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firstSlideNum="12" removePersonalInfoOnSave="1" saveSubsetFonts="1">
  <p:sldMasterIdLst>
    <p:sldMasterId id="2147483728" r:id="rId1"/>
  </p:sldMasterIdLst>
  <p:notesMasterIdLst>
    <p:notesMasterId r:id="rId12"/>
  </p:notesMasterIdLst>
  <p:handoutMasterIdLst>
    <p:handoutMasterId r:id="rId13"/>
  </p:handoutMasterIdLst>
  <p:sldIdLst>
    <p:sldId id="328" r:id="rId2"/>
    <p:sldId id="335" r:id="rId3"/>
    <p:sldId id="367" r:id="rId4"/>
    <p:sldId id="336" r:id="rId5"/>
    <p:sldId id="337" r:id="rId6"/>
    <p:sldId id="349" r:id="rId7"/>
    <p:sldId id="354" r:id="rId8"/>
    <p:sldId id="363" r:id="rId9"/>
    <p:sldId id="356" r:id="rId10"/>
    <p:sldId id="332" r:id="rId11"/>
  </p:sldIdLst>
  <p:sldSz cx="12192000" cy="6858000"/>
  <p:notesSz cx="6735763" cy="9866313"/>
  <p:defaultTextStyle>
    <a:defPPr>
      <a:defRPr lang="ja-JP"/>
    </a:defPPr>
    <a:lvl1pPr marL="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00"/>
    <a:srgbClr val="008E40"/>
    <a:srgbClr val="EFF5FB"/>
    <a:srgbClr val="FFFFFF"/>
    <a:srgbClr val="FF0066"/>
    <a:srgbClr val="FF3300"/>
    <a:srgbClr val="EA7500"/>
    <a:srgbClr val="F2B800"/>
    <a:srgbClr val="FF7C80"/>
    <a:srgbClr val="FA3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3818" autoAdjust="0"/>
    <p:restoredTop sz="75553" autoAdjust="0"/>
  </p:normalViewPr>
  <p:slideViewPr>
    <p:cSldViewPr snapToGrid="0">
      <p:cViewPr>
        <p:scale>
          <a:sx n="75" d="100"/>
          <a:sy n="75" d="100"/>
        </p:scale>
        <p:origin x="954" y="228"/>
      </p:cViewPr>
      <p:guideLst/>
    </p:cSldViewPr>
  </p:slideViewPr>
  <p:outlineViewPr>
    <p:cViewPr>
      <p:scale>
        <a:sx n="33" d="100"/>
        <a:sy n="33" d="100"/>
      </p:scale>
      <p:origin x="0" y="-642"/>
    </p:cViewPr>
  </p:outlineViewPr>
  <p:notesTextViewPr>
    <p:cViewPr>
      <p:scale>
        <a:sx n="150" d="100"/>
        <a:sy n="15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62" d="100"/>
          <a:sy n="62" d="100"/>
        </p:scale>
        <p:origin x="3250" y="53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18831" cy="49502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 dirty="0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sz="quarter" idx="1"/>
          </p:nvPr>
        </p:nvSpPr>
        <p:spPr>
          <a:xfrm>
            <a:off x="3815373" y="0"/>
            <a:ext cx="2918831" cy="49502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6C57437-F545-41BD-B91D-A25E8A24B12C}" type="datetimeFigureOut">
              <a:rPr kumimoji="1" lang="ja-JP" altLang="en-US" smtClean="0"/>
              <a:t>2023/8/17</a:t>
            </a:fld>
            <a:endParaRPr kumimoji="1" lang="ja-JP" altLang="en-US" dirty="0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2"/>
          </p:nvPr>
        </p:nvSpPr>
        <p:spPr>
          <a:xfrm>
            <a:off x="0" y="9371286"/>
            <a:ext cx="2918831" cy="495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 dirty="0"/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sz="quarter" idx="3"/>
          </p:nvPr>
        </p:nvSpPr>
        <p:spPr>
          <a:xfrm>
            <a:off x="3815373" y="9371286"/>
            <a:ext cx="2918831" cy="495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68C8879-1CE3-43B9-9C99-D5FB9CF53897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53651711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18831" cy="49502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 dirty="0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15373" y="0"/>
            <a:ext cx="2918831" cy="49502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2183963-B06E-49BD-81CE-AD9042B18922}" type="datetimeFigureOut">
              <a:rPr kumimoji="1" lang="ja-JP" altLang="en-US" smtClean="0"/>
              <a:t>2023/8/17</a:t>
            </a:fld>
            <a:endParaRPr kumimoji="1" lang="ja-JP" altLang="en-US" dirty="0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409575" y="773455"/>
            <a:ext cx="5916613" cy="332898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 dirty="0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09574" y="4380869"/>
            <a:ext cx="5916613" cy="4990417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 dirty="0"/>
              <a:t>マスター テキストの書式設定</a:t>
            </a:r>
          </a:p>
          <a:p>
            <a:pPr lvl="1"/>
            <a:r>
              <a:rPr kumimoji="1" lang="ja-JP" altLang="en-US" dirty="0"/>
              <a:t>第 </a:t>
            </a:r>
            <a:r>
              <a:rPr kumimoji="1" lang="en-US" altLang="ja-JP" dirty="0"/>
              <a:t>2 </a:t>
            </a:r>
            <a:r>
              <a:rPr kumimoji="1" lang="ja-JP" altLang="en-US" dirty="0"/>
              <a:t>レベル</a:t>
            </a:r>
          </a:p>
          <a:p>
            <a:pPr lvl="2"/>
            <a:r>
              <a:rPr kumimoji="1" lang="ja-JP" altLang="en-US" dirty="0"/>
              <a:t>第 </a:t>
            </a:r>
            <a:r>
              <a:rPr kumimoji="1" lang="en-US" altLang="ja-JP" dirty="0"/>
              <a:t>3 </a:t>
            </a:r>
            <a:r>
              <a:rPr kumimoji="1" lang="ja-JP" altLang="en-US" dirty="0"/>
              <a:t>レベル</a:t>
            </a:r>
          </a:p>
          <a:p>
            <a:pPr lvl="3"/>
            <a:r>
              <a:rPr kumimoji="1" lang="ja-JP" altLang="en-US" dirty="0"/>
              <a:t>第 </a:t>
            </a:r>
            <a:r>
              <a:rPr kumimoji="1" lang="en-US" altLang="ja-JP" dirty="0"/>
              <a:t>4 </a:t>
            </a:r>
            <a:r>
              <a:rPr kumimoji="1" lang="ja-JP" altLang="en-US" dirty="0"/>
              <a:t>レベル</a:t>
            </a:r>
          </a:p>
          <a:p>
            <a:pPr lvl="4"/>
            <a:r>
              <a:rPr kumimoji="1" lang="ja-JP" altLang="en-US" dirty="0"/>
              <a:t>第 </a:t>
            </a:r>
            <a:r>
              <a:rPr kumimoji="1" lang="en-US" altLang="ja-JP" dirty="0"/>
              <a:t>5 </a:t>
            </a:r>
            <a:r>
              <a:rPr kumimoji="1" lang="ja-JP" altLang="en-US" dirty="0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9371286"/>
            <a:ext cx="2918831" cy="495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 dirty="0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1908466" y="8975870"/>
            <a:ext cx="2918831" cy="495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ctr">
              <a:defRPr sz="1600">
                <a:latin typeface="UD デジタル 教科書体 NK-R" panose="02020400000000000000" pitchFamily="18" charset="-128"/>
                <a:ea typeface="UD デジタル 教科書体 NK-R" panose="02020400000000000000" pitchFamily="18" charset="-128"/>
              </a:defRPr>
            </a:lvl1pPr>
          </a:lstStyle>
          <a:p>
            <a:fld id="{C98A6F26-BD7C-4C39-A338-B345E3938365}" type="slidenum">
              <a:rPr lang="ja-JP" altLang="en-US" smtClean="0"/>
              <a:pPr/>
              <a:t>‹#›</a:t>
            </a:fld>
            <a:endParaRPr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51727358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600" kern="1200">
        <a:solidFill>
          <a:schemeClr val="tx1"/>
        </a:solidFill>
        <a:latin typeface="UD デジタル 教科書体 NK-R" panose="02020400000000000000" pitchFamily="18" charset="-128"/>
        <a:ea typeface="UD デジタル 教科書体 NK-R" panose="02020400000000000000" pitchFamily="18" charset="-128"/>
        <a:cs typeface="+mn-cs"/>
      </a:defRPr>
    </a:lvl1pPr>
    <a:lvl2pPr marL="457200" algn="l" defTabSz="914400" rtl="0" eaLnBrk="1" latinLnBrk="0" hangingPunct="1">
      <a:defRPr kumimoji="1" sz="1600" kern="1200">
        <a:solidFill>
          <a:schemeClr val="tx1"/>
        </a:solidFill>
        <a:latin typeface="UD デジタル 教科書体 NK-R" panose="02020400000000000000" pitchFamily="18" charset="-128"/>
        <a:ea typeface="UD デジタル 教科書体 NK-R" panose="02020400000000000000" pitchFamily="18" charset="-128"/>
        <a:cs typeface="+mn-cs"/>
      </a:defRPr>
    </a:lvl2pPr>
    <a:lvl3pPr marL="914400" algn="l" defTabSz="914400" rtl="0" eaLnBrk="1" latinLnBrk="0" hangingPunct="1">
      <a:defRPr kumimoji="1" sz="1600" kern="1200">
        <a:solidFill>
          <a:schemeClr val="tx1"/>
        </a:solidFill>
        <a:latin typeface="UD デジタル 教科書体 NK-R" panose="02020400000000000000" pitchFamily="18" charset="-128"/>
        <a:ea typeface="UD デジタル 教科書体 NK-R" panose="02020400000000000000" pitchFamily="18" charset="-128"/>
        <a:cs typeface="+mn-cs"/>
      </a:defRPr>
    </a:lvl3pPr>
    <a:lvl4pPr marL="1371600" algn="l" defTabSz="914400" rtl="0" eaLnBrk="1" latinLnBrk="0" hangingPunct="1">
      <a:defRPr kumimoji="1" sz="1600" kern="1200">
        <a:solidFill>
          <a:schemeClr val="tx1"/>
        </a:solidFill>
        <a:latin typeface="UD デジタル 教科書体 NK-R" panose="02020400000000000000" pitchFamily="18" charset="-128"/>
        <a:ea typeface="UD デジタル 教科書体 NK-R" panose="02020400000000000000" pitchFamily="18" charset="-128"/>
        <a:cs typeface="+mn-cs"/>
      </a:defRPr>
    </a:lvl4pPr>
    <a:lvl5pPr marL="1828800" algn="l" defTabSz="914400" rtl="0" eaLnBrk="1" latinLnBrk="0" hangingPunct="1">
      <a:defRPr kumimoji="1" sz="1600" kern="1200">
        <a:solidFill>
          <a:schemeClr val="tx1"/>
        </a:solidFill>
        <a:latin typeface="UD デジタル 教科書体 NK-R" panose="02020400000000000000" pitchFamily="18" charset="-128"/>
        <a:ea typeface="UD デジタル 教科書体 NK-R" panose="02020400000000000000" pitchFamily="18" charset="-128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相談することで、どんな良いことがあるでしょうか？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たくさんあると思います。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例えば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人に話を聴いてもらえると、安心できて、心の苦しさが軽くなります。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話しているうちに、自分の考えが整理できて、</a:t>
            </a:r>
            <a:br>
              <a:rPr lang="en-US" altLang="ja-JP" dirty="0"/>
            </a:br>
            <a:r>
              <a:rPr lang="ja-JP" altLang="en-US" dirty="0"/>
              <a:t>「自分ってこんなふうに思っていたんだ」と気付くことができます。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時には、他の人の意見を聞くことで、自分が考えていた方法とは</a:t>
            </a:r>
            <a:br>
              <a:rPr lang="en-US" altLang="ja-JP" dirty="0"/>
            </a:br>
            <a:r>
              <a:rPr lang="ja-JP" altLang="en-US" dirty="0"/>
              <a:t>別の方法を知ることができ、選択肢を増やすこともできます。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8A6F26-BD7C-4C39-A338-B345E3938365}" type="slidenum">
              <a:rPr lang="ja-JP" altLang="en-US" smtClean="0"/>
              <a:pPr/>
              <a:t>12</a:t>
            </a:fld>
            <a:endParaRPr lang="ja-JP" altLang="en-US" dirty="0"/>
          </a:p>
        </p:txBody>
      </p:sp>
      <p:sp>
        <p:nvSpPr>
          <p:cNvPr id="7" name="スライド イメージ プレースホルダー 6"/>
          <p:cNvSpPr>
            <a:spLocks noGrp="1" noRot="1" noChangeAspect="1"/>
          </p:cNvSpPr>
          <p:nvPr>
            <p:ph type="sldImg"/>
          </p:nvPr>
        </p:nvSpPr>
        <p:spPr>
          <a:xfrm>
            <a:off x="409575" y="773113"/>
            <a:ext cx="5916613" cy="3328987"/>
          </a:xfrm>
        </p:spPr>
      </p:sp>
    </p:spTree>
    <p:extLst>
      <p:ext uri="{BB962C8B-B14F-4D97-AF65-F5344CB8AC3E}">
        <p14:creationId xmlns:p14="http://schemas.microsoft.com/office/powerpoint/2010/main" val="239362534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相談できることをポジティブなことと考え、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一人で悩みを抱え込まないで、言葉にしてみてください。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あなたの悩みを真剣に聴いてくれる人は、必ずいます。</a:t>
            </a:r>
            <a:endParaRPr lang="en-US" altLang="ja-JP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8A6F26-BD7C-4C39-A338-B345E3938365}" type="slidenum">
              <a:rPr lang="ja-JP" altLang="en-US" smtClean="0"/>
              <a:pPr/>
              <a:t>21</a:t>
            </a:fld>
            <a:endParaRPr lang="ja-JP" altLang="en-US" dirty="0"/>
          </a:p>
        </p:txBody>
      </p:sp>
      <p:sp>
        <p:nvSpPr>
          <p:cNvPr id="7" name="スライド イメージ プレースホルダー 6"/>
          <p:cNvSpPr>
            <a:spLocks noGrp="1" noRot="1" noChangeAspect="1"/>
          </p:cNvSpPr>
          <p:nvPr>
            <p:ph type="sldImg"/>
          </p:nvPr>
        </p:nvSpPr>
        <p:spPr>
          <a:xfrm>
            <a:off x="409575" y="773113"/>
            <a:ext cx="5916613" cy="3328987"/>
          </a:xfrm>
        </p:spPr>
      </p:sp>
    </p:spTree>
    <p:extLst>
      <p:ext uri="{BB962C8B-B14F-4D97-AF65-F5344CB8AC3E}">
        <p14:creationId xmlns:p14="http://schemas.microsoft.com/office/powerpoint/2010/main" val="193684396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実際に相談した人の声は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「話を聴いてもらってホッとした」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「やっていけそうな気がしてきた」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「どうしたらいいか少しわかった」　など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とても穏やかで、前向きになります。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そして、多くの人が、</a:t>
            </a:r>
            <a:br>
              <a:rPr lang="en-US" altLang="ja-JP" dirty="0"/>
            </a:br>
            <a:r>
              <a:rPr lang="ja-JP" altLang="en-US" dirty="0"/>
              <a:t>相談する前に心配していたことは起きなかったと安心します。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勇気を出して話してみることが大切です。</a:t>
            </a: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8A6F26-BD7C-4C39-A338-B345E3938365}" type="slidenum">
              <a:rPr lang="ja-JP" altLang="en-US" smtClean="0"/>
              <a:pPr/>
              <a:t>13</a:t>
            </a:fld>
            <a:endParaRPr lang="ja-JP" altLang="en-US" dirty="0"/>
          </a:p>
        </p:txBody>
      </p:sp>
      <p:sp>
        <p:nvSpPr>
          <p:cNvPr id="7" name="スライド イメージ プレースホルダー 6"/>
          <p:cNvSpPr>
            <a:spLocks noGrp="1" noRot="1" noChangeAspect="1"/>
          </p:cNvSpPr>
          <p:nvPr>
            <p:ph type="sldImg"/>
          </p:nvPr>
        </p:nvSpPr>
        <p:spPr>
          <a:xfrm>
            <a:off x="409575" y="773113"/>
            <a:ext cx="5916613" cy="3328987"/>
          </a:xfrm>
        </p:spPr>
      </p:sp>
    </p:spTree>
    <p:extLst>
      <p:ext uri="{BB962C8B-B14F-4D97-AF65-F5344CB8AC3E}">
        <p14:creationId xmlns:p14="http://schemas.microsoft.com/office/powerpoint/2010/main" val="21073724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相談する時は、こんな言葉で始めてみましょう。</a:t>
            </a:r>
            <a:endParaRPr lang="en-US" altLang="ja-JP" dirty="0"/>
          </a:p>
          <a:p>
            <a:endParaRPr lang="en-US" altLang="ja-JP" dirty="0"/>
          </a:p>
          <a:p>
            <a:r>
              <a:rPr lang="ja-JP" altLang="en-US" dirty="0"/>
              <a:t>　　「少し時間をもらえないかな？」</a:t>
            </a:r>
            <a:endParaRPr lang="en-US" altLang="ja-JP" dirty="0"/>
          </a:p>
          <a:p>
            <a:endParaRPr lang="en-US" altLang="ja-JP" dirty="0"/>
          </a:p>
          <a:p>
            <a:r>
              <a:rPr lang="ja-JP" altLang="en-US" dirty="0"/>
              <a:t>　　「聞いてもらいたいことがあるんだ・・・」</a:t>
            </a:r>
            <a:endParaRPr lang="en-US" altLang="ja-JP" dirty="0"/>
          </a:p>
          <a:p>
            <a:endParaRPr lang="en-US" altLang="ja-JP" dirty="0"/>
          </a:p>
          <a:p>
            <a:pPr lvl="0"/>
            <a:r>
              <a:rPr lang="ja-JP" altLang="en-US" dirty="0"/>
              <a:t>　　「ちょっと話しづらいことなんだけど・・・」</a:t>
            </a:r>
            <a:endParaRPr lang="en-US" altLang="ja-JP" dirty="0"/>
          </a:p>
          <a:p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相談したいというとメッセージが相手に届くように言ってみてください。</a:t>
            </a:r>
            <a:endParaRPr lang="en-US" altLang="ja-JP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8A6F26-BD7C-4C39-A338-B345E3938365}" type="slidenum">
              <a:rPr lang="ja-JP" altLang="en-US" smtClean="0"/>
              <a:pPr/>
              <a:t>14</a:t>
            </a:fld>
            <a:endParaRPr lang="ja-JP" altLang="en-US" dirty="0"/>
          </a:p>
        </p:txBody>
      </p:sp>
      <p:sp>
        <p:nvSpPr>
          <p:cNvPr id="7" name="スライド イメージ プレースホルダー 6"/>
          <p:cNvSpPr>
            <a:spLocks noGrp="1" noRot="1" noChangeAspect="1"/>
          </p:cNvSpPr>
          <p:nvPr>
            <p:ph type="sldImg"/>
          </p:nvPr>
        </p:nvSpPr>
        <p:spPr>
          <a:xfrm>
            <a:off x="409575" y="773113"/>
            <a:ext cx="5916613" cy="3328987"/>
          </a:xfrm>
        </p:spPr>
      </p:sp>
    </p:spTree>
    <p:extLst>
      <p:ext uri="{BB962C8B-B14F-4D97-AF65-F5344CB8AC3E}">
        <p14:creationId xmlns:p14="http://schemas.microsoft.com/office/powerpoint/2010/main" val="160601618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学校の先生にも相談してください。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担任の先生はもちろん、副任や学年主任の先生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保健室の先生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部活動顧問、授業担当の先生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教頭先生、校長先生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スクールカウンセラーにも相談できます。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あなたが相談しやすい人へ声を掛けてください。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先生方は必ずあなたの味方になります。</a:t>
            </a:r>
            <a:endParaRPr lang="en-US" altLang="ja-JP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8A6F26-BD7C-4C39-A338-B345E3938365}" type="slidenum">
              <a:rPr lang="ja-JP" altLang="en-US" smtClean="0"/>
              <a:pPr/>
              <a:t>15</a:t>
            </a:fld>
            <a:endParaRPr lang="ja-JP" altLang="en-US"/>
          </a:p>
        </p:txBody>
      </p:sp>
      <p:sp>
        <p:nvSpPr>
          <p:cNvPr id="7" name="スライド イメージ プレースホルダー 6"/>
          <p:cNvSpPr>
            <a:spLocks noGrp="1" noRot="1" noChangeAspect="1"/>
          </p:cNvSpPr>
          <p:nvPr>
            <p:ph type="sldImg"/>
          </p:nvPr>
        </p:nvSpPr>
        <p:spPr>
          <a:xfrm>
            <a:off x="409575" y="773113"/>
            <a:ext cx="5916613" cy="3328987"/>
          </a:xfrm>
        </p:spPr>
      </p:sp>
    </p:spTree>
    <p:extLst>
      <p:ext uri="{BB962C8B-B14F-4D97-AF65-F5344CB8AC3E}">
        <p14:creationId xmlns:p14="http://schemas.microsoft.com/office/powerpoint/2010/main" val="52123370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家庭や学校以外でも、心の苦しさを相談する場所があります。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例えば、</a:t>
            </a:r>
            <a:br>
              <a:rPr lang="en-US" altLang="ja-JP" dirty="0"/>
            </a:br>
            <a:r>
              <a:rPr lang="ja-JP" altLang="en-US" dirty="0"/>
              <a:t>電話相談、</a:t>
            </a:r>
            <a:br>
              <a:rPr lang="en-US" altLang="ja-JP" dirty="0"/>
            </a:br>
            <a:r>
              <a:rPr lang="ja-JP" altLang="en-US" dirty="0"/>
              <a:t>メール相談、</a:t>
            </a:r>
            <a:br>
              <a:rPr lang="en-US" altLang="ja-JP" dirty="0"/>
            </a:br>
            <a:r>
              <a:rPr lang="ja-JP" altLang="en-US" dirty="0"/>
              <a:t>ＬＩＮＥ（ライン）を使ったＳＮＳ相談が利用できます。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また、それぞれの市町村にも相談窓口があり、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保健所でも、こころの相談をすることができます。 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いずれの相談先も、相談に乗る専門家が、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あなたの話を聴いて、一緒に考えてくれます。</a:t>
            </a:r>
            <a:endParaRPr lang="en-US" altLang="ja-JP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8A6F26-BD7C-4C39-A338-B345E3938365}" type="slidenum">
              <a:rPr lang="ja-JP" altLang="en-US" smtClean="0"/>
              <a:pPr/>
              <a:t>16</a:t>
            </a:fld>
            <a:endParaRPr lang="ja-JP" altLang="en-US" dirty="0"/>
          </a:p>
        </p:txBody>
      </p:sp>
      <p:sp>
        <p:nvSpPr>
          <p:cNvPr id="7" name="スライド イメージ プレースホルダー 6"/>
          <p:cNvSpPr>
            <a:spLocks noGrp="1" noRot="1" noChangeAspect="1"/>
          </p:cNvSpPr>
          <p:nvPr>
            <p:ph type="sldImg"/>
          </p:nvPr>
        </p:nvSpPr>
        <p:spPr>
          <a:xfrm>
            <a:off x="409575" y="773113"/>
            <a:ext cx="5916613" cy="3328987"/>
          </a:xfrm>
        </p:spPr>
      </p:sp>
    </p:spTree>
    <p:extLst>
      <p:ext uri="{BB962C8B-B14F-4D97-AF65-F5344CB8AC3E}">
        <p14:creationId xmlns:p14="http://schemas.microsoft.com/office/powerpoint/2010/main" val="135723077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また、あなたが相談を受けることもあると思います。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そのような時、大切にしてもらいたいことがあります。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「誰にも言わないで」と言われても、あなた一人では抱えきれない</a:t>
            </a:r>
            <a:br>
              <a:rPr lang="en-US" altLang="ja-JP" dirty="0"/>
            </a:br>
            <a:r>
              <a:rPr lang="ja-JP" altLang="en-US" dirty="0"/>
              <a:t>相談だとしたら、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信頼できる大人を一緒に探してください。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そして、大人のところまで、一緒に付き添ってあげてください。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特に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命や安全に関する問題である時、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いじめなど、深刻な問題へエスカレートしそうな時は、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相談を受けたあなた一人でも、必ず大人へ知らせてください。</a:t>
            </a:r>
            <a:endParaRPr lang="en-US" altLang="ja-JP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8A6F26-BD7C-4C39-A338-B345E3938365}" type="slidenum">
              <a:rPr lang="ja-JP" altLang="en-US" smtClean="0"/>
              <a:pPr/>
              <a:t>17</a:t>
            </a:fld>
            <a:endParaRPr lang="ja-JP" altLang="en-US" dirty="0"/>
          </a:p>
        </p:txBody>
      </p:sp>
      <p:sp>
        <p:nvSpPr>
          <p:cNvPr id="7" name="スライド イメージ プレースホルダー 6"/>
          <p:cNvSpPr>
            <a:spLocks noGrp="1" noRot="1" noChangeAspect="1"/>
          </p:cNvSpPr>
          <p:nvPr>
            <p:ph type="sldImg"/>
          </p:nvPr>
        </p:nvSpPr>
        <p:spPr>
          <a:xfrm>
            <a:off x="409575" y="773113"/>
            <a:ext cx="5916613" cy="3328987"/>
          </a:xfrm>
        </p:spPr>
      </p:sp>
    </p:spTree>
    <p:extLst>
      <p:ext uri="{BB962C8B-B14F-4D97-AF65-F5344CB8AC3E}">
        <p14:creationId xmlns:p14="http://schemas.microsoft.com/office/powerpoint/2010/main" val="14741406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ja-JP" altLang="en-US" dirty="0"/>
              <a:t>（間をとって、ゆっくり）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話は少し変わりますが、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皆さんは「自立した大人」ってどんな人だと思いますか？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少し考えてみてください。</a:t>
            </a:r>
            <a:endParaRPr lang="en-US" altLang="ja-JP" dirty="0"/>
          </a:p>
          <a:p>
            <a:endParaRPr lang="en-US" altLang="ja-JP" dirty="0"/>
          </a:p>
          <a:p>
            <a:r>
              <a:rPr lang="ja-JP" altLang="en-US" dirty="0"/>
              <a:t>（５秒の間）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何でも一人で出来る人？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誰にも助けを求めない人？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それとも、弱音を言わない人？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皆さんの周りにいる自立した大人は、どのように見えますか？</a:t>
            </a: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8A6F26-BD7C-4C39-A338-B345E3938365}" type="slidenum">
              <a:rPr lang="ja-JP" altLang="en-US" smtClean="0"/>
              <a:pPr/>
              <a:t>18</a:t>
            </a:fld>
            <a:endParaRPr lang="ja-JP" altLang="en-US" dirty="0"/>
          </a:p>
        </p:txBody>
      </p:sp>
      <p:sp>
        <p:nvSpPr>
          <p:cNvPr id="7" name="スライド イメージ プレースホルダー 6"/>
          <p:cNvSpPr>
            <a:spLocks noGrp="1" noRot="1" noChangeAspect="1"/>
          </p:cNvSpPr>
          <p:nvPr>
            <p:ph type="sldImg"/>
          </p:nvPr>
        </p:nvSpPr>
        <p:spPr>
          <a:xfrm>
            <a:off x="409575" y="773113"/>
            <a:ext cx="5916613" cy="3328987"/>
          </a:xfrm>
        </p:spPr>
      </p:sp>
    </p:spTree>
    <p:extLst>
      <p:ext uri="{BB962C8B-B14F-4D97-AF65-F5344CB8AC3E}">
        <p14:creationId xmlns:p14="http://schemas.microsoft.com/office/powerpoint/2010/main" val="233179759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実は「自立した大人」は、適度に他人（ひと）に頼ったり、頼られた</a:t>
            </a:r>
            <a:br>
              <a:rPr lang="en-US" altLang="ja-JP" dirty="0"/>
            </a:br>
            <a:r>
              <a:rPr lang="ja-JP" altLang="en-US" dirty="0"/>
              <a:t>りしています。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困った時には「助けて」「手伝って」と周りにヘルプを出したり、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寂しい時には一緒にいてくれる人を探したり、</a:t>
            </a:r>
            <a:endParaRPr lang="en-US" altLang="ja-JP" dirty="0"/>
          </a:p>
          <a:p>
            <a:r>
              <a:rPr lang="ja-JP" altLang="en-US" dirty="0"/>
              <a:t>　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自立した大人も、人に頼ることは多くあります。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自立とは、自分だけで立っているのではなく、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人に支えられたり、人を支えたりしながら立っていることになります。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困ることや悩むことは、誰にでもあります。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お互い様の気持ちで支え合って生きていくことが大切です。</a:t>
            </a:r>
            <a:endParaRPr lang="en-US" altLang="ja-JP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8A6F26-BD7C-4C39-A338-B345E3938365}" type="slidenum">
              <a:rPr lang="ja-JP" altLang="en-US" smtClean="0"/>
              <a:pPr/>
              <a:t>19</a:t>
            </a:fld>
            <a:endParaRPr lang="ja-JP" altLang="en-US" dirty="0"/>
          </a:p>
        </p:txBody>
      </p:sp>
      <p:sp>
        <p:nvSpPr>
          <p:cNvPr id="7" name="スライド イメージ プレースホルダー 6"/>
          <p:cNvSpPr>
            <a:spLocks noGrp="1" noRot="1" noChangeAspect="1"/>
          </p:cNvSpPr>
          <p:nvPr>
            <p:ph type="sldImg"/>
          </p:nvPr>
        </p:nvSpPr>
        <p:spPr>
          <a:xfrm>
            <a:off x="409575" y="773113"/>
            <a:ext cx="5916613" cy="3328987"/>
          </a:xfrm>
        </p:spPr>
      </p:sp>
    </p:spTree>
    <p:extLst>
      <p:ext uri="{BB962C8B-B14F-4D97-AF65-F5344CB8AC3E}">
        <p14:creationId xmlns:p14="http://schemas.microsoft.com/office/powerpoint/2010/main" val="168490676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困ったり、悩んだりした時、相談できる人がいるということが、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次のがんばりに向かうエネルギーになります。</a:t>
            </a: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endParaRPr lang="en-US" altLang="ja-JP" dirty="0"/>
          </a:p>
          <a:p>
            <a:pPr marL="285750" indent="-285750">
              <a:buFont typeface="Wingdings" panose="05000000000000000000" pitchFamily="2" charset="2"/>
              <a:buChar char="u"/>
            </a:pPr>
            <a:r>
              <a:rPr lang="ja-JP" altLang="en-US" dirty="0"/>
              <a:t>人は、頼ることができるから、自分で頑張ることができるのです。</a:t>
            </a:r>
            <a:endParaRPr lang="en-US" altLang="ja-JP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8A6F26-BD7C-4C39-A338-B345E3938365}" type="slidenum">
              <a:rPr lang="ja-JP" altLang="en-US" smtClean="0"/>
              <a:pPr/>
              <a:t>20</a:t>
            </a:fld>
            <a:endParaRPr lang="ja-JP" altLang="en-US" dirty="0"/>
          </a:p>
        </p:txBody>
      </p:sp>
      <p:sp>
        <p:nvSpPr>
          <p:cNvPr id="7" name="スライド イメージ プレースホルダー 6"/>
          <p:cNvSpPr>
            <a:spLocks noGrp="1" noRot="1" noChangeAspect="1"/>
          </p:cNvSpPr>
          <p:nvPr>
            <p:ph type="sldImg"/>
          </p:nvPr>
        </p:nvSpPr>
        <p:spPr>
          <a:xfrm>
            <a:off x="409575" y="773113"/>
            <a:ext cx="5916613" cy="3328987"/>
          </a:xfrm>
        </p:spPr>
      </p:sp>
    </p:spTree>
    <p:extLst>
      <p:ext uri="{BB962C8B-B14F-4D97-AF65-F5344CB8AC3E}">
        <p14:creationId xmlns:p14="http://schemas.microsoft.com/office/powerpoint/2010/main" val="241595876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788511-7CD7-4D5E-8EE8-B36EFC052743}" type="datetimeFigureOut">
              <a:rPr kumimoji="1" lang="ja-JP" altLang="en-US" smtClean="0"/>
              <a:t>2023/8/17</a:t>
            </a:fld>
            <a:endParaRPr kumimoji="1" lang="ja-JP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5A595A-85E9-49D7-9B35-9726ECCE36F7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84096080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788511-7CD7-4D5E-8EE8-B36EFC052743}" type="datetimeFigureOut">
              <a:rPr kumimoji="1" lang="ja-JP" altLang="en-US" smtClean="0"/>
              <a:t>2023/8/17</a:t>
            </a:fld>
            <a:endParaRPr kumimoji="1" lang="ja-JP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5A595A-85E9-49D7-9B35-9726ECCE36F7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52069518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788511-7CD7-4D5E-8EE8-B36EFC052743}" type="datetimeFigureOut">
              <a:rPr kumimoji="1" lang="ja-JP" altLang="en-US" smtClean="0"/>
              <a:t>2023/8/17</a:t>
            </a:fld>
            <a:endParaRPr kumimoji="1" lang="ja-JP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5A595A-85E9-49D7-9B35-9726ECCE36F7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51973883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rofi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6"/>
          <p:cNvSpPr>
            <a:spLocks noGrp="1"/>
          </p:cNvSpPr>
          <p:nvPr>
            <p:ph type="pic" sz="quarter" idx="12"/>
          </p:nvPr>
        </p:nvSpPr>
        <p:spPr>
          <a:xfrm>
            <a:off x="809627" y="34212"/>
            <a:ext cx="5257800" cy="5361090"/>
          </a:xfrm>
          <a:custGeom>
            <a:avLst/>
            <a:gdLst>
              <a:gd name="connsiteX0" fmla="*/ 2321719 w 6682383"/>
              <a:gd name="connsiteY0" fmla="*/ 6782841 h 6812607"/>
              <a:gd name="connsiteX1" fmla="*/ 2314277 w 6682383"/>
              <a:gd name="connsiteY1" fmla="*/ 6797724 h 6812607"/>
              <a:gd name="connsiteX2" fmla="*/ 2306837 w 6682383"/>
              <a:gd name="connsiteY2" fmla="*/ 6797724 h 6812607"/>
              <a:gd name="connsiteX3" fmla="*/ 2314277 w 6682383"/>
              <a:gd name="connsiteY3" fmla="*/ 6790283 h 6812607"/>
              <a:gd name="connsiteX4" fmla="*/ 2379390 w 6682383"/>
              <a:gd name="connsiteY4" fmla="*/ 6733542 h 6812607"/>
              <a:gd name="connsiteX5" fmla="*/ 2373810 w 6682383"/>
              <a:gd name="connsiteY5" fmla="*/ 6738193 h 6812607"/>
              <a:gd name="connsiteX6" fmla="*/ 2381250 w 6682383"/>
              <a:gd name="connsiteY6" fmla="*/ 6738193 h 6812607"/>
              <a:gd name="connsiteX7" fmla="*/ 2381250 w 6682383"/>
              <a:gd name="connsiteY7" fmla="*/ 6734472 h 6812607"/>
              <a:gd name="connsiteX8" fmla="*/ 2379390 w 6682383"/>
              <a:gd name="connsiteY8" fmla="*/ 6733542 h 6812607"/>
              <a:gd name="connsiteX9" fmla="*/ 2426829 w 6682383"/>
              <a:gd name="connsiteY9" fmla="*/ 6726101 h 6812607"/>
              <a:gd name="connsiteX10" fmla="*/ 2429619 w 6682383"/>
              <a:gd name="connsiteY10" fmla="*/ 6727031 h 6812607"/>
              <a:gd name="connsiteX11" fmla="*/ 2429619 w 6682383"/>
              <a:gd name="connsiteY11" fmla="*/ 6734472 h 6812607"/>
              <a:gd name="connsiteX12" fmla="*/ 2425898 w 6682383"/>
              <a:gd name="connsiteY12" fmla="*/ 6738193 h 6812607"/>
              <a:gd name="connsiteX13" fmla="*/ 2425898 w 6682383"/>
              <a:gd name="connsiteY13" fmla="*/ 6730751 h 6812607"/>
              <a:gd name="connsiteX14" fmla="*/ 2426829 w 6682383"/>
              <a:gd name="connsiteY14" fmla="*/ 6726101 h 6812607"/>
              <a:gd name="connsiteX15" fmla="*/ 2373810 w 6682383"/>
              <a:gd name="connsiteY15" fmla="*/ 6723310 h 6812607"/>
              <a:gd name="connsiteX16" fmla="*/ 2388691 w 6682383"/>
              <a:gd name="connsiteY16" fmla="*/ 6723310 h 6812607"/>
              <a:gd name="connsiteX17" fmla="*/ 2388691 w 6682383"/>
              <a:gd name="connsiteY17" fmla="*/ 6730751 h 6812607"/>
              <a:gd name="connsiteX18" fmla="*/ 2388691 w 6682383"/>
              <a:gd name="connsiteY18" fmla="*/ 6760517 h 6812607"/>
              <a:gd name="connsiteX19" fmla="*/ 2377529 w 6682383"/>
              <a:gd name="connsiteY19" fmla="*/ 6771679 h 6812607"/>
              <a:gd name="connsiteX20" fmla="*/ 2373810 w 6682383"/>
              <a:gd name="connsiteY20" fmla="*/ 6782841 h 6812607"/>
              <a:gd name="connsiteX21" fmla="*/ 2366367 w 6682383"/>
              <a:gd name="connsiteY21" fmla="*/ 6782841 h 6812607"/>
              <a:gd name="connsiteX22" fmla="*/ 2344043 w 6682383"/>
              <a:gd name="connsiteY22" fmla="*/ 6805166 h 6812607"/>
              <a:gd name="connsiteX23" fmla="*/ 2329160 w 6682383"/>
              <a:gd name="connsiteY23" fmla="*/ 6812607 h 6812607"/>
              <a:gd name="connsiteX24" fmla="*/ 2329160 w 6682383"/>
              <a:gd name="connsiteY24" fmla="*/ 6805166 h 6812607"/>
              <a:gd name="connsiteX25" fmla="*/ 2321719 w 6682383"/>
              <a:gd name="connsiteY25" fmla="*/ 6790283 h 6812607"/>
              <a:gd name="connsiteX26" fmla="*/ 2332882 w 6682383"/>
              <a:gd name="connsiteY26" fmla="*/ 6779121 h 6812607"/>
              <a:gd name="connsiteX27" fmla="*/ 2336601 w 6682383"/>
              <a:gd name="connsiteY27" fmla="*/ 6775400 h 6812607"/>
              <a:gd name="connsiteX28" fmla="*/ 2351484 w 6682383"/>
              <a:gd name="connsiteY28" fmla="*/ 6760517 h 6812607"/>
              <a:gd name="connsiteX29" fmla="*/ 2351484 w 6682383"/>
              <a:gd name="connsiteY29" fmla="*/ 6753076 h 6812607"/>
              <a:gd name="connsiteX30" fmla="*/ 2344043 w 6682383"/>
              <a:gd name="connsiteY30" fmla="*/ 6753076 h 6812607"/>
              <a:gd name="connsiteX31" fmla="*/ 2351484 w 6682383"/>
              <a:gd name="connsiteY31" fmla="*/ 6730751 h 6812607"/>
              <a:gd name="connsiteX32" fmla="*/ 2362646 w 6682383"/>
              <a:gd name="connsiteY32" fmla="*/ 6727031 h 6812607"/>
              <a:gd name="connsiteX33" fmla="*/ 2373810 w 6682383"/>
              <a:gd name="connsiteY33" fmla="*/ 6723310 h 6812607"/>
              <a:gd name="connsiteX34" fmla="*/ 2232423 w 6682383"/>
              <a:gd name="connsiteY34" fmla="*/ 6723310 h 6812607"/>
              <a:gd name="connsiteX35" fmla="*/ 2224980 w 6682383"/>
              <a:gd name="connsiteY35" fmla="*/ 6745634 h 6812607"/>
              <a:gd name="connsiteX36" fmla="*/ 2217540 w 6682383"/>
              <a:gd name="connsiteY36" fmla="*/ 6745634 h 6812607"/>
              <a:gd name="connsiteX37" fmla="*/ 2418457 w 6682383"/>
              <a:gd name="connsiteY37" fmla="*/ 6708427 h 6812607"/>
              <a:gd name="connsiteX38" fmla="*/ 2418457 w 6682383"/>
              <a:gd name="connsiteY38" fmla="*/ 6715869 h 6812607"/>
              <a:gd name="connsiteX39" fmla="*/ 2414736 w 6682383"/>
              <a:gd name="connsiteY39" fmla="*/ 6712148 h 6812607"/>
              <a:gd name="connsiteX40" fmla="*/ 2418457 w 6682383"/>
              <a:gd name="connsiteY40" fmla="*/ 6708427 h 6812607"/>
              <a:gd name="connsiteX41" fmla="*/ 2291953 w 6682383"/>
              <a:gd name="connsiteY41" fmla="*/ 6708427 h 6812607"/>
              <a:gd name="connsiteX42" fmla="*/ 2306837 w 6682383"/>
              <a:gd name="connsiteY42" fmla="*/ 6715869 h 6812607"/>
              <a:gd name="connsiteX43" fmla="*/ 2299394 w 6682383"/>
              <a:gd name="connsiteY43" fmla="*/ 6730751 h 6812607"/>
              <a:gd name="connsiteX44" fmla="*/ 2284512 w 6682383"/>
              <a:gd name="connsiteY44" fmla="*/ 6745634 h 6812607"/>
              <a:gd name="connsiteX45" fmla="*/ 2262187 w 6682383"/>
              <a:gd name="connsiteY45" fmla="*/ 6745634 h 6812607"/>
              <a:gd name="connsiteX46" fmla="*/ 2254746 w 6682383"/>
              <a:gd name="connsiteY46" fmla="*/ 6738193 h 6812607"/>
              <a:gd name="connsiteX47" fmla="*/ 2247305 w 6682383"/>
              <a:gd name="connsiteY47" fmla="*/ 6734472 h 6812607"/>
              <a:gd name="connsiteX48" fmla="*/ 2251025 w 6682383"/>
              <a:gd name="connsiteY48" fmla="*/ 6730751 h 6812607"/>
              <a:gd name="connsiteX49" fmla="*/ 2258467 w 6682383"/>
              <a:gd name="connsiteY49" fmla="*/ 6723310 h 6812607"/>
              <a:gd name="connsiteX50" fmla="*/ 2269630 w 6682383"/>
              <a:gd name="connsiteY50" fmla="*/ 6715869 h 6812607"/>
              <a:gd name="connsiteX51" fmla="*/ 2277070 w 6682383"/>
              <a:gd name="connsiteY51" fmla="*/ 6715869 h 6812607"/>
              <a:gd name="connsiteX52" fmla="*/ 2291953 w 6682383"/>
              <a:gd name="connsiteY52" fmla="*/ 6708427 h 6812607"/>
              <a:gd name="connsiteX53" fmla="*/ 2291953 w 6682383"/>
              <a:gd name="connsiteY53" fmla="*/ 6686103 h 6812607"/>
              <a:gd name="connsiteX54" fmla="*/ 2299394 w 6682383"/>
              <a:gd name="connsiteY54" fmla="*/ 6693544 h 6812607"/>
              <a:gd name="connsiteX55" fmla="*/ 2295674 w 6682383"/>
              <a:gd name="connsiteY55" fmla="*/ 6697265 h 6812607"/>
              <a:gd name="connsiteX56" fmla="*/ 2291953 w 6682383"/>
              <a:gd name="connsiteY56" fmla="*/ 6689824 h 6812607"/>
              <a:gd name="connsiteX57" fmla="*/ 2291953 w 6682383"/>
              <a:gd name="connsiteY57" fmla="*/ 6686103 h 6812607"/>
              <a:gd name="connsiteX58" fmla="*/ 2433340 w 6682383"/>
              <a:gd name="connsiteY58" fmla="*/ 6656337 h 6812607"/>
              <a:gd name="connsiteX59" fmla="*/ 2440781 w 6682383"/>
              <a:gd name="connsiteY59" fmla="*/ 6663779 h 6812607"/>
              <a:gd name="connsiteX60" fmla="*/ 2433340 w 6682383"/>
              <a:gd name="connsiteY60" fmla="*/ 6663779 h 6812607"/>
              <a:gd name="connsiteX61" fmla="*/ 2411016 w 6682383"/>
              <a:gd name="connsiteY61" fmla="*/ 6656337 h 6812607"/>
              <a:gd name="connsiteX62" fmla="*/ 2411016 w 6682383"/>
              <a:gd name="connsiteY62" fmla="*/ 6663779 h 6812607"/>
              <a:gd name="connsiteX63" fmla="*/ 2403574 w 6682383"/>
              <a:gd name="connsiteY63" fmla="*/ 6663779 h 6812607"/>
              <a:gd name="connsiteX64" fmla="*/ 2411016 w 6682383"/>
              <a:gd name="connsiteY64" fmla="*/ 6656337 h 6812607"/>
              <a:gd name="connsiteX65" fmla="*/ 1979414 w 6682383"/>
              <a:gd name="connsiteY65" fmla="*/ 6648896 h 6812607"/>
              <a:gd name="connsiteX66" fmla="*/ 1971973 w 6682383"/>
              <a:gd name="connsiteY66" fmla="*/ 6671220 h 6812607"/>
              <a:gd name="connsiteX67" fmla="*/ 1964531 w 6682383"/>
              <a:gd name="connsiteY67" fmla="*/ 6678662 h 6812607"/>
              <a:gd name="connsiteX68" fmla="*/ 2381250 w 6682383"/>
              <a:gd name="connsiteY68" fmla="*/ 6619130 h 6812607"/>
              <a:gd name="connsiteX69" fmla="*/ 2388691 w 6682383"/>
              <a:gd name="connsiteY69" fmla="*/ 6626572 h 6812607"/>
              <a:gd name="connsiteX70" fmla="*/ 2381250 w 6682383"/>
              <a:gd name="connsiteY70" fmla="*/ 6626572 h 6812607"/>
              <a:gd name="connsiteX71" fmla="*/ 2381250 w 6682383"/>
              <a:gd name="connsiteY71" fmla="*/ 6619130 h 6812607"/>
              <a:gd name="connsiteX72" fmla="*/ 1971973 w 6682383"/>
              <a:gd name="connsiteY72" fmla="*/ 6619130 h 6812607"/>
              <a:gd name="connsiteX73" fmla="*/ 1971973 w 6682383"/>
              <a:gd name="connsiteY73" fmla="*/ 6626572 h 6812607"/>
              <a:gd name="connsiteX74" fmla="*/ 1964531 w 6682383"/>
              <a:gd name="connsiteY74" fmla="*/ 6626572 h 6812607"/>
              <a:gd name="connsiteX75" fmla="*/ 2492871 w 6682383"/>
              <a:gd name="connsiteY75" fmla="*/ 6589365 h 6812607"/>
              <a:gd name="connsiteX76" fmla="*/ 2481709 w 6682383"/>
              <a:gd name="connsiteY76" fmla="*/ 6615410 h 6812607"/>
              <a:gd name="connsiteX77" fmla="*/ 2470547 w 6682383"/>
              <a:gd name="connsiteY77" fmla="*/ 6634013 h 6812607"/>
              <a:gd name="connsiteX78" fmla="*/ 2477988 w 6682383"/>
              <a:gd name="connsiteY78" fmla="*/ 6604248 h 6812607"/>
              <a:gd name="connsiteX79" fmla="*/ 2492871 w 6682383"/>
              <a:gd name="connsiteY79" fmla="*/ 6589365 h 6812607"/>
              <a:gd name="connsiteX80" fmla="*/ 1503164 w 6682383"/>
              <a:gd name="connsiteY80" fmla="*/ 6589365 h 6812607"/>
              <a:gd name="connsiteX81" fmla="*/ 1499443 w 6682383"/>
              <a:gd name="connsiteY81" fmla="*/ 6596806 h 6812607"/>
              <a:gd name="connsiteX82" fmla="*/ 1495723 w 6682383"/>
              <a:gd name="connsiteY82" fmla="*/ 6604248 h 6812607"/>
              <a:gd name="connsiteX83" fmla="*/ 1488281 w 6682383"/>
              <a:gd name="connsiteY83" fmla="*/ 6604248 h 6812607"/>
              <a:gd name="connsiteX84" fmla="*/ 1495723 w 6682383"/>
              <a:gd name="connsiteY84" fmla="*/ 6596806 h 6812607"/>
              <a:gd name="connsiteX85" fmla="*/ 2001738 w 6682383"/>
              <a:gd name="connsiteY85" fmla="*/ 6574482 h 6812607"/>
              <a:gd name="connsiteX86" fmla="*/ 2001738 w 6682383"/>
              <a:gd name="connsiteY86" fmla="*/ 6585644 h 6812607"/>
              <a:gd name="connsiteX87" fmla="*/ 2009180 w 6682383"/>
              <a:gd name="connsiteY87" fmla="*/ 6589365 h 6812607"/>
              <a:gd name="connsiteX88" fmla="*/ 2009180 w 6682383"/>
              <a:gd name="connsiteY88" fmla="*/ 6581923 h 6812607"/>
              <a:gd name="connsiteX89" fmla="*/ 2016621 w 6682383"/>
              <a:gd name="connsiteY89" fmla="*/ 6578203 h 6812607"/>
              <a:gd name="connsiteX90" fmla="*/ 2024063 w 6682383"/>
              <a:gd name="connsiteY90" fmla="*/ 6574482 h 6812607"/>
              <a:gd name="connsiteX91" fmla="*/ 1845469 w 6682383"/>
              <a:gd name="connsiteY91" fmla="*/ 6544716 h 6812607"/>
              <a:gd name="connsiteX92" fmla="*/ 1845469 w 6682383"/>
              <a:gd name="connsiteY92" fmla="*/ 6552158 h 6812607"/>
              <a:gd name="connsiteX93" fmla="*/ 1838027 w 6682383"/>
              <a:gd name="connsiteY93" fmla="*/ 6552158 h 6812607"/>
              <a:gd name="connsiteX94" fmla="*/ 1845469 w 6682383"/>
              <a:gd name="connsiteY94" fmla="*/ 6544716 h 6812607"/>
              <a:gd name="connsiteX95" fmla="*/ 1562696 w 6682383"/>
              <a:gd name="connsiteY95" fmla="*/ 6544716 h 6812607"/>
              <a:gd name="connsiteX96" fmla="*/ 1555254 w 6682383"/>
              <a:gd name="connsiteY96" fmla="*/ 6548437 h 6812607"/>
              <a:gd name="connsiteX97" fmla="*/ 1562696 w 6682383"/>
              <a:gd name="connsiteY97" fmla="*/ 6552158 h 6812607"/>
              <a:gd name="connsiteX98" fmla="*/ 2425898 w 6682383"/>
              <a:gd name="connsiteY98" fmla="*/ 6537275 h 6812607"/>
              <a:gd name="connsiteX99" fmla="*/ 2433340 w 6682383"/>
              <a:gd name="connsiteY99" fmla="*/ 6537275 h 6812607"/>
              <a:gd name="connsiteX100" fmla="*/ 2418457 w 6682383"/>
              <a:gd name="connsiteY100" fmla="*/ 6559599 h 6812607"/>
              <a:gd name="connsiteX101" fmla="*/ 2418457 w 6682383"/>
              <a:gd name="connsiteY101" fmla="*/ 6552158 h 6812607"/>
              <a:gd name="connsiteX102" fmla="*/ 2418457 w 6682383"/>
              <a:gd name="connsiteY102" fmla="*/ 6540996 h 6812607"/>
              <a:gd name="connsiteX103" fmla="*/ 2425898 w 6682383"/>
              <a:gd name="connsiteY103" fmla="*/ 6537275 h 6812607"/>
              <a:gd name="connsiteX104" fmla="*/ 1607344 w 6682383"/>
              <a:gd name="connsiteY104" fmla="*/ 6537275 h 6812607"/>
              <a:gd name="connsiteX105" fmla="*/ 1614785 w 6682383"/>
              <a:gd name="connsiteY105" fmla="*/ 6537275 h 6812607"/>
              <a:gd name="connsiteX106" fmla="*/ 1611065 w 6682383"/>
              <a:gd name="connsiteY106" fmla="*/ 6540996 h 6812607"/>
              <a:gd name="connsiteX107" fmla="*/ 1607344 w 6682383"/>
              <a:gd name="connsiteY107" fmla="*/ 6544716 h 6812607"/>
              <a:gd name="connsiteX108" fmla="*/ 1927325 w 6682383"/>
              <a:gd name="connsiteY108" fmla="*/ 6529834 h 6812607"/>
              <a:gd name="connsiteX109" fmla="*/ 1923604 w 6682383"/>
              <a:gd name="connsiteY109" fmla="*/ 6533554 h 6812607"/>
              <a:gd name="connsiteX110" fmla="*/ 1927325 w 6682383"/>
              <a:gd name="connsiteY110" fmla="*/ 6537275 h 6812607"/>
              <a:gd name="connsiteX111" fmla="*/ 1927325 w 6682383"/>
              <a:gd name="connsiteY111" fmla="*/ 6529834 h 6812607"/>
              <a:gd name="connsiteX112" fmla="*/ 1908721 w 6682383"/>
              <a:gd name="connsiteY112" fmla="*/ 6529834 h 6812607"/>
              <a:gd name="connsiteX113" fmla="*/ 1905000 w 6682383"/>
              <a:gd name="connsiteY113" fmla="*/ 6537275 h 6812607"/>
              <a:gd name="connsiteX114" fmla="*/ 1912442 w 6682383"/>
              <a:gd name="connsiteY114" fmla="*/ 6537275 h 6812607"/>
              <a:gd name="connsiteX115" fmla="*/ 1912442 w 6682383"/>
              <a:gd name="connsiteY115" fmla="*/ 6533554 h 6812607"/>
              <a:gd name="connsiteX116" fmla="*/ 1908721 w 6682383"/>
              <a:gd name="connsiteY116" fmla="*/ 6529834 h 6812607"/>
              <a:gd name="connsiteX117" fmla="*/ 1555254 w 6682383"/>
              <a:gd name="connsiteY117" fmla="*/ 6529834 h 6812607"/>
              <a:gd name="connsiteX118" fmla="*/ 1570137 w 6682383"/>
              <a:gd name="connsiteY118" fmla="*/ 6537275 h 6812607"/>
              <a:gd name="connsiteX119" fmla="*/ 1577578 w 6682383"/>
              <a:gd name="connsiteY119" fmla="*/ 6537275 h 6812607"/>
              <a:gd name="connsiteX120" fmla="*/ 1570137 w 6682383"/>
              <a:gd name="connsiteY120" fmla="*/ 6567041 h 6812607"/>
              <a:gd name="connsiteX121" fmla="*/ 1555254 w 6682383"/>
              <a:gd name="connsiteY121" fmla="*/ 6589365 h 6812607"/>
              <a:gd name="connsiteX122" fmla="*/ 1547813 w 6682383"/>
              <a:gd name="connsiteY122" fmla="*/ 6589365 h 6812607"/>
              <a:gd name="connsiteX123" fmla="*/ 1525488 w 6682383"/>
              <a:gd name="connsiteY123" fmla="*/ 6611689 h 6812607"/>
              <a:gd name="connsiteX124" fmla="*/ 1518047 w 6682383"/>
              <a:gd name="connsiteY124" fmla="*/ 6619130 h 6812607"/>
              <a:gd name="connsiteX125" fmla="*/ 1510606 w 6682383"/>
              <a:gd name="connsiteY125" fmla="*/ 6611689 h 6812607"/>
              <a:gd name="connsiteX126" fmla="*/ 1510606 w 6682383"/>
              <a:gd name="connsiteY126" fmla="*/ 6596806 h 6812607"/>
              <a:gd name="connsiteX127" fmla="*/ 1510606 w 6682383"/>
              <a:gd name="connsiteY127" fmla="*/ 6581923 h 6812607"/>
              <a:gd name="connsiteX128" fmla="*/ 1518047 w 6682383"/>
              <a:gd name="connsiteY128" fmla="*/ 6581923 h 6812607"/>
              <a:gd name="connsiteX129" fmla="*/ 1532930 w 6682383"/>
              <a:gd name="connsiteY129" fmla="*/ 6567041 h 6812607"/>
              <a:gd name="connsiteX130" fmla="*/ 1540371 w 6682383"/>
              <a:gd name="connsiteY130" fmla="*/ 6559599 h 6812607"/>
              <a:gd name="connsiteX131" fmla="*/ 1532930 w 6682383"/>
              <a:gd name="connsiteY131" fmla="*/ 6559599 h 6812607"/>
              <a:gd name="connsiteX132" fmla="*/ 1532930 w 6682383"/>
              <a:gd name="connsiteY132" fmla="*/ 6537275 h 6812607"/>
              <a:gd name="connsiteX133" fmla="*/ 1547813 w 6682383"/>
              <a:gd name="connsiteY133" fmla="*/ 6537275 h 6812607"/>
              <a:gd name="connsiteX134" fmla="*/ 1555254 w 6682383"/>
              <a:gd name="connsiteY134" fmla="*/ 6529834 h 6812607"/>
              <a:gd name="connsiteX135" fmla="*/ 1421309 w 6682383"/>
              <a:gd name="connsiteY135" fmla="*/ 6529834 h 6812607"/>
              <a:gd name="connsiteX136" fmla="*/ 1413867 w 6682383"/>
              <a:gd name="connsiteY136" fmla="*/ 6544716 h 6812607"/>
              <a:gd name="connsiteX137" fmla="*/ 1406426 w 6682383"/>
              <a:gd name="connsiteY137" fmla="*/ 6552158 h 6812607"/>
              <a:gd name="connsiteX138" fmla="*/ 1413867 w 6682383"/>
              <a:gd name="connsiteY138" fmla="*/ 6537275 h 6812607"/>
              <a:gd name="connsiteX139" fmla="*/ 1599903 w 6682383"/>
              <a:gd name="connsiteY139" fmla="*/ 6522392 h 6812607"/>
              <a:gd name="connsiteX140" fmla="*/ 1599903 w 6682383"/>
              <a:gd name="connsiteY140" fmla="*/ 6526113 h 6812607"/>
              <a:gd name="connsiteX141" fmla="*/ 1596182 w 6682383"/>
              <a:gd name="connsiteY141" fmla="*/ 6529834 h 6812607"/>
              <a:gd name="connsiteX142" fmla="*/ 1599903 w 6682383"/>
              <a:gd name="connsiteY142" fmla="*/ 6522392 h 6812607"/>
              <a:gd name="connsiteX143" fmla="*/ 1492002 w 6682383"/>
              <a:gd name="connsiteY143" fmla="*/ 6514951 h 6812607"/>
              <a:gd name="connsiteX144" fmla="*/ 1492002 w 6682383"/>
              <a:gd name="connsiteY144" fmla="*/ 6522392 h 6812607"/>
              <a:gd name="connsiteX145" fmla="*/ 1484561 w 6682383"/>
              <a:gd name="connsiteY145" fmla="*/ 6540996 h 6812607"/>
              <a:gd name="connsiteX146" fmla="*/ 1465957 w 6682383"/>
              <a:gd name="connsiteY146" fmla="*/ 6552158 h 6812607"/>
              <a:gd name="connsiteX147" fmla="*/ 1447354 w 6682383"/>
              <a:gd name="connsiteY147" fmla="*/ 6555878 h 6812607"/>
              <a:gd name="connsiteX148" fmla="*/ 1443633 w 6682383"/>
              <a:gd name="connsiteY148" fmla="*/ 6552158 h 6812607"/>
              <a:gd name="connsiteX149" fmla="*/ 1443633 w 6682383"/>
              <a:gd name="connsiteY149" fmla="*/ 6544716 h 6812607"/>
              <a:gd name="connsiteX150" fmla="*/ 1436192 w 6682383"/>
              <a:gd name="connsiteY150" fmla="*/ 6544716 h 6812607"/>
              <a:gd name="connsiteX151" fmla="*/ 1443633 w 6682383"/>
              <a:gd name="connsiteY151" fmla="*/ 6529834 h 6812607"/>
              <a:gd name="connsiteX152" fmla="*/ 1451074 w 6682383"/>
              <a:gd name="connsiteY152" fmla="*/ 6522392 h 6812607"/>
              <a:gd name="connsiteX153" fmla="*/ 1465957 w 6682383"/>
              <a:gd name="connsiteY153" fmla="*/ 6522392 h 6812607"/>
              <a:gd name="connsiteX154" fmla="*/ 1484561 w 6682383"/>
              <a:gd name="connsiteY154" fmla="*/ 6522392 h 6812607"/>
              <a:gd name="connsiteX155" fmla="*/ 1488281 w 6682383"/>
              <a:gd name="connsiteY155" fmla="*/ 6518671 h 6812607"/>
              <a:gd name="connsiteX156" fmla="*/ 1492002 w 6682383"/>
              <a:gd name="connsiteY156" fmla="*/ 6514951 h 6812607"/>
              <a:gd name="connsiteX157" fmla="*/ 2403574 w 6682383"/>
              <a:gd name="connsiteY157" fmla="*/ 6507509 h 6812607"/>
              <a:gd name="connsiteX158" fmla="*/ 2396133 w 6682383"/>
              <a:gd name="connsiteY158" fmla="*/ 6514951 h 6812607"/>
              <a:gd name="connsiteX159" fmla="*/ 2399853 w 6682383"/>
              <a:gd name="connsiteY159" fmla="*/ 6511230 h 6812607"/>
              <a:gd name="connsiteX160" fmla="*/ 2403574 w 6682383"/>
              <a:gd name="connsiteY160" fmla="*/ 6507509 h 6812607"/>
              <a:gd name="connsiteX161" fmla="*/ 1733848 w 6682383"/>
              <a:gd name="connsiteY161" fmla="*/ 6500068 h 6812607"/>
              <a:gd name="connsiteX162" fmla="*/ 1733848 w 6682383"/>
              <a:gd name="connsiteY162" fmla="*/ 6507509 h 6812607"/>
              <a:gd name="connsiteX163" fmla="*/ 1726407 w 6682383"/>
              <a:gd name="connsiteY163" fmla="*/ 6507509 h 6812607"/>
              <a:gd name="connsiteX164" fmla="*/ 1733848 w 6682383"/>
              <a:gd name="connsiteY164" fmla="*/ 6500068 h 6812607"/>
              <a:gd name="connsiteX165" fmla="*/ 1428750 w 6682383"/>
              <a:gd name="connsiteY165" fmla="*/ 6500068 h 6812607"/>
              <a:gd name="connsiteX166" fmla="*/ 1428750 w 6682383"/>
              <a:gd name="connsiteY166" fmla="*/ 6507509 h 6812607"/>
              <a:gd name="connsiteX167" fmla="*/ 1421309 w 6682383"/>
              <a:gd name="connsiteY167" fmla="*/ 6507509 h 6812607"/>
              <a:gd name="connsiteX168" fmla="*/ 2574726 w 6682383"/>
              <a:gd name="connsiteY168" fmla="*/ 6492626 h 6812607"/>
              <a:gd name="connsiteX169" fmla="*/ 2582168 w 6682383"/>
              <a:gd name="connsiteY169" fmla="*/ 6507509 h 6812607"/>
              <a:gd name="connsiteX170" fmla="*/ 2589610 w 6682383"/>
              <a:gd name="connsiteY170" fmla="*/ 6522392 h 6812607"/>
              <a:gd name="connsiteX171" fmla="*/ 2597051 w 6682383"/>
              <a:gd name="connsiteY171" fmla="*/ 6552158 h 6812607"/>
              <a:gd name="connsiteX172" fmla="*/ 2589610 w 6682383"/>
              <a:gd name="connsiteY172" fmla="*/ 6559599 h 6812607"/>
              <a:gd name="connsiteX173" fmla="*/ 2585889 w 6682383"/>
              <a:gd name="connsiteY173" fmla="*/ 6544716 h 6812607"/>
              <a:gd name="connsiteX174" fmla="*/ 2582168 w 6682383"/>
              <a:gd name="connsiteY174" fmla="*/ 6537275 h 6812607"/>
              <a:gd name="connsiteX175" fmla="*/ 2567285 w 6682383"/>
              <a:gd name="connsiteY175" fmla="*/ 6544716 h 6812607"/>
              <a:gd name="connsiteX176" fmla="*/ 2556123 w 6682383"/>
              <a:gd name="connsiteY176" fmla="*/ 6544716 h 6812607"/>
              <a:gd name="connsiteX177" fmla="*/ 2544961 w 6682383"/>
              <a:gd name="connsiteY177" fmla="*/ 6537275 h 6812607"/>
              <a:gd name="connsiteX178" fmla="*/ 2567285 w 6682383"/>
              <a:gd name="connsiteY178" fmla="*/ 6529834 h 6812607"/>
              <a:gd name="connsiteX179" fmla="*/ 2574726 w 6682383"/>
              <a:gd name="connsiteY179" fmla="*/ 6526113 h 6812607"/>
              <a:gd name="connsiteX180" fmla="*/ 2567285 w 6682383"/>
              <a:gd name="connsiteY180" fmla="*/ 6518671 h 6812607"/>
              <a:gd name="connsiteX181" fmla="*/ 2559844 w 6682383"/>
              <a:gd name="connsiteY181" fmla="*/ 6511230 h 6812607"/>
              <a:gd name="connsiteX182" fmla="*/ 2567285 w 6682383"/>
              <a:gd name="connsiteY182" fmla="*/ 6507509 h 6812607"/>
              <a:gd name="connsiteX183" fmla="*/ 2571006 w 6682383"/>
              <a:gd name="connsiteY183" fmla="*/ 6503789 h 6812607"/>
              <a:gd name="connsiteX184" fmla="*/ 2574726 w 6682383"/>
              <a:gd name="connsiteY184" fmla="*/ 6500068 h 6812607"/>
              <a:gd name="connsiteX185" fmla="*/ 2574726 w 6682383"/>
              <a:gd name="connsiteY185" fmla="*/ 6492626 h 6812607"/>
              <a:gd name="connsiteX186" fmla="*/ 1480840 w 6682383"/>
              <a:gd name="connsiteY186" fmla="*/ 6492626 h 6812607"/>
              <a:gd name="connsiteX187" fmla="*/ 1480840 w 6682383"/>
              <a:gd name="connsiteY187" fmla="*/ 6500068 h 6812607"/>
              <a:gd name="connsiteX188" fmla="*/ 1477119 w 6682383"/>
              <a:gd name="connsiteY188" fmla="*/ 6507509 h 6812607"/>
              <a:gd name="connsiteX189" fmla="*/ 1473399 w 6682383"/>
              <a:gd name="connsiteY189" fmla="*/ 6500068 h 6812607"/>
              <a:gd name="connsiteX190" fmla="*/ 1480840 w 6682383"/>
              <a:gd name="connsiteY190" fmla="*/ 6492626 h 6812607"/>
              <a:gd name="connsiteX191" fmla="*/ 1246436 w 6682383"/>
              <a:gd name="connsiteY191" fmla="*/ 6485185 h 6812607"/>
              <a:gd name="connsiteX192" fmla="*/ 1242715 w 6682383"/>
              <a:gd name="connsiteY192" fmla="*/ 6492626 h 6812607"/>
              <a:gd name="connsiteX193" fmla="*/ 1242715 w 6682383"/>
              <a:gd name="connsiteY193" fmla="*/ 6488906 h 6812607"/>
              <a:gd name="connsiteX194" fmla="*/ 1246436 w 6682383"/>
              <a:gd name="connsiteY194" fmla="*/ 6485185 h 6812607"/>
              <a:gd name="connsiteX195" fmla="*/ 2470547 w 6682383"/>
              <a:gd name="connsiteY195" fmla="*/ 6462861 h 6812607"/>
              <a:gd name="connsiteX196" fmla="*/ 2463106 w 6682383"/>
              <a:gd name="connsiteY196" fmla="*/ 6470302 h 6812607"/>
              <a:gd name="connsiteX197" fmla="*/ 2463106 w 6682383"/>
              <a:gd name="connsiteY197" fmla="*/ 6477744 h 6812607"/>
              <a:gd name="connsiteX198" fmla="*/ 2470547 w 6682383"/>
              <a:gd name="connsiteY198" fmla="*/ 6477744 h 6812607"/>
              <a:gd name="connsiteX199" fmla="*/ 2470547 w 6682383"/>
              <a:gd name="connsiteY199" fmla="*/ 6470302 h 6812607"/>
              <a:gd name="connsiteX200" fmla="*/ 1763613 w 6682383"/>
              <a:gd name="connsiteY200" fmla="*/ 6462861 h 6812607"/>
              <a:gd name="connsiteX201" fmla="*/ 1771055 w 6682383"/>
              <a:gd name="connsiteY201" fmla="*/ 6462861 h 6812607"/>
              <a:gd name="connsiteX202" fmla="*/ 1771055 w 6682383"/>
              <a:gd name="connsiteY202" fmla="*/ 6470302 h 6812607"/>
              <a:gd name="connsiteX203" fmla="*/ 1763613 w 6682383"/>
              <a:gd name="connsiteY203" fmla="*/ 6470302 h 6812607"/>
              <a:gd name="connsiteX204" fmla="*/ 1763613 w 6682383"/>
              <a:gd name="connsiteY204" fmla="*/ 6462861 h 6812607"/>
              <a:gd name="connsiteX205" fmla="*/ 1168301 w 6682383"/>
              <a:gd name="connsiteY205" fmla="*/ 6462861 h 6812607"/>
              <a:gd name="connsiteX206" fmla="*/ 1160859 w 6682383"/>
              <a:gd name="connsiteY206" fmla="*/ 6477744 h 6812607"/>
              <a:gd name="connsiteX207" fmla="*/ 1145977 w 6682383"/>
              <a:gd name="connsiteY207" fmla="*/ 6485185 h 6812607"/>
              <a:gd name="connsiteX208" fmla="*/ 1607344 w 6682383"/>
              <a:gd name="connsiteY208" fmla="*/ 6447978 h 6812607"/>
              <a:gd name="connsiteX209" fmla="*/ 1614785 w 6682383"/>
              <a:gd name="connsiteY209" fmla="*/ 6447978 h 6812607"/>
              <a:gd name="connsiteX210" fmla="*/ 1614785 w 6682383"/>
              <a:gd name="connsiteY210" fmla="*/ 6455419 h 6812607"/>
              <a:gd name="connsiteX211" fmla="*/ 1607344 w 6682383"/>
              <a:gd name="connsiteY211" fmla="*/ 6455419 h 6812607"/>
              <a:gd name="connsiteX212" fmla="*/ 1607344 w 6682383"/>
              <a:gd name="connsiteY212" fmla="*/ 6447978 h 6812607"/>
              <a:gd name="connsiteX213" fmla="*/ 2612864 w 6682383"/>
              <a:gd name="connsiteY213" fmla="*/ 6435886 h 6812607"/>
              <a:gd name="connsiteX214" fmla="*/ 2619375 w 6682383"/>
              <a:gd name="connsiteY214" fmla="*/ 6436816 h 6812607"/>
              <a:gd name="connsiteX215" fmla="*/ 2619375 w 6682383"/>
              <a:gd name="connsiteY215" fmla="*/ 6447978 h 6812607"/>
              <a:gd name="connsiteX216" fmla="*/ 2611933 w 6682383"/>
              <a:gd name="connsiteY216" fmla="*/ 6455419 h 6812607"/>
              <a:gd name="connsiteX217" fmla="*/ 2608213 w 6682383"/>
              <a:gd name="connsiteY217" fmla="*/ 6440537 h 6812607"/>
              <a:gd name="connsiteX218" fmla="*/ 2612864 w 6682383"/>
              <a:gd name="connsiteY218" fmla="*/ 6435886 h 6812607"/>
              <a:gd name="connsiteX219" fmla="*/ 1562696 w 6682383"/>
              <a:gd name="connsiteY219" fmla="*/ 6433095 h 6812607"/>
              <a:gd name="connsiteX220" fmla="*/ 1570137 w 6682383"/>
              <a:gd name="connsiteY220" fmla="*/ 6440537 h 6812607"/>
              <a:gd name="connsiteX221" fmla="*/ 1562696 w 6682383"/>
              <a:gd name="connsiteY221" fmla="*/ 6440537 h 6812607"/>
              <a:gd name="connsiteX222" fmla="*/ 1562696 w 6682383"/>
              <a:gd name="connsiteY222" fmla="*/ 6433095 h 6812607"/>
              <a:gd name="connsiteX223" fmla="*/ 1153418 w 6682383"/>
              <a:gd name="connsiteY223" fmla="*/ 6433095 h 6812607"/>
              <a:gd name="connsiteX224" fmla="*/ 1160859 w 6682383"/>
              <a:gd name="connsiteY224" fmla="*/ 6433095 h 6812607"/>
              <a:gd name="connsiteX225" fmla="*/ 1153418 w 6682383"/>
              <a:gd name="connsiteY225" fmla="*/ 6440537 h 6812607"/>
              <a:gd name="connsiteX226" fmla="*/ 1153418 w 6682383"/>
              <a:gd name="connsiteY226" fmla="*/ 6433095 h 6812607"/>
              <a:gd name="connsiteX227" fmla="*/ 2515196 w 6682383"/>
              <a:gd name="connsiteY227" fmla="*/ 6425654 h 6812607"/>
              <a:gd name="connsiteX228" fmla="*/ 2507754 w 6682383"/>
              <a:gd name="connsiteY228" fmla="*/ 6447978 h 6812607"/>
              <a:gd name="connsiteX229" fmla="*/ 2511475 w 6682383"/>
              <a:gd name="connsiteY229" fmla="*/ 6444257 h 6812607"/>
              <a:gd name="connsiteX230" fmla="*/ 2515196 w 6682383"/>
              <a:gd name="connsiteY230" fmla="*/ 6440537 h 6812607"/>
              <a:gd name="connsiteX231" fmla="*/ 2515196 w 6682383"/>
              <a:gd name="connsiteY231" fmla="*/ 6433095 h 6812607"/>
              <a:gd name="connsiteX232" fmla="*/ 1748731 w 6682383"/>
              <a:gd name="connsiteY232" fmla="*/ 6425654 h 6812607"/>
              <a:gd name="connsiteX233" fmla="*/ 1756172 w 6682383"/>
              <a:gd name="connsiteY233" fmla="*/ 6425654 h 6812607"/>
              <a:gd name="connsiteX234" fmla="*/ 1752451 w 6682383"/>
              <a:gd name="connsiteY234" fmla="*/ 6429375 h 6812607"/>
              <a:gd name="connsiteX235" fmla="*/ 1748731 w 6682383"/>
              <a:gd name="connsiteY235" fmla="*/ 6433095 h 6812607"/>
              <a:gd name="connsiteX236" fmla="*/ 1748731 w 6682383"/>
              <a:gd name="connsiteY236" fmla="*/ 6425654 h 6812607"/>
              <a:gd name="connsiteX237" fmla="*/ 1815703 w 6682383"/>
              <a:gd name="connsiteY237" fmla="*/ 6418212 h 6812607"/>
              <a:gd name="connsiteX238" fmla="*/ 1808262 w 6682383"/>
              <a:gd name="connsiteY238" fmla="*/ 6425654 h 6812607"/>
              <a:gd name="connsiteX239" fmla="*/ 1815703 w 6682383"/>
              <a:gd name="connsiteY239" fmla="*/ 6425654 h 6812607"/>
              <a:gd name="connsiteX240" fmla="*/ 1823145 w 6682383"/>
              <a:gd name="connsiteY240" fmla="*/ 6425654 h 6812607"/>
              <a:gd name="connsiteX241" fmla="*/ 1830586 w 6682383"/>
              <a:gd name="connsiteY241" fmla="*/ 6425654 h 6812607"/>
              <a:gd name="connsiteX242" fmla="*/ 1815703 w 6682383"/>
              <a:gd name="connsiteY242" fmla="*/ 6418212 h 6812607"/>
              <a:gd name="connsiteX243" fmla="*/ 1629668 w 6682383"/>
              <a:gd name="connsiteY243" fmla="*/ 6418212 h 6812607"/>
              <a:gd name="connsiteX244" fmla="*/ 1637110 w 6682383"/>
              <a:gd name="connsiteY244" fmla="*/ 6418212 h 6812607"/>
              <a:gd name="connsiteX245" fmla="*/ 1637110 w 6682383"/>
              <a:gd name="connsiteY245" fmla="*/ 6425654 h 6812607"/>
              <a:gd name="connsiteX246" fmla="*/ 2544961 w 6682383"/>
              <a:gd name="connsiteY246" fmla="*/ 6395888 h 6812607"/>
              <a:gd name="connsiteX247" fmla="*/ 2537520 w 6682383"/>
              <a:gd name="connsiteY247" fmla="*/ 6403330 h 6812607"/>
              <a:gd name="connsiteX248" fmla="*/ 2544961 w 6682383"/>
              <a:gd name="connsiteY248" fmla="*/ 6403330 h 6812607"/>
              <a:gd name="connsiteX249" fmla="*/ 2552403 w 6682383"/>
              <a:gd name="connsiteY249" fmla="*/ 6399609 h 6812607"/>
              <a:gd name="connsiteX250" fmla="*/ 2544961 w 6682383"/>
              <a:gd name="connsiteY250" fmla="*/ 6395888 h 6812607"/>
              <a:gd name="connsiteX251" fmla="*/ 1670596 w 6682383"/>
              <a:gd name="connsiteY251" fmla="*/ 6391702 h 6812607"/>
              <a:gd name="connsiteX252" fmla="*/ 1674316 w 6682383"/>
              <a:gd name="connsiteY252" fmla="*/ 6395888 h 6812607"/>
              <a:gd name="connsiteX253" fmla="*/ 1651992 w 6682383"/>
              <a:gd name="connsiteY253" fmla="*/ 6440537 h 6812607"/>
              <a:gd name="connsiteX254" fmla="*/ 1659434 w 6682383"/>
              <a:gd name="connsiteY254" fmla="*/ 6418212 h 6812607"/>
              <a:gd name="connsiteX255" fmla="*/ 1670596 w 6682383"/>
              <a:gd name="connsiteY255" fmla="*/ 6391702 h 6812607"/>
              <a:gd name="connsiteX256" fmla="*/ 1198532 w 6682383"/>
              <a:gd name="connsiteY256" fmla="*/ 6378680 h 6812607"/>
              <a:gd name="connsiteX257" fmla="*/ 1183184 w 6682383"/>
              <a:gd name="connsiteY257" fmla="*/ 6388447 h 6812607"/>
              <a:gd name="connsiteX258" fmla="*/ 1183184 w 6682383"/>
              <a:gd name="connsiteY258" fmla="*/ 6395888 h 6812607"/>
              <a:gd name="connsiteX259" fmla="*/ 1190625 w 6682383"/>
              <a:gd name="connsiteY259" fmla="*/ 6395888 h 6812607"/>
              <a:gd name="connsiteX260" fmla="*/ 1198067 w 6682383"/>
              <a:gd name="connsiteY260" fmla="*/ 6388447 h 6812607"/>
              <a:gd name="connsiteX261" fmla="*/ 1205508 w 6682383"/>
              <a:gd name="connsiteY261" fmla="*/ 6388447 h 6812607"/>
              <a:gd name="connsiteX262" fmla="*/ 1212949 w 6682383"/>
              <a:gd name="connsiteY262" fmla="*/ 6381005 h 6812607"/>
              <a:gd name="connsiteX263" fmla="*/ 1205508 w 6682383"/>
              <a:gd name="connsiteY263" fmla="*/ 6381005 h 6812607"/>
              <a:gd name="connsiteX264" fmla="*/ 1198532 w 6682383"/>
              <a:gd name="connsiteY264" fmla="*/ 6378680 h 6812607"/>
              <a:gd name="connsiteX265" fmla="*/ 2477988 w 6682383"/>
              <a:gd name="connsiteY265" fmla="*/ 6366123 h 6812607"/>
              <a:gd name="connsiteX266" fmla="*/ 2470547 w 6682383"/>
              <a:gd name="connsiteY266" fmla="*/ 6381005 h 6812607"/>
              <a:gd name="connsiteX267" fmla="*/ 2470547 w 6682383"/>
              <a:gd name="connsiteY267" fmla="*/ 6418212 h 6812607"/>
              <a:gd name="connsiteX268" fmla="*/ 2477988 w 6682383"/>
              <a:gd name="connsiteY268" fmla="*/ 6403330 h 6812607"/>
              <a:gd name="connsiteX269" fmla="*/ 2477988 w 6682383"/>
              <a:gd name="connsiteY269" fmla="*/ 6399609 h 6812607"/>
              <a:gd name="connsiteX270" fmla="*/ 2477988 w 6682383"/>
              <a:gd name="connsiteY270" fmla="*/ 6388447 h 6812607"/>
              <a:gd name="connsiteX271" fmla="*/ 2485430 w 6682383"/>
              <a:gd name="connsiteY271" fmla="*/ 6381005 h 6812607"/>
              <a:gd name="connsiteX272" fmla="*/ 2485430 w 6682383"/>
              <a:gd name="connsiteY272" fmla="*/ 6373564 h 6812607"/>
              <a:gd name="connsiteX273" fmla="*/ 2477988 w 6682383"/>
              <a:gd name="connsiteY273" fmla="*/ 6366123 h 6812607"/>
              <a:gd name="connsiteX274" fmla="*/ 2366367 w 6682383"/>
              <a:gd name="connsiteY274" fmla="*/ 6358681 h 6812607"/>
              <a:gd name="connsiteX275" fmla="*/ 2366367 w 6682383"/>
              <a:gd name="connsiteY275" fmla="*/ 6362402 h 6812607"/>
              <a:gd name="connsiteX276" fmla="*/ 2366367 w 6682383"/>
              <a:gd name="connsiteY276" fmla="*/ 6366123 h 6812607"/>
              <a:gd name="connsiteX277" fmla="*/ 2373810 w 6682383"/>
              <a:gd name="connsiteY277" fmla="*/ 6366123 h 6812607"/>
              <a:gd name="connsiteX278" fmla="*/ 2366367 w 6682383"/>
              <a:gd name="connsiteY278" fmla="*/ 6358681 h 6812607"/>
              <a:gd name="connsiteX279" fmla="*/ 2611933 w 6682383"/>
              <a:gd name="connsiteY279" fmla="*/ 6351240 h 6812607"/>
              <a:gd name="connsiteX280" fmla="*/ 2611933 w 6682383"/>
              <a:gd name="connsiteY280" fmla="*/ 6358681 h 6812607"/>
              <a:gd name="connsiteX281" fmla="*/ 2611933 w 6682383"/>
              <a:gd name="connsiteY281" fmla="*/ 6366123 h 6812607"/>
              <a:gd name="connsiteX282" fmla="*/ 2619375 w 6682383"/>
              <a:gd name="connsiteY282" fmla="*/ 6366123 h 6812607"/>
              <a:gd name="connsiteX283" fmla="*/ 2611933 w 6682383"/>
              <a:gd name="connsiteY283" fmla="*/ 6351240 h 6812607"/>
              <a:gd name="connsiteX284" fmla="*/ 1108770 w 6682383"/>
              <a:gd name="connsiteY284" fmla="*/ 6336357 h 6812607"/>
              <a:gd name="connsiteX285" fmla="*/ 1112490 w 6682383"/>
              <a:gd name="connsiteY285" fmla="*/ 6343798 h 6812607"/>
              <a:gd name="connsiteX286" fmla="*/ 1116211 w 6682383"/>
              <a:gd name="connsiteY286" fmla="*/ 6340078 h 6812607"/>
              <a:gd name="connsiteX287" fmla="*/ 1108770 w 6682383"/>
              <a:gd name="connsiteY287" fmla="*/ 6336357 h 6812607"/>
              <a:gd name="connsiteX288" fmla="*/ 1093887 w 6682383"/>
              <a:gd name="connsiteY288" fmla="*/ 6336357 h 6812607"/>
              <a:gd name="connsiteX289" fmla="*/ 1086445 w 6682383"/>
              <a:gd name="connsiteY289" fmla="*/ 6343798 h 6812607"/>
              <a:gd name="connsiteX290" fmla="*/ 1093887 w 6682383"/>
              <a:gd name="connsiteY290" fmla="*/ 6343798 h 6812607"/>
              <a:gd name="connsiteX291" fmla="*/ 1101328 w 6682383"/>
              <a:gd name="connsiteY291" fmla="*/ 6343798 h 6812607"/>
              <a:gd name="connsiteX292" fmla="*/ 2530078 w 6682383"/>
              <a:gd name="connsiteY292" fmla="*/ 6328916 h 6812607"/>
              <a:gd name="connsiteX293" fmla="*/ 2526358 w 6682383"/>
              <a:gd name="connsiteY293" fmla="*/ 6332636 h 6812607"/>
              <a:gd name="connsiteX294" fmla="*/ 2526358 w 6682383"/>
              <a:gd name="connsiteY294" fmla="*/ 6336357 h 6812607"/>
              <a:gd name="connsiteX295" fmla="*/ 2530078 w 6682383"/>
              <a:gd name="connsiteY295" fmla="*/ 6328916 h 6812607"/>
              <a:gd name="connsiteX296" fmla="*/ 2734717 w 6682383"/>
              <a:gd name="connsiteY296" fmla="*/ 6321474 h 6812607"/>
              <a:gd name="connsiteX297" fmla="*/ 2738437 w 6682383"/>
              <a:gd name="connsiteY297" fmla="*/ 6328916 h 6812607"/>
              <a:gd name="connsiteX298" fmla="*/ 2730997 w 6682383"/>
              <a:gd name="connsiteY298" fmla="*/ 6325195 h 6812607"/>
              <a:gd name="connsiteX299" fmla="*/ 2734717 w 6682383"/>
              <a:gd name="connsiteY299" fmla="*/ 6321474 h 6812607"/>
              <a:gd name="connsiteX300" fmla="*/ 2641700 w 6682383"/>
              <a:gd name="connsiteY300" fmla="*/ 6321474 h 6812607"/>
              <a:gd name="connsiteX301" fmla="*/ 2634258 w 6682383"/>
              <a:gd name="connsiteY301" fmla="*/ 6328916 h 6812607"/>
              <a:gd name="connsiteX302" fmla="*/ 2637978 w 6682383"/>
              <a:gd name="connsiteY302" fmla="*/ 6336357 h 6812607"/>
              <a:gd name="connsiteX303" fmla="*/ 2641700 w 6682383"/>
              <a:gd name="connsiteY303" fmla="*/ 6328916 h 6812607"/>
              <a:gd name="connsiteX304" fmla="*/ 2567285 w 6682383"/>
              <a:gd name="connsiteY304" fmla="*/ 6284267 h 6812607"/>
              <a:gd name="connsiteX305" fmla="*/ 2561704 w 6682383"/>
              <a:gd name="connsiteY305" fmla="*/ 6291709 h 6812607"/>
              <a:gd name="connsiteX306" fmla="*/ 2567285 w 6682383"/>
              <a:gd name="connsiteY306" fmla="*/ 6291709 h 6812607"/>
              <a:gd name="connsiteX307" fmla="*/ 2574726 w 6682383"/>
              <a:gd name="connsiteY307" fmla="*/ 6284267 h 6812607"/>
              <a:gd name="connsiteX308" fmla="*/ 2712392 w 6682383"/>
              <a:gd name="connsiteY308" fmla="*/ 6276826 h 6812607"/>
              <a:gd name="connsiteX309" fmla="*/ 2701230 w 6682383"/>
              <a:gd name="connsiteY309" fmla="*/ 6284267 h 6812607"/>
              <a:gd name="connsiteX310" fmla="*/ 2701230 w 6682383"/>
              <a:gd name="connsiteY310" fmla="*/ 6291709 h 6812607"/>
              <a:gd name="connsiteX311" fmla="*/ 2716113 w 6682383"/>
              <a:gd name="connsiteY311" fmla="*/ 6284267 h 6812607"/>
              <a:gd name="connsiteX312" fmla="*/ 2712392 w 6682383"/>
              <a:gd name="connsiteY312" fmla="*/ 6276826 h 6812607"/>
              <a:gd name="connsiteX313" fmla="*/ 948780 w 6682383"/>
              <a:gd name="connsiteY313" fmla="*/ 6269384 h 6812607"/>
              <a:gd name="connsiteX314" fmla="*/ 952500 w 6682383"/>
              <a:gd name="connsiteY314" fmla="*/ 6276826 h 6812607"/>
              <a:gd name="connsiteX315" fmla="*/ 945059 w 6682383"/>
              <a:gd name="connsiteY315" fmla="*/ 6273105 h 6812607"/>
              <a:gd name="connsiteX316" fmla="*/ 948780 w 6682383"/>
              <a:gd name="connsiteY316" fmla="*/ 6269384 h 6812607"/>
              <a:gd name="connsiteX317" fmla="*/ 2611933 w 6682383"/>
              <a:gd name="connsiteY317" fmla="*/ 6254501 h 6812607"/>
              <a:gd name="connsiteX318" fmla="*/ 2611933 w 6682383"/>
              <a:gd name="connsiteY318" fmla="*/ 6269384 h 6812607"/>
              <a:gd name="connsiteX319" fmla="*/ 2619375 w 6682383"/>
              <a:gd name="connsiteY319" fmla="*/ 6261943 h 6812607"/>
              <a:gd name="connsiteX320" fmla="*/ 2619375 w 6682383"/>
              <a:gd name="connsiteY320" fmla="*/ 6254501 h 6812607"/>
              <a:gd name="connsiteX321" fmla="*/ 2611933 w 6682383"/>
              <a:gd name="connsiteY321" fmla="*/ 6254501 h 6812607"/>
              <a:gd name="connsiteX322" fmla="*/ 2593330 w 6682383"/>
              <a:gd name="connsiteY322" fmla="*/ 6254501 h 6812607"/>
              <a:gd name="connsiteX323" fmla="*/ 2593330 w 6682383"/>
              <a:gd name="connsiteY323" fmla="*/ 6258222 h 6812607"/>
              <a:gd name="connsiteX324" fmla="*/ 2597051 w 6682383"/>
              <a:gd name="connsiteY324" fmla="*/ 6261943 h 6812607"/>
              <a:gd name="connsiteX325" fmla="*/ 2593330 w 6682383"/>
              <a:gd name="connsiteY325" fmla="*/ 6254501 h 6812607"/>
              <a:gd name="connsiteX326" fmla="*/ 1012031 w 6682383"/>
              <a:gd name="connsiteY326" fmla="*/ 6232177 h 6812607"/>
              <a:gd name="connsiteX327" fmla="*/ 989707 w 6682383"/>
              <a:gd name="connsiteY327" fmla="*/ 6239619 h 6812607"/>
              <a:gd name="connsiteX328" fmla="*/ 1004590 w 6682383"/>
              <a:gd name="connsiteY328" fmla="*/ 6239619 h 6812607"/>
              <a:gd name="connsiteX329" fmla="*/ 1012031 w 6682383"/>
              <a:gd name="connsiteY329" fmla="*/ 6239619 h 6812607"/>
              <a:gd name="connsiteX330" fmla="*/ 932036 w 6682383"/>
              <a:gd name="connsiteY330" fmla="*/ 6228457 h 6812607"/>
              <a:gd name="connsiteX331" fmla="*/ 937617 w 6682383"/>
              <a:gd name="connsiteY331" fmla="*/ 6232177 h 6812607"/>
              <a:gd name="connsiteX332" fmla="*/ 937617 w 6682383"/>
              <a:gd name="connsiteY332" fmla="*/ 6239619 h 6812607"/>
              <a:gd name="connsiteX333" fmla="*/ 930176 w 6682383"/>
              <a:gd name="connsiteY333" fmla="*/ 6235898 h 6812607"/>
              <a:gd name="connsiteX334" fmla="*/ 930176 w 6682383"/>
              <a:gd name="connsiteY334" fmla="*/ 6232177 h 6812607"/>
              <a:gd name="connsiteX335" fmla="*/ 932036 w 6682383"/>
              <a:gd name="connsiteY335" fmla="*/ 6228457 h 6812607"/>
              <a:gd name="connsiteX336" fmla="*/ 2597051 w 6682383"/>
              <a:gd name="connsiteY336" fmla="*/ 6217294 h 6812607"/>
              <a:gd name="connsiteX337" fmla="*/ 2597051 w 6682383"/>
              <a:gd name="connsiteY337" fmla="*/ 6224736 h 6812607"/>
              <a:gd name="connsiteX338" fmla="*/ 2604492 w 6682383"/>
              <a:gd name="connsiteY338" fmla="*/ 6217294 h 6812607"/>
              <a:gd name="connsiteX339" fmla="*/ 2597051 w 6682383"/>
              <a:gd name="connsiteY339" fmla="*/ 6217294 h 6812607"/>
              <a:gd name="connsiteX340" fmla="*/ 2693790 w 6682383"/>
              <a:gd name="connsiteY340" fmla="*/ 6209853 h 6812607"/>
              <a:gd name="connsiteX341" fmla="*/ 2693790 w 6682383"/>
              <a:gd name="connsiteY341" fmla="*/ 6217294 h 6812607"/>
              <a:gd name="connsiteX342" fmla="*/ 2701230 w 6682383"/>
              <a:gd name="connsiteY342" fmla="*/ 6209853 h 6812607"/>
              <a:gd name="connsiteX343" fmla="*/ 2678907 w 6682383"/>
              <a:gd name="connsiteY343" fmla="*/ 6194970 h 6812607"/>
              <a:gd name="connsiteX344" fmla="*/ 2664023 w 6682383"/>
              <a:gd name="connsiteY344" fmla="*/ 6202412 h 6812607"/>
              <a:gd name="connsiteX345" fmla="*/ 2649141 w 6682383"/>
              <a:gd name="connsiteY345" fmla="*/ 6206132 h 6812607"/>
              <a:gd name="connsiteX346" fmla="*/ 2645420 w 6682383"/>
              <a:gd name="connsiteY346" fmla="*/ 6213574 h 6812607"/>
              <a:gd name="connsiteX347" fmla="*/ 2645420 w 6682383"/>
              <a:gd name="connsiteY347" fmla="*/ 6221015 h 6812607"/>
              <a:gd name="connsiteX348" fmla="*/ 2634258 w 6682383"/>
              <a:gd name="connsiteY348" fmla="*/ 6217294 h 6812607"/>
              <a:gd name="connsiteX349" fmla="*/ 2626817 w 6682383"/>
              <a:gd name="connsiteY349" fmla="*/ 6224736 h 6812607"/>
              <a:gd name="connsiteX350" fmla="*/ 2626817 w 6682383"/>
              <a:gd name="connsiteY350" fmla="*/ 6247060 h 6812607"/>
              <a:gd name="connsiteX351" fmla="*/ 2626817 w 6682383"/>
              <a:gd name="connsiteY351" fmla="*/ 6261943 h 6812607"/>
              <a:gd name="connsiteX352" fmla="*/ 2649141 w 6682383"/>
              <a:gd name="connsiteY352" fmla="*/ 6247060 h 6812607"/>
              <a:gd name="connsiteX353" fmla="*/ 2664023 w 6682383"/>
              <a:gd name="connsiteY353" fmla="*/ 6224736 h 6812607"/>
              <a:gd name="connsiteX354" fmla="*/ 2671465 w 6682383"/>
              <a:gd name="connsiteY354" fmla="*/ 6209853 h 6812607"/>
              <a:gd name="connsiteX355" fmla="*/ 2678907 w 6682383"/>
              <a:gd name="connsiteY355" fmla="*/ 6202412 h 6812607"/>
              <a:gd name="connsiteX356" fmla="*/ 2686348 w 6682383"/>
              <a:gd name="connsiteY356" fmla="*/ 6202412 h 6812607"/>
              <a:gd name="connsiteX357" fmla="*/ 2686348 w 6682383"/>
              <a:gd name="connsiteY357" fmla="*/ 6194970 h 6812607"/>
              <a:gd name="connsiteX358" fmla="*/ 2746809 w 6682383"/>
              <a:gd name="connsiteY358" fmla="*/ 6153112 h 6812607"/>
              <a:gd name="connsiteX359" fmla="*/ 2742159 w 6682383"/>
              <a:gd name="connsiteY359" fmla="*/ 6154042 h 6812607"/>
              <a:gd name="connsiteX360" fmla="*/ 2738437 w 6682383"/>
              <a:gd name="connsiteY360" fmla="*/ 6165205 h 6812607"/>
              <a:gd name="connsiteX361" fmla="*/ 2753320 w 6682383"/>
              <a:gd name="connsiteY361" fmla="*/ 6165205 h 6812607"/>
              <a:gd name="connsiteX362" fmla="*/ 2753320 w 6682383"/>
              <a:gd name="connsiteY362" fmla="*/ 6157763 h 6812607"/>
              <a:gd name="connsiteX363" fmla="*/ 2746809 w 6682383"/>
              <a:gd name="connsiteY363" fmla="*/ 6153112 h 6812607"/>
              <a:gd name="connsiteX364" fmla="*/ 2864941 w 6682383"/>
              <a:gd name="connsiteY364" fmla="*/ 6113115 h 6812607"/>
              <a:gd name="connsiteX365" fmla="*/ 2872383 w 6682383"/>
              <a:gd name="connsiteY365" fmla="*/ 6120556 h 6812607"/>
              <a:gd name="connsiteX366" fmla="*/ 2872383 w 6682383"/>
              <a:gd name="connsiteY366" fmla="*/ 6113115 h 6812607"/>
              <a:gd name="connsiteX367" fmla="*/ 2887266 w 6682383"/>
              <a:gd name="connsiteY367" fmla="*/ 6098232 h 6812607"/>
              <a:gd name="connsiteX368" fmla="*/ 2879824 w 6682383"/>
              <a:gd name="connsiteY368" fmla="*/ 6105674 h 6812607"/>
              <a:gd name="connsiteX369" fmla="*/ 2887266 w 6682383"/>
              <a:gd name="connsiteY369" fmla="*/ 6105674 h 6812607"/>
              <a:gd name="connsiteX370" fmla="*/ 2894707 w 6682383"/>
              <a:gd name="connsiteY370" fmla="*/ 6105674 h 6812607"/>
              <a:gd name="connsiteX371" fmla="*/ 2887266 w 6682383"/>
              <a:gd name="connsiteY371" fmla="*/ 6098232 h 6812607"/>
              <a:gd name="connsiteX372" fmla="*/ 2961680 w 6682383"/>
              <a:gd name="connsiteY372" fmla="*/ 6016377 h 6812607"/>
              <a:gd name="connsiteX373" fmla="*/ 2957959 w 6682383"/>
              <a:gd name="connsiteY373" fmla="*/ 6020097 h 6812607"/>
              <a:gd name="connsiteX374" fmla="*/ 2954238 w 6682383"/>
              <a:gd name="connsiteY374" fmla="*/ 6023818 h 6812607"/>
              <a:gd name="connsiteX375" fmla="*/ 2939355 w 6682383"/>
              <a:gd name="connsiteY375" fmla="*/ 6034980 h 6812607"/>
              <a:gd name="connsiteX376" fmla="*/ 2931914 w 6682383"/>
              <a:gd name="connsiteY376" fmla="*/ 6053584 h 6812607"/>
              <a:gd name="connsiteX377" fmla="*/ 2924473 w 6682383"/>
              <a:gd name="connsiteY377" fmla="*/ 6053584 h 6812607"/>
              <a:gd name="connsiteX378" fmla="*/ 2924473 w 6682383"/>
              <a:gd name="connsiteY378" fmla="*/ 6057304 h 6812607"/>
              <a:gd name="connsiteX379" fmla="*/ 2924473 w 6682383"/>
              <a:gd name="connsiteY379" fmla="*/ 6061025 h 6812607"/>
              <a:gd name="connsiteX380" fmla="*/ 2909590 w 6682383"/>
              <a:gd name="connsiteY380" fmla="*/ 6068467 h 6812607"/>
              <a:gd name="connsiteX381" fmla="*/ 2905869 w 6682383"/>
              <a:gd name="connsiteY381" fmla="*/ 6064746 h 6812607"/>
              <a:gd name="connsiteX382" fmla="*/ 2902148 w 6682383"/>
              <a:gd name="connsiteY382" fmla="*/ 6068467 h 6812607"/>
              <a:gd name="connsiteX383" fmla="*/ 2917031 w 6682383"/>
              <a:gd name="connsiteY383" fmla="*/ 6083349 h 6812607"/>
              <a:gd name="connsiteX384" fmla="*/ 2931914 w 6682383"/>
              <a:gd name="connsiteY384" fmla="*/ 6075908 h 6812607"/>
              <a:gd name="connsiteX385" fmla="*/ 2939355 w 6682383"/>
              <a:gd name="connsiteY385" fmla="*/ 6068467 h 6812607"/>
              <a:gd name="connsiteX386" fmla="*/ 2954238 w 6682383"/>
              <a:gd name="connsiteY386" fmla="*/ 6068467 h 6812607"/>
              <a:gd name="connsiteX387" fmla="*/ 2969121 w 6682383"/>
              <a:gd name="connsiteY387" fmla="*/ 6061025 h 6812607"/>
              <a:gd name="connsiteX388" fmla="*/ 2969121 w 6682383"/>
              <a:gd name="connsiteY388" fmla="*/ 6053584 h 6812607"/>
              <a:gd name="connsiteX389" fmla="*/ 2991445 w 6682383"/>
              <a:gd name="connsiteY389" fmla="*/ 6053584 h 6812607"/>
              <a:gd name="connsiteX390" fmla="*/ 2991445 w 6682383"/>
              <a:gd name="connsiteY390" fmla="*/ 6049863 h 6812607"/>
              <a:gd name="connsiteX391" fmla="*/ 2995166 w 6682383"/>
              <a:gd name="connsiteY391" fmla="*/ 6042422 h 6812607"/>
              <a:gd name="connsiteX392" fmla="*/ 2998887 w 6682383"/>
              <a:gd name="connsiteY392" fmla="*/ 6038701 h 6812607"/>
              <a:gd name="connsiteX393" fmla="*/ 3010049 w 6682383"/>
              <a:gd name="connsiteY393" fmla="*/ 6034980 h 6812607"/>
              <a:gd name="connsiteX394" fmla="*/ 3013770 w 6682383"/>
              <a:gd name="connsiteY394" fmla="*/ 6023818 h 6812607"/>
              <a:gd name="connsiteX395" fmla="*/ 3006328 w 6682383"/>
              <a:gd name="connsiteY395" fmla="*/ 6023818 h 6812607"/>
              <a:gd name="connsiteX396" fmla="*/ 2995166 w 6682383"/>
              <a:gd name="connsiteY396" fmla="*/ 6027539 h 6812607"/>
              <a:gd name="connsiteX397" fmla="*/ 2991445 w 6682383"/>
              <a:gd name="connsiteY397" fmla="*/ 6031260 h 6812607"/>
              <a:gd name="connsiteX398" fmla="*/ 2980283 w 6682383"/>
              <a:gd name="connsiteY398" fmla="*/ 6034980 h 6812607"/>
              <a:gd name="connsiteX399" fmla="*/ 2976562 w 6682383"/>
              <a:gd name="connsiteY399" fmla="*/ 6023818 h 6812607"/>
              <a:gd name="connsiteX400" fmla="*/ 3080742 w 6682383"/>
              <a:gd name="connsiteY400" fmla="*/ 6001494 h 6812607"/>
              <a:gd name="connsiteX401" fmla="*/ 3080742 w 6682383"/>
              <a:gd name="connsiteY401" fmla="*/ 6008935 h 6812607"/>
              <a:gd name="connsiteX402" fmla="*/ 3095625 w 6682383"/>
              <a:gd name="connsiteY402" fmla="*/ 6016377 h 6812607"/>
              <a:gd name="connsiteX403" fmla="*/ 3091904 w 6682383"/>
              <a:gd name="connsiteY403" fmla="*/ 6005215 h 6812607"/>
              <a:gd name="connsiteX404" fmla="*/ 3080742 w 6682383"/>
              <a:gd name="connsiteY404" fmla="*/ 6001494 h 6812607"/>
              <a:gd name="connsiteX405" fmla="*/ 3058418 w 6682383"/>
              <a:gd name="connsiteY405" fmla="*/ 5979170 h 6812607"/>
              <a:gd name="connsiteX406" fmla="*/ 3058418 w 6682383"/>
              <a:gd name="connsiteY406" fmla="*/ 5986611 h 6812607"/>
              <a:gd name="connsiteX407" fmla="*/ 3065859 w 6682383"/>
              <a:gd name="connsiteY407" fmla="*/ 6008935 h 6812607"/>
              <a:gd name="connsiteX408" fmla="*/ 3073301 w 6682383"/>
              <a:gd name="connsiteY408" fmla="*/ 6001494 h 6812607"/>
              <a:gd name="connsiteX409" fmla="*/ 3065859 w 6682383"/>
              <a:gd name="connsiteY409" fmla="*/ 5979170 h 6812607"/>
              <a:gd name="connsiteX410" fmla="*/ 3132832 w 6682383"/>
              <a:gd name="connsiteY410" fmla="*/ 5956845 h 6812607"/>
              <a:gd name="connsiteX411" fmla="*/ 3132832 w 6682383"/>
              <a:gd name="connsiteY411" fmla="*/ 5964287 h 6812607"/>
              <a:gd name="connsiteX412" fmla="*/ 3125391 w 6682383"/>
              <a:gd name="connsiteY412" fmla="*/ 5964287 h 6812607"/>
              <a:gd name="connsiteX413" fmla="*/ 3132832 w 6682383"/>
              <a:gd name="connsiteY413" fmla="*/ 5956845 h 6812607"/>
              <a:gd name="connsiteX414" fmla="*/ 3110508 w 6682383"/>
              <a:gd name="connsiteY414" fmla="*/ 5949404 h 6812607"/>
              <a:gd name="connsiteX415" fmla="*/ 3117949 w 6682383"/>
              <a:gd name="connsiteY415" fmla="*/ 5949404 h 6812607"/>
              <a:gd name="connsiteX416" fmla="*/ 3117949 w 6682383"/>
              <a:gd name="connsiteY416" fmla="*/ 5956845 h 6812607"/>
              <a:gd name="connsiteX417" fmla="*/ 3110508 w 6682383"/>
              <a:gd name="connsiteY417" fmla="*/ 5956845 h 6812607"/>
              <a:gd name="connsiteX418" fmla="*/ 3110508 w 6682383"/>
              <a:gd name="connsiteY418" fmla="*/ 5949404 h 6812607"/>
              <a:gd name="connsiteX419" fmla="*/ 3177481 w 6682383"/>
              <a:gd name="connsiteY419" fmla="*/ 5897314 h 6812607"/>
              <a:gd name="connsiteX420" fmla="*/ 3184922 w 6682383"/>
              <a:gd name="connsiteY420" fmla="*/ 5897314 h 6812607"/>
              <a:gd name="connsiteX421" fmla="*/ 3184922 w 6682383"/>
              <a:gd name="connsiteY421" fmla="*/ 5904756 h 6812607"/>
              <a:gd name="connsiteX422" fmla="*/ 3248174 w 6682383"/>
              <a:gd name="connsiteY422" fmla="*/ 5874990 h 6812607"/>
              <a:gd name="connsiteX423" fmla="*/ 3251895 w 6682383"/>
              <a:gd name="connsiteY423" fmla="*/ 5874990 h 6812607"/>
              <a:gd name="connsiteX424" fmla="*/ 3251895 w 6682383"/>
              <a:gd name="connsiteY424" fmla="*/ 5882431 h 6812607"/>
              <a:gd name="connsiteX425" fmla="*/ 3244454 w 6682383"/>
              <a:gd name="connsiteY425" fmla="*/ 5882431 h 6812607"/>
              <a:gd name="connsiteX426" fmla="*/ 3248174 w 6682383"/>
              <a:gd name="connsiteY426" fmla="*/ 5874990 h 6812607"/>
              <a:gd name="connsiteX427" fmla="*/ 3326308 w 6682383"/>
              <a:gd name="connsiteY427" fmla="*/ 5852666 h 6812607"/>
              <a:gd name="connsiteX428" fmla="*/ 3322588 w 6682383"/>
              <a:gd name="connsiteY428" fmla="*/ 5856386 h 6812607"/>
              <a:gd name="connsiteX429" fmla="*/ 3311426 w 6682383"/>
              <a:gd name="connsiteY429" fmla="*/ 5867549 h 6812607"/>
              <a:gd name="connsiteX430" fmla="*/ 3296543 w 6682383"/>
              <a:gd name="connsiteY430" fmla="*/ 5882431 h 6812607"/>
              <a:gd name="connsiteX431" fmla="*/ 3289101 w 6682383"/>
              <a:gd name="connsiteY431" fmla="*/ 5889873 h 6812607"/>
              <a:gd name="connsiteX432" fmla="*/ 3289101 w 6682383"/>
              <a:gd name="connsiteY432" fmla="*/ 5897314 h 6812607"/>
              <a:gd name="connsiteX433" fmla="*/ 3281661 w 6682383"/>
              <a:gd name="connsiteY433" fmla="*/ 5904756 h 6812607"/>
              <a:gd name="connsiteX434" fmla="*/ 3274219 w 6682383"/>
              <a:gd name="connsiteY434" fmla="*/ 5912197 h 6812607"/>
              <a:gd name="connsiteX435" fmla="*/ 3259336 w 6682383"/>
              <a:gd name="connsiteY435" fmla="*/ 5927080 h 6812607"/>
              <a:gd name="connsiteX436" fmla="*/ 3237012 w 6682383"/>
              <a:gd name="connsiteY436" fmla="*/ 5934521 h 6812607"/>
              <a:gd name="connsiteX437" fmla="*/ 3229571 w 6682383"/>
              <a:gd name="connsiteY437" fmla="*/ 5934521 h 6812607"/>
              <a:gd name="connsiteX438" fmla="*/ 3229571 w 6682383"/>
              <a:gd name="connsiteY438" fmla="*/ 5941963 h 6812607"/>
              <a:gd name="connsiteX439" fmla="*/ 3222129 w 6682383"/>
              <a:gd name="connsiteY439" fmla="*/ 5949404 h 6812607"/>
              <a:gd name="connsiteX440" fmla="*/ 3214687 w 6682383"/>
              <a:gd name="connsiteY440" fmla="*/ 5934521 h 6812607"/>
              <a:gd name="connsiteX441" fmla="*/ 3222129 w 6682383"/>
              <a:gd name="connsiteY441" fmla="*/ 5923359 h 6812607"/>
              <a:gd name="connsiteX442" fmla="*/ 3229571 w 6682383"/>
              <a:gd name="connsiteY442" fmla="*/ 5919638 h 6812607"/>
              <a:gd name="connsiteX443" fmla="*/ 3237012 w 6682383"/>
              <a:gd name="connsiteY443" fmla="*/ 5912197 h 6812607"/>
              <a:gd name="connsiteX444" fmla="*/ 3259336 w 6682383"/>
              <a:gd name="connsiteY444" fmla="*/ 5897314 h 6812607"/>
              <a:gd name="connsiteX445" fmla="*/ 3289101 w 6682383"/>
              <a:gd name="connsiteY445" fmla="*/ 5874990 h 6812607"/>
              <a:gd name="connsiteX446" fmla="*/ 3311426 w 6682383"/>
              <a:gd name="connsiteY446" fmla="*/ 5860107 h 6812607"/>
              <a:gd name="connsiteX447" fmla="*/ 3050977 w 6682383"/>
              <a:gd name="connsiteY447" fmla="*/ 5845224 h 6812607"/>
              <a:gd name="connsiteX448" fmla="*/ 3032373 w 6682383"/>
              <a:gd name="connsiteY448" fmla="*/ 5863828 h 6812607"/>
              <a:gd name="connsiteX449" fmla="*/ 3013770 w 6682383"/>
              <a:gd name="connsiteY449" fmla="*/ 5886152 h 6812607"/>
              <a:gd name="connsiteX450" fmla="*/ 3006328 w 6682383"/>
              <a:gd name="connsiteY450" fmla="*/ 5897314 h 6812607"/>
              <a:gd name="connsiteX451" fmla="*/ 3010049 w 6682383"/>
              <a:gd name="connsiteY451" fmla="*/ 5893594 h 6812607"/>
              <a:gd name="connsiteX452" fmla="*/ 3021211 w 6682383"/>
              <a:gd name="connsiteY452" fmla="*/ 5882431 h 6812607"/>
              <a:gd name="connsiteX453" fmla="*/ 3028652 w 6682383"/>
              <a:gd name="connsiteY453" fmla="*/ 5874990 h 6812607"/>
              <a:gd name="connsiteX454" fmla="*/ 3050977 w 6682383"/>
              <a:gd name="connsiteY454" fmla="*/ 5860107 h 6812607"/>
              <a:gd name="connsiteX455" fmla="*/ 3363516 w 6682383"/>
              <a:gd name="connsiteY455" fmla="*/ 5824761 h 6812607"/>
              <a:gd name="connsiteX456" fmla="*/ 3367236 w 6682383"/>
              <a:gd name="connsiteY456" fmla="*/ 5826621 h 6812607"/>
              <a:gd name="connsiteX457" fmla="*/ 3370958 w 6682383"/>
              <a:gd name="connsiteY457" fmla="*/ 5834062 h 6812607"/>
              <a:gd name="connsiteX458" fmla="*/ 3363516 w 6682383"/>
              <a:gd name="connsiteY458" fmla="*/ 5837783 h 6812607"/>
              <a:gd name="connsiteX459" fmla="*/ 3356074 w 6682383"/>
              <a:gd name="connsiteY459" fmla="*/ 5834062 h 6812607"/>
              <a:gd name="connsiteX460" fmla="*/ 3359796 w 6682383"/>
              <a:gd name="connsiteY460" fmla="*/ 5826621 h 6812607"/>
              <a:gd name="connsiteX461" fmla="*/ 3363516 w 6682383"/>
              <a:gd name="connsiteY461" fmla="*/ 5824761 h 6812607"/>
              <a:gd name="connsiteX462" fmla="*/ 483692 w 6682383"/>
              <a:gd name="connsiteY462" fmla="*/ 5822900 h 6812607"/>
              <a:gd name="connsiteX463" fmla="*/ 494853 w 6682383"/>
              <a:gd name="connsiteY463" fmla="*/ 5822900 h 6812607"/>
              <a:gd name="connsiteX464" fmla="*/ 498574 w 6682383"/>
              <a:gd name="connsiteY464" fmla="*/ 5830342 h 6812607"/>
              <a:gd name="connsiteX465" fmla="*/ 494853 w 6682383"/>
              <a:gd name="connsiteY465" fmla="*/ 5834062 h 6812607"/>
              <a:gd name="connsiteX466" fmla="*/ 476250 w 6682383"/>
              <a:gd name="connsiteY466" fmla="*/ 5841504 h 6812607"/>
              <a:gd name="connsiteX467" fmla="*/ 457646 w 6682383"/>
              <a:gd name="connsiteY467" fmla="*/ 5841504 h 6812607"/>
              <a:gd name="connsiteX468" fmla="*/ 457646 w 6682383"/>
              <a:gd name="connsiteY468" fmla="*/ 5834062 h 6812607"/>
              <a:gd name="connsiteX469" fmla="*/ 468809 w 6682383"/>
              <a:gd name="connsiteY469" fmla="*/ 5830342 h 6812607"/>
              <a:gd name="connsiteX470" fmla="*/ 3393281 w 6682383"/>
              <a:gd name="connsiteY470" fmla="*/ 5808018 h 6812607"/>
              <a:gd name="connsiteX471" fmla="*/ 3393281 w 6682383"/>
              <a:gd name="connsiteY471" fmla="*/ 5811738 h 6812607"/>
              <a:gd name="connsiteX472" fmla="*/ 3393281 w 6682383"/>
              <a:gd name="connsiteY472" fmla="*/ 5822900 h 6812607"/>
              <a:gd name="connsiteX473" fmla="*/ 3385840 w 6682383"/>
              <a:gd name="connsiteY473" fmla="*/ 5815459 h 6812607"/>
              <a:gd name="connsiteX474" fmla="*/ 3393281 w 6682383"/>
              <a:gd name="connsiteY474" fmla="*/ 5808017 h 6812607"/>
              <a:gd name="connsiteX475" fmla="*/ 3393282 w 6682383"/>
              <a:gd name="connsiteY475" fmla="*/ 5808017 h 6812607"/>
              <a:gd name="connsiteX476" fmla="*/ 3393281 w 6682383"/>
              <a:gd name="connsiteY476" fmla="*/ 5808018 h 6812607"/>
              <a:gd name="connsiteX477" fmla="*/ 3196084 w 6682383"/>
              <a:gd name="connsiteY477" fmla="*/ 5808017 h 6812607"/>
              <a:gd name="connsiteX478" fmla="*/ 3199805 w 6682383"/>
              <a:gd name="connsiteY478" fmla="*/ 5815459 h 6812607"/>
              <a:gd name="connsiteX479" fmla="*/ 3192364 w 6682383"/>
              <a:gd name="connsiteY479" fmla="*/ 5822900 h 6812607"/>
              <a:gd name="connsiteX480" fmla="*/ 3192364 w 6682383"/>
              <a:gd name="connsiteY480" fmla="*/ 5815459 h 6812607"/>
              <a:gd name="connsiteX481" fmla="*/ 3196084 w 6682383"/>
              <a:gd name="connsiteY481" fmla="*/ 5808017 h 6812607"/>
              <a:gd name="connsiteX482" fmla="*/ 3400723 w 6682383"/>
              <a:gd name="connsiteY482" fmla="*/ 5800576 h 6812607"/>
              <a:gd name="connsiteX483" fmla="*/ 3400723 w 6682383"/>
              <a:gd name="connsiteY483" fmla="*/ 5808017 h 6812607"/>
              <a:gd name="connsiteX484" fmla="*/ 3393282 w 6682383"/>
              <a:gd name="connsiteY484" fmla="*/ 5808017 h 6812607"/>
              <a:gd name="connsiteX485" fmla="*/ 3251895 w 6682383"/>
              <a:gd name="connsiteY485" fmla="*/ 5800576 h 6812607"/>
              <a:gd name="connsiteX486" fmla="*/ 3259336 w 6682383"/>
              <a:gd name="connsiteY486" fmla="*/ 5800576 h 6812607"/>
              <a:gd name="connsiteX487" fmla="*/ 3251895 w 6682383"/>
              <a:gd name="connsiteY487" fmla="*/ 5808017 h 6812607"/>
              <a:gd name="connsiteX488" fmla="*/ 3244454 w 6682383"/>
              <a:gd name="connsiteY488" fmla="*/ 5808017 h 6812607"/>
              <a:gd name="connsiteX489" fmla="*/ 3244454 w 6682383"/>
              <a:gd name="connsiteY489" fmla="*/ 5804297 h 6812607"/>
              <a:gd name="connsiteX490" fmla="*/ 3251895 w 6682383"/>
              <a:gd name="connsiteY490" fmla="*/ 5800576 h 6812607"/>
              <a:gd name="connsiteX491" fmla="*/ 3117949 w 6682383"/>
              <a:gd name="connsiteY491" fmla="*/ 5800576 h 6812607"/>
              <a:gd name="connsiteX492" fmla="*/ 3103067 w 6682383"/>
              <a:gd name="connsiteY492" fmla="*/ 5808017 h 6812607"/>
              <a:gd name="connsiteX493" fmla="*/ 3088184 w 6682383"/>
              <a:gd name="connsiteY493" fmla="*/ 5815459 h 6812607"/>
              <a:gd name="connsiteX494" fmla="*/ 3065859 w 6682383"/>
              <a:gd name="connsiteY494" fmla="*/ 5837783 h 6812607"/>
              <a:gd name="connsiteX495" fmla="*/ 3065859 w 6682383"/>
              <a:gd name="connsiteY495" fmla="*/ 5845224 h 6812607"/>
              <a:gd name="connsiteX496" fmla="*/ 3080742 w 6682383"/>
              <a:gd name="connsiteY496" fmla="*/ 5830342 h 6812607"/>
              <a:gd name="connsiteX497" fmla="*/ 3106787 w 6682383"/>
              <a:gd name="connsiteY497" fmla="*/ 5815459 h 6812607"/>
              <a:gd name="connsiteX498" fmla="*/ 3117949 w 6682383"/>
              <a:gd name="connsiteY498" fmla="*/ 5800576 h 6812607"/>
              <a:gd name="connsiteX499" fmla="*/ 3363516 w 6682383"/>
              <a:gd name="connsiteY499" fmla="*/ 5793135 h 6812607"/>
              <a:gd name="connsiteX500" fmla="*/ 3356074 w 6682383"/>
              <a:gd name="connsiteY500" fmla="*/ 5808017 h 6812607"/>
              <a:gd name="connsiteX501" fmla="*/ 3348633 w 6682383"/>
              <a:gd name="connsiteY501" fmla="*/ 5808017 h 6812607"/>
              <a:gd name="connsiteX502" fmla="*/ 3352353 w 6682383"/>
              <a:gd name="connsiteY502" fmla="*/ 5804297 h 6812607"/>
              <a:gd name="connsiteX503" fmla="*/ 3363516 w 6682383"/>
              <a:gd name="connsiteY503" fmla="*/ 5793135 h 6812607"/>
              <a:gd name="connsiteX504" fmla="*/ 3296543 w 6682383"/>
              <a:gd name="connsiteY504" fmla="*/ 5785693 h 6812607"/>
              <a:gd name="connsiteX505" fmla="*/ 3296543 w 6682383"/>
              <a:gd name="connsiteY505" fmla="*/ 5793135 h 6812607"/>
              <a:gd name="connsiteX506" fmla="*/ 3296543 w 6682383"/>
              <a:gd name="connsiteY506" fmla="*/ 5800576 h 6812607"/>
              <a:gd name="connsiteX507" fmla="*/ 3292823 w 6682383"/>
              <a:gd name="connsiteY507" fmla="*/ 5800576 h 6812607"/>
              <a:gd name="connsiteX508" fmla="*/ 3281661 w 6682383"/>
              <a:gd name="connsiteY508" fmla="*/ 5808017 h 6812607"/>
              <a:gd name="connsiteX509" fmla="*/ 3251895 w 6682383"/>
              <a:gd name="connsiteY509" fmla="*/ 5837783 h 6812607"/>
              <a:gd name="connsiteX510" fmla="*/ 3251895 w 6682383"/>
              <a:gd name="connsiteY510" fmla="*/ 5845224 h 6812607"/>
              <a:gd name="connsiteX511" fmla="*/ 3244454 w 6682383"/>
              <a:gd name="connsiteY511" fmla="*/ 5834062 h 6812607"/>
              <a:gd name="connsiteX512" fmla="*/ 3244454 w 6682383"/>
              <a:gd name="connsiteY512" fmla="*/ 5826621 h 6812607"/>
              <a:gd name="connsiteX513" fmla="*/ 3270498 w 6682383"/>
              <a:gd name="connsiteY513" fmla="*/ 5804297 h 6812607"/>
              <a:gd name="connsiteX514" fmla="*/ 3296543 w 6682383"/>
              <a:gd name="connsiteY514" fmla="*/ 5785693 h 6812607"/>
              <a:gd name="connsiteX515" fmla="*/ 3441650 w 6682383"/>
              <a:gd name="connsiteY515" fmla="*/ 5781972 h 6812607"/>
              <a:gd name="connsiteX516" fmla="*/ 3445371 w 6682383"/>
              <a:gd name="connsiteY516" fmla="*/ 5785693 h 6812607"/>
              <a:gd name="connsiteX517" fmla="*/ 3434210 w 6682383"/>
              <a:gd name="connsiteY517" fmla="*/ 5793135 h 6812607"/>
              <a:gd name="connsiteX518" fmla="*/ 3426767 w 6682383"/>
              <a:gd name="connsiteY518" fmla="*/ 5796855 h 6812607"/>
              <a:gd name="connsiteX519" fmla="*/ 3423048 w 6682383"/>
              <a:gd name="connsiteY519" fmla="*/ 5789414 h 6812607"/>
              <a:gd name="connsiteX520" fmla="*/ 3430488 w 6682383"/>
              <a:gd name="connsiteY520" fmla="*/ 5785693 h 6812607"/>
              <a:gd name="connsiteX521" fmla="*/ 3441650 w 6682383"/>
              <a:gd name="connsiteY521" fmla="*/ 5781972 h 6812607"/>
              <a:gd name="connsiteX522" fmla="*/ 3348633 w 6682383"/>
              <a:gd name="connsiteY522" fmla="*/ 5778252 h 6812607"/>
              <a:gd name="connsiteX523" fmla="*/ 3356074 w 6682383"/>
              <a:gd name="connsiteY523" fmla="*/ 5778252 h 6812607"/>
              <a:gd name="connsiteX524" fmla="*/ 3356074 w 6682383"/>
              <a:gd name="connsiteY524" fmla="*/ 5785693 h 6812607"/>
              <a:gd name="connsiteX525" fmla="*/ 3341191 w 6682383"/>
              <a:gd name="connsiteY525" fmla="*/ 5785693 h 6812607"/>
              <a:gd name="connsiteX526" fmla="*/ 3348633 w 6682383"/>
              <a:gd name="connsiteY526" fmla="*/ 5778252 h 6812607"/>
              <a:gd name="connsiteX527" fmla="*/ 3311426 w 6682383"/>
              <a:gd name="connsiteY527" fmla="*/ 5778252 h 6812607"/>
              <a:gd name="connsiteX528" fmla="*/ 3311426 w 6682383"/>
              <a:gd name="connsiteY528" fmla="*/ 5781972 h 6812607"/>
              <a:gd name="connsiteX529" fmla="*/ 3307706 w 6682383"/>
              <a:gd name="connsiteY529" fmla="*/ 5785693 h 6812607"/>
              <a:gd name="connsiteX530" fmla="*/ 3311426 w 6682383"/>
              <a:gd name="connsiteY530" fmla="*/ 5778252 h 6812607"/>
              <a:gd name="connsiteX531" fmla="*/ 3281661 w 6682383"/>
              <a:gd name="connsiteY531" fmla="*/ 5778252 h 6812607"/>
              <a:gd name="connsiteX532" fmla="*/ 3281661 w 6682383"/>
              <a:gd name="connsiteY532" fmla="*/ 5785693 h 6812607"/>
              <a:gd name="connsiteX533" fmla="*/ 3274219 w 6682383"/>
              <a:gd name="connsiteY533" fmla="*/ 5785693 h 6812607"/>
              <a:gd name="connsiteX534" fmla="*/ 3281661 w 6682383"/>
              <a:gd name="connsiteY534" fmla="*/ 5778252 h 6812607"/>
              <a:gd name="connsiteX535" fmla="*/ 3400723 w 6682383"/>
              <a:gd name="connsiteY535" fmla="*/ 5763369 h 6812607"/>
              <a:gd name="connsiteX536" fmla="*/ 3408165 w 6682383"/>
              <a:gd name="connsiteY536" fmla="*/ 5770810 h 6812607"/>
              <a:gd name="connsiteX537" fmla="*/ 3400723 w 6682383"/>
              <a:gd name="connsiteY537" fmla="*/ 5770810 h 6812607"/>
              <a:gd name="connsiteX538" fmla="*/ 3393281 w 6682383"/>
              <a:gd name="connsiteY538" fmla="*/ 5778252 h 6812607"/>
              <a:gd name="connsiteX539" fmla="*/ 3385840 w 6682383"/>
              <a:gd name="connsiteY539" fmla="*/ 5778252 h 6812607"/>
              <a:gd name="connsiteX540" fmla="*/ 3385840 w 6682383"/>
              <a:gd name="connsiteY540" fmla="*/ 5770810 h 6812607"/>
              <a:gd name="connsiteX541" fmla="*/ 3393281 w 6682383"/>
              <a:gd name="connsiteY541" fmla="*/ 5770810 h 6812607"/>
              <a:gd name="connsiteX542" fmla="*/ 3400723 w 6682383"/>
              <a:gd name="connsiteY542" fmla="*/ 5763369 h 6812607"/>
              <a:gd name="connsiteX543" fmla="*/ 3400723 w 6682383"/>
              <a:gd name="connsiteY543" fmla="*/ 5748486 h 6812607"/>
              <a:gd name="connsiteX544" fmla="*/ 3400723 w 6682383"/>
              <a:gd name="connsiteY544" fmla="*/ 5755928 h 6812607"/>
              <a:gd name="connsiteX545" fmla="*/ 3385840 w 6682383"/>
              <a:gd name="connsiteY545" fmla="*/ 5755928 h 6812607"/>
              <a:gd name="connsiteX546" fmla="*/ 3400723 w 6682383"/>
              <a:gd name="connsiteY546" fmla="*/ 5748486 h 6812607"/>
              <a:gd name="connsiteX547" fmla="*/ 3170039 w 6682383"/>
              <a:gd name="connsiteY547" fmla="*/ 5733603 h 6812607"/>
              <a:gd name="connsiteX548" fmla="*/ 3155156 w 6682383"/>
              <a:gd name="connsiteY548" fmla="*/ 5741045 h 6812607"/>
              <a:gd name="connsiteX549" fmla="*/ 3147715 w 6682383"/>
              <a:gd name="connsiteY549" fmla="*/ 5741045 h 6812607"/>
              <a:gd name="connsiteX550" fmla="*/ 3147715 w 6682383"/>
              <a:gd name="connsiteY550" fmla="*/ 5748486 h 6812607"/>
              <a:gd name="connsiteX551" fmla="*/ 3155156 w 6682383"/>
              <a:gd name="connsiteY551" fmla="*/ 5755928 h 6812607"/>
              <a:gd name="connsiteX552" fmla="*/ 3155156 w 6682383"/>
              <a:gd name="connsiteY552" fmla="*/ 5763369 h 6812607"/>
              <a:gd name="connsiteX553" fmla="*/ 3155156 w 6682383"/>
              <a:gd name="connsiteY553" fmla="*/ 5770810 h 6812607"/>
              <a:gd name="connsiteX554" fmla="*/ 3166319 w 6682383"/>
              <a:gd name="connsiteY554" fmla="*/ 5774531 h 6812607"/>
              <a:gd name="connsiteX555" fmla="*/ 3166319 w 6682383"/>
              <a:gd name="connsiteY555" fmla="*/ 5763369 h 6812607"/>
              <a:gd name="connsiteX556" fmla="*/ 3170039 w 6682383"/>
              <a:gd name="connsiteY556" fmla="*/ 5748486 h 6812607"/>
              <a:gd name="connsiteX557" fmla="*/ 3177481 w 6682383"/>
              <a:gd name="connsiteY557" fmla="*/ 5741045 h 6812607"/>
              <a:gd name="connsiteX558" fmla="*/ 3170039 w 6682383"/>
              <a:gd name="connsiteY558" fmla="*/ 5741045 h 6812607"/>
              <a:gd name="connsiteX559" fmla="*/ 3170039 w 6682383"/>
              <a:gd name="connsiteY559" fmla="*/ 5733603 h 6812607"/>
              <a:gd name="connsiteX560" fmla="*/ 3478857 w 6682383"/>
              <a:gd name="connsiteY560" fmla="*/ 5718720 h 6812607"/>
              <a:gd name="connsiteX561" fmla="*/ 3482578 w 6682383"/>
              <a:gd name="connsiteY561" fmla="*/ 5722441 h 6812607"/>
              <a:gd name="connsiteX562" fmla="*/ 3475137 w 6682383"/>
              <a:gd name="connsiteY562" fmla="*/ 5726162 h 6812607"/>
              <a:gd name="connsiteX563" fmla="*/ 3478857 w 6682383"/>
              <a:gd name="connsiteY563" fmla="*/ 5718720 h 6812607"/>
              <a:gd name="connsiteX564" fmla="*/ 394395 w 6682383"/>
              <a:gd name="connsiteY564" fmla="*/ 5711279 h 6812607"/>
              <a:gd name="connsiteX565" fmla="*/ 405557 w 6682383"/>
              <a:gd name="connsiteY565" fmla="*/ 5711279 h 6812607"/>
              <a:gd name="connsiteX566" fmla="*/ 416719 w 6682383"/>
              <a:gd name="connsiteY566" fmla="*/ 5711279 h 6812607"/>
              <a:gd name="connsiteX567" fmla="*/ 416719 w 6682383"/>
              <a:gd name="connsiteY567" fmla="*/ 5718720 h 6812607"/>
              <a:gd name="connsiteX568" fmla="*/ 386953 w 6682383"/>
              <a:gd name="connsiteY568" fmla="*/ 5718720 h 6812607"/>
              <a:gd name="connsiteX569" fmla="*/ 3542109 w 6682383"/>
              <a:gd name="connsiteY569" fmla="*/ 5703838 h 6812607"/>
              <a:gd name="connsiteX570" fmla="*/ 3534668 w 6682383"/>
              <a:gd name="connsiteY570" fmla="*/ 5711279 h 6812607"/>
              <a:gd name="connsiteX571" fmla="*/ 3534668 w 6682383"/>
              <a:gd name="connsiteY571" fmla="*/ 5726162 h 6812607"/>
              <a:gd name="connsiteX572" fmla="*/ 3512344 w 6682383"/>
              <a:gd name="connsiteY572" fmla="*/ 5748486 h 6812607"/>
              <a:gd name="connsiteX573" fmla="*/ 3497461 w 6682383"/>
              <a:gd name="connsiteY573" fmla="*/ 5755928 h 6812607"/>
              <a:gd name="connsiteX574" fmla="*/ 3475137 w 6682383"/>
              <a:gd name="connsiteY574" fmla="*/ 5763369 h 6812607"/>
              <a:gd name="connsiteX575" fmla="*/ 3467695 w 6682383"/>
              <a:gd name="connsiteY575" fmla="*/ 5770810 h 6812607"/>
              <a:gd name="connsiteX576" fmla="*/ 3445371 w 6682383"/>
              <a:gd name="connsiteY576" fmla="*/ 5778252 h 6812607"/>
              <a:gd name="connsiteX577" fmla="*/ 3449092 w 6682383"/>
              <a:gd name="connsiteY577" fmla="*/ 5767090 h 6812607"/>
              <a:gd name="connsiteX578" fmla="*/ 3467695 w 6682383"/>
              <a:gd name="connsiteY578" fmla="*/ 5752207 h 6812607"/>
              <a:gd name="connsiteX579" fmla="*/ 3497461 w 6682383"/>
              <a:gd name="connsiteY579" fmla="*/ 5733603 h 6812607"/>
              <a:gd name="connsiteX580" fmla="*/ 3512344 w 6682383"/>
              <a:gd name="connsiteY580" fmla="*/ 5722441 h 6812607"/>
              <a:gd name="connsiteX581" fmla="*/ 3519785 w 6682383"/>
              <a:gd name="connsiteY581" fmla="*/ 5718720 h 6812607"/>
              <a:gd name="connsiteX582" fmla="*/ 3199805 w 6682383"/>
              <a:gd name="connsiteY582" fmla="*/ 5703838 h 6812607"/>
              <a:gd name="connsiteX583" fmla="*/ 3184922 w 6682383"/>
              <a:gd name="connsiteY583" fmla="*/ 5711279 h 6812607"/>
              <a:gd name="connsiteX584" fmla="*/ 3173760 w 6682383"/>
              <a:gd name="connsiteY584" fmla="*/ 5718720 h 6812607"/>
              <a:gd name="connsiteX585" fmla="*/ 3177481 w 6682383"/>
              <a:gd name="connsiteY585" fmla="*/ 5726162 h 6812607"/>
              <a:gd name="connsiteX586" fmla="*/ 3192364 w 6682383"/>
              <a:gd name="connsiteY586" fmla="*/ 5718720 h 6812607"/>
              <a:gd name="connsiteX587" fmla="*/ 3512344 w 6682383"/>
              <a:gd name="connsiteY587" fmla="*/ 5696396 h 6812607"/>
              <a:gd name="connsiteX588" fmla="*/ 3519785 w 6682383"/>
              <a:gd name="connsiteY588" fmla="*/ 5696396 h 6812607"/>
              <a:gd name="connsiteX589" fmla="*/ 3512344 w 6682383"/>
              <a:gd name="connsiteY589" fmla="*/ 5703838 h 6812607"/>
              <a:gd name="connsiteX590" fmla="*/ 3599780 w 6682383"/>
              <a:gd name="connsiteY590" fmla="*/ 5692676 h 6812607"/>
              <a:gd name="connsiteX591" fmla="*/ 3601641 w 6682383"/>
              <a:gd name="connsiteY591" fmla="*/ 5696396 h 6812607"/>
              <a:gd name="connsiteX592" fmla="*/ 3594199 w 6682383"/>
              <a:gd name="connsiteY592" fmla="*/ 5696396 h 6812607"/>
              <a:gd name="connsiteX593" fmla="*/ 3599780 w 6682383"/>
              <a:gd name="connsiteY593" fmla="*/ 5692676 h 6812607"/>
              <a:gd name="connsiteX594" fmla="*/ 3571875 w 6682383"/>
              <a:gd name="connsiteY594" fmla="*/ 5688955 h 6812607"/>
              <a:gd name="connsiteX595" fmla="*/ 3586758 w 6682383"/>
              <a:gd name="connsiteY595" fmla="*/ 5688955 h 6812607"/>
              <a:gd name="connsiteX596" fmla="*/ 3571875 w 6682383"/>
              <a:gd name="connsiteY596" fmla="*/ 5703838 h 6812607"/>
              <a:gd name="connsiteX597" fmla="*/ 3568154 w 6682383"/>
              <a:gd name="connsiteY597" fmla="*/ 5700117 h 6812607"/>
              <a:gd name="connsiteX598" fmla="*/ 3571875 w 6682383"/>
              <a:gd name="connsiteY598" fmla="*/ 5688955 h 6812607"/>
              <a:gd name="connsiteX599" fmla="*/ 3437930 w 6682383"/>
              <a:gd name="connsiteY599" fmla="*/ 5688955 h 6812607"/>
              <a:gd name="connsiteX600" fmla="*/ 3430488 w 6682383"/>
              <a:gd name="connsiteY600" fmla="*/ 5696396 h 6812607"/>
              <a:gd name="connsiteX601" fmla="*/ 3426767 w 6682383"/>
              <a:gd name="connsiteY601" fmla="*/ 5692676 h 6812607"/>
              <a:gd name="connsiteX602" fmla="*/ 3437930 w 6682383"/>
              <a:gd name="connsiteY602" fmla="*/ 5688955 h 6812607"/>
              <a:gd name="connsiteX603" fmla="*/ 3528157 w 6682383"/>
              <a:gd name="connsiteY603" fmla="*/ 5685234 h 6812607"/>
              <a:gd name="connsiteX604" fmla="*/ 3530947 w 6682383"/>
              <a:gd name="connsiteY604" fmla="*/ 5688955 h 6812607"/>
              <a:gd name="connsiteX605" fmla="*/ 3530947 w 6682383"/>
              <a:gd name="connsiteY605" fmla="*/ 5700117 h 6812607"/>
              <a:gd name="connsiteX606" fmla="*/ 3527226 w 6682383"/>
              <a:gd name="connsiteY606" fmla="*/ 5696396 h 6812607"/>
              <a:gd name="connsiteX607" fmla="*/ 3527226 w 6682383"/>
              <a:gd name="connsiteY607" fmla="*/ 5688955 h 6812607"/>
              <a:gd name="connsiteX608" fmla="*/ 3528157 w 6682383"/>
              <a:gd name="connsiteY608" fmla="*/ 5685234 h 6812607"/>
              <a:gd name="connsiteX609" fmla="*/ 3300264 w 6682383"/>
              <a:gd name="connsiteY609" fmla="*/ 5681513 h 6812607"/>
              <a:gd name="connsiteX610" fmla="*/ 3292823 w 6682383"/>
              <a:gd name="connsiteY610" fmla="*/ 5685234 h 6812607"/>
              <a:gd name="connsiteX611" fmla="*/ 3289101 w 6682383"/>
              <a:gd name="connsiteY611" fmla="*/ 5688955 h 6812607"/>
              <a:gd name="connsiteX612" fmla="*/ 3281661 w 6682383"/>
              <a:gd name="connsiteY612" fmla="*/ 5692676 h 6812607"/>
              <a:gd name="connsiteX613" fmla="*/ 3277939 w 6682383"/>
              <a:gd name="connsiteY613" fmla="*/ 5696396 h 6812607"/>
              <a:gd name="connsiteX614" fmla="*/ 3274219 w 6682383"/>
              <a:gd name="connsiteY614" fmla="*/ 5696396 h 6812607"/>
              <a:gd name="connsiteX615" fmla="*/ 3251895 w 6682383"/>
              <a:gd name="connsiteY615" fmla="*/ 5718720 h 6812607"/>
              <a:gd name="connsiteX616" fmla="*/ 3248174 w 6682383"/>
              <a:gd name="connsiteY616" fmla="*/ 5722441 h 6812607"/>
              <a:gd name="connsiteX617" fmla="*/ 3237012 w 6682383"/>
              <a:gd name="connsiteY617" fmla="*/ 5733603 h 6812607"/>
              <a:gd name="connsiteX618" fmla="*/ 3214687 w 6682383"/>
              <a:gd name="connsiteY618" fmla="*/ 5748486 h 6812607"/>
              <a:gd name="connsiteX619" fmla="*/ 3203526 w 6682383"/>
              <a:gd name="connsiteY619" fmla="*/ 5755928 h 6812607"/>
              <a:gd name="connsiteX620" fmla="*/ 3196084 w 6682383"/>
              <a:gd name="connsiteY620" fmla="*/ 5763369 h 6812607"/>
              <a:gd name="connsiteX621" fmla="*/ 3177481 w 6682383"/>
              <a:gd name="connsiteY621" fmla="*/ 5778252 h 6812607"/>
              <a:gd name="connsiteX622" fmla="*/ 3162598 w 6682383"/>
              <a:gd name="connsiteY622" fmla="*/ 5793135 h 6812607"/>
              <a:gd name="connsiteX623" fmla="*/ 3184922 w 6682383"/>
              <a:gd name="connsiteY623" fmla="*/ 5785693 h 6812607"/>
              <a:gd name="connsiteX624" fmla="*/ 3203526 w 6682383"/>
              <a:gd name="connsiteY624" fmla="*/ 5778252 h 6812607"/>
              <a:gd name="connsiteX625" fmla="*/ 3210967 w 6682383"/>
              <a:gd name="connsiteY625" fmla="*/ 5778252 h 6812607"/>
              <a:gd name="connsiteX626" fmla="*/ 3214687 w 6682383"/>
              <a:gd name="connsiteY626" fmla="*/ 5778252 h 6812607"/>
              <a:gd name="connsiteX627" fmla="*/ 3222129 w 6682383"/>
              <a:gd name="connsiteY627" fmla="*/ 5778252 h 6812607"/>
              <a:gd name="connsiteX628" fmla="*/ 3229571 w 6682383"/>
              <a:gd name="connsiteY628" fmla="*/ 5770810 h 6812607"/>
              <a:gd name="connsiteX629" fmla="*/ 3237012 w 6682383"/>
              <a:gd name="connsiteY629" fmla="*/ 5748486 h 6812607"/>
              <a:gd name="connsiteX630" fmla="*/ 3303984 w 6682383"/>
              <a:gd name="connsiteY630" fmla="*/ 5696396 h 6812607"/>
              <a:gd name="connsiteX631" fmla="*/ 3311426 w 6682383"/>
              <a:gd name="connsiteY631" fmla="*/ 5681513 h 6812607"/>
              <a:gd name="connsiteX632" fmla="*/ 3307706 w 6682383"/>
              <a:gd name="connsiteY632" fmla="*/ 5681513 h 6812607"/>
              <a:gd name="connsiteX633" fmla="*/ 3300264 w 6682383"/>
              <a:gd name="connsiteY633" fmla="*/ 5681513 h 6812607"/>
              <a:gd name="connsiteX634" fmla="*/ 3420256 w 6682383"/>
              <a:gd name="connsiteY634" fmla="*/ 5680118 h 6812607"/>
              <a:gd name="connsiteX635" fmla="*/ 3423048 w 6682383"/>
              <a:gd name="connsiteY635" fmla="*/ 5681513 h 6812607"/>
              <a:gd name="connsiteX636" fmla="*/ 3423048 w 6682383"/>
              <a:gd name="connsiteY636" fmla="*/ 5688955 h 6812607"/>
              <a:gd name="connsiteX637" fmla="*/ 3415605 w 6682383"/>
              <a:gd name="connsiteY637" fmla="*/ 5700117 h 6812607"/>
              <a:gd name="connsiteX638" fmla="*/ 3415605 w 6682383"/>
              <a:gd name="connsiteY638" fmla="*/ 5711279 h 6812607"/>
              <a:gd name="connsiteX639" fmla="*/ 3363516 w 6682383"/>
              <a:gd name="connsiteY639" fmla="*/ 5748486 h 6812607"/>
              <a:gd name="connsiteX640" fmla="*/ 3352353 w 6682383"/>
              <a:gd name="connsiteY640" fmla="*/ 5759648 h 6812607"/>
              <a:gd name="connsiteX641" fmla="*/ 3333751 w 6682383"/>
              <a:gd name="connsiteY641" fmla="*/ 5763369 h 6812607"/>
              <a:gd name="connsiteX642" fmla="*/ 3393281 w 6682383"/>
              <a:gd name="connsiteY642" fmla="*/ 5711279 h 6812607"/>
              <a:gd name="connsiteX643" fmla="*/ 3408165 w 6682383"/>
              <a:gd name="connsiteY643" fmla="*/ 5696396 h 6812607"/>
              <a:gd name="connsiteX644" fmla="*/ 3370958 w 6682383"/>
              <a:gd name="connsiteY644" fmla="*/ 5718720 h 6812607"/>
              <a:gd name="connsiteX645" fmla="*/ 3363516 w 6682383"/>
              <a:gd name="connsiteY645" fmla="*/ 5726162 h 6812607"/>
              <a:gd name="connsiteX646" fmla="*/ 3378398 w 6682383"/>
              <a:gd name="connsiteY646" fmla="*/ 5703838 h 6812607"/>
              <a:gd name="connsiteX647" fmla="*/ 3420256 w 6682383"/>
              <a:gd name="connsiteY647" fmla="*/ 5680118 h 6812607"/>
              <a:gd name="connsiteX648" fmla="*/ 3649018 w 6682383"/>
              <a:gd name="connsiteY648" fmla="*/ 5649019 h 6812607"/>
              <a:gd name="connsiteX649" fmla="*/ 3646289 w 6682383"/>
              <a:gd name="connsiteY649" fmla="*/ 5651748 h 6812607"/>
              <a:gd name="connsiteX650" fmla="*/ 3647219 w 6682383"/>
              <a:gd name="connsiteY650" fmla="*/ 5650818 h 6812607"/>
              <a:gd name="connsiteX651" fmla="*/ 3636987 w 6682383"/>
              <a:gd name="connsiteY651" fmla="*/ 5647097 h 6812607"/>
              <a:gd name="connsiteX652" fmla="*/ 3638848 w 6682383"/>
              <a:gd name="connsiteY652" fmla="*/ 5651748 h 6812607"/>
              <a:gd name="connsiteX653" fmla="*/ 3638848 w 6682383"/>
              <a:gd name="connsiteY653" fmla="*/ 5666631 h 6812607"/>
              <a:gd name="connsiteX654" fmla="*/ 3623965 w 6682383"/>
              <a:gd name="connsiteY654" fmla="*/ 5681513 h 6812607"/>
              <a:gd name="connsiteX655" fmla="*/ 3601641 w 6682383"/>
              <a:gd name="connsiteY655" fmla="*/ 5681513 h 6812607"/>
              <a:gd name="connsiteX656" fmla="*/ 3601641 w 6682383"/>
              <a:gd name="connsiteY656" fmla="*/ 5666631 h 6812607"/>
              <a:gd name="connsiteX657" fmla="*/ 3609082 w 6682383"/>
              <a:gd name="connsiteY657" fmla="*/ 5666631 h 6812607"/>
              <a:gd name="connsiteX658" fmla="*/ 3616523 w 6682383"/>
              <a:gd name="connsiteY658" fmla="*/ 5666631 h 6812607"/>
              <a:gd name="connsiteX659" fmla="*/ 3631406 w 6682383"/>
              <a:gd name="connsiteY659" fmla="*/ 5648027 h 6812607"/>
              <a:gd name="connsiteX660" fmla="*/ 3636987 w 6682383"/>
              <a:gd name="connsiteY660" fmla="*/ 5647097 h 6812607"/>
              <a:gd name="connsiteX661" fmla="*/ 3605361 w 6682383"/>
              <a:gd name="connsiteY661" fmla="*/ 5636865 h 6812607"/>
              <a:gd name="connsiteX662" fmla="*/ 3609082 w 6682383"/>
              <a:gd name="connsiteY662" fmla="*/ 5644306 h 6812607"/>
              <a:gd name="connsiteX663" fmla="*/ 3594199 w 6682383"/>
              <a:gd name="connsiteY663" fmla="*/ 5659189 h 6812607"/>
              <a:gd name="connsiteX664" fmla="*/ 3590478 w 6682383"/>
              <a:gd name="connsiteY664" fmla="*/ 5651748 h 6812607"/>
              <a:gd name="connsiteX665" fmla="*/ 3594199 w 6682383"/>
              <a:gd name="connsiteY665" fmla="*/ 5644306 h 6812607"/>
              <a:gd name="connsiteX666" fmla="*/ 3605361 w 6682383"/>
              <a:gd name="connsiteY666" fmla="*/ 5636865 h 6812607"/>
              <a:gd name="connsiteX667" fmla="*/ 3285381 w 6682383"/>
              <a:gd name="connsiteY667" fmla="*/ 5636865 h 6812607"/>
              <a:gd name="connsiteX668" fmla="*/ 3274219 w 6682383"/>
              <a:gd name="connsiteY668" fmla="*/ 5640586 h 6812607"/>
              <a:gd name="connsiteX669" fmla="*/ 3270498 w 6682383"/>
              <a:gd name="connsiteY669" fmla="*/ 5648027 h 6812607"/>
              <a:gd name="connsiteX670" fmla="*/ 3281661 w 6682383"/>
              <a:gd name="connsiteY670" fmla="*/ 5648027 h 6812607"/>
              <a:gd name="connsiteX671" fmla="*/ 3289101 w 6682383"/>
              <a:gd name="connsiteY671" fmla="*/ 5640586 h 6812607"/>
              <a:gd name="connsiteX672" fmla="*/ 3285381 w 6682383"/>
              <a:gd name="connsiteY672" fmla="*/ 5636865 h 6812607"/>
              <a:gd name="connsiteX673" fmla="*/ 3696518 w 6682383"/>
              <a:gd name="connsiteY673" fmla="*/ 5633144 h 6812607"/>
              <a:gd name="connsiteX674" fmla="*/ 3698379 w 6682383"/>
              <a:gd name="connsiteY674" fmla="*/ 5636865 h 6812607"/>
              <a:gd name="connsiteX675" fmla="*/ 3690938 w 6682383"/>
              <a:gd name="connsiteY675" fmla="*/ 5636865 h 6812607"/>
              <a:gd name="connsiteX676" fmla="*/ 3696518 w 6682383"/>
              <a:gd name="connsiteY676" fmla="*/ 5633144 h 6812607"/>
              <a:gd name="connsiteX677" fmla="*/ 3676055 w 6682383"/>
              <a:gd name="connsiteY677" fmla="*/ 5629424 h 6812607"/>
              <a:gd name="connsiteX678" fmla="*/ 3676055 w 6682383"/>
              <a:gd name="connsiteY678" fmla="*/ 5640586 h 6812607"/>
              <a:gd name="connsiteX679" fmla="*/ 3676055 w 6682383"/>
              <a:gd name="connsiteY679" fmla="*/ 5648027 h 6812607"/>
              <a:gd name="connsiteX680" fmla="*/ 3668613 w 6682383"/>
              <a:gd name="connsiteY680" fmla="*/ 5648027 h 6812607"/>
              <a:gd name="connsiteX681" fmla="*/ 3661172 w 6682383"/>
              <a:gd name="connsiteY681" fmla="*/ 5644306 h 6812607"/>
              <a:gd name="connsiteX682" fmla="*/ 3654661 w 6682383"/>
              <a:gd name="connsiteY682" fmla="*/ 5645237 h 6812607"/>
              <a:gd name="connsiteX683" fmla="*/ 3650010 w 6682383"/>
              <a:gd name="connsiteY683" fmla="*/ 5648027 h 6812607"/>
              <a:gd name="connsiteX684" fmla="*/ 3661172 w 6682383"/>
              <a:gd name="connsiteY684" fmla="*/ 5636865 h 6812607"/>
              <a:gd name="connsiteX685" fmla="*/ 3664893 w 6682383"/>
              <a:gd name="connsiteY685" fmla="*/ 5633144 h 6812607"/>
              <a:gd name="connsiteX686" fmla="*/ 3676055 w 6682383"/>
              <a:gd name="connsiteY686" fmla="*/ 5629424 h 6812607"/>
              <a:gd name="connsiteX687" fmla="*/ 3490019 w 6682383"/>
              <a:gd name="connsiteY687" fmla="*/ 5629424 h 6812607"/>
              <a:gd name="connsiteX688" fmla="*/ 3490019 w 6682383"/>
              <a:gd name="connsiteY688" fmla="*/ 5636865 h 6812607"/>
              <a:gd name="connsiteX689" fmla="*/ 3482578 w 6682383"/>
              <a:gd name="connsiteY689" fmla="*/ 5636865 h 6812607"/>
              <a:gd name="connsiteX690" fmla="*/ 3490019 w 6682383"/>
              <a:gd name="connsiteY690" fmla="*/ 5629424 h 6812607"/>
              <a:gd name="connsiteX691" fmla="*/ 3356074 w 6682383"/>
              <a:gd name="connsiteY691" fmla="*/ 5629424 h 6812607"/>
              <a:gd name="connsiteX692" fmla="*/ 3356074 w 6682383"/>
              <a:gd name="connsiteY692" fmla="*/ 5636865 h 6812607"/>
              <a:gd name="connsiteX693" fmla="*/ 3363516 w 6682383"/>
              <a:gd name="connsiteY693" fmla="*/ 5636865 h 6812607"/>
              <a:gd name="connsiteX694" fmla="*/ 3356074 w 6682383"/>
              <a:gd name="connsiteY694" fmla="*/ 5629424 h 6812607"/>
              <a:gd name="connsiteX695" fmla="*/ 3399792 w 6682383"/>
              <a:gd name="connsiteY695" fmla="*/ 5624773 h 6812607"/>
              <a:gd name="connsiteX696" fmla="*/ 3397003 w 6682383"/>
              <a:gd name="connsiteY696" fmla="*/ 5625703 h 6812607"/>
              <a:gd name="connsiteX697" fmla="*/ 3385840 w 6682383"/>
              <a:gd name="connsiteY697" fmla="*/ 5629424 h 6812607"/>
              <a:gd name="connsiteX698" fmla="*/ 3378398 w 6682383"/>
              <a:gd name="connsiteY698" fmla="*/ 5636865 h 6812607"/>
              <a:gd name="connsiteX699" fmla="*/ 3385840 w 6682383"/>
              <a:gd name="connsiteY699" fmla="*/ 5636865 h 6812607"/>
              <a:gd name="connsiteX700" fmla="*/ 3400723 w 6682383"/>
              <a:gd name="connsiteY700" fmla="*/ 5629424 h 6812607"/>
              <a:gd name="connsiteX701" fmla="*/ 3399792 w 6682383"/>
              <a:gd name="connsiteY701" fmla="*/ 5624773 h 6812607"/>
              <a:gd name="connsiteX702" fmla="*/ 3654007 w 6682383"/>
              <a:gd name="connsiteY702" fmla="*/ 5620329 h 6812607"/>
              <a:gd name="connsiteX703" fmla="*/ 3653731 w 6682383"/>
              <a:gd name="connsiteY703" fmla="*/ 5621982 h 6812607"/>
              <a:gd name="connsiteX704" fmla="*/ 3646289 w 6682383"/>
              <a:gd name="connsiteY704" fmla="*/ 5621982 h 6812607"/>
              <a:gd name="connsiteX705" fmla="*/ 3652801 w 6682383"/>
              <a:gd name="connsiteY705" fmla="*/ 5621052 h 6812607"/>
              <a:gd name="connsiteX706" fmla="*/ 3657451 w 6682383"/>
              <a:gd name="connsiteY706" fmla="*/ 5614541 h 6812607"/>
              <a:gd name="connsiteX707" fmla="*/ 3657451 w 6682383"/>
              <a:gd name="connsiteY707" fmla="*/ 5618261 h 6812607"/>
              <a:gd name="connsiteX708" fmla="*/ 3654007 w 6682383"/>
              <a:gd name="connsiteY708" fmla="*/ 5620329 h 6812607"/>
              <a:gd name="connsiteX709" fmla="*/ 3654661 w 6682383"/>
              <a:gd name="connsiteY709" fmla="*/ 5616401 h 6812607"/>
              <a:gd name="connsiteX710" fmla="*/ 3657451 w 6682383"/>
              <a:gd name="connsiteY710" fmla="*/ 5614541 h 6812607"/>
              <a:gd name="connsiteX711" fmla="*/ 3370958 w 6682383"/>
              <a:gd name="connsiteY711" fmla="*/ 5614541 h 6812607"/>
              <a:gd name="connsiteX712" fmla="*/ 3363516 w 6682383"/>
              <a:gd name="connsiteY712" fmla="*/ 5621982 h 6812607"/>
              <a:gd name="connsiteX713" fmla="*/ 3370958 w 6682383"/>
              <a:gd name="connsiteY713" fmla="*/ 5621982 h 6812607"/>
              <a:gd name="connsiteX714" fmla="*/ 3370958 w 6682383"/>
              <a:gd name="connsiteY714" fmla="*/ 5614541 h 6812607"/>
              <a:gd name="connsiteX715" fmla="*/ 3503972 w 6682383"/>
              <a:gd name="connsiteY715" fmla="*/ 5609890 h 6812607"/>
              <a:gd name="connsiteX716" fmla="*/ 3501182 w 6682383"/>
              <a:gd name="connsiteY716" fmla="*/ 5610820 h 6812607"/>
              <a:gd name="connsiteX717" fmla="*/ 3497461 w 6682383"/>
              <a:gd name="connsiteY717" fmla="*/ 5618261 h 6812607"/>
              <a:gd name="connsiteX718" fmla="*/ 3501182 w 6682383"/>
              <a:gd name="connsiteY718" fmla="*/ 5621982 h 6812607"/>
              <a:gd name="connsiteX719" fmla="*/ 3504902 w 6682383"/>
              <a:gd name="connsiteY719" fmla="*/ 5614541 h 6812607"/>
              <a:gd name="connsiteX720" fmla="*/ 3503972 w 6682383"/>
              <a:gd name="connsiteY720" fmla="*/ 5609890 h 6812607"/>
              <a:gd name="connsiteX721" fmla="*/ 3451882 w 6682383"/>
              <a:gd name="connsiteY721" fmla="*/ 5608960 h 6812607"/>
              <a:gd name="connsiteX722" fmla="*/ 3449092 w 6682383"/>
              <a:gd name="connsiteY722" fmla="*/ 5610820 h 6812607"/>
              <a:gd name="connsiteX723" fmla="*/ 3445371 w 6682383"/>
              <a:gd name="connsiteY723" fmla="*/ 5614541 h 6812607"/>
              <a:gd name="connsiteX724" fmla="*/ 3452812 w 6682383"/>
              <a:gd name="connsiteY724" fmla="*/ 5621982 h 6812607"/>
              <a:gd name="connsiteX725" fmla="*/ 3467695 w 6682383"/>
              <a:gd name="connsiteY725" fmla="*/ 5621982 h 6812607"/>
              <a:gd name="connsiteX726" fmla="*/ 3460255 w 6682383"/>
              <a:gd name="connsiteY726" fmla="*/ 5614541 h 6812607"/>
              <a:gd name="connsiteX727" fmla="*/ 3452812 w 6682383"/>
              <a:gd name="connsiteY727" fmla="*/ 5610820 h 6812607"/>
              <a:gd name="connsiteX728" fmla="*/ 3451882 w 6682383"/>
              <a:gd name="connsiteY728" fmla="*/ 5608960 h 6812607"/>
              <a:gd name="connsiteX729" fmla="*/ 3735586 w 6682383"/>
              <a:gd name="connsiteY729" fmla="*/ 5607099 h 6812607"/>
              <a:gd name="connsiteX730" fmla="*/ 3743028 w 6682383"/>
              <a:gd name="connsiteY730" fmla="*/ 5607099 h 6812607"/>
              <a:gd name="connsiteX731" fmla="*/ 3735586 w 6682383"/>
              <a:gd name="connsiteY731" fmla="*/ 5607099 h 6812607"/>
              <a:gd name="connsiteX732" fmla="*/ 3542109 w 6682383"/>
              <a:gd name="connsiteY732" fmla="*/ 5607099 h 6812607"/>
              <a:gd name="connsiteX733" fmla="*/ 3527226 w 6682383"/>
              <a:gd name="connsiteY733" fmla="*/ 5614541 h 6812607"/>
              <a:gd name="connsiteX734" fmla="*/ 3523507 w 6682383"/>
              <a:gd name="connsiteY734" fmla="*/ 5618261 h 6812607"/>
              <a:gd name="connsiteX735" fmla="*/ 3519785 w 6682383"/>
              <a:gd name="connsiteY735" fmla="*/ 5621982 h 6812607"/>
              <a:gd name="connsiteX736" fmla="*/ 3534668 w 6682383"/>
              <a:gd name="connsiteY736" fmla="*/ 5614541 h 6812607"/>
              <a:gd name="connsiteX737" fmla="*/ 3720703 w 6682383"/>
              <a:gd name="connsiteY737" fmla="*/ 5599658 h 6812607"/>
              <a:gd name="connsiteX738" fmla="*/ 3720703 w 6682383"/>
              <a:gd name="connsiteY738" fmla="*/ 5607099 h 6812607"/>
              <a:gd name="connsiteX739" fmla="*/ 3713262 w 6682383"/>
              <a:gd name="connsiteY739" fmla="*/ 5621982 h 6812607"/>
              <a:gd name="connsiteX740" fmla="*/ 3698379 w 6682383"/>
              <a:gd name="connsiteY740" fmla="*/ 5621982 h 6812607"/>
              <a:gd name="connsiteX741" fmla="*/ 3698379 w 6682383"/>
              <a:gd name="connsiteY741" fmla="*/ 5614541 h 6812607"/>
              <a:gd name="connsiteX742" fmla="*/ 3705820 w 6682383"/>
              <a:gd name="connsiteY742" fmla="*/ 5614541 h 6812607"/>
              <a:gd name="connsiteX743" fmla="*/ 3683496 w 6682383"/>
              <a:gd name="connsiteY743" fmla="*/ 5599658 h 6812607"/>
              <a:gd name="connsiteX744" fmla="*/ 3690938 w 6682383"/>
              <a:gd name="connsiteY744" fmla="*/ 5599658 h 6812607"/>
              <a:gd name="connsiteX745" fmla="*/ 3683496 w 6682383"/>
              <a:gd name="connsiteY745" fmla="*/ 5607099 h 6812607"/>
              <a:gd name="connsiteX746" fmla="*/ 3393281 w 6682383"/>
              <a:gd name="connsiteY746" fmla="*/ 5599658 h 6812607"/>
              <a:gd name="connsiteX747" fmla="*/ 3400723 w 6682383"/>
              <a:gd name="connsiteY747" fmla="*/ 5614541 h 6812607"/>
              <a:gd name="connsiteX748" fmla="*/ 3400723 w 6682383"/>
              <a:gd name="connsiteY748" fmla="*/ 5607099 h 6812607"/>
              <a:gd name="connsiteX749" fmla="*/ 3408165 w 6682383"/>
              <a:gd name="connsiteY749" fmla="*/ 5599658 h 6812607"/>
              <a:gd name="connsiteX750" fmla="*/ 3397003 w 6682383"/>
              <a:gd name="connsiteY750" fmla="*/ 5603379 h 6812607"/>
              <a:gd name="connsiteX751" fmla="*/ 3393281 w 6682383"/>
              <a:gd name="connsiteY751" fmla="*/ 5599658 h 6812607"/>
              <a:gd name="connsiteX752" fmla="*/ 3757910 w 6682383"/>
              <a:gd name="connsiteY752" fmla="*/ 5592217 h 6812607"/>
              <a:gd name="connsiteX753" fmla="*/ 3765352 w 6682383"/>
              <a:gd name="connsiteY753" fmla="*/ 5599658 h 6812607"/>
              <a:gd name="connsiteX754" fmla="*/ 3750469 w 6682383"/>
              <a:gd name="connsiteY754" fmla="*/ 5599658 h 6812607"/>
              <a:gd name="connsiteX755" fmla="*/ 3757910 w 6682383"/>
              <a:gd name="connsiteY755" fmla="*/ 5592217 h 6812607"/>
              <a:gd name="connsiteX756" fmla="*/ 3698379 w 6682383"/>
              <a:gd name="connsiteY756" fmla="*/ 5584775 h 6812607"/>
              <a:gd name="connsiteX757" fmla="*/ 3705820 w 6682383"/>
              <a:gd name="connsiteY757" fmla="*/ 5584775 h 6812607"/>
              <a:gd name="connsiteX758" fmla="*/ 3705820 w 6682383"/>
              <a:gd name="connsiteY758" fmla="*/ 5595937 h 6812607"/>
              <a:gd name="connsiteX759" fmla="*/ 3698379 w 6682383"/>
              <a:gd name="connsiteY759" fmla="*/ 5592217 h 6812607"/>
              <a:gd name="connsiteX760" fmla="*/ 3698379 w 6682383"/>
              <a:gd name="connsiteY760" fmla="*/ 5584775 h 6812607"/>
              <a:gd name="connsiteX761" fmla="*/ 3467695 w 6682383"/>
              <a:gd name="connsiteY761" fmla="*/ 5584775 h 6812607"/>
              <a:gd name="connsiteX762" fmla="*/ 3474207 w 6682383"/>
              <a:gd name="connsiteY762" fmla="*/ 5584775 h 6812607"/>
              <a:gd name="connsiteX763" fmla="*/ 3475137 w 6682383"/>
              <a:gd name="connsiteY763" fmla="*/ 5584775 h 6812607"/>
              <a:gd name="connsiteX764" fmla="*/ 3467695 w 6682383"/>
              <a:gd name="connsiteY764" fmla="*/ 5588496 h 6812607"/>
              <a:gd name="connsiteX765" fmla="*/ 3363516 w 6682383"/>
              <a:gd name="connsiteY765" fmla="*/ 5584775 h 6812607"/>
              <a:gd name="connsiteX766" fmla="*/ 3348633 w 6682383"/>
              <a:gd name="connsiteY766" fmla="*/ 5599658 h 6812607"/>
              <a:gd name="connsiteX767" fmla="*/ 3333751 w 6682383"/>
              <a:gd name="connsiteY767" fmla="*/ 5621982 h 6812607"/>
              <a:gd name="connsiteX768" fmla="*/ 3356074 w 6682383"/>
              <a:gd name="connsiteY768" fmla="*/ 5599658 h 6812607"/>
              <a:gd name="connsiteX769" fmla="*/ 3765352 w 6682383"/>
              <a:gd name="connsiteY769" fmla="*/ 5577334 h 6812607"/>
              <a:gd name="connsiteX770" fmla="*/ 3772793 w 6682383"/>
              <a:gd name="connsiteY770" fmla="*/ 5584775 h 6812607"/>
              <a:gd name="connsiteX771" fmla="*/ 3765352 w 6682383"/>
              <a:gd name="connsiteY771" fmla="*/ 5584775 h 6812607"/>
              <a:gd name="connsiteX772" fmla="*/ 3765352 w 6682383"/>
              <a:gd name="connsiteY772" fmla="*/ 5577334 h 6812607"/>
              <a:gd name="connsiteX773" fmla="*/ 3652947 w 6682383"/>
              <a:gd name="connsiteY773" fmla="*/ 5570284 h 6812607"/>
              <a:gd name="connsiteX774" fmla="*/ 3638848 w 6682383"/>
              <a:gd name="connsiteY774" fmla="*/ 5577334 h 6812607"/>
              <a:gd name="connsiteX775" fmla="*/ 3631406 w 6682383"/>
              <a:gd name="connsiteY775" fmla="*/ 5577334 h 6812607"/>
              <a:gd name="connsiteX776" fmla="*/ 3623965 w 6682383"/>
              <a:gd name="connsiteY776" fmla="*/ 5584775 h 6812607"/>
              <a:gd name="connsiteX777" fmla="*/ 3631406 w 6682383"/>
              <a:gd name="connsiteY777" fmla="*/ 5584775 h 6812607"/>
              <a:gd name="connsiteX778" fmla="*/ 3638848 w 6682383"/>
              <a:gd name="connsiteY778" fmla="*/ 5577334 h 6812607"/>
              <a:gd name="connsiteX779" fmla="*/ 3651405 w 6682383"/>
              <a:gd name="connsiteY779" fmla="*/ 5571753 h 6812607"/>
              <a:gd name="connsiteX780" fmla="*/ 3497461 w 6682383"/>
              <a:gd name="connsiteY780" fmla="*/ 5569892 h 6812607"/>
              <a:gd name="connsiteX781" fmla="*/ 3497461 w 6682383"/>
              <a:gd name="connsiteY781" fmla="*/ 5577334 h 6812607"/>
              <a:gd name="connsiteX782" fmla="*/ 3490019 w 6682383"/>
              <a:gd name="connsiteY782" fmla="*/ 5577334 h 6812607"/>
              <a:gd name="connsiteX783" fmla="*/ 3497461 w 6682383"/>
              <a:gd name="connsiteY783" fmla="*/ 5569892 h 6812607"/>
              <a:gd name="connsiteX784" fmla="*/ 3839766 w 6682383"/>
              <a:gd name="connsiteY784" fmla="*/ 5547568 h 6812607"/>
              <a:gd name="connsiteX785" fmla="*/ 3843487 w 6682383"/>
              <a:gd name="connsiteY785" fmla="*/ 5547568 h 6812607"/>
              <a:gd name="connsiteX786" fmla="*/ 3847207 w 6682383"/>
              <a:gd name="connsiteY786" fmla="*/ 5551289 h 6812607"/>
              <a:gd name="connsiteX787" fmla="*/ 3839766 w 6682383"/>
              <a:gd name="connsiteY787" fmla="*/ 5555010 h 6812607"/>
              <a:gd name="connsiteX788" fmla="*/ 3839766 w 6682383"/>
              <a:gd name="connsiteY788" fmla="*/ 5547568 h 6812607"/>
              <a:gd name="connsiteX789" fmla="*/ 3787676 w 6682383"/>
              <a:gd name="connsiteY789" fmla="*/ 5547568 h 6812607"/>
              <a:gd name="connsiteX790" fmla="*/ 3795118 w 6682383"/>
              <a:gd name="connsiteY790" fmla="*/ 5547568 h 6812607"/>
              <a:gd name="connsiteX791" fmla="*/ 3798838 w 6682383"/>
              <a:gd name="connsiteY791" fmla="*/ 5558730 h 6812607"/>
              <a:gd name="connsiteX792" fmla="*/ 3802559 w 6682383"/>
              <a:gd name="connsiteY792" fmla="*/ 5569892 h 6812607"/>
              <a:gd name="connsiteX793" fmla="*/ 3795118 w 6682383"/>
              <a:gd name="connsiteY793" fmla="*/ 5577334 h 6812607"/>
              <a:gd name="connsiteX794" fmla="*/ 3787676 w 6682383"/>
              <a:gd name="connsiteY794" fmla="*/ 5569892 h 6812607"/>
              <a:gd name="connsiteX795" fmla="*/ 3787676 w 6682383"/>
              <a:gd name="connsiteY795" fmla="*/ 5555010 h 6812607"/>
              <a:gd name="connsiteX796" fmla="*/ 3787676 w 6682383"/>
              <a:gd name="connsiteY796" fmla="*/ 5547568 h 6812607"/>
              <a:gd name="connsiteX797" fmla="*/ 3765352 w 6682383"/>
              <a:gd name="connsiteY797" fmla="*/ 5547568 h 6812607"/>
              <a:gd name="connsiteX798" fmla="*/ 3765352 w 6682383"/>
              <a:gd name="connsiteY798" fmla="*/ 5555010 h 6812607"/>
              <a:gd name="connsiteX799" fmla="*/ 3750469 w 6682383"/>
              <a:gd name="connsiteY799" fmla="*/ 5562451 h 6812607"/>
              <a:gd name="connsiteX800" fmla="*/ 3757910 w 6682383"/>
              <a:gd name="connsiteY800" fmla="*/ 5551289 h 6812607"/>
              <a:gd name="connsiteX801" fmla="*/ 3765352 w 6682383"/>
              <a:gd name="connsiteY801" fmla="*/ 5547568 h 6812607"/>
              <a:gd name="connsiteX802" fmla="*/ 3601641 w 6682383"/>
              <a:gd name="connsiteY802" fmla="*/ 5547568 h 6812607"/>
              <a:gd name="connsiteX803" fmla="*/ 3594199 w 6682383"/>
              <a:gd name="connsiteY803" fmla="*/ 5555010 h 6812607"/>
              <a:gd name="connsiteX804" fmla="*/ 3579316 w 6682383"/>
              <a:gd name="connsiteY804" fmla="*/ 5566172 h 6812607"/>
              <a:gd name="connsiteX805" fmla="*/ 3556992 w 6682383"/>
              <a:gd name="connsiteY805" fmla="*/ 5584775 h 6812607"/>
              <a:gd name="connsiteX806" fmla="*/ 3542109 w 6682383"/>
              <a:gd name="connsiteY806" fmla="*/ 5588496 h 6812607"/>
              <a:gd name="connsiteX807" fmla="*/ 3534668 w 6682383"/>
              <a:gd name="connsiteY807" fmla="*/ 5592217 h 6812607"/>
              <a:gd name="connsiteX808" fmla="*/ 3549551 w 6682383"/>
              <a:gd name="connsiteY808" fmla="*/ 5592217 h 6812607"/>
              <a:gd name="connsiteX809" fmla="*/ 3553271 w 6682383"/>
              <a:gd name="connsiteY809" fmla="*/ 5599658 h 6812607"/>
              <a:gd name="connsiteX810" fmla="*/ 3564434 w 6682383"/>
              <a:gd name="connsiteY810" fmla="*/ 5607099 h 6812607"/>
              <a:gd name="connsiteX811" fmla="*/ 3571875 w 6682383"/>
              <a:gd name="connsiteY811" fmla="*/ 5599658 h 6812607"/>
              <a:gd name="connsiteX812" fmla="*/ 3586758 w 6682383"/>
              <a:gd name="connsiteY812" fmla="*/ 5592217 h 6812607"/>
              <a:gd name="connsiteX813" fmla="*/ 3594199 w 6682383"/>
              <a:gd name="connsiteY813" fmla="*/ 5584775 h 6812607"/>
              <a:gd name="connsiteX814" fmla="*/ 3601641 w 6682383"/>
              <a:gd name="connsiteY814" fmla="*/ 5577334 h 6812607"/>
              <a:gd name="connsiteX815" fmla="*/ 3609082 w 6682383"/>
              <a:gd name="connsiteY815" fmla="*/ 5566172 h 6812607"/>
              <a:gd name="connsiteX816" fmla="*/ 3609082 w 6682383"/>
              <a:gd name="connsiteY816" fmla="*/ 5555010 h 6812607"/>
              <a:gd name="connsiteX817" fmla="*/ 3609082 w 6682383"/>
              <a:gd name="connsiteY817" fmla="*/ 5547568 h 6812607"/>
              <a:gd name="connsiteX818" fmla="*/ 3601641 w 6682383"/>
              <a:gd name="connsiteY818" fmla="*/ 5547568 h 6812607"/>
              <a:gd name="connsiteX819" fmla="*/ 3646289 w 6682383"/>
              <a:gd name="connsiteY819" fmla="*/ 5540127 h 6812607"/>
              <a:gd name="connsiteX820" fmla="*/ 3623965 w 6682383"/>
              <a:gd name="connsiteY820" fmla="*/ 5562451 h 6812607"/>
              <a:gd name="connsiteX821" fmla="*/ 3631406 w 6682383"/>
              <a:gd name="connsiteY821" fmla="*/ 5562451 h 6812607"/>
              <a:gd name="connsiteX822" fmla="*/ 3635127 w 6682383"/>
              <a:gd name="connsiteY822" fmla="*/ 5558730 h 6812607"/>
              <a:gd name="connsiteX823" fmla="*/ 3646289 w 6682383"/>
              <a:gd name="connsiteY823" fmla="*/ 5547568 h 6812607"/>
              <a:gd name="connsiteX824" fmla="*/ 3542109 w 6682383"/>
              <a:gd name="connsiteY824" fmla="*/ 5540127 h 6812607"/>
              <a:gd name="connsiteX825" fmla="*/ 3542109 w 6682383"/>
              <a:gd name="connsiteY825" fmla="*/ 5543847 h 6812607"/>
              <a:gd name="connsiteX826" fmla="*/ 3534668 w 6682383"/>
              <a:gd name="connsiteY826" fmla="*/ 5547568 h 6812607"/>
              <a:gd name="connsiteX827" fmla="*/ 3542109 w 6682383"/>
              <a:gd name="connsiteY827" fmla="*/ 5540127 h 6812607"/>
              <a:gd name="connsiteX828" fmla="*/ 3757910 w 6682383"/>
              <a:gd name="connsiteY828" fmla="*/ 5532685 h 6812607"/>
              <a:gd name="connsiteX829" fmla="*/ 3765352 w 6682383"/>
              <a:gd name="connsiteY829" fmla="*/ 5532685 h 6812607"/>
              <a:gd name="connsiteX830" fmla="*/ 3761631 w 6682383"/>
              <a:gd name="connsiteY830" fmla="*/ 5540127 h 6812607"/>
              <a:gd name="connsiteX831" fmla="*/ 3757910 w 6682383"/>
              <a:gd name="connsiteY831" fmla="*/ 5540127 h 6812607"/>
              <a:gd name="connsiteX832" fmla="*/ 3757910 w 6682383"/>
              <a:gd name="connsiteY832" fmla="*/ 5532685 h 6812607"/>
              <a:gd name="connsiteX833" fmla="*/ 3437930 w 6682383"/>
              <a:gd name="connsiteY833" fmla="*/ 5517803 h 6812607"/>
              <a:gd name="connsiteX834" fmla="*/ 3430488 w 6682383"/>
              <a:gd name="connsiteY834" fmla="*/ 5532685 h 6812607"/>
              <a:gd name="connsiteX835" fmla="*/ 3393281 w 6682383"/>
              <a:gd name="connsiteY835" fmla="*/ 5569892 h 6812607"/>
              <a:gd name="connsiteX836" fmla="*/ 3382119 w 6682383"/>
              <a:gd name="connsiteY836" fmla="*/ 5577334 h 6812607"/>
              <a:gd name="connsiteX837" fmla="*/ 3378398 w 6682383"/>
              <a:gd name="connsiteY837" fmla="*/ 5592217 h 6812607"/>
              <a:gd name="connsiteX838" fmla="*/ 3378398 w 6682383"/>
              <a:gd name="connsiteY838" fmla="*/ 5599658 h 6812607"/>
              <a:gd name="connsiteX839" fmla="*/ 3385840 w 6682383"/>
              <a:gd name="connsiteY839" fmla="*/ 5592217 h 6812607"/>
              <a:gd name="connsiteX840" fmla="*/ 3397003 w 6682383"/>
              <a:gd name="connsiteY840" fmla="*/ 5588496 h 6812607"/>
              <a:gd name="connsiteX841" fmla="*/ 3408165 w 6682383"/>
              <a:gd name="connsiteY841" fmla="*/ 5588496 h 6812607"/>
              <a:gd name="connsiteX842" fmla="*/ 3415605 w 6682383"/>
              <a:gd name="connsiteY842" fmla="*/ 5577334 h 6812607"/>
              <a:gd name="connsiteX843" fmla="*/ 3423048 w 6682383"/>
              <a:gd name="connsiteY843" fmla="*/ 5569892 h 6812607"/>
              <a:gd name="connsiteX844" fmla="*/ 3430488 w 6682383"/>
              <a:gd name="connsiteY844" fmla="*/ 5569892 h 6812607"/>
              <a:gd name="connsiteX845" fmla="*/ 3430488 w 6682383"/>
              <a:gd name="connsiteY845" fmla="*/ 5555010 h 6812607"/>
              <a:gd name="connsiteX846" fmla="*/ 3475137 w 6682383"/>
              <a:gd name="connsiteY846" fmla="*/ 5517803 h 6812607"/>
              <a:gd name="connsiteX847" fmla="*/ 3467695 w 6682383"/>
              <a:gd name="connsiteY847" fmla="*/ 5517803 h 6812607"/>
              <a:gd name="connsiteX848" fmla="*/ 3460255 w 6682383"/>
              <a:gd name="connsiteY848" fmla="*/ 5517803 h 6812607"/>
              <a:gd name="connsiteX849" fmla="*/ 342305 w 6682383"/>
              <a:gd name="connsiteY849" fmla="*/ 5517803 h 6812607"/>
              <a:gd name="connsiteX850" fmla="*/ 349746 w 6682383"/>
              <a:gd name="connsiteY850" fmla="*/ 5517803 h 6812607"/>
              <a:gd name="connsiteX851" fmla="*/ 349746 w 6682383"/>
              <a:gd name="connsiteY851" fmla="*/ 5525244 h 6812607"/>
              <a:gd name="connsiteX852" fmla="*/ 3780235 w 6682383"/>
              <a:gd name="connsiteY852" fmla="*/ 5510361 h 6812607"/>
              <a:gd name="connsiteX853" fmla="*/ 3802559 w 6682383"/>
              <a:gd name="connsiteY853" fmla="*/ 5517803 h 6812607"/>
              <a:gd name="connsiteX854" fmla="*/ 3810000 w 6682383"/>
              <a:gd name="connsiteY854" fmla="*/ 5532685 h 6812607"/>
              <a:gd name="connsiteX855" fmla="*/ 3795118 w 6682383"/>
              <a:gd name="connsiteY855" fmla="*/ 5532685 h 6812607"/>
              <a:gd name="connsiteX856" fmla="*/ 3787676 w 6682383"/>
              <a:gd name="connsiteY856" fmla="*/ 5532685 h 6812607"/>
              <a:gd name="connsiteX857" fmla="*/ 3780235 w 6682383"/>
              <a:gd name="connsiteY857" fmla="*/ 5521523 h 6812607"/>
              <a:gd name="connsiteX858" fmla="*/ 3780235 w 6682383"/>
              <a:gd name="connsiteY858" fmla="*/ 5510361 h 6812607"/>
              <a:gd name="connsiteX859" fmla="*/ 3854648 w 6682383"/>
              <a:gd name="connsiteY859" fmla="*/ 5502920 h 6812607"/>
              <a:gd name="connsiteX860" fmla="*/ 3858370 w 6682383"/>
              <a:gd name="connsiteY860" fmla="*/ 5502920 h 6812607"/>
              <a:gd name="connsiteX861" fmla="*/ 3862090 w 6682383"/>
              <a:gd name="connsiteY861" fmla="*/ 5506640 h 6812607"/>
              <a:gd name="connsiteX862" fmla="*/ 3854648 w 6682383"/>
              <a:gd name="connsiteY862" fmla="*/ 5510361 h 6812607"/>
              <a:gd name="connsiteX863" fmla="*/ 3919761 w 6682383"/>
              <a:gd name="connsiteY863" fmla="*/ 5500594 h 6812607"/>
              <a:gd name="connsiteX864" fmla="*/ 3921622 w 6682383"/>
              <a:gd name="connsiteY864" fmla="*/ 5502920 h 6812607"/>
              <a:gd name="connsiteX865" fmla="*/ 3906738 w 6682383"/>
              <a:gd name="connsiteY865" fmla="*/ 5510361 h 6812607"/>
              <a:gd name="connsiteX866" fmla="*/ 3876973 w 6682383"/>
              <a:gd name="connsiteY866" fmla="*/ 5532685 h 6812607"/>
              <a:gd name="connsiteX867" fmla="*/ 3862090 w 6682383"/>
              <a:gd name="connsiteY867" fmla="*/ 5540127 h 6812607"/>
              <a:gd name="connsiteX868" fmla="*/ 3865811 w 6682383"/>
              <a:gd name="connsiteY868" fmla="*/ 5525244 h 6812607"/>
              <a:gd name="connsiteX869" fmla="*/ 3891855 w 6682383"/>
              <a:gd name="connsiteY869" fmla="*/ 5510361 h 6812607"/>
              <a:gd name="connsiteX870" fmla="*/ 3919761 w 6682383"/>
              <a:gd name="connsiteY870" fmla="*/ 5500594 h 6812607"/>
              <a:gd name="connsiteX871" fmla="*/ 3509553 w 6682383"/>
              <a:gd name="connsiteY871" fmla="*/ 5497649 h 6812607"/>
              <a:gd name="connsiteX872" fmla="*/ 3508623 w 6682383"/>
              <a:gd name="connsiteY872" fmla="*/ 5499199 h 6812607"/>
              <a:gd name="connsiteX873" fmla="*/ 3503972 w 6682383"/>
              <a:gd name="connsiteY873" fmla="*/ 5500129 h 6812607"/>
              <a:gd name="connsiteX874" fmla="*/ 3503308 w 6682383"/>
              <a:gd name="connsiteY874" fmla="*/ 5499655 h 6812607"/>
              <a:gd name="connsiteX875" fmla="*/ 3504902 w 6682383"/>
              <a:gd name="connsiteY875" fmla="*/ 5499199 h 6812607"/>
              <a:gd name="connsiteX876" fmla="*/ 3718673 w 6682383"/>
              <a:gd name="connsiteY876" fmla="*/ 5486684 h 6812607"/>
              <a:gd name="connsiteX877" fmla="*/ 3707681 w 6682383"/>
              <a:gd name="connsiteY877" fmla="*/ 5495478 h 6812607"/>
              <a:gd name="connsiteX878" fmla="*/ 3676055 w 6682383"/>
              <a:gd name="connsiteY878" fmla="*/ 5502920 h 6812607"/>
              <a:gd name="connsiteX879" fmla="*/ 3657451 w 6682383"/>
              <a:gd name="connsiteY879" fmla="*/ 5514082 h 6812607"/>
              <a:gd name="connsiteX880" fmla="*/ 3638848 w 6682383"/>
              <a:gd name="connsiteY880" fmla="*/ 5525244 h 6812607"/>
              <a:gd name="connsiteX881" fmla="*/ 3623965 w 6682383"/>
              <a:gd name="connsiteY881" fmla="*/ 5540127 h 6812607"/>
              <a:gd name="connsiteX882" fmla="*/ 3653731 w 6682383"/>
              <a:gd name="connsiteY882" fmla="*/ 5525244 h 6812607"/>
              <a:gd name="connsiteX883" fmla="*/ 3676055 w 6682383"/>
              <a:gd name="connsiteY883" fmla="*/ 5517803 h 6812607"/>
              <a:gd name="connsiteX884" fmla="*/ 3690938 w 6682383"/>
              <a:gd name="connsiteY884" fmla="*/ 5510361 h 6812607"/>
              <a:gd name="connsiteX885" fmla="*/ 3713262 w 6682383"/>
              <a:gd name="connsiteY885" fmla="*/ 5502920 h 6812607"/>
              <a:gd name="connsiteX886" fmla="*/ 3720703 w 6682383"/>
              <a:gd name="connsiteY886" fmla="*/ 5488037 h 6812607"/>
              <a:gd name="connsiteX887" fmla="*/ 3718378 w 6682383"/>
              <a:gd name="connsiteY887" fmla="*/ 5487572 h 6812607"/>
              <a:gd name="connsiteX888" fmla="*/ 3966270 w 6682383"/>
              <a:gd name="connsiteY888" fmla="*/ 5480595 h 6812607"/>
              <a:gd name="connsiteX889" fmla="*/ 3966270 w 6682383"/>
              <a:gd name="connsiteY889" fmla="*/ 5488037 h 6812607"/>
              <a:gd name="connsiteX890" fmla="*/ 3951387 w 6682383"/>
              <a:gd name="connsiteY890" fmla="*/ 5495478 h 6812607"/>
              <a:gd name="connsiteX891" fmla="*/ 3943945 w 6682383"/>
              <a:gd name="connsiteY891" fmla="*/ 5502920 h 6812607"/>
              <a:gd name="connsiteX892" fmla="*/ 3951387 w 6682383"/>
              <a:gd name="connsiteY892" fmla="*/ 5488037 h 6812607"/>
              <a:gd name="connsiteX893" fmla="*/ 3966270 w 6682383"/>
              <a:gd name="connsiteY893" fmla="*/ 5480595 h 6812607"/>
              <a:gd name="connsiteX894" fmla="*/ 401836 w 6682383"/>
              <a:gd name="connsiteY894" fmla="*/ 5480595 h 6812607"/>
              <a:gd name="connsiteX895" fmla="*/ 390674 w 6682383"/>
              <a:gd name="connsiteY895" fmla="*/ 5488037 h 6812607"/>
              <a:gd name="connsiteX896" fmla="*/ 379512 w 6682383"/>
              <a:gd name="connsiteY896" fmla="*/ 5488037 h 6812607"/>
              <a:gd name="connsiteX897" fmla="*/ 386953 w 6682383"/>
              <a:gd name="connsiteY897" fmla="*/ 5495478 h 6812607"/>
              <a:gd name="connsiteX898" fmla="*/ 394395 w 6682383"/>
              <a:gd name="connsiteY898" fmla="*/ 5495478 h 6812607"/>
              <a:gd name="connsiteX899" fmla="*/ 401836 w 6682383"/>
              <a:gd name="connsiteY899" fmla="*/ 5495478 h 6812607"/>
              <a:gd name="connsiteX900" fmla="*/ 412998 w 6682383"/>
              <a:gd name="connsiteY900" fmla="*/ 5491758 h 6812607"/>
              <a:gd name="connsiteX901" fmla="*/ 416719 w 6682383"/>
              <a:gd name="connsiteY901" fmla="*/ 5488037 h 6812607"/>
              <a:gd name="connsiteX902" fmla="*/ 3854648 w 6682383"/>
              <a:gd name="connsiteY902" fmla="*/ 5473154 h 6812607"/>
              <a:gd name="connsiteX903" fmla="*/ 3854648 w 6682383"/>
              <a:gd name="connsiteY903" fmla="*/ 5480595 h 6812607"/>
              <a:gd name="connsiteX904" fmla="*/ 3847207 w 6682383"/>
              <a:gd name="connsiteY904" fmla="*/ 5495478 h 6812607"/>
              <a:gd name="connsiteX905" fmla="*/ 3839766 w 6682383"/>
              <a:gd name="connsiteY905" fmla="*/ 5488037 h 6812607"/>
              <a:gd name="connsiteX906" fmla="*/ 3847207 w 6682383"/>
              <a:gd name="connsiteY906" fmla="*/ 5480595 h 6812607"/>
              <a:gd name="connsiteX907" fmla="*/ 3854648 w 6682383"/>
              <a:gd name="connsiteY907" fmla="*/ 5473154 h 6812607"/>
              <a:gd name="connsiteX908" fmla="*/ 3888135 w 6682383"/>
              <a:gd name="connsiteY908" fmla="*/ 5463387 h 6812607"/>
              <a:gd name="connsiteX909" fmla="*/ 3891855 w 6682383"/>
              <a:gd name="connsiteY909" fmla="*/ 5465713 h 6812607"/>
              <a:gd name="connsiteX910" fmla="*/ 3884415 w 6682383"/>
              <a:gd name="connsiteY910" fmla="*/ 5480595 h 6812607"/>
              <a:gd name="connsiteX911" fmla="*/ 3876973 w 6682383"/>
              <a:gd name="connsiteY911" fmla="*/ 5480595 h 6812607"/>
              <a:gd name="connsiteX912" fmla="*/ 3876973 w 6682383"/>
              <a:gd name="connsiteY912" fmla="*/ 5473154 h 6812607"/>
              <a:gd name="connsiteX913" fmla="*/ 3888135 w 6682383"/>
              <a:gd name="connsiteY913" fmla="*/ 5463387 h 6812607"/>
              <a:gd name="connsiteX914" fmla="*/ 3929063 w 6682383"/>
              <a:gd name="connsiteY914" fmla="*/ 5458271 h 6812607"/>
              <a:gd name="connsiteX915" fmla="*/ 3914180 w 6682383"/>
              <a:gd name="connsiteY915" fmla="*/ 5473154 h 6812607"/>
              <a:gd name="connsiteX916" fmla="*/ 3906738 w 6682383"/>
              <a:gd name="connsiteY916" fmla="*/ 5473154 h 6812607"/>
              <a:gd name="connsiteX917" fmla="*/ 3917900 w 6682383"/>
              <a:gd name="connsiteY917" fmla="*/ 5465713 h 6812607"/>
              <a:gd name="connsiteX918" fmla="*/ 3929063 w 6682383"/>
              <a:gd name="connsiteY918" fmla="*/ 5458271 h 6812607"/>
              <a:gd name="connsiteX919" fmla="*/ 3966270 w 6682383"/>
              <a:gd name="connsiteY919" fmla="*/ 5450830 h 6812607"/>
              <a:gd name="connsiteX920" fmla="*/ 3943945 w 6682383"/>
              <a:gd name="connsiteY920" fmla="*/ 5465713 h 6812607"/>
              <a:gd name="connsiteX921" fmla="*/ 3943945 w 6682383"/>
              <a:gd name="connsiteY921" fmla="*/ 5458271 h 6812607"/>
              <a:gd name="connsiteX922" fmla="*/ 3955107 w 6682383"/>
              <a:gd name="connsiteY922" fmla="*/ 5454551 h 6812607"/>
              <a:gd name="connsiteX923" fmla="*/ 3966270 w 6682383"/>
              <a:gd name="connsiteY923" fmla="*/ 5450830 h 6812607"/>
              <a:gd name="connsiteX924" fmla="*/ 3571875 w 6682383"/>
              <a:gd name="connsiteY924" fmla="*/ 5443388 h 6812607"/>
              <a:gd name="connsiteX925" fmla="*/ 3571875 w 6682383"/>
              <a:gd name="connsiteY925" fmla="*/ 5443388 h 6812607"/>
              <a:gd name="connsiteX926" fmla="*/ 3571875 w 6682383"/>
              <a:gd name="connsiteY926" fmla="*/ 5443388 h 6812607"/>
              <a:gd name="connsiteX927" fmla="*/ 4055566 w 6682383"/>
              <a:gd name="connsiteY927" fmla="*/ 5435947 h 6812607"/>
              <a:gd name="connsiteX928" fmla="*/ 4040684 w 6682383"/>
              <a:gd name="connsiteY928" fmla="*/ 5450830 h 6812607"/>
              <a:gd name="connsiteX929" fmla="*/ 4025801 w 6682383"/>
              <a:gd name="connsiteY929" fmla="*/ 5450830 h 6812607"/>
              <a:gd name="connsiteX930" fmla="*/ 3943945 w 6682383"/>
              <a:gd name="connsiteY930" fmla="*/ 5435947 h 6812607"/>
              <a:gd name="connsiteX931" fmla="*/ 3951387 w 6682383"/>
              <a:gd name="connsiteY931" fmla="*/ 5435947 h 6812607"/>
              <a:gd name="connsiteX932" fmla="*/ 3951387 w 6682383"/>
              <a:gd name="connsiteY932" fmla="*/ 5443388 h 6812607"/>
              <a:gd name="connsiteX933" fmla="*/ 4070449 w 6682383"/>
              <a:gd name="connsiteY933" fmla="*/ 5428506 h 6812607"/>
              <a:gd name="connsiteX934" fmla="*/ 4077891 w 6682383"/>
              <a:gd name="connsiteY934" fmla="*/ 5428506 h 6812607"/>
              <a:gd name="connsiteX935" fmla="*/ 4070449 w 6682383"/>
              <a:gd name="connsiteY935" fmla="*/ 5435947 h 6812607"/>
              <a:gd name="connsiteX936" fmla="*/ 4003477 w 6682383"/>
              <a:gd name="connsiteY936" fmla="*/ 5428506 h 6812607"/>
              <a:gd name="connsiteX937" fmla="*/ 4003477 w 6682383"/>
              <a:gd name="connsiteY937" fmla="*/ 5443388 h 6812607"/>
              <a:gd name="connsiteX938" fmla="*/ 3973711 w 6682383"/>
              <a:gd name="connsiteY938" fmla="*/ 5450830 h 6812607"/>
              <a:gd name="connsiteX939" fmla="*/ 334863 w 6682383"/>
              <a:gd name="connsiteY939" fmla="*/ 5421064 h 6812607"/>
              <a:gd name="connsiteX940" fmla="*/ 342305 w 6682383"/>
              <a:gd name="connsiteY940" fmla="*/ 5428506 h 6812607"/>
              <a:gd name="connsiteX941" fmla="*/ 334863 w 6682383"/>
              <a:gd name="connsiteY941" fmla="*/ 5428506 h 6812607"/>
              <a:gd name="connsiteX942" fmla="*/ 334863 w 6682383"/>
              <a:gd name="connsiteY942" fmla="*/ 5421064 h 6812607"/>
              <a:gd name="connsiteX943" fmla="*/ 4107656 w 6682383"/>
              <a:gd name="connsiteY943" fmla="*/ 5413623 h 6812607"/>
              <a:gd name="connsiteX944" fmla="*/ 4100215 w 6682383"/>
              <a:gd name="connsiteY944" fmla="*/ 5421064 h 6812607"/>
              <a:gd name="connsiteX945" fmla="*/ 4092773 w 6682383"/>
              <a:gd name="connsiteY945" fmla="*/ 5428506 h 6812607"/>
              <a:gd name="connsiteX946" fmla="*/ 4092773 w 6682383"/>
              <a:gd name="connsiteY946" fmla="*/ 5421064 h 6812607"/>
              <a:gd name="connsiteX947" fmla="*/ 4107656 w 6682383"/>
              <a:gd name="connsiteY947" fmla="*/ 5413623 h 6812607"/>
              <a:gd name="connsiteX948" fmla="*/ 3616523 w 6682383"/>
              <a:gd name="connsiteY948" fmla="*/ 5413623 h 6812607"/>
              <a:gd name="connsiteX949" fmla="*/ 3601641 w 6682383"/>
              <a:gd name="connsiteY949" fmla="*/ 5435947 h 6812607"/>
              <a:gd name="connsiteX950" fmla="*/ 3590478 w 6682383"/>
              <a:gd name="connsiteY950" fmla="*/ 5443388 h 6812607"/>
              <a:gd name="connsiteX951" fmla="*/ 3579316 w 6682383"/>
              <a:gd name="connsiteY951" fmla="*/ 5458271 h 6812607"/>
              <a:gd name="connsiteX952" fmla="*/ 3568154 w 6682383"/>
              <a:gd name="connsiteY952" fmla="*/ 5469433 h 6812607"/>
              <a:gd name="connsiteX953" fmla="*/ 3564434 w 6682383"/>
              <a:gd name="connsiteY953" fmla="*/ 5473154 h 6812607"/>
              <a:gd name="connsiteX954" fmla="*/ 3564434 w 6682383"/>
              <a:gd name="connsiteY954" fmla="*/ 5480595 h 6812607"/>
              <a:gd name="connsiteX955" fmla="*/ 3556992 w 6682383"/>
              <a:gd name="connsiteY955" fmla="*/ 5488037 h 6812607"/>
              <a:gd name="connsiteX956" fmla="*/ 3549551 w 6682383"/>
              <a:gd name="connsiteY956" fmla="*/ 5491758 h 6812607"/>
              <a:gd name="connsiteX957" fmla="*/ 3538389 w 6682383"/>
              <a:gd name="connsiteY957" fmla="*/ 5499199 h 6812607"/>
              <a:gd name="connsiteX958" fmla="*/ 3527226 w 6682383"/>
              <a:gd name="connsiteY958" fmla="*/ 5517803 h 6812607"/>
              <a:gd name="connsiteX959" fmla="*/ 3519785 w 6682383"/>
              <a:gd name="connsiteY959" fmla="*/ 5510361 h 6812607"/>
              <a:gd name="connsiteX960" fmla="*/ 3512344 w 6682383"/>
              <a:gd name="connsiteY960" fmla="*/ 5499199 h 6812607"/>
              <a:gd name="connsiteX961" fmla="*/ 3510484 w 6682383"/>
              <a:gd name="connsiteY961" fmla="*/ 5497339 h 6812607"/>
              <a:gd name="connsiteX962" fmla="*/ 3509553 w 6682383"/>
              <a:gd name="connsiteY962" fmla="*/ 5497649 h 6812607"/>
              <a:gd name="connsiteX963" fmla="*/ 3511414 w 6682383"/>
              <a:gd name="connsiteY963" fmla="*/ 5494548 h 6812607"/>
              <a:gd name="connsiteX964" fmla="*/ 3512344 w 6682383"/>
              <a:gd name="connsiteY964" fmla="*/ 5488037 h 6812607"/>
              <a:gd name="connsiteX965" fmla="*/ 3527226 w 6682383"/>
              <a:gd name="connsiteY965" fmla="*/ 5480595 h 6812607"/>
              <a:gd name="connsiteX966" fmla="*/ 3542109 w 6682383"/>
              <a:gd name="connsiteY966" fmla="*/ 5465713 h 6812607"/>
              <a:gd name="connsiteX967" fmla="*/ 3556992 w 6682383"/>
              <a:gd name="connsiteY967" fmla="*/ 5458271 h 6812607"/>
              <a:gd name="connsiteX968" fmla="*/ 3564434 w 6682383"/>
              <a:gd name="connsiteY968" fmla="*/ 5450830 h 6812607"/>
              <a:gd name="connsiteX969" fmla="*/ 3568154 w 6682383"/>
              <a:gd name="connsiteY969" fmla="*/ 5447109 h 6812607"/>
              <a:gd name="connsiteX970" fmla="*/ 3571875 w 6682383"/>
              <a:gd name="connsiteY970" fmla="*/ 5443388 h 6812607"/>
              <a:gd name="connsiteX971" fmla="*/ 3579316 w 6682383"/>
              <a:gd name="connsiteY971" fmla="*/ 5450830 h 6812607"/>
              <a:gd name="connsiteX972" fmla="*/ 3579316 w 6682383"/>
              <a:gd name="connsiteY972" fmla="*/ 5447109 h 6812607"/>
              <a:gd name="connsiteX973" fmla="*/ 3571875 w 6682383"/>
              <a:gd name="connsiteY973" fmla="*/ 5443388 h 6812607"/>
              <a:gd name="connsiteX974" fmla="*/ 3579316 w 6682383"/>
              <a:gd name="connsiteY974" fmla="*/ 5435947 h 6812607"/>
              <a:gd name="connsiteX975" fmla="*/ 3601641 w 6682383"/>
              <a:gd name="connsiteY975" fmla="*/ 5421064 h 6812607"/>
              <a:gd name="connsiteX976" fmla="*/ 3616523 w 6682383"/>
              <a:gd name="connsiteY976" fmla="*/ 5413623 h 6812607"/>
              <a:gd name="connsiteX977" fmla="*/ 4122539 w 6682383"/>
              <a:gd name="connsiteY977" fmla="*/ 5406181 h 6812607"/>
              <a:gd name="connsiteX978" fmla="*/ 4129980 w 6682383"/>
              <a:gd name="connsiteY978" fmla="*/ 5406181 h 6812607"/>
              <a:gd name="connsiteX979" fmla="*/ 4122539 w 6682383"/>
              <a:gd name="connsiteY979" fmla="*/ 5413623 h 6812607"/>
              <a:gd name="connsiteX980" fmla="*/ 3936504 w 6682383"/>
              <a:gd name="connsiteY980" fmla="*/ 5406181 h 6812607"/>
              <a:gd name="connsiteX981" fmla="*/ 3936504 w 6682383"/>
              <a:gd name="connsiteY981" fmla="*/ 5413623 h 6812607"/>
              <a:gd name="connsiteX982" fmla="*/ 3936504 w 6682383"/>
              <a:gd name="connsiteY982" fmla="*/ 5421064 h 6812607"/>
              <a:gd name="connsiteX983" fmla="*/ 3932783 w 6682383"/>
              <a:gd name="connsiteY983" fmla="*/ 5417344 h 6812607"/>
              <a:gd name="connsiteX984" fmla="*/ 3929063 w 6682383"/>
              <a:gd name="connsiteY984" fmla="*/ 5413623 h 6812607"/>
              <a:gd name="connsiteX985" fmla="*/ 3936504 w 6682383"/>
              <a:gd name="connsiteY985" fmla="*/ 5406181 h 6812607"/>
              <a:gd name="connsiteX986" fmla="*/ 4156025 w 6682383"/>
              <a:gd name="connsiteY986" fmla="*/ 5391299 h 6812607"/>
              <a:gd name="connsiteX987" fmla="*/ 4156025 w 6682383"/>
              <a:gd name="connsiteY987" fmla="*/ 5395019 h 6812607"/>
              <a:gd name="connsiteX988" fmla="*/ 4152305 w 6682383"/>
              <a:gd name="connsiteY988" fmla="*/ 5398740 h 6812607"/>
              <a:gd name="connsiteX989" fmla="*/ 4156025 w 6682383"/>
              <a:gd name="connsiteY989" fmla="*/ 5391299 h 6812607"/>
              <a:gd name="connsiteX990" fmla="*/ 3676055 w 6682383"/>
              <a:gd name="connsiteY990" fmla="*/ 5361533 h 6812607"/>
              <a:gd name="connsiteX991" fmla="*/ 3676055 w 6682383"/>
              <a:gd name="connsiteY991" fmla="*/ 5376416 h 6812607"/>
              <a:gd name="connsiteX992" fmla="*/ 3668613 w 6682383"/>
              <a:gd name="connsiteY992" fmla="*/ 5376416 h 6812607"/>
              <a:gd name="connsiteX993" fmla="*/ 3672334 w 6682383"/>
              <a:gd name="connsiteY993" fmla="*/ 5365254 h 6812607"/>
              <a:gd name="connsiteX994" fmla="*/ 3676055 w 6682383"/>
              <a:gd name="connsiteY994" fmla="*/ 5361533 h 6812607"/>
              <a:gd name="connsiteX995" fmla="*/ 6593085 w 6682383"/>
              <a:gd name="connsiteY995" fmla="*/ 5354092 h 6812607"/>
              <a:gd name="connsiteX996" fmla="*/ 6596806 w 6682383"/>
              <a:gd name="connsiteY996" fmla="*/ 5357812 h 6812607"/>
              <a:gd name="connsiteX997" fmla="*/ 6593085 w 6682383"/>
              <a:gd name="connsiteY997" fmla="*/ 5361533 h 6812607"/>
              <a:gd name="connsiteX998" fmla="*/ 6593085 w 6682383"/>
              <a:gd name="connsiteY998" fmla="*/ 5354092 h 6812607"/>
              <a:gd name="connsiteX999" fmla="*/ 4249043 w 6682383"/>
              <a:gd name="connsiteY999" fmla="*/ 5354092 h 6812607"/>
              <a:gd name="connsiteX1000" fmla="*/ 4263926 w 6682383"/>
              <a:gd name="connsiteY1000" fmla="*/ 5354092 h 6812607"/>
              <a:gd name="connsiteX1001" fmla="*/ 4256484 w 6682383"/>
              <a:gd name="connsiteY1001" fmla="*/ 5361533 h 6812607"/>
              <a:gd name="connsiteX1002" fmla="*/ 3910460 w 6682383"/>
              <a:gd name="connsiteY1002" fmla="*/ 5350371 h 6812607"/>
              <a:gd name="connsiteX1003" fmla="*/ 3914180 w 6682383"/>
              <a:gd name="connsiteY1003" fmla="*/ 5354092 h 6812607"/>
              <a:gd name="connsiteX1004" fmla="*/ 3899297 w 6682383"/>
              <a:gd name="connsiteY1004" fmla="*/ 5368974 h 6812607"/>
              <a:gd name="connsiteX1005" fmla="*/ 3884415 w 6682383"/>
              <a:gd name="connsiteY1005" fmla="*/ 5368974 h 6812607"/>
              <a:gd name="connsiteX1006" fmla="*/ 3869532 w 6682383"/>
              <a:gd name="connsiteY1006" fmla="*/ 5387578 h 6812607"/>
              <a:gd name="connsiteX1007" fmla="*/ 3850928 w 6682383"/>
              <a:gd name="connsiteY1007" fmla="*/ 5395019 h 6812607"/>
              <a:gd name="connsiteX1008" fmla="*/ 3824883 w 6682383"/>
              <a:gd name="connsiteY1008" fmla="*/ 5409902 h 6812607"/>
              <a:gd name="connsiteX1009" fmla="*/ 3787676 w 6682383"/>
              <a:gd name="connsiteY1009" fmla="*/ 5435947 h 6812607"/>
              <a:gd name="connsiteX1010" fmla="*/ 3772793 w 6682383"/>
              <a:gd name="connsiteY1010" fmla="*/ 5443388 h 6812607"/>
              <a:gd name="connsiteX1011" fmla="*/ 3772793 w 6682383"/>
              <a:gd name="connsiteY1011" fmla="*/ 5428506 h 6812607"/>
              <a:gd name="connsiteX1012" fmla="*/ 3772793 w 6682383"/>
              <a:gd name="connsiteY1012" fmla="*/ 5413623 h 6812607"/>
              <a:gd name="connsiteX1013" fmla="*/ 3772793 w 6682383"/>
              <a:gd name="connsiteY1013" fmla="*/ 5406181 h 6812607"/>
              <a:gd name="connsiteX1014" fmla="*/ 3787676 w 6682383"/>
              <a:gd name="connsiteY1014" fmla="*/ 5406181 h 6812607"/>
              <a:gd name="connsiteX1015" fmla="*/ 3802559 w 6682383"/>
              <a:gd name="connsiteY1015" fmla="*/ 5398740 h 6812607"/>
              <a:gd name="connsiteX1016" fmla="*/ 3813721 w 6682383"/>
              <a:gd name="connsiteY1016" fmla="*/ 5395019 h 6812607"/>
              <a:gd name="connsiteX1017" fmla="*/ 3824883 w 6682383"/>
              <a:gd name="connsiteY1017" fmla="*/ 5391299 h 6812607"/>
              <a:gd name="connsiteX1018" fmla="*/ 3899297 w 6682383"/>
              <a:gd name="connsiteY1018" fmla="*/ 5354092 h 6812607"/>
              <a:gd name="connsiteX1019" fmla="*/ 3910460 w 6682383"/>
              <a:gd name="connsiteY1019" fmla="*/ 5350371 h 6812607"/>
              <a:gd name="connsiteX1020" fmla="*/ 6503789 w 6682383"/>
              <a:gd name="connsiteY1020" fmla="*/ 5346650 h 6812607"/>
              <a:gd name="connsiteX1021" fmla="*/ 6518671 w 6682383"/>
              <a:gd name="connsiteY1021" fmla="*/ 5346650 h 6812607"/>
              <a:gd name="connsiteX1022" fmla="*/ 6526113 w 6682383"/>
              <a:gd name="connsiteY1022" fmla="*/ 5354092 h 6812607"/>
              <a:gd name="connsiteX1023" fmla="*/ 6518671 w 6682383"/>
              <a:gd name="connsiteY1023" fmla="*/ 5354092 h 6812607"/>
              <a:gd name="connsiteX1024" fmla="*/ 3969990 w 6682383"/>
              <a:gd name="connsiteY1024" fmla="*/ 5346650 h 6812607"/>
              <a:gd name="connsiteX1025" fmla="*/ 3966270 w 6682383"/>
              <a:gd name="connsiteY1025" fmla="*/ 5361533 h 6812607"/>
              <a:gd name="connsiteX1026" fmla="*/ 3951387 w 6682383"/>
              <a:gd name="connsiteY1026" fmla="*/ 5368974 h 6812607"/>
              <a:gd name="connsiteX1027" fmla="*/ 3929063 w 6682383"/>
              <a:gd name="connsiteY1027" fmla="*/ 5376416 h 6812607"/>
              <a:gd name="connsiteX1028" fmla="*/ 3921622 w 6682383"/>
              <a:gd name="connsiteY1028" fmla="*/ 5376416 h 6812607"/>
              <a:gd name="connsiteX1029" fmla="*/ 3921622 w 6682383"/>
              <a:gd name="connsiteY1029" fmla="*/ 5372695 h 6812607"/>
              <a:gd name="connsiteX1030" fmla="*/ 3947667 w 6682383"/>
              <a:gd name="connsiteY1030" fmla="*/ 5357812 h 6812607"/>
              <a:gd name="connsiteX1031" fmla="*/ 3969990 w 6682383"/>
              <a:gd name="connsiteY1031" fmla="*/ 5346650 h 6812607"/>
              <a:gd name="connsiteX1032" fmla="*/ 416719 w 6682383"/>
              <a:gd name="connsiteY1032" fmla="*/ 5346650 h 6812607"/>
              <a:gd name="connsiteX1033" fmla="*/ 409277 w 6682383"/>
              <a:gd name="connsiteY1033" fmla="*/ 5354092 h 6812607"/>
              <a:gd name="connsiteX1034" fmla="*/ 409277 w 6682383"/>
              <a:gd name="connsiteY1034" fmla="*/ 5361533 h 6812607"/>
              <a:gd name="connsiteX1035" fmla="*/ 416719 w 6682383"/>
              <a:gd name="connsiteY1035" fmla="*/ 5354092 h 6812607"/>
              <a:gd name="connsiteX1036" fmla="*/ 416719 w 6682383"/>
              <a:gd name="connsiteY1036" fmla="*/ 5346650 h 6812607"/>
              <a:gd name="connsiteX1037" fmla="*/ 6466581 w 6682383"/>
              <a:gd name="connsiteY1037" fmla="*/ 5339209 h 6812607"/>
              <a:gd name="connsiteX1038" fmla="*/ 6474023 w 6682383"/>
              <a:gd name="connsiteY1038" fmla="*/ 5339209 h 6812607"/>
              <a:gd name="connsiteX1039" fmla="*/ 6470302 w 6682383"/>
              <a:gd name="connsiteY1039" fmla="*/ 5346650 h 6812607"/>
              <a:gd name="connsiteX1040" fmla="*/ 6466581 w 6682383"/>
              <a:gd name="connsiteY1040" fmla="*/ 5339209 h 6812607"/>
              <a:gd name="connsiteX1041" fmla="*/ 4308574 w 6682383"/>
              <a:gd name="connsiteY1041" fmla="*/ 5339209 h 6812607"/>
              <a:gd name="connsiteX1042" fmla="*/ 4293691 w 6682383"/>
              <a:gd name="connsiteY1042" fmla="*/ 5354092 h 6812607"/>
              <a:gd name="connsiteX1043" fmla="*/ 4271367 w 6682383"/>
              <a:gd name="connsiteY1043" fmla="*/ 5354092 h 6812607"/>
              <a:gd name="connsiteX1044" fmla="*/ 6511230 w 6682383"/>
              <a:gd name="connsiteY1044" fmla="*/ 5331767 h 6812607"/>
              <a:gd name="connsiteX1045" fmla="*/ 6518671 w 6682383"/>
              <a:gd name="connsiteY1045" fmla="*/ 5339209 h 6812607"/>
              <a:gd name="connsiteX1046" fmla="*/ 6511230 w 6682383"/>
              <a:gd name="connsiteY1046" fmla="*/ 5339209 h 6812607"/>
              <a:gd name="connsiteX1047" fmla="*/ 4003477 w 6682383"/>
              <a:gd name="connsiteY1047" fmla="*/ 5331767 h 6812607"/>
              <a:gd name="connsiteX1048" fmla="*/ 4003477 w 6682383"/>
              <a:gd name="connsiteY1048" fmla="*/ 5339209 h 6812607"/>
              <a:gd name="connsiteX1049" fmla="*/ 3999756 w 6682383"/>
              <a:gd name="connsiteY1049" fmla="*/ 5342929 h 6812607"/>
              <a:gd name="connsiteX1050" fmla="*/ 4003477 w 6682383"/>
              <a:gd name="connsiteY1050" fmla="*/ 5346650 h 6812607"/>
              <a:gd name="connsiteX1051" fmla="*/ 4010918 w 6682383"/>
              <a:gd name="connsiteY1051" fmla="*/ 5339209 h 6812607"/>
              <a:gd name="connsiteX1052" fmla="*/ 4010918 w 6682383"/>
              <a:gd name="connsiteY1052" fmla="*/ 5331767 h 6812607"/>
              <a:gd name="connsiteX1053" fmla="*/ 3787676 w 6682383"/>
              <a:gd name="connsiteY1053" fmla="*/ 5331767 h 6812607"/>
              <a:gd name="connsiteX1054" fmla="*/ 3791397 w 6682383"/>
              <a:gd name="connsiteY1054" fmla="*/ 5335488 h 6812607"/>
              <a:gd name="connsiteX1055" fmla="*/ 3787676 w 6682383"/>
              <a:gd name="connsiteY1055" fmla="*/ 5339209 h 6812607"/>
              <a:gd name="connsiteX1056" fmla="*/ 3787676 w 6682383"/>
              <a:gd name="connsiteY1056" fmla="*/ 5331767 h 6812607"/>
              <a:gd name="connsiteX1057" fmla="*/ 4353223 w 6682383"/>
              <a:gd name="connsiteY1057" fmla="*/ 5324326 h 6812607"/>
              <a:gd name="connsiteX1058" fmla="*/ 4353223 w 6682383"/>
              <a:gd name="connsiteY1058" fmla="*/ 5331767 h 6812607"/>
              <a:gd name="connsiteX1059" fmla="*/ 4330898 w 6682383"/>
              <a:gd name="connsiteY1059" fmla="*/ 5331767 h 6812607"/>
              <a:gd name="connsiteX1060" fmla="*/ 4342061 w 6682383"/>
              <a:gd name="connsiteY1060" fmla="*/ 5328047 h 6812607"/>
              <a:gd name="connsiteX1061" fmla="*/ 4353223 w 6682383"/>
              <a:gd name="connsiteY1061" fmla="*/ 5324326 h 6812607"/>
              <a:gd name="connsiteX1062" fmla="*/ 416719 w 6682383"/>
              <a:gd name="connsiteY1062" fmla="*/ 5302002 h 6812607"/>
              <a:gd name="connsiteX1063" fmla="*/ 420440 w 6682383"/>
              <a:gd name="connsiteY1063" fmla="*/ 5305722 h 6812607"/>
              <a:gd name="connsiteX1064" fmla="*/ 416719 w 6682383"/>
              <a:gd name="connsiteY1064" fmla="*/ 5309443 h 6812607"/>
              <a:gd name="connsiteX1065" fmla="*/ 4429497 w 6682383"/>
              <a:gd name="connsiteY1065" fmla="*/ 5294560 h 6812607"/>
              <a:gd name="connsiteX1066" fmla="*/ 4442519 w 6682383"/>
              <a:gd name="connsiteY1066" fmla="*/ 5302002 h 6812607"/>
              <a:gd name="connsiteX1067" fmla="*/ 4427636 w 6682383"/>
              <a:gd name="connsiteY1067" fmla="*/ 5302002 h 6812607"/>
              <a:gd name="connsiteX1068" fmla="*/ 4397871 w 6682383"/>
              <a:gd name="connsiteY1068" fmla="*/ 5316885 h 6812607"/>
              <a:gd name="connsiteX1069" fmla="*/ 4360664 w 6682383"/>
              <a:gd name="connsiteY1069" fmla="*/ 5324326 h 6812607"/>
              <a:gd name="connsiteX1070" fmla="*/ 4368105 w 6682383"/>
              <a:gd name="connsiteY1070" fmla="*/ 5313164 h 6812607"/>
              <a:gd name="connsiteX1071" fmla="*/ 4390430 w 6682383"/>
              <a:gd name="connsiteY1071" fmla="*/ 5302002 h 6812607"/>
              <a:gd name="connsiteX1072" fmla="*/ 4429497 w 6682383"/>
              <a:gd name="connsiteY1072" fmla="*/ 5294560 h 6812607"/>
              <a:gd name="connsiteX1073" fmla="*/ 6287988 w 6682383"/>
              <a:gd name="connsiteY1073" fmla="*/ 5279678 h 6812607"/>
              <a:gd name="connsiteX1074" fmla="*/ 6295429 w 6682383"/>
              <a:gd name="connsiteY1074" fmla="*/ 5279678 h 6812607"/>
              <a:gd name="connsiteX1075" fmla="*/ 6295429 w 6682383"/>
              <a:gd name="connsiteY1075" fmla="*/ 5287119 h 6812607"/>
              <a:gd name="connsiteX1076" fmla="*/ 6291709 w 6682383"/>
              <a:gd name="connsiteY1076" fmla="*/ 5283398 h 6812607"/>
              <a:gd name="connsiteX1077" fmla="*/ 6287988 w 6682383"/>
              <a:gd name="connsiteY1077" fmla="*/ 5279678 h 6812607"/>
              <a:gd name="connsiteX1078" fmla="*/ 4494609 w 6682383"/>
              <a:gd name="connsiteY1078" fmla="*/ 5272236 h 6812607"/>
              <a:gd name="connsiteX1079" fmla="*/ 4494609 w 6682383"/>
              <a:gd name="connsiteY1079" fmla="*/ 5279678 h 6812607"/>
              <a:gd name="connsiteX1080" fmla="*/ 4502051 w 6682383"/>
              <a:gd name="connsiteY1080" fmla="*/ 5287119 h 6812607"/>
              <a:gd name="connsiteX1081" fmla="*/ 4494609 w 6682383"/>
              <a:gd name="connsiteY1081" fmla="*/ 5287119 h 6812607"/>
              <a:gd name="connsiteX1082" fmla="*/ 4479726 w 6682383"/>
              <a:gd name="connsiteY1082" fmla="*/ 5287119 h 6812607"/>
              <a:gd name="connsiteX1083" fmla="*/ 4464843 w 6682383"/>
              <a:gd name="connsiteY1083" fmla="*/ 5294560 h 6812607"/>
              <a:gd name="connsiteX1084" fmla="*/ 4472285 w 6682383"/>
              <a:gd name="connsiteY1084" fmla="*/ 5287119 h 6812607"/>
              <a:gd name="connsiteX1085" fmla="*/ 4476006 w 6682383"/>
              <a:gd name="connsiteY1085" fmla="*/ 5283398 h 6812607"/>
              <a:gd name="connsiteX1086" fmla="*/ 4487168 w 6682383"/>
              <a:gd name="connsiteY1086" fmla="*/ 5279678 h 6812607"/>
              <a:gd name="connsiteX1087" fmla="*/ 4494609 w 6682383"/>
              <a:gd name="connsiteY1087" fmla="*/ 5272236 h 6812607"/>
              <a:gd name="connsiteX1088" fmla="*/ 4569023 w 6682383"/>
              <a:gd name="connsiteY1088" fmla="*/ 5257353 h 6812607"/>
              <a:gd name="connsiteX1089" fmla="*/ 4565302 w 6682383"/>
              <a:gd name="connsiteY1089" fmla="*/ 5264795 h 6812607"/>
              <a:gd name="connsiteX1090" fmla="*/ 4561582 w 6682383"/>
              <a:gd name="connsiteY1090" fmla="*/ 5261074 h 6812607"/>
              <a:gd name="connsiteX1091" fmla="*/ 4569023 w 6682383"/>
              <a:gd name="connsiteY1091" fmla="*/ 5257353 h 6812607"/>
              <a:gd name="connsiteX1092" fmla="*/ 4642507 w 6682383"/>
              <a:gd name="connsiteY1092" fmla="*/ 5237820 h 6812607"/>
              <a:gd name="connsiteX1093" fmla="*/ 4643437 w 6682383"/>
              <a:gd name="connsiteY1093" fmla="*/ 5242470 h 6812607"/>
              <a:gd name="connsiteX1094" fmla="*/ 4632275 w 6682383"/>
              <a:gd name="connsiteY1094" fmla="*/ 5246191 h 6812607"/>
              <a:gd name="connsiteX1095" fmla="*/ 4621113 w 6682383"/>
              <a:gd name="connsiteY1095" fmla="*/ 5249912 h 6812607"/>
              <a:gd name="connsiteX1096" fmla="*/ 4613672 w 6682383"/>
              <a:gd name="connsiteY1096" fmla="*/ 5249912 h 6812607"/>
              <a:gd name="connsiteX1097" fmla="*/ 4606230 w 6682383"/>
              <a:gd name="connsiteY1097" fmla="*/ 5249912 h 6812607"/>
              <a:gd name="connsiteX1098" fmla="*/ 4628554 w 6682383"/>
              <a:gd name="connsiteY1098" fmla="*/ 5242470 h 6812607"/>
              <a:gd name="connsiteX1099" fmla="*/ 4639717 w 6682383"/>
              <a:gd name="connsiteY1099" fmla="*/ 5238750 h 6812607"/>
              <a:gd name="connsiteX1100" fmla="*/ 4642507 w 6682383"/>
              <a:gd name="connsiteY1100" fmla="*/ 5237820 h 6812607"/>
              <a:gd name="connsiteX1101" fmla="*/ 4502051 w 6682383"/>
              <a:gd name="connsiteY1101" fmla="*/ 5220146 h 6812607"/>
              <a:gd name="connsiteX1102" fmla="*/ 4513213 w 6682383"/>
              <a:gd name="connsiteY1102" fmla="*/ 5220146 h 6812607"/>
              <a:gd name="connsiteX1103" fmla="*/ 4509492 w 6682383"/>
              <a:gd name="connsiteY1103" fmla="*/ 5227588 h 6812607"/>
              <a:gd name="connsiteX1104" fmla="*/ 4740176 w 6682383"/>
              <a:gd name="connsiteY1104" fmla="*/ 5208054 h 6812607"/>
              <a:gd name="connsiteX1105" fmla="*/ 4747617 w 6682383"/>
              <a:gd name="connsiteY1105" fmla="*/ 5212705 h 6812607"/>
              <a:gd name="connsiteX1106" fmla="*/ 4732734 w 6682383"/>
              <a:gd name="connsiteY1106" fmla="*/ 5220146 h 6812607"/>
              <a:gd name="connsiteX1107" fmla="*/ 4702968 w 6682383"/>
              <a:gd name="connsiteY1107" fmla="*/ 5220146 h 6812607"/>
              <a:gd name="connsiteX1108" fmla="*/ 4684365 w 6682383"/>
              <a:gd name="connsiteY1108" fmla="*/ 5235029 h 6812607"/>
              <a:gd name="connsiteX1109" fmla="*/ 4658320 w 6682383"/>
              <a:gd name="connsiteY1109" fmla="*/ 5242470 h 6812607"/>
              <a:gd name="connsiteX1110" fmla="*/ 4650879 w 6682383"/>
              <a:gd name="connsiteY1110" fmla="*/ 5235029 h 6812607"/>
              <a:gd name="connsiteX1111" fmla="*/ 4658320 w 6682383"/>
              <a:gd name="connsiteY1111" fmla="*/ 5235029 h 6812607"/>
              <a:gd name="connsiteX1112" fmla="*/ 4676924 w 6682383"/>
              <a:gd name="connsiteY1112" fmla="*/ 5223867 h 6812607"/>
              <a:gd name="connsiteX1113" fmla="*/ 4710410 w 6682383"/>
              <a:gd name="connsiteY1113" fmla="*/ 5216426 h 6812607"/>
              <a:gd name="connsiteX1114" fmla="*/ 4732734 w 6682383"/>
              <a:gd name="connsiteY1114" fmla="*/ 5208984 h 6812607"/>
              <a:gd name="connsiteX1115" fmla="*/ 4740176 w 6682383"/>
              <a:gd name="connsiteY1115" fmla="*/ 5208054 h 6812607"/>
              <a:gd name="connsiteX1116" fmla="*/ 4784824 w 6682383"/>
              <a:gd name="connsiteY1116" fmla="*/ 5205263 h 6812607"/>
              <a:gd name="connsiteX1117" fmla="*/ 4784824 w 6682383"/>
              <a:gd name="connsiteY1117" fmla="*/ 5212705 h 6812607"/>
              <a:gd name="connsiteX1118" fmla="*/ 4777383 w 6682383"/>
              <a:gd name="connsiteY1118" fmla="*/ 5212705 h 6812607"/>
              <a:gd name="connsiteX1119" fmla="*/ 4569023 w 6682383"/>
              <a:gd name="connsiteY1119" fmla="*/ 5197822 h 6812607"/>
              <a:gd name="connsiteX1120" fmla="*/ 4569023 w 6682383"/>
              <a:gd name="connsiteY1120" fmla="*/ 5205263 h 6812607"/>
              <a:gd name="connsiteX1121" fmla="*/ 4561582 w 6682383"/>
              <a:gd name="connsiteY1121" fmla="*/ 5205263 h 6812607"/>
              <a:gd name="connsiteX1122" fmla="*/ 4569023 w 6682383"/>
              <a:gd name="connsiteY1122" fmla="*/ 5197822 h 6812607"/>
              <a:gd name="connsiteX1123" fmla="*/ 4040684 w 6682383"/>
              <a:gd name="connsiteY1123" fmla="*/ 5197822 h 6812607"/>
              <a:gd name="connsiteX1124" fmla="*/ 4040684 w 6682383"/>
              <a:gd name="connsiteY1124" fmla="*/ 5201543 h 6812607"/>
              <a:gd name="connsiteX1125" fmla="*/ 4036963 w 6682383"/>
              <a:gd name="connsiteY1125" fmla="*/ 5205263 h 6812607"/>
              <a:gd name="connsiteX1126" fmla="*/ 4040684 w 6682383"/>
              <a:gd name="connsiteY1126" fmla="*/ 5197822 h 6812607"/>
              <a:gd name="connsiteX1127" fmla="*/ 4836914 w 6682383"/>
              <a:gd name="connsiteY1127" fmla="*/ 5190381 h 6812607"/>
              <a:gd name="connsiteX1128" fmla="*/ 4844355 w 6682383"/>
              <a:gd name="connsiteY1128" fmla="*/ 5190381 h 6812607"/>
              <a:gd name="connsiteX1129" fmla="*/ 4836914 w 6682383"/>
              <a:gd name="connsiteY1129" fmla="*/ 5197822 h 6812607"/>
              <a:gd name="connsiteX1130" fmla="*/ 4814590 w 6682383"/>
              <a:gd name="connsiteY1130" fmla="*/ 5197822 h 6812607"/>
              <a:gd name="connsiteX1131" fmla="*/ 4836914 w 6682383"/>
              <a:gd name="connsiteY1131" fmla="*/ 5190381 h 6812607"/>
              <a:gd name="connsiteX1132" fmla="*/ 4308574 w 6682383"/>
              <a:gd name="connsiteY1132" fmla="*/ 5186660 h 6812607"/>
              <a:gd name="connsiteX1133" fmla="*/ 4286250 w 6682383"/>
              <a:gd name="connsiteY1133" fmla="*/ 5190381 h 6812607"/>
              <a:gd name="connsiteX1134" fmla="*/ 4263926 w 6682383"/>
              <a:gd name="connsiteY1134" fmla="*/ 5190381 h 6812607"/>
              <a:gd name="connsiteX1135" fmla="*/ 4263926 w 6682383"/>
              <a:gd name="connsiteY1135" fmla="*/ 5197822 h 6812607"/>
              <a:gd name="connsiteX1136" fmla="*/ 4256484 w 6682383"/>
              <a:gd name="connsiteY1136" fmla="*/ 5205263 h 6812607"/>
              <a:gd name="connsiteX1137" fmla="*/ 4286250 w 6682383"/>
              <a:gd name="connsiteY1137" fmla="*/ 5197822 h 6812607"/>
              <a:gd name="connsiteX1138" fmla="*/ 4301133 w 6682383"/>
              <a:gd name="connsiteY1138" fmla="*/ 5197822 h 6812607"/>
              <a:gd name="connsiteX1139" fmla="*/ 4308574 w 6682383"/>
              <a:gd name="connsiteY1139" fmla="*/ 5197822 h 6812607"/>
              <a:gd name="connsiteX1140" fmla="*/ 4308574 w 6682383"/>
              <a:gd name="connsiteY1140" fmla="*/ 5190381 h 6812607"/>
              <a:gd name="connsiteX1141" fmla="*/ 4316016 w 6682383"/>
              <a:gd name="connsiteY1141" fmla="*/ 5190381 h 6812607"/>
              <a:gd name="connsiteX1142" fmla="*/ 4308574 w 6682383"/>
              <a:gd name="connsiteY1142" fmla="*/ 5186660 h 6812607"/>
              <a:gd name="connsiteX1143" fmla="*/ 4874121 w 6682383"/>
              <a:gd name="connsiteY1143" fmla="*/ 5182939 h 6812607"/>
              <a:gd name="connsiteX1144" fmla="*/ 4892724 w 6682383"/>
              <a:gd name="connsiteY1144" fmla="*/ 5182939 h 6812607"/>
              <a:gd name="connsiteX1145" fmla="*/ 4911328 w 6682383"/>
              <a:gd name="connsiteY1145" fmla="*/ 5182939 h 6812607"/>
              <a:gd name="connsiteX1146" fmla="*/ 4896445 w 6682383"/>
              <a:gd name="connsiteY1146" fmla="*/ 5190381 h 6812607"/>
              <a:gd name="connsiteX1147" fmla="*/ 4851797 w 6682383"/>
              <a:gd name="connsiteY1147" fmla="*/ 5190381 h 6812607"/>
              <a:gd name="connsiteX1148" fmla="*/ 4874121 w 6682383"/>
              <a:gd name="connsiteY1148" fmla="*/ 5182939 h 6812607"/>
              <a:gd name="connsiteX1149" fmla="*/ 4941093 w 6682383"/>
              <a:gd name="connsiteY1149" fmla="*/ 5175498 h 6812607"/>
              <a:gd name="connsiteX1150" fmla="*/ 4963418 w 6682383"/>
              <a:gd name="connsiteY1150" fmla="*/ 5175498 h 6812607"/>
              <a:gd name="connsiteX1151" fmla="*/ 4948535 w 6682383"/>
              <a:gd name="connsiteY1151" fmla="*/ 5182939 h 6812607"/>
              <a:gd name="connsiteX1152" fmla="*/ 4926211 w 6682383"/>
              <a:gd name="connsiteY1152" fmla="*/ 5182939 h 6812607"/>
              <a:gd name="connsiteX1153" fmla="*/ 4641577 w 6682383"/>
              <a:gd name="connsiteY1153" fmla="*/ 5170847 h 6812607"/>
              <a:gd name="connsiteX1154" fmla="*/ 4643437 w 6682383"/>
              <a:gd name="connsiteY1154" fmla="*/ 5175498 h 6812607"/>
              <a:gd name="connsiteX1155" fmla="*/ 4643437 w 6682383"/>
              <a:gd name="connsiteY1155" fmla="*/ 5182939 h 6812607"/>
              <a:gd name="connsiteX1156" fmla="*/ 4635996 w 6682383"/>
              <a:gd name="connsiteY1156" fmla="*/ 5175498 h 6812607"/>
              <a:gd name="connsiteX1157" fmla="*/ 4628554 w 6682383"/>
              <a:gd name="connsiteY1157" fmla="*/ 5175498 h 6812607"/>
              <a:gd name="connsiteX1158" fmla="*/ 4635996 w 6682383"/>
              <a:gd name="connsiteY1158" fmla="*/ 5171777 h 6812607"/>
              <a:gd name="connsiteX1159" fmla="*/ 4641577 w 6682383"/>
              <a:gd name="connsiteY1159" fmla="*/ 5170847 h 6812607"/>
              <a:gd name="connsiteX1160" fmla="*/ 5015508 w 6682383"/>
              <a:gd name="connsiteY1160" fmla="*/ 5168056 h 6812607"/>
              <a:gd name="connsiteX1161" fmla="*/ 5030390 w 6682383"/>
              <a:gd name="connsiteY1161" fmla="*/ 5168056 h 6812607"/>
              <a:gd name="connsiteX1162" fmla="*/ 5015508 w 6682383"/>
              <a:gd name="connsiteY1162" fmla="*/ 5175498 h 6812607"/>
              <a:gd name="connsiteX1163" fmla="*/ 4993183 w 6682383"/>
              <a:gd name="connsiteY1163" fmla="*/ 5168056 h 6812607"/>
              <a:gd name="connsiteX1164" fmla="*/ 5000625 w 6682383"/>
              <a:gd name="connsiteY1164" fmla="*/ 5175498 h 6812607"/>
              <a:gd name="connsiteX1165" fmla="*/ 4985742 w 6682383"/>
              <a:gd name="connsiteY1165" fmla="*/ 5175498 h 6812607"/>
              <a:gd name="connsiteX1166" fmla="*/ 4993183 w 6682383"/>
              <a:gd name="connsiteY1166" fmla="*/ 5168056 h 6812607"/>
              <a:gd name="connsiteX1167" fmla="*/ 4338340 w 6682383"/>
              <a:gd name="connsiteY1167" fmla="*/ 5168056 h 6812607"/>
              <a:gd name="connsiteX1168" fmla="*/ 4345781 w 6682383"/>
              <a:gd name="connsiteY1168" fmla="*/ 5175498 h 6812607"/>
              <a:gd name="connsiteX1169" fmla="*/ 4345781 w 6682383"/>
              <a:gd name="connsiteY1169" fmla="*/ 5186660 h 6812607"/>
              <a:gd name="connsiteX1170" fmla="*/ 4345781 w 6682383"/>
              <a:gd name="connsiteY1170" fmla="*/ 5190381 h 6812607"/>
              <a:gd name="connsiteX1171" fmla="*/ 4330898 w 6682383"/>
              <a:gd name="connsiteY1171" fmla="*/ 5205263 h 6812607"/>
              <a:gd name="connsiteX1172" fmla="*/ 4323457 w 6682383"/>
              <a:gd name="connsiteY1172" fmla="*/ 5212705 h 6812607"/>
              <a:gd name="connsiteX1173" fmla="*/ 4338340 w 6682383"/>
              <a:gd name="connsiteY1173" fmla="*/ 5212705 h 6812607"/>
              <a:gd name="connsiteX1174" fmla="*/ 4345781 w 6682383"/>
              <a:gd name="connsiteY1174" fmla="*/ 5208984 h 6812607"/>
              <a:gd name="connsiteX1175" fmla="*/ 4360664 w 6682383"/>
              <a:gd name="connsiteY1175" fmla="*/ 5205263 h 6812607"/>
              <a:gd name="connsiteX1176" fmla="*/ 4368105 w 6682383"/>
              <a:gd name="connsiteY1176" fmla="*/ 5190381 h 6812607"/>
              <a:gd name="connsiteX1177" fmla="*/ 4360664 w 6682383"/>
              <a:gd name="connsiteY1177" fmla="*/ 5175498 h 6812607"/>
              <a:gd name="connsiteX1178" fmla="*/ 4338340 w 6682383"/>
              <a:gd name="connsiteY1178" fmla="*/ 5168056 h 6812607"/>
              <a:gd name="connsiteX1179" fmla="*/ 4063008 w 6682383"/>
              <a:gd name="connsiteY1179" fmla="*/ 5168056 h 6812607"/>
              <a:gd name="connsiteX1180" fmla="*/ 4070449 w 6682383"/>
              <a:gd name="connsiteY1180" fmla="*/ 5175498 h 6812607"/>
              <a:gd name="connsiteX1181" fmla="*/ 4063008 w 6682383"/>
              <a:gd name="connsiteY1181" fmla="*/ 5175498 h 6812607"/>
              <a:gd name="connsiteX1182" fmla="*/ 4055566 w 6682383"/>
              <a:gd name="connsiteY1182" fmla="*/ 5175498 h 6812607"/>
              <a:gd name="connsiteX1183" fmla="*/ 4063008 w 6682383"/>
              <a:gd name="connsiteY1183" fmla="*/ 5168056 h 6812607"/>
              <a:gd name="connsiteX1184" fmla="*/ 5774531 w 6682383"/>
              <a:gd name="connsiteY1184" fmla="*/ 5160615 h 6812607"/>
              <a:gd name="connsiteX1185" fmla="*/ 5781972 w 6682383"/>
              <a:gd name="connsiteY1185" fmla="*/ 5164336 h 6812607"/>
              <a:gd name="connsiteX1186" fmla="*/ 5778252 w 6682383"/>
              <a:gd name="connsiteY1186" fmla="*/ 5168056 h 6812607"/>
              <a:gd name="connsiteX1187" fmla="*/ 5774531 w 6682383"/>
              <a:gd name="connsiteY1187" fmla="*/ 5160615 h 6812607"/>
              <a:gd name="connsiteX1188" fmla="*/ 5075039 w 6682383"/>
              <a:gd name="connsiteY1188" fmla="*/ 5160615 h 6812607"/>
              <a:gd name="connsiteX1189" fmla="*/ 5093642 w 6682383"/>
              <a:gd name="connsiteY1189" fmla="*/ 5160615 h 6812607"/>
              <a:gd name="connsiteX1190" fmla="*/ 5104804 w 6682383"/>
              <a:gd name="connsiteY1190" fmla="*/ 5160615 h 6812607"/>
              <a:gd name="connsiteX1191" fmla="*/ 5112246 w 6682383"/>
              <a:gd name="connsiteY1191" fmla="*/ 5160615 h 6812607"/>
              <a:gd name="connsiteX1192" fmla="*/ 5104804 w 6682383"/>
              <a:gd name="connsiteY1192" fmla="*/ 5168056 h 6812607"/>
              <a:gd name="connsiteX1193" fmla="*/ 5086201 w 6682383"/>
              <a:gd name="connsiteY1193" fmla="*/ 5168056 h 6812607"/>
              <a:gd name="connsiteX1194" fmla="*/ 5067597 w 6682383"/>
              <a:gd name="connsiteY1194" fmla="*/ 5171777 h 6812607"/>
              <a:gd name="connsiteX1195" fmla="*/ 5060156 w 6682383"/>
              <a:gd name="connsiteY1195" fmla="*/ 5175498 h 6812607"/>
              <a:gd name="connsiteX1196" fmla="*/ 5052715 w 6682383"/>
              <a:gd name="connsiteY1196" fmla="*/ 5168056 h 6812607"/>
              <a:gd name="connsiteX1197" fmla="*/ 4747617 w 6682383"/>
              <a:gd name="connsiteY1197" fmla="*/ 5160615 h 6812607"/>
              <a:gd name="connsiteX1198" fmla="*/ 4747617 w 6682383"/>
              <a:gd name="connsiteY1198" fmla="*/ 5168056 h 6812607"/>
              <a:gd name="connsiteX1199" fmla="*/ 4743896 w 6682383"/>
              <a:gd name="connsiteY1199" fmla="*/ 5168056 h 6812607"/>
              <a:gd name="connsiteX1200" fmla="*/ 4740176 w 6682383"/>
              <a:gd name="connsiteY1200" fmla="*/ 5168056 h 6812607"/>
              <a:gd name="connsiteX1201" fmla="*/ 4747617 w 6682383"/>
              <a:gd name="connsiteY1201" fmla="*/ 5160615 h 6812607"/>
              <a:gd name="connsiteX1202" fmla="*/ 3926272 w 6682383"/>
              <a:gd name="connsiteY1202" fmla="*/ 5155034 h 6812607"/>
              <a:gd name="connsiteX1203" fmla="*/ 3917900 w 6682383"/>
              <a:gd name="connsiteY1203" fmla="*/ 5156894 h 6812607"/>
              <a:gd name="connsiteX1204" fmla="*/ 3910460 w 6682383"/>
              <a:gd name="connsiteY1204" fmla="*/ 5164336 h 6812607"/>
              <a:gd name="connsiteX1205" fmla="*/ 3921622 w 6682383"/>
              <a:gd name="connsiteY1205" fmla="*/ 5168056 h 6812607"/>
              <a:gd name="connsiteX1206" fmla="*/ 3929063 w 6682383"/>
              <a:gd name="connsiteY1206" fmla="*/ 5156894 h 6812607"/>
              <a:gd name="connsiteX1207" fmla="*/ 3926272 w 6682383"/>
              <a:gd name="connsiteY1207" fmla="*/ 5155034 h 6812607"/>
              <a:gd name="connsiteX1208" fmla="*/ 6064746 w 6682383"/>
              <a:gd name="connsiteY1208" fmla="*/ 5153174 h 6812607"/>
              <a:gd name="connsiteX1209" fmla="*/ 6087070 w 6682383"/>
              <a:gd name="connsiteY1209" fmla="*/ 5153174 h 6812607"/>
              <a:gd name="connsiteX1210" fmla="*/ 6109394 w 6682383"/>
              <a:gd name="connsiteY1210" fmla="*/ 5153174 h 6812607"/>
              <a:gd name="connsiteX1211" fmla="*/ 6087070 w 6682383"/>
              <a:gd name="connsiteY1211" fmla="*/ 5160615 h 6812607"/>
              <a:gd name="connsiteX1212" fmla="*/ 6064746 w 6682383"/>
              <a:gd name="connsiteY1212" fmla="*/ 5153174 h 6812607"/>
              <a:gd name="connsiteX1213" fmla="*/ 5149453 w 6682383"/>
              <a:gd name="connsiteY1213" fmla="*/ 5153174 h 6812607"/>
              <a:gd name="connsiteX1214" fmla="*/ 5164336 w 6682383"/>
              <a:gd name="connsiteY1214" fmla="*/ 5153174 h 6812607"/>
              <a:gd name="connsiteX1215" fmla="*/ 5149453 w 6682383"/>
              <a:gd name="connsiteY1215" fmla="*/ 5160615 h 6812607"/>
              <a:gd name="connsiteX1216" fmla="*/ 5134570 w 6682383"/>
              <a:gd name="connsiteY1216" fmla="*/ 5160615 h 6812607"/>
              <a:gd name="connsiteX1217" fmla="*/ 5149453 w 6682383"/>
              <a:gd name="connsiteY1217" fmla="*/ 5153174 h 6812607"/>
              <a:gd name="connsiteX1218" fmla="*/ 4449961 w 6682383"/>
              <a:gd name="connsiteY1218" fmla="*/ 5153174 h 6812607"/>
              <a:gd name="connsiteX1219" fmla="*/ 4446240 w 6682383"/>
              <a:gd name="connsiteY1219" fmla="*/ 5156894 h 6812607"/>
              <a:gd name="connsiteX1220" fmla="*/ 4438799 w 6682383"/>
              <a:gd name="connsiteY1220" fmla="*/ 5160615 h 6812607"/>
              <a:gd name="connsiteX1221" fmla="*/ 4431357 w 6682383"/>
              <a:gd name="connsiteY1221" fmla="*/ 5164336 h 6812607"/>
              <a:gd name="connsiteX1222" fmla="*/ 4420195 w 6682383"/>
              <a:gd name="connsiteY1222" fmla="*/ 5168056 h 6812607"/>
              <a:gd name="connsiteX1223" fmla="*/ 4405313 w 6682383"/>
              <a:gd name="connsiteY1223" fmla="*/ 5175498 h 6812607"/>
              <a:gd name="connsiteX1224" fmla="*/ 4435078 w 6682383"/>
              <a:gd name="connsiteY1224" fmla="*/ 5182939 h 6812607"/>
              <a:gd name="connsiteX1225" fmla="*/ 4442519 w 6682383"/>
              <a:gd name="connsiteY1225" fmla="*/ 5168056 h 6812607"/>
              <a:gd name="connsiteX1226" fmla="*/ 6020097 w 6682383"/>
              <a:gd name="connsiteY1226" fmla="*/ 5145732 h 6812607"/>
              <a:gd name="connsiteX1227" fmla="*/ 6027539 w 6682383"/>
              <a:gd name="connsiteY1227" fmla="*/ 5145732 h 6812607"/>
              <a:gd name="connsiteX1228" fmla="*/ 6027539 w 6682383"/>
              <a:gd name="connsiteY1228" fmla="*/ 5153174 h 6812607"/>
              <a:gd name="connsiteX1229" fmla="*/ 5648027 w 6682383"/>
              <a:gd name="connsiteY1229" fmla="*/ 5145732 h 6812607"/>
              <a:gd name="connsiteX1230" fmla="*/ 5651748 w 6682383"/>
              <a:gd name="connsiteY1230" fmla="*/ 5145732 h 6812607"/>
              <a:gd name="connsiteX1231" fmla="*/ 5655468 w 6682383"/>
              <a:gd name="connsiteY1231" fmla="*/ 5145732 h 6812607"/>
              <a:gd name="connsiteX1232" fmla="*/ 5655468 w 6682383"/>
              <a:gd name="connsiteY1232" fmla="*/ 5153174 h 6812607"/>
              <a:gd name="connsiteX1233" fmla="*/ 5328047 w 6682383"/>
              <a:gd name="connsiteY1233" fmla="*/ 5145732 h 6812607"/>
              <a:gd name="connsiteX1234" fmla="*/ 5335488 w 6682383"/>
              <a:gd name="connsiteY1234" fmla="*/ 5145732 h 6812607"/>
              <a:gd name="connsiteX1235" fmla="*/ 5342929 w 6682383"/>
              <a:gd name="connsiteY1235" fmla="*/ 5145732 h 6812607"/>
              <a:gd name="connsiteX1236" fmla="*/ 5335488 w 6682383"/>
              <a:gd name="connsiteY1236" fmla="*/ 5153174 h 6812607"/>
              <a:gd name="connsiteX1237" fmla="*/ 5331767 w 6682383"/>
              <a:gd name="connsiteY1237" fmla="*/ 5153174 h 6812607"/>
              <a:gd name="connsiteX1238" fmla="*/ 5328047 w 6682383"/>
              <a:gd name="connsiteY1238" fmla="*/ 5145732 h 6812607"/>
              <a:gd name="connsiteX1239" fmla="*/ 4844355 w 6682383"/>
              <a:gd name="connsiteY1239" fmla="*/ 5145732 h 6812607"/>
              <a:gd name="connsiteX1240" fmla="*/ 4851797 w 6682383"/>
              <a:gd name="connsiteY1240" fmla="*/ 5153174 h 6812607"/>
              <a:gd name="connsiteX1241" fmla="*/ 4844355 w 6682383"/>
              <a:gd name="connsiteY1241" fmla="*/ 5153174 h 6812607"/>
              <a:gd name="connsiteX1242" fmla="*/ 4844355 w 6682383"/>
              <a:gd name="connsiteY1242" fmla="*/ 5145732 h 6812607"/>
              <a:gd name="connsiteX1243" fmla="*/ 5685234 w 6682383"/>
              <a:gd name="connsiteY1243" fmla="*/ 5138291 h 6812607"/>
              <a:gd name="connsiteX1244" fmla="*/ 5707558 w 6682383"/>
              <a:gd name="connsiteY1244" fmla="*/ 5145732 h 6812607"/>
              <a:gd name="connsiteX1245" fmla="*/ 5685234 w 6682383"/>
              <a:gd name="connsiteY1245" fmla="*/ 5145732 h 6812607"/>
              <a:gd name="connsiteX1246" fmla="*/ 5685234 w 6682383"/>
              <a:gd name="connsiteY1246" fmla="*/ 5138291 h 6812607"/>
              <a:gd name="connsiteX1247" fmla="*/ 5409902 w 6682383"/>
              <a:gd name="connsiteY1247" fmla="*/ 5138291 h 6812607"/>
              <a:gd name="connsiteX1248" fmla="*/ 5417343 w 6682383"/>
              <a:gd name="connsiteY1248" fmla="*/ 5142011 h 6812607"/>
              <a:gd name="connsiteX1249" fmla="*/ 5417343 w 6682383"/>
              <a:gd name="connsiteY1249" fmla="*/ 5145732 h 6812607"/>
              <a:gd name="connsiteX1250" fmla="*/ 5409902 w 6682383"/>
              <a:gd name="connsiteY1250" fmla="*/ 5145732 h 6812607"/>
              <a:gd name="connsiteX1251" fmla="*/ 5409902 w 6682383"/>
              <a:gd name="connsiteY1251" fmla="*/ 5138291 h 6812607"/>
              <a:gd name="connsiteX1252" fmla="*/ 4122539 w 6682383"/>
              <a:gd name="connsiteY1252" fmla="*/ 5138291 h 6812607"/>
              <a:gd name="connsiteX1253" fmla="*/ 4129980 w 6682383"/>
              <a:gd name="connsiteY1253" fmla="*/ 5138291 h 6812607"/>
              <a:gd name="connsiteX1254" fmla="*/ 4122539 w 6682383"/>
              <a:gd name="connsiteY1254" fmla="*/ 5145732 h 6812607"/>
              <a:gd name="connsiteX1255" fmla="*/ 4107656 w 6682383"/>
              <a:gd name="connsiteY1255" fmla="*/ 5156894 h 6812607"/>
              <a:gd name="connsiteX1256" fmla="*/ 4100215 w 6682383"/>
              <a:gd name="connsiteY1256" fmla="*/ 5164336 h 6812607"/>
              <a:gd name="connsiteX1257" fmla="*/ 4092773 w 6682383"/>
              <a:gd name="connsiteY1257" fmla="*/ 5160615 h 6812607"/>
              <a:gd name="connsiteX1258" fmla="*/ 4107656 w 6682383"/>
              <a:gd name="connsiteY1258" fmla="*/ 5145732 h 6812607"/>
              <a:gd name="connsiteX1259" fmla="*/ 5640586 w 6682383"/>
              <a:gd name="connsiteY1259" fmla="*/ 5130849 h 6812607"/>
              <a:gd name="connsiteX1260" fmla="*/ 5662910 w 6682383"/>
              <a:gd name="connsiteY1260" fmla="*/ 5130849 h 6812607"/>
              <a:gd name="connsiteX1261" fmla="*/ 5677793 w 6682383"/>
              <a:gd name="connsiteY1261" fmla="*/ 5138291 h 6812607"/>
              <a:gd name="connsiteX1262" fmla="*/ 5655468 w 6682383"/>
              <a:gd name="connsiteY1262" fmla="*/ 5138291 h 6812607"/>
              <a:gd name="connsiteX1263" fmla="*/ 5633144 w 6682383"/>
              <a:gd name="connsiteY1263" fmla="*/ 5134570 h 6812607"/>
              <a:gd name="connsiteX1264" fmla="*/ 5640586 w 6682383"/>
              <a:gd name="connsiteY1264" fmla="*/ 5130849 h 6812607"/>
              <a:gd name="connsiteX1265" fmla="*/ 5543847 w 6682383"/>
              <a:gd name="connsiteY1265" fmla="*/ 5123408 h 6812607"/>
              <a:gd name="connsiteX1266" fmla="*/ 5551289 w 6682383"/>
              <a:gd name="connsiteY1266" fmla="*/ 5130849 h 6812607"/>
              <a:gd name="connsiteX1267" fmla="*/ 5551289 w 6682383"/>
              <a:gd name="connsiteY1267" fmla="*/ 5138291 h 6812607"/>
              <a:gd name="connsiteX1268" fmla="*/ 5547568 w 6682383"/>
              <a:gd name="connsiteY1268" fmla="*/ 5134570 h 6812607"/>
              <a:gd name="connsiteX1269" fmla="*/ 5543847 w 6682383"/>
              <a:gd name="connsiteY1269" fmla="*/ 5130849 h 6812607"/>
              <a:gd name="connsiteX1270" fmla="*/ 5543847 w 6682383"/>
              <a:gd name="connsiteY1270" fmla="*/ 5123408 h 6812607"/>
              <a:gd name="connsiteX1271" fmla="*/ 5454551 w 6682383"/>
              <a:gd name="connsiteY1271" fmla="*/ 5123408 h 6812607"/>
              <a:gd name="connsiteX1272" fmla="*/ 5454551 w 6682383"/>
              <a:gd name="connsiteY1272" fmla="*/ 5130849 h 6812607"/>
              <a:gd name="connsiteX1273" fmla="*/ 5450830 w 6682383"/>
              <a:gd name="connsiteY1273" fmla="*/ 5130849 h 6812607"/>
              <a:gd name="connsiteX1274" fmla="*/ 5447109 w 6682383"/>
              <a:gd name="connsiteY1274" fmla="*/ 5130849 h 6812607"/>
              <a:gd name="connsiteX1275" fmla="*/ 5454551 w 6682383"/>
              <a:gd name="connsiteY1275" fmla="*/ 5123408 h 6812607"/>
              <a:gd name="connsiteX1276" fmla="*/ 4714131 w 6682383"/>
              <a:gd name="connsiteY1276" fmla="*/ 5120617 h 6812607"/>
              <a:gd name="connsiteX1277" fmla="*/ 4702968 w 6682383"/>
              <a:gd name="connsiteY1277" fmla="*/ 5123408 h 6812607"/>
              <a:gd name="connsiteX1278" fmla="*/ 4702968 w 6682383"/>
              <a:gd name="connsiteY1278" fmla="*/ 5130849 h 6812607"/>
              <a:gd name="connsiteX1279" fmla="*/ 4717851 w 6682383"/>
              <a:gd name="connsiteY1279" fmla="*/ 5127129 h 6812607"/>
              <a:gd name="connsiteX1280" fmla="*/ 4714131 w 6682383"/>
              <a:gd name="connsiteY1280" fmla="*/ 5120617 h 6812607"/>
              <a:gd name="connsiteX1281" fmla="*/ 4829472 w 6682383"/>
              <a:gd name="connsiteY1281" fmla="*/ 5115967 h 6812607"/>
              <a:gd name="connsiteX1282" fmla="*/ 4835984 w 6682383"/>
              <a:gd name="connsiteY1282" fmla="*/ 5115967 h 6812607"/>
              <a:gd name="connsiteX1283" fmla="*/ 4836914 w 6682383"/>
              <a:gd name="connsiteY1283" fmla="*/ 5115967 h 6812607"/>
              <a:gd name="connsiteX1284" fmla="*/ 4829472 w 6682383"/>
              <a:gd name="connsiteY1284" fmla="*/ 5123408 h 6812607"/>
              <a:gd name="connsiteX1285" fmla="*/ 4792265 w 6682383"/>
              <a:gd name="connsiteY1285" fmla="*/ 5115967 h 6812607"/>
              <a:gd name="connsiteX1286" fmla="*/ 4799707 w 6682383"/>
              <a:gd name="connsiteY1286" fmla="*/ 5123408 h 6812607"/>
              <a:gd name="connsiteX1287" fmla="*/ 4784824 w 6682383"/>
              <a:gd name="connsiteY1287" fmla="*/ 5130849 h 6812607"/>
              <a:gd name="connsiteX1288" fmla="*/ 4766220 w 6682383"/>
              <a:gd name="connsiteY1288" fmla="*/ 5134570 h 6812607"/>
              <a:gd name="connsiteX1289" fmla="*/ 4755058 w 6682383"/>
              <a:gd name="connsiteY1289" fmla="*/ 5138291 h 6812607"/>
              <a:gd name="connsiteX1290" fmla="*/ 4777383 w 6682383"/>
              <a:gd name="connsiteY1290" fmla="*/ 5123408 h 6812607"/>
              <a:gd name="connsiteX1291" fmla="*/ 4792265 w 6682383"/>
              <a:gd name="connsiteY1291" fmla="*/ 5115967 h 6812607"/>
              <a:gd name="connsiteX1292" fmla="*/ 4576465 w 6682383"/>
              <a:gd name="connsiteY1292" fmla="*/ 5115967 h 6812607"/>
              <a:gd name="connsiteX1293" fmla="*/ 4569023 w 6682383"/>
              <a:gd name="connsiteY1293" fmla="*/ 5123408 h 6812607"/>
              <a:gd name="connsiteX1294" fmla="*/ 4583906 w 6682383"/>
              <a:gd name="connsiteY1294" fmla="*/ 5123408 h 6812607"/>
              <a:gd name="connsiteX1295" fmla="*/ 4580185 w 6682383"/>
              <a:gd name="connsiteY1295" fmla="*/ 5115967 h 6812607"/>
              <a:gd name="connsiteX1296" fmla="*/ 4576465 w 6682383"/>
              <a:gd name="connsiteY1296" fmla="*/ 5115967 h 6812607"/>
              <a:gd name="connsiteX1297" fmla="*/ 4671808 w 6682383"/>
              <a:gd name="connsiteY1297" fmla="*/ 5113641 h 6812607"/>
              <a:gd name="connsiteX1298" fmla="*/ 4673203 w 6682383"/>
              <a:gd name="connsiteY1298" fmla="*/ 5123408 h 6812607"/>
              <a:gd name="connsiteX1299" fmla="*/ 4658320 w 6682383"/>
              <a:gd name="connsiteY1299" fmla="*/ 5123408 h 6812607"/>
              <a:gd name="connsiteX1300" fmla="*/ 4665761 w 6682383"/>
              <a:gd name="connsiteY1300" fmla="*/ 5115967 h 6812607"/>
              <a:gd name="connsiteX1301" fmla="*/ 4671808 w 6682383"/>
              <a:gd name="connsiteY1301" fmla="*/ 5113641 h 6812607"/>
              <a:gd name="connsiteX1302" fmla="*/ 5283398 w 6682383"/>
              <a:gd name="connsiteY1302" fmla="*/ 5101084 h 6812607"/>
              <a:gd name="connsiteX1303" fmla="*/ 5305722 w 6682383"/>
              <a:gd name="connsiteY1303" fmla="*/ 5101084 h 6812607"/>
              <a:gd name="connsiteX1304" fmla="*/ 5335488 w 6682383"/>
              <a:gd name="connsiteY1304" fmla="*/ 5108525 h 6812607"/>
              <a:gd name="connsiteX1305" fmla="*/ 5320605 w 6682383"/>
              <a:gd name="connsiteY1305" fmla="*/ 5108525 h 6812607"/>
              <a:gd name="connsiteX1306" fmla="*/ 5316885 w 6682383"/>
              <a:gd name="connsiteY1306" fmla="*/ 5108525 h 6812607"/>
              <a:gd name="connsiteX1307" fmla="*/ 5305722 w 6682383"/>
              <a:gd name="connsiteY1307" fmla="*/ 5108525 h 6812607"/>
              <a:gd name="connsiteX1308" fmla="*/ 5283398 w 6682383"/>
              <a:gd name="connsiteY1308" fmla="*/ 5101084 h 6812607"/>
              <a:gd name="connsiteX1309" fmla="*/ 5253633 w 6682383"/>
              <a:gd name="connsiteY1309" fmla="*/ 5101084 h 6812607"/>
              <a:gd name="connsiteX1310" fmla="*/ 5268515 w 6682383"/>
              <a:gd name="connsiteY1310" fmla="*/ 5101084 h 6812607"/>
              <a:gd name="connsiteX1311" fmla="*/ 5275957 w 6682383"/>
              <a:gd name="connsiteY1311" fmla="*/ 5108525 h 6812607"/>
              <a:gd name="connsiteX1312" fmla="*/ 5268515 w 6682383"/>
              <a:gd name="connsiteY1312" fmla="*/ 5108525 h 6812607"/>
              <a:gd name="connsiteX1313" fmla="*/ 5261074 w 6682383"/>
              <a:gd name="connsiteY1313" fmla="*/ 5108525 h 6812607"/>
              <a:gd name="connsiteX1314" fmla="*/ 5253633 w 6682383"/>
              <a:gd name="connsiteY1314" fmla="*/ 5108525 h 6812607"/>
              <a:gd name="connsiteX1315" fmla="*/ 4859238 w 6682383"/>
              <a:gd name="connsiteY1315" fmla="*/ 5101084 h 6812607"/>
              <a:gd name="connsiteX1316" fmla="*/ 4859238 w 6682383"/>
              <a:gd name="connsiteY1316" fmla="*/ 5108525 h 6812607"/>
              <a:gd name="connsiteX1317" fmla="*/ 4859238 w 6682383"/>
              <a:gd name="connsiteY1317" fmla="*/ 5112246 h 6812607"/>
              <a:gd name="connsiteX1318" fmla="*/ 4859238 w 6682383"/>
              <a:gd name="connsiteY1318" fmla="*/ 5123408 h 6812607"/>
              <a:gd name="connsiteX1319" fmla="*/ 4855517 w 6682383"/>
              <a:gd name="connsiteY1319" fmla="*/ 5127129 h 6812607"/>
              <a:gd name="connsiteX1320" fmla="*/ 4848076 w 6682383"/>
              <a:gd name="connsiteY1320" fmla="*/ 5130849 h 6812607"/>
              <a:gd name="connsiteX1321" fmla="*/ 4844355 w 6682383"/>
              <a:gd name="connsiteY1321" fmla="*/ 5127129 h 6812607"/>
              <a:gd name="connsiteX1322" fmla="*/ 4851797 w 6682383"/>
              <a:gd name="connsiteY1322" fmla="*/ 5115967 h 6812607"/>
              <a:gd name="connsiteX1323" fmla="*/ 4859238 w 6682383"/>
              <a:gd name="connsiteY1323" fmla="*/ 5101084 h 6812607"/>
              <a:gd name="connsiteX1324" fmla="*/ 4844355 w 6682383"/>
              <a:gd name="connsiteY1324" fmla="*/ 5101084 h 6812607"/>
              <a:gd name="connsiteX1325" fmla="*/ 4836914 w 6682383"/>
              <a:gd name="connsiteY1325" fmla="*/ 5108525 h 6812607"/>
              <a:gd name="connsiteX1326" fmla="*/ 4829472 w 6682383"/>
              <a:gd name="connsiteY1326" fmla="*/ 5115967 h 6812607"/>
              <a:gd name="connsiteX1327" fmla="*/ 4825752 w 6682383"/>
              <a:gd name="connsiteY1327" fmla="*/ 5123408 h 6812607"/>
              <a:gd name="connsiteX1328" fmla="*/ 4814590 w 6682383"/>
              <a:gd name="connsiteY1328" fmla="*/ 5123408 h 6812607"/>
              <a:gd name="connsiteX1329" fmla="*/ 4807148 w 6682383"/>
              <a:gd name="connsiteY1329" fmla="*/ 5115967 h 6812607"/>
              <a:gd name="connsiteX1330" fmla="*/ 4825752 w 6682383"/>
              <a:gd name="connsiteY1330" fmla="*/ 5104804 h 6812607"/>
              <a:gd name="connsiteX1331" fmla="*/ 4844355 w 6682383"/>
              <a:gd name="connsiteY1331" fmla="*/ 5101084 h 6812607"/>
              <a:gd name="connsiteX1332" fmla="*/ 4308574 w 6682383"/>
              <a:gd name="connsiteY1332" fmla="*/ 5101084 h 6812607"/>
              <a:gd name="connsiteX1333" fmla="*/ 4319736 w 6682383"/>
              <a:gd name="connsiteY1333" fmla="*/ 5101084 h 6812607"/>
              <a:gd name="connsiteX1334" fmla="*/ 4308574 w 6682383"/>
              <a:gd name="connsiteY1334" fmla="*/ 5108525 h 6812607"/>
              <a:gd name="connsiteX1335" fmla="*/ 4301133 w 6682383"/>
              <a:gd name="connsiteY1335" fmla="*/ 5108525 h 6812607"/>
              <a:gd name="connsiteX1336" fmla="*/ 4033242 w 6682383"/>
              <a:gd name="connsiteY1336" fmla="*/ 5101084 h 6812607"/>
              <a:gd name="connsiteX1337" fmla="*/ 4003477 w 6682383"/>
              <a:gd name="connsiteY1337" fmla="*/ 5108525 h 6812607"/>
              <a:gd name="connsiteX1338" fmla="*/ 3973711 w 6682383"/>
              <a:gd name="connsiteY1338" fmla="*/ 5123408 h 6812607"/>
              <a:gd name="connsiteX1339" fmla="*/ 3958829 w 6682383"/>
              <a:gd name="connsiteY1339" fmla="*/ 5138291 h 6812607"/>
              <a:gd name="connsiteX1340" fmla="*/ 3951387 w 6682383"/>
              <a:gd name="connsiteY1340" fmla="*/ 5138291 h 6812607"/>
              <a:gd name="connsiteX1341" fmla="*/ 3929063 w 6682383"/>
              <a:gd name="connsiteY1341" fmla="*/ 5153174 h 6812607"/>
              <a:gd name="connsiteX1342" fmla="*/ 3958829 w 6682383"/>
              <a:gd name="connsiteY1342" fmla="*/ 5138291 h 6812607"/>
              <a:gd name="connsiteX1343" fmla="*/ 3981152 w 6682383"/>
              <a:gd name="connsiteY1343" fmla="*/ 5130849 h 6812607"/>
              <a:gd name="connsiteX1344" fmla="*/ 3996035 w 6682383"/>
              <a:gd name="connsiteY1344" fmla="*/ 5123408 h 6812607"/>
              <a:gd name="connsiteX1345" fmla="*/ 4014639 w 6682383"/>
              <a:gd name="connsiteY1345" fmla="*/ 5115967 h 6812607"/>
              <a:gd name="connsiteX1346" fmla="*/ 4025801 w 6682383"/>
              <a:gd name="connsiteY1346" fmla="*/ 5112246 h 6812607"/>
              <a:gd name="connsiteX1347" fmla="*/ 4033242 w 6682383"/>
              <a:gd name="connsiteY1347" fmla="*/ 5101084 h 6812607"/>
              <a:gd name="connsiteX1348" fmla="*/ 6164275 w 6682383"/>
              <a:gd name="connsiteY1348" fmla="*/ 5097363 h 6812607"/>
              <a:gd name="connsiteX1349" fmla="*/ 6172646 w 6682383"/>
              <a:gd name="connsiteY1349" fmla="*/ 5101084 h 6812607"/>
              <a:gd name="connsiteX1350" fmla="*/ 6183808 w 6682383"/>
              <a:gd name="connsiteY1350" fmla="*/ 5108525 h 6812607"/>
              <a:gd name="connsiteX1351" fmla="*/ 6168926 w 6682383"/>
              <a:gd name="connsiteY1351" fmla="*/ 5108525 h 6812607"/>
              <a:gd name="connsiteX1352" fmla="*/ 6161484 w 6682383"/>
              <a:gd name="connsiteY1352" fmla="*/ 5101084 h 6812607"/>
              <a:gd name="connsiteX1353" fmla="*/ 6164275 w 6682383"/>
              <a:gd name="connsiteY1353" fmla="*/ 5097363 h 6812607"/>
              <a:gd name="connsiteX1354" fmla="*/ 5207124 w 6682383"/>
              <a:gd name="connsiteY1354" fmla="*/ 5097363 h 6812607"/>
              <a:gd name="connsiteX1355" fmla="*/ 5208984 w 6682383"/>
              <a:gd name="connsiteY1355" fmla="*/ 5101084 h 6812607"/>
              <a:gd name="connsiteX1356" fmla="*/ 5201543 w 6682383"/>
              <a:gd name="connsiteY1356" fmla="*/ 5101084 h 6812607"/>
              <a:gd name="connsiteX1357" fmla="*/ 5207124 w 6682383"/>
              <a:gd name="connsiteY1357" fmla="*/ 5097363 h 6812607"/>
              <a:gd name="connsiteX1358" fmla="*/ 5171777 w 6682383"/>
              <a:gd name="connsiteY1358" fmla="*/ 5093642 h 6812607"/>
              <a:gd name="connsiteX1359" fmla="*/ 5182939 w 6682383"/>
              <a:gd name="connsiteY1359" fmla="*/ 5097363 h 6812607"/>
              <a:gd name="connsiteX1360" fmla="*/ 5186660 w 6682383"/>
              <a:gd name="connsiteY1360" fmla="*/ 5101084 h 6812607"/>
              <a:gd name="connsiteX1361" fmla="*/ 5179218 w 6682383"/>
              <a:gd name="connsiteY1361" fmla="*/ 5101084 h 6812607"/>
              <a:gd name="connsiteX1362" fmla="*/ 5171777 w 6682383"/>
              <a:gd name="connsiteY1362" fmla="*/ 5101084 h 6812607"/>
              <a:gd name="connsiteX1363" fmla="*/ 5142011 w 6682383"/>
              <a:gd name="connsiteY1363" fmla="*/ 5101084 h 6812607"/>
              <a:gd name="connsiteX1364" fmla="*/ 4695527 w 6682383"/>
              <a:gd name="connsiteY1364" fmla="*/ 5093642 h 6812607"/>
              <a:gd name="connsiteX1365" fmla="*/ 4695527 w 6682383"/>
              <a:gd name="connsiteY1365" fmla="*/ 5101084 h 6812607"/>
              <a:gd name="connsiteX1366" fmla="*/ 4688086 w 6682383"/>
              <a:gd name="connsiteY1366" fmla="*/ 5101084 h 6812607"/>
              <a:gd name="connsiteX1367" fmla="*/ 4669482 w 6682383"/>
              <a:gd name="connsiteY1367" fmla="*/ 5093642 h 6812607"/>
              <a:gd name="connsiteX1368" fmla="*/ 4673203 w 6682383"/>
              <a:gd name="connsiteY1368" fmla="*/ 5101084 h 6812607"/>
              <a:gd name="connsiteX1369" fmla="*/ 4669482 w 6682383"/>
              <a:gd name="connsiteY1369" fmla="*/ 5097363 h 6812607"/>
              <a:gd name="connsiteX1370" fmla="*/ 4669482 w 6682383"/>
              <a:gd name="connsiteY1370" fmla="*/ 5093642 h 6812607"/>
              <a:gd name="connsiteX1371" fmla="*/ 5476875 w 6682383"/>
              <a:gd name="connsiteY1371" fmla="*/ 5086201 h 6812607"/>
              <a:gd name="connsiteX1372" fmla="*/ 5476875 w 6682383"/>
              <a:gd name="connsiteY1372" fmla="*/ 5093642 h 6812607"/>
              <a:gd name="connsiteX1373" fmla="*/ 5469433 w 6682383"/>
              <a:gd name="connsiteY1373" fmla="*/ 5093642 h 6812607"/>
              <a:gd name="connsiteX1374" fmla="*/ 4851797 w 6682383"/>
              <a:gd name="connsiteY1374" fmla="*/ 5086201 h 6812607"/>
              <a:gd name="connsiteX1375" fmla="*/ 4866679 w 6682383"/>
              <a:gd name="connsiteY1375" fmla="*/ 5086201 h 6812607"/>
              <a:gd name="connsiteX1376" fmla="*/ 4859238 w 6682383"/>
              <a:gd name="connsiteY1376" fmla="*/ 5093642 h 6812607"/>
              <a:gd name="connsiteX1377" fmla="*/ 4650879 w 6682383"/>
              <a:gd name="connsiteY1377" fmla="*/ 5086201 h 6812607"/>
              <a:gd name="connsiteX1378" fmla="*/ 4650879 w 6682383"/>
              <a:gd name="connsiteY1378" fmla="*/ 5093642 h 6812607"/>
              <a:gd name="connsiteX1379" fmla="*/ 4658320 w 6682383"/>
              <a:gd name="connsiteY1379" fmla="*/ 5093642 h 6812607"/>
              <a:gd name="connsiteX1380" fmla="*/ 4658320 w 6682383"/>
              <a:gd name="connsiteY1380" fmla="*/ 5101084 h 6812607"/>
              <a:gd name="connsiteX1381" fmla="*/ 4606230 w 6682383"/>
              <a:gd name="connsiteY1381" fmla="*/ 5123408 h 6812607"/>
              <a:gd name="connsiteX1382" fmla="*/ 4613672 w 6682383"/>
              <a:gd name="connsiteY1382" fmla="*/ 5115967 h 6812607"/>
              <a:gd name="connsiteX1383" fmla="*/ 4621113 w 6682383"/>
              <a:gd name="connsiteY1383" fmla="*/ 5108525 h 6812607"/>
              <a:gd name="connsiteX1384" fmla="*/ 4643437 w 6682383"/>
              <a:gd name="connsiteY1384" fmla="*/ 5104804 h 6812607"/>
              <a:gd name="connsiteX1385" fmla="*/ 4643437 w 6682383"/>
              <a:gd name="connsiteY1385" fmla="*/ 5101084 h 6812607"/>
              <a:gd name="connsiteX1386" fmla="*/ 4647158 w 6682383"/>
              <a:gd name="connsiteY1386" fmla="*/ 5089922 h 6812607"/>
              <a:gd name="connsiteX1387" fmla="*/ 4650879 w 6682383"/>
              <a:gd name="connsiteY1387" fmla="*/ 5086201 h 6812607"/>
              <a:gd name="connsiteX1388" fmla="*/ 4635996 w 6682383"/>
              <a:gd name="connsiteY1388" fmla="*/ 5086201 h 6812607"/>
              <a:gd name="connsiteX1389" fmla="*/ 4635996 w 6682383"/>
              <a:gd name="connsiteY1389" fmla="*/ 5093642 h 6812607"/>
              <a:gd name="connsiteX1390" fmla="*/ 4628554 w 6682383"/>
              <a:gd name="connsiteY1390" fmla="*/ 5093642 h 6812607"/>
              <a:gd name="connsiteX1391" fmla="*/ 4360664 w 6682383"/>
              <a:gd name="connsiteY1391" fmla="*/ 5078760 h 6812607"/>
              <a:gd name="connsiteX1392" fmla="*/ 4375547 w 6682383"/>
              <a:gd name="connsiteY1392" fmla="*/ 5078760 h 6812607"/>
              <a:gd name="connsiteX1393" fmla="*/ 4338340 w 6682383"/>
              <a:gd name="connsiteY1393" fmla="*/ 5093642 h 6812607"/>
              <a:gd name="connsiteX1394" fmla="*/ 4345781 w 6682383"/>
              <a:gd name="connsiteY1394" fmla="*/ 5086201 h 6812607"/>
              <a:gd name="connsiteX1395" fmla="*/ 4360664 w 6682383"/>
              <a:gd name="connsiteY1395" fmla="*/ 5078760 h 6812607"/>
              <a:gd name="connsiteX1396" fmla="*/ 4746687 w 6682383"/>
              <a:gd name="connsiteY1396" fmla="*/ 5074109 h 6812607"/>
              <a:gd name="connsiteX1397" fmla="*/ 4751338 w 6682383"/>
              <a:gd name="connsiteY1397" fmla="*/ 5075039 h 6812607"/>
              <a:gd name="connsiteX1398" fmla="*/ 4762500 w 6682383"/>
              <a:gd name="connsiteY1398" fmla="*/ 5078760 h 6812607"/>
              <a:gd name="connsiteX1399" fmla="*/ 4758779 w 6682383"/>
              <a:gd name="connsiteY1399" fmla="*/ 5082480 h 6812607"/>
              <a:gd name="connsiteX1400" fmla="*/ 4747617 w 6682383"/>
              <a:gd name="connsiteY1400" fmla="*/ 5086201 h 6812607"/>
              <a:gd name="connsiteX1401" fmla="*/ 4702968 w 6682383"/>
              <a:gd name="connsiteY1401" fmla="*/ 5093642 h 6812607"/>
              <a:gd name="connsiteX1402" fmla="*/ 4695527 w 6682383"/>
              <a:gd name="connsiteY1402" fmla="*/ 5093642 h 6812607"/>
              <a:gd name="connsiteX1403" fmla="*/ 4701108 w 6682383"/>
              <a:gd name="connsiteY1403" fmla="*/ 5088062 h 6812607"/>
              <a:gd name="connsiteX1404" fmla="*/ 4740176 w 6682383"/>
              <a:gd name="connsiteY1404" fmla="*/ 5078760 h 6812607"/>
              <a:gd name="connsiteX1405" fmla="*/ 4746687 w 6682383"/>
              <a:gd name="connsiteY1405" fmla="*/ 5074109 h 6812607"/>
              <a:gd name="connsiteX1406" fmla="*/ 6120556 w 6682383"/>
              <a:gd name="connsiteY1406" fmla="*/ 5063877 h 6812607"/>
              <a:gd name="connsiteX1407" fmla="*/ 6135439 w 6682383"/>
              <a:gd name="connsiteY1407" fmla="*/ 5075039 h 6812607"/>
              <a:gd name="connsiteX1408" fmla="*/ 6146601 w 6682383"/>
              <a:gd name="connsiteY1408" fmla="*/ 5086201 h 6812607"/>
              <a:gd name="connsiteX1409" fmla="*/ 6131718 w 6682383"/>
              <a:gd name="connsiteY1409" fmla="*/ 5078760 h 6812607"/>
              <a:gd name="connsiteX1410" fmla="*/ 6120556 w 6682383"/>
              <a:gd name="connsiteY1410" fmla="*/ 5063877 h 6812607"/>
              <a:gd name="connsiteX1411" fmla="*/ 4316016 w 6682383"/>
              <a:gd name="connsiteY1411" fmla="*/ 5063877 h 6812607"/>
              <a:gd name="connsiteX1412" fmla="*/ 4278809 w 6682383"/>
              <a:gd name="connsiteY1412" fmla="*/ 5093642 h 6812607"/>
              <a:gd name="connsiteX1413" fmla="*/ 4249043 w 6682383"/>
              <a:gd name="connsiteY1413" fmla="*/ 5108525 h 6812607"/>
              <a:gd name="connsiteX1414" fmla="*/ 4211836 w 6682383"/>
              <a:gd name="connsiteY1414" fmla="*/ 5115967 h 6812607"/>
              <a:gd name="connsiteX1415" fmla="*/ 4222998 w 6682383"/>
              <a:gd name="connsiteY1415" fmla="*/ 5101084 h 6812607"/>
              <a:gd name="connsiteX1416" fmla="*/ 4241602 w 6682383"/>
              <a:gd name="connsiteY1416" fmla="*/ 5093642 h 6812607"/>
              <a:gd name="connsiteX1417" fmla="*/ 4252764 w 6682383"/>
              <a:gd name="connsiteY1417" fmla="*/ 5089922 h 6812607"/>
              <a:gd name="connsiteX1418" fmla="*/ 4263926 w 6682383"/>
              <a:gd name="connsiteY1418" fmla="*/ 5093642 h 6812607"/>
              <a:gd name="connsiteX1419" fmla="*/ 4271367 w 6682383"/>
              <a:gd name="connsiteY1419" fmla="*/ 5086201 h 6812607"/>
              <a:gd name="connsiteX1420" fmla="*/ 4286250 w 6682383"/>
              <a:gd name="connsiteY1420" fmla="*/ 5078760 h 6812607"/>
              <a:gd name="connsiteX1421" fmla="*/ 4293691 w 6682383"/>
              <a:gd name="connsiteY1421" fmla="*/ 5078760 h 6812607"/>
              <a:gd name="connsiteX1422" fmla="*/ 4301133 w 6682383"/>
              <a:gd name="connsiteY1422" fmla="*/ 5071318 h 6812607"/>
              <a:gd name="connsiteX1423" fmla="*/ 4316016 w 6682383"/>
              <a:gd name="connsiteY1423" fmla="*/ 5063877 h 6812607"/>
              <a:gd name="connsiteX1424" fmla="*/ 4159746 w 6682383"/>
              <a:gd name="connsiteY1424" fmla="*/ 5056435 h 6812607"/>
              <a:gd name="connsiteX1425" fmla="*/ 4152305 w 6682383"/>
              <a:gd name="connsiteY1425" fmla="*/ 5063877 h 6812607"/>
              <a:gd name="connsiteX1426" fmla="*/ 4159746 w 6682383"/>
              <a:gd name="connsiteY1426" fmla="*/ 5063877 h 6812607"/>
              <a:gd name="connsiteX1427" fmla="*/ 4159746 w 6682383"/>
              <a:gd name="connsiteY1427" fmla="*/ 5056435 h 6812607"/>
              <a:gd name="connsiteX1428" fmla="*/ 4673203 w 6682383"/>
              <a:gd name="connsiteY1428" fmla="*/ 5048994 h 6812607"/>
              <a:gd name="connsiteX1429" fmla="*/ 4680644 w 6682383"/>
              <a:gd name="connsiteY1429" fmla="*/ 5056435 h 6812607"/>
              <a:gd name="connsiteX1430" fmla="*/ 4680644 w 6682383"/>
              <a:gd name="connsiteY1430" fmla="*/ 5048994 h 6812607"/>
              <a:gd name="connsiteX1431" fmla="*/ 4673203 w 6682383"/>
              <a:gd name="connsiteY1431" fmla="*/ 5048994 h 6812607"/>
              <a:gd name="connsiteX1432" fmla="*/ 4829472 w 6682383"/>
              <a:gd name="connsiteY1432" fmla="*/ 5041553 h 6812607"/>
              <a:gd name="connsiteX1433" fmla="*/ 4822031 w 6682383"/>
              <a:gd name="connsiteY1433" fmla="*/ 5045273 h 6812607"/>
              <a:gd name="connsiteX1434" fmla="*/ 4829472 w 6682383"/>
              <a:gd name="connsiteY1434" fmla="*/ 5048994 h 6812607"/>
              <a:gd name="connsiteX1435" fmla="*/ 4829472 w 6682383"/>
              <a:gd name="connsiteY1435" fmla="*/ 5041553 h 6812607"/>
              <a:gd name="connsiteX1436" fmla="*/ 4375547 w 6682383"/>
              <a:gd name="connsiteY1436" fmla="*/ 5041553 h 6812607"/>
              <a:gd name="connsiteX1437" fmla="*/ 4368105 w 6682383"/>
              <a:gd name="connsiteY1437" fmla="*/ 5048994 h 6812607"/>
              <a:gd name="connsiteX1438" fmla="*/ 4382988 w 6682383"/>
              <a:gd name="connsiteY1438" fmla="*/ 5048994 h 6812607"/>
              <a:gd name="connsiteX1439" fmla="*/ 4360664 w 6682383"/>
              <a:gd name="connsiteY1439" fmla="*/ 5056435 h 6812607"/>
              <a:gd name="connsiteX1440" fmla="*/ 4364385 w 6682383"/>
              <a:gd name="connsiteY1440" fmla="*/ 5045273 h 6812607"/>
              <a:gd name="connsiteX1441" fmla="*/ 4375547 w 6682383"/>
              <a:gd name="connsiteY1441" fmla="*/ 5041553 h 6812607"/>
              <a:gd name="connsiteX1442" fmla="*/ 4978301 w 6682383"/>
              <a:gd name="connsiteY1442" fmla="*/ 5034111 h 6812607"/>
              <a:gd name="connsiteX1443" fmla="*/ 4993183 w 6682383"/>
              <a:gd name="connsiteY1443" fmla="*/ 5034111 h 6812607"/>
              <a:gd name="connsiteX1444" fmla="*/ 4978301 w 6682383"/>
              <a:gd name="connsiteY1444" fmla="*/ 5041553 h 6812607"/>
              <a:gd name="connsiteX1445" fmla="*/ 4970859 w 6682383"/>
              <a:gd name="connsiteY1445" fmla="*/ 5048994 h 6812607"/>
              <a:gd name="connsiteX1446" fmla="*/ 4963418 w 6682383"/>
              <a:gd name="connsiteY1446" fmla="*/ 5048994 h 6812607"/>
              <a:gd name="connsiteX1447" fmla="*/ 4963418 w 6682383"/>
              <a:gd name="connsiteY1447" fmla="*/ 5041553 h 6812607"/>
              <a:gd name="connsiteX1448" fmla="*/ 4955976 w 6682383"/>
              <a:gd name="connsiteY1448" fmla="*/ 5041553 h 6812607"/>
              <a:gd name="connsiteX1449" fmla="*/ 4978301 w 6682383"/>
              <a:gd name="connsiteY1449" fmla="*/ 5034111 h 6812607"/>
              <a:gd name="connsiteX1450" fmla="*/ 4695527 w 6682383"/>
              <a:gd name="connsiteY1450" fmla="*/ 5034111 h 6812607"/>
              <a:gd name="connsiteX1451" fmla="*/ 4695527 w 6682383"/>
              <a:gd name="connsiteY1451" fmla="*/ 5041553 h 6812607"/>
              <a:gd name="connsiteX1452" fmla="*/ 4702968 w 6682383"/>
              <a:gd name="connsiteY1452" fmla="*/ 5041553 h 6812607"/>
              <a:gd name="connsiteX1453" fmla="*/ 4710410 w 6682383"/>
              <a:gd name="connsiteY1453" fmla="*/ 5034111 h 6812607"/>
              <a:gd name="connsiteX1454" fmla="*/ 4702968 w 6682383"/>
              <a:gd name="connsiteY1454" fmla="*/ 5034111 h 6812607"/>
              <a:gd name="connsiteX1455" fmla="*/ 4695527 w 6682383"/>
              <a:gd name="connsiteY1455" fmla="*/ 5034111 h 6812607"/>
              <a:gd name="connsiteX1456" fmla="*/ 5075039 w 6682383"/>
              <a:gd name="connsiteY1456" fmla="*/ 5026670 h 6812607"/>
              <a:gd name="connsiteX1457" fmla="*/ 5076899 w 6682383"/>
              <a:gd name="connsiteY1457" fmla="*/ 5026670 h 6812607"/>
              <a:gd name="connsiteX1458" fmla="*/ 5075039 w 6682383"/>
              <a:gd name="connsiteY1458" fmla="*/ 5034111 h 6812607"/>
              <a:gd name="connsiteX1459" fmla="*/ 4167188 w 6682383"/>
              <a:gd name="connsiteY1459" fmla="*/ 5026670 h 6812607"/>
              <a:gd name="connsiteX1460" fmla="*/ 4122539 w 6682383"/>
              <a:gd name="connsiteY1460" fmla="*/ 5048994 h 6812607"/>
              <a:gd name="connsiteX1461" fmla="*/ 4122539 w 6682383"/>
              <a:gd name="connsiteY1461" fmla="*/ 5056435 h 6812607"/>
              <a:gd name="connsiteX1462" fmla="*/ 4115098 w 6682383"/>
              <a:gd name="connsiteY1462" fmla="*/ 5056435 h 6812607"/>
              <a:gd name="connsiteX1463" fmla="*/ 4055566 w 6682383"/>
              <a:gd name="connsiteY1463" fmla="*/ 5078760 h 6812607"/>
              <a:gd name="connsiteX1464" fmla="*/ 4040684 w 6682383"/>
              <a:gd name="connsiteY1464" fmla="*/ 5093642 h 6812607"/>
              <a:gd name="connsiteX1465" fmla="*/ 4044404 w 6682383"/>
              <a:gd name="connsiteY1465" fmla="*/ 5101084 h 6812607"/>
              <a:gd name="connsiteX1466" fmla="*/ 4070449 w 6682383"/>
              <a:gd name="connsiteY1466" fmla="*/ 5093642 h 6812607"/>
              <a:gd name="connsiteX1467" fmla="*/ 4103936 w 6682383"/>
              <a:gd name="connsiteY1467" fmla="*/ 5075039 h 6812607"/>
              <a:gd name="connsiteX1468" fmla="*/ 4122539 w 6682383"/>
              <a:gd name="connsiteY1468" fmla="*/ 5063877 h 6812607"/>
              <a:gd name="connsiteX1469" fmla="*/ 4137422 w 6682383"/>
              <a:gd name="connsiteY1469" fmla="*/ 5056435 h 6812607"/>
              <a:gd name="connsiteX1470" fmla="*/ 4144863 w 6682383"/>
              <a:gd name="connsiteY1470" fmla="*/ 5056435 h 6812607"/>
              <a:gd name="connsiteX1471" fmla="*/ 4159746 w 6682383"/>
              <a:gd name="connsiteY1471" fmla="*/ 5048994 h 6812607"/>
              <a:gd name="connsiteX1472" fmla="*/ 4189512 w 6682383"/>
              <a:gd name="connsiteY1472" fmla="*/ 5041553 h 6812607"/>
              <a:gd name="connsiteX1473" fmla="*/ 4196953 w 6682383"/>
              <a:gd name="connsiteY1473" fmla="*/ 5041553 h 6812607"/>
              <a:gd name="connsiteX1474" fmla="*/ 4178350 w 6682383"/>
              <a:gd name="connsiteY1474" fmla="*/ 5030390 h 6812607"/>
              <a:gd name="connsiteX1475" fmla="*/ 4167188 w 6682383"/>
              <a:gd name="connsiteY1475" fmla="*/ 5026670 h 6812607"/>
              <a:gd name="connsiteX1476" fmla="*/ 4918769 w 6682383"/>
              <a:gd name="connsiteY1476" fmla="*/ 5019228 h 6812607"/>
              <a:gd name="connsiteX1477" fmla="*/ 4926211 w 6682383"/>
              <a:gd name="connsiteY1477" fmla="*/ 5019228 h 6812607"/>
              <a:gd name="connsiteX1478" fmla="*/ 4941093 w 6682383"/>
              <a:gd name="connsiteY1478" fmla="*/ 5019228 h 6812607"/>
              <a:gd name="connsiteX1479" fmla="*/ 4948535 w 6682383"/>
              <a:gd name="connsiteY1479" fmla="*/ 5019228 h 6812607"/>
              <a:gd name="connsiteX1480" fmla="*/ 4941093 w 6682383"/>
              <a:gd name="connsiteY1480" fmla="*/ 5026670 h 6812607"/>
              <a:gd name="connsiteX1481" fmla="*/ 4926211 w 6682383"/>
              <a:gd name="connsiteY1481" fmla="*/ 5026670 h 6812607"/>
              <a:gd name="connsiteX1482" fmla="*/ 4799707 w 6682383"/>
              <a:gd name="connsiteY1482" fmla="*/ 5019228 h 6812607"/>
              <a:gd name="connsiteX1483" fmla="*/ 4807148 w 6682383"/>
              <a:gd name="connsiteY1483" fmla="*/ 5026670 h 6812607"/>
              <a:gd name="connsiteX1484" fmla="*/ 4799707 w 6682383"/>
              <a:gd name="connsiteY1484" fmla="*/ 5019228 h 6812607"/>
              <a:gd name="connsiteX1485" fmla="*/ 4985742 w 6682383"/>
              <a:gd name="connsiteY1485" fmla="*/ 5011787 h 6812607"/>
              <a:gd name="connsiteX1486" fmla="*/ 5000625 w 6682383"/>
              <a:gd name="connsiteY1486" fmla="*/ 5019228 h 6812607"/>
              <a:gd name="connsiteX1487" fmla="*/ 4963418 w 6682383"/>
              <a:gd name="connsiteY1487" fmla="*/ 5026670 h 6812607"/>
              <a:gd name="connsiteX1488" fmla="*/ 4457402 w 6682383"/>
              <a:gd name="connsiteY1488" fmla="*/ 5011787 h 6812607"/>
              <a:gd name="connsiteX1489" fmla="*/ 4449961 w 6682383"/>
              <a:gd name="connsiteY1489" fmla="*/ 5019228 h 6812607"/>
              <a:gd name="connsiteX1490" fmla="*/ 4427636 w 6682383"/>
              <a:gd name="connsiteY1490" fmla="*/ 5026670 h 6812607"/>
              <a:gd name="connsiteX1491" fmla="*/ 4241602 w 6682383"/>
              <a:gd name="connsiteY1491" fmla="*/ 5011787 h 6812607"/>
              <a:gd name="connsiteX1492" fmla="*/ 4241602 w 6682383"/>
              <a:gd name="connsiteY1492" fmla="*/ 5019228 h 6812607"/>
              <a:gd name="connsiteX1493" fmla="*/ 4249043 w 6682383"/>
              <a:gd name="connsiteY1493" fmla="*/ 5019228 h 6812607"/>
              <a:gd name="connsiteX1494" fmla="*/ 4249043 w 6682383"/>
              <a:gd name="connsiteY1494" fmla="*/ 5011787 h 6812607"/>
              <a:gd name="connsiteX1495" fmla="*/ 4241602 w 6682383"/>
              <a:gd name="connsiteY1495" fmla="*/ 5011787 h 6812607"/>
              <a:gd name="connsiteX1496" fmla="*/ 5223867 w 6682383"/>
              <a:gd name="connsiteY1496" fmla="*/ 5004345 h 6812607"/>
              <a:gd name="connsiteX1497" fmla="*/ 5231308 w 6682383"/>
              <a:gd name="connsiteY1497" fmla="*/ 5008066 h 6812607"/>
              <a:gd name="connsiteX1498" fmla="*/ 5227588 w 6682383"/>
              <a:gd name="connsiteY1498" fmla="*/ 5011787 h 6812607"/>
              <a:gd name="connsiteX1499" fmla="*/ 5223867 w 6682383"/>
              <a:gd name="connsiteY1499" fmla="*/ 5004345 h 6812607"/>
              <a:gd name="connsiteX1500" fmla="*/ 5134570 w 6682383"/>
              <a:gd name="connsiteY1500" fmla="*/ 5004345 h 6812607"/>
              <a:gd name="connsiteX1501" fmla="*/ 5142011 w 6682383"/>
              <a:gd name="connsiteY1501" fmla="*/ 5011787 h 6812607"/>
              <a:gd name="connsiteX1502" fmla="*/ 5127129 w 6682383"/>
              <a:gd name="connsiteY1502" fmla="*/ 5011787 h 6812607"/>
              <a:gd name="connsiteX1503" fmla="*/ 4866679 w 6682383"/>
              <a:gd name="connsiteY1503" fmla="*/ 5004345 h 6812607"/>
              <a:gd name="connsiteX1504" fmla="*/ 4874121 w 6682383"/>
              <a:gd name="connsiteY1504" fmla="*/ 5011787 h 6812607"/>
              <a:gd name="connsiteX1505" fmla="*/ 4885283 w 6682383"/>
              <a:gd name="connsiteY1505" fmla="*/ 5015508 h 6812607"/>
              <a:gd name="connsiteX1506" fmla="*/ 4896445 w 6682383"/>
              <a:gd name="connsiteY1506" fmla="*/ 5019228 h 6812607"/>
              <a:gd name="connsiteX1507" fmla="*/ 4911328 w 6682383"/>
              <a:gd name="connsiteY1507" fmla="*/ 5019228 h 6812607"/>
              <a:gd name="connsiteX1508" fmla="*/ 4903886 w 6682383"/>
              <a:gd name="connsiteY1508" fmla="*/ 5026670 h 6812607"/>
              <a:gd name="connsiteX1509" fmla="*/ 4889004 w 6682383"/>
              <a:gd name="connsiteY1509" fmla="*/ 5034111 h 6812607"/>
              <a:gd name="connsiteX1510" fmla="*/ 4881562 w 6682383"/>
              <a:gd name="connsiteY1510" fmla="*/ 5034111 h 6812607"/>
              <a:gd name="connsiteX1511" fmla="*/ 4874121 w 6682383"/>
              <a:gd name="connsiteY1511" fmla="*/ 5034111 h 6812607"/>
              <a:gd name="connsiteX1512" fmla="*/ 4870400 w 6682383"/>
              <a:gd name="connsiteY1512" fmla="*/ 5041553 h 6812607"/>
              <a:gd name="connsiteX1513" fmla="*/ 4866679 w 6682383"/>
              <a:gd name="connsiteY1513" fmla="*/ 5041553 h 6812607"/>
              <a:gd name="connsiteX1514" fmla="*/ 4855517 w 6682383"/>
              <a:gd name="connsiteY1514" fmla="*/ 5041553 h 6812607"/>
              <a:gd name="connsiteX1515" fmla="*/ 4859238 w 6682383"/>
              <a:gd name="connsiteY1515" fmla="*/ 5048994 h 6812607"/>
              <a:gd name="connsiteX1516" fmla="*/ 4859238 w 6682383"/>
              <a:gd name="connsiteY1516" fmla="*/ 5063877 h 6812607"/>
              <a:gd name="connsiteX1517" fmla="*/ 4851797 w 6682383"/>
              <a:gd name="connsiteY1517" fmla="*/ 5071318 h 6812607"/>
              <a:gd name="connsiteX1518" fmla="*/ 4851797 w 6682383"/>
              <a:gd name="connsiteY1518" fmla="*/ 5067597 h 6812607"/>
              <a:gd name="connsiteX1519" fmla="*/ 4844355 w 6682383"/>
              <a:gd name="connsiteY1519" fmla="*/ 5056435 h 6812607"/>
              <a:gd name="connsiteX1520" fmla="*/ 4851797 w 6682383"/>
              <a:gd name="connsiteY1520" fmla="*/ 5048994 h 6812607"/>
              <a:gd name="connsiteX1521" fmla="*/ 4851797 w 6682383"/>
              <a:gd name="connsiteY1521" fmla="*/ 5034111 h 6812607"/>
              <a:gd name="connsiteX1522" fmla="*/ 4866679 w 6682383"/>
              <a:gd name="connsiteY1522" fmla="*/ 5019228 h 6812607"/>
              <a:gd name="connsiteX1523" fmla="*/ 4866679 w 6682383"/>
              <a:gd name="connsiteY1523" fmla="*/ 5011787 h 6812607"/>
              <a:gd name="connsiteX1524" fmla="*/ 4717851 w 6682383"/>
              <a:gd name="connsiteY1524" fmla="*/ 5004345 h 6812607"/>
              <a:gd name="connsiteX1525" fmla="*/ 4747617 w 6682383"/>
              <a:gd name="connsiteY1525" fmla="*/ 5004345 h 6812607"/>
              <a:gd name="connsiteX1526" fmla="*/ 4710410 w 6682383"/>
              <a:gd name="connsiteY1526" fmla="*/ 5011787 h 6812607"/>
              <a:gd name="connsiteX1527" fmla="*/ 4717851 w 6682383"/>
              <a:gd name="connsiteY1527" fmla="*/ 5004345 h 6812607"/>
              <a:gd name="connsiteX1528" fmla="*/ 5318745 w 6682383"/>
              <a:gd name="connsiteY1528" fmla="*/ 5000625 h 6812607"/>
              <a:gd name="connsiteX1529" fmla="*/ 5320605 w 6682383"/>
              <a:gd name="connsiteY1529" fmla="*/ 5004345 h 6812607"/>
              <a:gd name="connsiteX1530" fmla="*/ 5305722 w 6682383"/>
              <a:gd name="connsiteY1530" fmla="*/ 5011787 h 6812607"/>
              <a:gd name="connsiteX1531" fmla="*/ 5313164 w 6682383"/>
              <a:gd name="connsiteY1531" fmla="*/ 5004345 h 6812607"/>
              <a:gd name="connsiteX1532" fmla="*/ 5318745 w 6682383"/>
              <a:gd name="connsiteY1532" fmla="*/ 5000625 h 6812607"/>
              <a:gd name="connsiteX1533" fmla="*/ 4849936 w 6682383"/>
              <a:gd name="connsiteY1533" fmla="*/ 4999695 h 6812607"/>
              <a:gd name="connsiteX1534" fmla="*/ 4851797 w 6682383"/>
              <a:gd name="connsiteY1534" fmla="*/ 5004345 h 6812607"/>
              <a:gd name="connsiteX1535" fmla="*/ 4844355 w 6682383"/>
              <a:gd name="connsiteY1535" fmla="*/ 5011787 h 6812607"/>
              <a:gd name="connsiteX1536" fmla="*/ 4836914 w 6682383"/>
              <a:gd name="connsiteY1536" fmla="*/ 5011787 h 6812607"/>
              <a:gd name="connsiteX1537" fmla="*/ 4836914 w 6682383"/>
              <a:gd name="connsiteY1537" fmla="*/ 5019228 h 6812607"/>
              <a:gd name="connsiteX1538" fmla="*/ 4836914 w 6682383"/>
              <a:gd name="connsiteY1538" fmla="*/ 5037832 h 6812607"/>
              <a:gd name="connsiteX1539" fmla="*/ 4836914 w 6682383"/>
              <a:gd name="connsiteY1539" fmla="*/ 5056435 h 6812607"/>
              <a:gd name="connsiteX1540" fmla="*/ 4829472 w 6682383"/>
              <a:gd name="connsiteY1540" fmla="*/ 5063877 h 6812607"/>
              <a:gd name="connsiteX1541" fmla="*/ 4822031 w 6682383"/>
              <a:gd name="connsiteY1541" fmla="*/ 5071318 h 6812607"/>
              <a:gd name="connsiteX1542" fmla="*/ 4814590 w 6682383"/>
              <a:gd name="connsiteY1542" fmla="*/ 5071318 h 6812607"/>
              <a:gd name="connsiteX1543" fmla="*/ 4788545 w 6682383"/>
              <a:gd name="connsiteY1543" fmla="*/ 5075039 h 6812607"/>
              <a:gd name="connsiteX1544" fmla="*/ 4773662 w 6682383"/>
              <a:gd name="connsiteY1544" fmla="*/ 5075039 h 6812607"/>
              <a:gd name="connsiteX1545" fmla="*/ 4784824 w 6682383"/>
              <a:gd name="connsiteY1545" fmla="*/ 5063877 h 6812607"/>
              <a:gd name="connsiteX1546" fmla="*/ 4799707 w 6682383"/>
              <a:gd name="connsiteY1546" fmla="*/ 5056435 h 6812607"/>
              <a:gd name="connsiteX1547" fmla="*/ 4814590 w 6682383"/>
              <a:gd name="connsiteY1547" fmla="*/ 5048994 h 6812607"/>
              <a:gd name="connsiteX1548" fmla="*/ 4807148 w 6682383"/>
              <a:gd name="connsiteY1548" fmla="*/ 5045273 h 6812607"/>
              <a:gd name="connsiteX1549" fmla="*/ 4795986 w 6682383"/>
              <a:gd name="connsiteY1549" fmla="*/ 5048994 h 6812607"/>
              <a:gd name="connsiteX1550" fmla="*/ 4788545 w 6682383"/>
              <a:gd name="connsiteY1550" fmla="*/ 5052715 h 6812607"/>
              <a:gd name="connsiteX1551" fmla="*/ 4781103 w 6682383"/>
              <a:gd name="connsiteY1551" fmla="*/ 5048994 h 6812607"/>
              <a:gd name="connsiteX1552" fmla="*/ 4777383 w 6682383"/>
              <a:gd name="connsiteY1552" fmla="*/ 5056435 h 6812607"/>
              <a:gd name="connsiteX1553" fmla="*/ 4755058 w 6682383"/>
              <a:gd name="connsiteY1553" fmla="*/ 5056435 h 6812607"/>
              <a:gd name="connsiteX1554" fmla="*/ 4743896 w 6682383"/>
              <a:gd name="connsiteY1554" fmla="*/ 5063877 h 6812607"/>
              <a:gd name="connsiteX1555" fmla="*/ 4740176 w 6682383"/>
              <a:gd name="connsiteY1555" fmla="*/ 5071318 h 6812607"/>
              <a:gd name="connsiteX1556" fmla="*/ 4732734 w 6682383"/>
              <a:gd name="connsiteY1556" fmla="*/ 5063877 h 6812607"/>
              <a:gd name="connsiteX1557" fmla="*/ 4725293 w 6682383"/>
              <a:gd name="connsiteY1557" fmla="*/ 5056435 h 6812607"/>
              <a:gd name="connsiteX1558" fmla="*/ 4721572 w 6682383"/>
              <a:gd name="connsiteY1558" fmla="*/ 5063877 h 6812607"/>
              <a:gd name="connsiteX1559" fmla="*/ 4717851 w 6682383"/>
              <a:gd name="connsiteY1559" fmla="*/ 5078760 h 6812607"/>
              <a:gd name="connsiteX1560" fmla="*/ 4702968 w 6682383"/>
              <a:gd name="connsiteY1560" fmla="*/ 5071318 h 6812607"/>
              <a:gd name="connsiteX1561" fmla="*/ 4695527 w 6682383"/>
              <a:gd name="connsiteY1561" fmla="*/ 5071318 h 6812607"/>
              <a:gd name="connsiteX1562" fmla="*/ 4680644 w 6682383"/>
              <a:gd name="connsiteY1562" fmla="*/ 5078760 h 6812607"/>
              <a:gd name="connsiteX1563" fmla="*/ 4669482 w 6682383"/>
              <a:gd name="connsiteY1563" fmla="*/ 5078760 h 6812607"/>
              <a:gd name="connsiteX1564" fmla="*/ 4635996 w 6682383"/>
              <a:gd name="connsiteY1564" fmla="*/ 5082480 h 6812607"/>
              <a:gd name="connsiteX1565" fmla="*/ 4613672 w 6682383"/>
              <a:gd name="connsiteY1565" fmla="*/ 5078760 h 6812607"/>
              <a:gd name="connsiteX1566" fmla="*/ 4583906 w 6682383"/>
              <a:gd name="connsiteY1566" fmla="*/ 5093642 h 6812607"/>
              <a:gd name="connsiteX1567" fmla="*/ 4572744 w 6682383"/>
              <a:gd name="connsiteY1567" fmla="*/ 5097363 h 6812607"/>
              <a:gd name="connsiteX1568" fmla="*/ 4561582 w 6682383"/>
              <a:gd name="connsiteY1568" fmla="*/ 5101084 h 6812607"/>
              <a:gd name="connsiteX1569" fmla="*/ 4531816 w 6682383"/>
              <a:gd name="connsiteY1569" fmla="*/ 5112246 h 6812607"/>
              <a:gd name="connsiteX1570" fmla="*/ 4509492 w 6682383"/>
              <a:gd name="connsiteY1570" fmla="*/ 5115967 h 6812607"/>
              <a:gd name="connsiteX1571" fmla="*/ 4498330 w 6682383"/>
              <a:gd name="connsiteY1571" fmla="*/ 5123408 h 6812607"/>
              <a:gd name="connsiteX1572" fmla="*/ 4479726 w 6682383"/>
              <a:gd name="connsiteY1572" fmla="*/ 5130849 h 6812607"/>
              <a:gd name="connsiteX1573" fmla="*/ 4449961 w 6682383"/>
              <a:gd name="connsiteY1573" fmla="*/ 5138291 h 6812607"/>
              <a:gd name="connsiteX1574" fmla="*/ 4442519 w 6682383"/>
              <a:gd name="connsiteY1574" fmla="*/ 5145732 h 6812607"/>
              <a:gd name="connsiteX1575" fmla="*/ 4449961 w 6682383"/>
              <a:gd name="connsiteY1575" fmla="*/ 5145732 h 6812607"/>
              <a:gd name="connsiteX1576" fmla="*/ 4464843 w 6682383"/>
              <a:gd name="connsiteY1576" fmla="*/ 5142011 h 6812607"/>
              <a:gd name="connsiteX1577" fmla="*/ 4479726 w 6682383"/>
              <a:gd name="connsiteY1577" fmla="*/ 5138291 h 6812607"/>
              <a:gd name="connsiteX1578" fmla="*/ 4494609 w 6682383"/>
              <a:gd name="connsiteY1578" fmla="*/ 5130849 h 6812607"/>
              <a:gd name="connsiteX1579" fmla="*/ 4516933 w 6682383"/>
              <a:gd name="connsiteY1579" fmla="*/ 5130849 h 6812607"/>
              <a:gd name="connsiteX1580" fmla="*/ 4498330 w 6682383"/>
              <a:gd name="connsiteY1580" fmla="*/ 5142011 h 6812607"/>
              <a:gd name="connsiteX1581" fmla="*/ 4479726 w 6682383"/>
              <a:gd name="connsiteY1581" fmla="*/ 5145732 h 6812607"/>
              <a:gd name="connsiteX1582" fmla="*/ 4472285 w 6682383"/>
              <a:gd name="connsiteY1582" fmla="*/ 5149453 h 6812607"/>
              <a:gd name="connsiteX1583" fmla="*/ 4494609 w 6682383"/>
              <a:gd name="connsiteY1583" fmla="*/ 5153174 h 6812607"/>
              <a:gd name="connsiteX1584" fmla="*/ 4509492 w 6682383"/>
              <a:gd name="connsiteY1584" fmla="*/ 5153174 h 6812607"/>
              <a:gd name="connsiteX1585" fmla="*/ 4516933 w 6682383"/>
              <a:gd name="connsiteY1585" fmla="*/ 5145732 h 6812607"/>
              <a:gd name="connsiteX1586" fmla="*/ 4539258 w 6682383"/>
              <a:gd name="connsiteY1586" fmla="*/ 5138291 h 6812607"/>
              <a:gd name="connsiteX1587" fmla="*/ 4561582 w 6682383"/>
              <a:gd name="connsiteY1587" fmla="*/ 5130849 h 6812607"/>
              <a:gd name="connsiteX1588" fmla="*/ 4531816 w 6682383"/>
              <a:gd name="connsiteY1588" fmla="*/ 5130849 h 6812607"/>
              <a:gd name="connsiteX1589" fmla="*/ 4539258 w 6682383"/>
              <a:gd name="connsiteY1589" fmla="*/ 5123408 h 6812607"/>
              <a:gd name="connsiteX1590" fmla="*/ 4565302 w 6682383"/>
              <a:gd name="connsiteY1590" fmla="*/ 5115967 h 6812607"/>
              <a:gd name="connsiteX1591" fmla="*/ 4580185 w 6682383"/>
              <a:gd name="connsiteY1591" fmla="*/ 5104804 h 6812607"/>
              <a:gd name="connsiteX1592" fmla="*/ 4591347 w 6682383"/>
              <a:gd name="connsiteY1592" fmla="*/ 5093642 h 6812607"/>
              <a:gd name="connsiteX1593" fmla="*/ 4598789 w 6682383"/>
              <a:gd name="connsiteY1593" fmla="*/ 5101084 h 6812607"/>
              <a:gd name="connsiteX1594" fmla="*/ 4591347 w 6682383"/>
              <a:gd name="connsiteY1594" fmla="*/ 5108525 h 6812607"/>
              <a:gd name="connsiteX1595" fmla="*/ 4595068 w 6682383"/>
              <a:gd name="connsiteY1595" fmla="*/ 5112246 h 6812607"/>
              <a:gd name="connsiteX1596" fmla="*/ 4598789 w 6682383"/>
              <a:gd name="connsiteY1596" fmla="*/ 5115967 h 6812607"/>
              <a:gd name="connsiteX1597" fmla="*/ 4606230 w 6682383"/>
              <a:gd name="connsiteY1597" fmla="*/ 5115967 h 6812607"/>
              <a:gd name="connsiteX1598" fmla="*/ 4602510 w 6682383"/>
              <a:gd name="connsiteY1598" fmla="*/ 5119687 h 6812607"/>
              <a:gd name="connsiteX1599" fmla="*/ 4591347 w 6682383"/>
              <a:gd name="connsiteY1599" fmla="*/ 5123408 h 6812607"/>
              <a:gd name="connsiteX1600" fmla="*/ 4583906 w 6682383"/>
              <a:gd name="connsiteY1600" fmla="*/ 5130849 h 6812607"/>
              <a:gd name="connsiteX1601" fmla="*/ 4591347 w 6682383"/>
              <a:gd name="connsiteY1601" fmla="*/ 5130849 h 6812607"/>
              <a:gd name="connsiteX1602" fmla="*/ 4591347 w 6682383"/>
              <a:gd name="connsiteY1602" fmla="*/ 5138291 h 6812607"/>
              <a:gd name="connsiteX1603" fmla="*/ 4583906 w 6682383"/>
              <a:gd name="connsiteY1603" fmla="*/ 5145732 h 6812607"/>
              <a:gd name="connsiteX1604" fmla="*/ 4591347 w 6682383"/>
              <a:gd name="connsiteY1604" fmla="*/ 5145732 h 6812607"/>
              <a:gd name="connsiteX1605" fmla="*/ 4598789 w 6682383"/>
              <a:gd name="connsiteY1605" fmla="*/ 5145732 h 6812607"/>
              <a:gd name="connsiteX1606" fmla="*/ 4613672 w 6682383"/>
              <a:gd name="connsiteY1606" fmla="*/ 5138291 h 6812607"/>
              <a:gd name="connsiteX1607" fmla="*/ 4624834 w 6682383"/>
              <a:gd name="connsiteY1607" fmla="*/ 5134570 h 6812607"/>
              <a:gd name="connsiteX1608" fmla="*/ 4635996 w 6682383"/>
              <a:gd name="connsiteY1608" fmla="*/ 5138291 h 6812607"/>
              <a:gd name="connsiteX1609" fmla="*/ 4650879 w 6682383"/>
              <a:gd name="connsiteY1609" fmla="*/ 5134570 h 6812607"/>
              <a:gd name="connsiteX1610" fmla="*/ 4665761 w 6682383"/>
              <a:gd name="connsiteY1610" fmla="*/ 5134570 h 6812607"/>
              <a:gd name="connsiteX1611" fmla="*/ 4673203 w 6682383"/>
              <a:gd name="connsiteY1611" fmla="*/ 5130849 h 6812607"/>
              <a:gd name="connsiteX1612" fmla="*/ 4688086 w 6682383"/>
              <a:gd name="connsiteY1612" fmla="*/ 5115967 h 6812607"/>
              <a:gd name="connsiteX1613" fmla="*/ 4691806 w 6682383"/>
              <a:gd name="connsiteY1613" fmla="*/ 5115967 h 6812607"/>
              <a:gd name="connsiteX1614" fmla="*/ 4695527 w 6682383"/>
              <a:gd name="connsiteY1614" fmla="*/ 5112246 h 6812607"/>
              <a:gd name="connsiteX1615" fmla="*/ 4702968 w 6682383"/>
              <a:gd name="connsiteY1615" fmla="*/ 5108525 h 6812607"/>
              <a:gd name="connsiteX1616" fmla="*/ 4717851 w 6682383"/>
              <a:gd name="connsiteY1616" fmla="*/ 5101084 h 6812607"/>
              <a:gd name="connsiteX1617" fmla="*/ 4732734 w 6682383"/>
              <a:gd name="connsiteY1617" fmla="*/ 5108525 h 6812607"/>
              <a:gd name="connsiteX1618" fmla="*/ 4740176 w 6682383"/>
              <a:gd name="connsiteY1618" fmla="*/ 5115967 h 6812607"/>
              <a:gd name="connsiteX1619" fmla="*/ 4740176 w 6682383"/>
              <a:gd name="connsiteY1619" fmla="*/ 5130849 h 6812607"/>
              <a:gd name="connsiteX1620" fmla="*/ 4732734 w 6682383"/>
              <a:gd name="connsiteY1620" fmla="*/ 5142011 h 6812607"/>
              <a:gd name="connsiteX1621" fmla="*/ 4725293 w 6682383"/>
              <a:gd name="connsiteY1621" fmla="*/ 5142011 h 6812607"/>
              <a:gd name="connsiteX1622" fmla="*/ 4717851 w 6682383"/>
              <a:gd name="connsiteY1622" fmla="*/ 5138291 h 6812607"/>
              <a:gd name="connsiteX1623" fmla="*/ 4695527 w 6682383"/>
              <a:gd name="connsiteY1623" fmla="*/ 5156894 h 6812607"/>
              <a:gd name="connsiteX1624" fmla="*/ 4673203 w 6682383"/>
              <a:gd name="connsiteY1624" fmla="*/ 5168056 h 6812607"/>
              <a:gd name="connsiteX1625" fmla="*/ 4673203 w 6682383"/>
              <a:gd name="connsiteY1625" fmla="*/ 5160615 h 6812607"/>
              <a:gd name="connsiteX1626" fmla="*/ 4658320 w 6682383"/>
              <a:gd name="connsiteY1626" fmla="*/ 5160615 h 6812607"/>
              <a:gd name="connsiteX1627" fmla="*/ 4643437 w 6682383"/>
              <a:gd name="connsiteY1627" fmla="*/ 5160615 h 6812607"/>
              <a:gd name="connsiteX1628" fmla="*/ 4639717 w 6682383"/>
              <a:gd name="connsiteY1628" fmla="*/ 5153174 h 6812607"/>
              <a:gd name="connsiteX1629" fmla="*/ 4628554 w 6682383"/>
              <a:gd name="connsiteY1629" fmla="*/ 5160615 h 6812607"/>
              <a:gd name="connsiteX1630" fmla="*/ 4613672 w 6682383"/>
              <a:gd name="connsiteY1630" fmla="*/ 5171777 h 6812607"/>
              <a:gd name="connsiteX1631" fmla="*/ 4606230 w 6682383"/>
              <a:gd name="connsiteY1631" fmla="*/ 5175498 h 6812607"/>
              <a:gd name="connsiteX1632" fmla="*/ 4598789 w 6682383"/>
              <a:gd name="connsiteY1632" fmla="*/ 5182939 h 6812607"/>
              <a:gd name="connsiteX1633" fmla="*/ 4595068 w 6682383"/>
              <a:gd name="connsiteY1633" fmla="*/ 5190381 h 6812607"/>
              <a:gd name="connsiteX1634" fmla="*/ 4591347 w 6682383"/>
              <a:gd name="connsiteY1634" fmla="*/ 5197822 h 6812607"/>
              <a:gd name="connsiteX1635" fmla="*/ 4583906 w 6682383"/>
              <a:gd name="connsiteY1635" fmla="*/ 5197822 h 6812607"/>
              <a:gd name="connsiteX1636" fmla="*/ 4583906 w 6682383"/>
              <a:gd name="connsiteY1636" fmla="*/ 5190381 h 6812607"/>
              <a:gd name="connsiteX1637" fmla="*/ 4561582 w 6682383"/>
              <a:gd name="connsiteY1637" fmla="*/ 5190381 h 6812607"/>
              <a:gd name="connsiteX1638" fmla="*/ 4554140 w 6682383"/>
              <a:gd name="connsiteY1638" fmla="*/ 5205263 h 6812607"/>
              <a:gd name="connsiteX1639" fmla="*/ 4546699 w 6682383"/>
              <a:gd name="connsiteY1639" fmla="*/ 5220146 h 6812607"/>
              <a:gd name="connsiteX1640" fmla="*/ 4539258 w 6682383"/>
              <a:gd name="connsiteY1640" fmla="*/ 5212705 h 6812607"/>
              <a:gd name="connsiteX1641" fmla="*/ 4546699 w 6682383"/>
              <a:gd name="connsiteY1641" fmla="*/ 5201543 h 6812607"/>
              <a:gd name="connsiteX1642" fmla="*/ 4550420 w 6682383"/>
              <a:gd name="connsiteY1642" fmla="*/ 5197822 h 6812607"/>
              <a:gd name="connsiteX1643" fmla="*/ 4531816 w 6682383"/>
              <a:gd name="connsiteY1643" fmla="*/ 5197822 h 6812607"/>
              <a:gd name="connsiteX1644" fmla="*/ 4524375 w 6682383"/>
              <a:gd name="connsiteY1644" fmla="*/ 5197822 h 6812607"/>
              <a:gd name="connsiteX1645" fmla="*/ 4516933 w 6682383"/>
              <a:gd name="connsiteY1645" fmla="*/ 5197822 h 6812607"/>
              <a:gd name="connsiteX1646" fmla="*/ 4494609 w 6682383"/>
              <a:gd name="connsiteY1646" fmla="*/ 5205263 h 6812607"/>
              <a:gd name="connsiteX1647" fmla="*/ 4479726 w 6682383"/>
              <a:gd name="connsiteY1647" fmla="*/ 5212705 h 6812607"/>
              <a:gd name="connsiteX1648" fmla="*/ 4476006 w 6682383"/>
              <a:gd name="connsiteY1648" fmla="*/ 5216426 h 6812607"/>
              <a:gd name="connsiteX1649" fmla="*/ 4464843 w 6682383"/>
              <a:gd name="connsiteY1649" fmla="*/ 5220146 h 6812607"/>
              <a:gd name="connsiteX1650" fmla="*/ 4405313 w 6682383"/>
              <a:gd name="connsiteY1650" fmla="*/ 5235029 h 6812607"/>
              <a:gd name="connsiteX1651" fmla="*/ 4382988 w 6682383"/>
              <a:gd name="connsiteY1651" fmla="*/ 5235029 h 6812607"/>
              <a:gd name="connsiteX1652" fmla="*/ 4368105 w 6682383"/>
              <a:gd name="connsiteY1652" fmla="*/ 5235029 h 6812607"/>
              <a:gd name="connsiteX1653" fmla="*/ 4368105 w 6682383"/>
              <a:gd name="connsiteY1653" fmla="*/ 5242470 h 6812607"/>
              <a:gd name="connsiteX1654" fmla="*/ 4360664 w 6682383"/>
              <a:gd name="connsiteY1654" fmla="*/ 5249912 h 6812607"/>
              <a:gd name="connsiteX1655" fmla="*/ 4338340 w 6682383"/>
              <a:gd name="connsiteY1655" fmla="*/ 5249912 h 6812607"/>
              <a:gd name="connsiteX1656" fmla="*/ 4327178 w 6682383"/>
              <a:gd name="connsiteY1656" fmla="*/ 5249912 h 6812607"/>
              <a:gd name="connsiteX1657" fmla="*/ 4323457 w 6682383"/>
              <a:gd name="connsiteY1657" fmla="*/ 5249912 h 6812607"/>
              <a:gd name="connsiteX1658" fmla="*/ 4316016 w 6682383"/>
              <a:gd name="connsiteY1658" fmla="*/ 5249912 h 6812607"/>
              <a:gd name="connsiteX1659" fmla="*/ 4319736 w 6682383"/>
              <a:gd name="connsiteY1659" fmla="*/ 5253633 h 6812607"/>
              <a:gd name="connsiteX1660" fmla="*/ 4308574 w 6682383"/>
              <a:gd name="connsiteY1660" fmla="*/ 5257353 h 6812607"/>
              <a:gd name="connsiteX1661" fmla="*/ 4301133 w 6682383"/>
              <a:gd name="connsiteY1661" fmla="*/ 5257353 h 6812607"/>
              <a:gd name="connsiteX1662" fmla="*/ 4293691 w 6682383"/>
              <a:gd name="connsiteY1662" fmla="*/ 5264795 h 6812607"/>
              <a:gd name="connsiteX1663" fmla="*/ 4286250 w 6682383"/>
              <a:gd name="connsiteY1663" fmla="*/ 5264795 h 6812607"/>
              <a:gd name="connsiteX1664" fmla="*/ 4278809 w 6682383"/>
              <a:gd name="connsiteY1664" fmla="*/ 5264795 h 6812607"/>
              <a:gd name="connsiteX1665" fmla="*/ 4256484 w 6682383"/>
              <a:gd name="connsiteY1665" fmla="*/ 5287119 h 6812607"/>
              <a:gd name="connsiteX1666" fmla="*/ 4249043 w 6682383"/>
              <a:gd name="connsiteY1666" fmla="*/ 5290840 h 6812607"/>
              <a:gd name="connsiteX1667" fmla="*/ 4241602 w 6682383"/>
              <a:gd name="connsiteY1667" fmla="*/ 5294560 h 6812607"/>
              <a:gd name="connsiteX1668" fmla="*/ 4234160 w 6682383"/>
              <a:gd name="connsiteY1668" fmla="*/ 5294560 h 6812607"/>
              <a:gd name="connsiteX1669" fmla="*/ 4219277 w 6682383"/>
              <a:gd name="connsiteY1669" fmla="*/ 5294560 h 6812607"/>
              <a:gd name="connsiteX1670" fmla="*/ 4204395 w 6682383"/>
              <a:gd name="connsiteY1670" fmla="*/ 5309443 h 6812607"/>
              <a:gd name="connsiteX1671" fmla="*/ 4189512 w 6682383"/>
              <a:gd name="connsiteY1671" fmla="*/ 5309443 h 6812607"/>
              <a:gd name="connsiteX1672" fmla="*/ 4174629 w 6682383"/>
              <a:gd name="connsiteY1672" fmla="*/ 5316885 h 6812607"/>
              <a:gd name="connsiteX1673" fmla="*/ 4100215 w 6682383"/>
              <a:gd name="connsiteY1673" fmla="*/ 5339209 h 6812607"/>
              <a:gd name="connsiteX1674" fmla="*/ 4081611 w 6682383"/>
              <a:gd name="connsiteY1674" fmla="*/ 5342929 h 6812607"/>
              <a:gd name="connsiteX1675" fmla="*/ 4055566 w 6682383"/>
              <a:gd name="connsiteY1675" fmla="*/ 5354092 h 6812607"/>
              <a:gd name="connsiteX1676" fmla="*/ 4040684 w 6682383"/>
              <a:gd name="connsiteY1676" fmla="*/ 5365254 h 6812607"/>
              <a:gd name="connsiteX1677" fmla="*/ 4025801 w 6682383"/>
              <a:gd name="connsiteY1677" fmla="*/ 5368974 h 6812607"/>
              <a:gd name="connsiteX1678" fmla="*/ 4022080 w 6682383"/>
              <a:gd name="connsiteY1678" fmla="*/ 5372695 h 6812607"/>
              <a:gd name="connsiteX1679" fmla="*/ 4018359 w 6682383"/>
              <a:gd name="connsiteY1679" fmla="*/ 5361533 h 6812607"/>
              <a:gd name="connsiteX1680" fmla="*/ 4018359 w 6682383"/>
              <a:gd name="connsiteY1680" fmla="*/ 5354092 h 6812607"/>
              <a:gd name="connsiteX1681" fmla="*/ 3996035 w 6682383"/>
              <a:gd name="connsiteY1681" fmla="*/ 5376416 h 6812607"/>
              <a:gd name="connsiteX1682" fmla="*/ 3988594 w 6682383"/>
              <a:gd name="connsiteY1682" fmla="*/ 5376416 h 6812607"/>
              <a:gd name="connsiteX1683" fmla="*/ 3981152 w 6682383"/>
              <a:gd name="connsiteY1683" fmla="*/ 5383857 h 6812607"/>
              <a:gd name="connsiteX1684" fmla="*/ 3981152 w 6682383"/>
              <a:gd name="connsiteY1684" fmla="*/ 5391299 h 6812607"/>
              <a:gd name="connsiteX1685" fmla="*/ 3969990 w 6682383"/>
              <a:gd name="connsiteY1685" fmla="*/ 5383857 h 6812607"/>
              <a:gd name="connsiteX1686" fmla="*/ 3966270 w 6682383"/>
              <a:gd name="connsiteY1686" fmla="*/ 5372695 h 6812607"/>
              <a:gd name="connsiteX1687" fmla="*/ 3981152 w 6682383"/>
              <a:gd name="connsiteY1687" fmla="*/ 5368974 h 6812607"/>
              <a:gd name="connsiteX1688" fmla="*/ 3988594 w 6682383"/>
              <a:gd name="connsiteY1688" fmla="*/ 5368974 h 6812607"/>
              <a:gd name="connsiteX1689" fmla="*/ 3981152 w 6682383"/>
              <a:gd name="connsiteY1689" fmla="*/ 5354092 h 6812607"/>
              <a:gd name="connsiteX1690" fmla="*/ 3977432 w 6682383"/>
              <a:gd name="connsiteY1690" fmla="*/ 5339209 h 6812607"/>
              <a:gd name="connsiteX1691" fmla="*/ 3973711 w 6682383"/>
              <a:gd name="connsiteY1691" fmla="*/ 5331767 h 6812607"/>
              <a:gd name="connsiteX1692" fmla="*/ 3988594 w 6682383"/>
              <a:gd name="connsiteY1692" fmla="*/ 5324326 h 6812607"/>
              <a:gd name="connsiteX1693" fmla="*/ 3996035 w 6682383"/>
              <a:gd name="connsiteY1693" fmla="*/ 5316885 h 6812607"/>
              <a:gd name="connsiteX1694" fmla="*/ 4025801 w 6682383"/>
              <a:gd name="connsiteY1694" fmla="*/ 5302002 h 6812607"/>
              <a:gd name="connsiteX1695" fmla="*/ 4033242 w 6682383"/>
              <a:gd name="connsiteY1695" fmla="*/ 5302002 h 6812607"/>
              <a:gd name="connsiteX1696" fmla="*/ 4040684 w 6682383"/>
              <a:gd name="connsiteY1696" fmla="*/ 5294560 h 6812607"/>
              <a:gd name="connsiteX1697" fmla="*/ 4048125 w 6682383"/>
              <a:gd name="connsiteY1697" fmla="*/ 5294560 h 6812607"/>
              <a:gd name="connsiteX1698" fmla="*/ 4048125 w 6682383"/>
              <a:gd name="connsiteY1698" fmla="*/ 5287119 h 6812607"/>
              <a:gd name="connsiteX1699" fmla="*/ 4063008 w 6682383"/>
              <a:gd name="connsiteY1699" fmla="*/ 5287119 h 6812607"/>
              <a:gd name="connsiteX1700" fmla="*/ 4070449 w 6682383"/>
              <a:gd name="connsiteY1700" fmla="*/ 5287119 h 6812607"/>
              <a:gd name="connsiteX1701" fmla="*/ 4077891 w 6682383"/>
              <a:gd name="connsiteY1701" fmla="*/ 5287119 h 6812607"/>
              <a:gd name="connsiteX1702" fmla="*/ 4092773 w 6682383"/>
              <a:gd name="connsiteY1702" fmla="*/ 5279678 h 6812607"/>
              <a:gd name="connsiteX1703" fmla="*/ 4103936 w 6682383"/>
              <a:gd name="connsiteY1703" fmla="*/ 5279678 h 6812607"/>
              <a:gd name="connsiteX1704" fmla="*/ 4107656 w 6682383"/>
              <a:gd name="connsiteY1704" fmla="*/ 5279678 h 6812607"/>
              <a:gd name="connsiteX1705" fmla="*/ 4107656 w 6682383"/>
              <a:gd name="connsiteY1705" fmla="*/ 5287119 h 6812607"/>
              <a:gd name="connsiteX1706" fmla="*/ 4092773 w 6682383"/>
              <a:gd name="connsiteY1706" fmla="*/ 5294560 h 6812607"/>
              <a:gd name="connsiteX1707" fmla="*/ 4122539 w 6682383"/>
              <a:gd name="connsiteY1707" fmla="*/ 5294560 h 6812607"/>
              <a:gd name="connsiteX1708" fmla="*/ 4137422 w 6682383"/>
              <a:gd name="connsiteY1708" fmla="*/ 5287119 h 6812607"/>
              <a:gd name="connsiteX1709" fmla="*/ 4144863 w 6682383"/>
              <a:gd name="connsiteY1709" fmla="*/ 5283398 h 6812607"/>
              <a:gd name="connsiteX1710" fmla="*/ 4156025 w 6682383"/>
              <a:gd name="connsiteY1710" fmla="*/ 5275957 h 6812607"/>
              <a:gd name="connsiteX1711" fmla="*/ 4163467 w 6682383"/>
              <a:gd name="connsiteY1711" fmla="*/ 5272236 h 6812607"/>
              <a:gd name="connsiteX1712" fmla="*/ 4167188 w 6682383"/>
              <a:gd name="connsiteY1712" fmla="*/ 5272236 h 6812607"/>
              <a:gd name="connsiteX1713" fmla="*/ 4189512 w 6682383"/>
              <a:gd name="connsiteY1713" fmla="*/ 5257353 h 6812607"/>
              <a:gd name="connsiteX1714" fmla="*/ 4241602 w 6682383"/>
              <a:gd name="connsiteY1714" fmla="*/ 5242470 h 6812607"/>
              <a:gd name="connsiteX1715" fmla="*/ 4252764 w 6682383"/>
              <a:gd name="connsiteY1715" fmla="*/ 5249912 h 6812607"/>
              <a:gd name="connsiteX1716" fmla="*/ 4256484 w 6682383"/>
              <a:gd name="connsiteY1716" fmla="*/ 5242470 h 6812607"/>
              <a:gd name="connsiteX1717" fmla="*/ 4278809 w 6682383"/>
              <a:gd name="connsiteY1717" fmla="*/ 5235029 h 6812607"/>
              <a:gd name="connsiteX1718" fmla="*/ 4289971 w 6682383"/>
              <a:gd name="connsiteY1718" fmla="*/ 5231308 h 6812607"/>
              <a:gd name="connsiteX1719" fmla="*/ 4293691 w 6682383"/>
              <a:gd name="connsiteY1719" fmla="*/ 5220146 h 6812607"/>
              <a:gd name="connsiteX1720" fmla="*/ 4301133 w 6682383"/>
              <a:gd name="connsiteY1720" fmla="*/ 5212705 h 6812607"/>
              <a:gd name="connsiteX1721" fmla="*/ 4278809 w 6682383"/>
              <a:gd name="connsiteY1721" fmla="*/ 5212705 h 6812607"/>
              <a:gd name="connsiteX1722" fmla="*/ 4219277 w 6682383"/>
              <a:gd name="connsiteY1722" fmla="*/ 5235029 h 6812607"/>
              <a:gd name="connsiteX1723" fmla="*/ 4215557 w 6682383"/>
              <a:gd name="connsiteY1723" fmla="*/ 5238750 h 6812607"/>
              <a:gd name="connsiteX1724" fmla="*/ 4204395 w 6682383"/>
              <a:gd name="connsiteY1724" fmla="*/ 5242470 h 6812607"/>
              <a:gd name="connsiteX1725" fmla="*/ 4182070 w 6682383"/>
              <a:gd name="connsiteY1725" fmla="*/ 5249912 h 6812607"/>
              <a:gd name="connsiteX1726" fmla="*/ 4174629 w 6682383"/>
              <a:gd name="connsiteY1726" fmla="*/ 5257353 h 6812607"/>
              <a:gd name="connsiteX1727" fmla="*/ 4144863 w 6682383"/>
              <a:gd name="connsiteY1727" fmla="*/ 5272236 h 6812607"/>
              <a:gd name="connsiteX1728" fmla="*/ 4122539 w 6682383"/>
              <a:gd name="connsiteY1728" fmla="*/ 5272236 h 6812607"/>
              <a:gd name="connsiteX1729" fmla="*/ 4129980 w 6682383"/>
              <a:gd name="connsiteY1729" fmla="*/ 5264795 h 6812607"/>
              <a:gd name="connsiteX1730" fmla="*/ 4129980 w 6682383"/>
              <a:gd name="connsiteY1730" fmla="*/ 5257353 h 6812607"/>
              <a:gd name="connsiteX1731" fmla="*/ 4126260 w 6682383"/>
              <a:gd name="connsiteY1731" fmla="*/ 5242470 h 6812607"/>
              <a:gd name="connsiteX1732" fmla="*/ 4137422 w 6682383"/>
              <a:gd name="connsiteY1732" fmla="*/ 5235029 h 6812607"/>
              <a:gd name="connsiteX1733" fmla="*/ 4174629 w 6682383"/>
              <a:gd name="connsiteY1733" fmla="*/ 5220146 h 6812607"/>
              <a:gd name="connsiteX1734" fmla="*/ 4208115 w 6682383"/>
              <a:gd name="connsiteY1734" fmla="*/ 5205263 h 6812607"/>
              <a:gd name="connsiteX1735" fmla="*/ 4230440 w 6682383"/>
              <a:gd name="connsiteY1735" fmla="*/ 5194101 h 6812607"/>
              <a:gd name="connsiteX1736" fmla="*/ 4263926 w 6682383"/>
              <a:gd name="connsiteY1736" fmla="*/ 5182939 h 6812607"/>
              <a:gd name="connsiteX1737" fmla="*/ 4293691 w 6682383"/>
              <a:gd name="connsiteY1737" fmla="*/ 5168056 h 6812607"/>
              <a:gd name="connsiteX1738" fmla="*/ 4316016 w 6682383"/>
              <a:gd name="connsiteY1738" fmla="*/ 5160615 h 6812607"/>
              <a:gd name="connsiteX1739" fmla="*/ 4360664 w 6682383"/>
              <a:gd name="connsiteY1739" fmla="*/ 5145732 h 6812607"/>
              <a:gd name="connsiteX1740" fmla="*/ 4435078 w 6682383"/>
              <a:gd name="connsiteY1740" fmla="*/ 5108525 h 6812607"/>
              <a:gd name="connsiteX1741" fmla="*/ 4464843 w 6682383"/>
              <a:gd name="connsiteY1741" fmla="*/ 5101084 h 6812607"/>
              <a:gd name="connsiteX1742" fmla="*/ 4487168 w 6682383"/>
              <a:gd name="connsiteY1742" fmla="*/ 5093642 h 6812607"/>
              <a:gd name="connsiteX1743" fmla="*/ 4546699 w 6682383"/>
              <a:gd name="connsiteY1743" fmla="*/ 5078760 h 6812607"/>
              <a:gd name="connsiteX1744" fmla="*/ 4554140 w 6682383"/>
              <a:gd name="connsiteY1744" fmla="*/ 5078760 h 6812607"/>
              <a:gd name="connsiteX1745" fmla="*/ 4550420 w 6682383"/>
              <a:gd name="connsiteY1745" fmla="*/ 5082480 h 6812607"/>
              <a:gd name="connsiteX1746" fmla="*/ 4542978 w 6682383"/>
              <a:gd name="connsiteY1746" fmla="*/ 5082480 h 6812607"/>
              <a:gd name="connsiteX1747" fmla="*/ 4546699 w 6682383"/>
              <a:gd name="connsiteY1747" fmla="*/ 5093642 h 6812607"/>
              <a:gd name="connsiteX1748" fmla="*/ 4554140 w 6682383"/>
              <a:gd name="connsiteY1748" fmla="*/ 5093642 h 6812607"/>
              <a:gd name="connsiteX1749" fmla="*/ 4561582 w 6682383"/>
              <a:gd name="connsiteY1749" fmla="*/ 5078760 h 6812607"/>
              <a:gd name="connsiteX1750" fmla="*/ 4569023 w 6682383"/>
              <a:gd name="connsiteY1750" fmla="*/ 5071318 h 6812607"/>
              <a:gd name="connsiteX1751" fmla="*/ 4591347 w 6682383"/>
              <a:gd name="connsiteY1751" fmla="*/ 5063877 h 6812607"/>
              <a:gd name="connsiteX1752" fmla="*/ 4583906 w 6682383"/>
              <a:gd name="connsiteY1752" fmla="*/ 5056435 h 6812607"/>
              <a:gd name="connsiteX1753" fmla="*/ 4580185 w 6682383"/>
              <a:gd name="connsiteY1753" fmla="*/ 5048994 h 6812607"/>
              <a:gd name="connsiteX1754" fmla="*/ 4598789 w 6682383"/>
              <a:gd name="connsiteY1754" fmla="*/ 5041553 h 6812607"/>
              <a:gd name="connsiteX1755" fmla="*/ 4617392 w 6682383"/>
              <a:gd name="connsiteY1755" fmla="*/ 5045273 h 6812607"/>
              <a:gd name="connsiteX1756" fmla="*/ 4613672 w 6682383"/>
              <a:gd name="connsiteY1756" fmla="*/ 5048994 h 6812607"/>
              <a:gd name="connsiteX1757" fmla="*/ 4606230 w 6682383"/>
              <a:gd name="connsiteY1757" fmla="*/ 5056435 h 6812607"/>
              <a:gd name="connsiteX1758" fmla="*/ 4621113 w 6682383"/>
              <a:gd name="connsiteY1758" fmla="*/ 5056435 h 6812607"/>
              <a:gd name="connsiteX1759" fmla="*/ 4635996 w 6682383"/>
              <a:gd name="connsiteY1759" fmla="*/ 5056435 h 6812607"/>
              <a:gd name="connsiteX1760" fmla="*/ 4658320 w 6682383"/>
              <a:gd name="connsiteY1760" fmla="*/ 5041553 h 6812607"/>
              <a:gd name="connsiteX1761" fmla="*/ 4673203 w 6682383"/>
              <a:gd name="connsiteY1761" fmla="*/ 5034111 h 6812607"/>
              <a:gd name="connsiteX1762" fmla="*/ 4658320 w 6682383"/>
              <a:gd name="connsiteY1762" fmla="*/ 5034111 h 6812607"/>
              <a:gd name="connsiteX1763" fmla="*/ 4673203 w 6682383"/>
              <a:gd name="connsiteY1763" fmla="*/ 5019228 h 6812607"/>
              <a:gd name="connsiteX1764" fmla="*/ 4688086 w 6682383"/>
              <a:gd name="connsiteY1764" fmla="*/ 5026670 h 6812607"/>
              <a:gd name="connsiteX1765" fmla="*/ 4695527 w 6682383"/>
              <a:gd name="connsiteY1765" fmla="*/ 5026670 h 6812607"/>
              <a:gd name="connsiteX1766" fmla="*/ 4717851 w 6682383"/>
              <a:gd name="connsiteY1766" fmla="*/ 5034111 h 6812607"/>
              <a:gd name="connsiteX1767" fmla="*/ 4729013 w 6682383"/>
              <a:gd name="connsiteY1767" fmla="*/ 5037832 h 6812607"/>
              <a:gd name="connsiteX1768" fmla="*/ 4725293 w 6682383"/>
              <a:gd name="connsiteY1768" fmla="*/ 5034111 h 6812607"/>
              <a:gd name="connsiteX1769" fmla="*/ 4732734 w 6682383"/>
              <a:gd name="connsiteY1769" fmla="*/ 5019228 h 6812607"/>
              <a:gd name="connsiteX1770" fmla="*/ 4747617 w 6682383"/>
              <a:gd name="connsiteY1770" fmla="*/ 5015508 h 6812607"/>
              <a:gd name="connsiteX1771" fmla="*/ 4762500 w 6682383"/>
              <a:gd name="connsiteY1771" fmla="*/ 5011787 h 6812607"/>
              <a:gd name="connsiteX1772" fmla="*/ 4777383 w 6682383"/>
              <a:gd name="connsiteY1772" fmla="*/ 5011787 h 6812607"/>
              <a:gd name="connsiteX1773" fmla="*/ 4784824 w 6682383"/>
              <a:gd name="connsiteY1773" fmla="*/ 5011787 h 6812607"/>
              <a:gd name="connsiteX1774" fmla="*/ 4799707 w 6682383"/>
              <a:gd name="connsiteY1774" fmla="*/ 5011787 h 6812607"/>
              <a:gd name="connsiteX1775" fmla="*/ 4807148 w 6682383"/>
              <a:gd name="connsiteY1775" fmla="*/ 5011787 h 6812607"/>
              <a:gd name="connsiteX1776" fmla="*/ 4822031 w 6682383"/>
              <a:gd name="connsiteY1776" fmla="*/ 5004345 h 6812607"/>
              <a:gd name="connsiteX1777" fmla="*/ 4844355 w 6682383"/>
              <a:gd name="connsiteY1777" fmla="*/ 5000625 h 6812607"/>
              <a:gd name="connsiteX1778" fmla="*/ 4849936 w 6682383"/>
              <a:gd name="connsiteY1778" fmla="*/ 4999695 h 6812607"/>
              <a:gd name="connsiteX1779" fmla="*/ 4494609 w 6682383"/>
              <a:gd name="connsiteY1779" fmla="*/ 4998764 h 6812607"/>
              <a:gd name="connsiteX1780" fmla="*/ 4498330 w 6682383"/>
              <a:gd name="connsiteY1780" fmla="*/ 5000625 h 6812607"/>
              <a:gd name="connsiteX1781" fmla="*/ 4502051 w 6682383"/>
              <a:gd name="connsiteY1781" fmla="*/ 5004345 h 6812607"/>
              <a:gd name="connsiteX1782" fmla="*/ 4494609 w 6682383"/>
              <a:gd name="connsiteY1782" fmla="*/ 5004345 h 6812607"/>
              <a:gd name="connsiteX1783" fmla="*/ 4490888 w 6682383"/>
              <a:gd name="connsiteY1783" fmla="*/ 5000625 h 6812607"/>
              <a:gd name="connsiteX1784" fmla="*/ 4494609 w 6682383"/>
              <a:gd name="connsiteY1784" fmla="*/ 4998764 h 6812607"/>
              <a:gd name="connsiteX1785" fmla="*/ 5156894 w 6682383"/>
              <a:gd name="connsiteY1785" fmla="*/ 4996904 h 6812607"/>
              <a:gd name="connsiteX1786" fmla="*/ 5164336 w 6682383"/>
              <a:gd name="connsiteY1786" fmla="*/ 4996904 h 6812607"/>
              <a:gd name="connsiteX1787" fmla="*/ 5164336 w 6682383"/>
              <a:gd name="connsiteY1787" fmla="*/ 5004345 h 6812607"/>
              <a:gd name="connsiteX1788" fmla="*/ 5179218 w 6682383"/>
              <a:gd name="connsiteY1788" fmla="*/ 5004345 h 6812607"/>
              <a:gd name="connsiteX1789" fmla="*/ 5194101 w 6682383"/>
              <a:gd name="connsiteY1789" fmla="*/ 5004345 h 6812607"/>
              <a:gd name="connsiteX1790" fmla="*/ 5197822 w 6682383"/>
              <a:gd name="connsiteY1790" fmla="*/ 5011787 h 6812607"/>
              <a:gd name="connsiteX1791" fmla="*/ 5194101 w 6682383"/>
              <a:gd name="connsiteY1791" fmla="*/ 5011787 h 6812607"/>
              <a:gd name="connsiteX1792" fmla="*/ 5186660 w 6682383"/>
              <a:gd name="connsiteY1792" fmla="*/ 5011787 h 6812607"/>
              <a:gd name="connsiteX1793" fmla="*/ 5164336 w 6682383"/>
              <a:gd name="connsiteY1793" fmla="*/ 5019228 h 6812607"/>
              <a:gd name="connsiteX1794" fmla="*/ 5156894 w 6682383"/>
              <a:gd name="connsiteY1794" fmla="*/ 5011787 h 6812607"/>
              <a:gd name="connsiteX1795" fmla="*/ 5156894 w 6682383"/>
              <a:gd name="connsiteY1795" fmla="*/ 5000625 h 6812607"/>
              <a:gd name="connsiteX1796" fmla="*/ 5156894 w 6682383"/>
              <a:gd name="connsiteY1796" fmla="*/ 4996904 h 6812607"/>
              <a:gd name="connsiteX1797" fmla="*/ 5075039 w 6682383"/>
              <a:gd name="connsiteY1797" fmla="*/ 4996904 h 6812607"/>
              <a:gd name="connsiteX1798" fmla="*/ 5119687 w 6682383"/>
              <a:gd name="connsiteY1798" fmla="*/ 4996904 h 6812607"/>
              <a:gd name="connsiteX1799" fmla="*/ 5112246 w 6682383"/>
              <a:gd name="connsiteY1799" fmla="*/ 5000625 h 6812607"/>
              <a:gd name="connsiteX1800" fmla="*/ 5104804 w 6682383"/>
              <a:gd name="connsiteY1800" fmla="*/ 5011787 h 6812607"/>
              <a:gd name="connsiteX1801" fmla="*/ 5097363 w 6682383"/>
              <a:gd name="connsiteY1801" fmla="*/ 5019228 h 6812607"/>
              <a:gd name="connsiteX1802" fmla="*/ 5089922 w 6682383"/>
              <a:gd name="connsiteY1802" fmla="*/ 5026670 h 6812607"/>
              <a:gd name="connsiteX1803" fmla="*/ 5076899 w 6682383"/>
              <a:gd name="connsiteY1803" fmla="*/ 5026670 h 6812607"/>
              <a:gd name="connsiteX1804" fmla="*/ 5082480 w 6682383"/>
              <a:gd name="connsiteY1804" fmla="*/ 5019228 h 6812607"/>
              <a:gd name="connsiteX1805" fmla="*/ 5082480 w 6682383"/>
              <a:gd name="connsiteY1805" fmla="*/ 5011787 h 6812607"/>
              <a:gd name="connsiteX1806" fmla="*/ 5075039 w 6682383"/>
              <a:gd name="connsiteY1806" fmla="*/ 5004345 h 6812607"/>
              <a:gd name="connsiteX1807" fmla="*/ 5075039 w 6682383"/>
              <a:gd name="connsiteY1807" fmla="*/ 4996904 h 6812607"/>
              <a:gd name="connsiteX1808" fmla="*/ 4762500 w 6682383"/>
              <a:gd name="connsiteY1808" fmla="*/ 4996904 h 6812607"/>
              <a:gd name="connsiteX1809" fmla="*/ 4769941 w 6682383"/>
              <a:gd name="connsiteY1809" fmla="*/ 5004345 h 6812607"/>
              <a:gd name="connsiteX1810" fmla="*/ 4762500 w 6682383"/>
              <a:gd name="connsiteY1810" fmla="*/ 5004345 h 6812607"/>
              <a:gd name="connsiteX1811" fmla="*/ 5953125 w 6682383"/>
              <a:gd name="connsiteY1811" fmla="*/ 4989463 h 6812607"/>
              <a:gd name="connsiteX1812" fmla="*/ 5960566 w 6682383"/>
              <a:gd name="connsiteY1812" fmla="*/ 4996904 h 6812607"/>
              <a:gd name="connsiteX1813" fmla="*/ 5953125 w 6682383"/>
              <a:gd name="connsiteY1813" fmla="*/ 4996904 h 6812607"/>
              <a:gd name="connsiteX1814" fmla="*/ 5938242 w 6682383"/>
              <a:gd name="connsiteY1814" fmla="*/ 4996904 h 6812607"/>
              <a:gd name="connsiteX1815" fmla="*/ 5246191 w 6682383"/>
              <a:gd name="connsiteY1815" fmla="*/ 4989463 h 6812607"/>
              <a:gd name="connsiteX1816" fmla="*/ 5253633 w 6682383"/>
              <a:gd name="connsiteY1816" fmla="*/ 4996904 h 6812607"/>
              <a:gd name="connsiteX1817" fmla="*/ 5238750 w 6682383"/>
              <a:gd name="connsiteY1817" fmla="*/ 4996904 h 6812607"/>
              <a:gd name="connsiteX1818" fmla="*/ 4297412 w 6682383"/>
              <a:gd name="connsiteY1818" fmla="*/ 4986672 h 6812607"/>
              <a:gd name="connsiteX1819" fmla="*/ 4293691 w 6682383"/>
              <a:gd name="connsiteY1819" fmla="*/ 4989463 h 6812607"/>
              <a:gd name="connsiteX1820" fmla="*/ 4271367 w 6682383"/>
              <a:gd name="connsiteY1820" fmla="*/ 4996904 h 6812607"/>
              <a:gd name="connsiteX1821" fmla="*/ 4263926 w 6682383"/>
              <a:gd name="connsiteY1821" fmla="*/ 5011787 h 6812607"/>
              <a:gd name="connsiteX1822" fmla="*/ 4278809 w 6682383"/>
              <a:gd name="connsiteY1822" fmla="*/ 5004345 h 6812607"/>
              <a:gd name="connsiteX1823" fmla="*/ 4293691 w 6682383"/>
              <a:gd name="connsiteY1823" fmla="*/ 4993183 h 6812607"/>
              <a:gd name="connsiteX1824" fmla="*/ 4297412 w 6682383"/>
              <a:gd name="connsiteY1824" fmla="*/ 4986672 h 6812607"/>
              <a:gd name="connsiteX1825" fmla="*/ 5380136 w 6682383"/>
              <a:gd name="connsiteY1825" fmla="*/ 4982021 h 6812607"/>
              <a:gd name="connsiteX1826" fmla="*/ 5387578 w 6682383"/>
              <a:gd name="connsiteY1826" fmla="*/ 4982021 h 6812607"/>
              <a:gd name="connsiteX1827" fmla="*/ 5395019 w 6682383"/>
              <a:gd name="connsiteY1827" fmla="*/ 4985742 h 6812607"/>
              <a:gd name="connsiteX1828" fmla="*/ 5387578 w 6682383"/>
              <a:gd name="connsiteY1828" fmla="*/ 4989463 h 6812607"/>
              <a:gd name="connsiteX1829" fmla="*/ 5380136 w 6682383"/>
              <a:gd name="connsiteY1829" fmla="*/ 4982021 h 6812607"/>
              <a:gd name="connsiteX1830" fmla="*/ 5298281 w 6682383"/>
              <a:gd name="connsiteY1830" fmla="*/ 4982021 h 6812607"/>
              <a:gd name="connsiteX1831" fmla="*/ 5298281 w 6682383"/>
              <a:gd name="connsiteY1831" fmla="*/ 4985742 h 6812607"/>
              <a:gd name="connsiteX1832" fmla="*/ 5294560 w 6682383"/>
              <a:gd name="connsiteY1832" fmla="*/ 4989463 h 6812607"/>
              <a:gd name="connsiteX1833" fmla="*/ 5298281 w 6682383"/>
              <a:gd name="connsiteY1833" fmla="*/ 4982021 h 6812607"/>
              <a:gd name="connsiteX1834" fmla="*/ 5275957 w 6682383"/>
              <a:gd name="connsiteY1834" fmla="*/ 4982021 h 6812607"/>
              <a:gd name="connsiteX1835" fmla="*/ 5283398 w 6682383"/>
              <a:gd name="connsiteY1835" fmla="*/ 4985742 h 6812607"/>
              <a:gd name="connsiteX1836" fmla="*/ 5275957 w 6682383"/>
              <a:gd name="connsiteY1836" fmla="*/ 4996904 h 6812607"/>
              <a:gd name="connsiteX1837" fmla="*/ 5275957 w 6682383"/>
              <a:gd name="connsiteY1837" fmla="*/ 5004345 h 6812607"/>
              <a:gd name="connsiteX1838" fmla="*/ 5268515 w 6682383"/>
              <a:gd name="connsiteY1838" fmla="*/ 5004345 h 6812607"/>
              <a:gd name="connsiteX1839" fmla="*/ 5268515 w 6682383"/>
              <a:gd name="connsiteY1839" fmla="*/ 4993183 h 6812607"/>
              <a:gd name="connsiteX1840" fmla="*/ 5272236 w 6682383"/>
              <a:gd name="connsiteY1840" fmla="*/ 4985742 h 6812607"/>
              <a:gd name="connsiteX1841" fmla="*/ 5275957 w 6682383"/>
              <a:gd name="connsiteY1841" fmla="*/ 4982021 h 6812607"/>
              <a:gd name="connsiteX1842" fmla="*/ 5877780 w 6682383"/>
              <a:gd name="connsiteY1842" fmla="*/ 4978301 h 6812607"/>
              <a:gd name="connsiteX1843" fmla="*/ 5882431 w 6682383"/>
              <a:gd name="connsiteY1843" fmla="*/ 4982021 h 6812607"/>
              <a:gd name="connsiteX1844" fmla="*/ 5889873 w 6682383"/>
              <a:gd name="connsiteY1844" fmla="*/ 4985742 h 6812607"/>
              <a:gd name="connsiteX1845" fmla="*/ 5901035 w 6682383"/>
              <a:gd name="connsiteY1845" fmla="*/ 4989463 h 6812607"/>
              <a:gd name="connsiteX1846" fmla="*/ 5901035 w 6682383"/>
              <a:gd name="connsiteY1846" fmla="*/ 4996904 h 6812607"/>
              <a:gd name="connsiteX1847" fmla="*/ 5878711 w 6682383"/>
              <a:gd name="connsiteY1847" fmla="*/ 4996904 h 6812607"/>
              <a:gd name="connsiteX1848" fmla="*/ 5863828 w 6682383"/>
              <a:gd name="connsiteY1848" fmla="*/ 4996904 h 6812607"/>
              <a:gd name="connsiteX1849" fmla="*/ 5856386 w 6682383"/>
              <a:gd name="connsiteY1849" fmla="*/ 4989463 h 6812607"/>
              <a:gd name="connsiteX1850" fmla="*/ 5848945 w 6682383"/>
              <a:gd name="connsiteY1850" fmla="*/ 4989463 h 6812607"/>
              <a:gd name="connsiteX1851" fmla="*/ 5811738 w 6682383"/>
              <a:gd name="connsiteY1851" fmla="*/ 4989463 h 6812607"/>
              <a:gd name="connsiteX1852" fmla="*/ 5819179 w 6682383"/>
              <a:gd name="connsiteY1852" fmla="*/ 4982021 h 6812607"/>
              <a:gd name="connsiteX1853" fmla="*/ 5871269 w 6682383"/>
              <a:gd name="connsiteY1853" fmla="*/ 4982021 h 6812607"/>
              <a:gd name="connsiteX1854" fmla="*/ 5877780 w 6682383"/>
              <a:gd name="connsiteY1854" fmla="*/ 4978301 h 6812607"/>
              <a:gd name="connsiteX1855" fmla="*/ 5750346 w 6682383"/>
              <a:gd name="connsiteY1855" fmla="*/ 4978301 h 6812607"/>
              <a:gd name="connsiteX1856" fmla="*/ 5789414 w 6682383"/>
              <a:gd name="connsiteY1856" fmla="*/ 4982021 h 6812607"/>
              <a:gd name="connsiteX1857" fmla="*/ 5800576 w 6682383"/>
              <a:gd name="connsiteY1857" fmla="*/ 4982021 h 6812607"/>
              <a:gd name="connsiteX1858" fmla="*/ 5804297 w 6682383"/>
              <a:gd name="connsiteY1858" fmla="*/ 4989463 h 6812607"/>
              <a:gd name="connsiteX1859" fmla="*/ 5781972 w 6682383"/>
              <a:gd name="connsiteY1859" fmla="*/ 4996904 h 6812607"/>
              <a:gd name="connsiteX1860" fmla="*/ 5722441 w 6682383"/>
              <a:gd name="connsiteY1860" fmla="*/ 4996904 h 6812607"/>
              <a:gd name="connsiteX1861" fmla="*/ 5722441 w 6682383"/>
              <a:gd name="connsiteY1861" fmla="*/ 4982021 h 6812607"/>
              <a:gd name="connsiteX1862" fmla="*/ 5737324 w 6682383"/>
              <a:gd name="connsiteY1862" fmla="*/ 4982021 h 6812607"/>
              <a:gd name="connsiteX1863" fmla="*/ 5750346 w 6682383"/>
              <a:gd name="connsiteY1863" fmla="*/ 4978301 h 6812607"/>
              <a:gd name="connsiteX1864" fmla="*/ 6014516 w 6682383"/>
              <a:gd name="connsiteY1864" fmla="*/ 4977370 h 6812607"/>
              <a:gd name="connsiteX1865" fmla="*/ 6020097 w 6682383"/>
              <a:gd name="connsiteY1865" fmla="*/ 4978301 h 6812607"/>
              <a:gd name="connsiteX1866" fmla="*/ 6012656 w 6682383"/>
              <a:gd name="connsiteY1866" fmla="*/ 4982021 h 6812607"/>
              <a:gd name="connsiteX1867" fmla="*/ 6014516 w 6682383"/>
              <a:gd name="connsiteY1867" fmla="*/ 4977370 h 6812607"/>
              <a:gd name="connsiteX1868" fmla="*/ 4484377 w 6682383"/>
              <a:gd name="connsiteY1868" fmla="*/ 4977370 h 6812607"/>
              <a:gd name="connsiteX1869" fmla="*/ 4487168 w 6682383"/>
              <a:gd name="connsiteY1869" fmla="*/ 4982021 h 6812607"/>
              <a:gd name="connsiteX1870" fmla="*/ 4479726 w 6682383"/>
              <a:gd name="connsiteY1870" fmla="*/ 4982021 h 6812607"/>
              <a:gd name="connsiteX1871" fmla="*/ 4472285 w 6682383"/>
              <a:gd name="connsiteY1871" fmla="*/ 4985742 h 6812607"/>
              <a:gd name="connsiteX1872" fmla="*/ 4457402 w 6682383"/>
              <a:gd name="connsiteY1872" fmla="*/ 4996904 h 6812607"/>
              <a:gd name="connsiteX1873" fmla="*/ 4427636 w 6682383"/>
              <a:gd name="connsiteY1873" fmla="*/ 4996904 h 6812607"/>
              <a:gd name="connsiteX1874" fmla="*/ 4449961 w 6682383"/>
              <a:gd name="connsiteY1874" fmla="*/ 4989463 h 6812607"/>
              <a:gd name="connsiteX1875" fmla="*/ 4476006 w 6682383"/>
              <a:gd name="connsiteY1875" fmla="*/ 4978301 h 6812607"/>
              <a:gd name="connsiteX1876" fmla="*/ 4484377 w 6682383"/>
              <a:gd name="connsiteY1876" fmla="*/ 4977370 h 6812607"/>
              <a:gd name="connsiteX1877" fmla="*/ 5707558 w 6682383"/>
              <a:gd name="connsiteY1877" fmla="*/ 4974580 h 6812607"/>
              <a:gd name="connsiteX1878" fmla="*/ 5711279 w 6682383"/>
              <a:gd name="connsiteY1878" fmla="*/ 4978301 h 6812607"/>
              <a:gd name="connsiteX1879" fmla="*/ 5715000 w 6682383"/>
              <a:gd name="connsiteY1879" fmla="*/ 4982021 h 6812607"/>
              <a:gd name="connsiteX1880" fmla="*/ 5707558 w 6682383"/>
              <a:gd name="connsiteY1880" fmla="*/ 4982021 h 6812607"/>
              <a:gd name="connsiteX1881" fmla="*/ 5342929 w 6682383"/>
              <a:gd name="connsiteY1881" fmla="*/ 4974580 h 6812607"/>
              <a:gd name="connsiteX1882" fmla="*/ 5357812 w 6682383"/>
              <a:gd name="connsiteY1882" fmla="*/ 4982021 h 6812607"/>
              <a:gd name="connsiteX1883" fmla="*/ 5350371 w 6682383"/>
              <a:gd name="connsiteY1883" fmla="*/ 4982021 h 6812607"/>
              <a:gd name="connsiteX1884" fmla="*/ 5335488 w 6682383"/>
              <a:gd name="connsiteY1884" fmla="*/ 4982021 h 6812607"/>
              <a:gd name="connsiteX1885" fmla="*/ 5313164 w 6682383"/>
              <a:gd name="connsiteY1885" fmla="*/ 4974580 h 6812607"/>
              <a:gd name="connsiteX1886" fmla="*/ 5313164 w 6682383"/>
              <a:gd name="connsiteY1886" fmla="*/ 4982021 h 6812607"/>
              <a:gd name="connsiteX1887" fmla="*/ 5309443 w 6682383"/>
              <a:gd name="connsiteY1887" fmla="*/ 4989463 h 6812607"/>
              <a:gd name="connsiteX1888" fmla="*/ 5305722 w 6682383"/>
              <a:gd name="connsiteY1888" fmla="*/ 4982021 h 6812607"/>
              <a:gd name="connsiteX1889" fmla="*/ 4323457 w 6682383"/>
              <a:gd name="connsiteY1889" fmla="*/ 4974580 h 6812607"/>
              <a:gd name="connsiteX1890" fmla="*/ 4312295 w 6682383"/>
              <a:gd name="connsiteY1890" fmla="*/ 4985742 h 6812607"/>
              <a:gd name="connsiteX1891" fmla="*/ 4323457 w 6682383"/>
              <a:gd name="connsiteY1891" fmla="*/ 4982021 h 6812607"/>
              <a:gd name="connsiteX1892" fmla="*/ 5651748 w 6682383"/>
              <a:gd name="connsiteY1892" fmla="*/ 4970859 h 6812607"/>
              <a:gd name="connsiteX1893" fmla="*/ 5662910 w 6682383"/>
              <a:gd name="connsiteY1893" fmla="*/ 4974580 h 6812607"/>
              <a:gd name="connsiteX1894" fmla="*/ 5670351 w 6682383"/>
              <a:gd name="connsiteY1894" fmla="*/ 4982021 h 6812607"/>
              <a:gd name="connsiteX1895" fmla="*/ 5671747 w 6682383"/>
              <a:gd name="connsiteY1895" fmla="*/ 4982021 h 6812607"/>
              <a:gd name="connsiteX1896" fmla="*/ 5677793 w 6682383"/>
              <a:gd name="connsiteY1896" fmla="*/ 4982021 h 6812607"/>
              <a:gd name="connsiteX1897" fmla="*/ 5696396 w 6682383"/>
              <a:gd name="connsiteY1897" fmla="*/ 4989463 h 6812607"/>
              <a:gd name="connsiteX1898" fmla="*/ 5707558 w 6682383"/>
              <a:gd name="connsiteY1898" fmla="*/ 4996904 h 6812607"/>
              <a:gd name="connsiteX1899" fmla="*/ 5692676 w 6682383"/>
              <a:gd name="connsiteY1899" fmla="*/ 4989463 h 6812607"/>
              <a:gd name="connsiteX1900" fmla="*/ 5677793 w 6682383"/>
              <a:gd name="connsiteY1900" fmla="*/ 4993183 h 6812607"/>
              <a:gd name="connsiteX1901" fmla="*/ 5666631 w 6682383"/>
              <a:gd name="connsiteY1901" fmla="*/ 4993183 h 6812607"/>
              <a:gd name="connsiteX1902" fmla="*/ 5648027 w 6682383"/>
              <a:gd name="connsiteY1902" fmla="*/ 4989463 h 6812607"/>
              <a:gd name="connsiteX1903" fmla="*/ 5633144 w 6682383"/>
              <a:gd name="connsiteY1903" fmla="*/ 4982021 h 6812607"/>
              <a:gd name="connsiteX1904" fmla="*/ 5640586 w 6682383"/>
              <a:gd name="connsiteY1904" fmla="*/ 4982021 h 6812607"/>
              <a:gd name="connsiteX1905" fmla="*/ 5644306 w 6682383"/>
              <a:gd name="connsiteY1905" fmla="*/ 4982021 h 6812607"/>
              <a:gd name="connsiteX1906" fmla="*/ 5648027 w 6682383"/>
              <a:gd name="connsiteY1906" fmla="*/ 4974580 h 6812607"/>
              <a:gd name="connsiteX1907" fmla="*/ 5651748 w 6682383"/>
              <a:gd name="connsiteY1907" fmla="*/ 4970859 h 6812607"/>
              <a:gd name="connsiteX1908" fmla="*/ 5476875 w 6682383"/>
              <a:gd name="connsiteY1908" fmla="*/ 4967138 h 6812607"/>
              <a:gd name="connsiteX1909" fmla="*/ 5473154 w 6682383"/>
              <a:gd name="connsiteY1909" fmla="*/ 4974580 h 6812607"/>
              <a:gd name="connsiteX1910" fmla="*/ 5473154 w 6682383"/>
              <a:gd name="connsiteY1910" fmla="*/ 4970859 h 6812607"/>
              <a:gd name="connsiteX1911" fmla="*/ 5476875 w 6682383"/>
              <a:gd name="connsiteY1911" fmla="*/ 4967138 h 6812607"/>
              <a:gd name="connsiteX1912" fmla="*/ 148828 w 6682383"/>
              <a:gd name="connsiteY1912" fmla="*/ 4967138 h 6812607"/>
              <a:gd name="connsiteX1913" fmla="*/ 163711 w 6682383"/>
              <a:gd name="connsiteY1913" fmla="*/ 4967138 h 6812607"/>
              <a:gd name="connsiteX1914" fmla="*/ 178594 w 6682383"/>
              <a:gd name="connsiteY1914" fmla="*/ 4970859 h 6812607"/>
              <a:gd name="connsiteX1915" fmla="*/ 163711 w 6682383"/>
              <a:gd name="connsiteY1915" fmla="*/ 4982021 h 6812607"/>
              <a:gd name="connsiteX1916" fmla="*/ 141387 w 6682383"/>
              <a:gd name="connsiteY1916" fmla="*/ 4989463 h 6812607"/>
              <a:gd name="connsiteX1917" fmla="*/ 141387 w 6682383"/>
              <a:gd name="connsiteY1917" fmla="*/ 4982021 h 6812607"/>
              <a:gd name="connsiteX1918" fmla="*/ 141387 w 6682383"/>
              <a:gd name="connsiteY1918" fmla="*/ 4970859 h 6812607"/>
              <a:gd name="connsiteX1919" fmla="*/ 148828 w 6682383"/>
              <a:gd name="connsiteY1919" fmla="*/ 4967138 h 6812607"/>
              <a:gd name="connsiteX1920" fmla="*/ 5878711 w 6682383"/>
              <a:gd name="connsiteY1920" fmla="*/ 4959697 h 6812607"/>
              <a:gd name="connsiteX1921" fmla="*/ 5886152 w 6682383"/>
              <a:gd name="connsiteY1921" fmla="*/ 4967138 h 6812607"/>
              <a:gd name="connsiteX1922" fmla="*/ 5878711 w 6682383"/>
              <a:gd name="connsiteY1922" fmla="*/ 4967138 h 6812607"/>
              <a:gd name="connsiteX1923" fmla="*/ 5871269 w 6682383"/>
              <a:gd name="connsiteY1923" fmla="*/ 4967138 h 6812607"/>
              <a:gd name="connsiteX1924" fmla="*/ 5878711 w 6682383"/>
              <a:gd name="connsiteY1924" fmla="*/ 4959697 h 6812607"/>
              <a:gd name="connsiteX1925" fmla="*/ 5848945 w 6682383"/>
              <a:gd name="connsiteY1925" fmla="*/ 4959697 h 6812607"/>
              <a:gd name="connsiteX1926" fmla="*/ 5848945 w 6682383"/>
              <a:gd name="connsiteY1926" fmla="*/ 4967138 h 6812607"/>
              <a:gd name="connsiteX1927" fmla="*/ 5841504 w 6682383"/>
              <a:gd name="connsiteY1927" fmla="*/ 4967138 h 6812607"/>
              <a:gd name="connsiteX1928" fmla="*/ 5819179 w 6682383"/>
              <a:gd name="connsiteY1928" fmla="*/ 4959697 h 6812607"/>
              <a:gd name="connsiteX1929" fmla="*/ 5815459 w 6682383"/>
              <a:gd name="connsiteY1929" fmla="*/ 4967138 h 6812607"/>
              <a:gd name="connsiteX1930" fmla="*/ 5811738 w 6682383"/>
              <a:gd name="connsiteY1930" fmla="*/ 4963418 h 6812607"/>
              <a:gd name="connsiteX1931" fmla="*/ 5819179 w 6682383"/>
              <a:gd name="connsiteY1931" fmla="*/ 4959697 h 6812607"/>
              <a:gd name="connsiteX1932" fmla="*/ 5767090 w 6682383"/>
              <a:gd name="connsiteY1932" fmla="*/ 4959697 h 6812607"/>
              <a:gd name="connsiteX1933" fmla="*/ 5767090 w 6682383"/>
              <a:gd name="connsiteY1933" fmla="*/ 4965278 h 6812607"/>
              <a:gd name="connsiteX1934" fmla="*/ 5767090 w 6682383"/>
              <a:gd name="connsiteY1934" fmla="*/ 4967138 h 6812607"/>
              <a:gd name="connsiteX1935" fmla="*/ 5759648 w 6682383"/>
              <a:gd name="connsiteY1935" fmla="*/ 4967138 h 6812607"/>
              <a:gd name="connsiteX1936" fmla="*/ 5521523 w 6682383"/>
              <a:gd name="connsiteY1936" fmla="*/ 4959697 h 6812607"/>
              <a:gd name="connsiteX1937" fmla="*/ 5528965 w 6682383"/>
              <a:gd name="connsiteY1937" fmla="*/ 4959697 h 6812607"/>
              <a:gd name="connsiteX1938" fmla="*/ 5536406 w 6682383"/>
              <a:gd name="connsiteY1938" fmla="*/ 4967138 h 6812607"/>
              <a:gd name="connsiteX1939" fmla="*/ 5528965 w 6682383"/>
              <a:gd name="connsiteY1939" fmla="*/ 4967138 h 6812607"/>
              <a:gd name="connsiteX1940" fmla="*/ 5253633 w 6682383"/>
              <a:gd name="connsiteY1940" fmla="*/ 4959697 h 6812607"/>
              <a:gd name="connsiteX1941" fmla="*/ 5264795 w 6682383"/>
              <a:gd name="connsiteY1941" fmla="*/ 4959697 h 6812607"/>
              <a:gd name="connsiteX1942" fmla="*/ 5275957 w 6682383"/>
              <a:gd name="connsiteY1942" fmla="*/ 4959697 h 6812607"/>
              <a:gd name="connsiteX1943" fmla="*/ 5290840 w 6682383"/>
              <a:gd name="connsiteY1943" fmla="*/ 4959697 h 6812607"/>
              <a:gd name="connsiteX1944" fmla="*/ 5246191 w 6682383"/>
              <a:gd name="connsiteY1944" fmla="*/ 4967138 h 6812607"/>
              <a:gd name="connsiteX1945" fmla="*/ 5768950 w 6682383"/>
              <a:gd name="connsiteY1945" fmla="*/ 4955976 h 6812607"/>
              <a:gd name="connsiteX1946" fmla="*/ 5770279 w 6682383"/>
              <a:gd name="connsiteY1946" fmla="*/ 4956508 h 6812607"/>
              <a:gd name="connsiteX1947" fmla="*/ 5767090 w 6682383"/>
              <a:gd name="connsiteY1947" fmla="*/ 4959697 h 6812607"/>
              <a:gd name="connsiteX1948" fmla="*/ 5768950 w 6682383"/>
              <a:gd name="connsiteY1948" fmla="*/ 4955976 h 6812607"/>
              <a:gd name="connsiteX1949" fmla="*/ 5482456 w 6682383"/>
              <a:gd name="connsiteY1949" fmla="*/ 4955976 h 6812607"/>
              <a:gd name="connsiteX1950" fmla="*/ 5484316 w 6682383"/>
              <a:gd name="connsiteY1950" fmla="*/ 4959697 h 6812607"/>
              <a:gd name="connsiteX1951" fmla="*/ 5476875 w 6682383"/>
              <a:gd name="connsiteY1951" fmla="*/ 4959697 h 6812607"/>
              <a:gd name="connsiteX1952" fmla="*/ 5482456 w 6682383"/>
              <a:gd name="connsiteY1952" fmla="*/ 4955976 h 6812607"/>
              <a:gd name="connsiteX1953" fmla="*/ 5419204 w 6682383"/>
              <a:gd name="connsiteY1953" fmla="*/ 4955976 h 6812607"/>
              <a:gd name="connsiteX1954" fmla="*/ 5424785 w 6682383"/>
              <a:gd name="connsiteY1954" fmla="*/ 4959697 h 6812607"/>
              <a:gd name="connsiteX1955" fmla="*/ 5432226 w 6682383"/>
              <a:gd name="connsiteY1955" fmla="*/ 4967138 h 6812607"/>
              <a:gd name="connsiteX1956" fmla="*/ 5417343 w 6682383"/>
              <a:gd name="connsiteY1956" fmla="*/ 4959697 h 6812607"/>
              <a:gd name="connsiteX1957" fmla="*/ 5419204 w 6682383"/>
              <a:gd name="connsiteY1957" fmla="*/ 4955976 h 6812607"/>
              <a:gd name="connsiteX1958" fmla="*/ 5774531 w 6682383"/>
              <a:gd name="connsiteY1958" fmla="*/ 4952256 h 6812607"/>
              <a:gd name="connsiteX1959" fmla="*/ 5789414 w 6682383"/>
              <a:gd name="connsiteY1959" fmla="*/ 4967138 h 6812607"/>
              <a:gd name="connsiteX1960" fmla="*/ 5774531 w 6682383"/>
              <a:gd name="connsiteY1960" fmla="*/ 4959697 h 6812607"/>
              <a:gd name="connsiteX1961" fmla="*/ 5771275 w 6682383"/>
              <a:gd name="connsiteY1961" fmla="*/ 4956907 h 6812607"/>
              <a:gd name="connsiteX1962" fmla="*/ 5770279 w 6682383"/>
              <a:gd name="connsiteY1962" fmla="*/ 4956508 h 6812607"/>
              <a:gd name="connsiteX1963" fmla="*/ 5573613 w 6682383"/>
              <a:gd name="connsiteY1963" fmla="*/ 4952256 h 6812607"/>
              <a:gd name="connsiteX1964" fmla="*/ 5573613 w 6682383"/>
              <a:gd name="connsiteY1964" fmla="*/ 4967138 h 6812607"/>
              <a:gd name="connsiteX1965" fmla="*/ 5558730 w 6682383"/>
              <a:gd name="connsiteY1965" fmla="*/ 4967138 h 6812607"/>
              <a:gd name="connsiteX1966" fmla="*/ 5439668 w 6682383"/>
              <a:gd name="connsiteY1966" fmla="*/ 4952256 h 6812607"/>
              <a:gd name="connsiteX1967" fmla="*/ 5450830 w 6682383"/>
              <a:gd name="connsiteY1967" fmla="*/ 4955976 h 6812607"/>
              <a:gd name="connsiteX1968" fmla="*/ 5447109 w 6682383"/>
              <a:gd name="connsiteY1968" fmla="*/ 4959697 h 6812607"/>
              <a:gd name="connsiteX1969" fmla="*/ 5439668 w 6682383"/>
              <a:gd name="connsiteY1969" fmla="*/ 4959697 h 6812607"/>
              <a:gd name="connsiteX1970" fmla="*/ 5387578 w 6682383"/>
              <a:gd name="connsiteY1970" fmla="*/ 4952256 h 6812607"/>
              <a:gd name="connsiteX1971" fmla="*/ 5380136 w 6682383"/>
              <a:gd name="connsiteY1971" fmla="*/ 4967138 h 6812607"/>
              <a:gd name="connsiteX1972" fmla="*/ 5372695 w 6682383"/>
              <a:gd name="connsiteY1972" fmla="*/ 4974580 h 6812607"/>
              <a:gd name="connsiteX1973" fmla="*/ 5372695 w 6682383"/>
              <a:gd name="connsiteY1973" fmla="*/ 4967138 h 6812607"/>
              <a:gd name="connsiteX1974" fmla="*/ 5380136 w 6682383"/>
              <a:gd name="connsiteY1974" fmla="*/ 4959697 h 6812607"/>
              <a:gd name="connsiteX1975" fmla="*/ 5227588 w 6682383"/>
              <a:gd name="connsiteY1975" fmla="*/ 4952256 h 6812607"/>
              <a:gd name="connsiteX1976" fmla="*/ 5227588 w 6682383"/>
              <a:gd name="connsiteY1976" fmla="*/ 4955976 h 6812607"/>
              <a:gd name="connsiteX1977" fmla="*/ 5223867 w 6682383"/>
              <a:gd name="connsiteY1977" fmla="*/ 4959697 h 6812607"/>
              <a:gd name="connsiteX1978" fmla="*/ 5227588 w 6682383"/>
              <a:gd name="connsiteY1978" fmla="*/ 4952256 h 6812607"/>
              <a:gd name="connsiteX1979" fmla="*/ 5212705 w 6682383"/>
              <a:gd name="connsiteY1979" fmla="*/ 4952256 h 6812607"/>
              <a:gd name="connsiteX1980" fmla="*/ 5216426 w 6682383"/>
              <a:gd name="connsiteY1980" fmla="*/ 4959697 h 6812607"/>
              <a:gd name="connsiteX1981" fmla="*/ 5208984 w 6682383"/>
              <a:gd name="connsiteY1981" fmla="*/ 4959697 h 6812607"/>
              <a:gd name="connsiteX1982" fmla="*/ 5212705 w 6682383"/>
              <a:gd name="connsiteY1982" fmla="*/ 4952256 h 6812607"/>
              <a:gd name="connsiteX1983" fmla="*/ 4926211 w 6682383"/>
              <a:gd name="connsiteY1983" fmla="*/ 4952256 h 6812607"/>
              <a:gd name="connsiteX1984" fmla="*/ 4933652 w 6682383"/>
              <a:gd name="connsiteY1984" fmla="*/ 4952256 h 6812607"/>
              <a:gd name="connsiteX1985" fmla="*/ 4941093 w 6682383"/>
              <a:gd name="connsiteY1985" fmla="*/ 4952256 h 6812607"/>
              <a:gd name="connsiteX1986" fmla="*/ 4933652 w 6682383"/>
              <a:gd name="connsiteY1986" fmla="*/ 4959697 h 6812607"/>
              <a:gd name="connsiteX1987" fmla="*/ 4524375 w 6682383"/>
              <a:gd name="connsiteY1987" fmla="*/ 4952256 h 6812607"/>
              <a:gd name="connsiteX1988" fmla="*/ 4524375 w 6682383"/>
              <a:gd name="connsiteY1988" fmla="*/ 4959697 h 6812607"/>
              <a:gd name="connsiteX1989" fmla="*/ 4509492 w 6682383"/>
              <a:gd name="connsiteY1989" fmla="*/ 4959697 h 6812607"/>
              <a:gd name="connsiteX1990" fmla="*/ 4330898 w 6682383"/>
              <a:gd name="connsiteY1990" fmla="*/ 4952256 h 6812607"/>
              <a:gd name="connsiteX1991" fmla="*/ 4308574 w 6682383"/>
              <a:gd name="connsiteY1991" fmla="*/ 4955976 h 6812607"/>
              <a:gd name="connsiteX1992" fmla="*/ 4293691 w 6682383"/>
              <a:gd name="connsiteY1992" fmla="*/ 4967138 h 6812607"/>
              <a:gd name="connsiteX1993" fmla="*/ 5698024 w 6682383"/>
              <a:gd name="connsiteY1993" fmla="*/ 4947837 h 6812607"/>
              <a:gd name="connsiteX1994" fmla="*/ 5700117 w 6682383"/>
              <a:gd name="connsiteY1994" fmla="*/ 4959697 h 6812607"/>
              <a:gd name="connsiteX1995" fmla="*/ 5692676 w 6682383"/>
              <a:gd name="connsiteY1995" fmla="*/ 4959697 h 6812607"/>
              <a:gd name="connsiteX1996" fmla="*/ 5696396 w 6682383"/>
              <a:gd name="connsiteY1996" fmla="*/ 4948535 h 6812607"/>
              <a:gd name="connsiteX1997" fmla="*/ 5698024 w 6682383"/>
              <a:gd name="connsiteY1997" fmla="*/ 4947837 h 6812607"/>
              <a:gd name="connsiteX1998" fmla="*/ 5627563 w 6682383"/>
              <a:gd name="connsiteY1998" fmla="*/ 4947605 h 6812607"/>
              <a:gd name="connsiteX1999" fmla="*/ 5633144 w 6682383"/>
              <a:gd name="connsiteY1999" fmla="*/ 4952256 h 6812607"/>
              <a:gd name="connsiteX2000" fmla="*/ 5633144 w 6682383"/>
              <a:gd name="connsiteY2000" fmla="*/ 4967138 h 6812607"/>
              <a:gd name="connsiteX2001" fmla="*/ 5625703 w 6682383"/>
              <a:gd name="connsiteY2001" fmla="*/ 4959697 h 6812607"/>
              <a:gd name="connsiteX2002" fmla="*/ 5625703 w 6682383"/>
              <a:gd name="connsiteY2002" fmla="*/ 4948535 h 6812607"/>
              <a:gd name="connsiteX2003" fmla="*/ 5627563 w 6682383"/>
              <a:gd name="connsiteY2003" fmla="*/ 4947605 h 6812607"/>
              <a:gd name="connsiteX2004" fmla="*/ 5508501 w 6682383"/>
              <a:gd name="connsiteY2004" fmla="*/ 4947605 h 6812607"/>
              <a:gd name="connsiteX2005" fmla="*/ 5514082 w 6682383"/>
              <a:gd name="connsiteY2005" fmla="*/ 4952256 h 6812607"/>
              <a:gd name="connsiteX2006" fmla="*/ 5506640 w 6682383"/>
              <a:gd name="connsiteY2006" fmla="*/ 4952256 h 6812607"/>
              <a:gd name="connsiteX2007" fmla="*/ 5506640 w 6682383"/>
              <a:gd name="connsiteY2007" fmla="*/ 4948535 h 6812607"/>
              <a:gd name="connsiteX2008" fmla="*/ 5508501 w 6682383"/>
              <a:gd name="connsiteY2008" fmla="*/ 4947605 h 6812607"/>
              <a:gd name="connsiteX2009" fmla="*/ 5722441 w 6682383"/>
              <a:gd name="connsiteY2009" fmla="*/ 4944814 h 6812607"/>
              <a:gd name="connsiteX2010" fmla="*/ 5722441 w 6682383"/>
              <a:gd name="connsiteY2010" fmla="*/ 4952256 h 6812607"/>
              <a:gd name="connsiteX2011" fmla="*/ 5715000 w 6682383"/>
              <a:gd name="connsiteY2011" fmla="*/ 4959697 h 6812607"/>
              <a:gd name="connsiteX2012" fmla="*/ 5715000 w 6682383"/>
              <a:gd name="connsiteY2012" fmla="*/ 4952256 h 6812607"/>
              <a:gd name="connsiteX2013" fmla="*/ 5655468 w 6682383"/>
              <a:gd name="connsiteY2013" fmla="*/ 4944814 h 6812607"/>
              <a:gd name="connsiteX2014" fmla="*/ 5677793 w 6682383"/>
              <a:gd name="connsiteY2014" fmla="*/ 4959697 h 6812607"/>
              <a:gd name="connsiteX2015" fmla="*/ 5670351 w 6682383"/>
              <a:gd name="connsiteY2015" fmla="*/ 4959697 h 6812607"/>
              <a:gd name="connsiteX2016" fmla="*/ 5662910 w 6682383"/>
              <a:gd name="connsiteY2016" fmla="*/ 4959697 h 6812607"/>
              <a:gd name="connsiteX2017" fmla="*/ 5648027 w 6682383"/>
              <a:gd name="connsiteY2017" fmla="*/ 4959697 h 6812607"/>
              <a:gd name="connsiteX2018" fmla="*/ 5017368 w 6682383"/>
              <a:gd name="connsiteY2018" fmla="*/ 4935047 h 6812607"/>
              <a:gd name="connsiteX2019" fmla="*/ 5030390 w 6682383"/>
              <a:gd name="connsiteY2019" fmla="*/ 4937373 h 6812607"/>
              <a:gd name="connsiteX2020" fmla="*/ 5030390 w 6682383"/>
              <a:gd name="connsiteY2020" fmla="*/ 4944814 h 6812607"/>
              <a:gd name="connsiteX2021" fmla="*/ 5015508 w 6682383"/>
              <a:gd name="connsiteY2021" fmla="*/ 4944814 h 6812607"/>
              <a:gd name="connsiteX2022" fmla="*/ 5000625 w 6682383"/>
              <a:gd name="connsiteY2022" fmla="*/ 4944814 h 6812607"/>
              <a:gd name="connsiteX2023" fmla="*/ 5017368 w 6682383"/>
              <a:gd name="connsiteY2023" fmla="*/ 4935047 h 6812607"/>
              <a:gd name="connsiteX2024" fmla="*/ 4418335 w 6682383"/>
              <a:gd name="connsiteY2024" fmla="*/ 4929931 h 6812607"/>
              <a:gd name="connsiteX2025" fmla="*/ 4412754 w 6682383"/>
              <a:gd name="connsiteY2025" fmla="*/ 4937373 h 6812607"/>
              <a:gd name="connsiteX2026" fmla="*/ 4420195 w 6682383"/>
              <a:gd name="connsiteY2026" fmla="*/ 4944814 h 6812607"/>
              <a:gd name="connsiteX2027" fmla="*/ 4420195 w 6682383"/>
              <a:gd name="connsiteY2027" fmla="*/ 4937373 h 6812607"/>
              <a:gd name="connsiteX2028" fmla="*/ 4418335 w 6682383"/>
              <a:gd name="connsiteY2028" fmla="*/ 4929931 h 6812607"/>
              <a:gd name="connsiteX2029" fmla="*/ 4371826 w 6682383"/>
              <a:gd name="connsiteY2029" fmla="*/ 4929931 h 6812607"/>
              <a:gd name="connsiteX2030" fmla="*/ 4368105 w 6682383"/>
              <a:gd name="connsiteY2030" fmla="*/ 4937373 h 6812607"/>
              <a:gd name="connsiteX2031" fmla="*/ 4375547 w 6682383"/>
              <a:gd name="connsiteY2031" fmla="*/ 4933652 h 6812607"/>
              <a:gd name="connsiteX2032" fmla="*/ 4371826 w 6682383"/>
              <a:gd name="connsiteY2032" fmla="*/ 4929931 h 6812607"/>
              <a:gd name="connsiteX2033" fmla="*/ 6671220 w 6682383"/>
              <a:gd name="connsiteY2033" fmla="*/ 4922490 h 6812607"/>
              <a:gd name="connsiteX2034" fmla="*/ 6682383 w 6682383"/>
              <a:gd name="connsiteY2034" fmla="*/ 4922490 h 6812607"/>
              <a:gd name="connsiteX2035" fmla="*/ 6674941 w 6682383"/>
              <a:gd name="connsiteY2035" fmla="*/ 4929931 h 6812607"/>
              <a:gd name="connsiteX2036" fmla="*/ 6667499 w 6682383"/>
              <a:gd name="connsiteY2036" fmla="*/ 4926211 h 6812607"/>
              <a:gd name="connsiteX2037" fmla="*/ 6671220 w 6682383"/>
              <a:gd name="connsiteY2037" fmla="*/ 4922490 h 6812607"/>
              <a:gd name="connsiteX2038" fmla="*/ 4732734 w 6682383"/>
              <a:gd name="connsiteY2038" fmla="*/ 4922490 h 6812607"/>
              <a:gd name="connsiteX2039" fmla="*/ 4732734 w 6682383"/>
              <a:gd name="connsiteY2039" fmla="*/ 4937373 h 6812607"/>
              <a:gd name="connsiteX2040" fmla="*/ 4747617 w 6682383"/>
              <a:gd name="connsiteY2040" fmla="*/ 4937373 h 6812607"/>
              <a:gd name="connsiteX2041" fmla="*/ 4747617 w 6682383"/>
              <a:gd name="connsiteY2041" fmla="*/ 4926211 h 6812607"/>
              <a:gd name="connsiteX2042" fmla="*/ 4743896 w 6682383"/>
              <a:gd name="connsiteY2042" fmla="*/ 4922490 h 6812607"/>
              <a:gd name="connsiteX2043" fmla="*/ 4732734 w 6682383"/>
              <a:gd name="connsiteY2043" fmla="*/ 4922490 h 6812607"/>
              <a:gd name="connsiteX2044" fmla="*/ 4397871 w 6682383"/>
              <a:gd name="connsiteY2044" fmla="*/ 4922490 h 6812607"/>
              <a:gd name="connsiteX2045" fmla="*/ 4405313 w 6682383"/>
              <a:gd name="connsiteY2045" fmla="*/ 4929931 h 6812607"/>
              <a:gd name="connsiteX2046" fmla="*/ 4412754 w 6682383"/>
              <a:gd name="connsiteY2046" fmla="*/ 4922490 h 6812607"/>
              <a:gd name="connsiteX2047" fmla="*/ 5342929 w 6682383"/>
              <a:gd name="connsiteY2047" fmla="*/ 4907607 h 6812607"/>
              <a:gd name="connsiteX2048" fmla="*/ 5354092 w 6682383"/>
              <a:gd name="connsiteY2048" fmla="*/ 4911328 h 6812607"/>
              <a:gd name="connsiteX2049" fmla="*/ 5365254 w 6682383"/>
              <a:gd name="connsiteY2049" fmla="*/ 4915049 h 6812607"/>
              <a:gd name="connsiteX2050" fmla="*/ 5350371 w 6682383"/>
              <a:gd name="connsiteY2050" fmla="*/ 4915049 h 6812607"/>
              <a:gd name="connsiteX2051" fmla="*/ 4732734 w 6682383"/>
              <a:gd name="connsiteY2051" fmla="*/ 4907607 h 6812607"/>
              <a:gd name="connsiteX2052" fmla="*/ 4747617 w 6682383"/>
              <a:gd name="connsiteY2052" fmla="*/ 4915049 h 6812607"/>
              <a:gd name="connsiteX2053" fmla="*/ 4747617 w 6682383"/>
              <a:gd name="connsiteY2053" fmla="*/ 4907607 h 6812607"/>
              <a:gd name="connsiteX2054" fmla="*/ 4805288 w 6682383"/>
              <a:gd name="connsiteY2054" fmla="*/ 4902956 h 6812607"/>
              <a:gd name="connsiteX2055" fmla="*/ 4799707 w 6682383"/>
              <a:gd name="connsiteY2055" fmla="*/ 4907607 h 6812607"/>
              <a:gd name="connsiteX2056" fmla="*/ 4792265 w 6682383"/>
              <a:gd name="connsiteY2056" fmla="*/ 4922490 h 6812607"/>
              <a:gd name="connsiteX2057" fmla="*/ 4807148 w 6682383"/>
              <a:gd name="connsiteY2057" fmla="*/ 4915049 h 6812607"/>
              <a:gd name="connsiteX2058" fmla="*/ 4807148 w 6682383"/>
              <a:gd name="connsiteY2058" fmla="*/ 4903886 h 6812607"/>
              <a:gd name="connsiteX2059" fmla="*/ 4805288 w 6682383"/>
              <a:gd name="connsiteY2059" fmla="*/ 4902956 h 6812607"/>
              <a:gd name="connsiteX2060" fmla="*/ 6168926 w 6682383"/>
              <a:gd name="connsiteY2060" fmla="*/ 4892724 h 6812607"/>
              <a:gd name="connsiteX2061" fmla="*/ 6168926 w 6682383"/>
              <a:gd name="connsiteY2061" fmla="*/ 4900166 h 6812607"/>
              <a:gd name="connsiteX2062" fmla="*/ 6168926 w 6682383"/>
              <a:gd name="connsiteY2062" fmla="*/ 4907607 h 6812607"/>
              <a:gd name="connsiteX2063" fmla="*/ 6161484 w 6682383"/>
              <a:gd name="connsiteY2063" fmla="*/ 4907607 h 6812607"/>
              <a:gd name="connsiteX2064" fmla="*/ 6161484 w 6682383"/>
              <a:gd name="connsiteY2064" fmla="*/ 4900166 h 6812607"/>
              <a:gd name="connsiteX2065" fmla="*/ 5365254 w 6682383"/>
              <a:gd name="connsiteY2065" fmla="*/ 4892724 h 6812607"/>
              <a:gd name="connsiteX2066" fmla="*/ 5380136 w 6682383"/>
              <a:gd name="connsiteY2066" fmla="*/ 4900166 h 6812607"/>
              <a:gd name="connsiteX2067" fmla="*/ 5365254 w 6682383"/>
              <a:gd name="connsiteY2067" fmla="*/ 4900166 h 6812607"/>
              <a:gd name="connsiteX2068" fmla="*/ 5350371 w 6682383"/>
              <a:gd name="connsiteY2068" fmla="*/ 4900166 h 6812607"/>
              <a:gd name="connsiteX2069" fmla="*/ 5354092 w 6682383"/>
              <a:gd name="connsiteY2069" fmla="*/ 4896445 h 6812607"/>
              <a:gd name="connsiteX2070" fmla="*/ 5365254 w 6682383"/>
              <a:gd name="connsiteY2070" fmla="*/ 4892724 h 6812607"/>
              <a:gd name="connsiteX2071" fmla="*/ 6087070 w 6682383"/>
              <a:gd name="connsiteY2071" fmla="*/ 4885283 h 6812607"/>
              <a:gd name="connsiteX2072" fmla="*/ 6090791 w 6682383"/>
              <a:gd name="connsiteY2072" fmla="*/ 4889004 h 6812607"/>
              <a:gd name="connsiteX2073" fmla="*/ 6094511 w 6682383"/>
              <a:gd name="connsiteY2073" fmla="*/ 4892724 h 6812607"/>
              <a:gd name="connsiteX2074" fmla="*/ 6087070 w 6682383"/>
              <a:gd name="connsiteY2074" fmla="*/ 4892724 h 6812607"/>
              <a:gd name="connsiteX2075" fmla="*/ 6154043 w 6682383"/>
              <a:gd name="connsiteY2075" fmla="*/ 4877842 h 6812607"/>
              <a:gd name="connsiteX2076" fmla="*/ 6154043 w 6682383"/>
              <a:gd name="connsiteY2076" fmla="*/ 4885283 h 6812607"/>
              <a:gd name="connsiteX2077" fmla="*/ 6150322 w 6682383"/>
              <a:gd name="connsiteY2077" fmla="*/ 4881562 h 6812607"/>
              <a:gd name="connsiteX2078" fmla="*/ 6154043 w 6682383"/>
              <a:gd name="connsiteY2078" fmla="*/ 4877842 h 6812607"/>
              <a:gd name="connsiteX2079" fmla="*/ 6124277 w 6682383"/>
              <a:gd name="connsiteY2079" fmla="*/ 4877842 h 6812607"/>
              <a:gd name="connsiteX2080" fmla="*/ 6131718 w 6682383"/>
              <a:gd name="connsiteY2080" fmla="*/ 4885283 h 6812607"/>
              <a:gd name="connsiteX2081" fmla="*/ 6131718 w 6682383"/>
              <a:gd name="connsiteY2081" fmla="*/ 4892724 h 6812607"/>
              <a:gd name="connsiteX2082" fmla="*/ 6116836 w 6682383"/>
              <a:gd name="connsiteY2082" fmla="*/ 4892724 h 6812607"/>
              <a:gd name="connsiteX2083" fmla="*/ 6116836 w 6682383"/>
              <a:gd name="connsiteY2083" fmla="*/ 4885283 h 6812607"/>
              <a:gd name="connsiteX2084" fmla="*/ 6120556 w 6682383"/>
              <a:gd name="connsiteY2084" fmla="*/ 4881562 h 6812607"/>
              <a:gd name="connsiteX2085" fmla="*/ 6124277 w 6682383"/>
              <a:gd name="connsiteY2085" fmla="*/ 4877842 h 6812607"/>
              <a:gd name="connsiteX2086" fmla="*/ 4866679 w 6682383"/>
              <a:gd name="connsiteY2086" fmla="*/ 4877842 h 6812607"/>
              <a:gd name="connsiteX2087" fmla="*/ 4874121 w 6682383"/>
              <a:gd name="connsiteY2087" fmla="*/ 4885283 h 6812607"/>
              <a:gd name="connsiteX2088" fmla="*/ 4866679 w 6682383"/>
              <a:gd name="connsiteY2088" fmla="*/ 4885283 h 6812607"/>
              <a:gd name="connsiteX2089" fmla="*/ 4866679 w 6682383"/>
              <a:gd name="connsiteY2089" fmla="*/ 4877842 h 6812607"/>
              <a:gd name="connsiteX2090" fmla="*/ 4783894 w 6682383"/>
              <a:gd name="connsiteY2090" fmla="*/ 4873191 h 6812607"/>
              <a:gd name="connsiteX2091" fmla="*/ 4777383 w 6682383"/>
              <a:gd name="connsiteY2091" fmla="*/ 4877842 h 6812607"/>
              <a:gd name="connsiteX2092" fmla="*/ 4788545 w 6682383"/>
              <a:gd name="connsiteY2092" fmla="*/ 4881562 h 6812607"/>
              <a:gd name="connsiteX2093" fmla="*/ 4788545 w 6682383"/>
              <a:gd name="connsiteY2093" fmla="*/ 4874121 h 6812607"/>
              <a:gd name="connsiteX2094" fmla="*/ 4783894 w 6682383"/>
              <a:gd name="connsiteY2094" fmla="*/ 4873191 h 6812607"/>
              <a:gd name="connsiteX2095" fmla="*/ 5171079 w 6682383"/>
              <a:gd name="connsiteY2095" fmla="*/ 4872958 h 6812607"/>
              <a:gd name="connsiteX2096" fmla="*/ 5182939 w 6682383"/>
              <a:gd name="connsiteY2096" fmla="*/ 4874121 h 6812607"/>
              <a:gd name="connsiteX2097" fmla="*/ 5208984 w 6682383"/>
              <a:gd name="connsiteY2097" fmla="*/ 4877842 h 6812607"/>
              <a:gd name="connsiteX2098" fmla="*/ 5186660 w 6682383"/>
              <a:gd name="connsiteY2098" fmla="*/ 4885283 h 6812607"/>
              <a:gd name="connsiteX2099" fmla="*/ 5156894 w 6682383"/>
              <a:gd name="connsiteY2099" fmla="*/ 4892724 h 6812607"/>
              <a:gd name="connsiteX2100" fmla="*/ 5142011 w 6682383"/>
              <a:gd name="connsiteY2100" fmla="*/ 4892724 h 6812607"/>
              <a:gd name="connsiteX2101" fmla="*/ 5149453 w 6682383"/>
              <a:gd name="connsiteY2101" fmla="*/ 4885283 h 6812607"/>
              <a:gd name="connsiteX2102" fmla="*/ 5142011 w 6682383"/>
              <a:gd name="connsiteY2102" fmla="*/ 4885283 h 6812607"/>
              <a:gd name="connsiteX2103" fmla="*/ 5149453 w 6682383"/>
              <a:gd name="connsiteY2103" fmla="*/ 4881562 h 6812607"/>
              <a:gd name="connsiteX2104" fmla="*/ 5149453 w 6682383"/>
              <a:gd name="connsiteY2104" fmla="*/ 4877842 h 6812607"/>
              <a:gd name="connsiteX2105" fmla="*/ 5171079 w 6682383"/>
              <a:gd name="connsiteY2105" fmla="*/ 4872958 h 6812607"/>
              <a:gd name="connsiteX2106" fmla="*/ 6012656 w 6682383"/>
              <a:gd name="connsiteY2106" fmla="*/ 4870400 h 6812607"/>
              <a:gd name="connsiteX2107" fmla="*/ 6020097 w 6682383"/>
              <a:gd name="connsiteY2107" fmla="*/ 4870400 h 6812607"/>
              <a:gd name="connsiteX2108" fmla="*/ 6020097 w 6682383"/>
              <a:gd name="connsiteY2108" fmla="*/ 4877842 h 6812607"/>
              <a:gd name="connsiteX2109" fmla="*/ 6016377 w 6682383"/>
              <a:gd name="connsiteY2109" fmla="*/ 4877842 h 6812607"/>
              <a:gd name="connsiteX2110" fmla="*/ 6012656 w 6682383"/>
              <a:gd name="connsiteY2110" fmla="*/ 4870400 h 6812607"/>
              <a:gd name="connsiteX2111" fmla="*/ 5253633 w 6682383"/>
              <a:gd name="connsiteY2111" fmla="*/ 4870400 h 6812607"/>
              <a:gd name="connsiteX2112" fmla="*/ 5253633 w 6682383"/>
              <a:gd name="connsiteY2112" fmla="*/ 4877842 h 6812607"/>
              <a:gd name="connsiteX2113" fmla="*/ 5249912 w 6682383"/>
              <a:gd name="connsiteY2113" fmla="*/ 4874121 h 6812607"/>
              <a:gd name="connsiteX2114" fmla="*/ 5253633 w 6682383"/>
              <a:gd name="connsiteY2114" fmla="*/ 4870400 h 6812607"/>
              <a:gd name="connsiteX2115" fmla="*/ 6049863 w 6682383"/>
              <a:gd name="connsiteY2115" fmla="*/ 4862959 h 6812607"/>
              <a:gd name="connsiteX2116" fmla="*/ 6064746 w 6682383"/>
              <a:gd name="connsiteY2116" fmla="*/ 4862959 h 6812607"/>
              <a:gd name="connsiteX2117" fmla="*/ 6079629 w 6682383"/>
              <a:gd name="connsiteY2117" fmla="*/ 4862959 h 6812607"/>
              <a:gd name="connsiteX2118" fmla="*/ 6087070 w 6682383"/>
              <a:gd name="connsiteY2118" fmla="*/ 4862959 h 6812607"/>
              <a:gd name="connsiteX2119" fmla="*/ 6087070 w 6682383"/>
              <a:gd name="connsiteY2119" fmla="*/ 4870400 h 6812607"/>
              <a:gd name="connsiteX2120" fmla="*/ 6049863 w 6682383"/>
              <a:gd name="connsiteY2120" fmla="*/ 4862959 h 6812607"/>
              <a:gd name="connsiteX2121" fmla="*/ 5715000 w 6682383"/>
              <a:gd name="connsiteY2121" fmla="*/ 4862959 h 6812607"/>
              <a:gd name="connsiteX2122" fmla="*/ 5722441 w 6682383"/>
              <a:gd name="connsiteY2122" fmla="*/ 4870400 h 6812607"/>
              <a:gd name="connsiteX2123" fmla="*/ 5715000 w 6682383"/>
              <a:gd name="connsiteY2123" fmla="*/ 4870400 h 6812607"/>
              <a:gd name="connsiteX2124" fmla="*/ 5715000 w 6682383"/>
              <a:gd name="connsiteY2124" fmla="*/ 4862959 h 6812607"/>
              <a:gd name="connsiteX2125" fmla="*/ 5290840 w 6682383"/>
              <a:gd name="connsiteY2125" fmla="*/ 4862959 h 6812607"/>
              <a:gd name="connsiteX2126" fmla="*/ 5313164 w 6682383"/>
              <a:gd name="connsiteY2126" fmla="*/ 4866679 h 6812607"/>
              <a:gd name="connsiteX2127" fmla="*/ 5320605 w 6682383"/>
              <a:gd name="connsiteY2127" fmla="*/ 4870400 h 6812607"/>
              <a:gd name="connsiteX2128" fmla="*/ 5320605 w 6682383"/>
              <a:gd name="connsiteY2128" fmla="*/ 4877842 h 6812607"/>
              <a:gd name="connsiteX2129" fmla="*/ 5313164 w 6682383"/>
              <a:gd name="connsiteY2129" fmla="*/ 4877842 h 6812607"/>
              <a:gd name="connsiteX2130" fmla="*/ 5335488 w 6682383"/>
              <a:gd name="connsiteY2130" fmla="*/ 4885283 h 6812607"/>
              <a:gd name="connsiteX2131" fmla="*/ 5335488 w 6682383"/>
              <a:gd name="connsiteY2131" fmla="*/ 4892724 h 6812607"/>
              <a:gd name="connsiteX2132" fmla="*/ 5331767 w 6682383"/>
              <a:gd name="connsiteY2132" fmla="*/ 4896445 h 6812607"/>
              <a:gd name="connsiteX2133" fmla="*/ 5313164 w 6682383"/>
              <a:gd name="connsiteY2133" fmla="*/ 4889004 h 6812607"/>
              <a:gd name="connsiteX2134" fmla="*/ 5275957 w 6682383"/>
              <a:gd name="connsiteY2134" fmla="*/ 4877842 h 6812607"/>
              <a:gd name="connsiteX2135" fmla="*/ 5264795 w 6682383"/>
              <a:gd name="connsiteY2135" fmla="*/ 4877842 h 6812607"/>
              <a:gd name="connsiteX2136" fmla="*/ 5261074 w 6682383"/>
              <a:gd name="connsiteY2136" fmla="*/ 4870400 h 6812607"/>
              <a:gd name="connsiteX2137" fmla="*/ 5290840 w 6682383"/>
              <a:gd name="connsiteY2137" fmla="*/ 4862959 h 6812607"/>
              <a:gd name="connsiteX2138" fmla="*/ 5037832 w 6682383"/>
              <a:gd name="connsiteY2138" fmla="*/ 4862959 h 6812607"/>
              <a:gd name="connsiteX2139" fmla="*/ 5045273 w 6682383"/>
              <a:gd name="connsiteY2139" fmla="*/ 4870400 h 6812607"/>
              <a:gd name="connsiteX2140" fmla="*/ 5037832 w 6682383"/>
              <a:gd name="connsiteY2140" fmla="*/ 4870400 h 6812607"/>
              <a:gd name="connsiteX2141" fmla="*/ 4903886 w 6682383"/>
              <a:gd name="connsiteY2141" fmla="*/ 4862959 h 6812607"/>
              <a:gd name="connsiteX2142" fmla="*/ 4918769 w 6682383"/>
              <a:gd name="connsiteY2142" fmla="*/ 4862959 h 6812607"/>
              <a:gd name="connsiteX2143" fmla="*/ 4941093 w 6682383"/>
              <a:gd name="connsiteY2143" fmla="*/ 4862959 h 6812607"/>
              <a:gd name="connsiteX2144" fmla="*/ 4911328 w 6682383"/>
              <a:gd name="connsiteY2144" fmla="*/ 4877842 h 6812607"/>
              <a:gd name="connsiteX2145" fmla="*/ 4892724 w 6682383"/>
              <a:gd name="connsiteY2145" fmla="*/ 4881562 h 6812607"/>
              <a:gd name="connsiteX2146" fmla="*/ 4885283 w 6682383"/>
              <a:gd name="connsiteY2146" fmla="*/ 4885283 h 6812607"/>
              <a:gd name="connsiteX2147" fmla="*/ 4881562 w 6682383"/>
              <a:gd name="connsiteY2147" fmla="*/ 4877842 h 6812607"/>
              <a:gd name="connsiteX2148" fmla="*/ 4903886 w 6682383"/>
              <a:gd name="connsiteY2148" fmla="*/ 4862959 h 6812607"/>
              <a:gd name="connsiteX2149" fmla="*/ 5930801 w 6682383"/>
              <a:gd name="connsiteY2149" fmla="*/ 4857378 h 6812607"/>
              <a:gd name="connsiteX2150" fmla="*/ 5934521 w 6682383"/>
              <a:gd name="connsiteY2150" fmla="*/ 4859238 h 6812607"/>
              <a:gd name="connsiteX2151" fmla="*/ 5945683 w 6682383"/>
              <a:gd name="connsiteY2151" fmla="*/ 4862959 h 6812607"/>
              <a:gd name="connsiteX2152" fmla="*/ 5923359 w 6682383"/>
              <a:gd name="connsiteY2152" fmla="*/ 4870400 h 6812607"/>
              <a:gd name="connsiteX2153" fmla="*/ 5927080 w 6682383"/>
              <a:gd name="connsiteY2153" fmla="*/ 4859238 h 6812607"/>
              <a:gd name="connsiteX2154" fmla="*/ 5930801 w 6682383"/>
              <a:gd name="connsiteY2154" fmla="*/ 4857378 h 6812607"/>
              <a:gd name="connsiteX2155" fmla="*/ 5908476 w 6682383"/>
              <a:gd name="connsiteY2155" fmla="*/ 4855517 h 6812607"/>
              <a:gd name="connsiteX2156" fmla="*/ 5915918 w 6682383"/>
              <a:gd name="connsiteY2156" fmla="*/ 4862959 h 6812607"/>
              <a:gd name="connsiteX2157" fmla="*/ 5908476 w 6682383"/>
              <a:gd name="connsiteY2157" fmla="*/ 4866679 h 6812607"/>
              <a:gd name="connsiteX2158" fmla="*/ 5908476 w 6682383"/>
              <a:gd name="connsiteY2158" fmla="*/ 4855517 h 6812607"/>
              <a:gd name="connsiteX2159" fmla="*/ 5863828 w 6682383"/>
              <a:gd name="connsiteY2159" fmla="*/ 4855517 h 6812607"/>
              <a:gd name="connsiteX2160" fmla="*/ 5886152 w 6682383"/>
              <a:gd name="connsiteY2160" fmla="*/ 4855517 h 6812607"/>
              <a:gd name="connsiteX2161" fmla="*/ 5878711 w 6682383"/>
              <a:gd name="connsiteY2161" fmla="*/ 4862959 h 6812607"/>
              <a:gd name="connsiteX2162" fmla="*/ 5863828 w 6682383"/>
              <a:gd name="connsiteY2162" fmla="*/ 4855517 h 6812607"/>
              <a:gd name="connsiteX2163" fmla="*/ 74414 w 6682383"/>
              <a:gd name="connsiteY2163" fmla="*/ 4855517 h 6812607"/>
              <a:gd name="connsiteX2164" fmla="*/ 96738 w 6682383"/>
              <a:gd name="connsiteY2164" fmla="*/ 4855517 h 6812607"/>
              <a:gd name="connsiteX2165" fmla="*/ 74414 w 6682383"/>
              <a:gd name="connsiteY2165" fmla="*/ 4862959 h 6812607"/>
              <a:gd name="connsiteX2166" fmla="*/ 5642446 w 6682383"/>
              <a:gd name="connsiteY2166" fmla="*/ 4851797 h 6812607"/>
              <a:gd name="connsiteX2167" fmla="*/ 5648027 w 6682383"/>
              <a:gd name="connsiteY2167" fmla="*/ 4855517 h 6812607"/>
              <a:gd name="connsiteX2168" fmla="*/ 5648027 w 6682383"/>
              <a:gd name="connsiteY2168" fmla="*/ 4862959 h 6812607"/>
              <a:gd name="connsiteX2169" fmla="*/ 5640586 w 6682383"/>
              <a:gd name="connsiteY2169" fmla="*/ 4862959 h 6812607"/>
              <a:gd name="connsiteX2170" fmla="*/ 5640586 w 6682383"/>
              <a:gd name="connsiteY2170" fmla="*/ 4855517 h 6812607"/>
              <a:gd name="connsiteX2171" fmla="*/ 5642446 w 6682383"/>
              <a:gd name="connsiteY2171" fmla="*/ 4851797 h 6812607"/>
              <a:gd name="connsiteX2172" fmla="*/ 102319 w 6682383"/>
              <a:gd name="connsiteY2172" fmla="*/ 4850866 h 6812607"/>
              <a:gd name="connsiteX2173" fmla="*/ 104180 w 6682383"/>
              <a:gd name="connsiteY2173" fmla="*/ 4851797 h 6812607"/>
              <a:gd name="connsiteX2174" fmla="*/ 96738 w 6682383"/>
              <a:gd name="connsiteY2174" fmla="*/ 4855517 h 6812607"/>
              <a:gd name="connsiteX2175" fmla="*/ 102319 w 6682383"/>
              <a:gd name="connsiteY2175" fmla="*/ 4850866 h 6812607"/>
              <a:gd name="connsiteX2176" fmla="*/ 5796855 w 6682383"/>
              <a:gd name="connsiteY2176" fmla="*/ 4848076 h 6812607"/>
              <a:gd name="connsiteX2177" fmla="*/ 5819179 w 6682383"/>
              <a:gd name="connsiteY2177" fmla="*/ 4848076 h 6812607"/>
              <a:gd name="connsiteX2178" fmla="*/ 5848945 w 6682383"/>
              <a:gd name="connsiteY2178" fmla="*/ 4848076 h 6812607"/>
              <a:gd name="connsiteX2179" fmla="*/ 5841504 w 6682383"/>
              <a:gd name="connsiteY2179" fmla="*/ 4855517 h 6812607"/>
              <a:gd name="connsiteX2180" fmla="*/ 5834062 w 6682383"/>
              <a:gd name="connsiteY2180" fmla="*/ 4855517 h 6812607"/>
              <a:gd name="connsiteX2181" fmla="*/ 5811738 w 6682383"/>
              <a:gd name="connsiteY2181" fmla="*/ 4862959 h 6812607"/>
              <a:gd name="connsiteX2182" fmla="*/ 5796855 w 6682383"/>
              <a:gd name="connsiteY2182" fmla="*/ 4855517 h 6812607"/>
              <a:gd name="connsiteX2183" fmla="*/ 5796855 w 6682383"/>
              <a:gd name="connsiteY2183" fmla="*/ 4848076 h 6812607"/>
              <a:gd name="connsiteX2184" fmla="*/ 5268515 w 6682383"/>
              <a:gd name="connsiteY2184" fmla="*/ 4848076 h 6812607"/>
              <a:gd name="connsiteX2185" fmla="*/ 5275957 w 6682383"/>
              <a:gd name="connsiteY2185" fmla="*/ 4848076 h 6812607"/>
              <a:gd name="connsiteX2186" fmla="*/ 5275957 w 6682383"/>
              <a:gd name="connsiteY2186" fmla="*/ 4855517 h 6812607"/>
              <a:gd name="connsiteX2187" fmla="*/ 5272236 w 6682383"/>
              <a:gd name="connsiteY2187" fmla="*/ 4851797 h 6812607"/>
              <a:gd name="connsiteX2188" fmla="*/ 5268515 w 6682383"/>
              <a:gd name="connsiteY2188" fmla="*/ 4848076 h 6812607"/>
              <a:gd name="connsiteX2189" fmla="*/ 5171777 w 6682383"/>
              <a:gd name="connsiteY2189" fmla="*/ 4848076 h 6812607"/>
              <a:gd name="connsiteX2190" fmla="*/ 5168056 w 6682383"/>
              <a:gd name="connsiteY2190" fmla="*/ 4855517 h 6812607"/>
              <a:gd name="connsiteX2191" fmla="*/ 5164336 w 6682383"/>
              <a:gd name="connsiteY2191" fmla="*/ 4851797 h 6812607"/>
              <a:gd name="connsiteX2192" fmla="*/ 5171777 w 6682383"/>
              <a:gd name="connsiteY2192" fmla="*/ 4848076 h 6812607"/>
              <a:gd name="connsiteX2193" fmla="*/ 4673203 w 6682383"/>
              <a:gd name="connsiteY2193" fmla="*/ 4848076 h 6812607"/>
              <a:gd name="connsiteX2194" fmla="*/ 4665761 w 6682383"/>
              <a:gd name="connsiteY2194" fmla="*/ 4862959 h 6812607"/>
              <a:gd name="connsiteX2195" fmla="*/ 4643437 w 6682383"/>
              <a:gd name="connsiteY2195" fmla="*/ 4870400 h 6812607"/>
              <a:gd name="connsiteX2196" fmla="*/ 4647158 w 6682383"/>
              <a:gd name="connsiteY2196" fmla="*/ 4877842 h 6812607"/>
              <a:gd name="connsiteX2197" fmla="*/ 4658320 w 6682383"/>
              <a:gd name="connsiteY2197" fmla="*/ 4877842 h 6812607"/>
              <a:gd name="connsiteX2198" fmla="*/ 4673203 w 6682383"/>
              <a:gd name="connsiteY2198" fmla="*/ 4870400 h 6812607"/>
              <a:gd name="connsiteX2199" fmla="*/ 4688086 w 6682383"/>
              <a:gd name="connsiteY2199" fmla="*/ 4870400 h 6812607"/>
              <a:gd name="connsiteX2200" fmla="*/ 4695527 w 6682383"/>
              <a:gd name="connsiteY2200" fmla="*/ 4870400 h 6812607"/>
              <a:gd name="connsiteX2201" fmla="*/ 4695527 w 6682383"/>
              <a:gd name="connsiteY2201" fmla="*/ 4862959 h 6812607"/>
              <a:gd name="connsiteX2202" fmla="*/ 4673203 w 6682383"/>
              <a:gd name="connsiteY2202" fmla="*/ 4848076 h 6812607"/>
              <a:gd name="connsiteX2203" fmla="*/ 5715000 w 6682383"/>
              <a:gd name="connsiteY2203" fmla="*/ 4840635 h 6812607"/>
              <a:gd name="connsiteX2204" fmla="*/ 5729883 w 6682383"/>
              <a:gd name="connsiteY2204" fmla="*/ 4840635 h 6812607"/>
              <a:gd name="connsiteX2205" fmla="*/ 5744765 w 6682383"/>
              <a:gd name="connsiteY2205" fmla="*/ 4848076 h 6812607"/>
              <a:gd name="connsiteX2206" fmla="*/ 5741045 w 6682383"/>
              <a:gd name="connsiteY2206" fmla="*/ 4848076 h 6812607"/>
              <a:gd name="connsiteX2207" fmla="*/ 5729883 w 6682383"/>
              <a:gd name="connsiteY2207" fmla="*/ 4848076 h 6812607"/>
              <a:gd name="connsiteX2208" fmla="*/ 5715000 w 6682383"/>
              <a:gd name="connsiteY2208" fmla="*/ 4840635 h 6812607"/>
              <a:gd name="connsiteX2209" fmla="*/ 5484316 w 6682383"/>
              <a:gd name="connsiteY2209" fmla="*/ 4840635 h 6812607"/>
              <a:gd name="connsiteX2210" fmla="*/ 5491758 w 6682383"/>
              <a:gd name="connsiteY2210" fmla="*/ 4840635 h 6812607"/>
              <a:gd name="connsiteX2211" fmla="*/ 5491758 w 6682383"/>
              <a:gd name="connsiteY2211" fmla="*/ 4844355 h 6812607"/>
              <a:gd name="connsiteX2212" fmla="*/ 5491758 w 6682383"/>
              <a:gd name="connsiteY2212" fmla="*/ 4848076 h 6812607"/>
              <a:gd name="connsiteX2213" fmla="*/ 5089922 w 6682383"/>
              <a:gd name="connsiteY2213" fmla="*/ 4840635 h 6812607"/>
              <a:gd name="connsiteX2214" fmla="*/ 5097363 w 6682383"/>
              <a:gd name="connsiteY2214" fmla="*/ 4848076 h 6812607"/>
              <a:gd name="connsiteX2215" fmla="*/ 5101084 w 6682383"/>
              <a:gd name="connsiteY2215" fmla="*/ 4859238 h 6812607"/>
              <a:gd name="connsiteX2216" fmla="*/ 5097363 w 6682383"/>
              <a:gd name="connsiteY2216" fmla="*/ 4862959 h 6812607"/>
              <a:gd name="connsiteX2217" fmla="*/ 5089922 w 6682383"/>
              <a:gd name="connsiteY2217" fmla="*/ 4859238 h 6812607"/>
              <a:gd name="connsiteX2218" fmla="*/ 5082480 w 6682383"/>
              <a:gd name="connsiteY2218" fmla="*/ 4848076 h 6812607"/>
              <a:gd name="connsiteX2219" fmla="*/ 3542109 w 6682383"/>
              <a:gd name="connsiteY2219" fmla="*/ 4840635 h 6812607"/>
              <a:gd name="connsiteX2220" fmla="*/ 3534668 w 6682383"/>
              <a:gd name="connsiteY2220" fmla="*/ 4844355 h 6812607"/>
              <a:gd name="connsiteX2221" fmla="*/ 3538389 w 6682383"/>
              <a:gd name="connsiteY2221" fmla="*/ 4848076 h 6812607"/>
              <a:gd name="connsiteX2222" fmla="*/ 3542109 w 6682383"/>
              <a:gd name="connsiteY2222" fmla="*/ 4840635 h 6812607"/>
              <a:gd name="connsiteX2223" fmla="*/ 5648027 w 6682383"/>
              <a:gd name="connsiteY2223" fmla="*/ 4833193 h 6812607"/>
              <a:gd name="connsiteX2224" fmla="*/ 5659189 w 6682383"/>
              <a:gd name="connsiteY2224" fmla="*/ 4836914 h 6812607"/>
              <a:gd name="connsiteX2225" fmla="*/ 5674072 w 6682383"/>
              <a:gd name="connsiteY2225" fmla="*/ 4840635 h 6812607"/>
              <a:gd name="connsiteX2226" fmla="*/ 5640586 w 6682383"/>
              <a:gd name="connsiteY2226" fmla="*/ 4840635 h 6812607"/>
              <a:gd name="connsiteX2227" fmla="*/ 5216426 w 6682383"/>
              <a:gd name="connsiteY2227" fmla="*/ 4833193 h 6812607"/>
              <a:gd name="connsiteX2228" fmla="*/ 5220146 w 6682383"/>
              <a:gd name="connsiteY2228" fmla="*/ 4836914 h 6812607"/>
              <a:gd name="connsiteX2229" fmla="*/ 5223867 w 6682383"/>
              <a:gd name="connsiteY2229" fmla="*/ 4840635 h 6812607"/>
              <a:gd name="connsiteX2230" fmla="*/ 5216426 w 6682383"/>
              <a:gd name="connsiteY2230" fmla="*/ 4840635 h 6812607"/>
              <a:gd name="connsiteX2231" fmla="*/ 5216426 w 6682383"/>
              <a:gd name="connsiteY2231" fmla="*/ 4833193 h 6812607"/>
              <a:gd name="connsiteX2232" fmla="*/ 5597332 w 6682383"/>
              <a:gd name="connsiteY2232" fmla="*/ 4830868 h 6812607"/>
              <a:gd name="connsiteX2233" fmla="*/ 5618261 w 6682383"/>
              <a:gd name="connsiteY2233" fmla="*/ 4840635 h 6812607"/>
              <a:gd name="connsiteX2234" fmla="*/ 5603379 w 6682383"/>
              <a:gd name="connsiteY2234" fmla="*/ 4840635 h 6812607"/>
              <a:gd name="connsiteX2235" fmla="*/ 5595937 w 6682383"/>
              <a:gd name="connsiteY2235" fmla="*/ 4836914 h 6812607"/>
              <a:gd name="connsiteX2236" fmla="*/ 5595937 w 6682383"/>
              <a:gd name="connsiteY2236" fmla="*/ 4833193 h 6812607"/>
              <a:gd name="connsiteX2237" fmla="*/ 5597332 w 6682383"/>
              <a:gd name="connsiteY2237" fmla="*/ 4830868 h 6812607"/>
              <a:gd name="connsiteX2238" fmla="*/ 5476875 w 6682383"/>
              <a:gd name="connsiteY2238" fmla="*/ 4825752 h 6812607"/>
              <a:gd name="connsiteX2239" fmla="*/ 5499199 w 6682383"/>
              <a:gd name="connsiteY2239" fmla="*/ 4829472 h 6812607"/>
              <a:gd name="connsiteX2240" fmla="*/ 5506640 w 6682383"/>
              <a:gd name="connsiteY2240" fmla="*/ 4833193 h 6812607"/>
              <a:gd name="connsiteX2241" fmla="*/ 5499199 w 6682383"/>
              <a:gd name="connsiteY2241" fmla="*/ 4840635 h 6812607"/>
              <a:gd name="connsiteX2242" fmla="*/ 5476875 w 6682383"/>
              <a:gd name="connsiteY2242" fmla="*/ 4833193 h 6812607"/>
              <a:gd name="connsiteX2243" fmla="*/ 5383857 w 6682383"/>
              <a:gd name="connsiteY2243" fmla="*/ 4825752 h 6812607"/>
              <a:gd name="connsiteX2244" fmla="*/ 5432226 w 6682383"/>
              <a:gd name="connsiteY2244" fmla="*/ 4829472 h 6812607"/>
              <a:gd name="connsiteX2245" fmla="*/ 5454551 w 6682383"/>
              <a:gd name="connsiteY2245" fmla="*/ 4833193 h 6812607"/>
              <a:gd name="connsiteX2246" fmla="*/ 5450830 w 6682383"/>
              <a:gd name="connsiteY2246" fmla="*/ 4833193 h 6812607"/>
              <a:gd name="connsiteX2247" fmla="*/ 5443388 w 6682383"/>
              <a:gd name="connsiteY2247" fmla="*/ 4833193 h 6812607"/>
              <a:gd name="connsiteX2248" fmla="*/ 5435947 w 6682383"/>
              <a:gd name="connsiteY2248" fmla="*/ 4833193 h 6812607"/>
              <a:gd name="connsiteX2249" fmla="*/ 5432226 w 6682383"/>
              <a:gd name="connsiteY2249" fmla="*/ 4840635 h 6812607"/>
              <a:gd name="connsiteX2250" fmla="*/ 5439668 w 6682383"/>
              <a:gd name="connsiteY2250" fmla="*/ 4840635 h 6812607"/>
              <a:gd name="connsiteX2251" fmla="*/ 5432226 w 6682383"/>
              <a:gd name="connsiteY2251" fmla="*/ 4848076 h 6812607"/>
              <a:gd name="connsiteX2252" fmla="*/ 5417343 w 6682383"/>
              <a:gd name="connsiteY2252" fmla="*/ 4840635 h 6812607"/>
              <a:gd name="connsiteX2253" fmla="*/ 5387578 w 6682383"/>
              <a:gd name="connsiteY2253" fmla="*/ 4840635 h 6812607"/>
              <a:gd name="connsiteX2254" fmla="*/ 5357812 w 6682383"/>
              <a:gd name="connsiteY2254" fmla="*/ 4833193 h 6812607"/>
              <a:gd name="connsiteX2255" fmla="*/ 5383857 w 6682383"/>
              <a:gd name="connsiteY2255" fmla="*/ 4825752 h 6812607"/>
              <a:gd name="connsiteX2256" fmla="*/ 5298281 w 6682383"/>
              <a:gd name="connsiteY2256" fmla="*/ 4825752 h 6812607"/>
              <a:gd name="connsiteX2257" fmla="*/ 5320605 w 6682383"/>
              <a:gd name="connsiteY2257" fmla="*/ 4840635 h 6812607"/>
              <a:gd name="connsiteX2258" fmla="*/ 5305722 w 6682383"/>
              <a:gd name="connsiteY2258" fmla="*/ 4840635 h 6812607"/>
              <a:gd name="connsiteX2259" fmla="*/ 5290840 w 6682383"/>
              <a:gd name="connsiteY2259" fmla="*/ 4840635 h 6812607"/>
              <a:gd name="connsiteX2260" fmla="*/ 5275957 w 6682383"/>
              <a:gd name="connsiteY2260" fmla="*/ 4836914 h 6812607"/>
              <a:gd name="connsiteX2261" fmla="*/ 5268515 w 6682383"/>
              <a:gd name="connsiteY2261" fmla="*/ 4836914 h 6812607"/>
              <a:gd name="connsiteX2262" fmla="*/ 5261074 w 6682383"/>
              <a:gd name="connsiteY2262" fmla="*/ 4840635 h 6812607"/>
              <a:gd name="connsiteX2263" fmla="*/ 5261074 w 6682383"/>
              <a:gd name="connsiteY2263" fmla="*/ 4833193 h 6812607"/>
              <a:gd name="connsiteX2264" fmla="*/ 5298281 w 6682383"/>
              <a:gd name="connsiteY2264" fmla="*/ 4825752 h 6812607"/>
              <a:gd name="connsiteX2265" fmla="*/ 5720581 w 6682383"/>
              <a:gd name="connsiteY2265" fmla="*/ 4822031 h 6812607"/>
              <a:gd name="connsiteX2266" fmla="*/ 5722441 w 6682383"/>
              <a:gd name="connsiteY2266" fmla="*/ 4825752 h 6812607"/>
              <a:gd name="connsiteX2267" fmla="*/ 5715000 w 6682383"/>
              <a:gd name="connsiteY2267" fmla="*/ 4825752 h 6812607"/>
              <a:gd name="connsiteX2268" fmla="*/ 5720581 w 6682383"/>
              <a:gd name="connsiteY2268" fmla="*/ 4822031 h 6812607"/>
              <a:gd name="connsiteX2269" fmla="*/ 5901035 w 6682383"/>
              <a:gd name="connsiteY2269" fmla="*/ 4814590 h 6812607"/>
              <a:gd name="connsiteX2270" fmla="*/ 5908476 w 6682383"/>
              <a:gd name="connsiteY2270" fmla="*/ 4818310 h 6812607"/>
              <a:gd name="connsiteX2271" fmla="*/ 5960566 w 6682383"/>
              <a:gd name="connsiteY2271" fmla="*/ 4833193 h 6812607"/>
              <a:gd name="connsiteX2272" fmla="*/ 5968008 w 6682383"/>
              <a:gd name="connsiteY2272" fmla="*/ 4825752 h 6812607"/>
              <a:gd name="connsiteX2273" fmla="*/ 5979170 w 6682383"/>
              <a:gd name="connsiteY2273" fmla="*/ 4829472 h 6812607"/>
              <a:gd name="connsiteX2274" fmla="*/ 5982890 w 6682383"/>
              <a:gd name="connsiteY2274" fmla="*/ 4825752 h 6812607"/>
              <a:gd name="connsiteX2275" fmla="*/ 5990332 w 6682383"/>
              <a:gd name="connsiteY2275" fmla="*/ 4833193 h 6812607"/>
              <a:gd name="connsiteX2276" fmla="*/ 5997773 w 6682383"/>
              <a:gd name="connsiteY2276" fmla="*/ 4833193 h 6812607"/>
              <a:gd name="connsiteX2277" fmla="*/ 6005215 w 6682383"/>
              <a:gd name="connsiteY2277" fmla="*/ 4840635 h 6812607"/>
              <a:gd name="connsiteX2278" fmla="*/ 6001494 w 6682383"/>
              <a:gd name="connsiteY2278" fmla="*/ 4844355 h 6812607"/>
              <a:gd name="connsiteX2279" fmla="*/ 5997773 w 6682383"/>
              <a:gd name="connsiteY2279" fmla="*/ 4848076 h 6812607"/>
              <a:gd name="connsiteX2280" fmla="*/ 6005215 w 6682383"/>
              <a:gd name="connsiteY2280" fmla="*/ 4848076 h 6812607"/>
              <a:gd name="connsiteX2281" fmla="*/ 6016377 w 6682383"/>
              <a:gd name="connsiteY2281" fmla="*/ 4848076 h 6812607"/>
              <a:gd name="connsiteX2282" fmla="*/ 6020097 w 6682383"/>
              <a:gd name="connsiteY2282" fmla="*/ 4855517 h 6812607"/>
              <a:gd name="connsiteX2283" fmla="*/ 6027539 w 6682383"/>
              <a:gd name="connsiteY2283" fmla="*/ 4862959 h 6812607"/>
              <a:gd name="connsiteX2284" fmla="*/ 5982890 w 6682383"/>
              <a:gd name="connsiteY2284" fmla="*/ 4855517 h 6812607"/>
              <a:gd name="connsiteX2285" fmla="*/ 5901035 w 6682383"/>
              <a:gd name="connsiteY2285" fmla="*/ 4833193 h 6812607"/>
              <a:gd name="connsiteX2286" fmla="*/ 5893593 w 6682383"/>
              <a:gd name="connsiteY2286" fmla="*/ 4818310 h 6812607"/>
              <a:gd name="connsiteX2287" fmla="*/ 5901035 w 6682383"/>
              <a:gd name="connsiteY2287" fmla="*/ 4814590 h 6812607"/>
              <a:gd name="connsiteX2288" fmla="*/ 5789414 w 6682383"/>
              <a:gd name="connsiteY2288" fmla="*/ 4810869 h 6812607"/>
              <a:gd name="connsiteX2289" fmla="*/ 5796855 w 6682383"/>
              <a:gd name="connsiteY2289" fmla="*/ 4810869 h 6812607"/>
              <a:gd name="connsiteX2290" fmla="*/ 5804297 w 6682383"/>
              <a:gd name="connsiteY2290" fmla="*/ 4818310 h 6812607"/>
              <a:gd name="connsiteX2291" fmla="*/ 5543847 w 6682383"/>
              <a:gd name="connsiteY2291" fmla="*/ 4810869 h 6812607"/>
              <a:gd name="connsiteX2292" fmla="*/ 5551289 w 6682383"/>
              <a:gd name="connsiteY2292" fmla="*/ 4810869 h 6812607"/>
              <a:gd name="connsiteX2293" fmla="*/ 5566172 w 6682383"/>
              <a:gd name="connsiteY2293" fmla="*/ 4810869 h 6812607"/>
              <a:gd name="connsiteX2294" fmla="*/ 5566172 w 6682383"/>
              <a:gd name="connsiteY2294" fmla="*/ 4818310 h 6812607"/>
              <a:gd name="connsiteX2295" fmla="*/ 5543847 w 6682383"/>
              <a:gd name="connsiteY2295" fmla="*/ 4818310 h 6812607"/>
              <a:gd name="connsiteX2296" fmla="*/ 5528965 w 6682383"/>
              <a:gd name="connsiteY2296" fmla="*/ 4810869 h 6812607"/>
              <a:gd name="connsiteX2297" fmla="*/ 5536406 w 6682383"/>
              <a:gd name="connsiteY2297" fmla="*/ 4810869 h 6812607"/>
              <a:gd name="connsiteX2298" fmla="*/ 5528965 w 6682383"/>
              <a:gd name="connsiteY2298" fmla="*/ 4818310 h 6812607"/>
              <a:gd name="connsiteX2299" fmla="*/ 5514082 w 6682383"/>
              <a:gd name="connsiteY2299" fmla="*/ 4818310 h 6812607"/>
              <a:gd name="connsiteX2300" fmla="*/ 5212705 w 6682383"/>
              <a:gd name="connsiteY2300" fmla="*/ 4810869 h 6812607"/>
              <a:gd name="connsiteX2301" fmla="*/ 5216426 w 6682383"/>
              <a:gd name="connsiteY2301" fmla="*/ 4814590 h 6812607"/>
              <a:gd name="connsiteX2302" fmla="*/ 5216426 w 6682383"/>
              <a:gd name="connsiteY2302" fmla="*/ 4818310 h 6812607"/>
              <a:gd name="connsiteX2303" fmla="*/ 5208984 w 6682383"/>
              <a:gd name="connsiteY2303" fmla="*/ 4818310 h 6812607"/>
              <a:gd name="connsiteX2304" fmla="*/ 5212705 w 6682383"/>
              <a:gd name="connsiteY2304" fmla="*/ 4810869 h 6812607"/>
              <a:gd name="connsiteX2305" fmla="*/ 4844355 w 6682383"/>
              <a:gd name="connsiteY2305" fmla="*/ 4810869 h 6812607"/>
              <a:gd name="connsiteX2306" fmla="*/ 4851797 w 6682383"/>
              <a:gd name="connsiteY2306" fmla="*/ 4818310 h 6812607"/>
              <a:gd name="connsiteX2307" fmla="*/ 4851797 w 6682383"/>
              <a:gd name="connsiteY2307" fmla="*/ 4810869 h 6812607"/>
              <a:gd name="connsiteX2308" fmla="*/ 5160230 w 6682383"/>
              <a:gd name="connsiteY2308" fmla="*/ 4806250 h 6812607"/>
              <a:gd name="connsiteX2309" fmla="*/ 5171777 w 6682383"/>
              <a:gd name="connsiteY2309" fmla="*/ 4810869 h 6812607"/>
              <a:gd name="connsiteX2310" fmla="*/ 5186660 w 6682383"/>
              <a:gd name="connsiteY2310" fmla="*/ 4810869 h 6812607"/>
              <a:gd name="connsiteX2311" fmla="*/ 5201543 w 6682383"/>
              <a:gd name="connsiteY2311" fmla="*/ 4810869 h 6812607"/>
              <a:gd name="connsiteX2312" fmla="*/ 5194101 w 6682383"/>
              <a:gd name="connsiteY2312" fmla="*/ 4818310 h 6812607"/>
              <a:gd name="connsiteX2313" fmla="*/ 5171777 w 6682383"/>
              <a:gd name="connsiteY2313" fmla="*/ 4818310 h 6812607"/>
              <a:gd name="connsiteX2314" fmla="*/ 5156894 w 6682383"/>
              <a:gd name="connsiteY2314" fmla="*/ 4810869 h 6812607"/>
              <a:gd name="connsiteX2315" fmla="*/ 5159685 w 6682383"/>
              <a:gd name="connsiteY2315" fmla="*/ 4807613 h 6812607"/>
              <a:gd name="connsiteX2316" fmla="*/ 5328047 w 6682383"/>
              <a:gd name="connsiteY2316" fmla="*/ 4803428 h 6812607"/>
              <a:gd name="connsiteX2317" fmla="*/ 5335488 w 6682383"/>
              <a:gd name="connsiteY2317" fmla="*/ 4810869 h 6812607"/>
              <a:gd name="connsiteX2318" fmla="*/ 5328047 w 6682383"/>
              <a:gd name="connsiteY2318" fmla="*/ 4810869 h 6812607"/>
              <a:gd name="connsiteX2319" fmla="*/ 5328047 w 6682383"/>
              <a:gd name="connsiteY2319" fmla="*/ 4803428 h 6812607"/>
              <a:gd name="connsiteX2320" fmla="*/ 5156894 w 6682383"/>
              <a:gd name="connsiteY2320" fmla="*/ 4803428 h 6812607"/>
              <a:gd name="connsiteX2321" fmla="*/ 5160616 w 6682383"/>
              <a:gd name="connsiteY2321" fmla="*/ 4805288 h 6812607"/>
              <a:gd name="connsiteX2322" fmla="*/ 5160230 w 6682383"/>
              <a:gd name="connsiteY2322" fmla="*/ 4806250 h 6812607"/>
              <a:gd name="connsiteX2323" fmla="*/ 5154724 w 6682383"/>
              <a:gd name="connsiteY2323" fmla="*/ 4804048 h 6812607"/>
              <a:gd name="connsiteX2324" fmla="*/ 4993183 w 6682383"/>
              <a:gd name="connsiteY2324" fmla="*/ 4803428 h 6812607"/>
              <a:gd name="connsiteX2325" fmla="*/ 4993183 w 6682383"/>
              <a:gd name="connsiteY2325" fmla="*/ 4810869 h 6812607"/>
              <a:gd name="connsiteX2326" fmla="*/ 5000625 w 6682383"/>
              <a:gd name="connsiteY2326" fmla="*/ 4810869 h 6812607"/>
              <a:gd name="connsiteX2327" fmla="*/ 4993183 w 6682383"/>
              <a:gd name="connsiteY2327" fmla="*/ 4803428 h 6812607"/>
              <a:gd name="connsiteX2328" fmla="*/ 5298281 w 6682383"/>
              <a:gd name="connsiteY2328" fmla="*/ 4795986 h 6812607"/>
              <a:gd name="connsiteX2329" fmla="*/ 5313164 w 6682383"/>
              <a:gd name="connsiteY2329" fmla="*/ 4795986 h 6812607"/>
              <a:gd name="connsiteX2330" fmla="*/ 5313164 w 6682383"/>
              <a:gd name="connsiteY2330" fmla="*/ 4810869 h 6812607"/>
              <a:gd name="connsiteX2331" fmla="*/ 5298281 w 6682383"/>
              <a:gd name="connsiteY2331" fmla="*/ 4810869 h 6812607"/>
              <a:gd name="connsiteX2332" fmla="*/ 5287119 w 6682383"/>
              <a:gd name="connsiteY2332" fmla="*/ 4810869 h 6812607"/>
              <a:gd name="connsiteX2333" fmla="*/ 5283398 w 6682383"/>
              <a:gd name="connsiteY2333" fmla="*/ 4810869 h 6812607"/>
              <a:gd name="connsiteX2334" fmla="*/ 5275957 w 6682383"/>
              <a:gd name="connsiteY2334" fmla="*/ 4810869 h 6812607"/>
              <a:gd name="connsiteX2335" fmla="*/ 5283398 w 6682383"/>
              <a:gd name="connsiteY2335" fmla="*/ 4803428 h 6812607"/>
              <a:gd name="connsiteX2336" fmla="*/ 5298281 w 6682383"/>
              <a:gd name="connsiteY2336" fmla="*/ 4795986 h 6812607"/>
              <a:gd name="connsiteX2337" fmla="*/ 5179218 w 6682383"/>
              <a:gd name="connsiteY2337" fmla="*/ 4795986 h 6812607"/>
              <a:gd name="connsiteX2338" fmla="*/ 5190381 w 6682383"/>
              <a:gd name="connsiteY2338" fmla="*/ 4795986 h 6812607"/>
              <a:gd name="connsiteX2339" fmla="*/ 5194101 w 6682383"/>
              <a:gd name="connsiteY2339" fmla="*/ 4795986 h 6812607"/>
              <a:gd name="connsiteX2340" fmla="*/ 5179218 w 6682383"/>
              <a:gd name="connsiteY2340" fmla="*/ 4803428 h 6812607"/>
              <a:gd name="connsiteX2341" fmla="*/ 5179218 w 6682383"/>
              <a:gd name="connsiteY2341" fmla="*/ 4795986 h 6812607"/>
              <a:gd name="connsiteX2342" fmla="*/ 6377285 w 6682383"/>
              <a:gd name="connsiteY2342" fmla="*/ 4788545 h 6812607"/>
              <a:gd name="connsiteX2343" fmla="*/ 6384726 w 6682383"/>
              <a:gd name="connsiteY2343" fmla="*/ 4795986 h 6812607"/>
              <a:gd name="connsiteX2344" fmla="*/ 6377285 w 6682383"/>
              <a:gd name="connsiteY2344" fmla="*/ 4803428 h 6812607"/>
              <a:gd name="connsiteX2345" fmla="*/ 6377285 w 6682383"/>
              <a:gd name="connsiteY2345" fmla="*/ 4795986 h 6812607"/>
              <a:gd name="connsiteX2346" fmla="*/ 6377285 w 6682383"/>
              <a:gd name="connsiteY2346" fmla="*/ 4788545 h 6812607"/>
              <a:gd name="connsiteX2347" fmla="*/ 5283398 w 6682383"/>
              <a:gd name="connsiteY2347" fmla="*/ 4788545 h 6812607"/>
              <a:gd name="connsiteX2348" fmla="*/ 5283398 w 6682383"/>
              <a:gd name="connsiteY2348" fmla="*/ 4795986 h 6812607"/>
              <a:gd name="connsiteX2349" fmla="*/ 5275957 w 6682383"/>
              <a:gd name="connsiteY2349" fmla="*/ 4795986 h 6812607"/>
              <a:gd name="connsiteX2350" fmla="*/ 5283398 w 6682383"/>
              <a:gd name="connsiteY2350" fmla="*/ 4788545 h 6812607"/>
              <a:gd name="connsiteX2351" fmla="*/ 4316016 w 6682383"/>
              <a:gd name="connsiteY2351" fmla="*/ 4788545 h 6812607"/>
              <a:gd name="connsiteX2352" fmla="*/ 4323457 w 6682383"/>
              <a:gd name="connsiteY2352" fmla="*/ 4803428 h 6812607"/>
              <a:gd name="connsiteX2353" fmla="*/ 4323457 w 6682383"/>
              <a:gd name="connsiteY2353" fmla="*/ 4795986 h 6812607"/>
              <a:gd name="connsiteX2354" fmla="*/ 5960566 w 6682383"/>
              <a:gd name="connsiteY2354" fmla="*/ 4781103 h 6812607"/>
              <a:gd name="connsiteX2355" fmla="*/ 5982890 w 6682383"/>
              <a:gd name="connsiteY2355" fmla="*/ 4781103 h 6812607"/>
              <a:gd name="connsiteX2356" fmla="*/ 6005215 w 6682383"/>
              <a:gd name="connsiteY2356" fmla="*/ 4788545 h 6812607"/>
              <a:gd name="connsiteX2357" fmla="*/ 5982890 w 6682383"/>
              <a:gd name="connsiteY2357" fmla="*/ 4788545 h 6812607"/>
              <a:gd name="connsiteX2358" fmla="*/ 5975449 w 6682383"/>
              <a:gd name="connsiteY2358" fmla="*/ 4788545 h 6812607"/>
              <a:gd name="connsiteX2359" fmla="*/ 5968008 w 6682383"/>
              <a:gd name="connsiteY2359" fmla="*/ 4788545 h 6812607"/>
              <a:gd name="connsiteX2360" fmla="*/ 5960566 w 6682383"/>
              <a:gd name="connsiteY2360" fmla="*/ 4781103 h 6812607"/>
              <a:gd name="connsiteX2361" fmla="*/ 5499199 w 6682383"/>
              <a:gd name="connsiteY2361" fmla="*/ 4781103 h 6812607"/>
              <a:gd name="connsiteX2362" fmla="*/ 5506640 w 6682383"/>
              <a:gd name="connsiteY2362" fmla="*/ 4781103 h 6812607"/>
              <a:gd name="connsiteX2363" fmla="*/ 5521523 w 6682383"/>
              <a:gd name="connsiteY2363" fmla="*/ 4781103 h 6812607"/>
              <a:gd name="connsiteX2364" fmla="*/ 5528965 w 6682383"/>
              <a:gd name="connsiteY2364" fmla="*/ 4788545 h 6812607"/>
              <a:gd name="connsiteX2365" fmla="*/ 5499199 w 6682383"/>
              <a:gd name="connsiteY2365" fmla="*/ 4788545 h 6812607"/>
              <a:gd name="connsiteX2366" fmla="*/ 5499199 w 6682383"/>
              <a:gd name="connsiteY2366" fmla="*/ 4781103 h 6812607"/>
              <a:gd name="connsiteX2367" fmla="*/ 5082480 w 6682383"/>
              <a:gd name="connsiteY2367" fmla="*/ 4781103 h 6812607"/>
              <a:gd name="connsiteX2368" fmla="*/ 5075039 w 6682383"/>
              <a:gd name="connsiteY2368" fmla="*/ 4788545 h 6812607"/>
              <a:gd name="connsiteX2369" fmla="*/ 5082480 w 6682383"/>
              <a:gd name="connsiteY2369" fmla="*/ 4795986 h 6812607"/>
              <a:gd name="connsiteX2370" fmla="*/ 5093642 w 6682383"/>
              <a:gd name="connsiteY2370" fmla="*/ 4795986 h 6812607"/>
              <a:gd name="connsiteX2371" fmla="*/ 5097363 w 6682383"/>
              <a:gd name="connsiteY2371" fmla="*/ 4788545 h 6812607"/>
              <a:gd name="connsiteX2372" fmla="*/ 5089922 w 6682383"/>
              <a:gd name="connsiteY2372" fmla="*/ 4781103 h 6812607"/>
              <a:gd name="connsiteX2373" fmla="*/ 5082480 w 6682383"/>
              <a:gd name="connsiteY2373" fmla="*/ 4781103 h 6812607"/>
              <a:gd name="connsiteX2374" fmla="*/ 5930801 w 6682383"/>
              <a:gd name="connsiteY2374" fmla="*/ 4773662 h 6812607"/>
              <a:gd name="connsiteX2375" fmla="*/ 5938242 w 6682383"/>
              <a:gd name="connsiteY2375" fmla="*/ 4773662 h 6812607"/>
              <a:gd name="connsiteX2376" fmla="*/ 5938242 w 6682383"/>
              <a:gd name="connsiteY2376" fmla="*/ 4781103 h 6812607"/>
              <a:gd name="connsiteX2377" fmla="*/ 5930801 w 6682383"/>
              <a:gd name="connsiteY2377" fmla="*/ 4777383 h 6812607"/>
              <a:gd name="connsiteX2378" fmla="*/ 5930801 w 6682383"/>
              <a:gd name="connsiteY2378" fmla="*/ 4773662 h 6812607"/>
              <a:gd name="connsiteX2379" fmla="*/ 5841504 w 6682383"/>
              <a:gd name="connsiteY2379" fmla="*/ 4773662 h 6812607"/>
              <a:gd name="connsiteX2380" fmla="*/ 5852666 w 6682383"/>
              <a:gd name="connsiteY2380" fmla="*/ 4777383 h 6812607"/>
              <a:gd name="connsiteX2381" fmla="*/ 5856386 w 6682383"/>
              <a:gd name="connsiteY2381" fmla="*/ 4781103 h 6812607"/>
              <a:gd name="connsiteX2382" fmla="*/ 5856386 w 6682383"/>
              <a:gd name="connsiteY2382" fmla="*/ 4788545 h 6812607"/>
              <a:gd name="connsiteX2383" fmla="*/ 5848945 w 6682383"/>
              <a:gd name="connsiteY2383" fmla="*/ 4781103 h 6812607"/>
              <a:gd name="connsiteX2384" fmla="*/ 5696396 w 6682383"/>
              <a:gd name="connsiteY2384" fmla="*/ 4773662 h 6812607"/>
              <a:gd name="connsiteX2385" fmla="*/ 5715000 w 6682383"/>
              <a:gd name="connsiteY2385" fmla="*/ 4781103 h 6812607"/>
              <a:gd name="connsiteX2386" fmla="*/ 5726162 w 6682383"/>
              <a:gd name="connsiteY2386" fmla="*/ 4788545 h 6812607"/>
              <a:gd name="connsiteX2387" fmla="*/ 5733603 w 6682383"/>
              <a:gd name="connsiteY2387" fmla="*/ 4784824 h 6812607"/>
              <a:gd name="connsiteX2388" fmla="*/ 5741045 w 6682383"/>
              <a:gd name="connsiteY2388" fmla="*/ 4781103 h 6812607"/>
              <a:gd name="connsiteX2389" fmla="*/ 5759648 w 6682383"/>
              <a:gd name="connsiteY2389" fmla="*/ 4788545 h 6812607"/>
              <a:gd name="connsiteX2390" fmla="*/ 5781972 w 6682383"/>
              <a:gd name="connsiteY2390" fmla="*/ 4792265 h 6812607"/>
              <a:gd name="connsiteX2391" fmla="*/ 5804297 w 6682383"/>
              <a:gd name="connsiteY2391" fmla="*/ 4795986 h 6812607"/>
              <a:gd name="connsiteX2392" fmla="*/ 5822900 w 6682383"/>
              <a:gd name="connsiteY2392" fmla="*/ 4799707 h 6812607"/>
              <a:gd name="connsiteX2393" fmla="*/ 5845224 w 6682383"/>
              <a:gd name="connsiteY2393" fmla="*/ 4803428 h 6812607"/>
              <a:gd name="connsiteX2394" fmla="*/ 5871269 w 6682383"/>
              <a:gd name="connsiteY2394" fmla="*/ 4810869 h 6812607"/>
              <a:gd name="connsiteX2395" fmla="*/ 5882431 w 6682383"/>
              <a:gd name="connsiteY2395" fmla="*/ 4810869 h 6812607"/>
              <a:gd name="connsiteX2396" fmla="*/ 5886152 w 6682383"/>
              <a:gd name="connsiteY2396" fmla="*/ 4810869 h 6812607"/>
              <a:gd name="connsiteX2397" fmla="*/ 5878711 w 6682383"/>
              <a:gd name="connsiteY2397" fmla="*/ 4822031 h 6812607"/>
              <a:gd name="connsiteX2398" fmla="*/ 5867549 w 6682383"/>
              <a:gd name="connsiteY2398" fmla="*/ 4822031 h 6812607"/>
              <a:gd name="connsiteX2399" fmla="*/ 5848945 w 6682383"/>
              <a:gd name="connsiteY2399" fmla="*/ 4818310 h 6812607"/>
              <a:gd name="connsiteX2400" fmla="*/ 5837783 w 6682383"/>
              <a:gd name="connsiteY2400" fmla="*/ 4814590 h 6812607"/>
              <a:gd name="connsiteX2401" fmla="*/ 5834062 w 6682383"/>
              <a:gd name="connsiteY2401" fmla="*/ 4810869 h 6812607"/>
              <a:gd name="connsiteX2402" fmla="*/ 5811738 w 6682383"/>
              <a:gd name="connsiteY2402" fmla="*/ 4803428 h 6812607"/>
              <a:gd name="connsiteX2403" fmla="*/ 5774531 w 6682383"/>
              <a:gd name="connsiteY2403" fmla="*/ 4795986 h 6812607"/>
              <a:gd name="connsiteX2404" fmla="*/ 5752207 w 6682383"/>
              <a:gd name="connsiteY2404" fmla="*/ 4792265 h 6812607"/>
              <a:gd name="connsiteX2405" fmla="*/ 5741045 w 6682383"/>
              <a:gd name="connsiteY2405" fmla="*/ 4792265 h 6812607"/>
              <a:gd name="connsiteX2406" fmla="*/ 5715000 w 6682383"/>
              <a:gd name="connsiteY2406" fmla="*/ 4795986 h 6812607"/>
              <a:gd name="connsiteX2407" fmla="*/ 5696396 w 6682383"/>
              <a:gd name="connsiteY2407" fmla="*/ 4792265 h 6812607"/>
              <a:gd name="connsiteX2408" fmla="*/ 5692676 w 6682383"/>
              <a:gd name="connsiteY2408" fmla="*/ 4781103 h 6812607"/>
              <a:gd name="connsiteX2409" fmla="*/ 5696396 w 6682383"/>
              <a:gd name="connsiteY2409" fmla="*/ 4773662 h 6812607"/>
              <a:gd name="connsiteX2410" fmla="*/ 5677793 w 6682383"/>
              <a:gd name="connsiteY2410" fmla="*/ 4773662 h 6812607"/>
              <a:gd name="connsiteX2411" fmla="*/ 5685234 w 6682383"/>
              <a:gd name="connsiteY2411" fmla="*/ 4781103 h 6812607"/>
              <a:gd name="connsiteX2412" fmla="*/ 5681513 w 6682383"/>
              <a:gd name="connsiteY2412" fmla="*/ 4788545 h 6812607"/>
              <a:gd name="connsiteX2413" fmla="*/ 5677793 w 6682383"/>
              <a:gd name="connsiteY2413" fmla="*/ 4781103 h 6812607"/>
              <a:gd name="connsiteX2414" fmla="*/ 5677793 w 6682383"/>
              <a:gd name="connsiteY2414" fmla="*/ 4773662 h 6812607"/>
              <a:gd name="connsiteX2415" fmla="*/ 5633144 w 6682383"/>
              <a:gd name="connsiteY2415" fmla="*/ 4773662 h 6812607"/>
              <a:gd name="connsiteX2416" fmla="*/ 5640586 w 6682383"/>
              <a:gd name="connsiteY2416" fmla="*/ 4773662 h 6812607"/>
              <a:gd name="connsiteX2417" fmla="*/ 5655468 w 6682383"/>
              <a:gd name="connsiteY2417" fmla="*/ 4777383 h 6812607"/>
              <a:gd name="connsiteX2418" fmla="*/ 5670351 w 6682383"/>
              <a:gd name="connsiteY2418" fmla="*/ 4781103 h 6812607"/>
              <a:gd name="connsiteX2419" fmla="*/ 5662910 w 6682383"/>
              <a:gd name="connsiteY2419" fmla="*/ 4788545 h 6812607"/>
              <a:gd name="connsiteX2420" fmla="*/ 5636865 w 6682383"/>
              <a:gd name="connsiteY2420" fmla="*/ 4788545 h 6812607"/>
              <a:gd name="connsiteX2421" fmla="*/ 5607099 w 6682383"/>
              <a:gd name="connsiteY2421" fmla="*/ 4792265 h 6812607"/>
              <a:gd name="connsiteX2422" fmla="*/ 5595937 w 6682383"/>
              <a:gd name="connsiteY2422" fmla="*/ 4788545 h 6812607"/>
              <a:gd name="connsiteX2423" fmla="*/ 5573613 w 6682383"/>
              <a:gd name="connsiteY2423" fmla="*/ 4788545 h 6812607"/>
              <a:gd name="connsiteX2424" fmla="*/ 5566172 w 6682383"/>
              <a:gd name="connsiteY2424" fmla="*/ 4795986 h 6812607"/>
              <a:gd name="connsiteX2425" fmla="*/ 5558730 w 6682383"/>
              <a:gd name="connsiteY2425" fmla="*/ 4795986 h 6812607"/>
              <a:gd name="connsiteX2426" fmla="*/ 5558730 w 6682383"/>
              <a:gd name="connsiteY2426" fmla="*/ 4788545 h 6812607"/>
              <a:gd name="connsiteX2427" fmla="*/ 5566172 w 6682383"/>
              <a:gd name="connsiteY2427" fmla="*/ 4781103 h 6812607"/>
              <a:gd name="connsiteX2428" fmla="*/ 5595937 w 6682383"/>
              <a:gd name="connsiteY2428" fmla="*/ 4781103 h 6812607"/>
              <a:gd name="connsiteX2429" fmla="*/ 5357812 w 6682383"/>
              <a:gd name="connsiteY2429" fmla="*/ 4773662 h 6812607"/>
              <a:gd name="connsiteX2430" fmla="*/ 5350371 w 6682383"/>
              <a:gd name="connsiteY2430" fmla="*/ 4788545 h 6812607"/>
              <a:gd name="connsiteX2431" fmla="*/ 5350371 w 6682383"/>
              <a:gd name="connsiteY2431" fmla="*/ 4781103 h 6812607"/>
              <a:gd name="connsiteX2432" fmla="*/ 5164336 w 6682383"/>
              <a:gd name="connsiteY2432" fmla="*/ 4773662 h 6812607"/>
              <a:gd name="connsiteX2433" fmla="*/ 5164336 w 6682383"/>
              <a:gd name="connsiteY2433" fmla="*/ 4781103 h 6812607"/>
              <a:gd name="connsiteX2434" fmla="*/ 5179218 w 6682383"/>
              <a:gd name="connsiteY2434" fmla="*/ 4773662 h 6812607"/>
              <a:gd name="connsiteX2435" fmla="*/ 5171777 w 6682383"/>
              <a:gd name="connsiteY2435" fmla="*/ 4773662 h 6812607"/>
              <a:gd name="connsiteX2436" fmla="*/ 5164336 w 6682383"/>
              <a:gd name="connsiteY2436" fmla="*/ 4773662 h 6812607"/>
              <a:gd name="connsiteX2437" fmla="*/ 5104804 w 6682383"/>
              <a:gd name="connsiteY2437" fmla="*/ 4773662 h 6812607"/>
              <a:gd name="connsiteX2438" fmla="*/ 5112246 w 6682383"/>
              <a:gd name="connsiteY2438" fmla="*/ 4781103 h 6812607"/>
              <a:gd name="connsiteX2439" fmla="*/ 5112246 w 6682383"/>
              <a:gd name="connsiteY2439" fmla="*/ 4773662 h 6812607"/>
              <a:gd name="connsiteX2440" fmla="*/ 5104804 w 6682383"/>
              <a:gd name="connsiteY2440" fmla="*/ 4773662 h 6812607"/>
              <a:gd name="connsiteX2441" fmla="*/ 4375547 w 6682383"/>
              <a:gd name="connsiteY2441" fmla="*/ 4773662 h 6812607"/>
              <a:gd name="connsiteX2442" fmla="*/ 4368105 w 6682383"/>
              <a:gd name="connsiteY2442" fmla="*/ 4781103 h 6812607"/>
              <a:gd name="connsiteX2443" fmla="*/ 4371826 w 6682383"/>
              <a:gd name="connsiteY2443" fmla="*/ 4781103 h 6812607"/>
              <a:gd name="connsiteX2444" fmla="*/ 4375547 w 6682383"/>
              <a:gd name="connsiteY2444" fmla="*/ 4781103 h 6812607"/>
              <a:gd name="connsiteX2445" fmla="*/ 4375547 w 6682383"/>
              <a:gd name="connsiteY2445" fmla="*/ 4773662 h 6812607"/>
              <a:gd name="connsiteX2446" fmla="*/ 5410832 w 6682383"/>
              <a:gd name="connsiteY2446" fmla="*/ 4769941 h 6812607"/>
              <a:gd name="connsiteX2447" fmla="*/ 5447109 w 6682383"/>
              <a:gd name="connsiteY2447" fmla="*/ 4773662 h 6812607"/>
              <a:gd name="connsiteX2448" fmla="*/ 5458271 w 6682383"/>
              <a:gd name="connsiteY2448" fmla="*/ 4777383 h 6812607"/>
              <a:gd name="connsiteX2449" fmla="*/ 5461992 w 6682383"/>
              <a:gd name="connsiteY2449" fmla="*/ 4781103 h 6812607"/>
              <a:gd name="connsiteX2450" fmla="*/ 5461992 w 6682383"/>
              <a:gd name="connsiteY2450" fmla="*/ 4788545 h 6812607"/>
              <a:gd name="connsiteX2451" fmla="*/ 5447109 w 6682383"/>
              <a:gd name="connsiteY2451" fmla="*/ 4788545 h 6812607"/>
              <a:gd name="connsiteX2452" fmla="*/ 5432226 w 6682383"/>
              <a:gd name="connsiteY2452" fmla="*/ 4781103 h 6812607"/>
              <a:gd name="connsiteX2453" fmla="*/ 5424785 w 6682383"/>
              <a:gd name="connsiteY2453" fmla="*/ 4781103 h 6812607"/>
              <a:gd name="connsiteX2454" fmla="*/ 5380136 w 6682383"/>
              <a:gd name="connsiteY2454" fmla="*/ 4781103 h 6812607"/>
              <a:gd name="connsiteX2455" fmla="*/ 5380136 w 6682383"/>
              <a:gd name="connsiteY2455" fmla="*/ 4773662 h 6812607"/>
              <a:gd name="connsiteX2456" fmla="*/ 5391299 w 6682383"/>
              <a:gd name="connsiteY2456" fmla="*/ 4773662 h 6812607"/>
              <a:gd name="connsiteX2457" fmla="*/ 5410832 w 6682383"/>
              <a:gd name="connsiteY2457" fmla="*/ 4769941 h 6812607"/>
              <a:gd name="connsiteX2458" fmla="*/ 5313164 w 6682383"/>
              <a:gd name="connsiteY2458" fmla="*/ 4769011 h 6812607"/>
              <a:gd name="connsiteX2459" fmla="*/ 5328047 w 6682383"/>
              <a:gd name="connsiteY2459" fmla="*/ 4769941 h 6812607"/>
              <a:gd name="connsiteX2460" fmla="*/ 5342929 w 6682383"/>
              <a:gd name="connsiteY2460" fmla="*/ 4781103 h 6812607"/>
              <a:gd name="connsiteX2461" fmla="*/ 5335488 w 6682383"/>
              <a:gd name="connsiteY2461" fmla="*/ 4781103 h 6812607"/>
              <a:gd name="connsiteX2462" fmla="*/ 5320605 w 6682383"/>
              <a:gd name="connsiteY2462" fmla="*/ 4784824 h 6812607"/>
              <a:gd name="connsiteX2463" fmla="*/ 5305722 w 6682383"/>
              <a:gd name="connsiteY2463" fmla="*/ 4788545 h 6812607"/>
              <a:gd name="connsiteX2464" fmla="*/ 5268515 w 6682383"/>
              <a:gd name="connsiteY2464" fmla="*/ 4781103 h 6812607"/>
              <a:gd name="connsiteX2465" fmla="*/ 5268515 w 6682383"/>
              <a:gd name="connsiteY2465" fmla="*/ 4788545 h 6812607"/>
              <a:gd name="connsiteX2466" fmla="*/ 5264795 w 6682383"/>
              <a:gd name="connsiteY2466" fmla="*/ 4795986 h 6812607"/>
              <a:gd name="connsiteX2467" fmla="*/ 5257353 w 6682383"/>
              <a:gd name="connsiteY2467" fmla="*/ 4788545 h 6812607"/>
              <a:gd name="connsiteX2468" fmla="*/ 5253633 w 6682383"/>
              <a:gd name="connsiteY2468" fmla="*/ 4781103 h 6812607"/>
              <a:gd name="connsiteX2469" fmla="*/ 5242470 w 6682383"/>
              <a:gd name="connsiteY2469" fmla="*/ 4781103 h 6812607"/>
              <a:gd name="connsiteX2470" fmla="*/ 5238750 w 6682383"/>
              <a:gd name="connsiteY2470" fmla="*/ 4777383 h 6812607"/>
              <a:gd name="connsiteX2471" fmla="*/ 5261074 w 6682383"/>
              <a:gd name="connsiteY2471" fmla="*/ 4773662 h 6812607"/>
              <a:gd name="connsiteX2472" fmla="*/ 5283398 w 6682383"/>
              <a:gd name="connsiteY2472" fmla="*/ 4773662 h 6812607"/>
              <a:gd name="connsiteX2473" fmla="*/ 5298281 w 6682383"/>
              <a:gd name="connsiteY2473" fmla="*/ 4773662 h 6812607"/>
              <a:gd name="connsiteX2474" fmla="*/ 5313164 w 6682383"/>
              <a:gd name="connsiteY2474" fmla="*/ 4769011 h 6812607"/>
              <a:gd name="connsiteX2475" fmla="*/ 6258222 w 6682383"/>
              <a:gd name="connsiteY2475" fmla="*/ 4758779 h 6812607"/>
              <a:gd name="connsiteX2476" fmla="*/ 6265664 w 6682383"/>
              <a:gd name="connsiteY2476" fmla="*/ 4758779 h 6812607"/>
              <a:gd name="connsiteX2477" fmla="*/ 6258222 w 6682383"/>
              <a:gd name="connsiteY2477" fmla="*/ 4766220 h 6812607"/>
              <a:gd name="connsiteX2478" fmla="*/ 5923359 w 6682383"/>
              <a:gd name="connsiteY2478" fmla="*/ 4758779 h 6812607"/>
              <a:gd name="connsiteX2479" fmla="*/ 5930801 w 6682383"/>
              <a:gd name="connsiteY2479" fmla="*/ 4758779 h 6812607"/>
              <a:gd name="connsiteX2480" fmla="*/ 5930801 w 6682383"/>
              <a:gd name="connsiteY2480" fmla="*/ 4766220 h 6812607"/>
              <a:gd name="connsiteX2481" fmla="*/ 5923359 w 6682383"/>
              <a:gd name="connsiteY2481" fmla="*/ 4766220 h 6812607"/>
              <a:gd name="connsiteX2482" fmla="*/ 5893593 w 6682383"/>
              <a:gd name="connsiteY2482" fmla="*/ 4758779 h 6812607"/>
              <a:gd name="connsiteX2483" fmla="*/ 5908476 w 6682383"/>
              <a:gd name="connsiteY2483" fmla="*/ 4766220 h 6812607"/>
              <a:gd name="connsiteX2484" fmla="*/ 5901035 w 6682383"/>
              <a:gd name="connsiteY2484" fmla="*/ 4766220 h 6812607"/>
              <a:gd name="connsiteX2485" fmla="*/ 5584775 w 6682383"/>
              <a:gd name="connsiteY2485" fmla="*/ 4758779 h 6812607"/>
              <a:gd name="connsiteX2486" fmla="*/ 5588496 w 6682383"/>
              <a:gd name="connsiteY2486" fmla="*/ 4758779 h 6812607"/>
              <a:gd name="connsiteX2487" fmla="*/ 5603379 w 6682383"/>
              <a:gd name="connsiteY2487" fmla="*/ 4766220 h 6812607"/>
              <a:gd name="connsiteX2488" fmla="*/ 5618261 w 6682383"/>
              <a:gd name="connsiteY2488" fmla="*/ 4769941 h 6812607"/>
              <a:gd name="connsiteX2489" fmla="*/ 5625703 w 6682383"/>
              <a:gd name="connsiteY2489" fmla="*/ 4773662 h 6812607"/>
              <a:gd name="connsiteX2490" fmla="*/ 5603379 w 6682383"/>
              <a:gd name="connsiteY2490" fmla="*/ 4773662 h 6812607"/>
              <a:gd name="connsiteX2491" fmla="*/ 5588496 w 6682383"/>
              <a:gd name="connsiteY2491" fmla="*/ 4766220 h 6812607"/>
              <a:gd name="connsiteX2492" fmla="*/ 5581054 w 6682383"/>
              <a:gd name="connsiteY2492" fmla="*/ 4766220 h 6812607"/>
              <a:gd name="connsiteX2493" fmla="*/ 5584775 w 6682383"/>
              <a:gd name="connsiteY2493" fmla="*/ 4758779 h 6812607"/>
              <a:gd name="connsiteX2494" fmla="*/ 5558730 w 6682383"/>
              <a:gd name="connsiteY2494" fmla="*/ 4758779 h 6812607"/>
              <a:gd name="connsiteX2495" fmla="*/ 5566172 w 6682383"/>
              <a:gd name="connsiteY2495" fmla="*/ 4758779 h 6812607"/>
              <a:gd name="connsiteX2496" fmla="*/ 5573613 w 6682383"/>
              <a:gd name="connsiteY2496" fmla="*/ 4758779 h 6812607"/>
              <a:gd name="connsiteX2497" fmla="*/ 5566172 w 6682383"/>
              <a:gd name="connsiteY2497" fmla="*/ 4766220 h 6812607"/>
              <a:gd name="connsiteX2498" fmla="*/ 5562451 w 6682383"/>
              <a:gd name="connsiteY2498" fmla="*/ 4762500 h 6812607"/>
              <a:gd name="connsiteX2499" fmla="*/ 5558730 w 6682383"/>
              <a:gd name="connsiteY2499" fmla="*/ 4758779 h 6812607"/>
              <a:gd name="connsiteX2500" fmla="*/ 5525244 w 6682383"/>
              <a:gd name="connsiteY2500" fmla="*/ 4758779 h 6812607"/>
              <a:gd name="connsiteX2501" fmla="*/ 5532685 w 6682383"/>
              <a:gd name="connsiteY2501" fmla="*/ 4762500 h 6812607"/>
              <a:gd name="connsiteX2502" fmla="*/ 5528965 w 6682383"/>
              <a:gd name="connsiteY2502" fmla="*/ 4766220 h 6812607"/>
              <a:gd name="connsiteX2503" fmla="*/ 5521523 w 6682383"/>
              <a:gd name="connsiteY2503" fmla="*/ 4766220 h 6812607"/>
              <a:gd name="connsiteX2504" fmla="*/ 5525244 w 6682383"/>
              <a:gd name="connsiteY2504" fmla="*/ 4758779 h 6812607"/>
              <a:gd name="connsiteX2505" fmla="*/ 3698379 w 6682383"/>
              <a:gd name="connsiteY2505" fmla="*/ 4758779 h 6812607"/>
              <a:gd name="connsiteX2506" fmla="*/ 3698379 w 6682383"/>
              <a:gd name="connsiteY2506" fmla="*/ 4766220 h 6812607"/>
              <a:gd name="connsiteX2507" fmla="*/ 3713262 w 6682383"/>
              <a:gd name="connsiteY2507" fmla="*/ 4758779 h 6812607"/>
              <a:gd name="connsiteX2508" fmla="*/ 5253633 w 6682383"/>
              <a:gd name="connsiteY2508" fmla="*/ 4751338 h 6812607"/>
              <a:gd name="connsiteX2509" fmla="*/ 5261074 w 6682383"/>
              <a:gd name="connsiteY2509" fmla="*/ 4751338 h 6812607"/>
              <a:gd name="connsiteX2510" fmla="*/ 5261074 w 6682383"/>
              <a:gd name="connsiteY2510" fmla="*/ 4758779 h 6812607"/>
              <a:gd name="connsiteX2511" fmla="*/ 4375547 w 6682383"/>
              <a:gd name="connsiteY2511" fmla="*/ 4751338 h 6812607"/>
              <a:gd name="connsiteX2512" fmla="*/ 4371826 w 6682383"/>
              <a:gd name="connsiteY2512" fmla="*/ 4762500 h 6812607"/>
              <a:gd name="connsiteX2513" fmla="*/ 4375547 w 6682383"/>
              <a:gd name="connsiteY2513" fmla="*/ 4766220 h 6812607"/>
              <a:gd name="connsiteX2514" fmla="*/ 4379268 w 6682383"/>
              <a:gd name="connsiteY2514" fmla="*/ 4762500 h 6812607"/>
              <a:gd name="connsiteX2515" fmla="*/ 4382988 w 6682383"/>
              <a:gd name="connsiteY2515" fmla="*/ 4758779 h 6812607"/>
              <a:gd name="connsiteX2516" fmla="*/ 4375547 w 6682383"/>
              <a:gd name="connsiteY2516" fmla="*/ 4751338 h 6812607"/>
              <a:gd name="connsiteX2517" fmla="*/ 5645237 w 6682383"/>
              <a:gd name="connsiteY2517" fmla="*/ 4746454 h 6812607"/>
              <a:gd name="connsiteX2518" fmla="*/ 5670351 w 6682383"/>
              <a:gd name="connsiteY2518" fmla="*/ 4751338 h 6812607"/>
              <a:gd name="connsiteX2519" fmla="*/ 5685234 w 6682383"/>
              <a:gd name="connsiteY2519" fmla="*/ 4758779 h 6812607"/>
              <a:gd name="connsiteX2520" fmla="*/ 5670351 w 6682383"/>
              <a:gd name="connsiteY2520" fmla="*/ 4758779 h 6812607"/>
              <a:gd name="connsiteX2521" fmla="*/ 5640586 w 6682383"/>
              <a:gd name="connsiteY2521" fmla="*/ 4751338 h 6812607"/>
              <a:gd name="connsiteX2522" fmla="*/ 5640586 w 6682383"/>
              <a:gd name="connsiteY2522" fmla="*/ 4747617 h 6812607"/>
              <a:gd name="connsiteX2523" fmla="*/ 5645237 w 6682383"/>
              <a:gd name="connsiteY2523" fmla="*/ 4746454 h 6812607"/>
              <a:gd name="connsiteX2524" fmla="*/ 6087070 w 6682383"/>
              <a:gd name="connsiteY2524" fmla="*/ 4743896 h 6812607"/>
              <a:gd name="connsiteX2525" fmla="*/ 6094511 w 6682383"/>
              <a:gd name="connsiteY2525" fmla="*/ 4743896 h 6812607"/>
              <a:gd name="connsiteX2526" fmla="*/ 6094511 w 6682383"/>
              <a:gd name="connsiteY2526" fmla="*/ 4751338 h 6812607"/>
              <a:gd name="connsiteX2527" fmla="*/ 5700117 w 6682383"/>
              <a:gd name="connsiteY2527" fmla="*/ 4743896 h 6812607"/>
              <a:gd name="connsiteX2528" fmla="*/ 5715000 w 6682383"/>
              <a:gd name="connsiteY2528" fmla="*/ 4751338 h 6812607"/>
              <a:gd name="connsiteX2529" fmla="*/ 5718720 w 6682383"/>
              <a:gd name="connsiteY2529" fmla="*/ 4758779 h 6812607"/>
              <a:gd name="connsiteX2530" fmla="*/ 5722441 w 6682383"/>
              <a:gd name="connsiteY2530" fmla="*/ 4766220 h 6812607"/>
              <a:gd name="connsiteX2531" fmla="*/ 5707558 w 6682383"/>
              <a:gd name="connsiteY2531" fmla="*/ 4758779 h 6812607"/>
              <a:gd name="connsiteX2532" fmla="*/ 178594 w 6682383"/>
              <a:gd name="connsiteY2532" fmla="*/ 4743896 h 6812607"/>
              <a:gd name="connsiteX2533" fmla="*/ 178594 w 6682383"/>
              <a:gd name="connsiteY2533" fmla="*/ 4751338 h 6812607"/>
              <a:gd name="connsiteX2534" fmla="*/ 186035 w 6682383"/>
              <a:gd name="connsiteY2534" fmla="*/ 4751338 h 6812607"/>
              <a:gd name="connsiteX2535" fmla="*/ 6183808 w 6682383"/>
              <a:gd name="connsiteY2535" fmla="*/ 4736455 h 6812607"/>
              <a:gd name="connsiteX2536" fmla="*/ 6191250 w 6682383"/>
              <a:gd name="connsiteY2536" fmla="*/ 4736455 h 6812607"/>
              <a:gd name="connsiteX2537" fmla="*/ 6183808 w 6682383"/>
              <a:gd name="connsiteY2537" fmla="*/ 4743896 h 6812607"/>
              <a:gd name="connsiteX2538" fmla="*/ 6183808 w 6682383"/>
              <a:gd name="connsiteY2538" fmla="*/ 4736455 h 6812607"/>
              <a:gd name="connsiteX2539" fmla="*/ 6139160 w 6682383"/>
              <a:gd name="connsiteY2539" fmla="*/ 4736455 h 6812607"/>
              <a:gd name="connsiteX2540" fmla="*/ 6142881 w 6682383"/>
              <a:gd name="connsiteY2540" fmla="*/ 4740176 h 6812607"/>
              <a:gd name="connsiteX2541" fmla="*/ 6135439 w 6682383"/>
              <a:gd name="connsiteY2541" fmla="*/ 4743896 h 6812607"/>
              <a:gd name="connsiteX2542" fmla="*/ 6131718 w 6682383"/>
              <a:gd name="connsiteY2542" fmla="*/ 4743896 h 6812607"/>
              <a:gd name="connsiteX2543" fmla="*/ 5283398 w 6682383"/>
              <a:gd name="connsiteY2543" fmla="*/ 4736455 h 6812607"/>
              <a:gd name="connsiteX2544" fmla="*/ 5287119 w 6682383"/>
              <a:gd name="connsiteY2544" fmla="*/ 4743896 h 6812607"/>
              <a:gd name="connsiteX2545" fmla="*/ 5290840 w 6682383"/>
              <a:gd name="connsiteY2545" fmla="*/ 4736455 h 6812607"/>
              <a:gd name="connsiteX2546" fmla="*/ 5861968 w 6682383"/>
              <a:gd name="connsiteY2546" fmla="*/ 4731804 h 6812607"/>
              <a:gd name="connsiteX2547" fmla="*/ 5863828 w 6682383"/>
              <a:gd name="connsiteY2547" fmla="*/ 4736455 h 6812607"/>
              <a:gd name="connsiteX2548" fmla="*/ 5848945 w 6682383"/>
              <a:gd name="connsiteY2548" fmla="*/ 4736455 h 6812607"/>
              <a:gd name="connsiteX2549" fmla="*/ 5856386 w 6682383"/>
              <a:gd name="connsiteY2549" fmla="*/ 4732734 h 6812607"/>
              <a:gd name="connsiteX2550" fmla="*/ 5861968 w 6682383"/>
              <a:gd name="connsiteY2550" fmla="*/ 4731804 h 6812607"/>
              <a:gd name="connsiteX2551" fmla="*/ 6250781 w 6682383"/>
              <a:gd name="connsiteY2551" fmla="*/ 4729013 h 6812607"/>
              <a:gd name="connsiteX2552" fmla="*/ 6258222 w 6682383"/>
              <a:gd name="connsiteY2552" fmla="*/ 4736455 h 6812607"/>
              <a:gd name="connsiteX2553" fmla="*/ 6265664 w 6682383"/>
              <a:gd name="connsiteY2553" fmla="*/ 4743896 h 6812607"/>
              <a:gd name="connsiteX2554" fmla="*/ 6265664 w 6682383"/>
              <a:gd name="connsiteY2554" fmla="*/ 4751338 h 6812607"/>
              <a:gd name="connsiteX2555" fmla="*/ 6250781 w 6682383"/>
              <a:gd name="connsiteY2555" fmla="*/ 4736455 h 6812607"/>
              <a:gd name="connsiteX2556" fmla="*/ 6221015 w 6682383"/>
              <a:gd name="connsiteY2556" fmla="*/ 4729013 h 6812607"/>
              <a:gd name="connsiteX2557" fmla="*/ 6228457 w 6682383"/>
              <a:gd name="connsiteY2557" fmla="*/ 4729013 h 6812607"/>
              <a:gd name="connsiteX2558" fmla="*/ 6228457 w 6682383"/>
              <a:gd name="connsiteY2558" fmla="*/ 4736455 h 6812607"/>
              <a:gd name="connsiteX2559" fmla="*/ 6221015 w 6682383"/>
              <a:gd name="connsiteY2559" fmla="*/ 4736455 h 6812607"/>
              <a:gd name="connsiteX2560" fmla="*/ 6221015 w 6682383"/>
              <a:gd name="connsiteY2560" fmla="*/ 4729013 h 6812607"/>
              <a:gd name="connsiteX2561" fmla="*/ 6221015 w 6682383"/>
              <a:gd name="connsiteY2561" fmla="*/ 4721572 h 6812607"/>
              <a:gd name="connsiteX2562" fmla="*/ 6221015 w 6682383"/>
              <a:gd name="connsiteY2562" fmla="*/ 4729013 h 6812607"/>
              <a:gd name="connsiteX2563" fmla="*/ 6213574 w 6682383"/>
              <a:gd name="connsiteY2563" fmla="*/ 4729013 h 6812607"/>
              <a:gd name="connsiteX2564" fmla="*/ 6109394 w 6682383"/>
              <a:gd name="connsiteY2564" fmla="*/ 4721572 h 6812607"/>
              <a:gd name="connsiteX2565" fmla="*/ 6109394 w 6682383"/>
              <a:gd name="connsiteY2565" fmla="*/ 4729013 h 6812607"/>
              <a:gd name="connsiteX2566" fmla="*/ 6116836 w 6682383"/>
              <a:gd name="connsiteY2566" fmla="*/ 4729013 h 6812607"/>
              <a:gd name="connsiteX2567" fmla="*/ 6109394 w 6682383"/>
              <a:gd name="connsiteY2567" fmla="*/ 4721572 h 6812607"/>
              <a:gd name="connsiteX2568" fmla="*/ 5625703 w 6682383"/>
              <a:gd name="connsiteY2568" fmla="*/ 4721572 h 6812607"/>
              <a:gd name="connsiteX2569" fmla="*/ 5625703 w 6682383"/>
              <a:gd name="connsiteY2569" fmla="*/ 4729013 h 6812607"/>
              <a:gd name="connsiteX2570" fmla="*/ 5618261 w 6682383"/>
              <a:gd name="connsiteY2570" fmla="*/ 4729013 h 6812607"/>
              <a:gd name="connsiteX2571" fmla="*/ 5625703 w 6682383"/>
              <a:gd name="connsiteY2571" fmla="*/ 4721572 h 6812607"/>
              <a:gd name="connsiteX2572" fmla="*/ 6146601 w 6682383"/>
              <a:gd name="connsiteY2572" fmla="*/ 4714131 h 6812607"/>
              <a:gd name="connsiteX2573" fmla="*/ 6146601 w 6682383"/>
              <a:gd name="connsiteY2573" fmla="*/ 4721572 h 6812607"/>
              <a:gd name="connsiteX2574" fmla="*/ 6139160 w 6682383"/>
              <a:gd name="connsiteY2574" fmla="*/ 4721572 h 6812607"/>
              <a:gd name="connsiteX2575" fmla="*/ 5603379 w 6682383"/>
              <a:gd name="connsiteY2575" fmla="*/ 4714131 h 6812607"/>
              <a:gd name="connsiteX2576" fmla="*/ 5610820 w 6682383"/>
              <a:gd name="connsiteY2576" fmla="*/ 4721572 h 6812607"/>
              <a:gd name="connsiteX2577" fmla="*/ 5603379 w 6682383"/>
              <a:gd name="connsiteY2577" fmla="*/ 4721572 h 6812607"/>
              <a:gd name="connsiteX2578" fmla="*/ 5588496 w 6682383"/>
              <a:gd name="connsiteY2578" fmla="*/ 4714131 h 6812607"/>
              <a:gd name="connsiteX2579" fmla="*/ 5588496 w 6682383"/>
              <a:gd name="connsiteY2579" fmla="*/ 4721572 h 6812607"/>
              <a:gd name="connsiteX2580" fmla="*/ 5581054 w 6682383"/>
              <a:gd name="connsiteY2580" fmla="*/ 4721572 h 6812607"/>
              <a:gd name="connsiteX2581" fmla="*/ 5588496 w 6682383"/>
              <a:gd name="connsiteY2581" fmla="*/ 4714131 h 6812607"/>
              <a:gd name="connsiteX2582" fmla="*/ 5357812 w 6682383"/>
              <a:gd name="connsiteY2582" fmla="*/ 4706689 h 6812607"/>
              <a:gd name="connsiteX2583" fmla="*/ 5365254 w 6682383"/>
              <a:gd name="connsiteY2583" fmla="*/ 4714131 h 6812607"/>
              <a:gd name="connsiteX2584" fmla="*/ 5361533 w 6682383"/>
              <a:gd name="connsiteY2584" fmla="*/ 4706689 h 6812607"/>
              <a:gd name="connsiteX2585" fmla="*/ 5357812 w 6682383"/>
              <a:gd name="connsiteY2585" fmla="*/ 4706689 h 6812607"/>
              <a:gd name="connsiteX2586" fmla="*/ 6154043 w 6682383"/>
              <a:gd name="connsiteY2586" fmla="*/ 4699248 h 6812607"/>
              <a:gd name="connsiteX2587" fmla="*/ 6161484 w 6682383"/>
              <a:gd name="connsiteY2587" fmla="*/ 4699248 h 6812607"/>
              <a:gd name="connsiteX2588" fmla="*/ 6168926 w 6682383"/>
              <a:gd name="connsiteY2588" fmla="*/ 4706689 h 6812607"/>
              <a:gd name="connsiteX2589" fmla="*/ 6183808 w 6682383"/>
              <a:gd name="connsiteY2589" fmla="*/ 4714131 h 6812607"/>
              <a:gd name="connsiteX2590" fmla="*/ 6191250 w 6682383"/>
              <a:gd name="connsiteY2590" fmla="*/ 4714131 h 6812607"/>
              <a:gd name="connsiteX2591" fmla="*/ 6191250 w 6682383"/>
              <a:gd name="connsiteY2591" fmla="*/ 4721572 h 6812607"/>
              <a:gd name="connsiteX2592" fmla="*/ 6206133 w 6682383"/>
              <a:gd name="connsiteY2592" fmla="*/ 4721572 h 6812607"/>
              <a:gd name="connsiteX2593" fmla="*/ 6198691 w 6682383"/>
              <a:gd name="connsiteY2593" fmla="*/ 4729013 h 6812607"/>
              <a:gd name="connsiteX2594" fmla="*/ 6187529 w 6682383"/>
              <a:gd name="connsiteY2594" fmla="*/ 4729013 h 6812607"/>
              <a:gd name="connsiteX2595" fmla="*/ 6183808 w 6682383"/>
              <a:gd name="connsiteY2595" fmla="*/ 4725293 h 6812607"/>
              <a:gd name="connsiteX2596" fmla="*/ 6176367 w 6682383"/>
              <a:gd name="connsiteY2596" fmla="*/ 4721572 h 6812607"/>
              <a:gd name="connsiteX2597" fmla="*/ 6161484 w 6682383"/>
              <a:gd name="connsiteY2597" fmla="*/ 4714131 h 6812607"/>
              <a:gd name="connsiteX2598" fmla="*/ 6157763 w 6682383"/>
              <a:gd name="connsiteY2598" fmla="*/ 4710410 h 6812607"/>
              <a:gd name="connsiteX2599" fmla="*/ 6154043 w 6682383"/>
              <a:gd name="connsiteY2599" fmla="*/ 4699248 h 6812607"/>
              <a:gd name="connsiteX2600" fmla="*/ 5499199 w 6682383"/>
              <a:gd name="connsiteY2600" fmla="*/ 4699248 h 6812607"/>
              <a:gd name="connsiteX2601" fmla="*/ 5514082 w 6682383"/>
              <a:gd name="connsiteY2601" fmla="*/ 4702969 h 6812607"/>
              <a:gd name="connsiteX2602" fmla="*/ 5528965 w 6682383"/>
              <a:gd name="connsiteY2602" fmla="*/ 4706689 h 6812607"/>
              <a:gd name="connsiteX2603" fmla="*/ 5543847 w 6682383"/>
              <a:gd name="connsiteY2603" fmla="*/ 4706689 h 6812607"/>
              <a:gd name="connsiteX2604" fmla="*/ 5551289 w 6682383"/>
              <a:gd name="connsiteY2604" fmla="*/ 4706689 h 6812607"/>
              <a:gd name="connsiteX2605" fmla="*/ 5558730 w 6682383"/>
              <a:gd name="connsiteY2605" fmla="*/ 4714131 h 6812607"/>
              <a:gd name="connsiteX2606" fmla="*/ 5566172 w 6682383"/>
              <a:gd name="connsiteY2606" fmla="*/ 4714131 h 6812607"/>
              <a:gd name="connsiteX2607" fmla="*/ 5558730 w 6682383"/>
              <a:gd name="connsiteY2607" fmla="*/ 4721572 h 6812607"/>
              <a:gd name="connsiteX2608" fmla="*/ 5540127 w 6682383"/>
              <a:gd name="connsiteY2608" fmla="*/ 4717851 h 6812607"/>
              <a:gd name="connsiteX2609" fmla="*/ 5506640 w 6682383"/>
              <a:gd name="connsiteY2609" fmla="*/ 4714131 h 6812607"/>
              <a:gd name="connsiteX2610" fmla="*/ 6139160 w 6682383"/>
              <a:gd name="connsiteY2610" fmla="*/ 4691806 h 6812607"/>
              <a:gd name="connsiteX2611" fmla="*/ 6139160 w 6682383"/>
              <a:gd name="connsiteY2611" fmla="*/ 4699248 h 6812607"/>
              <a:gd name="connsiteX2612" fmla="*/ 6131718 w 6682383"/>
              <a:gd name="connsiteY2612" fmla="*/ 4699248 h 6812607"/>
              <a:gd name="connsiteX2613" fmla="*/ 6139160 w 6682383"/>
              <a:gd name="connsiteY2613" fmla="*/ 4691806 h 6812607"/>
              <a:gd name="connsiteX2614" fmla="*/ 6116836 w 6682383"/>
              <a:gd name="connsiteY2614" fmla="*/ 4691806 h 6812607"/>
              <a:gd name="connsiteX2615" fmla="*/ 6127998 w 6682383"/>
              <a:gd name="connsiteY2615" fmla="*/ 4699248 h 6812607"/>
              <a:gd name="connsiteX2616" fmla="*/ 6131718 w 6682383"/>
              <a:gd name="connsiteY2616" fmla="*/ 4714131 h 6812607"/>
              <a:gd name="connsiteX2617" fmla="*/ 6139160 w 6682383"/>
              <a:gd name="connsiteY2617" fmla="*/ 4729013 h 6812607"/>
              <a:gd name="connsiteX2618" fmla="*/ 6131718 w 6682383"/>
              <a:gd name="connsiteY2618" fmla="*/ 4729013 h 6812607"/>
              <a:gd name="connsiteX2619" fmla="*/ 6124277 w 6682383"/>
              <a:gd name="connsiteY2619" fmla="*/ 4721572 h 6812607"/>
              <a:gd name="connsiteX2620" fmla="*/ 6124277 w 6682383"/>
              <a:gd name="connsiteY2620" fmla="*/ 4714131 h 6812607"/>
              <a:gd name="connsiteX2621" fmla="*/ 6116836 w 6682383"/>
              <a:gd name="connsiteY2621" fmla="*/ 4706689 h 6812607"/>
              <a:gd name="connsiteX2622" fmla="*/ 6116836 w 6682383"/>
              <a:gd name="connsiteY2622" fmla="*/ 4699248 h 6812607"/>
              <a:gd name="connsiteX2623" fmla="*/ 6116836 w 6682383"/>
              <a:gd name="connsiteY2623" fmla="*/ 4691806 h 6812607"/>
              <a:gd name="connsiteX2624" fmla="*/ 5882431 w 6682383"/>
              <a:gd name="connsiteY2624" fmla="*/ 4691806 h 6812607"/>
              <a:gd name="connsiteX2625" fmla="*/ 5893593 w 6682383"/>
              <a:gd name="connsiteY2625" fmla="*/ 4691806 h 6812607"/>
              <a:gd name="connsiteX2626" fmla="*/ 5889873 w 6682383"/>
              <a:gd name="connsiteY2626" fmla="*/ 4699248 h 6812607"/>
              <a:gd name="connsiteX2627" fmla="*/ 5882431 w 6682383"/>
              <a:gd name="connsiteY2627" fmla="*/ 4695527 h 6812607"/>
              <a:gd name="connsiteX2628" fmla="*/ 5882431 w 6682383"/>
              <a:gd name="connsiteY2628" fmla="*/ 4691806 h 6812607"/>
              <a:gd name="connsiteX2629" fmla="*/ 5484316 w 6682383"/>
              <a:gd name="connsiteY2629" fmla="*/ 4691806 h 6812607"/>
              <a:gd name="connsiteX2630" fmla="*/ 5491758 w 6682383"/>
              <a:gd name="connsiteY2630" fmla="*/ 4699248 h 6812607"/>
              <a:gd name="connsiteX2631" fmla="*/ 5484316 w 6682383"/>
              <a:gd name="connsiteY2631" fmla="*/ 4699248 h 6812607"/>
              <a:gd name="connsiteX2632" fmla="*/ 5476875 w 6682383"/>
              <a:gd name="connsiteY2632" fmla="*/ 4699248 h 6812607"/>
              <a:gd name="connsiteX2633" fmla="*/ 5447109 w 6682383"/>
              <a:gd name="connsiteY2633" fmla="*/ 4691806 h 6812607"/>
              <a:gd name="connsiteX2634" fmla="*/ 5454551 w 6682383"/>
              <a:gd name="connsiteY2634" fmla="*/ 4691806 h 6812607"/>
              <a:gd name="connsiteX2635" fmla="*/ 5454551 w 6682383"/>
              <a:gd name="connsiteY2635" fmla="*/ 4699248 h 6812607"/>
              <a:gd name="connsiteX2636" fmla="*/ 5450830 w 6682383"/>
              <a:gd name="connsiteY2636" fmla="*/ 4695527 h 6812607"/>
              <a:gd name="connsiteX2637" fmla="*/ 5447109 w 6682383"/>
              <a:gd name="connsiteY2637" fmla="*/ 4691806 h 6812607"/>
              <a:gd name="connsiteX2638" fmla="*/ 5403391 w 6682383"/>
              <a:gd name="connsiteY2638" fmla="*/ 4687156 h 6812607"/>
              <a:gd name="connsiteX2639" fmla="*/ 5402461 w 6682383"/>
              <a:gd name="connsiteY2639" fmla="*/ 4691806 h 6812607"/>
              <a:gd name="connsiteX2640" fmla="*/ 5409902 w 6682383"/>
              <a:gd name="connsiteY2640" fmla="*/ 4691806 h 6812607"/>
              <a:gd name="connsiteX2641" fmla="*/ 5406181 w 6682383"/>
              <a:gd name="connsiteY2641" fmla="*/ 4688086 h 6812607"/>
              <a:gd name="connsiteX2642" fmla="*/ 5403391 w 6682383"/>
              <a:gd name="connsiteY2642" fmla="*/ 4687156 h 6812607"/>
              <a:gd name="connsiteX2643" fmla="*/ 5389438 w 6682383"/>
              <a:gd name="connsiteY2643" fmla="*/ 4687156 h 6812607"/>
              <a:gd name="connsiteX2644" fmla="*/ 5387578 w 6682383"/>
              <a:gd name="connsiteY2644" fmla="*/ 4688086 h 6812607"/>
              <a:gd name="connsiteX2645" fmla="*/ 5395019 w 6682383"/>
              <a:gd name="connsiteY2645" fmla="*/ 4691806 h 6812607"/>
              <a:gd name="connsiteX2646" fmla="*/ 5389438 w 6682383"/>
              <a:gd name="connsiteY2646" fmla="*/ 4687156 h 6812607"/>
              <a:gd name="connsiteX2647" fmla="*/ 5789414 w 6682383"/>
              <a:gd name="connsiteY2647" fmla="*/ 4684365 h 6812607"/>
              <a:gd name="connsiteX2648" fmla="*/ 5789414 w 6682383"/>
              <a:gd name="connsiteY2648" fmla="*/ 4691806 h 6812607"/>
              <a:gd name="connsiteX2649" fmla="*/ 5785693 w 6682383"/>
              <a:gd name="connsiteY2649" fmla="*/ 4695527 h 6812607"/>
              <a:gd name="connsiteX2650" fmla="*/ 5785693 w 6682383"/>
              <a:gd name="connsiteY2650" fmla="*/ 4688086 h 6812607"/>
              <a:gd name="connsiteX2651" fmla="*/ 5789414 w 6682383"/>
              <a:gd name="connsiteY2651" fmla="*/ 4684365 h 6812607"/>
              <a:gd name="connsiteX2652" fmla="*/ 5744765 w 6682383"/>
              <a:gd name="connsiteY2652" fmla="*/ 4684365 h 6812607"/>
              <a:gd name="connsiteX2653" fmla="*/ 5752207 w 6682383"/>
              <a:gd name="connsiteY2653" fmla="*/ 4684365 h 6812607"/>
              <a:gd name="connsiteX2654" fmla="*/ 5744765 w 6682383"/>
              <a:gd name="connsiteY2654" fmla="*/ 4691806 h 6812607"/>
              <a:gd name="connsiteX2655" fmla="*/ 5845243 w 6682383"/>
              <a:gd name="connsiteY2655" fmla="*/ 4680626 h 6812607"/>
              <a:gd name="connsiteX2656" fmla="*/ 5841504 w 6682383"/>
              <a:gd name="connsiteY2656" fmla="*/ 4684365 h 6812607"/>
              <a:gd name="connsiteX2657" fmla="*/ 5845224 w 6682383"/>
              <a:gd name="connsiteY2657" fmla="*/ 4680644 h 6812607"/>
              <a:gd name="connsiteX2658" fmla="*/ 6087070 w 6682383"/>
              <a:gd name="connsiteY2658" fmla="*/ 4676924 h 6812607"/>
              <a:gd name="connsiteX2659" fmla="*/ 6101953 w 6682383"/>
              <a:gd name="connsiteY2659" fmla="*/ 4676924 h 6812607"/>
              <a:gd name="connsiteX2660" fmla="*/ 6113115 w 6682383"/>
              <a:gd name="connsiteY2660" fmla="*/ 4680644 h 6812607"/>
              <a:gd name="connsiteX2661" fmla="*/ 6116836 w 6682383"/>
              <a:gd name="connsiteY2661" fmla="*/ 4684365 h 6812607"/>
              <a:gd name="connsiteX2662" fmla="*/ 6109394 w 6682383"/>
              <a:gd name="connsiteY2662" fmla="*/ 4691806 h 6812607"/>
              <a:gd name="connsiteX2663" fmla="*/ 6101953 w 6682383"/>
              <a:gd name="connsiteY2663" fmla="*/ 4691806 h 6812607"/>
              <a:gd name="connsiteX2664" fmla="*/ 6101953 w 6682383"/>
              <a:gd name="connsiteY2664" fmla="*/ 4699248 h 6812607"/>
              <a:gd name="connsiteX2665" fmla="*/ 6094511 w 6682383"/>
              <a:gd name="connsiteY2665" fmla="*/ 4699248 h 6812607"/>
              <a:gd name="connsiteX2666" fmla="*/ 6087070 w 6682383"/>
              <a:gd name="connsiteY2666" fmla="*/ 4688086 h 6812607"/>
              <a:gd name="connsiteX2667" fmla="*/ 6087070 w 6682383"/>
              <a:gd name="connsiteY2667" fmla="*/ 4676924 h 6812607"/>
              <a:gd name="connsiteX2668" fmla="*/ 5848945 w 6682383"/>
              <a:gd name="connsiteY2668" fmla="*/ 4676924 h 6812607"/>
              <a:gd name="connsiteX2669" fmla="*/ 5845243 w 6682383"/>
              <a:gd name="connsiteY2669" fmla="*/ 4680626 h 6812607"/>
              <a:gd name="connsiteX2670" fmla="*/ 5848015 w 6682383"/>
              <a:gd name="connsiteY2670" fmla="*/ 4677854 h 6812607"/>
              <a:gd name="connsiteX2671" fmla="*/ 5848945 w 6682383"/>
              <a:gd name="connsiteY2671" fmla="*/ 4676924 h 6812607"/>
              <a:gd name="connsiteX2672" fmla="*/ 5722441 w 6682383"/>
              <a:gd name="connsiteY2672" fmla="*/ 4676924 h 6812607"/>
              <a:gd name="connsiteX2673" fmla="*/ 5729883 w 6682383"/>
              <a:gd name="connsiteY2673" fmla="*/ 4676924 h 6812607"/>
              <a:gd name="connsiteX2674" fmla="*/ 5737324 w 6682383"/>
              <a:gd name="connsiteY2674" fmla="*/ 4684365 h 6812607"/>
              <a:gd name="connsiteX2675" fmla="*/ 3847207 w 6682383"/>
              <a:gd name="connsiteY2675" fmla="*/ 4676924 h 6812607"/>
              <a:gd name="connsiteX2676" fmla="*/ 3854648 w 6682383"/>
              <a:gd name="connsiteY2676" fmla="*/ 4684365 h 6812607"/>
              <a:gd name="connsiteX2677" fmla="*/ 3862090 w 6682383"/>
              <a:gd name="connsiteY2677" fmla="*/ 4676924 h 6812607"/>
              <a:gd name="connsiteX2678" fmla="*/ 3858370 w 6682383"/>
              <a:gd name="connsiteY2678" fmla="*/ 4676924 h 6812607"/>
              <a:gd name="connsiteX2679" fmla="*/ 3847207 w 6682383"/>
              <a:gd name="connsiteY2679" fmla="*/ 4676924 h 6812607"/>
              <a:gd name="connsiteX2680" fmla="*/ 5833132 w 6682383"/>
              <a:gd name="connsiteY2680" fmla="*/ 4672273 h 6812607"/>
              <a:gd name="connsiteX2681" fmla="*/ 5834062 w 6682383"/>
              <a:gd name="connsiteY2681" fmla="*/ 4673203 h 6812607"/>
              <a:gd name="connsiteX2682" fmla="*/ 5834062 w 6682383"/>
              <a:gd name="connsiteY2682" fmla="*/ 4684365 h 6812607"/>
              <a:gd name="connsiteX2683" fmla="*/ 5819179 w 6682383"/>
              <a:gd name="connsiteY2683" fmla="*/ 4684365 h 6812607"/>
              <a:gd name="connsiteX2684" fmla="*/ 5819179 w 6682383"/>
              <a:gd name="connsiteY2684" fmla="*/ 4676924 h 6812607"/>
              <a:gd name="connsiteX2685" fmla="*/ 5830342 w 6682383"/>
              <a:gd name="connsiteY2685" fmla="*/ 4676924 h 6812607"/>
              <a:gd name="connsiteX2686" fmla="*/ 5833132 w 6682383"/>
              <a:gd name="connsiteY2686" fmla="*/ 4672273 h 6812607"/>
              <a:gd name="connsiteX2687" fmla="*/ 53020 w 6682383"/>
              <a:gd name="connsiteY2687" fmla="*/ 4671343 h 6812607"/>
              <a:gd name="connsiteX2688" fmla="*/ 55811 w 6682383"/>
              <a:gd name="connsiteY2688" fmla="*/ 4673203 h 6812607"/>
              <a:gd name="connsiteX2689" fmla="*/ 59531 w 6682383"/>
              <a:gd name="connsiteY2689" fmla="*/ 4676924 h 6812607"/>
              <a:gd name="connsiteX2690" fmla="*/ 52090 w 6682383"/>
              <a:gd name="connsiteY2690" fmla="*/ 4673203 h 6812607"/>
              <a:gd name="connsiteX2691" fmla="*/ 53020 w 6682383"/>
              <a:gd name="connsiteY2691" fmla="*/ 4671343 h 6812607"/>
              <a:gd name="connsiteX2692" fmla="*/ 5774531 w 6682383"/>
              <a:gd name="connsiteY2692" fmla="*/ 4669482 h 6812607"/>
              <a:gd name="connsiteX2693" fmla="*/ 5781972 w 6682383"/>
              <a:gd name="connsiteY2693" fmla="*/ 4673203 h 6812607"/>
              <a:gd name="connsiteX2694" fmla="*/ 5778252 w 6682383"/>
              <a:gd name="connsiteY2694" fmla="*/ 4676924 h 6812607"/>
              <a:gd name="connsiteX2695" fmla="*/ 5774531 w 6682383"/>
              <a:gd name="connsiteY2695" fmla="*/ 4669482 h 6812607"/>
              <a:gd name="connsiteX2696" fmla="*/ 5930801 w 6682383"/>
              <a:gd name="connsiteY2696" fmla="*/ 4662041 h 6812607"/>
              <a:gd name="connsiteX2697" fmla="*/ 5938242 w 6682383"/>
              <a:gd name="connsiteY2697" fmla="*/ 4669482 h 6812607"/>
              <a:gd name="connsiteX2698" fmla="*/ 5930801 w 6682383"/>
              <a:gd name="connsiteY2698" fmla="*/ 4669482 h 6812607"/>
              <a:gd name="connsiteX2699" fmla="*/ 5930801 w 6682383"/>
              <a:gd name="connsiteY2699" fmla="*/ 4662041 h 6812607"/>
              <a:gd name="connsiteX2700" fmla="*/ 5670351 w 6682383"/>
              <a:gd name="connsiteY2700" fmla="*/ 4662041 h 6812607"/>
              <a:gd name="connsiteX2701" fmla="*/ 5677793 w 6682383"/>
              <a:gd name="connsiteY2701" fmla="*/ 4662041 h 6812607"/>
              <a:gd name="connsiteX2702" fmla="*/ 5674072 w 6682383"/>
              <a:gd name="connsiteY2702" fmla="*/ 4669482 h 6812607"/>
              <a:gd name="connsiteX2703" fmla="*/ 5670351 w 6682383"/>
              <a:gd name="connsiteY2703" fmla="*/ 4662041 h 6812607"/>
              <a:gd name="connsiteX2704" fmla="*/ 29766 w 6682383"/>
              <a:gd name="connsiteY2704" fmla="*/ 4662041 h 6812607"/>
              <a:gd name="connsiteX2705" fmla="*/ 37207 w 6682383"/>
              <a:gd name="connsiteY2705" fmla="*/ 4662041 h 6812607"/>
              <a:gd name="connsiteX2706" fmla="*/ 29766 w 6682383"/>
              <a:gd name="connsiteY2706" fmla="*/ 4669482 h 6812607"/>
              <a:gd name="connsiteX2707" fmla="*/ 29766 w 6682383"/>
              <a:gd name="connsiteY2707" fmla="*/ 4662041 h 6812607"/>
              <a:gd name="connsiteX2708" fmla="*/ 6041491 w 6682383"/>
              <a:gd name="connsiteY2708" fmla="*/ 4660646 h 6812607"/>
              <a:gd name="connsiteX2709" fmla="*/ 6049863 w 6682383"/>
              <a:gd name="connsiteY2709" fmla="*/ 4684365 h 6812607"/>
              <a:gd name="connsiteX2710" fmla="*/ 6060166 w 6682383"/>
              <a:gd name="connsiteY2710" fmla="*/ 4689517 h 6812607"/>
              <a:gd name="connsiteX2711" fmla="*/ 6061025 w 6682383"/>
              <a:gd name="connsiteY2711" fmla="*/ 4684365 h 6812607"/>
              <a:gd name="connsiteX2712" fmla="*/ 6068467 w 6682383"/>
              <a:gd name="connsiteY2712" fmla="*/ 4676924 h 6812607"/>
              <a:gd name="connsiteX2713" fmla="*/ 6079629 w 6682383"/>
              <a:gd name="connsiteY2713" fmla="*/ 4684365 h 6812607"/>
              <a:gd name="connsiteX2714" fmla="*/ 6079629 w 6682383"/>
              <a:gd name="connsiteY2714" fmla="*/ 4691806 h 6812607"/>
              <a:gd name="connsiteX2715" fmla="*/ 6075908 w 6682383"/>
              <a:gd name="connsiteY2715" fmla="*/ 4699248 h 6812607"/>
              <a:gd name="connsiteX2716" fmla="*/ 6087070 w 6682383"/>
              <a:gd name="connsiteY2716" fmla="*/ 4706689 h 6812607"/>
              <a:gd name="connsiteX2717" fmla="*/ 6100092 w 6682383"/>
              <a:gd name="connsiteY2717" fmla="*/ 4712270 h 6812607"/>
              <a:gd name="connsiteX2718" fmla="*/ 6103670 w 6682383"/>
              <a:gd name="connsiteY2718" fmla="*/ 4712986 h 6812607"/>
              <a:gd name="connsiteX2719" fmla="*/ 6101953 w 6682383"/>
              <a:gd name="connsiteY2719" fmla="*/ 4710410 h 6812607"/>
              <a:gd name="connsiteX2720" fmla="*/ 6109394 w 6682383"/>
              <a:gd name="connsiteY2720" fmla="*/ 4706689 h 6812607"/>
              <a:gd name="connsiteX2721" fmla="*/ 6109394 w 6682383"/>
              <a:gd name="connsiteY2721" fmla="*/ 4714131 h 6812607"/>
              <a:gd name="connsiteX2722" fmla="*/ 6124277 w 6682383"/>
              <a:gd name="connsiteY2722" fmla="*/ 4736455 h 6812607"/>
              <a:gd name="connsiteX2723" fmla="*/ 6116836 w 6682383"/>
              <a:gd name="connsiteY2723" fmla="*/ 4743896 h 6812607"/>
              <a:gd name="connsiteX2724" fmla="*/ 6109394 w 6682383"/>
              <a:gd name="connsiteY2724" fmla="*/ 4736455 h 6812607"/>
              <a:gd name="connsiteX2725" fmla="*/ 6101953 w 6682383"/>
              <a:gd name="connsiteY2725" fmla="*/ 4732734 h 6812607"/>
              <a:gd name="connsiteX2726" fmla="*/ 6101953 w 6682383"/>
              <a:gd name="connsiteY2726" fmla="*/ 4721572 h 6812607"/>
              <a:gd name="connsiteX2727" fmla="*/ 6094511 w 6682383"/>
              <a:gd name="connsiteY2727" fmla="*/ 4729013 h 6812607"/>
              <a:gd name="connsiteX2728" fmla="*/ 6087070 w 6682383"/>
              <a:gd name="connsiteY2728" fmla="*/ 4736455 h 6812607"/>
              <a:gd name="connsiteX2729" fmla="*/ 6079629 w 6682383"/>
              <a:gd name="connsiteY2729" fmla="*/ 4721572 h 6812607"/>
              <a:gd name="connsiteX2730" fmla="*/ 6072187 w 6682383"/>
              <a:gd name="connsiteY2730" fmla="*/ 4714131 h 6812607"/>
              <a:gd name="connsiteX2731" fmla="*/ 6072187 w 6682383"/>
              <a:gd name="connsiteY2731" fmla="*/ 4721572 h 6812607"/>
              <a:gd name="connsiteX2732" fmla="*/ 6075908 w 6682383"/>
              <a:gd name="connsiteY2732" fmla="*/ 4725293 h 6812607"/>
              <a:gd name="connsiteX2733" fmla="*/ 6079629 w 6682383"/>
              <a:gd name="connsiteY2733" fmla="*/ 4729013 h 6812607"/>
              <a:gd name="connsiteX2734" fmla="*/ 6072187 w 6682383"/>
              <a:gd name="connsiteY2734" fmla="*/ 4729013 h 6812607"/>
              <a:gd name="connsiteX2735" fmla="*/ 6061025 w 6682383"/>
              <a:gd name="connsiteY2735" fmla="*/ 4721572 h 6812607"/>
              <a:gd name="connsiteX2736" fmla="*/ 6057304 w 6682383"/>
              <a:gd name="connsiteY2736" fmla="*/ 4721572 h 6812607"/>
              <a:gd name="connsiteX2737" fmla="*/ 6057304 w 6682383"/>
              <a:gd name="connsiteY2737" fmla="*/ 4714131 h 6812607"/>
              <a:gd name="connsiteX2738" fmla="*/ 6027539 w 6682383"/>
              <a:gd name="connsiteY2738" fmla="*/ 4699248 h 6812607"/>
              <a:gd name="connsiteX2739" fmla="*/ 6020097 w 6682383"/>
              <a:gd name="connsiteY2739" fmla="*/ 4691806 h 6812607"/>
              <a:gd name="connsiteX2740" fmla="*/ 6034980 w 6682383"/>
              <a:gd name="connsiteY2740" fmla="*/ 4684365 h 6812607"/>
              <a:gd name="connsiteX2741" fmla="*/ 6027539 w 6682383"/>
              <a:gd name="connsiteY2741" fmla="*/ 4680644 h 6812607"/>
              <a:gd name="connsiteX2742" fmla="*/ 6020097 w 6682383"/>
              <a:gd name="connsiteY2742" fmla="*/ 4662041 h 6812607"/>
              <a:gd name="connsiteX2743" fmla="*/ 6027539 w 6682383"/>
              <a:gd name="connsiteY2743" fmla="*/ 4662041 h 6812607"/>
              <a:gd name="connsiteX2744" fmla="*/ 6034980 w 6682383"/>
              <a:gd name="connsiteY2744" fmla="*/ 4662041 h 6812607"/>
              <a:gd name="connsiteX2745" fmla="*/ 6041491 w 6682383"/>
              <a:gd name="connsiteY2745" fmla="*/ 4660646 h 6812607"/>
              <a:gd name="connsiteX2746" fmla="*/ 6191250 w 6682383"/>
              <a:gd name="connsiteY2746" fmla="*/ 4654599 h 6812607"/>
              <a:gd name="connsiteX2747" fmla="*/ 6206133 w 6682383"/>
              <a:gd name="connsiteY2747" fmla="*/ 4662041 h 6812607"/>
              <a:gd name="connsiteX2748" fmla="*/ 6198691 w 6682383"/>
              <a:gd name="connsiteY2748" fmla="*/ 4662041 h 6812607"/>
              <a:gd name="connsiteX2749" fmla="*/ 6087070 w 6682383"/>
              <a:gd name="connsiteY2749" fmla="*/ 4654599 h 6812607"/>
              <a:gd name="connsiteX2750" fmla="*/ 6094511 w 6682383"/>
              <a:gd name="connsiteY2750" fmla="*/ 4654599 h 6812607"/>
              <a:gd name="connsiteX2751" fmla="*/ 6094511 w 6682383"/>
              <a:gd name="connsiteY2751" fmla="*/ 4662041 h 6812607"/>
              <a:gd name="connsiteX2752" fmla="*/ 6087070 w 6682383"/>
              <a:gd name="connsiteY2752" fmla="*/ 4654599 h 6812607"/>
              <a:gd name="connsiteX2753" fmla="*/ 5748486 w 6682383"/>
              <a:gd name="connsiteY2753" fmla="*/ 4654599 h 6812607"/>
              <a:gd name="connsiteX2754" fmla="*/ 5752207 w 6682383"/>
              <a:gd name="connsiteY2754" fmla="*/ 4654599 h 6812607"/>
              <a:gd name="connsiteX2755" fmla="*/ 5744765 w 6682383"/>
              <a:gd name="connsiteY2755" fmla="*/ 4662041 h 6812607"/>
              <a:gd name="connsiteX2756" fmla="*/ 5748486 w 6682383"/>
              <a:gd name="connsiteY2756" fmla="*/ 4654599 h 6812607"/>
              <a:gd name="connsiteX2757" fmla="*/ 5685234 w 6682383"/>
              <a:gd name="connsiteY2757" fmla="*/ 4654599 h 6812607"/>
              <a:gd name="connsiteX2758" fmla="*/ 5692676 w 6682383"/>
              <a:gd name="connsiteY2758" fmla="*/ 4662041 h 6812607"/>
              <a:gd name="connsiteX2759" fmla="*/ 5707558 w 6682383"/>
              <a:gd name="connsiteY2759" fmla="*/ 4676924 h 6812607"/>
              <a:gd name="connsiteX2760" fmla="*/ 5700117 w 6682383"/>
              <a:gd name="connsiteY2760" fmla="*/ 4676924 h 6812607"/>
              <a:gd name="connsiteX2761" fmla="*/ 5692676 w 6682383"/>
              <a:gd name="connsiteY2761" fmla="*/ 4669482 h 6812607"/>
              <a:gd name="connsiteX2762" fmla="*/ 5685234 w 6682383"/>
              <a:gd name="connsiteY2762" fmla="*/ 4669482 h 6812607"/>
              <a:gd name="connsiteX2763" fmla="*/ 5685234 w 6682383"/>
              <a:gd name="connsiteY2763" fmla="*/ 4662041 h 6812607"/>
              <a:gd name="connsiteX2764" fmla="*/ 6161484 w 6682383"/>
              <a:gd name="connsiteY2764" fmla="*/ 4647158 h 6812607"/>
              <a:gd name="connsiteX2765" fmla="*/ 6165205 w 6682383"/>
              <a:gd name="connsiteY2765" fmla="*/ 4647158 h 6812607"/>
              <a:gd name="connsiteX2766" fmla="*/ 6168926 w 6682383"/>
              <a:gd name="connsiteY2766" fmla="*/ 4650879 h 6812607"/>
              <a:gd name="connsiteX2767" fmla="*/ 6168926 w 6682383"/>
              <a:gd name="connsiteY2767" fmla="*/ 4654599 h 6812607"/>
              <a:gd name="connsiteX2768" fmla="*/ 6161484 w 6682383"/>
              <a:gd name="connsiteY2768" fmla="*/ 4647158 h 6812607"/>
              <a:gd name="connsiteX2769" fmla="*/ 5461992 w 6682383"/>
              <a:gd name="connsiteY2769" fmla="*/ 4647158 h 6812607"/>
              <a:gd name="connsiteX2770" fmla="*/ 5473154 w 6682383"/>
              <a:gd name="connsiteY2770" fmla="*/ 4662041 h 6812607"/>
              <a:gd name="connsiteX2771" fmla="*/ 5491758 w 6682383"/>
              <a:gd name="connsiteY2771" fmla="*/ 4662041 h 6812607"/>
              <a:gd name="connsiteX2772" fmla="*/ 5491758 w 6682383"/>
              <a:gd name="connsiteY2772" fmla="*/ 4654599 h 6812607"/>
              <a:gd name="connsiteX2773" fmla="*/ 5484316 w 6682383"/>
              <a:gd name="connsiteY2773" fmla="*/ 4654599 h 6812607"/>
              <a:gd name="connsiteX2774" fmla="*/ 5469433 w 6682383"/>
              <a:gd name="connsiteY2774" fmla="*/ 4647158 h 6812607"/>
              <a:gd name="connsiteX2775" fmla="*/ 5856386 w 6682383"/>
              <a:gd name="connsiteY2775" fmla="*/ 4639717 h 6812607"/>
              <a:gd name="connsiteX2776" fmla="*/ 5848945 w 6682383"/>
              <a:gd name="connsiteY2776" fmla="*/ 4647158 h 6812607"/>
              <a:gd name="connsiteX2777" fmla="*/ 5856386 w 6682383"/>
              <a:gd name="connsiteY2777" fmla="*/ 4647158 h 6812607"/>
              <a:gd name="connsiteX2778" fmla="*/ 5863828 w 6682383"/>
              <a:gd name="connsiteY2778" fmla="*/ 4639717 h 6812607"/>
              <a:gd name="connsiteX2779" fmla="*/ 5856386 w 6682383"/>
              <a:gd name="connsiteY2779" fmla="*/ 4639717 h 6812607"/>
              <a:gd name="connsiteX2780" fmla="*/ 6578203 w 6682383"/>
              <a:gd name="connsiteY2780" fmla="*/ 4632275 h 6812607"/>
              <a:gd name="connsiteX2781" fmla="*/ 6585644 w 6682383"/>
              <a:gd name="connsiteY2781" fmla="*/ 4639717 h 6812607"/>
              <a:gd name="connsiteX2782" fmla="*/ 6578203 w 6682383"/>
              <a:gd name="connsiteY2782" fmla="*/ 4639717 h 6812607"/>
              <a:gd name="connsiteX2783" fmla="*/ 6578203 w 6682383"/>
              <a:gd name="connsiteY2783" fmla="*/ 4632275 h 6812607"/>
              <a:gd name="connsiteX2784" fmla="*/ 6511230 w 6682383"/>
              <a:gd name="connsiteY2784" fmla="*/ 4632275 h 6812607"/>
              <a:gd name="connsiteX2785" fmla="*/ 6518671 w 6682383"/>
              <a:gd name="connsiteY2785" fmla="*/ 4632275 h 6812607"/>
              <a:gd name="connsiteX2786" fmla="*/ 6511230 w 6682383"/>
              <a:gd name="connsiteY2786" fmla="*/ 4639717 h 6812607"/>
              <a:gd name="connsiteX2787" fmla="*/ 6116836 w 6682383"/>
              <a:gd name="connsiteY2787" fmla="*/ 4632275 h 6812607"/>
              <a:gd name="connsiteX2788" fmla="*/ 6127998 w 6682383"/>
              <a:gd name="connsiteY2788" fmla="*/ 4632275 h 6812607"/>
              <a:gd name="connsiteX2789" fmla="*/ 6131718 w 6682383"/>
              <a:gd name="connsiteY2789" fmla="*/ 4639717 h 6812607"/>
              <a:gd name="connsiteX2790" fmla="*/ 5897314 w 6682383"/>
              <a:gd name="connsiteY2790" fmla="*/ 4632275 h 6812607"/>
              <a:gd name="connsiteX2791" fmla="*/ 5886152 w 6682383"/>
              <a:gd name="connsiteY2791" fmla="*/ 4647158 h 6812607"/>
              <a:gd name="connsiteX2792" fmla="*/ 5893593 w 6682383"/>
              <a:gd name="connsiteY2792" fmla="*/ 4654599 h 6812607"/>
              <a:gd name="connsiteX2793" fmla="*/ 5897314 w 6682383"/>
              <a:gd name="connsiteY2793" fmla="*/ 4662041 h 6812607"/>
              <a:gd name="connsiteX2794" fmla="*/ 5901035 w 6682383"/>
              <a:gd name="connsiteY2794" fmla="*/ 4654599 h 6812607"/>
              <a:gd name="connsiteX2795" fmla="*/ 5912197 w 6682383"/>
              <a:gd name="connsiteY2795" fmla="*/ 4654599 h 6812607"/>
              <a:gd name="connsiteX2796" fmla="*/ 5923359 w 6682383"/>
              <a:gd name="connsiteY2796" fmla="*/ 4654599 h 6812607"/>
              <a:gd name="connsiteX2797" fmla="*/ 5930801 w 6682383"/>
              <a:gd name="connsiteY2797" fmla="*/ 4676924 h 6812607"/>
              <a:gd name="connsiteX2798" fmla="*/ 5938242 w 6682383"/>
              <a:gd name="connsiteY2798" fmla="*/ 4684365 h 6812607"/>
              <a:gd name="connsiteX2799" fmla="*/ 5945683 w 6682383"/>
              <a:gd name="connsiteY2799" fmla="*/ 4669482 h 6812607"/>
              <a:gd name="connsiteX2800" fmla="*/ 5945683 w 6682383"/>
              <a:gd name="connsiteY2800" fmla="*/ 4662041 h 6812607"/>
              <a:gd name="connsiteX2801" fmla="*/ 5960566 w 6682383"/>
              <a:gd name="connsiteY2801" fmla="*/ 4669482 h 6812607"/>
              <a:gd name="connsiteX2802" fmla="*/ 5964287 w 6682383"/>
              <a:gd name="connsiteY2802" fmla="*/ 4669482 h 6812607"/>
              <a:gd name="connsiteX2803" fmla="*/ 5966380 w 6682383"/>
              <a:gd name="connsiteY2803" fmla="*/ 4666692 h 6812607"/>
              <a:gd name="connsiteX2804" fmla="*/ 5968189 w 6682383"/>
              <a:gd name="connsiteY2804" fmla="*/ 4666034 h 6812607"/>
              <a:gd name="connsiteX2805" fmla="*/ 5960566 w 6682383"/>
              <a:gd name="connsiteY2805" fmla="*/ 4654599 h 6812607"/>
              <a:gd name="connsiteX2806" fmla="*/ 5956845 w 6682383"/>
              <a:gd name="connsiteY2806" fmla="*/ 4650879 h 6812607"/>
              <a:gd name="connsiteX2807" fmla="*/ 5953125 w 6682383"/>
              <a:gd name="connsiteY2807" fmla="*/ 4654599 h 6812607"/>
              <a:gd name="connsiteX2808" fmla="*/ 5945683 w 6682383"/>
              <a:gd name="connsiteY2808" fmla="*/ 4654599 h 6812607"/>
              <a:gd name="connsiteX2809" fmla="*/ 5941963 w 6682383"/>
              <a:gd name="connsiteY2809" fmla="*/ 4647158 h 6812607"/>
              <a:gd name="connsiteX2810" fmla="*/ 5923359 w 6682383"/>
              <a:gd name="connsiteY2810" fmla="*/ 4639717 h 6812607"/>
              <a:gd name="connsiteX2811" fmla="*/ 5897314 w 6682383"/>
              <a:gd name="connsiteY2811" fmla="*/ 4632275 h 6812607"/>
              <a:gd name="connsiteX2812" fmla="*/ 5625703 w 6682383"/>
              <a:gd name="connsiteY2812" fmla="*/ 4632275 h 6812607"/>
              <a:gd name="connsiteX2813" fmla="*/ 5625703 w 6682383"/>
              <a:gd name="connsiteY2813" fmla="*/ 4639717 h 6812607"/>
              <a:gd name="connsiteX2814" fmla="*/ 5636865 w 6682383"/>
              <a:gd name="connsiteY2814" fmla="*/ 4647158 h 6812607"/>
              <a:gd name="connsiteX2815" fmla="*/ 5640586 w 6682383"/>
              <a:gd name="connsiteY2815" fmla="*/ 4654599 h 6812607"/>
              <a:gd name="connsiteX2816" fmla="*/ 5644306 w 6682383"/>
              <a:gd name="connsiteY2816" fmla="*/ 4658320 h 6812607"/>
              <a:gd name="connsiteX2817" fmla="*/ 5648027 w 6682383"/>
              <a:gd name="connsiteY2817" fmla="*/ 4662041 h 6812607"/>
              <a:gd name="connsiteX2818" fmla="*/ 5640586 w 6682383"/>
              <a:gd name="connsiteY2818" fmla="*/ 4662041 h 6812607"/>
              <a:gd name="connsiteX2819" fmla="*/ 5640586 w 6682383"/>
              <a:gd name="connsiteY2819" fmla="*/ 4669482 h 6812607"/>
              <a:gd name="connsiteX2820" fmla="*/ 5633144 w 6682383"/>
              <a:gd name="connsiteY2820" fmla="*/ 4669482 h 6812607"/>
              <a:gd name="connsiteX2821" fmla="*/ 5633144 w 6682383"/>
              <a:gd name="connsiteY2821" fmla="*/ 4662041 h 6812607"/>
              <a:gd name="connsiteX2822" fmla="*/ 5581054 w 6682383"/>
              <a:gd name="connsiteY2822" fmla="*/ 4654599 h 6812607"/>
              <a:gd name="connsiteX2823" fmla="*/ 5573613 w 6682383"/>
              <a:gd name="connsiteY2823" fmla="*/ 4654599 h 6812607"/>
              <a:gd name="connsiteX2824" fmla="*/ 5573613 w 6682383"/>
              <a:gd name="connsiteY2824" fmla="*/ 4647158 h 6812607"/>
              <a:gd name="connsiteX2825" fmla="*/ 5575008 w 6682383"/>
              <a:gd name="connsiteY2825" fmla="*/ 4647158 h 6812607"/>
              <a:gd name="connsiteX2826" fmla="*/ 5581054 w 6682383"/>
              <a:gd name="connsiteY2826" fmla="*/ 4647158 h 6812607"/>
              <a:gd name="connsiteX2827" fmla="*/ 5614541 w 6682383"/>
              <a:gd name="connsiteY2827" fmla="*/ 4643437 h 6812607"/>
              <a:gd name="connsiteX2828" fmla="*/ 5625703 w 6682383"/>
              <a:gd name="connsiteY2828" fmla="*/ 4632275 h 6812607"/>
              <a:gd name="connsiteX2829" fmla="*/ 5528965 w 6682383"/>
              <a:gd name="connsiteY2829" fmla="*/ 4632275 h 6812607"/>
              <a:gd name="connsiteX2830" fmla="*/ 5558730 w 6682383"/>
              <a:gd name="connsiteY2830" fmla="*/ 4639717 h 6812607"/>
              <a:gd name="connsiteX2831" fmla="*/ 5566172 w 6682383"/>
              <a:gd name="connsiteY2831" fmla="*/ 4647158 h 6812607"/>
              <a:gd name="connsiteX2832" fmla="*/ 5555010 w 6682383"/>
              <a:gd name="connsiteY2832" fmla="*/ 4654599 h 6812607"/>
              <a:gd name="connsiteX2833" fmla="*/ 5547568 w 6682383"/>
              <a:gd name="connsiteY2833" fmla="*/ 4654599 h 6812607"/>
              <a:gd name="connsiteX2834" fmla="*/ 5540127 w 6682383"/>
              <a:gd name="connsiteY2834" fmla="*/ 4650879 h 6812607"/>
              <a:gd name="connsiteX2835" fmla="*/ 5528965 w 6682383"/>
              <a:gd name="connsiteY2835" fmla="*/ 4654599 h 6812607"/>
              <a:gd name="connsiteX2836" fmla="*/ 5521523 w 6682383"/>
              <a:gd name="connsiteY2836" fmla="*/ 4647158 h 6812607"/>
              <a:gd name="connsiteX2837" fmla="*/ 5521523 w 6682383"/>
              <a:gd name="connsiteY2837" fmla="*/ 4654599 h 6812607"/>
              <a:gd name="connsiteX2838" fmla="*/ 5510361 w 6682383"/>
              <a:gd name="connsiteY2838" fmla="*/ 4639717 h 6812607"/>
              <a:gd name="connsiteX2839" fmla="*/ 5528965 w 6682383"/>
              <a:gd name="connsiteY2839" fmla="*/ 4632275 h 6812607"/>
              <a:gd name="connsiteX2840" fmla="*/ 5642446 w 6682383"/>
              <a:gd name="connsiteY2840" fmla="*/ 4627624 h 6812607"/>
              <a:gd name="connsiteX2841" fmla="*/ 5648027 w 6682383"/>
              <a:gd name="connsiteY2841" fmla="*/ 4632275 h 6812607"/>
              <a:gd name="connsiteX2842" fmla="*/ 5648027 w 6682383"/>
              <a:gd name="connsiteY2842" fmla="*/ 4639717 h 6812607"/>
              <a:gd name="connsiteX2843" fmla="*/ 5640586 w 6682383"/>
              <a:gd name="connsiteY2843" fmla="*/ 4628554 h 6812607"/>
              <a:gd name="connsiteX2844" fmla="*/ 5642446 w 6682383"/>
              <a:gd name="connsiteY2844" fmla="*/ 4627624 h 6812607"/>
              <a:gd name="connsiteX2845" fmla="*/ 6139160 w 6682383"/>
              <a:gd name="connsiteY2845" fmla="*/ 4624834 h 6812607"/>
              <a:gd name="connsiteX2846" fmla="*/ 6146601 w 6682383"/>
              <a:gd name="connsiteY2846" fmla="*/ 4624834 h 6812607"/>
              <a:gd name="connsiteX2847" fmla="*/ 6146601 w 6682383"/>
              <a:gd name="connsiteY2847" fmla="*/ 4632275 h 6812607"/>
              <a:gd name="connsiteX2848" fmla="*/ 6139160 w 6682383"/>
              <a:gd name="connsiteY2848" fmla="*/ 4624834 h 6812607"/>
              <a:gd name="connsiteX2849" fmla="*/ 5886152 w 6682383"/>
              <a:gd name="connsiteY2849" fmla="*/ 4624834 h 6812607"/>
              <a:gd name="connsiteX2850" fmla="*/ 5878711 w 6682383"/>
              <a:gd name="connsiteY2850" fmla="*/ 4632275 h 6812607"/>
              <a:gd name="connsiteX2851" fmla="*/ 5874990 w 6682383"/>
              <a:gd name="connsiteY2851" fmla="*/ 4635996 h 6812607"/>
              <a:gd name="connsiteX2852" fmla="*/ 5886152 w 6682383"/>
              <a:gd name="connsiteY2852" fmla="*/ 4639717 h 6812607"/>
              <a:gd name="connsiteX2853" fmla="*/ 6518671 w 6682383"/>
              <a:gd name="connsiteY2853" fmla="*/ 4617392 h 6812607"/>
              <a:gd name="connsiteX2854" fmla="*/ 6526113 w 6682383"/>
              <a:gd name="connsiteY2854" fmla="*/ 4624834 h 6812607"/>
              <a:gd name="connsiteX2855" fmla="*/ 6518671 w 6682383"/>
              <a:gd name="connsiteY2855" fmla="*/ 4624834 h 6812607"/>
              <a:gd name="connsiteX2856" fmla="*/ 6496347 w 6682383"/>
              <a:gd name="connsiteY2856" fmla="*/ 4617392 h 6812607"/>
              <a:gd name="connsiteX2857" fmla="*/ 6503789 w 6682383"/>
              <a:gd name="connsiteY2857" fmla="*/ 4617392 h 6812607"/>
              <a:gd name="connsiteX2858" fmla="*/ 6503789 w 6682383"/>
              <a:gd name="connsiteY2858" fmla="*/ 4624834 h 6812607"/>
              <a:gd name="connsiteX2859" fmla="*/ 6496347 w 6682383"/>
              <a:gd name="connsiteY2859" fmla="*/ 4617392 h 6812607"/>
              <a:gd name="connsiteX2860" fmla="*/ 6451699 w 6682383"/>
              <a:gd name="connsiteY2860" fmla="*/ 4617392 h 6812607"/>
              <a:gd name="connsiteX2861" fmla="*/ 6459140 w 6682383"/>
              <a:gd name="connsiteY2861" fmla="*/ 4624834 h 6812607"/>
              <a:gd name="connsiteX2862" fmla="*/ 6451699 w 6682383"/>
              <a:gd name="connsiteY2862" fmla="*/ 4624834 h 6812607"/>
              <a:gd name="connsiteX2863" fmla="*/ 5655468 w 6682383"/>
              <a:gd name="connsiteY2863" fmla="*/ 4617392 h 6812607"/>
              <a:gd name="connsiteX2864" fmla="*/ 5655468 w 6682383"/>
              <a:gd name="connsiteY2864" fmla="*/ 4624834 h 6812607"/>
              <a:gd name="connsiteX2865" fmla="*/ 5662910 w 6682383"/>
              <a:gd name="connsiteY2865" fmla="*/ 4617392 h 6812607"/>
              <a:gd name="connsiteX2866" fmla="*/ 6123347 w 6682383"/>
              <a:gd name="connsiteY2866" fmla="*/ 4615067 h 6812607"/>
              <a:gd name="connsiteX2867" fmla="*/ 6131718 w 6682383"/>
              <a:gd name="connsiteY2867" fmla="*/ 4624834 h 6812607"/>
              <a:gd name="connsiteX2868" fmla="*/ 6116836 w 6682383"/>
              <a:gd name="connsiteY2868" fmla="*/ 4617392 h 6812607"/>
              <a:gd name="connsiteX2869" fmla="*/ 6123347 w 6682383"/>
              <a:gd name="connsiteY2869" fmla="*/ 4615067 h 6812607"/>
              <a:gd name="connsiteX2870" fmla="*/ 5601286 w 6682383"/>
              <a:gd name="connsiteY2870" fmla="*/ 4615067 h 6812607"/>
              <a:gd name="connsiteX2871" fmla="*/ 5603379 w 6682383"/>
              <a:gd name="connsiteY2871" fmla="*/ 4624834 h 6812607"/>
              <a:gd name="connsiteX2872" fmla="*/ 5603379 w 6682383"/>
              <a:gd name="connsiteY2872" fmla="*/ 4632275 h 6812607"/>
              <a:gd name="connsiteX2873" fmla="*/ 5599658 w 6682383"/>
              <a:gd name="connsiteY2873" fmla="*/ 4617392 h 6812607"/>
              <a:gd name="connsiteX2874" fmla="*/ 5601286 w 6682383"/>
              <a:gd name="connsiteY2874" fmla="*/ 4615067 h 6812607"/>
              <a:gd name="connsiteX2875" fmla="*/ 6074668 w 6682383"/>
              <a:gd name="connsiteY2875" fmla="*/ 4614912 h 6812607"/>
              <a:gd name="connsiteX2876" fmla="*/ 6079629 w 6682383"/>
              <a:gd name="connsiteY2876" fmla="*/ 4617392 h 6812607"/>
              <a:gd name="connsiteX2877" fmla="*/ 6087070 w 6682383"/>
              <a:gd name="connsiteY2877" fmla="*/ 4624834 h 6812607"/>
              <a:gd name="connsiteX2878" fmla="*/ 6079629 w 6682383"/>
              <a:gd name="connsiteY2878" fmla="*/ 4624834 h 6812607"/>
              <a:gd name="connsiteX2879" fmla="*/ 6073676 w 6682383"/>
              <a:gd name="connsiteY2879" fmla="*/ 4612928 h 6812607"/>
              <a:gd name="connsiteX2880" fmla="*/ 6074668 w 6682383"/>
              <a:gd name="connsiteY2880" fmla="*/ 4614912 h 6812607"/>
              <a:gd name="connsiteX2881" fmla="*/ 6072187 w 6682383"/>
              <a:gd name="connsiteY2881" fmla="*/ 4613672 h 6812607"/>
              <a:gd name="connsiteX2882" fmla="*/ 6407051 w 6682383"/>
              <a:gd name="connsiteY2882" fmla="*/ 4609951 h 6812607"/>
              <a:gd name="connsiteX2883" fmla="*/ 6414491 w 6682383"/>
              <a:gd name="connsiteY2883" fmla="*/ 4609951 h 6812607"/>
              <a:gd name="connsiteX2884" fmla="*/ 6414491 w 6682383"/>
              <a:gd name="connsiteY2884" fmla="*/ 4617392 h 6812607"/>
              <a:gd name="connsiteX2885" fmla="*/ 6407051 w 6682383"/>
              <a:gd name="connsiteY2885" fmla="*/ 4609951 h 6812607"/>
              <a:gd name="connsiteX2886" fmla="*/ 6094511 w 6682383"/>
              <a:gd name="connsiteY2886" fmla="*/ 4609951 h 6812607"/>
              <a:gd name="connsiteX2887" fmla="*/ 6101953 w 6682383"/>
              <a:gd name="connsiteY2887" fmla="*/ 4613672 h 6812607"/>
              <a:gd name="connsiteX2888" fmla="*/ 6101953 w 6682383"/>
              <a:gd name="connsiteY2888" fmla="*/ 4617392 h 6812607"/>
              <a:gd name="connsiteX2889" fmla="*/ 6094511 w 6682383"/>
              <a:gd name="connsiteY2889" fmla="*/ 4609951 h 6812607"/>
              <a:gd name="connsiteX2890" fmla="*/ 5796855 w 6682383"/>
              <a:gd name="connsiteY2890" fmla="*/ 4602510 h 6812607"/>
              <a:gd name="connsiteX2891" fmla="*/ 5804297 w 6682383"/>
              <a:gd name="connsiteY2891" fmla="*/ 4602510 h 6812607"/>
              <a:gd name="connsiteX2892" fmla="*/ 5804297 w 6682383"/>
              <a:gd name="connsiteY2892" fmla="*/ 4609951 h 6812607"/>
              <a:gd name="connsiteX2893" fmla="*/ 5796855 w 6682383"/>
              <a:gd name="connsiteY2893" fmla="*/ 4602510 h 6812607"/>
              <a:gd name="connsiteX2894" fmla="*/ 5394089 w 6682383"/>
              <a:gd name="connsiteY2894" fmla="*/ 4596928 h 6812607"/>
              <a:gd name="connsiteX2895" fmla="*/ 5391299 w 6682383"/>
              <a:gd name="connsiteY2895" fmla="*/ 4598789 h 6812607"/>
              <a:gd name="connsiteX2896" fmla="*/ 5391299 w 6682383"/>
              <a:gd name="connsiteY2896" fmla="*/ 4609951 h 6812607"/>
              <a:gd name="connsiteX2897" fmla="*/ 5398740 w 6682383"/>
              <a:gd name="connsiteY2897" fmla="*/ 4617392 h 6812607"/>
              <a:gd name="connsiteX2898" fmla="*/ 5398740 w 6682383"/>
              <a:gd name="connsiteY2898" fmla="*/ 4609951 h 6812607"/>
              <a:gd name="connsiteX2899" fmla="*/ 5395019 w 6682383"/>
              <a:gd name="connsiteY2899" fmla="*/ 4598789 h 6812607"/>
              <a:gd name="connsiteX2900" fmla="*/ 5394089 w 6682383"/>
              <a:gd name="connsiteY2900" fmla="*/ 4596928 h 6812607"/>
              <a:gd name="connsiteX2901" fmla="*/ 5878711 w 6682383"/>
              <a:gd name="connsiteY2901" fmla="*/ 4595068 h 6812607"/>
              <a:gd name="connsiteX2902" fmla="*/ 5886152 w 6682383"/>
              <a:gd name="connsiteY2902" fmla="*/ 4595068 h 6812607"/>
              <a:gd name="connsiteX2903" fmla="*/ 5901035 w 6682383"/>
              <a:gd name="connsiteY2903" fmla="*/ 4595068 h 6812607"/>
              <a:gd name="connsiteX2904" fmla="*/ 5908476 w 6682383"/>
              <a:gd name="connsiteY2904" fmla="*/ 4602510 h 6812607"/>
              <a:gd name="connsiteX2905" fmla="*/ 5886152 w 6682383"/>
              <a:gd name="connsiteY2905" fmla="*/ 4602510 h 6812607"/>
              <a:gd name="connsiteX2906" fmla="*/ 5878711 w 6682383"/>
              <a:gd name="connsiteY2906" fmla="*/ 4595068 h 6812607"/>
              <a:gd name="connsiteX2907" fmla="*/ 5759648 w 6682383"/>
              <a:gd name="connsiteY2907" fmla="*/ 4595068 h 6812607"/>
              <a:gd name="connsiteX2908" fmla="*/ 5759648 w 6682383"/>
              <a:gd name="connsiteY2908" fmla="*/ 4602510 h 6812607"/>
              <a:gd name="connsiteX2909" fmla="*/ 5767090 w 6682383"/>
              <a:gd name="connsiteY2909" fmla="*/ 4609951 h 6812607"/>
              <a:gd name="connsiteX2910" fmla="*/ 5789414 w 6682383"/>
              <a:gd name="connsiteY2910" fmla="*/ 4617392 h 6812607"/>
              <a:gd name="connsiteX2911" fmla="*/ 5785693 w 6682383"/>
              <a:gd name="connsiteY2911" fmla="*/ 4609951 h 6812607"/>
              <a:gd name="connsiteX2912" fmla="*/ 5781972 w 6682383"/>
              <a:gd name="connsiteY2912" fmla="*/ 4602510 h 6812607"/>
              <a:gd name="connsiteX2913" fmla="*/ 5770810 w 6682383"/>
              <a:gd name="connsiteY2913" fmla="*/ 4598789 h 6812607"/>
              <a:gd name="connsiteX2914" fmla="*/ 5759648 w 6682383"/>
              <a:gd name="connsiteY2914" fmla="*/ 4595068 h 6812607"/>
              <a:gd name="connsiteX2915" fmla="*/ 5715000 w 6682383"/>
              <a:gd name="connsiteY2915" fmla="*/ 4595068 h 6812607"/>
              <a:gd name="connsiteX2916" fmla="*/ 5715000 w 6682383"/>
              <a:gd name="connsiteY2916" fmla="*/ 4602510 h 6812607"/>
              <a:gd name="connsiteX2917" fmla="*/ 5722441 w 6682383"/>
              <a:gd name="connsiteY2917" fmla="*/ 4602510 h 6812607"/>
              <a:gd name="connsiteX2918" fmla="*/ 5729883 w 6682383"/>
              <a:gd name="connsiteY2918" fmla="*/ 4609951 h 6812607"/>
              <a:gd name="connsiteX2919" fmla="*/ 5737324 w 6682383"/>
              <a:gd name="connsiteY2919" fmla="*/ 4609951 h 6812607"/>
              <a:gd name="connsiteX2920" fmla="*/ 5752207 w 6682383"/>
              <a:gd name="connsiteY2920" fmla="*/ 4609951 h 6812607"/>
              <a:gd name="connsiteX2921" fmla="*/ 5759648 w 6682383"/>
              <a:gd name="connsiteY2921" fmla="*/ 4617392 h 6812607"/>
              <a:gd name="connsiteX2922" fmla="*/ 5759648 w 6682383"/>
              <a:gd name="connsiteY2922" fmla="*/ 4609951 h 6812607"/>
              <a:gd name="connsiteX2923" fmla="*/ 5752207 w 6682383"/>
              <a:gd name="connsiteY2923" fmla="*/ 4609951 h 6812607"/>
              <a:gd name="connsiteX2924" fmla="*/ 5729883 w 6682383"/>
              <a:gd name="connsiteY2924" fmla="*/ 4595068 h 6812607"/>
              <a:gd name="connsiteX2925" fmla="*/ 5696396 w 6682383"/>
              <a:gd name="connsiteY2925" fmla="*/ 4595068 h 6812607"/>
              <a:gd name="connsiteX2926" fmla="*/ 5696396 w 6682383"/>
              <a:gd name="connsiteY2926" fmla="*/ 4598789 h 6812607"/>
              <a:gd name="connsiteX2927" fmla="*/ 5703838 w 6682383"/>
              <a:gd name="connsiteY2927" fmla="*/ 4598789 h 6812607"/>
              <a:gd name="connsiteX2928" fmla="*/ 5707558 w 6682383"/>
              <a:gd name="connsiteY2928" fmla="*/ 4595068 h 6812607"/>
              <a:gd name="connsiteX2929" fmla="*/ 5696396 w 6682383"/>
              <a:gd name="connsiteY2929" fmla="*/ 4595068 h 6812607"/>
              <a:gd name="connsiteX2930" fmla="*/ 5417343 w 6682383"/>
              <a:gd name="connsiteY2930" fmla="*/ 4595068 h 6812607"/>
              <a:gd name="connsiteX2931" fmla="*/ 5409902 w 6682383"/>
              <a:gd name="connsiteY2931" fmla="*/ 4609951 h 6812607"/>
              <a:gd name="connsiteX2932" fmla="*/ 5409902 w 6682383"/>
              <a:gd name="connsiteY2932" fmla="*/ 4617392 h 6812607"/>
              <a:gd name="connsiteX2933" fmla="*/ 5409902 w 6682383"/>
              <a:gd name="connsiteY2933" fmla="*/ 4624834 h 6812607"/>
              <a:gd name="connsiteX2934" fmla="*/ 5417343 w 6682383"/>
              <a:gd name="connsiteY2934" fmla="*/ 4617392 h 6812607"/>
              <a:gd name="connsiteX2935" fmla="*/ 5417343 w 6682383"/>
              <a:gd name="connsiteY2935" fmla="*/ 4609951 h 6812607"/>
              <a:gd name="connsiteX2936" fmla="*/ 5417343 w 6682383"/>
              <a:gd name="connsiteY2936" fmla="*/ 4595068 h 6812607"/>
              <a:gd name="connsiteX2937" fmla="*/ 6139160 w 6682383"/>
              <a:gd name="connsiteY2937" fmla="*/ 4587627 h 6812607"/>
              <a:gd name="connsiteX2938" fmla="*/ 6146601 w 6682383"/>
              <a:gd name="connsiteY2938" fmla="*/ 4587627 h 6812607"/>
              <a:gd name="connsiteX2939" fmla="*/ 6146601 w 6682383"/>
              <a:gd name="connsiteY2939" fmla="*/ 4595068 h 6812607"/>
              <a:gd name="connsiteX2940" fmla="*/ 6139160 w 6682383"/>
              <a:gd name="connsiteY2940" fmla="*/ 4587627 h 6812607"/>
              <a:gd name="connsiteX2941" fmla="*/ 6027539 w 6682383"/>
              <a:gd name="connsiteY2941" fmla="*/ 4587627 h 6812607"/>
              <a:gd name="connsiteX2942" fmla="*/ 6049863 w 6682383"/>
              <a:gd name="connsiteY2942" fmla="*/ 4595068 h 6812607"/>
              <a:gd name="connsiteX2943" fmla="*/ 6061025 w 6682383"/>
              <a:gd name="connsiteY2943" fmla="*/ 4598789 h 6812607"/>
              <a:gd name="connsiteX2944" fmla="*/ 6064746 w 6682383"/>
              <a:gd name="connsiteY2944" fmla="*/ 4595068 h 6812607"/>
              <a:gd name="connsiteX2945" fmla="*/ 6072187 w 6682383"/>
              <a:gd name="connsiteY2945" fmla="*/ 4595068 h 6812607"/>
              <a:gd name="connsiteX2946" fmla="*/ 6079629 w 6682383"/>
              <a:gd name="connsiteY2946" fmla="*/ 4602510 h 6812607"/>
              <a:gd name="connsiteX2947" fmla="*/ 6087070 w 6682383"/>
              <a:gd name="connsiteY2947" fmla="*/ 4595068 h 6812607"/>
              <a:gd name="connsiteX2948" fmla="*/ 6101953 w 6682383"/>
              <a:gd name="connsiteY2948" fmla="*/ 4595068 h 6812607"/>
              <a:gd name="connsiteX2949" fmla="*/ 6116836 w 6682383"/>
              <a:gd name="connsiteY2949" fmla="*/ 4595068 h 6812607"/>
              <a:gd name="connsiteX2950" fmla="*/ 6124277 w 6682383"/>
              <a:gd name="connsiteY2950" fmla="*/ 4602510 h 6812607"/>
              <a:gd name="connsiteX2951" fmla="*/ 6131718 w 6682383"/>
              <a:gd name="connsiteY2951" fmla="*/ 4595068 h 6812607"/>
              <a:gd name="connsiteX2952" fmla="*/ 6139160 w 6682383"/>
              <a:gd name="connsiteY2952" fmla="*/ 4598789 h 6812607"/>
              <a:gd name="connsiteX2953" fmla="*/ 6146601 w 6682383"/>
              <a:gd name="connsiteY2953" fmla="*/ 4609951 h 6812607"/>
              <a:gd name="connsiteX2954" fmla="*/ 6116836 w 6682383"/>
              <a:gd name="connsiteY2954" fmla="*/ 4609951 h 6812607"/>
              <a:gd name="connsiteX2955" fmla="*/ 6094511 w 6682383"/>
              <a:gd name="connsiteY2955" fmla="*/ 4602510 h 6812607"/>
              <a:gd name="connsiteX2956" fmla="*/ 6079629 w 6682383"/>
              <a:gd name="connsiteY2956" fmla="*/ 4609951 h 6812607"/>
              <a:gd name="connsiteX2957" fmla="*/ 6073676 w 6682383"/>
              <a:gd name="connsiteY2957" fmla="*/ 4612928 h 6812607"/>
              <a:gd name="connsiteX2958" fmla="*/ 6072187 w 6682383"/>
              <a:gd name="connsiteY2958" fmla="*/ 4609951 h 6812607"/>
              <a:gd name="connsiteX2959" fmla="*/ 6068467 w 6682383"/>
              <a:gd name="connsiteY2959" fmla="*/ 4606230 h 6812607"/>
              <a:gd name="connsiteX2960" fmla="*/ 6049863 w 6682383"/>
              <a:gd name="connsiteY2960" fmla="*/ 4602510 h 6812607"/>
              <a:gd name="connsiteX2961" fmla="*/ 6027539 w 6682383"/>
              <a:gd name="connsiteY2961" fmla="*/ 4587627 h 6812607"/>
              <a:gd name="connsiteX2962" fmla="*/ 5901035 w 6682383"/>
              <a:gd name="connsiteY2962" fmla="*/ 4587627 h 6812607"/>
              <a:gd name="connsiteX2963" fmla="*/ 5908476 w 6682383"/>
              <a:gd name="connsiteY2963" fmla="*/ 4587627 h 6812607"/>
              <a:gd name="connsiteX2964" fmla="*/ 5904756 w 6682383"/>
              <a:gd name="connsiteY2964" fmla="*/ 4595068 h 6812607"/>
              <a:gd name="connsiteX2965" fmla="*/ 5901035 w 6682383"/>
              <a:gd name="connsiteY2965" fmla="*/ 4587627 h 6812607"/>
              <a:gd name="connsiteX2966" fmla="*/ 5856386 w 6682383"/>
              <a:gd name="connsiteY2966" fmla="*/ 4587627 h 6812607"/>
              <a:gd name="connsiteX2967" fmla="*/ 5863828 w 6682383"/>
              <a:gd name="connsiteY2967" fmla="*/ 4595068 h 6812607"/>
              <a:gd name="connsiteX2968" fmla="*/ 5858247 w 6682383"/>
              <a:gd name="connsiteY2968" fmla="*/ 4593208 h 6812607"/>
              <a:gd name="connsiteX2969" fmla="*/ 6064746 w 6682383"/>
              <a:gd name="connsiteY2969" fmla="*/ 4580185 h 6812607"/>
              <a:gd name="connsiteX2970" fmla="*/ 6072187 w 6682383"/>
              <a:gd name="connsiteY2970" fmla="*/ 4580185 h 6812607"/>
              <a:gd name="connsiteX2971" fmla="*/ 6072187 w 6682383"/>
              <a:gd name="connsiteY2971" fmla="*/ 4587627 h 6812607"/>
              <a:gd name="connsiteX2972" fmla="*/ 6064746 w 6682383"/>
              <a:gd name="connsiteY2972" fmla="*/ 4580185 h 6812607"/>
              <a:gd name="connsiteX2973" fmla="*/ 5666631 w 6682383"/>
              <a:gd name="connsiteY2973" fmla="*/ 4580185 h 6812607"/>
              <a:gd name="connsiteX2974" fmla="*/ 5662910 w 6682383"/>
              <a:gd name="connsiteY2974" fmla="*/ 4583906 h 6812607"/>
              <a:gd name="connsiteX2975" fmla="*/ 5670351 w 6682383"/>
              <a:gd name="connsiteY2975" fmla="*/ 4587627 h 6812607"/>
              <a:gd name="connsiteX2976" fmla="*/ 5677793 w 6682383"/>
              <a:gd name="connsiteY2976" fmla="*/ 4595068 h 6812607"/>
              <a:gd name="connsiteX2977" fmla="*/ 5685234 w 6682383"/>
              <a:gd name="connsiteY2977" fmla="*/ 4595068 h 6812607"/>
              <a:gd name="connsiteX2978" fmla="*/ 5677793 w 6682383"/>
              <a:gd name="connsiteY2978" fmla="*/ 4583906 h 6812607"/>
              <a:gd name="connsiteX2979" fmla="*/ 5666631 w 6682383"/>
              <a:gd name="connsiteY2979" fmla="*/ 4580185 h 6812607"/>
              <a:gd name="connsiteX2980" fmla="*/ 6466581 w 6682383"/>
              <a:gd name="connsiteY2980" fmla="*/ 4565303 h 6812607"/>
              <a:gd name="connsiteX2981" fmla="*/ 6474023 w 6682383"/>
              <a:gd name="connsiteY2981" fmla="*/ 4569023 h 6812607"/>
              <a:gd name="connsiteX2982" fmla="*/ 6470302 w 6682383"/>
              <a:gd name="connsiteY2982" fmla="*/ 4572744 h 6812607"/>
              <a:gd name="connsiteX2983" fmla="*/ 6466581 w 6682383"/>
              <a:gd name="connsiteY2983" fmla="*/ 4565303 h 6812607"/>
              <a:gd name="connsiteX2984" fmla="*/ 5968008 w 6682383"/>
              <a:gd name="connsiteY2984" fmla="*/ 4565303 h 6812607"/>
              <a:gd name="connsiteX2985" fmla="*/ 5979170 w 6682383"/>
              <a:gd name="connsiteY2985" fmla="*/ 4565303 h 6812607"/>
              <a:gd name="connsiteX2986" fmla="*/ 5982890 w 6682383"/>
              <a:gd name="connsiteY2986" fmla="*/ 4572744 h 6812607"/>
              <a:gd name="connsiteX2987" fmla="*/ 6020097 w 6682383"/>
              <a:gd name="connsiteY2987" fmla="*/ 4580185 h 6812607"/>
              <a:gd name="connsiteX2988" fmla="*/ 6020097 w 6682383"/>
              <a:gd name="connsiteY2988" fmla="*/ 4587627 h 6812607"/>
              <a:gd name="connsiteX2989" fmla="*/ 6012656 w 6682383"/>
              <a:gd name="connsiteY2989" fmla="*/ 4595068 h 6812607"/>
              <a:gd name="connsiteX2990" fmla="*/ 6005215 w 6682383"/>
              <a:gd name="connsiteY2990" fmla="*/ 4587627 h 6812607"/>
              <a:gd name="connsiteX2991" fmla="*/ 5990332 w 6682383"/>
              <a:gd name="connsiteY2991" fmla="*/ 4587627 h 6812607"/>
              <a:gd name="connsiteX2992" fmla="*/ 5986611 w 6682383"/>
              <a:gd name="connsiteY2992" fmla="*/ 4595068 h 6812607"/>
              <a:gd name="connsiteX2993" fmla="*/ 5975449 w 6682383"/>
              <a:gd name="connsiteY2993" fmla="*/ 4595068 h 6812607"/>
              <a:gd name="connsiteX2994" fmla="*/ 5971728 w 6682383"/>
              <a:gd name="connsiteY2994" fmla="*/ 4587627 h 6812607"/>
              <a:gd name="connsiteX2995" fmla="*/ 5968008 w 6682383"/>
              <a:gd name="connsiteY2995" fmla="*/ 4587627 h 6812607"/>
              <a:gd name="connsiteX2996" fmla="*/ 5960566 w 6682383"/>
              <a:gd name="connsiteY2996" fmla="*/ 4580185 h 6812607"/>
              <a:gd name="connsiteX2997" fmla="*/ 5968008 w 6682383"/>
              <a:gd name="connsiteY2997" fmla="*/ 4565303 h 6812607"/>
              <a:gd name="connsiteX2998" fmla="*/ 14883 w 6682383"/>
              <a:gd name="connsiteY2998" fmla="*/ 4565303 h 6812607"/>
              <a:gd name="connsiteX2999" fmla="*/ 22324 w 6682383"/>
              <a:gd name="connsiteY2999" fmla="*/ 4572744 h 6812607"/>
              <a:gd name="connsiteX3000" fmla="*/ 14883 w 6682383"/>
              <a:gd name="connsiteY3000" fmla="*/ 4572744 h 6812607"/>
              <a:gd name="connsiteX3001" fmla="*/ 14883 w 6682383"/>
              <a:gd name="connsiteY3001" fmla="*/ 4565303 h 6812607"/>
              <a:gd name="connsiteX3002" fmla="*/ 5835923 w 6682383"/>
              <a:gd name="connsiteY3002" fmla="*/ 4560652 h 6812607"/>
              <a:gd name="connsiteX3003" fmla="*/ 5841504 w 6682383"/>
              <a:gd name="connsiteY3003" fmla="*/ 4565303 h 6812607"/>
              <a:gd name="connsiteX3004" fmla="*/ 5834062 w 6682383"/>
              <a:gd name="connsiteY3004" fmla="*/ 4565303 h 6812607"/>
              <a:gd name="connsiteX3005" fmla="*/ 5834062 w 6682383"/>
              <a:gd name="connsiteY3005" fmla="*/ 4561582 h 6812607"/>
              <a:gd name="connsiteX3006" fmla="*/ 5835923 w 6682383"/>
              <a:gd name="connsiteY3006" fmla="*/ 4560652 h 6812607"/>
              <a:gd name="connsiteX3007" fmla="*/ 6273105 w 6682383"/>
              <a:gd name="connsiteY3007" fmla="*/ 4557861 h 6812607"/>
              <a:gd name="connsiteX3008" fmla="*/ 6280547 w 6682383"/>
              <a:gd name="connsiteY3008" fmla="*/ 4557861 h 6812607"/>
              <a:gd name="connsiteX3009" fmla="*/ 6284267 w 6682383"/>
              <a:gd name="connsiteY3009" fmla="*/ 4569023 h 6812607"/>
              <a:gd name="connsiteX3010" fmla="*/ 6273105 w 6682383"/>
              <a:gd name="connsiteY3010" fmla="*/ 4565303 h 6812607"/>
              <a:gd name="connsiteX3011" fmla="*/ 5514082 w 6682383"/>
              <a:gd name="connsiteY3011" fmla="*/ 4557861 h 6812607"/>
              <a:gd name="connsiteX3012" fmla="*/ 5521523 w 6682383"/>
              <a:gd name="connsiteY3012" fmla="*/ 4565303 h 6812607"/>
              <a:gd name="connsiteX3013" fmla="*/ 5528965 w 6682383"/>
              <a:gd name="connsiteY3013" fmla="*/ 4557861 h 6812607"/>
              <a:gd name="connsiteX3014" fmla="*/ 5514082 w 6682383"/>
              <a:gd name="connsiteY3014" fmla="*/ 4557861 h 6812607"/>
              <a:gd name="connsiteX3015" fmla="*/ 5568032 w 6682383"/>
              <a:gd name="connsiteY3015" fmla="*/ 4554140 h 6812607"/>
              <a:gd name="connsiteX3016" fmla="*/ 5566172 w 6682383"/>
              <a:gd name="connsiteY3016" fmla="*/ 4557861 h 6812607"/>
              <a:gd name="connsiteX3017" fmla="*/ 5573613 w 6682383"/>
              <a:gd name="connsiteY3017" fmla="*/ 4572744 h 6812607"/>
              <a:gd name="connsiteX3018" fmla="*/ 5573613 w 6682383"/>
              <a:gd name="connsiteY3018" fmla="*/ 4569023 h 6812607"/>
              <a:gd name="connsiteX3019" fmla="*/ 5573613 w 6682383"/>
              <a:gd name="connsiteY3019" fmla="*/ 4557861 h 6812607"/>
              <a:gd name="connsiteX3020" fmla="*/ 5568032 w 6682383"/>
              <a:gd name="connsiteY3020" fmla="*/ 4554140 h 6812607"/>
              <a:gd name="connsiteX3021" fmla="*/ 5497339 w 6682383"/>
              <a:gd name="connsiteY3021" fmla="*/ 4554140 h 6812607"/>
              <a:gd name="connsiteX3022" fmla="*/ 5491758 w 6682383"/>
              <a:gd name="connsiteY3022" fmla="*/ 4557861 h 6812607"/>
              <a:gd name="connsiteX3023" fmla="*/ 5499199 w 6682383"/>
              <a:gd name="connsiteY3023" fmla="*/ 4557861 h 6812607"/>
              <a:gd name="connsiteX3024" fmla="*/ 5497339 w 6682383"/>
              <a:gd name="connsiteY3024" fmla="*/ 4554140 h 6812607"/>
              <a:gd name="connsiteX3025" fmla="*/ 5960566 w 6682383"/>
              <a:gd name="connsiteY3025" fmla="*/ 4542978 h 6812607"/>
              <a:gd name="connsiteX3026" fmla="*/ 5975449 w 6682383"/>
              <a:gd name="connsiteY3026" fmla="*/ 4546699 h 6812607"/>
              <a:gd name="connsiteX3027" fmla="*/ 5982890 w 6682383"/>
              <a:gd name="connsiteY3027" fmla="*/ 4557861 h 6812607"/>
              <a:gd name="connsiteX3028" fmla="*/ 5968008 w 6682383"/>
              <a:gd name="connsiteY3028" fmla="*/ 4550420 h 6812607"/>
              <a:gd name="connsiteX3029" fmla="*/ 5901035 w 6682383"/>
              <a:gd name="connsiteY3029" fmla="*/ 4542978 h 6812607"/>
              <a:gd name="connsiteX3030" fmla="*/ 5908476 w 6682383"/>
              <a:gd name="connsiteY3030" fmla="*/ 4546699 h 6812607"/>
              <a:gd name="connsiteX3031" fmla="*/ 5915918 w 6682383"/>
              <a:gd name="connsiteY3031" fmla="*/ 4550420 h 6812607"/>
              <a:gd name="connsiteX3032" fmla="*/ 5901035 w 6682383"/>
              <a:gd name="connsiteY3032" fmla="*/ 4550420 h 6812607"/>
              <a:gd name="connsiteX3033" fmla="*/ 5901035 w 6682383"/>
              <a:gd name="connsiteY3033" fmla="*/ 4542978 h 6812607"/>
              <a:gd name="connsiteX3034" fmla="*/ 6511230 w 6682383"/>
              <a:gd name="connsiteY3034" fmla="*/ 4535537 h 6812607"/>
              <a:gd name="connsiteX3035" fmla="*/ 6518671 w 6682383"/>
              <a:gd name="connsiteY3035" fmla="*/ 4535537 h 6812607"/>
              <a:gd name="connsiteX3036" fmla="*/ 6511230 w 6682383"/>
              <a:gd name="connsiteY3036" fmla="*/ 4542978 h 6812607"/>
              <a:gd name="connsiteX3037" fmla="*/ 5886152 w 6682383"/>
              <a:gd name="connsiteY3037" fmla="*/ 4535537 h 6812607"/>
              <a:gd name="connsiteX3038" fmla="*/ 5893593 w 6682383"/>
              <a:gd name="connsiteY3038" fmla="*/ 4542978 h 6812607"/>
              <a:gd name="connsiteX3039" fmla="*/ 5893593 w 6682383"/>
              <a:gd name="connsiteY3039" fmla="*/ 4550420 h 6812607"/>
              <a:gd name="connsiteX3040" fmla="*/ 5908476 w 6682383"/>
              <a:gd name="connsiteY3040" fmla="*/ 4565303 h 6812607"/>
              <a:gd name="connsiteX3041" fmla="*/ 5915918 w 6682383"/>
              <a:gd name="connsiteY3041" fmla="*/ 4565303 h 6812607"/>
              <a:gd name="connsiteX3042" fmla="*/ 5908476 w 6682383"/>
              <a:gd name="connsiteY3042" fmla="*/ 4572744 h 6812607"/>
              <a:gd name="connsiteX3043" fmla="*/ 5897314 w 6682383"/>
              <a:gd name="connsiteY3043" fmla="*/ 4576465 h 6812607"/>
              <a:gd name="connsiteX3044" fmla="*/ 5889873 w 6682383"/>
              <a:gd name="connsiteY3044" fmla="*/ 4572744 h 6812607"/>
              <a:gd name="connsiteX3045" fmla="*/ 5878711 w 6682383"/>
              <a:gd name="connsiteY3045" fmla="*/ 4580185 h 6812607"/>
              <a:gd name="connsiteX3046" fmla="*/ 5871269 w 6682383"/>
              <a:gd name="connsiteY3046" fmla="*/ 4580185 h 6812607"/>
              <a:gd name="connsiteX3047" fmla="*/ 5878711 w 6682383"/>
              <a:gd name="connsiteY3047" fmla="*/ 4542978 h 6812607"/>
              <a:gd name="connsiteX3048" fmla="*/ 5886152 w 6682383"/>
              <a:gd name="connsiteY3048" fmla="*/ 4535537 h 6812607"/>
              <a:gd name="connsiteX3049" fmla="*/ 5871269 w 6682383"/>
              <a:gd name="connsiteY3049" fmla="*/ 4535537 h 6812607"/>
              <a:gd name="connsiteX3050" fmla="*/ 5871269 w 6682383"/>
              <a:gd name="connsiteY3050" fmla="*/ 4542978 h 6812607"/>
              <a:gd name="connsiteX3051" fmla="*/ 5863828 w 6682383"/>
              <a:gd name="connsiteY3051" fmla="*/ 4542978 h 6812607"/>
              <a:gd name="connsiteX3052" fmla="*/ 5871269 w 6682383"/>
              <a:gd name="connsiteY3052" fmla="*/ 4535537 h 6812607"/>
              <a:gd name="connsiteX3053" fmla="*/ 5722441 w 6682383"/>
              <a:gd name="connsiteY3053" fmla="*/ 4535537 h 6812607"/>
              <a:gd name="connsiteX3054" fmla="*/ 5718720 w 6682383"/>
              <a:gd name="connsiteY3054" fmla="*/ 4539258 h 6812607"/>
              <a:gd name="connsiteX3055" fmla="*/ 5707558 w 6682383"/>
              <a:gd name="connsiteY3055" fmla="*/ 4542978 h 6812607"/>
              <a:gd name="connsiteX3056" fmla="*/ 5722441 w 6682383"/>
              <a:gd name="connsiteY3056" fmla="*/ 4542978 h 6812607"/>
              <a:gd name="connsiteX3057" fmla="*/ 5733603 w 6682383"/>
              <a:gd name="connsiteY3057" fmla="*/ 4542978 h 6812607"/>
              <a:gd name="connsiteX3058" fmla="*/ 5737324 w 6682383"/>
              <a:gd name="connsiteY3058" fmla="*/ 4542978 h 6812607"/>
              <a:gd name="connsiteX3059" fmla="*/ 5748486 w 6682383"/>
              <a:gd name="connsiteY3059" fmla="*/ 4550420 h 6812607"/>
              <a:gd name="connsiteX3060" fmla="*/ 5759648 w 6682383"/>
              <a:gd name="connsiteY3060" fmla="*/ 4542978 h 6812607"/>
              <a:gd name="connsiteX3061" fmla="*/ 5737324 w 6682383"/>
              <a:gd name="connsiteY3061" fmla="*/ 4535537 h 6812607"/>
              <a:gd name="connsiteX3062" fmla="*/ 5722441 w 6682383"/>
              <a:gd name="connsiteY3062" fmla="*/ 4535537 h 6812607"/>
              <a:gd name="connsiteX3063" fmla="*/ 6034980 w 6682383"/>
              <a:gd name="connsiteY3063" fmla="*/ 4528095 h 6812607"/>
              <a:gd name="connsiteX3064" fmla="*/ 6049863 w 6682383"/>
              <a:gd name="connsiteY3064" fmla="*/ 4535537 h 6812607"/>
              <a:gd name="connsiteX3065" fmla="*/ 6034980 w 6682383"/>
              <a:gd name="connsiteY3065" fmla="*/ 4535537 h 6812607"/>
              <a:gd name="connsiteX3066" fmla="*/ 6027539 w 6682383"/>
              <a:gd name="connsiteY3066" fmla="*/ 4531816 h 6812607"/>
              <a:gd name="connsiteX3067" fmla="*/ 6034980 w 6682383"/>
              <a:gd name="connsiteY3067" fmla="*/ 4528095 h 6812607"/>
              <a:gd name="connsiteX3068" fmla="*/ 5848945 w 6682383"/>
              <a:gd name="connsiteY3068" fmla="*/ 4528095 h 6812607"/>
              <a:gd name="connsiteX3069" fmla="*/ 5856386 w 6682383"/>
              <a:gd name="connsiteY3069" fmla="*/ 4531816 h 6812607"/>
              <a:gd name="connsiteX3070" fmla="*/ 5856386 w 6682383"/>
              <a:gd name="connsiteY3070" fmla="*/ 4535537 h 6812607"/>
              <a:gd name="connsiteX3071" fmla="*/ 5856386 w 6682383"/>
              <a:gd name="connsiteY3071" fmla="*/ 4542978 h 6812607"/>
              <a:gd name="connsiteX3072" fmla="*/ 5848945 w 6682383"/>
              <a:gd name="connsiteY3072" fmla="*/ 4550420 h 6812607"/>
              <a:gd name="connsiteX3073" fmla="*/ 5841504 w 6682383"/>
              <a:gd name="connsiteY3073" fmla="*/ 4542978 h 6812607"/>
              <a:gd name="connsiteX3074" fmla="*/ 5662910 w 6682383"/>
              <a:gd name="connsiteY3074" fmla="*/ 4528095 h 6812607"/>
              <a:gd name="connsiteX3075" fmla="*/ 5685234 w 6682383"/>
              <a:gd name="connsiteY3075" fmla="*/ 4542978 h 6812607"/>
              <a:gd name="connsiteX3076" fmla="*/ 5670351 w 6682383"/>
              <a:gd name="connsiteY3076" fmla="*/ 4542978 h 6812607"/>
              <a:gd name="connsiteX3077" fmla="*/ 5625703 w 6682383"/>
              <a:gd name="connsiteY3077" fmla="*/ 4528095 h 6812607"/>
              <a:gd name="connsiteX3078" fmla="*/ 5625703 w 6682383"/>
              <a:gd name="connsiteY3078" fmla="*/ 4531816 h 6812607"/>
              <a:gd name="connsiteX3079" fmla="*/ 5625703 w 6682383"/>
              <a:gd name="connsiteY3079" fmla="*/ 4542978 h 6812607"/>
              <a:gd name="connsiteX3080" fmla="*/ 5633144 w 6682383"/>
              <a:gd name="connsiteY3080" fmla="*/ 4535537 h 6812607"/>
              <a:gd name="connsiteX3081" fmla="*/ 6459140 w 6682383"/>
              <a:gd name="connsiteY3081" fmla="*/ 4520654 h 6812607"/>
              <a:gd name="connsiteX3082" fmla="*/ 6466581 w 6682383"/>
              <a:gd name="connsiteY3082" fmla="*/ 4520654 h 6812607"/>
              <a:gd name="connsiteX3083" fmla="*/ 6466581 w 6682383"/>
              <a:gd name="connsiteY3083" fmla="*/ 4528095 h 6812607"/>
              <a:gd name="connsiteX3084" fmla="*/ 6462861 w 6682383"/>
              <a:gd name="connsiteY3084" fmla="*/ 4528095 h 6812607"/>
              <a:gd name="connsiteX3085" fmla="*/ 6459140 w 6682383"/>
              <a:gd name="connsiteY3085" fmla="*/ 4520654 h 6812607"/>
              <a:gd name="connsiteX3086" fmla="*/ 5901035 w 6682383"/>
              <a:gd name="connsiteY3086" fmla="*/ 4520654 h 6812607"/>
              <a:gd name="connsiteX3087" fmla="*/ 5908476 w 6682383"/>
              <a:gd name="connsiteY3087" fmla="*/ 4528095 h 6812607"/>
              <a:gd name="connsiteX3088" fmla="*/ 5897314 w 6682383"/>
              <a:gd name="connsiteY3088" fmla="*/ 4528095 h 6812607"/>
              <a:gd name="connsiteX3089" fmla="*/ 5893593 w 6682383"/>
              <a:gd name="connsiteY3089" fmla="*/ 4528095 h 6812607"/>
              <a:gd name="connsiteX3090" fmla="*/ 5856386 w 6682383"/>
              <a:gd name="connsiteY3090" fmla="*/ 4513213 h 6812607"/>
              <a:gd name="connsiteX3091" fmla="*/ 5871269 w 6682383"/>
              <a:gd name="connsiteY3091" fmla="*/ 4516933 h 6812607"/>
              <a:gd name="connsiteX3092" fmla="*/ 5878711 w 6682383"/>
              <a:gd name="connsiteY3092" fmla="*/ 4520654 h 6812607"/>
              <a:gd name="connsiteX3093" fmla="*/ 5863828 w 6682383"/>
              <a:gd name="connsiteY3093" fmla="*/ 4520654 h 6812607"/>
              <a:gd name="connsiteX3094" fmla="*/ 5856386 w 6682383"/>
              <a:gd name="connsiteY3094" fmla="*/ 4513213 h 6812607"/>
              <a:gd name="connsiteX3095" fmla="*/ 5521523 w 6682383"/>
              <a:gd name="connsiteY3095" fmla="*/ 4513213 h 6812607"/>
              <a:gd name="connsiteX3096" fmla="*/ 5514082 w 6682383"/>
              <a:gd name="connsiteY3096" fmla="*/ 4528095 h 6812607"/>
              <a:gd name="connsiteX3097" fmla="*/ 5528965 w 6682383"/>
              <a:gd name="connsiteY3097" fmla="*/ 4520654 h 6812607"/>
              <a:gd name="connsiteX3098" fmla="*/ 5521523 w 6682383"/>
              <a:gd name="connsiteY3098" fmla="*/ 4513213 h 6812607"/>
              <a:gd name="connsiteX3099" fmla="*/ 5447109 w 6682383"/>
              <a:gd name="connsiteY3099" fmla="*/ 4513213 h 6812607"/>
              <a:gd name="connsiteX3100" fmla="*/ 5447109 w 6682383"/>
              <a:gd name="connsiteY3100" fmla="*/ 4520654 h 6812607"/>
              <a:gd name="connsiteX3101" fmla="*/ 5454551 w 6682383"/>
              <a:gd name="connsiteY3101" fmla="*/ 4524375 h 6812607"/>
              <a:gd name="connsiteX3102" fmla="*/ 5454551 w 6682383"/>
              <a:gd name="connsiteY3102" fmla="*/ 4531816 h 6812607"/>
              <a:gd name="connsiteX3103" fmla="*/ 5461992 w 6682383"/>
              <a:gd name="connsiteY3103" fmla="*/ 4535537 h 6812607"/>
              <a:gd name="connsiteX3104" fmla="*/ 5469433 w 6682383"/>
              <a:gd name="connsiteY3104" fmla="*/ 4535537 h 6812607"/>
              <a:gd name="connsiteX3105" fmla="*/ 5473154 w 6682383"/>
              <a:gd name="connsiteY3105" fmla="*/ 4528095 h 6812607"/>
              <a:gd name="connsiteX3106" fmla="*/ 5473154 w 6682383"/>
              <a:gd name="connsiteY3106" fmla="*/ 4520654 h 6812607"/>
              <a:gd name="connsiteX3107" fmla="*/ 5469433 w 6682383"/>
              <a:gd name="connsiteY3107" fmla="*/ 4513213 h 6812607"/>
              <a:gd name="connsiteX3108" fmla="*/ 5461992 w 6682383"/>
              <a:gd name="connsiteY3108" fmla="*/ 4520654 h 6812607"/>
              <a:gd name="connsiteX3109" fmla="*/ 6347519 w 6682383"/>
              <a:gd name="connsiteY3109" fmla="*/ 4505771 h 6812607"/>
              <a:gd name="connsiteX3110" fmla="*/ 6347519 w 6682383"/>
              <a:gd name="connsiteY3110" fmla="*/ 4513213 h 6812607"/>
              <a:gd name="connsiteX3111" fmla="*/ 6340078 w 6682383"/>
              <a:gd name="connsiteY3111" fmla="*/ 4513213 h 6812607"/>
              <a:gd name="connsiteX3112" fmla="*/ 6347519 w 6682383"/>
              <a:gd name="connsiteY3112" fmla="*/ 4505771 h 6812607"/>
              <a:gd name="connsiteX3113" fmla="*/ 5968008 w 6682383"/>
              <a:gd name="connsiteY3113" fmla="*/ 4505771 h 6812607"/>
              <a:gd name="connsiteX3114" fmla="*/ 5997773 w 6682383"/>
              <a:gd name="connsiteY3114" fmla="*/ 4528095 h 6812607"/>
              <a:gd name="connsiteX3115" fmla="*/ 5990332 w 6682383"/>
              <a:gd name="connsiteY3115" fmla="*/ 4531816 h 6812607"/>
              <a:gd name="connsiteX3116" fmla="*/ 5975449 w 6682383"/>
              <a:gd name="connsiteY3116" fmla="*/ 4535537 h 6812607"/>
              <a:gd name="connsiteX3117" fmla="*/ 5956845 w 6682383"/>
              <a:gd name="connsiteY3117" fmla="*/ 4528095 h 6812607"/>
              <a:gd name="connsiteX3118" fmla="*/ 5953125 w 6682383"/>
              <a:gd name="connsiteY3118" fmla="*/ 4528095 h 6812607"/>
              <a:gd name="connsiteX3119" fmla="*/ 5945683 w 6682383"/>
              <a:gd name="connsiteY3119" fmla="*/ 4528095 h 6812607"/>
              <a:gd name="connsiteX3120" fmla="*/ 5938242 w 6682383"/>
              <a:gd name="connsiteY3120" fmla="*/ 4520654 h 6812607"/>
              <a:gd name="connsiteX3121" fmla="*/ 5930801 w 6682383"/>
              <a:gd name="connsiteY3121" fmla="*/ 4516933 h 6812607"/>
              <a:gd name="connsiteX3122" fmla="*/ 5938242 w 6682383"/>
              <a:gd name="connsiteY3122" fmla="*/ 4516933 h 6812607"/>
              <a:gd name="connsiteX3123" fmla="*/ 5953125 w 6682383"/>
              <a:gd name="connsiteY3123" fmla="*/ 4520654 h 6812607"/>
              <a:gd name="connsiteX3124" fmla="*/ 5964287 w 6682383"/>
              <a:gd name="connsiteY3124" fmla="*/ 4520654 h 6812607"/>
              <a:gd name="connsiteX3125" fmla="*/ 5971728 w 6682383"/>
              <a:gd name="connsiteY3125" fmla="*/ 4520654 h 6812607"/>
              <a:gd name="connsiteX3126" fmla="*/ 5975449 w 6682383"/>
              <a:gd name="connsiteY3126" fmla="*/ 4516933 h 6812607"/>
              <a:gd name="connsiteX3127" fmla="*/ 5968008 w 6682383"/>
              <a:gd name="connsiteY3127" fmla="*/ 4513213 h 6812607"/>
              <a:gd name="connsiteX3128" fmla="*/ 5432226 w 6682383"/>
              <a:gd name="connsiteY3128" fmla="*/ 4505771 h 6812607"/>
              <a:gd name="connsiteX3129" fmla="*/ 5439668 w 6682383"/>
              <a:gd name="connsiteY3129" fmla="*/ 4520654 h 6812607"/>
              <a:gd name="connsiteX3130" fmla="*/ 5447109 w 6682383"/>
              <a:gd name="connsiteY3130" fmla="*/ 4535537 h 6812607"/>
              <a:gd name="connsiteX3131" fmla="*/ 5447109 w 6682383"/>
              <a:gd name="connsiteY3131" fmla="*/ 4528095 h 6812607"/>
              <a:gd name="connsiteX3132" fmla="*/ 5439668 w 6682383"/>
              <a:gd name="connsiteY3132" fmla="*/ 4516933 h 6812607"/>
              <a:gd name="connsiteX3133" fmla="*/ 5439668 w 6682383"/>
              <a:gd name="connsiteY3133" fmla="*/ 4513213 h 6812607"/>
              <a:gd name="connsiteX3134" fmla="*/ 5432226 w 6682383"/>
              <a:gd name="connsiteY3134" fmla="*/ 4505771 h 6812607"/>
              <a:gd name="connsiteX3135" fmla="*/ 5521523 w 6682383"/>
              <a:gd name="connsiteY3135" fmla="*/ 4502051 h 6812607"/>
              <a:gd name="connsiteX3136" fmla="*/ 5514082 w 6682383"/>
              <a:gd name="connsiteY3136" fmla="*/ 4505771 h 6812607"/>
              <a:gd name="connsiteX3137" fmla="*/ 5521523 w 6682383"/>
              <a:gd name="connsiteY3137" fmla="*/ 4505771 h 6812607"/>
              <a:gd name="connsiteX3138" fmla="*/ 5528965 w 6682383"/>
              <a:gd name="connsiteY3138" fmla="*/ 4505771 h 6812607"/>
              <a:gd name="connsiteX3139" fmla="*/ 5521523 w 6682383"/>
              <a:gd name="connsiteY3139" fmla="*/ 4502051 h 6812607"/>
              <a:gd name="connsiteX3140" fmla="*/ 6310312 w 6682383"/>
              <a:gd name="connsiteY3140" fmla="*/ 4498330 h 6812607"/>
              <a:gd name="connsiteX3141" fmla="*/ 6321474 w 6682383"/>
              <a:gd name="connsiteY3141" fmla="*/ 4502051 h 6812607"/>
              <a:gd name="connsiteX3142" fmla="*/ 6325195 w 6682383"/>
              <a:gd name="connsiteY3142" fmla="*/ 4505771 h 6812607"/>
              <a:gd name="connsiteX3143" fmla="*/ 6317754 w 6682383"/>
              <a:gd name="connsiteY3143" fmla="*/ 4505771 h 6812607"/>
              <a:gd name="connsiteX3144" fmla="*/ 6306592 w 6682383"/>
              <a:gd name="connsiteY3144" fmla="*/ 4505771 h 6812607"/>
              <a:gd name="connsiteX3145" fmla="*/ 6302871 w 6682383"/>
              <a:gd name="connsiteY3145" fmla="*/ 4505771 h 6812607"/>
              <a:gd name="connsiteX3146" fmla="*/ 5953125 w 6682383"/>
              <a:gd name="connsiteY3146" fmla="*/ 4498330 h 6812607"/>
              <a:gd name="connsiteX3147" fmla="*/ 5953125 w 6682383"/>
              <a:gd name="connsiteY3147" fmla="*/ 4505771 h 6812607"/>
              <a:gd name="connsiteX3148" fmla="*/ 5949404 w 6682383"/>
              <a:gd name="connsiteY3148" fmla="*/ 4505771 h 6812607"/>
              <a:gd name="connsiteX3149" fmla="*/ 5945683 w 6682383"/>
              <a:gd name="connsiteY3149" fmla="*/ 4502051 h 6812607"/>
              <a:gd name="connsiteX3150" fmla="*/ 5953125 w 6682383"/>
              <a:gd name="connsiteY3150" fmla="*/ 4498330 h 6812607"/>
              <a:gd name="connsiteX3151" fmla="*/ 5893593 w 6682383"/>
              <a:gd name="connsiteY3151" fmla="*/ 4498330 h 6812607"/>
              <a:gd name="connsiteX3152" fmla="*/ 5901035 w 6682383"/>
              <a:gd name="connsiteY3152" fmla="*/ 4505771 h 6812607"/>
              <a:gd name="connsiteX3153" fmla="*/ 5915918 w 6682383"/>
              <a:gd name="connsiteY3153" fmla="*/ 4513213 h 6812607"/>
              <a:gd name="connsiteX3154" fmla="*/ 5901035 w 6682383"/>
              <a:gd name="connsiteY3154" fmla="*/ 4513213 h 6812607"/>
              <a:gd name="connsiteX3155" fmla="*/ 5581054 w 6682383"/>
              <a:gd name="connsiteY3155" fmla="*/ 4498330 h 6812607"/>
              <a:gd name="connsiteX3156" fmla="*/ 5581054 w 6682383"/>
              <a:gd name="connsiteY3156" fmla="*/ 4509492 h 6812607"/>
              <a:gd name="connsiteX3157" fmla="*/ 5584775 w 6682383"/>
              <a:gd name="connsiteY3157" fmla="*/ 4513213 h 6812607"/>
              <a:gd name="connsiteX3158" fmla="*/ 5588496 w 6682383"/>
              <a:gd name="connsiteY3158" fmla="*/ 4505771 h 6812607"/>
              <a:gd name="connsiteX3159" fmla="*/ 5595937 w 6682383"/>
              <a:gd name="connsiteY3159" fmla="*/ 4498330 h 6812607"/>
              <a:gd name="connsiteX3160" fmla="*/ 5417343 w 6682383"/>
              <a:gd name="connsiteY3160" fmla="*/ 4498330 h 6812607"/>
              <a:gd name="connsiteX3161" fmla="*/ 5413623 w 6682383"/>
              <a:gd name="connsiteY3161" fmla="*/ 4509492 h 6812607"/>
              <a:gd name="connsiteX3162" fmla="*/ 5409902 w 6682383"/>
              <a:gd name="connsiteY3162" fmla="*/ 4528095 h 6812607"/>
              <a:gd name="connsiteX3163" fmla="*/ 5417343 w 6682383"/>
              <a:gd name="connsiteY3163" fmla="*/ 4505771 h 6812607"/>
              <a:gd name="connsiteX3164" fmla="*/ 5402461 w 6682383"/>
              <a:gd name="connsiteY3164" fmla="*/ 4498330 h 6812607"/>
              <a:gd name="connsiteX3165" fmla="*/ 5402461 w 6682383"/>
              <a:gd name="connsiteY3165" fmla="*/ 4505771 h 6812607"/>
              <a:gd name="connsiteX3166" fmla="*/ 5409902 w 6682383"/>
              <a:gd name="connsiteY3166" fmla="*/ 4502051 h 6812607"/>
              <a:gd name="connsiteX3167" fmla="*/ 5402461 w 6682383"/>
              <a:gd name="connsiteY3167" fmla="*/ 4498330 h 6812607"/>
              <a:gd name="connsiteX3168" fmla="*/ 6293941 w 6682383"/>
              <a:gd name="connsiteY3168" fmla="*/ 4495353 h 6812607"/>
              <a:gd name="connsiteX3169" fmla="*/ 6295429 w 6682383"/>
              <a:gd name="connsiteY3169" fmla="*/ 4498330 h 6812607"/>
              <a:gd name="connsiteX3170" fmla="*/ 6287988 w 6682383"/>
              <a:gd name="connsiteY3170" fmla="*/ 4505771 h 6812607"/>
              <a:gd name="connsiteX3171" fmla="*/ 6287988 w 6682383"/>
              <a:gd name="connsiteY3171" fmla="*/ 4498330 h 6812607"/>
              <a:gd name="connsiteX3172" fmla="*/ 6227581 w 6682383"/>
              <a:gd name="connsiteY3172" fmla="*/ 4495266 h 6812607"/>
              <a:gd name="connsiteX3173" fmla="*/ 6227992 w 6682383"/>
              <a:gd name="connsiteY3173" fmla="*/ 4495539 h 6812607"/>
              <a:gd name="connsiteX3174" fmla="*/ 6228457 w 6682383"/>
              <a:gd name="connsiteY3174" fmla="*/ 4498330 h 6812607"/>
              <a:gd name="connsiteX3175" fmla="*/ 6227103 w 6682383"/>
              <a:gd name="connsiteY3175" fmla="*/ 4494947 h 6812607"/>
              <a:gd name="connsiteX3176" fmla="*/ 6227527 w 6682383"/>
              <a:gd name="connsiteY3176" fmla="*/ 4495074 h 6812607"/>
              <a:gd name="connsiteX3177" fmla="*/ 6227581 w 6682383"/>
              <a:gd name="connsiteY3177" fmla="*/ 4495266 h 6812607"/>
              <a:gd name="connsiteX3178" fmla="*/ 6226596 w 6682383"/>
              <a:gd name="connsiteY3178" fmla="*/ 4494609 h 6812607"/>
              <a:gd name="connsiteX3179" fmla="*/ 6227103 w 6682383"/>
              <a:gd name="connsiteY3179" fmla="*/ 4494947 h 6812607"/>
              <a:gd name="connsiteX3180" fmla="*/ 6226404 w 6682383"/>
              <a:gd name="connsiteY3180" fmla="*/ 4494737 h 6812607"/>
              <a:gd name="connsiteX3181" fmla="*/ 6302871 w 6682383"/>
              <a:gd name="connsiteY3181" fmla="*/ 4490888 h 6812607"/>
              <a:gd name="connsiteX3182" fmla="*/ 6310312 w 6682383"/>
              <a:gd name="connsiteY3182" fmla="*/ 4490888 h 6812607"/>
              <a:gd name="connsiteX3183" fmla="*/ 6317754 w 6682383"/>
              <a:gd name="connsiteY3183" fmla="*/ 4490888 h 6812607"/>
              <a:gd name="connsiteX3184" fmla="*/ 6317754 w 6682383"/>
              <a:gd name="connsiteY3184" fmla="*/ 4498330 h 6812607"/>
              <a:gd name="connsiteX3185" fmla="*/ 6310312 w 6682383"/>
              <a:gd name="connsiteY3185" fmla="*/ 4498330 h 6812607"/>
              <a:gd name="connsiteX3186" fmla="*/ 6302871 w 6682383"/>
              <a:gd name="connsiteY3186" fmla="*/ 4490888 h 6812607"/>
              <a:gd name="connsiteX3187" fmla="*/ 5982890 w 6682383"/>
              <a:gd name="connsiteY3187" fmla="*/ 4490888 h 6812607"/>
              <a:gd name="connsiteX3188" fmla="*/ 5990332 w 6682383"/>
              <a:gd name="connsiteY3188" fmla="*/ 4490888 h 6812607"/>
              <a:gd name="connsiteX3189" fmla="*/ 5986611 w 6682383"/>
              <a:gd name="connsiteY3189" fmla="*/ 4498330 h 6812607"/>
              <a:gd name="connsiteX3190" fmla="*/ 5982890 w 6682383"/>
              <a:gd name="connsiteY3190" fmla="*/ 4498330 h 6812607"/>
              <a:gd name="connsiteX3191" fmla="*/ 5982890 w 6682383"/>
              <a:gd name="connsiteY3191" fmla="*/ 4490888 h 6812607"/>
              <a:gd name="connsiteX3192" fmla="*/ 5923359 w 6682383"/>
              <a:gd name="connsiteY3192" fmla="*/ 4490888 h 6812607"/>
              <a:gd name="connsiteX3193" fmla="*/ 5934521 w 6682383"/>
              <a:gd name="connsiteY3193" fmla="*/ 4494609 h 6812607"/>
              <a:gd name="connsiteX3194" fmla="*/ 5938242 w 6682383"/>
              <a:gd name="connsiteY3194" fmla="*/ 4498330 h 6812607"/>
              <a:gd name="connsiteX3195" fmla="*/ 5930801 w 6682383"/>
              <a:gd name="connsiteY3195" fmla="*/ 4498330 h 6812607"/>
              <a:gd name="connsiteX3196" fmla="*/ 5666631 w 6682383"/>
              <a:gd name="connsiteY3196" fmla="*/ 4490888 h 6812607"/>
              <a:gd name="connsiteX3197" fmla="*/ 5662910 w 6682383"/>
              <a:gd name="connsiteY3197" fmla="*/ 4498330 h 6812607"/>
              <a:gd name="connsiteX3198" fmla="*/ 5662910 w 6682383"/>
              <a:gd name="connsiteY3198" fmla="*/ 4505771 h 6812607"/>
              <a:gd name="connsiteX3199" fmla="*/ 5666631 w 6682383"/>
              <a:gd name="connsiteY3199" fmla="*/ 4498330 h 6812607"/>
              <a:gd name="connsiteX3200" fmla="*/ 5666631 w 6682383"/>
              <a:gd name="connsiteY3200" fmla="*/ 4490888 h 6812607"/>
              <a:gd name="connsiteX3201" fmla="*/ 96738 w 6682383"/>
              <a:gd name="connsiteY3201" fmla="*/ 4490888 h 6812607"/>
              <a:gd name="connsiteX3202" fmla="*/ 89297 w 6682383"/>
              <a:gd name="connsiteY3202" fmla="*/ 4494609 h 6812607"/>
              <a:gd name="connsiteX3203" fmla="*/ 93018 w 6682383"/>
              <a:gd name="connsiteY3203" fmla="*/ 4498330 h 6812607"/>
              <a:gd name="connsiteX3204" fmla="*/ 96738 w 6682383"/>
              <a:gd name="connsiteY3204" fmla="*/ 4498330 h 6812607"/>
              <a:gd name="connsiteX3205" fmla="*/ 104180 w 6682383"/>
              <a:gd name="connsiteY3205" fmla="*/ 4490888 h 6812607"/>
              <a:gd name="connsiteX3206" fmla="*/ 5551289 w 6682383"/>
              <a:gd name="connsiteY3206" fmla="*/ 4487168 h 6812607"/>
              <a:gd name="connsiteX3207" fmla="*/ 5543847 w 6682383"/>
              <a:gd name="connsiteY3207" fmla="*/ 4490888 h 6812607"/>
              <a:gd name="connsiteX3208" fmla="*/ 5551289 w 6682383"/>
              <a:gd name="connsiteY3208" fmla="*/ 4498330 h 6812607"/>
              <a:gd name="connsiteX3209" fmla="*/ 5543847 w 6682383"/>
              <a:gd name="connsiteY3209" fmla="*/ 4513213 h 6812607"/>
              <a:gd name="connsiteX3210" fmla="*/ 5528965 w 6682383"/>
              <a:gd name="connsiteY3210" fmla="*/ 4528095 h 6812607"/>
              <a:gd name="connsiteX3211" fmla="*/ 5536406 w 6682383"/>
              <a:gd name="connsiteY3211" fmla="*/ 4535537 h 6812607"/>
              <a:gd name="connsiteX3212" fmla="*/ 5551289 w 6682383"/>
              <a:gd name="connsiteY3212" fmla="*/ 4542978 h 6812607"/>
              <a:gd name="connsiteX3213" fmla="*/ 5555010 w 6682383"/>
              <a:gd name="connsiteY3213" fmla="*/ 4554140 h 6812607"/>
              <a:gd name="connsiteX3214" fmla="*/ 5543847 w 6682383"/>
              <a:gd name="connsiteY3214" fmla="*/ 4557861 h 6812607"/>
              <a:gd name="connsiteX3215" fmla="*/ 5536406 w 6682383"/>
              <a:gd name="connsiteY3215" fmla="*/ 4557861 h 6812607"/>
              <a:gd name="connsiteX3216" fmla="*/ 5536406 w 6682383"/>
              <a:gd name="connsiteY3216" fmla="*/ 4572744 h 6812607"/>
              <a:gd name="connsiteX3217" fmla="*/ 5543847 w 6682383"/>
              <a:gd name="connsiteY3217" fmla="*/ 4580185 h 6812607"/>
              <a:gd name="connsiteX3218" fmla="*/ 5543847 w 6682383"/>
              <a:gd name="connsiteY3218" fmla="*/ 4572744 h 6812607"/>
              <a:gd name="connsiteX3219" fmla="*/ 5551289 w 6682383"/>
              <a:gd name="connsiteY3219" fmla="*/ 4565303 h 6812607"/>
              <a:gd name="connsiteX3220" fmla="*/ 5558730 w 6682383"/>
              <a:gd name="connsiteY3220" fmla="*/ 4557861 h 6812607"/>
              <a:gd name="connsiteX3221" fmla="*/ 5577334 w 6682383"/>
              <a:gd name="connsiteY3221" fmla="*/ 4546699 h 6812607"/>
              <a:gd name="connsiteX3222" fmla="*/ 5588496 w 6682383"/>
              <a:gd name="connsiteY3222" fmla="*/ 4557861 h 6812607"/>
              <a:gd name="connsiteX3223" fmla="*/ 5610820 w 6682383"/>
              <a:gd name="connsiteY3223" fmla="*/ 4580185 h 6812607"/>
              <a:gd name="connsiteX3224" fmla="*/ 5618261 w 6682383"/>
              <a:gd name="connsiteY3224" fmla="*/ 4572744 h 6812607"/>
              <a:gd name="connsiteX3225" fmla="*/ 5625703 w 6682383"/>
              <a:gd name="connsiteY3225" fmla="*/ 4569023 h 6812607"/>
              <a:gd name="connsiteX3226" fmla="*/ 5633144 w 6682383"/>
              <a:gd name="connsiteY3226" fmla="*/ 4565303 h 6812607"/>
              <a:gd name="connsiteX3227" fmla="*/ 5633144 w 6682383"/>
              <a:gd name="connsiteY3227" fmla="*/ 4557861 h 6812607"/>
              <a:gd name="connsiteX3228" fmla="*/ 5618261 w 6682383"/>
              <a:gd name="connsiteY3228" fmla="*/ 4550420 h 6812607"/>
              <a:gd name="connsiteX3229" fmla="*/ 5610820 w 6682383"/>
              <a:gd name="connsiteY3229" fmla="*/ 4546699 h 6812607"/>
              <a:gd name="connsiteX3230" fmla="*/ 5603379 w 6682383"/>
              <a:gd name="connsiteY3230" fmla="*/ 4535537 h 6812607"/>
              <a:gd name="connsiteX3231" fmla="*/ 5610820 w 6682383"/>
              <a:gd name="connsiteY3231" fmla="*/ 4535537 h 6812607"/>
              <a:gd name="connsiteX3232" fmla="*/ 5607099 w 6682383"/>
              <a:gd name="connsiteY3232" fmla="*/ 4528095 h 6812607"/>
              <a:gd name="connsiteX3233" fmla="*/ 5595937 w 6682383"/>
              <a:gd name="connsiteY3233" fmla="*/ 4528095 h 6812607"/>
              <a:gd name="connsiteX3234" fmla="*/ 5584775 w 6682383"/>
              <a:gd name="connsiteY3234" fmla="*/ 4535537 h 6812607"/>
              <a:gd name="connsiteX3235" fmla="*/ 5577334 w 6682383"/>
              <a:gd name="connsiteY3235" fmla="*/ 4539258 h 6812607"/>
              <a:gd name="connsiteX3236" fmla="*/ 5569892 w 6682383"/>
              <a:gd name="connsiteY3236" fmla="*/ 4535537 h 6812607"/>
              <a:gd name="connsiteX3237" fmla="*/ 5566172 w 6682383"/>
              <a:gd name="connsiteY3237" fmla="*/ 4520654 h 6812607"/>
              <a:gd name="connsiteX3238" fmla="*/ 5566172 w 6682383"/>
              <a:gd name="connsiteY3238" fmla="*/ 4505771 h 6812607"/>
              <a:gd name="connsiteX3239" fmla="*/ 5558730 w 6682383"/>
              <a:gd name="connsiteY3239" fmla="*/ 4490888 h 6812607"/>
              <a:gd name="connsiteX3240" fmla="*/ 5551289 w 6682383"/>
              <a:gd name="connsiteY3240" fmla="*/ 4487168 h 6812607"/>
              <a:gd name="connsiteX3241" fmla="*/ 6287988 w 6682383"/>
              <a:gd name="connsiteY3241" fmla="*/ 4483447 h 6812607"/>
              <a:gd name="connsiteX3242" fmla="*/ 6295429 w 6682383"/>
              <a:gd name="connsiteY3242" fmla="*/ 4494609 h 6812607"/>
              <a:gd name="connsiteX3243" fmla="*/ 6293941 w 6682383"/>
              <a:gd name="connsiteY3243" fmla="*/ 4495353 h 6812607"/>
              <a:gd name="connsiteX3244" fmla="*/ 5893593 w 6682383"/>
              <a:gd name="connsiteY3244" fmla="*/ 4483447 h 6812607"/>
              <a:gd name="connsiteX3245" fmla="*/ 5901035 w 6682383"/>
              <a:gd name="connsiteY3245" fmla="*/ 4483447 h 6812607"/>
              <a:gd name="connsiteX3246" fmla="*/ 5901035 w 6682383"/>
              <a:gd name="connsiteY3246" fmla="*/ 4490888 h 6812607"/>
              <a:gd name="connsiteX3247" fmla="*/ 5897314 w 6682383"/>
              <a:gd name="connsiteY3247" fmla="*/ 4490888 h 6812607"/>
              <a:gd name="connsiteX3248" fmla="*/ 5893593 w 6682383"/>
              <a:gd name="connsiteY3248" fmla="*/ 4483447 h 6812607"/>
              <a:gd name="connsiteX3249" fmla="*/ 5447109 w 6682383"/>
              <a:gd name="connsiteY3249" fmla="*/ 4483447 h 6812607"/>
              <a:gd name="connsiteX3250" fmla="*/ 5447109 w 6682383"/>
              <a:gd name="connsiteY3250" fmla="*/ 4490888 h 6812607"/>
              <a:gd name="connsiteX3251" fmla="*/ 5450830 w 6682383"/>
              <a:gd name="connsiteY3251" fmla="*/ 4487168 h 6812607"/>
              <a:gd name="connsiteX3252" fmla="*/ 5447109 w 6682383"/>
              <a:gd name="connsiteY3252" fmla="*/ 4483447 h 6812607"/>
              <a:gd name="connsiteX3253" fmla="*/ 6191250 w 6682383"/>
              <a:gd name="connsiteY3253" fmla="*/ 4476006 h 6812607"/>
              <a:gd name="connsiteX3254" fmla="*/ 6196831 w 6682383"/>
              <a:gd name="connsiteY3254" fmla="*/ 4477866 h 6812607"/>
              <a:gd name="connsiteX3255" fmla="*/ 6191250 w 6682383"/>
              <a:gd name="connsiteY3255" fmla="*/ 4483447 h 6812607"/>
              <a:gd name="connsiteX3256" fmla="*/ 6191250 w 6682383"/>
              <a:gd name="connsiteY3256" fmla="*/ 4476006 h 6812607"/>
              <a:gd name="connsiteX3257" fmla="*/ 5878711 w 6682383"/>
              <a:gd name="connsiteY3257" fmla="*/ 4476006 h 6812607"/>
              <a:gd name="connsiteX3258" fmla="*/ 5886152 w 6682383"/>
              <a:gd name="connsiteY3258" fmla="*/ 4483447 h 6812607"/>
              <a:gd name="connsiteX3259" fmla="*/ 5878711 w 6682383"/>
              <a:gd name="connsiteY3259" fmla="*/ 4483447 h 6812607"/>
              <a:gd name="connsiteX3260" fmla="*/ 6261943 w 6682383"/>
              <a:gd name="connsiteY3260" fmla="*/ 4468565 h 6812607"/>
              <a:gd name="connsiteX3261" fmla="*/ 6273105 w 6682383"/>
              <a:gd name="connsiteY3261" fmla="*/ 4476006 h 6812607"/>
              <a:gd name="connsiteX3262" fmla="*/ 6265664 w 6682383"/>
              <a:gd name="connsiteY3262" fmla="*/ 4476006 h 6812607"/>
              <a:gd name="connsiteX3263" fmla="*/ 6206133 w 6682383"/>
              <a:gd name="connsiteY3263" fmla="*/ 4468564 h 6812607"/>
              <a:gd name="connsiteX3264" fmla="*/ 6206133 w 6682383"/>
              <a:gd name="connsiteY3264" fmla="*/ 4472285 h 6812607"/>
              <a:gd name="connsiteX3265" fmla="*/ 6206133 w 6682383"/>
              <a:gd name="connsiteY3265" fmla="*/ 4483447 h 6812607"/>
              <a:gd name="connsiteX3266" fmla="*/ 6213574 w 6682383"/>
              <a:gd name="connsiteY3266" fmla="*/ 4490888 h 6812607"/>
              <a:gd name="connsiteX3267" fmla="*/ 6226404 w 6682383"/>
              <a:gd name="connsiteY3267" fmla="*/ 4494737 h 6812607"/>
              <a:gd name="connsiteX3268" fmla="*/ 6221015 w 6682383"/>
              <a:gd name="connsiteY3268" fmla="*/ 4498330 h 6812607"/>
              <a:gd name="connsiteX3269" fmla="*/ 6202412 w 6682383"/>
              <a:gd name="connsiteY3269" fmla="*/ 4490888 h 6812607"/>
              <a:gd name="connsiteX3270" fmla="*/ 6191250 w 6682383"/>
              <a:gd name="connsiteY3270" fmla="*/ 4483447 h 6812607"/>
              <a:gd name="connsiteX3271" fmla="*/ 6198691 w 6682383"/>
              <a:gd name="connsiteY3271" fmla="*/ 4483447 h 6812607"/>
              <a:gd name="connsiteX3272" fmla="*/ 6196831 w 6682383"/>
              <a:gd name="connsiteY3272" fmla="*/ 4477866 h 6812607"/>
              <a:gd name="connsiteX3273" fmla="*/ 5834062 w 6682383"/>
              <a:gd name="connsiteY3273" fmla="*/ 4468564 h 6812607"/>
              <a:gd name="connsiteX3274" fmla="*/ 5841504 w 6682383"/>
              <a:gd name="connsiteY3274" fmla="*/ 4468564 h 6812607"/>
              <a:gd name="connsiteX3275" fmla="*/ 5837783 w 6682383"/>
              <a:gd name="connsiteY3275" fmla="*/ 4476006 h 6812607"/>
              <a:gd name="connsiteX3276" fmla="*/ 5834062 w 6682383"/>
              <a:gd name="connsiteY3276" fmla="*/ 4476006 h 6812607"/>
              <a:gd name="connsiteX3277" fmla="*/ 5834062 w 6682383"/>
              <a:gd name="connsiteY3277" fmla="*/ 4468564 h 6812607"/>
              <a:gd name="connsiteX3278" fmla="*/ 6154043 w 6682383"/>
              <a:gd name="connsiteY3278" fmla="*/ 4461123 h 6812607"/>
              <a:gd name="connsiteX3279" fmla="*/ 6161484 w 6682383"/>
              <a:gd name="connsiteY3279" fmla="*/ 4461123 h 6812607"/>
              <a:gd name="connsiteX3280" fmla="*/ 6168926 w 6682383"/>
              <a:gd name="connsiteY3280" fmla="*/ 4468564 h 6812607"/>
              <a:gd name="connsiteX3281" fmla="*/ 6161484 w 6682383"/>
              <a:gd name="connsiteY3281" fmla="*/ 4468564 h 6812607"/>
              <a:gd name="connsiteX3282" fmla="*/ 6131718 w 6682383"/>
              <a:gd name="connsiteY3282" fmla="*/ 4461123 h 6812607"/>
              <a:gd name="connsiteX3283" fmla="*/ 6146601 w 6682383"/>
              <a:gd name="connsiteY3283" fmla="*/ 4476006 h 6812607"/>
              <a:gd name="connsiteX3284" fmla="*/ 6142881 w 6682383"/>
              <a:gd name="connsiteY3284" fmla="*/ 4479726 h 6812607"/>
              <a:gd name="connsiteX3285" fmla="*/ 6139160 w 6682383"/>
              <a:gd name="connsiteY3285" fmla="*/ 4472285 h 6812607"/>
              <a:gd name="connsiteX3286" fmla="*/ 6131718 w 6682383"/>
              <a:gd name="connsiteY3286" fmla="*/ 4461123 h 6812607"/>
              <a:gd name="connsiteX3287" fmla="*/ 5856386 w 6682383"/>
              <a:gd name="connsiteY3287" fmla="*/ 4461123 h 6812607"/>
              <a:gd name="connsiteX3288" fmla="*/ 5856386 w 6682383"/>
              <a:gd name="connsiteY3288" fmla="*/ 4468564 h 6812607"/>
              <a:gd name="connsiteX3289" fmla="*/ 5856386 w 6682383"/>
              <a:gd name="connsiteY3289" fmla="*/ 4476006 h 6812607"/>
              <a:gd name="connsiteX3290" fmla="*/ 5852666 w 6682383"/>
              <a:gd name="connsiteY3290" fmla="*/ 4468564 h 6812607"/>
              <a:gd name="connsiteX3291" fmla="*/ 5856386 w 6682383"/>
              <a:gd name="connsiteY3291" fmla="*/ 4461123 h 6812607"/>
              <a:gd name="connsiteX3292" fmla="*/ 5737324 w 6682383"/>
              <a:gd name="connsiteY3292" fmla="*/ 4461123 h 6812607"/>
              <a:gd name="connsiteX3293" fmla="*/ 5737324 w 6682383"/>
              <a:gd name="connsiteY3293" fmla="*/ 4468564 h 6812607"/>
              <a:gd name="connsiteX3294" fmla="*/ 5733603 w 6682383"/>
              <a:gd name="connsiteY3294" fmla="*/ 4476006 h 6812607"/>
              <a:gd name="connsiteX3295" fmla="*/ 5729883 w 6682383"/>
              <a:gd name="connsiteY3295" fmla="*/ 4468564 h 6812607"/>
              <a:gd name="connsiteX3296" fmla="*/ 6287988 w 6682383"/>
              <a:gd name="connsiteY3296" fmla="*/ 4453681 h 6812607"/>
              <a:gd name="connsiteX3297" fmla="*/ 6291709 w 6682383"/>
              <a:gd name="connsiteY3297" fmla="*/ 4457402 h 6812607"/>
              <a:gd name="connsiteX3298" fmla="*/ 6295429 w 6682383"/>
              <a:gd name="connsiteY3298" fmla="*/ 4461123 h 6812607"/>
              <a:gd name="connsiteX3299" fmla="*/ 6287988 w 6682383"/>
              <a:gd name="connsiteY3299" fmla="*/ 4461123 h 6812607"/>
              <a:gd name="connsiteX3300" fmla="*/ 6287988 w 6682383"/>
              <a:gd name="connsiteY3300" fmla="*/ 4453681 h 6812607"/>
              <a:gd name="connsiteX3301" fmla="*/ 6191250 w 6682383"/>
              <a:gd name="connsiteY3301" fmla="*/ 4453681 h 6812607"/>
              <a:gd name="connsiteX3302" fmla="*/ 6213574 w 6682383"/>
              <a:gd name="connsiteY3302" fmla="*/ 4453681 h 6812607"/>
              <a:gd name="connsiteX3303" fmla="*/ 6232177 w 6682383"/>
              <a:gd name="connsiteY3303" fmla="*/ 4461123 h 6812607"/>
              <a:gd name="connsiteX3304" fmla="*/ 6250781 w 6682383"/>
              <a:gd name="connsiteY3304" fmla="*/ 4461123 h 6812607"/>
              <a:gd name="connsiteX3305" fmla="*/ 6261943 w 6682383"/>
              <a:gd name="connsiteY3305" fmla="*/ 4468564 h 6812607"/>
              <a:gd name="connsiteX3306" fmla="*/ 6250781 w 6682383"/>
              <a:gd name="connsiteY3306" fmla="*/ 4476006 h 6812607"/>
              <a:gd name="connsiteX3307" fmla="*/ 6243340 w 6682383"/>
              <a:gd name="connsiteY3307" fmla="*/ 4468564 h 6812607"/>
              <a:gd name="connsiteX3308" fmla="*/ 6235898 w 6682383"/>
              <a:gd name="connsiteY3308" fmla="*/ 4476006 h 6812607"/>
              <a:gd name="connsiteX3309" fmla="*/ 6221015 w 6682383"/>
              <a:gd name="connsiteY3309" fmla="*/ 4464844 h 6812607"/>
              <a:gd name="connsiteX3310" fmla="*/ 6206133 w 6682383"/>
              <a:gd name="connsiteY3310" fmla="*/ 4461123 h 6812607"/>
              <a:gd name="connsiteX3311" fmla="*/ 6198691 w 6682383"/>
              <a:gd name="connsiteY3311" fmla="*/ 4457402 h 6812607"/>
              <a:gd name="connsiteX3312" fmla="*/ 6191250 w 6682383"/>
              <a:gd name="connsiteY3312" fmla="*/ 4453681 h 6812607"/>
              <a:gd name="connsiteX3313" fmla="*/ 5819179 w 6682383"/>
              <a:gd name="connsiteY3313" fmla="*/ 4453681 h 6812607"/>
              <a:gd name="connsiteX3314" fmla="*/ 5826621 w 6682383"/>
              <a:gd name="connsiteY3314" fmla="*/ 4453681 h 6812607"/>
              <a:gd name="connsiteX3315" fmla="*/ 5826621 w 6682383"/>
              <a:gd name="connsiteY3315" fmla="*/ 4461123 h 6812607"/>
              <a:gd name="connsiteX3316" fmla="*/ 5819179 w 6682383"/>
              <a:gd name="connsiteY3316" fmla="*/ 4461123 h 6812607"/>
              <a:gd name="connsiteX3317" fmla="*/ 5819179 w 6682383"/>
              <a:gd name="connsiteY3317" fmla="*/ 4453681 h 6812607"/>
              <a:gd name="connsiteX3318" fmla="*/ 5811738 w 6682383"/>
              <a:gd name="connsiteY3318" fmla="*/ 4453681 h 6812607"/>
              <a:gd name="connsiteX3319" fmla="*/ 5819179 w 6682383"/>
              <a:gd name="connsiteY3319" fmla="*/ 4461123 h 6812607"/>
              <a:gd name="connsiteX3320" fmla="*/ 5811738 w 6682383"/>
              <a:gd name="connsiteY3320" fmla="*/ 4461123 h 6812607"/>
              <a:gd name="connsiteX3321" fmla="*/ 5811738 w 6682383"/>
              <a:gd name="connsiteY3321" fmla="*/ 4453681 h 6812607"/>
              <a:gd name="connsiteX3322" fmla="*/ 5707558 w 6682383"/>
              <a:gd name="connsiteY3322" fmla="*/ 4453681 h 6812607"/>
              <a:gd name="connsiteX3323" fmla="*/ 5715000 w 6682383"/>
              <a:gd name="connsiteY3323" fmla="*/ 4461123 h 6812607"/>
              <a:gd name="connsiteX3324" fmla="*/ 5715000 w 6682383"/>
              <a:gd name="connsiteY3324" fmla="*/ 4468564 h 6812607"/>
              <a:gd name="connsiteX3325" fmla="*/ 5714070 w 6682383"/>
              <a:gd name="connsiteY3325" fmla="*/ 4468564 h 6812607"/>
              <a:gd name="connsiteX3326" fmla="*/ 5707558 w 6682383"/>
              <a:gd name="connsiteY3326" fmla="*/ 4468564 h 6812607"/>
              <a:gd name="connsiteX3327" fmla="*/ 5692676 w 6682383"/>
              <a:gd name="connsiteY3327" fmla="*/ 4461123 h 6812607"/>
              <a:gd name="connsiteX3328" fmla="*/ 5700117 w 6682383"/>
              <a:gd name="connsiteY3328" fmla="*/ 4457402 h 6812607"/>
              <a:gd name="connsiteX3329" fmla="*/ 5707558 w 6682383"/>
              <a:gd name="connsiteY3329" fmla="*/ 4453681 h 6812607"/>
              <a:gd name="connsiteX3330" fmla="*/ 104180 w 6682383"/>
              <a:gd name="connsiteY3330" fmla="*/ 4438799 h 6812607"/>
              <a:gd name="connsiteX3331" fmla="*/ 104180 w 6682383"/>
              <a:gd name="connsiteY3331" fmla="*/ 4446240 h 6812607"/>
              <a:gd name="connsiteX3332" fmla="*/ 96738 w 6682383"/>
              <a:gd name="connsiteY3332" fmla="*/ 4446240 h 6812607"/>
              <a:gd name="connsiteX3333" fmla="*/ 104180 w 6682383"/>
              <a:gd name="connsiteY3333" fmla="*/ 4438799 h 6812607"/>
              <a:gd name="connsiteX3334" fmla="*/ 5707558 w 6682383"/>
              <a:gd name="connsiteY3334" fmla="*/ 4431357 h 6812607"/>
              <a:gd name="connsiteX3335" fmla="*/ 5715000 w 6682383"/>
              <a:gd name="connsiteY3335" fmla="*/ 4431357 h 6812607"/>
              <a:gd name="connsiteX3336" fmla="*/ 5707558 w 6682383"/>
              <a:gd name="connsiteY3336" fmla="*/ 4438799 h 6812607"/>
              <a:gd name="connsiteX3337" fmla="*/ 5633144 w 6682383"/>
              <a:gd name="connsiteY3337" fmla="*/ 4431357 h 6812607"/>
              <a:gd name="connsiteX3338" fmla="*/ 5640586 w 6682383"/>
              <a:gd name="connsiteY3338" fmla="*/ 4438799 h 6812607"/>
              <a:gd name="connsiteX3339" fmla="*/ 5655468 w 6682383"/>
              <a:gd name="connsiteY3339" fmla="*/ 4431357 h 6812607"/>
              <a:gd name="connsiteX3340" fmla="*/ 5648027 w 6682383"/>
              <a:gd name="connsiteY3340" fmla="*/ 4431357 h 6812607"/>
              <a:gd name="connsiteX3341" fmla="*/ 5640586 w 6682383"/>
              <a:gd name="connsiteY3341" fmla="*/ 4431357 h 6812607"/>
              <a:gd name="connsiteX3342" fmla="*/ 5506640 w 6682383"/>
              <a:gd name="connsiteY3342" fmla="*/ 4431357 h 6812607"/>
              <a:gd name="connsiteX3343" fmla="*/ 5517802 w 6682383"/>
              <a:gd name="connsiteY3343" fmla="*/ 4438799 h 6812607"/>
              <a:gd name="connsiteX3344" fmla="*/ 5528965 w 6682383"/>
              <a:gd name="connsiteY3344" fmla="*/ 4435078 h 6812607"/>
              <a:gd name="connsiteX3345" fmla="*/ 5517802 w 6682383"/>
              <a:gd name="connsiteY3345" fmla="*/ 4431357 h 6812607"/>
              <a:gd name="connsiteX3346" fmla="*/ 5506640 w 6682383"/>
              <a:gd name="connsiteY3346" fmla="*/ 4431357 h 6812607"/>
              <a:gd name="connsiteX3347" fmla="*/ 5387578 w 6682383"/>
              <a:gd name="connsiteY3347" fmla="*/ 4431357 h 6812607"/>
              <a:gd name="connsiteX3348" fmla="*/ 5395019 w 6682383"/>
              <a:gd name="connsiteY3348" fmla="*/ 4438799 h 6812607"/>
              <a:gd name="connsiteX3349" fmla="*/ 5395019 w 6682383"/>
              <a:gd name="connsiteY3349" fmla="*/ 4431357 h 6812607"/>
              <a:gd name="connsiteX3350" fmla="*/ 5387578 w 6682383"/>
              <a:gd name="connsiteY3350" fmla="*/ 4431357 h 6812607"/>
              <a:gd name="connsiteX3351" fmla="*/ 6377285 w 6682383"/>
              <a:gd name="connsiteY3351" fmla="*/ 4423916 h 6812607"/>
              <a:gd name="connsiteX3352" fmla="*/ 6392167 w 6682383"/>
              <a:gd name="connsiteY3352" fmla="*/ 4431357 h 6812607"/>
              <a:gd name="connsiteX3353" fmla="*/ 6377285 w 6682383"/>
              <a:gd name="connsiteY3353" fmla="*/ 4431357 h 6812607"/>
              <a:gd name="connsiteX3354" fmla="*/ 5588496 w 6682383"/>
              <a:gd name="connsiteY3354" fmla="*/ 4423916 h 6812607"/>
              <a:gd name="connsiteX3355" fmla="*/ 5595937 w 6682383"/>
              <a:gd name="connsiteY3355" fmla="*/ 4431357 h 6812607"/>
              <a:gd name="connsiteX3356" fmla="*/ 5595937 w 6682383"/>
              <a:gd name="connsiteY3356" fmla="*/ 4423916 h 6812607"/>
              <a:gd name="connsiteX3357" fmla="*/ 5588496 w 6682383"/>
              <a:gd name="connsiteY3357" fmla="*/ 4423916 h 6812607"/>
              <a:gd name="connsiteX3358" fmla="*/ 5536406 w 6682383"/>
              <a:gd name="connsiteY3358" fmla="*/ 4423916 h 6812607"/>
              <a:gd name="connsiteX3359" fmla="*/ 5532685 w 6682383"/>
              <a:gd name="connsiteY3359" fmla="*/ 4435078 h 6812607"/>
              <a:gd name="connsiteX3360" fmla="*/ 5528965 w 6682383"/>
              <a:gd name="connsiteY3360" fmla="*/ 4446240 h 6812607"/>
              <a:gd name="connsiteX3361" fmla="*/ 5525244 w 6682383"/>
              <a:gd name="connsiteY3361" fmla="*/ 4446240 h 6812607"/>
              <a:gd name="connsiteX3362" fmla="*/ 5514082 w 6682383"/>
              <a:gd name="connsiteY3362" fmla="*/ 4446240 h 6812607"/>
              <a:gd name="connsiteX3363" fmla="*/ 5514082 w 6682383"/>
              <a:gd name="connsiteY3363" fmla="*/ 4453681 h 6812607"/>
              <a:gd name="connsiteX3364" fmla="*/ 5532685 w 6682383"/>
              <a:gd name="connsiteY3364" fmla="*/ 4453681 h 6812607"/>
              <a:gd name="connsiteX3365" fmla="*/ 5543847 w 6682383"/>
              <a:gd name="connsiteY3365" fmla="*/ 4453681 h 6812607"/>
              <a:gd name="connsiteX3366" fmla="*/ 5551289 w 6682383"/>
              <a:gd name="connsiteY3366" fmla="*/ 4464844 h 6812607"/>
              <a:gd name="connsiteX3367" fmla="*/ 5558730 w 6682383"/>
              <a:gd name="connsiteY3367" fmla="*/ 4468564 h 6812607"/>
              <a:gd name="connsiteX3368" fmla="*/ 5558730 w 6682383"/>
              <a:gd name="connsiteY3368" fmla="*/ 4461123 h 6812607"/>
              <a:gd name="connsiteX3369" fmla="*/ 5558730 w 6682383"/>
              <a:gd name="connsiteY3369" fmla="*/ 4453681 h 6812607"/>
              <a:gd name="connsiteX3370" fmla="*/ 5551289 w 6682383"/>
              <a:gd name="connsiteY3370" fmla="*/ 4438799 h 6812607"/>
              <a:gd name="connsiteX3371" fmla="*/ 5543847 w 6682383"/>
              <a:gd name="connsiteY3371" fmla="*/ 4431357 h 6812607"/>
              <a:gd name="connsiteX3372" fmla="*/ 5536406 w 6682383"/>
              <a:gd name="connsiteY3372" fmla="*/ 4423916 h 6812607"/>
              <a:gd name="connsiteX3373" fmla="*/ 5484316 w 6682383"/>
              <a:gd name="connsiteY3373" fmla="*/ 4423916 h 6812607"/>
              <a:gd name="connsiteX3374" fmla="*/ 5484316 w 6682383"/>
              <a:gd name="connsiteY3374" fmla="*/ 4438799 h 6812607"/>
              <a:gd name="connsiteX3375" fmla="*/ 5491758 w 6682383"/>
              <a:gd name="connsiteY3375" fmla="*/ 4438799 h 6812607"/>
              <a:gd name="connsiteX3376" fmla="*/ 5491758 w 6682383"/>
              <a:gd name="connsiteY3376" fmla="*/ 4431357 h 6812607"/>
              <a:gd name="connsiteX3377" fmla="*/ 5491758 w 6682383"/>
              <a:gd name="connsiteY3377" fmla="*/ 4427636 h 6812607"/>
              <a:gd name="connsiteX3378" fmla="*/ 5484316 w 6682383"/>
              <a:gd name="connsiteY3378" fmla="*/ 4423916 h 6812607"/>
              <a:gd name="connsiteX3379" fmla="*/ 5461992 w 6682383"/>
              <a:gd name="connsiteY3379" fmla="*/ 4423916 h 6812607"/>
              <a:gd name="connsiteX3380" fmla="*/ 5458271 w 6682383"/>
              <a:gd name="connsiteY3380" fmla="*/ 4431357 h 6812607"/>
              <a:gd name="connsiteX3381" fmla="*/ 5461992 w 6682383"/>
              <a:gd name="connsiteY3381" fmla="*/ 4438799 h 6812607"/>
              <a:gd name="connsiteX3382" fmla="*/ 5469433 w 6682383"/>
              <a:gd name="connsiteY3382" fmla="*/ 4431357 h 6812607"/>
              <a:gd name="connsiteX3383" fmla="*/ 5365254 w 6682383"/>
              <a:gd name="connsiteY3383" fmla="*/ 4423916 h 6812607"/>
              <a:gd name="connsiteX3384" fmla="*/ 5365254 w 6682383"/>
              <a:gd name="connsiteY3384" fmla="*/ 4431357 h 6812607"/>
              <a:gd name="connsiteX3385" fmla="*/ 5372695 w 6682383"/>
              <a:gd name="connsiteY3385" fmla="*/ 4423916 h 6812607"/>
              <a:gd name="connsiteX3386" fmla="*/ 5365254 w 6682383"/>
              <a:gd name="connsiteY3386" fmla="*/ 4423916 h 6812607"/>
              <a:gd name="connsiteX3387" fmla="*/ 5945683 w 6682383"/>
              <a:gd name="connsiteY3387" fmla="*/ 4416474 h 6812607"/>
              <a:gd name="connsiteX3388" fmla="*/ 5953125 w 6682383"/>
              <a:gd name="connsiteY3388" fmla="*/ 4423916 h 6812607"/>
              <a:gd name="connsiteX3389" fmla="*/ 5968008 w 6682383"/>
              <a:gd name="connsiteY3389" fmla="*/ 4416474 h 6812607"/>
              <a:gd name="connsiteX3390" fmla="*/ 5975449 w 6682383"/>
              <a:gd name="connsiteY3390" fmla="*/ 4431357 h 6812607"/>
              <a:gd name="connsiteX3391" fmla="*/ 5982890 w 6682383"/>
              <a:gd name="connsiteY3391" fmla="*/ 4431357 h 6812607"/>
              <a:gd name="connsiteX3392" fmla="*/ 5990332 w 6682383"/>
              <a:gd name="connsiteY3392" fmla="*/ 4423916 h 6812607"/>
              <a:gd name="connsiteX3393" fmla="*/ 5997773 w 6682383"/>
              <a:gd name="connsiteY3393" fmla="*/ 4423916 h 6812607"/>
              <a:gd name="connsiteX3394" fmla="*/ 6005215 w 6682383"/>
              <a:gd name="connsiteY3394" fmla="*/ 4416474 h 6812607"/>
              <a:gd name="connsiteX3395" fmla="*/ 6005215 w 6682383"/>
              <a:gd name="connsiteY3395" fmla="*/ 4423916 h 6812607"/>
              <a:gd name="connsiteX3396" fmla="*/ 6012656 w 6682383"/>
              <a:gd name="connsiteY3396" fmla="*/ 4431357 h 6812607"/>
              <a:gd name="connsiteX3397" fmla="*/ 6020097 w 6682383"/>
              <a:gd name="connsiteY3397" fmla="*/ 4431357 h 6812607"/>
              <a:gd name="connsiteX3398" fmla="*/ 6016377 w 6682383"/>
              <a:gd name="connsiteY3398" fmla="*/ 4438799 h 6812607"/>
              <a:gd name="connsiteX3399" fmla="*/ 6020097 w 6682383"/>
              <a:gd name="connsiteY3399" fmla="*/ 4446240 h 6812607"/>
              <a:gd name="connsiteX3400" fmla="*/ 6020097 w 6682383"/>
              <a:gd name="connsiteY3400" fmla="*/ 4453681 h 6812607"/>
              <a:gd name="connsiteX3401" fmla="*/ 6005215 w 6682383"/>
              <a:gd name="connsiteY3401" fmla="*/ 4449961 h 6812607"/>
              <a:gd name="connsiteX3402" fmla="*/ 5997773 w 6682383"/>
              <a:gd name="connsiteY3402" fmla="*/ 4446240 h 6812607"/>
              <a:gd name="connsiteX3403" fmla="*/ 5986611 w 6682383"/>
              <a:gd name="connsiteY3403" fmla="*/ 4449961 h 6812607"/>
              <a:gd name="connsiteX3404" fmla="*/ 5982890 w 6682383"/>
              <a:gd name="connsiteY3404" fmla="*/ 4453681 h 6812607"/>
              <a:gd name="connsiteX3405" fmla="*/ 5968008 w 6682383"/>
              <a:gd name="connsiteY3405" fmla="*/ 4453681 h 6812607"/>
              <a:gd name="connsiteX3406" fmla="*/ 5968008 w 6682383"/>
              <a:gd name="connsiteY3406" fmla="*/ 4442519 h 6812607"/>
              <a:gd name="connsiteX3407" fmla="*/ 5960566 w 6682383"/>
              <a:gd name="connsiteY3407" fmla="*/ 4446240 h 6812607"/>
              <a:gd name="connsiteX3408" fmla="*/ 5956845 w 6682383"/>
              <a:gd name="connsiteY3408" fmla="*/ 4453681 h 6812607"/>
              <a:gd name="connsiteX3409" fmla="*/ 5953125 w 6682383"/>
              <a:gd name="connsiteY3409" fmla="*/ 4446240 h 6812607"/>
              <a:gd name="connsiteX3410" fmla="*/ 5949404 w 6682383"/>
              <a:gd name="connsiteY3410" fmla="*/ 4442519 h 6812607"/>
              <a:gd name="connsiteX3411" fmla="*/ 5938242 w 6682383"/>
              <a:gd name="connsiteY3411" fmla="*/ 4438799 h 6812607"/>
              <a:gd name="connsiteX3412" fmla="*/ 5923359 w 6682383"/>
              <a:gd name="connsiteY3412" fmla="*/ 4438799 h 6812607"/>
              <a:gd name="connsiteX3413" fmla="*/ 5930801 w 6682383"/>
              <a:gd name="connsiteY3413" fmla="*/ 4423916 h 6812607"/>
              <a:gd name="connsiteX3414" fmla="*/ 5945683 w 6682383"/>
              <a:gd name="connsiteY3414" fmla="*/ 4416474 h 6812607"/>
              <a:gd name="connsiteX3415" fmla="*/ 5744765 w 6682383"/>
              <a:gd name="connsiteY3415" fmla="*/ 4416474 h 6812607"/>
              <a:gd name="connsiteX3416" fmla="*/ 5752207 w 6682383"/>
              <a:gd name="connsiteY3416" fmla="*/ 4416474 h 6812607"/>
              <a:gd name="connsiteX3417" fmla="*/ 5759648 w 6682383"/>
              <a:gd name="connsiteY3417" fmla="*/ 4416474 h 6812607"/>
              <a:gd name="connsiteX3418" fmla="*/ 5767090 w 6682383"/>
              <a:gd name="connsiteY3418" fmla="*/ 4423916 h 6812607"/>
              <a:gd name="connsiteX3419" fmla="*/ 5767090 w 6682383"/>
              <a:gd name="connsiteY3419" fmla="*/ 4431357 h 6812607"/>
              <a:gd name="connsiteX3420" fmla="*/ 5767090 w 6682383"/>
              <a:gd name="connsiteY3420" fmla="*/ 4438799 h 6812607"/>
              <a:gd name="connsiteX3421" fmla="*/ 5781972 w 6682383"/>
              <a:gd name="connsiteY3421" fmla="*/ 4449961 h 6812607"/>
              <a:gd name="connsiteX3422" fmla="*/ 5789414 w 6682383"/>
              <a:gd name="connsiteY3422" fmla="*/ 4453681 h 6812607"/>
              <a:gd name="connsiteX3423" fmla="*/ 5789414 w 6682383"/>
              <a:gd name="connsiteY3423" fmla="*/ 4461123 h 6812607"/>
              <a:gd name="connsiteX3424" fmla="*/ 5774531 w 6682383"/>
              <a:gd name="connsiteY3424" fmla="*/ 4457402 h 6812607"/>
              <a:gd name="connsiteX3425" fmla="*/ 5767090 w 6682383"/>
              <a:gd name="connsiteY3425" fmla="*/ 4461123 h 6812607"/>
              <a:gd name="connsiteX3426" fmla="*/ 5767090 w 6682383"/>
              <a:gd name="connsiteY3426" fmla="*/ 4468564 h 6812607"/>
              <a:gd name="connsiteX3427" fmla="*/ 5774531 w 6682383"/>
              <a:gd name="connsiteY3427" fmla="*/ 4476006 h 6812607"/>
              <a:gd name="connsiteX3428" fmla="*/ 5781972 w 6682383"/>
              <a:gd name="connsiteY3428" fmla="*/ 4476006 h 6812607"/>
              <a:gd name="connsiteX3429" fmla="*/ 5796855 w 6682383"/>
              <a:gd name="connsiteY3429" fmla="*/ 4476006 h 6812607"/>
              <a:gd name="connsiteX3430" fmla="*/ 5804297 w 6682383"/>
              <a:gd name="connsiteY3430" fmla="*/ 4476006 h 6812607"/>
              <a:gd name="connsiteX3431" fmla="*/ 5811738 w 6682383"/>
              <a:gd name="connsiteY3431" fmla="*/ 4476006 h 6812607"/>
              <a:gd name="connsiteX3432" fmla="*/ 5815459 w 6682383"/>
              <a:gd name="connsiteY3432" fmla="*/ 4487168 h 6812607"/>
              <a:gd name="connsiteX3433" fmla="*/ 5819179 w 6682383"/>
              <a:gd name="connsiteY3433" fmla="*/ 4494609 h 6812607"/>
              <a:gd name="connsiteX3434" fmla="*/ 5819179 w 6682383"/>
              <a:gd name="connsiteY3434" fmla="*/ 4498330 h 6812607"/>
              <a:gd name="connsiteX3435" fmla="*/ 5796855 w 6682383"/>
              <a:gd name="connsiteY3435" fmla="*/ 4498330 h 6812607"/>
              <a:gd name="connsiteX3436" fmla="*/ 5781972 w 6682383"/>
              <a:gd name="connsiteY3436" fmla="*/ 4494609 h 6812607"/>
              <a:gd name="connsiteX3437" fmla="*/ 5774531 w 6682383"/>
              <a:gd name="connsiteY3437" fmla="*/ 4490888 h 6812607"/>
              <a:gd name="connsiteX3438" fmla="*/ 5759648 w 6682383"/>
              <a:gd name="connsiteY3438" fmla="*/ 4483447 h 6812607"/>
              <a:gd name="connsiteX3439" fmla="*/ 5752207 w 6682383"/>
              <a:gd name="connsiteY3439" fmla="*/ 4453681 h 6812607"/>
              <a:gd name="connsiteX3440" fmla="*/ 5737324 w 6682383"/>
              <a:gd name="connsiteY3440" fmla="*/ 4446240 h 6812607"/>
              <a:gd name="connsiteX3441" fmla="*/ 5722441 w 6682383"/>
              <a:gd name="connsiteY3441" fmla="*/ 4438799 h 6812607"/>
              <a:gd name="connsiteX3442" fmla="*/ 5729883 w 6682383"/>
              <a:gd name="connsiteY3442" fmla="*/ 4438799 h 6812607"/>
              <a:gd name="connsiteX3443" fmla="*/ 5737324 w 6682383"/>
              <a:gd name="connsiteY3443" fmla="*/ 4438799 h 6812607"/>
              <a:gd name="connsiteX3444" fmla="*/ 5744765 w 6682383"/>
              <a:gd name="connsiteY3444" fmla="*/ 4438799 h 6812607"/>
              <a:gd name="connsiteX3445" fmla="*/ 5752207 w 6682383"/>
              <a:gd name="connsiteY3445" fmla="*/ 4431357 h 6812607"/>
              <a:gd name="connsiteX3446" fmla="*/ 5744765 w 6682383"/>
              <a:gd name="connsiteY3446" fmla="*/ 4423916 h 6812607"/>
              <a:gd name="connsiteX3447" fmla="*/ 5555010 w 6682383"/>
              <a:gd name="connsiteY3447" fmla="*/ 4412754 h 6812607"/>
              <a:gd name="connsiteX3448" fmla="*/ 5551289 w 6682383"/>
              <a:gd name="connsiteY3448" fmla="*/ 4416474 h 6812607"/>
              <a:gd name="connsiteX3449" fmla="*/ 5562451 w 6682383"/>
              <a:gd name="connsiteY3449" fmla="*/ 4423916 h 6812607"/>
              <a:gd name="connsiteX3450" fmla="*/ 5566172 w 6682383"/>
              <a:gd name="connsiteY3450" fmla="*/ 4416474 h 6812607"/>
              <a:gd name="connsiteX3451" fmla="*/ 5555010 w 6682383"/>
              <a:gd name="connsiteY3451" fmla="*/ 4412754 h 6812607"/>
              <a:gd name="connsiteX3452" fmla="*/ 6044282 w 6682383"/>
              <a:gd name="connsiteY3452" fmla="*/ 4411824 h 6812607"/>
              <a:gd name="connsiteX3453" fmla="*/ 6049863 w 6682383"/>
              <a:gd name="connsiteY3453" fmla="*/ 4412754 h 6812607"/>
              <a:gd name="connsiteX3454" fmla="*/ 6049863 w 6682383"/>
              <a:gd name="connsiteY3454" fmla="*/ 4423916 h 6812607"/>
              <a:gd name="connsiteX3455" fmla="*/ 6057304 w 6682383"/>
              <a:gd name="connsiteY3455" fmla="*/ 4431357 h 6812607"/>
              <a:gd name="connsiteX3456" fmla="*/ 6072187 w 6682383"/>
              <a:gd name="connsiteY3456" fmla="*/ 4431357 h 6812607"/>
              <a:gd name="connsiteX3457" fmla="*/ 6101953 w 6682383"/>
              <a:gd name="connsiteY3457" fmla="*/ 4431357 h 6812607"/>
              <a:gd name="connsiteX3458" fmla="*/ 6094511 w 6682383"/>
              <a:gd name="connsiteY3458" fmla="*/ 4435078 h 6812607"/>
              <a:gd name="connsiteX3459" fmla="*/ 6079629 w 6682383"/>
              <a:gd name="connsiteY3459" fmla="*/ 4438799 h 6812607"/>
              <a:gd name="connsiteX3460" fmla="*/ 6064746 w 6682383"/>
              <a:gd name="connsiteY3460" fmla="*/ 4446240 h 6812607"/>
              <a:gd name="connsiteX3461" fmla="*/ 6061025 w 6682383"/>
              <a:gd name="connsiteY3461" fmla="*/ 4442519 h 6812607"/>
              <a:gd name="connsiteX3462" fmla="*/ 6049863 w 6682383"/>
              <a:gd name="connsiteY3462" fmla="*/ 4438799 h 6812607"/>
              <a:gd name="connsiteX3463" fmla="*/ 6042422 w 6682383"/>
              <a:gd name="connsiteY3463" fmla="*/ 4438799 h 6812607"/>
              <a:gd name="connsiteX3464" fmla="*/ 6042422 w 6682383"/>
              <a:gd name="connsiteY3464" fmla="*/ 4431357 h 6812607"/>
              <a:gd name="connsiteX3465" fmla="*/ 6042422 w 6682383"/>
              <a:gd name="connsiteY3465" fmla="*/ 4423916 h 6812607"/>
              <a:gd name="connsiteX3466" fmla="*/ 6042422 w 6682383"/>
              <a:gd name="connsiteY3466" fmla="*/ 4416474 h 6812607"/>
              <a:gd name="connsiteX3467" fmla="*/ 6044282 w 6682383"/>
              <a:gd name="connsiteY3467" fmla="*/ 4411824 h 6812607"/>
              <a:gd name="connsiteX3468" fmla="*/ 5848945 w 6682383"/>
              <a:gd name="connsiteY3468" fmla="*/ 4409033 h 6812607"/>
              <a:gd name="connsiteX3469" fmla="*/ 5863828 w 6682383"/>
              <a:gd name="connsiteY3469" fmla="*/ 4416474 h 6812607"/>
              <a:gd name="connsiteX3470" fmla="*/ 5874990 w 6682383"/>
              <a:gd name="connsiteY3470" fmla="*/ 4416474 h 6812607"/>
              <a:gd name="connsiteX3471" fmla="*/ 5886152 w 6682383"/>
              <a:gd name="connsiteY3471" fmla="*/ 4416474 h 6812607"/>
              <a:gd name="connsiteX3472" fmla="*/ 5901035 w 6682383"/>
              <a:gd name="connsiteY3472" fmla="*/ 4423916 h 6812607"/>
              <a:gd name="connsiteX3473" fmla="*/ 5908476 w 6682383"/>
              <a:gd name="connsiteY3473" fmla="*/ 4423916 h 6812607"/>
              <a:gd name="connsiteX3474" fmla="*/ 5923359 w 6682383"/>
              <a:gd name="connsiteY3474" fmla="*/ 4423916 h 6812607"/>
              <a:gd name="connsiteX3475" fmla="*/ 5915918 w 6682383"/>
              <a:gd name="connsiteY3475" fmla="*/ 4435078 h 6812607"/>
              <a:gd name="connsiteX3476" fmla="*/ 5901035 w 6682383"/>
              <a:gd name="connsiteY3476" fmla="*/ 4438799 h 6812607"/>
              <a:gd name="connsiteX3477" fmla="*/ 5893593 w 6682383"/>
              <a:gd name="connsiteY3477" fmla="*/ 4431357 h 6812607"/>
              <a:gd name="connsiteX3478" fmla="*/ 5878711 w 6682383"/>
              <a:gd name="connsiteY3478" fmla="*/ 4427636 h 6812607"/>
              <a:gd name="connsiteX3479" fmla="*/ 5863828 w 6682383"/>
              <a:gd name="connsiteY3479" fmla="*/ 4423916 h 6812607"/>
              <a:gd name="connsiteX3480" fmla="*/ 5863828 w 6682383"/>
              <a:gd name="connsiteY3480" fmla="*/ 4431357 h 6812607"/>
              <a:gd name="connsiteX3481" fmla="*/ 5848945 w 6682383"/>
              <a:gd name="connsiteY3481" fmla="*/ 4431357 h 6812607"/>
              <a:gd name="connsiteX3482" fmla="*/ 5848945 w 6682383"/>
              <a:gd name="connsiteY3482" fmla="*/ 4409033 h 6812607"/>
              <a:gd name="connsiteX3483" fmla="*/ 5715000 w 6682383"/>
              <a:gd name="connsiteY3483" fmla="*/ 4409033 h 6812607"/>
              <a:gd name="connsiteX3484" fmla="*/ 5718720 w 6682383"/>
              <a:gd name="connsiteY3484" fmla="*/ 4412754 h 6812607"/>
              <a:gd name="connsiteX3485" fmla="*/ 5722441 w 6682383"/>
              <a:gd name="connsiteY3485" fmla="*/ 4416474 h 6812607"/>
              <a:gd name="connsiteX3486" fmla="*/ 5715000 w 6682383"/>
              <a:gd name="connsiteY3486" fmla="*/ 4416474 h 6812607"/>
              <a:gd name="connsiteX3487" fmla="*/ 5707558 w 6682383"/>
              <a:gd name="connsiteY3487" fmla="*/ 4416474 h 6812607"/>
              <a:gd name="connsiteX3488" fmla="*/ 5715000 w 6682383"/>
              <a:gd name="connsiteY3488" fmla="*/ 4409033 h 6812607"/>
              <a:gd name="connsiteX3489" fmla="*/ 5512221 w 6682383"/>
              <a:gd name="connsiteY3489" fmla="*/ 4404382 h 6812607"/>
              <a:gd name="connsiteX3490" fmla="*/ 5506640 w 6682383"/>
              <a:gd name="connsiteY3490" fmla="*/ 4405312 h 6812607"/>
              <a:gd name="connsiteX3491" fmla="*/ 5506640 w 6682383"/>
              <a:gd name="connsiteY3491" fmla="*/ 4416474 h 6812607"/>
              <a:gd name="connsiteX3492" fmla="*/ 5514082 w 6682383"/>
              <a:gd name="connsiteY3492" fmla="*/ 4416474 h 6812607"/>
              <a:gd name="connsiteX3493" fmla="*/ 5514082 w 6682383"/>
              <a:gd name="connsiteY3493" fmla="*/ 4409033 h 6812607"/>
              <a:gd name="connsiteX3494" fmla="*/ 5512221 w 6682383"/>
              <a:gd name="connsiteY3494" fmla="*/ 4404382 h 6812607"/>
              <a:gd name="connsiteX3495" fmla="*/ 6154043 w 6682383"/>
              <a:gd name="connsiteY3495" fmla="*/ 4401592 h 6812607"/>
              <a:gd name="connsiteX3496" fmla="*/ 6161484 w 6682383"/>
              <a:gd name="connsiteY3496" fmla="*/ 4401592 h 6812607"/>
              <a:gd name="connsiteX3497" fmla="*/ 6161484 w 6682383"/>
              <a:gd name="connsiteY3497" fmla="*/ 4409033 h 6812607"/>
              <a:gd name="connsiteX3498" fmla="*/ 6154043 w 6682383"/>
              <a:gd name="connsiteY3498" fmla="*/ 4401592 h 6812607"/>
              <a:gd name="connsiteX3499" fmla="*/ 5715000 w 6682383"/>
              <a:gd name="connsiteY3499" fmla="*/ 4401592 h 6812607"/>
              <a:gd name="connsiteX3500" fmla="*/ 5722441 w 6682383"/>
              <a:gd name="connsiteY3500" fmla="*/ 4401592 h 6812607"/>
              <a:gd name="connsiteX3501" fmla="*/ 5715000 w 6682383"/>
              <a:gd name="connsiteY3501" fmla="*/ 4409033 h 6812607"/>
              <a:gd name="connsiteX3502" fmla="*/ 5715000 w 6682383"/>
              <a:gd name="connsiteY3502" fmla="*/ 4401592 h 6812607"/>
              <a:gd name="connsiteX3503" fmla="*/ 5484316 w 6682383"/>
              <a:gd name="connsiteY3503" fmla="*/ 4401592 h 6812607"/>
              <a:gd name="connsiteX3504" fmla="*/ 5488037 w 6682383"/>
              <a:gd name="connsiteY3504" fmla="*/ 4409033 h 6812607"/>
              <a:gd name="connsiteX3505" fmla="*/ 5491758 w 6682383"/>
              <a:gd name="connsiteY3505" fmla="*/ 4416474 h 6812607"/>
              <a:gd name="connsiteX3506" fmla="*/ 5491758 w 6682383"/>
              <a:gd name="connsiteY3506" fmla="*/ 4409033 h 6812607"/>
              <a:gd name="connsiteX3507" fmla="*/ 5491758 w 6682383"/>
              <a:gd name="connsiteY3507" fmla="*/ 4401592 h 6812607"/>
              <a:gd name="connsiteX3508" fmla="*/ 5484316 w 6682383"/>
              <a:gd name="connsiteY3508" fmla="*/ 4401592 h 6812607"/>
              <a:gd name="connsiteX3509" fmla="*/ 5767090 w 6682383"/>
              <a:gd name="connsiteY3509" fmla="*/ 4394150 h 6812607"/>
              <a:gd name="connsiteX3510" fmla="*/ 5781972 w 6682383"/>
              <a:gd name="connsiteY3510" fmla="*/ 4401592 h 6812607"/>
              <a:gd name="connsiteX3511" fmla="*/ 5796855 w 6682383"/>
              <a:gd name="connsiteY3511" fmla="*/ 4409033 h 6812607"/>
              <a:gd name="connsiteX3512" fmla="*/ 5811738 w 6682383"/>
              <a:gd name="connsiteY3512" fmla="*/ 4401592 h 6812607"/>
              <a:gd name="connsiteX3513" fmla="*/ 5826621 w 6682383"/>
              <a:gd name="connsiteY3513" fmla="*/ 4409033 h 6812607"/>
              <a:gd name="connsiteX3514" fmla="*/ 5819179 w 6682383"/>
              <a:gd name="connsiteY3514" fmla="*/ 4416474 h 6812607"/>
              <a:gd name="connsiteX3515" fmla="*/ 5804297 w 6682383"/>
              <a:gd name="connsiteY3515" fmla="*/ 4423916 h 6812607"/>
              <a:gd name="connsiteX3516" fmla="*/ 5781972 w 6682383"/>
              <a:gd name="connsiteY3516" fmla="*/ 4416474 h 6812607"/>
              <a:gd name="connsiteX3517" fmla="*/ 5759648 w 6682383"/>
              <a:gd name="connsiteY3517" fmla="*/ 4416474 h 6812607"/>
              <a:gd name="connsiteX3518" fmla="*/ 5759648 w 6682383"/>
              <a:gd name="connsiteY3518" fmla="*/ 4401592 h 6812607"/>
              <a:gd name="connsiteX3519" fmla="*/ 5685155 w 6682383"/>
              <a:gd name="connsiteY3519" fmla="*/ 4391142 h 6812607"/>
              <a:gd name="connsiteX3520" fmla="*/ 5690350 w 6682383"/>
              <a:gd name="connsiteY3520" fmla="*/ 4393220 h 6812607"/>
              <a:gd name="connsiteX3521" fmla="*/ 5700117 w 6682383"/>
              <a:gd name="connsiteY3521" fmla="*/ 4394150 h 6812607"/>
              <a:gd name="connsiteX3522" fmla="*/ 5707558 w 6682383"/>
              <a:gd name="connsiteY3522" fmla="*/ 4397871 h 6812607"/>
              <a:gd name="connsiteX3523" fmla="*/ 5700117 w 6682383"/>
              <a:gd name="connsiteY3523" fmla="*/ 4401592 h 6812607"/>
              <a:gd name="connsiteX3524" fmla="*/ 5686862 w 6682383"/>
              <a:gd name="connsiteY3524" fmla="*/ 4393220 h 6812607"/>
              <a:gd name="connsiteX3525" fmla="*/ 5678537 w 6682383"/>
              <a:gd name="connsiteY3525" fmla="*/ 4382740 h 6812607"/>
              <a:gd name="connsiteX3526" fmla="*/ 5681513 w 6682383"/>
              <a:gd name="connsiteY3526" fmla="*/ 4386709 h 6812607"/>
              <a:gd name="connsiteX3527" fmla="*/ 5685155 w 6682383"/>
              <a:gd name="connsiteY3527" fmla="*/ 4391142 h 6812607"/>
              <a:gd name="connsiteX3528" fmla="*/ 5683374 w 6682383"/>
              <a:gd name="connsiteY3528" fmla="*/ 4390429 h 6812607"/>
              <a:gd name="connsiteX3529" fmla="*/ 5679188 w 6682383"/>
              <a:gd name="connsiteY3529" fmla="*/ 4385779 h 6812607"/>
              <a:gd name="connsiteX3530" fmla="*/ 6146601 w 6682383"/>
              <a:gd name="connsiteY3530" fmla="*/ 4379267 h 6812607"/>
              <a:gd name="connsiteX3531" fmla="*/ 6176367 w 6682383"/>
              <a:gd name="connsiteY3531" fmla="*/ 4386709 h 6812607"/>
              <a:gd name="connsiteX3532" fmla="*/ 6154043 w 6682383"/>
              <a:gd name="connsiteY3532" fmla="*/ 4386709 h 6812607"/>
              <a:gd name="connsiteX3533" fmla="*/ 6079629 w 6682383"/>
              <a:gd name="connsiteY3533" fmla="*/ 4379267 h 6812607"/>
              <a:gd name="connsiteX3534" fmla="*/ 6101953 w 6682383"/>
              <a:gd name="connsiteY3534" fmla="*/ 4386709 h 6812607"/>
              <a:gd name="connsiteX3535" fmla="*/ 6087070 w 6682383"/>
              <a:gd name="connsiteY3535" fmla="*/ 4386709 h 6812607"/>
              <a:gd name="connsiteX3536" fmla="*/ 6079629 w 6682383"/>
              <a:gd name="connsiteY3536" fmla="*/ 4379267 h 6812607"/>
              <a:gd name="connsiteX3537" fmla="*/ 5670351 w 6682383"/>
              <a:gd name="connsiteY3537" fmla="*/ 4371826 h 6812607"/>
              <a:gd name="connsiteX3538" fmla="*/ 5677793 w 6682383"/>
              <a:gd name="connsiteY3538" fmla="*/ 4371826 h 6812607"/>
              <a:gd name="connsiteX3539" fmla="*/ 5677793 w 6682383"/>
              <a:gd name="connsiteY3539" fmla="*/ 4379267 h 6812607"/>
              <a:gd name="connsiteX3540" fmla="*/ 5678537 w 6682383"/>
              <a:gd name="connsiteY3540" fmla="*/ 4382740 h 6812607"/>
              <a:gd name="connsiteX3541" fmla="*/ 5676630 w 6682383"/>
              <a:gd name="connsiteY3541" fmla="*/ 4380198 h 6812607"/>
              <a:gd name="connsiteX3542" fmla="*/ 5670351 w 6682383"/>
              <a:gd name="connsiteY3542" fmla="*/ 4371826 h 6812607"/>
              <a:gd name="connsiteX3543" fmla="*/ 5930801 w 6682383"/>
              <a:gd name="connsiteY3543" fmla="*/ 4364385 h 6812607"/>
              <a:gd name="connsiteX3544" fmla="*/ 5938242 w 6682383"/>
              <a:gd name="connsiteY3544" fmla="*/ 4371826 h 6812607"/>
              <a:gd name="connsiteX3545" fmla="*/ 5930801 w 6682383"/>
              <a:gd name="connsiteY3545" fmla="*/ 4371826 h 6812607"/>
              <a:gd name="connsiteX3546" fmla="*/ 5841504 w 6682383"/>
              <a:gd name="connsiteY3546" fmla="*/ 4356943 h 6812607"/>
              <a:gd name="connsiteX3547" fmla="*/ 5841504 w 6682383"/>
              <a:gd name="connsiteY3547" fmla="*/ 4364385 h 6812607"/>
              <a:gd name="connsiteX3548" fmla="*/ 5834062 w 6682383"/>
              <a:gd name="connsiteY3548" fmla="*/ 4364385 h 6812607"/>
              <a:gd name="connsiteX3549" fmla="*/ 5841504 w 6682383"/>
              <a:gd name="connsiteY3549" fmla="*/ 4356943 h 6812607"/>
              <a:gd name="connsiteX3550" fmla="*/ 5897314 w 6682383"/>
              <a:gd name="connsiteY3550" fmla="*/ 4353222 h 6812607"/>
              <a:gd name="connsiteX3551" fmla="*/ 5908476 w 6682383"/>
              <a:gd name="connsiteY3551" fmla="*/ 4356943 h 6812607"/>
              <a:gd name="connsiteX3552" fmla="*/ 5915918 w 6682383"/>
              <a:gd name="connsiteY3552" fmla="*/ 4364385 h 6812607"/>
              <a:gd name="connsiteX3553" fmla="*/ 5908476 w 6682383"/>
              <a:gd name="connsiteY3553" fmla="*/ 4364385 h 6812607"/>
              <a:gd name="connsiteX3554" fmla="*/ 5901035 w 6682383"/>
              <a:gd name="connsiteY3554" fmla="*/ 4364385 h 6812607"/>
              <a:gd name="connsiteX3555" fmla="*/ 5893593 w 6682383"/>
              <a:gd name="connsiteY3555" fmla="*/ 4356943 h 6812607"/>
              <a:gd name="connsiteX3556" fmla="*/ 5897314 w 6682383"/>
              <a:gd name="connsiteY3556" fmla="*/ 4353222 h 6812607"/>
              <a:gd name="connsiteX3557" fmla="*/ 6198691 w 6682383"/>
              <a:gd name="connsiteY3557" fmla="*/ 4349502 h 6812607"/>
              <a:gd name="connsiteX3558" fmla="*/ 6198691 w 6682383"/>
              <a:gd name="connsiteY3558" fmla="*/ 4356943 h 6812607"/>
              <a:gd name="connsiteX3559" fmla="*/ 6191250 w 6682383"/>
              <a:gd name="connsiteY3559" fmla="*/ 4356943 h 6812607"/>
              <a:gd name="connsiteX3560" fmla="*/ 6191250 w 6682383"/>
              <a:gd name="connsiteY3560" fmla="*/ 4353222 h 6812607"/>
              <a:gd name="connsiteX3561" fmla="*/ 6198691 w 6682383"/>
              <a:gd name="connsiteY3561" fmla="*/ 4349502 h 6812607"/>
              <a:gd name="connsiteX3562" fmla="*/ 6101953 w 6682383"/>
              <a:gd name="connsiteY3562" fmla="*/ 4349502 h 6812607"/>
              <a:gd name="connsiteX3563" fmla="*/ 6116836 w 6682383"/>
              <a:gd name="connsiteY3563" fmla="*/ 4349502 h 6812607"/>
              <a:gd name="connsiteX3564" fmla="*/ 6124277 w 6682383"/>
              <a:gd name="connsiteY3564" fmla="*/ 4356943 h 6812607"/>
              <a:gd name="connsiteX3565" fmla="*/ 6131718 w 6682383"/>
              <a:gd name="connsiteY3565" fmla="*/ 4356943 h 6812607"/>
              <a:gd name="connsiteX3566" fmla="*/ 6139160 w 6682383"/>
              <a:gd name="connsiteY3566" fmla="*/ 4364385 h 6812607"/>
              <a:gd name="connsiteX3567" fmla="*/ 6131718 w 6682383"/>
              <a:gd name="connsiteY3567" fmla="*/ 4371826 h 6812607"/>
              <a:gd name="connsiteX3568" fmla="*/ 6116836 w 6682383"/>
              <a:gd name="connsiteY3568" fmla="*/ 4364385 h 6812607"/>
              <a:gd name="connsiteX3569" fmla="*/ 5878711 w 6682383"/>
              <a:gd name="connsiteY3569" fmla="*/ 4349502 h 6812607"/>
              <a:gd name="connsiteX3570" fmla="*/ 5882431 w 6682383"/>
              <a:gd name="connsiteY3570" fmla="*/ 4353222 h 6812607"/>
              <a:gd name="connsiteX3571" fmla="*/ 5886152 w 6682383"/>
              <a:gd name="connsiteY3571" fmla="*/ 4356943 h 6812607"/>
              <a:gd name="connsiteX3572" fmla="*/ 5878711 w 6682383"/>
              <a:gd name="connsiteY3572" fmla="*/ 4356943 h 6812607"/>
              <a:gd name="connsiteX3573" fmla="*/ 6008935 w 6682383"/>
              <a:gd name="connsiteY3573" fmla="*/ 4342060 h 6812607"/>
              <a:gd name="connsiteX3574" fmla="*/ 6016377 w 6682383"/>
              <a:gd name="connsiteY3574" fmla="*/ 4349502 h 6812607"/>
              <a:gd name="connsiteX3575" fmla="*/ 6016377 w 6682383"/>
              <a:gd name="connsiteY3575" fmla="*/ 4356943 h 6812607"/>
              <a:gd name="connsiteX3576" fmla="*/ 6008935 w 6682383"/>
              <a:gd name="connsiteY3576" fmla="*/ 4349502 h 6812607"/>
              <a:gd name="connsiteX3577" fmla="*/ 6008935 w 6682383"/>
              <a:gd name="connsiteY3577" fmla="*/ 4342060 h 6812607"/>
              <a:gd name="connsiteX3578" fmla="*/ 5990332 w 6682383"/>
              <a:gd name="connsiteY3578" fmla="*/ 4342060 h 6812607"/>
              <a:gd name="connsiteX3579" fmla="*/ 5997773 w 6682383"/>
              <a:gd name="connsiteY3579" fmla="*/ 4349502 h 6812607"/>
              <a:gd name="connsiteX3580" fmla="*/ 5997773 w 6682383"/>
              <a:gd name="connsiteY3580" fmla="*/ 4353222 h 6812607"/>
              <a:gd name="connsiteX3581" fmla="*/ 6005215 w 6682383"/>
              <a:gd name="connsiteY3581" fmla="*/ 4356943 h 6812607"/>
              <a:gd name="connsiteX3582" fmla="*/ 5990332 w 6682383"/>
              <a:gd name="connsiteY3582" fmla="*/ 4356943 h 6812607"/>
              <a:gd name="connsiteX3583" fmla="*/ 5990332 w 6682383"/>
              <a:gd name="connsiteY3583" fmla="*/ 4342060 h 6812607"/>
              <a:gd name="connsiteX3584" fmla="*/ 5677793 w 6682383"/>
              <a:gd name="connsiteY3584" fmla="*/ 4342060 h 6812607"/>
              <a:gd name="connsiteX3585" fmla="*/ 5700117 w 6682383"/>
              <a:gd name="connsiteY3585" fmla="*/ 4349502 h 6812607"/>
              <a:gd name="connsiteX3586" fmla="*/ 5685234 w 6682383"/>
              <a:gd name="connsiteY3586" fmla="*/ 4349502 h 6812607"/>
              <a:gd name="connsiteX3587" fmla="*/ 5681513 w 6682383"/>
              <a:gd name="connsiteY3587" fmla="*/ 4345781 h 6812607"/>
              <a:gd name="connsiteX3588" fmla="*/ 5677793 w 6682383"/>
              <a:gd name="connsiteY3588" fmla="*/ 4342060 h 6812607"/>
              <a:gd name="connsiteX3589" fmla="*/ 5581054 w 6682383"/>
              <a:gd name="connsiteY3589" fmla="*/ 4342060 h 6812607"/>
              <a:gd name="connsiteX3590" fmla="*/ 5581054 w 6682383"/>
              <a:gd name="connsiteY3590" fmla="*/ 4345781 h 6812607"/>
              <a:gd name="connsiteX3591" fmla="*/ 5581054 w 6682383"/>
              <a:gd name="connsiteY3591" fmla="*/ 4349502 h 6812607"/>
              <a:gd name="connsiteX3592" fmla="*/ 5573613 w 6682383"/>
              <a:gd name="connsiteY3592" fmla="*/ 4349502 h 6812607"/>
              <a:gd name="connsiteX3593" fmla="*/ 6116836 w 6682383"/>
              <a:gd name="connsiteY3593" fmla="*/ 4334619 h 6812607"/>
              <a:gd name="connsiteX3594" fmla="*/ 6142881 w 6682383"/>
              <a:gd name="connsiteY3594" fmla="*/ 4338340 h 6812607"/>
              <a:gd name="connsiteX3595" fmla="*/ 6168926 w 6682383"/>
              <a:gd name="connsiteY3595" fmla="*/ 4342060 h 6812607"/>
              <a:gd name="connsiteX3596" fmla="*/ 6183808 w 6682383"/>
              <a:gd name="connsiteY3596" fmla="*/ 4349502 h 6812607"/>
              <a:gd name="connsiteX3597" fmla="*/ 6183808 w 6682383"/>
              <a:gd name="connsiteY3597" fmla="*/ 4356943 h 6812607"/>
              <a:gd name="connsiteX3598" fmla="*/ 6176367 w 6682383"/>
              <a:gd name="connsiteY3598" fmla="*/ 4364385 h 6812607"/>
              <a:gd name="connsiteX3599" fmla="*/ 6176367 w 6682383"/>
              <a:gd name="connsiteY3599" fmla="*/ 4371826 h 6812607"/>
              <a:gd name="connsiteX3600" fmla="*/ 6161484 w 6682383"/>
              <a:gd name="connsiteY3600" fmla="*/ 4364385 h 6812607"/>
              <a:gd name="connsiteX3601" fmla="*/ 6154043 w 6682383"/>
              <a:gd name="connsiteY3601" fmla="*/ 4356943 h 6812607"/>
              <a:gd name="connsiteX3602" fmla="*/ 6146601 w 6682383"/>
              <a:gd name="connsiteY3602" fmla="*/ 4349502 h 6812607"/>
              <a:gd name="connsiteX3603" fmla="*/ 6135439 w 6682383"/>
              <a:gd name="connsiteY3603" fmla="*/ 4349502 h 6812607"/>
              <a:gd name="connsiteX3604" fmla="*/ 6124277 w 6682383"/>
              <a:gd name="connsiteY3604" fmla="*/ 4345781 h 6812607"/>
              <a:gd name="connsiteX3605" fmla="*/ 6116836 w 6682383"/>
              <a:gd name="connsiteY3605" fmla="*/ 4334619 h 6812607"/>
              <a:gd name="connsiteX3606" fmla="*/ 5796855 w 6682383"/>
              <a:gd name="connsiteY3606" fmla="*/ 4334619 h 6812607"/>
              <a:gd name="connsiteX3607" fmla="*/ 5819179 w 6682383"/>
              <a:gd name="connsiteY3607" fmla="*/ 4334619 h 6812607"/>
              <a:gd name="connsiteX3608" fmla="*/ 5819179 w 6682383"/>
              <a:gd name="connsiteY3608" fmla="*/ 4342060 h 6812607"/>
              <a:gd name="connsiteX3609" fmla="*/ 5815459 w 6682383"/>
              <a:gd name="connsiteY3609" fmla="*/ 4349502 h 6812607"/>
              <a:gd name="connsiteX3610" fmla="*/ 5811738 w 6682383"/>
              <a:gd name="connsiteY3610" fmla="*/ 4356943 h 6812607"/>
              <a:gd name="connsiteX3611" fmla="*/ 5796855 w 6682383"/>
              <a:gd name="connsiteY3611" fmla="*/ 4349502 h 6812607"/>
              <a:gd name="connsiteX3612" fmla="*/ 5793135 w 6682383"/>
              <a:gd name="connsiteY3612" fmla="*/ 4345781 h 6812607"/>
              <a:gd name="connsiteX3613" fmla="*/ 5789414 w 6682383"/>
              <a:gd name="connsiteY3613" fmla="*/ 4342060 h 6812607"/>
              <a:gd name="connsiteX3614" fmla="*/ 5781972 w 6682383"/>
              <a:gd name="connsiteY3614" fmla="*/ 4342060 h 6812607"/>
              <a:gd name="connsiteX3615" fmla="*/ 5744765 w 6682383"/>
              <a:gd name="connsiteY3615" fmla="*/ 4334619 h 6812607"/>
              <a:gd name="connsiteX3616" fmla="*/ 5752207 w 6682383"/>
              <a:gd name="connsiteY3616" fmla="*/ 4334619 h 6812607"/>
              <a:gd name="connsiteX3617" fmla="*/ 5748486 w 6682383"/>
              <a:gd name="connsiteY3617" fmla="*/ 4338340 h 6812607"/>
              <a:gd name="connsiteX3618" fmla="*/ 5744765 w 6682383"/>
              <a:gd name="connsiteY3618" fmla="*/ 4334619 h 6812607"/>
              <a:gd name="connsiteX3619" fmla="*/ 44649 w 6682383"/>
              <a:gd name="connsiteY3619" fmla="*/ 4334619 h 6812607"/>
              <a:gd name="connsiteX3620" fmla="*/ 52090 w 6682383"/>
              <a:gd name="connsiteY3620" fmla="*/ 4342060 h 6812607"/>
              <a:gd name="connsiteX3621" fmla="*/ 48369 w 6682383"/>
              <a:gd name="connsiteY3621" fmla="*/ 4349502 h 6812607"/>
              <a:gd name="connsiteX3622" fmla="*/ 44649 w 6682383"/>
              <a:gd name="connsiteY3622" fmla="*/ 4342060 h 6812607"/>
              <a:gd name="connsiteX3623" fmla="*/ 5447109 w 6682383"/>
              <a:gd name="connsiteY3623" fmla="*/ 4327178 h 6812607"/>
              <a:gd name="connsiteX3624" fmla="*/ 5447109 w 6682383"/>
              <a:gd name="connsiteY3624" fmla="*/ 4342060 h 6812607"/>
              <a:gd name="connsiteX3625" fmla="*/ 5454551 w 6682383"/>
              <a:gd name="connsiteY3625" fmla="*/ 4334619 h 6812607"/>
              <a:gd name="connsiteX3626" fmla="*/ 5848945 w 6682383"/>
              <a:gd name="connsiteY3626" fmla="*/ 4319736 h 6812607"/>
              <a:gd name="connsiteX3627" fmla="*/ 5848945 w 6682383"/>
              <a:gd name="connsiteY3627" fmla="*/ 4327178 h 6812607"/>
              <a:gd name="connsiteX3628" fmla="*/ 5856386 w 6682383"/>
              <a:gd name="connsiteY3628" fmla="*/ 4327178 h 6812607"/>
              <a:gd name="connsiteX3629" fmla="*/ 5852666 w 6682383"/>
              <a:gd name="connsiteY3629" fmla="*/ 4319736 h 6812607"/>
              <a:gd name="connsiteX3630" fmla="*/ 5848945 w 6682383"/>
              <a:gd name="connsiteY3630" fmla="*/ 4319736 h 6812607"/>
              <a:gd name="connsiteX3631" fmla="*/ 5476875 w 6682383"/>
              <a:gd name="connsiteY3631" fmla="*/ 4319736 h 6812607"/>
              <a:gd name="connsiteX3632" fmla="*/ 5473154 w 6682383"/>
              <a:gd name="connsiteY3632" fmla="*/ 4323457 h 6812607"/>
              <a:gd name="connsiteX3633" fmla="*/ 5469433 w 6682383"/>
              <a:gd name="connsiteY3633" fmla="*/ 4327178 h 6812607"/>
              <a:gd name="connsiteX3634" fmla="*/ 5484316 w 6682383"/>
              <a:gd name="connsiteY3634" fmla="*/ 4327178 h 6812607"/>
              <a:gd name="connsiteX3635" fmla="*/ 5476875 w 6682383"/>
              <a:gd name="connsiteY3635" fmla="*/ 4319736 h 6812607"/>
              <a:gd name="connsiteX3636" fmla="*/ 5834062 w 6682383"/>
              <a:gd name="connsiteY3636" fmla="*/ 4312295 h 6812607"/>
              <a:gd name="connsiteX3637" fmla="*/ 5841504 w 6682383"/>
              <a:gd name="connsiteY3637" fmla="*/ 4312295 h 6812607"/>
              <a:gd name="connsiteX3638" fmla="*/ 5863828 w 6682383"/>
              <a:gd name="connsiteY3638" fmla="*/ 4312295 h 6812607"/>
              <a:gd name="connsiteX3639" fmla="*/ 5882431 w 6682383"/>
              <a:gd name="connsiteY3639" fmla="*/ 4319736 h 6812607"/>
              <a:gd name="connsiteX3640" fmla="*/ 5901035 w 6682383"/>
              <a:gd name="connsiteY3640" fmla="*/ 4323457 h 6812607"/>
              <a:gd name="connsiteX3641" fmla="*/ 5923359 w 6682383"/>
              <a:gd name="connsiteY3641" fmla="*/ 4334619 h 6812607"/>
              <a:gd name="connsiteX3642" fmla="*/ 5956845 w 6682383"/>
              <a:gd name="connsiteY3642" fmla="*/ 4338340 h 6812607"/>
              <a:gd name="connsiteX3643" fmla="*/ 5971728 w 6682383"/>
              <a:gd name="connsiteY3643" fmla="*/ 4345781 h 6812607"/>
              <a:gd name="connsiteX3644" fmla="*/ 5975449 w 6682383"/>
              <a:gd name="connsiteY3644" fmla="*/ 4349502 h 6812607"/>
              <a:gd name="connsiteX3645" fmla="*/ 5968008 w 6682383"/>
              <a:gd name="connsiteY3645" fmla="*/ 4349502 h 6812607"/>
              <a:gd name="connsiteX3646" fmla="*/ 5953125 w 6682383"/>
              <a:gd name="connsiteY3646" fmla="*/ 4349502 h 6812607"/>
              <a:gd name="connsiteX3647" fmla="*/ 5945683 w 6682383"/>
              <a:gd name="connsiteY3647" fmla="*/ 4349502 h 6812607"/>
              <a:gd name="connsiteX3648" fmla="*/ 5938242 w 6682383"/>
              <a:gd name="connsiteY3648" fmla="*/ 4342060 h 6812607"/>
              <a:gd name="connsiteX3649" fmla="*/ 5923359 w 6682383"/>
              <a:gd name="connsiteY3649" fmla="*/ 4342060 h 6812607"/>
              <a:gd name="connsiteX3650" fmla="*/ 5901035 w 6682383"/>
              <a:gd name="connsiteY3650" fmla="*/ 4334619 h 6812607"/>
              <a:gd name="connsiteX3651" fmla="*/ 5893593 w 6682383"/>
              <a:gd name="connsiteY3651" fmla="*/ 4330898 h 6812607"/>
              <a:gd name="connsiteX3652" fmla="*/ 5886152 w 6682383"/>
              <a:gd name="connsiteY3652" fmla="*/ 4327178 h 6812607"/>
              <a:gd name="connsiteX3653" fmla="*/ 5863828 w 6682383"/>
              <a:gd name="connsiteY3653" fmla="*/ 4334619 h 6812607"/>
              <a:gd name="connsiteX3654" fmla="*/ 5867549 w 6682383"/>
              <a:gd name="connsiteY3654" fmla="*/ 4334619 h 6812607"/>
              <a:gd name="connsiteX3655" fmla="*/ 5871269 w 6682383"/>
              <a:gd name="connsiteY3655" fmla="*/ 4342060 h 6812607"/>
              <a:gd name="connsiteX3656" fmla="*/ 5863828 w 6682383"/>
              <a:gd name="connsiteY3656" fmla="*/ 4342060 h 6812607"/>
              <a:gd name="connsiteX3657" fmla="*/ 5863828 w 6682383"/>
              <a:gd name="connsiteY3657" fmla="*/ 4356943 h 6812607"/>
              <a:gd name="connsiteX3658" fmla="*/ 5856386 w 6682383"/>
              <a:gd name="connsiteY3658" fmla="*/ 4356943 h 6812607"/>
              <a:gd name="connsiteX3659" fmla="*/ 5856386 w 6682383"/>
              <a:gd name="connsiteY3659" fmla="*/ 4349502 h 6812607"/>
              <a:gd name="connsiteX3660" fmla="*/ 5845224 w 6682383"/>
              <a:gd name="connsiteY3660" fmla="*/ 4330898 h 6812607"/>
              <a:gd name="connsiteX3661" fmla="*/ 5830342 w 6682383"/>
              <a:gd name="connsiteY3661" fmla="*/ 4316015 h 6812607"/>
              <a:gd name="connsiteX3662" fmla="*/ 5834062 w 6682383"/>
              <a:gd name="connsiteY3662" fmla="*/ 4312295 h 6812607"/>
              <a:gd name="connsiteX3663" fmla="*/ 5722441 w 6682383"/>
              <a:gd name="connsiteY3663" fmla="*/ 4312295 h 6812607"/>
              <a:gd name="connsiteX3664" fmla="*/ 5729883 w 6682383"/>
              <a:gd name="connsiteY3664" fmla="*/ 4323457 h 6812607"/>
              <a:gd name="connsiteX3665" fmla="*/ 5729883 w 6682383"/>
              <a:gd name="connsiteY3665" fmla="*/ 4334619 h 6812607"/>
              <a:gd name="connsiteX3666" fmla="*/ 5722441 w 6682383"/>
              <a:gd name="connsiteY3666" fmla="*/ 4334619 h 6812607"/>
              <a:gd name="connsiteX3667" fmla="*/ 5798716 w 6682383"/>
              <a:gd name="connsiteY3667" fmla="*/ 4300202 h 6812607"/>
              <a:gd name="connsiteX3668" fmla="*/ 5808017 w 6682383"/>
              <a:gd name="connsiteY3668" fmla="*/ 4301133 h 6812607"/>
              <a:gd name="connsiteX3669" fmla="*/ 5819179 w 6682383"/>
              <a:gd name="connsiteY3669" fmla="*/ 4304853 h 6812607"/>
              <a:gd name="connsiteX3670" fmla="*/ 5826621 w 6682383"/>
              <a:gd name="connsiteY3670" fmla="*/ 4304853 h 6812607"/>
              <a:gd name="connsiteX3671" fmla="*/ 5819179 w 6682383"/>
              <a:gd name="connsiteY3671" fmla="*/ 4312295 h 6812607"/>
              <a:gd name="connsiteX3672" fmla="*/ 5811738 w 6682383"/>
              <a:gd name="connsiteY3672" fmla="*/ 4319736 h 6812607"/>
              <a:gd name="connsiteX3673" fmla="*/ 5804297 w 6682383"/>
              <a:gd name="connsiteY3673" fmla="*/ 4319736 h 6812607"/>
              <a:gd name="connsiteX3674" fmla="*/ 5789414 w 6682383"/>
              <a:gd name="connsiteY3674" fmla="*/ 4312295 h 6812607"/>
              <a:gd name="connsiteX3675" fmla="*/ 5793135 w 6682383"/>
              <a:gd name="connsiteY3675" fmla="*/ 4304853 h 6812607"/>
              <a:gd name="connsiteX3676" fmla="*/ 5798716 w 6682383"/>
              <a:gd name="connsiteY3676" fmla="*/ 4300202 h 6812607"/>
              <a:gd name="connsiteX3677" fmla="*/ 5463480 w 6682383"/>
              <a:gd name="connsiteY3677" fmla="*/ 4297412 h 6812607"/>
              <a:gd name="connsiteX3678" fmla="*/ 5465713 w 6682383"/>
              <a:gd name="connsiteY3678" fmla="*/ 4301133 h 6812607"/>
              <a:gd name="connsiteX3679" fmla="*/ 5469433 w 6682383"/>
              <a:gd name="connsiteY3679" fmla="*/ 4304853 h 6812607"/>
              <a:gd name="connsiteX3680" fmla="*/ 5469433 w 6682383"/>
              <a:gd name="connsiteY3680" fmla="*/ 4297412 h 6812607"/>
              <a:gd name="connsiteX3681" fmla="*/ 5463852 w 6682383"/>
              <a:gd name="connsiteY3681" fmla="*/ 4297412 h 6812607"/>
              <a:gd name="connsiteX3682" fmla="*/ 52090 w 6682383"/>
              <a:gd name="connsiteY3682" fmla="*/ 4297412 h 6812607"/>
              <a:gd name="connsiteX3683" fmla="*/ 52090 w 6682383"/>
              <a:gd name="connsiteY3683" fmla="*/ 4312295 h 6812607"/>
              <a:gd name="connsiteX3684" fmla="*/ 44649 w 6682383"/>
              <a:gd name="connsiteY3684" fmla="*/ 4304853 h 6812607"/>
              <a:gd name="connsiteX3685" fmla="*/ 52090 w 6682383"/>
              <a:gd name="connsiteY3685" fmla="*/ 4297412 h 6812607"/>
              <a:gd name="connsiteX3686" fmla="*/ 5964287 w 6682383"/>
              <a:gd name="connsiteY3686" fmla="*/ 4289970 h 6812607"/>
              <a:gd name="connsiteX3687" fmla="*/ 5975449 w 6682383"/>
              <a:gd name="connsiteY3687" fmla="*/ 4297412 h 6812607"/>
              <a:gd name="connsiteX3688" fmla="*/ 5968008 w 6682383"/>
              <a:gd name="connsiteY3688" fmla="*/ 4297412 h 6812607"/>
              <a:gd name="connsiteX3689" fmla="*/ 5960566 w 6682383"/>
              <a:gd name="connsiteY3689" fmla="*/ 4293691 h 6812607"/>
              <a:gd name="connsiteX3690" fmla="*/ 5964287 w 6682383"/>
              <a:gd name="connsiteY3690" fmla="*/ 4289970 h 6812607"/>
              <a:gd name="connsiteX3691" fmla="*/ 5506175 w 6682383"/>
              <a:gd name="connsiteY3691" fmla="*/ 4288110 h 6812607"/>
              <a:gd name="connsiteX3692" fmla="*/ 5499199 w 6682383"/>
              <a:gd name="connsiteY3692" fmla="*/ 4289970 h 6812607"/>
              <a:gd name="connsiteX3693" fmla="*/ 5506640 w 6682383"/>
              <a:gd name="connsiteY3693" fmla="*/ 4297412 h 6812607"/>
              <a:gd name="connsiteX3694" fmla="*/ 5506640 w 6682383"/>
              <a:gd name="connsiteY3694" fmla="*/ 4304853 h 6812607"/>
              <a:gd name="connsiteX3695" fmla="*/ 5506640 w 6682383"/>
              <a:gd name="connsiteY3695" fmla="*/ 4312295 h 6812607"/>
              <a:gd name="connsiteX3696" fmla="*/ 5517802 w 6682383"/>
              <a:gd name="connsiteY3696" fmla="*/ 4312295 h 6812607"/>
              <a:gd name="connsiteX3697" fmla="*/ 5521523 w 6682383"/>
              <a:gd name="connsiteY3697" fmla="*/ 4304853 h 6812607"/>
              <a:gd name="connsiteX3698" fmla="*/ 5506175 w 6682383"/>
              <a:gd name="connsiteY3698" fmla="*/ 4288110 h 6812607"/>
              <a:gd name="connsiteX3699" fmla="*/ 6011726 w 6682383"/>
              <a:gd name="connsiteY3699" fmla="*/ 4285320 h 6812607"/>
              <a:gd name="connsiteX3700" fmla="*/ 6012656 w 6682383"/>
              <a:gd name="connsiteY3700" fmla="*/ 4289970 h 6812607"/>
              <a:gd name="connsiteX3701" fmla="*/ 6005215 w 6682383"/>
              <a:gd name="connsiteY3701" fmla="*/ 4289970 h 6812607"/>
              <a:gd name="connsiteX3702" fmla="*/ 6008935 w 6682383"/>
              <a:gd name="connsiteY3702" fmla="*/ 4286250 h 6812607"/>
              <a:gd name="connsiteX3703" fmla="*/ 6011726 w 6682383"/>
              <a:gd name="connsiteY3703" fmla="*/ 4285320 h 6812607"/>
              <a:gd name="connsiteX3704" fmla="*/ 5729883 w 6682383"/>
              <a:gd name="connsiteY3704" fmla="*/ 4275088 h 6812607"/>
              <a:gd name="connsiteX3705" fmla="*/ 5729883 w 6682383"/>
              <a:gd name="connsiteY3705" fmla="*/ 4282529 h 6812607"/>
              <a:gd name="connsiteX3706" fmla="*/ 5737324 w 6682383"/>
              <a:gd name="connsiteY3706" fmla="*/ 4282529 h 6812607"/>
              <a:gd name="connsiteX3707" fmla="*/ 5588496 w 6682383"/>
              <a:gd name="connsiteY3707" fmla="*/ 4275088 h 6812607"/>
              <a:gd name="connsiteX3708" fmla="*/ 5588496 w 6682383"/>
              <a:gd name="connsiteY3708" fmla="*/ 4282529 h 6812607"/>
              <a:gd name="connsiteX3709" fmla="*/ 5573613 w 6682383"/>
              <a:gd name="connsiteY3709" fmla="*/ 4304853 h 6812607"/>
              <a:gd name="connsiteX3710" fmla="*/ 5566172 w 6682383"/>
              <a:gd name="connsiteY3710" fmla="*/ 4312295 h 6812607"/>
              <a:gd name="connsiteX3711" fmla="*/ 5551289 w 6682383"/>
              <a:gd name="connsiteY3711" fmla="*/ 4304853 h 6812607"/>
              <a:gd name="connsiteX3712" fmla="*/ 5551289 w 6682383"/>
              <a:gd name="connsiteY3712" fmla="*/ 4297412 h 6812607"/>
              <a:gd name="connsiteX3713" fmla="*/ 5562451 w 6682383"/>
              <a:gd name="connsiteY3713" fmla="*/ 4304853 h 6812607"/>
              <a:gd name="connsiteX3714" fmla="*/ 5562451 w 6682383"/>
              <a:gd name="connsiteY3714" fmla="*/ 4297412 h 6812607"/>
              <a:gd name="connsiteX3715" fmla="*/ 5562451 w 6682383"/>
              <a:gd name="connsiteY3715" fmla="*/ 4289970 h 6812607"/>
              <a:gd name="connsiteX3716" fmla="*/ 5573613 w 6682383"/>
              <a:gd name="connsiteY3716" fmla="*/ 4286250 h 6812607"/>
              <a:gd name="connsiteX3717" fmla="*/ 5584775 w 6682383"/>
              <a:gd name="connsiteY3717" fmla="*/ 4282529 h 6812607"/>
              <a:gd name="connsiteX3718" fmla="*/ 5588496 w 6682383"/>
              <a:gd name="connsiteY3718" fmla="*/ 4275088 h 6812607"/>
              <a:gd name="connsiteX3719" fmla="*/ 6109394 w 6682383"/>
              <a:gd name="connsiteY3719" fmla="*/ 4267646 h 6812607"/>
              <a:gd name="connsiteX3720" fmla="*/ 6116836 w 6682383"/>
              <a:gd name="connsiteY3720" fmla="*/ 4267646 h 6812607"/>
              <a:gd name="connsiteX3721" fmla="*/ 6109394 w 6682383"/>
              <a:gd name="connsiteY3721" fmla="*/ 4275088 h 6812607"/>
              <a:gd name="connsiteX3722" fmla="*/ 6101953 w 6682383"/>
              <a:gd name="connsiteY3722" fmla="*/ 4275088 h 6812607"/>
              <a:gd name="connsiteX3723" fmla="*/ 5692676 w 6682383"/>
              <a:gd name="connsiteY3723" fmla="*/ 4267646 h 6812607"/>
              <a:gd name="connsiteX3724" fmla="*/ 5700117 w 6682383"/>
              <a:gd name="connsiteY3724" fmla="*/ 4271367 h 6812607"/>
              <a:gd name="connsiteX3725" fmla="*/ 5707558 w 6682383"/>
              <a:gd name="connsiteY3725" fmla="*/ 4275088 h 6812607"/>
              <a:gd name="connsiteX3726" fmla="*/ 5707558 w 6682383"/>
              <a:gd name="connsiteY3726" fmla="*/ 4267646 h 6812607"/>
              <a:gd name="connsiteX3727" fmla="*/ 5700117 w 6682383"/>
              <a:gd name="connsiteY3727" fmla="*/ 4267646 h 6812607"/>
              <a:gd name="connsiteX3728" fmla="*/ 5919638 w 6682383"/>
              <a:gd name="connsiteY3728" fmla="*/ 4260205 h 6812607"/>
              <a:gd name="connsiteX3729" fmla="*/ 5919638 w 6682383"/>
              <a:gd name="connsiteY3729" fmla="*/ 4271367 h 6812607"/>
              <a:gd name="connsiteX3730" fmla="*/ 5923359 w 6682383"/>
              <a:gd name="connsiteY3730" fmla="*/ 4275088 h 6812607"/>
              <a:gd name="connsiteX3731" fmla="*/ 5930801 w 6682383"/>
              <a:gd name="connsiteY3731" fmla="*/ 4267646 h 6812607"/>
              <a:gd name="connsiteX3732" fmla="*/ 5919638 w 6682383"/>
              <a:gd name="connsiteY3732" fmla="*/ 4260205 h 6812607"/>
              <a:gd name="connsiteX3733" fmla="*/ 6064746 w 6682383"/>
              <a:gd name="connsiteY3733" fmla="*/ 4254624 h 6812607"/>
              <a:gd name="connsiteX3734" fmla="*/ 6068467 w 6682383"/>
              <a:gd name="connsiteY3734" fmla="*/ 4256484 h 6812607"/>
              <a:gd name="connsiteX3735" fmla="*/ 6079629 w 6682383"/>
              <a:gd name="connsiteY3735" fmla="*/ 4260205 h 6812607"/>
              <a:gd name="connsiteX3736" fmla="*/ 6090791 w 6682383"/>
              <a:gd name="connsiteY3736" fmla="*/ 4267646 h 6812607"/>
              <a:gd name="connsiteX3737" fmla="*/ 6087070 w 6682383"/>
              <a:gd name="connsiteY3737" fmla="*/ 4275088 h 6812607"/>
              <a:gd name="connsiteX3738" fmla="*/ 6079629 w 6682383"/>
              <a:gd name="connsiteY3738" fmla="*/ 4267646 h 6812607"/>
              <a:gd name="connsiteX3739" fmla="*/ 6072187 w 6682383"/>
              <a:gd name="connsiteY3739" fmla="*/ 4267646 h 6812607"/>
              <a:gd name="connsiteX3740" fmla="*/ 6064746 w 6682383"/>
              <a:gd name="connsiteY3740" fmla="*/ 4260205 h 6812607"/>
              <a:gd name="connsiteX3741" fmla="*/ 6061025 w 6682383"/>
              <a:gd name="connsiteY3741" fmla="*/ 4256484 h 6812607"/>
              <a:gd name="connsiteX3742" fmla="*/ 6064746 w 6682383"/>
              <a:gd name="connsiteY3742" fmla="*/ 4254624 h 6812607"/>
              <a:gd name="connsiteX3743" fmla="*/ 5744765 w 6682383"/>
              <a:gd name="connsiteY3743" fmla="*/ 4252763 h 6812607"/>
              <a:gd name="connsiteX3744" fmla="*/ 5744765 w 6682383"/>
              <a:gd name="connsiteY3744" fmla="*/ 4260205 h 6812607"/>
              <a:gd name="connsiteX3745" fmla="*/ 5752207 w 6682383"/>
              <a:gd name="connsiteY3745" fmla="*/ 4260205 h 6812607"/>
              <a:gd name="connsiteX3746" fmla="*/ 5752207 w 6682383"/>
              <a:gd name="connsiteY3746" fmla="*/ 4256484 h 6812607"/>
              <a:gd name="connsiteX3747" fmla="*/ 5744765 w 6682383"/>
              <a:gd name="connsiteY3747" fmla="*/ 4252763 h 6812607"/>
              <a:gd name="connsiteX3748" fmla="*/ 215801 w 6682383"/>
              <a:gd name="connsiteY3748" fmla="*/ 4252763 h 6812607"/>
              <a:gd name="connsiteX3749" fmla="*/ 200918 w 6682383"/>
              <a:gd name="connsiteY3749" fmla="*/ 4260205 h 6812607"/>
              <a:gd name="connsiteX3750" fmla="*/ 215801 w 6682383"/>
              <a:gd name="connsiteY3750" fmla="*/ 4260205 h 6812607"/>
              <a:gd name="connsiteX3751" fmla="*/ 215801 w 6682383"/>
              <a:gd name="connsiteY3751" fmla="*/ 4252763 h 6812607"/>
              <a:gd name="connsiteX3752" fmla="*/ 5707558 w 6682383"/>
              <a:gd name="connsiteY3752" fmla="*/ 4245322 h 6812607"/>
              <a:gd name="connsiteX3753" fmla="*/ 5677793 w 6682383"/>
              <a:gd name="connsiteY3753" fmla="*/ 4252763 h 6812607"/>
              <a:gd name="connsiteX3754" fmla="*/ 5662910 w 6682383"/>
              <a:gd name="connsiteY3754" fmla="*/ 4260205 h 6812607"/>
              <a:gd name="connsiteX3755" fmla="*/ 5677793 w 6682383"/>
              <a:gd name="connsiteY3755" fmla="*/ 4260205 h 6812607"/>
              <a:gd name="connsiteX3756" fmla="*/ 5685234 w 6682383"/>
              <a:gd name="connsiteY3756" fmla="*/ 4267646 h 6812607"/>
              <a:gd name="connsiteX3757" fmla="*/ 5685234 w 6682383"/>
              <a:gd name="connsiteY3757" fmla="*/ 4260205 h 6812607"/>
              <a:gd name="connsiteX3758" fmla="*/ 5677793 w 6682383"/>
              <a:gd name="connsiteY3758" fmla="*/ 4260205 h 6812607"/>
              <a:gd name="connsiteX3759" fmla="*/ 5692676 w 6682383"/>
              <a:gd name="connsiteY3759" fmla="*/ 4256484 h 6812607"/>
              <a:gd name="connsiteX3760" fmla="*/ 5707558 w 6682383"/>
              <a:gd name="connsiteY3760" fmla="*/ 4260205 h 6812607"/>
              <a:gd name="connsiteX3761" fmla="*/ 5737324 w 6682383"/>
              <a:gd name="connsiteY3761" fmla="*/ 4260205 h 6812607"/>
              <a:gd name="connsiteX3762" fmla="*/ 5729883 w 6682383"/>
              <a:gd name="connsiteY3762" fmla="*/ 4252763 h 6812607"/>
              <a:gd name="connsiteX3763" fmla="*/ 5707558 w 6682383"/>
              <a:gd name="connsiteY3763" fmla="*/ 4245322 h 6812607"/>
              <a:gd name="connsiteX3764" fmla="*/ 5655468 w 6682383"/>
              <a:gd name="connsiteY3764" fmla="*/ 4245322 h 6812607"/>
              <a:gd name="connsiteX3765" fmla="*/ 5662910 w 6682383"/>
              <a:gd name="connsiteY3765" fmla="*/ 4252763 h 6812607"/>
              <a:gd name="connsiteX3766" fmla="*/ 5670351 w 6682383"/>
              <a:gd name="connsiteY3766" fmla="*/ 4245322 h 6812607"/>
              <a:gd name="connsiteX3767" fmla="*/ 5662910 w 6682383"/>
              <a:gd name="connsiteY3767" fmla="*/ 4245322 h 6812607"/>
              <a:gd name="connsiteX3768" fmla="*/ 5629424 w 6682383"/>
              <a:gd name="connsiteY3768" fmla="*/ 4237881 h 6812607"/>
              <a:gd name="connsiteX3769" fmla="*/ 5625703 w 6682383"/>
              <a:gd name="connsiteY3769" fmla="*/ 4245322 h 6812607"/>
              <a:gd name="connsiteX3770" fmla="*/ 5633144 w 6682383"/>
              <a:gd name="connsiteY3770" fmla="*/ 4252763 h 6812607"/>
              <a:gd name="connsiteX3771" fmla="*/ 5636865 w 6682383"/>
              <a:gd name="connsiteY3771" fmla="*/ 4241601 h 6812607"/>
              <a:gd name="connsiteX3772" fmla="*/ 5629424 w 6682383"/>
              <a:gd name="connsiteY3772" fmla="*/ 4237881 h 6812607"/>
              <a:gd name="connsiteX3773" fmla="*/ 5886152 w 6682383"/>
              <a:gd name="connsiteY3773" fmla="*/ 4230439 h 6812607"/>
              <a:gd name="connsiteX3774" fmla="*/ 5886152 w 6682383"/>
              <a:gd name="connsiteY3774" fmla="*/ 4237881 h 6812607"/>
              <a:gd name="connsiteX3775" fmla="*/ 5893593 w 6682383"/>
              <a:gd name="connsiteY3775" fmla="*/ 4237881 h 6812607"/>
              <a:gd name="connsiteX3776" fmla="*/ 5901035 w 6682383"/>
              <a:gd name="connsiteY3776" fmla="*/ 4237881 h 6812607"/>
              <a:gd name="connsiteX3777" fmla="*/ 5908476 w 6682383"/>
              <a:gd name="connsiteY3777" fmla="*/ 4237881 h 6812607"/>
              <a:gd name="connsiteX3778" fmla="*/ 5901035 w 6682383"/>
              <a:gd name="connsiteY3778" fmla="*/ 4230439 h 6812607"/>
              <a:gd name="connsiteX3779" fmla="*/ 5893593 w 6682383"/>
              <a:gd name="connsiteY3779" fmla="*/ 4230439 h 6812607"/>
              <a:gd name="connsiteX3780" fmla="*/ 5886152 w 6682383"/>
              <a:gd name="connsiteY3780" fmla="*/ 4230439 h 6812607"/>
              <a:gd name="connsiteX3781" fmla="*/ 5796855 w 6682383"/>
              <a:gd name="connsiteY3781" fmla="*/ 4230439 h 6812607"/>
              <a:gd name="connsiteX3782" fmla="*/ 5789414 w 6682383"/>
              <a:gd name="connsiteY3782" fmla="*/ 4237881 h 6812607"/>
              <a:gd name="connsiteX3783" fmla="*/ 5793135 w 6682383"/>
              <a:gd name="connsiteY3783" fmla="*/ 4237881 h 6812607"/>
              <a:gd name="connsiteX3784" fmla="*/ 5796855 w 6682383"/>
              <a:gd name="connsiteY3784" fmla="*/ 4230439 h 6812607"/>
              <a:gd name="connsiteX3785" fmla="*/ 5566172 w 6682383"/>
              <a:gd name="connsiteY3785" fmla="*/ 4230439 h 6812607"/>
              <a:gd name="connsiteX3786" fmla="*/ 5566172 w 6682383"/>
              <a:gd name="connsiteY3786" fmla="*/ 4237881 h 6812607"/>
              <a:gd name="connsiteX3787" fmla="*/ 5581054 w 6682383"/>
              <a:gd name="connsiteY3787" fmla="*/ 4237881 h 6812607"/>
              <a:gd name="connsiteX3788" fmla="*/ 5588496 w 6682383"/>
              <a:gd name="connsiteY3788" fmla="*/ 4237881 h 6812607"/>
              <a:gd name="connsiteX3789" fmla="*/ 5595937 w 6682383"/>
              <a:gd name="connsiteY3789" fmla="*/ 4237881 h 6812607"/>
              <a:gd name="connsiteX3790" fmla="*/ 5588496 w 6682383"/>
              <a:gd name="connsiteY3790" fmla="*/ 4230439 h 6812607"/>
              <a:gd name="connsiteX3791" fmla="*/ 5573613 w 6682383"/>
              <a:gd name="connsiteY3791" fmla="*/ 4230439 h 6812607"/>
              <a:gd name="connsiteX3792" fmla="*/ 5871269 w 6682383"/>
              <a:gd name="connsiteY3792" fmla="*/ 4222998 h 6812607"/>
              <a:gd name="connsiteX3793" fmla="*/ 5874990 w 6682383"/>
              <a:gd name="connsiteY3793" fmla="*/ 4226719 h 6812607"/>
              <a:gd name="connsiteX3794" fmla="*/ 5878711 w 6682383"/>
              <a:gd name="connsiteY3794" fmla="*/ 4230439 h 6812607"/>
              <a:gd name="connsiteX3795" fmla="*/ 5878711 w 6682383"/>
              <a:gd name="connsiteY3795" fmla="*/ 4222998 h 6812607"/>
              <a:gd name="connsiteX3796" fmla="*/ 5871269 w 6682383"/>
              <a:gd name="connsiteY3796" fmla="*/ 4222998 h 6812607"/>
              <a:gd name="connsiteX3797" fmla="*/ 230684 w 6682383"/>
              <a:gd name="connsiteY3797" fmla="*/ 4222998 h 6812607"/>
              <a:gd name="connsiteX3798" fmla="*/ 230684 w 6682383"/>
              <a:gd name="connsiteY3798" fmla="*/ 4230439 h 6812607"/>
              <a:gd name="connsiteX3799" fmla="*/ 238125 w 6682383"/>
              <a:gd name="connsiteY3799" fmla="*/ 4222998 h 6812607"/>
              <a:gd name="connsiteX3800" fmla="*/ 5685234 w 6682383"/>
              <a:gd name="connsiteY3800" fmla="*/ 4215556 h 6812607"/>
              <a:gd name="connsiteX3801" fmla="*/ 5688955 w 6682383"/>
              <a:gd name="connsiteY3801" fmla="*/ 4219277 h 6812607"/>
              <a:gd name="connsiteX3802" fmla="*/ 5692676 w 6682383"/>
              <a:gd name="connsiteY3802" fmla="*/ 4222998 h 6812607"/>
              <a:gd name="connsiteX3803" fmla="*/ 5696396 w 6682383"/>
              <a:gd name="connsiteY3803" fmla="*/ 4215556 h 6812607"/>
              <a:gd name="connsiteX3804" fmla="*/ 5692676 w 6682383"/>
              <a:gd name="connsiteY3804" fmla="*/ 4215556 h 6812607"/>
              <a:gd name="connsiteX3805" fmla="*/ 5685234 w 6682383"/>
              <a:gd name="connsiteY3805" fmla="*/ 4215556 h 6812607"/>
              <a:gd name="connsiteX3806" fmla="*/ 5506640 w 6682383"/>
              <a:gd name="connsiteY3806" fmla="*/ 4215556 h 6812607"/>
              <a:gd name="connsiteX3807" fmla="*/ 5502920 w 6682383"/>
              <a:gd name="connsiteY3807" fmla="*/ 4219277 h 6812607"/>
              <a:gd name="connsiteX3808" fmla="*/ 5506640 w 6682383"/>
              <a:gd name="connsiteY3808" fmla="*/ 4222998 h 6812607"/>
              <a:gd name="connsiteX3809" fmla="*/ 5514082 w 6682383"/>
              <a:gd name="connsiteY3809" fmla="*/ 4215556 h 6812607"/>
              <a:gd name="connsiteX3810" fmla="*/ 5506640 w 6682383"/>
              <a:gd name="connsiteY3810" fmla="*/ 4215556 h 6812607"/>
              <a:gd name="connsiteX3811" fmla="*/ 6198691 w 6682383"/>
              <a:gd name="connsiteY3811" fmla="*/ 4208115 h 6812607"/>
              <a:gd name="connsiteX3812" fmla="*/ 6217295 w 6682383"/>
              <a:gd name="connsiteY3812" fmla="*/ 4211836 h 6812607"/>
              <a:gd name="connsiteX3813" fmla="*/ 6228457 w 6682383"/>
              <a:gd name="connsiteY3813" fmla="*/ 4215556 h 6812607"/>
              <a:gd name="connsiteX3814" fmla="*/ 6221015 w 6682383"/>
              <a:gd name="connsiteY3814" fmla="*/ 4222998 h 6812607"/>
              <a:gd name="connsiteX3815" fmla="*/ 6206133 w 6682383"/>
              <a:gd name="connsiteY3815" fmla="*/ 4215556 h 6812607"/>
              <a:gd name="connsiteX3816" fmla="*/ 5774531 w 6682383"/>
              <a:gd name="connsiteY3816" fmla="*/ 4208115 h 6812607"/>
              <a:gd name="connsiteX3817" fmla="*/ 5770810 w 6682383"/>
              <a:gd name="connsiteY3817" fmla="*/ 4211836 h 6812607"/>
              <a:gd name="connsiteX3818" fmla="*/ 5767090 w 6682383"/>
              <a:gd name="connsiteY3818" fmla="*/ 4215556 h 6812607"/>
              <a:gd name="connsiteX3819" fmla="*/ 5774531 w 6682383"/>
              <a:gd name="connsiteY3819" fmla="*/ 4215556 h 6812607"/>
              <a:gd name="connsiteX3820" fmla="*/ 5618261 w 6682383"/>
              <a:gd name="connsiteY3820" fmla="*/ 4208115 h 6812607"/>
              <a:gd name="connsiteX3821" fmla="*/ 5621982 w 6682383"/>
              <a:gd name="connsiteY3821" fmla="*/ 4215556 h 6812607"/>
              <a:gd name="connsiteX3822" fmla="*/ 5633144 w 6682383"/>
              <a:gd name="connsiteY3822" fmla="*/ 4215556 h 6812607"/>
              <a:gd name="connsiteX3823" fmla="*/ 5640586 w 6682383"/>
              <a:gd name="connsiteY3823" fmla="*/ 4208115 h 6812607"/>
              <a:gd name="connsiteX3824" fmla="*/ 156270 w 6682383"/>
              <a:gd name="connsiteY3824" fmla="*/ 4208115 h 6812607"/>
              <a:gd name="connsiteX3825" fmla="*/ 163711 w 6682383"/>
              <a:gd name="connsiteY3825" fmla="*/ 4215556 h 6812607"/>
              <a:gd name="connsiteX3826" fmla="*/ 156270 w 6682383"/>
              <a:gd name="connsiteY3826" fmla="*/ 4215556 h 6812607"/>
              <a:gd name="connsiteX3827" fmla="*/ 156270 w 6682383"/>
              <a:gd name="connsiteY3827" fmla="*/ 4208115 h 6812607"/>
              <a:gd name="connsiteX3828" fmla="*/ 6661919 w 6682383"/>
              <a:gd name="connsiteY3828" fmla="*/ 4204394 h 6812607"/>
              <a:gd name="connsiteX3829" fmla="*/ 6667499 w 6682383"/>
              <a:gd name="connsiteY3829" fmla="*/ 4208115 h 6812607"/>
              <a:gd name="connsiteX3830" fmla="*/ 6660058 w 6682383"/>
              <a:gd name="connsiteY3830" fmla="*/ 4208115 h 6812607"/>
              <a:gd name="connsiteX3831" fmla="*/ 6661919 w 6682383"/>
              <a:gd name="connsiteY3831" fmla="*/ 4204394 h 6812607"/>
              <a:gd name="connsiteX3832" fmla="*/ 5835923 w 6682383"/>
              <a:gd name="connsiteY3832" fmla="*/ 4204394 h 6812607"/>
              <a:gd name="connsiteX3833" fmla="*/ 5834062 w 6682383"/>
              <a:gd name="connsiteY3833" fmla="*/ 4208115 h 6812607"/>
              <a:gd name="connsiteX3834" fmla="*/ 5841504 w 6682383"/>
              <a:gd name="connsiteY3834" fmla="*/ 4208115 h 6812607"/>
              <a:gd name="connsiteX3835" fmla="*/ 5835923 w 6682383"/>
              <a:gd name="connsiteY3835" fmla="*/ 4204394 h 6812607"/>
              <a:gd name="connsiteX3836" fmla="*/ 126504 w 6682383"/>
              <a:gd name="connsiteY3836" fmla="*/ 4200674 h 6812607"/>
              <a:gd name="connsiteX3837" fmla="*/ 119063 w 6682383"/>
              <a:gd name="connsiteY3837" fmla="*/ 4208115 h 6812607"/>
              <a:gd name="connsiteX3838" fmla="*/ 100459 w 6682383"/>
              <a:gd name="connsiteY3838" fmla="*/ 4219277 h 6812607"/>
              <a:gd name="connsiteX3839" fmla="*/ 85576 w 6682383"/>
              <a:gd name="connsiteY3839" fmla="*/ 4230439 h 6812607"/>
              <a:gd name="connsiteX3840" fmla="*/ 100459 w 6682383"/>
              <a:gd name="connsiteY3840" fmla="*/ 4215556 h 6812607"/>
              <a:gd name="connsiteX3841" fmla="*/ 126504 w 6682383"/>
              <a:gd name="connsiteY3841" fmla="*/ 4200674 h 6812607"/>
              <a:gd name="connsiteX3842" fmla="*/ 5525244 w 6682383"/>
              <a:gd name="connsiteY3842" fmla="*/ 4189511 h 6812607"/>
              <a:gd name="connsiteX3843" fmla="*/ 5521523 w 6682383"/>
              <a:gd name="connsiteY3843" fmla="*/ 4193232 h 6812607"/>
              <a:gd name="connsiteX3844" fmla="*/ 5536406 w 6682383"/>
              <a:gd name="connsiteY3844" fmla="*/ 4193232 h 6812607"/>
              <a:gd name="connsiteX3845" fmla="*/ 5525244 w 6682383"/>
              <a:gd name="connsiteY3845" fmla="*/ 4189511 h 6812607"/>
              <a:gd name="connsiteX3846" fmla="*/ 5588496 w 6682383"/>
              <a:gd name="connsiteY3846" fmla="*/ 4185791 h 6812607"/>
              <a:gd name="connsiteX3847" fmla="*/ 5588496 w 6682383"/>
              <a:gd name="connsiteY3847" fmla="*/ 4193232 h 6812607"/>
              <a:gd name="connsiteX3848" fmla="*/ 5588496 w 6682383"/>
              <a:gd name="connsiteY3848" fmla="*/ 4200674 h 6812607"/>
              <a:gd name="connsiteX3849" fmla="*/ 5603379 w 6682383"/>
              <a:gd name="connsiteY3849" fmla="*/ 4200674 h 6812607"/>
              <a:gd name="connsiteX3850" fmla="*/ 5610820 w 6682383"/>
              <a:gd name="connsiteY3850" fmla="*/ 4193232 h 6812607"/>
              <a:gd name="connsiteX3851" fmla="*/ 5607099 w 6682383"/>
              <a:gd name="connsiteY3851" fmla="*/ 4185791 h 6812607"/>
              <a:gd name="connsiteX3852" fmla="*/ 5603379 w 6682383"/>
              <a:gd name="connsiteY3852" fmla="*/ 4185791 h 6812607"/>
              <a:gd name="connsiteX3853" fmla="*/ 5602449 w 6682383"/>
              <a:gd name="connsiteY3853" fmla="*/ 4185791 h 6812607"/>
              <a:gd name="connsiteX3854" fmla="*/ 5595937 w 6682383"/>
              <a:gd name="connsiteY3854" fmla="*/ 4185791 h 6812607"/>
              <a:gd name="connsiteX3855" fmla="*/ 5491758 w 6682383"/>
              <a:gd name="connsiteY3855" fmla="*/ 4185791 h 6812607"/>
              <a:gd name="connsiteX3856" fmla="*/ 5491758 w 6682383"/>
              <a:gd name="connsiteY3856" fmla="*/ 4193232 h 6812607"/>
              <a:gd name="connsiteX3857" fmla="*/ 5506640 w 6682383"/>
              <a:gd name="connsiteY3857" fmla="*/ 4193232 h 6812607"/>
              <a:gd name="connsiteX3858" fmla="*/ 5514082 w 6682383"/>
              <a:gd name="connsiteY3858" fmla="*/ 4189511 h 6812607"/>
              <a:gd name="connsiteX3859" fmla="*/ 5491758 w 6682383"/>
              <a:gd name="connsiteY3859" fmla="*/ 4185791 h 6812607"/>
              <a:gd name="connsiteX3860" fmla="*/ 264170 w 6682383"/>
              <a:gd name="connsiteY3860" fmla="*/ 4185791 h 6812607"/>
              <a:gd name="connsiteX3861" fmla="*/ 260449 w 6682383"/>
              <a:gd name="connsiteY3861" fmla="*/ 4189511 h 6812607"/>
              <a:gd name="connsiteX3862" fmla="*/ 264170 w 6682383"/>
              <a:gd name="connsiteY3862" fmla="*/ 4193232 h 6812607"/>
              <a:gd name="connsiteX3863" fmla="*/ 267891 w 6682383"/>
              <a:gd name="connsiteY3863" fmla="*/ 4189511 h 6812607"/>
              <a:gd name="connsiteX3864" fmla="*/ 264170 w 6682383"/>
              <a:gd name="connsiteY3864" fmla="*/ 4185791 h 6812607"/>
              <a:gd name="connsiteX3865" fmla="*/ 5886152 w 6682383"/>
              <a:gd name="connsiteY3865" fmla="*/ 4178349 h 6812607"/>
              <a:gd name="connsiteX3866" fmla="*/ 5901035 w 6682383"/>
              <a:gd name="connsiteY3866" fmla="*/ 4193232 h 6812607"/>
              <a:gd name="connsiteX3867" fmla="*/ 5886152 w 6682383"/>
              <a:gd name="connsiteY3867" fmla="*/ 4185791 h 6812607"/>
              <a:gd name="connsiteX3868" fmla="*/ 5551289 w 6682383"/>
              <a:gd name="connsiteY3868" fmla="*/ 4178349 h 6812607"/>
              <a:gd name="connsiteX3869" fmla="*/ 5573613 w 6682383"/>
              <a:gd name="connsiteY3869" fmla="*/ 4193232 h 6812607"/>
              <a:gd name="connsiteX3870" fmla="*/ 5577334 w 6682383"/>
              <a:gd name="connsiteY3870" fmla="*/ 4189511 h 6812607"/>
              <a:gd name="connsiteX3871" fmla="*/ 5562451 w 6682383"/>
              <a:gd name="connsiteY3871" fmla="*/ 4182070 h 6812607"/>
              <a:gd name="connsiteX3872" fmla="*/ 5551289 w 6682383"/>
              <a:gd name="connsiteY3872" fmla="*/ 4178349 h 6812607"/>
              <a:gd name="connsiteX3873" fmla="*/ 6150322 w 6682383"/>
              <a:gd name="connsiteY3873" fmla="*/ 4174629 h 6812607"/>
              <a:gd name="connsiteX3874" fmla="*/ 6154043 w 6682383"/>
              <a:gd name="connsiteY3874" fmla="*/ 4178349 h 6812607"/>
              <a:gd name="connsiteX3875" fmla="*/ 6161484 w 6682383"/>
              <a:gd name="connsiteY3875" fmla="*/ 4185791 h 6812607"/>
              <a:gd name="connsiteX3876" fmla="*/ 6168926 w 6682383"/>
              <a:gd name="connsiteY3876" fmla="*/ 4193232 h 6812607"/>
              <a:gd name="connsiteX3877" fmla="*/ 6165205 w 6682383"/>
              <a:gd name="connsiteY3877" fmla="*/ 4193232 h 6812607"/>
              <a:gd name="connsiteX3878" fmla="*/ 6154043 w 6682383"/>
              <a:gd name="connsiteY3878" fmla="*/ 4189511 h 6812607"/>
              <a:gd name="connsiteX3879" fmla="*/ 6146601 w 6682383"/>
              <a:gd name="connsiteY3879" fmla="*/ 4182070 h 6812607"/>
              <a:gd name="connsiteX3880" fmla="*/ 6139160 w 6682383"/>
              <a:gd name="connsiteY3880" fmla="*/ 4178349 h 6812607"/>
              <a:gd name="connsiteX3881" fmla="*/ 6150322 w 6682383"/>
              <a:gd name="connsiteY3881" fmla="*/ 4174629 h 6812607"/>
              <a:gd name="connsiteX3882" fmla="*/ 6175437 w 6682383"/>
              <a:gd name="connsiteY3882" fmla="*/ 4173699 h 6812607"/>
              <a:gd name="connsiteX3883" fmla="*/ 6180088 w 6682383"/>
              <a:gd name="connsiteY3883" fmla="*/ 4174629 h 6812607"/>
              <a:gd name="connsiteX3884" fmla="*/ 6176367 w 6682383"/>
              <a:gd name="connsiteY3884" fmla="*/ 4178349 h 6812607"/>
              <a:gd name="connsiteX3885" fmla="*/ 6168926 w 6682383"/>
              <a:gd name="connsiteY3885" fmla="*/ 4178349 h 6812607"/>
              <a:gd name="connsiteX3886" fmla="*/ 6175437 w 6682383"/>
              <a:gd name="connsiteY3886" fmla="*/ 4173699 h 6812607"/>
              <a:gd name="connsiteX3887" fmla="*/ 6075672 w 6682383"/>
              <a:gd name="connsiteY3887" fmla="*/ 4171002 h 6812607"/>
              <a:gd name="connsiteX3888" fmla="*/ 6071258 w 6682383"/>
              <a:gd name="connsiteY3888" fmla="*/ 4172768 h 6812607"/>
              <a:gd name="connsiteX3889" fmla="*/ 6064746 w 6682383"/>
              <a:gd name="connsiteY3889" fmla="*/ 4178349 h 6812607"/>
              <a:gd name="connsiteX3890" fmla="*/ 6057304 w 6682383"/>
              <a:gd name="connsiteY3890" fmla="*/ 4174629 h 6812607"/>
              <a:gd name="connsiteX3891" fmla="*/ 6069862 w 6682383"/>
              <a:gd name="connsiteY3891" fmla="*/ 4171141 h 6812607"/>
              <a:gd name="connsiteX3892" fmla="*/ 6079629 w 6682383"/>
              <a:gd name="connsiteY3892" fmla="*/ 4170908 h 6812607"/>
              <a:gd name="connsiteX3893" fmla="*/ 6090791 w 6682383"/>
              <a:gd name="connsiteY3893" fmla="*/ 4170908 h 6812607"/>
              <a:gd name="connsiteX3894" fmla="*/ 6087070 w 6682383"/>
              <a:gd name="connsiteY3894" fmla="*/ 4178349 h 6812607"/>
              <a:gd name="connsiteX3895" fmla="*/ 6079629 w 6682383"/>
              <a:gd name="connsiteY3895" fmla="*/ 4178349 h 6812607"/>
              <a:gd name="connsiteX3896" fmla="*/ 6078698 w 6682383"/>
              <a:gd name="connsiteY3896" fmla="*/ 4172768 h 6812607"/>
              <a:gd name="connsiteX3897" fmla="*/ 6076036 w 6682383"/>
              <a:gd name="connsiteY3897" fmla="*/ 4170993 h 6812607"/>
              <a:gd name="connsiteX3898" fmla="*/ 6075908 w 6682383"/>
              <a:gd name="connsiteY3898" fmla="*/ 4170908 h 6812607"/>
              <a:gd name="connsiteX3899" fmla="*/ 6076036 w 6682383"/>
              <a:gd name="connsiteY3899" fmla="*/ 4170993 h 6812607"/>
              <a:gd name="connsiteX3900" fmla="*/ 6075672 w 6682383"/>
              <a:gd name="connsiteY3900" fmla="*/ 4171002 h 6812607"/>
              <a:gd name="connsiteX3901" fmla="*/ 5856386 w 6682383"/>
              <a:gd name="connsiteY3901" fmla="*/ 4170908 h 6812607"/>
              <a:gd name="connsiteX3902" fmla="*/ 5863828 w 6682383"/>
              <a:gd name="connsiteY3902" fmla="*/ 4170908 h 6812607"/>
              <a:gd name="connsiteX3903" fmla="*/ 5871269 w 6682383"/>
              <a:gd name="connsiteY3903" fmla="*/ 4178349 h 6812607"/>
              <a:gd name="connsiteX3904" fmla="*/ 5863828 w 6682383"/>
              <a:gd name="connsiteY3904" fmla="*/ 4178349 h 6812607"/>
              <a:gd name="connsiteX3905" fmla="*/ 5856386 w 6682383"/>
              <a:gd name="connsiteY3905" fmla="*/ 4170908 h 6812607"/>
              <a:gd name="connsiteX3906" fmla="*/ 5432226 w 6682383"/>
              <a:gd name="connsiteY3906" fmla="*/ 4170908 h 6812607"/>
              <a:gd name="connsiteX3907" fmla="*/ 5424785 w 6682383"/>
              <a:gd name="connsiteY3907" fmla="*/ 4178349 h 6812607"/>
              <a:gd name="connsiteX3908" fmla="*/ 5428506 w 6682383"/>
              <a:gd name="connsiteY3908" fmla="*/ 4178349 h 6812607"/>
              <a:gd name="connsiteX3909" fmla="*/ 5432226 w 6682383"/>
              <a:gd name="connsiteY3909" fmla="*/ 4178349 h 6812607"/>
              <a:gd name="connsiteX3910" fmla="*/ 5432226 w 6682383"/>
              <a:gd name="connsiteY3910" fmla="*/ 4170908 h 6812607"/>
              <a:gd name="connsiteX3911" fmla="*/ 5238750 w 6682383"/>
              <a:gd name="connsiteY3911" fmla="*/ 4170908 h 6812607"/>
              <a:gd name="connsiteX3912" fmla="*/ 5238750 w 6682383"/>
              <a:gd name="connsiteY3912" fmla="*/ 4174629 h 6812607"/>
              <a:gd name="connsiteX3913" fmla="*/ 5246191 w 6682383"/>
              <a:gd name="connsiteY3913" fmla="*/ 4170908 h 6812607"/>
              <a:gd name="connsiteX3914" fmla="*/ 5238750 w 6682383"/>
              <a:gd name="connsiteY3914" fmla="*/ 4170908 h 6812607"/>
              <a:gd name="connsiteX3915" fmla="*/ 156270 w 6682383"/>
              <a:gd name="connsiteY3915" fmla="*/ 4170908 h 6812607"/>
              <a:gd name="connsiteX3916" fmla="*/ 156270 w 6682383"/>
              <a:gd name="connsiteY3916" fmla="*/ 4178349 h 6812607"/>
              <a:gd name="connsiteX3917" fmla="*/ 148828 w 6682383"/>
              <a:gd name="connsiteY3917" fmla="*/ 4178349 h 6812607"/>
              <a:gd name="connsiteX3918" fmla="*/ 156270 w 6682383"/>
              <a:gd name="connsiteY3918" fmla="*/ 4170908 h 6812607"/>
              <a:gd name="connsiteX3919" fmla="*/ 5853156 w 6682383"/>
              <a:gd name="connsiteY3919" fmla="*/ 4167678 h 6812607"/>
              <a:gd name="connsiteX3920" fmla="*/ 5855456 w 6682383"/>
              <a:gd name="connsiteY3920" fmla="*/ 4169978 h 6812607"/>
              <a:gd name="connsiteX3921" fmla="*/ 5856386 w 6682383"/>
              <a:gd name="connsiteY3921" fmla="*/ 4170908 h 6812607"/>
              <a:gd name="connsiteX3922" fmla="*/ 5893593 w 6682383"/>
              <a:gd name="connsiteY3922" fmla="*/ 4163467 h 6812607"/>
              <a:gd name="connsiteX3923" fmla="*/ 5901035 w 6682383"/>
              <a:gd name="connsiteY3923" fmla="*/ 4163467 h 6812607"/>
              <a:gd name="connsiteX3924" fmla="*/ 5893593 w 6682383"/>
              <a:gd name="connsiteY3924" fmla="*/ 4170908 h 6812607"/>
              <a:gd name="connsiteX3925" fmla="*/ 5848945 w 6682383"/>
              <a:gd name="connsiteY3925" fmla="*/ 4163467 h 6812607"/>
              <a:gd name="connsiteX3926" fmla="*/ 5852666 w 6682383"/>
              <a:gd name="connsiteY3926" fmla="*/ 4167187 h 6812607"/>
              <a:gd name="connsiteX3927" fmla="*/ 5853156 w 6682383"/>
              <a:gd name="connsiteY3927" fmla="*/ 4167678 h 6812607"/>
              <a:gd name="connsiteX3928" fmla="*/ 5566172 w 6682383"/>
              <a:gd name="connsiteY3928" fmla="*/ 4163467 h 6812607"/>
              <a:gd name="connsiteX3929" fmla="*/ 5573613 w 6682383"/>
              <a:gd name="connsiteY3929" fmla="*/ 4170908 h 6812607"/>
              <a:gd name="connsiteX3930" fmla="*/ 5581054 w 6682383"/>
              <a:gd name="connsiteY3930" fmla="*/ 4167187 h 6812607"/>
              <a:gd name="connsiteX3931" fmla="*/ 5581054 w 6682383"/>
              <a:gd name="connsiteY3931" fmla="*/ 4163467 h 6812607"/>
              <a:gd name="connsiteX3932" fmla="*/ 5573613 w 6682383"/>
              <a:gd name="connsiteY3932" fmla="*/ 4163467 h 6812607"/>
              <a:gd name="connsiteX3933" fmla="*/ 5566172 w 6682383"/>
              <a:gd name="connsiteY3933" fmla="*/ 4163467 h 6812607"/>
              <a:gd name="connsiteX3934" fmla="*/ 5290840 w 6682383"/>
              <a:gd name="connsiteY3934" fmla="*/ 4163467 h 6812607"/>
              <a:gd name="connsiteX3935" fmla="*/ 5320605 w 6682383"/>
              <a:gd name="connsiteY3935" fmla="*/ 4170908 h 6812607"/>
              <a:gd name="connsiteX3936" fmla="*/ 5313164 w 6682383"/>
              <a:gd name="connsiteY3936" fmla="*/ 4163467 h 6812607"/>
              <a:gd name="connsiteX3937" fmla="*/ 208359 w 6682383"/>
              <a:gd name="connsiteY3937" fmla="*/ 4163467 h 6812607"/>
              <a:gd name="connsiteX3938" fmla="*/ 204639 w 6682383"/>
              <a:gd name="connsiteY3938" fmla="*/ 4178349 h 6812607"/>
              <a:gd name="connsiteX3939" fmla="*/ 200918 w 6682383"/>
              <a:gd name="connsiteY3939" fmla="*/ 4185791 h 6812607"/>
              <a:gd name="connsiteX3940" fmla="*/ 208359 w 6682383"/>
              <a:gd name="connsiteY3940" fmla="*/ 4163467 h 6812607"/>
              <a:gd name="connsiteX3941" fmla="*/ 5930017 w 6682383"/>
              <a:gd name="connsiteY3941" fmla="*/ 4162553 h 6812607"/>
              <a:gd name="connsiteX3942" fmla="*/ 5938242 w 6682383"/>
              <a:gd name="connsiteY3942" fmla="*/ 4163467 h 6812607"/>
              <a:gd name="connsiteX3943" fmla="*/ 5930801 w 6682383"/>
              <a:gd name="connsiteY3943" fmla="*/ 4163467 h 6812607"/>
              <a:gd name="connsiteX3944" fmla="*/ 5528965 w 6682383"/>
              <a:gd name="connsiteY3944" fmla="*/ 4148584 h 6812607"/>
              <a:gd name="connsiteX3945" fmla="*/ 5528965 w 6682383"/>
              <a:gd name="connsiteY3945" fmla="*/ 4156025 h 6812607"/>
              <a:gd name="connsiteX3946" fmla="*/ 5525244 w 6682383"/>
              <a:gd name="connsiteY3946" fmla="*/ 4163467 h 6812607"/>
              <a:gd name="connsiteX3947" fmla="*/ 5536406 w 6682383"/>
              <a:gd name="connsiteY3947" fmla="*/ 4170908 h 6812607"/>
              <a:gd name="connsiteX3948" fmla="*/ 5547568 w 6682383"/>
              <a:gd name="connsiteY3948" fmla="*/ 4163467 h 6812607"/>
              <a:gd name="connsiteX3949" fmla="*/ 5543847 w 6682383"/>
              <a:gd name="connsiteY3949" fmla="*/ 4152304 h 6812607"/>
              <a:gd name="connsiteX3950" fmla="*/ 5528965 w 6682383"/>
              <a:gd name="connsiteY3950" fmla="*/ 4148584 h 6812607"/>
              <a:gd name="connsiteX3951" fmla="*/ 6042422 w 6682383"/>
              <a:gd name="connsiteY3951" fmla="*/ 4133701 h 6812607"/>
              <a:gd name="connsiteX3952" fmla="*/ 6049863 w 6682383"/>
              <a:gd name="connsiteY3952" fmla="*/ 4133701 h 6812607"/>
              <a:gd name="connsiteX3953" fmla="*/ 6057304 w 6682383"/>
              <a:gd name="connsiteY3953" fmla="*/ 4138910 h 6812607"/>
              <a:gd name="connsiteX3954" fmla="*/ 6057304 w 6682383"/>
              <a:gd name="connsiteY3954" fmla="*/ 4133701 h 6812607"/>
              <a:gd name="connsiteX3955" fmla="*/ 6064746 w 6682383"/>
              <a:gd name="connsiteY3955" fmla="*/ 4133701 h 6812607"/>
              <a:gd name="connsiteX3956" fmla="*/ 6058618 w 6682383"/>
              <a:gd name="connsiteY3956" fmla="*/ 4139829 h 6812607"/>
              <a:gd name="connsiteX3957" fmla="*/ 6059165 w 6682383"/>
              <a:gd name="connsiteY3957" fmla="*/ 4140212 h 6812607"/>
              <a:gd name="connsiteX3958" fmla="*/ 6072187 w 6682383"/>
              <a:gd name="connsiteY3958" fmla="*/ 4144863 h 6812607"/>
              <a:gd name="connsiteX3959" fmla="*/ 6090791 w 6682383"/>
              <a:gd name="connsiteY3959" fmla="*/ 4152304 h 6812607"/>
              <a:gd name="connsiteX3960" fmla="*/ 6101953 w 6682383"/>
              <a:gd name="connsiteY3960" fmla="*/ 4148584 h 6812607"/>
              <a:gd name="connsiteX3961" fmla="*/ 6109394 w 6682383"/>
              <a:gd name="connsiteY3961" fmla="*/ 4156025 h 6812607"/>
              <a:gd name="connsiteX3962" fmla="*/ 6124277 w 6682383"/>
              <a:gd name="connsiteY3962" fmla="*/ 4156025 h 6812607"/>
              <a:gd name="connsiteX3963" fmla="*/ 6124277 w 6682383"/>
              <a:gd name="connsiteY3963" fmla="*/ 4154165 h 6812607"/>
              <a:gd name="connsiteX3964" fmla="*/ 6124277 w 6682383"/>
              <a:gd name="connsiteY3964" fmla="*/ 4152304 h 6812607"/>
              <a:gd name="connsiteX3965" fmla="*/ 6139160 w 6682383"/>
              <a:gd name="connsiteY3965" fmla="*/ 4163467 h 6812607"/>
              <a:gd name="connsiteX3966" fmla="*/ 6131718 w 6682383"/>
              <a:gd name="connsiteY3966" fmla="*/ 4170908 h 6812607"/>
              <a:gd name="connsiteX3967" fmla="*/ 6116836 w 6682383"/>
              <a:gd name="connsiteY3967" fmla="*/ 4170908 h 6812607"/>
              <a:gd name="connsiteX3968" fmla="*/ 6094511 w 6682383"/>
              <a:gd name="connsiteY3968" fmla="*/ 4163467 h 6812607"/>
              <a:gd name="connsiteX3969" fmla="*/ 6072187 w 6682383"/>
              <a:gd name="connsiteY3969" fmla="*/ 4156025 h 6812607"/>
              <a:gd name="connsiteX3970" fmla="*/ 6057304 w 6682383"/>
              <a:gd name="connsiteY3970" fmla="*/ 4156025 h 6812607"/>
              <a:gd name="connsiteX3971" fmla="*/ 6038701 w 6682383"/>
              <a:gd name="connsiteY3971" fmla="*/ 4148584 h 6812607"/>
              <a:gd name="connsiteX3972" fmla="*/ 6027539 w 6682383"/>
              <a:gd name="connsiteY3972" fmla="*/ 4141142 h 6812607"/>
              <a:gd name="connsiteX3973" fmla="*/ 6034980 w 6682383"/>
              <a:gd name="connsiteY3973" fmla="*/ 4141142 h 6812607"/>
              <a:gd name="connsiteX3974" fmla="*/ 6042422 w 6682383"/>
              <a:gd name="connsiteY3974" fmla="*/ 4133701 h 6812607"/>
              <a:gd name="connsiteX3975" fmla="*/ 5424785 w 6682383"/>
              <a:gd name="connsiteY3975" fmla="*/ 4133701 h 6812607"/>
              <a:gd name="connsiteX3976" fmla="*/ 5417343 w 6682383"/>
              <a:gd name="connsiteY3976" fmla="*/ 4141142 h 6812607"/>
              <a:gd name="connsiteX3977" fmla="*/ 5417343 w 6682383"/>
              <a:gd name="connsiteY3977" fmla="*/ 4148584 h 6812607"/>
              <a:gd name="connsiteX3978" fmla="*/ 5424785 w 6682383"/>
              <a:gd name="connsiteY3978" fmla="*/ 4148584 h 6812607"/>
              <a:gd name="connsiteX3979" fmla="*/ 5432226 w 6682383"/>
              <a:gd name="connsiteY3979" fmla="*/ 4141142 h 6812607"/>
              <a:gd name="connsiteX3980" fmla="*/ 5439668 w 6682383"/>
              <a:gd name="connsiteY3980" fmla="*/ 4141142 h 6812607"/>
              <a:gd name="connsiteX3981" fmla="*/ 5439668 w 6682383"/>
              <a:gd name="connsiteY3981" fmla="*/ 4148584 h 6812607"/>
              <a:gd name="connsiteX3982" fmla="*/ 5432226 w 6682383"/>
              <a:gd name="connsiteY3982" fmla="*/ 4156025 h 6812607"/>
              <a:gd name="connsiteX3983" fmla="*/ 5424785 w 6682383"/>
              <a:gd name="connsiteY3983" fmla="*/ 4163467 h 6812607"/>
              <a:gd name="connsiteX3984" fmla="*/ 5424785 w 6682383"/>
              <a:gd name="connsiteY3984" fmla="*/ 4156025 h 6812607"/>
              <a:gd name="connsiteX3985" fmla="*/ 5417343 w 6682383"/>
              <a:gd name="connsiteY3985" fmla="*/ 4156025 h 6812607"/>
              <a:gd name="connsiteX3986" fmla="*/ 5413623 w 6682383"/>
              <a:gd name="connsiteY3986" fmla="*/ 4156025 h 6812607"/>
              <a:gd name="connsiteX3987" fmla="*/ 5409902 w 6682383"/>
              <a:gd name="connsiteY3987" fmla="*/ 4156025 h 6812607"/>
              <a:gd name="connsiteX3988" fmla="*/ 5395019 w 6682383"/>
              <a:gd name="connsiteY3988" fmla="*/ 4148584 h 6812607"/>
              <a:gd name="connsiteX3989" fmla="*/ 5372695 w 6682383"/>
              <a:gd name="connsiteY3989" fmla="*/ 4141142 h 6812607"/>
              <a:gd name="connsiteX3990" fmla="*/ 5365254 w 6682383"/>
              <a:gd name="connsiteY3990" fmla="*/ 4141142 h 6812607"/>
              <a:gd name="connsiteX3991" fmla="*/ 5372695 w 6682383"/>
              <a:gd name="connsiteY3991" fmla="*/ 4156025 h 6812607"/>
              <a:gd name="connsiteX3992" fmla="*/ 5391299 w 6682383"/>
              <a:gd name="connsiteY3992" fmla="*/ 4159746 h 6812607"/>
              <a:gd name="connsiteX3993" fmla="*/ 5395019 w 6682383"/>
              <a:gd name="connsiteY3993" fmla="*/ 4159746 h 6812607"/>
              <a:gd name="connsiteX3994" fmla="*/ 5402461 w 6682383"/>
              <a:gd name="connsiteY3994" fmla="*/ 4156025 h 6812607"/>
              <a:gd name="connsiteX3995" fmla="*/ 5424785 w 6682383"/>
              <a:gd name="connsiteY3995" fmla="*/ 4163467 h 6812607"/>
              <a:gd name="connsiteX3996" fmla="*/ 5461992 w 6682383"/>
              <a:gd name="connsiteY3996" fmla="*/ 4163467 h 6812607"/>
              <a:gd name="connsiteX3997" fmla="*/ 5476875 w 6682383"/>
              <a:gd name="connsiteY3997" fmla="*/ 4163467 h 6812607"/>
              <a:gd name="connsiteX3998" fmla="*/ 5484316 w 6682383"/>
              <a:gd name="connsiteY3998" fmla="*/ 4163467 h 6812607"/>
              <a:gd name="connsiteX3999" fmla="*/ 5504315 w 6682383"/>
              <a:gd name="connsiteY3999" fmla="*/ 4163467 h 6812607"/>
              <a:gd name="connsiteX4000" fmla="*/ 5504780 w 6682383"/>
              <a:gd name="connsiteY4000" fmla="*/ 4163467 h 6812607"/>
              <a:gd name="connsiteX4001" fmla="*/ 5506640 w 6682383"/>
              <a:gd name="connsiteY4001" fmla="*/ 4163467 h 6812607"/>
              <a:gd name="connsiteX4002" fmla="*/ 5508036 w 6682383"/>
              <a:gd name="connsiteY4002" fmla="*/ 4163467 h 6812607"/>
              <a:gd name="connsiteX4003" fmla="*/ 5514082 w 6682383"/>
              <a:gd name="connsiteY4003" fmla="*/ 4163467 h 6812607"/>
              <a:gd name="connsiteX4004" fmla="*/ 5514082 w 6682383"/>
              <a:gd name="connsiteY4004" fmla="*/ 4156025 h 6812607"/>
              <a:gd name="connsiteX4005" fmla="*/ 5461992 w 6682383"/>
              <a:gd name="connsiteY4005" fmla="*/ 4156025 h 6812607"/>
              <a:gd name="connsiteX4006" fmla="*/ 5454551 w 6682383"/>
              <a:gd name="connsiteY4006" fmla="*/ 4156025 h 6812607"/>
              <a:gd name="connsiteX4007" fmla="*/ 5447109 w 6682383"/>
              <a:gd name="connsiteY4007" fmla="*/ 4148584 h 6812607"/>
              <a:gd name="connsiteX4008" fmla="*/ 5439668 w 6682383"/>
              <a:gd name="connsiteY4008" fmla="*/ 4141142 h 6812607"/>
              <a:gd name="connsiteX4009" fmla="*/ 5432226 w 6682383"/>
              <a:gd name="connsiteY4009" fmla="*/ 4133701 h 6812607"/>
              <a:gd name="connsiteX4010" fmla="*/ 5357812 w 6682383"/>
              <a:gd name="connsiteY4010" fmla="*/ 4133701 h 6812607"/>
              <a:gd name="connsiteX4011" fmla="*/ 5357812 w 6682383"/>
              <a:gd name="connsiteY4011" fmla="*/ 4141142 h 6812607"/>
              <a:gd name="connsiteX4012" fmla="*/ 5365254 w 6682383"/>
              <a:gd name="connsiteY4012" fmla="*/ 4137422 h 6812607"/>
              <a:gd name="connsiteX4013" fmla="*/ 5365254 w 6682383"/>
              <a:gd name="connsiteY4013" fmla="*/ 4133701 h 6812607"/>
              <a:gd name="connsiteX4014" fmla="*/ 5357812 w 6682383"/>
              <a:gd name="connsiteY4014" fmla="*/ 4133701 h 6812607"/>
              <a:gd name="connsiteX4015" fmla="*/ 5677793 w 6682383"/>
              <a:gd name="connsiteY4015" fmla="*/ 4126260 h 6812607"/>
              <a:gd name="connsiteX4016" fmla="*/ 5670351 w 6682383"/>
              <a:gd name="connsiteY4016" fmla="*/ 4133701 h 6812607"/>
              <a:gd name="connsiteX4017" fmla="*/ 5648027 w 6682383"/>
              <a:gd name="connsiteY4017" fmla="*/ 4133701 h 6812607"/>
              <a:gd name="connsiteX4018" fmla="*/ 5659189 w 6682383"/>
              <a:gd name="connsiteY4018" fmla="*/ 4141142 h 6812607"/>
              <a:gd name="connsiteX4019" fmla="*/ 5677793 w 6682383"/>
              <a:gd name="connsiteY4019" fmla="*/ 4152304 h 6812607"/>
              <a:gd name="connsiteX4020" fmla="*/ 5692676 w 6682383"/>
              <a:gd name="connsiteY4020" fmla="*/ 4156025 h 6812607"/>
              <a:gd name="connsiteX4021" fmla="*/ 5700117 w 6682383"/>
              <a:gd name="connsiteY4021" fmla="*/ 4163467 h 6812607"/>
              <a:gd name="connsiteX4022" fmla="*/ 5696396 w 6682383"/>
              <a:gd name="connsiteY4022" fmla="*/ 4170908 h 6812607"/>
              <a:gd name="connsiteX4023" fmla="*/ 5692676 w 6682383"/>
              <a:gd name="connsiteY4023" fmla="*/ 4167187 h 6812607"/>
              <a:gd name="connsiteX4024" fmla="*/ 5688955 w 6682383"/>
              <a:gd name="connsiteY4024" fmla="*/ 4163467 h 6812607"/>
              <a:gd name="connsiteX4025" fmla="*/ 5677793 w 6682383"/>
              <a:gd name="connsiteY4025" fmla="*/ 4163467 h 6812607"/>
              <a:gd name="connsiteX4026" fmla="*/ 5700117 w 6682383"/>
              <a:gd name="connsiteY4026" fmla="*/ 4178349 h 6812607"/>
              <a:gd name="connsiteX4027" fmla="*/ 5707558 w 6682383"/>
              <a:gd name="connsiteY4027" fmla="*/ 4170908 h 6812607"/>
              <a:gd name="connsiteX4028" fmla="*/ 5700117 w 6682383"/>
              <a:gd name="connsiteY4028" fmla="*/ 4163467 h 6812607"/>
              <a:gd name="connsiteX4029" fmla="*/ 5700117 w 6682383"/>
              <a:gd name="connsiteY4029" fmla="*/ 4156025 h 6812607"/>
              <a:gd name="connsiteX4030" fmla="*/ 5692676 w 6682383"/>
              <a:gd name="connsiteY4030" fmla="*/ 4141142 h 6812607"/>
              <a:gd name="connsiteX4031" fmla="*/ 5700117 w 6682383"/>
              <a:gd name="connsiteY4031" fmla="*/ 4133701 h 6812607"/>
              <a:gd name="connsiteX4032" fmla="*/ 5685234 w 6682383"/>
              <a:gd name="connsiteY4032" fmla="*/ 4133701 h 6812607"/>
              <a:gd name="connsiteX4033" fmla="*/ 5677793 w 6682383"/>
              <a:gd name="connsiteY4033" fmla="*/ 4126260 h 6812607"/>
              <a:gd name="connsiteX4034" fmla="*/ 148828 w 6682383"/>
              <a:gd name="connsiteY4034" fmla="*/ 4126260 h 6812607"/>
              <a:gd name="connsiteX4035" fmla="*/ 148828 w 6682383"/>
              <a:gd name="connsiteY4035" fmla="*/ 4141142 h 6812607"/>
              <a:gd name="connsiteX4036" fmla="*/ 133945 w 6682383"/>
              <a:gd name="connsiteY4036" fmla="*/ 4156025 h 6812607"/>
              <a:gd name="connsiteX4037" fmla="*/ 119063 w 6682383"/>
              <a:gd name="connsiteY4037" fmla="*/ 4163467 h 6812607"/>
              <a:gd name="connsiteX4038" fmla="*/ 5461992 w 6682383"/>
              <a:gd name="connsiteY4038" fmla="*/ 4118818 h 6812607"/>
              <a:gd name="connsiteX4039" fmla="*/ 5469433 w 6682383"/>
              <a:gd name="connsiteY4039" fmla="*/ 4126260 h 6812607"/>
              <a:gd name="connsiteX4040" fmla="*/ 5469433 w 6682383"/>
              <a:gd name="connsiteY4040" fmla="*/ 4118818 h 6812607"/>
              <a:gd name="connsiteX4041" fmla="*/ 5447109 w 6682383"/>
              <a:gd name="connsiteY4041" fmla="*/ 4118818 h 6812607"/>
              <a:gd name="connsiteX4042" fmla="*/ 5439668 w 6682383"/>
              <a:gd name="connsiteY4042" fmla="*/ 4126260 h 6812607"/>
              <a:gd name="connsiteX4043" fmla="*/ 5454551 w 6682383"/>
              <a:gd name="connsiteY4043" fmla="*/ 4118818 h 6812607"/>
              <a:gd name="connsiteX4044" fmla="*/ 5447109 w 6682383"/>
              <a:gd name="connsiteY4044" fmla="*/ 4118818 h 6812607"/>
              <a:gd name="connsiteX4045" fmla="*/ 6302871 w 6682383"/>
              <a:gd name="connsiteY4045" fmla="*/ 4111377 h 6812607"/>
              <a:gd name="connsiteX4046" fmla="*/ 6302871 w 6682383"/>
              <a:gd name="connsiteY4046" fmla="*/ 4118818 h 6812607"/>
              <a:gd name="connsiteX4047" fmla="*/ 6295429 w 6682383"/>
              <a:gd name="connsiteY4047" fmla="*/ 4115097 h 6812607"/>
              <a:gd name="connsiteX4048" fmla="*/ 6302871 w 6682383"/>
              <a:gd name="connsiteY4048" fmla="*/ 4111377 h 6812607"/>
              <a:gd name="connsiteX4049" fmla="*/ 5752207 w 6682383"/>
              <a:gd name="connsiteY4049" fmla="*/ 4111377 h 6812607"/>
              <a:gd name="connsiteX4050" fmla="*/ 5759648 w 6682383"/>
              <a:gd name="connsiteY4050" fmla="*/ 4111377 h 6812607"/>
              <a:gd name="connsiteX4051" fmla="*/ 5752207 w 6682383"/>
              <a:gd name="connsiteY4051" fmla="*/ 4118818 h 6812607"/>
              <a:gd name="connsiteX4052" fmla="*/ 5867549 w 6682383"/>
              <a:gd name="connsiteY4052" fmla="*/ 4109051 h 6812607"/>
              <a:gd name="connsiteX4053" fmla="*/ 5856386 w 6682383"/>
              <a:gd name="connsiteY4053" fmla="*/ 4118818 h 6812607"/>
              <a:gd name="connsiteX4054" fmla="*/ 5856386 w 6682383"/>
              <a:gd name="connsiteY4054" fmla="*/ 4126260 h 6812607"/>
              <a:gd name="connsiteX4055" fmla="*/ 5863828 w 6682383"/>
              <a:gd name="connsiteY4055" fmla="*/ 4118818 h 6812607"/>
              <a:gd name="connsiteX4056" fmla="*/ 5878711 w 6682383"/>
              <a:gd name="connsiteY4056" fmla="*/ 4118818 h 6812607"/>
              <a:gd name="connsiteX4057" fmla="*/ 5893593 w 6682383"/>
              <a:gd name="connsiteY4057" fmla="*/ 4118818 h 6812607"/>
              <a:gd name="connsiteX4058" fmla="*/ 5886152 w 6682383"/>
              <a:gd name="connsiteY4058" fmla="*/ 4111377 h 6812607"/>
              <a:gd name="connsiteX4059" fmla="*/ 5871269 w 6682383"/>
              <a:gd name="connsiteY4059" fmla="*/ 4111377 h 6812607"/>
              <a:gd name="connsiteX4060" fmla="*/ 5867549 w 6682383"/>
              <a:gd name="connsiteY4060" fmla="*/ 4109051 h 6812607"/>
              <a:gd name="connsiteX4061" fmla="*/ 6265664 w 6682383"/>
              <a:gd name="connsiteY4061" fmla="*/ 4103935 h 6812607"/>
              <a:gd name="connsiteX4062" fmla="*/ 6276826 w 6682383"/>
              <a:gd name="connsiteY4062" fmla="*/ 4111377 h 6812607"/>
              <a:gd name="connsiteX4063" fmla="*/ 6280547 w 6682383"/>
              <a:gd name="connsiteY4063" fmla="*/ 4118818 h 6812607"/>
              <a:gd name="connsiteX4064" fmla="*/ 6273105 w 6682383"/>
              <a:gd name="connsiteY4064" fmla="*/ 4118818 h 6812607"/>
              <a:gd name="connsiteX4065" fmla="*/ 6273105 w 6682383"/>
              <a:gd name="connsiteY4065" fmla="*/ 4111377 h 6812607"/>
              <a:gd name="connsiteX4066" fmla="*/ 5573613 w 6682383"/>
              <a:gd name="connsiteY4066" fmla="*/ 4103935 h 6812607"/>
              <a:gd name="connsiteX4067" fmla="*/ 5581054 w 6682383"/>
              <a:gd name="connsiteY4067" fmla="*/ 4111377 h 6812607"/>
              <a:gd name="connsiteX4068" fmla="*/ 5573613 w 6682383"/>
              <a:gd name="connsiteY4068" fmla="*/ 4111377 h 6812607"/>
              <a:gd name="connsiteX4069" fmla="*/ 5562451 w 6682383"/>
              <a:gd name="connsiteY4069" fmla="*/ 4111377 h 6812607"/>
              <a:gd name="connsiteX4070" fmla="*/ 5558730 w 6682383"/>
              <a:gd name="connsiteY4070" fmla="*/ 4111377 h 6812607"/>
              <a:gd name="connsiteX4071" fmla="*/ 5387578 w 6682383"/>
              <a:gd name="connsiteY4071" fmla="*/ 4103935 h 6812607"/>
              <a:gd name="connsiteX4072" fmla="*/ 5395019 w 6682383"/>
              <a:gd name="connsiteY4072" fmla="*/ 4111377 h 6812607"/>
              <a:gd name="connsiteX4073" fmla="*/ 5402461 w 6682383"/>
              <a:gd name="connsiteY4073" fmla="*/ 4103935 h 6812607"/>
              <a:gd name="connsiteX4074" fmla="*/ 5395019 w 6682383"/>
              <a:gd name="connsiteY4074" fmla="*/ 4103935 h 6812607"/>
              <a:gd name="connsiteX4075" fmla="*/ 5387578 w 6682383"/>
              <a:gd name="connsiteY4075" fmla="*/ 4103935 h 6812607"/>
              <a:gd name="connsiteX4076" fmla="*/ 59531 w 6682383"/>
              <a:gd name="connsiteY4076" fmla="*/ 4103935 h 6812607"/>
              <a:gd name="connsiteX4077" fmla="*/ 44649 w 6682383"/>
              <a:gd name="connsiteY4077" fmla="*/ 4118818 h 6812607"/>
              <a:gd name="connsiteX4078" fmla="*/ 33486 w 6682383"/>
              <a:gd name="connsiteY4078" fmla="*/ 4126260 h 6812607"/>
              <a:gd name="connsiteX4079" fmla="*/ 29766 w 6682383"/>
              <a:gd name="connsiteY4079" fmla="*/ 4133701 h 6812607"/>
              <a:gd name="connsiteX4080" fmla="*/ 29766 w 6682383"/>
              <a:gd name="connsiteY4080" fmla="*/ 4126260 h 6812607"/>
              <a:gd name="connsiteX4081" fmla="*/ 44649 w 6682383"/>
              <a:gd name="connsiteY4081" fmla="*/ 4111377 h 6812607"/>
              <a:gd name="connsiteX4082" fmla="*/ 6101953 w 6682383"/>
              <a:gd name="connsiteY4082" fmla="*/ 4102873 h 6812607"/>
              <a:gd name="connsiteX4083" fmla="*/ 6103348 w 6682383"/>
              <a:gd name="connsiteY4083" fmla="*/ 4103470 h 6812607"/>
              <a:gd name="connsiteX4084" fmla="*/ 6101953 w 6682383"/>
              <a:gd name="connsiteY4084" fmla="*/ 4103935 h 6812607"/>
              <a:gd name="connsiteX4085" fmla="*/ 5837783 w 6682383"/>
              <a:gd name="connsiteY4085" fmla="*/ 4100215 h 6812607"/>
              <a:gd name="connsiteX4086" fmla="*/ 5826621 w 6682383"/>
              <a:gd name="connsiteY4086" fmla="*/ 4103935 h 6812607"/>
              <a:gd name="connsiteX4087" fmla="*/ 5822900 w 6682383"/>
              <a:gd name="connsiteY4087" fmla="*/ 4115097 h 6812607"/>
              <a:gd name="connsiteX4088" fmla="*/ 5826621 w 6682383"/>
              <a:gd name="connsiteY4088" fmla="*/ 4126260 h 6812607"/>
              <a:gd name="connsiteX4089" fmla="*/ 5834062 w 6682383"/>
              <a:gd name="connsiteY4089" fmla="*/ 4126260 h 6812607"/>
              <a:gd name="connsiteX4090" fmla="*/ 5845224 w 6682383"/>
              <a:gd name="connsiteY4090" fmla="*/ 4126260 h 6812607"/>
              <a:gd name="connsiteX4091" fmla="*/ 5848945 w 6682383"/>
              <a:gd name="connsiteY4091" fmla="*/ 4126260 h 6812607"/>
              <a:gd name="connsiteX4092" fmla="*/ 5848945 w 6682383"/>
              <a:gd name="connsiteY4092" fmla="*/ 4111377 h 6812607"/>
              <a:gd name="connsiteX4093" fmla="*/ 5841504 w 6682383"/>
              <a:gd name="connsiteY4093" fmla="*/ 4103935 h 6812607"/>
              <a:gd name="connsiteX4094" fmla="*/ 5837783 w 6682383"/>
              <a:gd name="connsiteY4094" fmla="*/ 4100215 h 6812607"/>
              <a:gd name="connsiteX4095" fmla="*/ 174873 w 6682383"/>
              <a:gd name="connsiteY4095" fmla="*/ 4098354 h 6812607"/>
              <a:gd name="connsiteX4096" fmla="*/ 178594 w 6682383"/>
              <a:gd name="connsiteY4096" fmla="*/ 4111377 h 6812607"/>
              <a:gd name="connsiteX4097" fmla="*/ 178594 w 6682383"/>
              <a:gd name="connsiteY4097" fmla="*/ 4129980 h 6812607"/>
              <a:gd name="connsiteX4098" fmla="*/ 193477 w 6682383"/>
              <a:gd name="connsiteY4098" fmla="*/ 4126260 h 6812607"/>
              <a:gd name="connsiteX4099" fmla="*/ 208359 w 6682383"/>
              <a:gd name="connsiteY4099" fmla="*/ 4118818 h 6812607"/>
              <a:gd name="connsiteX4100" fmla="*/ 200918 w 6682383"/>
              <a:gd name="connsiteY4100" fmla="*/ 4126260 h 6812607"/>
              <a:gd name="connsiteX4101" fmla="*/ 193477 w 6682383"/>
              <a:gd name="connsiteY4101" fmla="*/ 4137422 h 6812607"/>
              <a:gd name="connsiteX4102" fmla="*/ 186035 w 6682383"/>
              <a:gd name="connsiteY4102" fmla="*/ 4141142 h 6812607"/>
              <a:gd name="connsiteX4103" fmla="*/ 178594 w 6682383"/>
              <a:gd name="connsiteY4103" fmla="*/ 4148584 h 6812607"/>
              <a:gd name="connsiteX4104" fmla="*/ 171152 w 6682383"/>
              <a:gd name="connsiteY4104" fmla="*/ 4148584 h 6812607"/>
              <a:gd name="connsiteX4105" fmla="*/ 163711 w 6682383"/>
              <a:gd name="connsiteY4105" fmla="*/ 4141142 h 6812607"/>
              <a:gd name="connsiteX4106" fmla="*/ 163711 w 6682383"/>
              <a:gd name="connsiteY4106" fmla="*/ 4126260 h 6812607"/>
              <a:gd name="connsiteX4107" fmla="*/ 163711 w 6682383"/>
              <a:gd name="connsiteY4107" fmla="*/ 4103935 h 6812607"/>
              <a:gd name="connsiteX4108" fmla="*/ 174873 w 6682383"/>
              <a:gd name="connsiteY4108" fmla="*/ 4098354 h 6812607"/>
              <a:gd name="connsiteX4109" fmla="*/ 6079629 w 6682383"/>
              <a:gd name="connsiteY4109" fmla="*/ 4096494 h 6812607"/>
              <a:gd name="connsiteX4110" fmla="*/ 6087070 w 6682383"/>
              <a:gd name="connsiteY4110" fmla="*/ 4103935 h 6812607"/>
              <a:gd name="connsiteX4111" fmla="*/ 6072187 w 6682383"/>
              <a:gd name="connsiteY4111" fmla="*/ 4103935 h 6812607"/>
              <a:gd name="connsiteX4112" fmla="*/ 6079629 w 6682383"/>
              <a:gd name="connsiteY4112" fmla="*/ 4096494 h 6812607"/>
              <a:gd name="connsiteX4113" fmla="*/ 5960566 w 6682383"/>
              <a:gd name="connsiteY4113" fmla="*/ 4096494 h 6812607"/>
              <a:gd name="connsiteX4114" fmla="*/ 5960566 w 6682383"/>
              <a:gd name="connsiteY4114" fmla="*/ 4100215 h 6812607"/>
              <a:gd name="connsiteX4115" fmla="*/ 5968008 w 6682383"/>
              <a:gd name="connsiteY4115" fmla="*/ 4096494 h 6812607"/>
              <a:gd name="connsiteX4116" fmla="*/ 5960566 w 6682383"/>
              <a:gd name="connsiteY4116" fmla="*/ 4096494 h 6812607"/>
              <a:gd name="connsiteX4117" fmla="*/ 5521523 w 6682383"/>
              <a:gd name="connsiteY4117" fmla="*/ 4096494 h 6812607"/>
              <a:gd name="connsiteX4118" fmla="*/ 5521523 w 6682383"/>
              <a:gd name="connsiteY4118" fmla="*/ 4100215 h 6812607"/>
              <a:gd name="connsiteX4119" fmla="*/ 5528965 w 6682383"/>
              <a:gd name="connsiteY4119" fmla="*/ 4103935 h 6812607"/>
              <a:gd name="connsiteX4120" fmla="*/ 5528965 w 6682383"/>
              <a:gd name="connsiteY4120" fmla="*/ 4096494 h 6812607"/>
              <a:gd name="connsiteX4121" fmla="*/ 5432226 w 6682383"/>
              <a:gd name="connsiteY4121" fmla="*/ 4096494 h 6812607"/>
              <a:gd name="connsiteX4122" fmla="*/ 5432226 w 6682383"/>
              <a:gd name="connsiteY4122" fmla="*/ 4103935 h 6812607"/>
              <a:gd name="connsiteX4123" fmla="*/ 5447109 w 6682383"/>
              <a:gd name="connsiteY4123" fmla="*/ 4096494 h 6812607"/>
              <a:gd name="connsiteX4124" fmla="*/ 5380136 w 6682383"/>
              <a:gd name="connsiteY4124" fmla="*/ 4096494 h 6812607"/>
              <a:gd name="connsiteX4125" fmla="*/ 5372695 w 6682383"/>
              <a:gd name="connsiteY4125" fmla="*/ 4103935 h 6812607"/>
              <a:gd name="connsiteX4126" fmla="*/ 5380136 w 6682383"/>
              <a:gd name="connsiteY4126" fmla="*/ 4103935 h 6812607"/>
              <a:gd name="connsiteX4127" fmla="*/ 6258222 w 6682383"/>
              <a:gd name="connsiteY4127" fmla="*/ 4089053 h 6812607"/>
              <a:gd name="connsiteX4128" fmla="*/ 6258222 w 6682383"/>
              <a:gd name="connsiteY4128" fmla="*/ 4096494 h 6812607"/>
              <a:gd name="connsiteX4129" fmla="*/ 6258222 w 6682383"/>
              <a:gd name="connsiteY4129" fmla="*/ 4103935 h 6812607"/>
              <a:gd name="connsiteX4130" fmla="*/ 6250781 w 6682383"/>
              <a:gd name="connsiteY4130" fmla="*/ 4111377 h 6812607"/>
              <a:gd name="connsiteX4131" fmla="*/ 6243340 w 6682383"/>
              <a:gd name="connsiteY4131" fmla="*/ 4103935 h 6812607"/>
              <a:gd name="connsiteX4132" fmla="*/ 6250781 w 6682383"/>
              <a:gd name="connsiteY4132" fmla="*/ 4096494 h 6812607"/>
              <a:gd name="connsiteX4133" fmla="*/ 5796855 w 6682383"/>
              <a:gd name="connsiteY4133" fmla="*/ 4089053 h 6812607"/>
              <a:gd name="connsiteX4134" fmla="*/ 5811738 w 6682383"/>
              <a:gd name="connsiteY4134" fmla="*/ 4100215 h 6812607"/>
              <a:gd name="connsiteX4135" fmla="*/ 5796855 w 6682383"/>
              <a:gd name="connsiteY4135" fmla="*/ 4103935 h 6812607"/>
              <a:gd name="connsiteX4136" fmla="*/ 5781972 w 6682383"/>
              <a:gd name="connsiteY4136" fmla="*/ 4103935 h 6812607"/>
              <a:gd name="connsiteX4137" fmla="*/ 5793135 w 6682383"/>
              <a:gd name="connsiteY4137" fmla="*/ 4115097 h 6812607"/>
              <a:gd name="connsiteX4138" fmla="*/ 5796855 w 6682383"/>
              <a:gd name="connsiteY4138" fmla="*/ 4118818 h 6812607"/>
              <a:gd name="connsiteX4139" fmla="*/ 5796855 w 6682383"/>
              <a:gd name="connsiteY4139" fmla="*/ 4126260 h 6812607"/>
              <a:gd name="connsiteX4140" fmla="*/ 5800576 w 6682383"/>
              <a:gd name="connsiteY4140" fmla="*/ 4118818 h 6812607"/>
              <a:gd name="connsiteX4141" fmla="*/ 5804297 w 6682383"/>
              <a:gd name="connsiteY4141" fmla="*/ 4111377 h 6812607"/>
              <a:gd name="connsiteX4142" fmla="*/ 5811738 w 6682383"/>
              <a:gd name="connsiteY4142" fmla="*/ 4103935 h 6812607"/>
              <a:gd name="connsiteX4143" fmla="*/ 5811738 w 6682383"/>
              <a:gd name="connsiteY4143" fmla="*/ 4102075 h 6812607"/>
              <a:gd name="connsiteX4144" fmla="*/ 5811738 w 6682383"/>
              <a:gd name="connsiteY4144" fmla="*/ 4100215 h 6812607"/>
              <a:gd name="connsiteX4145" fmla="*/ 5811738 w 6682383"/>
              <a:gd name="connsiteY4145" fmla="*/ 4096494 h 6812607"/>
              <a:gd name="connsiteX4146" fmla="*/ 5796855 w 6682383"/>
              <a:gd name="connsiteY4146" fmla="*/ 4089053 h 6812607"/>
              <a:gd name="connsiteX4147" fmla="*/ 5603379 w 6682383"/>
              <a:gd name="connsiteY4147" fmla="*/ 4089053 h 6812607"/>
              <a:gd name="connsiteX4148" fmla="*/ 5610820 w 6682383"/>
              <a:gd name="connsiteY4148" fmla="*/ 4089053 h 6812607"/>
              <a:gd name="connsiteX4149" fmla="*/ 5618261 w 6682383"/>
              <a:gd name="connsiteY4149" fmla="*/ 4096494 h 6812607"/>
              <a:gd name="connsiteX4150" fmla="*/ 5610820 w 6682383"/>
              <a:gd name="connsiteY4150" fmla="*/ 4096494 h 6812607"/>
              <a:gd name="connsiteX4151" fmla="*/ 5603379 w 6682383"/>
              <a:gd name="connsiteY4151" fmla="*/ 4096494 h 6812607"/>
              <a:gd name="connsiteX4152" fmla="*/ 5595937 w 6682383"/>
              <a:gd name="connsiteY4152" fmla="*/ 4103935 h 6812607"/>
              <a:gd name="connsiteX4153" fmla="*/ 5603379 w 6682383"/>
              <a:gd name="connsiteY4153" fmla="*/ 4089053 h 6812607"/>
              <a:gd name="connsiteX4154" fmla="*/ 5476875 w 6682383"/>
              <a:gd name="connsiteY4154" fmla="*/ 4089053 h 6812607"/>
              <a:gd name="connsiteX4155" fmla="*/ 5476875 w 6682383"/>
              <a:gd name="connsiteY4155" fmla="*/ 4096494 h 6812607"/>
              <a:gd name="connsiteX4156" fmla="*/ 5476875 w 6682383"/>
              <a:gd name="connsiteY4156" fmla="*/ 4107656 h 6812607"/>
              <a:gd name="connsiteX4157" fmla="*/ 5484316 w 6682383"/>
              <a:gd name="connsiteY4157" fmla="*/ 4103935 h 6812607"/>
              <a:gd name="connsiteX4158" fmla="*/ 5499199 w 6682383"/>
              <a:gd name="connsiteY4158" fmla="*/ 4111377 h 6812607"/>
              <a:gd name="connsiteX4159" fmla="*/ 5499199 w 6682383"/>
              <a:gd name="connsiteY4159" fmla="*/ 4096494 h 6812607"/>
              <a:gd name="connsiteX4160" fmla="*/ 5491758 w 6682383"/>
              <a:gd name="connsiteY4160" fmla="*/ 4092773 h 6812607"/>
              <a:gd name="connsiteX4161" fmla="*/ 5476875 w 6682383"/>
              <a:gd name="connsiteY4161" fmla="*/ 4089053 h 6812607"/>
              <a:gd name="connsiteX4162" fmla="*/ 5361533 w 6682383"/>
              <a:gd name="connsiteY4162" fmla="*/ 4089053 h 6812607"/>
              <a:gd name="connsiteX4163" fmla="*/ 5365254 w 6682383"/>
              <a:gd name="connsiteY4163" fmla="*/ 4096494 h 6812607"/>
              <a:gd name="connsiteX4164" fmla="*/ 5368974 w 6682383"/>
              <a:gd name="connsiteY4164" fmla="*/ 4092773 h 6812607"/>
              <a:gd name="connsiteX4165" fmla="*/ 5361533 w 6682383"/>
              <a:gd name="connsiteY4165" fmla="*/ 4089053 h 6812607"/>
              <a:gd name="connsiteX4166" fmla="*/ 273472 w 6682383"/>
              <a:gd name="connsiteY4166" fmla="*/ 4085332 h 6812607"/>
              <a:gd name="connsiteX4167" fmla="*/ 275332 w 6682383"/>
              <a:gd name="connsiteY4167" fmla="*/ 4089053 h 6812607"/>
              <a:gd name="connsiteX4168" fmla="*/ 267891 w 6682383"/>
              <a:gd name="connsiteY4168" fmla="*/ 4089053 h 6812607"/>
              <a:gd name="connsiteX4169" fmla="*/ 273472 w 6682383"/>
              <a:gd name="connsiteY4169" fmla="*/ 4085332 h 6812607"/>
              <a:gd name="connsiteX4170" fmla="*/ 5670351 w 6682383"/>
              <a:gd name="connsiteY4170" fmla="*/ 4077890 h 6812607"/>
              <a:gd name="connsiteX4171" fmla="*/ 5655468 w 6682383"/>
              <a:gd name="connsiteY4171" fmla="*/ 4081611 h 6812607"/>
              <a:gd name="connsiteX4172" fmla="*/ 5655468 w 6682383"/>
              <a:gd name="connsiteY4172" fmla="*/ 4089053 h 6812607"/>
              <a:gd name="connsiteX4173" fmla="*/ 5662910 w 6682383"/>
              <a:gd name="connsiteY4173" fmla="*/ 4089053 h 6812607"/>
              <a:gd name="connsiteX4174" fmla="*/ 5696396 w 6682383"/>
              <a:gd name="connsiteY4174" fmla="*/ 4100215 h 6812607"/>
              <a:gd name="connsiteX4175" fmla="*/ 5726162 w 6682383"/>
              <a:gd name="connsiteY4175" fmla="*/ 4107656 h 6812607"/>
              <a:gd name="connsiteX4176" fmla="*/ 5729883 w 6682383"/>
              <a:gd name="connsiteY4176" fmla="*/ 4111377 h 6812607"/>
              <a:gd name="connsiteX4177" fmla="*/ 5737324 w 6682383"/>
              <a:gd name="connsiteY4177" fmla="*/ 4118818 h 6812607"/>
              <a:gd name="connsiteX4178" fmla="*/ 5752207 w 6682383"/>
              <a:gd name="connsiteY4178" fmla="*/ 4118818 h 6812607"/>
              <a:gd name="connsiteX4179" fmla="*/ 5763369 w 6682383"/>
              <a:gd name="connsiteY4179" fmla="*/ 4118818 h 6812607"/>
              <a:gd name="connsiteX4180" fmla="*/ 5767090 w 6682383"/>
              <a:gd name="connsiteY4180" fmla="*/ 4126260 h 6812607"/>
              <a:gd name="connsiteX4181" fmla="*/ 5774531 w 6682383"/>
              <a:gd name="connsiteY4181" fmla="*/ 4133701 h 6812607"/>
              <a:gd name="connsiteX4182" fmla="*/ 5774531 w 6682383"/>
              <a:gd name="connsiteY4182" fmla="*/ 4126260 h 6812607"/>
              <a:gd name="connsiteX4183" fmla="*/ 5785693 w 6682383"/>
              <a:gd name="connsiteY4183" fmla="*/ 4122539 h 6812607"/>
              <a:gd name="connsiteX4184" fmla="*/ 5781972 w 6682383"/>
              <a:gd name="connsiteY4184" fmla="*/ 4118818 h 6812607"/>
              <a:gd name="connsiteX4185" fmla="*/ 5770810 w 6682383"/>
              <a:gd name="connsiteY4185" fmla="*/ 4111377 h 6812607"/>
              <a:gd name="connsiteX4186" fmla="*/ 5748486 w 6682383"/>
              <a:gd name="connsiteY4186" fmla="*/ 4107656 h 6812607"/>
              <a:gd name="connsiteX4187" fmla="*/ 5715000 w 6682383"/>
              <a:gd name="connsiteY4187" fmla="*/ 4096494 h 6812607"/>
              <a:gd name="connsiteX4188" fmla="*/ 5692676 w 6682383"/>
              <a:gd name="connsiteY4188" fmla="*/ 4089053 h 6812607"/>
              <a:gd name="connsiteX4189" fmla="*/ 5685234 w 6682383"/>
              <a:gd name="connsiteY4189" fmla="*/ 4089053 h 6812607"/>
              <a:gd name="connsiteX4190" fmla="*/ 5677793 w 6682383"/>
              <a:gd name="connsiteY4190" fmla="*/ 4085332 h 6812607"/>
              <a:gd name="connsiteX4191" fmla="*/ 5670351 w 6682383"/>
              <a:gd name="connsiteY4191" fmla="*/ 4081611 h 6812607"/>
              <a:gd name="connsiteX4192" fmla="*/ 5670351 w 6682383"/>
              <a:gd name="connsiteY4192" fmla="*/ 4077890 h 6812607"/>
              <a:gd name="connsiteX4193" fmla="*/ 6207063 w 6682383"/>
              <a:gd name="connsiteY4193" fmla="*/ 4076960 h 6812607"/>
              <a:gd name="connsiteX4194" fmla="*/ 6209853 w 6682383"/>
              <a:gd name="connsiteY4194" fmla="*/ 4077890 h 6812607"/>
              <a:gd name="connsiteX4195" fmla="*/ 6213574 w 6682383"/>
              <a:gd name="connsiteY4195" fmla="*/ 4081611 h 6812607"/>
              <a:gd name="connsiteX4196" fmla="*/ 6206133 w 6682383"/>
              <a:gd name="connsiteY4196" fmla="*/ 4081611 h 6812607"/>
              <a:gd name="connsiteX4197" fmla="*/ 6207063 w 6682383"/>
              <a:gd name="connsiteY4197" fmla="*/ 4076960 h 6812607"/>
              <a:gd name="connsiteX4198" fmla="*/ 5729883 w 6682383"/>
              <a:gd name="connsiteY4198" fmla="*/ 4074170 h 6812607"/>
              <a:gd name="connsiteX4199" fmla="*/ 5737324 w 6682383"/>
              <a:gd name="connsiteY4199" fmla="*/ 4081611 h 6812607"/>
              <a:gd name="connsiteX4200" fmla="*/ 5744765 w 6682383"/>
              <a:gd name="connsiteY4200" fmla="*/ 4089053 h 6812607"/>
              <a:gd name="connsiteX4201" fmla="*/ 5748486 w 6682383"/>
              <a:gd name="connsiteY4201" fmla="*/ 4081611 h 6812607"/>
              <a:gd name="connsiteX4202" fmla="*/ 5729883 w 6682383"/>
              <a:gd name="connsiteY4202" fmla="*/ 4074170 h 6812607"/>
              <a:gd name="connsiteX4203" fmla="*/ 5610820 w 6682383"/>
              <a:gd name="connsiteY4203" fmla="*/ 4074170 h 6812607"/>
              <a:gd name="connsiteX4204" fmla="*/ 5595937 w 6682383"/>
              <a:gd name="connsiteY4204" fmla="*/ 4077890 h 6812607"/>
              <a:gd name="connsiteX4205" fmla="*/ 5588496 w 6682383"/>
              <a:gd name="connsiteY4205" fmla="*/ 4081611 h 6812607"/>
              <a:gd name="connsiteX4206" fmla="*/ 5584775 w 6682383"/>
              <a:gd name="connsiteY4206" fmla="*/ 4085332 h 6812607"/>
              <a:gd name="connsiteX4207" fmla="*/ 5573613 w 6682383"/>
              <a:gd name="connsiteY4207" fmla="*/ 4081611 h 6812607"/>
              <a:gd name="connsiteX4208" fmla="*/ 5566172 w 6682383"/>
              <a:gd name="connsiteY4208" fmla="*/ 4081611 h 6812607"/>
              <a:gd name="connsiteX4209" fmla="*/ 5573613 w 6682383"/>
              <a:gd name="connsiteY4209" fmla="*/ 4089053 h 6812607"/>
              <a:gd name="connsiteX4210" fmla="*/ 5573613 w 6682383"/>
              <a:gd name="connsiteY4210" fmla="*/ 4096494 h 6812607"/>
              <a:gd name="connsiteX4211" fmla="*/ 5558730 w 6682383"/>
              <a:gd name="connsiteY4211" fmla="*/ 4100215 h 6812607"/>
              <a:gd name="connsiteX4212" fmla="*/ 5543847 w 6682383"/>
              <a:gd name="connsiteY4212" fmla="*/ 4103935 h 6812607"/>
              <a:gd name="connsiteX4213" fmla="*/ 5551289 w 6682383"/>
              <a:gd name="connsiteY4213" fmla="*/ 4111377 h 6812607"/>
              <a:gd name="connsiteX4214" fmla="*/ 5558730 w 6682383"/>
              <a:gd name="connsiteY4214" fmla="*/ 4118818 h 6812607"/>
              <a:gd name="connsiteX4215" fmla="*/ 5543847 w 6682383"/>
              <a:gd name="connsiteY4215" fmla="*/ 4118818 h 6812607"/>
              <a:gd name="connsiteX4216" fmla="*/ 5488037 w 6682383"/>
              <a:gd name="connsiteY4216" fmla="*/ 4118818 h 6812607"/>
              <a:gd name="connsiteX4217" fmla="*/ 5488037 w 6682383"/>
              <a:gd name="connsiteY4217" fmla="*/ 4129980 h 6812607"/>
              <a:gd name="connsiteX4218" fmla="*/ 5506640 w 6682383"/>
              <a:gd name="connsiteY4218" fmla="*/ 4133701 h 6812607"/>
              <a:gd name="connsiteX4219" fmla="*/ 5528965 w 6682383"/>
              <a:gd name="connsiteY4219" fmla="*/ 4133701 h 6812607"/>
              <a:gd name="connsiteX4220" fmla="*/ 5536406 w 6682383"/>
              <a:gd name="connsiteY4220" fmla="*/ 4133701 h 6812607"/>
              <a:gd name="connsiteX4221" fmla="*/ 5543847 w 6682383"/>
              <a:gd name="connsiteY4221" fmla="*/ 4133701 h 6812607"/>
              <a:gd name="connsiteX4222" fmla="*/ 5551289 w 6682383"/>
              <a:gd name="connsiteY4222" fmla="*/ 4133701 h 6812607"/>
              <a:gd name="connsiteX4223" fmla="*/ 5551289 w 6682383"/>
              <a:gd name="connsiteY4223" fmla="*/ 4129980 h 6812607"/>
              <a:gd name="connsiteX4224" fmla="*/ 5555010 w 6682383"/>
              <a:gd name="connsiteY4224" fmla="*/ 4126260 h 6812607"/>
              <a:gd name="connsiteX4225" fmla="*/ 5566172 w 6682383"/>
              <a:gd name="connsiteY4225" fmla="*/ 4126260 h 6812607"/>
              <a:gd name="connsiteX4226" fmla="*/ 5573613 w 6682383"/>
              <a:gd name="connsiteY4226" fmla="*/ 4118818 h 6812607"/>
              <a:gd name="connsiteX4227" fmla="*/ 5581054 w 6682383"/>
              <a:gd name="connsiteY4227" fmla="*/ 4126260 h 6812607"/>
              <a:gd name="connsiteX4228" fmla="*/ 5573613 w 6682383"/>
              <a:gd name="connsiteY4228" fmla="*/ 4129980 h 6812607"/>
              <a:gd name="connsiteX4229" fmla="*/ 5573613 w 6682383"/>
              <a:gd name="connsiteY4229" fmla="*/ 4141142 h 6812607"/>
              <a:gd name="connsiteX4230" fmla="*/ 5566172 w 6682383"/>
              <a:gd name="connsiteY4230" fmla="*/ 4148584 h 6812607"/>
              <a:gd name="connsiteX4231" fmla="*/ 5558730 w 6682383"/>
              <a:gd name="connsiteY4231" fmla="*/ 4148584 h 6812607"/>
              <a:gd name="connsiteX4232" fmla="*/ 5558730 w 6682383"/>
              <a:gd name="connsiteY4232" fmla="*/ 4159746 h 6812607"/>
              <a:gd name="connsiteX4233" fmla="*/ 5562451 w 6682383"/>
              <a:gd name="connsiteY4233" fmla="*/ 4156025 h 6812607"/>
              <a:gd name="connsiteX4234" fmla="*/ 5566172 w 6682383"/>
              <a:gd name="connsiteY4234" fmla="*/ 4156025 h 6812607"/>
              <a:gd name="connsiteX4235" fmla="*/ 5573613 w 6682383"/>
              <a:gd name="connsiteY4235" fmla="*/ 4148584 h 6812607"/>
              <a:gd name="connsiteX4236" fmla="*/ 5588496 w 6682383"/>
              <a:gd name="connsiteY4236" fmla="*/ 4141142 h 6812607"/>
              <a:gd name="connsiteX4237" fmla="*/ 5595937 w 6682383"/>
              <a:gd name="connsiteY4237" fmla="*/ 4141142 h 6812607"/>
              <a:gd name="connsiteX4238" fmla="*/ 5595937 w 6682383"/>
              <a:gd name="connsiteY4238" fmla="*/ 4133701 h 6812607"/>
              <a:gd name="connsiteX4239" fmla="*/ 5599658 w 6682383"/>
              <a:gd name="connsiteY4239" fmla="*/ 4126260 h 6812607"/>
              <a:gd name="connsiteX4240" fmla="*/ 5603379 w 6682383"/>
              <a:gd name="connsiteY4240" fmla="*/ 4118818 h 6812607"/>
              <a:gd name="connsiteX4241" fmla="*/ 5610820 w 6682383"/>
              <a:gd name="connsiteY4241" fmla="*/ 4118818 h 6812607"/>
              <a:gd name="connsiteX4242" fmla="*/ 5621982 w 6682383"/>
              <a:gd name="connsiteY4242" fmla="*/ 4111377 h 6812607"/>
              <a:gd name="connsiteX4243" fmla="*/ 5625703 w 6682383"/>
              <a:gd name="connsiteY4243" fmla="*/ 4111377 h 6812607"/>
              <a:gd name="connsiteX4244" fmla="*/ 5633144 w 6682383"/>
              <a:gd name="connsiteY4244" fmla="*/ 4118818 h 6812607"/>
              <a:gd name="connsiteX4245" fmla="*/ 5633144 w 6682383"/>
              <a:gd name="connsiteY4245" fmla="*/ 4115097 h 6812607"/>
              <a:gd name="connsiteX4246" fmla="*/ 5629424 w 6682383"/>
              <a:gd name="connsiteY4246" fmla="*/ 4107656 h 6812607"/>
              <a:gd name="connsiteX4247" fmla="*/ 5625703 w 6682383"/>
              <a:gd name="connsiteY4247" fmla="*/ 4092773 h 6812607"/>
              <a:gd name="connsiteX4248" fmla="*/ 5640586 w 6682383"/>
              <a:gd name="connsiteY4248" fmla="*/ 4074170 h 6812607"/>
              <a:gd name="connsiteX4249" fmla="*/ 5633144 w 6682383"/>
              <a:gd name="connsiteY4249" fmla="*/ 4074170 h 6812607"/>
              <a:gd name="connsiteX4250" fmla="*/ 5625703 w 6682383"/>
              <a:gd name="connsiteY4250" fmla="*/ 4074170 h 6812607"/>
              <a:gd name="connsiteX4251" fmla="*/ 5454551 w 6682383"/>
              <a:gd name="connsiteY4251" fmla="*/ 4074170 h 6812607"/>
              <a:gd name="connsiteX4252" fmla="*/ 5454551 w 6682383"/>
              <a:gd name="connsiteY4252" fmla="*/ 4089053 h 6812607"/>
              <a:gd name="connsiteX4253" fmla="*/ 5454551 w 6682383"/>
              <a:gd name="connsiteY4253" fmla="*/ 4103935 h 6812607"/>
              <a:gd name="connsiteX4254" fmla="*/ 5461992 w 6682383"/>
              <a:gd name="connsiteY4254" fmla="*/ 4096494 h 6812607"/>
              <a:gd name="connsiteX4255" fmla="*/ 5461992 w 6682383"/>
              <a:gd name="connsiteY4255" fmla="*/ 4089053 h 6812607"/>
              <a:gd name="connsiteX4256" fmla="*/ 5469433 w 6682383"/>
              <a:gd name="connsiteY4256" fmla="*/ 4081611 h 6812607"/>
              <a:gd name="connsiteX4257" fmla="*/ 5469433 w 6682383"/>
              <a:gd name="connsiteY4257" fmla="*/ 4074170 h 6812607"/>
              <a:gd name="connsiteX4258" fmla="*/ 5454551 w 6682383"/>
              <a:gd name="connsiteY4258" fmla="*/ 4074170 h 6812607"/>
              <a:gd name="connsiteX4259" fmla="*/ 5537336 w 6682383"/>
              <a:gd name="connsiteY4259" fmla="*/ 4070449 h 6812607"/>
              <a:gd name="connsiteX4260" fmla="*/ 5532685 w 6682383"/>
              <a:gd name="connsiteY4260" fmla="*/ 4074170 h 6812607"/>
              <a:gd name="connsiteX4261" fmla="*/ 5525244 w 6682383"/>
              <a:gd name="connsiteY4261" fmla="*/ 4077890 h 6812607"/>
              <a:gd name="connsiteX4262" fmla="*/ 5517802 w 6682383"/>
              <a:gd name="connsiteY4262" fmla="*/ 4077890 h 6812607"/>
              <a:gd name="connsiteX4263" fmla="*/ 5506640 w 6682383"/>
              <a:gd name="connsiteY4263" fmla="*/ 4081611 h 6812607"/>
              <a:gd name="connsiteX4264" fmla="*/ 5499199 w 6682383"/>
              <a:gd name="connsiteY4264" fmla="*/ 4089053 h 6812607"/>
              <a:gd name="connsiteX4265" fmla="*/ 5506640 w 6682383"/>
              <a:gd name="connsiteY4265" fmla="*/ 4089053 h 6812607"/>
              <a:gd name="connsiteX4266" fmla="*/ 5514082 w 6682383"/>
              <a:gd name="connsiteY4266" fmla="*/ 4089053 h 6812607"/>
              <a:gd name="connsiteX4267" fmla="*/ 5536406 w 6682383"/>
              <a:gd name="connsiteY4267" fmla="*/ 4089053 h 6812607"/>
              <a:gd name="connsiteX4268" fmla="*/ 5543847 w 6682383"/>
              <a:gd name="connsiteY4268" fmla="*/ 4089053 h 6812607"/>
              <a:gd name="connsiteX4269" fmla="*/ 5543847 w 6682383"/>
              <a:gd name="connsiteY4269" fmla="*/ 4074170 h 6812607"/>
              <a:gd name="connsiteX4270" fmla="*/ 5537336 w 6682383"/>
              <a:gd name="connsiteY4270" fmla="*/ 4070449 h 6812607"/>
              <a:gd name="connsiteX4271" fmla="*/ 5573613 w 6682383"/>
              <a:gd name="connsiteY4271" fmla="*/ 4066728 h 6812607"/>
              <a:gd name="connsiteX4272" fmla="*/ 5569892 w 6682383"/>
              <a:gd name="connsiteY4272" fmla="*/ 4074170 h 6812607"/>
              <a:gd name="connsiteX4273" fmla="*/ 5581054 w 6682383"/>
              <a:gd name="connsiteY4273" fmla="*/ 4081611 h 6812607"/>
              <a:gd name="connsiteX4274" fmla="*/ 5581054 w 6682383"/>
              <a:gd name="connsiteY4274" fmla="*/ 4074170 h 6812607"/>
              <a:gd name="connsiteX4275" fmla="*/ 5573613 w 6682383"/>
              <a:gd name="connsiteY4275" fmla="*/ 4074170 h 6812607"/>
              <a:gd name="connsiteX4276" fmla="*/ 5573613 w 6682383"/>
              <a:gd name="connsiteY4276" fmla="*/ 4066728 h 6812607"/>
              <a:gd name="connsiteX4277" fmla="*/ 5313164 w 6682383"/>
              <a:gd name="connsiteY4277" fmla="*/ 4066728 h 6812607"/>
              <a:gd name="connsiteX4278" fmla="*/ 5305722 w 6682383"/>
              <a:gd name="connsiteY4278" fmla="*/ 4074170 h 6812607"/>
              <a:gd name="connsiteX4279" fmla="*/ 5313164 w 6682383"/>
              <a:gd name="connsiteY4279" fmla="*/ 4074170 h 6812607"/>
              <a:gd name="connsiteX4280" fmla="*/ 5715000 w 6682383"/>
              <a:gd name="connsiteY4280" fmla="*/ 4059287 h 6812607"/>
              <a:gd name="connsiteX4281" fmla="*/ 5722441 w 6682383"/>
              <a:gd name="connsiteY4281" fmla="*/ 4066728 h 6812607"/>
              <a:gd name="connsiteX4282" fmla="*/ 5722441 w 6682383"/>
              <a:gd name="connsiteY4282" fmla="*/ 4059287 h 6812607"/>
              <a:gd name="connsiteX4283" fmla="*/ 5715000 w 6682383"/>
              <a:gd name="connsiteY4283" fmla="*/ 4059287 h 6812607"/>
              <a:gd name="connsiteX4284" fmla="*/ 5543847 w 6682383"/>
              <a:gd name="connsiteY4284" fmla="*/ 4059287 h 6812607"/>
              <a:gd name="connsiteX4285" fmla="*/ 5543847 w 6682383"/>
              <a:gd name="connsiteY4285" fmla="*/ 4066728 h 6812607"/>
              <a:gd name="connsiteX4286" fmla="*/ 5551289 w 6682383"/>
              <a:gd name="connsiteY4286" fmla="*/ 4066728 h 6812607"/>
              <a:gd name="connsiteX4287" fmla="*/ 5551289 w 6682383"/>
              <a:gd name="connsiteY4287" fmla="*/ 4059287 h 6812607"/>
              <a:gd name="connsiteX4288" fmla="*/ 5543847 w 6682383"/>
              <a:gd name="connsiteY4288" fmla="*/ 4059287 h 6812607"/>
              <a:gd name="connsiteX4289" fmla="*/ 5514082 w 6682383"/>
              <a:gd name="connsiteY4289" fmla="*/ 4059287 h 6812607"/>
              <a:gd name="connsiteX4290" fmla="*/ 5514082 w 6682383"/>
              <a:gd name="connsiteY4290" fmla="*/ 4066728 h 6812607"/>
              <a:gd name="connsiteX4291" fmla="*/ 5521523 w 6682383"/>
              <a:gd name="connsiteY4291" fmla="*/ 4066728 h 6812607"/>
              <a:gd name="connsiteX4292" fmla="*/ 5521523 w 6682383"/>
              <a:gd name="connsiteY4292" fmla="*/ 4059287 h 6812607"/>
              <a:gd name="connsiteX4293" fmla="*/ 5514082 w 6682383"/>
              <a:gd name="connsiteY4293" fmla="*/ 4059287 h 6812607"/>
              <a:gd name="connsiteX4294" fmla="*/ 5346650 w 6682383"/>
              <a:gd name="connsiteY4294" fmla="*/ 4059287 h 6812607"/>
              <a:gd name="connsiteX4295" fmla="*/ 5342929 w 6682383"/>
              <a:gd name="connsiteY4295" fmla="*/ 4066728 h 6812607"/>
              <a:gd name="connsiteX4296" fmla="*/ 5350371 w 6682383"/>
              <a:gd name="connsiteY4296" fmla="*/ 4074170 h 6812607"/>
              <a:gd name="connsiteX4297" fmla="*/ 5365254 w 6682383"/>
              <a:gd name="connsiteY4297" fmla="*/ 4074170 h 6812607"/>
              <a:gd name="connsiteX4298" fmla="*/ 5372695 w 6682383"/>
              <a:gd name="connsiteY4298" fmla="*/ 4066728 h 6812607"/>
              <a:gd name="connsiteX4299" fmla="*/ 5357812 w 6682383"/>
              <a:gd name="connsiteY4299" fmla="*/ 4059287 h 6812607"/>
              <a:gd name="connsiteX4300" fmla="*/ 5346650 w 6682383"/>
              <a:gd name="connsiteY4300" fmla="*/ 4059287 h 6812607"/>
              <a:gd name="connsiteX4301" fmla="*/ 6258222 w 6682383"/>
              <a:gd name="connsiteY4301" fmla="*/ 4051845 h 6812607"/>
              <a:gd name="connsiteX4302" fmla="*/ 6258222 w 6682383"/>
              <a:gd name="connsiteY4302" fmla="*/ 4066728 h 6812607"/>
              <a:gd name="connsiteX4303" fmla="*/ 6250781 w 6682383"/>
              <a:gd name="connsiteY4303" fmla="*/ 4059287 h 6812607"/>
              <a:gd name="connsiteX4304" fmla="*/ 6183808 w 6682383"/>
              <a:gd name="connsiteY4304" fmla="*/ 4051845 h 6812607"/>
              <a:gd name="connsiteX4305" fmla="*/ 6206133 w 6682383"/>
              <a:gd name="connsiteY4305" fmla="*/ 4051845 h 6812607"/>
              <a:gd name="connsiteX4306" fmla="*/ 6221015 w 6682383"/>
              <a:gd name="connsiteY4306" fmla="*/ 4059287 h 6812607"/>
              <a:gd name="connsiteX4307" fmla="*/ 6213574 w 6682383"/>
              <a:gd name="connsiteY4307" fmla="*/ 4066728 h 6812607"/>
              <a:gd name="connsiteX4308" fmla="*/ 6206133 w 6682383"/>
              <a:gd name="connsiteY4308" fmla="*/ 4066728 h 6812607"/>
              <a:gd name="connsiteX4309" fmla="*/ 6198691 w 6682383"/>
              <a:gd name="connsiteY4309" fmla="*/ 4066728 h 6812607"/>
              <a:gd name="connsiteX4310" fmla="*/ 6191250 w 6682383"/>
              <a:gd name="connsiteY4310" fmla="*/ 4066728 h 6812607"/>
              <a:gd name="connsiteX4311" fmla="*/ 6183808 w 6682383"/>
              <a:gd name="connsiteY4311" fmla="*/ 4059287 h 6812607"/>
              <a:gd name="connsiteX4312" fmla="*/ 5692676 w 6682383"/>
              <a:gd name="connsiteY4312" fmla="*/ 4051845 h 6812607"/>
              <a:gd name="connsiteX4313" fmla="*/ 5692676 w 6682383"/>
              <a:gd name="connsiteY4313" fmla="*/ 4059287 h 6812607"/>
              <a:gd name="connsiteX4314" fmla="*/ 5700117 w 6682383"/>
              <a:gd name="connsiteY4314" fmla="*/ 4051845 h 6812607"/>
              <a:gd name="connsiteX4315" fmla="*/ 5521523 w 6682383"/>
              <a:gd name="connsiteY4315" fmla="*/ 4051845 h 6812607"/>
              <a:gd name="connsiteX4316" fmla="*/ 5528965 w 6682383"/>
              <a:gd name="connsiteY4316" fmla="*/ 4059287 h 6812607"/>
              <a:gd name="connsiteX4317" fmla="*/ 5528965 w 6682383"/>
              <a:gd name="connsiteY4317" fmla="*/ 4051845 h 6812607"/>
              <a:gd name="connsiteX4318" fmla="*/ 5246191 w 6682383"/>
              <a:gd name="connsiteY4318" fmla="*/ 4044404 h 6812607"/>
              <a:gd name="connsiteX4319" fmla="*/ 5246191 w 6682383"/>
              <a:gd name="connsiteY4319" fmla="*/ 4051845 h 6812607"/>
              <a:gd name="connsiteX4320" fmla="*/ 5261074 w 6682383"/>
              <a:gd name="connsiteY4320" fmla="*/ 4055566 h 6812607"/>
              <a:gd name="connsiteX4321" fmla="*/ 5283398 w 6682383"/>
              <a:gd name="connsiteY4321" fmla="*/ 4051845 h 6812607"/>
              <a:gd name="connsiteX4322" fmla="*/ 5290840 w 6682383"/>
              <a:gd name="connsiteY4322" fmla="*/ 4048125 h 6812607"/>
              <a:gd name="connsiteX4323" fmla="*/ 5283398 w 6682383"/>
              <a:gd name="connsiteY4323" fmla="*/ 4044404 h 6812607"/>
              <a:gd name="connsiteX4324" fmla="*/ 5275957 w 6682383"/>
              <a:gd name="connsiteY4324" fmla="*/ 4044404 h 6812607"/>
              <a:gd name="connsiteX4325" fmla="*/ 5268515 w 6682383"/>
              <a:gd name="connsiteY4325" fmla="*/ 4044404 h 6812607"/>
              <a:gd name="connsiteX4326" fmla="*/ 5261074 w 6682383"/>
              <a:gd name="connsiteY4326" fmla="*/ 4044404 h 6812607"/>
              <a:gd name="connsiteX4327" fmla="*/ 5253633 w 6682383"/>
              <a:gd name="connsiteY4327" fmla="*/ 4044404 h 6812607"/>
              <a:gd name="connsiteX4328" fmla="*/ 5246191 w 6682383"/>
              <a:gd name="connsiteY4328" fmla="*/ 4044404 h 6812607"/>
              <a:gd name="connsiteX4329" fmla="*/ 5216426 w 6682383"/>
              <a:gd name="connsiteY4329" fmla="*/ 4044404 h 6812607"/>
              <a:gd name="connsiteX4330" fmla="*/ 5216426 w 6682383"/>
              <a:gd name="connsiteY4330" fmla="*/ 4051845 h 6812607"/>
              <a:gd name="connsiteX4331" fmla="*/ 5231308 w 6682383"/>
              <a:gd name="connsiteY4331" fmla="*/ 4051845 h 6812607"/>
              <a:gd name="connsiteX4332" fmla="*/ 5238750 w 6682383"/>
              <a:gd name="connsiteY4332" fmla="*/ 4051845 h 6812607"/>
              <a:gd name="connsiteX4333" fmla="*/ 5231308 w 6682383"/>
              <a:gd name="connsiteY4333" fmla="*/ 4044404 h 6812607"/>
              <a:gd name="connsiteX4334" fmla="*/ 5216426 w 6682383"/>
              <a:gd name="connsiteY4334" fmla="*/ 4044404 h 6812607"/>
              <a:gd name="connsiteX4335" fmla="*/ 5684304 w 6682383"/>
              <a:gd name="connsiteY4335" fmla="*/ 4039753 h 6812607"/>
              <a:gd name="connsiteX4336" fmla="*/ 5681513 w 6682383"/>
              <a:gd name="connsiteY4336" fmla="*/ 4040683 h 6812607"/>
              <a:gd name="connsiteX4337" fmla="*/ 5670351 w 6682383"/>
              <a:gd name="connsiteY4337" fmla="*/ 4044404 h 6812607"/>
              <a:gd name="connsiteX4338" fmla="*/ 5670351 w 6682383"/>
              <a:gd name="connsiteY4338" fmla="*/ 4051845 h 6812607"/>
              <a:gd name="connsiteX4339" fmla="*/ 5685234 w 6682383"/>
              <a:gd name="connsiteY4339" fmla="*/ 4044404 h 6812607"/>
              <a:gd name="connsiteX4340" fmla="*/ 5684304 w 6682383"/>
              <a:gd name="connsiteY4340" fmla="*/ 4039753 h 6812607"/>
              <a:gd name="connsiteX4341" fmla="*/ 6206133 w 6682383"/>
              <a:gd name="connsiteY4341" fmla="*/ 4036963 h 6812607"/>
              <a:gd name="connsiteX4342" fmla="*/ 6213574 w 6682383"/>
              <a:gd name="connsiteY4342" fmla="*/ 4036963 h 6812607"/>
              <a:gd name="connsiteX4343" fmla="*/ 6221015 w 6682383"/>
              <a:gd name="connsiteY4343" fmla="*/ 4044404 h 6812607"/>
              <a:gd name="connsiteX4344" fmla="*/ 6206133 w 6682383"/>
              <a:gd name="connsiteY4344" fmla="*/ 4044404 h 6812607"/>
              <a:gd name="connsiteX4345" fmla="*/ 5476875 w 6682383"/>
              <a:gd name="connsiteY4345" fmla="*/ 4036963 h 6812607"/>
              <a:gd name="connsiteX4346" fmla="*/ 5461992 w 6682383"/>
              <a:gd name="connsiteY4346" fmla="*/ 4044404 h 6812607"/>
              <a:gd name="connsiteX4347" fmla="*/ 5461992 w 6682383"/>
              <a:gd name="connsiteY4347" fmla="*/ 4051845 h 6812607"/>
              <a:gd name="connsiteX4348" fmla="*/ 5476875 w 6682383"/>
              <a:gd name="connsiteY4348" fmla="*/ 4059287 h 6812607"/>
              <a:gd name="connsiteX4349" fmla="*/ 5491758 w 6682383"/>
              <a:gd name="connsiteY4349" fmla="*/ 4059287 h 6812607"/>
              <a:gd name="connsiteX4350" fmla="*/ 5502920 w 6682383"/>
              <a:gd name="connsiteY4350" fmla="*/ 4051845 h 6812607"/>
              <a:gd name="connsiteX4351" fmla="*/ 5506640 w 6682383"/>
              <a:gd name="connsiteY4351" fmla="*/ 4051845 h 6812607"/>
              <a:gd name="connsiteX4352" fmla="*/ 5506640 w 6682383"/>
              <a:gd name="connsiteY4352" fmla="*/ 4044404 h 6812607"/>
              <a:gd name="connsiteX4353" fmla="*/ 5502920 w 6682383"/>
              <a:gd name="connsiteY4353" fmla="*/ 4044404 h 6812607"/>
              <a:gd name="connsiteX4354" fmla="*/ 5488037 w 6682383"/>
              <a:gd name="connsiteY4354" fmla="*/ 4040683 h 6812607"/>
              <a:gd name="connsiteX4355" fmla="*/ 5476875 w 6682383"/>
              <a:gd name="connsiteY4355" fmla="*/ 4036963 h 6812607"/>
              <a:gd name="connsiteX4356" fmla="*/ 5424785 w 6682383"/>
              <a:gd name="connsiteY4356" fmla="*/ 4036963 h 6812607"/>
              <a:gd name="connsiteX4357" fmla="*/ 5417343 w 6682383"/>
              <a:gd name="connsiteY4357" fmla="*/ 4044404 h 6812607"/>
              <a:gd name="connsiteX4358" fmla="*/ 5424785 w 6682383"/>
              <a:gd name="connsiteY4358" fmla="*/ 4044404 h 6812607"/>
              <a:gd name="connsiteX4359" fmla="*/ 5432226 w 6682383"/>
              <a:gd name="connsiteY4359" fmla="*/ 4044404 h 6812607"/>
              <a:gd name="connsiteX4360" fmla="*/ 5424785 w 6682383"/>
              <a:gd name="connsiteY4360" fmla="*/ 4036963 h 6812607"/>
              <a:gd name="connsiteX4361" fmla="*/ 230684 w 6682383"/>
              <a:gd name="connsiteY4361" fmla="*/ 4036963 h 6812607"/>
              <a:gd name="connsiteX4362" fmla="*/ 223242 w 6682383"/>
              <a:gd name="connsiteY4362" fmla="*/ 4051845 h 6812607"/>
              <a:gd name="connsiteX4363" fmla="*/ 208359 w 6682383"/>
              <a:gd name="connsiteY4363" fmla="*/ 4066728 h 6812607"/>
              <a:gd name="connsiteX4364" fmla="*/ 193477 w 6682383"/>
              <a:gd name="connsiteY4364" fmla="*/ 4096494 h 6812607"/>
              <a:gd name="connsiteX4365" fmla="*/ 186035 w 6682383"/>
              <a:gd name="connsiteY4365" fmla="*/ 4089053 h 6812607"/>
              <a:gd name="connsiteX4366" fmla="*/ 186035 w 6682383"/>
              <a:gd name="connsiteY4366" fmla="*/ 4085332 h 6812607"/>
              <a:gd name="connsiteX4367" fmla="*/ 186035 w 6682383"/>
              <a:gd name="connsiteY4367" fmla="*/ 4074170 h 6812607"/>
              <a:gd name="connsiteX4368" fmla="*/ 193477 w 6682383"/>
              <a:gd name="connsiteY4368" fmla="*/ 4074170 h 6812607"/>
              <a:gd name="connsiteX4369" fmla="*/ 200918 w 6682383"/>
              <a:gd name="connsiteY4369" fmla="*/ 4074170 h 6812607"/>
              <a:gd name="connsiteX4370" fmla="*/ 208359 w 6682383"/>
              <a:gd name="connsiteY4370" fmla="*/ 4063008 h 6812607"/>
              <a:gd name="connsiteX4371" fmla="*/ 208359 w 6682383"/>
              <a:gd name="connsiteY4371" fmla="*/ 4059287 h 6812607"/>
              <a:gd name="connsiteX4372" fmla="*/ 230684 w 6682383"/>
              <a:gd name="connsiteY4372" fmla="*/ 4036963 h 6812607"/>
              <a:gd name="connsiteX4373" fmla="*/ 6302871 w 6682383"/>
              <a:gd name="connsiteY4373" fmla="*/ 4029521 h 6812607"/>
              <a:gd name="connsiteX4374" fmla="*/ 6317754 w 6682383"/>
              <a:gd name="connsiteY4374" fmla="*/ 4029521 h 6812607"/>
              <a:gd name="connsiteX4375" fmla="*/ 6310312 w 6682383"/>
              <a:gd name="connsiteY4375" fmla="*/ 4036963 h 6812607"/>
              <a:gd name="connsiteX4376" fmla="*/ 6302871 w 6682383"/>
              <a:gd name="connsiteY4376" fmla="*/ 4029521 h 6812607"/>
              <a:gd name="connsiteX4377" fmla="*/ 6280547 w 6682383"/>
              <a:gd name="connsiteY4377" fmla="*/ 4029521 h 6812607"/>
              <a:gd name="connsiteX4378" fmla="*/ 6295429 w 6682383"/>
              <a:gd name="connsiteY4378" fmla="*/ 4036963 h 6812607"/>
              <a:gd name="connsiteX4379" fmla="*/ 6287988 w 6682383"/>
              <a:gd name="connsiteY4379" fmla="*/ 4044404 h 6812607"/>
              <a:gd name="connsiteX4380" fmla="*/ 6280547 w 6682383"/>
              <a:gd name="connsiteY4380" fmla="*/ 4036963 h 6812607"/>
              <a:gd name="connsiteX4381" fmla="*/ 5543847 w 6682383"/>
              <a:gd name="connsiteY4381" fmla="*/ 4029521 h 6812607"/>
              <a:gd name="connsiteX4382" fmla="*/ 5543847 w 6682383"/>
              <a:gd name="connsiteY4382" fmla="*/ 4036963 h 6812607"/>
              <a:gd name="connsiteX4383" fmla="*/ 5551289 w 6682383"/>
              <a:gd name="connsiteY4383" fmla="*/ 4036963 h 6812607"/>
              <a:gd name="connsiteX4384" fmla="*/ 5558730 w 6682383"/>
              <a:gd name="connsiteY4384" fmla="*/ 4036963 h 6812607"/>
              <a:gd name="connsiteX4385" fmla="*/ 5551289 w 6682383"/>
              <a:gd name="connsiteY4385" fmla="*/ 4029521 h 6812607"/>
              <a:gd name="connsiteX4386" fmla="*/ 5543847 w 6682383"/>
              <a:gd name="connsiteY4386" fmla="*/ 4029521 h 6812607"/>
              <a:gd name="connsiteX4387" fmla="*/ 5499199 w 6682383"/>
              <a:gd name="connsiteY4387" fmla="*/ 4029521 h 6812607"/>
              <a:gd name="connsiteX4388" fmla="*/ 5491758 w 6682383"/>
              <a:gd name="connsiteY4388" fmla="*/ 4036963 h 6812607"/>
              <a:gd name="connsiteX4389" fmla="*/ 5495478 w 6682383"/>
              <a:gd name="connsiteY4389" fmla="*/ 4036963 h 6812607"/>
              <a:gd name="connsiteX4390" fmla="*/ 5499199 w 6682383"/>
              <a:gd name="connsiteY4390" fmla="*/ 4036963 h 6812607"/>
              <a:gd name="connsiteX4391" fmla="*/ 5499199 w 6682383"/>
              <a:gd name="connsiteY4391" fmla="*/ 4029521 h 6812607"/>
              <a:gd name="connsiteX4392" fmla="*/ 141387 w 6682383"/>
              <a:gd name="connsiteY4392" fmla="*/ 4029521 h 6812607"/>
              <a:gd name="connsiteX4393" fmla="*/ 111621 w 6682383"/>
              <a:gd name="connsiteY4393" fmla="*/ 4059287 h 6812607"/>
              <a:gd name="connsiteX4394" fmla="*/ 89297 w 6682383"/>
              <a:gd name="connsiteY4394" fmla="*/ 4077890 h 6812607"/>
              <a:gd name="connsiteX4395" fmla="*/ 66973 w 6682383"/>
              <a:gd name="connsiteY4395" fmla="*/ 4089053 h 6812607"/>
              <a:gd name="connsiteX4396" fmla="*/ 74414 w 6682383"/>
              <a:gd name="connsiteY4396" fmla="*/ 4081611 h 6812607"/>
              <a:gd name="connsiteX4397" fmla="*/ 5354092 w 6682383"/>
              <a:gd name="connsiteY4397" fmla="*/ 4027196 h 6812607"/>
              <a:gd name="connsiteX4398" fmla="*/ 5350371 w 6682383"/>
              <a:gd name="connsiteY4398" fmla="*/ 4029521 h 6812607"/>
              <a:gd name="connsiteX4399" fmla="*/ 5342929 w 6682383"/>
              <a:gd name="connsiteY4399" fmla="*/ 4036963 h 6812607"/>
              <a:gd name="connsiteX4400" fmla="*/ 5320605 w 6682383"/>
              <a:gd name="connsiteY4400" fmla="*/ 4044404 h 6812607"/>
              <a:gd name="connsiteX4401" fmla="*/ 5309443 w 6682383"/>
              <a:gd name="connsiteY4401" fmla="*/ 4044404 h 6812607"/>
              <a:gd name="connsiteX4402" fmla="*/ 5313164 w 6682383"/>
              <a:gd name="connsiteY4402" fmla="*/ 4048125 h 6812607"/>
              <a:gd name="connsiteX4403" fmla="*/ 5320605 w 6682383"/>
              <a:gd name="connsiteY4403" fmla="*/ 4051845 h 6812607"/>
              <a:gd name="connsiteX4404" fmla="*/ 5328047 w 6682383"/>
              <a:gd name="connsiteY4404" fmla="*/ 4059287 h 6812607"/>
              <a:gd name="connsiteX4405" fmla="*/ 5324326 w 6682383"/>
              <a:gd name="connsiteY4405" fmla="*/ 4066728 h 6812607"/>
              <a:gd name="connsiteX4406" fmla="*/ 5320605 w 6682383"/>
              <a:gd name="connsiteY4406" fmla="*/ 4070449 h 6812607"/>
              <a:gd name="connsiteX4407" fmla="*/ 5328047 w 6682383"/>
              <a:gd name="connsiteY4407" fmla="*/ 4074170 h 6812607"/>
              <a:gd name="connsiteX4408" fmla="*/ 5335488 w 6682383"/>
              <a:gd name="connsiteY4408" fmla="*/ 4063008 h 6812607"/>
              <a:gd name="connsiteX4409" fmla="*/ 5365254 w 6682383"/>
              <a:gd name="connsiteY4409" fmla="*/ 4051845 h 6812607"/>
              <a:gd name="connsiteX4410" fmla="*/ 5365254 w 6682383"/>
              <a:gd name="connsiteY4410" fmla="*/ 4036963 h 6812607"/>
              <a:gd name="connsiteX4411" fmla="*/ 5354092 w 6682383"/>
              <a:gd name="connsiteY4411" fmla="*/ 4027196 h 6812607"/>
              <a:gd name="connsiteX4412" fmla="*/ 5595937 w 6682383"/>
              <a:gd name="connsiteY4412" fmla="*/ 4022080 h 6812607"/>
              <a:gd name="connsiteX4413" fmla="*/ 5603379 w 6682383"/>
              <a:gd name="connsiteY4413" fmla="*/ 4036963 h 6812607"/>
              <a:gd name="connsiteX4414" fmla="*/ 5610820 w 6682383"/>
              <a:gd name="connsiteY4414" fmla="*/ 4033242 h 6812607"/>
              <a:gd name="connsiteX4415" fmla="*/ 5607099 w 6682383"/>
              <a:gd name="connsiteY4415" fmla="*/ 4025801 h 6812607"/>
              <a:gd name="connsiteX4416" fmla="*/ 5595937 w 6682383"/>
              <a:gd name="connsiteY4416" fmla="*/ 4022080 h 6812607"/>
              <a:gd name="connsiteX4417" fmla="*/ 5566172 w 6682383"/>
              <a:gd name="connsiteY4417" fmla="*/ 4007197 h 6812607"/>
              <a:gd name="connsiteX4418" fmla="*/ 5566172 w 6682383"/>
              <a:gd name="connsiteY4418" fmla="*/ 4044404 h 6812607"/>
              <a:gd name="connsiteX4419" fmla="*/ 5573613 w 6682383"/>
              <a:gd name="connsiteY4419" fmla="*/ 4036963 h 6812607"/>
              <a:gd name="connsiteX4420" fmla="*/ 5584775 w 6682383"/>
              <a:gd name="connsiteY4420" fmla="*/ 4036963 h 6812607"/>
              <a:gd name="connsiteX4421" fmla="*/ 5588496 w 6682383"/>
              <a:gd name="connsiteY4421" fmla="*/ 4029521 h 6812607"/>
              <a:gd name="connsiteX4422" fmla="*/ 5581054 w 6682383"/>
              <a:gd name="connsiteY4422" fmla="*/ 4022080 h 6812607"/>
              <a:gd name="connsiteX4423" fmla="*/ 5569892 w 6682383"/>
              <a:gd name="connsiteY4423" fmla="*/ 4014638 h 6812607"/>
              <a:gd name="connsiteX4424" fmla="*/ 5566172 w 6682383"/>
              <a:gd name="connsiteY4424" fmla="*/ 4014638 h 6812607"/>
              <a:gd name="connsiteX4425" fmla="*/ 5521523 w 6682383"/>
              <a:gd name="connsiteY4425" fmla="*/ 4007197 h 6812607"/>
              <a:gd name="connsiteX4426" fmla="*/ 5528965 w 6682383"/>
              <a:gd name="connsiteY4426" fmla="*/ 4014638 h 6812607"/>
              <a:gd name="connsiteX4427" fmla="*/ 5528965 w 6682383"/>
              <a:gd name="connsiteY4427" fmla="*/ 4007197 h 6812607"/>
              <a:gd name="connsiteX4428" fmla="*/ 5469433 w 6682383"/>
              <a:gd name="connsiteY4428" fmla="*/ 4007197 h 6812607"/>
              <a:gd name="connsiteX4429" fmla="*/ 5473154 w 6682383"/>
              <a:gd name="connsiteY4429" fmla="*/ 4018359 h 6812607"/>
              <a:gd name="connsiteX4430" fmla="*/ 5476875 w 6682383"/>
              <a:gd name="connsiteY4430" fmla="*/ 4014638 h 6812607"/>
              <a:gd name="connsiteX4431" fmla="*/ 5476875 w 6682383"/>
              <a:gd name="connsiteY4431" fmla="*/ 4007197 h 6812607"/>
              <a:gd name="connsiteX4432" fmla="*/ 5469433 w 6682383"/>
              <a:gd name="connsiteY4432" fmla="*/ 4007197 h 6812607"/>
              <a:gd name="connsiteX4433" fmla="*/ 5499199 w 6682383"/>
              <a:gd name="connsiteY4433" fmla="*/ 3999756 h 6812607"/>
              <a:gd name="connsiteX4434" fmla="*/ 5499199 w 6682383"/>
              <a:gd name="connsiteY4434" fmla="*/ 4007197 h 6812607"/>
              <a:gd name="connsiteX4435" fmla="*/ 5506640 w 6682383"/>
              <a:gd name="connsiteY4435" fmla="*/ 4007197 h 6812607"/>
              <a:gd name="connsiteX4436" fmla="*/ 5514082 w 6682383"/>
              <a:gd name="connsiteY4436" fmla="*/ 4007197 h 6812607"/>
              <a:gd name="connsiteX4437" fmla="*/ 5506640 w 6682383"/>
              <a:gd name="connsiteY4437" fmla="*/ 3999756 h 6812607"/>
              <a:gd name="connsiteX4438" fmla="*/ 260449 w 6682383"/>
              <a:gd name="connsiteY4438" fmla="*/ 3999756 h 6812607"/>
              <a:gd name="connsiteX4439" fmla="*/ 267891 w 6682383"/>
              <a:gd name="connsiteY4439" fmla="*/ 3999756 h 6812607"/>
              <a:gd name="connsiteX4440" fmla="*/ 267891 w 6682383"/>
              <a:gd name="connsiteY4440" fmla="*/ 4007197 h 6812607"/>
              <a:gd name="connsiteX4441" fmla="*/ 260449 w 6682383"/>
              <a:gd name="connsiteY4441" fmla="*/ 4007197 h 6812607"/>
              <a:gd name="connsiteX4442" fmla="*/ 260449 w 6682383"/>
              <a:gd name="connsiteY4442" fmla="*/ 3999756 h 6812607"/>
              <a:gd name="connsiteX4443" fmla="*/ 163711 w 6682383"/>
              <a:gd name="connsiteY4443" fmla="*/ 3999756 h 6812607"/>
              <a:gd name="connsiteX4444" fmla="*/ 171152 w 6682383"/>
              <a:gd name="connsiteY4444" fmla="*/ 4007197 h 6812607"/>
              <a:gd name="connsiteX4445" fmla="*/ 156270 w 6682383"/>
              <a:gd name="connsiteY4445" fmla="*/ 4007197 h 6812607"/>
              <a:gd name="connsiteX4446" fmla="*/ 163711 w 6682383"/>
              <a:gd name="connsiteY4446" fmla="*/ 3999756 h 6812607"/>
              <a:gd name="connsiteX4447" fmla="*/ 275332 w 6682383"/>
              <a:gd name="connsiteY4447" fmla="*/ 3984873 h 6812607"/>
              <a:gd name="connsiteX4448" fmla="*/ 267891 w 6682383"/>
              <a:gd name="connsiteY4448" fmla="*/ 3992314 h 6812607"/>
              <a:gd name="connsiteX4449" fmla="*/ 267891 w 6682383"/>
              <a:gd name="connsiteY4449" fmla="*/ 3988594 h 6812607"/>
              <a:gd name="connsiteX4450" fmla="*/ 275332 w 6682383"/>
              <a:gd name="connsiteY4450" fmla="*/ 3984873 h 6812607"/>
              <a:gd name="connsiteX4451" fmla="*/ 6219527 w 6682383"/>
              <a:gd name="connsiteY4451" fmla="*/ 3984575 h 6812607"/>
              <a:gd name="connsiteX4452" fmla="*/ 6222876 w 6682383"/>
              <a:gd name="connsiteY4452" fmla="*/ 3985803 h 6812607"/>
              <a:gd name="connsiteX4453" fmla="*/ 6228457 w 6682383"/>
              <a:gd name="connsiteY4453" fmla="*/ 3992314 h 6812607"/>
              <a:gd name="connsiteX4454" fmla="*/ 6228457 w 6682383"/>
              <a:gd name="connsiteY4454" fmla="*/ 3999756 h 6812607"/>
              <a:gd name="connsiteX4455" fmla="*/ 6222876 w 6682383"/>
              <a:gd name="connsiteY4455" fmla="*/ 3988594 h 6812607"/>
              <a:gd name="connsiteX4456" fmla="*/ 303237 w 6682383"/>
              <a:gd name="connsiteY4456" fmla="*/ 3983478 h 6812607"/>
              <a:gd name="connsiteX4457" fmla="*/ 305098 w 6682383"/>
              <a:gd name="connsiteY4457" fmla="*/ 3984873 h 6812607"/>
              <a:gd name="connsiteX4458" fmla="*/ 290215 w 6682383"/>
              <a:gd name="connsiteY4458" fmla="*/ 4007197 h 6812607"/>
              <a:gd name="connsiteX4459" fmla="*/ 275332 w 6682383"/>
              <a:gd name="connsiteY4459" fmla="*/ 4007197 h 6812607"/>
              <a:gd name="connsiteX4460" fmla="*/ 303237 w 6682383"/>
              <a:gd name="connsiteY4460" fmla="*/ 3983478 h 6812607"/>
              <a:gd name="connsiteX4461" fmla="*/ 6258222 w 6682383"/>
              <a:gd name="connsiteY4461" fmla="*/ 3977431 h 6812607"/>
              <a:gd name="connsiteX4462" fmla="*/ 6265664 w 6682383"/>
              <a:gd name="connsiteY4462" fmla="*/ 3977431 h 6812607"/>
              <a:gd name="connsiteX4463" fmla="*/ 6269385 w 6682383"/>
              <a:gd name="connsiteY4463" fmla="*/ 3984873 h 6812607"/>
              <a:gd name="connsiteX4464" fmla="*/ 6261943 w 6682383"/>
              <a:gd name="connsiteY4464" fmla="*/ 3984873 h 6812607"/>
              <a:gd name="connsiteX4465" fmla="*/ 6258222 w 6682383"/>
              <a:gd name="connsiteY4465" fmla="*/ 3977431 h 6812607"/>
              <a:gd name="connsiteX4466" fmla="*/ 6243340 w 6682383"/>
              <a:gd name="connsiteY4466" fmla="*/ 3977431 h 6812607"/>
              <a:gd name="connsiteX4467" fmla="*/ 6250781 w 6682383"/>
              <a:gd name="connsiteY4467" fmla="*/ 3977431 h 6812607"/>
              <a:gd name="connsiteX4468" fmla="*/ 6250781 w 6682383"/>
              <a:gd name="connsiteY4468" fmla="*/ 3984873 h 6812607"/>
              <a:gd name="connsiteX4469" fmla="*/ 6247060 w 6682383"/>
              <a:gd name="connsiteY4469" fmla="*/ 3981152 h 6812607"/>
              <a:gd name="connsiteX4470" fmla="*/ 6243340 w 6682383"/>
              <a:gd name="connsiteY4470" fmla="*/ 3977431 h 6812607"/>
              <a:gd name="connsiteX4471" fmla="*/ 6369843 w 6682383"/>
              <a:gd name="connsiteY4471" fmla="*/ 3969990 h 6812607"/>
              <a:gd name="connsiteX4472" fmla="*/ 6377285 w 6682383"/>
              <a:gd name="connsiteY4472" fmla="*/ 3977431 h 6812607"/>
              <a:gd name="connsiteX4473" fmla="*/ 6369843 w 6682383"/>
              <a:gd name="connsiteY4473" fmla="*/ 3977431 h 6812607"/>
              <a:gd name="connsiteX4474" fmla="*/ 6135439 w 6682383"/>
              <a:gd name="connsiteY4474" fmla="*/ 3969990 h 6812607"/>
              <a:gd name="connsiteX4475" fmla="*/ 6131718 w 6682383"/>
              <a:gd name="connsiteY4475" fmla="*/ 3977431 h 6812607"/>
              <a:gd name="connsiteX4476" fmla="*/ 6131718 w 6682383"/>
              <a:gd name="connsiteY4476" fmla="*/ 3984873 h 6812607"/>
              <a:gd name="connsiteX4477" fmla="*/ 6139160 w 6682383"/>
              <a:gd name="connsiteY4477" fmla="*/ 3977431 h 6812607"/>
              <a:gd name="connsiteX4478" fmla="*/ 6135439 w 6682383"/>
              <a:gd name="connsiteY4478" fmla="*/ 3969990 h 6812607"/>
              <a:gd name="connsiteX4479" fmla="*/ 215801 w 6682383"/>
              <a:gd name="connsiteY4479" fmla="*/ 3969990 h 6812607"/>
              <a:gd name="connsiteX4480" fmla="*/ 193477 w 6682383"/>
              <a:gd name="connsiteY4480" fmla="*/ 3992314 h 6812607"/>
              <a:gd name="connsiteX4481" fmla="*/ 178594 w 6682383"/>
              <a:gd name="connsiteY4481" fmla="*/ 3999756 h 6812607"/>
              <a:gd name="connsiteX4482" fmla="*/ 6207993 w 6682383"/>
              <a:gd name="connsiteY4482" fmla="*/ 3956968 h 6812607"/>
              <a:gd name="connsiteX4483" fmla="*/ 6213574 w 6682383"/>
              <a:gd name="connsiteY4483" fmla="*/ 3958828 h 6812607"/>
              <a:gd name="connsiteX4484" fmla="*/ 6221015 w 6682383"/>
              <a:gd name="connsiteY4484" fmla="*/ 3969990 h 6812607"/>
              <a:gd name="connsiteX4485" fmla="*/ 6206133 w 6682383"/>
              <a:gd name="connsiteY4485" fmla="*/ 3969990 h 6812607"/>
              <a:gd name="connsiteX4486" fmla="*/ 6206133 w 6682383"/>
              <a:gd name="connsiteY4486" fmla="*/ 3958828 h 6812607"/>
              <a:gd name="connsiteX4487" fmla="*/ 6207993 w 6682383"/>
              <a:gd name="connsiteY4487" fmla="*/ 3956968 h 6812607"/>
              <a:gd name="connsiteX4488" fmla="*/ 6109394 w 6682383"/>
              <a:gd name="connsiteY4488" fmla="*/ 3955107 h 6812607"/>
              <a:gd name="connsiteX4489" fmla="*/ 6105674 w 6682383"/>
              <a:gd name="connsiteY4489" fmla="*/ 3962549 h 6812607"/>
              <a:gd name="connsiteX4490" fmla="*/ 6109394 w 6682383"/>
              <a:gd name="connsiteY4490" fmla="*/ 3969990 h 6812607"/>
              <a:gd name="connsiteX4491" fmla="*/ 6124277 w 6682383"/>
              <a:gd name="connsiteY4491" fmla="*/ 3969990 h 6812607"/>
              <a:gd name="connsiteX4492" fmla="*/ 6120556 w 6682383"/>
              <a:gd name="connsiteY4492" fmla="*/ 3962549 h 6812607"/>
              <a:gd name="connsiteX4493" fmla="*/ 6109394 w 6682383"/>
              <a:gd name="connsiteY4493" fmla="*/ 3955107 h 6812607"/>
              <a:gd name="connsiteX4494" fmla="*/ 6345659 w 6682383"/>
              <a:gd name="connsiteY4494" fmla="*/ 3951387 h 6812607"/>
              <a:gd name="connsiteX4495" fmla="*/ 6347519 w 6682383"/>
              <a:gd name="connsiteY4495" fmla="*/ 3955107 h 6812607"/>
              <a:gd name="connsiteX4496" fmla="*/ 6340078 w 6682383"/>
              <a:gd name="connsiteY4496" fmla="*/ 3955107 h 6812607"/>
              <a:gd name="connsiteX4497" fmla="*/ 6345659 w 6682383"/>
              <a:gd name="connsiteY4497" fmla="*/ 3951387 h 6812607"/>
              <a:gd name="connsiteX4498" fmla="*/ 6243340 w 6682383"/>
              <a:gd name="connsiteY4498" fmla="*/ 3947666 h 6812607"/>
              <a:gd name="connsiteX4499" fmla="*/ 6258222 w 6682383"/>
              <a:gd name="connsiteY4499" fmla="*/ 3947666 h 6812607"/>
              <a:gd name="connsiteX4500" fmla="*/ 6250781 w 6682383"/>
              <a:gd name="connsiteY4500" fmla="*/ 3955107 h 6812607"/>
              <a:gd name="connsiteX4501" fmla="*/ 305098 w 6682383"/>
              <a:gd name="connsiteY4501" fmla="*/ 3947666 h 6812607"/>
              <a:gd name="connsiteX4502" fmla="*/ 297656 w 6682383"/>
              <a:gd name="connsiteY4502" fmla="*/ 3969990 h 6812607"/>
              <a:gd name="connsiteX4503" fmla="*/ 286494 w 6682383"/>
              <a:gd name="connsiteY4503" fmla="*/ 3973711 h 6812607"/>
              <a:gd name="connsiteX4504" fmla="*/ 275332 w 6682383"/>
              <a:gd name="connsiteY4504" fmla="*/ 3984873 h 6812607"/>
              <a:gd name="connsiteX4505" fmla="*/ 267891 w 6682383"/>
              <a:gd name="connsiteY4505" fmla="*/ 3977431 h 6812607"/>
              <a:gd name="connsiteX4506" fmla="*/ 253008 w 6682383"/>
              <a:gd name="connsiteY4506" fmla="*/ 3973711 h 6812607"/>
              <a:gd name="connsiteX4507" fmla="*/ 260449 w 6682383"/>
              <a:gd name="connsiteY4507" fmla="*/ 3962549 h 6812607"/>
              <a:gd name="connsiteX4508" fmla="*/ 275332 w 6682383"/>
              <a:gd name="connsiteY4508" fmla="*/ 3962549 h 6812607"/>
              <a:gd name="connsiteX4509" fmla="*/ 282774 w 6682383"/>
              <a:gd name="connsiteY4509" fmla="*/ 3962549 h 6812607"/>
              <a:gd name="connsiteX4510" fmla="*/ 297656 w 6682383"/>
              <a:gd name="connsiteY4510" fmla="*/ 3955107 h 6812607"/>
              <a:gd name="connsiteX4511" fmla="*/ 6073117 w 6682383"/>
              <a:gd name="connsiteY4511" fmla="*/ 3943015 h 6812607"/>
              <a:gd name="connsiteX4512" fmla="*/ 6068467 w 6682383"/>
              <a:gd name="connsiteY4512" fmla="*/ 3943945 h 6812607"/>
              <a:gd name="connsiteX4513" fmla="*/ 6057304 w 6682383"/>
              <a:gd name="connsiteY4513" fmla="*/ 3955107 h 6812607"/>
              <a:gd name="connsiteX4514" fmla="*/ 6072187 w 6682383"/>
              <a:gd name="connsiteY4514" fmla="*/ 3947666 h 6812607"/>
              <a:gd name="connsiteX4515" fmla="*/ 6079629 w 6682383"/>
              <a:gd name="connsiteY4515" fmla="*/ 3955107 h 6812607"/>
              <a:gd name="connsiteX4516" fmla="*/ 6087070 w 6682383"/>
              <a:gd name="connsiteY4516" fmla="*/ 3955107 h 6812607"/>
              <a:gd name="connsiteX4517" fmla="*/ 6079629 w 6682383"/>
              <a:gd name="connsiteY4517" fmla="*/ 3947666 h 6812607"/>
              <a:gd name="connsiteX4518" fmla="*/ 6073117 w 6682383"/>
              <a:gd name="connsiteY4518" fmla="*/ 3943015 h 6812607"/>
              <a:gd name="connsiteX4519" fmla="*/ 6168926 w 6682383"/>
              <a:gd name="connsiteY4519" fmla="*/ 3940224 h 6812607"/>
              <a:gd name="connsiteX4520" fmla="*/ 6176367 w 6682383"/>
              <a:gd name="connsiteY4520" fmla="*/ 3947666 h 6812607"/>
              <a:gd name="connsiteX4521" fmla="*/ 6176367 w 6682383"/>
              <a:gd name="connsiteY4521" fmla="*/ 3940224 h 6812607"/>
              <a:gd name="connsiteX4522" fmla="*/ 312539 w 6682383"/>
              <a:gd name="connsiteY4522" fmla="*/ 3932783 h 6812607"/>
              <a:gd name="connsiteX4523" fmla="*/ 319981 w 6682383"/>
              <a:gd name="connsiteY4523" fmla="*/ 3932783 h 6812607"/>
              <a:gd name="connsiteX4524" fmla="*/ 312539 w 6682383"/>
              <a:gd name="connsiteY4524" fmla="*/ 3940224 h 6812607"/>
              <a:gd name="connsiteX4525" fmla="*/ 312539 w 6682383"/>
              <a:gd name="connsiteY4525" fmla="*/ 3932783 h 6812607"/>
              <a:gd name="connsiteX4526" fmla="*/ 256729 w 6682383"/>
              <a:gd name="connsiteY4526" fmla="*/ 3932783 h 6812607"/>
              <a:gd name="connsiteX4527" fmla="*/ 245567 w 6682383"/>
              <a:gd name="connsiteY4527" fmla="*/ 3947666 h 6812607"/>
              <a:gd name="connsiteX4528" fmla="*/ 230684 w 6682383"/>
              <a:gd name="connsiteY4528" fmla="*/ 3955107 h 6812607"/>
              <a:gd name="connsiteX4529" fmla="*/ 241846 w 6682383"/>
              <a:gd name="connsiteY4529" fmla="*/ 3940224 h 6812607"/>
              <a:gd name="connsiteX4530" fmla="*/ 256729 w 6682383"/>
              <a:gd name="connsiteY4530" fmla="*/ 3932783 h 6812607"/>
              <a:gd name="connsiteX4531" fmla="*/ 6265664 w 6682383"/>
              <a:gd name="connsiteY4531" fmla="*/ 3925342 h 6812607"/>
              <a:gd name="connsiteX4532" fmla="*/ 6265664 w 6682383"/>
              <a:gd name="connsiteY4532" fmla="*/ 3932783 h 6812607"/>
              <a:gd name="connsiteX4533" fmla="*/ 6265664 w 6682383"/>
              <a:gd name="connsiteY4533" fmla="*/ 3940224 h 6812607"/>
              <a:gd name="connsiteX4534" fmla="*/ 6250781 w 6682383"/>
              <a:gd name="connsiteY4534" fmla="*/ 3940224 h 6812607"/>
              <a:gd name="connsiteX4535" fmla="*/ 6250781 w 6682383"/>
              <a:gd name="connsiteY4535" fmla="*/ 3932783 h 6812607"/>
              <a:gd name="connsiteX4536" fmla="*/ 6116836 w 6682383"/>
              <a:gd name="connsiteY4536" fmla="*/ 3925342 h 6812607"/>
              <a:gd name="connsiteX4537" fmla="*/ 6116836 w 6682383"/>
              <a:gd name="connsiteY4537" fmla="*/ 3932783 h 6812607"/>
              <a:gd name="connsiteX4538" fmla="*/ 6124277 w 6682383"/>
              <a:gd name="connsiteY4538" fmla="*/ 3932783 h 6812607"/>
              <a:gd name="connsiteX4539" fmla="*/ 6124277 w 6682383"/>
              <a:gd name="connsiteY4539" fmla="*/ 3925342 h 6812607"/>
              <a:gd name="connsiteX4540" fmla="*/ 6092651 w 6682383"/>
              <a:gd name="connsiteY4540" fmla="*/ 3884414 h 6812607"/>
              <a:gd name="connsiteX4541" fmla="*/ 6087070 w 6682383"/>
              <a:gd name="connsiteY4541" fmla="*/ 3888135 h 6812607"/>
              <a:gd name="connsiteX4542" fmla="*/ 6094511 w 6682383"/>
              <a:gd name="connsiteY4542" fmla="*/ 3895576 h 6812607"/>
              <a:gd name="connsiteX4543" fmla="*/ 6101953 w 6682383"/>
              <a:gd name="connsiteY4543" fmla="*/ 3888135 h 6812607"/>
              <a:gd name="connsiteX4544" fmla="*/ 6094511 w 6682383"/>
              <a:gd name="connsiteY4544" fmla="*/ 3888135 h 6812607"/>
              <a:gd name="connsiteX4545" fmla="*/ 6092651 w 6682383"/>
              <a:gd name="connsiteY4545" fmla="*/ 3884414 h 6812607"/>
              <a:gd name="connsiteX4546" fmla="*/ 6168926 w 6682383"/>
              <a:gd name="connsiteY4546" fmla="*/ 3880693 h 6812607"/>
              <a:gd name="connsiteX4547" fmla="*/ 6168926 w 6682383"/>
              <a:gd name="connsiteY4547" fmla="*/ 3888135 h 6812607"/>
              <a:gd name="connsiteX4548" fmla="*/ 6183808 w 6682383"/>
              <a:gd name="connsiteY4548" fmla="*/ 3895576 h 6812607"/>
              <a:gd name="connsiteX4549" fmla="*/ 6183808 w 6682383"/>
              <a:gd name="connsiteY4549" fmla="*/ 3888135 h 6812607"/>
              <a:gd name="connsiteX4550" fmla="*/ 6191250 w 6682383"/>
              <a:gd name="connsiteY4550" fmla="*/ 3895576 h 6812607"/>
              <a:gd name="connsiteX4551" fmla="*/ 6198691 w 6682383"/>
              <a:gd name="connsiteY4551" fmla="*/ 3903017 h 6812607"/>
              <a:gd name="connsiteX4552" fmla="*/ 6206133 w 6682383"/>
              <a:gd name="connsiteY4552" fmla="*/ 3906738 h 6812607"/>
              <a:gd name="connsiteX4553" fmla="*/ 6221015 w 6682383"/>
              <a:gd name="connsiteY4553" fmla="*/ 3917900 h 6812607"/>
              <a:gd name="connsiteX4554" fmla="*/ 6228457 w 6682383"/>
              <a:gd name="connsiteY4554" fmla="*/ 3917900 h 6812607"/>
              <a:gd name="connsiteX4555" fmla="*/ 6213574 w 6682383"/>
              <a:gd name="connsiteY4555" fmla="*/ 3910459 h 6812607"/>
              <a:gd name="connsiteX4556" fmla="*/ 6228457 w 6682383"/>
              <a:gd name="connsiteY4556" fmla="*/ 3903017 h 6812607"/>
              <a:gd name="connsiteX4557" fmla="*/ 6228457 w 6682383"/>
              <a:gd name="connsiteY4557" fmla="*/ 3895576 h 6812607"/>
              <a:gd name="connsiteX4558" fmla="*/ 6224736 w 6682383"/>
              <a:gd name="connsiteY4558" fmla="*/ 3899297 h 6812607"/>
              <a:gd name="connsiteX4559" fmla="*/ 6213574 w 6682383"/>
              <a:gd name="connsiteY4559" fmla="*/ 3903017 h 6812607"/>
              <a:gd name="connsiteX4560" fmla="*/ 6206133 w 6682383"/>
              <a:gd name="connsiteY4560" fmla="*/ 3895576 h 6812607"/>
              <a:gd name="connsiteX4561" fmla="*/ 6191250 w 6682383"/>
              <a:gd name="connsiteY4561" fmla="*/ 3888135 h 6812607"/>
              <a:gd name="connsiteX4562" fmla="*/ 6183808 w 6682383"/>
              <a:gd name="connsiteY4562" fmla="*/ 3880693 h 6812607"/>
              <a:gd name="connsiteX4563" fmla="*/ 200918 w 6682383"/>
              <a:gd name="connsiteY4563" fmla="*/ 3850928 h 6812607"/>
              <a:gd name="connsiteX4564" fmla="*/ 208359 w 6682383"/>
              <a:gd name="connsiteY4564" fmla="*/ 3850928 h 6812607"/>
              <a:gd name="connsiteX4565" fmla="*/ 193477 w 6682383"/>
              <a:gd name="connsiteY4565" fmla="*/ 3858369 h 6812607"/>
              <a:gd name="connsiteX4566" fmla="*/ 6451699 w 6682383"/>
              <a:gd name="connsiteY4566" fmla="*/ 3843486 h 6812607"/>
              <a:gd name="connsiteX4567" fmla="*/ 6459140 w 6682383"/>
              <a:gd name="connsiteY4567" fmla="*/ 3843486 h 6812607"/>
              <a:gd name="connsiteX4568" fmla="*/ 6455419 w 6682383"/>
              <a:gd name="connsiteY4568" fmla="*/ 3850928 h 6812607"/>
              <a:gd name="connsiteX4569" fmla="*/ 6451699 w 6682383"/>
              <a:gd name="connsiteY4569" fmla="*/ 3850928 h 6812607"/>
              <a:gd name="connsiteX4570" fmla="*/ 6451699 w 6682383"/>
              <a:gd name="connsiteY4570" fmla="*/ 3843486 h 6812607"/>
              <a:gd name="connsiteX4571" fmla="*/ 6247060 w 6682383"/>
              <a:gd name="connsiteY4571" fmla="*/ 3836045 h 6812607"/>
              <a:gd name="connsiteX4572" fmla="*/ 6250781 w 6682383"/>
              <a:gd name="connsiteY4572" fmla="*/ 3843486 h 6812607"/>
              <a:gd name="connsiteX4573" fmla="*/ 6243340 w 6682383"/>
              <a:gd name="connsiteY4573" fmla="*/ 3839765 h 6812607"/>
              <a:gd name="connsiteX4574" fmla="*/ 6247060 w 6682383"/>
              <a:gd name="connsiteY4574" fmla="*/ 3836045 h 6812607"/>
              <a:gd name="connsiteX4575" fmla="*/ 6094511 w 6682383"/>
              <a:gd name="connsiteY4575" fmla="*/ 3836045 h 6812607"/>
              <a:gd name="connsiteX4576" fmla="*/ 6094511 w 6682383"/>
              <a:gd name="connsiteY4576" fmla="*/ 3843486 h 6812607"/>
              <a:gd name="connsiteX4577" fmla="*/ 6101953 w 6682383"/>
              <a:gd name="connsiteY4577" fmla="*/ 3843486 h 6812607"/>
              <a:gd name="connsiteX4578" fmla="*/ 6094511 w 6682383"/>
              <a:gd name="connsiteY4578" fmla="*/ 3836045 h 6812607"/>
              <a:gd name="connsiteX4579" fmla="*/ 6198691 w 6682383"/>
              <a:gd name="connsiteY4579" fmla="*/ 3821162 h 6812607"/>
              <a:gd name="connsiteX4580" fmla="*/ 6213574 w 6682383"/>
              <a:gd name="connsiteY4580" fmla="*/ 3828603 h 6812607"/>
              <a:gd name="connsiteX4581" fmla="*/ 6206133 w 6682383"/>
              <a:gd name="connsiteY4581" fmla="*/ 3828603 h 6812607"/>
              <a:gd name="connsiteX4582" fmla="*/ 6146601 w 6682383"/>
              <a:gd name="connsiteY4582" fmla="*/ 3821162 h 6812607"/>
              <a:gd name="connsiteX4583" fmla="*/ 6154043 w 6682383"/>
              <a:gd name="connsiteY4583" fmla="*/ 3828603 h 6812607"/>
              <a:gd name="connsiteX4584" fmla="*/ 6139160 w 6682383"/>
              <a:gd name="connsiteY4584" fmla="*/ 3828603 h 6812607"/>
              <a:gd name="connsiteX4585" fmla="*/ 6496347 w 6682383"/>
              <a:gd name="connsiteY4585" fmla="*/ 3813720 h 6812607"/>
              <a:gd name="connsiteX4586" fmla="*/ 6503789 w 6682383"/>
              <a:gd name="connsiteY4586" fmla="*/ 3821162 h 6812607"/>
              <a:gd name="connsiteX4587" fmla="*/ 6496347 w 6682383"/>
              <a:gd name="connsiteY4587" fmla="*/ 3821162 h 6812607"/>
              <a:gd name="connsiteX4588" fmla="*/ 6279720 w 6682383"/>
              <a:gd name="connsiteY4588" fmla="*/ 3786436 h 6812607"/>
              <a:gd name="connsiteX4589" fmla="*/ 6278686 w 6682383"/>
              <a:gd name="connsiteY4589" fmla="*/ 3789536 h 6812607"/>
              <a:gd name="connsiteX4590" fmla="*/ 6273105 w 6682383"/>
              <a:gd name="connsiteY4590" fmla="*/ 3791396 h 6812607"/>
              <a:gd name="connsiteX4591" fmla="*/ 6332636 w 6682383"/>
              <a:gd name="connsiteY4591" fmla="*/ 3783955 h 6812607"/>
              <a:gd name="connsiteX4592" fmla="*/ 6332636 w 6682383"/>
              <a:gd name="connsiteY4592" fmla="*/ 3791396 h 6812607"/>
              <a:gd name="connsiteX4593" fmla="*/ 6325195 w 6682383"/>
              <a:gd name="connsiteY4593" fmla="*/ 3791396 h 6812607"/>
              <a:gd name="connsiteX4594" fmla="*/ 6295429 w 6682383"/>
              <a:gd name="connsiteY4594" fmla="*/ 3783955 h 6812607"/>
              <a:gd name="connsiteX4595" fmla="*/ 6302871 w 6682383"/>
              <a:gd name="connsiteY4595" fmla="*/ 3783955 h 6812607"/>
              <a:gd name="connsiteX4596" fmla="*/ 6310312 w 6682383"/>
              <a:gd name="connsiteY4596" fmla="*/ 3783955 h 6812607"/>
              <a:gd name="connsiteX4597" fmla="*/ 6302871 w 6682383"/>
              <a:gd name="connsiteY4597" fmla="*/ 3791396 h 6812607"/>
              <a:gd name="connsiteX4598" fmla="*/ 6299150 w 6682383"/>
              <a:gd name="connsiteY4598" fmla="*/ 3791396 h 6812607"/>
              <a:gd name="connsiteX4599" fmla="*/ 6295429 w 6682383"/>
              <a:gd name="connsiteY4599" fmla="*/ 3783955 h 6812607"/>
              <a:gd name="connsiteX4600" fmla="*/ 6234038 w 6682383"/>
              <a:gd name="connsiteY4600" fmla="*/ 3780234 h 6812607"/>
              <a:gd name="connsiteX4601" fmla="*/ 6235898 w 6682383"/>
              <a:gd name="connsiteY4601" fmla="*/ 3783955 h 6812607"/>
              <a:gd name="connsiteX4602" fmla="*/ 6228457 w 6682383"/>
              <a:gd name="connsiteY4602" fmla="*/ 3783955 h 6812607"/>
              <a:gd name="connsiteX4603" fmla="*/ 6234038 w 6682383"/>
              <a:gd name="connsiteY4603" fmla="*/ 3780234 h 6812607"/>
              <a:gd name="connsiteX4604" fmla="*/ 6291709 w 6682383"/>
              <a:gd name="connsiteY4604" fmla="*/ 3776513 h 6812607"/>
              <a:gd name="connsiteX4605" fmla="*/ 6292949 w 6682383"/>
              <a:gd name="connsiteY4605" fmla="*/ 3776513 h 6812607"/>
              <a:gd name="connsiteX4606" fmla="*/ 6279720 w 6682383"/>
              <a:gd name="connsiteY4606" fmla="*/ 3786436 h 6812607"/>
              <a:gd name="connsiteX4607" fmla="*/ 6280547 w 6682383"/>
              <a:gd name="connsiteY4607" fmla="*/ 3783955 h 6812607"/>
              <a:gd name="connsiteX4608" fmla="*/ 6291709 w 6682383"/>
              <a:gd name="connsiteY4608" fmla="*/ 3776513 h 6812607"/>
              <a:gd name="connsiteX4609" fmla="*/ 6114045 w 6682383"/>
              <a:gd name="connsiteY4609" fmla="*/ 3770932 h 6812607"/>
              <a:gd name="connsiteX4610" fmla="*/ 6116836 w 6682383"/>
              <a:gd name="connsiteY4610" fmla="*/ 3772793 h 6812607"/>
              <a:gd name="connsiteX4611" fmla="*/ 6131718 w 6682383"/>
              <a:gd name="connsiteY4611" fmla="*/ 3783955 h 6812607"/>
              <a:gd name="connsiteX4612" fmla="*/ 6139160 w 6682383"/>
              <a:gd name="connsiteY4612" fmla="*/ 3787676 h 6812607"/>
              <a:gd name="connsiteX4613" fmla="*/ 6146601 w 6682383"/>
              <a:gd name="connsiteY4613" fmla="*/ 3798838 h 6812607"/>
              <a:gd name="connsiteX4614" fmla="*/ 6161484 w 6682383"/>
              <a:gd name="connsiteY4614" fmla="*/ 3806279 h 6812607"/>
              <a:gd name="connsiteX4615" fmla="*/ 6168926 w 6682383"/>
              <a:gd name="connsiteY4615" fmla="*/ 3821162 h 6812607"/>
              <a:gd name="connsiteX4616" fmla="*/ 6161484 w 6682383"/>
              <a:gd name="connsiteY4616" fmla="*/ 3813720 h 6812607"/>
              <a:gd name="connsiteX4617" fmla="*/ 6154043 w 6682383"/>
              <a:gd name="connsiteY4617" fmla="*/ 3810000 h 6812607"/>
              <a:gd name="connsiteX4618" fmla="*/ 6150322 w 6682383"/>
              <a:gd name="connsiteY4618" fmla="*/ 3810000 h 6812607"/>
              <a:gd name="connsiteX4619" fmla="*/ 6146601 w 6682383"/>
              <a:gd name="connsiteY4619" fmla="*/ 3806279 h 6812607"/>
              <a:gd name="connsiteX4620" fmla="*/ 6120556 w 6682383"/>
              <a:gd name="connsiteY4620" fmla="*/ 3791396 h 6812607"/>
              <a:gd name="connsiteX4621" fmla="*/ 6109394 w 6682383"/>
              <a:gd name="connsiteY4621" fmla="*/ 3787676 h 6812607"/>
              <a:gd name="connsiteX4622" fmla="*/ 6101953 w 6682383"/>
              <a:gd name="connsiteY4622" fmla="*/ 3780234 h 6812607"/>
              <a:gd name="connsiteX4623" fmla="*/ 6105674 w 6682383"/>
              <a:gd name="connsiteY4623" fmla="*/ 3772793 h 6812607"/>
              <a:gd name="connsiteX4624" fmla="*/ 6114045 w 6682383"/>
              <a:gd name="connsiteY4624" fmla="*/ 3770932 h 6812607"/>
              <a:gd name="connsiteX4625" fmla="*/ 6302871 w 6682383"/>
              <a:gd name="connsiteY4625" fmla="*/ 3769072 h 6812607"/>
              <a:gd name="connsiteX4626" fmla="*/ 6302871 w 6682383"/>
              <a:gd name="connsiteY4626" fmla="*/ 3776513 h 6812607"/>
              <a:gd name="connsiteX4627" fmla="*/ 6295429 w 6682383"/>
              <a:gd name="connsiteY4627" fmla="*/ 3776513 h 6812607"/>
              <a:gd name="connsiteX4628" fmla="*/ 6294499 w 6682383"/>
              <a:gd name="connsiteY4628" fmla="*/ 3776513 h 6812607"/>
              <a:gd name="connsiteX4629" fmla="*/ 6292949 w 6682383"/>
              <a:gd name="connsiteY4629" fmla="*/ 3776513 h 6812607"/>
              <a:gd name="connsiteX4630" fmla="*/ 6273105 w 6682383"/>
              <a:gd name="connsiteY4630" fmla="*/ 3761631 h 6812607"/>
              <a:gd name="connsiteX4631" fmla="*/ 6280547 w 6682383"/>
              <a:gd name="connsiteY4631" fmla="*/ 3769072 h 6812607"/>
              <a:gd name="connsiteX4632" fmla="*/ 6273105 w 6682383"/>
              <a:gd name="connsiteY4632" fmla="*/ 3769072 h 6812607"/>
              <a:gd name="connsiteX4633" fmla="*/ 6250781 w 6682383"/>
              <a:gd name="connsiteY4633" fmla="*/ 3754189 h 6812607"/>
              <a:gd name="connsiteX4634" fmla="*/ 6243340 w 6682383"/>
              <a:gd name="connsiteY4634" fmla="*/ 3761631 h 6812607"/>
              <a:gd name="connsiteX4635" fmla="*/ 6250781 w 6682383"/>
              <a:gd name="connsiteY4635" fmla="*/ 3761631 h 6812607"/>
              <a:gd name="connsiteX4636" fmla="*/ 6250781 w 6682383"/>
              <a:gd name="connsiteY4636" fmla="*/ 3754189 h 6812607"/>
              <a:gd name="connsiteX4637" fmla="*/ 6183808 w 6682383"/>
              <a:gd name="connsiteY4637" fmla="*/ 3754189 h 6812607"/>
              <a:gd name="connsiteX4638" fmla="*/ 6191250 w 6682383"/>
              <a:gd name="connsiteY4638" fmla="*/ 3754189 h 6812607"/>
              <a:gd name="connsiteX4639" fmla="*/ 6191250 w 6682383"/>
              <a:gd name="connsiteY4639" fmla="*/ 3761631 h 6812607"/>
              <a:gd name="connsiteX4640" fmla="*/ 6206133 w 6682383"/>
              <a:gd name="connsiteY4640" fmla="*/ 3769072 h 6812607"/>
              <a:gd name="connsiteX4641" fmla="*/ 6221015 w 6682383"/>
              <a:gd name="connsiteY4641" fmla="*/ 3776513 h 6812607"/>
              <a:gd name="connsiteX4642" fmla="*/ 6213574 w 6682383"/>
              <a:gd name="connsiteY4642" fmla="*/ 3776513 h 6812607"/>
              <a:gd name="connsiteX4643" fmla="*/ 6209853 w 6682383"/>
              <a:gd name="connsiteY4643" fmla="*/ 3776513 h 6812607"/>
              <a:gd name="connsiteX4644" fmla="*/ 6198691 w 6682383"/>
              <a:gd name="connsiteY4644" fmla="*/ 3776513 h 6812607"/>
              <a:gd name="connsiteX4645" fmla="*/ 6183808 w 6682383"/>
              <a:gd name="connsiteY4645" fmla="*/ 3769072 h 6812607"/>
              <a:gd name="connsiteX4646" fmla="*/ 6183808 w 6682383"/>
              <a:gd name="connsiteY4646" fmla="*/ 3754189 h 6812607"/>
              <a:gd name="connsiteX4647" fmla="*/ 6142881 w 6682383"/>
              <a:gd name="connsiteY4647" fmla="*/ 3739306 h 6812607"/>
              <a:gd name="connsiteX4648" fmla="*/ 6146601 w 6682383"/>
              <a:gd name="connsiteY4648" fmla="*/ 3746748 h 6812607"/>
              <a:gd name="connsiteX4649" fmla="*/ 6139160 w 6682383"/>
              <a:gd name="connsiteY4649" fmla="*/ 3743027 h 6812607"/>
              <a:gd name="connsiteX4650" fmla="*/ 6142881 w 6682383"/>
              <a:gd name="connsiteY4650" fmla="*/ 3739306 h 6812607"/>
              <a:gd name="connsiteX4651" fmla="*/ 6124277 w 6682383"/>
              <a:gd name="connsiteY4651" fmla="*/ 3739306 h 6812607"/>
              <a:gd name="connsiteX4652" fmla="*/ 6131718 w 6682383"/>
              <a:gd name="connsiteY4652" fmla="*/ 3739306 h 6812607"/>
              <a:gd name="connsiteX4653" fmla="*/ 6131718 w 6682383"/>
              <a:gd name="connsiteY4653" fmla="*/ 3746748 h 6812607"/>
              <a:gd name="connsiteX4654" fmla="*/ 6131718 w 6682383"/>
              <a:gd name="connsiteY4654" fmla="*/ 3761631 h 6812607"/>
              <a:gd name="connsiteX4655" fmla="*/ 6124277 w 6682383"/>
              <a:gd name="connsiteY4655" fmla="*/ 3761631 h 6812607"/>
              <a:gd name="connsiteX4656" fmla="*/ 6124277 w 6682383"/>
              <a:gd name="connsiteY4656" fmla="*/ 3757910 h 6812607"/>
              <a:gd name="connsiteX4657" fmla="*/ 6124277 w 6682383"/>
              <a:gd name="connsiteY4657" fmla="*/ 3750469 h 6812607"/>
              <a:gd name="connsiteX4658" fmla="*/ 6116836 w 6682383"/>
              <a:gd name="connsiteY4658" fmla="*/ 3746748 h 6812607"/>
              <a:gd name="connsiteX4659" fmla="*/ 6124277 w 6682383"/>
              <a:gd name="connsiteY4659" fmla="*/ 3739306 h 6812607"/>
              <a:gd name="connsiteX4660" fmla="*/ 6101953 w 6682383"/>
              <a:gd name="connsiteY4660" fmla="*/ 3739306 h 6812607"/>
              <a:gd name="connsiteX4661" fmla="*/ 6101953 w 6682383"/>
              <a:gd name="connsiteY4661" fmla="*/ 3746748 h 6812607"/>
              <a:gd name="connsiteX4662" fmla="*/ 6094511 w 6682383"/>
              <a:gd name="connsiteY4662" fmla="*/ 3746748 h 6812607"/>
              <a:gd name="connsiteX4663" fmla="*/ 290215 w 6682383"/>
              <a:gd name="connsiteY4663" fmla="*/ 3739306 h 6812607"/>
              <a:gd name="connsiteX4664" fmla="*/ 290215 w 6682383"/>
              <a:gd name="connsiteY4664" fmla="*/ 3746748 h 6812607"/>
              <a:gd name="connsiteX4665" fmla="*/ 297656 w 6682383"/>
              <a:gd name="connsiteY4665" fmla="*/ 3746748 h 6812607"/>
              <a:gd name="connsiteX4666" fmla="*/ 290215 w 6682383"/>
              <a:gd name="connsiteY4666" fmla="*/ 3739306 h 6812607"/>
              <a:gd name="connsiteX4667" fmla="*/ 6044282 w 6682383"/>
              <a:gd name="connsiteY4667" fmla="*/ 3735586 h 6812607"/>
              <a:gd name="connsiteX4668" fmla="*/ 6049863 w 6682383"/>
              <a:gd name="connsiteY4668" fmla="*/ 3739306 h 6812607"/>
              <a:gd name="connsiteX4669" fmla="*/ 6042422 w 6682383"/>
              <a:gd name="connsiteY4669" fmla="*/ 3739306 h 6812607"/>
              <a:gd name="connsiteX4670" fmla="*/ 6044282 w 6682383"/>
              <a:gd name="connsiteY4670" fmla="*/ 3735586 h 6812607"/>
              <a:gd name="connsiteX4671" fmla="*/ 6183808 w 6682383"/>
              <a:gd name="connsiteY4671" fmla="*/ 3731865 h 6812607"/>
              <a:gd name="connsiteX4672" fmla="*/ 6250781 w 6682383"/>
              <a:gd name="connsiteY4672" fmla="*/ 3746748 h 6812607"/>
              <a:gd name="connsiteX4673" fmla="*/ 6258222 w 6682383"/>
              <a:gd name="connsiteY4673" fmla="*/ 3754189 h 6812607"/>
              <a:gd name="connsiteX4674" fmla="*/ 6254502 w 6682383"/>
              <a:gd name="connsiteY4674" fmla="*/ 3761631 h 6812607"/>
              <a:gd name="connsiteX4675" fmla="*/ 6250781 w 6682383"/>
              <a:gd name="connsiteY4675" fmla="*/ 3769072 h 6812607"/>
              <a:gd name="connsiteX4676" fmla="*/ 6250781 w 6682383"/>
              <a:gd name="connsiteY4676" fmla="*/ 3776513 h 6812607"/>
              <a:gd name="connsiteX4677" fmla="*/ 6235898 w 6682383"/>
              <a:gd name="connsiteY4677" fmla="*/ 3776513 h 6812607"/>
              <a:gd name="connsiteX4678" fmla="*/ 6228457 w 6682383"/>
              <a:gd name="connsiteY4678" fmla="*/ 3769072 h 6812607"/>
              <a:gd name="connsiteX4679" fmla="*/ 6221015 w 6682383"/>
              <a:gd name="connsiteY4679" fmla="*/ 3761631 h 6812607"/>
              <a:gd name="connsiteX4680" fmla="*/ 6228457 w 6682383"/>
              <a:gd name="connsiteY4680" fmla="*/ 3761631 h 6812607"/>
              <a:gd name="connsiteX4681" fmla="*/ 6221015 w 6682383"/>
              <a:gd name="connsiteY4681" fmla="*/ 3750469 h 6812607"/>
              <a:gd name="connsiteX4682" fmla="*/ 6183808 w 6682383"/>
              <a:gd name="connsiteY4682" fmla="*/ 3739306 h 6812607"/>
              <a:gd name="connsiteX4683" fmla="*/ 6176367 w 6682383"/>
              <a:gd name="connsiteY4683" fmla="*/ 3735586 h 6812607"/>
              <a:gd name="connsiteX4684" fmla="*/ 6183808 w 6682383"/>
              <a:gd name="connsiteY4684" fmla="*/ 3731865 h 6812607"/>
              <a:gd name="connsiteX4685" fmla="*/ 6064746 w 6682383"/>
              <a:gd name="connsiteY4685" fmla="*/ 3709541 h 6812607"/>
              <a:gd name="connsiteX4686" fmla="*/ 6072187 w 6682383"/>
              <a:gd name="connsiteY4686" fmla="*/ 3709541 h 6812607"/>
              <a:gd name="connsiteX4687" fmla="*/ 6072187 w 6682383"/>
              <a:gd name="connsiteY4687" fmla="*/ 3716982 h 6812607"/>
              <a:gd name="connsiteX4688" fmla="*/ 6064746 w 6682383"/>
              <a:gd name="connsiteY4688" fmla="*/ 3716982 h 6812607"/>
              <a:gd name="connsiteX4689" fmla="*/ 6064746 w 6682383"/>
              <a:gd name="connsiteY4689" fmla="*/ 3709541 h 6812607"/>
              <a:gd name="connsiteX4690" fmla="*/ 6027539 w 6682383"/>
              <a:gd name="connsiteY4690" fmla="*/ 3709541 h 6812607"/>
              <a:gd name="connsiteX4691" fmla="*/ 6034980 w 6682383"/>
              <a:gd name="connsiteY4691" fmla="*/ 3709541 h 6812607"/>
              <a:gd name="connsiteX4692" fmla="*/ 6027539 w 6682383"/>
              <a:gd name="connsiteY4692" fmla="*/ 3716982 h 6812607"/>
              <a:gd name="connsiteX4693" fmla="*/ 6027539 w 6682383"/>
              <a:gd name="connsiteY4693" fmla="*/ 3709541 h 6812607"/>
              <a:gd name="connsiteX4694" fmla="*/ 6034980 w 6682383"/>
              <a:gd name="connsiteY4694" fmla="*/ 3694658 h 6812607"/>
              <a:gd name="connsiteX4695" fmla="*/ 6042422 w 6682383"/>
              <a:gd name="connsiteY4695" fmla="*/ 3702099 h 6812607"/>
              <a:gd name="connsiteX4696" fmla="*/ 6034980 w 6682383"/>
              <a:gd name="connsiteY4696" fmla="*/ 3702099 h 6812607"/>
              <a:gd name="connsiteX4697" fmla="*/ 5960566 w 6682383"/>
              <a:gd name="connsiteY4697" fmla="*/ 3694658 h 6812607"/>
              <a:gd name="connsiteX4698" fmla="*/ 5968008 w 6682383"/>
              <a:gd name="connsiteY4698" fmla="*/ 3694658 h 6812607"/>
              <a:gd name="connsiteX4699" fmla="*/ 5968008 w 6682383"/>
              <a:gd name="connsiteY4699" fmla="*/ 3695030 h 6812607"/>
              <a:gd name="connsiteX4700" fmla="*/ 6012656 w 6682383"/>
              <a:gd name="connsiteY4700" fmla="*/ 3687217 h 6812607"/>
              <a:gd name="connsiteX4701" fmla="*/ 6020097 w 6682383"/>
              <a:gd name="connsiteY4701" fmla="*/ 3687217 h 6812607"/>
              <a:gd name="connsiteX4702" fmla="*/ 6020097 w 6682383"/>
              <a:gd name="connsiteY4702" fmla="*/ 3694658 h 6812607"/>
              <a:gd name="connsiteX4703" fmla="*/ 6012656 w 6682383"/>
              <a:gd name="connsiteY4703" fmla="*/ 3687217 h 6812607"/>
              <a:gd name="connsiteX4704" fmla="*/ 6139160 w 6682383"/>
              <a:gd name="connsiteY4704" fmla="*/ 3679775 h 6812607"/>
              <a:gd name="connsiteX4705" fmla="*/ 6146601 w 6682383"/>
              <a:gd name="connsiteY4705" fmla="*/ 3683496 h 6812607"/>
              <a:gd name="connsiteX4706" fmla="*/ 6146601 w 6682383"/>
              <a:gd name="connsiteY4706" fmla="*/ 3687217 h 6812607"/>
              <a:gd name="connsiteX4707" fmla="*/ 6139160 w 6682383"/>
              <a:gd name="connsiteY4707" fmla="*/ 3687217 h 6812607"/>
              <a:gd name="connsiteX4708" fmla="*/ 5945683 w 6682383"/>
              <a:gd name="connsiteY4708" fmla="*/ 3672334 h 6812607"/>
              <a:gd name="connsiteX4709" fmla="*/ 5953125 w 6682383"/>
              <a:gd name="connsiteY4709" fmla="*/ 3676054 h 6812607"/>
              <a:gd name="connsiteX4710" fmla="*/ 5953125 w 6682383"/>
              <a:gd name="connsiteY4710" fmla="*/ 3679775 h 6812607"/>
              <a:gd name="connsiteX4711" fmla="*/ 5949404 w 6682383"/>
              <a:gd name="connsiteY4711" fmla="*/ 3676054 h 6812607"/>
              <a:gd name="connsiteX4712" fmla="*/ 5945683 w 6682383"/>
              <a:gd name="connsiteY4712" fmla="*/ 3672334 h 6812607"/>
              <a:gd name="connsiteX4713" fmla="*/ 5938242 w 6682383"/>
              <a:gd name="connsiteY4713" fmla="*/ 3664892 h 6812607"/>
              <a:gd name="connsiteX4714" fmla="*/ 5941963 w 6682383"/>
              <a:gd name="connsiteY4714" fmla="*/ 3668613 h 6812607"/>
              <a:gd name="connsiteX4715" fmla="*/ 5938242 w 6682383"/>
              <a:gd name="connsiteY4715" fmla="*/ 3672334 h 6812607"/>
              <a:gd name="connsiteX4716" fmla="*/ 167432 w 6682383"/>
              <a:gd name="connsiteY4716" fmla="*/ 3664892 h 6812607"/>
              <a:gd name="connsiteX4717" fmla="*/ 171152 w 6682383"/>
              <a:gd name="connsiteY4717" fmla="*/ 3672334 h 6812607"/>
              <a:gd name="connsiteX4718" fmla="*/ 163711 w 6682383"/>
              <a:gd name="connsiteY4718" fmla="*/ 3672334 h 6812607"/>
              <a:gd name="connsiteX4719" fmla="*/ 167432 w 6682383"/>
              <a:gd name="connsiteY4719" fmla="*/ 3664892 h 6812607"/>
              <a:gd name="connsiteX4720" fmla="*/ 6064746 w 6682383"/>
              <a:gd name="connsiteY4720" fmla="*/ 3657451 h 6812607"/>
              <a:gd name="connsiteX4721" fmla="*/ 6075908 w 6682383"/>
              <a:gd name="connsiteY4721" fmla="*/ 3661172 h 6812607"/>
              <a:gd name="connsiteX4722" fmla="*/ 6087070 w 6682383"/>
              <a:gd name="connsiteY4722" fmla="*/ 3664892 h 6812607"/>
              <a:gd name="connsiteX4723" fmla="*/ 6072187 w 6682383"/>
              <a:gd name="connsiteY4723" fmla="*/ 3664892 h 6812607"/>
              <a:gd name="connsiteX4724" fmla="*/ 141387 w 6682383"/>
              <a:gd name="connsiteY4724" fmla="*/ 3650010 h 6812607"/>
              <a:gd name="connsiteX4725" fmla="*/ 148828 w 6682383"/>
              <a:gd name="connsiteY4725" fmla="*/ 3653730 h 6812607"/>
              <a:gd name="connsiteX4726" fmla="*/ 148828 w 6682383"/>
              <a:gd name="connsiteY4726" fmla="*/ 3657451 h 6812607"/>
              <a:gd name="connsiteX4727" fmla="*/ 141387 w 6682383"/>
              <a:gd name="connsiteY4727" fmla="*/ 3657451 h 6812607"/>
              <a:gd name="connsiteX4728" fmla="*/ 141387 w 6682383"/>
              <a:gd name="connsiteY4728" fmla="*/ 3650010 h 6812607"/>
              <a:gd name="connsiteX4729" fmla="*/ 5858247 w 6682383"/>
              <a:gd name="connsiteY4729" fmla="*/ 3638848 h 6812607"/>
              <a:gd name="connsiteX4730" fmla="*/ 5856386 w 6682383"/>
              <a:gd name="connsiteY4730" fmla="*/ 3642568 h 6812607"/>
              <a:gd name="connsiteX4731" fmla="*/ 5871269 w 6682383"/>
              <a:gd name="connsiteY4731" fmla="*/ 3650010 h 6812607"/>
              <a:gd name="connsiteX4732" fmla="*/ 5863828 w 6682383"/>
              <a:gd name="connsiteY4732" fmla="*/ 3642568 h 6812607"/>
              <a:gd name="connsiteX4733" fmla="*/ 5858247 w 6682383"/>
              <a:gd name="connsiteY4733" fmla="*/ 3638848 h 6812607"/>
              <a:gd name="connsiteX4734" fmla="*/ 5975449 w 6682383"/>
              <a:gd name="connsiteY4734" fmla="*/ 3620244 h 6812607"/>
              <a:gd name="connsiteX4735" fmla="*/ 5979170 w 6682383"/>
              <a:gd name="connsiteY4735" fmla="*/ 3627685 h 6812607"/>
              <a:gd name="connsiteX4736" fmla="*/ 5990332 w 6682383"/>
              <a:gd name="connsiteY4736" fmla="*/ 3635127 h 6812607"/>
              <a:gd name="connsiteX4737" fmla="*/ 5990332 w 6682383"/>
              <a:gd name="connsiteY4737" fmla="*/ 3627685 h 6812607"/>
              <a:gd name="connsiteX4738" fmla="*/ 5997773 w 6682383"/>
              <a:gd name="connsiteY4738" fmla="*/ 3627685 h 6812607"/>
              <a:gd name="connsiteX4739" fmla="*/ 6005215 w 6682383"/>
              <a:gd name="connsiteY4739" fmla="*/ 3635127 h 6812607"/>
              <a:gd name="connsiteX4740" fmla="*/ 5990332 w 6682383"/>
              <a:gd name="connsiteY4740" fmla="*/ 3642568 h 6812607"/>
              <a:gd name="connsiteX4741" fmla="*/ 5979170 w 6682383"/>
              <a:gd name="connsiteY4741" fmla="*/ 3638847 h 6812607"/>
              <a:gd name="connsiteX4742" fmla="*/ 5968008 w 6682383"/>
              <a:gd name="connsiteY4742" fmla="*/ 3635127 h 6812607"/>
              <a:gd name="connsiteX4743" fmla="*/ 5819179 w 6682383"/>
              <a:gd name="connsiteY4743" fmla="*/ 3620244 h 6812607"/>
              <a:gd name="connsiteX4744" fmla="*/ 5826621 w 6682383"/>
              <a:gd name="connsiteY4744" fmla="*/ 3627685 h 6812607"/>
              <a:gd name="connsiteX4745" fmla="*/ 5841504 w 6682383"/>
              <a:gd name="connsiteY4745" fmla="*/ 3627685 h 6812607"/>
              <a:gd name="connsiteX4746" fmla="*/ 5826621 w 6682383"/>
              <a:gd name="connsiteY4746" fmla="*/ 3620244 h 6812607"/>
              <a:gd name="connsiteX4747" fmla="*/ 5819179 w 6682383"/>
              <a:gd name="connsiteY4747" fmla="*/ 3620244 h 6812607"/>
              <a:gd name="connsiteX4748" fmla="*/ 171152 w 6682383"/>
              <a:gd name="connsiteY4748" fmla="*/ 3620244 h 6812607"/>
              <a:gd name="connsiteX4749" fmla="*/ 178594 w 6682383"/>
              <a:gd name="connsiteY4749" fmla="*/ 3635127 h 6812607"/>
              <a:gd name="connsiteX4750" fmla="*/ 186035 w 6682383"/>
              <a:gd name="connsiteY4750" fmla="*/ 3635127 h 6812607"/>
              <a:gd name="connsiteX4751" fmla="*/ 189756 w 6682383"/>
              <a:gd name="connsiteY4751" fmla="*/ 3635127 h 6812607"/>
              <a:gd name="connsiteX4752" fmla="*/ 200918 w 6682383"/>
              <a:gd name="connsiteY4752" fmla="*/ 3635127 h 6812607"/>
              <a:gd name="connsiteX4753" fmla="*/ 208359 w 6682383"/>
              <a:gd name="connsiteY4753" fmla="*/ 3627685 h 6812607"/>
              <a:gd name="connsiteX4754" fmla="*/ 197197 w 6682383"/>
              <a:gd name="connsiteY4754" fmla="*/ 3620244 h 6812607"/>
              <a:gd name="connsiteX4755" fmla="*/ 171152 w 6682383"/>
              <a:gd name="connsiteY4755" fmla="*/ 3620244 h 6812607"/>
              <a:gd name="connsiteX4756" fmla="*/ 6101953 w 6682383"/>
              <a:gd name="connsiteY4756" fmla="*/ 3612803 h 6812607"/>
              <a:gd name="connsiteX4757" fmla="*/ 6176367 w 6682383"/>
              <a:gd name="connsiteY4757" fmla="*/ 3635127 h 6812607"/>
              <a:gd name="connsiteX4758" fmla="*/ 6168926 w 6682383"/>
              <a:gd name="connsiteY4758" fmla="*/ 3638847 h 6812607"/>
              <a:gd name="connsiteX4759" fmla="*/ 6161484 w 6682383"/>
              <a:gd name="connsiteY4759" fmla="*/ 3642568 h 6812607"/>
              <a:gd name="connsiteX4760" fmla="*/ 6154043 w 6682383"/>
              <a:gd name="connsiteY4760" fmla="*/ 3650010 h 6812607"/>
              <a:gd name="connsiteX4761" fmla="*/ 6150322 w 6682383"/>
              <a:gd name="connsiteY4761" fmla="*/ 3646289 h 6812607"/>
              <a:gd name="connsiteX4762" fmla="*/ 6146601 w 6682383"/>
              <a:gd name="connsiteY4762" fmla="*/ 3642568 h 6812607"/>
              <a:gd name="connsiteX4763" fmla="*/ 6139160 w 6682383"/>
              <a:gd name="connsiteY4763" fmla="*/ 3635127 h 6812607"/>
              <a:gd name="connsiteX4764" fmla="*/ 6131718 w 6682383"/>
              <a:gd name="connsiteY4764" fmla="*/ 3631406 h 6812607"/>
              <a:gd name="connsiteX4765" fmla="*/ 6124277 w 6682383"/>
              <a:gd name="connsiteY4765" fmla="*/ 3627685 h 6812607"/>
              <a:gd name="connsiteX4766" fmla="*/ 6120556 w 6682383"/>
              <a:gd name="connsiteY4766" fmla="*/ 3631406 h 6812607"/>
              <a:gd name="connsiteX4767" fmla="*/ 6116836 w 6682383"/>
              <a:gd name="connsiteY4767" fmla="*/ 3627685 h 6812607"/>
              <a:gd name="connsiteX4768" fmla="*/ 6113115 w 6682383"/>
              <a:gd name="connsiteY4768" fmla="*/ 3623965 h 6812607"/>
              <a:gd name="connsiteX4769" fmla="*/ 6101953 w 6682383"/>
              <a:gd name="connsiteY4769" fmla="*/ 3620244 h 6812607"/>
              <a:gd name="connsiteX4770" fmla="*/ 5863828 w 6682383"/>
              <a:gd name="connsiteY4770" fmla="*/ 3590478 h 6812607"/>
              <a:gd name="connsiteX4771" fmla="*/ 5863828 w 6682383"/>
              <a:gd name="connsiteY4771" fmla="*/ 3597920 h 6812607"/>
              <a:gd name="connsiteX4772" fmla="*/ 5871269 w 6682383"/>
              <a:gd name="connsiteY4772" fmla="*/ 3597920 h 6812607"/>
              <a:gd name="connsiteX4773" fmla="*/ 5863828 w 6682383"/>
              <a:gd name="connsiteY4773" fmla="*/ 3590478 h 6812607"/>
              <a:gd name="connsiteX4774" fmla="*/ 6072187 w 6682383"/>
              <a:gd name="connsiteY4774" fmla="*/ 3575595 h 6812607"/>
              <a:gd name="connsiteX4775" fmla="*/ 6079629 w 6682383"/>
              <a:gd name="connsiteY4775" fmla="*/ 3575595 h 6812607"/>
              <a:gd name="connsiteX4776" fmla="*/ 6072187 w 6682383"/>
              <a:gd name="connsiteY4776" fmla="*/ 3583037 h 6812607"/>
              <a:gd name="connsiteX4777" fmla="*/ 6072187 w 6682383"/>
              <a:gd name="connsiteY4777" fmla="*/ 3575595 h 6812607"/>
              <a:gd name="connsiteX4778" fmla="*/ 6042422 w 6682383"/>
              <a:gd name="connsiteY4778" fmla="*/ 3568154 h 6812607"/>
              <a:gd name="connsiteX4779" fmla="*/ 6049863 w 6682383"/>
              <a:gd name="connsiteY4779" fmla="*/ 3575595 h 6812607"/>
              <a:gd name="connsiteX4780" fmla="*/ 6042422 w 6682383"/>
              <a:gd name="connsiteY4780" fmla="*/ 3575595 h 6812607"/>
              <a:gd name="connsiteX4781" fmla="*/ 6042422 w 6682383"/>
              <a:gd name="connsiteY4781" fmla="*/ 3568154 h 6812607"/>
              <a:gd name="connsiteX4782" fmla="*/ 5997773 w 6682383"/>
              <a:gd name="connsiteY4782" fmla="*/ 3568154 h 6812607"/>
              <a:gd name="connsiteX4783" fmla="*/ 5997773 w 6682383"/>
              <a:gd name="connsiteY4783" fmla="*/ 3571875 h 6812607"/>
              <a:gd name="connsiteX4784" fmla="*/ 5990332 w 6682383"/>
              <a:gd name="connsiteY4784" fmla="*/ 3575595 h 6812607"/>
              <a:gd name="connsiteX4785" fmla="*/ 5994052 w 6682383"/>
              <a:gd name="connsiteY4785" fmla="*/ 3571875 h 6812607"/>
              <a:gd name="connsiteX4786" fmla="*/ 5997773 w 6682383"/>
              <a:gd name="connsiteY4786" fmla="*/ 3568154 h 6812607"/>
              <a:gd name="connsiteX4787" fmla="*/ 5938242 w 6682383"/>
              <a:gd name="connsiteY4787" fmla="*/ 3568154 h 6812607"/>
              <a:gd name="connsiteX4788" fmla="*/ 5938242 w 6682383"/>
              <a:gd name="connsiteY4788" fmla="*/ 3575595 h 6812607"/>
              <a:gd name="connsiteX4789" fmla="*/ 5930801 w 6682383"/>
              <a:gd name="connsiteY4789" fmla="*/ 3575595 h 6812607"/>
              <a:gd name="connsiteX4790" fmla="*/ 5934521 w 6682383"/>
              <a:gd name="connsiteY4790" fmla="*/ 3571875 h 6812607"/>
              <a:gd name="connsiteX4791" fmla="*/ 5938242 w 6682383"/>
              <a:gd name="connsiteY4791" fmla="*/ 3568154 h 6812607"/>
              <a:gd name="connsiteX4792" fmla="*/ 6057304 w 6682383"/>
              <a:gd name="connsiteY4792" fmla="*/ 3560713 h 6812607"/>
              <a:gd name="connsiteX4793" fmla="*/ 6064746 w 6682383"/>
              <a:gd name="connsiteY4793" fmla="*/ 3564433 h 6812607"/>
              <a:gd name="connsiteX4794" fmla="*/ 6061025 w 6682383"/>
              <a:gd name="connsiteY4794" fmla="*/ 3568154 h 6812607"/>
              <a:gd name="connsiteX4795" fmla="*/ 6057304 w 6682383"/>
              <a:gd name="connsiteY4795" fmla="*/ 3568154 h 6812607"/>
              <a:gd name="connsiteX4796" fmla="*/ 6057304 w 6682383"/>
              <a:gd name="connsiteY4796" fmla="*/ 3560713 h 6812607"/>
              <a:gd name="connsiteX4797" fmla="*/ 133945 w 6682383"/>
              <a:gd name="connsiteY4797" fmla="*/ 3560713 h 6812607"/>
              <a:gd name="connsiteX4798" fmla="*/ 133945 w 6682383"/>
              <a:gd name="connsiteY4798" fmla="*/ 3568154 h 6812607"/>
              <a:gd name="connsiteX4799" fmla="*/ 126504 w 6682383"/>
              <a:gd name="connsiteY4799" fmla="*/ 3568154 h 6812607"/>
              <a:gd name="connsiteX4800" fmla="*/ 6125207 w 6682383"/>
              <a:gd name="connsiteY4800" fmla="*/ 3555132 h 6812607"/>
              <a:gd name="connsiteX4801" fmla="*/ 6127998 w 6682383"/>
              <a:gd name="connsiteY4801" fmla="*/ 3556992 h 6812607"/>
              <a:gd name="connsiteX4802" fmla="*/ 6131718 w 6682383"/>
              <a:gd name="connsiteY4802" fmla="*/ 3560713 h 6812607"/>
              <a:gd name="connsiteX4803" fmla="*/ 6124277 w 6682383"/>
              <a:gd name="connsiteY4803" fmla="*/ 3556992 h 6812607"/>
              <a:gd name="connsiteX4804" fmla="*/ 6125207 w 6682383"/>
              <a:gd name="connsiteY4804" fmla="*/ 3555132 h 6812607"/>
              <a:gd name="connsiteX4805" fmla="*/ 6008935 w 6682383"/>
              <a:gd name="connsiteY4805" fmla="*/ 3553271 h 6812607"/>
              <a:gd name="connsiteX4806" fmla="*/ 6012656 w 6682383"/>
              <a:gd name="connsiteY4806" fmla="*/ 3560713 h 6812607"/>
              <a:gd name="connsiteX4807" fmla="*/ 6012656 w 6682383"/>
              <a:gd name="connsiteY4807" fmla="*/ 3568154 h 6812607"/>
              <a:gd name="connsiteX4808" fmla="*/ 6008935 w 6682383"/>
              <a:gd name="connsiteY4808" fmla="*/ 3560713 h 6812607"/>
              <a:gd name="connsiteX4809" fmla="*/ 6008935 w 6682383"/>
              <a:gd name="connsiteY4809" fmla="*/ 3553271 h 6812607"/>
              <a:gd name="connsiteX4810" fmla="*/ 5990332 w 6682383"/>
              <a:gd name="connsiteY4810" fmla="*/ 3553271 h 6812607"/>
              <a:gd name="connsiteX4811" fmla="*/ 6005215 w 6682383"/>
              <a:gd name="connsiteY4811" fmla="*/ 3560713 h 6812607"/>
              <a:gd name="connsiteX4812" fmla="*/ 5982890 w 6682383"/>
              <a:gd name="connsiteY4812" fmla="*/ 3560713 h 6812607"/>
              <a:gd name="connsiteX4813" fmla="*/ 6020097 w 6682383"/>
              <a:gd name="connsiteY4813" fmla="*/ 3541179 h 6812607"/>
              <a:gd name="connsiteX4814" fmla="*/ 6027539 w 6682383"/>
              <a:gd name="connsiteY4814" fmla="*/ 3542109 h 6812607"/>
              <a:gd name="connsiteX4815" fmla="*/ 6034980 w 6682383"/>
              <a:gd name="connsiteY4815" fmla="*/ 3545830 h 6812607"/>
              <a:gd name="connsiteX4816" fmla="*/ 6027539 w 6682383"/>
              <a:gd name="connsiteY4816" fmla="*/ 3553271 h 6812607"/>
              <a:gd name="connsiteX4817" fmla="*/ 6027539 w 6682383"/>
              <a:gd name="connsiteY4817" fmla="*/ 3545830 h 6812607"/>
              <a:gd name="connsiteX4818" fmla="*/ 6020097 w 6682383"/>
              <a:gd name="connsiteY4818" fmla="*/ 3545830 h 6812607"/>
              <a:gd name="connsiteX4819" fmla="*/ 6012656 w 6682383"/>
              <a:gd name="connsiteY4819" fmla="*/ 3545830 h 6812607"/>
              <a:gd name="connsiteX4820" fmla="*/ 6020097 w 6682383"/>
              <a:gd name="connsiteY4820" fmla="*/ 3541179 h 6812607"/>
              <a:gd name="connsiteX4821" fmla="*/ 6094511 w 6682383"/>
              <a:gd name="connsiteY4821" fmla="*/ 3538388 h 6812607"/>
              <a:gd name="connsiteX4822" fmla="*/ 6094511 w 6682383"/>
              <a:gd name="connsiteY4822" fmla="*/ 3545830 h 6812607"/>
              <a:gd name="connsiteX4823" fmla="*/ 6090791 w 6682383"/>
              <a:gd name="connsiteY4823" fmla="*/ 3545830 h 6812607"/>
              <a:gd name="connsiteX4824" fmla="*/ 6087070 w 6682383"/>
              <a:gd name="connsiteY4824" fmla="*/ 3542109 h 6812607"/>
              <a:gd name="connsiteX4825" fmla="*/ 6094511 w 6682383"/>
              <a:gd name="connsiteY4825" fmla="*/ 3538388 h 6812607"/>
              <a:gd name="connsiteX4826" fmla="*/ 6049863 w 6682383"/>
              <a:gd name="connsiteY4826" fmla="*/ 3538388 h 6812607"/>
              <a:gd name="connsiteX4827" fmla="*/ 6057304 w 6682383"/>
              <a:gd name="connsiteY4827" fmla="*/ 3538388 h 6812607"/>
              <a:gd name="connsiteX4828" fmla="*/ 6068467 w 6682383"/>
              <a:gd name="connsiteY4828" fmla="*/ 3542109 h 6812607"/>
              <a:gd name="connsiteX4829" fmla="*/ 6079629 w 6682383"/>
              <a:gd name="connsiteY4829" fmla="*/ 3538388 h 6812607"/>
              <a:gd name="connsiteX4830" fmla="*/ 6079629 w 6682383"/>
              <a:gd name="connsiteY4830" fmla="*/ 3541179 h 6812607"/>
              <a:gd name="connsiteX4831" fmla="*/ 6079629 w 6682383"/>
              <a:gd name="connsiteY4831" fmla="*/ 3542109 h 6812607"/>
              <a:gd name="connsiteX4832" fmla="*/ 6079629 w 6682383"/>
              <a:gd name="connsiteY4832" fmla="*/ 3544900 h 6812607"/>
              <a:gd name="connsiteX4833" fmla="*/ 6079629 w 6682383"/>
              <a:gd name="connsiteY4833" fmla="*/ 3545830 h 6812607"/>
              <a:gd name="connsiteX4834" fmla="*/ 6064746 w 6682383"/>
              <a:gd name="connsiteY4834" fmla="*/ 3553271 h 6812607"/>
              <a:gd name="connsiteX4835" fmla="*/ 6061025 w 6682383"/>
              <a:gd name="connsiteY4835" fmla="*/ 3549551 h 6812607"/>
              <a:gd name="connsiteX4836" fmla="*/ 6057304 w 6682383"/>
              <a:gd name="connsiteY4836" fmla="*/ 3545830 h 6812607"/>
              <a:gd name="connsiteX4837" fmla="*/ 6049863 w 6682383"/>
              <a:gd name="connsiteY4837" fmla="*/ 3538388 h 6812607"/>
              <a:gd name="connsiteX4838" fmla="*/ 5841504 w 6682383"/>
              <a:gd name="connsiteY4838" fmla="*/ 3523506 h 6812607"/>
              <a:gd name="connsiteX4839" fmla="*/ 5848945 w 6682383"/>
              <a:gd name="connsiteY4839" fmla="*/ 3538388 h 6812607"/>
              <a:gd name="connsiteX4840" fmla="*/ 5856386 w 6682383"/>
              <a:gd name="connsiteY4840" fmla="*/ 3530947 h 6812607"/>
              <a:gd name="connsiteX4841" fmla="*/ 5871269 w 6682383"/>
              <a:gd name="connsiteY4841" fmla="*/ 3508623 h 6812607"/>
              <a:gd name="connsiteX4842" fmla="*/ 5878711 w 6682383"/>
              <a:gd name="connsiteY4842" fmla="*/ 3516064 h 6812607"/>
              <a:gd name="connsiteX4843" fmla="*/ 5893593 w 6682383"/>
              <a:gd name="connsiteY4843" fmla="*/ 3516064 h 6812607"/>
              <a:gd name="connsiteX4844" fmla="*/ 5893593 w 6682383"/>
              <a:gd name="connsiteY4844" fmla="*/ 3512344 h 6812607"/>
              <a:gd name="connsiteX4845" fmla="*/ 5886152 w 6682383"/>
              <a:gd name="connsiteY4845" fmla="*/ 3508623 h 6812607"/>
              <a:gd name="connsiteX4846" fmla="*/ 5778252 w 6682383"/>
              <a:gd name="connsiteY4846" fmla="*/ 3508623 h 6812607"/>
              <a:gd name="connsiteX4847" fmla="*/ 5774531 w 6682383"/>
              <a:gd name="connsiteY4847" fmla="*/ 3516064 h 6812607"/>
              <a:gd name="connsiteX4848" fmla="*/ 5789414 w 6682383"/>
              <a:gd name="connsiteY4848" fmla="*/ 3516064 h 6812607"/>
              <a:gd name="connsiteX4849" fmla="*/ 5785693 w 6682383"/>
              <a:gd name="connsiteY4849" fmla="*/ 3512344 h 6812607"/>
              <a:gd name="connsiteX4850" fmla="*/ 5778252 w 6682383"/>
              <a:gd name="connsiteY4850" fmla="*/ 3508623 h 6812607"/>
              <a:gd name="connsiteX4851" fmla="*/ 5964287 w 6682383"/>
              <a:gd name="connsiteY4851" fmla="*/ 3501181 h 6812607"/>
              <a:gd name="connsiteX4852" fmla="*/ 5960566 w 6682383"/>
              <a:gd name="connsiteY4852" fmla="*/ 3508623 h 6812607"/>
              <a:gd name="connsiteX4853" fmla="*/ 5968008 w 6682383"/>
              <a:gd name="connsiteY4853" fmla="*/ 3504902 h 6812607"/>
              <a:gd name="connsiteX4854" fmla="*/ 5964287 w 6682383"/>
              <a:gd name="connsiteY4854" fmla="*/ 3501181 h 6812607"/>
              <a:gd name="connsiteX4855" fmla="*/ 5759648 w 6682383"/>
              <a:gd name="connsiteY4855" fmla="*/ 3493740 h 6812607"/>
              <a:gd name="connsiteX4856" fmla="*/ 5759648 w 6682383"/>
              <a:gd name="connsiteY4856" fmla="*/ 3501181 h 6812607"/>
              <a:gd name="connsiteX4857" fmla="*/ 5759648 w 6682383"/>
              <a:gd name="connsiteY4857" fmla="*/ 3508623 h 6812607"/>
              <a:gd name="connsiteX4858" fmla="*/ 5767090 w 6682383"/>
              <a:gd name="connsiteY4858" fmla="*/ 3508623 h 6812607"/>
              <a:gd name="connsiteX4859" fmla="*/ 5767090 w 6682383"/>
              <a:gd name="connsiteY4859" fmla="*/ 3501181 h 6812607"/>
              <a:gd name="connsiteX4860" fmla="*/ 5759648 w 6682383"/>
              <a:gd name="connsiteY4860" fmla="*/ 3501181 h 6812607"/>
              <a:gd name="connsiteX4861" fmla="*/ 5763369 w 6682383"/>
              <a:gd name="connsiteY4861" fmla="*/ 3497461 h 6812607"/>
              <a:gd name="connsiteX4862" fmla="*/ 5767090 w 6682383"/>
              <a:gd name="connsiteY4862" fmla="*/ 3493740 h 6812607"/>
              <a:gd name="connsiteX4863" fmla="*/ 5759648 w 6682383"/>
              <a:gd name="connsiteY4863" fmla="*/ 3493740 h 6812607"/>
              <a:gd name="connsiteX4864" fmla="*/ 5677793 w 6682383"/>
              <a:gd name="connsiteY4864" fmla="*/ 3493740 h 6812607"/>
              <a:gd name="connsiteX4865" fmla="*/ 5681513 w 6682383"/>
              <a:gd name="connsiteY4865" fmla="*/ 3501181 h 6812607"/>
              <a:gd name="connsiteX4866" fmla="*/ 5685234 w 6682383"/>
              <a:gd name="connsiteY4866" fmla="*/ 3497461 h 6812607"/>
              <a:gd name="connsiteX4867" fmla="*/ 5677793 w 6682383"/>
              <a:gd name="connsiteY4867" fmla="*/ 3493740 h 6812607"/>
              <a:gd name="connsiteX4868" fmla="*/ 5819179 w 6682383"/>
              <a:gd name="connsiteY4868" fmla="*/ 3486299 h 6812607"/>
              <a:gd name="connsiteX4869" fmla="*/ 5826621 w 6682383"/>
              <a:gd name="connsiteY4869" fmla="*/ 3493740 h 6812607"/>
              <a:gd name="connsiteX4870" fmla="*/ 5834062 w 6682383"/>
              <a:gd name="connsiteY4870" fmla="*/ 3493740 h 6812607"/>
              <a:gd name="connsiteX4871" fmla="*/ 5819179 w 6682383"/>
              <a:gd name="connsiteY4871" fmla="*/ 3486299 h 6812607"/>
              <a:gd name="connsiteX4872" fmla="*/ 5640586 w 6682383"/>
              <a:gd name="connsiteY4872" fmla="*/ 3486299 h 6812607"/>
              <a:gd name="connsiteX4873" fmla="*/ 5648027 w 6682383"/>
              <a:gd name="connsiteY4873" fmla="*/ 3493740 h 6812607"/>
              <a:gd name="connsiteX4874" fmla="*/ 5648027 w 6682383"/>
              <a:gd name="connsiteY4874" fmla="*/ 3486299 h 6812607"/>
              <a:gd name="connsiteX4875" fmla="*/ 5640586 w 6682383"/>
              <a:gd name="connsiteY4875" fmla="*/ 3486299 h 6812607"/>
              <a:gd name="connsiteX4876" fmla="*/ 5610820 w 6682383"/>
              <a:gd name="connsiteY4876" fmla="*/ 3486299 h 6812607"/>
              <a:gd name="connsiteX4877" fmla="*/ 5618261 w 6682383"/>
              <a:gd name="connsiteY4877" fmla="*/ 3493740 h 6812607"/>
              <a:gd name="connsiteX4878" fmla="*/ 5618261 w 6682383"/>
              <a:gd name="connsiteY4878" fmla="*/ 3486299 h 6812607"/>
              <a:gd name="connsiteX4879" fmla="*/ 5670351 w 6682383"/>
              <a:gd name="connsiteY4879" fmla="*/ 3478857 h 6812607"/>
              <a:gd name="connsiteX4880" fmla="*/ 5677793 w 6682383"/>
              <a:gd name="connsiteY4880" fmla="*/ 3486299 h 6812607"/>
              <a:gd name="connsiteX4881" fmla="*/ 5685234 w 6682383"/>
              <a:gd name="connsiteY4881" fmla="*/ 3486299 h 6812607"/>
              <a:gd name="connsiteX4882" fmla="*/ 5692676 w 6682383"/>
              <a:gd name="connsiteY4882" fmla="*/ 3482578 h 6812607"/>
              <a:gd name="connsiteX4883" fmla="*/ 5677793 w 6682383"/>
              <a:gd name="connsiteY4883" fmla="*/ 3478857 h 6812607"/>
              <a:gd name="connsiteX4884" fmla="*/ 5670351 w 6682383"/>
              <a:gd name="connsiteY4884" fmla="*/ 3478857 h 6812607"/>
              <a:gd name="connsiteX4885" fmla="*/ 5886152 w 6682383"/>
              <a:gd name="connsiteY4885" fmla="*/ 3471416 h 6812607"/>
              <a:gd name="connsiteX4886" fmla="*/ 5886152 w 6682383"/>
              <a:gd name="connsiteY4886" fmla="*/ 3478857 h 6812607"/>
              <a:gd name="connsiteX4887" fmla="*/ 5893593 w 6682383"/>
              <a:gd name="connsiteY4887" fmla="*/ 3478857 h 6812607"/>
              <a:gd name="connsiteX4888" fmla="*/ 5886152 w 6682383"/>
              <a:gd name="connsiteY4888" fmla="*/ 3471416 h 6812607"/>
              <a:gd name="connsiteX4889" fmla="*/ 5573613 w 6682383"/>
              <a:gd name="connsiteY4889" fmla="*/ 3471416 h 6812607"/>
              <a:gd name="connsiteX4890" fmla="*/ 5581054 w 6682383"/>
              <a:gd name="connsiteY4890" fmla="*/ 3478857 h 6812607"/>
              <a:gd name="connsiteX4891" fmla="*/ 5581054 w 6682383"/>
              <a:gd name="connsiteY4891" fmla="*/ 3471416 h 6812607"/>
              <a:gd name="connsiteX4892" fmla="*/ 5595937 w 6682383"/>
              <a:gd name="connsiteY4892" fmla="*/ 3463974 h 6812607"/>
              <a:gd name="connsiteX4893" fmla="*/ 5588496 w 6682383"/>
              <a:gd name="connsiteY4893" fmla="*/ 3471416 h 6812607"/>
              <a:gd name="connsiteX4894" fmla="*/ 5595937 w 6682383"/>
              <a:gd name="connsiteY4894" fmla="*/ 3471416 h 6812607"/>
              <a:gd name="connsiteX4895" fmla="*/ 5595937 w 6682383"/>
              <a:gd name="connsiteY4895" fmla="*/ 3463974 h 6812607"/>
              <a:gd name="connsiteX4896" fmla="*/ 3043535 w 6682383"/>
              <a:gd name="connsiteY4896" fmla="*/ 3449092 h 6812607"/>
              <a:gd name="connsiteX4897" fmla="*/ 3043535 w 6682383"/>
              <a:gd name="connsiteY4897" fmla="*/ 3456533 h 6812607"/>
              <a:gd name="connsiteX4898" fmla="*/ 3050977 w 6682383"/>
              <a:gd name="connsiteY4898" fmla="*/ 3449092 h 6812607"/>
              <a:gd name="connsiteX4899" fmla="*/ 3043535 w 6682383"/>
              <a:gd name="connsiteY4899" fmla="*/ 3449092 h 6812607"/>
              <a:gd name="connsiteX4900" fmla="*/ 5809987 w 6682383"/>
              <a:gd name="connsiteY4900" fmla="*/ 3445152 h 6812607"/>
              <a:gd name="connsiteX4901" fmla="*/ 5819179 w 6682383"/>
              <a:gd name="connsiteY4901" fmla="*/ 3449092 h 6812607"/>
              <a:gd name="connsiteX4902" fmla="*/ 5811738 w 6682383"/>
              <a:gd name="connsiteY4902" fmla="*/ 3449092 h 6812607"/>
              <a:gd name="connsiteX4903" fmla="*/ 5810808 w 6682383"/>
              <a:gd name="connsiteY4903" fmla="*/ 3445836 h 6812607"/>
              <a:gd name="connsiteX4904" fmla="*/ 5842433 w 6682383"/>
              <a:gd name="connsiteY4904" fmla="*/ 3444441 h 6812607"/>
              <a:gd name="connsiteX4905" fmla="*/ 5848945 w 6682383"/>
              <a:gd name="connsiteY4905" fmla="*/ 3449092 h 6812607"/>
              <a:gd name="connsiteX4906" fmla="*/ 5848945 w 6682383"/>
              <a:gd name="connsiteY4906" fmla="*/ 3463974 h 6812607"/>
              <a:gd name="connsiteX4907" fmla="*/ 5841504 w 6682383"/>
              <a:gd name="connsiteY4907" fmla="*/ 3456533 h 6812607"/>
              <a:gd name="connsiteX4908" fmla="*/ 5837783 w 6682383"/>
              <a:gd name="connsiteY4908" fmla="*/ 3445371 h 6812607"/>
              <a:gd name="connsiteX4909" fmla="*/ 5842433 w 6682383"/>
              <a:gd name="connsiteY4909" fmla="*/ 3444441 h 6812607"/>
              <a:gd name="connsiteX4910" fmla="*/ 5802808 w 6682383"/>
              <a:gd name="connsiteY4910" fmla="*/ 3442076 h 6812607"/>
              <a:gd name="connsiteX4911" fmla="*/ 5803366 w 6682383"/>
              <a:gd name="connsiteY4911" fmla="*/ 3442115 h 6812607"/>
              <a:gd name="connsiteX4912" fmla="*/ 5808017 w 6682383"/>
              <a:gd name="connsiteY4912" fmla="*/ 3443511 h 6812607"/>
              <a:gd name="connsiteX4913" fmla="*/ 5809987 w 6682383"/>
              <a:gd name="connsiteY4913" fmla="*/ 3445152 h 6812607"/>
              <a:gd name="connsiteX4914" fmla="*/ 6161484 w 6682383"/>
              <a:gd name="connsiteY4914" fmla="*/ 3434209 h 6812607"/>
              <a:gd name="connsiteX4915" fmla="*/ 6168926 w 6682383"/>
              <a:gd name="connsiteY4915" fmla="*/ 3441650 h 6812607"/>
              <a:gd name="connsiteX4916" fmla="*/ 6165205 w 6682383"/>
              <a:gd name="connsiteY4916" fmla="*/ 3449092 h 6812607"/>
              <a:gd name="connsiteX4917" fmla="*/ 6161484 w 6682383"/>
              <a:gd name="connsiteY4917" fmla="*/ 3441650 h 6812607"/>
              <a:gd name="connsiteX4918" fmla="*/ 6057304 w 6682383"/>
              <a:gd name="connsiteY4918" fmla="*/ 3434209 h 6812607"/>
              <a:gd name="connsiteX4919" fmla="*/ 6064746 w 6682383"/>
              <a:gd name="connsiteY4919" fmla="*/ 3434209 h 6812607"/>
              <a:gd name="connsiteX4920" fmla="*/ 6079629 w 6682383"/>
              <a:gd name="connsiteY4920" fmla="*/ 3434209 h 6812607"/>
              <a:gd name="connsiteX4921" fmla="*/ 6072187 w 6682383"/>
              <a:gd name="connsiteY4921" fmla="*/ 3441650 h 6812607"/>
              <a:gd name="connsiteX4922" fmla="*/ 6061025 w 6682383"/>
              <a:gd name="connsiteY4922" fmla="*/ 3437929 h 6812607"/>
              <a:gd name="connsiteX4923" fmla="*/ 6057304 w 6682383"/>
              <a:gd name="connsiteY4923" fmla="*/ 3434209 h 6812607"/>
              <a:gd name="connsiteX4924" fmla="*/ 212080 w 6682383"/>
              <a:gd name="connsiteY4924" fmla="*/ 3434209 h 6812607"/>
              <a:gd name="connsiteX4925" fmla="*/ 215801 w 6682383"/>
              <a:gd name="connsiteY4925" fmla="*/ 3441650 h 6812607"/>
              <a:gd name="connsiteX4926" fmla="*/ 208359 w 6682383"/>
              <a:gd name="connsiteY4926" fmla="*/ 3441650 h 6812607"/>
              <a:gd name="connsiteX4927" fmla="*/ 212080 w 6682383"/>
              <a:gd name="connsiteY4927" fmla="*/ 3434209 h 6812607"/>
              <a:gd name="connsiteX4928" fmla="*/ 5693606 w 6682383"/>
              <a:gd name="connsiteY4928" fmla="*/ 3428628 h 6812607"/>
              <a:gd name="connsiteX4929" fmla="*/ 5696396 w 6682383"/>
              <a:gd name="connsiteY4929" fmla="*/ 3430488 h 6812607"/>
              <a:gd name="connsiteX4930" fmla="*/ 5700117 w 6682383"/>
              <a:gd name="connsiteY4930" fmla="*/ 3434209 h 6812607"/>
              <a:gd name="connsiteX4931" fmla="*/ 5692676 w 6682383"/>
              <a:gd name="connsiteY4931" fmla="*/ 3430488 h 6812607"/>
              <a:gd name="connsiteX4932" fmla="*/ 5693606 w 6682383"/>
              <a:gd name="connsiteY4932" fmla="*/ 3428628 h 6812607"/>
              <a:gd name="connsiteX4933" fmla="*/ 5960566 w 6682383"/>
              <a:gd name="connsiteY4933" fmla="*/ 3426767 h 6812607"/>
              <a:gd name="connsiteX4934" fmla="*/ 5968008 w 6682383"/>
              <a:gd name="connsiteY4934" fmla="*/ 3426767 h 6812607"/>
              <a:gd name="connsiteX4935" fmla="*/ 5968008 w 6682383"/>
              <a:gd name="connsiteY4935" fmla="*/ 3434209 h 6812607"/>
              <a:gd name="connsiteX4936" fmla="*/ 5960566 w 6682383"/>
              <a:gd name="connsiteY4936" fmla="*/ 3426767 h 6812607"/>
              <a:gd name="connsiteX4937" fmla="*/ 5685234 w 6682383"/>
              <a:gd name="connsiteY4937" fmla="*/ 3426767 h 6812607"/>
              <a:gd name="connsiteX4938" fmla="*/ 5692676 w 6682383"/>
              <a:gd name="connsiteY4938" fmla="*/ 3434209 h 6812607"/>
              <a:gd name="connsiteX4939" fmla="*/ 5685234 w 6682383"/>
              <a:gd name="connsiteY4939" fmla="*/ 3430488 h 6812607"/>
              <a:gd name="connsiteX4940" fmla="*/ 5685234 w 6682383"/>
              <a:gd name="connsiteY4940" fmla="*/ 3426767 h 6812607"/>
              <a:gd name="connsiteX4941" fmla="*/ 6092651 w 6682383"/>
              <a:gd name="connsiteY4941" fmla="*/ 3415605 h 6812607"/>
              <a:gd name="connsiteX4942" fmla="*/ 6094511 w 6682383"/>
              <a:gd name="connsiteY4942" fmla="*/ 3419326 h 6812607"/>
              <a:gd name="connsiteX4943" fmla="*/ 6094511 w 6682383"/>
              <a:gd name="connsiteY4943" fmla="*/ 3426767 h 6812607"/>
              <a:gd name="connsiteX4944" fmla="*/ 6087070 w 6682383"/>
              <a:gd name="connsiteY4944" fmla="*/ 3426767 h 6812607"/>
              <a:gd name="connsiteX4945" fmla="*/ 6087070 w 6682383"/>
              <a:gd name="connsiteY4945" fmla="*/ 3419326 h 6812607"/>
              <a:gd name="connsiteX4946" fmla="*/ 6092651 w 6682383"/>
              <a:gd name="connsiteY4946" fmla="*/ 3415605 h 6812607"/>
              <a:gd name="connsiteX4947" fmla="*/ 5737324 w 6682383"/>
              <a:gd name="connsiteY4947" fmla="*/ 3411885 h 6812607"/>
              <a:gd name="connsiteX4948" fmla="*/ 5752207 w 6682383"/>
              <a:gd name="connsiteY4948" fmla="*/ 3419326 h 6812607"/>
              <a:gd name="connsiteX4949" fmla="*/ 5767090 w 6682383"/>
              <a:gd name="connsiteY4949" fmla="*/ 3426767 h 6812607"/>
              <a:gd name="connsiteX4950" fmla="*/ 5802808 w 6682383"/>
              <a:gd name="connsiteY4950" fmla="*/ 3442076 h 6812607"/>
              <a:gd name="connsiteX4951" fmla="*/ 5796855 w 6682383"/>
              <a:gd name="connsiteY4951" fmla="*/ 3441650 h 6812607"/>
              <a:gd name="connsiteX4952" fmla="*/ 5774531 w 6682383"/>
              <a:gd name="connsiteY4952" fmla="*/ 3434209 h 6812607"/>
              <a:gd name="connsiteX4953" fmla="*/ 5767090 w 6682383"/>
              <a:gd name="connsiteY4953" fmla="*/ 3434209 h 6812607"/>
              <a:gd name="connsiteX4954" fmla="*/ 5759648 w 6682383"/>
              <a:gd name="connsiteY4954" fmla="*/ 3430488 h 6812607"/>
              <a:gd name="connsiteX4955" fmla="*/ 5748486 w 6682383"/>
              <a:gd name="connsiteY4955" fmla="*/ 3419326 h 6812607"/>
              <a:gd name="connsiteX4956" fmla="*/ 5737324 w 6682383"/>
              <a:gd name="connsiteY4956" fmla="*/ 3411885 h 6812607"/>
              <a:gd name="connsiteX4957" fmla="*/ 6115347 w 6682383"/>
              <a:gd name="connsiteY4957" fmla="*/ 3397002 h 6812607"/>
              <a:gd name="connsiteX4958" fmla="*/ 6116836 w 6682383"/>
              <a:gd name="connsiteY4958" fmla="*/ 3397002 h 6812607"/>
              <a:gd name="connsiteX4959" fmla="*/ 6120556 w 6682383"/>
              <a:gd name="connsiteY4959" fmla="*/ 3400722 h 6812607"/>
              <a:gd name="connsiteX4960" fmla="*/ 5968008 w 6682383"/>
              <a:gd name="connsiteY4960" fmla="*/ 3397002 h 6812607"/>
              <a:gd name="connsiteX4961" fmla="*/ 5975449 w 6682383"/>
              <a:gd name="connsiteY4961" fmla="*/ 3400722 h 6812607"/>
              <a:gd name="connsiteX4962" fmla="*/ 5968008 w 6682383"/>
              <a:gd name="connsiteY4962" fmla="*/ 3404443 h 6812607"/>
              <a:gd name="connsiteX4963" fmla="*/ 5677793 w 6682383"/>
              <a:gd name="connsiteY4963" fmla="*/ 3389560 h 6812607"/>
              <a:gd name="connsiteX4964" fmla="*/ 5670351 w 6682383"/>
              <a:gd name="connsiteY4964" fmla="*/ 3397002 h 6812607"/>
              <a:gd name="connsiteX4965" fmla="*/ 5677793 w 6682383"/>
              <a:gd name="connsiteY4965" fmla="*/ 3397002 h 6812607"/>
              <a:gd name="connsiteX4966" fmla="*/ 5558730 w 6682383"/>
              <a:gd name="connsiteY4966" fmla="*/ 3389560 h 6812607"/>
              <a:gd name="connsiteX4967" fmla="*/ 5566172 w 6682383"/>
              <a:gd name="connsiteY4967" fmla="*/ 3397002 h 6812607"/>
              <a:gd name="connsiteX4968" fmla="*/ 5558730 w 6682383"/>
              <a:gd name="connsiteY4968" fmla="*/ 3397002 h 6812607"/>
              <a:gd name="connsiteX4969" fmla="*/ 5551289 w 6682383"/>
              <a:gd name="connsiteY4969" fmla="*/ 3397002 h 6812607"/>
              <a:gd name="connsiteX4970" fmla="*/ 6079629 w 6682383"/>
              <a:gd name="connsiteY4970" fmla="*/ 3382119 h 6812607"/>
              <a:gd name="connsiteX4971" fmla="*/ 6101953 w 6682383"/>
              <a:gd name="connsiteY4971" fmla="*/ 3389560 h 6812607"/>
              <a:gd name="connsiteX4972" fmla="*/ 6114045 w 6682383"/>
              <a:gd name="connsiteY4972" fmla="*/ 3396072 h 6812607"/>
              <a:gd name="connsiteX4973" fmla="*/ 6115347 w 6682383"/>
              <a:gd name="connsiteY4973" fmla="*/ 3397002 h 6812607"/>
              <a:gd name="connsiteX4974" fmla="*/ 6101953 w 6682383"/>
              <a:gd name="connsiteY4974" fmla="*/ 3397002 h 6812607"/>
              <a:gd name="connsiteX4975" fmla="*/ 6087070 w 6682383"/>
              <a:gd name="connsiteY4975" fmla="*/ 3385840 h 6812607"/>
              <a:gd name="connsiteX4976" fmla="*/ 6079629 w 6682383"/>
              <a:gd name="connsiteY4976" fmla="*/ 3382119 h 6812607"/>
              <a:gd name="connsiteX4977" fmla="*/ 5640586 w 6682383"/>
              <a:gd name="connsiteY4977" fmla="*/ 3382119 h 6812607"/>
              <a:gd name="connsiteX4978" fmla="*/ 5651748 w 6682383"/>
              <a:gd name="connsiteY4978" fmla="*/ 3389560 h 6812607"/>
              <a:gd name="connsiteX4979" fmla="*/ 5655468 w 6682383"/>
              <a:gd name="connsiteY4979" fmla="*/ 3382119 h 6812607"/>
              <a:gd name="connsiteX4980" fmla="*/ 5648027 w 6682383"/>
              <a:gd name="connsiteY4980" fmla="*/ 3382119 h 6812607"/>
              <a:gd name="connsiteX4981" fmla="*/ 5640586 w 6682383"/>
              <a:gd name="connsiteY4981" fmla="*/ 3382119 h 6812607"/>
              <a:gd name="connsiteX4982" fmla="*/ 6176367 w 6682383"/>
              <a:gd name="connsiteY4982" fmla="*/ 3367236 h 6812607"/>
              <a:gd name="connsiteX4983" fmla="*/ 6183808 w 6682383"/>
              <a:gd name="connsiteY4983" fmla="*/ 3374678 h 6812607"/>
              <a:gd name="connsiteX4984" fmla="*/ 6176367 w 6682383"/>
              <a:gd name="connsiteY4984" fmla="*/ 3374678 h 6812607"/>
              <a:gd name="connsiteX4985" fmla="*/ 6146601 w 6682383"/>
              <a:gd name="connsiteY4985" fmla="*/ 3359795 h 6812607"/>
              <a:gd name="connsiteX4986" fmla="*/ 6154043 w 6682383"/>
              <a:gd name="connsiteY4986" fmla="*/ 3367236 h 6812607"/>
              <a:gd name="connsiteX4987" fmla="*/ 6139160 w 6682383"/>
              <a:gd name="connsiteY4987" fmla="*/ 3367236 h 6812607"/>
              <a:gd name="connsiteX4988" fmla="*/ 5716860 w 6682383"/>
              <a:gd name="connsiteY4988" fmla="*/ 3355144 h 6812607"/>
              <a:gd name="connsiteX4989" fmla="*/ 5715000 w 6682383"/>
              <a:gd name="connsiteY4989" fmla="*/ 3359795 h 6812607"/>
              <a:gd name="connsiteX4990" fmla="*/ 5729883 w 6682383"/>
              <a:gd name="connsiteY4990" fmla="*/ 3374678 h 6812607"/>
              <a:gd name="connsiteX4991" fmla="*/ 5729883 w 6682383"/>
              <a:gd name="connsiteY4991" fmla="*/ 3359795 h 6812607"/>
              <a:gd name="connsiteX4992" fmla="*/ 5722441 w 6682383"/>
              <a:gd name="connsiteY4992" fmla="*/ 3356074 h 6812607"/>
              <a:gd name="connsiteX4993" fmla="*/ 5716860 w 6682383"/>
              <a:gd name="connsiteY4993" fmla="*/ 3355144 h 6812607"/>
              <a:gd name="connsiteX4994" fmla="*/ 5610820 w 6682383"/>
              <a:gd name="connsiteY4994" fmla="*/ 3352353 h 6812607"/>
              <a:gd name="connsiteX4995" fmla="*/ 5618261 w 6682383"/>
              <a:gd name="connsiteY4995" fmla="*/ 3359795 h 6812607"/>
              <a:gd name="connsiteX4996" fmla="*/ 5625703 w 6682383"/>
              <a:gd name="connsiteY4996" fmla="*/ 3359795 h 6812607"/>
              <a:gd name="connsiteX4997" fmla="*/ 5618261 w 6682383"/>
              <a:gd name="connsiteY4997" fmla="*/ 3352353 h 6812607"/>
              <a:gd name="connsiteX4998" fmla="*/ 5610820 w 6682383"/>
              <a:gd name="connsiteY4998" fmla="*/ 3352353 h 6812607"/>
              <a:gd name="connsiteX4999" fmla="*/ 5528965 w 6682383"/>
              <a:gd name="connsiteY4999" fmla="*/ 3352353 h 6812607"/>
              <a:gd name="connsiteX5000" fmla="*/ 5521523 w 6682383"/>
              <a:gd name="connsiteY5000" fmla="*/ 3356074 h 6812607"/>
              <a:gd name="connsiteX5001" fmla="*/ 5521523 w 6682383"/>
              <a:gd name="connsiteY5001" fmla="*/ 3359795 h 6812607"/>
              <a:gd name="connsiteX5002" fmla="*/ 5528965 w 6682383"/>
              <a:gd name="connsiteY5002" fmla="*/ 3352353 h 6812607"/>
              <a:gd name="connsiteX5003" fmla="*/ 5447109 w 6682383"/>
              <a:gd name="connsiteY5003" fmla="*/ 3352353 h 6812607"/>
              <a:gd name="connsiteX5004" fmla="*/ 5439668 w 6682383"/>
              <a:gd name="connsiteY5004" fmla="*/ 3359795 h 6812607"/>
              <a:gd name="connsiteX5005" fmla="*/ 5461992 w 6682383"/>
              <a:gd name="connsiteY5005" fmla="*/ 3359795 h 6812607"/>
              <a:gd name="connsiteX5006" fmla="*/ 5476875 w 6682383"/>
              <a:gd name="connsiteY5006" fmla="*/ 3352353 h 6812607"/>
              <a:gd name="connsiteX5007" fmla="*/ 5461992 w 6682383"/>
              <a:gd name="connsiteY5007" fmla="*/ 3352353 h 6812607"/>
              <a:gd name="connsiteX5008" fmla="*/ 5450830 w 6682383"/>
              <a:gd name="connsiteY5008" fmla="*/ 3352353 h 6812607"/>
              <a:gd name="connsiteX5009" fmla="*/ 5447109 w 6682383"/>
              <a:gd name="connsiteY5009" fmla="*/ 3352353 h 6812607"/>
              <a:gd name="connsiteX5010" fmla="*/ 5953125 w 6682383"/>
              <a:gd name="connsiteY5010" fmla="*/ 3344912 h 6812607"/>
              <a:gd name="connsiteX5011" fmla="*/ 5953125 w 6682383"/>
              <a:gd name="connsiteY5011" fmla="*/ 3348633 h 6812607"/>
              <a:gd name="connsiteX5012" fmla="*/ 5953125 w 6682383"/>
              <a:gd name="connsiteY5012" fmla="*/ 3352353 h 6812607"/>
              <a:gd name="connsiteX5013" fmla="*/ 5960566 w 6682383"/>
              <a:gd name="connsiteY5013" fmla="*/ 3352353 h 6812607"/>
              <a:gd name="connsiteX5014" fmla="*/ 5960566 w 6682383"/>
              <a:gd name="connsiteY5014" fmla="*/ 3344912 h 6812607"/>
              <a:gd name="connsiteX5015" fmla="*/ 5953125 w 6682383"/>
              <a:gd name="connsiteY5015" fmla="*/ 3344912 h 6812607"/>
              <a:gd name="connsiteX5016" fmla="*/ 5715000 w 6682383"/>
              <a:gd name="connsiteY5016" fmla="*/ 3344912 h 6812607"/>
              <a:gd name="connsiteX5017" fmla="*/ 5707558 w 6682383"/>
              <a:gd name="connsiteY5017" fmla="*/ 3367236 h 6812607"/>
              <a:gd name="connsiteX5018" fmla="*/ 5715000 w 6682383"/>
              <a:gd name="connsiteY5018" fmla="*/ 3352353 h 6812607"/>
              <a:gd name="connsiteX5019" fmla="*/ 6132649 w 6682383"/>
              <a:gd name="connsiteY5019" fmla="*/ 3340262 h 6812607"/>
              <a:gd name="connsiteX5020" fmla="*/ 6139160 w 6682383"/>
              <a:gd name="connsiteY5020" fmla="*/ 3344912 h 6812607"/>
              <a:gd name="connsiteX5021" fmla="*/ 6139160 w 6682383"/>
              <a:gd name="connsiteY5021" fmla="*/ 3352353 h 6812607"/>
              <a:gd name="connsiteX5022" fmla="*/ 6131718 w 6682383"/>
              <a:gd name="connsiteY5022" fmla="*/ 3352353 h 6812607"/>
              <a:gd name="connsiteX5023" fmla="*/ 6127998 w 6682383"/>
              <a:gd name="connsiteY5023" fmla="*/ 3341191 h 6812607"/>
              <a:gd name="connsiteX5024" fmla="*/ 6132649 w 6682383"/>
              <a:gd name="connsiteY5024" fmla="*/ 3340262 h 6812607"/>
              <a:gd name="connsiteX5025" fmla="*/ 6206133 w 6682383"/>
              <a:gd name="connsiteY5025" fmla="*/ 3337470 h 6812607"/>
              <a:gd name="connsiteX5026" fmla="*/ 6206133 w 6682383"/>
              <a:gd name="connsiteY5026" fmla="*/ 3344912 h 6812607"/>
              <a:gd name="connsiteX5027" fmla="*/ 6198691 w 6682383"/>
              <a:gd name="connsiteY5027" fmla="*/ 3344912 h 6812607"/>
              <a:gd name="connsiteX5028" fmla="*/ 6206133 w 6682383"/>
              <a:gd name="connsiteY5028" fmla="*/ 3337470 h 6812607"/>
              <a:gd name="connsiteX5029" fmla="*/ 5930801 w 6682383"/>
              <a:gd name="connsiteY5029" fmla="*/ 3337470 h 6812607"/>
              <a:gd name="connsiteX5030" fmla="*/ 5930801 w 6682383"/>
              <a:gd name="connsiteY5030" fmla="*/ 3344912 h 6812607"/>
              <a:gd name="connsiteX5031" fmla="*/ 5938242 w 6682383"/>
              <a:gd name="connsiteY5031" fmla="*/ 3344912 h 6812607"/>
              <a:gd name="connsiteX5032" fmla="*/ 5930801 w 6682383"/>
              <a:gd name="connsiteY5032" fmla="*/ 3337470 h 6812607"/>
              <a:gd name="connsiteX5033" fmla="*/ 5402461 w 6682383"/>
              <a:gd name="connsiteY5033" fmla="*/ 3337470 h 6812607"/>
              <a:gd name="connsiteX5034" fmla="*/ 5387578 w 6682383"/>
              <a:gd name="connsiteY5034" fmla="*/ 3344912 h 6812607"/>
              <a:gd name="connsiteX5035" fmla="*/ 5380136 w 6682383"/>
              <a:gd name="connsiteY5035" fmla="*/ 3344912 h 6812607"/>
              <a:gd name="connsiteX5036" fmla="*/ 5387578 w 6682383"/>
              <a:gd name="connsiteY5036" fmla="*/ 3352353 h 6812607"/>
              <a:gd name="connsiteX5037" fmla="*/ 5402461 w 6682383"/>
              <a:gd name="connsiteY5037" fmla="*/ 3352353 h 6812607"/>
              <a:gd name="connsiteX5038" fmla="*/ 5417343 w 6682383"/>
              <a:gd name="connsiteY5038" fmla="*/ 3352353 h 6812607"/>
              <a:gd name="connsiteX5039" fmla="*/ 5417343 w 6682383"/>
              <a:gd name="connsiteY5039" fmla="*/ 3344912 h 6812607"/>
              <a:gd name="connsiteX5040" fmla="*/ 6176367 w 6682383"/>
              <a:gd name="connsiteY5040" fmla="*/ 3330029 h 6812607"/>
              <a:gd name="connsiteX5041" fmla="*/ 6191250 w 6682383"/>
              <a:gd name="connsiteY5041" fmla="*/ 3337470 h 6812607"/>
              <a:gd name="connsiteX5042" fmla="*/ 6183808 w 6682383"/>
              <a:gd name="connsiteY5042" fmla="*/ 3344912 h 6812607"/>
              <a:gd name="connsiteX5043" fmla="*/ 6172646 w 6682383"/>
              <a:gd name="connsiteY5043" fmla="*/ 3341191 h 6812607"/>
              <a:gd name="connsiteX5044" fmla="*/ 6168926 w 6682383"/>
              <a:gd name="connsiteY5044" fmla="*/ 3333750 h 6812607"/>
              <a:gd name="connsiteX5045" fmla="*/ 6176367 w 6682383"/>
              <a:gd name="connsiteY5045" fmla="*/ 3330029 h 6812607"/>
              <a:gd name="connsiteX5046" fmla="*/ 5357812 w 6682383"/>
              <a:gd name="connsiteY5046" fmla="*/ 3330029 h 6812607"/>
              <a:gd name="connsiteX5047" fmla="*/ 5342929 w 6682383"/>
              <a:gd name="connsiteY5047" fmla="*/ 3337470 h 6812607"/>
              <a:gd name="connsiteX5048" fmla="*/ 5365254 w 6682383"/>
              <a:gd name="connsiteY5048" fmla="*/ 3337470 h 6812607"/>
              <a:gd name="connsiteX5049" fmla="*/ 5365254 w 6682383"/>
              <a:gd name="connsiteY5049" fmla="*/ 3330029 h 6812607"/>
              <a:gd name="connsiteX5050" fmla="*/ 6148462 w 6682383"/>
              <a:gd name="connsiteY5050" fmla="*/ 3325378 h 6812607"/>
              <a:gd name="connsiteX5051" fmla="*/ 6154043 w 6682383"/>
              <a:gd name="connsiteY5051" fmla="*/ 3326309 h 6812607"/>
              <a:gd name="connsiteX5052" fmla="*/ 6154043 w 6682383"/>
              <a:gd name="connsiteY5052" fmla="*/ 3337470 h 6812607"/>
              <a:gd name="connsiteX5053" fmla="*/ 6146601 w 6682383"/>
              <a:gd name="connsiteY5053" fmla="*/ 3330029 h 6812607"/>
              <a:gd name="connsiteX5054" fmla="*/ 6148462 w 6682383"/>
              <a:gd name="connsiteY5054" fmla="*/ 3325378 h 6812607"/>
              <a:gd name="connsiteX5055" fmla="*/ 6113115 w 6682383"/>
              <a:gd name="connsiteY5055" fmla="*/ 3322588 h 6812607"/>
              <a:gd name="connsiteX5056" fmla="*/ 6116836 w 6682383"/>
              <a:gd name="connsiteY5056" fmla="*/ 3330029 h 6812607"/>
              <a:gd name="connsiteX5057" fmla="*/ 6116836 w 6682383"/>
              <a:gd name="connsiteY5057" fmla="*/ 3337470 h 6812607"/>
              <a:gd name="connsiteX5058" fmla="*/ 6113115 w 6682383"/>
              <a:gd name="connsiteY5058" fmla="*/ 3330029 h 6812607"/>
              <a:gd name="connsiteX5059" fmla="*/ 6113115 w 6682383"/>
              <a:gd name="connsiteY5059" fmla="*/ 3322588 h 6812607"/>
              <a:gd name="connsiteX5060" fmla="*/ 5268515 w 6682383"/>
              <a:gd name="connsiteY5060" fmla="*/ 3322588 h 6812607"/>
              <a:gd name="connsiteX5061" fmla="*/ 5275957 w 6682383"/>
              <a:gd name="connsiteY5061" fmla="*/ 3330029 h 6812607"/>
              <a:gd name="connsiteX5062" fmla="*/ 5283398 w 6682383"/>
              <a:gd name="connsiteY5062" fmla="*/ 3330029 h 6812607"/>
              <a:gd name="connsiteX5063" fmla="*/ 5268515 w 6682383"/>
              <a:gd name="connsiteY5063" fmla="*/ 3322588 h 6812607"/>
              <a:gd name="connsiteX5064" fmla="*/ 156270 w 6682383"/>
              <a:gd name="connsiteY5064" fmla="*/ 3322588 h 6812607"/>
              <a:gd name="connsiteX5065" fmla="*/ 163711 w 6682383"/>
              <a:gd name="connsiteY5065" fmla="*/ 3330029 h 6812607"/>
              <a:gd name="connsiteX5066" fmla="*/ 156270 w 6682383"/>
              <a:gd name="connsiteY5066" fmla="*/ 3344912 h 6812607"/>
              <a:gd name="connsiteX5067" fmla="*/ 156270 w 6682383"/>
              <a:gd name="connsiteY5067" fmla="*/ 3330029 h 6812607"/>
              <a:gd name="connsiteX5068" fmla="*/ 5558730 w 6682383"/>
              <a:gd name="connsiteY5068" fmla="*/ 3315146 h 6812607"/>
              <a:gd name="connsiteX5069" fmla="*/ 5558730 w 6682383"/>
              <a:gd name="connsiteY5069" fmla="*/ 3322588 h 6812607"/>
              <a:gd name="connsiteX5070" fmla="*/ 5566172 w 6682383"/>
              <a:gd name="connsiteY5070" fmla="*/ 3322588 h 6812607"/>
              <a:gd name="connsiteX5071" fmla="*/ 5558730 w 6682383"/>
              <a:gd name="connsiteY5071" fmla="*/ 3315146 h 6812607"/>
              <a:gd name="connsiteX5072" fmla="*/ 5521523 w 6682383"/>
              <a:gd name="connsiteY5072" fmla="*/ 3307705 h 6812607"/>
              <a:gd name="connsiteX5073" fmla="*/ 5528965 w 6682383"/>
              <a:gd name="connsiteY5073" fmla="*/ 3315146 h 6812607"/>
              <a:gd name="connsiteX5074" fmla="*/ 5528965 w 6682383"/>
              <a:gd name="connsiteY5074" fmla="*/ 3307705 h 6812607"/>
              <a:gd name="connsiteX5075" fmla="*/ 5447109 w 6682383"/>
              <a:gd name="connsiteY5075" fmla="*/ 3307705 h 6812607"/>
              <a:gd name="connsiteX5076" fmla="*/ 5439668 w 6682383"/>
              <a:gd name="connsiteY5076" fmla="*/ 3315146 h 6812607"/>
              <a:gd name="connsiteX5077" fmla="*/ 5439668 w 6682383"/>
              <a:gd name="connsiteY5077" fmla="*/ 3322588 h 6812607"/>
              <a:gd name="connsiteX5078" fmla="*/ 5461992 w 6682383"/>
              <a:gd name="connsiteY5078" fmla="*/ 3322588 h 6812607"/>
              <a:gd name="connsiteX5079" fmla="*/ 5473154 w 6682383"/>
              <a:gd name="connsiteY5079" fmla="*/ 3318867 h 6812607"/>
              <a:gd name="connsiteX5080" fmla="*/ 5484316 w 6682383"/>
              <a:gd name="connsiteY5080" fmla="*/ 3330029 h 6812607"/>
              <a:gd name="connsiteX5081" fmla="*/ 5484316 w 6682383"/>
              <a:gd name="connsiteY5081" fmla="*/ 3315146 h 6812607"/>
              <a:gd name="connsiteX5082" fmla="*/ 5484316 w 6682383"/>
              <a:gd name="connsiteY5082" fmla="*/ 3307705 h 6812607"/>
              <a:gd name="connsiteX5083" fmla="*/ 5476875 w 6682383"/>
              <a:gd name="connsiteY5083" fmla="*/ 3307705 h 6812607"/>
              <a:gd name="connsiteX5084" fmla="*/ 5447109 w 6682383"/>
              <a:gd name="connsiteY5084" fmla="*/ 3307705 h 6812607"/>
              <a:gd name="connsiteX5085" fmla="*/ 5335488 w 6682383"/>
              <a:gd name="connsiteY5085" fmla="*/ 3307705 h 6812607"/>
              <a:gd name="connsiteX5086" fmla="*/ 5342929 w 6682383"/>
              <a:gd name="connsiteY5086" fmla="*/ 3315146 h 6812607"/>
              <a:gd name="connsiteX5087" fmla="*/ 5350371 w 6682383"/>
              <a:gd name="connsiteY5087" fmla="*/ 3307705 h 6812607"/>
              <a:gd name="connsiteX5088" fmla="*/ 5342929 w 6682383"/>
              <a:gd name="connsiteY5088" fmla="*/ 3307705 h 6812607"/>
              <a:gd name="connsiteX5089" fmla="*/ 5335488 w 6682383"/>
              <a:gd name="connsiteY5089" fmla="*/ 3307705 h 6812607"/>
              <a:gd name="connsiteX5090" fmla="*/ 6005215 w 6682383"/>
              <a:gd name="connsiteY5090" fmla="*/ 3300263 h 6812607"/>
              <a:gd name="connsiteX5091" fmla="*/ 5997773 w 6682383"/>
              <a:gd name="connsiteY5091" fmla="*/ 3307705 h 6812607"/>
              <a:gd name="connsiteX5092" fmla="*/ 5990332 w 6682383"/>
              <a:gd name="connsiteY5092" fmla="*/ 3307705 h 6812607"/>
              <a:gd name="connsiteX5093" fmla="*/ 5979171 w 6682383"/>
              <a:gd name="connsiteY5093" fmla="*/ 3303985 h 6812607"/>
              <a:gd name="connsiteX5094" fmla="*/ 5979170 w 6682383"/>
              <a:gd name="connsiteY5094" fmla="*/ 3303984 h 6812607"/>
              <a:gd name="connsiteX5095" fmla="*/ 5975933 w 6682383"/>
              <a:gd name="connsiteY5095" fmla="*/ 3302906 h 6812607"/>
              <a:gd name="connsiteX5096" fmla="*/ 5979171 w 6682383"/>
              <a:gd name="connsiteY5096" fmla="*/ 3303985 h 6812607"/>
              <a:gd name="connsiteX5097" fmla="*/ 5997773 w 6682383"/>
              <a:gd name="connsiteY5097" fmla="*/ 3315146 h 6812607"/>
              <a:gd name="connsiteX5098" fmla="*/ 6008935 w 6682383"/>
              <a:gd name="connsiteY5098" fmla="*/ 3326309 h 6812607"/>
              <a:gd name="connsiteX5099" fmla="*/ 6016377 w 6682383"/>
              <a:gd name="connsiteY5099" fmla="*/ 3326309 h 6812607"/>
              <a:gd name="connsiteX5100" fmla="*/ 6012656 w 6682383"/>
              <a:gd name="connsiteY5100" fmla="*/ 3318867 h 6812607"/>
              <a:gd name="connsiteX5101" fmla="*/ 6008935 w 6682383"/>
              <a:gd name="connsiteY5101" fmla="*/ 3311426 h 6812607"/>
              <a:gd name="connsiteX5102" fmla="*/ 6005215 w 6682383"/>
              <a:gd name="connsiteY5102" fmla="*/ 3300263 h 6812607"/>
              <a:gd name="connsiteX5103" fmla="*/ 6243340 w 6682383"/>
              <a:gd name="connsiteY5103" fmla="*/ 3292822 h 6812607"/>
              <a:gd name="connsiteX5104" fmla="*/ 6243340 w 6682383"/>
              <a:gd name="connsiteY5104" fmla="*/ 3300263 h 6812607"/>
              <a:gd name="connsiteX5105" fmla="*/ 6235898 w 6682383"/>
              <a:gd name="connsiteY5105" fmla="*/ 3300263 h 6812607"/>
              <a:gd name="connsiteX5106" fmla="*/ 5201543 w 6682383"/>
              <a:gd name="connsiteY5106" fmla="*/ 3292822 h 6812607"/>
              <a:gd name="connsiteX5107" fmla="*/ 5201543 w 6682383"/>
              <a:gd name="connsiteY5107" fmla="*/ 3300263 h 6812607"/>
              <a:gd name="connsiteX5108" fmla="*/ 5208984 w 6682383"/>
              <a:gd name="connsiteY5108" fmla="*/ 3292822 h 6812607"/>
              <a:gd name="connsiteX5109" fmla="*/ 5201543 w 6682383"/>
              <a:gd name="connsiteY5109" fmla="*/ 3292822 h 6812607"/>
              <a:gd name="connsiteX5110" fmla="*/ 163711 w 6682383"/>
              <a:gd name="connsiteY5110" fmla="*/ 3292822 h 6812607"/>
              <a:gd name="connsiteX5111" fmla="*/ 159990 w 6682383"/>
              <a:gd name="connsiteY5111" fmla="*/ 3303984 h 6812607"/>
              <a:gd name="connsiteX5112" fmla="*/ 156270 w 6682383"/>
              <a:gd name="connsiteY5112" fmla="*/ 3303984 h 6812607"/>
              <a:gd name="connsiteX5113" fmla="*/ 163711 w 6682383"/>
              <a:gd name="connsiteY5113" fmla="*/ 3292822 h 6812607"/>
              <a:gd name="connsiteX5114" fmla="*/ 5543847 w 6682383"/>
              <a:gd name="connsiteY5114" fmla="*/ 3285381 h 6812607"/>
              <a:gd name="connsiteX5115" fmla="*/ 5551289 w 6682383"/>
              <a:gd name="connsiteY5115" fmla="*/ 3292822 h 6812607"/>
              <a:gd name="connsiteX5116" fmla="*/ 5543847 w 6682383"/>
              <a:gd name="connsiteY5116" fmla="*/ 3300263 h 6812607"/>
              <a:gd name="connsiteX5117" fmla="*/ 5543847 w 6682383"/>
              <a:gd name="connsiteY5117" fmla="*/ 3307705 h 6812607"/>
              <a:gd name="connsiteX5118" fmla="*/ 5573613 w 6682383"/>
              <a:gd name="connsiteY5118" fmla="*/ 3307705 h 6812607"/>
              <a:gd name="connsiteX5119" fmla="*/ 5566172 w 6682383"/>
              <a:gd name="connsiteY5119" fmla="*/ 3300263 h 6812607"/>
              <a:gd name="connsiteX5120" fmla="*/ 5558730 w 6682383"/>
              <a:gd name="connsiteY5120" fmla="*/ 3292822 h 6812607"/>
              <a:gd name="connsiteX5121" fmla="*/ 5551289 w 6682383"/>
              <a:gd name="connsiteY5121" fmla="*/ 3285381 h 6812607"/>
              <a:gd name="connsiteX5122" fmla="*/ 5543847 w 6682383"/>
              <a:gd name="connsiteY5122" fmla="*/ 3285381 h 6812607"/>
              <a:gd name="connsiteX5123" fmla="*/ 5484316 w 6682383"/>
              <a:gd name="connsiteY5123" fmla="*/ 3285381 h 6812607"/>
              <a:gd name="connsiteX5124" fmla="*/ 5469433 w 6682383"/>
              <a:gd name="connsiteY5124" fmla="*/ 3292822 h 6812607"/>
              <a:gd name="connsiteX5125" fmla="*/ 5454551 w 6682383"/>
              <a:gd name="connsiteY5125" fmla="*/ 3300263 h 6812607"/>
              <a:gd name="connsiteX5126" fmla="*/ 5465713 w 6682383"/>
              <a:gd name="connsiteY5126" fmla="*/ 3300263 h 6812607"/>
              <a:gd name="connsiteX5127" fmla="*/ 5473154 w 6682383"/>
              <a:gd name="connsiteY5127" fmla="*/ 3296543 h 6812607"/>
              <a:gd name="connsiteX5128" fmla="*/ 5491758 w 6682383"/>
              <a:gd name="connsiteY5128" fmla="*/ 3292822 h 6812607"/>
              <a:gd name="connsiteX5129" fmla="*/ 5499199 w 6682383"/>
              <a:gd name="connsiteY5129" fmla="*/ 3292822 h 6812607"/>
              <a:gd name="connsiteX5130" fmla="*/ 5484316 w 6682383"/>
              <a:gd name="connsiteY5130" fmla="*/ 3285381 h 6812607"/>
              <a:gd name="connsiteX5131" fmla="*/ 5417343 w 6682383"/>
              <a:gd name="connsiteY5131" fmla="*/ 3285381 h 6812607"/>
              <a:gd name="connsiteX5132" fmla="*/ 5424785 w 6682383"/>
              <a:gd name="connsiteY5132" fmla="*/ 3292822 h 6812607"/>
              <a:gd name="connsiteX5133" fmla="*/ 5435947 w 6682383"/>
              <a:gd name="connsiteY5133" fmla="*/ 3296543 h 6812607"/>
              <a:gd name="connsiteX5134" fmla="*/ 5432226 w 6682383"/>
              <a:gd name="connsiteY5134" fmla="*/ 3307705 h 6812607"/>
              <a:gd name="connsiteX5135" fmla="*/ 5439668 w 6682383"/>
              <a:gd name="connsiteY5135" fmla="*/ 3300263 h 6812607"/>
              <a:gd name="connsiteX5136" fmla="*/ 5432226 w 6682383"/>
              <a:gd name="connsiteY5136" fmla="*/ 3289101 h 6812607"/>
              <a:gd name="connsiteX5137" fmla="*/ 5417343 w 6682383"/>
              <a:gd name="connsiteY5137" fmla="*/ 3285381 h 6812607"/>
              <a:gd name="connsiteX5138" fmla="*/ 5357812 w 6682383"/>
              <a:gd name="connsiteY5138" fmla="*/ 3285381 h 6812607"/>
              <a:gd name="connsiteX5139" fmla="*/ 5365254 w 6682383"/>
              <a:gd name="connsiteY5139" fmla="*/ 3285381 h 6812607"/>
              <a:gd name="connsiteX5140" fmla="*/ 5357812 w 6682383"/>
              <a:gd name="connsiteY5140" fmla="*/ 3292822 h 6812607"/>
              <a:gd name="connsiteX5141" fmla="*/ 5357812 w 6682383"/>
              <a:gd name="connsiteY5141" fmla="*/ 3285381 h 6812607"/>
              <a:gd name="connsiteX5142" fmla="*/ 5089922 w 6682383"/>
              <a:gd name="connsiteY5142" fmla="*/ 3285381 h 6812607"/>
              <a:gd name="connsiteX5143" fmla="*/ 5089922 w 6682383"/>
              <a:gd name="connsiteY5143" fmla="*/ 3292822 h 6812607"/>
              <a:gd name="connsiteX5144" fmla="*/ 5097363 w 6682383"/>
              <a:gd name="connsiteY5144" fmla="*/ 3285381 h 6812607"/>
              <a:gd name="connsiteX5145" fmla="*/ 5089922 w 6682383"/>
              <a:gd name="connsiteY5145" fmla="*/ 3285381 h 6812607"/>
              <a:gd name="connsiteX5146" fmla="*/ 6191250 w 6682383"/>
              <a:gd name="connsiteY5146" fmla="*/ 3277939 h 6812607"/>
              <a:gd name="connsiteX5147" fmla="*/ 6198691 w 6682383"/>
              <a:gd name="connsiteY5147" fmla="*/ 3277939 h 6812607"/>
              <a:gd name="connsiteX5148" fmla="*/ 6206133 w 6682383"/>
              <a:gd name="connsiteY5148" fmla="*/ 3285381 h 6812607"/>
              <a:gd name="connsiteX5149" fmla="*/ 6221015 w 6682383"/>
              <a:gd name="connsiteY5149" fmla="*/ 3285381 h 6812607"/>
              <a:gd name="connsiteX5150" fmla="*/ 6228457 w 6682383"/>
              <a:gd name="connsiteY5150" fmla="*/ 3292822 h 6812607"/>
              <a:gd name="connsiteX5151" fmla="*/ 6228457 w 6682383"/>
              <a:gd name="connsiteY5151" fmla="*/ 3300263 h 6812607"/>
              <a:gd name="connsiteX5152" fmla="*/ 6221015 w 6682383"/>
              <a:gd name="connsiteY5152" fmla="*/ 3292822 h 6812607"/>
              <a:gd name="connsiteX5153" fmla="*/ 6213574 w 6682383"/>
              <a:gd name="connsiteY5153" fmla="*/ 3292822 h 6812607"/>
              <a:gd name="connsiteX5154" fmla="*/ 6198691 w 6682383"/>
              <a:gd name="connsiteY5154" fmla="*/ 3285381 h 6812607"/>
              <a:gd name="connsiteX5155" fmla="*/ 6191250 w 6682383"/>
              <a:gd name="connsiteY5155" fmla="*/ 3285381 h 6812607"/>
              <a:gd name="connsiteX5156" fmla="*/ 6191250 w 6682383"/>
              <a:gd name="connsiteY5156" fmla="*/ 3281660 h 6812607"/>
              <a:gd name="connsiteX5157" fmla="*/ 6191250 w 6682383"/>
              <a:gd name="connsiteY5157" fmla="*/ 3277939 h 6812607"/>
              <a:gd name="connsiteX5158" fmla="*/ 6094511 w 6682383"/>
              <a:gd name="connsiteY5158" fmla="*/ 3277939 h 6812607"/>
              <a:gd name="connsiteX5159" fmla="*/ 6109394 w 6682383"/>
              <a:gd name="connsiteY5159" fmla="*/ 3292822 h 6812607"/>
              <a:gd name="connsiteX5160" fmla="*/ 6105674 w 6682383"/>
              <a:gd name="connsiteY5160" fmla="*/ 3281660 h 6812607"/>
              <a:gd name="connsiteX5161" fmla="*/ 6094511 w 6682383"/>
              <a:gd name="connsiteY5161" fmla="*/ 3277939 h 6812607"/>
              <a:gd name="connsiteX5162" fmla="*/ 5514082 w 6682383"/>
              <a:gd name="connsiteY5162" fmla="*/ 3277939 h 6812607"/>
              <a:gd name="connsiteX5163" fmla="*/ 5521523 w 6682383"/>
              <a:gd name="connsiteY5163" fmla="*/ 3292822 h 6812607"/>
              <a:gd name="connsiteX5164" fmla="*/ 5528965 w 6682383"/>
              <a:gd name="connsiteY5164" fmla="*/ 3292822 h 6812607"/>
              <a:gd name="connsiteX5165" fmla="*/ 5536406 w 6682383"/>
              <a:gd name="connsiteY5165" fmla="*/ 3292822 h 6812607"/>
              <a:gd name="connsiteX5166" fmla="*/ 5521523 w 6682383"/>
              <a:gd name="connsiteY5166" fmla="*/ 3277939 h 6812607"/>
              <a:gd name="connsiteX5167" fmla="*/ 5454551 w 6682383"/>
              <a:gd name="connsiteY5167" fmla="*/ 3277939 h 6812607"/>
              <a:gd name="connsiteX5168" fmla="*/ 5454551 w 6682383"/>
              <a:gd name="connsiteY5168" fmla="*/ 3285381 h 6812607"/>
              <a:gd name="connsiteX5169" fmla="*/ 5461992 w 6682383"/>
              <a:gd name="connsiteY5169" fmla="*/ 3285381 h 6812607"/>
              <a:gd name="connsiteX5170" fmla="*/ 5461992 w 6682383"/>
              <a:gd name="connsiteY5170" fmla="*/ 3277939 h 6812607"/>
              <a:gd name="connsiteX5171" fmla="*/ 5454551 w 6682383"/>
              <a:gd name="connsiteY5171" fmla="*/ 3277939 h 6812607"/>
              <a:gd name="connsiteX5172" fmla="*/ 6146601 w 6682383"/>
              <a:gd name="connsiteY5172" fmla="*/ 3270498 h 6812607"/>
              <a:gd name="connsiteX5173" fmla="*/ 6154043 w 6682383"/>
              <a:gd name="connsiteY5173" fmla="*/ 3277939 h 6812607"/>
              <a:gd name="connsiteX5174" fmla="*/ 6161484 w 6682383"/>
              <a:gd name="connsiteY5174" fmla="*/ 3292822 h 6812607"/>
              <a:gd name="connsiteX5175" fmla="*/ 6154043 w 6682383"/>
              <a:gd name="connsiteY5175" fmla="*/ 3292822 h 6812607"/>
              <a:gd name="connsiteX5176" fmla="*/ 5439668 w 6682383"/>
              <a:gd name="connsiteY5176" fmla="*/ 3270498 h 6812607"/>
              <a:gd name="connsiteX5177" fmla="*/ 5447109 w 6682383"/>
              <a:gd name="connsiteY5177" fmla="*/ 3277939 h 6812607"/>
              <a:gd name="connsiteX5178" fmla="*/ 5447109 w 6682383"/>
              <a:gd name="connsiteY5178" fmla="*/ 3270498 h 6812607"/>
              <a:gd name="connsiteX5179" fmla="*/ 5439668 w 6682383"/>
              <a:gd name="connsiteY5179" fmla="*/ 3270498 h 6812607"/>
              <a:gd name="connsiteX5180" fmla="*/ 5283398 w 6682383"/>
              <a:gd name="connsiteY5180" fmla="*/ 3270498 h 6812607"/>
              <a:gd name="connsiteX5181" fmla="*/ 5275957 w 6682383"/>
              <a:gd name="connsiteY5181" fmla="*/ 3277939 h 6812607"/>
              <a:gd name="connsiteX5182" fmla="*/ 5283398 w 6682383"/>
              <a:gd name="connsiteY5182" fmla="*/ 3285381 h 6812607"/>
              <a:gd name="connsiteX5183" fmla="*/ 5290840 w 6682383"/>
              <a:gd name="connsiteY5183" fmla="*/ 3277939 h 6812607"/>
              <a:gd name="connsiteX5184" fmla="*/ 5238750 w 6682383"/>
              <a:gd name="connsiteY5184" fmla="*/ 3270498 h 6812607"/>
              <a:gd name="connsiteX5185" fmla="*/ 5231308 w 6682383"/>
              <a:gd name="connsiteY5185" fmla="*/ 3285381 h 6812607"/>
              <a:gd name="connsiteX5186" fmla="*/ 5231308 w 6682383"/>
              <a:gd name="connsiteY5186" fmla="*/ 3296543 h 6812607"/>
              <a:gd name="connsiteX5187" fmla="*/ 5238750 w 6682383"/>
              <a:gd name="connsiteY5187" fmla="*/ 3300263 h 6812607"/>
              <a:gd name="connsiteX5188" fmla="*/ 5238750 w 6682383"/>
              <a:gd name="connsiteY5188" fmla="*/ 3285381 h 6812607"/>
              <a:gd name="connsiteX5189" fmla="*/ 5238750 w 6682383"/>
              <a:gd name="connsiteY5189" fmla="*/ 3277939 h 6812607"/>
              <a:gd name="connsiteX5190" fmla="*/ 5246191 w 6682383"/>
              <a:gd name="connsiteY5190" fmla="*/ 3277939 h 6812607"/>
              <a:gd name="connsiteX5191" fmla="*/ 5253633 w 6682383"/>
              <a:gd name="connsiteY5191" fmla="*/ 3270498 h 6812607"/>
              <a:gd name="connsiteX5192" fmla="*/ 5249912 w 6682383"/>
              <a:gd name="connsiteY5192" fmla="*/ 3270498 h 6812607"/>
              <a:gd name="connsiteX5193" fmla="*/ 5238750 w 6682383"/>
              <a:gd name="connsiteY5193" fmla="*/ 3270498 h 6812607"/>
              <a:gd name="connsiteX5194" fmla="*/ 5208984 w 6682383"/>
              <a:gd name="connsiteY5194" fmla="*/ 3270498 h 6812607"/>
              <a:gd name="connsiteX5195" fmla="*/ 5201543 w 6682383"/>
              <a:gd name="connsiteY5195" fmla="*/ 3274219 h 6812607"/>
              <a:gd name="connsiteX5196" fmla="*/ 5208984 w 6682383"/>
              <a:gd name="connsiteY5196" fmla="*/ 3277939 h 6812607"/>
              <a:gd name="connsiteX5197" fmla="*/ 5208984 w 6682383"/>
              <a:gd name="connsiteY5197" fmla="*/ 3285381 h 6812607"/>
              <a:gd name="connsiteX5198" fmla="*/ 5216426 w 6682383"/>
              <a:gd name="connsiteY5198" fmla="*/ 3285381 h 6812607"/>
              <a:gd name="connsiteX5199" fmla="*/ 5223867 w 6682383"/>
              <a:gd name="connsiteY5199" fmla="*/ 3277939 h 6812607"/>
              <a:gd name="connsiteX5200" fmla="*/ 5336418 w 6682383"/>
              <a:gd name="connsiteY5200" fmla="*/ 3265614 h 6812607"/>
              <a:gd name="connsiteX5201" fmla="*/ 5328047 w 6682383"/>
              <a:gd name="connsiteY5201" fmla="*/ 3270498 h 6812607"/>
              <a:gd name="connsiteX5202" fmla="*/ 5320605 w 6682383"/>
              <a:gd name="connsiteY5202" fmla="*/ 3270498 h 6812607"/>
              <a:gd name="connsiteX5203" fmla="*/ 5313164 w 6682383"/>
              <a:gd name="connsiteY5203" fmla="*/ 3270498 h 6812607"/>
              <a:gd name="connsiteX5204" fmla="*/ 5305722 w 6682383"/>
              <a:gd name="connsiteY5204" fmla="*/ 3285381 h 6812607"/>
              <a:gd name="connsiteX5205" fmla="*/ 5313164 w 6682383"/>
              <a:gd name="connsiteY5205" fmla="*/ 3292822 h 6812607"/>
              <a:gd name="connsiteX5206" fmla="*/ 5313164 w 6682383"/>
              <a:gd name="connsiteY5206" fmla="*/ 3285381 h 6812607"/>
              <a:gd name="connsiteX5207" fmla="*/ 5313164 w 6682383"/>
              <a:gd name="connsiteY5207" fmla="*/ 3277939 h 6812607"/>
              <a:gd name="connsiteX5208" fmla="*/ 5320605 w 6682383"/>
              <a:gd name="connsiteY5208" fmla="*/ 3277939 h 6812607"/>
              <a:gd name="connsiteX5209" fmla="*/ 5320605 w 6682383"/>
              <a:gd name="connsiteY5209" fmla="*/ 3285381 h 6812607"/>
              <a:gd name="connsiteX5210" fmla="*/ 5320605 w 6682383"/>
              <a:gd name="connsiteY5210" fmla="*/ 3292822 h 6812607"/>
              <a:gd name="connsiteX5211" fmla="*/ 5331767 w 6682383"/>
              <a:gd name="connsiteY5211" fmla="*/ 3289101 h 6812607"/>
              <a:gd name="connsiteX5212" fmla="*/ 5331767 w 6682383"/>
              <a:gd name="connsiteY5212" fmla="*/ 3281660 h 6812607"/>
              <a:gd name="connsiteX5213" fmla="*/ 5328047 w 6682383"/>
              <a:gd name="connsiteY5213" fmla="*/ 3277939 h 6812607"/>
              <a:gd name="connsiteX5214" fmla="*/ 5342929 w 6682383"/>
              <a:gd name="connsiteY5214" fmla="*/ 3285381 h 6812607"/>
              <a:gd name="connsiteX5215" fmla="*/ 5350371 w 6682383"/>
              <a:gd name="connsiteY5215" fmla="*/ 3292822 h 6812607"/>
              <a:gd name="connsiteX5216" fmla="*/ 5357812 w 6682383"/>
              <a:gd name="connsiteY5216" fmla="*/ 3292822 h 6812607"/>
              <a:gd name="connsiteX5217" fmla="*/ 5365254 w 6682383"/>
              <a:gd name="connsiteY5217" fmla="*/ 3292822 h 6812607"/>
              <a:gd name="connsiteX5218" fmla="*/ 5365254 w 6682383"/>
              <a:gd name="connsiteY5218" fmla="*/ 3285381 h 6812607"/>
              <a:gd name="connsiteX5219" fmla="*/ 5372695 w 6682383"/>
              <a:gd name="connsiteY5219" fmla="*/ 3277939 h 6812607"/>
              <a:gd name="connsiteX5220" fmla="*/ 5372695 w 6682383"/>
              <a:gd name="connsiteY5220" fmla="*/ 3285381 h 6812607"/>
              <a:gd name="connsiteX5221" fmla="*/ 5376416 w 6682383"/>
              <a:gd name="connsiteY5221" fmla="*/ 3292822 h 6812607"/>
              <a:gd name="connsiteX5222" fmla="*/ 5387578 w 6682383"/>
              <a:gd name="connsiteY5222" fmla="*/ 3296543 h 6812607"/>
              <a:gd name="connsiteX5223" fmla="*/ 5395019 w 6682383"/>
              <a:gd name="connsiteY5223" fmla="*/ 3300263 h 6812607"/>
              <a:gd name="connsiteX5224" fmla="*/ 5395019 w 6682383"/>
              <a:gd name="connsiteY5224" fmla="*/ 3307705 h 6812607"/>
              <a:gd name="connsiteX5225" fmla="*/ 5402461 w 6682383"/>
              <a:gd name="connsiteY5225" fmla="*/ 3315146 h 6812607"/>
              <a:gd name="connsiteX5226" fmla="*/ 5409902 w 6682383"/>
              <a:gd name="connsiteY5226" fmla="*/ 3300263 h 6812607"/>
              <a:gd name="connsiteX5227" fmla="*/ 5417343 w 6682383"/>
              <a:gd name="connsiteY5227" fmla="*/ 3296543 h 6812607"/>
              <a:gd name="connsiteX5228" fmla="*/ 5409902 w 6682383"/>
              <a:gd name="connsiteY5228" fmla="*/ 3292822 h 6812607"/>
              <a:gd name="connsiteX5229" fmla="*/ 5409902 w 6682383"/>
              <a:gd name="connsiteY5229" fmla="*/ 3285381 h 6812607"/>
              <a:gd name="connsiteX5230" fmla="*/ 5409902 w 6682383"/>
              <a:gd name="connsiteY5230" fmla="*/ 3277939 h 6812607"/>
              <a:gd name="connsiteX5231" fmla="*/ 5387578 w 6682383"/>
              <a:gd name="connsiteY5231" fmla="*/ 3285381 h 6812607"/>
              <a:gd name="connsiteX5232" fmla="*/ 5380136 w 6682383"/>
              <a:gd name="connsiteY5232" fmla="*/ 3277939 h 6812607"/>
              <a:gd name="connsiteX5233" fmla="*/ 5368974 w 6682383"/>
              <a:gd name="connsiteY5233" fmla="*/ 3274219 h 6812607"/>
              <a:gd name="connsiteX5234" fmla="*/ 5342929 w 6682383"/>
              <a:gd name="connsiteY5234" fmla="*/ 3266777 h 6812607"/>
              <a:gd name="connsiteX5235" fmla="*/ 5336418 w 6682383"/>
              <a:gd name="connsiteY5235" fmla="*/ 3265614 h 6812607"/>
              <a:gd name="connsiteX5236" fmla="*/ 5156894 w 6682383"/>
              <a:gd name="connsiteY5236" fmla="*/ 3263056 h 6812607"/>
              <a:gd name="connsiteX5237" fmla="*/ 5149453 w 6682383"/>
              <a:gd name="connsiteY5237" fmla="*/ 3270498 h 6812607"/>
              <a:gd name="connsiteX5238" fmla="*/ 5127129 w 6682383"/>
              <a:gd name="connsiteY5238" fmla="*/ 3274219 h 6812607"/>
              <a:gd name="connsiteX5239" fmla="*/ 5112246 w 6682383"/>
              <a:gd name="connsiteY5239" fmla="*/ 3281660 h 6812607"/>
              <a:gd name="connsiteX5240" fmla="*/ 5119687 w 6682383"/>
              <a:gd name="connsiteY5240" fmla="*/ 3285381 h 6812607"/>
              <a:gd name="connsiteX5241" fmla="*/ 5127129 w 6682383"/>
              <a:gd name="connsiteY5241" fmla="*/ 3285381 h 6812607"/>
              <a:gd name="connsiteX5242" fmla="*/ 5134570 w 6682383"/>
              <a:gd name="connsiteY5242" fmla="*/ 3285381 h 6812607"/>
              <a:gd name="connsiteX5243" fmla="*/ 5138291 w 6682383"/>
              <a:gd name="connsiteY5243" fmla="*/ 3285381 h 6812607"/>
              <a:gd name="connsiteX5244" fmla="*/ 5149453 w 6682383"/>
              <a:gd name="connsiteY5244" fmla="*/ 3285381 h 6812607"/>
              <a:gd name="connsiteX5245" fmla="*/ 5156894 w 6682383"/>
              <a:gd name="connsiteY5245" fmla="*/ 3277939 h 6812607"/>
              <a:gd name="connsiteX5246" fmla="*/ 5160615 w 6682383"/>
              <a:gd name="connsiteY5246" fmla="*/ 3285381 h 6812607"/>
              <a:gd name="connsiteX5247" fmla="*/ 5156894 w 6682383"/>
              <a:gd name="connsiteY5247" fmla="*/ 3292822 h 6812607"/>
              <a:gd name="connsiteX5248" fmla="*/ 5164336 w 6682383"/>
              <a:gd name="connsiteY5248" fmla="*/ 3292822 h 6812607"/>
              <a:gd name="connsiteX5249" fmla="*/ 5171777 w 6682383"/>
              <a:gd name="connsiteY5249" fmla="*/ 3285381 h 6812607"/>
              <a:gd name="connsiteX5250" fmla="*/ 5182939 w 6682383"/>
              <a:gd name="connsiteY5250" fmla="*/ 3281660 h 6812607"/>
              <a:gd name="connsiteX5251" fmla="*/ 5194101 w 6682383"/>
              <a:gd name="connsiteY5251" fmla="*/ 3277939 h 6812607"/>
              <a:gd name="connsiteX5252" fmla="*/ 5186660 w 6682383"/>
              <a:gd name="connsiteY5252" fmla="*/ 3277939 h 6812607"/>
              <a:gd name="connsiteX5253" fmla="*/ 5179218 w 6682383"/>
              <a:gd name="connsiteY5253" fmla="*/ 3270498 h 6812607"/>
              <a:gd name="connsiteX5254" fmla="*/ 5171777 w 6682383"/>
              <a:gd name="connsiteY5254" fmla="*/ 3263056 h 6812607"/>
              <a:gd name="connsiteX5255" fmla="*/ 5164336 w 6682383"/>
              <a:gd name="connsiteY5255" fmla="*/ 3263056 h 6812607"/>
              <a:gd name="connsiteX5256" fmla="*/ 6154043 w 6682383"/>
              <a:gd name="connsiteY5256" fmla="*/ 3255615 h 6812607"/>
              <a:gd name="connsiteX5257" fmla="*/ 6161484 w 6682383"/>
              <a:gd name="connsiteY5257" fmla="*/ 3263056 h 6812607"/>
              <a:gd name="connsiteX5258" fmla="*/ 6157763 w 6682383"/>
              <a:gd name="connsiteY5258" fmla="*/ 3263056 h 6812607"/>
              <a:gd name="connsiteX5259" fmla="*/ 6154043 w 6682383"/>
              <a:gd name="connsiteY5259" fmla="*/ 3255615 h 6812607"/>
              <a:gd name="connsiteX5260" fmla="*/ 5231308 w 6682383"/>
              <a:gd name="connsiteY5260" fmla="*/ 3255615 h 6812607"/>
              <a:gd name="connsiteX5261" fmla="*/ 5223867 w 6682383"/>
              <a:gd name="connsiteY5261" fmla="*/ 3263056 h 6812607"/>
              <a:gd name="connsiteX5262" fmla="*/ 5231308 w 6682383"/>
              <a:gd name="connsiteY5262" fmla="*/ 3263056 h 6812607"/>
              <a:gd name="connsiteX5263" fmla="*/ 5238750 w 6682383"/>
              <a:gd name="connsiteY5263" fmla="*/ 3263056 h 6812607"/>
              <a:gd name="connsiteX5264" fmla="*/ 320911 w 6682383"/>
              <a:gd name="connsiteY5264" fmla="*/ 3243523 h 6812607"/>
              <a:gd name="connsiteX5265" fmla="*/ 319981 w 6682383"/>
              <a:gd name="connsiteY5265" fmla="*/ 3248174 h 6812607"/>
              <a:gd name="connsiteX5266" fmla="*/ 319981 w 6682383"/>
              <a:gd name="connsiteY5266" fmla="*/ 3255615 h 6812607"/>
              <a:gd name="connsiteX5267" fmla="*/ 323701 w 6682383"/>
              <a:gd name="connsiteY5267" fmla="*/ 3244453 h 6812607"/>
              <a:gd name="connsiteX5268" fmla="*/ 320911 w 6682383"/>
              <a:gd name="connsiteY5268" fmla="*/ 3243523 h 6812607"/>
              <a:gd name="connsiteX5269" fmla="*/ 6191250 w 6682383"/>
              <a:gd name="connsiteY5269" fmla="*/ 3240732 h 6812607"/>
              <a:gd name="connsiteX5270" fmla="*/ 6202412 w 6682383"/>
              <a:gd name="connsiteY5270" fmla="*/ 3244453 h 6812607"/>
              <a:gd name="connsiteX5271" fmla="*/ 6202412 w 6682383"/>
              <a:gd name="connsiteY5271" fmla="*/ 3248174 h 6812607"/>
              <a:gd name="connsiteX5272" fmla="*/ 6191250 w 6682383"/>
              <a:gd name="connsiteY5272" fmla="*/ 3248174 h 6812607"/>
              <a:gd name="connsiteX5273" fmla="*/ 6124277 w 6682383"/>
              <a:gd name="connsiteY5273" fmla="*/ 3240732 h 6812607"/>
              <a:gd name="connsiteX5274" fmla="*/ 6131718 w 6682383"/>
              <a:gd name="connsiteY5274" fmla="*/ 3248174 h 6812607"/>
              <a:gd name="connsiteX5275" fmla="*/ 6131718 w 6682383"/>
              <a:gd name="connsiteY5275" fmla="*/ 3240732 h 6812607"/>
              <a:gd name="connsiteX5276" fmla="*/ 6124277 w 6682383"/>
              <a:gd name="connsiteY5276" fmla="*/ 3240732 h 6812607"/>
              <a:gd name="connsiteX5277" fmla="*/ 6057304 w 6682383"/>
              <a:gd name="connsiteY5277" fmla="*/ 3233291 h 6812607"/>
              <a:gd name="connsiteX5278" fmla="*/ 6064746 w 6682383"/>
              <a:gd name="connsiteY5278" fmla="*/ 3240732 h 6812607"/>
              <a:gd name="connsiteX5279" fmla="*/ 6061025 w 6682383"/>
              <a:gd name="connsiteY5279" fmla="*/ 3240732 h 6812607"/>
              <a:gd name="connsiteX5280" fmla="*/ 6057304 w 6682383"/>
              <a:gd name="connsiteY5280" fmla="*/ 3233291 h 6812607"/>
              <a:gd name="connsiteX5281" fmla="*/ 5173637 w 6682383"/>
              <a:gd name="connsiteY5281" fmla="*/ 3229571 h 6812607"/>
              <a:gd name="connsiteX5282" fmla="*/ 5171777 w 6682383"/>
              <a:gd name="connsiteY5282" fmla="*/ 3233291 h 6812607"/>
              <a:gd name="connsiteX5283" fmla="*/ 5179218 w 6682383"/>
              <a:gd name="connsiteY5283" fmla="*/ 3233291 h 6812607"/>
              <a:gd name="connsiteX5284" fmla="*/ 5173637 w 6682383"/>
              <a:gd name="connsiteY5284" fmla="*/ 3229571 h 6812607"/>
              <a:gd name="connsiteX5285" fmla="*/ 6273105 w 6682383"/>
              <a:gd name="connsiteY5285" fmla="*/ 3225849 h 6812607"/>
              <a:gd name="connsiteX5286" fmla="*/ 6280547 w 6682383"/>
              <a:gd name="connsiteY5286" fmla="*/ 3225849 h 6812607"/>
              <a:gd name="connsiteX5287" fmla="*/ 6295429 w 6682383"/>
              <a:gd name="connsiteY5287" fmla="*/ 3233291 h 6812607"/>
              <a:gd name="connsiteX5288" fmla="*/ 6280547 w 6682383"/>
              <a:gd name="connsiteY5288" fmla="*/ 3233291 h 6812607"/>
              <a:gd name="connsiteX5289" fmla="*/ 6228457 w 6682383"/>
              <a:gd name="connsiteY5289" fmla="*/ 3225849 h 6812607"/>
              <a:gd name="connsiteX5290" fmla="*/ 6235898 w 6682383"/>
              <a:gd name="connsiteY5290" fmla="*/ 3229570 h 6812607"/>
              <a:gd name="connsiteX5291" fmla="*/ 6243340 w 6682383"/>
              <a:gd name="connsiteY5291" fmla="*/ 3233291 h 6812607"/>
              <a:gd name="connsiteX5292" fmla="*/ 6235898 w 6682383"/>
              <a:gd name="connsiteY5292" fmla="*/ 3233291 h 6812607"/>
              <a:gd name="connsiteX5293" fmla="*/ 6012656 w 6682383"/>
              <a:gd name="connsiteY5293" fmla="*/ 3225849 h 6812607"/>
              <a:gd name="connsiteX5294" fmla="*/ 6012656 w 6682383"/>
              <a:gd name="connsiteY5294" fmla="*/ 3233291 h 6812607"/>
              <a:gd name="connsiteX5295" fmla="*/ 6027539 w 6682383"/>
              <a:gd name="connsiteY5295" fmla="*/ 3225849 h 6812607"/>
              <a:gd name="connsiteX5296" fmla="*/ 6023818 w 6682383"/>
              <a:gd name="connsiteY5296" fmla="*/ 3225849 h 6812607"/>
              <a:gd name="connsiteX5297" fmla="*/ 6012656 w 6682383"/>
              <a:gd name="connsiteY5297" fmla="*/ 3225849 h 6812607"/>
              <a:gd name="connsiteX5298" fmla="*/ 342305 w 6682383"/>
              <a:gd name="connsiteY5298" fmla="*/ 3210967 h 6812607"/>
              <a:gd name="connsiteX5299" fmla="*/ 342305 w 6682383"/>
              <a:gd name="connsiteY5299" fmla="*/ 3218408 h 6812607"/>
              <a:gd name="connsiteX5300" fmla="*/ 349746 w 6682383"/>
              <a:gd name="connsiteY5300" fmla="*/ 3218408 h 6812607"/>
              <a:gd name="connsiteX5301" fmla="*/ 342305 w 6682383"/>
              <a:gd name="connsiteY5301" fmla="*/ 3210967 h 6812607"/>
              <a:gd name="connsiteX5302" fmla="*/ 215801 w 6682383"/>
              <a:gd name="connsiteY5302" fmla="*/ 3210967 h 6812607"/>
              <a:gd name="connsiteX5303" fmla="*/ 213475 w 6682383"/>
              <a:gd name="connsiteY5303" fmla="*/ 3213293 h 6812607"/>
              <a:gd name="connsiteX5304" fmla="*/ 200918 w 6682383"/>
              <a:gd name="connsiteY5304" fmla="*/ 3225849 h 6812607"/>
              <a:gd name="connsiteX5305" fmla="*/ 204639 w 6682383"/>
              <a:gd name="connsiteY5305" fmla="*/ 3214687 h 6812607"/>
              <a:gd name="connsiteX5306" fmla="*/ 209290 w 6682383"/>
              <a:gd name="connsiteY5306" fmla="*/ 3211897 h 6812607"/>
              <a:gd name="connsiteX5307" fmla="*/ 6248921 w 6682383"/>
              <a:gd name="connsiteY5307" fmla="*/ 3207246 h 6812607"/>
              <a:gd name="connsiteX5308" fmla="*/ 6250781 w 6682383"/>
              <a:gd name="connsiteY5308" fmla="*/ 3210967 h 6812607"/>
              <a:gd name="connsiteX5309" fmla="*/ 6235898 w 6682383"/>
              <a:gd name="connsiteY5309" fmla="*/ 3218408 h 6812607"/>
              <a:gd name="connsiteX5310" fmla="*/ 6243340 w 6682383"/>
              <a:gd name="connsiteY5310" fmla="*/ 3210967 h 6812607"/>
              <a:gd name="connsiteX5311" fmla="*/ 6248921 w 6682383"/>
              <a:gd name="connsiteY5311" fmla="*/ 3207246 h 6812607"/>
              <a:gd name="connsiteX5312" fmla="*/ 6265664 w 6682383"/>
              <a:gd name="connsiteY5312" fmla="*/ 3203525 h 6812607"/>
              <a:gd name="connsiteX5313" fmla="*/ 6273105 w 6682383"/>
              <a:gd name="connsiteY5313" fmla="*/ 3210967 h 6812607"/>
              <a:gd name="connsiteX5314" fmla="*/ 6265664 w 6682383"/>
              <a:gd name="connsiteY5314" fmla="*/ 3210967 h 6812607"/>
              <a:gd name="connsiteX5315" fmla="*/ 275332 w 6682383"/>
              <a:gd name="connsiteY5315" fmla="*/ 3203525 h 6812607"/>
              <a:gd name="connsiteX5316" fmla="*/ 275332 w 6682383"/>
              <a:gd name="connsiteY5316" fmla="*/ 3210967 h 6812607"/>
              <a:gd name="connsiteX5317" fmla="*/ 267891 w 6682383"/>
              <a:gd name="connsiteY5317" fmla="*/ 3210967 h 6812607"/>
              <a:gd name="connsiteX5318" fmla="*/ 271611 w 6682383"/>
              <a:gd name="connsiteY5318" fmla="*/ 3207246 h 6812607"/>
              <a:gd name="connsiteX5319" fmla="*/ 275332 w 6682383"/>
              <a:gd name="connsiteY5319" fmla="*/ 3203525 h 6812607"/>
              <a:gd name="connsiteX5320" fmla="*/ 3385840 w 6682383"/>
              <a:gd name="connsiteY5320" fmla="*/ 3196084 h 6812607"/>
              <a:gd name="connsiteX5321" fmla="*/ 3378398 w 6682383"/>
              <a:gd name="connsiteY5321" fmla="*/ 3203525 h 6812607"/>
              <a:gd name="connsiteX5322" fmla="*/ 3393281 w 6682383"/>
              <a:gd name="connsiteY5322" fmla="*/ 3196084 h 6812607"/>
              <a:gd name="connsiteX5323" fmla="*/ 231614 w 6682383"/>
              <a:gd name="connsiteY5323" fmla="*/ 3190503 h 6812607"/>
              <a:gd name="connsiteX5324" fmla="*/ 234404 w 6682383"/>
              <a:gd name="connsiteY5324" fmla="*/ 3192363 h 6812607"/>
              <a:gd name="connsiteX5325" fmla="*/ 223242 w 6682383"/>
              <a:gd name="connsiteY5325" fmla="*/ 3203525 h 6812607"/>
              <a:gd name="connsiteX5326" fmla="*/ 215801 w 6682383"/>
              <a:gd name="connsiteY5326" fmla="*/ 3210967 h 6812607"/>
              <a:gd name="connsiteX5327" fmla="*/ 222312 w 6682383"/>
              <a:gd name="connsiteY5327" fmla="*/ 3204223 h 6812607"/>
              <a:gd name="connsiteX5328" fmla="*/ 230684 w 6682383"/>
              <a:gd name="connsiteY5328" fmla="*/ 3192363 h 6812607"/>
              <a:gd name="connsiteX5329" fmla="*/ 231614 w 6682383"/>
              <a:gd name="connsiteY5329" fmla="*/ 3190503 h 6812607"/>
              <a:gd name="connsiteX5330" fmla="*/ 6161484 w 6682383"/>
              <a:gd name="connsiteY5330" fmla="*/ 3188642 h 6812607"/>
              <a:gd name="connsiteX5331" fmla="*/ 6191250 w 6682383"/>
              <a:gd name="connsiteY5331" fmla="*/ 3188642 h 6812607"/>
              <a:gd name="connsiteX5332" fmla="*/ 6221015 w 6682383"/>
              <a:gd name="connsiteY5332" fmla="*/ 3203525 h 6812607"/>
              <a:gd name="connsiteX5333" fmla="*/ 6228457 w 6682383"/>
              <a:gd name="connsiteY5333" fmla="*/ 3203525 h 6812607"/>
              <a:gd name="connsiteX5334" fmla="*/ 6191250 w 6682383"/>
              <a:gd name="connsiteY5334" fmla="*/ 3203525 h 6812607"/>
              <a:gd name="connsiteX5335" fmla="*/ 6161484 w 6682383"/>
              <a:gd name="connsiteY5335" fmla="*/ 3188642 h 6812607"/>
              <a:gd name="connsiteX5336" fmla="*/ 372070 w 6682383"/>
              <a:gd name="connsiteY5336" fmla="*/ 3181201 h 6812607"/>
              <a:gd name="connsiteX5337" fmla="*/ 379512 w 6682383"/>
              <a:gd name="connsiteY5337" fmla="*/ 3188642 h 6812607"/>
              <a:gd name="connsiteX5338" fmla="*/ 379512 w 6682383"/>
              <a:gd name="connsiteY5338" fmla="*/ 3181201 h 6812607"/>
              <a:gd name="connsiteX5339" fmla="*/ 372070 w 6682383"/>
              <a:gd name="connsiteY5339" fmla="*/ 3181201 h 6812607"/>
              <a:gd name="connsiteX5340" fmla="*/ 6235898 w 6682383"/>
              <a:gd name="connsiteY5340" fmla="*/ 3173760 h 6812607"/>
              <a:gd name="connsiteX5341" fmla="*/ 6243340 w 6682383"/>
              <a:gd name="connsiteY5341" fmla="*/ 3181201 h 6812607"/>
              <a:gd name="connsiteX5342" fmla="*/ 6258222 w 6682383"/>
              <a:gd name="connsiteY5342" fmla="*/ 3184922 h 6812607"/>
              <a:gd name="connsiteX5343" fmla="*/ 6258222 w 6682383"/>
              <a:gd name="connsiteY5343" fmla="*/ 3181201 h 6812607"/>
              <a:gd name="connsiteX5344" fmla="*/ 6265664 w 6682383"/>
              <a:gd name="connsiteY5344" fmla="*/ 3181201 h 6812607"/>
              <a:gd name="connsiteX5345" fmla="*/ 6280547 w 6682383"/>
              <a:gd name="connsiteY5345" fmla="*/ 3188642 h 6812607"/>
              <a:gd name="connsiteX5346" fmla="*/ 6273105 w 6682383"/>
              <a:gd name="connsiteY5346" fmla="*/ 3196084 h 6812607"/>
              <a:gd name="connsiteX5347" fmla="*/ 6265664 w 6682383"/>
              <a:gd name="connsiteY5347" fmla="*/ 3188642 h 6812607"/>
              <a:gd name="connsiteX5348" fmla="*/ 6254502 w 6682383"/>
              <a:gd name="connsiteY5348" fmla="*/ 3196084 h 6812607"/>
              <a:gd name="connsiteX5349" fmla="*/ 6243340 w 6682383"/>
              <a:gd name="connsiteY5349" fmla="*/ 3188642 h 6812607"/>
              <a:gd name="connsiteX5350" fmla="*/ 6235898 w 6682383"/>
              <a:gd name="connsiteY5350" fmla="*/ 3173760 h 6812607"/>
              <a:gd name="connsiteX5351" fmla="*/ 267891 w 6682383"/>
              <a:gd name="connsiteY5351" fmla="*/ 3166318 h 6812607"/>
              <a:gd name="connsiteX5352" fmla="*/ 267891 w 6682383"/>
              <a:gd name="connsiteY5352" fmla="*/ 3173760 h 6812607"/>
              <a:gd name="connsiteX5353" fmla="*/ 260449 w 6682383"/>
              <a:gd name="connsiteY5353" fmla="*/ 3173760 h 6812607"/>
              <a:gd name="connsiteX5354" fmla="*/ 267891 w 6682383"/>
              <a:gd name="connsiteY5354" fmla="*/ 3166318 h 6812607"/>
              <a:gd name="connsiteX5355" fmla="*/ 4915049 w 6682383"/>
              <a:gd name="connsiteY5355" fmla="*/ 3158877 h 6812607"/>
              <a:gd name="connsiteX5356" fmla="*/ 4915049 w 6682383"/>
              <a:gd name="connsiteY5356" fmla="*/ 3162597 h 6812607"/>
              <a:gd name="connsiteX5357" fmla="*/ 4922490 w 6682383"/>
              <a:gd name="connsiteY5357" fmla="*/ 3166318 h 6812607"/>
              <a:gd name="connsiteX5358" fmla="*/ 4922490 w 6682383"/>
              <a:gd name="connsiteY5358" fmla="*/ 3162597 h 6812607"/>
              <a:gd name="connsiteX5359" fmla="*/ 4915049 w 6682383"/>
              <a:gd name="connsiteY5359" fmla="*/ 3158877 h 6812607"/>
              <a:gd name="connsiteX5360" fmla="*/ 4896445 w 6682383"/>
              <a:gd name="connsiteY5360" fmla="*/ 3158877 h 6812607"/>
              <a:gd name="connsiteX5361" fmla="*/ 4896445 w 6682383"/>
              <a:gd name="connsiteY5361" fmla="*/ 3166318 h 6812607"/>
              <a:gd name="connsiteX5362" fmla="*/ 4903886 w 6682383"/>
              <a:gd name="connsiteY5362" fmla="*/ 3158877 h 6812607"/>
              <a:gd name="connsiteX5363" fmla="*/ 4896445 w 6682383"/>
              <a:gd name="connsiteY5363" fmla="*/ 3158877 h 6812607"/>
              <a:gd name="connsiteX5364" fmla="*/ 4944814 w 6682383"/>
              <a:gd name="connsiteY5364" fmla="*/ 3153296 h 6812607"/>
              <a:gd name="connsiteX5365" fmla="*/ 4933652 w 6682383"/>
              <a:gd name="connsiteY5365" fmla="*/ 3158877 h 6812607"/>
              <a:gd name="connsiteX5366" fmla="*/ 4933652 w 6682383"/>
              <a:gd name="connsiteY5366" fmla="*/ 3166318 h 6812607"/>
              <a:gd name="connsiteX5367" fmla="*/ 4948535 w 6682383"/>
              <a:gd name="connsiteY5367" fmla="*/ 3166318 h 6812607"/>
              <a:gd name="connsiteX5368" fmla="*/ 4944814 w 6682383"/>
              <a:gd name="connsiteY5368" fmla="*/ 3153296 h 6812607"/>
              <a:gd name="connsiteX5369" fmla="*/ 6042422 w 6682383"/>
              <a:gd name="connsiteY5369" fmla="*/ 3151435 h 6812607"/>
              <a:gd name="connsiteX5370" fmla="*/ 6042422 w 6682383"/>
              <a:gd name="connsiteY5370" fmla="*/ 3166318 h 6812607"/>
              <a:gd name="connsiteX5371" fmla="*/ 6049863 w 6682383"/>
              <a:gd name="connsiteY5371" fmla="*/ 3166318 h 6812607"/>
              <a:gd name="connsiteX5372" fmla="*/ 6049863 w 6682383"/>
              <a:gd name="connsiteY5372" fmla="*/ 3158877 h 6812607"/>
              <a:gd name="connsiteX5373" fmla="*/ 6049863 w 6682383"/>
              <a:gd name="connsiteY5373" fmla="*/ 3151435 h 6812607"/>
              <a:gd name="connsiteX5374" fmla="*/ 5127129 w 6682383"/>
              <a:gd name="connsiteY5374" fmla="*/ 3151435 h 6812607"/>
              <a:gd name="connsiteX5375" fmla="*/ 5134570 w 6682383"/>
              <a:gd name="connsiteY5375" fmla="*/ 3158877 h 6812607"/>
              <a:gd name="connsiteX5376" fmla="*/ 5149453 w 6682383"/>
              <a:gd name="connsiteY5376" fmla="*/ 3158877 h 6812607"/>
              <a:gd name="connsiteX5377" fmla="*/ 5156894 w 6682383"/>
              <a:gd name="connsiteY5377" fmla="*/ 3158877 h 6812607"/>
              <a:gd name="connsiteX5378" fmla="*/ 5164336 w 6682383"/>
              <a:gd name="connsiteY5378" fmla="*/ 3158877 h 6812607"/>
              <a:gd name="connsiteX5379" fmla="*/ 5156894 w 6682383"/>
              <a:gd name="connsiteY5379" fmla="*/ 3151435 h 6812607"/>
              <a:gd name="connsiteX5380" fmla="*/ 5134570 w 6682383"/>
              <a:gd name="connsiteY5380" fmla="*/ 3151435 h 6812607"/>
              <a:gd name="connsiteX5381" fmla="*/ 133945 w 6682383"/>
              <a:gd name="connsiteY5381" fmla="*/ 3143994 h 6812607"/>
              <a:gd name="connsiteX5382" fmla="*/ 133945 w 6682383"/>
              <a:gd name="connsiteY5382" fmla="*/ 3151435 h 6812607"/>
              <a:gd name="connsiteX5383" fmla="*/ 126504 w 6682383"/>
              <a:gd name="connsiteY5383" fmla="*/ 3151435 h 6812607"/>
              <a:gd name="connsiteX5384" fmla="*/ 6154043 w 6682383"/>
              <a:gd name="connsiteY5384" fmla="*/ 3136553 h 6812607"/>
              <a:gd name="connsiteX5385" fmla="*/ 6161484 w 6682383"/>
              <a:gd name="connsiteY5385" fmla="*/ 3143994 h 6812607"/>
              <a:gd name="connsiteX5386" fmla="*/ 6183808 w 6682383"/>
              <a:gd name="connsiteY5386" fmla="*/ 3151435 h 6812607"/>
              <a:gd name="connsiteX5387" fmla="*/ 6194970 w 6682383"/>
              <a:gd name="connsiteY5387" fmla="*/ 3151435 h 6812607"/>
              <a:gd name="connsiteX5388" fmla="*/ 6198691 w 6682383"/>
              <a:gd name="connsiteY5388" fmla="*/ 3151435 h 6812607"/>
              <a:gd name="connsiteX5389" fmla="*/ 6206133 w 6682383"/>
              <a:gd name="connsiteY5389" fmla="*/ 3166318 h 6812607"/>
              <a:gd name="connsiteX5390" fmla="*/ 6213574 w 6682383"/>
              <a:gd name="connsiteY5390" fmla="*/ 3166318 h 6812607"/>
              <a:gd name="connsiteX5391" fmla="*/ 6206133 w 6682383"/>
              <a:gd name="connsiteY5391" fmla="*/ 3173760 h 6812607"/>
              <a:gd name="connsiteX5392" fmla="*/ 6198691 w 6682383"/>
              <a:gd name="connsiteY5392" fmla="*/ 3173760 h 6812607"/>
              <a:gd name="connsiteX5393" fmla="*/ 6191250 w 6682383"/>
              <a:gd name="connsiteY5393" fmla="*/ 3166318 h 6812607"/>
              <a:gd name="connsiteX5394" fmla="*/ 6198691 w 6682383"/>
              <a:gd name="connsiteY5394" fmla="*/ 3166318 h 6812607"/>
              <a:gd name="connsiteX5395" fmla="*/ 6191250 w 6682383"/>
              <a:gd name="connsiteY5395" fmla="*/ 3158877 h 6812607"/>
              <a:gd name="connsiteX5396" fmla="*/ 6191250 w 6682383"/>
              <a:gd name="connsiteY5396" fmla="*/ 3166318 h 6812607"/>
              <a:gd name="connsiteX5397" fmla="*/ 6187529 w 6682383"/>
              <a:gd name="connsiteY5397" fmla="*/ 3158877 h 6812607"/>
              <a:gd name="connsiteX5398" fmla="*/ 6172646 w 6682383"/>
              <a:gd name="connsiteY5398" fmla="*/ 3158877 h 6812607"/>
              <a:gd name="connsiteX5399" fmla="*/ 6157763 w 6682383"/>
              <a:gd name="connsiteY5399" fmla="*/ 3158877 h 6812607"/>
              <a:gd name="connsiteX5400" fmla="*/ 6146601 w 6682383"/>
              <a:gd name="connsiteY5400" fmla="*/ 3151435 h 6812607"/>
              <a:gd name="connsiteX5401" fmla="*/ 6146601 w 6682383"/>
              <a:gd name="connsiteY5401" fmla="*/ 3143994 h 6812607"/>
              <a:gd name="connsiteX5402" fmla="*/ 6154043 w 6682383"/>
              <a:gd name="connsiteY5402" fmla="*/ 3136553 h 6812607"/>
              <a:gd name="connsiteX5403" fmla="*/ 5045273 w 6682383"/>
              <a:gd name="connsiteY5403" fmla="*/ 3136553 h 6812607"/>
              <a:gd name="connsiteX5404" fmla="*/ 5037832 w 6682383"/>
              <a:gd name="connsiteY5404" fmla="*/ 3151435 h 6812607"/>
              <a:gd name="connsiteX5405" fmla="*/ 5045273 w 6682383"/>
              <a:gd name="connsiteY5405" fmla="*/ 3147715 h 6812607"/>
              <a:gd name="connsiteX5406" fmla="*/ 5052715 w 6682383"/>
              <a:gd name="connsiteY5406" fmla="*/ 3143994 h 6812607"/>
              <a:gd name="connsiteX5407" fmla="*/ 5048994 w 6682383"/>
              <a:gd name="connsiteY5407" fmla="*/ 3140273 h 6812607"/>
              <a:gd name="connsiteX5408" fmla="*/ 5045273 w 6682383"/>
              <a:gd name="connsiteY5408" fmla="*/ 3136553 h 6812607"/>
              <a:gd name="connsiteX5409" fmla="*/ 4985742 w 6682383"/>
              <a:gd name="connsiteY5409" fmla="*/ 3136553 h 6812607"/>
              <a:gd name="connsiteX5410" fmla="*/ 4993183 w 6682383"/>
              <a:gd name="connsiteY5410" fmla="*/ 3143994 h 6812607"/>
              <a:gd name="connsiteX5411" fmla="*/ 5000625 w 6682383"/>
              <a:gd name="connsiteY5411" fmla="*/ 3143994 h 6812607"/>
              <a:gd name="connsiteX5412" fmla="*/ 4993183 w 6682383"/>
              <a:gd name="connsiteY5412" fmla="*/ 3140273 h 6812607"/>
              <a:gd name="connsiteX5413" fmla="*/ 4985742 w 6682383"/>
              <a:gd name="connsiteY5413" fmla="*/ 3136553 h 6812607"/>
              <a:gd name="connsiteX5414" fmla="*/ 459507 w 6682383"/>
              <a:gd name="connsiteY5414" fmla="*/ 3132832 h 6812607"/>
              <a:gd name="connsiteX5415" fmla="*/ 453926 w 6682383"/>
              <a:gd name="connsiteY5415" fmla="*/ 3136553 h 6812607"/>
              <a:gd name="connsiteX5416" fmla="*/ 461367 w 6682383"/>
              <a:gd name="connsiteY5416" fmla="*/ 3143994 h 6812607"/>
              <a:gd name="connsiteX5417" fmla="*/ 461367 w 6682383"/>
              <a:gd name="connsiteY5417" fmla="*/ 3136553 h 6812607"/>
              <a:gd name="connsiteX5418" fmla="*/ 459507 w 6682383"/>
              <a:gd name="connsiteY5418" fmla="*/ 3132832 h 6812607"/>
              <a:gd name="connsiteX5419" fmla="*/ 468809 w 6682383"/>
              <a:gd name="connsiteY5419" fmla="*/ 3129111 h 6812607"/>
              <a:gd name="connsiteX5420" fmla="*/ 468809 w 6682383"/>
              <a:gd name="connsiteY5420" fmla="*/ 3136553 h 6812607"/>
              <a:gd name="connsiteX5421" fmla="*/ 476250 w 6682383"/>
              <a:gd name="connsiteY5421" fmla="*/ 3136553 h 6812607"/>
              <a:gd name="connsiteX5422" fmla="*/ 476250 w 6682383"/>
              <a:gd name="connsiteY5422" fmla="*/ 3129111 h 6812607"/>
              <a:gd name="connsiteX5423" fmla="*/ 468809 w 6682383"/>
              <a:gd name="connsiteY5423" fmla="*/ 3129111 h 6812607"/>
              <a:gd name="connsiteX5424" fmla="*/ 6098232 w 6682383"/>
              <a:gd name="connsiteY5424" fmla="*/ 3121670 h 6812607"/>
              <a:gd name="connsiteX5425" fmla="*/ 6101953 w 6682383"/>
              <a:gd name="connsiteY5425" fmla="*/ 3129111 h 6812607"/>
              <a:gd name="connsiteX5426" fmla="*/ 6098232 w 6682383"/>
              <a:gd name="connsiteY5426" fmla="*/ 3129111 h 6812607"/>
              <a:gd name="connsiteX5427" fmla="*/ 6094511 w 6682383"/>
              <a:gd name="connsiteY5427" fmla="*/ 3129111 h 6812607"/>
              <a:gd name="connsiteX5428" fmla="*/ 6098232 w 6682383"/>
              <a:gd name="connsiteY5428" fmla="*/ 3121670 h 6812607"/>
              <a:gd name="connsiteX5429" fmla="*/ 259054 w 6682383"/>
              <a:gd name="connsiteY5429" fmla="*/ 3120275 h 6812607"/>
              <a:gd name="connsiteX5430" fmla="*/ 260449 w 6682383"/>
              <a:gd name="connsiteY5430" fmla="*/ 3121670 h 6812607"/>
              <a:gd name="connsiteX5431" fmla="*/ 249287 w 6682383"/>
              <a:gd name="connsiteY5431" fmla="*/ 3143994 h 6812607"/>
              <a:gd name="connsiteX5432" fmla="*/ 230684 w 6682383"/>
              <a:gd name="connsiteY5432" fmla="*/ 3158877 h 6812607"/>
              <a:gd name="connsiteX5433" fmla="*/ 238125 w 6682383"/>
              <a:gd name="connsiteY5433" fmla="*/ 3143994 h 6812607"/>
              <a:gd name="connsiteX5434" fmla="*/ 259054 w 6682383"/>
              <a:gd name="connsiteY5434" fmla="*/ 3120275 h 6812607"/>
              <a:gd name="connsiteX5435" fmla="*/ 4546699 w 6682383"/>
              <a:gd name="connsiteY5435" fmla="*/ 3114228 h 6812607"/>
              <a:gd name="connsiteX5436" fmla="*/ 4546699 w 6682383"/>
              <a:gd name="connsiteY5436" fmla="*/ 3121670 h 6812607"/>
              <a:gd name="connsiteX5437" fmla="*/ 4554140 w 6682383"/>
              <a:gd name="connsiteY5437" fmla="*/ 3121670 h 6812607"/>
              <a:gd name="connsiteX5438" fmla="*/ 4546699 w 6682383"/>
              <a:gd name="connsiteY5438" fmla="*/ 3114228 h 6812607"/>
              <a:gd name="connsiteX5439" fmla="*/ 156270 w 6682383"/>
              <a:gd name="connsiteY5439" fmla="*/ 3114228 h 6812607"/>
              <a:gd name="connsiteX5440" fmla="*/ 141387 w 6682383"/>
              <a:gd name="connsiteY5440" fmla="*/ 3129111 h 6812607"/>
              <a:gd name="connsiteX5441" fmla="*/ 141387 w 6682383"/>
              <a:gd name="connsiteY5441" fmla="*/ 3121670 h 6812607"/>
              <a:gd name="connsiteX5442" fmla="*/ 4752268 w 6682383"/>
              <a:gd name="connsiteY5442" fmla="*/ 3109577 h 6812607"/>
              <a:gd name="connsiteX5443" fmla="*/ 4740176 w 6682383"/>
              <a:gd name="connsiteY5443" fmla="*/ 3114228 h 6812607"/>
              <a:gd name="connsiteX5444" fmla="*/ 4725293 w 6682383"/>
              <a:gd name="connsiteY5444" fmla="*/ 3114228 h 6812607"/>
              <a:gd name="connsiteX5445" fmla="*/ 4740176 w 6682383"/>
              <a:gd name="connsiteY5445" fmla="*/ 3121670 h 6812607"/>
              <a:gd name="connsiteX5446" fmla="*/ 4755058 w 6682383"/>
              <a:gd name="connsiteY5446" fmla="*/ 3114228 h 6812607"/>
              <a:gd name="connsiteX5447" fmla="*/ 4758779 w 6682383"/>
              <a:gd name="connsiteY5447" fmla="*/ 3110508 h 6812607"/>
              <a:gd name="connsiteX5448" fmla="*/ 4752268 w 6682383"/>
              <a:gd name="connsiteY5448" fmla="*/ 3109577 h 6812607"/>
              <a:gd name="connsiteX5449" fmla="*/ 6131718 w 6682383"/>
              <a:gd name="connsiteY5449" fmla="*/ 3106787 h 6812607"/>
              <a:gd name="connsiteX5450" fmla="*/ 6139160 w 6682383"/>
              <a:gd name="connsiteY5450" fmla="*/ 3106787 h 6812607"/>
              <a:gd name="connsiteX5451" fmla="*/ 6139160 w 6682383"/>
              <a:gd name="connsiteY5451" fmla="*/ 3114228 h 6812607"/>
              <a:gd name="connsiteX5452" fmla="*/ 6131718 w 6682383"/>
              <a:gd name="connsiteY5452" fmla="*/ 3106787 h 6812607"/>
              <a:gd name="connsiteX5453" fmla="*/ 4658320 w 6682383"/>
              <a:gd name="connsiteY5453" fmla="*/ 3106787 h 6812607"/>
              <a:gd name="connsiteX5454" fmla="*/ 4658320 w 6682383"/>
              <a:gd name="connsiteY5454" fmla="*/ 3114228 h 6812607"/>
              <a:gd name="connsiteX5455" fmla="*/ 4665761 w 6682383"/>
              <a:gd name="connsiteY5455" fmla="*/ 3114228 h 6812607"/>
              <a:gd name="connsiteX5456" fmla="*/ 4658320 w 6682383"/>
              <a:gd name="connsiteY5456" fmla="*/ 3106787 h 6812607"/>
              <a:gd name="connsiteX5457" fmla="*/ 4360664 w 6682383"/>
              <a:gd name="connsiteY5457" fmla="*/ 3106787 h 6812607"/>
              <a:gd name="connsiteX5458" fmla="*/ 4353223 w 6682383"/>
              <a:gd name="connsiteY5458" fmla="*/ 3114228 h 6812607"/>
              <a:gd name="connsiteX5459" fmla="*/ 4360664 w 6682383"/>
              <a:gd name="connsiteY5459" fmla="*/ 3114228 h 6812607"/>
              <a:gd name="connsiteX5460" fmla="*/ 4368105 w 6682383"/>
              <a:gd name="connsiteY5460" fmla="*/ 3114228 h 6812607"/>
              <a:gd name="connsiteX5461" fmla="*/ 4360664 w 6682383"/>
              <a:gd name="connsiteY5461" fmla="*/ 3106787 h 6812607"/>
              <a:gd name="connsiteX5462" fmla="*/ 4627624 w 6682383"/>
              <a:gd name="connsiteY5462" fmla="*/ 3102136 h 6812607"/>
              <a:gd name="connsiteX5463" fmla="*/ 4628554 w 6682383"/>
              <a:gd name="connsiteY5463" fmla="*/ 3106787 h 6812607"/>
              <a:gd name="connsiteX5464" fmla="*/ 4621113 w 6682383"/>
              <a:gd name="connsiteY5464" fmla="*/ 3106787 h 6812607"/>
              <a:gd name="connsiteX5465" fmla="*/ 4624834 w 6682383"/>
              <a:gd name="connsiteY5465" fmla="*/ 3103066 h 6812607"/>
              <a:gd name="connsiteX5466" fmla="*/ 4627624 w 6682383"/>
              <a:gd name="connsiteY5466" fmla="*/ 3102136 h 6812607"/>
              <a:gd name="connsiteX5467" fmla="*/ 5134570 w 6682383"/>
              <a:gd name="connsiteY5467" fmla="*/ 3099345 h 6812607"/>
              <a:gd name="connsiteX5468" fmla="*/ 5142011 w 6682383"/>
              <a:gd name="connsiteY5468" fmla="*/ 3106787 h 6812607"/>
              <a:gd name="connsiteX5469" fmla="*/ 5149453 w 6682383"/>
              <a:gd name="connsiteY5469" fmla="*/ 3099345 h 6812607"/>
              <a:gd name="connsiteX5470" fmla="*/ 4427636 w 6682383"/>
              <a:gd name="connsiteY5470" fmla="*/ 3099345 h 6812607"/>
              <a:gd name="connsiteX5471" fmla="*/ 4427636 w 6682383"/>
              <a:gd name="connsiteY5471" fmla="*/ 3106787 h 6812607"/>
              <a:gd name="connsiteX5472" fmla="*/ 4435078 w 6682383"/>
              <a:gd name="connsiteY5472" fmla="*/ 3106787 h 6812607"/>
              <a:gd name="connsiteX5473" fmla="*/ 4431357 w 6682383"/>
              <a:gd name="connsiteY5473" fmla="*/ 3103066 h 6812607"/>
              <a:gd name="connsiteX5474" fmla="*/ 4427636 w 6682383"/>
              <a:gd name="connsiteY5474" fmla="*/ 3099345 h 6812607"/>
              <a:gd name="connsiteX5475" fmla="*/ 4263926 w 6682383"/>
              <a:gd name="connsiteY5475" fmla="*/ 3099345 h 6812607"/>
              <a:gd name="connsiteX5476" fmla="*/ 4256484 w 6682383"/>
              <a:gd name="connsiteY5476" fmla="*/ 3106787 h 6812607"/>
              <a:gd name="connsiteX5477" fmla="*/ 4263926 w 6682383"/>
              <a:gd name="connsiteY5477" fmla="*/ 3106787 h 6812607"/>
              <a:gd name="connsiteX5478" fmla="*/ 4263926 w 6682383"/>
              <a:gd name="connsiteY5478" fmla="*/ 3099345 h 6812607"/>
              <a:gd name="connsiteX5479" fmla="*/ 5104804 w 6682383"/>
              <a:gd name="connsiteY5479" fmla="*/ 3091905 h 6812607"/>
              <a:gd name="connsiteX5480" fmla="*/ 5097363 w 6682383"/>
              <a:gd name="connsiteY5480" fmla="*/ 3099345 h 6812607"/>
              <a:gd name="connsiteX5481" fmla="*/ 5108525 w 6682383"/>
              <a:gd name="connsiteY5481" fmla="*/ 3099345 h 6812607"/>
              <a:gd name="connsiteX5482" fmla="*/ 5104804 w 6682383"/>
              <a:gd name="connsiteY5482" fmla="*/ 3091905 h 6812607"/>
              <a:gd name="connsiteX5483" fmla="*/ 4732734 w 6682383"/>
              <a:gd name="connsiteY5483" fmla="*/ 3091905 h 6812607"/>
              <a:gd name="connsiteX5484" fmla="*/ 4725293 w 6682383"/>
              <a:gd name="connsiteY5484" fmla="*/ 3099345 h 6812607"/>
              <a:gd name="connsiteX5485" fmla="*/ 4732734 w 6682383"/>
              <a:gd name="connsiteY5485" fmla="*/ 3099345 h 6812607"/>
              <a:gd name="connsiteX5486" fmla="*/ 4740176 w 6682383"/>
              <a:gd name="connsiteY5486" fmla="*/ 3099345 h 6812607"/>
              <a:gd name="connsiteX5487" fmla="*/ 275332 w 6682383"/>
              <a:gd name="connsiteY5487" fmla="*/ 3091905 h 6812607"/>
              <a:gd name="connsiteX5488" fmla="*/ 290215 w 6682383"/>
              <a:gd name="connsiteY5488" fmla="*/ 3099345 h 6812607"/>
              <a:gd name="connsiteX5489" fmla="*/ 286494 w 6682383"/>
              <a:gd name="connsiteY5489" fmla="*/ 3114228 h 6812607"/>
              <a:gd name="connsiteX5490" fmla="*/ 293936 w 6682383"/>
              <a:gd name="connsiteY5490" fmla="*/ 3121670 h 6812607"/>
              <a:gd name="connsiteX5491" fmla="*/ 305098 w 6682383"/>
              <a:gd name="connsiteY5491" fmla="*/ 3121670 h 6812607"/>
              <a:gd name="connsiteX5492" fmla="*/ 312539 w 6682383"/>
              <a:gd name="connsiteY5492" fmla="*/ 3121670 h 6812607"/>
              <a:gd name="connsiteX5493" fmla="*/ 305098 w 6682383"/>
              <a:gd name="connsiteY5493" fmla="*/ 3129111 h 6812607"/>
              <a:gd name="connsiteX5494" fmla="*/ 290215 w 6682383"/>
              <a:gd name="connsiteY5494" fmla="*/ 3136553 h 6812607"/>
              <a:gd name="connsiteX5495" fmla="*/ 290215 w 6682383"/>
              <a:gd name="connsiteY5495" fmla="*/ 3143994 h 6812607"/>
              <a:gd name="connsiteX5496" fmla="*/ 282774 w 6682383"/>
              <a:gd name="connsiteY5496" fmla="*/ 3143994 h 6812607"/>
              <a:gd name="connsiteX5497" fmla="*/ 275332 w 6682383"/>
              <a:gd name="connsiteY5497" fmla="*/ 3136553 h 6812607"/>
              <a:gd name="connsiteX5498" fmla="*/ 271611 w 6682383"/>
              <a:gd name="connsiteY5498" fmla="*/ 3114228 h 6812607"/>
              <a:gd name="connsiteX5499" fmla="*/ 275332 w 6682383"/>
              <a:gd name="connsiteY5499" fmla="*/ 3091905 h 6812607"/>
              <a:gd name="connsiteX5500" fmla="*/ 176734 w 6682383"/>
              <a:gd name="connsiteY5500" fmla="*/ 3087253 h 6812607"/>
              <a:gd name="connsiteX5501" fmla="*/ 178594 w 6682383"/>
              <a:gd name="connsiteY5501" fmla="*/ 3088183 h 6812607"/>
              <a:gd name="connsiteX5502" fmla="*/ 178594 w 6682383"/>
              <a:gd name="connsiteY5502" fmla="*/ 3091905 h 6812607"/>
              <a:gd name="connsiteX5503" fmla="*/ 171152 w 6682383"/>
              <a:gd name="connsiteY5503" fmla="*/ 3091905 h 6812607"/>
              <a:gd name="connsiteX5504" fmla="*/ 176734 w 6682383"/>
              <a:gd name="connsiteY5504" fmla="*/ 3087253 h 6812607"/>
              <a:gd name="connsiteX5505" fmla="*/ 6154043 w 6682383"/>
              <a:gd name="connsiteY5505" fmla="*/ 3084463 h 6812607"/>
              <a:gd name="connsiteX5506" fmla="*/ 6157763 w 6682383"/>
              <a:gd name="connsiteY5506" fmla="*/ 3088183 h 6812607"/>
              <a:gd name="connsiteX5507" fmla="*/ 6150322 w 6682383"/>
              <a:gd name="connsiteY5507" fmla="*/ 3091905 h 6812607"/>
              <a:gd name="connsiteX5508" fmla="*/ 6146601 w 6682383"/>
              <a:gd name="connsiteY5508" fmla="*/ 3091905 h 6812607"/>
              <a:gd name="connsiteX5509" fmla="*/ 4576465 w 6682383"/>
              <a:gd name="connsiteY5509" fmla="*/ 3084463 h 6812607"/>
              <a:gd name="connsiteX5510" fmla="*/ 4569023 w 6682383"/>
              <a:gd name="connsiteY5510" fmla="*/ 3091905 h 6812607"/>
              <a:gd name="connsiteX5511" fmla="*/ 4576465 w 6682383"/>
              <a:gd name="connsiteY5511" fmla="*/ 3099345 h 6812607"/>
              <a:gd name="connsiteX5512" fmla="*/ 4583906 w 6682383"/>
              <a:gd name="connsiteY5512" fmla="*/ 3106787 h 6812607"/>
              <a:gd name="connsiteX5513" fmla="*/ 4583906 w 6682383"/>
              <a:gd name="connsiteY5513" fmla="*/ 3114228 h 6812607"/>
              <a:gd name="connsiteX5514" fmla="*/ 4598789 w 6682383"/>
              <a:gd name="connsiteY5514" fmla="*/ 3114228 h 6812607"/>
              <a:gd name="connsiteX5515" fmla="*/ 4609951 w 6682383"/>
              <a:gd name="connsiteY5515" fmla="*/ 3110508 h 6812607"/>
              <a:gd name="connsiteX5516" fmla="*/ 4628554 w 6682383"/>
              <a:gd name="connsiteY5516" fmla="*/ 3114228 h 6812607"/>
              <a:gd name="connsiteX5517" fmla="*/ 4643437 w 6682383"/>
              <a:gd name="connsiteY5517" fmla="*/ 3106787 h 6812607"/>
              <a:gd name="connsiteX5518" fmla="*/ 4628554 w 6682383"/>
              <a:gd name="connsiteY5518" fmla="*/ 3099345 h 6812607"/>
              <a:gd name="connsiteX5519" fmla="*/ 4621113 w 6682383"/>
              <a:gd name="connsiteY5519" fmla="*/ 3095625 h 6812607"/>
              <a:gd name="connsiteX5520" fmla="*/ 4609951 w 6682383"/>
              <a:gd name="connsiteY5520" fmla="*/ 3091905 h 6812607"/>
              <a:gd name="connsiteX5521" fmla="*/ 4591347 w 6682383"/>
              <a:gd name="connsiteY5521" fmla="*/ 3091905 h 6812607"/>
              <a:gd name="connsiteX5522" fmla="*/ 4583906 w 6682383"/>
              <a:gd name="connsiteY5522" fmla="*/ 3091905 h 6812607"/>
              <a:gd name="connsiteX5523" fmla="*/ 4583906 w 6682383"/>
              <a:gd name="connsiteY5523" fmla="*/ 3084463 h 6812607"/>
              <a:gd name="connsiteX5524" fmla="*/ 4546699 w 6682383"/>
              <a:gd name="connsiteY5524" fmla="*/ 3084463 h 6812607"/>
              <a:gd name="connsiteX5525" fmla="*/ 4531816 w 6682383"/>
              <a:gd name="connsiteY5525" fmla="*/ 3091905 h 6812607"/>
              <a:gd name="connsiteX5526" fmla="*/ 4539258 w 6682383"/>
              <a:gd name="connsiteY5526" fmla="*/ 3091905 h 6812607"/>
              <a:gd name="connsiteX5527" fmla="*/ 4546699 w 6682383"/>
              <a:gd name="connsiteY5527" fmla="*/ 3091905 h 6812607"/>
              <a:gd name="connsiteX5528" fmla="*/ 4546699 w 6682383"/>
              <a:gd name="connsiteY5528" fmla="*/ 3099345 h 6812607"/>
              <a:gd name="connsiteX5529" fmla="*/ 4546699 w 6682383"/>
              <a:gd name="connsiteY5529" fmla="*/ 3106787 h 6812607"/>
              <a:gd name="connsiteX5530" fmla="*/ 4554140 w 6682383"/>
              <a:gd name="connsiteY5530" fmla="*/ 3106787 h 6812607"/>
              <a:gd name="connsiteX5531" fmla="*/ 4557861 w 6682383"/>
              <a:gd name="connsiteY5531" fmla="*/ 3099345 h 6812607"/>
              <a:gd name="connsiteX5532" fmla="*/ 4561582 w 6682383"/>
              <a:gd name="connsiteY5532" fmla="*/ 3091905 h 6812607"/>
              <a:gd name="connsiteX5533" fmla="*/ 349746 w 6682383"/>
              <a:gd name="connsiteY5533" fmla="*/ 3084463 h 6812607"/>
              <a:gd name="connsiteX5534" fmla="*/ 357188 w 6682383"/>
              <a:gd name="connsiteY5534" fmla="*/ 3084463 h 6812607"/>
              <a:gd name="connsiteX5535" fmla="*/ 349746 w 6682383"/>
              <a:gd name="connsiteY5535" fmla="*/ 3099345 h 6812607"/>
              <a:gd name="connsiteX5536" fmla="*/ 297656 w 6682383"/>
              <a:gd name="connsiteY5536" fmla="*/ 3099345 h 6812607"/>
              <a:gd name="connsiteX5537" fmla="*/ 319981 w 6682383"/>
              <a:gd name="connsiteY5537" fmla="*/ 3091905 h 6812607"/>
              <a:gd name="connsiteX5538" fmla="*/ 349746 w 6682383"/>
              <a:gd name="connsiteY5538" fmla="*/ 3084463 h 6812607"/>
              <a:gd name="connsiteX5539" fmla="*/ 379512 w 6682383"/>
              <a:gd name="connsiteY5539" fmla="*/ 3077021 h 6812607"/>
              <a:gd name="connsiteX5540" fmla="*/ 386953 w 6682383"/>
              <a:gd name="connsiteY5540" fmla="*/ 3084463 h 6812607"/>
              <a:gd name="connsiteX5541" fmla="*/ 372070 w 6682383"/>
              <a:gd name="connsiteY5541" fmla="*/ 3084463 h 6812607"/>
              <a:gd name="connsiteX5542" fmla="*/ 379512 w 6682383"/>
              <a:gd name="connsiteY5542" fmla="*/ 3077021 h 6812607"/>
              <a:gd name="connsiteX5543" fmla="*/ 4866679 w 6682383"/>
              <a:gd name="connsiteY5543" fmla="*/ 3069580 h 6812607"/>
              <a:gd name="connsiteX5544" fmla="*/ 4874121 w 6682383"/>
              <a:gd name="connsiteY5544" fmla="*/ 3077021 h 6812607"/>
              <a:gd name="connsiteX5545" fmla="*/ 4881562 w 6682383"/>
              <a:gd name="connsiteY5545" fmla="*/ 3069580 h 6812607"/>
              <a:gd name="connsiteX5546" fmla="*/ 4695527 w 6682383"/>
              <a:gd name="connsiteY5546" fmla="*/ 3069580 h 6812607"/>
              <a:gd name="connsiteX5547" fmla="*/ 4688086 w 6682383"/>
              <a:gd name="connsiteY5547" fmla="*/ 3077021 h 6812607"/>
              <a:gd name="connsiteX5548" fmla="*/ 4673203 w 6682383"/>
              <a:gd name="connsiteY5548" fmla="*/ 3077021 h 6812607"/>
              <a:gd name="connsiteX5549" fmla="*/ 4665761 w 6682383"/>
              <a:gd name="connsiteY5549" fmla="*/ 3080742 h 6812607"/>
              <a:gd name="connsiteX5550" fmla="*/ 4673203 w 6682383"/>
              <a:gd name="connsiteY5550" fmla="*/ 3084463 h 6812607"/>
              <a:gd name="connsiteX5551" fmla="*/ 4665761 w 6682383"/>
              <a:gd name="connsiteY5551" fmla="*/ 3091905 h 6812607"/>
              <a:gd name="connsiteX5552" fmla="*/ 4673203 w 6682383"/>
              <a:gd name="connsiteY5552" fmla="*/ 3099345 h 6812607"/>
              <a:gd name="connsiteX5553" fmla="*/ 4702968 w 6682383"/>
              <a:gd name="connsiteY5553" fmla="*/ 3099345 h 6812607"/>
              <a:gd name="connsiteX5554" fmla="*/ 4695527 w 6682383"/>
              <a:gd name="connsiteY5554" fmla="*/ 3091905 h 6812607"/>
              <a:gd name="connsiteX5555" fmla="*/ 4702968 w 6682383"/>
              <a:gd name="connsiteY5555" fmla="*/ 3091905 h 6812607"/>
              <a:gd name="connsiteX5556" fmla="*/ 4706689 w 6682383"/>
              <a:gd name="connsiteY5556" fmla="*/ 3095625 h 6812607"/>
              <a:gd name="connsiteX5557" fmla="*/ 4717851 w 6682383"/>
              <a:gd name="connsiteY5557" fmla="*/ 3099345 h 6812607"/>
              <a:gd name="connsiteX5558" fmla="*/ 4717851 w 6682383"/>
              <a:gd name="connsiteY5558" fmla="*/ 3091905 h 6812607"/>
              <a:gd name="connsiteX5559" fmla="*/ 4717851 w 6682383"/>
              <a:gd name="connsiteY5559" fmla="*/ 3084463 h 6812607"/>
              <a:gd name="connsiteX5560" fmla="*/ 4710410 w 6682383"/>
              <a:gd name="connsiteY5560" fmla="*/ 3084463 h 6812607"/>
              <a:gd name="connsiteX5561" fmla="*/ 4702968 w 6682383"/>
              <a:gd name="connsiteY5561" fmla="*/ 3077021 h 6812607"/>
              <a:gd name="connsiteX5562" fmla="*/ 4706689 w 6682383"/>
              <a:gd name="connsiteY5562" fmla="*/ 3073301 h 6812607"/>
              <a:gd name="connsiteX5563" fmla="*/ 4695527 w 6682383"/>
              <a:gd name="connsiteY5563" fmla="*/ 3069580 h 6812607"/>
              <a:gd name="connsiteX5564" fmla="*/ 4918769 w 6682383"/>
              <a:gd name="connsiteY5564" fmla="*/ 3062138 h 6812607"/>
              <a:gd name="connsiteX5565" fmla="*/ 4918769 w 6682383"/>
              <a:gd name="connsiteY5565" fmla="*/ 3077021 h 6812607"/>
              <a:gd name="connsiteX5566" fmla="*/ 4948535 w 6682383"/>
              <a:gd name="connsiteY5566" fmla="*/ 3073301 h 6812607"/>
              <a:gd name="connsiteX5567" fmla="*/ 4918769 w 6682383"/>
              <a:gd name="connsiteY5567" fmla="*/ 3062138 h 6812607"/>
              <a:gd name="connsiteX5568" fmla="*/ 4743896 w 6682383"/>
              <a:gd name="connsiteY5568" fmla="*/ 3062138 h 6812607"/>
              <a:gd name="connsiteX5569" fmla="*/ 4732734 w 6682383"/>
              <a:gd name="connsiteY5569" fmla="*/ 3069580 h 6812607"/>
              <a:gd name="connsiteX5570" fmla="*/ 4725293 w 6682383"/>
              <a:gd name="connsiteY5570" fmla="*/ 3073301 h 6812607"/>
              <a:gd name="connsiteX5571" fmla="*/ 4732734 w 6682383"/>
              <a:gd name="connsiteY5571" fmla="*/ 3077021 h 6812607"/>
              <a:gd name="connsiteX5572" fmla="*/ 4740176 w 6682383"/>
              <a:gd name="connsiteY5572" fmla="*/ 3077021 h 6812607"/>
              <a:gd name="connsiteX5573" fmla="*/ 4740176 w 6682383"/>
              <a:gd name="connsiteY5573" fmla="*/ 3069580 h 6812607"/>
              <a:gd name="connsiteX5574" fmla="*/ 4747617 w 6682383"/>
              <a:gd name="connsiteY5574" fmla="*/ 3069580 h 6812607"/>
              <a:gd name="connsiteX5575" fmla="*/ 4743896 w 6682383"/>
              <a:gd name="connsiteY5575" fmla="*/ 3062138 h 6812607"/>
              <a:gd name="connsiteX5576" fmla="*/ 3370958 w 6682383"/>
              <a:gd name="connsiteY5576" fmla="*/ 3062138 h 6812607"/>
              <a:gd name="connsiteX5577" fmla="*/ 3374678 w 6682383"/>
              <a:gd name="connsiteY5577" fmla="*/ 3069580 h 6812607"/>
              <a:gd name="connsiteX5578" fmla="*/ 3382119 w 6682383"/>
              <a:gd name="connsiteY5578" fmla="*/ 3065859 h 6812607"/>
              <a:gd name="connsiteX5579" fmla="*/ 3385840 w 6682383"/>
              <a:gd name="connsiteY5579" fmla="*/ 3062138 h 6812607"/>
              <a:gd name="connsiteX5580" fmla="*/ 513457 w 6682383"/>
              <a:gd name="connsiteY5580" fmla="*/ 3062138 h 6812607"/>
              <a:gd name="connsiteX5581" fmla="*/ 513457 w 6682383"/>
              <a:gd name="connsiteY5581" fmla="*/ 3069580 h 6812607"/>
              <a:gd name="connsiteX5582" fmla="*/ 520898 w 6682383"/>
              <a:gd name="connsiteY5582" fmla="*/ 3062138 h 6812607"/>
              <a:gd name="connsiteX5583" fmla="*/ 513457 w 6682383"/>
              <a:gd name="connsiteY5583" fmla="*/ 3062138 h 6812607"/>
              <a:gd name="connsiteX5584" fmla="*/ 6020097 w 6682383"/>
              <a:gd name="connsiteY5584" fmla="*/ 3054697 h 6812607"/>
              <a:gd name="connsiteX5585" fmla="*/ 6020097 w 6682383"/>
              <a:gd name="connsiteY5585" fmla="*/ 3062138 h 6812607"/>
              <a:gd name="connsiteX5586" fmla="*/ 6027539 w 6682383"/>
              <a:gd name="connsiteY5586" fmla="*/ 3062138 h 6812607"/>
              <a:gd name="connsiteX5587" fmla="*/ 6020097 w 6682383"/>
              <a:gd name="connsiteY5587" fmla="*/ 3054697 h 6812607"/>
              <a:gd name="connsiteX5588" fmla="*/ 4673203 w 6682383"/>
              <a:gd name="connsiteY5588" fmla="*/ 3054697 h 6812607"/>
              <a:gd name="connsiteX5589" fmla="*/ 4673203 w 6682383"/>
              <a:gd name="connsiteY5589" fmla="*/ 3062138 h 6812607"/>
              <a:gd name="connsiteX5590" fmla="*/ 4680644 w 6682383"/>
              <a:gd name="connsiteY5590" fmla="*/ 3062138 h 6812607"/>
              <a:gd name="connsiteX5591" fmla="*/ 4673203 w 6682383"/>
              <a:gd name="connsiteY5591" fmla="*/ 3054697 h 6812607"/>
              <a:gd name="connsiteX5592" fmla="*/ 6096372 w 6682383"/>
              <a:gd name="connsiteY5592" fmla="*/ 3050977 h 6812607"/>
              <a:gd name="connsiteX5593" fmla="*/ 6109394 w 6682383"/>
              <a:gd name="connsiteY5593" fmla="*/ 3054697 h 6812607"/>
              <a:gd name="connsiteX5594" fmla="*/ 6131718 w 6682383"/>
              <a:gd name="connsiteY5594" fmla="*/ 3077021 h 6812607"/>
              <a:gd name="connsiteX5595" fmla="*/ 6124277 w 6682383"/>
              <a:gd name="connsiteY5595" fmla="*/ 3077021 h 6812607"/>
              <a:gd name="connsiteX5596" fmla="*/ 6087070 w 6682383"/>
              <a:gd name="connsiteY5596" fmla="*/ 3054697 h 6812607"/>
              <a:gd name="connsiteX5597" fmla="*/ 6096372 w 6682383"/>
              <a:gd name="connsiteY5597" fmla="*/ 3050977 h 6812607"/>
              <a:gd name="connsiteX5598" fmla="*/ 6213574 w 6682383"/>
              <a:gd name="connsiteY5598" fmla="*/ 3047256 h 6812607"/>
              <a:gd name="connsiteX5599" fmla="*/ 6228457 w 6682383"/>
              <a:gd name="connsiteY5599" fmla="*/ 3047256 h 6812607"/>
              <a:gd name="connsiteX5600" fmla="*/ 6221015 w 6682383"/>
              <a:gd name="connsiteY5600" fmla="*/ 3054697 h 6812607"/>
              <a:gd name="connsiteX5601" fmla="*/ 6213574 w 6682383"/>
              <a:gd name="connsiteY5601" fmla="*/ 3054697 h 6812607"/>
              <a:gd name="connsiteX5602" fmla="*/ 6213574 w 6682383"/>
              <a:gd name="connsiteY5602" fmla="*/ 3047256 h 6812607"/>
              <a:gd name="connsiteX5603" fmla="*/ 3430488 w 6682383"/>
              <a:gd name="connsiteY5603" fmla="*/ 3032373 h 6812607"/>
              <a:gd name="connsiteX5604" fmla="*/ 3423048 w 6682383"/>
              <a:gd name="connsiteY5604" fmla="*/ 3039814 h 6812607"/>
              <a:gd name="connsiteX5605" fmla="*/ 3415605 w 6682383"/>
              <a:gd name="connsiteY5605" fmla="*/ 3039814 h 6812607"/>
              <a:gd name="connsiteX5606" fmla="*/ 3408165 w 6682383"/>
              <a:gd name="connsiteY5606" fmla="*/ 3039814 h 6812607"/>
              <a:gd name="connsiteX5607" fmla="*/ 3408165 w 6682383"/>
              <a:gd name="connsiteY5607" fmla="*/ 3054697 h 6812607"/>
              <a:gd name="connsiteX5608" fmla="*/ 3430488 w 6682383"/>
              <a:gd name="connsiteY5608" fmla="*/ 3047256 h 6812607"/>
              <a:gd name="connsiteX5609" fmla="*/ 3430488 w 6682383"/>
              <a:gd name="connsiteY5609" fmla="*/ 3032373 h 6812607"/>
              <a:gd name="connsiteX5610" fmla="*/ 491133 w 6682383"/>
              <a:gd name="connsiteY5610" fmla="*/ 3032373 h 6812607"/>
              <a:gd name="connsiteX5611" fmla="*/ 498574 w 6682383"/>
              <a:gd name="connsiteY5611" fmla="*/ 3032373 h 6812607"/>
              <a:gd name="connsiteX5612" fmla="*/ 491133 w 6682383"/>
              <a:gd name="connsiteY5612" fmla="*/ 3034234 h 6812607"/>
              <a:gd name="connsiteX5613" fmla="*/ 342305 w 6682383"/>
              <a:gd name="connsiteY5613" fmla="*/ 3032373 h 6812607"/>
              <a:gd name="connsiteX5614" fmla="*/ 334863 w 6682383"/>
              <a:gd name="connsiteY5614" fmla="*/ 3047256 h 6812607"/>
              <a:gd name="connsiteX5615" fmla="*/ 319981 w 6682383"/>
              <a:gd name="connsiteY5615" fmla="*/ 3065859 h 6812607"/>
              <a:gd name="connsiteX5616" fmla="*/ 312539 w 6682383"/>
              <a:gd name="connsiteY5616" fmla="*/ 3080742 h 6812607"/>
              <a:gd name="connsiteX5617" fmla="*/ 297656 w 6682383"/>
              <a:gd name="connsiteY5617" fmla="*/ 3084463 h 6812607"/>
              <a:gd name="connsiteX5618" fmla="*/ 305098 w 6682383"/>
              <a:gd name="connsiteY5618" fmla="*/ 3069580 h 6812607"/>
              <a:gd name="connsiteX5619" fmla="*/ 316260 w 6682383"/>
              <a:gd name="connsiteY5619" fmla="*/ 3065859 h 6812607"/>
              <a:gd name="connsiteX5620" fmla="*/ 319981 w 6682383"/>
              <a:gd name="connsiteY5620" fmla="*/ 3054697 h 6812607"/>
              <a:gd name="connsiteX5621" fmla="*/ 331143 w 6682383"/>
              <a:gd name="connsiteY5621" fmla="*/ 3039814 h 6812607"/>
              <a:gd name="connsiteX5622" fmla="*/ 342305 w 6682383"/>
              <a:gd name="connsiteY5622" fmla="*/ 3032373 h 6812607"/>
              <a:gd name="connsiteX5623" fmla="*/ 6221015 w 6682383"/>
              <a:gd name="connsiteY5623" fmla="*/ 3024931 h 6812607"/>
              <a:gd name="connsiteX5624" fmla="*/ 6228457 w 6682383"/>
              <a:gd name="connsiteY5624" fmla="*/ 3032373 h 6812607"/>
              <a:gd name="connsiteX5625" fmla="*/ 6221015 w 6682383"/>
              <a:gd name="connsiteY5625" fmla="*/ 3032373 h 6812607"/>
              <a:gd name="connsiteX5626" fmla="*/ 6221015 w 6682383"/>
              <a:gd name="connsiteY5626" fmla="*/ 3024931 h 6812607"/>
              <a:gd name="connsiteX5627" fmla="*/ 6131718 w 6682383"/>
              <a:gd name="connsiteY5627" fmla="*/ 3024931 h 6812607"/>
              <a:gd name="connsiteX5628" fmla="*/ 6146601 w 6682383"/>
              <a:gd name="connsiteY5628" fmla="*/ 3024931 h 6812607"/>
              <a:gd name="connsiteX5629" fmla="*/ 6161484 w 6682383"/>
              <a:gd name="connsiteY5629" fmla="*/ 3032373 h 6812607"/>
              <a:gd name="connsiteX5630" fmla="*/ 6150322 w 6682383"/>
              <a:gd name="connsiteY5630" fmla="*/ 3032373 h 6812607"/>
              <a:gd name="connsiteX5631" fmla="*/ 6146601 w 6682383"/>
              <a:gd name="connsiteY5631" fmla="*/ 3032373 h 6812607"/>
              <a:gd name="connsiteX5632" fmla="*/ 255799 w 6682383"/>
              <a:gd name="connsiteY5632" fmla="*/ 3020514 h 6812607"/>
              <a:gd name="connsiteX5633" fmla="*/ 253008 w 6682383"/>
              <a:gd name="connsiteY5633" fmla="*/ 3032373 h 6812607"/>
              <a:gd name="connsiteX5634" fmla="*/ 241846 w 6682383"/>
              <a:gd name="connsiteY5634" fmla="*/ 3036094 h 6812607"/>
              <a:gd name="connsiteX5635" fmla="*/ 238125 w 6682383"/>
              <a:gd name="connsiteY5635" fmla="*/ 3039814 h 6812607"/>
              <a:gd name="connsiteX5636" fmla="*/ 230684 w 6682383"/>
              <a:gd name="connsiteY5636" fmla="*/ 3047256 h 6812607"/>
              <a:gd name="connsiteX5637" fmla="*/ 186035 w 6682383"/>
              <a:gd name="connsiteY5637" fmla="*/ 3084463 h 6812607"/>
              <a:gd name="connsiteX5638" fmla="*/ 186035 w 6682383"/>
              <a:gd name="connsiteY5638" fmla="*/ 3077021 h 6812607"/>
              <a:gd name="connsiteX5639" fmla="*/ 193477 w 6682383"/>
              <a:gd name="connsiteY5639" fmla="*/ 3069580 h 6812607"/>
              <a:gd name="connsiteX5640" fmla="*/ 223242 w 6682383"/>
              <a:gd name="connsiteY5640" fmla="*/ 3047256 h 6812607"/>
              <a:gd name="connsiteX5641" fmla="*/ 255799 w 6682383"/>
              <a:gd name="connsiteY5641" fmla="*/ 3020514 h 6812607"/>
              <a:gd name="connsiteX5642" fmla="*/ 6161484 w 6682383"/>
              <a:gd name="connsiteY5642" fmla="*/ 3010049 h 6812607"/>
              <a:gd name="connsiteX5643" fmla="*/ 6168926 w 6682383"/>
              <a:gd name="connsiteY5643" fmla="*/ 3017490 h 6812607"/>
              <a:gd name="connsiteX5644" fmla="*/ 6154043 w 6682383"/>
              <a:gd name="connsiteY5644" fmla="*/ 3017490 h 6812607"/>
              <a:gd name="connsiteX5645" fmla="*/ 6139160 w 6682383"/>
              <a:gd name="connsiteY5645" fmla="*/ 3010049 h 6812607"/>
              <a:gd name="connsiteX5646" fmla="*/ 6146601 w 6682383"/>
              <a:gd name="connsiteY5646" fmla="*/ 3010049 h 6812607"/>
              <a:gd name="connsiteX5647" fmla="*/ 6146601 w 6682383"/>
              <a:gd name="connsiteY5647" fmla="*/ 3017490 h 6812607"/>
              <a:gd name="connsiteX5648" fmla="*/ 6139160 w 6682383"/>
              <a:gd name="connsiteY5648" fmla="*/ 3010049 h 6812607"/>
              <a:gd name="connsiteX5649" fmla="*/ 6094511 w 6682383"/>
              <a:gd name="connsiteY5649" fmla="*/ 3010049 h 6812607"/>
              <a:gd name="connsiteX5650" fmla="*/ 6101953 w 6682383"/>
              <a:gd name="connsiteY5650" fmla="*/ 3017490 h 6812607"/>
              <a:gd name="connsiteX5651" fmla="*/ 6094511 w 6682383"/>
              <a:gd name="connsiteY5651" fmla="*/ 3017490 h 6812607"/>
              <a:gd name="connsiteX5652" fmla="*/ 4137422 w 6682383"/>
              <a:gd name="connsiteY5652" fmla="*/ 3010049 h 6812607"/>
              <a:gd name="connsiteX5653" fmla="*/ 4144863 w 6682383"/>
              <a:gd name="connsiteY5653" fmla="*/ 3017490 h 6812607"/>
              <a:gd name="connsiteX5654" fmla="*/ 4144863 w 6682383"/>
              <a:gd name="connsiteY5654" fmla="*/ 3010049 h 6812607"/>
              <a:gd name="connsiteX5655" fmla="*/ 4141143 w 6682383"/>
              <a:gd name="connsiteY5655" fmla="*/ 3010049 h 6812607"/>
              <a:gd name="connsiteX5656" fmla="*/ 4137422 w 6682383"/>
              <a:gd name="connsiteY5656" fmla="*/ 3010049 h 6812607"/>
              <a:gd name="connsiteX5657" fmla="*/ 3527226 w 6682383"/>
              <a:gd name="connsiteY5657" fmla="*/ 3010049 h 6812607"/>
              <a:gd name="connsiteX5658" fmla="*/ 3527226 w 6682383"/>
              <a:gd name="connsiteY5658" fmla="*/ 3017490 h 6812607"/>
              <a:gd name="connsiteX5659" fmla="*/ 3534668 w 6682383"/>
              <a:gd name="connsiteY5659" fmla="*/ 3017490 h 6812607"/>
              <a:gd name="connsiteX5660" fmla="*/ 3534668 w 6682383"/>
              <a:gd name="connsiteY5660" fmla="*/ 3013770 h 6812607"/>
              <a:gd name="connsiteX5661" fmla="*/ 3527226 w 6682383"/>
              <a:gd name="connsiteY5661" fmla="*/ 3010049 h 6812607"/>
              <a:gd name="connsiteX5662" fmla="*/ 3516064 w 6682383"/>
              <a:gd name="connsiteY5662" fmla="*/ 3002607 h 6812607"/>
              <a:gd name="connsiteX5663" fmla="*/ 3512344 w 6682383"/>
              <a:gd name="connsiteY5663" fmla="*/ 3010049 h 6812607"/>
              <a:gd name="connsiteX5664" fmla="*/ 3519785 w 6682383"/>
              <a:gd name="connsiteY5664" fmla="*/ 3010049 h 6812607"/>
              <a:gd name="connsiteX5665" fmla="*/ 3516064 w 6682383"/>
              <a:gd name="connsiteY5665" fmla="*/ 3002607 h 6812607"/>
              <a:gd name="connsiteX5666" fmla="*/ 379512 w 6682383"/>
              <a:gd name="connsiteY5666" fmla="*/ 2995166 h 6812607"/>
              <a:gd name="connsiteX5667" fmla="*/ 379512 w 6682383"/>
              <a:gd name="connsiteY5667" fmla="*/ 2998886 h 6812607"/>
              <a:gd name="connsiteX5668" fmla="*/ 379512 w 6682383"/>
              <a:gd name="connsiteY5668" fmla="*/ 3010049 h 6812607"/>
              <a:gd name="connsiteX5669" fmla="*/ 372070 w 6682383"/>
              <a:gd name="connsiteY5669" fmla="*/ 3010049 h 6812607"/>
              <a:gd name="connsiteX5670" fmla="*/ 578569 w 6682383"/>
              <a:gd name="connsiteY5670" fmla="*/ 2991446 h 6812607"/>
              <a:gd name="connsiteX5671" fmla="*/ 572988 w 6682383"/>
              <a:gd name="connsiteY5671" fmla="*/ 2995166 h 6812607"/>
              <a:gd name="connsiteX5672" fmla="*/ 569268 w 6682383"/>
              <a:gd name="connsiteY5672" fmla="*/ 2998886 h 6812607"/>
              <a:gd name="connsiteX5673" fmla="*/ 576709 w 6682383"/>
              <a:gd name="connsiteY5673" fmla="*/ 3002607 h 6812607"/>
              <a:gd name="connsiteX5674" fmla="*/ 580430 w 6682383"/>
              <a:gd name="connsiteY5674" fmla="*/ 2995166 h 6812607"/>
              <a:gd name="connsiteX5675" fmla="*/ 578569 w 6682383"/>
              <a:gd name="connsiteY5675" fmla="*/ 2991446 h 6812607"/>
              <a:gd name="connsiteX5676" fmla="*/ 407616 w 6682383"/>
              <a:gd name="connsiteY5676" fmla="*/ 2989386 h 6812607"/>
              <a:gd name="connsiteX5677" fmla="*/ 394395 w 6682383"/>
              <a:gd name="connsiteY5677" fmla="*/ 3002607 h 6812607"/>
              <a:gd name="connsiteX5678" fmla="*/ 386953 w 6682383"/>
              <a:gd name="connsiteY5678" fmla="*/ 3010049 h 6812607"/>
              <a:gd name="connsiteX5679" fmla="*/ 587871 w 6682383"/>
              <a:gd name="connsiteY5679" fmla="*/ 2987724 h 6812607"/>
              <a:gd name="connsiteX5680" fmla="*/ 587871 w 6682383"/>
              <a:gd name="connsiteY5680" fmla="*/ 2995166 h 6812607"/>
              <a:gd name="connsiteX5681" fmla="*/ 595313 w 6682383"/>
              <a:gd name="connsiteY5681" fmla="*/ 2995166 h 6812607"/>
              <a:gd name="connsiteX5682" fmla="*/ 587871 w 6682383"/>
              <a:gd name="connsiteY5682" fmla="*/ 2987724 h 6812607"/>
              <a:gd name="connsiteX5683" fmla="*/ 595313 w 6682383"/>
              <a:gd name="connsiteY5683" fmla="*/ 2980283 h 6812607"/>
              <a:gd name="connsiteX5684" fmla="*/ 595313 w 6682383"/>
              <a:gd name="connsiteY5684" fmla="*/ 2987724 h 6812607"/>
              <a:gd name="connsiteX5685" fmla="*/ 602754 w 6682383"/>
              <a:gd name="connsiteY5685" fmla="*/ 2980283 h 6812607"/>
              <a:gd name="connsiteX5686" fmla="*/ 595313 w 6682383"/>
              <a:gd name="connsiteY5686" fmla="*/ 2980283 h 6812607"/>
              <a:gd name="connsiteX5687" fmla="*/ 416719 w 6682383"/>
              <a:gd name="connsiteY5687" fmla="*/ 2980283 h 6812607"/>
              <a:gd name="connsiteX5688" fmla="*/ 407616 w 6682383"/>
              <a:gd name="connsiteY5688" fmla="*/ 2989386 h 6812607"/>
              <a:gd name="connsiteX5689" fmla="*/ 409277 w 6682383"/>
              <a:gd name="connsiteY5689" fmla="*/ 2987724 h 6812607"/>
              <a:gd name="connsiteX5690" fmla="*/ 3579316 w 6682383"/>
              <a:gd name="connsiteY5690" fmla="*/ 2972842 h 6812607"/>
              <a:gd name="connsiteX5691" fmla="*/ 3579316 w 6682383"/>
              <a:gd name="connsiteY5691" fmla="*/ 2980283 h 6812607"/>
              <a:gd name="connsiteX5692" fmla="*/ 3586758 w 6682383"/>
              <a:gd name="connsiteY5692" fmla="*/ 2976562 h 6812607"/>
              <a:gd name="connsiteX5693" fmla="*/ 3586758 w 6682383"/>
              <a:gd name="connsiteY5693" fmla="*/ 2972842 h 6812607"/>
              <a:gd name="connsiteX5694" fmla="*/ 3579316 w 6682383"/>
              <a:gd name="connsiteY5694" fmla="*/ 2972842 h 6812607"/>
              <a:gd name="connsiteX5695" fmla="*/ 3564434 w 6682383"/>
              <a:gd name="connsiteY5695" fmla="*/ 2972842 h 6812607"/>
              <a:gd name="connsiteX5696" fmla="*/ 3556992 w 6682383"/>
              <a:gd name="connsiteY5696" fmla="*/ 2980283 h 6812607"/>
              <a:gd name="connsiteX5697" fmla="*/ 3564434 w 6682383"/>
              <a:gd name="connsiteY5697" fmla="*/ 2980283 h 6812607"/>
              <a:gd name="connsiteX5698" fmla="*/ 3571875 w 6682383"/>
              <a:gd name="connsiteY5698" fmla="*/ 2980283 h 6812607"/>
              <a:gd name="connsiteX5699" fmla="*/ 3564434 w 6682383"/>
              <a:gd name="connsiteY5699" fmla="*/ 2972842 h 6812607"/>
              <a:gd name="connsiteX5700" fmla="*/ 587871 w 6682383"/>
              <a:gd name="connsiteY5700" fmla="*/ 2972842 h 6812607"/>
              <a:gd name="connsiteX5701" fmla="*/ 580430 w 6682383"/>
              <a:gd name="connsiteY5701" fmla="*/ 2980283 h 6812607"/>
              <a:gd name="connsiteX5702" fmla="*/ 595313 w 6682383"/>
              <a:gd name="connsiteY5702" fmla="*/ 2972842 h 6812607"/>
              <a:gd name="connsiteX5703" fmla="*/ 587871 w 6682383"/>
              <a:gd name="connsiteY5703" fmla="*/ 2972842 h 6812607"/>
              <a:gd name="connsiteX5704" fmla="*/ 386953 w 6682383"/>
              <a:gd name="connsiteY5704" fmla="*/ 2972842 h 6812607"/>
              <a:gd name="connsiteX5705" fmla="*/ 386953 w 6682383"/>
              <a:gd name="connsiteY5705" fmla="*/ 2980283 h 6812607"/>
              <a:gd name="connsiteX5706" fmla="*/ 379512 w 6682383"/>
              <a:gd name="connsiteY5706" fmla="*/ 2987724 h 6812607"/>
              <a:gd name="connsiteX5707" fmla="*/ 379512 w 6682383"/>
              <a:gd name="connsiteY5707" fmla="*/ 2984004 h 6812607"/>
              <a:gd name="connsiteX5708" fmla="*/ 386953 w 6682383"/>
              <a:gd name="connsiteY5708" fmla="*/ 2972842 h 6812607"/>
              <a:gd name="connsiteX5709" fmla="*/ 327422 w 6682383"/>
              <a:gd name="connsiteY5709" fmla="*/ 2965400 h 6812607"/>
              <a:gd name="connsiteX5710" fmla="*/ 323701 w 6682383"/>
              <a:gd name="connsiteY5710" fmla="*/ 2976562 h 6812607"/>
              <a:gd name="connsiteX5711" fmla="*/ 312539 w 6682383"/>
              <a:gd name="connsiteY5711" fmla="*/ 2987724 h 6812607"/>
              <a:gd name="connsiteX5712" fmla="*/ 301377 w 6682383"/>
              <a:gd name="connsiteY5712" fmla="*/ 2991445 h 6812607"/>
              <a:gd name="connsiteX5713" fmla="*/ 290215 w 6682383"/>
              <a:gd name="connsiteY5713" fmla="*/ 2995166 h 6812607"/>
              <a:gd name="connsiteX5714" fmla="*/ 275332 w 6682383"/>
              <a:gd name="connsiteY5714" fmla="*/ 3002607 h 6812607"/>
              <a:gd name="connsiteX5715" fmla="*/ 305098 w 6682383"/>
              <a:gd name="connsiteY5715" fmla="*/ 2980283 h 6812607"/>
              <a:gd name="connsiteX5716" fmla="*/ 319981 w 6682383"/>
              <a:gd name="connsiteY5716" fmla="*/ 2969121 h 6812607"/>
              <a:gd name="connsiteX5717" fmla="*/ 327422 w 6682383"/>
              <a:gd name="connsiteY5717" fmla="*/ 2965400 h 6812607"/>
              <a:gd name="connsiteX5718" fmla="*/ 5915918 w 6682383"/>
              <a:gd name="connsiteY5718" fmla="*/ 2950517 h 6812607"/>
              <a:gd name="connsiteX5719" fmla="*/ 5923359 w 6682383"/>
              <a:gd name="connsiteY5719" fmla="*/ 2950517 h 6812607"/>
              <a:gd name="connsiteX5720" fmla="*/ 5930801 w 6682383"/>
              <a:gd name="connsiteY5720" fmla="*/ 2957959 h 6812607"/>
              <a:gd name="connsiteX5721" fmla="*/ 5927080 w 6682383"/>
              <a:gd name="connsiteY5721" fmla="*/ 2965400 h 6812607"/>
              <a:gd name="connsiteX5722" fmla="*/ 5915918 w 6682383"/>
              <a:gd name="connsiteY5722" fmla="*/ 2957959 h 6812607"/>
              <a:gd name="connsiteX5723" fmla="*/ 3653731 w 6682383"/>
              <a:gd name="connsiteY5723" fmla="*/ 2950517 h 6812607"/>
              <a:gd name="connsiteX5724" fmla="*/ 3646289 w 6682383"/>
              <a:gd name="connsiteY5724" fmla="*/ 2954238 h 6812607"/>
              <a:gd name="connsiteX5725" fmla="*/ 3646289 w 6682383"/>
              <a:gd name="connsiteY5725" fmla="*/ 2957959 h 6812607"/>
              <a:gd name="connsiteX5726" fmla="*/ 3653731 w 6682383"/>
              <a:gd name="connsiteY5726" fmla="*/ 2957959 h 6812607"/>
              <a:gd name="connsiteX5727" fmla="*/ 3661172 w 6682383"/>
              <a:gd name="connsiteY5727" fmla="*/ 2957959 h 6812607"/>
              <a:gd name="connsiteX5728" fmla="*/ 3653731 w 6682383"/>
              <a:gd name="connsiteY5728" fmla="*/ 2950517 h 6812607"/>
              <a:gd name="connsiteX5729" fmla="*/ 3676055 w 6682383"/>
              <a:gd name="connsiteY5729" fmla="*/ 2943076 h 6812607"/>
              <a:gd name="connsiteX5730" fmla="*/ 3676055 w 6682383"/>
              <a:gd name="connsiteY5730" fmla="*/ 2950517 h 6812607"/>
              <a:gd name="connsiteX5731" fmla="*/ 3683496 w 6682383"/>
              <a:gd name="connsiteY5731" fmla="*/ 2950517 h 6812607"/>
              <a:gd name="connsiteX5732" fmla="*/ 3683496 w 6682383"/>
              <a:gd name="connsiteY5732" fmla="*/ 2946797 h 6812607"/>
              <a:gd name="connsiteX5733" fmla="*/ 3676055 w 6682383"/>
              <a:gd name="connsiteY5733" fmla="*/ 2943076 h 6812607"/>
              <a:gd name="connsiteX5734" fmla="*/ 3452812 w 6682383"/>
              <a:gd name="connsiteY5734" fmla="*/ 2943076 h 6812607"/>
              <a:gd name="connsiteX5735" fmla="*/ 3460255 w 6682383"/>
              <a:gd name="connsiteY5735" fmla="*/ 2946797 h 6812607"/>
              <a:gd name="connsiteX5736" fmla="*/ 3467695 w 6682383"/>
              <a:gd name="connsiteY5736" fmla="*/ 2943076 h 6812607"/>
              <a:gd name="connsiteX5737" fmla="*/ 3460255 w 6682383"/>
              <a:gd name="connsiteY5737" fmla="*/ 2943076 h 6812607"/>
              <a:gd name="connsiteX5738" fmla="*/ 3452812 w 6682383"/>
              <a:gd name="connsiteY5738" fmla="*/ 2943076 h 6812607"/>
              <a:gd name="connsiteX5739" fmla="*/ 409277 w 6682383"/>
              <a:gd name="connsiteY5739" fmla="*/ 2943076 h 6812607"/>
              <a:gd name="connsiteX5740" fmla="*/ 416719 w 6682383"/>
              <a:gd name="connsiteY5740" fmla="*/ 2950517 h 6812607"/>
              <a:gd name="connsiteX5741" fmla="*/ 409277 w 6682383"/>
              <a:gd name="connsiteY5741" fmla="*/ 2969121 h 6812607"/>
              <a:gd name="connsiteX5742" fmla="*/ 401836 w 6682383"/>
              <a:gd name="connsiteY5742" fmla="*/ 2965400 h 6812607"/>
              <a:gd name="connsiteX5743" fmla="*/ 409277 w 6682383"/>
              <a:gd name="connsiteY5743" fmla="*/ 2943076 h 6812607"/>
              <a:gd name="connsiteX5744" fmla="*/ 5893593 w 6682383"/>
              <a:gd name="connsiteY5744" fmla="*/ 2928193 h 6812607"/>
              <a:gd name="connsiteX5745" fmla="*/ 5897314 w 6682383"/>
              <a:gd name="connsiteY5745" fmla="*/ 2935635 h 6812607"/>
              <a:gd name="connsiteX5746" fmla="*/ 5901035 w 6682383"/>
              <a:gd name="connsiteY5746" fmla="*/ 2943076 h 6812607"/>
              <a:gd name="connsiteX5747" fmla="*/ 5893593 w 6682383"/>
              <a:gd name="connsiteY5747" fmla="*/ 2943076 h 6812607"/>
              <a:gd name="connsiteX5748" fmla="*/ 5893593 w 6682383"/>
              <a:gd name="connsiteY5748" fmla="*/ 2928193 h 6812607"/>
              <a:gd name="connsiteX5749" fmla="*/ 5871269 w 6682383"/>
              <a:gd name="connsiteY5749" fmla="*/ 2928193 h 6812607"/>
              <a:gd name="connsiteX5750" fmla="*/ 5878711 w 6682383"/>
              <a:gd name="connsiteY5750" fmla="*/ 2928193 h 6812607"/>
              <a:gd name="connsiteX5751" fmla="*/ 5878711 w 6682383"/>
              <a:gd name="connsiteY5751" fmla="*/ 2935635 h 6812607"/>
              <a:gd name="connsiteX5752" fmla="*/ 595313 w 6682383"/>
              <a:gd name="connsiteY5752" fmla="*/ 2928193 h 6812607"/>
              <a:gd name="connsiteX5753" fmla="*/ 595313 w 6682383"/>
              <a:gd name="connsiteY5753" fmla="*/ 2935635 h 6812607"/>
              <a:gd name="connsiteX5754" fmla="*/ 587871 w 6682383"/>
              <a:gd name="connsiteY5754" fmla="*/ 2939355 h 6812607"/>
              <a:gd name="connsiteX5755" fmla="*/ 587871 w 6682383"/>
              <a:gd name="connsiteY5755" fmla="*/ 2931914 h 6812607"/>
              <a:gd name="connsiteX5756" fmla="*/ 595313 w 6682383"/>
              <a:gd name="connsiteY5756" fmla="*/ 2928193 h 6812607"/>
              <a:gd name="connsiteX5757" fmla="*/ 431602 w 6682383"/>
              <a:gd name="connsiteY5757" fmla="*/ 2928193 h 6812607"/>
              <a:gd name="connsiteX5758" fmla="*/ 427881 w 6682383"/>
              <a:gd name="connsiteY5758" fmla="*/ 2935635 h 6812607"/>
              <a:gd name="connsiteX5759" fmla="*/ 424160 w 6682383"/>
              <a:gd name="connsiteY5759" fmla="*/ 2935635 h 6812607"/>
              <a:gd name="connsiteX5760" fmla="*/ 364629 w 6682383"/>
              <a:gd name="connsiteY5760" fmla="*/ 2928193 h 6812607"/>
              <a:gd name="connsiteX5761" fmla="*/ 372070 w 6682383"/>
              <a:gd name="connsiteY5761" fmla="*/ 2928193 h 6812607"/>
              <a:gd name="connsiteX5762" fmla="*/ 357188 w 6682383"/>
              <a:gd name="connsiteY5762" fmla="*/ 2943076 h 6812607"/>
              <a:gd name="connsiteX5763" fmla="*/ 342305 w 6682383"/>
              <a:gd name="connsiteY5763" fmla="*/ 2943076 h 6812607"/>
              <a:gd name="connsiteX5764" fmla="*/ 349746 w 6682383"/>
              <a:gd name="connsiteY5764" fmla="*/ 2935635 h 6812607"/>
              <a:gd name="connsiteX5765" fmla="*/ 357188 w 6682383"/>
              <a:gd name="connsiteY5765" fmla="*/ 2935635 h 6812607"/>
              <a:gd name="connsiteX5766" fmla="*/ 360908 w 6682383"/>
              <a:gd name="connsiteY5766" fmla="*/ 2931914 h 6812607"/>
              <a:gd name="connsiteX5767" fmla="*/ 364629 w 6682383"/>
              <a:gd name="connsiteY5767" fmla="*/ 2928193 h 6812607"/>
              <a:gd name="connsiteX5768" fmla="*/ 781348 w 6682383"/>
              <a:gd name="connsiteY5768" fmla="*/ 2920752 h 6812607"/>
              <a:gd name="connsiteX5769" fmla="*/ 781348 w 6682383"/>
              <a:gd name="connsiteY5769" fmla="*/ 2928193 h 6812607"/>
              <a:gd name="connsiteX5770" fmla="*/ 788789 w 6682383"/>
              <a:gd name="connsiteY5770" fmla="*/ 2920752 h 6812607"/>
              <a:gd name="connsiteX5771" fmla="*/ 781348 w 6682383"/>
              <a:gd name="connsiteY5771" fmla="*/ 2920752 h 6812607"/>
              <a:gd name="connsiteX5772" fmla="*/ 766465 w 6682383"/>
              <a:gd name="connsiteY5772" fmla="*/ 2920752 h 6812607"/>
              <a:gd name="connsiteX5773" fmla="*/ 759024 w 6682383"/>
              <a:gd name="connsiteY5773" fmla="*/ 2928193 h 6812607"/>
              <a:gd name="connsiteX5774" fmla="*/ 755303 w 6682383"/>
              <a:gd name="connsiteY5774" fmla="*/ 2931914 h 6812607"/>
              <a:gd name="connsiteX5775" fmla="*/ 744141 w 6682383"/>
              <a:gd name="connsiteY5775" fmla="*/ 2943076 h 6812607"/>
              <a:gd name="connsiteX5776" fmla="*/ 736699 w 6682383"/>
              <a:gd name="connsiteY5776" fmla="*/ 2957959 h 6812607"/>
              <a:gd name="connsiteX5777" fmla="*/ 751582 w 6682383"/>
              <a:gd name="connsiteY5777" fmla="*/ 2957959 h 6812607"/>
              <a:gd name="connsiteX5778" fmla="*/ 759024 w 6682383"/>
              <a:gd name="connsiteY5778" fmla="*/ 2950517 h 6812607"/>
              <a:gd name="connsiteX5779" fmla="*/ 766465 w 6682383"/>
              <a:gd name="connsiteY5779" fmla="*/ 2943076 h 6812607"/>
              <a:gd name="connsiteX5780" fmla="*/ 5886152 w 6682383"/>
              <a:gd name="connsiteY5780" fmla="*/ 2898428 h 6812607"/>
              <a:gd name="connsiteX5781" fmla="*/ 5893593 w 6682383"/>
              <a:gd name="connsiteY5781" fmla="*/ 2898428 h 6812607"/>
              <a:gd name="connsiteX5782" fmla="*/ 5893593 w 6682383"/>
              <a:gd name="connsiteY5782" fmla="*/ 2905869 h 6812607"/>
              <a:gd name="connsiteX5783" fmla="*/ 5886152 w 6682383"/>
              <a:gd name="connsiteY5783" fmla="*/ 2898428 h 6812607"/>
              <a:gd name="connsiteX5784" fmla="*/ 5878711 w 6682383"/>
              <a:gd name="connsiteY5784" fmla="*/ 2883545 h 6812607"/>
              <a:gd name="connsiteX5785" fmla="*/ 5886152 w 6682383"/>
              <a:gd name="connsiteY5785" fmla="*/ 2887265 h 6812607"/>
              <a:gd name="connsiteX5786" fmla="*/ 5886152 w 6682383"/>
              <a:gd name="connsiteY5786" fmla="*/ 2890986 h 6812607"/>
              <a:gd name="connsiteX5787" fmla="*/ 3579316 w 6682383"/>
              <a:gd name="connsiteY5787" fmla="*/ 2876103 h 6812607"/>
              <a:gd name="connsiteX5788" fmla="*/ 3571875 w 6682383"/>
              <a:gd name="connsiteY5788" fmla="*/ 2883545 h 6812607"/>
              <a:gd name="connsiteX5789" fmla="*/ 3579316 w 6682383"/>
              <a:gd name="connsiteY5789" fmla="*/ 2883545 h 6812607"/>
              <a:gd name="connsiteX5790" fmla="*/ 3579316 w 6682383"/>
              <a:gd name="connsiteY5790" fmla="*/ 2876103 h 6812607"/>
              <a:gd name="connsiteX5791" fmla="*/ 5811738 w 6682383"/>
              <a:gd name="connsiteY5791" fmla="*/ 2868662 h 6812607"/>
              <a:gd name="connsiteX5792" fmla="*/ 5819179 w 6682383"/>
              <a:gd name="connsiteY5792" fmla="*/ 2876103 h 6812607"/>
              <a:gd name="connsiteX5793" fmla="*/ 5819179 w 6682383"/>
              <a:gd name="connsiteY5793" fmla="*/ 2868662 h 6812607"/>
              <a:gd name="connsiteX5794" fmla="*/ 3601641 w 6682383"/>
              <a:gd name="connsiteY5794" fmla="*/ 2868662 h 6812607"/>
              <a:gd name="connsiteX5795" fmla="*/ 3594199 w 6682383"/>
              <a:gd name="connsiteY5795" fmla="*/ 2876103 h 6812607"/>
              <a:gd name="connsiteX5796" fmla="*/ 3601641 w 6682383"/>
              <a:gd name="connsiteY5796" fmla="*/ 2876103 h 6812607"/>
              <a:gd name="connsiteX5797" fmla="*/ 721816 w 6682383"/>
              <a:gd name="connsiteY5797" fmla="*/ 2861220 h 6812607"/>
              <a:gd name="connsiteX5798" fmla="*/ 714375 w 6682383"/>
              <a:gd name="connsiteY5798" fmla="*/ 2872383 h 6812607"/>
              <a:gd name="connsiteX5799" fmla="*/ 706934 w 6682383"/>
              <a:gd name="connsiteY5799" fmla="*/ 2883545 h 6812607"/>
              <a:gd name="connsiteX5800" fmla="*/ 699492 w 6682383"/>
              <a:gd name="connsiteY5800" fmla="*/ 2890986 h 6812607"/>
              <a:gd name="connsiteX5801" fmla="*/ 692051 w 6682383"/>
              <a:gd name="connsiteY5801" fmla="*/ 2898428 h 6812607"/>
              <a:gd name="connsiteX5802" fmla="*/ 692051 w 6682383"/>
              <a:gd name="connsiteY5802" fmla="*/ 2913310 h 6812607"/>
              <a:gd name="connsiteX5803" fmla="*/ 706934 w 6682383"/>
              <a:gd name="connsiteY5803" fmla="*/ 2898428 h 6812607"/>
              <a:gd name="connsiteX5804" fmla="*/ 736699 w 6682383"/>
              <a:gd name="connsiteY5804" fmla="*/ 2861220 h 6812607"/>
              <a:gd name="connsiteX5805" fmla="*/ 729258 w 6682383"/>
              <a:gd name="connsiteY5805" fmla="*/ 2861220 h 6812607"/>
              <a:gd name="connsiteX5806" fmla="*/ 692051 w 6682383"/>
              <a:gd name="connsiteY5806" fmla="*/ 2861220 h 6812607"/>
              <a:gd name="connsiteX5807" fmla="*/ 692051 w 6682383"/>
              <a:gd name="connsiteY5807" fmla="*/ 2868662 h 6812607"/>
              <a:gd name="connsiteX5808" fmla="*/ 699492 w 6682383"/>
              <a:gd name="connsiteY5808" fmla="*/ 2861220 h 6812607"/>
              <a:gd name="connsiteX5809" fmla="*/ 692051 w 6682383"/>
              <a:gd name="connsiteY5809" fmla="*/ 2861220 h 6812607"/>
              <a:gd name="connsiteX5810" fmla="*/ 6063816 w 6682383"/>
              <a:gd name="connsiteY5810" fmla="*/ 2855640 h 6812607"/>
              <a:gd name="connsiteX5811" fmla="*/ 6064746 w 6682383"/>
              <a:gd name="connsiteY5811" fmla="*/ 2857500 h 6812607"/>
              <a:gd name="connsiteX5812" fmla="*/ 6064746 w 6682383"/>
              <a:gd name="connsiteY5812" fmla="*/ 2861220 h 6812607"/>
              <a:gd name="connsiteX5813" fmla="*/ 6057304 w 6682383"/>
              <a:gd name="connsiteY5813" fmla="*/ 2868662 h 6812607"/>
              <a:gd name="connsiteX5814" fmla="*/ 6057304 w 6682383"/>
              <a:gd name="connsiteY5814" fmla="*/ 2861220 h 6812607"/>
              <a:gd name="connsiteX5815" fmla="*/ 6061025 w 6682383"/>
              <a:gd name="connsiteY5815" fmla="*/ 2857500 h 6812607"/>
              <a:gd name="connsiteX5816" fmla="*/ 6063816 w 6682383"/>
              <a:gd name="connsiteY5816" fmla="*/ 2855640 h 6812607"/>
              <a:gd name="connsiteX5817" fmla="*/ 840879 w 6682383"/>
              <a:gd name="connsiteY5817" fmla="*/ 2853779 h 6812607"/>
              <a:gd name="connsiteX5818" fmla="*/ 840879 w 6682383"/>
              <a:gd name="connsiteY5818" fmla="*/ 2861220 h 6812607"/>
              <a:gd name="connsiteX5819" fmla="*/ 837158 w 6682383"/>
              <a:gd name="connsiteY5819" fmla="*/ 2864942 h 6812607"/>
              <a:gd name="connsiteX5820" fmla="*/ 833438 w 6682383"/>
              <a:gd name="connsiteY5820" fmla="*/ 2868662 h 6812607"/>
              <a:gd name="connsiteX5821" fmla="*/ 833438 w 6682383"/>
              <a:gd name="connsiteY5821" fmla="*/ 2861220 h 6812607"/>
              <a:gd name="connsiteX5822" fmla="*/ 837158 w 6682383"/>
              <a:gd name="connsiteY5822" fmla="*/ 2857500 h 6812607"/>
              <a:gd name="connsiteX5823" fmla="*/ 840879 w 6682383"/>
              <a:gd name="connsiteY5823" fmla="*/ 2853779 h 6812607"/>
              <a:gd name="connsiteX5824" fmla="*/ 6116836 w 6682383"/>
              <a:gd name="connsiteY5824" fmla="*/ 2838896 h 6812607"/>
              <a:gd name="connsiteX5825" fmla="*/ 6124277 w 6682383"/>
              <a:gd name="connsiteY5825" fmla="*/ 2842617 h 6812607"/>
              <a:gd name="connsiteX5826" fmla="*/ 6124277 w 6682383"/>
              <a:gd name="connsiteY5826" fmla="*/ 2846338 h 6812607"/>
              <a:gd name="connsiteX5827" fmla="*/ 6116836 w 6682383"/>
              <a:gd name="connsiteY5827" fmla="*/ 2846338 h 6812607"/>
              <a:gd name="connsiteX5828" fmla="*/ 6116836 w 6682383"/>
              <a:gd name="connsiteY5828" fmla="*/ 2838896 h 6812607"/>
              <a:gd name="connsiteX5829" fmla="*/ 3705820 w 6682383"/>
              <a:gd name="connsiteY5829" fmla="*/ 2831455 h 6812607"/>
              <a:gd name="connsiteX5830" fmla="*/ 3705820 w 6682383"/>
              <a:gd name="connsiteY5830" fmla="*/ 2838896 h 6812607"/>
              <a:gd name="connsiteX5831" fmla="*/ 3713262 w 6682383"/>
              <a:gd name="connsiteY5831" fmla="*/ 2838896 h 6812607"/>
              <a:gd name="connsiteX5832" fmla="*/ 3713262 w 6682383"/>
              <a:gd name="connsiteY5832" fmla="*/ 2831455 h 6812607"/>
              <a:gd name="connsiteX5833" fmla="*/ 3705820 w 6682383"/>
              <a:gd name="connsiteY5833" fmla="*/ 2831455 h 6812607"/>
              <a:gd name="connsiteX5834" fmla="*/ 6079629 w 6682383"/>
              <a:gd name="connsiteY5834" fmla="*/ 2824013 h 6812607"/>
              <a:gd name="connsiteX5835" fmla="*/ 6087070 w 6682383"/>
              <a:gd name="connsiteY5835" fmla="*/ 2824013 h 6812607"/>
              <a:gd name="connsiteX5836" fmla="*/ 6079629 w 6682383"/>
              <a:gd name="connsiteY5836" fmla="*/ 2831455 h 6812607"/>
              <a:gd name="connsiteX5837" fmla="*/ 6079629 w 6682383"/>
              <a:gd name="connsiteY5837" fmla="*/ 2824013 h 6812607"/>
              <a:gd name="connsiteX5838" fmla="*/ 727770 w 6682383"/>
              <a:gd name="connsiteY5838" fmla="*/ 2821037 h 6812607"/>
              <a:gd name="connsiteX5839" fmla="*/ 727398 w 6682383"/>
              <a:gd name="connsiteY5839" fmla="*/ 2822154 h 6812607"/>
              <a:gd name="connsiteX5840" fmla="*/ 726777 w 6682383"/>
              <a:gd name="connsiteY5840" fmla="*/ 2822360 h 6812607"/>
              <a:gd name="connsiteX5841" fmla="*/ 507876 w 6682383"/>
              <a:gd name="connsiteY5841" fmla="*/ 2818432 h 6812607"/>
              <a:gd name="connsiteX5842" fmla="*/ 520898 w 6682383"/>
              <a:gd name="connsiteY5842" fmla="*/ 2824013 h 6812607"/>
              <a:gd name="connsiteX5843" fmla="*/ 520898 w 6682383"/>
              <a:gd name="connsiteY5843" fmla="*/ 2827734 h 6812607"/>
              <a:gd name="connsiteX5844" fmla="*/ 513457 w 6682383"/>
              <a:gd name="connsiteY5844" fmla="*/ 2831455 h 6812607"/>
              <a:gd name="connsiteX5845" fmla="*/ 513457 w 6682383"/>
              <a:gd name="connsiteY5845" fmla="*/ 2838896 h 6812607"/>
              <a:gd name="connsiteX5846" fmla="*/ 498574 w 6682383"/>
              <a:gd name="connsiteY5846" fmla="*/ 2846338 h 6812607"/>
              <a:gd name="connsiteX5847" fmla="*/ 498574 w 6682383"/>
              <a:gd name="connsiteY5847" fmla="*/ 2831455 h 6812607"/>
              <a:gd name="connsiteX5848" fmla="*/ 507876 w 6682383"/>
              <a:gd name="connsiteY5848" fmla="*/ 2818432 h 6812607"/>
              <a:gd name="connsiteX5849" fmla="*/ 5848945 w 6682383"/>
              <a:gd name="connsiteY5849" fmla="*/ 2809131 h 6812607"/>
              <a:gd name="connsiteX5850" fmla="*/ 5860107 w 6682383"/>
              <a:gd name="connsiteY5850" fmla="*/ 2809131 h 6812607"/>
              <a:gd name="connsiteX5851" fmla="*/ 5863828 w 6682383"/>
              <a:gd name="connsiteY5851" fmla="*/ 2816572 h 6812607"/>
              <a:gd name="connsiteX5852" fmla="*/ 5856386 w 6682383"/>
              <a:gd name="connsiteY5852" fmla="*/ 2816572 h 6812607"/>
              <a:gd name="connsiteX5853" fmla="*/ 699492 w 6682383"/>
              <a:gd name="connsiteY5853" fmla="*/ 2809131 h 6812607"/>
              <a:gd name="connsiteX5854" fmla="*/ 706934 w 6682383"/>
              <a:gd name="connsiteY5854" fmla="*/ 2816572 h 6812607"/>
              <a:gd name="connsiteX5855" fmla="*/ 699492 w 6682383"/>
              <a:gd name="connsiteY5855" fmla="*/ 2816572 h 6812607"/>
              <a:gd name="connsiteX5856" fmla="*/ 699492 w 6682383"/>
              <a:gd name="connsiteY5856" fmla="*/ 2809131 h 6812607"/>
              <a:gd name="connsiteX5857" fmla="*/ 937617 w 6682383"/>
              <a:gd name="connsiteY5857" fmla="*/ 2801689 h 6812607"/>
              <a:gd name="connsiteX5858" fmla="*/ 930176 w 6682383"/>
              <a:gd name="connsiteY5858" fmla="*/ 2809131 h 6812607"/>
              <a:gd name="connsiteX5859" fmla="*/ 937617 w 6682383"/>
              <a:gd name="connsiteY5859" fmla="*/ 2809131 h 6812607"/>
              <a:gd name="connsiteX5860" fmla="*/ 773906 w 6682383"/>
              <a:gd name="connsiteY5860" fmla="*/ 2801689 h 6812607"/>
              <a:gd name="connsiteX5861" fmla="*/ 773906 w 6682383"/>
              <a:gd name="connsiteY5861" fmla="*/ 2809131 h 6812607"/>
              <a:gd name="connsiteX5862" fmla="*/ 781348 w 6682383"/>
              <a:gd name="connsiteY5862" fmla="*/ 2801689 h 6812607"/>
              <a:gd name="connsiteX5863" fmla="*/ 675308 w 6682383"/>
              <a:gd name="connsiteY5863" fmla="*/ 2797969 h 6812607"/>
              <a:gd name="connsiteX5864" fmla="*/ 671122 w 6682383"/>
              <a:gd name="connsiteY5864" fmla="*/ 2811921 h 6812607"/>
              <a:gd name="connsiteX5865" fmla="*/ 669727 w 6682383"/>
              <a:gd name="connsiteY5865" fmla="*/ 2831455 h 6812607"/>
              <a:gd name="connsiteX5866" fmla="*/ 669727 w 6682383"/>
              <a:gd name="connsiteY5866" fmla="*/ 2838896 h 6812607"/>
              <a:gd name="connsiteX5867" fmla="*/ 666006 w 6682383"/>
              <a:gd name="connsiteY5867" fmla="*/ 2838896 h 6812607"/>
              <a:gd name="connsiteX5868" fmla="*/ 654844 w 6682383"/>
              <a:gd name="connsiteY5868" fmla="*/ 2842617 h 6812607"/>
              <a:gd name="connsiteX5869" fmla="*/ 647402 w 6682383"/>
              <a:gd name="connsiteY5869" fmla="*/ 2853779 h 6812607"/>
              <a:gd name="connsiteX5870" fmla="*/ 625078 w 6682383"/>
              <a:gd name="connsiteY5870" fmla="*/ 2876103 h 6812607"/>
              <a:gd name="connsiteX5871" fmla="*/ 639961 w 6682383"/>
              <a:gd name="connsiteY5871" fmla="*/ 2846338 h 6812607"/>
              <a:gd name="connsiteX5872" fmla="*/ 647402 w 6682383"/>
              <a:gd name="connsiteY5872" fmla="*/ 2842617 h 6812607"/>
              <a:gd name="connsiteX5873" fmla="*/ 662285 w 6682383"/>
              <a:gd name="connsiteY5873" fmla="*/ 2816572 h 6812607"/>
              <a:gd name="connsiteX5874" fmla="*/ 673447 w 6682383"/>
              <a:gd name="connsiteY5874" fmla="*/ 2801689 h 6812607"/>
              <a:gd name="connsiteX5875" fmla="*/ 997149 w 6682383"/>
              <a:gd name="connsiteY5875" fmla="*/ 2786807 h 6812607"/>
              <a:gd name="connsiteX5876" fmla="*/ 982266 w 6682383"/>
              <a:gd name="connsiteY5876" fmla="*/ 2794248 h 6812607"/>
              <a:gd name="connsiteX5877" fmla="*/ 989707 w 6682383"/>
              <a:gd name="connsiteY5877" fmla="*/ 2794248 h 6812607"/>
              <a:gd name="connsiteX5878" fmla="*/ 997149 w 6682383"/>
              <a:gd name="connsiteY5878" fmla="*/ 2790527 h 6812607"/>
              <a:gd name="connsiteX5879" fmla="*/ 997149 w 6682383"/>
              <a:gd name="connsiteY5879" fmla="*/ 2786807 h 6812607"/>
              <a:gd name="connsiteX5880" fmla="*/ 736699 w 6682383"/>
              <a:gd name="connsiteY5880" fmla="*/ 2786807 h 6812607"/>
              <a:gd name="connsiteX5881" fmla="*/ 729258 w 6682383"/>
              <a:gd name="connsiteY5881" fmla="*/ 2794248 h 6812607"/>
              <a:gd name="connsiteX5882" fmla="*/ 744141 w 6682383"/>
              <a:gd name="connsiteY5882" fmla="*/ 2786807 h 6812607"/>
              <a:gd name="connsiteX5883" fmla="*/ 736699 w 6682383"/>
              <a:gd name="connsiteY5883" fmla="*/ 2786807 h 6812607"/>
              <a:gd name="connsiteX5884" fmla="*/ 5802808 w 6682383"/>
              <a:gd name="connsiteY5884" fmla="*/ 2780853 h 6812607"/>
              <a:gd name="connsiteX5885" fmla="*/ 5804297 w 6682383"/>
              <a:gd name="connsiteY5885" fmla="*/ 2781225 h 6812607"/>
              <a:gd name="connsiteX5886" fmla="*/ 5811738 w 6682383"/>
              <a:gd name="connsiteY5886" fmla="*/ 2786807 h 6812607"/>
              <a:gd name="connsiteX5887" fmla="*/ 788789 w 6682383"/>
              <a:gd name="connsiteY5887" fmla="*/ 2779366 h 6812607"/>
              <a:gd name="connsiteX5888" fmla="*/ 788789 w 6682383"/>
              <a:gd name="connsiteY5888" fmla="*/ 2786807 h 6812607"/>
              <a:gd name="connsiteX5889" fmla="*/ 788789 w 6682383"/>
              <a:gd name="connsiteY5889" fmla="*/ 2794248 h 6812607"/>
              <a:gd name="connsiteX5890" fmla="*/ 796231 w 6682383"/>
              <a:gd name="connsiteY5890" fmla="*/ 2786807 h 6812607"/>
              <a:gd name="connsiteX5891" fmla="*/ 788789 w 6682383"/>
              <a:gd name="connsiteY5891" fmla="*/ 2779366 h 6812607"/>
              <a:gd name="connsiteX5892" fmla="*/ 5921266 w 6682383"/>
              <a:gd name="connsiteY5892" fmla="*/ 2777040 h 6812607"/>
              <a:gd name="connsiteX5893" fmla="*/ 5923359 w 6682383"/>
              <a:gd name="connsiteY5893" fmla="*/ 2786807 h 6812607"/>
              <a:gd name="connsiteX5894" fmla="*/ 5915918 w 6682383"/>
              <a:gd name="connsiteY5894" fmla="*/ 2786807 h 6812607"/>
              <a:gd name="connsiteX5895" fmla="*/ 5919638 w 6682383"/>
              <a:gd name="connsiteY5895" fmla="*/ 2779366 h 6812607"/>
              <a:gd name="connsiteX5896" fmla="*/ 5921266 w 6682383"/>
              <a:gd name="connsiteY5896" fmla="*/ 2777040 h 6812607"/>
              <a:gd name="connsiteX5897" fmla="*/ 5973589 w 6682383"/>
              <a:gd name="connsiteY5897" fmla="*/ 2775644 h 6812607"/>
              <a:gd name="connsiteX5898" fmla="*/ 5975449 w 6682383"/>
              <a:gd name="connsiteY5898" fmla="*/ 2779366 h 6812607"/>
              <a:gd name="connsiteX5899" fmla="*/ 5968008 w 6682383"/>
              <a:gd name="connsiteY5899" fmla="*/ 2786807 h 6812607"/>
              <a:gd name="connsiteX5900" fmla="*/ 5968008 w 6682383"/>
              <a:gd name="connsiteY5900" fmla="*/ 2779366 h 6812607"/>
              <a:gd name="connsiteX5901" fmla="*/ 5973589 w 6682383"/>
              <a:gd name="connsiteY5901" fmla="*/ 2775644 h 6812607"/>
              <a:gd name="connsiteX5902" fmla="*/ 5789414 w 6682383"/>
              <a:gd name="connsiteY5902" fmla="*/ 2771924 h 6812607"/>
              <a:gd name="connsiteX5903" fmla="*/ 5802808 w 6682383"/>
              <a:gd name="connsiteY5903" fmla="*/ 2780853 h 6812607"/>
              <a:gd name="connsiteX5904" fmla="*/ 5796855 w 6682383"/>
              <a:gd name="connsiteY5904" fmla="*/ 2779366 h 6812607"/>
              <a:gd name="connsiteX5905" fmla="*/ 1012031 w 6682383"/>
              <a:gd name="connsiteY5905" fmla="*/ 2771924 h 6812607"/>
              <a:gd name="connsiteX5906" fmla="*/ 1004590 w 6682383"/>
              <a:gd name="connsiteY5906" fmla="*/ 2779366 h 6812607"/>
              <a:gd name="connsiteX5907" fmla="*/ 1012031 w 6682383"/>
              <a:gd name="connsiteY5907" fmla="*/ 2779366 h 6812607"/>
              <a:gd name="connsiteX5908" fmla="*/ 1012031 w 6682383"/>
              <a:gd name="connsiteY5908" fmla="*/ 2771924 h 6812607"/>
              <a:gd name="connsiteX5909" fmla="*/ 5923359 w 6682383"/>
              <a:gd name="connsiteY5909" fmla="*/ 2757041 h 6812607"/>
              <a:gd name="connsiteX5910" fmla="*/ 5930801 w 6682383"/>
              <a:gd name="connsiteY5910" fmla="*/ 2771924 h 6812607"/>
              <a:gd name="connsiteX5911" fmla="*/ 5915918 w 6682383"/>
              <a:gd name="connsiteY5911" fmla="*/ 2764482 h 6812607"/>
              <a:gd name="connsiteX5912" fmla="*/ 959941 w 6682383"/>
              <a:gd name="connsiteY5912" fmla="*/ 2757041 h 6812607"/>
              <a:gd name="connsiteX5913" fmla="*/ 937617 w 6682383"/>
              <a:gd name="connsiteY5913" fmla="*/ 2779366 h 6812607"/>
              <a:gd name="connsiteX5914" fmla="*/ 937617 w 6682383"/>
              <a:gd name="connsiteY5914" fmla="*/ 2786807 h 6812607"/>
              <a:gd name="connsiteX5915" fmla="*/ 945059 w 6682383"/>
              <a:gd name="connsiteY5915" fmla="*/ 2786807 h 6812607"/>
              <a:gd name="connsiteX5916" fmla="*/ 959941 w 6682383"/>
              <a:gd name="connsiteY5916" fmla="*/ 2771924 h 6812607"/>
              <a:gd name="connsiteX5917" fmla="*/ 967383 w 6682383"/>
              <a:gd name="connsiteY5917" fmla="*/ 2771924 h 6812607"/>
              <a:gd name="connsiteX5918" fmla="*/ 967383 w 6682383"/>
              <a:gd name="connsiteY5918" fmla="*/ 2764482 h 6812607"/>
              <a:gd name="connsiteX5919" fmla="*/ 974824 w 6682383"/>
              <a:gd name="connsiteY5919" fmla="*/ 2757041 h 6812607"/>
              <a:gd name="connsiteX5920" fmla="*/ 5752207 w 6682383"/>
              <a:gd name="connsiteY5920" fmla="*/ 2742158 h 6812607"/>
              <a:gd name="connsiteX5921" fmla="*/ 5763369 w 6682383"/>
              <a:gd name="connsiteY5921" fmla="*/ 2749599 h 6812607"/>
              <a:gd name="connsiteX5922" fmla="*/ 5774531 w 6682383"/>
              <a:gd name="connsiteY5922" fmla="*/ 2764482 h 6812607"/>
              <a:gd name="connsiteX5923" fmla="*/ 5759648 w 6682383"/>
              <a:gd name="connsiteY5923" fmla="*/ 2757041 h 6812607"/>
              <a:gd name="connsiteX5924" fmla="*/ 1123652 w 6682383"/>
              <a:gd name="connsiteY5924" fmla="*/ 2742158 h 6812607"/>
              <a:gd name="connsiteX5925" fmla="*/ 1116211 w 6682383"/>
              <a:gd name="connsiteY5925" fmla="*/ 2764482 h 6812607"/>
              <a:gd name="connsiteX5926" fmla="*/ 1108770 w 6682383"/>
              <a:gd name="connsiteY5926" fmla="*/ 2764482 h 6812607"/>
              <a:gd name="connsiteX5927" fmla="*/ 1108770 w 6682383"/>
              <a:gd name="connsiteY5927" fmla="*/ 2771924 h 6812607"/>
              <a:gd name="connsiteX5928" fmla="*/ 1116211 w 6682383"/>
              <a:gd name="connsiteY5928" fmla="*/ 2764482 h 6812607"/>
              <a:gd name="connsiteX5929" fmla="*/ 1123652 w 6682383"/>
              <a:gd name="connsiteY5929" fmla="*/ 2757041 h 6812607"/>
              <a:gd name="connsiteX5930" fmla="*/ 792510 w 6682383"/>
              <a:gd name="connsiteY5930" fmla="*/ 2742158 h 6812607"/>
              <a:gd name="connsiteX5931" fmla="*/ 788789 w 6682383"/>
              <a:gd name="connsiteY5931" fmla="*/ 2749599 h 6812607"/>
              <a:gd name="connsiteX5932" fmla="*/ 796231 w 6682383"/>
              <a:gd name="connsiteY5932" fmla="*/ 2742158 h 6812607"/>
              <a:gd name="connsiteX5933" fmla="*/ 792510 w 6682383"/>
              <a:gd name="connsiteY5933" fmla="*/ 2742158 h 6812607"/>
              <a:gd name="connsiteX5934" fmla="*/ 759024 w 6682383"/>
              <a:gd name="connsiteY5934" fmla="*/ 2737507 h 6812607"/>
              <a:gd name="connsiteX5935" fmla="*/ 762744 w 6682383"/>
              <a:gd name="connsiteY5935" fmla="*/ 2738437 h 6812607"/>
              <a:gd name="connsiteX5936" fmla="*/ 759024 w 6682383"/>
              <a:gd name="connsiteY5936" fmla="*/ 2749599 h 6812607"/>
              <a:gd name="connsiteX5937" fmla="*/ 751582 w 6682383"/>
              <a:gd name="connsiteY5937" fmla="*/ 2749599 h 6812607"/>
              <a:gd name="connsiteX5938" fmla="*/ 755303 w 6682383"/>
              <a:gd name="connsiteY5938" fmla="*/ 2742158 h 6812607"/>
              <a:gd name="connsiteX5939" fmla="*/ 759024 w 6682383"/>
              <a:gd name="connsiteY5939" fmla="*/ 2737507 h 6812607"/>
              <a:gd name="connsiteX5940" fmla="*/ 5361533 w 6682383"/>
              <a:gd name="connsiteY5940" fmla="*/ 2730996 h 6812607"/>
              <a:gd name="connsiteX5941" fmla="*/ 5357812 w 6682383"/>
              <a:gd name="connsiteY5941" fmla="*/ 2734717 h 6812607"/>
              <a:gd name="connsiteX5942" fmla="*/ 5372695 w 6682383"/>
              <a:gd name="connsiteY5942" fmla="*/ 2742158 h 6812607"/>
              <a:gd name="connsiteX5943" fmla="*/ 5395019 w 6682383"/>
              <a:gd name="connsiteY5943" fmla="*/ 2742158 h 6812607"/>
              <a:gd name="connsiteX5944" fmla="*/ 5372695 w 6682383"/>
              <a:gd name="connsiteY5944" fmla="*/ 2734717 h 6812607"/>
              <a:gd name="connsiteX5945" fmla="*/ 5361533 w 6682383"/>
              <a:gd name="connsiteY5945" fmla="*/ 2730996 h 6812607"/>
              <a:gd name="connsiteX5946" fmla="*/ 595313 w 6682383"/>
              <a:gd name="connsiteY5946" fmla="*/ 2727275 h 6812607"/>
              <a:gd name="connsiteX5947" fmla="*/ 595313 w 6682383"/>
              <a:gd name="connsiteY5947" fmla="*/ 2734717 h 6812607"/>
              <a:gd name="connsiteX5948" fmla="*/ 587871 w 6682383"/>
              <a:gd name="connsiteY5948" fmla="*/ 2742158 h 6812607"/>
              <a:gd name="connsiteX5949" fmla="*/ 587871 w 6682383"/>
              <a:gd name="connsiteY5949" fmla="*/ 2734717 h 6812607"/>
              <a:gd name="connsiteX5950" fmla="*/ 587871 w 6682383"/>
              <a:gd name="connsiteY5950" fmla="*/ 2730996 h 6812607"/>
              <a:gd name="connsiteX5951" fmla="*/ 595313 w 6682383"/>
              <a:gd name="connsiteY5951" fmla="*/ 2727275 h 6812607"/>
              <a:gd name="connsiteX5952" fmla="*/ 6146601 w 6682383"/>
              <a:gd name="connsiteY5952" fmla="*/ 2719834 h 6812607"/>
              <a:gd name="connsiteX5953" fmla="*/ 6154043 w 6682383"/>
              <a:gd name="connsiteY5953" fmla="*/ 2719834 h 6812607"/>
              <a:gd name="connsiteX5954" fmla="*/ 6154043 w 6682383"/>
              <a:gd name="connsiteY5954" fmla="*/ 2727275 h 6812607"/>
              <a:gd name="connsiteX5955" fmla="*/ 6146601 w 6682383"/>
              <a:gd name="connsiteY5955" fmla="*/ 2723554 h 6812607"/>
              <a:gd name="connsiteX5956" fmla="*/ 6146601 w 6682383"/>
              <a:gd name="connsiteY5956" fmla="*/ 2719834 h 6812607"/>
              <a:gd name="connsiteX5957" fmla="*/ 5543847 w 6682383"/>
              <a:gd name="connsiteY5957" fmla="*/ 2719834 h 6812607"/>
              <a:gd name="connsiteX5958" fmla="*/ 5551289 w 6682383"/>
              <a:gd name="connsiteY5958" fmla="*/ 2719834 h 6812607"/>
              <a:gd name="connsiteX5959" fmla="*/ 5551289 w 6682383"/>
              <a:gd name="connsiteY5959" fmla="*/ 2727275 h 6812607"/>
              <a:gd name="connsiteX5960" fmla="*/ 5543847 w 6682383"/>
              <a:gd name="connsiteY5960" fmla="*/ 2719834 h 6812607"/>
              <a:gd name="connsiteX5961" fmla="*/ 5208984 w 6682383"/>
              <a:gd name="connsiteY5961" fmla="*/ 2712392 h 6812607"/>
              <a:gd name="connsiteX5962" fmla="*/ 5205263 w 6682383"/>
              <a:gd name="connsiteY5962" fmla="*/ 2723554 h 6812607"/>
              <a:gd name="connsiteX5963" fmla="*/ 5212705 w 6682383"/>
              <a:gd name="connsiteY5963" fmla="*/ 2727275 h 6812607"/>
              <a:gd name="connsiteX5964" fmla="*/ 5216426 w 6682383"/>
              <a:gd name="connsiteY5964" fmla="*/ 2719834 h 6812607"/>
              <a:gd name="connsiteX5965" fmla="*/ 5208984 w 6682383"/>
              <a:gd name="connsiteY5965" fmla="*/ 2712392 h 6812607"/>
              <a:gd name="connsiteX5966" fmla="*/ 5052715 w 6682383"/>
              <a:gd name="connsiteY5966" fmla="*/ 2704951 h 6812607"/>
              <a:gd name="connsiteX5967" fmla="*/ 5060156 w 6682383"/>
              <a:gd name="connsiteY5967" fmla="*/ 2719834 h 6812607"/>
              <a:gd name="connsiteX5968" fmla="*/ 5067597 w 6682383"/>
              <a:gd name="connsiteY5968" fmla="*/ 2719834 h 6812607"/>
              <a:gd name="connsiteX5969" fmla="*/ 5052715 w 6682383"/>
              <a:gd name="connsiteY5969" fmla="*/ 2704951 h 6812607"/>
              <a:gd name="connsiteX5970" fmla="*/ 974824 w 6682383"/>
              <a:gd name="connsiteY5970" fmla="*/ 2704951 h 6812607"/>
              <a:gd name="connsiteX5971" fmla="*/ 974824 w 6682383"/>
              <a:gd name="connsiteY5971" fmla="*/ 2712392 h 6812607"/>
              <a:gd name="connsiteX5972" fmla="*/ 982266 w 6682383"/>
              <a:gd name="connsiteY5972" fmla="*/ 2704951 h 6812607"/>
              <a:gd name="connsiteX5973" fmla="*/ 930176 w 6682383"/>
              <a:gd name="connsiteY5973" fmla="*/ 2704951 h 6812607"/>
              <a:gd name="connsiteX5974" fmla="*/ 937617 w 6682383"/>
              <a:gd name="connsiteY5974" fmla="*/ 2704951 h 6812607"/>
              <a:gd name="connsiteX5975" fmla="*/ 930176 w 6682383"/>
              <a:gd name="connsiteY5975" fmla="*/ 2712392 h 6812607"/>
              <a:gd name="connsiteX5976" fmla="*/ 930176 w 6682383"/>
              <a:gd name="connsiteY5976" fmla="*/ 2704951 h 6812607"/>
              <a:gd name="connsiteX5977" fmla="*/ 863203 w 6682383"/>
              <a:gd name="connsiteY5977" fmla="*/ 2704951 h 6812607"/>
              <a:gd name="connsiteX5978" fmla="*/ 855762 w 6682383"/>
              <a:gd name="connsiteY5978" fmla="*/ 2712392 h 6812607"/>
              <a:gd name="connsiteX5979" fmla="*/ 863203 w 6682383"/>
              <a:gd name="connsiteY5979" fmla="*/ 2712392 h 6812607"/>
              <a:gd name="connsiteX5980" fmla="*/ 840879 w 6682383"/>
              <a:gd name="connsiteY5980" fmla="*/ 2704951 h 6812607"/>
              <a:gd name="connsiteX5981" fmla="*/ 818555 w 6682383"/>
              <a:gd name="connsiteY5981" fmla="*/ 2749599 h 6812607"/>
              <a:gd name="connsiteX5982" fmla="*/ 829717 w 6682383"/>
              <a:gd name="connsiteY5982" fmla="*/ 2734717 h 6812607"/>
              <a:gd name="connsiteX5983" fmla="*/ 848320 w 6682383"/>
              <a:gd name="connsiteY5983" fmla="*/ 2712392 h 6812607"/>
              <a:gd name="connsiteX5984" fmla="*/ 595313 w 6682383"/>
              <a:gd name="connsiteY5984" fmla="*/ 2704951 h 6812607"/>
              <a:gd name="connsiteX5985" fmla="*/ 602754 w 6682383"/>
              <a:gd name="connsiteY5985" fmla="*/ 2712392 h 6812607"/>
              <a:gd name="connsiteX5986" fmla="*/ 595313 w 6682383"/>
              <a:gd name="connsiteY5986" fmla="*/ 2719834 h 6812607"/>
              <a:gd name="connsiteX5987" fmla="*/ 591592 w 6682383"/>
              <a:gd name="connsiteY5987" fmla="*/ 2712392 h 6812607"/>
              <a:gd name="connsiteX5988" fmla="*/ 595313 w 6682383"/>
              <a:gd name="connsiteY5988" fmla="*/ 2704951 h 6812607"/>
              <a:gd name="connsiteX5989" fmla="*/ 6072187 w 6682383"/>
              <a:gd name="connsiteY5989" fmla="*/ 2697510 h 6812607"/>
              <a:gd name="connsiteX5990" fmla="*/ 6079629 w 6682383"/>
              <a:gd name="connsiteY5990" fmla="*/ 2697510 h 6812607"/>
              <a:gd name="connsiteX5991" fmla="*/ 6087070 w 6682383"/>
              <a:gd name="connsiteY5991" fmla="*/ 2701231 h 6812607"/>
              <a:gd name="connsiteX5992" fmla="*/ 6079629 w 6682383"/>
              <a:gd name="connsiteY5992" fmla="*/ 2704951 h 6812607"/>
              <a:gd name="connsiteX5993" fmla="*/ 5811738 w 6682383"/>
              <a:gd name="connsiteY5993" fmla="*/ 2697510 h 6812607"/>
              <a:gd name="connsiteX5994" fmla="*/ 5819179 w 6682383"/>
              <a:gd name="connsiteY5994" fmla="*/ 2697510 h 6812607"/>
              <a:gd name="connsiteX5995" fmla="*/ 5811738 w 6682383"/>
              <a:gd name="connsiteY5995" fmla="*/ 2704951 h 6812607"/>
              <a:gd name="connsiteX5996" fmla="*/ 822275 w 6682383"/>
              <a:gd name="connsiteY5996" fmla="*/ 2697510 h 6812607"/>
              <a:gd name="connsiteX5997" fmla="*/ 818555 w 6682383"/>
              <a:gd name="connsiteY5997" fmla="*/ 2704951 h 6812607"/>
              <a:gd name="connsiteX5998" fmla="*/ 825996 w 6682383"/>
              <a:gd name="connsiteY5998" fmla="*/ 2704951 h 6812607"/>
              <a:gd name="connsiteX5999" fmla="*/ 825996 w 6682383"/>
              <a:gd name="connsiteY5999" fmla="*/ 2697510 h 6812607"/>
              <a:gd name="connsiteX6000" fmla="*/ 822275 w 6682383"/>
              <a:gd name="connsiteY6000" fmla="*/ 2697510 h 6812607"/>
              <a:gd name="connsiteX6001" fmla="*/ 5916848 w 6682383"/>
              <a:gd name="connsiteY6001" fmla="*/ 2692859 h 6812607"/>
              <a:gd name="connsiteX6002" fmla="*/ 5919638 w 6682383"/>
              <a:gd name="connsiteY6002" fmla="*/ 2693789 h 6812607"/>
              <a:gd name="connsiteX6003" fmla="*/ 5923359 w 6682383"/>
              <a:gd name="connsiteY6003" fmla="*/ 2697510 h 6812607"/>
              <a:gd name="connsiteX6004" fmla="*/ 5915918 w 6682383"/>
              <a:gd name="connsiteY6004" fmla="*/ 2697510 h 6812607"/>
              <a:gd name="connsiteX6005" fmla="*/ 5916848 w 6682383"/>
              <a:gd name="connsiteY6005" fmla="*/ 2692859 h 6812607"/>
              <a:gd name="connsiteX6006" fmla="*/ 5395019 w 6682383"/>
              <a:gd name="connsiteY6006" fmla="*/ 2690068 h 6812607"/>
              <a:gd name="connsiteX6007" fmla="*/ 5402461 w 6682383"/>
              <a:gd name="connsiteY6007" fmla="*/ 2697510 h 6812607"/>
              <a:gd name="connsiteX6008" fmla="*/ 5417343 w 6682383"/>
              <a:gd name="connsiteY6008" fmla="*/ 2697510 h 6812607"/>
              <a:gd name="connsiteX6009" fmla="*/ 5417343 w 6682383"/>
              <a:gd name="connsiteY6009" fmla="*/ 2690068 h 6812607"/>
              <a:gd name="connsiteX6010" fmla="*/ 5395019 w 6682383"/>
              <a:gd name="connsiteY6010" fmla="*/ 2690068 h 6812607"/>
              <a:gd name="connsiteX6011" fmla="*/ 863203 w 6682383"/>
              <a:gd name="connsiteY6011" fmla="*/ 2690068 h 6812607"/>
              <a:gd name="connsiteX6012" fmla="*/ 855762 w 6682383"/>
              <a:gd name="connsiteY6012" fmla="*/ 2697510 h 6812607"/>
              <a:gd name="connsiteX6013" fmla="*/ 863203 w 6682383"/>
              <a:gd name="connsiteY6013" fmla="*/ 2697510 h 6812607"/>
              <a:gd name="connsiteX6014" fmla="*/ 870645 w 6682383"/>
              <a:gd name="connsiteY6014" fmla="*/ 2690068 h 6812607"/>
              <a:gd name="connsiteX6015" fmla="*/ 781348 w 6682383"/>
              <a:gd name="connsiteY6015" fmla="*/ 2690068 h 6812607"/>
              <a:gd name="connsiteX6016" fmla="*/ 781348 w 6682383"/>
              <a:gd name="connsiteY6016" fmla="*/ 2697510 h 6812607"/>
              <a:gd name="connsiteX6017" fmla="*/ 773906 w 6682383"/>
              <a:gd name="connsiteY6017" fmla="*/ 2697510 h 6812607"/>
              <a:gd name="connsiteX6018" fmla="*/ 781348 w 6682383"/>
              <a:gd name="connsiteY6018" fmla="*/ 2690068 h 6812607"/>
              <a:gd name="connsiteX6019" fmla="*/ 900410 w 6682383"/>
              <a:gd name="connsiteY6019" fmla="*/ 2682627 h 6812607"/>
              <a:gd name="connsiteX6020" fmla="*/ 900410 w 6682383"/>
              <a:gd name="connsiteY6020" fmla="*/ 2690068 h 6812607"/>
              <a:gd name="connsiteX6021" fmla="*/ 907852 w 6682383"/>
              <a:gd name="connsiteY6021" fmla="*/ 2690068 h 6812607"/>
              <a:gd name="connsiteX6022" fmla="*/ 907852 w 6682383"/>
              <a:gd name="connsiteY6022" fmla="*/ 2682627 h 6812607"/>
              <a:gd name="connsiteX6023" fmla="*/ 900410 w 6682383"/>
              <a:gd name="connsiteY6023" fmla="*/ 2682627 h 6812607"/>
              <a:gd name="connsiteX6024" fmla="*/ 759024 w 6682383"/>
              <a:gd name="connsiteY6024" fmla="*/ 2682627 h 6812607"/>
              <a:gd name="connsiteX6025" fmla="*/ 751582 w 6682383"/>
              <a:gd name="connsiteY6025" fmla="*/ 2704951 h 6812607"/>
              <a:gd name="connsiteX6026" fmla="*/ 773906 w 6682383"/>
              <a:gd name="connsiteY6026" fmla="*/ 2697510 h 6812607"/>
              <a:gd name="connsiteX6027" fmla="*/ 773906 w 6682383"/>
              <a:gd name="connsiteY6027" fmla="*/ 2704951 h 6812607"/>
              <a:gd name="connsiteX6028" fmla="*/ 766465 w 6682383"/>
              <a:gd name="connsiteY6028" fmla="*/ 2719834 h 6812607"/>
              <a:gd name="connsiteX6029" fmla="*/ 759024 w 6682383"/>
              <a:gd name="connsiteY6029" fmla="*/ 2727275 h 6812607"/>
              <a:gd name="connsiteX6030" fmla="*/ 740420 w 6682383"/>
              <a:gd name="connsiteY6030" fmla="*/ 2723554 h 6812607"/>
              <a:gd name="connsiteX6031" fmla="*/ 714375 w 6682383"/>
              <a:gd name="connsiteY6031" fmla="*/ 2757041 h 6812607"/>
              <a:gd name="connsiteX6032" fmla="*/ 692051 w 6682383"/>
              <a:gd name="connsiteY6032" fmla="*/ 2786807 h 6812607"/>
              <a:gd name="connsiteX6033" fmla="*/ 682284 w 6682383"/>
              <a:gd name="connsiteY6033" fmla="*/ 2789597 h 6812607"/>
              <a:gd name="connsiteX6034" fmla="*/ 675308 w 6682383"/>
              <a:gd name="connsiteY6034" fmla="*/ 2797969 h 6812607"/>
              <a:gd name="connsiteX6035" fmla="*/ 676238 w 6682383"/>
              <a:gd name="connsiteY6035" fmla="*/ 2796108 h 6812607"/>
              <a:gd name="connsiteX6036" fmla="*/ 677168 w 6682383"/>
              <a:gd name="connsiteY6036" fmla="*/ 2794248 h 6812607"/>
              <a:gd name="connsiteX6037" fmla="*/ 692051 w 6682383"/>
              <a:gd name="connsiteY6037" fmla="*/ 2779366 h 6812607"/>
              <a:gd name="connsiteX6038" fmla="*/ 699492 w 6682383"/>
              <a:gd name="connsiteY6038" fmla="*/ 2757041 h 6812607"/>
              <a:gd name="connsiteX6039" fmla="*/ 703213 w 6682383"/>
              <a:gd name="connsiteY6039" fmla="*/ 2753320 h 6812607"/>
              <a:gd name="connsiteX6040" fmla="*/ 714375 w 6682383"/>
              <a:gd name="connsiteY6040" fmla="*/ 2742158 h 6812607"/>
              <a:gd name="connsiteX6041" fmla="*/ 721816 w 6682383"/>
              <a:gd name="connsiteY6041" fmla="*/ 2734717 h 6812607"/>
              <a:gd name="connsiteX6042" fmla="*/ 729258 w 6682383"/>
              <a:gd name="connsiteY6042" fmla="*/ 2716113 h 6812607"/>
              <a:gd name="connsiteX6043" fmla="*/ 747861 w 6682383"/>
              <a:gd name="connsiteY6043" fmla="*/ 2693789 h 6812607"/>
              <a:gd name="connsiteX6044" fmla="*/ 759024 w 6682383"/>
              <a:gd name="connsiteY6044" fmla="*/ 2682627 h 6812607"/>
              <a:gd name="connsiteX6045" fmla="*/ 610195 w 6682383"/>
              <a:gd name="connsiteY6045" fmla="*/ 2682627 h 6812607"/>
              <a:gd name="connsiteX6046" fmla="*/ 617637 w 6682383"/>
              <a:gd name="connsiteY6046" fmla="*/ 2682627 h 6812607"/>
              <a:gd name="connsiteX6047" fmla="*/ 610195 w 6682383"/>
              <a:gd name="connsiteY6047" fmla="*/ 2690068 h 6812607"/>
              <a:gd name="connsiteX6048" fmla="*/ 610195 w 6682383"/>
              <a:gd name="connsiteY6048" fmla="*/ 2682627 h 6812607"/>
              <a:gd name="connsiteX6049" fmla="*/ 6001494 w 6682383"/>
              <a:gd name="connsiteY6049" fmla="*/ 2675185 h 6812607"/>
              <a:gd name="connsiteX6050" fmla="*/ 6005215 w 6682383"/>
              <a:gd name="connsiteY6050" fmla="*/ 2682627 h 6812607"/>
              <a:gd name="connsiteX6051" fmla="*/ 5997773 w 6682383"/>
              <a:gd name="connsiteY6051" fmla="*/ 2682627 h 6812607"/>
              <a:gd name="connsiteX6052" fmla="*/ 6001494 w 6682383"/>
              <a:gd name="connsiteY6052" fmla="*/ 2675185 h 6812607"/>
              <a:gd name="connsiteX6053" fmla="*/ 5774531 w 6682383"/>
              <a:gd name="connsiteY6053" fmla="*/ 2675185 h 6812607"/>
              <a:gd name="connsiteX6054" fmla="*/ 5774531 w 6682383"/>
              <a:gd name="connsiteY6054" fmla="*/ 2682627 h 6812607"/>
              <a:gd name="connsiteX6055" fmla="*/ 5770810 w 6682383"/>
              <a:gd name="connsiteY6055" fmla="*/ 2678906 h 6812607"/>
              <a:gd name="connsiteX6056" fmla="*/ 5774531 w 6682383"/>
              <a:gd name="connsiteY6056" fmla="*/ 2675185 h 6812607"/>
              <a:gd name="connsiteX6057" fmla="*/ 6015447 w 6682383"/>
              <a:gd name="connsiteY6057" fmla="*/ 2670534 h 6812607"/>
              <a:gd name="connsiteX6058" fmla="*/ 6023818 w 6682383"/>
              <a:gd name="connsiteY6058" fmla="*/ 2671465 h 6812607"/>
              <a:gd name="connsiteX6059" fmla="*/ 6038701 w 6682383"/>
              <a:gd name="connsiteY6059" fmla="*/ 2678906 h 6812607"/>
              <a:gd name="connsiteX6060" fmla="*/ 6042422 w 6682383"/>
              <a:gd name="connsiteY6060" fmla="*/ 2682627 h 6812607"/>
              <a:gd name="connsiteX6061" fmla="*/ 6046142 w 6682383"/>
              <a:gd name="connsiteY6061" fmla="*/ 2682627 h 6812607"/>
              <a:gd name="connsiteX6062" fmla="*/ 6057304 w 6682383"/>
              <a:gd name="connsiteY6062" fmla="*/ 2682627 h 6812607"/>
              <a:gd name="connsiteX6063" fmla="*/ 6057304 w 6682383"/>
              <a:gd name="connsiteY6063" fmla="*/ 2690068 h 6812607"/>
              <a:gd name="connsiteX6064" fmla="*/ 6034980 w 6682383"/>
              <a:gd name="connsiteY6064" fmla="*/ 2690068 h 6812607"/>
              <a:gd name="connsiteX6065" fmla="*/ 6012656 w 6682383"/>
              <a:gd name="connsiteY6065" fmla="*/ 2675185 h 6812607"/>
              <a:gd name="connsiteX6066" fmla="*/ 6015447 w 6682383"/>
              <a:gd name="connsiteY6066" fmla="*/ 2670534 h 6812607"/>
              <a:gd name="connsiteX6067" fmla="*/ 5521523 w 6682383"/>
              <a:gd name="connsiteY6067" fmla="*/ 2670534 h 6812607"/>
              <a:gd name="connsiteX6068" fmla="*/ 5517802 w 6682383"/>
              <a:gd name="connsiteY6068" fmla="*/ 2675185 h 6812607"/>
              <a:gd name="connsiteX6069" fmla="*/ 5517802 w 6682383"/>
              <a:gd name="connsiteY6069" fmla="*/ 2682627 h 6812607"/>
              <a:gd name="connsiteX6070" fmla="*/ 5521523 w 6682383"/>
              <a:gd name="connsiteY6070" fmla="*/ 2686347 h 6812607"/>
              <a:gd name="connsiteX6071" fmla="*/ 5521523 w 6682383"/>
              <a:gd name="connsiteY6071" fmla="*/ 2697510 h 6812607"/>
              <a:gd name="connsiteX6072" fmla="*/ 5536406 w 6682383"/>
              <a:gd name="connsiteY6072" fmla="*/ 2690068 h 6812607"/>
              <a:gd name="connsiteX6073" fmla="*/ 5536406 w 6682383"/>
              <a:gd name="connsiteY6073" fmla="*/ 2686347 h 6812607"/>
              <a:gd name="connsiteX6074" fmla="*/ 5528965 w 6682383"/>
              <a:gd name="connsiteY6074" fmla="*/ 2682627 h 6812607"/>
              <a:gd name="connsiteX6075" fmla="*/ 5528965 w 6682383"/>
              <a:gd name="connsiteY6075" fmla="*/ 2678906 h 6812607"/>
              <a:gd name="connsiteX6076" fmla="*/ 5525244 w 6682383"/>
              <a:gd name="connsiteY6076" fmla="*/ 2671465 h 6812607"/>
              <a:gd name="connsiteX6077" fmla="*/ 5521523 w 6682383"/>
              <a:gd name="connsiteY6077" fmla="*/ 2670534 h 6812607"/>
              <a:gd name="connsiteX6078" fmla="*/ 5982890 w 6682383"/>
              <a:gd name="connsiteY6078" fmla="*/ 2667744 h 6812607"/>
              <a:gd name="connsiteX6079" fmla="*/ 5975449 w 6682383"/>
              <a:gd name="connsiteY6079" fmla="*/ 2675185 h 6812607"/>
              <a:gd name="connsiteX6080" fmla="*/ 5968008 w 6682383"/>
              <a:gd name="connsiteY6080" fmla="*/ 2675185 h 6812607"/>
              <a:gd name="connsiteX6081" fmla="*/ 5581054 w 6682383"/>
              <a:gd name="connsiteY6081" fmla="*/ 2667744 h 6812607"/>
              <a:gd name="connsiteX6082" fmla="*/ 5595937 w 6682383"/>
              <a:gd name="connsiteY6082" fmla="*/ 2675185 h 6812607"/>
              <a:gd name="connsiteX6083" fmla="*/ 5581054 w 6682383"/>
              <a:gd name="connsiteY6083" fmla="*/ 2675185 h 6812607"/>
              <a:gd name="connsiteX6084" fmla="*/ 5573613 w 6682383"/>
              <a:gd name="connsiteY6084" fmla="*/ 2675185 h 6812607"/>
              <a:gd name="connsiteX6085" fmla="*/ 5581054 w 6682383"/>
              <a:gd name="connsiteY6085" fmla="*/ 2667744 h 6812607"/>
              <a:gd name="connsiteX6086" fmla="*/ 5558730 w 6682383"/>
              <a:gd name="connsiteY6086" fmla="*/ 2667744 h 6812607"/>
              <a:gd name="connsiteX6087" fmla="*/ 5566172 w 6682383"/>
              <a:gd name="connsiteY6087" fmla="*/ 2675185 h 6812607"/>
              <a:gd name="connsiteX6088" fmla="*/ 5558730 w 6682383"/>
              <a:gd name="connsiteY6088" fmla="*/ 2675185 h 6812607"/>
              <a:gd name="connsiteX6089" fmla="*/ 5558730 w 6682383"/>
              <a:gd name="connsiteY6089" fmla="*/ 2667744 h 6812607"/>
              <a:gd name="connsiteX6090" fmla="*/ 1034356 w 6682383"/>
              <a:gd name="connsiteY6090" fmla="*/ 2667744 h 6812607"/>
              <a:gd name="connsiteX6091" fmla="*/ 1026914 w 6682383"/>
              <a:gd name="connsiteY6091" fmla="*/ 2675185 h 6812607"/>
              <a:gd name="connsiteX6092" fmla="*/ 1012031 w 6682383"/>
              <a:gd name="connsiteY6092" fmla="*/ 2693789 h 6812607"/>
              <a:gd name="connsiteX6093" fmla="*/ 993428 w 6682383"/>
              <a:gd name="connsiteY6093" fmla="*/ 2716113 h 6812607"/>
              <a:gd name="connsiteX6094" fmla="*/ 982266 w 6682383"/>
              <a:gd name="connsiteY6094" fmla="*/ 2727275 h 6812607"/>
              <a:gd name="connsiteX6095" fmla="*/ 1004590 w 6682383"/>
              <a:gd name="connsiteY6095" fmla="*/ 2712392 h 6812607"/>
              <a:gd name="connsiteX6096" fmla="*/ 1008311 w 6682383"/>
              <a:gd name="connsiteY6096" fmla="*/ 2704951 h 6812607"/>
              <a:gd name="connsiteX6097" fmla="*/ 1034356 w 6682383"/>
              <a:gd name="connsiteY6097" fmla="*/ 2690068 h 6812607"/>
              <a:gd name="connsiteX6098" fmla="*/ 1041797 w 6682383"/>
              <a:gd name="connsiteY6098" fmla="*/ 2667744 h 6812607"/>
              <a:gd name="connsiteX6099" fmla="*/ 1034356 w 6682383"/>
              <a:gd name="connsiteY6099" fmla="*/ 2667744 h 6812607"/>
              <a:gd name="connsiteX6100" fmla="*/ 967383 w 6682383"/>
              <a:gd name="connsiteY6100" fmla="*/ 2667744 h 6812607"/>
              <a:gd name="connsiteX6101" fmla="*/ 974824 w 6682383"/>
              <a:gd name="connsiteY6101" fmla="*/ 2667744 h 6812607"/>
              <a:gd name="connsiteX6102" fmla="*/ 959941 w 6682383"/>
              <a:gd name="connsiteY6102" fmla="*/ 2675185 h 6812607"/>
              <a:gd name="connsiteX6103" fmla="*/ 907852 w 6682383"/>
              <a:gd name="connsiteY6103" fmla="*/ 2667744 h 6812607"/>
              <a:gd name="connsiteX6104" fmla="*/ 907852 w 6682383"/>
              <a:gd name="connsiteY6104" fmla="*/ 2675185 h 6812607"/>
              <a:gd name="connsiteX6105" fmla="*/ 915293 w 6682383"/>
              <a:gd name="connsiteY6105" fmla="*/ 2675185 h 6812607"/>
              <a:gd name="connsiteX6106" fmla="*/ 907852 w 6682383"/>
              <a:gd name="connsiteY6106" fmla="*/ 2667744 h 6812607"/>
              <a:gd name="connsiteX6107" fmla="*/ 5759648 w 6682383"/>
              <a:gd name="connsiteY6107" fmla="*/ 2660303 h 6812607"/>
              <a:gd name="connsiteX6108" fmla="*/ 5759648 w 6682383"/>
              <a:gd name="connsiteY6108" fmla="*/ 2671465 h 6812607"/>
              <a:gd name="connsiteX6109" fmla="*/ 5744765 w 6682383"/>
              <a:gd name="connsiteY6109" fmla="*/ 2682627 h 6812607"/>
              <a:gd name="connsiteX6110" fmla="*/ 5744765 w 6682383"/>
              <a:gd name="connsiteY6110" fmla="*/ 2675185 h 6812607"/>
              <a:gd name="connsiteX6111" fmla="*/ 5752207 w 6682383"/>
              <a:gd name="connsiteY6111" fmla="*/ 2667744 h 6812607"/>
              <a:gd name="connsiteX6112" fmla="*/ 4889004 w 6682383"/>
              <a:gd name="connsiteY6112" fmla="*/ 2660303 h 6812607"/>
              <a:gd name="connsiteX6113" fmla="*/ 4892724 w 6682383"/>
              <a:gd name="connsiteY6113" fmla="*/ 2667744 h 6812607"/>
              <a:gd name="connsiteX6114" fmla="*/ 4896445 w 6682383"/>
              <a:gd name="connsiteY6114" fmla="*/ 2660303 h 6812607"/>
              <a:gd name="connsiteX6115" fmla="*/ 4889004 w 6682383"/>
              <a:gd name="connsiteY6115" fmla="*/ 2660303 h 6812607"/>
              <a:gd name="connsiteX6116" fmla="*/ 4829472 w 6682383"/>
              <a:gd name="connsiteY6116" fmla="*/ 2660303 h 6812607"/>
              <a:gd name="connsiteX6117" fmla="*/ 4836914 w 6682383"/>
              <a:gd name="connsiteY6117" fmla="*/ 2667744 h 6812607"/>
              <a:gd name="connsiteX6118" fmla="*/ 4851797 w 6682383"/>
              <a:gd name="connsiteY6118" fmla="*/ 2667744 h 6812607"/>
              <a:gd name="connsiteX6119" fmla="*/ 4829472 w 6682383"/>
              <a:gd name="connsiteY6119" fmla="*/ 2660303 h 6812607"/>
              <a:gd name="connsiteX6120" fmla="*/ 6040561 w 6682383"/>
              <a:gd name="connsiteY6120" fmla="*/ 2656582 h 6812607"/>
              <a:gd name="connsiteX6121" fmla="*/ 6042422 w 6682383"/>
              <a:gd name="connsiteY6121" fmla="*/ 2660303 h 6812607"/>
              <a:gd name="connsiteX6122" fmla="*/ 6034980 w 6682383"/>
              <a:gd name="connsiteY6122" fmla="*/ 2660303 h 6812607"/>
              <a:gd name="connsiteX6123" fmla="*/ 6040561 w 6682383"/>
              <a:gd name="connsiteY6123" fmla="*/ 2656582 h 6812607"/>
              <a:gd name="connsiteX6124" fmla="*/ 4814590 w 6682383"/>
              <a:gd name="connsiteY6124" fmla="*/ 2652861 h 6812607"/>
              <a:gd name="connsiteX6125" fmla="*/ 4807148 w 6682383"/>
              <a:gd name="connsiteY6125" fmla="*/ 2660303 h 6812607"/>
              <a:gd name="connsiteX6126" fmla="*/ 4814590 w 6682383"/>
              <a:gd name="connsiteY6126" fmla="*/ 2660303 h 6812607"/>
              <a:gd name="connsiteX6127" fmla="*/ 4814590 w 6682383"/>
              <a:gd name="connsiteY6127" fmla="*/ 2652861 h 6812607"/>
              <a:gd name="connsiteX6128" fmla="*/ 5641051 w 6682383"/>
              <a:gd name="connsiteY6128" fmla="*/ 2650536 h 6812607"/>
              <a:gd name="connsiteX6129" fmla="*/ 5648027 w 6682383"/>
              <a:gd name="connsiteY6129" fmla="*/ 2660303 h 6812607"/>
              <a:gd name="connsiteX6130" fmla="*/ 5640586 w 6682383"/>
              <a:gd name="connsiteY6130" fmla="*/ 2652861 h 6812607"/>
              <a:gd name="connsiteX6131" fmla="*/ 5641051 w 6682383"/>
              <a:gd name="connsiteY6131" fmla="*/ 2650536 h 6812607"/>
              <a:gd name="connsiteX6132" fmla="*/ 5625703 w 6682383"/>
              <a:gd name="connsiteY6132" fmla="*/ 2645420 h 6812607"/>
              <a:gd name="connsiteX6133" fmla="*/ 5633144 w 6682383"/>
              <a:gd name="connsiteY6133" fmla="*/ 2645420 h 6812607"/>
              <a:gd name="connsiteX6134" fmla="*/ 5633144 w 6682383"/>
              <a:gd name="connsiteY6134" fmla="*/ 2652861 h 6812607"/>
              <a:gd name="connsiteX6135" fmla="*/ 5625703 w 6682383"/>
              <a:gd name="connsiteY6135" fmla="*/ 2645420 h 6812607"/>
              <a:gd name="connsiteX6136" fmla="*/ 5599658 w 6682383"/>
              <a:gd name="connsiteY6136" fmla="*/ 2645420 h 6812607"/>
              <a:gd name="connsiteX6137" fmla="*/ 5603379 w 6682383"/>
              <a:gd name="connsiteY6137" fmla="*/ 2652861 h 6812607"/>
              <a:gd name="connsiteX6138" fmla="*/ 5610820 w 6682383"/>
              <a:gd name="connsiteY6138" fmla="*/ 2652861 h 6812607"/>
              <a:gd name="connsiteX6139" fmla="*/ 5629424 w 6682383"/>
              <a:gd name="connsiteY6139" fmla="*/ 2660303 h 6812607"/>
              <a:gd name="connsiteX6140" fmla="*/ 5640586 w 6682383"/>
              <a:gd name="connsiteY6140" fmla="*/ 2675185 h 6812607"/>
              <a:gd name="connsiteX6141" fmla="*/ 5610820 w 6682383"/>
              <a:gd name="connsiteY6141" fmla="*/ 2675185 h 6812607"/>
              <a:gd name="connsiteX6142" fmla="*/ 5595937 w 6682383"/>
              <a:gd name="connsiteY6142" fmla="*/ 2652861 h 6812607"/>
              <a:gd name="connsiteX6143" fmla="*/ 5599658 w 6682383"/>
              <a:gd name="connsiteY6143" fmla="*/ 2645420 h 6812607"/>
              <a:gd name="connsiteX6144" fmla="*/ 803672 w 6682383"/>
              <a:gd name="connsiteY6144" fmla="*/ 2645420 h 6812607"/>
              <a:gd name="connsiteX6145" fmla="*/ 811114 w 6682383"/>
              <a:gd name="connsiteY6145" fmla="*/ 2645420 h 6812607"/>
              <a:gd name="connsiteX6146" fmla="*/ 811114 w 6682383"/>
              <a:gd name="connsiteY6146" fmla="*/ 2652861 h 6812607"/>
              <a:gd name="connsiteX6147" fmla="*/ 803672 w 6682383"/>
              <a:gd name="connsiteY6147" fmla="*/ 2660303 h 6812607"/>
              <a:gd name="connsiteX6148" fmla="*/ 803672 w 6682383"/>
              <a:gd name="connsiteY6148" fmla="*/ 2652861 h 6812607"/>
              <a:gd name="connsiteX6149" fmla="*/ 803672 w 6682383"/>
              <a:gd name="connsiteY6149" fmla="*/ 2645420 h 6812607"/>
              <a:gd name="connsiteX6150" fmla="*/ 5573613 w 6682383"/>
              <a:gd name="connsiteY6150" fmla="*/ 2637978 h 6812607"/>
              <a:gd name="connsiteX6151" fmla="*/ 5581054 w 6682383"/>
              <a:gd name="connsiteY6151" fmla="*/ 2645420 h 6812607"/>
              <a:gd name="connsiteX6152" fmla="*/ 5588496 w 6682383"/>
              <a:gd name="connsiteY6152" fmla="*/ 2645420 h 6812607"/>
              <a:gd name="connsiteX6153" fmla="*/ 5588496 w 6682383"/>
              <a:gd name="connsiteY6153" fmla="*/ 2637978 h 6812607"/>
              <a:gd name="connsiteX6154" fmla="*/ 5402461 w 6682383"/>
              <a:gd name="connsiteY6154" fmla="*/ 2637978 h 6812607"/>
              <a:gd name="connsiteX6155" fmla="*/ 5398740 w 6682383"/>
              <a:gd name="connsiteY6155" fmla="*/ 2641699 h 6812607"/>
              <a:gd name="connsiteX6156" fmla="*/ 5395019 w 6682383"/>
              <a:gd name="connsiteY6156" fmla="*/ 2645420 h 6812607"/>
              <a:gd name="connsiteX6157" fmla="*/ 5406181 w 6682383"/>
              <a:gd name="connsiteY6157" fmla="*/ 2641699 h 6812607"/>
              <a:gd name="connsiteX6158" fmla="*/ 5409902 w 6682383"/>
              <a:gd name="connsiteY6158" fmla="*/ 2637978 h 6812607"/>
              <a:gd name="connsiteX6159" fmla="*/ 5707558 w 6682383"/>
              <a:gd name="connsiteY6159" fmla="*/ 2630537 h 6812607"/>
              <a:gd name="connsiteX6160" fmla="*/ 5715000 w 6682383"/>
              <a:gd name="connsiteY6160" fmla="*/ 2630537 h 6812607"/>
              <a:gd name="connsiteX6161" fmla="*/ 5707558 w 6682383"/>
              <a:gd name="connsiteY6161" fmla="*/ 2637978 h 6812607"/>
              <a:gd name="connsiteX6162" fmla="*/ 5707558 w 6682383"/>
              <a:gd name="connsiteY6162" fmla="*/ 2630537 h 6812607"/>
              <a:gd name="connsiteX6163" fmla="*/ 5432226 w 6682383"/>
              <a:gd name="connsiteY6163" fmla="*/ 2630537 h 6812607"/>
              <a:gd name="connsiteX6164" fmla="*/ 5424785 w 6682383"/>
              <a:gd name="connsiteY6164" fmla="*/ 2637978 h 6812607"/>
              <a:gd name="connsiteX6165" fmla="*/ 5421064 w 6682383"/>
              <a:gd name="connsiteY6165" fmla="*/ 2645420 h 6812607"/>
              <a:gd name="connsiteX6166" fmla="*/ 5417343 w 6682383"/>
              <a:gd name="connsiteY6166" fmla="*/ 2652861 h 6812607"/>
              <a:gd name="connsiteX6167" fmla="*/ 5491758 w 6682383"/>
              <a:gd name="connsiteY6167" fmla="*/ 2660303 h 6812607"/>
              <a:gd name="connsiteX6168" fmla="*/ 5499199 w 6682383"/>
              <a:gd name="connsiteY6168" fmla="*/ 2660303 h 6812607"/>
              <a:gd name="connsiteX6169" fmla="*/ 5495478 w 6682383"/>
              <a:gd name="connsiteY6169" fmla="*/ 2649140 h 6812607"/>
              <a:gd name="connsiteX6170" fmla="*/ 5484316 w 6682383"/>
              <a:gd name="connsiteY6170" fmla="*/ 2645420 h 6812607"/>
              <a:gd name="connsiteX6171" fmla="*/ 5476875 w 6682383"/>
              <a:gd name="connsiteY6171" fmla="*/ 2645420 h 6812607"/>
              <a:gd name="connsiteX6172" fmla="*/ 5469433 w 6682383"/>
              <a:gd name="connsiteY6172" fmla="*/ 2637978 h 6812607"/>
              <a:gd name="connsiteX6173" fmla="*/ 5461992 w 6682383"/>
              <a:gd name="connsiteY6173" fmla="*/ 2634258 h 6812607"/>
              <a:gd name="connsiteX6174" fmla="*/ 5454551 w 6682383"/>
              <a:gd name="connsiteY6174" fmla="*/ 2637978 h 6812607"/>
              <a:gd name="connsiteX6175" fmla="*/ 5447109 w 6682383"/>
              <a:gd name="connsiteY6175" fmla="*/ 2641699 h 6812607"/>
              <a:gd name="connsiteX6176" fmla="*/ 5447109 w 6682383"/>
              <a:gd name="connsiteY6176" fmla="*/ 2645420 h 6812607"/>
              <a:gd name="connsiteX6177" fmla="*/ 5439668 w 6682383"/>
              <a:gd name="connsiteY6177" fmla="*/ 2637978 h 6812607"/>
              <a:gd name="connsiteX6178" fmla="*/ 5447109 w 6682383"/>
              <a:gd name="connsiteY6178" fmla="*/ 2630537 h 6812607"/>
              <a:gd name="connsiteX6179" fmla="*/ 5439668 w 6682383"/>
              <a:gd name="connsiteY6179" fmla="*/ 2630537 h 6812607"/>
              <a:gd name="connsiteX6180" fmla="*/ 5432226 w 6682383"/>
              <a:gd name="connsiteY6180" fmla="*/ 2630537 h 6812607"/>
              <a:gd name="connsiteX6181" fmla="*/ 4881562 w 6682383"/>
              <a:gd name="connsiteY6181" fmla="*/ 2630537 h 6812607"/>
              <a:gd name="connsiteX6182" fmla="*/ 4881562 w 6682383"/>
              <a:gd name="connsiteY6182" fmla="*/ 2637978 h 6812607"/>
              <a:gd name="connsiteX6183" fmla="*/ 4889004 w 6682383"/>
              <a:gd name="connsiteY6183" fmla="*/ 2637978 h 6812607"/>
              <a:gd name="connsiteX6184" fmla="*/ 4881562 w 6682383"/>
              <a:gd name="connsiteY6184" fmla="*/ 2630537 h 6812607"/>
              <a:gd name="connsiteX6185" fmla="*/ 1060400 w 6682383"/>
              <a:gd name="connsiteY6185" fmla="*/ 2630537 h 6812607"/>
              <a:gd name="connsiteX6186" fmla="*/ 1049239 w 6682383"/>
              <a:gd name="connsiteY6186" fmla="*/ 2641699 h 6812607"/>
              <a:gd name="connsiteX6187" fmla="*/ 1049239 w 6682383"/>
              <a:gd name="connsiteY6187" fmla="*/ 2652861 h 6812607"/>
              <a:gd name="connsiteX6188" fmla="*/ 1060400 w 6682383"/>
              <a:gd name="connsiteY6188" fmla="*/ 2649140 h 6812607"/>
              <a:gd name="connsiteX6189" fmla="*/ 1064121 w 6682383"/>
              <a:gd name="connsiteY6189" fmla="*/ 2645420 h 6812607"/>
              <a:gd name="connsiteX6190" fmla="*/ 1064121 w 6682383"/>
              <a:gd name="connsiteY6190" fmla="*/ 2637978 h 6812607"/>
              <a:gd name="connsiteX6191" fmla="*/ 1060400 w 6682383"/>
              <a:gd name="connsiteY6191" fmla="*/ 2630537 h 6812607"/>
              <a:gd name="connsiteX6192" fmla="*/ 907852 w 6682383"/>
              <a:gd name="connsiteY6192" fmla="*/ 2630537 h 6812607"/>
              <a:gd name="connsiteX6193" fmla="*/ 911573 w 6682383"/>
              <a:gd name="connsiteY6193" fmla="*/ 2634258 h 6812607"/>
              <a:gd name="connsiteX6194" fmla="*/ 915293 w 6682383"/>
              <a:gd name="connsiteY6194" fmla="*/ 2637978 h 6812607"/>
              <a:gd name="connsiteX6195" fmla="*/ 915293 w 6682383"/>
              <a:gd name="connsiteY6195" fmla="*/ 2630537 h 6812607"/>
              <a:gd name="connsiteX6196" fmla="*/ 907852 w 6682383"/>
              <a:gd name="connsiteY6196" fmla="*/ 2630537 h 6812607"/>
              <a:gd name="connsiteX6197" fmla="*/ 892969 w 6682383"/>
              <a:gd name="connsiteY6197" fmla="*/ 2630537 h 6812607"/>
              <a:gd name="connsiteX6198" fmla="*/ 885528 w 6682383"/>
              <a:gd name="connsiteY6198" fmla="*/ 2637978 h 6812607"/>
              <a:gd name="connsiteX6199" fmla="*/ 885528 w 6682383"/>
              <a:gd name="connsiteY6199" fmla="*/ 2645420 h 6812607"/>
              <a:gd name="connsiteX6200" fmla="*/ 878086 w 6682383"/>
              <a:gd name="connsiteY6200" fmla="*/ 2652861 h 6812607"/>
              <a:gd name="connsiteX6201" fmla="*/ 878086 w 6682383"/>
              <a:gd name="connsiteY6201" fmla="*/ 2660303 h 6812607"/>
              <a:gd name="connsiteX6202" fmla="*/ 874365 w 6682383"/>
              <a:gd name="connsiteY6202" fmla="*/ 2667744 h 6812607"/>
              <a:gd name="connsiteX6203" fmla="*/ 870645 w 6682383"/>
              <a:gd name="connsiteY6203" fmla="*/ 2660303 h 6812607"/>
              <a:gd name="connsiteX6204" fmla="*/ 866924 w 6682383"/>
              <a:gd name="connsiteY6204" fmla="*/ 2656582 h 6812607"/>
              <a:gd name="connsiteX6205" fmla="*/ 866924 w 6682383"/>
              <a:gd name="connsiteY6205" fmla="*/ 2664023 h 6812607"/>
              <a:gd name="connsiteX6206" fmla="*/ 863203 w 6682383"/>
              <a:gd name="connsiteY6206" fmla="*/ 2675185 h 6812607"/>
              <a:gd name="connsiteX6207" fmla="*/ 870645 w 6682383"/>
              <a:gd name="connsiteY6207" fmla="*/ 2678906 h 6812607"/>
              <a:gd name="connsiteX6208" fmla="*/ 881807 w 6682383"/>
              <a:gd name="connsiteY6208" fmla="*/ 2682627 h 6812607"/>
              <a:gd name="connsiteX6209" fmla="*/ 892969 w 6682383"/>
              <a:gd name="connsiteY6209" fmla="*/ 2682627 h 6812607"/>
              <a:gd name="connsiteX6210" fmla="*/ 900410 w 6682383"/>
              <a:gd name="connsiteY6210" fmla="*/ 2667744 h 6812607"/>
              <a:gd name="connsiteX6211" fmla="*/ 892969 w 6682383"/>
              <a:gd name="connsiteY6211" fmla="*/ 2667744 h 6812607"/>
              <a:gd name="connsiteX6212" fmla="*/ 900410 w 6682383"/>
              <a:gd name="connsiteY6212" fmla="*/ 2660303 h 6812607"/>
              <a:gd name="connsiteX6213" fmla="*/ 900410 w 6682383"/>
              <a:gd name="connsiteY6213" fmla="*/ 2645420 h 6812607"/>
              <a:gd name="connsiteX6214" fmla="*/ 900410 w 6682383"/>
              <a:gd name="connsiteY6214" fmla="*/ 2630537 h 6812607"/>
              <a:gd name="connsiteX6215" fmla="*/ 833438 w 6682383"/>
              <a:gd name="connsiteY6215" fmla="*/ 2630537 h 6812607"/>
              <a:gd name="connsiteX6216" fmla="*/ 840879 w 6682383"/>
              <a:gd name="connsiteY6216" fmla="*/ 2630537 h 6812607"/>
              <a:gd name="connsiteX6217" fmla="*/ 833438 w 6682383"/>
              <a:gd name="connsiteY6217" fmla="*/ 2637978 h 6812607"/>
              <a:gd name="connsiteX6218" fmla="*/ 833438 w 6682383"/>
              <a:gd name="connsiteY6218" fmla="*/ 2630537 h 6812607"/>
              <a:gd name="connsiteX6219" fmla="*/ 654844 w 6682383"/>
              <a:gd name="connsiteY6219" fmla="*/ 2630537 h 6812607"/>
              <a:gd name="connsiteX6220" fmla="*/ 662285 w 6682383"/>
              <a:gd name="connsiteY6220" fmla="*/ 2630537 h 6812607"/>
              <a:gd name="connsiteX6221" fmla="*/ 654844 w 6682383"/>
              <a:gd name="connsiteY6221" fmla="*/ 2637978 h 6812607"/>
              <a:gd name="connsiteX6222" fmla="*/ 654844 w 6682383"/>
              <a:gd name="connsiteY6222" fmla="*/ 2630537 h 6812607"/>
              <a:gd name="connsiteX6223" fmla="*/ 4985742 w 6682383"/>
              <a:gd name="connsiteY6223" fmla="*/ 2623096 h 6812607"/>
              <a:gd name="connsiteX6224" fmla="*/ 5000625 w 6682383"/>
              <a:gd name="connsiteY6224" fmla="*/ 2630537 h 6812607"/>
              <a:gd name="connsiteX6225" fmla="*/ 4993183 w 6682383"/>
              <a:gd name="connsiteY6225" fmla="*/ 2623096 h 6812607"/>
              <a:gd name="connsiteX6226" fmla="*/ 4985742 w 6682383"/>
              <a:gd name="connsiteY6226" fmla="*/ 2623096 h 6812607"/>
              <a:gd name="connsiteX6227" fmla="*/ 4833193 w 6682383"/>
              <a:gd name="connsiteY6227" fmla="*/ 2623096 h 6812607"/>
              <a:gd name="connsiteX6228" fmla="*/ 4822031 w 6682383"/>
              <a:gd name="connsiteY6228" fmla="*/ 2630537 h 6812607"/>
              <a:gd name="connsiteX6229" fmla="*/ 4836914 w 6682383"/>
              <a:gd name="connsiteY6229" fmla="*/ 2637978 h 6812607"/>
              <a:gd name="connsiteX6230" fmla="*/ 4836914 w 6682383"/>
              <a:gd name="connsiteY6230" fmla="*/ 2645420 h 6812607"/>
              <a:gd name="connsiteX6231" fmla="*/ 4844355 w 6682383"/>
              <a:gd name="connsiteY6231" fmla="*/ 2637978 h 6812607"/>
              <a:gd name="connsiteX6232" fmla="*/ 4844355 w 6682383"/>
              <a:gd name="connsiteY6232" fmla="*/ 2630537 h 6812607"/>
              <a:gd name="connsiteX6233" fmla="*/ 4855517 w 6682383"/>
              <a:gd name="connsiteY6233" fmla="*/ 2626816 h 6812607"/>
              <a:gd name="connsiteX6234" fmla="*/ 4848076 w 6682383"/>
              <a:gd name="connsiteY6234" fmla="*/ 2623096 h 6812607"/>
              <a:gd name="connsiteX6235" fmla="*/ 4833193 w 6682383"/>
              <a:gd name="connsiteY6235" fmla="*/ 2623096 h 6812607"/>
              <a:gd name="connsiteX6236" fmla="*/ 766465 w 6682383"/>
              <a:gd name="connsiteY6236" fmla="*/ 2623096 h 6812607"/>
              <a:gd name="connsiteX6237" fmla="*/ 773906 w 6682383"/>
              <a:gd name="connsiteY6237" fmla="*/ 2623096 h 6812607"/>
              <a:gd name="connsiteX6238" fmla="*/ 729258 w 6682383"/>
              <a:gd name="connsiteY6238" fmla="*/ 2667744 h 6812607"/>
              <a:gd name="connsiteX6239" fmla="*/ 766465 w 6682383"/>
              <a:gd name="connsiteY6239" fmla="*/ 2623096 h 6812607"/>
              <a:gd name="connsiteX6240" fmla="*/ 5290840 w 6682383"/>
              <a:gd name="connsiteY6240" fmla="*/ 2615654 h 6812607"/>
              <a:gd name="connsiteX6241" fmla="*/ 5290840 w 6682383"/>
              <a:gd name="connsiteY6241" fmla="*/ 2623096 h 6812607"/>
              <a:gd name="connsiteX6242" fmla="*/ 5294560 w 6682383"/>
              <a:gd name="connsiteY6242" fmla="*/ 2619375 h 6812607"/>
              <a:gd name="connsiteX6243" fmla="*/ 5290840 w 6682383"/>
              <a:gd name="connsiteY6243" fmla="*/ 2615654 h 6812607"/>
              <a:gd name="connsiteX6244" fmla="*/ 1045518 w 6682383"/>
              <a:gd name="connsiteY6244" fmla="*/ 2615654 h 6812607"/>
              <a:gd name="connsiteX6245" fmla="*/ 1041797 w 6682383"/>
              <a:gd name="connsiteY6245" fmla="*/ 2630537 h 6812607"/>
              <a:gd name="connsiteX6246" fmla="*/ 1034356 w 6682383"/>
              <a:gd name="connsiteY6246" fmla="*/ 2630537 h 6812607"/>
              <a:gd name="connsiteX6247" fmla="*/ 1026914 w 6682383"/>
              <a:gd name="connsiteY6247" fmla="*/ 2630537 h 6812607"/>
              <a:gd name="connsiteX6248" fmla="*/ 1019473 w 6682383"/>
              <a:gd name="connsiteY6248" fmla="*/ 2630537 h 6812607"/>
              <a:gd name="connsiteX6249" fmla="*/ 1004590 w 6682383"/>
              <a:gd name="connsiteY6249" fmla="*/ 2623096 h 6812607"/>
              <a:gd name="connsiteX6250" fmla="*/ 997149 w 6682383"/>
              <a:gd name="connsiteY6250" fmla="*/ 2623096 h 6812607"/>
              <a:gd name="connsiteX6251" fmla="*/ 997149 w 6682383"/>
              <a:gd name="connsiteY6251" fmla="*/ 2630537 h 6812607"/>
              <a:gd name="connsiteX6252" fmla="*/ 989707 w 6682383"/>
              <a:gd name="connsiteY6252" fmla="*/ 2637978 h 6812607"/>
              <a:gd name="connsiteX6253" fmla="*/ 982266 w 6682383"/>
              <a:gd name="connsiteY6253" fmla="*/ 2645420 h 6812607"/>
              <a:gd name="connsiteX6254" fmla="*/ 982266 w 6682383"/>
              <a:gd name="connsiteY6254" fmla="*/ 2652861 h 6812607"/>
              <a:gd name="connsiteX6255" fmla="*/ 982266 w 6682383"/>
              <a:gd name="connsiteY6255" fmla="*/ 2660303 h 6812607"/>
              <a:gd name="connsiteX6256" fmla="*/ 974824 w 6682383"/>
              <a:gd name="connsiteY6256" fmla="*/ 2652861 h 6812607"/>
              <a:gd name="connsiteX6257" fmla="*/ 959941 w 6682383"/>
              <a:gd name="connsiteY6257" fmla="*/ 2660303 h 6812607"/>
              <a:gd name="connsiteX6258" fmla="*/ 945059 w 6682383"/>
              <a:gd name="connsiteY6258" fmla="*/ 2675185 h 6812607"/>
              <a:gd name="connsiteX6259" fmla="*/ 930176 w 6682383"/>
              <a:gd name="connsiteY6259" fmla="*/ 2690068 h 6812607"/>
              <a:gd name="connsiteX6260" fmla="*/ 922735 w 6682383"/>
              <a:gd name="connsiteY6260" fmla="*/ 2697510 h 6812607"/>
              <a:gd name="connsiteX6261" fmla="*/ 915293 w 6682383"/>
              <a:gd name="connsiteY6261" fmla="*/ 2708672 h 6812607"/>
              <a:gd name="connsiteX6262" fmla="*/ 907852 w 6682383"/>
              <a:gd name="connsiteY6262" fmla="*/ 2712392 h 6812607"/>
              <a:gd name="connsiteX6263" fmla="*/ 900410 w 6682383"/>
              <a:gd name="connsiteY6263" fmla="*/ 2712392 h 6812607"/>
              <a:gd name="connsiteX6264" fmla="*/ 892969 w 6682383"/>
              <a:gd name="connsiteY6264" fmla="*/ 2727275 h 6812607"/>
              <a:gd name="connsiteX6265" fmla="*/ 885528 w 6682383"/>
              <a:gd name="connsiteY6265" fmla="*/ 2749599 h 6812607"/>
              <a:gd name="connsiteX6266" fmla="*/ 885528 w 6682383"/>
              <a:gd name="connsiteY6266" fmla="*/ 2757041 h 6812607"/>
              <a:gd name="connsiteX6267" fmla="*/ 892969 w 6682383"/>
              <a:gd name="connsiteY6267" fmla="*/ 2757041 h 6812607"/>
              <a:gd name="connsiteX6268" fmla="*/ 904131 w 6682383"/>
              <a:gd name="connsiteY6268" fmla="*/ 2745879 h 6812607"/>
              <a:gd name="connsiteX6269" fmla="*/ 911573 w 6682383"/>
              <a:gd name="connsiteY6269" fmla="*/ 2745879 h 6812607"/>
              <a:gd name="connsiteX6270" fmla="*/ 915293 w 6682383"/>
              <a:gd name="connsiteY6270" fmla="*/ 2749599 h 6812607"/>
              <a:gd name="connsiteX6271" fmla="*/ 892969 w 6682383"/>
              <a:gd name="connsiteY6271" fmla="*/ 2771924 h 6812607"/>
              <a:gd name="connsiteX6272" fmla="*/ 848320 w 6682383"/>
              <a:gd name="connsiteY6272" fmla="*/ 2816572 h 6812607"/>
              <a:gd name="connsiteX6273" fmla="*/ 848320 w 6682383"/>
              <a:gd name="connsiteY6273" fmla="*/ 2820293 h 6812607"/>
              <a:gd name="connsiteX6274" fmla="*/ 840879 w 6682383"/>
              <a:gd name="connsiteY6274" fmla="*/ 2831455 h 6812607"/>
              <a:gd name="connsiteX6275" fmla="*/ 833438 w 6682383"/>
              <a:gd name="connsiteY6275" fmla="*/ 2846338 h 6812607"/>
              <a:gd name="connsiteX6276" fmla="*/ 825996 w 6682383"/>
              <a:gd name="connsiteY6276" fmla="*/ 2846338 h 6812607"/>
              <a:gd name="connsiteX6277" fmla="*/ 818555 w 6682383"/>
              <a:gd name="connsiteY6277" fmla="*/ 2846338 h 6812607"/>
              <a:gd name="connsiteX6278" fmla="*/ 818555 w 6682383"/>
              <a:gd name="connsiteY6278" fmla="*/ 2861220 h 6812607"/>
              <a:gd name="connsiteX6279" fmla="*/ 803672 w 6682383"/>
              <a:gd name="connsiteY6279" fmla="*/ 2876103 h 6812607"/>
              <a:gd name="connsiteX6280" fmla="*/ 796231 w 6682383"/>
              <a:gd name="connsiteY6280" fmla="*/ 2890986 h 6812607"/>
              <a:gd name="connsiteX6281" fmla="*/ 788789 w 6682383"/>
              <a:gd name="connsiteY6281" fmla="*/ 2890986 h 6812607"/>
              <a:gd name="connsiteX6282" fmla="*/ 788789 w 6682383"/>
              <a:gd name="connsiteY6282" fmla="*/ 2898428 h 6812607"/>
              <a:gd name="connsiteX6283" fmla="*/ 796231 w 6682383"/>
              <a:gd name="connsiteY6283" fmla="*/ 2898428 h 6812607"/>
              <a:gd name="connsiteX6284" fmla="*/ 803672 w 6682383"/>
              <a:gd name="connsiteY6284" fmla="*/ 2913310 h 6812607"/>
              <a:gd name="connsiteX6285" fmla="*/ 811114 w 6682383"/>
              <a:gd name="connsiteY6285" fmla="*/ 2905869 h 6812607"/>
              <a:gd name="connsiteX6286" fmla="*/ 825996 w 6682383"/>
              <a:gd name="connsiteY6286" fmla="*/ 2898428 h 6812607"/>
              <a:gd name="connsiteX6287" fmla="*/ 825996 w 6682383"/>
              <a:gd name="connsiteY6287" fmla="*/ 2887265 h 6812607"/>
              <a:gd name="connsiteX6288" fmla="*/ 833438 w 6682383"/>
              <a:gd name="connsiteY6288" fmla="*/ 2883545 h 6812607"/>
              <a:gd name="connsiteX6289" fmla="*/ 840879 w 6682383"/>
              <a:gd name="connsiteY6289" fmla="*/ 2876103 h 6812607"/>
              <a:gd name="connsiteX6290" fmla="*/ 848320 w 6682383"/>
              <a:gd name="connsiteY6290" fmla="*/ 2868662 h 6812607"/>
              <a:gd name="connsiteX6291" fmla="*/ 855762 w 6682383"/>
              <a:gd name="connsiteY6291" fmla="*/ 2861220 h 6812607"/>
              <a:gd name="connsiteX6292" fmla="*/ 863203 w 6682383"/>
              <a:gd name="connsiteY6292" fmla="*/ 2850058 h 6812607"/>
              <a:gd name="connsiteX6293" fmla="*/ 878086 w 6682383"/>
              <a:gd name="connsiteY6293" fmla="*/ 2838896 h 6812607"/>
              <a:gd name="connsiteX6294" fmla="*/ 892969 w 6682383"/>
              <a:gd name="connsiteY6294" fmla="*/ 2831455 h 6812607"/>
              <a:gd name="connsiteX6295" fmla="*/ 892969 w 6682383"/>
              <a:gd name="connsiteY6295" fmla="*/ 2824013 h 6812607"/>
              <a:gd name="connsiteX6296" fmla="*/ 892969 w 6682383"/>
              <a:gd name="connsiteY6296" fmla="*/ 2809131 h 6812607"/>
              <a:gd name="connsiteX6297" fmla="*/ 896690 w 6682383"/>
              <a:gd name="connsiteY6297" fmla="*/ 2816572 h 6812607"/>
              <a:gd name="connsiteX6298" fmla="*/ 900410 w 6682383"/>
              <a:gd name="connsiteY6298" fmla="*/ 2816572 h 6812607"/>
              <a:gd name="connsiteX6299" fmla="*/ 915293 w 6682383"/>
              <a:gd name="connsiteY6299" fmla="*/ 2816572 h 6812607"/>
              <a:gd name="connsiteX6300" fmla="*/ 915293 w 6682383"/>
              <a:gd name="connsiteY6300" fmla="*/ 2794248 h 6812607"/>
              <a:gd name="connsiteX6301" fmla="*/ 907852 w 6682383"/>
              <a:gd name="connsiteY6301" fmla="*/ 2786807 h 6812607"/>
              <a:gd name="connsiteX6302" fmla="*/ 911573 w 6682383"/>
              <a:gd name="connsiteY6302" fmla="*/ 2783086 h 6812607"/>
              <a:gd name="connsiteX6303" fmla="*/ 915293 w 6682383"/>
              <a:gd name="connsiteY6303" fmla="*/ 2779366 h 6812607"/>
              <a:gd name="connsiteX6304" fmla="*/ 922735 w 6682383"/>
              <a:gd name="connsiteY6304" fmla="*/ 2771924 h 6812607"/>
              <a:gd name="connsiteX6305" fmla="*/ 922735 w 6682383"/>
              <a:gd name="connsiteY6305" fmla="*/ 2764482 h 6812607"/>
              <a:gd name="connsiteX6306" fmla="*/ 952500 w 6682383"/>
              <a:gd name="connsiteY6306" fmla="*/ 2742158 h 6812607"/>
              <a:gd name="connsiteX6307" fmla="*/ 967383 w 6682383"/>
              <a:gd name="connsiteY6307" fmla="*/ 2719834 h 6812607"/>
              <a:gd name="connsiteX6308" fmla="*/ 937617 w 6682383"/>
              <a:gd name="connsiteY6308" fmla="*/ 2727275 h 6812607"/>
              <a:gd name="connsiteX6309" fmla="*/ 915293 w 6682383"/>
              <a:gd name="connsiteY6309" fmla="*/ 2742158 h 6812607"/>
              <a:gd name="connsiteX6310" fmla="*/ 945059 w 6682383"/>
              <a:gd name="connsiteY6310" fmla="*/ 2719834 h 6812607"/>
              <a:gd name="connsiteX6311" fmla="*/ 974824 w 6682383"/>
              <a:gd name="connsiteY6311" fmla="*/ 2697510 h 6812607"/>
              <a:gd name="connsiteX6312" fmla="*/ 982266 w 6682383"/>
              <a:gd name="connsiteY6312" fmla="*/ 2690068 h 6812607"/>
              <a:gd name="connsiteX6313" fmla="*/ 993428 w 6682383"/>
              <a:gd name="connsiteY6313" fmla="*/ 2690068 h 6812607"/>
              <a:gd name="connsiteX6314" fmla="*/ 997149 w 6682383"/>
              <a:gd name="connsiteY6314" fmla="*/ 2675185 h 6812607"/>
              <a:gd name="connsiteX6315" fmla="*/ 997149 w 6682383"/>
              <a:gd name="connsiteY6315" fmla="*/ 2660303 h 6812607"/>
              <a:gd name="connsiteX6316" fmla="*/ 1004590 w 6682383"/>
              <a:gd name="connsiteY6316" fmla="*/ 2652861 h 6812607"/>
              <a:gd name="connsiteX6317" fmla="*/ 1012031 w 6682383"/>
              <a:gd name="connsiteY6317" fmla="*/ 2645420 h 6812607"/>
              <a:gd name="connsiteX6318" fmla="*/ 1015752 w 6682383"/>
              <a:gd name="connsiteY6318" fmla="*/ 2656582 h 6812607"/>
              <a:gd name="connsiteX6319" fmla="*/ 1026914 w 6682383"/>
              <a:gd name="connsiteY6319" fmla="*/ 2645420 h 6812607"/>
              <a:gd name="connsiteX6320" fmla="*/ 1034356 w 6682383"/>
              <a:gd name="connsiteY6320" fmla="*/ 2637978 h 6812607"/>
              <a:gd name="connsiteX6321" fmla="*/ 1041797 w 6682383"/>
              <a:gd name="connsiteY6321" fmla="*/ 2630537 h 6812607"/>
              <a:gd name="connsiteX6322" fmla="*/ 1049239 w 6682383"/>
              <a:gd name="connsiteY6322" fmla="*/ 2623096 h 6812607"/>
              <a:gd name="connsiteX6323" fmla="*/ 1045518 w 6682383"/>
              <a:gd name="connsiteY6323" fmla="*/ 2615654 h 6812607"/>
              <a:gd name="connsiteX6324" fmla="*/ 5328047 w 6682383"/>
              <a:gd name="connsiteY6324" fmla="*/ 2608213 h 6812607"/>
              <a:gd name="connsiteX6325" fmla="*/ 5313164 w 6682383"/>
              <a:gd name="connsiteY6325" fmla="*/ 2615654 h 6812607"/>
              <a:gd name="connsiteX6326" fmla="*/ 5350371 w 6682383"/>
              <a:gd name="connsiteY6326" fmla="*/ 2623096 h 6812607"/>
              <a:gd name="connsiteX6327" fmla="*/ 5357812 w 6682383"/>
              <a:gd name="connsiteY6327" fmla="*/ 2626816 h 6812607"/>
              <a:gd name="connsiteX6328" fmla="*/ 5365254 w 6682383"/>
              <a:gd name="connsiteY6328" fmla="*/ 2630537 h 6812607"/>
              <a:gd name="connsiteX6329" fmla="*/ 5372695 w 6682383"/>
              <a:gd name="connsiteY6329" fmla="*/ 2634258 h 6812607"/>
              <a:gd name="connsiteX6330" fmla="*/ 5391299 w 6682383"/>
              <a:gd name="connsiteY6330" fmla="*/ 2630537 h 6812607"/>
              <a:gd name="connsiteX6331" fmla="*/ 5417343 w 6682383"/>
              <a:gd name="connsiteY6331" fmla="*/ 2623096 h 6812607"/>
              <a:gd name="connsiteX6332" fmla="*/ 5372695 w 6682383"/>
              <a:gd name="connsiteY6332" fmla="*/ 2615654 h 6812607"/>
              <a:gd name="connsiteX6333" fmla="*/ 5365254 w 6682383"/>
              <a:gd name="connsiteY6333" fmla="*/ 2615654 h 6812607"/>
              <a:gd name="connsiteX6334" fmla="*/ 5357812 w 6682383"/>
              <a:gd name="connsiteY6334" fmla="*/ 2608213 h 6812607"/>
              <a:gd name="connsiteX6335" fmla="*/ 5350371 w 6682383"/>
              <a:gd name="connsiteY6335" fmla="*/ 2611933 h 6812607"/>
              <a:gd name="connsiteX6336" fmla="*/ 5342929 w 6682383"/>
              <a:gd name="connsiteY6336" fmla="*/ 2615654 h 6812607"/>
              <a:gd name="connsiteX6337" fmla="*/ 5328047 w 6682383"/>
              <a:gd name="connsiteY6337" fmla="*/ 2608213 h 6812607"/>
              <a:gd name="connsiteX6338" fmla="*/ 5112246 w 6682383"/>
              <a:gd name="connsiteY6338" fmla="*/ 2608213 h 6812607"/>
              <a:gd name="connsiteX6339" fmla="*/ 5112246 w 6682383"/>
              <a:gd name="connsiteY6339" fmla="*/ 2615654 h 6812607"/>
              <a:gd name="connsiteX6340" fmla="*/ 5119687 w 6682383"/>
              <a:gd name="connsiteY6340" fmla="*/ 2615654 h 6812607"/>
              <a:gd name="connsiteX6341" fmla="*/ 5127129 w 6682383"/>
              <a:gd name="connsiteY6341" fmla="*/ 2615654 h 6812607"/>
              <a:gd name="connsiteX6342" fmla="*/ 5134570 w 6682383"/>
              <a:gd name="connsiteY6342" fmla="*/ 2608213 h 6812607"/>
              <a:gd name="connsiteX6343" fmla="*/ 5127129 w 6682383"/>
              <a:gd name="connsiteY6343" fmla="*/ 2608213 h 6812607"/>
              <a:gd name="connsiteX6344" fmla="*/ 5119687 w 6682383"/>
              <a:gd name="connsiteY6344" fmla="*/ 2615654 h 6812607"/>
              <a:gd name="connsiteX6345" fmla="*/ 5112246 w 6682383"/>
              <a:gd name="connsiteY6345" fmla="*/ 2608213 h 6812607"/>
              <a:gd name="connsiteX6346" fmla="*/ 5037832 w 6682383"/>
              <a:gd name="connsiteY6346" fmla="*/ 2608213 h 6812607"/>
              <a:gd name="connsiteX6347" fmla="*/ 5037832 w 6682383"/>
              <a:gd name="connsiteY6347" fmla="*/ 2615654 h 6812607"/>
              <a:gd name="connsiteX6348" fmla="*/ 5060156 w 6682383"/>
              <a:gd name="connsiteY6348" fmla="*/ 2623096 h 6812607"/>
              <a:gd name="connsiteX6349" fmla="*/ 5067597 w 6682383"/>
              <a:gd name="connsiteY6349" fmla="*/ 2623096 h 6812607"/>
              <a:gd name="connsiteX6350" fmla="*/ 5082480 w 6682383"/>
              <a:gd name="connsiteY6350" fmla="*/ 2608213 h 6812607"/>
              <a:gd name="connsiteX6351" fmla="*/ 5060156 w 6682383"/>
              <a:gd name="connsiteY6351" fmla="*/ 2608213 h 6812607"/>
              <a:gd name="connsiteX6352" fmla="*/ 5037832 w 6682383"/>
              <a:gd name="connsiteY6352" fmla="*/ 2608213 h 6812607"/>
              <a:gd name="connsiteX6353" fmla="*/ 5612680 w 6682383"/>
              <a:gd name="connsiteY6353" fmla="*/ 2604492 h 6812607"/>
              <a:gd name="connsiteX6354" fmla="*/ 5610820 w 6682383"/>
              <a:gd name="connsiteY6354" fmla="*/ 2608213 h 6812607"/>
              <a:gd name="connsiteX6355" fmla="*/ 5610820 w 6682383"/>
              <a:gd name="connsiteY6355" fmla="*/ 2623096 h 6812607"/>
              <a:gd name="connsiteX6356" fmla="*/ 5640586 w 6682383"/>
              <a:gd name="connsiteY6356" fmla="*/ 2615654 h 6812607"/>
              <a:gd name="connsiteX6357" fmla="*/ 5633144 w 6682383"/>
              <a:gd name="connsiteY6357" fmla="*/ 2608213 h 6812607"/>
              <a:gd name="connsiteX6358" fmla="*/ 5618261 w 6682383"/>
              <a:gd name="connsiteY6358" fmla="*/ 2608213 h 6812607"/>
              <a:gd name="connsiteX6359" fmla="*/ 5612680 w 6682383"/>
              <a:gd name="connsiteY6359" fmla="*/ 2604492 h 6812607"/>
              <a:gd name="connsiteX6360" fmla="*/ 5261074 w 6682383"/>
              <a:gd name="connsiteY6360" fmla="*/ 2600771 h 6812607"/>
              <a:gd name="connsiteX6361" fmla="*/ 5257353 w 6682383"/>
              <a:gd name="connsiteY6361" fmla="*/ 2604492 h 6812607"/>
              <a:gd name="connsiteX6362" fmla="*/ 5261074 w 6682383"/>
              <a:gd name="connsiteY6362" fmla="*/ 2615654 h 6812607"/>
              <a:gd name="connsiteX6363" fmla="*/ 5268515 w 6682383"/>
              <a:gd name="connsiteY6363" fmla="*/ 2608213 h 6812607"/>
              <a:gd name="connsiteX6364" fmla="*/ 5261074 w 6682383"/>
              <a:gd name="connsiteY6364" fmla="*/ 2600771 h 6812607"/>
              <a:gd name="connsiteX6365" fmla="*/ 4829472 w 6682383"/>
              <a:gd name="connsiteY6365" fmla="*/ 2585888 h 6812607"/>
              <a:gd name="connsiteX6366" fmla="*/ 4829472 w 6682383"/>
              <a:gd name="connsiteY6366" fmla="*/ 2593330 h 6812607"/>
              <a:gd name="connsiteX6367" fmla="*/ 4836914 w 6682383"/>
              <a:gd name="connsiteY6367" fmla="*/ 2593330 h 6812607"/>
              <a:gd name="connsiteX6368" fmla="*/ 4836914 w 6682383"/>
              <a:gd name="connsiteY6368" fmla="*/ 2585888 h 6812607"/>
              <a:gd name="connsiteX6369" fmla="*/ 5499199 w 6682383"/>
              <a:gd name="connsiteY6369" fmla="*/ 2578447 h 6812607"/>
              <a:gd name="connsiteX6370" fmla="*/ 5514082 w 6682383"/>
              <a:gd name="connsiteY6370" fmla="*/ 2578447 h 6812607"/>
              <a:gd name="connsiteX6371" fmla="*/ 5506640 w 6682383"/>
              <a:gd name="connsiteY6371" fmla="*/ 2585888 h 6812607"/>
              <a:gd name="connsiteX6372" fmla="*/ 5127129 w 6682383"/>
              <a:gd name="connsiteY6372" fmla="*/ 2578447 h 6812607"/>
              <a:gd name="connsiteX6373" fmla="*/ 5134570 w 6682383"/>
              <a:gd name="connsiteY6373" fmla="*/ 2585888 h 6812607"/>
              <a:gd name="connsiteX6374" fmla="*/ 5134570 w 6682383"/>
              <a:gd name="connsiteY6374" fmla="*/ 2578447 h 6812607"/>
              <a:gd name="connsiteX6375" fmla="*/ 4851797 w 6682383"/>
              <a:gd name="connsiteY6375" fmla="*/ 2578447 h 6812607"/>
              <a:gd name="connsiteX6376" fmla="*/ 4851797 w 6682383"/>
              <a:gd name="connsiteY6376" fmla="*/ 2585888 h 6812607"/>
              <a:gd name="connsiteX6377" fmla="*/ 4859238 w 6682383"/>
              <a:gd name="connsiteY6377" fmla="*/ 2585888 h 6812607"/>
              <a:gd name="connsiteX6378" fmla="*/ 4859238 w 6682383"/>
              <a:gd name="connsiteY6378" fmla="*/ 2578447 h 6812607"/>
              <a:gd name="connsiteX6379" fmla="*/ 4810869 w 6682383"/>
              <a:gd name="connsiteY6379" fmla="*/ 2578447 h 6812607"/>
              <a:gd name="connsiteX6380" fmla="*/ 4803427 w 6682383"/>
              <a:gd name="connsiteY6380" fmla="*/ 2582168 h 6812607"/>
              <a:gd name="connsiteX6381" fmla="*/ 4803427 w 6682383"/>
              <a:gd name="connsiteY6381" fmla="*/ 2589609 h 6812607"/>
              <a:gd name="connsiteX6382" fmla="*/ 4810869 w 6682383"/>
              <a:gd name="connsiteY6382" fmla="*/ 2589609 h 6812607"/>
              <a:gd name="connsiteX6383" fmla="*/ 4814590 w 6682383"/>
              <a:gd name="connsiteY6383" fmla="*/ 2582168 h 6812607"/>
              <a:gd name="connsiteX6384" fmla="*/ 4810869 w 6682383"/>
              <a:gd name="connsiteY6384" fmla="*/ 2578447 h 6812607"/>
              <a:gd name="connsiteX6385" fmla="*/ 5796855 w 6682383"/>
              <a:gd name="connsiteY6385" fmla="*/ 2571006 h 6812607"/>
              <a:gd name="connsiteX6386" fmla="*/ 5796855 w 6682383"/>
              <a:gd name="connsiteY6386" fmla="*/ 2578447 h 6812607"/>
              <a:gd name="connsiteX6387" fmla="*/ 5796855 w 6682383"/>
              <a:gd name="connsiteY6387" fmla="*/ 2585888 h 6812607"/>
              <a:gd name="connsiteX6388" fmla="*/ 5789414 w 6682383"/>
              <a:gd name="connsiteY6388" fmla="*/ 2578447 h 6812607"/>
              <a:gd name="connsiteX6389" fmla="*/ 4978301 w 6682383"/>
              <a:gd name="connsiteY6389" fmla="*/ 2571006 h 6812607"/>
              <a:gd name="connsiteX6390" fmla="*/ 4982021 w 6682383"/>
              <a:gd name="connsiteY6390" fmla="*/ 2571006 h 6812607"/>
              <a:gd name="connsiteX6391" fmla="*/ 4993183 w 6682383"/>
              <a:gd name="connsiteY6391" fmla="*/ 2571006 h 6812607"/>
              <a:gd name="connsiteX6392" fmla="*/ 5008066 w 6682383"/>
              <a:gd name="connsiteY6392" fmla="*/ 2571006 h 6812607"/>
              <a:gd name="connsiteX6393" fmla="*/ 4993183 w 6682383"/>
              <a:gd name="connsiteY6393" fmla="*/ 2578447 h 6812607"/>
              <a:gd name="connsiteX6394" fmla="*/ 4978301 w 6682383"/>
              <a:gd name="connsiteY6394" fmla="*/ 2571006 h 6812607"/>
              <a:gd name="connsiteX6395" fmla="*/ 5774531 w 6682383"/>
              <a:gd name="connsiteY6395" fmla="*/ 2556123 h 6812607"/>
              <a:gd name="connsiteX6396" fmla="*/ 5781972 w 6682383"/>
              <a:gd name="connsiteY6396" fmla="*/ 2556123 h 6812607"/>
              <a:gd name="connsiteX6397" fmla="*/ 5789414 w 6682383"/>
              <a:gd name="connsiteY6397" fmla="*/ 2559844 h 6812607"/>
              <a:gd name="connsiteX6398" fmla="*/ 5785693 w 6682383"/>
              <a:gd name="connsiteY6398" fmla="*/ 2563564 h 6812607"/>
              <a:gd name="connsiteX6399" fmla="*/ 5781972 w 6682383"/>
              <a:gd name="connsiteY6399" fmla="*/ 2563564 h 6812607"/>
              <a:gd name="connsiteX6400" fmla="*/ 5774531 w 6682383"/>
              <a:gd name="connsiteY6400" fmla="*/ 2556123 h 6812607"/>
              <a:gd name="connsiteX6401" fmla="*/ 5744765 w 6682383"/>
              <a:gd name="connsiteY6401" fmla="*/ 2556123 h 6812607"/>
              <a:gd name="connsiteX6402" fmla="*/ 5752207 w 6682383"/>
              <a:gd name="connsiteY6402" fmla="*/ 2556123 h 6812607"/>
              <a:gd name="connsiteX6403" fmla="*/ 5759648 w 6682383"/>
              <a:gd name="connsiteY6403" fmla="*/ 2556123 h 6812607"/>
              <a:gd name="connsiteX6404" fmla="*/ 5767090 w 6682383"/>
              <a:gd name="connsiteY6404" fmla="*/ 2563564 h 6812607"/>
              <a:gd name="connsiteX6405" fmla="*/ 5759648 w 6682383"/>
              <a:gd name="connsiteY6405" fmla="*/ 2563564 h 6812607"/>
              <a:gd name="connsiteX6406" fmla="*/ 5752207 w 6682383"/>
              <a:gd name="connsiteY6406" fmla="*/ 2571006 h 6812607"/>
              <a:gd name="connsiteX6407" fmla="*/ 900410 w 6682383"/>
              <a:gd name="connsiteY6407" fmla="*/ 2556123 h 6812607"/>
              <a:gd name="connsiteX6408" fmla="*/ 907852 w 6682383"/>
              <a:gd name="connsiteY6408" fmla="*/ 2563564 h 6812607"/>
              <a:gd name="connsiteX6409" fmla="*/ 907852 w 6682383"/>
              <a:gd name="connsiteY6409" fmla="*/ 2556123 h 6812607"/>
              <a:gd name="connsiteX6410" fmla="*/ 900410 w 6682383"/>
              <a:gd name="connsiteY6410" fmla="*/ 2556123 h 6812607"/>
              <a:gd name="connsiteX6411" fmla="*/ 5675932 w 6682383"/>
              <a:gd name="connsiteY6411" fmla="*/ 2552402 h 6812607"/>
              <a:gd name="connsiteX6412" fmla="*/ 5677793 w 6682383"/>
              <a:gd name="connsiteY6412" fmla="*/ 2556123 h 6812607"/>
              <a:gd name="connsiteX6413" fmla="*/ 5670351 w 6682383"/>
              <a:gd name="connsiteY6413" fmla="*/ 2563564 h 6812607"/>
              <a:gd name="connsiteX6414" fmla="*/ 5670351 w 6682383"/>
              <a:gd name="connsiteY6414" fmla="*/ 2556123 h 6812607"/>
              <a:gd name="connsiteX6415" fmla="*/ 5675932 w 6682383"/>
              <a:gd name="connsiteY6415" fmla="*/ 2552402 h 6812607"/>
              <a:gd name="connsiteX6416" fmla="*/ 5640586 w 6682383"/>
              <a:gd name="connsiteY6416" fmla="*/ 2548681 h 6812607"/>
              <a:gd name="connsiteX6417" fmla="*/ 5648027 w 6682383"/>
              <a:gd name="connsiteY6417" fmla="*/ 2548681 h 6812607"/>
              <a:gd name="connsiteX6418" fmla="*/ 5648027 w 6682383"/>
              <a:gd name="connsiteY6418" fmla="*/ 2556123 h 6812607"/>
              <a:gd name="connsiteX6419" fmla="*/ 5625703 w 6682383"/>
              <a:gd name="connsiteY6419" fmla="*/ 2548681 h 6812607"/>
              <a:gd name="connsiteX6420" fmla="*/ 5633144 w 6682383"/>
              <a:gd name="connsiteY6420" fmla="*/ 2548681 h 6812607"/>
              <a:gd name="connsiteX6421" fmla="*/ 5629424 w 6682383"/>
              <a:gd name="connsiteY6421" fmla="*/ 2556123 h 6812607"/>
              <a:gd name="connsiteX6422" fmla="*/ 5625703 w 6682383"/>
              <a:gd name="connsiteY6422" fmla="*/ 2556123 h 6812607"/>
              <a:gd name="connsiteX6423" fmla="*/ 5625703 w 6682383"/>
              <a:gd name="connsiteY6423" fmla="*/ 2548681 h 6812607"/>
              <a:gd name="connsiteX6424" fmla="*/ 5517311 w 6682383"/>
              <a:gd name="connsiteY6424" fmla="*/ 2542784 h 6812607"/>
              <a:gd name="connsiteX6425" fmla="*/ 5518733 w 6682383"/>
              <a:gd name="connsiteY6425" fmla="*/ 2543100 h 6812607"/>
              <a:gd name="connsiteX6426" fmla="*/ 5521523 w 6682383"/>
              <a:gd name="connsiteY6426" fmla="*/ 2548681 h 6812607"/>
              <a:gd name="connsiteX6427" fmla="*/ 5342929 w 6682383"/>
              <a:gd name="connsiteY6427" fmla="*/ 2541240 h 6812607"/>
              <a:gd name="connsiteX6428" fmla="*/ 5357812 w 6682383"/>
              <a:gd name="connsiteY6428" fmla="*/ 2548681 h 6812607"/>
              <a:gd name="connsiteX6429" fmla="*/ 5365254 w 6682383"/>
              <a:gd name="connsiteY6429" fmla="*/ 2556123 h 6812607"/>
              <a:gd name="connsiteX6430" fmla="*/ 5350371 w 6682383"/>
              <a:gd name="connsiteY6430" fmla="*/ 2556123 h 6812607"/>
              <a:gd name="connsiteX6431" fmla="*/ 751582 w 6682383"/>
              <a:gd name="connsiteY6431" fmla="*/ 2541240 h 6812607"/>
              <a:gd name="connsiteX6432" fmla="*/ 759024 w 6682383"/>
              <a:gd name="connsiteY6432" fmla="*/ 2541240 h 6812607"/>
              <a:gd name="connsiteX6433" fmla="*/ 751582 w 6682383"/>
              <a:gd name="connsiteY6433" fmla="*/ 2548681 h 6812607"/>
              <a:gd name="connsiteX6434" fmla="*/ 751582 w 6682383"/>
              <a:gd name="connsiteY6434" fmla="*/ 2541240 h 6812607"/>
              <a:gd name="connsiteX6435" fmla="*/ 5536406 w 6682383"/>
              <a:gd name="connsiteY6435" fmla="*/ 2533799 h 6812607"/>
              <a:gd name="connsiteX6436" fmla="*/ 5543847 w 6682383"/>
              <a:gd name="connsiteY6436" fmla="*/ 2541240 h 6812607"/>
              <a:gd name="connsiteX6437" fmla="*/ 5543847 w 6682383"/>
              <a:gd name="connsiteY6437" fmla="*/ 2548681 h 6812607"/>
              <a:gd name="connsiteX6438" fmla="*/ 5536406 w 6682383"/>
              <a:gd name="connsiteY6438" fmla="*/ 2541240 h 6812607"/>
              <a:gd name="connsiteX6439" fmla="*/ 5536406 w 6682383"/>
              <a:gd name="connsiteY6439" fmla="*/ 2533799 h 6812607"/>
              <a:gd name="connsiteX6440" fmla="*/ 5290840 w 6682383"/>
              <a:gd name="connsiteY6440" fmla="*/ 2533799 h 6812607"/>
              <a:gd name="connsiteX6441" fmla="*/ 5298281 w 6682383"/>
              <a:gd name="connsiteY6441" fmla="*/ 2541240 h 6812607"/>
              <a:gd name="connsiteX6442" fmla="*/ 5290840 w 6682383"/>
              <a:gd name="connsiteY6442" fmla="*/ 2541240 h 6812607"/>
              <a:gd name="connsiteX6443" fmla="*/ 5290840 w 6682383"/>
              <a:gd name="connsiteY6443" fmla="*/ 2533799 h 6812607"/>
              <a:gd name="connsiteX6444" fmla="*/ 5156894 w 6682383"/>
              <a:gd name="connsiteY6444" fmla="*/ 2533799 h 6812607"/>
              <a:gd name="connsiteX6445" fmla="*/ 5164336 w 6682383"/>
              <a:gd name="connsiteY6445" fmla="*/ 2533799 h 6812607"/>
              <a:gd name="connsiteX6446" fmla="*/ 5160615 w 6682383"/>
              <a:gd name="connsiteY6446" fmla="*/ 2541240 h 6812607"/>
              <a:gd name="connsiteX6447" fmla="*/ 5156894 w 6682383"/>
              <a:gd name="connsiteY6447" fmla="*/ 2541240 h 6812607"/>
              <a:gd name="connsiteX6448" fmla="*/ 5149453 w 6682383"/>
              <a:gd name="connsiteY6448" fmla="*/ 2541240 h 6812607"/>
              <a:gd name="connsiteX6449" fmla="*/ 5156894 w 6682383"/>
              <a:gd name="connsiteY6449" fmla="*/ 2533799 h 6812607"/>
              <a:gd name="connsiteX6450" fmla="*/ 5499199 w 6682383"/>
              <a:gd name="connsiteY6450" fmla="*/ 2526357 h 6812607"/>
              <a:gd name="connsiteX6451" fmla="*/ 5512221 w 6682383"/>
              <a:gd name="connsiteY6451" fmla="*/ 2535659 h 6812607"/>
              <a:gd name="connsiteX6452" fmla="*/ 5517311 w 6682383"/>
              <a:gd name="connsiteY6452" fmla="*/ 2542784 h 6812607"/>
              <a:gd name="connsiteX6453" fmla="*/ 5510361 w 6682383"/>
              <a:gd name="connsiteY6453" fmla="*/ 2541240 h 6812607"/>
              <a:gd name="connsiteX6454" fmla="*/ 5491758 w 6682383"/>
              <a:gd name="connsiteY6454" fmla="*/ 2533799 h 6812607"/>
              <a:gd name="connsiteX6455" fmla="*/ 5424785 w 6682383"/>
              <a:gd name="connsiteY6455" fmla="*/ 2526357 h 6812607"/>
              <a:gd name="connsiteX6456" fmla="*/ 5476875 w 6682383"/>
              <a:gd name="connsiteY6456" fmla="*/ 2526357 h 6812607"/>
              <a:gd name="connsiteX6457" fmla="*/ 5476875 w 6682383"/>
              <a:gd name="connsiteY6457" fmla="*/ 2533799 h 6812607"/>
              <a:gd name="connsiteX6458" fmla="*/ 5461992 w 6682383"/>
              <a:gd name="connsiteY6458" fmla="*/ 2533799 h 6812607"/>
              <a:gd name="connsiteX6459" fmla="*/ 5447109 w 6682383"/>
              <a:gd name="connsiteY6459" fmla="*/ 2533799 h 6812607"/>
              <a:gd name="connsiteX6460" fmla="*/ 5432226 w 6682383"/>
              <a:gd name="connsiteY6460" fmla="*/ 2533799 h 6812607"/>
              <a:gd name="connsiteX6461" fmla="*/ 5424785 w 6682383"/>
              <a:gd name="connsiteY6461" fmla="*/ 2533799 h 6812607"/>
              <a:gd name="connsiteX6462" fmla="*/ 5424785 w 6682383"/>
              <a:gd name="connsiteY6462" fmla="*/ 2526357 h 6812607"/>
              <a:gd name="connsiteX6463" fmla="*/ 5275957 w 6682383"/>
              <a:gd name="connsiteY6463" fmla="*/ 2526357 h 6812607"/>
              <a:gd name="connsiteX6464" fmla="*/ 5275957 w 6682383"/>
              <a:gd name="connsiteY6464" fmla="*/ 2541240 h 6812607"/>
              <a:gd name="connsiteX6465" fmla="*/ 5268515 w 6682383"/>
              <a:gd name="connsiteY6465" fmla="*/ 2533799 h 6812607"/>
              <a:gd name="connsiteX6466" fmla="*/ 5275957 w 6682383"/>
              <a:gd name="connsiteY6466" fmla="*/ 2526357 h 6812607"/>
              <a:gd name="connsiteX6467" fmla="*/ 5179218 w 6682383"/>
              <a:gd name="connsiteY6467" fmla="*/ 2526357 h 6812607"/>
              <a:gd name="connsiteX6468" fmla="*/ 5194101 w 6682383"/>
              <a:gd name="connsiteY6468" fmla="*/ 2533799 h 6812607"/>
              <a:gd name="connsiteX6469" fmla="*/ 5194101 w 6682383"/>
              <a:gd name="connsiteY6469" fmla="*/ 2548681 h 6812607"/>
              <a:gd name="connsiteX6470" fmla="*/ 5179218 w 6682383"/>
              <a:gd name="connsiteY6470" fmla="*/ 2533799 h 6812607"/>
              <a:gd name="connsiteX6471" fmla="*/ 5134570 w 6682383"/>
              <a:gd name="connsiteY6471" fmla="*/ 2526357 h 6812607"/>
              <a:gd name="connsiteX6472" fmla="*/ 5142011 w 6682383"/>
              <a:gd name="connsiteY6472" fmla="*/ 2533799 h 6812607"/>
              <a:gd name="connsiteX6473" fmla="*/ 5134570 w 6682383"/>
              <a:gd name="connsiteY6473" fmla="*/ 2533799 h 6812607"/>
              <a:gd name="connsiteX6474" fmla="*/ 5134570 w 6682383"/>
              <a:gd name="connsiteY6474" fmla="*/ 2526357 h 6812607"/>
              <a:gd name="connsiteX6475" fmla="*/ 5104804 w 6682383"/>
              <a:gd name="connsiteY6475" fmla="*/ 2526357 h 6812607"/>
              <a:gd name="connsiteX6476" fmla="*/ 5112246 w 6682383"/>
              <a:gd name="connsiteY6476" fmla="*/ 2526357 h 6812607"/>
              <a:gd name="connsiteX6477" fmla="*/ 5119687 w 6682383"/>
              <a:gd name="connsiteY6477" fmla="*/ 2533799 h 6812607"/>
              <a:gd name="connsiteX6478" fmla="*/ 5112246 w 6682383"/>
              <a:gd name="connsiteY6478" fmla="*/ 2533799 h 6812607"/>
              <a:gd name="connsiteX6479" fmla="*/ 5104804 w 6682383"/>
              <a:gd name="connsiteY6479" fmla="*/ 2533799 h 6812607"/>
              <a:gd name="connsiteX6480" fmla="*/ 5104804 w 6682383"/>
              <a:gd name="connsiteY6480" fmla="*/ 2526357 h 6812607"/>
              <a:gd name="connsiteX6481" fmla="*/ 4911328 w 6682383"/>
              <a:gd name="connsiteY6481" fmla="*/ 2518916 h 6812607"/>
              <a:gd name="connsiteX6482" fmla="*/ 4903886 w 6682383"/>
              <a:gd name="connsiteY6482" fmla="*/ 2533799 h 6812607"/>
              <a:gd name="connsiteX6483" fmla="*/ 4896445 w 6682383"/>
              <a:gd name="connsiteY6483" fmla="*/ 2537519 h 6812607"/>
              <a:gd name="connsiteX6484" fmla="*/ 4896445 w 6682383"/>
              <a:gd name="connsiteY6484" fmla="*/ 2541240 h 6812607"/>
              <a:gd name="connsiteX6485" fmla="*/ 4933652 w 6682383"/>
              <a:gd name="connsiteY6485" fmla="*/ 2533799 h 6812607"/>
              <a:gd name="connsiteX6486" fmla="*/ 4926211 w 6682383"/>
              <a:gd name="connsiteY6486" fmla="*/ 2526357 h 6812607"/>
              <a:gd name="connsiteX6487" fmla="*/ 4918769 w 6682383"/>
              <a:gd name="connsiteY6487" fmla="*/ 2526357 h 6812607"/>
              <a:gd name="connsiteX6488" fmla="*/ 4918769 w 6682383"/>
              <a:gd name="connsiteY6488" fmla="*/ 2518916 h 6812607"/>
              <a:gd name="connsiteX6489" fmla="*/ 4911328 w 6682383"/>
              <a:gd name="connsiteY6489" fmla="*/ 2518916 h 6812607"/>
              <a:gd name="connsiteX6490" fmla="*/ 4836914 w 6682383"/>
              <a:gd name="connsiteY6490" fmla="*/ 2518916 h 6812607"/>
              <a:gd name="connsiteX6491" fmla="*/ 4844355 w 6682383"/>
              <a:gd name="connsiteY6491" fmla="*/ 2526357 h 6812607"/>
              <a:gd name="connsiteX6492" fmla="*/ 4844355 w 6682383"/>
              <a:gd name="connsiteY6492" fmla="*/ 2533799 h 6812607"/>
              <a:gd name="connsiteX6493" fmla="*/ 4848076 w 6682383"/>
              <a:gd name="connsiteY6493" fmla="*/ 2541240 h 6812607"/>
              <a:gd name="connsiteX6494" fmla="*/ 4840635 w 6682383"/>
              <a:gd name="connsiteY6494" fmla="*/ 2537519 h 6812607"/>
              <a:gd name="connsiteX6495" fmla="*/ 4829472 w 6682383"/>
              <a:gd name="connsiteY6495" fmla="*/ 2537519 h 6812607"/>
              <a:gd name="connsiteX6496" fmla="*/ 4818310 w 6682383"/>
              <a:gd name="connsiteY6496" fmla="*/ 2537519 h 6812607"/>
              <a:gd name="connsiteX6497" fmla="*/ 4818310 w 6682383"/>
              <a:gd name="connsiteY6497" fmla="*/ 2530078 h 6812607"/>
              <a:gd name="connsiteX6498" fmla="*/ 4825752 w 6682383"/>
              <a:gd name="connsiteY6498" fmla="*/ 2526357 h 6812607"/>
              <a:gd name="connsiteX6499" fmla="*/ 4829472 w 6682383"/>
              <a:gd name="connsiteY6499" fmla="*/ 2522636 h 6812607"/>
              <a:gd name="connsiteX6500" fmla="*/ 4836914 w 6682383"/>
              <a:gd name="connsiteY6500" fmla="*/ 2518916 h 6812607"/>
              <a:gd name="connsiteX6501" fmla="*/ 4762500 w 6682383"/>
              <a:gd name="connsiteY6501" fmla="*/ 2518916 h 6812607"/>
              <a:gd name="connsiteX6502" fmla="*/ 4747617 w 6682383"/>
              <a:gd name="connsiteY6502" fmla="*/ 2526357 h 6812607"/>
              <a:gd name="connsiteX6503" fmla="*/ 4740176 w 6682383"/>
              <a:gd name="connsiteY6503" fmla="*/ 2526357 h 6812607"/>
              <a:gd name="connsiteX6504" fmla="*/ 4747617 w 6682383"/>
              <a:gd name="connsiteY6504" fmla="*/ 2533799 h 6812607"/>
              <a:gd name="connsiteX6505" fmla="*/ 4755058 w 6682383"/>
              <a:gd name="connsiteY6505" fmla="*/ 2541240 h 6812607"/>
              <a:gd name="connsiteX6506" fmla="*/ 4755058 w 6682383"/>
              <a:gd name="connsiteY6506" fmla="*/ 2533799 h 6812607"/>
              <a:gd name="connsiteX6507" fmla="*/ 4762500 w 6682383"/>
              <a:gd name="connsiteY6507" fmla="*/ 2526357 h 6812607"/>
              <a:gd name="connsiteX6508" fmla="*/ 5514082 w 6682383"/>
              <a:gd name="connsiteY6508" fmla="*/ 2511474 h 6812607"/>
              <a:gd name="connsiteX6509" fmla="*/ 5514082 w 6682383"/>
              <a:gd name="connsiteY6509" fmla="*/ 2518916 h 6812607"/>
              <a:gd name="connsiteX6510" fmla="*/ 5510361 w 6682383"/>
              <a:gd name="connsiteY6510" fmla="*/ 2518916 h 6812607"/>
              <a:gd name="connsiteX6511" fmla="*/ 5506640 w 6682383"/>
              <a:gd name="connsiteY6511" fmla="*/ 2518916 h 6812607"/>
              <a:gd name="connsiteX6512" fmla="*/ 5514082 w 6682383"/>
              <a:gd name="connsiteY6512" fmla="*/ 2511474 h 6812607"/>
              <a:gd name="connsiteX6513" fmla="*/ 5395019 w 6682383"/>
              <a:gd name="connsiteY6513" fmla="*/ 2511474 h 6812607"/>
              <a:gd name="connsiteX6514" fmla="*/ 5402461 w 6682383"/>
              <a:gd name="connsiteY6514" fmla="*/ 2518916 h 6812607"/>
              <a:gd name="connsiteX6515" fmla="*/ 5395019 w 6682383"/>
              <a:gd name="connsiteY6515" fmla="*/ 2526357 h 6812607"/>
              <a:gd name="connsiteX6516" fmla="*/ 5342929 w 6682383"/>
              <a:gd name="connsiteY6516" fmla="*/ 2511474 h 6812607"/>
              <a:gd name="connsiteX6517" fmla="*/ 5354092 w 6682383"/>
              <a:gd name="connsiteY6517" fmla="*/ 2511474 h 6812607"/>
              <a:gd name="connsiteX6518" fmla="*/ 5357812 w 6682383"/>
              <a:gd name="connsiteY6518" fmla="*/ 2511474 h 6812607"/>
              <a:gd name="connsiteX6519" fmla="*/ 5368974 w 6682383"/>
              <a:gd name="connsiteY6519" fmla="*/ 2515195 h 6812607"/>
              <a:gd name="connsiteX6520" fmla="*/ 5387578 w 6682383"/>
              <a:gd name="connsiteY6520" fmla="*/ 2526357 h 6812607"/>
              <a:gd name="connsiteX6521" fmla="*/ 5387578 w 6682383"/>
              <a:gd name="connsiteY6521" fmla="*/ 2533799 h 6812607"/>
              <a:gd name="connsiteX6522" fmla="*/ 5372695 w 6682383"/>
              <a:gd name="connsiteY6522" fmla="*/ 2526357 h 6812607"/>
              <a:gd name="connsiteX6523" fmla="*/ 5368974 w 6682383"/>
              <a:gd name="connsiteY6523" fmla="*/ 2522636 h 6812607"/>
              <a:gd name="connsiteX6524" fmla="*/ 5357812 w 6682383"/>
              <a:gd name="connsiteY6524" fmla="*/ 2526357 h 6812607"/>
              <a:gd name="connsiteX6525" fmla="*/ 5342929 w 6682383"/>
              <a:gd name="connsiteY6525" fmla="*/ 2518916 h 6812607"/>
              <a:gd name="connsiteX6526" fmla="*/ 5335488 w 6682383"/>
              <a:gd name="connsiteY6526" fmla="*/ 2518916 h 6812607"/>
              <a:gd name="connsiteX6527" fmla="*/ 5119687 w 6682383"/>
              <a:gd name="connsiteY6527" fmla="*/ 2511474 h 6812607"/>
              <a:gd name="connsiteX6528" fmla="*/ 5127129 w 6682383"/>
              <a:gd name="connsiteY6528" fmla="*/ 2518916 h 6812607"/>
              <a:gd name="connsiteX6529" fmla="*/ 5119687 w 6682383"/>
              <a:gd name="connsiteY6529" fmla="*/ 2526357 h 6812607"/>
              <a:gd name="connsiteX6530" fmla="*/ 5119687 w 6682383"/>
              <a:gd name="connsiteY6530" fmla="*/ 2518916 h 6812607"/>
              <a:gd name="connsiteX6531" fmla="*/ 5030390 w 6682383"/>
              <a:gd name="connsiteY6531" fmla="*/ 2511474 h 6812607"/>
              <a:gd name="connsiteX6532" fmla="*/ 5030390 w 6682383"/>
              <a:gd name="connsiteY6532" fmla="*/ 2526357 h 6812607"/>
              <a:gd name="connsiteX6533" fmla="*/ 5045273 w 6682383"/>
              <a:gd name="connsiteY6533" fmla="*/ 2541240 h 6812607"/>
              <a:gd name="connsiteX6534" fmla="*/ 5037832 w 6682383"/>
              <a:gd name="connsiteY6534" fmla="*/ 2526357 h 6812607"/>
              <a:gd name="connsiteX6535" fmla="*/ 5037832 w 6682383"/>
              <a:gd name="connsiteY6535" fmla="*/ 2518916 h 6812607"/>
              <a:gd name="connsiteX6536" fmla="*/ 5045273 w 6682383"/>
              <a:gd name="connsiteY6536" fmla="*/ 2511474 h 6812607"/>
              <a:gd name="connsiteX6537" fmla="*/ 5037832 w 6682383"/>
              <a:gd name="connsiteY6537" fmla="*/ 2511474 h 6812607"/>
              <a:gd name="connsiteX6538" fmla="*/ 5030390 w 6682383"/>
              <a:gd name="connsiteY6538" fmla="*/ 2511474 h 6812607"/>
              <a:gd name="connsiteX6539" fmla="*/ 5448504 w 6682383"/>
              <a:gd name="connsiteY6539" fmla="*/ 2509149 h 6812607"/>
              <a:gd name="connsiteX6540" fmla="*/ 5454551 w 6682383"/>
              <a:gd name="connsiteY6540" fmla="*/ 2511474 h 6812607"/>
              <a:gd name="connsiteX6541" fmla="*/ 5450830 w 6682383"/>
              <a:gd name="connsiteY6541" fmla="*/ 2515195 h 6812607"/>
              <a:gd name="connsiteX6542" fmla="*/ 5447109 w 6682383"/>
              <a:gd name="connsiteY6542" fmla="*/ 2518916 h 6812607"/>
              <a:gd name="connsiteX6543" fmla="*/ 5448504 w 6682383"/>
              <a:gd name="connsiteY6543" fmla="*/ 2509149 h 6812607"/>
              <a:gd name="connsiteX6544" fmla="*/ 5432226 w 6682383"/>
              <a:gd name="connsiteY6544" fmla="*/ 2504033 h 6812607"/>
              <a:gd name="connsiteX6545" fmla="*/ 5439668 w 6682383"/>
              <a:gd name="connsiteY6545" fmla="*/ 2504033 h 6812607"/>
              <a:gd name="connsiteX6546" fmla="*/ 5435947 w 6682383"/>
              <a:gd name="connsiteY6546" fmla="*/ 2507754 h 6812607"/>
              <a:gd name="connsiteX6547" fmla="*/ 5428506 w 6682383"/>
              <a:gd name="connsiteY6547" fmla="*/ 2507754 h 6812607"/>
              <a:gd name="connsiteX6548" fmla="*/ 5432226 w 6682383"/>
              <a:gd name="connsiteY6548" fmla="*/ 2504033 h 6812607"/>
              <a:gd name="connsiteX6549" fmla="*/ 5268515 w 6682383"/>
              <a:gd name="connsiteY6549" fmla="*/ 2504033 h 6812607"/>
              <a:gd name="connsiteX6550" fmla="*/ 5283398 w 6682383"/>
              <a:gd name="connsiteY6550" fmla="*/ 2504033 h 6812607"/>
              <a:gd name="connsiteX6551" fmla="*/ 5298281 w 6682383"/>
              <a:gd name="connsiteY6551" fmla="*/ 2511474 h 6812607"/>
              <a:gd name="connsiteX6552" fmla="*/ 5305722 w 6682383"/>
              <a:gd name="connsiteY6552" fmla="*/ 2511474 h 6812607"/>
              <a:gd name="connsiteX6553" fmla="*/ 5313164 w 6682383"/>
              <a:gd name="connsiteY6553" fmla="*/ 2518916 h 6812607"/>
              <a:gd name="connsiteX6554" fmla="*/ 5261074 w 6682383"/>
              <a:gd name="connsiteY6554" fmla="*/ 2518916 h 6812607"/>
              <a:gd name="connsiteX6555" fmla="*/ 5253633 w 6682383"/>
              <a:gd name="connsiteY6555" fmla="*/ 2511474 h 6812607"/>
              <a:gd name="connsiteX6556" fmla="*/ 5171777 w 6682383"/>
              <a:gd name="connsiteY6556" fmla="*/ 2504033 h 6812607"/>
              <a:gd name="connsiteX6557" fmla="*/ 5182939 w 6682383"/>
              <a:gd name="connsiteY6557" fmla="*/ 2507754 h 6812607"/>
              <a:gd name="connsiteX6558" fmla="*/ 5186660 w 6682383"/>
              <a:gd name="connsiteY6558" fmla="*/ 2511474 h 6812607"/>
              <a:gd name="connsiteX6559" fmla="*/ 5171777 w 6682383"/>
              <a:gd name="connsiteY6559" fmla="*/ 2511474 h 6812607"/>
              <a:gd name="connsiteX6560" fmla="*/ 4755058 w 6682383"/>
              <a:gd name="connsiteY6560" fmla="*/ 2504033 h 6812607"/>
              <a:gd name="connsiteX6561" fmla="*/ 4755058 w 6682383"/>
              <a:gd name="connsiteY6561" fmla="*/ 2511474 h 6812607"/>
              <a:gd name="connsiteX6562" fmla="*/ 4762500 w 6682383"/>
              <a:gd name="connsiteY6562" fmla="*/ 2511474 h 6812607"/>
              <a:gd name="connsiteX6563" fmla="*/ 4755058 w 6682383"/>
              <a:gd name="connsiteY6563" fmla="*/ 2504033 h 6812607"/>
              <a:gd name="connsiteX6564" fmla="*/ 5350371 w 6682383"/>
              <a:gd name="connsiteY6564" fmla="*/ 2496592 h 6812607"/>
              <a:gd name="connsiteX6565" fmla="*/ 5357812 w 6682383"/>
              <a:gd name="connsiteY6565" fmla="*/ 2496592 h 6812607"/>
              <a:gd name="connsiteX6566" fmla="*/ 5357812 w 6682383"/>
              <a:gd name="connsiteY6566" fmla="*/ 2504033 h 6812607"/>
              <a:gd name="connsiteX6567" fmla="*/ 5350371 w 6682383"/>
              <a:gd name="connsiteY6567" fmla="*/ 2504033 h 6812607"/>
              <a:gd name="connsiteX6568" fmla="*/ 5350371 w 6682383"/>
              <a:gd name="connsiteY6568" fmla="*/ 2496592 h 6812607"/>
              <a:gd name="connsiteX6569" fmla="*/ 5089922 w 6682383"/>
              <a:gd name="connsiteY6569" fmla="*/ 2496592 h 6812607"/>
              <a:gd name="connsiteX6570" fmla="*/ 5097363 w 6682383"/>
              <a:gd name="connsiteY6570" fmla="*/ 2496592 h 6812607"/>
              <a:gd name="connsiteX6571" fmla="*/ 5112246 w 6682383"/>
              <a:gd name="connsiteY6571" fmla="*/ 2504033 h 6812607"/>
              <a:gd name="connsiteX6572" fmla="*/ 5119687 w 6682383"/>
              <a:gd name="connsiteY6572" fmla="*/ 2504033 h 6812607"/>
              <a:gd name="connsiteX6573" fmla="*/ 5089922 w 6682383"/>
              <a:gd name="connsiteY6573" fmla="*/ 2511474 h 6812607"/>
              <a:gd name="connsiteX6574" fmla="*/ 5089922 w 6682383"/>
              <a:gd name="connsiteY6574" fmla="*/ 2504033 h 6812607"/>
              <a:gd name="connsiteX6575" fmla="*/ 5089922 w 6682383"/>
              <a:gd name="connsiteY6575" fmla="*/ 2496592 h 6812607"/>
              <a:gd name="connsiteX6576" fmla="*/ 892969 w 6682383"/>
              <a:gd name="connsiteY6576" fmla="*/ 2496592 h 6812607"/>
              <a:gd name="connsiteX6577" fmla="*/ 885528 w 6682383"/>
              <a:gd name="connsiteY6577" fmla="*/ 2518916 h 6812607"/>
              <a:gd name="connsiteX6578" fmla="*/ 866924 w 6682383"/>
              <a:gd name="connsiteY6578" fmla="*/ 2537519 h 6812607"/>
              <a:gd name="connsiteX6579" fmla="*/ 840879 w 6682383"/>
              <a:gd name="connsiteY6579" fmla="*/ 2571006 h 6812607"/>
              <a:gd name="connsiteX6580" fmla="*/ 825996 w 6682383"/>
              <a:gd name="connsiteY6580" fmla="*/ 2589609 h 6812607"/>
              <a:gd name="connsiteX6581" fmla="*/ 818555 w 6682383"/>
              <a:gd name="connsiteY6581" fmla="*/ 2608213 h 6812607"/>
              <a:gd name="connsiteX6582" fmla="*/ 814834 w 6682383"/>
              <a:gd name="connsiteY6582" fmla="*/ 2619375 h 6812607"/>
              <a:gd name="connsiteX6583" fmla="*/ 811114 w 6682383"/>
              <a:gd name="connsiteY6583" fmla="*/ 2623096 h 6812607"/>
              <a:gd name="connsiteX6584" fmla="*/ 803672 w 6682383"/>
              <a:gd name="connsiteY6584" fmla="*/ 2630537 h 6812607"/>
              <a:gd name="connsiteX6585" fmla="*/ 788789 w 6682383"/>
              <a:gd name="connsiteY6585" fmla="*/ 2645420 h 6812607"/>
              <a:gd name="connsiteX6586" fmla="*/ 777627 w 6682383"/>
              <a:gd name="connsiteY6586" fmla="*/ 2656582 h 6812607"/>
              <a:gd name="connsiteX6587" fmla="*/ 773906 w 6682383"/>
              <a:gd name="connsiteY6587" fmla="*/ 2664023 h 6812607"/>
              <a:gd name="connsiteX6588" fmla="*/ 770186 w 6682383"/>
              <a:gd name="connsiteY6588" fmla="*/ 2671465 h 6812607"/>
              <a:gd name="connsiteX6589" fmla="*/ 759024 w 6682383"/>
              <a:gd name="connsiteY6589" fmla="*/ 2682627 h 6812607"/>
              <a:gd name="connsiteX6590" fmla="*/ 759024 w 6682383"/>
              <a:gd name="connsiteY6590" fmla="*/ 2675185 h 6812607"/>
              <a:gd name="connsiteX6591" fmla="*/ 762744 w 6682383"/>
              <a:gd name="connsiteY6591" fmla="*/ 2664023 h 6812607"/>
              <a:gd name="connsiteX6592" fmla="*/ 766465 w 6682383"/>
              <a:gd name="connsiteY6592" fmla="*/ 2660303 h 6812607"/>
              <a:gd name="connsiteX6593" fmla="*/ 788789 w 6682383"/>
              <a:gd name="connsiteY6593" fmla="*/ 2623096 h 6812607"/>
              <a:gd name="connsiteX6594" fmla="*/ 829717 w 6682383"/>
              <a:gd name="connsiteY6594" fmla="*/ 2574726 h 6812607"/>
              <a:gd name="connsiteX6595" fmla="*/ 852041 w 6682383"/>
              <a:gd name="connsiteY6595" fmla="*/ 2544961 h 6812607"/>
              <a:gd name="connsiteX6596" fmla="*/ 855762 w 6682383"/>
              <a:gd name="connsiteY6596" fmla="*/ 2533799 h 6812607"/>
              <a:gd name="connsiteX6597" fmla="*/ 866924 w 6682383"/>
              <a:gd name="connsiteY6597" fmla="*/ 2522636 h 6812607"/>
              <a:gd name="connsiteX6598" fmla="*/ 892969 w 6682383"/>
              <a:gd name="connsiteY6598" fmla="*/ 2496592 h 6812607"/>
              <a:gd name="connsiteX6599" fmla="*/ 5305722 w 6682383"/>
              <a:gd name="connsiteY6599" fmla="*/ 2489150 h 6812607"/>
              <a:gd name="connsiteX6600" fmla="*/ 5313164 w 6682383"/>
              <a:gd name="connsiteY6600" fmla="*/ 2496592 h 6812607"/>
              <a:gd name="connsiteX6601" fmla="*/ 5305722 w 6682383"/>
              <a:gd name="connsiteY6601" fmla="*/ 2496592 h 6812607"/>
              <a:gd name="connsiteX6602" fmla="*/ 5179218 w 6682383"/>
              <a:gd name="connsiteY6602" fmla="*/ 2489150 h 6812607"/>
              <a:gd name="connsiteX6603" fmla="*/ 5194101 w 6682383"/>
              <a:gd name="connsiteY6603" fmla="*/ 2489150 h 6812607"/>
              <a:gd name="connsiteX6604" fmla="*/ 5194101 w 6682383"/>
              <a:gd name="connsiteY6604" fmla="*/ 2496592 h 6812607"/>
              <a:gd name="connsiteX6605" fmla="*/ 5179218 w 6682383"/>
              <a:gd name="connsiteY6605" fmla="*/ 2489150 h 6812607"/>
              <a:gd name="connsiteX6606" fmla="*/ 4982021 w 6682383"/>
              <a:gd name="connsiteY6606" fmla="*/ 2489150 h 6812607"/>
              <a:gd name="connsiteX6607" fmla="*/ 4993183 w 6682383"/>
              <a:gd name="connsiteY6607" fmla="*/ 2496592 h 6812607"/>
              <a:gd name="connsiteX6608" fmla="*/ 4989463 w 6682383"/>
              <a:gd name="connsiteY6608" fmla="*/ 2504033 h 6812607"/>
              <a:gd name="connsiteX6609" fmla="*/ 4978301 w 6682383"/>
              <a:gd name="connsiteY6609" fmla="*/ 2496592 h 6812607"/>
              <a:gd name="connsiteX6610" fmla="*/ 4982021 w 6682383"/>
              <a:gd name="connsiteY6610" fmla="*/ 2489150 h 6812607"/>
              <a:gd name="connsiteX6611" fmla="*/ 4926211 w 6682383"/>
              <a:gd name="connsiteY6611" fmla="*/ 2489150 h 6812607"/>
              <a:gd name="connsiteX6612" fmla="*/ 4926211 w 6682383"/>
              <a:gd name="connsiteY6612" fmla="*/ 2496592 h 6812607"/>
              <a:gd name="connsiteX6613" fmla="*/ 4926211 w 6682383"/>
              <a:gd name="connsiteY6613" fmla="*/ 2504033 h 6812607"/>
              <a:gd name="connsiteX6614" fmla="*/ 4948535 w 6682383"/>
              <a:gd name="connsiteY6614" fmla="*/ 2504033 h 6812607"/>
              <a:gd name="connsiteX6615" fmla="*/ 4941093 w 6682383"/>
              <a:gd name="connsiteY6615" fmla="*/ 2496592 h 6812607"/>
              <a:gd name="connsiteX6616" fmla="*/ 4933652 w 6682383"/>
              <a:gd name="connsiteY6616" fmla="*/ 2489150 h 6812607"/>
              <a:gd name="connsiteX6617" fmla="*/ 4732734 w 6682383"/>
              <a:gd name="connsiteY6617" fmla="*/ 2489150 h 6812607"/>
              <a:gd name="connsiteX6618" fmla="*/ 4732734 w 6682383"/>
              <a:gd name="connsiteY6618" fmla="*/ 2496592 h 6812607"/>
              <a:gd name="connsiteX6619" fmla="*/ 4740176 w 6682383"/>
              <a:gd name="connsiteY6619" fmla="*/ 2496592 h 6812607"/>
              <a:gd name="connsiteX6620" fmla="*/ 4732734 w 6682383"/>
              <a:gd name="connsiteY6620" fmla="*/ 2489150 h 6812607"/>
              <a:gd name="connsiteX6621" fmla="*/ 4914583 w 6682383"/>
              <a:gd name="connsiteY6621" fmla="*/ 2486825 h 6812607"/>
              <a:gd name="connsiteX6622" fmla="*/ 4911328 w 6682383"/>
              <a:gd name="connsiteY6622" fmla="*/ 2489150 h 6812607"/>
              <a:gd name="connsiteX6623" fmla="*/ 4903886 w 6682383"/>
              <a:gd name="connsiteY6623" fmla="*/ 2500312 h 6812607"/>
              <a:gd name="connsiteX6624" fmla="*/ 4911328 w 6682383"/>
              <a:gd name="connsiteY6624" fmla="*/ 2504033 h 6812607"/>
              <a:gd name="connsiteX6625" fmla="*/ 4918769 w 6682383"/>
              <a:gd name="connsiteY6625" fmla="*/ 2496592 h 6812607"/>
              <a:gd name="connsiteX6626" fmla="*/ 4914583 w 6682383"/>
              <a:gd name="connsiteY6626" fmla="*/ 2486825 h 6812607"/>
              <a:gd name="connsiteX6627" fmla="*/ 5419204 w 6682383"/>
              <a:gd name="connsiteY6627" fmla="*/ 2483569 h 6812607"/>
              <a:gd name="connsiteX6628" fmla="*/ 5428506 w 6682383"/>
              <a:gd name="connsiteY6628" fmla="*/ 2485429 h 6812607"/>
              <a:gd name="connsiteX6629" fmla="*/ 5439668 w 6682383"/>
              <a:gd name="connsiteY6629" fmla="*/ 2489150 h 6812607"/>
              <a:gd name="connsiteX6630" fmla="*/ 5417343 w 6682383"/>
              <a:gd name="connsiteY6630" fmla="*/ 2489150 h 6812607"/>
              <a:gd name="connsiteX6631" fmla="*/ 5413623 w 6682383"/>
              <a:gd name="connsiteY6631" fmla="*/ 2485429 h 6812607"/>
              <a:gd name="connsiteX6632" fmla="*/ 5419204 w 6682383"/>
              <a:gd name="connsiteY6632" fmla="*/ 2483569 h 6812607"/>
              <a:gd name="connsiteX6633" fmla="*/ 5149453 w 6682383"/>
              <a:gd name="connsiteY6633" fmla="*/ 2481709 h 6812607"/>
              <a:gd name="connsiteX6634" fmla="*/ 5156894 w 6682383"/>
              <a:gd name="connsiteY6634" fmla="*/ 2481709 h 6812607"/>
              <a:gd name="connsiteX6635" fmla="*/ 5164336 w 6682383"/>
              <a:gd name="connsiteY6635" fmla="*/ 2481709 h 6812607"/>
              <a:gd name="connsiteX6636" fmla="*/ 5156894 w 6682383"/>
              <a:gd name="connsiteY6636" fmla="*/ 2489150 h 6812607"/>
              <a:gd name="connsiteX6637" fmla="*/ 5149453 w 6682383"/>
              <a:gd name="connsiteY6637" fmla="*/ 2496592 h 6812607"/>
              <a:gd name="connsiteX6638" fmla="*/ 5142011 w 6682383"/>
              <a:gd name="connsiteY6638" fmla="*/ 2496592 h 6812607"/>
              <a:gd name="connsiteX6639" fmla="*/ 5142011 w 6682383"/>
              <a:gd name="connsiteY6639" fmla="*/ 2485429 h 6812607"/>
              <a:gd name="connsiteX6640" fmla="*/ 5149453 w 6682383"/>
              <a:gd name="connsiteY6640" fmla="*/ 2481709 h 6812607"/>
              <a:gd name="connsiteX6641" fmla="*/ 5015508 w 6682383"/>
              <a:gd name="connsiteY6641" fmla="*/ 2474268 h 6812607"/>
              <a:gd name="connsiteX6642" fmla="*/ 5026670 w 6682383"/>
              <a:gd name="connsiteY6642" fmla="*/ 2481709 h 6812607"/>
              <a:gd name="connsiteX6643" fmla="*/ 5022949 w 6682383"/>
              <a:gd name="connsiteY6643" fmla="*/ 2496592 h 6812607"/>
              <a:gd name="connsiteX6644" fmla="*/ 5015508 w 6682383"/>
              <a:gd name="connsiteY6644" fmla="*/ 2492871 h 6812607"/>
              <a:gd name="connsiteX6645" fmla="*/ 5015508 w 6682383"/>
              <a:gd name="connsiteY6645" fmla="*/ 2481709 h 6812607"/>
              <a:gd name="connsiteX6646" fmla="*/ 5008066 w 6682383"/>
              <a:gd name="connsiteY6646" fmla="*/ 2489150 h 6812607"/>
              <a:gd name="connsiteX6647" fmla="*/ 5011787 w 6682383"/>
              <a:gd name="connsiteY6647" fmla="*/ 2492871 h 6812607"/>
              <a:gd name="connsiteX6648" fmla="*/ 5000625 w 6682383"/>
              <a:gd name="connsiteY6648" fmla="*/ 2496592 h 6812607"/>
              <a:gd name="connsiteX6649" fmla="*/ 937617 w 6682383"/>
              <a:gd name="connsiteY6649" fmla="*/ 2474268 h 6812607"/>
              <a:gd name="connsiteX6650" fmla="*/ 945059 w 6682383"/>
              <a:gd name="connsiteY6650" fmla="*/ 2474268 h 6812607"/>
              <a:gd name="connsiteX6651" fmla="*/ 945059 w 6682383"/>
              <a:gd name="connsiteY6651" fmla="*/ 2481709 h 6812607"/>
              <a:gd name="connsiteX6652" fmla="*/ 941338 w 6682383"/>
              <a:gd name="connsiteY6652" fmla="*/ 2481709 h 6812607"/>
              <a:gd name="connsiteX6653" fmla="*/ 937617 w 6682383"/>
              <a:gd name="connsiteY6653" fmla="*/ 2481709 h 6812607"/>
              <a:gd name="connsiteX6654" fmla="*/ 6005215 w 6682383"/>
              <a:gd name="connsiteY6654" fmla="*/ 2466826 h 6812607"/>
              <a:gd name="connsiteX6655" fmla="*/ 6012656 w 6682383"/>
              <a:gd name="connsiteY6655" fmla="*/ 2474268 h 6812607"/>
              <a:gd name="connsiteX6656" fmla="*/ 6005215 w 6682383"/>
              <a:gd name="connsiteY6656" fmla="*/ 2481709 h 6812607"/>
              <a:gd name="connsiteX6657" fmla="*/ 6005215 w 6682383"/>
              <a:gd name="connsiteY6657" fmla="*/ 2470547 h 6812607"/>
              <a:gd name="connsiteX6658" fmla="*/ 6005215 w 6682383"/>
              <a:gd name="connsiteY6658" fmla="*/ 2466826 h 6812607"/>
              <a:gd name="connsiteX6659" fmla="*/ 4903886 w 6682383"/>
              <a:gd name="connsiteY6659" fmla="*/ 2466826 h 6812607"/>
              <a:gd name="connsiteX6660" fmla="*/ 4866679 w 6682383"/>
              <a:gd name="connsiteY6660" fmla="*/ 2474268 h 6812607"/>
              <a:gd name="connsiteX6661" fmla="*/ 4851797 w 6682383"/>
              <a:gd name="connsiteY6661" fmla="*/ 2477988 h 6812607"/>
              <a:gd name="connsiteX6662" fmla="*/ 4862959 w 6682383"/>
              <a:gd name="connsiteY6662" fmla="*/ 2485429 h 6812607"/>
              <a:gd name="connsiteX6663" fmla="*/ 4881562 w 6682383"/>
              <a:gd name="connsiteY6663" fmla="*/ 2489150 h 6812607"/>
              <a:gd name="connsiteX6664" fmla="*/ 4896445 w 6682383"/>
              <a:gd name="connsiteY6664" fmla="*/ 2496592 h 6812607"/>
              <a:gd name="connsiteX6665" fmla="*/ 4895205 w 6682383"/>
              <a:gd name="connsiteY6665" fmla="*/ 2500313 h 6812607"/>
              <a:gd name="connsiteX6666" fmla="*/ 4903886 w 6682383"/>
              <a:gd name="connsiteY6666" fmla="*/ 2496592 h 6812607"/>
              <a:gd name="connsiteX6667" fmla="*/ 4911328 w 6682383"/>
              <a:gd name="connsiteY6667" fmla="*/ 2477988 h 6812607"/>
              <a:gd name="connsiteX6668" fmla="*/ 4918769 w 6682383"/>
              <a:gd name="connsiteY6668" fmla="*/ 2474268 h 6812607"/>
              <a:gd name="connsiteX6669" fmla="*/ 4911328 w 6682383"/>
              <a:gd name="connsiteY6669" fmla="*/ 2474268 h 6812607"/>
              <a:gd name="connsiteX6670" fmla="*/ 4903886 w 6682383"/>
              <a:gd name="connsiteY6670" fmla="*/ 2474268 h 6812607"/>
              <a:gd name="connsiteX6671" fmla="*/ 4903886 w 6682383"/>
              <a:gd name="connsiteY6671" fmla="*/ 2466826 h 6812607"/>
              <a:gd name="connsiteX6672" fmla="*/ 4807148 w 6682383"/>
              <a:gd name="connsiteY6672" fmla="*/ 2466826 h 6812607"/>
              <a:gd name="connsiteX6673" fmla="*/ 4814590 w 6682383"/>
              <a:gd name="connsiteY6673" fmla="*/ 2474268 h 6812607"/>
              <a:gd name="connsiteX6674" fmla="*/ 4807148 w 6682383"/>
              <a:gd name="connsiteY6674" fmla="*/ 2474268 h 6812607"/>
              <a:gd name="connsiteX6675" fmla="*/ 4807148 w 6682383"/>
              <a:gd name="connsiteY6675" fmla="*/ 2481709 h 6812607"/>
              <a:gd name="connsiteX6676" fmla="*/ 4822031 w 6682383"/>
              <a:gd name="connsiteY6676" fmla="*/ 2481709 h 6812607"/>
              <a:gd name="connsiteX6677" fmla="*/ 4829472 w 6682383"/>
              <a:gd name="connsiteY6677" fmla="*/ 2474268 h 6812607"/>
              <a:gd name="connsiteX6678" fmla="*/ 4829472 w 6682383"/>
              <a:gd name="connsiteY6678" fmla="*/ 2481709 h 6812607"/>
              <a:gd name="connsiteX6679" fmla="*/ 4836914 w 6682383"/>
              <a:gd name="connsiteY6679" fmla="*/ 2489150 h 6812607"/>
              <a:gd name="connsiteX6680" fmla="*/ 4844355 w 6682383"/>
              <a:gd name="connsiteY6680" fmla="*/ 2485429 h 6812607"/>
              <a:gd name="connsiteX6681" fmla="*/ 4844355 w 6682383"/>
              <a:gd name="connsiteY6681" fmla="*/ 2481709 h 6812607"/>
              <a:gd name="connsiteX6682" fmla="*/ 4844355 w 6682383"/>
              <a:gd name="connsiteY6682" fmla="*/ 2474268 h 6812607"/>
              <a:gd name="connsiteX6683" fmla="*/ 4836914 w 6682383"/>
              <a:gd name="connsiteY6683" fmla="*/ 2466826 h 6812607"/>
              <a:gd name="connsiteX6684" fmla="*/ 4955976 w 6682383"/>
              <a:gd name="connsiteY6684" fmla="*/ 2459385 h 6812607"/>
              <a:gd name="connsiteX6685" fmla="*/ 4948535 w 6682383"/>
              <a:gd name="connsiteY6685" fmla="*/ 2466826 h 6812607"/>
              <a:gd name="connsiteX6686" fmla="*/ 4955976 w 6682383"/>
              <a:gd name="connsiteY6686" fmla="*/ 2466826 h 6812607"/>
              <a:gd name="connsiteX6687" fmla="*/ 5602914 w 6682383"/>
              <a:gd name="connsiteY6687" fmla="*/ 2457059 h 6812607"/>
              <a:gd name="connsiteX6688" fmla="*/ 5618261 w 6682383"/>
              <a:gd name="connsiteY6688" fmla="*/ 2459385 h 6812607"/>
              <a:gd name="connsiteX6689" fmla="*/ 5640586 w 6682383"/>
              <a:gd name="connsiteY6689" fmla="*/ 2466826 h 6812607"/>
              <a:gd name="connsiteX6690" fmla="*/ 5618261 w 6682383"/>
              <a:gd name="connsiteY6690" fmla="*/ 2466826 h 6812607"/>
              <a:gd name="connsiteX6691" fmla="*/ 5595937 w 6682383"/>
              <a:gd name="connsiteY6691" fmla="*/ 2466826 h 6812607"/>
              <a:gd name="connsiteX6692" fmla="*/ 5602914 w 6682383"/>
              <a:gd name="connsiteY6692" fmla="*/ 2457059 h 6812607"/>
              <a:gd name="connsiteX6693" fmla="*/ 5469433 w 6682383"/>
              <a:gd name="connsiteY6693" fmla="*/ 2451943 h 6812607"/>
              <a:gd name="connsiteX6694" fmla="*/ 5480595 w 6682383"/>
              <a:gd name="connsiteY6694" fmla="*/ 2455664 h 6812607"/>
              <a:gd name="connsiteX6695" fmla="*/ 5491758 w 6682383"/>
              <a:gd name="connsiteY6695" fmla="*/ 2459385 h 6812607"/>
              <a:gd name="connsiteX6696" fmla="*/ 5476875 w 6682383"/>
              <a:gd name="connsiteY6696" fmla="*/ 2459385 h 6812607"/>
              <a:gd name="connsiteX6697" fmla="*/ 5134570 w 6682383"/>
              <a:gd name="connsiteY6697" fmla="*/ 2451943 h 6812607"/>
              <a:gd name="connsiteX6698" fmla="*/ 5149453 w 6682383"/>
              <a:gd name="connsiteY6698" fmla="*/ 2459385 h 6812607"/>
              <a:gd name="connsiteX6699" fmla="*/ 5156894 w 6682383"/>
              <a:gd name="connsiteY6699" fmla="*/ 2466826 h 6812607"/>
              <a:gd name="connsiteX6700" fmla="*/ 5149453 w 6682383"/>
              <a:gd name="connsiteY6700" fmla="*/ 2470547 h 6812607"/>
              <a:gd name="connsiteX6701" fmla="*/ 5142011 w 6682383"/>
              <a:gd name="connsiteY6701" fmla="*/ 2474268 h 6812607"/>
              <a:gd name="connsiteX6702" fmla="*/ 5104804 w 6682383"/>
              <a:gd name="connsiteY6702" fmla="*/ 2466826 h 6812607"/>
              <a:gd name="connsiteX6703" fmla="*/ 5097363 w 6682383"/>
              <a:gd name="connsiteY6703" fmla="*/ 2463105 h 6812607"/>
              <a:gd name="connsiteX6704" fmla="*/ 5115967 w 6682383"/>
              <a:gd name="connsiteY6704" fmla="*/ 2459385 h 6812607"/>
              <a:gd name="connsiteX6705" fmla="*/ 5134570 w 6682383"/>
              <a:gd name="connsiteY6705" fmla="*/ 2451943 h 6812607"/>
              <a:gd name="connsiteX6706" fmla="*/ 5566172 w 6682383"/>
              <a:gd name="connsiteY6706" fmla="*/ 2444502 h 6812607"/>
              <a:gd name="connsiteX6707" fmla="*/ 5566172 w 6682383"/>
              <a:gd name="connsiteY6707" fmla="*/ 2451943 h 6812607"/>
              <a:gd name="connsiteX6708" fmla="*/ 5558730 w 6682383"/>
              <a:gd name="connsiteY6708" fmla="*/ 2448222 h 6812607"/>
              <a:gd name="connsiteX6709" fmla="*/ 5566172 w 6682383"/>
              <a:gd name="connsiteY6709" fmla="*/ 2444502 h 6812607"/>
              <a:gd name="connsiteX6710" fmla="*/ 5231308 w 6682383"/>
              <a:gd name="connsiteY6710" fmla="*/ 2444502 h 6812607"/>
              <a:gd name="connsiteX6711" fmla="*/ 5223867 w 6682383"/>
              <a:gd name="connsiteY6711" fmla="*/ 2451943 h 6812607"/>
              <a:gd name="connsiteX6712" fmla="*/ 5231308 w 6682383"/>
              <a:gd name="connsiteY6712" fmla="*/ 2451943 h 6812607"/>
              <a:gd name="connsiteX6713" fmla="*/ 5231308 w 6682383"/>
              <a:gd name="connsiteY6713" fmla="*/ 2444502 h 6812607"/>
              <a:gd name="connsiteX6714" fmla="*/ 945059 w 6682383"/>
              <a:gd name="connsiteY6714" fmla="*/ 2444502 h 6812607"/>
              <a:gd name="connsiteX6715" fmla="*/ 933897 w 6682383"/>
              <a:gd name="connsiteY6715" fmla="*/ 2470547 h 6812607"/>
              <a:gd name="connsiteX6716" fmla="*/ 915293 w 6682383"/>
              <a:gd name="connsiteY6716" fmla="*/ 2489150 h 6812607"/>
              <a:gd name="connsiteX6717" fmla="*/ 892969 w 6682383"/>
              <a:gd name="connsiteY6717" fmla="*/ 2496592 h 6812607"/>
              <a:gd name="connsiteX6718" fmla="*/ 922735 w 6682383"/>
              <a:gd name="connsiteY6718" fmla="*/ 2451943 h 6812607"/>
              <a:gd name="connsiteX6719" fmla="*/ 5558730 w 6682383"/>
              <a:gd name="connsiteY6719" fmla="*/ 2437060 h 6812607"/>
              <a:gd name="connsiteX6720" fmla="*/ 5562451 w 6682383"/>
              <a:gd name="connsiteY6720" fmla="*/ 2437060 h 6812607"/>
              <a:gd name="connsiteX6721" fmla="*/ 5566172 w 6682383"/>
              <a:gd name="connsiteY6721" fmla="*/ 2444502 h 6812607"/>
              <a:gd name="connsiteX6722" fmla="*/ 5558730 w 6682383"/>
              <a:gd name="connsiteY6722" fmla="*/ 2444502 h 6812607"/>
              <a:gd name="connsiteX6723" fmla="*/ 5558730 w 6682383"/>
              <a:gd name="connsiteY6723" fmla="*/ 2437060 h 6812607"/>
              <a:gd name="connsiteX6724" fmla="*/ 5528965 w 6682383"/>
              <a:gd name="connsiteY6724" fmla="*/ 2437060 h 6812607"/>
              <a:gd name="connsiteX6725" fmla="*/ 5536406 w 6682383"/>
              <a:gd name="connsiteY6725" fmla="*/ 2437060 h 6812607"/>
              <a:gd name="connsiteX6726" fmla="*/ 5543847 w 6682383"/>
              <a:gd name="connsiteY6726" fmla="*/ 2444502 h 6812607"/>
              <a:gd name="connsiteX6727" fmla="*/ 5528965 w 6682383"/>
              <a:gd name="connsiteY6727" fmla="*/ 2444502 h 6812607"/>
              <a:gd name="connsiteX6728" fmla="*/ 5342929 w 6682383"/>
              <a:gd name="connsiteY6728" fmla="*/ 2437060 h 6812607"/>
              <a:gd name="connsiteX6729" fmla="*/ 5350371 w 6682383"/>
              <a:gd name="connsiteY6729" fmla="*/ 2437060 h 6812607"/>
              <a:gd name="connsiteX6730" fmla="*/ 5346650 w 6682383"/>
              <a:gd name="connsiteY6730" fmla="*/ 2440781 h 6812607"/>
              <a:gd name="connsiteX6731" fmla="*/ 5342929 w 6682383"/>
              <a:gd name="connsiteY6731" fmla="*/ 2444502 h 6812607"/>
              <a:gd name="connsiteX6732" fmla="*/ 5342929 w 6682383"/>
              <a:gd name="connsiteY6732" fmla="*/ 2437060 h 6812607"/>
              <a:gd name="connsiteX6733" fmla="*/ 5015508 w 6682383"/>
              <a:gd name="connsiteY6733" fmla="*/ 2437060 h 6812607"/>
              <a:gd name="connsiteX6734" fmla="*/ 5022949 w 6682383"/>
              <a:gd name="connsiteY6734" fmla="*/ 2437060 h 6812607"/>
              <a:gd name="connsiteX6735" fmla="*/ 5026670 w 6682383"/>
              <a:gd name="connsiteY6735" fmla="*/ 2440781 h 6812607"/>
              <a:gd name="connsiteX6736" fmla="*/ 5037832 w 6682383"/>
              <a:gd name="connsiteY6736" fmla="*/ 2444502 h 6812607"/>
              <a:gd name="connsiteX6737" fmla="*/ 5075039 w 6682383"/>
              <a:gd name="connsiteY6737" fmla="*/ 2451943 h 6812607"/>
              <a:gd name="connsiteX6738" fmla="*/ 5086201 w 6682383"/>
              <a:gd name="connsiteY6738" fmla="*/ 2451943 h 6812607"/>
              <a:gd name="connsiteX6739" fmla="*/ 5089922 w 6682383"/>
              <a:gd name="connsiteY6739" fmla="*/ 2459385 h 6812607"/>
              <a:gd name="connsiteX6740" fmla="*/ 5086201 w 6682383"/>
              <a:gd name="connsiteY6740" fmla="*/ 2466826 h 6812607"/>
              <a:gd name="connsiteX6741" fmla="*/ 5075039 w 6682383"/>
              <a:gd name="connsiteY6741" fmla="*/ 2463105 h 6812607"/>
              <a:gd name="connsiteX6742" fmla="*/ 5060156 w 6682383"/>
              <a:gd name="connsiteY6742" fmla="*/ 2459385 h 6812607"/>
              <a:gd name="connsiteX6743" fmla="*/ 5008066 w 6682383"/>
              <a:gd name="connsiteY6743" fmla="*/ 2451943 h 6812607"/>
              <a:gd name="connsiteX6744" fmla="*/ 5019228 w 6682383"/>
              <a:gd name="connsiteY6744" fmla="*/ 2448222 h 6812607"/>
              <a:gd name="connsiteX6745" fmla="*/ 5015508 w 6682383"/>
              <a:gd name="connsiteY6745" fmla="*/ 2437060 h 6812607"/>
              <a:gd name="connsiteX6746" fmla="*/ 4881562 w 6682383"/>
              <a:gd name="connsiteY6746" fmla="*/ 2437060 h 6812607"/>
              <a:gd name="connsiteX6747" fmla="*/ 4896445 w 6682383"/>
              <a:gd name="connsiteY6747" fmla="*/ 2451943 h 6812607"/>
              <a:gd name="connsiteX6748" fmla="*/ 4903886 w 6682383"/>
              <a:gd name="connsiteY6748" fmla="*/ 2451943 h 6812607"/>
              <a:gd name="connsiteX6749" fmla="*/ 4896445 w 6682383"/>
              <a:gd name="connsiteY6749" fmla="*/ 2444502 h 6812607"/>
              <a:gd name="connsiteX6750" fmla="*/ 4885283 w 6682383"/>
              <a:gd name="connsiteY6750" fmla="*/ 2437060 h 6812607"/>
              <a:gd name="connsiteX6751" fmla="*/ 4881562 w 6682383"/>
              <a:gd name="connsiteY6751" fmla="*/ 2437060 h 6812607"/>
              <a:gd name="connsiteX6752" fmla="*/ 4874121 w 6682383"/>
              <a:gd name="connsiteY6752" fmla="*/ 2437060 h 6812607"/>
              <a:gd name="connsiteX6753" fmla="*/ 4866679 w 6682383"/>
              <a:gd name="connsiteY6753" fmla="*/ 2444502 h 6812607"/>
              <a:gd name="connsiteX6754" fmla="*/ 4866679 w 6682383"/>
              <a:gd name="connsiteY6754" fmla="*/ 2451943 h 6812607"/>
              <a:gd name="connsiteX6755" fmla="*/ 4874121 w 6682383"/>
              <a:gd name="connsiteY6755" fmla="*/ 2440781 h 6812607"/>
              <a:gd name="connsiteX6756" fmla="*/ 4874121 w 6682383"/>
              <a:gd name="connsiteY6756" fmla="*/ 2437060 h 6812607"/>
              <a:gd name="connsiteX6757" fmla="*/ 5288979 w 6682383"/>
              <a:gd name="connsiteY6757" fmla="*/ 2433340 h 6812607"/>
              <a:gd name="connsiteX6758" fmla="*/ 5283398 w 6682383"/>
              <a:gd name="connsiteY6758" fmla="*/ 2437060 h 6812607"/>
              <a:gd name="connsiteX6759" fmla="*/ 5290840 w 6682383"/>
              <a:gd name="connsiteY6759" fmla="*/ 2437060 h 6812607"/>
              <a:gd name="connsiteX6760" fmla="*/ 5288979 w 6682383"/>
              <a:gd name="connsiteY6760" fmla="*/ 2433340 h 6812607"/>
              <a:gd name="connsiteX6761" fmla="*/ 4920630 w 6682383"/>
              <a:gd name="connsiteY6761" fmla="*/ 2432409 h 6812607"/>
              <a:gd name="connsiteX6762" fmla="*/ 4918769 w 6682383"/>
              <a:gd name="connsiteY6762" fmla="*/ 2437060 h 6812607"/>
              <a:gd name="connsiteX6763" fmla="*/ 4926211 w 6682383"/>
              <a:gd name="connsiteY6763" fmla="*/ 2444502 h 6812607"/>
              <a:gd name="connsiteX6764" fmla="*/ 4933652 w 6682383"/>
              <a:gd name="connsiteY6764" fmla="*/ 2440781 h 6812607"/>
              <a:gd name="connsiteX6765" fmla="*/ 4926211 w 6682383"/>
              <a:gd name="connsiteY6765" fmla="*/ 2433340 h 6812607"/>
              <a:gd name="connsiteX6766" fmla="*/ 4920630 w 6682383"/>
              <a:gd name="connsiteY6766" fmla="*/ 2432409 h 6812607"/>
              <a:gd name="connsiteX6767" fmla="*/ 4948535 w 6682383"/>
              <a:gd name="connsiteY6767" fmla="*/ 2429619 h 6812607"/>
              <a:gd name="connsiteX6768" fmla="*/ 4955976 w 6682383"/>
              <a:gd name="connsiteY6768" fmla="*/ 2429619 h 6812607"/>
              <a:gd name="connsiteX6769" fmla="*/ 4948535 w 6682383"/>
              <a:gd name="connsiteY6769" fmla="*/ 2437060 h 6812607"/>
              <a:gd name="connsiteX6770" fmla="*/ 4874121 w 6682383"/>
              <a:gd name="connsiteY6770" fmla="*/ 2422178 h 6812607"/>
              <a:gd name="connsiteX6771" fmla="*/ 4874121 w 6682383"/>
              <a:gd name="connsiteY6771" fmla="*/ 2429619 h 6812607"/>
              <a:gd name="connsiteX6772" fmla="*/ 4903886 w 6682383"/>
              <a:gd name="connsiteY6772" fmla="*/ 2437060 h 6812607"/>
              <a:gd name="connsiteX6773" fmla="*/ 4911328 w 6682383"/>
              <a:gd name="connsiteY6773" fmla="*/ 2437060 h 6812607"/>
              <a:gd name="connsiteX6774" fmla="*/ 4907607 w 6682383"/>
              <a:gd name="connsiteY6774" fmla="*/ 2425898 h 6812607"/>
              <a:gd name="connsiteX6775" fmla="*/ 4896445 w 6682383"/>
              <a:gd name="connsiteY6775" fmla="*/ 2422178 h 6812607"/>
              <a:gd name="connsiteX6776" fmla="*/ 4844355 w 6682383"/>
              <a:gd name="connsiteY6776" fmla="*/ 2422178 h 6812607"/>
              <a:gd name="connsiteX6777" fmla="*/ 4844355 w 6682383"/>
              <a:gd name="connsiteY6777" fmla="*/ 2429619 h 6812607"/>
              <a:gd name="connsiteX6778" fmla="*/ 4851797 w 6682383"/>
              <a:gd name="connsiteY6778" fmla="*/ 2425898 h 6812607"/>
              <a:gd name="connsiteX6779" fmla="*/ 4844355 w 6682383"/>
              <a:gd name="connsiteY6779" fmla="*/ 2422178 h 6812607"/>
              <a:gd name="connsiteX6780" fmla="*/ 4799707 w 6682383"/>
              <a:gd name="connsiteY6780" fmla="*/ 2422178 h 6812607"/>
              <a:gd name="connsiteX6781" fmla="*/ 4799707 w 6682383"/>
              <a:gd name="connsiteY6781" fmla="*/ 2429619 h 6812607"/>
              <a:gd name="connsiteX6782" fmla="*/ 4807148 w 6682383"/>
              <a:gd name="connsiteY6782" fmla="*/ 2422178 h 6812607"/>
              <a:gd name="connsiteX6783" fmla="*/ 5887640 w 6682383"/>
              <a:gd name="connsiteY6783" fmla="*/ 2419201 h 6812607"/>
              <a:gd name="connsiteX6784" fmla="*/ 5889873 w 6682383"/>
              <a:gd name="connsiteY6784" fmla="*/ 2420317 h 6812607"/>
              <a:gd name="connsiteX6785" fmla="*/ 5893593 w 6682383"/>
              <a:gd name="connsiteY6785" fmla="*/ 2422178 h 6812607"/>
              <a:gd name="connsiteX6786" fmla="*/ 5888012 w 6682383"/>
              <a:gd name="connsiteY6786" fmla="*/ 2420317 h 6812607"/>
              <a:gd name="connsiteX6787" fmla="*/ 5208984 w 6682383"/>
              <a:gd name="connsiteY6787" fmla="*/ 2414736 h 6812607"/>
              <a:gd name="connsiteX6788" fmla="*/ 5201543 w 6682383"/>
              <a:gd name="connsiteY6788" fmla="*/ 2422178 h 6812607"/>
              <a:gd name="connsiteX6789" fmla="*/ 5194101 w 6682383"/>
              <a:gd name="connsiteY6789" fmla="*/ 2437060 h 6812607"/>
              <a:gd name="connsiteX6790" fmla="*/ 5208984 w 6682383"/>
              <a:gd name="connsiteY6790" fmla="*/ 2437060 h 6812607"/>
              <a:gd name="connsiteX6791" fmla="*/ 5238750 w 6682383"/>
              <a:gd name="connsiteY6791" fmla="*/ 2437060 h 6812607"/>
              <a:gd name="connsiteX6792" fmla="*/ 5238750 w 6682383"/>
              <a:gd name="connsiteY6792" fmla="*/ 2429619 h 6812607"/>
              <a:gd name="connsiteX6793" fmla="*/ 5220146 w 6682383"/>
              <a:gd name="connsiteY6793" fmla="*/ 2425898 h 6812607"/>
              <a:gd name="connsiteX6794" fmla="*/ 5208984 w 6682383"/>
              <a:gd name="connsiteY6794" fmla="*/ 2414736 h 6812607"/>
              <a:gd name="connsiteX6795" fmla="*/ 959941 w 6682383"/>
              <a:gd name="connsiteY6795" fmla="*/ 2414736 h 6812607"/>
              <a:gd name="connsiteX6796" fmla="*/ 959941 w 6682383"/>
              <a:gd name="connsiteY6796" fmla="*/ 2422178 h 6812607"/>
              <a:gd name="connsiteX6797" fmla="*/ 959941 w 6682383"/>
              <a:gd name="connsiteY6797" fmla="*/ 2429619 h 6812607"/>
              <a:gd name="connsiteX6798" fmla="*/ 952500 w 6682383"/>
              <a:gd name="connsiteY6798" fmla="*/ 2429619 h 6812607"/>
              <a:gd name="connsiteX6799" fmla="*/ 952500 w 6682383"/>
              <a:gd name="connsiteY6799" fmla="*/ 2425898 h 6812607"/>
              <a:gd name="connsiteX6800" fmla="*/ 959941 w 6682383"/>
              <a:gd name="connsiteY6800" fmla="*/ 2414736 h 6812607"/>
              <a:gd name="connsiteX6801" fmla="*/ 5878711 w 6682383"/>
              <a:gd name="connsiteY6801" fmla="*/ 2407295 h 6812607"/>
              <a:gd name="connsiteX6802" fmla="*/ 5886152 w 6682383"/>
              <a:gd name="connsiteY6802" fmla="*/ 2414736 h 6812607"/>
              <a:gd name="connsiteX6803" fmla="*/ 5887640 w 6682383"/>
              <a:gd name="connsiteY6803" fmla="*/ 2419201 h 6812607"/>
              <a:gd name="connsiteX6804" fmla="*/ 5885222 w 6682383"/>
              <a:gd name="connsiteY6804" fmla="*/ 2417992 h 6812607"/>
              <a:gd name="connsiteX6805" fmla="*/ 5878711 w 6682383"/>
              <a:gd name="connsiteY6805" fmla="*/ 2414736 h 6812607"/>
              <a:gd name="connsiteX6806" fmla="*/ 5268515 w 6682383"/>
              <a:gd name="connsiteY6806" fmla="*/ 2399853 h 6812607"/>
              <a:gd name="connsiteX6807" fmla="*/ 5275957 w 6682383"/>
              <a:gd name="connsiteY6807" fmla="*/ 2407295 h 6812607"/>
              <a:gd name="connsiteX6808" fmla="*/ 5261074 w 6682383"/>
              <a:gd name="connsiteY6808" fmla="*/ 2407295 h 6812607"/>
              <a:gd name="connsiteX6809" fmla="*/ 5848945 w 6682383"/>
              <a:gd name="connsiteY6809" fmla="*/ 2392412 h 6812607"/>
              <a:gd name="connsiteX6810" fmla="*/ 5848945 w 6682383"/>
              <a:gd name="connsiteY6810" fmla="*/ 2399853 h 6812607"/>
              <a:gd name="connsiteX6811" fmla="*/ 5841504 w 6682383"/>
              <a:gd name="connsiteY6811" fmla="*/ 2407295 h 6812607"/>
              <a:gd name="connsiteX6812" fmla="*/ 5841504 w 6682383"/>
              <a:gd name="connsiteY6812" fmla="*/ 2399853 h 6812607"/>
              <a:gd name="connsiteX6813" fmla="*/ 5848945 w 6682383"/>
              <a:gd name="connsiteY6813" fmla="*/ 2392412 h 6812607"/>
              <a:gd name="connsiteX6814" fmla="*/ 5759648 w 6682383"/>
              <a:gd name="connsiteY6814" fmla="*/ 2392412 h 6812607"/>
              <a:gd name="connsiteX6815" fmla="*/ 5767090 w 6682383"/>
              <a:gd name="connsiteY6815" fmla="*/ 2399853 h 6812607"/>
              <a:gd name="connsiteX6816" fmla="*/ 5759648 w 6682383"/>
              <a:gd name="connsiteY6816" fmla="*/ 2399853 h 6812607"/>
              <a:gd name="connsiteX6817" fmla="*/ 5759648 w 6682383"/>
              <a:gd name="connsiteY6817" fmla="*/ 2392412 h 6812607"/>
              <a:gd name="connsiteX6818" fmla="*/ 5729883 w 6682383"/>
              <a:gd name="connsiteY6818" fmla="*/ 2392412 h 6812607"/>
              <a:gd name="connsiteX6819" fmla="*/ 5729883 w 6682383"/>
              <a:gd name="connsiteY6819" fmla="*/ 2399853 h 6812607"/>
              <a:gd name="connsiteX6820" fmla="*/ 5737324 w 6682383"/>
              <a:gd name="connsiteY6820" fmla="*/ 2399853 h 6812607"/>
              <a:gd name="connsiteX6821" fmla="*/ 5744765 w 6682383"/>
              <a:gd name="connsiteY6821" fmla="*/ 2407295 h 6812607"/>
              <a:gd name="connsiteX6822" fmla="*/ 5744765 w 6682383"/>
              <a:gd name="connsiteY6822" fmla="*/ 2399853 h 6812607"/>
              <a:gd name="connsiteX6823" fmla="*/ 5737324 w 6682383"/>
              <a:gd name="connsiteY6823" fmla="*/ 2399853 h 6812607"/>
              <a:gd name="connsiteX6824" fmla="*/ 982266 w 6682383"/>
              <a:gd name="connsiteY6824" fmla="*/ 2392412 h 6812607"/>
              <a:gd name="connsiteX6825" fmla="*/ 989707 w 6682383"/>
              <a:gd name="connsiteY6825" fmla="*/ 2399853 h 6812607"/>
              <a:gd name="connsiteX6826" fmla="*/ 982266 w 6682383"/>
              <a:gd name="connsiteY6826" fmla="*/ 2399853 h 6812607"/>
              <a:gd name="connsiteX6827" fmla="*/ 5014577 w 6682383"/>
              <a:gd name="connsiteY6827" fmla="*/ 2387761 h 6812607"/>
              <a:gd name="connsiteX6828" fmla="*/ 5008066 w 6682383"/>
              <a:gd name="connsiteY6828" fmla="*/ 2392412 h 6812607"/>
              <a:gd name="connsiteX6829" fmla="*/ 5015508 w 6682383"/>
              <a:gd name="connsiteY6829" fmla="*/ 2392412 h 6812607"/>
              <a:gd name="connsiteX6830" fmla="*/ 5022949 w 6682383"/>
              <a:gd name="connsiteY6830" fmla="*/ 2392412 h 6812607"/>
              <a:gd name="connsiteX6831" fmla="*/ 5019228 w 6682383"/>
              <a:gd name="connsiteY6831" fmla="*/ 2388691 h 6812607"/>
              <a:gd name="connsiteX6832" fmla="*/ 5014577 w 6682383"/>
              <a:gd name="connsiteY6832" fmla="*/ 2387761 h 6812607"/>
              <a:gd name="connsiteX6833" fmla="*/ 5290840 w 6682383"/>
              <a:gd name="connsiteY6833" fmla="*/ 2384970 h 6812607"/>
              <a:gd name="connsiteX6834" fmla="*/ 5298281 w 6682383"/>
              <a:gd name="connsiteY6834" fmla="*/ 2384970 h 6812607"/>
              <a:gd name="connsiteX6835" fmla="*/ 5298281 w 6682383"/>
              <a:gd name="connsiteY6835" fmla="*/ 2392412 h 6812607"/>
              <a:gd name="connsiteX6836" fmla="*/ 5781972 w 6682383"/>
              <a:gd name="connsiteY6836" fmla="*/ 2377529 h 6812607"/>
              <a:gd name="connsiteX6837" fmla="*/ 5796855 w 6682383"/>
              <a:gd name="connsiteY6837" fmla="*/ 2377529 h 6812607"/>
              <a:gd name="connsiteX6838" fmla="*/ 5796855 w 6682383"/>
              <a:gd name="connsiteY6838" fmla="*/ 2384970 h 6812607"/>
              <a:gd name="connsiteX6839" fmla="*/ 5811738 w 6682383"/>
              <a:gd name="connsiteY6839" fmla="*/ 2392412 h 6812607"/>
              <a:gd name="connsiteX6840" fmla="*/ 5819179 w 6682383"/>
              <a:gd name="connsiteY6840" fmla="*/ 2392412 h 6812607"/>
              <a:gd name="connsiteX6841" fmla="*/ 5834062 w 6682383"/>
              <a:gd name="connsiteY6841" fmla="*/ 2399853 h 6812607"/>
              <a:gd name="connsiteX6842" fmla="*/ 5826621 w 6682383"/>
              <a:gd name="connsiteY6842" fmla="*/ 2407295 h 6812607"/>
              <a:gd name="connsiteX6843" fmla="*/ 5815459 w 6682383"/>
              <a:gd name="connsiteY6843" fmla="*/ 2403574 h 6812607"/>
              <a:gd name="connsiteX6844" fmla="*/ 5811738 w 6682383"/>
              <a:gd name="connsiteY6844" fmla="*/ 2399853 h 6812607"/>
              <a:gd name="connsiteX6845" fmla="*/ 5804297 w 6682383"/>
              <a:gd name="connsiteY6845" fmla="*/ 2392412 h 6812607"/>
              <a:gd name="connsiteX6846" fmla="*/ 5804297 w 6682383"/>
              <a:gd name="connsiteY6846" fmla="*/ 2399853 h 6812607"/>
              <a:gd name="connsiteX6847" fmla="*/ 5789414 w 6682383"/>
              <a:gd name="connsiteY6847" fmla="*/ 2392412 h 6812607"/>
              <a:gd name="connsiteX6848" fmla="*/ 5041552 w 6682383"/>
              <a:gd name="connsiteY6848" fmla="*/ 2377529 h 6812607"/>
              <a:gd name="connsiteX6849" fmla="*/ 5041552 w 6682383"/>
              <a:gd name="connsiteY6849" fmla="*/ 2384970 h 6812607"/>
              <a:gd name="connsiteX6850" fmla="*/ 5052715 w 6682383"/>
              <a:gd name="connsiteY6850" fmla="*/ 2392412 h 6812607"/>
              <a:gd name="connsiteX6851" fmla="*/ 5060156 w 6682383"/>
              <a:gd name="connsiteY6851" fmla="*/ 2384970 h 6812607"/>
              <a:gd name="connsiteX6852" fmla="*/ 5052715 w 6682383"/>
              <a:gd name="connsiteY6852" fmla="*/ 2381250 h 6812607"/>
              <a:gd name="connsiteX6853" fmla="*/ 5041552 w 6682383"/>
              <a:gd name="connsiteY6853" fmla="*/ 2377529 h 6812607"/>
              <a:gd name="connsiteX6854" fmla="*/ 5194101 w 6682383"/>
              <a:gd name="connsiteY6854" fmla="*/ 2370088 h 6812607"/>
              <a:gd name="connsiteX6855" fmla="*/ 5201543 w 6682383"/>
              <a:gd name="connsiteY6855" fmla="*/ 2377529 h 6812607"/>
              <a:gd name="connsiteX6856" fmla="*/ 5194101 w 6682383"/>
              <a:gd name="connsiteY6856" fmla="*/ 2377529 h 6812607"/>
              <a:gd name="connsiteX6857" fmla="*/ 5194101 w 6682383"/>
              <a:gd name="connsiteY6857" fmla="*/ 2370088 h 6812607"/>
              <a:gd name="connsiteX6858" fmla="*/ 5119687 w 6682383"/>
              <a:gd name="connsiteY6858" fmla="*/ 2370088 h 6812607"/>
              <a:gd name="connsiteX6859" fmla="*/ 5122478 w 6682383"/>
              <a:gd name="connsiteY6859" fmla="*/ 2371018 h 6812607"/>
              <a:gd name="connsiteX6860" fmla="*/ 5119687 w 6682383"/>
              <a:gd name="connsiteY6860" fmla="*/ 2370764 h 6812607"/>
              <a:gd name="connsiteX6861" fmla="*/ 5082480 w 6682383"/>
              <a:gd name="connsiteY6861" fmla="*/ 2370088 h 6812607"/>
              <a:gd name="connsiteX6862" fmla="*/ 5089922 w 6682383"/>
              <a:gd name="connsiteY6862" fmla="*/ 2377529 h 6812607"/>
              <a:gd name="connsiteX6863" fmla="*/ 5082480 w 6682383"/>
              <a:gd name="connsiteY6863" fmla="*/ 2377529 h 6812607"/>
              <a:gd name="connsiteX6864" fmla="*/ 5075039 w 6682383"/>
              <a:gd name="connsiteY6864" fmla="*/ 2377529 h 6812607"/>
              <a:gd name="connsiteX6865" fmla="*/ 5082480 w 6682383"/>
              <a:gd name="connsiteY6865" fmla="*/ 2370088 h 6812607"/>
              <a:gd name="connsiteX6866" fmla="*/ 5751277 w 6682383"/>
              <a:gd name="connsiteY6866" fmla="*/ 2367297 h 6812607"/>
              <a:gd name="connsiteX6867" fmla="*/ 5755927 w 6682383"/>
              <a:gd name="connsiteY6867" fmla="*/ 2373808 h 6812607"/>
              <a:gd name="connsiteX6868" fmla="*/ 5759648 w 6682383"/>
              <a:gd name="connsiteY6868" fmla="*/ 2392412 h 6812607"/>
              <a:gd name="connsiteX6869" fmla="*/ 5752207 w 6682383"/>
              <a:gd name="connsiteY6869" fmla="*/ 2392412 h 6812607"/>
              <a:gd name="connsiteX6870" fmla="*/ 5744765 w 6682383"/>
              <a:gd name="connsiteY6870" fmla="*/ 2384970 h 6812607"/>
              <a:gd name="connsiteX6871" fmla="*/ 5744765 w 6682383"/>
              <a:gd name="connsiteY6871" fmla="*/ 2370088 h 6812607"/>
              <a:gd name="connsiteX6872" fmla="*/ 5751277 w 6682383"/>
              <a:gd name="connsiteY6872" fmla="*/ 2367297 h 6812607"/>
              <a:gd name="connsiteX6873" fmla="*/ 5772671 w 6682383"/>
              <a:gd name="connsiteY6873" fmla="*/ 2366367 h 6812607"/>
              <a:gd name="connsiteX6874" fmla="*/ 5774531 w 6682383"/>
              <a:gd name="connsiteY6874" fmla="*/ 2370088 h 6812607"/>
              <a:gd name="connsiteX6875" fmla="*/ 5770810 w 6682383"/>
              <a:gd name="connsiteY6875" fmla="*/ 2377529 h 6812607"/>
              <a:gd name="connsiteX6876" fmla="*/ 5767090 w 6682383"/>
              <a:gd name="connsiteY6876" fmla="*/ 2370088 h 6812607"/>
              <a:gd name="connsiteX6877" fmla="*/ 5772671 w 6682383"/>
              <a:gd name="connsiteY6877" fmla="*/ 2366367 h 6812607"/>
              <a:gd name="connsiteX6878" fmla="*/ 5688955 w 6682383"/>
              <a:gd name="connsiteY6878" fmla="*/ 2362646 h 6812607"/>
              <a:gd name="connsiteX6879" fmla="*/ 5692676 w 6682383"/>
              <a:gd name="connsiteY6879" fmla="*/ 2370088 h 6812607"/>
              <a:gd name="connsiteX6880" fmla="*/ 5692676 w 6682383"/>
              <a:gd name="connsiteY6880" fmla="*/ 2362646 h 6812607"/>
              <a:gd name="connsiteX6881" fmla="*/ 5690815 w 6682383"/>
              <a:gd name="connsiteY6881" fmla="*/ 2362646 h 6812607"/>
              <a:gd name="connsiteX6882" fmla="*/ 5521523 w 6682383"/>
              <a:gd name="connsiteY6882" fmla="*/ 2362646 h 6812607"/>
              <a:gd name="connsiteX6883" fmla="*/ 5528965 w 6682383"/>
              <a:gd name="connsiteY6883" fmla="*/ 2370088 h 6812607"/>
              <a:gd name="connsiteX6884" fmla="*/ 5521523 w 6682383"/>
              <a:gd name="connsiteY6884" fmla="*/ 2377529 h 6812607"/>
              <a:gd name="connsiteX6885" fmla="*/ 5514082 w 6682383"/>
              <a:gd name="connsiteY6885" fmla="*/ 2370088 h 6812607"/>
              <a:gd name="connsiteX6886" fmla="*/ 5521523 w 6682383"/>
              <a:gd name="connsiteY6886" fmla="*/ 2362646 h 6812607"/>
              <a:gd name="connsiteX6887" fmla="*/ 5413623 w 6682383"/>
              <a:gd name="connsiteY6887" fmla="*/ 2362646 h 6812607"/>
              <a:gd name="connsiteX6888" fmla="*/ 5421064 w 6682383"/>
              <a:gd name="connsiteY6888" fmla="*/ 2362646 h 6812607"/>
              <a:gd name="connsiteX6889" fmla="*/ 5421064 w 6682383"/>
              <a:gd name="connsiteY6889" fmla="*/ 2366367 h 6812607"/>
              <a:gd name="connsiteX6890" fmla="*/ 5413623 w 6682383"/>
              <a:gd name="connsiteY6890" fmla="*/ 2366367 h 6812607"/>
              <a:gd name="connsiteX6891" fmla="*/ 5413623 w 6682383"/>
              <a:gd name="connsiteY6891" fmla="*/ 2362646 h 6812607"/>
              <a:gd name="connsiteX6892" fmla="*/ 1012031 w 6682383"/>
              <a:gd name="connsiteY6892" fmla="*/ 2362646 h 6812607"/>
              <a:gd name="connsiteX6893" fmla="*/ 1019473 w 6682383"/>
              <a:gd name="connsiteY6893" fmla="*/ 2362646 h 6812607"/>
              <a:gd name="connsiteX6894" fmla="*/ 1012031 w 6682383"/>
              <a:gd name="connsiteY6894" fmla="*/ 2370088 h 6812607"/>
              <a:gd name="connsiteX6895" fmla="*/ 1004590 w 6682383"/>
              <a:gd name="connsiteY6895" fmla="*/ 2370088 h 6812607"/>
              <a:gd name="connsiteX6896" fmla="*/ 1008311 w 6682383"/>
              <a:gd name="connsiteY6896" fmla="*/ 2366367 h 6812607"/>
              <a:gd name="connsiteX6897" fmla="*/ 1012031 w 6682383"/>
              <a:gd name="connsiteY6897" fmla="*/ 2362646 h 6812607"/>
              <a:gd name="connsiteX6898" fmla="*/ 5715000 w 6682383"/>
              <a:gd name="connsiteY6898" fmla="*/ 2355205 h 6812607"/>
              <a:gd name="connsiteX6899" fmla="*/ 5729883 w 6682383"/>
              <a:gd name="connsiteY6899" fmla="*/ 2355205 h 6812607"/>
              <a:gd name="connsiteX6900" fmla="*/ 5744765 w 6682383"/>
              <a:gd name="connsiteY6900" fmla="*/ 2362646 h 6812607"/>
              <a:gd name="connsiteX6901" fmla="*/ 5737324 w 6682383"/>
              <a:gd name="connsiteY6901" fmla="*/ 2362646 h 6812607"/>
              <a:gd name="connsiteX6902" fmla="*/ 5729883 w 6682383"/>
              <a:gd name="connsiteY6902" fmla="*/ 2373808 h 6812607"/>
              <a:gd name="connsiteX6903" fmla="*/ 5726162 w 6682383"/>
              <a:gd name="connsiteY6903" fmla="*/ 2377529 h 6812607"/>
              <a:gd name="connsiteX6904" fmla="*/ 5722441 w 6682383"/>
              <a:gd name="connsiteY6904" fmla="*/ 2362646 h 6812607"/>
              <a:gd name="connsiteX6905" fmla="*/ 5715000 w 6682383"/>
              <a:gd name="connsiteY6905" fmla="*/ 2355205 h 6812607"/>
              <a:gd name="connsiteX6906" fmla="*/ 5350371 w 6682383"/>
              <a:gd name="connsiteY6906" fmla="*/ 2355205 h 6812607"/>
              <a:gd name="connsiteX6907" fmla="*/ 5357812 w 6682383"/>
              <a:gd name="connsiteY6907" fmla="*/ 2355205 h 6812607"/>
              <a:gd name="connsiteX6908" fmla="*/ 5365254 w 6682383"/>
              <a:gd name="connsiteY6908" fmla="*/ 2362646 h 6812607"/>
              <a:gd name="connsiteX6909" fmla="*/ 5357812 w 6682383"/>
              <a:gd name="connsiteY6909" fmla="*/ 2358926 h 6812607"/>
              <a:gd name="connsiteX6910" fmla="*/ 5350371 w 6682383"/>
              <a:gd name="connsiteY6910" fmla="*/ 2355205 h 6812607"/>
              <a:gd name="connsiteX6911" fmla="*/ 5597798 w 6682383"/>
              <a:gd name="connsiteY6911" fmla="*/ 2344043 h 6812607"/>
              <a:gd name="connsiteX6912" fmla="*/ 5603379 w 6682383"/>
              <a:gd name="connsiteY6912" fmla="*/ 2347763 h 6812607"/>
              <a:gd name="connsiteX6913" fmla="*/ 5595937 w 6682383"/>
              <a:gd name="connsiteY6913" fmla="*/ 2347763 h 6812607"/>
              <a:gd name="connsiteX6914" fmla="*/ 5597798 w 6682383"/>
              <a:gd name="connsiteY6914" fmla="*/ 2344043 h 6812607"/>
              <a:gd name="connsiteX6915" fmla="*/ 5655468 w 6682383"/>
              <a:gd name="connsiteY6915" fmla="*/ 2340322 h 6812607"/>
              <a:gd name="connsiteX6916" fmla="*/ 5662910 w 6682383"/>
              <a:gd name="connsiteY6916" fmla="*/ 2340322 h 6812607"/>
              <a:gd name="connsiteX6917" fmla="*/ 5685234 w 6682383"/>
              <a:gd name="connsiteY6917" fmla="*/ 2355205 h 6812607"/>
              <a:gd name="connsiteX6918" fmla="*/ 5687940 w 6682383"/>
              <a:gd name="connsiteY6918" fmla="*/ 2360617 h 6812607"/>
              <a:gd name="connsiteX6919" fmla="*/ 5692676 w 6682383"/>
              <a:gd name="connsiteY6919" fmla="*/ 2357065 h 6812607"/>
              <a:gd name="connsiteX6920" fmla="*/ 5700117 w 6682383"/>
              <a:gd name="connsiteY6920" fmla="*/ 2355205 h 6812607"/>
              <a:gd name="connsiteX6921" fmla="*/ 5707558 w 6682383"/>
              <a:gd name="connsiteY6921" fmla="*/ 2362646 h 6812607"/>
              <a:gd name="connsiteX6922" fmla="*/ 5707558 w 6682383"/>
              <a:gd name="connsiteY6922" fmla="*/ 2370088 h 6812607"/>
              <a:gd name="connsiteX6923" fmla="*/ 5715000 w 6682383"/>
              <a:gd name="connsiteY6923" fmla="*/ 2384970 h 6812607"/>
              <a:gd name="connsiteX6924" fmla="*/ 5729883 w 6682383"/>
              <a:gd name="connsiteY6924" fmla="*/ 2388691 h 6812607"/>
              <a:gd name="connsiteX6925" fmla="*/ 5737324 w 6682383"/>
              <a:gd name="connsiteY6925" fmla="*/ 2392412 h 6812607"/>
              <a:gd name="connsiteX6926" fmla="*/ 5748486 w 6682383"/>
              <a:gd name="connsiteY6926" fmla="*/ 2399853 h 6812607"/>
              <a:gd name="connsiteX6927" fmla="*/ 5752207 w 6682383"/>
              <a:gd name="connsiteY6927" fmla="*/ 2407295 h 6812607"/>
              <a:gd name="connsiteX6928" fmla="*/ 5737324 w 6682383"/>
              <a:gd name="connsiteY6928" fmla="*/ 2414736 h 6812607"/>
              <a:gd name="connsiteX6929" fmla="*/ 5722441 w 6682383"/>
              <a:gd name="connsiteY6929" fmla="*/ 2407295 h 6812607"/>
              <a:gd name="connsiteX6930" fmla="*/ 5707558 w 6682383"/>
              <a:gd name="connsiteY6930" fmla="*/ 2399853 h 6812607"/>
              <a:gd name="connsiteX6931" fmla="*/ 5703838 w 6682383"/>
              <a:gd name="connsiteY6931" fmla="*/ 2392412 h 6812607"/>
              <a:gd name="connsiteX6932" fmla="*/ 5700117 w 6682383"/>
              <a:gd name="connsiteY6932" fmla="*/ 2392412 h 6812607"/>
              <a:gd name="connsiteX6933" fmla="*/ 5700117 w 6682383"/>
              <a:gd name="connsiteY6933" fmla="*/ 2399853 h 6812607"/>
              <a:gd name="connsiteX6934" fmla="*/ 5688955 w 6682383"/>
              <a:gd name="connsiteY6934" fmla="*/ 2392412 h 6812607"/>
              <a:gd name="connsiteX6935" fmla="*/ 5685234 w 6682383"/>
              <a:gd name="connsiteY6935" fmla="*/ 2392412 h 6812607"/>
              <a:gd name="connsiteX6936" fmla="*/ 5655468 w 6682383"/>
              <a:gd name="connsiteY6936" fmla="*/ 2370088 h 6812607"/>
              <a:gd name="connsiteX6937" fmla="*/ 5655468 w 6682383"/>
              <a:gd name="connsiteY6937" fmla="*/ 2362646 h 6812607"/>
              <a:gd name="connsiteX6938" fmla="*/ 5662910 w 6682383"/>
              <a:gd name="connsiteY6938" fmla="*/ 2362646 h 6812607"/>
              <a:gd name="connsiteX6939" fmla="*/ 5670351 w 6682383"/>
              <a:gd name="connsiteY6939" fmla="*/ 2362646 h 6812607"/>
              <a:gd name="connsiteX6940" fmla="*/ 5662910 w 6682383"/>
              <a:gd name="connsiteY6940" fmla="*/ 2355205 h 6812607"/>
              <a:gd name="connsiteX6941" fmla="*/ 5655468 w 6682383"/>
              <a:gd name="connsiteY6941" fmla="*/ 2340322 h 6812607"/>
              <a:gd name="connsiteX6942" fmla="*/ 5314094 w 6682383"/>
              <a:gd name="connsiteY6942" fmla="*/ 2335671 h 6812607"/>
              <a:gd name="connsiteX6943" fmla="*/ 5316885 w 6682383"/>
              <a:gd name="connsiteY6943" fmla="*/ 2336601 h 6812607"/>
              <a:gd name="connsiteX6944" fmla="*/ 5328047 w 6682383"/>
              <a:gd name="connsiteY6944" fmla="*/ 2340322 h 6812607"/>
              <a:gd name="connsiteX6945" fmla="*/ 5342929 w 6682383"/>
              <a:gd name="connsiteY6945" fmla="*/ 2355205 h 6812607"/>
              <a:gd name="connsiteX6946" fmla="*/ 5335488 w 6682383"/>
              <a:gd name="connsiteY6946" fmla="*/ 2355205 h 6812607"/>
              <a:gd name="connsiteX6947" fmla="*/ 5328047 w 6682383"/>
              <a:gd name="connsiteY6947" fmla="*/ 2355205 h 6812607"/>
              <a:gd name="connsiteX6948" fmla="*/ 5320605 w 6682383"/>
              <a:gd name="connsiteY6948" fmla="*/ 2347763 h 6812607"/>
              <a:gd name="connsiteX6949" fmla="*/ 5313164 w 6682383"/>
              <a:gd name="connsiteY6949" fmla="*/ 2347763 h 6812607"/>
              <a:gd name="connsiteX6950" fmla="*/ 5313164 w 6682383"/>
              <a:gd name="connsiteY6950" fmla="*/ 2340322 h 6812607"/>
              <a:gd name="connsiteX6951" fmla="*/ 5314094 w 6682383"/>
              <a:gd name="connsiteY6951" fmla="*/ 2335671 h 6812607"/>
              <a:gd name="connsiteX6952" fmla="*/ 5156894 w 6682383"/>
              <a:gd name="connsiteY6952" fmla="*/ 2332881 h 6812607"/>
              <a:gd name="connsiteX6953" fmla="*/ 5164336 w 6682383"/>
              <a:gd name="connsiteY6953" fmla="*/ 2340322 h 6812607"/>
              <a:gd name="connsiteX6954" fmla="*/ 5156894 w 6682383"/>
              <a:gd name="connsiteY6954" fmla="*/ 2340322 h 6812607"/>
              <a:gd name="connsiteX6955" fmla="*/ 5819179 w 6682383"/>
              <a:gd name="connsiteY6955" fmla="*/ 2325439 h 6812607"/>
              <a:gd name="connsiteX6956" fmla="*/ 5834062 w 6682383"/>
              <a:gd name="connsiteY6956" fmla="*/ 2340322 h 6812607"/>
              <a:gd name="connsiteX6957" fmla="*/ 5826621 w 6682383"/>
              <a:gd name="connsiteY6957" fmla="*/ 2340322 h 6812607"/>
              <a:gd name="connsiteX6958" fmla="*/ 5115967 w 6682383"/>
              <a:gd name="connsiteY6958" fmla="*/ 2323114 h 6812607"/>
              <a:gd name="connsiteX6959" fmla="*/ 5112246 w 6682383"/>
              <a:gd name="connsiteY6959" fmla="*/ 2325439 h 6812607"/>
              <a:gd name="connsiteX6960" fmla="*/ 5112246 w 6682383"/>
              <a:gd name="connsiteY6960" fmla="*/ 2332881 h 6812607"/>
              <a:gd name="connsiteX6961" fmla="*/ 5112246 w 6682383"/>
              <a:gd name="connsiteY6961" fmla="*/ 2340322 h 6812607"/>
              <a:gd name="connsiteX6962" fmla="*/ 5123408 w 6682383"/>
              <a:gd name="connsiteY6962" fmla="*/ 2340322 h 6812607"/>
              <a:gd name="connsiteX6963" fmla="*/ 5127129 w 6682383"/>
              <a:gd name="connsiteY6963" fmla="*/ 2332881 h 6812607"/>
              <a:gd name="connsiteX6964" fmla="*/ 5115967 w 6682383"/>
              <a:gd name="connsiteY6964" fmla="*/ 2323114 h 6812607"/>
              <a:gd name="connsiteX6965" fmla="*/ 5791274 w 6682383"/>
              <a:gd name="connsiteY6965" fmla="*/ 2320788 h 6812607"/>
              <a:gd name="connsiteX6966" fmla="*/ 5796855 w 6682383"/>
              <a:gd name="connsiteY6966" fmla="*/ 2325439 h 6812607"/>
              <a:gd name="connsiteX6967" fmla="*/ 5789414 w 6682383"/>
              <a:gd name="connsiteY6967" fmla="*/ 2321719 h 6812607"/>
              <a:gd name="connsiteX6968" fmla="*/ 5791274 w 6682383"/>
              <a:gd name="connsiteY6968" fmla="*/ 2320788 h 6812607"/>
              <a:gd name="connsiteX6969" fmla="*/ 5097363 w 6682383"/>
              <a:gd name="connsiteY6969" fmla="*/ 2317998 h 6812607"/>
              <a:gd name="connsiteX6970" fmla="*/ 5089922 w 6682383"/>
              <a:gd name="connsiteY6970" fmla="*/ 2321719 h 6812607"/>
              <a:gd name="connsiteX6971" fmla="*/ 5097363 w 6682383"/>
              <a:gd name="connsiteY6971" fmla="*/ 2325439 h 6812607"/>
              <a:gd name="connsiteX6972" fmla="*/ 5104804 w 6682383"/>
              <a:gd name="connsiteY6972" fmla="*/ 2332881 h 6812607"/>
              <a:gd name="connsiteX6973" fmla="*/ 5104804 w 6682383"/>
              <a:gd name="connsiteY6973" fmla="*/ 2325439 h 6812607"/>
              <a:gd name="connsiteX6974" fmla="*/ 5097363 w 6682383"/>
              <a:gd name="connsiteY6974" fmla="*/ 2321719 h 6812607"/>
              <a:gd name="connsiteX6975" fmla="*/ 5104804 w 6682383"/>
              <a:gd name="connsiteY6975" fmla="*/ 2317998 h 6812607"/>
              <a:gd name="connsiteX6976" fmla="*/ 5491758 w 6682383"/>
              <a:gd name="connsiteY6976" fmla="*/ 2310556 h 6812607"/>
              <a:gd name="connsiteX6977" fmla="*/ 5480595 w 6682383"/>
              <a:gd name="connsiteY6977" fmla="*/ 2314277 h 6812607"/>
              <a:gd name="connsiteX6978" fmla="*/ 5476875 w 6682383"/>
              <a:gd name="connsiteY6978" fmla="*/ 2325439 h 6812607"/>
              <a:gd name="connsiteX6979" fmla="*/ 5484316 w 6682383"/>
              <a:gd name="connsiteY6979" fmla="*/ 2325439 h 6812607"/>
              <a:gd name="connsiteX6980" fmla="*/ 5491758 w 6682383"/>
              <a:gd name="connsiteY6980" fmla="*/ 2317998 h 6812607"/>
              <a:gd name="connsiteX6981" fmla="*/ 5737324 w 6682383"/>
              <a:gd name="connsiteY6981" fmla="*/ 2303115 h 6812607"/>
              <a:gd name="connsiteX6982" fmla="*/ 5752207 w 6682383"/>
              <a:gd name="connsiteY6982" fmla="*/ 2303115 h 6812607"/>
              <a:gd name="connsiteX6983" fmla="*/ 5752207 w 6682383"/>
              <a:gd name="connsiteY6983" fmla="*/ 2310556 h 6812607"/>
              <a:gd name="connsiteX6984" fmla="*/ 5744765 w 6682383"/>
              <a:gd name="connsiteY6984" fmla="*/ 2310556 h 6812607"/>
              <a:gd name="connsiteX6985" fmla="*/ 5506640 w 6682383"/>
              <a:gd name="connsiteY6985" fmla="*/ 2303115 h 6812607"/>
              <a:gd name="connsiteX6986" fmla="*/ 5514082 w 6682383"/>
              <a:gd name="connsiteY6986" fmla="*/ 2310556 h 6812607"/>
              <a:gd name="connsiteX6987" fmla="*/ 5514082 w 6682383"/>
              <a:gd name="connsiteY6987" fmla="*/ 2303115 h 6812607"/>
              <a:gd name="connsiteX6988" fmla="*/ 5268515 w 6682383"/>
              <a:gd name="connsiteY6988" fmla="*/ 2303115 h 6812607"/>
              <a:gd name="connsiteX6989" fmla="*/ 5275957 w 6682383"/>
              <a:gd name="connsiteY6989" fmla="*/ 2303115 h 6812607"/>
              <a:gd name="connsiteX6990" fmla="*/ 5275957 w 6682383"/>
              <a:gd name="connsiteY6990" fmla="*/ 2310556 h 6812607"/>
              <a:gd name="connsiteX6991" fmla="*/ 5268515 w 6682383"/>
              <a:gd name="connsiteY6991" fmla="*/ 2303115 h 6812607"/>
              <a:gd name="connsiteX6992" fmla="*/ 5134570 w 6682383"/>
              <a:gd name="connsiteY6992" fmla="*/ 2303115 h 6812607"/>
              <a:gd name="connsiteX6993" fmla="*/ 5134570 w 6682383"/>
              <a:gd name="connsiteY6993" fmla="*/ 2310556 h 6812607"/>
              <a:gd name="connsiteX6994" fmla="*/ 5142011 w 6682383"/>
              <a:gd name="connsiteY6994" fmla="*/ 2310556 h 6812607"/>
              <a:gd name="connsiteX6995" fmla="*/ 5775461 w 6682383"/>
              <a:gd name="connsiteY6995" fmla="*/ 2298464 h 6812607"/>
              <a:gd name="connsiteX6996" fmla="*/ 5778252 w 6682383"/>
              <a:gd name="connsiteY6996" fmla="*/ 2299394 h 6812607"/>
              <a:gd name="connsiteX6997" fmla="*/ 5778252 w 6682383"/>
              <a:gd name="connsiteY6997" fmla="*/ 2306836 h 6812607"/>
              <a:gd name="connsiteX6998" fmla="*/ 5774531 w 6682383"/>
              <a:gd name="connsiteY6998" fmla="*/ 2310556 h 6812607"/>
              <a:gd name="connsiteX6999" fmla="*/ 5774531 w 6682383"/>
              <a:gd name="connsiteY6999" fmla="*/ 2303115 h 6812607"/>
              <a:gd name="connsiteX7000" fmla="*/ 5775461 w 6682383"/>
              <a:gd name="connsiteY7000" fmla="*/ 2298464 h 6812607"/>
              <a:gd name="connsiteX7001" fmla="*/ 5484316 w 6682383"/>
              <a:gd name="connsiteY7001" fmla="*/ 2295674 h 6812607"/>
              <a:gd name="connsiteX7002" fmla="*/ 5484316 w 6682383"/>
              <a:gd name="connsiteY7002" fmla="*/ 2303115 h 6812607"/>
              <a:gd name="connsiteX7003" fmla="*/ 5491758 w 6682383"/>
              <a:gd name="connsiteY7003" fmla="*/ 2295674 h 6812607"/>
              <a:gd name="connsiteX7004" fmla="*/ 5484316 w 6682383"/>
              <a:gd name="connsiteY7004" fmla="*/ 2295674 h 6812607"/>
              <a:gd name="connsiteX7005" fmla="*/ 5223867 w 6682383"/>
              <a:gd name="connsiteY7005" fmla="*/ 2295674 h 6812607"/>
              <a:gd name="connsiteX7006" fmla="*/ 5231308 w 6682383"/>
              <a:gd name="connsiteY7006" fmla="*/ 2310556 h 6812607"/>
              <a:gd name="connsiteX7007" fmla="*/ 5220146 w 6682383"/>
              <a:gd name="connsiteY7007" fmla="*/ 2306836 h 6812607"/>
              <a:gd name="connsiteX7008" fmla="*/ 5220146 w 6682383"/>
              <a:gd name="connsiteY7008" fmla="*/ 2299394 h 6812607"/>
              <a:gd name="connsiteX7009" fmla="*/ 5223867 w 6682383"/>
              <a:gd name="connsiteY7009" fmla="*/ 2295674 h 6812607"/>
              <a:gd name="connsiteX7010" fmla="*/ 5201543 w 6682383"/>
              <a:gd name="connsiteY7010" fmla="*/ 2295674 h 6812607"/>
              <a:gd name="connsiteX7011" fmla="*/ 5208984 w 6682383"/>
              <a:gd name="connsiteY7011" fmla="*/ 2295674 h 6812607"/>
              <a:gd name="connsiteX7012" fmla="*/ 5201543 w 6682383"/>
              <a:gd name="connsiteY7012" fmla="*/ 2303115 h 6812607"/>
              <a:gd name="connsiteX7013" fmla="*/ 5127129 w 6682383"/>
              <a:gd name="connsiteY7013" fmla="*/ 2295674 h 6812607"/>
              <a:gd name="connsiteX7014" fmla="*/ 5119687 w 6682383"/>
              <a:gd name="connsiteY7014" fmla="*/ 2303115 h 6812607"/>
              <a:gd name="connsiteX7015" fmla="*/ 5123408 w 6682383"/>
              <a:gd name="connsiteY7015" fmla="*/ 2303115 h 6812607"/>
              <a:gd name="connsiteX7016" fmla="*/ 5127129 w 6682383"/>
              <a:gd name="connsiteY7016" fmla="*/ 2299394 h 6812607"/>
              <a:gd name="connsiteX7017" fmla="*/ 5127129 w 6682383"/>
              <a:gd name="connsiteY7017" fmla="*/ 2295674 h 6812607"/>
              <a:gd name="connsiteX7018" fmla="*/ 5744765 w 6682383"/>
              <a:gd name="connsiteY7018" fmla="*/ 2288232 h 6812607"/>
              <a:gd name="connsiteX7019" fmla="*/ 5759648 w 6682383"/>
              <a:gd name="connsiteY7019" fmla="*/ 2295674 h 6812607"/>
              <a:gd name="connsiteX7020" fmla="*/ 5744765 w 6682383"/>
              <a:gd name="connsiteY7020" fmla="*/ 2295674 h 6812607"/>
              <a:gd name="connsiteX7021" fmla="*/ 5283398 w 6682383"/>
              <a:gd name="connsiteY7021" fmla="*/ 2288232 h 6812607"/>
              <a:gd name="connsiteX7022" fmla="*/ 5283398 w 6682383"/>
              <a:gd name="connsiteY7022" fmla="*/ 2295674 h 6812607"/>
              <a:gd name="connsiteX7023" fmla="*/ 5290840 w 6682383"/>
              <a:gd name="connsiteY7023" fmla="*/ 2295674 h 6812607"/>
              <a:gd name="connsiteX7024" fmla="*/ 5287119 w 6682383"/>
              <a:gd name="connsiteY7024" fmla="*/ 2291953 h 6812607"/>
              <a:gd name="connsiteX7025" fmla="*/ 5283398 w 6682383"/>
              <a:gd name="connsiteY7025" fmla="*/ 2288232 h 6812607"/>
              <a:gd name="connsiteX7026" fmla="*/ 5177730 w 6682383"/>
              <a:gd name="connsiteY7026" fmla="*/ 2283768 h 6812607"/>
              <a:gd name="connsiteX7027" fmla="*/ 5179218 w 6682383"/>
              <a:gd name="connsiteY7027" fmla="*/ 2288232 h 6812607"/>
              <a:gd name="connsiteX7028" fmla="*/ 5186660 w 6682383"/>
              <a:gd name="connsiteY7028" fmla="*/ 2288232 h 6812607"/>
              <a:gd name="connsiteX7029" fmla="*/ 5729883 w 6682383"/>
              <a:gd name="connsiteY7029" fmla="*/ 2280791 h 6812607"/>
              <a:gd name="connsiteX7030" fmla="*/ 5729883 w 6682383"/>
              <a:gd name="connsiteY7030" fmla="*/ 2288232 h 6812607"/>
              <a:gd name="connsiteX7031" fmla="*/ 5726162 w 6682383"/>
              <a:gd name="connsiteY7031" fmla="*/ 2284511 h 6812607"/>
              <a:gd name="connsiteX7032" fmla="*/ 5729883 w 6682383"/>
              <a:gd name="connsiteY7032" fmla="*/ 2280791 h 6812607"/>
              <a:gd name="connsiteX7033" fmla="*/ 5067597 w 6682383"/>
              <a:gd name="connsiteY7033" fmla="*/ 2280791 h 6812607"/>
              <a:gd name="connsiteX7034" fmla="*/ 5060156 w 6682383"/>
              <a:gd name="connsiteY7034" fmla="*/ 2288232 h 6812607"/>
              <a:gd name="connsiteX7035" fmla="*/ 5067597 w 6682383"/>
              <a:gd name="connsiteY7035" fmla="*/ 2291953 h 6812607"/>
              <a:gd name="connsiteX7036" fmla="*/ 5075039 w 6682383"/>
              <a:gd name="connsiteY7036" fmla="*/ 2303115 h 6812607"/>
              <a:gd name="connsiteX7037" fmla="*/ 5082480 w 6682383"/>
              <a:gd name="connsiteY7037" fmla="*/ 2295674 h 6812607"/>
              <a:gd name="connsiteX7038" fmla="*/ 5089922 w 6682383"/>
              <a:gd name="connsiteY7038" fmla="*/ 2295674 h 6812607"/>
              <a:gd name="connsiteX7039" fmla="*/ 5101084 w 6682383"/>
              <a:gd name="connsiteY7039" fmla="*/ 2295674 h 6812607"/>
              <a:gd name="connsiteX7040" fmla="*/ 5101084 w 6682383"/>
              <a:gd name="connsiteY7040" fmla="*/ 2288232 h 6812607"/>
              <a:gd name="connsiteX7041" fmla="*/ 5086201 w 6682383"/>
              <a:gd name="connsiteY7041" fmla="*/ 2284511 h 6812607"/>
              <a:gd name="connsiteX7042" fmla="*/ 5067597 w 6682383"/>
              <a:gd name="connsiteY7042" fmla="*/ 2280791 h 6812607"/>
              <a:gd name="connsiteX7043" fmla="*/ 5022949 w 6682383"/>
              <a:gd name="connsiteY7043" fmla="*/ 2280791 h 6812607"/>
              <a:gd name="connsiteX7044" fmla="*/ 5026670 w 6682383"/>
              <a:gd name="connsiteY7044" fmla="*/ 2288232 h 6812607"/>
              <a:gd name="connsiteX7045" fmla="*/ 5030390 w 6682383"/>
              <a:gd name="connsiteY7045" fmla="*/ 2280791 h 6812607"/>
              <a:gd name="connsiteX7046" fmla="*/ 5424785 w 6682383"/>
              <a:gd name="connsiteY7046" fmla="*/ 2273349 h 6812607"/>
              <a:gd name="connsiteX7047" fmla="*/ 5432226 w 6682383"/>
              <a:gd name="connsiteY7047" fmla="*/ 2273349 h 6812607"/>
              <a:gd name="connsiteX7048" fmla="*/ 5432226 w 6682383"/>
              <a:gd name="connsiteY7048" fmla="*/ 2280791 h 6812607"/>
              <a:gd name="connsiteX7049" fmla="*/ 5424785 w 6682383"/>
              <a:gd name="connsiteY7049" fmla="*/ 2273349 h 6812607"/>
              <a:gd name="connsiteX7050" fmla="*/ 5387578 w 6682383"/>
              <a:gd name="connsiteY7050" fmla="*/ 2273349 h 6812607"/>
              <a:gd name="connsiteX7051" fmla="*/ 5395019 w 6682383"/>
              <a:gd name="connsiteY7051" fmla="*/ 2288232 h 6812607"/>
              <a:gd name="connsiteX7052" fmla="*/ 5417343 w 6682383"/>
              <a:gd name="connsiteY7052" fmla="*/ 2295674 h 6812607"/>
              <a:gd name="connsiteX7053" fmla="*/ 5417343 w 6682383"/>
              <a:gd name="connsiteY7053" fmla="*/ 2288232 h 6812607"/>
              <a:gd name="connsiteX7054" fmla="*/ 5409902 w 6682383"/>
              <a:gd name="connsiteY7054" fmla="*/ 2280791 h 6812607"/>
              <a:gd name="connsiteX7055" fmla="*/ 5395019 w 6682383"/>
              <a:gd name="connsiteY7055" fmla="*/ 2273349 h 6812607"/>
              <a:gd name="connsiteX7056" fmla="*/ 5127129 w 6682383"/>
              <a:gd name="connsiteY7056" fmla="*/ 2273349 h 6812607"/>
              <a:gd name="connsiteX7057" fmla="*/ 5142011 w 6682383"/>
              <a:gd name="connsiteY7057" fmla="*/ 2280791 h 6812607"/>
              <a:gd name="connsiteX7058" fmla="*/ 5153174 w 6682383"/>
              <a:gd name="connsiteY7058" fmla="*/ 2288232 h 6812607"/>
              <a:gd name="connsiteX7059" fmla="*/ 5171777 w 6682383"/>
              <a:gd name="connsiteY7059" fmla="*/ 2288232 h 6812607"/>
              <a:gd name="connsiteX7060" fmla="*/ 5171777 w 6682383"/>
              <a:gd name="connsiteY7060" fmla="*/ 2280791 h 6812607"/>
              <a:gd name="connsiteX7061" fmla="*/ 5156894 w 6682383"/>
              <a:gd name="connsiteY7061" fmla="*/ 2273349 h 6812607"/>
              <a:gd name="connsiteX7062" fmla="*/ 5127129 w 6682383"/>
              <a:gd name="connsiteY7062" fmla="*/ 2273349 h 6812607"/>
              <a:gd name="connsiteX7063" fmla="*/ 5045273 w 6682383"/>
              <a:gd name="connsiteY7063" fmla="*/ 2273349 h 6812607"/>
              <a:gd name="connsiteX7064" fmla="*/ 5037832 w 6682383"/>
              <a:gd name="connsiteY7064" fmla="*/ 2288232 h 6812607"/>
              <a:gd name="connsiteX7065" fmla="*/ 5045273 w 6682383"/>
              <a:gd name="connsiteY7065" fmla="*/ 2288232 h 6812607"/>
              <a:gd name="connsiteX7066" fmla="*/ 5333628 w 6682383"/>
              <a:gd name="connsiteY7066" fmla="*/ 2269629 h 6812607"/>
              <a:gd name="connsiteX7067" fmla="*/ 5328047 w 6682383"/>
              <a:gd name="connsiteY7067" fmla="*/ 2273349 h 6812607"/>
              <a:gd name="connsiteX7068" fmla="*/ 5324326 w 6682383"/>
              <a:gd name="connsiteY7068" fmla="*/ 2277070 h 6812607"/>
              <a:gd name="connsiteX7069" fmla="*/ 5335488 w 6682383"/>
              <a:gd name="connsiteY7069" fmla="*/ 2273349 h 6812607"/>
              <a:gd name="connsiteX7070" fmla="*/ 5333628 w 6682383"/>
              <a:gd name="connsiteY7070" fmla="*/ 2269629 h 6812607"/>
              <a:gd name="connsiteX7071" fmla="*/ 5692676 w 6682383"/>
              <a:gd name="connsiteY7071" fmla="*/ 2265908 h 6812607"/>
              <a:gd name="connsiteX7072" fmla="*/ 5700117 w 6682383"/>
              <a:gd name="connsiteY7072" fmla="*/ 2273349 h 6812607"/>
              <a:gd name="connsiteX7073" fmla="*/ 5707558 w 6682383"/>
              <a:gd name="connsiteY7073" fmla="*/ 2280791 h 6812607"/>
              <a:gd name="connsiteX7074" fmla="*/ 5707558 w 6682383"/>
              <a:gd name="connsiteY7074" fmla="*/ 2273349 h 6812607"/>
              <a:gd name="connsiteX7075" fmla="*/ 5715000 w 6682383"/>
              <a:gd name="connsiteY7075" fmla="*/ 2273349 h 6812607"/>
              <a:gd name="connsiteX7076" fmla="*/ 5744765 w 6682383"/>
              <a:gd name="connsiteY7076" fmla="*/ 2273349 h 6812607"/>
              <a:gd name="connsiteX7077" fmla="*/ 5759648 w 6682383"/>
              <a:gd name="connsiteY7077" fmla="*/ 2277070 h 6812607"/>
              <a:gd name="connsiteX7078" fmla="*/ 5767090 w 6682383"/>
              <a:gd name="connsiteY7078" fmla="*/ 2277070 h 6812607"/>
              <a:gd name="connsiteX7079" fmla="*/ 5774531 w 6682383"/>
              <a:gd name="connsiteY7079" fmla="*/ 2288232 h 6812607"/>
              <a:gd name="connsiteX7080" fmla="*/ 5767090 w 6682383"/>
              <a:gd name="connsiteY7080" fmla="*/ 2288232 h 6812607"/>
              <a:gd name="connsiteX7081" fmla="*/ 5744765 w 6682383"/>
              <a:gd name="connsiteY7081" fmla="*/ 2280791 h 6812607"/>
              <a:gd name="connsiteX7082" fmla="*/ 5729883 w 6682383"/>
              <a:gd name="connsiteY7082" fmla="*/ 2280791 h 6812607"/>
              <a:gd name="connsiteX7083" fmla="*/ 5722441 w 6682383"/>
              <a:gd name="connsiteY7083" fmla="*/ 2280791 h 6812607"/>
              <a:gd name="connsiteX7084" fmla="*/ 5715000 w 6682383"/>
              <a:gd name="connsiteY7084" fmla="*/ 2280791 h 6812607"/>
              <a:gd name="connsiteX7085" fmla="*/ 5707558 w 6682383"/>
              <a:gd name="connsiteY7085" fmla="*/ 2284511 h 6812607"/>
              <a:gd name="connsiteX7086" fmla="*/ 5707558 w 6682383"/>
              <a:gd name="connsiteY7086" fmla="*/ 2288232 h 6812607"/>
              <a:gd name="connsiteX7087" fmla="*/ 5707558 w 6682383"/>
              <a:gd name="connsiteY7087" fmla="*/ 2295674 h 6812607"/>
              <a:gd name="connsiteX7088" fmla="*/ 5700117 w 6682383"/>
              <a:gd name="connsiteY7088" fmla="*/ 2288232 h 6812607"/>
              <a:gd name="connsiteX7089" fmla="*/ 5692676 w 6682383"/>
              <a:gd name="connsiteY7089" fmla="*/ 2280791 h 6812607"/>
              <a:gd name="connsiteX7090" fmla="*/ 5685234 w 6682383"/>
              <a:gd name="connsiteY7090" fmla="*/ 2277070 h 6812607"/>
              <a:gd name="connsiteX7091" fmla="*/ 5685234 w 6682383"/>
              <a:gd name="connsiteY7091" fmla="*/ 2273349 h 6812607"/>
              <a:gd name="connsiteX7092" fmla="*/ 5688955 w 6682383"/>
              <a:gd name="connsiteY7092" fmla="*/ 2273349 h 6812607"/>
              <a:gd name="connsiteX7093" fmla="*/ 5692676 w 6682383"/>
              <a:gd name="connsiteY7093" fmla="*/ 2265908 h 6812607"/>
              <a:gd name="connsiteX7094" fmla="*/ 5662910 w 6682383"/>
              <a:gd name="connsiteY7094" fmla="*/ 2265908 h 6812607"/>
              <a:gd name="connsiteX7095" fmla="*/ 5677793 w 6682383"/>
              <a:gd name="connsiteY7095" fmla="*/ 2265908 h 6812607"/>
              <a:gd name="connsiteX7096" fmla="*/ 5681513 w 6682383"/>
              <a:gd name="connsiteY7096" fmla="*/ 2269629 h 6812607"/>
              <a:gd name="connsiteX7097" fmla="*/ 5662910 w 6682383"/>
              <a:gd name="connsiteY7097" fmla="*/ 2273349 h 6812607"/>
              <a:gd name="connsiteX7098" fmla="*/ 5662910 w 6682383"/>
              <a:gd name="connsiteY7098" fmla="*/ 2265908 h 6812607"/>
              <a:gd name="connsiteX7099" fmla="*/ 5514082 w 6682383"/>
              <a:gd name="connsiteY7099" fmla="*/ 2265908 h 6812607"/>
              <a:gd name="connsiteX7100" fmla="*/ 5536406 w 6682383"/>
              <a:gd name="connsiteY7100" fmla="*/ 2273349 h 6812607"/>
              <a:gd name="connsiteX7101" fmla="*/ 5514082 w 6682383"/>
              <a:gd name="connsiteY7101" fmla="*/ 2273349 h 6812607"/>
              <a:gd name="connsiteX7102" fmla="*/ 5506640 w 6682383"/>
              <a:gd name="connsiteY7102" fmla="*/ 2273349 h 6812607"/>
              <a:gd name="connsiteX7103" fmla="*/ 5357812 w 6682383"/>
              <a:gd name="connsiteY7103" fmla="*/ 2265908 h 6812607"/>
              <a:gd name="connsiteX7104" fmla="*/ 5350371 w 6682383"/>
              <a:gd name="connsiteY7104" fmla="*/ 2273349 h 6812607"/>
              <a:gd name="connsiteX7105" fmla="*/ 5357812 w 6682383"/>
              <a:gd name="connsiteY7105" fmla="*/ 2288232 h 6812607"/>
              <a:gd name="connsiteX7106" fmla="*/ 5365254 w 6682383"/>
              <a:gd name="connsiteY7106" fmla="*/ 2288232 h 6812607"/>
              <a:gd name="connsiteX7107" fmla="*/ 5380136 w 6682383"/>
              <a:gd name="connsiteY7107" fmla="*/ 2288232 h 6812607"/>
              <a:gd name="connsiteX7108" fmla="*/ 5387578 w 6682383"/>
              <a:gd name="connsiteY7108" fmla="*/ 2288232 h 6812607"/>
              <a:gd name="connsiteX7109" fmla="*/ 5387578 w 6682383"/>
              <a:gd name="connsiteY7109" fmla="*/ 2280791 h 6812607"/>
              <a:gd name="connsiteX7110" fmla="*/ 5380136 w 6682383"/>
              <a:gd name="connsiteY7110" fmla="*/ 2288232 h 6812607"/>
              <a:gd name="connsiteX7111" fmla="*/ 5357812 w 6682383"/>
              <a:gd name="connsiteY7111" fmla="*/ 2265908 h 6812607"/>
              <a:gd name="connsiteX7112" fmla="*/ 5104804 w 6682383"/>
              <a:gd name="connsiteY7112" fmla="*/ 2265908 h 6812607"/>
              <a:gd name="connsiteX7113" fmla="*/ 5097363 w 6682383"/>
              <a:gd name="connsiteY7113" fmla="*/ 2273349 h 6812607"/>
              <a:gd name="connsiteX7114" fmla="*/ 5101084 w 6682383"/>
              <a:gd name="connsiteY7114" fmla="*/ 2277070 h 6812607"/>
              <a:gd name="connsiteX7115" fmla="*/ 5104804 w 6682383"/>
              <a:gd name="connsiteY7115" fmla="*/ 2280791 h 6812607"/>
              <a:gd name="connsiteX7116" fmla="*/ 5112246 w 6682383"/>
              <a:gd name="connsiteY7116" fmla="*/ 2273349 h 6812607"/>
              <a:gd name="connsiteX7117" fmla="*/ 5112246 w 6682383"/>
              <a:gd name="connsiteY7117" fmla="*/ 2265908 h 6812607"/>
              <a:gd name="connsiteX7118" fmla="*/ 5104804 w 6682383"/>
              <a:gd name="connsiteY7118" fmla="*/ 2265908 h 6812607"/>
              <a:gd name="connsiteX7119" fmla="*/ 5767090 w 6682383"/>
              <a:gd name="connsiteY7119" fmla="*/ 2258467 h 6812607"/>
              <a:gd name="connsiteX7120" fmla="*/ 5774531 w 6682383"/>
              <a:gd name="connsiteY7120" fmla="*/ 2262187 h 6812607"/>
              <a:gd name="connsiteX7121" fmla="*/ 5774531 w 6682383"/>
              <a:gd name="connsiteY7121" fmla="*/ 2265908 h 6812607"/>
              <a:gd name="connsiteX7122" fmla="*/ 5767090 w 6682383"/>
              <a:gd name="connsiteY7122" fmla="*/ 2265908 h 6812607"/>
              <a:gd name="connsiteX7123" fmla="*/ 5767090 w 6682383"/>
              <a:gd name="connsiteY7123" fmla="*/ 2258467 h 6812607"/>
              <a:gd name="connsiteX7124" fmla="*/ 5528965 w 6682383"/>
              <a:gd name="connsiteY7124" fmla="*/ 2258467 h 6812607"/>
              <a:gd name="connsiteX7125" fmla="*/ 5536406 w 6682383"/>
              <a:gd name="connsiteY7125" fmla="*/ 2262187 h 6812607"/>
              <a:gd name="connsiteX7126" fmla="*/ 5536406 w 6682383"/>
              <a:gd name="connsiteY7126" fmla="*/ 2265908 h 6812607"/>
              <a:gd name="connsiteX7127" fmla="*/ 5528965 w 6682383"/>
              <a:gd name="connsiteY7127" fmla="*/ 2265908 h 6812607"/>
              <a:gd name="connsiteX7128" fmla="*/ 5528965 w 6682383"/>
              <a:gd name="connsiteY7128" fmla="*/ 2258467 h 6812607"/>
              <a:gd name="connsiteX7129" fmla="*/ 5476875 w 6682383"/>
              <a:gd name="connsiteY7129" fmla="*/ 2258467 h 6812607"/>
              <a:gd name="connsiteX7130" fmla="*/ 5491758 w 6682383"/>
              <a:gd name="connsiteY7130" fmla="*/ 2265908 h 6812607"/>
              <a:gd name="connsiteX7131" fmla="*/ 5484316 w 6682383"/>
              <a:gd name="connsiteY7131" fmla="*/ 2265908 h 6812607"/>
              <a:gd name="connsiteX7132" fmla="*/ 5692676 w 6682383"/>
              <a:gd name="connsiteY7132" fmla="*/ 2251025 h 6812607"/>
              <a:gd name="connsiteX7133" fmla="*/ 5700117 w 6682383"/>
              <a:gd name="connsiteY7133" fmla="*/ 2251025 h 6812607"/>
              <a:gd name="connsiteX7134" fmla="*/ 5700117 w 6682383"/>
              <a:gd name="connsiteY7134" fmla="*/ 2258467 h 6812607"/>
              <a:gd name="connsiteX7135" fmla="*/ 5692676 w 6682383"/>
              <a:gd name="connsiteY7135" fmla="*/ 2258467 h 6812607"/>
              <a:gd name="connsiteX7136" fmla="*/ 5304792 w 6682383"/>
              <a:gd name="connsiteY7136" fmla="*/ 2249630 h 6812607"/>
              <a:gd name="connsiteX7137" fmla="*/ 5309443 w 6682383"/>
              <a:gd name="connsiteY7137" fmla="*/ 2252886 h 6812607"/>
              <a:gd name="connsiteX7138" fmla="*/ 5309609 w 6682383"/>
              <a:gd name="connsiteY7138" fmla="*/ 2253358 h 6812607"/>
              <a:gd name="connsiteX7139" fmla="*/ 5306885 w 6682383"/>
              <a:gd name="connsiteY7139" fmla="*/ 2251723 h 6812607"/>
              <a:gd name="connsiteX7140" fmla="*/ 5304614 w 6682383"/>
              <a:gd name="connsiteY7140" fmla="*/ 2249668 h 6812607"/>
              <a:gd name="connsiteX7141" fmla="*/ 5595937 w 6682383"/>
              <a:gd name="connsiteY7141" fmla="*/ 2243584 h 6812607"/>
              <a:gd name="connsiteX7142" fmla="*/ 5610820 w 6682383"/>
              <a:gd name="connsiteY7142" fmla="*/ 2243584 h 6812607"/>
              <a:gd name="connsiteX7143" fmla="*/ 5648027 w 6682383"/>
              <a:gd name="connsiteY7143" fmla="*/ 2258467 h 6812607"/>
              <a:gd name="connsiteX7144" fmla="*/ 5648027 w 6682383"/>
              <a:gd name="connsiteY7144" fmla="*/ 2265908 h 6812607"/>
              <a:gd name="connsiteX7145" fmla="*/ 5640586 w 6682383"/>
              <a:gd name="connsiteY7145" fmla="*/ 2273349 h 6812607"/>
              <a:gd name="connsiteX7146" fmla="*/ 5633144 w 6682383"/>
              <a:gd name="connsiteY7146" fmla="*/ 2265908 h 6812607"/>
              <a:gd name="connsiteX7147" fmla="*/ 5625703 w 6682383"/>
              <a:gd name="connsiteY7147" fmla="*/ 2265908 h 6812607"/>
              <a:gd name="connsiteX7148" fmla="*/ 5618261 w 6682383"/>
              <a:gd name="connsiteY7148" fmla="*/ 2273349 h 6812607"/>
              <a:gd name="connsiteX7149" fmla="*/ 5603379 w 6682383"/>
              <a:gd name="connsiteY7149" fmla="*/ 2265908 h 6812607"/>
              <a:gd name="connsiteX7150" fmla="*/ 5595937 w 6682383"/>
              <a:gd name="connsiteY7150" fmla="*/ 2265908 h 6812607"/>
              <a:gd name="connsiteX7151" fmla="*/ 5588496 w 6682383"/>
              <a:gd name="connsiteY7151" fmla="*/ 2254746 h 6812607"/>
              <a:gd name="connsiteX7152" fmla="*/ 5595937 w 6682383"/>
              <a:gd name="connsiteY7152" fmla="*/ 2243584 h 6812607"/>
              <a:gd name="connsiteX7153" fmla="*/ 5461992 w 6682383"/>
              <a:gd name="connsiteY7153" fmla="*/ 2236142 h 6812607"/>
              <a:gd name="connsiteX7154" fmla="*/ 5469433 w 6682383"/>
              <a:gd name="connsiteY7154" fmla="*/ 2236142 h 6812607"/>
              <a:gd name="connsiteX7155" fmla="*/ 5476875 w 6682383"/>
              <a:gd name="connsiteY7155" fmla="*/ 2236142 h 6812607"/>
              <a:gd name="connsiteX7156" fmla="*/ 5476875 w 6682383"/>
              <a:gd name="connsiteY7156" fmla="*/ 2243584 h 6812607"/>
              <a:gd name="connsiteX7157" fmla="*/ 5461992 w 6682383"/>
              <a:gd name="connsiteY7157" fmla="*/ 2243584 h 6812607"/>
              <a:gd name="connsiteX7158" fmla="*/ 5461992 w 6682383"/>
              <a:gd name="connsiteY7158" fmla="*/ 2236142 h 6812607"/>
              <a:gd name="connsiteX7159" fmla="*/ 5142011 w 6682383"/>
              <a:gd name="connsiteY7159" fmla="*/ 2236142 h 6812607"/>
              <a:gd name="connsiteX7160" fmla="*/ 5149453 w 6682383"/>
              <a:gd name="connsiteY7160" fmla="*/ 2239863 h 6812607"/>
              <a:gd name="connsiteX7161" fmla="*/ 5149453 w 6682383"/>
              <a:gd name="connsiteY7161" fmla="*/ 2243584 h 6812607"/>
              <a:gd name="connsiteX7162" fmla="*/ 5156894 w 6682383"/>
              <a:gd name="connsiteY7162" fmla="*/ 2239863 h 6812607"/>
              <a:gd name="connsiteX7163" fmla="*/ 5142011 w 6682383"/>
              <a:gd name="connsiteY7163" fmla="*/ 2236142 h 6812607"/>
              <a:gd name="connsiteX7164" fmla="*/ 3475137 w 6682383"/>
              <a:gd name="connsiteY7164" fmla="*/ 2236142 h 6812607"/>
              <a:gd name="connsiteX7165" fmla="*/ 3475137 w 6682383"/>
              <a:gd name="connsiteY7165" fmla="*/ 2243584 h 6812607"/>
              <a:gd name="connsiteX7166" fmla="*/ 3482578 w 6682383"/>
              <a:gd name="connsiteY7166" fmla="*/ 2236142 h 6812607"/>
              <a:gd name="connsiteX7167" fmla="*/ 3478857 w 6682383"/>
              <a:gd name="connsiteY7167" fmla="*/ 2236142 h 6812607"/>
              <a:gd name="connsiteX7168" fmla="*/ 3475137 w 6682383"/>
              <a:gd name="connsiteY7168" fmla="*/ 2236142 h 6812607"/>
              <a:gd name="connsiteX7169" fmla="*/ 997149 w 6682383"/>
              <a:gd name="connsiteY7169" fmla="*/ 2236142 h 6812607"/>
              <a:gd name="connsiteX7170" fmla="*/ 1004590 w 6682383"/>
              <a:gd name="connsiteY7170" fmla="*/ 2247304 h 6812607"/>
              <a:gd name="connsiteX7171" fmla="*/ 1004590 w 6682383"/>
              <a:gd name="connsiteY7171" fmla="*/ 2258467 h 6812607"/>
              <a:gd name="connsiteX7172" fmla="*/ 997149 w 6682383"/>
              <a:gd name="connsiteY7172" fmla="*/ 2243584 h 6812607"/>
              <a:gd name="connsiteX7173" fmla="*/ 5201543 w 6682383"/>
              <a:gd name="connsiteY7173" fmla="*/ 2228701 h 6812607"/>
              <a:gd name="connsiteX7174" fmla="*/ 5194101 w 6682383"/>
              <a:gd name="connsiteY7174" fmla="*/ 2236142 h 6812607"/>
              <a:gd name="connsiteX7175" fmla="*/ 5208984 w 6682383"/>
              <a:gd name="connsiteY7175" fmla="*/ 2251025 h 6812607"/>
              <a:gd name="connsiteX7176" fmla="*/ 5201543 w 6682383"/>
              <a:gd name="connsiteY7176" fmla="*/ 2236142 h 6812607"/>
              <a:gd name="connsiteX7177" fmla="*/ 5127129 w 6682383"/>
              <a:gd name="connsiteY7177" fmla="*/ 2228701 h 6812607"/>
              <a:gd name="connsiteX7178" fmla="*/ 5127129 w 6682383"/>
              <a:gd name="connsiteY7178" fmla="*/ 2236142 h 6812607"/>
              <a:gd name="connsiteX7179" fmla="*/ 5134570 w 6682383"/>
              <a:gd name="connsiteY7179" fmla="*/ 2228701 h 6812607"/>
              <a:gd name="connsiteX7180" fmla="*/ 3516064 w 6682383"/>
              <a:gd name="connsiteY7180" fmla="*/ 2228701 h 6812607"/>
              <a:gd name="connsiteX7181" fmla="*/ 3512344 w 6682383"/>
              <a:gd name="connsiteY7181" fmla="*/ 2232422 h 6812607"/>
              <a:gd name="connsiteX7182" fmla="*/ 3512344 w 6682383"/>
              <a:gd name="connsiteY7182" fmla="*/ 2236142 h 6812607"/>
              <a:gd name="connsiteX7183" fmla="*/ 3516064 w 6682383"/>
              <a:gd name="connsiteY7183" fmla="*/ 2232422 h 6812607"/>
              <a:gd name="connsiteX7184" fmla="*/ 3516064 w 6682383"/>
              <a:gd name="connsiteY7184" fmla="*/ 2228701 h 6812607"/>
              <a:gd name="connsiteX7185" fmla="*/ 5588496 w 6682383"/>
              <a:gd name="connsiteY7185" fmla="*/ 2221260 h 6812607"/>
              <a:gd name="connsiteX7186" fmla="*/ 5618261 w 6682383"/>
              <a:gd name="connsiteY7186" fmla="*/ 2228701 h 6812607"/>
              <a:gd name="connsiteX7187" fmla="*/ 5595937 w 6682383"/>
              <a:gd name="connsiteY7187" fmla="*/ 2228701 h 6812607"/>
              <a:gd name="connsiteX7188" fmla="*/ 3527226 w 6682383"/>
              <a:gd name="connsiteY7188" fmla="*/ 2221260 h 6812607"/>
              <a:gd name="connsiteX7189" fmla="*/ 3527226 w 6682383"/>
              <a:gd name="connsiteY7189" fmla="*/ 2228701 h 6812607"/>
              <a:gd name="connsiteX7190" fmla="*/ 3527226 w 6682383"/>
              <a:gd name="connsiteY7190" fmla="*/ 2236142 h 6812607"/>
              <a:gd name="connsiteX7191" fmla="*/ 3534668 w 6682383"/>
              <a:gd name="connsiteY7191" fmla="*/ 2228701 h 6812607"/>
              <a:gd name="connsiteX7192" fmla="*/ 3527226 w 6682383"/>
              <a:gd name="connsiteY7192" fmla="*/ 2221260 h 6812607"/>
              <a:gd name="connsiteX7193" fmla="*/ 5656399 w 6682383"/>
              <a:gd name="connsiteY7193" fmla="*/ 2215679 h 6812607"/>
              <a:gd name="connsiteX7194" fmla="*/ 5659189 w 6682383"/>
              <a:gd name="connsiteY7194" fmla="*/ 2217539 h 6812607"/>
              <a:gd name="connsiteX7195" fmla="*/ 5662910 w 6682383"/>
              <a:gd name="connsiteY7195" fmla="*/ 2221260 h 6812607"/>
              <a:gd name="connsiteX7196" fmla="*/ 5655468 w 6682383"/>
              <a:gd name="connsiteY7196" fmla="*/ 2217539 h 6812607"/>
              <a:gd name="connsiteX7197" fmla="*/ 5656399 w 6682383"/>
              <a:gd name="connsiteY7197" fmla="*/ 2215679 h 6812607"/>
              <a:gd name="connsiteX7198" fmla="*/ 5536406 w 6682383"/>
              <a:gd name="connsiteY7198" fmla="*/ 2215679 h 6812607"/>
              <a:gd name="connsiteX7199" fmla="*/ 5540127 w 6682383"/>
              <a:gd name="connsiteY7199" fmla="*/ 2217539 h 6812607"/>
              <a:gd name="connsiteX7200" fmla="*/ 5543847 w 6682383"/>
              <a:gd name="connsiteY7200" fmla="*/ 2228701 h 6812607"/>
              <a:gd name="connsiteX7201" fmla="*/ 5536406 w 6682383"/>
              <a:gd name="connsiteY7201" fmla="*/ 2221260 h 6812607"/>
              <a:gd name="connsiteX7202" fmla="*/ 5532685 w 6682383"/>
              <a:gd name="connsiteY7202" fmla="*/ 2217539 h 6812607"/>
              <a:gd name="connsiteX7203" fmla="*/ 5536406 w 6682383"/>
              <a:gd name="connsiteY7203" fmla="*/ 2215679 h 6812607"/>
              <a:gd name="connsiteX7204" fmla="*/ 6139160 w 6682383"/>
              <a:gd name="connsiteY7204" fmla="*/ 2213818 h 6812607"/>
              <a:gd name="connsiteX7205" fmla="*/ 6142881 w 6682383"/>
              <a:gd name="connsiteY7205" fmla="*/ 2213818 h 6812607"/>
              <a:gd name="connsiteX7206" fmla="*/ 6146601 w 6682383"/>
              <a:gd name="connsiteY7206" fmla="*/ 2213818 h 6812607"/>
              <a:gd name="connsiteX7207" fmla="*/ 6146601 w 6682383"/>
              <a:gd name="connsiteY7207" fmla="*/ 2221260 h 6812607"/>
              <a:gd name="connsiteX7208" fmla="*/ 5514082 w 6682383"/>
              <a:gd name="connsiteY7208" fmla="*/ 2213818 h 6812607"/>
              <a:gd name="connsiteX7209" fmla="*/ 5521523 w 6682383"/>
              <a:gd name="connsiteY7209" fmla="*/ 2221260 h 6812607"/>
              <a:gd name="connsiteX7210" fmla="*/ 5521523 w 6682383"/>
              <a:gd name="connsiteY7210" fmla="*/ 2228701 h 6812607"/>
              <a:gd name="connsiteX7211" fmla="*/ 5536406 w 6682383"/>
              <a:gd name="connsiteY7211" fmla="*/ 2243584 h 6812607"/>
              <a:gd name="connsiteX7212" fmla="*/ 5543847 w 6682383"/>
              <a:gd name="connsiteY7212" fmla="*/ 2243584 h 6812607"/>
              <a:gd name="connsiteX7213" fmla="*/ 5536406 w 6682383"/>
              <a:gd name="connsiteY7213" fmla="*/ 2251025 h 6812607"/>
              <a:gd name="connsiteX7214" fmla="*/ 5528965 w 6682383"/>
              <a:gd name="connsiteY7214" fmla="*/ 2251025 h 6812607"/>
              <a:gd name="connsiteX7215" fmla="*/ 5506640 w 6682383"/>
              <a:gd name="connsiteY7215" fmla="*/ 2258467 h 6812607"/>
              <a:gd name="connsiteX7216" fmla="*/ 5499199 w 6682383"/>
              <a:gd name="connsiteY7216" fmla="*/ 2251025 h 6812607"/>
              <a:gd name="connsiteX7217" fmla="*/ 5514082 w 6682383"/>
              <a:gd name="connsiteY7217" fmla="*/ 2213818 h 6812607"/>
              <a:gd name="connsiteX7218" fmla="*/ 5499199 w 6682383"/>
              <a:gd name="connsiteY7218" fmla="*/ 2213818 h 6812607"/>
              <a:gd name="connsiteX7219" fmla="*/ 5499199 w 6682383"/>
              <a:gd name="connsiteY7219" fmla="*/ 2221260 h 6812607"/>
              <a:gd name="connsiteX7220" fmla="*/ 5491758 w 6682383"/>
              <a:gd name="connsiteY7220" fmla="*/ 2221260 h 6812607"/>
              <a:gd name="connsiteX7221" fmla="*/ 5499199 w 6682383"/>
              <a:gd name="connsiteY7221" fmla="*/ 2213818 h 6812607"/>
              <a:gd name="connsiteX7222" fmla="*/ 5350371 w 6682383"/>
              <a:gd name="connsiteY7222" fmla="*/ 2213818 h 6812607"/>
              <a:gd name="connsiteX7223" fmla="*/ 5342929 w 6682383"/>
              <a:gd name="connsiteY7223" fmla="*/ 2221260 h 6812607"/>
              <a:gd name="connsiteX7224" fmla="*/ 5357812 w 6682383"/>
              <a:gd name="connsiteY7224" fmla="*/ 2213818 h 6812607"/>
              <a:gd name="connsiteX7225" fmla="*/ 5253633 w 6682383"/>
              <a:gd name="connsiteY7225" fmla="*/ 2213818 h 6812607"/>
              <a:gd name="connsiteX7226" fmla="*/ 5257353 w 6682383"/>
              <a:gd name="connsiteY7226" fmla="*/ 2221260 h 6812607"/>
              <a:gd name="connsiteX7227" fmla="*/ 5261074 w 6682383"/>
              <a:gd name="connsiteY7227" fmla="*/ 2213818 h 6812607"/>
              <a:gd name="connsiteX7228" fmla="*/ 6414491 w 6682383"/>
              <a:gd name="connsiteY7228" fmla="*/ 2206377 h 6812607"/>
              <a:gd name="connsiteX7229" fmla="*/ 6414491 w 6682383"/>
              <a:gd name="connsiteY7229" fmla="*/ 2213818 h 6812607"/>
              <a:gd name="connsiteX7230" fmla="*/ 6410771 w 6682383"/>
              <a:gd name="connsiteY7230" fmla="*/ 2210097 h 6812607"/>
              <a:gd name="connsiteX7231" fmla="*/ 6414491 w 6682383"/>
              <a:gd name="connsiteY7231" fmla="*/ 2206377 h 6812607"/>
              <a:gd name="connsiteX7232" fmla="*/ 6332636 w 6682383"/>
              <a:gd name="connsiteY7232" fmla="*/ 2206377 h 6812607"/>
              <a:gd name="connsiteX7233" fmla="*/ 6340078 w 6682383"/>
              <a:gd name="connsiteY7233" fmla="*/ 2206377 h 6812607"/>
              <a:gd name="connsiteX7234" fmla="*/ 6347519 w 6682383"/>
              <a:gd name="connsiteY7234" fmla="*/ 2213818 h 6812607"/>
              <a:gd name="connsiteX7235" fmla="*/ 6332636 w 6682383"/>
              <a:gd name="connsiteY7235" fmla="*/ 2206377 h 6812607"/>
              <a:gd name="connsiteX7236" fmla="*/ 5662910 w 6682383"/>
              <a:gd name="connsiteY7236" fmla="*/ 2206377 h 6812607"/>
              <a:gd name="connsiteX7237" fmla="*/ 5674072 w 6682383"/>
              <a:gd name="connsiteY7237" fmla="*/ 2210097 h 6812607"/>
              <a:gd name="connsiteX7238" fmla="*/ 5677793 w 6682383"/>
              <a:gd name="connsiteY7238" fmla="*/ 2213818 h 6812607"/>
              <a:gd name="connsiteX7239" fmla="*/ 5662910 w 6682383"/>
              <a:gd name="connsiteY7239" fmla="*/ 2213818 h 6812607"/>
              <a:gd name="connsiteX7240" fmla="*/ 5662910 w 6682383"/>
              <a:gd name="connsiteY7240" fmla="*/ 2206377 h 6812607"/>
              <a:gd name="connsiteX7241" fmla="*/ 5380136 w 6682383"/>
              <a:gd name="connsiteY7241" fmla="*/ 2206377 h 6812607"/>
              <a:gd name="connsiteX7242" fmla="*/ 5365254 w 6682383"/>
              <a:gd name="connsiteY7242" fmla="*/ 2213818 h 6812607"/>
              <a:gd name="connsiteX7243" fmla="*/ 5368974 w 6682383"/>
              <a:gd name="connsiteY7243" fmla="*/ 2224980 h 6812607"/>
              <a:gd name="connsiteX7244" fmla="*/ 5380136 w 6682383"/>
              <a:gd name="connsiteY7244" fmla="*/ 2228701 h 6812607"/>
              <a:gd name="connsiteX7245" fmla="*/ 5395019 w 6682383"/>
              <a:gd name="connsiteY7245" fmla="*/ 2221260 h 6812607"/>
              <a:gd name="connsiteX7246" fmla="*/ 1004590 w 6682383"/>
              <a:gd name="connsiteY7246" fmla="*/ 2206377 h 6812607"/>
              <a:gd name="connsiteX7247" fmla="*/ 1000869 w 6682383"/>
              <a:gd name="connsiteY7247" fmla="*/ 2213818 h 6812607"/>
              <a:gd name="connsiteX7248" fmla="*/ 997149 w 6682383"/>
              <a:gd name="connsiteY7248" fmla="*/ 2213818 h 6812607"/>
              <a:gd name="connsiteX7249" fmla="*/ 1004590 w 6682383"/>
              <a:gd name="connsiteY7249" fmla="*/ 2206377 h 6812607"/>
              <a:gd name="connsiteX7250" fmla="*/ 6087070 w 6682383"/>
              <a:gd name="connsiteY7250" fmla="*/ 2198935 h 6812607"/>
              <a:gd name="connsiteX7251" fmla="*/ 6094511 w 6682383"/>
              <a:gd name="connsiteY7251" fmla="*/ 2198935 h 6812607"/>
              <a:gd name="connsiteX7252" fmla="*/ 6101953 w 6682383"/>
              <a:gd name="connsiteY7252" fmla="*/ 2198935 h 6812607"/>
              <a:gd name="connsiteX7253" fmla="*/ 6101953 w 6682383"/>
              <a:gd name="connsiteY7253" fmla="*/ 2202656 h 6812607"/>
              <a:gd name="connsiteX7254" fmla="*/ 6094511 w 6682383"/>
              <a:gd name="connsiteY7254" fmla="*/ 2206377 h 6812607"/>
              <a:gd name="connsiteX7255" fmla="*/ 6087070 w 6682383"/>
              <a:gd name="connsiteY7255" fmla="*/ 2198935 h 6812607"/>
              <a:gd name="connsiteX7256" fmla="*/ 5484316 w 6682383"/>
              <a:gd name="connsiteY7256" fmla="*/ 2198935 h 6812607"/>
              <a:gd name="connsiteX7257" fmla="*/ 5484316 w 6682383"/>
              <a:gd name="connsiteY7257" fmla="*/ 2213818 h 6812607"/>
              <a:gd name="connsiteX7258" fmla="*/ 5484316 w 6682383"/>
              <a:gd name="connsiteY7258" fmla="*/ 2221260 h 6812607"/>
              <a:gd name="connsiteX7259" fmla="*/ 5469433 w 6682383"/>
              <a:gd name="connsiteY7259" fmla="*/ 2224980 h 6812607"/>
              <a:gd name="connsiteX7260" fmla="*/ 5476875 w 6682383"/>
              <a:gd name="connsiteY7260" fmla="*/ 2206377 h 6812607"/>
              <a:gd name="connsiteX7261" fmla="*/ 6347519 w 6682383"/>
              <a:gd name="connsiteY7261" fmla="*/ 2191494 h 6812607"/>
              <a:gd name="connsiteX7262" fmla="*/ 6354961 w 6682383"/>
              <a:gd name="connsiteY7262" fmla="*/ 2198935 h 6812607"/>
              <a:gd name="connsiteX7263" fmla="*/ 6347519 w 6682383"/>
              <a:gd name="connsiteY7263" fmla="*/ 2198935 h 6812607"/>
              <a:gd name="connsiteX7264" fmla="*/ 6332636 w 6682383"/>
              <a:gd name="connsiteY7264" fmla="*/ 2191494 h 6812607"/>
              <a:gd name="connsiteX7265" fmla="*/ 6340078 w 6682383"/>
              <a:gd name="connsiteY7265" fmla="*/ 2191494 h 6812607"/>
              <a:gd name="connsiteX7266" fmla="*/ 6340078 w 6682383"/>
              <a:gd name="connsiteY7266" fmla="*/ 2198935 h 6812607"/>
              <a:gd name="connsiteX7267" fmla="*/ 6332636 w 6682383"/>
              <a:gd name="connsiteY7267" fmla="*/ 2191494 h 6812607"/>
              <a:gd name="connsiteX7268" fmla="*/ 6287988 w 6682383"/>
              <a:gd name="connsiteY7268" fmla="*/ 2191494 h 6812607"/>
              <a:gd name="connsiteX7269" fmla="*/ 6295429 w 6682383"/>
              <a:gd name="connsiteY7269" fmla="*/ 2195215 h 6812607"/>
              <a:gd name="connsiteX7270" fmla="*/ 6287988 w 6682383"/>
              <a:gd name="connsiteY7270" fmla="*/ 2198935 h 6812607"/>
              <a:gd name="connsiteX7271" fmla="*/ 6280547 w 6682383"/>
              <a:gd name="connsiteY7271" fmla="*/ 2198935 h 6812607"/>
              <a:gd name="connsiteX7272" fmla="*/ 5605859 w 6682383"/>
              <a:gd name="connsiteY7272" fmla="*/ 2191494 h 6812607"/>
              <a:gd name="connsiteX7273" fmla="*/ 5608960 w 6682383"/>
              <a:gd name="connsiteY7273" fmla="*/ 2191494 h 6812607"/>
              <a:gd name="connsiteX7274" fmla="*/ 5610820 w 6682383"/>
              <a:gd name="connsiteY7274" fmla="*/ 2191494 h 6812607"/>
              <a:gd name="connsiteX7275" fmla="*/ 5607843 w 6682383"/>
              <a:gd name="connsiteY7275" fmla="*/ 2192982 h 6812607"/>
              <a:gd name="connsiteX7276" fmla="*/ 5558730 w 6682383"/>
              <a:gd name="connsiteY7276" fmla="*/ 2191494 h 6812607"/>
              <a:gd name="connsiteX7277" fmla="*/ 5566172 w 6682383"/>
              <a:gd name="connsiteY7277" fmla="*/ 2191494 h 6812607"/>
              <a:gd name="connsiteX7278" fmla="*/ 5581054 w 6682383"/>
              <a:gd name="connsiteY7278" fmla="*/ 2191494 h 6812607"/>
              <a:gd name="connsiteX7279" fmla="*/ 5595937 w 6682383"/>
              <a:gd name="connsiteY7279" fmla="*/ 2198935 h 6812607"/>
              <a:gd name="connsiteX7280" fmla="*/ 5607843 w 6682383"/>
              <a:gd name="connsiteY7280" fmla="*/ 2192982 h 6812607"/>
              <a:gd name="connsiteX7281" fmla="*/ 5625703 w 6682383"/>
              <a:gd name="connsiteY7281" fmla="*/ 2206377 h 6812607"/>
              <a:gd name="connsiteX7282" fmla="*/ 5610820 w 6682383"/>
              <a:gd name="connsiteY7282" fmla="*/ 2206377 h 6812607"/>
              <a:gd name="connsiteX7283" fmla="*/ 5588496 w 6682383"/>
              <a:gd name="connsiteY7283" fmla="*/ 2206377 h 6812607"/>
              <a:gd name="connsiteX7284" fmla="*/ 5588496 w 6682383"/>
              <a:gd name="connsiteY7284" fmla="*/ 2202656 h 6812607"/>
              <a:gd name="connsiteX7285" fmla="*/ 5581054 w 6682383"/>
              <a:gd name="connsiteY7285" fmla="*/ 2198935 h 6812607"/>
              <a:gd name="connsiteX7286" fmla="*/ 5119687 w 6682383"/>
              <a:gd name="connsiteY7286" fmla="*/ 2191494 h 6812607"/>
              <a:gd name="connsiteX7287" fmla="*/ 5119687 w 6682383"/>
              <a:gd name="connsiteY7287" fmla="*/ 2198935 h 6812607"/>
              <a:gd name="connsiteX7288" fmla="*/ 5130849 w 6682383"/>
              <a:gd name="connsiteY7288" fmla="*/ 2202656 h 6812607"/>
              <a:gd name="connsiteX7289" fmla="*/ 5134570 w 6682383"/>
              <a:gd name="connsiteY7289" fmla="*/ 2195215 h 6812607"/>
              <a:gd name="connsiteX7290" fmla="*/ 5119687 w 6682383"/>
              <a:gd name="connsiteY7290" fmla="*/ 2191494 h 6812607"/>
              <a:gd name="connsiteX7291" fmla="*/ 5097363 w 6682383"/>
              <a:gd name="connsiteY7291" fmla="*/ 2191494 h 6812607"/>
              <a:gd name="connsiteX7292" fmla="*/ 5097363 w 6682383"/>
              <a:gd name="connsiteY7292" fmla="*/ 2198935 h 6812607"/>
              <a:gd name="connsiteX7293" fmla="*/ 5104804 w 6682383"/>
              <a:gd name="connsiteY7293" fmla="*/ 2195215 h 6812607"/>
              <a:gd name="connsiteX7294" fmla="*/ 5104804 w 6682383"/>
              <a:gd name="connsiteY7294" fmla="*/ 2191494 h 6812607"/>
              <a:gd name="connsiteX7295" fmla="*/ 5492688 w 6682383"/>
              <a:gd name="connsiteY7295" fmla="*/ 2186843 h 6812607"/>
              <a:gd name="connsiteX7296" fmla="*/ 5499199 w 6682383"/>
              <a:gd name="connsiteY7296" fmla="*/ 2191494 h 6812607"/>
              <a:gd name="connsiteX7297" fmla="*/ 5514082 w 6682383"/>
              <a:gd name="connsiteY7297" fmla="*/ 2195215 h 6812607"/>
              <a:gd name="connsiteX7298" fmla="*/ 5521523 w 6682383"/>
              <a:gd name="connsiteY7298" fmla="*/ 2198935 h 6812607"/>
              <a:gd name="connsiteX7299" fmla="*/ 5536406 w 6682383"/>
              <a:gd name="connsiteY7299" fmla="*/ 2206377 h 6812607"/>
              <a:gd name="connsiteX7300" fmla="*/ 5521523 w 6682383"/>
              <a:gd name="connsiteY7300" fmla="*/ 2206377 h 6812607"/>
              <a:gd name="connsiteX7301" fmla="*/ 5499199 w 6682383"/>
              <a:gd name="connsiteY7301" fmla="*/ 2198935 h 6812607"/>
              <a:gd name="connsiteX7302" fmla="*/ 5484316 w 6682383"/>
              <a:gd name="connsiteY7302" fmla="*/ 2195215 h 6812607"/>
              <a:gd name="connsiteX7303" fmla="*/ 5488037 w 6682383"/>
              <a:gd name="connsiteY7303" fmla="*/ 2187773 h 6812607"/>
              <a:gd name="connsiteX7304" fmla="*/ 5492688 w 6682383"/>
              <a:gd name="connsiteY7304" fmla="*/ 2186843 h 6812607"/>
              <a:gd name="connsiteX7305" fmla="*/ 5595937 w 6682383"/>
              <a:gd name="connsiteY7305" fmla="*/ 2184053 h 6812607"/>
              <a:gd name="connsiteX7306" fmla="*/ 5605859 w 6682383"/>
              <a:gd name="connsiteY7306" fmla="*/ 2191494 h 6812607"/>
              <a:gd name="connsiteX7307" fmla="*/ 5603379 w 6682383"/>
              <a:gd name="connsiteY7307" fmla="*/ 2191494 h 6812607"/>
              <a:gd name="connsiteX7308" fmla="*/ 5536406 w 6682383"/>
              <a:gd name="connsiteY7308" fmla="*/ 2184053 h 6812607"/>
              <a:gd name="connsiteX7309" fmla="*/ 5551289 w 6682383"/>
              <a:gd name="connsiteY7309" fmla="*/ 2184053 h 6812607"/>
              <a:gd name="connsiteX7310" fmla="*/ 5551289 w 6682383"/>
              <a:gd name="connsiteY7310" fmla="*/ 2191494 h 6812607"/>
              <a:gd name="connsiteX7311" fmla="*/ 5536406 w 6682383"/>
              <a:gd name="connsiteY7311" fmla="*/ 2184053 h 6812607"/>
              <a:gd name="connsiteX7312" fmla="*/ 5075039 w 6682383"/>
              <a:gd name="connsiteY7312" fmla="*/ 2184053 h 6812607"/>
              <a:gd name="connsiteX7313" fmla="*/ 5075039 w 6682383"/>
              <a:gd name="connsiteY7313" fmla="*/ 2187773 h 6812607"/>
              <a:gd name="connsiteX7314" fmla="*/ 5082480 w 6682383"/>
              <a:gd name="connsiteY7314" fmla="*/ 2198935 h 6812607"/>
              <a:gd name="connsiteX7315" fmla="*/ 5089922 w 6682383"/>
              <a:gd name="connsiteY7315" fmla="*/ 2206377 h 6812607"/>
              <a:gd name="connsiteX7316" fmla="*/ 5104804 w 6682383"/>
              <a:gd name="connsiteY7316" fmla="*/ 2206377 h 6812607"/>
              <a:gd name="connsiteX7317" fmla="*/ 5093642 w 6682383"/>
              <a:gd name="connsiteY7317" fmla="*/ 2202656 h 6812607"/>
              <a:gd name="connsiteX7318" fmla="*/ 5089922 w 6682383"/>
              <a:gd name="connsiteY7318" fmla="*/ 2191494 h 6812607"/>
              <a:gd name="connsiteX7319" fmla="*/ 5086201 w 6682383"/>
              <a:gd name="connsiteY7319" fmla="*/ 2184053 h 6812607"/>
              <a:gd name="connsiteX7320" fmla="*/ 5075039 w 6682383"/>
              <a:gd name="connsiteY7320" fmla="*/ 2184053 h 6812607"/>
              <a:gd name="connsiteX7321" fmla="*/ 5060156 w 6682383"/>
              <a:gd name="connsiteY7321" fmla="*/ 2184053 h 6812607"/>
              <a:gd name="connsiteX7322" fmla="*/ 5075039 w 6682383"/>
              <a:gd name="connsiteY7322" fmla="*/ 2206377 h 6812607"/>
              <a:gd name="connsiteX7323" fmla="*/ 5075039 w 6682383"/>
              <a:gd name="connsiteY7323" fmla="*/ 2198935 h 6812607"/>
              <a:gd name="connsiteX7324" fmla="*/ 5067597 w 6682383"/>
              <a:gd name="connsiteY7324" fmla="*/ 2191494 h 6812607"/>
              <a:gd name="connsiteX7325" fmla="*/ 5067597 w 6682383"/>
              <a:gd name="connsiteY7325" fmla="*/ 2184053 h 6812607"/>
              <a:gd name="connsiteX7326" fmla="*/ 5060156 w 6682383"/>
              <a:gd name="connsiteY7326" fmla="*/ 2184053 h 6812607"/>
              <a:gd name="connsiteX7327" fmla="*/ 5045273 w 6682383"/>
              <a:gd name="connsiteY7327" fmla="*/ 2184053 h 6812607"/>
              <a:gd name="connsiteX7328" fmla="*/ 5037832 w 6682383"/>
              <a:gd name="connsiteY7328" fmla="*/ 2191494 h 6812607"/>
              <a:gd name="connsiteX7329" fmla="*/ 5037832 w 6682383"/>
              <a:gd name="connsiteY7329" fmla="*/ 2198935 h 6812607"/>
              <a:gd name="connsiteX7330" fmla="*/ 5045273 w 6682383"/>
              <a:gd name="connsiteY7330" fmla="*/ 2191494 h 6812607"/>
              <a:gd name="connsiteX7331" fmla="*/ 5972193 w 6682383"/>
              <a:gd name="connsiteY7331" fmla="*/ 2181727 h 6812607"/>
              <a:gd name="connsiteX7332" fmla="*/ 5975449 w 6682383"/>
              <a:gd name="connsiteY7332" fmla="*/ 2184053 h 6812607"/>
              <a:gd name="connsiteX7333" fmla="*/ 5975449 w 6682383"/>
              <a:gd name="connsiteY7333" fmla="*/ 2191494 h 6812607"/>
              <a:gd name="connsiteX7334" fmla="*/ 5968008 w 6682383"/>
              <a:gd name="connsiteY7334" fmla="*/ 2191494 h 6812607"/>
              <a:gd name="connsiteX7335" fmla="*/ 5972193 w 6682383"/>
              <a:gd name="connsiteY7335" fmla="*/ 2181727 h 6812607"/>
              <a:gd name="connsiteX7336" fmla="*/ 5945683 w 6682383"/>
              <a:gd name="connsiteY7336" fmla="*/ 2176611 h 6812607"/>
              <a:gd name="connsiteX7337" fmla="*/ 5953125 w 6682383"/>
              <a:gd name="connsiteY7337" fmla="*/ 2184053 h 6812607"/>
              <a:gd name="connsiteX7338" fmla="*/ 5945683 w 6682383"/>
              <a:gd name="connsiteY7338" fmla="*/ 2184053 h 6812607"/>
              <a:gd name="connsiteX7339" fmla="*/ 5938242 w 6682383"/>
              <a:gd name="connsiteY7339" fmla="*/ 2184053 h 6812607"/>
              <a:gd name="connsiteX7340" fmla="*/ 5581054 w 6682383"/>
              <a:gd name="connsiteY7340" fmla="*/ 2176611 h 6812607"/>
              <a:gd name="connsiteX7341" fmla="*/ 5584775 w 6682383"/>
              <a:gd name="connsiteY7341" fmla="*/ 2180332 h 6812607"/>
              <a:gd name="connsiteX7342" fmla="*/ 5581054 w 6682383"/>
              <a:gd name="connsiteY7342" fmla="*/ 2184053 h 6812607"/>
              <a:gd name="connsiteX7343" fmla="*/ 5469433 w 6682383"/>
              <a:gd name="connsiteY7343" fmla="*/ 2176611 h 6812607"/>
              <a:gd name="connsiteX7344" fmla="*/ 5476875 w 6682383"/>
              <a:gd name="connsiteY7344" fmla="*/ 2176611 h 6812607"/>
              <a:gd name="connsiteX7345" fmla="*/ 5476875 w 6682383"/>
              <a:gd name="connsiteY7345" fmla="*/ 2184053 h 6812607"/>
              <a:gd name="connsiteX7346" fmla="*/ 5149453 w 6682383"/>
              <a:gd name="connsiteY7346" fmla="*/ 2176611 h 6812607"/>
              <a:gd name="connsiteX7347" fmla="*/ 5149453 w 6682383"/>
              <a:gd name="connsiteY7347" fmla="*/ 2184053 h 6812607"/>
              <a:gd name="connsiteX7348" fmla="*/ 5156894 w 6682383"/>
              <a:gd name="connsiteY7348" fmla="*/ 2180332 h 6812607"/>
              <a:gd name="connsiteX7349" fmla="*/ 5156894 w 6682383"/>
              <a:gd name="connsiteY7349" fmla="*/ 2176611 h 6812607"/>
              <a:gd name="connsiteX7350" fmla="*/ 5149453 w 6682383"/>
              <a:gd name="connsiteY7350" fmla="*/ 2176611 h 6812607"/>
              <a:gd name="connsiteX7351" fmla="*/ 5030390 w 6682383"/>
              <a:gd name="connsiteY7351" fmla="*/ 2176611 h 6812607"/>
              <a:gd name="connsiteX7352" fmla="*/ 5030390 w 6682383"/>
              <a:gd name="connsiteY7352" fmla="*/ 2184053 h 6812607"/>
              <a:gd name="connsiteX7353" fmla="*/ 5037832 w 6682383"/>
              <a:gd name="connsiteY7353" fmla="*/ 2176611 h 6812607"/>
              <a:gd name="connsiteX7354" fmla="*/ 5030390 w 6682383"/>
              <a:gd name="connsiteY7354" fmla="*/ 2176611 h 6812607"/>
              <a:gd name="connsiteX7355" fmla="*/ 5921871 w 6682383"/>
              <a:gd name="connsiteY7355" fmla="*/ 2173635 h 6812607"/>
              <a:gd name="connsiteX7356" fmla="*/ 5923359 w 6682383"/>
              <a:gd name="connsiteY7356" fmla="*/ 2176611 h 6812607"/>
              <a:gd name="connsiteX7357" fmla="*/ 5915918 w 6682383"/>
              <a:gd name="connsiteY7357" fmla="*/ 2176611 h 6812607"/>
              <a:gd name="connsiteX7358" fmla="*/ 5938242 w 6682383"/>
              <a:gd name="connsiteY7358" fmla="*/ 2169170 h 6812607"/>
              <a:gd name="connsiteX7359" fmla="*/ 5945683 w 6682383"/>
              <a:gd name="connsiteY7359" fmla="*/ 2169170 h 6812607"/>
              <a:gd name="connsiteX7360" fmla="*/ 5945683 w 6682383"/>
              <a:gd name="connsiteY7360" fmla="*/ 2176611 h 6812607"/>
              <a:gd name="connsiteX7361" fmla="*/ 5938242 w 6682383"/>
              <a:gd name="connsiteY7361" fmla="*/ 2169170 h 6812607"/>
              <a:gd name="connsiteX7362" fmla="*/ 5848945 w 6682383"/>
              <a:gd name="connsiteY7362" fmla="*/ 2169170 h 6812607"/>
              <a:gd name="connsiteX7363" fmla="*/ 5852666 w 6682383"/>
              <a:gd name="connsiteY7363" fmla="*/ 2169170 h 6812607"/>
              <a:gd name="connsiteX7364" fmla="*/ 5856386 w 6682383"/>
              <a:gd name="connsiteY7364" fmla="*/ 2169170 h 6812607"/>
              <a:gd name="connsiteX7365" fmla="*/ 5856386 w 6682383"/>
              <a:gd name="connsiteY7365" fmla="*/ 2176611 h 6812607"/>
              <a:gd name="connsiteX7366" fmla="*/ 5848945 w 6682383"/>
              <a:gd name="connsiteY7366" fmla="*/ 2169170 h 6812607"/>
              <a:gd name="connsiteX7367" fmla="*/ 5610820 w 6682383"/>
              <a:gd name="connsiteY7367" fmla="*/ 2169170 h 6812607"/>
              <a:gd name="connsiteX7368" fmla="*/ 5618261 w 6682383"/>
              <a:gd name="connsiteY7368" fmla="*/ 2169170 h 6812607"/>
              <a:gd name="connsiteX7369" fmla="*/ 5618261 w 6682383"/>
              <a:gd name="connsiteY7369" fmla="*/ 2176611 h 6812607"/>
              <a:gd name="connsiteX7370" fmla="*/ 5558730 w 6682383"/>
              <a:gd name="connsiteY7370" fmla="*/ 2169170 h 6812607"/>
              <a:gd name="connsiteX7371" fmla="*/ 5566172 w 6682383"/>
              <a:gd name="connsiteY7371" fmla="*/ 2176611 h 6812607"/>
              <a:gd name="connsiteX7372" fmla="*/ 5558730 w 6682383"/>
              <a:gd name="connsiteY7372" fmla="*/ 2176611 h 6812607"/>
              <a:gd name="connsiteX7373" fmla="*/ 5514082 w 6682383"/>
              <a:gd name="connsiteY7373" fmla="*/ 2169170 h 6812607"/>
              <a:gd name="connsiteX7374" fmla="*/ 5517802 w 6682383"/>
              <a:gd name="connsiteY7374" fmla="*/ 2172890 h 6812607"/>
              <a:gd name="connsiteX7375" fmla="*/ 5514082 w 6682383"/>
              <a:gd name="connsiteY7375" fmla="*/ 2176611 h 6812607"/>
              <a:gd name="connsiteX7376" fmla="*/ 5181079 w 6682383"/>
              <a:gd name="connsiteY7376" fmla="*/ 2165449 h 6812607"/>
              <a:gd name="connsiteX7377" fmla="*/ 5179218 w 6682383"/>
              <a:gd name="connsiteY7377" fmla="*/ 2169170 h 6812607"/>
              <a:gd name="connsiteX7378" fmla="*/ 5179218 w 6682383"/>
              <a:gd name="connsiteY7378" fmla="*/ 2176611 h 6812607"/>
              <a:gd name="connsiteX7379" fmla="*/ 5171777 w 6682383"/>
              <a:gd name="connsiteY7379" fmla="*/ 2184053 h 6812607"/>
              <a:gd name="connsiteX7380" fmla="*/ 5171777 w 6682383"/>
              <a:gd name="connsiteY7380" fmla="*/ 2191494 h 6812607"/>
              <a:gd name="connsiteX7381" fmla="*/ 5164336 w 6682383"/>
              <a:gd name="connsiteY7381" fmla="*/ 2191494 h 6812607"/>
              <a:gd name="connsiteX7382" fmla="*/ 5156894 w 6682383"/>
              <a:gd name="connsiteY7382" fmla="*/ 2198935 h 6812607"/>
              <a:gd name="connsiteX7383" fmla="*/ 5153174 w 6682383"/>
              <a:gd name="connsiteY7383" fmla="*/ 2191494 h 6812607"/>
              <a:gd name="connsiteX7384" fmla="*/ 5145732 w 6682383"/>
              <a:gd name="connsiteY7384" fmla="*/ 2195215 h 6812607"/>
              <a:gd name="connsiteX7385" fmla="*/ 5145732 w 6682383"/>
              <a:gd name="connsiteY7385" fmla="*/ 2206377 h 6812607"/>
              <a:gd name="connsiteX7386" fmla="*/ 5153174 w 6682383"/>
              <a:gd name="connsiteY7386" fmla="*/ 2210097 h 6812607"/>
              <a:gd name="connsiteX7387" fmla="*/ 5156894 w 6682383"/>
              <a:gd name="connsiteY7387" fmla="*/ 2206377 h 6812607"/>
              <a:gd name="connsiteX7388" fmla="*/ 5164336 w 6682383"/>
              <a:gd name="connsiteY7388" fmla="*/ 2213818 h 6812607"/>
              <a:gd name="connsiteX7389" fmla="*/ 5179218 w 6682383"/>
              <a:gd name="connsiteY7389" fmla="*/ 2213818 h 6812607"/>
              <a:gd name="connsiteX7390" fmla="*/ 5186660 w 6682383"/>
              <a:gd name="connsiteY7390" fmla="*/ 2228701 h 6812607"/>
              <a:gd name="connsiteX7391" fmla="*/ 5179218 w 6682383"/>
              <a:gd name="connsiteY7391" fmla="*/ 2236142 h 6812607"/>
              <a:gd name="connsiteX7392" fmla="*/ 5171777 w 6682383"/>
              <a:gd name="connsiteY7392" fmla="*/ 2236142 h 6812607"/>
              <a:gd name="connsiteX7393" fmla="*/ 5164336 w 6682383"/>
              <a:gd name="connsiteY7393" fmla="*/ 2243584 h 6812607"/>
              <a:gd name="connsiteX7394" fmla="*/ 5171777 w 6682383"/>
              <a:gd name="connsiteY7394" fmla="*/ 2251025 h 6812607"/>
              <a:gd name="connsiteX7395" fmla="*/ 5179218 w 6682383"/>
              <a:gd name="connsiteY7395" fmla="*/ 2243584 h 6812607"/>
              <a:gd name="connsiteX7396" fmla="*/ 5186660 w 6682383"/>
              <a:gd name="connsiteY7396" fmla="*/ 2239863 h 6812607"/>
              <a:gd name="connsiteX7397" fmla="*/ 5186660 w 6682383"/>
              <a:gd name="connsiteY7397" fmla="*/ 2228701 h 6812607"/>
              <a:gd name="connsiteX7398" fmla="*/ 5194101 w 6682383"/>
              <a:gd name="connsiteY7398" fmla="*/ 2224980 h 6812607"/>
              <a:gd name="connsiteX7399" fmla="*/ 5201543 w 6682383"/>
              <a:gd name="connsiteY7399" fmla="*/ 2221260 h 6812607"/>
              <a:gd name="connsiteX7400" fmla="*/ 5216426 w 6682383"/>
              <a:gd name="connsiteY7400" fmla="*/ 2236142 h 6812607"/>
              <a:gd name="connsiteX7401" fmla="*/ 5238750 w 6682383"/>
              <a:gd name="connsiteY7401" fmla="*/ 2258467 h 6812607"/>
              <a:gd name="connsiteX7402" fmla="*/ 5246191 w 6682383"/>
              <a:gd name="connsiteY7402" fmla="*/ 2251025 h 6812607"/>
              <a:gd name="connsiteX7403" fmla="*/ 5246191 w 6682383"/>
              <a:gd name="connsiteY7403" fmla="*/ 2247304 h 6812607"/>
              <a:gd name="connsiteX7404" fmla="*/ 5253633 w 6682383"/>
              <a:gd name="connsiteY7404" fmla="*/ 2243584 h 6812607"/>
              <a:gd name="connsiteX7405" fmla="*/ 5261074 w 6682383"/>
              <a:gd name="connsiteY7405" fmla="*/ 2243584 h 6812607"/>
              <a:gd name="connsiteX7406" fmla="*/ 5261074 w 6682383"/>
              <a:gd name="connsiteY7406" fmla="*/ 2236142 h 6812607"/>
              <a:gd name="connsiteX7407" fmla="*/ 5257353 w 6682383"/>
              <a:gd name="connsiteY7407" fmla="*/ 2228701 h 6812607"/>
              <a:gd name="connsiteX7408" fmla="*/ 5246191 w 6682383"/>
              <a:gd name="connsiteY7408" fmla="*/ 2228701 h 6812607"/>
              <a:gd name="connsiteX7409" fmla="*/ 5231308 w 6682383"/>
              <a:gd name="connsiteY7409" fmla="*/ 2213818 h 6812607"/>
              <a:gd name="connsiteX7410" fmla="*/ 5238750 w 6682383"/>
              <a:gd name="connsiteY7410" fmla="*/ 2213818 h 6812607"/>
              <a:gd name="connsiteX7411" fmla="*/ 5238750 w 6682383"/>
              <a:gd name="connsiteY7411" fmla="*/ 2206377 h 6812607"/>
              <a:gd name="connsiteX7412" fmla="*/ 5231308 w 6682383"/>
              <a:gd name="connsiteY7412" fmla="*/ 2198935 h 6812607"/>
              <a:gd name="connsiteX7413" fmla="*/ 5216426 w 6682383"/>
              <a:gd name="connsiteY7413" fmla="*/ 2206377 h 6812607"/>
              <a:gd name="connsiteX7414" fmla="*/ 5201543 w 6682383"/>
              <a:gd name="connsiteY7414" fmla="*/ 2213818 h 6812607"/>
              <a:gd name="connsiteX7415" fmla="*/ 5197822 w 6682383"/>
              <a:gd name="connsiteY7415" fmla="*/ 2210097 h 6812607"/>
              <a:gd name="connsiteX7416" fmla="*/ 5194101 w 6682383"/>
              <a:gd name="connsiteY7416" fmla="*/ 2202656 h 6812607"/>
              <a:gd name="connsiteX7417" fmla="*/ 5201543 w 6682383"/>
              <a:gd name="connsiteY7417" fmla="*/ 2198935 h 6812607"/>
              <a:gd name="connsiteX7418" fmla="*/ 5201543 w 6682383"/>
              <a:gd name="connsiteY7418" fmla="*/ 2191494 h 6812607"/>
              <a:gd name="connsiteX7419" fmla="*/ 5201543 w 6682383"/>
              <a:gd name="connsiteY7419" fmla="*/ 2176611 h 6812607"/>
              <a:gd name="connsiteX7420" fmla="*/ 5208984 w 6682383"/>
              <a:gd name="connsiteY7420" fmla="*/ 2184053 h 6812607"/>
              <a:gd name="connsiteX7421" fmla="*/ 5223867 w 6682383"/>
              <a:gd name="connsiteY7421" fmla="*/ 2184053 h 6812607"/>
              <a:gd name="connsiteX7422" fmla="*/ 5223867 w 6682383"/>
              <a:gd name="connsiteY7422" fmla="*/ 2176611 h 6812607"/>
              <a:gd name="connsiteX7423" fmla="*/ 5208984 w 6682383"/>
              <a:gd name="connsiteY7423" fmla="*/ 2176611 h 6812607"/>
              <a:gd name="connsiteX7424" fmla="*/ 5197822 w 6682383"/>
              <a:gd name="connsiteY7424" fmla="*/ 2172890 h 6812607"/>
              <a:gd name="connsiteX7425" fmla="*/ 5186660 w 6682383"/>
              <a:gd name="connsiteY7425" fmla="*/ 2169170 h 6812607"/>
              <a:gd name="connsiteX7426" fmla="*/ 5181079 w 6682383"/>
              <a:gd name="connsiteY7426" fmla="*/ 2165449 h 6812607"/>
              <a:gd name="connsiteX7427" fmla="*/ 5915918 w 6682383"/>
              <a:gd name="connsiteY7427" fmla="*/ 2161729 h 6812607"/>
              <a:gd name="connsiteX7428" fmla="*/ 5923359 w 6682383"/>
              <a:gd name="connsiteY7428" fmla="*/ 2172890 h 6812607"/>
              <a:gd name="connsiteX7429" fmla="*/ 5921871 w 6682383"/>
              <a:gd name="connsiteY7429" fmla="*/ 2173635 h 6812607"/>
              <a:gd name="connsiteX7430" fmla="*/ 5528965 w 6682383"/>
              <a:gd name="connsiteY7430" fmla="*/ 2161729 h 6812607"/>
              <a:gd name="connsiteX7431" fmla="*/ 5536406 w 6682383"/>
              <a:gd name="connsiteY7431" fmla="*/ 2161729 h 6812607"/>
              <a:gd name="connsiteX7432" fmla="*/ 5532685 w 6682383"/>
              <a:gd name="connsiteY7432" fmla="*/ 2165449 h 6812607"/>
              <a:gd name="connsiteX7433" fmla="*/ 5528965 w 6682383"/>
              <a:gd name="connsiteY7433" fmla="*/ 2169170 h 6812607"/>
              <a:gd name="connsiteX7434" fmla="*/ 5528965 w 6682383"/>
              <a:gd name="connsiteY7434" fmla="*/ 2161729 h 6812607"/>
              <a:gd name="connsiteX7435" fmla="*/ 5067597 w 6682383"/>
              <a:gd name="connsiteY7435" fmla="*/ 2161729 h 6812607"/>
              <a:gd name="connsiteX7436" fmla="*/ 5067597 w 6682383"/>
              <a:gd name="connsiteY7436" fmla="*/ 2169170 h 6812607"/>
              <a:gd name="connsiteX7437" fmla="*/ 5071318 w 6682383"/>
              <a:gd name="connsiteY7437" fmla="*/ 2169170 h 6812607"/>
              <a:gd name="connsiteX7438" fmla="*/ 5082480 w 6682383"/>
              <a:gd name="connsiteY7438" fmla="*/ 2169170 h 6812607"/>
              <a:gd name="connsiteX7439" fmla="*/ 5082480 w 6682383"/>
              <a:gd name="connsiteY7439" fmla="*/ 2161729 h 6812607"/>
              <a:gd name="connsiteX7440" fmla="*/ 5075039 w 6682383"/>
              <a:gd name="connsiteY7440" fmla="*/ 2161729 h 6812607"/>
              <a:gd name="connsiteX7441" fmla="*/ 5067597 w 6682383"/>
              <a:gd name="connsiteY7441" fmla="*/ 2161729 h 6812607"/>
              <a:gd name="connsiteX7442" fmla="*/ 5822900 w 6682383"/>
              <a:gd name="connsiteY7442" fmla="*/ 2154287 h 6812607"/>
              <a:gd name="connsiteX7443" fmla="*/ 5825133 w 6682383"/>
              <a:gd name="connsiteY7443" fmla="*/ 2155775 h 6812607"/>
              <a:gd name="connsiteX7444" fmla="*/ 5819179 w 6682383"/>
              <a:gd name="connsiteY7444" fmla="*/ 2161729 h 6812607"/>
              <a:gd name="connsiteX7445" fmla="*/ 5822900 w 6682383"/>
              <a:gd name="connsiteY7445" fmla="*/ 2154287 h 6812607"/>
              <a:gd name="connsiteX7446" fmla="*/ 5506640 w 6682383"/>
              <a:gd name="connsiteY7446" fmla="*/ 2154287 h 6812607"/>
              <a:gd name="connsiteX7447" fmla="*/ 5514082 w 6682383"/>
              <a:gd name="connsiteY7447" fmla="*/ 2154287 h 6812607"/>
              <a:gd name="connsiteX7448" fmla="*/ 5514082 w 6682383"/>
              <a:gd name="connsiteY7448" fmla="*/ 2161729 h 6812607"/>
              <a:gd name="connsiteX7449" fmla="*/ 5506640 w 6682383"/>
              <a:gd name="connsiteY7449" fmla="*/ 2161729 h 6812607"/>
              <a:gd name="connsiteX7450" fmla="*/ 5834062 w 6682383"/>
              <a:gd name="connsiteY7450" fmla="*/ 2146845 h 6812607"/>
              <a:gd name="connsiteX7451" fmla="*/ 5834062 w 6682383"/>
              <a:gd name="connsiteY7451" fmla="*/ 2161729 h 6812607"/>
              <a:gd name="connsiteX7452" fmla="*/ 5841504 w 6682383"/>
              <a:gd name="connsiteY7452" fmla="*/ 2169170 h 6812607"/>
              <a:gd name="connsiteX7453" fmla="*/ 5830342 w 6682383"/>
              <a:gd name="connsiteY7453" fmla="*/ 2169170 h 6812607"/>
              <a:gd name="connsiteX7454" fmla="*/ 5819179 w 6682383"/>
              <a:gd name="connsiteY7454" fmla="*/ 2161729 h 6812607"/>
              <a:gd name="connsiteX7455" fmla="*/ 5826621 w 6682383"/>
              <a:gd name="connsiteY7455" fmla="*/ 2161729 h 6812607"/>
              <a:gd name="connsiteX7456" fmla="*/ 5825691 w 6682383"/>
              <a:gd name="connsiteY7456" fmla="*/ 2156147 h 6812607"/>
              <a:gd name="connsiteX7457" fmla="*/ 5825133 w 6682383"/>
              <a:gd name="connsiteY7457" fmla="*/ 2155775 h 6812607"/>
              <a:gd name="connsiteX7458" fmla="*/ 5476875 w 6682383"/>
              <a:gd name="connsiteY7458" fmla="*/ 2146845 h 6812607"/>
              <a:gd name="connsiteX7459" fmla="*/ 5484316 w 6682383"/>
              <a:gd name="connsiteY7459" fmla="*/ 2146845 h 6812607"/>
              <a:gd name="connsiteX7460" fmla="*/ 5484316 w 6682383"/>
              <a:gd name="connsiteY7460" fmla="*/ 2150566 h 6812607"/>
              <a:gd name="connsiteX7461" fmla="*/ 5484316 w 6682383"/>
              <a:gd name="connsiteY7461" fmla="*/ 2154287 h 6812607"/>
              <a:gd name="connsiteX7462" fmla="*/ 5480595 w 6682383"/>
              <a:gd name="connsiteY7462" fmla="*/ 2150566 h 6812607"/>
              <a:gd name="connsiteX7463" fmla="*/ 5476875 w 6682383"/>
              <a:gd name="connsiteY7463" fmla="*/ 2146845 h 6812607"/>
              <a:gd name="connsiteX7464" fmla="*/ 5461992 w 6682383"/>
              <a:gd name="connsiteY7464" fmla="*/ 2146845 h 6812607"/>
              <a:gd name="connsiteX7465" fmla="*/ 5469433 w 6682383"/>
              <a:gd name="connsiteY7465" fmla="*/ 2146845 h 6812607"/>
              <a:gd name="connsiteX7466" fmla="*/ 5461992 w 6682383"/>
              <a:gd name="connsiteY7466" fmla="*/ 2154287 h 6812607"/>
              <a:gd name="connsiteX7467" fmla="*/ 5767090 w 6682383"/>
              <a:gd name="connsiteY7467" fmla="*/ 2143125 h 6812607"/>
              <a:gd name="connsiteX7468" fmla="*/ 5774531 w 6682383"/>
              <a:gd name="connsiteY7468" fmla="*/ 2154287 h 6812607"/>
              <a:gd name="connsiteX7469" fmla="*/ 5767090 w 6682383"/>
              <a:gd name="connsiteY7469" fmla="*/ 2146845 h 6812607"/>
              <a:gd name="connsiteX7470" fmla="*/ 5767090 w 6682383"/>
              <a:gd name="connsiteY7470" fmla="*/ 2144985 h 6812607"/>
              <a:gd name="connsiteX7471" fmla="*/ 5763900 w 6682383"/>
              <a:gd name="connsiteY7471" fmla="*/ 2138341 h 6812607"/>
              <a:gd name="connsiteX7472" fmla="*/ 5767090 w 6682383"/>
              <a:gd name="connsiteY7472" fmla="*/ 2139404 h 6812607"/>
              <a:gd name="connsiteX7473" fmla="*/ 5767090 w 6682383"/>
              <a:gd name="connsiteY7473" fmla="*/ 2143125 h 6812607"/>
              <a:gd name="connsiteX7474" fmla="*/ 6109394 w 6682383"/>
              <a:gd name="connsiteY7474" fmla="*/ 2134753 h 6812607"/>
              <a:gd name="connsiteX7475" fmla="*/ 6113115 w 6682383"/>
              <a:gd name="connsiteY7475" fmla="*/ 2139404 h 6812607"/>
              <a:gd name="connsiteX7476" fmla="*/ 6116836 w 6682383"/>
              <a:gd name="connsiteY7476" fmla="*/ 2146845 h 6812607"/>
              <a:gd name="connsiteX7477" fmla="*/ 6109394 w 6682383"/>
              <a:gd name="connsiteY7477" fmla="*/ 2143125 h 6812607"/>
              <a:gd name="connsiteX7478" fmla="*/ 6105674 w 6682383"/>
              <a:gd name="connsiteY7478" fmla="*/ 2135683 h 6812607"/>
              <a:gd name="connsiteX7479" fmla="*/ 6109394 w 6682383"/>
              <a:gd name="connsiteY7479" fmla="*/ 2134753 h 6812607"/>
              <a:gd name="connsiteX7480" fmla="*/ 5783833 w 6682383"/>
              <a:gd name="connsiteY7480" fmla="*/ 2134753 h 6812607"/>
              <a:gd name="connsiteX7481" fmla="*/ 5789414 w 6682383"/>
              <a:gd name="connsiteY7481" fmla="*/ 2135683 h 6812607"/>
              <a:gd name="connsiteX7482" fmla="*/ 5796855 w 6682383"/>
              <a:gd name="connsiteY7482" fmla="*/ 2139404 h 6812607"/>
              <a:gd name="connsiteX7483" fmla="*/ 5789414 w 6682383"/>
              <a:gd name="connsiteY7483" fmla="*/ 2146845 h 6812607"/>
              <a:gd name="connsiteX7484" fmla="*/ 5781972 w 6682383"/>
              <a:gd name="connsiteY7484" fmla="*/ 2139404 h 6812607"/>
              <a:gd name="connsiteX7485" fmla="*/ 5783833 w 6682383"/>
              <a:gd name="connsiteY7485" fmla="*/ 2134753 h 6812607"/>
              <a:gd name="connsiteX7486" fmla="*/ 5915918 w 6682383"/>
              <a:gd name="connsiteY7486" fmla="*/ 2131963 h 6812607"/>
              <a:gd name="connsiteX7487" fmla="*/ 5923359 w 6682383"/>
              <a:gd name="connsiteY7487" fmla="*/ 2139404 h 6812607"/>
              <a:gd name="connsiteX7488" fmla="*/ 5915918 w 6682383"/>
              <a:gd name="connsiteY7488" fmla="*/ 2135683 h 6812607"/>
              <a:gd name="connsiteX7489" fmla="*/ 5915918 w 6682383"/>
              <a:gd name="connsiteY7489" fmla="*/ 2131963 h 6812607"/>
              <a:gd name="connsiteX7490" fmla="*/ 5759648 w 6682383"/>
              <a:gd name="connsiteY7490" fmla="*/ 2131963 h 6812607"/>
              <a:gd name="connsiteX7491" fmla="*/ 5763900 w 6682383"/>
              <a:gd name="connsiteY7491" fmla="*/ 2138341 h 6812607"/>
              <a:gd name="connsiteX7492" fmla="*/ 5761509 w 6682383"/>
              <a:gd name="connsiteY7492" fmla="*/ 2137544 h 6812607"/>
              <a:gd name="connsiteX7493" fmla="*/ 5759648 w 6682383"/>
              <a:gd name="connsiteY7493" fmla="*/ 2131963 h 6812607"/>
              <a:gd name="connsiteX7494" fmla="*/ 5365254 w 6682383"/>
              <a:gd name="connsiteY7494" fmla="*/ 2131963 h 6812607"/>
              <a:gd name="connsiteX7495" fmla="*/ 5365254 w 6682383"/>
              <a:gd name="connsiteY7495" fmla="*/ 2139404 h 6812607"/>
              <a:gd name="connsiteX7496" fmla="*/ 5365254 w 6682383"/>
              <a:gd name="connsiteY7496" fmla="*/ 2146845 h 6812607"/>
              <a:gd name="connsiteX7497" fmla="*/ 5361533 w 6682383"/>
              <a:gd name="connsiteY7497" fmla="*/ 2154287 h 6812607"/>
              <a:gd name="connsiteX7498" fmla="*/ 5357812 w 6682383"/>
              <a:gd name="connsiteY7498" fmla="*/ 2143125 h 6812607"/>
              <a:gd name="connsiteX7499" fmla="*/ 5365254 w 6682383"/>
              <a:gd name="connsiteY7499" fmla="*/ 2131963 h 6812607"/>
              <a:gd name="connsiteX7500" fmla="*/ 1185035 w 6682383"/>
              <a:gd name="connsiteY7500" fmla="*/ 2130112 h 6812607"/>
              <a:gd name="connsiteX7501" fmla="*/ 1184114 w 6682383"/>
              <a:gd name="connsiteY7501" fmla="*/ 2131032 h 6812607"/>
              <a:gd name="connsiteX7502" fmla="*/ 1183184 w 6682383"/>
              <a:gd name="connsiteY7502" fmla="*/ 2131963 h 6812607"/>
              <a:gd name="connsiteX7503" fmla="*/ 5341999 w 6682383"/>
              <a:gd name="connsiteY7503" fmla="*/ 2129637 h 6812607"/>
              <a:gd name="connsiteX7504" fmla="*/ 5350371 w 6682383"/>
              <a:gd name="connsiteY7504" fmla="*/ 2139404 h 6812607"/>
              <a:gd name="connsiteX7505" fmla="*/ 5320605 w 6682383"/>
              <a:gd name="connsiteY7505" fmla="*/ 2139404 h 6812607"/>
              <a:gd name="connsiteX7506" fmla="*/ 5335488 w 6682383"/>
              <a:gd name="connsiteY7506" fmla="*/ 2131963 h 6812607"/>
              <a:gd name="connsiteX7507" fmla="*/ 5341999 w 6682383"/>
              <a:gd name="connsiteY7507" fmla="*/ 2129637 h 6812607"/>
              <a:gd name="connsiteX7508" fmla="*/ 5820575 w 6682383"/>
              <a:gd name="connsiteY7508" fmla="*/ 2127079 h 6812607"/>
              <a:gd name="connsiteX7509" fmla="*/ 5841504 w 6682383"/>
              <a:gd name="connsiteY7509" fmla="*/ 2131963 h 6812607"/>
              <a:gd name="connsiteX7510" fmla="*/ 5882431 w 6682383"/>
              <a:gd name="connsiteY7510" fmla="*/ 2139404 h 6812607"/>
              <a:gd name="connsiteX7511" fmla="*/ 5901035 w 6682383"/>
              <a:gd name="connsiteY7511" fmla="*/ 2146845 h 6812607"/>
              <a:gd name="connsiteX7512" fmla="*/ 5893593 w 6682383"/>
              <a:gd name="connsiteY7512" fmla="*/ 2154287 h 6812607"/>
              <a:gd name="connsiteX7513" fmla="*/ 5886152 w 6682383"/>
              <a:gd name="connsiteY7513" fmla="*/ 2154287 h 6812607"/>
              <a:gd name="connsiteX7514" fmla="*/ 5878711 w 6682383"/>
              <a:gd name="connsiteY7514" fmla="*/ 2154287 h 6812607"/>
              <a:gd name="connsiteX7515" fmla="*/ 5871269 w 6682383"/>
              <a:gd name="connsiteY7515" fmla="*/ 2146845 h 6812607"/>
              <a:gd name="connsiteX7516" fmla="*/ 5863828 w 6682383"/>
              <a:gd name="connsiteY7516" fmla="*/ 2146845 h 6812607"/>
              <a:gd name="connsiteX7517" fmla="*/ 5848945 w 6682383"/>
              <a:gd name="connsiteY7517" fmla="*/ 2139404 h 6812607"/>
              <a:gd name="connsiteX7518" fmla="*/ 5834062 w 6682383"/>
              <a:gd name="connsiteY7518" fmla="*/ 2135683 h 6812607"/>
              <a:gd name="connsiteX7519" fmla="*/ 5826621 w 6682383"/>
              <a:gd name="connsiteY7519" fmla="*/ 2135683 h 6812607"/>
              <a:gd name="connsiteX7520" fmla="*/ 5819179 w 6682383"/>
              <a:gd name="connsiteY7520" fmla="*/ 2128242 h 6812607"/>
              <a:gd name="connsiteX7521" fmla="*/ 5820575 w 6682383"/>
              <a:gd name="connsiteY7521" fmla="*/ 2127079 h 6812607"/>
              <a:gd name="connsiteX7522" fmla="*/ 5685234 w 6682383"/>
              <a:gd name="connsiteY7522" fmla="*/ 2124521 h 6812607"/>
              <a:gd name="connsiteX7523" fmla="*/ 5692676 w 6682383"/>
              <a:gd name="connsiteY7523" fmla="*/ 2124521 h 6812607"/>
              <a:gd name="connsiteX7524" fmla="*/ 5692676 w 6682383"/>
              <a:gd name="connsiteY7524" fmla="*/ 2131963 h 6812607"/>
              <a:gd name="connsiteX7525" fmla="*/ 5685234 w 6682383"/>
              <a:gd name="connsiteY7525" fmla="*/ 2131963 h 6812607"/>
              <a:gd name="connsiteX7526" fmla="*/ 5685234 w 6682383"/>
              <a:gd name="connsiteY7526" fmla="*/ 2124521 h 6812607"/>
              <a:gd name="connsiteX7527" fmla="*/ 5439668 w 6682383"/>
              <a:gd name="connsiteY7527" fmla="*/ 2124521 h 6812607"/>
              <a:gd name="connsiteX7528" fmla="*/ 5447109 w 6682383"/>
              <a:gd name="connsiteY7528" fmla="*/ 2131963 h 6812607"/>
              <a:gd name="connsiteX7529" fmla="*/ 5439668 w 6682383"/>
              <a:gd name="connsiteY7529" fmla="*/ 2139404 h 6812607"/>
              <a:gd name="connsiteX7530" fmla="*/ 5439668 w 6682383"/>
              <a:gd name="connsiteY7530" fmla="*/ 2124521 h 6812607"/>
              <a:gd name="connsiteX7531" fmla="*/ 5249912 w 6682383"/>
              <a:gd name="connsiteY7531" fmla="*/ 2124521 h 6812607"/>
              <a:gd name="connsiteX7532" fmla="*/ 5246191 w 6682383"/>
              <a:gd name="connsiteY7532" fmla="*/ 2131963 h 6812607"/>
              <a:gd name="connsiteX7533" fmla="*/ 5253633 w 6682383"/>
              <a:gd name="connsiteY7533" fmla="*/ 2139404 h 6812607"/>
              <a:gd name="connsiteX7534" fmla="*/ 5261074 w 6682383"/>
              <a:gd name="connsiteY7534" fmla="*/ 2146845 h 6812607"/>
              <a:gd name="connsiteX7535" fmla="*/ 5261074 w 6682383"/>
              <a:gd name="connsiteY7535" fmla="*/ 2154287 h 6812607"/>
              <a:gd name="connsiteX7536" fmla="*/ 5268515 w 6682383"/>
              <a:gd name="connsiteY7536" fmla="*/ 2146845 h 6812607"/>
              <a:gd name="connsiteX7537" fmla="*/ 5275957 w 6682383"/>
              <a:gd name="connsiteY7537" fmla="*/ 2143125 h 6812607"/>
              <a:gd name="connsiteX7538" fmla="*/ 5268515 w 6682383"/>
              <a:gd name="connsiteY7538" fmla="*/ 2131963 h 6812607"/>
              <a:gd name="connsiteX7539" fmla="*/ 5257353 w 6682383"/>
              <a:gd name="connsiteY7539" fmla="*/ 2131963 h 6812607"/>
              <a:gd name="connsiteX7540" fmla="*/ 5253633 w 6682383"/>
              <a:gd name="connsiteY7540" fmla="*/ 2131963 h 6812607"/>
              <a:gd name="connsiteX7541" fmla="*/ 5253633 w 6682383"/>
              <a:gd name="connsiteY7541" fmla="*/ 2124521 h 6812607"/>
              <a:gd name="connsiteX7542" fmla="*/ 5249912 w 6682383"/>
              <a:gd name="connsiteY7542" fmla="*/ 2124521 h 6812607"/>
              <a:gd name="connsiteX7543" fmla="*/ 5208984 w 6682383"/>
              <a:gd name="connsiteY7543" fmla="*/ 2124521 h 6812607"/>
              <a:gd name="connsiteX7544" fmla="*/ 5201543 w 6682383"/>
              <a:gd name="connsiteY7544" fmla="*/ 2131963 h 6812607"/>
              <a:gd name="connsiteX7545" fmla="*/ 5216426 w 6682383"/>
              <a:gd name="connsiteY7545" fmla="*/ 2131963 h 6812607"/>
              <a:gd name="connsiteX7546" fmla="*/ 5208984 w 6682383"/>
              <a:gd name="connsiteY7546" fmla="*/ 2124521 h 6812607"/>
              <a:gd name="connsiteX7547" fmla="*/ 5789414 w 6682383"/>
              <a:gd name="connsiteY7547" fmla="*/ 2117080 h 6812607"/>
              <a:gd name="connsiteX7548" fmla="*/ 5789414 w 6682383"/>
              <a:gd name="connsiteY7548" fmla="*/ 2124521 h 6812607"/>
              <a:gd name="connsiteX7549" fmla="*/ 5781972 w 6682383"/>
              <a:gd name="connsiteY7549" fmla="*/ 2124521 h 6812607"/>
              <a:gd name="connsiteX7550" fmla="*/ 5313164 w 6682383"/>
              <a:gd name="connsiteY7550" fmla="*/ 2117080 h 6812607"/>
              <a:gd name="connsiteX7551" fmla="*/ 5320605 w 6682383"/>
              <a:gd name="connsiteY7551" fmla="*/ 2117080 h 6812607"/>
              <a:gd name="connsiteX7552" fmla="*/ 5320605 w 6682383"/>
              <a:gd name="connsiteY7552" fmla="*/ 2124521 h 6812607"/>
              <a:gd name="connsiteX7553" fmla="*/ 1108770 w 6682383"/>
              <a:gd name="connsiteY7553" fmla="*/ 2117080 h 6812607"/>
              <a:gd name="connsiteX7554" fmla="*/ 1116211 w 6682383"/>
              <a:gd name="connsiteY7554" fmla="*/ 2117080 h 6812607"/>
              <a:gd name="connsiteX7555" fmla="*/ 1108770 w 6682383"/>
              <a:gd name="connsiteY7555" fmla="*/ 2124521 h 6812607"/>
              <a:gd name="connsiteX7556" fmla="*/ 5052715 w 6682383"/>
              <a:gd name="connsiteY7556" fmla="*/ 2109638 h 6812607"/>
              <a:gd name="connsiteX7557" fmla="*/ 5060156 w 6682383"/>
              <a:gd name="connsiteY7557" fmla="*/ 2117080 h 6812607"/>
              <a:gd name="connsiteX7558" fmla="*/ 5060156 w 6682383"/>
              <a:gd name="connsiteY7558" fmla="*/ 2109638 h 6812607"/>
              <a:gd name="connsiteX7559" fmla="*/ 5052715 w 6682383"/>
              <a:gd name="connsiteY7559" fmla="*/ 2109638 h 6812607"/>
              <a:gd name="connsiteX7560" fmla="*/ 3780235 w 6682383"/>
              <a:gd name="connsiteY7560" fmla="*/ 2109638 h 6812607"/>
              <a:gd name="connsiteX7561" fmla="*/ 3783955 w 6682383"/>
              <a:gd name="connsiteY7561" fmla="*/ 2117080 h 6812607"/>
              <a:gd name="connsiteX7562" fmla="*/ 3787676 w 6682383"/>
              <a:gd name="connsiteY7562" fmla="*/ 2113359 h 6812607"/>
              <a:gd name="connsiteX7563" fmla="*/ 3780235 w 6682383"/>
              <a:gd name="connsiteY7563" fmla="*/ 2109638 h 6812607"/>
              <a:gd name="connsiteX7564" fmla="*/ 1077609 w 6682383"/>
              <a:gd name="connsiteY7564" fmla="*/ 2105220 h 6812607"/>
              <a:gd name="connsiteX7565" fmla="*/ 1079004 w 6682383"/>
              <a:gd name="connsiteY7565" fmla="*/ 2105918 h 6812607"/>
              <a:gd name="connsiteX7566" fmla="*/ 1071563 w 6682383"/>
              <a:gd name="connsiteY7566" fmla="*/ 2113359 h 6812607"/>
              <a:gd name="connsiteX7567" fmla="*/ 1056680 w 6682383"/>
              <a:gd name="connsiteY7567" fmla="*/ 2124521 h 6812607"/>
              <a:gd name="connsiteX7568" fmla="*/ 1041797 w 6682383"/>
              <a:gd name="connsiteY7568" fmla="*/ 2131963 h 6812607"/>
              <a:gd name="connsiteX7569" fmla="*/ 1056680 w 6682383"/>
              <a:gd name="connsiteY7569" fmla="*/ 2117080 h 6812607"/>
              <a:gd name="connsiteX7570" fmla="*/ 1077609 w 6682383"/>
              <a:gd name="connsiteY7570" fmla="*/ 2105220 h 6812607"/>
              <a:gd name="connsiteX7571" fmla="*/ 5091782 w 6682383"/>
              <a:gd name="connsiteY7571" fmla="*/ 2104988 h 6812607"/>
              <a:gd name="connsiteX7572" fmla="*/ 5089922 w 6682383"/>
              <a:gd name="connsiteY7572" fmla="*/ 2105918 h 6812607"/>
              <a:gd name="connsiteX7573" fmla="*/ 5089922 w 6682383"/>
              <a:gd name="connsiteY7573" fmla="*/ 2117080 h 6812607"/>
              <a:gd name="connsiteX7574" fmla="*/ 5097363 w 6682383"/>
              <a:gd name="connsiteY7574" fmla="*/ 2117080 h 6812607"/>
              <a:gd name="connsiteX7575" fmla="*/ 5097363 w 6682383"/>
              <a:gd name="connsiteY7575" fmla="*/ 2109638 h 6812607"/>
              <a:gd name="connsiteX7576" fmla="*/ 5091782 w 6682383"/>
              <a:gd name="connsiteY7576" fmla="*/ 2104988 h 6812607"/>
              <a:gd name="connsiteX7577" fmla="*/ 5711279 w 6682383"/>
              <a:gd name="connsiteY7577" fmla="*/ 2102197 h 6812607"/>
              <a:gd name="connsiteX7578" fmla="*/ 5715000 w 6682383"/>
              <a:gd name="connsiteY7578" fmla="*/ 2105918 h 6812607"/>
              <a:gd name="connsiteX7579" fmla="*/ 5707558 w 6682383"/>
              <a:gd name="connsiteY7579" fmla="*/ 2109638 h 6812607"/>
              <a:gd name="connsiteX7580" fmla="*/ 5711279 w 6682383"/>
              <a:gd name="connsiteY7580" fmla="*/ 2102197 h 6812607"/>
              <a:gd name="connsiteX7581" fmla="*/ 5316885 w 6682383"/>
              <a:gd name="connsiteY7581" fmla="*/ 2102197 h 6812607"/>
              <a:gd name="connsiteX7582" fmla="*/ 5328047 w 6682383"/>
              <a:gd name="connsiteY7582" fmla="*/ 2102197 h 6812607"/>
              <a:gd name="connsiteX7583" fmla="*/ 5316885 w 6682383"/>
              <a:gd name="connsiteY7583" fmla="*/ 2105918 h 6812607"/>
              <a:gd name="connsiteX7584" fmla="*/ 5316885 w 6682383"/>
              <a:gd name="connsiteY7584" fmla="*/ 2102197 h 6812607"/>
              <a:gd name="connsiteX7585" fmla="*/ 5268515 w 6682383"/>
              <a:gd name="connsiteY7585" fmla="*/ 2102197 h 6812607"/>
              <a:gd name="connsiteX7586" fmla="*/ 5268515 w 6682383"/>
              <a:gd name="connsiteY7586" fmla="*/ 2117080 h 6812607"/>
              <a:gd name="connsiteX7587" fmla="*/ 5283398 w 6682383"/>
              <a:gd name="connsiteY7587" fmla="*/ 2109638 h 6812607"/>
              <a:gd name="connsiteX7588" fmla="*/ 5275957 w 6682383"/>
              <a:gd name="connsiteY7588" fmla="*/ 2109638 h 6812607"/>
              <a:gd name="connsiteX7589" fmla="*/ 5268515 w 6682383"/>
              <a:gd name="connsiteY7589" fmla="*/ 2102197 h 6812607"/>
              <a:gd name="connsiteX7590" fmla="*/ 5160615 w 6682383"/>
              <a:gd name="connsiteY7590" fmla="*/ 2102197 h 6812607"/>
              <a:gd name="connsiteX7591" fmla="*/ 5156894 w 6682383"/>
              <a:gd name="connsiteY7591" fmla="*/ 2109638 h 6812607"/>
              <a:gd name="connsiteX7592" fmla="*/ 5164336 w 6682383"/>
              <a:gd name="connsiteY7592" fmla="*/ 2117080 h 6812607"/>
              <a:gd name="connsiteX7593" fmla="*/ 5149453 w 6682383"/>
              <a:gd name="connsiteY7593" fmla="*/ 2117080 h 6812607"/>
              <a:gd name="connsiteX7594" fmla="*/ 5142011 w 6682383"/>
              <a:gd name="connsiteY7594" fmla="*/ 2120801 h 6812607"/>
              <a:gd name="connsiteX7595" fmla="*/ 5145732 w 6682383"/>
              <a:gd name="connsiteY7595" fmla="*/ 2128242 h 6812607"/>
              <a:gd name="connsiteX7596" fmla="*/ 5164336 w 6682383"/>
              <a:gd name="connsiteY7596" fmla="*/ 2124521 h 6812607"/>
              <a:gd name="connsiteX7597" fmla="*/ 5179218 w 6682383"/>
              <a:gd name="connsiteY7597" fmla="*/ 2131963 h 6812607"/>
              <a:gd name="connsiteX7598" fmla="*/ 5186660 w 6682383"/>
              <a:gd name="connsiteY7598" fmla="*/ 2146845 h 6812607"/>
              <a:gd name="connsiteX7599" fmla="*/ 5186660 w 6682383"/>
              <a:gd name="connsiteY7599" fmla="*/ 2139404 h 6812607"/>
              <a:gd name="connsiteX7600" fmla="*/ 5186660 w 6682383"/>
              <a:gd name="connsiteY7600" fmla="*/ 2131963 h 6812607"/>
              <a:gd name="connsiteX7601" fmla="*/ 5194101 w 6682383"/>
              <a:gd name="connsiteY7601" fmla="*/ 2124521 h 6812607"/>
              <a:gd name="connsiteX7602" fmla="*/ 5190381 w 6682383"/>
              <a:gd name="connsiteY7602" fmla="*/ 2120801 h 6812607"/>
              <a:gd name="connsiteX7603" fmla="*/ 5179218 w 6682383"/>
              <a:gd name="connsiteY7603" fmla="*/ 2109638 h 6812607"/>
              <a:gd name="connsiteX7604" fmla="*/ 5168056 w 6682383"/>
              <a:gd name="connsiteY7604" fmla="*/ 2105918 h 6812607"/>
              <a:gd name="connsiteX7605" fmla="*/ 5160615 w 6682383"/>
              <a:gd name="connsiteY7605" fmla="*/ 2102197 h 6812607"/>
              <a:gd name="connsiteX7606" fmla="*/ 5112246 w 6682383"/>
              <a:gd name="connsiteY7606" fmla="*/ 2102197 h 6812607"/>
              <a:gd name="connsiteX7607" fmla="*/ 5112246 w 6682383"/>
              <a:gd name="connsiteY7607" fmla="*/ 2113359 h 6812607"/>
              <a:gd name="connsiteX7608" fmla="*/ 5127129 w 6682383"/>
              <a:gd name="connsiteY7608" fmla="*/ 2117080 h 6812607"/>
              <a:gd name="connsiteX7609" fmla="*/ 5119687 w 6682383"/>
              <a:gd name="connsiteY7609" fmla="*/ 2109638 h 6812607"/>
              <a:gd name="connsiteX7610" fmla="*/ 5119687 w 6682383"/>
              <a:gd name="connsiteY7610" fmla="*/ 2102197 h 6812607"/>
              <a:gd name="connsiteX7611" fmla="*/ 5112246 w 6682383"/>
              <a:gd name="connsiteY7611" fmla="*/ 2102197 h 6812607"/>
              <a:gd name="connsiteX7612" fmla="*/ 5674072 w 6682383"/>
              <a:gd name="connsiteY7612" fmla="*/ 2098477 h 6812607"/>
              <a:gd name="connsiteX7613" fmla="*/ 5670351 w 6682383"/>
              <a:gd name="connsiteY7613" fmla="*/ 2109638 h 6812607"/>
              <a:gd name="connsiteX7614" fmla="*/ 5670351 w 6682383"/>
              <a:gd name="connsiteY7614" fmla="*/ 2102197 h 6812607"/>
              <a:gd name="connsiteX7615" fmla="*/ 5573613 w 6682383"/>
              <a:gd name="connsiteY7615" fmla="*/ 2094756 h 6812607"/>
              <a:gd name="connsiteX7616" fmla="*/ 5581054 w 6682383"/>
              <a:gd name="connsiteY7616" fmla="*/ 2094756 h 6812607"/>
              <a:gd name="connsiteX7617" fmla="*/ 5595937 w 6682383"/>
              <a:gd name="connsiteY7617" fmla="*/ 2094756 h 6812607"/>
              <a:gd name="connsiteX7618" fmla="*/ 5603379 w 6682383"/>
              <a:gd name="connsiteY7618" fmla="*/ 2109638 h 6812607"/>
              <a:gd name="connsiteX7619" fmla="*/ 5610820 w 6682383"/>
              <a:gd name="connsiteY7619" fmla="*/ 2102197 h 6812607"/>
              <a:gd name="connsiteX7620" fmla="*/ 5618261 w 6682383"/>
              <a:gd name="connsiteY7620" fmla="*/ 2102197 h 6812607"/>
              <a:gd name="connsiteX7621" fmla="*/ 5625703 w 6682383"/>
              <a:gd name="connsiteY7621" fmla="*/ 2102197 h 6812607"/>
              <a:gd name="connsiteX7622" fmla="*/ 5633144 w 6682383"/>
              <a:gd name="connsiteY7622" fmla="*/ 2098476 h 6812607"/>
              <a:gd name="connsiteX7623" fmla="*/ 5633144 w 6682383"/>
              <a:gd name="connsiteY7623" fmla="*/ 2094756 h 6812607"/>
              <a:gd name="connsiteX7624" fmla="*/ 5640586 w 6682383"/>
              <a:gd name="connsiteY7624" fmla="*/ 2102197 h 6812607"/>
              <a:gd name="connsiteX7625" fmla="*/ 5648027 w 6682383"/>
              <a:gd name="connsiteY7625" fmla="*/ 2117080 h 6812607"/>
              <a:gd name="connsiteX7626" fmla="*/ 5648027 w 6682383"/>
              <a:gd name="connsiteY7626" fmla="*/ 2124521 h 6812607"/>
              <a:gd name="connsiteX7627" fmla="*/ 5640586 w 6682383"/>
              <a:gd name="connsiteY7627" fmla="*/ 2124521 h 6812607"/>
              <a:gd name="connsiteX7628" fmla="*/ 5625703 w 6682383"/>
              <a:gd name="connsiteY7628" fmla="*/ 2124521 h 6812607"/>
              <a:gd name="connsiteX7629" fmla="*/ 5610820 w 6682383"/>
              <a:gd name="connsiteY7629" fmla="*/ 2131963 h 6812607"/>
              <a:gd name="connsiteX7630" fmla="*/ 5603379 w 6682383"/>
              <a:gd name="connsiteY7630" fmla="*/ 2131963 h 6812607"/>
              <a:gd name="connsiteX7631" fmla="*/ 5595937 w 6682383"/>
              <a:gd name="connsiteY7631" fmla="*/ 2131963 h 6812607"/>
              <a:gd name="connsiteX7632" fmla="*/ 5599658 w 6682383"/>
              <a:gd name="connsiteY7632" fmla="*/ 2120801 h 6812607"/>
              <a:gd name="connsiteX7633" fmla="*/ 5592217 w 6682383"/>
              <a:gd name="connsiteY7633" fmla="*/ 2124521 h 6812607"/>
              <a:gd name="connsiteX7634" fmla="*/ 5584775 w 6682383"/>
              <a:gd name="connsiteY7634" fmla="*/ 2131963 h 6812607"/>
              <a:gd name="connsiteX7635" fmla="*/ 5581054 w 6682383"/>
              <a:gd name="connsiteY7635" fmla="*/ 2124521 h 6812607"/>
              <a:gd name="connsiteX7636" fmla="*/ 5577334 w 6682383"/>
              <a:gd name="connsiteY7636" fmla="*/ 2117080 h 6812607"/>
              <a:gd name="connsiteX7637" fmla="*/ 5566172 w 6682383"/>
              <a:gd name="connsiteY7637" fmla="*/ 2117080 h 6812607"/>
              <a:gd name="connsiteX7638" fmla="*/ 5558730 w 6682383"/>
              <a:gd name="connsiteY7638" fmla="*/ 2117080 h 6812607"/>
              <a:gd name="connsiteX7639" fmla="*/ 5566172 w 6682383"/>
              <a:gd name="connsiteY7639" fmla="*/ 2102197 h 6812607"/>
              <a:gd name="connsiteX7640" fmla="*/ 5573613 w 6682383"/>
              <a:gd name="connsiteY7640" fmla="*/ 2094756 h 6812607"/>
              <a:gd name="connsiteX7641" fmla="*/ 5022949 w 6682383"/>
              <a:gd name="connsiteY7641" fmla="*/ 2094756 h 6812607"/>
              <a:gd name="connsiteX7642" fmla="*/ 5022949 w 6682383"/>
              <a:gd name="connsiteY7642" fmla="*/ 2102197 h 6812607"/>
              <a:gd name="connsiteX7643" fmla="*/ 5026670 w 6682383"/>
              <a:gd name="connsiteY7643" fmla="*/ 2113359 h 6812607"/>
              <a:gd name="connsiteX7644" fmla="*/ 5026670 w 6682383"/>
              <a:gd name="connsiteY7644" fmla="*/ 2102197 h 6812607"/>
              <a:gd name="connsiteX7645" fmla="*/ 5022949 w 6682383"/>
              <a:gd name="connsiteY7645" fmla="*/ 2094756 h 6812607"/>
              <a:gd name="connsiteX7646" fmla="*/ 5675932 w 6682383"/>
              <a:gd name="connsiteY7646" fmla="*/ 2092895 h 6812607"/>
              <a:gd name="connsiteX7647" fmla="*/ 5677793 w 6682383"/>
              <a:gd name="connsiteY7647" fmla="*/ 2094756 h 6812607"/>
              <a:gd name="connsiteX7648" fmla="*/ 5674072 w 6682383"/>
              <a:gd name="connsiteY7648" fmla="*/ 2098477 h 6812607"/>
              <a:gd name="connsiteX7649" fmla="*/ 5670351 w 6682383"/>
              <a:gd name="connsiteY7649" fmla="*/ 2087314 h 6812607"/>
              <a:gd name="connsiteX7650" fmla="*/ 5677793 w 6682383"/>
              <a:gd name="connsiteY7650" fmla="*/ 2087314 h 6812607"/>
              <a:gd name="connsiteX7651" fmla="*/ 5675932 w 6682383"/>
              <a:gd name="connsiteY7651" fmla="*/ 2092895 h 6812607"/>
              <a:gd name="connsiteX7652" fmla="*/ 5186660 w 6682383"/>
              <a:gd name="connsiteY7652" fmla="*/ 2087314 h 6812607"/>
              <a:gd name="connsiteX7653" fmla="*/ 5186660 w 6682383"/>
              <a:gd name="connsiteY7653" fmla="*/ 2094756 h 6812607"/>
              <a:gd name="connsiteX7654" fmla="*/ 5190381 w 6682383"/>
              <a:gd name="connsiteY7654" fmla="*/ 2102197 h 6812607"/>
              <a:gd name="connsiteX7655" fmla="*/ 5194101 w 6682383"/>
              <a:gd name="connsiteY7655" fmla="*/ 2094756 h 6812607"/>
              <a:gd name="connsiteX7656" fmla="*/ 5186660 w 6682383"/>
              <a:gd name="connsiteY7656" fmla="*/ 2087314 h 6812607"/>
              <a:gd name="connsiteX7657" fmla="*/ 5156894 w 6682383"/>
              <a:gd name="connsiteY7657" fmla="*/ 2087314 h 6812607"/>
              <a:gd name="connsiteX7658" fmla="*/ 5164336 w 6682383"/>
              <a:gd name="connsiteY7658" fmla="*/ 2094756 h 6812607"/>
              <a:gd name="connsiteX7659" fmla="*/ 5171777 w 6682383"/>
              <a:gd name="connsiteY7659" fmla="*/ 2094756 h 6812607"/>
              <a:gd name="connsiteX7660" fmla="*/ 5481526 w 6682383"/>
              <a:gd name="connsiteY7660" fmla="*/ 2083594 h 6812607"/>
              <a:gd name="connsiteX7661" fmla="*/ 5499199 w 6682383"/>
              <a:gd name="connsiteY7661" fmla="*/ 2087314 h 6812607"/>
              <a:gd name="connsiteX7662" fmla="*/ 5506640 w 6682383"/>
              <a:gd name="connsiteY7662" fmla="*/ 2094756 h 6812607"/>
              <a:gd name="connsiteX7663" fmla="*/ 5514082 w 6682383"/>
              <a:gd name="connsiteY7663" fmla="*/ 2094756 h 6812607"/>
              <a:gd name="connsiteX7664" fmla="*/ 5528965 w 6682383"/>
              <a:gd name="connsiteY7664" fmla="*/ 2094756 h 6812607"/>
              <a:gd name="connsiteX7665" fmla="*/ 5536406 w 6682383"/>
              <a:gd name="connsiteY7665" fmla="*/ 2102197 h 6812607"/>
              <a:gd name="connsiteX7666" fmla="*/ 5547568 w 6682383"/>
              <a:gd name="connsiteY7666" fmla="*/ 2094756 h 6812607"/>
              <a:gd name="connsiteX7667" fmla="*/ 5551289 w 6682383"/>
              <a:gd name="connsiteY7667" fmla="*/ 2102197 h 6812607"/>
              <a:gd name="connsiteX7668" fmla="*/ 5551289 w 6682383"/>
              <a:gd name="connsiteY7668" fmla="*/ 2105918 h 6812607"/>
              <a:gd name="connsiteX7669" fmla="*/ 5543847 w 6682383"/>
              <a:gd name="connsiteY7669" fmla="*/ 2109638 h 6812607"/>
              <a:gd name="connsiteX7670" fmla="*/ 5540127 w 6682383"/>
              <a:gd name="connsiteY7670" fmla="*/ 2117080 h 6812607"/>
              <a:gd name="connsiteX7671" fmla="*/ 5528965 w 6682383"/>
              <a:gd name="connsiteY7671" fmla="*/ 2109638 h 6812607"/>
              <a:gd name="connsiteX7672" fmla="*/ 5521523 w 6682383"/>
              <a:gd name="connsiteY7672" fmla="*/ 2109638 h 6812607"/>
              <a:gd name="connsiteX7673" fmla="*/ 5506640 w 6682383"/>
              <a:gd name="connsiteY7673" fmla="*/ 2102197 h 6812607"/>
              <a:gd name="connsiteX7674" fmla="*/ 5491758 w 6682383"/>
              <a:gd name="connsiteY7674" fmla="*/ 2109638 h 6812607"/>
              <a:gd name="connsiteX7675" fmla="*/ 5484316 w 6682383"/>
              <a:gd name="connsiteY7675" fmla="*/ 2109638 h 6812607"/>
              <a:gd name="connsiteX7676" fmla="*/ 5473154 w 6682383"/>
              <a:gd name="connsiteY7676" fmla="*/ 2087314 h 6812607"/>
              <a:gd name="connsiteX7677" fmla="*/ 5481526 w 6682383"/>
              <a:gd name="connsiteY7677" fmla="*/ 2083594 h 6812607"/>
              <a:gd name="connsiteX7678" fmla="*/ 5781972 w 6682383"/>
              <a:gd name="connsiteY7678" fmla="*/ 2079873 h 6812607"/>
              <a:gd name="connsiteX7679" fmla="*/ 5789414 w 6682383"/>
              <a:gd name="connsiteY7679" fmla="*/ 2079873 h 6812607"/>
              <a:gd name="connsiteX7680" fmla="*/ 5789414 w 6682383"/>
              <a:gd name="connsiteY7680" fmla="*/ 2087314 h 6812607"/>
              <a:gd name="connsiteX7681" fmla="*/ 5781972 w 6682383"/>
              <a:gd name="connsiteY7681" fmla="*/ 2079873 h 6812607"/>
              <a:gd name="connsiteX7682" fmla="*/ 5662910 w 6682383"/>
              <a:gd name="connsiteY7682" fmla="*/ 2079873 h 6812607"/>
              <a:gd name="connsiteX7683" fmla="*/ 5662910 w 6682383"/>
              <a:gd name="connsiteY7683" fmla="*/ 2087314 h 6812607"/>
              <a:gd name="connsiteX7684" fmla="*/ 5655468 w 6682383"/>
              <a:gd name="connsiteY7684" fmla="*/ 2087314 h 6812607"/>
              <a:gd name="connsiteX7685" fmla="*/ 5134570 w 6682383"/>
              <a:gd name="connsiteY7685" fmla="*/ 2079873 h 6812607"/>
              <a:gd name="connsiteX7686" fmla="*/ 5149453 w 6682383"/>
              <a:gd name="connsiteY7686" fmla="*/ 2094756 h 6812607"/>
              <a:gd name="connsiteX7687" fmla="*/ 5149453 w 6682383"/>
              <a:gd name="connsiteY7687" fmla="*/ 2087314 h 6812607"/>
              <a:gd name="connsiteX7688" fmla="*/ 5119687 w 6682383"/>
              <a:gd name="connsiteY7688" fmla="*/ 2079873 h 6812607"/>
              <a:gd name="connsiteX7689" fmla="*/ 5112246 w 6682383"/>
              <a:gd name="connsiteY7689" fmla="*/ 2087314 h 6812607"/>
              <a:gd name="connsiteX7690" fmla="*/ 5119687 w 6682383"/>
              <a:gd name="connsiteY7690" fmla="*/ 2087314 h 6812607"/>
              <a:gd name="connsiteX7691" fmla="*/ 5127129 w 6682383"/>
              <a:gd name="connsiteY7691" fmla="*/ 2079873 h 6812607"/>
              <a:gd name="connsiteX7692" fmla="*/ 5119687 w 6682383"/>
              <a:gd name="connsiteY7692" fmla="*/ 2079873 h 6812607"/>
              <a:gd name="connsiteX7693" fmla="*/ 1108770 w 6682383"/>
              <a:gd name="connsiteY7693" fmla="*/ 2079873 h 6812607"/>
              <a:gd name="connsiteX7694" fmla="*/ 1116211 w 6682383"/>
              <a:gd name="connsiteY7694" fmla="*/ 2079873 h 6812607"/>
              <a:gd name="connsiteX7695" fmla="*/ 1108770 w 6682383"/>
              <a:gd name="connsiteY7695" fmla="*/ 2087314 h 6812607"/>
              <a:gd name="connsiteX7696" fmla="*/ 1108770 w 6682383"/>
              <a:gd name="connsiteY7696" fmla="*/ 2079873 h 6812607"/>
              <a:gd name="connsiteX7697" fmla="*/ 5387578 w 6682383"/>
              <a:gd name="connsiteY7697" fmla="*/ 2072431 h 6812607"/>
              <a:gd name="connsiteX7698" fmla="*/ 5395019 w 6682383"/>
              <a:gd name="connsiteY7698" fmla="*/ 2072431 h 6812607"/>
              <a:gd name="connsiteX7699" fmla="*/ 5409902 w 6682383"/>
              <a:gd name="connsiteY7699" fmla="*/ 2072431 h 6812607"/>
              <a:gd name="connsiteX7700" fmla="*/ 5421064 w 6682383"/>
              <a:gd name="connsiteY7700" fmla="*/ 2076152 h 6812607"/>
              <a:gd name="connsiteX7701" fmla="*/ 5439668 w 6682383"/>
              <a:gd name="connsiteY7701" fmla="*/ 2079873 h 6812607"/>
              <a:gd name="connsiteX7702" fmla="*/ 5458271 w 6682383"/>
              <a:gd name="connsiteY7702" fmla="*/ 2083594 h 6812607"/>
              <a:gd name="connsiteX7703" fmla="*/ 5458271 w 6682383"/>
              <a:gd name="connsiteY7703" fmla="*/ 2091035 h 6812607"/>
              <a:gd name="connsiteX7704" fmla="*/ 5450830 w 6682383"/>
              <a:gd name="connsiteY7704" fmla="*/ 2094756 h 6812607"/>
              <a:gd name="connsiteX7705" fmla="*/ 5439668 w 6682383"/>
              <a:gd name="connsiteY7705" fmla="*/ 2098476 h 6812607"/>
              <a:gd name="connsiteX7706" fmla="*/ 5432226 w 6682383"/>
              <a:gd name="connsiteY7706" fmla="*/ 2094756 h 6812607"/>
              <a:gd name="connsiteX7707" fmla="*/ 5424785 w 6682383"/>
              <a:gd name="connsiteY7707" fmla="*/ 2094756 h 6812607"/>
              <a:gd name="connsiteX7708" fmla="*/ 5417343 w 6682383"/>
              <a:gd name="connsiteY7708" fmla="*/ 2087314 h 6812607"/>
              <a:gd name="connsiteX7709" fmla="*/ 5402461 w 6682383"/>
              <a:gd name="connsiteY7709" fmla="*/ 2087314 h 6812607"/>
              <a:gd name="connsiteX7710" fmla="*/ 5402461 w 6682383"/>
              <a:gd name="connsiteY7710" fmla="*/ 2102197 h 6812607"/>
              <a:gd name="connsiteX7711" fmla="*/ 5395019 w 6682383"/>
              <a:gd name="connsiteY7711" fmla="*/ 2109638 h 6812607"/>
              <a:gd name="connsiteX7712" fmla="*/ 5402461 w 6682383"/>
              <a:gd name="connsiteY7712" fmla="*/ 2120801 h 6812607"/>
              <a:gd name="connsiteX7713" fmla="*/ 5409902 w 6682383"/>
              <a:gd name="connsiteY7713" fmla="*/ 2124521 h 6812607"/>
              <a:gd name="connsiteX7714" fmla="*/ 5424785 w 6682383"/>
              <a:gd name="connsiteY7714" fmla="*/ 2139404 h 6812607"/>
              <a:gd name="connsiteX7715" fmla="*/ 5421064 w 6682383"/>
              <a:gd name="connsiteY7715" fmla="*/ 2135683 h 6812607"/>
              <a:gd name="connsiteX7716" fmla="*/ 5406181 w 6682383"/>
              <a:gd name="connsiteY7716" fmla="*/ 2131963 h 6812607"/>
              <a:gd name="connsiteX7717" fmla="*/ 5395019 w 6682383"/>
              <a:gd name="connsiteY7717" fmla="*/ 2139404 h 6812607"/>
              <a:gd name="connsiteX7718" fmla="*/ 5402461 w 6682383"/>
              <a:gd name="connsiteY7718" fmla="*/ 2154287 h 6812607"/>
              <a:gd name="connsiteX7719" fmla="*/ 5409902 w 6682383"/>
              <a:gd name="connsiteY7719" fmla="*/ 2154287 h 6812607"/>
              <a:gd name="connsiteX7720" fmla="*/ 5424785 w 6682383"/>
              <a:gd name="connsiteY7720" fmla="*/ 2154287 h 6812607"/>
              <a:gd name="connsiteX7721" fmla="*/ 5432226 w 6682383"/>
              <a:gd name="connsiteY7721" fmla="*/ 2154287 h 6812607"/>
              <a:gd name="connsiteX7722" fmla="*/ 5439668 w 6682383"/>
              <a:gd name="connsiteY7722" fmla="*/ 2154287 h 6812607"/>
              <a:gd name="connsiteX7723" fmla="*/ 5447109 w 6682383"/>
              <a:gd name="connsiteY7723" fmla="*/ 2161729 h 6812607"/>
              <a:gd name="connsiteX7724" fmla="*/ 5447109 w 6682383"/>
              <a:gd name="connsiteY7724" fmla="*/ 2169170 h 6812607"/>
              <a:gd name="connsiteX7725" fmla="*/ 5454551 w 6682383"/>
              <a:gd name="connsiteY7725" fmla="*/ 2176611 h 6812607"/>
              <a:gd name="connsiteX7726" fmla="*/ 5424785 w 6682383"/>
              <a:gd name="connsiteY7726" fmla="*/ 2176611 h 6812607"/>
              <a:gd name="connsiteX7727" fmla="*/ 5409902 w 6682383"/>
              <a:gd name="connsiteY7727" fmla="*/ 2169170 h 6812607"/>
              <a:gd name="connsiteX7728" fmla="*/ 5402461 w 6682383"/>
              <a:gd name="connsiteY7728" fmla="*/ 2169170 h 6812607"/>
              <a:gd name="connsiteX7729" fmla="*/ 5387578 w 6682383"/>
              <a:gd name="connsiteY7729" fmla="*/ 2154287 h 6812607"/>
              <a:gd name="connsiteX7730" fmla="*/ 5380136 w 6682383"/>
              <a:gd name="connsiteY7730" fmla="*/ 2131963 h 6812607"/>
              <a:gd name="connsiteX7731" fmla="*/ 5387578 w 6682383"/>
              <a:gd name="connsiteY7731" fmla="*/ 2131963 h 6812607"/>
              <a:gd name="connsiteX7732" fmla="*/ 5376416 w 6682383"/>
              <a:gd name="connsiteY7732" fmla="*/ 2124521 h 6812607"/>
              <a:gd name="connsiteX7733" fmla="*/ 5361533 w 6682383"/>
              <a:gd name="connsiteY7733" fmla="*/ 2120801 h 6812607"/>
              <a:gd name="connsiteX7734" fmla="*/ 5350371 w 6682383"/>
              <a:gd name="connsiteY7734" fmla="*/ 2117080 h 6812607"/>
              <a:gd name="connsiteX7735" fmla="*/ 5357812 w 6682383"/>
              <a:gd name="connsiteY7735" fmla="*/ 2117080 h 6812607"/>
              <a:gd name="connsiteX7736" fmla="*/ 5372695 w 6682383"/>
              <a:gd name="connsiteY7736" fmla="*/ 2094756 h 6812607"/>
              <a:gd name="connsiteX7737" fmla="*/ 5372695 w 6682383"/>
              <a:gd name="connsiteY7737" fmla="*/ 2087314 h 6812607"/>
              <a:gd name="connsiteX7738" fmla="*/ 5380136 w 6682383"/>
              <a:gd name="connsiteY7738" fmla="*/ 2094756 h 6812607"/>
              <a:gd name="connsiteX7739" fmla="*/ 5387578 w 6682383"/>
              <a:gd name="connsiteY7739" fmla="*/ 2094756 h 6812607"/>
              <a:gd name="connsiteX7740" fmla="*/ 5387578 w 6682383"/>
              <a:gd name="connsiteY7740" fmla="*/ 2087314 h 6812607"/>
              <a:gd name="connsiteX7741" fmla="*/ 5342929 w 6682383"/>
              <a:gd name="connsiteY7741" fmla="*/ 2072431 h 6812607"/>
              <a:gd name="connsiteX7742" fmla="*/ 5346650 w 6682383"/>
              <a:gd name="connsiteY7742" fmla="*/ 2072431 h 6812607"/>
              <a:gd name="connsiteX7743" fmla="*/ 5357812 w 6682383"/>
              <a:gd name="connsiteY7743" fmla="*/ 2072431 h 6812607"/>
              <a:gd name="connsiteX7744" fmla="*/ 5357812 w 6682383"/>
              <a:gd name="connsiteY7744" fmla="*/ 2079873 h 6812607"/>
              <a:gd name="connsiteX7745" fmla="*/ 5346650 w 6682383"/>
              <a:gd name="connsiteY7745" fmla="*/ 2083594 h 6812607"/>
              <a:gd name="connsiteX7746" fmla="*/ 5350371 w 6682383"/>
              <a:gd name="connsiteY7746" fmla="*/ 2087314 h 6812607"/>
              <a:gd name="connsiteX7747" fmla="*/ 5350371 w 6682383"/>
              <a:gd name="connsiteY7747" fmla="*/ 2094756 h 6812607"/>
              <a:gd name="connsiteX7748" fmla="*/ 5335488 w 6682383"/>
              <a:gd name="connsiteY7748" fmla="*/ 2094756 h 6812607"/>
              <a:gd name="connsiteX7749" fmla="*/ 5342929 w 6682383"/>
              <a:gd name="connsiteY7749" fmla="*/ 2087314 h 6812607"/>
              <a:gd name="connsiteX7750" fmla="*/ 5342929 w 6682383"/>
              <a:gd name="connsiteY7750" fmla="*/ 2072431 h 6812607"/>
              <a:gd name="connsiteX7751" fmla="*/ 5313164 w 6682383"/>
              <a:gd name="connsiteY7751" fmla="*/ 2072431 h 6812607"/>
              <a:gd name="connsiteX7752" fmla="*/ 5328047 w 6682383"/>
              <a:gd name="connsiteY7752" fmla="*/ 2072431 h 6812607"/>
              <a:gd name="connsiteX7753" fmla="*/ 5338279 w 6682383"/>
              <a:gd name="connsiteY7753" fmla="*/ 2072431 h 6812607"/>
              <a:gd name="connsiteX7754" fmla="*/ 5339209 w 6682383"/>
              <a:gd name="connsiteY7754" fmla="*/ 2072431 h 6812607"/>
              <a:gd name="connsiteX7755" fmla="*/ 5335488 w 6682383"/>
              <a:gd name="connsiteY7755" fmla="*/ 2079873 h 6812607"/>
              <a:gd name="connsiteX7756" fmla="*/ 5320605 w 6682383"/>
              <a:gd name="connsiteY7756" fmla="*/ 2079873 h 6812607"/>
              <a:gd name="connsiteX7757" fmla="*/ 5279677 w 6682383"/>
              <a:gd name="connsiteY7757" fmla="*/ 2072431 h 6812607"/>
              <a:gd name="connsiteX7758" fmla="*/ 5275957 w 6682383"/>
              <a:gd name="connsiteY7758" fmla="*/ 2079873 h 6812607"/>
              <a:gd name="connsiteX7759" fmla="*/ 5283398 w 6682383"/>
              <a:gd name="connsiteY7759" fmla="*/ 2087314 h 6812607"/>
              <a:gd name="connsiteX7760" fmla="*/ 5283398 w 6682383"/>
              <a:gd name="connsiteY7760" fmla="*/ 2079873 h 6812607"/>
              <a:gd name="connsiteX7761" fmla="*/ 5283398 w 6682383"/>
              <a:gd name="connsiteY7761" fmla="*/ 2072431 h 6812607"/>
              <a:gd name="connsiteX7762" fmla="*/ 5279677 w 6682383"/>
              <a:gd name="connsiteY7762" fmla="*/ 2072431 h 6812607"/>
              <a:gd name="connsiteX7763" fmla="*/ 5216426 w 6682383"/>
              <a:gd name="connsiteY7763" fmla="*/ 2072431 h 6812607"/>
              <a:gd name="connsiteX7764" fmla="*/ 5223867 w 6682383"/>
              <a:gd name="connsiteY7764" fmla="*/ 2079873 h 6812607"/>
              <a:gd name="connsiteX7765" fmla="*/ 5231308 w 6682383"/>
              <a:gd name="connsiteY7765" fmla="*/ 2087314 h 6812607"/>
              <a:gd name="connsiteX7766" fmla="*/ 5275957 w 6682383"/>
              <a:gd name="connsiteY7766" fmla="*/ 2094756 h 6812607"/>
              <a:gd name="connsiteX7767" fmla="*/ 5283398 w 6682383"/>
              <a:gd name="connsiteY7767" fmla="*/ 2094756 h 6812607"/>
              <a:gd name="connsiteX7768" fmla="*/ 5275957 w 6682383"/>
              <a:gd name="connsiteY7768" fmla="*/ 2087314 h 6812607"/>
              <a:gd name="connsiteX7769" fmla="*/ 5261074 w 6682383"/>
              <a:gd name="connsiteY7769" fmla="*/ 2079873 h 6812607"/>
              <a:gd name="connsiteX7770" fmla="*/ 5253633 w 6682383"/>
              <a:gd name="connsiteY7770" fmla="*/ 2079873 h 6812607"/>
              <a:gd name="connsiteX7771" fmla="*/ 5246191 w 6682383"/>
              <a:gd name="connsiteY7771" fmla="*/ 2079873 h 6812607"/>
              <a:gd name="connsiteX7772" fmla="*/ 5231308 w 6682383"/>
              <a:gd name="connsiteY7772" fmla="*/ 2072431 h 6812607"/>
              <a:gd name="connsiteX7773" fmla="*/ 5186660 w 6682383"/>
              <a:gd name="connsiteY7773" fmla="*/ 2072431 h 6812607"/>
              <a:gd name="connsiteX7774" fmla="*/ 5194101 w 6682383"/>
              <a:gd name="connsiteY7774" fmla="*/ 2087314 h 6812607"/>
              <a:gd name="connsiteX7775" fmla="*/ 5201543 w 6682383"/>
              <a:gd name="connsiteY7775" fmla="*/ 2079873 h 6812607"/>
              <a:gd name="connsiteX7776" fmla="*/ 5194101 w 6682383"/>
              <a:gd name="connsiteY7776" fmla="*/ 2072431 h 6812607"/>
              <a:gd name="connsiteX7777" fmla="*/ 5186660 w 6682383"/>
              <a:gd name="connsiteY7777" fmla="*/ 2072431 h 6812607"/>
              <a:gd name="connsiteX7778" fmla="*/ 5238750 w 6682383"/>
              <a:gd name="connsiteY7778" fmla="*/ 2064990 h 6812607"/>
              <a:gd name="connsiteX7779" fmla="*/ 5242470 w 6682383"/>
              <a:gd name="connsiteY7779" fmla="*/ 2068711 h 6812607"/>
              <a:gd name="connsiteX7780" fmla="*/ 5246191 w 6682383"/>
              <a:gd name="connsiteY7780" fmla="*/ 2072431 h 6812607"/>
              <a:gd name="connsiteX7781" fmla="*/ 5246191 w 6682383"/>
              <a:gd name="connsiteY7781" fmla="*/ 2064990 h 6812607"/>
              <a:gd name="connsiteX7782" fmla="*/ 5238750 w 6682383"/>
              <a:gd name="connsiteY7782" fmla="*/ 2064990 h 6812607"/>
              <a:gd name="connsiteX7783" fmla="*/ 5707558 w 6682383"/>
              <a:gd name="connsiteY7783" fmla="*/ 2057549 h 6812607"/>
              <a:gd name="connsiteX7784" fmla="*/ 5729883 w 6682383"/>
              <a:gd name="connsiteY7784" fmla="*/ 2057549 h 6812607"/>
              <a:gd name="connsiteX7785" fmla="*/ 5715000 w 6682383"/>
              <a:gd name="connsiteY7785" fmla="*/ 2064990 h 6812607"/>
              <a:gd name="connsiteX7786" fmla="*/ 5707558 w 6682383"/>
              <a:gd name="connsiteY7786" fmla="*/ 2057549 h 6812607"/>
              <a:gd name="connsiteX7787" fmla="*/ 5164336 w 6682383"/>
              <a:gd name="connsiteY7787" fmla="*/ 2057549 h 6812607"/>
              <a:gd name="connsiteX7788" fmla="*/ 5164336 w 6682383"/>
              <a:gd name="connsiteY7788" fmla="*/ 2064990 h 6812607"/>
              <a:gd name="connsiteX7789" fmla="*/ 5179218 w 6682383"/>
              <a:gd name="connsiteY7789" fmla="*/ 2064990 h 6812607"/>
              <a:gd name="connsiteX7790" fmla="*/ 5171777 w 6682383"/>
              <a:gd name="connsiteY7790" fmla="*/ 2057549 h 6812607"/>
              <a:gd name="connsiteX7791" fmla="*/ 5164336 w 6682383"/>
              <a:gd name="connsiteY7791" fmla="*/ 2057549 h 6812607"/>
              <a:gd name="connsiteX7792" fmla="*/ 974824 w 6682383"/>
              <a:gd name="connsiteY7792" fmla="*/ 2050107 h 6812607"/>
              <a:gd name="connsiteX7793" fmla="*/ 974824 w 6682383"/>
              <a:gd name="connsiteY7793" fmla="*/ 2057549 h 6812607"/>
              <a:gd name="connsiteX7794" fmla="*/ 967383 w 6682383"/>
              <a:gd name="connsiteY7794" fmla="*/ 2064990 h 6812607"/>
              <a:gd name="connsiteX7795" fmla="*/ 5303862 w 6682383"/>
              <a:gd name="connsiteY7795" fmla="*/ 2046386 h 6812607"/>
              <a:gd name="connsiteX7796" fmla="*/ 5305722 w 6682383"/>
              <a:gd name="connsiteY7796" fmla="*/ 2050107 h 6812607"/>
              <a:gd name="connsiteX7797" fmla="*/ 5298281 w 6682383"/>
              <a:gd name="connsiteY7797" fmla="*/ 2050107 h 6812607"/>
              <a:gd name="connsiteX7798" fmla="*/ 5303862 w 6682383"/>
              <a:gd name="connsiteY7798" fmla="*/ 2046386 h 6812607"/>
              <a:gd name="connsiteX7799" fmla="*/ 5558730 w 6682383"/>
              <a:gd name="connsiteY7799" fmla="*/ 2042666 h 6812607"/>
              <a:gd name="connsiteX7800" fmla="*/ 5566172 w 6682383"/>
              <a:gd name="connsiteY7800" fmla="*/ 2050107 h 6812607"/>
              <a:gd name="connsiteX7801" fmla="*/ 5558730 w 6682383"/>
              <a:gd name="connsiteY7801" fmla="*/ 2050107 h 6812607"/>
              <a:gd name="connsiteX7802" fmla="*/ 5179218 w 6682383"/>
              <a:gd name="connsiteY7802" fmla="*/ 2042666 h 6812607"/>
              <a:gd name="connsiteX7803" fmla="*/ 5179218 w 6682383"/>
              <a:gd name="connsiteY7803" fmla="*/ 2050107 h 6812607"/>
              <a:gd name="connsiteX7804" fmla="*/ 5186660 w 6682383"/>
              <a:gd name="connsiteY7804" fmla="*/ 2050107 h 6812607"/>
              <a:gd name="connsiteX7805" fmla="*/ 5179218 w 6682383"/>
              <a:gd name="connsiteY7805" fmla="*/ 2042666 h 6812607"/>
              <a:gd name="connsiteX7806" fmla="*/ 5538477 w 6682383"/>
              <a:gd name="connsiteY7806" fmla="*/ 2037295 h 6812607"/>
              <a:gd name="connsiteX7807" fmla="*/ 5540127 w 6682383"/>
              <a:gd name="connsiteY7807" fmla="*/ 2038945 h 6812607"/>
              <a:gd name="connsiteX7808" fmla="*/ 5543847 w 6682383"/>
              <a:gd name="connsiteY7808" fmla="*/ 2042666 h 6812607"/>
              <a:gd name="connsiteX7809" fmla="*/ 5536406 w 6682383"/>
              <a:gd name="connsiteY7809" fmla="*/ 2035224 h 6812607"/>
              <a:gd name="connsiteX7810" fmla="*/ 5538477 w 6682383"/>
              <a:gd name="connsiteY7810" fmla="*/ 2037295 h 6812607"/>
              <a:gd name="connsiteX7811" fmla="*/ 5537336 w 6682383"/>
              <a:gd name="connsiteY7811" fmla="*/ 2036155 h 6812607"/>
              <a:gd name="connsiteX7812" fmla="*/ 5536406 w 6682383"/>
              <a:gd name="connsiteY7812" fmla="*/ 2035224 h 6812607"/>
              <a:gd name="connsiteX7813" fmla="*/ 5469433 w 6682383"/>
              <a:gd name="connsiteY7813" fmla="*/ 2035224 h 6812607"/>
              <a:gd name="connsiteX7814" fmla="*/ 5469433 w 6682383"/>
              <a:gd name="connsiteY7814" fmla="*/ 2042666 h 6812607"/>
              <a:gd name="connsiteX7815" fmla="*/ 5461992 w 6682383"/>
              <a:gd name="connsiteY7815" fmla="*/ 2042666 h 6812607"/>
              <a:gd name="connsiteX7816" fmla="*/ 5469433 w 6682383"/>
              <a:gd name="connsiteY7816" fmla="*/ 2035224 h 6812607"/>
              <a:gd name="connsiteX7817" fmla="*/ 3929063 w 6682383"/>
              <a:gd name="connsiteY7817" fmla="*/ 2035224 h 6812607"/>
              <a:gd name="connsiteX7818" fmla="*/ 3929063 w 6682383"/>
              <a:gd name="connsiteY7818" fmla="*/ 2038945 h 6812607"/>
              <a:gd name="connsiteX7819" fmla="*/ 3936504 w 6682383"/>
              <a:gd name="connsiteY7819" fmla="*/ 2035224 h 6812607"/>
              <a:gd name="connsiteX7820" fmla="*/ 1108770 w 6682383"/>
              <a:gd name="connsiteY7820" fmla="*/ 2035224 h 6812607"/>
              <a:gd name="connsiteX7821" fmla="*/ 1079004 w 6682383"/>
              <a:gd name="connsiteY7821" fmla="*/ 2064990 h 6812607"/>
              <a:gd name="connsiteX7822" fmla="*/ 1086445 w 6682383"/>
              <a:gd name="connsiteY7822" fmla="*/ 2050107 h 6812607"/>
              <a:gd name="connsiteX7823" fmla="*/ 5509605 w 6682383"/>
              <a:gd name="connsiteY7823" fmla="*/ 2030748 h 6812607"/>
              <a:gd name="connsiteX7824" fmla="*/ 5514082 w 6682383"/>
              <a:gd name="connsiteY7824" fmla="*/ 2035224 h 6812607"/>
              <a:gd name="connsiteX7825" fmla="*/ 5510361 w 6682383"/>
              <a:gd name="connsiteY7825" fmla="*/ 2031504 h 6812607"/>
              <a:gd name="connsiteX7826" fmla="*/ 5670351 w 6682383"/>
              <a:gd name="connsiteY7826" fmla="*/ 2027783 h 6812607"/>
              <a:gd name="connsiteX7827" fmla="*/ 5677793 w 6682383"/>
              <a:gd name="connsiteY7827" fmla="*/ 2027783 h 6812607"/>
              <a:gd name="connsiteX7828" fmla="*/ 5677793 w 6682383"/>
              <a:gd name="connsiteY7828" fmla="*/ 2035224 h 6812607"/>
              <a:gd name="connsiteX7829" fmla="*/ 5670351 w 6682383"/>
              <a:gd name="connsiteY7829" fmla="*/ 2027783 h 6812607"/>
              <a:gd name="connsiteX7830" fmla="*/ 5506640 w 6682383"/>
              <a:gd name="connsiteY7830" fmla="*/ 2027783 h 6812607"/>
              <a:gd name="connsiteX7831" fmla="*/ 5507571 w 6682383"/>
              <a:gd name="connsiteY7831" fmla="*/ 2028713 h 6812607"/>
              <a:gd name="connsiteX7832" fmla="*/ 5509605 w 6682383"/>
              <a:gd name="connsiteY7832" fmla="*/ 2030748 h 6812607"/>
              <a:gd name="connsiteX7833" fmla="*/ 3958829 w 6682383"/>
              <a:gd name="connsiteY7833" fmla="*/ 2027783 h 6812607"/>
              <a:gd name="connsiteX7834" fmla="*/ 3958829 w 6682383"/>
              <a:gd name="connsiteY7834" fmla="*/ 2035224 h 6812607"/>
              <a:gd name="connsiteX7835" fmla="*/ 3966270 w 6682383"/>
              <a:gd name="connsiteY7835" fmla="*/ 2027783 h 6812607"/>
              <a:gd name="connsiteX7836" fmla="*/ 5625703 w 6682383"/>
              <a:gd name="connsiteY7836" fmla="*/ 2020342 h 6812607"/>
              <a:gd name="connsiteX7837" fmla="*/ 5648027 w 6682383"/>
              <a:gd name="connsiteY7837" fmla="*/ 2020342 h 6812607"/>
              <a:gd name="connsiteX7838" fmla="*/ 5651748 w 6682383"/>
              <a:gd name="connsiteY7838" fmla="*/ 2027783 h 6812607"/>
              <a:gd name="connsiteX7839" fmla="*/ 5640586 w 6682383"/>
              <a:gd name="connsiteY7839" fmla="*/ 2027783 h 6812607"/>
              <a:gd name="connsiteX7840" fmla="*/ 5625703 w 6682383"/>
              <a:gd name="connsiteY7840" fmla="*/ 2027783 h 6812607"/>
              <a:gd name="connsiteX7841" fmla="*/ 5633144 w 6682383"/>
              <a:gd name="connsiteY7841" fmla="*/ 2035224 h 6812607"/>
              <a:gd name="connsiteX7842" fmla="*/ 5627564 w 6682383"/>
              <a:gd name="connsiteY7842" fmla="*/ 2035224 h 6812607"/>
              <a:gd name="connsiteX7843" fmla="*/ 5618261 w 6682383"/>
              <a:gd name="connsiteY7843" fmla="*/ 2035224 h 6812607"/>
              <a:gd name="connsiteX7844" fmla="*/ 5625703 w 6682383"/>
              <a:gd name="connsiteY7844" fmla="*/ 2020342 h 6812607"/>
              <a:gd name="connsiteX7845" fmla="*/ 5461992 w 6682383"/>
              <a:gd name="connsiteY7845" fmla="*/ 2020342 h 6812607"/>
              <a:gd name="connsiteX7846" fmla="*/ 5469433 w 6682383"/>
              <a:gd name="connsiteY7846" fmla="*/ 2027783 h 6812607"/>
              <a:gd name="connsiteX7847" fmla="*/ 5461992 w 6682383"/>
              <a:gd name="connsiteY7847" fmla="*/ 2027783 h 6812607"/>
              <a:gd name="connsiteX7848" fmla="*/ 5461992 w 6682383"/>
              <a:gd name="connsiteY7848" fmla="*/ 2020342 h 6812607"/>
              <a:gd name="connsiteX7849" fmla="*/ 5752628 w 6682383"/>
              <a:gd name="connsiteY7849" fmla="*/ 2013392 h 6812607"/>
              <a:gd name="connsiteX7850" fmla="*/ 5759648 w 6682383"/>
              <a:gd name="connsiteY7850" fmla="*/ 2013831 h 6812607"/>
              <a:gd name="connsiteX7851" fmla="*/ 5774531 w 6682383"/>
              <a:gd name="connsiteY7851" fmla="*/ 2016621 h 6812607"/>
              <a:gd name="connsiteX7852" fmla="*/ 5796855 w 6682383"/>
              <a:gd name="connsiteY7852" fmla="*/ 2020342 h 6812607"/>
              <a:gd name="connsiteX7853" fmla="*/ 5808017 w 6682383"/>
              <a:gd name="connsiteY7853" fmla="*/ 2020342 h 6812607"/>
              <a:gd name="connsiteX7854" fmla="*/ 5811738 w 6682383"/>
              <a:gd name="connsiteY7854" fmla="*/ 2027783 h 6812607"/>
              <a:gd name="connsiteX7855" fmla="*/ 5811738 w 6682383"/>
              <a:gd name="connsiteY7855" fmla="*/ 2031504 h 6812607"/>
              <a:gd name="connsiteX7856" fmla="*/ 5804297 w 6682383"/>
              <a:gd name="connsiteY7856" fmla="*/ 2042666 h 6812607"/>
              <a:gd name="connsiteX7857" fmla="*/ 5789414 w 6682383"/>
              <a:gd name="connsiteY7857" fmla="*/ 2035224 h 6812607"/>
              <a:gd name="connsiteX7858" fmla="*/ 5781972 w 6682383"/>
              <a:gd name="connsiteY7858" fmla="*/ 2027783 h 6812607"/>
              <a:gd name="connsiteX7859" fmla="*/ 5770810 w 6682383"/>
              <a:gd name="connsiteY7859" fmla="*/ 2024062 h 6812607"/>
              <a:gd name="connsiteX7860" fmla="*/ 5759648 w 6682383"/>
              <a:gd name="connsiteY7860" fmla="*/ 2024062 h 6812607"/>
              <a:gd name="connsiteX7861" fmla="*/ 5757788 w 6682383"/>
              <a:gd name="connsiteY7861" fmla="*/ 2019411 h 6812607"/>
              <a:gd name="connsiteX7862" fmla="*/ 5744765 w 6682383"/>
              <a:gd name="connsiteY7862" fmla="*/ 2012900 h 6812607"/>
              <a:gd name="connsiteX7863" fmla="*/ 5752207 w 6682383"/>
              <a:gd name="connsiteY7863" fmla="*/ 2012900 h 6812607"/>
              <a:gd name="connsiteX7864" fmla="*/ 5752628 w 6682383"/>
              <a:gd name="connsiteY7864" fmla="*/ 2013392 h 6812607"/>
              <a:gd name="connsiteX7865" fmla="*/ 997149 w 6682383"/>
              <a:gd name="connsiteY7865" fmla="*/ 2012900 h 6812607"/>
              <a:gd name="connsiteX7866" fmla="*/ 997149 w 6682383"/>
              <a:gd name="connsiteY7866" fmla="*/ 2020342 h 6812607"/>
              <a:gd name="connsiteX7867" fmla="*/ 989707 w 6682383"/>
              <a:gd name="connsiteY7867" fmla="*/ 2027783 h 6812607"/>
              <a:gd name="connsiteX7868" fmla="*/ 5886152 w 6682383"/>
              <a:gd name="connsiteY7868" fmla="*/ 2005459 h 6812607"/>
              <a:gd name="connsiteX7869" fmla="*/ 5908476 w 6682383"/>
              <a:gd name="connsiteY7869" fmla="*/ 2005459 h 6812607"/>
              <a:gd name="connsiteX7870" fmla="*/ 5930801 w 6682383"/>
              <a:gd name="connsiteY7870" fmla="*/ 2012900 h 6812607"/>
              <a:gd name="connsiteX7871" fmla="*/ 5908476 w 6682383"/>
              <a:gd name="connsiteY7871" fmla="*/ 2012900 h 6812607"/>
              <a:gd name="connsiteX7872" fmla="*/ 5886152 w 6682383"/>
              <a:gd name="connsiteY7872" fmla="*/ 2009179 h 6812607"/>
              <a:gd name="connsiteX7873" fmla="*/ 5886152 w 6682383"/>
              <a:gd name="connsiteY7873" fmla="*/ 2005459 h 6812607"/>
              <a:gd name="connsiteX7874" fmla="*/ 1116211 w 6682383"/>
              <a:gd name="connsiteY7874" fmla="*/ 2005459 h 6812607"/>
              <a:gd name="connsiteX7875" fmla="*/ 1131094 w 6682383"/>
              <a:gd name="connsiteY7875" fmla="*/ 2005459 h 6812607"/>
              <a:gd name="connsiteX7876" fmla="*/ 1138535 w 6682383"/>
              <a:gd name="connsiteY7876" fmla="*/ 2035224 h 6812607"/>
              <a:gd name="connsiteX7877" fmla="*/ 1145977 w 6682383"/>
              <a:gd name="connsiteY7877" fmla="*/ 2027783 h 6812607"/>
              <a:gd name="connsiteX7878" fmla="*/ 1160859 w 6682383"/>
              <a:gd name="connsiteY7878" fmla="*/ 2027783 h 6812607"/>
              <a:gd name="connsiteX7879" fmla="*/ 1153418 w 6682383"/>
              <a:gd name="connsiteY7879" fmla="*/ 2035224 h 6812607"/>
              <a:gd name="connsiteX7880" fmla="*/ 1145977 w 6682383"/>
              <a:gd name="connsiteY7880" fmla="*/ 2042666 h 6812607"/>
              <a:gd name="connsiteX7881" fmla="*/ 1138535 w 6682383"/>
              <a:gd name="connsiteY7881" fmla="*/ 2050107 h 6812607"/>
              <a:gd name="connsiteX7882" fmla="*/ 1131094 w 6682383"/>
              <a:gd name="connsiteY7882" fmla="*/ 2057549 h 6812607"/>
              <a:gd name="connsiteX7883" fmla="*/ 1123652 w 6682383"/>
              <a:gd name="connsiteY7883" fmla="*/ 2057549 h 6812607"/>
              <a:gd name="connsiteX7884" fmla="*/ 1116211 w 6682383"/>
              <a:gd name="connsiteY7884" fmla="*/ 2031504 h 6812607"/>
              <a:gd name="connsiteX7885" fmla="*/ 1116211 w 6682383"/>
              <a:gd name="connsiteY7885" fmla="*/ 2005459 h 6812607"/>
              <a:gd name="connsiteX7886" fmla="*/ 5826621 w 6682383"/>
              <a:gd name="connsiteY7886" fmla="*/ 1998017 h 6812607"/>
              <a:gd name="connsiteX7887" fmla="*/ 5834062 w 6682383"/>
              <a:gd name="connsiteY7887" fmla="*/ 1998017 h 6812607"/>
              <a:gd name="connsiteX7888" fmla="*/ 5834062 w 6682383"/>
              <a:gd name="connsiteY7888" fmla="*/ 2005459 h 6812607"/>
              <a:gd name="connsiteX7889" fmla="*/ 5826621 w 6682383"/>
              <a:gd name="connsiteY7889" fmla="*/ 1998017 h 6812607"/>
              <a:gd name="connsiteX7890" fmla="*/ 5253633 w 6682383"/>
              <a:gd name="connsiteY7890" fmla="*/ 1998017 h 6812607"/>
              <a:gd name="connsiteX7891" fmla="*/ 5246191 w 6682383"/>
              <a:gd name="connsiteY7891" fmla="*/ 2005459 h 6812607"/>
              <a:gd name="connsiteX7892" fmla="*/ 5253633 w 6682383"/>
              <a:gd name="connsiteY7892" fmla="*/ 2005459 h 6812607"/>
              <a:gd name="connsiteX7893" fmla="*/ 5134570 w 6682383"/>
              <a:gd name="connsiteY7893" fmla="*/ 1998017 h 6812607"/>
              <a:gd name="connsiteX7894" fmla="*/ 5134570 w 6682383"/>
              <a:gd name="connsiteY7894" fmla="*/ 2005459 h 6812607"/>
              <a:gd name="connsiteX7895" fmla="*/ 5142011 w 6682383"/>
              <a:gd name="connsiteY7895" fmla="*/ 2005459 h 6812607"/>
              <a:gd name="connsiteX7896" fmla="*/ 5134570 w 6682383"/>
              <a:gd name="connsiteY7896" fmla="*/ 1998017 h 6812607"/>
              <a:gd name="connsiteX7897" fmla="*/ 5075039 w 6682383"/>
              <a:gd name="connsiteY7897" fmla="*/ 1998017 h 6812607"/>
              <a:gd name="connsiteX7898" fmla="*/ 5075039 w 6682383"/>
              <a:gd name="connsiteY7898" fmla="*/ 2005459 h 6812607"/>
              <a:gd name="connsiteX7899" fmla="*/ 5082480 w 6682383"/>
              <a:gd name="connsiteY7899" fmla="*/ 2005459 h 6812607"/>
              <a:gd name="connsiteX7900" fmla="*/ 5395019 w 6682383"/>
              <a:gd name="connsiteY7900" fmla="*/ 1990576 h 6812607"/>
              <a:gd name="connsiteX7901" fmla="*/ 5402461 w 6682383"/>
              <a:gd name="connsiteY7901" fmla="*/ 1990576 h 6812607"/>
              <a:gd name="connsiteX7902" fmla="*/ 5439668 w 6682383"/>
              <a:gd name="connsiteY7902" fmla="*/ 2012900 h 6812607"/>
              <a:gd name="connsiteX7903" fmla="*/ 5450830 w 6682383"/>
              <a:gd name="connsiteY7903" fmla="*/ 2020342 h 6812607"/>
              <a:gd name="connsiteX7904" fmla="*/ 5443388 w 6682383"/>
              <a:gd name="connsiteY7904" fmla="*/ 2027783 h 6812607"/>
              <a:gd name="connsiteX7905" fmla="*/ 5439668 w 6682383"/>
              <a:gd name="connsiteY7905" fmla="*/ 2035224 h 6812607"/>
              <a:gd name="connsiteX7906" fmla="*/ 5432226 w 6682383"/>
              <a:gd name="connsiteY7906" fmla="*/ 2027783 h 6812607"/>
              <a:gd name="connsiteX7907" fmla="*/ 5421064 w 6682383"/>
              <a:gd name="connsiteY7907" fmla="*/ 2024062 h 6812607"/>
              <a:gd name="connsiteX7908" fmla="*/ 5417343 w 6682383"/>
              <a:gd name="connsiteY7908" fmla="*/ 2020342 h 6812607"/>
              <a:gd name="connsiteX7909" fmla="*/ 5402461 w 6682383"/>
              <a:gd name="connsiteY7909" fmla="*/ 2005459 h 6812607"/>
              <a:gd name="connsiteX7910" fmla="*/ 1224112 w 6682383"/>
              <a:gd name="connsiteY7910" fmla="*/ 1990576 h 6812607"/>
              <a:gd name="connsiteX7911" fmla="*/ 1227832 w 6682383"/>
              <a:gd name="connsiteY7911" fmla="*/ 1990576 h 6812607"/>
              <a:gd name="connsiteX7912" fmla="*/ 1235274 w 6682383"/>
              <a:gd name="connsiteY7912" fmla="*/ 1990576 h 6812607"/>
              <a:gd name="connsiteX7913" fmla="*/ 1227832 w 6682383"/>
              <a:gd name="connsiteY7913" fmla="*/ 1998017 h 6812607"/>
              <a:gd name="connsiteX7914" fmla="*/ 1212949 w 6682383"/>
              <a:gd name="connsiteY7914" fmla="*/ 1998017 h 6812607"/>
              <a:gd name="connsiteX7915" fmla="*/ 1216670 w 6682383"/>
              <a:gd name="connsiteY7915" fmla="*/ 1994297 h 6812607"/>
              <a:gd name="connsiteX7916" fmla="*/ 1224112 w 6682383"/>
              <a:gd name="connsiteY7916" fmla="*/ 1990576 h 6812607"/>
              <a:gd name="connsiteX7917" fmla="*/ 1198067 w 6682383"/>
              <a:gd name="connsiteY7917" fmla="*/ 1990576 h 6812607"/>
              <a:gd name="connsiteX7918" fmla="*/ 1205508 w 6682383"/>
              <a:gd name="connsiteY7918" fmla="*/ 1998017 h 6812607"/>
              <a:gd name="connsiteX7919" fmla="*/ 1183184 w 6682383"/>
              <a:gd name="connsiteY7919" fmla="*/ 2005459 h 6812607"/>
              <a:gd name="connsiteX7920" fmla="*/ 1153418 w 6682383"/>
              <a:gd name="connsiteY7920" fmla="*/ 2005459 h 6812607"/>
              <a:gd name="connsiteX7921" fmla="*/ 1175742 w 6682383"/>
              <a:gd name="connsiteY7921" fmla="*/ 1998017 h 6812607"/>
              <a:gd name="connsiteX7922" fmla="*/ 5328047 w 6682383"/>
              <a:gd name="connsiteY7922" fmla="*/ 1975693 h 6812607"/>
              <a:gd name="connsiteX7923" fmla="*/ 5372695 w 6682383"/>
              <a:gd name="connsiteY7923" fmla="*/ 1983135 h 6812607"/>
              <a:gd name="connsiteX7924" fmla="*/ 5380136 w 6682383"/>
              <a:gd name="connsiteY7924" fmla="*/ 1990576 h 6812607"/>
              <a:gd name="connsiteX7925" fmla="*/ 5380136 w 6682383"/>
              <a:gd name="connsiteY7925" fmla="*/ 1994297 h 6812607"/>
              <a:gd name="connsiteX7926" fmla="*/ 5372695 w 6682383"/>
              <a:gd name="connsiteY7926" fmla="*/ 1998017 h 6812607"/>
              <a:gd name="connsiteX7927" fmla="*/ 5357812 w 6682383"/>
              <a:gd name="connsiteY7927" fmla="*/ 2005459 h 6812607"/>
              <a:gd name="connsiteX7928" fmla="*/ 5365254 w 6682383"/>
              <a:gd name="connsiteY7928" fmla="*/ 2005459 h 6812607"/>
              <a:gd name="connsiteX7929" fmla="*/ 5376416 w 6682383"/>
              <a:gd name="connsiteY7929" fmla="*/ 2005459 h 6812607"/>
              <a:gd name="connsiteX7930" fmla="*/ 5380136 w 6682383"/>
              <a:gd name="connsiteY7930" fmla="*/ 2005459 h 6812607"/>
              <a:gd name="connsiteX7931" fmla="*/ 5372695 w 6682383"/>
              <a:gd name="connsiteY7931" fmla="*/ 2012900 h 6812607"/>
              <a:gd name="connsiteX7932" fmla="*/ 5350371 w 6682383"/>
              <a:gd name="connsiteY7932" fmla="*/ 2012900 h 6812607"/>
              <a:gd name="connsiteX7933" fmla="*/ 5350371 w 6682383"/>
              <a:gd name="connsiteY7933" fmla="*/ 2005459 h 6812607"/>
              <a:gd name="connsiteX7934" fmla="*/ 5346650 w 6682383"/>
              <a:gd name="connsiteY7934" fmla="*/ 1994297 h 6812607"/>
              <a:gd name="connsiteX7935" fmla="*/ 5339209 w 6682383"/>
              <a:gd name="connsiteY7935" fmla="*/ 1983135 h 6812607"/>
              <a:gd name="connsiteX7936" fmla="*/ 5335488 w 6682383"/>
              <a:gd name="connsiteY7936" fmla="*/ 1990576 h 6812607"/>
              <a:gd name="connsiteX7937" fmla="*/ 5335488 w 6682383"/>
              <a:gd name="connsiteY7937" fmla="*/ 1983135 h 6812607"/>
              <a:gd name="connsiteX7938" fmla="*/ 5328047 w 6682383"/>
              <a:gd name="connsiteY7938" fmla="*/ 1975693 h 6812607"/>
              <a:gd name="connsiteX7939" fmla="*/ 5290840 w 6682383"/>
              <a:gd name="connsiteY7939" fmla="*/ 1975693 h 6812607"/>
              <a:gd name="connsiteX7940" fmla="*/ 5298281 w 6682383"/>
              <a:gd name="connsiteY7940" fmla="*/ 1983135 h 6812607"/>
              <a:gd name="connsiteX7941" fmla="*/ 5298281 w 6682383"/>
              <a:gd name="connsiteY7941" fmla="*/ 1975693 h 6812607"/>
              <a:gd name="connsiteX7942" fmla="*/ 5290840 w 6682383"/>
              <a:gd name="connsiteY7942" fmla="*/ 1975693 h 6812607"/>
              <a:gd name="connsiteX7943" fmla="*/ 5275957 w 6682383"/>
              <a:gd name="connsiteY7943" fmla="*/ 1968252 h 6812607"/>
              <a:gd name="connsiteX7944" fmla="*/ 5268515 w 6682383"/>
              <a:gd name="connsiteY7944" fmla="*/ 1975693 h 6812607"/>
              <a:gd name="connsiteX7945" fmla="*/ 5275957 w 6682383"/>
              <a:gd name="connsiteY7945" fmla="*/ 1975693 h 6812607"/>
              <a:gd name="connsiteX7946" fmla="*/ 5186660 w 6682383"/>
              <a:gd name="connsiteY7946" fmla="*/ 1968252 h 6812607"/>
              <a:gd name="connsiteX7947" fmla="*/ 5186660 w 6682383"/>
              <a:gd name="connsiteY7947" fmla="*/ 1975693 h 6812607"/>
              <a:gd name="connsiteX7948" fmla="*/ 5194101 w 6682383"/>
              <a:gd name="connsiteY7948" fmla="*/ 1975693 h 6812607"/>
              <a:gd name="connsiteX7949" fmla="*/ 5186660 w 6682383"/>
              <a:gd name="connsiteY7949" fmla="*/ 1968252 h 6812607"/>
              <a:gd name="connsiteX7950" fmla="*/ 5142011 w 6682383"/>
              <a:gd name="connsiteY7950" fmla="*/ 1968252 h 6812607"/>
              <a:gd name="connsiteX7951" fmla="*/ 5130849 w 6682383"/>
              <a:gd name="connsiteY7951" fmla="*/ 1971972 h 6812607"/>
              <a:gd name="connsiteX7952" fmla="*/ 5134570 w 6682383"/>
              <a:gd name="connsiteY7952" fmla="*/ 1983135 h 6812607"/>
              <a:gd name="connsiteX7953" fmla="*/ 5142011 w 6682383"/>
              <a:gd name="connsiteY7953" fmla="*/ 1983135 h 6812607"/>
              <a:gd name="connsiteX7954" fmla="*/ 5149453 w 6682383"/>
              <a:gd name="connsiteY7954" fmla="*/ 1990576 h 6812607"/>
              <a:gd name="connsiteX7955" fmla="*/ 5149453 w 6682383"/>
              <a:gd name="connsiteY7955" fmla="*/ 1983135 h 6812607"/>
              <a:gd name="connsiteX7956" fmla="*/ 5142011 w 6682383"/>
              <a:gd name="connsiteY7956" fmla="*/ 1983135 h 6812607"/>
              <a:gd name="connsiteX7957" fmla="*/ 5142011 w 6682383"/>
              <a:gd name="connsiteY7957" fmla="*/ 1968252 h 6812607"/>
              <a:gd name="connsiteX7958" fmla="*/ 5640586 w 6682383"/>
              <a:gd name="connsiteY7958" fmla="*/ 1960810 h 6812607"/>
              <a:gd name="connsiteX7959" fmla="*/ 5640586 w 6682383"/>
              <a:gd name="connsiteY7959" fmla="*/ 1968252 h 6812607"/>
              <a:gd name="connsiteX7960" fmla="*/ 5633144 w 6682383"/>
              <a:gd name="connsiteY7960" fmla="*/ 1968252 h 6812607"/>
              <a:gd name="connsiteX7961" fmla="*/ 5640586 w 6682383"/>
              <a:gd name="connsiteY7961" fmla="*/ 1960810 h 6812607"/>
              <a:gd name="connsiteX7962" fmla="*/ 5975449 w 6682383"/>
              <a:gd name="connsiteY7962" fmla="*/ 1953369 h 6812607"/>
              <a:gd name="connsiteX7963" fmla="*/ 5994052 w 6682383"/>
              <a:gd name="connsiteY7963" fmla="*/ 1957090 h 6812607"/>
              <a:gd name="connsiteX7964" fmla="*/ 6005215 w 6682383"/>
              <a:gd name="connsiteY7964" fmla="*/ 1968252 h 6812607"/>
              <a:gd name="connsiteX7965" fmla="*/ 5990332 w 6682383"/>
              <a:gd name="connsiteY7965" fmla="*/ 1960810 h 6812607"/>
              <a:gd name="connsiteX7966" fmla="*/ 5194101 w 6682383"/>
              <a:gd name="connsiteY7966" fmla="*/ 1953369 h 6812607"/>
              <a:gd name="connsiteX7967" fmla="*/ 5186660 w 6682383"/>
              <a:gd name="connsiteY7967" fmla="*/ 1957090 h 6812607"/>
              <a:gd name="connsiteX7968" fmla="*/ 5186660 w 6682383"/>
              <a:gd name="connsiteY7968" fmla="*/ 1960810 h 6812607"/>
              <a:gd name="connsiteX7969" fmla="*/ 5274096 w 6682383"/>
              <a:gd name="connsiteY7969" fmla="*/ 1949648 h 6812607"/>
              <a:gd name="connsiteX7970" fmla="*/ 5268515 w 6682383"/>
              <a:gd name="connsiteY7970" fmla="*/ 1953369 h 6812607"/>
              <a:gd name="connsiteX7971" fmla="*/ 5261074 w 6682383"/>
              <a:gd name="connsiteY7971" fmla="*/ 1960810 h 6812607"/>
              <a:gd name="connsiteX7972" fmla="*/ 5253633 w 6682383"/>
              <a:gd name="connsiteY7972" fmla="*/ 1960810 h 6812607"/>
              <a:gd name="connsiteX7973" fmla="*/ 5246191 w 6682383"/>
              <a:gd name="connsiteY7973" fmla="*/ 1960810 h 6812607"/>
              <a:gd name="connsiteX7974" fmla="*/ 5246191 w 6682383"/>
              <a:gd name="connsiteY7974" fmla="*/ 1968252 h 6812607"/>
              <a:gd name="connsiteX7975" fmla="*/ 5261074 w 6682383"/>
              <a:gd name="connsiteY7975" fmla="*/ 1975693 h 6812607"/>
              <a:gd name="connsiteX7976" fmla="*/ 5264795 w 6682383"/>
              <a:gd name="connsiteY7976" fmla="*/ 1975693 h 6812607"/>
              <a:gd name="connsiteX7977" fmla="*/ 5268515 w 6682383"/>
              <a:gd name="connsiteY7977" fmla="*/ 1968252 h 6812607"/>
              <a:gd name="connsiteX7978" fmla="*/ 5268515 w 6682383"/>
              <a:gd name="connsiteY7978" fmla="*/ 1960810 h 6812607"/>
              <a:gd name="connsiteX7979" fmla="*/ 5275957 w 6682383"/>
              <a:gd name="connsiteY7979" fmla="*/ 1953369 h 6812607"/>
              <a:gd name="connsiteX7980" fmla="*/ 5274096 w 6682383"/>
              <a:gd name="connsiteY7980" fmla="*/ 1949648 h 6812607"/>
              <a:gd name="connsiteX7981" fmla="*/ 5223867 w 6682383"/>
              <a:gd name="connsiteY7981" fmla="*/ 1945928 h 6812607"/>
              <a:gd name="connsiteX7982" fmla="*/ 5231308 w 6682383"/>
              <a:gd name="connsiteY7982" fmla="*/ 1953369 h 6812607"/>
              <a:gd name="connsiteX7983" fmla="*/ 5231308 w 6682383"/>
              <a:gd name="connsiteY7983" fmla="*/ 1945928 h 6812607"/>
              <a:gd name="connsiteX7984" fmla="*/ 5484316 w 6682383"/>
              <a:gd name="connsiteY7984" fmla="*/ 1938486 h 6812607"/>
              <a:gd name="connsiteX7985" fmla="*/ 5491758 w 6682383"/>
              <a:gd name="connsiteY7985" fmla="*/ 1945928 h 6812607"/>
              <a:gd name="connsiteX7986" fmla="*/ 5491758 w 6682383"/>
              <a:gd name="connsiteY7986" fmla="*/ 1938486 h 6812607"/>
              <a:gd name="connsiteX7987" fmla="*/ 5484316 w 6682383"/>
              <a:gd name="connsiteY7987" fmla="*/ 1938486 h 6812607"/>
              <a:gd name="connsiteX7988" fmla="*/ 1183184 w 6682383"/>
              <a:gd name="connsiteY7988" fmla="*/ 1938486 h 6812607"/>
              <a:gd name="connsiteX7989" fmla="*/ 1175742 w 6682383"/>
              <a:gd name="connsiteY7989" fmla="*/ 1960810 h 6812607"/>
              <a:gd name="connsiteX7990" fmla="*/ 1168301 w 6682383"/>
              <a:gd name="connsiteY7990" fmla="*/ 1971972 h 6812607"/>
              <a:gd name="connsiteX7991" fmla="*/ 1157139 w 6682383"/>
              <a:gd name="connsiteY7991" fmla="*/ 1986855 h 6812607"/>
              <a:gd name="connsiteX7992" fmla="*/ 1145977 w 6682383"/>
              <a:gd name="connsiteY7992" fmla="*/ 1998017 h 6812607"/>
              <a:gd name="connsiteX7993" fmla="*/ 1138535 w 6682383"/>
              <a:gd name="connsiteY7993" fmla="*/ 1998017 h 6812607"/>
              <a:gd name="connsiteX7994" fmla="*/ 1145977 w 6682383"/>
              <a:gd name="connsiteY7994" fmla="*/ 1983135 h 6812607"/>
              <a:gd name="connsiteX7995" fmla="*/ 1153418 w 6682383"/>
              <a:gd name="connsiteY7995" fmla="*/ 1983135 h 6812607"/>
              <a:gd name="connsiteX7996" fmla="*/ 1153418 w 6682383"/>
              <a:gd name="connsiteY7996" fmla="*/ 1975693 h 6812607"/>
              <a:gd name="connsiteX7997" fmla="*/ 1164580 w 6682383"/>
              <a:gd name="connsiteY7997" fmla="*/ 1968252 h 6812607"/>
              <a:gd name="connsiteX7998" fmla="*/ 1175742 w 6682383"/>
              <a:gd name="connsiteY7998" fmla="*/ 1949648 h 6812607"/>
              <a:gd name="connsiteX7999" fmla="*/ 1183184 w 6682383"/>
              <a:gd name="connsiteY7999" fmla="*/ 1938486 h 6812607"/>
              <a:gd name="connsiteX8000" fmla="*/ 5672212 w 6682383"/>
              <a:gd name="connsiteY8000" fmla="*/ 1935695 h 6812607"/>
              <a:gd name="connsiteX8001" fmla="*/ 5677793 w 6682383"/>
              <a:gd name="connsiteY8001" fmla="*/ 1938486 h 6812607"/>
              <a:gd name="connsiteX8002" fmla="*/ 5677793 w 6682383"/>
              <a:gd name="connsiteY8002" fmla="*/ 1945928 h 6812607"/>
              <a:gd name="connsiteX8003" fmla="*/ 5674072 w 6682383"/>
              <a:gd name="connsiteY8003" fmla="*/ 1945928 h 6812607"/>
              <a:gd name="connsiteX8004" fmla="*/ 5670351 w 6682383"/>
              <a:gd name="connsiteY8004" fmla="*/ 1953369 h 6812607"/>
              <a:gd name="connsiteX8005" fmla="*/ 5670351 w 6682383"/>
              <a:gd name="connsiteY8005" fmla="*/ 1942207 h 6812607"/>
              <a:gd name="connsiteX8006" fmla="*/ 5672212 w 6682383"/>
              <a:gd name="connsiteY8006" fmla="*/ 1935695 h 6812607"/>
              <a:gd name="connsiteX8007" fmla="*/ 5975449 w 6682383"/>
              <a:gd name="connsiteY8007" fmla="*/ 1931045 h 6812607"/>
              <a:gd name="connsiteX8008" fmla="*/ 5971728 w 6682383"/>
              <a:gd name="connsiteY8008" fmla="*/ 1938486 h 6812607"/>
              <a:gd name="connsiteX8009" fmla="*/ 5971728 w 6682383"/>
              <a:gd name="connsiteY8009" fmla="*/ 1934766 h 6812607"/>
              <a:gd name="connsiteX8010" fmla="*/ 5975449 w 6682383"/>
              <a:gd name="connsiteY8010" fmla="*/ 1931045 h 6812607"/>
              <a:gd name="connsiteX8011" fmla="*/ 5688955 w 6682383"/>
              <a:gd name="connsiteY8011" fmla="*/ 1931045 h 6812607"/>
              <a:gd name="connsiteX8012" fmla="*/ 5700117 w 6682383"/>
              <a:gd name="connsiteY8012" fmla="*/ 1931045 h 6812607"/>
              <a:gd name="connsiteX8013" fmla="*/ 5703838 w 6682383"/>
              <a:gd name="connsiteY8013" fmla="*/ 1938486 h 6812607"/>
              <a:gd name="connsiteX8014" fmla="*/ 5707558 w 6682383"/>
              <a:gd name="connsiteY8014" fmla="*/ 1938486 h 6812607"/>
              <a:gd name="connsiteX8015" fmla="*/ 5722441 w 6682383"/>
              <a:gd name="connsiteY8015" fmla="*/ 1942207 h 6812607"/>
              <a:gd name="connsiteX8016" fmla="*/ 5715000 w 6682383"/>
              <a:gd name="connsiteY8016" fmla="*/ 1945928 h 6812607"/>
              <a:gd name="connsiteX8017" fmla="*/ 5700117 w 6682383"/>
              <a:gd name="connsiteY8017" fmla="*/ 1938486 h 6812607"/>
              <a:gd name="connsiteX8018" fmla="*/ 5688955 w 6682383"/>
              <a:gd name="connsiteY8018" fmla="*/ 1934766 h 6812607"/>
              <a:gd name="connsiteX8019" fmla="*/ 5688955 w 6682383"/>
              <a:gd name="connsiteY8019" fmla="*/ 1931045 h 6812607"/>
              <a:gd name="connsiteX8020" fmla="*/ 5532685 w 6682383"/>
              <a:gd name="connsiteY8020" fmla="*/ 1931045 h 6812607"/>
              <a:gd name="connsiteX8021" fmla="*/ 5528965 w 6682383"/>
              <a:gd name="connsiteY8021" fmla="*/ 1938486 h 6812607"/>
              <a:gd name="connsiteX8022" fmla="*/ 5536406 w 6682383"/>
              <a:gd name="connsiteY8022" fmla="*/ 1938486 h 6812607"/>
              <a:gd name="connsiteX8023" fmla="*/ 5532685 w 6682383"/>
              <a:gd name="connsiteY8023" fmla="*/ 1931045 h 6812607"/>
              <a:gd name="connsiteX8024" fmla="*/ 5335488 w 6682383"/>
              <a:gd name="connsiteY8024" fmla="*/ 1931045 h 6812607"/>
              <a:gd name="connsiteX8025" fmla="*/ 5342929 w 6682383"/>
              <a:gd name="connsiteY8025" fmla="*/ 1931045 h 6812607"/>
              <a:gd name="connsiteX8026" fmla="*/ 5339209 w 6682383"/>
              <a:gd name="connsiteY8026" fmla="*/ 1938486 h 6812607"/>
              <a:gd name="connsiteX8027" fmla="*/ 5335488 w 6682383"/>
              <a:gd name="connsiteY8027" fmla="*/ 1931045 h 6812607"/>
              <a:gd name="connsiteX8028" fmla="*/ 5175498 w 6682383"/>
              <a:gd name="connsiteY8028" fmla="*/ 1931045 h 6812607"/>
              <a:gd name="connsiteX8029" fmla="*/ 5171777 w 6682383"/>
              <a:gd name="connsiteY8029" fmla="*/ 1934766 h 6812607"/>
              <a:gd name="connsiteX8030" fmla="*/ 5179218 w 6682383"/>
              <a:gd name="connsiteY8030" fmla="*/ 1938486 h 6812607"/>
              <a:gd name="connsiteX8031" fmla="*/ 5175498 w 6682383"/>
              <a:gd name="connsiteY8031" fmla="*/ 1931045 h 6812607"/>
              <a:gd name="connsiteX8032" fmla="*/ 1098538 w 6682383"/>
              <a:gd name="connsiteY8032" fmla="*/ 1930347 h 6812607"/>
              <a:gd name="connsiteX8033" fmla="*/ 1101328 w 6682383"/>
              <a:gd name="connsiteY8033" fmla="*/ 1931045 h 6812607"/>
              <a:gd name="connsiteX8034" fmla="*/ 1071563 w 6682383"/>
              <a:gd name="connsiteY8034" fmla="*/ 1953369 h 6812607"/>
              <a:gd name="connsiteX8035" fmla="*/ 1052959 w 6682383"/>
              <a:gd name="connsiteY8035" fmla="*/ 1975693 h 6812607"/>
              <a:gd name="connsiteX8036" fmla="*/ 1041797 w 6682383"/>
              <a:gd name="connsiteY8036" fmla="*/ 1990576 h 6812607"/>
              <a:gd name="connsiteX8037" fmla="*/ 1026914 w 6682383"/>
              <a:gd name="connsiteY8037" fmla="*/ 1998017 h 6812607"/>
              <a:gd name="connsiteX8038" fmla="*/ 1019473 w 6682383"/>
              <a:gd name="connsiteY8038" fmla="*/ 1998017 h 6812607"/>
              <a:gd name="connsiteX8039" fmla="*/ 1026914 w 6682383"/>
              <a:gd name="connsiteY8039" fmla="*/ 1990576 h 6812607"/>
              <a:gd name="connsiteX8040" fmla="*/ 1098538 w 6682383"/>
              <a:gd name="connsiteY8040" fmla="*/ 1930347 h 6812607"/>
              <a:gd name="connsiteX8041" fmla="*/ 5119687 w 6682383"/>
              <a:gd name="connsiteY8041" fmla="*/ 1923603 h 6812607"/>
              <a:gd name="connsiteX8042" fmla="*/ 5119687 w 6682383"/>
              <a:gd name="connsiteY8042" fmla="*/ 1931045 h 6812607"/>
              <a:gd name="connsiteX8043" fmla="*/ 5127129 w 6682383"/>
              <a:gd name="connsiteY8043" fmla="*/ 1931045 h 6812607"/>
              <a:gd name="connsiteX8044" fmla="*/ 5127129 w 6682383"/>
              <a:gd name="connsiteY8044" fmla="*/ 1923603 h 6812607"/>
              <a:gd name="connsiteX8045" fmla="*/ 5119687 w 6682383"/>
              <a:gd name="connsiteY8045" fmla="*/ 1923603 h 6812607"/>
              <a:gd name="connsiteX8046" fmla="*/ 5111316 w 6682383"/>
              <a:gd name="connsiteY8046" fmla="*/ 1918952 h 6812607"/>
              <a:gd name="connsiteX8047" fmla="*/ 5108525 w 6682383"/>
              <a:gd name="connsiteY8047" fmla="*/ 1919882 h 6812607"/>
              <a:gd name="connsiteX8048" fmla="*/ 5104804 w 6682383"/>
              <a:gd name="connsiteY8048" fmla="*/ 1923603 h 6812607"/>
              <a:gd name="connsiteX8049" fmla="*/ 5112246 w 6682383"/>
              <a:gd name="connsiteY8049" fmla="*/ 1923603 h 6812607"/>
              <a:gd name="connsiteX8050" fmla="*/ 5111316 w 6682383"/>
              <a:gd name="connsiteY8050" fmla="*/ 1918952 h 6812607"/>
              <a:gd name="connsiteX8051" fmla="*/ 5938242 w 6682383"/>
              <a:gd name="connsiteY8051" fmla="*/ 1916162 h 6812607"/>
              <a:gd name="connsiteX8052" fmla="*/ 5968008 w 6682383"/>
              <a:gd name="connsiteY8052" fmla="*/ 1945928 h 6812607"/>
              <a:gd name="connsiteX8053" fmla="*/ 5953125 w 6682383"/>
              <a:gd name="connsiteY8053" fmla="*/ 1938486 h 6812607"/>
              <a:gd name="connsiteX8054" fmla="*/ 5938242 w 6682383"/>
              <a:gd name="connsiteY8054" fmla="*/ 1916162 h 6812607"/>
              <a:gd name="connsiteX8055" fmla="*/ 5484316 w 6682383"/>
              <a:gd name="connsiteY8055" fmla="*/ 1916162 h 6812607"/>
              <a:gd name="connsiteX8056" fmla="*/ 5484316 w 6682383"/>
              <a:gd name="connsiteY8056" fmla="*/ 1931045 h 6812607"/>
              <a:gd name="connsiteX8057" fmla="*/ 5499199 w 6682383"/>
              <a:gd name="connsiteY8057" fmla="*/ 1931045 h 6812607"/>
              <a:gd name="connsiteX8058" fmla="*/ 5484316 w 6682383"/>
              <a:gd name="connsiteY8058" fmla="*/ 1916162 h 6812607"/>
              <a:gd name="connsiteX8059" fmla="*/ 5521523 w 6682383"/>
              <a:gd name="connsiteY8059" fmla="*/ 1901279 h 6812607"/>
              <a:gd name="connsiteX8060" fmla="*/ 5514082 w 6682383"/>
              <a:gd name="connsiteY8060" fmla="*/ 1908720 h 6812607"/>
              <a:gd name="connsiteX8061" fmla="*/ 5514082 w 6682383"/>
              <a:gd name="connsiteY8061" fmla="*/ 1923603 h 6812607"/>
              <a:gd name="connsiteX8062" fmla="*/ 5521523 w 6682383"/>
              <a:gd name="connsiteY8062" fmla="*/ 1916162 h 6812607"/>
              <a:gd name="connsiteX8063" fmla="*/ 5521523 w 6682383"/>
              <a:gd name="connsiteY8063" fmla="*/ 1908720 h 6812607"/>
              <a:gd name="connsiteX8064" fmla="*/ 5532685 w 6682383"/>
              <a:gd name="connsiteY8064" fmla="*/ 1916162 h 6812607"/>
              <a:gd name="connsiteX8065" fmla="*/ 5540127 w 6682383"/>
              <a:gd name="connsiteY8065" fmla="*/ 1916162 h 6812607"/>
              <a:gd name="connsiteX8066" fmla="*/ 5540127 w 6682383"/>
              <a:gd name="connsiteY8066" fmla="*/ 1908720 h 6812607"/>
              <a:gd name="connsiteX8067" fmla="*/ 5528965 w 6682383"/>
              <a:gd name="connsiteY8067" fmla="*/ 1901279 h 6812607"/>
              <a:gd name="connsiteX8068" fmla="*/ 3006328 w 6682383"/>
              <a:gd name="connsiteY8068" fmla="*/ 1901279 h 6812607"/>
              <a:gd name="connsiteX8069" fmla="*/ 3013770 w 6682383"/>
              <a:gd name="connsiteY8069" fmla="*/ 1908720 h 6812607"/>
              <a:gd name="connsiteX8070" fmla="*/ 3013770 w 6682383"/>
              <a:gd name="connsiteY8070" fmla="*/ 1901279 h 6812607"/>
              <a:gd name="connsiteX8071" fmla="*/ 1413867 w 6682383"/>
              <a:gd name="connsiteY8071" fmla="*/ 1901279 h 6812607"/>
              <a:gd name="connsiteX8072" fmla="*/ 1413867 w 6682383"/>
              <a:gd name="connsiteY8072" fmla="*/ 1908720 h 6812607"/>
              <a:gd name="connsiteX8073" fmla="*/ 1421309 w 6682383"/>
              <a:gd name="connsiteY8073" fmla="*/ 1901279 h 6812607"/>
              <a:gd name="connsiteX8074" fmla="*/ 1413867 w 6682383"/>
              <a:gd name="connsiteY8074" fmla="*/ 1901279 h 6812607"/>
              <a:gd name="connsiteX8075" fmla="*/ 1220391 w 6682383"/>
              <a:gd name="connsiteY8075" fmla="*/ 1901279 h 6812607"/>
              <a:gd name="connsiteX8076" fmla="*/ 1220391 w 6682383"/>
              <a:gd name="connsiteY8076" fmla="*/ 1916162 h 6812607"/>
              <a:gd name="connsiteX8077" fmla="*/ 1212949 w 6682383"/>
              <a:gd name="connsiteY8077" fmla="*/ 1916162 h 6812607"/>
              <a:gd name="connsiteX8078" fmla="*/ 1212949 w 6682383"/>
              <a:gd name="connsiteY8078" fmla="*/ 1908720 h 6812607"/>
              <a:gd name="connsiteX8079" fmla="*/ 1216670 w 6682383"/>
              <a:gd name="connsiteY8079" fmla="*/ 1905000 h 6812607"/>
              <a:gd name="connsiteX8080" fmla="*/ 1220391 w 6682383"/>
              <a:gd name="connsiteY8080" fmla="*/ 1901279 h 6812607"/>
              <a:gd name="connsiteX8081" fmla="*/ 1131094 w 6682383"/>
              <a:gd name="connsiteY8081" fmla="*/ 1901279 h 6812607"/>
              <a:gd name="connsiteX8082" fmla="*/ 1116211 w 6682383"/>
              <a:gd name="connsiteY8082" fmla="*/ 1916162 h 6812607"/>
              <a:gd name="connsiteX8083" fmla="*/ 1116211 w 6682383"/>
              <a:gd name="connsiteY8083" fmla="*/ 1908720 h 6812607"/>
              <a:gd name="connsiteX8084" fmla="*/ 1131094 w 6682383"/>
              <a:gd name="connsiteY8084" fmla="*/ 1901279 h 6812607"/>
              <a:gd name="connsiteX8085" fmla="*/ 5499199 w 6682383"/>
              <a:gd name="connsiteY8085" fmla="*/ 1893838 h 6812607"/>
              <a:gd name="connsiteX8086" fmla="*/ 5499199 w 6682383"/>
              <a:gd name="connsiteY8086" fmla="*/ 1901279 h 6812607"/>
              <a:gd name="connsiteX8087" fmla="*/ 5506640 w 6682383"/>
              <a:gd name="connsiteY8087" fmla="*/ 1901279 h 6812607"/>
              <a:gd name="connsiteX8088" fmla="*/ 5499199 w 6682383"/>
              <a:gd name="connsiteY8088" fmla="*/ 1893838 h 6812607"/>
              <a:gd name="connsiteX8089" fmla="*/ 5819179 w 6682383"/>
              <a:gd name="connsiteY8089" fmla="*/ 1886396 h 6812607"/>
              <a:gd name="connsiteX8090" fmla="*/ 5826621 w 6682383"/>
              <a:gd name="connsiteY8090" fmla="*/ 1886396 h 6812607"/>
              <a:gd name="connsiteX8091" fmla="*/ 5830342 w 6682383"/>
              <a:gd name="connsiteY8091" fmla="*/ 1886396 h 6812607"/>
              <a:gd name="connsiteX8092" fmla="*/ 5841504 w 6682383"/>
              <a:gd name="connsiteY8092" fmla="*/ 1886396 h 6812607"/>
              <a:gd name="connsiteX8093" fmla="*/ 5856386 w 6682383"/>
              <a:gd name="connsiteY8093" fmla="*/ 1893838 h 6812607"/>
              <a:gd name="connsiteX8094" fmla="*/ 5841504 w 6682383"/>
              <a:gd name="connsiteY8094" fmla="*/ 1893838 h 6812607"/>
              <a:gd name="connsiteX8095" fmla="*/ 5313164 w 6682383"/>
              <a:gd name="connsiteY8095" fmla="*/ 1886396 h 6812607"/>
              <a:gd name="connsiteX8096" fmla="*/ 5320605 w 6682383"/>
              <a:gd name="connsiteY8096" fmla="*/ 1890117 h 6812607"/>
              <a:gd name="connsiteX8097" fmla="*/ 5328047 w 6682383"/>
              <a:gd name="connsiteY8097" fmla="*/ 1893838 h 6812607"/>
              <a:gd name="connsiteX8098" fmla="*/ 5320605 w 6682383"/>
              <a:gd name="connsiteY8098" fmla="*/ 1886396 h 6812607"/>
              <a:gd name="connsiteX8099" fmla="*/ 5313164 w 6682383"/>
              <a:gd name="connsiteY8099" fmla="*/ 1886396 h 6812607"/>
              <a:gd name="connsiteX8100" fmla="*/ 3036094 w 6682383"/>
              <a:gd name="connsiteY8100" fmla="*/ 1886396 h 6812607"/>
              <a:gd name="connsiteX8101" fmla="*/ 3036094 w 6682383"/>
              <a:gd name="connsiteY8101" fmla="*/ 1893838 h 6812607"/>
              <a:gd name="connsiteX8102" fmla="*/ 3039814 w 6682383"/>
              <a:gd name="connsiteY8102" fmla="*/ 1890117 h 6812607"/>
              <a:gd name="connsiteX8103" fmla="*/ 3043535 w 6682383"/>
              <a:gd name="connsiteY8103" fmla="*/ 1886396 h 6812607"/>
              <a:gd name="connsiteX8104" fmla="*/ 3036094 w 6682383"/>
              <a:gd name="connsiteY8104" fmla="*/ 1886396 h 6812607"/>
              <a:gd name="connsiteX8105" fmla="*/ 1257598 w 6682383"/>
              <a:gd name="connsiteY8105" fmla="*/ 1886396 h 6812607"/>
              <a:gd name="connsiteX8106" fmla="*/ 1227832 w 6682383"/>
              <a:gd name="connsiteY8106" fmla="*/ 1916162 h 6812607"/>
              <a:gd name="connsiteX8107" fmla="*/ 1235274 w 6682383"/>
              <a:gd name="connsiteY8107" fmla="*/ 1908720 h 6812607"/>
              <a:gd name="connsiteX8108" fmla="*/ 5461992 w 6682383"/>
              <a:gd name="connsiteY8108" fmla="*/ 1878955 h 6812607"/>
              <a:gd name="connsiteX8109" fmla="*/ 5461992 w 6682383"/>
              <a:gd name="connsiteY8109" fmla="*/ 1886396 h 6812607"/>
              <a:gd name="connsiteX8110" fmla="*/ 5469433 w 6682383"/>
              <a:gd name="connsiteY8110" fmla="*/ 1886396 h 6812607"/>
              <a:gd name="connsiteX8111" fmla="*/ 5461992 w 6682383"/>
              <a:gd name="connsiteY8111" fmla="*/ 1878955 h 6812607"/>
              <a:gd name="connsiteX8112" fmla="*/ 5261074 w 6682383"/>
              <a:gd name="connsiteY8112" fmla="*/ 1878955 h 6812607"/>
              <a:gd name="connsiteX8113" fmla="*/ 5253633 w 6682383"/>
              <a:gd name="connsiteY8113" fmla="*/ 1886396 h 6812607"/>
              <a:gd name="connsiteX8114" fmla="*/ 5253633 w 6682383"/>
              <a:gd name="connsiteY8114" fmla="*/ 1890117 h 6812607"/>
              <a:gd name="connsiteX8115" fmla="*/ 5257353 w 6682383"/>
              <a:gd name="connsiteY8115" fmla="*/ 1890117 h 6812607"/>
              <a:gd name="connsiteX8116" fmla="*/ 5261074 w 6682383"/>
              <a:gd name="connsiteY8116" fmla="*/ 1886396 h 6812607"/>
              <a:gd name="connsiteX8117" fmla="*/ 5261074 w 6682383"/>
              <a:gd name="connsiteY8117" fmla="*/ 1878955 h 6812607"/>
              <a:gd name="connsiteX8118" fmla="*/ 1428750 w 6682383"/>
              <a:gd name="connsiteY8118" fmla="*/ 1878955 h 6812607"/>
              <a:gd name="connsiteX8119" fmla="*/ 1421309 w 6682383"/>
              <a:gd name="connsiteY8119" fmla="*/ 1886396 h 6812607"/>
              <a:gd name="connsiteX8120" fmla="*/ 1428750 w 6682383"/>
              <a:gd name="connsiteY8120" fmla="*/ 1886396 h 6812607"/>
              <a:gd name="connsiteX8121" fmla="*/ 1436192 w 6682383"/>
              <a:gd name="connsiteY8121" fmla="*/ 1886396 h 6812607"/>
              <a:gd name="connsiteX8122" fmla="*/ 5767090 w 6682383"/>
              <a:gd name="connsiteY8122" fmla="*/ 1871513 h 6812607"/>
              <a:gd name="connsiteX8123" fmla="*/ 5774531 w 6682383"/>
              <a:gd name="connsiteY8123" fmla="*/ 1871513 h 6812607"/>
              <a:gd name="connsiteX8124" fmla="*/ 5781972 w 6682383"/>
              <a:gd name="connsiteY8124" fmla="*/ 1871513 h 6812607"/>
              <a:gd name="connsiteX8125" fmla="*/ 5774531 w 6682383"/>
              <a:gd name="connsiteY8125" fmla="*/ 1878955 h 6812607"/>
              <a:gd name="connsiteX8126" fmla="*/ 5767090 w 6682383"/>
              <a:gd name="connsiteY8126" fmla="*/ 1871513 h 6812607"/>
              <a:gd name="connsiteX8127" fmla="*/ 5402461 w 6682383"/>
              <a:gd name="connsiteY8127" fmla="*/ 1871513 h 6812607"/>
              <a:gd name="connsiteX8128" fmla="*/ 5402461 w 6682383"/>
              <a:gd name="connsiteY8128" fmla="*/ 1878955 h 6812607"/>
              <a:gd name="connsiteX8129" fmla="*/ 5402461 w 6682383"/>
              <a:gd name="connsiteY8129" fmla="*/ 1886396 h 6812607"/>
              <a:gd name="connsiteX8130" fmla="*/ 5395019 w 6682383"/>
              <a:gd name="connsiteY8130" fmla="*/ 1890117 h 6812607"/>
              <a:gd name="connsiteX8131" fmla="*/ 5409902 w 6682383"/>
              <a:gd name="connsiteY8131" fmla="*/ 1893838 h 6812607"/>
              <a:gd name="connsiteX8132" fmla="*/ 5328047 w 6682383"/>
              <a:gd name="connsiteY8132" fmla="*/ 1871513 h 6812607"/>
              <a:gd name="connsiteX8133" fmla="*/ 5328047 w 6682383"/>
              <a:gd name="connsiteY8133" fmla="*/ 1878955 h 6812607"/>
              <a:gd name="connsiteX8134" fmla="*/ 5335488 w 6682383"/>
              <a:gd name="connsiteY8134" fmla="*/ 1871513 h 6812607"/>
              <a:gd name="connsiteX8135" fmla="*/ 1175742 w 6682383"/>
              <a:gd name="connsiteY8135" fmla="*/ 1871513 h 6812607"/>
              <a:gd name="connsiteX8136" fmla="*/ 1153418 w 6682383"/>
              <a:gd name="connsiteY8136" fmla="*/ 1893838 h 6812607"/>
              <a:gd name="connsiteX8137" fmla="*/ 1145977 w 6682383"/>
              <a:gd name="connsiteY8137" fmla="*/ 1897558 h 6812607"/>
              <a:gd name="connsiteX8138" fmla="*/ 1131094 w 6682383"/>
              <a:gd name="connsiteY8138" fmla="*/ 1901279 h 6812607"/>
              <a:gd name="connsiteX8139" fmla="*/ 1145977 w 6682383"/>
              <a:gd name="connsiteY8139" fmla="*/ 1886396 h 6812607"/>
              <a:gd name="connsiteX8140" fmla="*/ 1175742 w 6682383"/>
              <a:gd name="connsiteY8140" fmla="*/ 1871513 h 6812607"/>
              <a:gd name="connsiteX8141" fmla="*/ 5968008 w 6682383"/>
              <a:gd name="connsiteY8141" fmla="*/ 1849189 h 6812607"/>
              <a:gd name="connsiteX8142" fmla="*/ 5975449 w 6682383"/>
              <a:gd name="connsiteY8142" fmla="*/ 1849189 h 6812607"/>
              <a:gd name="connsiteX8143" fmla="*/ 5968008 w 6682383"/>
              <a:gd name="connsiteY8143" fmla="*/ 1856631 h 6812607"/>
              <a:gd name="connsiteX8144" fmla="*/ 5960566 w 6682383"/>
              <a:gd name="connsiteY8144" fmla="*/ 1856631 h 6812607"/>
              <a:gd name="connsiteX8145" fmla="*/ 5759648 w 6682383"/>
              <a:gd name="connsiteY8145" fmla="*/ 1849189 h 6812607"/>
              <a:gd name="connsiteX8146" fmla="*/ 5774531 w 6682383"/>
              <a:gd name="connsiteY8146" fmla="*/ 1849189 h 6812607"/>
              <a:gd name="connsiteX8147" fmla="*/ 5781972 w 6682383"/>
              <a:gd name="connsiteY8147" fmla="*/ 1849189 h 6812607"/>
              <a:gd name="connsiteX8148" fmla="*/ 5781972 w 6682383"/>
              <a:gd name="connsiteY8148" fmla="*/ 1856631 h 6812607"/>
              <a:gd name="connsiteX8149" fmla="*/ 5770810 w 6682383"/>
              <a:gd name="connsiteY8149" fmla="*/ 1864072 h 6812607"/>
              <a:gd name="connsiteX8150" fmla="*/ 5767090 w 6682383"/>
              <a:gd name="connsiteY8150" fmla="*/ 1856631 h 6812607"/>
              <a:gd name="connsiteX8151" fmla="*/ 5759648 w 6682383"/>
              <a:gd name="connsiteY8151" fmla="*/ 1849189 h 6812607"/>
              <a:gd name="connsiteX8152" fmla="*/ 5744765 w 6682383"/>
              <a:gd name="connsiteY8152" fmla="*/ 1849189 h 6812607"/>
              <a:gd name="connsiteX8153" fmla="*/ 5752207 w 6682383"/>
              <a:gd name="connsiteY8153" fmla="*/ 1849189 h 6812607"/>
              <a:gd name="connsiteX8154" fmla="*/ 5752207 w 6682383"/>
              <a:gd name="connsiteY8154" fmla="*/ 1856631 h 6812607"/>
              <a:gd name="connsiteX8155" fmla="*/ 5744765 w 6682383"/>
              <a:gd name="connsiteY8155" fmla="*/ 1856631 h 6812607"/>
              <a:gd name="connsiteX8156" fmla="*/ 5744765 w 6682383"/>
              <a:gd name="connsiteY8156" fmla="*/ 1849189 h 6812607"/>
              <a:gd name="connsiteX8157" fmla="*/ 1592461 w 6682383"/>
              <a:gd name="connsiteY8157" fmla="*/ 1849189 h 6812607"/>
              <a:gd name="connsiteX8158" fmla="*/ 1592461 w 6682383"/>
              <a:gd name="connsiteY8158" fmla="*/ 1856631 h 6812607"/>
              <a:gd name="connsiteX8159" fmla="*/ 1599903 w 6682383"/>
              <a:gd name="connsiteY8159" fmla="*/ 1856631 h 6812607"/>
              <a:gd name="connsiteX8160" fmla="*/ 1599903 w 6682383"/>
              <a:gd name="connsiteY8160" fmla="*/ 1849189 h 6812607"/>
              <a:gd name="connsiteX8161" fmla="*/ 1257598 w 6682383"/>
              <a:gd name="connsiteY8161" fmla="*/ 1849189 h 6812607"/>
              <a:gd name="connsiteX8162" fmla="*/ 1257598 w 6682383"/>
              <a:gd name="connsiteY8162" fmla="*/ 1864072 h 6812607"/>
              <a:gd name="connsiteX8163" fmla="*/ 1253877 w 6682383"/>
              <a:gd name="connsiteY8163" fmla="*/ 1878955 h 6812607"/>
              <a:gd name="connsiteX8164" fmla="*/ 1246436 w 6682383"/>
              <a:gd name="connsiteY8164" fmla="*/ 1875234 h 6812607"/>
              <a:gd name="connsiteX8165" fmla="*/ 1246436 w 6682383"/>
              <a:gd name="connsiteY8165" fmla="*/ 1860351 h 6812607"/>
              <a:gd name="connsiteX8166" fmla="*/ 1257598 w 6682383"/>
              <a:gd name="connsiteY8166" fmla="*/ 1849189 h 6812607"/>
              <a:gd name="connsiteX8167" fmla="*/ 1202802 w 6682383"/>
              <a:gd name="connsiteY8167" fmla="*/ 1848512 h 6812607"/>
              <a:gd name="connsiteX8168" fmla="*/ 1190625 w 6682383"/>
              <a:gd name="connsiteY8168" fmla="*/ 1856631 h 6812607"/>
              <a:gd name="connsiteX8169" fmla="*/ 1198067 w 6682383"/>
              <a:gd name="connsiteY8169" fmla="*/ 1849189 h 6812607"/>
              <a:gd name="connsiteX8170" fmla="*/ 5953125 w 6682383"/>
              <a:gd name="connsiteY8170" fmla="*/ 1841748 h 6812607"/>
              <a:gd name="connsiteX8171" fmla="*/ 5938242 w 6682383"/>
              <a:gd name="connsiteY8171" fmla="*/ 1856631 h 6812607"/>
              <a:gd name="connsiteX8172" fmla="*/ 5945683 w 6682383"/>
              <a:gd name="connsiteY8172" fmla="*/ 1849189 h 6812607"/>
              <a:gd name="connsiteX8173" fmla="*/ 1428750 w 6682383"/>
              <a:gd name="connsiteY8173" fmla="*/ 1841748 h 6812607"/>
              <a:gd name="connsiteX8174" fmla="*/ 1436192 w 6682383"/>
              <a:gd name="connsiteY8174" fmla="*/ 1841748 h 6812607"/>
              <a:gd name="connsiteX8175" fmla="*/ 1428750 w 6682383"/>
              <a:gd name="connsiteY8175" fmla="*/ 1849189 h 6812607"/>
              <a:gd name="connsiteX8176" fmla="*/ 1428750 w 6682383"/>
              <a:gd name="connsiteY8176" fmla="*/ 1841748 h 6812607"/>
              <a:gd name="connsiteX8177" fmla="*/ 1212949 w 6682383"/>
              <a:gd name="connsiteY8177" fmla="*/ 1841748 h 6812607"/>
              <a:gd name="connsiteX8178" fmla="*/ 1209229 w 6682383"/>
              <a:gd name="connsiteY8178" fmla="*/ 1845468 h 6812607"/>
              <a:gd name="connsiteX8179" fmla="*/ 1204578 w 6682383"/>
              <a:gd name="connsiteY8179" fmla="*/ 1848259 h 6812607"/>
              <a:gd name="connsiteX8180" fmla="*/ 1202802 w 6682383"/>
              <a:gd name="connsiteY8180" fmla="*/ 1848512 h 6812607"/>
              <a:gd name="connsiteX8181" fmla="*/ 5388973 w 6682383"/>
              <a:gd name="connsiteY8181" fmla="*/ 1839422 h 6812607"/>
              <a:gd name="connsiteX8182" fmla="*/ 5395019 w 6682383"/>
              <a:gd name="connsiteY8182" fmla="*/ 1841748 h 6812607"/>
              <a:gd name="connsiteX8183" fmla="*/ 5402461 w 6682383"/>
              <a:gd name="connsiteY8183" fmla="*/ 1849189 h 6812607"/>
              <a:gd name="connsiteX8184" fmla="*/ 5387578 w 6682383"/>
              <a:gd name="connsiteY8184" fmla="*/ 1849189 h 6812607"/>
              <a:gd name="connsiteX8185" fmla="*/ 5388973 w 6682383"/>
              <a:gd name="connsiteY8185" fmla="*/ 1839422 h 6812607"/>
              <a:gd name="connsiteX8186" fmla="*/ 5834062 w 6682383"/>
              <a:gd name="connsiteY8186" fmla="*/ 1834306 h 6812607"/>
              <a:gd name="connsiteX8187" fmla="*/ 5841504 w 6682383"/>
              <a:gd name="connsiteY8187" fmla="*/ 1841748 h 6812607"/>
              <a:gd name="connsiteX8188" fmla="*/ 5834062 w 6682383"/>
              <a:gd name="connsiteY8188" fmla="*/ 1841748 h 6812607"/>
              <a:gd name="connsiteX8189" fmla="*/ 5305722 w 6682383"/>
              <a:gd name="connsiteY8189" fmla="*/ 1834306 h 6812607"/>
              <a:gd name="connsiteX8190" fmla="*/ 5305722 w 6682383"/>
              <a:gd name="connsiteY8190" fmla="*/ 1841748 h 6812607"/>
              <a:gd name="connsiteX8191" fmla="*/ 5328047 w 6682383"/>
              <a:gd name="connsiteY8191" fmla="*/ 1849189 h 6812607"/>
              <a:gd name="connsiteX8192" fmla="*/ 5335488 w 6682383"/>
              <a:gd name="connsiteY8192" fmla="*/ 1849189 h 6812607"/>
              <a:gd name="connsiteX8193" fmla="*/ 5328047 w 6682383"/>
              <a:gd name="connsiteY8193" fmla="*/ 1841748 h 6812607"/>
              <a:gd name="connsiteX8194" fmla="*/ 5316885 w 6682383"/>
              <a:gd name="connsiteY8194" fmla="*/ 1838027 h 6812607"/>
              <a:gd name="connsiteX8195" fmla="*/ 5305722 w 6682383"/>
              <a:gd name="connsiteY8195" fmla="*/ 1834306 h 6812607"/>
              <a:gd name="connsiteX8196" fmla="*/ 5067597 w 6682383"/>
              <a:gd name="connsiteY8196" fmla="*/ 1834306 h 6812607"/>
              <a:gd name="connsiteX8197" fmla="*/ 5082480 w 6682383"/>
              <a:gd name="connsiteY8197" fmla="*/ 1841748 h 6812607"/>
              <a:gd name="connsiteX8198" fmla="*/ 5075039 w 6682383"/>
              <a:gd name="connsiteY8198" fmla="*/ 1834306 h 6812607"/>
              <a:gd name="connsiteX8199" fmla="*/ 1607344 w 6682383"/>
              <a:gd name="connsiteY8199" fmla="*/ 1834306 h 6812607"/>
              <a:gd name="connsiteX8200" fmla="*/ 1599903 w 6682383"/>
              <a:gd name="connsiteY8200" fmla="*/ 1841748 h 6812607"/>
              <a:gd name="connsiteX8201" fmla="*/ 1607344 w 6682383"/>
              <a:gd name="connsiteY8201" fmla="*/ 1841748 h 6812607"/>
              <a:gd name="connsiteX8202" fmla="*/ 1607344 w 6682383"/>
              <a:gd name="connsiteY8202" fmla="*/ 1834306 h 6812607"/>
              <a:gd name="connsiteX8203" fmla="*/ 1268760 w 6682383"/>
              <a:gd name="connsiteY8203" fmla="*/ 1834306 h 6812607"/>
              <a:gd name="connsiteX8204" fmla="*/ 1272481 w 6682383"/>
              <a:gd name="connsiteY8204" fmla="*/ 1838027 h 6812607"/>
              <a:gd name="connsiteX8205" fmla="*/ 1268760 w 6682383"/>
              <a:gd name="connsiteY8205" fmla="*/ 1845468 h 6812607"/>
              <a:gd name="connsiteX8206" fmla="*/ 1265039 w 6682383"/>
              <a:gd name="connsiteY8206" fmla="*/ 1841748 h 6812607"/>
              <a:gd name="connsiteX8207" fmla="*/ 1268760 w 6682383"/>
              <a:gd name="connsiteY8207" fmla="*/ 1834306 h 6812607"/>
              <a:gd name="connsiteX8208" fmla="*/ 5595937 w 6682383"/>
              <a:gd name="connsiteY8208" fmla="*/ 1819423 h 6812607"/>
              <a:gd name="connsiteX8209" fmla="*/ 5588496 w 6682383"/>
              <a:gd name="connsiteY8209" fmla="*/ 1823144 h 6812607"/>
              <a:gd name="connsiteX8210" fmla="*/ 5581054 w 6682383"/>
              <a:gd name="connsiteY8210" fmla="*/ 1826865 h 6812607"/>
              <a:gd name="connsiteX8211" fmla="*/ 5595937 w 6682383"/>
              <a:gd name="connsiteY8211" fmla="*/ 1834306 h 6812607"/>
              <a:gd name="connsiteX8212" fmla="*/ 5603379 w 6682383"/>
              <a:gd name="connsiteY8212" fmla="*/ 1819423 h 6812607"/>
              <a:gd name="connsiteX8213" fmla="*/ 5700117 w 6682383"/>
              <a:gd name="connsiteY8213" fmla="*/ 1815703 h 6812607"/>
              <a:gd name="connsiteX8214" fmla="*/ 5707558 w 6682383"/>
              <a:gd name="connsiteY8214" fmla="*/ 1819423 h 6812607"/>
              <a:gd name="connsiteX8215" fmla="*/ 5711279 w 6682383"/>
              <a:gd name="connsiteY8215" fmla="*/ 1826865 h 6812607"/>
              <a:gd name="connsiteX8216" fmla="*/ 5715000 w 6682383"/>
              <a:gd name="connsiteY8216" fmla="*/ 1826865 h 6812607"/>
              <a:gd name="connsiteX8217" fmla="*/ 5722441 w 6682383"/>
              <a:gd name="connsiteY8217" fmla="*/ 1826865 h 6812607"/>
              <a:gd name="connsiteX8218" fmla="*/ 5729883 w 6682383"/>
              <a:gd name="connsiteY8218" fmla="*/ 1834306 h 6812607"/>
              <a:gd name="connsiteX8219" fmla="*/ 5715000 w 6682383"/>
              <a:gd name="connsiteY8219" fmla="*/ 1834306 h 6812607"/>
              <a:gd name="connsiteX8220" fmla="*/ 5700117 w 6682383"/>
              <a:gd name="connsiteY8220" fmla="*/ 1830586 h 6812607"/>
              <a:gd name="connsiteX8221" fmla="*/ 5692676 w 6682383"/>
              <a:gd name="connsiteY8221" fmla="*/ 1826865 h 6812607"/>
              <a:gd name="connsiteX8222" fmla="*/ 5692676 w 6682383"/>
              <a:gd name="connsiteY8222" fmla="*/ 1819423 h 6812607"/>
              <a:gd name="connsiteX8223" fmla="*/ 5700117 w 6682383"/>
              <a:gd name="connsiteY8223" fmla="*/ 1815703 h 6812607"/>
              <a:gd name="connsiteX8224" fmla="*/ 1487351 w 6682383"/>
              <a:gd name="connsiteY8224" fmla="*/ 1815703 h 6812607"/>
              <a:gd name="connsiteX8225" fmla="*/ 1480840 w 6682383"/>
              <a:gd name="connsiteY8225" fmla="*/ 1819423 h 6812607"/>
              <a:gd name="connsiteX8226" fmla="*/ 1473399 w 6682383"/>
              <a:gd name="connsiteY8226" fmla="*/ 1820487 h 6812607"/>
              <a:gd name="connsiteX8227" fmla="*/ 1473399 w 6682383"/>
              <a:gd name="connsiteY8227" fmla="*/ 1826865 h 6812607"/>
              <a:gd name="connsiteX8228" fmla="*/ 1488281 w 6682383"/>
              <a:gd name="connsiteY8228" fmla="*/ 1834306 h 6812607"/>
              <a:gd name="connsiteX8229" fmla="*/ 1492002 w 6682383"/>
              <a:gd name="connsiteY8229" fmla="*/ 1819423 h 6812607"/>
              <a:gd name="connsiteX8230" fmla="*/ 1487351 w 6682383"/>
              <a:gd name="connsiteY8230" fmla="*/ 1815703 h 6812607"/>
              <a:gd name="connsiteX8231" fmla="*/ 5639655 w 6682383"/>
              <a:gd name="connsiteY8231" fmla="*/ 1813843 h 6812607"/>
              <a:gd name="connsiteX8232" fmla="*/ 5640586 w 6682383"/>
              <a:gd name="connsiteY8232" fmla="*/ 1815703 h 6812607"/>
              <a:gd name="connsiteX8233" fmla="*/ 5636865 w 6682383"/>
              <a:gd name="connsiteY8233" fmla="*/ 1819423 h 6812607"/>
              <a:gd name="connsiteX8234" fmla="*/ 5633144 w 6682383"/>
              <a:gd name="connsiteY8234" fmla="*/ 1819423 h 6812607"/>
              <a:gd name="connsiteX8235" fmla="*/ 5636865 w 6682383"/>
              <a:gd name="connsiteY8235" fmla="*/ 1815703 h 6812607"/>
              <a:gd name="connsiteX8236" fmla="*/ 5639655 w 6682383"/>
              <a:gd name="connsiteY8236" fmla="*/ 1813843 h 6812607"/>
              <a:gd name="connsiteX8237" fmla="*/ 5670351 w 6682383"/>
              <a:gd name="connsiteY8237" fmla="*/ 1811982 h 6812607"/>
              <a:gd name="connsiteX8238" fmla="*/ 5677793 w 6682383"/>
              <a:gd name="connsiteY8238" fmla="*/ 1819423 h 6812607"/>
              <a:gd name="connsiteX8239" fmla="*/ 5674072 w 6682383"/>
              <a:gd name="connsiteY8239" fmla="*/ 1819423 h 6812607"/>
              <a:gd name="connsiteX8240" fmla="*/ 5670351 w 6682383"/>
              <a:gd name="connsiteY8240" fmla="*/ 1826865 h 6812607"/>
              <a:gd name="connsiteX8241" fmla="*/ 5662910 w 6682383"/>
              <a:gd name="connsiteY8241" fmla="*/ 1826865 h 6812607"/>
              <a:gd name="connsiteX8242" fmla="*/ 5662910 w 6682383"/>
              <a:gd name="connsiteY8242" fmla="*/ 1819423 h 6812607"/>
              <a:gd name="connsiteX8243" fmla="*/ 5670351 w 6682383"/>
              <a:gd name="connsiteY8243" fmla="*/ 1811982 h 6812607"/>
              <a:gd name="connsiteX8244" fmla="*/ 1443633 w 6682383"/>
              <a:gd name="connsiteY8244" fmla="*/ 1804541 h 6812607"/>
              <a:gd name="connsiteX8245" fmla="*/ 1447354 w 6682383"/>
              <a:gd name="connsiteY8245" fmla="*/ 1811982 h 6812607"/>
              <a:gd name="connsiteX8246" fmla="*/ 1443633 w 6682383"/>
              <a:gd name="connsiteY8246" fmla="*/ 1811982 h 6812607"/>
              <a:gd name="connsiteX8247" fmla="*/ 5320605 w 6682383"/>
              <a:gd name="connsiteY8247" fmla="*/ 1799890 h 6812607"/>
              <a:gd name="connsiteX8248" fmla="*/ 5316885 w 6682383"/>
              <a:gd name="connsiteY8248" fmla="*/ 1804541 h 6812607"/>
              <a:gd name="connsiteX8249" fmla="*/ 5313164 w 6682383"/>
              <a:gd name="connsiteY8249" fmla="*/ 1815703 h 6812607"/>
              <a:gd name="connsiteX8250" fmla="*/ 5320605 w 6682383"/>
              <a:gd name="connsiteY8250" fmla="*/ 1815703 h 6812607"/>
              <a:gd name="connsiteX8251" fmla="*/ 5328047 w 6682383"/>
              <a:gd name="connsiteY8251" fmla="*/ 1808261 h 6812607"/>
              <a:gd name="connsiteX8252" fmla="*/ 5324326 w 6682383"/>
              <a:gd name="connsiteY8252" fmla="*/ 1800820 h 6812607"/>
              <a:gd name="connsiteX8253" fmla="*/ 5320605 w 6682383"/>
              <a:gd name="connsiteY8253" fmla="*/ 1799890 h 6812607"/>
              <a:gd name="connsiteX8254" fmla="*/ 5409902 w 6682383"/>
              <a:gd name="connsiteY8254" fmla="*/ 1797099 h 6812607"/>
              <a:gd name="connsiteX8255" fmla="*/ 5417343 w 6682383"/>
              <a:gd name="connsiteY8255" fmla="*/ 1804541 h 6812607"/>
              <a:gd name="connsiteX8256" fmla="*/ 5409902 w 6682383"/>
              <a:gd name="connsiteY8256" fmla="*/ 1804541 h 6812607"/>
              <a:gd name="connsiteX8257" fmla="*/ 5409902 w 6682383"/>
              <a:gd name="connsiteY8257" fmla="*/ 1797099 h 6812607"/>
              <a:gd name="connsiteX8258" fmla="*/ 5342929 w 6682383"/>
              <a:gd name="connsiteY8258" fmla="*/ 1797099 h 6812607"/>
              <a:gd name="connsiteX8259" fmla="*/ 5342929 w 6682383"/>
              <a:gd name="connsiteY8259" fmla="*/ 1804541 h 6812607"/>
              <a:gd name="connsiteX8260" fmla="*/ 5342929 w 6682383"/>
              <a:gd name="connsiteY8260" fmla="*/ 1808261 h 6812607"/>
              <a:gd name="connsiteX8261" fmla="*/ 5335488 w 6682383"/>
              <a:gd name="connsiteY8261" fmla="*/ 1811982 h 6812607"/>
              <a:gd name="connsiteX8262" fmla="*/ 5335488 w 6682383"/>
              <a:gd name="connsiteY8262" fmla="*/ 1819423 h 6812607"/>
              <a:gd name="connsiteX8263" fmla="*/ 5350371 w 6682383"/>
              <a:gd name="connsiteY8263" fmla="*/ 1811982 h 6812607"/>
              <a:gd name="connsiteX8264" fmla="*/ 5342929 w 6682383"/>
              <a:gd name="connsiteY8264" fmla="*/ 1797099 h 6812607"/>
              <a:gd name="connsiteX8265" fmla="*/ 1540371 w 6682383"/>
              <a:gd name="connsiteY8265" fmla="*/ 1797099 h 6812607"/>
              <a:gd name="connsiteX8266" fmla="*/ 1532930 w 6682383"/>
              <a:gd name="connsiteY8266" fmla="*/ 1811982 h 6812607"/>
              <a:gd name="connsiteX8267" fmla="*/ 1532930 w 6682383"/>
              <a:gd name="connsiteY8267" fmla="*/ 1826865 h 6812607"/>
              <a:gd name="connsiteX8268" fmla="*/ 1540371 w 6682383"/>
              <a:gd name="connsiteY8268" fmla="*/ 1811982 h 6812607"/>
              <a:gd name="connsiteX8269" fmla="*/ 1540371 w 6682383"/>
              <a:gd name="connsiteY8269" fmla="*/ 1808261 h 6812607"/>
              <a:gd name="connsiteX8270" fmla="*/ 1540371 w 6682383"/>
              <a:gd name="connsiteY8270" fmla="*/ 1797099 h 6812607"/>
              <a:gd name="connsiteX8271" fmla="*/ 5127129 w 6682383"/>
              <a:gd name="connsiteY8271" fmla="*/ 1792448 h 6812607"/>
              <a:gd name="connsiteX8272" fmla="*/ 5119687 w 6682383"/>
              <a:gd name="connsiteY8272" fmla="*/ 1797099 h 6812607"/>
              <a:gd name="connsiteX8273" fmla="*/ 5142011 w 6682383"/>
              <a:gd name="connsiteY8273" fmla="*/ 1797099 h 6812607"/>
              <a:gd name="connsiteX8274" fmla="*/ 5134570 w 6682383"/>
              <a:gd name="connsiteY8274" fmla="*/ 1793379 h 6812607"/>
              <a:gd name="connsiteX8275" fmla="*/ 5127129 w 6682383"/>
              <a:gd name="connsiteY8275" fmla="*/ 1792448 h 6812607"/>
              <a:gd name="connsiteX8276" fmla="*/ 5618261 w 6682383"/>
              <a:gd name="connsiteY8276" fmla="*/ 1789658 h 6812607"/>
              <a:gd name="connsiteX8277" fmla="*/ 5618261 w 6682383"/>
              <a:gd name="connsiteY8277" fmla="*/ 1797099 h 6812607"/>
              <a:gd name="connsiteX8278" fmla="*/ 5610820 w 6682383"/>
              <a:gd name="connsiteY8278" fmla="*/ 1797099 h 6812607"/>
              <a:gd name="connsiteX8279" fmla="*/ 5618261 w 6682383"/>
              <a:gd name="connsiteY8279" fmla="*/ 1789658 h 6812607"/>
              <a:gd name="connsiteX8280" fmla="*/ 5335488 w 6682383"/>
              <a:gd name="connsiteY8280" fmla="*/ 1789658 h 6812607"/>
              <a:gd name="connsiteX8281" fmla="*/ 5331767 w 6682383"/>
              <a:gd name="connsiteY8281" fmla="*/ 1793379 h 6812607"/>
              <a:gd name="connsiteX8282" fmla="*/ 5328047 w 6682383"/>
              <a:gd name="connsiteY8282" fmla="*/ 1797099 h 6812607"/>
              <a:gd name="connsiteX8283" fmla="*/ 5335488 w 6682383"/>
              <a:gd name="connsiteY8283" fmla="*/ 1797099 h 6812607"/>
              <a:gd name="connsiteX8284" fmla="*/ 5335488 w 6682383"/>
              <a:gd name="connsiteY8284" fmla="*/ 1789658 h 6812607"/>
              <a:gd name="connsiteX8285" fmla="*/ 5655468 w 6682383"/>
              <a:gd name="connsiteY8285" fmla="*/ 1784077 h 6812607"/>
              <a:gd name="connsiteX8286" fmla="*/ 5659189 w 6682383"/>
              <a:gd name="connsiteY8286" fmla="*/ 1785937 h 6812607"/>
              <a:gd name="connsiteX8287" fmla="*/ 5655468 w 6682383"/>
              <a:gd name="connsiteY8287" fmla="*/ 1797099 h 6812607"/>
              <a:gd name="connsiteX8288" fmla="*/ 5648027 w 6682383"/>
              <a:gd name="connsiteY8288" fmla="*/ 1789658 h 6812607"/>
              <a:gd name="connsiteX8289" fmla="*/ 5651748 w 6682383"/>
              <a:gd name="connsiteY8289" fmla="*/ 1785937 h 6812607"/>
              <a:gd name="connsiteX8290" fmla="*/ 5655468 w 6682383"/>
              <a:gd name="connsiteY8290" fmla="*/ 1784077 h 6812607"/>
              <a:gd name="connsiteX8291" fmla="*/ 5781972 w 6682383"/>
              <a:gd name="connsiteY8291" fmla="*/ 1782216 h 6812607"/>
              <a:gd name="connsiteX8292" fmla="*/ 5789414 w 6682383"/>
              <a:gd name="connsiteY8292" fmla="*/ 1782216 h 6812607"/>
              <a:gd name="connsiteX8293" fmla="*/ 5796855 w 6682383"/>
              <a:gd name="connsiteY8293" fmla="*/ 1782216 h 6812607"/>
              <a:gd name="connsiteX8294" fmla="*/ 5796855 w 6682383"/>
              <a:gd name="connsiteY8294" fmla="*/ 1789658 h 6812607"/>
              <a:gd name="connsiteX8295" fmla="*/ 5781972 w 6682383"/>
              <a:gd name="connsiteY8295" fmla="*/ 1782216 h 6812607"/>
              <a:gd name="connsiteX8296" fmla="*/ 5223867 w 6682383"/>
              <a:gd name="connsiteY8296" fmla="*/ 1782216 h 6812607"/>
              <a:gd name="connsiteX8297" fmla="*/ 5231308 w 6682383"/>
              <a:gd name="connsiteY8297" fmla="*/ 1789658 h 6812607"/>
              <a:gd name="connsiteX8298" fmla="*/ 5223867 w 6682383"/>
              <a:gd name="connsiteY8298" fmla="*/ 1789658 h 6812607"/>
              <a:gd name="connsiteX8299" fmla="*/ 5175498 w 6682383"/>
              <a:gd name="connsiteY8299" fmla="*/ 1782216 h 6812607"/>
              <a:gd name="connsiteX8300" fmla="*/ 5179218 w 6682383"/>
              <a:gd name="connsiteY8300" fmla="*/ 1782216 h 6812607"/>
              <a:gd name="connsiteX8301" fmla="*/ 5186660 w 6682383"/>
              <a:gd name="connsiteY8301" fmla="*/ 1789658 h 6812607"/>
              <a:gd name="connsiteX8302" fmla="*/ 5194101 w 6682383"/>
              <a:gd name="connsiteY8302" fmla="*/ 1789658 h 6812607"/>
              <a:gd name="connsiteX8303" fmla="*/ 5186660 w 6682383"/>
              <a:gd name="connsiteY8303" fmla="*/ 1797099 h 6812607"/>
              <a:gd name="connsiteX8304" fmla="*/ 5179218 w 6682383"/>
              <a:gd name="connsiteY8304" fmla="*/ 1793379 h 6812607"/>
              <a:gd name="connsiteX8305" fmla="*/ 5171777 w 6682383"/>
              <a:gd name="connsiteY8305" fmla="*/ 1789658 h 6812607"/>
              <a:gd name="connsiteX8306" fmla="*/ 5175498 w 6682383"/>
              <a:gd name="connsiteY8306" fmla="*/ 1782216 h 6812607"/>
              <a:gd name="connsiteX8307" fmla="*/ 1875235 w 6682383"/>
              <a:gd name="connsiteY8307" fmla="*/ 1782216 h 6812607"/>
              <a:gd name="connsiteX8308" fmla="*/ 1867793 w 6682383"/>
              <a:gd name="connsiteY8308" fmla="*/ 1789658 h 6812607"/>
              <a:gd name="connsiteX8309" fmla="*/ 1875235 w 6682383"/>
              <a:gd name="connsiteY8309" fmla="*/ 1789658 h 6812607"/>
              <a:gd name="connsiteX8310" fmla="*/ 1882676 w 6682383"/>
              <a:gd name="connsiteY8310" fmla="*/ 1782216 h 6812607"/>
              <a:gd name="connsiteX8311" fmla="*/ 1778496 w 6682383"/>
              <a:gd name="connsiteY8311" fmla="*/ 1782216 h 6812607"/>
              <a:gd name="connsiteX8312" fmla="*/ 1778496 w 6682383"/>
              <a:gd name="connsiteY8312" fmla="*/ 1789658 h 6812607"/>
              <a:gd name="connsiteX8313" fmla="*/ 1785938 w 6682383"/>
              <a:gd name="connsiteY8313" fmla="*/ 1782216 h 6812607"/>
              <a:gd name="connsiteX8314" fmla="*/ 5722441 w 6682383"/>
              <a:gd name="connsiteY8314" fmla="*/ 1774775 h 6812607"/>
              <a:gd name="connsiteX8315" fmla="*/ 5737324 w 6682383"/>
              <a:gd name="connsiteY8315" fmla="*/ 1782216 h 6812607"/>
              <a:gd name="connsiteX8316" fmla="*/ 5752207 w 6682383"/>
              <a:gd name="connsiteY8316" fmla="*/ 1789658 h 6812607"/>
              <a:gd name="connsiteX8317" fmla="*/ 5729883 w 6682383"/>
              <a:gd name="connsiteY8317" fmla="*/ 1782216 h 6812607"/>
              <a:gd name="connsiteX8318" fmla="*/ 5726162 w 6682383"/>
              <a:gd name="connsiteY8318" fmla="*/ 1778496 h 6812607"/>
              <a:gd name="connsiteX8319" fmla="*/ 5722441 w 6682383"/>
              <a:gd name="connsiteY8319" fmla="*/ 1774775 h 6812607"/>
              <a:gd name="connsiteX8320" fmla="*/ 5551289 w 6682383"/>
              <a:gd name="connsiteY8320" fmla="*/ 1774775 h 6812607"/>
              <a:gd name="connsiteX8321" fmla="*/ 5551289 w 6682383"/>
              <a:gd name="connsiteY8321" fmla="*/ 1789658 h 6812607"/>
              <a:gd name="connsiteX8322" fmla="*/ 5558730 w 6682383"/>
              <a:gd name="connsiteY8322" fmla="*/ 1774775 h 6812607"/>
              <a:gd name="connsiteX8323" fmla="*/ 5253633 w 6682383"/>
              <a:gd name="connsiteY8323" fmla="*/ 1774775 h 6812607"/>
              <a:gd name="connsiteX8324" fmla="*/ 5268515 w 6682383"/>
              <a:gd name="connsiteY8324" fmla="*/ 1774775 h 6812607"/>
              <a:gd name="connsiteX8325" fmla="*/ 5261074 w 6682383"/>
              <a:gd name="connsiteY8325" fmla="*/ 1782216 h 6812607"/>
              <a:gd name="connsiteX8326" fmla="*/ 5253633 w 6682383"/>
              <a:gd name="connsiteY8326" fmla="*/ 1774775 h 6812607"/>
              <a:gd name="connsiteX8327" fmla="*/ 1852910 w 6682383"/>
              <a:gd name="connsiteY8327" fmla="*/ 1774775 h 6812607"/>
              <a:gd name="connsiteX8328" fmla="*/ 1848077 w 6682383"/>
              <a:gd name="connsiteY8328" fmla="*/ 1779608 h 6812607"/>
              <a:gd name="connsiteX8329" fmla="*/ 1849190 w 6682383"/>
              <a:gd name="connsiteY8329" fmla="*/ 1778496 h 6812607"/>
              <a:gd name="connsiteX8330" fmla="*/ 1852910 w 6682383"/>
              <a:gd name="connsiteY8330" fmla="*/ 1774775 h 6812607"/>
              <a:gd name="connsiteX8331" fmla="*/ 1525488 w 6682383"/>
              <a:gd name="connsiteY8331" fmla="*/ 1774775 h 6812607"/>
              <a:gd name="connsiteX8332" fmla="*/ 1521768 w 6682383"/>
              <a:gd name="connsiteY8332" fmla="*/ 1782216 h 6812607"/>
              <a:gd name="connsiteX8333" fmla="*/ 1525488 w 6682383"/>
              <a:gd name="connsiteY8333" fmla="*/ 1789658 h 6812607"/>
              <a:gd name="connsiteX8334" fmla="*/ 1525488 w 6682383"/>
              <a:gd name="connsiteY8334" fmla="*/ 1782216 h 6812607"/>
              <a:gd name="connsiteX8335" fmla="*/ 5631284 w 6682383"/>
              <a:gd name="connsiteY8335" fmla="*/ 1771054 h 6812607"/>
              <a:gd name="connsiteX8336" fmla="*/ 5633144 w 6682383"/>
              <a:gd name="connsiteY8336" fmla="*/ 1774775 h 6812607"/>
              <a:gd name="connsiteX8337" fmla="*/ 5633144 w 6682383"/>
              <a:gd name="connsiteY8337" fmla="*/ 1782216 h 6812607"/>
              <a:gd name="connsiteX8338" fmla="*/ 5625703 w 6682383"/>
              <a:gd name="connsiteY8338" fmla="*/ 1774775 h 6812607"/>
              <a:gd name="connsiteX8339" fmla="*/ 5631284 w 6682383"/>
              <a:gd name="connsiteY8339" fmla="*/ 1771054 h 6812607"/>
              <a:gd name="connsiteX8340" fmla="*/ 5700117 w 6682383"/>
              <a:gd name="connsiteY8340" fmla="*/ 1767334 h 6812607"/>
              <a:gd name="connsiteX8341" fmla="*/ 5707558 w 6682383"/>
              <a:gd name="connsiteY8341" fmla="*/ 1771054 h 6812607"/>
              <a:gd name="connsiteX8342" fmla="*/ 5703838 w 6682383"/>
              <a:gd name="connsiteY8342" fmla="*/ 1774775 h 6812607"/>
              <a:gd name="connsiteX8343" fmla="*/ 5700117 w 6682383"/>
              <a:gd name="connsiteY8343" fmla="*/ 1767334 h 6812607"/>
              <a:gd name="connsiteX8344" fmla="*/ 5670351 w 6682383"/>
              <a:gd name="connsiteY8344" fmla="*/ 1767334 h 6812607"/>
              <a:gd name="connsiteX8345" fmla="*/ 5677793 w 6682383"/>
              <a:gd name="connsiteY8345" fmla="*/ 1767334 h 6812607"/>
              <a:gd name="connsiteX8346" fmla="*/ 5670351 w 6682383"/>
              <a:gd name="connsiteY8346" fmla="*/ 1774775 h 6812607"/>
              <a:gd name="connsiteX8347" fmla="*/ 5499199 w 6682383"/>
              <a:gd name="connsiteY8347" fmla="*/ 1767334 h 6812607"/>
              <a:gd name="connsiteX8348" fmla="*/ 5502920 w 6682383"/>
              <a:gd name="connsiteY8348" fmla="*/ 1771054 h 6812607"/>
              <a:gd name="connsiteX8349" fmla="*/ 5514082 w 6682383"/>
              <a:gd name="connsiteY8349" fmla="*/ 1771054 h 6812607"/>
              <a:gd name="connsiteX8350" fmla="*/ 5521523 w 6682383"/>
              <a:gd name="connsiteY8350" fmla="*/ 1774775 h 6812607"/>
              <a:gd name="connsiteX8351" fmla="*/ 5521523 w 6682383"/>
              <a:gd name="connsiteY8351" fmla="*/ 1767334 h 6812607"/>
              <a:gd name="connsiteX8352" fmla="*/ 1532930 w 6682383"/>
              <a:gd name="connsiteY8352" fmla="*/ 1767334 h 6812607"/>
              <a:gd name="connsiteX8353" fmla="*/ 1532930 w 6682383"/>
              <a:gd name="connsiteY8353" fmla="*/ 1774775 h 6812607"/>
              <a:gd name="connsiteX8354" fmla="*/ 1540371 w 6682383"/>
              <a:gd name="connsiteY8354" fmla="*/ 1767334 h 6812607"/>
              <a:gd name="connsiteX8355" fmla="*/ 1532930 w 6682383"/>
              <a:gd name="connsiteY8355" fmla="*/ 1767334 h 6812607"/>
              <a:gd name="connsiteX8356" fmla="*/ 5229448 w 6682383"/>
              <a:gd name="connsiteY8356" fmla="*/ 1763613 h 6812607"/>
              <a:gd name="connsiteX8357" fmla="*/ 5231308 w 6682383"/>
              <a:gd name="connsiteY8357" fmla="*/ 1767334 h 6812607"/>
              <a:gd name="connsiteX8358" fmla="*/ 5242470 w 6682383"/>
              <a:gd name="connsiteY8358" fmla="*/ 1767334 h 6812607"/>
              <a:gd name="connsiteX8359" fmla="*/ 5246191 w 6682383"/>
              <a:gd name="connsiteY8359" fmla="*/ 1774775 h 6812607"/>
              <a:gd name="connsiteX8360" fmla="*/ 5231308 w 6682383"/>
              <a:gd name="connsiteY8360" fmla="*/ 1771054 h 6812607"/>
              <a:gd name="connsiteX8361" fmla="*/ 5223867 w 6682383"/>
              <a:gd name="connsiteY8361" fmla="*/ 1767334 h 6812607"/>
              <a:gd name="connsiteX8362" fmla="*/ 5229448 w 6682383"/>
              <a:gd name="connsiteY8362" fmla="*/ 1763613 h 6812607"/>
              <a:gd name="connsiteX8363" fmla="*/ 1564556 w 6682383"/>
              <a:gd name="connsiteY8363" fmla="*/ 1763613 h 6812607"/>
              <a:gd name="connsiteX8364" fmla="*/ 1562696 w 6682383"/>
              <a:gd name="connsiteY8364" fmla="*/ 1767334 h 6812607"/>
              <a:gd name="connsiteX8365" fmla="*/ 1558975 w 6682383"/>
              <a:gd name="connsiteY8365" fmla="*/ 1778496 h 6812607"/>
              <a:gd name="connsiteX8366" fmla="*/ 1555254 w 6682383"/>
              <a:gd name="connsiteY8366" fmla="*/ 1789658 h 6812607"/>
              <a:gd name="connsiteX8367" fmla="*/ 1547813 w 6682383"/>
              <a:gd name="connsiteY8367" fmla="*/ 1797099 h 6812607"/>
              <a:gd name="connsiteX8368" fmla="*/ 1577578 w 6682383"/>
              <a:gd name="connsiteY8368" fmla="*/ 1774775 h 6812607"/>
              <a:gd name="connsiteX8369" fmla="*/ 1577578 w 6682383"/>
              <a:gd name="connsiteY8369" fmla="*/ 1767334 h 6812607"/>
              <a:gd name="connsiteX8370" fmla="*/ 1570137 w 6682383"/>
              <a:gd name="connsiteY8370" fmla="*/ 1767334 h 6812607"/>
              <a:gd name="connsiteX8371" fmla="*/ 1564556 w 6682383"/>
              <a:gd name="connsiteY8371" fmla="*/ 1763613 h 6812607"/>
              <a:gd name="connsiteX8372" fmla="*/ 1339453 w 6682383"/>
              <a:gd name="connsiteY8372" fmla="*/ 1761753 h 6812607"/>
              <a:gd name="connsiteX8373" fmla="*/ 1343174 w 6682383"/>
              <a:gd name="connsiteY8373" fmla="*/ 1763613 h 6812607"/>
              <a:gd name="connsiteX8374" fmla="*/ 1339453 w 6682383"/>
              <a:gd name="connsiteY8374" fmla="*/ 1767334 h 6812607"/>
              <a:gd name="connsiteX8375" fmla="*/ 1332012 w 6682383"/>
              <a:gd name="connsiteY8375" fmla="*/ 1767334 h 6812607"/>
              <a:gd name="connsiteX8376" fmla="*/ 1335733 w 6682383"/>
              <a:gd name="connsiteY8376" fmla="*/ 1763613 h 6812607"/>
              <a:gd name="connsiteX8377" fmla="*/ 1339453 w 6682383"/>
              <a:gd name="connsiteY8377" fmla="*/ 1761753 h 6812607"/>
              <a:gd name="connsiteX8378" fmla="*/ 5819179 w 6682383"/>
              <a:gd name="connsiteY8378" fmla="*/ 1759892 h 6812607"/>
              <a:gd name="connsiteX8379" fmla="*/ 5826621 w 6682383"/>
              <a:gd name="connsiteY8379" fmla="*/ 1767334 h 6812607"/>
              <a:gd name="connsiteX8380" fmla="*/ 5819179 w 6682383"/>
              <a:gd name="connsiteY8380" fmla="*/ 1767334 h 6812607"/>
              <a:gd name="connsiteX8381" fmla="*/ 5164336 w 6682383"/>
              <a:gd name="connsiteY8381" fmla="*/ 1759892 h 6812607"/>
              <a:gd name="connsiteX8382" fmla="*/ 5171777 w 6682383"/>
              <a:gd name="connsiteY8382" fmla="*/ 1767334 h 6812607"/>
              <a:gd name="connsiteX8383" fmla="*/ 5179218 w 6682383"/>
              <a:gd name="connsiteY8383" fmla="*/ 1767334 h 6812607"/>
              <a:gd name="connsiteX8384" fmla="*/ 5179218 w 6682383"/>
              <a:gd name="connsiteY8384" fmla="*/ 1759892 h 6812607"/>
              <a:gd name="connsiteX8385" fmla="*/ 5164336 w 6682383"/>
              <a:gd name="connsiteY8385" fmla="*/ 1759892 h 6812607"/>
              <a:gd name="connsiteX8386" fmla="*/ 5134570 w 6682383"/>
              <a:gd name="connsiteY8386" fmla="*/ 1759892 h 6812607"/>
              <a:gd name="connsiteX8387" fmla="*/ 5127129 w 6682383"/>
              <a:gd name="connsiteY8387" fmla="*/ 1767334 h 6812607"/>
              <a:gd name="connsiteX8388" fmla="*/ 5142011 w 6682383"/>
              <a:gd name="connsiteY8388" fmla="*/ 1767334 h 6812607"/>
              <a:gd name="connsiteX8389" fmla="*/ 5134570 w 6682383"/>
              <a:gd name="connsiteY8389" fmla="*/ 1759892 h 6812607"/>
              <a:gd name="connsiteX8390" fmla="*/ 1681758 w 6682383"/>
              <a:gd name="connsiteY8390" fmla="*/ 1759892 h 6812607"/>
              <a:gd name="connsiteX8391" fmla="*/ 1674316 w 6682383"/>
              <a:gd name="connsiteY8391" fmla="*/ 1774775 h 6812607"/>
              <a:gd name="connsiteX8392" fmla="*/ 1674316 w 6682383"/>
              <a:gd name="connsiteY8392" fmla="*/ 1767334 h 6812607"/>
              <a:gd name="connsiteX8393" fmla="*/ 5982890 w 6682383"/>
              <a:gd name="connsiteY8393" fmla="*/ 1752451 h 6812607"/>
              <a:gd name="connsiteX8394" fmla="*/ 5990332 w 6682383"/>
              <a:gd name="connsiteY8394" fmla="*/ 1759892 h 6812607"/>
              <a:gd name="connsiteX8395" fmla="*/ 5982890 w 6682383"/>
              <a:gd name="connsiteY8395" fmla="*/ 1767334 h 6812607"/>
              <a:gd name="connsiteX8396" fmla="*/ 5982890 w 6682383"/>
              <a:gd name="connsiteY8396" fmla="*/ 1756172 h 6812607"/>
              <a:gd name="connsiteX8397" fmla="*/ 5982890 w 6682383"/>
              <a:gd name="connsiteY8397" fmla="*/ 1752451 h 6812607"/>
              <a:gd name="connsiteX8398" fmla="*/ 5789414 w 6682383"/>
              <a:gd name="connsiteY8398" fmla="*/ 1752451 h 6812607"/>
              <a:gd name="connsiteX8399" fmla="*/ 5796855 w 6682383"/>
              <a:gd name="connsiteY8399" fmla="*/ 1759892 h 6812607"/>
              <a:gd name="connsiteX8400" fmla="*/ 5781972 w 6682383"/>
              <a:gd name="connsiteY8400" fmla="*/ 1759892 h 6812607"/>
              <a:gd name="connsiteX8401" fmla="*/ 5677793 w 6682383"/>
              <a:gd name="connsiteY8401" fmla="*/ 1752451 h 6812607"/>
              <a:gd name="connsiteX8402" fmla="*/ 5685234 w 6682383"/>
              <a:gd name="connsiteY8402" fmla="*/ 1759892 h 6812607"/>
              <a:gd name="connsiteX8403" fmla="*/ 5685234 w 6682383"/>
              <a:gd name="connsiteY8403" fmla="*/ 1752451 h 6812607"/>
              <a:gd name="connsiteX8404" fmla="*/ 5097363 w 6682383"/>
              <a:gd name="connsiteY8404" fmla="*/ 1745009 h 6812607"/>
              <a:gd name="connsiteX8405" fmla="*/ 5104804 w 6682383"/>
              <a:gd name="connsiteY8405" fmla="*/ 1752451 h 6812607"/>
              <a:gd name="connsiteX8406" fmla="*/ 5112246 w 6682383"/>
              <a:gd name="connsiteY8406" fmla="*/ 1748730 h 6812607"/>
              <a:gd name="connsiteX8407" fmla="*/ 5108525 w 6682383"/>
              <a:gd name="connsiteY8407" fmla="*/ 1745009 h 6812607"/>
              <a:gd name="connsiteX8408" fmla="*/ 5097363 w 6682383"/>
              <a:gd name="connsiteY8408" fmla="*/ 1745009 h 6812607"/>
              <a:gd name="connsiteX8409" fmla="*/ 5082480 w 6682383"/>
              <a:gd name="connsiteY8409" fmla="*/ 1745009 h 6812607"/>
              <a:gd name="connsiteX8410" fmla="*/ 5089922 w 6682383"/>
              <a:gd name="connsiteY8410" fmla="*/ 1752451 h 6812607"/>
              <a:gd name="connsiteX8411" fmla="*/ 5089922 w 6682383"/>
              <a:gd name="connsiteY8411" fmla="*/ 1745009 h 6812607"/>
              <a:gd name="connsiteX8412" fmla="*/ 5968008 w 6682383"/>
              <a:gd name="connsiteY8412" fmla="*/ 1737568 h 6812607"/>
              <a:gd name="connsiteX8413" fmla="*/ 5975449 w 6682383"/>
              <a:gd name="connsiteY8413" fmla="*/ 1737568 h 6812607"/>
              <a:gd name="connsiteX8414" fmla="*/ 5975449 w 6682383"/>
              <a:gd name="connsiteY8414" fmla="*/ 1745009 h 6812607"/>
              <a:gd name="connsiteX8415" fmla="*/ 5968008 w 6682383"/>
              <a:gd name="connsiteY8415" fmla="*/ 1737568 h 6812607"/>
              <a:gd name="connsiteX8416" fmla="*/ 5945683 w 6682383"/>
              <a:gd name="connsiteY8416" fmla="*/ 1737568 h 6812607"/>
              <a:gd name="connsiteX8417" fmla="*/ 5953125 w 6682383"/>
              <a:gd name="connsiteY8417" fmla="*/ 1737568 h 6812607"/>
              <a:gd name="connsiteX8418" fmla="*/ 5953125 w 6682383"/>
              <a:gd name="connsiteY8418" fmla="*/ 1745009 h 6812607"/>
              <a:gd name="connsiteX8419" fmla="*/ 5930801 w 6682383"/>
              <a:gd name="connsiteY8419" fmla="*/ 1745009 h 6812607"/>
              <a:gd name="connsiteX8420" fmla="*/ 5938242 w 6682383"/>
              <a:gd name="connsiteY8420" fmla="*/ 1741289 h 6812607"/>
              <a:gd name="connsiteX8421" fmla="*/ 5945683 w 6682383"/>
              <a:gd name="connsiteY8421" fmla="*/ 1737568 h 6812607"/>
              <a:gd name="connsiteX8422" fmla="*/ 5246191 w 6682383"/>
              <a:gd name="connsiteY8422" fmla="*/ 1737568 h 6812607"/>
              <a:gd name="connsiteX8423" fmla="*/ 5253633 w 6682383"/>
              <a:gd name="connsiteY8423" fmla="*/ 1745009 h 6812607"/>
              <a:gd name="connsiteX8424" fmla="*/ 5246191 w 6682383"/>
              <a:gd name="connsiteY8424" fmla="*/ 1752451 h 6812607"/>
              <a:gd name="connsiteX8425" fmla="*/ 5238750 w 6682383"/>
              <a:gd name="connsiteY8425" fmla="*/ 1745009 h 6812607"/>
              <a:gd name="connsiteX8426" fmla="*/ 5246191 w 6682383"/>
              <a:gd name="connsiteY8426" fmla="*/ 1737568 h 6812607"/>
              <a:gd name="connsiteX8427" fmla="*/ 5134570 w 6682383"/>
              <a:gd name="connsiteY8427" fmla="*/ 1737568 h 6812607"/>
              <a:gd name="connsiteX8428" fmla="*/ 5134570 w 6682383"/>
              <a:gd name="connsiteY8428" fmla="*/ 1745009 h 6812607"/>
              <a:gd name="connsiteX8429" fmla="*/ 5142011 w 6682383"/>
              <a:gd name="connsiteY8429" fmla="*/ 1737568 h 6812607"/>
              <a:gd name="connsiteX8430" fmla="*/ 1592461 w 6682383"/>
              <a:gd name="connsiteY8430" fmla="*/ 1737568 h 6812607"/>
              <a:gd name="connsiteX8431" fmla="*/ 1592461 w 6682383"/>
              <a:gd name="connsiteY8431" fmla="*/ 1745009 h 6812607"/>
              <a:gd name="connsiteX8432" fmla="*/ 1599903 w 6682383"/>
              <a:gd name="connsiteY8432" fmla="*/ 1745009 h 6812607"/>
              <a:gd name="connsiteX8433" fmla="*/ 5882431 w 6682383"/>
              <a:gd name="connsiteY8433" fmla="*/ 1730127 h 6812607"/>
              <a:gd name="connsiteX8434" fmla="*/ 5886152 w 6682383"/>
              <a:gd name="connsiteY8434" fmla="*/ 1737568 h 6812607"/>
              <a:gd name="connsiteX8435" fmla="*/ 5878711 w 6682383"/>
              <a:gd name="connsiteY8435" fmla="*/ 1737568 h 6812607"/>
              <a:gd name="connsiteX8436" fmla="*/ 5882431 w 6682383"/>
              <a:gd name="connsiteY8436" fmla="*/ 1730127 h 6812607"/>
              <a:gd name="connsiteX8437" fmla="*/ 5573613 w 6682383"/>
              <a:gd name="connsiteY8437" fmla="*/ 1730127 h 6812607"/>
              <a:gd name="connsiteX8438" fmla="*/ 5573613 w 6682383"/>
              <a:gd name="connsiteY8438" fmla="*/ 1737568 h 6812607"/>
              <a:gd name="connsiteX8439" fmla="*/ 5581054 w 6682383"/>
              <a:gd name="connsiteY8439" fmla="*/ 1737568 h 6812607"/>
              <a:gd name="connsiteX8440" fmla="*/ 5350371 w 6682383"/>
              <a:gd name="connsiteY8440" fmla="*/ 1730127 h 6812607"/>
              <a:gd name="connsiteX8441" fmla="*/ 5350371 w 6682383"/>
              <a:gd name="connsiteY8441" fmla="*/ 1745009 h 6812607"/>
              <a:gd name="connsiteX8442" fmla="*/ 5350371 w 6682383"/>
              <a:gd name="connsiteY8442" fmla="*/ 1759892 h 6812607"/>
              <a:gd name="connsiteX8443" fmla="*/ 5365254 w 6682383"/>
              <a:gd name="connsiteY8443" fmla="*/ 1767334 h 6812607"/>
              <a:gd name="connsiteX8444" fmla="*/ 5380136 w 6682383"/>
              <a:gd name="connsiteY8444" fmla="*/ 1759892 h 6812607"/>
              <a:gd name="connsiteX8445" fmla="*/ 5372695 w 6682383"/>
              <a:gd name="connsiteY8445" fmla="*/ 1745009 h 6812607"/>
              <a:gd name="connsiteX8446" fmla="*/ 5365254 w 6682383"/>
              <a:gd name="connsiteY8446" fmla="*/ 1741289 h 6812607"/>
              <a:gd name="connsiteX8447" fmla="*/ 5357812 w 6682383"/>
              <a:gd name="connsiteY8447" fmla="*/ 1733847 h 6812607"/>
              <a:gd name="connsiteX8448" fmla="*/ 5350371 w 6682383"/>
              <a:gd name="connsiteY8448" fmla="*/ 1730127 h 6812607"/>
              <a:gd name="connsiteX8449" fmla="*/ 5253633 w 6682383"/>
              <a:gd name="connsiteY8449" fmla="*/ 1730127 h 6812607"/>
              <a:gd name="connsiteX8450" fmla="*/ 5238750 w 6682383"/>
              <a:gd name="connsiteY8450" fmla="*/ 1737568 h 6812607"/>
              <a:gd name="connsiteX8451" fmla="*/ 5216426 w 6682383"/>
              <a:gd name="connsiteY8451" fmla="*/ 1745009 h 6812607"/>
              <a:gd name="connsiteX8452" fmla="*/ 5201543 w 6682383"/>
              <a:gd name="connsiteY8452" fmla="*/ 1737568 h 6812607"/>
              <a:gd name="connsiteX8453" fmla="*/ 5186660 w 6682383"/>
              <a:gd name="connsiteY8453" fmla="*/ 1737568 h 6812607"/>
              <a:gd name="connsiteX8454" fmla="*/ 5182939 w 6682383"/>
              <a:gd name="connsiteY8454" fmla="*/ 1733847 h 6812607"/>
              <a:gd name="connsiteX8455" fmla="*/ 5179218 w 6682383"/>
              <a:gd name="connsiteY8455" fmla="*/ 1737568 h 6812607"/>
              <a:gd name="connsiteX8456" fmla="*/ 5208984 w 6682383"/>
              <a:gd name="connsiteY8456" fmla="*/ 1745009 h 6812607"/>
              <a:gd name="connsiteX8457" fmla="*/ 5216426 w 6682383"/>
              <a:gd name="connsiteY8457" fmla="*/ 1752451 h 6812607"/>
              <a:gd name="connsiteX8458" fmla="*/ 5201543 w 6682383"/>
              <a:gd name="connsiteY8458" fmla="*/ 1759892 h 6812607"/>
              <a:gd name="connsiteX8459" fmla="*/ 5197822 w 6682383"/>
              <a:gd name="connsiteY8459" fmla="*/ 1774775 h 6812607"/>
              <a:gd name="connsiteX8460" fmla="*/ 5201543 w 6682383"/>
              <a:gd name="connsiteY8460" fmla="*/ 1782216 h 6812607"/>
              <a:gd name="connsiteX8461" fmla="*/ 5205263 w 6682383"/>
              <a:gd name="connsiteY8461" fmla="*/ 1782216 h 6812607"/>
              <a:gd name="connsiteX8462" fmla="*/ 5208984 w 6682383"/>
              <a:gd name="connsiteY8462" fmla="*/ 1789658 h 6812607"/>
              <a:gd name="connsiteX8463" fmla="*/ 5186660 w 6682383"/>
              <a:gd name="connsiteY8463" fmla="*/ 1782216 h 6812607"/>
              <a:gd name="connsiteX8464" fmla="*/ 5182939 w 6682383"/>
              <a:gd name="connsiteY8464" fmla="*/ 1774775 h 6812607"/>
              <a:gd name="connsiteX8465" fmla="*/ 5179218 w 6682383"/>
              <a:gd name="connsiteY8465" fmla="*/ 1774775 h 6812607"/>
              <a:gd name="connsiteX8466" fmla="*/ 5160615 w 6682383"/>
              <a:gd name="connsiteY8466" fmla="*/ 1771054 h 6812607"/>
              <a:gd name="connsiteX8467" fmla="*/ 5149453 w 6682383"/>
              <a:gd name="connsiteY8467" fmla="*/ 1767334 h 6812607"/>
              <a:gd name="connsiteX8468" fmla="*/ 5142011 w 6682383"/>
              <a:gd name="connsiteY8468" fmla="*/ 1774775 h 6812607"/>
              <a:gd name="connsiteX8469" fmla="*/ 5149453 w 6682383"/>
              <a:gd name="connsiteY8469" fmla="*/ 1774775 h 6812607"/>
              <a:gd name="connsiteX8470" fmla="*/ 5164336 w 6682383"/>
              <a:gd name="connsiteY8470" fmla="*/ 1782216 h 6812607"/>
              <a:gd name="connsiteX8471" fmla="*/ 5168056 w 6682383"/>
              <a:gd name="connsiteY8471" fmla="*/ 1785937 h 6812607"/>
              <a:gd name="connsiteX8472" fmla="*/ 5164336 w 6682383"/>
              <a:gd name="connsiteY8472" fmla="*/ 1785937 h 6812607"/>
              <a:gd name="connsiteX8473" fmla="*/ 5156894 w 6682383"/>
              <a:gd name="connsiteY8473" fmla="*/ 1789658 h 6812607"/>
              <a:gd name="connsiteX8474" fmla="*/ 5156894 w 6682383"/>
              <a:gd name="connsiteY8474" fmla="*/ 1797099 h 6812607"/>
              <a:gd name="connsiteX8475" fmla="*/ 5156894 w 6682383"/>
              <a:gd name="connsiteY8475" fmla="*/ 1804541 h 6812607"/>
              <a:gd name="connsiteX8476" fmla="*/ 5164336 w 6682383"/>
              <a:gd name="connsiteY8476" fmla="*/ 1804541 h 6812607"/>
              <a:gd name="connsiteX8477" fmla="*/ 5194101 w 6682383"/>
              <a:gd name="connsiteY8477" fmla="*/ 1797099 h 6812607"/>
              <a:gd name="connsiteX8478" fmla="*/ 5205263 w 6682383"/>
              <a:gd name="connsiteY8478" fmla="*/ 1797099 h 6812607"/>
              <a:gd name="connsiteX8479" fmla="*/ 5208984 w 6682383"/>
              <a:gd name="connsiteY8479" fmla="*/ 1804541 h 6812607"/>
              <a:gd name="connsiteX8480" fmla="*/ 5208984 w 6682383"/>
              <a:gd name="connsiteY8480" fmla="*/ 1808261 h 6812607"/>
              <a:gd name="connsiteX8481" fmla="*/ 5216426 w 6682383"/>
              <a:gd name="connsiteY8481" fmla="*/ 1819423 h 6812607"/>
              <a:gd name="connsiteX8482" fmla="*/ 5223867 w 6682383"/>
              <a:gd name="connsiteY8482" fmla="*/ 1826865 h 6812607"/>
              <a:gd name="connsiteX8483" fmla="*/ 5223867 w 6682383"/>
              <a:gd name="connsiteY8483" fmla="*/ 1811982 h 6812607"/>
              <a:gd name="connsiteX8484" fmla="*/ 5220146 w 6682383"/>
              <a:gd name="connsiteY8484" fmla="*/ 1800820 h 6812607"/>
              <a:gd name="connsiteX8485" fmla="*/ 5223867 w 6682383"/>
              <a:gd name="connsiteY8485" fmla="*/ 1797099 h 6812607"/>
              <a:gd name="connsiteX8486" fmla="*/ 5231308 w 6682383"/>
              <a:gd name="connsiteY8486" fmla="*/ 1797099 h 6812607"/>
              <a:gd name="connsiteX8487" fmla="*/ 5253633 w 6682383"/>
              <a:gd name="connsiteY8487" fmla="*/ 1797099 h 6812607"/>
              <a:gd name="connsiteX8488" fmla="*/ 5268515 w 6682383"/>
              <a:gd name="connsiteY8488" fmla="*/ 1797099 h 6812607"/>
              <a:gd name="connsiteX8489" fmla="*/ 5279677 w 6682383"/>
              <a:gd name="connsiteY8489" fmla="*/ 1808261 h 6812607"/>
              <a:gd name="connsiteX8490" fmla="*/ 5290840 w 6682383"/>
              <a:gd name="connsiteY8490" fmla="*/ 1811982 h 6812607"/>
              <a:gd name="connsiteX8491" fmla="*/ 5290840 w 6682383"/>
              <a:gd name="connsiteY8491" fmla="*/ 1804541 h 6812607"/>
              <a:gd name="connsiteX8492" fmla="*/ 5275957 w 6682383"/>
              <a:gd name="connsiteY8492" fmla="*/ 1804541 h 6812607"/>
              <a:gd name="connsiteX8493" fmla="*/ 5275957 w 6682383"/>
              <a:gd name="connsiteY8493" fmla="*/ 1797099 h 6812607"/>
              <a:gd name="connsiteX8494" fmla="*/ 5283398 w 6682383"/>
              <a:gd name="connsiteY8494" fmla="*/ 1797099 h 6812607"/>
              <a:gd name="connsiteX8495" fmla="*/ 5283398 w 6682383"/>
              <a:gd name="connsiteY8495" fmla="*/ 1789658 h 6812607"/>
              <a:gd name="connsiteX8496" fmla="*/ 5298281 w 6682383"/>
              <a:gd name="connsiteY8496" fmla="*/ 1785937 h 6812607"/>
              <a:gd name="connsiteX8497" fmla="*/ 5294560 w 6682383"/>
              <a:gd name="connsiteY8497" fmla="*/ 1778496 h 6812607"/>
              <a:gd name="connsiteX8498" fmla="*/ 5283398 w 6682383"/>
              <a:gd name="connsiteY8498" fmla="*/ 1774775 h 6812607"/>
              <a:gd name="connsiteX8499" fmla="*/ 5275957 w 6682383"/>
              <a:gd name="connsiteY8499" fmla="*/ 1774775 h 6812607"/>
              <a:gd name="connsiteX8500" fmla="*/ 5268515 w 6682383"/>
              <a:gd name="connsiteY8500" fmla="*/ 1767334 h 6812607"/>
              <a:gd name="connsiteX8501" fmla="*/ 5283398 w 6682383"/>
              <a:gd name="connsiteY8501" fmla="*/ 1767334 h 6812607"/>
              <a:gd name="connsiteX8502" fmla="*/ 5313164 w 6682383"/>
              <a:gd name="connsiteY8502" fmla="*/ 1782216 h 6812607"/>
              <a:gd name="connsiteX8503" fmla="*/ 5320605 w 6682383"/>
              <a:gd name="connsiteY8503" fmla="*/ 1782216 h 6812607"/>
              <a:gd name="connsiteX8504" fmla="*/ 5313164 w 6682383"/>
              <a:gd name="connsiteY8504" fmla="*/ 1774775 h 6812607"/>
              <a:gd name="connsiteX8505" fmla="*/ 5335488 w 6682383"/>
              <a:gd name="connsiteY8505" fmla="*/ 1774775 h 6812607"/>
              <a:gd name="connsiteX8506" fmla="*/ 5342929 w 6682383"/>
              <a:gd name="connsiteY8506" fmla="*/ 1782216 h 6812607"/>
              <a:gd name="connsiteX8507" fmla="*/ 5357812 w 6682383"/>
              <a:gd name="connsiteY8507" fmla="*/ 1789658 h 6812607"/>
              <a:gd name="connsiteX8508" fmla="*/ 5380136 w 6682383"/>
              <a:gd name="connsiteY8508" fmla="*/ 1800820 h 6812607"/>
              <a:gd name="connsiteX8509" fmla="*/ 5387578 w 6682383"/>
              <a:gd name="connsiteY8509" fmla="*/ 1800820 h 6812607"/>
              <a:gd name="connsiteX8510" fmla="*/ 5391299 w 6682383"/>
              <a:gd name="connsiteY8510" fmla="*/ 1797099 h 6812607"/>
              <a:gd name="connsiteX8511" fmla="*/ 5395019 w 6682383"/>
              <a:gd name="connsiteY8511" fmla="*/ 1800820 h 6812607"/>
              <a:gd name="connsiteX8512" fmla="*/ 5402461 w 6682383"/>
              <a:gd name="connsiteY8512" fmla="*/ 1808261 h 6812607"/>
              <a:gd name="connsiteX8513" fmla="*/ 5413623 w 6682383"/>
              <a:gd name="connsiteY8513" fmla="*/ 1811982 h 6812607"/>
              <a:gd name="connsiteX8514" fmla="*/ 5417343 w 6682383"/>
              <a:gd name="connsiteY8514" fmla="*/ 1811982 h 6812607"/>
              <a:gd name="connsiteX8515" fmla="*/ 5417343 w 6682383"/>
              <a:gd name="connsiteY8515" fmla="*/ 1819423 h 6812607"/>
              <a:gd name="connsiteX8516" fmla="*/ 5432226 w 6682383"/>
              <a:gd name="connsiteY8516" fmla="*/ 1826865 h 6812607"/>
              <a:gd name="connsiteX8517" fmla="*/ 5447109 w 6682383"/>
              <a:gd name="connsiteY8517" fmla="*/ 1819423 h 6812607"/>
              <a:gd name="connsiteX8518" fmla="*/ 5443388 w 6682383"/>
              <a:gd name="connsiteY8518" fmla="*/ 1808261 h 6812607"/>
              <a:gd name="connsiteX8519" fmla="*/ 5454551 w 6682383"/>
              <a:gd name="connsiteY8519" fmla="*/ 1804541 h 6812607"/>
              <a:gd name="connsiteX8520" fmla="*/ 5461992 w 6682383"/>
              <a:gd name="connsiteY8520" fmla="*/ 1804541 h 6812607"/>
              <a:gd name="connsiteX8521" fmla="*/ 5469433 w 6682383"/>
              <a:gd name="connsiteY8521" fmla="*/ 1804541 h 6812607"/>
              <a:gd name="connsiteX8522" fmla="*/ 5488037 w 6682383"/>
              <a:gd name="connsiteY8522" fmla="*/ 1800820 h 6812607"/>
              <a:gd name="connsiteX8523" fmla="*/ 5506640 w 6682383"/>
              <a:gd name="connsiteY8523" fmla="*/ 1800820 h 6812607"/>
              <a:gd name="connsiteX8524" fmla="*/ 5514082 w 6682383"/>
              <a:gd name="connsiteY8524" fmla="*/ 1797099 h 6812607"/>
              <a:gd name="connsiteX8525" fmla="*/ 5506640 w 6682383"/>
              <a:gd name="connsiteY8525" fmla="*/ 1782216 h 6812607"/>
              <a:gd name="connsiteX8526" fmla="*/ 5484316 w 6682383"/>
              <a:gd name="connsiteY8526" fmla="*/ 1778496 h 6812607"/>
              <a:gd name="connsiteX8527" fmla="*/ 5476875 w 6682383"/>
              <a:gd name="connsiteY8527" fmla="*/ 1782216 h 6812607"/>
              <a:gd name="connsiteX8528" fmla="*/ 5473154 w 6682383"/>
              <a:gd name="connsiteY8528" fmla="*/ 1774775 h 6812607"/>
              <a:gd name="connsiteX8529" fmla="*/ 5461992 w 6682383"/>
              <a:gd name="connsiteY8529" fmla="*/ 1774775 h 6812607"/>
              <a:gd name="connsiteX8530" fmla="*/ 5447109 w 6682383"/>
              <a:gd name="connsiteY8530" fmla="*/ 1767334 h 6812607"/>
              <a:gd name="connsiteX8531" fmla="*/ 5439668 w 6682383"/>
              <a:gd name="connsiteY8531" fmla="*/ 1759892 h 6812607"/>
              <a:gd name="connsiteX8532" fmla="*/ 5432226 w 6682383"/>
              <a:gd name="connsiteY8532" fmla="*/ 1759892 h 6812607"/>
              <a:gd name="connsiteX8533" fmla="*/ 5424785 w 6682383"/>
              <a:gd name="connsiteY8533" fmla="*/ 1767334 h 6812607"/>
              <a:gd name="connsiteX8534" fmla="*/ 5417343 w 6682383"/>
              <a:gd name="connsiteY8534" fmla="*/ 1763613 h 6812607"/>
              <a:gd name="connsiteX8535" fmla="*/ 5417343 w 6682383"/>
              <a:gd name="connsiteY8535" fmla="*/ 1759892 h 6812607"/>
              <a:gd name="connsiteX8536" fmla="*/ 5409902 w 6682383"/>
              <a:gd name="connsiteY8536" fmla="*/ 1759892 h 6812607"/>
              <a:gd name="connsiteX8537" fmla="*/ 5402461 w 6682383"/>
              <a:gd name="connsiteY8537" fmla="*/ 1759892 h 6812607"/>
              <a:gd name="connsiteX8538" fmla="*/ 5395019 w 6682383"/>
              <a:gd name="connsiteY8538" fmla="*/ 1767334 h 6812607"/>
              <a:gd name="connsiteX8539" fmla="*/ 5409902 w 6682383"/>
              <a:gd name="connsiteY8539" fmla="*/ 1774775 h 6812607"/>
              <a:gd name="connsiteX8540" fmla="*/ 5417343 w 6682383"/>
              <a:gd name="connsiteY8540" fmla="*/ 1797099 h 6812607"/>
              <a:gd name="connsiteX8541" fmla="*/ 5380136 w 6682383"/>
              <a:gd name="connsiteY8541" fmla="*/ 1782216 h 6812607"/>
              <a:gd name="connsiteX8542" fmla="*/ 5357812 w 6682383"/>
              <a:gd name="connsiteY8542" fmla="*/ 1774775 h 6812607"/>
              <a:gd name="connsiteX8543" fmla="*/ 5342929 w 6682383"/>
              <a:gd name="connsiteY8543" fmla="*/ 1767334 h 6812607"/>
              <a:gd name="connsiteX8544" fmla="*/ 5331767 w 6682383"/>
              <a:gd name="connsiteY8544" fmla="*/ 1767334 h 6812607"/>
              <a:gd name="connsiteX8545" fmla="*/ 5328047 w 6682383"/>
              <a:gd name="connsiteY8545" fmla="*/ 1759892 h 6812607"/>
              <a:gd name="connsiteX8546" fmla="*/ 5320605 w 6682383"/>
              <a:gd name="connsiteY8546" fmla="*/ 1759892 h 6812607"/>
              <a:gd name="connsiteX8547" fmla="*/ 5313164 w 6682383"/>
              <a:gd name="connsiteY8547" fmla="*/ 1759892 h 6812607"/>
              <a:gd name="connsiteX8548" fmla="*/ 5290840 w 6682383"/>
              <a:gd name="connsiteY8548" fmla="*/ 1752451 h 6812607"/>
              <a:gd name="connsiteX8549" fmla="*/ 5283398 w 6682383"/>
              <a:gd name="connsiteY8549" fmla="*/ 1759892 h 6812607"/>
              <a:gd name="connsiteX8550" fmla="*/ 5275957 w 6682383"/>
              <a:gd name="connsiteY8550" fmla="*/ 1752451 h 6812607"/>
              <a:gd name="connsiteX8551" fmla="*/ 5272236 w 6682383"/>
              <a:gd name="connsiteY8551" fmla="*/ 1745009 h 6812607"/>
              <a:gd name="connsiteX8552" fmla="*/ 5268515 w 6682383"/>
              <a:gd name="connsiteY8552" fmla="*/ 1737568 h 6812607"/>
              <a:gd name="connsiteX8553" fmla="*/ 5253633 w 6682383"/>
              <a:gd name="connsiteY8553" fmla="*/ 1730127 h 6812607"/>
              <a:gd name="connsiteX8554" fmla="*/ 1350615 w 6682383"/>
              <a:gd name="connsiteY8554" fmla="*/ 1727801 h 6812607"/>
              <a:gd name="connsiteX8555" fmla="*/ 1354336 w 6682383"/>
              <a:gd name="connsiteY8555" fmla="*/ 1730127 h 6812607"/>
              <a:gd name="connsiteX8556" fmla="*/ 1354336 w 6682383"/>
              <a:gd name="connsiteY8556" fmla="*/ 1745009 h 6812607"/>
              <a:gd name="connsiteX8557" fmla="*/ 1339453 w 6682383"/>
              <a:gd name="connsiteY8557" fmla="*/ 1752451 h 6812607"/>
              <a:gd name="connsiteX8558" fmla="*/ 1332012 w 6682383"/>
              <a:gd name="connsiteY8558" fmla="*/ 1752451 h 6812607"/>
              <a:gd name="connsiteX8559" fmla="*/ 1339453 w 6682383"/>
              <a:gd name="connsiteY8559" fmla="*/ 1737568 h 6812607"/>
              <a:gd name="connsiteX8560" fmla="*/ 1350615 w 6682383"/>
              <a:gd name="connsiteY8560" fmla="*/ 1727801 h 6812607"/>
              <a:gd name="connsiteX8561" fmla="*/ 1811983 w 6682383"/>
              <a:gd name="connsiteY8561" fmla="*/ 1722685 h 6812607"/>
              <a:gd name="connsiteX8562" fmla="*/ 1808262 w 6682383"/>
              <a:gd name="connsiteY8562" fmla="*/ 1730127 h 6812607"/>
              <a:gd name="connsiteX8563" fmla="*/ 1808262 w 6682383"/>
              <a:gd name="connsiteY8563" fmla="*/ 1737568 h 6812607"/>
              <a:gd name="connsiteX8564" fmla="*/ 1815703 w 6682383"/>
              <a:gd name="connsiteY8564" fmla="*/ 1730127 h 6812607"/>
              <a:gd name="connsiteX8565" fmla="*/ 1811983 w 6682383"/>
              <a:gd name="connsiteY8565" fmla="*/ 1722685 h 6812607"/>
              <a:gd name="connsiteX8566" fmla="*/ 1616815 w 6682383"/>
              <a:gd name="connsiteY8566" fmla="*/ 1719979 h 6812607"/>
              <a:gd name="connsiteX8567" fmla="*/ 1613855 w 6682383"/>
              <a:gd name="connsiteY8567" fmla="*/ 1721755 h 6812607"/>
              <a:gd name="connsiteX8568" fmla="*/ 1607344 w 6682383"/>
              <a:gd name="connsiteY8568" fmla="*/ 1722685 h 6812607"/>
              <a:gd name="connsiteX8569" fmla="*/ 1607344 w 6682383"/>
              <a:gd name="connsiteY8569" fmla="*/ 1730127 h 6812607"/>
              <a:gd name="connsiteX8570" fmla="*/ 1614785 w 6682383"/>
              <a:gd name="connsiteY8570" fmla="*/ 1722685 h 6812607"/>
              <a:gd name="connsiteX8571" fmla="*/ 1686409 w 6682383"/>
              <a:gd name="connsiteY8571" fmla="*/ 1718964 h 6812607"/>
              <a:gd name="connsiteX8572" fmla="*/ 1681758 w 6682383"/>
              <a:gd name="connsiteY8572" fmla="*/ 1722685 h 6812607"/>
              <a:gd name="connsiteX8573" fmla="*/ 1681758 w 6682383"/>
              <a:gd name="connsiteY8573" fmla="*/ 1730127 h 6812607"/>
              <a:gd name="connsiteX8574" fmla="*/ 1685479 w 6682383"/>
              <a:gd name="connsiteY8574" fmla="*/ 1722685 h 6812607"/>
              <a:gd name="connsiteX8575" fmla="*/ 1686409 w 6682383"/>
              <a:gd name="connsiteY8575" fmla="*/ 1718964 h 6812607"/>
              <a:gd name="connsiteX8576" fmla="*/ 5878711 w 6682383"/>
              <a:gd name="connsiteY8576" fmla="*/ 1715244 h 6812607"/>
              <a:gd name="connsiteX8577" fmla="*/ 5893593 w 6682383"/>
              <a:gd name="connsiteY8577" fmla="*/ 1722685 h 6812607"/>
              <a:gd name="connsiteX8578" fmla="*/ 5871269 w 6682383"/>
              <a:gd name="connsiteY8578" fmla="*/ 1722685 h 6812607"/>
              <a:gd name="connsiteX8579" fmla="*/ 5275957 w 6682383"/>
              <a:gd name="connsiteY8579" fmla="*/ 1715244 h 6812607"/>
              <a:gd name="connsiteX8580" fmla="*/ 5298281 w 6682383"/>
              <a:gd name="connsiteY8580" fmla="*/ 1730127 h 6812607"/>
              <a:gd name="connsiteX8581" fmla="*/ 5320605 w 6682383"/>
              <a:gd name="connsiteY8581" fmla="*/ 1737568 h 6812607"/>
              <a:gd name="connsiteX8582" fmla="*/ 5320605 w 6682383"/>
              <a:gd name="connsiteY8582" fmla="*/ 1745009 h 6812607"/>
              <a:gd name="connsiteX8583" fmla="*/ 5328047 w 6682383"/>
              <a:gd name="connsiteY8583" fmla="*/ 1745009 h 6812607"/>
              <a:gd name="connsiteX8584" fmla="*/ 5335488 w 6682383"/>
              <a:gd name="connsiteY8584" fmla="*/ 1745009 h 6812607"/>
              <a:gd name="connsiteX8585" fmla="*/ 5335488 w 6682383"/>
              <a:gd name="connsiteY8585" fmla="*/ 1730127 h 6812607"/>
              <a:gd name="connsiteX8586" fmla="*/ 5328047 w 6682383"/>
              <a:gd name="connsiteY8586" fmla="*/ 1722685 h 6812607"/>
              <a:gd name="connsiteX8587" fmla="*/ 5316885 w 6682383"/>
              <a:gd name="connsiteY8587" fmla="*/ 1722685 h 6812607"/>
              <a:gd name="connsiteX8588" fmla="*/ 5313164 w 6682383"/>
              <a:gd name="connsiteY8588" fmla="*/ 1722685 h 6812607"/>
              <a:gd name="connsiteX8589" fmla="*/ 1912442 w 6682383"/>
              <a:gd name="connsiteY8589" fmla="*/ 1715244 h 6812607"/>
              <a:gd name="connsiteX8590" fmla="*/ 1912442 w 6682383"/>
              <a:gd name="connsiteY8590" fmla="*/ 1722685 h 6812607"/>
              <a:gd name="connsiteX8591" fmla="*/ 1919883 w 6682383"/>
              <a:gd name="connsiteY8591" fmla="*/ 1722685 h 6812607"/>
              <a:gd name="connsiteX8592" fmla="*/ 1919883 w 6682383"/>
              <a:gd name="connsiteY8592" fmla="*/ 1715244 h 6812607"/>
              <a:gd name="connsiteX8593" fmla="*/ 1912442 w 6682383"/>
              <a:gd name="connsiteY8593" fmla="*/ 1715244 h 6812607"/>
              <a:gd name="connsiteX8594" fmla="*/ 5672212 w 6682383"/>
              <a:gd name="connsiteY8594" fmla="*/ 1711523 h 6812607"/>
              <a:gd name="connsiteX8595" fmla="*/ 5670351 w 6682383"/>
              <a:gd name="connsiteY8595" fmla="*/ 1715244 h 6812607"/>
              <a:gd name="connsiteX8596" fmla="*/ 5677793 w 6682383"/>
              <a:gd name="connsiteY8596" fmla="*/ 1722685 h 6812607"/>
              <a:gd name="connsiteX8597" fmla="*/ 5677793 w 6682383"/>
              <a:gd name="connsiteY8597" fmla="*/ 1715244 h 6812607"/>
              <a:gd name="connsiteX8598" fmla="*/ 5672212 w 6682383"/>
              <a:gd name="connsiteY8598" fmla="*/ 1711523 h 6812607"/>
              <a:gd name="connsiteX8599" fmla="*/ 5997773 w 6682383"/>
              <a:gd name="connsiteY8599" fmla="*/ 1707802 h 6812607"/>
              <a:gd name="connsiteX8600" fmla="*/ 6005215 w 6682383"/>
              <a:gd name="connsiteY8600" fmla="*/ 1715244 h 6812607"/>
              <a:gd name="connsiteX8601" fmla="*/ 5997773 w 6682383"/>
              <a:gd name="connsiteY8601" fmla="*/ 1715244 h 6812607"/>
              <a:gd name="connsiteX8602" fmla="*/ 5781972 w 6682383"/>
              <a:gd name="connsiteY8602" fmla="*/ 1707802 h 6812607"/>
              <a:gd name="connsiteX8603" fmla="*/ 5781972 w 6682383"/>
              <a:gd name="connsiteY8603" fmla="*/ 1715244 h 6812607"/>
              <a:gd name="connsiteX8604" fmla="*/ 5789414 w 6682383"/>
              <a:gd name="connsiteY8604" fmla="*/ 1715244 h 6812607"/>
              <a:gd name="connsiteX8605" fmla="*/ 5804297 w 6682383"/>
              <a:gd name="connsiteY8605" fmla="*/ 1722685 h 6812607"/>
              <a:gd name="connsiteX8606" fmla="*/ 5804297 w 6682383"/>
              <a:gd name="connsiteY8606" fmla="*/ 1715244 h 6812607"/>
              <a:gd name="connsiteX8607" fmla="*/ 5796855 w 6682383"/>
              <a:gd name="connsiteY8607" fmla="*/ 1707802 h 6812607"/>
              <a:gd name="connsiteX8608" fmla="*/ 5752207 w 6682383"/>
              <a:gd name="connsiteY8608" fmla="*/ 1707802 h 6812607"/>
              <a:gd name="connsiteX8609" fmla="*/ 5752207 w 6682383"/>
              <a:gd name="connsiteY8609" fmla="*/ 1715244 h 6812607"/>
              <a:gd name="connsiteX8610" fmla="*/ 5759648 w 6682383"/>
              <a:gd name="connsiteY8610" fmla="*/ 1715244 h 6812607"/>
              <a:gd name="connsiteX8611" fmla="*/ 5752207 w 6682383"/>
              <a:gd name="connsiteY8611" fmla="*/ 1707802 h 6812607"/>
              <a:gd name="connsiteX8612" fmla="*/ 1778496 w 6682383"/>
              <a:gd name="connsiteY8612" fmla="*/ 1707802 h 6812607"/>
              <a:gd name="connsiteX8613" fmla="*/ 1771055 w 6682383"/>
              <a:gd name="connsiteY8613" fmla="*/ 1715244 h 6812607"/>
              <a:gd name="connsiteX8614" fmla="*/ 1778496 w 6682383"/>
              <a:gd name="connsiteY8614" fmla="*/ 1715244 h 6812607"/>
              <a:gd name="connsiteX8615" fmla="*/ 1778496 w 6682383"/>
              <a:gd name="connsiteY8615" fmla="*/ 1707802 h 6812607"/>
              <a:gd name="connsiteX8616" fmla="*/ 5930801 w 6682383"/>
              <a:gd name="connsiteY8616" fmla="*/ 1700361 h 6812607"/>
              <a:gd name="connsiteX8617" fmla="*/ 5938242 w 6682383"/>
              <a:gd name="connsiteY8617" fmla="*/ 1700361 h 6812607"/>
              <a:gd name="connsiteX8618" fmla="*/ 5930801 w 6682383"/>
              <a:gd name="connsiteY8618" fmla="*/ 1707802 h 6812607"/>
              <a:gd name="connsiteX8619" fmla="*/ 5915918 w 6682383"/>
              <a:gd name="connsiteY8619" fmla="*/ 1700361 h 6812607"/>
              <a:gd name="connsiteX8620" fmla="*/ 5923359 w 6682383"/>
              <a:gd name="connsiteY8620" fmla="*/ 1700361 h 6812607"/>
              <a:gd name="connsiteX8621" fmla="*/ 5908476 w 6682383"/>
              <a:gd name="connsiteY8621" fmla="*/ 1715244 h 6812607"/>
              <a:gd name="connsiteX8622" fmla="*/ 5915918 w 6682383"/>
              <a:gd name="connsiteY8622" fmla="*/ 1700361 h 6812607"/>
              <a:gd name="connsiteX8623" fmla="*/ 5819179 w 6682383"/>
              <a:gd name="connsiteY8623" fmla="*/ 1700361 h 6812607"/>
              <a:gd name="connsiteX8624" fmla="*/ 5826621 w 6682383"/>
              <a:gd name="connsiteY8624" fmla="*/ 1707802 h 6812607"/>
              <a:gd name="connsiteX8625" fmla="*/ 5826621 w 6682383"/>
              <a:gd name="connsiteY8625" fmla="*/ 1700361 h 6812607"/>
              <a:gd name="connsiteX8626" fmla="*/ 5819179 w 6682383"/>
              <a:gd name="connsiteY8626" fmla="*/ 1700361 h 6812607"/>
              <a:gd name="connsiteX8627" fmla="*/ 1843609 w 6682383"/>
              <a:gd name="connsiteY8627" fmla="*/ 1694781 h 6812607"/>
              <a:gd name="connsiteX8628" fmla="*/ 1838027 w 6682383"/>
              <a:gd name="connsiteY8628" fmla="*/ 1696640 h 6812607"/>
              <a:gd name="connsiteX8629" fmla="*/ 1826865 w 6682383"/>
              <a:gd name="connsiteY8629" fmla="*/ 1704082 h 6812607"/>
              <a:gd name="connsiteX8630" fmla="*/ 1823145 w 6682383"/>
              <a:gd name="connsiteY8630" fmla="*/ 1715244 h 6812607"/>
              <a:gd name="connsiteX8631" fmla="*/ 1830586 w 6682383"/>
              <a:gd name="connsiteY8631" fmla="*/ 1707802 h 6812607"/>
              <a:gd name="connsiteX8632" fmla="*/ 1845469 w 6682383"/>
              <a:gd name="connsiteY8632" fmla="*/ 1696640 h 6812607"/>
              <a:gd name="connsiteX8633" fmla="*/ 1843609 w 6682383"/>
              <a:gd name="connsiteY8633" fmla="*/ 1694781 h 6812607"/>
              <a:gd name="connsiteX8634" fmla="*/ 5968008 w 6682383"/>
              <a:gd name="connsiteY8634" fmla="*/ 1692920 h 6812607"/>
              <a:gd name="connsiteX8635" fmla="*/ 5964287 w 6682383"/>
              <a:gd name="connsiteY8635" fmla="*/ 1704082 h 6812607"/>
              <a:gd name="connsiteX8636" fmla="*/ 5960566 w 6682383"/>
              <a:gd name="connsiteY8636" fmla="*/ 1707802 h 6812607"/>
              <a:gd name="connsiteX8637" fmla="*/ 1629668 w 6682383"/>
              <a:gd name="connsiteY8637" fmla="*/ 1692920 h 6812607"/>
              <a:gd name="connsiteX8638" fmla="*/ 1629668 w 6682383"/>
              <a:gd name="connsiteY8638" fmla="*/ 1700361 h 6812607"/>
              <a:gd name="connsiteX8639" fmla="*/ 1637110 w 6682383"/>
              <a:gd name="connsiteY8639" fmla="*/ 1692920 h 6812607"/>
              <a:gd name="connsiteX8640" fmla="*/ 1577578 w 6682383"/>
              <a:gd name="connsiteY8640" fmla="*/ 1692920 h 6812607"/>
              <a:gd name="connsiteX8641" fmla="*/ 1570137 w 6682383"/>
              <a:gd name="connsiteY8641" fmla="*/ 1707802 h 6812607"/>
              <a:gd name="connsiteX8642" fmla="*/ 1581299 w 6682383"/>
              <a:gd name="connsiteY8642" fmla="*/ 1707802 h 6812607"/>
              <a:gd name="connsiteX8643" fmla="*/ 1585020 w 6682383"/>
              <a:gd name="connsiteY8643" fmla="*/ 1700361 h 6812607"/>
              <a:gd name="connsiteX8644" fmla="*/ 1577578 w 6682383"/>
              <a:gd name="connsiteY8644" fmla="*/ 1692920 h 6812607"/>
              <a:gd name="connsiteX8645" fmla="*/ 5990332 w 6682383"/>
              <a:gd name="connsiteY8645" fmla="*/ 1685478 h 6812607"/>
              <a:gd name="connsiteX8646" fmla="*/ 5997773 w 6682383"/>
              <a:gd name="connsiteY8646" fmla="*/ 1685478 h 6812607"/>
              <a:gd name="connsiteX8647" fmla="*/ 5997773 w 6682383"/>
              <a:gd name="connsiteY8647" fmla="*/ 1696640 h 6812607"/>
              <a:gd name="connsiteX8648" fmla="*/ 5997773 w 6682383"/>
              <a:gd name="connsiteY8648" fmla="*/ 1700361 h 6812607"/>
              <a:gd name="connsiteX8649" fmla="*/ 5994052 w 6682383"/>
              <a:gd name="connsiteY8649" fmla="*/ 1692920 h 6812607"/>
              <a:gd name="connsiteX8650" fmla="*/ 5990332 w 6682383"/>
              <a:gd name="connsiteY8650" fmla="*/ 1685478 h 6812607"/>
              <a:gd name="connsiteX8651" fmla="*/ 5938242 w 6682383"/>
              <a:gd name="connsiteY8651" fmla="*/ 1685478 h 6812607"/>
              <a:gd name="connsiteX8652" fmla="*/ 5945683 w 6682383"/>
              <a:gd name="connsiteY8652" fmla="*/ 1692920 h 6812607"/>
              <a:gd name="connsiteX8653" fmla="*/ 5938242 w 6682383"/>
              <a:gd name="connsiteY8653" fmla="*/ 1692920 h 6812607"/>
              <a:gd name="connsiteX8654" fmla="*/ 5759648 w 6682383"/>
              <a:gd name="connsiteY8654" fmla="*/ 1685478 h 6812607"/>
              <a:gd name="connsiteX8655" fmla="*/ 5774531 w 6682383"/>
              <a:gd name="connsiteY8655" fmla="*/ 1692920 h 6812607"/>
              <a:gd name="connsiteX8656" fmla="*/ 5781972 w 6682383"/>
              <a:gd name="connsiteY8656" fmla="*/ 1685478 h 6812607"/>
              <a:gd name="connsiteX8657" fmla="*/ 1845469 w 6682383"/>
              <a:gd name="connsiteY8657" fmla="*/ 1685478 h 6812607"/>
              <a:gd name="connsiteX8658" fmla="*/ 1852910 w 6682383"/>
              <a:gd name="connsiteY8658" fmla="*/ 1692920 h 6812607"/>
              <a:gd name="connsiteX8659" fmla="*/ 1852910 w 6682383"/>
              <a:gd name="connsiteY8659" fmla="*/ 1685478 h 6812607"/>
              <a:gd name="connsiteX8660" fmla="*/ 1845469 w 6682383"/>
              <a:gd name="connsiteY8660" fmla="*/ 1685478 h 6812607"/>
              <a:gd name="connsiteX8661" fmla="*/ 5886152 w 6682383"/>
              <a:gd name="connsiteY8661" fmla="*/ 1678037 h 6812607"/>
              <a:gd name="connsiteX8662" fmla="*/ 5908476 w 6682383"/>
              <a:gd name="connsiteY8662" fmla="*/ 1678037 h 6812607"/>
              <a:gd name="connsiteX8663" fmla="*/ 5915918 w 6682383"/>
              <a:gd name="connsiteY8663" fmla="*/ 1685478 h 6812607"/>
              <a:gd name="connsiteX8664" fmla="*/ 5901035 w 6682383"/>
              <a:gd name="connsiteY8664" fmla="*/ 1685478 h 6812607"/>
              <a:gd name="connsiteX8665" fmla="*/ 5893593 w 6682383"/>
              <a:gd name="connsiteY8665" fmla="*/ 1685478 h 6812607"/>
              <a:gd name="connsiteX8666" fmla="*/ 4993183 w 6682383"/>
              <a:gd name="connsiteY8666" fmla="*/ 1678037 h 6812607"/>
              <a:gd name="connsiteX8667" fmla="*/ 4985742 w 6682383"/>
              <a:gd name="connsiteY8667" fmla="*/ 1685478 h 6812607"/>
              <a:gd name="connsiteX8668" fmla="*/ 5008066 w 6682383"/>
              <a:gd name="connsiteY8668" fmla="*/ 1685478 h 6812607"/>
              <a:gd name="connsiteX8669" fmla="*/ 5026670 w 6682383"/>
              <a:gd name="connsiteY8669" fmla="*/ 1689199 h 6812607"/>
              <a:gd name="connsiteX8670" fmla="*/ 5037832 w 6682383"/>
              <a:gd name="connsiteY8670" fmla="*/ 1689199 h 6812607"/>
              <a:gd name="connsiteX8671" fmla="*/ 5052715 w 6682383"/>
              <a:gd name="connsiteY8671" fmla="*/ 1692920 h 6812607"/>
              <a:gd name="connsiteX8672" fmla="*/ 5052715 w 6682383"/>
              <a:gd name="connsiteY8672" fmla="*/ 1700361 h 6812607"/>
              <a:gd name="connsiteX8673" fmla="*/ 5045273 w 6682383"/>
              <a:gd name="connsiteY8673" fmla="*/ 1704082 h 6812607"/>
              <a:gd name="connsiteX8674" fmla="*/ 5037832 w 6682383"/>
              <a:gd name="connsiteY8674" fmla="*/ 1715244 h 6812607"/>
              <a:gd name="connsiteX8675" fmla="*/ 5045273 w 6682383"/>
              <a:gd name="connsiteY8675" fmla="*/ 1715244 h 6812607"/>
              <a:gd name="connsiteX8676" fmla="*/ 5052715 w 6682383"/>
              <a:gd name="connsiteY8676" fmla="*/ 1715244 h 6812607"/>
              <a:gd name="connsiteX8677" fmla="*/ 5052715 w 6682383"/>
              <a:gd name="connsiteY8677" fmla="*/ 1722685 h 6812607"/>
              <a:gd name="connsiteX8678" fmla="*/ 5060156 w 6682383"/>
              <a:gd name="connsiteY8678" fmla="*/ 1722685 h 6812607"/>
              <a:gd name="connsiteX8679" fmla="*/ 5060156 w 6682383"/>
              <a:gd name="connsiteY8679" fmla="*/ 1715244 h 6812607"/>
              <a:gd name="connsiteX8680" fmla="*/ 5060156 w 6682383"/>
              <a:gd name="connsiteY8680" fmla="*/ 1707802 h 6812607"/>
              <a:gd name="connsiteX8681" fmla="*/ 5082480 w 6682383"/>
              <a:gd name="connsiteY8681" fmla="*/ 1707802 h 6812607"/>
              <a:gd name="connsiteX8682" fmla="*/ 5075039 w 6682383"/>
              <a:gd name="connsiteY8682" fmla="*/ 1700361 h 6812607"/>
              <a:gd name="connsiteX8683" fmla="*/ 5067597 w 6682383"/>
              <a:gd name="connsiteY8683" fmla="*/ 1700361 h 6812607"/>
              <a:gd name="connsiteX8684" fmla="*/ 5075039 w 6682383"/>
              <a:gd name="connsiteY8684" fmla="*/ 1685478 h 6812607"/>
              <a:gd name="connsiteX8685" fmla="*/ 5082480 w 6682383"/>
              <a:gd name="connsiteY8685" fmla="*/ 1685478 h 6812607"/>
              <a:gd name="connsiteX8686" fmla="*/ 5075039 w 6682383"/>
              <a:gd name="connsiteY8686" fmla="*/ 1678037 h 6812607"/>
              <a:gd name="connsiteX8687" fmla="*/ 5052715 w 6682383"/>
              <a:gd name="connsiteY8687" fmla="*/ 1678037 h 6812607"/>
              <a:gd name="connsiteX8688" fmla="*/ 5037832 w 6682383"/>
              <a:gd name="connsiteY8688" fmla="*/ 1678037 h 6812607"/>
              <a:gd name="connsiteX8689" fmla="*/ 5022949 w 6682383"/>
              <a:gd name="connsiteY8689" fmla="*/ 1678037 h 6812607"/>
              <a:gd name="connsiteX8690" fmla="*/ 5015508 w 6682383"/>
              <a:gd name="connsiteY8690" fmla="*/ 1678037 h 6812607"/>
              <a:gd name="connsiteX8691" fmla="*/ 4993183 w 6682383"/>
              <a:gd name="connsiteY8691" fmla="*/ 1678037 h 6812607"/>
              <a:gd name="connsiteX8692" fmla="*/ 2001738 w 6682383"/>
              <a:gd name="connsiteY8692" fmla="*/ 1678037 h 6812607"/>
              <a:gd name="connsiteX8693" fmla="*/ 1998018 w 6682383"/>
              <a:gd name="connsiteY8693" fmla="*/ 1681757 h 6812607"/>
              <a:gd name="connsiteX8694" fmla="*/ 1994297 w 6682383"/>
              <a:gd name="connsiteY8694" fmla="*/ 1685478 h 6812607"/>
              <a:gd name="connsiteX8695" fmla="*/ 1994297 w 6682383"/>
              <a:gd name="connsiteY8695" fmla="*/ 1692920 h 6812607"/>
              <a:gd name="connsiteX8696" fmla="*/ 2001738 w 6682383"/>
              <a:gd name="connsiteY8696" fmla="*/ 1685478 h 6812607"/>
              <a:gd name="connsiteX8697" fmla="*/ 5127129 w 6682383"/>
              <a:gd name="connsiteY8697" fmla="*/ 1670595 h 6812607"/>
              <a:gd name="connsiteX8698" fmla="*/ 5127129 w 6682383"/>
              <a:gd name="connsiteY8698" fmla="*/ 1678037 h 6812607"/>
              <a:gd name="connsiteX8699" fmla="*/ 5149453 w 6682383"/>
              <a:gd name="connsiteY8699" fmla="*/ 1685478 h 6812607"/>
              <a:gd name="connsiteX8700" fmla="*/ 5164336 w 6682383"/>
              <a:gd name="connsiteY8700" fmla="*/ 1692920 h 6812607"/>
              <a:gd name="connsiteX8701" fmla="*/ 5156894 w 6682383"/>
              <a:gd name="connsiteY8701" fmla="*/ 1700361 h 6812607"/>
              <a:gd name="connsiteX8702" fmla="*/ 5156894 w 6682383"/>
              <a:gd name="connsiteY8702" fmla="*/ 1707802 h 6812607"/>
              <a:gd name="connsiteX8703" fmla="*/ 5149453 w 6682383"/>
              <a:gd name="connsiteY8703" fmla="*/ 1722685 h 6812607"/>
              <a:gd name="connsiteX8704" fmla="*/ 5149453 w 6682383"/>
              <a:gd name="connsiteY8704" fmla="*/ 1715244 h 6812607"/>
              <a:gd name="connsiteX8705" fmla="*/ 5142011 w 6682383"/>
              <a:gd name="connsiteY8705" fmla="*/ 1700361 h 6812607"/>
              <a:gd name="connsiteX8706" fmla="*/ 5142011 w 6682383"/>
              <a:gd name="connsiteY8706" fmla="*/ 1707802 h 6812607"/>
              <a:gd name="connsiteX8707" fmla="*/ 5127129 w 6682383"/>
              <a:gd name="connsiteY8707" fmla="*/ 1707802 h 6812607"/>
              <a:gd name="connsiteX8708" fmla="*/ 5119687 w 6682383"/>
              <a:gd name="connsiteY8708" fmla="*/ 1704082 h 6812607"/>
              <a:gd name="connsiteX8709" fmla="*/ 5112246 w 6682383"/>
              <a:gd name="connsiteY8709" fmla="*/ 1700361 h 6812607"/>
              <a:gd name="connsiteX8710" fmla="*/ 5097363 w 6682383"/>
              <a:gd name="connsiteY8710" fmla="*/ 1715244 h 6812607"/>
              <a:gd name="connsiteX8711" fmla="*/ 5119687 w 6682383"/>
              <a:gd name="connsiteY8711" fmla="*/ 1722685 h 6812607"/>
              <a:gd name="connsiteX8712" fmla="*/ 5142011 w 6682383"/>
              <a:gd name="connsiteY8712" fmla="*/ 1730127 h 6812607"/>
              <a:gd name="connsiteX8713" fmla="*/ 5149453 w 6682383"/>
              <a:gd name="connsiteY8713" fmla="*/ 1752451 h 6812607"/>
              <a:gd name="connsiteX8714" fmla="*/ 5149453 w 6682383"/>
              <a:gd name="connsiteY8714" fmla="*/ 1745009 h 6812607"/>
              <a:gd name="connsiteX8715" fmla="*/ 5156894 w 6682383"/>
              <a:gd name="connsiteY8715" fmla="*/ 1745009 h 6812607"/>
              <a:gd name="connsiteX8716" fmla="*/ 5171777 w 6682383"/>
              <a:gd name="connsiteY8716" fmla="*/ 1752451 h 6812607"/>
              <a:gd name="connsiteX8717" fmla="*/ 5179218 w 6682383"/>
              <a:gd name="connsiteY8717" fmla="*/ 1745009 h 6812607"/>
              <a:gd name="connsiteX8718" fmla="*/ 5171777 w 6682383"/>
              <a:gd name="connsiteY8718" fmla="*/ 1737568 h 6812607"/>
              <a:gd name="connsiteX8719" fmla="*/ 5164336 w 6682383"/>
              <a:gd name="connsiteY8719" fmla="*/ 1737568 h 6812607"/>
              <a:gd name="connsiteX8720" fmla="*/ 5160615 w 6682383"/>
              <a:gd name="connsiteY8720" fmla="*/ 1726406 h 6812607"/>
              <a:gd name="connsiteX8721" fmla="*/ 5160615 w 6682383"/>
              <a:gd name="connsiteY8721" fmla="*/ 1718964 h 6812607"/>
              <a:gd name="connsiteX8722" fmla="*/ 5179218 w 6682383"/>
              <a:gd name="connsiteY8722" fmla="*/ 1730127 h 6812607"/>
              <a:gd name="connsiteX8723" fmla="*/ 5194101 w 6682383"/>
              <a:gd name="connsiteY8723" fmla="*/ 1730127 h 6812607"/>
              <a:gd name="connsiteX8724" fmla="*/ 5194101 w 6682383"/>
              <a:gd name="connsiteY8724" fmla="*/ 1718964 h 6812607"/>
              <a:gd name="connsiteX8725" fmla="*/ 5186660 w 6682383"/>
              <a:gd name="connsiteY8725" fmla="*/ 1715244 h 6812607"/>
              <a:gd name="connsiteX8726" fmla="*/ 5186660 w 6682383"/>
              <a:gd name="connsiteY8726" fmla="*/ 1707802 h 6812607"/>
              <a:gd name="connsiteX8727" fmla="*/ 5190381 w 6682383"/>
              <a:gd name="connsiteY8727" fmla="*/ 1704082 h 6812607"/>
              <a:gd name="connsiteX8728" fmla="*/ 5194101 w 6682383"/>
              <a:gd name="connsiteY8728" fmla="*/ 1707802 h 6812607"/>
              <a:gd name="connsiteX8729" fmla="*/ 5216426 w 6682383"/>
              <a:gd name="connsiteY8729" fmla="*/ 1707802 h 6812607"/>
              <a:gd name="connsiteX8730" fmla="*/ 5238750 w 6682383"/>
              <a:gd name="connsiteY8730" fmla="*/ 1700361 h 6812607"/>
              <a:gd name="connsiteX8731" fmla="*/ 5231308 w 6682383"/>
              <a:gd name="connsiteY8731" fmla="*/ 1700361 h 6812607"/>
              <a:gd name="connsiteX8732" fmla="*/ 5216426 w 6682383"/>
              <a:gd name="connsiteY8732" fmla="*/ 1700361 h 6812607"/>
              <a:gd name="connsiteX8733" fmla="*/ 5186660 w 6682383"/>
              <a:gd name="connsiteY8733" fmla="*/ 1692920 h 6812607"/>
              <a:gd name="connsiteX8734" fmla="*/ 5175498 w 6682383"/>
              <a:gd name="connsiteY8734" fmla="*/ 1696640 h 6812607"/>
              <a:gd name="connsiteX8735" fmla="*/ 5179218 w 6682383"/>
              <a:gd name="connsiteY8735" fmla="*/ 1700361 h 6812607"/>
              <a:gd name="connsiteX8736" fmla="*/ 5179218 w 6682383"/>
              <a:gd name="connsiteY8736" fmla="*/ 1707802 h 6812607"/>
              <a:gd name="connsiteX8737" fmla="*/ 5179218 w 6682383"/>
              <a:gd name="connsiteY8737" fmla="*/ 1685478 h 6812607"/>
              <a:gd name="connsiteX8738" fmla="*/ 5179218 w 6682383"/>
              <a:gd name="connsiteY8738" fmla="*/ 1678037 h 6812607"/>
              <a:gd name="connsiteX8739" fmla="*/ 5156894 w 6682383"/>
              <a:gd name="connsiteY8739" fmla="*/ 1670595 h 6812607"/>
              <a:gd name="connsiteX8740" fmla="*/ 5142011 w 6682383"/>
              <a:gd name="connsiteY8740" fmla="*/ 1678037 h 6812607"/>
              <a:gd name="connsiteX8741" fmla="*/ 5138291 w 6682383"/>
              <a:gd name="connsiteY8741" fmla="*/ 1678037 h 6812607"/>
              <a:gd name="connsiteX8742" fmla="*/ 5127129 w 6682383"/>
              <a:gd name="connsiteY8742" fmla="*/ 1670595 h 6812607"/>
              <a:gd name="connsiteX8743" fmla="*/ 1746870 w 6682383"/>
              <a:gd name="connsiteY8743" fmla="*/ 1658503 h 6812607"/>
              <a:gd name="connsiteX8744" fmla="*/ 1748731 w 6682383"/>
              <a:gd name="connsiteY8744" fmla="*/ 1659433 h 6812607"/>
              <a:gd name="connsiteX8745" fmla="*/ 1748731 w 6682383"/>
              <a:gd name="connsiteY8745" fmla="*/ 1666875 h 6812607"/>
              <a:gd name="connsiteX8746" fmla="*/ 1745010 w 6682383"/>
              <a:gd name="connsiteY8746" fmla="*/ 1670595 h 6812607"/>
              <a:gd name="connsiteX8747" fmla="*/ 1741289 w 6682383"/>
              <a:gd name="connsiteY8747" fmla="*/ 1670595 h 6812607"/>
              <a:gd name="connsiteX8748" fmla="*/ 1741289 w 6682383"/>
              <a:gd name="connsiteY8748" fmla="*/ 1663154 h 6812607"/>
              <a:gd name="connsiteX8749" fmla="*/ 1746870 w 6682383"/>
              <a:gd name="connsiteY8749" fmla="*/ 1658503 h 6812607"/>
              <a:gd name="connsiteX8750" fmla="*/ 1815703 w 6682383"/>
              <a:gd name="connsiteY8750" fmla="*/ 1655713 h 6812607"/>
              <a:gd name="connsiteX8751" fmla="*/ 1793379 w 6682383"/>
              <a:gd name="connsiteY8751" fmla="*/ 1670595 h 6812607"/>
              <a:gd name="connsiteX8752" fmla="*/ 1771055 w 6682383"/>
              <a:gd name="connsiteY8752" fmla="*/ 1700361 h 6812607"/>
              <a:gd name="connsiteX8753" fmla="*/ 1785938 w 6682383"/>
              <a:gd name="connsiteY8753" fmla="*/ 1692920 h 6812607"/>
              <a:gd name="connsiteX8754" fmla="*/ 1789659 w 6682383"/>
              <a:gd name="connsiteY8754" fmla="*/ 1689199 h 6812607"/>
              <a:gd name="connsiteX8755" fmla="*/ 1793379 w 6682383"/>
              <a:gd name="connsiteY8755" fmla="*/ 1678037 h 6812607"/>
              <a:gd name="connsiteX8756" fmla="*/ 1808262 w 6682383"/>
              <a:gd name="connsiteY8756" fmla="*/ 1678037 h 6812607"/>
              <a:gd name="connsiteX8757" fmla="*/ 1815703 w 6682383"/>
              <a:gd name="connsiteY8757" fmla="*/ 1670595 h 6812607"/>
              <a:gd name="connsiteX8758" fmla="*/ 1815703 w 6682383"/>
              <a:gd name="connsiteY8758" fmla="*/ 1659433 h 6812607"/>
              <a:gd name="connsiteX8759" fmla="*/ 1815703 w 6682383"/>
              <a:gd name="connsiteY8759" fmla="*/ 1655713 h 6812607"/>
              <a:gd name="connsiteX8760" fmla="*/ 1971973 w 6682383"/>
              <a:gd name="connsiteY8760" fmla="*/ 1648271 h 6812607"/>
              <a:gd name="connsiteX8761" fmla="*/ 1949649 w 6682383"/>
              <a:gd name="connsiteY8761" fmla="*/ 1678037 h 6812607"/>
              <a:gd name="connsiteX8762" fmla="*/ 1957090 w 6682383"/>
              <a:gd name="connsiteY8762" fmla="*/ 1678037 h 6812607"/>
              <a:gd name="connsiteX8763" fmla="*/ 1964531 w 6682383"/>
              <a:gd name="connsiteY8763" fmla="*/ 1685478 h 6812607"/>
              <a:gd name="connsiteX8764" fmla="*/ 1964531 w 6682383"/>
              <a:gd name="connsiteY8764" fmla="*/ 1678037 h 6812607"/>
              <a:gd name="connsiteX8765" fmla="*/ 1964531 w 6682383"/>
              <a:gd name="connsiteY8765" fmla="*/ 1663154 h 6812607"/>
              <a:gd name="connsiteX8766" fmla="*/ 1637110 w 6682383"/>
              <a:gd name="connsiteY8766" fmla="*/ 1648271 h 6812607"/>
              <a:gd name="connsiteX8767" fmla="*/ 1629668 w 6682383"/>
              <a:gd name="connsiteY8767" fmla="*/ 1651992 h 6812607"/>
              <a:gd name="connsiteX8768" fmla="*/ 1629668 w 6682383"/>
              <a:gd name="connsiteY8768" fmla="*/ 1655713 h 6812607"/>
              <a:gd name="connsiteX8769" fmla="*/ 1596182 w 6682383"/>
              <a:gd name="connsiteY8769" fmla="*/ 1648271 h 6812607"/>
              <a:gd name="connsiteX8770" fmla="*/ 1599903 w 6682383"/>
              <a:gd name="connsiteY8770" fmla="*/ 1648271 h 6812607"/>
              <a:gd name="connsiteX8771" fmla="*/ 1607344 w 6682383"/>
              <a:gd name="connsiteY8771" fmla="*/ 1655713 h 6812607"/>
              <a:gd name="connsiteX8772" fmla="*/ 1592461 w 6682383"/>
              <a:gd name="connsiteY8772" fmla="*/ 1655713 h 6812607"/>
              <a:gd name="connsiteX8773" fmla="*/ 1596182 w 6682383"/>
              <a:gd name="connsiteY8773" fmla="*/ 1648271 h 6812607"/>
              <a:gd name="connsiteX8774" fmla="*/ 1585020 w 6682383"/>
              <a:gd name="connsiteY8774" fmla="*/ 1648271 h 6812607"/>
              <a:gd name="connsiteX8775" fmla="*/ 1585020 w 6682383"/>
              <a:gd name="connsiteY8775" fmla="*/ 1655713 h 6812607"/>
              <a:gd name="connsiteX8776" fmla="*/ 1585020 w 6682383"/>
              <a:gd name="connsiteY8776" fmla="*/ 1663154 h 6812607"/>
              <a:gd name="connsiteX8777" fmla="*/ 1577578 w 6682383"/>
              <a:gd name="connsiteY8777" fmla="*/ 1663154 h 6812607"/>
              <a:gd name="connsiteX8778" fmla="*/ 1585020 w 6682383"/>
              <a:gd name="connsiteY8778" fmla="*/ 1648271 h 6812607"/>
              <a:gd name="connsiteX8779" fmla="*/ 5998703 w 6682383"/>
              <a:gd name="connsiteY8779" fmla="*/ 1643620 h 6812607"/>
              <a:gd name="connsiteX8780" fmla="*/ 6001494 w 6682383"/>
              <a:gd name="connsiteY8780" fmla="*/ 1644550 h 6812607"/>
              <a:gd name="connsiteX8781" fmla="*/ 6005215 w 6682383"/>
              <a:gd name="connsiteY8781" fmla="*/ 1648271 h 6812607"/>
              <a:gd name="connsiteX8782" fmla="*/ 6005215 w 6682383"/>
              <a:gd name="connsiteY8782" fmla="*/ 1655713 h 6812607"/>
              <a:gd name="connsiteX8783" fmla="*/ 5997773 w 6682383"/>
              <a:gd name="connsiteY8783" fmla="*/ 1648271 h 6812607"/>
              <a:gd name="connsiteX8784" fmla="*/ 5998703 w 6682383"/>
              <a:gd name="connsiteY8784" fmla="*/ 1643620 h 6812607"/>
              <a:gd name="connsiteX8785" fmla="*/ 5819179 w 6682383"/>
              <a:gd name="connsiteY8785" fmla="*/ 1633388 h 6812607"/>
              <a:gd name="connsiteX8786" fmla="*/ 5819179 w 6682383"/>
              <a:gd name="connsiteY8786" fmla="*/ 1640830 h 6812607"/>
              <a:gd name="connsiteX8787" fmla="*/ 5841504 w 6682383"/>
              <a:gd name="connsiteY8787" fmla="*/ 1648271 h 6812607"/>
              <a:gd name="connsiteX8788" fmla="*/ 5834062 w 6682383"/>
              <a:gd name="connsiteY8788" fmla="*/ 1640830 h 6812607"/>
              <a:gd name="connsiteX8789" fmla="*/ 5819179 w 6682383"/>
              <a:gd name="connsiteY8789" fmla="*/ 1633388 h 6812607"/>
              <a:gd name="connsiteX8790" fmla="*/ 2016621 w 6682383"/>
              <a:gd name="connsiteY8790" fmla="*/ 1625947 h 6812607"/>
              <a:gd name="connsiteX8791" fmla="*/ 2016621 w 6682383"/>
              <a:gd name="connsiteY8791" fmla="*/ 1633388 h 6812607"/>
              <a:gd name="connsiteX8792" fmla="*/ 2024063 w 6682383"/>
              <a:gd name="connsiteY8792" fmla="*/ 1633388 h 6812607"/>
              <a:gd name="connsiteX8793" fmla="*/ 2016621 w 6682383"/>
              <a:gd name="connsiteY8793" fmla="*/ 1625947 h 6812607"/>
              <a:gd name="connsiteX8794" fmla="*/ 1897559 w 6682383"/>
              <a:gd name="connsiteY8794" fmla="*/ 1625947 h 6812607"/>
              <a:gd name="connsiteX8795" fmla="*/ 1890117 w 6682383"/>
              <a:gd name="connsiteY8795" fmla="*/ 1633388 h 6812607"/>
              <a:gd name="connsiteX8796" fmla="*/ 1897559 w 6682383"/>
              <a:gd name="connsiteY8796" fmla="*/ 1633388 h 6812607"/>
              <a:gd name="connsiteX8797" fmla="*/ 1897559 w 6682383"/>
              <a:gd name="connsiteY8797" fmla="*/ 1625947 h 6812607"/>
              <a:gd name="connsiteX8798" fmla="*/ 1763613 w 6682383"/>
              <a:gd name="connsiteY8798" fmla="*/ 1625947 h 6812607"/>
              <a:gd name="connsiteX8799" fmla="*/ 1759893 w 6682383"/>
              <a:gd name="connsiteY8799" fmla="*/ 1629668 h 6812607"/>
              <a:gd name="connsiteX8800" fmla="*/ 1756172 w 6682383"/>
              <a:gd name="connsiteY8800" fmla="*/ 1633388 h 6812607"/>
              <a:gd name="connsiteX8801" fmla="*/ 1756172 w 6682383"/>
              <a:gd name="connsiteY8801" fmla="*/ 1629668 h 6812607"/>
              <a:gd name="connsiteX8802" fmla="*/ 1763613 w 6682383"/>
              <a:gd name="connsiteY8802" fmla="*/ 1625947 h 6812607"/>
              <a:gd name="connsiteX8803" fmla="*/ 5963357 w 6682383"/>
              <a:gd name="connsiteY8803" fmla="*/ 1620366 h 6812607"/>
              <a:gd name="connsiteX8804" fmla="*/ 5971728 w 6682383"/>
              <a:gd name="connsiteY8804" fmla="*/ 1622226 h 6812607"/>
              <a:gd name="connsiteX8805" fmla="*/ 5982890 w 6682383"/>
              <a:gd name="connsiteY8805" fmla="*/ 1633388 h 6812607"/>
              <a:gd name="connsiteX8806" fmla="*/ 5968008 w 6682383"/>
              <a:gd name="connsiteY8806" fmla="*/ 1625947 h 6812607"/>
              <a:gd name="connsiteX8807" fmla="*/ 5960566 w 6682383"/>
              <a:gd name="connsiteY8807" fmla="*/ 1622226 h 6812607"/>
              <a:gd name="connsiteX8808" fmla="*/ 5963357 w 6682383"/>
              <a:gd name="connsiteY8808" fmla="*/ 1620366 h 6812607"/>
              <a:gd name="connsiteX8809" fmla="*/ 5699187 w 6682383"/>
              <a:gd name="connsiteY8809" fmla="*/ 1620366 h 6812607"/>
              <a:gd name="connsiteX8810" fmla="*/ 5696396 w 6682383"/>
              <a:gd name="connsiteY8810" fmla="*/ 1622226 h 6812607"/>
              <a:gd name="connsiteX8811" fmla="*/ 5685234 w 6682383"/>
              <a:gd name="connsiteY8811" fmla="*/ 1629668 h 6812607"/>
              <a:gd name="connsiteX8812" fmla="*/ 5685234 w 6682383"/>
              <a:gd name="connsiteY8812" fmla="*/ 1633388 h 6812607"/>
              <a:gd name="connsiteX8813" fmla="*/ 5700117 w 6682383"/>
              <a:gd name="connsiteY8813" fmla="*/ 1633388 h 6812607"/>
              <a:gd name="connsiteX8814" fmla="*/ 5700117 w 6682383"/>
              <a:gd name="connsiteY8814" fmla="*/ 1622226 h 6812607"/>
              <a:gd name="connsiteX8815" fmla="*/ 5699187 w 6682383"/>
              <a:gd name="connsiteY8815" fmla="*/ 1620366 h 6812607"/>
              <a:gd name="connsiteX8816" fmla="*/ 5871269 w 6682383"/>
              <a:gd name="connsiteY8816" fmla="*/ 1618506 h 6812607"/>
              <a:gd name="connsiteX8817" fmla="*/ 5878711 w 6682383"/>
              <a:gd name="connsiteY8817" fmla="*/ 1625947 h 6812607"/>
              <a:gd name="connsiteX8818" fmla="*/ 5871269 w 6682383"/>
              <a:gd name="connsiteY8818" fmla="*/ 1625947 h 6812607"/>
              <a:gd name="connsiteX8819" fmla="*/ 1704082 w 6682383"/>
              <a:gd name="connsiteY8819" fmla="*/ 1618506 h 6812607"/>
              <a:gd name="connsiteX8820" fmla="*/ 1704082 w 6682383"/>
              <a:gd name="connsiteY8820" fmla="*/ 1625947 h 6812607"/>
              <a:gd name="connsiteX8821" fmla="*/ 1711523 w 6682383"/>
              <a:gd name="connsiteY8821" fmla="*/ 1618506 h 6812607"/>
              <a:gd name="connsiteX8822" fmla="*/ 1436192 w 6682383"/>
              <a:gd name="connsiteY8822" fmla="*/ 1618506 h 6812607"/>
              <a:gd name="connsiteX8823" fmla="*/ 1443633 w 6682383"/>
              <a:gd name="connsiteY8823" fmla="*/ 1618506 h 6812607"/>
              <a:gd name="connsiteX8824" fmla="*/ 1443633 w 6682383"/>
              <a:gd name="connsiteY8824" fmla="*/ 1629668 h 6812607"/>
              <a:gd name="connsiteX8825" fmla="*/ 1436192 w 6682383"/>
              <a:gd name="connsiteY8825" fmla="*/ 1633388 h 6812607"/>
              <a:gd name="connsiteX8826" fmla="*/ 1432471 w 6682383"/>
              <a:gd name="connsiteY8826" fmla="*/ 1625947 h 6812607"/>
              <a:gd name="connsiteX8827" fmla="*/ 1436192 w 6682383"/>
              <a:gd name="connsiteY8827" fmla="*/ 1618506 h 6812607"/>
              <a:gd name="connsiteX8828" fmla="*/ 1996157 w 6682383"/>
              <a:gd name="connsiteY8828" fmla="*/ 1613855 h 6812607"/>
              <a:gd name="connsiteX8829" fmla="*/ 1994297 w 6682383"/>
              <a:gd name="connsiteY8829" fmla="*/ 1618506 h 6812607"/>
              <a:gd name="connsiteX8830" fmla="*/ 1986856 w 6682383"/>
              <a:gd name="connsiteY8830" fmla="*/ 1633388 h 6812607"/>
              <a:gd name="connsiteX8831" fmla="*/ 1986856 w 6682383"/>
              <a:gd name="connsiteY8831" fmla="*/ 1640830 h 6812607"/>
              <a:gd name="connsiteX8832" fmla="*/ 1994297 w 6682383"/>
              <a:gd name="connsiteY8832" fmla="*/ 1640830 h 6812607"/>
              <a:gd name="connsiteX8833" fmla="*/ 2005459 w 6682383"/>
              <a:gd name="connsiteY8833" fmla="*/ 1625947 h 6812607"/>
              <a:gd name="connsiteX8834" fmla="*/ 2001738 w 6682383"/>
              <a:gd name="connsiteY8834" fmla="*/ 1614785 h 6812607"/>
              <a:gd name="connsiteX8835" fmla="*/ 1996157 w 6682383"/>
              <a:gd name="connsiteY8835" fmla="*/ 1613855 h 6812607"/>
              <a:gd name="connsiteX8836" fmla="*/ 5930801 w 6682383"/>
              <a:gd name="connsiteY8836" fmla="*/ 1611064 h 6812607"/>
              <a:gd name="connsiteX8837" fmla="*/ 5938242 w 6682383"/>
              <a:gd name="connsiteY8837" fmla="*/ 1611064 h 6812607"/>
              <a:gd name="connsiteX8838" fmla="*/ 5941963 w 6682383"/>
              <a:gd name="connsiteY8838" fmla="*/ 1611064 h 6812607"/>
              <a:gd name="connsiteX8839" fmla="*/ 5945683 w 6682383"/>
              <a:gd name="connsiteY8839" fmla="*/ 1618506 h 6812607"/>
              <a:gd name="connsiteX8840" fmla="*/ 5938242 w 6682383"/>
              <a:gd name="connsiteY8840" fmla="*/ 1618506 h 6812607"/>
              <a:gd name="connsiteX8841" fmla="*/ 5930801 w 6682383"/>
              <a:gd name="connsiteY8841" fmla="*/ 1611064 h 6812607"/>
              <a:gd name="connsiteX8842" fmla="*/ 2098477 w 6682383"/>
              <a:gd name="connsiteY8842" fmla="*/ 1611064 h 6812607"/>
              <a:gd name="connsiteX8843" fmla="*/ 2083594 w 6682383"/>
              <a:gd name="connsiteY8843" fmla="*/ 1618506 h 6812607"/>
              <a:gd name="connsiteX8844" fmla="*/ 2091035 w 6682383"/>
              <a:gd name="connsiteY8844" fmla="*/ 1622226 h 6812607"/>
              <a:gd name="connsiteX8845" fmla="*/ 2098477 w 6682383"/>
              <a:gd name="connsiteY8845" fmla="*/ 1611064 h 6812607"/>
              <a:gd name="connsiteX8846" fmla="*/ 1949649 w 6682383"/>
              <a:gd name="connsiteY8846" fmla="*/ 1603623 h 6812607"/>
              <a:gd name="connsiteX8847" fmla="*/ 1949649 w 6682383"/>
              <a:gd name="connsiteY8847" fmla="*/ 1611064 h 6812607"/>
              <a:gd name="connsiteX8848" fmla="*/ 1957090 w 6682383"/>
              <a:gd name="connsiteY8848" fmla="*/ 1603623 h 6812607"/>
              <a:gd name="connsiteX8849" fmla="*/ 1949649 w 6682383"/>
              <a:gd name="connsiteY8849" fmla="*/ 1603623 h 6812607"/>
              <a:gd name="connsiteX8850" fmla="*/ 1666875 w 6682383"/>
              <a:gd name="connsiteY8850" fmla="*/ 1603623 h 6812607"/>
              <a:gd name="connsiteX8851" fmla="*/ 1663155 w 6682383"/>
              <a:gd name="connsiteY8851" fmla="*/ 1607343 h 6812607"/>
              <a:gd name="connsiteX8852" fmla="*/ 1659434 w 6682383"/>
              <a:gd name="connsiteY8852" fmla="*/ 1611064 h 6812607"/>
              <a:gd name="connsiteX8853" fmla="*/ 1666875 w 6682383"/>
              <a:gd name="connsiteY8853" fmla="*/ 1611064 h 6812607"/>
              <a:gd name="connsiteX8854" fmla="*/ 1666875 w 6682383"/>
              <a:gd name="connsiteY8854" fmla="*/ 1603623 h 6812607"/>
              <a:gd name="connsiteX8855" fmla="*/ 2084524 w 6682383"/>
              <a:gd name="connsiteY8855" fmla="*/ 1598972 h 6812607"/>
              <a:gd name="connsiteX8856" fmla="*/ 2083594 w 6682383"/>
              <a:gd name="connsiteY8856" fmla="*/ 1603623 h 6812607"/>
              <a:gd name="connsiteX8857" fmla="*/ 2087315 w 6682383"/>
              <a:gd name="connsiteY8857" fmla="*/ 1599902 h 6812607"/>
              <a:gd name="connsiteX8858" fmla="*/ 2084524 w 6682383"/>
              <a:gd name="connsiteY8858" fmla="*/ 1598972 h 6812607"/>
              <a:gd name="connsiteX8859" fmla="*/ 2024063 w 6682383"/>
              <a:gd name="connsiteY8859" fmla="*/ 1596181 h 6812607"/>
              <a:gd name="connsiteX8860" fmla="*/ 2016621 w 6682383"/>
              <a:gd name="connsiteY8860" fmla="*/ 1603623 h 6812607"/>
              <a:gd name="connsiteX8861" fmla="*/ 2016621 w 6682383"/>
              <a:gd name="connsiteY8861" fmla="*/ 1611064 h 6812607"/>
              <a:gd name="connsiteX8862" fmla="*/ 2024063 w 6682383"/>
              <a:gd name="connsiteY8862" fmla="*/ 1618506 h 6812607"/>
              <a:gd name="connsiteX8863" fmla="*/ 2031504 w 6682383"/>
              <a:gd name="connsiteY8863" fmla="*/ 1611064 h 6812607"/>
              <a:gd name="connsiteX8864" fmla="*/ 2038945 w 6682383"/>
              <a:gd name="connsiteY8864" fmla="*/ 1596181 h 6812607"/>
              <a:gd name="connsiteX8865" fmla="*/ 1704082 w 6682383"/>
              <a:gd name="connsiteY8865" fmla="*/ 1596181 h 6812607"/>
              <a:gd name="connsiteX8866" fmla="*/ 1689200 w 6682383"/>
              <a:gd name="connsiteY8866" fmla="*/ 1611064 h 6812607"/>
              <a:gd name="connsiteX8867" fmla="*/ 1678037 w 6682383"/>
              <a:gd name="connsiteY8867" fmla="*/ 1629668 h 6812607"/>
              <a:gd name="connsiteX8868" fmla="*/ 1659434 w 6682383"/>
              <a:gd name="connsiteY8868" fmla="*/ 1655713 h 6812607"/>
              <a:gd name="connsiteX8869" fmla="*/ 1659434 w 6682383"/>
              <a:gd name="connsiteY8869" fmla="*/ 1663154 h 6812607"/>
              <a:gd name="connsiteX8870" fmla="*/ 1666875 w 6682383"/>
              <a:gd name="connsiteY8870" fmla="*/ 1655713 h 6812607"/>
              <a:gd name="connsiteX8871" fmla="*/ 1674316 w 6682383"/>
              <a:gd name="connsiteY8871" fmla="*/ 1648271 h 6812607"/>
              <a:gd name="connsiteX8872" fmla="*/ 1678037 w 6682383"/>
              <a:gd name="connsiteY8872" fmla="*/ 1637109 h 6812607"/>
              <a:gd name="connsiteX8873" fmla="*/ 1681758 w 6682383"/>
              <a:gd name="connsiteY8873" fmla="*/ 1633388 h 6812607"/>
              <a:gd name="connsiteX8874" fmla="*/ 1696641 w 6682383"/>
              <a:gd name="connsiteY8874" fmla="*/ 1611064 h 6812607"/>
              <a:gd name="connsiteX8875" fmla="*/ 1711523 w 6682383"/>
              <a:gd name="connsiteY8875" fmla="*/ 1596181 h 6812607"/>
              <a:gd name="connsiteX8876" fmla="*/ 5998703 w 6682383"/>
              <a:gd name="connsiteY8876" fmla="*/ 1590601 h 6812607"/>
              <a:gd name="connsiteX8877" fmla="*/ 6001494 w 6682383"/>
              <a:gd name="connsiteY8877" fmla="*/ 1592461 h 6812607"/>
              <a:gd name="connsiteX8878" fmla="*/ 6005215 w 6682383"/>
              <a:gd name="connsiteY8878" fmla="*/ 1596181 h 6812607"/>
              <a:gd name="connsiteX8879" fmla="*/ 5997773 w 6682383"/>
              <a:gd name="connsiteY8879" fmla="*/ 1592461 h 6812607"/>
              <a:gd name="connsiteX8880" fmla="*/ 5998703 w 6682383"/>
              <a:gd name="connsiteY8880" fmla="*/ 1590601 h 6812607"/>
              <a:gd name="connsiteX8881" fmla="*/ 6072187 w 6682383"/>
              <a:gd name="connsiteY8881" fmla="*/ 1588740 h 6812607"/>
              <a:gd name="connsiteX8882" fmla="*/ 6079629 w 6682383"/>
              <a:gd name="connsiteY8882" fmla="*/ 1596181 h 6812607"/>
              <a:gd name="connsiteX8883" fmla="*/ 6087070 w 6682383"/>
              <a:gd name="connsiteY8883" fmla="*/ 1603623 h 6812607"/>
              <a:gd name="connsiteX8884" fmla="*/ 6072187 w 6682383"/>
              <a:gd name="connsiteY8884" fmla="*/ 1596181 h 6812607"/>
              <a:gd name="connsiteX8885" fmla="*/ 5901035 w 6682383"/>
              <a:gd name="connsiteY8885" fmla="*/ 1588740 h 6812607"/>
              <a:gd name="connsiteX8886" fmla="*/ 5893593 w 6682383"/>
              <a:gd name="connsiteY8886" fmla="*/ 1596181 h 6812607"/>
              <a:gd name="connsiteX8887" fmla="*/ 5901035 w 6682383"/>
              <a:gd name="connsiteY8887" fmla="*/ 1596181 h 6812607"/>
              <a:gd name="connsiteX8888" fmla="*/ 5908476 w 6682383"/>
              <a:gd name="connsiteY8888" fmla="*/ 1596181 h 6812607"/>
              <a:gd name="connsiteX8889" fmla="*/ 5901035 w 6682383"/>
              <a:gd name="connsiteY8889" fmla="*/ 1588740 h 6812607"/>
              <a:gd name="connsiteX8890" fmla="*/ 5744765 w 6682383"/>
              <a:gd name="connsiteY8890" fmla="*/ 1588740 h 6812607"/>
              <a:gd name="connsiteX8891" fmla="*/ 5744765 w 6682383"/>
              <a:gd name="connsiteY8891" fmla="*/ 1603623 h 6812607"/>
              <a:gd name="connsiteX8892" fmla="*/ 5759648 w 6682383"/>
              <a:gd name="connsiteY8892" fmla="*/ 1603623 h 6812607"/>
              <a:gd name="connsiteX8893" fmla="*/ 5752207 w 6682383"/>
              <a:gd name="connsiteY8893" fmla="*/ 1596181 h 6812607"/>
              <a:gd name="connsiteX8894" fmla="*/ 5748486 w 6682383"/>
              <a:gd name="connsiteY8894" fmla="*/ 1592461 h 6812607"/>
              <a:gd name="connsiteX8895" fmla="*/ 5744765 w 6682383"/>
              <a:gd name="connsiteY8895" fmla="*/ 1588740 h 6812607"/>
              <a:gd name="connsiteX8896" fmla="*/ 1793379 w 6682383"/>
              <a:gd name="connsiteY8896" fmla="*/ 1588740 h 6812607"/>
              <a:gd name="connsiteX8897" fmla="*/ 1800820 w 6682383"/>
              <a:gd name="connsiteY8897" fmla="*/ 1596181 h 6812607"/>
              <a:gd name="connsiteX8898" fmla="*/ 1793379 w 6682383"/>
              <a:gd name="connsiteY8898" fmla="*/ 1596181 h 6812607"/>
              <a:gd name="connsiteX8899" fmla="*/ 1793379 w 6682383"/>
              <a:gd name="connsiteY8899" fmla="*/ 1588740 h 6812607"/>
              <a:gd name="connsiteX8900" fmla="*/ 1451074 w 6682383"/>
              <a:gd name="connsiteY8900" fmla="*/ 1588740 h 6812607"/>
              <a:gd name="connsiteX8901" fmla="*/ 1458516 w 6682383"/>
              <a:gd name="connsiteY8901" fmla="*/ 1588740 h 6812607"/>
              <a:gd name="connsiteX8902" fmla="*/ 1458516 w 6682383"/>
              <a:gd name="connsiteY8902" fmla="*/ 1596181 h 6812607"/>
              <a:gd name="connsiteX8903" fmla="*/ 6049863 w 6682383"/>
              <a:gd name="connsiteY8903" fmla="*/ 1581298 h 6812607"/>
              <a:gd name="connsiteX8904" fmla="*/ 6049863 w 6682383"/>
              <a:gd name="connsiteY8904" fmla="*/ 1596181 h 6812607"/>
              <a:gd name="connsiteX8905" fmla="*/ 6042422 w 6682383"/>
              <a:gd name="connsiteY8905" fmla="*/ 1592461 h 6812607"/>
              <a:gd name="connsiteX8906" fmla="*/ 6042422 w 6682383"/>
              <a:gd name="connsiteY8906" fmla="*/ 1588740 h 6812607"/>
              <a:gd name="connsiteX8907" fmla="*/ 5834062 w 6682383"/>
              <a:gd name="connsiteY8907" fmla="*/ 1581298 h 6812607"/>
              <a:gd name="connsiteX8908" fmla="*/ 5856386 w 6682383"/>
              <a:gd name="connsiteY8908" fmla="*/ 1596181 h 6812607"/>
              <a:gd name="connsiteX8909" fmla="*/ 5856386 w 6682383"/>
              <a:gd name="connsiteY8909" fmla="*/ 1588740 h 6812607"/>
              <a:gd name="connsiteX8910" fmla="*/ 5848945 w 6682383"/>
              <a:gd name="connsiteY8910" fmla="*/ 1581298 h 6812607"/>
              <a:gd name="connsiteX8911" fmla="*/ 5841504 w 6682383"/>
              <a:gd name="connsiteY8911" fmla="*/ 1581298 h 6812607"/>
              <a:gd name="connsiteX8912" fmla="*/ 5834062 w 6682383"/>
              <a:gd name="connsiteY8912" fmla="*/ 1581298 h 6812607"/>
              <a:gd name="connsiteX8913" fmla="*/ 6034980 w 6682383"/>
              <a:gd name="connsiteY8913" fmla="*/ 1573857 h 6812607"/>
              <a:gd name="connsiteX8914" fmla="*/ 6042422 w 6682383"/>
              <a:gd name="connsiteY8914" fmla="*/ 1581298 h 6812607"/>
              <a:gd name="connsiteX8915" fmla="*/ 6027539 w 6682383"/>
              <a:gd name="connsiteY8915" fmla="*/ 1588740 h 6812607"/>
              <a:gd name="connsiteX8916" fmla="*/ 6031260 w 6682383"/>
              <a:gd name="connsiteY8916" fmla="*/ 1581298 h 6812607"/>
              <a:gd name="connsiteX8917" fmla="*/ 6034980 w 6682383"/>
              <a:gd name="connsiteY8917" fmla="*/ 1573857 h 6812607"/>
              <a:gd name="connsiteX8918" fmla="*/ 1815703 w 6682383"/>
              <a:gd name="connsiteY8918" fmla="*/ 1573857 h 6812607"/>
              <a:gd name="connsiteX8919" fmla="*/ 1815703 w 6682383"/>
              <a:gd name="connsiteY8919" fmla="*/ 1581298 h 6812607"/>
              <a:gd name="connsiteX8920" fmla="*/ 1808262 w 6682383"/>
              <a:gd name="connsiteY8920" fmla="*/ 1581298 h 6812607"/>
              <a:gd name="connsiteX8921" fmla="*/ 1815703 w 6682383"/>
              <a:gd name="connsiteY8921" fmla="*/ 1573857 h 6812607"/>
              <a:gd name="connsiteX8922" fmla="*/ 1756172 w 6682383"/>
              <a:gd name="connsiteY8922" fmla="*/ 1573857 h 6812607"/>
              <a:gd name="connsiteX8923" fmla="*/ 1748731 w 6682383"/>
              <a:gd name="connsiteY8923" fmla="*/ 1581298 h 6812607"/>
              <a:gd name="connsiteX8924" fmla="*/ 1748731 w 6682383"/>
              <a:gd name="connsiteY8924" fmla="*/ 1588740 h 6812607"/>
              <a:gd name="connsiteX8925" fmla="*/ 1741289 w 6682383"/>
              <a:gd name="connsiteY8925" fmla="*/ 1596181 h 6812607"/>
              <a:gd name="connsiteX8926" fmla="*/ 1748731 w 6682383"/>
              <a:gd name="connsiteY8926" fmla="*/ 1596181 h 6812607"/>
              <a:gd name="connsiteX8927" fmla="*/ 1748731 w 6682383"/>
              <a:gd name="connsiteY8927" fmla="*/ 1588740 h 6812607"/>
              <a:gd name="connsiteX8928" fmla="*/ 1752451 w 6682383"/>
              <a:gd name="connsiteY8928" fmla="*/ 1585019 h 6812607"/>
              <a:gd name="connsiteX8929" fmla="*/ 1756172 w 6682383"/>
              <a:gd name="connsiteY8929" fmla="*/ 1573857 h 6812607"/>
              <a:gd name="connsiteX8930" fmla="*/ 5968008 w 6682383"/>
              <a:gd name="connsiteY8930" fmla="*/ 1566416 h 6812607"/>
              <a:gd name="connsiteX8931" fmla="*/ 5968008 w 6682383"/>
              <a:gd name="connsiteY8931" fmla="*/ 1581298 h 6812607"/>
              <a:gd name="connsiteX8932" fmla="*/ 5964287 w 6682383"/>
              <a:gd name="connsiteY8932" fmla="*/ 1577578 h 6812607"/>
              <a:gd name="connsiteX8933" fmla="*/ 5960566 w 6682383"/>
              <a:gd name="connsiteY8933" fmla="*/ 1570136 h 6812607"/>
              <a:gd name="connsiteX8934" fmla="*/ 5968008 w 6682383"/>
              <a:gd name="connsiteY8934" fmla="*/ 1566416 h 6812607"/>
              <a:gd name="connsiteX8935" fmla="*/ 2522637 w 6682383"/>
              <a:gd name="connsiteY8935" fmla="*/ 1566416 h 6812607"/>
              <a:gd name="connsiteX8936" fmla="*/ 2515196 w 6682383"/>
              <a:gd name="connsiteY8936" fmla="*/ 1573857 h 6812607"/>
              <a:gd name="connsiteX8937" fmla="*/ 2522637 w 6682383"/>
              <a:gd name="connsiteY8937" fmla="*/ 1573857 h 6812607"/>
              <a:gd name="connsiteX8938" fmla="*/ 2522637 w 6682383"/>
              <a:gd name="connsiteY8938" fmla="*/ 1566416 h 6812607"/>
              <a:gd name="connsiteX8939" fmla="*/ 1990576 w 6682383"/>
              <a:gd name="connsiteY8939" fmla="*/ 1566416 h 6812607"/>
              <a:gd name="connsiteX8940" fmla="*/ 1986856 w 6682383"/>
              <a:gd name="connsiteY8940" fmla="*/ 1573857 h 6812607"/>
              <a:gd name="connsiteX8941" fmla="*/ 1994297 w 6682383"/>
              <a:gd name="connsiteY8941" fmla="*/ 1573857 h 6812607"/>
              <a:gd name="connsiteX8942" fmla="*/ 1994297 w 6682383"/>
              <a:gd name="connsiteY8942" fmla="*/ 1566416 h 6812607"/>
              <a:gd name="connsiteX8943" fmla="*/ 1990576 w 6682383"/>
              <a:gd name="connsiteY8943" fmla="*/ 1566416 h 6812607"/>
              <a:gd name="connsiteX8944" fmla="*/ 1696641 w 6682383"/>
              <a:gd name="connsiteY8944" fmla="*/ 1566416 h 6812607"/>
              <a:gd name="connsiteX8945" fmla="*/ 1696641 w 6682383"/>
              <a:gd name="connsiteY8945" fmla="*/ 1573857 h 6812607"/>
              <a:gd name="connsiteX8946" fmla="*/ 1704082 w 6682383"/>
              <a:gd name="connsiteY8946" fmla="*/ 1573857 h 6812607"/>
              <a:gd name="connsiteX8947" fmla="*/ 1696641 w 6682383"/>
              <a:gd name="connsiteY8947" fmla="*/ 1566416 h 6812607"/>
              <a:gd name="connsiteX8948" fmla="*/ 1644551 w 6682383"/>
              <a:gd name="connsiteY8948" fmla="*/ 1566416 h 6812607"/>
              <a:gd name="connsiteX8949" fmla="*/ 1644551 w 6682383"/>
              <a:gd name="connsiteY8949" fmla="*/ 1573857 h 6812607"/>
              <a:gd name="connsiteX8950" fmla="*/ 1637110 w 6682383"/>
              <a:gd name="connsiteY8950" fmla="*/ 1573857 h 6812607"/>
              <a:gd name="connsiteX8951" fmla="*/ 1644551 w 6682383"/>
              <a:gd name="connsiteY8951" fmla="*/ 1566416 h 6812607"/>
              <a:gd name="connsiteX8952" fmla="*/ 5924289 w 6682383"/>
              <a:gd name="connsiteY8952" fmla="*/ 1560835 h 6812607"/>
              <a:gd name="connsiteX8953" fmla="*/ 5927080 w 6682383"/>
              <a:gd name="connsiteY8953" fmla="*/ 1562695 h 6812607"/>
              <a:gd name="connsiteX8954" fmla="*/ 5930801 w 6682383"/>
              <a:gd name="connsiteY8954" fmla="*/ 1566416 h 6812607"/>
              <a:gd name="connsiteX8955" fmla="*/ 5923359 w 6682383"/>
              <a:gd name="connsiteY8955" fmla="*/ 1562695 h 6812607"/>
              <a:gd name="connsiteX8956" fmla="*/ 5924289 w 6682383"/>
              <a:gd name="connsiteY8956" fmla="*/ 1560835 h 6812607"/>
              <a:gd name="connsiteX8957" fmla="*/ 5975449 w 6682383"/>
              <a:gd name="connsiteY8957" fmla="*/ 1558974 h 6812607"/>
              <a:gd name="connsiteX8958" fmla="*/ 5982890 w 6682383"/>
              <a:gd name="connsiteY8958" fmla="*/ 1558974 h 6812607"/>
              <a:gd name="connsiteX8959" fmla="*/ 5990332 w 6682383"/>
              <a:gd name="connsiteY8959" fmla="*/ 1566416 h 6812607"/>
              <a:gd name="connsiteX8960" fmla="*/ 6005215 w 6682383"/>
              <a:gd name="connsiteY8960" fmla="*/ 1566416 h 6812607"/>
              <a:gd name="connsiteX8961" fmla="*/ 6005215 w 6682383"/>
              <a:gd name="connsiteY8961" fmla="*/ 1573857 h 6812607"/>
              <a:gd name="connsiteX8962" fmla="*/ 6012656 w 6682383"/>
              <a:gd name="connsiteY8962" fmla="*/ 1573857 h 6812607"/>
              <a:gd name="connsiteX8963" fmla="*/ 6020097 w 6682383"/>
              <a:gd name="connsiteY8963" fmla="*/ 1581298 h 6812607"/>
              <a:gd name="connsiteX8964" fmla="*/ 6012656 w 6682383"/>
              <a:gd name="connsiteY8964" fmla="*/ 1588740 h 6812607"/>
              <a:gd name="connsiteX8965" fmla="*/ 6005215 w 6682383"/>
              <a:gd name="connsiteY8965" fmla="*/ 1581298 h 6812607"/>
              <a:gd name="connsiteX8966" fmla="*/ 5997773 w 6682383"/>
              <a:gd name="connsiteY8966" fmla="*/ 1573857 h 6812607"/>
              <a:gd name="connsiteX8967" fmla="*/ 5990332 w 6682383"/>
              <a:gd name="connsiteY8967" fmla="*/ 1581298 h 6812607"/>
              <a:gd name="connsiteX8968" fmla="*/ 5982890 w 6682383"/>
              <a:gd name="connsiteY8968" fmla="*/ 1573857 h 6812607"/>
              <a:gd name="connsiteX8969" fmla="*/ 2098477 w 6682383"/>
              <a:gd name="connsiteY8969" fmla="*/ 1558974 h 6812607"/>
              <a:gd name="connsiteX8970" fmla="*/ 2098477 w 6682383"/>
              <a:gd name="connsiteY8970" fmla="*/ 1566416 h 6812607"/>
              <a:gd name="connsiteX8971" fmla="*/ 2105918 w 6682383"/>
              <a:gd name="connsiteY8971" fmla="*/ 1558974 h 6812607"/>
              <a:gd name="connsiteX8972" fmla="*/ 2009180 w 6682383"/>
              <a:gd name="connsiteY8972" fmla="*/ 1558974 h 6812607"/>
              <a:gd name="connsiteX8973" fmla="*/ 2016621 w 6682383"/>
              <a:gd name="connsiteY8973" fmla="*/ 1566416 h 6812607"/>
              <a:gd name="connsiteX8974" fmla="*/ 2016621 w 6682383"/>
              <a:gd name="connsiteY8974" fmla="*/ 1558974 h 6812607"/>
              <a:gd name="connsiteX8975" fmla="*/ 2009180 w 6682383"/>
              <a:gd name="connsiteY8975" fmla="*/ 1558974 h 6812607"/>
              <a:gd name="connsiteX8976" fmla="*/ 1823145 w 6682383"/>
              <a:gd name="connsiteY8976" fmla="*/ 1558974 h 6812607"/>
              <a:gd name="connsiteX8977" fmla="*/ 1830586 w 6682383"/>
              <a:gd name="connsiteY8977" fmla="*/ 1558974 h 6812607"/>
              <a:gd name="connsiteX8978" fmla="*/ 1823145 w 6682383"/>
              <a:gd name="connsiteY8978" fmla="*/ 1566416 h 6812607"/>
              <a:gd name="connsiteX8979" fmla="*/ 1823145 w 6682383"/>
              <a:gd name="connsiteY8979" fmla="*/ 1558974 h 6812607"/>
              <a:gd name="connsiteX8980" fmla="*/ 1733848 w 6682383"/>
              <a:gd name="connsiteY8980" fmla="*/ 1558974 h 6812607"/>
              <a:gd name="connsiteX8981" fmla="*/ 1737568 w 6682383"/>
              <a:gd name="connsiteY8981" fmla="*/ 1558974 h 6812607"/>
              <a:gd name="connsiteX8982" fmla="*/ 1741289 w 6682383"/>
              <a:gd name="connsiteY8982" fmla="*/ 1562695 h 6812607"/>
              <a:gd name="connsiteX8983" fmla="*/ 1733848 w 6682383"/>
              <a:gd name="connsiteY8983" fmla="*/ 1566416 h 6812607"/>
              <a:gd name="connsiteX8984" fmla="*/ 1650132 w 6682383"/>
              <a:gd name="connsiteY8984" fmla="*/ 1555254 h 6812607"/>
              <a:gd name="connsiteX8985" fmla="*/ 1651992 w 6682383"/>
              <a:gd name="connsiteY8985" fmla="*/ 1558974 h 6812607"/>
              <a:gd name="connsiteX8986" fmla="*/ 1644551 w 6682383"/>
              <a:gd name="connsiteY8986" fmla="*/ 1566416 h 6812607"/>
              <a:gd name="connsiteX8987" fmla="*/ 1644551 w 6682383"/>
              <a:gd name="connsiteY8987" fmla="*/ 1558974 h 6812607"/>
              <a:gd name="connsiteX8988" fmla="*/ 1650132 w 6682383"/>
              <a:gd name="connsiteY8988" fmla="*/ 1555254 h 6812607"/>
              <a:gd name="connsiteX8989" fmla="*/ 5930801 w 6682383"/>
              <a:gd name="connsiteY8989" fmla="*/ 1551533 h 6812607"/>
              <a:gd name="connsiteX8990" fmla="*/ 5938242 w 6682383"/>
              <a:gd name="connsiteY8990" fmla="*/ 1551533 h 6812607"/>
              <a:gd name="connsiteX8991" fmla="*/ 5945683 w 6682383"/>
              <a:gd name="connsiteY8991" fmla="*/ 1551533 h 6812607"/>
              <a:gd name="connsiteX8992" fmla="*/ 5953125 w 6682383"/>
              <a:gd name="connsiteY8992" fmla="*/ 1573857 h 6812607"/>
              <a:gd name="connsiteX8993" fmla="*/ 5953125 w 6682383"/>
              <a:gd name="connsiteY8993" fmla="*/ 1581298 h 6812607"/>
              <a:gd name="connsiteX8994" fmla="*/ 5945683 w 6682383"/>
              <a:gd name="connsiteY8994" fmla="*/ 1581298 h 6812607"/>
              <a:gd name="connsiteX8995" fmla="*/ 5945683 w 6682383"/>
              <a:gd name="connsiteY8995" fmla="*/ 1573857 h 6812607"/>
              <a:gd name="connsiteX8996" fmla="*/ 5941963 w 6682383"/>
              <a:gd name="connsiteY8996" fmla="*/ 1570136 h 6812607"/>
              <a:gd name="connsiteX8997" fmla="*/ 5938242 w 6682383"/>
              <a:gd name="connsiteY8997" fmla="*/ 1558974 h 6812607"/>
              <a:gd name="connsiteX8998" fmla="*/ 5685234 w 6682383"/>
              <a:gd name="connsiteY8998" fmla="*/ 1551533 h 6812607"/>
              <a:gd name="connsiteX8999" fmla="*/ 5685234 w 6682383"/>
              <a:gd name="connsiteY8999" fmla="*/ 1558974 h 6812607"/>
              <a:gd name="connsiteX9000" fmla="*/ 5692676 w 6682383"/>
              <a:gd name="connsiteY9000" fmla="*/ 1555254 h 6812607"/>
              <a:gd name="connsiteX9001" fmla="*/ 5692676 w 6682383"/>
              <a:gd name="connsiteY9001" fmla="*/ 1551533 h 6812607"/>
              <a:gd name="connsiteX9002" fmla="*/ 5685234 w 6682383"/>
              <a:gd name="connsiteY9002" fmla="*/ 1551533 h 6812607"/>
              <a:gd name="connsiteX9003" fmla="*/ 1500657 w 6682383"/>
              <a:gd name="connsiteY9003" fmla="*/ 1546599 h 6812607"/>
              <a:gd name="connsiteX9004" fmla="*/ 1495723 w 6682383"/>
              <a:gd name="connsiteY9004" fmla="*/ 1551533 h 6812607"/>
              <a:gd name="connsiteX9005" fmla="*/ 1499443 w 6682383"/>
              <a:gd name="connsiteY9005" fmla="*/ 1547812 h 6812607"/>
              <a:gd name="connsiteX9006" fmla="*/ 5960566 w 6682383"/>
              <a:gd name="connsiteY9006" fmla="*/ 1544091 h 6812607"/>
              <a:gd name="connsiteX9007" fmla="*/ 5960566 w 6682383"/>
              <a:gd name="connsiteY9007" fmla="*/ 1551533 h 6812607"/>
              <a:gd name="connsiteX9008" fmla="*/ 5956845 w 6682383"/>
              <a:gd name="connsiteY9008" fmla="*/ 1558974 h 6812607"/>
              <a:gd name="connsiteX9009" fmla="*/ 5953125 w 6682383"/>
              <a:gd name="connsiteY9009" fmla="*/ 1555254 h 6812607"/>
              <a:gd name="connsiteX9010" fmla="*/ 5960566 w 6682383"/>
              <a:gd name="connsiteY9010" fmla="*/ 1544091 h 6812607"/>
              <a:gd name="connsiteX9011" fmla="*/ 2143125 w 6682383"/>
              <a:gd name="connsiteY9011" fmla="*/ 1544091 h 6812607"/>
              <a:gd name="connsiteX9012" fmla="*/ 2146846 w 6682383"/>
              <a:gd name="connsiteY9012" fmla="*/ 1544091 h 6812607"/>
              <a:gd name="connsiteX9013" fmla="*/ 2150567 w 6682383"/>
              <a:gd name="connsiteY9013" fmla="*/ 1551533 h 6812607"/>
              <a:gd name="connsiteX9014" fmla="*/ 2143125 w 6682383"/>
              <a:gd name="connsiteY9014" fmla="*/ 1544091 h 6812607"/>
              <a:gd name="connsiteX9015" fmla="*/ 2009180 w 6682383"/>
              <a:gd name="connsiteY9015" fmla="*/ 1544091 h 6812607"/>
              <a:gd name="connsiteX9016" fmla="*/ 1994297 w 6682383"/>
              <a:gd name="connsiteY9016" fmla="*/ 1551533 h 6812607"/>
              <a:gd name="connsiteX9017" fmla="*/ 2001738 w 6682383"/>
              <a:gd name="connsiteY9017" fmla="*/ 1555254 h 6812607"/>
              <a:gd name="connsiteX9018" fmla="*/ 2009180 w 6682383"/>
              <a:gd name="connsiteY9018" fmla="*/ 1551533 h 6812607"/>
              <a:gd name="connsiteX9019" fmla="*/ 2009180 w 6682383"/>
              <a:gd name="connsiteY9019" fmla="*/ 1544091 h 6812607"/>
              <a:gd name="connsiteX9020" fmla="*/ 1503164 w 6682383"/>
              <a:gd name="connsiteY9020" fmla="*/ 1544091 h 6812607"/>
              <a:gd name="connsiteX9021" fmla="*/ 1502234 w 6682383"/>
              <a:gd name="connsiteY9021" fmla="*/ 1545022 h 6812607"/>
              <a:gd name="connsiteX9022" fmla="*/ 1500657 w 6682383"/>
              <a:gd name="connsiteY9022" fmla="*/ 1546599 h 6812607"/>
              <a:gd name="connsiteX9023" fmla="*/ 2537520 w 6682383"/>
              <a:gd name="connsiteY9023" fmla="*/ 1536650 h 6812607"/>
              <a:gd name="connsiteX9024" fmla="*/ 2530078 w 6682383"/>
              <a:gd name="connsiteY9024" fmla="*/ 1540371 h 6812607"/>
              <a:gd name="connsiteX9025" fmla="*/ 2530078 w 6682383"/>
              <a:gd name="connsiteY9025" fmla="*/ 1544091 h 6812607"/>
              <a:gd name="connsiteX9026" fmla="*/ 2537520 w 6682383"/>
              <a:gd name="connsiteY9026" fmla="*/ 1544091 h 6812607"/>
              <a:gd name="connsiteX9027" fmla="*/ 2537520 w 6682383"/>
              <a:gd name="connsiteY9027" fmla="*/ 1536650 h 6812607"/>
              <a:gd name="connsiteX9028" fmla="*/ 1971973 w 6682383"/>
              <a:gd name="connsiteY9028" fmla="*/ 1536650 h 6812607"/>
              <a:gd name="connsiteX9029" fmla="*/ 1934766 w 6682383"/>
              <a:gd name="connsiteY9029" fmla="*/ 1581298 h 6812607"/>
              <a:gd name="connsiteX9030" fmla="*/ 1934766 w 6682383"/>
              <a:gd name="connsiteY9030" fmla="*/ 1588740 h 6812607"/>
              <a:gd name="connsiteX9031" fmla="*/ 1964531 w 6682383"/>
              <a:gd name="connsiteY9031" fmla="*/ 1566416 h 6812607"/>
              <a:gd name="connsiteX9032" fmla="*/ 1979414 w 6682383"/>
              <a:gd name="connsiteY9032" fmla="*/ 1536650 h 6812607"/>
              <a:gd name="connsiteX9033" fmla="*/ 1756172 w 6682383"/>
              <a:gd name="connsiteY9033" fmla="*/ 1536650 h 6812607"/>
              <a:gd name="connsiteX9034" fmla="*/ 1748731 w 6682383"/>
              <a:gd name="connsiteY9034" fmla="*/ 1544091 h 6812607"/>
              <a:gd name="connsiteX9035" fmla="*/ 1756172 w 6682383"/>
              <a:gd name="connsiteY9035" fmla="*/ 1544091 h 6812607"/>
              <a:gd name="connsiteX9036" fmla="*/ 1756172 w 6682383"/>
              <a:gd name="connsiteY9036" fmla="*/ 1536650 h 6812607"/>
              <a:gd name="connsiteX9037" fmla="*/ 1741289 w 6682383"/>
              <a:gd name="connsiteY9037" fmla="*/ 1536650 h 6812607"/>
              <a:gd name="connsiteX9038" fmla="*/ 1733848 w 6682383"/>
              <a:gd name="connsiteY9038" fmla="*/ 1544091 h 6812607"/>
              <a:gd name="connsiteX9039" fmla="*/ 1726407 w 6682383"/>
              <a:gd name="connsiteY9039" fmla="*/ 1558974 h 6812607"/>
              <a:gd name="connsiteX9040" fmla="*/ 1718965 w 6682383"/>
              <a:gd name="connsiteY9040" fmla="*/ 1566416 h 6812607"/>
              <a:gd name="connsiteX9041" fmla="*/ 1711523 w 6682383"/>
              <a:gd name="connsiteY9041" fmla="*/ 1573857 h 6812607"/>
              <a:gd name="connsiteX9042" fmla="*/ 1711523 w 6682383"/>
              <a:gd name="connsiteY9042" fmla="*/ 1581298 h 6812607"/>
              <a:gd name="connsiteX9043" fmla="*/ 1704082 w 6682383"/>
              <a:gd name="connsiteY9043" fmla="*/ 1581298 h 6812607"/>
              <a:gd name="connsiteX9044" fmla="*/ 1711523 w 6682383"/>
              <a:gd name="connsiteY9044" fmla="*/ 1588740 h 6812607"/>
              <a:gd name="connsiteX9045" fmla="*/ 1722686 w 6682383"/>
              <a:gd name="connsiteY9045" fmla="*/ 1592461 h 6812607"/>
              <a:gd name="connsiteX9046" fmla="*/ 1730127 w 6682383"/>
              <a:gd name="connsiteY9046" fmla="*/ 1592461 h 6812607"/>
              <a:gd name="connsiteX9047" fmla="*/ 1733848 w 6682383"/>
              <a:gd name="connsiteY9047" fmla="*/ 1581298 h 6812607"/>
              <a:gd name="connsiteX9048" fmla="*/ 1733848 w 6682383"/>
              <a:gd name="connsiteY9048" fmla="*/ 1573857 h 6812607"/>
              <a:gd name="connsiteX9049" fmla="*/ 1741289 w 6682383"/>
              <a:gd name="connsiteY9049" fmla="*/ 1566416 h 6812607"/>
              <a:gd name="connsiteX9050" fmla="*/ 1748731 w 6682383"/>
              <a:gd name="connsiteY9050" fmla="*/ 1566416 h 6812607"/>
              <a:gd name="connsiteX9051" fmla="*/ 1741289 w 6682383"/>
              <a:gd name="connsiteY9051" fmla="*/ 1558974 h 6812607"/>
              <a:gd name="connsiteX9052" fmla="*/ 1741289 w 6682383"/>
              <a:gd name="connsiteY9052" fmla="*/ 1536650 h 6812607"/>
              <a:gd name="connsiteX9053" fmla="*/ 5901035 w 6682383"/>
              <a:gd name="connsiteY9053" fmla="*/ 1529209 h 6812607"/>
              <a:gd name="connsiteX9054" fmla="*/ 5908476 w 6682383"/>
              <a:gd name="connsiteY9054" fmla="*/ 1529209 h 6812607"/>
              <a:gd name="connsiteX9055" fmla="*/ 5923359 w 6682383"/>
              <a:gd name="connsiteY9055" fmla="*/ 1536650 h 6812607"/>
              <a:gd name="connsiteX9056" fmla="*/ 5938242 w 6682383"/>
              <a:gd name="connsiteY9056" fmla="*/ 1536650 h 6812607"/>
              <a:gd name="connsiteX9057" fmla="*/ 5930801 w 6682383"/>
              <a:gd name="connsiteY9057" fmla="*/ 1544091 h 6812607"/>
              <a:gd name="connsiteX9058" fmla="*/ 5923359 w 6682383"/>
              <a:gd name="connsiteY9058" fmla="*/ 1555254 h 6812607"/>
              <a:gd name="connsiteX9059" fmla="*/ 5915918 w 6682383"/>
              <a:gd name="connsiteY9059" fmla="*/ 1558974 h 6812607"/>
              <a:gd name="connsiteX9060" fmla="*/ 5908476 w 6682383"/>
              <a:gd name="connsiteY9060" fmla="*/ 1544091 h 6812607"/>
              <a:gd name="connsiteX9061" fmla="*/ 5908476 w 6682383"/>
              <a:gd name="connsiteY9061" fmla="*/ 1536650 h 6812607"/>
              <a:gd name="connsiteX9062" fmla="*/ 5901035 w 6682383"/>
              <a:gd name="connsiteY9062" fmla="*/ 1529209 h 6812607"/>
              <a:gd name="connsiteX9063" fmla="*/ 2150567 w 6682383"/>
              <a:gd name="connsiteY9063" fmla="*/ 1529209 h 6812607"/>
              <a:gd name="connsiteX9064" fmla="*/ 2143125 w 6682383"/>
              <a:gd name="connsiteY9064" fmla="*/ 1544091 h 6812607"/>
              <a:gd name="connsiteX9065" fmla="*/ 2135684 w 6682383"/>
              <a:gd name="connsiteY9065" fmla="*/ 1551533 h 6812607"/>
              <a:gd name="connsiteX9066" fmla="*/ 2128242 w 6682383"/>
              <a:gd name="connsiteY9066" fmla="*/ 1566416 h 6812607"/>
              <a:gd name="connsiteX9067" fmla="*/ 2113360 w 6682383"/>
              <a:gd name="connsiteY9067" fmla="*/ 1573857 h 6812607"/>
              <a:gd name="connsiteX9068" fmla="*/ 2105918 w 6682383"/>
              <a:gd name="connsiteY9068" fmla="*/ 1573857 h 6812607"/>
              <a:gd name="connsiteX9069" fmla="*/ 2105918 w 6682383"/>
              <a:gd name="connsiteY9069" fmla="*/ 1581298 h 6812607"/>
              <a:gd name="connsiteX9070" fmla="*/ 2113360 w 6682383"/>
              <a:gd name="connsiteY9070" fmla="*/ 1588740 h 6812607"/>
              <a:gd name="connsiteX9071" fmla="*/ 2113360 w 6682383"/>
              <a:gd name="connsiteY9071" fmla="*/ 1596181 h 6812607"/>
              <a:gd name="connsiteX9072" fmla="*/ 2135684 w 6682383"/>
              <a:gd name="connsiteY9072" fmla="*/ 1573857 h 6812607"/>
              <a:gd name="connsiteX9073" fmla="*/ 2161729 w 6682383"/>
              <a:gd name="connsiteY9073" fmla="*/ 1555254 h 6812607"/>
              <a:gd name="connsiteX9074" fmla="*/ 2158008 w 6682383"/>
              <a:gd name="connsiteY9074" fmla="*/ 1544091 h 6812607"/>
              <a:gd name="connsiteX9075" fmla="*/ 1666875 w 6682383"/>
              <a:gd name="connsiteY9075" fmla="*/ 1529209 h 6812607"/>
              <a:gd name="connsiteX9076" fmla="*/ 1666875 w 6682383"/>
              <a:gd name="connsiteY9076" fmla="*/ 1536650 h 6812607"/>
              <a:gd name="connsiteX9077" fmla="*/ 1666875 w 6682383"/>
              <a:gd name="connsiteY9077" fmla="*/ 1544091 h 6812607"/>
              <a:gd name="connsiteX9078" fmla="*/ 1659434 w 6682383"/>
              <a:gd name="connsiteY9078" fmla="*/ 1544091 h 6812607"/>
              <a:gd name="connsiteX9079" fmla="*/ 1659434 w 6682383"/>
              <a:gd name="connsiteY9079" fmla="*/ 1536650 h 6812607"/>
              <a:gd name="connsiteX9080" fmla="*/ 1666875 w 6682383"/>
              <a:gd name="connsiteY9080" fmla="*/ 1529209 h 6812607"/>
              <a:gd name="connsiteX9081" fmla="*/ 2559844 w 6682383"/>
              <a:gd name="connsiteY9081" fmla="*/ 1521767 h 6812607"/>
              <a:gd name="connsiteX9082" fmla="*/ 2567285 w 6682383"/>
              <a:gd name="connsiteY9082" fmla="*/ 1525488 h 6812607"/>
              <a:gd name="connsiteX9083" fmla="*/ 2559844 w 6682383"/>
              <a:gd name="connsiteY9083" fmla="*/ 1532929 h 6812607"/>
              <a:gd name="connsiteX9084" fmla="*/ 2552403 w 6682383"/>
              <a:gd name="connsiteY9084" fmla="*/ 1536650 h 6812607"/>
              <a:gd name="connsiteX9085" fmla="*/ 2544961 w 6682383"/>
              <a:gd name="connsiteY9085" fmla="*/ 1547812 h 6812607"/>
              <a:gd name="connsiteX9086" fmla="*/ 2537520 w 6682383"/>
              <a:gd name="connsiteY9086" fmla="*/ 1562695 h 6812607"/>
              <a:gd name="connsiteX9087" fmla="*/ 2552403 w 6682383"/>
              <a:gd name="connsiteY9087" fmla="*/ 1551533 h 6812607"/>
              <a:gd name="connsiteX9088" fmla="*/ 2559844 w 6682383"/>
              <a:gd name="connsiteY9088" fmla="*/ 1544091 h 6812607"/>
              <a:gd name="connsiteX9089" fmla="*/ 2559844 w 6682383"/>
              <a:gd name="connsiteY9089" fmla="*/ 1536650 h 6812607"/>
              <a:gd name="connsiteX9090" fmla="*/ 2582168 w 6682383"/>
              <a:gd name="connsiteY9090" fmla="*/ 1521767 h 6812607"/>
              <a:gd name="connsiteX9091" fmla="*/ 1875235 w 6682383"/>
              <a:gd name="connsiteY9091" fmla="*/ 1521767 h 6812607"/>
              <a:gd name="connsiteX9092" fmla="*/ 1875235 w 6682383"/>
              <a:gd name="connsiteY9092" fmla="*/ 1529209 h 6812607"/>
              <a:gd name="connsiteX9093" fmla="*/ 1867793 w 6682383"/>
              <a:gd name="connsiteY9093" fmla="*/ 1536650 h 6812607"/>
              <a:gd name="connsiteX9094" fmla="*/ 2491941 w 6682383"/>
              <a:gd name="connsiteY9094" fmla="*/ 1519442 h 6812607"/>
              <a:gd name="connsiteX9095" fmla="*/ 2477988 w 6682383"/>
              <a:gd name="connsiteY9095" fmla="*/ 1529209 h 6812607"/>
              <a:gd name="connsiteX9096" fmla="*/ 2477988 w 6682383"/>
              <a:gd name="connsiteY9096" fmla="*/ 1547812 h 6812607"/>
              <a:gd name="connsiteX9097" fmla="*/ 2485430 w 6682383"/>
              <a:gd name="connsiteY9097" fmla="*/ 1544091 h 6812607"/>
              <a:gd name="connsiteX9098" fmla="*/ 2496592 w 6682383"/>
              <a:gd name="connsiteY9098" fmla="*/ 1536650 h 6812607"/>
              <a:gd name="connsiteX9099" fmla="*/ 2492871 w 6682383"/>
              <a:gd name="connsiteY9099" fmla="*/ 1521767 h 6812607"/>
              <a:gd name="connsiteX9100" fmla="*/ 2491941 w 6682383"/>
              <a:gd name="connsiteY9100" fmla="*/ 1519442 h 6812607"/>
              <a:gd name="connsiteX9101" fmla="*/ 5863828 w 6682383"/>
              <a:gd name="connsiteY9101" fmla="*/ 1514326 h 6812607"/>
              <a:gd name="connsiteX9102" fmla="*/ 5871269 w 6682383"/>
              <a:gd name="connsiteY9102" fmla="*/ 1514326 h 6812607"/>
              <a:gd name="connsiteX9103" fmla="*/ 5878711 w 6682383"/>
              <a:gd name="connsiteY9103" fmla="*/ 1514326 h 6812607"/>
              <a:gd name="connsiteX9104" fmla="*/ 5871269 w 6682383"/>
              <a:gd name="connsiteY9104" fmla="*/ 1521767 h 6812607"/>
              <a:gd name="connsiteX9105" fmla="*/ 5867549 w 6682383"/>
              <a:gd name="connsiteY9105" fmla="*/ 1518047 h 6812607"/>
              <a:gd name="connsiteX9106" fmla="*/ 5863828 w 6682383"/>
              <a:gd name="connsiteY9106" fmla="*/ 1514326 h 6812607"/>
              <a:gd name="connsiteX9107" fmla="*/ 5789414 w 6682383"/>
              <a:gd name="connsiteY9107" fmla="*/ 1514326 h 6812607"/>
              <a:gd name="connsiteX9108" fmla="*/ 5781972 w 6682383"/>
              <a:gd name="connsiteY9108" fmla="*/ 1518047 h 6812607"/>
              <a:gd name="connsiteX9109" fmla="*/ 5781972 w 6682383"/>
              <a:gd name="connsiteY9109" fmla="*/ 1521767 h 6812607"/>
              <a:gd name="connsiteX9110" fmla="*/ 5789414 w 6682383"/>
              <a:gd name="connsiteY9110" fmla="*/ 1521767 h 6812607"/>
              <a:gd name="connsiteX9111" fmla="*/ 5796855 w 6682383"/>
              <a:gd name="connsiteY9111" fmla="*/ 1521767 h 6812607"/>
              <a:gd name="connsiteX9112" fmla="*/ 6012656 w 6682383"/>
              <a:gd name="connsiteY9112" fmla="*/ 1506884 h 6812607"/>
              <a:gd name="connsiteX9113" fmla="*/ 6027539 w 6682383"/>
              <a:gd name="connsiteY9113" fmla="*/ 1521767 h 6812607"/>
              <a:gd name="connsiteX9114" fmla="*/ 6020097 w 6682383"/>
              <a:gd name="connsiteY9114" fmla="*/ 1521767 h 6812607"/>
              <a:gd name="connsiteX9115" fmla="*/ 5774531 w 6682383"/>
              <a:gd name="connsiteY9115" fmla="*/ 1506884 h 6812607"/>
              <a:gd name="connsiteX9116" fmla="*/ 5774531 w 6682383"/>
              <a:gd name="connsiteY9116" fmla="*/ 1514326 h 6812607"/>
              <a:gd name="connsiteX9117" fmla="*/ 5781972 w 6682383"/>
              <a:gd name="connsiteY9117" fmla="*/ 1514326 h 6812607"/>
              <a:gd name="connsiteX9118" fmla="*/ 2128242 w 6682383"/>
              <a:gd name="connsiteY9118" fmla="*/ 1506884 h 6812607"/>
              <a:gd name="connsiteX9119" fmla="*/ 2120801 w 6682383"/>
              <a:gd name="connsiteY9119" fmla="*/ 1521767 h 6812607"/>
              <a:gd name="connsiteX9120" fmla="*/ 2109639 w 6682383"/>
              <a:gd name="connsiteY9120" fmla="*/ 1529209 h 6812607"/>
              <a:gd name="connsiteX9121" fmla="*/ 2098477 w 6682383"/>
              <a:gd name="connsiteY9121" fmla="*/ 1544091 h 6812607"/>
              <a:gd name="connsiteX9122" fmla="*/ 2091035 w 6682383"/>
              <a:gd name="connsiteY9122" fmla="*/ 1551533 h 6812607"/>
              <a:gd name="connsiteX9123" fmla="*/ 2102197 w 6682383"/>
              <a:gd name="connsiteY9123" fmla="*/ 1525488 h 6812607"/>
              <a:gd name="connsiteX9124" fmla="*/ 2128242 w 6682383"/>
              <a:gd name="connsiteY9124" fmla="*/ 1506884 h 6812607"/>
              <a:gd name="connsiteX9125" fmla="*/ 1637110 w 6682383"/>
              <a:gd name="connsiteY9125" fmla="*/ 1506884 h 6812607"/>
              <a:gd name="connsiteX9126" fmla="*/ 1607344 w 6682383"/>
              <a:gd name="connsiteY9126" fmla="*/ 1544091 h 6812607"/>
              <a:gd name="connsiteX9127" fmla="*/ 1577578 w 6682383"/>
              <a:gd name="connsiteY9127" fmla="*/ 1573857 h 6812607"/>
              <a:gd name="connsiteX9128" fmla="*/ 1577578 w 6682383"/>
              <a:gd name="connsiteY9128" fmla="*/ 1566416 h 6812607"/>
              <a:gd name="connsiteX9129" fmla="*/ 1592461 w 6682383"/>
              <a:gd name="connsiteY9129" fmla="*/ 1547812 h 6812607"/>
              <a:gd name="connsiteX9130" fmla="*/ 1622227 w 6682383"/>
              <a:gd name="connsiteY9130" fmla="*/ 1518047 h 6812607"/>
              <a:gd name="connsiteX9131" fmla="*/ 1637110 w 6682383"/>
              <a:gd name="connsiteY9131" fmla="*/ 1506884 h 6812607"/>
              <a:gd name="connsiteX9132" fmla="*/ 5983821 w 6682383"/>
              <a:gd name="connsiteY9132" fmla="*/ 1502234 h 6812607"/>
              <a:gd name="connsiteX9133" fmla="*/ 5986611 w 6682383"/>
              <a:gd name="connsiteY9133" fmla="*/ 1503164 h 6812607"/>
              <a:gd name="connsiteX9134" fmla="*/ 5990332 w 6682383"/>
              <a:gd name="connsiteY9134" fmla="*/ 1506884 h 6812607"/>
              <a:gd name="connsiteX9135" fmla="*/ 5982890 w 6682383"/>
              <a:gd name="connsiteY9135" fmla="*/ 1506884 h 6812607"/>
              <a:gd name="connsiteX9136" fmla="*/ 5983821 w 6682383"/>
              <a:gd name="connsiteY9136" fmla="*/ 1502234 h 6812607"/>
              <a:gd name="connsiteX9137" fmla="*/ 2621003 w 6682383"/>
              <a:gd name="connsiteY9137" fmla="*/ 1502234 h 6812607"/>
              <a:gd name="connsiteX9138" fmla="*/ 2611933 w 6682383"/>
              <a:gd name="connsiteY9138" fmla="*/ 1510605 h 6812607"/>
              <a:gd name="connsiteX9139" fmla="*/ 2604492 w 6682383"/>
              <a:gd name="connsiteY9139" fmla="*/ 1525488 h 6812607"/>
              <a:gd name="connsiteX9140" fmla="*/ 2611933 w 6682383"/>
              <a:gd name="connsiteY9140" fmla="*/ 1521767 h 6812607"/>
              <a:gd name="connsiteX9141" fmla="*/ 2615655 w 6682383"/>
              <a:gd name="connsiteY9141" fmla="*/ 1510605 h 6812607"/>
              <a:gd name="connsiteX9142" fmla="*/ 2619375 w 6682383"/>
              <a:gd name="connsiteY9142" fmla="*/ 1506884 h 6812607"/>
              <a:gd name="connsiteX9143" fmla="*/ 2623096 w 6682383"/>
              <a:gd name="connsiteY9143" fmla="*/ 1503164 h 6812607"/>
              <a:gd name="connsiteX9144" fmla="*/ 2621003 w 6682383"/>
              <a:gd name="connsiteY9144" fmla="*/ 1502234 h 6812607"/>
              <a:gd name="connsiteX9145" fmla="*/ 5819179 w 6682383"/>
              <a:gd name="connsiteY9145" fmla="*/ 1499443 h 6812607"/>
              <a:gd name="connsiteX9146" fmla="*/ 5826621 w 6682383"/>
              <a:gd name="connsiteY9146" fmla="*/ 1499443 h 6812607"/>
              <a:gd name="connsiteX9147" fmla="*/ 5826621 w 6682383"/>
              <a:gd name="connsiteY9147" fmla="*/ 1506884 h 6812607"/>
              <a:gd name="connsiteX9148" fmla="*/ 2515196 w 6682383"/>
              <a:gd name="connsiteY9148" fmla="*/ 1499443 h 6812607"/>
              <a:gd name="connsiteX9149" fmla="*/ 2515196 w 6682383"/>
              <a:gd name="connsiteY9149" fmla="*/ 1506884 h 6812607"/>
              <a:gd name="connsiteX9150" fmla="*/ 2507754 w 6682383"/>
              <a:gd name="connsiteY9150" fmla="*/ 1514326 h 6812607"/>
              <a:gd name="connsiteX9151" fmla="*/ 2522637 w 6682383"/>
              <a:gd name="connsiteY9151" fmla="*/ 1514326 h 6812607"/>
              <a:gd name="connsiteX9152" fmla="*/ 2522637 w 6682383"/>
              <a:gd name="connsiteY9152" fmla="*/ 1506884 h 6812607"/>
              <a:gd name="connsiteX9153" fmla="*/ 2515196 w 6682383"/>
              <a:gd name="connsiteY9153" fmla="*/ 1499443 h 6812607"/>
              <a:gd name="connsiteX9154" fmla="*/ 2557983 w 6682383"/>
              <a:gd name="connsiteY9154" fmla="*/ 1495722 h 6812607"/>
              <a:gd name="connsiteX9155" fmla="*/ 2552403 w 6682383"/>
              <a:gd name="connsiteY9155" fmla="*/ 1499443 h 6812607"/>
              <a:gd name="connsiteX9156" fmla="*/ 2559844 w 6682383"/>
              <a:gd name="connsiteY9156" fmla="*/ 1499443 h 6812607"/>
              <a:gd name="connsiteX9157" fmla="*/ 2557983 w 6682383"/>
              <a:gd name="connsiteY9157" fmla="*/ 1495722 h 6812607"/>
              <a:gd name="connsiteX9158" fmla="*/ 1800820 w 6682383"/>
              <a:gd name="connsiteY9158" fmla="*/ 1492002 h 6812607"/>
              <a:gd name="connsiteX9159" fmla="*/ 1804541 w 6682383"/>
              <a:gd name="connsiteY9159" fmla="*/ 1499443 h 6812607"/>
              <a:gd name="connsiteX9160" fmla="*/ 1808262 w 6682383"/>
              <a:gd name="connsiteY9160" fmla="*/ 1492002 h 6812607"/>
              <a:gd name="connsiteX9161" fmla="*/ 5930801 w 6682383"/>
              <a:gd name="connsiteY9161" fmla="*/ 1484560 h 6812607"/>
              <a:gd name="connsiteX9162" fmla="*/ 5938242 w 6682383"/>
              <a:gd name="connsiteY9162" fmla="*/ 1484560 h 6812607"/>
              <a:gd name="connsiteX9163" fmla="*/ 5945683 w 6682383"/>
              <a:gd name="connsiteY9163" fmla="*/ 1492002 h 6812607"/>
              <a:gd name="connsiteX9164" fmla="*/ 5938242 w 6682383"/>
              <a:gd name="connsiteY9164" fmla="*/ 1492002 h 6812607"/>
              <a:gd name="connsiteX9165" fmla="*/ 2105918 w 6682383"/>
              <a:gd name="connsiteY9165" fmla="*/ 1484560 h 6812607"/>
              <a:gd name="connsiteX9166" fmla="*/ 2105918 w 6682383"/>
              <a:gd name="connsiteY9166" fmla="*/ 1492002 h 6812607"/>
              <a:gd name="connsiteX9167" fmla="*/ 2094756 w 6682383"/>
              <a:gd name="connsiteY9167" fmla="*/ 1510605 h 6812607"/>
              <a:gd name="connsiteX9168" fmla="*/ 2083594 w 6682383"/>
              <a:gd name="connsiteY9168" fmla="*/ 1514326 h 6812607"/>
              <a:gd name="connsiteX9169" fmla="*/ 2076152 w 6682383"/>
              <a:gd name="connsiteY9169" fmla="*/ 1506884 h 6812607"/>
              <a:gd name="connsiteX9170" fmla="*/ 2083594 w 6682383"/>
              <a:gd name="connsiteY9170" fmla="*/ 1506884 h 6812607"/>
              <a:gd name="connsiteX9171" fmla="*/ 2091035 w 6682383"/>
              <a:gd name="connsiteY9171" fmla="*/ 1503164 h 6812607"/>
              <a:gd name="connsiteX9172" fmla="*/ 2083594 w 6682383"/>
              <a:gd name="connsiteY9172" fmla="*/ 1499443 h 6812607"/>
              <a:gd name="connsiteX9173" fmla="*/ 2091035 w 6682383"/>
              <a:gd name="connsiteY9173" fmla="*/ 1492002 h 6812607"/>
              <a:gd name="connsiteX9174" fmla="*/ 2105918 w 6682383"/>
              <a:gd name="connsiteY9174" fmla="*/ 1484560 h 6812607"/>
              <a:gd name="connsiteX9175" fmla="*/ 5968008 w 6682383"/>
              <a:gd name="connsiteY9175" fmla="*/ 1477119 h 6812607"/>
              <a:gd name="connsiteX9176" fmla="*/ 5968008 w 6682383"/>
              <a:gd name="connsiteY9176" fmla="*/ 1488281 h 6812607"/>
              <a:gd name="connsiteX9177" fmla="*/ 5964287 w 6682383"/>
              <a:gd name="connsiteY9177" fmla="*/ 1488281 h 6812607"/>
              <a:gd name="connsiteX9178" fmla="*/ 5960566 w 6682383"/>
              <a:gd name="connsiteY9178" fmla="*/ 1484560 h 6812607"/>
              <a:gd name="connsiteX9179" fmla="*/ 2634258 w 6682383"/>
              <a:gd name="connsiteY9179" fmla="*/ 1477119 h 6812607"/>
              <a:gd name="connsiteX9180" fmla="*/ 2619375 w 6682383"/>
              <a:gd name="connsiteY9180" fmla="*/ 1484560 h 6812607"/>
              <a:gd name="connsiteX9181" fmla="*/ 2630537 w 6682383"/>
              <a:gd name="connsiteY9181" fmla="*/ 1484560 h 6812607"/>
              <a:gd name="connsiteX9182" fmla="*/ 2634258 w 6682383"/>
              <a:gd name="connsiteY9182" fmla="*/ 1484560 h 6812607"/>
              <a:gd name="connsiteX9183" fmla="*/ 2634258 w 6682383"/>
              <a:gd name="connsiteY9183" fmla="*/ 1477119 h 6812607"/>
              <a:gd name="connsiteX9184" fmla="*/ 2284512 w 6682383"/>
              <a:gd name="connsiteY9184" fmla="*/ 1477119 h 6812607"/>
              <a:gd name="connsiteX9185" fmla="*/ 2284512 w 6682383"/>
              <a:gd name="connsiteY9185" fmla="*/ 1484560 h 6812607"/>
              <a:gd name="connsiteX9186" fmla="*/ 2291953 w 6682383"/>
              <a:gd name="connsiteY9186" fmla="*/ 1484560 h 6812607"/>
              <a:gd name="connsiteX9187" fmla="*/ 1852910 w 6682383"/>
              <a:gd name="connsiteY9187" fmla="*/ 1477119 h 6812607"/>
              <a:gd name="connsiteX9188" fmla="*/ 1852910 w 6682383"/>
              <a:gd name="connsiteY9188" fmla="*/ 1484560 h 6812607"/>
              <a:gd name="connsiteX9189" fmla="*/ 1860352 w 6682383"/>
              <a:gd name="connsiteY9189" fmla="*/ 1477119 h 6812607"/>
              <a:gd name="connsiteX9190" fmla="*/ 5938242 w 6682383"/>
              <a:gd name="connsiteY9190" fmla="*/ 1469677 h 6812607"/>
              <a:gd name="connsiteX9191" fmla="*/ 5945683 w 6682383"/>
              <a:gd name="connsiteY9191" fmla="*/ 1473398 h 6812607"/>
              <a:gd name="connsiteX9192" fmla="*/ 5953125 w 6682383"/>
              <a:gd name="connsiteY9192" fmla="*/ 1477119 h 6812607"/>
              <a:gd name="connsiteX9193" fmla="*/ 5938242 w 6682383"/>
              <a:gd name="connsiteY9193" fmla="*/ 1477119 h 6812607"/>
              <a:gd name="connsiteX9194" fmla="*/ 5893593 w 6682383"/>
              <a:gd name="connsiteY9194" fmla="*/ 1469677 h 6812607"/>
              <a:gd name="connsiteX9195" fmla="*/ 5901035 w 6682383"/>
              <a:gd name="connsiteY9195" fmla="*/ 1477119 h 6812607"/>
              <a:gd name="connsiteX9196" fmla="*/ 5893593 w 6682383"/>
              <a:gd name="connsiteY9196" fmla="*/ 1477119 h 6812607"/>
              <a:gd name="connsiteX9197" fmla="*/ 5893593 w 6682383"/>
              <a:gd name="connsiteY9197" fmla="*/ 1469677 h 6812607"/>
              <a:gd name="connsiteX9198" fmla="*/ 5915918 w 6682383"/>
              <a:gd name="connsiteY9198" fmla="*/ 1462236 h 6812607"/>
              <a:gd name="connsiteX9199" fmla="*/ 5923359 w 6682383"/>
              <a:gd name="connsiteY9199" fmla="*/ 1469677 h 6812607"/>
              <a:gd name="connsiteX9200" fmla="*/ 5915918 w 6682383"/>
              <a:gd name="connsiteY9200" fmla="*/ 1469677 h 6812607"/>
              <a:gd name="connsiteX9201" fmla="*/ 2656582 w 6682383"/>
              <a:gd name="connsiteY9201" fmla="*/ 1462236 h 6812607"/>
              <a:gd name="connsiteX9202" fmla="*/ 2641700 w 6682383"/>
              <a:gd name="connsiteY9202" fmla="*/ 1469677 h 6812607"/>
              <a:gd name="connsiteX9203" fmla="*/ 2634258 w 6682383"/>
              <a:gd name="connsiteY9203" fmla="*/ 1492002 h 6812607"/>
              <a:gd name="connsiteX9204" fmla="*/ 2634258 w 6682383"/>
              <a:gd name="connsiteY9204" fmla="*/ 1499443 h 6812607"/>
              <a:gd name="connsiteX9205" fmla="*/ 2641700 w 6682383"/>
              <a:gd name="connsiteY9205" fmla="*/ 1495722 h 6812607"/>
              <a:gd name="connsiteX9206" fmla="*/ 2649141 w 6682383"/>
              <a:gd name="connsiteY9206" fmla="*/ 1492002 h 6812607"/>
              <a:gd name="connsiteX9207" fmla="*/ 2649141 w 6682383"/>
              <a:gd name="connsiteY9207" fmla="*/ 1469677 h 6812607"/>
              <a:gd name="connsiteX9208" fmla="*/ 2656582 w 6682383"/>
              <a:gd name="connsiteY9208" fmla="*/ 1462236 h 6812607"/>
              <a:gd name="connsiteX9209" fmla="*/ 2262187 w 6682383"/>
              <a:gd name="connsiteY9209" fmla="*/ 1462236 h 6812607"/>
              <a:gd name="connsiteX9210" fmla="*/ 2269630 w 6682383"/>
              <a:gd name="connsiteY9210" fmla="*/ 1462236 h 6812607"/>
              <a:gd name="connsiteX9211" fmla="*/ 2269630 w 6682383"/>
              <a:gd name="connsiteY9211" fmla="*/ 1469677 h 6812607"/>
              <a:gd name="connsiteX9212" fmla="*/ 2150567 w 6682383"/>
              <a:gd name="connsiteY9212" fmla="*/ 1462236 h 6812607"/>
              <a:gd name="connsiteX9213" fmla="*/ 2158008 w 6682383"/>
              <a:gd name="connsiteY9213" fmla="*/ 1469677 h 6812607"/>
              <a:gd name="connsiteX9214" fmla="*/ 2150567 w 6682383"/>
              <a:gd name="connsiteY9214" fmla="*/ 1469677 h 6812607"/>
              <a:gd name="connsiteX9215" fmla="*/ 2143125 w 6682383"/>
              <a:gd name="connsiteY9215" fmla="*/ 1469677 h 6812607"/>
              <a:gd name="connsiteX9216" fmla="*/ 2128242 w 6682383"/>
              <a:gd name="connsiteY9216" fmla="*/ 1462236 h 6812607"/>
              <a:gd name="connsiteX9217" fmla="*/ 2128242 w 6682383"/>
              <a:gd name="connsiteY9217" fmla="*/ 1469677 h 6812607"/>
              <a:gd name="connsiteX9218" fmla="*/ 2124522 w 6682383"/>
              <a:gd name="connsiteY9218" fmla="*/ 1477119 h 6812607"/>
              <a:gd name="connsiteX9219" fmla="*/ 2120801 w 6682383"/>
              <a:gd name="connsiteY9219" fmla="*/ 1484560 h 6812607"/>
              <a:gd name="connsiteX9220" fmla="*/ 2109639 w 6682383"/>
              <a:gd name="connsiteY9220" fmla="*/ 1480839 h 6812607"/>
              <a:gd name="connsiteX9221" fmla="*/ 2117080 w 6682383"/>
              <a:gd name="connsiteY9221" fmla="*/ 1469677 h 6812607"/>
              <a:gd name="connsiteX9222" fmla="*/ 2128242 w 6682383"/>
              <a:gd name="connsiteY9222" fmla="*/ 1462236 h 6812607"/>
              <a:gd name="connsiteX9223" fmla="*/ 1860352 w 6682383"/>
              <a:gd name="connsiteY9223" fmla="*/ 1462236 h 6812607"/>
              <a:gd name="connsiteX9224" fmla="*/ 1852910 w 6682383"/>
              <a:gd name="connsiteY9224" fmla="*/ 1469677 h 6812607"/>
              <a:gd name="connsiteX9225" fmla="*/ 1860352 w 6682383"/>
              <a:gd name="connsiteY9225" fmla="*/ 1469677 h 6812607"/>
              <a:gd name="connsiteX9226" fmla="*/ 1860352 w 6682383"/>
              <a:gd name="connsiteY9226" fmla="*/ 1462236 h 6812607"/>
              <a:gd name="connsiteX9227" fmla="*/ 1748731 w 6682383"/>
              <a:gd name="connsiteY9227" fmla="*/ 1462236 h 6812607"/>
              <a:gd name="connsiteX9228" fmla="*/ 1748731 w 6682383"/>
              <a:gd name="connsiteY9228" fmla="*/ 1469677 h 6812607"/>
              <a:gd name="connsiteX9229" fmla="*/ 1756172 w 6682383"/>
              <a:gd name="connsiteY9229" fmla="*/ 1469677 h 6812607"/>
              <a:gd name="connsiteX9230" fmla="*/ 1875235 w 6682383"/>
              <a:gd name="connsiteY9230" fmla="*/ 1454795 h 6812607"/>
              <a:gd name="connsiteX9231" fmla="*/ 1867793 w 6682383"/>
              <a:gd name="connsiteY9231" fmla="*/ 1462236 h 6812607"/>
              <a:gd name="connsiteX9232" fmla="*/ 1875235 w 6682383"/>
              <a:gd name="connsiteY9232" fmla="*/ 1469677 h 6812607"/>
              <a:gd name="connsiteX9233" fmla="*/ 1875235 w 6682383"/>
              <a:gd name="connsiteY9233" fmla="*/ 1462236 h 6812607"/>
              <a:gd name="connsiteX9234" fmla="*/ 5908476 w 6682383"/>
              <a:gd name="connsiteY9234" fmla="*/ 1447353 h 6812607"/>
              <a:gd name="connsiteX9235" fmla="*/ 5923359 w 6682383"/>
              <a:gd name="connsiteY9235" fmla="*/ 1451074 h 6812607"/>
              <a:gd name="connsiteX9236" fmla="*/ 5934521 w 6682383"/>
              <a:gd name="connsiteY9236" fmla="*/ 1454795 h 6812607"/>
              <a:gd name="connsiteX9237" fmla="*/ 5941963 w 6682383"/>
              <a:gd name="connsiteY9237" fmla="*/ 1454795 h 6812607"/>
              <a:gd name="connsiteX9238" fmla="*/ 5953125 w 6682383"/>
              <a:gd name="connsiteY9238" fmla="*/ 1454795 h 6812607"/>
              <a:gd name="connsiteX9239" fmla="*/ 5960566 w 6682383"/>
              <a:gd name="connsiteY9239" fmla="*/ 1458515 h 6812607"/>
              <a:gd name="connsiteX9240" fmla="*/ 5964287 w 6682383"/>
              <a:gd name="connsiteY9240" fmla="*/ 1465957 h 6812607"/>
              <a:gd name="connsiteX9241" fmla="*/ 5938242 w 6682383"/>
              <a:gd name="connsiteY9241" fmla="*/ 1462236 h 6812607"/>
              <a:gd name="connsiteX9242" fmla="*/ 5912197 w 6682383"/>
              <a:gd name="connsiteY9242" fmla="*/ 1458515 h 6812607"/>
              <a:gd name="connsiteX9243" fmla="*/ 5901035 w 6682383"/>
              <a:gd name="connsiteY9243" fmla="*/ 1462236 h 6812607"/>
              <a:gd name="connsiteX9244" fmla="*/ 5901035 w 6682383"/>
              <a:gd name="connsiteY9244" fmla="*/ 1454795 h 6812607"/>
              <a:gd name="connsiteX9245" fmla="*/ 2574726 w 6682383"/>
              <a:gd name="connsiteY9245" fmla="*/ 1447353 h 6812607"/>
              <a:gd name="connsiteX9246" fmla="*/ 2559844 w 6682383"/>
              <a:gd name="connsiteY9246" fmla="*/ 1454795 h 6812607"/>
              <a:gd name="connsiteX9247" fmla="*/ 2537520 w 6682383"/>
              <a:gd name="connsiteY9247" fmla="*/ 1484560 h 6812607"/>
              <a:gd name="connsiteX9248" fmla="*/ 2552403 w 6682383"/>
              <a:gd name="connsiteY9248" fmla="*/ 1477119 h 6812607"/>
              <a:gd name="connsiteX9249" fmla="*/ 2559844 w 6682383"/>
              <a:gd name="connsiteY9249" fmla="*/ 1477119 h 6812607"/>
              <a:gd name="connsiteX9250" fmla="*/ 2567285 w 6682383"/>
              <a:gd name="connsiteY9250" fmla="*/ 1484560 h 6812607"/>
              <a:gd name="connsiteX9251" fmla="*/ 2567285 w 6682383"/>
              <a:gd name="connsiteY9251" fmla="*/ 1477119 h 6812607"/>
              <a:gd name="connsiteX9252" fmla="*/ 2559844 w 6682383"/>
              <a:gd name="connsiteY9252" fmla="*/ 1465957 h 6812607"/>
              <a:gd name="connsiteX9253" fmla="*/ 2567285 w 6682383"/>
              <a:gd name="connsiteY9253" fmla="*/ 1454795 h 6812607"/>
              <a:gd name="connsiteX9254" fmla="*/ 2574726 w 6682383"/>
              <a:gd name="connsiteY9254" fmla="*/ 1447353 h 6812607"/>
              <a:gd name="connsiteX9255" fmla="*/ 1592461 w 6682383"/>
              <a:gd name="connsiteY9255" fmla="*/ 1447353 h 6812607"/>
              <a:gd name="connsiteX9256" fmla="*/ 1599903 w 6682383"/>
              <a:gd name="connsiteY9256" fmla="*/ 1454795 h 6812607"/>
              <a:gd name="connsiteX9257" fmla="*/ 1592461 w 6682383"/>
              <a:gd name="connsiteY9257" fmla="*/ 1454795 h 6812607"/>
              <a:gd name="connsiteX9258" fmla="*/ 1592461 w 6682383"/>
              <a:gd name="connsiteY9258" fmla="*/ 1447353 h 6812607"/>
              <a:gd name="connsiteX9259" fmla="*/ 5960566 w 6682383"/>
              <a:gd name="connsiteY9259" fmla="*/ 1439912 h 6812607"/>
              <a:gd name="connsiteX9260" fmla="*/ 5964287 w 6682383"/>
              <a:gd name="connsiteY9260" fmla="*/ 1439912 h 6812607"/>
              <a:gd name="connsiteX9261" fmla="*/ 5968008 w 6682383"/>
              <a:gd name="connsiteY9261" fmla="*/ 1447353 h 6812607"/>
              <a:gd name="connsiteX9262" fmla="*/ 5960566 w 6682383"/>
              <a:gd name="connsiteY9262" fmla="*/ 1447353 h 6812607"/>
              <a:gd name="connsiteX9263" fmla="*/ 2344043 w 6682383"/>
              <a:gd name="connsiteY9263" fmla="*/ 1439912 h 6812607"/>
              <a:gd name="connsiteX9264" fmla="*/ 2336601 w 6682383"/>
              <a:gd name="connsiteY9264" fmla="*/ 1447353 h 6812607"/>
              <a:gd name="connsiteX9265" fmla="*/ 2336601 w 6682383"/>
              <a:gd name="connsiteY9265" fmla="*/ 1462236 h 6812607"/>
              <a:gd name="connsiteX9266" fmla="*/ 2351484 w 6682383"/>
              <a:gd name="connsiteY9266" fmla="*/ 1462236 h 6812607"/>
              <a:gd name="connsiteX9267" fmla="*/ 2358926 w 6682383"/>
              <a:gd name="connsiteY9267" fmla="*/ 1454795 h 6812607"/>
              <a:gd name="connsiteX9268" fmla="*/ 2366367 w 6682383"/>
              <a:gd name="connsiteY9268" fmla="*/ 1454795 h 6812607"/>
              <a:gd name="connsiteX9269" fmla="*/ 2358926 w 6682383"/>
              <a:gd name="connsiteY9269" fmla="*/ 1439912 h 6812607"/>
              <a:gd name="connsiteX9270" fmla="*/ 1957090 w 6682383"/>
              <a:gd name="connsiteY9270" fmla="*/ 1439912 h 6812607"/>
              <a:gd name="connsiteX9271" fmla="*/ 1964531 w 6682383"/>
              <a:gd name="connsiteY9271" fmla="*/ 1439912 h 6812607"/>
              <a:gd name="connsiteX9272" fmla="*/ 1960811 w 6682383"/>
              <a:gd name="connsiteY9272" fmla="*/ 1447353 h 6812607"/>
              <a:gd name="connsiteX9273" fmla="*/ 1957090 w 6682383"/>
              <a:gd name="connsiteY9273" fmla="*/ 1447353 h 6812607"/>
              <a:gd name="connsiteX9274" fmla="*/ 1957090 w 6682383"/>
              <a:gd name="connsiteY9274" fmla="*/ 1439912 h 6812607"/>
              <a:gd name="connsiteX9275" fmla="*/ 5886152 w 6682383"/>
              <a:gd name="connsiteY9275" fmla="*/ 1432470 h 6812607"/>
              <a:gd name="connsiteX9276" fmla="*/ 5889873 w 6682383"/>
              <a:gd name="connsiteY9276" fmla="*/ 1432470 h 6812607"/>
              <a:gd name="connsiteX9277" fmla="*/ 5893593 w 6682383"/>
              <a:gd name="connsiteY9277" fmla="*/ 1439912 h 6812607"/>
              <a:gd name="connsiteX9278" fmla="*/ 5886152 w 6682383"/>
              <a:gd name="connsiteY9278" fmla="*/ 1439912 h 6812607"/>
              <a:gd name="connsiteX9279" fmla="*/ 5878711 w 6682383"/>
              <a:gd name="connsiteY9279" fmla="*/ 1436191 h 6812607"/>
              <a:gd name="connsiteX9280" fmla="*/ 5886152 w 6682383"/>
              <a:gd name="connsiteY9280" fmla="*/ 1432470 h 6812607"/>
              <a:gd name="connsiteX9281" fmla="*/ 2857501 w 6682383"/>
              <a:gd name="connsiteY9281" fmla="*/ 1432470 h 6812607"/>
              <a:gd name="connsiteX9282" fmla="*/ 2850058 w 6682383"/>
              <a:gd name="connsiteY9282" fmla="*/ 1436191 h 6812607"/>
              <a:gd name="connsiteX9283" fmla="*/ 2850058 w 6682383"/>
              <a:gd name="connsiteY9283" fmla="*/ 1439912 h 6812607"/>
              <a:gd name="connsiteX9284" fmla="*/ 2857501 w 6682383"/>
              <a:gd name="connsiteY9284" fmla="*/ 1439912 h 6812607"/>
              <a:gd name="connsiteX9285" fmla="*/ 2671465 w 6682383"/>
              <a:gd name="connsiteY9285" fmla="*/ 1432470 h 6812607"/>
              <a:gd name="connsiteX9286" fmla="*/ 2667745 w 6682383"/>
              <a:gd name="connsiteY9286" fmla="*/ 1436191 h 6812607"/>
              <a:gd name="connsiteX9287" fmla="*/ 2664023 w 6682383"/>
              <a:gd name="connsiteY9287" fmla="*/ 1447353 h 6812607"/>
              <a:gd name="connsiteX9288" fmla="*/ 2671465 w 6682383"/>
              <a:gd name="connsiteY9288" fmla="*/ 1447353 h 6812607"/>
              <a:gd name="connsiteX9289" fmla="*/ 2299394 w 6682383"/>
              <a:gd name="connsiteY9289" fmla="*/ 1432470 h 6812607"/>
              <a:gd name="connsiteX9290" fmla="*/ 2314277 w 6682383"/>
              <a:gd name="connsiteY9290" fmla="*/ 1432470 h 6812607"/>
              <a:gd name="connsiteX9291" fmla="*/ 2299394 w 6682383"/>
              <a:gd name="connsiteY9291" fmla="*/ 1439912 h 6812607"/>
              <a:gd name="connsiteX9292" fmla="*/ 2299394 w 6682383"/>
              <a:gd name="connsiteY9292" fmla="*/ 1432470 h 6812607"/>
              <a:gd name="connsiteX9293" fmla="*/ 2239863 w 6682383"/>
              <a:gd name="connsiteY9293" fmla="*/ 1432470 h 6812607"/>
              <a:gd name="connsiteX9294" fmla="*/ 2243585 w 6682383"/>
              <a:gd name="connsiteY9294" fmla="*/ 1439912 h 6812607"/>
              <a:gd name="connsiteX9295" fmla="*/ 2232423 w 6682383"/>
              <a:gd name="connsiteY9295" fmla="*/ 1439912 h 6812607"/>
              <a:gd name="connsiteX9296" fmla="*/ 1918023 w 6682383"/>
              <a:gd name="connsiteY9296" fmla="*/ 1428750 h 6812607"/>
              <a:gd name="connsiteX9297" fmla="*/ 1912442 w 6682383"/>
              <a:gd name="connsiteY9297" fmla="*/ 1432470 h 6812607"/>
              <a:gd name="connsiteX9298" fmla="*/ 1905000 w 6682383"/>
              <a:gd name="connsiteY9298" fmla="*/ 1439912 h 6812607"/>
              <a:gd name="connsiteX9299" fmla="*/ 1897559 w 6682383"/>
              <a:gd name="connsiteY9299" fmla="*/ 1454795 h 6812607"/>
              <a:gd name="connsiteX9300" fmla="*/ 1912442 w 6682383"/>
              <a:gd name="connsiteY9300" fmla="*/ 1447353 h 6812607"/>
              <a:gd name="connsiteX9301" fmla="*/ 1912442 w 6682383"/>
              <a:gd name="connsiteY9301" fmla="*/ 1439912 h 6812607"/>
              <a:gd name="connsiteX9302" fmla="*/ 1919883 w 6682383"/>
              <a:gd name="connsiteY9302" fmla="*/ 1439912 h 6812607"/>
              <a:gd name="connsiteX9303" fmla="*/ 1919883 w 6682383"/>
              <a:gd name="connsiteY9303" fmla="*/ 1432470 h 6812607"/>
              <a:gd name="connsiteX9304" fmla="*/ 1918023 w 6682383"/>
              <a:gd name="connsiteY9304" fmla="*/ 1428750 h 6812607"/>
              <a:gd name="connsiteX9305" fmla="*/ 5789414 w 6682383"/>
              <a:gd name="connsiteY9305" fmla="*/ 1425029 h 6812607"/>
              <a:gd name="connsiteX9306" fmla="*/ 5804297 w 6682383"/>
              <a:gd name="connsiteY9306" fmla="*/ 1425029 h 6812607"/>
              <a:gd name="connsiteX9307" fmla="*/ 5834062 w 6682383"/>
              <a:gd name="connsiteY9307" fmla="*/ 1436191 h 6812607"/>
              <a:gd name="connsiteX9308" fmla="*/ 5863828 w 6682383"/>
              <a:gd name="connsiteY9308" fmla="*/ 1439912 h 6812607"/>
              <a:gd name="connsiteX9309" fmla="*/ 5874990 w 6682383"/>
              <a:gd name="connsiteY9309" fmla="*/ 1432470 h 6812607"/>
              <a:gd name="connsiteX9310" fmla="*/ 5878711 w 6682383"/>
              <a:gd name="connsiteY9310" fmla="*/ 1439912 h 6812607"/>
              <a:gd name="connsiteX9311" fmla="*/ 5871269 w 6682383"/>
              <a:gd name="connsiteY9311" fmla="*/ 1447353 h 6812607"/>
              <a:gd name="connsiteX9312" fmla="*/ 5886152 w 6682383"/>
              <a:gd name="connsiteY9312" fmla="*/ 1447353 h 6812607"/>
              <a:gd name="connsiteX9313" fmla="*/ 5893593 w 6682383"/>
              <a:gd name="connsiteY9313" fmla="*/ 1447353 h 6812607"/>
              <a:gd name="connsiteX9314" fmla="*/ 5893593 w 6682383"/>
              <a:gd name="connsiteY9314" fmla="*/ 1458515 h 6812607"/>
              <a:gd name="connsiteX9315" fmla="*/ 5901035 w 6682383"/>
              <a:gd name="connsiteY9315" fmla="*/ 1462236 h 6812607"/>
              <a:gd name="connsiteX9316" fmla="*/ 5893593 w 6682383"/>
              <a:gd name="connsiteY9316" fmla="*/ 1469677 h 6812607"/>
              <a:gd name="connsiteX9317" fmla="*/ 5871269 w 6682383"/>
              <a:gd name="connsiteY9317" fmla="*/ 1462236 h 6812607"/>
              <a:gd name="connsiteX9318" fmla="*/ 5863828 w 6682383"/>
              <a:gd name="connsiteY9318" fmla="*/ 1462236 h 6812607"/>
              <a:gd name="connsiteX9319" fmla="*/ 5867549 w 6682383"/>
              <a:gd name="connsiteY9319" fmla="*/ 1454795 h 6812607"/>
              <a:gd name="connsiteX9320" fmla="*/ 5863828 w 6682383"/>
              <a:gd name="connsiteY9320" fmla="*/ 1454795 h 6812607"/>
              <a:gd name="connsiteX9321" fmla="*/ 5848945 w 6682383"/>
              <a:gd name="connsiteY9321" fmla="*/ 1443632 h 6812607"/>
              <a:gd name="connsiteX9322" fmla="*/ 5834062 w 6682383"/>
              <a:gd name="connsiteY9322" fmla="*/ 1447353 h 6812607"/>
              <a:gd name="connsiteX9323" fmla="*/ 5826621 w 6682383"/>
              <a:gd name="connsiteY9323" fmla="*/ 1454795 h 6812607"/>
              <a:gd name="connsiteX9324" fmla="*/ 5819179 w 6682383"/>
              <a:gd name="connsiteY9324" fmla="*/ 1447353 h 6812607"/>
              <a:gd name="connsiteX9325" fmla="*/ 5811738 w 6682383"/>
              <a:gd name="connsiteY9325" fmla="*/ 1447353 h 6812607"/>
              <a:gd name="connsiteX9326" fmla="*/ 5804297 w 6682383"/>
              <a:gd name="connsiteY9326" fmla="*/ 1454795 h 6812607"/>
              <a:gd name="connsiteX9327" fmla="*/ 5796855 w 6682383"/>
              <a:gd name="connsiteY9327" fmla="*/ 1447353 h 6812607"/>
              <a:gd name="connsiteX9328" fmla="*/ 5789414 w 6682383"/>
              <a:gd name="connsiteY9328" fmla="*/ 1447353 h 6812607"/>
              <a:gd name="connsiteX9329" fmla="*/ 5781972 w 6682383"/>
              <a:gd name="connsiteY9329" fmla="*/ 1436191 h 6812607"/>
              <a:gd name="connsiteX9330" fmla="*/ 5789414 w 6682383"/>
              <a:gd name="connsiteY9330" fmla="*/ 1425029 h 6812607"/>
              <a:gd name="connsiteX9331" fmla="*/ 5677793 w 6682383"/>
              <a:gd name="connsiteY9331" fmla="*/ 1425029 h 6812607"/>
              <a:gd name="connsiteX9332" fmla="*/ 5674072 w 6682383"/>
              <a:gd name="connsiteY9332" fmla="*/ 1428750 h 6812607"/>
              <a:gd name="connsiteX9333" fmla="*/ 5673142 w 6682383"/>
              <a:gd name="connsiteY9333" fmla="*/ 1425959 h 6812607"/>
              <a:gd name="connsiteX9334" fmla="*/ 5677793 w 6682383"/>
              <a:gd name="connsiteY9334" fmla="*/ 1425029 h 6812607"/>
              <a:gd name="connsiteX9335" fmla="*/ 2277070 w 6682383"/>
              <a:gd name="connsiteY9335" fmla="*/ 1425029 h 6812607"/>
              <a:gd name="connsiteX9336" fmla="*/ 2281748 w 6682383"/>
              <a:gd name="connsiteY9336" fmla="*/ 1425029 h 6812607"/>
              <a:gd name="connsiteX9337" fmla="*/ 2280791 w 6682383"/>
              <a:gd name="connsiteY9337" fmla="*/ 1426889 h 6812607"/>
              <a:gd name="connsiteX9338" fmla="*/ 2272819 w 6682383"/>
              <a:gd name="connsiteY9338" fmla="*/ 1432470 h 6812607"/>
              <a:gd name="connsiteX9339" fmla="*/ 2269630 w 6682383"/>
              <a:gd name="connsiteY9339" fmla="*/ 1432470 h 6812607"/>
              <a:gd name="connsiteX9340" fmla="*/ 2076152 w 6682383"/>
              <a:gd name="connsiteY9340" fmla="*/ 1425029 h 6812607"/>
              <a:gd name="connsiteX9341" fmla="*/ 2076152 w 6682383"/>
              <a:gd name="connsiteY9341" fmla="*/ 1432470 h 6812607"/>
              <a:gd name="connsiteX9342" fmla="*/ 2083594 w 6682383"/>
              <a:gd name="connsiteY9342" fmla="*/ 1432470 h 6812607"/>
              <a:gd name="connsiteX9343" fmla="*/ 6287988 w 6682383"/>
              <a:gd name="connsiteY9343" fmla="*/ 1417588 h 6812607"/>
              <a:gd name="connsiteX9344" fmla="*/ 6295429 w 6682383"/>
              <a:gd name="connsiteY9344" fmla="*/ 1425029 h 6812607"/>
              <a:gd name="connsiteX9345" fmla="*/ 6287988 w 6682383"/>
              <a:gd name="connsiteY9345" fmla="*/ 1425029 h 6812607"/>
              <a:gd name="connsiteX9346" fmla="*/ 5662910 w 6682383"/>
              <a:gd name="connsiteY9346" fmla="*/ 1417588 h 6812607"/>
              <a:gd name="connsiteX9347" fmla="*/ 5662910 w 6682383"/>
              <a:gd name="connsiteY9347" fmla="*/ 1425029 h 6812607"/>
              <a:gd name="connsiteX9348" fmla="*/ 5655468 w 6682383"/>
              <a:gd name="connsiteY9348" fmla="*/ 1425029 h 6812607"/>
              <a:gd name="connsiteX9349" fmla="*/ 2254746 w 6682383"/>
              <a:gd name="connsiteY9349" fmla="*/ 1417588 h 6812607"/>
              <a:gd name="connsiteX9350" fmla="*/ 2254746 w 6682383"/>
              <a:gd name="connsiteY9350" fmla="*/ 1425029 h 6812607"/>
              <a:gd name="connsiteX9351" fmla="*/ 2247305 w 6682383"/>
              <a:gd name="connsiteY9351" fmla="*/ 1425029 h 6812607"/>
              <a:gd name="connsiteX9352" fmla="*/ 2254746 w 6682383"/>
              <a:gd name="connsiteY9352" fmla="*/ 1417588 h 6812607"/>
              <a:gd name="connsiteX9353" fmla="*/ 2083594 w 6682383"/>
              <a:gd name="connsiteY9353" fmla="*/ 1417588 h 6812607"/>
              <a:gd name="connsiteX9354" fmla="*/ 2091035 w 6682383"/>
              <a:gd name="connsiteY9354" fmla="*/ 1425029 h 6812607"/>
              <a:gd name="connsiteX9355" fmla="*/ 2091035 w 6682383"/>
              <a:gd name="connsiteY9355" fmla="*/ 1417588 h 6812607"/>
              <a:gd name="connsiteX9356" fmla="*/ 2396133 w 6682383"/>
              <a:gd name="connsiteY9356" fmla="*/ 1410146 h 6812607"/>
              <a:gd name="connsiteX9357" fmla="*/ 2396133 w 6682383"/>
              <a:gd name="connsiteY9357" fmla="*/ 1417588 h 6812607"/>
              <a:gd name="connsiteX9358" fmla="*/ 2381250 w 6682383"/>
              <a:gd name="connsiteY9358" fmla="*/ 1417588 h 6812607"/>
              <a:gd name="connsiteX9359" fmla="*/ 2370088 w 6682383"/>
              <a:gd name="connsiteY9359" fmla="*/ 1417588 h 6812607"/>
              <a:gd name="connsiteX9360" fmla="*/ 2373810 w 6682383"/>
              <a:gd name="connsiteY9360" fmla="*/ 1432470 h 6812607"/>
              <a:gd name="connsiteX9361" fmla="*/ 2396133 w 6682383"/>
              <a:gd name="connsiteY9361" fmla="*/ 1425029 h 6812607"/>
              <a:gd name="connsiteX9362" fmla="*/ 2403574 w 6682383"/>
              <a:gd name="connsiteY9362" fmla="*/ 1425029 h 6812607"/>
              <a:gd name="connsiteX9363" fmla="*/ 2403574 w 6682383"/>
              <a:gd name="connsiteY9363" fmla="*/ 1410146 h 6812607"/>
              <a:gd name="connsiteX9364" fmla="*/ 5781972 w 6682383"/>
              <a:gd name="connsiteY9364" fmla="*/ 1402705 h 6812607"/>
              <a:gd name="connsiteX9365" fmla="*/ 5804297 w 6682383"/>
              <a:gd name="connsiteY9365" fmla="*/ 1410146 h 6812607"/>
              <a:gd name="connsiteX9366" fmla="*/ 5789414 w 6682383"/>
              <a:gd name="connsiteY9366" fmla="*/ 1410146 h 6812607"/>
              <a:gd name="connsiteX9367" fmla="*/ 2269630 w 6682383"/>
              <a:gd name="connsiteY9367" fmla="*/ 1402705 h 6812607"/>
              <a:gd name="connsiteX9368" fmla="*/ 2284512 w 6682383"/>
              <a:gd name="connsiteY9368" fmla="*/ 1402705 h 6812607"/>
              <a:gd name="connsiteX9369" fmla="*/ 2277070 w 6682383"/>
              <a:gd name="connsiteY9369" fmla="*/ 1410146 h 6812607"/>
              <a:gd name="connsiteX9370" fmla="*/ 2269630 w 6682383"/>
              <a:gd name="connsiteY9370" fmla="*/ 1410146 h 6812607"/>
              <a:gd name="connsiteX9371" fmla="*/ 2113360 w 6682383"/>
              <a:gd name="connsiteY9371" fmla="*/ 1402705 h 6812607"/>
              <a:gd name="connsiteX9372" fmla="*/ 2113360 w 6682383"/>
              <a:gd name="connsiteY9372" fmla="*/ 1410146 h 6812607"/>
              <a:gd name="connsiteX9373" fmla="*/ 2120801 w 6682383"/>
              <a:gd name="connsiteY9373" fmla="*/ 1402705 h 6812607"/>
              <a:gd name="connsiteX9374" fmla="*/ 2113360 w 6682383"/>
              <a:gd name="connsiteY9374" fmla="*/ 1402705 h 6812607"/>
              <a:gd name="connsiteX9375" fmla="*/ 2001738 w 6682383"/>
              <a:gd name="connsiteY9375" fmla="*/ 1402705 h 6812607"/>
              <a:gd name="connsiteX9376" fmla="*/ 2001738 w 6682383"/>
              <a:gd name="connsiteY9376" fmla="*/ 1410146 h 6812607"/>
              <a:gd name="connsiteX9377" fmla="*/ 2009180 w 6682383"/>
              <a:gd name="connsiteY9377" fmla="*/ 1402705 h 6812607"/>
              <a:gd name="connsiteX9378" fmla="*/ 5849875 w 6682383"/>
              <a:gd name="connsiteY9378" fmla="*/ 1398054 h 6812607"/>
              <a:gd name="connsiteX9379" fmla="*/ 5852666 w 6682383"/>
              <a:gd name="connsiteY9379" fmla="*/ 1398984 h 6812607"/>
              <a:gd name="connsiteX9380" fmla="*/ 5856386 w 6682383"/>
              <a:gd name="connsiteY9380" fmla="*/ 1402705 h 6812607"/>
              <a:gd name="connsiteX9381" fmla="*/ 5848945 w 6682383"/>
              <a:gd name="connsiteY9381" fmla="*/ 1402705 h 6812607"/>
              <a:gd name="connsiteX9382" fmla="*/ 5849875 w 6682383"/>
              <a:gd name="connsiteY9382" fmla="*/ 1398054 h 6812607"/>
              <a:gd name="connsiteX9383" fmla="*/ 5701977 w 6682383"/>
              <a:gd name="connsiteY9383" fmla="*/ 1397124 h 6812607"/>
              <a:gd name="connsiteX9384" fmla="*/ 5715000 w 6682383"/>
              <a:gd name="connsiteY9384" fmla="*/ 1402705 h 6812607"/>
              <a:gd name="connsiteX9385" fmla="*/ 5715000 w 6682383"/>
              <a:gd name="connsiteY9385" fmla="*/ 1410146 h 6812607"/>
              <a:gd name="connsiteX9386" fmla="*/ 5729883 w 6682383"/>
              <a:gd name="connsiteY9386" fmla="*/ 1425029 h 6812607"/>
              <a:gd name="connsiteX9387" fmla="*/ 5729883 w 6682383"/>
              <a:gd name="connsiteY9387" fmla="*/ 1432470 h 6812607"/>
              <a:gd name="connsiteX9388" fmla="*/ 5722441 w 6682383"/>
              <a:gd name="connsiteY9388" fmla="*/ 1432470 h 6812607"/>
              <a:gd name="connsiteX9389" fmla="*/ 5707558 w 6682383"/>
              <a:gd name="connsiteY9389" fmla="*/ 1432470 h 6812607"/>
              <a:gd name="connsiteX9390" fmla="*/ 5692676 w 6682383"/>
              <a:gd name="connsiteY9390" fmla="*/ 1432470 h 6812607"/>
              <a:gd name="connsiteX9391" fmla="*/ 5692676 w 6682383"/>
              <a:gd name="connsiteY9391" fmla="*/ 1410146 h 6812607"/>
              <a:gd name="connsiteX9392" fmla="*/ 5701977 w 6682383"/>
              <a:gd name="connsiteY9392" fmla="*/ 1397124 h 6812607"/>
              <a:gd name="connsiteX9393" fmla="*/ 6325195 w 6682383"/>
              <a:gd name="connsiteY9393" fmla="*/ 1395263 h 6812607"/>
              <a:gd name="connsiteX9394" fmla="*/ 6332636 w 6682383"/>
              <a:gd name="connsiteY9394" fmla="*/ 1395263 h 6812607"/>
              <a:gd name="connsiteX9395" fmla="*/ 6332636 w 6682383"/>
              <a:gd name="connsiteY9395" fmla="*/ 1402705 h 6812607"/>
              <a:gd name="connsiteX9396" fmla="*/ 6325195 w 6682383"/>
              <a:gd name="connsiteY9396" fmla="*/ 1395263 h 6812607"/>
              <a:gd name="connsiteX9397" fmla="*/ 5722441 w 6682383"/>
              <a:gd name="connsiteY9397" fmla="*/ 1395263 h 6812607"/>
              <a:gd name="connsiteX9398" fmla="*/ 5737324 w 6682383"/>
              <a:gd name="connsiteY9398" fmla="*/ 1410146 h 6812607"/>
              <a:gd name="connsiteX9399" fmla="*/ 5722441 w 6682383"/>
              <a:gd name="connsiteY9399" fmla="*/ 1402705 h 6812607"/>
              <a:gd name="connsiteX9400" fmla="*/ 5722441 w 6682383"/>
              <a:gd name="connsiteY9400" fmla="*/ 1395263 h 6812607"/>
              <a:gd name="connsiteX9401" fmla="*/ 5692676 w 6682383"/>
              <a:gd name="connsiteY9401" fmla="*/ 1395263 h 6812607"/>
              <a:gd name="connsiteX9402" fmla="*/ 5692676 w 6682383"/>
              <a:gd name="connsiteY9402" fmla="*/ 1402705 h 6812607"/>
              <a:gd name="connsiteX9403" fmla="*/ 5685234 w 6682383"/>
              <a:gd name="connsiteY9403" fmla="*/ 1402705 h 6812607"/>
              <a:gd name="connsiteX9404" fmla="*/ 1905000 w 6682383"/>
              <a:gd name="connsiteY9404" fmla="*/ 1395263 h 6812607"/>
              <a:gd name="connsiteX9405" fmla="*/ 1897559 w 6682383"/>
              <a:gd name="connsiteY9405" fmla="*/ 1410146 h 6812607"/>
              <a:gd name="connsiteX9406" fmla="*/ 1893838 w 6682383"/>
              <a:gd name="connsiteY9406" fmla="*/ 1425029 h 6812607"/>
              <a:gd name="connsiteX9407" fmla="*/ 1901280 w 6682383"/>
              <a:gd name="connsiteY9407" fmla="*/ 1428750 h 6812607"/>
              <a:gd name="connsiteX9408" fmla="*/ 1905000 w 6682383"/>
              <a:gd name="connsiteY9408" fmla="*/ 1417588 h 6812607"/>
              <a:gd name="connsiteX9409" fmla="*/ 1912442 w 6682383"/>
              <a:gd name="connsiteY9409" fmla="*/ 1410146 h 6812607"/>
              <a:gd name="connsiteX9410" fmla="*/ 1912442 w 6682383"/>
              <a:gd name="connsiteY9410" fmla="*/ 1395263 h 6812607"/>
              <a:gd name="connsiteX9411" fmla="*/ 5848945 w 6682383"/>
              <a:gd name="connsiteY9411" fmla="*/ 1387822 h 6812607"/>
              <a:gd name="connsiteX9412" fmla="*/ 5856386 w 6682383"/>
              <a:gd name="connsiteY9412" fmla="*/ 1387822 h 6812607"/>
              <a:gd name="connsiteX9413" fmla="*/ 5863828 w 6682383"/>
              <a:gd name="connsiteY9413" fmla="*/ 1395263 h 6812607"/>
              <a:gd name="connsiteX9414" fmla="*/ 5856386 w 6682383"/>
              <a:gd name="connsiteY9414" fmla="*/ 1395263 h 6812607"/>
              <a:gd name="connsiteX9415" fmla="*/ 5848945 w 6682383"/>
              <a:gd name="connsiteY9415" fmla="*/ 1387822 h 6812607"/>
              <a:gd name="connsiteX9416" fmla="*/ 5670351 w 6682383"/>
              <a:gd name="connsiteY9416" fmla="*/ 1387822 h 6812607"/>
              <a:gd name="connsiteX9417" fmla="*/ 5677793 w 6682383"/>
              <a:gd name="connsiteY9417" fmla="*/ 1402705 h 6812607"/>
              <a:gd name="connsiteX9418" fmla="*/ 5670351 w 6682383"/>
              <a:gd name="connsiteY9418" fmla="*/ 1402705 h 6812607"/>
              <a:gd name="connsiteX9419" fmla="*/ 5662910 w 6682383"/>
              <a:gd name="connsiteY9419" fmla="*/ 1402705 h 6812607"/>
              <a:gd name="connsiteX9420" fmla="*/ 5662910 w 6682383"/>
              <a:gd name="connsiteY9420" fmla="*/ 1398984 h 6812607"/>
              <a:gd name="connsiteX9421" fmla="*/ 5670351 w 6682383"/>
              <a:gd name="connsiteY9421" fmla="*/ 1387822 h 6812607"/>
              <a:gd name="connsiteX9422" fmla="*/ 3006328 w 6682383"/>
              <a:gd name="connsiteY9422" fmla="*/ 1387822 h 6812607"/>
              <a:gd name="connsiteX9423" fmla="*/ 3006328 w 6682383"/>
              <a:gd name="connsiteY9423" fmla="*/ 1395263 h 6812607"/>
              <a:gd name="connsiteX9424" fmla="*/ 3006328 w 6682383"/>
              <a:gd name="connsiteY9424" fmla="*/ 1402705 h 6812607"/>
              <a:gd name="connsiteX9425" fmla="*/ 3013770 w 6682383"/>
              <a:gd name="connsiteY9425" fmla="*/ 1395263 h 6812607"/>
              <a:gd name="connsiteX9426" fmla="*/ 3006328 w 6682383"/>
              <a:gd name="connsiteY9426" fmla="*/ 1387822 h 6812607"/>
              <a:gd name="connsiteX9427" fmla="*/ 6280547 w 6682383"/>
              <a:gd name="connsiteY9427" fmla="*/ 1380381 h 6812607"/>
              <a:gd name="connsiteX9428" fmla="*/ 6287988 w 6682383"/>
              <a:gd name="connsiteY9428" fmla="*/ 1380381 h 6812607"/>
              <a:gd name="connsiteX9429" fmla="*/ 6287988 w 6682383"/>
              <a:gd name="connsiteY9429" fmla="*/ 1387822 h 6812607"/>
              <a:gd name="connsiteX9430" fmla="*/ 5707558 w 6682383"/>
              <a:gd name="connsiteY9430" fmla="*/ 1380381 h 6812607"/>
              <a:gd name="connsiteX9431" fmla="*/ 5722441 w 6682383"/>
              <a:gd name="connsiteY9431" fmla="*/ 1380381 h 6812607"/>
              <a:gd name="connsiteX9432" fmla="*/ 5722441 w 6682383"/>
              <a:gd name="connsiteY9432" fmla="*/ 1387822 h 6812607"/>
              <a:gd name="connsiteX9433" fmla="*/ 5707558 w 6682383"/>
              <a:gd name="connsiteY9433" fmla="*/ 1380381 h 6812607"/>
              <a:gd name="connsiteX9434" fmla="*/ 2708672 w 6682383"/>
              <a:gd name="connsiteY9434" fmla="*/ 1380381 h 6812607"/>
              <a:gd name="connsiteX9435" fmla="*/ 2708672 w 6682383"/>
              <a:gd name="connsiteY9435" fmla="*/ 1387822 h 6812607"/>
              <a:gd name="connsiteX9436" fmla="*/ 2716113 w 6682383"/>
              <a:gd name="connsiteY9436" fmla="*/ 1380381 h 6812607"/>
              <a:gd name="connsiteX9437" fmla="*/ 2708672 w 6682383"/>
              <a:gd name="connsiteY9437" fmla="*/ 1380381 h 6812607"/>
              <a:gd name="connsiteX9438" fmla="*/ 2120801 w 6682383"/>
              <a:gd name="connsiteY9438" fmla="*/ 1380381 h 6812607"/>
              <a:gd name="connsiteX9439" fmla="*/ 2113360 w 6682383"/>
              <a:gd name="connsiteY9439" fmla="*/ 1384101 h 6812607"/>
              <a:gd name="connsiteX9440" fmla="*/ 2118941 w 6682383"/>
              <a:gd name="connsiteY9440" fmla="*/ 1383171 h 6812607"/>
              <a:gd name="connsiteX9441" fmla="*/ 2120801 w 6682383"/>
              <a:gd name="connsiteY9441" fmla="*/ 1387822 h 6812607"/>
              <a:gd name="connsiteX9442" fmla="*/ 2113360 w 6682383"/>
              <a:gd name="connsiteY9442" fmla="*/ 1395263 h 6812607"/>
              <a:gd name="connsiteX9443" fmla="*/ 2128242 w 6682383"/>
              <a:gd name="connsiteY9443" fmla="*/ 1395263 h 6812607"/>
              <a:gd name="connsiteX9444" fmla="*/ 2135684 w 6682383"/>
              <a:gd name="connsiteY9444" fmla="*/ 1387822 h 6812607"/>
              <a:gd name="connsiteX9445" fmla="*/ 2131963 w 6682383"/>
              <a:gd name="connsiteY9445" fmla="*/ 1380381 h 6812607"/>
              <a:gd name="connsiteX9446" fmla="*/ 2128242 w 6682383"/>
              <a:gd name="connsiteY9446" fmla="*/ 1384101 h 6812607"/>
              <a:gd name="connsiteX9447" fmla="*/ 2120801 w 6682383"/>
              <a:gd name="connsiteY9447" fmla="*/ 1380381 h 6812607"/>
              <a:gd name="connsiteX9448" fmla="*/ 2775644 w 6682383"/>
              <a:gd name="connsiteY9448" fmla="*/ 1372939 h 6812607"/>
              <a:gd name="connsiteX9449" fmla="*/ 2775644 w 6682383"/>
              <a:gd name="connsiteY9449" fmla="*/ 1380381 h 6812607"/>
              <a:gd name="connsiteX9450" fmla="*/ 2783087 w 6682383"/>
              <a:gd name="connsiteY9450" fmla="*/ 1387822 h 6812607"/>
              <a:gd name="connsiteX9451" fmla="*/ 2783087 w 6682383"/>
              <a:gd name="connsiteY9451" fmla="*/ 1395263 h 6812607"/>
              <a:gd name="connsiteX9452" fmla="*/ 2790527 w 6682383"/>
              <a:gd name="connsiteY9452" fmla="*/ 1402705 h 6812607"/>
              <a:gd name="connsiteX9453" fmla="*/ 2790527 w 6682383"/>
              <a:gd name="connsiteY9453" fmla="*/ 1395263 h 6812607"/>
              <a:gd name="connsiteX9454" fmla="*/ 2797969 w 6682383"/>
              <a:gd name="connsiteY9454" fmla="*/ 1395263 h 6812607"/>
              <a:gd name="connsiteX9455" fmla="*/ 2797969 w 6682383"/>
              <a:gd name="connsiteY9455" fmla="*/ 1387822 h 6812607"/>
              <a:gd name="connsiteX9456" fmla="*/ 2797969 w 6682383"/>
              <a:gd name="connsiteY9456" fmla="*/ 1380381 h 6812607"/>
              <a:gd name="connsiteX9457" fmla="*/ 2790527 w 6682383"/>
              <a:gd name="connsiteY9457" fmla="*/ 1387822 h 6812607"/>
              <a:gd name="connsiteX9458" fmla="*/ 2783087 w 6682383"/>
              <a:gd name="connsiteY9458" fmla="*/ 1380381 h 6812607"/>
              <a:gd name="connsiteX9459" fmla="*/ 2370088 w 6682383"/>
              <a:gd name="connsiteY9459" fmla="*/ 1372939 h 6812607"/>
              <a:gd name="connsiteX9460" fmla="*/ 2373810 w 6682383"/>
              <a:gd name="connsiteY9460" fmla="*/ 1372939 h 6812607"/>
              <a:gd name="connsiteX9461" fmla="*/ 2366367 w 6682383"/>
              <a:gd name="connsiteY9461" fmla="*/ 1380381 h 6812607"/>
              <a:gd name="connsiteX9462" fmla="*/ 2362646 w 6682383"/>
              <a:gd name="connsiteY9462" fmla="*/ 1376660 h 6812607"/>
              <a:gd name="connsiteX9463" fmla="*/ 2370088 w 6682383"/>
              <a:gd name="connsiteY9463" fmla="*/ 1372939 h 6812607"/>
              <a:gd name="connsiteX9464" fmla="*/ 5677793 w 6682383"/>
              <a:gd name="connsiteY9464" fmla="*/ 1365498 h 6812607"/>
              <a:gd name="connsiteX9465" fmla="*/ 5688955 w 6682383"/>
              <a:gd name="connsiteY9465" fmla="*/ 1369218 h 6812607"/>
              <a:gd name="connsiteX9466" fmla="*/ 5700117 w 6682383"/>
              <a:gd name="connsiteY9466" fmla="*/ 1380381 h 6812607"/>
              <a:gd name="connsiteX9467" fmla="*/ 5685234 w 6682383"/>
              <a:gd name="connsiteY9467" fmla="*/ 1380381 h 6812607"/>
              <a:gd name="connsiteX9468" fmla="*/ 5677793 w 6682383"/>
              <a:gd name="connsiteY9468" fmla="*/ 1365498 h 6812607"/>
              <a:gd name="connsiteX9469" fmla="*/ 2820294 w 6682383"/>
              <a:gd name="connsiteY9469" fmla="*/ 1365498 h 6812607"/>
              <a:gd name="connsiteX9470" fmla="*/ 2812852 w 6682383"/>
              <a:gd name="connsiteY9470" fmla="*/ 1372939 h 6812607"/>
              <a:gd name="connsiteX9471" fmla="*/ 2820294 w 6682383"/>
              <a:gd name="connsiteY9471" fmla="*/ 1372939 h 6812607"/>
              <a:gd name="connsiteX9472" fmla="*/ 6157763 w 6682383"/>
              <a:gd name="connsiteY9472" fmla="*/ 1361777 h 6812607"/>
              <a:gd name="connsiteX9473" fmla="*/ 6168926 w 6682383"/>
              <a:gd name="connsiteY9473" fmla="*/ 1365498 h 6812607"/>
              <a:gd name="connsiteX9474" fmla="*/ 6168926 w 6682383"/>
              <a:gd name="connsiteY9474" fmla="*/ 1372939 h 6812607"/>
              <a:gd name="connsiteX9475" fmla="*/ 6154043 w 6682383"/>
              <a:gd name="connsiteY9475" fmla="*/ 1365498 h 6812607"/>
              <a:gd name="connsiteX9476" fmla="*/ 6157763 w 6682383"/>
              <a:gd name="connsiteY9476" fmla="*/ 1361777 h 6812607"/>
              <a:gd name="connsiteX9477" fmla="*/ 6131718 w 6682383"/>
              <a:gd name="connsiteY9477" fmla="*/ 1358056 h 6812607"/>
              <a:gd name="connsiteX9478" fmla="*/ 6139160 w 6682383"/>
              <a:gd name="connsiteY9478" fmla="*/ 1365498 h 6812607"/>
              <a:gd name="connsiteX9479" fmla="*/ 6124277 w 6682383"/>
              <a:gd name="connsiteY9479" fmla="*/ 1365498 h 6812607"/>
              <a:gd name="connsiteX9480" fmla="*/ 5789414 w 6682383"/>
              <a:gd name="connsiteY9480" fmla="*/ 1358056 h 6812607"/>
              <a:gd name="connsiteX9481" fmla="*/ 5819179 w 6682383"/>
              <a:gd name="connsiteY9481" fmla="*/ 1387822 h 6812607"/>
              <a:gd name="connsiteX9482" fmla="*/ 5811738 w 6682383"/>
              <a:gd name="connsiteY9482" fmla="*/ 1387822 h 6812607"/>
              <a:gd name="connsiteX9483" fmla="*/ 5796855 w 6682383"/>
              <a:gd name="connsiteY9483" fmla="*/ 1387822 h 6812607"/>
              <a:gd name="connsiteX9484" fmla="*/ 5781972 w 6682383"/>
              <a:gd name="connsiteY9484" fmla="*/ 1387822 h 6812607"/>
              <a:gd name="connsiteX9485" fmla="*/ 5774531 w 6682383"/>
              <a:gd name="connsiteY9485" fmla="*/ 1380381 h 6812607"/>
              <a:gd name="connsiteX9486" fmla="*/ 5759648 w 6682383"/>
              <a:gd name="connsiteY9486" fmla="*/ 1376660 h 6812607"/>
              <a:gd name="connsiteX9487" fmla="*/ 5752207 w 6682383"/>
              <a:gd name="connsiteY9487" fmla="*/ 1369218 h 6812607"/>
              <a:gd name="connsiteX9488" fmla="*/ 5759648 w 6682383"/>
              <a:gd name="connsiteY9488" fmla="*/ 1369218 h 6812607"/>
              <a:gd name="connsiteX9489" fmla="*/ 5774531 w 6682383"/>
              <a:gd name="connsiteY9489" fmla="*/ 1372939 h 6812607"/>
              <a:gd name="connsiteX9490" fmla="*/ 5789414 w 6682383"/>
              <a:gd name="connsiteY9490" fmla="*/ 1380381 h 6812607"/>
              <a:gd name="connsiteX9491" fmla="*/ 5796855 w 6682383"/>
              <a:gd name="connsiteY9491" fmla="*/ 1372939 h 6812607"/>
              <a:gd name="connsiteX9492" fmla="*/ 5789414 w 6682383"/>
              <a:gd name="connsiteY9492" fmla="*/ 1372939 h 6812607"/>
              <a:gd name="connsiteX9493" fmla="*/ 5770810 w 6682383"/>
              <a:gd name="connsiteY9493" fmla="*/ 1358056 h 6812607"/>
              <a:gd name="connsiteX9494" fmla="*/ 5774531 w 6682383"/>
              <a:gd name="connsiteY9494" fmla="*/ 1358056 h 6812607"/>
              <a:gd name="connsiteX9495" fmla="*/ 5774531 w 6682383"/>
              <a:gd name="connsiteY9495" fmla="*/ 1361777 h 6812607"/>
              <a:gd name="connsiteX9496" fmla="*/ 5767090 w 6682383"/>
              <a:gd name="connsiteY9496" fmla="*/ 1365498 h 6812607"/>
              <a:gd name="connsiteX9497" fmla="*/ 5770810 w 6682383"/>
              <a:gd name="connsiteY9497" fmla="*/ 1358056 h 6812607"/>
              <a:gd name="connsiteX9498" fmla="*/ 5715000 w 6682383"/>
              <a:gd name="connsiteY9498" fmla="*/ 1358056 h 6812607"/>
              <a:gd name="connsiteX9499" fmla="*/ 5722441 w 6682383"/>
              <a:gd name="connsiteY9499" fmla="*/ 1358056 h 6812607"/>
              <a:gd name="connsiteX9500" fmla="*/ 5737324 w 6682383"/>
              <a:gd name="connsiteY9500" fmla="*/ 1365498 h 6812607"/>
              <a:gd name="connsiteX9501" fmla="*/ 5722441 w 6682383"/>
              <a:gd name="connsiteY9501" fmla="*/ 1365498 h 6812607"/>
              <a:gd name="connsiteX9502" fmla="*/ 5662910 w 6682383"/>
              <a:gd name="connsiteY9502" fmla="*/ 1358056 h 6812607"/>
              <a:gd name="connsiteX9503" fmla="*/ 5670351 w 6682383"/>
              <a:gd name="connsiteY9503" fmla="*/ 1358056 h 6812607"/>
              <a:gd name="connsiteX9504" fmla="*/ 5662910 w 6682383"/>
              <a:gd name="connsiteY9504" fmla="*/ 1365498 h 6812607"/>
              <a:gd name="connsiteX9505" fmla="*/ 5662910 w 6682383"/>
              <a:gd name="connsiteY9505" fmla="*/ 1358056 h 6812607"/>
              <a:gd name="connsiteX9506" fmla="*/ 3058418 w 6682383"/>
              <a:gd name="connsiteY9506" fmla="*/ 1358056 h 6812607"/>
              <a:gd name="connsiteX9507" fmla="*/ 3058418 w 6682383"/>
              <a:gd name="connsiteY9507" fmla="*/ 1365498 h 6812607"/>
              <a:gd name="connsiteX9508" fmla="*/ 3065859 w 6682383"/>
              <a:gd name="connsiteY9508" fmla="*/ 1372939 h 6812607"/>
              <a:gd name="connsiteX9509" fmla="*/ 3065859 w 6682383"/>
              <a:gd name="connsiteY9509" fmla="*/ 1365498 h 6812607"/>
              <a:gd name="connsiteX9510" fmla="*/ 3065859 w 6682383"/>
              <a:gd name="connsiteY9510" fmla="*/ 1358056 h 6812607"/>
              <a:gd name="connsiteX9511" fmla="*/ 3058418 w 6682383"/>
              <a:gd name="connsiteY9511" fmla="*/ 1358056 h 6812607"/>
              <a:gd name="connsiteX9512" fmla="*/ 3043535 w 6682383"/>
              <a:gd name="connsiteY9512" fmla="*/ 1358056 h 6812607"/>
              <a:gd name="connsiteX9513" fmla="*/ 3050977 w 6682383"/>
              <a:gd name="connsiteY9513" fmla="*/ 1365498 h 6812607"/>
              <a:gd name="connsiteX9514" fmla="*/ 3054697 w 6682383"/>
              <a:gd name="connsiteY9514" fmla="*/ 1358056 h 6812607"/>
              <a:gd name="connsiteX9515" fmla="*/ 3043535 w 6682383"/>
              <a:gd name="connsiteY9515" fmla="*/ 1358056 h 6812607"/>
              <a:gd name="connsiteX9516" fmla="*/ 2150567 w 6682383"/>
              <a:gd name="connsiteY9516" fmla="*/ 1358056 h 6812607"/>
              <a:gd name="connsiteX9517" fmla="*/ 2154287 w 6682383"/>
              <a:gd name="connsiteY9517" fmla="*/ 1358056 h 6812607"/>
              <a:gd name="connsiteX9518" fmla="*/ 2154287 w 6682383"/>
              <a:gd name="connsiteY9518" fmla="*/ 1361777 h 6812607"/>
              <a:gd name="connsiteX9519" fmla="*/ 2143125 w 6682383"/>
              <a:gd name="connsiteY9519" fmla="*/ 1365498 h 6812607"/>
              <a:gd name="connsiteX9520" fmla="*/ 1784077 w 6682383"/>
              <a:gd name="connsiteY9520" fmla="*/ 1353405 h 6812607"/>
              <a:gd name="connsiteX9521" fmla="*/ 1785938 w 6682383"/>
              <a:gd name="connsiteY9521" fmla="*/ 1354336 h 6812607"/>
              <a:gd name="connsiteX9522" fmla="*/ 1782217 w 6682383"/>
              <a:gd name="connsiteY9522" fmla="*/ 1361777 h 6812607"/>
              <a:gd name="connsiteX9523" fmla="*/ 1778496 w 6682383"/>
              <a:gd name="connsiteY9523" fmla="*/ 1372939 h 6812607"/>
              <a:gd name="connsiteX9524" fmla="*/ 1763613 w 6682383"/>
              <a:gd name="connsiteY9524" fmla="*/ 1398984 h 6812607"/>
              <a:gd name="connsiteX9525" fmla="*/ 1756172 w 6682383"/>
              <a:gd name="connsiteY9525" fmla="*/ 1402705 h 6812607"/>
              <a:gd name="connsiteX9526" fmla="*/ 1741289 w 6682383"/>
              <a:gd name="connsiteY9526" fmla="*/ 1417588 h 6812607"/>
              <a:gd name="connsiteX9527" fmla="*/ 1711523 w 6682383"/>
              <a:gd name="connsiteY9527" fmla="*/ 1454795 h 6812607"/>
              <a:gd name="connsiteX9528" fmla="*/ 1659434 w 6682383"/>
              <a:gd name="connsiteY9528" fmla="*/ 1521767 h 6812607"/>
              <a:gd name="connsiteX9529" fmla="*/ 1655713 w 6682383"/>
              <a:gd name="connsiteY9529" fmla="*/ 1532929 h 6812607"/>
              <a:gd name="connsiteX9530" fmla="*/ 1651992 w 6682383"/>
              <a:gd name="connsiteY9530" fmla="*/ 1536650 h 6812607"/>
              <a:gd name="connsiteX9531" fmla="*/ 1644551 w 6682383"/>
              <a:gd name="connsiteY9531" fmla="*/ 1544091 h 6812607"/>
              <a:gd name="connsiteX9532" fmla="*/ 1633389 w 6682383"/>
              <a:gd name="connsiteY9532" fmla="*/ 1555254 h 6812607"/>
              <a:gd name="connsiteX9533" fmla="*/ 1629668 w 6682383"/>
              <a:gd name="connsiteY9533" fmla="*/ 1558974 h 6812607"/>
              <a:gd name="connsiteX9534" fmla="*/ 1625947 w 6682383"/>
              <a:gd name="connsiteY9534" fmla="*/ 1562695 h 6812607"/>
              <a:gd name="connsiteX9535" fmla="*/ 1614785 w 6682383"/>
              <a:gd name="connsiteY9535" fmla="*/ 1566416 h 6812607"/>
              <a:gd name="connsiteX9536" fmla="*/ 1607344 w 6682383"/>
              <a:gd name="connsiteY9536" fmla="*/ 1596181 h 6812607"/>
              <a:gd name="connsiteX9537" fmla="*/ 1592461 w 6682383"/>
              <a:gd name="connsiteY9537" fmla="*/ 1611064 h 6812607"/>
              <a:gd name="connsiteX9538" fmla="*/ 1614785 w 6682383"/>
              <a:gd name="connsiteY9538" fmla="*/ 1611064 h 6812607"/>
              <a:gd name="connsiteX9539" fmla="*/ 1614785 w 6682383"/>
              <a:gd name="connsiteY9539" fmla="*/ 1618506 h 6812607"/>
              <a:gd name="connsiteX9540" fmla="*/ 1607344 w 6682383"/>
              <a:gd name="connsiteY9540" fmla="*/ 1625947 h 6812607"/>
              <a:gd name="connsiteX9541" fmla="*/ 1592461 w 6682383"/>
              <a:gd name="connsiteY9541" fmla="*/ 1633388 h 6812607"/>
              <a:gd name="connsiteX9542" fmla="*/ 1562696 w 6682383"/>
              <a:gd name="connsiteY9542" fmla="*/ 1655713 h 6812607"/>
              <a:gd name="connsiteX9543" fmla="*/ 1547813 w 6682383"/>
              <a:gd name="connsiteY9543" fmla="*/ 1678037 h 6812607"/>
              <a:gd name="connsiteX9544" fmla="*/ 1547813 w 6682383"/>
              <a:gd name="connsiteY9544" fmla="*/ 1685478 h 6812607"/>
              <a:gd name="connsiteX9545" fmla="*/ 1540371 w 6682383"/>
              <a:gd name="connsiteY9545" fmla="*/ 1692920 h 6812607"/>
              <a:gd name="connsiteX9546" fmla="*/ 1521768 w 6682383"/>
              <a:gd name="connsiteY9546" fmla="*/ 1707802 h 6812607"/>
              <a:gd name="connsiteX9547" fmla="*/ 1510606 w 6682383"/>
              <a:gd name="connsiteY9547" fmla="*/ 1737568 h 6812607"/>
              <a:gd name="connsiteX9548" fmla="*/ 1503164 w 6682383"/>
              <a:gd name="connsiteY9548" fmla="*/ 1745009 h 6812607"/>
              <a:gd name="connsiteX9549" fmla="*/ 1499443 w 6682383"/>
              <a:gd name="connsiteY9549" fmla="*/ 1748730 h 6812607"/>
              <a:gd name="connsiteX9550" fmla="*/ 1495723 w 6682383"/>
              <a:gd name="connsiteY9550" fmla="*/ 1752451 h 6812607"/>
              <a:gd name="connsiteX9551" fmla="*/ 1488281 w 6682383"/>
              <a:gd name="connsiteY9551" fmla="*/ 1767334 h 6812607"/>
              <a:gd name="connsiteX9552" fmla="*/ 1488281 w 6682383"/>
              <a:gd name="connsiteY9552" fmla="*/ 1774775 h 6812607"/>
              <a:gd name="connsiteX9553" fmla="*/ 1473399 w 6682383"/>
              <a:gd name="connsiteY9553" fmla="*/ 1782216 h 6812607"/>
              <a:gd name="connsiteX9554" fmla="*/ 1465957 w 6682383"/>
              <a:gd name="connsiteY9554" fmla="*/ 1789658 h 6812607"/>
              <a:gd name="connsiteX9555" fmla="*/ 1465957 w 6682383"/>
              <a:gd name="connsiteY9555" fmla="*/ 1782216 h 6812607"/>
              <a:gd name="connsiteX9556" fmla="*/ 1480840 w 6682383"/>
              <a:gd name="connsiteY9556" fmla="*/ 1759892 h 6812607"/>
              <a:gd name="connsiteX9557" fmla="*/ 1488281 w 6682383"/>
              <a:gd name="connsiteY9557" fmla="*/ 1745009 h 6812607"/>
              <a:gd name="connsiteX9558" fmla="*/ 1495723 w 6682383"/>
              <a:gd name="connsiteY9558" fmla="*/ 1737568 h 6812607"/>
              <a:gd name="connsiteX9559" fmla="*/ 1514326 w 6682383"/>
              <a:gd name="connsiteY9559" fmla="*/ 1715244 h 6812607"/>
              <a:gd name="connsiteX9560" fmla="*/ 1532930 w 6682383"/>
              <a:gd name="connsiteY9560" fmla="*/ 1685478 h 6812607"/>
              <a:gd name="connsiteX9561" fmla="*/ 1540371 w 6682383"/>
              <a:gd name="connsiteY9561" fmla="*/ 1663154 h 6812607"/>
              <a:gd name="connsiteX9562" fmla="*/ 1544092 w 6682383"/>
              <a:gd name="connsiteY9562" fmla="*/ 1659433 h 6812607"/>
              <a:gd name="connsiteX9563" fmla="*/ 1555254 w 6682383"/>
              <a:gd name="connsiteY9563" fmla="*/ 1655713 h 6812607"/>
              <a:gd name="connsiteX9564" fmla="*/ 1562696 w 6682383"/>
              <a:gd name="connsiteY9564" fmla="*/ 1640830 h 6812607"/>
              <a:gd name="connsiteX9565" fmla="*/ 1599903 w 6682383"/>
              <a:gd name="connsiteY9565" fmla="*/ 1588740 h 6812607"/>
              <a:gd name="connsiteX9566" fmla="*/ 1599903 w 6682383"/>
              <a:gd name="connsiteY9566" fmla="*/ 1577578 h 6812607"/>
              <a:gd name="connsiteX9567" fmla="*/ 1607344 w 6682383"/>
              <a:gd name="connsiteY9567" fmla="*/ 1566416 h 6812607"/>
              <a:gd name="connsiteX9568" fmla="*/ 1622227 w 6682383"/>
              <a:gd name="connsiteY9568" fmla="*/ 1551533 h 6812607"/>
              <a:gd name="connsiteX9569" fmla="*/ 1696641 w 6682383"/>
              <a:gd name="connsiteY9569" fmla="*/ 1454795 h 6812607"/>
              <a:gd name="connsiteX9570" fmla="*/ 1704082 w 6682383"/>
              <a:gd name="connsiteY9570" fmla="*/ 1447353 h 6812607"/>
              <a:gd name="connsiteX9571" fmla="*/ 1707803 w 6682383"/>
              <a:gd name="connsiteY9571" fmla="*/ 1436191 h 6812607"/>
              <a:gd name="connsiteX9572" fmla="*/ 1733848 w 6682383"/>
              <a:gd name="connsiteY9572" fmla="*/ 1402705 h 6812607"/>
              <a:gd name="connsiteX9573" fmla="*/ 1759893 w 6682383"/>
              <a:gd name="connsiteY9573" fmla="*/ 1376660 h 6812607"/>
              <a:gd name="connsiteX9574" fmla="*/ 1771055 w 6682383"/>
              <a:gd name="connsiteY9574" fmla="*/ 1365498 h 6812607"/>
              <a:gd name="connsiteX9575" fmla="*/ 1778496 w 6682383"/>
              <a:gd name="connsiteY9575" fmla="*/ 1358056 h 6812607"/>
              <a:gd name="connsiteX9576" fmla="*/ 1784077 w 6682383"/>
              <a:gd name="connsiteY9576" fmla="*/ 1353405 h 6812607"/>
              <a:gd name="connsiteX9577" fmla="*/ 5804297 w 6682383"/>
              <a:gd name="connsiteY9577" fmla="*/ 1350615 h 6812607"/>
              <a:gd name="connsiteX9578" fmla="*/ 5811738 w 6682383"/>
              <a:gd name="connsiteY9578" fmla="*/ 1350615 h 6812607"/>
              <a:gd name="connsiteX9579" fmla="*/ 5804297 w 6682383"/>
              <a:gd name="connsiteY9579" fmla="*/ 1358056 h 6812607"/>
              <a:gd name="connsiteX9580" fmla="*/ 5804297 w 6682383"/>
              <a:gd name="connsiteY9580" fmla="*/ 1350615 h 6812607"/>
              <a:gd name="connsiteX9581" fmla="*/ 5744765 w 6682383"/>
              <a:gd name="connsiteY9581" fmla="*/ 1350615 h 6812607"/>
              <a:gd name="connsiteX9582" fmla="*/ 5752207 w 6682383"/>
              <a:gd name="connsiteY9582" fmla="*/ 1350615 h 6812607"/>
              <a:gd name="connsiteX9583" fmla="*/ 5759648 w 6682383"/>
              <a:gd name="connsiteY9583" fmla="*/ 1358056 h 6812607"/>
              <a:gd name="connsiteX9584" fmla="*/ 5752207 w 6682383"/>
              <a:gd name="connsiteY9584" fmla="*/ 1358056 h 6812607"/>
              <a:gd name="connsiteX9585" fmla="*/ 5551289 w 6682383"/>
              <a:gd name="connsiteY9585" fmla="*/ 1350615 h 6812607"/>
              <a:gd name="connsiteX9586" fmla="*/ 5558730 w 6682383"/>
              <a:gd name="connsiteY9586" fmla="*/ 1365498 h 6812607"/>
              <a:gd name="connsiteX9587" fmla="*/ 5566172 w 6682383"/>
              <a:gd name="connsiteY9587" fmla="*/ 1365498 h 6812607"/>
              <a:gd name="connsiteX9588" fmla="*/ 5558730 w 6682383"/>
              <a:gd name="connsiteY9588" fmla="*/ 1358056 h 6812607"/>
              <a:gd name="connsiteX9589" fmla="*/ 3251895 w 6682383"/>
              <a:gd name="connsiteY9589" fmla="*/ 1350615 h 6812607"/>
              <a:gd name="connsiteX9590" fmla="*/ 3255616 w 6682383"/>
              <a:gd name="connsiteY9590" fmla="*/ 1354336 h 6812607"/>
              <a:gd name="connsiteX9591" fmla="*/ 3259336 w 6682383"/>
              <a:gd name="connsiteY9591" fmla="*/ 1350615 h 6812607"/>
              <a:gd name="connsiteX9592" fmla="*/ 3251895 w 6682383"/>
              <a:gd name="connsiteY9592" fmla="*/ 1350615 h 6812607"/>
              <a:gd name="connsiteX9593" fmla="*/ 2396133 w 6682383"/>
              <a:gd name="connsiteY9593" fmla="*/ 1350615 h 6812607"/>
              <a:gd name="connsiteX9594" fmla="*/ 2396133 w 6682383"/>
              <a:gd name="connsiteY9594" fmla="*/ 1358056 h 6812607"/>
              <a:gd name="connsiteX9595" fmla="*/ 2381250 w 6682383"/>
              <a:gd name="connsiteY9595" fmla="*/ 1365498 h 6812607"/>
              <a:gd name="connsiteX9596" fmla="*/ 2396133 w 6682383"/>
              <a:gd name="connsiteY9596" fmla="*/ 1350615 h 6812607"/>
              <a:gd name="connsiteX9597" fmla="*/ 2135684 w 6682383"/>
              <a:gd name="connsiteY9597" fmla="*/ 1350615 h 6812607"/>
              <a:gd name="connsiteX9598" fmla="*/ 2143125 w 6682383"/>
              <a:gd name="connsiteY9598" fmla="*/ 1350615 h 6812607"/>
              <a:gd name="connsiteX9599" fmla="*/ 2135684 w 6682383"/>
              <a:gd name="connsiteY9599" fmla="*/ 1358056 h 6812607"/>
              <a:gd name="connsiteX9600" fmla="*/ 2128242 w 6682383"/>
              <a:gd name="connsiteY9600" fmla="*/ 1358056 h 6812607"/>
              <a:gd name="connsiteX9601" fmla="*/ 2135684 w 6682383"/>
              <a:gd name="connsiteY9601" fmla="*/ 1350615 h 6812607"/>
              <a:gd name="connsiteX9602" fmla="*/ 5705698 w 6682383"/>
              <a:gd name="connsiteY9602" fmla="*/ 1346894 h 6812607"/>
              <a:gd name="connsiteX9603" fmla="*/ 5707558 w 6682383"/>
              <a:gd name="connsiteY9603" fmla="*/ 1350615 h 6812607"/>
              <a:gd name="connsiteX9604" fmla="*/ 5707558 w 6682383"/>
              <a:gd name="connsiteY9604" fmla="*/ 1358056 h 6812607"/>
              <a:gd name="connsiteX9605" fmla="*/ 5700117 w 6682383"/>
              <a:gd name="connsiteY9605" fmla="*/ 1350615 h 6812607"/>
              <a:gd name="connsiteX9606" fmla="*/ 5705698 w 6682383"/>
              <a:gd name="connsiteY9606" fmla="*/ 1346894 h 6812607"/>
              <a:gd name="connsiteX9607" fmla="*/ 6131718 w 6682383"/>
              <a:gd name="connsiteY9607" fmla="*/ 1343173 h 6812607"/>
              <a:gd name="connsiteX9608" fmla="*/ 6139160 w 6682383"/>
              <a:gd name="connsiteY9608" fmla="*/ 1350615 h 6812607"/>
              <a:gd name="connsiteX9609" fmla="*/ 6131718 w 6682383"/>
              <a:gd name="connsiteY9609" fmla="*/ 1358056 h 6812607"/>
              <a:gd name="connsiteX9610" fmla="*/ 6124277 w 6682383"/>
              <a:gd name="connsiteY9610" fmla="*/ 1350615 h 6812607"/>
              <a:gd name="connsiteX9611" fmla="*/ 5655468 w 6682383"/>
              <a:gd name="connsiteY9611" fmla="*/ 1343173 h 6812607"/>
              <a:gd name="connsiteX9612" fmla="*/ 5659189 w 6682383"/>
              <a:gd name="connsiteY9612" fmla="*/ 1346894 h 6812607"/>
              <a:gd name="connsiteX9613" fmla="*/ 5662910 w 6682383"/>
              <a:gd name="connsiteY9613" fmla="*/ 1350615 h 6812607"/>
              <a:gd name="connsiteX9614" fmla="*/ 2388691 w 6682383"/>
              <a:gd name="connsiteY9614" fmla="*/ 1343173 h 6812607"/>
              <a:gd name="connsiteX9615" fmla="*/ 2381250 w 6682383"/>
              <a:gd name="connsiteY9615" fmla="*/ 1350615 h 6812607"/>
              <a:gd name="connsiteX9616" fmla="*/ 2381250 w 6682383"/>
              <a:gd name="connsiteY9616" fmla="*/ 1346894 h 6812607"/>
              <a:gd name="connsiteX9617" fmla="*/ 2388691 w 6682383"/>
              <a:gd name="connsiteY9617" fmla="*/ 1343173 h 6812607"/>
              <a:gd name="connsiteX9618" fmla="*/ 2351484 w 6682383"/>
              <a:gd name="connsiteY9618" fmla="*/ 1343173 h 6812607"/>
              <a:gd name="connsiteX9619" fmla="*/ 2351484 w 6682383"/>
              <a:gd name="connsiteY9619" fmla="*/ 1350615 h 6812607"/>
              <a:gd name="connsiteX9620" fmla="*/ 2344043 w 6682383"/>
              <a:gd name="connsiteY9620" fmla="*/ 1365498 h 6812607"/>
              <a:gd name="connsiteX9621" fmla="*/ 2336601 w 6682383"/>
              <a:gd name="connsiteY9621" fmla="*/ 1372939 h 6812607"/>
              <a:gd name="connsiteX9622" fmla="*/ 2329160 w 6682383"/>
              <a:gd name="connsiteY9622" fmla="*/ 1387822 h 6812607"/>
              <a:gd name="connsiteX9623" fmla="*/ 2321719 w 6682383"/>
              <a:gd name="connsiteY9623" fmla="*/ 1395263 h 6812607"/>
              <a:gd name="connsiteX9624" fmla="*/ 2321719 w 6682383"/>
              <a:gd name="connsiteY9624" fmla="*/ 1387822 h 6812607"/>
              <a:gd name="connsiteX9625" fmla="*/ 2314277 w 6682383"/>
              <a:gd name="connsiteY9625" fmla="*/ 1391543 h 6812607"/>
              <a:gd name="connsiteX9626" fmla="*/ 2306837 w 6682383"/>
              <a:gd name="connsiteY9626" fmla="*/ 1402705 h 6812607"/>
              <a:gd name="connsiteX9627" fmla="*/ 2299394 w 6682383"/>
              <a:gd name="connsiteY9627" fmla="*/ 1417588 h 6812607"/>
              <a:gd name="connsiteX9628" fmla="*/ 2291953 w 6682383"/>
              <a:gd name="connsiteY9628" fmla="*/ 1425029 h 6812607"/>
              <a:gd name="connsiteX9629" fmla="*/ 2281748 w 6682383"/>
              <a:gd name="connsiteY9629" fmla="*/ 1425029 h 6812607"/>
              <a:gd name="connsiteX9630" fmla="*/ 2289162 w 6682383"/>
              <a:gd name="connsiteY9630" fmla="*/ 1410611 h 6812607"/>
              <a:gd name="connsiteX9631" fmla="*/ 2291953 w 6682383"/>
              <a:gd name="connsiteY9631" fmla="*/ 1387822 h 6812607"/>
              <a:gd name="connsiteX9632" fmla="*/ 2299394 w 6682383"/>
              <a:gd name="connsiteY9632" fmla="*/ 1387822 h 6812607"/>
              <a:gd name="connsiteX9633" fmla="*/ 2314277 w 6682383"/>
              <a:gd name="connsiteY9633" fmla="*/ 1387822 h 6812607"/>
              <a:gd name="connsiteX9634" fmla="*/ 2321719 w 6682383"/>
              <a:gd name="connsiteY9634" fmla="*/ 1372939 h 6812607"/>
              <a:gd name="connsiteX9635" fmla="*/ 2351484 w 6682383"/>
              <a:gd name="connsiteY9635" fmla="*/ 1343173 h 6812607"/>
              <a:gd name="connsiteX9636" fmla="*/ 6111255 w 6682383"/>
              <a:gd name="connsiteY9636" fmla="*/ 1341313 h 6812607"/>
              <a:gd name="connsiteX9637" fmla="*/ 6116836 w 6682383"/>
              <a:gd name="connsiteY9637" fmla="*/ 1358056 h 6812607"/>
              <a:gd name="connsiteX9638" fmla="*/ 6109394 w 6682383"/>
              <a:gd name="connsiteY9638" fmla="*/ 1358056 h 6812607"/>
              <a:gd name="connsiteX9639" fmla="*/ 6116836 w 6682383"/>
              <a:gd name="connsiteY9639" fmla="*/ 1350615 h 6812607"/>
              <a:gd name="connsiteX9640" fmla="*/ 6109394 w 6682383"/>
              <a:gd name="connsiteY9640" fmla="*/ 1343173 h 6812607"/>
              <a:gd name="connsiteX9641" fmla="*/ 6101953 w 6682383"/>
              <a:gd name="connsiteY9641" fmla="*/ 1343173 h 6812607"/>
              <a:gd name="connsiteX9642" fmla="*/ 6111255 w 6682383"/>
              <a:gd name="connsiteY9642" fmla="*/ 1341313 h 6812607"/>
              <a:gd name="connsiteX9643" fmla="*/ 5722441 w 6682383"/>
              <a:gd name="connsiteY9643" fmla="*/ 1335732 h 6812607"/>
              <a:gd name="connsiteX9644" fmla="*/ 5722441 w 6682383"/>
              <a:gd name="connsiteY9644" fmla="*/ 1343173 h 6812607"/>
              <a:gd name="connsiteX9645" fmla="*/ 5715000 w 6682383"/>
              <a:gd name="connsiteY9645" fmla="*/ 1343173 h 6812607"/>
              <a:gd name="connsiteX9646" fmla="*/ 2120801 w 6682383"/>
              <a:gd name="connsiteY9646" fmla="*/ 1335732 h 6812607"/>
              <a:gd name="connsiteX9647" fmla="*/ 2120801 w 6682383"/>
              <a:gd name="connsiteY9647" fmla="*/ 1343173 h 6812607"/>
              <a:gd name="connsiteX9648" fmla="*/ 2113360 w 6682383"/>
              <a:gd name="connsiteY9648" fmla="*/ 1343173 h 6812607"/>
              <a:gd name="connsiteX9649" fmla="*/ 6020097 w 6682383"/>
              <a:gd name="connsiteY9649" fmla="*/ 1328291 h 6812607"/>
              <a:gd name="connsiteX9650" fmla="*/ 6020097 w 6682383"/>
              <a:gd name="connsiteY9650" fmla="*/ 1335732 h 6812607"/>
              <a:gd name="connsiteX9651" fmla="*/ 6012656 w 6682383"/>
              <a:gd name="connsiteY9651" fmla="*/ 1335732 h 6812607"/>
              <a:gd name="connsiteX9652" fmla="*/ 6016377 w 6682383"/>
              <a:gd name="connsiteY9652" fmla="*/ 1343173 h 6812607"/>
              <a:gd name="connsiteX9653" fmla="*/ 6020097 w 6682383"/>
              <a:gd name="connsiteY9653" fmla="*/ 1343173 h 6812607"/>
              <a:gd name="connsiteX9654" fmla="*/ 6020097 w 6682383"/>
              <a:gd name="connsiteY9654" fmla="*/ 1335732 h 6812607"/>
              <a:gd name="connsiteX9655" fmla="*/ 6034980 w 6682383"/>
              <a:gd name="connsiteY9655" fmla="*/ 1343173 h 6812607"/>
              <a:gd name="connsiteX9656" fmla="*/ 6049863 w 6682383"/>
              <a:gd name="connsiteY9656" fmla="*/ 1350615 h 6812607"/>
              <a:gd name="connsiteX9657" fmla="*/ 6049863 w 6682383"/>
              <a:gd name="connsiteY9657" fmla="*/ 1358056 h 6812607"/>
              <a:gd name="connsiteX9658" fmla="*/ 6042422 w 6682383"/>
              <a:gd name="connsiteY9658" fmla="*/ 1354336 h 6812607"/>
              <a:gd name="connsiteX9659" fmla="*/ 6034980 w 6682383"/>
              <a:gd name="connsiteY9659" fmla="*/ 1350615 h 6812607"/>
              <a:gd name="connsiteX9660" fmla="*/ 6020097 w 6682383"/>
              <a:gd name="connsiteY9660" fmla="*/ 1346894 h 6812607"/>
              <a:gd name="connsiteX9661" fmla="*/ 6005215 w 6682383"/>
              <a:gd name="connsiteY9661" fmla="*/ 1335732 h 6812607"/>
              <a:gd name="connsiteX9662" fmla="*/ 5700117 w 6682383"/>
              <a:gd name="connsiteY9662" fmla="*/ 1328291 h 6812607"/>
              <a:gd name="connsiteX9663" fmla="*/ 5707558 w 6682383"/>
              <a:gd name="connsiteY9663" fmla="*/ 1335732 h 6812607"/>
              <a:gd name="connsiteX9664" fmla="*/ 5707558 w 6682383"/>
              <a:gd name="connsiteY9664" fmla="*/ 1343173 h 6812607"/>
              <a:gd name="connsiteX9665" fmla="*/ 5700117 w 6682383"/>
              <a:gd name="connsiteY9665" fmla="*/ 1343173 h 6812607"/>
              <a:gd name="connsiteX9666" fmla="*/ 2879824 w 6682383"/>
              <a:gd name="connsiteY9666" fmla="*/ 1328291 h 6812607"/>
              <a:gd name="connsiteX9667" fmla="*/ 2879824 w 6682383"/>
              <a:gd name="connsiteY9667" fmla="*/ 1335732 h 6812607"/>
              <a:gd name="connsiteX9668" fmla="*/ 2887266 w 6682383"/>
              <a:gd name="connsiteY9668" fmla="*/ 1335732 h 6812607"/>
              <a:gd name="connsiteX9669" fmla="*/ 2887266 w 6682383"/>
              <a:gd name="connsiteY9669" fmla="*/ 1328291 h 6812607"/>
              <a:gd name="connsiteX9670" fmla="*/ 2783087 w 6682383"/>
              <a:gd name="connsiteY9670" fmla="*/ 1328291 h 6812607"/>
              <a:gd name="connsiteX9671" fmla="*/ 2790527 w 6682383"/>
              <a:gd name="connsiteY9671" fmla="*/ 1328291 h 6812607"/>
              <a:gd name="connsiteX9672" fmla="*/ 2783087 w 6682383"/>
              <a:gd name="connsiteY9672" fmla="*/ 1335732 h 6812607"/>
              <a:gd name="connsiteX9673" fmla="*/ 2775644 w 6682383"/>
              <a:gd name="connsiteY9673" fmla="*/ 1335732 h 6812607"/>
              <a:gd name="connsiteX9674" fmla="*/ 2783087 w 6682383"/>
              <a:gd name="connsiteY9674" fmla="*/ 1328291 h 6812607"/>
              <a:gd name="connsiteX9675" fmla="*/ 2411016 w 6682383"/>
              <a:gd name="connsiteY9675" fmla="*/ 1328291 h 6812607"/>
              <a:gd name="connsiteX9676" fmla="*/ 2418457 w 6682383"/>
              <a:gd name="connsiteY9676" fmla="*/ 1328291 h 6812607"/>
              <a:gd name="connsiteX9677" fmla="*/ 2411016 w 6682383"/>
              <a:gd name="connsiteY9677" fmla="*/ 1335732 h 6812607"/>
              <a:gd name="connsiteX9678" fmla="*/ 2411016 w 6682383"/>
              <a:gd name="connsiteY9678" fmla="*/ 1328291 h 6812607"/>
              <a:gd name="connsiteX9679" fmla="*/ 2381250 w 6682383"/>
              <a:gd name="connsiteY9679" fmla="*/ 1328291 h 6812607"/>
              <a:gd name="connsiteX9680" fmla="*/ 2388691 w 6682383"/>
              <a:gd name="connsiteY9680" fmla="*/ 1335732 h 6812607"/>
              <a:gd name="connsiteX9681" fmla="*/ 2381250 w 6682383"/>
              <a:gd name="connsiteY9681" fmla="*/ 1335732 h 6812607"/>
              <a:gd name="connsiteX9682" fmla="*/ 2381250 w 6682383"/>
              <a:gd name="connsiteY9682" fmla="*/ 1328291 h 6812607"/>
              <a:gd name="connsiteX9683" fmla="*/ 1971973 w 6682383"/>
              <a:gd name="connsiteY9683" fmla="*/ 1328291 h 6812607"/>
              <a:gd name="connsiteX9684" fmla="*/ 1957090 w 6682383"/>
              <a:gd name="connsiteY9684" fmla="*/ 1343173 h 6812607"/>
              <a:gd name="connsiteX9685" fmla="*/ 1923604 w 6682383"/>
              <a:gd name="connsiteY9685" fmla="*/ 1387822 h 6812607"/>
              <a:gd name="connsiteX9686" fmla="*/ 1931045 w 6682383"/>
              <a:gd name="connsiteY9686" fmla="*/ 1391543 h 6812607"/>
              <a:gd name="connsiteX9687" fmla="*/ 1934766 w 6682383"/>
              <a:gd name="connsiteY9687" fmla="*/ 1387822 h 6812607"/>
              <a:gd name="connsiteX9688" fmla="*/ 1949649 w 6682383"/>
              <a:gd name="connsiteY9688" fmla="*/ 1358056 h 6812607"/>
              <a:gd name="connsiteX9689" fmla="*/ 1971973 w 6682383"/>
              <a:gd name="connsiteY9689" fmla="*/ 1328291 h 6812607"/>
              <a:gd name="connsiteX9690" fmla="*/ 1800820 w 6682383"/>
              <a:gd name="connsiteY9690" fmla="*/ 1328291 h 6812607"/>
              <a:gd name="connsiteX9691" fmla="*/ 1800820 w 6682383"/>
              <a:gd name="connsiteY9691" fmla="*/ 1343173 h 6812607"/>
              <a:gd name="connsiteX9692" fmla="*/ 1793379 w 6682383"/>
              <a:gd name="connsiteY9692" fmla="*/ 1343173 h 6812607"/>
              <a:gd name="connsiteX9693" fmla="*/ 1800820 w 6682383"/>
              <a:gd name="connsiteY9693" fmla="*/ 1328291 h 6812607"/>
              <a:gd name="connsiteX9694" fmla="*/ 5674072 w 6682383"/>
              <a:gd name="connsiteY9694" fmla="*/ 1320849 h 6812607"/>
              <a:gd name="connsiteX9695" fmla="*/ 5677793 w 6682383"/>
              <a:gd name="connsiteY9695" fmla="*/ 1328291 h 6812607"/>
              <a:gd name="connsiteX9696" fmla="*/ 5670351 w 6682383"/>
              <a:gd name="connsiteY9696" fmla="*/ 1328291 h 6812607"/>
              <a:gd name="connsiteX9697" fmla="*/ 5674072 w 6682383"/>
              <a:gd name="connsiteY9697" fmla="*/ 1320849 h 6812607"/>
              <a:gd name="connsiteX9698" fmla="*/ 5659189 w 6682383"/>
              <a:gd name="connsiteY9698" fmla="*/ 1320849 h 6812607"/>
              <a:gd name="connsiteX9699" fmla="*/ 5662910 w 6682383"/>
              <a:gd name="connsiteY9699" fmla="*/ 1324570 h 6812607"/>
              <a:gd name="connsiteX9700" fmla="*/ 5655468 w 6682383"/>
              <a:gd name="connsiteY9700" fmla="*/ 1328291 h 6812607"/>
              <a:gd name="connsiteX9701" fmla="*/ 5659189 w 6682383"/>
              <a:gd name="connsiteY9701" fmla="*/ 1320849 h 6812607"/>
              <a:gd name="connsiteX9702" fmla="*/ 3348633 w 6682383"/>
              <a:gd name="connsiteY9702" fmla="*/ 1320849 h 6812607"/>
              <a:gd name="connsiteX9703" fmla="*/ 3341191 w 6682383"/>
              <a:gd name="connsiteY9703" fmla="*/ 1328291 h 6812607"/>
              <a:gd name="connsiteX9704" fmla="*/ 3348633 w 6682383"/>
              <a:gd name="connsiteY9704" fmla="*/ 1328291 h 6812607"/>
              <a:gd name="connsiteX9705" fmla="*/ 2935635 w 6682383"/>
              <a:gd name="connsiteY9705" fmla="*/ 1320849 h 6812607"/>
              <a:gd name="connsiteX9706" fmla="*/ 2935635 w 6682383"/>
              <a:gd name="connsiteY9706" fmla="*/ 1328291 h 6812607"/>
              <a:gd name="connsiteX9707" fmla="*/ 2935635 w 6682383"/>
              <a:gd name="connsiteY9707" fmla="*/ 1335732 h 6812607"/>
              <a:gd name="connsiteX9708" fmla="*/ 2928193 w 6682383"/>
              <a:gd name="connsiteY9708" fmla="*/ 1339453 h 6812607"/>
              <a:gd name="connsiteX9709" fmla="*/ 2931914 w 6682383"/>
              <a:gd name="connsiteY9709" fmla="*/ 1350615 h 6812607"/>
              <a:gd name="connsiteX9710" fmla="*/ 2946797 w 6682383"/>
              <a:gd name="connsiteY9710" fmla="*/ 1343173 h 6812607"/>
              <a:gd name="connsiteX9711" fmla="*/ 2946797 w 6682383"/>
              <a:gd name="connsiteY9711" fmla="*/ 1324570 h 6812607"/>
              <a:gd name="connsiteX9712" fmla="*/ 2935635 w 6682383"/>
              <a:gd name="connsiteY9712" fmla="*/ 1320849 h 6812607"/>
              <a:gd name="connsiteX9713" fmla="*/ 2850058 w 6682383"/>
              <a:gd name="connsiteY9713" fmla="*/ 1320849 h 6812607"/>
              <a:gd name="connsiteX9714" fmla="*/ 2857501 w 6682383"/>
              <a:gd name="connsiteY9714" fmla="*/ 1328291 h 6812607"/>
              <a:gd name="connsiteX9715" fmla="*/ 2850058 w 6682383"/>
              <a:gd name="connsiteY9715" fmla="*/ 1328291 h 6812607"/>
              <a:gd name="connsiteX9716" fmla="*/ 2850058 w 6682383"/>
              <a:gd name="connsiteY9716" fmla="*/ 1320849 h 6812607"/>
              <a:gd name="connsiteX9717" fmla="*/ 2210098 w 6682383"/>
              <a:gd name="connsiteY9717" fmla="*/ 1320849 h 6812607"/>
              <a:gd name="connsiteX9718" fmla="*/ 2217540 w 6682383"/>
              <a:gd name="connsiteY9718" fmla="*/ 1320849 h 6812607"/>
              <a:gd name="connsiteX9719" fmla="*/ 2224980 w 6682383"/>
              <a:gd name="connsiteY9719" fmla="*/ 1320849 h 6812607"/>
              <a:gd name="connsiteX9720" fmla="*/ 2217540 w 6682383"/>
              <a:gd name="connsiteY9720" fmla="*/ 1328291 h 6812607"/>
              <a:gd name="connsiteX9721" fmla="*/ 2172891 w 6682383"/>
              <a:gd name="connsiteY9721" fmla="*/ 1320849 h 6812607"/>
              <a:gd name="connsiteX9722" fmla="*/ 2180333 w 6682383"/>
              <a:gd name="connsiteY9722" fmla="*/ 1328291 h 6812607"/>
              <a:gd name="connsiteX9723" fmla="*/ 2180333 w 6682383"/>
              <a:gd name="connsiteY9723" fmla="*/ 1335732 h 6812607"/>
              <a:gd name="connsiteX9724" fmla="*/ 2176611 w 6682383"/>
              <a:gd name="connsiteY9724" fmla="*/ 1343173 h 6812607"/>
              <a:gd name="connsiteX9725" fmla="*/ 2165449 w 6682383"/>
              <a:gd name="connsiteY9725" fmla="*/ 1343173 h 6812607"/>
              <a:gd name="connsiteX9726" fmla="*/ 2158008 w 6682383"/>
              <a:gd name="connsiteY9726" fmla="*/ 1328291 h 6812607"/>
              <a:gd name="connsiteX9727" fmla="*/ 2169170 w 6682383"/>
              <a:gd name="connsiteY9727" fmla="*/ 1324570 h 6812607"/>
              <a:gd name="connsiteX9728" fmla="*/ 2172891 w 6682383"/>
              <a:gd name="connsiteY9728" fmla="*/ 1320849 h 6812607"/>
              <a:gd name="connsiteX9729" fmla="*/ 2031504 w 6682383"/>
              <a:gd name="connsiteY9729" fmla="*/ 1320849 h 6812607"/>
              <a:gd name="connsiteX9730" fmla="*/ 2024063 w 6682383"/>
              <a:gd name="connsiteY9730" fmla="*/ 1328291 h 6812607"/>
              <a:gd name="connsiteX9731" fmla="*/ 2031504 w 6682383"/>
              <a:gd name="connsiteY9731" fmla="*/ 1328291 h 6812607"/>
              <a:gd name="connsiteX9732" fmla="*/ 2031504 w 6682383"/>
              <a:gd name="connsiteY9732" fmla="*/ 1320849 h 6812607"/>
              <a:gd name="connsiteX9733" fmla="*/ 1808262 w 6682383"/>
              <a:gd name="connsiteY9733" fmla="*/ 1320849 h 6812607"/>
              <a:gd name="connsiteX9734" fmla="*/ 1804541 w 6682383"/>
              <a:gd name="connsiteY9734" fmla="*/ 1328291 h 6812607"/>
              <a:gd name="connsiteX9735" fmla="*/ 1800820 w 6682383"/>
              <a:gd name="connsiteY9735" fmla="*/ 1328291 h 6812607"/>
              <a:gd name="connsiteX9736" fmla="*/ 2857501 w 6682383"/>
              <a:gd name="connsiteY9736" fmla="*/ 1317129 h 6812607"/>
              <a:gd name="connsiteX9737" fmla="*/ 2850058 w 6682383"/>
              <a:gd name="connsiteY9737" fmla="*/ 1320849 h 6812607"/>
              <a:gd name="connsiteX9738" fmla="*/ 2842617 w 6682383"/>
              <a:gd name="connsiteY9738" fmla="*/ 1339453 h 6812607"/>
              <a:gd name="connsiteX9739" fmla="*/ 2842617 w 6682383"/>
              <a:gd name="connsiteY9739" fmla="*/ 1350615 h 6812607"/>
              <a:gd name="connsiteX9740" fmla="*/ 2850058 w 6682383"/>
              <a:gd name="connsiteY9740" fmla="*/ 1350615 h 6812607"/>
              <a:gd name="connsiteX9741" fmla="*/ 2850058 w 6682383"/>
              <a:gd name="connsiteY9741" fmla="*/ 1343173 h 6812607"/>
              <a:gd name="connsiteX9742" fmla="*/ 2857501 w 6682383"/>
              <a:gd name="connsiteY9742" fmla="*/ 1343173 h 6812607"/>
              <a:gd name="connsiteX9743" fmla="*/ 2864941 w 6682383"/>
              <a:gd name="connsiteY9743" fmla="*/ 1343173 h 6812607"/>
              <a:gd name="connsiteX9744" fmla="*/ 2864941 w 6682383"/>
              <a:gd name="connsiteY9744" fmla="*/ 1328291 h 6812607"/>
              <a:gd name="connsiteX9745" fmla="*/ 2864941 w 6682383"/>
              <a:gd name="connsiteY9745" fmla="*/ 1320849 h 6812607"/>
              <a:gd name="connsiteX9746" fmla="*/ 2857501 w 6682383"/>
              <a:gd name="connsiteY9746" fmla="*/ 1317129 h 6812607"/>
              <a:gd name="connsiteX9747" fmla="*/ 5982890 w 6682383"/>
              <a:gd name="connsiteY9747" fmla="*/ 1313408 h 6812607"/>
              <a:gd name="connsiteX9748" fmla="*/ 5982890 w 6682383"/>
              <a:gd name="connsiteY9748" fmla="*/ 1320849 h 6812607"/>
              <a:gd name="connsiteX9749" fmla="*/ 5975449 w 6682383"/>
              <a:gd name="connsiteY9749" fmla="*/ 1317129 h 6812607"/>
              <a:gd name="connsiteX9750" fmla="*/ 5982890 w 6682383"/>
              <a:gd name="connsiteY9750" fmla="*/ 1313408 h 6812607"/>
              <a:gd name="connsiteX9751" fmla="*/ 5953125 w 6682383"/>
              <a:gd name="connsiteY9751" fmla="*/ 1313408 h 6812607"/>
              <a:gd name="connsiteX9752" fmla="*/ 5968008 w 6682383"/>
              <a:gd name="connsiteY9752" fmla="*/ 1335732 h 6812607"/>
              <a:gd name="connsiteX9753" fmla="*/ 5960566 w 6682383"/>
              <a:gd name="connsiteY9753" fmla="*/ 1335732 h 6812607"/>
              <a:gd name="connsiteX9754" fmla="*/ 5960566 w 6682383"/>
              <a:gd name="connsiteY9754" fmla="*/ 1328291 h 6812607"/>
              <a:gd name="connsiteX9755" fmla="*/ 5956845 w 6682383"/>
              <a:gd name="connsiteY9755" fmla="*/ 1324570 h 6812607"/>
              <a:gd name="connsiteX9756" fmla="*/ 5953125 w 6682383"/>
              <a:gd name="connsiteY9756" fmla="*/ 1320849 h 6812607"/>
              <a:gd name="connsiteX9757" fmla="*/ 5953125 w 6682383"/>
              <a:gd name="connsiteY9757" fmla="*/ 1313408 h 6812607"/>
              <a:gd name="connsiteX9758" fmla="*/ 5506640 w 6682383"/>
              <a:gd name="connsiteY9758" fmla="*/ 1313408 h 6812607"/>
              <a:gd name="connsiteX9759" fmla="*/ 5491758 w 6682383"/>
              <a:gd name="connsiteY9759" fmla="*/ 1320849 h 6812607"/>
              <a:gd name="connsiteX9760" fmla="*/ 5499199 w 6682383"/>
              <a:gd name="connsiteY9760" fmla="*/ 1328291 h 6812607"/>
              <a:gd name="connsiteX9761" fmla="*/ 5536406 w 6682383"/>
              <a:gd name="connsiteY9761" fmla="*/ 1343173 h 6812607"/>
              <a:gd name="connsiteX9762" fmla="*/ 5528965 w 6682383"/>
              <a:gd name="connsiteY9762" fmla="*/ 1335732 h 6812607"/>
              <a:gd name="connsiteX9763" fmla="*/ 5517802 w 6682383"/>
              <a:gd name="connsiteY9763" fmla="*/ 1324570 h 6812607"/>
              <a:gd name="connsiteX9764" fmla="*/ 5514082 w 6682383"/>
              <a:gd name="connsiteY9764" fmla="*/ 1320849 h 6812607"/>
              <a:gd name="connsiteX9765" fmla="*/ 3132832 w 6682383"/>
              <a:gd name="connsiteY9765" fmla="*/ 1313408 h 6812607"/>
              <a:gd name="connsiteX9766" fmla="*/ 3110508 w 6682383"/>
              <a:gd name="connsiteY9766" fmla="*/ 1328291 h 6812607"/>
              <a:gd name="connsiteX9767" fmla="*/ 3095625 w 6682383"/>
              <a:gd name="connsiteY9767" fmla="*/ 1335732 h 6812607"/>
              <a:gd name="connsiteX9768" fmla="*/ 3080742 w 6682383"/>
              <a:gd name="connsiteY9768" fmla="*/ 1343173 h 6812607"/>
              <a:gd name="connsiteX9769" fmla="*/ 3088184 w 6682383"/>
              <a:gd name="connsiteY9769" fmla="*/ 1343173 h 6812607"/>
              <a:gd name="connsiteX9770" fmla="*/ 3095625 w 6682383"/>
              <a:gd name="connsiteY9770" fmla="*/ 1343173 h 6812607"/>
              <a:gd name="connsiteX9771" fmla="*/ 3125391 w 6682383"/>
              <a:gd name="connsiteY9771" fmla="*/ 1320849 h 6812607"/>
              <a:gd name="connsiteX9772" fmla="*/ 3132832 w 6682383"/>
              <a:gd name="connsiteY9772" fmla="*/ 1320849 h 6812607"/>
              <a:gd name="connsiteX9773" fmla="*/ 3147715 w 6682383"/>
              <a:gd name="connsiteY9773" fmla="*/ 1313408 h 6812607"/>
              <a:gd name="connsiteX9774" fmla="*/ 2626817 w 6682383"/>
              <a:gd name="connsiteY9774" fmla="*/ 1313408 h 6812607"/>
              <a:gd name="connsiteX9775" fmla="*/ 2619375 w 6682383"/>
              <a:gd name="connsiteY9775" fmla="*/ 1328291 h 6812607"/>
              <a:gd name="connsiteX9776" fmla="*/ 2626817 w 6682383"/>
              <a:gd name="connsiteY9776" fmla="*/ 1320849 h 6812607"/>
              <a:gd name="connsiteX9777" fmla="*/ 2918892 w 6682383"/>
              <a:gd name="connsiteY9777" fmla="*/ 1311548 h 6812607"/>
              <a:gd name="connsiteX9778" fmla="*/ 2902148 w 6682383"/>
              <a:gd name="connsiteY9778" fmla="*/ 1328291 h 6812607"/>
              <a:gd name="connsiteX9779" fmla="*/ 2909590 w 6682383"/>
              <a:gd name="connsiteY9779" fmla="*/ 1328291 h 6812607"/>
              <a:gd name="connsiteX9780" fmla="*/ 2920752 w 6682383"/>
              <a:gd name="connsiteY9780" fmla="*/ 1320849 h 6812607"/>
              <a:gd name="connsiteX9781" fmla="*/ 2924473 w 6682383"/>
              <a:gd name="connsiteY9781" fmla="*/ 1320849 h 6812607"/>
              <a:gd name="connsiteX9782" fmla="*/ 2918892 w 6682383"/>
              <a:gd name="connsiteY9782" fmla="*/ 1311548 h 6812607"/>
              <a:gd name="connsiteX9783" fmla="*/ 6012656 w 6682383"/>
              <a:gd name="connsiteY9783" fmla="*/ 1305966 h 6812607"/>
              <a:gd name="connsiteX9784" fmla="*/ 6031260 w 6682383"/>
              <a:gd name="connsiteY9784" fmla="*/ 1313408 h 6812607"/>
              <a:gd name="connsiteX9785" fmla="*/ 6072187 w 6682383"/>
              <a:gd name="connsiteY9785" fmla="*/ 1320849 h 6812607"/>
              <a:gd name="connsiteX9786" fmla="*/ 6094511 w 6682383"/>
              <a:gd name="connsiteY9786" fmla="*/ 1328291 h 6812607"/>
              <a:gd name="connsiteX9787" fmla="*/ 6087070 w 6682383"/>
              <a:gd name="connsiteY9787" fmla="*/ 1335732 h 6812607"/>
              <a:gd name="connsiteX9788" fmla="*/ 6075908 w 6682383"/>
              <a:gd name="connsiteY9788" fmla="*/ 1328291 h 6812607"/>
              <a:gd name="connsiteX9789" fmla="*/ 6072187 w 6682383"/>
              <a:gd name="connsiteY9789" fmla="*/ 1335732 h 6812607"/>
              <a:gd name="connsiteX9790" fmla="*/ 6064746 w 6682383"/>
              <a:gd name="connsiteY9790" fmla="*/ 1335732 h 6812607"/>
              <a:gd name="connsiteX9791" fmla="*/ 6064746 w 6682383"/>
              <a:gd name="connsiteY9791" fmla="*/ 1328291 h 6812607"/>
              <a:gd name="connsiteX9792" fmla="*/ 6057304 w 6682383"/>
              <a:gd name="connsiteY9792" fmla="*/ 1328291 h 6812607"/>
              <a:gd name="connsiteX9793" fmla="*/ 6042422 w 6682383"/>
              <a:gd name="connsiteY9793" fmla="*/ 1320849 h 6812607"/>
              <a:gd name="connsiteX9794" fmla="*/ 6027539 w 6682383"/>
              <a:gd name="connsiteY9794" fmla="*/ 1320849 h 6812607"/>
              <a:gd name="connsiteX9795" fmla="*/ 5878711 w 6682383"/>
              <a:gd name="connsiteY9795" fmla="*/ 1305966 h 6812607"/>
              <a:gd name="connsiteX9796" fmla="*/ 5878711 w 6682383"/>
              <a:gd name="connsiteY9796" fmla="*/ 1313408 h 6812607"/>
              <a:gd name="connsiteX9797" fmla="*/ 5878711 w 6682383"/>
              <a:gd name="connsiteY9797" fmla="*/ 1305966 h 6812607"/>
              <a:gd name="connsiteX9798" fmla="*/ 5633144 w 6682383"/>
              <a:gd name="connsiteY9798" fmla="*/ 1305966 h 6812607"/>
              <a:gd name="connsiteX9799" fmla="*/ 5640586 w 6682383"/>
              <a:gd name="connsiteY9799" fmla="*/ 1305966 h 6812607"/>
              <a:gd name="connsiteX9800" fmla="*/ 5644306 w 6682383"/>
              <a:gd name="connsiteY9800" fmla="*/ 1309687 h 6812607"/>
              <a:gd name="connsiteX9801" fmla="*/ 5648027 w 6682383"/>
              <a:gd name="connsiteY9801" fmla="*/ 1309687 h 6812607"/>
              <a:gd name="connsiteX9802" fmla="*/ 5640586 w 6682383"/>
              <a:gd name="connsiteY9802" fmla="*/ 1313408 h 6812607"/>
              <a:gd name="connsiteX9803" fmla="*/ 5640586 w 6682383"/>
              <a:gd name="connsiteY9803" fmla="*/ 1320849 h 6812607"/>
              <a:gd name="connsiteX9804" fmla="*/ 5640586 w 6682383"/>
              <a:gd name="connsiteY9804" fmla="*/ 1328291 h 6812607"/>
              <a:gd name="connsiteX9805" fmla="*/ 5633144 w 6682383"/>
              <a:gd name="connsiteY9805" fmla="*/ 1320849 h 6812607"/>
              <a:gd name="connsiteX9806" fmla="*/ 5633144 w 6682383"/>
              <a:gd name="connsiteY9806" fmla="*/ 1305966 h 6812607"/>
              <a:gd name="connsiteX9807" fmla="*/ 2001738 w 6682383"/>
              <a:gd name="connsiteY9807" fmla="*/ 1305966 h 6812607"/>
              <a:gd name="connsiteX9808" fmla="*/ 1994297 w 6682383"/>
              <a:gd name="connsiteY9808" fmla="*/ 1320849 h 6812607"/>
              <a:gd name="connsiteX9809" fmla="*/ 2001738 w 6682383"/>
              <a:gd name="connsiteY9809" fmla="*/ 1313408 h 6812607"/>
              <a:gd name="connsiteX9810" fmla="*/ 2009180 w 6682383"/>
              <a:gd name="connsiteY9810" fmla="*/ 1305966 h 6812607"/>
              <a:gd name="connsiteX9811" fmla="*/ 3251895 w 6682383"/>
              <a:gd name="connsiteY9811" fmla="*/ 1298525 h 6812607"/>
              <a:gd name="connsiteX9812" fmla="*/ 3244454 w 6682383"/>
              <a:gd name="connsiteY9812" fmla="*/ 1305966 h 6812607"/>
              <a:gd name="connsiteX9813" fmla="*/ 3255616 w 6682383"/>
              <a:gd name="connsiteY9813" fmla="*/ 1305966 h 6812607"/>
              <a:gd name="connsiteX9814" fmla="*/ 3251895 w 6682383"/>
              <a:gd name="connsiteY9814" fmla="*/ 1298525 h 6812607"/>
              <a:gd name="connsiteX9815" fmla="*/ 2864941 w 6682383"/>
              <a:gd name="connsiteY9815" fmla="*/ 1298525 h 6812607"/>
              <a:gd name="connsiteX9816" fmla="*/ 2864941 w 6682383"/>
              <a:gd name="connsiteY9816" fmla="*/ 1301006 h 6812607"/>
              <a:gd name="connsiteX9817" fmla="*/ 2861221 w 6682383"/>
              <a:gd name="connsiteY9817" fmla="*/ 1302246 h 6812607"/>
              <a:gd name="connsiteX9818" fmla="*/ 2864011 w 6682383"/>
              <a:gd name="connsiteY9818" fmla="*/ 1299455 h 6812607"/>
              <a:gd name="connsiteX9819" fmla="*/ 2864941 w 6682383"/>
              <a:gd name="connsiteY9819" fmla="*/ 1298525 h 6812607"/>
              <a:gd name="connsiteX9820" fmla="*/ 1860352 w 6682383"/>
              <a:gd name="connsiteY9820" fmla="*/ 1298525 h 6812607"/>
              <a:gd name="connsiteX9821" fmla="*/ 1860352 w 6682383"/>
              <a:gd name="connsiteY9821" fmla="*/ 1305966 h 6812607"/>
              <a:gd name="connsiteX9822" fmla="*/ 1852910 w 6682383"/>
              <a:gd name="connsiteY9822" fmla="*/ 1305966 h 6812607"/>
              <a:gd name="connsiteX9823" fmla="*/ 1830586 w 6682383"/>
              <a:gd name="connsiteY9823" fmla="*/ 1298525 h 6812607"/>
              <a:gd name="connsiteX9824" fmla="*/ 1830586 w 6682383"/>
              <a:gd name="connsiteY9824" fmla="*/ 1313408 h 6812607"/>
              <a:gd name="connsiteX9825" fmla="*/ 1823145 w 6682383"/>
              <a:gd name="connsiteY9825" fmla="*/ 1313408 h 6812607"/>
              <a:gd name="connsiteX9826" fmla="*/ 1830586 w 6682383"/>
              <a:gd name="connsiteY9826" fmla="*/ 1298525 h 6812607"/>
              <a:gd name="connsiteX9827" fmla="*/ 3006328 w 6682383"/>
              <a:gd name="connsiteY9827" fmla="*/ 1294804 h 6812607"/>
              <a:gd name="connsiteX9828" fmla="*/ 2998887 w 6682383"/>
              <a:gd name="connsiteY9828" fmla="*/ 1298525 h 6812607"/>
              <a:gd name="connsiteX9829" fmla="*/ 2998887 w 6682383"/>
              <a:gd name="connsiteY9829" fmla="*/ 1305966 h 6812607"/>
              <a:gd name="connsiteX9830" fmla="*/ 3021211 w 6682383"/>
              <a:gd name="connsiteY9830" fmla="*/ 1305966 h 6812607"/>
              <a:gd name="connsiteX9831" fmla="*/ 3013770 w 6682383"/>
              <a:gd name="connsiteY9831" fmla="*/ 1298525 h 6812607"/>
              <a:gd name="connsiteX9832" fmla="*/ 3006328 w 6682383"/>
              <a:gd name="connsiteY9832" fmla="*/ 1294804 h 6812607"/>
              <a:gd name="connsiteX9833" fmla="*/ 5514082 w 6682383"/>
              <a:gd name="connsiteY9833" fmla="*/ 1291084 h 6812607"/>
              <a:gd name="connsiteX9834" fmla="*/ 5517802 w 6682383"/>
              <a:gd name="connsiteY9834" fmla="*/ 1302246 h 6812607"/>
              <a:gd name="connsiteX9835" fmla="*/ 5528965 w 6682383"/>
              <a:gd name="connsiteY9835" fmla="*/ 1305966 h 6812607"/>
              <a:gd name="connsiteX9836" fmla="*/ 5536406 w 6682383"/>
              <a:gd name="connsiteY9836" fmla="*/ 1313408 h 6812607"/>
              <a:gd name="connsiteX9837" fmla="*/ 5543847 w 6682383"/>
              <a:gd name="connsiteY9837" fmla="*/ 1328291 h 6812607"/>
              <a:gd name="connsiteX9838" fmla="*/ 5547568 w 6682383"/>
              <a:gd name="connsiteY9838" fmla="*/ 1317129 h 6812607"/>
              <a:gd name="connsiteX9839" fmla="*/ 5551289 w 6682383"/>
              <a:gd name="connsiteY9839" fmla="*/ 1313408 h 6812607"/>
              <a:gd name="connsiteX9840" fmla="*/ 5536406 w 6682383"/>
              <a:gd name="connsiteY9840" fmla="*/ 1298525 h 6812607"/>
              <a:gd name="connsiteX9841" fmla="*/ 5528965 w 6682383"/>
              <a:gd name="connsiteY9841" fmla="*/ 1294804 h 6812607"/>
              <a:gd name="connsiteX9842" fmla="*/ 5521523 w 6682383"/>
              <a:gd name="connsiteY9842" fmla="*/ 1291084 h 6812607"/>
              <a:gd name="connsiteX9843" fmla="*/ 3125391 w 6682383"/>
              <a:gd name="connsiteY9843" fmla="*/ 1291084 h 6812607"/>
              <a:gd name="connsiteX9844" fmla="*/ 3117949 w 6682383"/>
              <a:gd name="connsiteY9844" fmla="*/ 1298525 h 6812607"/>
              <a:gd name="connsiteX9845" fmla="*/ 3125391 w 6682383"/>
              <a:gd name="connsiteY9845" fmla="*/ 1305966 h 6812607"/>
              <a:gd name="connsiteX9846" fmla="*/ 3125391 w 6682383"/>
              <a:gd name="connsiteY9846" fmla="*/ 1291084 h 6812607"/>
              <a:gd name="connsiteX9847" fmla="*/ 3028652 w 6682383"/>
              <a:gd name="connsiteY9847" fmla="*/ 1291084 h 6812607"/>
              <a:gd name="connsiteX9848" fmla="*/ 3021211 w 6682383"/>
              <a:gd name="connsiteY9848" fmla="*/ 1298525 h 6812607"/>
              <a:gd name="connsiteX9849" fmla="*/ 3028652 w 6682383"/>
              <a:gd name="connsiteY9849" fmla="*/ 1298525 h 6812607"/>
              <a:gd name="connsiteX9850" fmla="*/ 3028652 w 6682383"/>
              <a:gd name="connsiteY9850" fmla="*/ 1291084 h 6812607"/>
              <a:gd name="connsiteX9851" fmla="*/ 2805410 w 6682383"/>
              <a:gd name="connsiteY9851" fmla="*/ 1291084 h 6812607"/>
              <a:gd name="connsiteX9852" fmla="*/ 2805410 w 6682383"/>
              <a:gd name="connsiteY9852" fmla="*/ 1298525 h 6812607"/>
              <a:gd name="connsiteX9853" fmla="*/ 2794249 w 6682383"/>
              <a:gd name="connsiteY9853" fmla="*/ 1302246 h 6812607"/>
              <a:gd name="connsiteX9854" fmla="*/ 2657512 w 6682383"/>
              <a:gd name="connsiteY9854" fmla="*/ 1286433 h 6812607"/>
              <a:gd name="connsiteX9855" fmla="*/ 2656582 w 6682383"/>
              <a:gd name="connsiteY9855" fmla="*/ 1291084 h 6812607"/>
              <a:gd name="connsiteX9856" fmla="*/ 2649141 w 6682383"/>
              <a:gd name="connsiteY9856" fmla="*/ 1291084 h 6812607"/>
              <a:gd name="connsiteX9857" fmla="*/ 2641700 w 6682383"/>
              <a:gd name="connsiteY9857" fmla="*/ 1291084 h 6812607"/>
              <a:gd name="connsiteX9858" fmla="*/ 2637978 w 6682383"/>
              <a:gd name="connsiteY9858" fmla="*/ 1313408 h 6812607"/>
              <a:gd name="connsiteX9859" fmla="*/ 2641700 w 6682383"/>
              <a:gd name="connsiteY9859" fmla="*/ 1328291 h 6812607"/>
              <a:gd name="connsiteX9860" fmla="*/ 2649141 w 6682383"/>
              <a:gd name="connsiteY9860" fmla="*/ 1313408 h 6812607"/>
              <a:gd name="connsiteX9861" fmla="*/ 2649141 w 6682383"/>
              <a:gd name="connsiteY9861" fmla="*/ 1302246 h 6812607"/>
              <a:gd name="connsiteX9862" fmla="*/ 2656582 w 6682383"/>
              <a:gd name="connsiteY9862" fmla="*/ 1305966 h 6812607"/>
              <a:gd name="connsiteX9863" fmla="*/ 2664023 w 6682383"/>
              <a:gd name="connsiteY9863" fmla="*/ 1298525 h 6812607"/>
              <a:gd name="connsiteX9864" fmla="*/ 2660303 w 6682383"/>
              <a:gd name="connsiteY9864" fmla="*/ 1287363 h 6812607"/>
              <a:gd name="connsiteX9865" fmla="*/ 2657512 w 6682383"/>
              <a:gd name="connsiteY9865" fmla="*/ 1286433 h 6812607"/>
              <a:gd name="connsiteX9866" fmla="*/ 2224354 w 6682383"/>
              <a:gd name="connsiteY9866" fmla="*/ 1284270 h 6812607"/>
              <a:gd name="connsiteX9867" fmla="*/ 2217540 w 6682383"/>
              <a:gd name="connsiteY9867" fmla="*/ 1291084 h 6812607"/>
              <a:gd name="connsiteX9868" fmla="*/ 2219400 w 6682383"/>
              <a:gd name="connsiteY9868" fmla="*/ 1289223 h 6812607"/>
              <a:gd name="connsiteX9869" fmla="*/ 5901035 w 6682383"/>
              <a:gd name="connsiteY9869" fmla="*/ 1283642 h 6812607"/>
              <a:gd name="connsiteX9870" fmla="*/ 5908476 w 6682383"/>
              <a:gd name="connsiteY9870" fmla="*/ 1283642 h 6812607"/>
              <a:gd name="connsiteX9871" fmla="*/ 5908476 w 6682383"/>
              <a:gd name="connsiteY9871" fmla="*/ 1291084 h 6812607"/>
              <a:gd name="connsiteX9872" fmla="*/ 5901035 w 6682383"/>
              <a:gd name="connsiteY9872" fmla="*/ 1283642 h 6812607"/>
              <a:gd name="connsiteX9873" fmla="*/ 5499199 w 6682383"/>
              <a:gd name="connsiteY9873" fmla="*/ 1283642 h 6812607"/>
              <a:gd name="connsiteX9874" fmla="*/ 5499199 w 6682383"/>
              <a:gd name="connsiteY9874" fmla="*/ 1291084 h 6812607"/>
              <a:gd name="connsiteX9875" fmla="*/ 5506640 w 6682383"/>
              <a:gd name="connsiteY9875" fmla="*/ 1291084 h 6812607"/>
              <a:gd name="connsiteX9876" fmla="*/ 2477988 w 6682383"/>
              <a:gd name="connsiteY9876" fmla="*/ 1283642 h 6812607"/>
              <a:gd name="connsiteX9877" fmla="*/ 2485430 w 6682383"/>
              <a:gd name="connsiteY9877" fmla="*/ 1283642 h 6812607"/>
              <a:gd name="connsiteX9878" fmla="*/ 2477988 w 6682383"/>
              <a:gd name="connsiteY9878" fmla="*/ 1294804 h 6812607"/>
              <a:gd name="connsiteX9879" fmla="*/ 2120801 w 6682383"/>
              <a:gd name="connsiteY9879" fmla="*/ 1283642 h 6812607"/>
              <a:gd name="connsiteX9880" fmla="*/ 2128242 w 6682383"/>
              <a:gd name="connsiteY9880" fmla="*/ 1283642 h 6812607"/>
              <a:gd name="connsiteX9881" fmla="*/ 2128242 w 6682383"/>
              <a:gd name="connsiteY9881" fmla="*/ 1291084 h 6812607"/>
              <a:gd name="connsiteX9882" fmla="*/ 2120801 w 6682383"/>
              <a:gd name="connsiteY9882" fmla="*/ 1283642 h 6812607"/>
              <a:gd name="connsiteX9883" fmla="*/ 3653731 w 6682383"/>
              <a:gd name="connsiteY9883" fmla="*/ 1276201 h 6812607"/>
              <a:gd name="connsiteX9884" fmla="*/ 3653731 w 6682383"/>
              <a:gd name="connsiteY9884" fmla="*/ 1283642 h 6812607"/>
              <a:gd name="connsiteX9885" fmla="*/ 3661172 w 6682383"/>
              <a:gd name="connsiteY9885" fmla="*/ 1283642 h 6812607"/>
              <a:gd name="connsiteX9886" fmla="*/ 3296543 w 6682383"/>
              <a:gd name="connsiteY9886" fmla="*/ 1276201 h 6812607"/>
              <a:gd name="connsiteX9887" fmla="*/ 3289101 w 6682383"/>
              <a:gd name="connsiteY9887" fmla="*/ 1283642 h 6812607"/>
              <a:gd name="connsiteX9888" fmla="*/ 3296543 w 6682383"/>
              <a:gd name="connsiteY9888" fmla="*/ 1283642 h 6812607"/>
              <a:gd name="connsiteX9889" fmla="*/ 2507754 w 6682383"/>
              <a:gd name="connsiteY9889" fmla="*/ 1276201 h 6812607"/>
              <a:gd name="connsiteX9890" fmla="*/ 2515196 w 6682383"/>
              <a:gd name="connsiteY9890" fmla="*/ 1291084 h 6812607"/>
              <a:gd name="connsiteX9891" fmla="*/ 2507754 w 6682383"/>
              <a:gd name="connsiteY9891" fmla="*/ 1298525 h 6812607"/>
              <a:gd name="connsiteX9892" fmla="*/ 2504498 w 6682383"/>
              <a:gd name="connsiteY9892" fmla="*/ 1295735 h 6812607"/>
              <a:gd name="connsiteX9893" fmla="*/ 2502173 w 6682383"/>
              <a:gd name="connsiteY9893" fmla="*/ 1294804 h 6812607"/>
              <a:gd name="connsiteX9894" fmla="*/ 2506359 w 6682383"/>
              <a:gd name="connsiteY9894" fmla="*/ 1290153 h 6812607"/>
              <a:gd name="connsiteX9895" fmla="*/ 2507754 w 6682383"/>
              <a:gd name="connsiteY9895" fmla="*/ 1283642 h 6812607"/>
              <a:gd name="connsiteX9896" fmla="*/ 5763369 w 6682383"/>
              <a:gd name="connsiteY9896" fmla="*/ 1273875 h 6812607"/>
              <a:gd name="connsiteX9897" fmla="*/ 5767090 w 6682383"/>
              <a:gd name="connsiteY9897" fmla="*/ 1276201 h 6812607"/>
              <a:gd name="connsiteX9898" fmla="*/ 5774531 w 6682383"/>
              <a:gd name="connsiteY9898" fmla="*/ 1276201 h 6812607"/>
              <a:gd name="connsiteX9899" fmla="*/ 5781972 w 6682383"/>
              <a:gd name="connsiteY9899" fmla="*/ 1276201 h 6812607"/>
              <a:gd name="connsiteX9900" fmla="*/ 5789414 w 6682383"/>
              <a:gd name="connsiteY9900" fmla="*/ 1283642 h 6812607"/>
              <a:gd name="connsiteX9901" fmla="*/ 5796855 w 6682383"/>
              <a:gd name="connsiteY9901" fmla="*/ 1283642 h 6812607"/>
              <a:gd name="connsiteX9902" fmla="*/ 5811738 w 6682383"/>
              <a:gd name="connsiteY9902" fmla="*/ 1283642 h 6812607"/>
              <a:gd name="connsiteX9903" fmla="*/ 5819179 w 6682383"/>
              <a:gd name="connsiteY9903" fmla="*/ 1283642 h 6812607"/>
              <a:gd name="connsiteX9904" fmla="*/ 5822900 w 6682383"/>
              <a:gd name="connsiteY9904" fmla="*/ 1279922 h 6812607"/>
              <a:gd name="connsiteX9905" fmla="*/ 5826621 w 6682383"/>
              <a:gd name="connsiteY9905" fmla="*/ 1276201 h 6812607"/>
              <a:gd name="connsiteX9906" fmla="*/ 5826621 w 6682383"/>
              <a:gd name="connsiteY9906" fmla="*/ 1283642 h 6812607"/>
              <a:gd name="connsiteX9907" fmla="*/ 5834062 w 6682383"/>
              <a:gd name="connsiteY9907" fmla="*/ 1298525 h 6812607"/>
              <a:gd name="connsiteX9908" fmla="*/ 5834062 w 6682383"/>
              <a:gd name="connsiteY9908" fmla="*/ 1305966 h 6812607"/>
              <a:gd name="connsiteX9909" fmla="*/ 5826621 w 6682383"/>
              <a:gd name="connsiteY9909" fmla="*/ 1305966 h 6812607"/>
              <a:gd name="connsiteX9910" fmla="*/ 5815459 w 6682383"/>
              <a:gd name="connsiteY9910" fmla="*/ 1305966 h 6812607"/>
              <a:gd name="connsiteX9911" fmla="*/ 5804297 w 6682383"/>
              <a:gd name="connsiteY9911" fmla="*/ 1313408 h 6812607"/>
              <a:gd name="connsiteX9912" fmla="*/ 5796855 w 6682383"/>
              <a:gd name="connsiteY9912" fmla="*/ 1313408 h 6812607"/>
              <a:gd name="connsiteX9913" fmla="*/ 5789414 w 6682383"/>
              <a:gd name="connsiteY9913" fmla="*/ 1313408 h 6812607"/>
              <a:gd name="connsiteX9914" fmla="*/ 5789414 w 6682383"/>
              <a:gd name="connsiteY9914" fmla="*/ 1305966 h 6812607"/>
              <a:gd name="connsiteX9915" fmla="*/ 5789414 w 6682383"/>
              <a:gd name="connsiteY9915" fmla="*/ 1298525 h 6812607"/>
              <a:gd name="connsiteX9916" fmla="*/ 5781972 w 6682383"/>
              <a:gd name="connsiteY9916" fmla="*/ 1305966 h 6812607"/>
              <a:gd name="connsiteX9917" fmla="*/ 5774531 w 6682383"/>
              <a:gd name="connsiteY9917" fmla="*/ 1305966 h 6812607"/>
              <a:gd name="connsiteX9918" fmla="*/ 5759648 w 6682383"/>
              <a:gd name="connsiteY9918" fmla="*/ 1298525 h 6812607"/>
              <a:gd name="connsiteX9919" fmla="*/ 5744765 w 6682383"/>
              <a:gd name="connsiteY9919" fmla="*/ 1291084 h 6812607"/>
              <a:gd name="connsiteX9920" fmla="*/ 5752207 w 6682383"/>
              <a:gd name="connsiteY9920" fmla="*/ 1283642 h 6812607"/>
              <a:gd name="connsiteX9921" fmla="*/ 5763369 w 6682383"/>
              <a:gd name="connsiteY9921" fmla="*/ 1273875 h 6812607"/>
              <a:gd name="connsiteX9922" fmla="*/ 2796109 w 6682383"/>
              <a:gd name="connsiteY9922" fmla="*/ 1272480 h 6812607"/>
              <a:gd name="connsiteX9923" fmla="*/ 2797969 w 6682383"/>
              <a:gd name="connsiteY9923" fmla="*/ 1276201 h 6812607"/>
              <a:gd name="connsiteX9924" fmla="*/ 2768204 w 6682383"/>
              <a:gd name="connsiteY9924" fmla="*/ 1298525 h 6812607"/>
              <a:gd name="connsiteX9925" fmla="*/ 2775644 w 6682383"/>
              <a:gd name="connsiteY9925" fmla="*/ 1291084 h 6812607"/>
              <a:gd name="connsiteX9926" fmla="*/ 2779365 w 6682383"/>
              <a:gd name="connsiteY9926" fmla="*/ 1287363 h 6812607"/>
              <a:gd name="connsiteX9927" fmla="*/ 2790527 w 6682383"/>
              <a:gd name="connsiteY9927" fmla="*/ 1276201 h 6812607"/>
              <a:gd name="connsiteX9928" fmla="*/ 2796109 w 6682383"/>
              <a:gd name="connsiteY9928" fmla="*/ 1272480 h 6812607"/>
              <a:gd name="connsiteX9929" fmla="*/ 2156148 w 6682383"/>
              <a:gd name="connsiteY9929" fmla="*/ 1270620 h 6812607"/>
              <a:gd name="connsiteX9930" fmla="*/ 2158008 w 6682383"/>
              <a:gd name="connsiteY9930" fmla="*/ 1272480 h 6812607"/>
              <a:gd name="connsiteX9931" fmla="*/ 2150567 w 6682383"/>
              <a:gd name="connsiteY9931" fmla="*/ 1279922 h 6812607"/>
              <a:gd name="connsiteX9932" fmla="*/ 2143125 w 6682383"/>
              <a:gd name="connsiteY9932" fmla="*/ 1279922 h 6812607"/>
              <a:gd name="connsiteX9933" fmla="*/ 2150567 w 6682383"/>
              <a:gd name="connsiteY9933" fmla="*/ 1272480 h 6812607"/>
              <a:gd name="connsiteX9934" fmla="*/ 2156148 w 6682383"/>
              <a:gd name="connsiteY9934" fmla="*/ 1270620 h 6812607"/>
              <a:gd name="connsiteX9935" fmla="*/ 5670351 w 6682383"/>
              <a:gd name="connsiteY9935" fmla="*/ 1268759 h 6812607"/>
              <a:gd name="connsiteX9936" fmla="*/ 5685234 w 6682383"/>
              <a:gd name="connsiteY9936" fmla="*/ 1268759 h 6812607"/>
              <a:gd name="connsiteX9937" fmla="*/ 5703838 w 6682383"/>
              <a:gd name="connsiteY9937" fmla="*/ 1272480 h 6812607"/>
              <a:gd name="connsiteX9938" fmla="*/ 5722441 w 6682383"/>
              <a:gd name="connsiteY9938" fmla="*/ 1276201 h 6812607"/>
              <a:gd name="connsiteX9939" fmla="*/ 5733603 w 6682383"/>
              <a:gd name="connsiteY9939" fmla="*/ 1276201 h 6812607"/>
              <a:gd name="connsiteX9940" fmla="*/ 5737324 w 6682383"/>
              <a:gd name="connsiteY9940" fmla="*/ 1268759 h 6812607"/>
              <a:gd name="connsiteX9941" fmla="*/ 5737324 w 6682383"/>
              <a:gd name="connsiteY9941" fmla="*/ 1291084 h 6812607"/>
              <a:gd name="connsiteX9942" fmla="*/ 5722441 w 6682383"/>
              <a:gd name="connsiteY9942" fmla="*/ 1291084 h 6812607"/>
              <a:gd name="connsiteX9943" fmla="*/ 5707558 w 6682383"/>
              <a:gd name="connsiteY9943" fmla="*/ 1283642 h 6812607"/>
              <a:gd name="connsiteX9944" fmla="*/ 5700117 w 6682383"/>
              <a:gd name="connsiteY9944" fmla="*/ 1279922 h 6812607"/>
              <a:gd name="connsiteX9945" fmla="*/ 5685234 w 6682383"/>
              <a:gd name="connsiteY9945" fmla="*/ 1279922 h 6812607"/>
              <a:gd name="connsiteX9946" fmla="*/ 5677793 w 6682383"/>
              <a:gd name="connsiteY9946" fmla="*/ 1291084 h 6812607"/>
              <a:gd name="connsiteX9947" fmla="*/ 5670351 w 6682383"/>
              <a:gd name="connsiteY9947" fmla="*/ 1291084 h 6812607"/>
              <a:gd name="connsiteX9948" fmla="*/ 5670351 w 6682383"/>
              <a:gd name="connsiteY9948" fmla="*/ 1268759 h 6812607"/>
              <a:gd name="connsiteX9949" fmla="*/ 1860352 w 6682383"/>
              <a:gd name="connsiteY9949" fmla="*/ 1268759 h 6812607"/>
              <a:gd name="connsiteX9950" fmla="*/ 1860352 w 6682383"/>
              <a:gd name="connsiteY9950" fmla="*/ 1276201 h 6812607"/>
              <a:gd name="connsiteX9951" fmla="*/ 1852910 w 6682383"/>
              <a:gd name="connsiteY9951" fmla="*/ 1276201 h 6812607"/>
              <a:gd name="connsiteX9952" fmla="*/ 5866618 w 6682383"/>
              <a:gd name="connsiteY9952" fmla="*/ 1265039 h 6812607"/>
              <a:gd name="connsiteX9953" fmla="*/ 5871269 w 6682383"/>
              <a:gd name="connsiteY9953" fmla="*/ 1268759 h 6812607"/>
              <a:gd name="connsiteX9954" fmla="*/ 5871269 w 6682383"/>
              <a:gd name="connsiteY9954" fmla="*/ 1283642 h 6812607"/>
              <a:gd name="connsiteX9955" fmla="*/ 5856386 w 6682383"/>
              <a:gd name="connsiteY9955" fmla="*/ 1291084 h 6812607"/>
              <a:gd name="connsiteX9956" fmla="*/ 5860107 w 6682383"/>
              <a:gd name="connsiteY9956" fmla="*/ 1283642 h 6812607"/>
              <a:gd name="connsiteX9957" fmla="*/ 5863828 w 6682383"/>
              <a:gd name="connsiteY9957" fmla="*/ 1283642 h 6812607"/>
              <a:gd name="connsiteX9958" fmla="*/ 5867549 w 6682383"/>
              <a:gd name="connsiteY9958" fmla="*/ 1268759 h 6812607"/>
              <a:gd name="connsiteX9959" fmla="*/ 5866618 w 6682383"/>
              <a:gd name="connsiteY9959" fmla="*/ 1265039 h 6812607"/>
              <a:gd name="connsiteX9960" fmla="*/ 5493618 w 6682383"/>
              <a:gd name="connsiteY9960" fmla="*/ 1265039 h 6812607"/>
              <a:gd name="connsiteX9961" fmla="*/ 5491758 w 6682383"/>
              <a:gd name="connsiteY9961" fmla="*/ 1268759 h 6812607"/>
              <a:gd name="connsiteX9962" fmla="*/ 5491758 w 6682383"/>
              <a:gd name="connsiteY9962" fmla="*/ 1276201 h 6812607"/>
              <a:gd name="connsiteX9963" fmla="*/ 5506640 w 6682383"/>
              <a:gd name="connsiteY9963" fmla="*/ 1279922 h 6812607"/>
              <a:gd name="connsiteX9964" fmla="*/ 5514082 w 6682383"/>
              <a:gd name="connsiteY9964" fmla="*/ 1283642 h 6812607"/>
              <a:gd name="connsiteX9965" fmla="*/ 5514082 w 6682383"/>
              <a:gd name="connsiteY9965" fmla="*/ 1276201 h 6812607"/>
              <a:gd name="connsiteX9966" fmla="*/ 5502920 w 6682383"/>
              <a:gd name="connsiteY9966" fmla="*/ 1272480 h 6812607"/>
              <a:gd name="connsiteX9967" fmla="*/ 5499199 w 6682383"/>
              <a:gd name="connsiteY9967" fmla="*/ 1268759 h 6812607"/>
              <a:gd name="connsiteX9968" fmla="*/ 5493618 w 6682383"/>
              <a:gd name="connsiteY9968" fmla="*/ 1265039 h 6812607"/>
              <a:gd name="connsiteX9969" fmla="*/ 5848945 w 6682383"/>
              <a:gd name="connsiteY9969" fmla="*/ 1261318 h 6812607"/>
              <a:gd name="connsiteX9970" fmla="*/ 5856386 w 6682383"/>
              <a:gd name="connsiteY9970" fmla="*/ 1268759 h 6812607"/>
              <a:gd name="connsiteX9971" fmla="*/ 5852666 w 6682383"/>
              <a:gd name="connsiteY9971" fmla="*/ 1268759 h 6812607"/>
              <a:gd name="connsiteX9972" fmla="*/ 5848945 w 6682383"/>
              <a:gd name="connsiteY9972" fmla="*/ 1261318 h 6812607"/>
              <a:gd name="connsiteX9973" fmla="*/ 3177481 w 6682383"/>
              <a:gd name="connsiteY9973" fmla="*/ 1261318 h 6812607"/>
              <a:gd name="connsiteX9974" fmla="*/ 3177481 w 6682383"/>
              <a:gd name="connsiteY9974" fmla="*/ 1268759 h 6812607"/>
              <a:gd name="connsiteX9975" fmla="*/ 3170039 w 6682383"/>
              <a:gd name="connsiteY9975" fmla="*/ 1283642 h 6812607"/>
              <a:gd name="connsiteX9976" fmla="*/ 3155156 w 6682383"/>
              <a:gd name="connsiteY9976" fmla="*/ 1283642 h 6812607"/>
              <a:gd name="connsiteX9977" fmla="*/ 3162598 w 6682383"/>
              <a:gd name="connsiteY9977" fmla="*/ 1276201 h 6812607"/>
              <a:gd name="connsiteX9978" fmla="*/ 3162598 w 6682383"/>
              <a:gd name="connsiteY9978" fmla="*/ 1268759 h 6812607"/>
              <a:gd name="connsiteX9979" fmla="*/ 3140274 w 6682383"/>
              <a:gd name="connsiteY9979" fmla="*/ 1268759 h 6812607"/>
              <a:gd name="connsiteX9980" fmla="*/ 3143994 w 6682383"/>
              <a:gd name="connsiteY9980" fmla="*/ 1272480 h 6812607"/>
              <a:gd name="connsiteX9981" fmla="*/ 3147715 w 6682383"/>
              <a:gd name="connsiteY9981" fmla="*/ 1283642 h 6812607"/>
              <a:gd name="connsiteX9982" fmla="*/ 3155156 w 6682383"/>
              <a:gd name="connsiteY9982" fmla="*/ 1291084 h 6812607"/>
              <a:gd name="connsiteX9983" fmla="*/ 3170039 w 6682383"/>
              <a:gd name="connsiteY9983" fmla="*/ 1298525 h 6812607"/>
              <a:gd name="connsiteX9984" fmla="*/ 3184922 w 6682383"/>
              <a:gd name="connsiteY9984" fmla="*/ 1298525 h 6812607"/>
              <a:gd name="connsiteX9985" fmla="*/ 3184922 w 6682383"/>
              <a:gd name="connsiteY9985" fmla="*/ 1276201 h 6812607"/>
              <a:gd name="connsiteX9986" fmla="*/ 2716113 w 6682383"/>
              <a:gd name="connsiteY9986" fmla="*/ 1261318 h 6812607"/>
              <a:gd name="connsiteX9987" fmla="*/ 2708672 w 6682383"/>
              <a:gd name="connsiteY9987" fmla="*/ 1268759 h 6812607"/>
              <a:gd name="connsiteX9988" fmla="*/ 2716113 w 6682383"/>
              <a:gd name="connsiteY9988" fmla="*/ 1268759 h 6812607"/>
              <a:gd name="connsiteX9989" fmla="*/ 2723555 w 6682383"/>
              <a:gd name="connsiteY9989" fmla="*/ 1261318 h 6812607"/>
              <a:gd name="connsiteX9990" fmla="*/ 2046387 w 6682383"/>
              <a:gd name="connsiteY9990" fmla="*/ 1261318 h 6812607"/>
              <a:gd name="connsiteX9991" fmla="*/ 2042666 w 6682383"/>
              <a:gd name="connsiteY9991" fmla="*/ 1265039 h 6812607"/>
              <a:gd name="connsiteX9992" fmla="*/ 2038945 w 6682383"/>
              <a:gd name="connsiteY9992" fmla="*/ 1272480 h 6812607"/>
              <a:gd name="connsiteX9993" fmla="*/ 2031504 w 6682383"/>
              <a:gd name="connsiteY9993" fmla="*/ 1276201 h 6812607"/>
              <a:gd name="connsiteX9994" fmla="*/ 2024063 w 6682383"/>
              <a:gd name="connsiteY9994" fmla="*/ 1276201 h 6812607"/>
              <a:gd name="connsiteX9995" fmla="*/ 2016621 w 6682383"/>
              <a:gd name="connsiteY9995" fmla="*/ 1283642 h 6812607"/>
              <a:gd name="connsiteX9996" fmla="*/ 2009180 w 6682383"/>
              <a:gd name="connsiteY9996" fmla="*/ 1291084 h 6812607"/>
              <a:gd name="connsiteX9997" fmla="*/ 2001738 w 6682383"/>
              <a:gd name="connsiteY9997" fmla="*/ 1298525 h 6812607"/>
              <a:gd name="connsiteX9998" fmla="*/ 2031504 w 6682383"/>
              <a:gd name="connsiteY9998" fmla="*/ 1291084 h 6812607"/>
              <a:gd name="connsiteX9999" fmla="*/ 2032434 w 6682383"/>
              <a:gd name="connsiteY9999" fmla="*/ 1256667 h 6812607"/>
              <a:gd name="connsiteX10000" fmla="*/ 2031504 w 6682383"/>
              <a:gd name="connsiteY10000" fmla="*/ 1261318 h 6812607"/>
              <a:gd name="connsiteX10001" fmla="*/ 2038945 w 6682383"/>
              <a:gd name="connsiteY10001" fmla="*/ 1261318 h 6812607"/>
              <a:gd name="connsiteX10002" fmla="*/ 2035225 w 6682383"/>
              <a:gd name="connsiteY10002" fmla="*/ 1257597 h 6812607"/>
              <a:gd name="connsiteX10003" fmla="*/ 2032434 w 6682383"/>
              <a:gd name="connsiteY10003" fmla="*/ 1256667 h 6812607"/>
              <a:gd name="connsiteX10004" fmla="*/ 3688147 w 6682383"/>
              <a:gd name="connsiteY10004" fmla="*/ 1255738 h 6812607"/>
              <a:gd name="connsiteX10005" fmla="*/ 3679776 w 6682383"/>
              <a:gd name="connsiteY10005" fmla="*/ 1257597 h 6812607"/>
              <a:gd name="connsiteX10006" fmla="*/ 3668613 w 6682383"/>
              <a:gd name="connsiteY10006" fmla="*/ 1261318 h 6812607"/>
              <a:gd name="connsiteX10007" fmla="*/ 3679776 w 6682383"/>
              <a:gd name="connsiteY10007" fmla="*/ 1261318 h 6812607"/>
              <a:gd name="connsiteX10008" fmla="*/ 3690938 w 6682383"/>
              <a:gd name="connsiteY10008" fmla="*/ 1261318 h 6812607"/>
              <a:gd name="connsiteX10009" fmla="*/ 3690938 w 6682383"/>
              <a:gd name="connsiteY10009" fmla="*/ 1257597 h 6812607"/>
              <a:gd name="connsiteX10010" fmla="*/ 3688147 w 6682383"/>
              <a:gd name="connsiteY10010" fmla="*/ 1255738 h 6812607"/>
              <a:gd name="connsiteX10011" fmla="*/ 5975449 w 6682383"/>
              <a:gd name="connsiteY10011" fmla="*/ 1253877 h 6812607"/>
              <a:gd name="connsiteX10012" fmla="*/ 5982890 w 6682383"/>
              <a:gd name="connsiteY10012" fmla="*/ 1261318 h 6812607"/>
              <a:gd name="connsiteX10013" fmla="*/ 5975449 w 6682383"/>
              <a:gd name="connsiteY10013" fmla="*/ 1261318 h 6812607"/>
              <a:gd name="connsiteX10014" fmla="*/ 5700117 w 6682383"/>
              <a:gd name="connsiteY10014" fmla="*/ 1253877 h 6812607"/>
              <a:gd name="connsiteX10015" fmla="*/ 5707558 w 6682383"/>
              <a:gd name="connsiteY10015" fmla="*/ 1257597 h 6812607"/>
              <a:gd name="connsiteX10016" fmla="*/ 5700117 w 6682383"/>
              <a:gd name="connsiteY10016" fmla="*/ 1261318 h 6812607"/>
              <a:gd name="connsiteX10017" fmla="*/ 5700117 w 6682383"/>
              <a:gd name="connsiteY10017" fmla="*/ 1253877 h 6812607"/>
              <a:gd name="connsiteX10018" fmla="*/ 3705820 w 6682383"/>
              <a:gd name="connsiteY10018" fmla="*/ 1253877 h 6812607"/>
              <a:gd name="connsiteX10019" fmla="*/ 3705820 w 6682383"/>
              <a:gd name="connsiteY10019" fmla="*/ 1261318 h 6812607"/>
              <a:gd name="connsiteX10020" fmla="*/ 3713262 w 6682383"/>
              <a:gd name="connsiteY10020" fmla="*/ 1253877 h 6812607"/>
              <a:gd name="connsiteX10021" fmla="*/ 3705820 w 6682383"/>
              <a:gd name="connsiteY10021" fmla="*/ 1253877 h 6812607"/>
              <a:gd name="connsiteX10022" fmla="*/ 3490019 w 6682383"/>
              <a:gd name="connsiteY10022" fmla="*/ 1253877 h 6812607"/>
              <a:gd name="connsiteX10023" fmla="*/ 3475137 w 6682383"/>
              <a:gd name="connsiteY10023" fmla="*/ 1261318 h 6812607"/>
              <a:gd name="connsiteX10024" fmla="*/ 3490019 w 6682383"/>
              <a:gd name="connsiteY10024" fmla="*/ 1261318 h 6812607"/>
              <a:gd name="connsiteX10025" fmla="*/ 2998887 w 6682383"/>
              <a:gd name="connsiteY10025" fmla="*/ 1253877 h 6812607"/>
              <a:gd name="connsiteX10026" fmla="*/ 2998887 w 6682383"/>
              <a:gd name="connsiteY10026" fmla="*/ 1261318 h 6812607"/>
              <a:gd name="connsiteX10027" fmla="*/ 2991445 w 6682383"/>
              <a:gd name="connsiteY10027" fmla="*/ 1261318 h 6812607"/>
              <a:gd name="connsiteX10028" fmla="*/ 2232423 w 6682383"/>
              <a:gd name="connsiteY10028" fmla="*/ 1253877 h 6812607"/>
              <a:gd name="connsiteX10029" fmla="*/ 2239863 w 6682383"/>
              <a:gd name="connsiteY10029" fmla="*/ 1253877 h 6812607"/>
              <a:gd name="connsiteX10030" fmla="*/ 2232423 w 6682383"/>
              <a:gd name="connsiteY10030" fmla="*/ 1261318 h 6812607"/>
              <a:gd name="connsiteX10031" fmla="*/ 2224980 w 6682383"/>
              <a:gd name="connsiteY10031" fmla="*/ 1261318 h 6812607"/>
              <a:gd name="connsiteX10032" fmla="*/ 2232423 w 6682383"/>
              <a:gd name="connsiteY10032" fmla="*/ 1253877 h 6812607"/>
              <a:gd name="connsiteX10033" fmla="*/ 2930984 w 6682383"/>
              <a:gd name="connsiteY10033" fmla="*/ 1252016 h 6812607"/>
              <a:gd name="connsiteX10034" fmla="*/ 2928193 w 6682383"/>
              <a:gd name="connsiteY10034" fmla="*/ 1253877 h 6812607"/>
              <a:gd name="connsiteX10035" fmla="*/ 2927077 w 6682383"/>
              <a:gd name="connsiteY10035" fmla="*/ 1253132 h 6812607"/>
              <a:gd name="connsiteX10036" fmla="*/ 5596867 w 6682383"/>
              <a:gd name="connsiteY10036" fmla="*/ 1250156 h 6812607"/>
              <a:gd name="connsiteX10037" fmla="*/ 5603379 w 6682383"/>
              <a:gd name="connsiteY10037" fmla="*/ 1253877 h 6812607"/>
              <a:gd name="connsiteX10038" fmla="*/ 5610820 w 6682383"/>
              <a:gd name="connsiteY10038" fmla="*/ 1261318 h 6812607"/>
              <a:gd name="connsiteX10039" fmla="*/ 5648027 w 6682383"/>
              <a:gd name="connsiteY10039" fmla="*/ 1261318 h 6812607"/>
              <a:gd name="connsiteX10040" fmla="*/ 5640586 w 6682383"/>
              <a:gd name="connsiteY10040" fmla="*/ 1276201 h 6812607"/>
              <a:gd name="connsiteX10041" fmla="*/ 5625703 w 6682383"/>
              <a:gd name="connsiteY10041" fmla="*/ 1276201 h 6812607"/>
              <a:gd name="connsiteX10042" fmla="*/ 5621982 w 6682383"/>
              <a:gd name="connsiteY10042" fmla="*/ 1272480 h 6812607"/>
              <a:gd name="connsiteX10043" fmla="*/ 5610820 w 6682383"/>
              <a:gd name="connsiteY10043" fmla="*/ 1268759 h 6812607"/>
              <a:gd name="connsiteX10044" fmla="*/ 5592217 w 6682383"/>
              <a:gd name="connsiteY10044" fmla="*/ 1272480 h 6812607"/>
              <a:gd name="connsiteX10045" fmla="*/ 5581054 w 6682383"/>
              <a:gd name="connsiteY10045" fmla="*/ 1268759 h 6812607"/>
              <a:gd name="connsiteX10046" fmla="*/ 5581054 w 6682383"/>
              <a:gd name="connsiteY10046" fmla="*/ 1261318 h 6812607"/>
              <a:gd name="connsiteX10047" fmla="*/ 5581054 w 6682383"/>
              <a:gd name="connsiteY10047" fmla="*/ 1253877 h 6812607"/>
              <a:gd name="connsiteX10048" fmla="*/ 5592217 w 6682383"/>
              <a:gd name="connsiteY10048" fmla="*/ 1253877 h 6812607"/>
              <a:gd name="connsiteX10049" fmla="*/ 5596867 w 6682383"/>
              <a:gd name="connsiteY10049" fmla="*/ 1250156 h 6812607"/>
              <a:gd name="connsiteX10050" fmla="*/ 3214688 w 6682383"/>
              <a:gd name="connsiteY10050" fmla="*/ 1250156 h 6812607"/>
              <a:gd name="connsiteX10051" fmla="*/ 3207246 w 6682383"/>
              <a:gd name="connsiteY10051" fmla="*/ 1253877 h 6812607"/>
              <a:gd name="connsiteX10052" fmla="*/ 3210967 w 6682383"/>
              <a:gd name="connsiteY10052" fmla="*/ 1265039 h 6812607"/>
              <a:gd name="connsiteX10053" fmla="*/ 3214687 w 6682383"/>
              <a:gd name="connsiteY10053" fmla="*/ 1268759 h 6812607"/>
              <a:gd name="connsiteX10054" fmla="*/ 3214687 w 6682383"/>
              <a:gd name="connsiteY10054" fmla="*/ 1261318 h 6812607"/>
              <a:gd name="connsiteX10055" fmla="*/ 3229571 w 6682383"/>
              <a:gd name="connsiteY10055" fmla="*/ 1261318 h 6812607"/>
              <a:gd name="connsiteX10056" fmla="*/ 3237012 w 6682383"/>
              <a:gd name="connsiteY10056" fmla="*/ 1268759 h 6812607"/>
              <a:gd name="connsiteX10057" fmla="*/ 3237012 w 6682383"/>
              <a:gd name="connsiteY10057" fmla="*/ 1253877 h 6812607"/>
              <a:gd name="connsiteX10058" fmla="*/ 3214688 w 6682383"/>
              <a:gd name="connsiteY10058" fmla="*/ 1250156 h 6812607"/>
              <a:gd name="connsiteX10059" fmla="*/ 5499199 w 6682383"/>
              <a:gd name="connsiteY10059" fmla="*/ 1246435 h 6812607"/>
              <a:gd name="connsiteX10060" fmla="*/ 5491758 w 6682383"/>
              <a:gd name="connsiteY10060" fmla="*/ 1253877 h 6812607"/>
              <a:gd name="connsiteX10061" fmla="*/ 5506640 w 6682383"/>
              <a:gd name="connsiteY10061" fmla="*/ 1253877 h 6812607"/>
              <a:gd name="connsiteX10062" fmla="*/ 3415605 w 6682383"/>
              <a:gd name="connsiteY10062" fmla="*/ 1246435 h 6812607"/>
              <a:gd name="connsiteX10063" fmla="*/ 3385840 w 6682383"/>
              <a:gd name="connsiteY10063" fmla="*/ 1253877 h 6812607"/>
              <a:gd name="connsiteX10064" fmla="*/ 3400723 w 6682383"/>
              <a:gd name="connsiteY10064" fmla="*/ 1253877 h 6812607"/>
              <a:gd name="connsiteX10065" fmla="*/ 3423048 w 6682383"/>
              <a:gd name="connsiteY10065" fmla="*/ 1253877 h 6812607"/>
              <a:gd name="connsiteX10066" fmla="*/ 3423048 w 6682383"/>
              <a:gd name="connsiteY10066" fmla="*/ 1246435 h 6812607"/>
              <a:gd name="connsiteX10067" fmla="*/ 3415605 w 6682383"/>
              <a:gd name="connsiteY10067" fmla="*/ 1246435 h 6812607"/>
              <a:gd name="connsiteX10068" fmla="*/ 3095625 w 6682383"/>
              <a:gd name="connsiteY10068" fmla="*/ 1246435 h 6812607"/>
              <a:gd name="connsiteX10069" fmla="*/ 3080742 w 6682383"/>
              <a:gd name="connsiteY10069" fmla="*/ 1261318 h 6812607"/>
              <a:gd name="connsiteX10070" fmla="*/ 3073301 w 6682383"/>
              <a:gd name="connsiteY10070" fmla="*/ 1253877 h 6812607"/>
              <a:gd name="connsiteX10071" fmla="*/ 2820294 w 6682383"/>
              <a:gd name="connsiteY10071" fmla="*/ 1246435 h 6812607"/>
              <a:gd name="connsiteX10072" fmla="*/ 2835176 w 6682383"/>
              <a:gd name="connsiteY10072" fmla="*/ 1253877 h 6812607"/>
              <a:gd name="connsiteX10073" fmla="*/ 2831455 w 6682383"/>
              <a:gd name="connsiteY10073" fmla="*/ 1261318 h 6812607"/>
              <a:gd name="connsiteX10074" fmla="*/ 2820294 w 6682383"/>
              <a:gd name="connsiteY10074" fmla="*/ 1261318 h 6812607"/>
              <a:gd name="connsiteX10075" fmla="*/ 2701230 w 6682383"/>
              <a:gd name="connsiteY10075" fmla="*/ 1246435 h 6812607"/>
              <a:gd name="connsiteX10076" fmla="*/ 2690068 w 6682383"/>
              <a:gd name="connsiteY10076" fmla="*/ 1257597 h 6812607"/>
              <a:gd name="connsiteX10077" fmla="*/ 2678907 w 6682383"/>
              <a:gd name="connsiteY10077" fmla="*/ 1268759 h 6812607"/>
              <a:gd name="connsiteX10078" fmla="*/ 2701230 w 6682383"/>
              <a:gd name="connsiteY10078" fmla="*/ 1253877 h 6812607"/>
              <a:gd name="connsiteX10079" fmla="*/ 2701230 w 6682383"/>
              <a:gd name="connsiteY10079" fmla="*/ 1246435 h 6812607"/>
              <a:gd name="connsiteX10080" fmla="*/ 2195215 w 6682383"/>
              <a:gd name="connsiteY10080" fmla="*/ 1246435 h 6812607"/>
              <a:gd name="connsiteX10081" fmla="*/ 2202656 w 6682383"/>
              <a:gd name="connsiteY10081" fmla="*/ 1246435 h 6812607"/>
              <a:gd name="connsiteX10082" fmla="*/ 2210098 w 6682383"/>
              <a:gd name="connsiteY10082" fmla="*/ 1246435 h 6812607"/>
              <a:gd name="connsiteX10083" fmla="*/ 2202656 w 6682383"/>
              <a:gd name="connsiteY10083" fmla="*/ 1253877 h 6812607"/>
              <a:gd name="connsiteX10084" fmla="*/ 2091035 w 6682383"/>
              <a:gd name="connsiteY10084" fmla="*/ 1246435 h 6812607"/>
              <a:gd name="connsiteX10085" fmla="*/ 2091035 w 6682383"/>
              <a:gd name="connsiteY10085" fmla="*/ 1253877 h 6812607"/>
              <a:gd name="connsiteX10086" fmla="*/ 2083594 w 6682383"/>
              <a:gd name="connsiteY10086" fmla="*/ 1261318 h 6812607"/>
              <a:gd name="connsiteX10087" fmla="*/ 2083594 w 6682383"/>
              <a:gd name="connsiteY10087" fmla="*/ 1250156 h 6812607"/>
              <a:gd name="connsiteX10088" fmla="*/ 2091035 w 6682383"/>
              <a:gd name="connsiteY10088" fmla="*/ 1246435 h 6812607"/>
              <a:gd name="connsiteX10089" fmla="*/ 2924473 w 6682383"/>
              <a:gd name="connsiteY10089" fmla="*/ 1238994 h 6812607"/>
              <a:gd name="connsiteX10090" fmla="*/ 2924473 w 6682383"/>
              <a:gd name="connsiteY10090" fmla="*/ 1246435 h 6812607"/>
              <a:gd name="connsiteX10091" fmla="*/ 2925403 w 6682383"/>
              <a:gd name="connsiteY10091" fmla="*/ 1252016 h 6812607"/>
              <a:gd name="connsiteX10092" fmla="*/ 2927077 w 6682383"/>
              <a:gd name="connsiteY10092" fmla="*/ 1253132 h 6812607"/>
              <a:gd name="connsiteX10093" fmla="*/ 2924473 w 6682383"/>
              <a:gd name="connsiteY10093" fmla="*/ 1253877 h 6812607"/>
              <a:gd name="connsiteX10094" fmla="*/ 2924473 w 6682383"/>
              <a:gd name="connsiteY10094" fmla="*/ 1257597 h 6812607"/>
              <a:gd name="connsiteX10095" fmla="*/ 2931914 w 6682383"/>
              <a:gd name="connsiteY10095" fmla="*/ 1268759 h 6812607"/>
              <a:gd name="connsiteX10096" fmla="*/ 2939355 w 6682383"/>
              <a:gd name="connsiteY10096" fmla="*/ 1276201 h 6812607"/>
              <a:gd name="connsiteX10097" fmla="*/ 2939355 w 6682383"/>
              <a:gd name="connsiteY10097" fmla="*/ 1268759 h 6812607"/>
              <a:gd name="connsiteX10098" fmla="*/ 2930984 w 6682383"/>
              <a:gd name="connsiteY10098" fmla="*/ 1252016 h 6812607"/>
              <a:gd name="connsiteX10099" fmla="*/ 2931914 w 6682383"/>
              <a:gd name="connsiteY10099" fmla="*/ 1246435 h 6812607"/>
              <a:gd name="connsiteX10100" fmla="*/ 2939355 w 6682383"/>
              <a:gd name="connsiteY10100" fmla="*/ 1238994 h 6812607"/>
              <a:gd name="connsiteX10101" fmla="*/ 2299394 w 6682383"/>
              <a:gd name="connsiteY10101" fmla="*/ 1238994 h 6812607"/>
              <a:gd name="connsiteX10102" fmla="*/ 2299394 w 6682383"/>
              <a:gd name="connsiteY10102" fmla="*/ 1246435 h 6812607"/>
              <a:gd name="connsiteX10103" fmla="*/ 2280791 w 6682383"/>
              <a:gd name="connsiteY10103" fmla="*/ 1253877 h 6812607"/>
              <a:gd name="connsiteX10104" fmla="*/ 2265908 w 6682383"/>
              <a:gd name="connsiteY10104" fmla="*/ 1265039 h 6812607"/>
              <a:gd name="connsiteX10105" fmla="*/ 2254746 w 6682383"/>
              <a:gd name="connsiteY10105" fmla="*/ 1283642 h 6812607"/>
              <a:gd name="connsiteX10106" fmla="*/ 2262187 w 6682383"/>
              <a:gd name="connsiteY10106" fmla="*/ 1283642 h 6812607"/>
              <a:gd name="connsiteX10107" fmla="*/ 2269630 w 6682383"/>
              <a:gd name="connsiteY10107" fmla="*/ 1283642 h 6812607"/>
              <a:gd name="connsiteX10108" fmla="*/ 2265908 w 6682383"/>
              <a:gd name="connsiteY10108" fmla="*/ 1291084 h 6812607"/>
              <a:gd name="connsiteX10109" fmla="*/ 2262187 w 6682383"/>
              <a:gd name="connsiteY10109" fmla="*/ 1291084 h 6812607"/>
              <a:gd name="connsiteX10110" fmla="*/ 2239863 w 6682383"/>
              <a:gd name="connsiteY10110" fmla="*/ 1298525 h 6812607"/>
              <a:gd name="connsiteX10111" fmla="*/ 2232423 w 6682383"/>
              <a:gd name="connsiteY10111" fmla="*/ 1313408 h 6812607"/>
              <a:gd name="connsiteX10112" fmla="*/ 2224980 w 6682383"/>
              <a:gd name="connsiteY10112" fmla="*/ 1313408 h 6812607"/>
              <a:gd name="connsiteX10113" fmla="*/ 2217540 w 6682383"/>
              <a:gd name="connsiteY10113" fmla="*/ 1302246 h 6812607"/>
              <a:gd name="connsiteX10114" fmla="*/ 2224980 w 6682383"/>
              <a:gd name="connsiteY10114" fmla="*/ 1298525 h 6812607"/>
              <a:gd name="connsiteX10115" fmla="*/ 2224980 w 6682383"/>
              <a:gd name="connsiteY10115" fmla="*/ 1283642 h 6812607"/>
              <a:gd name="connsiteX10116" fmla="*/ 2247305 w 6682383"/>
              <a:gd name="connsiteY10116" fmla="*/ 1261318 h 6812607"/>
              <a:gd name="connsiteX10117" fmla="*/ 2247305 w 6682383"/>
              <a:gd name="connsiteY10117" fmla="*/ 1268759 h 6812607"/>
              <a:gd name="connsiteX10118" fmla="*/ 2254746 w 6682383"/>
              <a:gd name="connsiteY10118" fmla="*/ 1268759 h 6812607"/>
              <a:gd name="connsiteX10119" fmla="*/ 2269630 w 6682383"/>
              <a:gd name="connsiteY10119" fmla="*/ 1261318 h 6812607"/>
              <a:gd name="connsiteX10120" fmla="*/ 2273350 w 6682383"/>
              <a:gd name="connsiteY10120" fmla="*/ 1253877 h 6812607"/>
              <a:gd name="connsiteX10121" fmla="*/ 2277070 w 6682383"/>
              <a:gd name="connsiteY10121" fmla="*/ 1246435 h 6812607"/>
              <a:gd name="connsiteX10122" fmla="*/ 2187773 w 6682383"/>
              <a:gd name="connsiteY10122" fmla="*/ 1238994 h 6812607"/>
              <a:gd name="connsiteX10123" fmla="*/ 2187773 w 6682383"/>
              <a:gd name="connsiteY10123" fmla="*/ 1246435 h 6812607"/>
              <a:gd name="connsiteX10124" fmla="*/ 2180333 w 6682383"/>
              <a:gd name="connsiteY10124" fmla="*/ 1246435 h 6812607"/>
              <a:gd name="connsiteX10125" fmla="*/ 2187773 w 6682383"/>
              <a:gd name="connsiteY10125" fmla="*/ 1238994 h 6812607"/>
              <a:gd name="connsiteX10126" fmla="*/ 1905000 w 6682383"/>
              <a:gd name="connsiteY10126" fmla="*/ 1238994 h 6812607"/>
              <a:gd name="connsiteX10127" fmla="*/ 1897559 w 6682383"/>
              <a:gd name="connsiteY10127" fmla="*/ 1246435 h 6812607"/>
              <a:gd name="connsiteX10128" fmla="*/ 1905000 w 6682383"/>
              <a:gd name="connsiteY10128" fmla="*/ 1246435 h 6812607"/>
              <a:gd name="connsiteX10129" fmla="*/ 3180736 w 6682383"/>
              <a:gd name="connsiteY10129" fmla="*/ 1236668 h 6812607"/>
              <a:gd name="connsiteX10130" fmla="*/ 3177481 w 6682383"/>
              <a:gd name="connsiteY10130" fmla="*/ 1238994 h 6812607"/>
              <a:gd name="connsiteX10131" fmla="*/ 3170039 w 6682383"/>
              <a:gd name="connsiteY10131" fmla="*/ 1250156 h 6812607"/>
              <a:gd name="connsiteX10132" fmla="*/ 3177481 w 6682383"/>
              <a:gd name="connsiteY10132" fmla="*/ 1250156 h 6812607"/>
              <a:gd name="connsiteX10133" fmla="*/ 3184922 w 6682383"/>
              <a:gd name="connsiteY10133" fmla="*/ 1246435 h 6812607"/>
              <a:gd name="connsiteX10134" fmla="*/ 3180736 w 6682383"/>
              <a:gd name="connsiteY10134" fmla="*/ 1236668 h 6812607"/>
              <a:gd name="connsiteX10135" fmla="*/ 2848198 w 6682383"/>
              <a:gd name="connsiteY10135" fmla="*/ 1235273 h 6812607"/>
              <a:gd name="connsiteX10136" fmla="*/ 2850058 w 6682383"/>
              <a:gd name="connsiteY10136" fmla="*/ 1238994 h 6812607"/>
              <a:gd name="connsiteX10137" fmla="*/ 2850058 w 6682383"/>
              <a:gd name="connsiteY10137" fmla="*/ 1242714 h 6812607"/>
              <a:gd name="connsiteX10138" fmla="*/ 2842617 w 6682383"/>
              <a:gd name="connsiteY10138" fmla="*/ 1246435 h 6812607"/>
              <a:gd name="connsiteX10139" fmla="*/ 2842617 w 6682383"/>
              <a:gd name="connsiteY10139" fmla="*/ 1238994 h 6812607"/>
              <a:gd name="connsiteX10140" fmla="*/ 2848198 w 6682383"/>
              <a:gd name="connsiteY10140" fmla="*/ 1235273 h 6812607"/>
              <a:gd name="connsiteX10141" fmla="*/ 3525367 w 6682383"/>
              <a:gd name="connsiteY10141" fmla="*/ 1234343 h 6812607"/>
              <a:gd name="connsiteX10142" fmla="*/ 3519785 w 6682383"/>
              <a:gd name="connsiteY10142" fmla="*/ 1235273 h 6812607"/>
              <a:gd name="connsiteX10143" fmla="*/ 3516064 w 6682383"/>
              <a:gd name="connsiteY10143" fmla="*/ 1246435 h 6812607"/>
              <a:gd name="connsiteX10144" fmla="*/ 3523507 w 6682383"/>
              <a:gd name="connsiteY10144" fmla="*/ 1250156 h 6812607"/>
              <a:gd name="connsiteX10145" fmla="*/ 3527226 w 6682383"/>
              <a:gd name="connsiteY10145" fmla="*/ 1238994 h 6812607"/>
              <a:gd name="connsiteX10146" fmla="*/ 3525367 w 6682383"/>
              <a:gd name="connsiteY10146" fmla="*/ 1234343 h 6812607"/>
              <a:gd name="connsiteX10147" fmla="*/ 5781972 w 6682383"/>
              <a:gd name="connsiteY10147" fmla="*/ 1231552 h 6812607"/>
              <a:gd name="connsiteX10148" fmla="*/ 5789414 w 6682383"/>
              <a:gd name="connsiteY10148" fmla="*/ 1235273 h 6812607"/>
              <a:gd name="connsiteX10149" fmla="*/ 5789414 w 6682383"/>
              <a:gd name="connsiteY10149" fmla="*/ 1246435 h 6812607"/>
              <a:gd name="connsiteX10150" fmla="*/ 5781972 w 6682383"/>
              <a:gd name="connsiteY10150" fmla="*/ 1238994 h 6812607"/>
              <a:gd name="connsiteX10151" fmla="*/ 3110508 w 6682383"/>
              <a:gd name="connsiteY10151" fmla="*/ 1231552 h 6812607"/>
              <a:gd name="connsiteX10152" fmla="*/ 3117949 w 6682383"/>
              <a:gd name="connsiteY10152" fmla="*/ 1238994 h 6812607"/>
              <a:gd name="connsiteX10153" fmla="*/ 3103067 w 6682383"/>
              <a:gd name="connsiteY10153" fmla="*/ 1246435 h 6812607"/>
              <a:gd name="connsiteX10154" fmla="*/ 3103067 w 6682383"/>
              <a:gd name="connsiteY10154" fmla="*/ 1235273 h 6812607"/>
              <a:gd name="connsiteX10155" fmla="*/ 3110508 w 6682383"/>
              <a:gd name="connsiteY10155" fmla="*/ 1231552 h 6812607"/>
              <a:gd name="connsiteX10156" fmla="*/ 3073301 w 6682383"/>
              <a:gd name="connsiteY10156" fmla="*/ 1231552 h 6812607"/>
              <a:gd name="connsiteX10157" fmla="*/ 3080742 w 6682383"/>
              <a:gd name="connsiteY10157" fmla="*/ 1231552 h 6812607"/>
              <a:gd name="connsiteX10158" fmla="*/ 3073301 w 6682383"/>
              <a:gd name="connsiteY10158" fmla="*/ 1238994 h 6812607"/>
              <a:gd name="connsiteX10159" fmla="*/ 2611933 w 6682383"/>
              <a:gd name="connsiteY10159" fmla="*/ 1231552 h 6812607"/>
              <a:gd name="connsiteX10160" fmla="*/ 2619375 w 6682383"/>
              <a:gd name="connsiteY10160" fmla="*/ 1238994 h 6812607"/>
              <a:gd name="connsiteX10161" fmla="*/ 2619375 w 6682383"/>
              <a:gd name="connsiteY10161" fmla="*/ 1246435 h 6812607"/>
              <a:gd name="connsiteX10162" fmla="*/ 2574726 w 6682383"/>
              <a:gd name="connsiteY10162" fmla="*/ 1268759 h 6812607"/>
              <a:gd name="connsiteX10163" fmla="*/ 2571006 w 6682383"/>
              <a:gd name="connsiteY10163" fmla="*/ 1261318 h 6812607"/>
              <a:gd name="connsiteX10164" fmla="*/ 2567285 w 6682383"/>
              <a:gd name="connsiteY10164" fmla="*/ 1261318 h 6812607"/>
              <a:gd name="connsiteX10165" fmla="*/ 2574726 w 6682383"/>
              <a:gd name="connsiteY10165" fmla="*/ 1253877 h 6812607"/>
              <a:gd name="connsiteX10166" fmla="*/ 2574726 w 6682383"/>
              <a:gd name="connsiteY10166" fmla="*/ 1246435 h 6812607"/>
              <a:gd name="connsiteX10167" fmla="*/ 2582168 w 6682383"/>
              <a:gd name="connsiteY10167" fmla="*/ 1246435 h 6812607"/>
              <a:gd name="connsiteX10168" fmla="*/ 2604492 w 6682383"/>
              <a:gd name="connsiteY10168" fmla="*/ 1238994 h 6812607"/>
              <a:gd name="connsiteX10169" fmla="*/ 2109639 w 6682383"/>
              <a:gd name="connsiteY10169" fmla="*/ 1231552 h 6812607"/>
              <a:gd name="connsiteX10170" fmla="*/ 2113360 w 6682383"/>
              <a:gd name="connsiteY10170" fmla="*/ 1235273 h 6812607"/>
              <a:gd name="connsiteX10171" fmla="*/ 2109639 w 6682383"/>
              <a:gd name="connsiteY10171" fmla="*/ 1238994 h 6812607"/>
              <a:gd name="connsiteX10172" fmla="*/ 2105918 w 6682383"/>
              <a:gd name="connsiteY10172" fmla="*/ 1235273 h 6812607"/>
              <a:gd name="connsiteX10173" fmla="*/ 2109639 w 6682383"/>
              <a:gd name="connsiteY10173" fmla="*/ 1231552 h 6812607"/>
              <a:gd name="connsiteX10174" fmla="*/ 1897559 w 6682383"/>
              <a:gd name="connsiteY10174" fmla="*/ 1231552 h 6812607"/>
              <a:gd name="connsiteX10175" fmla="*/ 1916162 w 6682383"/>
              <a:gd name="connsiteY10175" fmla="*/ 1235273 h 6812607"/>
              <a:gd name="connsiteX10176" fmla="*/ 1912442 w 6682383"/>
              <a:gd name="connsiteY10176" fmla="*/ 1246435 h 6812607"/>
              <a:gd name="connsiteX10177" fmla="*/ 1897559 w 6682383"/>
              <a:gd name="connsiteY10177" fmla="*/ 1253877 h 6812607"/>
              <a:gd name="connsiteX10178" fmla="*/ 1875235 w 6682383"/>
              <a:gd name="connsiteY10178" fmla="*/ 1268759 h 6812607"/>
              <a:gd name="connsiteX10179" fmla="*/ 1867793 w 6682383"/>
              <a:gd name="connsiteY10179" fmla="*/ 1261318 h 6812607"/>
              <a:gd name="connsiteX10180" fmla="*/ 1897559 w 6682383"/>
              <a:gd name="connsiteY10180" fmla="*/ 1231552 h 6812607"/>
              <a:gd name="connsiteX10181" fmla="*/ 5752207 w 6682383"/>
              <a:gd name="connsiteY10181" fmla="*/ 1227832 h 6812607"/>
              <a:gd name="connsiteX10182" fmla="*/ 5759648 w 6682383"/>
              <a:gd name="connsiteY10182" fmla="*/ 1231552 h 6812607"/>
              <a:gd name="connsiteX10183" fmla="*/ 5754067 w 6682383"/>
              <a:gd name="connsiteY10183" fmla="*/ 1230622 h 6812607"/>
              <a:gd name="connsiteX10184" fmla="*/ 5616401 w 6682383"/>
              <a:gd name="connsiteY10184" fmla="*/ 1227832 h 6812607"/>
              <a:gd name="connsiteX10185" fmla="*/ 5618261 w 6682383"/>
              <a:gd name="connsiteY10185" fmla="*/ 1231552 h 6812607"/>
              <a:gd name="connsiteX10186" fmla="*/ 5610820 w 6682383"/>
              <a:gd name="connsiteY10186" fmla="*/ 1231552 h 6812607"/>
              <a:gd name="connsiteX10187" fmla="*/ 5616401 w 6682383"/>
              <a:gd name="connsiteY10187" fmla="*/ 1227832 h 6812607"/>
              <a:gd name="connsiteX10188" fmla="*/ 3810000 w 6682383"/>
              <a:gd name="connsiteY10188" fmla="*/ 1224111 h 6812607"/>
              <a:gd name="connsiteX10189" fmla="*/ 3810000 w 6682383"/>
              <a:gd name="connsiteY10189" fmla="*/ 1231552 h 6812607"/>
              <a:gd name="connsiteX10190" fmla="*/ 3817441 w 6682383"/>
              <a:gd name="connsiteY10190" fmla="*/ 1224111 h 6812607"/>
              <a:gd name="connsiteX10191" fmla="*/ 3810000 w 6682383"/>
              <a:gd name="connsiteY10191" fmla="*/ 1224111 h 6812607"/>
              <a:gd name="connsiteX10192" fmla="*/ 3125391 w 6682383"/>
              <a:gd name="connsiteY10192" fmla="*/ 1224111 h 6812607"/>
              <a:gd name="connsiteX10193" fmla="*/ 3132832 w 6682383"/>
              <a:gd name="connsiteY10193" fmla="*/ 1231552 h 6812607"/>
              <a:gd name="connsiteX10194" fmla="*/ 3125391 w 6682383"/>
              <a:gd name="connsiteY10194" fmla="*/ 1231552 h 6812607"/>
              <a:gd name="connsiteX10195" fmla="*/ 3125391 w 6682383"/>
              <a:gd name="connsiteY10195" fmla="*/ 1224111 h 6812607"/>
              <a:gd name="connsiteX10196" fmla="*/ 2574726 w 6682383"/>
              <a:gd name="connsiteY10196" fmla="*/ 1224111 h 6812607"/>
              <a:gd name="connsiteX10197" fmla="*/ 2567285 w 6682383"/>
              <a:gd name="connsiteY10197" fmla="*/ 1238994 h 6812607"/>
              <a:gd name="connsiteX10198" fmla="*/ 2567285 w 6682383"/>
              <a:gd name="connsiteY10198" fmla="*/ 1231552 h 6812607"/>
              <a:gd name="connsiteX10199" fmla="*/ 2574726 w 6682383"/>
              <a:gd name="connsiteY10199" fmla="*/ 1224111 h 6812607"/>
              <a:gd name="connsiteX10200" fmla="*/ 5655468 w 6682383"/>
              <a:gd name="connsiteY10200" fmla="*/ 1216670 h 6812607"/>
              <a:gd name="connsiteX10201" fmla="*/ 5662910 w 6682383"/>
              <a:gd name="connsiteY10201" fmla="*/ 1216670 h 6812607"/>
              <a:gd name="connsiteX10202" fmla="*/ 5655468 w 6682383"/>
              <a:gd name="connsiteY10202" fmla="*/ 1224111 h 6812607"/>
              <a:gd name="connsiteX10203" fmla="*/ 5655468 w 6682383"/>
              <a:gd name="connsiteY10203" fmla="*/ 1216670 h 6812607"/>
              <a:gd name="connsiteX10204" fmla="*/ 2961680 w 6682383"/>
              <a:gd name="connsiteY10204" fmla="*/ 1216670 h 6812607"/>
              <a:gd name="connsiteX10205" fmla="*/ 2954238 w 6682383"/>
              <a:gd name="connsiteY10205" fmla="*/ 1220390 h 6812607"/>
              <a:gd name="connsiteX10206" fmla="*/ 2950517 w 6682383"/>
              <a:gd name="connsiteY10206" fmla="*/ 1227832 h 6812607"/>
              <a:gd name="connsiteX10207" fmla="*/ 2957959 w 6682383"/>
              <a:gd name="connsiteY10207" fmla="*/ 1224111 h 6812607"/>
              <a:gd name="connsiteX10208" fmla="*/ 2961680 w 6682383"/>
              <a:gd name="connsiteY10208" fmla="*/ 1216670 h 6812607"/>
              <a:gd name="connsiteX10209" fmla="*/ 2917031 w 6682383"/>
              <a:gd name="connsiteY10209" fmla="*/ 1216670 h 6812607"/>
              <a:gd name="connsiteX10210" fmla="*/ 2909590 w 6682383"/>
              <a:gd name="connsiteY10210" fmla="*/ 1224111 h 6812607"/>
              <a:gd name="connsiteX10211" fmla="*/ 2917031 w 6682383"/>
              <a:gd name="connsiteY10211" fmla="*/ 1224111 h 6812607"/>
              <a:gd name="connsiteX10212" fmla="*/ 2917031 w 6682383"/>
              <a:gd name="connsiteY10212" fmla="*/ 1216670 h 6812607"/>
              <a:gd name="connsiteX10213" fmla="*/ 2879824 w 6682383"/>
              <a:gd name="connsiteY10213" fmla="*/ 1216670 h 6812607"/>
              <a:gd name="connsiteX10214" fmla="*/ 2872383 w 6682383"/>
              <a:gd name="connsiteY10214" fmla="*/ 1224111 h 6812607"/>
              <a:gd name="connsiteX10215" fmla="*/ 2857501 w 6682383"/>
              <a:gd name="connsiteY10215" fmla="*/ 1231552 h 6812607"/>
              <a:gd name="connsiteX10216" fmla="*/ 2879824 w 6682383"/>
              <a:gd name="connsiteY10216" fmla="*/ 1216670 h 6812607"/>
              <a:gd name="connsiteX10217" fmla="*/ 5715000 w 6682383"/>
              <a:gd name="connsiteY10217" fmla="*/ 1209228 h 6812607"/>
              <a:gd name="connsiteX10218" fmla="*/ 5726162 w 6682383"/>
              <a:gd name="connsiteY10218" fmla="*/ 1212949 h 6812607"/>
              <a:gd name="connsiteX10219" fmla="*/ 5737324 w 6682383"/>
              <a:gd name="connsiteY10219" fmla="*/ 1216670 h 6812607"/>
              <a:gd name="connsiteX10220" fmla="*/ 5715000 w 6682383"/>
              <a:gd name="connsiteY10220" fmla="*/ 1216670 h 6812607"/>
              <a:gd name="connsiteX10221" fmla="*/ 2730997 w 6682383"/>
              <a:gd name="connsiteY10221" fmla="*/ 1209228 h 6812607"/>
              <a:gd name="connsiteX10222" fmla="*/ 2730997 w 6682383"/>
              <a:gd name="connsiteY10222" fmla="*/ 1216670 h 6812607"/>
              <a:gd name="connsiteX10223" fmla="*/ 2723555 w 6682383"/>
              <a:gd name="connsiteY10223" fmla="*/ 1216670 h 6812607"/>
              <a:gd name="connsiteX10224" fmla="*/ 2708672 w 6682383"/>
              <a:gd name="connsiteY10224" fmla="*/ 1238994 h 6812607"/>
              <a:gd name="connsiteX10225" fmla="*/ 2716113 w 6682383"/>
              <a:gd name="connsiteY10225" fmla="*/ 1238994 h 6812607"/>
              <a:gd name="connsiteX10226" fmla="*/ 2716113 w 6682383"/>
              <a:gd name="connsiteY10226" fmla="*/ 1231552 h 6812607"/>
              <a:gd name="connsiteX10227" fmla="*/ 2719834 w 6682383"/>
              <a:gd name="connsiteY10227" fmla="*/ 1227832 h 6812607"/>
              <a:gd name="connsiteX10228" fmla="*/ 2730997 w 6682383"/>
              <a:gd name="connsiteY10228" fmla="*/ 1224111 h 6812607"/>
              <a:gd name="connsiteX10229" fmla="*/ 2738437 w 6682383"/>
              <a:gd name="connsiteY10229" fmla="*/ 1224111 h 6812607"/>
              <a:gd name="connsiteX10230" fmla="*/ 2753320 w 6682383"/>
              <a:gd name="connsiteY10230" fmla="*/ 1231552 h 6812607"/>
              <a:gd name="connsiteX10231" fmla="*/ 2745879 w 6682383"/>
              <a:gd name="connsiteY10231" fmla="*/ 1220390 h 6812607"/>
              <a:gd name="connsiteX10232" fmla="*/ 2738437 w 6682383"/>
              <a:gd name="connsiteY10232" fmla="*/ 1209228 h 6812607"/>
              <a:gd name="connsiteX10233" fmla="*/ 2782157 w 6682383"/>
              <a:gd name="connsiteY10233" fmla="*/ 1206438 h 6812607"/>
              <a:gd name="connsiteX10234" fmla="*/ 2771924 w 6682383"/>
              <a:gd name="connsiteY10234" fmla="*/ 1212949 h 6812607"/>
              <a:gd name="connsiteX10235" fmla="*/ 2764482 w 6682383"/>
              <a:gd name="connsiteY10235" fmla="*/ 1227832 h 6812607"/>
              <a:gd name="connsiteX10236" fmla="*/ 2783087 w 6682383"/>
              <a:gd name="connsiteY10236" fmla="*/ 1224111 h 6812607"/>
              <a:gd name="connsiteX10237" fmla="*/ 2790527 w 6682383"/>
              <a:gd name="connsiteY10237" fmla="*/ 1209228 h 6812607"/>
              <a:gd name="connsiteX10238" fmla="*/ 2782157 w 6682383"/>
              <a:gd name="connsiteY10238" fmla="*/ 1206438 h 6812607"/>
              <a:gd name="connsiteX10239" fmla="*/ 5811738 w 6682383"/>
              <a:gd name="connsiteY10239" fmla="*/ 1201787 h 6812607"/>
              <a:gd name="connsiteX10240" fmla="*/ 5815459 w 6682383"/>
              <a:gd name="connsiteY10240" fmla="*/ 1205507 h 6812607"/>
              <a:gd name="connsiteX10241" fmla="*/ 5819179 w 6682383"/>
              <a:gd name="connsiteY10241" fmla="*/ 1209228 h 6812607"/>
              <a:gd name="connsiteX10242" fmla="*/ 5822900 w 6682383"/>
              <a:gd name="connsiteY10242" fmla="*/ 1209228 h 6812607"/>
              <a:gd name="connsiteX10243" fmla="*/ 5826621 w 6682383"/>
              <a:gd name="connsiteY10243" fmla="*/ 1216670 h 6812607"/>
              <a:gd name="connsiteX10244" fmla="*/ 5811738 w 6682383"/>
              <a:gd name="connsiteY10244" fmla="*/ 1216670 h 6812607"/>
              <a:gd name="connsiteX10245" fmla="*/ 5804297 w 6682383"/>
              <a:gd name="connsiteY10245" fmla="*/ 1205507 h 6812607"/>
              <a:gd name="connsiteX10246" fmla="*/ 5811738 w 6682383"/>
              <a:gd name="connsiteY10246" fmla="*/ 1201787 h 6812607"/>
              <a:gd name="connsiteX10247" fmla="*/ 5655468 w 6682383"/>
              <a:gd name="connsiteY10247" fmla="*/ 1201787 h 6812607"/>
              <a:gd name="connsiteX10248" fmla="*/ 5662910 w 6682383"/>
              <a:gd name="connsiteY10248" fmla="*/ 1205507 h 6812607"/>
              <a:gd name="connsiteX10249" fmla="*/ 5655468 w 6682383"/>
              <a:gd name="connsiteY10249" fmla="*/ 1209228 h 6812607"/>
              <a:gd name="connsiteX10250" fmla="*/ 5655468 w 6682383"/>
              <a:gd name="connsiteY10250" fmla="*/ 1201787 h 6812607"/>
              <a:gd name="connsiteX10251" fmla="*/ 5499199 w 6682383"/>
              <a:gd name="connsiteY10251" fmla="*/ 1201787 h 6812607"/>
              <a:gd name="connsiteX10252" fmla="*/ 5510361 w 6682383"/>
              <a:gd name="connsiteY10252" fmla="*/ 1201787 h 6812607"/>
              <a:gd name="connsiteX10253" fmla="*/ 5514082 w 6682383"/>
              <a:gd name="connsiteY10253" fmla="*/ 1201787 h 6812607"/>
              <a:gd name="connsiteX10254" fmla="*/ 5514082 w 6682383"/>
              <a:gd name="connsiteY10254" fmla="*/ 1209228 h 6812607"/>
              <a:gd name="connsiteX10255" fmla="*/ 5491758 w 6682383"/>
              <a:gd name="connsiteY10255" fmla="*/ 1209228 h 6812607"/>
              <a:gd name="connsiteX10256" fmla="*/ 5499199 w 6682383"/>
              <a:gd name="connsiteY10256" fmla="*/ 1201787 h 6812607"/>
              <a:gd name="connsiteX10257" fmla="*/ 3504902 w 6682383"/>
              <a:gd name="connsiteY10257" fmla="*/ 1201787 h 6812607"/>
              <a:gd name="connsiteX10258" fmla="*/ 3467695 w 6682383"/>
              <a:gd name="connsiteY10258" fmla="*/ 1216670 h 6812607"/>
              <a:gd name="connsiteX10259" fmla="*/ 3452812 w 6682383"/>
              <a:gd name="connsiteY10259" fmla="*/ 1224111 h 6812607"/>
              <a:gd name="connsiteX10260" fmla="*/ 3475137 w 6682383"/>
              <a:gd name="connsiteY10260" fmla="*/ 1220390 h 6812607"/>
              <a:gd name="connsiteX10261" fmla="*/ 3504902 w 6682383"/>
              <a:gd name="connsiteY10261" fmla="*/ 1209228 h 6812607"/>
              <a:gd name="connsiteX10262" fmla="*/ 3155156 w 6682383"/>
              <a:gd name="connsiteY10262" fmla="*/ 1201787 h 6812607"/>
              <a:gd name="connsiteX10263" fmla="*/ 3162598 w 6682383"/>
              <a:gd name="connsiteY10263" fmla="*/ 1201787 h 6812607"/>
              <a:gd name="connsiteX10264" fmla="*/ 3147715 w 6682383"/>
              <a:gd name="connsiteY10264" fmla="*/ 1209228 h 6812607"/>
              <a:gd name="connsiteX10265" fmla="*/ 3013770 w 6682383"/>
              <a:gd name="connsiteY10265" fmla="*/ 1201787 h 6812607"/>
              <a:gd name="connsiteX10266" fmla="*/ 3010049 w 6682383"/>
              <a:gd name="connsiteY10266" fmla="*/ 1205507 h 6812607"/>
              <a:gd name="connsiteX10267" fmla="*/ 3017490 w 6682383"/>
              <a:gd name="connsiteY10267" fmla="*/ 1209228 h 6812607"/>
              <a:gd name="connsiteX10268" fmla="*/ 3021211 w 6682383"/>
              <a:gd name="connsiteY10268" fmla="*/ 1209228 h 6812607"/>
              <a:gd name="connsiteX10269" fmla="*/ 3017490 w 6682383"/>
              <a:gd name="connsiteY10269" fmla="*/ 1205507 h 6812607"/>
              <a:gd name="connsiteX10270" fmla="*/ 3013770 w 6682383"/>
              <a:gd name="connsiteY10270" fmla="*/ 1201787 h 6812607"/>
              <a:gd name="connsiteX10271" fmla="*/ 2797969 w 6682383"/>
              <a:gd name="connsiteY10271" fmla="*/ 1201787 h 6812607"/>
              <a:gd name="connsiteX10272" fmla="*/ 2797969 w 6682383"/>
              <a:gd name="connsiteY10272" fmla="*/ 1209228 h 6812607"/>
              <a:gd name="connsiteX10273" fmla="*/ 2805410 w 6682383"/>
              <a:gd name="connsiteY10273" fmla="*/ 1201787 h 6812607"/>
              <a:gd name="connsiteX10274" fmla="*/ 2797969 w 6682383"/>
              <a:gd name="connsiteY10274" fmla="*/ 1201787 h 6812607"/>
              <a:gd name="connsiteX10275" fmla="*/ 1927325 w 6682383"/>
              <a:gd name="connsiteY10275" fmla="*/ 1201787 h 6812607"/>
              <a:gd name="connsiteX10276" fmla="*/ 1942207 w 6682383"/>
              <a:gd name="connsiteY10276" fmla="*/ 1201787 h 6812607"/>
              <a:gd name="connsiteX10277" fmla="*/ 1949649 w 6682383"/>
              <a:gd name="connsiteY10277" fmla="*/ 1209228 h 6812607"/>
              <a:gd name="connsiteX10278" fmla="*/ 1942207 w 6682383"/>
              <a:gd name="connsiteY10278" fmla="*/ 1216670 h 6812607"/>
              <a:gd name="connsiteX10279" fmla="*/ 1927325 w 6682383"/>
              <a:gd name="connsiteY10279" fmla="*/ 1224111 h 6812607"/>
              <a:gd name="connsiteX10280" fmla="*/ 1927325 w 6682383"/>
              <a:gd name="connsiteY10280" fmla="*/ 1209228 h 6812607"/>
              <a:gd name="connsiteX10281" fmla="*/ 3687217 w 6682383"/>
              <a:gd name="connsiteY10281" fmla="*/ 1194345 h 6812607"/>
              <a:gd name="connsiteX10282" fmla="*/ 3683496 w 6682383"/>
              <a:gd name="connsiteY10282" fmla="*/ 1201787 h 6812607"/>
              <a:gd name="connsiteX10283" fmla="*/ 3690938 w 6682383"/>
              <a:gd name="connsiteY10283" fmla="*/ 1201787 h 6812607"/>
              <a:gd name="connsiteX10284" fmla="*/ 3687217 w 6682383"/>
              <a:gd name="connsiteY10284" fmla="*/ 1194345 h 6812607"/>
              <a:gd name="connsiteX10285" fmla="*/ 3534668 w 6682383"/>
              <a:gd name="connsiteY10285" fmla="*/ 1194345 h 6812607"/>
              <a:gd name="connsiteX10286" fmla="*/ 3519785 w 6682383"/>
              <a:gd name="connsiteY10286" fmla="*/ 1201787 h 6812607"/>
              <a:gd name="connsiteX10287" fmla="*/ 3542109 w 6682383"/>
              <a:gd name="connsiteY10287" fmla="*/ 1201787 h 6812607"/>
              <a:gd name="connsiteX10288" fmla="*/ 3333751 w 6682383"/>
              <a:gd name="connsiteY10288" fmla="*/ 1194345 h 6812607"/>
              <a:gd name="connsiteX10289" fmla="*/ 3326308 w 6682383"/>
              <a:gd name="connsiteY10289" fmla="*/ 1198066 h 6812607"/>
              <a:gd name="connsiteX10290" fmla="*/ 3326308 w 6682383"/>
              <a:gd name="connsiteY10290" fmla="*/ 1205507 h 6812607"/>
              <a:gd name="connsiteX10291" fmla="*/ 3330029 w 6682383"/>
              <a:gd name="connsiteY10291" fmla="*/ 1205507 h 6812607"/>
              <a:gd name="connsiteX10292" fmla="*/ 3333751 w 6682383"/>
              <a:gd name="connsiteY10292" fmla="*/ 1201787 h 6812607"/>
              <a:gd name="connsiteX10293" fmla="*/ 3333751 w 6682383"/>
              <a:gd name="connsiteY10293" fmla="*/ 1194345 h 6812607"/>
              <a:gd name="connsiteX10294" fmla="*/ 2611933 w 6682383"/>
              <a:gd name="connsiteY10294" fmla="*/ 1194345 h 6812607"/>
              <a:gd name="connsiteX10295" fmla="*/ 2611933 w 6682383"/>
              <a:gd name="connsiteY10295" fmla="*/ 1201787 h 6812607"/>
              <a:gd name="connsiteX10296" fmla="*/ 2606974 w 6682383"/>
              <a:gd name="connsiteY10296" fmla="*/ 1201787 h 6812607"/>
              <a:gd name="connsiteX10297" fmla="*/ 2609143 w 6682383"/>
              <a:gd name="connsiteY10297" fmla="*/ 1195276 h 6812607"/>
              <a:gd name="connsiteX10298" fmla="*/ 2455664 w 6682383"/>
              <a:gd name="connsiteY10298" fmla="*/ 1194345 h 6812607"/>
              <a:gd name="connsiteX10299" fmla="*/ 2455664 w 6682383"/>
              <a:gd name="connsiteY10299" fmla="*/ 1201787 h 6812607"/>
              <a:gd name="connsiteX10300" fmla="*/ 2448223 w 6682383"/>
              <a:gd name="connsiteY10300" fmla="*/ 1201787 h 6812607"/>
              <a:gd name="connsiteX10301" fmla="*/ 5930801 w 6682383"/>
              <a:gd name="connsiteY10301" fmla="*/ 1186904 h 6812607"/>
              <a:gd name="connsiteX10302" fmla="*/ 5938242 w 6682383"/>
              <a:gd name="connsiteY10302" fmla="*/ 1186904 h 6812607"/>
              <a:gd name="connsiteX10303" fmla="*/ 5964287 w 6682383"/>
              <a:gd name="connsiteY10303" fmla="*/ 1190625 h 6812607"/>
              <a:gd name="connsiteX10304" fmla="*/ 5990332 w 6682383"/>
              <a:gd name="connsiteY10304" fmla="*/ 1198066 h 6812607"/>
              <a:gd name="connsiteX10305" fmla="*/ 6005215 w 6682383"/>
              <a:gd name="connsiteY10305" fmla="*/ 1205507 h 6812607"/>
              <a:gd name="connsiteX10306" fmla="*/ 6005215 w 6682383"/>
              <a:gd name="connsiteY10306" fmla="*/ 1212949 h 6812607"/>
              <a:gd name="connsiteX10307" fmla="*/ 5997773 w 6682383"/>
              <a:gd name="connsiteY10307" fmla="*/ 1224111 h 6812607"/>
              <a:gd name="connsiteX10308" fmla="*/ 5982890 w 6682383"/>
              <a:gd name="connsiteY10308" fmla="*/ 1216670 h 6812607"/>
              <a:gd name="connsiteX10309" fmla="*/ 5975449 w 6682383"/>
              <a:gd name="connsiteY10309" fmla="*/ 1209228 h 6812607"/>
              <a:gd name="connsiteX10310" fmla="*/ 5968008 w 6682383"/>
              <a:gd name="connsiteY10310" fmla="*/ 1209228 h 6812607"/>
              <a:gd name="connsiteX10311" fmla="*/ 5960566 w 6682383"/>
              <a:gd name="connsiteY10311" fmla="*/ 1205507 h 6812607"/>
              <a:gd name="connsiteX10312" fmla="*/ 5953125 w 6682383"/>
              <a:gd name="connsiteY10312" fmla="*/ 1201787 h 6812607"/>
              <a:gd name="connsiteX10313" fmla="*/ 5938242 w 6682383"/>
              <a:gd name="connsiteY10313" fmla="*/ 1194345 h 6812607"/>
              <a:gd name="connsiteX10314" fmla="*/ 3356074 w 6682383"/>
              <a:gd name="connsiteY10314" fmla="*/ 1186904 h 6812607"/>
              <a:gd name="connsiteX10315" fmla="*/ 3356074 w 6682383"/>
              <a:gd name="connsiteY10315" fmla="*/ 1194345 h 6812607"/>
              <a:gd name="connsiteX10316" fmla="*/ 3363516 w 6682383"/>
              <a:gd name="connsiteY10316" fmla="*/ 1194345 h 6812607"/>
              <a:gd name="connsiteX10317" fmla="*/ 3772793 w 6682383"/>
              <a:gd name="connsiteY10317" fmla="*/ 1179463 h 6812607"/>
              <a:gd name="connsiteX10318" fmla="*/ 3765352 w 6682383"/>
              <a:gd name="connsiteY10318" fmla="*/ 1186904 h 6812607"/>
              <a:gd name="connsiteX10319" fmla="*/ 3765352 w 6682383"/>
              <a:gd name="connsiteY10319" fmla="*/ 1194345 h 6812607"/>
              <a:gd name="connsiteX10320" fmla="*/ 3772793 w 6682383"/>
              <a:gd name="connsiteY10320" fmla="*/ 1194345 h 6812607"/>
              <a:gd name="connsiteX10321" fmla="*/ 3772793 w 6682383"/>
              <a:gd name="connsiteY10321" fmla="*/ 1186904 h 6812607"/>
              <a:gd name="connsiteX10322" fmla="*/ 3720703 w 6682383"/>
              <a:gd name="connsiteY10322" fmla="*/ 1179463 h 6812607"/>
              <a:gd name="connsiteX10323" fmla="*/ 3720703 w 6682383"/>
              <a:gd name="connsiteY10323" fmla="*/ 1186904 h 6812607"/>
              <a:gd name="connsiteX10324" fmla="*/ 3728145 w 6682383"/>
              <a:gd name="connsiteY10324" fmla="*/ 1186904 h 6812607"/>
              <a:gd name="connsiteX10325" fmla="*/ 3720703 w 6682383"/>
              <a:gd name="connsiteY10325" fmla="*/ 1179463 h 6812607"/>
              <a:gd name="connsiteX10326" fmla="*/ 3110508 w 6682383"/>
              <a:gd name="connsiteY10326" fmla="*/ 1179463 h 6812607"/>
              <a:gd name="connsiteX10327" fmla="*/ 3088184 w 6682383"/>
              <a:gd name="connsiteY10327" fmla="*/ 1186904 h 6812607"/>
              <a:gd name="connsiteX10328" fmla="*/ 3088184 w 6682383"/>
              <a:gd name="connsiteY10328" fmla="*/ 1194345 h 6812607"/>
              <a:gd name="connsiteX10329" fmla="*/ 2574726 w 6682383"/>
              <a:gd name="connsiteY10329" fmla="*/ 1179463 h 6812607"/>
              <a:gd name="connsiteX10330" fmla="*/ 2544961 w 6682383"/>
              <a:gd name="connsiteY10330" fmla="*/ 1201787 h 6812607"/>
              <a:gd name="connsiteX10331" fmla="*/ 2567285 w 6682383"/>
              <a:gd name="connsiteY10331" fmla="*/ 1194345 h 6812607"/>
              <a:gd name="connsiteX10332" fmla="*/ 5543847 w 6682383"/>
              <a:gd name="connsiteY10332" fmla="*/ 1172021 h 6812607"/>
              <a:gd name="connsiteX10333" fmla="*/ 5551289 w 6682383"/>
              <a:gd name="connsiteY10333" fmla="*/ 1172021 h 6812607"/>
              <a:gd name="connsiteX10334" fmla="*/ 5558730 w 6682383"/>
              <a:gd name="connsiteY10334" fmla="*/ 1172021 h 6812607"/>
              <a:gd name="connsiteX10335" fmla="*/ 5566172 w 6682383"/>
              <a:gd name="connsiteY10335" fmla="*/ 1179463 h 6812607"/>
              <a:gd name="connsiteX10336" fmla="*/ 5573613 w 6682383"/>
              <a:gd name="connsiteY10336" fmla="*/ 1186904 h 6812607"/>
              <a:gd name="connsiteX10337" fmla="*/ 5558730 w 6682383"/>
              <a:gd name="connsiteY10337" fmla="*/ 1194345 h 6812607"/>
              <a:gd name="connsiteX10338" fmla="*/ 5543847 w 6682383"/>
              <a:gd name="connsiteY10338" fmla="*/ 1190625 h 6812607"/>
              <a:gd name="connsiteX10339" fmla="*/ 5543847 w 6682383"/>
              <a:gd name="connsiteY10339" fmla="*/ 1179463 h 6812607"/>
              <a:gd name="connsiteX10340" fmla="*/ 5543847 w 6682383"/>
              <a:gd name="connsiteY10340" fmla="*/ 1172021 h 6812607"/>
              <a:gd name="connsiteX10341" fmla="*/ 3936504 w 6682383"/>
              <a:gd name="connsiteY10341" fmla="*/ 1172021 h 6812607"/>
              <a:gd name="connsiteX10342" fmla="*/ 3936504 w 6682383"/>
              <a:gd name="connsiteY10342" fmla="*/ 1179463 h 6812607"/>
              <a:gd name="connsiteX10343" fmla="*/ 3929063 w 6682383"/>
              <a:gd name="connsiteY10343" fmla="*/ 1179463 h 6812607"/>
              <a:gd name="connsiteX10344" fmla="*/ 3943945 w 6682383"/>
              <a:gd name="connsiteY10344" fmla="*/ 1186904 h 6812607"/>
              <a:gd name="connsiteX10345" fmla="*/ 3951387 w 6682383"/>
              <a:gd name="connsiteY10345" fmla="*/ 1179463 h 6812607"/>
              <a:gd name="connsiteX10346" fmla="*/ 3943945 w 6682383"/>
              <a:gd name="connsiteY10346" fmla="*/ 1172021 h 6812607"/>
              <a:gd name="connsiteX10347" fmla="*/ 3579316 w 6682383"/>
              <a:gd name="connsiteY10347" fmla="*/ 1172021 h 6812607"/>
              <a:gd name="connsiteX10348" fmla="*/ 3571875 w 6682383"/>
              <a:gd name="connsiteY10348" fmla="*/ 1186904 h 6812607"/>
              <a:gd name="connsiteX10349" fmla="*/ 3579316 w 6682383"/>
              <a:gd name="connsiteY10349" fmla="*/ 1179463 h 6812607"/>
              <a:gd name="connsiteX10350" fmla="*/ 3586758 w 6682383"/>
              <a:gd name="connsiteY10350" fmla="*/ 1179463 h 6812607"/>
              <a:gd name="connsiteX10351" fmla="*/ 3594199 w 6682383"/>
              <a:gd name="connsiteY10351" fmla="*/ 1175742 h 6812607"/>
              <a:gd name="connsiteX10352" fmla="*/ 3586758 w 6682383"/>
              <a:gd name="connsiteY10352" fmla="*/ 1172021 h 6812607"/>
              <a:gd name="connsiteX10353" fmla="*/ 3579316 w 6682383"/>
              <a:gd name="connsiteY10353" fmla="*/ 1172021 h 6812607"/>
              <a:gd name="connsiteX10354" fmla="*/ 3400723 w 6682383"/>
              <a:gd name="connsiteY10354" fmla="*/ 1172021 h 6812607"/>
              <a:gd name="connsiteX10355" fmla="*/ 3404443 w 6682383"/>
              <a:gd name="connsiteY10355" fmla="*/ 1172021 h 6812607"/>
              <a:gd name="connsiteX10356" fmla="*/ 3408165 w 6682383"/>
              <a:gd name="connsiteY10356" fmla="*/ 1179463 h 6812607"/>
              <a:gd name="connsiteX10357" fmla="*/ 3400723 w 6682383"/>
              <a:gd name="connsiteY10357" fmla="*/ 1172021 h 6812607"/>
              <a:gd name="connsiteX10358" fmla="*/ 2783087 w 6682383"/>
              <a:gd name="connsiteY10358" fmla="*/ 1172021 h 6812607"/>
              <a:gd name="connsiteX10359" fmla="*/ 2768204 w 6682383"/>
              <a:gd name="connsiteY10359" fmla="*/ 1179463 h 6812607"/>
              <a:gd name="connsiteX10360" fmla="*/ 2775644 w 6682383"/>
              <a:gd name="connsiteY10360" fmla="*/ 1186904 h 6812607"/>
              <a:gd name="connsiteX10361" fmla="*/ 2783087 w 6682383"/>
              <a:gd name="connsiteY10361" fmla="*/ 1172021 h 6812607"/>
              <a:gd name="connsiteX10362" fmla="*/ 3168644 w 6682383"/>
              <a:gd name="connsiteY10362" fmla="*/ 1169696 h 6812607"/>
              <a:gd name="connsiteX10363" fmla="*/ 3155156 w 6682383"/>
              <a:gd name="connsiteY10363" fmla="*/ 1172021 h 6812607"/>
              <a:gd name="connsiteX10364" fmla="*/ 3158877 w 6682383"/>
              <a:gd name="connsiteY10364" fmla="*/ 1175742 h 6812607"/>
              <a:gd name="connsiteX10365" fmla="*/ 3162598 w 6682383"/>
              <a:gd name="connsiteY10365" fmla="*/ 1186904 h 6812607"/>
              <a:gd name="connsiteX10366" fmla="*/ 3155156 w 6682383"/>
              <a:gd name="connsiteY10366" fmla="*/ 1186904 h 6812607"/>
              <a:gd name="connsiteX10367" fmla="*/ 3140274 w 6682383"/>
              <a:gd name="connsiteY10367" fmla="*/ 1194345 h 6812607"/>
              <a:gd name="connsiteX10368" fmla="*/ 3132832 w 6682383"/>
              <a:gd name="connsiteY10368" fmla="*/ 1205507 h 6812607"/>
              <a:gd name="connsiteX10369" fmla="*/ 3121670 w 6682383"/>
              <a:gd name="connsiteY10369" fmla="*/ 1205507 h 6812607"/>
              <a:gd name="connsiteX10370" fmla="*/ 3110508 w 6682383"/>
              <a:gd name="connsiteY10370" fmla="*/ 1216670 h 6812607"/>
              <a:gd name="connsiteX10371" fmla="*/ 3103067 w 6682383"/>
              <a:gd name="connsiteY10371" fmla="*/ 1216670 h 6812607"/>
              <a:gd name="connsiteX10372" fmla="*/ 3095625 w 6682383"/>
              <a:gd name="connsiteY10372" fmla="*/ 1216670 h 6812607"/>
              <a:gd name="connsiteX10373" fmla="*/ 3088184 w 6682383"/>
              <a:gd name="connsiteY10373" fmla="*/ 1209228 h 6812607"/>
              <a:gd name="connsiteX10374" fmla="*/ 3084463 w 6682383"/>
              <a:gd name="connsiteY10374" fmla="*/ 1201787 h 6812607"/>
              <a:gd name="connsiteX10375" fmla="*/ 3073301 w 6682383"/>
              <a:gd name="connsiteY10375" fmla="*/ 1216670 h 6812607"/>
              <a:gd name="connsiteX10376" fmla="*/ 3065859 w 6682383"/>
              <a:gd name="connsiteY10376" fmla="*/ 1238994 h 6812607"/>
              <a:gd name="connsiteX10377" fmla="*/ 3065859 w 6682383"/>
              <a:gd name="connsiteY10377" fmla="*/ 1246435 h 6812607"/>
              <a:gd name="connsiteX10378" fmla="*/ 3058418 w 6682383"/>
              <a:gd name="connsiteY10378" fmla="*/ 1246435 h 6812607"/>
              <a:gd name="connsiteX10379" fmla="*/ 3050977 w 6682383"/>
              <a:gd name="connsiteY10379" fmla="*/ 1246435 h 6812607"/>
              <a:gd name="connsiteX10380" fmla="*/ 3036094 w 6682383"/>
              <a:gd name="connsiteY10380" fmla="*/ 1261318 h 6812607"/>
              <a:gd name="connsiteX10381" fmla="*/ 3017490 w 6682383"/>
              <a:gd name="connsiteY10381" fmla="*/ 1272480 h 6812607"/>
              <a:gd name="connsiteX10382" fmla="*/ 3006328 w 6682383"/>
              <a:gd name="connsiteY10382" fmla="*/ 1276201 h 6812607"/>
              <a:gd name="connsiteX10383" fmla="*/ 3013770 w 6682383"/>
              <a:gd name="connsiteY10383" fmla="*/ 1291084 h 6812607"/>
              <a:gd name="connsiteX10384" fmla="*/ 3021211 w 6682383"/>
              <a:gd name="connsiteY10384" fmla="*/ 1291084 h 6812607"/>
              <a:gd name="connsiteX10385" fmla="*/ 3013770 w 6682383"/>
              <a:gd name="connsiteY10385" fmla="*/ 1283642 h 6812607"/>
              <a:gd name="connsiteX10386" fmla="*/ 3021211 w 6682383"/>
              <a:gd name="connsiteY10386" fmla="*/ 1283642 h 6812607"/>
              <a:gd name="connsiteX10387" fmla="*/ 3036094 w 6682383"/>
              <a:gd name="connsiteY10387" fmla="*/ 1276201 h 6812607"/>
              <a:gd name="connsiteX10388" fmla="*/ 3047256 w 6682383"/>
              <a:gd name="connsiteY10388" fmla="*/ 1276201 h 6812607"/>
              <a:gd name="connsiteX10389" fmla="*/ 3054697 w 6682383"/>
              <a:gd name="connsiteY10389" fmla="*/ 1279922 h 6812607"/>
              <a:gd name="connsiteX10390" fmla="*/ 3058418 w 6682383"/>
              <a:gd name="connsiteY10390" fmla="*/ 1283642 h 6812607"/>
              <a:gd name="connsiteX10391" fmla="*/ 3065859 w 6682383"/>
              <a:gd name="connsiteY10391" fmla="*/ 1283642 h 6812607"/>
              <a:gd name="connsiteX10392" fmla="*/ 3054697 w 6682383"/>
              <a:gd name="connsiteY10392" fmla="*/ 1268759 h 6812607"/>
              <a:gd name="connsiteX10393" fmla="*/ 3050977 w 6682383"/>
              <a:gd name="connsiteY10393" fmla="*/ 1261318 h 6812607"/>
              <a:gd name="connsiteX10394" fmla="*/ 3073301 w 6682383"/>
              <a:gd name="connsiteY10394" fmla="*/ 1268759 h 6812607"/>
              <a:gd name="connsiteX10395" fmla="*/ 3073301 w 6682383"/>
              <a:gd name="connsiteY10395" fmla="*/ 1276201 h 6812607"/>
              <a:gd name="connsiteX10396" fmla="*/ 3073301 w 6682383"/>
              <a:gd name="connsiteY10396" fmla="*/ 1291084 h 6812607"/>
              <a:gd name="connsiteX10397" fmla="*/ 3080742 w 6682383"/>
              <a:gd name="connsiteY10397" fmla="*/ 1276201 h 6812607"/>
              <a:gd name="connsiteX10398" fmla="*/ 3117949 w 6682383"/>
              <a:gd name="connsiteY10398" fmla="*/ 1253877 h 6812607"/>
              <a:gd name="connsiteX10399" fmla="*/ 3125391 w 6682383"/>
              <a:gd name="connsiteY10399" fmla="*/ 1246435 h 6812607"/>
              <a:gd name="connsiteX10400" fmla="*/ 3140274 w 6682383"/>
              <a:gd name="connsiteY10400" fmla="*/ 1238994 h 6812607"/>
              <a:gd name="connsiteX10401" fmla="*/ 3140274 w 6682383"/>
              <a:gd name="connsiteY10401" fmla="*/ 1246435 h 6812607"/>
              <a:gd name="connsiteX10402" fmla="*/ 3147715 w 6682383"/>
              <a:gd name="connsiteY10402" fmla="*/ 1246435 h 6812607"/>
              <a:gd name="connsiteX10403" fmla="*/ 3162598 w 6682383"/>
              <a:gd name="connsiteY10403" fmla="*/ 1238994 h 6812607"/>
              <a:gd name="connsiteX10404" fmla="*/ 3162598 w 6682383"/>
              <a:gd name="connsiteY10404" fmla="*/ 1231552 h 6812607"/>
              <a:gd name="connsiteX10405" fmla="*/ 3170039 w 6682383"/>
              <a:gd name="connsiteY10405" fmla="*/ 1231552 h 6812607"/>
              <a:gd name="connsiteX10406" fmla="*/ 3177481 w 6682383"/>
              <a:gd name="connsiteY10406" fmla="*/ 1227832 h 6812607"/>
              <a:gd name="connsiteX10407" fmla="*/ 3162598 w 6682383"/>
              <a:gd name="connsiteY10407" fmla="*/ 1224111 h 6812607"/>
              <a:gd name="connsiteX10408" fmla="*/ 3147715 w 6682383"/>
              <a:gd name="connsiteY10408" fmla="*/ 1216670 h 6812607"/>
              <a:gd name="connsiteX10409" fmla="*/ 3155156 w 6682383"/>
              <a:gd name="connsiteY10409" fmla="*/ 1216670 h 6812607"/>
              <a:gd name="connsiteX10410" fmla="*/ 3166319 w 6682383"/>
              <a:gd name="connsiteY10410" fmla="*/ 1212949 h 6812607"/>
              <a:gd name="connsiteX10411" fmla="*/ 3177481 w 6682383"/>
              <a:gd name="connsiteY10411" fmla="*/ 1209228 h 6812607"/>
              <a:gd name="connsiteX10412" fmla="*/ 3184922 w 6682383"/>
              <a:gd name="connsiteY10412" fmla="*/ 1216670 h 6812607"/>
              <a:gd name="connsiteX10413" fmla="*/ 3192364 w 6682383"/>
              <a:gd name="connsiteY10413" fmla="*/ 1216670 h 6812607"/>
              <a:gd name="connsiteX10414" fmla="*/ 3199805 w 6682383"/>
              <a:gd name="connsiteY10414" fmla="*/ 1216670 h 6812607"/>
              <a:gd name="connsiteX10415" fmla="*/ 3214687 w 6682383"/>
              <a:gd name="connsiteY10415" fmla="*/ 1209228 h 6812607"/>
              <a:gd name="connsiteX10416" fmla="*/ 3207246 w 6682383"/>
              <a:gd name="connsiteY10416" fmla="*/ 1201787 h 6812607"/>
              <a:gd name="connsiteX10417" fmla="*/ 3199805 w 6682383"/>
              <a:gd name="connsiteY10417" fmla="*/ 1201787 h 6812607"/>
              <a:gd name="connsiteX10418" fmla="*/ 3199805 w 6682383"/>
              <a:gd name="connsiteY10418" fmla="*/ 1194345 h 6812607"/>
              <a:gd name="connsiteX10419" fmla="*/ 3199805 w 6682383"/>
              <a:gd name="connsiteY10419" fmla="*/ 1186904 h 6812607"/>
              <a:gd name="connsiteX10420" fmla="*/ 3192364 w 6682383"/>
              <a:gd name="connsiteY10420" fmla="*/ 1179463 h 6812607"/>
              <a:gd name="connsiteX10421" fmla="*/ 3168644 w 6682383"/>
              <a:gd name="connsiteY10421" fmla="*/ 1169696 h 6812607"/>
              <a:gd name="connsiteX10422" fmla="*/ 5662910 w 6682383"/>
              <a:gd name="connsiteY10422" fmla="*/ 1164580 h 6812607"/>
              <a:gd name="connsiteX10423" fmla="*/ 5685234 w 6682383"/>
              <a:gd name="connsiteY10423" fmla="*/ 1164580 h 6812607"/>
              <a:gd name="connsiteX10424" fmla="*/ 5700117 w 6682383"/>
              <a:gd name="connsiteY10424" fmla="*/ 1172021 h 6812607"/>
              <a:gd name="connsiteX10425" fmla="*/ 5711279 w 6682383"/>
              <a:gd name="connsiteY10425" fmla="*/ 1175742 h 6812607"/>
              <a:gd name="connsiteX10426" fmla="*/ 5722441 w 6682383"/>
              <a:gd name="connsiteY10426" fmla="*/ 1179463 h 6812607"/>
              <a:gd name="connsiteX10427" fmla="*/ 5744765 w 6682383"/>
              <a:gd name="connsiteY10427" fmla="*/ 1186904 h 6812607"/>
              <a:gd name="connsiteX10428" fmla="*/ 5778252 w 6682383"/>
              <a:gd name="connsiteY10428" fmla="*/ 1190625 h 6812607"/>
              <a:gd name="connsiteX10429" fmla="*/ 5789414 w 6682383"/>
              <a:gd name="connsiteY10429" fmla="*/ 1201787 h 6812607"/>
              <a:gd name="connsiteX10430" fmla="*/ 5789414 w 6682383"/>
              <a:gd name="connsiteY10430" fmla="*/ 1209228 h 6812607"/>
              <a:gd name="connsiteX10431" fmla="*/ 5774531 w 6682383"/>
              <a:gd name="connsiteY10431" fmla="*/ 1201787 h 6812607"/>
              <a:gd name="connsiteX10432" fmla="*/ 5767090 w 6682383"/>
              <a:gd name="connsiteY10432" fmla="*/ 1201787 h 6812607"/>
              <a:gd name="connsiteX10433" fmla="*/ 5759648 w 6682383"/>
              <a:gd name="connsiteY10433" fmla="*/ 1201787 h 6812607"/>
              <a:gd name="connsiteX10434" fmla="*/ 5744765 w 6682383"/>
              <a:gd name="connsiteY10434" fmla="*/ 1194345 h 6812607"/>
              <a:gd name="connsiteX10435" fmla="*/ 5722441 w 6682383"/>
              <a:gd name="connsiteY10435" fmla="*/ 1194345 h 6812607"/>
              <a:gd name="connsiteX10436" fmla="*/ 5707558 w 6682383"/>
              <a:gd name="connsiteY10436" fmla="*/ 1186904 h 6812607"/>
              <a:gd name="connsiteX10437" fmla="*/ 5685234 w 6682383"/>
              <a:gd name="connsiteY10437" fmla="*/ 1186904 h 6812607"/>
              <a:gd name="connsiteX10438" fmla="*/ 5685234 w 6682383"/>
              <a:gd name="connsiteY10438" fmla="*/ 1194345 h 6812607"/>
              <a:gd name="connsiteX10439" fmla="*/ 5692676 w 6682383"/>
              <a:gd name="connsiteY10439" fmla="*/ 1194345 h 6812607"/>
              <a:gd name="connsiteX10440" fmla="*/ 5707558 w 6682383"/>
              <a:gd name="connsiteY10440" fmla="*/ 1209228 h 6812607"/>
              <a:gd name="connsiteX10441" fmla="*/ 5715000 w 6682383"/>
              <a:gd name="connsiteY10441" fmla="*/ 1216670 h 6812607"/>
              <a:gd name="connsiteX10442" fmla="*/ 5703838 w 6682383"/>
              <a:gd name="connsiteY10442" fmla="*/ 1216670 h 6812607"/>
              <a:gd name="connsiteX10443" fmla="*/ 5692676 w 6682383"/>
              <a:gd name="connsiteY10443" fmla="*/ 1209228 h 6812607"/>
              <a:gd name="connsiteX10444" fmla="*/ 5685234 w 6682383"/>
              <a:gd name="connsiteY10444" fmla="*/ 1209228 h 6812607"/>
              <a:gd name="connsiteX10445" fmla="*/ 5677793 w 6682383"/>
              <a:gd name="connsiteY10445" fmla="*/ 1216670 h 6812607"/>
              <a:gd name="connsiteX10446" fmla="*/ 5677793 w 6682383"/>
              <a:gd name="connsiteY10446" fmla="*/ 1201787 h 6812607"/>
              <a:gd name="connsiteX10447" fmla="*/ 5662910 w 6682383"/>
              <a:gd name="connsiteY10447" fmla="*/ 1186904 h 6812607"/>
              <a:gd name="connsiteX10448" fmla="*/ 5655468 w 6682383"/>
              <a:gd name="connsiteY10448" fmla="*/ 1172021 h 6812607"/>
              <a:gd name="connsiteX10449" fmla="*/ 5662910 w 6682383"/>
              <a:gd name="connsiteY10449" fmla="*/ 1164580 h 6812607"/>
              <a:gd name="connsiteX10450" fmla="*/ 2684487 w 6682383"/>
              <a:gd name="connsiteY10450" fmla="*/ 1159929 h 6812607"/>
              <a:gd name="connsiteX10451" fmla="*/ 2686348 w 6682383"/>
              <a:gd name="connsiteY10451" fmla="*/ 1160859 h 6812607"/>
              <a:gd name="connsiteX10452" fmla="*/ 2686348 w 6682383"/>
              <a:gd name="connsiteY10452" fmla="*/ 1168300 h 6812607"/>
              <a:gd name="connsiteX10453" fmla="*/ 2678907 w 6682383"/>
              <a:gd name="connsiteY10453" fmla="*/ 1172021 h 6812607"/>
              <a:gd name="connsiteX10454" fmla="*/ 2678907 w 6682383"/>
              <a:gd name="connsiteY10454" fmla="*/ 1164580 h 6812607"/>
              <a:gd name="connsiteX10455" fmla="*/ 2684487 w 6682383"/>
              <a:gd name="connsiteY10455" fmla="*/ 1159929 h 6812607"/>
              <a:gd name="connsiteX10456" fmla="*/ 5491758 w 6682383"/>
              <a:gd name="connsiteY10456" fmla="*/ 1157138 h 6812607"/>
              <a:gd name="connsiteX10457" fmla="*/ 5495478 w 6682383"/>
              <a:gd name="connsiteY10457" fmla="*/ 1160859 h 6812607"/>
              <a:gd name="connsiteX10458" fmla="*/ 5499199 w 6682383"/>
              <a:gd name="connsiteY10458" fmla="*/ 1164580 h 6812607"/>
              <a:gd name="connsiteX10459" fmla="*/ 5495478 w 6682383"/>
              <a:gd name="connsiteY10459" fmla="*/ 1164580 h 6812607"/>
              <a:gd name="connsiteX10460" fmla="*/ 5491758 w 6682383"/>
              <a:gd name="connsiteY10460" fmla="*/ 1157138 h 6812607"/>
              <a:gd name="connsiteX10461" fmla="*/ 3623965 w 6682383"/>
              <a:gd name="connsiteY10461" fmla="*/ 1157138 h 6812607"/>
              <a:gd name="connsiteX10462" fmla="*/ 3616523 w 6682383"/>
              <a:gd name="connsiteY10462" fmla="*/ 1164580 h 6812607"/>
              <a:gd name="connsiteX10463" fmla="*/ 3609082 w 6682383"/>
              <a:gd name="connsiteY10463" fmla="*/ 1172021 h 6812607"/>
              <a:gd name="connsiteX10464" fmla="*/ 3616523 w 6682383"/>
              <a:gd name="connsiteY10464" fmla="*/ 1172021 h 6812607"/>
              <a:gd name="connsiteX10465" fmla="*/ 3623965 w 6682383"/>
              <a:gd name="connsiteY10465" fmla="*/ 1172021 h 6812607"/>
              <a:gd name="connsiteX10466" fmla="*/ 3623965 w 6682383"/>
              <a:gd name="connsiteY10466" fmla="*/ 1179463 h 6812607"/>
              <a:gd name="connsiteX10467" fmla="*/ 3631406 w 6682383"/>
              <a:gd name="connsiteY10467" fmla="*/ 1172021 h 6812607"/>
              <a:gd name="connsiteX10468" fmla="*/ 3631406 w 6682383"/>
              <a:gd name="connsiteY10468" fmla="*/ 1164580 h 6812607"/>
              <a:gd name="connsiteX10469" fmla="*/ 3274219 w 6682383"/>
              <a:gd name="connsiteY10469" fmla="*/ 1157138 h 6812607"/>
              <a:gd name="connsiteX10470" fmla="*/ 3274219 w 6682383"/>
              <a:gd name="connsiteY10470" fmla="*/ 1164580 h 6812607"/>
              <a:gd name="connsiteX10471" fmla="*/ 3281661 w 6682383"/>
              <a:gd name="connsiteY10471" fmla="*/ 1164580 h 6812607"/>
              <a:gd name="connsiteX10472" fmla="*/ 3274219 w 6682383"/>
              <a:gd name="connsiteY10472" fmla="*/ 1157138 h 6812607"/>
              <a:gd name="connsiteX10473" fmla="*/ 2284512 w 6682383"/>
              <a:gd name="connsiteY10473" fmla="*/ 1157138 h 6812607"/>
              <a:gd name="connsiteX10474" fmla="*/ 2284512 w 6682383"/>
              <a:gd name="connsiteY10474" fmla="*/ 1164580 h 6812607"/>
              <a:gd name="connsiteX10475" fmla="*/ 2269630 w 6682383"/>
              <a:gd name="connsiteY10475" fmla="*/ 1172021 h 6812607"/>
              <a:gd name="connsiteX10476" fmla="*/ 2284512 w 6682383"/>
              <a:gd name="connsiteY10476" fmla="*/ 1157138 h 6812607"/>
              <a:gd name="connsiteX10477" fmla="*/ 3696518 w 6682383"/>
              <a:gd name="connsiteY10477" fmla="*/ 1153418 h 6812607"/>
              <a:gd name="connsiteX10478" fmla="*/ 3690938 w 6682383"/>
              <a:gd name="connsiteY10478" fmla="*/ 1157138 h 6812607"/>
              <a:gd name="connsiteX10479" fmla="*/ 3698379 w 6682383"/>
              <a:gd name="connsiteY10479" fmla="*/ 1157138 h 6812607"/>
              <a:gd name="connsiteX10480" fmla="*/ 3696518 w 6682383"/>
              <a:gd name="connsiteY10480" fmla="*/ 1153418 h 6812607"/>
              <a:gd name="connsiteX10481" fmla="*/ 5469433 w 6682383"/>
              <a:gd name="connsiteY10481" fmla="*/ 1149697 h 6812607"/>
              <a:gd name="connsiteX10482" fmla="*/ 5476875 w 6682383"/>
              <a:gd name="connsiteY10482" fmla="*/ 1149697 h 6812607"/>
              <a:gd name="connsiteX10483" fmla="*/ 5484316 w 6682383"/>
              <a:gd name="connsiteY10483" fmla="*/ 1168300 h 6812607"/>
              <a:gd name="connsiteX10484" fmla="*/ 5476875 w 6682383"/>
              <a:gd name="connsiteY10484" fmla="*/ 1179463 h 6812607"/>
              <a:gd name="connsiteX10485" fmla="*/ 5476875 w 6682383"/>
              <a:gd name="connsiteY10485" fmla="*/ 1186904 h 6812607"/>
              <a:gd name="connsiteX10486" fmla="*/ 5461992 w 6682383"/>
              <a:gd name="connsiteY10486" fmla="*/ 1194345 h 6812607"/>
              <a:gd name="connsiteX10487" fmla="*/ 5454551 w 6682383"/>
              <a:gd name="connsiteY10487" fmla="*/ 1186904 h 6812607"/>
              <a:gd name="connsiteX10488" fmla="*/ 5439668 w 6682383"/>
              <a:gd name="connsiteY10488" fmla="*/ 1186904 h 6812607"/>
              <a:gd name="connsiteX10489" fmla="*/ 5439668 w 6682383"/>
              <a:gd name="connsiteY10489" fmla="*/ 1194345 h 6812607"/>
              <a:gd name="connsiteX10490" fmla="*/ 5417343 w 6682383"/>
              <a:gd name="connsiteY10490" fmla="*/ 1179463 h 6812607"/>
              <a:gd name="connsiteX10491" fmla="*/ 5424785 w 6682383"/>
              <a:gd name="connsiteY10491" fmla="*/ 1179463 h 6812607"/>
              <a:gd name="connsiteX10492" fmla="*/ 5432226 w 6682383"/>
              <a:gd name="connsiteY10492" fmla="*/ 1164580 h 6812607"/>
              <a:gd name="connsiteX10493" fmla="*/ 5447109 w 6682383"/>
              <a:gd name="connsiteY10493" fmla="*/ 1157138 h 6812607"/>
              <a:gd name="connsiteX10494" fmla="*/ 5461992 w 6682383"/>
              <a:gd name="connsiteY10494" fmla="*/ 1172021 h 6812607"/>
              <a:gd name="connsiteX10495" fmla="*/ 5469433 w 6682383"/>
              <a:gd name="connsiteY10495" fmla="*/ 1172021 h 6812607"/>
              <a:gd name="connsiteX10496" fmla="*/ 5469433 w 6682383"/>
              <a:gd name="connsiteY10496" fmla="*/ 1157138 h 6812607"/>
              <a:gd name="connsiteX10497" fmla="*/ 5469433 w 6682383"/>
              <a:gd name="connsiteY10497" fmla="*/ 1149697 h 6812607"/>
              <a:gd name="connsiteX10498" fmla="*/ 3914180 w 6682383"/>
              <a:gd name="connsiteY10498" fmla="*/ 1149697 h 6812607"/>
              <a:gd name="connsiteX10499" fmla="*/ 3914180 w 6682383"/>
              <a:gd name="connsiteY10499" fmla="*/ 1157138 h 6812607"/>
              <a:gd name="connsiteX10500" fmla="*/ 3921622 w 6682383"/>
              <a:gd name="connsiteY10500" fmla="*/ 1164580 h 6812607"/>
              <a:gd name="connsiteX10501" fmla="*/ 3921622 w 6682383"/>
              <a:gd name="connsiteY10501" fmla="*/ 1157138 h 6812607"/>
              <a:gd name="connsiteX10502" fmla="*/ 3914180 w 6682383"/>
              <a:gd name="connsiteY10502" fmla="*/ 1149697 h 6812607"/>
              <a:gd name="connsiteX10503" fmla="*/ 5562916 w 6682383"/>
              <a:gd name="connsiteY10503" fmla="*/ 1147837 h 6812607"/>
              <a:gd name="connsiteX10504" fmla="*/ 5558730 w 6682383"/>
              <a:gd name="connsiteY10504" fmla="*/ 1149697 h 6812607"/>
              <a:gd name="connsiteX10505" fmla="*/ 5562451 w 6682383"/>
              <a:gd name="connsiteY10505" fmla="*/ 1157138 h 6812607"/>
              <a:gd name="connsiteX10506" fmla="*/ 5573613 w 6682383"/>
              <a:gd name="connsiteY10506" fmla="*/ 1164580 h 6812607"/>
              <a:gd name="connsiteX10507" fmla="*/ 5581054 w 6682383"/>
              <a:gd name="connsiteY10507" fmla="*/ 1164580 h 6812607"/>
              <a:gd name="connsiteX10508" fmla="*/ 5562916 w 6682383"/>
              <a:gd name="connsiteY10508" fmla="*/ 1147837 h 6812607"/>
              <a:gd name="connsiteX10509" fmla="*/ 2902148 w 6682383"/>
              <a:gd name="connsiteY10509" fmla="*/ 1144116 h 6812607"/>
              <a:gd name="connsiteX10510" fmla="*/ 2905869 w 6682383"/>
              <a:gd name="connsiteY10510" fmla="*/ 1145976 h 6812607"/>
              <a:gd name="connsiteX10511" fmla="*/ 2902148 w 6682383"/>
              <a:gd name="connsiteY10511" fmla="*/ 1153418 h 6812607"/>
              <a:gd name="connsiteX10512" fmla="*/ 2894707 w 6682383"/>
              <a:gd name="connsiteY10512" fmla="*/ 1153418 h 6812607"/>
              <a:gd name="connsiteX10513" fmla="*/ 2898428 w 6682383"/>
              <a:gd name="connsiteY10513" fmla="*/ 1145976 h 6812607"/>
              <a:gd name="connsiteX10514" fmla="*/ 2902148 w 6682383"/>
              <a:gd name="connsiteY10514" fmla="*/ 1144116 h 6812607"/>
              <a:gd name="connsiteX10515" fmla="*/ 5830342 w 6682383"/>
              <a:gd name="connsiteY10515" fmla="*/ 1142256 h 6812607"/>
              <a:gd name="connsiteX10516" fmla="*/ 5834062 w 6682383"/>
              <a:gd name="connsiteY10516" fmla="*/ 1149697 h 6812607"/>
              <a:gd name="connsiteX10517" fmla="*/ 5826621 w 6682383"/>
              <a:gd name="connsiteY10517" fmla="*/ 1149697 h 6812607"/>
              <a:gd name="connsiteX10518" fmla="*/ 5830342 w 6682383"/>
              <a:gd name="connsiteY10518" fmla="*/ 1142256 h 6812607"/>
              <a:gd name="connsiteX10519" fmla="*/ 5395019 w 6682383"/>
              <a:gd name="connsiteY10519" fmla="*/ 1142256 h 6812607"/>
              <a:gd name="connsiteX10520" fmla="*/ 5395019 w 6682383"/>
              <a:gd name="connsiteY10520" fmla="*/ 1149697 h 6812607"/>
              <a:gd name="connsiteX10521" fmla="*/ 5395019 w 6682383"/>
              <a:gd name="connsiteY10521" fmla="*/ 1164580 h 6812607"/>
              <a:gd name="connsiteX10522" fmla="*/ 5387578 w 6682383"/>
              <a:gd name="connsiteY10522" fmla="*/ 1164580 h 6812607"/>
              <a:gd name="connsiteX10523" fmla="*/ 5380136 w 6682383"/>
              <a:gd name="connsiteY10523" fmla="*/ 1149697 h 6812607"/>
              <a:gd name="connsiteX10524" fmla="*/ 3884415 w 6682383"/>
              <a:gd name="connsiteY10524" fmla="*/ 1142256 h 6812607"/>
              <a:gd name="connsiteX10525" fmla="*/ 3884415 w 6682383"/>
              <a:gd name="connsiteY10525" fmla="*/ 1149697 h 6812607"/>
              <a:gd name="connsiteX10526" fmla="*/ 3888135 w 6682383"/>
              <a:gd name="connsiteY10526" fmla="*/ 1145976 h 6812607"/>
              <a:gd name="connsiteX10527" fmla="*/ 3891855 w 6682383"/>
              <a:gd name="connsiteY10527" fmla="*/ 1142256 h 6812607"/>
              <a:gd name="connsiteX10528" fmla="*/ 3869532 w 6682383"/>
              <a:gd name="connsiteY10528" fmla="*/ 1142256 h 6812607"/>
              <a:gd name="connsiteX10529" fmla="*/ 3862090 w 6682383"/>
              <a:gd name="connsiteY10529" fmla="*/ 1149697 h 6812607"/>
              <a:gd name="connsiteX10530" fmla="*/ 3862090 w 6682383"/>
              <a:gd name="connsiteY10530" fmla="*/ 1153418 h 6812607"/>
              <a:gd name="connsiteX10531" fmla="*/ 3869532 w 6682383"/>
              <a:gd name="connsiteY10531" fmla="*/ 1157138 h 6812607"/>
              <a:gd name="connsiteX10532" fmla="*/ 3869532 w 6682383"/>
              <a:gd name="connsiteY10532" fmla="*/ 1149697 h 6812607"/>
              <a:gd name="connsiteX10533" fmla="*/ 3869532 w 6682383"/>
              <a:gd name="connsiteY10533" fmla="*/ 1142256 h 6812607"/>
              <a:gd name="connsiteX10534" fmla="*/ 2969121 w 6682383"/>
              <a:gd name="connsiteY10534" fmla="*/ 1142256 h 6812607"/>
              <a:gd name="connsiteX10535" fmla="*/ 2969121 w 6682383"/>
              <a:gd name="connsiteY10535" fmla="*/ 1157138 h 6812607"/>
              <a:gd name="connsiteX10536" fmla="*/ 2969121 w 6682383"/>
              <a:gd name="connsiteY10536" fmla="*/ 1164580 h 6812607"/>
              <a:gd name="connsiteX10537" fmla="*/ 2976562 w 6682383"/>
              <a:gd name="connsiteY10537" fmla="*/ 1172021 h 6812607"/>
              <a:gd name="connsiteX10538" fmla="*/ 2969121 w 6682383"/>
              <a:gd name="connsiteY10538" fmla="*/ 1172021 h 6812607"/>
              <a:gd name="connsiteX10539" fmla="*/ 2961680 w 6682383"/>
              <a:gd name="connsiteY10539" fmla="*/ 1179463 h 6812607"/>
              <a:gd name="connsiteX10540" fmla="*/ 2946797 w 6682383"/>
              <a:gd name="connsiteY10540" fmla="*/ 1179463 h 6812607"/>
              <a:gd name="connsiteX10541" fmla="*/ 2946797 w 6682383"/>
              <a:gd name="connsiteY10541" fmla="*/ 1164580 h 6812607"/>
              <a:gd name="connsiteX10542" fmla="*/ 2961680 w 6682383"/>
              <a:gd name="connsiteY10542" fmla="*/ 1153418 h 6812607"/>
              <a:gd name="connsiteX10543" fmla="*/ 2965400 w 6682383"/>
              <a:gd name="connsiteY10543" fmla="*/ 1149697 h 6812607"/>
              <a:gd name="connsiteX10544" fmla="*/ 2969121 w 6682383"/>
              <a:gd name="connsiteY10544" fmla="*/ 1142256 h 6812607"/>
              <a:gd name="connsiteX10545" fmla="*/ 2024063 w 6682383"/>
              <a:gd name="connsiteY10545" fmla="*/ 1142256 h 6812607"/>
              <a:gd name="connsiteX10546" fmla="*/ 2024063 w 6682383"/>
              <a:gd name="connsiteY10546" fmla="*/ 1149697 h 6812607"/>
              <a:gd name="connsiteX10547" fmla="*/ 2016621 w 6682383"/>
              <a:gd name="connsiteY10547" fmla="*/ 1145976 h 6812607"/>
              <a:gd name="connsiteX10548" fmla="*/ 2024063 w 6682383"/>
              <a:gd name="connsiteY10548" fmla="*/ 1142256 h 6812607"/>
              <a:gd name="connsiteX10549" fmla="*/ 5428448 w 6682383"/>
              <a:gd name="connsiteY10549" fmla="*/ 1138478 h 6812607"/>
              <a:gd name="connsiteX10550" fmla="*/ 5428506 w 6682383"/>
              <a:gd name="connsiteY10550" fmla="*/ 1138535 h 6812607"/>
              <a:gd name="connsiteX10551" fmla="*/ 5432226 w 6682383"/>
              <a:gd name="connsiteY10551" fmla="*/ 1142256 h 6812607"/>
              <a:gd name="connsiteX10552" fmla="*/ 5424785 w 6682383"/>
              <a:gd name="connsiteY10552" fmla="*/ 1134814 h 6812607"/>
              <a:gd name="connsiteX10553" fmla="*/ 5425715 w 6682383"/>
              <a:gd name="connsiteY10553" fmla="*/ 1135744 h 6812607"/>
              <a:gd name="connsiteX10554" fmla="*/ 5428448 w 6682383"/>
              <a:gd name="connsiteY10554" fmla="*/ 1138478 h 6812607"/>
              <a:gd name="connsiteX10555" fmla="*/ 4196953 w 6682383"/>
              <a:gd name="connsiteY10555" fmla="*/ 1134814 h 6812607"/>
              <a:gd name="connsiteX10556" fmla="*/ 4204395 w 6682383"/>
              <a:gd name="connsiteY10556" fmla="*/ 1142256 h 6812607"/>
              <a:gd name="connsiteX10557" fmla="*/ 4204395 w 6682383"/>
              <a:gd name="connsiteY10557" fmla="*/ 1134814 h 6812607"/>
              <a:gd name="connsiteX10558" fmla="*/ 4196953 w 6682383"/>
              <a:gd name="connsiteY10558" fmla="*/ 1134814 h 6812607"/>
              <a:gd name="connsiteX10559" fmla="*/ 3839766 w 6682383"/>
              <a:gd name="connsiteY10559" fmla="*/ 1134814 h 6812607"/>
              <a:gd name="connsiteX10560" fmla="*/ 3839766 w 6682383"/>
              <a:gd name="connsiteY10560" fmla="*/ 1142256 h 6812607"/>
              <a:gd name="connsiteX10561" fmla="*/ 3847207 w 6682383"/>
              <a:gd name="connsiteY10561" fmla="*/ 1142256 h 6812607"/>
              <a:gd name="connsiteX10562" fmla="*/ 3207246 w 6682383"/>
              <a:gd name="connsiteY10562" fmla="*/ 1134814 h 6812607"/>
              <a:gd name="connsiteX10563" fmla="*/ 3203526 w 6682383"/>
              <a:gd name="connsiteY10563" fmla="*/ 1138535 h 6812607"/>
              <a:gd name="connsiteX10564" fmla="*/ 3207246 w 6682383"/>
              <a:gd name="connsiteY10564" fmla="*/ 1142256 h 6812607"/>
              <a:gd name="connsiteX10565" fmla="*/ 3214687 w 6682383"/>
              <a:gd name="connsiteY10565" fmla="*/ 1142256 h 6812607"/>
              <a:gd name="connsiteX10566" fmla="*/ 3210967 w 6682383"/>
              <a:gd name="connsiteY10566" fmla="*/ 1138535 h 6812607"/>
              <a:gd name="connsiteX10567" fmla="*/ 3207246 w 6682383"/>
              <a:gd name="connsiteY10567" fmla="*/ 1134814 h 6812607"/>
              <a:gd name="connsiteX10568" fmla="*/ 5266655 w 6682383"/>
              <a:gd name="connsiteY10568" fmla="*/ 1130163 h 6812607"/>
              <a:gd name="connsiteX10569" fmla="*/ 5261074 w 6682383"/>
              <a:gd name="connsiteY10569" fmla="*/ 1134814 h 6812607"/>
              <a:gd name="connsiteX10570" fmla="*/ 5268515 w 6682383"/>
              <a:gd name="connsiteY10570" fmla="*/ 1142256 h 6812607"/>
              <a:gd name="connsiteX10571" fmla="*/ 5268515 w 6682383"/>
              <a:gd name="connsiteY10571" fmla="*/ 1131093 h 6812607"/>
              <a:gd name="connsiteX10572" fmla="*/ 5266655 w 6682383"/>
              <a:gd name="connsiteY10572" fmla="*/ 1130163 h 6812607"/>
              <a:gd name="connsiteX10573" fmla="*/ 3480718 w 6682383"/>
              <a:gd name="connsiteY10573" fmla="*/ 1130163 h 6812607"/>
              <a:gd name="connsiteX10574" fmla="*/ 3482578 w 6682383"/>
              <a:gd name="connsiteY10574" fmla="*/ 1131093 h 6812607"/>
              <a:gd name="connsiteX10575" fmla="*/ 3478857 w 6682383"/>
              <a:gd name="connsiteY10575" fmla="*/ 1138535 h 6812607"/>
              <a:gd name="connsiteX10576" fmla="*/ 3475137 w 6682383"/>
              <a:gd name="connsiteY10576" fmla="*/ 1134814 h 6812607"/>
              <a:gd name="connsiteX10577" fmla="*/ 3480718 w 6682383"/>
              <a:gd name="connsiteY10577" fmla="*/ 1130163 h 6812607"/>
              <a:gd name="connsiteX10578" fmla="*/ 5409902 w 6682383"/>
              <a:gd name="connsiteY10578" fmla="*/ 1127373 h 6812607"/>
              <a:gd name="connsiteX10579" fmla="*/ 5409902 w 6682383"/>
              <a:gd name="connsiteY10579" fmla="*/ 1142256 h 6812607"/>
              <a:gd name="connsiteX10580" fmla="*/ 5402461 w 6682383"/>
              <a:gd name="connsiteY10580" fmla="*/ 1134814 h 6812607"/>
              <a:gd name="connsiteX10581" fmla="*/ 5406181 w 6682383"/>
              <a:gd name="connsiteY10581" fmla="*/ 1131093 h 6812607"/>
              <a:gd name="connsiteX10582" fmla="*/ 5409902 w 6682383"/>
              <a:gd name="connsiteY10582" fmla="*/ 1127373 h 6812607"/>
              <a:gd name="connsiteX10583" fmla="*/ 5331767 w 6682383"/>
              <a:gd name="connsiteY10583" fmla="*/ 1127373 h 6812607"/>
              <a:gd name="connsiteX10584" fmla="*/ 5328047 w 6682383"/>
              <a:gd name="connsiteY10584" fmla="*/ 1134814 h 6812607"/>
              <a:gd name="connsiteX10585" fmla="*/ 5335488 w 6682383"/>
              <a:gd name="connsiteY10585" fmla="*/ 1134814 h 6812607"/>
              <a:gd name="connsiteX10586" fmla="*/ 5342929 w 6682383"/>
              <a:gd name="connsiteY10586" fmla="*/ 1134814 h 6812607"/>
              <a:gd name="connsiteX10587" fmla="*/ 5335488 w 6682383"/>
              <a:gd name="connsiteY10587" fmla="*/ 1127373 h 6812607"/>
              <a:gd name="connsiteX10588" fmla="*/ 5331767 w 6682383"/>
              <a:gd name="connsiteY10588" fmla="*/ 1127373 h 6812607"/>
              <a:gd name="connsiteX10589" fmla="*/ 5201543 w 6682383"/>
              <a:gd name="connsiteY10589" fmla="*/ 1127373 h 6812607"/>
              <a:gd name="connsiteX10590" fmla="*/ 5201543 w 6682383"/>
              <a:gd name="connsiteY10590" fmla="*/ 1134814 h 6812607"/>
              <a:gd name="connsiteX10591" fmla="*/ 5208984 w 6682383"/>
              <a:gd name="connsiteY10591" fmla="*/ 1134814 h 6812607"/>
              <a:gd name="connsiteX10592" fmla="*/ 5205263 w 6682383"/>
              <a:gd name="connsiteY10592" fmla="*/ 1127373 h 6812607"/>
              <a:gd name="connsiteX10593" fmla="*/ 5201543 w 6682383"/>
              <a:gd name="connsiteY10593" fmla="*/ 1127373 h 6812607"/>
              <a:gd name="connsiteX10594" fmla="*/ 3914180 w 6682383"/>
              <a:gd name="connsiteY10594" fmla="*/ 1127373 h 6812607"/>
              <a:gd name="connsiteX10595" fmla="*/ 3906738 w 6682383"/>
              <a:gd name="connsiteY10595" fmla="*/ 1134814 h 6812607"/>
              <a:gd name="connsiteX10596" fmla="*/ 3914180 w 6682383"/>
              <a:gd name="connsiteY10596" fmla="*/ 1134814 h 6812607"/>
              <a:gd name="connsiteX10597" fmla="*/ 3914180 w 6682383"/>
              <a:gd name="connsiteY10597" fmla="*/ 1127373 h 6812607"/>
              <a:gd name="connsiteX10598" fmla="*/ 3705820 w 6682383"/>
              <a:gd name="connsiteY10598" fmla="*/ 1127373 h 6812607"/>
              <a:gd name="connsiteX10599" fmla="*/ 3705820 w 6682383"/>
              <a:gd name="connsiteY10599" fmla="*/ 1134814 h 6812607"/>
              <a:gd name="connsiteX10600" fmla="*/ 3713262 w 6682383"/>
              <a:gd name="connsiteY10600" fmla="*/ 1127373 h 6812607"/>
              <a:gd name="connsiteX10601" fmla="*/ 3705820 w 6682383"/>
              <a:gd name="connsiteY10601" fmla="*/ 1127373 h 6812607"/>
              <a:gd name="connsiteX10602" fmla="*/ 3437930 w 6682383"/>
              <a:gd name="connsiteY10602" fmla="*/ 1127373 h 6812607"/>
              <a:gd name="connsiteX10603" fmla="*/ 3423048 w 6682383"/>
              <a:gd name="connsiteY10603" fmla="*/ 1134814 h 6812607"/>
              <a:gd name="connsiteX10604" fmla="*/ 3430488 w 6682383"/>
              <a:gd name="connsiteY10604" fmla="*/ 1134814 h 6812607"/>
              <a:gd name="connsiteX10605" fmla="*/ 3437930 w 6682383"/>
              <a:gd name="connsiteY10605" fmla="*/ 1127373 h 6812607"/>
              <a:gd name="connsiteX10606" fmla="*/ 3192364 w 6682383"/>
              <a:gd name="connsiteY10606" fmla="*/ 1127373 h 6812607"/>
              <a:gd name="connsiteX10607" fmla="*/ 3184922 w 6682383"/>
              <a:gd name="connsiteY10607" fmla="*/ 1134814 h 6812607"/>
              <a:gd name="connsiteX10608" fmla="*/ 3184922 w 6682383"/>
              <a:gd name="connsiteY10608" fmla="*/ 1142256 h 6812607"/>
              <a:gd name="connsiteX10609" fmla="*/ 3192364 w 6682383"/>
              <a:gd name="connsiteY10609" fmla="*/ 1134814 h 6812607"/>
              <a:gd name="connsiteX10610" fmla="*/ 3192364 w 6682383"/>
              <a:gd name="connsiteY10610" fmla="*/ 1127373 h 6812607"/>
              <a:gd name="connsiteX10611" fmla="*/ 2001738 w 6682383"/>
              <a:gd name="connsiteY10611" fmla="*/ 1127373 h 6812607"/>
              <a:gd name="connsiteX10612" fmla="*/ 2001738 w 6682383"/>
              <a:gd name="connsiteY10612" fmla="*/ 1134814 h 6812607"/>
              <a:gd name="connsiteX10613" fmla="*/ 1994297 w 6682383"/>
              <a:gd name="connsiteY10613" fmla="*/ 1134814 h 6812607"/>
              <a:gd name="connsiteX10614" fmla="*/ 2001738 w 6682383"/>
              <a:gd name="connsiteY10614" fmla="*/ 1127373 h 6812607"/>
              <a:gd name="connsiteX10615" fmla="*/ 3570945 w 6682383"/>
              <a:gd name="connsiteY10615" fmla="*/ 1123652 h 6812607"/>
              <a:gd name="connsiteX10616" fmla="*/ 3568154 w 6682383"/>
              <a:gd name="connsiteY10616" fmla="*/ 1127373 h 6812607"/>
              <a:gd name="connsiteX10617" fmla="*/ 3568154 w 6682383"/>
              <a:gd name="connsiteY10617" fmla="*/ 1138535 h 6812607"/>
              <a:gd name="connsiteX10618" fmla="*/ 3571875 w 6682383"/>
              <a:gd name="connsiteY10618" fmla="*/ 1142256 h 6812607"/>
              <a:gd name="connsiteX10619" fmla="*/ 3571875 w 6682383"/>
              <a:gd name="connsiteY10619" fmla="*/ 1138535 h 6812607"/>
              <a:gd name="connsiteX10620" fmla="*/ 3571875 w 6682383"/>
              <a:gd name="connsiteY10620" fmla="*/ 1127373 h 6812607"/>
              <a:gd name="connsiteX10621" fmla="*/ 3570945 w 6682383"/>
              <a:gd name="connsiteY10621" fmla="*/ 1123652 h 6812607"/>
              <a:gd name="connsiteX10622" fmla="*/ 4337410 w 6682383"/>
              <a:gd name="connsiteY10622" fmla="*/ 1122722 h 6812607"/>
              <a:gd name="connsiteX10623" fmla="*/ 4334619 w 6682383"/>
              <a:gd name="connsiteY10623" fmla="*/ 1123652 h 6812607"/>
              <a:gd name="connsiteX10624" fmla="*/ 4330898 w 6682383"/>
              <a:gd name="connsiteY10624" fmla="*/ 1131093 h 6812607"/>
              <a:gd name="connsiteX10625" fmla="*/ 4338340 w 6682383"/>
              <a:gd name="connsiteY10625" fmla="*/ 1134814 h 6812607"/>
              <a:gd name="connsiteX10626" fmla="*/ 4338340 w 6682383"/>
              <a:gd name="connsiteY10626" fmla="*/ 1127373 h 6812607"/>
              <a:gd name="connsiteX10627" fmla="*/ 4337410 w 6682383"/>
              <a:gd name="connsiteY10627" fmla="*/ 1122722 h 6812607"/>
              <a:gd name="connsiteX10628" fmla="*/ 3011910 w 6682383"/>
              <a:gd name="connsiteY10628" fmla="*/ 1122722 h 6812607"/>
              <a:gd name="connsiteX10629" fmla="*/ 3013770 w 6682383"/>
              <a:gd name="connsiteY10629" fmla="*/ 1123652 h 6812607"/>
              <a:gd name="connsiteX10630" fmla="*/ 3006328 w 6682383"/>
              <a:gd name="connsiteY10630" fmla="*/ 1134814 h 6812607"/>
              <a:gd name="connsiteX10631" fmla="*/ 2998887 w 6682383"/>
              <a:gd name="connsiteY10631" fmla="*/ 1134814 h 6812607"/>
              <a:gd name="connsiteX10632" fmla="*/ 2998887 w 6682383"/>
              <a:gd name="connsiteY10632" fmla="*/ 1131093 h 6812607"/>
              <a:gd name="connsiteX10633" fmla="*/ 3006328 w 6682383"/>
              <a:gd name="connsiteY10633" fmla="*/ 1127373 h 6812607"/>
              <a:gd name="connsiteX10634" fmla="*/ 3011910 w 6682383"/>
              <a:gd name="connsiteY10634" fmla="*/ 1122722 h 6812607"/>
              <a:gd name="connsiteX10635" fmla="*/ 5677793 w 6682383"/>
              <a:gd name="connsiteY10635" fmla="*/ 1119931 h 6812607"/>
              <a:gd name="connsiteX10636" fmla="*/ 5681513 w 6682383"/>
              <a:gd name="connsiteY10636" fmla="*/ 1127373 h 6812607"/>
              <a:gd name="connsiteX10637" fmla="*/ 5685234 w 6682383"/>
              <a:gd name="connsiteY10637" fmla="*/ 1119931 h 6812607"/>
              <a:gd name="connsiteX10638" fmla="*/ 5298281 w 6682383"/>
              <a:gd name="connsiteY10638" fmla="*/ 1119931 h 6812607"/>
              <a:gd name="connsiteX10639" fmla="*/ 5298281 w 6682383"/>
              <a:gd name="connsiteY10639" fmla="*/ 1127373 h 6812607"/>
              <a:gd name="connsiteX10640" fmla="*/ 5305722 w 6682383"/>
              <a:gd name="connsiteY10640" fmla="*/ 1127373 h 6812607"/>
              <a:gd name="connsiteX10641" fmla="*/ 5298281 w 6682383"/>
              <a:gd name="connsiteY10641" fmla="*/ 1119931 h 6812607"/>
              <a:gd name="connsiteX10642" fmla="*/ 3326308 w 6682383"/>
              <a:gd name="connsiteY10642" fmla="*/ 1119931 h 6812607"/>
              <a:gd name="connsiteX10643" fmla="*/ 3326308 w 6682383"/>
              <a:gd name="connsiteY10643" fmla="*/ 1134814 h 6812607"/>
              <a:gd name="connsiteX10644" fmla="*/ 3330029 w 6682383"/>
              <a:gd name="connsiteY10644" fmla="*/ 1123652 h 6812607"/>
              <a:gd name="connsiteX10645" fmla="*/ 3326308 w 6682383"/>
              <a:gd name="connsiteY10645" fmla="*/ 1119931 h 6812607"/>
              <a:gd name="connsiteX10646" fmla="*/ 3199805 w 6682383"/>
              <a:gd name="connsiteY10646" fmla="*/ 1119931 h 6812607"/>
              <a:gd name="connsiteX10647" fmla="*/ 3199805 w 6682383"/>
              <a:gd name="connsiteY10647" fmla="*/ 1127373 h 6812607"/>
              <a:gd name="connsiteX10648" fmla="*/ 3210967 w 6682383"/>
              <a:gd name="connsiteY10648" fmla="*/ 1131093 h 6812607"/>
              <a:gd name="connsiteX10649" fmla="*/ 3214687 w 6682383"/>
              <a:gd name="connsiteY10649" fmla="*/ 1119931 h 6812607"/>
              <a:gd name="connsiteX10650" fmla="*/ 3199805 w 6682383"/>
              <a:gd name="connsiteY10650" fmla="*/ 1119931 h 6812607"/>
              <a:gd name="connsiteX10651" fmla="*/ 5859177 w 6682383"/>
              <a:gd name="connsiteY10651" fmla="*/ 1117141 h 6812607"/>
              <a:gd name="connsiteX10652" fmla="*/ 5863828 w 6682383"/>
              <a:gd name="connsiteY10652" fmla="*/ 1119931 h 6812607"/>
              <a:gd name="connsiteX10653" fmla="*/ 5871269 w 6682383"/>
              <a:gd name="connsiteY10653" fmla="*/ 1127373 h 6812607"/>
              <a:gd name="connsiteX10654" fmla="*/ 5863828 w 6682383"/>
              <a:gd name="connsiteY10654" fmla="*/ 1127373 h 6812607"/>
              <a:gd name="connsiteX10655" fmla="*/ 5863828 w 6682383"/>
              <a:gd name="connsiteY10655" fmla="*/ 1134814 h 6812607"/>
              <a:gd name="connsiteX10656" fmla="*/ 5860107 w 6682383"/>
              <a:gd name="connsiteY10656" fmla="*/ 1123652 h 6812607"/>
              <a:gd name="connsiteX10657" fmla="*/ 5859177 w 6682383"/>
              <a:gd name="connsiteY10657" fmla="*/ 1117141 h 6812607"/>
              <a:gd name="connsiteX10658" fmla="*/ 3474207 w 6682383"/>
              <a:gd name="connsiteY10658" fmla="*/ 1115280 h 6812607"/>
              <a:gd name="connsiteX10659" fmla="*/ 3475137 w 6682383"/>
              <a:gd name="connsiteY10659" fmla="*/ 1119931 h 6812607"/>
              <a:gd name="connsiteX10660" fmla="*/ 3467695 w 6682383"/>
              <a:gd name="connsiteY10660" fmla="*/ 1127373 h 6812607"/>
              <a:gd name="connsiteX10661" fmla="*/ 3467695 w 6682383"/>
              <a:gd name="connsiteY10661" fmla="*/ 1119931 h 6812607"/>
              <a:gd name="connsiteX10662" fmla="*/ 3471416 w 6682383"/>
              <a:gd name="connsiteY10662" fmla="*/ 1116211 h 6812607"/>
              <a:gd name="connsiteX10663" fmla="*/ 3474207 w 6682383"/>
              <a:gd name="connsiteY10663" fmla="*/ 1115280 h 6812607"/>
              <a:gd name="connsiteX10664" fmla="*/ 5886152 w 6682383"/>
              <a:gd name="connsiteY10664" fmla="*/ 1112490 h 6812607"/>
              <a:gd name="connsiteX10665" fmla="*/ 5901035 w 6682383"/>
              <a:gd name="connsiteY10665" fmla="*/ 1119931 h 6812607"/>
              <a:gd name="connsiteX10666" fmla="*/ 5908476 w 6682383"/>
              <a:gd name="connsiteY10666" fmla="*/ 1127373 h 6812607"/>
              <a:gd name="connsiteX10667" fmla="*/ 5904756 w 6682383"/>
              <a:gd name="connsiteY10667" fmla="*/ 1127373 h 6812607"/>
              <a:gd name="connsiteX10668" fmla="*/ 5901035 w 6682383"/>
              <a:gd name="connsiteY10668" fmla="*/ 1127373 h 6812607"/>
              <a:gd name="connsiteX10669" fmla="*/ 5893593 w 6682383"/>
              <a:gd name="connsiteY10669" fmla="*/ 1119931 h 6812607"/>
              <a:gd name="connsiteX10670" fmla="*/ 5882431 w 6682383"/>
              <a:gd name="connsiteY10670" fmla="*/ 1116211 h 6812607"/>
              <a:gd name="connsiteX10671" fmla="*/ 5886152 w 6682383"/>
              <a:gd name="connsiteY10671" fmla="*/ 1112490 h 6812607"/>
              <a:gd name="connsiteX10672" fmla="*/ 5722441 w 6682383"/>
              <a:gd name="connsiteY10672" fmla="*/ 1112490 h 6812607"/>
              <a:gd name="connsiteX10673" fmla="*/ 5715000 w 6682383"/>
              <a:gd name="connsiteY10673" fmla="*/ 1116211 h 6812607"/>
              <a:gd name="connsiteX10674" fmla="*/ 5715000 w 6682383"/>
              <a:gd name="connsiteY10674" fmla="*/ 1119931 h 6812607"/>
              <a:gd name="connsiteX10675" fmla="*/ 5722441 w 6682383"/>
              <a:gd name="connsiteY10675" fmla="*/ 1119931 h 6812607"/>
              <a:gd name="connsiteX10676" fmla="*/ 5722441 w 6682383"/>
              <a:gd name="connsiteY10676" fmla="*/ 1112490 h 6812607"/>
              <a:gd name="connsiteX10677" fmla="*/ 5335488 w 6682383"/>
              <a:gd name="connsiteY10677" fmla="*/ 1105048 h 6812607"/>
              <a:gd name="connsiteX10678" fmla="*/ 5335488 w 6682383"/>
              <a:gd name="connsiteY10678" fmla="*/ 1112490 h 6812607"/>
              <a:gd name="connsiteX10679" fmla="*/ 5342929 w 6682383"/>
              <a:gd name="connsiteY10679" fmla="*/ 1112490 h 6812607"/>
              <a:gd name="connsiteX10680" fmla="*/ 5342929 w 6682383"/>
              <a:gd name="connsiteY10680" fmla="*/ 1108769 h 6812607"/>
              <a:gd name="connsiteX10681" fmla="*/ 5335488 w 6682383"/>
              <a:gd name="connsiteY10681" fmla="*/ 1105048 h 6812607"/>
              <a:gd name="connsiteX10682" fmla="*/ 3765352 w 6682383"/>
              <a:gd name="connsiteY10682" fmla="*/ 1105048 h 6812607"/>
              <a:gd name="connsiteX10683" fmla="*/ 3772793 w 6682383"/>
              <a:gd name="connsiteY10683" fmla="*/ 1112490 h 6812607"/>
              <a:gd name="connsiteX10684" fmla="*/ 3787676 w 6682383"/>
              <a:gd name="connsiteY10684" fmla="*/ 1105048 h 6812607"/>
              <a:gd name="connsiteX10685" fmla="*/ 3296543 w 6682383"/>
              <a:gd name="connsiteY10685" fmla="*/ 1105048 h 6812607"/>
              <a:gd name="connsiteX10686" fmla="*/ 3296543 w 6682383"/>
              <a:gd name="connsiteY10686" fmla="*/ 1112490 h 6812607"/>
              <a:gd name="connsiteX10687" fmla="*/ 3303984 w 6682383"/>
              <a:gd name="connsiteY10687" fmla="*/ 1112490 h 6812607"/>
              <a:gd name="connsiteX10688" fmla="*/ 3140274 w 6682383"/>
              <a:gd name="connsiteY10688" fmla="*/ 1105048 h 6812607"/>
              <a:gd name="connsiteX10689" fmla="*/ 3132832 w 6682383"/>
              <a:gd name="connsiteY10689" fmla="*/ 1112490 h 6812607"/>
              <a:gd name="connsiteX10690" fmla="*/ 3121670 w 6682383"/>
              <a:gd name="connsiteY10690" fmla="*/ 1123652 h 6812607"/>
              <a:gd name="connsiteX10691" fmla="*/ 3110508 w 6682383"/>
              <a:gd name="connsiteY10691" fmla="*/ 1127373 h 6812607"/>
              <a:gd name="connsiteX10692" fmla="*/ 3095625 w 6682383"/>
              <a:gd name="connsiteY10692" fmla="*/ 1142256 h 6812607"/>
              <a:gd name="connsiteX10693" fmla="*/ 3088184 w 6682383"/>
              <a:gd name="connsiteY10693" fmla="*/ 1149697 h 6812607"/>
              <a:gd name="connsiteX10694" fmla="*/ 3080742 w 6682383"/>
              <a:gd name="connsiteY10694" fmla="*/ 1153418 h 6812607"/>
              <a:gd name="connsiteX10695" fmla="*/ 3073301 w 6682383"/>
              <a:gd name="connsiteY10695" fmla="*/ 1157138 h 6812607"/>
              <a:gd name="connsiteX10696" fmla="*/ 3065859 w 6682383"/>
              <a:gd name="connsiteY10696" fmla="*/ 1149697 h 6812607"/>
              <a:gd name="connsiteX10697" fmla="*/ 3073301 w 6682383"/>
              <a:gd name="connsiteY10697" fmla="*/ 1142256 h 6812607"/>
              <a:gd name="connsiteX10698" fmla="*/ 3084463 w 6682383"/>
              <a:gd name="connsiteY10698" fmla="*/ 1127373 h 6812607"/>
              <a:gd name="connsiteX10699" fmla="*/ 3088184 w 6682383"/>
              <a:gd name="connsiteY10699" fmla="*/ 1127373 h 6812607"/>
              <a:gd name="connsiteX10700" fmla="*/ 3125391 w 6682383"/>
              <a:gd name="connsiteY10700" fmla="*/ 1112490 h 6812607"/>
              <a:gd name="connsiteX10701" fmla="*/ 3043535 w 6682383"/>
              <a:gd name="connsiteY10701" fmla="*/ 1105048 h 6812607"/>
              <a:gd name="connsiteX10702" fmla="*/ 3043535 w 6682383"/>
              <a:gd name="connsiteY10702" fmla="*/ 1112490 h 6812607"/>
              <a:gd name="connsiteX10703" fmla="*/ 3028652 w 6682383"/>
              <a:gd name="connsiteY10703" fmla="*/ 1112490 h 6812607"/>
              <a:gd name="connsiteX10704" fmla="*/ 3480718 w 6682383"/>
              <a:gd name="connsiteY10704" fmla="*/ 1101328 h 6812607"/>
              <a:gd name="connsiteX10705" fmla="*/ 3467695 w 6682383"/>
              <a:gd name="connsiteY10705" fmla="*/ 1105048 h 6812607"/>
              <a:gd name="connsiteX10706" fmla="*/ 3460255 w 6682383"/>
              <a:gd name="connsiteY10706" fmla="*/ 1116211 h 6812607"/>
              <a:gd name="connsiteX10707" fmla="*/ 3452812 w 6682383"/>
              <a:gd name="connsiteY10707" fmla="*/ 1119931 h 6812607"/>
              <a:gd name="connsiteX10708" fmla="*/ 3452812 w 6682383"/>
              <a:gd name="connsiteY10708" fmla="*/ 1127373 h 6812607"/>
              <a:gd name="connsiteX10709" fmla="*/ 3460255 w 6682383"/>
              <a:gd name="connsiteY10709" fmla="*/ 1123652 h 6812607"/>
              <a:gd name="connsiteX10710" fmla="*/ 3449092 w 6682383"/>
              <a:gd name="connsiteY10710" fmla="*/ 1134814 h 6812607"/>
              <a:gd name="connsiteX10711" fmla="*/ 3430488 w 6682383"/>
              <a:gd name="connsiteY10711" fmla="*/ 1142256 h 6812607"/>
              <a:gd name="connsiteX10712" fmla="*/ 3423048 w 6682383"/>
              <a:gd name="connsiteY10712" fmla="*/ 1149697 h 6812607"/>
              <a:gd name="connsiteX10713" fmla="*/ 3415605 w 6682383"/>
              <a:gd name="connsiteY10713" fmla="*/ 1157138 h 6812607"/>
              <a:gd name="connsiteX10714" fmla="*/ 3400723 w 6682383"/>
              <a:gd name="connsiteY10714" fmla="*/ 1157138 h 6812607"/>
              <a:gd name="connsiteX10715" fmla="*/ 3385840 w 6682383"/>
              <a:gd name="connsiteY10715" fmla="*/ 1164580 h 6812607"/>
              <a:gd name="connsiteX10716" fmla="*/ 3363516 w 6682383"/>
              <a:gd name="connsiteY10716" fmla="*/ 1179463 h 6812607"/>
              <a:gd name="connsiteX10717" fmla="*/ 3367236 w 6682383"/>
              <a:gd name="connsiteY10717" fmla="*/ 1186904 h 6812607"/>
              <a:gd name="connsiteX10718" fmla="*/ 3378398 w 6682383"/>
              <a:gd name="connsiteY10718" fmla="*/ 1186904 h 6812607"/>
              <a:gd name="connsiteX10719" fmla="*/ 3378398 w 6682383"/>
              <a:gd name="connsiteY10719" fmla="*/ 1194345 h 6812607"/>
              <a:gd name="connsiteX10720" fmla="*/ 3363516 w 6682383"/>
              <a:gd name="connsiteY10720" fmla="*/ 1205507 h 6812607"/>
              <a:gd name="connsiteX10721" fmla="*/ 3356074 w 6682383"/>
              <a:gd name="connsiteY10721" fmla="*/ 1209228 h 6812607"/>
              <a:gd name="connsiteX10722" fmla="*/ 3356074 w 6682383"/>
              <a:gd name="connsiteY10722" fmla="*/ 1216670 h 6812607"/>
              <a:gd name="connsiteX10723" fmla="*/ 3363516 w 6682383"/>
              <a:gd name="connsiteY10723" fmla="*/ 1216670 h 6812607"/>
              <a:gd name="connsiteX10724" fmla="*/ 3378398 w 6682383"/>
              <a:gd name="connsiteY10724" fmla="*/ 1209228 h 6812607"/>
              <a:gd name="connsiteX10725" fmla="*/ 3385840 w 6682383"/>
              <a:gd name="connsiteY10725" fmla="*/ 1201787 h 6812607"/>
              <a:gd name="connsiteX10726" fmla="*/ 3393281 w 6682383"/>
              <a:gd name="connsiteY10726" fmla="*/ 1201787 h 6812607"/>
              <a:gd name="connsiteX10727" fmla="*/ 3408165 w 6682383"/>
              <a:gd name="connsiteY10727" fmla="*/ 1194345 h 6812607"/>
              <a:gd name="connsiteX10728" fmla="*/ 3423048 w 6682383"/>
              <a:gd name="connsiteY10728" fmla="*/ 1186904 h 6812607"/>
              <a:gd name="connsiteX10729" fmla="*/ 3426767 w 6682383"/>
              <a:gd name="connsiteY10729" fmla="*/ 1194345 h 6812607"/>
              <a:gd name="connsiteX10730" fmla="*/ 3430488 w 6682383"/>
              <a:gd name="connsiteY10730" fmla="*/ 1198066 h 6812607"/>
              <a:gd name="connsiteX10731" fmla="*/ 3434013 w 6682383"/>
              <a:gd name="connsiteY10731" fmla="*/ 1197479 h 6812607"/>
              <a:gd name="connsiteX10732" fmla="*/ 3430488 w 6682383"/>
              <a:gd name="connsiteY10732" fmla="*/ 1186904 h 6812607"/>
              <a:gd name="connsiteX10733" fmla="*/ 3423048 w 6682383"/>
              <a:gd name="connsiteY10733" fmla="*/ 1172021 h 6812607"/>
              <a:gd name="connsiteX10734" fmla="*/ 3423048 w 6682383"/>
              <a:gd name="connsiteY10734" fmla="*/ 1164580 h 6812607"/>
              <a:gd name="connsiteX10735" fmla="*/ 3430488 w 6682383"/>
              <a:gd name="connsiteY10735" fmla="*/ 1157138 h 6812607"/>
              <a:gd name="connsiteX10736" fmla="*/ 3437930 w 6682383"/>
              <a:gd name="connsiteY10736" fmla="*/ 1149697 h 6812607"/>
              <a:gd name="connsiteX10737" fmla="*/ 3437930 w 6682383"/>
              <a:gd name="connsiteY10737" fmla="*/ 1164580 h 6812607"/>
              <a:gd name="connsiteX10738" fmla="*/ 3430488 w 6682383"/>
              <a:gd name="connsiteY10738" fmla="*/ 1172021 h 6812607"/>
              <a:gd name="connsiteX10739" fmla="*/ 3437930 w 6682383"/>
              <a:gd name="connsiteY10739" fmla="*/ 1172021 h 6812607"/>
              <a:gd name="connsiteX10740" fmla="*/ 3445371 w 6682383"/>
              <a:gd name="connsiteY10740" fmla="*/ 1179463 h 6812607"/>
              <a:gd name="connsiteX10741" fmla="*/ 3460255 w 6682383"/>
              <a:gd name="connsiteY10741" fmla="*/ 1194345 h 6812607"/>
              <a:gd name="connsiteX10742" fmla="*/ 3482578 w 6682383"/>
              <a:gd name="connsiteY10742" fmla="*/ 1194345 h 6812607"/>
              <a:gd name="connsiteX10743" fmla="*/ 3497461 w 6682383"/>
              <a:gd name="connsiteY10743" fmla="*/ 1186904 h 6812607"/>
              <a:gd name="connsiteX10744" fmla="*/ 3504902 w 6682383"/>
              <a:gd name="connsiteY10744" fmla="*/ 1186904 h 6812607"/>
              <a:gd name="connsiteX10745" fmla="*/ 3519785 w 6682383"/>
              <a:gd name="connsiteY10745" fmla="*/ 1179463 h 6812607"/>
              <a:gd name="connsiteX10746" fmla="*/ 3527226 w 6682383"/>
              <a:gd name="connsiteY10746" fmla="*/ 1179463 h 6812607"/>
              <a:gd name="connsiteX10747" fmla="*/ 3530947 w 6682383"/>
              <a:gd name="connsiteY10747" fmla="*/ 1172021 h 6812607"/>
              <a:gd name="connsiteX10748" fmla="*/ 3534668 w 6682383"/>
              <a:gd name="connsiteY10748" fmla="*/ 1157138 h 6812607"/>
              <a:gd name="connsiteX10749" fmla="*/ 3534668 w 6682383"/>
              <a:gd name="connsiteY10749" fmla="*/ 1119931 h 6812607"/>
              <a:gd name="connsiteX10750" fmla="*/ 3523507 w 6682383"/>
              <a:gd name="connsiteY10750" fmla="*/ 1116211 h 6812607"/>
              <a:gd name="connsiteX10751" fmla="*/ 3527226 w 6682383"/>
              <a:gd name="connsiteY10751" fmla="*/ 1127373 h 6812607"/>
              <a:gd name="connsiteX10752" fmla="*/ 3527226 w 6682383"/>
              <a:gd name="connsiteY10752" fmla="*/ 1134814 h 6812607"/>
              <a:gd name="connsiteX10753" fmla="*/ 3519785 w 6682383"/>
              <a:gd name="connsiteY10753" fmla="*/ 1134814 h 6812607"/>
              <a:gd name="connsiteX10754" fmla="*/ 3519785 w 6682383"/>
              <a:gd name="connsiteY10754" fmla="*/ 1145976 h 6812607"/>
              <a:gd name="connsiteX10755" fmla="*/ 3519785 w 6682383"/>
              <a:gd name="connsiteY10755" fmla="*/ 1157138 h 6812607"/>
              <a:gd name="connsiteX10756" fmla="*/ 3519785 w 6682383"/>
              <a:gd name="connsiteY10756" fmla="*/ 1164580 h 6812607"/>
              <a:gd name="connsiteX10757" fmla="*/ 3504902 w 6682383"/>
              <a:gd name="connsiteY10757" fmla="*/ 1164580 h 6812607"/>
              <a:gd name="connsiteX10758" fmla="*/ 3497461 w 6682383"/>
              <a:gd name="connsiteY10758" fmla="*/ 1172021 h 6812607"/>
              <a:gd name="connsiteX10759" fmla="*/ 3497461 w 6682383"/>
              <a:gd name="connsiteY10759" fmla="*/ 1168300 h 6812607"/>
              <a:gd name="connsiteX10760" fmla="*/ 3490019 w 6682383"/>
              <a:gd name="connsiteY10760" fmla="*/ 1164580 h 6812607"/>
              <a:gd name="connsiteX10761" fmla="*/ 3497461 w 6682383"/>
              <a:gd name="connsiteY10761" fmla="*/ 1157138 h 6812607"/>
              <a:gd name="connsiteX10762" fmla="*/ 3497461 w 6682383"/>
              <a:gd name="connsiteY10762" fmla="*/ 1149697 h 6812607"/>
              <a:gd name="connsiteX10763" fmla="*/ 3504902 w 6682383"/>
              <a:gd name="connsiteY10763" fmla="*/ 1142256 h 6812607"/>
              <a:gd name="connsiteX10764" fmla="*/ 3512344 w 6682383"/>
              <a:gd name="connsiteY10764" fmla="*/ 1134814 h 6812607"/>
              <a:gd name="connsiteX10765" fmla="*/ 3508623 w 6682383"/>
              <a:gd name="connsiteY10765" fmla="*/ 1123652 h 6812607"/>
              <a:gd name="connsiteX10766" fmla="*/ 3497461 w 6682383"/>
              <a:gd name="connsiteY10766" fmla="*/ 1119931 h 6812607"/>
              <a:gd name="connsiteX10767" fmla="*/ 3497461 w 6682383"/>
              <a:gd name="connsiteY10767" fmla="*/ 1112490 h 6812607"/>
              <a:gd name="connsiteX10768" fmla="*/ 3490019 w 6682383"/>
              <a:gd name="connsiteY10768" fmla="*/ 1105048 h 6812607"/>
              <a:gd name="connsiteX10769" fmla="*/ 3480718 w 6682383"/>
              <a:gd name="connsiteY10769" fmla="*/ 1101328 h 6812607"/>
              <a:gd name="connsiteX10770" fmla="*/ 2923543 w 6682383"/>
              <a:gd name="connsiteY10770" fmla="*/ 1101328 h 6812607"/>
              <a:gd name="connsiteX10771" fmla="*/ 2928193 w 6682383"/>
              <a:gd name="connsiteY10771" fmla="*/ 1105048 h 6812607"/>
              <a:gd name="connsiteX10772" fmla="*/ 2931914 w 6682383"/>
              <a:gd name="connsiteY10772" fmla="*/ 1112490 h 6812607"/>
              <a:gd name="connsiteX10773" fmla="*/ 2931914 w 6682383"/>
              <a:gd name="connsiteY10773" fmla="*/ 1119931 h 6812607"/>
              <a:gd name="connsiteX10774" fmla="*/ 2924473 w 6682383"/>
              <a:gd name="connsiteY10774" fmla="*/ 1127373 h 6812607"/>
              <a:gd name="connsiteX10775" fmla="*/ 2924473 w 6682383"/>
              <a:gd name="connsiteY10775" fmla="*/ 1142256 h 6812607"/>
              <a:gd name="connsiteX10776" fmla="*/ 2913310 w 6682383"/>
              <a:gd name="connsiteY10776" fmla="*/ 1145976 h 6812607"/>
              <a:gd name="connsiteX10777" fmla="*/ 2909590 w 6682383"/>
              <a:gd name="connsiteY10777" fmla="*/ 1138535 h 6812607"/>
              <a:gd name="connsiteX10778" fmla="*/ 2917031 w 6682383"/>
              <a:gd name="connsiteY10778" fmla="*/ 1134814 h 6812607"/>
              <a:gd name="connsiteX10779" fmla="*/ 2917031 w 6682383"/>
              <a:gd name="connsiteY10779" fmla="*/ 1105048 h 6812607"/>
              <a:gd name="connsiteX10780" fmla="*/ 2923543 w 6682383"/>
              <a:gd name="connsiteY10780" fmla="*/ 1101328 h 6812607"/>
              <a:gd name="connsiteX10781" fmla="*/ 5677793 w 6682383"/>
              <a:gd name="connsiteY10781" fmla="*/ 1097607 h 6812607"/>
              <a:gd name="connsiteX10782" fmla="*/ 5677793 w 6682383"/>
              <a:gd name="connsiteY10782" fmla="*/ 1105048 h 6812607"/>
              <a:gd name="connsiteX10783" fmla="*/ 5692676 w 6682383"/>
              <a:gd name="connsiteY10783" fmla="*/ 1112490 h 6812607"/>
              <a:gd name="connsiteX10784" fmla="*/ 5264795 w 6682383"/>
              <a:gd name="connsiteY10784" fmla="*/ 1097607 h 6812607"/>
              <a:gd name="connsiteX10785" fmla="*/ 5261074 w 6682383"/>
              <a:gd name="connsiteY10785" fmla="*/ 1105048 h 6812607"/>
              <a:gd name="connsiteX10786" fmla="*/ 5272236 w 6682383"/>
              <a:gd name="connsiteY10786" fmla="*/ 1105048 h 6812607"/>
              <a:gd name="connsiteX10787" fmla="*/ 5290840 w 6682383"/>
              <a:gd name="connsiteY10787" fmla="*/ 1108769 h 6812607"/>
              <a:gd name="connsiteX10788" fmla="*/ 5305722 w 6682383"/>
              <a:gd name="connsiteY10788" fmla="*/ 1112490 h 6812607"/>
              <a:gd name="connsiteX10789" fmla="*/ 5313164 w 6682383"/>
              <a:gd name="connsiteY10789" fmla="*/ 1112490 h 6812607"/>
              <a:gd name="connsiteX10790" fmla="*/ 5320605 w 6682383"/>
              <a:gd name="connsiteY10790" fmla="*/ 1112490 h 6812607"/>
              <a:gd name="connsiteX10791" fmla="*/ 5298281 w 6682383"/>
              <a:gd name="connsiteY10791" fmla="*/ 1105048 h 6812607"/>
              <a:gd name="connsiteX10792" fmla="*/ 5275957 w 6682383"/>
              <a:gd name="connsiteY10792" fmla="*/ 1097607 h 6812607"/>
              <a:gd name="connsiteX10793" fmla="*/ 5264795 w 6682383"/>
              <a:gd name="connsiteY10793" fmla="*/ 1097607 h 6812607"/>
              <a:gd name="connsiteX10794" fmla="*/ 4040684 w 6682383"/>
              <a:gd name="connsiteY10794" fmla="*/ 1097607 h 6812607"/>
              <a:gd name="connsiteX10795" fmla="*/ 4033242 w 6682383"/>
              <a:gd name="connsiteY10795" fmla="*/ 1105048 h 6812607"/>
              <a:gd name="connsiteX10796" fmla="*/ 4040684 w 6682383"/>
              <a:gd name="connsiteY10796" fmla="*/ 1112490 h 6812607"/>
              <a:gd name="connsiteX10797" fmla="*/ 4040684 w 6682383"/>
              <a:gd name="connsiteY10797" fmla="*/ 1105048 h 6812607"/>
              <a:gd name="connsiteX10798" fmla="*/ 4040684 w 6682383"/>
              <a:gd name="connsiteY10798" fmla="*/ 1097607 h 6812607"/>
              <a:gd name="connsiteX10799" fmla="*/ 3423048 w 6682383"/>
              <a:gd name="connsiteY10799" fmla="*/ 1097607 h 6812607"/>
              <a:gd name="connsiteX10800" fmla="*/ 3423048 w 6682383"/>
              <a:gd name="connsiteY10800" fmla="*/ 1105048 h 6812607"/>
              <a:gd name="connsiteX10801" fmla="*/ 3423048 w 6682383"/>
              <a:gd name="connsiteY10801" fmla="*/ 1112490 h 6812607"/>
              <a:gd name="connsiteX10802" fmla="*/ 3430488 w 6682383"/>
              <a:gd name="connsiteY10802" fmla="*/ 1105048 h 6812607"/>
              <a:gd name="connsiteX10803" fmla="*/ 3430488 w 6682383"/>
              <a:gd name="connsiteY10803" fmla="*/ 1101328 h 6812607"/>
              <a:gd name="connsiteX10804" fmla="*/ 3423048 w 6682383"/>
              <a:gd name="connsiteY10804" fmla="*/ 1097607 h 6812607"/>
              <a:gd name="connsiteX10805" fmla="*/ 2463106 w 6682383"/>
              <a:gd name="connsiteY10805" fmla="*/ 1097607 h 6812607"/>
              <a:gd name="connsiteX10806" fmla="*/ 2440781 w 6682383"/>
              <a:gd name="connsiteY10806" fmla="*/ 1119931 h 6812607"/>
              <a:gd name="connsiteX10807" fmla="*/ 2411016 w 6682383"/>
              <a:gd name="connsiteY10807" fmla="*/ 1142256 h 6812607"/>
              <a:gd name="connsiteX10808" fmla="*/ 2381250 w 6682383"/>
              <a:gd name="connsiteY10808" fmla="*/ 1172021 h 6812607"/>
              <a:gd name="connsiteX10809" fmla="*/ 2366367 w 6682383"/>
              <a:gd name="connsiteY10809" fmla="*/ 1186904 h 6812607"/>
              <a:gd name="connsiteX10810" fmla="*/ 2358926 w 6682383"/>
              <a:gd name="connsiteY10810" fmla="*/ 1186904 h 6812607"/>
              <a:gd name="connsiteX10811" fmla="*/ 2351484 w 6682383"/>
              <a:gd name="connsiteY10811" fmla="*/ 1194345 h 6812607"/>
              <a:gd name="connsiteX10812" fmla="*/ 2340322 w 6682383"/>
              <a:gd name="connsiteY10812" fmla="*/ 1201787 h 6812607"/>
              <a:gd name="connsiteX10813" fmla="*/ 2332882 w 6682383"/>
              <a:gd name="connsiteY10813" fmla="*/ 1209228 h 6812607"/>
              <a:gd name="connsiteX10814" fmla="*/ 2329160 w 6682383"/>
              <a:gd name="connsiteY10814" fmla="*/ 1216670 h 6812607"/>
              <a:gd name="connsiteX10815" fmla="*/ 2321719 w 6682383"/>
              <a:gd name="connsiteY10815" fmla="*/ 1216670 h 6812607"/>
              <a:gd name="connsiteX10816" fmla="*/ 2321719 w 6682383"/>
              <a:gd name="connsiteY10816" fmla="*/ 1224111 h 6812607"/>
              <a:gd name="connsiteX10817" fmla="*/ 2314277 w 6682383"/>
              <a:gd name="connsiteY10817" fmla="*/ 1220390 h 6812607"/>
              <a:gd name="connsiteX10818" fmla="*/ 2306837 w 6682383"/>
              <a:gd name="connsiteY10818" fmla="*/ 1212949 h 6812607"/>
              <a:gd name="connsiteX10819" fmla="*/ 2314277 w 6682383"/>
              <a:gd name="connsiteY10819" fmla="*/ 1194345 h 6812607"/>
              <a:gd name="connsiteX10820" fmla="*/ 2336601 w 6682383"/>
              <a:gd name="connsiteY10820" fmla="*/ 1172021 h 6812607"/>
              <a:gd name="connsiteX10821" fmla="*/ 2344043 w 6682383"/>
              <a:gd name="connsiteY10821" fmla="*/ 1168300 h 6812607"/>
              <a:gd name="connsiteX10822" fmla="*/ 2344043 w 6682383"/>
              <a:gd name="connsiteY10822" fmla="*/ 1157138 h 6812607"/>
              <a:gd name="connsiteX10823" fmla="*/ 2362646 w 6682383"/>
              <a:gd name="connsiteY10823" fmla="*/ 1157138 h 6812607"/>
              <a:gd name="connsiteX10824" fmla="*/ 2381250 w 6682383"/>
              <a:gd name="connsiteY10824" fmla="*/ 1142256 h 6812607"/>
              <a:gd name="connsiteX10825" fmla="*/ 2396133 w 6682383"/>
              <a:gd name="connsiteY10825" fmla="*/ 1134814 h 6812607"/>
              <a:gd name="connsiteX10826" fmla="*/ 2403574 w 6682383"/>
              <a:gd name="connsiteY10826" fmla="*/ 1134814 h 6812607"/>
              <a:gd name="connsiteX10827" fmla="*/ 2411016 w 6682383"/>
              <a:gd name="connsiteY10827" fmla="*/ 1127373 h 6812607"/>
              <a:gd name="connsiteX10828" fmla="*/ 2418457 w 6682383"/>
              <a:gd name="connsiteY10828" fmla="*/ 1127373 h 6812607"/>
              <a:gd name="connsiteX10829" fmla="*/ 2444502 w 6682383"/>
              <a:gd name="connsiteY10829" fmla="*/ 1108769 h 6812607"/>
              <a:gd name="connsiteX10830" fmla="*/ 2463106 w 6682383"/>
              <a:gd name="connsiteY10830" fmla="*/ 1097607 h 6812607"/>
              <a:gd name="connsiteX10831" fmla="*/ 2128242 w 6682383"/>
              <a:gd name="connsiteY10831" fmla="*/ 1097607 h 6812607"/>
              <a:gd name="connsiteX10832" fmla="*/ 2105918 w 6682383"/>
              <a:gd name="connsiteY10832" fmla="*/ 1112490 h 6812607"/>
              <a:gd name="connsiteX10833" fmla="*/ 2083594 w 6682383"/>
              <a:gd name="connsiteY10833" fmla="*/ 1127373 h 6812607"/>
              <a:gd name="connsiteX10834" fmla="*/ 2083594 w 6682383"/>
              <a:gd name="connsiteY10834" fmla="*/ 1134814 h 6812607"/>
              <a:gd name="connsiteX10835" fmla="*/ 2098477 w 6682383"/>
              <a:gd name="connsiteY10835" fmla="*/ 1127373 h 6812607"/>
              <a:gd name="connsiteX10836" fmla="*/ 2113360 w 6682383"/>
              <a:gd name="connsiteY10836" fmla="*/ 1119931 h 6812607"/>
              <a:gd name="connsiteX10837" fmla="*/ 2128242 w 6682383"/>
              <a:gd name="connsiteY10837" fmla="*/ 1097607 h 6812607"/>
              <a:gd name="connsiteX10838" fmla="*/ 2031504 w 6682383"/>
              <a:gd name="connsiteY10838" fmla="*/ 1097607 h 6812607"/>
              <a:gd name="connsiteX10839" fmla="*/ 2024063 w 6682383"/>
              <a:gd name="connsiteY10839" fmla="*/ 1105048 h 6812607"/>
              <a:gd name="connsiteX10840" fmla="*/ 2024063 w 6682383"/>
              <a:gd name="connsiteY10840" fmla="*/ 1101328 h 6812607"/>
              <a:gd name="connsiteX10841" fmla="*/ 2031504 w 6682383"/>
              <a:gd name="connsiteY10841" fmla="*/ 1097607 h 6812607"/>
              <a:gd name="connsiteX10842" fmla="*/ 4092773 w 6682383"/>
              <a:gd name="connsiteY10842" fmla="*/ 1090166 h 6812607"/>
              <a:gd name="connsiteX10843" fmla="*/ 4070449 w 6682383"/>
              <a:gd name="connsiteY10843" fmla="*/ 1097607 h 6812607"/>
              <a:gd name="connsiteX10844" fmla="*/ 4055566 w 6682383"/>
              <a:gd name="connsiteY10844" fmla="*/ 1097607 h 6812607"/>
              <a:gd name="connsiteX10845" fmla="*/ 4055566 w 6682383"/>
              <a:gd name="connsiteY10845" fmla="*/ 1105048 h 6812607"/>
              <a:gd name="connsiteX10846" fmla="*/ 4077891 w 6682383"/>
              <a:gd name="connsiteY10846" fmla="*/ 1101328 h 6812607"/>
              <a:gd name="connsiteX10847" fmla="*/ 4092773 w 6682383"/>
              <a:gd name="connsiteY10847" fmla="*/ 1097607 h 6812607"/>
              <a:gd name="connsiteX10848" fmla="*/ 4100215 w 6682383"/>
              <a:gd name="connsiteY10848" fmla="*/ 1097607 h 6812607"/>
              <a:gd name="connsiteX10849" fmla="*/ 4096494 w 6682383"/>
              <a:gd name="connsiteY10849" fmla="*/ 1090166 h 6812607"/>
              <a:gd name="connsiteX10850" fmla="*/ 4092773 w 6682383"/>
              <a:gd name="connsiteY10850" fmla="*/ 1090166 h 6812607"/>
              <a:gd name="connsiteX10851" fmla="*/ 3065859 w 6682383"/>
              <a:gd name="connsiteY10851" fmla="*/ 1090166 h 6812607"/>
              <a:gd name="connsiteX10852" fmla="*/ 3080742 w 6682383"/>
              <a:gd name="connsiteY10852" fmla="*/ 1090166 h 6812607"/>
              <a:gd name="connsiteX10853" fmla="*/ 3065859 w 6682383"/>
              <a:gd name="connsiteY10853" fmla="*/ 1097607 h 6812607"/>
              <a:gd name="connsiteX10854" fmla="*/ 3058418 w 6682383"/>
              <a:gd name="connsiteY10854" fmla="*/ 1097607 h 6812607"/>
              <a:gd name="connsiteX10855" fmla="*/ 3062139 w 6682383"/>
              <a:gd name="connsiteY10855" fmla="*/ 1093886 h 6812607"/>
              <a:gd name="connsiteX10856" fmla="*/ 3065859 w 6682383"/>
              <a:gd name="connsiteY10856" fmla="*/ 1090166 h 6812607"/>
              <a:gd name="connsiteX10857" fmla="*/ 2939355 w 6682383"/>
              <a:gd name="connsiteY10857" fmla="*/ 1090166 h 6812607"/>
              <a:gd name="connsiteX10858" fmla="*/ 2954238 w 6682383"/>
              <a:gd name="connsiteY10858" fmla="*/ 1090166 h 6812607"/>
              <a:gd name="connsiteX10859" fmla="*/ 2939355 w 6682383"/>
              <a:gd name="connsiteY10859" fmla="*/ 1097607 h 6812607"/>
              <a:gd name="connsiteX10860" fmla="*/ 2931914 w 6682383"/>
              <a:gd name="connsiteY10860" fmla="*/ 1097607 h 6812607"/>
              <a:gd name="connsiteX10861" fmla="*/ 2939355 w 6682383"/>
              <a:gd name="connsiteY10861" fmla="*/ 1090166 h 6812607"/>
              <a:gd name="connsiteX10862" fmla="*/ 2463106 w 6682383"/>
              <a:gd name="connsiteY10862" fmla="*/ 1090166 h 6812607"/>
              <a:gd name="connsiteX10863" fmla="*/ 2470547 w 6682383"/>
              <a:gd name="connsiteY10863" fmla="*/ 1093886 h 6812607"/>
              <a:gd name="connsiteX10864" fmla="*/ 2470547 w 6682383"/>
              <a:gd name="connsiteY10864" fmla="*/ 1097607 h 6812607"/>
              <a:gd name="connsiteX10865" fmla="*/ 2463106 w 6682383"/>
              <a:gd name="connsiteY10865" fmla="*/ 1097607 h 6812607"/>
              <a:gd name="connsiteX10866" fmla="*/ 2463106 w 6682383"/>
              <a:gd name="connsiteY10866" fmla="*/ 1090166 h 6812607"/>
              <a:gd name="connsiteX10867" fmla="*/ 2091035 w 6682383"/>
              <a:gd name="connsiteY10867" fmla="*/ 1090166 h 6812607"/>
              <a:gd name="connsiteX10868" fmla="*/ 2098477 w 6682383"/>
              <a:gd name="connsiteY10868" fmla="*/ 1097607 h 6812607"/>
              <a:gd name="connsiteX10869" fmla="*/ 2091035 w 6682383"/>
              <a:gd name="connsiteY10869" fmla="*/ 1097607 h 6812607"/>
              <a:gd name="connsiteX10870" fmla="*/ 2091035 w 6682383"/>
              <a:gd name="connsiteY10870" fmla="*/ 1090166 h 6812607"/>
              <a:gd name="connsiteX10871" fmla="*/ 2031504 w 6682383"/>
              <a:gd name="connsiteY10871" fmla="*/ 1090166 h 6812607"/>
              <a:gd name="connsiteX10872" fmla="*/ 2038945 w 6682383"/>
              <a:gd name="connsiteY10872" fmla="*/ 1090166 h 6812607"/>
              <a:gd name="connsiteX10873" fmla="*/ 2031504 w 6682383"/>
              <a:gd name="connsiteY10873" fmla="*/ 1097607 h 6812607"/>
              <a:gd name="connsiteX10874" fmla="*/ 2031504 w 6682383"/>
              <a:gd name="connsiteY10874" fmla="*/ 1090166 h 6812607"/>
              <a:gd name="connsiteX10875" fmla="*/ 3527226 w 6682383"/>
              <a:gd name="connsiteY10875" fmla="*/ 1086445 h 6812607"/>
              <a:gd name="connsiteX10876" fmla="*/ 3519785 w 6682383"/>
              <a:gd name="connsiteY10876" fmla="*/ 1090166 h 6812607"/>
              <a:gd name="connsiteX10877" fmla="*/ 3512344 w 6682383"/>
              <a:gd name="connsiteY10877" fmla="*/ 1097607 h 6812607"/>
              <a:gd name="connsiteX10878" fmla="*/ 3534668 w 6682383"/>
              <a:gd name="connsiteY10878" fmla="*/ 1097607 h 6812607"/>
              <a:gd name="connsiteX10879" fmla="*/ 3534668 w 6682383"/>
              <a:gd name="connsiteY10879" fmla="*/ 1090166 h 6812607"/>
              <a:gd name="connsiteX10880" fmla="*/ 3527226 w 6682383"/>
              <a:gd name="connsiteY10880" fmla="*/ 1086445 h 6812607"/>
              <a:gd name="connsiteX10881" fmla="*/ 2281535 w 6682383"/>
              <a:gd name="connsiteY10881" fmla="*/ 1084213 h 6812607"/>
              <a:gd name="connsiteX10882" fmla="*/ 2277070 w 6682383"/>
              <a:gd name="connsiteY10882" fmla="*/ 1097607 h 6812607"/>
              <a:gd name="connsiteX10883" fmla="*/ 2269630 w 6682383"/>
              <a:gd name="connsiteY10883" fmla="*/ 1105048 h 6812607"/>
              <a:gd name="connsiteX10884" fmla="*/ 2251025 w 6682383"/>
              <a:gd name="connsiteY10884" fmla="*/ 1123652 h 6812607"/>
              <a:gd name="connsiteX10885" fmla="*/ 2217540 w 6682383"/>
              <a:gd name="connsiteY10885" fmla="*/ 1145976 h 6812607"/>
              <a:gd name="connsiteX10886" fmla="*/ 2202656 w 6682383"/>
              <a:gd name="connsiteY10886" fmla="*/ 1157138 h 6812607"/>
              <a:gd name="connsiteX10887" fmla="*/ 2195215 w 6682383"/>
              <a:gd name="connsiteY10887" fmla="*/ 1153418 h 6812607"/>
              <a:gd name="connsiteX10888" fmla="*/ 2187773 w 6682383"/>
              <a:gd name="connsiteY10888" fmla="*/ 1160859 h 6812607"/>
              <a:gd name="connsiteX10889" fmla="*/ 2195215 w 6682383"/>
              <a:gd name="connsiteY10889" fmla="*/ 1164580 h 6812607"/>
              <a:gd name="connsiteX10890" fmla="*/ 2187773 w 6682383"/>
              <a:gd name="connsiteY10890" fmla="*/ 1179463 h 6812607"/>
              <a:gd name="connsiteX10891" fmla="*/ 2180333 w 6682383"/>
              <a:gd name="connsiteY10891" fmla="*/ 1179463 h 6812607"/>
              <a:gd name="connsiteX10892" fmla="*/ 2180333 w 6682383"/>
              <a:gd name="connsiteY10892" fmla="*/ 1172021 h 6812607"/>
              <a:gd name="connsiteX10893" fmla="*/ 2172891 w 6682383"/>
              <a:gd name="connsiteY10893" fmla="*/ 1179463 h 6812607"/>
              <a:gd name="connsiteX10894" fmla="*/ 2158008 w 6682383"/>
              <a:gd name="connsiteY10894" fmla="*/ 1179463 h 6812607"/>
              <a:gd name="connsiteX10895" fmla="*/ 2172891 w 6682383"/>
              <a:gd name="connsiteY10895" fmla="*/ 1164580 h 6812607"/>
              <a:gd name="connsiteX10896" fmla="*/ 2187773 w 6682383"/>
              <a:gd name="connsiteY10896" fmla="*/ 1157138 h 6812607"/>
              <a:gd name="connsiteX10897" fmla="*/ 2195215 w 6682383"/>
              <a:gd name="connsiteY10897" fmla="*/ 1142256 h 6812607"/>
              <a:gd name="connsiteX10898" fmla="*/ 2210098 w 6682383"/>
              <a:gd name="connsiteY10898" fmla="*/ 1127373 h 6812607"/>
              <a:gd name="connsiteX10899" fmla="*/ 2221260 w 6682383"/>
              <a:gd name="connsiteY10899" fmla="*/ 1119931 h 6812607"/>
              <a:gd name="connsiteX10900" fmla="*/ 2232423 w 6682383"/>
              <a:gd name="connsiteY10900" fmla="*/ 1119931 h 6812607"/>
              <a:gd name="connsiteX10901" fmla="*/ 2269630 w 6682383"/>
              <a:gd name="connsiteY10901" fmla="*/ 1090166 h 6812607"/>
              <a:gd name="connsiteX10902" fmla="*/ 5424785 w 6682383"/>
              <a:gd name="connsiteY10902" fmla="*/ 1082724 h 6812607"/>
              <a:gd name="connsiteX10903" fmla="*/ 5417343 w 6682383"/>
              <a:gd name="connsiteY10903" fmla="*/ 1090166 h 6812607"/>
              <a:gd name="connsiteX10904" fmla="*/ 5387578 w 6682383"/>
              <a:gd name="connsiteY10904" fmla="*/ 1090166 h 6812607"/>
              <a:gd name="connsiteX10905" fmla="*/ 5376416 w 6682383"/>
              <a:gd name="connsiteY10905" fmla="*/ 1090166 h 6812607"/>
              <a:gd name="connsiteX10906" fmla="*/ 5372695 w 6682383"/>
              <a:gd name="connsiteY10906" fmla="*/ 1090166 h 6812607"/>
              <a:gd name="connsiteX10907" fmla="*/ 5372695 w 6682383"/>
              <a:gd name="connsiteY10907" fmla="*/ 1097607 h 6812607"/>
              <a:gd name="connsiteX10908" fmla="*/ 5395019 w 6682383"/>
              <a:gd name="connsiteY10908" fmla="*/ 1097607 h 6812607"/>
              <a:gd name="connsiteX10909" fmla="*/ 5395019 w 6682383"/>
              <a:gd name="connsiteY10909" fmla="*/ 1105048 h 6812607"/>
              <a:gd name="connsiteX10910" fmla="*/ 5409902 w 6682383"/>
              <a:gd name="connsiteY10910" fmla="*/ 1105048 h 6812607"/>
              <a:gd name="connsiteX10911" fmla="*/ 5417343 w 6682383"/>
              <a:gd name="connsiteY10911" fmla="*/ 1105048 h 6812607"/>
              <a:gd name="connsiteX10912" fmla="*/ 5409902 w 6682383"/>
              <a:gd name="connsiteY10912" fmla="*/ 1097607 h 6812607"/>
              <a:gd name="connsiteX10913" fmla="*/ 5432226 w 6682383"/>
              <a:gd name="connsiteY10913" fmla="*/ 1105048 h 6812607"/>
              <a:gd name="connsiteX10914" fmla="*/ 5443388 w 6682383"/>
              <a:gd name="connsiteY10914" fmla="*/ 1105048 h 6812607"/>
              <a:gd name="connsiteX10915" fmla="*/ 5447109 w 6682383"/>
              <a:gd name="connsiteY10915" fmla="*/ 1097607 h 6812607"/>
              <a:gd name="connsiteX10916" fmla="*/ 5443388 w 6682383"/>
              <a:gd name="connsiteY10916" fmla="*/ 1090166 h 6812607"/>
              <a:gd name="connsiteX10917" fmla="*/ 5432226 w 6682383"/>
              <a:gd name="connsiteY10917" fmla="*/ 1082724 h 6812607"/>
              <a:gd name="connsiteX10918" fmla="*/ 3170039 w 6682383"/>
              <a:gd name="connsiteY10918" fmla="*/ 1082724 h 6812607"/>
              <a:gd name="connsiteX10919" fmla="*/ 3147715 w 6682383"/>
              <a:gd name="connsiteY10919" fmla="*/ 1097607 h 6812607"/>
              <a:gd name="connsiteX10920" fmla="*/ 3155156 w 6682383"/>
              <a:gd name="connsiteY10920" fmla="*/ 1090166 h 6812607"/>
              <a:gd name="connsiteX10921" fmla="*/ 3158877 w 6682383"/>
              <a:gd name="connsiteY10921" fmla="*/ 1086445 h 6812607"/>
              <a:gd name="connsiteX10922" fmla="*/ 3170039 w 6682383"/>
              <a:gd name="connsiteY10922" fmla="*/ 1082724 h 6812607"/>
              <a:gd name="connsiteX10923" fmla="*/ 3028652 w 6682383"/>
              <a:gd name="connsiteY10923" fmla="*/ 1082724 h 6812607"/>
              <a:gd name="connsiteX10924" fmla="*/ 3036094 w 6682383"/>
              <a:gd name="connsiteY10924" fmla="*/ 1082724 h 6812607"/>
              <a:gd name="connsiteX10925" fmla="*/ 3028652 w 6682383"/>
              <a:gd name="connsiteY10925" fmla="*/ 1090166 h 6812607"/>
              <a:gd name="connsiteX10926" fmla="*/ 2783087 w 6682383"/>
              <a:gd name="connsiteY10926" fmla="*/ 1082724 h 6812607"/>
              <a:gd name="connsiteX10927" fmla="*/ 2775644 w 6682383"/>
              <a:gd name="connsiteY10927" fmla="*/ 1097607 h 6812607"/>
              <a:gd name="connsiteX10928" fmla="*/ 2760762 w 6682383"/>
              <a:gd name="connsiteY10928" fmla="*/ 1097607 h 6812607"/>
              <a:gd name="connsiteX10929" fmla="*/ 2760762 w 6682383"/>
              <a:gd name="connsiteY10929" fmla="*/ 1090166 h 6812607"/>
              <a:gd name="connsiteX10930" fmla="*/ 2783087 w 6682383"/>
              <a:gd name="connsiteY10930" fmla="*/ 1082724 h 6812607"/>
              <a:gd name="connsiteX10931" fmla="*/ 2686348 w 6682383"/>
              <a:gd name="connsiteY10931" fmla="*/ 1082724 h 6812607"/>
              <a:gd name="connsiteX10932" fmla="*/ 2686348 w 6682383"/>
              <a:gd name="connsiteY10932" fmla="*/ 1090166 h 6812607"/>
              <a:gd name="connsiteX10933" fmla="*/ 2690068 w 6682383"/>
              <a:gd name="connsiteY10933" fmla="*/ 1105048 h 6812607"/>
              <a:gd name="connsiteX10934" fmla="*/ 2693790 w 6682383"/>
              <a:gd name="connsiteY10934" fmla="*/ 1112490 h 6812607"/>
              <a:gd name="connsiteX10935" fmla="*/ 2693790 w 6682383"/>
              <a:gd name="connsiteY10935" fmla="*/ 1123652 h 6812607"/>
              <a:gd name="connsiteX10936" fmla="*/ 2686348 w 6682383"/>
              <a:gd name="connsiteY10936" fmla="*/ 1127373 h 6812607"/>
              <a:gd name="connsiteX10937" fmla="*/ 2664023 w 6682383"/>
              <a:gd name="connsiteY10937" fmla="*/ 1142256 h 6812607"/>
              <a:gd name="connsiteX10938" fmla="*/ 2634258 w 6682383"/>
              <a:gd name="connsiteY10938" fmla="*/ 1149697 h 6812607"/>
              <a:gd name="connsiteX10939" fmla="*/ 2634258 w 6682383"/>
              <a:gd name="connsiteY10939" fmla="*/ 1172021 h 6812607"/>
              <a:gd name="connsiteX10940" fmla="*/ 2630537 w 6682383"/>
              <a:gd name="connsiteY10940" fmla="*/ 1183183 h 6812607"/>
              <a:gd name="connsiteX10941" fmla="*/ 2634258 w 6682383"/>
              <a:gd name="connsiteY10941" fmla="*/ 1194345 h 6812607"/>
              <a:gd name="connsiteX10942" fmla="*/ 2649141 w 6682383"/>
              <a:gd name="connsiteY10942" fmla="*/ 1179463 h 6812607"/>
              <a:gd name="connsiteX10943" fmla="*/ 2660303 w 6682383"/>
              <a:gd name="connsiteY10943" fmla="*/ 1179463 h 6812607"/>
              <a:gd name="connsiteX10944" fmla="*/ 2664023 w 6682383"/>
              <a:gd name="connsiteY10944" fmla="*/ 1172021 h 6812607"/>
              <a:gd name="connsiteX10945" fmla="*/ 2671465 w 6682383"/>
              <a:gd name="connsiteY10945" fmla="*/ 1172021 h 6812607"/>
              <a:gd name="connsiteX10946" fmla="*/ 2671465 w 6682383"/>
              <a:gd name="connsiteY10946" fmla="*/ 1186904 h 6812607"/>
              <a:gd name="connsiteX10947" fmla="*/ 2678907 w 6682383"/>
              <a:gd name="connsiteY10947" fmla="*/ 1186904 h 6812607"/>
              <a:gd name="connsiteX10948" fmla="*/ 2693790 w 6682383"/>
              <a:gd name="connsiteY10948" fmla="*/ 1179463 h 6812607"/>
              <a:gd name="connsiteX10949" fmla="*/ 2686348 w 6682383"/>
              <a:gd name="connsiteY10949" fmla="*/ 1186904 h 6812607"/>
              <a:gd name="connsiteX10950" fmla="*/ 2671465 w 6682383"/>
              <a:gd name="connsiteY10950" fmla="*/ 1201787 h 6812607"/>
              <a:gd name="connsiteX10951" fmla="*/ 2671465 w 6682383"/>
              <a:gd name="connsiteY10951" fmla="*/ 1209228 h 6812607"/>
              <a:gd name="connsiteX10952" fmla="*/ 2667745 w 6682383"/>
              <a:gd name="connsiteY10952" fmla="*/ 1216670 h 6812607"/>
              <a:gd name="connsiteX10953" fmla="*/ 2664023 w 6682383"/>
              <a:gd name="connsiteY10953" fmla="*/ 1216670 h 6812607"/>
              <a:gd name="connsiteX10954" fmla="*/ 2652862 w 6682383"/>
              <a:gd name="connsiteY10954" fmla="*/ 1212949 h 6812607"/>
              <a:gd name="connsiteX10955" fmla="*/ 2649141 w 6682383"/>
              <a:gd name="connsiteY10955" fmla="*/ 1224111 h 6812607"/>
              <a:gd name="connsiteX10956" fmla="*/ 2641700 w 6682383"/>
              <a:gd name="connsiteY10956" fmla="*/ 1224111 h 6812607"/>
              <a:gd name="connsiteX10957" fmla="*/ 2626817 w 6682383"/>
              <a:gd name="connsiteY10957" fmla="*/ 1201787 h 6812607"/>
              <a:gd name="connsiteX10958" fmla="*/ 2626817 w 6682383"/>
              <a:gd name="connsiteY10958" fmla="*/ 1194345 h 6812607"/>
              <a:gd name="connsiteX10959" fmla="*/ 2619375 w 6682383"/>
              <a:gd name="connsiteY10959" fmla="*/ 1183183 h 6812607"/>
              <a:gd name="connsiteX10960" fmla="*/ 2611933 w 6682383"/>
              <a:gd name="connsiteY10960" fmla="*/ 1168300 h 6812607"/>
              <a:gd name="connsiteX10961" fmla="*/ 2611933 w 6682383"/>
              <a:gd name="connsiteY10961" fmla="*/ 1157138 h 6812607"/>
              <a:gd name="connsiteX10962" fmla="*/ 2619375 w 6682383"/>
              <a:gd name="connsiteY10962" fmla="*/ 1149697 h 6812607"/>
              <a:gd name="connsiteX10963" fmla="*/ 2611933 w 6682383"/>
              <a:gd name="connsiteY10963" fmla="*/ 1149697 h 6812607"/>
              <a:gd name="connsiteX10964" fmla="*/ 2604492 w 6682383"/>
              <a:gd name="connsiteY10964" fmla="*/ 1157138 h 6812607"/>
              <a:gd name="connsiteX10965" fmla="*/ 2608213 w 6682383"/>
              <a:gd name="connsiteY10965" fmla="*/ 1164580 h 6812607"/>
              <a:gd name="connsiteX10966" fmla="*/ 2611933 w 6682383"/>
              <a:gd name="connsiteY10966" fmla="*/ 1179463 h 6812607"/>
              <a:gd name="connsiteX10967" fmla="*/ 2604492 w 6682383"/>
              <a:gd name="connsiteY10967" fmla="*/ 1186904 h 6812607"/>
              <a:gd name="connsiteX10968" fmla="*/ 2611933 w 6682383"/>
              <a:gd name="connsiteY10968" fmla="*/ 1186904 h 6812607"/>
              <a:gd name="connsiteX10969" fmla="*/ 2609143 w 6682383"/>
              <a:gd name="connsiteY10969" fmla="*/ 1195276 h 6812607"/>
              <a:gd name="connsiteX10970" fmla="*/ 2606353 w 6682383"/>
              <a:gd name="connsiteY10970" fmla="*/ 1196206 h 6812607"/>
              <a:gd name="connsiteX10971" fmla="*/ 2604492 w 6682383"/>
              <a:gd name="connsiteY10971" fmla="*/ 1201787 h 6812607"/>
              <a:gd name="connsiteX10972" fmla="*/ 2606974 w 6682383"/>
              <a:gd name="connsiteY10972" fmla="*/ 1201787 h 6812607"/>
              <a:gd name="connsiteX10973" fmla="*/ 2604492 w 6682383"/>
              <a:gd name="connsiteY10973" fmla="*/ 1209228 h 6812607"/>
              <a:gd name="connsiteX10974" fmla="*/ 2597051 w 6682383"/>
              <a:gd name="connsiteY10974" fmla="*/ 1201787 h 6812607"/>
              <a:gd name="connsiteX10975" fmla="*/ 2597051 w 6682383"/>
              <a:gd name="connsiteY10975" fmla="*/ 1190625 h 6812607"/>
              <a:gd name="connsiteX10976" fmla="*/ 2597051 w 6682383"/>
              <a:gd name="connsiteY10976" fmla="*/ 1186904 h 6812607"/>
              <a:gd name="connsiteX10977" fmla="*/ 2552403 w 6682383"/>
              <a:gd name="connsiteY10977" fmla="*/ 1231552 h 6812607"/>
              <a:gd name="connsiteX10978" fmla="*/ 2552403 w 6682383"/>
              <a:gd name="connsiteY10978" fmla="*/ 1238994 h 6812607"/>
              <a:gd name="connsiteX10979" fmla="*/ 2530078 w 6682383"/>
              <a:gd name="connsiteY10979" fmla="*/ 1253877 h 6812607"/>
              <a:gd name="connsiteX10980" fmla="*/ 2507754 w 6682383"/>
              <a:gd name="connsiteY10980" fmla="*/ 1261318 h 6812607"/>
              <a:gd name="connsiteX10981" fmla="*/ 2492871 w 6682383"/>
              <a:gd name="connsiteY10981" fmla="*/ 1268759 h 6812607"/>
              <a:gd name="connsiteX10982" fmla="*/ 2500313 w 6682383"/>
              <a:gd name="connsiteY10982" fmla="*/ 1261318 h 6812607"/>
              <a:gd name="connsiteX10983" fmla="*/ 2530078 w 6682383"/>
              <a:gd name="connsiteY10983" fmla="*/ 1224111 h 6812607"/>
              <a:gd name="connsiteX10984" fmla="*/ 2522637 w 6682383"/>
              <a:gd name="connsiteY10984" fmla="*/ 1216670 h 6812607"/>
              <a:gd name="connsiteX10985" fmla="*/ 2515196 w 6682383"/>
              <a:gd name="connsiteY10985" fmla="*/ 1216670 h 6812607"/>
              <a:gd name="connsiteX10986" fmla="*/ 2500313 w 6682383"/>
              <a:gd name="connsiteY10986" fmla="*/ 1231552 h 6812607"/>
              <a:gd name="connsiteX10987" fmla="*/ 2507754 w 6682383"/>
              <a:gd name="connsiteY10987" fmla="*/ 1216670 h 6812607"/>
              <a:gd name="connsiteX10988" fmla="*/ 2518916 w 6682383"/>
              <a:gd name="connsiteY10988" fmla="*/ 1205507 h 6812607"/>
              <a:gd name="connsiteX10989" fmla="*/ 2530078 w 6682383"/>
              <a:gd name="connsiteY10989" fmla="*/ 1201787 h 6812607"/>
              <a:gd name="connsiteX10990" fmla="*/ 2548682 w 6682383"/>
              <a:gd name="connsiteY10990" fmla="*/ 1186904 h 6812607"/>
              <a:gd name="connsiteX10991" fmla="*/ 2559844 w 6682383"/>
              <a:gd name="connsiteY10991" fmla="*/ 1172021 h 6812607"/>
              <a:gd name="connsiteX10992" fmla="*/ 2582168 w 6682383"/>
              <a:gd name="connsiteY10992" fmla="*/ 1157138 h 6812607"/>
              <a:gd name="connsiteX10993" fmla="*/ 2649141 w 6682383"/>
              <a:gd name="connsiteY10993" fmla="*/ 1105048 h 6812607"/>
              <a:gd name="connsiteX10994" fmla="*/ 2656582 w 6682383"/>
              <a:gd name="connsiteY10994" fmla="*/ 1097607 h 6812607"/>
              <a:gd name="connsiteX10995" fmla="*/ 2656582 w 6682383"/>
              <a:gd name="connsiteY10995" fmla="*/ 1090166 h 6812607"/>
              <a:gd name="connsiteX10996" fmla="*/ 2671465 w 6682383"/>
              <a:gd name="connsiteY10996" fmla="*/ 1090166 h 6812607"/>
              <a:gd name="connsiteX10997" fmla="*/ 2619375 w 6682383"/>
              <a:gd name="connsiteY10997" fmla="*/ 1082724 h 6812607"/>
              <a:gd name="connsiteX10998" fmla="*/ 2626817 w 6682383"/>
              <a:gd name="connsiteY10998" fmla="*/ 1082724 h 6812607"/>
              <a:gd name="connsiteX10999" fmla="*/ 2623096 w 6682383"/>
              <a:gd name="connsiteY10999" fmla="*/ 1090166 h 6812607"/>
              <a:gd name="connsiteX11000" fmla="*/ 2619375 w 6682383"/>
              <a:gd name="connsiteY11000" fmla="*/ 1082724 h 6812607"/>
              <a:gd name="connsiteX11001" fmla="*/ 3556062 w 6682383"/>
              <a:gd name="connsiteY11001" fmla="*/ 1078073 h 6812607"/>
              <a:gd name="connsiteX11002" fmla="*/ 3549551 w 6682383"/>
              <a:gd name="connsiteY11002" fmla="*/ 1079004 h 6812607"/>
              <a:gd name="connsiteX11003" fmla="*/ 3542109 w 6682383"/>
              <a:gd name="connsiteY11003" fmla="*/ 1090166 h 6812607"/>
              <a:gd name="connsiteX11004" fmla="*/ 3545830 w 6682383"/>
              <a:gd name="connsiteY11004" fmla="*/ 1097607 h 6812607"/>
              <a:gd name="connsiteX11005" fmla="*/ 3556992 w 6682383"/>
              <a:gd name="connsiteY11005" fmla="*/ 1093886 h 6812607"/>
              <a:gd name="connsiteX11006" fmla="*/ 3560713 w 6682383"/>
              <a:gd name="connsiteY11006" fmla="*/ 1082724 h 6812607"/>
              <a:gd name="connsiteX11007" fmla="*/ 3556062 w 6682383"/>
              <a:gd name="connsiteY11007" fmla="*/ 1078073 h 6812607"/>
              <a:gd name="connsiteX11008" fmla="*/ 4115098 w 6682383"/>
              <a:gd name="connsiteY11008" fmla="*/ 1075283 h 6812607"/>
              <a:gd name="connsiteX11009" fmla="*/ 4115098 w 6682383"/>
              <a:gd name="connsiteY11009" fmla="*/ 1090166 h 6812607"/>
              <a:gd name="connsiteX11010" fmla="*/ 4118818 w 6682383"/>
              <a:gd name="connsiteY11010" fmla="*/ 1097607 h 6812607"/>
              <a:gd name="connsiteX11011" fmla="*/ 4122539 w 6682383"/>
              <a:gd name="connsiteY11011" fmla="*/ 1090166 h 6812607"/>
              <a:gd name="connsiteX11012" fmla="*/ 4129980 w 6682383"/>
              <a:gd name="connsiteY11012" fmla="*/ 1082724 h 6812607"/>
              <a:gd name="connsiteX11013" fmla="*/ 4137422 w 6682383"/>
              <a:gd name="connsiteY11013" fmla="*/ 1075283 h 6812607"/>
              <a:gd name="connsiteX11014" fmla="*/ 4126260 w 6682383"/>
              <a:gd name="connsiteY11014" fmla="*/ 1075283 h 6812607"/>
              <a:gd name="connsiteX11015" fmla="*/ 4118818 w 6682383"/>
              <a:gd name="connsiteY11015" fmla="*/ 1075283 h 6812607"/>
              <a:gd name="connsiteX11016" fmla="*/ 4115098 w 6682383"/>
              <a:gd name="connsiteY11016" fmla="*/ 1075283 h 6812607"/>
              <a:gd name="connsiteX11017" fmla="*/ 3899297 w 6682383"/>
              <a:gd name="connsiteY11017" fmla="*/ 1075283 h 6812607"/>
              <a:gd name="connsiteX11018" fmla="*/ 3906738 w 6682383"/>
              <a:gd name="connsiteY11018" fmla="*/ 1079004 h 6812607"/>
              <a:gd name="connsiteX11019" fmla="*/ 3906738 w 6682383"/>
              <a:gd name="connsiteY11019" fmla="*/ 1082724 h 6812607"/>
              <a:gd name="connsiteX11020" fmla="*/ 3914180 w 6682383"/>
              <a:gd name="connsiteY11020" fmla="*/ 1082724 h 6812607"/>
              <a:gd name="connsiteX11021" fmla="*/ 3921622 w 6682383"/>
              <a:gd name="connsiteY11021" fmla="*/ 1075283 h 6812607"/>
              <a:gd name="connsiteX11022" fmla="*/ 3884415 w 6682383"/>
              <a:gd name="connsiteY11022" fmla="*/ 1075283 h 6812607"/>
              <a:gd name="connsiteX11023" fmla="*/ 3884415 w 6682383"/>
              <a:gd name="connsiteY11023" fmla="*/ 1082724 h 6812607"/>
              <a:gd name="connsiteX11024" fmla="*/ 3891855 w 6682383"/>
              <a:gd name="connsiteY11024" fmla="*/ 1082724 h 6812607"/>
              <a:gd name="connsiteX11025" fmla="*/ 3088184 w 6682383"/>
              <a:gd name="connsiteY11025" fmla="*/ 1075283 h 6812607"/>
              <a:gd name="connsiteX11026" fmla="*/ 3088184 w 6682383"/>
              <a:gd name="connsiteY11026" fmla="*/ 1082724 h 6812607"/>
              <a:gd name="connsiteX11027" fmla="*/ 3080742 w 6682383"/>
              <a:gd name="connsiteY11027" fmla="*/ 1082724 h 6812607"/>
              <a:gd name="connsiteX11028" fmla="*/ 3088184 w 6682383"/>
              <a:gd name="connsiteY11028" fmla="*/ 1075283 h 6812607"/>
              <a:gd name="connsiteX11029" fmla="*/ 2894707 w 6682383"/>
              <a:gd name="connsiteY11029" fmla="*/ 1075283 h 6812607"/>
              <a:gd name="connsiteX11030" fmla="*/ 2887266 w 6682383"/>
              <a:gd name="connsiteY11030" fmla="*/ 1079004 h 6812607"/>
              <a:gd name="connsiteX11031" fmla="*/ 2879824 w 6682383"/>
              <a:gd name="connsiteY11031" fmla="*/ 1082724 h 6812607"/>
              <a:gd name="connsiteX11032" fmla="*/ 2894707 w 6682383"/>
              <a:gd name="connsiteY11032" fmla="*/ 1082724 h 6812607"/>
              <a:gd name="connsiteX11033" fmla="*/ 2284512 w 6682383"/>
              <a:gd name="connsiteY11033" fmla="*/ 1075283 h 6812607"/>
              <a:gd name="connsiteX11034" fmla="*/ 2284512 w 6682383"/>
              <a:gd name="connsiteY11034" fmla="*/ 1082724 h 6812607"/>
              <a:gd name="connsiteX11035" fmla="*/ 2281535 w 6682383"/>
              <a:gd name="connsiteY11035" fmla="*/ 1084213 h 6812607"/>
              <a:gd name="connsiteX11036" fmla="*/ 6012656 w 6682383"/>
              <a:gd name="connsiteY11036" fmla="*/ 1067841 h 6812607"/>
              <a:gd name="connsiteX11037" fmla="*/ 6042422 w 6682383"/>
              <a:gd name="connsiteY11037" fmla="*/ 1067841 h 6812607"/>
              <a:gd name="connsiteX11038" fmla="*/ 6042422 w 6682383"/>
              <a:gd name="connsiteY11038" fmla="*/ 1075283 h 6812607"/>
              <a:gd name="connsiteX11039" fmla="*/ 6027539 w 6682383"/>
              <a:gd name="connsiteY11039" fmla="*/ 1071562 h 6812607"/>
              <a:gd name="connsiteX11040" fmla="*/ 6012656 w 6682383"/>
              <a:gd name="connsiteY11040" fmla="*/ 1067841 h 6812607"/>
              <a:gd name="connsiteX11041" fmla="*/ 5439668 w 6682383"/>
              <a:gd name="connsiteY11041" fmla="*/ 1067841 h 6812607"/>
              <a:gd name="connsiteX11042" fmla="*/ 5454551 w 6682383"/>
              <a:gd name="connsiteY11042" fmla="*/ 1075283 h 6812607"/>
              <a:gd name="connsiteX11043" fmla="*/ 5461992 w 6682383"/>
              <a:gd name="connsiteY11043" fmla="*/ 1075283 h 6812607"/>
              <a:gd name="connsiteX11044" fmla="*/ 5454551 w 6682383"/>
              <a:gd name="connsiteY11044" fmla="*/ 1067841 h 6812607"/>
              <a:gd name="connsiteX11045" fmla="*/ 5328047 w 6682383"/>
              <a:gd name="connsiteY11045" fmla="*/ 1067841 h 6812607"/>
              <a:gd name="connsiteX11046" fmla="*/ 5320605 w 6682383"/>
              <a:gd name="connsiteY11046" fmla="*/ 1082724 h 6812607"/>
              <a:gd name="connsiteX11047" fmla="*/ 5320605 w 6682383"/>
              <a:gd name="connsiteY11047" fmla="*/ 1097607 h 6812607"/>
              <a:gd name="connsiteX11048" fmla="*/ 5328047 w 6682383"/>
              <a:gd name="connsiteY11048" fmla="*/ 1090166 h 6812607"/>
              <a:gd name="connsiteX11049" fmla="*/ 5328047 w 6682383"/>
              <a:gd name="connsiteY11049" fmla="*/ 1082724 h 6812607"/>
              <a:gd name="connsiteX11050" fmla="*/ 3393281 w 6682383"/>
              <a:gd name="connsiteY11050" fmla="*/ 1067841 h 6812607"/>
              <a:gd name="connsiteX11051" fmla="*/ 3400723 w 6682383"/>
              <a:gd name="connsiteY11051" fmla="*/ 1067841 h 6812607"/>
              <a:gd name="connsiteX11052" fmla="*/ 3400723 w 6682383"/>
              <a:gd name="connsiteY11052" fmla="*/ 1071562 h 6812607"/>
              <a:gd name="connsiteX11053" fmla="*/ 3393281 w 6682383"/>
              <a:gd name="connsiteY11053" fmla="*/ 1075283 h 6812607"/>
              <a:gd name="connsiteX11054" fmla="*/ 3281661 w 6682383"/>
              <a:gd name="connsiteY11054" fmla="*/ 1067841 h 6812607"/>
              <a:gd name="connsiteX11055" fmla="*/ 3281661 w 6682383"/>
              <a:gd name="connsiteY11055" fmla="*/ 1075283 h 6812607"/>
              <a:gd name="connsiteX11056" fmla="*/ 3274219 w 6682383"/>
              <a:gd name="connsiteY11056" fmla="*/ 1075283 h 6812607"/>
              <a:gd name="connsiteX11057" fmla="*/ 3270498 w 6682383"/>
              <a:gd name="connsiteY11057" fmla="*/ 1071562 h 6812607"/>
              <a:gd name="connsiteX11058" fmla="*/ 3281661 w 6682383"/>
              <a:gd name="connsiteY11058" fmla="*/ 1067841 h 6812607"/>
              <a:gd name="connsiteX11059" fmla="*/ 3192364 w 6682383"/>
              <a:gd name="connsiteY11059" fmla="*/ 1067841 h 6812607"/>
              <a:gd name="connsiteX11060" fmla="*/ 3188642 w 6682383"/>
              <a:gd name="connsiteY11060" fmla="*/ 1075283 h 6812607"/>
              <a:gd name="connsiteX11061" fmla="*/ 3184922 w 6682383"/>
              <a:gd name="connsiteY11061" fmla="*/ 1075283 h 6812607"/>
              <a:gd name="connsiteX11062" fmla="*/ 3177481 w 6682383"/>
              <a:gd name="connsiteY11062" fmla="*/ 1075283 h 6812607"/>
              <a:gd name="connsiteX11063" fmla="*/ 3192364 w 6682383"/>
              <a:gd name="connsiteY11063" fmla="*/ 1067841 h 6812607"/>
              <a:gd name="connsiteX11064" fmla="*/ 2801689 w 6682383"/>
              <a:gd name="connsiteY11064" fmla="*/ 1067841 h 6812607"/>
              <a:gd name="connsiteX11065" fmla="*/ 2809132 w 6682383"/>
              <a:gd name="connsiteY11065" fmla="*/ 1071562 h 6812607"/>
              <a:gd name="connsiteX11066" fmla="*/ 2809132 w 6682383"/>
              <a:gd name="connsiteY11066" fmla="*/ 1079004 h 6812607"/>
              <a:gd name="connsiteX11067" fmla="*/ 2801689 w 6682383"/>
              <a:gd name="connsiteY11067" fmla="*/ 1075283 h 6812607"/>
              <a:gd name="connsiteX11068" fmla="*/ 2801689 w 6682383"/>
              <a:gd name="connsiteY11068" fmla="*/ 1067841 h 6812607"/>
              <a:gd name="connsiteX11069" fmla="*/ 2708672 w 6682383"/>
              <a:gd name="connsiteY11069" fmla="*/ 1067841 h 6812607"/>
              <a:gd name="connsiteX11070" fmla="*/ 2708672 w 6682383"/>
              <a:gd name="connsiteY11070" fmla="*/ 1075283 h 6812607"/>
              <a:gd name="connsiteX11071" fmla="*/ 2701230 w 6682383"/>
              <a:gd name="connsiteY11071" fmla="*/ 1075283 h 6812607"/>
              <a:gd name="connsiteX11072" fmla="*/ 5476875 w 6682383"/>
              <a:gd name="connsiteY11072" fmla="*/ 1060400 h 6812607"/>
              <a:gd name="connsiteX11073" fmla="*/ 5476875 w 6682383"/>
              <a:gd name="connsiteY11073" fmla="*/ 1067841 h 6812607"/>
              <a:gd name="connsiteX11074" fmla="*/ 5484316 w 6682383"/>
              <a:gd name="connsiteY11074" fmla="*/ 1060400 h 6812607"/>
              <a:gd name="connsiteX11075" fmla="*/ 5476875 w 6682383"/>
              <a:gd name="connsiteY11075" fmla="*/ 1060400 h 6812607"/>
              <a:gd name="connsiteX11076" fmla="*/ 2306837 w 6682383"/>
              <a:gd name="connsiteY11076" fmla="*/ 1060400 h 6812607"/>
              <a:gd name="connsiteX11077" fmla="*/ 2314277 w 6682383"/>
              <a:gd name="connsiteY11077" fmla="*/ 1060400 h 6812607"/>
              <a:gd name="connsiteX11078" fmla="*/ 2299394 w 6682383"/>
              <a:gd name="connsiteY11078" fmla="*/ 1075283 h 6812607"/>
              <a:gd name="connsiteX11079" fmla="*/ 2291953 w 6682383"/>
              <a:gd name="connsiteY11079" fmla="*/ 1067841 h 6812607"/>
              <a:gd name="connsiteX11080" fmla="*/ 2306837 w 6682383"/>
              <a:gd name="connsiteY11080" fmla="*/ 1060400 h 6812607"/>
              <a:gd name="connsiteX11081" fmla="*/ 2083594 w 6682383"/>
              <a:gd name="connsiteY11081" fmla="*/ 1060400 h 6812607"/>
              <a:gd name="connsiteX11082" fmla="*/ 2076152 w 6682383"/>
              <a:gd name="connsiteY11082" fmla="*/ 1075283 h 6812607"/>
              <a:gd name="connsiteX11083" fmla="*/ 2068711 w 6682383"/>
              <a:gd name="connsiteY11083" fmla="*/ 1075283 h 6812607"/>
              <a:gd name="connsiteX11084" fmla="*/ 5514082 w 6682383"/>
              <a:gd name="connsiteY11084" fmla="*/ 1052959 h 6812607"/>
              <a:gd name="connsiteX11085" fmla="*/ 5506640 w 6682383"/>
              <a:gd name="connsiteY11085" fmla="*/ 1060400 h 6812607"/>
              <a:gd name="connsiteX11086" fmla="*/ 5514082 w 6682383"/>
              <a:gd name="connsiteY11086" fmla="*/ 1060400 h 6812607"/>
              <a:gd name="connsiteX11087" fmla="*/ 5521523 w 6682383"/>
              <a:gd name="connsiteY11087" fmla="*/ 1056679 h 6812607"/>
              <a:gd name="connsiteX11088" fmla="*/ 5521523 w 6682383"/>
              <a:gd name="connsiteY11088" fmla="*/ 1052959 h 6812607"/>
              <a:gd name="connsiteX11089" fmla="*/ 5514082 w 6682383"/>
              <a:gd name="connsiteY11089" fmla="*/ 1052959 h 6812607"/>
              <a:gd name="connsiteX11090" fmla="*/ 4249043 w 6682383"/>
              <a:gd name="connsiteY11090" fmla="*/ 1052959 h 6812607"/>
              <a:gd name="connsiteX11091" fmla="*/ 4249043 w 6682383"/>
              <a:gd name="connsiteY11091" fmla="*/ 1060400 h 6812607"/>
              <a:gd name="connsiteX11092" fmla="*/ 4263926 w 6682383"/>
              <a:gd name="connsiteY11092" fmla="*/ 1060400 h 6812607"/>
              <a:gd name="connsiteX11093" fmla="*/ 4263926 w 6682383"/>
              <a:gd name="connsiteY11093" fmla="*/ 1052959 h 6812607"/>
              <a:gd name="connsiteX11094" fmla="*/ 4256484 w 6682383"/>
              <a:gd name="connsiteY11094" fmla="*/ 1052959 h 6812607"/>
              <a:gd name="connsiteX11095" fmla="*/ 4249043 w 6682383"/>
              <a:gd name="connsiteY11095" fmla="*/ 1052959 h 6812607"/>
              <a:gd name="connsiteX11096" fmla="*/ 4196953 w 6682383"/>
              <a:gd name="connsiteY11096" fmla="*/ 1052959 h 6812607"/>
              <a:gd name="connsiteX11097" fmla="*/ 4182070 w 6682383"/>
              <a:gd name="connsiteY11097" fmla="*/ 1056679 h 6812607"/>
              <a:gd name="connsiteX11098" fmla="*/ 4174629 w 6682383"/>
              <a:gd name="connsiteY11098" fmla="*/ 1060400 h 6812607"/>
              <a:gd name="connsiteX11099" fmla="*/ 4170908 w 6682383"/>
              <a:gd name="connsiteY11099" fmla="*/ 1060400 h 6812607"/>
              <a:gd name="connsiteX11100" fmla="*/ 4167188 w 6682383"/>
              <a:gd name="connsiteY11100" fmla="*/ 1067841 h 6812607"/>
              <a:gd name="connsiteX11101" fmla="*/ 4174629 w 6682383"/>
              <a:gd name="connsiteY11101" fmla="*/ 1060400 h 6812607"/>
              <a:gd name="connsiteX11102" fmla="*/ 4204395 w 6682383"/>
              <a:gd name="connsiteY11102" fmla="*/ 1052959 h 6812607"/>
              <a:gd name="connsiteX11103" fmla="*/ 3419326 w 6682383"/>
              <a:gd name="connsiteY11103" fmla="*/ 1052959 h 6812607"/>
              <a:gd name="connsiteX11104" fmla="*/ 3423048 w 6682383"/>
              <a:gd name="connsiteY11104" fmla="*/ 1060400 h 6812607"/>
              <a:gd name="connsiteX11105" fmla="*/ 3415605 w 6682383"/>
              <a:gd name="connsiteY11105" fmla="*/ 1060400 h 6812607"/>
              <a:gd name="connsiteX11106" fmla="*/ 3419326 w 6682383"/>
              <a:gd name="connsiteY11106" fmla="*/ 1052959 h 6812607"/>
              <a:gd name="connsiteX11107" fmla="*/ 2522637 w 6682383"/>
              <a:gd name="connsiteY11107" fmla="*/ 1052959 h 6812607"/>
              <a:gd name="connsiteX11108" fmla="*/ 2522637 w 6682383"/>
              <a:gd name="connsiteY11108" fmla="*/ 1060400 h 6812607"/>
              <a:gd name="connsiteX11109" fmla="*/ 2507754 w 6682383"/>
              <a:gd name="connsiteY11109" fmla="*/ 1067841 h 6812607"/>
              <a:gd name="connsiteX11110" fmla="*/ 2500313 w 6682383"/>
              <a:gd name="connsiteY11110" fmla="*/ 1067841 h 6812607"/>
              <a:gd name="connsiteX11111" fmla="*/ 5418274 w 6682383"/>
              <a:gd name="connsiteY11111" fmla="*/ 1048308 h 6812607"/>
              <a:gd name="connsiteX11112" fmla="*/ 5421064 w 6682383"/>
              <a:gd name="connsiteY11112" fmla="*/ 1049238 h 6812607"/>
              <a:gd name="connsiteX11113" fmla="*/ 5417343 w 6682383"/>
              <a:gd name="connsiteY11113" fmla="*/ 1052959 h 6812607"/>
              <a:gd name="connsiteX11114" fmla="*/ 5418274 w 6682383"/>
              <a:gd name="connsiteY11114" fmla="*/ 1048308 h 6812607"/>
              <a:gd name="connsiteX11115" fmla="*/ 5342929 w 6682383"/>
              <a:gd name="connsiteY11115" fmla="*/ 1045517 h 6812607"/>
              <a:gd name="connsiteX11116" fmla="*/ 5342929 w 6682383"/>
              <a:gd name="connsiteY11116" fmla="*/ 1052959 h 6812607"/>
              <a:gd name="connsiteX11117" fmla="*/ 5350371 w 6682383"/>
              <a:gd name="connsiteY11117" fmla="*/ 1049238 h 6812607"/>
              <a:gd name="connsiteX11118" fmla="*/ 5350371 w 6682383"/>
              <a:gd name="connsiteY11118" fmla="*/ 1045517 h 6812607"/>
              <a:gd name="connsiteX11119" fmla="*/ 5342929 w 6682383"/>
              <a:gd name="connsiteY11119" fmla="*/ 1045517 h 6812607"/>
              <a:gd name="connsiteX11120" fmla="*/ 4100215 w 6682383"/>
              <a:gd name="connsiteY11120" fmla="*/ 1045517 h 6812607"/>
              <a:gd name="connsiteX11121" fmla="*/ 4092773 w 6682383"/>
              <a:gd name="connsiteY11121" fmla="*/ 1052959 h 6812607"/>
              <a:gd name="connsiteX11122" fmla="*/ 4107656 w 6682383"/>
              <a:gd name="connsiteY11122" fmla="*/ 1052959 h 6812607"/>
              <a:gd name="connsiteX11123" fmla="*/ 4100215 w 6682383"/>
              <a:gd name="connsiteY11123" fmla="*/ 1045517 h 6812607"/>
              <a:gd name="connsiteX11124" fmla="*/ 3906738 w 6682383"/>
              <a:gd name="connsiteY11124" fmla="*/ 1045517 h 6812607"/>
              <a:gd name="connsiteX11125" fmla="*/ 3906738 w 6682383"/>
              <a:gd name="connsiteY11125" fmla="*/ 1052959 h 6812607"/>
              <a:gd name="connsiteX11126" fmla="*/ 3914180 w 6682383"/>
              <a:gd name="connsiteY11126" fmla="*/ 1052959 h 6812607"/>
              <a:gd name="connsiteX11127" fmla="*/ 3869532 w 6682383"/>
              <a:gd name="connsiteY11127" fmla="*/ 1045517 h 6812607"/>
              <a:gd name="connsiteX11128" fmla="*/ 3876973 w 6682383"/>
              <a:gd name="connsiteY11128" fmla="*/ 1045517 h 6812607"/>
              <a:gd name="connsiteX11129" fmla="*/ 3876973 w 6682383"/>
              <a:gd name="connsiteY11129" fmla="*/ 1052959 h 6812607"/>
              <a:gd name="connsiteX11130" fmla="*/ 3791397 w 6682383"/>
              <a:gd name="connsiteY11130" fmla="*/ 1045517 h 6812607"/>
              <a:gd name="connsiteX11131" fmla="*/ 3787676 w 6682383"/>
              <a:gd name="connsiteY11131" fmla="*/ 1052959 h 6812607"/>
              <a:gd name="connsiteX11132" fmla="*/ 3795118 w 6682383"/>
              <a:gd name="connsiteY11132" fmla="*/ 1049238 h 6812607"/>
              <a:gd name="connsiteX11133" fmla="*/ 3791397 w 6682383"/>
              <a:gd name="connsiteY11133" fmla="*/ 1045517 h 6812607"/>
              <a:gd name="connsiteX11134" fmla="*/ 3609082 w 6682383"/>
              <a:gd name="connsiteY11134" fmla="*/ 1045517 h 6812607"/>
              <a:gd name="connsiteX11135" fmla="*/ 3601641 w 6682383"/>
              <a:gd name="connsiteY11135" fmla="*/ 1052959 h 6812607"/>
              <a:gd name="connsiteX11136" fmla="*/ 3601641 w 6682383"/>
              <a:gd name="connsiteY11136" fmla="*/ 1049238 h 6812607"/>
              <a:gd name="connsiteX11137" fmla="*/ 5412693 w 6682383"/>
              <a:gd name="connsiteY11137" fmla="*/ 1040866 h 6812607"/>
              <a:gd name="connsiteX11138" fmla="*/ 5409902 w 6682383"/>
              <a:gd name="connsiteY11138" fmla="*/ 1045517 h 6812607"/>
              <a:gd name="connsiteX11139" fmla="*/ 5417343 w 6682383"/>
              <a:gd name="connsiteY11139" fmla="*/ 1060400 h 6812607"/>
              <a:gd name="connsiteX11140" fmla="*/ 5424785 w 6682383"/>
              <a:gd name="connsiteY11140" fmla="*/ 1056679 h 6812607"/>
              <a:gd name="connsiteX11141" fmla="*/ 5432226 w 6682383"/>
              <a:gd name="connsiteY11141" fmla="*/ 1052959 h 6812607"/>
              <a:gd name="connsiteX11142" fmla="*/ 5421064 w 6682383"/>
              <a:gd name="connsiteY11142" fmla="*/ 1041797 h 6812607"/>
              <a:gd name="connsiteX11143" fmla="*/ 5412693 w 6682383"/>
              <a:gd name="connsiteY11143" fmla="*/ 1040866 h 6812607"/>
              <a:gd name="connsiteX11144" fmla="*/ 5707558 w 6682383"/>
              <a:gd name="connsiteY11144" fmla="*/ 1038076 h 6812607"/>
              <a:gd name="connsiteX11145" fmla="*/ 5722441 w 6682383"/>
              <a:gd name="connsiteY11145" fmla="*/ 1045517 h 6812607"/>
              <a:gd name="connsiteX11146" fmla="*/ 5707558 w 6682383"/>
              <a:gd name="connsiteY11146" fmla="*/ 1045517 h 6812607"/>
              <a:gd name="connsiteX11147" fmla="*/ 5395019 w 6682383"/>
              <a:gd name="connsiteY11147" fmla="*/ 1038076 h 6812607"/>
              <a:gd name="connsiteX11148" fmla="*/ 5383857 w 6682383"/>
              <a:gd name="connsiteY11148" fmla="*/ 1041797 h 6812607"/>
              <a:gd name="connsiteX11149" fmla="*/ 5383857 w 6682383"/>
              <a:gd name="connsiteY11149" fmla="*/ 1049238 h 6812607"/>
              <a:gd name="connsiteX11150" fmla="*/ 5395019 w 6682383"/>
              <a:gd name="connsiteY11150" fmla="*/ 1049238 h 6812607"/>
              <a:gd name="connsiteX11151" fmla="*/ 5402461 w 6682383"/>
              <a:gd name="connsiteY11151" fmla="*/ 1045517 h 6812607"/>
              <a:gd name="connsiteX11152" fmla="*/ 5395019 w 6682383"/>
              <a:gd name="connsiteY11152" fmla="*/ 1038076 h 6812607"/>
              <a:gd name="connsiteX11153" fmla="*/ 5372695 w 6682383"/>
              <a:gd name="connsiteY11153" fmla="*/ 1038076 h 6812607"/>
              <a:gd name="connsiteX11154" fmla="*/ 5380136 w 6682383"/>
              <a:gd name="connsiteY11154" fmla="*/ 1045517 h 6812607"/>
              <a:gd name="connsiteX11155" fmla="*/ 5380136 w 6682383"/>
              <a:gd name="connsiteY11155" fmla="*/ 1041797 h 6812607"/>
              <a:gd name="connsiteX11156" fmla="*/ 5372695 w 6682383"/>
              <a:gd name="connsiteY11156" fmla="*/ 1038076 h 6812607"/>
              <a:gd name="connsiteX11157" fmla="*/ 5320605 w 6682383"/>
              <a:gd name="connsiteY11157" fmla="*/ 1038076 h 6812607"/>
              <a:gd name="connsiteX11158" fmla="*/ 5313164 w 6682383"/>
              <a:gd name="connsiteY11158" fmla="*/ 1045517 h 6812607"/>
              <a:gd name="connsiteX11159" fmla="*/ 5335488 w 6682383"/>
              <a:gd name="connsiteY11159" fmla="*/ 1045517 h 6812607"/>
              <a:gd name="connsiteX11160" fmla="*/ 4211836 w 6682383"/>
              <a:gd name="connsiteY11160" fmla="*/ 1038076 h 6812607"/>
              <a:gd name="connsiteX11161" fmla="*/ 4211836 w 6682383"/>
              <a:gd name="connsiteY11161" fmla="*/ 1045517 h 6812607"/>
              <a:gd name="connsiteX11162" fmla="*/ 4219277 w 6682383"/>
              <a:gd name="connsiteY11162" fmla="*/ 1041797 h 6812607"/>
              <a:gd name="connsiteX11163" fmla="*/ 4219277 w 6682383"/>
              <a:gd name="connsiteY11163" fmla="*/ 1038076 h 6812607"/>
              <a:gd name="connsiteX11164" fmla="*/ 4211836 w 6682383"/>
              <a:gd name="connsiteY11164" fmla="*/ 1038076 h 6812607"/>
              <a:gd name="connsiteX11165" fmla="*/ 4033242 w 6682383"/>
              <a:gd name="connsiteY11165" fmla="*/ 1038076 h 6812607"/>
              <a:gd name="connsiteX11166" fmla="*/ 4040684 w 6682383"/>
              <a:gd name="connsiteY11166" fmla="*/ 1045517 h 6812607"/>
              <a:gd name="connsiteX11167" fmla="*/ 4048125 w 6682383"/>
              <a:gd name="connsiteY11167" fmla="*/ 1038076 h 6812607"/>
              <a:gd name="connsiteX11168" fmla="*/ 4040684 w 6682383"/>
              <a:gd name="connsiteY11168" fmla="*/ 1038076 h 6812607"/>
              <a:gd name="connsiteX11169" fmla="*/ 3653731 w 6682383"/>
              <a:gd name="connsiteY11169" fmla="*/ 1038076 h 6812607"/>
              <a:gd name="connsiteX11170" fmla="*/ 3646289 w 6682383"/>
              <a:gd name="connsiteY11170" fmla="*/ 1041797 h 6812607"/>
              <a:gd name="connsiteX11171" fmla="*/ 3646289 w 6682383"/>
              <a:gd name="connsiteY11171" fmla="*/ 1045517 h 6812607"/>
              <a:gd name="connsiteX11172" fmla="*/ 3650010 w 6682383"/>
              <a:gd name="connsiteY11172" fmla="*/ 1041797 h 6812607"/>
              <a:gd name="connsiteX11173" fmla="*/ 3653731 w 6682383"/>
              <a:gd name="connsiteY11173" fmla="*/ 1038076 h 6812607"/>
              <a:gd name="connsiteX11174" fmla="*/ 3616523 w 6682383"/>
              <a:gd name="connsiteY11174" fmla="*/ 1038076 h 6812607"/>
              <a:gd name="connsiteX11175" fmla="*/ 3609082 w 6682383"/>
              <a:gd name="connsiteY11175" fmla="*/ 1045517 h 6812607"/>
              <a:gd name="connsiteX11176" fmla="*/ 3601641 w 6682383"/>
              <a:gd name="connsiteY11176" fmla="*/ 1045517 h 6812607"/>
              <a:gd name="connsiteX11177" fmla="*/ 3601641 w 6682383"/>
              <a:gd name="connsiteY11177" fmla="*/ 1047378 h 6812607"/>
              <a:gd name="connsiteX11178" fmla="*/ 3601641 w 6682383"/>
              <a:gd name="connsiteY11178" fmla="*/ 1049238 h 6812607"/>
              <a:gd name="connsiteX11179" fmla="*/ 3594199 w 6682383"/>
              <a:gd name="connsiteY11179" fmla="*/ 1052959 h 6812607"/>
              <a:gd name="connsiteX11180" fmla="*/ 3594199 w 6682383"/>
              <a:gd name="connsiteY11180" fmla="*/ 1060400 h 6812607"/>
              <a:gd name="connsiteX11181" fmla="*/ 3586758 w 6682383"/>
              <a:gd name="connsiteY11181" fmla="*/ 1067841 h 6812607"/>
              <a:gd name="connsiteX11182" fmla="*/ 3586758 w 6682383"/>
              <a:gd name="connsiteY11182" fmla="*/ 1060400 h 6812607"/>
              <a:gd name="connsiteX11183" fmla="*/ 3586758 w 6682383"/>
              <a:gd name="connsiteY11183" fmla="*/ 1052959 h 6812607"/>
              <a:gd name="connsiteX11184" fmla="*/ 3579316 w 6682383"/>
              <a:gd name="connsiteY11184" fmla="*/ 1067841 h 6812607"/>
              <a:gd name="connsiteX11185" fmla="*/ 3571875 w 6682383"/>
              <a:gd name="connsiteY11185" fmla="*/ 1067841 h 6812607"/>
              <a:gd name="connsiteX11186" fmla="*/ 3564434 w 6682383"/>
              <a:gd name="connsiteY11186" fmla="*/ 1075283 h 6812607"/>
              <a:gd name="connsiteX11187" fmla="*/ 3568154 w 6682383"/>
              <a:gd name="connsiteY11187" fmla="*/ 1082724 h 6812607"/>
              <a:gd name="connsiteX11188" fmla="*/ 3579316 w 6682383"/>
              <a:gd name="connsiteY11188" fmla="*/ 1082724 h 6812607"/>
              <a:gd name="connsiteX11189" fmla="*/ 3594199 w 6682383"/>
              <a:gd name="connsiteY11189" fmla="*/ 1082724 h 6812607"/>
              <a:gd name="connsiteX11190" fmla="*/ 3586758 w 6682383"/>
              <a:gd name="connsiteY11190" fmla="*/ 1090166 h 6812607"/>
              <a:gd name="connsiteX11191" fmla="*/ 3571875 w 6682383"/>
              <a:gd name="connsiteY11191" fmla="*/ 1097607 h 6812607"/>
              <a:gd name="connsiteX11192" fmla="*/ 3560713 w 6682383"/>
              <a:gd name="connsiteY11192" fmla="*/ 1097607 h 6812607"/>
              <a:gd name="connsiteX11193" fmla="*/ 3553271 w 6682383"/>
              <a:gd name="connsiteY11193" fmla="*/ 1101328 h 6812607"/>
              <a:gd name="connsiteX11194" fmla="*/ 3549551 w 6682383"/>
              <a:gd name="connsiteY11194" fmla="*/ 1105048 h 6812607"/>
              <a:gd name="connsiteX11195" fmla="*/ 3549551 w 6682383"/>
              <a:gd name="connsiteY11195" fmla="*/ 1116211 h 6812607"/>
              <a:gd name="connsiteX11196" fmla="*/ 3556992 w 6682383"/>
              <a:gd name="connsiteY11196" fmla="*/ 1112490 h 6812607"/>
              <a:gd name="connsiteX11197" fmla="*/ 3571875 w 6682383"/>
              <a:gd name="connsiteY11197" fmla="*/ 1119931 h 6812607"/>
              <a:gd name="connsiteX11198" fmla="*/ 3575596 w 6682383"/>
              <a:gd name="connsiteY11198" fmla="*/ 1127373 h 6812607"/>
              <a:gd name="connsiteX11199" fmla="*/ 3579316 w 6682383"/>
              <a:gd name="connsiteY11199" fmla="*/ 1134814 h 6812607"/>
              <a:gd name="connsiteX11200" fmla="*/ 3594199 w 6682383"/>
              <a:gd name="connsiteY11200" fmla="*/ 1134814 h 6812607"/>
              <a:gd name="connsiteX11201" fmla="*/ 3601641 w 6682383"/>
              <a:gd name="connsiteY11201" fmla="*/ 1119931 h 6812607"/>
              <a:gd name="connsiteX11202" fmla="*/ 3594199 w 6682383"/>
              <a:gd name="connsiteY11202" fmla="*/ 1112490 h 6812607"/>
              <a:gd name="connsiteX11203" fmla="*/ 3609082 w 6682383"/>
              <a:gd name="connsiteY11203" fmla="*/ 1105048 h 6812607"/>
              <a:gd name="connsiteX11204" fmla="*/ 3623965 w 6682383"/>
              <a:gd name="connsiteY11204" fmla="*/ 1108769 h 6812607"/>
              <a:gd name="connsiteX11205" fmla="*/ 3631406 w 6682383"/>
              <a:gd name="connsiteY11205" fmla="*/ 1112490 h 6812607"/>
              <a:gd name="connsiteX11206" fmla="*/ 3623965 w 6682383"/>
              <a:gd name="connsiteY11206" fmla="*/ 1112490 h 6812607"/>
              <a:gd name="connsiteX11207" fmla="*/ 3616523 w 6682383"/>
              <a:gd name="connsiteY11207" fmla="*/ 1119931 h 6812607"/>
              <a:gd name="connsiteX11208" fmla="*/ 3631406 w 6682383"/>
              <a:gd name="connsiteY11208" fmla="*/ 1119931 h 6812607"/>
              <a:gd name="connsiteX11209" fmla="*/ 3638848 w 6682383"/>
              <a:gd name="connsiteY11209" fmla="*/ 1112490 h 6812607"/>
              <a:gd name="connsiteX11210" fmla="*/ 3653731 w 6682383"/>
              <a:gd name="connsiteY11210" fmla="*/ 1097607 h 6812607"/>
              <a:gd name="connsiteX11211" fmla="*/ 3646289 w 6682383"/>
              <a:gd name="connsiteY11211" fmla="*/ 1090166 h 6812607"/>
              <a:gd name="connsiteX11212" fmla="*/ 3631406 w 6682383"/>
              <a:gd name="connsiteY11212" fmla="*/ 1097607 h 6812607"/>
              <a:gd name="connsiteX11213" fmla="*/ 3609082 w 6682383"/>
              <a:gd name="connsiteY11213" fmla="*/ 1105048 h 6812607"/>
              <a:gd name="connsiteX11214" fmla="*/ 3601641 w 6682383"/>
              <a:gd name="connsiteY11214" fmla="*/ 1090166 h 6812607"/>
              <a:gd name="connsiteX11215" fmla="*/ 3601641 w 6682383"/>
              <a:gd name="connsiteY11215" fmla="*/ 1082724 h 6812607"/>
              <a:gd name="connsiteX11216" fmla="*/ 3594199 w 6682383"/>
              <a:gd name="connsiteY11216" fmla="*/ 1079004 h 6812607"/>
              <a:gd name="connsiteX11217" fmla="*/ 3609082 w 6682383"/>
              <a:gd name="connsiteY11217" fmla="*/ 1071562 h 6812607"/>
              <a:gd name="connsiteX11218" fmla="*/ 3623965 w 6682383"/>
              <a:gd name="connsiteY11218" fmla="*/ 1067841 h 6812607"/>
              <a:gd name="connsiteX11219" fmla="*/ 3631406 w 6682383"/>
              <a:gd name="connsiteY11219" fmla="*/ 1060400 h 6812607"/>
              <a:gd name="connsiteX11220" fmla="*/ 3623965 w 6682383"/>
              <a:gd name="connsiteY11220" fmla="*/ 1045517 h 6812607"/>
              <a:gd name="connsiteX11221" fmla="*/ 3616523 w 6682383"/>
              <a:gd name="connsiteY11221" fmla="*/ 1038076 h 6812607"/>
              <a:gd name="connsiteX11222" fmla="*/ 3352353 w 6682383"/>
              <a:gd name="connsiteY11222" fmla="*/ 1038076 h 6812607"/>
              <a:gd name="connsiteX11223" fmla="*/ 3352353 w 6682383"/>
              <a:gd name="connsiteY11223" fmla="*/ 1045517 h 6812607"/>
              <a:gd name="connsiteX11224" fmla="*/ 3356074 w 6682383"/>
              <a:gd name="connsiteY11224" fmla="*/ 1060400 h 6812607"/>
              <a:gd name="connsiteX11225" fmla="*/ 3356074 w 6682383"/>
              <a:gd name="connsiteY11225" fmla="*/ 1067841 h 6812607"/>
              <a:gd name="connsiteX11226" fmla="*/ 3363516 w 6682383"/>
              <a:gd name="connsiteY11226" fmla="*/ 1056679 h 6812607"/>
              <a:gd name="connsiteX11227" fmla="*/ 3363516 w 6682383"/>
              <a:gd name="connsiteY11227" fmla="*/ 1041797 h 6812607"/>
              <a:gd name="connsiteX11228" fmla="*/ 3352353 w 6682383"/>
              <a:gd name="connsiteY11228" fmla="*/ 1038076 h 6812607"/>
              <a:gd name="connsiteX11229" fmla="*/ 2864941 w 6682383"/>
              <a:gd name="connsiteY11229" fmla="*/ 1038076 h 6812607"/>
              <a:gd name="connsiteX11230" fmla="*/ 2864941 w 6682383"/>
              <a:gd name="connsiteY11230" fmla="*/ 1045517 h 6812607"/>
              <a:gd name="connsiteX11231" fmla="*/ 2872383 w 6682383"/>
              <a:gd name="connsiteY11231" fmla="*/ 1038076 h 6812607"/>
              <a:gd name="connsiteX11232" fmla="*/ 2730997 w 6682383"/>
              <a:gd name="connsiteY11232" fmla="*/ 1038076 h 6812607"/>
              <a:gd name="connsiteX11233" fmla="*/ 2723555 w 6682383"/>
              <a:gd name="connsiteY11233" fmla="*/ 1052959 h 6812607"/>
              <a:gd name="connsiteX11234" fmla="*/ 2708672 w 6682383"/>
              <a:gd name="connsiteY11234" fmla="*/ 1052959 h 6812607"/>
              <a:gd name="connsiteX11235" fmla="*/ 2730997 w 6682383"/>
              <a:gd name="connsiteY11235" fmla="*/ 1038076 h 6812607"/>
              <a:gd name="connsiteX11236" fmla="*/ 3878833 w 6682383"/>
              <a:gd name="connsiteY11236" fmla="*/ 1034355 h 6812607"/>
              <a:gd name="connsiteX11237" fmla="*/ 3884415 w 6682383"/>
              <a:gd name="connsiteY11237" fmla="*/ 1038076 h 6812607"/>
              <a:gd name="connsiteX11238" fmla="*/ 3883019 w 6682383"/>
              <a:gd name="connsiteY11238" fmla="*/ 1038076 h 6812607"/>
              <a:gd name="connsiteX11239" fmla="*/ 3876973 w 6682383"/>
              <a:gd name="connsiteY11239" fmla="*/ 1038076 h 6812607"/>
              <a:gd name="connsiteX11240" fmla="*/ 3878833 w 6682383"/>
              <a:gd name="connsiteY11240" fmla="*/ 1034355 h 6812607"/>
              <a:gd name="connsiteX11241" fmla="*/ 3391421 w 6682383"/>
              <a:gd name="connsiteY11241" fmla="*/ 1033425 h 6812607"/>
              <a:gd name="connsiteX11242" fmla="*/ 3393281 w 6682383"/>
              <a:gd name="connsiteY11242" fmla="*/ 1034355 h 6812607"/>
              <a:gd name="connsiteX11243" fmla="*/ 3393281 w 6682383"/>
              <a:gd name="connsiteY11243" fmla="*/ 1038076 h 6812607"/>
              <a:gd name="connsiteX11244" fmla="*/ 3385840 w 6682383"/>
              <a:gd name="connsiteY11244" fmla="*/ 1038076 h 6812607"/>
              <a:gd name="connsiteX11245" fmla="*/ 3391421 w 6682383"/>
              <a:gd name="connsiteY11245" fmla="*/ 1033425 h 6812607"/>
              <a:gd name="connsiteX11246" fmla="*/ 5253633 w 6682383"/>
              <a:gd name="connsiteY11246" fmla="*/ 1030634 h 6812607"/>
              <a:gd name="connsiteX11247" fmla="*/ 5246191 w 6682383"/>
              <a:gd name="connsiteY11247" fmla="*/ 1034355 h 6812607"/>
              <a:gd name="connsiteX11248" fmla="*/ 5253633 w 6682383"/>
              <a:gd name="connsiteY11248" fmla="*/ 1038076 h 6812607"/>
              <a:gd name="connsiteX11249" fmla="*/ 5253633 w 6682383"/>
              <a:gd name="connsiteY11249" fmla="*/ 1030634 h 6812607"/>
              <a:gd name="connsiteX11250" fmla="*/ 4081611 w 6682383"/>
              <a:gd name="connsiteY11250" fmla="*/ 1030634 h 6812607"/>
              <a:gd name="connsiteX11251" fmla="*/ 4077891 w 6682383"/>
              <a:gd name="connsiteY11251" fmla="*/ 1038076 h 6812607"/>
              <a:gd name="connsiteX11252" fmla="*/ 4085332 w 6682383"/>
              <a:gd name="connsiteY11252" fmla="*/ 1038076 h 6812607"/>
              <a:gd name="connsiteX11253" fmla="*/ 4085332 w 6682383"/>
              <a:gd name="connsiteY11253" fmla="*/ 1030634 h 6812607"/>
              <a:gd name="connsiteX11254" fmla="*/ 4081611 w 6682383"/>
              <a:gd name="connsiteY11254" fmla="*/ 1030634 h 6812607"/>
              <a:gd name="connsiteX11255" fmla="*/ 4055566 w 6682383"/>
              <a:gd name="connsiteY11255" fmla="*/ 1030634 h 6812607"/>
              <a:gd name="connsiteX11256" fmla="*/ 4055566 w 6682383"/>
              <a:gd name="connsiteY11256" fmla="*/ 1038076 h 6812607"/>
              <a:gd name="connsiteX11257" fmla="*/ 4070449 w 6682383"/>
              <a:gd name="connsiteY11257" fmla="*/ 1034355 h 6812607"/>
              <a:gd name="connsiteX11258" fmla="*/ 4066729 w 6682383"/>
              <a:gd name="connsiteY11258" fmla="*/ 1030634 h 6812607"/>
              <a:gd name="connsiteX11259" fmla="*/ 4055566 w 6682383"/>
              <a:gd name="connsiteY11259" fmla="*/ 1030634 h 6812607"/>
              <a:gd name="connsiteX11260" fmla="*/ 3661172 w 6682383"/>
              <a:gd name="connsiteY11260" fmla="*/ 1030634 h 6812607"/>
              <a:gd name="connsiteX11261" fmla="*/ 3661172 w 6682383"/>
              <a:gd name="connsiteY11261" fmla="*/ 1038076 h 6812607"/>
              <a:gd name="connsiteX11262" fmla="*/ 3668613 w 6682383"/>
              <a:gd name="connsiteY11262" fmla="*/ 1038076 h 6812607"/>
              <a:gd name="connsiteX11263" fmla="*/ 3661172 w 6682383"/>
              <a:gd name="connsiteY11263" fmla="*/ 1030634 h 6812607"/>
              <a:gd name="connsiteX11264" fmla="*/ 3631406 w 6682383"/>
              <a:gd name="connsiteY11264" fmla="*/ 1030634 h 6812607"/>
              <a:gd name="connsiteX11265" fmla="*/ 3623965 w 6682383"/>
              <a:gd name="connsiteY11265" fmla="*/ 1038076 h 6812607"/>
              <a:gd name="connsiteX11266" fmla="*/ 3631406 w 6682383"/>
              <a:gd name="connsiteY11266" fmla="*/ 1038076 h 6812607"/>
              <a:gd name="connsiteX11267" fmla="*/ 3638848 w 6682383"/>
              <a:gd name="connsiteY11267" fmla="*/ 1030634 h 6812607"/>
              <a:gd name="connsiteX11268" fmla="*/ 3631406 w 6682383"/>
              <a:gd name="connsiteY11268" fmla="*/ 1030634 h 6812607"/>
              <a:gd name="connsiteX11269" fmla="*/ 3601641 w 6682383"/>
              <a:gd name="connsiteY11269" fmla="*/ 1030634 h 6812607"/>
              <a:gd name="connsiteX11270" fmla="*/ 3603501 w 6682383"/>
              <a:gd name="connsiteY11270" fmla="*/ 1032495 h 6812607"/>
              <a:gd name="connsiteX11271" fmla="*/ 3601641 w 6682383"/>
              <a:gd name="connsiteY11271" fmla="*/ 1033115 h 6812607"/>
              <a:gd name="connsiteX11272" fmla="*/ 3601641 w 6682383"/>
              <a:gd name="connsiteY11272" fmla="*/ 1032495 h 6812607"/>
              <a:gd name="connsiteX11273" fmla="*/ 3601641 w 6682383"/>
              <a:gd name="connsiteY11273" fmla="*/ 1030634 h 6812607"/>
              <a:gd name="connsiteX11274" fmla="*/ 3542109 w 6682383"/>
              <a:gd name="connsiteY11274" fmla="*/ 1030634 h 6812607"/>
              <a:gd name="connsiteX11275" fmla="*/ 3548621 w 6682383"/>
              <a:gd name="connsiteY11275" fmla="*/ 1030634 h 6812607"/>
              <a:gd name="connsiteX11276" fmla="*/ 3549551 w 6682383"/>
              <a:gd name="connsiteY11276" fmla="*/ 1030634 h 6812607"/>
              <a:gd name="connsiteX11277" fmla="*/ 3542109 w 6682383"/>
              <a:gd name="connsiteY11277" fmla="*/ 1038076 h 6812607"/>
              <a:gd name="connsiteX11278" fmla="*/ 3251895 w 6682383"/>
              <a:gd name="connsiteY11278" fmla="*/ 1030634 h 6812607"/>
              <a:gd name="connsiteX11279" fmla="*/ 3251895 w 6682383"/>
              <a:gd name="connsiteY11279" fmla="*/ 1038076 h 6812607"/>
              <a:gd name="connsiteX11280" fmla="*/ 3237012 w 6682383"/>
              <a:gd name="connsiteY11280" fmla="*/ 1038076 h 6812607"/>
              <a:gd name="connsiteX11281" fmla="*/ 3251895 w 6682383"/>
              <a:gd name="connsiteY11281" fmla="*/ 1030634 h 6812607"/>
              <a:gd name="connsiteX11282" fmla="*/ 2336601 w 6682383"/>
              <a:gd name="connsiteY11282" fmla="*/ 1030634 h 6812607"/>
              <a:gd name="connsiteX11283" fmla="*/ 2336601 w 6682383"/>
              <a:gd name="connsiteY11283" fmla="*/ 1038076 h 6812607"/>
              <a:gd name="connsiteX11284" fmla="*/ 2336601 w 6682383"/>
              <a:gd name="connsiteY11284" fmla="*/ 1041797 h 6812607"/>
              <a:gd name="connsiteX11285" fmla="*/ 2329160 w 6682383"/>
              <a:gd name="connsiteY11285" fmla="*/ 1045517 h 6812607"/>
              <a:gd name="connsiteX11286" fmla="*/ 2314277 w 6682383"/>
              <a:gd name="connsiteY11286" fmla="*/ 1060400 h 6812607"/>
              <a:gd name="connsiteX11287" fmla="*/ 2336601 w 6682383"/>
              <a:gd name="connsiteY11287" fmla="*/ 1030634 h 6812607"/>
              <a:gd name="connsiteX11288" fmla="*/ 3406304 w 6682383"/>
              <a:gd name="connsiteY11288" fmla="*/ 1025984 h 6812607"/>
              <a:gd name="connsiteX11289" fmla="*/ 3408165 w 6682383"/>
              <a:gd name="connsiteY11289" fmla="*/ 1026914 h 6812607"/>
              <a:gd name="connsiteX11290" fmla="*/ 3408165 w 6682383"/>
              <a:gd name="connsiteY11290" fmla="*/ 1034355 h 6812607"/>
              <a:gd name="connsiteX11291" fmla="*/ 3400723 w 6682383"/>
              <a:gd name="connsiteY11291" fmla="*/ 1038076 h 6812607"/>
              <a:gd name="connsiteX11292" fmla="*/ 3400723 w 6682383"/>
              <a:gd name="connsiteY11292" fmla="*/ 1030634 h 6812607"/>
              <a:gd name="connsiteX11293" fmla="*/ 3406304 w 6682383"/>
              <a:gd name="connsiteY11293" fmla="*/ 1025984 h 6812607"/>
              <a:gd name="connsiteX11294" fmla="*/ 4106726 w 6682383"/>
              <a:gd name="connsiteY11294" fmla="*/ 1025054 h 6812607"/>
              <a:gd name="connsiteX11295" fmla="*/ 4100215 w 6682383"/>
              <a:gd name="connsiteY11295" fmla="*/ 1026914 h 6812607"/>
              <a:gd name="connsiteX11296" fmla="*/ 4092773 w 6682383"/>
              <a:gd name="connsiteY11296" fmla="*/ 1030634 h 6812607"/>
              <a:gd name="connsiteX11297" fmla="*/ 4107656 w 6682383"/>
              <a:gd name="connsiteY11297" fmla="*/ 1030634 h 6812607"/>
              <a:gd name="connsiteX11298" fmla="*/ 4111377 w 6682383"/>
              <a:gd name="connsiteY11298" fmla="*/ 1026914 h 6812607"/>
              <a:gd name="connsiteX11299" fmla="*/ 4106726 w 6682383"/>
              <a:gd name="connsiteY11299" fmla="*/ 1025054 h 6812607"/>
              <a:gd name="connsiteX11300" fmla="*/ 5670351 w 6682383"/>
              <a:gd name="connsiteY11300" fmla="*/ 1023193 h 6812607"/>
              <a:gd name="connsiteX11301" fmla="*/ 5677793 w 6682383"/>
              <a:gd name="connsiteY11301" fmla="*/ 1023193 h 6812607"/>
              <a:gd name="connsiteX11302" fmla="*/ 5685234 w 6682383"/>
              <a:gd name="connsiteY11302" fmla="*/ 1030634 h 6812607"/>
              <a:gd name="connsiteX11303" fmla="*/ 5692676 w 6682383"/>
              <a:gd name="connsiteY11303" fmla="*/ 1030634 h 6812607"/>
              <a:gd name="connsiteX11304" fmla="*/ 5685234 w 6682383"/>
              <a:gd name="connsiteY11304" fmla="*/ 1038076 h 6812607"/>
              <a:gd name="connsiteX11305" fmla="*/ 5670351 w 6682383"/>
              <a:gd name="connsiteY11305" fmla="*/ 1030634 h 6812607"/>
              <a:gd name="connsiteX11306" fmla="*/ 3832325 w 6682383"/>
              <a:gd name="connsiteY11306" fmla="*/ 1023193 h 6812607"/>
              <a:gd name="connsiteX11307" fmla="*/ 3832325 w 6682383"/>
              <a:gd name="connsiteY11307" fmla="*/ 1030634 h 6812607"/>
              <a:gd name="connsiteX11308" fmla="*/ 3839766 w 6682383"/>
              <a:gd name="connsiteY11308" fmla="*/ 1026914 h 6812607"/>
              <a:gd name="connsiteX11309" fmla="*/ 3839766 w 6682383"/>
              <a:gd name="connsiteY11309" fmla="*/ 1023193 h 6812607"/>
              <a:gd name="connsiteX11310" fmla="*/ 3832325 w 6682383"/>
              <a:gd name="connsiteY11310" fmla="*/ 1023193 h 6812607"/>
              <a:gd name="connsiteX11311" fmla="*/ 3460255 w 6682383"/>
              <a:gd name="connsiteY11311" fmla="*/ 1023193 h 6812607"/>
              <a:gd name="connsiteX11312" fmla="*/ 3460255 w 6682383"/>
              <a:gd name="connsiteY11312" fmla="*/ 1030634 h 6812607"/>
              <a:gd name="connsiteX11313" fmla="*/ 3456533 w 6682383"/>
              <a:gd name="connsiteY11313" fmla="*/ 1026914 h 6812607"/>
              <a:gd name="connsiteX11314" fmla="*/ 3460255 w 6682383"/>
              <a:gd name="connsiteY11314" fmla="*/ 1023193 h 6812607"/>
              <a:gd name="connsiteX11315" fmla="*/ 2217540 w 6682383"/>
              <a:gd name="connsiteY11315" fmla="*/ 1023193 h 6812607"/>
              <a:gd name="connsiteX11316" fmla="*/ 2224980 w 6682383"/>
              <a:gd name="connsiteY11316" fmla="*/ 1023193 h 6812607"/>
              <a:gd name="connsiteX11317" fmla="*/ 2224980 w 6682383"/>
              <a:gd name="connsiteY11317" fmla="*/ 1030634 h 6812607"/>
              <a:gd name="connsiteX11318" fmla="*/ 3272358 w 6682383"/>
              <a:gd name="connsiteY11318" fmla="*/ 1018542 h 6812607"/>
              <a:gd name="connsiteX11319" fmla="*/ 3274219 w 6682383"/>
              <a:gd name="connsiteY11319" fmla="*/ 1019472 h 6812607"/>
              <a:gd name="connsiteX11320" fmla="*/ 3266777 w 6682383"/>
              <a:gd name="connsiteY11320" fmla="*/ 1030634 h 6812607"/>
              <a:gd name="connsiteX11321" fmla="*/ 3266777 w 6682383"/>
              <a:gd name="connsiteY11321" fmla="*/ 1023193 h 6812607"/>
              <a:gd name="connsiteX11322" fmla="*/ 3272358 w 6682383"/>
              <a:gd name="connsiteY11322" fmla="*/ 1018542 h 6812607"/>
              <a:gd name="connsiteX11323" fmla="*/ 5521523 w 6682383"/>
              <a:gd name="connsiteY11323" fmla="*/ 1015752 h 6812607"/>
              <a:gd name="connsiteX11324" fmla="*/ 5521523 w 6682383"/>
              <a:gd name="connsiteY11324" fmla="*/ 1023193 h 6812607"/>
              <a:gd name="connsiteX11325" fmla="*/ 5528965 w 6682383"/>
              <a:gd name="connsiteY11325" fmla="*/ 1030634 h 6812607"/>
              <a:gd name="connsiteX11326" fmla="*/ 5528965 w 6682383"/>
              <a:gd name="connsiteY11326" fmla="*/ 1023193 h 6812607"/>
              <a:gd name="connsiteX11327" fmla="*/ 5521523 w 6682383"/>
              <a:gd name="connsiteY11327" fmla="*/ 1015752 h 6812607"/>
              <a:gd name="connsiteX11328" fmla="*/ 5499199 w 6682383"/>
              <a:gd name="connsiteY11328" fmla="*/ 1015752 h 6812607"/>
              <a:gd name="connsiteX11329" fmla="*/ 5499199 w 6682383"/>
              <a:gd name="connsiteY11329" fmla="*/ 1023193 h 6812607"/>
              <a:gd name="connsiteX11330" fmla="*/ 5506640 w 6682383"/>
              <a:gd name="connsiteY11330" fmla="*/ 1023193 h 6812607"/>
              <a:gd name="connsiteX11331" fmla="*/ 5499199 w 6682383"/>
              <a:gd name="connsiteY11331" fmla="*/ 1015752 h 6812607"/>
              <a:gd name="connsiteX11332" fmla="*/ 4970859 w 6682383"/>
              <a:gd name="connsiteY11332" fmla="*/ 1015752 h 6812607"/>
              <a:gd name="connsiteX11333" fmla="*/ 4993183 w 6682383"/>
              <a:gd name="connsiteY11333" fmla="*/ 1023193 h 6812607"/>
              <a:gd name="connsiteX11334" fmla="*/ 5015508 w 6682383"/>
              <a:gd name="connsiteY11334" fmla="*/ 1023193 h 6812607"/>
              <a:gd name="connsiteX11335" fmla="*/ 5037832 w 6682383"/>
              <a:gd name="connsiteY11335" fmla="*/ 1030634 h 6812607"/>
              <a:gd name="connsiteX11336" fmla="*/ 5045273 w 6682383"/>
              <a:gd name="connsiteY11336" fmla="*/ 1030634 h 6812607"/>
              <a:gd name="connsiteX11337" fmla="*/ 5045273 w 6682383"/>
              <a:gd name="connsiteY11337" fmla="*/ 1015752 h 6812607"/>
              <a:gd name="connsiteX11338" fmla="*/ 5008066 w 6682383"/>
              <a:gd name="connsiteY11338" fmla="*/ 1015752 h 6812607"/>
              <a:gd name="connsiteX11339" fmla="*/ 4970859 w 6682383"/>
              <a:gd name="connsiteY11339" fmla="*/ 1015752 h 6812607"/>
              <a:gd name="connsiteX11340" fmla="*/ 4680644 w 6682383"/>
              <a:gd name="connsiteY11340" fmla="*/ 1015752 h 6812607"/>
              <a:gd name="connsiteX11341" fmla="*/ 4673203 w 6682383"/>
              <a:gd name="connsiteY11341" fmla="*/ 1023193 h 6812607"/>
              <a:gd name="connsiteX11342" fmla="*/ 4680644 w 6682383"/>
              <a:gd name="connsiteY11342" fmla="*/ 1023193 h 6812607"/>
              <a:gd name="connsiteX11343" fmla="*/ 4680644 w 6682383"/>
              <a:gd name="connsiteY11343" fmla="*/ 1015752 h 6812607"/>
              <a:gd name="connsiteX11344" fmla="*/ 4144863 w 6682383"/>
              <a:gd name="connsiteY11344" fmla="*/ 1015752 h 6812607"/>
              <a:gd name="connsiteX11345" fmla="*/ 4152305 w 6682383"/>
              <a:gd name="connsiteY11345" fmla="*/ 1023193 h 6812607"/>
              <a:gd name="connsiteX11346" fmla="*/ 4144863 w 6682383"/>
              <a:gd name="connsiteY11346" fmla="*/ 1023193 h 6812607"/>
              <a:gd name="connsiteX11347" fmla="*/ 3906738 w 6682383"/>
              <a:gd name="connsiteY11347" fmla="*/ 1015752 h 6812607"/>
              <a:gd name="connsiteX11348" fmla="*/ 3899297 w 6682383"/>
              <a:gd name="connsiteY11348" fmla="*/ 1023193 h 6812607"/>
              <a:gd name="connsiteX11349" fmla="*/ 3888135 w 6682383"/>
              <a:gd name="connsiteY11349" fmla="*/ 1030634 h 6812607"/>
              <a:gd name="connsiteX11350" fmla="*/ 3869532 w 6682383"/>
              <a:gd name="connsiteY11350" fmla="*/ 1030634 h 6812607"/>
              <a:gd name="connsiteX11351" fmla="*/ 3862090 w 6682383"/>
              <a:gd name="connsiteY11351" fmla="*/ 1038076 h 6812607"/>
              <a:gd name="connsiteX11352" fmla="*/ 3854648 w 6682383"/>
              <a:gd name="connsiteY11352" fmla="*/ 1038076 h 6812607"/>
              <a:gd name="connsiteX11353" fmla="*/ 3850928 w 6682383"/>
              <a:gd name="connsiteY11353" fmla="*/ 1041797 h 6812607"/>
              <a:gd name="connsiteX11354" fmla="*/ 3839766 w 6682383"/>
              <a:gd name="connsiteY11354" fmla="*/ 1045517 h 6812607"/>
              <a:gd name="connsiteX11355" fmla="*/ 3832325 w 6682383"/>
              <a:gd name="connsiteY11355" fmla="*/ 1049238 h 6812607"/>
              <a:gd name="connsiteX11356" fmla="*/ 3817441 w 6682383"/>
              <a:gd name="connsiteY11356" fmla="*/ 1060400 h 6812607"/>
              <a:gd name="connsiteX11357" fmla="*/ 3795118 w 6682383"/>
              <a:gd name="connsiteY11357" fmla="*/ 1067841 h 6812607"/>
              <a:gd name="connsiteX11358" fmla="*/ 3780235 w 6682383"/>
              <a:gd name="connsiteY11358" fmla="*/ 1067841 h 6812607"/>
              <a:gd name="connsiteX11359" fmla="*/ 3765352 w 6682383"/>
              <a:gd name="connsiteY11359" fmla="*/ 1071562 h 6812607"/>
              <a:gd name="connsiteX11360" fmla="*/ 3746748 w 6682383"/>
              <a:gd name="connsiteY11360" fmla="*/ 1082724 h 6812607"/>
              <a:gd name="connsiteX11361" fmla="*/ 3728145 w 6682383"/>
              <a:gd name="connsiteY11361" fmla="*/ 1090166 h 6812607"/>
              <a:gd name="connsiteX11362" fmla="*/ 3713262 w 6682383"/>
              <a:gd name="connsiteY11362" fmla="*/ 1093886 h 6812607"/>
              <a:gd name="connsiteX11363" fmla="*/ 3705820 w 6682383"/>
              <a:gd name="connsiteY11363" fmla="*/ 1097607 h 6812607"/>
              <a:gd name="connsiteX11364" fmla="*/ 3698379 w 6682383"/>
              <a:gd name="connsiteY11364" fmla="*/ 1105048 h 6812607"/>
              <a:gd name="connsiteX11365" fmla="*/ 3668613 w 6682383"/>
              <a:gd name="connsiteY11365" fmla="*/ 1127373 h 6812607"/>
              <a:gd name="connsiteX11366" fmla="*/ 3638848 w 6682383"/>
              <a:gd name="connsiteY11366" fmla="*/ 1127373 h 6812607"/>
              <a:gd name="connsiteX11367" fmla="*/ 3631406 w 6682383"/>
              <a:gd name="connsiteY11367" fmla="*/ 1134814 h 6812607"/>
              <a:gd name="connsiteX11368" fmla="*/ 3601641 w 6682383"/>
              <a:gd name="connsiteY11368" fmla="*/ 1149697 h 6812607"/>
              <a:gd name="connsiteX11369" fmla="*/ 3638848 w 6682383"/>
              <a:gd name="connsiteY11369" fmla="*/ 1142256 h 6812607"/>
              <a:gd name="connsiteX11370" fmla="*/ 3668613 w 6682383"/>
              <a:gd name="connsiteY11370" fmla="*/ 1127373 h 6812607"/>
              <a:gd name="connsiteX11371" fmla="*/ 3683496 w 6682383"/>
              <a:gd name="connsiteY11371" fmla="*/ 1127373 h 6812607"/>
              <a:gd name="connsiteX11372" fmla="*/ 3690938 w 6682383"/>
              <a:gd name="connsiteY11372" fmla="*/ 1127373 h 6812607"/>
              <a:gd name="connsiteX11373" fmla="*/ 3690938 w 6682383"/>
              <a:gd name="connsiteY11373" fmla="*/ 1119931 h 6812607"/>
              <a:gd name="connsiteX11374" fmla="*/ 3713262 w 6682383"/>
              <a:gd name="connsiteY11374" fmla="*/ 1112490 h 6812607"/>
              <a:gd name="connsiteX11375" fmla="*/ 3728145 w 6682383"/>
              <a:gd name="connsiteY11375" fmla="*/ 1105048 h 6812607"/>
              <a:gd name="connsiteX11376" fmla="*/ 3743028 w 6682383"/>
              <a:gd name="connsiteY11376" fmla="*/ 1097607 h 6812607"/>
              <a:gd name="connsiteX11377" fmla="*/ 3757910 w 6682383"/>
              <a:gd name="connsiteY11377" fmla="*/ 1097607 h 6812607"/>
              <a:gd name="connsiteX11378" fmla="*/ 3780235 w 6682383"/>
              <a:gd name="connsiteY11378" fmla="*/ 1097607 h 6812607"/>
              <a:gd name="connsiteX11379" fmla="*/ 3795118 w 6682383"/>
              <a:gd name="connsiteY11379" fmla="*/ 1082724 h 6812607"/>
              <a:gd name="connsiteX11380" fmla="*/ 3802559 w 6682383"/>
              <a:gd name="connsiteY11380" fmla="*/ 1075283 h 6812607"/>
              <a:gd name="connsiteX11381" fmla="*/ 3817441 w 6682383"/>
              <a:gd name="connsiteY11381" fmla="*/ 1067841 h 6812607"/>
              <a:gd name="connsiteX11382" fmla="*/ 3817441 w 6682383"/>
              <a:gd name="connsiteY11382" fmla="*/ 1060400 h 6812607"/>
              <a:gd name="connsiteX11383" fmla="*/ 3824883 w 6682383"/>
              <a:gd name="connsiteY11383" fmla="*/ 1067841 h 6812607"/>
              <a:gd name="connsiteX11384" fmla="*/ 3832325 w 6682383"/>
              <a:gd name="connsiteY11384" fmla="*/ 1075283 h 6812607"/>
              <a:gd name="connsiteX11385" fmla="*/ 3839766 w 6682383"/>
              <a:gd name="connsiteY11385" fmla="*/ 1060400 h 6812607"/>
              <a:gd name="connsiteX11386" fmla="*/ 3850928 w 6682383"/>
              <a:gd name="connsiteY11386" fmla="*/ 1052959 h 6812607"/>
              <a:gd name="connsiteX11387" fmla="*/ 3865811 w 6682383"/>
              <a:gd name="connsiteY11387" fmla="*/ 1056679 h 6812607"/>
              <a:gd name="connsiteX11388" fmla="*/ 3876973 w 6682383"/>
              <a:gd name="connsiteY11388" fmla="*/ 1060400 h 6812607"/>
              <a:gd name="connsiteX11389" fmla="*/ 3884415 w 6682383"/>
              <a:gd name="connsiteY11389" fmla="*/ 1052959 h 6812607"/>
              <a:gd name="connsiteX11390" fmla="*/ 3891855 w 6682383"/>
              <a:gd name="connsiteY11390" fmla="*/ 1045517 h 6812607"/>
              <a:gd name="connsiteX11391" fmla="*/ 3899297 w 6682383"/>
              <a:gd name="connsiteY11391" fmla="*/ 1030634 h 6812607"/>
              <a:gd name="connsiteX11392" fmla="*/ 3906738 w 6682383"/>
              <a:gd name="connsiteY11392" fmla="*/ 1015752 h 6812607"/>
              <a:gd name="connsiteX11393" fmla="*/ 3854648 w 6682383"/>
              <a:gd name="connsiteY11393" fmla="*/ 1015752 h 6812607"/>
              <a:gd name="connsiteX11394" fmla="*/ 3847207 w 6682383"/>
              <a:gd name="connsiteY11394" fmla="*/ 1023193 h 6812607"/>
              <a:gd name="connsiteX11395" fmla="*/ 3847207 w 6682383"/>
              <a:gd name="connsiteY11395" fmla="*/ 1026914 h 6812607"/>
              <a:gd name="connsiteX11396" fmla="*/ 3850928 w 6682383"/>
              <a:gd name="connsiteY11396" fmla="*/ 1030634 h 6812607"/>
              <a:gd name="connsiteX11397" fmla="*/ 3858370 w 6682383"/>
              <a:gd name="connsiteY11397" fmla="*/ 1026914 h 6812607"/>
              <a:gd name="connsiteX11398" fmla="*/ 3862090 w 6682383"/>
              <a:gd name="connsiteY11398" fmla="*/ 1023193 h 6812607"/>
              <a:gd name="connsiteX11399" fmla="*/ 3482578 w 6682383"/>
              <a:gd name="connsiteY11399" fmla="*/ 1015752 h 6812607"/>
              <a:gd name="connsiteX11400" fmla="*/ 3490019 w 6682383"/>
              <a:gd name="connsiteY11400" fmla="*/ 1015752 h 6812607"/>
              <a:gd name="connsiteX11401" fmla="*/ 3482578 w 6682383"/>
              <a:gd name="connsiteY11401" fmla="*/ 1023193 h 6812607"/>
              <a:gd name="connsiteX11402" fmla="*/ 3475137 w 6682383"/>
              <a:gd name="connsiteY11402" fmla="*/ 1023193 h 6812607"/>
              <a:gd name="connsiteX11403" fmla="*/ 3244454 w 6682383"/>
              <a:gd name="connsiteY11403" fmla="*/ 1015752 h 6812607"/>
              <a:gd name="connsiteX11404" fmla="*/ 3251895 w 6682383"/>
              <a:gd name="connsiteY11404" fmla="*/ 1015752 h 6812607"/>
              <a:gd name="connsiteX11405" fmla="*/ 3222129 w 6682383"/>
              <a:gd name="connsiteY11405" fmla="*/ 1023193 h 6812607"/>
              <a:gd name="connsiteX11406" fmla="*/ 3229571 w 6682383"/>
              <a:gd name="connsiteY11406" fmla="*/ 1019472 h 6812607"/>
              <a:gd name="connsiteX11407" fmla="*/ 3244454 w 6682383"/>
              <a:gd name="connsiteY11407" fmla="*/ 1015752 h 6812607"/>
              <a:gd name="connsiteX11408" fmla="*/ 5893593 w 6682383"/>
              <a:gd name="connsiteY11408" fmla="*/ 1008310 h 6812607"/>
              <a:gd name="connsiteX11409" fmla="*/ 5908476 w 6682383"/>
              <a:gd name="connsiteY11409" fmla="*/ 1008310 h 6812607"/>
              <a:gd name="connsiteX11410" fmla="*/ 5915918 w 6682383"/>
              <a:gd name="connsiteY11410" fmla="*/ 1015752 h 6812607"/>
              <a:gd name="connsiteX11411" fmla="*/ 5908476 w 6682383"/>
              <a:gd name="connsiteY11411" fmla="*/ 1015752 h 6812607"/>
              <a:gd name="connsiteX11412" fmla="*/ 5901035 w 6682383"/>
              <a:gd name="connsiteY11412" fmla="*/ 1012031 h 6812607"/>
              <a:gd name="connsiteX11413" fmla="*/ 5893593 w 6682383"/>
              <a:gd name="connsiteY11413" fmla="*/ 1008310 h 6812607"/>
              <a:gd name="connsiteX11414" fmla="*/ 4003477 w 6682383"/>
              <a:gd name="connsiteY11414" fmla="*/ 1008310 h 6812607"/>
              <a:gd name="connsiteX11415" fmla="*/ 3973711 w 6682383"/>
              <a:gd name="connsiteY11415" fmla="*/ 1023193 h 6812607"/>
              <a:gd name="connsiteX11416" fmla="*/ 3988594 w 6682383"/>
              <a:gd name="connsiteY11416" fmla="*/ 1030634 h 6812607"/>
              <a:gd name="connsiteX11417" fmla="*/ 3988594 w 6682383"/>
              <a:gd name="connsiteY11417" fmla="*/ 1023193 h 6812607"/>
              <a:gd name="connsiteX11418" fmla="*/ 3996035 w 6682383"/>
              <a:gd name="connsiteY11418" fmla="*/ 1023193 h 6812607"/>
              <a:gd name="connsiteX11419" fmla="*/ 4010918 w 6682383"/>
              <a:gd name="connsiteY11419" fmla="*/ 1023193 h 6812607"/>
              <a:gd name="connsiteX11420" fmla="*/ 4018359 w 6682383"/>
              <a:gd name="connsiteY11420" fmla="*/ 1008310 h 6812607"/>
              <a:gd name="connsiteX11421" fmla="*/ 4010918 w 6682383"/>
              <a:gd name="connsiteY11421" fmla="*/ 1012031 h 6812607"/>
              <a:gd name="connsiteX11422" fmla="*/ 4003477 w 6682383"/>
              <a:gd name="connsiteY11422" fmla="*/ 1008310 h 6812607"/>
              <a:gd name="connsiteX11423" fmla="*/ 3869532 w 6682383"/>
              <a:gd name="connsiteY11423" fmla="*/ 1008310 h 6812607"/>
              <a:gd name="connsiteX11424" fmla="*/ 3876973 w 6682383"/>
              <a:gd name="connsiteY11424" fmla="*/ 1015752 h 6812607"/>
              <a:gd name="connsiteX11425" fmla="*/ 3891855 w 6682383"/>
              <a:gd name="connsiteY11425" fmla="*/ 1023193 h 6812607"/>
              <a:gd name="connsiteX11426" fmla="*/ 3884415 w 6682383"/>
              <a:gd name="connsiteY11426" fmla="*/ 1015752 h 6812607"/>
              <a:gd name="connsiteX11427" fmla="*/ 3880693 w 6682383"/>
              <a:gd name="connsiteY11427" fmla="*/ 1008310 h 6812607"/>
              <a:gd name="connsiteX11428" fmla="*/ 3869532 w 6682383"/>
              <a:gd name="connsiteY11428" fmla="*/ 1008310 h 6812607"/>
              <a:gd name="connsiteX11429" fmla="*/ 3586758 w 6682383"/>
              <a:gd name="connsiteY11429" fmla="*/ 1008310 h 6812607"/>
              <a:gd name="connsiteX11430" fmla="*/ 3586758 w 6682383"/>
              <a:gd name="connsiteY11430" fmla="*/ 1015752 h 6812607"/>
              <a:gd name="connsiteX11431" fmla="*/ 3594199 w 6682383"/>
              <a:gd name="connsiteY11431" fmla="*/ 1008310 h 6812607"/>
              <a:gd name="connsiteX11432" fmla="*/ 3497461 w 6682383"/>
              <a:gd name="connsiteY11432" fmla="*/ 1008310 h 6812607"/>
              <a:gd name="connsiteX11433" fmla="*/ 3508623 w 6682383"/>
              <a:gd name="connsiteY11433" fmla="*/ 1008310 h 6812607"/>
              <a:gd name="connsiteX11434" fmla="*/ 3512344 w 6682383"/>
              <a:gd name="connsiteY11434" fmla="*/ 1015752 h 6812607"/>
              <a:gd name="connsiteX11435" fmla="*/ 3504902 w 6682383"/>
              <a:gd name="connsiteY11435" fmla="*/ 1015752 h 6812607"/>
              <a:gd name="connsiteX11436" fmla="*/ 3497461 w 6682383"/>
              <a:gd name="connsiteY11436" fmla="*/ 1008310 h 6812607"/>
              <a:gd name="connsiteX11437" fmla="*/ 3143994 w 6682383"/>
              <a:gd name="connsiteY11437" fmla="*/ 1008310 h 6812607"/>
              <a:gd name="connsiteX11438" fmla="*/ 3147715 w 6682383"/>
              <a:gd name="connsiteY11438" fmla="*/ 1008310 h 6812607"/>
              <a:gd name="connsiteX11439" fmla="*/ 3143994 w 6682383"/>
              <a:gd name="connsiteY11439" fmla="*/ 1023193 h 6812607"/>
              <a:gd name="connsiteX11440" fmla="*/ 3136553 w 6682383"/>
              <a:gd name="connsiteY11440" fmla="*/ 1038076 h 6812607"/>
              <a:gd name="connsiteX11441" fmla="*/ 3132832 w 6682383"/>
              <a:gd name="connsiteY11441" fmla="*/ 1052959 h 6812607"/>
              <a:gd name="connsiteX11442" fmla="*/ 3125391 w 6682383"/>
              <a:gd name="connsiteY11442" fmla="*/ 1060400 h 6812607"/>
              <a:gd name="connsiteX11443" fmla="*/ 3125391 w 6682383"/>
              <a:gd name="connsiteY11443" fmla="*/ 1052959 h 6812607"/>
              <a:gd name="connsiteX11444" fmla="*/ 3125391 w 6682383"/>
              <a:gd name="connsiteY11444" fmla="*/ 1030634 h 6812607"/>
              <a:gd name="connsiteX11445" fmla="*/ 3117949 w 6682383"/>
              <a:gd name="connsiteY11445" fmla="*/ 1038076 h 6812607"/>
              <a:gd name="connsiteX11446" fmla="*/ 3103067 w 6682383"/>
              <a:gd name="connsiteY11446" fmla="*/ 1038076 h 6812607"/>
              <a:gd name="connsiteX11447" fmla="*/ 3103067 w 6682383"/>
              <a:gd name="connsiteY11447" fmla="*/ 1030634 h 6812607"/>
              <a:gd name="connsiteX11448" fmla="*/ 3099346 w 6682383"/>
              <a:gd name="connsiteY11448" fmla="*/ 1034355 h 6812607"/>
              <a:gd name="connsiteX11449" fmla="*/ 3088184 w 6682383"/>
              <a:gd name="connsiteY11449" fmla="*/ 1038076 h 6812607"/>
              <a:gd name="connsiteX11450" fmla="*/ 3088184 w 6682383"/>
              <a:gd name="connsiteY11450" fmla="*/ 1034355 h 6812607"/>
              <a:gd name="connsiteX11451" fmla="*/ 3088184 w 6682383"/>
              <a:gd name="connsiteY11451" fmla="*/ 1030634 h 6812607"/>
              <a:gd name="connsiteX11452" fmla="*/ 3099346 w 6682383"/>
              <a:gd name="connsiteY11452" fmla="*/ 1026914 h 6812607"/>
              <a:gd name="connsiteX11453" fmla="*/ 3125391 w 6682383"/>
              <a:gd name="connsiteY11453" fmla="*/ 1015752 h 6812607"/>
              <a:gd name="connsiteX11454" fmla="*/ 3143994 w 6682383"/>
              <a:gd name="connsiteY11454" fmla="*/ 1008310 h 6812607"/>
              <a:gd name="connsiteX11455" fmla="*/ 2619375 w 6682383"/>
              <a:gd name="connsiteY11455" fmla="*/ 1008310 h 6812607"/>
              <a:gd name="connsiteX11456" fmla="*/ 2619375 w 6682383"/>
              <a:gd name="connsiteY11456" fmla="*/ 1015752 h 6812607"/>
              <a:gd name="connsiteX11457" fmla="*/ 2611933 w 6682383"/>
              <a:gd name="connsiteY11457" fmla="*/ 1015752 h 6812607"/>
              <a:gd name="connsiteX11458" fmla="*/ 2619375 w 6682383"/>
              <a:gd name="connsiteY11458" fmla="*/ 1008310 h 6812607"/>
              <a:gd name="connsiteX11459" fmla="*/ 2358926 w 6682383"/>
              <a:gd name="connsiteY11459" fmla="*/ 1008310 h 6812607"/>
              <a:gd name="connsiteX11460" fmla="*/ 2370088 w 6682383"/>
              <a:gd name="connsiteY11460" fmla="*/ 1015752 h 6812607"/>
              <a:gd name="connsiteX11461" fmla="*/ 2388691 w 6682383"/>
              <a:gd name="connsiteY11461" fmla="*/ 1015752 h 6812607"/>
              <a:gd name="connsiteX11462" fmla="*/ 2373810 w 6682383"/>
              <a:gd name="connsiteY11462" fmla="*/ 1030634 h 6812607"/>
              <a:gd name="connsiteX11463" fmla="*/ 2370088 w 6682383"/>
              <a:gd name="connsiteY11463" fmla="*/ 1026914 h 6812607"/>
              <a:gd name="connsiteX11464" fmla="*/ 2366367 w 6682383"/>
              <a:gd name="connsiteY11464" fmla="*/ 1023193 h 6812607"/>
              <a:gd name="connsiteX11465" fmla="*/ 2358926 w 6682383"/>
              <a:gd name="connsiteY11465" fmla="*/ 1008310 h 6812607"/>
              <a:gd name="connsiteX11466" fmla="*/ 5261074 w 6682383"/>
              <a:gd name="connsiteY11466" fmla="*/ 1000869 h 6812607"/>
              <a:gd name="connsiteX11467" fmla="*/ 5268515 w 6682383"/>
              <a:gd name="connsiteY11467" fmla="*/ 1008310 h 6812607"/>
              <a:gd name="connsiteX11468" fmla="*/ 5268515 w 6682383"/>
              <a:gd name="connsiteY11468" fmla="*/ 1000869 h 6812607"/>
              <a:gd name="connsiteX11469" fmla="*/ 5261074 w 6682383"/>
              <a:gd name="connsiteY11469" fmla="*/ 1000869 h 6812607"/>
              <a:gd name="connsiteX11470" fmla="*/ 4025801 w 6682383"/>
              <a:gd name="connsiteY11470" fmla="*/ 1000869 h 6812607"/>
              <a:gd name="connsiteX11471" fmla="*/ 4025801 w 6682383"/>
              <a:gd name="connsiteY11471" fmla="*/ 1008310 h 6812607"/>
              <a:gd name="connsiteX11472" fmla="*/ 4029522 w 6682383"/>
              <a:gd name="connsiteY11472" fmla="*/ 1012031 h 6812607"/>
              <a:gd name="connsiteX11473" fmla="*/ 4033242 w 6682383"/>
              <a:gd name="connsiteY11473" fmla="*/ 1008310 h 6812607"/>
              <a:gd name="connsiteX11474" fmla="*/ 4025801 w 6682383"/>
              <a:gd name="connsiteY11474" fmla="*/ 1000869 h 6812607"/>
              <a:gd name="connsiteX11475" fmla="*/ 3847207 w 6682383"/>
              <a:gd name="connsiteY11475" fmla="*/ 1000869 h 6812607"/>
              <a:gd name="connsiteX11476" fmla="*/ 3839766 w 6682383"/>
              <a:gd name="connsiteY11476" fmla="*/ 1008310 h 6812607"/>
              <a:gd name="connsiteX11477" fmla="*/ 3847207 w 6682383"/>
              <a:gd name="connsiteY11477" fmla="*/ 1008310 h 6812607"/>
              <a:gd name="connsiteX11478" fmla="*/ 3810000 w 6682383"/>
              <a:gd name="connsiteY11478" fmla="*/ 1000869 h 6812607"/>
              <a:gd name="connsiteX11479" fmla="*/ 3802559 w 6682383"/>
              <a:gd name="connsiteY11479" fmla="*/ 1015752 h 6812607"/>
              <a:gd name="connsiteX11480" fmla="*/ 3824883 w 6682383"/>
              <a:gd name="connsiteY11480" fmla="*/ 1015752 h 6812607"/>
              <a:gd name="connsiteX11481" fmla="*/ 3817441 w 6682383"/>
              <a:gd name="connsiteY11481" fmla="*/ 1008310 h 6812607"/>
              <a:gd name="connsiteX11482" fmla="*/ 3810000 w 6682383"/>
              <a:gd name="connsiteY11482" fmla="*/ 1008310 h 6812607"/>
              <a:gd name="connsiteX11483" fmla="*/ 3810000 w 6682383"/>
              <a:gd name="connsiteY11483" fmla="*/ 1000869 h 6812607"/>
              <a:gd name="connsiteX11484" fmla="*/ 3705820 w 6682383"/>
              <a:gd name="connsiteY11484" fmla="*/ 1000869 h 6812607"/>
              <a:gd name="connsiteX11485" fmla="*/ 3705820 w 6682383"/>
              <a:gd name="connsiteY11485" fmla="*/ 1008310 h 6812607"/>
              <a:gd name="connsiteX11486" fmla="*/ 3698379 w 6682383"/>
              <a:gd name="connsiteY11486" fmla="*/ 1015752 h 6812607"/>
              <a:gd name="connsiteX11487" fmla="*/ 3690938 w 6682383"/>
              <a:gd name="connsiteY11487" fmla="*/ 1023193 h 6812607"/>
              <a:gd name="connsiteX11488" fmla="*/ 3683496 w 6682383"/>
              <a:gd name="connsiteY11488" fmla="*/ 1023193 h 6812607"/>
              <a:gd name="connsiteX11489" fmla="*/ 3683496 w 6682383"/>
              <a:gd name="connsiteY11489" fmla="*/ 1030634 h 6812607"/>
              <a:gd name="connsiteX11490" fmla="*/ 3690938 w 6682383"/>
              <a:gd name="connsiteY11490" fmla="*/ 1038076 h 6812607"/>
              <a:gd name="connsiteX11491" fmla="*/ 3698379 w 6682383"/>
              <a:gd name="connsiteY11491" fmla="*/ 1045517 h 6812607"/>
              <a:gd name="connsiteX11492" fmla="*/ 3698379 w 6682383"/>
              <a:gd name="connsiteY11492" fmla="*/ 1038076 h 6812607"/>
              <a:gd name="connsiteX11493" fmla="*/ 3698379 w 6682383"/>
              <a:gd name="connsiteY11493" fmla="*/ 1030634 h 6812607"/>
              <a:gd name="connsiteX11494" fmla="*/ 3705820 w 6682383"/>
              <a:gd name="connsiteY11494" fmla="*/ 1030634 h 6812607"/>
              <a:gd name="connsiteX11495" fmla="*/ 3713262 w 6682383"/>
              <a:gd name="connsiteY11495" fmla="*/ 1030634 h 6812607"/>
              <a:gd name="connsiteX11496" fmla="*/ 3720703 w 6682383"/>
              <a:gd name="connsiteY11496" fmla="*/ 1023193 h 6812607"/>
              <a:gd name="connsiteX11497" fmla="*/ 3713262 w 6682383"/>
              <a:gd name="connsiteY11497" fmla="*/ 1004589 h 6812607"/>
              <a:gd name="connsiteX11498" fmla="*/ 3705820 w 6682383"/>
              <a:gd name="connsiteY11498" fmla="*/ 1000869 h 6812607"/>
              <a:gd name="connsiteX11499" fmla="*/ 3519785 w 6682383"/>
              <a:gd name="connsiteY11499" fmla="*/ 1000869 h 6812607"/>
              <a:gd name="connsiteX11500" fmla="*/ 3527226 w 6682383"/>
              <a:gd name="connsiteY11500" fmla="*/ 1008310 h 6812607"/>
              <a:gd name="connsiteX11501" fmla="*/ 3519785 w 6682383"/>
              <a:gd name="connsiteY11501" fmla="*/ 1015752 h 6812607"/>
              <a:gd name="connsiteX11502" fmla="*/ 3519785 w 6682383"/>
              <a:gd name="connsiteY11502" fmla="*/ 1008310 h 6812607"/>
              <a:gd name="connsiteX11503" fmla="*/ 3519785 w 6682383"/>
              <a:gd name="connsiteY11503" fmla="*/ 1000869 h 6812607"/>
              <a:gd name="connsiteX11504" fmla="*/ 3467695 w 6682383"/>
              <a:gd name="connsiteY11504" fmla="*/ 1000869 h 6812607"/>
              <a:gd name="connsiteX11505" fmla="*/ 3475137 w 6682383"/>
              <a:gd name="connsiteY11505" fmla="*/ 1000869 h 6812607"/>
              <a:gd name="connsiteX11506" fmla="*/ 3471416 w 6682383"/>
              <a:gd name="connsiteY11506" fmla="*/ 1004589 h 6812607"/>
              <a:gd name="connsiteX11507" fmla="*/ 3467695 w 6682383"/>
              <a:gd name="connsiteY11507" fmla="*/ 1004589 h 6812607"/>
              <a:gd name="connsiteX11508" fmla="*/ 3467695 w 6682383"/>
              <a:gd name="connsiteY11508" fmla="*/ 1000869 h 6812607"/>
              <a:gd name="connsiteX11509" fmla="*/ 3452812 w 6682383"/>
              <a:gd name="connsiteY11509" fmla="*/ 1000869 h 6812607"/>
              <a:gd name="connsiteX11510" fmla="*/ 3460255 w 6682383"/>
              <a:gd name="connsiteY11510" fmla="*/ 1008310 h 6812607"/>
              <a:gd name="connsiteX11511" fmla="*/ 3452812 w 6682383"/>
              <a:gd name="connsiteY11511" fmla="*/ 1008310 h 6812607"/>
              <a:gd name="connsiteX11512" fmla="*/ 3452812 w 6682383"/>
              <a:gd name="connsiteY11512" fmla="*/ 1000869 h 6812607"/>
              <a:gd name="connsiteX11513" fmla="*/ 3222129 w 6682383"/>
              <a:gd name="connsiteY11513" fmla="*/ 1000869 h 6812607"/>
              <a:gd name="connsiteX11514" fmla="*/ 3229571 w 6682383"/>
              <a:gd name="connsiteY11514" fmla="*/ 1000869 h 6812607"/>
              <a:gd name="connsiteX11515" fmla="*/ 3222129 w 6682383"/>
              <a:gd name="connsiteY11515" fmla="*/ 1008310 h 6812607"/>
              <a:gd name="connsiteX11516" fmla="*/ 2728205 w 6682383"/>
              <a:gd name="connsiteY11516" fmla="*/ 999008 h 6812607"/>
              <a:gd name="connsiteX11517" fmla="*/ 2738437 w 6682383"/>
              <a:gd name="connsiteY11517" fmla="*/ 1000869 h 6812607"/>
              <a:gd name="connsiteX11518" fmla="*/ 2730997 w 6682383"/>
              <a:gd name="connsiteY11518" fmla="*/ 1008310 h 6812607"/>
              <a:gd name="connsiteX11519" fmla="*/ 2708672 w 6682383"/>
              <a:gd name="connsiteY11519" fmla="*/ 1015752 h 6812607"/>
              <a:gd name="connsiteX11520" fmla="*/ 2728205 w 6682383"/>
              <a:gd name="connsiteY11520" fmla="*/ 999008 h 6812607"/>
              <a:gd name="connsiteX11521" fmla="*/ 4055566 w 6682383"/>
              <a:gd name="connsiteY11521" fmla="*/ 993427 h 6812607"/>
              <a:gd name="connsiteX11522" fmla="*/ 4040684 w 6682383"/>
              <a:gd name="connsiteY11522" fmla="*/ 1000869 h 6812607"/>
              <a:gd name="connsiteX11523" fmla="*/ 4048125 w 6682383"/>
              <a:gd name="connsiteY11523" fmla="*/ 1023193 h 6812607"/>
              <a:gd name="connsiteX11524" fmla="*/ 4048125 w 6682383"/>
              <a:gd name="connsiteY11524" fmla="*/ 1015752 h 6812607"/>
              <a:gd name="connsiteX11525" fmla="*/ 4048125 w 6682383"/>
              <a:gd name="connsiteY11525" fmla="*/ 1012031 h 6812607"/>
              <a:gd name="connsiteX11526" fmla="*/ 4055566 w 6682383"/>
              <a:gd name="connsiteY11526" fmla="*/ 1000869 h 6812607"/>
              <a:gd name="connsiteX11527" fmla="*/ 4055566 w 6682383"/>
              <a:gd name="connsiteY11527" fmla="*/ 993427 h 6812607"/>
              <a:gd name="connsiteX11528" fmla="*/ 3862090 w 6682383"/>
              <a:gd name="connsiteY11528" fmla="*/ 993427 h 6812607"/>
              <a:gd name="connsiteX11529" fmla="*/ 3865811 w 6682383"/>
              <a:gd name="connsiteY11529" fmla="*/ 1000869 h 6812607"/>
              <a:gd name="connsiteX11530" fmla="*/ 3873252 w 6682383"/>
              <a:gd name="connsiteY11530" fmla="*/ 1000869 h 6812607"/>
              <a:gd name="connsiteX11531" fmla="*/ 3876973 w 6682383"/>
              <a:gd name="connsiteY11531" fmla="*/ 993427 h 6812607"/>
              <a:gd name="connsiteX11532" fmla="*/ 3735586 w 6682383"/>
              <a:gd name="connsiteY11532" fmla="*/ 993427 h 6812607"/>
              <a:gd name="connsiteX11533" fmla="*/ 3728145 w 6682383"/>
              <a:gd name="connsiteY11533" fmla="*/ 1000869 h 6812607"/>
              <a:gd name="connsiteX11534" fmla="*/ 3735586 w 6682383"/>
              <a:gd name="connsiteY11534" fmla="*/ 1008310 h 6812607"/>
              <a:gd name="connsiteX11535" fmla="*/ 3743028 w 6682383"/>
              <a:gd name="connsiteY11535" fmla="*/ 1000869 h 6812607"/>
              <a:gd name="connsiteX11536" fmla="*/ 3735586 w 6682383"/>
              <a:gd name="connsiteY11536" fmla="*/ 993427 h 6812607"/>
              <a:gd name="connsiteX11537" fmla="*/ 2336601 w 6682383"/>
              <a:gd name="connsiteY11537" fmla="*/ 993427 h 6812607"/>
              <a:gd name="connsiteX11538" fmla="*/ 2344043 w 6682383"/>
              <a:gd name="connsiteY11538" fmla="*/ 993427 h 6812607"/>
              <a:gd name="connsiteX11539" fmla="*/ 2336601 w 6682383"/>
              <a:gd name="connsiteY11539" fmla="*/ 1000869 h 6812607"/>
              <a:gd name="connsiteX11540" fmla="*/ 2329160 w 6682383"/>
              <a:gd name="connsiteY11540" fmla="*/ 1000869 h 6812607"/>
              <a:gd name="connsiteX11541" fmla="*/ 2336601 w 6682383"/>
              <a:gd name="connsiteY11541" fmla="*/ 993427 h 6812607"/>
              <a:gd name="connsiteX11542" fmla="*/ 2135684 w 6682383"/>
              <a:gd name="connsiteY11542" fmla="*/ 993427 h 6812607"/>
              <a:gd name="connsiteX11543" fmla="*/ 2135684 w 6682383"/>
              <a:gd name="connsiteY11543" fmla="*/ 1000869 h 6812607"/>
              <a:gd name="connsiteX11544" fmla="*/ 2120801 w 6682383"/>
              <a:gd name="connsiteY11544" fmla="*/ 1015752 h 6812607"/>
              <a:gd name="connsiteX11545" fmla="*/ 2128242 w 6682383"/>
              <a:gd name="connsiteY11545" fmla="*/ 1000869 h 6812607"/>
              <a:gd name="connsiteX11546" fmla="*/ 2135684 w 6682383"/>
              <a:gd name="connsiteY11546" fmla="*/ 993427 h 6812607"/>
              <a:gd name="connsiteX11547" fmla="*/ 3436999 w 6682383"/>
              <a:gd name="connsiteY11547" fmla="*/ 991102 h 6812607"/>
              <a:gd name="connsiteX11548" fmla="*/ 3445371 w 6682383"/>
              <a:gd name="connsiteY11548" fmla="*/ 1000869 h 6812607"/>
              <a:gd name="connsiteX11549" fmla="*/ 3441650 w 6682383"/>
              <a:gd name="connsiteY11549" fmla="*/ 1015752 h 6812607"/>
              <a:gd name="connsiteX11550" fmla="*/ 3437930 w 6682383"/>
              <a:gd name="connsiteY11550" fmla="*/ 1008310 h 6812607"/>
              <a:gd name="connsiteX11551" fmla="*/ 3437930 w 6682383"/>
              <a:gd name="connsiteY11551" fmla="*/ 1000869 h 6812607"/>
              <a:gd name="connsiteX11552" fmla="*/ 3430488 w 6682383"/>
              <a:gd name="connsiteY11552" fmla="*/ 993427 h 6812607"/>
              <a:gd name="connsiteX11553" fmla="*/ 3436999 w 6682383"/>
              <a:gd name="connsiteY11553" fmla="*/ 991102 h 6812607"/>
              <a:gd name="connsiteX11554" fmla="*/ 4291831 w 6682383"/>
              <a:gd name="connsiteY11554" fmla="*/ 989707 h 6812607"/>
              <a:gd name="connsiteX11555" fmla="*/ 4263926 w 6682383"/>
              <a:gd name="connsiteY11555" fmla="*/ 993427 h 6812607"/>
              <a:gd name="connsiteX11556" fmla="*/ 4263926 w 6682383"/>
              <a:gd name="connsiteY11556" fmla="*/ 1000869 h 6812607"/>
              <a:gd name="connsiteX11557" fmla="*/ 4267647 w 6682383"/>
              <a:gd name="connsiteY11557" fmla="*/ 1000869 h 6812607"/>
              <a:gd name="connsiteX11558" fmla="*/ 4271367 w 6682383"/>
              <a:gd name="connsiteY11558" fmla="*/ 1008310 h 6812607"/>
              <a:gd name="connsiteX11559" fmla="*/ 4263926 w 6682383"/>
              <a:gd name="connsiteY11559" fmla="*/ 1008310 h 6812607"/>
              <a:gd name="connsiteX11560" fmla="*/ 4271367 w 6682383"/>
              <a:gd name="connsiteY11560" fmla="*/ 1015752 h 6812607"/>
              <a:gd name="connsiteX11561" fmla="*/ 4286250 w 6682383"/>
              <a:gd name="connsiteY11561" fmla="*/ 1000869 h 6812607"/>
              <a:gd name="connsiteX11562" fmla="*/ 4293691 w 6682383"/>
              <a:gd name="connsiteY11562" fmla="*/ 993427 h 6812607"/>
              <a:gd name="connsiteX11563" fmla="*/ 4301133 w 6682383"/>
              <a:gd name="connsiteY11563" fmla="*/ 993427 h 6812607"/>
              <a:gd name="connsiteX11564" fmla="*/ 4291831 w 6682383"/>
              <a:gd name="connsiteY11564" fmla="*/ 989707 h 6812607"/>
              <a:gd name="connsiteX11565" fmla="*/ 5685234 w 6682383"/>
              <a:gd name="connsiteY11565" fmla="*/ 985986 h 6812607"/>
              <a:gd name="connsiteX11566" fmla="*/ 5696396 w 6682383"/>
              <a:gd name="connsiteY11566" fmla="*/ 985986 h 6812607"/>
              <a:gd name="connsiteX11567" fmla="*/ 5700117 w 6682383"/>
              <a:gd name="connsiteY11567" fmla="*/ 985986 h 6812607"/>
              <a:gd name="connsiteX11568" fmla="*/ 5707558 w 6682383"/>
              <a:gd name="connsiteY11568" fmla="*/ 985986 h 6812607"/>
              <a:gd name="connsiteX11569" fmla="*/ 5707558 w 6682383"/>
              <a:gd name="connsiteY11569" fmla="*/ 993427 h 6812607"/>
              <a:gd name="connsiteX11570" fmla="*/ 5700117 w 6682383"/>
              <a:gd name="connsiteY11570" fmla="*/ 993427 h 6812607"/>
              <a:gd name="connsiteX11571" fmla="*/ 5677793 w 6682383"/>
              <a:gd name="connsiteY11571" fmla="*/ 989707 h 6812607"/>
              <a:gd name="connsiteX11572" fmla="*/ 5685234 w 6682383"/>
              <a:gd name="connsiteY11572" fmla="*/ 985986 h 6812607"/>
              <a:gd name="connsiteX11573" fmla="*/ 5491758 w 6682383"/>
              <a:gd name="connsiteY11573" fmla="*/ 985986 h 6812607"/>
              <a:gd name="connsiteX11574" fmla="*/ 5491758 w 6682383"/>
              <a:gd name="connsiteY11574" fmla="*/ 993427 h 6812607"/>
              <a:gd name="connsiteX11575" fmla="*/ 5488037 w 6682383"/>
              <a:gd name="connsiteY11575" fmla="*/ 989707 h 6812607"/>
              <a:gd name="connsiteX11576" fmla="*/ 5491758 w 6682383"/>
              <a:gd name="connsiteY11576" fmla="*/ 985986 h 6812607"/>
              <a:gd name="connsiteX11577" fmla="*/ 4085332 w 6682383"/>
              <a:gd name="connsiteY11577" fmla="*/ 985986 h 6812607"/>
              <a:gd name="connsiteX11578" fmla="*/ 4081611 w 6682383"/>
              <a:gd name="connsiteY11578" fmla="*/ 993427 h 6812607"/>
              <a:gd name="connsiteX11579" fmla="*/ 4077891 w 6682383"/>
              <a:gd name="connsiteY11579" fmla="*/ 1000869 h 6812607"/>
              <a:gd name="connsiteX11580" fmla="*/ 4070449 w 6682383"/>
              <a:gd name="connsiteY11580" fmla="*/ 993427 h 6812607"/>
              <a:gd name="connsiteX11581" fmla="*/ 4070449 w 6682383"/>
              <a:gd name="connsiteY11581" fmla="*/ 997148 h 6812607"/>
              <a:gd name="connsiteX11582" fmla="*/ 4070449 w 6682383"/>
              <a:gd name="connsiteY11582" fmla="*/ 1008310 h 6812607"/>
              <a:gd name="connsiteX11583" fmla="*/ 4077891 w 6682383"/>
              <a:gd name="connsiteY11583" fmla="*/ 1008310 h 6812607"/>
              <a:gd name="connsiteX11584" fmla="*/ 4085332 w 6682383"/>
              <a:gd name="connsiteY11584" fmla="*/ 1000869 h 6812607"/>
              <a:gd name="connsiteX11585" fmla="*/ 4033242 w 6682383"/>
              <a:gd name="connsiteY11585" fmla="*/ 985986 h 6812607"/>
              <a:gd name="connsiteX11586" fmla="*/ 4040684 w 6682383"/>
              <a:gd name="connsiteY11586" fmla="*/ 993427 h 6812607"/>
              <a:gd name="connsiteX11587" fmla="*/ 4040684 w 6682383"/>
              <a:gd name="connsiteY11587" fmla="*/ 985986 h 6812607"/>
              <a:gd name="connsiteX11588" fmla="*/ 4033242 w 6682383"/>
              <a:gd name="connsiteY11588" fmla="*/ 985986 h 6812607"/>
              <a:gd name="connsiteX11589" fmla="*/ 3988594 w 6682383"/>
              <a:gd name="connsiteY11589" fmla="*/ 985986 h 6812607"/>
              <a:gd name="connsiteX11590" fmla="*/ 3984874 w 6682383"/>
              <a:gd name="connsiteY11590" fmla="*/ 993427 h 6812607"/>
              <a:gd name="connsiteX11591" fmla="*/ 3992314 w 6682383"/>
              <a:gd name="connsiteY11591" fmla="*/ 1000869 h 6812607"/>
              <a:gd name="connsiteX11592" fmla="*/ 3996035 w 6682383"/>
              <a:gd name="connsiteY11592" fmla="*/ 993427 h 6812607"/>
              <a:gd name="connsiteX11593" fmla="*/ 3988594 w 6682383"/>
              <a:gd name="connsiteY11593" fmla="*/ 989707 h 6812607"/>
              <a:gd name="connsiteX11594" fmla="*/ 3988594 w 6682383"/>
              <a:gd name="connsiteY11594" fmla="*/ 985986 h 6812607"/>
              <a:gd name="connsiteX11595" fmla="*/ 4113238 w 6682383"/>
              <a:gd name="connsiteY11595" fmla="*/ 982265 h 6812607"/>
              <a:gd name="connsiteX11596" fmla="*/ 4107656 w 6682383"/>
              <a:gd name="connsiteY11596" fmla="*/ 985986 h 6812607"/>
              <a:gd name="connsiteX11597" fmla="*/ 4115098 w 6682383"/>
              <a:gd name="connsiteY11597" fmla="*/ 993427 h 6812607"/>
              <a:gd name="connsiteX11598" fmla="*/ 4115098 w 6682383"/>
              <a:gd name="connsiteY11598" fmla="*/ 985986 h 6812607"/>
              <a:gd name="connsiteX11599" fmla="*/ 4113238 w 6682383"/>
              <a:gd name="connsiteY11599" fmla="*/ 982265 h 6812607"/>
              <a:gd name="connsiteX11600" fmla="*/ 5230378 w 6682383"/>
              <a:gd name="connsiteY11600" fmla="*/ 981335 h 6812607"/>
              <a:gd name="connsiteX11601" fmla="*/ 5227588 w 6682383"/>
              <a:gd name="connsiteY11601" fmla="*/ 982265 h 6812607"/>
              <a:gd name="connsiteX11602" fmla="*/ 5223867 w 6682383"/>
              <a:gd name="connsiteY11602" fmla="*/ 985986 h 6812607"/>
              <a:gd name="connsiteX11603" fmla="*/ 5231308 w 6682383"/>
              <a:gd name="connsiteY11603" fmla="*/ 985986 h 6812607"/>
              <a:gd name="connsiteX11604" fmla="*/ 5230378 w 6682383"/>
              <a:gd name="connsiteY11604" fmla="*/ 981335 h 6812607"/>
              <a:gd name="connsiteX11605" fmla="*/ 5603379 w 6682383"/>
              <a:gd name="connsiteY11605" fmla="*/ 978545 h 6812607"/>
              <a:gd name="connsiteX11606" fmla="*/ 5610820 w 6682383"/>
              <a:gd name="connsiteY11606" fmla="*/ 985986 h 6812607"/>
              <a:gd name="connsiteX11607" fmla="*/ 5603379 w 6682383"/>
              <a:gd name="connsiteY11607" fmla="*/ 985986 h 6812607"/>
              <a:gd name="connsiteX11608" fmla="*/ 5603379 w 6682383"/>
              <a:gd name="connsiteY11608" fmla="*/ 978545 h 6812607"/>
              <a:gd name="connsiteX11609" fmla="*/ 5305722 w 6682383"/>
              <a:gd name="connsiteY11609" fmla="*/ 978545 h 6812607"/>
              <a:gd name="connsiteX11610" fmla="*/ 5298281 w 6682383"/>
              <a:gd name="connsiteY11610" fmla="*/ 985986 h 6812607"/>
              <a:gd name="connsiteX11611" fmla="*/ 5305722 w 6682383"/>
              <a:gd name="connsiteY11611" fmla="*/ 985986 h 6812607"/>
              <a:gd name="connsiteX11612" fmla="*/ 3757910 w 6682383"/>
              <a:gd name="connsiteY11612" fmla="*/ 978545 h 6812607"/>
              <a:gd name="connsiteX11613" fmla="*/ 3757910 w 6682383"/>
              <a:gd name="connsiteY11613" fmla="*/ 985986 h 6812607"/>
              <a:gd name="connsiteX11614" fmla="*/ 3765352 w 6682383"/>
              <a:gd name="connsiteY11614" fmla="*/ 985986 h 6812607"/>
              <a:gd name="connsiteX11615" fmla="*/ 3772793 w 6682383"/>
              <a:gd name="connsiteY11615" fmla="*/ 978545 h 6812607"/>
              <a:gd name="connsiteX11616" fmla="*/ 3348633 w 6682383"/>
              <a:gd name="connsiteY11616" fmla="*/ 978545 h 6812607"/>
              <a:gd name="connsiteX11617" fmla="*/ 3341191 w 6682383"/>
              <a:gd name="connsiteY11617" fmla="*/ 985986 h 6812607"/>
              <a:gd name="connsiteX11618" fmla="*/ 3341191 w 6682383"/>
              <a:gd name="connsiteY11618" fmla="*/ 982265 h 6812607"/>
              <a:gd name="connsiteX11619" fmla="*/ 3348633 w 6682383"/>
              <a:gd name="connsiteY11619" fmla="*/ 978545 h 6812607"/>
              <a:gd name="connsiteX11620" fmla="*/ 2388691 w 6682383"/>
              <a:gd name="connsiteY11620" fmla="*/ 978545 h 6812607"/>
              <a:gd name="connsiteX11621" fmla="*/ 2396133 w 6682383"/>
              <a:gd name="connsiteY11621" fmla="*/ 978545 h 6812607"/>
              <a:gd name="connsiteX11622" fmla="*/ 2388691 w 6682383"/>
              <a:gd name="connsiteY11622" fmla="*/ 985986 h 6812607"/>
              <a:gd name="connsiteX11623" fmla="*/ 2568216 w 6682383"/>
              <a:gd name="connsiteY11623" fmla="*/ 973894 h 6812607"/>
              <a:gd name="connsiteX11624" fmla="*/ 2574726 w 6682383"/>
              <a:gd name="connsiteY11624" fmla="*/ 978545 h 6812607"/>
              <a:gd name="connsiteX11625" fmla="*/ 2567285 w 6682383"/>
              <a:gd name="connsiteY11625" fmla="*/ 993427 h 6812607"/>
              <a:gd name="connsiteX11626" fmla="*/ 2559844 w 6682383"/>
              <a:gd name="connsiteY11626" fmla="*/ 985986 h 6812607"/>
              <a:gd name="connsiteX11627" fmla="*/ 2563565 w 6682383"/>
              <a:gd name="connsiteY11627" fmla="*/ 974824 h 6812607"/>
              <a:gd name="connsiteX11628" fmla="*/ 2568216 w 6682383"/>
              <a:gd name="connsiteY11628" fmla="*/ 973894 h 6812607"/>
              <a:gd name="connsiteX11629" fmla="*/ 5804297 w 6682383"/>
              <a:gd name="connsiteY11629" fmla="*/ 971103 h 6812607"/>
              <a:gd name="connsiteX11630" fmla="*/ 5811738 w 6682383"/>
              <a:gd name="connsiteY11630" fmla="*/ 978545 h 6812607"/>
              <a:gd name="connsiteX11631" fmla="*/ 5804297 w 6682383"/>
              <a:gd name="connsiteY11631" fmla="*/ 978545 h 6812607"/>
              <a:gd name="connsiteX11632" fmla="*/ 5633144 w 6682383"/>
              <a:gd name="connsiteY11632" fmla="*/ 971103 h 6812607"/>
              <a:gd name="connsiteX11633" fmla="*/ 5640586 w 6682383"/>
              <a:gd name="connsiteY11633" fmla="*/ 978545 h 6812607"/>
              <a:gd name="connsiteX11634" fmla="*/ 5633144 w 6682383"/>
              <a:gd name="connsiteY11634" fmla="*/ 978545 h 6812607"/>
              <a:gd name="connsiteX11635" fmla="*/ 5621982 w 6682383"/>
              <a:gd name="connsiteY11635" fmla="*/ 978545 h 6812607"/>
              <a:gd name="connsiteX11636" fmla="*/ 5618261 w 6682383"/>
              <a:gd name="connsiteY11636" fmla="*/ 978545 h 6812607"/>
              <a:gd name="connsiteX11637" fmla="*/ 5528965 w 6682383"/>
              <a:gd name="connsiteY11637" fmla="*/ 971103 h 6812607"/>
              <a:gd name="connsiteX11638" fmla="*/ 5521523 w 6682383"/>
              <a:gd name="connsiteY11638" fmla="*/ 978545 h 6812607"/>
              <a:gd name="connsiteX11639" fmla="*/ 5528965 w 6682383"/>
              <a:gd name="connsiteY11639" fmla="*/ 978545 h 6812607"/>
              <a:gd name="connsiteX11640" fmla="*/ 5528965 w 6682383"/>
              <a:gd name="connsiteY11640" fmla="*/ 974824 h 6812607"/>
              <a:gd name="connsiteX11641" fmla="*/ 5528965 w 6682383"/>
              <a:gd name="connsiteY11641" fmla="*/ 971103 h 6812607"/>
              <a:gd name="connsiteX11642" fmla="*/ 4799707 w 6682383"/>
              <a:gd name="connsiteY11642" fmla="*/ 971103 h 6812607"/>
              <a:gd name="connsiteX11643" fmla="*/ 4799707 w 6682383"/>
              <a:gd name="connsiteY11643" fmla="*/ 978545 h 6812607"/>
              <a:gd name="connsiteX11644" fmla="*/ 4807148 w 6682383"/>
              <a:gd name="connsiteY11644" fmla="*/ 971103 h 6812607"/>
              <a:gd name="connsiteX11645" fmla="*/ 4799707 w 6682383"/>
              <a:gd name="connsiteY11645" fmla="*/ 971103 h 6812607"/>
              <a:gd name="connsiteX11646" fmla="*/ 4427636 w 6682383"/>
              <a:gd name="connsiteY11646" fmla="*/ 971103 h 6812607"/>
              <a:gd name="connsiteX11647" fmla="*/ 4427636 w 6682383"/>
              <a:gd name="connsiteY11647" fmla="*/ 978545 h 6812607"/>
              <a:gd name="connsiteX11648" fmla="*/ 4423916 w 6682383"/>
              <a:gd name="connsiteY11648" fmla="*/ 974824 h 6812607"/>
              <a:gd name="connsiteX11649" fmla="*/ 4427636 w 6682383"/>
              <a:gd name="connsiteY11649" fmla="*/ 971103 h 6812607"/>
              <a:gd name="connsiteX11650" fmla="*/ 3720703 w 6682383"/>
              <a:gd name="connsiteY11650" fmla="*/ 971103 h 6812607"/>
              <a:gd name="connsiteX11651" fmla="*/ 3705820 w 6682383"/>
              <a:gd name="connsiteY11651" fmla="*/ 978545 h 6812607"/>
              <a:gd name="connsiteX11652" fmla="*/ 3720703 w 6682383"/>
              <a:gd name="connsiteY11652" fmla="*/ 978545 h 6812607"/>
              <a:gd name="connsiteX11653" fmla="*/ 3356074 w 6682383"/>
              <a:gd name="connsiteY11653" fmla="*/ 971103 h 6812607"/>
              <a:gd name="connsiteX11654" fmla="*/ 3363516 w 6682383"/>
              <a:gd name="connsiteY11654" fmla="*/ 971103 h 6812607"/>
              <a:gd name="connsiteX11655" fmla="*/ 3370958 w 6682383"/>
              <a:gd name="connsiteY11655" fmla="*/ 971103 h 6812607"/>
              <a:gd name="connsiteX11656" fmla="*/ 3363516 w 6682383"/>
              <a:gd name="connsiteY11656" fmla="*/ 978545 h 6812607"/>
              <a:gd name="connsiteX11657" fmla="*/ 3356074 w 6682383"/>
              <a:gd name="connsiteY11657" fmla="*/ 971103 h 6812607"/>
              <a:gd name="connsiteX11658" fmla="*/ 2984004 w 6682383"/>
              <a:gd name="connsiteY11658" fmla="*/ 971103 h 6812607"/>
              <a:gd name="connsiteX11659" fmla="*/ 2987725 w 6682383"/>
              <a:gd name="connsiteY11659" fmla="*/ 974824 h 6812607"/>
              <a:gd name="connsiteX11660" fmla="*/ 2998887 w 6682383"/>
              <a:gd name="connsiteY11660" fmla="*/ 971103 h 6812607"/>
              <a:gd name="connsiteX11661" fmla="*/ 2611933 w 6682383"/>
              <a:gd name="connsiteY11661" fmla="*/ 971103 h 6812607"/>
              <a:gd name="connsiteX11662" fmla="*/ 2611933 w 6682383"/>
              <a:gd name="connsiteY11662" fmla="*/ 978545 h 6812607"/>
              <a:gd name="connsiteX11663" fmla="*/ 2619375 w 6682383"/>
              <a:gd name="connsiteY11663" fmla="*/ 971103 h 6812607"/>
              <a:gd name="connsiteX11664" fmla="*/ 3804419 w 6682383"/>
              <a:gd name="connsiteY11664" fmla="*/ 967382 h 6812607"/>
              <a:gd name="connsiteX11665" fmla="*/ 3787676 w 6682383"/>
              <a:gd name="connsiteY11665" fmla="*/ 971103 h 6812607"/>
              <a:gd name="connsiteX11666" fmla="*/ 3795118 w 6682383"/>
              <a:gd name="connsiteY11666" fmla="*/ 978545 h 6812607"/>
              <a:gd name="connsiteX11667" fmla="*/ 3810000 w 6682383"/>
              <a:gd name="connsiteY11667" fmla="*/ 971103 h 6812607"/>
              <a:gd name="connsiteX11668" fmla="*/ 3804419 w 6682383"/>
              <a:gd name="connsiteY11668" fmla="*/ 967382 h 6812607"/>
              <a:gd name="connsiteX11669" fmla="*/ 5843364 w 6682383"/>
              <a:gd name="connsiteY11669" fmla="*/ 966452 h 6812607"/>
              <a:gd name="connsiteX11670" fmla="*/ 5848945 w 6682383"/>
              <a:gd name="connsiteY11670" fmla="*/ 971103 h 6812607"/>
              <a:gd name="connsiteX11671" fmla="*/ 5841504 w 6682383"/>
              <a:gd name="connsiteY11671" fmla="*/ 971103 h 6812607"/>
              <a:gd name="connsiteX11672" fmla="*/ 5841504 w 6682383"/>
              <a:gd name="connsiteY11672" fmla="*/ 967382 h 6812607"/>
              <a:gd name="connsiteX11673" fmla="*/ 5843364 w 6682383"/>
              <a:gd name="connsiteY11673" fmla="*/ 966452 h 6812607"/>
              <a:gd name="connsiteX11674" fmla="*/ 5975449 w 6682383"/>
              <a:gd name="connsiteY11674" fmla="*/ 963662 h 6812607"/>
              <a:gd name="connsiteX11675" fmla="*/ 5982890 w 6682383"/>
              <a:gd name="connsiteY11675" fmla="*/ 963662 h 6812607"/>
              <a:gd name="connsiteX11676" fmla="*/ 5990332 w 6682383"/>
              <a:gd name="connsiteY11676" fmla="*/ 963662 h 6812607"/>
              <a:gd name="connsiteX11677" fmla="*/ 5982890 w 6682383"/>
              <a:gd name="connsiteY11677" fmla="*/ 971103 h 6812607"/>
              <a:gd name="connsiteX11678" fmla="*/ 5380136 w 6682383"/>
              <a:gd name="connsiteY11678" fmla="*/ 963662 h 6812607"/>
              <a:gd name="connsiteX11679" fmla="*/ 5387578 w 6682383"/>
              <a:gd name="connsiteY11679" fmla="*/ 963662 h 6812607"/>
              <a:gd name="connsiteX11680" fmla="*/ 5395019 w 6682383"/>
              <a:gd name="connsiteY11680" fmla="*/ 971103 h 6812607"/>
              <a:gd name="connsiteX11681" fmla="*/ 5387578 w 6682383"/>
              <a:gd name="connsiteY11681" fmla="*/ 971103 h 6812607"/>
              <a:gd name="connsiteX11682" fmla="*/ 5380136 w 6682383"/>
              <a:gd name="connsiteY11682" fmla="*/ 963662 h 6812607"/>
              <a:gd name="connsiteX11683" fmla="*/ 5305722 w 6682383"/>
              <a:gd name="connsiteY11683" fmla="*/ 963662 h 6812607"/>
              <a:gd name="connsiteX11684" fmla="*/ 5313164 w 6682383"/>
              <a:gd name="connsiteY11684" fmla="*/ 963662 h 6812607"/>
              <a:gd name="connsiteX11685" fmla="*/ 5313164 w 6682383"/>
              <a:gd name="connsiteY11685" fmla="*/ 971103 h 6812607"/>
              <a:gd name="connsiteX11686" fmla="*/ 5156894 w 6682383"/>
              <a:gd name="connsiteY11686" fmla="*/ 963662 h 6812607"/>
              <a:gd name="connsiteX11687" fmla="*/ 5156894 w 6682383"/>
              <a:gd name="connsiteY11687" fmla="*/ 971103 h 6812607"/>
              <a:gd name="connsiteX11688" fmla="*/ 5164336 w 6682383"/>
              <a:gd name="connsiteY11688" fmla="*/ 963662 h 6812607"/>
              <a:gd name="connsiteX11689" fmla="*/ 5156894 w 6682383"/>
              <a:gd name="connsiteY11689" fmla="*/ 963662 h 6812607"/>
              <a:gd name="connsiteX11690" fmla="*/ 5115967 w 6682383"/>
              <a:gd name="connsiteY11690" fmla="*/ 963662 h 6812607"/>
              <a:gd name="connsiteX11691" fmla="*/ 5112246 w 6682383"/>
              <a:gd name="connsiteY11691" fmla="*/ 971103 h 6812607"/>
              <a:gd name="connsiteX11692" fmla="*/ 5134570 w 6682383"/>
              <a:gd name="connsiteY11692" fmla="*/ 971103 h 6812607"/>
              <a:gd name="connsiteX11693" fmla="*/ 5127129 w 6682383"/>
              <a:gd name="connsiteY11693" fmla="*/ 963662 h 6812607"/>
              <a:gd name="connsiteX11694" fmla="*/ 5119687 w 6682383"/>
              <a:gd name="connsiteY11694" fmla="*/ 963662 h 6812607"/>
              <a:gd name="connsiteX11695" fmla="*/ 5115967 w 6682383"/>
              <a:gd name="connsiteY11695" fmla="*/ 963662 h 6812607"/>
              <a:gd name="connsiteX11696" fmla="*/ 4583906 w 6682383"/>
              <a:gd name="connsiteY11696" fmla="*/ 963662 h 6812607"/>
              <a:gd name="connsiteX11697" fmla="*/ 4583906 w 6682383"/>
              <a:gd name="connsiteY11697" fmla="*/ 971103 h 6812607"/>
              <a:gd name="connsiteX11698" fmla="*/ 4591347 w 6682383"/>
              <a:gd name="connsiteY11698" fmla="*/ 971103 h 6812607"/>
              <a:gd name="connsiteX11699" fmla="*/ 4449961 w 6682383"/>
              <a:gd name="connsiteY11699" fmla="*/ 963662 h 6812607"/>
              <a:gd name="connsiteX11700" fmla="*/ 4457402 w 6682383"/>
              <a:gd name="connsiteY11700" fmla="*/ 971103 h 6812607"/>
              <a:gd name="connsiteX11701" fmla="*/ 4449961 w 6682383"/>
              <a:gd name="connsiteY11701" fmla="*/ 971103 h 6812607"/>
              <a:gd name="connsiteX11702" fmla="*/ 4152305 w 6682383"/>
              <a:gd name="connsiteY11702" fmla="*/ 963662 h 6812607"/>
              <a:gd name="connsiteX11703" fmla="*/ 4144863 w 6682383"/>
              <a:gd name="connsiteY11703" fmla="*/ 978545 h 6812607"/>
              <a:gd name="connsiteX11704" fmla="*/ 4152305 w 6682383"/>
              <a:gd name="connsiteY11704" fmla="*/ 985986 h 6812607"/>
              <a:gd name="connsiteX11705" fmla="*/ 4167188 w 6682383"/>
              <a:gd name="connsiteY11705" fmla="*/ 978545 h 6812607"/>
              <a:gd name="connsiteX11706" fmla="*/ 4174629 w 6682383"/>
              <a:gd name="connsiteY11706" fmla="*/ 971103 h 6812607"/>
              <a:gd name="connsiteX11707" fmla="*/ 4159746 w 6682383"/>
              <a:gd name="connsiteY11707" fmla="*/ 971103 h 6812607"/>
              <a:gd name="connsiteX11708" fmla="*/ 4159746 w 6682383"/>
              <a:gd name="connsiteY11708" fmla="*/ 963662 h 6812607"/>
              <a:gd name="connsiteX11709" fmla="*/ 4152305 w 6682383"/>
              <a:gd name="connsiteY11709" fmla="*/ 963662 h 6812607"/>
              <a:gd name="connsiteX11710" fmla="*/ 4003477 w 6682383"/>
              <a:gd name="connsiteY11710" fmla="*/ 963662 h 6812607"/>
              <a:gd name="connsiteX11711" fmla="*/ 4003477 w 6682383"/>
              <a:gd name="connsiteY11711" fmla="*/ 978545 h 6812607"/>
              <a:gd name="connsiteX11712" fmla="*/ 4003477 w 6682383"/>
              <a:gd name="connsiteY11712" fmla="*/ 985986 h 6812607"/>
              <a:gd name="connsiteX11713" fmla="*/ 4010918 w 6682383"/>
              <a:gd name="connsiteY11713" fmla="*/ 985986 h 6812607"/>
              <a:gd name="connsiteX11714" fmla="*/ 4025801 w 6682383"/>
              <a:gd name="connsiteY11714" fmla="*/ 993427 h 6812607"/>
              <a:gd name="connsiteX11715" fmla="*/ 4010918 w 6682383"/>
              <a:gd name="connsiteY11715" fmla="*/ 963662 h 6812607"/>
              <a:gd name="connsiteX11716" fmla="*/ 2165449 w 6682383"/>
              <a:gd name="connsiteY11716" fmla="*/ 963662 h 6812607"/>
              <a:gd name="connsiteX11717" fmla="*/ 2165449 w 6682383"/>
              <a:gd name="connsiteY11717" fmla="*/ 971103 h 6812607"/>
              <a:gd name="connsiteX11718" fmla="*/ 2158008 w 6682383"/>
              <a:gd name="connsiteY11718" fmla="*/ 971103 h 6812607"/>
              <a:gd name="connsiteX11719" fmla="*/ 2165449 w 6682383"/>
              <a:gd name="connsiteY11719" fmla="*/ 963662 h 6812607"/>
              <a:gd name="connsiteX11720" fmla="*/ 3651871 w 6682383"/>
              <a:gd name="connsiteY11720" fmla="*/ 959941 h 6812607"/>
              <a:gd name="connsiteX11721" fmla="*/ 3646289 w 6682383"/>
              <a:gd name="connsiteY11721" fmla="*/ 963662 h 6812607"/>
              <a:gd name="connsiteX11722" fmla="*/ 3646289 w 6682383"/>
              <a:gd name="connsiteY11722" fmla="*/ 971103 h 6812607"/>
              <a:gd name="connsiteX11723" fmla="*/ 3653731 w 6682383"/>
              <a:gd name="connsiteY11723" fmla="*/ 963662 h 6812607"/>
              <a:gd name="connsiteX11724" fmla="*/ 3651871 w 6682383"/>
              <a:gd name="connsiteY11724" fmla="*/ 959941 h 6812607"/>
              <a:gd name="connsiteX11725" fmla="*/ 6072187 w 6682383"/>
              <a:gd name="connsiteY11725" fmla="*/ 956220 h 6812607"/>
              <a:gd name="connsiteX11726" fmla="*/ 6079629 w 6682383"/>
              <a:gd name="connsiteY11726" fmla="*/ 959941 h 6812607"/>
              <a:gd name="connsiteX11727" fmla="*/ 6072187 w 6682383"/>
              <a:gd name="connsiteY11727" fmla="*/ 963662 h 6812607"/>
              <a:gd name="connsiteX11728" fmla="*/ 6064746 w 6682383"/>
              <a:gd name="connsiteY11728" fmla="*/ 963662 h 6812607"/>
              <a:gd name="connsiteX11729" fmla="*/ 5908476 w 6682383"/>
              <a:gd name="connsiteY11729" fmla="*/ 956220 h 6812607"/>
              <a:gd name="connsiteX11730" fmla="*/ 5923359 w 6682383"/>
              <a:gd name="connsiteY11730" fmla="*/ 956220 h 6812607"/>
              <a:gd name="connsiteX11731" fmla="*/ 5938242 w 6682383"/>
              <a:gd name="connsiteY11731" fmla="*/ 967382 h 6812607"/>
              <a:gd name="connsiteX11732" fmla="*/ 5923359 w 6682383"/>
              <a:gd name="connsiteY11732" fmla="*/ 963662 h 6812607"/>
              <a:gd name="connsiteX11733" fmla="*/ 5908476 w 6682383"/>
              <a:gd name="connsiteY11733" fmla="*/ 956220 h 6812607"/>
              <a:gd name="connsiteX11734" fmla="*/ 5744765 w 6682383"/>
              <a:gd name="connsiteY11734" fmla="*/ 956220 h 6812607"/>
              <a:gd name="connsiteX11735" fmla="*/ 5744765 w 6682383"/>
              <a:gd name="connsiteY11735" fmla="*/ 971103 h 6812607"/>
              <a:gd name="connsiteX11736" fmla="*/ 5752207 w 6682383"/>
              <a:gd name="connsiteY11736" fmla="*/ 956220 h 6812607"/>
              <a:gd name="connsiteX11737" fmla="*/ 5447109 w 6682383"/>
              <a:gd name="connsiteY11737" fmla="*/ 956220 h 6812607"/>
              <a:gd name="connsiteX11738" fmla="*/ 5454551 w 6682383"/>
              <a:gd name="connsiteY11738" fmla="*/ 956220 h 6812607"/>
              <a:gd name="connsiteX11739" fmla="*/ 5454551 w 6682383"/>
              <a:gd name="connsiteY11739" fmla="*/ 963662 h 6812607"/>
              <a:gd name="connsiteX11740" fmla="*/ 5197822 w 6682383"/>
              <a:gd name="connsiteY11740" fmla="*/ 956220 h 6812607"/>
              <a:gd name="connsiteX11741" fmla="*/ 5194101 w 6682383"/>
              <a:gd name="connsiteY11741" fmla="*/ 963662 h 6812607"/>
              <a:gd name="connsiteX11742" fmla="*/ 5186660 w 6682383"/>
              <a:gd name="connsiteY11742" fmla="*/ 963662 h 6812607"/>
              <a:gd name="connsiteX11743" fmla="*/ 5179218 w 6682383"/>
              <a:gd name="connsiteY11743" fmla="*/ 971103 h 6812607"/>
              <a:gd name="connsiteX11744" fmla="*/ 5208984 w 6682383"/>
              <a:gd name="connsiteY11744" fmla="*/ 978545 h 6812607"/>
              <a:gd name="connsiteX11745" fmla="*/ 5201543 w 6682383"/>
              <a:gd name="connsiteY11745" fmla="*/ 971103 h 6812607"/>
              <a:gd name="connsiteX11746" fmla="*/ 5197822 w 6682383"/>
              <a:gd name="connsiteY11746" fmla="*/ 963662 h 6812607"/>
              <a:gd name="connsiteX11747" fmla="*/ 5197822 w 6682383"/>
              <a:gd name="connsiteY11747" fmla="*/ 956220 h 6812607"/>
              <a:gd name="connsiteX11748" fmla="*/ 4903886 w 6682383"/>
              <a:gd name="connsiteY11748" fmla="*/ 956220 h 6812607"/>
              <a:gd name="connsiteX11749" fmla="*/ 4903886 w 6682383"/>
              <a:gd name="connsiteY11749" fmla="*/ 963662 h 6812607"/>
              <a:gd name="connsiteX11750" fmla="*/ 4907607 w 6682383"/>
              <a:gd name="connsiteY11750" fmla="*/ 963662 h 6812607"/>
              <a:gd name="connsiteX11751" fmla="*/ 4903886 w 6682383"/>
              <a:gd name="connsiteY11751" fmla="*/ 956220 h 6812607"/>
              <a:gd name="connsiteX11752" fmla="*/ 4174629 w 6682383"/>
              <a:gd name="connsiteY11752" fmla="*/ 956220 h 6812607"/>
              <a:gd name="connsiteX11753" fmla="*/ 4174629 w 6682383"/>
              <a:gd name="connsiteY11753" fmla="*/ 963662 h 6812607"/>
              <a:gd name="connsiteX11754" fmla="*/ 4182070 w 6682383"/>
              <a:gd name="connsiteY11754" fmla="*/ 963662 h 6812607"/>
              <a:gd name="connsiteX11755" fmla="*/ 4189512 w 6682383"/>
              <a:gd name="connsiteY11755" fmla="*/ 963662 h 6812607"/>
              <a:gd name="connsiteX11756" fmla="*/ 4189512 w 6682383"/>
              <a:gd name="connsiteY11756" fmla="*/ 956220 h 6812607"/>
              <a:gd name="connsiteX11757" fmla="*/ 4122539 w 6682383"/>
              <a:gd name="connsiteY11757" fmla="*/ 956220 h 6812607"/>
              <a:gd name="connsiteX11758" fmla="*/ 4129980 w 6682383"/>
              <a:gd name="connsiteY11758" fmla="*/ 963662 h 6812607"/>
              <a:gd name="connsiteX11759" fmla="*/ 4129980 w 6682383"/>
              <a:gd name="connsiteY11759" fmla="*/ 956220 h 6812607"/>
              <a:gd name="connsiteX11760" fmla="*/ 4077891 w 6682383"/>
              <a:gd name="connsiteY11760" fmla="*/ 956220 h 6812607"/>
              <a:gd name="connsiteX11761" fmla="*/ 4077891 w 6682383"/>
              <a:gd name="connsiteY11761" fmla="*/ 963662 h 6812607"/>
              <a:gd name="connsiteX11762" fmla="*/ 4085332 w 6682383"/>
              <a:gd name="connsiteY11762" fmla="*/ 963662 h 6812607"/>
              <a:gd name="connsiteX11763" fmla="*/ 4085332 w 6682383"/>
              <a:gd name="connsiteY11763" fmla="*/ 956220 h 6812607"/>
              <a:gd name="connsiteX11764" fmla="*/ 4077891 w 6682383"/>
              <a:gd name="connsiteY11764" fmla="*/ 956220 h 6812607"/>
              <a:gd name="connsiteX11765" fmla="*/ 3661172 w 6682383"/>
              <a:gd name="connsiteY11765" fmla="*/ 956220 h 6812607"/>
              <a:gd name="connsiteX11766" fmla="*/ 3661172 w 6682383"/>
              <a:gd name="connsiteY11766" fmla="*/ 963662 h 6812607"/>
              <a:gd name="connsiteX11767" fmla="*/ 3668613 w 6682383"/>
              <a:gd name="connsiteY11767" fmla="*/ 956220 h 6812607"/>
              <a:gd name="connsiteX11768" fmla="*/ 2411016 w 6682383"/>
              <a:gd name="connsiteY11768" fmla="*/ 956220 h 6812607"/>
              <a:gd name="connsiteX11769" fmla="*/ 2422178 w 6682383"/>
              <a:gd name="connsiteY11769" fmla="*/ 956220 h 6812607"/>
              <a:gd name="connsiteX11770" fmla="*/ 2425898 w 6682383"/>
              <a:gd name="connsiteY11770" fmla="*/ 956220 h 6812607"/>
              <a:gd name="connsiteX11771" fmla="*/ 2422178 w 6682383"/>
              <a:gd name="connsiteY11771" fmla="*/ 963662 h 6812607"/>
              <a:gd name="connsiteX11772" fmla="*/ 2411016 w 6682383"/>
              <a:gd name="connsiteY11772" fmla="*/ 956220 h 6812607"/>
              <a:gd name="connsiteX11773" fmla="*/ 5506640 w 6682383"/>
              <a:gd name="connsiteY11773" fmla="*/ 952499 h 6812607"/>
              <a:gd name="connsiteX11774" fmla="*/ 5528965 w 6682383"/>
              <a:gd name="connsiteY11774" fmla="*/ 956220 h 6812607"/>
              <a:gd name="connsiteX11775" fmla="*/ 5528965 w 6682383"/>
              <a:gd name="connsiteY11775" fmla="*/ 963662 h 6812607"/>
              <a:gd name="connsiteX11776" fmla="*/ 5551289 w 6682383"/>
              <a:gd name="connsiteY11776" fmla="*/ 971103 h 6812607"/>
              <a:gd name="connsiteX11777" fmla="*/ 5566172 w 6682383"/>
              <a:gd name="connsiteY11777" fmla="*/ 978545 h 6812607"/>
              <a:gd name="connsiteX11778" fmla="*/ 5618261 w 6682383"/>
              <a:gd name="connsiteY11778" fmla="*/ 1000869 h 6812607"/>
              <a:gd name="connsiteX11779" fmla="*/ 5655468 w 6682383"/>
              <a:gd name="connsiteY11779" fmla="*/ 1023193 h 6812607"/>
              <a:gd name="connsiteX11780" fmla="*/ 5648027 w 6682383"/>
              <a:gd name="connsiteY11780" fmla="*/ 1023193 h 6812607"/>
              <a:gd name="connsiteX11781" fmla="*/ 5644306 w 6682383"/>
              <a:gd name="connsiteY11781" fmla="*/ 1019472 h 6812607"/>
              <a:gd name="connsiteX11782" fmla="*/ 5633144 w 6682383"/>
              <a:gd name="connsiteY11782" fmla="*/ 1015752 h 6812607"/>
              <a:gd name="connsiteX11783" fmla="*/ 5621982 w 6682383"/>
              <a:gd name="connsiteY11783" fmla="*/ 1015752 h 6812607"/>
              <a:gd name="connsiteX11784" fmla="*/ 5610820 w 6682383"/>
              <a:gd name="connsiteY11784" fmla="*/ 1015752 h 6812607"/>
              <a:gd name="connsiteX11785" fmla="*/ 5610820 w 6682383"/>
              <a:gd name="connsiteY11785" fmla="*/ 1008310 h 6812607"/>
              <a:gd name="connsiteX11786" fmla="*/ 5603379 w 6682383"/>
              <a:gd name="connsiteY11786" fmla="*/ 1008310 h 6812607"/>
              <a:gd name="connsiteX11787" fmla="*/ 5595937 w 6682383"/>
              <a:gd name="connsiteY11787" fmla="*/ 1000869 h 6812607"/>
              <a:gd name="connsiteX11788" fmla="*/ 5543847 w 6682383"/>
              <a:gd name="connsiteY11788" fmla="*/ 993427 h 6812607"/>
              <a:gd name="connsiteX11789" fmla="*/ 5536406 w 6682383"/>
              <a:gd name="connsiteY11789" fmla="*/ 978545 h 6812607"/>
              <a:gd name="connsiteX11790" fmla="*/ 5528965 w 6682383"/>
              <a:gd name="connsiteY11790" fmla="*/ 985986 h 6812607"/>
              <a:gd name="connsiteX11791" fmla="*/ 5514082 w 6682383"/>
              <a:gd name="connsiteY11791" fmla="*/ 978545 h 6812607"/>
              <a:gd name="connsiteX11792" fmla="*/ 5506640 w 6682383"/>
              <a:gd name="connsiteY11792" fmla="*/ 978545 h 6812607"/>
              <a:gd name="connsiteX11793" fmla="*/ 5506640 w 6682383"/>
              <a:gd name="connsiteY11793" fmla="*/ 985986 h 6812607"/>
              <a:gd name="connsiteX11794" fmla="*/ 5499199 w 6682383"/>
              <a:gd name="connsiteY11794" fmla="*/ 978545 h 6812607"/>
              <a:gd name="connsiteX11795" fmla="*/ 5491758 w 6682383"/>
              <a:gd name="connsiteY11795" fmla="*/ 978545 h 6812607"/>
              <a:gd name="connsiteX11796" fmla="*/ 5484316 w 6682383"/>
              <a:gd name="connsiteY11796" fmla="*/ 978545 h 6812607"/>
              <a:gd name="connsiteX11797" fmla="*/ 5476875 w 6682383"/>
              <a:gd name="connsiteY11797" fmla="*/ 978545 h 6812607"/>
              <a:gd name="connsiteX11798" fmla="*/ 5469433 w 6682383"/>
              <a:gd name="connsiteY11798" fmla="*/ 985986 h 6812607"/>
              <a:gd name="connsiteX11799" fmla="*/ 5469433 w 6682383"/>
              <a:gd name="connsiteY11799" fmla="*/ 978545 h 6812607"/>
              <a:gd name="connsiteX11800" fmla="*/ 5473154 w 6682383"/>
              <a:gd name="connsiteY11800" fmla="*/ 971103 h 6812607"/>
              <a:gd name="connsiteX11801" fmla="*/ 5476875 w 6682383"/>
              <a:gd name="connsiteY11801" fmla="*/ 963662 h 6812607"/>
              <a:gd name="connsiteX11802" fmla="*/ 5488037 w 6682383"/>
              <a:gd name="connsiteY11802" fmla="*/ 967382 h 6812607"/>
              <a:gd name="connsiteX11803" fmla="*/ 5491758 w 6682383"/>
              <a:gd name="connsiteY11803" fmla="*/ 963662 h 6812607"/>
              <a:gd name="connsiteX11804" fmla="*/ 5488037 w 6682383"/>
              <a:gd name="connsiteY11804" fmla="*/ 956220 h 6812607"/>
              <a:gd name="connsiteX11805" fmla="*/ 5499199 w 6682383"/>
              <a:gd name="connsiteY11805" fmla="*/ 963662 h 6812607"/>
              <a:gd name="connsiteX11806" fmla="*/ 5514082 w 6682383"/>
              <a:gd name="connsiteY11806" fmla="*/ 963662 h 6812607"/>
              <a:gd name="connsiteX11807" fmla="*/ 5499199 w 6682383"/>
              <a:gd name="connsiteY11807" fmla="*/ 956220 h 6812607"/>
              <a:gd name="connsiteX11808" fmla="*/ 5506640 w 6682383"/>
              <a:gd name="connsiteY11808" fmla="*/ 952499 h 6812607"/>
              <a:gd name="connsiteX11809" fmla="*/ 5330837 w 6682383"/>
              <a:gd name="connsiteY11809" fmla="*/ 951569 h 6812607"/>
              <a:gd name="connsiteX11810" fmla="*/ 5342929 w 6682383"/>
              <a:gd name="connsiteY11810" fmla="*/ 956220 h 6812607"/>
              <a:gd name="connsiteX11811" fmla="*/ 5350371 w 6682383"/>
              <a:gd name="connsiteY11811" fmla="*/ 963662 h 6812607"/>
              <a:gd name="connsiteX11812" fmla="*/ 5342929 w 6682383"/>
              <a:gd name="connsiteY11812" fmla="*/ 963662 h 6812607"/>
              <a:gd name="connsiteX11813" fmla="*/ 5342929 w 6682383"/>
              <a:gd name="connsiteY11813" fmla="*/ 971103 h 6812607"/>
              <a:gd name="connsiteX11814" fmla="*/ 5342929 w 6682383"/>
              <a:gd name="connsiteY11814" fmla="*/ 978545 h 6812607"/>
              <a:gd name="connsiteX11815" fmla="*/ 5339209 w 6682383"/>
              <a:gd name="connsiteY11815" fmla="*/ 974824 h 6812607"/>
              <a:gd name="connsiteX11816" fmla="*/ 5335488 w 6682383"/>
              <a:gd name="connsiteY11816" fmla="*/ 971103 h 6812607"/>
              <a:gd name="connsiteX11817" fmla="*/ 5324326 w 6682383"/>
              <a:gd name="connsiteY11817" fmla="*/ 963662 h 6812607"/>
              <a:gd name="connsiteX11818" fmla="*/ 5324326 w 6682383"/>
              <a:gd name="connsiteY11818" fmla="*/ 952500 h 6812607"/>
              <a:gd name="connsiteX11819" fmla="*/ 5330837 w 6682383"/>
              <a:gd name="connsiteY11819" fmla="*/ 951569 h 6812607"/>
              <a:gd name="connsiteX11820" fmla="*/ 5893593 w 6682383"/>
              <a:gd name="connsiteY11820" fmla="*/ 948779 h 6812607"/>
              <a:gd name="connsiteX11821" fmla="*/ 5889873 w 6682383"/>
              <a:gd name="connsiteY11821" fmla="*/ 956220 h 6812607"/>
              <a:gd name="connsiteX11822" fmla="*/ 5886152 w 6682383"/>
              <a:gd name="connsiteY11822" fmla="*/ 952500 h 6812607"/>
              <a:gd name="connsiteX11823" fmla="*/ 5893593 w 6682383"/>
              <a:gd name="connsiteY11823" fmla="*/ 948779 h 6812607"/>
              <a:gd name="connsiteX11824" fmla="*/ 5819179 w 6682383"/>
              <a:gd name="connsiteY11824" fmla="*/ 948779 h 6812607"/>
              <a:gd name="connsiteX11825" fmla="*/ 5826621 w 6682383"/>
              <a:gd name="connsiteY11825" fmla="*/ 948779 h 6812607"/>
              <a:gd name="connsiteX11826" fmla="*/ 5819179 w 6682383"/>
              <a:gd name="connsiteY11826" fmla="*/ 963662 h 6812607"/>
              <a:gd name="connsiteX11827" fmla="*/ 5819179 w 6682383"/>
              <a:gd name="connsiteY11827" fmla="*/ 959941 h 6812607"/>
              <a:gd name="connsiteX11828" fmla="*/ 5819179 w 6682383"/>
              <a:gd name="connsiteY11828" fmla="*/ 948779 h 6812607"/>
              <a:gd name="connsiteX11829" fmla="*/ 5692676 w 6682383"/>
              <a:gd name="connsiteY11829" fmla="*/ 948779 h 6812607"/>
              <a:gd name="connsiteX11830" fmla="*/ 5692676 w 6682383"/>
              <a:gd name="connsiteY11830" fmla="*/ 956220 h 6812607"/>
              <a:gd name="connsiteX11831" fmla="*/ 5703838 w 6682383"/>
              <a:gd name="connsiteY11831" fmla="*/ 952500 h 6812607"/>
              <a:gd name="connsiteX11832" fmla="*/ 5711279 w 6682383"/>
              <a:gd name="connsiteY11832" fmla="*/ 956220 h 6812607"/>
              <a:gd name="connsiteX11833" fmla="*/ 5711279 w 6682383"/>
              <a:gd name="connsiteY11833" fmla="*/ 952500 h 6812607"/>
              <a:gd name="connsiteX11834" fmla="*/ 5700117 w 6682383"/>
              <a:gd name="connsiteY11834" fmla="*/ 948779 h 6812607"/>
              <a:gd name="connsiteX11835" fmla="*/ 5692676 w 6682383"/>
              <a:gd name="connsiteY11835" fmla="*/ 948779 h 6812607"/>
              <a:gd name="connsiteX11836" fmla="*/ 5461992 w 6682383"/>
              <a:gd name="connsiteY11836" fmla="*/ 948779 h 6812607"/>
              <a:gd name="connsiteX11837" fmla="*/ 5476875 w 6682383"/>
              <a:gd name="connsiteY11837" fmla="*/ 948779 h 6812607"/>
              <a:gd name="connsiteX11838" fmla="*/ 5488037 w 6682383"/>
              <a:gd name="connsiteY11838" fmla="*/ 956220 h 6812607"/>
              <a:gd name="connsiteX11839" fmla="*/ 5476875 w 6682383"/>
              <a:gd name="connsiteY11839" fmla="*/ 956220 h 6812607"/>
              <a:gd name="connsiteX11840" fmla="*/ 5465713 w 6682383"/>
              <a:gd name="connsiteY11840" fmla="*/ 956220 h 6812607"/>
              <a:gd name="connsiteX11841" fmla="*/ 5461992 w 6682383"/>
              <a:gd name="connsiteY11841" fmla="*/ 948779 h 6812607"/>
              <a:gd name="connsiteX11842" fmla="*/ 5417343 w 6682383"/>
              <a:gd name="connsiteY11842" fmla="*/ 948779 h 6812607"/>
              <a:gd name="connsiteX11843" fmla="*/ 5424785 w 6682383"/>
              <a:gd name="connsiteY11843" fmla="*/ 948779 h 6812607"/>
              <a:gd name="connsiteX11844" fmla="*/ 5435947 w 6682383"/>
              <a:gd name="connsiteY11844" fmla="*/ 948779 h 6812607"/>
              <a:gd name="connsiteX11845" fmla="*/ 5439668 w 6682383"/>
              <a:gd name="connsiteY11845" fmla="*/ 948779 h 6812607"/>
              <a:gd name="connsiteX11846" fmla="*/ 5432226 w 6682383"/>
              <a:gd name="connsiteY11846" fmla="*/ 956220 h 6812607"/>
              <a:gd name="connsiteX11847" fmla="*/ 4680644 w 6682383"/>
              <a:gd name="connsiteY11847" fmla="*/ 948779 h 6812607"/>
              <a:gd name="connsiteX11848" fmla="*/ 4684365 w 6682383"/>
              <a:gd name="connsiteY11848" fmla="*/ 956220 h 6812607"/>
              <a:gd name="connsiteX11849" fmla="*/ 4688086 w 6682383"/>
              <a:gd name="connsiteY11849" fmla="*/ 956220 h 6812607"/>
              <a:gd name="connsiteX11850" fmla="*/ 4695527 w 6682383"/>
              <a:gd name="connsiteY11850" fmla="*/ 948779 h 6812607"/>
              <a:gd name="connsiteX11851" fmla="*/ 4643437 w 6682383"/>
              <a:gd name="connsiteY11851" fmla="*/ 948779 h 6812607"/>
              <a:gd name="connsiteX11852" fmla="*/ 4635996 w 6682383"/>
              <a:gd name="connsiteY11852" fmla="*/ 956220 h 6812607"/>
              <a:gd name="connsiteX11853" fmla="*/ 4643437 w 6682383"/>
              <a:gd name="connsiteY11853" fmla="*/ 963662 h 6812607"/>
              <a:gd name="connsiteX11854" fmla="*/ 4650879 w 6682383"/>
              <a:gd name="connsiteY11854" fmla="*/ 956220 h 6812607"/>
              <a:gd name="connsiteX11855" fmla="*/ 4647158 w 6682383"/>
              <a:gd name="connsiteY11855" fmla="*/ 952500 h 6812607"/>
              <a:gd name="connsiteX11856" fmla="*/ 4643437 w 6682383"/>
              <a:gd name="connsiteY11856" fmla="*/ 948779 h 6812607"/>
              <a:gd name="connsiteX11857" fmla="*/ 4546699 w 6682383"/>
              <a:gd name="connsiteY11857" fmla="*/ 948779 h 6812607"/>
              <a:gd name="connsiteX11858" fmla="*/ 4546699 w 6682383"/>
              <a:gd name="connsiteY11858" fmla="*/ 952500 h 6812607"/>
              <a:gd name="connsiteX11859" fmla="*/ 4539258 w 6682383"/>
              <a:gd name="connsiteY11859" fmla="*/ 956220 h 6812607"/>
              <a:gd name="connsiteX11860" fmla="*/ 4531816 w 6682383"/>
              <a:gd name="connsiteY11860" fmla="*/ 956220 h 6812607"/>
              <a:gd name="connsiteX11861" fmla="*/ 4144863 w 6682383"/>
              <a:gd name="connsiteY11861" fmla="*/ 948779 h 6812607"/>
              <a:gd name="connsiteX11862" fmla="*/ 4144863 w 6682383"/>
              <a:gd name="connsiteY11862" fmla="*/ 956220 h 6812607"/>
              <a:gd name="connsiteX11863" fmla="*/ 4152305 w 6682383"/>
              <a:gd name="connsiteY11863" fmla="*/ 948779 h 6812607"/>
              <a:gd name="connsiteX11864" fmla="*/ 4144863 w 6682383"/>
              <a:gd name="connsiteY11864" fmla="*/ 948779 h 6812607"/>
              <a:gd name="connsiteX11865" fmla="*/ 3854648 w 6682383"/>
              <a:gd name="connsiteY11865" fmla="*/ 948779 h 6812607"/>
              <a:gd name="connsiteX11866" fmla="*/ 3862090 w 6682383"/>
              <a:gd name="connsiteY11866" fmla="*/ 956220 h 6812607"/>
              <a:gd name="connsiteX11867" fmla="*/ 3862090 w 6682383"/>
              <a:gd name="connsiteY11867" fmla="*/ 948779 h 6812607"/>
              <a:gd name="connsiteX11868" fmla="*/ 3854648 w 6682383"/>
              <a:gd name="connsiteY11868" fmla="*/ 948779 h 6812607"/>
              <a:gd name="connsiteX11869" fmla="*/ 2931914 w 6682383"/>
              <a:gd name="connsiteY11869" fmla="*/ 948779 h 6812607"/>
              <a:gd name="connsiteX11870" fmla="*/ 2935635 w 6682383"/>
              <a:gd name="connsiteY11870" fmla="*/ 948779 h 6812607"/>
              <a:gd name="connsiteX11871" fmla="*/ 2939355 w 6682383"/>
              <a:gd name="connsiteY11871" fmla="*/ 948779 h 6812607"/>
              <a:gd name="connsiteX11872" fmla="*/ 2931914 w 6682383"/>
              <a:gd name="connsiteY11872" fmla="*/ 956220 h 6812607"/>
              <a:gd name="connsiteX11873" fmla="*/ 2321719 w 6682383"/>
              <a:gd name="connsiteY11873" fmla="*/ 948779 h 6812607"/>
              <a:gd name="connsiteX11874" fmla="*/ 2321719 w 6682383"/>
              <a:gd name="connsiteY11874" fmla="*/ 956220 h 6812607"/>
              <a:gd name="connsiteX11875" fmla="*/ 2314277 w 6682383"/>
              <a:gd name="connsiteY11875" fmla="*/ 963662 h 6812607"/>
              <a:gd name="connsiteX11876" fmla="*/ 2314277 w 6682383"/>
              <a:gd name="connsiteY11876" fmla="*/ 956220 h 6812607"/>
              <a:gd name="connsiteX11877" fmla="*/ 5186660 w 6682383"/>
              <a:gd name="connsiteY11877" fmla="*/ 943198 h 6812607"/>
              <a:gd name="connsiteX11878" fmla="*/ 5182939 w 6682383"/>
              <a:gd name="connsiteY11878" fmla="*/ 945058 h 6812607"/>
              <a:gd name="connsiteX11879" fmla="*/ 5186660 w 6682383"/>
              <a:gd name="connsiteY11879" fmla="*/ 948779 h 6812607"/>
              <a:gd name="connsiteX11880" fmla="*/ 5190381 w 6682383"/>
              <a:gd name="connsiteY11880" fmla="*/ 945058 h 6812607"/>
              <a:gd name="connsiteX11881" fmla="*/ 5186660 w 6682383"/>
              <a:gd name="connsiteY11881" fmla="*/ 943198 h 6812607"/>
              <a:gd name="connsiteX11882" fmla="*/ 4971789 w 6682383"/>
              <a:gd name="connsiteY11882" fmla="*/ 943198 h 6812607"/>
              <a:gd name="connsiteX11883" fmla="*/ 4967138 w 6682383"/>
              <a:gd name="connsiteY11883" fmla="*/ 945058 h 6812607"/>
              <a:gd name="connsiteX11884" fmla="*/ 4955976 w 6682383"/>
              <a:gd name="connsiteY11884" fmla="*/ 948779 h 6812607"/>
              <a:gd name="connsiteX11885" fmla="*/ 4948535 w 6682383"/>
              <a:gd name="connsiteY11885" fmla="*/ 948779 h 6812607"/>
              <a:gd name="connsiteX11886" fmla="*/ 4955976 w 6682383"/>
              <a:gd name="connsiteY11886" fmla="*/ 956220 h 6812607"/>
              <a:gd name="connsiteX11887" fmla="*/ 4970859 w 6682383"/>
              <a:gd name="connsiteY11887" fmla="*/ 956220 h 6812607"/>
              <a:gd name="connsiteX11888" fmla="*/ 4985742 w 6682383"/>
              <a:gd name="connsiteY11888" fmla="*/ 948779 h 6812607"/>
              <a:gd name="connsiteX11889" fmla="*/ 4978301 w 6682383"/>
              <a:gd name="connsiteY11889" fmla="*/ 945058 h 6812607"/>
              <a:gd name="connsiteX11890" fmla="*/ 4971789 w 6682383"/>
              <a:gd name="connsiteY11890" fmla="*/ 943198 h 6812607"/>
              <a:gd name="connsiteX11891" fmla="*/ 6012656 w 6682383"/>
              <a:gd name="connsiteY11891" fmla="*/ 941338 h 6812607"/>
              <a:gd name="connsiteX11892" fmla="*/ 6020097 w 6682383"/>
              <a:gd name="connsiteY11892" fmla="*/ 948779 h 6812607"/>
              <a:gd name="connsiteX11893" fmla="*/ 6005215 w 6682383"/>
              <a:gd name="connsiteY11893" fmla="*/ 948779 h 6812607"/>
              <a:gd name="connsiteX11894" fmla="*/ 5447109 w 6682383"/>
              <a:gd name="connsiteY11894" fmla="*/ 941338 h 6812607"/>
              <a:gd name="connsiteX11895" fmla="*/ 5454551 w 6682383"/>
              <a:gd name="connsiteY11895" fmla="*/ 941338 h 6812607"/>
              <a:gd name="connsiteX11896" fmla="*/ 5454551 w 6682383"/>
              <a:gd name="connsiteY11896" fmla="*/ 948779 h 6812607"/>
              <a:gd name="connsiteX11897" fmla="*/ 5372695 w 6682383"/>
              <a:gd name="connsiteY11897" fmla="*/ 941338 h 6812607"/>
              <a:gd name="connsiteX11898" fmla="*/ 5380136 w 6682383"/>
              <a:gd name="connsiteY11898" fmla="*/ 941338 h 6812607"/>
              <a:gd name="connsiteX11899" fmla="*/ 5387578 w 6682383"/>
              <a:gd name="connsiteY11899" fmla="*/ 948779 h 6812607"/>
              <a:gd name="connsiteX11900" fmla="*/ 5376416 w 6682383"/>
              <a:gd name="connsiteY11900" fmla="*/ 945058 h 6812607"/>
              <a:gd name="connsiteX11901" fmla="*/ 5372695 w 6682383"/>
              <a:gd name="connsiteY11901" fmla="*/ 941338 h 6812607"/>
              <a:gd name="connsiteX11902" fmla="*/ 5335488 w 6682383"/>
              <a:gd name="connsiteY11902" fmla="*/ 941338 h 6812607"/>
              <a:gd name="connsiteX11903" fmla="*/ 5342929 w 6682383"/>
              <a:gd name="connsiteY11903" fmla="*/ 941338 h 6812607"/>
              <a:gd name="connsiteX11904" fmla="*/ 5342929 w 6682383"/>
              <a:gd name="connsiteY11904" fmla="*/ 945058 h 6812607"/>
              <a:gd name="connsiteX11905" fmla="*/ 5335488 w 6682383"/>
              <a:gd name="connsiteY11905" fmla="*/ 948779 h 6812607"/>
              <a:gd name="connsiteX11906" fmla="*/ 5335488 w 6682383"/>
              <a:gd name="connsiteY11906" fmla="*/ 941338 h 6812607"/>
              <a:gd name="connsiteX11907" fmla="*/ 4658320 w 6682383"/>
              <a:gd name="connsiteY11907" fmla="*/ 941338 h 6812607"/>
              <a:gd name="connsiteX11908" fmla="*/ 4658320 w 6682383"/>
              <a:gd name="connsiteY11908" fmla="*/ 956220 h 6812607"/>
              <a:gd name="connsiteX11909" fmla="*/ 4665761 w 6682383"/>
              <a:gd name="connsiteY11909" fmla="*/ 956220 h 6812607"/>
              <a:gd name="connsiteX11910" fmla="*/ 4665761 w 6682383"/>
              <a:gd name="connsiteY11910" fmla="*/ 941338 h 6812607"/>
              <a:gd name="connsiteX11911" fmla="*/ 4658320 w 6682383"/>
              <a:gd name="connsiteY11911" fmla="*/ 941338 h 6812607"/>
              <a:gd name="connsiteX11912" fmla="*/ 4070449 w 6682383"/>
              <a:gd name="connsiteY11912" fmla="*/ 941338 h 6812607"/>
              <a:gd name="connsiteX11913" fmla="*/ 4081611 w 6682383"/>
              <a:gd name="connsiteY11913" fmla="*/ 945058 h 6812607"/>
              <a:gd name="connsiteX11914" fmla="*/ 4092773 w 6682383"/>
              <a:gd name="connsiteY11914" fmla="*/ 941338 h 6812607"/>
              <a:gd name="connsiteX11915" fmla="*/ 4085332 w 6682383"/>
              <a:gd name="connsiteY11915" fmla="*/ 941338 h 6812607"/>
              <a:gd name="connsiteX11916" fmla="*/ 4077891 w 6682383"/>
              <a:gd name="connsiteY11916" fmla="*/ 941338 h 6812607"/>
              <a:gd name="connsiteX11917" fmla="*/ 4070449 w 6682383"/>
              <a:gd name="connsiteY11917" fmla="*/ 941338 h 6812607"/>
              <a:gd name="connsiteX11918" fmla="*/ 3527226 w 6682383"/>
              <a:gd name="connsiteY11918" fmla="*/ 941338 h 6812607"/>
              <a:gd name="connsiteX11919" fmla="*/ 3527226 w 6682383"/>
              <a:gd name="connsiteY11919" fmla="*/ 948779 h 6812607"/>
              <a:gd name="connsiteX11920" fmla="*/ 3519785 w 6682383"/>
              <a:gd name="connsiteY11920" fmla="*/ 956220 h 6812607"/>
              <a:gd name="connsiteX11921" fmla="*/ 3527226 w 6682383"/>
              <a:gd name="connsiteY11921" fmla="*/ 963662 h 6812607"/>
              <a:gd name="connsiteX11922" fmla="*/ 3519785 w 6682383"/>
              <a:gd name="connsiteY11922" fmla="*/ 963662 h 6812607"/>
              <a:gd name="connsiteX11923" fmla="*/ 3512344 w 6682383"/>
              <a:gd name="connsiteY11923" fmla="*/ 963662 h 6812607"/>
              <a:gd name="connsiteX11924" fmla="*/ 3497461 w 6682383"/>
              <a:gd name="connsiteY11924" fmla="*/ 963662 h 6812607"/>
              <a:gd name="connsiteX11925" fmla="*/ 3504902 w 6682383"/>
              <a:gd name="connsiteY11925" fmla="*/ 956220 h 6812607"/>
              <a:gd name="connsiteX11926" fmla="*/ 3519785 w 6682383"/>
              <a:gd name="connsiteY11926" fmla="*/ 945058 h 6812607"/>
              <a:gd name="connsiteX11927" fmla="*/ 3527226 w 6682383"/>
              <a:gd name="connsiteY11927" fmla="*/ 941338 h 6812607"/>
              <a:gd name="connsiteX11928" fmla="*/ 2701230 w 6682383"/>
              <a:gd name="connsiteY11928" fmla="*/ 941338 h 6812607"/>
              <a:gd name="connsiteX11929" fmla="*/ 2708672 w 6682383"/>
              <a:gd name="connsiteY11929" fmla="*/ 941338 h 6812607"/>
              <a:gd name="connsiteX11930" fmla="*/ 2701230 w 6682383"/>
              <a:gd name="connsiteY11930" fmla="*/ 948779 h 6812607"/>
              <a:gd name="connsiteX11931" fmla="*/ 2455664 w 6682383"/>
              <a:gd name="connsiteY11931" fmla="*/ 941338 h 6812607"/>
              <a:gd name="connsiteX11932" fmla="*/ 2463106 w 6682383"/>
              <a:gd name="connsiteY11932" fmla="*/ 941338 h 6812607"/>
              <a:gd name="connsiteX11933" fmla="*/ 2455664 w 6682383"/>
              <a:gd name="connsiteY11933" fmla="*/ 948779 h 6812607"/>
              <a:gd name="connsiteX11934" fmla="*/ 2455664 w 6682383"/>
              <a:gd name="connsiteY11934" fmla="*/ 941338 h 6812607"/>
              <a:gd name="connsiteX11935" fmla="*/ 2180333 w 6682383"/>
              <a:gd name="connsiteY11935" fmla="*/ 941338 h 6812607"/>
              <a:gd name="connsiteX11936" fmla="*/ 2165449 w 6682383"/>
              <a:gd name="connsiteY11936" fmla="*/ 956220 h 6812607"/>
              <a:gd name="connsiteX11937" fmla="*/ 2150567 w 6682383"/>
              <a:gd name="connsiteY11937" fmla="*/ 963662 h 6812607"/>
              <a:gd name="connsiteX11938" fmla="*/ 2165449 w 6682383"/>
              <a:gd name="connsiteY11938" fmla="*/ 948779 h 6812607"/>
              <a:gd name="connsiteX11939" fmla="*/ 2180333 w 6682383"/>
              <a:gd name="connsiteY11939" fmla="*/ 941338 h 6812607"/>
              <a:gd name="connsiteX11940" fmla="*/ 5975449 w 6682383"/>
              <a:gd name="connsiteY11940" fmla="*/ 933896 h 6812607"/>
              <a:gd name="connsiteX11941" fmla="*/ 5982890 w 6682383"/>
              <a:gd name="connsiteY11941" fmla="*/ 933896 h 6812607"/>
              <a:gd name="connsiteX11942" fmla="*/ 5990332 w 6682383"/>
              <a:gd name="connsiteY11942" fmla="*/ 941338 h 6812607"/>
              <a:gd name="connsiteX11943" fmla="*/ 5982890 w 6682383"/>
              <a:gd name="connsiteY11943" fmla="*/ 941338 h 6812607"/>
              <a:gd name="connsiteX11944" fmla="*/ 5975449 w 6682383"/>
              <a:gd name="connsiteY11944" fmla="*/ 941338 h 6812607"/>
              <a:gd name="connsiteX11945" fmla="*/ 5975449 w 6682383"/>
              <a:gd name="connsiteY11945" fmla="*/ 933896 h 6812607"/>
              <a:gd name="connsiteX11946" fmla="*/ 5871269 w 6682383"/>
              <a:gd name="connsiteY11946" fmla="*/ 933896 h 6812607"/>
              <a:gd name="connsiteX11947" fmla="*/ 5874990 w 6682383"/>
              <a:gd name="connsiteY11947" fmla="*/ 941338 h 6812607"/>
              <a:gd name="connsiteX11948" fmla="*/ 5878711 w 6682383"/>
              <a:gd name="connsiteY11948" fmla="*/ 937617 h 6812607"/>
              <a:gd name="connsiteX11949" fmla="*/ 5871269 w 6682383"/>
              <a:gd name="connsiteY11949" fmla="*/ 933896 h 6812607"/>
              <a:gd name="connsiteX11950" fmla="*/ 4881562 w 6682383"/>
              <a:gd name="connsiteY11950" fmla="*/ 933896 h 6812607"/>
              <a:gd name="connsiteX11951" fmla="*/ 4874121 w 6682383"/>
              <a:gd name="connsiteY11951" fmla="*/ 941338 h 6812607"/>
              <a:gd name="connsiteX11952" fmla="*/ 4885283 w 6682383"/>
              <a:gd name="connsiteY11952" fmla="*/ 941338 h 6812607"/>
              <a:gd name="connsiteX11953" fmla="*/ 4889004 w 6682383"/>
              <a:gd name="connsiteY11953" fmla="*/ 941338 h 6812607"/>
              <a:gd name="connsiteX11954" fmla="*/ 4881562 w 6682383"/>
              <a:gd name="connsiteY11954" fmla="*/ 933896 h 6812607"/>
              <a:gd name="connsiteX11955" fmla="*/ 4189512 w 6682383"/>
              <a:gd name="connsiteY11955" fmla="*/ 933896 h 6812607"/>
              <a:gd name="connsiteX11956" fmla="*/ 4189512 w 6682383"/>
              <a:gd name="connsiteY11956" fmla="*/ 948779 h 6812607"/>
              <a:gd name="connsiteX11957" fmla="*/ 4196953 w 6682383"/>
              <a:gd name="connsiteY11957" fmla="*/ 971103 h 6812607"/>
              <a:gd name="connsiteX11958" fmla="*/ 4196953 w 6682383"/>
              <a:gd name="connsiteY11958" fmla="*/ 978545 h 6812607"/>
              <a:gd name="connsiteX11959" fmla="*/ 4204395 w 6682383"/>
              <a:gd name="connsiteY11959" fmla="*/ 985986 h 6812607"/>
              <a:gd name="connsiteX11960" fmla="*/ 4204395 w 6682383"/>
              <a:gd name="connsiteY11960" fmla="*/ 993427 h 6812607"/>
              <a:gd name="connsiteX11961" fmla="*/ 4196953 w 6682383"/>
              <a:gd name="connsiteY11961" fmla="*/ 1000869 h 6812607"/>
              <a:gd name="connsiteX11962" fmla="*/ 4182070 w 6682383"/>
              <a:gd name="connsiteY11962" fmla="*/ 993427 h 6812607"/>
              <a:gd name="connsiteX11963" fmla="*/ 4174629 w 6682383"/>
              <a:gd name="connsiteY11963" fmla="*/ 985986 h 6812607"/>
              <a:gd name="connsiteX11964" fmla="*/ 4174629 w 6682383"/>
              <a:gd name="connsiteY11964" fmla="*/ 978545 h 6812607"/>
              <a:gd name="connsiteX11965" fmla="*/ 4167188 w 6682383"/>
              <a:gd name="connsiteY11965" fmla="*/ 993427 h 6812607"/>
              <a:gd name="connsiteX11966" fmla="*/ 4159746 w 6682383"/>
              <a:gd name="connsiteY11966" fmla="*/ 1008310 h 6812607"/>
              <a:gd name="connsiteX11967" fmla="*/ 4144863 w 6682383"/>
              <a:gd name="connsiteY11967" fmla="*/ 1015752 h 6812607"/>
              <a:gd name="connsiteX11968" fmla="*/ 4129980 w 6682383"/>
              <a:gd name="connsiteY11968" fmla="*/ 1019472 h 6812607"/>
              <a:gd name="connsiteX11969" fmla="*/ 4141143 w 6682383"/>
              <a:gd name="connsiteY11969" fmla="*/ 1026914 h 6812607"/>
              <a:gd name="connsiteX11970" fmla="*/ 4159746 w 6682383"/>
              <a:gd name="connsiteY11970" fmla="*/ 1030634 h 6812607"/>
              <a:gd name="connsiteX11971" fmla="*/ 4174629 w 6682383"/>
              <a:gd name="connsiteY11971" fmla="*/ 1030634 h 6812607"/>
              <a:gd name="connsiteX11972" fmla="*/ 4182070 w 6682383"/>
              <a:gd name="connsiteY11972" fmla="*/ 1023193 h 6812607"/>
              <a:gd name="connsiteX11973" fmla="*/ 4189512 w 6682383"/>
              <a:gd name="connsiteY11973" fmla="*/ 1023193 h 6812607"/>
              <a:gd name="connsiteX11974" fmla="*/ 4219277 w 6682383"/>
              <a:gd name="connsiteY11974" fmla="*/ 1023193 h 6812607"/>
              <a:gd name="connsiteX11975" fmla="*/ 4219277 w 6682383"/>
              <a:gd name="connsiteY11975" fmla="*/ 993427 h 6812607"/>
              <a:gd name="connsiteX11976" fmla="*/ 4226719 w 6682383"/>
              <a:gd name="connsiteY11976" fmla="*/ 985986 h 6812607"/>
              <a:gd name="connsiteX11977" fmla="*/ 4226719 w 6682383"/>
              <a:gd name="connsiteY11977" fmla="*/ 971103 h 6812607"/>
              <a:gd name="connsiteX11978" fmla="*/ 4222998 w 6682383"/>
              <a:gd name="connsiteY11978" fmla="*/ 963662 h 6812607"/>
              <a:gd name="connsiteX11979" fmla="*/ 4219277 w 6682383"/>
              <a:gd name="connsiteY11979" fmla="*/ 971103 h 6812607"/>
              <a:gd name="connsiteX11980" fmla="*/ 4211836 w 6682383"/>
              <a:gd name="connsiteY11980" fmla="*/ 971103 h 6812607"/>
              <a:gd name="connsiteX11981" fmla="*/ 4211836 w 6682383"/>
              <a:gd name="connsiteY11981" fmla="*/ 956220 h 6812607"/>
              <a:gd name="connsiteX11982" fmla="*/ 4204395 w 6682383"/>
              <a:gd name="connsiteY11982" fmla="*/ 941338 h 6812607"/>
              <a:gd name="connsiteX11983" fmla="*/ 4204395 w 6682383"/>
              <a:gd name="connsiteY11983" fmla="*/ 933896 h 6812607"/>
              <a:gd name="connsiteX11984" fmla="*/ 4202999 w 6682383"/>
              <a:gd name="connsiteY11984" fmla="*/ 933896 h 6812607"/>
              <a:gd name="connsiteX11985" fmla="*/ 4196953 w 6682383"/>
              <a:gd name="connsiteY11985" fmla="*/ 933896 h 6812607"/>
              <a:gd name="connsiteX11986" fmla="*/ 3988594 w 6682383"/>
              <a:gd name="connsiteY11986" fmla="*/ 933896 h 6812607"/>
              <a:gd name="connsiteX11987" fmla="*/ 3981152 w 6682383"/>
              <a:gd name="connsiteY11987" fmla="*/ 941338 h 6812607"/>
              <a:gd name="connsiteX11988" fmla="*/ 3988594 w 6682383"/>
              <a:gd name="connsiteY11988" fmla="*/ 948779 h 6812607"/>
              <a:gd name="connsiteX11989" fmla="*/ 3977432 w 6682383"/>
              <a:gd name="connsiteY11989" fmla="*/ 952500 h 6812607"/>
              <a:gd name="connsiteX11990" fmla="*/ 3966270 w 6682383"/>
              <a:gd name="connsiteY11990" fmla="*/ 956220 h 6812607"/>
              <a:gd name="connsiteX11991" fmla="*/ 3996035 w 6682383"/>
              <a:gd name="connsiteY11991" fmla="*/ 956220 h 6812607"/>
              <a:gd name="connsiteX11992" fmla="*/ 4003477 w 6682383"/>
              <a:gd name="connsiteY11992" fmla="*/ 948779 h 6812607"/>
              <a:gd name="connsiteX11993" fmla="*/ 3996035 w 6682383"/>
              <a:gd name="connsiteY11993" fmla="*/ 937617 h 6812607"/>
              <a:gd name="connsiteX11994" fmla="*/ 3996035 w 6682383"/>
              <a:gd name="connsiteY11994" fmla="*/ 933896 h 6812607"/>
              <a:gd name="connsiteX11995" fmla="*/ 2440781 w 6682383"/>
              <a:gd name="connsiteY11995" fmla="*/ 933896 h 6812607"/>
              <a:gd name="connsiteX11996" fmla="*/ 2448223 w 6682383"/>
              <a:gd name="connsiteY11996" fmla="*/ 933896 h 6812607"/>
              <a:gd name="connsiteX11997" fmla="*/ 2448223 w 6682383"/>
              <a:gd name="connsiteY11997" fmla="*/ 941338 h 6812607"/>
              <a:gd name="connsiteX11998" fmla="*/ 2440781 w 6682383"/>
              <a:gd name="connsiteY11998" fmla="*/ 933896 h 6812607"/>
              <a:gd name="connsiteX11999" fmla="*/ 2158306 w 6682383"/>
              <a:gd name="connsiteY11999" fmla="*/ 929729 h 6812607"/>
              <a:gd name="connsiteX12000" fmla="*/ 2158008 w 6682383"/>
              <a:gd name="connsiteY12000" fmla="*/ 933896 h 6812607"/>
              <a:gd name="connsiteX12001" fmla="*/ 2150567 w 6682383"/>
              <a:gd name="connsiteY12001" fmla="*/ 941338 h 6812607"/>
              <a:gd name="connsiteX12002" fmla="*/ 5372695 w 6682383"/>
              <a:gd name="connsiteY12002" fmla="*/ 926455 h 6812607"/>
              <a:gd name="connsiteX12003" fmla="*/ 5387578 w 6682383"/>
              <a:gd name="connsiteY12003" fmla="*/ 926455 h 6812607"/>
              <a:gd name="connsiteX12004" fmla="*/ 5402461 w 6682383"/>
              <a:gd name="connsiteY12004" fmla="*/ 933896 h 6812607"/>
              <a:gd name="connsiteX12005" fmla="*/ 5402461 w 6682383"/>
              <a:gd name="connsiteY12005" fmla="*/ 926455 h 6812607"/>
              <a:gd name="connsiteX12006" fmla="*/ 5402461 w 6682383"/>
              <a:gd name="connsiteY12006" fmla="*/ 941338 h 6812607"/>
              <a:gd name="connsiteX12007" fmla="*/ 5395019 w 6682383"/>
              <a:gd name="connsiteY12007" fmla="*/ 941338 h 6812607"/>
              <a:gd name="connsiteX12008" fmla="*/ 5391299 w 6682383"/>
              <a:gd name="connsiteY12008" fmla="*/ 933896 h 6812607"/>
              <a:gd name="connsiteX12009" fmla="*/ 5387578 w 6682383"/>
              <a:gd name="connsiteY12009" fmla="*/ 933896 h 6812607"/>
              <a:gd name="connsiteX12010" fmla="*/ 4531816 w 6682383"/>
              <a:gd name="connsiteY12010" fmla="*/ 926455 h 6812607"/>
              <a:gd name="connsiteX12011" fmla="*/ 4539258 w 6682383"/>
              <a:gd name="connsiteY12011" fmla="*/ 926455 h 6812607"/>
              <a:gd name="connsiteX12012" fmla="*/ 4535537 w 6682383"/>
              <a:gd name="connsiteY12012" fmla="*/ 930175 h 6812607"/>
              <a:gd name="connsiteX12013" fmla="*/ 4531816 w 6682383"/>
              <a:gd name="connsiteY12013" fmla="*/ 933896 h 6812607"/>
              <a:gd name="connsiteX12014" fmla="*/ 4531816 w 6682383"/>
              <a:gd name="connsiteY12014" fmla="*/ 926455 h 6812607"/>
              <a:gd name="connsiteX12015" fmla="*/ 4219277 w 6682383"/>
              <a:gd name="connsiteY12015" fmla="*/ 926455 h 6812607"/>
              <a:gd name="connsiteX12016" fmla="*/ 4219277 w 6682383"/>
              <a:gd name="connsiteY12016" fmla="*/ 933896 h 6812607"/>
              <a:gd name="connsiteX12017" fmla="*/ 4226719 w 6682383"/>
              <a:gd name="connsiteY12017" fmla="*/ 933896 h 6812607"/>
              <a:gd name="connsiteX12018" fmla="*/ 4219277 w 6682383"/>
              <a:gd name="connsiteY12018" fmla="*/ 941338 h 6812607"/>
              <a:gd name="connsiteX12019" fmla="*/ 4219277 w 6682383"/>
              <a:gd name="connsiteY12019" fmla="*/ 948779 h 6812607"/>
              <a:gd name="connsiteX12020" fmla="*/ 4234160 w 6682383"/>
              <a:gd name="connsiteY12020" fmla="*/ 956220 h 6812607"/>
              <a:gd name="connsiteX12021" fmla="*/ 4241602 w 6682383"/>
              <a:gd name="connsiteY12021" fmla="*/ 948779 h 6812607"/>
              <a:gd name="connsiteX12022" fmla="*/ 4241602 w 6682383"/>
              <a:gd name="connsiteY12022" fmla="*/ 933896 h 6812607"/>
              <a:gd name="connsiteX12023" fmla="*/ 4237881 w 6682383"/>
              <a:gd name="connsiteY12023" fmla="*/ 926455 h 6812607"/>
              <a:gd name="connsiteX12024" fmla="*/ 4226719 w 6682383"/>
              <a:gd name="connsiteY12024" fmla="*/ 926455 h 6812607"/>
              <a:gd name="connsiteX12025" fmla="*/ 4219277 w 6682383"/>
              <a:gd name="connsiteY12025" fmla="*/ 926455 h 6812607"/>
              <a:gd name="connsiteX12026" fmla="*/ 4144863 w 6682383"/>
              <a:gd name="connsiteY12026" fmla="*/ 926455 h 6812607"/>
              <a:gd name="connsiteX12027" fmla="*/ 4152305 w 6682383"/>
              <a:gd name="connsiteY12027" fmla="*/ 933896 h 6812607"/>
              <a:gd name="connsiteX12028" fmla="*/ 4152305 w 6682383"/>
              <a:gd name="connsiteY12028" fmla="*/ 926455 h 6812607"/>
              <a:gd name="connsiteX12029" fmla="*/ 3705820 w 6682383"/>
              <a:gd name="connsiteY12029" fmla="*/ 926455 h 6812607"/>
              <a:gd name="connsiteX12030" fmla="*/ 3705820 w 6682383"/>
              <a:gd name="connsiteY12030" fmla="*/ 933896 h 6812607"/>
              <a:gd name="connsiteX12031" fmla="*/ 3713262 w 6682383"/>
              <a:gd name="connsiteY12031" fmla="*/ 926455 h 6812607"/>
              <a:gd name="connsiteX12032" fmla="*/ 3564434 w 6682383"/>
              <a:gd name="connsiteY12032" fmla="*/ 926455 h 6812607"/>
              <a:gd name="connsiteX12033" fmla="*/ 3571875 w 6682383"/>
              <a:gd name="connsiteY12033" fmla="*/ 926455 h 6812607"/>
              <a:gd name="connsiteX12034" fmla="*/ 3571875 w 6682383"/>
              <a:gd name="connsiteY12034" fmla="*/ 937617 h 6812607"/>
              <a:gd name="connsiteX12035" fmla="*/ 3564434 w 6682383"/>
              <a:gd name="connsiteY12035" fmla="*/ 948779 h 6812607"/>
              <a:gd name="connsiteX12036" fmla="*/ 3556992 w 6682383"/>
              <a:gd name="connsiteY12036" fmla="*/ 941338 h 6812607"/>
              <a:gd name="connsiteX12037" fmla="*/ 2857501 w 6682383"/>
              <a:gd name="connsiteY12037" fmla="*/ 926455 h 6812607"/>
              <a:gd name="connsiteX12038" fmla="*/ 2842617 w 6682383"/>
              <a:gd name="connsiteY12038" fmla="*/ 941338 h 6812607"/>
              <a:gd name="connsiteX12039" fmla="*/ 2835176 w 6682383"/>
              <a:gd name="connsiteY12039" fmla="*/ 941338 h 6812607"/>
              <a:gd name="connsiteX12040" fmla="*/ 2838896 w 6682383"/>
              <a:gd name="connsiteY12040" fmla="*/ 937617 h 6812607"/>
              <a:gd name="connsiteX12041" fmla="*/ 2842617 w 6682383"/>
              <a:gd name="connsiteY12041" fmla="*/ 933896 h 6812607"/>
              <a:gd name="connsiteX12042" fmla="*/ 2850058 w 6682383"/>
              <a:gd name="connsiteY12042" fmla="*/ 933896 h 6812607"/>
              <a:gd name="connsiteX12043" fmla="*/ 3443511 w 6682383"/>
              <a:gd name="connsiteY12043" fmla="*/ 921804 h 6812607"/>
              <a:gd name="connsiteX12044" fmla="*/ 3445371 w 6682383"/>
              <a:gd name="connsiteY12044" fmla="*/ 922734 h 6812607"/>
              <a:gd name="connsiteX12045" fmla="*/ 3445371 w 6682383"/>
              <a:gd name="connsiteY12045" fmla="*/ 926455 h 6812607"/>
              <a:gd name="connsiteX12046" fmla="*/ 3437930 w 6682383"/>
              <a:gd name="connsiteY12046" fmla="*/ 926455 h 6812607"/>
              <a:gd name="connsiteX12047" fmla="*/ 3443511 w 6682383"/>
              <a:gd name="connsiteY12047" fmla="*/ 921804 h 6812607"/>
              <a:gd name="connsiteX12048" fmla="*/ 5960566 w 6682383"/>
              <a:gd name="connsiteY12048" fmla="*/ 919013 h 6812607"/>
              <a:gd name="connsiteX12049" fmla="*/ 5968008 w 6682383"/>
              <a:gd name="connsiteY12049" fmla="*/ 919013 h 6812607"/>
              <a:gd name="connsiteX12050" fmla="*/ 5968008 w 6682383"/>
              <a:gd name="connsiteY12050" fmla="*/ 926455 h 6812607"/>
              <a:gd name="connsiteX12051" fmla="*/ 5328047 w 6682383"/>
              <a:gd name="connsiteY12051" fmla="*/ 919013 h 6812607"/>
              <a:gd name="connsiteX12052" fmla="*/ 5335488 w 6682383"/>
              <a:gd name="connsiteY12052" fmla="*/ 926455 h 6812607"/>
              <a:gd name="connsiteX12053" fmla="*/ 5328047 w 6682383"/>
              <a:gd name="connsiteY12053" fmla="*/ 926455 h 6812607"/>
              <a:gd name="connsiteX12054" fmla="*/ 5328047 w 6682383"/>
              <a:gd name="connsiteY12054" fmla="*/ 919013 h 6812607"/>
              <a:gd name="connsiteX12055" fmla="*/ 4851797 w 6682383"/>
              <a:gd name="connsiteY12055" fmla="*/ 919013 h 6812607"/>
              <a:gd name="connsiteX12056" fmla="*/ 4836914 w 6682383"/>
              <a:gd name="connsiteY12056" fmla="*/ 933896 h 6812607"/>
              <a:gd name="connsiteX12057" fmla="*/ 4844355 w 6682383"/>
              <a:gd name="connsiteY12057" fmla="*/ 941338 h 6812607"/>
              <a:gd name="connsiteX12058" fmla="*/ 4844355 w 6682383"/>
              <a:gd name="connsiteY12058" fmla="*/ 948779 h 6812607"/>
              <a:gd name="connsiteX12059" fmla="*/ 4836914 w 6682383"/>
              <a:gd name="connsiteY12059" fmla="*/ 948779 h 6812607"/>
              <a:gd name="connsiteX12060" fmla="*/ 4822031 w 6682383"/>
              <a:gd name="connsiteY12060" fmla="*/ 948779 h 6812607"/>
              <a:gd name="connsiteX12061" fmla="*/ 4807148 w 6682383"/>
              <a:gd name="connsiteY12061" fmla="*/ 956220 h 6812607"/>
              <a:gd name="connsiteX12062" fmla="*/ 4814590 w 6682383"/>
              <a:gd name="connsiteY12062" fmla="*/ 941338 h 6812607"/>
              <a:gd name="connsiteX12063" fmla="*/ 4814590 w 6682383"/>
              <a:gd name="connsiteY12063" fmla="*/ 933896 h 6812607"/>
              <a:gd name="connsiteX12064" fmla="*/ 4799707 w 6682383"/>
              <a:gd name="connsiteY12064" fmla="*/ 948779 h 6812607"/>
              <a:gd name="connsiteX12065" fmla="*/ 4792265 w 6682383"/>
              <a:gd name="connsiteY12065" fmla="*/ 948779 h 6812607"/>
              <a:gd name="connsiteX12066" fmla="*/ 4784824 w 6682383"/>
              <a:gd name="connsiteY12066" fmla="*/ 941338 h 6812607"/>
              <a:gd name="connsiteX12067" fmla="*/ 4781103 w 6682383"/>
              <a:gd name="connsiteY12067" fmla="*/ 941338 h 6812607"/>
              <a:gd name="connsiteX12068" fmla="*/ 4769941 w 6682383"/>
              <a:gd name="connsiteY12068" fmla="*/ 941338 h 6812607"/>
              <a:gd name="connsiteX12069" fmla="*/ 4762500 w 6682383"/>
              <a:gd name="connsiteY12069" fmla="*/ 948779 h 6812607"/>
              <a:gd name="connsiteX12070" fmla="*/ 4755058 w 6682383"/>
              <a:gd name="connsiteY12070" fmla="*/ 963662 h 6812607"/>
              <a:gd name="connsiteX12071" fmla="*/ 4747617 w 6682383"/>
              <a:gd name="connsiteY12071" fmla="*/ 963662 h 6812607"/>
              <a:gd name="connsiteX12072" fmla="*/ 4762500 w 6682383"/>
              <a:gd name="connsiteY12072" fmla="*/ 967382 h 6812607"/>
              <a:gd name="connsiteX12073" fmla="*/ 4769941 w 6682383"/>
              <a:gd name="connsiteY12073" fmla="*/ 956220 h 6812607"/>
              <a:gd name="connsiteX12074" fmla="*/ 4777383 w 6682383"/>
              <a:gd name="connsiteY12074" fmla="*/ 948779 h 6812607"/>
              <a:gd name="connsiteX12075" fmla="*/ 4777383 w 6682383"/>
              <a:gd name="connsiteY12075" fmla="*/ 956220 h 6812607"/>
              <a:gd name="connsiteX12076" fmla="*/ 4799707 w 6682383"/>
              <a:gd name="connsiteY12076" fmla="*/ 963662 h 6812607"/>
              <a:gd name="connsiteX12077" fmla="*/ 4829472 w 6682383"/>
              <a:gd name="connsiteY12077" fmla="*/ 963662 h 6812607"/>
              <a:gd name="connsiteX12078" fmla="*/ 4825752 w 6682383"/>
              <a:gd name="connsiteY12078" fmla="*/ 967382 h 6812607"/>
              <a:gd name="connsiteX12079" fmla="*/ 4829472 w 6682383"/>
              <a:gd name="connsiteY12079" fmla="*/ 971103 h 6812607"/>
              <a:gd name="connsiteX12080" fmla="*/ 4836914 w 6682383"/>
              <a:gd name="connsiteY12080" fmla="*/ 971103 h 6812607"/>
              <a:gd name="connsiteX12081" fmla="*/ 4829472 w 6682383"/>
              <a:gd name="connsiteY12081" fmla="*/ 963662 h 6812607"/>
              <a:gd name="connsiteX12082" fmla="*/ 4836914 w 6682383"/>
              <a:gd name="connsiteY12082" fmla="*/ 963662 h 6812607"/>
              <a:gd name="connsiteX12083" fmla="*/ 4844355 w 6682383"/>
              <a:gd name="connsiteY12083" fmla="*/ 963662 h 6812607"/>
              <a:gd name="connsiteX12084" fmla="*/ 4844355 w 6682383"/>
              <a:gd name="connsiteY12084" fmla="*/ 956220 h 6812607"/>
              <a:gd name="connsiteX12085" fmla="*/ 4851797 w 6682383"/>
              <a:gd name="connsiteY12085" fmla="*/ 956220 h 6812607"/>
              <a:gd name="connsiteX12086" fmla="*/ 4851797 w 6682383"/>
              <a:gd name="connsiteY12086" fmla="*/ 963662 h 6812607"/>
              <a:gd name="connsiteX12087" fmla="*/ 4853657 w 6682383"/>
              <a:gd name="connsiteY12087" fmla="*/ 963662 h 6812607"/>
              <a:gd name="connsiteX12088" fmla="*/ 4859238 w 6682383"/>
              <a:gd name="connsiteY12088" fmla="*/ 963662 h 6812607"/>
              <a:gd name="connsiteX12089" fmla="*/ 4855517 w 6682383"/>
              <a:gd name="connsiteY12089" fmla="*/ 948779 h 6812607"/>
              <a:gd name="connsiteX12090" fmla="*/ 4862959 w 6682383"/>
              <a:gd name="connsiteY12090" fmla="*/ 941338 h 6812607"/>
              <a:gd name="connsiteX12091" fmla="*/ 4870400 w 6682383"/>
              <a:gd name="connsiteY12091" fmla="*/ 930175 h 6812607"/>
              <a:gd name="connsiteX12092" fmla="*/ 4866679 w 6682383"/>
              <a:gd name="connsiteY12092" fmla="*/ 919013 h 6812607"/>
              <a:gd name="connsiteX12093" fmla="*/ 4851797 w 6682383"/>
              <a:gd name="connsiteY12093" fmla="*/ 919013 h 6812607"/>
              <a:gd name="connsiteX12094" fmla="*/ 4769941 w 6682383"/>
              <a:gd name="connsiteY12094" fmla="*/ 919013 h 6812607"/>
              <a:gd name="connsiteX12095" fmla="*/ 4769941 w 6682383"/>
              <a:gd name="connsiteY12095" fmla="*/ 926455 h 6812607"/>
              <a:gd name="connsiteX12096" fmla="*/ 4777383 w 6682383"/>
              <a:gd name="connsiteY12096" fmla="*/ 926455 h 6812607"/>
              <a:gd name="connsiteX12097" fmla="*/ 2463106 w 6682383"/>
              <a:gd name="connsiteY12097" fmla="*/ 919013 h 6812607"/>
              <a:gd name="connsiteX12098" fmla="*/ 2463106 w 6682383"/>
              <a:gd name="connsiteY12098" fmla="*/ 926455 h 6812607"/>
              <a:gd name="connsiteX12099" fmla="*/ 2455664 w 6682383"/>
              <a:gd name="connsiteY12099" fmla="*/ 926455 h 6812607"/>
              <a:gd name="connsiteX12100" fmla="*/ 2463106 w 6682383"/>
              <a:gd name="connsiteY12100" fmla="*/ 919013 h 6812607"/>
              <a:gd name="connsiteX12101" fmla="*/ 2165449 w 6682383"/>
              <a:gd name="connsiteY12101" fmla="*/ 919013 h 6812607"/>
              <a:gd name="connsiteX12102" fmla="*/ 2158306 w 6682383"/>
              <a:gd name="connsiteY12102" fmla="*/ 929729 h 6812607"/>
              <a:gd name="connsiteX12103" fmla="*/ 2158473 w 6682383"/>
              <a:gd name="connsiteY12103" fmla="*/ 927385 h 6812607"/>
              <a:gd name="connsiteX12104" fmla="*/ 2165449 w 6682383"/>
              <a:gd name="connsiteY12104" fmla="*/ 919013 h 6812607"/>
              <a:gd name="connsiteX12105" fmla="*/ 4811799 w 6682383"/>
              <a:gd name="connsiteY12105" fmla="*/ 913433 h 6812607"/>
              <a:gd name="connsiteX12106" fmla="*/ 4803427 w 6682383"/>
              <a:gd name="connsiteY12106" fmla="*/ 915293 h 6812607"/>
              <a:gd name="connsiteX12107" fmla="*/ 4792265 w 6682383"/>
              <a:gd name="connsiteY12107" fmla="*/ 919013 h 6812607"/>
              <a:gd name="connsiteX12108" fmla="*/ 4814590 w 6682383"/>
              <a:gd name="connsiteY12108" fmla="*/ 919013 h 6812607"/>
              <a:gd name="connsiteX12109" fmla="*/ 4814590 w 6682383"/>
              <a:gd name="connsiteY12109" fmla="*/ 915293 h 6812607"/>
              <a:gd name="connsiteX12110" fmla="*/ 4811799 w 6682383"/>
              <a:gd name="connsiteY12110" fmla="*/ 913433 h 6812607"/>
              <a:gd name="connsiteX12111" fmla="*/ 6034980 w 6682383"/>
              <a:gd name="connsiteY12111" fmla="*/ 911572 h 6812607"/>
              <a:gd name="connsiteX12112" fmla="*/ 6042422 w 6682383"/>
              <a:gd name="connsiteY12112" fmla="*/ 911572 h 6812607"/>
              <a:gd name="connsiteX12113" fmla="*/ 6042422 w 6682383"/>
              <a:gd name="connsiteY12113" fmla="*/ 919013 h 6812607"/>
              <a:gd name="connsiteX12114" fmla="*/ 6034980 w 6682383"/>
              <a:gd name="connsiteY12114" fmla="*/ 919013 h 6812607"/>
              <a:gd name="connsiteX12115" fmla="*/ 6034980 w 6682383"/>
              <a:gd name="connsiteY12115" fmla="*/ 911572 h 6812607"/>
              <a:gd name="connsiteX12116" fmla="*/ 5997773 w 6682383"/>
              <a:gd name="connsiteY12116" fmla="*/ 911572 h 6812607"/>
              <a:gd name="connsiteX12117" fmla="*/ 6012656 w 6682383"/>
              <a:gd name="connsiteY12117" fmla="*/ 911572 h 6812607"/>
              <a:gd name="connsiteX12118" fmla="*/ 6027539 w 6682383"/>
              <a:gd name="connsiteY12118" fmla="*/ 915293 h 6812607"/>
              <a:gd name="connsiteX12119" fmla="*/ 6012656 w 6682383"/>
              <a:gd name="connsiteY12119" fmla="*/ 919013 h 6812607"/>
              <a:gd name="connsiteX12120" fmla="*/ 5945683 w 6682383"/>
              <a:gd name="connsiteY12120" fmla="*/ 911572 h 6812607"/>
              <a:gd name="connsiteX12121" fmla="*/ 5945683 w 6682383"/>
              <a:gd name="connsiteY12121" fmla="*/ 919013 h 6812607"/>
              <a:gd name="connsiteX12122" fmla="*/ 5941963 w 6682383"/>
              <a:gd name="connsiteY12122" fmla="*/ 915293 h 6812607"/>
              <a:gd name="connsiteX12123" fmla="*/ 5945683 w 6682383"/>
              <a:gd name="connsiteY12123" fmla="*/ 911572 h 6812607"/>
              <a:gd name="connsiteX12124" fmla="*/ 5767090 w 6682383"/>
              <a:gd name="connsiteY12124" fmla="*/ 911572 h 6812607"/>
              <a:gd name="connsiteX12125" fmla="*/ 5767090 w 6682383"/>
              <a:gd name="connsiteY12125" fmla="*/ 919013 h 6812607"/>
              <a:gd name="connsiteX12126" fmla="*/ 5774531 w 6682383"/>
              <a:gd name="connsiteY12126" fmla="*/ 919013 h 6812607"/>
              <a:gd name="connsiteX12127" fmla="*/ 5767090 w 6682383"/>
              <a:gd name="connsiteY12127" fmla="*/ 911572 h 6812607"/>
              <a:gd name="connsiteX12128" fmla="*/ 5540127 w 6682383"/>
              <a:gd name="connsiteY12128" fmla="*/ 911572 h 6812607"/>
              <a:gd name="connsiteX12129" fmla="*/ 5536406 w 6682383"/>
              <a:gd name="connsiteY12129" fmla="*/ 926455 h 6812607"/>
              <a:gd name="connsiteX12130" fmla="*/ 5536406 w 6682383"/>
              <a:gd name="connsiteY12130" fmla="*/ 941338 h 6812607"/>
              <a:gd name="connsiteX12131" fmla="*/ 5543847 w 6682383"/>
              <a:gd name="connsiteY12131" fmla="*/ 941338 h 6812607"/>
              <a:gd name="connsiteX12132" fmla="*/ 5558730 w 6682383"/>
              <a:gd name="connsiteY12132" fmla="*/ 941338 h 6812607"/>
              <a:gd name="connsiteX12133" fmla="*/ 5566172 w 6682383"/>
              <a:gd name="connsiteY12133" fmla="*/ 941338 h 6812607"/>
              <a:gd name="connsiteX12134" fmla="*/ 5566172 w 6682383"/>
              <a:gd name="connsiteY12134" fmla="*/ 937617 h 6812607"/>
              <a:gd name="connsiteX12135" fmla="*/ 5566172 w 6682383"/>
              <a:gd name="connsiteY12135" fmla="*/ 926455 h 6812607"/>
              <a:gd name="connsiteX12136" fmla="*/ 5558730 w 6682383"/>
              <a:gd name="connsiteY12136" fmla="*/ 926455 h 6812607"/>
              <a:gd name="connsiteX12137" fmla="*/ 5558730 w 6682383"/>
              <a:gd name="connsiteY12137" fmla="*/ 919013 h 6812607"/>
              <a:gd name="connsiteX12138" fmla="*/ 5551289 w 6682383"/>
              <a:gd name="connsiteY12138" fmla="*/ 911572 h 6812607"/>
              <a:gd name="connsiteX12139" fmla="*/ 5540127 w 6682383"/>
              <a:gd name="connsiteY12139" fmla="*/ 911572 h 6812607"/>
              <a:gd name="connsiteX12140" fmla="*/ 5328047 w 6682383"/>
              <a:gd name="connsiteY12140" fmla="*/ 911572 h 6812607"/>
              <a:gd name="connsiteX12141" fmla="*/ 5313164 w 6682383"/>
              <a:gd name="connsiteY12141" fmla="*/ 926455 h 6812607"/>
              <a:gd name="connsiteX12142" fmla="*/ 5320605 w 6682383"/>
              <a:gd name="connsiteY12142" fmla="*/ 919013 h 6812607"/>
              <a:gd name="connsiteX12143" fmla="*/ 5328047 w 6682383"/>
              <a:gd name="connsiteY12143" fmla="*/ 911572 h 6812607"/>
              <a:gd name="connsiteX12144" fmla="*/ 5253633 w 6682383"/>
              <a:gd name="connsiteY12144" fmla="*/ 911572 h 6812607"/>
              <a:gd name="connsiteX12145" fmla="*/ 5261074 w 6682383"/>
              <a:gd name="connsiteY12145" fmla="*/ 919013 h 6812607"/>
              <a:gd name="connsiteX12146" fmla="*/ 5261074 w 6682383"/>
              <a:gd name="connsiteY12146" fmla="*/ 915293 h 6812607"/>
              <a:gd name="connsiteX12147" fmla="*/ 5253633 w 6682383"/>
              <a:gd name="connsiteY12147" fmla="*/ 911572 h 6812607"/>
              <a:gd name="connsiteX12148" fmla="*/ 4576465 w 6682383"/>
              <a:gd name="connsiteY12148" fmla="*/ 911572 h 6812607"/>
              <a:gd name="connsiteX12149" fmla="*/ 4580185 w 6682383"/>
              <a:gd name="connsiteY12149" fmla="*/ 915293 h 6812607"/>
              <a:gd name="connsiteX12150" fmla="*/ 4576465 w 6682383"/>
              <a:gd name="connsiteY12150" fmla="*/ 919013 h 6812607"/>
              <a:gd name="connsiteX12151" fmla="*/ 4576465 w 6682383"/>
              <a:gd name="connsiteY12151" fmla="*/ 911572 h 6812607"/>
              <a:gd name="connsiteX12152" fmla="*/ 4531816 w 6682383"/>
              <a:gd name="connsiteY12152" fmla="*/ 911572 h 6812607"/>
              <a:gd name="connsiteX12153" fmla="*/ 4531816 w 6682383"/>
              <a:gd name="connsiteY12153" fmla="*/ 919013 h 6812607"/>
              <a:gd name="connsiteX12154" fmla="*/ 4524375 w 6682383"/>
              <a:gd name="connsiteY12154" fmla="*/ 919013 h 6812607"/>
              <a:gd name="connsiteX12155" fmla="*/ 4531816 w 6682383"/>
              <a:gd name="connsiteY12155" fmla="*/ 911572 h 6812607"/>
              <a:gd name="connsiteX12156" fmla="*/ 4338340 w 6682383"/>
              <a:gd name="connsiteY12156" fmla="*/ 911572 h 6812607"/>
              <a:gd name="connsiteX12157" fmla="*/ 4345781 w 6682383"/>
              <a:gd name="connsiteY12157" fmla="*/ 919013 h 6812607"/>
              <a:gd name="connsiteX12158" fmla="*/ 4345781 w 6682383"/>
              <a:gd name="connsiteY12158" fmla="*/ 911572 h 6812607"/>
              <a:gd name="connsiteX12159" fmla="*/ 4338340 w 6682383"/>
              <a:gd name="connsiteY12159" fmla="*/ 911572 h 6812607"/>
              <a:gd name="connsiteX12160" fmla="*/ 4182070 w 6682383"/>
              <a:gd name="connsiteY12160" fmla="*/ 911572 h 6812607"/>
              <a:gd name="connsiteX12161" fmla="*/ 4182070 w 6682383"/>
              <a:gd name="connsiteY12161" fmla="*/ 919013 h 6812607"/>
              <a:gd name="connsiteX12162" fmla="*/ 4189512 w 6682383"/>
              <a:gd name="connsiteY12162" fmla="*/ 911572 h 6812607"/>
              <a:gd name="connsiteX12163" fmla="*/ 4182070 w 6682383"/>
              <a:gd name="connsiteY12163" fmla="*/ 911572 h 6812607"/>
              <a:gd name="connsiteX12164" fmla="*/ 3862090 w 6682383"/>
              <a:gd name="connsiteY12164" fmla="*/ 911572 h 6812607"/>
              <a:gd name="connsiteX12165" fmla="*/ 3862090 w 6682383"/>
              <a:gd name="connsiteY12165" fmla="*/ 919013 h 6812607"/>
              <a:gd name="connsiteX12166" fmla="*/ 3869532 w 6682383"/>
              <a:gd name="connsiteY12166" fmla="*/ 911572 h 6812607"/>
              <a:gd name="connsiteX12167" fmla="*/ 3475137 w 6682383"/>
              <a:gd name="connsiteY12167" fmla="*/ 911572 h 6812607"/>
              <a:gd name="connsiteX12168" fmla="*/ 3482578 w 6682383"/>
              <a:gd name="connsiteY12168" fmla="*/ 911572 h 6812607"/>
              <a:gd name="connsiteX12169" fmla="*/ 3482578 w 6682383"/>
              <a:gd name="connsiteY12169" fmla="*/ 919013 h 6812607"/>
              <a:gd name="connsiteX12170" fmla="*/ 3460255 w 6682383"/>
              <a:gd name="connsiteY12170" fmla="*/ 911572 h 6812607"/>
              <a:gd name="connsiteX12171" fmla="*/ 3467695 w 6682383"/>
              <a:gd name="connsiteY12171" fmla="*/ 919013 h 6812607"/>
              <a:gd name="connsiteX12172" fmla="*/ 3460255 w 6682383"/>
              <a:gd name="connsiteY12172" fmla="*/ 919013 h 6812607"/>
              <a:gd name="connsiteX12173" fmla="*/ 3173760 w 6682383"/>
              <a:gd name="connsiteY12173" fmla="*/ 911572 h 6812607"/>
              <a:gd name="connsiteX12174" fmla="*/ 3170039 w 6682383"/>
              <a:gd name="connsiteY12174" fmla="*/ 919013 h 6812607"/>
              <a:gd name="connsiteX12175" fmla="*/ 3177481 w 6682383"/>
              <a:gd name="connsiteY12175" fmla="*/ 919013 h 6812607"/>
              <a:gd name="connsiteX12176" fmla="*/ 3173760 w 6682383"/>
              <a:gd name="connsiteY12176" fmla="*/ 911572 h 6812607"/>
              <a:gd name="connsiteX12177" fmla="*/ 5350371 w 6682383"/>
              <a:gd name="connsiteY12177" fmla="*/ 904131 h 6812607"/>
              <a:gd name="connsiteX12178" fmla="*/ 5365254 w 6682383"/>
              <a:gd name="connsiteY12178" fmla="*/ 904131 h 6812607"/>
              <a:gd name="connsiteX12179" fmla="*/ 5372695 w 6682383"/>
              <a:gd name="connsiteY12179" fmla="*/ 911572 h 6812607"/>
              <a:gd name="connsiteX12180" fmla="*/ 5357812 w 6682383"/>
              <a:gd name="connsiteY12180" fmla="*/ 919013 h 6812607"/>
              <a:gd name="connsiteX12181" fmla="*/ 5350371 w 6682383"/>
              <a:gd name="connsiteY12181" fmla="*/ 911572 h 6812607"/>
              <a:gd name="connsiteX12182" fmla="*/ 5350371 w 6682383"/>
              <a:gd name="connsiteY12182" fmla="*/ 904131 h 6812607"/>
              <a:gd name="connsiteX12183" fmla="*/ 5216426 w 6682383"/>
              <a:gd name="connsiteY12183" fmla="*/ 904131 h 6812607"/>
              <a:gd name="connsiteX12184" fmla="*/ 5216426 w 6682383"/>
              <a:gd name="connsiteY12184" fmla="*/ 911572 h 6812607"/>
              <a:gd name="connsiteX12185" fmla="*/ 5223867 w 6682383"/>
              <a:gd name="connsiteY12185" fmla="*/ 911572 h 6812607"/>
              <a:gd name="connsiteX12186" fmla="*/ 5030390 w 6682383"/>
              <a:gd name="connsiteY12186" fmla="*/ 904131 h 6812607"/>
              <a:gd name="connsiteX12187" fmla="*/ 5045273 w 6682383"/>
              <a:gd name="connsiteY12187" fmla="*/ 911572 h 6812607"/>
              <a:gd name="connsiteX12188" fmla="*/ 5037832 w 6682383"/>
              <a:gd name="connsiteY12188" fmla="*/ 911572 h 6812607"/>
              <a:gd name="connsiteX12189" fmla="*/ 5030390 w 6682383"/>
              <a:gd name="connsiteY12189" fmla="*/ 911572 h 6812607"/>
              <a:gd name="connsiteX12190" fmla="*/ 5030390 w 6682383"/>
              <a:gd name="connsiteY12190" fmla="*/ 904131 h 6812607"/>
              <a:gd name="connsiteX12191" fmla="*/ 4368105 w 6682383"/>
              <a:gd name="connsiteY12191" fmla="*/ 904131 h 6812607"/>
              <a:gd name="connsiteX12192" fmla="*/ 4368105 w 6682383"/>
              <a:gd name="connsiteY12192" fmla="*/ 907851 h 6812607"/>
              <a:gd name="connsiteX12193" fmla="*/ 4375547 w 6682383"/>
              <a:gd name="connsiteY12193" fmla="*/ 911572 h 6812607"/>
              <a:gd name="connsiteX12194" fmla="*/ 4375547 w 6682383"/>
              <a:gd name="connsiteY12194" fmla="*/ 904131 h 6812607"/>
              <a:gd name="connsiteX12195" fmla="*/ 4368105 w 6682383"/>
              <a:gd name="connsiteY12195" fmla="*/ 904131 h 6812607"/>
              <a:gd name="connsiteX12196" fmla="*/ 4196953 w 6682383"/>
              <a:gd name="connsiteY12196" fmla="*/ 904131 h 6812607"/>
              <a:gd name="connsiteX12197" fmla="*/ 4196953 w 6682383"/>
              <a:gd name="connsiteY12197" fmla="*/ 911572 h 6812607"/>
              <a:gd name="connsiteX12198" fmla="*/ 4204395 w 6682383"/>
              <a:gd name="connsiteY12198" fmla="*/ 904131 h 6812607"/>
              <a:gd name="connsiteX12199" fmla="*/ 3780235 w 6682383"/>
              <a:gd name="connsiteY12199" fmla="*/ 904131 h 6812607"/>
              <a:gd name="connsiteX12200" fmla="*/ 3780235 w 6682383"/>
              <a:gd name="connsiteY12200" fmla="*/ 911572 h 6812607"/>
              <a:gd name="connsiteX12201" fmla="*/ 3772793 w 6682383"/>
              <a:gd name="connsiteY12201" fmla="*/ 911572 h 6812607"/>
              <a:gd name="connsiteX12202" fmla="*/ 3482578 w 6682383"/>
              <a:gd name="connsiteY12202" fmla="*/ 904131 h 6812607"/>
              <a:gd name="connsiteX12203" fmla="*/ 3490019 w 6682383"/>
              <a:gd name="connsiteY12203" fmla="*/ 904131 h 6812607"/>
              <a:gd name="connsiteX12204" fmla="*/ 3490019 w 6682383"/>
              <a:gd name="connsiteY12204" fmla="*/ 911572 h 6812607"/>
              <a:gd name="connsiteX12205" fmla="*/ 3486299 w 6682383"/>
              <a:gd name="connsiteY12205" fmla="*/ 907851 h 6812607"/>
              <a:gd name="connsiteX12206" fmla="*/ 3482578 w 6682383"/>
              <a:gd name="connsiteY12206" fmla="*/ 904131 h 6812607"/>
              <a:gd name="connsiteX12207" fmla="*/ 2972842 w 6682383"/>
              <a:gd name="connsiteY12207" fmla="*/ 904131 h 6812607"/>
              <a:gd name="connsiteX12208" fmla="*/ 2935635 w 6682383"/>
              <a:gd name="connsiteY12208" fmla="*/ 926455 h 6812607"/>
              <a:gd name="connsiteX12209" fmla="*/ 2902148 w 6682383"/>
              <a:gd name="connsiteY12209" fmla="*/ 948779 h 6812607"/>
              <a:gd name="connsiteX12210" fmla="*/ 2909590 w 6682383"/>
              <a:gd name="connsiteY12210" fmla="*/ 956220 h 6812607"/>
              <a:gd name="connsiteX12211" fmla="*/ 2917031 w 6682383"/>
              <a:gd name="connsiteY12211" fmla="*/ 956220 h 6812607"/>
              <a:gd name="connsiteX12212" fmla="*/ 2909590 w 6682383"/>
              <a:gd name="connsiteY12212" fmla="*/ 963662 h 6812607"/>
              <a:gd name="connsiteX12213" fmla="*/ 2898428 w 6682383"/>
              <a:gd name="connsiteY12213" fmla="*/ 967382 h 6812607"/>
              <a:gd name="connsiteX12214" fmla="*/ 2883546 w 6682383"/>
              <a:gd name="connsiteY12214" fmla="*/ 978545 h 6812607"/>
              <a:gd name="connsiteX12215" fmla="*/ 2879824 w 6682383"/>
              <a:gd name="connsiteY12215" fmla="*/ 971103 h 6812607"/>
              <a:gd name="connsiteX12216" fmla="*/ 2879824 w 6682383"/>
              <a:gd name="connsiteY12216" fmla="*/ 956220 h 6812607"/>
              <a:gd name="connsiteX12217" fmla="*/ 2864941 w 6682383"/>
              <a:gd name="connsiteY12217" fmla="*/ 971103 h 6812607"/>
              <a:gd name="connsiteX12218" fmla="*/ 2857501 w 6682383"/>
              <a:gd name="connsiteY12218" fmla="*/ 978545 h 6812607"/>
              <a:gd name="connsiteX12219" fmla="*/ 2857501 w 6682383"/>
              <a:gd name="connsiteY12219" fmla="*/ 982265 h 6812607"/>
              <a:gd name="connsiteX12220" fmla="*/ 2850058 w 6682383"/>
              <a:gd name="connsiteY12220" fmla="*/ 993427 h 6812607"/>
              <a:gd name="connsiteX12221" fmla="*/ 2827734 w 6682383"/>
              <a:gd name="connsiteY12221" fmla="*/ 1015752 h 6812607"/>
              <a:gd name="connsiteX12222" fmla="*/ 2805410 w 6682383"/>
              <a:gd name="connsiteY12222" fmla="*/ 1030634 h 6812607"/>
              <a:gd name="connsiteX12223" fmla="*/ 2842617 w 6682383"/>
              <a:gd name="connsiteY12223" fmla="*/ 1008310 h 6812607"/>
              <a:gd name="connsiteX12224" fmla="*/ 2864941 w 6682383"/>
              <a:gd name="connsiteY12224" fmla="*/ 997148 h 6812607"/>
              <a:gd name="connsiteX12225" fmla="*/ 2879824 w 6682383"/>
              <a:gd name="connsiteY12225" fmla="*/ 993427 h 6812607"/>
              <a:gd name="connsiteX12226" fmla="*/ 2894707 w 6682383"/>
              <a:gd name="connsiteY12226" fmla="*/ 978545 h 6812607"/>
              <a:gd name="connsiteX12227" fmla="*/ 2909590 w 6682383"/>
              <a:gd name="connsiteY12227" fmla="*/ 978545 h 6812607"/>
              <a:gd name="connsiteX12228" fmla="*/ 2905869 w 6682383"/>
              <a:gd name="connsiteY12228" fmla="*/ 985986 h 6812607"/>
              <a:gd name="connsiteX12229" fmla="*/ 2894707 w 6682383"/>
              <a:gd name="connsiteY12229" fmla="*/ 1000869 h 6812607"/>
              <a:gd name="connsiteX12230" fmla="*/ 2887266 w 6682383"/>
              <a:gd name="connsiteY12230" fmla="*/ 1008310 h 6812607"/>
              <a:gd name="connsiteX12231" fmla="*/ 2887266 w 6682383"/>
              <a:gd name="connsiteY12231" fmla="*/ 1000869 h 6812607"/>
              <a:gd name="connsiteX12232" fmla="*/ 2872383 w 6682383"/>
              <a:gd name="connsiteY12232" fmla="*/ 1008310 h 6812607"/>
              <a:gd name="connsiteX12233" fmla="*/ 2861221 w 6682383"/>
              <a:gd name="connsiteY12233" fmla="*/ 1012031 h 6812607"/>
              <a:gd name="connsiteX12234" fmla="*/ 2857501 w 6682383"/>
              <a:gd name="connsiteY12234" fmla="*/ 1015752 h 6812607"/>
              <a:gd name="connsiteX12235" fmla="*/ 2850058 w 6682383"/>
              <a:gd name="connsiteY12235" fmla="*/ 1030634 h 6812607"/>
              <a:gd name="connsiteX12236" fmla="*/ 2857501 w 6682383"/>
              <a:gd name="connsiteY12236" fmla="*/ 1045517 h 6812607"/>
              <a:gd name="connsiteX12237" fmla="*/ 2857501 w 6682383"/>
              <a:gd name="connsiteY12237" fmla="*/ 1038076 h 6812607"/>
              <a:gd name="connsiteX12238" fmla="*/ 2879824 w 6682383"/>
              <a:gd name="connsiteY12238" fmla="*/ 1030634 h 6812607"/>
              <a:gd name="connsiteX12239" fmla="*/ 2894707 w 6682383"/>
              <a:gd name="connsiteY12239" fmla="*/ 1023193 h 6812607"/>
              <a:gd name="connsiteX12240" fmla="*/ 2887266 w 6682383"/>
              <a:gd name="connsiteY12240" fmla="*/ 1019472 h 6812607"/>
              <a:gd name="connsiteX12241" fmla="*/ 2894707 w 6682383"/>
              <a:gd name="connsiteY12241" fmla="*/ 1015752 h 6812607"/>
              <a:gd name="connsiteX12242" fmla="*/ 2902148 w 6682383"/>
              <a:gd name="connsiteY12242" fmla="*/ 1015752 h 6812607"/>
              <a:gd name="connsiteX12243" fmla="*/ 2905869 w 6682383"/>
              <a:gd name="connsiteY12243" fmla="*/ 1012031 h 6812607"/>
              <a:gd name="connsiteX12244" fmla="*/ 2909590 w 6682383"/>
              <a:gd name="connsiteY12244" fmla="*/ 1008310 h 6812607"/>
              <a:gd name="connsiteX12245" fmla="*/ 2924473 w 6682383"/>
              <a:gd name="connsiteY12245" fmla="*/ 997148 h 6812607"/>
              <a:gd name="connsiteX12246" fmla="*/ 2928193 w 6682383"/>
              <a:gd name="connsiteY12246" fmla="*/ 993427 h 6812607"/>
              <a:gd name="connsiteX12247" fmla="*/ 2931914 w 6682383"/>
              <a:gd name="connsiteY12247" fmla="*/ 1000869 h 6812607"/>
              <a:gd name="connsiteX12248" fmla="*/ 2939355 w 6682383"/>
              <a:gd name="connsiteY12248" fmla="*/ 1008310 h 6812607"/>
              <a:gd name="connsiteX12249" fmla="*/ 2976562 w 6682383"/>
              <a:gd name="connsiteY12249" fmla="*/ 978545 h 6812607"/>
              <a:gd name="connsiteX12250" fmla="*/ 2984004 w 6682383"/>
              <a:gd name="connsiteY12250" fmla="*/ 963662 h 6812607"/>
              <a:gd name="connsiteX12251" fmla="*/ 3017490 w 6682383"/>
              <a:gd name="connsiteY12251" fmla="*/ 959941 h 6812607"/>
              <a:gd name="connsiteX12252" fmla="*/ 3036094 w 6682383"/>
              <a:gd name="connsiteY12252" fmla="*/ 956220 h 6812607"/>
              <a:gd name="connsiteX12253" fmla="*/ 3036094 w 6682383"/>
              <a:gd name="connsiteY12253" fmla="*/ 945058 h 6812607"/>
              <a:gd name="connsiteX12254" fmla="*/ 3036094 w 6682383"/>
              <a:gd name="connsiteY12254" fmla="*/ 941338 h 6812607"/>
              <a:gd name="connsiteX12255" fmla="*/ 3043535 w 6682383"/>
              <a:gd name="connsiteY12255" fmla="*/ 941338 h 6812607"/>
              <a:gd name="connsiteX12256" fmla="*/ 3050977 w 6682383"/>
              <a:gd name="connsiteY12256" fmla="*/ 948779 h 6812607"/>
              <a:gd name="connsiteX12257" fmla="*/ 3065859 w 6682383"/>
              <a:gd name="connsiteY12257" fmla="*/ 941338 h 6812607"/>
              <a:gd name="connsiteX12258" fmla="*/ 3077022 w 6682383"/>
              <a:gd name="connsiteY12258" fmla="*/ 937617 h 6812607"/>
              <a:gd name="connsiteX12259" fmla="*/ 3088184 w 6682383"/>
              <a:gd name="connsiteY12259" fmla="*/ 941338 h 6812607"/>
              <a:gd name="connsiteX12260" fmla="*/ 3080742 w 6682383"/>
              <a:gd name="connsiteY12260" fmla="*/ 919013 h 6812607"/>
              <a:gd name="connsiteX12261" fmla="*/ 3073301 w 6682383"/>
              <a:gd name="connsiteY12261" fmla="*/ 915293 h 6812607"/>
              <a:gd name="connsiteX12262" fmla="*/ 3058418 w 6682383"/>
              <a:gd name="connsiteY12262" fmla="*/ 919013 h 6812607"/>
              <a:gd name="connsiteX12263" fmla="*/ 3039814 w 6682383"/>
              <a:gd name="connsiteY12263" fmla="*/ 922734 h 6812607"/>
              <a:gd name="connsiteX12264" fmla="*/ 3036094 w 6682383"/>
              <a:gd name="connsiteY12264" fmla="*/ 926455 h 6812607"/>
              <a:gd name="connsiteX12265" fmla="*/ 3013770 w 6682383"/>
              <a:gd name="connsiteY12265" fmla="*/ 933896 h 6812607"/>
              <a:gd name="connsiteX12266" fmla="*/ 2998887 w 6682383"/>
              <a:gd name="connsiteY12266" fmla="*/ 941338 h 6812607"/>
              <a:gd name="connsiteX12267" fmla="*/ 2987725 w 6682383"/>
              <a:gd name="connsiteY12267" fmla="*/ 952500 h 6812607"/>
              <a:gd name="connsiteX12268" fmla="*/ 2976562 w 6682383"/>
              <a:gd name="connsiteY12268" fmla="*/ 959941 h 6812607"/>
              <a:gd name="connsiteX12269" fmla="*/ 2969121 w 6682383"/>
              <a:gd name="connsiteY12269" fmla="*/ 956220 h 6812607"/>
              <a:gd name="connsiteX12270" fmla="*/ 2961680 w 6682383"/>
              <a:gd name="connsiteY12270" fmla="*/ 963662 h 6812607"/>
              <a:gd name="connsiteX12271" fmla="*/ 2946797 w 6682383"/>
              <a:gd name="connsiteY12271" fmla="*/ 971103 h 6812607"/>
              <a:gd name="connsiteX12272" fmla="*/ 2931914 w 6682383"/>
              <a:gd name="connsiteY12272" fmla="*/ 971103 h 6812607"/>
              <a:gd name="connsiteX12273" fmla="*/ 2939355 w 6682383"/>
              <a:gd name="connsiteY12273" fmla="*/ 956220 h 6812607"/>
              <a:gd name="connsiteX12274" fmla="*/ 2954238 w 6682383"/>
              <a:gd name="connsiteY12274" fmla="*/ 956220 h 6812607"/>
              <a:gd name="connsiteX12275" fmla="*/ 2976562 w 6682383"/>
              <a:gd name="connsiteY12275" fmla="*/ 941338 h 6812607"/>
              <a:gd name="connsiteX12276" fmla="*/ 2991445 w 6682383"/>
              <a:gd name="connsiteY12276" fmla="*/ 933896 h 6812607"/>
              <a:gd name="connsiteX12277" fmla="*/ 2984004 w 6682383"/>
              <a:gd name="connsiteY12277" fmla="*/ 926455 h 6812607"/>
              <a:gd name="connsiteX12278" fmla="*/ 2976562 w 6682383"/>
              <a:gd name="connsiteY12278" fmla="*/ 919013 h 6812607"/>
              <a:gd name="connsiteX12279" fmla="*/ 2976562 w 6682383"/>
              <a:gd name="connsiteY12279" fmla="*/ 907851 h 6812607"/>
              <a:gd name="connsiteX12280" fmla="*/ 2972842 w 6682383"/>
              <a:gd name="connsiteY12280" fmla="*/ 904131 h 6812607"/>
              <a:gd name="connsiteX12281" fmla="*/ 2716113 w 6682383"/>
              <a:gd name="connsiteY12281" fmla="*/ 904131 h 6812607"/>
              <a:gd name="connsiteX12282" fmla="*/ 2716113 w 6682383"/>
              <a:gd name="connsiteY12282" fmla="*/ 907851 h 6812607"/>
              <a:gd name="connsiteX12283" fmla="*/ 2701230 w 6682383"/>
              <a:gd name="connsiteY12283" fmla="*/ 926455 h 6812607"/>
              <a:gd name="connsiteX12284" fmla="*/ 2693790 w 6682383"/>
              <a:gd name="connsiteY12284" fmla="*/ 919013 h 6812607"/>
              <a:gd name="connsiteX12285" fmla="*/ 2701230 w 6682383"/>
              <a:gd name="connsiteY12285" fmla="*/ 911572 h 6812607"/>
              <a:gd name="connsiteX12286" fmla="*/ 2712392 w 6682383"/>
              <a:gd name="connsiteY12286" fmla="*/ 907851 h 6812607"/>
              <a:gd name="connsiteX12287" fmla="*/ 2716113 w 6682383"/>
              <a:gd name="connsiteY12287" fmla="*/ 904131 h 6812607"/>
              <a:gd name="connsiteX12288" fmla="*/ 5240611 w 6682383"/>
              <a:gd name="connsiteY12288" fmla="*/ 902270 h 6812607"/>
              <a:gd name="connsiteX12289" fmla="*/ 5246191 w 6682383"/>
              <a:gd name="connsiteY12289" fmla="*/ 904131 h 6812607"/>
              <a:gd name="connsiteX12290" fmla="*/ 5268515 w 6682383"/>
              <a:gd name="connsiteY12290" fmla="*/ 904131 h 6812607"/>
              <a:gd name="connsiteX12291" fmla="*/ 5283398 w 6682383"/>
              <a:gd name="connsiteY12291" fmla="*/ 911572 h 6812607"/>
              <a:gd name="connsiteX12292" fmla="*/ 5287119 w 6682383"/>
              <a:gd name="connsiteY12292" fmla="*/ 915293 h 6812607"/>
              <a:gd name="connsiteX12293" fmla="*/ 5290840 w 6682383"/>
              <a:gd name="connsiteY12293" fmla="*/ 919013 h 6812607"/>
              <a:gd name="connsiteX12294" fmla="*/ 5275957 w 6682383"/>
              <a:gd name="connsiteY12294" fmla="*/ 919013 h 6812607"/>
              <a:gd name="connsiteX12295" fmla="*/ 5261074 w 6682383"/>
              <a:gd name="connsiteY12295" fmla="*/ 926455 h 6812607"/>
              <a:gd name="connsiteX12296" fmla="*/ 5246191 w 6682383"/>
              <a:gd name="connsiteY12296" fmla="*/ 919013 h 6812607"/>
              <a:gd name="connsiteX12297" fmla="*/ 5240611 w 6682383"/>
              <a:gd name="connsiteY12297" fmla="*/ 902270 h 6812607"/>
              <a:gd name="connsiteX12298" fmla="*/ 5953125 w 6682383"/>
              <a:gd name="connsiteY12298" fmla="*/ 896689 h 6812607"/>
              <a:gd name="connsiteX12299" fmla="*/ 5953125 w 6682383"/>
              <a:gd name="connsiteY12299" fmla="*/ 904131 h 6812607"/>
              <a:gd name="connsiteX12300" fmla="*/ 5945683 w 6682383"/>
              <a:gd name="connsiteY12300" fmla="*/ 900410 h 6812607"/>
              <a:gd name="connsiteX12301" fmla="*/ 5953125 w 6682383"/>
              <a:gd name="connsiteY12301" fmla="*/ 896689 h 6812607"/>
              <a:gd name="connsiteX12302" fmla="*/ 5253633 w 6682383"/>
              <a:gd name="connsiteY12302" fmla="*/ 896689 h 6812607"/>
              <a:gd name="connsiteX12303" fmla="*/ 5261074 w 6682383"/>
              <a:gd name="connsiteY12303" fmla="*/ 896689 h 6812607"/>
              <a:gd name="connsiteX12304" fmla="*/ 5268515 w 6682383"/>
              <a:gd name="connsiteY12304" fmla="*/ 904131 h 6812607"/>
              <a:gd name="connsiteX12305" fmla="*/ 3177481 w 6682383"/>
              <a:gd name="connsiteY12305" fmla="*/ 896689 h 6812607"/>
              <a:gd name="connsiteX12306" fmla="*/ 3132832 w 6682383"/>
              <a:gd name="connsiteY12306" fmla="*/ 911572 h 6812607"/>
              <a:gd name="connsiteX12307" fmla="*/ 3110508 w 6682383"/>
              <a:gd name="connsiteY12307" fmla="*/ 919013 h 6812607"/>
              <a:gd name="connsiteX12308" fmla="*/ 3103067 w 6682383"/>
              <a:gd name="connsiteY12308" fmla="*/ 919013 h 6812607"/>
              <a:gd name="connsiteX12309" fmla="*/ 3095625 w 6682383"/>
              <a:gd name="connsiteY12309" fmla="*/ 926455 h 6812607"/>
              <a:gd name="connsiteX12310" fmla="*/ 3125391 w 6682383"/>
              <a:gd name="connsiteY12310" fmla="*/ 926455 h 6812607"/>
              <a:gd name="connsiteX12311" fmla="*/ 3155156 w 6682383"/>
              <a:gd name="connsiteY12311" fmla="*/ 911572 h 6812607"/>
              <a:gd name="connsiteX12312" fmla="*/ 3177481 w 6682383"/>
              <a:gd name="connsiteY12312" fmla="*/ 896689 h 6812607"/>
              <a:gd name="connsiteX12313" fmla="*/ 2678907 w 6682383"/>
              <a:gd name="connsiteY12313" fmla="*/ 896689 h 6812607"/>
              <a:gd name="connsiteX12314" fmla="*/ 2634258 w 6682383"/>
              <a:gd name="connsiteY12314" fmla="*/ 933896 h 6812607"/>
              <a:gd name="connsiteX12315" fmla="*/ 2619375 w 6682383"/>
              <a:gd name="connsiteY12315" fmla="*/ 948779 h 6812607"/>
              <a:gd name="connsiteX12316" fmla="*/ 2664023 w 6682383"/>
              <a:gd name="connsiteY12316" fmla="*/ 956220 h 6812607"/>
              <a:gd name="connsiteX12317" fmla="*/ 2656582 w 6682383"/>
              <a:gd name="connsiteY12317" fmla="*/ 963662 h 6812607"/>
              <a:gd name="connsiteX12318" fmla="*/ 2604492 w 6682383"/>
              <a:gd name="connsiteY12318" fmla="*/ 985986 h 6812607"/>
              <a:gd name="connsiteX12319" fmla="*/ 2597051 w 6682383"/>
              <a:gd name="connsiteY12319" fmla="*/ 985986 h 6812607"/>
              <a:gd name="connsiteX12320" fmla="*/ 2597051 w 6682383"/>
              <a:gd name="connsiteY12320" fmla="*/ 971103 h 6812607"/>
              <a:gd name="connsiteX12321" fmla="*/ 2597051 w 6682383"/>
              <a:gd name="connsiteY12321" fmla="*/ 963662 h 6812607"/>
              <a:gd name="connsiteX12322" fmla="*/ 2589610 w 6682383"/>
              <a:gd name="connsiteY12322" fmla="*/ 959941 h 6812607"/>
              <a:gd name="connsiteX12323" fmla="*/ 2597051 w 6682383"/>
              <a:gd name="connsiteY12323" fmla="*/ 948779 h 6812607"/>
              <a:gd name="connsiteX12324" fmla="*/ 2608213 w 6682383"/>
              <a:gd name="connsiteY12324" fmla="*/ 941338 h 6812607"/>
              <a:gd name="connsiteX12325" fmla="*/ 2634258 w 6682383"/>
              <a:gd name="connsiteY12325" fmla="*/ 926455 h 6812607"/>
              <a:gd name="connsiteX12326" fmla="*/ 2678907 w 6682383"/>
              <a:gd name="connsiteY12326" fmla="*/ 896689 h 6812607"/>
              <a:gd name="connsiteX12327" fmla="*/ 5457341 w 6682383"/>
              <a:gd name="connsiteY12327" fmla="*/ 892038 h 6812607"/>
              <a:gd name="connsiteX12328" fmla="*/ 5454551 w 6682383"/>
              <a:gd name="connsiteY12328" fmla="*/ 896689 h 6812607"/>
              <a:gd name="connsiteX12329" fmla="*/ 5461992 w 6682383"/>
              <a:gd name="connsiteY12329" fmla="*/ 896689 h 6812607"/>
              <a:gd name="connsiteX12330" fmla="*/ 5488037 w 6682383"/>
              <a:gd name="connsiteY12330" fmla="*/ 904131 h 6812607"/>
              <a:gd name="connsiteX12331" fmla="*/ 5510361 w 6682383"/>
              <a:gd name="connsiteY12331" fmla="*/ 919013 h 6812607"/>
              <a:gd name="connsiteX12332" fmla="*/ 5514082 w 6682383"/>
              <a:gd name="connsiteY12332" fmla="*/ 926455 h 6812607"/>
              <a:gd name="connsiteX12333" fmla="*/ 5521523 w 6682383"/>
              <a:gd name="connsiteY12333" fmla="*/ 919013 h 6812607"/>
              <a:gd name="connsiteX12334" fmla="*/ 5521523 w 6682383"/>
              <a:gd name="connsiteY12334" fmla="*/ 911572 h 6812607"/>
              <a:gd name="connsiteX12335" fmla="*/ 5521523 w 6682383"/>
              <a:gd name="connsiteY12335" fmla="*/ 904131 h 6812607"/>
              <a:gd name="connsiteX12336" fmla="*/ 5514082 w 6682383"/>
              <a:gd name="connsiteY12336" fmla="*/ 904131 h 6812607"/>
              <a:gd name="connsiteX12337" fmla="*/ 5502920 w 6682383"/>
              <a:gd name="connsiteY12337" fmla="*/ 900410 h 6812607"/>
              <a:gd name="connsiteX12338" fmla="*/ 5488037 w 6682383"/>
              <a:gd name="connsiteY12338" fmla="*/ 896689 h 6812607"/>
              <a:gd name="connsiteX12339" fmla="*/ 5465713 w 6682383"/>
              <a:gd name="connsiteY12339" fmla="*/ 892968 h 6812607"/>
              <a:gd name="connsiteX12340" fmla="*/ 5457341 w 6682383"/>
              <a:gd name="connsiteY12340" fmla="*/ 892038 h 6812607"/>
              <a:gd name="connsiteX12341" fmla="*/ 2520312 w 6682383"/>
              <a:gd name="connsiteY12341" fmla="*/ 892038 h 6812607"/>
              <a:gd name="connsiteX12342" fmla="*/ 2522637 w 6682383"/>
              <a:gd name="connsiteY12342" fmla="*/ 896689 h 6812607"/>
              <a:gd name="connsiteX12343" fmla="*/ 2507754 w 6682383"/>
              <a:gd name="connsiteY12343" fmla="*/ 911572 h 6812607"/>
              <a:gd name="connsiteX12344" fmla="*/ 2477988 w 6682383"/>
              <a:gd name="connsiteY12344" fmla="*/ 919013 h 6812607"/>
              <a:gd name="connsiteX12345" fmla="*/ 2485430 w 6682383"/>
              <a:gd name="connsiteY12345" fmla="*/ 904131 h 6812607"/>
              <a:gd name="connsiteX12346" fmla="*/ 2485430 w 6682383"/>
              <a:gd name="connsiteY12346" fmla="*/ 911572 h 6812607"/>
              <a:gd name="connsiteX12347" fmla="*/ 2520312 w 6682383"/>
              <a:gd name="connsiteY12347" fmla="*/ 892038 h 6812607"/>
              <a:gd name="connsiteX12348" fmla="*/ 3331890 w 6682383"/>
              <a:gd name="connsiteY12348" fmla="*/ 891109 h 6812607"/>
              <a:gd name="connsiteX12349" fmla="*/ 3326308 w 6682383"/>
              <a:gd name="connsiteY12349" fmla="*/ 892968 h 6812607"/>
              <a:gd name="connsiteX12350" fmla="*/ 3318868 w 6682383"/>
              <a:gd name="connsiteY12350" fmla="*/ 896689 h 6812607"/>
              <a:gd name="connsiteX12351" fmla="*/ 3326308 w 6682383"/>
              <a:gd name="connsiteY12351" fmla="*/ 896689 h 6812607"/>
              <a:gd name="connsiteX12352" fmla="*/ 3333751 w 6682383"/>
              <a:gd name="connsiteY12352" fmla="*/ 892968 h 6812607"/>
              <a:gd name="connsiteX12353" fmla="*/ 3331890 w 6682383"/>
              <a:gd name="connsiteY12353" fmla="*/ 891109 h 6812607"/>
              <a:gd name="connsiteX12354" fmla="*/ 5342929 w 6682383"/>
              <a:gd name="connsiteY12354" fmla="*/ 889248 h 6812607"/>
              <a:gd name="connsiteX12355" fmla="*/ 5350371 w 6682383"/>
              <a:gd name="connsiteY12355" fmla="*/ 889248 h 6812607"/>
              <a:gd name="connsiteX12356" fmla="*/ 5346650 w 6682383"/>
              <a:gd name="connsiteY12356" fmla="*/ 892968 h 6812607"/>
              <a:gd name="connsiteX12357" fmla="*/ 5342929 w 6682383"/>
              <a:gd name="connsiteY12357" fmla="*/ 896689 h 6812607"/>
              <a:gd name="connsiteX12358" fmla="*/ 5335488 w 6682383"/>
              <a:gd name="connsiteY12358" fmla="*/ 896689 h 6812607"/>
              <a:gd name="connsiteX12359" fmla="*/ 5342929 w 6682383"/>
              <a:gd name="connsiteY12359" fmla="*/ 889248 h 6812607"/>
              <a:gd name="connsiteX12360" fmla="*/ 4353223 w 6682383"/>
              <a:gd name="connsiteY12360" fmla="*/ 889248 h 6812607"/>
              <a:gd name="connsiteX12361" fmla="*/ 4353223 w 6682383"/>
              <a:gd name="connsiteY12361" fmla="*/ 896689 h 6812607"/>
              <a:gd name="connsiteX12362" fmla="*/ 4360664 w 6682383"/>
              <a:gd name="connsiteY12362" fmla="*/ 889248 h 6812607"/>
              <a:gd name="connsiteX12363" fmla="*/ 2976856 w 6682383"/>
              <a:gd name="connsiteY12363" fmla="*/ 885135 h 6812607"/>
              <a:gd name="connsiteX12364" fmla="*/ 2976827 w 6682383"/>
              <a:gd name="connsiteY12364" fmla="*/ 885546 h 6812607"/>
              <a:gd name="connsiteX12365" fmla="*/ 2976562 w 6682383"/>
              <a:gd name="connsiteY12365" fmla="*/ 885527 h 6812607"/>
              <a:gd name="connsiteX12366" fmla="*/ 5990332 w 6682383"/>
              <a:gd name="connsiteY12366" fmla="*/ 881806 h 6812607"/>
              <a:gd name="connsiteX12367" fmla="*/ 5997773 w 6682383"/>
              <a:gd name="connsiteY12367" fmla="*/ 881806 h 6812607"/>
              <a:gd name="connsiteX12368" fmla="*/ 5994052 w 6682383"/>
              <a:gd name="connsiteY12368" fmla="*/ 889248 h 6812607"/>
              <a:gd name="connsiteX12369" fmla="*/ 5990332 w 6682383"/>
              <a:gd name="connsiteY12369" fmla="*/ 881806 h 6812607"/>
              <a:gd name="connsiteX12370" fmla="*/ 5912197 w 6682383"/>
              <a:gd name="connsiteY12370" fmla="*/ 881806 h 6812607"/>
              <a:gd name="connsiteX12371" fmla="*/ 5908476 w 6682383"/>
              <a:gd name="connsiteY12371" fmla="*/ 889248 h 6812607"/>
              <a:gd name="connsiteX12372" fmla="*/ 5915918 w 6682383"/>
              <a:gd name="connsiteY12372" fmla="*/ 889248 h 6812607"/>
              <a:gd name="connsiteX12373" fmla="*/ 5912197 w 6682383"/>
              <a:gd name="connsiteY12373" fmla="*/ 881806 h 6812607"/>
              <a:gd name="connsiteX12374" fmla="*/ 4896445 w 6682383"/>
              <a:gd name="connsiteY12374" fmla="*/ 881806 h 6812607"/>
              <a:gd name="connsiteX12375" fmla="*/ 4903886 w 6682383"/>
              <a:gd name="connsiteY12375" fmla="*/ 889248 h 6812607"/>
              <a:gd name="connsiteX12376" fmla="*/ 4903886 w 6682383"/>
              <a:gd name="connsiteY12376" fmla="*/ 881806 h 6812607"/>
              <a:gd name="connsiteX12377" fmla="*/ 4896445 w 6682383"/>
              <a:gd name="connsiteY12377" fmla="*/ 881806 h 6812607"/>
              <a:gd name="connsiteX12378" fmla="*/ 4866679 w 6682383"/>
              <a:gd name="connsiteY12378" fmla="*/ 881806 h 6812607"/>
              <a:gd name="connsiteX12379" fmla="*/ 4874121 w 6682383"/>
              <a:gd name="connsiteY12379" fmla="*/ 889248 h 6812607"/>
              <a:gd name="connsiteX12380" fmla="*/ 4881562 w 6682383"/>
              <a:gd name="connsiteY12380" fmla="*/ 881806 h 6812607"/>
              <a:gd name="connsiteX12381" fmla="*/ 4874121 w 6682383"/>
              <a:gd name="connsiteY12381" fmla="*/ 881806 h 6812607"/>
              <a:gd name="connsiteX12382" fmla="*/ 4851797 w 6682383"/>
              <a:gd name="connsiteY12382" fmla="*/ 881806 h 6812607"/>
              <a:gd name="connsiteX12383" fmla="*/ 4848076 w 6682383"/>
              <a:gd name="connsiteY12383" fmla="*/ 889248 h 6812607"/>
              <a:gd name="connsiteX12384" fmla="*/ 4851797 w 6682383"/>
              <a:gd name="connsiteY12384" fmla="*/ 885527 h 6812607"/>
              <a:gd name="connsiteX12385" fmla="*/ 4851797 w 6682383"/>
              <a:gd name="connsiteY12385" fmla="*/ 881806 h 6812607"/>
              <a:gd name="connsiteX12386" fmla="*/ 4442519 w 6682383"/>
              <a:gd name="connsiteY12386" fmla="*/ 881806 h 6812607"/>
              <a:gd name="connsiteX12387" fmla="*/ 4442519 w 6682383"/>
              <a:gd name="connsiteY12387" fmla="*/ 889248 h 6812607"/>
              <a:gd name="connsiteX12388" fmla="*/ 4449961 w 6682383"/>
              <a:gd name="connsiteY12388" fmla="*/ 889248 h 6812607"/>
              <a:gd name="connsiteX12389" fmla="*/ 4457402 w 6682383"/>
              <a:gd name="connsiteY12389" fmla="*/ 881806 h 6812607"/>
              <a:gd name="connsiteX12390" fmla="*/ 4338340 w 6682383"/>
              <a:gd name="connsiteY12390" fmla="*/ 881806 h 6812607"/>
              <a:gd name="connsiteX12391" fmla="*/ 4330898 w 6682383"/>
              <a:gd name="connsiteY12391" fmla="*/ 885527 h 6812607"/>
              <a:gd name="connsiteX12392" fmla="*/ 4330898 w 6682383"/>
              <a:gd name="connsiteY12392" fmla="*/ 889248 h 6812607"/>
              <a:gd name="connsiteX12393" fmla="*/ 4338340 w 6682383"/>
              <a:gd name="connsiteY12393" fmla="*/ 896689 h 6812607"/>
              <a:gd name="connsiteX12394" fmla="*/ 4338340 w 6682383"/>
              <a:gd name="connsiteY12394" fmla="*/ 889248 h 6812607"/>
              <a:gd name="connsiteX12395" fmla="*/ 4282529 w 6682383"/>
              <a:gd name="connsiteY12395" fmla="*/ 881806 h 6812607"/>
              <a:gd name="connsiteX12396" fmla="*/ 4278809 w 6682383"/>
              <a:gd name="connsiteY12396" fmla="*/ 885527 h 6812607"/>
              <a:gd name="connsiteX12397" fmla="*/ 4278809 w 6682383"/>
              <a:gd name="connsiteY12397" fmla="*/ 889248 h 6812607"/>
              <a:gd name="connsiteX12398" fmla="*/ 4282529 w 6682383"/>
              <a:gd name="connsiteY12398" fmla="*/ 881806 h 6812607"/>
              <a:gd name="connsiteX12399" fmla="*/ 3936504 w 6682383"/>
              <a:gd name="connsiteY12399" fmla="*/ 881806 h 6812607"/>
              <a:gd name="connsiteX12400" fmla="*/ 3929063 w 6682383"/>
              <a:gd name="connsiteY12400" fmla="*/ 889248 h 6812607"/>
              <a:gd name="connsiteX12401" fmla="*/ 3943945 w 6682383"/>
              <a:gd name="connsiteY12401" fmla="*/ 889248 h 6812607"/>
              <a:gd name="connsiteX12402" fmla="*/ 3653731 w 6682383"/>
              <a:gd name="connsiteY12402" fmla="*/ 881806 h 6812607"/>
              <a:gd name="connsiteX12403" fmla="*/ 3668613 w 6682383"/>
              <a:gd name="connsiteY12403" fmla="*/ 881806 h 6812607"/>
              <a:gd name="connsiteX12404" fmla="*/ 3676055 w 6682383"/>
              <a:gd name="connsiteY12404" fmla="*/ 889248 h 6812607"/>
              <a:gd name="connsiteX12405" fmla="*/ 3683496 w 6682383"/>
              <a:gd name="connsiteY12405" fmla="*/ 889248 h 6812607"/>
              <a:gd name="connsiteX12406" fmla="*/ 3676055 w 6682383"/>
              <a:gd name="connsiteY12406" fmla="*/ 896689 h 6812607"/>
              <a:gd name="connsiteX12407" fmla="*/ 3676055 w 6682383"/>
              <a:gd name="connsiteY12407" fmla="*/ 911572 h 6812607"/>
              <a:gd name="connsiteX12408" fmla="*/ 3676055 w 6682383"/>
              <a:gd name="connsiteY12408" fmla="*/ 919013 h 6812607"/>
              <a:gd name="connsiteX12409" fmla="*/ 3661172 w 6682383"/>
              <a:gd name="connsiteY12409" fmla="*/ 919013 h 6812607"/>
              <a:gd name="connsiteX12410" fmla="*/ 3661172 w 6682383"/>
              <a:gd name="connsiteY12410" fmla="*/ 911572 h 6812607"/>
              <a:gd name="connsiteX12411" fmla="*/ 3653731 w 6682383"/>
              <a:gd name="connsiteY12411" fmla="*/ 911572 h 6812607"/>
              <a:gd name="connsiteX12412" fmla="*/ 3646289 w 6682383"/>
              <a:gd name="connsiteY12412" fmla="*/ 915293 h 6812607"/>
              <a:gd name="connsiteX12413" fmla="*/ 3638848 w 6682383"/>
              <a:gd name="connsiteY12413" fmla="*/ 919013 h 6812607"/>
              <a:gd name="connsiteX12414" fmla="*/ 3623965 w 6682383"/>
              <a:gd name="connsiteY12414" fmla="*/ 919013 h 6812607"/>
              <a:gd name="connsiteX12415" fmla="*/ 3623965 w 6682383"/>
              <a:gd name="connsiteY12415" fmla="*/ 911572 h 6812607"/>
              <a:gd name="connsiteX12416" fmla="*/ 3631406 w 6682383"/>
              <a:gd name="connsiteY12416" fmla="*/ 896689 h 6812607"/>
              <a:gd name="connsiteX12417" fmla="*/ 3642568 w 6682383"/>
              <a:gd name="connsiteY12417" fmla="*/ 889248 h 6812607"/>
              <a:gd name="connsiteX12418" fmla="*/ 3653731 w 6682383"/>
              <a:gd name="connsiteY12418" fmla="*/ 881806 h 6812607"/>
              <a:gd name="connsiteX12419" fmla="*/ 5342929 w 6682383"/>
              <a:gd name="connsiteY12419" fmla="*/ 874365 h 6812607"/>
              <a:gd name="connsiteX12420" fmla="*/ 5350371 w 6682383"/>
              <a:gd name="connsiteY12420" fmla="*/ 874365 h 6812607"/>
              <a:gd name="connsiteX12421" fmla="*/ 5350371 w 6682383"/>
              <a:gd name="connsiteY12421" fmla="*/ 878086 h 6812607"/>
              <a:gd name="connsiteX12422" fmla="*/ 5350371 w 6682383"/>
              <a:gd name="connsiteY12422" fmla="*/ 881806 h 6812607"/>
              <a:gd name="connsiteX12423" fmla="*/ 5346650 w 6682383"/>
              <a:gd name="connsiteY12423" fmla="*/ 878086 h 6812607"/>
              <a:gd name="connsiteX12424" fmla="*/ 5342929 w 6682383"/>
              <a:gd name="connsiteY12424" fmla="*/ 874365 h 6812607"/>
              <a:gd name="connsiteX12425" fmla="*/ 5097363 w 6682383"/>
              <a:gd name="connsiteY12425" fmla="*/ 874365 h 6812607"/>
              <a:gd name="connsiteX12426" fmla="*/ 5097363 w 6682383"/>
              <a:gd name="connsiteY12426" fmla="*/ 881806 h 6812607"/>
              <a:gd name="connsiteX12427" fmla="*/ 5104804 w 6682383"/>
              <a:gd name="connsiteY12427" fmla="*/ 881806 h 6812607"/>
              <a:gd name="connsiteX12428" fmla="*/ 4769941 w 6682383"/>
              <a:gd name="connsiteY12428" fmla="*/ 874365 h 6812607"/>
              <a:gd name="connsiteX12429" fmla="*/ 4751338 w 6682383"/>
              <a:gd name="connsiteY12429" fmla="*/ 885527 h 6812607"/>
              <a:gd name="connsiteX12430" fmla="*/ 4755058 w 6682383"/>
              <a:gd name="connsiteY12430" fmla="*/ 889248 h 6812607"/>
              <a:gd name="connsiteX12431" fmla="*/ 4792265 w 6682383"/>
              <a:gd name="connsiteY12431" fmla="*/ 881806 h 6812607"/>
              <a:gd name="connsiteX12432" fmla="*/ 4799707 w 6682383"/>
              <a:gd name="connsiteY12432" fmla="*/ 874365 h 6812607"/>
              <a:gd name="connsiteX12433" fmla="*/ 4784824 w 6682383"/>
              <a:gd name="connsiteY12433" fmla="*/ 874365 h 6812607"/>
              <a:gd name="connsiteX12434" fmla="*/ 4100215 w 6682383"/>
              <a:gd name="connsiteY12434" fmla="*/ 874365 h 6812607"/>
              <a:gd name="connsiteX12435" fmla="*/ 4100215 w 6682383"/>
              <a:gd name="connsiteY12435" fmla="*/ 881806 h 6812607"/>
              <a:gd name="connsiteX12436" fmla="*/ 4107656 w 6682383"/>
              <a:gd name="connsiteY12436" fmla="*/ 874365 h 6812607"/>
              <a:gd name="connsiteX12437" fmla="*/ 4100215 w 6682383"/>
              <a:gd name="connsiteY12437" fmla="*/ 874365 h 6812607"/>
              <a:gd name="connsiteX12438" fmla="*/ 3973711 w 6682383"/>
              <a:gd name="connsiteY12438" fmla="*/ 874365 h 6812607"/>
              <a:gd name="connsiteX12439" fmla="*/ 3966270 w 6682383"/>
              <a:gd name="connsiteY12439" fmla="*/ 881806 h 6812607"/>
              <a:gd name="connsiteX12440" fmla="*/ 3973711 w 6682383"/>
              <a:gd name="connsiteY12440" fmla="*/ 881806 h 6812607"/>
              <a:gd name="connsiteX12441" fmla="*/ 3385840 w 6682383"/>
              <a:gd name="connsiteY12441" fmla="*/ 874365 h 6812607"/>
              <a:gd name="connsiteX12442" fmla="*/ 3378398 w 6682383"/>
              <a:gd name="connsiteY12442" fmla="*/ 881806 h 6812607"/>
              <a:gd name="connsiteX12443" fmla="*/ 3382119 w 6682383"/>
              <a:gd name="connsiteY12443" fmla="*/ 889248 h 6812607"/>
              <a:gd name="connsiteX12444" fmla="*/ 3385840 w 6682383"/>
              <a:gd name="connsiteY12444" fmla="*/ 881806 h 6812607"/>
              <a:gd name="connsiteX12445" fmla="*/ 3385840 w 6682383"/>
              <a:gd name="connsiteY12445" fmla="*/ 874365 h 6812607"/>
              <a:gd name="connsiteX12446" fmla="*/ 3266777 w 6682383"/>
              <a:gd name="connsiteY12446" fmla="*/ 874365 h 6812607"/>
              <a:gd name="connsiteX12447" fmla="*/ 3251895 w 6682383"/>
              <a:gd name="connsiteY12447" fmla="*/ 881806 h 6812607"/>
              <a:gd name="connsiteX12448" fmla="*/ 3248174 w 6682383"/>
              <a:gd name="connsiteY12448" fmla="*/ 885527 h 6812607"/>
              <a:gd name="connsiteX12449" fmla="*/ 3244454 w 6682383"/>
              <a:gd name="connsiteY12449" fmla="*/ 889248 h 6812607"/>
              <a:gd name="connsiteX12450" fmla="*/ 3259336 w 6682383"/>
              <a:gd name="connsiteY12450" fmla="*/ 881806 h 6812607"/>
              <a:gd name="connsiteX12451" fmla="*/ 3043535 w 6682383"/>
              <a:gd name="connsiteY12451" fmla="*/ 874365 h 6812607"/>
              <a:gd name="connsiteX12452" fmla="*/ 3028652 w 6682383"/>
              <a:gd name="connsiteY12452" fmla="*/ 881806 h 6812607"/>
              <a:gd name="connsiteX12453" fmla="*/ 3013770 w 6682383"/>
              <a:gd name="connsiteY12453" fmla="*/ 885527 h 6812607"/>
              <a:gd name="connsiteX12454" fmla="*/ 2998887 w 6682383"/>
              <a:gd name="connsiteY12454" fmla="*/ 889248 h 6812607"/>
              <a:gd name="connsiteX12455" fmla="*/ 2998887 w 6682383"/>
              <a:gd name="connsiteY12455" fmla="*/ 896689 h 6812607"/>
              <a:gd name="connsiteX12456" fmla="*/ 3028652 w 6682383"/>
              <a:gd name="connsiteY12456" fmla="*/ 896689 h 6812607"/>
              <a:gd name="connsiteX12457" fmla="*/ 3043535 w 6682383"/>
              <a:gd name="connsiteY12457" fmla="*/ 874365 h 6812607"/>
              <a:gd name="connsiteX12458" fmla="*/ 5335488 w 6682383"/>
              <a:gd name="connsiteY12458" fmla="*/ 866923 h 6812607"/>
              <a:gd name="connsiteX12459" fmla="*/ 5328047 w 6682383"/>
              <a:gd name="connsiteY12459" fmla="*/ 874365 h 6812607"/>
              <a:gd name="connsiteX12460" fmla="*/ 5313164 w 6682383"/>
              <a:gd name="connsiteY12460" fmla="*/ 881806 h 6812607"/>
              <a:gd name="connsiteX12461" fmla="*/ 5305722 w 6682383"/>
              <a:gd name="connsiteY12461" fmla="*/ 881806 h 6812607"/>
              <a:gd name="connsiteX12462" fmla="*/ 5302002 w 6682383"/>
              <a:gd name="connsiteY12462" fmla="*/ 889248 h 6812607"/>
              <a:gd name="connsiteX12463" fmla="*/ 5298281 w 6682383"/>
              <a:gd name="connsiteY12463" fmla="*/ 881806 h 6812607"/>
              <a:gd name="connsiteX12464" fmla="*/ 5305722 w 6682383"/>
              <a:gd name="connsiteY12464" fmla="*/ 874365 h 6812607"/>
              <a:gd name="connsiteX12465" fmla="*/ 5313164 w 6682383"/>
              <a:gd name="connsiteY12465" fmla="*/ 874365 h 6812607"/>
              <a:gd name="connsiteX12466" fmla="*/ 5320605 w 6682383"/>
              <a:gd name="connsiteY12466" fmla="*/ 874365 h 6812607"/>
              <a:gd name="connsiteX12467" fmla="*/ 5335488 w 6682383"/>
              <a:gd name="connsiteY12467" fmla="*/ 866923 h 6812607"/>
              <a:gd name="connsiteX12468" fmla="*/ 5261074 w 6682383"/>
              <a:gd name="connsiteY12468" fmla="*/ 866923 h 6812607"/>
              <a:gd name="connsiteX12469" fmla="*/ 5268515 w 6682383"/>
              <a:gd name="connsiteY12469" fmla="*/ 874365 h 6812607"/>
              <a:gd name="connsiteX12470" fmla="*/ 5268515 w 6682383"/>
              <a:gd name="connsiteY12470" fmla="*/ 881806 h 6812607"/>
              <a:gd name="connsiteX12471" fmla="*/ 5261074 w 6682383"/>
              <a:gd name="connsiteY12471" fmla="*/ 881806 h 6812607"/>
              <a:gd name="connsiteX12472" fmla="*/ 4978301 w 6682383"/>
              <a:gd name="connsiteY12472" fmla="*/ 866923 h 6812607"/>
              <a:gd name="connsiteX12473" fmla="*/ 4970859 w 6682383"/>
              <a:gd name="connsiteY12473" fmla="*/ 874365 h 6812607"/>
              <a:gd name="connsiteX12474" fmla="*/ 4978301 w 6682383"/>
              <a:gd name="connsiteY12474" fmla="*/ 881806 h 6812607"/>
              <a:gd name="connsiteX12475" fmla="*/ 4978301 w 6682383"/>
              <a:gd name="connsiteY12475" fmla="*/ 874365 h 6812607"/>
              <a:gd name="connsiteX12476" fmla="*/ 4881562 w 6682383"/>
              <a:gd name="connsiteY12476" fmla="*/ 866923 h 6812607"/>
              <a:gd name="connsiteX12477" fmla="*/ 4889004 w 6682383"/>
              <a:gd name="connsiteY12477" fmla="*/ 874365 h 6812607"/>
              <a:gd name="connsiteX12478" fmla="*/ 4896445 w 6682383"/>
              <a:gd name="connsiteY12478" fmla="*/ 866923 h 6812607"/>
              <a:gd name="connsiteX12479" fmla="*/ 4889004 w 6682383"/>
              <a:gd name="connsiteY12479" fmla="*/ 866923 h 6812607"/>
              <a:gd name="connsiteX12480" fmla="*/ 4881562 w 6682383"/>
              <a:gd name="connsiteY12480" fmla="*/ 866923 h 6812607"/>
              <a:gd name="connsiteX12481" fmla="*/ 4866679 w 6682383"/>
              <a:gd name="connsiteY12481" fmla="*/ 866923 h 6812607"/>
              <a:gd name="connsiteX12482" fmla="*/ 4866679 w 6682383"/>
              <a:gd name="connsiteY12482" fmla="*/ 874365 h 6812607"/>
              <a:gd name="connsiteX12483" fmla="*/ 4874121 w 6682383"/>
              <a:gd name="connsiteY12483" fmla="*/ 870644 h 6812607"/>
              <a:gd name="connsiteX12484" fmla="*/ 4866679 w 6682383"/>
              <a:gd name="connsiteY12484" fmla="*/ 866923 h 6812607"/>
              <a:gd name="connsiteX12485" fmla="*/ 4487168 w 6682383"/>
              <a:gd name="connsiteY12485" fmla="*/ 866923 h 6812607"/>
              <a:gd name="connsiteX12486" fmla="*/ 4487168 w 6682383"/>
              <a:gd name="connsiteY12486" fmla="*/ 870644 h 6812607"/>
              <a:gd name="connsiteX12487" fmla="*/ 4494609 w 6682383"/>
              <a:gd name="connsiteY12487" fmla="*/ 874365 h 6812607"/>
              <a:gd name="connsiteX12488" fmla="*/ 4490888 w 6682383"/>
              <a:gd name="connsiteY12488" fmla="*/ 866923 h 6812607"/>
              <a:gd name="connsiteX12489" fmla="*/ 4487168 w 6682383"/>
              <a:gd name="connsiteY12489" fmla="*/ 866923 h 6812607"/>
              <a:gd name="connsiteX12490" fmla="*/ 4442519 w 6682383"/>
              <a:gd name="connsiteY12490" fmla="*/ 866923 h 6812607"/>
              <a:gd name="connsiteX12491" fmla="*/ 4442519 w 6682383"/>
              <a:gd name="connsiteY12491" fmla="*/ 874365 h 6812607"/>
              <a:gd name="connsiteX12492" fmla="*/ 4449961 w 6682383"/>
              <a:gd name="connsiteY12492" fmla="*/ 874365 h 6812607"/>
              <a:gd name="connsiteX12493" fmla="*/ 4442519 w 6682383"/>
              <a:gd name="connsiteY12493" fmla="*/ 866923 h 6812607"/>
              <a:gd name="connsiteX12494" fmla="*/ 4420195 w 6682383"/>
              <a:gd name="connsiteY12494" fmla="*/ 866923 h 6812607"/>
              <a:gd name="connsiteX12495" fmla="*/ 4420195 w 6682383"/>
              <a:gd name="connsiteY12495" fmla="*/ 874365 h 6812607"/>
              <a:gd name="connsiteX12496" fmla="*/ 4427636 w 6682383"/>
              <a:gd name="connsiteY12496" fmla="*/ 874365 h 6812607"/>
              <a:gd name="connsiteX12497" fmla="*/ 4427636 w 6682383"/>
              <a:gd name="connsiteY12497" fmla="*/ 866923 h 6812607"/>
              <a:gd name="connsiteX12498" fmla="*/ 4420195 w 6682383"/>
              <a:gd name="connsiteY12498" fmla="*/ 866923 h 6812607"/>
              <a:gd name="connsiteX12499" fmla="*/ 4405313 w 6682383"/>
              <a:gd name="connsiteY12499" fmla="*/ 866923 h 6812607"/>
              <a:gd name="connsiteX12500" fmla="*/ 4405313 w 6682383"/>
              <a:gd name="connsiteY12500" fmla="*/ 881806 h 6812607"/>
              <a:gd name="connsiteX12501" fmla="*/ 4420195 w 6682383"/>
              <a:gd name="connsiteY12501" fmla="*/ 881806 h 6812607"/>
              <a:gd name="connsiteX12502" fmla="*/ 4412754 w 6682383"/>
              <a:gd name="connsiteY12502" fmla="*/ 866923 h 6812607"/>
              <a:gd name="connsiteX12503" fmla="*/ 3817441 w 6682383"/>
              <a:gd name="connsiteY12503" fmla="*/ 866923 h 6812607"/>
              <a:gd name="connsiteX12504" fmla="*/ 3824883 w 6682383"/>
              <a:gd name="connsiteY12504" fmla="*/ 866923 h 6812607"/>
              <a:gd name="connsiteX12505" fmla="*/ 3824883 w 6682383"/>
              <a:gd name="connsiteY12505" fmla="*/ 874365 h 6812607"/>
              <a:gd name="connsiteX12506" fmla="*/ 3817441 w 6682383"/>
              <a:gd name="connsiteY12506" fmla="*/ 874365 h 6812607"/>
              <a:gd name="connsiteX12507" fmla="*/ 3817441 w 6682383"/>
              <a:gd name="connsiteY12507" fmla="*/ 866923 h 6812607"/>
              <a:gd name="connsiteX12508" fmla="*/ 3504902 w 6682383"/>
              <a:gd name="connsiteY12508" fmla="*/ 866923 h 6812607"/>
              <a:gd name="connsiteX12509" fmla="*/ 3512344 w 6682383"/>
              <a:gd name="connsiteY12509" fmla="*/ 866923 h 6812607"/>
              <a:gd name="connsiteX12510" fmla="*/ 3508623 w 6682383"/>
              <a:gd name="connsiteY12510" fmla="*/ 870644 h 6812607"/>
              <a:gd name="connsiteX12511" fmla="*/ 3504902 w 6682383"/>
              <a:gd name="connsiteY12511" fmla="*/ 874365 h 6812607"/>
              <a:gd name="connsiteX12512" fmla="*/ 3497461 w 6682383"/>
              <a:gd name="connsiteY12512" fmla="*/ 870644 h 6812607"/>
              <a:gd name="connsiteX12513" fmla="*/ 3504902 w 6682383"/>
              <a:gd name="connsiteY12513" fmla="*/ 866923 h 6812607"/>
              <a:gd name="connsiteX12514" fmla="*/ 3400723 w 6682383"/>
              <a:gd name="connsiteY12514" fmla="*/ 866923 h 6812607"/>
              <a:gd name="connsiteX12515" fmla="*/ 3400723 w 6682383"/>
              <a:gd name="connsiteY12515" fmla="*/ 874365 h 6812607"/>
              <a:gd name="connsiteX12516" fmla="*/ 3408165 w 6682383"/>
              <a:gd name="connsiteY12516" fmla="*/ 874365 h 6812607"/>
              <a:gd name="connsiteX12517" fmla="*/ 3404443 w 6682383"/>
              <a:gd name="connsiteY12517" fmla="*/ 866923 h 6812607"/>
              <a:gd name="connsiteX12518" fmla="*/ 3400723 w 6682383"/>
              <a:gd name="connsiteY12518" fmla="*/ 866923 h 6812607"/>
              <a:gd name="connsiteX12519" fmla="*/ 3289101 w 6682383"/>
              <a:gd name="connsiteY12519" fmla="*/ 866923 h 6812607"/>
              <a:gd name="connsiteX12520" fmla="*/ 3289101 w 6682383"/>
              <a:gd name="connsiteY12520" fmla="*/ 874365 h 6812607"/>
              <a:gd name="connsiteX12521" fmla="*/ 3296543 w 6682383"/>
              <a:gd name="connsiteY12521" fmla="*/ 866923 h 6812607"/>
              <a:gd name="connsiteX12522" fmla="*/ 3289101 w 6682383"/>
              <a:gd name="connsiteY12522" fmla="*/ 866923 h 6812607"/>
              <a:gd name="connsiteX12523" fmla="*/ 2783087 w 6682383"/>
              <a:gd name="connsiteY12523" fmla="*/ 866923 h 6812607"/>
              <a:gd name="connsiteX12524" fmla="*/ 2797969 w 6682383"/>
              <a:gd name="connsiteY12524" fmla="*/ 866923 h 6812607"/>
              <a:gd name="connsiteX12525" fmla="*/ 2805410 w 6682383"/>
              <a:gd name="connsiteY12525" fmla="*/ 866923 h 6812607"/>
              <a:gd name="connsiteX12526" fmla="*/ 2801689 w 6682383"/>
              <a:gd name="connsiteY12526" fmla="*/ 874365 h 6812607"/>
              <a:gd name="connsiteX12527" fmla="*/ 2797969 w 6682383"/>
              <a:gd name="connsiteY12527" fmla="*/ 874365 h 6812607"/>
              <a:gd name="connsiteX12528" fmla="*/ 2790527 w 6682383"/>
              <a:gd name="connsiteY12528" fmla="*/ 878086 h 6812607"/>
              <a:gd name="connsiteX12529" fmla="*/ 2797969 w 6682383"/>
              <a:gd name="connsiteY12529" fmla="*/ 881806 h 6812607"/>
              <a:gd name="connsiteX12530" fmla="*/ 2790527 w 6682383"/>
              <a:gd name="connsiteY12530" fmla="*/ 896689 h 6812607"/>
              <a:gd name="connsiteX12531" fmla="*/ 2775644 w 6682383"/>
              <a:gd name="connsiteY12531" fmla="*/ 896689 h 6812607"/>
              <a:gd name="connsiteX12532" fmla="*/ 2768204 w 6682383"/>
              <a:gd name="connsiteY12532" fmla="*/ 889248 h 6812607"/>
              <a:gd name="connsiteX12533" fmla="*/ 2753320 w 6682383"/>
              <a:gd name="connsiteY12533" fmla="*/ 896689 h 6812607"/>
              <a:gd name="connsiteX12534" fmla="*/ 2760762 w 6682383"/>
              <a:gd name="connsiteY12534" fmla="*/ 881806 h 6812607"/>
              <a:gd name="connsiteX12535" fmla="*/ 2775644 w 6682383"/>
              <a:gd name="connsiteY12535" fmla="*/ 874365 h 6812607"/>
              <a:gd name="connsiteX12536" fmla="*/ 2783087 w 6682383"/>
              <a:gd name="connsiteY12536" fmla="*/ 866923 h 6812607"/>
              <a:gd name="connsiteX12537" fmla="*/ 2753320 w 6682383"/>
              <a:gd name="connsiteY12537" fmla="*/ 866923 h 6812607"/>
              <a:gd name="connsiteX12538" fmla="*/ 2753320 w 6682383"/>
              <a:gd name="connsiteY12538" fmla="*/ 870644 h 6812607"/>
              <a:gd name="connsiteX12539" fmla="*/ 2749600 w 6682383"/>
              <a:gd name="connsiteY12539" fmla="*/ 874365 h 6812607"/>
              <a:gd name="connsiteX12540" fmla="*/ 2745879 w 6682383"/>
              <a:gd name="connsiteY12540" fmla="*/ 870644 h 6812607"/>
              <a:gd name="connsiteX12541" fmla="*/ 2753320 w 6682383"/>
              <a:gd name="connsiteY12541" fmla="*/ 866923 h 6812607"/>
              <a:gd name="connsiteX12542" fmla="*/ 2720121 w 6682383"/>
              <a:gd name="connsiteY12542" fmla="*/ 861199 h 6812607"/>
              <a:gd name="connsiteX12543" fmla="*/ 2719369 w 6682383"/>
              <a:gd name="connsiteY12543" fmla="*/ 862273 h 6812607"/>
              <a:gd name="connsiteX12544" fmla="*/ 2716113 w 6682383"/>
              <a:gd name="connsiteY12544" fmla="*/ 881806 h 6812607"/>
              <a:gd name="connsiteX12545" fmla="*/ 2701230 w 6682383"/>
              <a:gd name="connsiteY12545" fmla="*/ 881806 h 6812607"/>
              <a:gd name="connsiteX12546" fmla="*/ 2708672 w 6682383"/>
              <a:gd name="connsiteY12546" fmla="*/ 866923 h 6812607"/>
              <a:gd name="connsiteX12547" fmla="*/ 6049863 w 6682383"/>
              <a:gd name="connsiteY12547" fmla="*/ 859482 h 6812607"/>
              <a:gd name="connsiteX12548" fmla="*/ 6064746 w 6682383"/>
              <a:gd name="connsiteY12548" fmla="*/ 866923 h 6812607"/>
              <a:gd name="connsiteX12549" fmla="*/ 6064746 w 6682383"/>
              <a:gd name="connsiteY12549" fmla="*/ 874365 h 6812607"/>
              <a:gd name="connsiteX12550" fmla="*/ 6057304 w 6682383"/>
              <a:gd name="connsiteY12550" fmla="*/ 874365 h 6812607"/>
              <a:gd name="connsiteX12551" fmla="*/ 6046142 w 6682383"/>
              <a:gd name="connsiteY12551" fmla="*/ 870644 h 6812607"/>
              <a:gd name="connsiteX12552" fmla="*/ 6038701 w 6682383"/>
              <a:gd name="connsiteY12552" fmla="*/ 870644 h 6812607"/>
              <a:gd name="connsiteX12553" fmla="*/ 6034980 w 6682383"/>
              <a:gd name="connsiteY12553" fmla="*/ 863203 h 6812607"/>
              <a:gd name="connsiteX12554" fmla="*/ 6049863 w 6682383"/>
              <a:gd name="connsiteY12554" fmla="*/ 859482 h 6812607"/>
              <a:gd name="connsiteX12555" fmla="*/ 4851797 w 6682383"/>
              <a:gd name="connsiteY12555" fmla="*/ 859482 h 6812607"/>
              <a:gd name="connsiteX12556" fmla="*/ 4851797 w 6682383"/>
              <a:gd name="connsiteY12556" fmla="*/ 866923 h 6812607"/>
              <a:gd name="connsiteX12557" fmla="*/ 4859238 w 6682383"/>
              <a:gd name="connsiteY12557" fmla="*/ 866923 h 6812607"/>
              <a:gd name="connsiteX12558" fmla="*/ 4725293 w 6682383"/>
              <a:gd name="connsiteY12558" fmla="*/ 859482 h 6812607"/>
              <a:gd name="connsiteX12559" fmla="*/ 4740176 w 6682383"/>
              <a:gd name="connsiteY12559" fmla="*/ 866923 h 6812607"/>
              <a:gd name="connsiteX12560" fmla="*/ 4747617 w 6682383"/>
              <a:gd name="connsiteY12560" fmla="*/ 866923 h 6812607"/>
              <a:gd name="connsiteX12561" fmla="*/ 4751338 w 6682383"/>
              <a:gd name="connsiteY12561" fmla="*/ 863203 h 6812607"/>
              <a:gd name="connsiteX12562" fmla="*/ 4755058 w 6682383"/>
              <a:gd name="connsiteY12562" fmla="*/ 859482 h 6812607"/>
              <a:gd name="connsiteX12563" fmla="*/ 4751338 w 6682383"/>
              <a:gd name="connsiteY12563" fmla="*/ 859482 h 6812607"/>
              <a:gd name="connsiteX12564" fmla="*/ 4725293 w 6682383"/>
              <a:gd name="connsiteY12564" fmla="*/ 859482 h 6812607"/>
              <a:gd name="connsiteX12565" fmla="*/ 4606230 w 6682383"/>
              <a:gd name="connsiteY12565" fmla="*/ 859482 h 6812607"/>
              <a:gd name="connsiteX12566" fmla="*/ 4598789 w 6682383"/>
              <a:gd name="connsiteY12566" fmla="*/ 863203 h 6812607"/>
              <a:gd name="connsiteX12567" fmla="*/ 4606230 w 6682383"/>
              <a:gd name="connsiteY12567" fmla="*/ 866923 h 6812607"/>
              <a:gd name="connsiteX12568" fmla="*/ 4613672 w 6682383"/>
              <a:gd name="connsiteY12568" fmla="*/ 859482 h 6812607"/>
              <a:gd name="connsiteX12569" fmla="*/ 4606230 w 6682383"/>
              <a:gd name="connsiteY12569" fmla="*/ 859482 h 6812607"/>
              <a:gd name="connsiteX12570" fmla="*/ 4353223 w 6682383"/>
              <a:gd name="connsiteY12570" fmla="*/ 859482 h 6812607"/>
              <a:gd name="connsiteX12571" fmla="*/ 4349502 w 6682383"/>
              <a:gd name="connsiteY12571" fmla="*/ 870644 h 6812607"/>
              <a:gd name="connsiteX12572" fmla="*/ 4345781 w 6682383"/>
              <a:gd name="connsiteY12572" fmla="*/ 878086 h 6812607"/>
              <a:gd name="connsiteX12573" fmla="*/ 4353223 w 6682383"/>
              <a:gd name="connsiteY12573" fmla="*/ 881806 h 6812607"/>
              <a:gd name="connsiteX12574" fmla="*/ 4360664 w 6682383"/>
              <a:gd name="connsiteY12574" fmla="*/ 866923 h 6812607"/>
              <a:gd name="connsiteX12575" fmla="*/ 4360664 w 6682383"/>
              <a:gd name="connsiteY12575" fmla="*/ 874365 h 6812607"/>
              <a:gd name="connsiteX12576" fmla="*/ 4368105 w 6682383"/>
              <a:gd name="connsiteY12576" fmla="*/ 874365 h 6812607"/>
              <a:gd name="connsiteX12577" fmla="*/ 4368105 w 6682383"/>
              <a:gd name="connsiteY12577" fmla="*/ 866923 h 6812607"/>
              <a:gd name="connsiteX12578" fmla="*/ 4360664 w 6682383"/>
              <a:gd name="connsiteY12578" fmla="*/ 866923 h 6812607"/>
              <a:gd name="connsiteX12579" fmla="*/ 4353223 w 6682383"/>
              <a:gd name="connsiteY12579" fmla="*/ 859482 h 6812607"/>
              <a:gd name="connsiteX12580" fmla="*/ 3966270 w 6682383"/>
              <a:gd name="connsiteY12580" fmla="*/ 859482 h 6812607"/>
              <a:gd name="connsiteX12581" fmla="*/ 3958829 w 6682383"/>
              <a:gd name="connsiteY12581" fmla="*/ 866923 h 6812607"/>
              <a:gd name="connsiteX12582" fmla="*/ 3966270 w 6682383"/>
              <a:gd name="connsiteY12582" fmla="*/ 866923 h 6812607"/>
              <a:gd name="connsiteX12583" fmla="*/ 2835176 w 6682383"/>
              <a:gd name="connsiteY12583" fmla="*/ 859482 h 6812607"/>
              <a:gd name="connsiteX12584" fmla="*/ 2842617 w 6682383"/>
              <a:gd name="connsiteY12584" fmla="*/ 859482 h 6812607"/>
              <a:gd name="connsiteX12585" fmla="*/ 2835176 w 6682383"/>
              <a:gd name="connsiteY12585" fmla="*/ 866923 h 6812607"/>
              <a:gd name="connsiteX12586" fmla="*/ 2827734 w 6682383"/>
              <a:gd name="connsiteY12586" fmla="*/ 866923 h 6812607"/>
              <a:gd name="connsiteX12587" fmla="*/ 2835176 w 6682383"/>
              <a:gd name="connsiteY12587" fmla="*/ 859482 h 6812607"/>
              <a:gd name="connsiteX12588" fmla="*/ 2254746 w 6682383"/>
              <a:gd name="connsiteY12588" fmla="*/ 859482 h 6812607"/>
              <a:gd name="connsiteX12589" fmla="*/ 2224980 w 6682383"/>
              <a:gd name="connsiteY12589" fmla="*/ 889248 h 6812607"/>
              <a:gd name="connsiteX12590" fmla="*/ 2224980 w 6682383"/>
              <a:gd name="connsiteY12590" fmla="*/ 881806 h 6812607"/>
              <a:gd name="connsiteX12591" fmla="*/ 6020097 w 6682383"/>
              <a:gd name="connsiteY12591" fmla="*/ 852041 h 6812607"/>
              <a:gd name="connsiteX12592" fmla="*/ 6034980 w 6682383"/>
              <a:gd name="connsiteY12592" fmla="*/ 852041 h 6812607"/>
              <a:gd name="connsiteX12593" fmla="*/ 6023818 w 6682383"/>
              <a:gd name="connsiteY12593" fmla="*/ 863203 h 6812607"/>
              <a:gd name="connsiteX12594" fmla="*/ 6012656 w 6682383"/>
              <a:gd name="connsiteY12594" fmla="*/ 866923 h 6812607"/>
              <a:gd name="connsiteX12595" fmla="*/ 6016377 w 6682383"/>
              <a:gd name="connsiteY12595" fmla="*/ 863203 h 6812607"/>
              <a:gd name="connsiteX12596" fmla="*/ 6020097 w 6682383"/>
              <a:gd name="connsiteY12596" fmla="*/ 852041 h 6812607"/>
              <a:gd name="connsiteX12597" fmla="*/ 5164336 w 6682383"/>
              <a:gd name="connsiteY12597" fmla="*/ 852041 h 6812607"/>
              <a:gd name="connsiteX12598" fmla="*/ 5171777 w 6682383"/>
              <a:gd name="connsiteY12598" fmla="*/ 859482 h 6812607"/>
              <a:gd name="connsiteX12599" fmla="*/ 5164336 w 6682383"/>
              <a:gd name="connsiteY12599" fmla="*/ 859482 h 6812607"/>
              <a:gd name="connsiteX12600" fmla="*/ 5164336 w 6682383"/>
              <a:gd name="connsiteY12600" fmla="*/ 852041 h 6812607"/>
              <a:gd name="connsiteX12601" fmla="*/ 4889004 w 6682383"/>
              <a:gd name="connsiteY12601" fmla="*/ 852041 h 6812607"/>
              <a:gd name="connsiteX12602" fmla="*/ 4889004 w 6682383"/>
              <a:gd name="connsiteY12602" fmla="*/ 859482 h 6812607"/>
              <a:gd name="connsiteX12603" fmla="*/ 4896445 w 6682383"/>
              <a:gd name="connsiteY12603" fmla="*/ 859482 h 6812607"/>
              <a:gd name="connsiteX12604" fmla="*/ 4903886 w 6682383"/>
              <a:gd name="connsiteY12604" fmla="*/ 859482 h 6812607"/>
              <a:gd name="connsiteX12605" fmla="*/ 4896445 w 6682383"/>
              <a:gd name="connsiteY12605" fmla="*/ 852041 h 6812607"/>
              <a:gd name="connsiteX12606" fmla="*/ 4889004 w 6682383"/>
              <a:gd name="connsiteY12606" fmla="*/ 852041 h 6812607"/>
              <a:gd name="connsiteX12607" fmla="*/ 4286250 w 6682383"/>
              <a:gd name="connsiteY12607" fmla="*/ 852041 h 6812607"/>
              <a:gd name="connsiteX12608" fmla="*/ 4278809 w 6682383"/>
              <a:gd name="connsiteY12608" fmla="*/ 866923 h 6812607"/>
              <a:gd name="connsiteX12609" fmla="*/ 4286250 w 6682383"/>
              <a:gd name="connsiteY12609" fmla="*/ 866923 h 6812607"/>
              <a:gd name="connsiteX12610" fmla="*/ 4301133 w 6682383"/>
              <a:gd name="connsiteY12610" fmla="*/ 859482 h 6812607"/>
              <a:gd name="connsiteX12611" fmla="*/ 4286250 w 6682383"/>
              <a:gd name="connsiteY12611" fmla="*/ 852041 h 6812607"/>
              <a:gd name="connsiteX12612" fmla="*/ 2991445 w 6682383"/>
              <a:gd name="connsiteY12612" fmla="*/ 852041 h 6812607"/>
              <a:gd name="connsiteX12613" fmla="*/ 3006328 w 6682383"/>
              <a:gd name="connsiteY12613" fmla="*/ 852041 h 6812607"/>
              <a:gd name="connsiteX12614" fmla="*/ 2998887 w 6682383"/>
              <a:gd name="connsiteY12614" fmla="*/ 866923 h 6812607"/>
              <a:gd name="connsiteX12615" fmla="*/ 2998887 w 6682383"/>
              <a:gd name="connsiteY12615" fmla="*/ 874365 h 6812607"/>
              <a:gd name="connsiteX12616" fmla="*/ 2987725 w 6682383"/>
              <a:gd name="connsiteY12616" fmla="*/ 878086 h 6812607"/>
              <a:gd name="connsiteX12617" fmla="*/ 2979353 w 6682383"/>
              <a:gd name="connsiteY12617" fmla="*/ 881806 h 6812607"/>
              <a:gd name="connsiteX12618" fmla="*/ 2976856 w 6682383"/>
              <a:gd name="connsiteY12618" fmla="*/ 885135 h 6812607"/>
              <a:gd name="connsiteX12619" fmla="*/ 2977027 w 6682383"/>
              <a:gd name="connsiteY12619" fmla="*/ 882737 h 6812607"/>
              <a:gd name="connsiteX12620" fmla="*/ 2984004 w 6682383"/>
              <a:gd name="connsiteY12620" fmla="*/ 874365 h 6812607"/>
              <a:gd name="connsiteX12621" fmla="*/ 2991445 w 6682383"/>
              <a:gd name="connsiteY12621" fmla="*/ 866923 h 6812607"/>
              <a:gd name="connsiteX12622" fmla="*/ 2984004 w 6682383"/>
              <a:gd name="connsiteY12622" fmla="*/ 866923 h 6812607"/>
              <a:gd name="connsiteX12623" fmla="*/ 5975449 w 6682383"/>
              <a:gd name="connsiteY12623" fmla="*/ 844599 h 6812607"/>
              <a:gd name="connsiteX12624" fmla="*/ 5997773 w 6682383"/>
              <a:gd name="connsiteY12624" fmla="*/ 866923 h 6812607"/>
              <a:gd name="connsiteX12625" fmla="*/ 5975449 w 6682383"/>
              <a:gd name="connsiteY12625" fmla="*/ 866923 h 6812607"/>
              <a:gd name="connsiteX12626" fmla="*/ 5275957 w 6682383"/>
              <a:gd name="connsiteY12626" fmla="*/ 844599 h 6812607"/>
              <a:gd name="connsiteX12627" fmla="*/ 5275957 w 6682383"/>
              <a:gd name="connsiteY12627" fmla="*/ 852041 h 6812607"/>
              <a:gd name="connsiteX12628" fmla="*/ 5283398 w 6682383"/>
              <a:gd name="connsiteY12628" fmla="*/ 848320 h 6812607"/>
              <a:gd name="connsiteX12629" fmla="*/ 5275957 w 6682383"/>
              <a:gd name="connsiteY12629" fmla="*/ 844599 h 6812607"/>
              <a:gd name="connsiteX12630" fmla="*/ 4635996 w 6682383"/>
              <a:gd name="connsiteY12630" fmla="*/ 844599 h 6812607"/>
              <a:gd name="connsiteX12631" fmla="*/ 4628554 w 6682383"/>
              <a:gd name="connsiteY12631" fmla="*/ 848320 h 6812607"/>
              <a:gd name="connsiteX12632" fmla="*/ 4628554 w 6682383"/>
              <a:gd name="connsiteY12632" fmla="*/ 852041 h 6812607"/>
              <a:gd name="connsiteX12633" fmla="*/ 4635996 w 6682383"/>
              <a:gd name="connsiteY12633" fmla="*/ 859482 h 6812607"/>
              <a:gd name="connsiteX12634" fmla="*/ 4635996 w 6682383"/>
              <a:gd name="connsiteY12634" fmla="*/ 852041 h 6812607"/>
              <a:gd name="connsiteX12635" fmla="*/ 4405313 w 6682383"/>
              <a:gd name="connsiteY12635" fmla="*/ 844599 h 6812607"/>
              <a:gd name="connsiteX12636" fmla="*/ 4397871 w 6682383"/>
              <a:gd name="connsiteY12636" fmla="*/ 852041 h 6812607"/>
              <a:gd name="connsiteX12637" fmla="*/ 4412754 w 6682383"/>
              <a:gd name="connsiteY12637" fmla="*/ 859482 h 6812607"/>
              <a:gd name="connsiteX12638" fmla="*/ 4420195 w 6682383"/>
              <a:gd name="connsiteY12638" fmla="*/ 844599 h 6812607"/>
              <a:gd name="connsiteX12639" fmla="*/ 4234160 w 6682383"/>
              <a:gd name="connsiteY12639" fmla="*/ 844599 h 6812607"/>
              <a:gd name="connsiteX12640" fmla="*/ 4211836 w 6682383"/>
              <a:gd name="connsiteY12640" fmla="*/ 852041 h 6812607"/>
              <a:gd name="connsiteX12641" fmla="*/ 4204395 w 6682383"/>
              <a:gd name="connsiteY12641" fmla="*/ 852041 h 6812607"/>
              <a:gd name="connsiteX12642" fmla="*/ 4159746 w 6682383"/>
              <a:gd name="connsiteY12642" fmla="*/ 866923 h 6812607"/>
              <a:gd name="connsiteX12643" fmla="*/ 4156025 w 6682383"/>
              <a:gd name="connsiteY12643" fmla="*/ 870644 h 6812607"/>
              <a:gd name="connsiteX12644" fmla="*/ 4152305 w 6682383"/>
              <a:gd name="connsiteY12644" fmla="*/ 874365 h 6812607"/>
              <a:gd name="connsiteX12645" fmla="*/ 4144863 w 6682383"/>
              <a:gd name="connsiteY12645" fmla="*/ 874365 h 6812607"/>
              <a:gd name="connsiteX12646" fmla="*/ 4144863 w 6682383"/>
              <a:gd name="connsiteY12646" fmla="*/ 881806 h 6812607"/>
              <a:gd name="connsiteX12647" fmla="*/ 4137422 w 6682383"/>
              <a:gd name="connsiteY12647" fmla="*/ 881806 h 6812607"/>
              <a:gd name="connsiteX12648" fmla="*/ 4129980 w 6682383"/>
              <a:gd name="connsiteY12648" fmla="*/ 889248 h 6812607"/>
              <a:gd name="connsiteX12649" fmla="*/ 4126260 w 6682383"/>
              <a:gd name="connsiteY12649" fmla="*/ 889248 h 6812607"/>
              <a:gd name="connsiteX12650" fmla="*/ 4115098 w 6682383"/>
              <a:gd name="connsiteY12650" fmla="*/ 889248 h 6812607"/>
              <a:gd name="connsiteX12651" fmla="*/ 4103936 w 6682383"/>
              <a:gd name="connsiteY12651" fmla="*/ 892968 h 6812607"/>
              <a:gd name="connsiteX12652" fmla="*/ 4092773 w 6682383"/>
              <a:gd name="connsiteY12652" fmla="*/ 896689 h 6812607"/>
              <a:gd name="connsiteX12653" fmla="*/ 4085332 w 6682383"/>
              <a:gd name="connsiteY12653" fmla="*/ 881806 h 6812607"/>
              <a:gd name="connsiteX12654" fmla="*/ 4074170 w 6682383"/>
              <a:gd name="connsiteY12654" fmla="*/ 885527 h 6812607"/>
              <a:gd name="connsiteX12655" fmla="*/ 4070449 w 6682383"/>
              <a:gd name="connsiteY12655" fmla="*/ 889248 h 6812607"/>
              <a:gd name="connsiteX12656" fmla="*/ 4070449 w 6682383"/>
              <a:gd name="connsiteY12656" fmla="*/ 881806 h 6812607"/>
              <a:gd name="connsiteX12657" fmla="*/ 4063008 w 6682383"/>
              <a:gd name="connsiteY12657" fmla="*/ 889248 h 6812607"/>
              <a:gd name="connsiteX12658" fmla="*/ 4048125 w 6682383"/>
              <a:gd name="connsiteY12658" fmla="*/ 896689 h 6812607"/>
              <a:gd name="connsiteX12659" fmla="*/ 4048125 w 6682383"/>
              <a:gd name="connsiteY12659" fmla="*/ 904131 h 6812607"/>
              <a:gd name="connsiteX12660" fmla="*/ 4040684 w 6682383"/>
              <a:gd name="connsiteY12660" fmla="*/ 911572 h 6812607"/>
              <a:gd name="connsiteX12661" fmla="*/ 4036963 w 6682383"/>
              <a:gd name="connsiteY12661" fmla="*/ 919013 h 6812607"/>
              <a:gd name="connsiteX12662" fmla="*/ 4025801 w 6682383"/>
              <a:gd name="connsiteY12662" fmla="*/ 919013 h 6812607"/>
              <a:gd name="connsiteX12663" fmla="*/ 4018359 w 6682383"/>
              <a:gd name="connsiteY12663" fmla="*/ 911572 h 6812607"/>
              <a:gd name="connsiteX12664" fmla="*/ 3988594 w 6682383"/>
              <a:gd name="connsiteY12664" fmla="*/ 919013 h 6812607"/>
              <a:gd name="connsiteX12665" fmla="*/ 3988594 w 6682383"/>
              <a:gd name="connsiteY12665" fmla="*/ 922734 h 6812607"/>
              <a:gd name="connsiteX12666" fmla="*/ 3996035 w 6682383"/>
              <a:gd name="connsiteY12666" fmla="*/ 926455 h 6812607"/>
              <a:gd name="connsiteX12667" fmla="*/ 4003477 w 6682383"/>
              <a:gd name="connsiteY12667" fmla="*/ 926455 h 6812607"/>
              <a:gd name="connsiteX12668" fmla="*/ 4007197 w 6682383"/>
              <a:gd name="connsiteY12668" fmla="*/ 937617 h 6812607"/>
              <a:gd name="connsiteX12669" fmla="*/ 4018359 w 6682383"/>
              <a:gd name="connsiteY12669" fmla="*/ 941338 h 6812607"/>
              <a:gd name="connsiteX12670" fmla="*/ 4040684 w 6682383"/>
              <a:gd name="connsiteY12670" fmla="*/ 933896 h 6812607"/>
              <a:gd name="connsiteX12671" fmla="*/ 4055566 w 6682383"/>
              <a:gd name="connsiteY12671" fmla="*/ 933896 h 6812607"/>
              <a:gd name="connsiteX12672" fmla="*/ 4063008 w 6682383"/>
              <a:gd name="connsiteY12672" fmla="*/ 926455 h 6812607"/>
              <a:gd name="connsiteX12673" fmla="*/ 4085332 w 6682383"/>
              <a:gd name="connsiteY12673" fmla="*/ 919013 h 6812607"/>
              <a:gd name="connsiteX12674" fmla="*/ 4115098 w 6682383"/>
              <a:gd name="connsiteY12674" fmla="*/ 911572 h 6812607"/>
              <a:gd name="connsiteX12675" fmla="*/ 4137422 w 6682383"/>
              <a:gd name="connsiteY12675" fmla="*/ 907851 h 6812607"/>
              <a:gd name="connsiteX12676" fmla="*/ 4144863 w 6682383"/>
              <a:gd name="connsiteY12676" fmla="*/ 904131 h 6812607"/>
              <a:gd name="connsiteX12677" fmla="*/ 4159746 w 6682383"/>
              <a:gd name="connsiteY12677" fmla="*/ 904131 h 6812607"/>
              <a:gd name="connsiteX12678" fmla="*/ 4182070 w 6682383"/>
              <a:gd name="connsiteY12678" fmla="*/ 896689 h 6812607"/>
              <a:gd name="connsiteX12679" fmla="*/ 4204395 w 6682383"/>
              <a:gd name="connsiteY12679" fmla="*/ 889248 h 6812607"/>
              <a:gd name="connsiteX12680" fmla="*/ 4226719 w 6682383"/>
              <a:gd name="connsiteY12680" fmla="*/ 874365 h 6812607"/>
              <a:gd name="connsiteX12681" fmla="*/ 4234160 w 6682383"/>
              <a:gd name="connsiteY12681" fmla="*/ 881806 h 6812607"/>
              <a:gd name="connsiteX12682" fmla="*/ 4234160 w 6682383"/>
              <a:gd name="connsiteY12682" fmla="*/ 896689 h 6812607"/>
              <a:gd name="connsiteX12683" fmla="*/ 4241602 w 6682383"/>
              <a:gd name="connsiteY12683" fmla="*/ 889248 h 6812607"/>
              <a:gd name="connsiteX12684" fmla="*/ 4241602 w 6682383"/>
              <a:gd name="connsiteY12684" fmla="*/ 881806 h 6812607"/>
              <a:gd name="connsiteX12685" fmla="*/ 4241602 w 6682383"/>
              <a:gd name="connsiteY12685" fmla="*/ 874365 h 6812607"/>
              <a:gd name="connsiteX12686" fmla="*/ 4245322 w 6682383"/>
              <a:gd name="connsiteY12686" fmla="*/ 874365 h 6812607"/>
              <a:gd name="connsiteX12687" fmla="*/ 4256484 w 6682383"/>
              <a:gd name="connsiteY12687" fmla="*/ 866923 h 6812607"/>
              <a:gd name="connsiteX12688" fmla="*/ 4263926 w 6682383"/>
              <a:gd name="connsiteY12688" fmla="*/ 859482 h 6812607"/>
              <a:gd name="connsiteX12689" fmla="*/ 4263926 w 6682383"/>
              <a:gd name="connsiteY12689" fmla="*/ 852041 h 6812607"/>
              <a:gd name="connsiteX12690" fmla="*/ 4252764 w 6682383"/>
              <a:gd name="connsiteY12690" fmla="*/ 852041 h 6812607"/>
              <a:gd name="connsiteX12691" fmla="*/ 4245322 w 6682383"/>
              <a:gd name="connsiteY12691" fmla="*/ 855761 h 6812607"/>
              <a:gd name="connsiteX12692" fmla="*/ 4234160 w 6682383"/>
              <a:gd name="connsiteY12692" fmla="*/ 852041 h 6812607"/>
              <a:gd name="connsiteX12693" fmla="*/ 4234160 w 6682383"/>
              <a:gd name="connsiteY12693" fmla="*/ 844599 h 6812607"/>
              <a:gd name="connsiteX12694" fmla="*/ 4018359 w 6682383"/>
              <a:gd name="connsiteY12694" fmla="*/ 844599 h 6812607"/>
              <a:gd name="connsiteX12695" fmla="*/ 4018359 w 6682383"/>
              <a:gd name="connsiteY12695" fmla="*/ 859482 h 6812607"/>
              <a:gd name="connsiteX12696" fmla="*/ 4010918 w 6682383"/>
              <a:gd name="connsiteY12696" fmla="*/ 852041 h 6812607"/>
              <a:gd name="connsiteX12697" fmla="*/ 4018359 w 6682383"/>
              <a:gd name="connsiteY12697" fmla="*/ 844599 h 6812607"/>
              <a:gd name="connsiteX12698" fmla="*/ 3594199 w 6682383"/>
              <a:gd name="connsiteY12698" fmla="*/ 844599 h 6812607"/>
              <a:gd name="connsiteX12699" fmla="*/ 3609082 w 6682383"/>
              <a:gd name="connsiteY12699" fmla="*/ 844599 h 6812607"/>
              <a:gd name="connsiteX12700" fmla="*/ 3601641 w 6682383"/>
              <a:gd name="connsiteY12700" fmla="*/ 859482 h 6812607"/>
              <a:gd name="connsiteX12701" fmla="*/ 3601641 w 6682383"/>
              <a:gd name="connsiteY12701" fmla="*/ 866923 h 6812607"/>
              <a:gd name="connsiteX12702" fmla="*/ 3564434 w 6682383"/>
              <a:gd name="connsiteY12702" fmla="*/ 866923 h 6812607"/>
              <a:gd name="connsiteX12703" fmla="*/ 3542109 w 6682383"/>
              <a:gd name="connsiteY12703" fmla="*/ 866923 h 6812607"/>
              <a:gd name="connsiteX12704" fmla="*/ 3571875 w 6682383"/>
              <a:gd name="connsiteY12704" fmla="*/ 852041 h 6812607"/>
              <a:gd name="connsiteX12705" fmla="*/ 3594199 w 6682383"/>
              <a:gd name="connsiteY12705" fmla="*/ 844599 h 6812607"/>
              <a:gd name="connsiteX12706" fmla="*/ 3475137 w 6682383"/>
              <a:gd name="connsiteY12706" fmla="*/ 844599 h 6812607"/>
              <a:gd name="connsiteX12707" fmla="*/ 3475137 w 6682383"/>
              <a:gd name="connsiteY12707" fmla="*/ 852041 h 6812607"/>
              <a:gd name="connsiteX12708" fmla="*/ 3482578 w 6682383"/>
              <a:gd name="connsiteY12708" fmla="*/ 848320 h 6812607"/>
              <a:gd name="connsiteX12709" fmla="*/ 3482578 w 6682383"/>
              <a:gd name="connsiteY12709" fmla="*/ 844599 h 6812607"/>
              <a:gd name="connsiteX12710" fmla="*/ 3475137 w 6682383"/>
              <a:gd name="connsiteY12710" fmla="*/ 844599 h 6812607"/>
              <a:gd name="connsiteX12711" fmla="*/ 3460255 w 6682383"/>
              <a:gd name="connsiteY12711" fmla="*/ 844599 h 6812607"/>
              <a:gd name="connsiteX12712" fmla="*/ 3415605 w 6682383"/>
              <a:gd name="connsiteY12712" fmla="*/ 866923 h 6812607"/>
              <a:gd name="connsiteX12713" fmla="*/ 3423048 w 6682383"/>
              <a:gd name="connsiteY12713" fmla="*/ 866923 h 6812607"/>
              <a:gd name="connsiteX12714" fmla="*/ 3430488 w 6682383"/>
              <a:gd name="connsiteY12714" fmla="*/ 859482 h 6812607"/>
              <a:gd name="connsiteX12715" fmla="*/ 3437930 w 6682383"/>
              <a:gd name="connsiteY12715" fmla="*/ 859482 h 6812607"/>
              <a:gd name="connsiteX12716" fmla="*/ 3445371 w 6682383"/>
              <a:gd name="connsiteY12716" fmla="*/ 859482 h 6812607"/>
              <a:gd name="connsiteX12717" fmla="*/ 3460255 w 6682383"/>
              <a:gd name="connsiteY12717" fmla="*/ 852041 h 6812607"/>
              <a:gd name="connsiteX12718" fmla="*/ 2894707 w 6682383"/>
              <a:gd name="connsiteY12718" fmla="*/ 844599 h 6812607"/>
              <a:gd name="connsiteX12719" fmla="*/ 2894707 w 6682383"/>
              <a:gd name="connsiteY12719" fmla="*/ 852041 h 6812607"/>
              <a:gd name="connsiteX12720" fmla="*/ 2887266 w 6682383"/>
              <a:gd name="connsiteY12720" fmla="*/ 852041 h 6812607"/>
              <a:gd name="connsiteX12721" fmla="*/ 2894707 w 6682383"/>
              <a:gd name="connsiteY12721" fmla="*/ 844599 h 6812607"/>
              <a:gd name="connsiteX12722" fmla="*/ 2864941 w 6682383"/>
              <a:gd name="connsiteY12722" fmla="*/ 844599 h 6812607"/>
              <a:gd name="connsiteX12723" fmla="*/ 2872383 w 6682383"/>
              <a:gd name="connsiteY12723" fmla="*/ 852041 h 6812607"/>
              <a:gd name="connsiteX12724" fmla="*/ 2864941 w 6682383"/>
              <a:gd name="connsiteY12724" fmla="*/ 852041 h 6812607"/>
              <a:gd name="connsiteX12725" fmla="*/ 2857501 w 6682383"/>
              <a:gd name="connsiteY12725" fmla="*/ 852041 h 6812607"/>
              <a:gd name="connsiteX12726" fmla="*/ 2864941 w 6682383"/>
              <a:gd name="connsiteY12726" fmla="*/ 844599 h 6812607"/>
              <a:gd name="connsiteX12727" fmla="*/ 2750165 w 6682383"/>
              <a:gd name="connsiteY12727" fmla="*/ 839367 h 6812607"/>
              <a:gd name="connsiteX12728" fmla="*/ 2744019 w 6682383"/>
              <a:gd name="connsiteY12728" fmla="*/ 843669 h 6812607"/>
              <a:gd name="connsiteX12729" fmla="*/ 2738437 w 6682383"/>
              <a:gd name="connsiteY12729" fmla="*/ 852041 h 6812607"/>
              <a:gd name="connsiteX12730" fmla="*/ 2723555 w 6682383"/>
              <a:gd name="connsiteY12730" fmla="*/ 859482 h 6812607"/>
              <a:gd name="connsiteX12731" fmla="*/ 2720121 w 6682383"/>
              <a:gd name="connsiteY12731" fmla="*/ 861199 h 6812607"/>
              <a:gd name="connsiteX12732" fmla="*/ 2729136 w 6682383"/>
              <a:gd name="connsiteY12732" fmla="*/ 848320 h 6812607"/>
              <a:gd name="connsiteX12733" fmla="*/ 2745414 w 6682383"/>
              <a:gd name="connsiteY12733" fmla="*/ 839948 h 6812607"/>
              <a:gd name="connsiteX12734" fmla="*/ 5290840 w 6682383"/>
              <a:gd name="connsiteY12734" fmla="*/ 837158 h 6812607"/>
              <a:gd name="connsiteX12735" fmla="*/ 5290840 w 6682383"/>
              <a:gd name="connsiteY12735" fmla="*/ 840879 h 6812607"/>
              <a:gd name="connsiteX12736" fmla="*/ 5290840 w 6682383"/>
              <a:gd name="connsiteY12736" fmla="*/ 848320 h 6812607"/>
              <a:gd name="connsiteX12737" fmla="*/ 5290840 w 6682383"/>
              <a:gd name="connsiteY12737" fmla="*/ 859482 h 6812607"/>
              <a:gd name="connsiteX12738" fmla="*/ 5298281 w 6682383"/>
              <a:gd name="connsiteY12738" fmla="*/ 848320 h 6812607"/>
              <a:gd name="connsiteX12739" fmla="*/ 5290840 w 6682383"/>
              <a:gd name="connsiteY12739" fmla="*/ 837158 h 6812607"/>
              <a:gd name="connsiteX12740" fmla="*/ 5052715 w 6682383"/>
              <a:gd name="connsiteY12740" fmla="*/ 837158 h 6812607"/>
              <a:gd name="connsiteX12741" fmla="*/ 5037832 w 6682383"/>
              <a:gd name="connsiteY12741" fmla="*/ 844599 h 6812607"/>
              <a:gd name="connsiteX12742" fmla="*/ 5030390 w 6682383"/>
              <a:gd name="connsiteY12742" fmla="*/ 852041 h 6812607"/>
              <a:gd name="connsiteX12743" fmla="*/ 5037832 w 6682383"/>
              <a:gd name="connsiteY12743" fmla="*/ 852041 h 6812607"/>
              <a:gd name="connsiteX12744" fmla="*/ 5045273 w 6682383"/>
              <a:gd name="connsiteY12744" fmla="*/ 852041 h 6812607"/>
              <a:gd name="connsiteX12745" fmla="*/ 5045273 w 6682383"/>
              <a:gd name="connsiteY12745" fmla="*/ 859482 h 6812607"/>
              <a:gd name="connsiteX12746" fmla="*/ 5030390 w 6682383"/>
              <a:gd name="connsiteY12746" fmla="*/ 866923 h 6812607"/>
              <a:gd name="connsiteX12747" fmla="*/ 5022949 w 6682383"/>
              <a:gd name="connsiteY12747" fmla="*/ 874365 h 6812607"/>
              <a:gd name="connsiteX12748" fmla="*/ 5052715 w 6682383"/>
              <a:gd name="connsiteY12748" fmla="*/ 874365 h 6812607"/>
              <a:gd name="connsiteX12749" fmla="*/ 5075039 w 6682383"/>
              <a:gd name="connsiteY12749" fmla="*/ 874365 h 6812607"/>
              <a:gd name="connsiteX12750" fmla="*/ 5075039 w 6682383"/>
              <a:gd name="connsiteY12750" fmla="*/ 859482 h 6812607"/>
              <a:gd name="connsiteX12751" fmla="*/ 5075039 w 6682383"/>
              <a:gd name="connsiteY12751" fmla="*/ 852041 h 6812607"/>
              <a:gd name="connsiteX12752" fmla="*/ 5082480 w 6682383"/>
              <a:gd name="connsiteY12752" fmla="*/ 852041 h 6812607"/>
              <a:gd name="connsiteX12753" fmla="*/ 5082480 w 6682383"/>
              <a:gd name="connsiteY12753" fmla="*/ 844599 h 6812607"/>
              <a:gd name="connsiteX12754" fmla="*/ 5075039 w 6682383"/>
              <a:gd name="connsiteY12754" fmla="*/ 844599 h 6812607"/>
              <a:gd name="connsiteX12755" fmla="*/ 5067597 w 6682383"/>
              <a:gd name="connsiteY12755" fmla="*/ 859482 h 6812607"/>
              <a:gd name="connsiteX12756" fmla="*/ 5052715 w 6682383"/>
              <a:gd name="connsiteY12756" fmla="*/ 859482 h 6812607"/>
              <a:gd name="connsiteX12757" fmla="*/ 5052715 w 6682383"/>
              <a:gd name="connsiteY12757" fmla="*/ 852041 h 6812607"/>
              <a:gd name="connsiteX12758" fmla="*/ 5060156 w 6682383"/>
              <a:gd name="connsiteY12758" fmla="*/ 844599 h 6812607"/>
              <a:gd name="connsiteX12759" fmla="*/ 4993183 w 6682383"/>
              <a:gd name="connsiteY12759" fmla="*/ 837158 h 6812607"/>
              <a:gd name="connsiteX12760" fmla="*/ 4967138 w 6682383"/>
              <a:gd name="connsiteY12760" fmla="*/ 844599 h 6812607"/>
              <a:gd name="connsiteX12761" fmla="*/ 4941093 w 6682383"/>
              <a:gd name="connsiteY12761" fmla="*/ 852041 h 6812607"/>
              <a:gd name="connsiteX12762" fmla="*/ 4937373 w 6682383"/>
              <a:gd name="connsiteY12762" fmla="*/ 852041 h 6812607"/>
              <a:gd name="connsiteX12763" fmla="*/ 4926211 w 6682383"/>
              <a:gd name="connsiteY12763" fmla="*/ 852041 h 6812607"/>
              <a:gd name="connsiteX12764" fmla="*/ 4918769 w 6682383"/>
              <a:gd name="connsiteY12764" fmla="*/ 852041 h 6812607"/>
              <a:gd name="connsiteX12765" fmla="*/ 4926211 w 6682383"/>
              <a:gd name="connsiteY12765" fmla="*/ 866923 h 6812607"/>
              <a:gd name="connsiteX12766" fmla="*/ 4933652 w 6682383"/>
              <a:gd name="connsiteY12766" fmla="*/ 866923 h 6812607"/>
              <a:gd name="connsiteX12767" fmla="*/ 4944814 w 6682383"/>
              <a:gd name="connsiteY12767" fmla="*/ 866923 h 6812607"/>
              <a:gd name="connsiteX12768" fmla="*/ 4941093 w 6682383"/>
              <a:gd name="connsiteY12768" fmla="*/ 874365 h 6812607"/>
              <a:gd name="connsiteX12769" fmla="*/ 4948535 w 6682383"/>
              <a:gd name="connsiteY12769" fmla="*/ 881806 h 6812607"/>
              <a:gd name="connsiteX12770" fmla="*/ 4955976 w 6682383"/>
              <a:gd name="connsiteY12770" fmla="*/ 874365 h 6812607"/>
              <a:gd name="connsiteX12771" fmla="*/ 4952256 w 6682383"/>
              <a:gd name="connsiteY12771" fmla="*/ 863203 h 6812607"/>
              <a:gd name="connsiteX12772" fmla="*/ 4963418 w 6682383"/>
              <a:gd name="connsiteY12772" fmla="*/ 859482 h 6812607"/>
              <a:gd name="connsiteX12773" fmla="*/ 4970859 w 6682383"/>
              <a:gd name="connsiteY12773" fmla="*/ 859482 h 6812607"/>
              <a:gd name="connsiteX12774" fmla="*/ 4978301 w 6682383"/>
              <a:gd name="connsiteY12774" fmla="*/ 859482 h 6812607"/>
              <a:gd name="connsiteX12775" fmla="*/ 4985742 w 6682383"/>
              <a:gd name="connsiteY12775" fmla="*/ 863203 h 6812607"/>
              <a:gd name="connsiteX12776" fmla="*/ 4993183 w 6682383"/>
              <a:gd name="connsiteY12776" fmla="*/ 866923 h 6812607"/>
              <a:gd name="connsiteX12777" fmla="*/ 4993183 w 6682383"/>
              <a:gd name="connsiteY12777" fmla="*/ 874365 h 6812607"/>
              <a:gd name="connsiteX12778" fmla="*/ 5000625 w 6682383"/>
              <a:gd name="connsiteY12778" fmla="*/ 866923 h 6812607"/>
              <a:gd name="connsiteX12779" fmla="*/ 5008066 w 6682383"/>
              <a:gd name="connsiteY12779" fmla="*/ 866923 h 6812607"/>
              <a:gd name="connsiteX12780" fmla="*/ 5008066 w 6682383"/>
              <a:gd name="connsiteY12780" fmla="*/ 859482 h 6812607"/>
              <a:gd name="connsiteX12781" fmla="*/ 5015508 w 6682383"/>
              <a:gd name="connsiteY12781" fmla="*/ 859482 h 6812607"/>
              <a:gd name="connsiteX12782" fmla="*/ 5026670 w 6682383"/>
              <a:gd name="connsiteY12782" fmla="*/ 852041 h 6812607"/>
              <a:gd name="connsiteX12783" fmla="*/ 5015508 w 6682383"/>
              <a:gd name="connsiteY12783" fmla="*/ 844599 h 6812607"/>
              <a:gd name="connsiteX12784" fmla="*/ 5008066 w 6682383"/>
              <a:gd name="connsiteY12784" fmla="*/ 837158 h 6812607"/>
              <a:gd name="connsiteX12785" fmla="*/ 4472285 w 6682383"/>
              <a:gd name="connsiteY12785" fmla="*/ 837158 h 6812607"/>
              <a:gd name="connsiteX12786" fmla="*/ 4472285 w 6682383"/>
              <a:gd name="connsiteY12786" fmla="*/ 840879 h 6812607"/>
              <a:gd name="connsiteX12787" fmla="*/ 4464843 w 6682383"/>
              <a:gd name="connsiteY12787" fmla="*/ 844599 h 6812607"/>
              <a:gd name="connsiteX12788" fmla="*/ 4457402 w 6682383"/>
              <a:gd name="connsiteY12788" fmla="*/ 852041 h 6812607"/>
              <a:gd name="connsiteX12789" fmla="*/ 4457402 w 6682383"/>
              <a:gd name="connsiteY12789" fmla="*/ 859482 h 6812607"/>
              <a:gd name="connsiteX12790" fmla="*/ 4464843 w 6682383"/>
              <a:gd name="connsiteY12790" fmla="*/ 859482 h 6812607"/>
              <a:gd name="connsiteX12791" fmla="*/ 4472285 w 6682383"/>
              <a:gd name="connsiteY12791" fmla="*/ 855761 h 6812607"/>
              <a:gd name="connsiteX12792" fmla="*/ 4483447 w 6682383"/>
              <a:gd name="connsiteY12792" fmla="*/ 855761 h 6812607"/>
              <a:gd name="connsiteX12793" fmla="*/ 4483447 w 6682383"/>
              <a:gd name="connsiteY12793" fmla="*/ 852041 h 6812607"/>
              <a:gd name="connsiteX12794" fmla="*/ 4479726 w 6682383"/>
              <a:gd name="connsiteY12794" fmla="*/ 844599 h 6812607"/>
              <a:gd name="connsiteX12795" fmla="*/ 4472285 w 6682383"/>
              <a:gd name="connsiteY12795" fmla="*/ 837158 h 6812607"/>
              <a:gd name="connsiteX12796" fmla="*/ 4092773 w 6682383"/>
              <a:gd name="connsiteY12796" fmla="*/ 837158 h 6812607"/>
              <a:gd name="connsiteX12797" fmla="*/ 4092773 w 6682383"/>
              <a:gd name="connsiteY12797" fmla="*/ 844599 h 6812607"/>
              <a:gd name="connsiteX12798" fmla="*/ 4100215 w 6682383"/>
              <a:gd name="connsiteY12798" fmla="*/ 837158 h 6812607"/>
              <a:gd name="connsiteX12799" fmla="*/ 4092773 w 6682383"/>
              <a:gd name="connsiteY12799" fmla="*/ 837158 h 6812607"/>
              <a:gd name="connsiteX12800" fmla="*/ 3266777 w 6682383"/>
              <a:gd name="connsiteY12800" fmla="*/ 837158 h 6812607"/>
              <a:gd name="connsiteX12801" fmla="*/ 3259336 w 6682383"/>
              <a:gd name="connsiteY12801" fmla="*/ 844599 h 6812607"/>
              <a:gd name="connsiteX12802" fmla="*/ 3274219 w 6682383"/>
              <a:gd name="connsiteY12802" fmla="*/ 837158 h 6812607"/>
              <a:gd name="connsiteX12803" fmla="*/ 3266777 w 6682383"/>
              <a:gd name="connsiteY12803" fmla="*/ 837158 h 6812607"/>
              <a:gd name="connsiteX12804" fmla="*/ 3162598 w 6682383"/>
              <a:gd name="connsiteY12804" fmla="*/ 837158 h 6812607"/>
              <a:gd name="connsiteX12805" fmla="*/ 3143994 w 6682383"/>
              <a:gd name="connsiteY12805" fmla="*/ 848320 h 6812607"/>
              <a:gd name="connsiteX12806" fmla="*/ 3125391 w 6682383"/>
              <a:gd name="connsiteY12806" fmla="*/ 852041 h 6812607"/>
              <a:gd name="connsiteX12807" fmla="*/ 3114229 w 6682383"/>
              <a:gd name="connsiteY12807" fmla="*/ 855761 h 6812607"/>
              <a:gd name="connsiteX12808" fmla="*/ 3106787 w 6682383"/>
              <a:gd name="connsiteY12808" fmla="*/ 863203 h 6812607"/>
              <a:gd name="connsiteX12809" fmla="*/ 3095625 w 6682383"/>
              <a:gd name="connsiteY12809" fmla="*/ 866923 h 6812607"/>
              <a:gd name="connsiteX12810" fmla="*/ 3080742 w 6682383"/>
              <a:gd name="connsiteY12810" fmla="*/ 874365 h 6812607"/>
              <a:gd name="connsiteX12811" fmla="*/ 3073301 w 6682383"/>
              <a:gd name="connsiteY12811" fmla="*/ 878086 h 6812607"/>
              <a:gd name="connsiteX12812" fmla="*/ 3058418 w 6682383"/>
              <a:gd name="connsiteY12812" fmla="*/ 889248 h 6812607"/>
              <a:gd name="connsiteX12813" fmla="*/ 3021211 w 6682383"/>
              <a:gd name="connsiteY12813" fmla="*/ 904131 h 6812607"/>
              <a:gd name="connsiteX12814" fmla="*/ 3013770 w 6682383"/>
              <a:gd name="connsiteY12814" fmla="*/ 911572 h 6812607"/>
              <a:gd name="connsiteX12815" fmla="*/ 2998887 w 6682383"/>
              <a:gd name="connsiteY12815" fmla="*/ 922734 h 6812607"/>
              <a:gd name="connsiteX12816" fmla="*/ 3006328 w 6682383"/>
              <a:gd name="connsiteY12816" fmla="*/ 926455 h 6812607"/>
              <a:gd name="connsiteX12817" fmla="*/ 3021211 w 6682383"/>
              <a:gd name="connsiteY12817" fmla="*/ 919013 h 6812607"/>
              <a:gd name="connsiteX12818" fmla="*/ 3043535 w 6682383"/>
              <a:gd name="connsiteY12818" fmla="*/ 904131 h 6812607"/>
              <a:gd name="connsiteX12819" fmla="*/ 3065859 w 6682383"/>
              <a:gd name="connsiteY12819" fmla="*/ 896689 h 6812607"/>
              <a:gd name="connsiteX12820" fmla="*/ 3073301 w 6682383"/>
              <a:gd name="connsiteY12820" fmla="*/ 896689 h 6812607"/>
              <a:gd name="connsiteX12821" fmla="*/ 3077022 w 6682383"/>
              <a:gd name="connsiteY12821" fmla="*/ 889248 h 6812607"/>
              <a:gd name="connsiteX12822" fmla="*/ 3103067 w 6682383"/>
              <a:gd name="connsiteY12822" fmla="*/ 878086 h 6812607"/>
              <a:gd name="connsiteX12823" fmla="*/ 3143994 w 6682383"/>
              <a:gd name="connsiteY12823" fmla="*/ 855761 h 6812607"/>
              <a:gd name="connsiteX12824" fmla="*/ 3162598 w 6682383"/>
              <a:gd name="connsiteY12824" fmla="*/ 844599 h 6812607"/>
              <a:gd name="connsiteX12825" fmla="*/ 2172891 w 6682383"/>
              <a:gd name="connsiteY12825" fmla="*/ 837158 h 6812607"/>
              <a:gd name="connsiteX12826" fmla="*/ 2180333 w 6682383"/>
              <a:gd name="connsiteY12826" fmla="*/ 837158 h 6812607"/>
              <a:gd name="connsiteX12827" fmla="*/ 2172891 w 6682383"/>
              <a:gd name="connsiteY12827" fmla="*/ 844599 h 6812607"/>
              <a:gd name="connsiteX12828" fmla="*/ 2172891 w 6682383"/>
              <a:gd name="connsiteY12828" fmla="*/ 837158 h 6812607"/>
              <a:gd name="connsiteX12829" fmla="*/ 5990332 w 6682383"/>
              <a:gd name="connsiteY12829" fmla="*/ 829716 h 6812607"/>
              <a:gd name="connsiteX12830" fmla="*/ 5997773 w 6682383"/>
              <a:gd name="connsiteY12830" fmla="*/ 837158 h 6812607"/>
              <a:gd name="connsiteX12831" fmla="*/ 5997773 w 6682383"/>
              <a:gd name="connsiteY12831" fmla="*/ 844599 h 6812607"/>
              <a:gd name="connsiteX12832" fmla="*/ 5990332 w 6682383"/>
              <a:gd name="connsiteY12832" fmla="*/ 844599 h 6812607"/>
              <a:gd name="connsiteX12833" fmla="*/ 4278809 w 6682383"/>
              <a:gd name="connsiteY12833" fmla="*/ 829716 h 6812607"/>
              <a:gd name="connsiteX12834" fmla="*/ 4278809 w 6682383"/>
              <a:gd name="connsiteY12834" fmla="*/ 837158 h 6812607"/>
              <a:gd name="connsiteX12835" fmla="*/ 4286250 w 6682383"/>
              <a:gd name="connsiteY12835" fmla="*/ 837158 h 6812607"/>
              <a:gd name="connsiteX12836" fmla="*/ 4293691 w 6682383"/>
              <a:gd name="connsiteY12836" fmla="*/ 833437 h 6812607"/>
              <a:gd name="connsiteX12837" fmla="*/ 4286250 w 6682383"/>
              <a:gd name="connsiteY12837" fmla="*/ 829716 h 6812607"/>
              <a:gd name="connsiteX12838" fmla="*/ 4278809 w 6682383"/>
              <a:gd name="connsiteY12838" fmla="*/ 829716 h 6812607"/>
              <a:gd name="connsiteX12839" fmla="*/ 3184922 w 6682383"/>
              <a:gd name="connsiteY12839" fmla="*/ 829716 h 6812607"/>
              <a:gd name="connsiteX12840" fmla="*/ 3184922 w 6682383"/>
              <a:gd name="connsiteY12840" fmla="*/ 837158 h 6812607"/>
              <a:gd name="connsiteX12841" fmla="*/ 3199805 w 6682383"/>
              <a:gd name="connsiteY12841" fmla="*/ 829716 h 6812607"/>
              <a:gd name="connsiteX12842" fmla="*/ 3184922 w 6682383"/>
              <a:gd name="connsiteY12842" fmla="*/ 829716 h 6812607"/>
              <a:gd name="connsiteX12843" fmla="*/ 2872383 w 6682383"/>
              <a:gd name="connsiteY12843" fmla="*/ 829716 h 6812607"/>
              <a:gd name="connsiteX12844" fmla="*/ 2861221 w 6682383"/>
              <a:gd name="connsiteY12844" fmla="*/ 840879 h 6812607"/>
              <a:gd name="connsiteX12845" fmla="*/ 2842617 w 6682383"/>
              <a:gd name="connsiteY12845" fmla="*/ 852041 h 6812607"/>
              <a:gd name="connsiteX12846" fmla="*/ 2827734 w 6682383"/>
              <a:gd name="connsiteY12846" fmla="*/ 852041 h 6812607"/>
              <a:gd name="connsiteX12847" fmla="*/ 2835176 w 6682383"/>
              <a:gd name="connsiteY12847" fmla="*/ 844599 h 6812607"/>
              <a:gd name="connsiteX12848" fmla="*/ 2861221 w 6682383"/>
              <a:gd name="connsiteY12848" fmla="*/ 837158 h 6812607"/>
              <a:gd name="connsiteX12849" fmla="*/ 2872383 w 6682383"/>
              <a:gd name="connsiteY12849" fmla="*/ 829716 h 6812607"/>
              <a:gd name="connsiteX12850" fmla="*/ 2344043 w 6682383"/>
              <a:gd name="connsiteY12850" fmla="*/ 829716 h 6812607"/>
              <a:gd name="connsiteX12851" fmla="*/ 2347764 w 6682383"/>
              <a:gd name="connsiteY12851" fmla="*/ 833437 h 6812607"/>
              <a:gd name="connsiteX12852" fmla="*/ 2344043 w 6682383"/>
              <a:gd name="connsiteY12852" fmla="*/ 837158 h 6812607"/>
              <a:gd name="connsiteX12853" fmla="*/ 4513213 w 6682383"/>
              <a:gd name="connsiteY12853" fmla="*/ 825996 h 6812607"/>
              <a:gd name="connsiteX12854" fmla="*/ 4509492 w 6682383"/>
              <a:gd name="connsiteY12854" fmla="*/ 829716 h 6812607"/>
              <a:gd name="connsiteX12855" fmla="*/ 4509492 w 6682383"/>
              <a:gd name="connsiteY12855" fmla="*/ 837158 h 6812607"/>
              <a:gd name="connsiteX12856" fmla="*/ 4509492 w 6682383"/>
              <a:gd name="connsiteY12856" fmla="*/ 844599 h 6812607"/>
              <a:gd name="connsiteX12857" fmla="*/ 4524375 w 6682383"/>
              <a:gd name="connsiteY12857" fmla="*/ 852041 h 6812607"/>
              <a:gd name="connsiteX12858" fmla="*/ 4509492 w 6682383"/>
              <a:gd name="connsiteY12858" fmla="*/ 859482 h 6812607"/>
              <a:gd name="connsiteX12859" fmla="*/ 4509492 w 6682383"/>
              <a:gd name="connsiteY12859" fmla="*/ 852041 h 6812607"/>
              <a:gd name="connsiteX12860" fmla="*/ 4502051 w 6682383"/>
              <a:gd name="connsiteY12860" fmla="*/ 859482 h 6812607"/>
              <a:gd name="connsiteX12861" fmla="*/ 4502051 w 6682383"/>
              <a:gd name="connsiteY12861" fmla="*/ 866923 h 6812607"/>
              <a:gd name="connsiteX12862" fmla="*/ 4516933 w 6682383"/>
              <a:gd name="connsiteY12862" fmla="*/ 866923 h 6812607"/>
              <a:gd name="connsiteX12863" fmla="*/ 4513213 w 6682383"/>
              <a:gd name="connsiteY12863" fmla="*/ 878086 h 6812607"/>
              <a:gd name="connsiteX12864" fmla="*/ 4509492 w 6682383"/>
              <a:gd name="connsiteY12864" fmla="*/ 889248 h 6812607"/>
              <a:gd name="connsiteX12865" fmla="*/ 4516933 w 6682383"/>
              <a:gd name="connsiteY12865" fmla="*/ 889248 h 6812607"/>
              <a:gd name="connsiteX12866" fmla="*/ 4524375 w 6682383"/>
              <a:gd name="connsiteY12866" fmla="*/ 896689 h 6812607"/>
              <a:gd name="connsiteX12867" fmla="*/ 4531816 w 6682383"/>
              <a:gd name="connsiteY12867" fmla="*/ 889248 h 6812607"/>
              <a:gd name="connsiteX12868" fmla="*/ 4539258 w 6682383"/>
              <a:gd name="connsiteY12868" fmla="*/ 889248 h 6812607"/>
              <a:gd name="connsiteX12869" fmla="*/ 4539258 w 6682383"/>
              <a:gd name="connsiteY12869" fmla="*/ 896689 h 6812607"/>
              <a:gd name="connsiteX12870" fmla="*/ 4535537 w 6682383"/>
              <a:gd name="connsiteY12870" fmla="*/ 900410 h 6812607"/>
              <a:gd name="connsiteX12871" fmla="*/ 4524375 w 6682383"/>
              <a:gd name="connsiteY12871" fmla="*/ 904131 h 6812607"/>
              <a:gd name="connsiteX12872" fmla="*/ 4505771 w 6682383"/>
              <a:gd name="connsiteY12872" fmla="*/ 911572 h 6812607"/>
              <a:gd name="connsiteX12873" fmla="*/ 4502051 w 6682383"/>
              <a:gd name="connsiteY12873" fmla="*/ 919013 h 6812607"/>
              <a:gd name="connsiteX12874" fmla="*/ 4516933 w 6682383"/>
              <a:gd name="connsiteY12874" fmla="*/ 919013 h 6812607"/>
              <a:gd name="connsiteX12875" fmla="*/ 4516933 w 6682383"/>
              <a:gd name="connsiteY12875" fmla="*/ 926455 h 6812607"/>
              <a:gd name="connsiteX12876" fmla="*/ 4502051 w 6682383"/>
              <a:gd name="connsiteY12876" fmla="*/ 926455 h 6812607"/>
              <a:gd name="connsiteX12877" fmla="*/ 4487168 w 6682383"/>
              <a:gd name="connsiteY12877" fmla="*/ 919013 h 6812607"/>
              <a:gd name="connsiteX12878" fmla="*/ 4487168 w 6682383"/>
              <a:gd name="connsiteY12878" fmla="*/ 926455 h 6812607"/>
              <a:gd name="connsiteX12879" fmla="*/ 4487168 w 6682383"/>
              <a:gd name="connsiteY12879" fmla="*/ 933896 h 6812607"/>
              <a:gd name="connsiteX12880" fmla="*/ 4476006 w 6682383"/>
              <a:gd name="connsiteY12880" fmla="*/ 926455 h 6812607"/>
              <a:gd name="connsiteX12881" fmla="*/ 4472285 w 6682383"/>
              <a:gd name="connsiteY12881" fmla="*/ 911572 h 6812607"/>
              <a:gd name="connsiteX12882" fmla="*/ 4472285 w 6682383"/>
              <a:gd name="connsiteY12882" fmla="*/ 904131 h 6812607"/>
              <a:gd name="connsiteX12883" fmla="*/ 4464843 w 6682383"/>
              <a:gd name="connsiteY12883" fmla="*/ 907851 h 6812607"/>
              <a:gd name="connsiteX12884" fmla="*/ 4464843 w 6682383"/>
              <a:gd name="connsiteY12884" fmla="*/ 911572 h 6812607"/>
              <a:gd name="connsiteX12885" fmla="*/ 4457402 w 6682383"/>
              <a:gd name="connsiteY12885" fmla="*/ 919013 h 6812607"/>
              <a:gd name="connsiteX12886" fmla="*/ 4457402 w 6682383"/>
              <a:gd name="connsiteY12886" fmla="*/ 926455 h 6812607"/>
              <a:gd name="connsiteX12887" fmla="*/ 4449961 w 6682383"/>
              <a:gd name="connsiteY12887" fmla="*/ 930175 h 6812607"/>
              <a:gd name="connsiteX12888" fmla="*/ 4442519 w 6682383"/>
              <a:gd name="connsiteY12888" fmla="*/ 926455 h 6812607"/>
              <a:gd name="connsiteX12889" fmla="*/ 4435078 w 6682383"/>
              <a:gd name="connsiteY12889" fmla="*/ 941338 h 6812607"/>
              <a:gd name="connsiteX12890" fmla="*/ 4442519 w 6682383"/>
              <a:gd name="connsiteY12890" fmla="*/ 941338 h 6812607"/>
              <a:gd name="connsiteX12891" fmla="*/ 4446240 w 6682383"/>
              <a:gd name="connsiteY12891" fmla="*/ 937617 h 6812607"/>
              <a:gd name="connsiteX12892" fmla="*/ 4449961 w 6682383"/>
              <a:gd name="connsiteY12892" fmla="*/ 933896 h 6812607"/>
              <a:gd name="connsiteX12893" fmla="*/ 4449961 w 6682383"/>
              <a:gd name="connsiteY12893" fmla="*/ 941338 h 6812607"/>
              <a:gd name="connsiteX12894" fmla="*/ 4446240 w 6682383"/>
              <a:gd name="connsiteY12894" fmla="*/ 945058 h 6812607"/>
              <a:gd name="connsiteX12895" fmla="*/ 4435078 w 6682383"/>
              <a:gd name="connsiteY12895" fmla="*/ 948779 h 6812607"/>
              <a:gd name="connsiteX12896" fmla="*/ 4420195 w 6682383"/>
              <a:gd name="connsiteY12896" fmla="*/ 956220 h 6812607"/>
              <a:gd name="connsiteX12897" fmla="*/ 4405313 w 6682383"/>
              <a:gd name="connsiteY12897" fmla="*/ 963662 h 6812607"/>
              <a:gd name="connsiteX12898" fmla="*/ 4397871 w 6682383"/>
              <a:gd name="connsiteY12898" fmla="*/ 971103 h 6812607"/>
              <a:gd name="connsiteX12899" fmla="*/ 4397871 w 6682383"/>
              <a:gd name="connsiteY12899" fmla="*/ 978545 h 6812607"/>
              <a:gd name="connsiteX12900" fmla="*/ 4375547 w 6682383"/>
              <a:gd name="connsiteY12900" fmla="*/ 971103 h 6812607"/>
              <a:gd name="connsiteX12901" fmla="*/ 4371826 w 6682383"/>
              <a:gd name="connsiteY12901" fmla="*/ 978545 h 6812607"/>
              <a:gd name="connsiteX12902" fmla="*/ 4345781 w 6682383"/>
              <a:gd name="connsiteY12902" fmla="*/ 985986 h 6812607"/>
              <a:gd name="connsiteX12903" fmla="*/ 4330898 w 6682383"/>
              <a:gd name="connsiteY12903" fmla="*/ 978545 h 6812607"/>
              <a:gd name="connsiteX12904" fmla="*/ 4338340 w 6682383"/>
              <a:gd name="connsiteY12904" fmla="*/ 974824 h 6812607"/>
              <a:gd name="connsiteX12905" fmla="*/ 4397871 w 6682383"/>
              <a:gd name="connsiteY12905" fmla="*/ 956220 h 6812607"/>
              <a:gd name="connsiteX12906" fmla="*/ 4409033 w 6682383"/>
              <a:gd name="connsiteY12906" fmla="*/ 952500 h 6812607"/>
              <a:gd name="connsiteX12907" fmla="*/ 4412754 w 6682383"/>
              <a:gd name="connsiteY12907" fmla="*/ 948779 h 6812607"/>
              <a:gd name="connsiteX12908" fmla="*/ 4416474 w 6682383"/>
              <a:gd name="connsiteY12908" fmla="*/ 937617 h 6812607"/>
              <a:gd name="connsiteX12909" fmla="*/ 4412754 w 6682383"/>
              <a:gd name="connsiteY12909" fmla="*/ 933896 h 6812607"/>
              <a:gd name="connsiteX12910" fmla="*/ 4405313 w 6682383"/>
              <a:gd name="connsiteY12910" fmla="*/ 933896 h 6812607"/>
              <a:gd name="connsiteX12911" fmla="*/ 4401592 w 6682383"/>
              <a:gd name="connsiteY12911" fmla="*/ 922734 h 6812607"/>
              <a:gd name="connsiteX12912" fmla="*/ 4397871 w 6682383"/>
              <a:gd name="connsiteY12912" fmla="*/ 926455 h 6812607"/>
              <a:gd name="connsiteX12913" fmla="*/ 4397871 w 6682383"/>
              <a:gd name="connsiteY12913" fmla="*/ 930175 h 6812607"/>
              <a:gd name="connsiteX12914" fmla="*/ 4390430 w 6682383"/>
              <a:gd name="connsiteY12914" fmla="*/ 933896 h 6812607"/>
              <a:gd name="connsiteX12915" fmla="*/ 4390430 w 6682383"/>
              <a:gd name="connsiteY12915" fmla="*/ 941338 h 6812607"/>
              <a:gd name="connsiteX12916" fmla="*/ 4390430 w 6682383"/>
              <a:gd name="connsiteY12916" fmla="*/ 948779 h 6812607"/>
              <a:gd name="connsiteX12917" fmla="*/ 4382988 w 6682383"/>
              <a:gd name="connsiteY12917" fmla="*/ 941338 h 6812607"/>
              <a:gd name="connsiteX12918" fmla="*/ 4375547 w 6682383"/>
              <a:gd name="connsiteY12918" fmla="*/ 941338 h 6812607"/>
              <a:gd name="connsiteX12919" fmla="*/ 4368105 w 6682383"/>
              <a:gd name="connsiteY12919" fmla="*/ 941338 h 6812607"/>
              <a:gd name="connsiteX12920" fmla="*/ 4360664 w 6682383"/>
              <a:gd name="connsiteY12920" fmla="*/ 945058 h 6812607"/>
              <a:gd name="connsiteX12921" fmla="*/ 4349502 w 6682383"/>
              <a:gd name="connsiteY12921" fmla="*/ 945058 h 6812607"/>
              <a:gd name="connsiteX12922" fmla="*/ 4345781 w 6682383"/>
              <a:gd name="connsiteY12922" fmla="*/ 956220 h 6812607"/>
              <a:gd name="connsiteX12923" fmla="*/ 4345781 w 6682383"/>
              <a:gd name="connsiteY12923" fmla="*/ 952500 h 6812607"/>
              <a:gd name="connsiteX12924" fmla="*/ 4338340 w 6682383"/>
              <a:gd name="connsiteY12924" fmla="*/ 948779 h 6812607"/>
              <a:gd name="connsiteX12925" fmla="*/ 4330898 w 6682383"/>
              <a:gd name="connsiteY12925" fmla="*/ 956220 h 6812607"/>
              <a:gd name="connsiteX12926" fmla="*/ 4323457 w 6682383"/>
              <a:gd name="connsiteY12926" fmla="*/ 971103 h 6812607"/>
              <a:gd name="connsiteX12927" fmla="*/ 4323457 w 6682383"/>
              <a:gd name="connsiteY12927" fmla="*/ 963662 h 6812607"/>
              <a:gd name="connsiteX12928" fmla="*/ 4316016 w 6682383"/>
              <a:gd name="connsiteY12928" fmla="*/ 963662 h 6812607"/>
              <a:gd name="connsiteX12929" fmla="*/ 4316016 w 6682383"/>
              <a:gd name="connsiteY12929" fmla="*/ 978545 h 6812607"/>
              <a:gd name="connsiteX12930" fmla="*/ 4316016 w 6682383"/>
              <a:gd name="connsiteY12930" fmla="*/ 985986 h 6812607"/>
              <a:gd name="connsiteX12931" fmla="*/ 4323457 w 6682383"/>
              <a:gd name="connsiteY12931" fmla="*/ 993427 h 6812607"/>
              <a:gd name="connsiteX12932" fmla="*/ 4345781 w 6682383"/>
              <a:gd name="connsiteY12932" fmla="*/ 1000869 h 6812607"/>
              <a:gd name="connsiteX12933" fmla="*/ 4353223 w 6682383"/>
              <a:gd name="connsiteY12933" fmla="*/ 993427 h 6812607"/>
              <a:gd name="connsiteX12934" fmla="*/ 4375547 w 6682383"/>
              <a:gd name="connsiteY12934" fmla="*/ 985986 h 6812607"/>
              <a:gd name="connsiteX12935" fmla="*/ 4405313 w 6682383"/>
              <a:gd name="connsiteY12935" fmla="*/ 985986 h 6812607"/>
              <a:gd name="connsiteX12936" fmla="*/ 4416474 w 6682383"/>
              <a:gd name="connsiteY12936" fmla="*/ 982265 h 6812607"/>
              <a:gd name="connsiteX12937" fmla="*/ 4435078 w 6682383"/>
              <a:gd name="connsiteY12937" fmla="*/ 985986 h 6812607"/>
              <a:gd name="connsiteX12938" fmla="*/ 4438799 w 6682383"/>
              <a:gd name="connsiteY12938" fmla="*/ 978545 h 6812607"/>
              <a:gd name="connsiteX12939" fmla="*/ 4449961 w 6682383"/>
              <a:gd name="connsiteY12939" fmla="*/ 978545 h 6812607"/>
              <a:gd name="connsiteX12940" fmla="*/ 4461123 w 6682383"/>
              <a:gd name="connsiteY12940" fmla="*/ 974824 h 6812607"/>
              <a:gd name="connsiteX12941" fmla="*/ 4472285 w 6682383"/>
              <a:gd name="connsiteY12941" fmla="*/ 971103 h 6812607"/>
              <a:gd name="connsiteX12942" fmla="*/ 4516933 w 6682383"/>
              <a:gd name="connsiteY12942" fmla="*/ 963662 h 6812607"/>
              <a:gd name="connsiteX12943" fmla="*/ 4554140 w 6682383"/>
              <a:gd name="connsiteY12943" fmla="*/ 956220 h 6812607"/>
              <a:gd name="connsiteX12944" fmla="*/ 4561582 w 6682383"/>
              <a:gd name="connsiteY12944" fmla="*/ 956220 h 6812607"/>
              <a:gd name="connsiteX12945" fmla="*/ 4572744 w 6682383"/>
              <a:gd name="connsiteY12945" fmla="*/ 956220 h 6812607"/>
              <a:gd name="connsiteX12946" fmla="*/ 4583906 w 6682383"/>
              <a:gd name="connsiteY12946" fmla="*/ 956220 h 6812607"/>
              <a:gd name="connsiteX12947" fmla="*/ 4583906 w 6682383"/>
              <a:gd name="connsiteY12947" fmla="*/ 948779 h 6812607"/>
              <a:gd name="connsiteX12948" fmla="*/ 4591347 w 6682383"/>
              <a:gd name="connsiteY12948" fmla="*/ 941338 h 6812607"/>
              <a:gd name="connsiteX12949" fmla="*/ 4591347 w 6682383"/>
              <a:gd name="connsiteY12949" fmla="*/ 948779 h 6812607"/>
              <a:gd name="connsiteX12950" fmla="*/ 4598789 w 6682383"/>
              <a:gd name="connsiteY12950" fmla="*/ 948779 h 6812607"/>
              <a:gd name="connsiteX12951" fmla="*/ 4606230 w 6682383"/>
              <a:gd name="connsiteY12951" fmla="*/ 941338 h 6812607"/>
              <a:gd name="connsiteX12952" fmla="*/ 4609951 w 6682383"/>
              <a:gd name="connsiteY12952" fmla="*/ 933896 h 6812607"/>
              <a:gd name="connsiteX12953" fmla="*/ 4613672 w 6682383"/>
              <a:gd name="connsiteY12953" fmla="*/ 941338 h 6812607"/>
              <a:gd name="connsiteX12954" fmla="*/ 4621113 w 6682383"/>
              <a:gd name="connsiteY12954" fmla="*/ 933896 h 6812607"/>
              <a:gd name="connsiteX12955" fmla="*/ 4628554 w 6682383"/>
              <a:gd name="connsiteY12955" fmla="*/ 941338 h 6812607"/>
              <a:gd name="connsiteX12956" fmla="*/ 4635996 w 6682383"/>
              <a:gd name="connsiteY12956" fmla="*/ 941338 h 6812607"/>
              <a:gd name="connsiteX12957" fmla="*/ 4621113 w 6682383"/>
              <a:gd name="connsiteY12957" fmla="*/ 926455 h 6812607"/>
              <a:gd name="connsiteX12958" fmla="*/ 4621113 w 6682383"/>
              <a:gd name="connsiteY12958" fmla="*/ 919013 h 6812607"/>
              <a:gd name="connsiteX12959" fmla="*/ 4624834 w 6682383"/>
              <a:gd name="connsiteY12959" fmla="*/ 911572 h 6812607"/>
              <a:gd name="connsiteX12960" fmla="*/ 4628554 w 6682383"/>
              <a:gd name="connsiteY12960" fmla="*/ 919013 h 6812607"/>
              <a:gd name="connsiteX12961" fmla="*/ 4643437 w 6682383"/>
              <a:gd name="connsiteY12961" fmla="*/ 919013 h 6812607"/>
              <a:gd name="connsiteX12962" fmla="*/ 4658320 w 6682383"/>
              <a:gd name="connsiteY12962" fmla="*/ 926455 h 6812607"/>
              <a:gd name="connsiteX12963" fmla="*/ 4658320 w 6682383"/>
              <a:gd name="connsiteY12963" fmla="*/ 919013 h 6812607"/>
              <a:gd name="connsiteX12964" fmla="*/ 4673203 w 6682383"/>
              <a:gd name="connsiteY12964" fmla="*/ 919013 h 6812607"/>
              <a:gd name="connsiteX12965" fmla="*/ 4688086 w 6682383"/>
              <a:gd name="connsiteY12965" fmla="*/ 919013 h 6812607"/>
              <a:gd name="connsiteX12966" fmla="*/ 4702968 w 6682383"/>
              <a:gd name="connsiteY12966" fmla="*/ 922734 h 6812607"/>
              <a:gd name="connsiteX12967" fmla="*/ 4725293 w 6682383"/>
              <a:gd name="connsiteY12967" fmla="*/ 911572 h 6812607"/>
              <a:gd name="connsiteX12968" fmla="*/ 4732734 w 6682383"/>
              <a:gd name="connsiteY12968" fmla="*/ 900410 h 6812607"/>
              <a:gd name="connsiteX12969" fmla="*/ 4732734 w 6682383"/>
              <a:gd name="connsiteY12969" fmla="*/ 896689 h 6812607"/>
              <a:gd name="connsiteX12970" fmla="*/ 4725293 w 6682383"/>
              <a:gd name="connsiteY12970" fmla="*/ 885527 h 6812607"/>
              <a:gd name="connsiteX12971" fmla="*/ 4717851 w 6682383"/>
              <a:gd name="connsiteY12971" fmla="*/ 881806 h 6812607"/>
              <a:gd name="connsiteX12972" fmla="*/ 4706689 w 6682383"/>
              <a:gd name="connsiteY12972" fmla="*/ 881806 h 6812607"/>
              <a:gd name="connsiteX12973" fmla="*/ 4695527 w 6682383"/>
              <a:gd name="connsiteY12973" fmla="*/ 881806 h 6812607"/>
              <a:gd name="connsiteX12974" fmla="*/ 4695527 w 6682383"/>
              <a:gd name="connsiteY12974" fmla="*/ 889248 h 6812607"/>
              <a:gd name="connsiteX12975" fmla="*/ 4673203 w 6682383"/>
              <a:gd name="connsiteY12975" fmla="*/ 889248 h 6812607"/>
              <a:gd name="connsiteX12976" fmla="*/ 4680644 w 6682383"/>
              <a:gd name="connsiteY12976" fmla="*/ 881806 h 6812607"/>
              <a:gd name="connsiteX12977" fmla="*/ 4680644 w 6682383"/>
              <a:gd name="connsiteY12977" fmla="*/ 874365 h 6812607"/>
              <a:gd name="connsiteX12978" fmla="*/ 4688086 w 6682383"/>
              <a:gd name="connsiteY12978" fmla="*/ 874365 h 6812607"/>
              <a:gd name="connsiteX12979" fmla="*/ 4684365 w 6682383"/>
              <a:gd name="connsiteY12979" fmla="*/ 866923 h 6812607"/>
              <a:gd name="connsiteX12980" fmla="*/ 4680644 w 6682383"/>
              <a:gd name="connsiteY12980" fmla="*/ 866923 h 6812607"/>
              <a:gd name="connsiteX12981" fmla="*/ 4669482 w 6682383"/>
              <a:gd name="connsiteY12981" fmla="*/ 866923 h 6812607"/>
              <a:gd name="connsiteX12982" fmla="*/ 4673203 w 6682383"/>
              <a:gd name="connsiteY12982" fmla="*/ 874365 h 6812607"/>
              <a:gd name="connsiteX12983" fmla="*/ 4665761 w 6682383"/>
              <a:gd name="connsiteY12983" fmla="*/ 881806 h 6812607"/>
              <a:gd name="connsiteX12984" fmla="*/ 4665761 w 6682383"/>
              <a:gd name="connsiteY12984" fmla="*/ 874365 h 6812607"/>
              <a:gd name="connsiteX12985" fmla="*/ 4662041 w 6682383"/>
              <a:gd name="connsiteY12985" fmla="*/ 870644 h 6812607"/>
              <a:gd name="connsiteX12986" fmla="*/ 4658320 w 6682383"/>
              <a:gd name="connsiteY12986" fmla="*/ 866923 h 6812607"/>
              <a:gd name="connsiteX12987" fmla="*/ 4658320 w 6682383"/>
              <a:gd name="connsiteY12987" fmla="*/ 874365 h 6812607"/>
              <a:gd name="connsiteX12988" fmla="*/ 4658320 w 6682383"/>
              <a:gd name="connsiteY12988" fmla="*/ 881806 h 6812607"/>
              <a:gd name="connsiteX12989" fmla="*/ 4650879 w 6682383"/>
              <a:gd name="connsiteY12989" fmla="*/ 892968 h 6812607"/>
              <a:gd name="connsiteX12990" fmla="*/ 4643437 w 6682383"/>
              <a:gd name="connsiteY12990" fmla="*/ 896689 h 6812607"/>
              <a:gd name="connsiteX12991" fmla="*/ 4635996 w 6682383"/>
              <a:gd name="connsiteY12991" fmla="*/ 900410 h 6812607"/>
              <a:gd name="connsiteX12992" fmla="*/ 4628554 w 6682383"/>
              <a:gd name="connsiteY12992" fmla="*/ 904131 h 6812607"/>
              <a:gd name="connsiteX12993" fmla="*/ 4613672 w 6682383"/>
              <a:gd name="connsiteY12993" fmla="*/ 904131 h 6812607"/>
              <a:gd name="connsiteX12994" fmla="*/ 4606230 w 6682383"/>
              <a:gd name="connsiteY12994" fmla="*/ 904131 h 6812607"/>
              <a:gd name="connsiteX12995" fmla="*/ 4613672 w 6682383"/>
              <a:gd name="connsiteY12995" fmla="*/ 896689 h 6812607"/>
              <a:gd name="connsiteX12996" fmla="*/ 4591347 w 6682383"/>
              <a:gd name="connsiteY12996" fmla="*/ 896689 h 6812607"/>
              <a:gd name="connsiteX12997" fmla="*/ 4569023 w 6682383"/>
              <a:gd name="connsiteY12997" fmla="*/ 904131 h 6812607"/>
              <a:gd name="connsiteX12998" fmla="*/ 4554140 w 6682383"/>
              <a:gd name="connsiteY12998" fmla="*/ 911572 h 6812607"/>
              <a:gd name="connsiteX12999" fmla="*/ 4546699 w 6682383"/>
              <a:gd name="connsiteY12999" fmla="*/ 919013 h 6812607"/>
              <a:gd name="connsiteX13000" fmla="*/ 4539258 w 6682383"/>
              <a:gd name="connsiteY13000" fmla="*/ 911572 h 6812607"/>
              <a:gd name="connsiteX13001" fmla="*/ 4542978 w 6682383"/>
              <a:gd name="connsiteY13001" fmla="*/ 907851 h 6812607"/>
              <a:gd name="connsiteX13002" fmla="*/ 4546699 w 6682383"/>
              <a:gd name="connsiteY13002" fmla="*/ 904131 h 6812607"/>
              <a:gd name="connsiteX13003" fmla="*/ 4546699 w 6682383"/>
              <a:gd name="connsiteY13003" fmla="*/ 896689 h 6812607"/>
              <a:gd name="connsiteX13004" fmla="*/ 4554140 w 6682383"/>
              <a:gd name="connsiteY13004" fmla="*/ 889248 h 6812607"/>
              <a:gd name="connsiteX13005" fmla="*/ 4561582 w 6682383"/>
              <a:gd name="connsiteY13005" fmla="*/ 885527 h 6812607"/>
              <a:gd name="connsiteX13006" fmla="*/ 4569023 w 6682383"/>
              <a:gd name="connsiteY13006" fmla="*/ 889248 h 6812607"/>
              <a:gd name="connsiteX13007" fmla="*/ 4576465 w 6682383"/>
              <a:gd name="connsiteY13007" fmla="*/ 889248 h 6812607"/>
              <a:gd name="connsiteX13008" fmla="*/ 4576465 w 6682383"/>
              <a:gd name="connsiteY13008" fmla="*/ 874365 h 6812607"/>
              <a:gd name="connsiteX13009" fmla="*/ 4569023 w 6682383"/>
              <a:gd name="connsiteY13009" fmla="*/ 874365 h 6812607"/>
              <a:gd name="connsiteX13010" fmla="*/ 4561582 w 6682383"/>
              <a:gd name="connsiteY13010" fmla="*/ 881806 h 6812607"/>
              <a:gd name="connsiteX13011" fmla="*/ 4557861 w 6682383"/>
              <a:gd name="connsiteY13011" fmla="*/ 881806 h 6812607"/>
              <a:gd name="connsiteX13012" fmla="*/ 4546699 w 6682383"/>
              <a:gd name="connsiteY13012" fmla="*/ 881806 h 6812607"/>
              <a:gd name="connsiteX13013" fmla="*/ 4539258 w 6682383"/>
              <a:gd name="connsiteY13013" fmla="*/ 874365 h 6812607"/>
              <a:gd name="connsiteX13014" fmla="*/ 4539258 w 6682383"/>
              <a:gd name="connsiteY13014" fmla="*/ 844599 h 6812607"/>
              <a:gd name="connsiteX13015" fmla="*/ 4524375 w 6682383"/>
              <a:gd name="connsiteY13015" fmla="*/ 829716 h 6812607"/>
              <a:gd name="connsiteX13016" fmla="*/ 4513213 w 6682383"/>
              <a:gd name="connsiteY13016" fmla="*/ 825996 h 6812607"/>
              <a:gd name="connsiteX13017" fmla="*/ 3841626 w 6682383"/>
              <a:gd name="connsiteY13017" fmla="*/ 825996 h 6812607"/>
              <a:gd name="connsiteX13018" fmla="*/ 3847207 w 6682383"/>
              <a:gd name="connsiteY13018" fmla="*/ 829716 h 6812607"/>
              <a:gd name="connsiteX13019" fmla="*/ 3836045 w 6682383"/>
              <a:gd name="connsiteY13019" fmla="*/ 844599 h 6812607"/>
              <a:gd name="connsiteX13020" fmla="*/ 3813721 w 6682383"/>
              <a:gd name="connsiteY13020" fmla="*/ 844599 h 6812607"/>
              <a:gd name="connsiteX13021" fmla="*/ 3817441 w 6682383"/>
              <a:gd name="connsiteY13021" fmla="*/ 829716 h 6812607"/>
              <a:gd name="connsiteX13022" fmla="*/ 3832325 w 6682383"/>
              <a:gd name="connsiteY13022" fmla="*/ 829716 h 6812607"/>
              <a:gd name="connsiteX13023" fmla="*/ 3839766 w 6682383"/>
              <a:gd name="connsiteY13023" fmla="*/ 829716 h 6812607"/>
              <a:gd name="connsiteX13024" fmla="*/ 3841626 w 6682383"/>
              <a:gd name="connsiteY13024" fmla="*/ 825996 h 6812607"/>
              <a:gd name="connsiteX13025" fmla="*/ 3683496 w 6682383"/>
              <a:gd name="connsiteY13025" fmla="*/ 822275 h 6812607"/>
              <a:gd name="connsiteX13026" fmla="*/ 3690938 w 6682383"/>
              <a:gd name="connsiteY13026" fmla="*/ 822275 h 6812607"/>
              <a:gd name="connsiteX13027" fmla="*/ 3683496 w 6682383"/>
              <a:gd name="connsiteY13027" fmla="*/ 829716 h 6812607"/>
              <a:gd name="connsiteX13028" fmla="*/ 4059287 w 6682383"/>
              <a:gd name="connsiteY13028" fmla="*/ 820415 h 6812607"/>
              <a:gd name="connsiteX13029" fmla="*/ 4048125 w 6682383"/>
              <a:gd name="connsiteY13029" fmla="*/ 829716 h 6812607"/>
              <a:gd name="connsiteX13030" fmla="*/ 4040684 w 6682383"/>
              <a:gd name="connsiteY13030" fmla="*/ 837158 h 6812607"/>
              <a:gd name="connsiteX13031" fmla="*/ 4033242 w 6682383"/>
              <a:gd name="connsiteY13031" fmla="*/ 837158 h 6812607"/>
              <a:gd name="connsiteX13032" fmla="*/ 4018359 w 6682383"/>
              <a:gd name="connsiteY13032" fmla="*/ 837158 h 6812607"/>
              <a:gd name="connsiteX13033" fmla="*/ 3996035 w 6682383"/>
              <a:gd name="connsiteY13033" fmla="*/ 859482 h 6812607"/>
              <a:gd name="connsiteX13034" fmla="*/ 3996035 w 6682383"/>
              <a:gd name="connsiteY13034" fmla="*/ 874365 h 6812607"/>
              <a:gd name="connsiteX13035" fmla="*/ 4003477 w 6682383"/>
              <a:gd name="connsiteY13035" fmla="*/ 874365 h 6812607"/>
              <a:gd name="connsiteX13036" fmla="*/ 4010918 w 6682383"/>
              <a:gd name="connsiteY13036" fmla="*/ 866923 h 6812607"/>
              <a:gd name="connsiteX13037" fmla="*/ 4033242 w 6682383"/>
              <a:gd name="connsiteY13037" fmla="*/ 866923 h 6812607"/>
              <a:gd name="connsiteX13038" fmla="*/ 4040684 w 6682383"/>
              <a:gd name="connsiteY13038" fmla="*/ 859482 h 6812607"/>
              <a:gd name="connsiteX13039" fmla="*/ 4044404 w 6682383"/>
              <a:gd name="connsiteY13039" fmla="*/ 859482 h 6812607"/>
              <a:gd name="connsiteX13040" fmla="*/ 4051846 w 6682383"/>
              <a:gd name="connsiteY13040" fmla="*/ 859482 h 6812607"/>
              <a:gd name="connsiteX13041" fmla="*/ 4055566 w 6682383"/>
              <a:gd name="connsiteY13041" fmla="*/ 855761 h 6812607"/>
              <a:gd name="connsiteX13042" fmla="*/ 4059287 w 6682383"/>
              <a:gd name="connsiteY13042" fmla="*/ 852041 h 6812607"/>
              <a:gd name="connsiteX13043" fmla="*/ 4070449 w 6682383"/>
              <a:gd name="connsiteY13043" fmla="*/ 852041 h 6812607"/>
              <a:gd name="connsiteX13044" fmla="*/ 4077891 w 6682383"/>
              <a:gd name="connsiteY13044" fmla="*/ 859482 h 6812607"/>
              <a:gd name="connsiteX13045" fmla="*/ 4077891 w 6682383"/>
              <a:gd name="connsiteY13045" fmla="*/ 852041 h 6812607"/>
              <a:gd name="connsiteX13046" fmla="*/ 4077891 w 6682383"/>
              <a:gd name="connsiteY13046" fmla="*/ 837158 h 6812607"/>
              <a:gd name="connsiteX13047" fmla="*/ 4059287 w 6682383"/>
              <a:gd name="connsiteY13047" fmla="*/ 820415 h 6812607"/>
              <a:gd name="connsiteX13048" fmla="*/ 6027539 w 6682383"/>
              <a:gd name="connsiteY13048" fmla="*/ 814834 h 6812607"/>
              <a:gd name="connsiteX13049" fmla="*/ 6031260 w 6682383"/>
              <a:gd name="connsiteY13049" fmla="*/ 818554 h 6812607"/>
              <a:gd name="connsiteX13050" fmla="*/ 6034980 w 6682383"/>
              <a:gd name="connsiteY13050" fmla="*/ 822275 h 6812607"/>
              <a:gd name="connsiteX13051" fmla="*/ 6027539 w 6682383"/>
              <a:gd name="connsiteY13051" fmla="*/ 822275 h 6812607"/>
              <a:gd name="connsiteX13052" fmla="*/ 6027539 w 6682383"/>
              <a:gd name="connsiteY13052" fmla="*/ 814834 h 6812607"/>
              <a:gd name="connsiteX13053" fmla="*/ 5960566 w 6682383"/>
              <a:gd name="connsiteY13053" fmla="*/ 814834 h 6812607"/>
              <a:gd name="connsiteX13054" fmla="*/ 5960566 w 6682383"/>
              <a:gd name="connsiteY13054" fmla="*/ 822275 h 6812607"/>
              <a:gd name="connsiteX13055" fmla="*/ 5968008 w 6682383"/>
              <a:gd name="connsiteY13055" fmla="*/ 822275 h 6812607"/>
              <a:gd name="connsiteX13056" fmla="*/ 5960566 w 6682383"/>
              <a:gd name="connsiteY13056" fmla="*/ 814834 h 6812607"/>
              <a:gd name="connsiteX13057" fmla="*/ 4580185 w 6682383"/>
              <a:gd name="connsiteY13057" fmla="*/ 814834 h 6812607"/>
              <a:gd name="connsiteX13058" fmla="*/ 4576465 w 6682383"/>
              <a:gd name="connsiteY13058" fmla="*/ 822275 h 6812607"/>
              <a:gd name="connsiteX13059" fmla="*/ 4583906 w 6682383"/>
              <a:gd name="connsiteY13059" fmla="*/ 822275 h 6812607"/>
              <a:gd name="connsiteX13060" fmla="*/ 4583906 w 6682383"/>
              <a:gd name="connsiteY13060" fmla="*/ 814834 h 6812607"/>
              <a:gd name="connsiteX13061" fmla="*/ 4580185 w 6682383"/>
              <a:gd name="connsiteY13061" fmla="*/ 814834 h 6812607"/>
              <a:gd name="connsiteX13062" fmla="*/ 4420195 w 6682383"/>
              <a:gd name="connsiteY13062" fmla="*/ 814834 h 6812607"/>
              <a:gd name="connsiteX13063" fmla="*/ 4420195 w 6682383"/>
              <a:gd name="connsiteY13063" fmla="*/ 824135 h 6812607"/>
              <a:gd name="connsiteX13064" fmla="*/ 4420195 w 6682383"/>
              <a:gd name="connsiteY13064" fmla="*/ 829716 h 6812607"/>
              <a:gd name="connsiteX13065" fmla="*/ 4427636 w 6682383"/>
              <a:gd name="connsiteY13065" fmla="*/ 829716 h 6812607"/>
              <a:gd name="connsiteX13066" fmla="*/ 2917031 w 6682383"/>
              <a:gd name="connsiteY13066" fmla="*/ 814834 h 6812607"/>
              <a:gd name="connsiteX13067" fmla="*/ 2924473 w 6682383"/>
              <a:gd name="connsiteY13067" fmla="*/ 814834 h 6812607"/>
              <a:gd name="connsiteX13068" fmla="*/ 2924473 w 6682383"/>
              <a:gd name="connsiteY13068" fmla="*/ 822275 h 6812607"/>
              <a:gd name="connsiteX13069" fmla="*/ 2909590 w 6682383"/>
              <a:gd name="connsiteY13069" fmla="*/ 837158 h 6812607"/>
              <a:gd name="connsiteX13070" fmla="*/ 2894707 w 6682383"/>
              <a:gd name="connsiteY13070" fmla="*/ 837158 h 6812607"/>
              <a:gd name="connsiteX13071" fmla="*/ 2902148 w 6682383"/>
              <a:gd name="connsiteY13071" fmla="*/ 833437 h 6812607"/>
              <a:gd name="connsiteX13072" fmla="*/ 2909590 w 6682383"/>
              <a:gd name="connsiteY13072" fmla="*/ 822275 h 6812607"/>
              <a:gd name="connsiteX13073" fmla="*/ 2917031 w 6682383"/>
              <a:gd name="connsiteY13073" fmla="*/ 814834 h 6812607"/>
              <a:gd name="connsiteX13074" fmla="*/ 6161484 w 6682383"/>
              <a:gd name="connsiteY13074" fmla="*/ 807392 h 6812607"/>
              <a:gd name="connsiteX13075" fmla="*/ 6168926 w 6682383"/>
              <a:gd name="connsiteY13075" fmla="*/ 807392 h 6812607"/>
              <a:gd name="connsiteX13076" fmla="*/ 6161484 w 6682383"/>
              <a:gd name="connsiteY13076" fmla="*/ 814834 h 6812607"/>
              <a:gd name="connsiteX13077" fmla="*/ 4457402 w 6682383"/>
              <a:gd name="connsiteY13077" fmla="*/ 807392 h 6812607"/>
              <a:gd name="connsiteX13078" fmla="*/ 4442519 w 6682383"/>
              <a:gd name="connsiteY13078" fmla="*/ 814834 h 6812607"/>
              <a:gd name="connsiteX13079" fmla="*/ 4435078 w 6682383"/>
              <a:gd name="connsiteY13079" fmla="*/ 814834 h 6812607"/>
              <a:gd name="connsiteX13080" fmla="*/ 4435078 w 6682383"/>
              <a:gd name="connsiteY13080" fmla="*/ 822275 h 6812607"/>
              <a:gd name="connsiteX13081" fmla="*/ 4442519 w 6682383"/>
              <a:gd name="connsiteY13081" fmla="*/ 814834 h 6812607"/>
              <a:gd name="connsiteX13082" fmla="*/ 4449961 w 6682383"/>
              <a:gd name="connsiteY13082" fmla="*/ 814834 h 6812607"/>
              <a:gd name="connsiteX13083" fmla="*/ 4464843 w 6682383"/>
              <a:gd name="connsiteY13083" fmla="*/ 818554 h 6812607"/>
              <a:gd name="connsiteX13084" fmla="*/ 4464843 w 6682383"/>
              <a:gd name="connsiteY13084" fmla="*/ 829716 h 6812607"/>
              <a:gd name="connsiteX13085" fmla="*/ 4479726 w 6682383"/>
              <a:gd name="connsiteY13085" fmla="*/ 829716 h 6812607"/>
              <a:gd name="connsiteX13086" fmla="*/ 4490888 w 6682383"/>
              <a:gd name="connsiteY13086" fmla="*/ 822275 h 6812607"/>
              <a:gd name="connsiteX13087" fmla="*/ 4494609 w 6682383"/>
              <a:gd name="connsiteY13087" fmla="*/ 814834 h 6812607"/>
              <a:gd name="connsiteX13088" fmla="*/ 4487168 w 6682383"/>
              <a:gd name="connsiteY13088" fmla="*/ 814834 h 6812607"/>
              <a:gd name="connsiteX13089" fmla="*/ 4479726 w 6682383"/>
              <a:gd name="connsiteY13089" fmla="*/ 811113 h 6812607"/>
              <a:gd name="connsiteX13090" fmla="*/ 4479726 w 6682383"/>
              <a:gd name="connsiteY13090" fmla="*/ 807392 h 6812607"/>
              <a:gd name="connsiteX13091" fmla="*/ 4457402 w 6682383"/>
              <a:gd name="connsiteY13091" fmla="*/ 807392 h 6812607"/>
              <a:gd name="connsiteX13092" fmla="*/ 4368105 w 6682383"/>
              <a:gd name="connsiteY13092" fmla="*/ 807392 h 6812607"/>
              <a:gd name="connsiteX13093" fmla="*/ 4360664 w 6682383"/>
              <a:gd name="connsiteY13093" fmla="*/ 814834 h 6812607"/>
              <a:gd name="connsiteX13094" fmla="*/ 4345781 w 6682383"/>
              <a:gd name="connsiteY13094" fmla="*/ 814834 h 6812607"/>
              <a:gd name="connsiteX13095" fmla="*/ 4342061 w 6682383"/>
              <a:gd name="connsiteY13095" fmla="*/ 818554 h 6812607"/>
              <a:gd name="connsiteX13096" fmla="*/ 4338340 w 6682383"/>
              <a:gd name="connsiteY13096" fmla="*/ 822275 h 6812607"/>
              <a:gd name="connsiteX13097" fmla="*/ 4327178 w 6682383"/>
              <a:gd name="connsiteY13097" fmla="*/ 822275 h 6812607"/>
              <a:gd name="connsiteX13098" fmla="*/ 4319736 w 6682383"/>
              <a:gd name="connsiteY13098" fmla="*/ 822275 h 6812607"/>
              <a:gd name="connsiteX13099" fmla="*/ 4323457 w 6682383"/>
              <a:gd name="connsiteY13099" fmla="*/ 829716 h 6812607"/>
              <a:gd name="connsiteX13100" fmla="*/ 4330898 w 6682383"/>
              <a:gd name="connsiteY13100" fmla="*/ 844599 h 6812607"/>
              <a:gd name="connsiteX13101" fmla="*/ 4345781 w 6682383"/>
              <a:gd name="connsiteY13101" fmla="*/ 844599 h 6812607"/>
              <a:gd name="connsiteX13102" fmla="*/ 4345781 w 6682383"/>
              <a:gd name="connsiteY13102" fmla="*/ 833437 h 6812607"/>
              <a:gd name="connsiteX13103" fmla="*/ 4345781 w 6682383"/>
              <a:gd name="connsiteY13103" fmla="*/ 829716 h 6812607"/>
              <a:gd name="connsiteX13104" fmla="*/ 4353223 w 6682383"/>
              <a:gd name="connsiteY13104" fmla="*/ 829716 h 6812607"/>
              <a:gd name="connsiteX13105" fmla="*/ 4360664 w 6682383"/>
              <a:gd name="connsiteY13105" fmla="*/ 825996 h 6812607"/>
              <a:gd name="connsiteX13106" fmla="*/ 4360664 w 6682383"/>
              <a:gd name="connsiteY13106" fmla="*/ 837158 h 6812607"/>
              <a:gd name="connsiteX13107" fmla="*/ 4353223 w 6682383"/>
              <a:gd name="connsiteY13107" fmla="*/ 840879 h 6812607"/>
              <a:gd name="connsiteX13108" fmla="*/ 4360664 w 6682383"/>
              <a:gd name="connsiteY13108" fmla="*/ 844599 h 6812607"/>
              <a:gd name="connsiteX13109" fmla="*/ 4397871 w 6682383"/>
              <a:gd name="connsiteY13109" fmla="*/ 829716 h 6812607"/>
              <a:gd name="connsiteX13110" fmla="*/ 4390430 w 6682383"/>
              <a:gd name="connsiteY13110" fmla="*/ 822275 h 6812607"/>
              <a:gd name="connsiteX13111" fmla="*/ 4375547 w 6682383"/>
              <a:gd name="connsiteY13111" fmla="*/ 829716 h 6812607"/>
              <a:gd name="connsiteX13112" fmla="*/ 4368105 w 6682383"/>
              <a:gd name="connsiteY13112" fmla="*/ 822275 h 6812607"/>
              <a:gd name="connsiteX13113" fmla="*/ 4368105 w 6682383"/>
              <a:gd name="connsiteY13113" fmla="*/ 814834 h 6812607"/>
              <a:gd name="connsiteX13114" fmla="*/ 4368105 w 6682383"/>
              <a:gd name="connsiteY13114" fmla="*/ 807392 h 6812607"/>
              <a:gd name="connsiteX13115" fmla="*/ 4383918 w 6682383"/>
              <a:gd name="connsiteY13115" fmla="*/ 802741 h 6812607"/>
              <a:gd name="connsiteX13116" fmla="*/ 4382988 w 6682383"/>
              <a:gd name="connsiteY13116" fmla="*/ 807392 h 6812607"/>
              <a:gd name="connsiteX13117" fmla="*/ 4382988 w 6682383"/>
              <a:gd name="connsiteY13117" fmla="*/ 814834 h 6812607"/>
              <a:gd name="connsiteX13118" fmla="*/ 4390430 w 6682383"/>
              <a:gd name="connsiteY13118" fmla="*/ 807392 h 6812607"/>
              <a:gd name="connsiteX13119" fmla="*/ 4386709 w 6682383"/>
              <a:gd name="connsiteY13119" fmla="*/ 803672 h 6812607"/>
              <a:gd name="connsiteX13120" fmla="*/ 4383918 w 6682383"/>
              <a:gd name="connsiteY13120" fmla="*/ 802741 h 6812607"/>
              <a:gd name="connsiteX13121" fmla="*/ 6101953 w 6682383"/>
              <a:gd name="connsiteY13121" fmla="*/ 799951 h 6812607"/>
              <a:gd name="connsiteX13122" fmla="*/ 6116836 w 6682383"/>
              <a:gd name="connsiteY13122" fmla="*/ 799951 h 6812607"/>
              <a:gd name="connsiteX13123" fmla="*/ 6131718 w 6682383"/>
              <a:gd name="connsiteY13123" fmla="*/ 807392 h 6812607"/>
              <a:gd name="connsiteX13124" fmla="*/ 6116836 w 6682383"/>
              <a:gd name="connsiteY13124" fmla="*/ 807392 h 6812607"/>
              <a:gd name="connsiteX13125" fmla="*/ 6064746 w 6682383"/>
              <a:gd name="connsiteY13125" fmla="*/ 799951 h 6812607"/>
              <a:gd name="connsiteX13126" fmla="*/ 6072187 w 6682383"/>
              <a:gd name="connsiteY13126" fmla="*/ 807392 h 6812607"/>
              <a:gd name="connsiteX13127" fmla="*/ 6064746 w 6682383"/>
              <a:gd name="connsiteY13127" fmla="*/ 807392 h 6812607"/>
              <a:gd name="connsiteX13128" fmla="*/ 4509492 w 6682383"/>
              <a:gd name="connsiteY13128" fmla="*/ 799951 h 6812607"/>
              <a:gd name="connsiteX13129" fmla="*/ 4502051 w 6682383"/>
              <a:gd name="connsiteY13129" fmla="*/ 807392 h 6812607"/>
              <a:gd name="connsiteX13130" fmla="*/ 4502051 w 6682383"/>
              <a:gd name="connsiteY13130" fmla="*/ 822275 h 6812607"/>
              <a:gd name="connsiteX13131" fmla="*/ 4509492 w 6682383"/>
              <a:gd name="connsiteY13131" fmla="*/ 814834 h 6812607"/>
              <a:gd name="connsiteX13132" fmla="*/ 4516933 w 6682383"/>
              <a:gd name="connsiteY13132" fmla="*/ 807392 h 6812607"/>
              <a:gd name="connsiteX13133" fmla="*/ 4516933 w 6682383"/>
              <a:gd name="connsiteY13133" fmla="*/ 799951 h 6812607"/>
              <a:gd name="connsiteX13134" fmla="*/ 4353223 w 6682383"/>
              <a:gd name="connsiteY13134" fmla="*/ 799951 h 6812607"/>
              <a:gd name="connsiteX13135" fmla="*/ 4353223 w 6682383"/>
              <a:gd name="connsiteY13135" fmla="*/ 807392 h 6812607"/>
              <a:gd name="connsiteX13136" fmla="*/ 4356943 w 6682383"/>
              <a:gd name="connsiteY13136" fmla="*/ 803672 h 6812607"/>
              <a:gd name="connsiteX13137" fmla="*/ 4353223 w 6682383"/>
              <a:gd name="connsiteY13137" fmla="*/ 799951 h 6812607"/>
              <a:gd name="connsiteX13138" fmla="*/ 3739307 w 6682383"/>
              <a:gd name="connsiteY13138" fmla="*/ 799951 h 6812607"/>
              <a:gd name="connsiteX13139" fmla="*/ 3743028 w 6682383"/>
              <a:gd name="connsiteY13139" fmla="*/ 807392 h 6812607"/>
              <a:gd name="connsiteX13140" fmla="*/ 3735586 w 6682383"/>
              <a:gd name="connsiteY13140" fmla="*/ 807392 h 6812607"/>
              <a:gd name="connsiteX13141" fmla="*/ 3728145 w 6682383"/>
              <a:gd name="connsiteY13141" fmla="*/ 807392 h 6812607"/>
              <a:gd name="connsiteX13142" fmla="*/ 3739307 w 6682383"/>
              <a:gd name="connsiteY13142" fmla="*/ 799951 h 6812607"/>
              <a:gd name="connsiteX13143" fmla="*/ 3348633 w 6682383"/>
              <a:gd name="connsiteY13143" fmla="*/ 799951 h 6812607"/>
              <a:gd name="connsiteX13144" fmla="*/ 3318868 w 6682383"/>
              <a:gd name="connsiteY13144" fmla="*/ 814834 h 6812607"/>
              <a:gd name="connsiteX13145" fmla="*/ 3303984 w 6682383"/>
              <a:gd name="connsiteY13145" fmla="*/ 814834 h 6812607"/>
              <a:gd name="connsiteX13146" fmla="*/ 3289101 w 6682383"/>
              <a:gd name="connsiteY13146" fmla="*/ 825996 h 6812607"/>
              <a:gd name="connsiteX13147" fmla="*/ 3281661 w 6682383"/>
              <a:gd name="connsiteY13147" fmla="*/ 837158 h 6812607"/>
              <a:gd name="connsiteX13148" fmla="*/ 3289101 w 6682383"/>
              <a:gd name="connsiteY13148" fmla="*/ 837158 h 6812607"/>
              <a:gd name="connsiteX13149" fmla="*/ 3303984 w 6682383"/>
              <a:gd name="connsiteY13149" fmla="*/ 829716 h 6812607"/>
              <a:gd name="connsiteX13150" fmla="*/ 3333751 w 6682383"/>
              <a:gd name="connsiteY13150" fmla="*/ 814834 h 6812607"/>
              <a:gd name="connsiteX13151" fmla="*/ 3356074 w 6682383"/>
              <a:gd name="connsiteY13151" fmla="*/ 807392 h 6812607"/>
              <a:gd name="connsiteX13152" fmla="*/ 3363516 w 6682383"/>
              <a:gd name="connsiteY13152" fmla="*/ 799951 h 6812607"/>
              <a:gd name="connsiteX13153" fmla="*/ 3251895 w 6682383"/>
              <a:gd name="connsiteY13153" fmla="*/ 799951 h 6812607"/>
              <a:gd name="connsiteX13154" fmla="*/ 3244454 w 6682383"/>
              <a:gd name="connsiteY13154" fmla="*/ 807392 h 6812607"/>
              <a:gd name="connsiteX13155" fmla="*/ 3251895 w 6682383"/>
              <a:gd name="connsiteY13155" fmla="*/ 807392 h 6812607"/>
              <a:gd name="connsiteX13156" fmla="*/ 3158877 w 6682383"/>
              <a:gd name="connsiteY13156" fmla="*/ 799951 h 6812607"/>
              <a:gd name="connsiteX13157" fmla="*/ 3155156 w 6682383"/>
              <a:gd name="connsiteY13157" fmla="*/ 807392 h 6812607"/>
              <a:gd name="connsiteX13158" fmla="*/ 3162598 w 6682383"/>
              <a:gd name="connsiteY13158" fmla="*/ 807392 h 6812607"/>
              <a:gd name="connsiteX13159" fmla="*/ 3170039 w 6682383"/>
              <a:gd name="connsiteY13159" fmla="*/ 807392 h 6812607"/>
              <a:gd name="connsiteX13160" fmla="*/ 3162598 w 6682383"/>
              <a:gd name="connsiteY13160" fmla="*/ 799951 h 6812607"/>
              <a:gd name="connsiteX13161" fmla="*/ 3158877 w 6682383"/>
              <a:gd name="connsiteY13161" fmla="*/ 799951 h 6812607"/>
              <a:gd name="connsiteX13162" fmla="*/ 2656582 w 6682383"/>
              <a:gd name="connsiteY13162" fmla="*/ 799951 h 6812607"/>
              <a:gd name="connsiteX13163" fmla="*/ 2664023 w 6682383"/>
              <a:gd name="connsiteY13163" fmla="*/ 799951 h 6812607"/>
              <a:gd name="connsiteX13164" fmla="*/ 2660303 w 6682383"/>
              <a:gd name="connsiteY13164" fmla="*/ 807392 h 6812607"/>
              <a:gd name="connsiteX13165" fmla="*/ 2656582 w 6682383"/>
              <a:gd name="connsiteY13165" fmla="*/ 807392 h 6812607"/>
              <a:gd name="connsiteX13166" fmla="*/ 3937434 w 6682383"/>
              <a:gd name="connsiteY13166" fmla="*/ 794370 h 6812607"/>
              <a:gd name="connsiteX13167" fmla="*/ 3943945 w 6682383"/>
              <a:gd name="connsiteY13167" fmla="*/ 796230 h 6812607"/>
              <a:gd name="connsiteX13168" fmla="*/ 3951387 w 6682383"/>
              <a:gd name="connsiteY13168" fmla="*/ 807392 h 6812607"/>
              <a:gd name="connsiteX13169" fmla="*/ 3943945 w 6682383"/>
              <a:gd name="connsiteY13169" fmla="*/ 807392 h 6812607"/>
              <a:gd name="connsiteX13170" fmla="*/ 3936504 w 6682383"/>
              <a:gd name="connsiteY13170" fmla="*/ 799951 h 6812607"/>
              <a:gd name="connsiteX13171" fmla="*/ 3921622 w 6682383"/>
              <a:gd name="connsiteY13171" fmla="*/ 799951 h 6812607"/>
              <a:gd name="connsiteX13172" fmla="*/ 3932783 w 6682383"/>
              <a:gd name="connsiteY13172" fmla="*/ 796230 h 6812607"/>
              <a:gd name="connsiteX13173" fmla="*/ 3937434 w 6682383"/>
              <a:gd name="connsiteY13173" fmla="*/ 794370 h 6812607"/>
              <a:gd name="connsiteX13174" fmla="*/ 4792265 w 6682383"/>
              <a:gd name="connsiteY13174" fmla="*/ 792509 h 6812607"/>
              <a:gd name="connsiteX13175" fmla="*/ 4795986 w 6682383"/>
              <a:gd name="connsiteY13175" fmla="*/ 796230 h 6812607"/>
              <a:gd name="connsiteX13176" fmla="*/ 4799707 w 6682383"/>
              <a:gd name="connsiteY13176" fmla="*/ 799951 h 6812607"/>
              <a:gd name="connsiteX13177" fmla="*/ 4799707 w 6682383"/>
              <a:gd name="connsiteY13177" fmla="*/ 796230 h 6812607"/>
              <a:gd name="connsiteX13178" fmla="*/ 4792265 w 6682383"/>
              <a:gd name="connsiteY13178" fmla="*/ 792509 h 6812607"/>
              <a:gd name="connsiteX13179" fmla="*/ 3973711 w 6682383"/>
              <a:gd name="connsiteY13179" fmla="*/ 792509 h 6812607"/>
              <a:gd name="connsiteX13180" fmla="*/ 3981152 w 6682383"/>
              <a:gd name="connsiteY13180" fmla="*/ 799951 h 6812607"/>
              <a:gd name="connsiteX13181" fmla="*/ 3973711 w 6682383"/>
              <a:gd name="connsiteY13181" fmla="*/ 799951 h 6812607"/>
              <a:gd name="connsiteX13182" fmla="*/ 3966270 w 6682383"/>
              <a:gd name="connsiteY13182" fmla="*/ 799951 h 6812607"/>
              <a:gd name="connsiteX13183" fmla="*/ 3973711 w 6682383"/>
              <a:gd name="connsiteY13183" fmla="*/ 792509 h 6812607"/>
              <a:gd name="connsiteX13184" fmla="*/ 3274219 w 6682383"/>
              <a:gd name="connsiteY13184" fmla="*/ 792509 h 6812607"/>
              <a:gd name="connsiteX13185" fmla="*/ 3266777 w 6682383"/>
              <a:gd name="connsiteY13185" fmla="*/ 799951 h 6812607"/>
              <a:gd name="connsiteX13186" fmla="*/ 3274219 w 6682383"/>
              <a:gd name="connsiteY13186" fmla="*/ 799951 h 6812607"/>
              <a:gd name="connsiteX13187" fmla="*/ 3281661 w 6682383"/>
              <a:gd name="connsiteY13187" fmla="*/ 792509 h 6812607"/>
              <a:gd name="connsiteX13188" fmla="*/ 3274219 w 6682383"/>
              <a:gd name="connsiteY13188" fmla="*/ 792509 h 6812607"/>
              <a:gd name="connsiteX13189" fmla="*/ 3002607 w 6682383"/>
              <a:gd name="connsiteY13189" fmla="*/ 792509 h 6812607"/>
              <a:gd name="connsiteX13190" fmla="*/ 3006328 w 6682383"/>
              <a:gd name="connsiteY13190" fmla="*/ 799951 h 6812607"/>
              <a:gd name="connsiteX13191" fmla="*/ 2998887 w 6682383"/>
              <a:gd name="connsiteY13191" fmla="*/ 799951 h 6812607"/>
              <a:gd name="connsiteX13192" fmla="*/ 3002607 w 6682383"/>
              <a:gd name="connsiteY13192" fmla="*/ 792509 h 6812607"/>
              <a:gd name="connsiteX13193" fmla="*/ 2924473 w 6682383"/>
              <a:gd name="connsiteY13193" fmla="*/ 792509 h 6812607"/>
              <a:gd name="connsiteX13194" fmla="*/ 2909590 w 6682383"/>
              <a:gd name="connsiteY13194" fmla="*/ 807392 h 6812607"/>
              <a:gd name="connsiteX13195" fmla="*/ 2894707 w 6682383"/>
              <a:gd name="connsiteY13195" fmla="*/ 814834 h 6812607"/>
              <a:gd name="connsiteX13196" fmla="*/ 2887266 w 6682383"/>
              <a:gd name="connsiteY13196" fmla="*/ 814834 h 6812607"/>
              <a:gd name="connsiteX13197" fmla="*/ 2894707 w 6682383"/>
              <a:gd name="connsiteY13197" fmla="*/ 807392 h 6812607"/>
              <a:gd name="connsiteX13198" fmla="*/ 2902148 w 6682383"/>
              <a:gd name="connsiteY13198" fmla="*/ 799951 h 6812607"/>
              <a:gd name="connsiteX13199" fmla="*/ 4911328 w 6682383"/>
              <a:gd name="connsiteY13199" fmla="*/ 785068 h 6812607"/>
              <a:gd name="connsiteX13200" fmla="*/ 4903886 w 6682383"/>
              <a:gd name="connsiteY13200" fmla="*/ 792509 h 6812607"/>
              <a:gd name="connsiteX13201" fmla="*/ 4911328 w 6682383"/>
              <a:gd name="connsiteY13201" fmla="*/ 792509 h 6812607"/>
              <a:gd name="connsiteX13202" fmla="*/ 4911328 w 6682383"/>
              <a:gd name="connsiteY13202" fmla="*/ 799951 h 6812607"/>
              <a:gd name="connsiteX13203" fmla="*/ 4918769 w 6682383"/>
              <a:gd name="connsiteY13203" fmla="*/ 792509 h 6812607"/>
              <a:gd name="connsiteX13204" fmla="*/ 4141143 w 6682383"/>
              <a:gd name="connsiteY13204" fmla="*/ 785068 h 6812607"/>
              <a:gd name="connsiteX13205" fmla="*/ 4143003 w 6682383"/>
              <a:gd name="connsiteY13205" fmla="*/ 785068 h 6812607"/>
              <a:gd name="connsiteX13206" fmla="*/ 4144863 w 6682383"/>
              <a:gd name="connsiteY13206" fmla="*/ 785068 h 6812607"/>
              <a:gd name="connsiteX13207" fmla="*/ 4144863 w 6682383"/>
              <a:gd name="connsiteY13207" fmla="*/ 792509 h 6812607"/>
              <a:gd name="connsiteX13208" fmla="*/ 4141143 w 6682383"/>
              <a:gd name="connsiteY13208" fmla="*/ 785068 h 6812607"/>
              <a:gd name="connsiteX13209" fmla="*/ 2850058 w 6682383"/>
              <a:gd name="connsiteY13209" fmla="*/ 785068 h 6812607"/>
              <a:gd name="connsiteX13210" fmla="*/ 2842617 w 6682383"/>
              <a:gd name="connsiteY13210" fmla="*/ 799951 h 6812607"/>
              <a:gd name="connsiteX13211" fmla="*/ 2850058 w 6682383"/>
              <a:gd name="connsiteY13211" fmla="*/ 792509 h 6812607"/>
              <a:gd name="connsiteX13212" fmla="*/ 4634368 w 6682383"/>
              <a:gd name="connsiteY13212" fmla="*/ 782743 h 6812607"/>
              <a:gd name="connsiteX13213" fmla="*/ 4632275 w 6682383"/>
              <a:gd name="connsiteY13213" fmla="*/ 785068 h 6812607"/>
              <a:gd name="connsiteX13214" fmla="*/ 4643437 w 6682383"/>
              <a:gd name="connsiteY13214" fmla="*/ 799951 h 6812607"/>
              <a:gd name="connsiteX13215" fmla="*/ 4665761 w 6682383"/>
              <a:gd name="connsiteY13215" fmla="*/ 799951 h 6812607"/>
              <a:gd name="connsiteX13216" fmla="*/ 4665761 w 6682383"/>
              <a:gd name="connsiteY13216" fmla="*/ 792509 h 6812607"/>
              <a:gd name="connsiteX13217" fmla="*/ 4665761 w 6682383"/>
              <a:gd name="connsiteY13217" fmla="*/ 785068 h 6812607"/>
              <a:gd name="connsiteX13218" fmla="*/ 4658320 w 6682383"/>
              <a:gd name="connsiteY13218" fmla="*/ 792509 h 6812607"/>
              <a:gd name="connsiteX13219" fmla="*/ 4643437 w 6682383"/>
              <a:gd name="connsiteY13219" fmla="*/ 792509 h 6812607"/>
              <a:gd name="connsiteX13220" fmla="*/ 4634368 w 6682383"/>
              <a:gd name="connsiteY13220" fmla="*/ 782743 h 6812607"/>
              <a:gd name="connsiteX13221" fmla="*/ 4539258 w 6682383"/>
              <a:gd name="connsiteY13221" fmla="*/ 780417 h 6812607"/>
              <a:gd name="connsiteX13222" fmla="*/ 4531816 w 6682383"/>
              <a:gd name="connsiteY13222" fmla="*/ 781347 h 6812607"/>
              <a:gd name="connsiteX13223" fmla="*/ 4524375 w 6682383"/>
              <a:gd name="connsiteY13223" fmla="*/ 785068 h 6812607"/>
              <a:gd name="connsiteX13224" fmla="*/ 4524375 w 6682383"/>
              <a:gd name="connsiteY13224" fmla="*/ 792509 h 6812607"/>
              <a:gd name="connsiteX13225" fmla="*/ 4531816 w 6682383"/>
              <a:gd name="connsiteY13225" fmla="*/ 807392 h 6812607"/>
              <a:gd name="connsiteX13226" fmla="*/ 4539258 w 6682383"/>
              <a:gd name="connsiteY13226" fmla="*/ 814834 h 6812607"/>
              <a:gd name="connsiteX13227" fmla="*/ 4554140 w 6682383"/>
              <a:gd name="connsiteY13227" fmla="*/ 822275 h 6812607"/>
              <a:gd name="connsiteX13228" fmla="*/ 4561582 w 6682383"/>
              <a:gd name="connsiteY13228" fmla="*/ 829716 h 6812607"/>
              <a:gd name="connsiteX13229" fmla="*/ 4561582 w 6682383"/>
              <a:gd name="connsiteY13229" fmla="*/ 822275 h 6812607"/>
              <a:gd name="connsiteX13230" fmla="*/ 4569023 w 6682383"/>
              <a:gd name="connsiteY13230" fmla="*/ 814834 h 6812607"/>
              <a:gd name="connsiteX13231" fmla="*/ 4572744 w 6682383"/>
              <a:gd name="connsiteY13231" fmla="*/ 822275 h 6812607"/>
              <a:gd name="connsiteX13232" fmla="*/ 4572744 w 6682383"/>
              <a:gd name="connsiteY13232" fmla="*/ 803672 h 6812607"/>
              <a:gd name="connsiteX13233" fmla="*/ 4561582 w 6682383"/>
              <a:gd name="connsiteY13233" fmla="*/ 792509 h 6812607"/>
              <a:gd name="connsiteX13234" fmla="*/ 4531816 w 6682383"/>
              <a:gd name="connsiteY13234" fmla="*/ 799951 h 6812607"/>
              <a:gd name="connsiteX13235" fmla="*/ 4535537 w 6682383"/>
              <a:gd name="connsiteY13235" fmla="*/ 788789 h 6812607"/>
              <a:gd name="connsiteX13236" fmla="*/ 4539258 w 6682383"/>
              <a:gd name="connsiteY13236" fmla="*/ 785068 h 6812607"/>
              <a:gd name="connsiteX13237" fmla="*/ 4546699 w 6682383"/>
              <a:gd name="connsiteY13237" fmla="*/ 785068 h 6812607"/>
              <a:gd name="connsiteX13238" fmla="*/ 4539258 w 6682383"/>
              <a:gd name="connsiteY13238" fmla="*/ 780417 h 6812607"/>
              <a:gd name="connsiteX13239" fmla="*/ 6087070 w 6682383"/>
              <a:gd name="connsiteY13239" fmla="*/ 777627 h 6812607"/>
              <a:gd name="connsiteX13240" fmla="*/ 6087070 w 6682383"/>
              <a:gd name="connsiteY13240" fmla="*/ 785068 h 6812607"/>
              <a:gd name="connsiteX13241" fmla="*/ 6083349 w 6682383"/>
              <a:gd name="connsiteY13241" fmla="*/ 796230 h 6812607"/>
              <a:gd name="connsiteX13242" fmla="*/ 6072187 w 6682383"/>
              <a:gd name="connsiteY13242" fmla="*/ 792509 h 6812607"/>
              <a:gd name="connsiteX13243" fmla="*/ 6064746 w 6682383"/>
              <a:gd name="connsiteY13243" fmla="*/ 792509 h 6812607"/>
              <a:gd name="connsiteX13244" fmla="*/ 6087070 w 6682383"/>
              <a:gd name="connsiteY13244" fmla="*/ 777627 h 6812607"/>
              <a:gd name="connsiteX13245" fmla="*/ 4010918 w 6682383"/>
              <a:gd name="connsiteY13245" fmla="*/ 777627 h 6812607"/>
              <a:gd name="connsiteX13246" fmla="*/ 4018359 w 6682383"/>
              <a:gd name="connsiteY13246" fmla="*/ 785068 h 6812607"/>
              <a:gd name="connsiteX13247" fmla="*/ 4029522 w 6682383"/>
              <a:gd name="connsiteY13247" fmla="*/ 792509 h 6812607"/>
              <a:gd name="connsiteX13248" fmla="*/ 4033242 w 6682383"/>
              <a:gd name="connsiteY13248" fmla="*/ 799951 h 6812607"/>
              <a:gd name="connsiteX13249" fmla="*/ 4022080 w 6682383"/>
              <a:gd name="connsiteY13249" fmla="*/ 803672 h 6812607"/>
              <a:gd name="connsiteX13250" fmla="*/ 4014639 w 6682383"/>
              <a:gd name="connsiteY13250" fmla="*/ 799951 h 6812607"/>
              <a:gd name="connsiteX13251" fmla="*/ 4010918 w 6682383"/>
              <a:gd name="connsiteY13251" fmla="*/ 792509 h 6812607"/>
              <a:gd name="connsiteX13252" fmla="*/ 4007197 w 6682383"/>
              <a:gd name="connsiteY13252" fmla="*/ 796230 h 6812607"/>
              <a:gd name="connsiteX13253" fmla="*/ 4003477 w 6682383"/>
              <a:gd name="connsiteY13253" fmla="*/ 799951 h 6812607"/>
              <a:gd name="connsiteX13254" fmla="*/ 3996035 w 6682383"/>
              <a:gd name="connsiteY13254" fmla="*/ 792509 h 6812607"/>
              <a:gd name="connsiteX13255" fmla="*/ 4003477 w 6682383"/>
              <a:gd name="connsiteY13255" fmla="*/ 785068 h 6812607"/>
              <a:gd name="connsiteX13256" fmla="*/ 4010918 w 6682383"/>
              <a:gd name="connsiteY13256" fmla="*/ 777627 h 6812607"/>
              <a:gd name="connsiteX13257" fmla="*/ 3780235 w 6682383"/>
              <a:gd name="connsiteY13257" fmla="*/ 777627 h 6812607"/>
              <a:gd name="connsiteX13258" fmla="*/ 3780235 w 6682383"/>
              <a:gd name="connsiteY13258" fmla="*/ 785068 h 6812607"/>
              <a:gd name="connsiteX13259" fmla="*/ 3783955 w 6682383"/>
              <a:gd name="connsiteY13259" fmla="*/ 785068 h 6812607"/>
              <a:gd name="connsiteX13260" fmla="*/ 3787676 w 6682383"/>
              <a:gd name="connsiteY13260" fmla="*/ 785068 h 6812607"/>
              <a:gd name="connsiteX13261" fmla="*/ 3780235 w 6682383"/>
              <a:gd name="connsiteY13261" fmla="*/ 777627 h 6812607"/>
              <a:gd name="connsiteX13262" fmla="*/ 3080742 w 6682383"/>
              <a:gd name="connsiteY13262" fmla="*/ 777627 h 6812607"/>
              <a:gd name="connsiteX13263" fmla="*/ 3073301 w 6682383"/>
              <a:gd name="connsiteY13263" fmla="*/ 785068 h 6812607"/>
              <a:gd name="connsiteX13264" fmla="*/ 3058418 w 6682383"/>
              <a:gd name="connsiteY13264" fmla="*/ 792509 h 6812607"/>
              <a:gd name="connsiteX13265" fmla="*/ 3065859 w 6682383"/>
              <a:gd name="connsiteY13265" fmla="*/ 785068 h 6812607"/>
              <a:gd name="connsiteX13266" fmla="*/ 3080742 w 6682383"/>
              <a:gd name="connsiteY13266" fmla="*/ 777627 h 6812607"/>
              <a:gd name="connsiteX13267" fmla="*/ 2887266 w 6682383"/>
              <a:gd name="connsiteY13267" fmla="*/ 777627 h 6812607"/>
              <a:gd name="connsiteX13268" fmla="*/ 2887266 w 6682383"/>
              <a:gd name="connsiteY13268" fmla="*/ 785068 h 6812607"/>
              <a:gd name="connsiteX13269" fmla="*/ 2894707 w 6682383"/>
              <a:gd name="connsiteY13269" fmla="*/ 777627 h 6812607"/>
              <a:gd name="connsiteX13270" fmla="*/ 4591347 w 6682383"/>
              <a:gd name="connsiteY13270" fmla="*/ 770185 h 6812607"/>
              <a:gd name="connsiteX13271" fmla="*/ 4587627 w 6682383"/>
              <a:gd name="connsiteY13271" fmla="*/ 773906 h 6812607"/>
              <a:gd name="connsiteX13272" fmla="*/ 4591347 w 6682383"/>
              <a:gd name="connsiteY13272" fmla="*/ 777627 h 6812607"/>
              <a:gd name="connsiteX13273" fmla="*/ 4591347 w 6682383"/>
              <a:gd name="connsiteY13273" fmla="*/ 770185 h 6812607"/>
              <a:gd name="connsiteX13274" fmla="*/ 4282529 w 6682383"/>
              <a:gd name="connsiteY13274" fmla="*/ 770185 h 6812607"/>
              <a:gd name="connsiteX13275" fmla="*/ 4278809 w 6682383"/>
              <a:gd name="connsiteY13275" fmla="*/ 777627 h 6812607"/>
              <a:gd name="connsiteX13276" fmla="*/ 4278809 w 6682383"/>
              <a:gd name="connsiteY13276" fmla="*/ 785068 h 6812607"/>
              <a:gd name="connsiteX13277" fmla="*/ 4286250 w 6682383"/>
              <a:gd name="connsiteY13277" fmla="*/ 777627 h 6812607"/>
              <a:gd name="connsiteX13278" fmla="*/ 4282529 w 6682383"/>
              <a:gd name="connsiteY13278" fmla="*/ 770185 h 6812607"/>
              <a:gd name="connsiteX13279" fmla="*/ 3430488 w 6682383"/>
              <a:gd name="connsiteY13279" fmla="*/ 770185 h 6812607"/>
              <a:gd name="connsiteX13280" fmla="*/ 3415605 w 6682383"/>
              <a:gd name="connsiteY13280" fmla="*/ 773906 h 6812607"/>
              <a:gd name="connsiteX13281" fmla="*/ 3400723 w 6682383"/>
              <a:gd name="connsiteY13281" fmla="*/ 785068 h 6812607"/>
              <a:gd name="connsiteX13282" fmla="*/ 3385840 w 6682383"/>
              <a:gd name="connsiteY13282" fmla="*/ 792509 h 6812607"/>
              <a:gd name="connsiteX13283" fmla="*/ 3400723 w 6682383"/>
              <a:gd name="connsiteY13283" fmla="*/ 792509 h 6812607"/>
              <a:gd name="connsiteX13284" fmla="*/ 3408165 w 6682383"/>
              <a:gd name="connsiteY13284" fmla="*/ 785068 h 6812607"/>
              <a:gd name="connsiteX13285" fmla="*/ 3437930 w 6682383"/>
              <a:gd name="connsiteY13285" fmla="*/ 770185 h 6812607"/>
              <a:gd name="connsiteX13286" fmla="*/ 2416597 w 6682383"/>
              <a:gd name="connsiteY13286" fmla="*/ 768790 h 6812607"/>
              <a:gd name="connsiteX13287" fmla="*/ 2418457 w 6682383"/>
              <a:gd name="connsiteY13287" fmla="*/ 770185 h 6812607"/>
              <a:gd name="connsiteX13288" fmla="*/ 2425898 w 6682383"/>
              <a:gd name="connsiteY13288" fmla="*/ 770185 h 6812607"/>
              <a:gd name="connsiteX13289" fmla="*/ 2433340 w 6682383"/>
              <a:gd name="connsiteY13289" fmla="*/ 770185 h 6812607"/>
              <a:gd name="connsiteX13290" fmla="*/ 2440781 w 6682383"/>
              <a:gd name="connsiteY13290" fmla="*/ 770185 h 6812607"/>
              <a:gd name="connsiteX13291" fmla="*/ 2433340 w 6682383"/>
              <a:gd name="connsiteY13291" fmla="*/ 777627 h 6812607"/>
              <a:gd name="connsiteX13292" fmla="*/ 2418457 w 6682383"/>
              <a:gd name="connsiteY13292" fmla="*/ 792509 h 6812607"/>
              <a:gd name="connsiteX13293" fmla="*/ 2396133 w 6682383"/>
              <a:gd name="connsiteY13293" fmla="*/ 807392 h 6812607"/>
              <a:gd name="connsiteX13294" fmla="*/ 2381250 w 6682383"/>
              <a:gd name="connsiteY13294" fmla="*/ 822275 h 6812607"/>
              <a:gd name="connsiteX13295" fmla="*/ 2373810 w 6682383"/>
              <a:gd name="connsiteY13295" fmla="*/ 822275 h 6812607"/>
              <a:gd name="connsiteX13296" fmla="*/ 2373810 w 6682383"/>
              <a:gd name="connsiteY13296" fmla="*/ 814834 h 6812607"/>
              <a:gd name="connsiteX13297" fmla="*/ 2358926 w 6682383"/>
              <a:gd name="connsiteY13297" fmla="*/ 822275 h 6812607"/>
              <a:gd name="connsiteX13298" fmla="*/ 2381250 w 6682383"/>
              <a:gd name="connsiteY13298" fmla="*/ 792509 h 6812607"/>
              <a:gd name="connsiteX13299" fmla="*/ 2388691 w 6682383"/>
              <a:gd name="connsiteY13299" fmla="*/ 792509 h 6812607"/>
              <a:gd name="connsiteX13300" fmla="*/ 2416597 w 6682383"/>
              <a:gd name="connsiteY13300" fmla="*/ 768790 h 6812607"/>
              <a:gd name="connsiteX13301" fmla="*/ 6042422 w 6682383"/>
              <a:gd name="connsiteY13301" fmla="*/ 762744 h 6812607"/>
              <a:gd name="connsiteX13302" fmla="*/ 6049863 w 6682383"/>
              <a:gd name="connsiteY13302" fmla="*/ 770185 h 6812607"/>
              <a:gd name="connsiteX13303" fmla="*/ 6042422 w 6682383"/>
              <a:gd name="connsiteY13303" fmla="*/ 770185 h 6812607"/>
              <a:gd name="connsiteX13304" fmla="*/ 4546699 w 6682383"/>
              <a:gd name="connsiteY13304" fmla="*/ 762744 h 6812607"/>
              <a:gd name="connsiteX13305" fmla="*/ 4549179 w 6682383"/>
              <a:gd name="connsiteY13305" fmla="*/ 767705 h 6812607"/>
              <a:gd name="connsiteX13306" fmla="*/ 4546699 w 6682383"/>
              <a:gd name="connsiteY13306" fmla="*/ 770185 h 6812607"/>
              <a:gd name="connsiteX13307" fmla="*/ 4107656 w 6682383"/>
              <a:gd name="connsiteY13307" fmla="*/ 762744 h 6812607"/>
              <a:gd name="connsiteX13308" fmla="*/ 4111377 w 6682383"/>
              <a:gd name="connsiteY13308" fmla="*/ 762744 h 6812607"/>
              <a:gd name="connsiteX13309" fmla="*/ 4115098 w 6682383"/>
              <a:gd name="connsiteY13309" fmla="*/ 770185 h 6812607"/>
              <a:gd name="connsiteX13310" fmla="*/ 4107656 w 6682383"/>
              <a:gd name="connsiteY13310" fmla="*/ 770185 h 6812607"/>
              <a:gd name="connsiteX13311" fmla="*/ 4100215 w 6682383"/>
              <a:gd name="connsiteY13311" fmla="*/ 777627 h 6812607"/>
              <a:gd name="connsiteX13312" fmla="*/ 4092773 w 6682383"/>
              <a:gd name="connsiteY13312" fmla="*/ 777627 h 6812607"/>
              <a:gd name="connsiteX13313" fmla="*/ 4092773 w 6682383"/>
              <a:gd name="connsiteY13313" fmla="*/ 770185 h 6812607"/>
              <a:gd name="connsiteX13314" fmla="*/ 3772793 w 6682383"/>
              <a:gd name="connsiteY13314" fmla="*/ 762744 h 6812607"/>
              <a:gd name="connsiteX13315" fmla="*/ 3765352 w 6682383"/>
              <a:gd name="connsiteY13315" fmla="*/ 777627 h 6812607"/>
              <a:gd name="connsiteX13316" fmla="*/ 3787676 w 6682383"/>
              <a:gd name="connsiteY13316" fmla="*/ 770185 h 6812607"/>
              <a:gd name="connsiteX13317" fmla="*/ 3787676 w 6682383"/>
              <a:gd name="connsiteY13317" fmla="*/ 762744 h 6812607"/>
              <a:gd name="connsiteX13318" fmla="*/ 3772793 w 6682383"/>
              <a:gd name="connsiteY13318" fmla="*/ 762744 h 6812607"/>
              <a:gd name="connsiteX13319" fmla="*/ 2723555 w 6682383"/>
              <a:gd name="connsiteY13319" fmla="*/ 757163 h 6812607"/>
              <a:gd name="connsiteX13320" fmla="*/ 2727275 w 6682383"/>
              <a:gd name="connsiteY13320" fmla="*/ 759023 h 6812607"/>
              <a:gd name="connsiteX13321" fmla="*/ 2730997 w 6682383"/>
              <a:gd name="connsiteY13321" fmla="*/ 762744 h 6812607"/>
              <a:gd name="connsiteX13322" fmla="*/ 2723555 w 6682383"/>
              <a:gd name="connsiteY13322" fmla="*/ 762744 h 6812607"/>
              <a:gd name="connsiteX13323" fmla="*/ 2716113 w 6682383"/>
              <a:gd name="connsiteY13323" fmla="*/ 766464 h 6812607"/>
              <a:gd name="connsiteX13324" fmla="*/ 2719834 w 6682383"/>
              <a:gd name="connsiteY13324" fmla="*/ 759023 h 6812607"/>
              <a:gd name="connsiteX13325" fmla="*/ 2723555 w 6682383"/>
              <a:gd name="connsiteY13325" fmla="*/ 757163 h 6812607"/>
              <a:gd name="connsiteX13326" fmla="*/ 6094511 w 6682383"/>
              <a:gd name="connsiteY13326" fmla="*/ 755302 h 6812607"/>
              <a:gd name="connsiteX13327" fmla="*/ 6101953 w 6682383"/>
              <a:gd name="connsiteY13327" fmla="*/ 759023 h 6812607"/>
              <a:gd name="connsiteX13328" fmla="*/ 6109394 w 6682383"/>
              <a:gd name="connsiteY13328" fmla="*/ 770185 h 6812607"/>
              <a:gd name="connsiteX13329" fmla="*/ 6109394 w 6682383"/>
              <a:gd name="connsiteY13329" fmla="*/ 785068 h 6812607"/>
              <a:gd name="connsiteX13330" fmla="*/ 6101953 w 6682383"/>
              <a:gd name="connsiteY13330" fmla="*/ 792509 h 6812607"/>
              <a:gd name="connsiteX13331" fmla="*/ 6094511 w 6682383"/>
              <a:gd name="connsiteY13331" fmla="*/ 785068 h 6812607"/>
              <a:gd name="connsiteX13332" fmla="*/ 6098232 w 6682383"/>
              <a:gd name="connsiteY13332" fmla="*/ 785068 h 6812607"/>
              <a:gd name="connsiteX13333" fmla="*/ 6101953 w 6682383"/>
              <a:gd name="connsiteY13333" fmla="*/ 777627 h 6812607"/>
              <a:gd name="connsiteX13334" fmla="*/ 6101953 w 6682383"/>
              <a:gd name="connsiteY13334" fmla="*/ 770185 h 6812607"/>
              <a:gd name="connsiteX13335" fmla="*/ 6101953 w 6682383"/>
              <a:gd name="connsiteY13335" fmla="*/ 762744 h 6812607"/>
              <a:gd name="connsiteX13336" fmla="*/ 6064746 w 6682383"/>
              <a:gd name="connsiteY13336" fmla="*/ 755302 h 6812607"/>
              <a:gd name="connsiteX13337" fmla="*/ 6083349 w 6682383"/>
              <a:gd name="connsiteY13337" fmla="*/ 759023 h 6812607"/>
              <a:gd name="connsiteX13338" fmla="*/ 6094511 w 6682383"/>
              <a:gd name="connsiteY13338" fmla="*/ 770185 h 6812607"/>
              <a:gd name="connsiteX13339" fmla="*/ 6072187 w 6682383"/>
              <a:gd name="connsiteY13339" fmla="*/ 762744 h 6812607"/>
              <a:gd name="connsiteX13340" fmla="*/ 4643437 w 6682383"/>
              <a:gd name="connsiteY13340" fmla="*/ 755302 h 6812607"/>
              <a:gd name="connsiteX13341" fmla="*/ 4650879 w 6682383"/>
              <a:gd name="connsiteY13341" fmla="*/ 762744 h 6812607"/>
              <a:gd name="connsiteX13342" fmla="*/ 4650879 w 6682383"/>
              <a:gd name="connsiteY13342" fmla="*/ 755302 h 6812607"/>
              <a:gd name="connsiteX13343" fmla="*/ 4643437 w 6682383"/>
              <a:gd name="connsiteY13343" fmla="*/ 755302 h 6812607"/>
              <a:gd name="connsiteX13344" fmla="*/ 4583906 w 6682383"/>
              <a:gd name="connsiteY13344" fmla="*/ 755302 h 6812607"/>
              <a:gd name="connsiteX13345" fmla="*/ 4580185 w 6682383"/>
              <a:gd name="connsiteY13345" fmla="*/ 759023 h 6812607"/>
              <a:gd name="connsiteX13346" fmla="*/ 4576465 w 6682383"/>
              <a:gd name="connsiteY13346" fmla="*/ 770185 h 6812607"/>
              <a:gd name="connsiteX13347" fmla="*/ 4583906 w 6682383"/>
              <a:gd name="connsiteY13347" fmla="*/ 770185 h 6812607"/>
              <a:gd name="connsiteX13348" fmla="*/ 4583906 w 6682383"/>
              <a:gd name="connsiteY13348" fmla="*/ 762744 h 6812607"/>
              <a:gd name="connsiteX13349" fmla="*/ 4583906 w 6682383"/>
              <a:gd name="connsiteY13349" fmla="*/ 755302 h 6812607"/>
              <a:gd name="connsiteX13350" fmla="*/ 3013770 w 6682383"/>
              <a:gd name="connsiteY13350" fmla="*/ 755302 h 6812607"/>
              <a:gd name="connsiteX13351" fmla="*/ 3013770 w 6682383"/>
              <a:gd name="connsiteY13351" fmla="*/ 762744 h 6812607"/>
              <a:gd name="connsiteX13352" fmla="*/ 3006328 w 6682383"/>
              <a:gd name="connsiteY13352" fmla="*/ 762744 h 6812607"/>
              <a:gd name="connsiteX13353" fmla="*/ 4513213 w 6682383"/>
              <a:gd name="connsiteY13353" fmla="*/ 753442 h 6812607"/>
              <a:gd name="connsiteX13354" fmla="*/ 4509492 w 6682383"/>
              <a:gd name="connsiteY13354" fmla="*/ 755302 h 6812607"/>
              <a:gd name="connsiteX13355" fmla="*/ 4513213 w 6682383"/>
              <a:gd name="connsiteY13355" fmla="*/ 770185 h 6812607"/>
              <a:gd name="connsiteX13356" fmla="*/ 4524375 w 6682383"/>
              <a:gd name="connsiteY13356" fmla="*/ 777627 h 6812607"/>
              <a:gd name="connsiteX13357" fmla="*/ 4524375 w 6682383"/>
              <a:gd name="connsiteY13357" fmla="*/ 770185 h 6812607"/>
              <a:gd name="connsiteX13358" fmla="*/ 4513213 w 6682383"/>
              <a:gd name="connsiteY13358" fmla="*/ 753442 h 6812607"/>
              <a:gd name="connsiteX13359" fmla="*/ 3127252 w 6682383"/>
              <a:gd name="connsiteY13359" fmla="*/ 752512 h 6812607"/>
              <a:gd name="connsiteX13360" fmla="*/ 3132832 w 6682383"/>
              <a:gd name="connsiteY13360" fmla="*/ 755302 h 6812607"/>
              <a:gd name="connsiteX13361" fmla="*/ 3125391 w 6682383"/>
              <a:gd name="connsiteY13361" fmla="*/ 762744 h 6812607"/>
              <a:gd name="connsiteX13362" fmla="*/ 3103067 w 6682383"/>
              <a:gd name="connsiteY13362" fmla="*/ 770185 h 6812607"/>
              <a:gd name="connsiteX13363" fmla="*/ 3088184 w 6682383"/>
              <a:gd name="connsiteY13363" fmla="*/ 773906 h 6812607"/>
              <a:gd name="connsiteX13364" fmla="*/ 3110508 w 6682383"/>
              <a:gd name="connsiteY13364" fmla="*/ 759023 h 6812607"/>
              <a:gd name="connsiteX13365" fmla="*/ 3127252 w 6682383"/>
              <a:gd name="connsiteY13365" fmla="*/ 752512 h 6812607"/>
              <a:gd name="connsiteX13366" fmla="*/ 4159746 w 6682383"/>
              <a:gd name="connsiteY13366" fmla="*/ 747861 h 6812607"/>
              <a:gd name="connsiteX13367" fmla="*/ 4167188 w 6682383"/>
              <a:gd name="connsiteY13367" fmla="*/ 747861 h 6812607"/>
              <a:gd name="connsiteX13368" fmla="*/ 4167188 w 6682383"/>
              <a:gd name="connsiteY13368" fmla="*/ 751582 h 6812607"/>
              <a:gd name="connsiteX13369" fmla="*/ 4167188 w 6682383"/>
              <a:gd name="connsiteY13369" fmla="*/ 755302 h 6812607"/>
              <a:gd name="connsiteX13370" fmla="*/ 4163467 w 6682383"/>
              <a:gd name="connsiteY13370" fmla="*/ 751582 h 6812607"/>
              <a:gd name="connsiteX13371" fmla="*/ 4159746 w 6682383"/>
              <a:gd name="connsiteY13371" fmla="*/ 747861 h 6812607"/>
              <a:gd name="connsiteX13372" fmla="*/ 3467695 w 6682383"/>
              <a:gd name="connsiteY13372" fmla="*/ 747861 h 6812607"/>
              <a:gd name="connsiteX13373" fmla="*/ 3467695 w 6682383"/>
              <a:gd name="connsiteY13373" fmla="*/ 755302 h 6812607"/>
              <a:gd name="connsiteX13374" fmla="*/ 3482578 w 6682383"/>
              <a:gd name="connsiteY13374" fmla="*/ 747861 h 6812607"/>
              <a:gd name="connsiteX13375" fmla="*/ 3467695 w 6682383"/>
              <a:gd name="connsiteY13375" fmla="*/ 747861 h 6812607"/>
              <a:gd name="connsiteX13376" fmla="*/ 3311426 w 6682383"/>
              <a:gd name="connsiteY13376" fmla="*/ 747861 h 6812607"/>
              <a:gd name="connsiteX13377" fmla="*/ 3311426 w 6682383"/>
              <a:gd name="connsiteY13377" fmla="*/ 755302 h 6812607"/>
              <a:gd name="connsiteX13378" fmla="*/ 3315146 w 6682383"/>
              <a:gd name="connsiteY13378" fmla="*/ 751582 h 6812607"/>
              <a:gd name="connsiteX13379" fmla="*/ 3311426 w 6682383"/>
              <a:gd name="connsiteY13379" fmla="*/ 747861 h 6812607"/>
              <a:gd name="connsiteX13380" fmla="*/ 4532746 w 6682383"/>
              <a:gd name="connsiteY13380" fmla="*/ 745536 h 6812607"/>
              <a:gd name="connsiteX13381" fmla="*/ 4524375 w 6682383"/>
              <a:gd name="connsiteY13381" fmla="*/ 755302 h 6812607"/>
              <a:gd name="connsiteX13382" fmla="*/ 4531816 w 6682383"/>
              <a:gd name="connsiteY13382" fmla="*/ 762744 h 6812607"/>
              <a:gd name="connsiteX13383" fmla="*/ 4539258 w 6682383"/>
              <a:gd name="connsiteY13383" fmla="*/ 773906 h 6812607"/>
              <a:gd name="connsiteX13384" fmla="*/ 4561582 w 6682383"/>
              <a:gd name="connsiteY13384" fmla="*/ 785068 h 6812607"/>
              <a:gd name="connsiteX13385" fmla="*/ 4554140 w 6682383"/>
              <a:gd name="connsiteY13385" fmla="*/ 777627 h 6812607"/>
              <a:gd name="connsiteX13386" fmla="*/ 4549179 w 6682383"/>
              <a:gd name="connsiteY13386" fmla="*/ 767705 h 6812607"/>
              <a:gd name="connsiteX13387" fmla="*/ 4554140 w 6682383"/>
              <a:gd name="connsiteY13387" fmla="*/ 762744 h 6812607"/>
              <a:gd name="connsiteX13388" fmla="*/ 4554140 w 6682383"/>
              <a:gd name="connsiteY13388" fmla="*/ 755302 h 6812607"/>
              <a:gd name="connsiteX13389" fmla="*/ 4546699 w 6682383"/>
              <a:gd name="connsiteY13389" fmla="*/ 762744 h 6812607"/>
              <a:gd name="connsiteX13390" fmla="*/ 4539258 w 6682383"/>
              <a:gd name="connsiteY13390" fmla="*/ 747861 h 6812607"/>
              <a:gd name="connsiteX13391" fmla="*/ 4532746 w 6682383"/>
              <a:gd name="connsiteY13391" fmla="*/ 745536 h 6812607"/>
              <a:gd name="connsiteX13392" fmla="*/ 3328169 w 6682383"/>
              <a:gd name="connsiteY13392" fmla="*/ 744140 h 6812607"/>
              <a:gd name="connsiteX13393" fmla="*/ 3326308 w 6682383"/>
              <a:gd name="connsiteY13393" fmla="*/ 747861 h 6812607"/>
              <a:gd name="connsiteX13394" fmla="*/ 3333751 w 6682383"/>
              <a:gd name="connsiteY13394" fmla="*/ 747861 h 6812607"/>
              <a:gd name="connsiteX13395" fmla="*/ 3328169 w 6682383"/>
              <a:gd name="connsiteY13395" fmla="*/ 744140 h 6812607"/>
              <a:gd name="connsiteX13396" fmla="*/ 4621113 w 6682383"/>
              <a:gd name="connsiteY13396" fmla="*/ 740420 h 6812607"/>
              <a:gd name="connsiteX13397" fmla="*/ 4621113 w 6682383"/>
              <a:gd name="connsiteY13397" fmla="*/ 747861 h 6812607"/>
              <a:gd name="connsiteX13398" fmla="*/ 4628554 w 6682383"/>
              <a:gd name="connsiteY13398" fmla="*/ 747861 h 6812607"/>
              <a:gd name="connsiteX13399" fmla="*/ 4628554 w 6682383"/>
              <a:gd name="connsiteY13399" fmla="*/ 755302 h 6812607"/>
              <a:gd name="connsiteX13400" fmla="*/ 4635996 w 6682383"/>
              <a:gd name="connsiteY13400" fmla="*/ 755302 h 6812607"/>
              <a:gd name="connsiteX13401" fmla="*/ 4635996 w 6682383"/>
              <a:gd name="connsiteY13401" fmla="*/ 747861 h 6812607"/>
              <a:gd name="connsiteX13402" fmla="*/ 4628554 w 6682383"/>
              <a:gd name="connsiteY13402" fmla="*/ 744140 h 6812607"/>
              <a:gd name="connsiteX13403" fmla="*/ 4621113 w 6682383"/>
              <a:gd name="connsiteY13403" fmla="*/ 740420 h 6812607"/>
              <a:gd name="connsiteX13404" fmla="*/ 4353223 w 6682383"/>
              <a:gd name="connsiteY13404" fmla="*/ 740420 h 6812607"/>
              <a:gd name="connsiteX13405" fmla="*/ 4356943 w 6682383"/>
              <a:gd name="connsiteY13405" fmla="*/ 747861 h 6812607"/>
              <a:gd name="connsiteX13406" fmla="*/ 4360664 w 6682383"/>
              <a:gd name="connsiteY13406" fmla="*/ 747861 h 6812607"/>
              <a:gd name="connsiteX13407" fmla="*/ 4368105 w 6682383"/>
              <a:gd name="connsiteY13407" fmla="*/ 740420 h 6812607"/>
              <a:gd name="connsiteX13408" fmla="*/ 4360664 w 6682383"/>
              <a:gd name="connsiteY13408" fmla="*/ 740420 h 6812607"/>
              <a:gd name="connsiteX13409" fmla="*/ 2961680 w 6682383"/>
              <a:gd name="connsiteY13409" fmla="*/ 740420 h 6812607"/>
              <a:gd name="connsiteX13410" fmla="*/ 2946797 w 6682383"/>
              <a:gd name="connsiteY13410" fmla="*/ 762744 h 6812607"/>
              <a:gd name="connsiteX13411" fmla="*/ 2939355 w 6682383"/>
              <a:gd name="connsiteY13411" fmla="*/ 762744 h 6812607"/>
              <a:gd name="connsiteX13412" fmla="*/ 2946797 w 6682383"/>
              <a:gd name="connsiteY13412" fmla="*/ 755302 h 6812607"/>
              <a:gd name="connsiteX13413" fmla="*/ 2954238 w 6682383"/>
              <a:gd name="connsiteY13413" fmla="*/ 747861 h 6812607"/>
              <a:gd name="connsiteX13414" fmla="*/ 4665761 w 6682383"/>
              <a:gd name="connsiteY13414" fmla="*/ 732978 h 6812607"/>
              <a:gd name="connsiteX13415" fmla="*/ 4665761 w 6682383"/>
              <a:gd name="connsiteY13415" fmla="*/ 747861 h 6812607"/>
              <a:gd name="connsiteX13416" fmla="*/ 4684365 w 6682383"/>
              <a:gd name="connsiteY13416" fmla="*/ 744140 h 6812607"/>
              <a:gd name="connsiteX13417" fmla="*/ 4688086 w 6682383"/>
              <a:gd name="connsiteY13417" fmla="*/ 740420 h 6812607"/>
              <a:gd name="connsiteX13418" fmla="*/ 4665761 w 6682383"/>
              <a:gd name="connsiteY13418" fmla="*/ 732978 h 6812607"/>
              <a:gd name="connsiteX13419" fmla="*/ 3891855 w 6682383"/>
              <a:gd name="connsiteY13419" fmla="*/ 732978 h 6812607"/>
              <a:gd name="connsiteX13420" fmla="*/ 3847207 w 6682383"/>
              <a:gd name="connsiteY13420" fmla="*/ 747861 h 6812607"/>
              <a:gd name="connsiteX13421" fmla="*/ 3869532 w 6682383"/>
              <a:gd name="connsiteY13421" fmla="*/ 747861 h 6812607"/>
              <a:gd name="connsiteX13422" fmla="*/ 3884415 w 6682383"/>
              <a:gd name="connsiteY13422" fmla="*/ 740420 h 6812607"/>
              <a:gd name="connsiteX13423" fmla="*/ 2924473 w 6682383"/>
              <a:gd name="connsiteY13423" fmla="*/ 732978 h 6812607"/>
              <a:gd name="connsiteX13424" fmla="*/ 2924473 w 6682383"/>
              <a:gd name="connsiteY13424" fmla="*/ 747861 h 6812607"/>
              <a:gd name="connsiteX13425" fmla="*/ 2920752 w 6682383"/>
              <a:gd name="connsiteY13425" fmla="*/ 755302 h 6812607"/>
              <a:gd name="connsiteX13426" fmla="*/ 2928193 w 6682383"/>
              <a:gd name="connsiteY13426" fmla="*/ 762744 h 6812607"/>
              <a:gd name="connsiteX13427" fmla="*/ 2931914 w 6682383"/>
              <a:gd name="connsiteY13427" fmla="*/ 770185 h 6812607"/>
              <a:gd name="connsiteX13428" fmla="*/ 2931914 w 6682383"/>
              <a:gd name="connsiteY13428" fmla="*/ 777627 h 6812607"/>
              <a:gd name="connsiteX13429" fmla="*/ 2917031 w 6682383"/>
              <a:gd name="connsiteY13429" fmla="*/ 777627 h 6812607"/>
              <a:gd name="connsiteX13430" fmla="*/ 2894707 w 6682383"/>
              <a:gd name="connsiteY13430" fmla="*/ 796230 h 6812607"/>
              <a:gd name="connsiteX13431" fmla="*/ 2853779 w 6682383"/>
              <a:gd name="connsiteY13431" fmla="*/ 818554 h 6812607"/>
              <a:gd name="connsiteX13432" fmla="*/ 2827734 w 6682383"/>
              <a:gd name="connsiteY13432" fmla="*/ 829716 h 6812607"/>
              <a:gd name="connsiteX13433" fmla="*/ 2820294 w 6682383"/>
              <a:gd name="connsiteY13433" fmla="*/ 814834 h 6812607"/>
              <a:gd name="connsiteX13434" fmla="*/ 2820294 w 6682383"/>
              <a:gd name="connsiteY13434" fmla="*/ 807392 h 6812607"/>
              <a:gd name="connsiteX13435" fmla="*/ 2805410 w 6682383"/>
              <a:gd name="connsiteY13435" fmla="*/ 814834 h 6812607"/>
              <a:gd name="connsiteX13436" fmla="*/ 2783087 w 6682383"/>
              <a:gd name="connsiteY13436" fmla="*/ 844599 h 6812607"/>
              <a:gd name="connsiteX13437" fmla="*/ 2775644 w 6682383"/>
              <a:gd name="connsiteY13437" fmla="*/ 852041 h 6812607"/>
              <a:gd name="connsiteX13438" fmla="*/ 2768204 w 6682383"/>
              <a:gd name="connsiteY13438" fmla="*/ 837158 h 6812607"/>
              <a:gd name="connsiteX13439" fmla="*/ 2750165 w 6682383"/>
              <a:gd name="connsiteY13439" fmla="*/ 839367 h 6812607"/>
              <a:gd name="connsiteX13440" fmla="*/ 2750996 w 6682383"/>
              <a:gd name="connsiteY13440" fmla="*/ 838786 h 6812607"/>
              <a:gd name="connsiteX13441" fmla="*/ 2760762 w 6682383"/>
              <a:gd name="connsiteY13441" fmla="*/ 833437 h 6812607"/>
              <a:gd name="connsiteX13442" fmla="*/ 2790527 w 6682383"/>
              <a:gd name="connsiteY13442" fmla="*/ 822275 h 6812607"/>
              <a:gd name="connsiteX13443" fmla="*/ 2797969 w 6682383"/>
              <a:gd name="connsiteY13443" fmla="*/ 814834 h 6812607"/>
              <a:gd name="connsiteX13444" fmla="*/ 2820294 w 6682383"/>
              <a:gd name="connsiteY13444" fmla="*/ 792509 h 6812607"/>
              <a:gd name="connsiteX13445" fmla="*/ 2850058 w 6682383"/>
              <a:gd name="connsiteY13445" fmla="*/ 770185 h 6812607"/>
              <a:gd name="connsiteX13446" fmla="*/ 2879824 w 6682383"/>
              <a:gd name="connsiteY13446" fmla="*/ 755302 h 6812607"/>
              <a:gd name="connsiteX13447" fmla="*/ 2902148 w 6682383"/>
              <a:gd name="connsiteY13447" fmla="*/ 740420 h 6812607"/>
              <a:gd name="connsiteX13448" fmla="*/ 2768204 w 6682383"/>
              <a:gd name="connsiteY13448" fmla="*/ 732978 h 6812607"/>
              <a:gd name="connsiteX13449" fmla="*/ 2768204 w 6682383"/>
              <a:gd name="connsiteY13449" fmla="*/ 740420 h 6812607"/>
              <a:gd name="connsiteX13450" fmla="*/ 2760762 w 6682383"/>
              <a:gd name="connsiteY13450" fmla="*/ 740420 h 6812607"/>
              <a:gd name="connsiteX13451" fmla="*/ 2768204 w 6682383"/>
              <a:gd name="connsiteY13451" fmla="*/ 732978 h 6812607"/>
              <a:gd name="connsiteX13452" fmla="*/ 4742501 w 6682383"/>
              <a:gd name="connsiteY13452" fmla="*/ 730653 h 6812607"/>
              <a:gd name="connsiteX13453" fmla="*/ 4732734 w 6682383"/>
              <a:gd name="connsiteY13453" fmla="*/ 732978 h 6812607"/>
              <a:gd name="connsiteX13454" fmla="*/ 4695527 w 6682383"/>
              <a:gd name="connsiteY13454" fmla="*/ 740420 h 6812607"/>
              <a:gd name="connsiteX13455" fmla="*/ 4725293 w 6682383"/>
              <a:gd name="connsiteY13455" fmla="*/ 747861 h 6812607"/>
              <a:gd name="connsiteX13456" fmla="*/ 4755058 w 6682383"/>
              <a:gd name="connsiteY13456" fmla="*/ 740420 h 6812607"/>
              <a:gd name="connsiteX13457" fmla="*/ 4742501 w 6682383"/>
              <a:gd name="connsiteY13457" fmla="*/ 730653 h 6812607"/>
              <a:gd name="connsiteX13458" fmla="*/ 5882431 w 6682383"/>
              <a:gd name="connsiteY13458" fmla="*/ 729257 h 6812607"/>
              <a:gd name="connsiteX13459" fmla="*/ 5871269 w 6682383"/>
              <a:gd name="connsiteY13459" fmla="*/ 732978 h 6812607"/>
              <a:gd name="connsiteX13460" fmla="*/ 5878711 w 6682383"/>
              <a:gd name="connsiteY13460" fmla="*/ 732978 h 6812607"/>
              <a:gd name="connsiteX13461" fmla="*/ 5886152 w 6682383"/>
              <a:gd name="connsiteY13461" fmla="*/ 740420 h 6812607"/>
              <a:gd name="connsiteX13462" fmla="*/ 5886152 w 6682383"/>
              <a:gd name="connsiteY13462" fmla="*/ 732978 h 6812607"/>
              <a:gd name="connsiteX13463" fmla="*/ 5882431 w 6682383"/>
              <a:gd name="connsiteY13463" fmla="*/ 729257 h 6812607"/>
              <a:gd name="connsiteX13464" fmla="*/ 4963418 w 6682383"/>
              <a:gd name="connsiteY13464" fmla="*/ 725537 h 6812607"/>
              <a:gd name="connsiteX13465" fmla="*/ 4955976 w 6682383"/>
              <a:gd name="connsiteY13465" fmla="*/ 732978 h 6812607"/>
              <a:gd name="connsiteX13466" fmla="*/ 4978301 w 6682383"/>
              <a:gd name="connsiteY13466" fmla="*/ 732978 h 6812607"/>
              <a:gd name="connsiteX13467" fmla="*/ 4993183 w 6682383"/>
              <a:gd name="connsiteY13467" fmla="*/ 740420 h 6812607"/>
              <a:gd name="connsiteX13468" fmla="*/ 5000625 w 6682383"/>
              <a:gd name="connsiteY13468" fmla="*/ 732978 h 6812607"/>
              <a:gd name="connsiteX13469" fmla="*/ 5000625 w 6682383"/>
              <a:gd name="connsiteY13469" fmla="*/ 725537 h 6812607"/>
              <a:gd name="connsiteX13470" fmla="*/ 4982021 w 6682383"/>
              <a:gd name="connsiteY13470" fmla="*/ 725537 h 6812607"/>
              <a:gd name="connsiteX13471" fmla="*/ 4963418 w 6682383"/>
              <a:gd name="connsiteY13471" fmla="*/ 725537 h 6812607"/>
              <a:gd name="connsiteX13472" fmla="*/ 4769941 w 6682383"/>
              <a:gd name="connsiteY13472" fmla="*/ 725537 h 6812607"/>
              <a:gd name="connsiteX13473" fmla="*/ 4762500 w 6682383"/>
              <a:gd name="connsiteY13473" fmla="*/ 732978 h 6812607"/>
              <a:gd name="connsiteX13474" fmla="*/ 4769941 w 6682383"/>
              <a:gd name="connsiteY13474" fmla="*/ 747861 h 6812607"/>
              <a:gd name="connsiteX13475" fmla="*/ 4777383 w 6682383"/>
              <a:gd name="connsiteY13475" fmla="*/ 732978 h 6812607"/>
              <a:gd name="connsiteX13476" fmla="*/ 4784824 w 6682383"/>
              <a:gd name="connsiteY13476" fmla="*/ 732978 h 6812607"/>
              <a:gd name="connsiteX13477" fmla="*/ 4788545 w 6682383"/>
              <a:gd name="connsiteY13477" fmla="*/ 729257 h 6812607"/>
              <a:gd name="connsiteX13478" fmla="*/ 4777383 w 6682383"/>
              <a:gd name="connsiteY13478" fmla="*/ 725537 h 6812607"/>
              <a:gd name="connsiteX13479" fmla="*/ 4769941 w 6682383"/>
              <a:gd name="connsiteY13479" fmla="*/ 725537 h 6812607"/>
              <a:gd name="connsiteX13480" fmla="*/ 3542109 w 6682383"/>
              <a:gd name="connsiteY13480" fmla="*/ 725537 h 6812607"/>
              <a:gd name="connsiteX13481" fmla="*/ 3545830 w 6682383"/>
              <a:gd name="connsiteY13481" fmla="*/ 729257 h 6812607"/>
              <a:gd name="connsiteX13482" fmla="*/ 3549551 w 6682383"/>
              <a:gd name="connsiteY13482" fmla="*/ 732978 h 6812607"/>
              <a:gd name="connsiteX13483" fmla="*/ 3553271 w 6682383"/>
              <a:gd name="connsiteY13483" fmla="*/ 729257 h 6812607"/>
              <a:gd name="connsiteX13484" fmla="*/ 3556992 w 6682383"/>
              <a:gd name="connsiteY13484" fmla="*/ 725537 h 6812607"/>
              <a:gd name="connsiteX13485" fmla="*/ 3549551 w 6682383"/>
              <a:gd name="connsiteY13485" fmla="*/ 725537 h 6812607"/>
              <a:gd name="connsiteX13486" fmla="*/ 2775644 w 6682383"/>
              <a:gd name="connsiteY13486" fmla="*/ 725537 h 6812607"/>
              <a:gd name="connsiteX13487" fmla="*/ 2783087 w 6682383"/>
              <a:gd name="connsiteY13487" fmla="*/ 732978 h 6812607"/>
              <a:gd name="connsiteX13488" fmla="*/ 2775644 w 6682383"/>
              <a:gd name="connsiteY13488" fmla="*/ 732978 h 6812607"/>
              <a:gd name="connsiteX13489" fmla="*/ 2775644 w 6682383"/>
              <a:gd name="connsiteY13489" fmla="*/ 725537 h 6812607"/>
              <a:gd name="connsiteX13490" fmla="*/ 5975449 w 6682383"/>
              <a:gd name="connsiteY13490" fmla="*/ 718095 h 6812607"/>
              <a:gd name="connsiteX13491" fmla="*/ 5982890 w 6682383"/>
              <a:gd name="connsiteY13491" fmla="*/ 718095 h 6812607"/>
              <a:gd name="connsiteX13492" fmla="*/ 5990332 w 6682383"/>
              <a:gd name="connsiteY13492" fmla="*/ 718095 h 6812607"/>
              <a:gd name="connsiteX13493" fmla="*/ 5997773 w 6682383"/>
              <a:gd name="connsiteY13493" fmla="*/ 718095 h 6812607"/>
              <a:gd name="connsiteX13494" fmla="*/ 6020097 w 6682383"/>
              <a:gd name="connsiteY13494" fmla="*/ 725537 h 6812607"/>
              <a:gd name="connsiteX13495" fmla="*/ 6027539 w 6682383"/>
              <a:gd name="connsiteY13495" fmla="*/ 729257 h 6812607"/>
              <a:gd name="connsiteX13496" fmla="*/ 6034980 w 6682383"/>
              <a:gd name="connsiteY13496" fmla="*/ 732978 h 6812607"/>
              <a:gd name="connsiteX13497" fmla="*/ 6042422 w 6682383"/>
              <a:gd name="connsiteY13497" fmla="*/ 740420 h 6812607"/>
              <a:gd name="connsiteX13498" fmla="*/ 6049863 w 6682383"/>
              <a:gd name="connsiteY13498" fmla="*/ 744140 h 6812607"/>
              <a:gd name="connsiteX13499" fmla="*/ 6042422 w 6682383"/>
              <a:gd name="connsiteY13499" fmla="*/ 747861 h 6812607"/>
              <a:gd name="connsiteX13500" fmla="*/ 6042422 w 6682383"/>
              <a:gd name="connsiteY13500" fmla="*/ 751582 h 6812607"/>
              <a:gd name="connsiteX13501" fmla="*/ 6042422 w 6682383"/>
              <a:gd name="connsiteY13501" fmla="*/ 755302 h 6812607"/>
              <a:gd name="connsiteX13502" fmla="*/ 6027539 w 6682383"/>
              <a:gd name="connsiteY13502" fmla="*/ 744140 h 6812607"/>
              <a:gd name="connsiteX13503" fmla="*/ 6005215 w 6682383"/>
              <a:gd name="connsiteY13503" fmla="*/ 732978 h 6812607"/>
              <a:gd name="connsiteX13504" fmla="*/ 3988594 w 6682383"/>
              <a:gd name="connsiteY13504" fmla="*/ 718095 h 6812607"/>
              <a:gd name="connsiteX13505" fmla="*/ 3996035 w 6682383"/>
              <a:gd name="connsiteY13505" fmla="*/ 718095 h 6812607"/>
              <a:gd name="connsiteX13506" fmla="*/ 3988594 w 6682383"/>
              <a:gd name="connsiteY13506" fmla="*/ 725537 h 6812607"/>
              <a:gd name="connsiteX13507" fmla="*/ 3988594 w 6682383"/>
              <a:gd name="connsiteY13507" fmla="*/ 718095 h 6812607"/>
              <a:gd name="connsiteX13508" fmla="*/ 3199805 w 6682383"/>
              <a:gd name="connsiteY13508" fmla="*/ 718095 h 6812607"/>
              <a:gd name="connsiteX13509" fmla="*/ 3184922 w 6682383"/>
              <a:gd name="connsiteY13509" fmla="*/ 732978 h 6812607"/>
              <a:gd name="connsiteX13510" fmla="*/ 3199805 w 6682383"/>
              <a:gd name="connsiteY13510" fmla="*/ 732978 h 6812607"/>
              <a:gd name="connsiteX13511" fmla="*/ 3214687 w 6682383"/>
              <a:gd name="connsiteY13511" fmla="*/ 721816 h 6812607"/>
              <a:gd name="connsiteX13512" fmla="*/ 3214687 w 6682383"/>
              <a:gd name="connsiteY13512" fmla="*/ 718095 h 6812607"/>
              <a:gd name="connsiteX13513" fmla="*/ 3013770 w 6682383"/>
              <a:gd name="connsiteY13513" fmla="*/ 718095 h 6812607"/>
              <a:gd name="connsiteX13514" fmla="*/ 3006328 w 6682383"/>
              <a:gd name="connsiteY13514" fmla="*/ 725537 h 6812607"/>
              <a:gd name="connsiteX13515" fmla="*/ 3013770 w 6682383"/>
              <a:gd name="connsiteY13515" fmla="*/ 725537 h 6812607"/>
              <a:gd name="connsiteX13516" fmla="*/ 3013770 w 6682383"/>
              <a:gd name="connsiteY13516" fmla="*/ 718095 h 6812607"/>
              <a:gd name="connsiteX13517" fmla="*/ 4902026 w 6682383"/>
              <a:gd name="connsiteY13517" fmla="*/ 713444 h 6812607"/>
              <a:gd name="connsiteX13518" fmla="*/ 4896445 w 6682383"/>
              <a:gd name="connsiteY13518" fmla="*/ 714375 h 6812607"/>
              <a:gd name="connsiteX13519" fmla="*/ 4889004 w 6682383"/>
              <a:gd name="connsiteY13519" fmla="*/ 718095 h 6812607"/>
              <a:gd name="connsiteX13520" fmla="*/ 4851797 w 6682383"/>
              <a:gd name="connsiteY13520" fmla="*/ 718095 h 6812607"/>
              <a:gd name="connsiteX13521" fmla="*/ 4851797 w 6682383"/>
              <a:gd name="connsiteY13521" fmla="*/ 725537 h 6812607"/>
              <a:gd name="connsiteX13522" fmla="*/ 4859238 w 6682383"/>
              <a:gd name="connsiteY13522" fmla="*/ 732978 h 6812607"/>
              <a:gd name="connsiteX13523" fmla="*/ 4866679 w 6682383"/>
              <a:gd name="connsiteY13523" fmla="*/ 732978 h 6812607"/>
              <a:gd name="connsiteX13524" fmla="*/ 4866679 w 6682383"/>
              <a:gd name="connsiteY13524" fmla="*/ 725537 h 6812607"/>
              <a:gd name="connsiteX13525" fmla="*/ 4881562 w 6682383"/>
              <a:gd name="connsiteY13525" fmla="*/ 725537 h 6812607"/>
              <a:gd name="connsiteX13526" fmla="*/ 4889004 w 6682383"/>
              <a:gd name="connsiteY13526" fmla="*/ 718095 h 6812607"/>
              <a:gd name="connsiteX13527" fmla="*/ 4896445 w 6682383"/>
              <a:gd name="connsiteY13527" fmla="*/ 725537 h 6812607"/>
              <a:gd name="connsiteX13528" fmla="*/ 4903886 w 6682383"/>
              <a:gd name="connsiteY13528" fmla="*/ 718095 h 6812607"/>
              <a:gd name="connsiteX13529" fmla="*/ 4902026 w 6682383"/>
              <a:gd name="connsiteY13529" fmla="*/ 713444 h 6812607"/>
              <a:gd name="connsiteX13530" fmla="*/ 4814590 w 6682383"/>
              <a:gd name="connsiteY13530" fmla="*/ 710654 h 6812607"/>
              <a:gd name="connsiteX13531" fmla="*/ 4822031 w 6682383"/>
              <a:gd name="connsiteY13531" fmla="*/ 718095 h 6812607"/>
              <a:gd name="connsiteX13532" fmla="*/ 4829472 w 6682383"/>
              <a:gd name="connsiteY13532" fmla="*/ 725537 h 6812607"/>
              <a:gd name="connsiteX13533" fmla="*/ 4822031 w 6682383"/>
              <a:gd name="connsiteY13533" fmla="*/ 732978 h 6812607"/>
              <a:gd name="connsiteX13534" fmla="*/ 4814590 w 6682383"/>
              <a:gd name="connsiteY13534" fmla="*/ 725537 h 6812607"/>
              <a:gd name="connsiteX13535" fmla="*/ 4807148 w 6682383"/>
              <a:gd name="connsiteY13535" fmla="*/ 721816 h 6812607"/>
              <a:gd name="connsiteX13536" fmla="*/ 4799707 w 6682383"/>
              <a:gd name="connsiteY13536" fmla="*/ 718095 h 6812607"/>
              <a:gd name="connsiteX13537" fmla="*/ 4792265 w 6682383"/>
              <a:gd name="connsiteY13537" fmla="*/ 718095 h 6812607"/>
              <a:gd name="connsiteX13538" fmla="*/ 4792265 w 6682383"/>
              <a:gd name="connsiteY13538" fmla="*/ 732978 h 6812607"/>
              <a:gd name="connsiteX13539" fmla="*/ 4792265 w 6682383"/>
              <a:gd name="connsiteY13539" fmla="*/ 744140 h 6812607"/>
              <a:gd name="connsiteX13540" fmla="*/ 4799707 w 6682383"/>
              <a:gd name="connsiteY13540" fmla="*/ 740420 h 6812607"/>
              <a:gd name="connsiteX13541" fmla="*/ 4807148 w 6682383"/>
              <a:gd name="connsiteY13541" fmla="*/ 740420 h 6812607"/>
              <a:gd name="connsiteX13542" fmla="*/ 4810869 w 6682383"/>
              <a:gd name="connsiteY13542" fmla="*/ 747861 h 6812607"/>
              <a:gd name="connsiteX13543" fmla="*/ 4814590 w 6682383"/>
              <a:gd name="connsiteY13543" fmla="*/ 747861 h 6812607"/>
              <a:gd name="connsiteX13544" fmla="*/ 4814590 w 6682383"/>
              <a:gd name="connsiteY13544" fmla="*/ 740420 h 6812607"/>
              <a:gd name="connsiteX13545" fmla="*/ 4836914 w 6682383"/>
              <a:gd name="connsiteY13545" fmla="*/ 732978 h 6812607"/>
              <a:gd name="connsiteX13546" fmla="*/ 4844355 w 6682383"/>
              <a:gd name="connsiteY13546" fmla="*/ 725537 h 6812607"/>
              <a:gd name="connsiteX13547" fmla="*/ 4829472 w 6682383"/>
              <a:gd name="connsiteY13547" fmla="*/ 718095 h 6812607"/>
              <a:gd name="connsiteX13548" fmla="*/ 4825752 w 6682383"/>
              <a:gd name="connsiteY13548" fmla="*/ 714375 h 6812607"/>
              <a:gd name="connsiteX13549" fmla="*/ 4814590 w 6682383"/>
              <a:gd name="connsiteY13549" fmla="*/ 710654 h 6812607"/>
              <a:gd name="connsiteX13550" fmla="*/ 4390430 w 6682383"/>
              <a:gd name="connsiteY13550" fmla="*/ 710654 h 6812607"/>
              <a:gd name="connsiteX13551" fmla="*/ 4397871 w 6682383"/>
              <a:gd name="connsiteY13551" fmla="*/ 718095 h 6812607"/>
              <a:gd name="connsiteX13552" fmla="*/ 4390430 w 6682383"/>
              <a:gd name="connsiteY13552" fmla="*/ 718095 h 6812607"/>
              <a:gd name="connsiteX13553" fmla="*/ 4219277 w 6682383"/>
              <a:gd name="connsiteY13553" fmla="*/ 710654 h 6812607"/>
              <a:gd name="connsiteX13554" fmla="*/ 4219277 w 6682383"/>
              <a:gd name="connsiteY13554" fmla="*/ 718095 h 6812607"/>
              <a:gd name="connsiteX13555" fmla="*/ 4226719 w 6682383"/>
              <a:gd name="connsiteY13555" fmla="*/ 725537 h 6812607"/>
              <a:gd name="connsiteX13556" fmla="*/ 4215557 w 6682383"/>
              <a:gd name="connsiteY13556" fmla="*/ 729257 h 6812607"/>
              <a:gd name="connsiteX13557" fmla="*/ 4208115 w 6682383"/>
              <a:gd name="connsiteY13557" fmla="*/ 721816 h 6812607"/>
              <a:gd name="connsiteX13558" fmla="*/ 4208115 w 6682383"/>
              <a:gd name="connsiteY13558" fmla="*/ 714375 h 6812607"/>
              <a:gd name="connsiteX13559" fmla="*/ 4219277 w 6682383"/>
              <a:gd name="connsiteY13559" fmla="*/ 710654 h 6812607"/>
              <a:gd name="connsiteX13560" fmla="*/ 3318868 w 6682383"/>
              <a:gd name="connsiteY13560" fmla="*/ 710654 h 6812607"/>
              <a:gd name="connsiteX13561" fmla="*/ 3322588 w 6682383"/>
              <a:gd name="connsiteY13561" fmla="*/ 714375 h 6812607"/>
              <a:gd name="connsiteX13562" fmla="*/ 3315146 w 6682383"/>
              <a:gd name="connsiteY13562" fmla="*/ 718095 h 6812607"/>
              <a:gd name="connsiteX13563" fmla="*/ 3311426 w 6682383"/>
              <a:gd name="connsiteY13563" fmla="*/ 718095 h 6812607"/>
              <a:gd name="connsiteX13564" fmla="*/ 3318868 w 6682383"/>
              <a:gd name="connsiteY13564" fmla="*/ 710654 h 6812607"/>
              <a:gd name="connsiteX13565" fmla="*/ 5930801 w 6682383"/>
              <a:gd name="connsiteY13565" fmla="*/ 703213 h 6812607"/>
              <a:gd name="connsiteX13566" fmla="*/ 5938242 w 6682383"/>
              <a:gd name="connsiteY13566" fmla="*/ 703213 h 6812607"/>
              <a:gd name="connsiteX13567" fmla="*/ 5938242 w 6682383"/>
              <a:gd name="connsiteY13567" fmla="*/ 710654 h 6812607"/>
              <a:gd name="connsiteX13568" fmla="*/ 5930801 w 6682383"/>
              <a:gd name="connsiteY13568" fmla="*/ 703213 h 6812607"/>
              <a:gd name="connsiteX13569" fmla="*/ 4249043 w 6682383"/>
              <a:gd name="connsiteY13569" fmla="*/ 703213 h 6812607"/>
              <a:gd name="connsiteX13570" fmla="*/ 4241602 w 6682383"/>
              <a:gd name="connsiteY13570" fmla="*/ 710654 h 6812607"/>
              <a:gd name="connsiteX13571" fmla="*/ 4234160 w 6682383"/>
              <a:gd name="connsiteY13571" fmla="*/ 710654 h 6812607"/>
              <a:gd name="connsiteX13572" fmla="*/ 4249043 w 6682383"/>
              <a:gd name="connsiteY13572" fmla="*/ 703213 h 6812607"/>
              <a:gd name="connsiteX13573" fmla="*/ 4301133 w 6682383"/>
              <a:gd name="connsiteY13573" fmla="*/ 695771 h 6812607"/>
              <a:gd name="connsiteX13574" fmla="*/ 4308574 w 6682383"/>
              <a:gd name="connsiteY13574" fmla="*/ 703213 h 6812607"/>
              <a:gd name="connsiteX13575" fmla="*/ 4301133 w 6682383"/>
              <a:gd name="connsiteY13575" fmla="*/ 710654 h 6812607"/>
              <a:gd name="connsiteX13576" fmla="*/ 4301133 w 6682383"/>
              <a:gd name="connsiteY13576" fmla="*/ 703213 h 6812607"/>
              <a:gd name="connsiteX13577" fmla="*/ 3623965 w 6682383"/>
              <a:gd name="connsiteY13577" fmla="*/ 695771 h 6812607"/>
              <a:gd name="connsiteX13578" fmla="*/ 3623965 w 6682383"/>
              <a:gd name="connsiteY13578" fmla="*/ 703213 h 6812607"/>
              <a:gd name="connsiteX13579" fmla="*/ 3631406 w 6682383"/>
              <a:gd name="connsiteY13579" fmla="*/ 695771 h 6812607"/>
              <a:gd name="connsiteX13580" fmla="*/ 3623965 w 6682383"/>
              <a:gd name="connsiteY13580" fmla="*/ 695771 h 6812607"/>
              <a:gd name="connsiteX13581" fmla="*/ 4487168 w 6682383"/>
              <a:gd name="connsiteY13581" fmla="*/ 688330 h 6812607"/>
              <a:gd name="connsiteX13582" fmla="*/ 4479726 w 6682383"/>
              <a:gd name="connsiteY13582" fmla="*/ 695771 h 6812607"/>
              <a:gd name="connsiteX13583" fmla="*/ 4472285 w 6682383"/>
              <a:gd name="connsiteY13583" fmla="*/ 695771 h 6812607"/>
              <a:gd name="connsiteX13584" fmla="*/ 4487168 w 6682383"/>
              <a:gd name="connsiteY13584" fmla="*/ 688330 h 6812607"/>
              <a:gd name="connsiteX13585" fmla="*/ 3192364 w 6682383"/>
              <a:gd name="connsiteY13585" fmla="*/ 688330 h 6812607"/>
              <a:gd name="connsiteX13586" fmla="*/ 3199805 w 6682383"/>
              <a:gd name="connsiteY13586" fmla="*/ 688330 h 6812607"/>
              <a:gd name="connsiteX13587" fmla="*/ 3199805 w 6682383"/>
              <a:gd name="connsiteY13587" fmla="*/ 695771 h 6812607"/>
              <a:gd name="connsiteX13588" fmla="*/ 4472285 w 6682383"/>
              <a:gd name="connsiteY13588" fmla="*/ 680888 h 6812607"/>
              <a:gd name="connsiteX13589" fmla="*/ 4487168 w 6682383"/>
              <a:gd name="connsiteY13589" fmla="*/ 680888 h 6812607"/>
              <a:gd name="connsiteX13590" fmla="*/ 4479726 w 6682383"/>
              <a:gd name="connsiteY13590" fmla="*/ 688330 h 6812607"/>
              <a:gd name="connsiteX13591" fmla="*/ 4476006 w 6682383"/>
              <a:gd name="connsiteY13591" fmla="*/ 688330 h 6812607"/>
              <a:gd name="connsiteX13592" fmla="*/ 4472285 w 6682383"/>
              <a:gd name="connsiteY13592" fmla="*/ 680888 h 6812607"/>
              <a:gd name="connsiteX13593" fmla="*/ 4308574 w 6682383"/>
              <a:gd name="connsiteY13593" fmla="*/ 680888 h 6812607"/>
              <a:gd name="connsiteX13594" fmla="*/ 4301133 w 6682383"/>
              <a:gd name="connsiteY13594" fmla="*/ 688330 h 6812607"/>
              <a:gd name="connsiteX13595" fmla="*/ 4293691 w 6682383"/>
              <a:gd name="connsiteY13595" fmla="*/ 688330 h 6812607"/>
              <a:gd name="connsiteX13596" fmla="*/ 4308574 w 6682383"/>
              <a:gd name="connsiteY13596" fmla="*/ 680888 h 6812607"/>
              <a:gd name="connsiteX13597" fmla="*/ 2842617 w 6682383"/>
              <a:gd name="connsiteY13597" fmla="*/ 680888 h 6812607"/>
              <a:gd name="connsiteX13598" fmla="*/ 2850058 w 6682383"/>
              <a:gd name="connsiteY13598" fmla="*/ 680888 h 6812607"/>
              <a:gd name="connsiteX13599" fmla="*/ 2850058 w 6682383"/>
              <a:gd name="connsiteY13599" fmla="*/ 688330 h 6812607"/>
              <a:gd name="connsiteX13600" fmla="*/ 4576465 w 6682383"/>
              <a:gd name="connsiteY13600" fmla="*/ 673447 h 6812607"/>
              <a:gd name="connsiteX13601" fmla="*/ 4583906 w 6682383"/>
              <a:gd name="connsiteY13601" fmla="*/ 673447 h 6812607"/>
              <a:gd name="connsiteX13602" fmla="*/ 4583906 w 6682383"/>
              <a:gd name="connsiteY13602" fmla="*/ 680888 h 6812607"/>
              <a:gd name="connsiteX13603" fmla="*/ 4580185 w 6682383"/>
              <a:gd name="connsiteY13603" fmla="*/ 680888 h 6812607"/>
              <a:gd name="connsiteX13604" fmla="*/ 4569023 w 6682383"/>
              <a:gd name="connsiteY13604" fmla="*/ 680888 h 6812607"/>
              <a:gd name="connsiteX13605" fmla="*/ 4539258 w 6682383"/>
              <a:gd name="connsiteY13605" fmla="*/ 688330 h 6812607"/>
              <a:gd name="connsiteX13606" fmla="*/ 4539258 w 6682383"/>
              <a:gd name="connsiteY13606" fmla="*/ 677168 h 6812607"/>
              <a:gd name="connsiteX13607" fmla="*/ 4557861 w 6682383"/>
              <a:gd name="connsiteY13607" fmla="*/ 677168 h 6812607"/>
              <a:gd name="connsiteX13608" fmla="*/ 4576465 w 6682383"/>
              <a:gd name="connsiteY13608" fmla="*/ 673447 h 6812607"/>
              <a:gd name="connsiteX13609" fmla="*/ 3192364 w 6682383"/>
              <a:gd name="connsiteY13609" fmla="*/ 673447 h 6812607"/>
              <a:gd name="connsiteX13610" fmla="*/ 3207246 w 6682383"/>
              <a:gd name="connsiteY13610" fmla="*/ 673447 h 6812607"/>
              <a:gd name="connsiteX13611" fmla="*/ 3214687 w 6682383"/>
              <a:gd name="connsiteY13611" fmla="*/ 673447 h 6812607"/>
              <a:gd name="connsiteX13612" fmla="*/ 3207246 w 6682383"/>
              <a:gd name="connsiteY13612" fmla="*/ 680888 h 6812607"/>
              <a:gd name="connsiteX13613" fmla="*/ 3196084 w 6682383"/>
              <a:gd name="connsiteY13613" fmla="*/ 677168 h 6812607"/>
              <a:gd name="connsiteX13614" fmla="*/ 3192364 w 6682383"/>
              <a:gd name="connsiteY13614" fmla="*/ 673447 h 6812607"/>
              <a:gd name="connsiteX13615" fmla="*/ 2576122 w 6682383"/>
              <a:gd name="connsiteY13615" fmla="*/ 672052 h 6812607"/>
              <a:gd name="connsiteX13616" fmla="*/ 2582168 w 6682383"/>
              <a:gd name="connsiteY13616" fmla="*/ 673447 h 6812607"/>
              <a:gd name="connsiteX13617" fmla="*/ 2578448 w 6682383"/>
              <a:gd name="connsiteY13617" fmla="*/ 680888 h 6812607"/>
              <a:gd name="connsiteX13618" fmla="*/ 2571006 w 6682383"/>
              <a:gd name="connsiteY13618" fmla="*/ 688330 h 6812607"/>
              <a:gd name="connsiteX13619" fmla="*/ 2548682 w 6682383"/>
              <a:gd name="connsiteY13619" fmla="*/ 703213 h 6812607"/>
              <a:gd name="connsiteX13620" fmla="*/ 2500313 w 6682383"/>
              <a:gd name="connsiteY13620" fmla="*/ 740420 h 6812607"/>
              <a:gd name="connsiteX13621" fmla="*/ 2463106 w 6682383"/>
              <a:gd name="connsiteY13621" fmla="*/ 762744 h 6812607"/>
              <a:gd name="connsiteX13622" fmla="*/ 2470547 w 6682383"/>
              <a:gd name="connsiteY13622" fmla="*/ 747861 h 6812607"/>
              <a:gd name="connsiteX13623" fmla="*/ 2477988 w 6682383"/>
              <a:gd name="connsiteY13623" fmla="*/ 740420 h 6812607"/>
              <a:gd name="connsiteX13624" fmla="*/ 2470547 w 6682383"/>
              <a:gd name="connsiteY13624" fmla="*/ 740420 h 6812607"/>
              <a:gd name="connsiteX13625" fmla="*/ 2463106 w 6682383"/>
              <a:gd name="connsiteY13625" fmla="*/ 747861 h 6812607"/>
              <a:gd name="connsiteX13626" fmla="*/ 2474268 w 6682383"/>
              <a:gd name="connsiteY13626" fmla="*/ 732978 h 6812607"/>
              <a:gd name="connsiteX13627" fmla="*/ 2485430 w 6682383"/>
              <a:gd name="connsiteY13627" fmla="*/ 725537 h 6812607"/>
              <a:gd name="connsiteX13628" fmla="*/ 2492871 w 6682383"/>
              <a:gd name="connsiteY13628" fmla="*/ 725537 h 6812607"/>
              <a:gd name="connsiteX13629" fmla="*/ 2500313 w 6682383"/>
              <a:gd name="connsiteY13629" fmla="*/ 718095 h 6812607"/>
              <a:gd name="connsiteX13630" fmla="*/ 2530078 w 6682383"/>
              <a:gd name="connsiteY13630" fmla="*/ 695771 h 6812607"/>
              <a:gd name="connsiteX13631" fmla="*/ 2576122 w 6682383"/>
              <a:gd name="connsiteY13631" fmla="*/ 672052 h 6812607"/>
              <a:gd name="connsiteX13632" fmla="*/ 4970859 w 6682383"/>
              <a:gd name="connsiteY13632" fmla="*/ 666006 h 6812607"/>
              <a:gd name="connsiteX13633" fmla="*/ 4963418 w 6682383"/>
              <a:gd name="connsiteY13633" fmla="*/ 673447 h 6812607"/>
              <a:gd name="connsiteX13634" fmla="*/ 4978301 w 6682383"/>
              <a:gd name="connsiteY13634" fmla="*/ 680888 h 6812607"/>
              <a:gd name="connsiteX13635" fmla="*/ 4985742 w 6682383"/>
              <a:gd name="connsiteY13635" fmla="*/ 673447 h 6812607"/>
              <a:gd name="connsiteX13636" fmla="*/ 4970859 w 6682383"/>
              <a:gd name="connsiteY13636" fmla="*/ 666006 h 6812607"/>
              <a:gd name="connsiteX13637" fmla="*/ 4926211 w 6682383"/>
              <a:gd name="connsiteY13637" fmla="*/ 666006 h 6812607"/>
              <a:gd name="connsiteX13638" fmla="*/ 4941093 w 6682383"/>
              <a:gd name="connsiteY13638" fmla="*/ 673447 h 6812607"/>
              <a:gd name="connsiteX13639" fmla="*/ 4941093 w 6682383"/>
              <a:gd name="connsiteY13639" fmla="*/ 666006 h 6812607"/>
              <a:gd name="connsiteX13640" fmla="*/ 4777383 w 6682383"/>
              <a:gd name="connsiteY13640" fmla="*/ 666006 h 6812607"/>
              <a:gd name="connsiteX13641" fmla="*/ 4769941 w 6682383"/>
              <a:gd name="connsiteY13641" fmla="*/ 673447 h 6812607"/>
              <a:gd name="connsiteX13642" fmla="*/ 4773662 w 6682383"/>
              <a:gd name="connsiteY13642" fmla="*/ 673447 h 6812607"/>
              <a:gd name="connsiteX13643" fmla="*/ 4777383 w 6682383"/>
              <a:gd name="connsiteY13643" fmla="*/ 666006 h 6812607"/>
              <a:gd name="connsiteX13644" fmla="*/ 2597051 w 6682383"/>
              <a:gd name="connsiteY13644" fmla="*/ 658564 h 6812607"/>
              <a:gd name="connsiteX13645" fmla="*/ 2604492 w 6682383"/>
              <a:gd name="connsiteY13645" fmla="*/ 658564 h 6812607"/>
              <a:gd name="connsiteX13646" fmla="*/ 2600771 w 6682383"/>
              <a:gd name="connsiteY13646" fmla="*/ 666006 h 6812607"/>
              <a:gd name="connsiteX13647" fmla="*/ 2597051 w 6682383"/>
              <a:gd name="connsiteY13647" fmla="*/ 658564 h 6812607"/>
              <a:gd name="connsiteX13648" fmla="*/ 3275149 w 6682383"/>
              <a:gd name="connsiteY13648" fmla="*/ 653913 h 6812607"/>
              <a:gd name="connsiteX13649" fmla="*/ 3277939 w 6682383"/>
              <a:gd name="connsiteY13649" fmla="*/ 654843 h 6812607"/>
              <a:gd name="connsiteX13650" fmla="*/ 3281661 w 6682383"/>
              <a:gd name="connsiteY13650" fmla="*/ 658564 h 6812607"/>
              <a:gd name="connsiteX13651" fmla="*/ 3270498 w 6682383"/>
              <a:gd name="connsiteY13651" fmla="*/ 673447 h 6812607"/>
              <a:gd name="connsiteX13652" fmla="*/ 3244454 w 6682383"/>
              <a:gd name="connsiteY13652" fmla="*/ 680888 h 6812607"/>
              <a:gd name="connsiteX13653" fmla="*/ 3233291 w 6682383"/>
              <a:gd name="connsiteY13653" fmla="*/ 680888 h 6812607"/>
              <a:gd name="connsiteX13654" fmla="*/ 3229571 w 6682383"/>
              <a:gd name="connsiteY13654" fmla="*/ 673447 h 6812607"/>
              <a:gd name="connsiteX13655" fmla="*/ 3233291 w 6682383"/>
              <a:gd name="connsiteY13655" fmla="*/ 666006 h 6812607"/>
              <a:gd name="connsiteX13656" fmla="*/ 3237012 w 6682383"/>
              <a:gd name="connsiteY13656" fmla="*/ 666006 h 6812607"/>
              <a:gd name="connsiteX13657" fmla="*/ 3248174 w 6682383"/>
              <a:gd name="connsiteY13657" fmla="*/ 662285 h 6812607"/>
              <a:gd name="connsiteX13658" fmla="*/ 3259336 w 6682383"/>
              <a:gd name="connsiteY13658" fmla="*/ 658564 h 6812607"/>
              <a:gd name="connsiteX13659" fmla="*/ 3263057 w 6682383"/>
              <a:gd name="connsiteY13659" fmla="*/ 658564 h 6812607"/>
              <a:gd name="connsiteX13660" fmla="*/ 3274219 w 6682383"/>
              <a:gd name="connsiteY13660" fmla="*/ 658564 h 6812607"/>
              <a:gd name="connsiteX13661" fmla="*/ 3275149 w 6682383"/>
              <a:gd name="connsiteY13661" fmla="*/ 653913 h 6812607"/>
              <a:gd name="connsiteX13662" fmla="*/ 4368105 w 6682383"/>
              <a:gd name="connsiteY13662" fmla="*/ 643681 h 6812607"/>
              <a:gd name="connsiteX13663" fmla="*/ 4368105 w 6682383"/>
              <a:gd name="connsiteY13663" fmla="*/ 651123 h 6812607"/>
              <a:gd name="connsiteX13664" fmla="*/ 4375547 w 6682383"/>
              <a:gd name="connsiteY13664" fmla="*/ 643681 h 6812607"/>
              <a:gd name="connsiteX13665" fmla="*/ 4368105 w 6682383"/>
              <a:gd name="connsiteY13665" fmla="*/ 643681 h 6812607"/>
              <a:gd name="connsiteX13666" fmla="*/ 3475137 w 6682383"/>
              <a:gd name="connsiteY13666" fmla="*/ 643681 h 6812607"/>
              <a:gd name="connsiteX13667" fmla="*/ 3482578 w 6682383"/>
              <a:gd name="connsiteY13667" fmla="*/ 643681 h 6812607"/>
              <a:gd name="connsiteX13668" fmla="*/ 3475137 w 6682383"/>
              <a:gd name="connsiteY13668" fmla="*/ 651123 h 6812607"/>
              <a:gd name="connsiteX13669" fmla="*/ 3475137 w 6682383"/>
              <a:gd name="connsiteY13669" fmla="*/ 647402 h 6812607"/>
              <a:gd name="connsiteX13670" fmla="*/ 3475137 w 6682383"/>
              <a:gd name="connsiteY13670" fmla="*/ 643681 h 6812607"/>
              <a:gd name="connsiteX13671" fmla="*/ 3248174 w 6682383"/>
              <a:gd name="connsiteY13671" fmla="*/ 643681 h 6812607"/>
              <a:gd name="connsiteX13672" fmla="*/ 3251895 w 6682383"/>
              <a:gd name="connsiteY13672" fmla="*/ 643681 h 6812607"/>
              <a:gd name="connsiteX13673" fmla="*/ 3244454 w 6682383"/>
              <a:gd name="connsiteY13673" fmla="*/ 651123 h 6812607"/>
              <a:gd name="connsiteX13674" fmla="*/ 3237012 w 6682383"/>
              <a:gd name="connsiteY13674" fmla="*/ 651123 h 6812607"/>
              <a:gd name="connsiteX13675" fmla="*/ 3248174 w 6682383"/>
              <a:gd name="connsiteY13675" fmla="*/ 643681 h 6812607"/>
              <a:gd name="connsiteX13676" fmla="*/ 4747617 w 6682383"/>
              <a:gd name="connsiteY13676" fmla="*/ 636240 h 6812607"/>
              <a:gd name="connsiteX13677" fmla="*/ 4732734 w 6682383"/>
              <a:gd name="connsiteY13677" fmla="*/ 639961 h 6812607"/>
              <a:gd name="connsiteX13678" fmla="*/ 4725293 w 6682383"/>
              <a:gd name="connsiteY13678" fmla="*/ 643681 h 6812607"/>
              <a:gd name="connsiteX13679" fmla="*/ 4725293 w 6682383"/>
              <a:gd name="connsiteY13679" fmla="*/ 651123 h 6812607"/>
              <a:gd name="connsiteX13680" fmla="*/ 4755058 w 6682383"/>
              <a:gd name="connsiteY13680" fmla="*/ 651123 h 6812607"/>
              <a:gd name="connsiteX13681" fmla="*/ 4784824 w 6682383"/>
              <a:gd name="connsiteY13681" fmla="*/ 643681 h 6812607"/>
              <a:gd name="connsiteX13682" fmla="*/ 4777383 w 6682383"/>
              <a:gd name="connsiteY13682" fmla="*/ 636240 h 6812607"/>
              <a:gd name="connsiteX13683" fmla="*/ 4769941 w 6682383"/>
              <a:gd name="connsiteY13683" fmla="*/ 636240 h 6812607"/>
              <a:gd name="connsiteX13684" fmla="*/ 4747617 w 6682383"/>
              <a:gd name="connsiteY13684" fmla="*/ 636240 h 6812607"/>
              <a:gd name="connsiteX13685" fmla="*/ 4688086 w 6682383"/>
              <a:gd name="connsiteY13685" fmla="*/ 636240 h 6812607"/>
              <a:gd name="connsiteX13686" fmla="*/ 4680645 w 6682383"/>
              <a:gd name="connsiteY13686" fmla="*/ 643682 h 6812607"/>
              <a:gd name="connsiteX13687" fmla="*/ 4680644 w 6682383"/>
              <a:gd name="connsiteY13687" fmla="*/ 643681 h 6812607"/>
              <a:gd name="connsiteX13688" fmla="*/ 4680644 w 6682383"/>
              <a:gd name="connsiteY13688" fmla="*/ 643682 h 6812607"/>
              <a:gd name="connsiteX13689" fmla="*/ 4673203 w 6682383"/>
              <a:gd name="connsiteY13689" fmla="*/ 651123 h 6812607"/>
              <a:gd name="connsiteX13690" fmla="*/ 4680644 w 6682383"/>
              <a:gd name="connsiteY13690" fmla="*/ 651123 h 6812607"/>
              <a:gd name="connsiteX13691" fmla="*/ 4680644 w 6682383"/>
              <a:gd name="connsiteY13691" fmla="*/ 643682 h 6812607"/>
              <a:gd name="connsiteX13692" fmla="*/ 4680645 w 6682383"/>
              <a:gd name="connsiteY13692" fmla="*/ 643682 h 6812607"/>
              <a:gd name="connsiteX13693" fmla="*/ 4688086 w 6682383"/>
              <a:gd name="connsiteY13693" fmla="*/ 651123 h 6812607"/>
              <a:gd name="connsiteX13694" fmla="*/ 4717851 w 6682383"/>
              <a:gd name="connsiteY13694" fmla="*/ 643681 h 6812607"/>
              <a:gd name="connsiteX13695" fmla="*/ 4710410 w 6682383"/>
              <a:gd name="connsiteY13695" fmla="*/ 636240 h 6812607"/>
              <a:gd name="connsiteX13696" fmla="*/ 5915918 w 6682383"/>
              <a:gd name="connsiteY13696" fmla="*/ 628798 h 6812607"/>
              <a:gd name="connsiteX13697" fmla="*/ 5938242 w 6682383"/>
              <a:gd name="connsiteY13697" fmla="*/ 628798 h 6812607"/>
              <a:gd name="connsiteX13698" fmla="*/ 5953125 w 6682383"/>
              <a:gd name="connsiteY13698" fmla="*/ 636240 h 6812607"/>
              <a:gd name="connsiteX13699" fmla="*/ 5975449 w 6682383"/>
              <a:gd name="connsiteY13699" fmla="*/ 658564 h 6812607"/>
              <a:gd name="connsiteX13700" fmla="*/ 5945683 w 6682383"/>
              <a:gd name="connsiteY13700" fmla="*/ 647402 h 6812607"/>
              <a:gd name="connsiteX13701" fmla="*/ 5915918 w 6682383"/>
              <a:gd name="connsiteY13701" fmla="*/ 628798 h 6812607"/>
              <a:gd name="connsiteX13702" fmla="*/ 5848945 w 6682383"/>
              <a:gd name="connsiteY13702" fmla="*/ 628798 h 6812607"/>
              <a:gd name="connsiteX13703" fmla="*/ 5856386 w 6682383"/>
              <a:gd name="connsiteY13703" fmla="*/ 636240 h 6812607"/>
              <a:gd name="connsiteX13704" fmla="*/ 5856386 w 6682383"/>
              <a:gd name="connsiteY13704" fmla="*/ 628798 h 6812607"/>
              <a:gd name="connsiteX13705" fmla="*/ 5848945 w 6682383"/>
              <a:gd name="connsiteY13705" fmla="*/ 628798 h 6812607"/>
              <a:gd name="connsiteX13706" fmla="*/ 4509492 w 6682383"/>
              <a:gd name="connsiteY13706" fmla="*/ 628798 h 6812607"/>
              <a:gd name="connsiteX13707" fmla="*/ 4502051 w 6682383"/>
              <a:gd name="connsiteY13707" fmla="*/ 643681 h 6812607"/>
              <a:gd name="connsiteX13708" fmla="*/ 4494609 w 6682383"/>
              <a:gd name="connsiteY13708" fmla="*/ 636240 h 6812607"/>
              <a:gd name="connsiteX13709" fmla="*/ 4464843 w 6682383"/>
              <a:gd name="connsiteY13709" fmla="*/ 636240 h 6812607"/>
              <a:gd name="connsiteX13710" fmla="*/ 4442519 w 6682383"/>
              <a:gd name="connsiteY13710" fmla="*/ 643681 h 6812607"/>
              <a:gd name="connsiteX13711" fmla="*/ 4435078 w 6682383"/>
              <a:gd name="connsiteY13711" fmla="*/ 651123 h 6812607"/>
              <a:gd name="connsiteX13712" fmla="*/ 4353223 w 6682383"/>
              <a:gd name="connsiteY13712" fmla="*/ 658564 h 6812607"/>
              <a:gd name="connsiteX13713" fmla="*/ 4327178 w 6682383"/>
              <a:gd name="connsiteY13713" fmla="*/ 658564 h 6812607"/>
              <a:gd name="connsiteX13714" fmla="*/ 4308574 w 6682383"/>
              <a:gd name="connsiteY13714" fmla="*/ 662285 h 6812607"/>
              <a:gd name="connsiteX13715" fmla="*/ 4297412 w 6682383"/>
              <a:gd name="connsiteY13715" fmla="*/ 666006 h 6812607"/>
              <a:gd name="connsiteX13716" fmla="*/ 4286250 w 6682383"/>
              <a:gd name="connsiteY13716" fmla="*/ 669726 h 6812607"/>
              <a:gd name="connsiteX13717" fmla="*/ 4271367 w 6682383"/>
              <a:gd name="connsiteY13717" fmla="*/ 673447 h 6812607"/>
              <a:gd name="connsiteX13718" fmla="*/ 4241602 w 6682383"/>
              <a:gd name="connsiteY13718" fmla="*/ 673447 h 6812607"/>
              <a:gd name="connsiteX13719" fmla="*/ 4234160 w 6682383"/>
              <a:gd name="connsiteY13719" fmla="*/ 673447 h 6812607"/>
              <a:gd name="connsiteX13720" fmla="*/ 4211836 w 6682383"/>
              <a:gd name="connsiteY13720" fmla="*/ 673447 h 6812607"/>
              <a:gd name="connsiteX13721" fmla="*/ 4189512 w 6682383"/>
              <a:gd name="connsiteY13721" fmla="*/ 673447 h 6812607"/>
              <a:gd name="connsiteX13722" fmla="*/ 4152305 w 6682383"/>
              <a:gd name="connsiteY13722" fmla="*/ 680888 h 6812607"/>
              <a:gd name="connsiteX13723" fmla="*/ 4122539 w 6682383"/>
              <a:gd name="connsiteY13723" fmla="*/ 680888 h 6812607"/>
              <a:gd name="connsiteX13724" fmla="*/ 4133701 w 6682383"/>
              <a:gd name="connsiteY13724" fmla="*/ 673447 h 6812607"/>
              <a:gd name="connsiteX13725" fmla="*/ 4167188 w 6682383"/>
              <a:gd name="connsiteY13725" fmla="*/ 673447 h 6812607"/>
              <a:gd name="connsiteX13726" fmla="*/ 4174629 w 6682383"/>
              <a:gd name="connsiteY13726" fmla="*/ 658564 h 6812607"/>
              <a:gd name="connsiteX13727" fmla="*/ 4174629 w 6682383"/>
              <a:gd name="connsiteY13727" fmla="*/ 651123 h 6812607"/>
              <a:gd name="connsiteX13728" fmla="*/ 4122539 w 6682383"/>
              <a:gd name="connsiteY13728" fmla="*/ 658564 h 6812607"/>
              <a:gd name="connsiteX13729" fmla="*/ 4089053 w 6682383"/>
              <a:gd name="connsiteY13729" fmla="*/ 669726 h 6812607"/>
              <a:gd name="connsiteX13730" fmla="*/ 4070449 w 6682383"/>
              <a:gd name="connsiteY13730" fmla="*/ 680888 h 6812607"/>
              <a:gd name="connsiteX13731" fmla="*/ 4033242 w 6682383"/>
              <a:gd name="connsiteY13731" fmla="*/ 695771 h 6812607"/>
              <a:gd name="connsiteX13732" fmla="*/ 4055566 w 6682383"/>
              <a:gd name="connsiteY13732" fmla="*/ 695771 h 6812607"/>
              <a:gd name="connsiteX13733" fmla="*/ 4070449 w 6682383"/>
              <a:gd name="connsiteY13733" fmla="*/ 688330 h 6812607"/>
              <a:gd name="connsiteX13734" fmla="*/ 4077891 w 6682383"/>
              <a:gd name="connsiteY13734" fmla="*/ 695771 h 6812607"/>
              <a:gd name="connsiteX13735" fmla="*/ 4092773 w 6682383"/>
              <a:gd name="connsiteY13735" fmla="*/ 688330 h 6812607"/>
              <a:gd name="connsiteX13736" fmla="*/ 4103936 w 6682383"/>
              <a:gd name="connsiteY13736" fmla="*/ 688330 h 6812607"/>
              <a:gd name="connsiteX13737" fmla="*/ 4092773 w 6682383"/>
              <a:gd name="connsiteY13737" fmla="*/ 695771 h 6812607"/>
              <a:gd name="connsiteX13738" fmla="*/ 4089053 w 6682383"/>
              <a:gd name="connsiteY13738" fmla="*/ 703213 h 6812607"/>
              <a:gd name="connsiteX13739" fmla="*/ 4085332 w 6682383"/>
              <a:gd name="connsiteY13739" fmla="*/ 703213 h 6812607"/>
              <a:gd name="connsiteX13740" fmla="*/ 4074170 w 6682383"/>
              <a:gd name="connsiteY13740" fmla="*/ 703213 h 6812607"/>
              <a:gd name="connsiteX13741" fmla="*/ 4070449 w 6682383"/>
              <a:gd name="connsiteY13741" fmla="*/ 710654 h 6812607"/>
              <a:gd name="connsiteX13742" fmla="*/ 4063008 w 6682383"/>
              <a:gd name="connsiteY13742" fmla="*/ 703213 h 6812607"/>
              <a:gd name="connsiteX13743" fmla="*/ 4048125 w 6682383"/>
              <a:gd name="connsiteY13743" fmla="*/ 718095 h 6812607"/>
              <a:gd name="connsiteX13744" fmla="*/ 4018359 w 6682383"/>
              <a:gd name="connsiteY13744" fmla="*/ 703213 h 6812607"/>
              <a:gd name="connsiteX13745" fmla="*/ 4014639 w 6682383"/>
              <a:gd name="connsiteY13745" fmla="*/ 692050 h 6812607"/>
              <a:gd name="connsiteX13746" fmla="*/ 4010918 w 6682383"/>
              <a:gd name="connsiteY13746" fmla="*/ 688330 h 6812607"/>
              <a:gd name="connsiteX13747" fmla="*/ 3973711 w 6682383"/>
              <a:gd name="connsiteY13747" fmla="*/ 703213 h 6812607"/>
              <a:gd name="connsiteX13748" fmla="*/ 3936504 w 6682383"/>
              <a:gd name="connsiteY13748" fmla="*/ 725537 h 6812607"/>
              <a:gd name="connsiteX13749" fmla="*/ 3943945 w 6682383"/>
              <a:gd name="connsiteY13749" fmla="*/ 725537 h 6812607"/>
              <a:gd name="connsiteX13750" fmla="*/ 3966270 w 6682383"/>
              <a:gd name="connsiteY13750" fmla="*/ 721816 h 6812607"/>
              <a:gd name="connsiteX13751" fmla="*/ 3981152 w 6682383"/>
              <a:gd name="connsiteY13751" fmla="*/ 725537 h 6812607"/>
              <a:gd name="connsiteX13752" fmla="*/ 3966270 w 6682383"/>
              <a:gd name="connsiteY13752" fmla="*/ 732978 h 6812607"/>
              <a:gd name="connsiteX13753" fmla="*/ 3929063 w 6682383"/>
              <a:gd name="connsiteY13753" fmla="*/ 751582 h 6812607"/>
              <a:gd name="connsiteX13754" fmla="*/ 3888135 w 6682383"/>
              <a:gd name="connsiteY13754" fmla="*/ 766464 h 6812607"/>
              <a:gd name="connsiteX13755" fmla="*/ 3873252 w 6682383"/>
              <a:gd name="connsiteY13755" fmla="*/ 762744 h 6812607"/>
              <a:gd name="connsiteX13756" fmla="*/ 3850928 w 6682383"/>
              <a:gd name="connsiteY13756" fmla="*/ 762744 h 6812607"/>
              <a:gd name="connsiteX13757" fmla="*/ 3839766 w 6682383"/>
              <a:gd name="connsiteY13757" fmla="*/ 762744 h 6812607"/>
              <a:gd name="connsiteX13758" fmla="*/ 3839766 w 6682383"/>
              <a:gd name="connsiteY13758" fmla="*/ 755302 h 6812607"/>
              <a:gd name="connsiteX13759" fmla="*/ 3839766 w 6682383"/>
              <a:gd name="connsiteY13759" fmla="*/ 747861 h 6812607"/>
              <a:gd name="connsiteX13760" fmla="*/ 3824883 w 6682383"/>
              <a:gd name="connsiteY13760" fmla="*/ 747861 h 6812607"/>
              <a:gd name="connsiteX13761" fmla="*/ 3824883 w 6682383"/>
              <a:gd name="connsiteY13761" fmla="*/ 762744 h 6812607"/>
              <a:gd name="connsiteX13762" fmla="*/ 3824883 w 6682383"/>
              <a:gd name="connsiteY13762" fmla="*/ 777627 h 6812607"/>
              <a:gd name="connsiteX13763" fmla="*/ 3824883 w 6682383"/>
              <a:gd name="connsiteY13763" fmla="*/ 785068 h 6812607"/>
              <a:gd name="connsiteX13764" fmla="*/ 3817441 w 6682383"/>
              <a:gd name="connsiteY13764" fmla="*/ 792509 h 6812607"/>
              <a:gd name="connsiteX13765" fmla="*/ 3795118 w 6682383"/>
              <a:gd name="connsiteY13765" fmla="*/ 792509 h 6812607"/>
              <a:gd name="connsiteX13766" fmla="*/ 3776514 w 6682383"/>
              <a:gd name="connsiteY13766" fmla="*/ 792509 h 6812607"/>
              <a:gd name="connsiteX13767" fmla="*/ 3765352 w 6682383"/>
              <a:gd name="connsiteY13767" fmla="*/ 799951 h 6812607"/>
              <a:gd name="connsiteX13768" fmla="*/ 3754190 w 6682383"/>
              <a:gd name="connsiteY13768" fmla="*/ 799951 h 6812607"/>
              <a:gd name="connsiteX13769" fmla="*/ 3743028 w 6682383"/>
              <a:gd name="connsiteY13769" fmla="*/ 796230 h 6812607"/>
              <a:gd name="connsiteX13770" fmla="*/ 3728145 w 6682383"/>
              <a:gd name="connsiteY13770" fmla="*/ 796230 h 6812607"/>
              <a:gd name="connsiteX13771" fmla="*/ 3731865 w 6682383"/>
              <a:gd name="connsiteY13771" fmla="*/ 788789 h 6812607"/>
              <a:gd name="connsiteX13772" fmla="*/ 3743028 w 6682383"/>
              <a:gd name="connsiteY13772" fmla="*/ 785068 h 6812607"/>
              <a:gd name="connsiteX13773" fmla="*/ 3750469 w 6682383"/>
              <a:gd name="connsiteY13773" fmla="*/ 785068 h 6812607"/>
              <a:gd name="connsiteX13774" fmla="*/ 3705820 w 6682383"/>
              <a:gd name="connsiteY13774" fmla="*/ 792509 h 6812607"/>
              <a:gd name="connsiteX13775" fmla="*/ 3676055 w 6682383"/>
              <a:gd name="connsiteY13775" fmla="*/ 799951 h 6812607"/>
              <a:gd name="connsiteX13776" fmla="*/ 3661172 w 6682383"/>
              <a:gd name="connsiteY13776" fmla="*/ 807392 h 6812607"/>
              <a:gd name="connsiteX13777" fmla="*/ 3653731 w 6682383"/>
              <a:gd name="connsiteY13777" fmla="*/ 814834 h 6812607"/>
              <a:gd name="connsiteX13778" fmla="*/ 3638848 w 6682383"/>
              <a:gd name="connsiteY13778" fmla="*/ 814834 h 6812607"/>
              <a:gd name="connsiteX13779" fmla="*/ 3623965 w 6682383"/>
              <a:gd name="connsiteY13779" fmla="*/ 814834 h 6812607"/>
              <a:gd name="connsiteX13780" fmla="*/ 3609082 w 6682383"/>
              <a:gd name="connsiteY13780" fmla="*/ 829716 h 6812607"/>
              <a:gd name="connsiteX13781" fmla="*/ 3609082 w 6682383"/>
              <a:gd name="connsiteY13781" fmla="*/ 837158 h 6812607"/>
              <a:gd name="connsiteX13782" fmla="*/ 3594199 w 6682383"/>
              <a:gd name="connsiteY13782" fmla="*/ 837158 h 6812607"/>
              <a:gd name="connsiteX13783" fmla="*/ 3594199 w 6682383"/>
              <a:gd name="connsiteY13783" fmla="*/ 829716 h 6812607"/>
              <a:gd name="connsiteX13784" fmla="*/ 3586758 w 6682383"/>
              <a:gd name="connsiteY13784" fmla="*/ 825996 h 6812607"/>
              <a:gd name="connsiteX13785" fmla="*/ 3564434 w 6682383"/>
              <a:gd name="connsiteY13785" fmla="*/ 837158 h 6812607"/>
              <a:gd name="connsiteX13786" fmla="*/ 3556992 w 6682383"/>
              <a:gd name="connsiteY13786" fmla="*/ 837158 h 6812607"/>
              <a:gd name="connsiteX13787" fmla="*/ 3549551 w 6682383"/>
              <a:gd name="connsiteY13787" fmla="*/ 844599 h 6812607"/>
              <a:gd name="connsiteX13788" fmla="*/ 3534668 w 6682383"/>
              <a:gd name="connsiteY13788" fmla="*/ 844599 h 6812607"/>
              <a:gd name="connsiteX13789" fmla="*/ 3523507 w 6682383"/>
              <a:gd name="connsiteY13789" fmla="*/ 848320 h 6812607"/>
              <a:gd name="connsiteX13790" fmla="*/ 3504902 w 6682383"/>
              <a:gd name="connsiteY13790" fmla="*/ 855761 h 6812607"/>
              <a:gd name="connsiteX13791" fmla="*/ 3486299 w 6682383"/>
              <a:gd name="connsiteY13791" fmla="*/ 863203 h 6812607"/>
              <a:gd name="connsiteX13792" fmla="*/ 3475137 w 6682383"/>
              <a:gd name="connsiteY13792" fmla="*/ 874365 h 6812607"/>
              <a:gd name="connsiteX13793" fmla="*/ 3445371 w 6682383"/>
              <a:gd name="connsiteY13793" fmla="*/ 881806 h 6812607"/>
              <a:gd name="connsiteX13794" fmla="*/ 3423048 w 6682383"/>
              <a:gd name="connsiteY13794" fmla="*/ 889248 h 6812607"/>
              <a:gd name="connsiteX13795" fmla="*/ 3415605 w 6682383"/>
              <a:gd name="connsiteY13795" fmla="*/ 896689 h 6812607"/>
              <a:gd name="connsiteX13796" fmla="*/ 3408165 w 6682383"/>
              <a:gd name="connsiteY13796" fmla="*/ 896689 h 6812607"/>
              <a:gd name="connsiteX13797" fmla="*/ 3385840 w 6682383"/>
              <a:gd name="connsiteY13797" fmla="*/ 919013 h 6812607"/>
              <a:gd name="connsiteX13798" fmla="*/ 3389560 w 6682383"/>
              <a:gd name="connsiteY13798" fmla="*/ 919013 h 6812607"/>
              <a:gd name="connsiteX13799" fmla="*/ 3400723 w 6682383"/>
              <a:gd name="connsiteY13799" fmla="*/ 919013 h 6812607"/>
              <a:gd name="connsiteX13800" fmla="*/ 3393281 w 6682383"/>
              <a:gd name="connsiteY13800" fmla="*/ 926455 h 6812607"/>
              <a:gd name="connsiteX13801" fmla="*/ 3363516 w 6682383"/>
              <a:gd name="connsiteY13801" fmla="*/ 941338 h 6812607"/>
              <a:gd name="connsiteX13802" fmla="*/ 3326308 w 6682383"/>
              <a:gd name="connsiteY13802" fmla="*/ 948779 h 6812607"/>
              <a:gd name="connsiteX13803" fmla="*/ 3348633 w 6682383"/>
              <a:gd name="connsiteY13803" fmla="*/ 941338 h 6812607"/>
              <a:gd name="connsiteX13804" fmla="*/ 3378398 w 6682383"/>
              <a:gd name="connsiteY13804" fmla="*/ 919013 h 6812607"/>
              <a:gd name="connsiteX13805" fmla="*/ 3363516 w 6682383"/>
              <a:gd name="connsiteY13805" fmla="*/ 919013 h 6812607"/>
              <a:gd name="connsiteX13806" fmla="*/ 3348633 w 6682383"/>
              <a:gd name="connsiteY13806" fmla="*/ 922734 h 6812607"/>
              <a:gd name="connsiteX13807" fmla="*/ 3341191 w 6682383"/>
              <a:gd name="connsiteY13807" fmla="*/ 926455 h 6812607"/>
              <a:gd name="connsiteX13808" fmla="*/ 3296543 w 6682383"/>
              <a:gd name="connsiteY13808" fmla="*/ 948779 h 6812607"/>
              <a:gd name="connsiteX13809" fmla="*/ 3285381 w 6682383"/>
              <a:gd name="connsiteY13809" fmla="*/ 948779 h 6812607"/>
              <a:gd name="connsiteX13810" fmla="*/ 3281661 w 6682383"/>
              <a:gd name="connsiteY13810" fmla="*/ 948779 h 6812607"/>
              <a:gd name="connsiteX13811" fmla="*/ 3244454 w 6682383"/>
              <a:gd name="connsiteY13811" fmla="*/ 978545 h 6812607"/>
              <a:gd name="connsiteX13812" fmla="*/ 3207246 w 6682383"/>
              <a:gd name="connsiteY13812" fmla="*/ 985986 h 6812607"/>
              <a:gd name="connsiteX13813" fmla="*/ 3192364 w 6682383"/>
              <a:gd name="connsiteY13813" fmla="*/ 985986 h 6812607"/>
              <a:gd name="connsiteX13814" fmla="*/ 3177481 w 6682383"/>
              <a:gd name="connsiteY13814" fmla="*/ 985986 h 6812607"/>
              <a:gd name="connsiteX13815" fmla="*/ 3181201 w 6682383"/>
              <a:gd name="connsiteY13815" fmla="*/ 982265 h 6812607"/>
              <a:gd name="connsiteX13816" fmla="*/ 3192364 w 6682383"/>
              <a:gd name="connsiteY13816" fmla="*/ 978545 h 6812607"/>
              <a:gd name="connsiteX13817" fmla="*/ 3199805 w 6682383"/>
              <a:gd name="connsiteY13817" fmla="*/ 971103 h 6812607"/>
              <a:gd name="connsiteX13818" fmla="*/ 3222129 w 6682383"/>
              <a:gd name="connsiteY13818" fmla="*/ 956220 h 6812607"/>
              <a:gd name="connsiteX13819" fmla="*/ 3251895 w 6682383"/>
              <a:gd name="connsiteY13819" fmla="*/ 948779 h 6812607"/>
              <a:gd name="connsiteX13820" fmla="*/ 3259336 w 6682383"/>
              <a:gd name="connsiteY13820" fmla="*/ 941338 h 6812607"/>
              <a:gd name="connsiteX13821" fmla="*/ 3266777 w 6682383"/>
              <a:gd name="connsiteY13821" fmla="*/ 933896 h 6812607"/>
              <a:gd name="connsiteX13822" fmla="*/ 3277939 w 6682383"/>
              <a:gd name="connsiteY13822" fmla="*/ 933896 h 6812607"/>
              <a:gd name="connsiteX13823" fmla="*/ 3281661 w 6682383"/>
              <a:gd name="connsiteY13823" fmla="*/ 926455 h 6812607"/>
              <a:gd name="connsiteX13824" fmla="*/ 3296543 w 6682383"/>
              <a:gd name="connsiteY13824" fmla="*/ 922734 h 6812607"/>
              <a:gd name="connsiteX13825" fmla="*/ 3303984 w 6682383"/>
              <a:gd name="connsiteY13825" fmla="*/ 919013 h 6812607"/>
              <a:gd name="connsiteX13826" fmla="*/ 3296543 w 6682383"/>
              <a:gd name="connsiteY13826" fmla="*/ 911572 h 6812607"/>
              <a:gd name="connsiteX13827" fmla="*/ 3281661 w 6682383"/>
              <a:gd name="connsiteY13827" fmla="*/ 911572 h 6812607"/>
              <a:gd name="connsiteX13828" fmla="*/ 3274219 w 6682383"/>
              <a:gd name="connsiteY13828" fmla="*/ 915293 h 6812607"/>
              <a:gd name="connsiteX13829" fmla="*/ 3266777 w 6682383"/>
              <a:gd name="connsiteY13829" fmla="*/ 919013 h 6812607"/>
              <a:gd name="connsiteX13830" fmla="*/ 3255616 w 6682383"/>
              <a:gd name="connsiteY13830" fmla="*/ 926455 h 6812607"/>
              <a:gd name="connsiteX13831" fmla="*/ 3229571 w 6682383"/>
              <a:gd name="connsiteY13831" fmla="*/ 930175 h 6812607"/>
              <a:gd name="connsiteX13832" fmla="*/ 3207246 w 6682383"/>
              <a:gd name="connsiteY13832" fmla="*/ 933896 h 6812607"/>
              <a:gd name="connsiteX13833" fmla="*/ 3192364 w 6682383"/>
              <a:gd name="connsiteY13833" fmla="*/ 941338 h 6812607"/>
              <a:gd name="connsiteX13834" fmla="*/ 3184922 w 6682383"/>
              <a:gd name="connsiteY13834" fmla="*/ 941338 h 6812607"/>
              <a:gd name="connsiteX13835" fmla="*/ 3177481 w 6682383"/>
              <a:gd name="connsiteY13835" fmla="*/ 941338 h 6812607"/>
              <a:gd name="connsiteX13836" fmla="*/ 3170039 w 6682383"/>
              <a:gd name="connsiteY13836" fmla="*/ 948779 h 6812607"/>
              <a:gd name="connsiteX13837" fmla="*/ 3155156 w 6682383"/>
              <a:gd name="connsiteY13837" fmla="*/ 956220 h 6812607"/>
              <a:gd name="connsiteX13838" fmla="*/ 3132832 w 6682383"/>
              <a:gd name="connsiteY13838" fmla="*/ 971103 h 6812607"/>
              <a:gd name="connsiteX13839" fmla="*/ 3106787 w 6682383"/>
              <a:gd name="connsiteY13839" fmla="*/ 985986 h 6812607"/>
              <a:gd name="connsiteX13840" fmla="*/ 3103067 w 6682383"/>
              <a:gd name="connsiteY13840" fmla="*/ 993427 h 6812607"/>
              <a:gd name="connsiteX13841" fmla="*/ 3050977 w 6682383"/>
              <a:gd name="connsiteY13841" fmla="*/ 1015752 h 6812607"/>
              <a:gd name="connsiteX13842" fmla="*/ 3043535 w 6682383"/>
              <a:gd name="connsiteY13842" fmla="*/ 1023193 h 6812607"/>
              <a:gd name="connsiteX13843" fmla="*/ 3028652 w 6682383"/>
              <a:gd name="connsiteY13843" fmla="*/ 1030634 h 6812607"/>
              <a:gd name="connsiteX13844" fmla="*/ 3013770 w 6682383"/>
              <a:gd name="connsiteY13844" fmla="*/ 1045517 h 6812607"/>
              <a:gd name="connsiteX13845" fmla="*/ 2998887 w 6682383"/>
              <a:gd name="connsiteY13845" fmla="*/ 1045517 h 6812607"/>
              <a:gd name="connsiteX13846" fmla="*/ 2991445 w 6682383"/>
              <a:gd name="connsiteY13846" fmla="*/ 1038076 h 6812607"/>
              <a:gd name="connsiteX13847" fmla="*/ 2991445 w 6682383"/>
              <a:gd name="connsiteY13847" fmla="*/ 1023193 h 6812607"/>
              <a:gd name="connsiteX13848" fmla="*/ 3006328 w 6682383"/>
              <a:gd name="connsiteY13848" fmla="*/ 1008310 h 6812607"/>
              <a:gd name="connsiteX13849" fmla="*/ 3028652 w 6682383"/>
              <a:gd name="connsiteY13849" fmla="*/ 997148 h 6812607"/>
              <a:gd name="connsiteX13850" fmla="*/ 3036094 w 6682383"/>
              <a:gd name="connsiteY13850" fmla="*/ 985986 h 6812607"/>
              <a:gd name="connsiteX13851" fmla="*/ 3039814 w 6682383"/>
              <a:gd name="connsiteY13851" fmla="*/ 985986 h 6812607"/>
              <a:gd name="connsiteX13852" fmla="*/ 3058418 w 6682383"/>
              <a:gd name="connsiteY13852" fmla="*/ 978545 h 6812607"/>
              <a:gd name="connsiteX13853" fmla="*/ 3073301 w 6682383"/>
              <a:gd name="connsiteY13853" fmla="*/ 971103 h 6812607"/>
              <a:gd name="connsiteX13854" fmla="*/ 3080742 w 6682383"/>
              <a:gd name="connsiteY13854" fmla="*/ 971103 h 6812607"/>
              <a:gd name="connsiteX13855" fmla="*/ 3084463 w 6682383"/>
              <a:gd name="connsiteY13855" fmla="*/ 967382 h 6812607"/>
              <a:gd name="connsiteX13856" fmla="*/ 3088184 w 6682383"/>
              <a:gd name="connsiteY13856" fmla="*/ 963662 h 6812607"/>
              <a:gd name="connsiteX13857" fmla="*/ 3095625 w 6682383"/>
              <a:gd name="connsiteY13857" fmla="*/ 956220 h 6812607"/>
              <a:gd name="connsiteX13858" fmla="*/ 3110508 w 6682383"/>
              <a:gd name="connsiteY13858" fmla="*/ 948779 h 6812607"/>
              <a:gd name="connsiteX13859" fmla="*/ 3073301 w 6682383"/>
              <a:gd name="connsiteY13859" fmla="*/ 956220 h 6812607"/>
              <a:gd name="connsiteX13860" fmla="*/ 3036094 w 6682383"/>
              <a:gd name="connsiteY13860" fmla="*/ 978545 h 6812607"/>
              <a:gd name="connsiteX13861" fmla="*/ 2991445 w 6682383"/>
              <a:gd name="connsiteY13861" fmla="*/ 1008310 h 6812607"/>
              <a:gd name="connsiteX13862" fmla="*/ 2961680 w 6682383"/>
              <a:gd name="connsiteY13862" fmla="*/ 1015752 h 6812607"/>
              <a:gd name="connsiteX13863" fmla="*/ 2954238 w 6682383"/>
              <a:gd name="connsiteY13863" fmla="*/ 1023193 h 6812607"/>
              <a:gd name="connsiteX13864" fmla="*/ 2939355 w 6682383"/>
              <a:gd name="connsiteY13864" fmla="*/ 1030634 h 6812607"/>
              <a:gd name="connsiteX13865" fmla="*/ 2924473 w 6682383"/>
              <a:gd name="connsiteY13865" fmla="*/ 1038076 h 6812607"/>
              <a:gd name="connsiteX13866" fmla="*/ 2917031 w 6682383"/>
              <a:gd name="connsiteY13866" fmla="*/ 1045517 h 6812607"/>
              <a:gd name="connsiteX13867" fmla="*/ 2909590 w 6682383"/>
              <a:gd name="connsiteY13867" fmla="*/ 1045517 h 6812607"/>
              <a:gd name="connsiteX13868" fmla="*/ 2909590 w 6682383"/>
              <a:gd name="connsiteY13868" fmla="*/ 1052959 h 6812607"/>
              <a:gd name="connsiteX13869" fmla="*/ 2887266 w 6682383"/>
              <a:gd name="connsiteY13869" fmla="*/ 1067841 h 6812607"/>
              <a:gd name="connsiteX13870" fmla="*/ 2894707 w 6682383"/>
              <a:gd name="connsiteY13870" fmla="*/ 1067841 h 6812607"/>
              <a:gd name="connsiteX13871" fmla="*/ 2902148 w 6682383"/>
              <a:gd name="connsiteY13871" fmla="*/ 1075283 h 6812607"/>
              <a:gd name="connsiteX13872" fmla="*/ 2909590 w 6682383"/>
              <a:gd name="connsiteY13872" fmla="*/ 1075283 h 6812607"/>
              <a:gd name="connsiteX13873" fmla="*/ 2913310 w 6682383"/>
              <a:gd name="connsiteY13873" fmla="*/ 1071562 h 6812607"/>
              <a:gd name="connsiteX13874" fmla="*/ 2917031 w 6682383"/>
              <a:gd name="connsiteY13874" fmla="*/ 1067841 h 6812607"/>
              <a:gd name="connsiteX13875" fmla="*/ 2946797 w 6682383"/>
              <a:gd name="connsiteY13875" fmla="*/ 1052959 h 6812607"/>
              <a:gd name="connsiteX13876" fmla="*/ 2976562 w 6682383"/>
              <a:gd name="connsiteY13876" fmla="*/ 1038076 h 6812607"/>
              <a:gd name="connsiteX13877" fmla="*/ 2961680 w 6682383"/>
              <a:gd name="connsiteY13877" fmla="*/ 1052959 h 6812607"/>
              <a:gd name="connsiteX13878" fmla="*/ 2946797 w 6682383"/>
              <a:gd name="connsiteY13878" fmla="*/ 1060400 h 6812607"/>
              <a:gd name="connsiteX13879" fmla="*/ 2946797 w 6682383"/>
              <a:gd name="connsiteY13879" fmla="*/ 1067841 h 6812607"/>
              <a:gd name="connsiteX13880" fmla="*/ 2939355 w 6682383"/>
              <a:gd name="connsiteY13880" fmla="*/ 1060400 h 6812607"/>
              <a:gd name="connsiteX13881" fmla="*/ 2935635 w 6682383"/>
              <a:gd name="connsiteY13881" fmla="*/ 1071562 h 6812607"/>
              <a:gd name="connsiteX13882" fmla="*/ 2931914 w 6682383"/>
              <a:gd name="connsiteY13882" fmla="*/ 1082724 h 6812607"/>
              <a:gd name="connsiteX13883" fmla="*/ 2917031 w 6682383"/>
              <a:gd name="connsiteY13883" fmla="*/ 1090166 h 6812607"/>
              <a:gd name="connsiteX13884" fmla="*/ 2909590 w 6682383"/>
              <a:gd name="connsiteY13884" fmla="*/ 1097607 h 6812607"/>
              <a:gd name="connsiteX13885" fmla="*/ 2894707 w 6682383"/>
              <a:gd name="connsiteY13885" fmla="*/ 1112490 h 6812607"/>
              <a:gd name="connsiteX13886" fmla="*/ 2887266 w 6682383"/>
              <a:gd name="connsiteY13886" fmla="*/ 1119931 h 6812607"/>
              <a:gd name="connsiteX13887" fmla="*/ 2879824 w 6682383"/>
              <a:gd name="connsiteY13887" fmla="*/ 1127373 h 6812607"/>
              <a:gd name="connsiteX13888" fmla="*/ 2872383 w 6682383"/>
              <a:gd name="connsiteY13888" fmla="*/ 1134814 h 6812607"/>
              <a:gd name="connsiteX13889" fmla="*/ 2872383 w 6682383"/>
              <a:gd name="connsiteY13889" fmla="*/ 1142256 h 6812607"/>
              <a:gd name="connsiteX13890" fmla="*/ 2879824 w 6682383"/>
              <a:gd name="connsiteY13890" fmla="*/ 1142256 h 6812607"/>
              <a:gd name="connsiteX13891" fmla="*/ 2887266 w 6682383"/>
              <a:gd name="connsiteY13891" fmla="*/ 1134814 h 6812607"/>
              <a:gd name="connsiteX13892" fmla="*/ 2894707 w 6682383"/>
              <a:gd name="connsiteY13892" fmla="*/ 1127373 h 6812607"/>
              <a:gd name="connsiteX13893" fmla="*/ 2902148 w 6682383"/>
              <a:gd name="connsiteY13893" fmla="*/ 1119931 h 6812607"/>
              <a:gd name="connsiteX13894" fmla="*/ 2902148 w 6682383"/>
              <a:gd name="connsiteY13894" fmla="*/ 1127373 h 6812607"/>
              <a:gd name="connsiteX13895" fmla="*/ 2902148 w 6682383"/>
              <a:gd name="connsiteY13895" fmla="*/ 1138535 h 6812607"/>
              <a:gd name="connsiteX13896" fmla="*/ 2894707 w 6682383"/>
              <a:gd name="connsiteY13896" fmla="*/ 1142256 h 6812607"/>
              <a:gd name="connsiteX13897" fmla="*/ 2887266 w 6682383"/>
              <a:gd name="connsiteY13897" fmla="*/ 1149697 h 6812607"/>
              <a:gd name="connsiteX13898" fmla="*/ 2879824 w 6682383"/>
              <a:gd name="connsiteY13898" fmla="*/ 1164580 h 6812607"/>
              <a:gd name="connsiteX13899" fmla="*/ 2868662 w 6682383"/>
              <a:gd name="connsiteY13899" fmla="*/ 1172021 h 6812607"/>
              <a:gd name="connsiteX13900" fmla="*/ 2861221 w 6682383"/>
              <a:gd name="connsiteY13900" fmla="*/ 1164580 h 6812607"/>
              <a:gd name="connsiteX13901" fmla="*/ 2861221 w 6682383"/>
              <a:gd name="connsiteY13901" fmla="*/ 1153418 h 6812607"/>
              <a:gd name="connsiteX13902" fmla="*/ 2857501 w 6682383"/>
              <a:gd name="connsiteY13902" fmla="*/ 1149697 h 6812607"/>
              <a:gd name="connsiteX13903" fmla="*/ 2857501 w 6682383"/>
              <a:gd name="connsiteY13903" fmla="*/ 1164580 h 6812607"/>
              <a:gd name="connsiteX13904" fmla="*/ 2842617 w 6682383"/>
              <a:gd name="connsiteY13904" fmla="*/ 1186904 h 6812607"/>
              <a:gd name="connsiteX13905" fmla="*/ 2846339 w 6682383"/>
              <a:gd name="connsiteY13905" fmla="*/ 1179463 h 6812607"/>
              <a:gd name="connsiteX13906" fmla="*/ 2850058 w 6682383"/>
              <a:gd name="connsiteY13906" fmla="*/ 1172021 h 6812607"/>
              <a:gd name="connsiteX13907" fmla="*/ 2850058 w 6682383"/>
              <a:gd name="connsiteY13907" fmla="*/ 1164580 h 6812607"/>
              <a:gd name="connsiteX13908" fmla="*/ 2835176 w 6682383"/>
              <a:gd name="connsiteY13908" fmla="*/ 1164580 h 6812607"/>
              <a:gd name="connsiteX13909" fmla="*/ 2805410 w 6682383"/>
              <a:gd name="connsiteY13909" fmla="*/ 1157138 h 6812607"/>
              <a:gd name="connsiteX13910" fmla="*/ 2809132 w 6682383"/>
              <a:gd name="connsiteY13910" fmla="*/ 1145976 h 6812607"/>
              <a:gd name="connsiteX13911" fmla="*/ 2812852 w 6682383"/>
              <a:gd name="connsiteY13911" fmla="*/ 1142256 h 6812607"/>
              <a:gd name="connsiteX13912" fmla="*/ 2835176 w 6682383"/>
              <a:gd name="connsiteY13912" fmla="*/ 1142256 h 6812607"/>
              <a:gd name="connsiteX13913" fmla="*/ 2850058 w 6682383"/>
              <a:gd name="connsiteY13913" fmla="*/ 1134814 h 6812607"/>
              <a:gd name="connsiteX13914" fmla="*/ 2850058 w 6682383"/>
              <a:gd name="connsiteY13914" fmla="*/ 1123652 h 6812607"/>
              <a:gd name="connsiteX13915" fmla="*/ 2842617 w 6682383"/>
              <a:gd name="connsiteY13915" fmla="*/ 1127373 h 6812607"/>
              <a:gd name="connsiteX13916" fmla="*/ 2827734 w 6682383"/>
              <a:gd name="connsiteY13916" fmla="*/ 1134814 h 6812607"/>
              <a:gd name="connsiteX13917" fmla="*/ 2805410 w 6682383"/>
              <a:gd name="connsiteY13917" fmla="*/ 1134814 h 6812607"/>
              <a:gd name="connsiteX13918" fmla="*/ 2797969 w 6682383"/>
              <a:gd name="connsiteY13918" fmla="*/ 1134814 h 6812607"/>
              <a:gd name="connsiteX13919" fmla="*/ 2790527 w 6682383"/>
              <a:gd name="connsiteY13919" fmla="*/ 1149697 h 6812607"/>
              <a:gd name="connsiteX13920" fmla="*/ 2805410 w 6682383"/>
              <a:gd name="connsiteY13920" fmla="*/ 1172021 h 6812607"/>
              <a:gd name="connsiteX13921" fmla="*/ 2812852 w 6682383"/>
              <a:gd name="connsiteY13921" fmla="*/ 1172021 h 6812607"/>
              <a:gd name="connsiteX13922" fmla="*/ 2820294 w 6682383"/>
              <a:gd name="connsiteY13922" fmla="*/ 1172021 h 6812607"/>
              <a:gd name="connsiteX13923" fmla="*/ 2812852 w 6682383"/>
              <a:gd name="connsiteY13923" fmla="*/ 1194345 h 6812607"/>
              <a:gd name="connsiteX13924" fmla="*/ 2820294 w 6682383"/>
              <a:gd name="connsiteY13924" fmla="*/ 1201787 h 6812607"/>
              <a:gd name="connsiteX13925" fmla="*/ 2835176 w 6682383"/>
              <a:gd name="connsiteY13925" fmla="*/ 1201787 h 6812607"/>
              <a:gd name="connsiteX13926" fmla="*/ 2820294 w 6682383"/>
              <a:gd name="connsiteY13926" fmla="*/ 1209228 h 6812607"/>
              <a:gd name="connsiteX13927" fmla="*/ 2790527 w 6682383"/>
              <a:gd name="connsiteY13927" fmla="*/ 1231552 h 6812607"/>
              <a:gd name="connsiteX13928" fmla="*/ 2775644 w 6682383"/>
              <a:gd name="connsiteY13928" fmla="*/ 1253877 h 6812607"/>
              <a:gd name="connsiteX13929" fmla="*/ 2768204 w 6682383"/>
              <a:gd name="connsiteY13929" fmla="*/ 1261318 h 6812607"/>
              <a:gd name="connsiteX13930" fmla="*/ 2760762 w 6682383"/>
              <a:gd name="connsiteY13930" fmla="*/ 1261318 h 6812607"/>
              <a:gd name="connsiteX13931" fmla="*/ 2753320 w 6682383"/>
              <a:gd name="connsiteY13931" fmla="*/ 1261318 h 6812607"/>
              <a:gd name="connsiteX13932" fmla="*/ 2753320 w 6682383"/>
              <a:gd name="connsiteY13932" fmla="*/ 1268759 h 6812607"/>
              <a:gd name="connsiteX13933" fmla="*/ 2723555 w 6682383"/>
              <a:gd name="connsiteY13933" fmla="*/ 1298525 h 6812607"/>
              <a:gd name="connsiteX13934" fmla="*/ 2708672 w 6682383"/>
              <a:gd name="connsiteY13934" fmla="*/ 1305966 h 6812607"/>
              <a:gd name="connsiteX13935" fmla="*/ 2716113 w 6682383"/>
              <a:gd name="connsiteY13935" fmla="*/ 1298525 h 6812607"/>
              <a:gd name="connsiteX13936" fmla="*/ 2716113 w 6682383"/>
              <a:gd name="connsiteY13936" fmla="*/ 1291084 h 6812607"/>
              <a:gd name="connsiteX13937" fmla="*/ 2708672 w 6682383"/>
              <a:gd name="connsiteY13937" fmla="*/ 1298525 h 6812607"/>
              <a:gd name="connsiteX13938" fmla="*/ 2701230 w 6682383"/>
              <a:gd name="connsiteY13938" fmla="*/ 1305966 h 6812607"/>
              <a:gd name="connsiteX13939" fmla="*/ 2693790 w 6682383"/>
              <a:gd name="connsiteY13939" fmla="*/ 1291084 h 6812607"/>
              <a:gd name="connsiteX13940" fmla="*/ 2678907 w 6682383"/>
              <a:gd name="connsiteY13940" fmla="*/ 1283642 h 6812607"/>
              <a:gd name="connsiteX13941" fmla="*/ 2671465 w 6682383"/>
              <a:gd name="connsiteY13941" fmla="*/ 1305966 h 6812607"/>
              <a:gd name="connsiteX13942" fmla="*/ 2671903 w 6682383"/>
              <a:gd name="connsiteY13942" fmla="*/ 1311657 h 6812607"/>
              <a:gd name="connsiteX13943" fmla="*/ 2673325 w 6682383"/>
              <a:gd name="connsiteY13943" fmla="*/ 1305966 h 6812607"/>
              <a:gd name="connsiteX13944" fmla="*/ 2678907 w 6682383"/>
              <a:gd name="connsiteY13944" fmla="*/ 1298525 h 6812607"/>
              <a:gd name="connsiteX13945" fmla="*/ 2686348 w 6682383"/>
              <a:gd name="connsiteY13945" fmla="*/ 1298525 h 6812607"/>
              <a:gd name="connsiteX13946" fmla="*/ 2678907 w 6682383"/>
              <a:gd name="connsiteY13946" fmla="*/ 1305966 h 6812607"/>
              <a:gd name="connsiteX13947" fmla="*/ 2671996 w 6682383"/>
              <a:gd name="connsiteY13947" fmla="*/ 1312876 h 6812607"/>
              <a:gd name="connsiteX13948" fmla="*/ 2672395 w 6682383"/>
              <a:gd name="connsiteY13948" fmla="*/ 1318059 h 6812607"/>
              <a:gd name="connsiteX13949" fmla="*/ 2686348 w 6682383"/>
              <a:gd name="connsiteY13949" fmla="*/ 1320849 h 6812607"/>
              <a:gd name="connsiteX13950" fmla="*/ 2678907 w 6682383"/>
              <a:gd name="connsiteY13950" fmla="*/ 1335732 h 6812607"/>
              <a:gd name="connsiteX13951" fmla="*/ 2664023 w 6682383"/>
              <a:gd name="connsiteY13951" fmla="*/ 1350615 h 6812607"/>
              <a:gd name="connsiteX13952" fmla="*/ 2649141 w 6682383"/>
              <a:gd name="connsiteY13952" fmla="*/ 1365498 h 6812607"/>
              <a:gd name="connsiteX13953" fmla="*/ 2634258 w 6682383"/>
              <a:gd name="connsiteY13953" fmla="*/ 1372939 h 6812607"/>
              <a:gd name="connsiteX13954" fmla="*/ 2619375 w 6682383"/>
              <a:gd name="connsiteY13954" fmla="*/ 1395263 h 6812607"/>
              <a:gd name="connsiteX13955" fmla="*/ 2600771 w 6682383"/>
              <a:gd name="connsiteY13955" fmla="*/ 1413867 h 6812607"/>
              <a:gd name="connsiteX13956" fmla="*/ 2604492 w 6682383"/>
              <a:gd name="connsiteY13956" fmla="*/ 1421308 h 6812607"/>
              <a:gd name="connsiteX13957" fmla="*/ 2611933 w 6682383"/>
              <a:gd name="connsiteY13957" fmla="*/ 1417588 h 6812607"/>
              <a:gd name="connsiteX13958" fmla="*/ 2619375 w 6682383"/>
              <a:gd name="connsiteY13958" fmla="*/ 1410146 h 6812607"/>
              <a:gd name="connsiteX13959" fmla="*/ 2619375 w 6682383"/>
              <a:gd name="connsiteY13959" fmla="*/ 1402705 h 6812607"/>
              <a:gd name="connsiteX13960" fmla="*/ 2626817 w 6682383"/>
              <a:gd name="connsiteY13960" fmla="*/ 1402705 h 6812607"/>
              <a:gd name="connsiteX13961" fmla="*/ 2649141 w 6682383"/>
              <a:gd name="connsiteY13961" fmla="*/ 1391543 h 6812607"/>
              <a:gd name="connsiteX13962" fmla="*/ 2664023 w 6682383"/>
              <a:gd name="connsiteY13962" fmla="*/ 1380381 h 6812607"/>
              <a:gd name="connsiteX13963" fmla="*/ 2678907 w 6682383"/>
              <a:gd name="connsiteY13963" fmla="*/ 1372939 h 6812607"/>
              <a:gd name="connsiteX13964" fmla="*/ 2716113 w 6682383"/>
              <a:gd name="connsiteY13964" fmla="*/ 1335732 h 6812607"/>
              <a:gd name="connsiteX13965" fmla="*/ 2730997 w 6682383"/>
              <a:gd name="connsiteY13965" fmla="*/ 1332011 h 6812607"/>
              <a:gd name="connsiteX13966" fmla="*/ 2738437 w 6682383"/>
              <a:gd name="connsiteY13966" fmla="*/ 1320849 h 6812607"/>
              <a:gd name="connsiteX13967" fmla="*/ 2745879 w 6682383"/>
              <a:gd name="connsiteY13967" fmla="*/ 1320849 h 6812607"/>
              <a:gd name="connsiteX13968" fmla="*/ 2760762 w 6682383"/>
              <a:gd name="connsiteY13968" fmla="*/ 1320849 h 6812607"/>
              <a:gd name="connsiteX13969" fmla="*/ 2783087 w 6682383"/>
              <a:gd name="connsiteY13969" fmla="*/ 1305966 h 6812607"/>
              <a:gd name="connsiteX13970" fmla="*/ 2789597 w 6682383"/>
              <a:gd name="connsiteY13970" fmla="*/ 1305036 h 6812607"/>
              <a:gd name="connsiteX13971" fmla="*/ 2794249 w 6682383"/>
              <a:gd name="connsiteY13971" fmla="*/ 1302246 h 6812607"/>
              <a:gd name="connsiteX13972" fmla="*/ 2790527 w 6682383"/>
              <a:gd name="connsiteY13972" fmla="*/ 1305966 h 6812607"/>
              <a:gd name="connsiteX13973" fmla="*/ 2783087 w 6682383"/>
              <a:gd name="connsiteY13973" fmla="*/ 1313408 h 6812607"/>
              <a:gd name="connsiteX13974" fmla="*/ 2775644 w 6682383"/>
              <a:gd name="connsiteY13974" fmla="*/ 1313408 h 6812607"/>
              <a:gd name="connsiteX13975" fmla="*/ 2768204 w 6682383"/>
              <a:gd name="connsiteY13975" fmla="*/ 1317129 h 6812607"/>
              <a:gd name="connsiteX13976" fmla="*/ 2760762 w 6682383"/>
              <a:gd name="connsiteY13976" fmla="*/ 1335732 h 6812607"/>
              <a:gd name="connsiteX13977" fmla="*/ 2753320 w 6682383"/>
              <a:gd name="connsiteY13977" fmla="*/ 1358056 h 6812607"/>
              <a:gd name="connsiteX13978" fmla="*/ 2742159 w 6682383"/>
              <a:gd name="connsiteY13978" fmla="*/ 1365498 h 6812607"/>
              <a:gd name="connsiteX13979" fmla="*/ 2738437 w 6682383"/>
              <a:gd name="connsiteY13979" fmla="*/ 1358056 h 6812607"/>
              <a:gd name="connsiteX13980" fmla="*/ 2730997 w 6682383"/>
              <a:gd name="connsiteY13980" fmla="*/ 1350615 h 6812607"/>
              <a:gd name="connsiteX13981" fmla="*/ 2723555 w 6682383"/>
              <a:gd name="connsiteY13981" fmla="*/ 1365498 h 6812607"/>
              <a:gd name="connsiteX13982" fmla="*/ 2723555 w 6682383"/>
              <a:gd name="connsiteY13982" fmla="*/ 1380381 h 6812607"/>
              <a:gd name="connsiteX13983" fmla="*/ 2716113 w 6682383"/>
              <a:gd name="connsiteY13983" fmla="*/ 1395263 h 6812607"/>
              <a:gd name="connsiteX13984" fmla="*/ 2708672 w 6682383"/>
              <a:gd name="connsiteY13984" fmla="*/ 1406425 h 6812607"/>
              <a:gd name="connsiteX13985" fmla="*/ 2727275 w 6682383"/>
              <a:gd name="connsiteY13985" fmla="*/ 1402705 h 6812607"/>
              <a:gd name="connsiteX13986" fmla="*/ 2749600 w 6682383"/>
              <a:gd name="connsiteY13986" fmla="*/ 1387822 h 6812607"/>
              <a:gd name="connsiteX13987" fmla="*/ 2760762 w 6682383"/>
              <a:gd name="connsiteY13987" fmla="*/ 1372939 h 6812607"/>
              <a:gd name="connsiteX13988" fmla="*/ 2775644 w 6682383"/>
              <a:gd name="connsiteY13988" fmla="*/ 1358056 h 6812607"/>
              <a:gd name="connsiteX13989" fmla="*/ 2783087 w 6682383"/>
              <a:gd name="connsiteY13989" fmla="*/ 1354336 h 6812607"/>
              <a:gd name="connsiteX13990" fmla="*/ 2794249 w 6682383"/>
              <a:gd name="connsiteY13990" fmla="*/ 1350615 h 6812607"/>
              <a:gd name="connsiteX13991" fmla="*/ 2797969 w 6682383"/>
              <a:gd name="connsiteY13991" fmla="*/ 1343173 h 6812607"/>
              <a:gd name="connsiteX13992" fmla="*/ 2805410 w 6682383"/>
              <a:gd name="connsiteY13992" fmla="*/ 1350615 h 6812607"/>
              <a:gd name="connsiteX13993" fmla="*/ 2809132 w 6682383"/>
              <a:gd name="connsiteY13993" fmla="*/ 1343173 h 6812607"/>
              <a:gd name="connsiteX13994" fmla="*/ 2812852 w 6682383"/>
              <a:gd name="connsiteY13994" fmla="*/ 1335732 h 6812607"/>
              <a:gd name="connsiteX13995" fmla="*/ 2816572 w 6682383"/>
              <a:gd name="connsiteY13995" fmla="*/ 1320849 h 6812607"/>
              <a:gd name="connsiteX13996" fmla="*/ 2820294 w 6682383"/>
              <a:gd name="connsiteY13996" fmla="*/ 1305966 h 6812607"/>
              <a:gd name="connsiteX13997" fmla="*/ 2827734 w 6682383"/>
              <a:gd name="connsiteY13997" fmla="*/ 1320849 h 6812607"/>
              <a:gd name="connsiteX13998" fmla="*/ 2835176 w 6682383"/>
              <a:gd name="connsiteY13998" fmla="*/ 1313408 h 6812607"/>
              <a:gd name="connsiteX13999" fmla="*/ 2835176 w 6682383"/>
              <a:gd name="connsiteY13999" fmla="*/ 1291084 h 6812607"/>
              <a:gd name="connsiteX14000" fmla="*/ 2842617 w 6682383"/>
              <a:gd name="connsiteY14000" fmla="*/ 1305966 h 6812607"/>
              <a:gd name="connsiteX14001" fmla="*/ 2842617 w 6682383"/>
              <a:gd name="connsiteY14001" fmla="*/ 1313408 h 6812607"/>
              <a:gd name="connsiteX14002" fmla="*/ 2850058 w 6682383"/>
              <a:gd name="connsiteY14002" fmla="*/ 1305966 h 6812607"/>
              <a:gd name="connsiteX14003" fmla="*/ 2859825 w 6682383"/>
              <a:gd name="connsiteY14003" fmla="*/ 1302711 h 6812607"/>
              <a:gd name="connsiteX14004" fmla="*/ 2861221 w 6682383"/>
              <a:gd name="connsiteY14004" fmla="*/ 1302246 h 6812607"/>
              <a:gd name="connsiteX14005" fmla="*/ 2857501 w 6682383"/>
              <a:gd name="connsiteY14005" fmla="*/ 1305966 h 6812607"/>
              <a:gd name="connsiteX14006" fmla="*/ 2864941 w 6682383"/>
              <a:gd name="connsiteY14006" fmla="*/ 1305966 h 6812607"/>
              <a:gd name="connsiteX14007" fmla="*/ 2864941 w 6682383"/>
              <a:gd name="connsiteY14007" fmla="*/ 1301006 h 6812607"/>
              <a:gd name="connsiteX14008" fmla="*/ 2866802 w 6682383"/>
              <a:gd name="connsiteY14008" fmla="*/ 1300385 h 6812607"/>
              <a:gd name="connsiteX14009" fmla="*/ 2872383 w 6682383"/>
              <a:gd name="connsiteY14009" fmla="*/ 1298525 h 6812607"/>
              <a:gd name="connsiteX14010" fmla="*/ 2883546 w 6682383"/>
              <a:gd name="connsiteY14010" fmla="*/ 1311548 h 6812607"/>
              <a:gd name="connsiteX14011" fmla="*/ 2887266 w 6682383"/>
              <a:gd name="connsiteY14011" fmla="*/ 1313821 h 6812607"/>
              <a:gd name="connsiteX14012" fmla="*/ 2887266 w 6682383"/>
              <a:gd name="connsiteY14012" fmla="*/ 1313408 h 6812607"/>
              <a:gd name="connsiteX14013" fmla="*/ 2894707 w 6682383"/>
              <a:gd name="connsiteY14013" fmla="*/ 1313408 h 6812607"/>
              <a:gd name="connsiteX14014" fmla="*/ 2891628 w 6682383"/>
              <a:gd name="connsiteY14014" fmla="*/ 1316487 h 6812607"/>
              <a:gd name="connsiteX14015" fmla="*/ 2891916 w 6682383"/>
              <a:gd name="connsiteY14015" fmla="*/ 1316663 h 6812607"/>
              <a:gd name="connsiteX14016" fmla="*/ 2902148 w 6682383"/>
              <a:gd name="connsiteY14016" fmla="*/ 1320849 h 6812607"/>
              <a:gd name="connsiteX14017" fmla="*/ 2905869 w 6682383"/>
              <a:gd name="connsiteY14017" fmla="*/ 1305966 h 6812607"/>
              <a:gd name="connsiteX14018" fmla="*/ 2894707 w 6682383"/>
              <a:gd name="connsiteY14018" fmla="*/ 1305966 h 6812607"/>
              <a:gd name="connsiteX14019" fmla="*/ 2883546 w 6682383"/>
              <a:gd name="connsiteY14019" fmla="*/ 1294804 h 6812607"/>
              <a:gd name="connsiteX14020" fmla="*/ 2894707 w 6682383"/>
              <a:gd name="connsiteY14020" fmla="*/ 1276201 h 6812607"/>
              <a:gd name="connsiteX14021" fmla="*/ 2894707 w 6682383"/>
              <a:gd name="connsiteY14021" fmla="*/ 1268759 h 6812607"/>
              <a:gd name="connsiteX14022" fmla="*/ 2894707 w 6682383"/>
              <a:gd name="connsiteY14022" fmla="*/ 1246435 h 6812607"/>
              <a:gd name="connsiteX14023" fmla="*/ 2902148 w 6682383"/>
              <a:gd name="connsiteY14023" fmla="*/ 1231552 h 6812607"/>
              <a:gd name="connsiteX14024" fmla="*/ 2894707 w 6682383"/>
              <a:gd name="connsiteY14024" fmla="*/ 1224111 h 6812607"/>
              <a:gd name="connsiteX14025" fmla="*/ 2887266 w 6682383"/>
              <a:gd name="connsiteY14025" fmla="*/ 1231552 h 6812607"/>
              <a:gd name="connsiteX14026" fmla="*/ 2894707 w 6682383"/>
              <a:gd name="connsiteY14026" fmla="*/ 1216670 h 6812607"/>
              <a:gd name="connsiteX14027" fmla="*/ 2905869 w 6682383"/>
              <a:gd name="connsiteY14027" fmla="*/ 1201787 h 6812607"/>
              <a:gd name="connsiteX14028" fmla="*/ 2913310 w 6682383"/>
              <a:gd name="connsiteY14028" fmla="*/ 1186904 h 6812607"/>
              <a:gd name="connsiteX14029" fmla="*/ 2924473 w 6682383"/>
              <a:gd name="connsiteY14029" fmla="*/ 1179463 h 6812607"/>
              <a:gd name="connsiteX14030" fmla="*/ 2924473 w 6682383"/>
              <a:gd name="connsiteY14030" fmla="*/ 1186904 h 6812607"/>
              <a:gd name="connsiteX14031" fmla="*/ 2917031 w 6682383"/>
              <a:gd name="connsiteY14031" fmla="*/ 1201787 h 6812607"/>
              <a:gd name="connsiteX14032" fmla="*/ 2924473 w 6682383"/>
              <a:gd name="connsiteY14032" fmla="*/ 1209228 h 6812607"/>
              <a:gd name="connsiteX14033" fmla="*/ 2931914 w 6682383"/>
              <a:gd name="connsiteY14033" fmla="*/ 1216670 h 6812607"/>
              <a:gd name="connsiteX14034" fmla="*/ 2939355 w 6682383"/>
              <a:gd name="connsiteY14034" fmla="*/ 1209228 h 6812607"/>
              <a:gd name="connsiteX14035" fmla="*/ 2954238 w 6682383"/>
              <a:gd name="connsiteY14035" fmla="*/ 1201787 h 6812607"/>
              <a:gd name="connsiteX14036" fmla="*/ 2969121 w 6682383"/>
              <a:gd name="connsiteY14036" fmla="*/ 1194345 h 6812607"/>
              <a:gd name="connsiteX14037" fmla="*/ 2984004 w 6682383"/>
              <a:gd name="connsiteY14037" fmla="*/ 1186904 h 6812607"/>
              <a:gd name="connsiteX14038" fmla="*/ 2991445 w 6682383"/>
              <a:gd name="connsiteY14038" fmla="*/ 1194345 h 6812607"/>
              <a:gd name="connsiteX14039" fmla="*/ 2984004 w 6682383"/>
              <a:gd name="connsiteY14039" fmla="*/ 1209228 h 6812607"/>
              <a:gd name="connsiteX14040" fmla="*/ 2969121 w 6682383"/>
              <a:gd name="connsiteY14040" fmla="*/ 1224111 h 6812607"/>
              <a:gd name="connsiteX14041" fmla="*/ 2961680 w 6682383"/>
              <a:gd name="connsiteY14041" fmla="*/ 1231552 h 6812607"/>
              <a:gd name="connsiteX14042" fmla="*/ 2961680 w 6682383"/>
              <a:gd name="connsiteY14042" fmla="*/ 1238994 h 6812607"/>
              <a:gd name="connsiteX14043" fmla="*/ 2954238 w 6682383"/>
              <a:gd name="connsiteY14043" fmla="*/ 1246435 h 6812607"/>
              <a:gd name="connsiteX14044" fmla="*/ 2961680 w 6682383"/>
              <a:gd name="connsiteY14044" fmla="*/ 1253877 h 6812607"/>
              <a:gd name="connsiteX14045" fmla="*/ 2969121 w 6682383"/>
              <a:gd name="connsiteY14045" fmla="*/ 1246435 h 6812607"/>
              <a:gd name="connsiteX14046" fmla="*/ 2984004 w 6682383"/>
              <a:gd name="connsiteY14046" fmla="*/ 1238994 h 6812607"/>
              <a:gd name="connsiteX14047" fmla="*/ 2984004 w 6682383"/>
              <a:gd name="connsiteY14047" fmla="*/ 1246435 h 6812607"/>
              <a:gd name="connsiteX14048" fmla="*/ 2984004 w 6682383"/>
              <a:gd name="connsiteY14048" fmla="*/ 1250156 h 6812607"/>
              <a:gd name="connsiteX14049" fmla="*/ 2976562 w 6682383"/>
              <a:gd name="connsiteY14049" fmla="*/ 1253877 h 6812607"/>
              <a:gd name="connsiteX14050" fmla="*/ 2972842 w 6682383"/>
              <a:gd name="connsiteY14050" fmla="*/ 1265039 h 6812607"/>
              <a:gd name="connsiteX14051" fmla="*/ 2961680 w 6682383"/>
              <a:gd name="connsiteY14051" fmla="*/ 1268759 h 6812607"/>
              <a:gd name="connsiteX14052" fmla="*/ 2969121 w 6682383"/>
              <a:gd name="connsiteY14052" fmla="*/ 1268759 h 6812607"/>
              <a:gd name="connsiteX14053" fmla="*/ 2976562 w 6682383"/>
              <a:gd name="connsiteY14053" fmla="*/ 1268759 h 6812607"/>
              <a:gd name="connsiteX14054" fmla="*/ 2969121 w 6682383"/>
              <a:gd name="connsiteY14054" fmla="*/ 1279922 h 6812607"/>
              <a:gd name="connsiteX14055" fmla="*/ 2961680 w 6682383"/>
              <a:gd name="connsiteY14055" fmla="*/ 1287363 h 6812607"/>
              <a:gd name="connsiteX14056" fmla="*/ 2969121 w 6682383"/>
              <a:gd name="connsiteY14056" fmla="*/ 1283642 h 6812607"/>
              <a:gd name="connsiteX14057" fmla="*/ 2976562 w 6682383"/>
              <a:gd name="connsiteY14057" fmla="*/ 1305966 h 6812607"/>
              <a:gd name="connsiteX14058" fmla="*/ 2976562 w 6682383"/>
              <a:gd name="connsiteY14058" fmla="*/ 1313408 h 6812607"/>
              <a:gd name="connsiteX14059" fmla="*/ 2984004 w 6682383"/>
              <a:gd name="connsiteY14059" fmla="*/ 1291084 h 6812607"/>
              <a:gd name="connsiteX14060" fmla="*/ 2998887 w 6682383"/>
              <a:gd name="connsiteY14060" fmla="*/ 1268759 h 6812607"/>
              <a:gd name="connsiteX14061" fmla="*/ 3006328 w 6682383"/>
              <a:gd name="connsiteY14061" fmla="*/ 1257597 h 6812607"/>
              <a:gd name="connsiteX14062" fmla="*/ 2998887 w 6682383"/>
              <a:gd name="connsiteY14062" fmla="*/ 1242714 h 6812607"/>
              <a:gd name="connsiteX14063" fmla="*/ 2995166 w 6682383"/>
              <a:gd name="connsiteY14063" fmla="*/ 1235273 h 6812607"/>
              <a:gd name="connsiteX14064" fmla="*/ 2995166 w 6682383"/>
              <a:gd name="connsiteY14064" fmla="*/ 1224111 h 6812607"/>
              <a:gd name="connsiteX14065" fmla="*/ 2998887 w 6682383"/>
              <a:gd name="connsiteY14065" fmla="*/ 1216670 h 6812607"/>
              <a:gd name="connsiteX14066" fmla="*/ 2998887 w 6682383"/>
              <a:gd name="connsiteY14066" fmla="*/ 1209228 h 6812607"/>
              <a:gd name="connsiteX14067" fmla="*/ 3006328 w 6682383"/>
              <a:gd name="connsiteY14067" fmla="*/ 1186904 h 6812607"/>
              <a:gd name="connsiteX14068" fmla="*/ 3021211 w 6682383"/>
              <a:gd name="connsiteY14068" fmla="*/ 1179463 h 6812607"/>
              <a:gd name="connsiteX14069" fmla="*/ 3028652 w 6682383"/>
              <a:gd name="connsiteY14069" fmla="*/ 1179463 h 6812607"/>
              <a:gd name="connsiteX14070" fmla="*/ 3028652 w 6682383"/>
              <a:gd name="connsiteY14070" fmla="*/ 1216670 h 6812607"/>
              <a:gd name="connsiteX14071" fmla="*/ 3058418 w 6682383"/>
              <a:gd name="connsiteY14071" fmla="*/ 1216670 h 6812607"/>
              <a:gd name="connsiteX14072" fmla="*/ 3065859 w 6682383"/>
              <a:gd name="connsiteY14072" fmla="*/ 1201787 h 6812607"/>
              <a:gd name="connsiteX14073" fmla="*/ 3069580 w 6682383"/>
              <a:gd name="connsiteY14073" fmla="*/ 1186904 h 6812607"/>
              <a:gd name="connsiteX14074" fmla="*/ 3069580 w 6682383"/>
              <a:gd name="connsiteY14074" fmla="*/ 1179463 h 6812607"/>
              <a:gd name="connsiteX14075" fmla="*/ 3065859 w 6682383"/>
              <a:gd name="connsiteY14075" fmla="*/ 1172021 h 6812607"/>
              <a:gd name="connsiteX14076" fmla="*/ 3073301 w 6682383"/>
              <a:gd name="connsiteY14076" fmla="*/ 1172021 h 6812607"/>
              <a:gd name="connsiteX14077" fmla="*/ 3080742 w 6682383"/>
              <a:gd name="connsiteY14077" fmla="*/ 1172021 h 6812607"/>
              <a:gd name="connsiteX14078" fmla="*/ 3088184 w 6682383"/>
              <a:gd name="connsiteY14078" fmla="*/ 1172021 h 6812607"/>
              <a:gd name="connsiteX14079" fmla="*/ 3088184 w 6682383"/>
              <a:gd name="connsiteY14079" fmla="*/ 1164580 h 6812607"/>
              <a:gd name="connsiteX14080" fmla="*/ 3095625 w 6682383"/>
              <a:gd name="connsiteY14080" fmla="*/ 1164580 h 6812607"/>
              <a:gd name="connsiteX14081" fmla="*/ 3095625 w 6682383"/>
              <a:gd name="connsiteY14081" fmla="*/ 1168300 h 6812607"/>
              <a:gd name="connsiteX14082" fmla="*/ 3099346 w 6682383"/>
              <a:gd name="connsiteY14082" fmla="*/ 1172021 h 6812607"/>
              <a:gd name="connsiteX14083" fmla="*/ 3103067 w 6682383"/>
              <a:gd name="connsiteY14083" fmla="*/ 1172021 h 6812607"/>
              <a:gd name="connsiteX14084" fmla="*/ 3103067 w 6682383"/>
              <a:gd name="connsiteY14084" fmla="*/ 1164580 h 6812607"/>
              <a:gd name="connsiteX14085" fmla="*/ 3103067 w 6682383"/>
              <a:gd name="connsiteY14085" fmla="*/ 1149697 h 6812607"/>
              <a:gd name="connsiteX14086" fmla="*/ 3110508 w 6682383"/>
              <a:gd name="connsiteY14086" fmla="*/ 1157138 h 6812607"/>
              <a:gd name="connsiteX14087" fmla="*/ 3117949 w 6682383"/>
              <a:gd name="connsiteY14087" fmla="*/ 1157138 h 6812607"/>
              <a:gd name="connsiteX14088" fmla="*/ 3132832 w 6682383"/>
              <a:gd name="connsiteY14088" fmla="*/ 1127373 h 6812607"/>
              <a:gd name="connsiteX14089" fmla="*/ 3143994 w 6682383"/>
              <a:gd name="connsiteY14089" fmla="*/ 1127373 h 6812607"/>
              <a:gd name="connsiteX14090" fmla="*/ 3151435 w 6682383"/>
              <a:gd name="connsiteY14090" fmla="*/ 1127373 h 6812607"/>
              <a:gd name="connsiteX14091" fmla="*/ 3155156 w 6682383"/>
              <a:gd name="connsiteY14091" fmla="*/ 1127373 h 6812607"/>
              <a:gd name="connsiteX14092" fmla="*/ 3162598 w 6682383"/>
              <a:gd name="connsiteY14092" fmla="*/ 1127373 h 6812607"/>
              <a:gd name="connsiteX14093" fmla="*/ 3170039 w 6682383"/>
              <a:gd name="connsiteY14093" fmla="*/ 1127373 h 6812607"/>
              <a:gd name="connsiteX14094" fmla="*/ 3177481 w 6682383"/>
              <a:gd name="connsiteY14094" fmla="*/ 1119931 h 6812607"/>
              <a:gd name="connsiteX14095" fmla="*/ 3229571 w 6682383"/>
              <a:gd name="connsiteY14095" fmla="*/ 1097607 h 6812607"/>
              <a:gd name="connsiteX14096" fmla="*/ 3237012 w 6682383"/>
              <a:gd name="connsiteY14096" fmla="*/ 1105048 h 6812607"/>
              <a:gd name="connsiteX14097" fmla="*/ 3233291 w 6682383"/>
              <a:gd name="connsiteY14097" fmla="*/ 1108769 h 6812607"/>
              <a:gd name="connsiteX14098" fmla="*/ 3229571 w 6682383"/>
              <a:gd name="connsiteY14098" fmla="*/ 1112490 h 6812607"/>
              <a:gd name="connsiteX14099" fmla="*/ 3244454 w 6682383"/>
              <a:gd name="connsiteY14099" fmla="*/ 1112490 h 6812607"/>
              <a:gd name="connsiteX14100" fmla="*/ 3266777 w 6682383"/>
              <a:gd name="connsiteY14100" fmla="*/ 1105048 h 6812607"/>
              <a:gd name="connsiteX14101" fmla="*/ 3259336 w 6682383"/>
              <a:gd name="connsiteY14101" fmla="*/ 1112490 h 6812607"/>
              <a:gd name="connsiteX14102" fmla="*/ 3259336 w 6682383"/>
              <a:gd name="connsiteY14102" fmla="*/ 1119931 h 6812607"/>
              <a:gd name="connsiteX14103" fmla="*/ 3259336 w 6682383"/>
              <a:gd name="connsiteY14103" fmla="*/ 1123652 h 6812607"/>
              <a:gd name="connsiteX14104" fmla="*/ 3255616 w 6682383"/>
              <a:gd name="connsiteY14104" fmla="*/ 1134814 h 6812607"/>
              <a:gd name="connsiteX14105" fmla="*/ 3266777 w 6682383"/>
              <a:gd name="connsiteY14105" fmla="*/ 1142256 h 6812607"/>
              <a:gd name="connsiteX14106" fmla="*/ 3274219 w 6682383"/>
              <a:gd name="connsiteY14106" fmla="*/ 1134814 h 6812607"/>
              <a:gd name="connsiteX14107" fmla="*/ 3281661 w 6682383"/>
              <a:gd name="connsiteY14107" fmla="*/ 1134814 h 6812607"/>
              <a:gd name="connsiteX14108" fmla="*/ 3281661 w 6682383"/>
              <a:gd name="connsiteY14108" fmla="*/ 1142256 h 6812607"/>
              <a:gd name="connsiteX14109" fmla="*/ 3296543 w 6682383"/>
              <a:gd name="connsiteY14109" fmla="*/ 1157138 h 6812607"/>
              <a:gd name="connsiteX14110" fmla="*/ 3318868 w 6682383"/>
              <a:gd name="connsiteY14110" fmla="*/ 1160859 h 6812607"/>
              <a:gd name="connsiteX14111" fmla="*/ 3318868 w 6682383"/>
              <a:gd name="connsiteY14111" fmla="*/ 1168300 h 6812607"/>
              <a:gd name="connsiteX14112" fmla="*/ 3303984 w 6682383"/>
              <a:gd name="connsiteY14112" fmla="*/ 1186904 h 6812607"/>
              <a:gd name="connsiteX14113" fmla="*/ 3300264 w 6682383"/>
              <a:gd name="connsiteY14113" fmla="*/ 1190625 h 6812607"/>
              <a:gd name="connsiteX14114" fmla="*/ 3296543 w 6682383"/>
              <a:gd name="connsiteY14114" fmla="*/ 1201787 h 6812607"/>
              <a:gd name="connsiteX14115" fmla="*/ 3303984 w 6682383"/>
              <a:gd name="connsiteY14115" fmla="*/ 1201787 h 6812607"/>
              <a:gd name="connsiteX14116" fmla="*/ 3311426 w 6682383"/>
              <a:gd name="connsiteY14116" fmla="*/ 1209228 h 6812607"/>
              <a:gd name="connsiteX14117" fmla="*/ 3318868 w 6682383"/>
              <a:gd name="connsiteY14117" fmla="*/ 1201787 h 6812607"/>
              <a:gd name="connsiteX14118" fmla="*/ 3318868 w 6682383"/>
              <a:gd name="connsiteY14118" fmla="*/ 1194345 h 6812607"/>
              <a:gd name="connsiteX14119" fmla="*/ 3311426 w 6682383"/>
              <a:gd name="connsiteY14119" fmla="*/ 1186904 h 6812607"/>
              <a:gd name="connsiteX14120" fmla="*/ 3311426 w 6682383"/>
              <a:gd name="connsiteY14120" fmla="*/ 1179463 h 6812607"/>
              <a:gd name="connsiteX14121" fmla="*/ 3318868 w 6682383"/>
              <a:gd name="connsiteY14121" fmla="*/ 1179463 h 6812607"/>
              <a:gd name="connsiteX14122" fmla="*/ 3326308 w 6682383"/>
              <a:gd name="connsiteY14122" fmla="*/ 1157138 h 6812607"/>
              <a:gd name="connsiteX14123" fmla="*/ 3318868 w 6682383"/>
              <a:gd name="connsiteY14123" fmla="*/ 1142256 h 6812607"/>
              <a:gd name="connsiteX14124" fmla="*/ 3318868 w 6682383"/>
              <a:gd name="connsiteY14124" fmla="*/ 1134814 h 6812607"/>
              <a:gd name="connsiteX14125" fmla="*/ 3311426 w 6682383"/>
              <a:gd name="connsiteY14125" fmla="*/ 1127373 h 6812607"/>
              <a:gd name="connsiteX14126" fmla="*/ 3311426 w 6682383"/>
              <a:gd name="connsiteY14126" fmla="*/ 1134814 h 6812607"/>
              <a:gd name="connsiteX14127" fmla="*/ 3307706 w 6682383"/>
              <a:gd name="connsiteY14127" fmla="*/ 1142256 h 6812607"/>
              <a:gd name="connsiteX14128" fmla="*/ 3303984 w 6682383"/>
              <a:gd name="connsiteY14128" fmla="*/ 1142256 h 6812607"/>
              <a:gd name="connsiteX14129" fmla="*/ 3289101 w 6682383"/>
              <a:gd name="connsiteY14129" fmla="*/ 1127373 h 6812607"/>
              <a:gd name="connsiteX14130" fmla="*/ 3281661 w 6682383"/>
              <a:gd name="connsiteY14130" fmla="*/ 1119931 h 6812607"/>
              <a:gd name="connsiteX14131" fmla="*/ 3289101 w 6682383"/>
              <a:gd name="connsiteY14131" fmla="*/ 1112490 h 6812607"/>
              <a:gd name="connsiteX14132" fmla="*/ 3281661 w 6682383"/>
              <a:gd name="connsiteY14132" fmla="*/ 1112490 h 6812607"/>
              <a:gd name="connsiteX14133" fmla="*/ 3274219 w 6682383"/>
              <a:gd name="connsiteY14133" fmla="*/ 1105048 h 6812607"/>
              <a:gd name="connsiteX14134" fmla="*/ 3274219 w 6682383"/>
              <a:gd name="connsiteY14134" fmla="*/ 1097607 h 6812607"/>
              <a:gd name="connsiteX14135" fmla="*/ 3281661 w 6682383"/>
              <a:gd name="connsiteY14135" fmla="*/ 1105048 h 6812607"/>
              <a:gd name="connsiteX14136" fmla="*/ 3289101 w 6682383"/>
              <a:gd name="connsiteY14136" fmla="*/ 1105048 h 6812607"/>
              <a:gd name="connsiteX14137" fmla="*/ 3289101 w 6682383"/>
              <a:gd name="connsiteY14137" fmla="*/ 1097607 h 6812607"/>
              <a:gd name="connsiteX14138" fmla="*/ 3289101 w 6682383"/>
              <a:gd name="connsiteY14138" fmla="*/ 1093886 h 6812607"/>
              <a:gd name="connsiteX14139" fmla="*/ 3296543 w 6682383"/>
              <a:gd name="connsiteY14139" fmla="*/ 1090166 h 6812607"/>
              <a:gd name="connsiteX14140" fmla="*/ 3303984 w 6682383"/>
              <a:gd name="connsiteY14140" fmla="*/ 1082724 h 6812607"/>
              <a:gd name="connsiteX14141" fmla="*/ 3311426 w 6682383"/>
              <a:gd name="connsiteY14141" fmla="*/ 1075283 h 6812607"/>
              <a:gd name="connsiteX14142" fmla="*/ 3322588 w 6682383"/>
              <a:gd name="connsiteY14142" fmla="*/ 1052959 h 6812607"/>
              <a:gd name="connsiteX14143" fmla="*/ 3326308 w 6682383"/>
              <a:gd name="connsiteY14143" fmla="*/ 1030634 h 6812607"/>
              <a:gd name="connsiteX14144" fmla="*/ 3333751 w 6682383"/>
              <a:gd name="connsiteY14144" fmla="*/ 1030634 h 6812607"/>
              <a:gd name="connsiteX14145" fmla="*/ 3333751 w 6682383"/>
              <a:gd name="connsiteY14145" fmla="*/ 1038076 h 6812607"/>
              <a:gd name="connsiteX14146" fmla="*/ 3333751 w 6682383"/>
              <a:gd name="connsiteY14146" fmla="*/ 1045517 h 6812607"/>
              <a:gd name="connsiteX14147" fmla="*/ 3330029 w 6682383"/>
              <a:gd name="connsiteY14147" fmla="*/ 1056679 h 6812607"/>
              <a:gd name="connsiteX14148" fmla="*/ 3326308 w 6682383"/>
              <a:gd name="connsiteY14148" fmla="*/ 1060400 h 6812607"/>
              <a:gd name="connsiteX14149" fmla="*/ 3333751 w 6682383"/>
              <a:gd name="connsiteY14149" fmla="*/ 1064121 h 6812607"/>
              <a:gd name="connsiteX14150" fmla="*/ 3341191 w 6682383"/>
              <a:gd name="connsiteY14150" fmla="*/ 1045517 h 6812607"/>
              <a:gd name="connsiteX14151" fmla="*/ 3344913 w 6682383"/>
              <a:gd name="connsiteY14151" fmla="*/ 1030634 h 6812607"/>
              <a:gd name="connsiteX14152" fmla="*/ 3352353 w 6682383"/>
              <a:gd name="connsiteY14152" fmla="*/ 1023193 h 6812607"/>
              <a:gd name="connsiteX14153" fmla="*/ 3363516 w 6682383"/>
              <a:gd name="connsiteY14153" fmla="*/ 1023193 h 6812607"/>
              <a:gd name="connsiteX14154" fmla="*/ 3367236 w 6682383"/>
              <a:gd name="connsiteY14154" fmla="*/ 1019472 h 6812607"/>
              <a:gd name="connsiteX14155" fmla="*/ 3370958 w 6682383"/>
              <a:gd name="connsiteY14155" fmla="*/ 1015752 h 6812607"/>
              <a:gd name="connsiteX14156" fmla="*/ 3385840 w 6682383"/>
              <a:gd name="connsiteY14156" fmla="*/ 1015752 h 6812607"/>
              <a:gd name="connsiteX14157" fmla="*/ 3385840 w 6682383"/>
              <a:gd name="connsiteY14157" fmla="*/ 1023193 h 6812607"/>
              <a:gd name="connsiteX14158" fmla="*/ 3378398 w 6682383"/>
              <a:gd name="connsiteY14158" fmla="*/ 1030634 h 6812607"/>
              <a:gd name="connsiteX14159" fmla="*/ 3370958 w 6682383"/>
              <a:gd name="connsiteY14159" fmla="*/ 1045517 h 6812607"/>
              <a:gd name="connsiteX14160" fmla="*/ 3370958 w 6682383"/>
              <a:gd name="connsiteY14160" fmla="*/ 1060400 h 6812607"/>
              <a:gd name="connsiteX14161" fmla="*/ 3370958 w 6682383"/>
              <a:gd name="connsiteY14161" fmla="*/ 1075283 h 6812607"/>
              <a:gd name="connsiteX14162" fmla="*/ 3352353 w 6682383"/>
              <a:gd name="connsiteY14162" fmla="*/ 1082724 h 6812607"/>
              <a:gd name="connsiteX14163" fmla="*/ 3330029 w 6682383"/>
              <a:gd name="connsiteY14163" fmla="*/ 1082724 h 6812607"/>
              <a:gd name="connsiteX14164" fmla="*/ 3330029 w 6682383"/>
              <a:gd name="connsiteY14164" fmla="*/ 1090166 h 6812607"/>
              <a:gd name="connsiteX14165" fmla="*/ 3341191 w 6682383"/>
              <a:gd name="connsiteY14165" fmla="*/ 1090166 h 6812607"/>
              <a:gd name="connsiteX14166" fmla="*/ 3348633 w 6682383"/>
              <a:gd name="connsiteY14166" fmla="*/ 1097607 h 6812607"/>
              <a:gd name="connsiteX14167" fmla="*/ 3356074 w 6682383"/>
              <a:gd name="connsiteY14167" fmla="*/ 1105048 h 6812607"/>
              <a:gd name="connsiteX14168" fmla="*/ 3348633 w 6682383"/>
              <a:gd name="connsiteY14168" fmla="*/ 1105048 h 6812607"/>
              <a:gd name="connsiteX14169" fmla="*/ 3341191 w 6682383"/>
              <a:gd name="connsiteY14169" fmla="*/ 1112490 h 6812607"/>
              <a:gd name="connsiteX14170" fmla="*/ 3348633 w 6682383"/>
              <a:gd name="connsiteY14170" fmla="*/ 1112490 h 6812607"/>
              <a:gd name="connsiteX14171" fmla="*/ 3370958 w 6682383"/>
              <a:gd name="connsiteY14171" fmla="*/ 1112490 h 6812607"/>
              <a:gd name="connsiteX14172" fmla="*/ 3400723 w 6682383"/>
              <a:gd name="connsiteY14172" fmla="*/ 1097607 h 6812607"/>
              <a:gd name="connsiteX14173" fmla="*/ 3408165 w 6682383"/>
              <a:gd name="connsiteY14173" fmla="*/ 1090166 h 6812607"/>
              <a:gd name="connsiteX14174" fmla="*/ 3419326 w 6682383"/>
              <a:gd name="connsiteY14174" fmla="*/ 1090166 h 6812607"/>
              <a:gd name="connsiteX14175" fmla="*/ 3441650 w 6682383"/>
              <a:gd name="connsiteY14175" fmla="*/ 1082724 h 6812607"/>
              <a:gd name="connsiteX14176" fmla="*/ 3452812 w 6682383"/>
              <a:gd name="connsiteY14176" fmla="*/ 1075283 h 6812607"/>
              <a:gd name="connsiteX14177" fmla="*/ 3452812 w 6682383"/>
              <a:gd name="connsiteY14177" fmla="*/ 1071562 h 6812607"/>
              <a:gd name="connsiteX14178" fmla="*/ 3460255 w 6682383"/>
              <a:gd name="connsiteY14178" fmla="*/ 1067841 h 6812607"/>
              <a:gd name="connsiteX14179" fmla="*/ 3467695 w 6682383"/>
              <a:gd name="connsiteY14179" fmla="*/ 1075283 h 6812607"/>
              <a:gd name="connsiteX14180" fmla="*/ 3460255 w 6682383"/>
              <a:gd name="connsiteY14180" fmla="*/ 1082724 h 6812607"/>
              <a:gd name="connsiteX14181" fmla="*/ 3445371 w 6682383"/>
              <a:gd name="connsiteY14181" fmla="*/ 1090166 h 6812607"/>
              <a:gd name="connsiteX14182" fmla="*/ 3445371 w 6682383"/>
              <a:gd name="connsiteY14182" fmla="*/ 1097607 h 6812607"/>
              <a:gd name="connsiteX14183" fmla="*/ 3460255 w 6682383"/>
              <a:gd name="connsiteY14183" fmla="*/ 1090166 h 6812607"/>
              <a:gd name="connsiteX14184" fmla="*/ 3467695 w 6682383"/>
              <a:gd name="connsiteY14184" fmla="*/ 1090166 h 6812607"/>
              <a:gd name="connsiteX14185" fmla="*/ 3475137 w 6682383"/>
              <a:gd name="connsiteY14185" fmla="*/ 1097607 h 6812607"/>
              <a:gd name="connsiteX14186" fmla="*/ 3482578 w 6682383"/>
              <a:gd name="connsiteY14186" fmla="*/ 1093886 h 6812607"/>
              <a:gd name="connsiteX14187" fmla="*/ 3482578 w 6682383"/>
              <a:gd name="connsiteY14187" fmla="*/ 1075283 h 6812607"/>
              <a:gd name="connsiteX14188" fmla="*/ 3478857 w 6682383"/>
              <a:gd name="connsiteY14188" fmla="*/ 1056679 h 6812607"/>
              <a:gd name="connsiteX14189" fmla="*/ 3460255 w 6682383"/>
              <a:gd name="connsiteY14189" fmla="*/ 1052959 h 6812607"/>
              <a:gd name="connsiteX14190" fmla="*/ 3452812 w 6682383"/>
              <a:gd name="connsiteY14190" fmla="*/ 1052959 h 6812607"/>
              <a:gd name="connsiteX14191" fmla="*/ 3452812 w 6682383"/>
              <a:gd name="connsiteY14191" fmla="*/ 1045517 h 6812607"/>
              <a:gd name="connsiteX14192" fmla="*/ 3445371 w 6682383"/>
              <a:gd name="connsiteY14192" fmla="*/ 1045517 h 6812607"/>
              <a:gd name="connsiteX14193" fmla="*/ 3460255 w 6682383"/>
              <a:gd name="connsiteY14193" fmla="*/ 1038076 h 6812607"/>
              <a:gd name="connsiteX14194" fmla="*/ 3475137 w 6682383"/>
              <a:gd name="connsiteY14194" fmla="*/ 1030634 h 6812607"/>
              <a:gd name="connsiteX14195" fmla="*/ 3482578 w 6682383"/>
              <a:gd name="connsiteY14195" fmla="*/ 1038076 h 6812607"/>
              <a:gd name="connsiteX14196" fmla="*/ 3475137 w 6682383"/>
              <a:gd name="connsiteY14196" fmla="*/ 1049238 h 6812607"/>
              <a:gd name="connsiteX14197" fmla="*/ 3482578 w 6682383"/>
              <a:gd name="connsiteY14197" fmla="*/ 1052959 h 6812607"/>
              <a:gd name="connsiteX14198" fmla="*/ 3490019 w 6682383"/>
              <a:gd name="connsiteY14198" fmla="*/ 1060400 h 6812607"/>
              <a:gd name="connsiteX14199" fmla="*/ 3490019 w 6682383"/>
              <a:gd name="connsiteY14199" fmla="*/ 1067841 h 6812607"/>
              <a:gd name="connsiteX14200" fmla="*/ 3497461 w 6682383"/>
              <a:gd name="connsiteY14200" fmla="*/ 1060400 h 6812607"/>
              <a:gd name="connsiteX14201" fmla="*/ 3497461 w 6682383"/>
              <a:gd name="connsiteY14201" fmla="*/ 1052959 h 6812607"/>
              <a:gd name="connsiteX14202" fmla="*/ 3504902 w 6682383"/>
              <a:gd name="connsiteY14202" fmla="*/ 1052959 h 6812607"/>
              <a:gd name="connsiteX14203" fmla="*/ 3504902 w 6682383"/>
              <a:gd name="connsiteY14203" fmla="*/ 1045517 h 6812607"/>
              <a:gd name="connsiteX14204" fmla="*/ 3497461 w 6682383"/>
              <a:gd name="connsiteY14204" fmla="*/ 1038076 h 6812607"/>
              <a:gd name="connsiteX14205" fmla="*/ 3512344 w 6682383"/>
              <a:gd name="connsiteY14205" fmla="*/ 1038076 h 6812607"/>
              <a:gd name="connsiteX14206" fmla="*/ 3523507 w 6682383"/>
              <a:gd name="connsiteY14206" fmla="*/ 1038076 h 6812607"/>
              <a:gd name="connsiteX14207" fmla="*/ 3527226 w 6682383"/>
              <a:gd name="connsiteY14207" fmla="*/ 1045517 h 6812607"/>
              <a:gd name="connsiteX14208" fmla="*/ 3534668 w 6682383"/>
              <a:gd name="connsiteY14208" fmla="*/ 1052959 h 6812607"/>
              <a:gd name="connsiteX14209" fmla="*/ 3545830 w 6682383"/>
              <a:gd name="connsiteY14209" fmla="*/ 1049238 h 6812607"/>
              <a:gd name="connsiteX14210" fmla="*/ 3556992 w 6682383"/>
              <a:gd name="connsiteY14210" fmla="*/ 1045517 h 6812607"/>
              <a:gd name="connsiteX14211" fmla="*/ 3568154 w 6682383"/>
              <a:gd name="connsiteY14211" fmla="*/ 1038076 h 6812607"/>
              <a:gd name="connsiteX14212" fmla="*/ 3579316 w 6682383"/>
              <a:gd name="connsiteY14212" fmla="*/ 1038076 h 6812607"/>
              <a:gd name="connsiteX14213" fmla="*/ 3586758 w 6682383"/>
              <a:gd name="connsiteY14213" fmla="*/ 1038076 h 6812607"/>
              <a:gd name="connsiteX14214" fmla="*/ 3599315 w 6682383"/>
              <a:gd name="connsiteY14214" fmla="*/ 1033890 h 6812607"/>
              <a:gd name="connsiteX14215" fmla="*/ 3601641 w 6682383"/>
              <a:gd name="connsiteY14215" fmla="*/ 1033115 h 6812607"/>
              <a:gd name="connsiteX14216" fmla="*/ 3601641 w 6682383"/>
              <a:gd name="connsiteY14216" fmla="*/ 1038076 h 6812607"/>
              <a:gd name="connsiteX14217" fmla="*/ 3609082 w 6682383"/>
              <a:gd name="connsiteY14217" fmla="*/ 1038076 h 6812607"/>
              <a:gd name="connsiteX14218" fmla="*/ 3603501 w 6682383"/>
              <a:gd name="connsiteY14218" fmla="*/ 1032495 h 6812607"/>
              <a:gd name="connsiteX14219" fmla="*/ 3609082 w 6682383"/>
              <a:gd name="connsiteY14219" fmla="*/ 1030634 h 6812607"/>
              <a:gd name="connsiteX14220" fmla="*/ 3616523 w 6682383"/>
              <a:gd name="connsiteY14220" fmla="*/ 1015752 h 6812607"/>
              <a:gd name="connsiteX14221" fmla="*/ 3579316 w 6682383"/>
              <a:gd name="connsiteY14221" fmla="*/ 1023193 h 6812607"/>
              <a:gd name="connsiteX14222" fmla="*/ 3571875 w 6682383"/>
              <a:gd name="connsiteY14222" fmla="*/ 1030634 h 6812607"/>
              <a:gd name="connsiteX14223" fmla="*/ 3564434 w 6682383"/>
              <a:gd name="connsiteY14223" fmla="*/ 1023193 h 6812607"/>
              <a:gd name="connsiteX14224" fmla="*/ 3571875 w 6682383"/>
              <a:gd name="connsiteY14224" fmla="*/ 1015752 h 6812607"/>
              <a:gd name="connsiteX14225" fmla="*/ 3571875 w 6682383"/>
              <a:gd name="connsiteY14225" fmla="*/ 1008310 h 6812607"/>
              <a:gd name="connsiteX14226" fmla="*/ 3568154 w 6682383"/>
              <a:gd name="connsiteY14226" fmla="*/ 993427 h 6812607"/>
              <a:gd name="connsiteX14227" fmla="*/ 3549551 w 6682383"/>
              <a:gd name="connsiteY14227" fmla="*/ 1000869 h 6812607"/>
              <a:gd name="connsiteX14228" fmla="*/ 3534668 w 6682383"/>
              <a:gd name="connsiteY14228" fmla="*/ 1000869 h 6812607"/>
              <a:gd name="connsiteX14229" fmla="*/ 3549551 w 6682383"/>
              <a:gd name="connsiteY14229" fmla="*/ 993427 h 6812607"/>
              <a:gd name="connsiteX14230" fmla="*/ 3556992 w 6682383"/>
              <a:gd name="connsiteY14230" fmla="*/ 993427 h 6812607"/>
              <a:gd name="connsiteX14231" fmla="*/ 3556992 w 6682383"/>
              <a:gd name="connsiteY14231" fmla="*/ 989707 h 6812607"/>
              <a:gd name="connsiteX14232" fmla="*/ 3549551 w 6682383"/>
              <a:gd name="connsiteY14232" fmla="*/ 985986 h 6812607"/>
              <a:gd name="connsiteX14233" fmla="*/ 3556992 w 6682383"/>
              <a:gd name="connsiteY14233" fmla="*/ 978545 h 6812607"/>
              <a:gd name="connsiteX14234" fmla="*/ 3564434 w 6682383"/>
              <a:gd name="connsiteY14234" fmla="*/ 982265 h 6812607"/>
              <a:gd name="connsiteX14235" fmla="*/ 3571875 w 6682383"/>
              <a:gd name="connsiteY14235" fmla="*/ 978545 h 6812607"/>
              <a:gd name="connsiteX14236" fmla="*/ 3586758 w 6682383"/>
              <a:gd name="connsiteY14236" fmla="*/ 971103 h 6812607"/>
              <a:gd name="connsiteX14237" fmla="*/ 3609082 w 6682383"/>
              <a:gd name="connsiteY14237" fmla="*/ 971103 h 6812607"/>
              <a:gd name="connsiteX14238" fmla="*/ 3601641 w 6682383"/>
              <a:gd name="connsiteY14238" fmla="*/ 985986 h 6812607"/>
              <a:gd name="connsiteX14239" fmla="*/ 3594199 w 6682383"/>
              <a:gd name="connsiteY14239" fmla="*/ 1000869 h 6812607"/>
              <a:gd name="connsiteX14240" fmla="*/ 3609082 w 6682383"/>
              <a:gd name="connsiteY14240" fmla="*/ 993427 h 6812607"/>
              <a:gd name="connsiteX14241" fmla="*/ 3631406 w 6682383"/>
              <a:gd name="connsiteY14241" fmla="*/ 993427 h 6812607"/>
              <a:gd name="connsiteX14242" fmla="*/ 3646289 w 6682383"/>
              <a:gd name="connsiteY14242" fmla="*/ 993427 h 6812607"/>
              <a:gd name="connsiteX14243" fmla="*/ 3646289 w 6682383"/>
              <a:gd name="connsiteY14243" fmla="*/ 985986 h 6812607"/>
              <a:gd name="connsiteX14244" fmla="*/ 3646289 w 6682383"/>
              <a:gd name="connsiteY14244" fmla="*/ 978545 h 6812607"/>
              <a:gd name="connsiteX14245" fmla="*/ 3638848 w 6682383"/>
              <a:gd name="connsiteY14245" fmla="*/ 967382 h 6812607"/>
              <a:gd name="connsiteX14246" fmla="*/ 3623965 w 6682383"/>
              <a:gd name="connsiteY14246" fmla="*/ 971103 h 6812607"/>
              <a:gd name="connsiteX14247" fmla="*/ 3616523 w 6682383"/>
              <a:gd name="connsiteY14247" fmla="*/ 971103 h 6812607"/>
              <a:gd name="connsiteX14248" fmla="*/ 3638848 w 6682383"/>
              <a:gd name="connsiteY14248" fmla="*/ 959941 h 6812607"/>
              <a:gd name="connsiteX14249" fmla="*/ 3653731 w 6682383"/>
              <a:gd name="connsiteY14249" fmla="*/ 948779 h 6812607"/>
              <a:gd name="connsiteX14250" fmla="*/ 3676055 w 6682383"/>
              <a:gd name="connsiteY14250" fmla="*/ 926455 h 6812607"/>
              <a:gd name="connsiteX14251" fmla="*/ 3683496 w 6682383"/>
              <a:gd name="connsiteY14251" fmla="*/ 926455 h 6812607"/>
              <a:gd name="connsiteX14252" fmla="*/ 3720703 w 6682383"/>
              <a:gd name="connsiteY14252" fmla="*/ 911572 h 6812607"/>
              <a:gd name="connsiteX14253" fmla="*/ 3728145 w 6682383"/>
              <a:gd name="connsiteY14253" fmla="*/ 904131 h 6812607"/>
              <a:gd name="connsiteX14254" fmla="*/ 3728145 w 6682383"/>
              <a:gd name="connsiteY14254" fmla="*/ 911572 h 6812607"/>
              <a:gd name="connsiteX14255" fmla="*/ 3735586 w 6682383"/>
              <a:gd name="connsiteY14255" fmla="*/ 919013 h 6812607"/>
              <a:gd name="connsiteX14256" fmla="*/ 3750469 w 6682383"/>
              <a:gd name="connsiteY14256" fmla="*/ 919013 h 6812607"/>
              <a:gd name="connsiteX14257" fmla="*/ 3735586 w 6682383"/>
              <a:gd name="connsiteY14257" fmla="*/ 926455 h 6812607"/>
              <a:gd name="connsiteX14258" fmla="*/ 3728145 w 6682383"/>
              <a:gd name="connsiteY14258" fmla="*/ 933896 h 6812607"/>
              <a:gd name="connsiteX14259" fmla="*/ 3724424 w 6682383"/>
              <a:gd name="connsiteY14259" fmla="*/ 937617 h 6812607"/>
              <a:gd name="connsiteX14260" fmla="*/ 3716983 w 6682383"/>
              <a:gd name="connsiteY14260" fmla="*/ 937617 h 6812607"/>
              <a:gd name="connsiteX14261" fmla="*/ 3709541 w 6682383"/>
              <a:gd name="connsiteY14261" fmla="*/ 937617 h 6812607"/>
              <a:gd name="connsiteX14262" fmla="*/ 3698379 w 6682383"/>
              <a:gd name="connsiteY14262" fmla="*/ 941338 h 6812607"/>
              <a:gd name="connsiteX14263" fmla="*/ 3698379 w 6682383"/>
              <a:gd name="connsiteY14263" fmla="*/ 945058 h 6812607"/>
              <a:gd name="connsiteX14264" fmla="*/ 3705820 w 6682383"/>
              <a:gd name="connsiteY14264" fmla="*/ 948779 h 6812607"/>
              <a:gd name="connsiteX14265" fmla="*/ 3709541 w 6682383"/>
              <a:gd name="connsiteY14265" fmla="*/ 948779 h 6812607"/>
              <a:gd name="connsiteX14266" fmla="*/ 3720703 w 6682383"/>
              <a:gd name="connsiteY14266" fmla="*/ 948779 h 6812607"/>
              <a:gd name="connsiteX14267" fmla="*/ 3735586 w 6682383"/>
              <a:gd name="connsiteY14267" fmla="*/ 948779 h 6812607"/>
              <a:gd name="connsiteX14268" fmla="*/ 3735586 w 6682383"/>
              <a:gd name="connsiteY14268" fmla="*/ 941338 h 6812607"/>
              <a:gd name="connsiteX14269" fmla="*/ 3750469 w 6682383"/>
              <a:gd name="connsiteY14269" fmla="*/ 948779 h 6812607"/>
              <a:gd name="connsiteX14270" fmla="*/ 3772793 w 6682383"/>
              <a:gd name="connsiteY14270" fmla="*/ 948779 h 6812607"/>
              <a:gd name="connsiteX14271" fmla="*/ 3780235 w 6682383"/>
              <a:gd name="connsiteY14271" fmla="*/ 933896 h 6812607"/>
              <a:gd name="connsiteX14272" fmla="*/ 3795118 w 6682383"/>
              <a:gd name="connsiteY14272" fmla="*/ 926455 h 6812607"/>
              <a:gd name="connsiteX14273" fmla="*/ 3817441 w 6682383"/>
              <a:gd name="connsiteY14273" fmla="*/ 911572 h 6812607"/>
              <a:gd name="connsiteX14274" fmla="*/ 3824883 w 6682383"/>
              <a:gd name="connsiteY14274" fmla="*/ 919013 h 6812607"/>
              <a:gd name="connsiteX14275" fmla="*/ 3828604 w 6682383"/>
              <a:gd name="connsiteY14275" fmla="*/ 930175 h 6812607"/>
              <a:gd name="connsiteX14276" fmla="*/ 3839766 w 6682383"/>
              <a:gd name="connsiteY14276" fmla="*/ 926455 h 6812607"/>
              <a:gd name="connsiteX14277" fmla="*/ 3839766 w 6682383"/>
              <a:gd name="connsiteY14277" fmla="*/ 919013 h 6812607"/>
              <a:gd name="connsiteX14278" fmla="*/ 3832325 w 6682383"/>
              <a:gd name="connsiteY14278" fmla="*/ 911572 h 6812607"/>
              <a:gd name="connsiteX14279" fmla="*/ 3832325 w 6682383"/>
              <a:gd name="connsiteY14279" fmla="*/ 907851 h 6812607"/>
              <a:gd name="connsiteX14280" fmla="*/ 3824883 w 6682383"/>
              <a:gd name="connsiteY14280" fmla="*/ 904131 h 6812607"/>
              <a:gd name="connsiteX14281" fmla="*/ 3817441 w 6682383"/>
              <a:gd name="connsiteY14281" fmla="*/ 904131 h 6812607"/>
              <a:gd name="connsiteX14282" fmla="*/ 3795118 w 6682383"/>
              <a:gd name="connsiteY14282" fmla="*/ 904131 h 6812607"/>
              <a:gd name="connsiteX14283" fmla="*/ 3810000 w 6682383"/>
              <a:gd name="connsiteY14283" fmla="*/ 896689 h 6812607"/>
              <a:gd name="connsiteX14284" fmla="*/ 3832325 w 6682383"/>
              <a:gd name="connsiteY14284" fmla="*/ 881806 h 6812607"/>
              <a:gd name="connsiteX14285" fmla="*/ 3839766 w 6682383"/>
              <a:gd name="connsiteY14285" fmla="*/ 866923 h 6812607"/>
              <a:gd name="connsiteX14286" fmla="*/ 3839766 w 6682383"/>
              <a:gd name="connsiteY14286" fmla="*/ 859482 h 6812607"/>
              <a:gd name="connsiteX14287" fmla="*/ 3847207 w 6682383"/>
              <a:gd name="connsiteY14287" fmla="*/ 859482 h 6812607"/>
              <a:gd name="connsiteX14288" fmla="*/ 3854648 w 6682383"/>
              <a:gd name="connsiteY14288" fmla="*/ 859482 h 6812607"/>
              <a:gd name="connsiteX14289" fmla="*/ 3862090 w 6682383"/>
              <a:gd name="connsiteY14289" fmla="*/ 852041 h 6812607"/>
              <a:gd name="connsiteX14290" fmla="*/ 3869532 w 6682383"/>
              <a:gd name="connsiteY14290" fmla="*/ 852041 h 6812607"/>
              <a:gd name="connsiteX14291" fmla="*/ 3876973 w 6682383"/>
              <a:gd name="connsiteY14291" fmla="*/ 859482 h 6812607"/>
              <a:gd name="connsiteX14292" fmla="*/ 3884415 w 6682383"/>
              <a:gd name="connsiteY14292" fmla="*/ 859482 h 6812607"/>
              <a:gd name="connsiteX14293" fmla="*/ 3895577 w 6682383"/>
              <a:gd name="connsiteY14293" fmla="*/ 855761 h 6812607"/>
              <a:gd name="connsiteX14294" fmla="*/ 3891855 w 6682383"/>
              <a:gd name="connsiteY14294" fmla="*/ 844599 h 6812607"/>
              <a:gd name="connsiteX14295" fmla="*/ 3891855 w 6682383"/>
              <a:gd name="connsiteY14295" fmla="*/ 837158 h 6812607"/>
              <a:gd name="connsiteX14296" fmla="*/ 3899297 w 6682383"/>
              <a:gd name="connsiteY14296" fmla="*/ 844599 h 6812607"/>
              <a:gd name="connsiteX14297" fmla="*/ 3914180 w 6682383"/>
              <a:gd name="connsiteY14297" fmla="*/ 844599 h 6812607"/>
              <a:gd name="connsiteX14298" fmla="*/ 3921622 w 6682383"/>
              <a:gd name="connsiteY14298" fmla="*/ 837158 h 6812607"/>
              <a:gd name="connsiteX14299" fmla="*/ 3921622 w 6682383"/>
              <a:gd name="connsiteY14299" fmla="*/ 852041 h 6812607"/>
              <a:gd name="connsiteX14300" fmla="*/ 3932783 w 6682383"/>
              <a:gd name="connsiteY14300" fmla="*/ 852041 h 6812607"/>
              <a:gd name="connsiteX14301" fmla="*/ 3936504 w 6682383"/>
              <a:gd name="connsiteY14301" fmla="*/ 844599 h 6812607"/>
              <a:gd name="connsiteX14302" fmla="*/ 3936504 w 6682383"/>
              <a:gd name="connsiteY14302" fmla="*/ 837158 h 6812607"/>
              <a:gd name="connsiteX14303" fmla="*/ 3943945 w 6682383"/>
              <a:gd name="connsiteY14303" fmla="*/ 837158 h 6812607"/>
              <a:gd name="connsiteX14304" fmla="*/ 3936504 w 6682383"/>
              <a:gd name="connsiteY14304" fmla="*/ 833437 h 6812607"/>
              <a:gd name="connsiteX14305" fmla="*/ 3929063 w 6682383"/>
              <a:gd name="connsiteY14305" fmla="*/ 829716 h 6812607"/>
              <a:gd name="connsiteX14306" fmla="*/ 3914180 w 6682383"/>
              <a:gd name="connsiteY14306" fmla="*/ 829716 h 6812607"/>
              <a:gd name="connsiteX14307" fmla="*/ 3921622 w 6682383"/>
              <a:gd name="connsiteY14307" fmla="*/ 822275 h 6812607"/>
              <a:gd name="connsiteX14308" fmla="*/ 3899297 w 6682383"/>
              <a:gd name="connsiteY14308" fmla="*/ 822275 h 6812607"/>
              <a:gd name="connsiteX14309" fmla="*/ 3891855 w 6682383"/>
              <a:gd name="connsiteY14309" fmla="*/ 822275 h 6812607"/>
              <a:gd name="connsiteX14310" fmla="*/ 3899297 w 6682383"/>
              <a:gd name="connsiteY14310" fmla="*/ 818554 h 6812607"/>
              <a:gd name="connsiteX14311" fmla="*/ 3914180 w 6682383"/>
              <a:gd name="connsiteY14311" fmla="*/ 814834 h 6812607"/>
              <a:gd name="connsiteX14312" fmla="*/ 3921622 w 6682383"/>
              <a:gd name="connsiteY14312" fmla="*/ 814834 h 6812607"/>
              <a:gd name="connsiteX14313" fmla="*/ 3936504 w 6682383"/>
              <a:gd name="connsiteY14313" fmla="*/ 822275 h 6812607"/>
              <a:gd name="connsiteX14314" fmla="*/ 3951387 w 6682383"/>
              <a:gd name="connsiteY14314" fmla="*/ 814834 h 6812607"/>
              <a:gd name="connsiteX14315" fmla="*/ 3969990 w 6682383"/>
              <a:gd name="connsiteY14315" fmla="*/ 811113 h 6812607"/>
              <a:gd name="connsiteX14316" fmla="*/ 3981152 w 6682383"/>
              <a:gd name="connsiteY14316" fmla="*/ 811113 h 6812607"/>
              <a:gd name="connsiteX14317" fmla="*/ 3977432 w 6682383"/>
              <a:gd name="connsiteY14317" fmla="*/ 822275 h 6812607"/>
              <a:gd name="connsiteX14318" fmla="*/ 3958829 w 6682383"/>
              <a:gd name="connsiteY14318" fmla="*/ 829716 h 6812607"/>
              <a:gd name="connsiteX14319" fmla="*/ 3951387 w 6682383"/>
              <a:gd name="connsiteY14319" fmla="*/ 829716 h 6812607"/>
              <a:gd name="connsiteX14320" fmla="*/ 3958829 w 6682383"/>
              <a:gd name="connsiteY14320" fmla="*/ 837158 h 6812607"/>
              <a:gd name="connsiteX14321" fmla="*/ 3943945 w 6682383"/>
              <a:gd name="connsiteY14321" fmla="*/ 844599 h 6812607"/>
              <a:gd name="connsiteX14322" fmla="*/ 3981152 w 6682383"/>
              <a:gd name="connsiteY14322" fmla="*/ 837158 h 6812607"/>
              <a:gd name="connsiteX14323" fmla="*/ 3992314 w 6682383"/>
              <a:gd name="connsiteY14323" fmla="*/ 829716 h 6812607"/>
              <a:gd name="connsiteX14324" fmla="*/ 4010918 w 6682383"/>
              <a:gd name="connsiteY14324" fmla="*/ 822275 h 6812607"/>
              <a:gd name="connsiteX14325" fmla="*/ 4015170 w 6682383"/>
              <a:gd name="connsiteY14325" fmla="*/ 821212 h 6812607"/>
              <a:gd name="connsiteX14326" fmla="*/ 4012779 w 6682383"/>
              <a:gd name="connsiteY14326" fmla="*/ 820415 h 6812607"/>
              <a:gd name="connsiteX14327" fmla="*/ 4010918 w 6682383"/>
              <a:gd name="connsiteY14327" fmla="*/ 814834 h 6812607"/>
              <a:gd name="connsiteX14328" fmla="*/ 4018359 w 6682383"/>
              <a:gd name="connsiteY14328" fmla="*/ 814834 h 6812607"/>
              <a:gd name="connsiteX14329" fmla="*/ 4018359 w 6682383"/>
              <a:gd name="connsiteY14329" fmla="*/ 820415 h 6812607"/>
              <a:gd name="connsiteX14330" fmla="*/ 4040684 w 6682383"/>
              <a:gd name="connsiteY14330" fmla="*/ 814834 h 6812607"/>
              <a:gd name="connsiteX14331" fmla="*/ 4051846 w 6682383"/>
              <a:gd name="connsiteY14331" fmla="*/ 807392 h 6812607"/>
              <a:gd name="connsiteX14332" fmla="*/ 4055566 w 6682383"/>
              <a:gd name="connsiteY14332" fmla="*/ 799951 h 6812607"/>
              <a:gd name="connsiteX14333" fmla="*/ 4063008 w 6682383"/>
              <a:gd name="connsiteY14333" fmla="*/ 792509 h 6812607"/>
              <a:gd name="connsiteX14334" fmla="*/ 4063008 w 6682383"/>
              <a:gd name="connsiteY14334" fmla="*/ 785068 h 6812607"/>
              <a:gd name="connsiteX14335" fmla="*/ 4055566 w 6682383"/>
              <a:gd name="connsiteY14335" fmla="*/ 785068 h 6812607"/>
              <a:gd name="connsiteX14336" fmla="*/ 4055566 w 6682383"/>
              <a:gd name="connsiteY14336" fmla="*/ 777627 h 6812607"/>
              <a:gd name="connsiteX14337" fmla="*/ 4070449 w 6682383"/>
              <a:gd name="connsiteY14337" fmla="*/ 770185 h 6812607"/>
              <a:gd name="connsiteX14338" fmla="*/ 4085332 w 6682383"/>
              <a:gd name="connsiteY14338" fmla="*/ 762744 h 6812607"/>
              <a:gd name="connsiteX14339" fmla="*/ 4092773 w 6682383"/>
              <a:gd name="connsiteY14339" fmla="*/ 762744 h 6812607"/>
              <a:gd name="connsiteX14340" fmla="*/ 4077891 w 6682383"/>
              <a:gd name="connsiteY14340" fmla="*/ 777627 h 6812607"/>
              <a:gd name="connsiteX14341" fmla="*/ 4070449 w 6682383"/>
              <a:gd name="connsiteY14341" fmla="*/ 785068 h 6812607"/>
              <a:gd name="connsiteX14342" fmla="*/ 4077891 w 6682383"/>
              <a:gd name="connsiteY14342" fmla="*/ 799951 h 6812607"/>
              <a:gd name="connsiteX14343" fmla="*/ 4089053 w 6682383"/>
              <a:gd name="connsiteY14343" fmla="*/ 796230 h 6812607"/>
              <a:gd name="connsiteX14344" fmla="*/ 4107656 w 6682383"/>
              <a:gd name="connsiteY14344" fmla="*/ 792509 h 6812607"/>
              <a:gd name="connsiteX14345" fmla="*/ 4070449 w 6682383"/>
              <a:gd name="connsiteY14345" fmla="*/ 814834 h 6812607"/>
              <a:gd name="connsiteX14346" fmla="*/ 4070449 w 6682383"/>
              <a:gd name="connsiteY14346" fmla="*/ 822275 h 6812607"/>
              <a:gd name="connsiteX14347" fmla="*/ 4092773 w 6682383"/>
              <a:gd name="connsiteY14347" fmla="*/ 818554 h 6812607"/>
              <a:gd name="connsiteX14348" fmla="*/ 4107656 w 6682383"/>
              <a:gd name="connsiteY14348" fmla="*/ 814834 h 6812607"/>
              <a:gd name="connsiteX14349" fmla="*/ 4115098 w 6682383"/>
              <a:gd name="connsiteY14349" fmla="*/ 829716 h 6812607"/>
              <a:gd name="connsiteX14350" fmla="*/ 4107656 w 6682383"/>
              <a:gd name="connsiteY14350" fmla="*/ 837158 h 6812607"/>
              <a:gd name="connsiteX14351" fmla="*/ 4115098 w 6682383"/>
              <a:gd name="connsiteY14351" fmla="*/ 837158 h 6812607"/>
              <a:gd name="connsiteX14352" fmla="*/ 4126260 w 6682383"/>
              <a:gd name="connsiteY14352" fmla="*/ 833437 h 6812607"/>
              <a:gd name="connsiteX14353" fmla="*/ 4129980 w 6682383"/>
              <a:gd name="connsiteY14353" fmla="*/ 837158 h 6812607"/>
              <a:gd name="connsiteX14354" fmla="*/ 4137422 w 6682383"/>
              <a:gd name="connsiteY14354" fmla="*/ 837158 h 6812607"/>
              <a:gd name="connsiteX14355" fmla="*/ 4144863 w 6682383"/>
              <a:gd name="connsiteY14355" fmla="*/ 837158 h 6812607"/>
              <a:gd name="connsiteX14356" fmla="*/ 4152305 w 6682383"/>
              <a:gd name="connsiteY14356" fmla="*/ 829716 h 6812607"/>
              <a:gd name="connsiteX14357" fmla="*/ 4156025 w 6682383"/>
              <a:gd name="connsiteY14357" fmla="*/ 833437 h 6812607"/>
              <a:gd name="connsiteX14358" fmla="*/ 4163467 w 6682383"/>
              <a:gd name="connsiteY14358" fmla="*/ 829716 h 6812607"/>
              <a:gd name="connsiteX14359" fmla="*/ 4170908 w 6682383"/>
              <a:gd name="connsiteY14359" fmla="*/ 825996 h 6812607"/>
              <a:gd name="connsiteX14360" fmla="*/ 4182070 w 6682383"/>
              <a:gd name="connsiteY14360" fmla="*/ 822275 h 6812607"/>
              <a:gd name="connsiteX14361" fmla="*/ 4182070 w 6682383"/>
              <a:gd name="connsiteY14361" fmla="*/ 814834 h 6812607"/>
              <a:gd name="connsiteX14362" fmla="*/ 4174629 w 6682383"/>
              <a:gd name="connsiteY14362" fmla="*/ 807392 h 6812607"/>
              <a:gd name="connsiteX14363" fmla="*/ 4189512 w 6682383"/>
              <a:gd name="connsiteY14363" fmla="*/ 807392 h 6812607"/>
              <a:gd name="connsiteX14364" fmla="*/ 4196953 w 6682383"/>
              <a:gd name="connsiteY14364" fmla="*/ 803672 h 6812607"/>
              <a:gd name="connsiteX14365" fmla="*/ 4211836 w 6682383"/>
              <a:gd name="connsiteY14365" fmla="*/ 799951 h 6812607"/>
              <a:gd name="connsiteX14366" fmla="*/ 4226719 w 6682383"/>
              <a:gd name="connsiteY14366" fmla="*/ 792509 h 6812607"/>
              <a:gd name="connsiteX14367" fmla="*/ 4219277 w 6682383"/>
              <a:gd name="connsiteY14367" fmla="*/ 792509 h 6812607"/>
              <a:gd name="connsiteX14368" fmla="*/ 4196953 w 6682383"/>
              <a:gd name="connsiteY14368" fmla="*/ 788789 h 6812607"/>
              <a:gd name="connsiteX14369" fmla="*/ 4174629 w 6682383"/>
              <a:gd name="connsiteY14369" fmla="*/ 792509 h 6812607"/>
              <a:gd name="connsiteX14370" fmla="*/ 4159746 w 6682383"/>
              <a:gd name="connsiteY14370" fmla="*/ 777627 h 6812607"/>
              <a:gd name="connsiteX14371" fmla="*/ 4170908 w 6682383"/>
              <a:gd name="connsiteY14371" fmla="*/ 770185 h 6812607"/>
              <a:gd name="connsiteX14372" fmla="*/ 4182070 w 6682383"/>
              <a:gd name="connsiteY14372" fmla="*/ 770185 h 6812607"/>
              <a:gd name="connsiteX14373" fmla="*/ 4196953 w 6682383"/>
              <a:gd name="connsiteY14373" fmla="*/ 770185 h 6812607"/>
              <a:gd name="connsiteX14374" fmla="*/ 4200674 w 6682383"/>
              <a:gd name="connsiteY14374" fmla="*/ 762744 h 6812607"/>
              <a:gd name="connsiteX14375" fmla="*/ 4211836 w 6682383"/>
              <a:gd name="connsiteY14375" fmla="*/ 762744 h 6812607"/>
              <a:gd name="connsiteX14376" fmla="*/ 4219277 w 6682383"/>
              <a:gd name="connsiteY14376" fmla="*/ 762744 h 6812607"/>
              <a:gd name="connsiteX14377" fmla="*/ 4219277 w 6682383"/>
              <a:gd name="connsiteY14377" fmla="*/ 755302 h 6812607"/>
              <a:gd name="connsiteX14378" fmla="*/ 4226719 w 6682383"/>
              <a:gd name="connsiteY14378" fmla="*/ 755302 h 6812607"/>
              <a:gd name="connsiteX14379" fmla="*/ 4226719 w 6682383"/>
              <a:gd name="connsiteY14379" fmla="*/ 747861 h 6812607"/>
              <a:gd name="connsiteX14380" fmla="*/ 4234160 w 6682383"/>
              <a:gd name="connsiteY14380" fmla="*/ 740420 h 6812607"/>
              <a:gd name="connsiteX14381" fmla="*/ 4249043 w 6682383"/>
              <a:gd name="connsiteY14381" fmla="*/ 747861 h 6812607"/>
              <a:gd name="connsiteX14382" fmla="*/ 4256484 w 6682383"/>
              <a:gd name="connsiteY14382" fmla="*/ 751582 h 6812607"/>
              <a:gd name="connsiteX14383" fmla="*/ 4271367 w 6682383"/>
              <a:gd name="connsiteY14383" fmla="*/ 755302 h 6812607"/>
              <a:gd name="connsiteX14384" fmla="*/ 4278809 w 6682383"/>
              <a:gd name="connsiteY14384" fmla="*/ 755302 h 6812607"/>
              <a:gd name="connsiteX14385" fmla="*/ 4286250 w 6682383"/>
              <a:gd name="connsiteY14385" fmla="*/ 740420 h 6812607"/>
              <a:gd name="connsiteX14386" fmla="*/ 4278809 w 6682383"/>
              <a:gd name="connsiteY14386" fmla="*/ 732978 h 6812607"/>
              <a:gd name="connsiteX14387" fmla="*/ 4282529 w 6682383"/>
              <a:gd name="connsiteY14387" fmla="*/ 725537 h 6812607"/>
              <a:gd name="connsiteX14388" fmla="*/ 4293691 w 6682383"/>
              <a:gd name="connsiteY14388" fmla="*/ 725537 h 6812607"/>
              <a:gd name="connsiteX14389" fmla="*/ 4301133 w 6682383"/>
              <a:gd name="connsiteY14389" fmla="*/ 725537 h 6812607"/>
              <a:gd name="connsiteX14390" fmla="*/ 4308574 w 6682383"/>
              <a:gd name="connsiteY14390" fmla="*/ 725537 h 6812607"/>
              <a:gd name="connsiteX14391" fmla="*/ 4316016 w 6682383"/>
              <a:gd name="connsiteY14391" fmla="*/ 732978 h 6812607"/>
              <a:gd name="connsiteX14392" fmla="*/ 4323457 w 6682383"/>
              <a:gd name="connsiteY14392" fmla="*/ 732978 h 6812607"/>
              <a:gd name="connsiteX14393" fmla="*/ 4338340 w 6682383"/>
              <a:gd name="connsiteY14393" fmla="*/ 732978 h 6812607"/>
              <a:gd name="connsiteX14394" fmla="*/ 4345781 w 6682383"/>
              <a:gd name="connsiteY14394" fmla="*/ 732978 h 6812607"/>
              <a:gd name="connsiteX14395" fmla="*/ 4360664 w 6682383"/>
              <a:gd name="connsiteY14395" fmla="*/ 725537 h 6812607"/>
              <a:gd name="connsiteX14396" fmla="*/ 4360664 w 6682383"/>
              <a:gd name="connsiteY14396" fmla="*/ 718095 h 6812607"/>
              <a:gd name="connsiteX14397" fmla="*/ 4375547 w 6682383"/>
              <a:gd name="connsiteY14397" fmla="*/ 725537 h 6812607"/>
              <a:gd name="connsiteX14398" fmla="*/ 4382988 w 6682383"/>
              <a:gd name="connsiteY14398" fmla="*/ 732978 h 6812607"/>
              <a:gd name="connsiteX14399" fmla="*/ 4382988 w 6682383"/>
              <a:gd name="connsiteY14399" fmla="*/ 725537 h 6812607"/>
              <a:gd name="connsiteX14400" fmla="*/ 4401592 w 6682383"/>
              <a:gd name="connsiteY14400" fmla="*/ 721816 h 6812607"/>
              <a:gd name="connsiteX14401" fmla="*/ 4435078 w 6682383"/>
              <a:gd name="connsiteY14401" fmla="*/ 718095 h 6812607"/>
              <a:gd name="connsiteX14402" fmla="*/ 4461123 w 6682383"/>
              <a:gd name="connsiteY14402" fmla="*/ 710654 h 6812607"/>
              <a:gd name="connsiteX14403" fmla="*/ 4487168 w 6682383"/>
              <a:gd name="connsiteY14403" fmla="*/ 703213 h 6812607"/>
              <a:gd name="connsiteX14404" fmla="*/ 4524375 w 6682383"/>
              <a:gd name="connsiteY14404" fmla="*/ 703213 h 6812607"/>
              <a:gd name="connsiteX14405" fmla="*/ 4576465 w 6682383"/>
              <a:gd name="connsiteY14405" fmla="*/ 695771 h 6812607"/>
              <a:gd name="connsiteX14406" fmla="*/ 4589487 w 6682383"/>
              <a:gd name="connsiteY14406" fmla="*/ 695771 h 6812607"/>
              <a:gd name="connsiteX14407" fmla="*/ 4591347 w 6682383"/>
              <a:gd name="connsiteY14407" fmla="*/ 695771 h 6812607"/>
              <a:gd name="connsiteX14408" fmla="*/ 4598789 w 6682383"/>
              <a:gd name="connsiteY14408" fmla="*/ 688330 h 6812607"/>
              <a:gd name="connsiteX14409" fmla="*/ 4613672 w 6682383"/>
              <a:gd name="connsiteY14409" fmla="*/ 688330 h 6812607"/>
              <a:gd name="connsiteX14410" fmla="*/ 4628554 w 6682383"/>
              <a:gd name="connsiteY14410" fmla="*/ 688330 h 6812607"/>
              <a:gd name="connsiteX14411" fmla="*/ 4613672 w 6682383"/>
              <a:gd name="connsiteY14411" fmla="*/ 673447 h 6812607"/>
              <a:gd name="connsiteX14412" fmla="*/ 4606230 w 6682383"/>
              <a:gd name="connsiteY14412" fmla="*/ 666006 h 6812607"/>
              <a:gd name="connsiteX14413" fmla="*/ 4621113 w 6682383"/>
              <a:gd name="connsiteY14413" fmla="*/ 658564 h 6812607"/>
              <a:gd name="connsiteX14414" fmla="*/ 4635996 w 6682383"/>
              <a:gd name="connsiteY14414" fmla="*/ 658564 h 6812607"/>
              <a:gd name="connsiteX14415" fmla="*/ 4658320 w 6682383"/>
              <a:gd name="connsiteY14415" fmla="*/ 651123 h 6812607"/>
              <a:gd name="connsiteX14416" fmla="*/ 4643437 w 6682383"/>
              <a:gd name="connsiteY14416" fmla="*/ 643681 h 6812607"/>
              <a:gd name="connsiteX14417" fmla="*/ 4632275 w 6682383"/>
              <a:gd name="connsiteY14417" fmla="*/ 643681 h 6812607"/>
              <a:gd name="connsiteX14418" fmla="*/ 4628554 w 6682383"/>
              <a:gd name="connsiteY14418" fmla="*/ 651123 h 6812607"/>
              <a:gd name="connsiteX14419" fmla="*/ 4621113 w 6682383"/>
              <a:gd name="connsiteY14419" fmla="*/ 651123 h 6812607"/>
              <a:gd name="connsiteX14420" fmla="*/ 4598789 w 6682383"/>
              <a:gd name="connsiteY14420" fmla="*/ 643681 h 6812607"/>
              <a:gd name="connsiteX14421" fmla="*/ 4580185 w 6682383"/>
              <a:gd name="connsiteY14421" fmla="*/ 636240 h 6812607"/>
              <a:gd name="connsiteX14422" fmla="*/ 4565302 w 6682383"/>
              <a:gd name="connsiteY14422" fmla="*/ 639961 h 6812607"/>
              <a:gd name="connsiteX14423" fmla="*/ 4531816 w 6682383"/>
              <a:gd name="connsiteY14423" fmla="*/ 643681 h 6812607"/>
              <a:gd name="connsiteX14424" fmla="*/ 4509492 w 6682383"/>
              <a:gd name="connsiteY14424" fmla="*/ 643681 h 6812607"/>
              <a:gd name="connsiteX14425" fmla="*/ 4513213 w 6682383"/>
              <a:gd name="connsiteY14425" fmla="*/ 639961 h 6812607"/>
              <a:gd name="connsiteX14426" fmla="*/ 4524375 w 6682383"/>
              <a:gd name="connsiteY14426" fmla="*/ 636240 h 6812607"/>
              <a:gd name="connsiteX14427" fmla="*/ 4531816 w 6682383"/>
              <a:gd name="connsiteY14427" fmla="*/ 628798 h 6812607"/>
              <a:gd name="connsiteX14428" fmla="*/ 4509492 w 6682383"/>
              <a:gd name="connsiteY14428" fmla="*/ 628798 h 6812607"/>
              <a:gd name="connsiteX14429" fmla="*/ 3341191 w 6682383"/>
              <a:gd name="connsiteY14429" fmla="*/ 628798 h 6812607"/>
              <a:gd name="connsiteX14430" fmla="*/ 3341191 w 6682383"/>
              <a:gd name="connsiteY14430" fmla="*/ 632519 h 6812607"/>
              <a:gd name="connsiteX14431" fmla="*/ 3341191 w 6682383"/>
              <a:gd name="connsiteY14431" fmla="*/ 636240 h 6812607"/>
              <a:gd name="connsiteX14432" fmla="*/ 3348633 w 6682383"/>
              <a:gd name="connsiteY14432" fmla="*/ 636240 h 6812607"/>
              <a:gd name="connsiteX14433" fmla="*/ 3348633 w 6682383"/>
              <a:gd name="connsiteY14433" fmla="*/ 628798 h 6812607"/>
              <a:gd name="connsiteX14434" fmla="*/ 3341191 w 6682383"/>
              <a:gd name="connsiteY14434" fmla="*/ 628798 h 6812607"/>
              <a:gd name="connsiteX14435" fmla="*/ 6049863 w 6682383"/>
              <a:gd name="connsiteY14435" fmla="*/ 621357 h 6812607"/>
              <a:gd name="connsiteX14436" fmla="*/ 6061025 w 6682383"/>
              <a:gd name="connsiteY14436" fmla="*/ 621357 h 6812607"/>
              <a:gd name="connsiteX14437" fmla="*/ 6064746 w 6682383"/>
              <a:gd name="connsiteY14437" fmla="*/ 621357 h 6812607"/>
              <a:gd name="connsiteX14438" fmla="*/ 6057304 w 6682383"/>
              <a:gd name="connsiteY14438" fmla="*/ 628798 h 6812607"/>
              <a:gd name="connsiteX14439" fmla="*/ 6049863 w 6682383"/>
              <a:gd name="connsiteY14439" fmla="*/ 628798 h 6812607"/>
              <a:gd name="connsiteX14440" fmla="*/ 3179341 w 6682383"/>
              <a:gd name="connsiteY14440" fmla="*/ 619032 h 6812607"/>
              <a:gd name="connsiteX14441" fmla="*/ 3170039 w 6682383"/>
              <a:gd name="connsiteY14441" fmla="*/ 621357 h 6812607"/>
              <a:gd name="connsiteX14442" fmla="*/ 3162598 w 6682383"/>
              <a:gd name="connsiteY14442" fmla="*/ 628798 h 6812607"/>
              <a:gd name="connsiteX14443" fmla="*/ 3155156 w 6682383"/>
              <a:gd name="connsiteY14443" fmla="*/ 628798 h 6812607"/>
              <a:gd name="connsiteX14444" fmla="*/ 3117949 w 6682383"/>
              <a:gd name="connsiteY14444" fmla="*/ 651123 h 6812607"/>
              <a:gd name="connsiteX14445" fmla="*/ 3103067 w 6682383"/>
              <a:gd name="connsiteY14445" fmla="*/ 658564 h 6812607"/>
              <a:gd name="connsiteX14446" fmla="*/ 3080742 w 6682383"/>
              <a:gd name="connsiteY14446" fmla="*/ 673447 h 6812607"/>
              <a:gd name="connsiteX14447" fmla="*/ 3088184 w 6682383"/>
              <a:gd name="connsiteY14447" fmla="*/ 669726 h 6812607"/>
              <a:gd name="connsiteX14448" fmla="*/ 3095625 w 6682383"/>
              <a:gd name="connsiteY14448" fmla="*/ 666006 h 6812607"/>
              <a:gd name="connsiteX14449" fmla="*/ 3117949 w 6682383"/>
              <a:gd name="connsiteY14449" fmla="*/ 658564 h 6812607"/>
              <a:gd name="connsiteX14450" fmla="*/ 3132832 w 6682383"/>
              <a:gd name="connsiteY14450" fmla="*/ 651123 h 6812607"/>
              <a:gd name="connsiteX14451" fmla="*/ 3143994 w 6682383"/>
              <a:gd name="connsiteY14451" fmla="*/ 647402 h 6812607"/>
              <a:gd name="connsiteX14452" fmla="*/ 3147715 w 6682383"/>
              <a:gd name="connsiteY14452" fmla="*/ 643681 h 6812607"/>
              <a:gd name="connsiteX14453" fmla="*/ 3155156 w 6682383"/>
              <a:gd name="connsiteY14453" fmla="*/ 643681 h 6812607"/>
              <a:gd name="connsiteX14454" fmla="*/ 3162598 w 6682383"/>
              <a:gd name="connsiteY14454" fmla="*/ 636240 h 6812607"/>
              <a:gd name="connsiteX14455" fmla="*/ 3177481 w 6682383"/>
              <a:gd name="connsiteY14455" fmla="*/ 632519 h 6812607"/>
              <a:gd name="connsiteX14456" fmla="*/ 3184922 w 6682383"/>
              <a:gd name="connsiteY14456" fmla="*/ 628798 h 6812607"/>
              <a:gd name="connsiteX14457" fmla="*/ 3179341 w 6682383"/>
              <a:gd name="connsiteY14457" fmla="*/ 619032 h 6812607"/>
              <a:gd name="connsiteX14458" fmla="*/ 3475137 w 6682383"/>
              <a:gd name="connsiteY14458" fmla="*/ 618567 h 6812607"/>
              <a:gd name="connsiteX14459" fmla="*/ 3482578 w 6682383"/>
              <a:gd name="connsiteY14459" fmla="*/ 625078 h 6812607"/>
              <a:gd name="connsiteX14460" fmla="*/ 3490019 w 6682383"/>
              <a:gd name="connsiteY14460" fmla="*/ 636240 h 6812607"/>
              <a:gd name="connsiteX14461" fmla="*/ 3486299 w 6682383"/>
              <a:gd name="connsiteY14461" fmla="*/ 636240 h 6812607"/>
              <a:gd name="connsiteX14462" fmla="*/ 3482578 w 6682383"/>
              <a:gd name="connsiteY14462" fmla="*/ 628798 h 6812607"/>
              <a:gd name="connsiteX14463" fmla="*/ 3475137 w 6682383"/>
              <a:gd name="connsiteY14463" fmla="*/ 632519 h 6812607"/>
              <a:gd name="connsiteX14464" fmla="*/ 3460255 w 6682383"/>
              <a:gd name="connsiteY14464" fmla="*/ 636240 h 6812607"/>
              <a:gd name="connsiteX14465" fmla="*/ 3445371 w 6682383"/>
              <a:gd name="connsiteY14465" fmla="*/ 658564 h 6812607"/>
              <a:gd name="connsiteX14466" fmla="*/ 3430488 w 6682383"/>
              <a:gd name="connsiteY14466" fmla="*/ 666006 h 6812607"/>
              <a:gd name="connsiteX14467" fmla="*/ 3415605 w 6682383"/>
              <a:gd name="connsiteY14467" fmla="*/ 666006 h 6812607"/>
              <a:gd name="connsiteX14468" fmla="*/ 3400723 w 6682383"/>
              <a:gd name="connsiteY14468" fmla="*/ 666006 h 6812607"/>
              <a:gd name="connsiteX14469" fmla="*/ 3378398 w 6682383"/>
              <a:gd name="connsiteY14469" fmla="*/ 673447 h 6812607"/>
              <a:gd name="connsiteX14470" fmla="*/ 3356074 w 6682383"/>
              <a:gd name="connsiteY14470" fmla="*/ 680888 h 6812607"/>
              <a:gd name="connsiteX14471" fmla="*/ 3341191 w 6682383"/>
              <a:gd name="connsiteY14471" fmla="*/ 680888 h 6812607"/>
              <a:gd name="connsiteX14472" fmla="*/ 3363516 w 6682383"/>
              <a:gd name="connsiteY14472" fmla="*/ 658564 h 6812607"/>
              <a:gd name="connsiteX14473" fmla="*/ 3363516 w 6682383"/>
              <a:gd name="connsiteY14473" fmla="*/ 651123 h 6812607"/>
              <a:gd name="connsiteX14474" fmla="*/ 3378398 w 6682383"/>
              <a:gd name="connsiteY14474" fmla="*/ 651123 h 6812607"/>
              <a:gd name="connsiteX14475" fmla="*/ 3393281 w 6682383"/>
              <a:gd name="connsiteY14475" fmla="*/ 651123 h 6812607"/>
              <a:gd name="connsiteX14476" fmla="*/ 3408165 w 6682383"/>
              <a:gd name="connsiteY14476" fmla="*/ 643681 h 6812607"/>
              <a:gd name="connsiteX14477" fmla="*/ 3400723 w 6682383"/>
              <a:gd name="connsiteY14477" fmla="*/ 636240 h 6812607"/>
              <a:gd name="connsiteX14478" fmla="*/ 3404443 w 6682383"/>
              <a:gd name="connsiteY14478" fmla="*/ 636240 h 6812607"/>
              <a:gd name="connsiteX14479" fmla="*/ 3423048 w 6682383"/>
              <a:gd name="connsiteY14479" fmla="*/ 628798 h 6812607"/>
              <a:gd name="connsiteX14480" fmla="*/ 3449092 w 6682383"/>
              <a:gd name="connsiteY14480" fmla="*/ 625078 h 6812607"/>
              <a:gd name="connsiteX14481" fmla="*/ 3460255 w 6682383"/>
              <a:gd name="connsiteY14481" fmla="*/ 621357 h 6812607"/>
              <a:gd name="connsiteX14482" fmla="*/ 3467695 w 6682383"/>
              <a:gd name="connsiteY14482" fmla="*/ 621357 h 6812607"/>
              <a:gd name="connsiteX14483" fmla="*/ 3475137 w 6682383"/>
              <a:gd name="connsiteY14483" fmla="*/ 618567 h 6812607"/>
              <a:gd name="connsiteX14484" fmla="*/ 3356074 w 6682383"/>
              <a:gd name="connsiteY14484" fmla="*/ 613916 h 6812607"/>
              <a:gd name="connsiteX14485" fmla="*/ 3370958 w 6682383"/>
              <a:gd name="connsiteY14485" fmla="*/ 613916 h 6812607"/>
              <a:gd name="connsiteX14486" fmla="*/ 3367236 w 6682383"/>
              <a:gd name="connsiteY14486" fmla="*/ 617636 h 6812607"/>
              <a:gd name="connsiteX14487" fmla="*/ 3363516 w 6682383"/>
              <a:gd name="connsiteY14487" fmla="*/ 621357 h 6812607"/>
              <a:gd name="connsiteX14488" fmla="*/ 3356074 w 6682383"/>
              <a:gd name="connsiteY14488" fmla="*/ 636240 h 6812607"/>
              <a:gd name="connsiteX14489" fmla="*/ 3352353 w 6682383"/>
              <a:gd name="connsiteY14489" fmla="*/ 639961 h 6812607"/>
              <a:gd name="connsiteX14490" fmla="*/ 3341191 w 6682383"/>
              <a:gd name="connsiteY14490" fmla="*/ 643681 h 6812607"/>
              <a:gd name="connsiteX14491" fmla="*/ 3311426 w 6682383"/>
              <a:gd name="connsiteY14491" fmla="*/ 651123 h 6812607"/>
              <a:gd name="connsiteX14492" fmla="*/ 3289101 w 6682383"/>
              <a:gd name="connsiteY14492" fmla="*/ 658564 h 6812607"/>
              <a:gd name="connsiteX14493" fmla="*/ 3303984 w 6682383"/>
              <a:gd name="connsiteY14493" fmla="*/ 651123 h 6812607"/>
              <a:gd name="connsiteX14494" fmla="*/ 3318868 w 6682383"/>
              <a:gd name="connsiteY14494" fmla="*/ 636240 h 6812607"/>
              <a:gd name="connsiteX14495" fmla="*/ 3318868 w 6682383"/>
              <a:gd name="connsiteY14495" fmla="*/ 628798 h 6812607"/>
              <a:gd name="connsiteX14496" fmla="*/ 3330029 w 6682383"/>
              <a:gd name="connsiteY14496" fmla="*/ 621357 h 6812607"/>
              <a:gd name="connsiteX14497" fmla="*/ 3341191 w 6682383"/>
              <a:gd name="connsiteY14497" fmla="*/ 621357 h 6812607"/>
              <a:gd name="connsiteX14498" fmla="*/ 3344913 w 6682383"/>
              <a:gd name="connsiteY14498" fmla="*/ 621357 h 6812607"/>
              <a:gd name="connsiteX14499" fmla="*/ 3356074 w 6682383"/>
              <a:gd name="connsiteY14499" fmla="*/ 613916 h 6812607"/>
              <a:gd name="connsiteX14500" fmla="*/ 3326308 w 6682383"/>
              <a:gd name="connsiteY14500" fmla="*/ 599033 h 6812607"/>
              <a:gd name="connsiteX14501" fmla="*/ 3318868 w 6682383"/>
              <a:gd name="connsiteY14501" fmla="*/ 606474 h 6812607"/>
              <a:gd name="connsiteX14502" fmla="*/ 3326308 w 6682383"/>
              <a:gd name="connsiteY14502" fmla="*/ 606474 h 6812607"/>
              <a:gd name="connsiteX14503" fmla="*/ 2947728 w 6682383"/>
              <a:gd name="connsiteY14503" fmla="*/ 581825 h 6812607"/>
              <a:gd name="connsiteX14504" fmla="*/ 2954238 w 6682383"/>
              <a:gd name="connsiteY14504" fmla="*/ 584150 h 6812607"/>
              <a:gd name="connsiteX14505" fmla="*/ 2954238 w 6682383"/>
              <a:gd name="connsiteY14505" fmla="*/ 591591 h 6812607"/>
              <a:gd name="connsiteX14506" fmla="*/ 2939355 w 6682383"/>
              <a:gd name="connsiteY14506" fmla="*/ 591591 h 6812607"/>
              <a:gd name="connsiteX14507" fmla="*/ 2947728 w 6682383"/>
              <a:gd name="connsiteY14507" fmla="*/ 581825 h 6812607"/>
              <a:gd name="connsiteX14508" fmla="*/ 3988594 w 6682383"/>
              <a:gd name="connsiteY14508" fmla="*/ 576709 h 6812607"/>
              <a:gd name="connsiteX14509" fmla="*/ 3966270 w 6682383"/>
              <a:gd name="connsiteY14509" fmla="*/ 584150 h 6812607"/>
              <a:gd name="connsiteX14510" fmla="*/ 3973711 w 6682383"/>
              <a:gd name="connsiteY14510" fmla="*/ 591591 h 6812607"/>
              <a:gd name="connsiteX14511" fmla="*/ 3984874 w 6682383"/>
              <a:gd name="connsiteY14511" fmla="*/ 587871 h 6812607"/>
              <a:gd name="connsiteX14512" fmla="*/ 3988594 w 6682383"/>
              <a:gd name="connsiteY14512" fmla="*/ 584150 h 6812607"/>
              <a:gd name="connsiteX14513" fmla="*/ 3996035 w 6682383"/>
              <a:gd name="connsiteY14513" fmla="*/ 591591 h 6812607"/>
              <a:gd name="connsiteX14514" fmla="*/ 4003477 w 6682383"/>
              <a:gd name="connsiteY14514" fmla="*/ 587871 h 6812607"/>
              <a:gd name="connsiteX14515" fmla="*/ 3988594 w 6682383"/>
              <a:gd name="connsiteY14515" fmla="*/ 576709 h 6812607"/>
              <a:gd name="connsiteX14516" fmla="*/ 4048125 w 6682383"/>
              <a:gd name="connsiteY14516" fmla="*/ 569267 h 6812607"/>
              <a:gd name="connsiteX14517" fmla="*/ 4040684 w 6682383"/>
              <a:gd name="connsiteY14517" fmla="*/ 572988 h 6812607"/>
              <a:gd name="connsiteX14518" fmla="*/ 4048125 w 6682383"/>
              <a:gd name="connsiteY14518" fmla="*/ 576709 h 6812607"/>
              <a:gd name="connsiteX14519" fmla="*/ 4055566 w 6682383"/>
              <a:gd name="connsiteY14519" fmla="*/ 569267 h 6812607"/>
              <a:gd name="connsiteX14520" fmla="*/ 4048125 w 6682383"/>
              <a:gd name="connsiteY14520" fmla="*/ 569267 h 6812607"/>
              <a:gd name="connsiteX14521" fmla="*/ 3929063 w 6682383"/>
              <a:gd name="connsiteY14521" fmla="*/ 569267 h 6812607"/>
              <a:gd name="connsiteX14522" fmla="*/ 3914180 w 6682383"/>
              <a:gd name="connsiteY14522" fmla="*/ 576709 h 6812607"/>
              <a:gd name="connsiteX14523" fmla="*/ 3921622 w 6682383"/>
              <a:gd name="connsiteY14523" fmla="*/ 576709 h 6812607"/>
              <a:gd name="connsiteX14524" fmla="*/ 3929063 w 6682383"/>
              <a:gd name="connsiteY14524" fmla="*/ 576709 h 6812607"/>
              <a:gd name="connsiteX14525" fmla="*/ 3929063 w 6682383"/>
              <a:gd name="connsiteY14525" fmla="*/ 569267 h 6812607"/>
              <a:gd name="connsiteX14526" fmla="*/ 3949526 w 6682383"/>
              <a:gd name="connsiteY14526" fmla="*/ 565547 h 6812607"/>
              <a:gd name="connsiteX14527" fmla="*/ 3943945 w 6682383"/>
              <a:gd name="connsiteY14527" fmla="*/ 569267 h 6812607"/>
              <a:gd name="connsiteX14528" fmla="*/ 3951387 w 6682383"/>
              <a:gd name="connsiteY14528" fmla="*/ 576709 h 6812607"/>
              <a:gd name="connsiteX14529" fmla="*/ 3955107 w 6682383"/>
              <a:gd name="connsiteY14529" fmla="*/ 576709 h 6812607"/>
              <a:gd name="connsiteX14530" fmla="*/ 3951387 w 6682383"/>
              <a:gd name="connsiteY14530" fmla="*/ 569267 h 6812607"/>
              <a:gd name="connsiteX14531" fmla="*/ 3949526 w 6682383"/>
              <a:gd name="connsiteY14531" fmla="*/ 565547 h 6812607"/>
              <a:gd name="connsiteX14532" fmla="*/ 3715122 w 6682383"/>
              <a:gd name="connsiteY14532" fmla="*/ 558105 h 6812607"/>
              <a:gd name="connsiteX14533" fmla="*/ 3698379 w 6682383"/>
              <a:gd name="connsiteY14533" fmla="*/ 561826 h 6812607"/>
              <a:gd name="connsiteX14534" fmla="*/ 3690938 w 6682383"/>
              <a:gd name="connsiteY14534" fmla="*/ 591591 h 6812607"/>
              <a:gd name="connsiteX14535" fmla="*/ 3713262 w 6682383"/>
              <a:gd name="connsiteY14535" fmla="*/ 584150 h 6812607"/>
              <a:gd name="connsiteX14536" fmla="*/ 3716983 w 6682383"/>
              <a:gd name="connsiteY14536" fmla="*/ 576709 h 6812607"/>
              <a:gd name="connsiteX14537" fmla="*/ 3720703 w 6682383"/>
              <a:gd name="connsiteY14537" fmla="*/ 576709 h 6812607"/>
              <a:gd name="connsiteX14538" fmla="*/ 3720703 w 6682383"/>
              <a:gd name="connsiteY14538" fmla="*/ 569267 h 6812607"/>
              <a:gd name="connsiteX14539" fmla="*/ 3720703 w 6682383"/>
              <a:gd name="connsiteY14539" fmla="*/ 561826 h 6812607"/>
              <a:gd name="connsiteX14540" fmla="*/ 3715122 w 6682383"/>
              <a:gd name="connsiteY14540" fmla="*/ 558105 h 6812607"/>
              <a:gd name="connsiteX14541" fmla="*/ 4077891 w 6682383"/>
              <a:gd name="connsiteY14541" fmla="*/ 554384 h 6812607"/>
              <a:gd name="connsiteX14542" fmla="*/ 4070449 w 6682383"/>
              <a:gd name="connsiteY14542" fmla="*/ 561826 h 6812607"/>
              <a:gd name="connsiteX14543" fmla="*/ 4070449 w 6682383"/>
              <a:gd name="connsiteY14543" fmla="*/ 569267 h 6812607"/>
              <a:gd name="connsiteX14544" fmla="*/ 4085332 w 6682383"/>
              <a:gd name="connsiteY14544" fmla="*/ 561826 h 6812607"/>
              <a:gd name="connsiteX14545" fmla="*/ 4092773 w 6682383"/>
              <a:gd name="connsiteY14545" fmla="*/ 554384 h 6812607"/>
              <a:gd name="connsiteX14546" fmla="*/ 3973711 w 6682383"/>
              <a:gd name="connsiteY14546" fmla="*/ 554384 h 6812607"/>
              <a:gd name="connsiteX14547" fmla="*/ 3966270 w 6682383"/>
              <a:gd name="connsiteY14547" fmla="*/ 561826 h 6812607"/>
              <a:gd name="connsiteX14548" fmla="*/ 3973711 w 6682383"/>
              <a:gd name="connsiteY14548" fmla="*/ 561826 h 6812607"/>
              <a:gd name="connsiteX14549" fmla="*/ 3735586 w 6682383"/>
              <a:gd name="connsiteY14549" fmla="*/ 554384 h 6812607"/>
              <a:gd name="connsiteX14550" fmla="*/ 3743028 w 6682383"/>
              <a:gd name="connsiteY14550" fmla="*/ 569267 h 6812607"/>
              <a:gd name="connsiteX14551" fmla="*/ 3735586 w 6682383"/>
              <a:gd name="connsiteY14551" fmla="*/ 576709 h 6812607"/>
              <a:gd name="connsiteX14552" fmla="*/ 3720703 w 6682383"/>
              <a:gd name="connsiteY14552" fmla="*/ 584150 h 6812607"/>
              <a:gd name="connsiteX14553" fmla="*/ 3698379 w 6682383"/>
              <a:gd name="connsiteY14553" fmla="*/ 591591 h 6812607"/>
              <a:gd name="connsiteX14554" fmla="*/ 3676055 w 6682383"/>
              <a:gd name="connsiteY14554" fmla="*/ 591591 h 6812607"/>
              <a:gd name="connsiteX14555" fmla="*/ 3676055 w 6682383"/>
              <a:gd name="connsiteY14555" fmla="*/ 599033 h 6812607"/>
              <a:gd name="connsiteX14556" fmla="*/ 3668613 w 6682383"/>
              <a:gd name="connsiteY14556" fmla="*/ 602754 h 6812607"/>
              <a:gd name="connsiteX14557" fmla="*/ 3657451 w 6682383"/>
              <a:gd name="connsiteY14557" fmla="*/ 606474 h 6812607"/>
              <a:gd name="connsiteX14558" fmla="*/ 3646289 w 6682383"/>
              <a:gd name="connsiteY14558" fmla="*/ 613916 h 6812607"/>
              <a:gd name="connsiteX14559" fmla="*/ 3638848 w 6682383"/>
              <a:gd name="connsiteY14559" fmla="*/ 621357 h 6812607"/>
              <a:gd name="connsiteX14560" fmla="*/ 3631406 w 6682383"/>
              <a:gd name="connsiteY14560" fmla="*/ 628798 h 6812607"/>
              <a:gd name="connsiteX14561" fmla="*/ 3646289 w 6682383"/>
              <a:gd name="connsiteY14561" fmla="*/ 628798 h 6812607"/>
              <a:gd name="connsiteX14562" fmla="*/ 3650010 w 6682383"/>
              <a:gd name="connsiteY14562" fmla="*/ 621357 h 6812607"/>
              <a:gd name="connsiteX14563" fmla="*/ 3661172 w 6682383"/>
              <a:gd name="connsiteY14563" fmla="*/ 621357 h 6812607"/>
              <a:gd name="connsiteX14564" fmla="*/ 3668613 w 6682383"/>
              <a:gd name="connsiteY14564" fmla="*/ 613916 h 6812607"/>
              <a:gd name="connsiteX14565" fmla="*/ 3679776 w 6682383"/>
              <a:gd name="connsiteY14565" fmla="*/ 613916 h 6812607"/>
              <a:gd name="connsiteX14566" fmla="*/ 3690938 w 6682383"/>
              <a:gd name="connsiteY14566" fmla="*/ 610195 h 6812607"/>
              <a:gd name="connsiteX14567" fmla="*/ 3698379 w 6682383"/>
              <a:gd name="connsiteY14567" fmla="*/ 606474 h 6812607"/>
              <a:gd name="connsiteX14568" fmla="*/ 3702100 w 6682383"/>
              <a:gd name="connsiteY14568" fmla="*/ 602754 h 6812607"/>
              <a:gd name="connsiteX14569" fmla="*/ 3713262 w 6682383"/>
              <a:gd name="connsiteY14569" fmla="*/ 599033 h 6812607"/>
              <a:gd name="connsiteX14570" fmla="*/ 3720703 w 6682383"/>
              <a:gd name="connsiteY14570" fmla="*/ 599033 h 6812607"/>
              <a:gd name="connsiteX14571" fmla="*/ 3728145 w 6682383"/>
              <a:gd name="connsiteY14571" fmla="*/ 599033 h 6812607"/>
              <a:gd name="connsiteX14572" fmla="*/ 3735586 w 6682383"/>
              <a:gd name="connsiteY14572" fmla="*/ 599033 h 6812607"/>
              <a:gd name="connsiteX14573" fmla="*/ 3750469 w 6682383"/>
              <a:gd name="connsiteY14573" fmla="*/ 599033 h 6812607"/>
              <a:gd name="connsiteX14574" fmla="*/ 3743028 w 6682383"/>
              <a:gd name="connsiteY14574" fmla="*/ 591591 h 6812607"/>
              <a:gd name="connsiteX14575" fmla="*/ 3743028 w 6682383"/>
              <a:gd name="connsiteY14575" fmla="*/ 584150 h 6812607"/>
              <a:gd name="connsiteX14576" fmla="*/ 3750469 w 6682383"/>
              <a:gd name="connsiteY14576" fmla="*/ 587871 h 6812607"/>
              <a:gd name="connsiteX14577" fmla="*/ 3780235 w 6682383"/>
              <a:gd name="connsiteY14577" fmla="*/ 584150 h 6812607"/>
              <a:gd name="connsiteX14578" fmla="*/ 3776514 w 6682383"/>
              <a:gd name="connsiteY14578" fmla="*/ 572988 h 6812607"/>
              <a:gd name="connsiteX14579" fmla="*/ 3765352 w 6682383"/>
              <a:gd name="connsiteY14579" fmla="*/ 561826 h 6812607"/>
              <a:gd name="connsiteX14580" fmla="*/ 3757910 w 6682383"/>
              <a:gd name="connsiteY14580" fmla="*/ 561826 h 6812607"/>
              <a:gd name="connsiteX14581" fmla="*/ 3757910 w 6682383"/>
              <a:gd name="connsiteY14581" fmla="*/ 554384 h 6812607"/>
              <a:gd name="connsiteX14582" fmla="*/ 3750469 w 6682383"/>
              <a:gd name="connsiteY14582" fmla="*/ 554384 h 6812607"/>
              <a:gd name="connsiteX14583" fmla="*/ 3735586 w 6682383"/>
              <a:gd name="connsiteY14583" fmla="*/ 554384 h 6812607"/>
              <a:gd name="connsiteX14584" fmla="*/ 3810000 w 6682383"/>
              <a:gd name="connsiteY14584" fmla="*/ 546943 h 6812607"/>
              <a:gd name="connsiteX14585" fmla="*/ 3780235 w 6682383"/>
              <a:gd name="connsiteY14585" fmla="*/ 554384 h 6812607"/>
              <a:gd name="connsiteX14586" fmla="*/ 3787676 w 6682383"/>
              <a:gd name="connsiteY14586" fmla="*/ 561826 h 6812607"/>
              <a:gd name="connsiteX14587" fmla="*/ 3798838 w 6682383"/>
              <a:gd name="connsiteY14587" fmla="*/ 554384 h 6812607"/>
              <a:gd name="connsiteX14588" fmla="*/ 3810000 w 6682383"/>
              <a:gd name="connsiteY14588" fmla="*/ 546943 h 6812607"/>
              <a:gd name="connsiteX14589" fmla="*/ 3560713 w 6682383"/>
              <a:gd name="connsiteY14589" fmla="*/ 546943 h 6812607"/>
              <a:gd name="connsiteX14590" fmla="*/ 3560713 w 6682383"/>
              <a:gd name="connsiteY14590" fmla="*/ 550664 h 6812607"/>
              <a:gd name="connsiteX14591" fmla="*/ 3556992 w 6682383"/>
              <a:gd name="connsiteY14591" fmla="*/ 554384 h 6812607"/>
              <a:gd name="connsiteX14592" fmla="*/ 3560713 w 6682383"/>
              <a:gd name="connsiteY14592" fmla="*/ 546943 h 6812607"/>
              <a:gd name="connsiteX14593" fmla="*/ 4154165 w 6682383"/>
              <a:gd name="connsiteY14593" fmla="*/ 543222 h 6812607"/>
              <a:gd name="connsiteX14594" fmla="*/ 4152305 w 6682383"/>
              <a:gd name="connsiteY14594" fmla="*/ 546943 h 6812607"/>
              <a:gd name="connsiteX14595" fmla="*/ 4159746 w 6682383"/>
              <a:gd name="connsiteY14595" fmla="*/ 546943 h 6812607"/>
              <a:gd name="connsiteX14596" fmla="*/ 4154165 w 6682383"/>
              <a:gd name="connsiteY14596" fmla="*/ 543222 h 6812607"/>
              <a:gd name="connsiteX14597" fmla="*/ 3467695 w 6682383"/>
              <a:gd name="connsiteY14597" fmla="*/ 539502 h 6812607"/>
              <a:gd name="connsiteX14598" fmla="*/ 3475137 w 6682383"/>
              <a:gd name="connsiteY14598" fmla="*/ 539502 h 6812607"/>
              <a:gd name="connsiteX14599" fmla="*/ 3490019 w 6682383"/>
              <a:gd name="connsiteY14599" fmla="*/ 539502 h 6812607"/>
              <a:gd name="connsiteX14600" fmla="*/ 3504902 w 6682383"/>
              <a:gd name="connsiteY14600" fmla="*/ 539502 h 6812607"/>
              <a:gd name="connsiteX14601" fmla="*/ 3475137 w 6682383"/>
              <a:gd name="connsiteY14601" fmla="*/ 554384 h 6812607"/>
              <a:gd name="connsiteX14602" fmla="*/ 3467695 w 6682383"/>
              <a:gd name="connsiteY14602" fmla="*/ 546943 h 6812607"/>
              <a:gd name="connsiteX14603" fmla="*/ 3467695 w 6682383"/>
              <a:gd name="connsiteY14603" fmla="*/ 539502 h 6812607"/>
              <a:gd name="connsiteX14604" fmla="*/ 3413745 w 6682383"/>
              <a:gd name="connsiteY14604" fmla="*/ 533921 h 6812607"/>
              <a:gd name="connsiteX14605" fmla="*/ 3415605 w 6682383"/>
              <a:gd name="connsiteY14605" fmla="*/ 535781 h 6812607"/>
              <a:gd name="connsiteX14606" fmla="*/ 3408165 w 6682383"/>
              <a:gd name="connsiteY14606" fmla="*/ 543222 h 6812607"/>
              <a:gd name="connsiteX14607" fmla="*/ 3400723 w 6682383"/>
              <a:gd name="connsiteY14607" fmla="*/ 543222 h 6812607"/>
              <a:gd name="connsiteX14608" fmla="*/ 3408165 w 6682383"/>
              <a:gd name="connsiteY14608" fmla="*/ 535781 h 6812607"/>
              <a:gd name="connsiteX14609" fmla="*/ 3413745 w 6682383"/>
              <a:gd name="connsiteY14609" fmla="*/ 533921 h 6812607"/>
              <a:gd name="connsiteX14610" fmla="*/ 4059287 w 6682383"/>
              <a:gd name="connsiteY14610" fmla="*/ 532060 h 6812607"/>
              <a:gd name="connsiteX14611" fmla="*/ 4033242 w 6682383"/>
              <a:gd name="connsiteY14611" fmla="*/ 539502 h 6812607"/>
              <a:gd name="connsiteX14612" fmla="*/ 4018359 w 6682383"/>
              <a:gd name="connsiteY14612" fmla="*/ 546943 h 6812607"/>
              <a:gd name="connsiteX14613" fmla="*/ 4025801 w 6682383"/>
              <a:gd name="connsiteY14613" fmla="*/ 554384 h 6812607"/>
              <a:gd name="connsiteX14614" fmla="*/ 4048125 w 6682383"/>
              <a:gd name="connsiteY14614" fmla="*/ 546943 h 6812607"/>
              <a:gd name="connsiteX14615" fmla="*/ 4066729 w 6682383"/>
              <a:gd name="connsiteY14615" fmla="*/ 543222 h 6812607"/>
              <a:gd name="connsiteX14616" fmla="*/ 4070449 w 6682383"/>
              <a:gd name="connsiteY14616" fmla="*/ 539502 h 6812607"/>
              <a:gd name="connsiteX14617" fmla="*/ 4059287 w 6682383"/>
              <a:gd name="connsiteY14617" fmla="*/ 532060 h 6812607"/>
              <a:gd name="connsiteX14618" fmla="*/ 3311426 w 6682383"/>
              <a:gd name="connsiteY14618" fmla="*/ 532060 h 6812607"/>
              <a:gd name="connsiteX14619" fmla="*/ 3303984 w 6682383"/>
              <a:gd name="connsiteY14619" fmla="*/ 539502 h 6812607"/>
              <a:gd name="connsiteX14620" fmla="*/ 3296543 w 6682383"/>
              <a:gd name="connsiteY14620" fmla="*/ 554384 h 6812607"/>
              <a:gd name="connsiteX14621" fmla="*/ 3289101 w 6682383"/>
              <a:gd name="connsiteY14621" fmla="*/ 554384 h 6812607"/>
              <a:gd name="connsiteX14622" fmla="*/ 3281661 w 6682383"/>
              <a:gd name="connsiteY14622" fmla="*/ 561826 h 6812607"/>
              <a:gd name="connsiteX14623" fmla="*/ 3303984 w 6682383"/>
              <a:gd name="connsiteY14623" fmla="*/ 561826 h 6812607"/>
              <a:gd name="connsiteX14624" fmla="*/ 3318868 w 6682383"/>
              <a:gd name="connsiteY14624" fmla="*/ 543222 h 6812607"/>
              <a:gd name="connsiteX14625" fmla="*/ 3311426 w 6682383"/>
              <a:gd name="connsiteY14625" fmla="*/ 532060 h 6812607"/>
              <a:gd name="connsiteX14626" fmla="*/ 4205325 w 6682383"/>
              <a:gd name="connsiteY14626" fmla="*/ 527409 h 6812607"/>
              <a:gd name="connsiteX14627" fmla="*/ 4200674 w 6682383"/>
              <a:gd name="connsiteY14627" fmla="*/ 528339 h 6812607"/>
              <a:gd name="connsiteX14628" fmla="*/ 4196953 w 6682383"/>
              <a:gd name="connsiteY14628" fmla="*/ 532060 h 6812607"/>
              <a:gd name="connsiteX14629" fmla="*/ 4189512 w 6682383"/>
              <a:gd name="connsiteY14629" fmla="*/ 532060 h 6812607"/>
              <a:gd name="connsiteX14630" fmla="*/ 4167188 w 6682383"/>
              <a:gd name="connsiteY14630" fmla="*/ 539502 h 6812607"/>
              <a:gd name="connsiteX14631" fmla="*/ 4219277 w 6682383"/>
              <a:gd name="connsiteY14631" fmla="*/ 539502 h 6812607"/>
              <a:gd name="connsiteX14632" fmla="*/ 4211836 w 6682383"/>
              <a:gd name="connsiteY14632" fmla="*/ 532060 h 6812607"/>
              <a:gd name="connsiteX14633" fmla="*/ 4205325 w 6682383"/>
              <a:gd name="connsiteY14633" fmla="*/ 527409 h 6812607"/>
              <a:gd name="connsiteX14634" fmla="*/ 3065859 w 6682383"/>
              <a:gd name="connsiteY14634" fmla="*/ 524619 h 6812607"/>
              <a:gd name="connsiteX14635" fmla="*/ 3065859 w 6682383"/>
              <a:gd name="connsiteY14635" fmla="*/ 532060 h 6812607"/>
              <a:gd name="connsiteX14636" fmla="*/ 3058418 w 6682383"/>
              <a:gd name="connsiteY14636" fmla="*/ 532060 h 6812607"/>
              <a:gd name="connsiteX14637" fmla="*/ 4262065 w 6682383"/>
              <a:gd name="connsiteY14637" fmla="*/ 520898 h 6812607"/>
              <a:gd name="connsiteX14638" fmla="*/ 4249043 w 6682383"/>
              <a:gd name="connsiteY14638" fmla="*/ 524619 h 6812607"/>
              <a:gd name="connsiteX14639" fmla="*/ 4263926 w 6682383"/>
              <a:gd name="connsiteY14639" fmla="*/ 532060 h 6812607"/>
              <a:gd name="connsiteX14640" fmla="*/ 4271367 w 6682383"/>
              <a:gd name="connsiteY14640" fmla="*/ 524619 h 6812607"/>
              <a:gd name="connsiteX14641" fmla="*/ 4262065 w 6682383"/>
              <a:gd name="connsiteY14641" fmla="*/ 520898 h 6812607"/>
              <a:gd name="connsiteX14642" fmla="*/ 5744765 w 6682383"/>
              <a:gd name="connsiteY14642" fmla="*/ 517177 h 6812607"/>
              <a:gd name="connsiteX14643" fmla="*/ 5752207 w 6682383"/>
              <a:gd name="connsiteY14643" fmla="*/ 524619 h 6812607"/>
              <a:gd name="connsiteX14644" fmla="*/ 5744765 w 6682383"/>
              <a:gd name="connsiteY14644" fmla="*/ 524619 h 6812607"/>
              <a:gd name="connsiteX14645" fmla="*/ 5744765 w 6682383"/>
              <a:gd name="connsiteY14645" fmla="*/ 517177 h 6812607"/>
              <a:gd name="connsiteX14646" fmla="*/ 4122539 w 6682383"/>
              <a:gd name="connsiteY14646" fmla="*/ 517177 h 6812607"/>
              <a:gd name="connsiteX14647" fmla="*/ 4115098 w 6682383"/>
              <a:gd name="connsiteY14647" fmla="*/ 520898 h 6812607"/>
              <a:gd name="connsiteX14648" fmla="*/ 4122539 w 6682383"/>
              <a:gd name="connsiteY14648" fmla="*/ 524619 h 6812607"/>
              <a:gd name="connsiteX14649" fmla="*/ 4137422 w 6682383"/>
              <a:gd name="connsiteY14649" fmla="*/ 524619 h 6812607"/>
              <a:gd name="connsiteX14650" fmla="*/ 3084928 w 6682383"/>
              <a:gd name="connsiteY14650" fmla="*/ 514852 h 6812607"/>
              <a:gd name="connsiteX14651" fmla="*/ 3088184 w 6682383"/>
              <a:gd name="connsiteY14651" fmla="*/ 517177 h 6812607"/>
              <a:gd name="connsiteX14652" fmla="*/ 3095625 w 6682383"/>
              <a:gd name="connsiteY14652" fmla="*/ 524619 h 6812607"/>
              <a:gd name="connsiteX14653" fmla="*/ 3080742 w 6682383"/>
              <a:gd name="connsiteY14653" fmla="*/ 524619 h 6812607"/>
              <a:gd name="connsiteX14654" fmla="*/ 3084928 w 6682383"/>
              <a:gd name="connsiteY14654" fmla="*/ 514852 h 6812607"/>
              <a:gd name="connsiteX14655" fmla="*/ 3659311 w 6682383"/>
              <a:gd name="connsiteY14655" fmla="*/ 513457 h 6812607"/>
              <a:gd name="connsiteX14656" fmla="*/ 3661172 w 6682383"/>
              <a:gd name="connsiteY14656" fmla="*/ 517177 h 6812607"/>
              <a:gd name="connsiteX14657" fmla="*/ 3653731 w 6682383"/>
              <a:gd name="connsiteY14657" fmla="*/ 517177 h 6812607"/>
              <a:gd name="connsiteX14658" fmla="*/ 3659311 w 6682383"/>
              <a:gd name="connsiteY14658" fmla="*/ 513457 h 6812607"/>
              <a:gd name="connsiteX14659" fmla="*/ 4316016 w 6682383"/>
              <a:gd name="connsiteY14659" fmla="*/ 509736 h 6812607"/>
              <a:gd name="connsiteX14660" fmla="*/ 4308574 w 6682383"/>
              <a:gd name="connsiteY14660" fmla="*/ 517177 h 6812607"/>
              <a:gd name="connsiteX14661" fmla="*/ 4316016 w 6682383"/>
              <a:gd name="connsiteY14661" fmla="*/ 517177 h 6812607"/>
              <a:gd name="connsiteX14662" fmla="*/ 4323457 w 6682383"/>
              <a:gd name="connsiteY14662" fmla="*/ 513457 h 6812607"/>
              <a:gd name="connsiteX14663" fmla="*/ 4316016 w 6682383"/>
              <a:gd name="connsiteY14663" fmla="*/ 509736 h 6812607"/>
              <a:gd name="connsiteX14664" fmla="*/ 5707558 w 6682383"/>
              <a:gd name="connsiteY14664" fmla="*/ 502295 h 6812607"/>
              <a:gd name="connsiteX14665" fmla="*/ 5715000 w 6682383"/>
              <a:gd name="connsiteY14665" fmla="*/ 502295 h 6812607"/>
              <a:gd name="connsiteX14666" fmla="*/ 5707558 w 6682383"/>
              <a:gd name="connsiteY14666" fmla="*/ 509736 h 6812607"/>
              <a:gd name="connsiteX14667" fmla="*/ 5707558 w 6682383"/>
              <a:gd name="connsiteY14667" fmla="*/ 502295 h 6812607"/>
              <a:gd name="connsiteX14668" fmla="*/ 3631406 w 6682383"/>
              <a:gd name="connsiteY14668" fmla="*/ 502295 h 6812607"/>
              <a:gd name="connsiteX14669" fmla="*/ 3638848 w 6682383"/>
              <a:gd name="connsiteY14669" fmla="*/ 509736 h 6812607"/>
              <a:gd name="connsiteX14670" fmla="*/ 3579316 w 6682383"/>
              <a:gd name="connsiteY14670" fmla="*/ 517177 h 6812607"/>
              <a:gd name="connsiteX14671" fmla="*/ 3590478 w 6682383"/>
              <a:gd name="connsiteY14671" fmla="*/ 513457 h 6812607"/>
              <a:gd name="connsiteX14672" fmla="*/ 3612803 w 6682383"/>
              <a:gd name="connsiteY14672" fmla="*/ 506015 h 6812607"/>
              <a:gd name="connsiteX14673" fmla="*/ 3631406 w 6682383"/>
              <a:gd name="connsiteY14673" fmla="*/ 502295 h 6812607"/>
              <a:gd name="connsiteX14674" fmla="*/ 3696984 w 6682383"/>
              <a:gd name="connsiteY14674" fmla="*/ 499969 h 6812607"/>
              <a:gd name="connsiteX14675" fmla="*/ 3698379 w 6682383"/>
              <a:gd name="connsiteY14675" fmla="*/ 502295 h 6812607"/>
              <a:gd name="connsiteX14676" fmla="*/ 3683496 w 6682383"/>
              <a:gd name="connsiteY14676" fmla="*/ 509736 h 6812607"/>
              <a:gd name="connsiteX14677" fmla="*/ 3676055 w 6682383"/>
              <a:gd name="connsiteY14677" fmla="*/ 509736 h 6812607"/>
              <a:gd name="connsiteX14678" fmla="*/ 3696984 w 6682383"/>
              <a:gd name="connsiteY14678" fmla="*/ 499969 h 6812607"/>
              <a:gd name="connsiteX14679" fmla="*/ 5729883 w 6682383"/>
              <a:gd name="connsiteY14679" fmla="*/ 494853 h 6812607"/>
              <a:gd name="connsiteX14680" fmla="*/ 5729883 w 6682383"/>
              <a:gd name="connsiteY14680" fmla="*/ 502295 h 6812607"/>
              <a:gd name="connsiteX14681" fmla="*/ 5733603 w 6682383"/>
              <a:gd name="connsiteY14681" fmla="*/ 509736 h 6812607"/>
              <a:gd name="connsiteX14682" fmla="*/ 5737324 w 6682383"/>
              <a:gd name="connsiteY14682" fmla="*/ 517177 h 6812607"/>
              <a:gd name="connsiteX14683" fmla="*/ 5722441 w 6682383"/>
              <a:gd name="connsiteY14683" fmla="*/ 517177 h 6812607"/>
              <a:gd name="connsiteX14684" fmla="*/ 4077891 w 6682383"/>
              <a:gd name="connsiteY14684" fmla="*/ 494853 h 6812607"/>
              <a:gd name="connsiteX14685" fmla="*/ 4077891 w 6682383"/>
              <a:gd name="connsiteY14685" fmla="*/ 502295 h 6812607"/>
              <a:gd name="connsiteX14686" fmla="*/ 4100215 w 6682383"/>
              <a:gd name="connsiteY14686" fmla="*/ 494853 h 6812607"/>
              <a:gd name="connsiteX14687" fmla="*/ 4033242 w 6682383"/>
              <a:gd name="connsiteY14687" fmla="*/ 494853 h 6812607"/>
              <a:gd name="connsiteX14688" fmla="*/ 4040684 w 6682383"/>
              <a:gd name="connsiteY14688" fmla="*/ 494853 h 6812607"/>
              <a:gd name="connsiteX14689" fmla="*/ 4040684 w 6682383"/>
              <a:gd name="connsiteY14689" fmla="*/ 502295 h 6812607"/>
              <a:gd name="connsiteX14690" fmla="*/ 3966270 w 6682383"/>
              <a:gd name="connsiteY14690" fmla="*/ 494853 h 6812607"/>
              <a:gd name="connsiteX14691" fmla="*/ 3958829 w 6682383"/>
              <a:gd name="connsiteY14691" fmla="*/ 502295 h 6812607"/>
              <a:gd name="connsiteX14692" fmla="*/ 3966270 w 6682383"/>
              <a:gd name="connsiteY14692" fmla="*/ 502295 h 6812607"/>
              <a:gd name="connsiteX14693" fmla="*/ 3720703 w 6682383"/>
              <a:gd name="connsiteY14693" fmla="*/ 494853 h 6812607"/>
              <a:gd name="connsiteX14694" fmla="*/ 3705820 w 6682383"/>
              <a:gd name="connsiteY14694" fmla="*/ 502295 h 6812607"/>
              <a:gd name="connsiteX14695" fmla="*/ 3698379 w 6682383"/>
              <a:gd name="connsiteY14695" fmla="*/ 502295 h 6812607"/>
              <a:gd name="connsiteX14696" fmla="*/ 3709541 w 6682383"/>
              <a:gd name="connsiteY14696" fmla="*/ 498574 h 6812607"/>
              <a:gd name="connsiteX14697" fmla="*/ 3720703 w 6682383"/>
              <a:gd name="connsiteY14697" fmla="*/ 494853 h 6812607"/>
              <a:gd name="connsiteX14698" fmla="*/ 4107656 w 6682383"/>
              <a:gd name="connsiteY14698" fmla="*/ 487412 h 6812607"/>
              <a:gd name="connsiteX14699" fmla="*/ 4115098 w 6682383"/>
              <a:gd name="connsiteY14699" fmla="*/ 494853 h 6812607"/>
              <a:gd name="connsiteX14700" fmla="*/ 4122539 w 6682383"/>
              <a:gd name="connsiteY14700" fmla="*/ 487412 h 6812607"/>
              <a:gd name="connsiteX14701" fmla="*/ 4115098 w 6682383"/>
              <a:gd name="connsiteY14701" fmla="*/ 487412 h 6812607"/>
              <a:gd name="connsiteX14702" fmla="*/ 4107656 w 6682383"/>
              <a:gd name="connsiteY14702" fmla="*/ 487412 h 6812607"/>
              <a:gd name="connsiteX14703" fmla="*/ 3393281 w 6682383"/>
              <a:gd name="connsiteY14703" fmla="*/ 487412 h 6812607"/>
              <a:gd name="connsiteX14704" fmla="*/ 3400723 w 6682383"/>
              <a:gd name="connsiteY14704" fmla="*/ 487412 h 6812607"/>
              <a:gd name="connsiteX14705" fmla="*/ 3408165 w 6682383"/>
              <a:gd name="connsiteY14705" fmla="*/ 487412 h 6812607"/>
              <a:gd name="connsiteX14706" fmla="*/ 3400723 w 6682383"/>
              <a:gd name="connsiteY14706" fmla="*/ 494853 h 6812607"/>
              <a:gd name="connsiteX14707" fmla="*/ 3393281 w 6682383"/>
              <a:gd name="connsiteY14707" fmla="*/ 487412 h 6812607"/>
              <a:gd name="connsiteX14708" fmla="*/ 3623965 w 6682383"/>
              <a:gd name="connsiteY14708" fmla="*/ 479970 h 6812607"/>
              <a:gd name="connsiteX14709" fmla="*/ 3631406 w 6682383"/>
              <a:gd name="connsiteY14709" fmla="*/ 479970 h 6812607"/>
              <a:gd name="connsiteX14710" fmla="*/ 3631406 w 6682383"/>
              <a:gd name="connsiteY14710" fmla="*/ 487412 h 6812607"/>
              <a:gd name="connsiteX14711" fmla="*/ 3631406 w 6682383"/>
              <a:gd name="connsiteY14711" fmla="*/ 494853 h 6812607"/>
              <a:gd name="connsiteX14712" fmla="*/ 3616523 w 6682383"/>
              <a:gd name="connsiteY14712" fmla="*/ 502295 h 6812607"/>
              <a:gd name="connsiteX14713" fmla="*/ 3579316 w 6682383"/>
              <a:gd name="connsiteY14713" fmla="*/ 502295 h 6812607"/>
              <a:gd name="connsiteX14714" fmla="*/ 3586758 w 6682383"/>
              <a:gd name="connsiteY14714" fmla="*/ 498574 h 6812607"/>
              <a:gd name="connsiteX14715" fmla="*/ 3601641 w 6682383"/>
              <a:gd name="connsiteY14715" fmla="*/ 494853 h 6812607"/>
              <a:gd name="connsiteX14716" fmla="*/ 3620244 w 6682383"/>
              <a:gd name="connsiteY14716" fmla="*/ 487412 h 6812607"/>
              <a:gd name="connsiteX14717" fmla="*/ 3623965 w 6682383"/>
              <a:gd name="connsiteY14717" fmla="*/ 479970 h 6812607"/>
              <a:gd name="connsiteX14718" fmla="*/ 5722441 w 6682383"/>
              <a:gd name="connsiteY14718" fmla="*/ 472529 h 6812607"/>
              <a:gd name="connsiteX14719" fmla="*/ 5729883 w 6682383"/>
              <a:gd name="connsiteY14719" fmla="*/ 476250 h 6812607"/>
              <a:gd name="connsiteX14720" fmla="*/ 5726162 w 6682383"/>
              <a:gd name="connsiteY14720" fmla="*/ 479970 h 6812607"/>
              <a:gd name="connsiteX14721" fmla="*/ 5722441 w 6682383"/>
              <a:gd name="connsiteY14721" fmla="*/ 472529 h 6812607"/>
              <a:gd name="connsiteX14722" fmla="*/ 3936504 w 6682383"/>
              <a:gd name="connsiteY14722" fmla="*/ 472529 h 6812607"/>
              <a:gd name="connsiteX14723" fmla="*/ 3921622 w 6682383"/>
              <a:gd name="connsiteY14723" fmla="*/ 479970 h 6812607"/>
              <a:gd name="connsiteX14724" fmla="*/ 3884415 w 6682383"/>
              <a:gd name="connsiteY14724" fmla="*/ 487412 h 6812607"/>
              <a:gd name="connsiteX14725" fmla="*/ 3869532 w 6682383"/>
              <a:gd name="connsiteY14725" fmla="*/ 494853 h 6812607"/>
              <a:gd name="connsiteX14726" fmla="*/ 3914180 w 6682383"/>
              <a:gd name="connsiteY14726" fmla="*/ 487412 h 6812607"/>
              <a:gd name="connsiteX14727" fmla="*/ 3943945 w 6682383"/>
              <a:gd name="connsiteY14727" fmla="*/ 472529 h 6812607"/>
              <a:gd name="connsiteX14728" fmla="*/ 3936504 w 6682383"/>
              <a:gd name="connsiteY14728" fmla="*/ 472529 h 6812607"/>
              <a:gd name="connsiteX14729" fmla="*/ 3428163 w 6682383"/>
              <a:gd name="connsiteY14729" fmla="*/ 463227 h 6812607"/>
              <a:gd name="connsiteX14730" fmla="*/ 3437930 w 6682383"/>
              <a:gd name="connsiteY14730" fmla="*/ 465088 h 6812607"/>
              <a:gd name="connsiteX14731" fmla="*/ 3452812 w 6682383"/>
              <a:gd name="connsiteY14731" fmla="*/ 465088 h 6812607"/>
              <a:gd name="connsiteX14732" fmla="*/ 3423048 w 6682383"/>
              <a:gd name="connsiteY14732" fmla="*/ 479970 h 6812607"/>
              <a:gd name="connsiteX14733" fmla="*/ 3415605 w 6682383"/>
              <a:gd name="connsiteY14733" fmla="*/ 479970 h 6812607"/>
              <a:gd name="connsiteX14734" fmla="*/ 3428163 w 6682383"/>
              <a:gd name="connsiteY14734" fmla="*/ 463227 h 6812607"/>
              <a:gd name="connsiteX14735" fmla="*/ 4078821 w 6682383"/>
              <a:gd name="connsiteY14735" fmla="*/ 460437 h 6812607"/>
              <a:gd name="connsiteX14736" fmla="*/ 4074170 w 6682383"/>
              <a:gd name="connsiteY14736" fmla="*/ 461367 h 6812607"/>
              <a:gd name="connsiteX14737" fmla="*/ 4059287 w 6682383"/>
              <a:gd name="connsiteY14737" fmla="*/ 465088 h 6812607"/>
              <a:gd name="connsiteX14738" fmla="*/ 4040684 w 6682383"/>
              <a:gd name="connsiteY14738" fmla="*/ 472529 h 6812607"/>
              <a:gd name="connsiteX14739" fmla="*/ 4029522 w 6682383"/>
              <a:gd name="connsiteY14739" fmla="*/ 472529 h 6812607"/>
              <a:gd name="connsiteX14740" fmla="*/ 4025801 w 6682383"/>
              <a:gd name="connsiteY14740" fmla="*/ 472529 h 6812607"/>
              <a:gd name="connsiteX14741" fmla="*/ 3988594 w 6682383"/>
              <a:gd name="connsiteY14741" fmla="*/ 487412 h 6812607"/>
              <a:gd name="connsiteX14742" fmla="*/ 3996035 w 6682383"/>
              <a:gd name="connsiteY14742" fmla="*/ 494853 h 6812607"/>
              <a:gd name="connsiteX14743" fmla="*/ 4025801 w 6682383"/>
              <a:gd name="connsiteY14743" fmla="*/ 494853 h 6812607"/>
              <a:gd name="connsiteX14744" fmla="*/ 4033242 w 6682383"/>
              <a:gd name="connsiteY14744" fmla="*/ 494853 h 6812607"/>
              <a:gd name="connsiteX14745" fmla="*/ 4025801 w 6682383"/>
              <a:gd name="connsiteY14745" fmla="*/ 502295 h 6812607"/>
              <a:gd name="connsiteX14746" fmla="*/ 4033242 w 6682383"/>
              <a:gd name="connsiteY14746" fmla="*/ 502295 h 6812607"/>
              <a:gd name="connsiteX14747" fmla="*/ 4033242 w 6682383"/>
              <a:gd name="connsiteY14747" fmla="*/ 509736 h 6812607"/>
              <a:gd name="connsiteX14748" fmla="*/ 4055566 w 6682383"/>
              <a:gd name="connsiteY14748" fmla="*/ 509736 h 6812607"/>
              <a:gd name="connsiteX14749" fmla="*/ 4055566 w 6682383"/>
              <a:gd name="connsiteY14749" fmla="*/ 502295 h 6812607"/>
              <a:gd name="connsiteX14750" fmla="*/ 4055566 w 6682383"/>
              <a:gd name="connsiteY14750" fmla="*/ 479970 h 6812607"/>
              <a:gd name="connsiteX14751" fmla="*/ 4066729 w 6682383"/>
              <a:gd name="connsiteY14751" fmla="*/ 472529 h 6812607"/>
              <a:gd name="connsiteX14752" fmla="*/ 4081611 w 6682383"/>
              <a:gd name="connsiteY14752" fmla="*/ 468808 h 6812607"/>
              <a:gd name="connsiteX14753" fmla="*/ 4085332 w 6682383"/>
              <a:gd name="connsiteY14753" fmla="*/ 465088 h 6812607"/>
              <a:gd name="connsiteX14754" fmla="*/ 4078821 w 6682383"/>
              <a:gd name="connsiteY14754" fmla="*/ 460437 h 6812607"/>
              <a:gd name="connsiteX14755" fmla="*/ 4100215 w 6682383"/>
              <a:gd name="connsiteY14755" fmla="*/ 459507 h 6812607"/>
              <a:gd name="connsiteX14756" fmla="*/ 4096494 w 6682383"/>
              <a:gd name="connsiteY14756" fmla="*/ 461367 h 6812607"/>
              <a:gd name="connsiteX14757" fmla="*/ 4092773 w 6682383"/>
              <a:gd name="connsiteY14757" fmla="*/ 465088 h 6812607"/>
              <a:gd name="connsiteX14758" fmla="*/ 4107656 w 6682383"/>
              <a:gd name="connsiteY14758" fmla="*/ 465088 h 6812607"/>
              <a:gd name="connsiteX14759" fmla="*/ 4103936 w 6682383"/>
              <a:gd name="connsiteY14759" fmla="*/ 461367 h 6812607"/>
              <a:gd name="connsiteX14760" fmla="*/ 4100215 w 6682383"/>
              <a:gd name="connsiteY14760" fmla="*/ 459507 h 6812607"/>
              <a:gd name="connsiteX14761" fmla="*/ 3623965 w 6682383"/>
              <a:gd name="connsiteY14761" fmla="*/ 457646 h 6812607"/>
              <a:gd name="connsiteX14762" fmla="*/ 3631406 w 6682383"/>
              <a:gd name="connsiteY14762" fmla="*/ 457646 h 6812607"/>
              <a:gd name="connsiteX14763" fmla="*/ 3631406 w 6682383"/>
              <a:gd name="connsiteY14763" fmla="*/ 465088 h 6812607"/>
              <a:gd name="connsiteX14764" fmla="*/ 3810000 w 6682383"/>
              <a:gd name="connsiteY14764" fmla="*/ 450205 h 6812607"/>
              <a:gd name="connsiteX14765" fmla="*/ 3802559 w 6682383"/>
              <a:gd name="connsiteY14765" fmla="*/ 457646 h 6812607"/>
              <a:gd name="connsiteX14766" fmla="*/ 3810000 w 6682383"/>
              <a:gd name="connsiteY14766" fmla="*/ 465088 h 6812607"/>
              <a:gd name="connsiteX14767" fmla="*/ 3817441 w 6682383"/>
              <a:gd name="connsiteY14767" fmla="*/ 461367 h 6812607"/>
              <a:gd name="connsiteX14768" fmla="*/ 3813721 w 6682383"/>
              <a:gd name="connsiteY14768" fmla="*/ 453925 h 6812607"/>
              <a:gd name="connsiteX14769" fmla="*/ 3810000 w 6682383"/>
              <a:gd name="connsiteY14769" fmla="*/ 450205 h 6812607"/>
              <a:gd name="connsiteX14770" fmla="*/ 3844417 w 6682383"/>
              <a:gd name="connsiteY14770" fmla="*/ 445554 h 6812607"/>
              <a:gd name="connsiteX14771" fmla="*/ 3836045 w 6682383"/>
              <a:gd name="connsiteY14771" fmla="*/ 446484 h 6812607"/>
              <a:gd name="connsiteX14772" fmla="*/ 3824883 w 6682383"/>
              <a:gd name="connsiteY14772" fmla="*/ 457646 h 6812607"/>
              <a:gd name="connsiteX14773" fmla="*/ 3832325 w 6682383"/>
              <a:gd name="connsiteY14773" fmla="*/ 457646 h 6812607"/>
              <a:gd name="connsiteX14774" fmla="*/ 3839766 w 6682383"/>
              <a:gd name="connsiteY14774" fmla="*/ 457646 h 6812607"/>
              <a:gd name="connsiteX14775" fmla="*/ 3839766 w 6682383"/>
              <a:gd name="connsiteY14775" fmla="*/ 450205 h 6812607"/>
              <a:gd name="connsiteX14776" fmla="*/ 3847207 w 6682383"/>
              <a:gd name="connsiteY14776" fmla="*/ 450205 h 6812607"/>
              <a:gd name="connsiteX14777" fmla="*/ 3844417 w 6682383"/>
              <a:gd name="connsiteY14777" fmla="*/ 445554 h 6812607"/>
              <a:gd name="connsiteX14778" fmla="*/ 4189512 w 6682383"/>
              <a:gd name="connsiteY14778" fmla="*/ 442763 h 6812607"/>
              <a:gd name="connsiteX14779" fmla="*/ 4189512 w 6682383"/>
              <a:gd name="connsiteY14779" fmla="*/ 450205 h 6812607"/>
              <a:gd name="connsiteX14780" fmla="*/ 4204395 w 6682383"/>
              <a:gd name="connsiteY14780" fmla="*/ 442763 h 6812607"/>
              <a:gd name="connsiteX14781" fmla="*/ 4189512 w 6682383"/>
              <a:gd name="connsiteY14781" fmla="*/ 442763 h 6812607"/>
              <a:gd name="connsiteX14782" fmla="*/ 4167188 w 6682383"/>
              <a:gd name="connsiteY14782" fmla="*/ 442763 h 6812607"/>
              <a:gd name="connsiteX14783" fmla="*/ 4152305 w 6682383"/>
              <a:gd name="connsiteY14783" fmla="*/ 450205 h 6812607"/>
              <a:gd name="connsiteX14784" fmla="*/ 4163467 w 6682383"/>
              <a:gd name="connsiteY14784" fmla="*/ 453925 h 6812607"/>
              <a:gd name="connsiteX14785" fmla="*/ 4174629 w 6682383"/>
              <a:gd name="connsiteY14785" fmla="*/ 446484 h 6812607"/>
              <a:gd name="connsiteX14786" fmla="*/ 4167188 w 6682383"/>
              <a:gd name="connsiteY14786" fmla="*/ 442763 h 6812607"/>
              <a:gd name="connsiteX14787" fmla="*/ 3497461 w 6682383"/>
              <a:gd name="connsiteY14787" fmla="*/ 442763 h 6812607"/>
              <a:gd name="connsiteX14788" fmla="*/ 3519785 w 6682383"/>
              <a:gd name="connsiteY14788" fmla="*/ 442763 h 6812607"/>
              <a:gd name="connsiteX14789" fmla="*/ 3490019 w 6682383"/>
              <a:gd name="connsiteY14789" fmla="*/ 457646 h 6812607"/>
              <a:gd name="connsiteX14790" fmla="*/ 3471416 w 6682383"/>
              <a:gd name="connsiteY14790" fmla="*/ 461367 h 6812607"/>
              <a:gd name="connsiteX14791" fmla="*/ 3460255 w 6682383"/>
              <a:gd name="connsiteY14791" fmla="*/ 465088 h 6812607"/>
              <a:gd name="connsiteX14792" fmla="*/ 3482578 w 6682383"/>
              <a:gd name="connsiteY14792" fmla="*/ 450205 h 6812607"/>
              <a:gd name="connsiteX14793" fmla="*/ 5640586 w 6682383"/>
              <a:gd name="connsiteY14793" fmla="*/ 435322 h 6812607"/>
              <a:gd name="connsiteX14794" fmla="*/ 5648027 w 6682383"/>
              <a:gd name="connsiteY14794" fmla="*/ 450205 h 6812607"/>
              <a:gd name="connsiteX14795" fmla="*/ 5655468 w 6682383"/>
              <a:gd name="connsiteY14795" fmla="*/ 450205 h 6812607"/>
              <a:gd name="connsiteX14796" fmla="*/ 5655468 w 6682383"/>
              <a:gd name="connsiteY14796" fmla="*/ 442763 h 6812607"/>
              <a:gd name="connsiteX14797" fmla="*/ 5648027 w 6682383"/>
              <a:gd name="connsiteY14797" fmla="*/ 435322 h 6812607"/>
              <a:gd name="connsiteX14798" fmla="*/ 4226719 w 6682383"/>
              <a:gd name="connsiteY14798" fmla="*/ 435322 h 6812607"/>
              <a:gd name="connsiteX14799" fmla="*/ 4226719 w 6682383"/>
              <a:gd name="connsiteY14799" fmla="*/ 442763 h 6812607"/>
              <a:gd name="connsiteX14800" fmla="*/ 4234160 w 6682383"/>
              <a:gd name="connsiteY14800" fmla="*/ 442763 h 6812607"/>
              <a:gd name="connsiteX14801" fmla="*/ 4234160 w 6682383"/>
              <a:gd name="connsiteY14801" fmla="*/ 435322 h 6812607"/>
              <a:gd name="connsiteX14802" fmla="*/ 4226719 w 6682383"/>
              <a:gd name="connsiteY14802" fmla="*/ 435322 h 6812607"/>
              <a:gd name="connsiteX14803" fmla="*/ 3534668 w 6682383"/>
              <a:gd name="connsiteY14803" fmla="*/ 435322 h 6812607"/>
              <a:gd name="connsiteX14804" fmla="*/ 3542109 w 6682383"/>
              <a:gd name="connsiteY14804" fmla="*/ 435322 h 6812607"/>
              <a:gd name="connsiteX14805" fmla="*/ 3534668 w 6682383"/>
              <a:gd name="connsiteY14805" fmla="*/ 442763 h 6812607"/>
              <a:gd name="connsiteX14806" fmla="*/ 3244454 w 6682383"/>
              <a:gd name="connsiteY14806" fmla="*/ 435322 h 6812607"/>
              <a:gd name="connsiteX14807" fmla="*/ 3251895 w 6682383"/>
              <a:gd name="connsiteY14807" fmla="*/ 439043 h 6812607"/>
              <a:gd name="connsiteX14808" fmla="*/ 3251895 w 6682383"/>
              <a:gd name="connsiteY14808" fmla="*/ 446484 h 6812607"/>
              <a:gd name="connsiteX14809" fmla="*/ 3244454 w 6682383"/>
              <a:gd name="connsiteY14809" fmla="*/ 442763 h 6812607"/>
              <a:gd name="connsiteX14810" fmla="*/ 3237012 w 6682383"/>
              <a:gd name="connsiteY14810" fmla="*/ 442763 h 6812607"/>
              <a:gd name="connsiteX14811" fmla="*/ 3244454 w 6682383"/>
              <a:gd name="connsiteY14811" fmla="*/ 435322 h 6812607"/>
              <a:gd name="connsiteX14812" fmla="*/ 4085332 w 6682383"/>
              <a:gd name="connsiteY14812" fmla="*/ 427881 h 6812607"/>
              <a:gd name="connsiteX14813" fmla="*/ 4074170 w 6682383"/>
              <a:gd name="connsiteY14813" fmla="*/ 431601 h 6812607"/>
              <a:gd name="connsiteX14814" fmla="*/ 4055566 w 6682383"/>
              <a:gd name="connsiteY14814" fmla="*/ 435322 h 6812607"/>
              <a:gd name="connsiteX14815" fmla="*/ 3988594 w 6682383"/>
              <a:gd name="connsiteY14815" fmla="*/ 457646 h 6812607"/>
              <a:gd name="connsiteX14816" fmla="*/ 3962549 w 6682383"/>
              <a:gd name="connsiteY14816" fmla="*/ 465088 h 6812607"/>
              <a:gd name="connsiteX14817" fmla="*/ 3951387 w 6682383"/>
              <a:gd name="connsiteY14817" fmla="*/ 472529 h 6812607"/>
              <a:gd name="connsiteX14818" fmla="*/ 3973711 w 6682383"/>
              <a:gd name="connsiteY14818" fmla="*/ 472529 h 6812607"/>
              <a:gd name="connsiteX14819" fmla="*/ 4003477 w 6682383"/>
              <a:gd name="connsiteY14819" fmla="*/ 465088 h 6812607"/>
              <a:gd name="connsiteX14820" fmla="*/ 4010918 w 6682383"/>
              <a:gd name="connsiteY14820" fmla="*/ 465088 h 6812607"/>
              <a:gd name="connsiteX14821" fmla="*/ 4018359 w 6682383"/>
              <a:gd name="connsiteY14821" fmla="*/ 457646 h 6812607"/>
              <a:gd name="connsiteX14822" fmla="*/ 4025801 w 6682383"/>
              <a:gd name="connsiteY14822" fmla="*/ 457646 h 6812607"/>
              <a:gd name="connsiteX14823" fmla="*/ 4033242 w 6682383"/>
              <a:gd name="connsiteY14823" fmla="*/ 450205 h 6812607"/>
              <a:gd name="connsiteX14824" fmla="*/ 4033242 w 6682383"/>
              <a:gd name="connsiteY14824" fmla="*/ 457646 h 6812607"/>
              <a:gd name="connsiteX14825" fmla="*/ 4055566 w 6682383"/>
              <a:gd name="connsiteY14825" fmla="*/ 457646 h 6812607"/>
              <a:gd name="connsiteX14826" fmla="*/ 4070449 w 6682383"/>
              <a:gd name="connsiteY14826" fmla="*/ 450205 h 6812607"/>
              <a:gd name="connsiteX14827" fmla="*/ 4077891 w 6682383"/>
              <a:gd name="connsiteY14827" fmla="*/ 450205 h 6812607"/>
              <a:gd name="connsiteX14828" fmla="*/ 4077891 w 6682383"/>
              <a:gd name="connsiteY14828" fmla="*/ 457646 h 6812607"/>
              <a:gd name="connsiteX14829" fmla="*/ 4092773 w 6682383"/>
              <a:gd name="connsiteY14829" fmla="*/ 435322 h 6812607"/>
              <a:gd name="connsiteX14830" fmla="*/ 4092773 w 6682383"/>
              <a:gd name="connsiteY14830" fmla="*/ 427881 h 6812607"/>
              <a:gd name="connsiteX14831" fmla="*/ 3765352 w 6682383"/>
              <a:gd name="connsiteY14831" fmla="*/ 420439 h 6812607"/>
              <a:gd name="connsiteX14832" fmla="*/ 3757910 w 6682383"/>
              <a:gd name="connsiteY14832" fmla="*/ 427881 h 6812607"/>
              <a:gd name="connsiteX14833" fmla="*/ 3757910 w 6682383"/>
              <a:gd name="connsiteY14833" fmla="*/ 435322 h 6812607"/>
              <a:gd name="connsiteX14834" fmla="*/ 4158816 w 6682383"/>
              <a:gd name="connsiteY14834" fmla="*/ 415788 h 6812607"/>
              <a:gd name="connsiteX14835" fmla="*/ 4152305 w 6682383"/>
              <a:gd name="connsiteY14835" fmla="*/ 420439 h 6812607"/>
              <a:gd name="connsiteX14836" fmla="*/ 4137422 w 6682383"/>
              <a:gd name="connsiteY14836" fmla="*/ 427881 h 6812607"/>
              <a:gd name="connsiteX14837" fmla="*/ 4115098 w 6682383"/>
              <a:gd name="connsiteY14837" fmla="*/ 435322 h 6812607"/>
              <a:gd name="connsiteX14838" fmla="*/ 4107656 w 6682383"/>
              <a:gd name="connsiteY14838" fmla="*/ 427881 h 6812607"/>
              <a:gd name="connsiteX14839" fmla="*/ 4100215 w 6682383"/>
              <a:gd name="connsiteY14839" fmla="*/ 427881 h 6812607"/>
              <a:gd name="connsiteX14840" fmla="*/ 4100215 w 6682383"/>
              <a:gd name="connsiteY14840" fmla="*/ 435322 h 6812607"/>
              <a:gd name="connsiteX14841" fmla="*/ 4100215 w 6682383"/>
              <a:gd name="connsiteY14841" fmla="*/ 442763 h 6812607"/>
              <a:gd name="connsiteX14842" fmla="*/ 4115098 w 6682383"/>
              <a:gd name="connsiteY14842" fmla="*/ 435322 h 6812607"/>
              <a:gd name="connsiteX14843" fmla="*/ 4152305 w 6682383"/>
              <a:gd name="connsiteY14843" fmla="*/ 427881 h 6812607"/>
              <a:gd name="connsiteX14844" fmla="*/ 4156025 w 6682383"/>
              <a:gd name="connsiteY14844" fmla="*/ 427881 h 6812607"/>
              <a:gd name="connsiteX14845" fmla="*/ 4163467 w 6682383"/>
              <a:gd name="connsiteY14845" fmla="*/ 424160 h 6812607"/>
              <a:gd name="connsiteX14846" fmla="*/ 4163467 w 6682383"/>
              <a:gd name="connsiteY14846" fmla="*/ 416718 h 6812607"/>
              <a:gd name="connsiteX14847" fmla="*/ 4158816 w 6682383"/>
              <a:gd name="connsiteY14847" fmla="*/ 415788 h 6812607"/>
              <a:gd name="connsiteX14848" fmla="*/ 5945683 w 6682383"/>
              <a:gd name="connsiteY14848" fmla="*/ 412998 h 6812607"/>
              <a:gd name="connsiteX14849" fmla="*/ 5949404 w 6682383"/>
              <a:gd name="connsiteY14849" fmla="*/ 412998 h 6812607"/>
              <a:gd name="connsiteX14850" fmla="*/ 5953125 w 6682383"/>
              <a:gd name="connsiteY14850" fmla="*/ 420439 h 6812607"/>
              <a:gd name="connsiteX14851" fmla="*/ 4189512 w 6682383"/>
              <a:gd name="connsiteY14851" fmla="*/ 412998 h 6812607"/>
              <a:gd name="connsiteX14852" fmla="*/ 4196953 w 6682383"/>
              <a:gd name="connsiteY14852" fmla="*/ 420439 h 6812607"/>
              <a:gd name="connsiteX14853" fmla="*/ 4196953 w 6682383"/>
              <a:gd name="connsiteY14853" fmla="*/ 412998 h 6812607"/>
              <a:gd name="connsiteX14854" fmla="*/ 4189512 w 6682383"/>
              <a:gd name="connsiteY14854" fmla="*/ 412998 h 6812607"/>
              <a:gd name="connsiteX14855" fmla="*/ 4174629 w 6682383"/>
              <a:gd name="connsiteY14855" fmla="*/ 412998 h 6812607"/>
              <a:gd name="connsiteX14856" fmla="*/ 4174629 w 6682383"/>
              <a:gd name="connsiteY14856" fmla="*/ 420439 h 6812607"/>
              <a:gd name="connsiteX14857" fmla="*/ 4182070 w 6682383"/>
              <a:gd name="connsiteY14857" fmla="*/ 416718 h 6812607"/>
              <a:gd name="connsiteX14858" fmla="*/ 4174629 w 6682383"/>
              <a:gd name="connsiteY14858" fmla="*/ 412998 h 6812607"/>
              <a:gd name="connsiteX14859" fmla="*/ 3894181 w 6682383"/>
              <a:gd name="connsiteY14859" fmla="*/ 411137 h 6812607"/>
              <a:gd name="connsiteX14860" fmla="*/ 3884415 w 6682383"/>
              <a:gd name="connsiteY14860" fmla="*/ 412998 h 6812607"/>
              <a:gd name="connsiteX14861" fmla="*/ 3869532 w 6682383"/>
              <a:gd name="connsiteY14861" fmla="*/ 420439 h 6812607"/>
              <a:gd name="connsiteX14862" fmla="*/ 3869532 w 6682383"/>
              <a:gd name="connsiteY14862" fmla="*/ 427881 h 6812607"/>
              <a:gd name="connsiteX14863" fmla="*/ 3862090 w 6682383"/>
              <a:gd name="connsiteY14863" fmla="*/ 435322 h 6812607"/>
              <a:gd name="connsiteX14864" fmla="*/ 3847207 w 6682383"/>
              <a:gd name="connsiteY14864" fmla="*/ 435322 h 6812607"/>
              <a:gd name="connsiteX14865" fmla="*/ 3862090 w 6682383"/>
              <a:gd name="connsiteY14865" fmla="*/ 442763 h 6812607"/>
              <a:gd name="connsiteX14866" fmla="*/ 3862090 w 6682383"/>
              <a:gd name="connsiteY14866" fmla="*/ 450205 h 6812607"/>
              <a:gd name="connsiteX14867" fmla="*/ 3787676 w 6682383"/>
              <a:gd name="connsiteY14867" fmla="*/ 479970 h 6812607"/>
              <a:gd name="connsiteX14868" fmla="*/ 3832325 w 6682383"/>
              <a:gd name="connsiteY14868" fmla="*/ 479970 h 6812607"/>
              <a:gd name="connsiteX14869" fmla="*/ 3839766 w 6682383"/>
              <a:gd name="connsiteY14869" fmla="*/ 472529 h 6812607"/>
              <a:gd name="connsiteX14870" fmla="*/ 3847207 w 6682383"/>
              <a:gd name="connsiteY14870" fmla="*/ 472529 h 6812607"/>
              <a:gd name="connsiteX14871" fmla="*/ 3862090 w 6682383"/>
              <a:gd name="connsiteY14871" fmla="*/ 472529 h 6812607"/>
              <a:gd name="connsiteX14872" fmla="*/ 3876973 w 6682383"/>
              <a:gd name="connsiteY14872" fmla="*/ 472529 h 6812607"/>
              <a:gd name="connsiteX14873" fmla="*/ 3884415 w 6682383"/>
              <a:gd name="connsiteY14873" fmla="*/ 465088 h 6812607"/>
              <a:gd name="connsiteX14874" fmla="*/ 3914180 w 6682383"/>
              <a:gd name="connsiteY14874" fmla="*/ 457646 h 6812607"/>
              <a:gd name="connsiteX14875" fmla="*/ 3929063 w 6682383"/>
              <a:gd name="connsiteY14875" fmla="*/ 450205 h 6812607"/>
              <a:gd name="connsiteX14876" fmla="*/ 3932783 w 6682383"/>
              <a:gd name="connsiteY14876" fmla="*/ 448344 h 6812607"/>
              <a:gd name="connsiteX14877" fmla="*/ 3921622 w 6682383"/>
              <a:gd name="connsiteY14877" fmla="*/ 446484 h 6812607"/>
              <a:gd name="connsiteX14878" fmla="*/ 3906738 w 6682383"/>
              <a:gd name="connsiteY14878" fmla="*/ 427881 h 6812607"/>
              <a:gd name="connsiteX14879" fmla="*/ 3894181 w 6682383"/>
              <a:gd name="connsiteY14879" fmla="*/ 411137 h 6812607"/>
              <a:gd name="connsiteX14880" fmla="*/ 4077891 w 6682383"/>
              <a:gd name="connsiteY14880" fmla="*/ 405556 h 6812607"/>
              <a:gd name="connsiteX14881" fmla="*/ 4059287 w 6682383"/>
              <a:gd name="connsiteY14881" fmla="*/ 412998 h 6812607"/>
              <a:gd name="connsiteX14882" fmla="*/ 4055566 w 6682383"/>
              <a:gd name="connsiteY14882" fmla="*/ 412998 h 6812607"/>
              <a:gd name="connsiteX14883" fmla="*/ 4063008 w 6682383"/>
              <a:gd name="connsiteY14883" fmla="*/ 420439 h 6812607"/>
              <a:gd name="connsiteX14884" fmla="*/ 4070449 w 6682383"/>
              <a:gd name="connsiteY14884" fmla="*/ 420439 h 6812607"/>
              <a:gd name="connsiteX14885" fmla="*/ 4077891 w 6682383"/>
              <a:gd name="connsiteY14885" fmla="*/ 420439 h 6812607"/>
              <a:gd name="connsiteX14886" fmla="*/ 4089053 w 6682383"/>
              <a:gd name="connsiteY14886" fmla="*/ 412998 h 6812607"/>
              <a:gd name="connsiteX14887" fmla="*/ 4085332 w 6682383"/>
              <a:gd name="connsiteY14887" fmla="*/ 405556 h 6812607"/>
              <a:gd name="connsiteX14888" fmla="*/ 5912197 w 6682383"/>
              <a:gd name="connsiteY14888" fmla="*/ 398115 h 6812607"/>
              <a:gd name="connsiteX14889" fmla="*/ 5915918 w 6682383"/>
              <a:gd name="connsiteY14889" fmla="*/ 405556 h 6812607"/>
              <a:gd name="connsiteX14890" fmla="*/ 5908476 w 6682383"/>
              <a:gd name="connsiteY14890" fmla="*/ 401836 h 6812607"/>
              <a:gd name="connsiteX14891" fmla="*/ 5912197 w 6682383"/>
              <a:gd name="connsiteY14891" fmla="*/ 398115 h 6812607"/>
              <a:gd name="connsiteX14892" fmla="*/ 4003477 w 6682383"/>
              <a:gd name="connsiteY14892" fmla="*/ 398115 h 6812607"/>
              <a:gd name="connsiteX14893" fmla="*/ 3996035 w 6682383"/>
              <a:gd name="connsiteY14893" fmla="*/ 405556 h 6812607"/>
              <a:gd name="connsiteX14894" fmla="*/ 4010918 w 6682383"/>
              <a:gd name="connsiteY14894" fmla="*/ 405556 h 6812607"/>
              <a:gd name="connsiteX14895" fmla="*/ 3943945 w 6682383"/>
              <a:gd name="connsiteY14895" fmla="*/ 398115 h 6812607"/>
              <a:gd name="connsiteX14896" fmla="*/ 3929063 w 6682383"/>
              <a:gd name="connsiteY14896" fmla="*/ 405556 h 6812607"/>
              <a:gd name="connsiteX14897" fmla="*/ 3932783 w 6682383"/>
              <a:gd name="connsiteY14897" fmla="*/ 409277 h 6812607"/>
              <a:gd name="connsiteX14898" fmla="*/ 3936504 w 6682383"/>
              <a:gd name="connsiteY14898" fmla="*/ 412998 h 6812607"/>
              <a:gd name="connsiteX14899" fmla="*/ 3943945 w 6682383"/>
              <a:gd name="connsiteY14899" fmla="*/ 416718 h 6812607"/>
              <a:gd name="connsiteX14900" fmla="*/ 3958829 w 6682383"/>
              <a:gd name="connsiteY14900" fmla="*/ 412998 h 6812607"/>
              <a:gd name="connsiteX14901" fmla="*/ 3969990 w 6682383"/>
              <a:gd name="connsiteY14901" fmla="*/ 409277 h 6812607"/>
              <a:gd name="connsiteX14902" fmla="*/ 3973711 w 6682383"/>
              <a:gd name="connsiteY14902" fmla="*/ 405556 h 6812607"/>
              <a:gd name="connsiteX14903" fmla="*/ 3958829 w 6682383"/>
              <a:gd name="connsiteY14903" fmla="*/ 405556 h 6812607"/>
              <a:gd name="connsiteX14904" fmla="*/ 5685234 w 6682383"/>
              <a:gd name="connsiteY14904" fmla="*/ 383232 h 6812607"/>
              <a:gd name="connsiteX14905" fmla="*/ 5700117 w 6682383"/>
              <a:gd name="connsiteY14905" fmla="*/ 390673 h 6812607"/>
              <a:gd name="connsiteX14906" fmla="*/ 5685234 w 6682383"/>
              <a:gd name="connsiteY14906" fmla="*/ 390673 h 6812607"/>
              <a:gd name="connsiteX14907" fmla="*/ 4033242 w 6682383"/>
              <a:gd name="connsiteY14907" fmla="*/ 383232 h 6812607"/>
              <a:gd name="connsiteX14908" fmla="*/ 4018359 w 6682383"/>
              <a:gd name="connsiteY14908" fmla="*/ 405556 h 6812607"/>
              <a:gd name="connsiteX14909" fmla="*/ 4025801 w 6682383"/>
              <a:gd name="connsiteY14909" fmla="*/ 405556 h 6812607"/>
              <a:gd name="connsiteX14910" fmla="*/ 4025801 w 6682383"/>
              <a:gd name="connsiteY14910" fmla="*/ 416718 h 6812607"/>
              <a:gd name="connsiteX14911" fmla="*/ 4003477 w 6682383"/>
              <a:gd name="connsiteY14911" fmla="*/ 427881 h 6812607"/>
              <a:gd name="connsiteX14912" fmla="*/ 3992314 w 6682383"/>
              <a:gd name="connsiteY14912" fmla="*/ 427881 h 6812607"/>
              <a:gd name="connsiteX14913" fmla="*/ 3988594 w 6682383"/>
              <a:gd name="connsiteY14913" fmla="*/ 435322 h 6812607"/>
              <a:gd name="connsiteX14914" fmla="*/ 4003477 w 6682383"/>
              <a:gd name="connsiteY14914" fmla="*/ 435322 h 6812607"/>
              <a:gd name="connsiteX14915" fmla="*/ 4010918 w 6682383"/>
              <a:gd name="connsiteY14915" fmla="*/ 427881 h 6812607"/>
              <a:gd name="connsiteX14916" fmla="*/ 4010918 w 6682383"/>
              <a:gd name="connsiteY14916" fmla="*/ 435322 h 6812607"/>
              <a:gd name="connsiteX14917" fmla="*/ 4022080 w 6682383"/>
              <a:gd name="connsiteY14917" fmla="*/ 431601 h 6812607"/>
              <a:gd name="connsiteX14918" fmla="*/ 4025801 w 6682383"/>
              <a:gd name="connsiteY14918" fmla="*/ 435322 h 6812607"/>
              <a:gd name="connsiteX14919" fmla="*/ 4040684 w 6682383"/>
              <a:gd name="connsiteY14919" fmla="*/ 427881 h 6812607"/>
              <a:gd name="connsiteX14920" fmla="*/ 4048125 w 6682383"/>
              <a:gd name="connsiteY14920" fmla="*/ 420439 h 6812607"/>
              <a:gd name="connsiteX14921" fmla="*/ 4040684 w 6682383"/>
              <a:gd name="connsiteY14921" fmla="*/ 390673 h 6812607"/>
              <a:gd name="connsiteX14922" fmla="*/ 4033242 w 6682383"/>
              <a:gd name="connsiteY14922" fmla="*/ 383232 h 6812607"/>
              <a:gd name="connsiteX14923" fmla="*/ 4165976 w 6682383"/>
              <a:gd name="connsiteY14923" fmla="*/ 373887 h 6812607"/>
              <a:gd name="connsiteX14924" fmla="*/ 4165328 w 6682383"/>
              <a:gd name="connsiteY14924" fmla="*/ 374860 h 6812607"/>
              <a:gd name="connsiteX14925" fmla="*/ 4163805 w 6682383"/>
              <a:gd name="connsiteY14925" fmla="*/ 375114 h 6812607"/>
              <a:gd name="connsiteX14926" fmla="*/ 4165328 w 6682383"/>
              <a:gd name="connsiteY14926" fmla="*/ 373930 h 6812607"/>
              <a:gd name="connsiteX14927" fmla="*/ 5752207 w 6682383"/>
              <a:gd name="connsiteY14927" fmla="*/ 353466 h 6812607"/>
              <a:gd name="connsiteX14928" fmla="*/ 5759648 w 6682383"/>
              <a:gd name="connsiteY14928" fmla="*/ 360908 h 6812607"/>
              <a:gd name="connsiteX14929" fmla="*/ 5755927 w 6682383"/>
              <a:gd name="connsiteY14929" fmla="*/ 368349 h 6812607"/>
              <a:gd name="connsiteX14930" fmla="*/ 5748486 w 6682383"/>
              <a:gd name="connsiteY14930" fmla="*/ 360908 h 6812607"/>
              <a:gd name="connsiteX14931" fmla="*/ 5752207 w 6682383"/>
              <a:gd name="connsiteY14931" fmla="*/ 353466 h 6812607"/>
              <a:gd name="connsiteX14932" fmla="*/ 3534668 w 6682383"/>
              <a:gd name="connsiteY14932" fmla="*/ 353466 h 6812607"/>
              <a:gd name="connsiteX14933" fmla="*/ 3534668 w 6682383"/>
              <a:gd name="connsiteY14933" fmla="*/ 360908 h 6812607"/>
              <a:gd name="connsiteX14934" fmla="*/ 3534668 w 6682383"/>
              <a:gd name="connsiteY14934" fmla="*/ 368349 h 6812607"/>
              <a:gd name="connsiteX14935" fmla="*/ 3542109 w 6682383"/>
              <a:gd name="connsiteY14935" fmla="*/ 368349 h 6812607"/>
              <a:gd name="connsiteX14936" fmla="*/ 3519785 w 6682383"/>
              <a:gd name="connsiteY14936" fmla="*/ 368349 h 6812607"/>
              <a:gd name="connsiteX14937" fmla="*/ 3519785 w 6682383"/>
              <a:gd name="connsiteY14937" fmla="*/ 360908 h 6812607"/>
              <a:gd name="connsiteX14938" fmla="*/ 3527226 w 6682383"/>
              <a:gd name="connsiteY14938" fmla="*/ 357187 h 6812607"/>
              <a:gd name="connsiteX14939" fmla="*/ 3534668 w 6682383"/>
              <a:gd name="connsiteY14939" fmla="*/ 353466 h 6812607"/>
              <a:gd name="connsiteX14940" fmla="*/ 3475137 w 6682383"/>
              <a:gd name="connsiteY14940" fmla="*/ 353466 h 6812607"/>
              <a:gd name="connsiteX14941" fmla="*/ 3471416 w 6682383"/>
              <a:gd name="connsiteY14941" fmla="*/ 360908 h 6812607"/>
              <a:gd name="connsiteX14942" fmla="*/ 3460255 w 6682383"/>
              <a:gd name="connsiteY14942" fmla="*/ 360908 h 6812607"/>
              <a:gd name="connsiteX14943" fmla="*/ 5803366 w 6682383"/>
              <a:gd name="connsiteY14943" fmla="*/ 347886 h 6812607"/>
              <a:gd name="connsiteX14944" fmla="*/ 5804297 w 6682383"/>
              <a:gd name="connsiteY14944" fmla="*/ 349746 h 6812607"/>
              <a:gd name="connsiteX14945" fmla="*/ 5804297 w 6682383"/>
              <a:gd name="connsiteY14945" fmla="*/ 353466 h 6812607"/>
              <a:gd name="connsiteX14946" fmla="*/ 5796855 w 6682383"/>
              <a:gd name="connsiteY14946" fmla="*/ 360908 h 6812607"/>
              <a:gd name="connsiteX14947" fmla="*/ 5796855 w 6682383"/>
              <a:gd name="connsiteY14947" fmla="*/ 357187 h 6812607"/>
              <a:gd name="connsiteX14948" fmla="*/ 5800576 w 6682383"/>
              <a:gd name="connsiteY14948" fmla="*/ 349746 h 6812607"/>
              <a:gd name="connsiteX14949" fmla="*/ 5803366 w 6682383"/>
              <a:gd name="connsiteY14949" fmla="*/ 347886 h 6812607"/>
              <a:gd name="connsiteX14950" fmla="*/ 4107656 w 6682383"/>
              <a:gd name="connsiteY14950" fmla="*/ 346025 h 6812607"/>
              <a:gd name="connsiteX14951" fmla="*/ 4107656 w 6682383"/>
              <a:gd name="connsiteY14951" fmla="*/ 353466 h 6812607"/>
              <a:gd name="connsiteX14952" fmla="*/ 4100215 w 6682383"/>
              <a:gd name="connsiteY14952" fmla="*/ 357187 h 6812607"/>
              <a:gd name="connsiteX14953" fmla="*/ 4100215 w 6682383"/>
              <a:gd name="connsiteY14953" fmla="*/ 360908 h 6812607"/>
              <a:gd name="connsiteX14954" fmla="*/ 4092773 w 6682383"/>
              <a:gd name="connsiteY14954" fmla="*/ 360908 h 6812607"/>
              <a:gd name="connsiteX14955" fmla="*/ 3876973 w 6682383"/>
              <a:gd name="connsiteY14955" fmla="*/ 346025 h 6812607"/>
              <a:gd name="connsiteX14956" fmla="*/ 3876973 w 6682383"/>
              <a:gd name="connsiteY14956" fmla="*/ 353466 h 6812607"/>
              <a:gd name="connsiteX14957" fmla="*/ 3869532 w 6682383"/>
              <a:gd name="connsiteY14957" fmla="*/ 353466 h 6812607"/>
              <a:gd name="connsiteX14958" fmla="*/ 3876973 w 6682383"/>
              <a:gd name="connsiteY14958" fmla="*/ 346025 h 6812607"/>
              <a:gd name="connsiteX14959" fmla="*/ 4010918 w 6682383"/>
              <a:gd name="connsiteY14959" fmla="*/ 338584 h 6812607"/>
              <a:gd name="connsiteX14960" fmla="*/ 4033242 w 6682383"/>
              <a:gd name="connsiteY14960" fmla="*/ 342304 h 6812607"/>
              <a:gd name="connsiteX14961" fmla="*/ 4055566 w 6682383"/>
              <a:gd name="connsiteY14961" fmla="*/ 338584 h 6812607"/>
              <a:gd name="connsiteX14962" fmla="*/ 4040684 w 6682383"/>
              <a:gd name="connsiteY14962" fmla="*/ 346025 h 6812607"/>
              <a:gd name="connsiteX14963" fmla="*/ 3988594 w 6682383"/>
              <a:gd name="connsiteY14963" fmla="*/ 353466 h 6812607"/>
              <a:gd name="connsiteX14964" fmla="*/ 3996035 w 6682383"/>
              <a:gd name="connsiteY14964" fmla="*/ 342304 h 6812607"/>
              <a:gd name="connsiteX14965" fmla="*/ 4010918 w 6682383"/>
              <a:gd name="connsiteY14965" fmla="*/ 338584 h 6812607"/>
              <a:gd name="connsiteX14966" fmla="*/ 5737324 w 6682383"/>
              <a:gd name="connsiteY14966" fmla="*/ 331142 h 6812607"/>
              <a:gd name="connsiteX14967" fmla="*/ 5755927 w 6682383"/>
              <a:gd name="connsiteY14967" fmla="*/ 334863 h 6812607"/>
              <a:gd name="connsiteX14968" fmla="*/ 5767090 w 6682383"/>
              <a:gd name="connsiteY14968" fmla="*/ 338584 h 6812607"/>
              <a:gd name="connsiteX14969" fmla="*/ 5767090 w 6682383"/>
              <a:gd name="connsiteY14969" fmla="*/ 346025 h 6812607"/>
              <a:gd name="connsiteX14970" fmla="*/ 5752207 w 6682383"/>
              <a:gd name="connsiteY14970" fmla="*/ 338584 h 6812607"/>
              <a:gd name="connsiteX14971" fmla="*/ 4092773 w 6682383"/>
              <a:gd name="connsiteY14971" fmla="*/ 331142 h 6812607"/>
              <a:gd name="connsiteX14972" fmla="*/ 4092773 w 6682383"/>
              <a:gd name="connsiteY14972" fmla="*/ 338584 h 6812607"/>
              <a:gd name="connsiteX14973" fmla="*/ 4085332 w 6682383"/>
              <a:gd name="connsiteY14973" fmla="*/ 338584 h 6812607"/>
              <a:gd name="connsiteX14974" fmla="*/ 3981152 w 6682383"/>
              <a:gd name="connsiteY14974" fmla="*/ 331142 h 6812607"/>
              <a:gd name="connsiteX14975" fmla="*/ 3988594 w 6682383"/>
              <a:gd name="connsiteY14975" fmla="*/ 334863 h 6812607"/>
              <a:gd name="connsiteX14976" fmla="*/ 3988594 w 6682383"/>
              <a:gd name="connsiteY14976" fmla="*/ 338584 h 6812607"/>
              <a:gd name="connsiteX14977" fmla="*/ 3981152 w 6682383"/>
              <a:gd name="connsiteY14977" fmla="*/ 338584 h 6812607"/>
              <a:gd name="connsiteX14978" fmla="*/ 3973711 w 6682383"/>
              <a:gd name="connsiteY14978" fmla="*/ 338584 h 6812607"/>
              <a:gd name="connsiteX14979" fmla="*/ 3817441 w 6682383"/>
              <a:gd name="connsiteY14979" fmla="*/ 331142 h 6812607"/>
              <a:gd name="connsiteX14980" fmla="*/ 3795118 w 6682383"/>
              <a:gd name="connsiteY14980" fmla="*/ 346025 h 6812607"/>
              <a:gd name="connsiteX14981" fmla="*/ 3787676 w 6682383"/>
              <a:gd name="connsiteY14981" fmla="*/ 353466 h 6812607"/>
              <a:gd name="connsiteX14982" fmla="*/ 3772793 w 6682383"/>
              <a:gd name="connsiteY14982" fmla="*/ 353466 h 6812607"/>
              <a:gd name="connsiteX14983" fmla="*/ 3720703 w 6682383"/>
              <a:gd name="connsiteY14983" fmla="*/ 375791 h 6812607"/>
              <a:gd name="connsiteX14984" fmla="*/ 3698379 w 6682383"/>
              <a:gd name="connsiteY14984" fmla="*/ 383232 h 6812607"/>
              <a:gd name="connsiteX14985" fmla="*/ 3690938 w 6682383"/>
              <a:gd name="connsiteY14985" fmla="*/ 383232 h 6812607"/>
              <a:gd name="connsiteX14986" fmla="*/ 3687217 w 6682383"/>
              <a:gd name="connsiteY14986" fmla="*/ 383232 h 6812607"/>
              <a:gd name="connsiteX14987" fmla="*/ 3676055 w 6682383"/>
              <a:gd name="connsiteY14987" fmla="*/ 390673 h 6812607"/>
              <a:gd name="connsiteX14988" fmla="*/ 3661172 w 6682383"/>
              <a:gd name="connsiteY14988" fmla="*/ 390673 h 6812607"/>
              <a:gd name="connsiteX14989" fmla="*/ 3676055 w 6682383"/>
              <a:gd name="connsiteY14989" fmla="*/ 383232 h 6812607"/>
              <a:gd name="connsiteX14990" fmla="*/ 3690938 w 6682383"/>
              <a:gd name="connsiteY14990" fmla="*/ 375791 h 6812607"/>
              <a:gd name="connsiteX14991" fmla="*/ 3694658 w 6682383"/>
              <a:gd name="connsiteY14991" fmla="*/ 372070 h 6812607"/>
              <a:gd name="connsiteX14992" fmla="*/ 3698379 w 6682383"/>
              <a:gd name="connsiteY14992" fmla="*/ 368349 h 6812607"/>
              <a:gd name="connsiteX14993" fmla="*/ 3713262 w 6682383"/>
              <a:gd name="connsiteY14993" fmla="*/ 360908 h 6812607"/>
              <a:gd name="connsiteX14994" fmla="*/ 3724424 w 6682383"/>
              <a:gd name="connsiteY14994" fmla="*/ 357187 h 6812607"/>
              <a:gd name="connsiteX14995" fmla="*/ 3750469 w 6682383"/>
              <a:gd name="connsiteY14995" fmla="*/ 346025 h 6812607"/>
              <a:gd name="connsiteX14996" fmla="*/ 3795118 w 6682383"/>
              <a:gd name="connsiteY14996" fmla="*/ 338584 h 6812607"/>
              <a:gd name="connsiteX14997" fmla="*/ 3088184 w 6682383"/>
              <a:gd name="connsiteY14997" fmla="*/ 331142 h 6812607"/>
              <a:gd name="connsiteX14998" fmla="*/ 3095625 w 6682383"/>
              <a:gd name="connsiteY14998" fmla="*/ 331142 h 6812607"/>
              <a:gd name="connsiteX14999" fmla="*/ 3088184 w 6682383"/>
              <a:gd name="connsiteY14999" fmla="*/ 338584 h 6812607"/>
              <a:gd name="connsiteX15000" fmla="*/ 4107656 w 6682383"/>
              <a:gd name="connsiteY15000" fmla="*/ 323701 h 6812607"/>
              <a:gd name="connsiteX15001" fmla="*/ 4115098 w 6682383"/>
              <a:gd name="connsiteY15001" fmla="*/ 331142 h 6812607"/>
              <a:gd name="connsiteX15002" fmla="*/ 4107656 w 6682383"/>
              <a:gd name="connsiteY15002" fmla="*/ 331142 h 6812607"/>
              <a:gd name="connsiteX15003" fmla="*/ 4107656 w 6682383"/>
              <a:gd name="connsiteY15003" fmla="*/ 323701 h 6812607"/>
              <a:gd name="connsiteX15004" fmla="*/ 4170908 w 6682383"/>
              <a:gd name="connsiteY15004" fmla="*/ 319980 h 6812607"/>
              <a:gd name="connsiteX15005" fmla="*/ 4159746 w 6682383"/>
              <a:gd name="connsiteY15005" fmla="*/ 323701 h 6812607"/>
              <a:gd name="connsiteX15006" fmla="*/ 4144863 w 6682383"/>
              <a:gd name="connsiteY15006" fmla="*/ 331142 h 6812607"/>
              <a:gd name="connsiteX15007" fmla="*/ 4167188 w 6682383"/>
              <a:gd name="connsiteY15007" fmla="*/ 331142 h 6812607"/>
              <a:gd name="connsiteX15008" fmla="*/ 4174629 w 6682383"/>
              <a:gd name="connsiteY15008" fmla="*/ 323701 h 6812607"/>
              <a:gd name="connsiteX15009" fmla="*/ 4170908 w 6682383"/>
              <a:gd name="connsiteY15009" fmla="*/ 319980 h 6812607"/>
              <a:gd name="connsiteX15010" fmla="*/ 3545830 w 6682383"/>
              <a:gd name="connsiteY15010" fmla="*/ 316260 h 6812607"/>
              <a:gd name="connsiteX15011" fmla="*/ 3556992 w 6682383"/>
              <a:gd name="connsiteY15011" fmla="*/ 323701 h 6812607"/>
              <a:gd name="connsiteX15012" fmla="*/ 3549551 w 6682383"/>
              <a:gd name="connsiteY15012" fmla="*/ 323701 h 6812607"/>
              <a:gd name="connsiteX15013" fmla="*/ 3542109 w 6682383"/>
              <a:gd name="connsiteY15013" fmla="*/ 323701 h 6812607"/>
              <a:gd name="connsiteX15014" fmla="*/ 3545830 w 6682383"/>
              <a:gd name="connsiteY15014" fmla="*/ 316260 h 6812607"/>
              <a:gd name="connsiteX15015" fmla="*/ 4702968 w 6682383"/>
              <a:gd name="connsiteY15015" fmla="*/ 316259 h 6812607"/>
              <a:gd name="connsiteX15016" fmla="*/ 4695527 w 6682383"/>
              <a:gd name="connsiteY15016" fmla="*/ 323701 h 6812607"/>
              <a:gd name="connsiteX15017" fmla="*/ 4702968 w 6682383"/>
              <a:gd name="connsiteY15017" fmla="*/ 323701 h 6812607"/>
              <a:gd name="connsiteX15018" fmla="*/ 3609082 w 6682383"/>
              <a:gd name="connsiteY15018" fmla="*/ 316259 h 6812607"/>
              <a:gd name="connsiteX15019" fmla="*/ 3620244 w 6682383"/>
              <a:gd name="connsiteY15019" fmla="*/ 316259 h 6812607"/>
              <a:gd name="connsiteX15020" fmla="*/ 3616523 w 6682383"/>
              <a:gd name="connsiteY15020" fmla="*/ 323701 h 6812607"/>
              <a:gd name="connsiteX15021" fmla="*/ 3609082 w 6682383"/>
              <a:gd name="connsiteY15021" fmla="*/ 323701 h 6812607"/>
              <a:gd name="connsiteX15022" fmla="*/ 3601641 w 6682383"/>
              <a:gd name="connsiteY15022" fmla="*/ 331142 h 6812607"/>
              <a:gd name="connsiteX15023" fmla="*/ 3594199 w 6682383"/>
              <a:gd name="connsiteY15023" fmla="*/ 331142 h 6812607"/>
              <a:gd name="connsiteX15024" fmla="*/ 3594199 w 6682383"/>
              <a:gd name="connsiteY15024" fmla="*/ 323701 h 6812607"/>
              <a:gd name="connsiteX15025" fmla="*/ 3609082 w 6682383"/>
              <a:gd name="connsiteY15025" fmla="*/ 316259 h 6812607"/>
              <a:gd name="connsiteX15026" fmla="*/ 3646289 w 6682383"/>
              <a:gd name="connsiteY15026" fmla="*/ 308818 h 6812607"/>
              <a:gd name="connsiteX15027" fmla="*/ 3638848 w 6682383"/>
              <a:gd name="connsiteY15027" fmla="*/ 316259 h 6812607"/>
              <a:gd name="connsiteX15028" fmla="*/ 3631406 w 6682383"/>
              <a:gd name="connsiteY15028" fmla="*/ 316259 h 6812607"/>
              <a:gd name="connsiteX15029" fmla="*/ 3646289 w 6682383"/>
              <a:gd name="connsiteY15029" fmla="*/ 308818 h 6812607"/>
              <a:gd name="connsiteX15030" fmla="*/ 5191311 w 6682383"/>
              <a:gd name="connsiteY15030" fmla="*/ 303238 h 6812607"/>
              <a:gd name="connsiteX15031" fmla="*/ 5186660 w 6682383"/>
              <a:gd name="connsiteY15031" fmla="*/ 305097 h 6812607"/>
              <a:gd name="connsiteX15032" fmla="*/ 5190381 w 6682383"/>
              <a:gd name="connsiteY15032" fmla="*/ 316259 h 6812607"/>
              <a:gd name="connsiteX15033" fmla="*/ 5197822 w 6682383"/>
              <a:gd name="connsiteY15033" fmla="*/ 316259 h 6812607"/>
              <a:gd name="connsiteX15034" fmla="*/ 5208984 w 6682383"/>
              <a:gd name="connsiteY15034" fmla="*/ 316259 h 6812607"/>
              <a:gd name="connsiteX15035" fmla="*/ 5216426 w 6682383"/>
              <a:gd name="connsiteY15035" fmla="*/ 323701 h 6812607"/>
              <a:gd name="connsiteX15036" fmla="*/ 5223867 w 6682383"/>
              <a:gd name="connsiteY15036" fmla="*/ 323701 h 6812607"/>
              <a:gd name="connsiteX15037" fmla="*/ 5231308 w 6682383"/>
              <a:gd name="connsiteY15037" fmla="*/ 308818 h 6812607"/>
              <a:gd name="connsiteX15038" fmla="*/ 5205263 w 6682383"/>
              <a:gd name="connsiteY15038" fmla="*/ 305097 h 6812607"/>
              <a:gd name="connsiteX15039" fmla="*/ 5191311 w 6682383"/>
              <a:gd name="connsiteY15039" fmla="*/ 303238 h 6812607"/>
              <a:gd name="connsiteX15040" fmla="*/ 4438799 w 6682383"/>
              <a:gd name="connsiteY15040" fmla="*/ 301377 h 6812607"/>
              <a:gd name="connsiteX15041" fmla="*/ 4427636 w 6682383"/>
              <a:gd name="connsiteY15041" fmla="*/ 305097 h 6812607"/>
              <a:gd name="connsiteX15042" fmla="*/ 4427636 w 6682383"/>
              <a:gd name="connsiteY15042" fmla="*/ 316259 h 6812607"/>
              <a:gd name="connsiteX15043" fmla="*/ 4435078 w 6682383"/>
              <a:gd name="connsiteY15043" fmla="*/ 316259 h 6812607"/>
              <a:gd name="connsiteX15044" fmla="*/ 4442519 w 6682383"/>
              <a:gd name="connsiteY15044" fmla="*/ 316259 h 6812607"/>
              <a:gd name="connsiteX15045" fmla="*/ 4442519 w 6682383"/>
              <a:gd name="connsiteY15045" fmla="*/ 308818 h 6812607"/>
              <a:gd name="connsiteX15046" fmla="*/ 4438799 w 6682383"/>
              <a:gd name="connsiteY15046" fmla="*/ 301377 h 6812607"/>
              <a:gd name="connsiteX15047" fmla="*/ 4405313 w 6682383"/>
              <a:gd name="connsiteY15047" fmla="*/ 301377 h 6812607"/>
              <a:gd name="connsiteX15048" fmla="*/ 4397871 w 6682383"/>
              <a:gd name="connsiteY15048" fmla="*/ 308818 h 6812607"/>
              <a:gd name="connsiteX15049" fmla="*/ 4386709 w 6682383"/>
              <a:gd name="connsiteY15049" fmla="*/ 316259 h 6812607"/>
              <a:gd name="connsiteX15050" fmla="*/ 4375547 w 6682383"/>
              <a:gd name="connsiteY15050" fmla="*/ 316259 h 6812607"/>
              <a:gd name="connsiteX15051" fmla="*/ 4368105 w 6682383"/>
              <a:gd name="connsiteY15051" fmla="*/ 319980 h 6812607"/>
              <a:gd name="connsiteX15052" fmla="*/ 4353223 w 6682383"/>
              <a:gd name="connsiteY15052" fmla="*/ 323701 h 6812607"/>
              <a:gd name="connsiteX15053" fmla="*/ 4345781 w 6682383"/>
              <a:gd name="connsiteY15053" fmla="*/ 323701 h 6812607"/>
              <a:gd name="connsiteX15054" fmla="*/ 4345781 w 6682383"/>
              <a:gd name="connsiteY15054" fmla="*/ 331142 h 6812607"/>
              <a:gd name="connsiteX15055" fmla="*/ 4353223 w 6682383"/>
              <a:gd name="connsiteY15055" fmla="*/ 331142 h 6812607"/>
              <a:gd name="connsiteX15056" fmla="*/ 4360664 w 6682383"/>
              <a:gd name="connsiteY15056" fmla="*/ 331142 h 6812607"/>
              <a:gd name="connsiteX15057" fmla="*/ 4382988 w 6682383"/>
              <a:gd name="connsiteY15057" fmla="*/ 327422 h 6812607"/>
              <a:gd name="connsiteX15058" fmla="*/ 4412754 w 6682383"/>
              <a:gd name="connsiteY15058" fmla="*/ 316259 h 6812607"/>
              <a:gd name="connsiteX15059" fmla="*/ 4416474 w 6682383"/>
              <a:gd name="connsiteY15059" fmla="*/ 305097 h 6812607"/>
              <a:gd name="connsiteX15060" fmla="*/ 4405313 w 6682383"/>
              <a:gd name="connsiteY15060" fmla="*/ 301377 h 6812607"/>
              <a:gd name="connsiteX15061" fmla="*/ 3601641 w 6682383"/>
              <a:gd name="connsiteY15061" fmla="*/ 301377 h 6812607"/>
              <a:gd name="connsiteX15062" fmla="*/ 3609082 w 6682383"/>
              <a:gd name="connsiteY15062" fmla="*/ 308818 h 6812607"/>
              <a:gd name="connsiteX15063" fmla="*/ 3601641 w 6682383"/>
              <a:gd name="connsiteY15063" fmla="*/ 308818 h 6812607"/>
              <a:gd name="connsiteX15064" fmla="*/ 5975449 w 6682383"/>
              <a:gd name="connsiteY15064" fmla="*/ 293935 h 6812607"/>
              <a:gd name="connsiteX15065" fmla="*/ 5982890 w 6682383"/>
              <a:gd name="connsiteY15065" fmla="*/ 293935 h 6812607"/>
              <a:gd name="connsiteX15066" fmla="*/ 5982890 w 6682383"/>
              <a:gd name="connsiteY15066" fmla="*/ 297656 h 6812607"/>
              <a:gd name="connsiteX15067" fmla="*/ 5982890 w 6682383"/>
              <a:gd name="connsiteY15067" fmla="*/ 301377 h 6812607"/>
              <a:gd name="connsiteX15068" fmla="*/ 5975449 w 6682383"/>
              <a:gd name="connsiteY15068" fmla="*/ 293935 h 6812607"/>
              <a:gd name="connsiteX15069" fmla="*/ 5380136 w 6682383"/>
              <a:gd name="connsiteY15069" fmla="*/ 293935 h 6812607"/>
              <a:gd name="connsiteX15070" fmla="*/ 5387578 w 6682383"/>
              <a:gd name="connsiteY15070" fmla="*/ 293935 h 6812607"/>
              <a:gd name="connsiteX15071" fmla="*/ 5387578 w 6682383"/>
              <a:gd name="connsiteY15071" fmla="*/ 301377 h 6812607"/>
              <a:gd name="connsiteX15072" fmla="*/ 5380136 w 6682383"/>
              <a:gd name="connsiteY15072" fmla="*/ 297656 h 6812607"/>
              <a:gd name="connsiteX15073" fmla="*/ 5380136 w 6682383"/>
              <a:gd name="connsiteY15073" fmla="*/ 293935 h 6812607"/>
              <a:gd name="connsiteX15074" fmla="*/ 5030390 w 6682383"/>
              <a:gd name="connsiteY15074" fmla="*/ 293935 h 6812607"/>
              <a:gd name="connsiteX15075" fmla="*/ 5052715 w 6682383"/>
              <a:gd name="connsiteY15075" fmla="*/ 301377 h 6812607"/>
              <a:gd name="connsiteX15076" fmla="*/ 5060156 w 6682383"/>
              <a:gd name="connsiteY15076" fmla="*/ 293935 h 6812607"/>
              <a:gd name="connsiteX15077" fmla="*/ 4732734 w 6682383"/>
              <a:gd name="connsiteY15077" fmla="*/ 293935 h 6812607"/>
              <a:gd name="connsiteX15078" fmla="*/ 4740176 w 6682383"/>
              <a:gd name="connsiteY15078" fmla="*/ 301377 h 6812607"/>
              <a:gd name="connsiteX15079" fmla="*/ 4747617 w 6682383"/>
              <a:gd name="connsiteY15079" fmla="*/ 297656 h 6812607"/>
              <a:gd name="connsiteX15080" fmla="*/ 4747617 w 6682383"/>
              <a:gd name="connsiteY15080" fmla="*/ 293935 h 6812607"/>
              <a:gd name="connsiteX15081" fmla="*/ 4740176 w 6682383"/>
              <a:gd name="connsiteY15081" fmla="*/ 293935 h 6812607"/>
              <a:gd name="connsiteX15082" fmla="*/ 4732734 w 6682383"/>
              <a:gd name="connsiteY15082" fmla="*/ 293935 h 6812607"/>
              <a:gd name="connsiteX15083" fmla="*/ 4688086 w 6682383"/>
              <a:gd name="connsiteY15083" fmla="*/ 293935 h 6812607"/>
              <a:gd name="connsiteX15084" fmla="*/ 4691806 w 6682383"/>
              <a:gd name="connsiteY15084" fmla="*/ 297656 h 6812607"/>
              <a:gd name="connsiteX15085" fmla="*/ 4695527 w 6682383"/>
              <a:gd name="connsiteY15085" fmla="*/ 301377 h 6812607"/>
              <a:gd name="connsiteX15086" fmla="*/ 4695527 w 6682383"/>
              <a:gd name="connsiteY15086" fmla="*/ 297656 h 6812607"/>
              <a:gd name="connsiteX15087" fmla="*/ 4688086 w 6682383"/>
              <a:gd name="connsiteY15087" fmla="*/ 293935 h 6812607"/>
              <a:gd name="connsiteX15088" fmla="*/ 4650879 w 6682383"/>
              <a:gd name="connsiteY15088" fmla="*/ 293935 h 6812607"/>
              <a:gd name="connsiteX15089" fmla="*/ 4643437 w 6682383"/>
              <a:gd name="connsiteY15089" fmla="*/ 297656 h 6812607"/>
              <a:gd name="connsiteX15090" fmla="*/ 4643437 w 6682383"/>
              <a:gd name="connsiteY15090" fmla="*/ 301377 h 6812607"/>
              <a:gd name="connsiteX15091" fmla="*/ 4650879 w 6682383"/>
              <a:gd name="connsiteY15091" fmla="*/ 308818 h 6812607"/>
              <a:gd name="connsiteX15092" fmla="*/ 4658320 w 6682383"/>
              <a:gd name="connsiteY15092" fmla="*/ 316259 h 6812607"/>
              <a:gd name="connsiteX15093" fmla="*/ 4665761 w 6682383"/>
              <a:gd name="connsiteY15093" fmla="*/ 316259 h 6812607"/>
              <a:gd name="connsiteX15094" fmla="*/ 4665761 w 6682383"/>
              <a:gd name="connsiteY15094" fmla="*/ 301377 h 6812607"/>
              <a:gd name="connsiteX15095" fmla="*/ 4650879 w 6682383"/>
              <a:gd name="connsiteY15095" fmla="*/ 293935 h 6812607"/>
              <a:gd name="connsiteX15096" fmla="*/ 4554140 w 6682383"/>
              <a:gd name="connsiteY15096" fmla="*/ 293935 h 6812607"/>
              <a:gd name="connsiteX15097" fmla="*/ 4539258 w 6682383"/>
              <a:gd name="connsiteY15097" fmla="*/ 301377 h 6812607"/>
              <a:gd name="connsiteX15098" fmla="*/ 4531816 w 6682383"/>
              <a:gd name="connsiteY15098" fmla="*/ 308818 h 6812607"/>
              <a:gd name="connsiteX15099" fmla="*/ 4516933 w 6682383"/>
              <a:gd name="connsiteY15099" fmla="*/ 308818 h 6812607"/>
              <a:gd name="connsiteX15100" fmla="*/ 4516933 w 6682383"/>
              <a:gd name="connsiteY15100" fmla="*/ 316259 h 6812607"/>
              <a:gd name="connsiteX15101" fmla="*/ 4576465 w 6682383"/>
              <a:gd name="connsiteY15101" fmla="*/ 308818 h 6812607"/>
              <a:gd name="connsiteX15102" fmla="*/ 4576465 w 6682383"/>
              <a:gd name="connsiteY15102" fmla="*/ 297656 h 6812607"/>
              <a:gd name="connsiteX15103" fmla="*/ 4569023 w 6682383"/>
              <a:gd name="connsiteY15103" fmla="*/ 293935 h 6812607"/>
              <a:gd name="connsiteX15104" fmla="*/ 4561582 w 6682383"/>
              <a:gd name="connsiteY15104" fmla="*/ 293935 h 6812607"/>
              <a:gd name="connsiteX15105" fmla="*/ 3977432 w 6682383"/>
              <a:gd name="connsiteY15105" fmla="*/ 293935 h 6812607"/>
              <a:gd name="connsiteX15106" fmla="*/ 3981152 w 6682383"/>
              <a:gd name="connsiteY15106" fmla="*/ 301377 h 6812607"/>
              <a:gd name="connsiteX15107" fmla="*/ 3996035 w 6682383"/>
              <a:gd name="connsiteY15107" fmla="*/ 301377 h 6812607"/>
              <a:gd name="connsiteX15108" fmla="*/ 4003477 w 6682383"/>
              <a:gd name="connsiteY15108" fmla="*/ 308818 h 6812607"/>
              <a:gd name="connsiteX15109" fmla="*/ 4010918 w 6682383"/>
              <a:gd name="connsiteY15109" fmla="*/ 312539 h 6812607"/>
              <a:gd name="connsiteX15110" fmla="*/ 3996035 w 6682383"/>
              <a:gd name="connsiteY15110" fmla="*/ 316259 h 6812607"/>
              <a:gd name="connsiteX15111" fmla="*/ 3966270 w 6682383"/>
              <a:gd name="connsiteY15111" fmla="*/ 338584 h 6812607"/>
              <a:gd name="connsiteX15112" fmla="*/ 3955107 w 6682383"/>
              <a:gd name="connsiteY15112" fmla="*/ 346025 h 6812607"/>
              <a:gd name="connsiteX15113" fmla="*/ 3929063 w 6682383"/>
              <a:gd name="connsiteY15113" fmla="*/ 353466 h 6812607"/>
              <a:gd name="connsiteX15114" fmla="*/ 3884415 w 6682383"/>
              <a:gd name="connsiteY15114" fmla="*/ 346025 h 6812607"/>
              <a:gd name="connsiteX15115" fmla="*/ 3876973 w 6682383"/>
              <a:gd name="connsiteY15115" fmla="*/ 331142 h 6812607"/>
              <a:gd name="connsiteX15116" fmla="*/ 3869532 w 6682383"/>
              <a:gd name="connsiteY15116" fmla="*/ 346025 h 6812607"/>
              <a:gd name="connsiteX15117" fmla="*/ 3865811 w 6682383"/>
              <a:gd name="connsiteY15117" fmla="*/ 357187 h 6812607"/>
              <a:gd name="connsiteX15118" fmla="*/ 3862090 w 6682383"/>
              <a:gd name="connsiteY15118" fmla="*/ 360908 h 6812607"/>
              <a:gd name="connsiteX15119" fmla="*/ 3847207 w 6682383"/>
              <a:gd name="connsiteY15119" fmla="*/ 368349 h 6812607"/>
              <a:gd name="connsiteX15120" fmla="*/ 3824883 w 6682383"/>
              <a:gd name="connsiteY15120" fmla="*/ 379511 h 6812607"/>
              <a:gd name="connsiteX15121" fmla="*/ 3802559 w 6682383"/>
              <a:gd name="connsiteY15121" fmla="*/ 383232 h 6812607"/>
              <a:gd name="connsiteX15122" fmla="*/ 3754190 w 6682383"/>
              <a:gd name="connsiteY15122" fmla="*/ 394394 h 6812607"/>
              <a:gd name="connsiteX15123" fmla="*/ 3731865 w 6682383"/>
              <a:gd name="connsiteY15123" fmla="*/ 401836 h 6812607"/>
              <a:gd name="connsiteX15124" fmla="*/ 3709541 w 6682383"/>
              <a:gd name="connsiteY15124" fmla="*/ 409277 h 6812607"/>
              <a:gd name="connsiteX15125" fmla="*/ 3683496 w 6682383"/>
              <a:gd name="connsiteY15125" fmla="*/ 412998 h 6812607"/>
              <a:gd name="connsiteX15126" fmla="*/ 3698379 w 6682383"/>
              <a:gd name="connsiteY15126" fmla="*/ 420439 h 6812607"/>
              <a:gd name="connsiteX15127" fmla="*/ 3698379 w 6682383"/>
              <a:gd name="connsiteY15127" fmla="*/ 427881 h 6812607"/>
              <a:gd name="connsiteX15128" fmla="*/ 3661172 w 6682383"/>
              <a:gd name="connsiteY15128" fmla="*/ 427881 h 6812607"/>
              <a:gd name="connsiteX15129" fmla="*/ 3657451 w 6682383"/>
              <a:gd name="connsiteY15129" fmla="*/ 427881 h 6812607"/>
              <a:gd name="connsiteX15130" fmla="*/ 3653731 w 6682383"/>
              <a:gd name="connsiteY15130" fmla="*/ 435322 h 6812607"/>
              <a:gd name="connsiteX15131" fmla="*/ 3623965 w 6682383"/>
              <a:gd name="connsiteY15131" fmla="*/ 450205 h 6812607"/>
              <a:gd name="connsiteX15132" fmla="*/ 3616523 w 6682383"/>
              <a:gd name="connsiteY15132" fmla="*/ 457646 h 6812607"/>
              <a:gd name="connsiteX15133" fmla="*/ 3616523 w 6682383"/>
              <a:gd name="connsiteY15133" fmla="*/ 465088 h 6812607"/>
              <a:gd name="connsiteX15134" fmla="*/ 3609082 w 6682383"/>
              <a:gd name="connsiteY15134" fmla="*/ 465088 h 6812607"/>
              <a:gd name="connsiteX15135" fmla="*/ 3605361 w 6682383"/>
              <a:gd name="connsiteY15135" fmla="*/ 472529 h 6812607"/>
              <a:gd name="connsiteX15136" fmla="*/ 3601641 w 6682383"/>
              <a:gd name="connsiteY15136" fmla="*/ 465088 h 6812607"/>
              <a:gd name="connsiteX15137" fmla="*/ 3597920 w 6682383"/>
              <a:gd name="connsiteY15137" fmla="*/ 461367 h 6812607"/>
              <a:gd name="connsiteX15138" fmla="*/ 3594199 w 6682383"/>
              <a:gd name="connsiteY15138" fmla="*/ 465088 h 6812607"/>
              <a:gd name="connsiteX15139" fmla="*/ 3579316 w 6682383"/>
              <a:gd name="connsiteY15139" fmla="*/ 465088 h 6812607"/>
              <a:gd name="connsiteX15140" fmla="*/ 3560713 w 6682383"/>
              <a:gd name="connsiteY15140" fmla="*/ 472529 h 6812607"/>
              <a:gd name="connsiteX15141" fmla="*/ 3542109 w 6682383"/>
              <a:gd name="connsiteY15141" fmla="*/ 479970 h 6812607"/>
              <a:gd name="connsiteX15142" fmla="*/ 3512344 w 6682383"/>
              <a:gd name="connsiteY15142" fmla="*/ 487412 h 6812607"/>
              <a:gd name="connsiteX15143" fmla="*/ 3542109 w 6682383"/>
              <a:gd name="connsiteY15143" fmla="*/ 487412 h 6812607"/>
              <a:gd name="connsiteX15144" fmla="*/ 3560713 w 6682383"/>
              <a:gd name="connsiteY15144" fmla="*/ 479970 h 6812607"/>
              <a:gd name="connsiteX15145" fmla="*/ 3579316 w 6682383"/>
              <a:gd name="connsiteY15145" fmla="*/ 472529 h 6812607"/>
              <a:gd name="connsiteX15146" fmla="*/ 3586758 w 6682383"/>
              <a:gd name="connsiteY15146" fmla="*/ 472529 h 6812607"/>
              <a:gd name="connsiteX15147" fmla="*/ 3594199 w 6682383"/>
              <a:gd name="connsiteY15147" fmla="*/ 472529 h 6812607"/>
              <a:gd name="connsiteX15148" fmla="*/ 3556992 w 6682383"/>
              <a:gd name="connsiteY15148" fmla="*/ 494853 h 6812607"/>
              <a:gd name="connsiteX15149" fmla="*/ 3549551 w 6682383"/>
              <a:gd name="connsiteY15149" fmla="*/ 494853 h 6812607"/>
              <a:gd name="connsiteX15150" fmla="*/ 3534668 w 6682383"/>
              <a:gd name="connsiteY15150" fmla="*/ 502295 h 6812607"/>
              <a:gd name="connsiteX15151" fmla="*/ 3519785 w 6682383"/>
              <a:gd name="connsiteY15151" fmla="*/ 502295 h 6812607"/>
              <a:gd name="connsiteX15152" fmla="*/ 3504902 w 6682383"/>
              <a:gd name="connsiteY15152" fmla="*/ 502295 h 6812607"/>
              <a:gd name="connsiteX15153" fmla="*/ 3493740 w 6682383"/>
              <a:gd name="connsiteY15153" fmla="*/ 502295 h 6812607"/>
              <a:gd name="connsiteX15154" fmla="*/ 3497461 w 6682383"/>
              <a:gd name="connsiteY15154" fmla="*/ 494853 h 6812607"/>
              <a:gd name="connsiteX15155" fmla="*/ 3490019 w 6682383"/>
              <a:gd name="connsiteY15155" fmla="*/ 494853 h 6812607"/>
              <a:gd name="connsiteX15156" fmla="*/ 3486299 w 6682383"/>
              <a:gd name="connsiteY15156" fmla="*/ 498574 h 6812607"/>
              <a:gd name="connsiteX15157" fmla="*/ 3482578 w 6682383"/>
              <a:gd name="connsiteY15157" fmla="*/ 502295 h 6812607"/>
              <a:gd name="connsiteX15158" fmla="*/ 3476532 w 6682383"/>
              <a:gd name="connsiteY15158" fmla="*/ 512061 h 6812607"/>
              <a:gd name="connsiteX15159" fmla="*/ 3468687 w 6682383"/>
              <a:gd name="connsiteY15159" fmla="*/ 517177 h 6812607"/>
              <a:gd name="connsiteX15160" fmla="*/ 3469556 w 6682383"/>
              <a:gd name="connsiteY15160" fmla="*/ 517177 h 6812607"/>
              <a:gd name="connsiteX15161" fmla="*/ 3475137 w 6682383"/>
              <a:gd name="connsiteY15161" fmla="*/ 517177 h 6812607"/>
              <a:gd name="connsiteX15162" fmla="*/ 3475137 w 6682383"/>
              <a:gd name="connsiteY15162" fmla="*/ 524619 h 6812607"/>
              <a:gd name="connsiteX15163" fmla="*/ 3469556 w 6682383"/>
              <a:gd name="connsiteY15163" fmla="*/ 522758 h 6812607"/>
              <a:gd name="connsiteX15164" fmla="*/ 3467872 w 6682383"/>
              <a:gd name="connsiteY15164" fmla="*/ 517709 h 6812607"/>
              <a:gd name="connsiteX15165" fmla="*/ 3465835 w 6682383"/>
              <a:gd name="connsiteY15165" fmla="*/ 519038 h 6812607"/>
              <a:gd name="connsiteX15166" fmla="*/ 3430488 w 6682383"/>
              <a:gd name="connsiteY15166" fmla="*/ 524619 h 6812607"/>
              <a:gd name="connsiteX15167" fmla="*/ 3423048 w 6682383"/>
              <a:gd name="connsiteY15167" fmla="*/ 528339 h 6812607"/>
              <a:gd name="connsiteX15168" fmla="*/ 3408165 w 6682383"/>
              <a:gd name="connsiteY15168" fmla="*/ 532060 h 6812607"/>
              <a:gd name="connsiteX15169" fmla="*/ 3397003 w 6682383"/>
              <a:gd name="connsiteY15169" fmla="*/ 543222 h 6812607"/>
              <a:gd name="connsiteX15170" fmla="*/ 3393281 w 6682383"/>
              <a:gd name="connsiteY15170" fmla="*/ 546943 h 6812607"/>
              <a:gd name="connsiteX15171" fmla="*/ 3408165 w 6682383"/>
              <a:gd name="connsiteY15171" fmla="*/ 561826 h 6812607"/>
              <a:gd name="connsiteX15172" fmla="*/ 3423048 w 6682383"/>
              <a:gd name="connsiteY15172" fmla="*/ 554384 h 6812607"/>
              <a:gd name="connsiteX15173" fmla="*/ 3445371 w 6682383"/>
              <a:gd name="connsiteY15173" fmla="*/ 554384 h 6812607"/>
              <a:gd name="connsiteX15174" fmla="*/ 3445371 w 6682383"/>
              <a:gd name="connsiteY15174" fmla="*/ 561826 h 6812607"/>
              <a:gd name="connsiteX15175" fmla="*/ 3452812 w 6682383"/>
              <a:gd name="connsiteY15175" fmla="*/ 561826 h 6812607"/>
              <a:gd name="connsiteX15176" fmla="*/ 3441650 w 6682383"/>
              <a:gd name="connsiteY15176" fmla="*/ 565547 h 6812607"/>
              <a:gd name="connsiteX15177" fmla="*/ 3430488 w 6682383"/>
              <a:gd name="connsiteY15177" fmla="*/ 569267 h 6812607"/>
              <a:gd name="connsiteX15178" fmla="*/ 3437930 w 6682383"/>
              <a:gd name="connsiteY15178" fmla="*/ 561826 h 6812607"/>
              <a:gd name="connsiteX15179" fmla="*/ 3423048 w 6682383"/>
              <a:gd name="connsiteY15179" fmla="*/ 561826 h 6812607"/>
              <a:gd name="connsiteX15180" fmla="*/ 3400723 w 6682383"/>
              <a:gd name="connsiteY15180" fmla="*/ 576709 h 6812607"/>
              <a:gd name="connsiteX15181" fmla="*/ 3408165 w 6682383"/>
              <a:gd name="connsiteY15181" fmla="*/ 584150 h 6812607"/>
              <a:gd name="connsiteX15182" fmla="*/ 3408165 w 6682383"/>
              <a:gd name="connsiteY15182" fmla="*/ 591591 h 6812607"/>
              <a:gd name="connsiteX15183" fmla="*/ 3430488 w 6682383"/>
              <a:gd name="connsiteY15183" fmla="*/ 591591 h 6812607"/>
              <a:gd name="connsiteX15184" fmla="*/ 3456533 w 6682383"/>
              <a:gd name="connsiteY15184" fmla="*/ 587871 h 6812607"/>
              <a:gd name="connsiteX15185" fmla="*/ 3467695 w 6682383"/>
              <a:gd name="connsiteY15185" fmla="*/ 580429 h 6812607"/>
              <a:gd name="connsiteX15186" fmla="*/ 3475137 w 6682383"/>
              <a:gd name="connsiteY15186" fmla="*/ 576709 h 6812607"/>
              <a:gd name="connsiteX15187" fmla="*/ 3475137 w 6682383"/>
              <a:gd name="connsiteY15187" fmla="*/ 569267 h 6812607"/>
              <a:gd name="connsiteX15188" fmla="*/ 3490019 w 6682383"/>
              <a:gd name="connsiteY15188" fmla="*/ 569267 h 6812607"/>
              <a:gd name="connsiteX15189" fmla="*/ 3527226 w 6682383"/>
              <a:gd name="connsiteY15189" fmla="*/ 561826 h 6812607"/>
              <a:gd name="connsiteX15190" fmla="*/ 3534668 w 6682383"/>
              <a:gd name="connsiteY15190" fmla="*/ 561826 h 6812607"/>
              <a:gd name="connsiteX15191" fmla="*/ 3530947 w 6682383"/>
              <a:gd name="connsiteY15191" fmla="*/ 565547 h 6812607"/>
              <a:gd name="connsiteX15192" fmla="*/ 3519785 w 6682383"/>
              <a:gd name="connsiteY15192" fmla="*/ 569267 h 6812607"/>
              <a:gd name="connsiteX15193" fmla="*/ 3486299 w 6682383"/>
              <a:gd name="connsiteY15193" fmla="*/ 584150 h 6812607"/>
              <a:gd name="connsiteX15194" fmla="*/ 3445371 w 6682383"/>
              <a:gd name="connsiteY15194" fmla="*/ 599033 h 6812607"/>
              <a:gd name="connsiteX15195" fmla="*/ 3393281 w 6682383"/>
              <a:gd name="connsiteY15195" fmla="*/ 599033 h 6812607"/>
              <a:gd name="connsiteX15196" fmla="*/ 3385840 w 6682383"/>
              <a:gd name="connsiteY15196" fmla="*/ 584150 h 6812607"/>
              <a:gd name="connsiteX15197" fmla="*/ 3378398 w 6682383"/>
              <a:gd name="connsiteY15197" fmla="*/ 576709 h 6812607"/>
              <a:gd name="connsiteX15198" fmla="*/ 3370958 w 6682383"/>
              <a:gd name="connsiteY15198" fmla="*/ 569267 h 6812607"/>
              <a:gd name="connsiteX15199" fmla="*/ 3348633 w 6682383"/>
              <a:gd name="connsiteY15199" fmla="*/ 569267 h 6812607"/>
              <a:gd name="connsiteX15200" fmla="*/ 3330029 w 6682383"/>
              <a:gd name="connsiteY15200" fmla="*/ 580429 h 6812607"/>
              <a:gd name="connsiteX15201" fmla="*/ 3318868 w 6682383"/>
              <a:gd name="connsiteY15201" fmla="*/ 584150 h 6812607"/>
              <a:gd name="connsiteX15202" fmla="*/ 3303984 w 6682383"/>
              <a:gd name="connsiteY15202" fmla="*/ 591591 h 6812607"/>
              <a:gd name="connsiteX15203" fmla="*/ 3315146 w 6682383"/>
              <a:gd name="connsiteY15203" fmla="*/ 599033 h 6812607"/>
              <a:gd name="connsiteX15204" fmla="*/ 3326308 w 6682383"/>
              <a:gd name="connsiteY15204" fmla="*/ 591591 h 6812607"/>
              <a:gd name="connsiteX15205" fmla="*/ 3348633 w 6682383"/>
              <a:gd name="connsiteY15205" fmla="*/ 591591 h 6812607"/>
              <a:gd name="connsiteX15206" fmla="*/ 3348633 w 6682383"/>
              <a:gd name="connsiteY15206" fmla="*/ 599033 h 6812607"/>
              <a:gd name="connsiteX15207" fmla="*/ 3341191 w 6682383"/>
              <a:gd name="connsiteY15207" fmla="*/ 599033 h 6812607"/>
              <a:gd name="connsiteX15208" fmla="*/ 3333751 w 6682383"/>
              <a:gd name="connsiteY15208" fmla="*/ 606474 h 6812607"/>
              <a:gd name="connsiteX15209" fmla="*/ 3318868 w 6682383"/>
              <a:gd name="connsiteY15209" fmla="*/ 613916 h 6812607"/>
              <a:gd name="connsiteX15210" fmla="*/ 3315146 w 6682383"/>
              <a:gd name="connsiteY15210" fmla="*/ 617636 h 6812607"/>
              <a:gd name="connsiteX15211" fmla="*/ 3303984 w 6682383"/>
              <a:gd name="connsiteY15211" fmla="*/ 621357 h 6812607"/>
              <a:gd name="connsiteX15212" fmla="*/ 3300264 w 6682383"/>
              <a:gd name="connsiteY15212" fmla="*/ 613916 h 6812607"/>
              <a:gd name="connsiteX15213" fmla="*/ 3296543 w 6682383"/>
              <a:gd name="connsiteY15213" fmla="*/ 606474 h 6812607"/>
              <a:gd name="connsiteX15214" fmla="*/ 3296543 w 6682383"/>
              <a:gd name="connsiteY15214" fmla="*/ 599033 h 6812607"/>
              <a:gd name="connsiteX15215" fmla="*/ 3285381 w 6682383"/>
              <a:gd name="connsiteY15215" fmla="*/ 595312 h 6812607"/>
              <a:gd name="connsiteX15216" fmla="*/ 3266777 w 6682383"/>
              <a:gd name="connsiteY15216" fmla="*/ 606474 h 6812607"/>
              <a:gd name="connsiteX15217" fmla="*/ 3240732 w 6682383"/>
              <a:gd name="connsiteY15217" fmla="*/ 613916 h 6812607"/>
              <a:gd name="connsiteX15218" fmla="*/ 3233291 w 6682383"/>
              <a:gd name="connsiteY15218" fmla="*/ 625078 h 6812607"/>
              <a:gd name="connsiteX15219" fmla="*/ 3244454 w 6682383"/>
              <a:gd name="connsiteY15219" fmla="*/ 628798 h 6812607"/>
              <a:gd name="connsiteX15220" fmla="*/ 3244454 w 6682383"/>
              <a:gd name="connsiteY15220" fmla="*/ 636240 h 6812607"/>
              <a:gd name="connsiteX15221" fmla="*/ 3222129 w 6682383"/>
              <a:gd name="connsiteY15221" fmla="*/ 636240 h 6812607"/>
              <a:gd name="connsiteX15222" fmla="*/ 3199805 w 6682383"/>
              <a:gd name="connsiteY15222" fmla="*/ 636240 h 6812607"/>
              <a:gd name="connsiteX15223" fmla="*/ 3192364 w 6682383"/>
              <a:gd name="connsiteY15223" fmla="*/ 643681 h 6812607"/>
              <a:gd name="connsiteX15224" fmla="*/ 3177481 w 6682383"/>
              <a:gd name="connsiteY15224" fmla="*/ 651123 h 6812607"/>
              <a:gd name="connsiteX15225" fmla="*/ 3170039 w 6682383"/>
              <a:gd name="connsiteY15225" fmla="*/ 658564 h 6812607"/>
              <a:gd name="connsiteX15226" fmla="*/ 3166319 w 6682383"/>
              <a:gd name="connsiteY15226" fmla="*/ 669726 h 6812607"/>
              <a:gd name="connsiteX15227" fmla="*/ 3155156 w 6682383"/>
              <a:gd name="connsiteY15227" fmla="*/ 673447 h 6812607"/>
              <a:gd name="connsiteX15228" fmla="*/ 3147715 w 6682383"/>
              <a:gd name="connsiteY15228" fmla="*/ 688330 h 6812607"/>
              <a:gd name="connsiteX15229" fmla="*/ 3147715 w 6682383"/>
              <a:gd name="connsiteY15229" fmla="*/ 695771 h 6812607"/>
              <a:gd name="connsiteX15230" fmla="*/ 3140274 w 6682383"/>
              <a:gd name="connsiteY15230" fmla="*/ 695771 h 6812607"/>
              <a:gd name="connsiteX15231" fmla="*/ 3132832 w 6682383"/>
              <a:gd name="connsiteY15231" fmla="*/ 688330 h 6812607"/>
              <a:gd name="connsiteX15232" fmla="*/ 3132832 w 6682383"/>
              <a:gd name="connsiteY15232" fmla="*/ 695771 h 6812607"/>
              <a:gd name="connsiteX15233" fmla="*/ 3132832 w 6682383"/>
              <a:gd name="connsiteY15233" fmla="*/ 703213 h 6812607"/>
              <a:gd name="connsiteX15234" fmla="*/ 3117949 w 6682383"/>
              <a:gd name="connsiteY15234" fmla="*/ 710654 h 6812607"/>
              <a:gd name="connsiteX15235" fmla="*/ 3117949 w 6682383"/>
              <a:gd name="connsiteY15235" fmla="*/ 718095 h 6812607"/>
              <a:gd name="connsiteX15236" fmla="*/ 3132832 w 6682383"/>
              <a:gd name="connsiteY15236" fmla="*/ 718095 h 6812607"/>
              <a:gd name="connsiteX15237" fmla="*/ 3140274 w 6682383"/>
              <a:gd name="connsiteY15237" fmla="*/ 710654 h 6812607"/>
              <a:gd name="connsiteX15238" fmla="*/ 3155156 w 6682383"/>
              <a:gd name="connsiteY15238" fmla="*/ 703213 h 6812607"/>
              <a:gd name="connsiteX15239" fmla="*/ 3155156 w 6682383"/>
              <a:gd name="connsiteY15239" fmla="*/ 710654 h 6812607"/>
              <a:gd name="connsiteX15240" fmla="*/ 3088184 w 6682383"/>
              <a:gd name="connsiteY15240" fmla="*/ 747861 h 6812607"/>
              <a:gd name="connsiteX15241" fmla="*/ 3095625 w 6682383"/>
              <a:gd name="connsiteY15241" fmla="*/ 732978 h 6812607"/>
              <a:gd name="connsiteX15242" fmla="*/ 3095625 w 6682383"/>
              <a:gd name="connsiteY15242" fmla="*/ 721816 h 6812607"/>
              <a:gd name="connsiteX15243" fmla="*/ 3050977 w 6682383"/>
              <a:gd name="connsiteY15243" fmla="*/ 732978 h 6812607"/>
              <a:gd name="connsiteX15244" fmla="*/ 3036094 w 6682383"/>
              <a:gd name="connsiteY15244" fmla="*/ 732978 h 6812607"/>
              <a:gd name="connsiteX15245" fmla="*/ 3088184 w 6682383"/>
              <a:gd name="connsiteY15245" fmla="*/ 710654 h 6812607"/>
              <a:gd name="connsiteX15246" fmla="*/ 3095625 w 6682383"/>
              <a:gd name="connsiteY15246" fmla="*/ 703213 h 6812607"/>
              <a:gd name="connsiteX15247" fmla="*/ 3080742 w 6682383"/>
              <a:gd name="connsiteY15247" fmla="*/ 695771 h 6812607"/>
              <a:gd name="connsiteX15248" fmla="*/ 3073301 w 6682383"/>
              <a:gd name="connsiteY15248" fmla="*/ 703213 h 6812607"/>
              <a:gd name="connsiteX15249" fmla="*/ 3065859 w 6682383"/>
              <a:gd name="connsiteY15249" fmla="*/ 695771 h 6812607"/>
              <a:gd name="connsiteX15250" fmla="*/ 3058418 w 6682383"/>
              <a:gd name="connsiteY15250" fmla="*/ 706933 h 6812607"/>
              <a:gd name="connsiteX15251" fmla="*/ 3050977 w 6682383"/>
              <a:gd name="connsiteY15251" fmla="*/ 710654 h 6812607"/>
              <a:gd name="connsiteX15252" fmla="*/ 3028652 w 6682383"/>
              <a:gd name="connsiteY15252" fmla="*/ 718095 h 6812607"/>
              <a:gd name="connsiteX15253" fmla="*/ 3036094 w 6682383"/>
              <a:gd name="connsiteY15253" fmla="*/ 718095 h 6812607"/>
              <a:gd name="connsiteX15254" fmla="*/ 3036094 w 6682383"/>
              <a:gd name="connsiteY15254" fmla="*/ 732978 h 6812607"/>
              <a:gd name="connsiteX15255" fmla="*/ 3006328 w 6682383"/>
              <a:gd name="connsiteY15255" fmla="*/ 732978 h 6812607"/>
              <a:gd name="connsiteX15256" fmla="*/ 3002607 w 6682383"/>
              <a:gd name="connsiteY15256" fmla="*/ 732978 h 6812607"/>
              <a:gd name="connsiteX15257" fmla="*/ 2991445 w 6682383"/>
              <a:gd name="connsiteY15257" fmla="*/ 740420 h 6812607"/>
              <a:gd name="connsiteX15258" fmla="*/ 2984004 w 6682383"/>
              <a:gd name="connsiteY15258" fmla="*/ 740420 h 6812607"/>
              <a:gd name="connsiteX15259" fmla="*/ 2987725 w 6682383"/>
              <a:gd name="connsiteY15259" fmla="*/ 736699 h 6812607"/>
              <a:gd name="connsiteX15260" fmla="*/ 2991445 w 6682383"/>
              <a:gd name="connsiteY15260" fmla="*/ 729257 h 6812607"/>
              <a:gd name="connsiteX15261" fmla="*/ 2984004 w 6682383"/>
              <a:gd name="connsiteY15261" fmla="*/ 725537 h 6812607"/>
              <a:gd name="connsiteX15262" fmla="*/ 2976562 w 6682383"/>
              <a:gd name="connsiteY15262" fmla="*/ 725537 h 6812607"/>
              <a:gd name="connsiteX15263" fmla="*/ 2961680 w 6682383"/>
              <a:gd name="connsiteY15263" fmla="*/ 718095 h 6812607"/>
              <a:gd name="connsiteX15264" fmla="*/ 2991445 w 6682383"/>
              <a:gd name="connsiteY15264" fmla="*/ 688330 h 6812607"/>
              <a:gd name="connsiteX15265" fmla="*/ 3010049 w 6682383"/>
              <a:gd name="connsiteY15265" fmla="*/ 680888 h 6812607"/>
              <a:gd name="connsiteX15266" fmla="*/ 3028652 w 6682383"/>
              <a:gd name="connsiteY15266" fmla="*/ 677168 h 6812607"/>
              <a:gd name="connsiteX15267" fmla="*/ 3036094 w 6682383"/>
              <a:gd name="connsiteY15267" fmla="*/ 666006 h 6812607"/>
              <a:gd name="connsiteX15268" fmla="*/ 3047256 w 6682383"/>
              <a:gd name="connsiteY15268" fmla="*/ 666006 h 6812607"/>
              <a:gd name="connsiteX15269" fmla="*/ 3054697 w 6682383"/>
              <a:gd name="connsiteY15269" fmla="*/ 662285 h 6812607"/>
              <a:gd name="connsiteX15270" fmla="*/ 3062139 w 6682383"/>
              <a:gd name="connsiteY15270" fmla="*/ 654843 h 6812607"/>
              <a:gd name="connsiteX15271" fmla="*/ 3080742 w 6682383"/>
              <a:gd name="connsiteY15271" fmla="*/ 643681 h 6812607"/>
              <a:gd name="connsiteX15272" fmla="*/ 3110508 w 6682383"/>
              <a:gd name="connsiteY15272" fmla="*/ 628798 h 6812607"/>
              <a:gd name="connsiteX15273" fmla="*/ 3147715 w 6682383"/>
              <a:gd name="connsiteY15273" fmla="*/ 606474 h 6812607"/>
              <a:gd name="connsiteX15274" fmla="*/ 3207246 w 6682383"/>
              <a:gd name="connsiteY15274" fmla="*/ 576709 h 6812607"/>
              <a:gd name="connsiteX15275" fmla="*/ 3214687 w 6682383"/>
              <a:gd name="connsiteY15275" fmla="*/ 576709 h 6812607"/>
              <a:gd name="connsiteX15276" fmla="*/ 3229571 w 6682383"/>
              <a:gd name="connsiteY15276" fmla="*/ 569267 h 6812607"/>
              <a:gd name="connsiteX15277" fmla="*/ 3244454 w 6682383"/>
              <a:gd name="connsiteY15277" fmla="*/ 561826 h 6812607"/>
              <a:gd name="connsiteX15278" fmla="*/ 3251895 w 6682383"/>
              <a:gd name="connsiteY15278" fmla="*/ 561826 h 6812607"/>
              <a:gd name="connsiteX15279" fmla="*/ 3259336 w 6682383"/>
              <a:gd name="connsiteY15279" fmla="*/ 554384 h 6812607"/>
              <a:gd name="connsiteX15280" fmla="*/ 3266777 w 6682383"/>
              <a:gd name="connsiteY15280" fmla="*/ 546943 h 6812607"/>
              <a:gd name="connsiteX15281" fmla="*/ 3289101 w 6682383"/>
              <a:gd name="connsiteY15281" fmla="*/ 539502 h 6812607"/>
              <a:gd name="connsiteX15282" fmla="*/ 3311426 w 6682383"/>
              <a:gd name="connsiteY15282" fmla="*/ 524619 h 6812607"/>
              <a:gd name="connsiteX15283" fmla="*/ 3318868 w 6682383"/>
              <a:gd name="connsiteY15283" fmla="*/ 517177 h 6812607"/>
              <a:gd name="connsiteX15284" fmla="*/ 3341191 w 6682383"/>
              <a:gd name="connsiteY15284" fmla="*/ 509736 h 6812607"/>
              <a:gd name="connsiteX15285" fmla="*/ 3348633 w 6682383"/>
              <a:gd name="connsiteY15285" fmla="*/ 506015 h 6812607"/>
              <a:gd name="connsiteX15286" fmla="*/ 3356074 w 6682383"/>
              <a:gd name="connsiteY15286" fmla="*/ 502295 h 6812607"/>
              <a:gd name="connsiteX15287" fmla="*/ 3370958 w 6682383"/>
              <a:gd name="connsiteY15287" fmla="*/ 494853 h 6812607"/>
              <a:gd name="connsiteX15288" fmla="*/ 3378398 w 6682383"/>
              <a:gd name="connsiteY15288" fmla="*/ 494853 h 6812607"/>
              <a:gd name="connsiteX15289" fmla="*/ 3385840 w 6682383"/>
              <a:gd name="connsiteY15289" fmla="*/ 494853 h 6812607"/>
              <a:gd name="connsiteX15290" fmla="*/ 3400723 w 6682383"/>
              <a:gd name="connsiteY15290" fmla="*/ 494853 h 6812607"/>
              <a:gd name="connsiteX15291" fmla="*/ 3415605 w 6682383"/>
              <a:gd name="connsiteY15291" fmla="*/ 494853 h 6812607"/>
              <a:gd name="connsiteX15292" fmla="*/ 3423048 w 6682383"/>
              <a:gd name="connsiteY15292" fmla="*/ 494853 h 6812607"/>
              <a:gd name="connsiteX15293" fmla="*/ 3430488 w 6682383"/>
              <a:gd name="connsiteY15293" fmla="*/ 491132 h 6812607"/>
              <a:gd name="connsiteX15294" fmla="*/ 3437930 w 6682383"/>
              <a:gd name="connsiteY15294" fmla="*/ 487412 h 6812607"/>
              <a:gd name="connsiteX15295" fmla="*/ 3460255 w 6682383"/>
              <a:gd name="connsiteY15295" fmla="*/ 479970 h 6812607"/>
              <a:gd name="connsiteX15296" fmla="*/ 3475137 w 6682383"/>
              <a:gd name="connsiteY15296" fmla="*/ 476250 h 6812607"/>
              <a:gd name="connsiteX15297" fmla="*/ 3482578 w 6682383"/>
              <a:gd name="connsiteY15297" fmla="*/ 472529 h 6812607"/>
              <a:gd name="connsiteX15298" fmla="*/ 3493740 w 6682383"/>
              <a:gd name="connsiteY15298" fmla="*/ 465088 h 6812607"/>
              <a:gd name="connsiteX15299" fmla="*/ 3504902 w 6682383"/>
              <a:gd name="connsiteY15299" fmla="*/ 465088 h 6812607"/>
              <a:gd name="connsiteX15300" fmla="*/ 3556992 w 6682383"/>
              <a:gd name="connsiteY15300" fmla="*/ 450205 h 6812607"/>
              <a:gd name="connsiteX15301" fmla="*/ 3579316 w 6682383"/>
              <a:gd name="connsiteY15301" fmla="*/ 442763 h 6812607"/>
              <a:gd name="connsiteX15302" fmla="*/ 3601641 w 6682383"/>
              <a:gd name="connsiteY15302" fmla="*/ 435322 h 6812607"/>
              <a:gd name="connsiteX15303" fmla="*/ 3616523 w 6682383"/>
              <a:gd name="connsiteY15303" fmla="*/ 427881 h 6812607"/>
              <a:gd name="connsiteX15304" fmla="*/ 3601641 w 6682383"/>
              <a:gd name="connsiteY15304" fmla="*/ 420439 h 6812607"/>
              <a:gd name="connsiteX15305" fmla="*/ 3616523 w 6682383"/>
              <a:gd name="connsiteY15305" fmla="*/ 412998 h 6812607"/>
              <a:gd name="connsiteX15306" fmla="*/ 3586758 w 6682383"/>
              <a:gd name="connsiteY15306" fmla="*/ 420439 h 6812607"/>
              <a:gd name="connsiteX15307" fmla="*/ 3575596 w 6682383"/>
              <a:gd name="connsiteY15307" fmla="*/ 424160 h 6812607"/>
              <a:gd name="connsiteX15308" fmla="*/ 3564434 w 6682383"/>
              <a:gd name="connsiteY15308" fmla="*/ 420439 h 6812607"/>
              <a:gd name="connsiteX15309" fmla="*/ 3579316 w 6682383"/>
              <a:gd name="connsiteY15309" fmla="*/ 412998 h 6812607"/>
              <a:gd name="connsiteX15310" fmla="*/ 3594199 w 6682383"/>
              <a:gd name="connsiteY15310" fmla="*/ 405556 h 6812607"/>
              <a:gd name="connsiteX15311" fmla="*/ 3631406 w 6682383"/>
              <a:gd name="connsiteY15311" fmla="*/ 398115 h 6812607"/>
              <a:gd name="connsiteX15312" fmla="*/ 3638848 w 6682383"/>
              <a:gd name="connsiteY15312" fmla="*/ 398115 h 6812607"/>
              <a:gd name="connsiteX15313" fmla="*/ 3631406 w 6682383"/>
              <a:gd name="connsiteY15313" fmla="*/ 412998 h 6812607"/>
              <a:gd name="connsiteX15314" fmla="*/ 3683496 w 6682383"/>
              <a:gd name="connsiteY15314" fmla="*/ 398115 h 6812607"/>
              <a:gd name="connsiteX15315" fmla="*/ 3705820 w 6682383"/>
              <a:gd name="connsiteY15315" fmla="*/ 390673 h 6812607"/>
              <a:gd name="connsiteX15316" fmla="*/ 3765352 w 6682383"/>
              <a:gd name="connsiteY15316" fmla="*/ 368349 h 6812607"/>
              <a:gd name="connsiteX15317" fmla="*/ 3780235 w 6682383"/>
              <a:gd name="connsiteY15317" fmla="*/ 368349 h 6812607"/>
              <a:gd name="connsiteX15318" fmla="*/ 3787676 w 6682383"/>
              <a:gd name="connsiteY15318" fmla="*/ 364629 h 6812607"/>
              <a:gd name="connsiteX15319" fmla="*/ 3787676 w 6682383"/>
              <a:gd name="connsiteY15319" fmla="*/ 360908 h 6812607"/>
              <a:gd name="connsiteX15320" fmla="*/ 3795118 w 6682383"/>
              <a:gd name="connsiteY15320" fmla="*/ 368349 h 6812607"/>
              <a:gd name="connsiteX15321" fmla="*/ 3802559 w 6682383"/>
              <a:gd name="connsiteY15321" fmla="*/ 364629 h 6812607"/>
              <a:gd name="connsiteX15322" fmla="*/ 3824883 w 6682383"/>
              <a:gd name="connsiteY15322" fmla="*/ 360908 h 6812607"/>
              <a:gd name="connsiteX15323" fmla="*/ 3862090 w 6682383"/>
              <a:gd name="connsiteY15323" fmla="*/ 346025 h 6812607"/>
              <a:gd name="connsiteX15324" fmla="*/ 3847207 w 6682383"/>
              <a:gd name="connsiteY15324" fmla="*/ 338584 h 6812607"/>
              <a:gd name="connsiteX15325" fmla="*/ 3832325 w 6682383"/>
              <a:gd name="connsiteY15325" fmla="*/ 338584 h 6812607"/>
              <a:gd name="connsiteX15326" fmla="*/ 3832325 w 6682383"/>
              <a:gd name="connsiteY15326" fmla="*/ 334863 h 6812607"/>
              <a:gd name="connsiteX15327" fmla="*/ 3824883 w 6682383"/>
              <a:gd name="connsiteY15327" fmla="*/ 331142 h 6812607"/>
              <a:gd name="connsiteX15328" fmla="*/ 3832325 w 6682383"/>
              <a:gd name="connsiteY15328" fmla="*/ 323701 h 6812607"/>
              <a:gd name="connsiteX15329" fmla="*/ 3847207 w 6682383"/>
              <a:gd name="connsiteY15329" fmla="*/ 316259 h 6812607"/>
              <a:gd name="connsiteX15330" fmla="*/ 3854648 w 6682383"/>
              <a:gd name="connsiteY15330" fmla="*/ 316259 h 6812607"/>
              <a:gd name="connsiteX15331" fmla="*/ 3869532 w 6682383"/>
              <a:gd name="connsiteY15331" fmla="*/ 316259 h 6812607"/>
              <a:gd name="connsiteX15332" fmla="*/ 3854648 w 6682383"/>
              <a:gd name="connsiteY15332" fmla="*/ 323701 h 6812607"/>
              <a:gd name="connsiteX15333" fmla="*/ 3847207 w 6682383"/>
              <a:gd name="connsiteY15333" fmla="*/ 331142 h 6812607"/>
              <a:gd name="connsiteX15334" fmla="*/ 3858370 w 6682383"/>
              <a:gd name="connsiteY15334" fmla="*/ 327422 h 6812607"/>
              <a:gd name="connsiteX15335" fmla="*/ 3862090 w 6682383"/>
              <a:gd name="connsiteY15335" fmla="*/ 323701 h 6812607"/>
              <a:gd name="connsiteX15336" fmla="*/ 3884415 w 6682383"/>
              <a:gd name="connsiteY15336" fmla="*/ 316259 h 6812607"/>
              <a:gd name="connsiteX15337" fmla="*/ 3910460 w 6682383"/>
              <a:gd name="connsiteY15337" fmla="*/ 312539 h 6812607"/>
              <a:gd name="connsiteX15338" fmla="*/ 3929063 w 6682383"/>
              <a:gd name="connsiteY15338" fmla="*/ 308818 h 6812607"/>
              <a:gd name="connsiteX15339" fmla="*/ 3936504 w 6682383"/>
              <a:gd name="connsiteY15339" fmla="*/ 308818 h 6812607"/>
              <a:gd name="connsiteX15340" fmla="*/ 3943945 w 6682383"/>
              <a:gd name="connsiteY15340" fmla="*/ 301377 h 6812607"/>
              <a:gd name="connsiteX15341" fmla="*/ 3951387 w 6682383"/>
              <a:gd name="connsiteY15341" fmla="*/ 308818 h 6812607"/>
              <a:gd name="connsiteX15342" fmla="*/ 3936504 w 6682383"/>
              <a:gd name="connsiteY15342" fmla="*/ 316259 h 6812607"/>
              <a:gd name="connsiteX15343" fmla="*/ 3951387 w 6682383"/>
              <a:gd name="connsiteY15343" fmla="*/ 316259 h 6812607"/>
              <a:gd name="connsiteX15344" fmla="*/ 3951387 w 6682383"/>
              <a:gd name="connsiteY15344" fmla="*/ 308818 h 6812607"/>
              <a:gd name="connsiteX15345" fmla="*/ 3958829 w 6682383"/>
              <a:gd name="connsiteY15345" fmla="*/ 301377 h 6812607"/>
              <a:gd name="connsiteX15346" fmla="*/ 3966270 w 6682383"/>
              <a:gd name="connsiteY15346" fmla="*/ 301377 h 6812607"/>
              <a:gd name="connsiteX15347" fmla="*/ 3973711 w 6682383"/>
              <a:gd name="connsiteY15347" fmla="*/ 301377 h 6812607"/>
              <a:gd name="connsiteX15348" fmla="*/ 3977432 w 6682383"/>
              <a:gd name="connsiteY15348" fmla="*/ 293935 h 6812607"/>
              <a:gd name="connsiteX15349" fmla="*/ 4892724 w 6682383"/>
              <a:gd name="connsiteY15349" fmla="*/ 279052 h 6812607"/>
              <a:gd name="connsiteX15350" fmla="*/ 4885283 w 6682383"/>
              <a:gd name="connsiteY15350" fmla="*/ 282773 h 6812607"/>
              <a:gd name="connsiteX15351" fmla="*/ 4885283 w 6682383"/>
              <a:gd name="connsiteY15351" fmla="*/ 293935 h 6812607"/>
              <a:gd name="connsiteX15352" fmla="*/ 4896445 w 6682383"/>
              <a:gd name="connsiteY15352" fmla="*/ 301377 h 6812607"/>
              <a:gd name="connsiteX15353" fmla="*/ 4900166 w 6682383"/>
              <a:gd name="connsiteY15353" fmla="*/ 290214 h 6812607"/>
              <a:gd name="connsiteX15354" fmla="*/ 4892724 w 6682383"/>
              <a:gd name="connsiteY15354" fmla="*/ 279052 h 6812607"/>
              <a:gd name="connsiteX15355" fmla="*/ 4427636 w 6682383"/>
              <a:gd name="connsiteY15355" fmla="*/ 279052 h 6812607"/>
              <a:gd name="connsiteX15356" fmla="*/ 4409033 w 6682383"/>
              <a:gd name="connsiteY15356" fmla="*/ 282773 h 6812607"/>
              <a:gd name="connsiteX15357" fmla="*/ 4397871 w 6682383"/>
              <a:gd name="connsiteY15357" fmla="*/ 286494 h 6812607"/>
              <a:gd name="connsiteX15358" fmla="*/ 4435078 w 6682383"/>
              <a:gd name="connsiteY15358" fmla="*/ 286494 h 6812607"/>
              <a:gd name="connsiteX15359" fmla="*/ 4442519 w 6682383"/>
              <a:gd name="connsiteY15359" fmla="*/ 279052 h 6812607"/>
              <a:gd name="connsiteX15360" fmla="*/ 3943945 w 6682383"/>
              <a:gd name="connsiteY15360" fmla="*/ 279052 h 6812607"/>
              <a:gd name="connsiteX15361" fmla="*/ 3943945 w 6682383"/>
              <a:gd name="connsiteY15361" fmla="*/ 293935 h 6812607"/>
              <a:gd name="connsiteX15362" fmla="*/ 3914180 w 6682383"/>
              <a:gd name="connsiteY15362" fmla="*/ 301377 h 6812607"/>
              <a:gd name="connsiteX15363" fmla="*/ 3899297 w 6682383"/>
              <a:gd name="connsiteY15363" fmla="*/ 301377 h 6812607"/>
              <a:gd name="connsiteX15364" fmla="*/ 3906738 w 6682383"/>
              <a:gd name="connsiteY15364" fmla="*/ 293935 h 6812607"/>
              <a:gd name="connsiteX15365" fmla="*/ 3910460 w 6682383"/>
              <a:gd name="connsiteY15365" fmla="*/ 286494 h 6812607"/>
              <a:gd name="connsiteX15366" fmla="*/ 3921622 w 6682383"/>
              <a:gd name="connsiteY15366" fmla="*/ 286494 h 6812607"/>
              <a:gd name="connsiteX15367" fmla="*/ 3943945 w 6682383"/>
              <a:gd name="connsiteY15367" fmla="*/ 279052 h 6812607"/>
              <a:gd name="connsiteX15368" fmla="*/ 3808140 w 6682383"/>
              <a:gd name="connsiteY15368" fmla="*/ 275332 h 6812607"/>
              <a:gd name="connsiteX15369" fmla="*/ 3810000 w 6682383"/>
              <a:gd name="connsiteY15369" fmla="*/ 279052 h 6812607"/>
              <a:gd name="connsiteX15370" fmla="*/ 3802559 w 6682383"/>
              <a:gd name="connsiteY15370" fmla="*/ 279052 h 6812607"/>
              <a:gd name="connsiteX15371" fmla="*/ 3808140 w 6682383"/>
              <a:gd name="connsiteY15371" fmla="*/ 275332 h 6812607"/>
              <a:gd name="connsiteX15372" fmla="*/ 5912197 w 6682383"/>
              <a:gd name="connsiteY15372" fmla="*/ 271611 h 6812607"/>
              <a:gd name="connsiteX15373" fmla="*/ 5915918 w 6682383"/>
              <a:gd name="connsiteY15373" fmla="*/ 279052 h 6812607"/>
              <a:gd name="connsiteX15374" fmla="*/ 5912197 w 6682383"/>
              <a:gd name="connsiteY15374" fmla="*/ 279052 h 6812607"/>
              <a:gd name="connsiteX15375" fmla="*/ 5908476 w 6682383"/>
              <a:gd name="connsiteY15375" fmla="*/ 279052 h 6812607"/>
              <a:gd name="connsiteX15376" fmla="*/ 5912197 w 6682383"/>
              <a:gd name="connsiteY15376" fmla="*/ 271611 h 6812607"/>
              <a:gd name="connsiteX15377" fmla="*/ 4449961 w 6682383"/>
              <a:gd name="connsiteY15377" fmla="*/ 271611 h 6812607"/>
              <a:gd name="connsiteX15378" fmla="*/ 4449961 w 6682383"/>
              <a:gd name="connsiteY15378" fmla="*/ 279052 h 6812607"/>
              <a:gd name="connsiteX15379" fmla="*/ 4457402 w 6682383"/>
              <a:gd name="connsiteY15379" fmla="*/ 271611 h 6812607"/>
              <a:gd name="connsiteX15380" fmla="*/ 4338340 w 6682383"/>
              <a:gd name="connsiteY15380" fmla="*/ 271611 h 6812607"/>
              <a:gd name="connsiteX15381" fmla="*/ 4330898 w 6682383"/>
              <a:gd name="connsiteY15381" fmla="*/ 286494 h 6812607"/>
              <a:gd name="connsiteX15382" fmla="*/ 4323457 w 6682383"/>
              <a:gd name="connsiteY15382" fmla="*/ 286494 h 6812607"/>
              <a:gd name="connsiteX15383" fmla="*/ 4323457 w 6682383"/>
              <a:gd name="connsiteY15383" fmla="*/ 293935 h 6812607"/>
              <a:gd name="connsiteX15384" fmla="*/ 4330898 w 6682383"/>
              <a:gd name="connsiteY15384" fmla="*/ 286494 h 6812607"/>
              <a:gd name="connsiteX15385" fmla="*/ 4368105 w 6682383"/>
              <a:gd name="connsiteY15385" fmla="*/ 293935 h 6812607"/>
              <a:gd name="connsiteX15386" fmla="*/ 4368105 w 6682383"/>
              <a:gd name="connsiteY15386" fmla="*/ 286494 h 6812607"/>
              <a:gd name="connsiteX15387" fmla="*/ 4371826 w 6682383"/>
              <a:gd name="connsiteY15387" fmla="*/ 275332 h 6812607"/>
              <a:gd name="connsiteX15388" fmla="*/ 4375547 w 6682383"/>
              <a:gd name="connsiteY15388" fmla="*/ 271611 h 6812607"/>
              <a:gd name="connsiteX15389" fmla="*/ 4360664 w 6682383"/>
              <a:gd name="connsiteY15389" fmla="*/ 271611 h 6812607"/>
              <a:gd name="connsiteX15390" fmla="*/ 4360664 w 6682383"/>
              <a:gd name="connsiteY15390" fmla="*/ 279052 h 6812607"/>
              <a:gd name="connsiteX15391" fmla="*/ 4353223 w 6682383"/>
              <a:gd name="connsiteY15391" fmla="*/ 279052 h 6812607"/>
              <a:gd name="connsiteX15392" fmla="*/ 4345781 w 6682383"/>
              <a:gd name="connsiteY15392" fmla="*/ 279052 h 6812607"/>
              <a:gd name="connsiteX15393" fmla="*/ 4345781 w 6682383"/>
              <a:gd name="connsiteY15393" fmla="*/ 275332 h 6812607"/>
              <a:gd name="connsiteX15394" fmla="*/ 4338340 w 6682383"/>
              <a:gd name="connsiteY15394" fmla="*/ 271611 h 6812607"/>
              <a:gd name="connsiteX15395" fmla="*/ 3690938 w 6682383"/>
              <a:gd name="connsiteY15395" fmla="*/ 271611 h 6812607"/>
              <a:gd name="connsiteX15396" fmla="*/ 3698379 w 6682383"/>
              <a:gd name="connsiteY15396" fmla="*/ 271611 h 6812607"/>
              <a:gd name="connsiteX15397" fmla="*/ 3705820 w 6682383"/>
              <a:gd name="connsiteY15397" fmla="*/ 279052 h 6812607"/>
              <a:gd name="connsiteX15398" fmla="*/ 3705820 w 6682383"/>
              <a:gd name="connsiteY15398" fmla="*/ 286494 h 6812607"/>
              <a:gd name="connsiteX15399" fmla="*/ 3713262 w 6682383"/>
              <a:gd name="connsiteY15399" fmla="*/ 286494 h 6812607"/>
              <a:gd name="connsiteX15400" fmla="*/ 3698379 w 6682383"/>
              <a:gd name="connsiteY15400" fmla="*/ 293935 h 6812607"/>
              <a:gd name="connsiteX15401" fmla="*/ 3683496 w 6682383"/>
              <a:gd name="connsiteY15401" fmla="*/ 293935 h 6812607"/>
              <a:gd name="connsiteX15402" fmla="*/ 3690938 w 6682383"/>
              <a:gd name="connsiteY15402" fmla="*/ 286494 h 6812607"/>
              <a:gd name="connsiteX15403" fmla="*/ 3690938 w 6682383"/>
              <a:gd name="connsiteY15403" fmla="*/ 279052 h 6812607"/>
              <a:gd name="connsiteX15404" fmla="*/ 3690938 w 6682383"/>
              <a:gd name="connsiteY15404" fmla="*/ 271611 h 6812607"/>
              <a:gd name="connsiteX15405" fmla="*/ 4257563 w 6682383"/>
              <a:gd name="connsiteY15405" fmla="*/ 259909 h 6812607"/>
              <a:gd name="connsiteX15406" fmla="*/ 4249043 w 6682383"/>
              <a:gd name="connsiteY15406" fmla="*/ 264170 h 6812607"/>
              <a:gd name="connsiteX15407" fmla="*/ 4256484 w 6682383"/>
              <a:gd name="connsiteY15407" fmla="*/ 260449 h 6812607"/>
              <a:gd name="connsiteX15408" fmla="*/ 4442519 w 6682383"/>
              <a:gd name="connsiteY15408" fmla="*/ 256728 h 6812607"/>
              <a:gd name="connsiteX15409" fmla="*/ 4442519 w 6682383"/>
              <a:gd name="connsiteY15409" fmla="*/ 264170 h 6812607"/>
              <a:gd name="connsiteX15410" fmla="*/ 4449961 w 6682383"/>
              <a:gd name="connsiteY15410" fmla="*/ 264170 h 6812607"/>
              <a:gd name="connsiteX15411" fmla="*/ 4442519 w 6682383"/>
              <a:gd name="connsiteY15411" fmla="*/ 256728 h 6812607"/>
              <a:gd name="connsiteX15412" fmla="*/ 5834062 w 6682383"/>
              <a:gd name="connsiteY15412" fmla="*/ 249287 h 6812607"/>
              <a:gd name="connsiteX15413" fmla="*/ 5841504 w 6682383"/>
              <a:gd name="connsiteY15413" fmla="*/ 253007 h 6812607"/>
              <a:gd name="connsiteX15414" fmla="*/ 5834062 w 6682383"/>
              <a:gd name="connsiteY15414" fmla="*/ 256728 h 6812607"/>
              <a:gd name="connsiteX15415" fmla="*/ 5052715 w 6682383"/>
              <a:gd name="connsiteY15415" fmla="*/ 249287 h 6812607"/>
              <a:gd name="connsiteX15416" fmla="*/ 5048994 w 6682383"/>
              <a:gd name="connsiteY15416" fmla="*/ 253007 h 6812607"/>
              <a:gd name="connsiteX15417" fmla="*/ 5048994 w 6682383"/>
              <a:gd name="connsiteY15417" fmla="*/ 256728 h 6812607"/>
              <a:gd name="connsiteX15418" fmla="*/ 5052715 w 6682383"/>
              <a:gd name="connsiteY15418" fmla="*/ 256728 h 6812607"/>
              <a:gd name="connsiteX15419" fmla="*/ 5060156 w 6682383"/>
              <a:gd name="connsiteY15419" fmla="*/ 249287 h 6812607"/>
              <a:gd name="connsiteX15420" fmla="*/ 5052715 w 6682383"/>
              <a:gd name="connsiteY15420" fmla="*/ 249287 h 6812607"/>
              <a:gd name="connsiteX15421" fmla="*/ 5022949 w 6682383"/>
              <a:gd name="connsiteY15421" fmla="*/ 249287 h 6812607"/>
              <a:gd name="connsiteX15422" fmla="*/ 5030390 w 6682383"/>
              <a:gd name="connsiteY15422" fmla="*/ 256728 h 6812607"/>
              <a:gd name="connsiteX15423" fmla="*/ 5030390 w 6682383"/>
              <a:gd name="connsiteY15423" fmla="*/ 249287 h 6812607"/>
              <a:gd name="connsiteX15424" fmla="*/ 4993183 w 6682383"/>
              <a:gd name="connsiteY15424" fmla="*/ 249287 h 6812607"/>
              <a:gd name="connsiteX15425" fmla="*/ 5000625 w 6682383"/>
              <a:gd name="connsiteY15425" fmla="*/ 256728 h 6812607"/>
              <a:gd name="connsiteX15426" fmla="*/ 5008066 w 6682383"/>
              <a:gd name="connsiteY15426" fmla="*/ 256728 h 6812607"/>
              <a:gd name="connsiteX15427" fmla="*/ 5008066 w 6682383"/>
              <a:gd name="connsiteY15427" fmla="*/ 249287 h 6812607"/>
              <a:gd name="connsiteX15428" fmla="*/ 5000625 w 6682383"/>
              <a:gd name="connsiteY15428" fmla="*/ 249287 h 6812607"/>
              <a:gd name="connsiteX15429" fmla="*/ 4985742 w 6682383"/>
              <a:gd name="connsiteY15429" fmla="*/ 249287 h 6812607"/>
              <a:gd name="connsiteX15430" fmla="*/ 4978301 w 6682383"/>
              <a:gd name="connsiteY15430" fmla="*/ 264170 h 6812607"/>
              <a:gd name="connsiteX15431" fmla="*/ 4985742 w 6682383"/>
              <a:gd name="connsiteY15431" fmla="*/ 264170 h 6812607"/>
              <a:gd name="connsiteX15432" fmla="*/ 4085332 w 6682383"/>
              <a:gd name="connsiteY15432" fmla="*/ 249287 h 6812607"/>
              <a:gd name="connsiteX15433" fmla="*/ 4077891 w 6682383"/>
              <a:gd name="connsiteY15433" fmla="*/ 256728 h 6812607"/>
              <a:gd name="connsiteX15434" fmla="*/ 4074170 w 6682383"/>
              <a:gd name="connsiteY15434" fmla="*/ 267890 h 6812607"/>
              <a:gd name="connsiteX15435" fmla="*/ 4070449 w 6682383"/>
              <a:gd name="connsiteY15435" fmla="*/ 271611 h 6812607"/>
              <a:gd name="connsiteX15436" fmla="*/ 4063008 w 6682383"/>
              <a:gd name="connsiteY15436" fmla="*/ 286494 h 6812607"/>
              <a:gd name="connsiteX15437" fmla="*/ 4074170 w 6682383"/>
              <a:gd name="connsiteY15437" fmla="*/ 290214 h 6812607"/>
              <a:gd name="connsiteX15438" fmla="*/ 4077891 w 6682383"/>
              <a:gd name="connsiteY15438" fmla="*/ 279052 h 6812607"/>
              <a:gd name="connsiteX15439" fmla="*/ 4085332 w 6682383"/>
              <a:gd name="connsiteY15439" fmla="*/ 279052 h 6812607"/>
              <a:gd name="connsiteX15440" fmla="*/ 4092773 w 6682383"/>
              <a:gd name="connsiteY15440" fmla="*/ 279052 h 6812607"/>
              <a:gd name="connsiteX15441" fmla="*/ 4107656 w 6682383"/>
              <a:gd name="connsiteY15441" fmla="*/ 271611 h 6812607"/>
              <a:gd name="connsiteX15442" fmla="*/ 4115098 w 6682383"/>
              <a:gd name="connsiteY15442" fmla="*/ 271611 h 6812607"/>
              <a:gd name="connsiteX15443" fmla="*/ 4122539 w 6682383"/>
              <a:gd name="connsiteY15443" fmla="*/ 286494 h 6812607"/>
              <a:gd name="connsiteX15444" fmla="*/ 4115098 w 6682383"/>
              <a:gd name="connsiteY15444" fmla="*/ 293935 h 6812607"/>
              <a:gd name="connsiteX15445" fmla="*/ 4107656 w 6682383"/>
              <a:gd name="connsiteY15445" fmla="*/ 286494 h 6812607"/>
              <a:gd name="connsiteX15446" fmla="*/ 4100215 w 6682383"/>
              <a:gd name="connsiteY15446" fmla="*/ 293935 h 6812607"/>
              <a:gd name="connsiteX15447" fmla="*/ 4096494 w 6682383"/>
              <a:gd name="connsiteY15447" fmla="*/ 293935 h 6812607"/>
              <a:gd name="connsiteX15448" fmla="*/ 4085332 w 6682383"/>
              <a:gd name="connsiteY15448" fmla="*/ 301377 h 6812607"/>
              <a:gd name="connsiteX15449" fmla="*/ 4070449 w 6682383"/>
              <a:gd name="connsiteY15449" fmla="*/ 301377 h 6812607"/>
              <a:gd name="connsiteX15450" fmla="*/ 4055566 w 6682383"/>
              <a:gd name="connsiteY15450" fmla="*/ 301377 h 6812607"/>
              <a:gd name="connsiteX15451" fmla="*/ 4048125 w 6682383"/>
              <a:gd name="connsiteY15451" fmla="*/ 293935 h 6812607"/>
              <a:gd name="connsiteX15452" fmla="*/ 4051846 w 6682383"/>
              <a:gd name="connsiteY15452" fmla="*/ 282773 h 6812607"/>
              <a:gd name="connsiteX15453" fmla="*/ 4055566 w 6682383"/>
              <a:gd name="connsiteY15453" fmla="*/ 271611 h 6812607"/>
              <a:gd name="connsiteX15454" fmla="*/ 4010918 w 6682383"/>
              <a:gd name="connsiteY15454" fmla="*/ 271611 h 6812607"/>
              <a:gd name="connsiteX15455" fmla="*/ 3988594 w 6682383"/>
              <a:gd name="connsiteY15455" fmla="*/ 279052 h 6812607"/>
              <a:gd name="connsiteX15456" fmla="*/ 3992314 w 6682383"/>
              <a:gd name="connsiteY15456" fmla="*/ 271611 h 6812607"/>
              <a:gd name="connsiteX15457" fmla="*/ 4007197 w 6682383"/>
              <a:gd name="connsiteY15457" fmla="*/ 267890 h 6812607"/>
              <a:gd name="connsiteX15458" fmla="*/ 4040684 w 6682383"/>
              <a:gd name="connsiteY15458" fmla="*/ 256728 h 6812607"/>
              <a:gd name="connsiteX15459" fmla="*/ 5848945 w 6682383"/>
              <a:gd name="connsiteY15459" fmla="*/ 241845 h 6812607"/>
              <a:gd name="connsiteX15460" fmla="*/ 5871269 w 6682383"/>
              <a:gd name="connsiteY15460" fmla="*/ 249287 h 6812607"/>
              <a:gd name="connsiteX15461" fmla="*/ 5874990 w 6682383"/>
              <a:gd name="connsiteY15461" fmla="*/ 256728 h 6812607"/>
              <a:gd name="connsiteX15462" fmla="*/ 5878711 w 6682383"/>
              <a:gd name="connsiteY15462" fmla="*/ 256728 h 6812607"/>
              <a:gd name="connsiteX15463" fmla="*/ 5886152 w 6682383"/>
              <a:gd name="connsiteY15463" fmla="*/ 260449 h 6812607"/>
              <a:gd name="connsiteX15464" fmla="*/ 5886152 w 6682383"/>
              <a:gd name="connsiteY15464" fmla="*/ 267890 h 6812607"/>
              <a:gd name="connsiteX15465" fmla="*/ 5878711 w 6682383"/>
              <a:gd name="connsiteY15465" fmla="*/ 271611 h 6812607"/>
              <a:gd name="connsiteX15466" fmla="*/ 5863828 w 6682383"/>
              <a:gd name="connsiteY15466" fmla="*/ 264170 h 6812607"/>
              <a:gd name="connsiteX15467" fmla="*/ 5852666 w 6682383"/>
              <a:gd name="connsiteY15467" fmla="*/ 260449 h 6812607"/>
              <a:gd name="connsiteX15468" fmla="*/ 5841504 w 6682383"/>
              <a:gd name="connsiteY15468" fmla="*/ 249287 h 6812607"/>
              <a:gd name="connsiteX15469" fmla="*/ 5811738 w 6682383"/>
              <a:gd name="connsiteY15469" fmla="*/ 241845 h 6812607"/>
              <a:gd name="connsiteX15470" fmla="*/ 5819179 w 6682383"/>
              <a:gd name="connsiteY15470" fmla="*/ 241845 h 6812607"/>
              <a:gd name="connsiteX15471" fmla="*/ 5811738 w 6682383"/>
              <a:gd name="connsiteY15471" fmla="*/ 249287 h 6812607"/>
              <a:gd name="connsiteX15472" fmla="*/ 5804297 w 6682383"/>
              <a:gd name="connsiteY15472" fmla="*/ 249287 h 6812607"/>
              <a:gd name="connsiteX15473" fmla="*/ 5811738 w 6682383"/>
              <a:gd name="connsiteY15473" fmla="*/ 241845 h 6812607"/>
              <a:gd name="connsiteX15474" fmla="*/ 5447109 w 6682383"/>
              <a:gd name="connsiteY15474" fmla="*/ 241845 h 6812607"/>
              <a:gd name="connsiteX15475" fmla="*/ 5454551 w 6682383"/>
              <a:gd name="connsiteY15475" fmla="*/ 249287 h 6812607"/>
              <a:gd name="connsiteX15476" fmla="*/ 5447109 w 6682383"/>
              <a:gd name="connsiteY15476" fmla="*/ 249287 h 6812607"/>
              <a:gd name="connsiteX15477" fmla="*/ 5447109 w 6682383"/>
              <a:gd name="connsiteY15477" fmla="*/ 241845 h 6812607"/>
              <a:gd name="connsiteX15478" fmla="*/ 3914180 w 6682383"/>
              <a:gd name="connsiteY15478" fmla="*/ 241845 h 6812607"/>
              <a:gd name="connsiteX15479" fmla="*/ 3921622 w 6682383"/>
              <a:gd name="connsiteY15479" fmla="*/ 249287 h 6812607"/>
              <a:gd name="connsiteX15480" fmla="*/ 3914180 w 6682383"/>
              <a:gd name="connsiteY15480" fmla="*/ 249287 h 6812607"/>
              <a:gd name="connsiteX15481" fmla="*/ 5863828 w 6682383"/>
              <a:gd name="connsiteY15481" fmla="*/ 234404 h 6812607"/>
              <a:gd name="connsiteX15482" fmla="*/ 5878711 w 6682383"/>
              <a:gd name="connsiteY15482" fmla="*/ 241845 h 6812607"/>
              <a:gd name="connsiteX15483" fmla="*/ 5871269 w 6682383"/>
              <a:gd name="connsiteY15483" fmla="*/ 241845 h 6812607"/>
              <a:gd name="connsiteX15484" fmla="*/ 4799707 w 6682383"/>
              <a:gd name="connsiteY15484" fmla="*/ 234404 h 6812607"/>
              <a:gd name="connsiteX15485" fmla="*/ 4792265 w 6682383"/>
              <a:gd name="connsiteY15485" fmla="*/ 241845 h 6812607"/>
              <a:gd name="connsiteX15486" fmla="*/ 4803427 w 6682383"/>
              <a:gd name="connsiteY15486" fmla="*/ 241845 h 6812607"/>
              <a:gd name="connsiteX15487" fmla="*/ 4807148 w 6682383"/>
              <a:gd name="connsiteY15487" fmla="*/ 241845 h 6812607"/>
              <a:gd name="connsiteX15488" fmla="*/ 4814590 w 6682383"/>
              <a:gd name="connsiteY15488" fmla="*/ 249287 h 6812607"/>
              <a:gd name="connsiteX15489" fmla="*/ 4822031 w 6682383"/>
              <a:gd name="connsiteY15489" fmla="*/ 241845 h 6812607"/>
              <a:gd name="connsiteX15490" fmla="*/ 4836914 w 6682383"/>
              <a:gd name="connsiteY15490" fmla="*/ 234404 h 6812607"/>
              <a:gd name="connsiteX15491" fmla="*/ 4829472 w 6682383"/>
              <a:gd name="connsiteY15491" fmla="*/ 234404 h 6812607"/>
              <a:gd name="connsiteX15492" fmla="*/ 4818310 w 6682383"/>
              <a:gd name="connsiteY15492" fmla="*/ 234404 h 6812607"/>
              <a:gd name="connsiteX15493" fmla="*/ 4799707 w 6682383"/>
              <a:gd name="connsiteY15493" fmla="*/ 234404 h 6812607"/>
              <a:gd name="connsiteX15494" fmla="*/ 3876973 w 6682383"/>
              <a:gd name="connsiteY15494" fmla="*/ 234404 h 6812607"/>
              <a:gd name="connsiteX15495" fmla="*/ 3884415 w 6682383"/>
              <a:gd name="connsiteY15495" fmla="*/ 234404 h 6812607"/>
              <a:gd name="connsiteX15496" fmla="*/ 3891855 w 6682383"/>
              <a:gd name="connsiteY15496" fmla="*/ 234404 h 6812607"/>
              <a:gd name="connsiteX15497" fmla="*/ 3888135 w 6682383"/>
              <a:gd name="connsiteY15497" fmla="*/ 241845 h 6812607"/>
              <a:gd name="connsiteX15498" fmla="*/ 3884415 w 6682383"/>
              <a:gd name="connsiteY15498" fmla="*/ 249287 h 6812607"/>
              <a:gd name="connsiteX15499" fmla="*/ 3876973 w 6682383"/>
              <a:gd name="connsiteY15499" fmla="*/ 249287 h 6812607"/>
              <a:gd name="connsiteX15500" fmla="*/ 3876973 w 6682383"/>
              <a:gd name="connsiteY15500" fmla="*/ 245566 h 6812607"/>
              <a:gd name="connsiteX15501" fmla="*/ 3876973 w 6682383"/>
              <a:gd name="connsiteY15501" fmla="*/ 234404 h 6812607"/>
              <a:gd name="connsiteX15502" fmla="*/ 5432226 w 6682383"/>
              <a:gd name="connsiteY15502" fmla="*/ 226963 h 6812607"/>
              <a:gd name="connsiteX15503" fmla="*/ 5439668 w 6682383"/>
              <a:gd name="connsiteY15503" fmla="*/ 230683 h 6812607"/>
              <a:gd name="connsiteX15504" fmla="*/ 5454551 w 6682383"/>
              <a:gd name="connsiteY15504" fmla="*/ 230683 h 6812607"/>
              <a:gd name="connsiteX15505" fmla="*/ 5461992 w 6682383"/>
              <a:gd name="connsiteY15505" fmla="*/ 234404 h 6812607"/>
              <a:gd name="connsiteX15506" fmla="*/ 5458271 w 6682383"/>
              <a:gd name="connsiteY15506" fmla="*/ 241845 h 6812607"/>
              <a:gd name="connsiteX15507" fmla="*/ 5454551 w 6682383"/>
              <a:gd name="connsiteY15507" fmla="*/ 241845 h 6812607"/>
              <a:gd name="connsiteX15508" fmla="*/ 5448039 w 6682383"/>
              <a:gd name="connsiteY15508" fmla="*/ 241845 h 6812607"/>
              <a:gd name="connsiteX15509" fmla="*/ 5447109 w 6682383"/>
              <a:gd name="connsiteY15509" fmla="*/ 241845 h 6812607"/>
              <a:gd name="connsiteX15510" fmla="*/ 5443388 w 6682383"/>
              <a:gd name="connsiteY15510" fmla="*/ 241845 h 6812607"/>
              <a:gd name="connsiteX15511" fmla="*/ 5439668 w 6682383"/>
              <a:gd name="connsiteY15511" fmla="*/ 241845 h 6812607"/>
              <a:gd name="connsiteX15512" fmla="*/ 5432226 w 6682383"/>
              <a:gd name="connsiteY15512" fmla="*/ 241845 h 6812607"/>
              <a:gd name="connsiteX15513" fmla="*/ 5432226 w 6682383"/>
              <a:gd name="connsiteY15513" fmla="*/ 226963 h 6812607"/>
              <a:gd name="connsiteX15514" fmla="*/ 4866679 w 6682383"/>
              <a:gd name="connsiteY15514" fmla="*/ 226963 h 6812607"/>
              <a:gd name="connsiteX15515" fmla="*/ 4881562 w 6682383"/>
              <a:gd name="connsiteY15515" fmla="*/ 234404 h 6812607"/>
              <a:gd name="connsiteX15516" fmla="*/ 4889004 w 6682383"/>
              <a:gd name="connsiteY15516" fmla="*/ 226963 h 6812607"/>
              <a:gd name="connsiteX15517" fmla="*/ 4866679 w 6682383"/>
              <a:gd name="connsiteY15517" fmla="*/ 226963 h 6812607"/>
              <a:gd name="connsiteX15518" fmla="*/ 4182070 w 6682383"/>
              <a:gd name="connsiteY15518" fmla="*/ 226963 h 6812607"/>
              <a:gd name="connsiteX15519" fmla="*/ 4167188 w 6682383"/>
              <a:gd name="connsiteY15519" fmla="*/ 234404 h 6812607"/>
              <a:gd name="connsiteX15520" fmla="*/ 4148584 w 6682383"/>
              <a:gd name="connsiteY15520" fmla="*/ 238125 h 6812607"/>
              <a:gd name="connsiteX15521" fmla="*/ 4122539 w 6682383"/>
              <a:gd name="connsiteY15521" fmla="*/ 241845 h 6812607"/>
              <a:gd name="connsiteX15522" fmla="*/ 4100215 w 6682383"/>
              <a:gd name="connsiteY15522" fmla="*/ 249287 h 6812607"/>
              <a:gd name="connsiteX15523" fmla="*/ 4100215 w 6682383"/>
              <a:gd name="connsiteY15523" fmla="*/ 241845 h 6812607"/>
              <a:gd name="connsiteX15524" fmla="*/ 3828604 w 6682383"/>
              <a:gd name="connsiteY15524" fmla="*/ 226963 h 6812607"/>
              <a:gd name="connsiteX15525" fmla="*/ 3832325 w 6682383"/>
              <a:gd name="connsiteY15525" fmla="*/ 226963 h 6812607"/>
              <a:gd name="connsiteX15526" fmla="*/ 3839766 w 6682383"/>
              <a:gd name="connsiteY15526" fmla="*/ 234404 h 6812607"/>
              <a:gd name="connsiteX15527" fmla="*/ 3832325 w 6682383"/>
              <a:gd name="connsiteY15527" fmla="*/ 234404 h 6812607"/>
              <a:gd name="connsiteX15528" fmla="*/ 3824883 w 6682383"/>
              <a:gd name="connsiteY15528" fmla="*/ 234404 h 6812607"/>
              <a:gd name="connsiteX15529" fmla="*/ 3828604 w 6682383"/>
              <a:gd name="connsiteY15529" fmla="*/ 226963 h 6812607"/>
              <a:gd name="connsiteX15530" fmla="*/ 5186660 w 6682383"/>
              <a:gd name="connsiteY15530" fmla="*/ 219521 h 6812607"/>
              <a:gd name="connsiteX15531" fmla="*/ 5186660 w 6682383"/>
              <a:gd name="connsiteY15531" fmla="*/ 226963 h 6812607"/>
              <a:gd name="connsiteX15532" fmla="*/ 5194101 w 6682383"/>
              <a:gd name="connsiteY15532" fmla="*/ 226963 h 6812607"/>
              <a:gd name="connsiteX15533" fmla="*/ 4502051 w 6682383"/>
              <a:gd name="connsiteY15533" fmla="*/ 219521 h 6812607"/>
              <a:gd name="connsiteX15534" fmla="*/ 4509492 w 6682383"/>
              <a:gd name="connsiteY15534" fmla="*/ 226963 h 6812607"/>
              <a:gd name="connsiteX15535" fmla="*/ 4513720 w 6682383"/>
              <a:gd name="connsiteY15535" fmla="*/ 227301 h 6812607"/>
              <a:gd name="connsiteX15536" fmla="*/ 5417343 w 6682383"/>
              <a:gd name="connsiteY15536" fmla="*/ 212080 h 6812607"/>
              <a:gd name="connsiteX15537" fmla="*/ 5424785 w 6682383"/>
              <a:gd name="connsiteY15537" fmla="*/ 212080 h 6812607"/>
              <a:gd name="connsiteX15538" fmla="*/ 5424785 w 6682383"/>
              <a:gd name="connsiteY15538" fmla="*/ 215800 h 6812607"/>
              <a:gd name="connsiteX15539" fmla="*/ 5424785 w 6682383"/>
              <a:gd name="connsiteY15539" fmla="*/ 219521 h 6812607"/>
              <a:gd name="connsiteX15540" fmla="*/ 5421064 w 6682383"/>
              <a:gd name="connsiteY15540" fmla="*/ 215800 h 6812607"/>
              <a:gd name="connsiteX15541" fmla="*/ 5417343 w 6682383"/>
              <a:gd name="connsiteY15541" fmla="*/ 212080 h 6812607"/>
              <a:gd name="connsiteX15542" fmla="*/ 4531816 w 6682383"/>
              <a:gd name="connsiteY15542" fmla="*/ 208359 h 6812607"/>
              <a:gd name="connsiteX15543" fmla="*/ 4531816 w 6682383"/>
              <a:gd name="connsiteY15543" fmla="*/ 212080 h 6812607"/>
              <a:gd name="connsiteX15544" fmla="*/ 4528715 w 6682383"/>
              <a:gd name="connsiteY15544" fmla="*/ 211305 h 6812607"/>
              <a:gd name="connsiteX15545" fmla="*/ 4529026 w 6682383"/>
              <a:gd name="connsiteY15545" fmla="*/ 210452 h 6812607"/>
              <a:gd name="connsiteX15546" fmla="*/ 4531816 w 6682383"/>
              <a:gd name="connsiteY15546" fmla="*/ 208359 h 6812607"/>
              <a:gd name="connsiteX15547" fmla="*/ 5543847 w 6682383"/>
              <a:gd name="connsiteY15547" fmla="*/ 204638 h 6812607"/>
              <a:gd name="connsiteX15548" fmla="*/ 5551289 w 6682383"/>
              <a:gd name="connsiteY15548" fmla="*/ 208359 h 6812607"/>
              <a:gd name="connsiteX15549" fmla="*/ 5543847 w 6682383"/>
              <a:gd name="connsiteY15549" fmla="*/ 212080 h 6812607"/>
              <a:gd name="connsiteX15550" fmla="*/ 5045273 w 6682383"/>
              <a:gd name="connsiteY15550" fmla="*/ 204638 h 6812607"/>
              <a:gd name="connsiteX15551" fmla="*/ 5045273 w 6682383"/>
              <a:gd name="connsiteY15551" fmla="*/ 212080 h 6812607"/>
              <a:gd name="connsiteX15552" fmla="*/ 5052715 w 6682383"/>
              <a:gd name="connsiteY15552" fmla="*/ 212080 h 6812607"/>
              <a:gd name="connsiteX15553" fmla="*/ 5045273 w 6682383"/>
              <a:gd name="connsiteY15553" fmla="*/ 204638 h 6812607"/>
              <a:gd name="connsiteX15554" fmla="*/ 3981152 w 6682383"/>
              <a:gd name="connsiteY15554" fmla="*/ 204638 h 6812607"/>
              <a:gd name="connsiteX15555" fmla="*/ 3996035 w 6682383"/>
              <a:gd name="connsiteY15555" fmla="*/ 204638 h 6812607"/>
              <a:gd name="connsiteX15556" fmla="*/ 4003477 w 6682383"/>
              <a:gd name="connsiteY15556" fmla="*/ 204638 h 6812607"/>
              <a:gd name="connsiteX15557" fmla="*/ 4003477 w 6682383"/>
              <a:gd name="connsiteY15557" fmla="*/ 212080 h 6812607"/>
              <a:gd name="connsiteX15558" fmla="*/ 3996035 w 6682383"/>
              <a:gd name="connsiteY15558" fmla="*/ 219521 h 6812607"/>
              <a:gd name="connsiteX15559" fmla="*/ 3988594 w 6682383"/>
              <a:gd name="connsiteY15559" fmla="*/ 212080 h 6812607"/>
              <a:gd name="connsiteX15560" fmla="*/ 3981152 w 6682383"/>
              <a:gd name="connsiteY15560" fmla="*/ 212080 h 6812607"/>
              <a:gd name="connsiteX15561" fmla="*/ 3973711 w 6682383"/>
              <a:gd name="connsiteY15561" fmla="*/ 212080 h 6812607"/>
              <a:gd name="connsiteX15562" fmla="*/ 3981152 w 6682383"/>
              <a:gd name="connsiteY15562" fmla="*/ 204638 h 6812607"/>
              <a:gd name="connsiteX15563" fmla="*/ 4383918 w 6682383"/>
              <a:gd name="connsiteY15563" fmla="*/ 202313 h 6812607"/>
              <a:gd name="connsiteX15564" fmla="*/ 4390430 w 6682383"/>
              <a:gd name="connsiteY15564" fmla="*/ 204638 h 6812607"/>
              <a:gd name="connsiteX15565" fmla="*/ 4405313 w 6682383"/>
              <a:gd name="connsiteY15565" fmla="*/ 204638 h 6812607"/>
              <a:gd name="connsiteX15566" fmla="*/ 4405313 w 6682383"/>
              <a:gd name="connsiteY15566" fmla="*/ 212080 h 6812607"/>
              <a:gd name="connsiteX15567" fmla="*/ 4412754 w 6682383"/>
              <a:gd name="connsiteY15567" fmla="*/ 219521 h 6812607"/>
              <a:gd name="connsiteX15568" fmla="*/ 4423916 w 6682383"/>
              <a:gd name="connsiteY15568" fmla="*/ 219521 h 6812607"/>
              <a:gd name="connsiteX15569" fmla="*/ 4427636 w 6682383"/>
              <a:gd name="connsiteY15569" fmla="*/ 226963 h 6812607"/>
              <a:gd name="connsiteX15570" fmla="*/ 4412754 w 6682383"/>
              <a:gd name="connsiteY15570" fmla="*/ 226963 h 6812607"/>
              <a:gd name="connsiteX15571" fmla="*/ 4368105 w 6682383"/>
              <a:gd name="connsiteY15571" fmla="*/ 234404 h 6812607"/>
              <a:gd name="connsiteX15572" fmla="*/ 4353223 w 6682383"/>
              <a:gd name="connsiteY15572" fmla="*/ 238125 h 6812607"/>
              <a:gd name="connsiteX15573" fmla="*/ 4323457 w 6682383"/>
              <a:gd name="connsiteY15573" fmla="*/ 241845 h 6812607"/>
              <a:gd name="connsiteX15574" fmla="*/ 4308574 w 6682383"/>
              <a:gd name="connsiteY15574" fmla="*/ 249287 h 6812607"/>
              <a:gd name="connsiteX15575" fmla="*/ 4308574 w 6682383"/>
              <a:gd name="connsiteY15575" fmla="*/ 241845 h 6812607"/>
              <a:gd name="connsiteX15576" fmla="*/ 4301133 w 6682383"/>
              <a:gd name="connsiteY15576" fmla="*/ 219521 h 6812607"/>
              <a:gd name="connsiteX15577" fmla="*/ 4312295 w 6682383"/>
              <a:gd name="connsiteY15577" fmla="*/ 208359 h 6812607"/>
              <a:gd name="connsiteX15578" fmla="*/ 4323457 w 6682383"/>
              <a:gd name="connsiteY15578" fmla="*/ 204638 h 6812607"/>
              <a:gd name="connsiteX15579" fmla="*/ 4334619 w 6682383"/>
              <a:gd name="connsiteY15579" fmla="*/ 208359 h 6812607"/>
              <a:gd name="connsiteX15580" fmla="*/ 4345781 w 6682383"/>
              <a:gd name="connsiteY15580" fmla="*/ 212080 h 6812607"/>
              <a:gd name="connsiteX15581" fmla="*/ 4353223 w 6682383"/>
              <a:gd name="connsiteY15581" fmla="*/ 212080 h 6812607"/>
              <a:gd name="connsiteX15582" fmla="*/ 4360664 w 6682383"/>
              <a:gd name="connsiteY15582" fmla="*/ 204638 h 6812607"/>
              <a:gd name="connsiteX15583" fmla="*/ 4368105 w 6682383"/>
              <a:gd name="connsiteY15583" fmla="*/ 212080 h 6812607"/>
              <a:gd name="connsiteX15584" fmla="*/ 4375547 w 6682383"/>
              <a:gd name="connsiteY15584" fmla="*/ 219521 h 6812607"/>
              <a:gd name="connsiteX15585" fmla="*/ 4375547 w 6682383"/>
              <a:gd name="connsiteY15585" fmla="*/ 212080 h 6812607"/>
              <a:gd name="connsiteX15586" fmla="*/ 4383918 w 6682383"/>
              <a:gd name="connsiteY15586" fmla="*/ 202313 h 6812607"/>
              <a:gd name="connsiteX15587" fmla="*/ 5119687 w 6682383"/>
              <a:gd name="connsiteY15587" fmla="*/ 189756 h 6812607"/>
              <a:gd name="connsiteX15588" fmla="*/ 5119687 w 6682383"/>
              <a:gd name="connsiteY15588" fmla="*/ 197197 h 6812607"/>
              <a:gd name="connsiteX15589" fmla="*/ 5127129 w 6682383"/>
              <a:gd name="connsiteY15589" fmla="*/ 197197 h 6812607"/>
              <a:gd name="connsiteX15590" fmla="*/ 4606230 w 6682383"/>
              <a:gd name="connsiteY15590" fmla="*/ 189756 h 6812607"/>
              <a:gd name="connsiteX15591" fmla="*/ 4576465 w 6682383"/>
              <a:gd name="connsiteY15591" fmla="*/ 197197 h 6812607"/>
              <a:gd name="connsiteX15592" fmla="*/ 4606230 w 6682383"/>
              <a:gd name="connsiteY15592" fmla="*/ 204638 h 6812607"/>
              <a:gd name="connsiteX15593" fmla="*/ 4621113 w 6682383"/>
              <a:gd name="connsiteY15593" fmla="*/ 197197 h 6812607"/>
              <a:gd name="connsiteX15594" fmla="*/ 4628554 w 6682383"/>
              <a:gd name="connsiteY15594" fmla="*/ 197197 h 6812607"/>
              <a:gd name="connsiteX15595" fmla="*/ 4308574 w 6682383"/>
              <a:gd name="connsiteY15595" fmla="*/ 189756 h 6812607"/>
              <a:gd name="connsiteX15596" fmla="*/ 4330898 w 6682383"/>
              <a:gd name="connsiteY15596" fmla="*/ 189756 h 6812607"/>
              <a:gd name="connsiteX15597" fmla="*/ 4271367 w 6682383"/>
              <a:gd name="connsiteY15597" fmla="*/ 204638 h 6812607"/>
              <a:gd name="connsiteX15598" fmla="*/ 4211836 w 6682383"/>
              <a:gd name="connsiteY15598" fmla="*/ 212080 h 6812607"/>
              <a:gd name="connsiteX15599" fmla="*/ 4234160 w 6682383"/>
              <a:gd name="connsiteY15599" fmla="*/ 204638 h 6812607"/>
              <a:gd name="connsiteX15600" fmla="*/ 4241602 w 6682383"/>
              <a:gd name="connsiteY15600" fmla="*/ 204638 h 6812607"/>
              <a:gd name="connsiteX15601" fmla="*/ 4249043 w 6682383"/>
              <a:gd name="connsiteY15601" fmla="*/ 204638 h 6812607"/>
              <a:gd name="connsiteX15602" fmla="*/ 4308574 w 6682383"/>
              <a:gd name="connsiteY15602" fmla="*/ 189756 h 6812607"/>
              <a:gd name="connsiteX15603" fmla="*/ 4040684 w 6682383"/>
              <a:gd name="connsiteY15603" fmla="*/ 189756 h 6812607"/>
              <a:gd name="connsiteX15604" fmla="*/ 4055566 w 6682383"/>
              <a:gd name="connsiteY15604" fmla="*/ 189756 h 6812607"/>
              <a:gd name="connsiteX15605" fmla="*/ 4044404 w 6682383"/>
              <a:gd name="connsiteY15605" fmla="*/ 197197 h 6812607"/>
              <a:gd name="connsiteX15606" fmla="*/ 4033242 w 6682383"/>
              <a:gd name="connsiteY15606" fmla="*/ 193476 h 6812607"/>
              <a:gd name="connsiteX15607" fmla="*/ 4040684 w 6682383"/>
              <a:gd name="connsiteY15607" fmla="*/ 189756 h 6812607"/>
              <a:gd name="connsiteX15608" fmla="*/ 5089922 w 6682383"/>
              <a:gd name="connsiteY15608" fmla="*/ 182314 h 6812607"/>
              <a:gd name="connsiteX15609" fmla="*/ 5097363 w 6682383"/>
              <a:gd name="connsiteY15609" fmla="*/ 189756 h 6812607"/>
              <a:gd name="connsiteX15610" fmla="*/ 5112246 w 6682383"/>
              <a:gd name="connsiteY15610" fmla="*/ 197197 h 6812607"/>
              <a:gd name="connsiteX15611" fmla="*/ 4948535 w 6682383"/>
              <a:gd name="connsiteY15611" fmla="*/ 182314 h 6812607"/>
              <a:gd name="connsiteX15612" fmla="*/ 4948535 w 6682383"/>
              <a:gd name="connsiteY15612" fmla="*/ 189756 h 6812607"/>
              <a:gd name="connsiteX15613" fmla="*/ 4955976 w 6682383"/>
              <a:gd name="connsiteY15613" fmla="*/ 189756 h 6812607"/>
              <a:gd name="connsiteX15614" fmla="*/ 4963418 w 6682383"/>
              <a:gd name="connsiteY15614" fmla="*/ 189756 h 6812607"/>
              <a:gd name="connsiteX15615" fmla="*/ 4963418 w 6682383"/>
              <a:gd name="connsiteY15615" fmla="*/ 182314 h 6812607"/>
              <a:gd name="connsiteX15616" fmla="*/ 4955976 w 6682383"/>
              <a:gd name="connsiteY15616" fmla="*/ 189756 h 6812607"/>
              <a:gd name="connsiteX15617" fmla="*/ 4948535 w 6682383"/>
              <a:gd name="connsiteY15617" fmla="*/ 182314 h 6812607"/>
              <a:gd name="connsiteX15618" fmla="*/ 4896445 w 6682383"/>
              <a:gd name="connsiteY15618" fmla="*/ 182314 h 6812607"/>
              <a:gd name="connsiteX15619" fmla="*/ 4870400 w 6682383"/>
              <a:gd name="connsiteY15619" fmla="*/ 186035 h 6812607"/>
              <a:gd name="connsiteX15620" fmla="*/ 4859238 w 6682383"/>
              <a:gd name="connsiteY15620" fmla="*/ 193476 h 6812607"/>
              <a:gd name="connsiteX15621" fmla="*/ 4851797 w 6682383"/>
              <a:gd name="connsiteY15621" fmla="*/ 189756 h 6812607"/>
              <a:gd name="connsiteX15622" fmla="*/ 4844355 w 6682383"/>
              <a:gd name="connsiteY15622" fmla="*/ 189756 h 6812607"/>
              <a:gd name="connsiteX15623" fmla="*/ 4825752 w 6682383"/>
              <a:gd name="connsiteY15623" fmla="*/ 197197 h 6812607"/>
              <a:gd name="connsiteX15624" fmla="*/ 4810869 w 6682383"/>
              <a:gd name="connsiteY15624" fmla="*/ 193476 h 6812607"/>
              <a:gd name="connsiteX15625" fmla="*/ 4799707 w 6682383"/>
              <a:gd name="connsiteY15625" fmla="*/ 189756 h 6812607"/>
              <a:gd name="connsiteX15626" fmla="*/ 4784824 w 6682383"/>
              <a:gd name="connsiteY15626" fmla="*/ 197197 h 6812607"/>
              <a:gd name="connsiteX15627" fmla="*/ 4762500 w 6682383"/>
              <a:gd name="connsiteY15627" fmla="*/ 197197 h 6812607"/>
              <a:gd name="connsiteX15628" fmla="*/ 4773662 w 6682383"/>
              <a:gd name="connsiteY15628" fmla="*/ 200918 h 6812607"/>
              <a:gd name="connsiteX15629" fmla="*/ 4799707 w 6682383"/>
              <a:gd name="connsiteY15629" fmla="*/ 204638 h 6812607"/>
              <a:gd name="connsiteX15630" fmla="*/ 4881562 w 6682383"/>
              <a:gd name="connsiteY15630" fmla="*/ 212080 h 6812607"/>
              <a:gd name="connsiteX15631" fmla="*/ 4896445 w 6682383"/>
              <a:gd name="connsiteY15631" fmla="*/ 212080 h 6812607"/>
              <a:gd name="connsiteX15632" fmla="*/ 4907607 w 6682383"/>
              <a:gd name="connsiteY15632" fmla="*/ 204638 h 6812607"/>
              <a:gd name="connsiteX15633" fmla="*/ 4911328 w 6682383"/>
              <a:gd name="connsiteY15633" fmla="*/ 204638 h 6812607"/>
              <a:gd name="connsiteX15634" fmla="*/ 4918769 w 6682383"/>
              <a:gd name="connsiteY15634" fmla="*/ 197197 h 6812607"/>
              <a:gd name="connsiteX15635" fmla="*/ 4918769 w 6682383"/>
              <a:gd name="connsiteY15635" fmla="*/ 193476 h 6812607"/>
              <a:gd name="connsiteX15636" fmla="*/ 4926211 w 6682383"/>
              <a:gd name="connsiteY15636" fmla="*/ 189756 h 6812607"/>
              <a:gd name="connsiteX15637" fmla="*/ 4937373 w 6682383"/>
              <a:gd name="connsiteY15637" fmla="*/ 189756 h 6812607"/>
              <a:gd name="connsiteX15638" fmla="*/ 4941093 w 6682383"/>
              <a:gd name="connsiteY15638" fmla="*/ 189756 h 6812607"/>
              <a:gd name="connsiteX15639" fmla="*/ 4926211 w 6682383"/>
              <a:gd name="connsiteY15639" fmla="*/ 182314 h 6812607"/>
              <a:gd name="connsiteX15640" fmla="*/ 4435078 w 6682383"/>
              <a:gd name="connsiteY15640" fmla="*/ 182314 h 6812607"/>
              <a:gd name="connsiteX15641" fmla="*/ 4442519 w 6682383"/>
              <a:gd name="connsiteY15641" fmla="*/ 189756 h 6812607"/>
              <a:gd name="connsiteX15642" fmla="*/ 4431357 w 6682383"/>
              <a:gd name="connsiteY15642" fmla="*/ 189756 h 6812607"/>
              <a:gd name="connsiteX15643" fmla="*/ 4420195 w 6682383"/>
              <a:gd name="connsiteY15643" fmla="*/ 189756 h 6812607"/>
              <a:gd name="connsiteX15644" fmla="*/ 4435078 w 6682383"/>
              <a:gd name="connsiteY15644" fmla="*/ 182314 h 6812607"/>
              <a:gd name="connsiteX15645" fmla="*/ 4368105 w 6682383"/>
              <a:gd name="connsiteY15645" fmla="*/ 182314 h 6812607"/>
              <a:gd name="connsiteX15646" fmla="*/ 4360664 w 6682383"/>
              <a:gd name="connsiteY15646" fmla="*/ 189756 h 6812607"/>
              <a:gd name="connsiteX15647" fmla="*/ 4345781 w 6682383"/>
              <a:gd name="connsiteY15647" fmla="*/ 189756 h 6812607"/>
              <a:gd name="connsiteX15648" fmla="*/ 4338340 w 6682383"/>
              <a:gd name="connsiteY15648" fmla="*/ 189756 h 6812607"/>
              <a:gd name="connsiteX15649" fmla="*/ 5452690 w 6682383"/>
              <a:gd name="connsiteY15649" fmla="*/ 179989 h 6812607"/>
              <a:gd name="connsiteX15650" fmla="*/ 5447109 w 6682383"/>
              <a:gd name="connsiteY15650" fmla="*/ 189756 h 6812607"/>
              <a:gd name="connsiteX15651" fmla="*/ 5454551 w 6682383"/>
              <a:gd name="connsiteY15651" fmla="*/ 197197 h 6812607"/>
              <a:gd name="connsiteX15652" fmla="*/ 5469433 w 6682383"/>
              <a:gd name="connsiteY15652" fmla="*/ 189756 h 6812607"/>
              <a:gd name="connsiteX15653" fmla="*/ 5461992 w 6682383"/>
              <a:gd name="connsiteY15653" fmla="*/ 182314 h 6812607"/>
              <a:gd name="connsiteX15654" fmla="*/ 5452690 w 6682383"/>
              <a:gd name="connsiteY15654" fmla="*/ 179989 h 6812607"/>
              <a:gd name="connsiteX15655" fmla="*/ 4106726 w 6682383"/>
              <a:gd name="connsiteY15655" fmla="*/ 177663 h 6812607"/>
              <a:gd name="connsiteX15656" fmla="*/ 4107656 w 6682383"/>
              <a:gd name="connsiteY15656" fmla="*/ 182314 h 6812607"/>
              <a:gd name="connsiteX15657" fmla="*/ 4115098 w 6682383"/>
              <a:gd name="connsiteY15657" fmla="*/ 186035 h 6812607"/>
              <a:gd name="connsiteX15658" fmla="*/ 4107656 w 6682383"/>
              <a:gd name="connsiteY15658" fmla="*/ 189756 h 6812607"/>
              <a:gd name="connsiteX15659" fmla="*/ 4103936 w 6682383"/>
              <a:gd name="connsiteY15659" fmla="*/ 186035 h 6812607"/>
              <a:gd name="connsiteX15660" fmla="*/ 4103936 w 6682383"/>
              <a:gd name="connsiteY15660" fmla="*/ 178594 h 6812607"/>
              <a:gd name="connsiteX15661" fmla="*/ 4106726 w 6682383"/>
              <a:gd name="connsiteY15661" fmla="*/ 177663 h 6812607"/>
              <a:gd name="connsiteX15662" fmla="*/ 4375547 w 6682383"/>
              <a:gd name="connsiteY15662" fmla="*/ 174873 h 6812607"/>
              <a:gd name="connsiteX15663" fmla="*/ 4390430 w 6682383"/>
              <a:gd name="connsiteY15663" fmla="*/ 182314 h 6812607"/>
              <a:gd name="connsiteX15664" fmla="*/ 4375547 w 6682383"/>
              <a:gd name="connsiteY15664" fmla="*/ 182314 h 6812607"/>
              <a:gd name="connsiteX15665" fmla="*/ 4025801 w 6682383"/>
              <a:gd name="connsiteY15665" fmla="*/ 174873 h 6812607"/>
              <a:gd name="connsiteX15666" fmla="*/ 4033242 w 6682383"/>
              <a:gd name="connsiteY15666" fmla="*/ 174873 h 6812607"/>
              <a:gd name="connsiteX15667" fmla="*/ 4033242 w 6682383"/>
              <a:gd name="connsiteY15667" fmla="*/ 178594 h 6812607"/>
              <a:gd name="connsiteX15668" fmla="*/ 4033242 w 6682383"/>
              <a:gd name="connsiteY15668" fmla="*/ 182314 h 6812607"/>
              <a:gd name="connsiteX15669" fmla="*/ 4025801 w 6682383"/>
              <a:gd name="connsiteY15669" fmla="*/ 174873 h 6812607"/>
              <a:gd name="connsiteX15670" fmla="*/ 4605300 w 6682383"/>
              <a:gd name="connsiteY15670" fmla="*/ 169292 h 6812607"/>
              <a:gd name="connsiteX15671" fmla="*/ 4609951 w 6682383"/>
              <a:gd name="connsiteY15671" fmla="*/ 171152 h 6812607"/>
              <a:gd name="connsiteX15672" fmla="*/ 4643437 w 6682383"/>
              <a:gd name="connsiteY15672" fmla="*/ 174873 h 6812607"/>
              <a:gd name="connsiteX15673" fmla="*/ 4673203 w 6682383"/>
              <a:gd name="connsiteY15673" fmla="*/ 174873 h 6812607"/>
              <a:gd name="connsiteX15674" fmla="*/ 4676924 w 6682383"/>
              <a:gd name="connsiteY15674" fmla="*/ 178594 h 6812607"/>
              <a:gd name="connsiteX15675" fmla="*/ 4680644 w 6682383"/>
              <a:gd name="connsiteY15675" fmla="*/ 182314 h 6812607"/>
              <a:gd name="connsiteX15676" fmla="*/ 4695527 w 6682383"/>
              <a:gd name="connsiteY15676" fmla="*/ 189756 h 6812607"/>
              <a:gd name="connsiteX15677" fmla="*/ 4695527 w 6682383"/>
              <a:gd name="connsiteY15677" fmla="*/ 197197 h 6812607"/>
              <a:gd name="connsiteX15678" fmla="*/ 4688086 w 6682383"/>
              <a:gd name="connsiteY15678" fmla="*/ 189756 h 6812607"/>
              <a:gd name="connsiteX15679" fmla="*/ 4676924 w 6682383"/>
              <a:gd name="connsiteY15679" fmla="*/ 182314 h 6812607"/>
              <a:gd name="connsiteX15680" fmla="*/ 4673203 w 6682383"/>
              <a:gd name="connsiteY15680" fmla="*/ 189756 h 6812607"/>
              <a:gd name="connsiteX15681" fmla="*/ 4650879 w 6682383"/>
              <a:gd name="connsiteY15681" fmla="*/ 197197 h 6812607"/>
              <a:gd name="connsiteX15682" fmla="*/ 4632275 w 6682383"/>
              <a:gd name="connsiteY15682" fmla="*/ 204638 h 6812607"/>
              <a:gd name="connsiteX15683" fmla="*/ 4613672 w 6682383"/>
              <a:gd name="connsiteY15683" fmla="*/ 212080 h 6812607"/>
              <a:gd name="connsiteX15684" fmla="*/ 4572744 w 6682383"/>
              <a:gd name="connsiteY15684" fmla="*/ 219521 h 6812607"/>
              <a:gd name="connsiteX15685" fmla="*/ 4561582 w 6682383"/>
              <a:gd name="connsiteY15685" fmla="*/ 219521 h 6812607"/>
              <a:gd name="connsiteX15686" fmla="*/ 4554140 w 6682383"/>
              <a:gd name="connsiteY15686" fmla="*/ 212080 h 6812607"/>
              <a:gd name="connsiteX15687" fmla="*/ 4546699 w 6682383"/>
              <a:gd name="connsiteY15687" fmla="*/ 189756 h 6812607"/>
              <a:gd name="connsiteX15688" fmla="*/ 4546699 w 6682383"/>
              <a:gd name="connsiteY15688" fmla="*/ 197197 h 6812607"/>
              <a:gd name="connsiteX15689" fmla="*/ 4542978 w 6682383"/>
              <a:gd name="connsiteY15689" fmla="*/ 204638 h 6812607"/>
              <a:gd name="connsiteX15690" fmla="*/ 4531816 w 6682383"/>
              <a:gd name="connsiteY15690" fmla="*/ 208359 h 6812607"/>
              <a:gd name="connsiteX15691" fmla="*/ 4531816 w 6682383"/>
              <a:gd name="connsiteY15691" fmla="*/ 197197 h 6812607"/>
              <a:gd name="connsiteX15692" fmla="*/ 4524375 w 6682383"/>
              <a:gd name="connsiteY15692" fmla="*/ 189756 h 6812607"/>
              <a:gd name="connsiteX15693" fmla="*/ 4516933 w 6682383"/>
              <a:gd name="connsiteY15693" fmla="*/ 197197 h 6812607"/>
              <a:gd name="connsiteX15694" fmla="*/ 4516933 w 6682383"/>
              <a:gd name="connsiteY15694" fmla="*/ 204638 h 6812607"/>
              <a:gd name="connsiteX15695" fmla="*/ 4524375 w 6682383"/>
              <a:gd name="connsiteY15695" fmla="*/ 210219 h 6812607"/>
              <a:gd name="connsiteX15696" fmla="*/ 4528715 w 6682383"/>
              <a:gd name="connsiteY15696" fmla="*/ 211305 h 6812607"/>
              <a:gd name="connsiteX15697" fmla="*/ 4528095 w 6682383"/>
              <a:gd name="connsiteY15697" fmla="*/ 213010 h 6812607"/>
              <a:gd name="connsiteX15698" fmla="*/ 4531816 w 6682383"/>
              <a:gd name="connsiteY15698" fmla="*/ 219521 h 6812607"/>
              <a:gd name="connsiteX15699" fmla="*/ 4554140 w 6682383"/>
              <a:gd name="connsiteY15699" fmla="*/ 226963 h 6812607"/>
              <a:gd name="connsiteX15700" fmla="*/ 4576465 w 6682383"/>
              <a:gd name="connsiteY15700" fmla="*/ 226963 h 6812607"/>
              <a:gd name="connsiteX15701" fmla="*/ 4591347 w 6682383"/>
              <a:gd name="connsiteY15701" fmla="*/ 226963 h 6812607"/>
              <a:gd name="connsiteX15702" fmla="*/ 4583906 w 6682383"/>
              <a:gd name="connsiteY15702" fmla="*/ 238125 h 6812607"/>
              <a:gd name="connsiteX15703" fmla="*/ 4591347 w 6682383"/>
              <a:gd name="connsiteY15703" fmla="*/ 241845 h 6812607"/>
              <a:gd name="connsiteX15704" fmla="*/ 4598789 w 6682383"/>
              <a:gd name="connsiteY15704" fmla="*/ 234404 h 6812607"/>
              <a:gd name="connsiteX15705" fmla="*/ 4598789 w 6682383"/>
              <a:gd name="connsiteY15705" fmla="*/ 226963 h 6812607"/>
              <a:gd name="connsiteX15706" fmla="*/ 4602510 w 6682383"/>
              <a:gd name="connsiteY15706" fmla="*/ 230683 h 6812607"/>
              <a:gd name="connsiteX15707" fmla="*/ 4606230 w 6682383"/>
              <a:gd name="connsiteY15707" fmla="*/ 234404 h 6812607"/>
              <a:gd name="connsiteX15708" fmla="*/ 4613672 w 6682383"/>
              <a:gd name="connsiteY15708" fmla="*/ 241845 h 6812607"/>
              <a:gd name="connsiteX15709" fmla="*/ 4621113 w 6682383"/>
              <a:gd name="connsiteY15709" fmla="*/ 241845 h 6812607"/>
              <a:gd name="connsiteX15710" fmla="*/ 4591347 w 6682383"/>
              <a:gd name="connsiteY15710" fmla="*/ 245566 h 6812607"/>
              <a:gd name="connsiteX15711" fmla="*/ 4569023 w 6682383"/>
              <a:gd name="connsiteY15711" fmla="*/ 245566 h 6812607"/>
              <a:gd name="connsiteX15712" fmla="*/ 4557861 w 6682383"/>
              <a:gd name="connsiteY15712" fmla="*/ 249287 h 6812607"/>
              <a:gd name="connsiteX15713" fmla="*/ 4539258 w 6682383"/>
              <a:gd name="connsiteY15713" fmla="*/ 249287 h 6812607"/>
              <a:gd name="connsiteX15714" fmla="*/ 4535537 w 6682383"/>
              <a:gd name="connsiteY15714" fmla="*/ 241845 h 6812607"/>
              <a:gd name="connsiteX15715" fmla="*/ 4524375 w 6682383"/>
              <a:gd name="connsiteY15715" fmla="*/ 234404 h 6812607"/>
              <a:gd name="connsiteX15716" fmla="*/ 4517553 w 6682383"/>
              <a:gd name="connsiteY15716" fmla="*/ 229857 h 6812607"/>
              <a:gd name="connsiteX15717" fmla="*/ 4517166 w 6682383"/>
              <a:gd name="connsiteY15717" fmla="*/ 231148 h 6812607"/>
              <a:gd name="connsiteX15718" fmla="*/ 4513213 w 6682383"/>
              <a:gd name="connsiteY15718" fmla="*/ 234404 h 6812607"/>
              <a:gd name="connsiteX15719" fmla="*/ 4502051 w 6682383"/>
              <a:gd name="connsiteY15719" fmla="*/ 234404 h 6812607"/>
              <a:gd name="connsiteX15720" fmla="*/ 4490888 w 6682383"/>
              <a:gd name="connsiteY15720" fmla="*/ 223242 h 6812607"/>
              <a:gd name="connsiteX15721" fmla="*/ 4472285 w 6682383"/>
              <a:gd name="connsiteY15721" fmla="*/ 219521 h 6812607"/>
              <a:gd name="connsiteX15722" fmla="*/ 4464843 w 6682383"/>
              <a:gd name="connsiteY15722" fmla="*/ 215800 h 6812607"/>
              <a:gd name="connsiteX15723" fmla="*/ 4453681 w 6682383"/>
              <a:gd name="connsiteY15723" fmla="*/ 208359 h 6812607"/>
              <a:gd name="connsiteX15724" fmla="*/ 4442519 w 6682383"/>
              <a:gd name="connsiteY15724" fmla="*/ 212080 h 6812607"/>
              <a:gd name="connsiteX15725" fmla="*/ 4412754 w 6682383"/>
              <a:gd name="connsiteY15725" fmla="*/ 212080 h 6812607"/>
              <a:gd name="connsiteX15726" fmla="*/ 4427636 w 6682383"/>
              <a:gd name="connsiteY15726" fmla="*/ 197197 h 6812607"/>
              <a:gd name="connsiteX15727" fmla="*/ 4442519 w 6682383"/>
              <a:gd name="connsiteY15727" fmla="*/ 197197 h 6812607"/>
              <a:gd name="connsiteX15728" fmla="*/ 4464843 w 6682383"/>
              <a:gd name="connsiteY15728" fmla="*/ 197197 h 6812607"/>
              <a:gd name="connsiteX15729" fmla="*/ 4472285 w 6682383"/>
              <a:gd name="connsiteY15729" fmla="*/ 197197 h 6812607"/>
              <a:gd name="connsiteX15730" fmla="*/ 4494609 w 6682383"/>
              <a:gd name="connsiteY15730" fmla="*/ 204638 h 6812607"/>
              <a:gd name="connsiteX15731" fmla="*/ 4502051 w 6682383"/>
              <a:gd name="connsiteY15731" fmla="*/ 197197 h 6812607"/>
              <a:gd name="connsiteX15732" fmla="*/ 4505771 w 6682383"/>
              <a:gd name="connsiteY15732" fmla="*/ 178594 h 6812607"/>
              <a:gd name="connsiteX15733" fmla="*/ 4524375 w 6682383"/>
              <a:gd name="connsiteY15733" fmla="*/ 182314 h 6812607"/>
              <a:gd name="connsiteX15734" fmla="*/ 4554140 w 6682383"/>
              <a:gd name="connsiteY15734" fmla="*/ 182314 h 6812607"/>
              <a:gd name="connsiteX15735" fmla="*/ 4539258 w 6682383"/>
              <a:gd name="connsiteY15735" fmla="*/ 174873 h 6812607"/>
              <a:gd name="connsiteX15736" fmla="*/ 4565302 w 6682383"/>
              <a:gd name="connsiteY15736" fmla="*/ 171152 h 6812607"/>
              <a:gd name="connsiteX15737" fmla="*/ 4598789 w 6682383"/>
              <a:gd name="connsiteY15737" fmla="*/ 171152 h 6812607"/>
              <a:gd name="connsiteX15738" fmla="*/ 4605300 w 6682383"/>
              <a:gd name="connsiteY15738" fmla="*/ 169292 h 6812607"/>
              <a:gd name="connsiteX15739" fmla="*/ 4435078 w 6682383"/>
              <a:gd name="connsiteY15739" fmla="*/ 167431 h 6812607"/>
              <a:gd name="connsiteX15740" fmla="*/ 4453681 w 6682383"/>
              <a:gd name="connsiteY15740" fmla="*/ 167431 h 6812607"/>
              <a:gd name="connsiteX15741" fmla="*/ 4464843 w 6682383"/>
              <a:gd name="connsiteY15741" fmla="*/ 171152 h 6812607"/>
              <a:gd name="connsiteX15742" fmla="*/ 4449961 w 6682383"/>
              <a:gd name="connsiteY15742" fmla="*/ 174873 h 6812607"/>
              <a:gd name="connsiteX15743" fmla="*/ 4412754 w 6682383"/>
              <a:gd name="connsiteY15743" fmla="*/ 167431 h 6812607"/>
              <a:gd name="connsiteX15744" fmla="*/ 4412754 w 6682383"/>
              <a:gd name="connsiteY15744" fmla="*/ 174873 h 6812607"/>
              <a:gd name="connsiteX15745" fmla="*/ 4409033 w 6682383"/>
              <a:gd name="connsiteY15745" fmla="*/ 171152 h 6812607"/>
              <a:gd name="connsiteX15746" fmla="*/ 4412754 w 6682383"/>
              <a:gd name="connsiteY15746" fmla="*/ 167431 h 6812607"/>
              <a:gd name="connsiteX15747" fmla="*/ 4650879 w 6682383"/>
              <a:gd name="connsiteY15747" fmla="*/ 159990 h 6812607"/>
              <a:gd name="connsiteX15748" fmla="*/ 4654599 w 6682383"/>
              <a:gd name="connsiteY15748" fmla="*/ 159990 h 6812607"/>
              <a:gd name="connsiteX15749" fmla="*/ 4658320 w 6682383"/>
              <a:gd name="connsiteY15749" fmla="*/ 167431 h 6812607"/>
              <a:gd name="connsiteX15750" fmla="*/ 4650879 w 6682383"/>
              <a:gd name="connsiteY15750" fmla="*/ 167431 h 6812607"/>
              <a:gd name="connsiteX15751" fmla="*/ 4308574 w 6682383"/>
              <a:gd name="connsiteY15751" fmla="*/ 159990 h 6812607"/>
              <a:gd name="connsiteX15752" fmla="*/ 4316016 w 6682383"/>
              <a:gd name="connsiteY15752" fmla="*/ 163711 h 6812607"/>
              <a:gd name="connsiteX15753" fmla="*/ 4308574 w 6682383"/>
              <a:gd name="connsiteY15753" fmla="*/ 167431 h 6812607"/>
              <a:gd name="connsiteX15754" fmla="*/ 4308574 w 6682383"/>
              <a:gd name="connsiteY15754" fmla="*/ 159990 h 6812607"/>
              <a:gd name="connsiteX15755" fmla="*/ 4286250 w 6682383"/>
              <a:gd name="connsiteY15755" fmla="*/ 159990 h 6812607"/>
              <a:gd name="connsiteX15756" fmla="*/ 4293691 w 6682383"/>
              <a:gd name="connsiteY15756" fmla="*/ 159990 h 6812607"/>
              <a:gd name="connsiteX15757" fmla="*/ 4293691 w 6682383"/>
              <a:gd name="connsiteY15757" fmla="*/ 167431 h 6812607"/>
              <a:gd name="connsiteX15758" fmla="*/ 4286250 w 6682383"/>
              <a:gd name="connsiteY15758" fmla="*/ 167431 h 6812607"/>
              <a:gd name="connsiteX15759" fmla="*/ 4286250 w 6682383"/>
              <a:gd name="connsiteY15759" fmla="*/ 159990 h 6812607"/>
              <a:gd name="connsiteX15760" fmla="*/ 5357812 w 6682383"/>
              <a:gd name="connsiteY15760" fmla="*/ 152549 h 6812607"/>
              <a:gd name="connsiteX15761" fmla="*/ 5365254 w 6682383"/>
              <a:gd name="connsiteY15761" fmla="*/ 159990 h 6812607"/>
              <a:gd name="connsiteX15762" fmla="*/ 5357812 w 6682383"/>
              <a:gd name="connsiteY15762" fmla="*/ 159990 h 6812607"/>
              <a:gd name="connsiteX15763" fmla="*/ 5342929 w 6682383"/>
              <a:gd name="connsiteY15763" fmla="*/ 152549 h 6812607"/>
              <a:gd name="connsiteX15764" fmla="*/ 5342929 w 6682383"/>
              <a:gd name="connsiteY15764" fmla="*/ 159990 h 6812607"/>
              <a:gd name="connsiteX15765" fmla="*/ 5335488 w 6682383"/>
              <a:gd name="connsiteY15765" fmla="*/ 159990 h 6812607"/>
              <a:gd name="connsiteX15766" fmla="*/ 5342929 w 6682383"/>
              <a:gd name="connsiteY15766" fmla="*/ 152549 h 6812607"/>
              <a:gd name="connsiteX15767" fmla="*/ 5008066 w 6682383"/>
              <a:gd name="connsiteY15767" fmla="*/ 152549 h 6812607"/>
              <a:gd name="connsiteX15768" fmla="*/ 5015508 w 6682383"/>
              <a:gd name="connsiteY15768" fmla="*/ 152549 h 6812607"/>
              <a:gd name="connsiteX15769" fmla="*/ 5015508 w 6682383"/>
              <a:gd name="connsiteY15769" fmla="*/ 159990 h 6812607"/>
              <a:gd name="connsiteX15770" fmla="*/ 4569023 w 6682383"/>
              <a:gd name="connsiteY15770" fmla="*/ 152549 h 6812607"/>
              <a:gd name="connsiteX15771" fmla="*/ 4591347 w 6682383"/>
              <a:gd name="connsiteY15771" fmla="*/ 152549 h 6812607"/>
              <a:gd name="connsiteX15772" fmla="*/ 4587627 w 6682383"/>
              <a:gd name="connsiteY15772" fmla="*/ 156269 h 6812607"/>
              <a:gd name="connsiteX15773" fmla="*/ 4583906 w 6682383"/>
              <a:gd name="connsiteY15773" fmla="*/ 159990 h 6812607"/>
              <a:gd name="connsiteX15774" fmla="*/ 4226719 w 6682383"/>
              <a:gd name="connsiteY15774" fmla="*/ 152549 h 6812607"/>
              <a:gd name="connsiteX15775" fmla="*/ 4234160 w 6682383"/>
              <a:gd name="connsiteY15775" fmla="*/ 152549 h 6812607"/>
              <a:gd name="connsiteX15776" fmla="*/ 4226719 w 6682383"/>
              <a:gd name="connsiteY15776" fmla="*/ 159990 h 6812607"/>
              <a:gd name="connsiteX15777" fmla="*/ 4226719 w 6682383"/>
              <a:gd name="connsiteY15777" fmla="*/ 167431 h 6812607"/>
              <a:gd name="connsiteX15778" fmla="*/ 4211836 w 6682383"/>
              <a:gd name="connsiteY15778" fmla="*/ 159990 h 6812607"/>
              <a:gd name="connsiteX15779" fmla="*/ 4226719 w 6682383"/>
              <a:gd name="connsiteY15779" fmla="*/ 152549 h 6812607"/>
              <a:gd name="connsiteX15780" fmla="*/ 4554140 w 6682383"/>
              <a:gd name="connsiteY15780" fmla="*/ 145107 h 6812607"/>
              <a:gd name="connsiteX15781" fmla="*/ 4554140 w 6682383"/>
              <a:gd name="connsiteY15781" fmla="*/ 152549 h 6812607"/>
              <a:gd name="connsiteX15782" fmla="*/ 4546699 w 6682383"/>
              <a:gd name="connsiteY15782" fmla="*/ 159990 h 6812607"/>
              <a:gd name="connsiteX15783" fmla="*/ 4535537 w 6682383"/>
              <a:gd name="connsiteY15783" fmla="*/ 159990 h 6812607"/>
              <a:gd name="connsiteX15784" fmla="*/ 4531816 w 6682383"/>
              <a:gd name="connsiteY15784" fmla="*/ 156269 h 6812607"/>
              <a:gd name="connsiteX15785" fmla="*/ 4542978 w 6682383"/>
              <a:gd name="connsiteY15785" fmla="*/ 148828 h 6812607"/>
              <a:gd name="connsiteX15786" fmla="*/ 4554140 w 6682383"/>
              <a:gd name="connsiteY15786" fmla="*/ 145107 h 6812607"/>
              <a:gd name="connsiteX15787" fmla="*/ 4293691 w 6682383"/>
              <a:gd name="connsiteY15787" fmla="*/ 145107 h 6812607"/>
              <a:gd name="connsiteX15788" fmla="*/ 4301133 w 6682383"/>
              <a:gd name="connsiteY15788" fmla="*/ 152549 h 6812607"/>
              <a:gd name="connsiteX15789" fmla="*/ 4297412 w 6682383"/>
              <a:gd name="connsiteY15789" fmla="*/ 152549 h 6812607"/>
              <a:gd name="connsiteX15790" fmla="*/ 4286250 w 6682383"/>
              <a:gd name="connsiteY15790" fmla="*/ 152549 h 6812607"/>
              <a:gd name="connsiteX15791" fmla="*/ 4278809 w 6682383"/>
              <a:gd name="connsiteY15791" fmla="*/ 152549 h 6812607"/>
              <a:gd name="connsiteX15792" fmla="*/ 5395019 w 6682383"/>
              <a:gd name="connsiteY15792" fmla="*/ 137666 h 6812607"/>
              <a:gd name="connsiteX15793" fmla="*/ 5413623 w 6682383"/>
              <a:gd name="connsiteY15793" fmla="*/ 145107 h 6812607"/>
              <a:gd name="connsiteX15794" fmla="*/ 5428506 w 6682383"/>
              <a:gd name="connsiteY15794" fmla="*/ 152549 h 6812607"/>
              <a:gd name="connsiteX15795" fmla="*/ 5447109 w 6682383"/>
              <a:gd name="connsiteY15795" fmla="*/ 159990 h 6812607"/>
              <a:gd name="connsiteX15796" fmla="*/ 5469433 w 6682383"/>
              <a:gd name="connsiteY15796" fmla="*/ 167431 h 6812607"/>
              <a:gd name="connsiteX15797" fmla="*/ 5484316 w 6682383"/>
              <a:gd name="connsiteY15797" fmla="*/ 174873 h 6812607"/>
              <a:gd name="connsiteX15798" fmla="*/ 5499199 w 6682383"/>
              <a:gd name="connsiteY15798" fmla="*/ 182314 h 6812607"/>
              <a:gd name="connsiteX15799" fmla="*/ 5517802 w 6682383"/>
              <a:gd name="connsiteY15799" fmla="*/ 186035 h 6812607"/>
              <a:gd name="connsiteX15800" fmla="*/ 5555010 w 6682383"/>
              <a:gd name="connsiteY15800" fmla="*/ 189756 h 6812607"/>
              <a:gd name="connsiteX15801" fmla="*/ 5603379 w 6682383"/>
              <a:gd name="connsiteY15801" fmla="*/ 197197 h 6812607"/>
              <a:gd name="connsiteX15802" fmla="*/ 5625703 w 6682383"/>
              <a:gd name="connsiteY15802" fmla="*/ 197197 h 6812607"/>
              <a:gd name="connsiteX15803" fmla="*/ 5633144 w 6682383"/>
              <a:gd name="connsiteY15803" fmla="*/ 204638 h 6812607"/>
              <a:gd name="connsiteX15804" fmla="*/ 5655468 w 6682383"/>
              <a:gd name="connsiteY15804" fmla="*/ 204638 h 6812607"/>
              <a:gd name="connsiteX15805" fmla="*/ 5666631 w 6682383"/>
              <a:gd name="connsiteY15805" fmla="*/ 208359 h 6812607"/>
              <a:gd name="connsiteX15806" fmla="*/ 5688955 w 6682383"/>
              <a:gd name="connsiteY15806" fmla="*/ 208359 h 6812607"/>
              <a:gd name="connsiteX15807" fmla="*/ 5718720 w 6682383"/>
              <a:gd name="connsiteY15807" fmla="*/ 212080 h 6812607"/>
              <a:gd name="connsiteX15808" fmla="*/ 5729883 w 6682383"/>
              <a:gd name="connsiteY15808" fmla="*/ 215800 h 6812607"/>
              <a:gd name="connsiteX15809" fmla="*/ 5737324 w 6682383"/>
              <a:gd name="connsiteY15809" fmla="*/ 219521 h 6812607"/>
              <a:gd name="connsiteX15810" fmla="*/ 5752207 w 6682383"/>
              <a:gd name="connsiteY15810" fmla="*/ 219521 h 6812607"/>
              <a:gd name="connsiteX15811" fmla="*/ 5767090 w 6682383"/>
              <a:gd name="connsiteY15811" fmla="*/ 226963 h 6812607"/>
              <a:gd name="connsiteX15812" fmla="*/ 5781972 w 6682383"/>
              <a:gd name="connsiteY15812" fmla="*/ 226963 h 6812607"/>
              <a:gd name="connsiteX15813" fmla="*/ 5796855 w 6682383"/>
              <a:gd name="connsiteY15813" fmla="*/ 234404 h 6812607"/>
              <a:gd name="connsiteX15814" fmla="*/ 5800576 w 6682383"/>
              <a:gd name="connsiteY15814" fmla="*/ 241845 h 6812607"/>
              <a:gd name="connsiteX15815" fmla="*/ 5793135 w 6682383"/>
              <a:gd name="connsiteY15815" fmla="*/ 245566 h 6812607"/>
              <a:gd name="connsiteX15816" fmla="*/ 5781972 w 6682383"/>
              <a:gd name="connsiteY15816" fmla="*/ 245566 h 6812607"/>
              <a:gd name="connsiteX15817" fmla="*/ 5767090 w 6682383"/>
              <a:gd name="connsiteY15817" fmla="*/ 241845 h 6812607"/>
              <a:gd name="connsiteX15818" fmla="*/ 5752207 w 6682383"/>
              <a:gd name="connsiteY15818" fmla="*/ 234404 h 6812607"/>
              <a:gd name="connsiteX15819" fmla="*/ 5744765 w 6682383"/>
              <a:gd name="connsiteY15819" fmla="*/ 234404 h 6812607"/>
              <a:gd name="connsiteX15820" fmla="*/ 5737324 w 6682383"/>
              <a:gd name="connsiteY15820" fmla="*/ 234404 h 6812607"/>
              <a:gd name="connsiteX15821" fmla="*/ 5729883 w 6682383"/>
              <a:gd name="connsiteY15821" fmla="*/ 234404 h 6812607"/>
              <a:gd name="connsiteX15822" fmla="*/ 5722441 w 6682383"/>
              <a:gd name="connsiteY15822" fmla="*/ 230683 h 6812607"/>
              <a:gd name="connsiteX15823" fmla="*/ 5707558 w 6682383"/>
              <a:gd name="connsiteY15823" fmla="*/ 230683 h 6812607"/>
              <a:gd name="connsiteX15824" fmla="*/ 5692676 w 6682383"/>
              <a:gd name="connsiteY15824" fmla="*/ 230683 h 6812607"/>
              <a:gd name="connsiteX15825" fmla="*/ 5681513 w 6682383"/>
              <a:gd name="connsiteY15825" fmla="*/ 226963 h 6812607"/>
              <a:gd name="connsiteX15826" fmla="*/ 5670351 w 6682383"/>
              <a:gd name="connsiteY15826" fmla="*/ 219521 h 6812607"/>
              <a:gd name="connsiteX15827" fmla="*/ 5659189 w 6682383"/>
              <a:gd name="connsiteY15827" fmla="*/ 219521 h 6812607"/>
              <a:gd name="connsiteX15828" fmla="*/ 5655468 w 6682383"/>
              <a:gd name="connsiteY15828" fmla="*/ 219521 h 6812607"/>
              <a:gd name="connsiteX15829" fmla="*/ 5648027 w 6682383"/>
              <a:gd name="connsiteY15829" fmla="*/ 223242 h 6812607"/>
              <a:gd name="connsiteX15830" fmla="*/ 5625703 w 6682383"/>
              <a:gd name="connsiteY15830" fmla="*/ 219521 h 6812607"/>
              <a:gd name="connsiteX15831" fmla="*/ 5610820 w 6682383"/>
              <a:gd name="connsiteY15831" fmla="*/ 212080 h 6812607"/>
              <a:gd name="connsiteX15832" fmla="*/ 5618261 w 6682383"/>
              <a:gd name="connsiteY15832" fmla="*/ 204638 h 6812607"/>
              <a:gd name="connsiteX15833" fmla="*/ 5610820 w 6682383"/>
              <a:gd name="connsiteY15833" fmla="*/ 204638 h 6812607"/>
              <a:gd name="connsiteX15834" fmla="*/ 5566172 w 6682383"/>
              <a:gd name="connsiteY15834" fmla="*/ 197197 h 6812607"/>
              <a:gd name="connsiteX15835" fmla="*/ 5528965 w 6682383"/>
              <a:gd name="connsiteY15835" fmla="*/ 204638 h 6812607"/>
              <a:gd name="connsiteX15836" fmla="*/ 5484316 w 6682383"/>
              <a:gd name="connsiteY15836" fmla="*/ 212080 h 6812607"/>
              <a:gd name="connsiteX15837" fmla="*/ 5454551 w 6682383"/>
              <a:gd name="connsiteY15837" fmla="*/ 212080 h 6812607"/>
              <a:gd name="connsiteX15838" fmla="*/ 5450830 w 6682383"/>
              <a:gd name="connsiteY15838" fmla="*/ 212080 h 6812607"/>
              <a:gd name="connsiteX15839" fmla="*/ 5432226 w 6682383"/>
              <a:gd name="connsiteY15839" fmla="*/ 204638 h 6812607"/>
              <a:gd name="connsiteX15840" fmla="*/ 5413623 w 6682383"/>
              <a:gd name="connsiteY15840" fmla="*/ 208359 h 6812607"/>
              <a:gd name="connsiteX15841" fmla="*/ 5417343 w 6682383"/>
              <a:gd name="connsiteY15841" fmla="*/ 219521 h 6812607"/>
              <a:gd name="connsiteX15842" fmla="*/ 5417343 w 6682383"/>
              <a:gd name="connsiteY15842" fmla="*/ 230683 h 6812607"/>
              <a:gd name="connsiteX15843" fmla="*/ 5398740 w 6682383"/>
              <a:gd name="connsiteY15843" fmla="*/ 230683 h 6812607"/>
              <a:gd name="connsiteX15844" fmla="*/ 5380136 w 6682383"/>
              <a:gd name="connsiteY15844" fmla="*/ 219521 h 6812607"/>
              <a:gd name="connsiteX15845" fmla="*/ 5365254 w 6682383"/>
              <a:gd name="connsiteY15845" fmla="*/ 219521 h 6812607"/>
              <a:gd name="connsiteX15846" fmla="*/ 5365254 w 6682383"/>
              <a:gd name="connsiteY15846" fmla="*/ 226963 h 6812607"/>
              <a:gd name="connsiteX15847" fmla="*/ 5357812 w 6682383"/>
              <a:gd name="connsiteY15847" fmla="*/ 219521 h 6812607"/>
              <a:gd name="connsiteX15848" fmla="*/ 5354092 w 6682383"/>
              <a:gd name="connsiteY15848" fmla="*/ 208359 h 6812607"/>
              <a:gd name="connsiteX15849" fmla="*/ 5342929 w 6682383"/>
              <a:gd name="connsiteY15849" fmla="*/ 204638 h 6812607"/>
              <a:gd name="connsiteX15850" fmla="*/ 5339209 w 6682383"/>
              <a:gd name="connsiteY15850" fmla="*/ 204638 h 6812607"/>
              <a:gd name="connsiteX15851" fmla="*/ 5342929 w 6682383"/>
              <a:gd name="connsiteY15851" fmla="*/ 212080 h 6812607"/>
              <a:gd name="connsiteX15852" fmla="*/ 5350371 w 6682383"/>
              <a:gd name="connsiteY15852" fmla="*/ 219521 h 6812607"/>
              <a:gd name="connsiteX15853" fmla="*/ 5342929 w 6682383"/>
              <a:gd name="connsiteY15853" fmla="*/ 219521 h 6812607"/>
              <a:gd name="connsiteX15854" fmla="*/ 5331767 w 6682383"/>
              <a:gd name="connsiteY15854" fmla="*/ 219521 h 6812607"/>
              <a:gd name="connsiteX15855" fmla="*/ 5328047 w 6682383"/>
              <a:gd name="connsiteY15855" fmla="*/ 223242 h 6812607"/>
              <a:gd name="connsiteX15856" fmla="*/ 5320605 w 6682383"/>
              <a:gd name="connsiteY15856" fmla="*/ 219521 h 6812607"/>
              <a:gd name="connsiteX15857" fmla="*/ 5309443 w 6682383"/>
              <a:gd name="connsiteY15857" fmla="*/ 215800 h 6812607"/>
              <a:gd name="connsiteX15858" fmla="*/ 5290840 w 6682383"/>
              <a:gd name="connsiteY15858" fmla="*/ 208359 h 6812607"/>
              <a:gd name="connsiteX15859" fmla="*/ 5272236 w 6682383"/>
              <a:gd name="connsiteY15859" fmla="*/ 200918 h 6812607"/>
              <a:gd name="connsiteX15860" fmla="*/ 5268515 w 6682383"/>
              <a:gd name="connsiteY15860" fmla="*/ 204638 h 6812607"/>
              <a:gd name="connsiteX15861" fmla="*/ 5253633 w 6682383"/>
              <a:gd name="connsiteY15861" fmla="*/ 204638 h 6812607"/>
              <a:gd name="connsiteX15862" fmla="*/ 5194101 w 6682383"/>
              <a:gd name="connsiteY15862" fmla="*/ 189756 h 6812607"/>
              <a:gd name="connsiteX15863" fmla="*/ 5168056 w 6682383"/>
              <a:gd name="connsiteY15863" fmla="*/ 186035 h 6812607"/>
              <a:gd name="connsiteX15864" fmla="*/ 5156894 w 6682383"/>
              <a:gd name="connsiteY15864" fmla="*/ 182314 h 6812607"/>
              <a:gd name="connsiteX15865" fmla="*/ 5149453 w 6682383"/>
              <a:gd name="connsiteY15865" fmla="*/ 182314 h 6812607"/>
              <a:gd name="connsiteX15866" fmla="*/ 5179218 w 6682383"/>
              <a:gd name="connsiteY15866" fmla="*/ 204638 h 6812607"/>
              <a:gd name="connsiteX15867" fmla="*/ 5201543 w 6682383"/>
              <a:gd name="connsiteY15867" fmla="*/ 208359 h 6812607"/>
              <a:gd name="connsiteX15868" fmla="*/ 5223867 w 6682383"/>
              <a:gd name="connsiteY15868" fmla="*/ 219521 h 6812607"/>
              <a:gd name="connsiteX15869" fmla="*/ 5246191 w 6682383"/>
              <a:gd name="connsiteY15869" fmla="*/ 226963 h 6812607"/>
              <a:gd name="connsiteX15870" fmla="*/ 5264795 w 6682383"/>
              <a:gd name="connsiteY15870" fmla="*/ 230683 h 6812607"/>
              <a:gd name="connsiteX15871" fmla="*/ 5302002 w 6682383"/>
              <a:gd name="connsiteY15871" fmla="*/ 241845 h 6812607"/>
              <a:gd name="connsiteX15872" fmla="*/ 5331767 w 6682383"/>
              <a:gd name="connsiteY15872" fmla="*/ 245566 h 6812607"/>
              <a:gd name="connsiteX15873" fmla="*/ 5346650 w 6682383"/>
              <a:gd name="connsiteY15873" fmla="*/ 249287 h 6812607"/>
              <a:gd name="connsiteX15874" fmla="*/ 5357812 w 6682383"/>
              <a:gd name="connsiteY15874" fmla="*/ 256728 h 6812607"/>
              <a:gd name="connsiteX15875" fmla="*/ 5350371 w 6682383"/>
              <a:gd name="connsiteY15875" fmla="*/ 264170 h 6812607"/>
              <a:gd name="connsiteX15876" fmla="*/ 5365254 w 6682383"/>
              <a:gd name="connsiteY15876" fmla="*/ 271611 h 6812607"/>
              <a:gd name="connsiteX15877" fmla="*/ 5368974 w 6682383"/>
              <a:gd name="connsiteY15877" fmla="*/ 271611 h 6812607"/>
              <a:gd name="connsiteX15878" fmla="*/ 5372695 w 6682383"/>
              <a:gd name="connsiteY15878" fmla="*/ 264170 h 6812607"/>
              <a:gd name="connsiteX15879" fmla="*/ 5376416 w 6682383"/>
              <a:gd name="connsiteY15879" fmla="*/ 267890 h 6812607"/>
              <a:gd name="connsiteX15880" fmla="*/ 5380136 w 6682383"/>
              <a:gd name="connsiteY15880" fmla="*/ 271611 h 6812607"/>
              <a:gd name="connsiteX15881" fmla="*/ 5365254 w 6682383"/>
              <a:gd name="connsiteY15881" fmla="*/ 279052 h 6812607"/>
              <a:gd name="connsiteX15882" fmla="*/ 5357812 w 6682383"/>
              <a:gd name="connsiteY15882" fmla="*/ 279052 h 6812607"/>
              <a:gd name="connsiteX15883" fmla="*/ 5365254 w 6682383"/>
              <a:gd name="connsiteY15883" fmla="*/ 286494 h 6812607"/>
              <a:gd name="connsiteX15884" fmla="*/ 5380136 w 6682383"/>
              <a:gd name="connsiteY15884" fmla="*/ 293935 h 6812607"/>
              <a:gd name="connsiteX15885" fmla="*/ 5365254 w 6682383"/>
              <a:gd name="connsiteY15885" fmla="*/ 293935 h 6812607"/>
              <a:gd name="connsiteX15886" fmla="*/ 5357812 w 6682383"/>
              <a:gd name="connsiteY15886" fmla="*/ 297656 h 6812607"/>
              <a:gd name="connsiteX15887" fmla="*/ 5350371 w 6682383"/>
              <a:gd name="connsiteY15887" fmla="*/ 301377 h 6812607"/>
              <a:gd name="connsiteX15888" fmla="*/ 5335488 w 6682383"/>
              <a:gd name="connsiteY15888" fmla="*/ 293935 h 6812607"/>
              <a:gd name="connsiteX15889" fmla="*/ 5320605 w 6682383"/>
              <a:gd name="connsiteY15889" fmla="*/ 301377 h 6812607"/>
              <a:gd name="connsiteX15890" fmla="*/ 5313164 w 6682383"/>
              <a:gd name="connsiteY15890" fmla="*/ 301377 h 6812607"/>
              <a:gd name="connsiteX15891" fmla="*/ 5283398 w 6682383"/>
              <a:gd name="connsiteY15891" fmla="*/ 279052 h 6812607"/>
              <a:gd name="connsiteX15892" fmla="*/ 5264795 w 6682383"/>
              <a:gd name="connsiteY15892" fmla="*/ 275332 h 6812607"/>
              <a:gd name="connsiteX15893" fmla="*/ 5261074 w 6682383"/>
              <a:gd name="connsiteY15893" fmla="*/ 279052 h 6812607"/>
              <a:gd name="connsiteX15894" fmla="*/ 5283398 w 6682383"/>
              <a:gd name="connsiteY15894" fmla="*/ 286494 h 6812607"/>
              <a:gd name="connsiteX15895" fmla="*/ 5287119 w 6682383"/>
              <a:gd name="connsiteY15895" fmla="*/ 290214 h 6812607"/>
              <a:gd name="connsiteX15896" fmla="*/ 5294560 w 6682383"/>
              <a:gd name="connsiteY15896" fmla="*/ 297656 h 6812607"/>
              <a:gd name="connsiteX15897" fmla="*/ 5298281 w 6682383"/>
              <a:gd name="connsiteY15897" fmla="*/ 305097 h 6812607"/>
              <a:gd name="connsiteX15898" fmla="*/ 5305722 w 6682383"/>
              <a:gd name="connsiteY15898" fmla="*/ 301377 h 6812607"/>
              <a:gd name="connsiteX15899" fmla="*/ 5305722 w 6682383"/>
              <a:gd name="connsiteY15899" fmla="*/ 308818 h 6812607"/>
              <a:gd name="connsiteX15900" fmla="*/ 5302002 w 6682383"/>
              <a:gd name="connsiteY15900" fmla="*/ 312539 h 6812607"/>
              <a:gd name="connsiteX15901" fmla="*/ 5298281 w 6682383"/>
              <a:gd name="connsiteY15901" fmla="*/ 316259 h 6812607"/>
              <a:gd name="connsiteX15902" fmla="*/ 5309443 w 6682383"/>
              <a:gd name="connsiteY15902" fmla="*/ 319980 h 6812607"/>
              <a:gd name="connsiteX15903" fmla="*/ 5324326 w 6682383"/>
              <a:gd name="connsiteY15903" fmla="*/ 319980 h 6812607"/>
              <a:gd name="connsiteX15904" fmla="*/ 5328047 w 6682383"/>
              <a:gd name="connsiteY15904" fmla="*/ 323701 h 6812607"/>
              <a:gd name="connsiteX15905" fmla="*/ 5350371 w 6682383"/>
              <a:gd name="connsiteY15905" fmla="*/ 331142 h 6812607"/>
              <a:gd name="connsiteX15906" fmla="*/ 5398740 w 6682383"/>
              <a:gd name="connsiteY15906" fmla="*/ 346025 h 6812607"/>
              <a:gd name="connsiteX15907" fmla="*/ 5413623 w 6682383"/>
              <a:gd name="connsiteY15907" fmla="*/ 353466 h 6812607"/>
              <a:gd name="connsiteX15908" fmla="*/ 5428506 w 6682383"/>
              <a:gd name="connsiteY15908" fmla="*/ 349746 h 6812607"/>
              <a:gd name="connsiteX15909" fmla="*/ 5454551 w 6682383"/>
              <a:gd name="connsiteY15909" fmla="*/ 353466 h 6812607"/>
              <a:gd name="connsiteX15910" fmla="*/ 5469433 w 6682383"/>
              <a:gd name="connsiteY15910" fmla="*/ 357187 h 6812607"/>
              <a:gd name="connsiteX15911" fmla="*/ 5484316 w 6682383"/>
              <a:gd name="connsiteY15911" fmla="*/ 360908 h 6812607"/>
              <a:gd name="connsiteX15912" fmla="*/ 5502920 w 6682383"/>
              <a:gd name="connsiteY15912" fmla="*/ 357187 h 6812607"/>
              <a:gd name="connsiteX15913" fmla="*/ 5514082 w 6682383"/>
              <a:gd name="connsiteY15913" fmla="*/ 360908 h 6812607"/>
              <a:gd name="connsiteX15914" fmla="*/ 5536406 w 6682383"/>
              <a:gd name="connsiteY15914" fmla="*/ 360908 h 6812607"/>
              <a:gd name="connsiteX15915" fmla="*/ 5573613 w 6682383"/>
              <a:gd name="connsiteY15915" fmla="*/ 375791 h 6812607"/>
              <a:gd name="connsiteX15916" fmla="*/ 5592217 w 6682383"/>
              <a:gd name="connsiteY15916" fmla="*/ 375791 h 6812607"/>
              <a:gd name="connsiteX15917" fmla="*/ 5595937 w 6682383"/>
              <a:gd name="connsiteY15917" fmla="*/ 383232 h 6812607"/>
              <a:gd name="connsiteX15918" fmla="*/ 5603379 w 6682383"/>
              <a:gd name="connsiteY15918" fmla="*/ 390673 h 6812607"/>
              <a:gd name="connsiteX15919" fmla="*/ 5633144 w 6682383"/>
              <a:gd name="connsiteY15919" fmla="*/ 420439 h 6812607"/>
              <a:gd name="connsiteX15920" fmla="*/ 5640586 w 6682383"/>
              <a:gd name="connsiteY15920" fmla="*/ 420439 h 6812607"/>
              <a:gd name="connsiteX15921" fmla="*/ 5648027 w 6682383"/>
              <a:gd name="connsiteY15921" fmla="*/ 420439 h 6812607"/>
              <a:gd name="connsiteX15922" fmla="*/ 5662910 w 6682383"/>
              <a:gd name="connsiteY15922" fmla="*/ 420439 h 6812607"/>
              <a:gd name="connsiteX15923" fmla="*/ 5662910 w 6682383"/>
              <a:gd name="connsiteY15923" fmla="*/ 412998 h 6812607"/>
              <a:gd name="connsiteX15924" fmla="*/ 5677793 w 6682383"/>
              <a:gd name="connsiteY15924" fmla="*/ 412998 h 6812607"/>
              <a:gd name="connsiteX15925" fmla="*/ 5681513 w 6682383"/>
              <a:gd name="connsiteY15925" fmla="*/ 405556 h 6812607"/>
              <a:gd name="connsiteX15926" fmla="*/ 5685234 w 6682383"/>
              <a:gd name="connsiteY15926" fmla="*/ 405556 h 6812607"/>
              <a:gd name="connsiteX15927" fmla="*/ 5696396 w 6682383"/>
              <a:gd name="connsiteY15927" fmla="*/ 412998 h 6812607"/>
              <a:gd name="connsiteX15928" fmla="*/ 5696396 w 6682383"/>
              <a:gd name="connsiteY15928" fmla="*/ 424160 h 6812607"/>
              <a:gd name="connsiteX15929" fmla="*/ 5688955 w 6682383"/>
              <a:gd name="connsiteY15929" fmla="*/ 427881 h 6812607"/>
              <a:gd name="connsiteX15930" fmla="*/ 5681513 w 6682383"/>
              <a:gd name="connsiteY15930" fmla="*/ 420439 h 6812607"/>
              <a:gd name="connsiteX15931" fmla="*/ 5670351 w 6682383"/>
              <a:gd name="connsiteY15931" fmla="*/ 420439 h 6812607"/>
              <a:gd name="connsiteX15932" fmla="*/ 5670351 w 6682383"/>
              <a:gd name="connsiteY15932" fmla="*/ 435322 h 6812607"/>
              <a:gd name="connsiteX15933" fmla="*/ 5685234 w 6682383"/>
              <a:gd name="connsiteY15933" fmla="*/ 442763 h 6812607"/>
              <a:gd name="connsiteX15934" fmla="*/ 5700117 w 6682383"/>
              <a:gd name="connsiteY15934" fmla="*/ 442763 h 6812607"/>
              <a:gd name="connsiteX15935" fmla="*/ 5707558 w 6682383"/>
              <a:gd name="connsiteY15935" fmla="*/ 442763 h 6812607"/>
              <a:gd name="connsiteX15936" fmla="*/ 5715000 w 6682383"/>
              <a:gd name="connsiteY15936" fmla="*/ 457646 h 6812607"/>
              <a:gd name="connsiteX15937" fmla="*/ 5696396 w 6682383"/>
              <a:gd name="connsiteY15937" fmla="*/ 450205 h 6812607"/>
              <a:gd name="connsiteX15938" fmla="*/ 5685234 w 6682383"/>
              <a:gd name="connsiteY15938" fmla="*/ 450205 h 6812607"/>
              <a:gd name="connsiteX15939" fmla="*/ 5677793 w 6682383"/>
              <a:gd name="connsiteY15939" fmla="*/ 450205 h 6812607"/>
              <a:gd name="connsiteX15940" fmla="*/ 5677793 w 6682383"/>
              <a:gd name="connsiteY15940" fmla="*/ 457646 h 6812607"/>
              <a:gd name="connsiteX15941" fmla="*/ 5677793 w 6682383"/>
              <a:gd name="connsiteY15941" fmla="*/ 465088 h 6812607"/>
              <a:gd name="connsiteX15942" fmla="*/ 5681513 w 6682383"/>
              <a:gd name="connsiteY15942" fmla="*/ 468808 h 6812607"/>
              <a:gd name="connsiteX15943" fmla="*/ 5685234 w 6682383"/>
              <a:gd name="connsiteY15943" fmla="*/ 472529 h 6812607"/>
              <a:gd name="connsiteX15944" fmla="*/ 5692676 w 6682383"/>
              <a:gd name="connsiteY15944" fmla="*/ 479970 h 6812607"/>
              <a:gd name="connsiteX15945" fmla="*/ 5692676 w 6682383"/>
              <a:gd name="connsiteY15945" fmla="*/ 494853 h 6812607"/>
              <a:gd name="connsiteX15946" fmla="*/ 5677793 w 6682383"/>
              <a:gd name="connsiteY15946" fmla="*/ 487412 h 6812607"/>
              <a:gd name="connsiteX15947" fmla="*/ 5640586 w 6682383"/>
              <a:gd name="connsiteY15947" fmla="*/ 479970 h 6812607"/>
              <a:gd name="connsiteX15948" fmla="*/ 5648027 w 6682383"/>
              <a:gd name="connsiteY15948" fmla="*/ 487412 h 6812607"/>
              <a:gd name="connsiteX15949" fmla="*/ 5670351 w 6682383"/>
              <a:gd name="connsiteY15949" fmla="*/ 502295 h 6812607"/>
              <a:gd name="connsiteX15950" fmla="*/ 5688955 w 6682383"/>
              <a:gd name="connsiteY15950" fmla="*/ 509736 h 6812607"/>
              <a:gd name="connsiteX15951" fmla="*/ 5700117 w 6682383"/>
              <a:gd name="connsiteY15951" fmla="*/ 517177 h 6812607"/>
              <a:gd name="connsiteX15952" fmla="*/ 5722441 w 6682383"/>
              <a:gd name="connsiteY15952" fmla="*/ 532060 h 6812607"/>
              <a:gd name="connsiteX15953" fmla="*/ 5737324 w 6682383"/>
              <a:gd name="connsiteY15953" fmla="*/ 539502 h 6812607"/>
              <a:gd name="connsiteX15954" fmla="*/ 5752207 w 6682383"/>
              <a:gd name="connsiteY15954" fmla="*/ 550664 h 6812607"/>
              <a:gd name="connsiteX15955" fmla="*/ 5763369 w 6682383"/>
              <a:gd name="connsiteY15955" fmla="*/ 561826 h 6812607"/>
              <a:gd name="connsiteX15956" fmla="*/ 5774531 w 6682383"/>
              <a:gd name="connsiteY15956" fmla="*/ 569267 h 6812607"/>
              <a:gd name="connsiteX15957" fmla="*/ 5796855 w 6682383"/>
              <a:gd name="connsiteY15957" fmla="*/ 584150 h 6812607"/>
              <a:gd name="connsiteX15958" fmla="*/ 5811738 w 6682383"/>
              <a:gd name="connsiteY15958" fmla="*/ 591591 h 6812607"/>
              <a:gd name="connsiteX15959" fmla="*/ 5819179 w 6682383"/>
              <a:gd name="connsiteY15959" fmla="*/ 591591 h 6812607"/>
              <a:gd name="connsiteX15960" fmla="*/ 5826621 w 6682383"/>
              <a:gd name="connsiteY15960" fmla="*/ 606474 h 6812607"/>
              <a:gd name="connsiteX15961" fmla="*/ 5830342 w 6682383"/>
              <a:gd name="connsiteY15961" fmla="*/ 613916 h 6812607"/>
              <a:gd name="connsiteX15962" fmla="*/ 5834062 w 6682383"/>
              <a:gd name="connsiteY15962" fmla="*/ 621357 h 6812607"/>
              <a:gd name="connsiteX15963" fmla="*/ 5841504 w 6682383"/>
              <a:gd name="connsiteY15963" fmla="*/ 621357 h 6812607"/>
              <a:gd name="connsiteX15964" fmla="*/ 5845224 w 6682383"/>
              <a:gd name="connsiteY15964" fmla="*/ 617636 h 6812607"/>
              <a:gd name="connsiteX15965" fmla="*/ 5863828 w 6682383"/>
              <a:gd name="connsiteY15965" fmla="*/ 628798 h 6812607"/>
              <a:gd name="connsiteX15966" fmla="*/ 5871269 w 6682383"/>
              <a:gd name="connsiteY15966" fmla="*/ 632519 h 6812607"/>
              <a:gd name="connsiteX15967" fmla="*/ 5878711 w 6682383"/>
              <a:gd name="connsiteY15967" fmla="*/ 636240 h 6812607"/>
              <a:gd name="connsiteX15968" fmla="*/ 5893593 w 6682383"/>
              <a:gd name="connsiteY15968" fmla="*/ 647402 h 6812607"/>
              <a:gd name="connsiteX15969" fmla="*/ 5897314 w 6682383"/>
              <a:gd name="connsiteY15969" fmla="*/ 647402 h 6812607"/>
              <a:gd name="connsiteX15970" fmla="*/ 5904756 w 6682383"/>
              <a:gd name="connsiteY15970" fmla="*/ 647402 h 6812607"/>
              <a:gd name="connsiteX15971" fmla="*/ 5927080 w 6682383"/>
              <a:gd name="connsiteY15971" fmla="*/ 662285 h 6812607"/>
              <a:gd name="connsiteX15972" fmla="*/ 5945683 w 6682383"/>
              <a:gd name="connsiteY15972" fmla="*/ 673447 h 6812607"/>
              <a:gd name="connsiteX15973" fmla="*/ 5938242 w 6682383"/>
              <a:gd name="connsiteY15973" fmla="*/ 673447 h 6812607"/>
              <a:gd name="connsiteX15974" fmla="*/ 5927080 w 6682383"/>
              <a:gd name="connsiteY15974" fmla="*/ 666006 h 6812607"/>
              <a:gd name="connsiteX15975" fmla="*/ 5915918 w 6682383"/>
              <a:gd name="connsiteY15975" fmla="*/ 666006 h 6812607"/>
              <a:gd name="connsiteX15976" fmla="*/ 5908476 w 6682383"/>
              <a:gd name="connsiteY15976" fmla="*/ 666006 h 6812607"/>
              <a:gd name="connsiteX15977" fmla="*/ 5915918 w 6682383"/>
              <a:gd name="connsiteY15977" fmla="*/ 673447 h 6812607"/>
              <a:gd name="connsiteX15978" fmla="*/ 5923359 w 6682383"/>
              <a:gd name="connsiteY15978" fmla="*/ 680888 h 6812607"/>
              <a:gd name="connsiteX15979" fmla="*/ 5930801 w 6682383"/>
              <a:gd name="connsiteY15979" fmla="*/ 688330 h 6812607"/>
              <a:gd name="connsiteX15980" fmla="*/ 5923359 w 6682383"/>
              <a:gd name="connsiteY15980" fmla="*/ 703213 h 6812607"/>
              <a:gd name="connsiteX15981" fmla="*/ 5923359 w 6682383"/>
              <a:gd name="connsiteY15981" fmla="*/ 695771 h 6812607"/>
              <a:gd name="connsiteX15982" fmla="*/ 5912197 w 6682383"/>
              <a:gd name="connsiteY15982" fmla="*/ 692050 h 6812607"/>
              <a:gd name="connsiteX15983" fmla="*/ 5901035 w 6682383"/>
              <a:gd name="connsiteY15983" fmla="*/ 688330 h 6812607"/>
              <a:gd name="connsiteX15984" fmla="*/ 5878711 w 6682383"/>
              <a:gd name="connsiteY15984" fmla="*/ 688330 h 6812607"/>
              <a:gd name="connsiteX15985" fmla="*/ 5886152 w 6682383"/>
              <a:gd name="connsiteY15985" fmla="*/ 695771 h 6812607"/>
              <a:gd name="connsiteX15986" fmla="*/ 5908476 w 6682383"/>
              <a:gd name="connsiteY15986" fmla="*/ 703213 h 6812607"/>
              <a:gd name="connsiteX15987" fmla="*/ 5915918 w 6682383"/>
              <a:gd name="connsiteY15987" fmla="*/ 718095 h 6812607"/>
              <a:gd name="connsiteX15988" fmla="*/ 5923359 w 6682383"/>
              <a:gd name="connsiteY15988" fmla="*/ 725537 h 6812607"/>
              <a:gd name="connsiteX15989" fmla="*/ 5930801 w 6682383"/>
              <a:gd name="connsiteY15989" fmla="*/ 725537 h 6812607"/>
              <a:gd name="connsiteX15990" fmla="*/ 5930801 w 6682383"/>
              <a:gd name="connsiteY15990" fmla="*/ 718095 h 6812607"/>
              <a:gd name="connsiteX15991" fmla="*/ 5968008 w 6682383"/>
              <a:gd name="connsiteY15991" fmla="*/ 740420 h 6812607"/>
              <a:gd name="connsiteX15992" fmla="*/ 5979170 w 6682383"/>
              <a:gd name="connsiteY15992" fmla="*/ 744140 h 6812607"/>
              <a:gd name="connsiteX15993" fmla="*/ 5990332 w 6682383"/>
              <a:gd name="connsiteY15993" fmla="*/ 755302 h 6812607"/>
              <a:gd name="connsiteX15994" fmla="*/ 5997773 w 6682383"/>
              <a:gd name="connsiteY15994" fmla="*/ 762744 h 6812607"/>
              <a:gd name="connsiteX15995" fmla="*/ 6001494 w 6682383"/>
              <a:gd name="connsiteY15995" fmla="*/ 759023 h 6812607"/>
              <a:gd name="connsiteX15996" fmla="*/ 6012656 w 6682383"/>
              <a:gd name="connsiteY15996" fmla="*/ 755302 h 6812607"/>
              <a:gd name="connsiteX15997" fmla="*/ 6020097 w 6682383"/>
              <a:gd name="connsiteY15997" fmla="*/ 762744 h 6812607"/>
              <a:gd name="connsiteX15998" fmla="*/ 6057304 w 6682383"/>
              <a:gd name="connsiteY15998" fmla="*/ 777627 h 6812607"/>
              <a:gd name="connsiteX15999" fmla="*/ 6057304 w 6682383"/>
              <a:gd name="connsiteY15999" fmla="*/ 785068 h 6812607"/>
              <a:gd name="connsiteX16000" fmla="*/ 5953125 w 6682383"/>
              <a:gd name="connsiteY16000" fmla="*/ 747861 h 6812607"/>
              <a:gd name="connsiteX16001" fmla="*/ 5927080 w 6682383"/>
              <a:gd name="connsiteY16001" fmla="*/ 740420 h 6812607"/>
              <a:gd name="connsiteX16002" fmla="*/ 5923359 w 6682383"/>
              <a:gd name="connsiteY16002" fmla="*/ 740420 h 6812607"/>
              <a:gd name="connsiteX16003" fmla="*/ 5901035 w 6682383"/>
              <a:gd name="connsiteY16003" fmla="*/ 732978 h 6812607"/>
              <a:gd name="connsiteX16004" fmla="*/ 5893593 w 6682383"/>
              <a:gd name="connsiteY16004" fmla="*/ 736699 h 6812607"/>
              <a:gd name="connsiteX16005" fmla="*/ 5897314 w 6682383"/>
              <a:gd name="connsiteY16005" fmla="*/ 744140 h 6812607"/>
              <a:gd name="connsiteX16006" fmla="*/ 5901035 w 6682383"/>
              <a:gd name="connsiteY16006" fmla="*/ 747861 h 6812607"/>
              <a:gd name="connsiteX16007" fmla="*/ 5908476 w 6682383"/>
              <a:gd name="connsiteY16007" fmla="*/ 747861 h 6812607"/>
              <a:gd name="connsiteX16008" fmla="*/ 5923359 w 6682383"/>
              <a:gd name="connsiteY16008" fmla="*/ 762744 h 6812607"/>
              <a:gd name="connsiteX16009" fmla="*/ 5938242 w 6682383"/>
              <a:gd name="connsiteY16009" fmla="*/ 762744 h 6812607"/>
              <a:gd name="connsiteX16010" fmla="*/ 5953125 w 6682383"/>
              <a:gd name="connsiteY16010" fmla="*/ 777627 h 6812607"/>
              <a:gd name="connsiteX16011" fmla="*/ 5945683 w 6682383"/>
              <a:gd name="connsiteY16011" fmla="*/ 777627 h 6812607"/>
              <a:gd name="connsiteX16012" fmla="*/ 5930801 w 6682383"/>
              <a:gd name="connsiteY16012" fmla="*/ 770185 h 6812607"/>
              <a:gd name="connsiteX16013" fmla="*/ 5930801 w 6682383"/>
              <a:gd name="connsiteY16013" fmla="*/ 785068 h 6812607"/>
              <a:gd name="connsiteX16014" fmla="*/ 5945683 w 6682383"/>
              <a:gd name="connsiteY16014" fmla="*/ 785068 h 6812607"/>
              <a:gd name="connsiteX16015" fmla="*/ 5953125 w 6682383"/>
              <a:gd name="connsiteY16015" fmla="*/ 777627 h 6812607"/>
              <a:gd name="connsiteX16016" fmla="*/ 5960566 w 6682383"/>
              <a:gd name="connsiteY16016" fmla="*/ 785068 h 6812607"/>
              <a:gd name="connsiteX16017" fmla="*/ 5968008 w 6682383"/>
              <a:gd name="connsiteY16017" fmla="*/ 785068 h 6812607"/>
              <a:gd name="connsiteX16018" fmla="*/ 5990332 w 6682383"/>
              <a:gd name="connsiteY16018" fmla="*/ 799951 h 6812607"/>
              <a:gd name="connsiteX16019" fmla="*/ 5997773 w 6682383"/>
              <a:gd name="connsiteY16019" fmla="*/ 807392 h 6812607"/>
              <a:gd name="connsiteX16020" fmla="*/ 5990332 w 6682383"/>
              <a:gd name="connsiteY16020" fmla="*/ 807392 h 6812607"/>
              <a:gd name="connsiteX16021" fmla="*/ 5994052 w 6682383"/>
              <a:gd name="connsiteY16021" fmla="*/ 811113 h 6812607"/>
              <a:gd name="connsiteX16022" fmla="*/ 6001494 w 6682383"/>
              <a:gd name="connsiteY16022" fmla="*/ 814834 h 6812607"/>
              <a:gd name="connsiteX16023" fmla="*/ 6008935 w 6682383"/>
              <a:gd name="connsiteY16023" fmla="*/ 818554 h 6812607"/>
              <a:gd name="connsiteX16024" fmla="*/ 6012656 w 6682383"/>
              <a:gd name="connsiteY16024" fmla="*/ 822275 h 6812607"/>
              <a:gd name="connsiteX16025" fmla="*/ 6034980 w 6682383"/>
              <a:gd name="connsiteY16025" fmla="*/ 829716 h 6812607"/>
              <a:gd name="connsiteX16026" fmla="*/ 6049863 w 6682383"/>
              <a:gd name="connsiteY16026" fmla="*/ 852041 h 6812607"/>
              <a:gd name="connsiteX16027" fmla="*/ 6042422 w 6682383"/>
              <a:gd name="connsiteY16027" fmla="*/ 844599 h 6812607"/>
              <a:gd name="connsiteX16028" fmla="*/ 6027539 w 6682383"/>
              <a:gd name="connsiteY16028" fmla="*/ 837158 h 6812607"/>
              <a:gd name="connsiteX16029" fmla="*/ 6005215 w 6682383"/>
              <a:gd name="connsiteY16029" fmla="*/ 829716 h 6812607"/>
              <a:gd name="connsiteX16030" fmla="*/ 5990332 w 6682383"/>
              <a:gd name="connsiteY16030" fmla="*/ 829716 h 6812607"/>
              <a:gd name="connsiteX16031" fmla="*/ 5975449 w 6682383"/>
              <a:gd name="connsiteY16031" fmla="*/ 829716 h 6812607"/>
              <a:gd name="connsiteX16032" fmla="*/ 5968008 w 6682383"/>
              <a:gd name="connsiteY16032" fmla="*/ 829716 h 6812607"/>
              <a:gd name="connsiteX16033" fmla="*/ 5953125 w 6682383"/>
              <a:gd name="connsiteY16033" fmla="*/ 822275 h 6812607"/>
              <a:gd name="connsiteX16034" fmla="*/ 5923359 w 6682383"/>
              <a:gd name="connsiteY16034" fmla="*/ 814834 h 6812607"/>
              <a:gd name="connsiteX16035" fmla="*/ 5915918 w 6682383"/>
              <a:gd name="connsiteY16035" fmla="*/ 814834 h 6812607"/>
              <a:gd name="connsiteX16036" fmla="*/ 5886152 w 6682383"/>
              <a:gd name="connsiteY16036" fmla="*/ 799951 h 6812607"/>
              <a:gd name="connsiteX16037" fmla="*/ 5878711 w 6682383"/>
              <a:gd name="connsiteY16037" fmla="*/ 799951 h 6812607"/>
              <a:gd name="connsiteX16038" fmla="*/ 5878711 w 6682383"/>
              <a:gd name="connsiteY16038" fmla="*/ 803672 h 6812607"/>
              <a:gd name="connsiteX16039" fmla="*/ 5871269 w 6682383"/>
              <a:gd name="connsiteY16039" fmla="*/ 807392 h 6812607"/>
              <a:gd name="connsiteX16040" fmla="*/ 5871269 w 6682383"/>
              <a:gd name="connsiteY16040" fmla="*/ 822275 h 6812607"/>
              <a:gd name="connsiteX16041" fmla="*/ 5886152 w 6682383"/>
              <a:gd name="connsiteY16041" fmla="*/ 822275 h 6812607"/>
              <a:gd name="connsiteX16042" fmla="*/ 5915918 w 6682383"/>
              <a:gd name="connsiteY16042" fmla="*/ 833437 h 6812607"/>
              <a:gd name="connsiteX16043" fmla="*/ 5934521 w 6682383"/>
              <a:gd name="connsiteY16043" fmla="*/ 840879 h 6812607"/>
              <a:gd name="connsiteX16044" fmla="*/ 5945683 w 6682383"/>
              <a:gd name="connsiteY16044" fmla="*/ 844599 h 6812607"/>
              <a:gd name="connsiteX16045" fmla="*/ 5960566 w 6682383"/>
              <a:gd name="connsiteY16045" fmla="*/ 840879 h 6812607"/>
              <a:gd name="connsiteX16046" fmla="*/ 5968008 w 6682383"/>
              <a:gd name="connsiteY16046" fmla="*/ 848320 h 6812607"/>
              <a:gd name="connsiteX16047" fmla="*/ 5960566 w 6682383"/>
              <a:gd name="connsiteY16047" fmla="*/ 852041 h 6812607"/>
              <a:gd name="connsiteX16048" fmla="*/ 5949404 w 6682383"/>
              <a:gd name="connsiteY16048" fmla="*/ 855761 h 6812607"/>
              <a:gd name="connsiteX16049" fmla="*/ 5938242 w 6682383"/>
              <a:gd name="connsiteY16049" fmla="*/ 859482 h 6812607"/>
              <a:gd name="connsiteX16050" fmla="*/ 5930801 w 6682383"/>
              <a:gd name="connsiteY16050" fmla="*/ 859482 h 6812607"/>
              <a:gd name="connsiteX16051" fmla="*/ 5941963 w 6682383"/>
              <a:gd name="connsiteY16051" fmla="*/ 863203 h 6812607"/>
              <a:gd name="connsiteX16052" fmla="*/ 5960566 w 6682383"/>
              <a:gd name="connsiteY16052" fmla="*/ 874365 h 6812607"/>
              <a:gd name="connsiteX16053" fmla="*/ 5960566 w 6682383"/>
              <a:gd name="connsiteY16053" fmla="*/ 881806 h 6812607"/>
              <a:gd name="connsiteX16054" fmla="*/ 5945683 w 6682383"/>
              <a:gd name="connsiteY16054" fmla="*/ 881806 h 6812607"/>
              <a:gd name="connsiteX16055" fmla="*/ 5930801 w 6682383"/>
              <a:gd name="connsiteY16055" fmla="*/ 881806 h 6812607"/>
              <a:gd name="connsiteX16056" fmla="*/ 5930801 w 6682383"/>
              <a:gd name="connsiteY16056" fmla="*/ 889248 h 6812607"/>
              <a:gd name="connsiteX16057" fmla="*/ 5927080 w 6682383"/>
              <a:gd name="connsiteY16057" fmla="*/ 896689 h 6812607"/>
              <a:gd name="connsiteX16058" fmla="*/ 5915918 w 6682383"/>
              <a:gd name="connsiteY16058" fmla="*/ 900410 h 6812607"/>
              <a:gd name="connsiteX16059" fmla="*/ 5893593 w 6682383"/>
              <a:gd name="connsiteY16059" fmla="*/ 889248 h 6812607"/>
              <a:gd name="connsiteX16060" fmla="*/ 5886152 w 6682383"/>
              <a:gd name="connsiteY16060" fmla="*/ 889248 h 6812607"/>
              <a:gd name="connsiteX16061" fmla="*/ 5871269 w 6682383"/>
              <a:gd name="connsiteY16061" fmla="*/ 889248 h 6812607"/>
              <a:gd name="connsiteX16062" fmla="*/ 5863828 w 6682383"/>
              <a:gd name="connsiteY16062" fmla="*/ 889248 h 6812607"/>
              <a:gd name="connsiteX16063" fmla="*/ 5863828 w 6682383"/>
              <a:gd name="connsiteY16063" fmla="*/ 896689 h 6812607"/>
              <a:gd name="connsiteX16064" fmla="*/ 5841504 w 6682383"/>
              <a:gd name="connsiteY16064" fmla="*/ 881806 h 6812607"/>
              <a:gd name="connsiteX16065" fmla="*/ 5841504 w 6682383"/>
              <a:gd name="connsiteY16065" fmla="*/ 874365 h 6812607"/>
              <a:gd name="connsiteX16066" fmla="*/ 5834062 w 6682383"/>
              <a:gd name="connsiteY16066" fmla="*/ 881806 h 6812607"/>
              <a:gd name="connsiteX16067" fmla="*/ 5826621 w 6682383"/>
              <a:gd name="connsiteY16067" fmla="*/ 881806 h 6812607"/>
              <a:gd name="connsiteX16068" fmla="*/ 5804297 w 6682383"/>
              <a:gd name="connsiteY16068" fmla="*/ 874365 h 6812607"/>
              <a:gd name="connsiteX16069" fmla="*/ 5819179 w 6682383"/>
              <a:gd name="connsiteY16069" fmla="*/ 881806 h 6812607"/>
              <a:gd name="connsiteX16070" fmla="*/ 5826621 w 6682383"/>
              <a:gd name="connsiteY16070" fmla="*/ 885527 h 6812607"/>
              <a:gd name="connsiteX16071" fmla="*/ 5834062 w 6682383"/>
              <a:gd name="connsiteY16071" fmla="*/ 896689 h 6812607"/>
              <a:gd name="connsiteX16072" fmla="*/ 5848945 w 6682383"/>
              <a:gd name="connsiteY16072" fmla="*/ 896689 h 6812607"/>
              <a:gd name="connsiteX16073" fmla="*/ 5871269 w 6682383"/>
              <a:gd name="connsiteY16073" fmla="*/ 904131 h 6812607"/>
              <a:gd name="connsiteX16074" fmla="*/ 5886152 w 6682383"/>
              <a:gd name="connsiteY16074" fmla="*/ 911572 h 6812607"/>
              <a:gd name="connsiteX16075" fmla="*/ 5893593 w 6682383"/>
              <a:gd name="connsiteY16075" fmla="*/ 911572 h 6812607"/>
              <a:gd name="connsiteX16076" fmla="*/ 5901035 w 6682383"/>
              <a:gd name="connsiteY16076" fmla="*/ 926455 h 6812607"/>
              <a:gd name="connsiteX16077" fmla="*/ 5915918 w 6682383"/>
              <a:gd name="connsiteY16077" fmla="*/ 926455 h 6812607"/>
              <a:gd name="connsiteX16078" fmla="*/ 5938242 w 6682383"/>
              <a:gd name="connsiteY16078" fmla="*/ 933896 h 6812607"/>
              <a:gd name="connsiteX16079" fmla="*/ 5923359 w 6682383"/>
              <a:gd name="connsiteY16079" fmla="*/ 945058 h 6812607"/>
              <a:gd name="connsiteX16080" fmla="*/ 5901035 w 6682383"/>
              <a:gd name="connsiteY16080" fmla="*/ 941338 h 6812607"/>
              <a:gd name="connsiteX16081" fmla="*/ 5886152 w 6682383"/>
              <a:gd name="connsiteY16081" fmla="*/ 945058 h 6812607"/>
              <a:gd name="connsiteX16082" fmla="*/ 5878711 w 6682383"/>
              <a:gd name="connsiteY16082" fmla="*/ 948779 h 6812607"/>
              <a:gd name="connsiteX16083" fmla="*/ 5848945 w 6682383"/>
              <a:gd name="connsiteY16083" fmla="*/ 941338 h 6812607"/>
              <a:gd name="connsiteX16084" fmla="*/ 5841504 w 6682383"/>
              <a:gd name="connsiteY16084" fmla="*/ 933896 h 6812607"/>
              <a:gd name="connsiteX16085" fmla="*/ 5830342 w 6682383"/>
              <a:gd name="connsiteY16085" fmla="*/ 941338 h 6812607"/>
              <a:gd name="connsiteX16086" fmla="*/ 5826621 w 6682383"/>
              <a:gd name="connsiteY16086" fmla="*/ 933896 h 6812607"/>
              <a:gd name="connsiteX16087" fmla="*/ 5789414 w 6682383"/>
              <a:gd name="connsiteY16087" fmla="*/ 919013 h 6812607"/>
              <a:gd name="connsiteX16088" fmla="*/ 5785693 w 6682383"/>
              <a:gd name="connsiteY16088" fmla="*/ 926455 h 6812607"/>
              <a:gd name="connsiteX16089" fmla="*/ 5793135 w 6682383"/>
              <a:gd name="connsiteY16089" fmla="*/ 930175 h 6812607"/>
              <a:gd name="connsiteX16090" fmla="*/ 5804297 w 6682383"/>
              <a:gd name="connsiteY16090" fmla="*/ 933896 h 6812607"/>
              <a:gd name="connsiteX16091" fmla="*/ 5804297 w 6682383"/>
              <a:gd name="connsiteY16091" fmla="*/ 941338 h 6812607"/>
              <a:gd name="connsiteX16092" fmla="*/ 5804297 w 6682383"/>
              <a:gd name="connsiteY16092" fmla="*/ 948779 h 6812607"/>
              <a:gd name="connsiteX16093" fmla="*/ 5811738 w 6682383"/>
              <a:gd name="connsiteY16093" fmla="*/ 956220 h 6812607"/>
              <a:gd name="connsiteX16094" fmla="*/ 5789414 w 6682383"/>
              <a:gd name="connsiteY16094" fmla="*/ 956220 h 6812607"/>
              <a:gd name="connsiteX16095" fmla="*/ 5774531 w 6682383"/>
              <a:gd name="connsiteY16095" fmla="*/ 952500 h 6812607"/>
              <a:gd name="connsiteX16096" fmla="*/ 5767090 w 6682383"/>
              <a:gd name="connsiteY16096" fmla="*/ 963662 h 6812607"/>
              <a:gd name="connsiteX16097" fmla="*/ 5759648 w 6682383"/>
              <a:gd name="connsiteY16097" fmla="*/ 963662 h 6812607"/>
              <a:gd name="connsiteX16098" fmla="*/ 5759648 w 6682383"/>
              <a:gd name="connsiteY16098" fmla="*/ 978545 h 6812607"/>
              <a:gd name="connsiteX16099" fmla="*/ 5767090 w 6682383"/>
              <a:gd name="connsiteY16099" fmla="*/ 1000869 h 6812607"/>
              <a:gd name="connsiteX16100" fmla="*/ 5767090 w 6682383"/>
              <a:gd name="connsiteY16100" fmla="*/ 1008310 h 6812607"/>
              <a:gd name="connsiteX16101" fmla="*/ 5767090 w 6682383"/>
              <a:gd name="connsiteY16101" fmla="*/ 1015752 h 6812607"/>
              <a:gd name="connsiteX16102" fmla="*/ 5759648 w 6682383"/>
              <a:gd name="connsiteY16102" fmla="*/ 1015752 h 6812607"/>
              <a:gd name="connsiteX16103" fmla="*/ 5752207 w 6682383"/>
              <a:gd name="connsiteY16103" fmla="*/ 1000869 h 6812607"/>
              <a:gd name="connsiteX16104" fmla="*/ 5759648 w 6682383"/>
              <a:gd name="connsiteY16104" fmla="*/ 993427 h 6812607"/>
              <a:gd name="connsiteX16105" fmla="*/ 5752207 w 6682383"/>
              <a:gd name="connsiteY16105" fmla="*/ 993427 h 6812607"/>
              <a:gd name="connsiteX16106" fmla="*/ 5722441 w 6682383"/>
              <a:gd name="connsiteY16106" fmla="*/ 993427 h 6812607"/>
              <a:gd name="connsiteX16107" fmla="*/ 5707558 w 6682383"/>
              <a:gd name="connsiteY16107" fmla="*/ 993427 h 6812607"/>
              <a:gd name="connsiteX16108" fmla="*/ 5715000 w 6682383"/>
              <a:gd name="connsiteY16108" fmla="*/ 978545 h 6812607"/>
              <a:gd name="connsiteX16109" fmla="*/ 5700117 w 6682383"/>
              <a:gd name="connsiteY16109" fmla="*/ 963662 h 6812607"/>
              <a:gd name="connsiteX16110" fmla="*/ 5677793 w 6682383"/>
              <a:gd name="connsiteY16110" fmla="*/ 959941 h 6812607"/>
              <a:gd name="connsiteX16111" fmla="*/ 5666631 w 6682383"/>
              <a:gd name="connsiteY16111" fmla="*/ 959941 h 6812607"/>
              <a:gd name="connsiteX16112" fmla="*/ 5655468 w 6682383"/>
              <a:gd name="connsiteY16112" fmla="*/ 956220 h 6812607"/>
              <a:gd name="connsiteX16113" fmla="*/ 5651748 w 6682383"/>
              <a:gd name="connsiteY16113" fmla="*/ 952500 h 6812607"/>
              <a:gd name="connsiteX16114" fmla="*/ 5640586 w 6682383"/>
              <a:gd name="connsiteY16114" fmla="*/ 948779 h 6812607"/>
              <a:gd name="connsiteX16115" fmla="*/ 5603379 w 6682383"/>
              <a:gd name="connsiteY16115" fmla="*/ 933896 h 6812607"/>
              <a:gd name="connsiteX16116" fmla="*/ 5588496 w 6682383"/>
              <a:gd name="connsiteY16116" fmla="*/ 933896 h 6812607"/>
              <a:gd name="connsiteX16117" fmla="*/ 5588496 w 6682383"/>
              <a:gd name="connsiteY16117" fmla="*/ 948779 h 6812607"/>
              <a:gd name="connsiteX16118" fmla="*/ 5595937 w 6682383"/>
              <a:gd name="connsiteY16118" fmla="*/ 956220 h 6812607"/>
              <a:gd name="connsiteX16119" fmla="*/ 5603379 w 6682383"/>
              <a:gd name="connsiteY16119" fmla="*/ 971103 h 6812607"/>
              <a:gd name="connsiteX16120" fmla="*/ 5573613 w 6682383"/>
              <a:gd name="connsiteY16120" fmla="*/ 963662 h 6812607"/>
              <a:gd name="connsiteX16121" fmla="*/ 5547568 w 6682383"/>
              <a:gd name="connsiteY16121" fmla="*/ 956220 h 6812607"/>
              <a:gd name="connsiteX16122" fmla="*/ 5532685 w 6682383"/>
              <a:gd name="connsiteY16122" fmla="*/ 952500 h 6812607"/>
              <a:gd name="connsiteX16123" fmla="*/ 5514082 w 6682383"/>
              <a:gd name="connsiteY16123" fmla="*/ 941338 h 6812607"/>
              <a:gd name="connsiteX16124" fmla="*/ 5506640 w 6682383"/>
              <a:gd name="connsiteY16124" fmla="*/ 941338 h 6812607"/>
              <a:gd name="connsiteX16125" fmla="*/ 5484316 w 6682383"/>
              <a:gd name="connsiteY16125" fmla="*/ 933896 h 6812607"/>
              <a:gd name="connsiteX16126" fmla="*/ 5476875 w 6682383"/>
              <a:gd name="connsiteY16126" fmla="*/ 941338 h 6812607"/>
              <a:gd name="connsiteX16127" fmla="*/ 5469433 w 6682383"/>
              <a:gd name="connsiteY16127" fmla="*/ 933896 h 6812607"/>
              <a:gd name="connsiteX16128" fmla="*/ 5439668 w 6682383"/>
              <a:gd name="connsiteY16128" fmla="*/ 911572 h 6812607"/>
              <a:gd name="connsiteX16129" fmla="*/ 5424785 w 6682383"/>
              <a:gd name="connsiteY16129" fmla="*/ 919013 h 6812607"/>
              <a:gd name="connsiteX16130" fmla="*/ 5432226 w 6682383"/>
              <a:gd name="connsiteY16130" fmla="*/ 919013 h 6812607"/>
              <a:gd name="connsiteX16131" fmla="*/ 5447109 w 6682383"/>
              <a:gd name="connsiteY16131" fmla="*/ 926455 h 6812607"/>
              <a:gd name="connsiteX16132" fmla="*/ 5439668 w 6682383"/>
              <a:gd name="connsiteY16132" fmla="*/ 933896 h 6812607"/>
              <a:gd name="connsiteX16133" fmla="*/ 5432226 w 6682383"/>
              <a:gd name="connsiteY16133" fmla="*/ 926455 h 6812607"/>
              <a:gd name="connsiteX16134" fmla="*/ 5424785 w 6682383"/>
              <a:gd name="connsiteY16134" fmla="*/ 926455 h 6812607"/>
              <a:gd name="connsiteX16135" fmla="*/ 5406181 w 6682383"/>
              <a:gd name="connsiteY16135" fmla="*/ 922734 h 6812607"/>
              <a:gd name="connsiteX16136" fmla="*/ 5395019 w 6682383"/>
              <a:gd name="connsiteY16136" fmla="*/ 911572 h 6812607"/>
              <a:gd name="connsiteX16137" fmla="*/ 5387578 w 6682383"/>
              <a:gd name="connsiteY16137" fmla="*/ 904131 h 6812607"/>
              <a:gd name="connsiteX16138" fmla="*/ 5402461 w 6682383"/>
              <a:gd name="connsiteY16138" fmla="*/ 896689 h 6812607"/>
              <a:gd name="connsiteX16139" fmla="*/ 5417343 w 6682383"/>
              <a:gd name="connsiteY16139" fmla="*/ 889248 h 6812607"/>
              <a:gd name="connsiteX16140" fmla="*/ 5424785 w 6682383"/>
              <a:gd name="connsiteY16140" fmla="*/ 881806 h 6812607"/>
              <a:gd name="connsiteX16141" fmla="*/ 5409902 w 6682383"/>
              <a:gd name="connsiteY16141" fmla="*/ 874365 h 6812607"/>
              <a:gd name="connsiteX16142" fmla="*/ 5402461 w 6682383"/>
              <a:gd name="connsiteY16142" fmla="*/ 874365 h 6812607"/>
              <a:gd name="connsiteX16143" fmla="*/ 5387578 w 6682383"/>
              <a:gd name="connsiteY16143" fmla="*/ 866923 h 6812607"/>
              <a:gd name="connsiteX16144" fmla="*/ 5380136 w 6682383"/>
              <a:gd name="connsiteY16144" fmla="*/ 859482 h 6812607"/>
              <a:gd name="connsiteX16145" fmla="*/ 5365254 w 6682383"/>
              <a:gd name="connsiteY16145" fmla="*/ 855761 h 6812607"/>
              <a:gd name="connsiteX16146" fmla="*/ 5350371 w 6682383"/>
              <a:gd name="connsiteY16146" fmla="*/ 852041 h 6812607"/>
              <a:gd name="connsiteX16147" fmla="*/ 5335488 w 6682383"/>
              <a:gd name="connsiteY16147" fmla="*/ 859482 h 6812607"/>
              <a:gd name="connsiteX16148" fmla="*/ 5328047 w 6682383"/>
              <a:gd name="connsiteY16148" fmla="*/ 859482 h 6812607"/>
              <a:gd name="connsiteX16149" fmla="*/ 5328047 w 6682383"/>
              <a:gd name="connsiteY16149" fmla="*/ 852041 h 6812607"/>
              <a:gd name="connsiteX16150" fmla="*/ 5320605 w 6682383"/>
              <a:gd name="connsiteY16150" fmla="*/ 852041 h 6812607"/>
              <a:gd name="connsiteX16151" fmla="*/ 5316885 w 6682383"/>
              <a:gd name="connsiteY16151" fmla="*/ 855761 h 6812607"/>
              <a:gd name="connsiteX16152" fmla="*/ 5313164 w 6682383"/>
              <a:gd name="connsiteY16152" fmla="*/ 859482 h 6812607"/>
              <a:gd name="connsiteX16153" fmla="*/ 5283398 w 6682383"/>
              <a:gd name="connsiteY16153" fmla="*/ 866923 h 6812607"/>
              <a:gd name="connsiteX16154" fmla="*/ 5283398 w 6682383"/>
              <a:gd name="connsiteY16154" fmla="*/ 874365 h 6812607"/>
              <a:gd name="connsiteX16155" fmla="*/ 5290840 w 6682383"/>
              <a:gd name="connsiteY16155" fmla="*/ 881806 h 6812607"/>
              <a:gd name="connsiteX16156" fmla="*/ 5275957 w 6682383"/>
              <a:gd name="connsiteY16156" fmla="*/ 866923 h 6812607"/>
              <a:gd name="connsiteX16157" fmla="*/ 5264795 w 6682383"/>
              <a:gd name="connsiteY16157" fmla="*/ 859482 h 6812607"/>
              <a:gd name="connsiteX16158" fmla="*/ 5246191 w 6682383"/>
              <a:gd name="connsiteY16158" fmla="*/ 855761 h 6812607"/>
              <a:gd name="connsiteX16159" fmla="*/ 5238750 w 6682383"/>
              <a:gd name="connsiteY16159" fmla="*/ 848320 h 6812607"/>
              <a:gd name="connsiteX16160" fmla="*/ 5231308 w 6682383"/>
              <a:gd name="connsiteY16160" fmla="*/ 848320 h 6812607"/>
              <a:gd name="connsiteX16161" fmla="*/ 5220146 w 6682383"/>
              <a:gd name="connsiteY16161" fmla="*/ 855761 h 6812607"/>
              <a:gd name="connsiteX16162" fmla="*/ 5216426 w 6682383"/>
              <a:gd name="connsiteY16162" fmla="*/ 859482 h 6812607"/>
              <a:gd name="connsiteX16163" fmla="*/ 5186660 w 6682383"/>
              <a:gd name="connsiteY16163" fmla="*/ 844599 h 6812607"/>
              <a:gd name="connsiteX16164" fmla="*/ 5145732 w 6682383"/>
              <a:gd name="connsiteY16164" fmla="*/ 844599 h 6812607"/>
              <a:gd name="connsiteX16165" fmla="*/ 5142011 w 6682383"/>
              <a:gd name="connsiteY16165" fmla="*/ 852041 h 6812607"/>
              <a:gd name="connsiteX16166" fmla="*/ 5149453 w 6682383"/>
              <a:gd name="connsiteY16166" fmla="*/ 852041 h 6812607"/>
              <a:gd name="connsiteX16167" fmla="*/ 5149453 w 6682383"/>
              <a:gd name="connsiteY16167" fmla="*/ 859482 h 6812607"/>
              <a:gd name="connsiteX16168" fmla="*/ 5142011 w 6682383"/>
              <a:gd name="connsiteY16168" fmla="*/ 859482 h 6812607"/>
              <a:gd name="connsiteX16169" fmla="*/ 5145732 w 6682383"/>
              <a:gd name="connsiteY16169" fmla="*/ 863203 h 6812607"/>
              <a:gd name="connsiteX16170" fmla="*/ 5149453 w 6682383"/>
              <a:gd name="connsiteY16170" fmla="*/ 866923 h 6812607"/>
              <a:gd name="connsiteX16171" fmla="*/ 5156894 w 6682383"/>
              <a:gd name="connsiteY16171" fmla="*/ 866923 h 6812607"/>
              <a:gd name="connsiteX16172" fmla="*/ 5164336 w 6682383"/>
              <a:gd name="connsiteY16172" fmla="*/ 866923 h 6812607"/>
              <a:gd name="connsiteX16173" fmla="*/ 5171777 w 6682383"/>
              <a:gd name="connsiteY16173" fmla="*/ 859482 h 6812607"/>
              <a:gd name="connsiteX16174" fmla="*/ 5182939 w 6682383"/>
              <a:gd name="connsiteY16174" fmla="*/ 866923 h 6812607"/>
              <a:gd name="connsiteX16175" fmla="*/ 5194101 w 6682383"/>
              <a:gd name="connsiteY16175" fmla="*/ 866923 h 6812607"/>
              <a:gd name="connsiteX16176" fmla="*/ 5223867 w 6682383"/>
              <a:gd name="connsiteY16176" fmla="*/ 874365 h 6812607"/>
              <a:gd name="connsiteX16177" fmla="*/ 5231308 w 6682383"/>
              <a:gd name="connsiteY16177" fmla="*/ 881806 h 6812607"/>
              <a:gd name="connsiteX16178" fmla="*/ 5227588 w 6682383"/>
              <a:gd name="connsiteY16178" fmla="*/ 881806 h 6812607"/>
              <a:gd name="connsiteX16179" fmla="*/ 5216426 w 6682383"/>
              <a:gd name="connsiteY16179" fmla="*/ 881806 h 6812607"/>
              <a:gd name="connsiteX16180" fmla="*/ 5208984 w 6682383"/>
              <a:gd name="connsiteY16180" fmla="*/ 889248 h 6812607"/>
              <a:gd name="connsiteX16181" fmla="*/ 5216426 w 6682383"/>
              <a:gd name="connsiteY16181" fmla="*/ 889248 h 6812607"/>
              <a:gd name="connsiteX16182" fmla="*/ 5223867 w 6682383"/>
              <a:gd name="connsiteY16182" fmla="*/ 889248 h 6812607"/>
              <a:gd name="connsiteX16183" fmla="*/ 5231308 w 6682383"/>
              <a:gd name="connsiteY16183" fmla="*/ 889248 h 6812607"/>
              <a:gd name="connsiteX16184" fmla="*/ 5227588 w 6682383"/>
              <a:gd name="connsiteY16184" fmla="*/ 900410 h 6812607"/>
              <a:gd name="connsiteX16185" fmla="*/ 5231308 w 6682383"/>
              <a:gd name="connsiteY16185" fmla="*/ 904131 h 6812607"/>
              <a:gd name="connsiteX16186" fmla="*/ 5235029 w 6682383"/>
              <a:gd name="connsiteY16186" fmla="*/ 915293 h 6812607"/>
              <a:gd name="connsiteX16187" fmla="*/ 5223867 w 6682383"/>
              <a:gd name="connsiteY16187" fmla="*/ 919013 h 6812607"/>
              <a:gd name="connsiteX16188" fmla="*/ 5208984 w 6682383"/>
              <a:gd name="connsiteY16188" fmla="*/ 919013 h 6812607"/>
              <a:gd name="connsiteX16189" fmla="*/ 5194101 w 6682383"/>
              <a:gd name="connsiteY16189" fmla="*/ 911572 h 6812607"/>
              <a:gd name="connsiteX16190" fmla="*/ 5201543 w 6682383"/>
              <a:gd name="connsiteY16190" fmla="*/ 911572 h 6812607"/>
              <a:gd name="connsiteX16191" fmla="*/ 5208984 w 6682383"/>
              <a:gd name="connsiteY16191" fmla="*/ 911572 h 6812607"/>
              <a:gd name="connsiteX16192" fmla="*/ 5201543 w 6682383"/>
              <a:gd name="connsiteY16192" fmla="*/ 904131 h 6812607"/>
              <a:gd name="connsiteX16193" fmla="*/ 5190381 w 6682383"/>
              <a:gd name="connsiteY16193" fmla="*/ 896689 h 6812607"/>
              <a:gd name="connsiteX16194" fmla="*/ 5182939 w 6682383"/>
              <a:gd name="connsiteY16194" fmla="*/ 881806 h 6812607"/>
              <a:gd name="connsiteX16195" fmla="*/ 5156894 w 6682383"/>
              <a:gd name="connsiteY16195" fmla="*/ 881806 h 6812607"/>
              <a:gd name="connsiteX16196" fmla="*/ 5134570 w 6682383"/>
              <a:gd name="connsiteY16196" fmla="*/ 881806 h 6812607"/>
              <a:gd name="connsiteX16197" fmla="*/ 5134570 w 6682383"/>
              <a:gd name="connsiteY16197" fmla="*/ 889248 h 6812607"/>
              <a:gd name="connsiteX16198" fmla="*/ 5119687 w 6682383"/>
              <a:gd name="connsiteY16198" fmla="*/ 889248 h 6812607"/>
              <a:gd name="connsiteX16199" fmla="*/ 5082480 w 6682383"/>
              <a:gd name="connsiteY16199" fmla="*/ 889248 h 6812607"/>
              <a:gd name="connsiteX16200" fmla="*/ 5052715 w 6682383"/>
              <a:gd name="connsiteY16200" fmla="*/ 889248 h 6812607"/>
              <a:gd name="connsiteX16201" fmla="*/ 5045273 w 6682383"/>
              <a:gd name="connsiteY16201" fmla="*/ 889248 h 6812607"/>
              <a:gd name="connsiteX16202" fmla="*/ 5037832 w 6682383"/>
              <a:gd name="connsiteY16202" fmla="*/ 889248 h 6812607"/>
              <a:gd name="connsiteX16203" fmla="*/ 5030390 w 6682383"/>
              <a:gd name="connsiteY16203" fmla="*/ 896689 h 6812607"/>
              <a:gd name="connsiteX16204" fmla="*/ 5015508 w 6682383"/>
              <a:gd name="connsiteY16204" fmla="*/ 896689 h 6812607"/>
              <a:gd name="connsiteX16205" fmla="*/ 5008066 w 6682383"/>
              <a:gd name="connsiteY16205" fmla="*/ 896689 h 6812607"/>
              <a:gd name="connsiteX16206" fmla="*/ 4993183 w 6682383"/>
              <a:gd name="connsiteY16206" fmla="*/ 896689 h 6812607"/>
              <a:gd name="connsiteX16207" fmla="*/ 5000625 w 6682383"/>
              <a:gd name="connsiteY16207" fmla="*/ 904131 h 6812607"/>
              <a:gd name="connsiteX16208" fmla="*/ 5000625 w 6682383"/>
              <a:gd name="connsiteY16208" fmla="*/ 911572 h 6812607"/>
              <a:gd name="connsiteX16209" fmla="*/ 4985742 w 6682383"/>
              <a:gd name="connsiteY16209" fmla="*/ 904131 h 6812607"/>
              <a:gd name="connsiteX16210" fmla="*/ 4970859 w 6682383"/>
              <a:gd name="connsiteY16210" fmla="*/ 904131 h 6812607"/>
              <a:gd name="connsiteX16211" fmla="*/ 4967138 w 6682383"/>
              <a:gd name="connsiteY16211" fmla="*/ 911572 h 6812607"/>
              <a:gd name="connsiteX16212" fmla="*/ 4959697 w 6682383"/>
              <a:gd name="connsiteY16212" fmla="*/ 907851 h 6812607"/>
              <a:gd name="connsiteX16213" fmla="*/ 4948535 w 6682383"/>
              <a:gd name="connsiteY16213" fmla="*/ 911572 h 6812607"/>
              <a:gd name="connsiteX16214" fmla="*/ 4926211 w 6682383"/>
              <a:gd name="connsiteY16214" fmla="*/ 911572 h 6812607"/>
              <a:gd name="connsiteX16215" fmla="*/ 4918769 w 6682383"/>
              <a:gd name="connsiteY16215" fmla="*/ 911572 h 6812607"/>
              <a:gd name="connsiteX16216" fmla="*/ 4911328 w 6682383"/>
              <a:gd name="connsiteY16216" fmla="*/ 911572 h 6812607"/>
              <a:gd name="connsiteX16217" fmla="*/ 4903886 w 6682383"/>
              <a:gd name="connsiteY16217" fmla="*/ 911572 h 6812607"/>
              <a:gd name="connsiteX16218" fmla="*/ 4889004 w 6682383"/>
              <a:gd name="connsiteY16218" fmla="*/ 919013 h 6812607"/>
              <a:gd name="connsiteX16219" fmla="*/ 4903886 w 6682383"/>
              <a:gd name="connsiteY16219" fmla="*/ 941338 h 6812607"/>
              <a:gd name="connsiteX16220" fmla="*/ 4911328 w 6682383"/>
              <a:gd name="connsiteY16220" fmla="*/ 956220 h 6812607"/>
              <a:gd name="connsiteX16221" fmla="*/ 4918769 w 6682383"/>
              <a:gd name="connsiteY16221" fmla="*/ 963662 h 6812607"/>
              <a:gd name="connsiteX16222" fmla="*/ 4915049 w 6682383"/>
              <a:gd name="connsiteY16222" fmla="*/ 956220 h 6812607"/>
              <a:gd name="connsiteX16223" fmla="*/ 4915049 w 6682383"/>
              <a:gd name="connsiteY16223" fmla="*/ 948779 h 6812607"/>
              <a:gd name="connsiteX16224" fmla="*/ 4915049 w 6682383"/>
              <a:gd name="connsiteY16224" fmla="*/ 937617 h 6812607"/>
              <a:gd name="connsiteX16225" fmla="*/ 4911328 w 6682383"/>
              <a:gd name="connsiteY16225" fmla="*/ 926455 h 6812607"/>
              <a:gd name="connsiteX16226" fmla="*/ 4926211 w 6682383"/>
              <a:gd name="connsiteY16226" fmla="*/ 926455 h 6812607"/>
              <a:gd name="connsiteX16227" fmla="*/ 4926211 w 6682383"/>
              <a:gd name="connsiteY16227" fmla="*/ 941338 h 6812607"/>
              <a:gd name="connsiteX16228" fmla="*/ 4926211 w 6682383"/>
              <a:gd name="connsiteY16228" fmla="*/ 948779 h 6812607"/>
              <a:gd name="connsiteX16229" fmla="*/ 4933652 w 6682383"/>
              <a:gd name="connsiteY16229" fmla="*/ 945058 h 6812607"/>
              <a:gd name="connsiteX16230" fmla="*/ 4933652 w 6682383"/>
              <a:gd name="connsiteY16230" fmla="*/ 941338 h 6812607"/>
              <a:gd name="connsiteX16231" fmla="*/ 4937373 w 6682383"/>
              <a:gd name="connsiteY16231" fmla="*/ 930175 h 6812607"/>
              <a:gd name="connsiteX16232" fmla="*/ 4941093 w 6682383"/>
              <a:gd name="connsiteY16232" fmla="*/ 926455 h 6812607"/>
              <a:gd name="connsiteX16233" fmla="*/ 4985742 w 6682383"/>
              <a:gd name="connsiteY16233" fmla="*/ 933896 h 6812607"/>
              <a:gd name="connsiteX16234" fmla="*/ 4993183 w 6682383"/>
              <a:gd name="connsiteY16234" fmla="*/ 933896 h 6812607"/>
              <a:gd name="connsiteX16235" fmla="*/ 5008066 w 6682383"/>
              <a:gd name="connsiteY16235" fmla="*/ 933896 h 6812607"/>
              <a:gd name="connsiteX16236" fmla="*/ 5008066 w 6682383"/>
              <a:gd name="connsiteY16236" fmla="*/ 926455 h 6812607"/>
              <a:gd name="connsiteX16237" fmla="*/ 5022949 w 6682383"/>
              <a:gd name="connsiteY16237" fmla="*/ 933896 h 6812607"/>
              <a:gd name="connsiteX16238" fmla="*/ 5026670 w 6682383"/>
              <a:gd name="connsiteY16238" fmla="*/ 941338 h 6812607"/>
              <a:gd name="connsiteX16239" fmla="*/ 5034111 w 6682383"/>
              <a:gd name="connsiteY16239" fmla="*/ 941338 h 6812607"/>
              <a:gd name="connsiteX16240" fmla="*/ 5037832 w 6682383"/>
              <a:gd name="connsiteY16240" fmla="*/ 941338 h 6812607"/>
              <a:gd name="connsiteX16241" fmla="*/ 5045273 w 6682383"/>
              <a:gd name="connsiteY16241" fmla="*/ 941338 h 6812607"/>
              <a:gd name="connsiteX16242" fmla="*/ 5067597 w 6682383"/>
              <a:gd name="connsiteY16242" fmla="*/ 926455 h 6812607"/>
              <a:gd name="connsiteX16243" fmla="*/ 5075039 w 6682383"/>
              <a:gd name="connsiteY16243" fmla="*/ 919013 h 6812607"/>
              <a:gd name="connsiteX16244" fmla="*/ 5082480 w 6682383"/>
              <a:gd name="connsiteY16244" fmla="*/ 926455 h 6812607"/>
              <a:gd name="connsiteX16245" fmla="*/ 5093642 w 6682383"/>
              <a:gd name="connsiteY16245" fmla="*/ 933896 h 6812607"/>
              <a:gd name="connsiteX16246" fmla="*/ 5112246 w 6682383"/>
              <a:gd name="connsiteY16246" fmla="*/ 933896 h 6812607"/>
              <a:gd name="connsiteX16247" fmla="*/ 5134570 w 6682383"/>
              <a:gd name="connsiteY16247" fmla="*/ 933896 h 6812607"/>
              <a:gd name="connsiteX16248" fmla="*/ 5145732 w 6682383"/>
              <a:gd name="connsiteY16248" fmla="*/ 930175 h 6812607"/>
              <a:gd name="connsiteX16249" fmla="*/ 5149453 w 6682383"/>
              <a:gd name="connsiteY16249" fmla="*/ 941338 h 6812607"/>
              <a:gd name="connsiteX16250" fmla="*/ 5153174 w 6682383"/>
              <a:gd name="connsiteY16250" fmla="*/ 948779 h 6812607"/>
              <a:gd name="connsiteX16251" fmla="*/ 5156894 w 6682383"/>
              <a:gd name="connsiteY16251" fmla="*/ 941338 h 6812607"/>
              <a:gd name="connsiteX16252" fmla="*/ 5160615 w 6682383"/>
              <a:gd name="connsiteY16252" fmla="*/ 933896 h 6812607"/>
              <a:gd name="connsiteX16253" fmla="*/ 5171777 w 6682383"/>
              <a:gd name="connsiteY16253" fmla="*/ 933896 h 6812607"/>
              <a:gd name="connsiteX16254" fmla="*/ 5179218 w 6682383"/>
              <a:gd name="connsiteY16254" fmla="*/ 933896 h 6812607"/>
              <a:gd name="connsiteX16255" fmla="*/ 5190381 w 6682383"/>
              <a:gd name="connsiteY16255" fmla="*/ 930175 h 6812607"/>
              <a:gd name="connsiteX16256" fmla="*/ 5197822 w 6682383"/>
              <a:gd name="connsiteY16256" fmla="*/ 930175 h 6812607"/>
              <a:gd name="connsiteX16257" fmla="*/ 5205263 w 6682383"/>
              <a:gd name="connsiteY16257" fmla="*/ 930175 h 6812607"/>
              <a:gd name="connsiteX16258" fmla="*/ 5216426 w 6682383"/>
              <a:gd name="connsiteY16258" fmla="*/ 926455 h 6812607"/>
              <a:gd name="connsiteX16259" fmla="*/ 5231308 w 6682383"/>
              <a:gd name="connsiteY16259" fmla="*/ 933896 h 6812607"/>
              <a:gd name="connsiteX16260" fmla="*/ 5238750 w 6682383"/>
              <a:gd name="connsiteY16260" fmla="*/ 933896 h 6812607"/>
              <a:gd name="connsiteX16261" fmla="*/ 5253633 w 6682383"/>
              <a:gd name="connsiteY16261" fmla="*/ 937617 h 6812607"/>
              <a:gd name="connsiteX16262" fmla="*/ 5268515 w 6682383"/>
              <a:gd name="connsiteY16262" fmla="*/ 941338 h 6812607"/>
              <a:gd name="connsiteX16263" fmla="*/ 5275957 w 6682383"/>
              <a:gd name="connsiteY16263" fmla="*/ 948779 h 6812607"/>
              <a:gd name="connsiteX16264" fmla="*/ 5268515 w 6682383"/>
              <a:gd name="connsiteY16264" fmla="*/ 948779 h 6812607"/>
              <a:gd name="connsiteX16265" fmla="*/ 5246191 w 6682383"/>
              <a:gd name="connsiteY16265" fmla="*/ 956220 h 6812607"/>
              <a:gd name="connsiteX16266" fmla="*/ 5257353 w 6682383"/>
              <a:gd name="connsiteY16266" fmla="*/ 959941 h 6812607"/>
              <a:gd name="connsiteX16267" fmla="*/ 5261074 w 6682383"/>
              <a:gd name="connsiteY16267" fmla="*/ 956220 h 6812607"/>
              <a:gd name="connsiteX16268" fmla="*/ 5268515 w 6682383"/>
              <a:gd name="connsiteY16268" fmla="*/ 971103 h 6812607"/>
              <a:gd name="connsiteX16269" fmla="*/ 5261074 w 6682383"/>
              <a:gd name="connsiteY16269" fmla="*/ 978545 h 6812607"/>
              <a:gd name="connsiteX16270" fmla="*/ 5264795 w 6682383"/>
              <a:gd name="connsiteY16270" fmla="*/ 978545 h 6812607"/>
              <a:gd name="connsiteX16271" fmla="*/ 5272236 w 6682383"/>
              <a:gd name="connsiteY16271" fmla="*/ 974824 h 6812607"/>
              <a:gd name="connsiteX16272" fmla="*/ 5279677 w 6682383"/>
              <a:gd name="connsiteY16272" fmla="*/ 971103 h 6812607"/>
              <a:gd name="connsiteX16273" fmla="*/ 5283398 w 6682383"/>
              <a:gd name="connsiteY16273" fmla="*/ 978545 h 6812607"/>
              <a:gd name="connsiteX16274" fmla="*/ 5290840 w 6682383"/>
              <a:gd name="connsiteY16274" fmla="*/ 978545 h 6812607"/>
              <a:gd name="connsiteX16275" fmla="*/ 5283398 w 6682383"/>
              <a:gd name="connsiteY16275" fmla="*/ 971103 h 6812607"/>
              <a:gd name="connsiteX16276" fmla="*/ 5283398 w 6682383"/>
              <a:gd name="connsiteY16276" fmla="*/ 956220 h 6812607"/>
              <a:gd name="connsiteX16277" fmla="*/ 5283398 w 6682383"/>
              <a:gd name="connsiteY16277" fmla="*/ 941338 h 6812607"/>
              <a:gd name="connsiteX16278" fmla="*/ 5290840 w 6682383"/>
              <a:gd name="connsiteY16278" fmla="*/ 933896 h 6812607"/>
              <a:gd name="connsiteX16279" fmla="*/ 5309443 w 6682383"/>
              <a:gd name="connsiteY16279" fmla="*/ 937617 h 6812607"/>
              <a:gd name="connsiteX16280" fmla="*/ 5313164 w 6682383"/>
              <a:gd name="connsiteY16280" fmla="*/ 945058 h 6812607"/>
              <a:gd name="connsiteX16281" fmla="*/ 5305722 w 6682383"/>
              <a:gd name="connsiteY16281" fmla="*/ 941338 h 6812607"/>
              <a:gd name="connsiteX16282" fmla="*/ 5298281 w 6682383"/>
              <a:gd name="connsiteY16282" fmla="*/ 956220 h 6812607"/>
              <a:gd name="connsiteX16283" fmla="*/ 5298281 w 6682383"/>
              <a:gd name="connsiteY16283" fmla="*/ 971103 h 6812607"/>
              <a:gd name="connsiteX16284" fmla="*/ 5302002 w 6682383"/>
              <a:gd name="connsiteY16284" fmla="*/ 971103 h 6812607"/>
              <a:gd name="connsiteX16285" fmla="*/ 5313164 w 6682383"/>
              <a:gd name="connsiteY16285" fmla="*/ 978545 h 6812607"/>
              <a:gd name="connsiteX16286" fmla="*/ 5313164 w 6682383"/>
              <a:gd name="connsiteY16286" fmla="*/ 985986 h 6812607"/>
              <a:gd name="connsiteX16287" fmla="*/ 5320605 w 6682383"/>
              <a:gd name="connsiteY16287" fmla="*/ 985986 h 6812607"/>
              <a:gd name="connsiteX16288" fmla="*/ 5335488 w 6682383"/>
              <a:gd name="connsiteY16288" fmla="*/ 985986 h 6812607"/>
              <a:gd name="connsiteX16289" fmla="*/ 5342929 w 6682383"/>
              <a:gd name="connsiteY16289" fmla="*/ 985986 h 6812607"/>
              <a:gd name="connsiteX16290" fmla="*/ 5348510 w 6682383"/>
              <a:gd name="connsiteY16290" fmla="*/ 985986 h 6812607"/>
              <a:gd name="connsiteX16291" fmla="*/ 5350371 w 6682383"/>
              <a:gd name="connsiteY16291" fmla="*/ 985986 h 6812607"/>
              <a:gd name="connsiteX16292" fmla="*/ 5365254 w 6682383"/>
              <a:gd name="connsiteY16292" fmla="*/ 985986 h 6812607"/>
              <a:gd name="connsiteX16293" fmla="*/ 5380136 w 6682383"/>
              <a:gd name="connsiteY16293" fmla="*/ 985986 h 6812607"/>
              <a:gd name="connsiteX16294" fmla="*/ 5395019 w 6682383"/>
              <a:gd name="connsiteY16294" fmla="*/ 985986 h 6812607"/>
              <a:gd name="connsiteX16295" fmla="*/ 5395019 w 6682383"/>
              <a:gd name="connsiteY16295" fmla="*/ 993427 h 6812607"/>
              <a:gd name="connsiteX16296" fmla="*/ 5387578 w 6682383"/>
              <a:gd name="connsiteY16296" fmla="*/ 1000869 h 6812607"/>
              <a:gd name="connsiteX16297" fmla="*/ 5387578 w 6682383"/>
              <a:gd name="connsiteY16297" fmla="*/ 1008310 h 6812607"/>
              <a:gd name="connsiteX16298" fmla="*/ 5395019 w 6682383"/>
              <a:gd name="connsiteY16298" fmla="*/ 1008310 h 6812607"/>
              <a:gd name="connsiteX16299" fmla="*/ 5409902 w 6682383"/>
              <a:gd name="connsiteY16299" fmla="*/ 1000869 h 6812607"/>
              <a:gd name="connsiteX16300" fmla="*/ 5424785 w 6682383"/>
              <a:gd name="connsiteY16300" fmla="*/ 1000869 h 6812607"/>
              <a:gd name="connsiteX16301" fmla="*/ 5417343 w 6682383"/>
              <a:gd name="connsiteY16301" fmla="*/ 993427 h 6812607"/>
              <a:gd name="connsiteX16302" fmla="*/ 5447109 w 6682383"/>
              <a:gd name="connsiteY16302" fmla="*/ 971103 h 6812607"/>
              <a:gd name="connsiteX16303" fmla="*/ 5469433 w 6682383"/>
              <a:gd name="connsiteY16303" fmla="*/ 993427 h 6812607"/>
              <a:gd name="connsiteX16304" fmla="*/ 5491758 w 6682383"/>
              <a:gd name="connsiteY16304" fmla="*/ 1008310 h 6812607"/>
              <a:gd name="connsiteX16305" fmla="*/ 5514082 w 6682383"/>
              <a:gd name="connsiteY16305" fmla="*/ 1000869 h 6812607"/>
              <a:gd name="connsiteX16306" fmla="*/ 5528965 w 6682383"/>
              <a:gd name="connsiteY16306" fmla="*/ 1008310 h 6812607"/>
              <a:gd name="connsiteX16307" fmla="*/ 5551289 w 6682383"/>
              <a:gd name="connsiteY16307" fmla="*/ 1030634 h 6812607"/>
              <a:gd name="connsiteX16308" fmla="*/ 5562451 w 6682383"/>
              <a:gd name="connsiteY16308" fmla="*/ 1026914 h 6812607"/>
              <a:gd name="connsiteX16309" fmla="*/ 5607099 w 6682383"/>
              <a:gd name="connsiteY16309" fmla="*/ 1038076 h 6812607"/>
              <a:gd name="connsiteX16310" fmla="*/ 5659189 w 6682383"/>
              <a:gd name="connsiteY16310" fmla="*/ 1045517 h 6812607"/>
              <a:gd name="connsiteX16311" fmla="*/ 5685234 w 6682383"/>
              <a:gd name="connsiteY16311" fmla="*/ 1052959 h 6812607"/>
              <a:gd name="connsiteX16312" fmla="*/ 5722441 w 6682383"/>
              <a:gd name="connsiteY16312" fmla="*/ 1052959 h 6812607"/>
              <a:gd name="connsiteX16313" fmla="*/ 5733603 w 6682383"/>
              <a:gd name="connsiteY16313" fmla="*/ 1049238 h 6812607"/>
              <a:gd name="connsiteX16314" fmla="*/ 5729883 w 6682383"/>
              <a:gd name="connsiteY16314" fmla="*/ 1052959 h 6812607"/>
              <a:gd name="connsiteX16315" fmla="*/ 5729883 w 6682383"/>
              <a:gd name="connsiteY16315" fmla="*/ 1060400 h 6812607"/>
              <a:gd name="connsiteX16316" fmla="*/ 5741045 w 6682383"/>
              <a:gd name="connsiteY16316" fmla="*/ 1060400 h 6812607"/>
              <a:gd name="connsiteX16317" fmla="*/ 5744765 w 6682383"/>
              <a:gd name="connsiteY16317" fmla="*/ 1052959 h 6812607"/>
              <a:gd name="connsiteX16318" fmla="*/ 5752207 w 6682383"/>
              <a:gd name="connsiteY16318" fmla="*/ 1052959 h 6812607"/>
              <a:gd name="connsiteX16319" fmla="*/ 5767090 w 6682383"/>
              <a:gd name="connsiteY16319" fmla="*/ 1052959 h 6812607"/>
              <a:gd name="connsiteX16320" fmla="*/ 5767090 w 6682383"/>
              <a:gd name="connsiteY16320" fmla="*/ 1060400 h 6812607"/>
              <a:gd name="connsiteX16321" fmla="*/ 5752207 w 6682383"/>
              <a:gd name="connsiteY16321" fmla="*/ 1060400 h 6812607"/>
              <a:gd name="connsiteX16322" fmla="*/ 5752207 w 6682383"/>
              <a:gd name="connsiteY16322" fmla="*/ 1067841 h 6812607"/>
              <a:gd name="connsiteX16323" fmla="*/ 5759648 w 6682383"/>
              <a:gd name="connsiteY16323" fmla="*/ 1071562 h 6812607"/>
              <a:gd name="connsiteX16324" fmla="*/ 5781972 w 6682383"/>
              <a:gd name="connsiteY16324" fmla="*/ 1075283 h 6812607"/>
              <a:gd name="connsiteX16325" fmla="*/ 5796855 w 6682383"/>
              <a:gd name="connsiteY16325" fmla="*/ 1082724 h 6812607"/>
              <a:gd name="connsiteX16326" fmla="*/ 5804297 w 6682383"/>
              <a:gd name="connsiteY16326" fmla="*/ 1082724 h 6812607"/>
              <a:gd name="connsiteX16327" fmla="*/ 5811738 w 6682383"/>
              <a:gd name="connsiteY16327" fmla="*/ 1075283 h 6812607"/>
              <a:gd name="connsiteX16328" fmla="*/ 5826621 w 6682383"/>
              <a:gd name="connsiteY16328" fmla="*/ 1097607 h 6812607"/>
              <a:gd name="connsiteX16329" fmla="*/ 5834062 w 6682383"/>
              <a:gd name="connsiteY16329" fmla="*/ 1097607 h 6812607"/>
              <a:gd name="connsiteX16330" fmla="*/ 5841504 w 6682383"/>
              <a:gd name="connsiteY16330" fmla="*/ 1105048 h 6812607"/>
              <a:gd name="connsiteX16331" fmla="*/ 5848945 w 6682383"/>
              <a:gd name="connsiteY16331" fmla="*/ 1112490 h 6812607"/>
              <a:gd name="connsiteX16332" fmla="*/ 5841504 w 6682383"/>
              <a:gd name="connsiteY16332" fmla="*/ 1112490 h 6812607"/>
              <a:gd name="connsiteX16333" fmla="*/ 5826621 w 6682383"/>
              <a:gd name="connsiteY16333" fmla="*/ 1112490 h 6812607"/>
              <a:gd name="connsiteX16334" fmla="*/ 5824760 w 6682383"/>
              <a:gd name="connsiteY16334" fmla="*/ 1112490 h 6812607"/>
              <a:gd name="connsiteX16335" fmla="*/ 5819179 w 6682383"/>
              <a:gd name="connsiteY16335" fmla="*/ 1112490 h 6812607"/>
              <a:gd name="connsiteX16336" fmla="*/ 5811738 w 6682383"/>
              <a:gd name="connsiteY16336" fmla="*/ 1112490 h 6812607"/>
              <a:gd name="connsiteX16337" fmla="*/ 5800576 w 6682383"/>
              <a:gd name="connsiteY16337" fmla="*/ 1112490 h 6812607"/>
              <a:gd name="connsiteX16338" fmla="*/ 5804297 w 6682383"/>
              <a:gd name="connsiteY16338" fmla="*/ 1119931 h 6812607"/>
              <a:gd name="connsiteX16339" fmla="*/ 5804297 w 6682383"/>
              <a:gd name="connsiteY16339" fmla="*/ 1127373 h 6812607"/>
              <a:gd name="connsiteX16340" fmla="*/ 5804297 w 6682383"/>
              <a:gd name="connsiteY16340" fmla="*/ 1134814 h 6812607"/>
              <a:gd name="connsiteX16341" fmla="*/ 5815459 w 6682383"/>
              <a:gd name="connsiteY16341" fmla="*/ 1138535 h 6812607"/>
              <a:gd name="connsiteX16342" fmla="*/ 5819179 w 6682383"/>
              <a:gd name="connsiteY16342" fmla="*/ 1142256 h 6812607"/>
              <a:gd name="connsiteX16343" fmla="*/ 5796855 w 6682383"/>
              <a:gd name="connsiteY16343" fmla="*/ 1142256 h 6812607"/>
              <a:gd name="connsiteX16344" fmla="*/ 5767090 w 6682383"/>
              <a:gd name="connsiteY16344" fmla="*/ 1142256 h 6812607"/>
              <a:gd name="connsiteX16345" fmla="*/ 5759648 w 6682383"/>
              <a:gd name="connsiteY16345" fmla="*/ 1134814 h 6812607"/>
              <a:gd name="connsiteX16346" fmla="*/ 5759648 w 6682383"/>
              <a:gd name="connsiteY16346" fmla="*/ 1119931 h 6812607"/>
              <a:gd name="connsiteX16347" fmla="*/ 5748486 w 6682383"/>
              <a:gd name="connsiteY16347" fmla="*/ 1119931 h 6812607"/>
              <a:gd name="connsiteX16348" fmla="*/ 5744765 w 6682383"/>
              <a:gd name="connsiteY16348" fmla="*/ 1119931 h 6812607"/>
              <a:gd name="connsiteX16349" fmla="*/ 5737324 w 6682383"/>
              <a:gd name="connsiteY16349" fmla="*/ 1127373 h 6812607"/>
              <a:gd name="connsiteX16350" fmla="*/ 5729883 w 6682383"/>
              <a:gd name="connsiteY16350" fmla="*/ 1131093 h 6812607"/>
              <a:gd name="connsiteX16351" fmla="*/ 5722441 w 6682383"/>
              <a:gd name="connsiteY16351" fmla="*/ 1131093 h 6812607"/>
              <a:gd name="connsiteX16352" fmla="*/ 5707558 w 6682383"/>
              <a:gd name="connsiteY16352" fmla="*/ 1127373 h 6812607"/>
              <a:gd name="connsiteX16353" fmla="*/ 5707558 w 6682383"/>
              <a:gd name="connsiteY16353" fmla="*/ 1134814 h 6812607"/>
              <a:gd name="connsiteX16354" fmla="*/ 5707558 w 6682383"/>
              <a:gd name="connsiteY16354" fmla="*/ 1142256 h 6812607"/>
              <a:gd name="connsiteX16355" fmla="*/ 5670351 w 6682383"/>
              <a:gd name="connsiteY16355" fmla="*/ 1134814 h 6812607"/>
              <a:gd name="connsiteX16356" fmla="*/ 5662910 w 6682383"/>
              <a:gd name="connsiteY16356" fmla="*/ 1142256 h 6812607"/>
              <a:gd name="connsiteX16357" fmla="*/ 5662910 w 6682383"/>
              <a:gd name="connsiteY16357" fmla="*/ 1134814 h 6812607"/>
              <a:gd name="connsiteX16358" fmla="*/ 5648027 w 6682383"/>
              <a:gd name="connsiteY16358" fmla="*/ 1127373 h 6812607"/>
              <a:gd name="connsiteX16359" fmla="*/ 5555010 w 6682383"/>
              <a:gd name="connsiteY16359" fmla="*/ 1105048 h 6812607"/>
              <a:gd name="connsiteX16360" fmla="*/ 5547568 w 6682383"/>
              <a:gd name="connsiteY16360" fmla="*/ 1101328 h 6812607"/>
              <a:gd name="connsiteX16361" fmla="*/ 5521523 w 6682383"/>
              <a:gd name="connsiteY16361" fmla="*/ 1101328 h 6812607"/>
              <a:gd name="connsiteX16362" fmla="*/ 5480595 w 6682383"/>
              <a:gd name="connsiteY16362" fmla="*/ 1093886 h 6812607"/>
              <a:gd name="connsiteX16363" fmla="*/ 5454551 w 6682383"/>
              <a:gd name="connsiteY16363" fmla="*/ 1105048 h 6812607"/>
              <a:gd name="connsiteX16364" fmla="*/ 5447109 w 6682383"/>
              <a:gd name="connsiteY16364" fmla="*/ 1112490 h 6812607"/>
              <a:gd name="connsiteX16365" fmla="*/ 5454551 w 6682383"/>
              <a:gd name="connsiteY16365" fmla="*/ 1112490 h 6812607"/>
              <a:gd name="connsiteX16366" fmla="*/ 5461992 w 6682383"/>
              <a:gd name="connsiteY16366" fmla="*/ 1112490 h 6812607"/>
              <a:gd name="connsiteX16367" fmla="*/ 5476875 w 6682383"/>
              <a:gd name="connsiteY16367" fmla="*/ 1112490 h 6812607"/>
              <a:gd name="connsiteX16368" fmla="*/ 5488037 w 6682383"/>
              <a:gd name="connsiteY16368" fmla="*/ 1116211 h 6812607"/>
              <a:gd name="connsiteX16369" fmla="*/ 5499199 w 6682383"/>
              <a:gd name="connsiteY16369" fmla="*/ 1119931 h 6812607"/>
              <a:gd name="connsiteX16370" fmla="*/ 5506640 w 6682383"/>
              <a:gd name="connsiteY16370" fmla="*/ 1119931 h 6812607"/>
              <a:gd name="connsiteX16371" fmla="*/ 5517802 w 6682383"/>
              <a:gd name="connsiteY16371" fmla="*/ 1127373 h 6812607"/>
              <a:gd name="connsiteX16372" fmla="*/ 5528965 w 6682383"/>
              <a:gd name="connsiteY16372" fmla="*/ 1123652 h 6812607"/>
              <a:gd name="connsiteX16373" fmla="*/ 5532685 w 6682383"/>
              <a:gd name="connsiteY16373" fmla="*/ 1119931 h 6812607"/>
              <a:gd name="connsiteX16374" fmla="*/ 5536406 w 6682383"/>
              <a:gd name="connsiteY16374" fmla="*/ 1127373 h 6812607"/>
              <a:gd name="connsiteX16375" fmla="*/ 5543847 w 6682383"/>
              <a:gd name="connsiteY16375" fmla="*/ 1131093 h 6812607"/>
              <a:gd name="connsiteX16376" fmla="*/ 5551289 w 6682383"/>
              <a:gd name="connsiteY16376" fmla="*/ 1134814 h 6812607"/>
              <a:gd name="connsiteX16377" fmla="*/ 5555010 w 6682383"/>
              <a:gd name="connsiteY16377" fmla="*/ 1142256 h 6812607"/>
              <a:gd name="connsiteX16378" fmla="*/ 5581054 w 6682383"/>
              <a:gd name="connsiteY16378" fmla="*/ 1142256 h 6812607"/>
              <a:gd name="connsiteX16379" fmla="*/ 5603379 w 6682383"/>
              <a:gd name="connsiteY16379" fmla="*/ 1164580 h 6812607"/>
              <a:gd name="connsiteX16380" fmla="*/ 5595937 w 6682383"/>
              <a:gd name="connsiteY16380" fmla="*/ 1172021 h 6812607"/>
              <a:gd name="connsiteX16381" fmla="*/ 5603379 w 6682383"/>
              <a:gd name="connsiteY16381" fmla="*/ 1172021 h 6812607"/>
              <a:gd name="connsiteX16382" fmla="*/ 5603379 w 6682383"/>
              <a:gd name="connsiteY16382" fmla="*/ 1164580 h 6812607"/>
              <a:gd name="connsiteX16383" fmla="*/ 5610820 w 6682383"/>
              <a:gd name="connsiteY16383" fmla="*/ 1164580 h 6812607"/>
              <a:gd name="connsiteX16384" fmla="*/ 5614541 w 6682383"/>
              <a:gd name="connsiteY16384" fmla="*/ 1157138 h 6812607"/>
              <a:gd name="connsiteX16385" fmla="*/ 5625703 w 6682383"/>
              <a:gd name="connsiteY16385" fmla="*/ 1157138 h 6812607"/>
              <a:gd name="connsiteX16386" fmla="*/ 5640586 w 6682383"/>
              <a:gd name="connsiteY16386" fmla="*/ 1164580 h 6812607"/>
              <a:gd name="connsiteX16387" fmla="*/ 5625703 w 6682383"/>
              <a:gd name="connsiteY16387" fmla="*/ 1164580 h 6812607"/>
              <a:gd name="connsiteX16388" fmla="*/ 5640586 w 6682383"/>
              <a:gd name="connsiteY16388" fmla="*/ 1179463 h 6812607"/>
              <a:gd name="connsiteX16389" fmla="*/ 5640586 w 6682383"/>
              <a:gd name="connsiteY16389" fmla="*/ 1186904 h 6812607"/>
              <a:gd name="connsiteX16390" fmla="*/ 5648027 w 6682383"/>
              <a:gd name="connsiteY16390" fmla="*/ 1201787 h 6812607"/>
              <a:gd name="connsiteX16391" fmla="*/ 5644306 w 6682383"/>
              <a:gd name="connsiteY16391" fmla="*/ 1209228 h 6812607"/>
              <a:gd name="connsiteX16392" fmla="*/ 5640586 w 6682383"/>
              <a:gd name="connsiteY16392" fmla="*/ 1209228 h 6812607"/>
              <a:gd name="connsiteX16393" fmla="*/ 5629424 w 6682383"/>
              <a:gd name="connsiteY16393" fmla="*/ 1212949 h 6812607"/>
              <a:gd name="connsiteX16394" fmla="*/ 5618261 w 6682383"/>
              <a:gd name="connsiteY16394" fmla="*/ 1209228 h 6812607"/>
              <a:gd name="connsiteX16395" fmla="*/ 5610820 w 6682383"/>
              <a:gd name="connsiteY16395" fmla="*/ 1201787 h 6812607"/>
              <a:gd name="connsiteX16396" fmla="*/ 5595937 w 6682383"/>
              <a:gd name="connsiteY16396" fmla="*/ 1194345 h 6812607"/>
              <a:gd name="connsiteX16397" fmla="*/ 5610820 w 6682383"/>
              <a:gd name="connsiteY16397" fmla="*/ 1194345 h 6812607"/>
              <a:gd name="connsiteX16398" fmla="*/ 5625703 w 6682383"/>
              <a:gd name="connsiteY16398" fmla="*/ 1186904 h 6812607"/>
              <a:gd name="connsiteX16399" fmla="*/ 5625703 w 6682383"/>
              <a:gd name="connsiteY16399" fmla="*/ 1194345 h 6812607"/>
              <a:gd name="connsiteX16400" fmla="*/ 5633144 w 6682383"/>
              <a:gd name="connsiteY16400" fmla="*/ 1194345 h 6812607"/>
              <a:gd name="connsiteX16401" fmla="*/ 5633144 w 6682383"/>
              <a:gd name="connsiteY16401" fmla="*/ 1179463 h 6812607"/>
              <a:gd name="connsiteX16402" fmla="*/ 5618261 w 6682383"/>
              <a:gd name="connsiteY16402" fmla="*/ 1179463 h 6812607"/>
              <a:gd name="connsiteX16403" fmla="*/ 5566172 w 6682383"/>
              <a:gd name="connsiteY16403" fmla="*/ 1164580 h 6812607"/>
              <a:gd name="connsiteX16404" fmla="*/ 5540127 w 6682383"/>
              <a:gd name="connsiteY16404" fmla="*/ 1149697 h 6812607"/>
              <a:gd name="connsiteX16405" fmla="*/ 5536406 w 6682383"/>
              <a:gd name="connsiteY16405" fmla="*/ 1145976 h 6812607"/>
              <a:gd name="connsiteX16406" fmla="*/ 5532685 w 6682383"/>
              <a:gd name="connsiteY16406" fmla="*/ 1142256 h 6812607"/>
              <a:gd name="connsiteX16407" fmla="*/ 5521523 w 6682383"/>
              <a:gd name="connsiteY16407" fmla="*/ 1142256 h 6812607"/>
              <a:gd name="connsiteX16408" fmla="*/ 5469433 w 6682383"/>
              <a:gd name="connsiteY16408" fmla="*/ 1134814 h 6812607"/>
              <a:gd name="connsiteX16409" fmla="*/ 5450830 w 6682383"/>
              <a:gd name="connsiteY16409" fmla="*/ 1127373 h 6812607"/>
              <a:gd name="connsiteX16410" fmla="*/ 5439668 w 6682383"/>
              <a:gd name="connsiteY16410" fmla="*/ 1119931 h 6812607"/>
              <a:gd name="connsiteX16411" fmla="*/ 5424785 w 6682383"/>
              <a:gd name="connsiteY16411" fmla="*/ 1119931 h 6812607"/>
              <a:gd name="connsiteX16412" fmla="*/ 5380136 w 6682383"/>
              <a:gd name="connsiteY16412" fmla="*/ 1119931 h 6812607"/>
              <a:gd name="connsiteX16413" fmla="*/ 5372695 w 6682383"/>
              <a:gd name="connsiteY16413" fmla="*/ 1119931 h 6812607"/>
              <a:gd name="connsiteX16414" fmla="*/ 5372695 w 6682383"/>
              <a:gd name="connsiteY16414" fmla="*/ 1112490 h 6812607"/>
              <a:gd name="connsiteX16415" fmla="*/ 5365254 w 6682383"/>
              <a:gd name="connsiteY16415" fmla="*/ 1112490 h 6812607"/>
              <a:gd name="connsiteX16416" fmla="*/ 5357812 w 6682383"/>
              <a:gd name="connsiteY16416" fmla="*/ 1112490 h 6812607"/>
              <a:gd name="connsiteX16417" fmla="*/ 5365254 w 6682383"/>
              <a:gd name="connsiteY16417" fmla="*/ 1134814 h 6812607"/>
              <a:gd name="connsiteX16418" fmla="*/ 5365254 w 6682383"/>
              <a:gd name="connsiteY16418" fmla="*/ 1127373 h 6812607"/>
              <a:gd name="connsiteX16419" fmla="*/ 5368974 w 6682383"/>
              <a:gd name="connsiteY16419" fmla="*/ 1131093 h 6812607"/>
              <a:gd name="connsiteX16420" fmla="*/ 5365254 w 6682383"/>
              <a:gd name="connsiteY16420" fmla="*/ 1138535 h 6812607"/>
              <a:gd name="connsiteX16421" fmla="*/ 5357812 w 6682383"/>
              <a:gd name="connsiteY16421" fmla="*/ 1145976 h 6812607"/>
              <a:gd name="connsiteX16422" fmla="*/ 5354092 w 6682383"/>
              <a:gd name="connsiteY16422" fmla="*/ 1157138 h 6812607"/>
              <a:gd name="connsiteX16423" fmla="*/ 5350371 w 6682383"/>
              <a:gd name="connsiteY16423" fmla="*/ 1164580 h 6812607"/>
              <a:gd name="connsiteX16424" fmla="*/ 5342929 w 6682383"/>
              <a:gd name="connsiteY16424" fmla="*/ 1157138 h 6812607"/>
              <a:gd name="connsiteX16425" fmla="*/ 5328047 w 6682383"/>
              <a:gd name="connsiteY16425" fmla="*/ 1142256 h 6812607"/>
              <a:gd name="connsiteX16426" fmla="*/ 5320605 w 6682383"/>
              <a:gd name="connsiteY16426" fmla="*/ 1142256 h 6812607"/>
              <a:gd name="connsiteX16427" fmla="*/ 5320605 w 6682383"/>
              <a:gd name="connsiteY16427" fmla="*/ 1149697 h 6812607"/>
              <a:gd name="connsiteX16428" fmla="*/ 5313164 w 6682383"/>
              <a:gd name="connsiteY16428" fmla="*/ 1157138 h 6812607"/>
              <a:gd name="connsiteX16429" fmla="*/ 5313164 w 6682383"/>
              <a:gd name="connsiteY16429" fmla="*/ 1149697 h 6812607"/>
              <a:gd name="connsiteX16430" fmla="*/ 5290840 w 6682383"/>
              <a:gd name="connsiteY16430" fmla="*/ 1149697 h 6812607"/>
              <a:gd name="connsiteX16431" fmla="*/ 5283398 w 6682383"/>
              <a:gd name="connsiteY16431" fmla="*/ 1145976 h 6812607"/>
              <a:gd name="connsiteX16432" fmla="*/ 5275957 w 6682383"/>
              <a:gd name="connsiteY16432" fmla="*/ 1142256 h 6812607"/>
              <a:gd name="connsiteX16433" fmla="*/ 5275957 w 6682383"/>
              <a:gd name="connsiteY16433" fmla="*/ 1149697 h 6812607"/>
              <a:gd name="connsiteX16434" fmla="*/ 5268515 w 6682383"/>
              <a:gd name="connsiteY16434" fmla="*/ 1149697 h 6812607"/>
              <a:gd name="connsiteX16435" fmla="*/ 5283398 w 6682383"/>
              <a:gd name="connsiteY16435" fmla="*/ 1164580 h 6812607"/>
              <a:gd name="connsiteX16436" fmla="*/ 5294560 w 6682383"/>
              <a:gd name="connsiteY16436" fmla="*/ 1164580 h 6812607"/>
              <a:gd name="connsiteX16437" fmla="*/ 5298281 w 6682383"/>
              <a:gd name="connsiteY16437" fmla="*/ 1164580 h 6812607"/>
              <a:gd name="connsiteX16438" fmla="*/ 5305722 w 6682383"/>
              <a:gd name="connsiteY16438" fmla="*/ 1164580 h 6812607"/>
              <a:gd name="connsiteX16439" fmla="*/ 5313164 w 6682383"/>
              <a:gd name="connsiteY16439" fmla="*/ 1164580 h 6812607"/>
              <a:gd name="connsiteX16440" fmla="*/ 5320605 w 6682383"/>
              <a:gd name="connsiteY16440" fmla="*/ 1168300 h 6812607"/>
              <a:gd name="connsiteX16441" fmla="*/ 5328047 w 6682383"/>
              <a:gd name="connsiteY16441" fmla="*/ 1172021 h 6812607"/>
              <a:gd name="connsiteX16442" fmla="*/ 5342929 w 6682383"/>
              <a:gd name="connsiteY16442" fmla="*/ 1179463 h 6812607"/>
              <a:gd name="connsiteX16443" fmla="*/ 5361533 w 6682383"/>
              <a:gd name="connsiteY16443" fmla="*/ 1194345 h 6812607"/>
              <a:gd name="connsiteX16444" fmla="*/ 5387578 w 6682383"/>
              <a:gd name="connsiteY16444" fmla="*/ 1198066 h 6812607"/>
              <a:gd name="connsiteX16445" fmla="*/ 5398740 w 6682383"/>
              <a:gd name="connsiteY16445" fmla="*/ 1194345 h 6812607"/>
              <a:gd name="connsiteX16446" fmla="*/ 5402461 w 6682383"/>
              <a:gd name="connsiteY16446" fmla="*/ 1201787 h 6812607"/>
              <a:gd name="connsiteX16447" fmla="*/ 5402461 w 6682383"/>
              <a:gd name="connsiteY16447" fmla="*/ 1205507 h 6812607"/>
              <a:gd name="connsiteX16448" fmla="*/ 5409902 w 6682383"/>
              <a:gd name="connsiteY16448" fmla="*/ 1209228 h 6812607"/>
              <a:gd name="connsiteX16449" fmla="*/ 5417343 w 6682383"/>
              <a:gd name="connsiteY16449" fmla="*/ 1201787 h 6812607"/>
              <a:gd name="connsiteX16450" fmla="*/ 5417343 w 6682383"/>
              <a:gd name="connsiteY16450" fmla="*/ 1209228 h 6812607"/>
              <a:gd name="connsiteX16451" fmla="*/ 5424785 w 6682383"/>
              <a:gd name="connsiteY16451" fmla="*/ 1209228 h 6812607"/>
              <a:gd name="connsiteX16452" fmla="*/ 5432226 w 6682383"/>
              <a:gd name="connsiteY16452" fmla="*/ 1209228 h 6812607"/>
              <a:gd name="connsiteX16453" fmla="*/ 5439668 w 6682383"/>
              <a:gd name="connsiteY16453" fmla="*/ 1209228 h 6812607"/>
              <a:gd name="connsiteX16454" fmla="*/ 5454551 w 6682383"/>
              <a:gd name="connsiteY16454" fmla="*/ 1216670 h 6812607"/>
              <a:gd name="connsiteX16455" fmla="*/ 5461992 w 6682383"/>
              <a:gd name="connsiteY16455" fmla="*/ 1216670 h 6812607"/>
              <a:gd name="connsiteX16456" fmla="*/ 5454551 w 6682383"/>
              <a:gd name="connsiteY16456" fmla="*/ 1224111 h 6812607"/>
              <a:gd name="connsiteX16457" fmla="*/ 5439668 w 6682383"/>
              <a:gd name="connsiteY16457" fmla="*/ 1216670 h 6812607"/>
              <a:gd name="connsiteX16458" fmla="*/ 5432226 w 6682383"/>
              <a:gd name="connsiteY16458" fmla="*/ 1216670 h 6812607"/>
              <a:gd name="connsiteX16459" fmla="*/ 5447109 w 6682383"/>
              <a:gd name="connsiteY16459" fmla="*/ 1231552 h 6812607"/>
              <a:gd name="connsiteX16460" fmla="*/ 5465713 w 6682383"/>
              <a:gd name="connsiteY16460" fmla="*/ 1235273 h 6812607"/>
              <a:gd name="connsiteX16461" fmla="*/ 5476875 w 6682383"/>
              <a:gd name="connsiteY16461" fmla="*/ 1231552 h 6812607"/>
              <a:gd name="connsiteX16462" fmla="*/ 5484316 w 6682383"/>
              <a:gd name="connsiteY16462" fmla="*/ 1231552 h 6812607"/>
              <a:gd name="connsiteX16463" fmla="*/ 5506640 w 6682383"/>
              <a:gd name="connsiteY16463" fmla="*/ 1231552 h 6812607"/>
              <a:gd name="connsiteX16464" fmla="*/ 5514082 w 6682383"/>
              <a:gd name="connsiteY16464" fmla="*/ 1238994 h 6812607"/>
              <a:gd name="connsiteX16465" fmla="*/ 5514082 w 6682383"/>
              <a:gd name="connsiteY16465" fmla="*/ 1242714 h 6812607"/>
              <a:gd name="connsiteX16466" fmla="*/ 5517802 w 6682383"/>
              <a:gd name="connsiteY16466" fmla="*/ 1246435 h 6812607"/>
              <a:gd name="connsiteX16467" fmla="*/ 5528965 w 6682383"/>
              <a:gd name="connsiteY16467" fmla="*/ 1246435 h 6812607"/>
              <a:gd name="connsiteX16468" fmla="*/ 5532685 w 6682383"/>
              <a:gd name="connsiteY16468" fmla="*/ 1253877 h 6812607"/>
              <a:gd name="connsiteX16469" fmla="*/ 5532685 w 6682383"/>
              <a:gd name="connsiteY16469" fmla="*/ 1261318 h 6812607"/>
              <a:gd name="connsiteX16470" fmla="*/ 5536406 w 6682383"/>
              <a:gd name="connsiteY16470" fmla="*/ 1268759 h 6812607"/>
              <a:gd name="connsiteX16471" fmla="*/ 5532685 w 6682383"/>
              <a:gd name="connsiteY16471" fmla="*/ 1276201 h 6812607"/>
              <a:gd name="connsiteX16472" fmla="*/ 5528965 w 6682383"/>
              <a:gd name="connsiteY16472" fmla="*/ 1268759 h 6812607"/>
              <a:gd name="connsiteX16473" fmla="*/ 5521523 w 6682383"/>
              <a:gd name="connsiteY16473" fmla="*/ 1268759 h 6812607"/>
              <a:gd name="connsiteX16474" fmla="*/ 5543847 w 6682383"/>
              <a:gd name="connsiteY16474" fmla="*/ 1291084 h 6812607"/>
              <a:gd name="connsiteX16475" fmla="*/ 5558730 w 6682383"/>
              <a:gd name="connsiteY16475" fmla="*/ 1298525 h 6812607"/>
              <a:gd name="connsiteX16476" fmla="*/ 5569892 w 6682383"/>
              <a:gd name="connsiteY16476" fmla="*/ 1294804 h 6812607"/>
              <a:gd name="connsiteX16477" fmla="*/ 5573613 w 6682383"/>
              <a:gd name="connsiteY16477" fmla="*/ 1283642 h 6812607"/>
              <a:gd name="connsiteX16478" fmla="*/ 5573613 w 6682383"/>
              <a:gd name="connsiteY16478" fmla="*/ 1276201 h 6812607"/>
              <a:gd name="connsiteX16479" fmla="*/ 5581054 w 6682383"/>
              <a:gd name="connsiteY16479" fmla="*/ 1276201 h 6812607"/>
              <a:gd name="connsiteX16480" fmla="*/ 5588496 w 6682383"/>
              <a:gd name="connsiteY16480" fmla="*/ 1283642 h 6812607"/>
              <a:gd name="connsiteX16481" fmla="*/ 5581054 w 6682383"/>
              <a:gd name="connsiteY16481" fmla="*/ 1291084 h 6812607"/>
              <a:gd name="connsiteX16482" fmla="*/ 5584775 w 6682383"/>
              <a:gd name="connsiteY16482" fmla="*/ 1294804 h 6812607"/>
              <a:gd name="connsiteX16483" fmla="*/ 5595937 w 6682383"/>
              <a:gd name="connsiteY16483" fmla="*/ 1298525 h 6812607"/>
              <a:gd name="connsiteX16484" fmla="*/ 5603379 w 6682383"/>
              <a:gd name="connsiteY16484" fmla="*/ 1302246 h 6812607"/>
              <a:gd name="connsiteX16485" fmla="*/ 5610820 w 6682383"/>
              <a:gd name="connsiteY16485" fmla="*/ 1305966 h 6812607"/>
              <a:gd name="connsiteX16486" fmla="*/ 5610820 w 6682383"/>
              <a:gd name="connsiteY16486" fmla="*/ 1320849 h 6812607"/>
              <a:gd name="connsiteX16487" fmla="*/ 5595937 w 6682383"/>
              <a:gd name="connsiteY16487" fmla="*/ 1313408 h 6812607"/>
              <a:gd name="connsiteX16488" fmla="*/ 5592217 w 6682383"/>
              <a:gd name="connsiteY16488" fmla="*/ 1320849 h 6812607"/>
              <a:gd name="connsiteX16489" fmla="*/ 5595937 w 6682383"/>
              <a:gd name="connsiteY16489" fmla="*/ 1335732 h 6812607"/>
              <a:gd name="connsiteX16490" fmla="*/ 5603379 w 6682383"/>
              <a:gd name="connsiteY16490" fmla="*/ 1335732 h 6812607"/>
              <a:gd name="connsiteX16491" fmla="*/ 5618261 w 6682383"/>
              <a:gd name="connsiteY16491" fmla="*/ 1335732 h 6812607"/>
              <a:gd name="connsiteX16492" fmla="*/ 5625703 w 6682383"/>
              <a:gd name="connsiteY16492" fmla="*/ 1335732 h 6812607"/>
              <a:gd name="connsiteX16493" fmla="*/ 5629424 w 6682383"/>
              <a:gd name="connsiteY16493" fmla="*/ 1335732 h 6812607"/>
              <a:gd name="connsiteX16494" fmla="*/ 5633144 w 6682383"/>
              <a:gd name="connsiteY16494" fmla="*/ 1335732 h 6812607"/>
              <a:gd name="connsiteX16495" fmla="*/ 5633144 w 6682383"/>
              <a:gd name="connsiteY16495" fmla="*/ 1343173 h 6812607"/>
              <a:gd name="connsiteX16496" fmla="*/ 5640586 w 6682383"/>
              <a:gd name="connsiteY16496" fmla="*/ 1350615 h 6812607"/>
              <a:gd name="connsiteX16497" fmla="*/ 5648027 w 6682383"/>
              <a:gd name="connsiteY16497" fmla="*/ 1358056 h 6812607"/>
              <a:gd name="connsiteX16498" fmla="*/ 5618261 w 6682383"/>
              <a:gd name="connsiteY16498" fmla="*/ 1358056 h 6812607"/>
              <a:gd name="connsiteX16499" fmla="*/ 5595937 w 6682383"/>
              <a:gd name="connsiteY16499" fmla="*/ 1350615 h 6812607"/>
              <a:gd name="connsiteX16500" fmla="*/ 5581054 w 6682383"/>
              <a:gd name="connsiteY16500" fmla="*/ 1335732 h 6812607"/>
              <a:gd name="connsiteX16501" fmla="*/ 5566172 w 6682383"/>
              <a:gd name="connsiteY16501" fmla="*/ 1320849 h 6812607"/>
              <a:gd name="connsiteX16502" fmla="*/ 5569892 w 6682383"/>
              <a:gd name="connsiteY16502" fmla="*/ 1313408 h 6812607"/>
              <a:gd name="connsiteX16503" fmla="*/ 5573613 w 6682383"/>
              <a:gd name="connsiteY16503" fmla="*/ 1313408 h 6812607"/>
              <a:gd name="connsiteX16504" fmla="*/ 5581054 w 6682383"/>
              <a:gd name="connsiteY16504" fmla="*/ 1309687 h 6812607"/>
              <a:gd name="connsiteX16505" fmla="*/ 5573613 w 6682383"/>
              <a:gd name="connsiteY16505" fmla="*/ 1305966 h 6812607"/>
              <a:gd name="connsiteX16506" fmla="*/ 5562451 w 6682383"/>
              <a:gd name="connsiteY16506" fmla="*/ 1309687 h 6812607"/>
              <a:gd name="connsiteX16507" fmla="*/ 5558730 w 6682383"/>
              <a:gd name="connsiteY16507" fmla="*/ 1313408 h 6812607"/>
              <a:gd name="connsiteX16508" fmla="*/ 5558730 w 6682383"/>
              <a:gd name="connsiteY16508" fmla="*/ 1320849 h 6812607"/>
              <a:gd name="connsiteX16509" fmla="*/ 5558730 w 6682383"/>
              <a:gd name="connsiteY16509" fmla="*/ 1335732 h 6812607"/>
              <a:gd name="connsiteX16510" fmla="*/ 5562451 w 6682383"/>
              <a:gd name="connsiteY16510" fmla="*/ 1339453 h 6812607"/>
              <a:gd name="connsiteX16511" fmla="*/ 5566172 w 6682383"/>
              <a:gd name="connsiteY16511" fmla="*/ 1343173 h 6812607"/>
              <a:gd name="connsiteX16512" fmla="*/ 5566998 w 6682383"/>
              <a:gd name="connsiteY16512" fmla="*/ 1345654 h 6812607"/>
              <a:gd name="connsiteX16513" fmla="*/ 5568032 w 6682383"/>
              <a:gd name="connsiteY16513" fmla="*/ 1344104 h 6812607"/>
              <a:gd name="connsiteX16514" fmla="*/ 5573613 w 6682383"/>
              <a:gd name="connsiteY16514" fmla="*/ 1343173 h 6812607"/>
              <a:gd name="connsiteX16515" fmla="*/ 5572683 w 6682383"/>
              <a:gd name="connsiteY16515" fmla="*/ 1348755 h 6812607"/>
              <a:gd name="connsiteX16516" fmla="*/ 5571132 w 6682383"/>
              <a:gd name="connsiteY16516" fmla="*/ 1349788 h 6812607"/>
              <a:gd name="connsiteX16517" fmla="*/ 5573613 w 6682383"/>
              <a:gd name="connsiteY16517" fmla="*/ 1350615 h 6812607"/>
              <a:gd name="connsiteX16518" fmla="*/ 5588496 w 6682383"/>
              <a:gd name="connsiteY16518" fmla="*/ 1358056 h 6812607"/>
              <a:gd name="connsiteX16519" fmla="*/ 5603379 w 6682383"/>
              <a:gd name="connsiteY16519" fmla="*/ 1365498 h 6812607"/>
              <a:gd name="connsiteX16520" fmla="*/ 5633144 w 6682383"/>
              <a:gd name="connsiteY16520" fmla="*/ 1372939 h 6812607"/>
              <a:gd name="connsiteX16521" fmla="*/ 5640586 w 6682383"/>
              <a:gd name="connsiteY16521" fmla="*/ 1387822 h 6812607"/>
              <a:gd name="connsiteX16522" fmla="*/ 5648027 w 6682383"/>
              <a:gd name="connsiteY16522" fmla="*/ 1395263 h 6812607"/>
              <a:gd name="connsiteX16523" fmla="*/ 5648027 w 6682383"/>
              <a:gd name="connsiteY16523" fmla="*/ 1402705 h 6812607"/>
              <a:gd name="connsiteX16524" fmla="*/ 5651748 w 6682383"/>
              <a:gd name="connsiteY16524" fmla="*/ 1410146 h 6812607"/>
              <a:gd name="connsiteX16525" fmla="*/ 5640586 w 6682383"/>
              <a:gd name="connsiteY16525" fmla="*/ 1425029 h 6812607"/>
              <a:gd name="connsiteX16526" fmla="*/ 5640586 w 6682383"/>
              <a:gd name="connsiteY16526" fmla="*/ 1432470 h 6812607"/>
              <a:gd name="connsiteX16527" fmla="*/ 5670351 w 6682383"/>
              <a:gd name="connsiteY16527" fmla="*/ 1432470 h 6812607"/>
              <a:gd name="connsiteX16528" fmla="*/ 5674072 w 6682383"/>
              <a:gd name="connsiteY16528" fmla="*/ 1428750 h 6812607"/>
              <a:gd name="connsiteX16529" fmla="*/ 5677793 w 6682383"/>
              <a:gd name="connsiteY16529" fmla="*/ 1439912 h 6812607"/>
              <a:gd name="connsiteX16530" fmla="*/ 5688955 w 6682383"/>
              <a:gd name="connsiteY16530" fmla="*/ 1451074 h 6812607"/>
              <a:gd name="connsiteX16531" fmla="*/ 5688955 w 6682383"/>
              <a:gd name="connsiteY16531" fmla="*/ 1454795 h 6812607"/>
              <a:gd name="connsiteX16532" fmla="*/ 5696396 w 6682383"/>
              <a:gd name="connsiteY16532" fmla="*/ 1447353 h 6812607"/>
              <a:gd name="connsiteX16533" fmla="*/ 5696396 w 6682383"/>
              <a:gd name="connsiteY16533" fmla="*/ 1439912 h 6812607"/>
              <a:gd name="connsiteX16534" fmla="*/ 5692676 w 6682383"/>
              <a:gd name="connsiteY16534" fmla="*/ 1432470 h 6812607"/>
              <a:gd name="connsiteX16535" fmla="*/ 5707558 w 6682383"/>
              <a:gd name="connsiteY16535" fmla="*/ 1439912 h 6812607"/>
              <a:gd name="connsiteX16536" fmla="*/ 5715000 w 6682383"/>
              <a:gd name="connsiteY16536" fmla="*/ 1447353 h 6812607"/>
              <a:gd name="connsiteX16537" fmla="*/ 5774531 w 6682383"/>
              <a:gd name="connsiteY16537" fmla="*/ 1469677 h 6812607"/>
              <a:gd name="connsiteX16538" fmla="*/ 5767090 w 6682383"/>
              <a:gd name="connsiteY16538" fmla="*/ 1477119 h 6812607"/>
              <a:gd name="connsiteX16539" fmla="*/ 5759648 w 6682383"/>
              <a:gd name="connsiteY16539" fmla="*/ 1469677 h 6812607"/>
              <a:gd name="connsiteX16540" fmla="*/ 5752207 w 6682383"/>
              <a:gd name="connsiteY16540" fmla="*/ 1469677 h 6812607"/>
              <a:gd name="connsiteX16541" fmla="*/ 5737324 w 6682383"/>
              <a:gd name="connsiteY16541" fmla="*/ 1462236 h 6812607"/>
              <a:gd name="connsiteX16542" fmla="*/ 5729883 w 6682383"/>
              <a:gd name="connsiteY16542" fmla="*/ 1462236 h 6812607"/>
              <a:gd name="connsiteX16543" fmla="*/ 5726162 w 6682383"/>
              <a:gd name="connsiteY16543" fmla="*/ 1462236 h 6812607"/>
              <a:gd name="connsiteX16544" fmla="*/ 5715000 w 6682383"/>
              <a:gd name="connsiteY16544" fmla="*/ 1462236 h 6812607"/>
              <a:gd name="connsiteX16545" fmla="*/ 5707558 w 6682383"/>
              <a:gd name="connsiteY16545" fmla="*/ 1462236 h 6812607"/>
              <a:gd name="connsiteX16546" fmla="*/ 5715000 w 6682383"/>
              <a:gd name="connsiteY16546" fmla="*/ 1469677 h 6812607"/>
              <a:gd name="connsiteX16547" fmla="*/ 5733603 w 6682383"/>
              <a:gd name="connsiteY16547" fmla="*/ 1477119 h 6812607"/>
              <a:gd name="connsiteX16548" fmla="*/ 5759648 w 6682383"/>
              <a:gd name="connsiteY16548" fmla="*/ 1488281 h 6812607"/>
              <a:gd name="connsiteX16549" fmla="*/ 5774531 w 6682383"/>
              <a:gd name="connsiteY16549" fmla="*/ 1492002 h 6812607"/>
              <a:gd name="connsiteX16550" fmla="*/ 5781972 w 6682383"/>
              <a:gd name="connsiteY16550" fmla="*/ 1492002 h 6812607"/>
              <a:gd name="connsiteX16551" fmla="*/ 5789414 w 6682383"/>
              <a:gd name="connsiteY16551" fmla="*/ 1484560 h 6812607"/>
              <a:gd name="connsiteX16552" fmla="*/ 5804297 w 6682383"/>
              <a:gd name="connsiteY16552" fmla="*/ 1492002 h 6812607"/>
              <a:gd name="connsiteX16553" fmla="*/ 5796855 w 6682383"/>
              <a:gd name="connsiteY16553" fmla="*/ 1492002 h 6812607"/>
              <a:gd name="connsiteX16554" fmla="*/ 5789414 w 6682383"/>
              <a:gd name="connsiteY16554" fmla="*/ 1492002 h 6812607"/>
              <a:gd name="connsiteX16555" fmla="*/ 5819179 w 6682383"/>
              <a:gd name="connsiteY16555" fmla="*/ 1506884 h 6812607"/>
              <a:gd name="connsiteX16556" fmla="*/ 5826621 w 6682383"/>
              <a:gd name="connsiteY16556" fmla="*/ 1529209 h 6812607"/>
              <a:gd name="connsiteX16557" fmla="*/ 5811738 w 6682383"/>
              <a:gd name="connsiteY16557" fmla="*/ 1529209 h 6812607"/>
              <a:gd name="connsiteX16558" fmla="*/ 5826621 w 6682383"/>
              <a:gd name="connsiteY16558" fmla="*/ 1536650 h 6812607"/>
              <a:gd name="connsiteX16559" fmla="*/ 5848945 w 6682383"/>
              <a:gd name="connsiteY16559" fmla="*/ 1536650 h 6812607"/>
              <a:gd name="connsiteX16560" fmla="*/ 5841504 w 6682383"/>
              <a:gd name="connsiteY16560" fmla="*/ 1514326 h 6812607"/>
              <a:gd name="connsiteX16561" fmla="*/ 5848945 w 6682383"/>
              <a:gd name="connsiteY16561" fmla="*/ 1506884 h 6812607"/>
              <a:gd name="connsiteX16562" fmla="*/ 5848945 w 6682383"/>
              <a:gd name="connsiteY16562" fmla="*/ 1514326 h 6812607"/>
              <a:gd name="connsiteX16563" fmla="*/ 5856386 w 6682383"/>
              <a:gd name="connsiteY16563" fmla="*/ 1521767 h 6812607"/>
              <a:gd name="connsiteX16564" fmla="*/ 5867549 w 6682383"/>
              <a:gd name="connsiteY16564" fmla="*/ 1525488 h 6812607"/>
              <a:gd name="connsiteX16565" fmla="*/ 5871269 w 6682383"/>
              <a:gd name="connsiteY16565" fmla="*/ 1536650 h 6812607"/>
              <a:gd name="connsiteX16566" fmla="*/ 5878711 w 6682383"/>
              <a:gd name="connsiteY16566" fmla="*/ 1544091 h 6812607"/>
              <a:gd name="connsiteX16567" fmla="*/ 5886152 w 6682383"/>
              <a:gd name="connsiteY16567" fmla="*/ 1551533 h 6812607"/>
              <a:gd name="connsiteX16568" fmla="*/ 5886152 w 6682383"/>
              <a:gd name="connsiteY16568" fmla="*/ 1544091 h 6812607"/>
              <a:gd name="connsiteX16569" fmla="*/ 5880571 w 6682383"/>
              <a:gd name="connsiteY16569" fmla="*/ 1544091 h 6812607"/>
              <a:gd name="connsiteX16570" fmla="*/ 5878711 w 6682383"/>
              <a:gd name="connsiteY16570" fmla="*/ 1544091 h 6812607"/>
              <a:gd name="connsiteX16571" fmla="*/ 5878711 w 6682383"/>
              <a:gd name="connsiteY16571" fmla="*/ 1542231 h 6812607"/>
              <a:gd name="connsiteX16572" fmla="*/ 5878711 w 6682383"/>
              <a:gd name="connsiteY16572" fmla="*/ 1536650 h 6812607"/>
              <a:gd name="connsiteX16573" fmla="*/ 5886152 w 6682383"/>
              <a:gd name="connsiteY16573" fmla="*/ 1536650 h 6812607"/>
              <a:gd name="connsiteX16574" fmla="*/ 5901035 w 6682383"/>
              <a:gd name="connsiteY16574" fmla="*/ 1544091 h 6812607"/>
              <a:gd name="connsiteX16575" fmla="*/ 5893593 w 6682383"/>
              <a:gd name="connsiteY16575" fmla="*/ 1551533 h 6812607"/>
              <a:gd name="connsiteX16576" fmla="*/ 5930801 w 6682383"/>
              <a:gd name="connsiteY16576" fmla="*/ 1573857 h 6812607"/>
              <a:gd name="connsiteX16577" fmla="*/ 5945683 w 6682383"/>
              <a:gd name="connsiteY16577" fmla="*/ 1581298 h 6812607"/>
              <a:gd name="connsiteX16578" fmla="*/ 5945683 w 6682383"/>
              <a:gd name="connsiteY16578" fmla="*/ 1592461 h 6812607"/>
              <a:gd name="connsiteX16579" fmla="*/ 5953125 w 6682383"/>
              <a:gd name="connsiteY16579" fmla="*/ 1596181 h 6812607"/>
              <a:gd name="connsiteX16580" fmla="*/ 5968008 w 6682383"/>
              <a:gd name="connsiteY16580" fmla="*/ 1603623 h 6812607"/>
              <a:gd name="connsiteX16581" fmla="*/ 5930801 w 6682383"/>
              <a:gd name="connsiteY16581" fmla="*/ 1596181 h 6812607"/>
              <a:gd name="connsiteX16582" fmla="*/ 5923359 w 6682383"/>
              <a:gd name="connsiteY16582" fmla="*/ 1599902 h 6812607"/>
              <a:gd name="connsiteX16583" fmla="*/ 5923359 w 6682383"/>
              <a:gd name="connsiteY16583" fmla="*/ 1611064 h 6812607"/>
              <a:gd name="connsiteX16584" fmla="*/ 5901035 w 6682383"/>
              <a:gd name="connsiteY16584" fmla="*/ 1603623 h 6812607"/>
              <a:gd name="connsiteX16585" fmla="*/ 5897314 w 6682383"/>
              <a:gd name="connsiteY16585" fmla="*/ 1611064 h 6812607"/>
              <a:gd name="connsiteX16586" fmla="*/ 5886152 w 6682383"/>
              <a:gd name="connsiteY16586" fmla="*/ 1611064 h 6812607"/>
              <a:gd name="connsiteX16587" fmla="*/ 5886152 w 6682383"/>
              <a:gd name="connsiteY16587" fmla="*/ 1603623 h 6812607"/>
              <a:gd name="connsiteX16588" fmla="*/ 5893593 w 6682383"/>
              <a:gd name="connsiteY16588" fmla="*/ 1588740 h 6812607"/>
              <a:gd name="connsiteX16589" fmla="*/ 5886152 w 6682383"/>
              <a:gd name="connsiteY16589" fmla="*/ 1588740 h 6812607"/>
              <a:gd name="connsiteX16590" fmla="*/ 5878711 w 6682383"/>
              <a:gd name="connsiteY16590" fmla="*/ 1588740 h 6812607"/>
              <a:gd name="connsiteX16591" fmla="*/ 5871269 w 6682383"/>
              <a:gd name="connsiteY16591" fmla="*/ 1588740 h 6812607"/>
              <a:gd name="connsiteX16592" fmla="*/ 5871269 w 6682383"/>
              <a:gd name="connsiteY16592" fmla="*/ 1596181 h 6812607"/>
              <a:gd name="connsiteX16593" fmla="*/ 5871269 w 6682383"/>
              <a:gd name="connsiteY16593" fmla="*/ 1603623 h 6812607"/>
              <a:gd name="connsiteX16594" fmla="*/ 5811738 w 6682383"/>
              <a:gd name="connsiteY16594" fmla="*/ 1588740 h 6812607"/>
              <a:gd name="connsiteX16595" fmla="*/ 5796855 w 6682383"/>
              <a:gd name="connsiteY16595" fmla="*/ 1581298 h 6812607"/>
              <a:gd name="connsiteX16596" fmla="*/ 5767090 w 6682383"/>
              <a:gd name="connsiteY16596" fmla="*/ 1573857 h 6812607"/>
              <a:gd name="connsiteX16597" fmla="*/ 5737324 w 6682383"/>
              <a:gd name="connsiteY16597" fmla="*/ 1566416 h 6812607"/>
              <a:gd name="connsiteX16598" fmla="*/ 5729883 w 6682383"/>
              <a:gd name="connsiteY16598" fmla="*/ 1558974 h 6812607"/>
              <a:gd name="connsiteX16599" fmla="*/ 5722441 w 6682383"/>
              <a:gd name="connsiteY16599" fmla="*/ 1558974 h 6812607"/>
              <a:gd name="connsiteX16600" fmla="*/ 5729883 w 6682383"/>
              <a:gd name="connsiteY16600" fmla="*/ 1581298 h 6812607"/>
              <a:gd name="connsiteX16601" fmla="*/ 5752207 w 6682383"/>
              <a:gd name="connsiteY16601" fmla="*/ 1581298 h 6812607"/>
              <a:gd name="connsiteX16602" fmla="*/ 5759648 w 6682383"/>
              <a:gd name="connsiteY16602" fmla="*/ 1588740 h 6812607"/>
              <a:gd name="connsiteX16603" fmla="*/ 5767090 w 6682383"/>
              <a:gd name="connsiteY16603" fmla="*/ 1603623 h 6812607"/>
              <a:gd name="connsiteX16604" fmla="*/ 5781972 w 6682383"/>
              <a:gd name="connsiteY16604" fmla="*/ 1603623 h 6812607"/>
              <a:gd name="connsiteX16605" fmla="*/ 5796855 w 6682383"/>
              <a:gd name="connsiteY16605" fmla="*/ 1618506 h 6812607"/>
              <a:gd name="connsiteX16606" fmla="*/ 5848945 w 6682383"/>
              <a:gd name="connsiteY16606" fmla="*/ 1648271 h 6812607"/>
              <a:gd name="connsiteX16607" fmla="*/ 5856386 w 6682383"/>
              <a:gd name="connsiteY16607" fmla="*/ 1648271 h 6812607"/>
              <a:gd name="connsiteX16608" fmla="*/ 5863828 w 6682383"/>
              <a:gd name="connsiteY16608" fmla="*/ 1655713 h 6812607"/>
              <a:gd name="connsiteX16609" fmla="*/ 5871269 w 6682383"/>
              <a:gd name="connsiteY16609" fmla="*/ 1655713 h 6812607"/>
              <a:gd name="connsiteX16610" fmla="*/ 5874990 w 6682383"/>
              <a:gd name="connsiteY16610" fmla="*/ 1651992 h 6812607"/>
              <a:gd name="connsiteX16611" fmla="*/ 5886152 w 6682383"/>
              <a:gd name="connsiteY16611" fmla="*/ 1655713 h 6812607"/>
              <a:gd name="connsiteX16612" fmla="*/ 5904756 w 6682383"/>
              <a:gd name="connsiteY16612" fmla="*/ 1659433 h 6812607"/>
              <a:gd name="connsiteX16613" fmla="*/ 5908476 w 6682383"/>
              <a:gd name="connsiteY16613" fmla="*/ 1659433 h 6812607"/>
              <a:gd name="connsiteX16614" fmla="*/ 5923359 w 6682383"/>
              <a:gd name="connsiteY16614" fmla="*/ 1663154 h 6812607"/>
              <a:gd name="connsiteX16615" fmla="*/ 5930801 w 6682383"/>
              <a:gd name="connsiteY16615" fmla="*/ 1670595 h 6812607"/>
              <a:gd name="connsiteX16616" fmla="*/ 5915918 w 6682383"/>
              <a:gd name="connsiteY16616" fmla="*/ 1670595 h 6812607"/>
              <a:gd name="connsiteX16617" fmla="*/ 5893593 w 6682383"/>
              <a:gd name="connsiteY16617" fmla="*/ 1663154 h 6812607"/>
              <a:gd name="connsiteX16618" fmla="*/ 5871269 w 6682383"/>
              <a:gd name="connsiteY16618" fmla="*/ 1670595 h 6812607"/>
              <a:gd name="connsiteX16619" fmla="*/ 5878711 w 6682383"/>
              <a:gd name="connsiteY16619" fmla="*/ 1670595 h 6812607"/>
              <a:gd name="connsiteX16620" fmla="*/ 5886152 w 6682383"/>
              <a:gd name="connsiteY16620" fmla="*/ 1670595 h 6812607"/>
              <a:gd name="connsiteX16621" fmla="*/ 5871269 w 6682383"/>
              <a:gd name="connsiteY16621" fmla="*/ 1678037 h 6812607"/>
              <a:gd name="connsiteX16622" fmla="*/ 5882431 w 6682383"/>
              <a:gd name="connsiteY16622" fmla="*/ 1685478 h 6812607"/>
              <a:gd name="connsiteX16623" fmla="*/ 5882431 w 6682383"/>
              <a:gd name="connsiteY16623" fmla="*/ 1696640 h 6812607"/>
              <a:gd name="connsiteX16624" fmla="*/ 5863828 w 6682383"/>
              <a:gd name="connsiteY16624" fmla="*/ 1700361 h 6812607"/>
              <a:gd name="connsiteX16625" fmla="*/ 5871269 w 6682383"/>
              <a:gd name="connsiteY16625" fmla="*/ 1707802 h 6812607"/>
              <a:gd name="connsiteX16626" fmla="*/ 5886152 w 6682383"/>
              <a:gd name="connsiteY16626" fmla="*/ 1715244 h 6812607"/>
              <a:gd name="connsiteX16627" fmla="*/ 5867549 w 6682383"/>
              <a:gd name="connsiteY16627" fmla="*/ 1707802 h 6812607"/>
              <a:gd name="connsiteX16628" fmla="*/ 5848945 w 6682383"/>
              <a:gd name="connsiteY16628" fmla="*/ 1700361 h 6812607"/>
              <a:gd name="connsiteX16629" fmla="*/ 5848945 w 6682383"/>
              <a:gd name="connsiteY16629" fmla="*/ 1692920 h 6812607"/>
              <a:gd name="connsiteX16630" fmla="*/ 5845224 w 6682383"/>
              <a:gd name="connsiteY16630" fmla="*/ 1681757 h 6812607"/>
              <a:gd name="connsiteX16631" fmla="*/ 5856386 w 6682383"/>
              <a:gd name="connsiteY16631" fmla="*/ 1678037 h 6812607"/>
              <a:gd name="connsiteX16632" fmla="*/ 5848945 w 6682383"/>
              <a:gd name="connsiteY16632" fmla="*/ 1670595 h 6812607"/>
              <a:gd name="connsiteX16633" fmla="*/ 5841504 w 6682383"/>
              <a:gd name="connsiteY16633" fmla="*/ 1663154 h 6812607"/>
              <a:gd name="connsiteX16634" fmla="*/ 5826621 w 6682383"/>
              <a:gd name="connsiteY16634" fmla="*/ 1663154 h 6812607"/>
              <a:gd name="connsiteX16635" fmla="*/ 5819179 w 6682383"/>
              <a:gd name="connsiteY16635" fmla="*/ 1663154 h 6812607"/>
              <a:gd name="connsiteX16636" fmla="*/ 5804297 w 6682383"/>
              <a:gd name="connsiteY16636" fmla="*/ 1663154 h 6812607"/>
              <a:gd name="connsiteX16637" fmla="*/ 5800576 w 6682383"/>
              <a:gd name="connsiteY16637" fmla="*/ 1659433 h 6812607"/>
              <a:gd name="connsiteX16638" fmla="*/ 5796855 w 6682383"/>
              <a:gd name="connsiteY16638" fmla="*/ 1655713 h 6812607"/>
              <a:gd name="connsiteX16639" fmla="*/ 5781972 w 6682383"/>
              <a:gd name="connsiteY16639" fmla="*/ 1648271 h 6812607"/>
              <a:gd name="connsiteX16640" fmla="*/ 5752207 w 6682383"/>
              <a:gd name="connsiteY16640" fmla="*/ 1640830 h 6812607"/>
              <a:gd name="connsiteX16641" fmla="*/ 5729883 w 6682383"/>
              <a:gd name="connsiteY16641" fmla="*/ 1633388 h 6812607"/>
              <a:gd name="connsiteX16642" fmla="*/ 5715000 w 6682383"/>
              <a:gd name="connsiteY16642" fmla="*/ 1625947 h 6812607"/>
              <a:gd name="connsiteX16643" fmla="*/ 5707558 w 6682383"/>
              <a:gd name="connsiteY16643" fmla="*/ 1633388 h 6812607"/>
              <a:gd name="connsiteX16644" fmla="*/ 5722441 w 6682383"/>
              <a:gd name="connsiteY16644" fmla="*/ 1648271 h 6812607"/>
              <a:gd name="connsiteX16645" fmla="*/ 5729883 w 6682383"/>
              <a:gd name="connsiteY16645" fmla="*/ 1648271 h 6812607"/>
              <a:gd name="connsiteX16646" fmla="*/ 5733603 w 6682383"/>
              <a:gd name="connsiteY16646" fmla="*/ 1655713 h 6812607"/>
              <a:gd name="connsiteX16647" fmla="*/ 5737324 w 6682383"/>
              <a:gd name="connsiteY16647" fmla="*/ 1655713 h 6812607"/>
              <a:gd name="connsiteX16648" fmla="*/ 5752207 w 6682383"/>
              <a:gd name="connsiteY16648" fmla="*/ 1663154 h 6812607"/>
              <a:gd name="connsiteX16649" fmla="*/ 5759648 w 6682383"/>
              <a:gd name="connsiteY16649" fmla="*/ 1663154 h 6812607"/>
              <a:gd name="connsiteX16650" fmla="*/ 5763369 w 6682383"/>
              <a:gd name="connsiteY16650" fmla="*/ 1655713 h 6812607"/>
              <a:gd name="connsiteX16651" fmla="*/ 5767090 w 6682383"/>
              <a:gd name="connsiteY16651" fmla="*/ 1663154 h 6812607"/>
              <a:gd name="connsiteX16652" fmla="*/ 5789414 w 6682383"/>
              <a:gd name="connsiteY16652" fmla="*/ 1663154 h 6812607"/>
              <a:gd name="connsiteX16653" fmla="*/ 5811738 w 6682383"/>
              <a:gd name="connsiteY16653" fmla="*/ 1678037 h 6812607"/>
              <a:gd name="connsiteX16654" fmla="*/ 5834062 w 6682383"/>
              <a:gd name="connsiteY16654" fmla="*/ 1670595 h 6812607"/>
              <a:gd name="connsiteX16655" fmla="*/ 5841504 w 6682383"/>
              <a:gd name="connsiteY16655" fmla="*/ 1663154 h 6812607"/>
              <a:gd name="connsiteX16656" fmla="*/ 5834062 w 6682383"/>
              <a:gd name="connsiteY16656" fmla="*/ 1685478 h 6812607"/>
              <a:gd name="connsiteX16657" fmla="*/ 5826621 w 6682383"/>
              <a:gd name="connsiteY16657" fmla="*/ 1692920 h 6812607"/>
              <a:gd name="connsiteX16658" fmla="*/ 5830342 w 6682383"/>
              <a:gd name="connsiteY16658" fmla="*/ 1696640 h 6812607"/>
              <a:gd name="connsiteX16659" fmla="*/ 5841504 w 6682383"/>
              <a:gd name="connsiteY16659" fmla="*/ 1700361 h 6812607"/>
              <a:gd name="connsiteX16660" fmla="*/ 5848945 w 6682383"/>
              <a:gd name="connsiteY16660" fmla="*/ 1715244 h 6812607"/>
              <a:gd name="connsiteX16661" fmla="*/ 5856386 w 6682383"/>
              <a:gd name="connsiteY16661" fmla="*/ 1715244 h 6812607"/>
              <a:gd name="connsiteX16662" fmla="*/ 5848945 w 6682383"/>
              <a:gd name="connsiteY16662" fmla="*/ 1722685 h 6812607"/>
              <a:gd name="connsiteX16663" fmla="*/ 5819179 w 6682383"/>
              <a:gd name="connsiteY16663" fmla="*/ 1722685 h 6812607"/>
              <a:gd name="connsiteX16664" fmla="*/ 5826621 w 6682383"/>
              <a:gd name="connsiteY16664" fmla="*/ 1726406 h 6812607"/>
              <a:gd name="connsiteX16665" fmla="*/ 5845224 w 6682383"/>
              <a:gd name="connsiteY16665" fmla="*/ 1730127 h 6812607"/>
              <a:gd name="connsiteX16666" fmla="*/ 5863828 w 6682383"/>
              <a:gd name="connsiteY16666" fmla="*/ 1730127 h 6812607"/>
              <a:gd name="connsiteX16667" fmla="*/ 5867549 w 6682383"/>
              <a:gd name="connsiteY16667" fmla="*/ 1730127 h 6812607"/>
              <a:gd name="connsiteX16668" fmla="*/ 5871269 w 6682383"/>
              <a:gd name="connsiteY16668" fmla="*/ 1737568 h 6812607"/>
              <a:gd name="connsiteX16669" fmla="*/ 5871269 w 6682383"/>
              <a:gd name="connsiteY16669" fmla="*/ 1745009 h 6812607"/>
              <a:gd name="connsiteX16670" fmla="*/ 5863828 w 6682383"/>
              <a:gd name="connsiteY16670" fmla="*/ 1745009 h 6812607"/>
              <a:gd name="connsiteX16671" fmla="*/ 5856386 w 6682383"/>
              <a:gd name="connsiteY16671" fmla="*/ 1745009 h 6812607"/>
              <a:gd name="connsiteX16672" fmla="*/ 5841504 w 6682383"/>
              <a:gd name="connsiteY16672" fmla="*/ 1745009 h 6812607"/>
              <a:gd name="connsiteX16673" fmla="*/ 5811738 w 6682383"/>
              <a:gd name="connsiteY16673" fmla="*/ 1733847 h 6812607"/>
              <a:gd name="connsiteX16674" fmla="*/ 5796855 w 6682383"/>
              <a:gd name="connsiteY16674" fmla="*/ 1730127 h 6812607"/>
              <a:gd name="connsiteX16675" fmla="*/ 5789414 w 6682383"/>
              <a:gd name="connsiteY16675" fmla="*/ 1730127 h 6812607"/>
              <a:gd name="connsiteX16676" fmla="*/ 5781972 w 6682383"/>
              <a:gd name="connsiteY16676" fmla="*/ 1730127 h 6812607"/>
              <a:gd name="connsiteX16677" fmla="*/ 5767090 w 6682383"/>
              <a:gd name="connsiteY16677" fmla="*/ 1737568 h 6812607"/>
              <a:gd name="connsiteX16678" fmla="*/ 5767090 w 6682383"/>
              <a:gd name="connsiteY16678" fmla="*/ 1730127 h 6812607"/>
              <a:gd name="connsiteX16679" fmla="*/ 5759648 w 6682383"/>
              <a:gd name="connsiteY16679" fmla="*/ 1730127 h 6812607"/>
              <a:gd name="connsiteX16680" fmla="*/ 5752207 w 6682383"/>
              <a:gd name="connsiteY16680" fmla="*/ 1730127 h 6812607"/>
              <a:gd name="connsiteX16681" fmla="*/ 5737324 w 6682383"/>
              <a:gd name="connsiteY16681" fmla="*/ 1726406 h 6812607"/>
              <a:gd name="connsiteX16682" fmla="*/ 5729883 w 6682383"/>
              <a:gd name="connsiteY16682" fmla="*/ 1722685 h 6812607"/>
              <a:gd name="connsiteX16683" fmla="*/ 5722441 w 6682383"/>
              <a:gd name="connsiteY16683" fmla="*/ 1722685 h 6812607"/>
              <a:gd name="connsiteX16684" fmla="*/ 5715000 w 6682383"/>
              <a:gd name="connsiteY16684" fmla="*/ 1715244 h 6812607"/>
              <a:gd name="connsiteX16685" fmla="*/ 5703838 w 6682383"/>
              <a:gd name="connsiteY16685" fmla="*/ 1722685 h 6812607"/>
              <a:gd name="connsiteX16686" fmla="*/ 5692676 w 6682383"/>
              <a:gd name="connsiteY16686" fmla="*/ 1722685 h 6812607"/>
              <a:gd name="connsiteX16687" fmla="*/ 5692676 w 6682383"/>
              <a:gd name="connsiteY16687" fmla="*/ 1730127 h 6812607"/>
              <a:gd name="connsiteX16688" fmla="*/ 5707558 w 6682383"/>
              <a:gd name="connsiteY16688" fmla="*/ 1737568 h 6812607"/>
              <a:gd name="connsiteX16689" fmla="*/ 5715000 w 6682383"/>
              <a:gd name="connsiteY16689" fmla="*/ 1737568 h 6812607"/>
              <a:gd name="connsiteX16690" fmla="*/ 5722441 w 6682383"/>
              <a:gd name="connsiteY16690" fmla="*/ 1741289 h 6812607"/>
              <a:gd name="connsiteX16691" fmla="*/ 5741045 w 6682383"/>
              <a:gd name="connsiteY16691" fmla="*/ 1745009 h 6812607"/>
              <a:gd name="connsiteX16692" fmla="*/ 5752207 w 6682383"/>
              <a:gd name="connsiteY16692" fmla="*/ 1756172 h 6812607"/>
              <a:gd name="connsiteX16693" fmla="*/ 5737324 w 6682383"/>
              <a:gd name="connsiteY16693" fmla="*/ 1763613 h 6812607"/>
              <a:gd name="connsiteX16694" fmla="*/ 5707558 w 6682383"/>
              <a:gd name="connsiteY16694" fmla="*/ 1759892 h 6812607"/>
              <a:gd name="connsiteX16695" fmla="*/ 5692676 w 6682383"/>
              <a:gd name="connsiteY16695" fmla="*/ 1767334 h 6812607"/>
              <a:gd name="connsiteX16696" fmla="*/ 5662910 w 6682383"/>
              <a:gd name="connsiteY16696" fmla="*/ 1759892 h 6812607"/>
              <a:gd name="connsiteX16697" fmla="*/ 5655468 w 6682383"/>
              <a:gd name="connsiteY16697" fmla="*/ 1759892 h 6812607"/>
              <a:gd name="connsiteX16698" fmla="*/ 5655468 w 6682383"/>
              <a:gd name="connsiteY16698" fmla="*/ 1752451 h 6812607"/>
              <a:gd name="connsiteX16699" fmla="*/ 5648027 w 6682383"/>
              <a:gd name="connsiteY16699" fmla="*/ 1756172 h 6812607"/>
              <a:gd name="connsiteX16700" fmla="*/ 5644306 w 6682383"/>
              <a:gd name="connsiteY16700" fmla="*/ 1759892 h 6812607"/>
              <a:gd name="connsiteX16701" fmla="*/ 5640586 w 6682383"/>
              <a:gd name="connsiteY16701" fmla="*/ 1752451 h 6812607"/>
              <a:gd name="connsiteX16702" fmla="*/ 5603379 w 6682383"/>
              <a:gd name="connsiteY16702" fmla="*/ 1737568 h 6812607"/>
              <a:gd name="connsiteX16703" fmla="*/ 5588496 w 6682383"/>
              <a:gd name="connsiteY16703" fmla="*/ 1737568 h 6812607"/>
              <a:gd name="connsiteX16704" fmla="*/ 5595937 w 6682383"/>
              <a:gd name="connsiteY16704" fmla="*/ 1745009 h 6812607"/>
              <a:gd name="connsiteX16705" fmla="*/ 5603379 w 6682383"/>
              <a:gd name="connsiteY16705" fmla="*/ 1752451 h 6812607"/>
              <a:gd name="connsiteX16706" fmla="*/ 5610820 w 6682383"/>
              <a:gd name="connsiteY16706" fmla="*/ 1752451 h 6812607"/>
              <a:gd name="connsiteX16707" fmla="*/ 5610820 w 6682383"/>
              <a:gd name="connsiteY16707" fmla="*/ 1759892 h 6812607"/>
              <a:gd name="connsiteX16708" fmla="*/ 5610820 w 6682383"/>
              <a:gd name="connsiteY16708" fmla="*/ 1767334 h 6812607"/>
              <a:gd name="connsiteX16709" fmla="*/ 5625703 w 6682383"/>
              <a:gd name="connsiteY16709" fmla="*/ 1774775 h 6812607"/>
              <a:gd name="connsiteX16710" fmla="*/ 5595937 w 6682383"/>
              <a:gd name="connsiteY16710" fmla="*/ 1774775 h 6812607"/>
              <a:gd name="connsiteX16711" fmla="*/ 5581054 w 6682383"/>
              <a:gd name="connsiteY16711" fmla="*/ 1782216 h 6812607"/>
              <a:gd name="connsiteX16712" fmla="*/ 5577334 w 6682383"/>
              <a:gd name="connsiteY16712" fmla="*/ 1785937 h 6812607"/>
              <a:gd name="connsiteX16713" fmla="*/ 5573613 w 6682383"/>
              <a:gd name="connsiteY16713" fmla="*/ 1789658 h 6812607"/>
              <a:gd name="connsiteX16714" fmla="*/ 5573613 w 6682383"/>
              <a:gd name="connsiteY16714" fmla="*/ 1797099 h 6812607"/>
              <a:gd name="connsiteX16715" fmla="*/ 5603379 w 6682383"/>
              <a:gd name="connsiteY16715" fmla="*/ 1804541 h 6812607"/>
              <a:gd name="connsiteX16716" fmla="*/ 5614541 w 6682383"/>
              <a:gd name="connsiteY16716" fmla="*/ 1815703 h 6812607"/>
              <a:gd name="connsiteX16717" fmla="*/ 5610820 w 6682383"/>
              <a:gd name="connsiteY16717" fmla="*/ 1826865 h 6812607"/>
              <a:gd name="connsiteX16718" fmla="*/ 5618261 w 6682383"/>
              <a:gd name="connsiteY16718" fmla="*/ 1834306 h 6812607"/>
              <a:gd name="connsiteX16719" fmla="*/ 5625703 w 6682383"/>
              <a:gd name="connsiteY16719" fmla="*/ 1841748 h 6812607"/>
              <a:gd name="connsiteX16720" fmla="*/ 5629424 w 6682383"/>
              <a:gd name="connsiteY16720" fmla="*/ 1841748 h 6812607"/>
              <a:gd name="connsiteX16721" fmla="*/ 5633144 w 6682383"/>
              <a:gd name="connsiteY16721" fmla="*/ 1841748 h 6812607"/>
              <a:gd name="connsiteX16722" fmla="*/ 5648027 w 6682383"/>
              <a:gd name="connsiteY16722" fmla="*/ 1834306 h 6812607"/>
              <a:gd name="connsiteX16723" fmla="*/ 5655468 w 6682383"/>
              <a:gd name="connsiteY16723" fmla="*/ 1834306 h 6812607"/>
              <a:gd name="connsiteX16724" fmla="*/ 5662910 w 6682383"/>
              <a:gd name="connsiteY16724" fmla="*/ 1841748 h 6812607"/>
              <a:gd name="connsiteX16725" fmla="*/ 5670351 w 6682383"/>
              <a:gd name="connsiteY16725" fmla="*/ 1841748 h 6812607"/>
              <a:gd name="connsiteX16726" fmla="*/ 5692676 w 6682383"/>
              <a:gd name="connsiteY16726" fmla="*/ 1834306 h 6812607"/>
              <a:gd name="connsiteX16727" fmla="*/ 5696396 w 6682383"/>
              <a:gd name="connsiteY16727" fmla="*/ 1834306 h 6812607"/>
              <a:gd name="connsiteX16728" fmla="*/ 5700117 w 6682383"/>
              <a:gd name="connsiteY16728" fmla="*/ 1841748 h 6812607"/>
              <a:gd name="connsiteX16729" fmla="*/ 5711279 w 6682383"/>
              <a:gd name="connsiteY16729" fmla="*/ 1841748 h 6812607"/>
              <a:gd name="connsiteX16730" fmla="*/ 5722441 w 6682383"/>
              <a:gd name="connsiteY16730" fmla="*/ 1845468 h 6812607"/>
              <a:gd name="connsiteX16731" fmla="*/ 5722441 w 6682383"/>
              <a:gd name="connsiteY16731" fmla="*/ 1856631 h 6812607"/>
              <a:gd name="connsiteX16732" fmla="*/ 5696396 w 6682383"/>
              <a:gd name="connsiteY16732" fmla="*/ 1856631 h 6812607"/>
              <a:gd name="connsiteX16733" fmla="*/ 5674072 w 6682383"/>
              <a:gd name="connsiteY16733" fmla="*/ 1860351 h 6812607"/>
              <a:gd name="connsiteX16734" fmla="*/ 5666631 w 6682383"/>
              <a:gd name="connsiteY16734" fmla="*/ 1864072 h 6812607"/>
              <a:gd name="connsiteX16735" fmla="*/ 5662910 w 6682383"/>
              <a:gd name="connsiteY16735" fmla="*/ 1856631 h 6812607"/>
              <a:gd name="connsiteX16736" fmla="*/ 5655468 w 6682383"/>
              <a:gd name="connsiteY16736" fmla="*/ 1856631 h 6812607"/>
              <a:gd name="connsiteX16737" fmla="*/ 5648027 w 6682383"/>
              <a:gd name="connsiteY16737" fmla="*/ 1856631 h 6812607"/>
              <a:gd name="connsiteX16738" fmla="*/ 5610820 w 6682383"/>
              <a:gd name="connsiteY16738" fmla="*/ 1849189 h 6812607"/>
              <a:gd name="connsiteX16739" fmla="*/ 5603379 w 6682383"/>
              <a:gd name="connsiteY16739" fmla="*/ 1849189 h 6812607"/>
              <a:gd name="connsiteX16740" fmla="*/ 5581054 w 6682383"/>
              <a:gd name="connsiteY16740" fmla="*/ 1856631 h 6812607"/>
              <a:gd name="connsiteX16741" fmla="*/ 5558730 w 6682383"/>
              <a:gd name="connsiteY16741" fmla="*/ 1856631 h 6812607"/>
              <a:gd name="connsiteX16742" fmla="*/ 5551289 w 6682383"/>
              <a:gd name="connsiteY16742" fmla="*/ 1856631 h 6812607"/>
              <a:gd name="connsiteX16743" fmla="*/ 5543847 w 6682383"/>
              <a:gd name="connsiteY16743" fmla="*/ 1849189 h 6812607"/>
              <a:gd name="connsiteX16744" fmla="*/ 5528965 w 6682383"/>
              <a:gd name="connsiteY16744" fmla="*/ 1841748 h 6812607"/>
              <a:gd name="connsiteX16745" fmla="*/ 5528965 w 6682383"/>
              <a:gd name="connsiteY16745" fmla="*/ 1834306 h 6812607"/>
              <a:gd name="connsiteX16746" fmla="*/ 5536406 w 6682383"/>
              <a:gd name="connsiteY16746" fmla="*/ 1826865 h 6812607"/>
              <a:gd name="connsiteX16747" fmla="*/ 5558730 w 6682383"/>
              <a:gd name="connsiteY16747" fmla="*/ 1819423 h 6812607"/>
              <a:gd name="connsiteX16748" fmla="*/ 5547568 w 6682383"/>
              <a:gd name="connsiteY16748" fmla="*/ 1819423 h 6812607"/>
              <a:gd name="connsiteX16749" fmla="*/ 5536406 w 6682383"/>
              <a:gd name="connsiteY16749" fmla="*/ 1819423 h 6812607"/>
              <a:gd name="connsiteX16750" fmla="*/ 5506640 w 6682383"/>
              <a:gd name="connsiteY16750" fmla="*/ 1826865 h 6812607"/>
              <a:gd name="connsiteX16751" fmla="*/ 5499199 w 6682383"/>
              <a:gd name="connsiteY16751" fmla="*/ 1826865 h 6812607"/>
              <a:gd name="connsiteX16752" fmla="*/ 5499199 w 6682383"/>
              <a:gd name="connsiteY16752" fmla="*/ 1819423 h 6812607"/>
              <a:gd name="connsiteX16753" fmla="*/ 5491758 w 6682383"/>
              <a:gd name="connsiteY16753" fmla="*/ 1815703 h 6812607"/>
              <a:gd name="connsiteX16754" fmla="*/ 5488037 w 6682383"/>
              <a:gd name="connsiteY16754" fmla="*/ 1811982 h 6812607"/>
              <a:gd name="connsiteX16755" fmla="*/ 5484316 w 6682383"/>
              <a:gd name="connsiteY16755" fmla="*/ 1815703 h 6812607"/>
              <a:gd name="connsiteX16756" fmla="*/ 5480595 w 6682383"/>
              <a:gd name="connsiteY16756" fmla="*/ 1819423 h 6812607"/>
              <a:gd name="connsiteX16757" fmla="*/ 5469433 w 6682383"/>
              <a:gd name="connsiteY16757" fmla="*/ 1819423 h 6812607"/>
              <a:gd name="connsiteX16758" fmla="*/ 5461992 w 6682383"/>
              <a:gd name="connsiteY16758" fmla="*/ 1811982 h 6812607"/>
              <a:gd name="connsiteX16759" fmla="*/ 5454551 w 6682383"/>
              <a:gd name="connsiteY16759" fmla="*/ 1834306 h 6812607"/>
              <a:gd name="connsiteX16760" fmla="*/ 5465713 w 6682383"/>
              <a:gd name="connsiteY16760" fmla="*/ 1834306 h 6812607"/>
              <a:gd name="connsiteX16761" fmla="*/ 5469433 w 6682383"/>
              <a:gd name="connsiteY16761" fmla="*/ 1834306 h 6812607"/>
              <a:gd name="connsiteX16762" fmla="*/ 5491758 w 6682383"/>
              <a:gd name="connsiteY16762" fmla="*/ 1834306 h 6812607"/>
              <a:gd name="connsiteX16763" fmla="*/ 5495478 w 6682383"/>
              <a:gd name="connsiteY16763" fmla="*/ 1838027 h 6812607"/>
              <a:gd name="connsiteX16764" fmla="*/ 5506640 w 6682383"/>
              <a:gd name="connsiteY16764" fmla="*/ 1838027 h 6812607"/>
              <a:gd name="connsiteX16765" fmla="*/ 5521523 w 6682383"/>
              <a:gd name="connsiteY16765" fmla="*/ 1849189 h 6812607"/>
              <a:gd name="connsiteX16766" fmla="*/ 5528965 w 6682383"/>
              <a:gd name="connsiteY16766" fmla="*/ 1856631 h 6812607"/>
              <a:gd name="connsiteX16767" fmla="*/ 5528965 w 6682383"/>
              <a:gd name="connsiteY16767" fmla="*/ 1864072 h 6812607"/>
              <a:gd name="connsiteX16768" fmla="*/ 5528965 w 6682383"/>
              <a:gd name="connsiteY16768" fmla="*/ 1871513 h 6812607"/>
              <a:gd name="connsiteX16769" fmla="*/ 5514082 w 6682383"/>
              <a:gd name="connsiteY16769" fmla="*/ 1864072 h 6812607"/>
              <a:gd name="connsiteX16770" fmla="*/ 5514082 w 6682383"/>
              <a:gd name="connsiteY16770" fmla="*/ 1856631 h 6812607"/>
              <a:gd name="connsiteX16771" fmla="*/ 5514082 w 6682383"/>
              <a:gd name="connsiteY16771" fmla="*/ 1849189 h 6812607"/>
              <a:gd name="connsiteX16772" fmla="*/ 5499199 w 6682383"/>
              <a:gd name="connsiteY16772" fmla="*/ 1849189 h 6812607"/>
              <a:gd name="connsiteX16773" fmla="*/ 5495478 w 6682383"/>
              <a:gd name="connsiteY16773" fmla="*/ 1856631 h 6812607"/>
              <a:gd name="connsiteX16774" fmla="*/ 5484316 w 6682383"/>
              <a:gd name="connsiteY16774" fmla="*/ 1856631 h 6812607"/>
              <a:gd name="connsiteX16775" fmla="*/ 5461992 w 6682383"/>
              <a:gd name="connsiteY16775" fmla="*/ 1849189 h 6812607"/>
              <a:gd name="connsiteX16776" fmla="*/ 5447109 w 6682383"/>
              <a:gd name="connsiteY16776" fmla="*/ 1841748 h 6812607"/>
              <a:gd name="connsiteX16777" fmla="*/ 5439668 w 6682383"/>
              <a:gd name="connsiteY16777" fmla="*/ 1834306 h 6812607"/>
              <a:gd name="connsiteX16778" fmla="*/ 5428506 w 6682383"/>
              <a:gd name="connsiteY16778" fmla="*/ 1830586 h 6812607"/>
              <a:gd name="connsiteX16779" fmla="*/ 5421064 w 6682383"/>
              <a:gd name="connsiteY16779" fmla="*/ 1830586 h 6812607"/>
              <a:gd name="connsiteX16780" fmla="*/ 5417343 w 6682383"/>
              <a:gd name="connsiteY16780" fmla="*/ 1826865 h 6812607"/>
              <a:gd name="connsiteX16781" fmla="*/ 5409902 w 6682383"/>
              <a:gd name="connsiteY16781" fmla="*/ 1826865 h 6812607"/>
              <a:gd name="connsiteX16782" fmla="*/ 5395019 w 6682383"/>
              <a:gd name="connsiteY16782" fmla="*/ 1826865 h 6812607"/>
              <a:gd name="connsiteX16783" fmla="*/ 5380136 w 6682383"/>
              <a:gd name="connsiteY16783" fmla="*/ 1811982 h 6812607"/>
              <a:gd name="connsiteX16784" fmla="*/ 5372695 w 6682383"/>
              <a:gd name="connsiteY16784" fmla="*/ 1811982 h 6812607"/>
              <a:gd name="connsiteX16785" fmla="*/ 5372695 w 6682383"/>
              <a:gd name="connsiteY16785" fmla="*/ 1819423 h 6812607"/>
              <a:gd name="connsiteX16786" fmla="*/ 5357812 w 6682383"/>
              <a:gd name="connsiteY16786" fmla="*/ 1811982 h 6812607"/>
              <a:gd name="connsiteX16787" fmla="*/ 5350371 w 6682383"/>
              <a:gd name="connsiteY16787" fmla="*/ 1826865 h 6812607"/>
              <a:gd name="connsiteX16788" fmla="*/ 5342929 w 6682383"/>
              <a:gd name="connsiteY16788" fmla="*/ 1826865 h 6812607"/>
              <a:gd name="connsiteX16789" fmla="*/ 5335488 w 6682383"/>
              <a:gd name="connsiteY16789" fmla="*/ 1826865 h 6812607"/>
              <a:gd name="connsiteX16790" fmla="*/ 5335488 w 6682383"/>
              <a:gd name="connsiteY16790" fmla="*/ 1834306 h 6812607"/>
              <a:gd name="connsiteX16791" fmla="*/ 5346650 w 6682383"/>
              <a:gd name="connsiteY16791" fmla="*/ 1845468 h 6812607"/>
              <a:gd name="connsiteX16792" fmla="*/ 5357812 w 6682383"/>
              <a:gd name="connsiteY16792" fmla="*/ 1845468 h 6812607"/>
              <a:gd name="connsiteX16793" fmla="*/ 5372695 w 6682383"/>
              <a:gd name="connsiteY16793" fmla="*/ 1849189 h 6812607"/>
              <a:gd name="connsiteX16794" fmla="*/ 5469433 w 6682383"/>
              <a:gd name="connsiteY16794" fmla="*/ 1864072 h 6812607"/>
              <a:gd name="connsiteX16795" fmla="*/ 5480595 w 6682383"/>
              <a:gd name="connsiteY16795" fmla="*/ 1864072 h 6812607"/>
              <a:gd name="connsiteX16796" fmla="*/ 5491758 w 6682383"/>
              <a:gd name="connsiteY16796" fmla="*/ 1871513 h 6812607"/>
              <a:gd name="connsiteX16797" fmla="*/ 5528965 w 6682383"/>
              <a:gd name="connsiteY16797" fmla="*/ 1871513 h 6812607"/>
              <a:gd name="connsiteX16798" fmla="*/ 5536406 w 6682383"/>
              <a:gd name="connsiteY16798" fmla="*/ 1871513 h 6812607"/>
              <a:gd name="connsiteX16799" fmla="*/ 5543847 w 6682383"/>
              <a:gd name="connsiteY16799" fmla="*/ 1878955 h 6812607"/>
              <a:gd name="connsiteX16800" fmla="*/ 5555010 w 6682383"/>
              <a:gd name="connsiteY16800" fmla="*/ 1878955 h 6812607"/>
              <a:gd name="connsiteX16801" fmla="*/ 5551289 w 6682383"/>
              <a:gd name="connsiteY16801" fmla="*/ 1871513 h 6812607"/>
              <a:gd name="connsiteX16802" fmla="*/ 5558730 w 6682383"/>
              <a:gd name="connsiteY16802" fmla="*/ 1871513 h 6812607"/>
              <a:gd name="connsiteX16803" fmla="*/ 5581054 w 6682383"/>
              <a:gd name="connsiteY16803" fmla="*/ 1871513 h 6812607"/>
              <a:gd name="connsiteX16804" fmla="*/ 5573613 w 6682383"/>
              <a:gd name="connsiteY16804" fmla="*/ 1878955 h 6812607"/>
              <a:gd name="connsiteX16805" fmla="*/ 5566172 w 6682383"/>
              <a:gd name="connsiteY16805" fmla="*/ 1878955 h 6812607"/>
              <a:gd name="connsiteX16806" fmla="*/ 5558730 w 6682383"/>
              <a:gd name="connsiteY16806" fmla="*/ 1886396 h 6812607"/>
              <a:gd name="connsiteX16807" fmla="*/ 5566172 w 6682383"/>
              <a:gd name="connsiteY16807" fmla="*/ 1886396 h 6812607"/>
              <a:gd name="connsiteX16808" fmla="*/ 5573613 w 6682383"/>
              <a:gd name="connsiteY16808" fmla="*/ 1893838 h 6812607"/>
              <a:gd name="connsiteX16809" fmla="*/ 5592217 w 6682383"/>
              <a:gd name="connsiteY16809" fmla="*/ 1893838 h 6812607"/>
              <a:gd name="connsiteX16810" fmla="*/ 5603379 w 6682383"/>
              <a:gd name="connsiteY16810" fmla="*/ 1901279 h 6812607"/>
              <a:gd name="connsiteX16811" fmla="*/ 5610820 w 6682383"/>
              <a:gd name="connsiteY16811" fmla="*/ 1901279 h 6812607"/>
              <a:gd name="connsiteX16812" fmla="*/ 5618261 w 6682383"/>
              <a:gd name="connsiteY16812" fmla="*/ 1901279 h 6812607"/>
              <a:gd name="connsiteX16813" fmla="*/ 5640586 w 6682383"/>
              <a:gd name="connsiteY16813" fmla="*/ 1916162 h 6812607"/>
              <a:gd name="connsiteX16814" fmla="*/ 5648027 w 6682383"/>
              <a:gd name="connsiteY16814" fmla="*/ 1923603 h 6812607"/>
              <a:gd name="connsiteX16815" fmla="*/ 5655468 w 6682383"/>
              <a:gd name="connsiteY16815" fmla="*/ 1931045 h 6812607"/>
              <a:gd name="connsiteX16816" fmla="*/ 5648027 w 6682383"/>
              <a:gd name="connsiteY16816" fmla="*/ 1931045 h 6812607"/>
              <a:gd name="connsiteX16817" fmla="*/ 5633144 w 6682383"/>
              <a:gd name="connsiteY16817" fmla="*/ 1931045 h 6812607"/>
              <a:gd name="connsiteX16818" fmla="*/ 5631284 w 6682383"/>
              <a:gd name="connsiteY16818" fmla="*/ 1931045 h 6812607"/>
              <a:gd name="connsiteX16819" fmla="*/ 5625703 w 6682383"/>
              <a:gd name="connsiteY16819" fmla="*/ 1931045 h 6812607"/>
              <a:gd name="connsiteX16820" fmla="*/ 5618261 w 6682383"/>
              <a:gd name="connsiteY16820" fmla="*/ 1931045 h 6812607"/>
              <a:gd name="connsiteX16821" fmla="*/ 5610820 w 6682383"/>
              <a:gd name="connsiteY16821" fmla="*/ 1931045 h 6812607"/>
              <a:gd name="connsiteX16822" fmla="*/ 5603379 w 6682383"/>
              <a:gd name="connsiteY16822" fmla="*/ 1931045 h 6812607"/>
              <a:gd name="connsiteX16823" fmla="*/ 5603379 w 6682383"/>
              <a:gd name="connsiteY16823" fmla="*/ 1923603 h 6812607"/>
              <a:gd name="connsiteX16824" fmla="*/ 5588496 w 6682383"/>
              <a:gd name="connsiteY16824" fmla="*/ 1923603 h 6812607"/>
              <a:gd name="connsiteX16825" fmla="*/ 5573613 w 6682383"/>
              <a:gd name="connsiteY16825" fmla="*/ 1931045 h 6812607"/>
              <a:gd name="connsiteX16826" fmla="*/ 5588496 w 6682383"/>
              <a:gd name="connsiteY16826" fmla="*/ 1931045 h 6812607"/>
              <a:gd name="connsiteX16827" fmla="*/ 5603379 w 6682383"/>
              <a:gd name="connsiteY16827" fmla="*/ 1938486 h 6812607"/>
              <a:gd name="connsiteX16828" fmla="*/ 5610820 w 6682383"/>
              <a:gd name="connsiteY16828" fmla="*/ 1945928 h 6812607"/>
              <a:gd name="connsiteX16829" fmla="*/ 5610820 w 6682383"/>
              <a:gd name="connsiteY16829" fmla="*/ 1953369 h 6812607"/>
              <a:gd name="connsiteX16830" fmla="*/ 5625703 w 6682383"/>
              <a:gd name="connsiteY16830" fmla="*/ 1960810 h 6812607"/>
              <a:gd name="connsiteX16831" fmla="*/ 5621982 w 6682383"/>
              <a:gd name="connsiteY16831" fmla="*/ 1968252 h 6812607"/>
              <a:gd name="connsiteX16832" fmla="*/ 5610820 w 6682383"/>
              <a:gd name="connsiteY16832" fmla="*/ 1960810 h 6812607"/>
              <a:gd name="connsiteX16833" fmla="*/ 5573613 w 6682383"/>
              <a:gd name="connsiteY16833" fmla="*/ 1960810 h 6812607"/>
              <a:gd name="connsiteX16834" fmla="*/ 5566172 w 6682383"/>
              <a:gd name="connsiteY16834" fmla="*/ 1953369 h 6812607"/>
              <a:gd name="connsiteX16835" fmla="*/ 5566172 w 6682383"/>
              <a:gd name="connsiteY16835" fmla="*/ 1945928 h 6812607"/>
              <a:gd name="connsiteX16836" fmla="*/ 5562451 w 6682383"/>
              <a:gd name="connsiteY16836" fmla="*/ 1942207 h 6812607"/>
              <a:gd name="connsiteX16837" fmla="*/ 5551289 w 6682383"/>
              <a:gd name="connsiteY16837" fmla="*/ 1938486 h 6812607"/>
              <a:gd name="connsiteX16838" fmla="*/ 5551289 w 6682383"/>
              <a:gd name="connsiteY16838" fmla="*/ 1945928 h 6812607"/>
              <a:gd name="connsiteX16839" fmla="*/ 5543847 w 6682383"/>
              <a:gd name="connsiteY16839" fmla="*/ 1945928 h 6812607"/>
              <a:gd name="connsiteX16840" fmla="*/ 5536406 w 6682383"/>
              <a:gd name="connsiteY16840" fmla="*/ 1953369 h 6812607"/>
              <a:gd name="connsiteX16841" fmla="*/ 5514082 w 6682383"/>
              <a:gd name="connsiteY16841" fmla="*/ 1953369 h 6812607"/>
              <a:gd name="connsiteX16842" fmla="*/ 5517802 w 6682383"/>
              <a:gd name="connsiteY16842" fmla="*/ 1957090 h 6812607"/>
              <a:gd name="connsiteX16843" fmla="*/ 5514082 w 6682383"/>
              <a:gd name="connsiteY16843" fmla="*/ 1960810 h 6812607"/>
              <a:gd name="connsiteX16844" fmla="*/ 5476875 w 6682383"/>
              <a:gd name="connsiteY16844" fmla="*/ 1953369 h 6812607"/>
              <a:gd name="connsiteX16845" fmla="*/ 5469433 w 6682383"/>
              <a:gd name="connsiteY16845" fmla="*/ 1953369 h 6812607"/>
              <a:gd name="connsiteX16846" fmla="*/ 5454551 w 6682383"/>
              <a:gd name="connsiteY16846" fmla="*/ 1945928 h 6812607"/>
              <a:gd name="connsiteX16847" fmla="*/ 5387578 w 6682383"/>
              <a:gd name="connsiteY16847" fmla="*/ 1931045 h 6812607"/>
              <a:gd name="connsiteX16848" fmla="*/ 5320605 w 6682383"/>
              <a:gd name="connsiteY16848" fmla="*/ 1919882 h 6812607"/>
              <a:gd name="connsiteX16849" fmla="*/ 5305722 w 6682383"/>
              <a:gd name="connsiteY16849" fmla="*/ 1919882 h 6812607"/>
              <a:gd name="connsiteX16850" fmla="*/ 5287119 w 6682383"/>
              <a:gd name="connsiteY16850" fmla="*/ 1916162 h 6812607"/>
              <a:gd name="connsiteX16851" fmla="*/ 5268515 w 6682383"/>
              <a:gd name="connsiteY16851" fmla="*/ 1908720 h 6812607"/>
              <a:gd name="connsiteX16852" fmla="*/ 5264795 w 6682383"/>
              <a:gd name="connsiteY16852" fmla="*/ 1912441 h 6812607"/>
              <a:gd name="connsiteX16853" fmla="*/ 5238750 w 6682383"/>
              <a:gd name="connsiteY16853" fmla="*/ 1908720 h 6812607"/>
              <a:gd name="connsiteX16854" fmla="*/ 5194101 w 6682383"/>
              <a:gd name="connsiteY16854" fmla="*/ 1901279 h 6812607"/>
              <a:gd name="connsiteX16855" fmla="*/ 5201543 w 6682383"/>
              <a:gd name="connsiteY16855" fmla="*/ 1908720 h 6812607"/>
              <a:gd name="connsiteX16856" fmla="*/ 5220146 w 6682383"/>
              <a:gd name="connsiteY16856" fmla="*/ 1916162 h 6812607"/>
              <a:gd name="connsiteX16857" fmla="*/ 5242470 w 6682383"/>
              <a:gd name="connsiteY16857" fmla="*/ 1923603 h 6812607"/>
              <a:gd name="connsiteX16858" fmla="*/ 5261074 w 6682383"/>
              <a:gd name="connsiteY16858" fmla="*/ 1931045 h 6812607"/>
              <a:gd name="connsiteX16859" fmla="*/ 5268515 w 6682383"/>
              <a:gd name="connsiteY16859" fmla="*/ 1931045 h 6812607"/>
              <a:gd name="connsiteX16860" fmla="*/ 5275957 w 6682383"/>
              <a:gd name="connsiteY16860" fmla="*/ 1931045 h 6812607"/>
              <a:gd name="connsiteX16861" fmla="*/ 5283398 w 6682383"/>
              <a:gd name="connsiteY16861" fmla="*/ 1931045 h 6812607"/>
              <a:gd name="connsiteX16862" fmla="*/ 5290840 w 6682383"/>
              <a:gd name="connsiteY16862" fmla="*/ 1938486 h 6812607"/>
              <a:gd name="connsiteX16863" fmla="*/ 5313164 w 6682383"/>
              <a:gd name="connsiteY16863" fmla="*/ 1945928 h 6812607"/>
              <a:gd name="connsiteX16864" fmla="*/ 5335488 w 6682383"/>
              <a:gd name="connsiteY16864" fmla="*/ 1945928 h 6812607"/>
              <a:gd name="connsiteX16865" fmla="*/ 5342929 w 6682383"/>
              <a:gd name="connsiteY16865" fmla="*/ 1945928 h 6812607"/>
              <a:gd name="connsiteX16866" fmla="*/ 5350371 w 6682383"/>
              <a:gd name="connsiteY16866" fmla="*/ 1949648 h 6812607"/>
              <a:gd name="connsiteX16867" fmla="*/ 5357812 w 6682383"/>
              <a:gd name="connsiteY16867" fmla="*/ 1953369 h 6812607"/>
              <a:gd name="connsiteX16868" fmla="*/ 5387578 w 6682383"/>
              <a:gd name="connsiteY16868" fmla="*/ 1960810 h 6812607"/>
              <a:gd name="connsiteX16869" fmla="*/ 5417343 w 6682383"/>
              <a:gd name="connsiteY16869" fmla="*/ 1983135 h 6812607"/>
              <a:gd name="connsiteX16870" fmla="*/ 5454551 w 6682383"/>
              <a:gd name="connsiteY16870" fmla="*/ 1983135 h 6812607"/>
              <a:gd name="connsiteX16871" fmla="*/ 5469433 w 6682383"/>
              <a:gd name="connsiteY16871" fmla="*/ 1983135 h 6812607"/>
              <a:gd name="connsiteX16872" fmla="*/ 5484316 w 6682383"/>
              <a:gd name="connsiteY16872" fmla="*/ 1983135 h 6812607"/>
              <a:gd name="connsiteX16873" fmla="*/ 5499199 w 6682383"/>
              <a:gd name="connsiteY16873" fmla="*/ 1990576 h 6812607"/>
              <a:gd name="connsiteX16874" fmla="*/ 5514082 w 6682383"/>
              <a:gd name="connsiteY16874" fmla="*/ 1998017 h 6812607"/>
              <a:gd name="connsiteX16875" fmla="*/ 5528965 w 6682383"/>
              <a:gd name="connsiteY16875" fmla="*/ 2001738 h 6812607"/>
              <a:gd name="connsiteX16876" fmla="*/ 5543847 w 6682383"/>
              <a:gd name="connsiteY16876" fmla="*/ 2005459 h 6812607"/>
              <a:gd name="connsiteX16877" fmla="*/ 5551289 w 6682383"/>
              <a:gd name="connsiteY16877" fmla="*/ 2005459 h 6812607"/>
              <a:gd name="connsiteX16878" fmla="*/ 5558730 w 6682383"/>
              <a:gd name="connsiteY16878" fmla="*/ 2005459 h 6812607"/>
              <a:gd name="connsiteX16879" fmla="*/ 5588496 w 6682383"/>
              <a:gd name="connsiteY16879" fmla="*/ 2009179 h 6812607"/>
              <a:gd name="connsiteX16880" fmla="*/ 5603379 w 6682383"/>
              <a:gd name="connsiteY16880" fmla="*/ 2020342 h 6812607"/>
              <a:gd name="connsiteX16881" fmla="*/ 5595937 w 6682383"/>
              <a:gd name="connsiteY16881" fmla="*/ 2027783 h 6812607"/>
              <a:gd name="connsiteX16882" fmla="*/ 5592217 w 6682383"/>
              <a:gd name="connsiteY16882" fmla="*/ 2027783 h 6812607"/>
              <a:gd name="connsiteX16883" fmla="*/ 5581054 w 6682383"/>
              <a:gd name="connsiteY16883" fmla="*/ 2020342 h 6812607"/>
              <a:gd name="connsiteX16884" fmla="*/ 5566172 w 6682383"/>
              <a:gd name="connsiteY16884" fmla="*/ 2020342 h 6812607"/>
              <a:gd name="connsiteX16885" fmla="*/ 5555010 w 6682383"/>
              <a:gd name="connsiteY16885" fmla="*/ 2012900 h 6812607"/>
              <a:gd name="connsiteX16886" fmla="*/ 5536406 w 6682383"/>
              <a:gd name="connsiteY16886" fmla="*/ 2009179 h 6812607"/>
              <a:gd name="connsiteX16887" fmla="*/ 5517802 w 6682383"/>
              <a:gd name="connsiteY16887" fmla="*/ 2005459 h 6812607"/>
              <a:gd name="connsiteX16888" fmla="*/ 5506640 w 6682383"/>
              <a:gd name="connsiteY16888" fmla="*/ 2005459 h 6812607"/>
              <a:gd name="connsiteX16889" fmla="*/ 5495478 w 6682383"/>
              <a:gd name="connsiteY16889" fmla="*/ 2005459 h 6812607"/>
              <a:gd name="connsiteX16890" fmla="*/ 5499199 w 6682383"/>
              <a:gd name="connsiteY16890" fmla="*/ 2012900 h 6812607"/>
              <a:gd name="connsiteX16891" fmla="*/ 5491758 w 6682383"/>
              <a:gd name="connsiteY16891" fmla="*/ 2020342 h 6812607"/>
              <a:gd name="connsiteX16892" fmla="*/ 5491758 w 6682383"/>
              <a:gd name="connsiteY16892" fmla="*/ 2027783 h 6812607"/>
              <a:gd name="connsiteX16893" fmla="*/ 5491758 w 6682383"/>
              <a:gd name="connsiteY16893" fmla="*/ 2035224 h 6812607"/>
              <a:gd name="connsiteX16894" fmla="*/ 5484316 w 6682383"/>
              <a:gd name="connsiteY16894" fmla="*/ 2020342 h 6812607"/>
              <a:gd name="connsiteX16895" fmla="*/ 5461992 w 6682383"/>
              <a:gd name="connsiteY16895" fmla="*/ 1998017 h 6812607"/>
              <a:gd name="connsiteX16896" fmla="*/ 5454551 w 6682383"/>
              <a:gd name="connsiteY16896" fmla="*/ 1994297 h 6812607"/>
              <a:gd name="connsiteX16897" fmla="*/ 5447109 w 6682383"/>
              <a:gd name="connsiteY16897" fmla="*/ 1990576 h 6812607"/>
              <a:gd name="connsiteX16898" fmla="*/ 5447109 w 6682383"/>
              <a:gd name="connsiteY16898" fmla="*/ 1998017 h 6812607"/>
              <a:gd name="connsiteX16899" fmla="*/ 5447109 w 6682383"/>
              <a:gd name="connsiteY16899" fmla="*/ 2005459 h 6812607"/>
              <a:gd name="connsiteX16900" fmla="*/ 5424785 w 6682383"/>
              <a:gd name="connsiteY16900" fmla="*/ 1990576 h 6812607"/>
              <a:gd name="connsiteX16901" fmla="*/ 5402461 w 6682383"/>
              <a:gd name="connsiteY16901" fmla="*/ 1983135 h 6812607"/>
              <a:gd name="connsiteX16902" fmla="*/ 5395019 w 6682383"/>
              <a:gd name="connsiteY16902" fmla="*/ 1983135 h 6812607"/>
              <a:gd name="connsiteX16903" fmla="*/ 5350371 w 6682383"/>
              <a:gd name="connsiteY16903" fmla="*/ 1968252 h 6812607"/>
              <a:gd name="connsiteX16904" fmla="*/ 5342929 w 6682383"/>
              <a:gd name="connsiteY16904" fmla="*/ 1960810 h 6812607"/>
              <a:gd name="connsiteX16905" fmla="*/ 5320605 w 6682383"/>
              <a:gd name="connsiteY16905" fmla="*/ 1960810 h 6812607"/>
              <a:gd name="connsiteX16906" fmla="*/ 5283398 w 6682383"/>
              <a:gd name="connsiteY16906" fmla="*/ 1953369 h 6812607"/>
              <a:gd name="connsiteX16907" fmla="*/ 5290840 w 6682383"/>
              <a:gd name="connsiteY16907" fmla="*/ 1960810 h 6812607"/>
              <a:gd name="connsiteX16908" fmla="*/ 5298281 w 6682383"/>
              <a:gd name="connsiteY16908" fmla="*/ 1960810 h 6812607"/>
              <a:gd name="connsiteX16909" fmla="*/ 5294560 w 6682383"/>
              <a:gd name="connsiteY16909" fmla="*/ 1971972 h 6812607"/>
              <a:gd name="connsiteX16910" fmla="*/ 5305722 w 6682383"/>
              <a:gd name="connsiteY16910" fmla="*/ 1968252 h 6812607"/>
              <a:gd name="connsiteX16911" fmla="*/ 5313164 w 6682383"/>
              <a:gd name="connsiteY16911" fmla="*/ 1968252 h 6812607"/>
              <a:gd name="connsiteX16912" fmla="*/ 5313164 w 6682383"/>
              <a:gd name="connsiteY16912" fmla="*/ 1983135 h 6812607"/>
              <a:gd name="connsiteX16913" fmla="*/ 5313164 w 6682383"/>
              <a:gd name="connsiteY16913" fmla="*/ 1990576 h 6812607"/>
              <a:gd name="connsiteX16914" fmla="*/ 5305722 w 6682383"/>
              <a:gd name="connsiteY16914" fmla="*/ 1998017 h 6812607"/>
              <a:gd name="connsiteX16915" fmla="*/ 5290840 w 6682383"/>
              <a:gd name="connsiteY16915" fmla="*/ 2001738 h 6812607"/>
              <a:gd name="connsiteX16916" fmla="*/ 5283398 w 6682383"/>
              <a:gd name="connsiteY16916" fmla="*/ 2012900 h 6812607"/>
              <a:gd name="connsiteX16917" fmla="*/ 5268515 w 6682383"/>
              <a:gd name="connsiteY16917" fmla="*/ 2012900 h 6812607"/>
              <a:gd name="connsiteX16918" fmla="*/ 5257353 w 6682383"/>
              <a:gd name="connsiteY16918" fmla="*/ 2005459 h 6812607"/>
              <a:gd name="connsiteX16919" fmla="*/ 5249912 w 6682383"/>
              <a:gd name="connsiteY16919" fmla="*/ 2009179 h 6812607"/>
              <a:gd name="connsiteX16920" fmla="*/ 5242470 w 6682383"/>
              <a:gd name="connsiteY16920" fmla="*/ 2012900 h 6812607"/>
              <a:gd name="connsiteX16921" fmla="*/ 5231308 w 6682383"/>
              <a:gd name="connsiteY16921" fmla="*/ 2005459 h 6812607"/>
              <a:gd name="connsiteX16922" fmla="*/ 5223867 w 6682383"/>
              <a:gd name="connsiteY16922" fmla="*/ 2001738 h 6812607"/>
              <a:gd name="connsiteX16923" fmla="*/ 5231308 w 6682383"/>
              <a:gd name="connsiteY16923" fmla="*/ 1990576 h 6812607"/>
              <a:gd name="connsiteX16924" fmla="*/ 5238750 w 6682383"/>
              <a:gd name="connsiteY16924" fmla="*/ 1983135 h 6812607"/>
              <a:gd name="connsiteX16925" fmla="*/ 5227588 w 6682383"/>
              <a:gd name="connsiteY16925" fmla="*/ 1983135 h 6812607"/>
              <a:gd name="connsiteX16926" fmla="*/ 5223867 w 6682383"/>
              <a:gd name="connsiteY16926" fmla="*/ 1983135 h 6812607"/>
              <a:gd name="connsiteX16927" fmla="*/ 5216426 w 6682383"/>
              <a:gd name="connsiteY16927" fmla="*/ 1975693 h 6812607"/>
              <a:gd name="connsiteX16928" fmla="*/ 5208984 w 6682383"/>
              <a:gd name="connsiteY16928" fmla="*/ 1975693 h 6812607"/>
              <a:gd name="connsiteX16929" fmla="*/ 5201543 w 6682383"/>
              <a:gd name="connsiteY16929" fmla="*/ 1983135 h 6812607"/>
              <a:gd name="connsiteX16930" fmla="*/ 5194101 w 6682383"/>
              <a:gd name="connsiteY16930" fmla="*/ 1990576 h 6812607"/>
              <a:gd name="connsiteX16931" fmla="*/ 5179218 w 6682383"/>
              <a:gd name="connsiteY16931" fmla="*/ 1979414 h 6812607"/>
              <a:gd name="connsiteX16932" fmla="*/ 5171777 w 6682383"/>
              <a:gd name="connsiteY16932" fmla="*/ 1968252 h 6812607"/>
              <a:gd name="connsiteX16933" fmla="*/ 5171777 w 6682383"/>
              <a:gd name="connsiteY16933" fmla="*/ 1975693 h 6812607"/>
              <a:gd name="connsiteX16934" fmla="*/ 5164336 w 6682383"/>
              <a:gd name="connsiteY16934" fmla="*/ 1983135 h 6812607"/>
              <a:gd name="connsiteX16935" fmla="*/ 5164336 w 6682383"/>
              <a:gd name="connsiteY16935" fmla="*/ 1990576 h 6812607"/>
              <a:gd name="connsiteX16936" fmla="*/ 5164336 w 6682383"/>
              <a:gd name="connsiteY16936" fmla="*/ 1994297 h 6812607"/>
              <a:gd name="connsiteX16937" fmla="*/ 5171777 w 6682383"/>
              <a:gd name="connsiteY16937" fmla="*/ 1998017 h 6812607"/>
              <a:gd name="connsiteX16938" fmla="*/ 5186660 w 6682383"/>
              <a:gd name="connsiteY16938" fmla="*/ 1998017 h 6812607"/>
              <a:gd name="connsiteX16939" fmla="*/ 5194101 w 6682383"/>
              <a:gd name="connsiteY16939" fmla="*/ 2005459 h 6812607"/>
              <a:gd name="connsiteX16940" fmla="*/ 5201543 w 6682383"/>
              <a:gd name="connsiteY16940" fmla="*/ 2005459 h 6812607"/>
              <a:gd name="connsiteX16941" fmla="*/ 5171777 w 6682383"/>
              <a:gd name="connsiteY16941" fmla="*/ 2012900 h 6812607"/>
              <a:gd name="connsiteX16942" fmla="*/ 5149453 w 6682383"/>
              <a:gd name="connsiteY16942" fmla="*/ 2012900 h 6812607"/>
              <a:gd name="connsiteX16943" fmla="*/ 5149453 w 6682383"/>
              <a:gd name="connsiteY16943" fmla="*/ 2020342 h 6812607"/>
              <a:gd name="connsiteX16944" fmla="*/ 5156894 w 6682383"/>
              <a:gd name="connsiteY16944" fmla="*/ 2027783 h 6812607"/>
              <a:gd name="connsiteX16945" fmla="*/ 5201543 w 6682383"/>
              <a:gd name="connsiteY16945" fmla="*/ 2050107 h 6812607"/>
              <a:gd name="connsiteX16946" fmla="*/ 5194101 w 6682383"/>
              <a:gd name="connsiteY16946" fmla="*/ 2057549 h 6812607"/>
              <a:gd name="connsiteX16947" fmla="*/ 5186660 w 6682383"/>
              <a:gd name="connsiteY16947" fmla="*/ 2061269 h 6812607"/>
              <a:gd name="connsiteX16948" fmla="*/ 5201543 w 6682383"/>
              <a:gd name="connsiteY16948" fmla="*/ 2072431 h 6812607"/>
              <a:gd name="connsiteX16949" fmla="*/ 5208984 w 6682383"/>
              <a:gd name="connsiteY16949" fmla="*/ 2064990 h 6812607"/>
              <a:gd name="connsiteX16950" fmla="*/ 5201543 w 6682383"/>
              <a:gd name="connsiteY16950" fmla="*/ 2061269 h 6812607"/>
              <a:gd name="connsiteX16951" fmla="*/ 5208984 w 6682383"/>
              <a:gd name="connsiteY16951" fmla="*/ 2057549 h 6812607"/>
              <a:gd name="connsiteX16952" fmla="*/ 5216426 w 6682383"/>
              <a:gd name="connsiteY16952" fmla="*/ 2046386 h 6812607"/>
              <a:gd name="connsiteX16953" fmla="*/ 5223867 w 6682383"/>
              <a:gd name="connsiteY16953" fmla="*/ 2035224 h 6812607"/>
              <a:gd name="connsiteX16954" fmla="*/ 5223867 w 6682383"/>
              <a:gd name="connsiteY16954" fmla="*/ 2027783 h 6812607"/>
              <a:gd name="connsiteX16955" fmla="*/ 5223867 w 6682383"/>
              <a:gd name="connsiteY16955" fmla="*/ 2020342 h 6812607"/>
              <a:gd name="connsiteX16956" fmla="*/ 5246191 w 6682383"/>
              <a:gd name="connsiteY16956" fmla="*/ 2020342 h 6812607"/>
              <a:gd name="connsiteX16957" fmla="*/ 5261074 w 6682383"/>
              <a:gd name="connsiteY16957" fmla="*/ 2035224 h 6812607"/>
              <a:gd name="connsiteX16958" fmla="*/ 5268515 w 6682383"/>
              <a:gd name="connsiteY16958" fmla="*/ 2042666 h 6812607"/>
              <a:gd name="connsiteX16959" fmla="*/ 5246191 w 6682383"/>
              <a:gd name="connsiteY16959" fmla="*/ 2035224 h 6812607"/>
              <a:gd name="connsiteX16960" fmla="*/ 5238750 w 6682383"/>
              <a:gd name="connsiteY16960" fmla="*/ 2027783 h 6812607"/>
              <a:gd name="connsiteX16961" fmla="*/ 5238750 w 6682383"/>
              <a:gd name="connsiteY16961" fmla="*/ 2042666 h 6812607"/>
              <a:gd name="connsiteX16962" fmla="*/ 5238750 w 6682383"/>
              <a:gd name="connsiteY16962" fmla="*/ 2050107 h 6812607"/>
              <a:gd name="connsiteX16963" fmla="*/ 5246191 w 6682383"/>
              <a:gd name="connsiteY16963" fmla="*/ 2050107 h 6812607"/>
              <a:gd name="connsiteX16964" fmla="*/ 5253633 w 6682383"/>
              <a:gd name="connsiteY16964" fmla="*/ 2050107 h 6812607"/>
              <a:gd name="connsiteX16965" fmla="*/ 5275957 w 6682383"/>
              <a:gd name="connsiteY16965" fmla="*/ 2057549 h 6812607"/>
              <a:gd name="connsiteX16966" fmla="*/ 5298281 w 6682383"/>
              <a:gd name="connsiteY16966" fmla="*/ 2072431 h 6812607"/>
              <a:gd name="connsiteX16967" fmla="*/ 5294560 w 6682383"/>
              <a:gd name="connsiteY16967" fmla="*/ 2091035 h 6812607"/>
              <a:gd name="connsiteX16968" fmla="*/ 5298281 w 6682383"/>
              <a:gd name="connsiteY16968" fmla="*/ 2109638 h 6812607"/>
              <a:gd name="connsiteX16969" fmla="*/ 5298281 w 6682383"/>
              <a:gd name="connsiteY16969" fmla="*/ 2113359 h 6812607"/>
              <a:gd name="connsiteX16970" fmla="*/ 5305722 w 6682383"/>
              <a:gd name="connsiteY16970" fmla="*/ 2124521 h 6812607"/>
              <a:gd name="connsiteX16971" fmla="*/ 5313164 w 6682383"/>
              <a:gd name="connsiteY16971" fmla="*/ 2139404 h 6812607"/>
              <a:gd name="connsiteX16972" fmla="*/ 5302002 w 6682383"/>
              <a:gd name="connsiteY16972" fmla="*/ 2135683 h 6812607"/>
              <a:gd name="connsiteX16973" fmla="*/ 5294560 w 6682383"/>
              <a:gd name="connsiteY16973" fmla="*/ 2131963 h 6812607"/>
              <a:gd name="connsiteX16974" fmla="*/ 5290840 w 6682383"/>
              <a:gd name="connsiteY16974" fmla="*/ 2139404 h 6812607"/>
              <a:gd name="connsiteX16975" fmla="*/ 5290840 w 6682383"/>
              <a:gd name="connsiteY16975" fmla="*/ 2146845 h 6812607"/>
              <a:gd name="connsiteX16976" fmla="*/ 5287119 w 6682383"/>
              <a:gd name="connsiteY16976" fmla="*/ 2146845 h 6812607"/>
              <a:gd name="connsiteX16977" fmla="*/ 5283398 w 6682383"/>
              <a:gd name="connsiteY16977" fmla="*/ 2139404 h 6812607"/>
              <a:gd name="connsiteX16978" fmla="*/ 5283398 w 6682383"/>
              <a:gd name="connsiteY16978" fmla="*/ 2154287 h 6812607"/>
              <a:gd name="connsiteX16979" fmla="*/ 5283398 w 6682383"/>
              <a:gd name="connsiteY16979" fmla="*/ 2161729 h 6812607"/>
              <a:gd name="connsiteX16980" fmla="*/ 5298281 w 6682383"/>
              <a:gd name="connsiteY16980" fmla="*/ 2161729 h 6812607"/>
              <a:gd name="connsiteX16981" fmla="*/ 5313164 w 6682383"/>
              <a:gd name="connsiteY16981" fmla="*/ 2161729 h 6812607"/>
              <a:gd name="connsiteX16982" fmla="*/ 5328047 w 6682383"/>
              <a:gd name="connsiteY16982" fmla="*/ 2169170 h 6812607"/>
              <a:gd name="connsiteX16983" fmla="*/ 5342929 w 6682383"/>
              <a:gd name="connsiteY16983" fmla="*/ 2169170 h 6812607"/>
              <a:gd name="connsiteX16984" fmla="*/ 5350371 w 6682383"/>
              <a:gd name="connsiteY16984" fmla="*/ 2169170 h 6812607"/>
              <a:gd name="connsiteX16985" fmla="*/ 5357812 w 6682383"/>
              <a:gd name="connsiteY16985" fmla="*/ 2191494 h 6812607"/>
              <a:gd name="connsiteX16986" fmla="*/ 5365254 w 6682383"/>
              <a:gd name="connsiteY16986" fmla="*/ 2198935 h 6812607"/>
              <a:gd name="connsiteX16987" fmla="*/ 5372695 w 6682383"/>
              <a:gd name="connsiteY16987" fmla="*/ 2184053 h 6812607"/>
              <a:gd name="connsiteX16988" fmla="*/ 5387578 w 6682383"/>
              <a:gd name="connsiteY16988" fmla="*/ 2176611 h 6812607"/>
              <a:gd name="connsiteX16989" fmla="*/ 5398740 w 6682383"/>
              <a:gd name="connsiteY16989" fmla="*/ 2176611 h 6812607"/>
              <a:gd name="connsiteX16990" fmla="*/ 5402461 w 6682383"/>
              <a:gd name="connsiteY16990" fmla="*/ 2184053 h 6812607"/>
              <a:gd name="connsiteX16991" fmla="*/ 5409902 w 6682383"/>
              <a:gd name="connsiteY16991" fmla="*/ 2184053 h 6812607"/>
              <a:gd name="connsiteX16992" fmla="*/ 5439668 w 6682383"/>
              <a:gd name="connsiteY16992" fmla="*/ 2191494 h 6812607"/>
              <a:gd name="connsiteX16993" fmla="*/ 5443388 w 6682383"/>
              <a:gd name="connsiteY16993" fmla="*/ 2202656 h 6812607"/>
              <a:gd name="connsiteX16994" fmla="*/ 5454551 w 6682383"/>
              <a:gd name="connsiteY16994" fmla="*/ 2206377 h 6812607"/>
              <a:gd name="connsiteX16995" fmla="*/ 5454551 w 6682383"/>
              <a:gd name="connsiteY16995" fmla="*/ 2213818 h 6812607"/>
              <a:gd name="connsiteX16996" fmla="*/ 5454551 w 6682383"/>
              <a:gd name="connsiteY16996" fmla="*/ 2221260 h 6812607"/>
              <a:gd name="connsiteX16997" fmla="*/ 5454551 w 6682383"/>
              <a:gd name="connsiteY16997" fmla="*/ 2228701 h 6812607"/>
              <a:gd name="connsiteX16998" fmla="*/ 5447109 w 6682383"/>
              <a:gd name="connsiteY16998" fmla="*/ 2236142 h 6812607"/>
              <a:gd name="connsiteX16999" fmla="*/ 5417343 w 6682383"/>
              <a:gd name="connsiteY16999" fmla="*/ 2236142 h 6812607"/>
              <a:gd name="connsiteX17000" fmla="*/ 5409902 w 6682383"/>
              <a:gd name="connsiteY17000" fmla="*/ 2243584 h 6812607"/>
              <a:gd name="connsiteX17001" fmla="*/ 5406181 w 6682383"/>
              <a:gd name="connsiteY17001" fmla="*/ 2239863 h 6812607"/>
              <a:gd name="connsiteX17002" fmla="*/ 5387578 w 6682383"/>
              <a:gd name="connsiteY17002" fmla="*/ 2236142 h 6812607"/>
              <a:gd name="connsiteX17003" fmla="*/ 5372695 w 6682383"/>
              <a:gd name="connsiteY17003" fmla="*/ 2236142 h 6812607"/>
              <a:gd name="connsiteX17004" fmla="*/ 5350371 w 6682383"/>
              <a:gd name="connsiteY17004" fmla="*/ 2236142 h 6812607"/>
              <a:gd name="connsiteX17005" fmla="*/ 5346650 w 6682383"/>
              <a:gd name="connsiteY17005" fmla="*/ 2228701 h 6812607"/>
              <a:gd name="connsiteX17006" fmla="*/ 5335488 w 6682383"/>
              <a:gd name="connsiteY17006" fmla="*/ 2236142 h 6812607"/>
              <a:gd name="connsiteX17007" fmla="*/ 5290840 w 6682383"/>
              <a:gd name="connsiteY17007" fmla="*/ 2228701 h 6812607"/>
              <a:gd name="connsiteX17008" fmla="*/ 5290840 w 6682383"/>
              <a:gd name="connsiteY17008" fmla="*/ 2221260 h 6812607"/>
              <a:gd name="connsiteX17009" fmla="*/ 5298281 w 6682383"/>
              <a:gd name="connsiteY17009" fmla="*/ 2228701 h 6812607"/>
              <a:gd name="connsiteX17010" fmla="*/ 5328047 w 6682383"/>
              <a:gd name="connsiteY17010" fmla="*/ 2228701 h 6812607"/>
              <a:gd name="connsiteX17011" fmla="*/ 5328047 w 6682383"/>
              <a:gd name="connsiteY17011" fmla="*/ 2217539 h 6812607"/>
              <a:gd name="connsiteX17012" fmla="*/ 5328047 w 6682383"/>
              <a:gd name="connsiteY17012" fmla="*/ 2206377 h 6812607"/>
              <a:gd name="connsiteX17013" fmla="*/ 5320605 w 6682383"/>
              <a:gd name="connsiteY17013" fmla="*/ 2198935 h 6812607"/>
              <a:gd name="connsiteX17014" fmla="*/ 5298281 w 6682383"/>
              <a:gd name="connsiteY17014" fmla="*/ 2202656 h 6812607"/>
              <a:gd name="connsiteX17015" fmla="*/ 5283398 w 6682383"/>
              <a:gd name="connsiteY17015" fmla="*/ 2198935 h 6812607"/>
              <a:gd name="connsiteX17016" fmla="*/ 5287119 w 6682383"/>
              <a:gd name="connsiteY17016" fmla="*/ 2206377 h 6812607"/>
              <a:gd name="connsiteX17017" fmla="*/ 5298281 w 6682383"/>
              <a:gd name="connsiteY17017" fmla="*/ 2206377 h 6812607"/>
              <a:gd name="connsiteX17018" fmla="*/ 5305722 w 6682383"/>
              <a:gd name="connsiteY17018" fmla="*/ 2213818 h 6812607"/>
              <a:gd name="connsiteX17019" fmla="*/ 5283398 w 6682383"/>
              <a:gd name="connsiteY17019" fmla="*/ 2213818 h 6812607"/>
              <a:gd name="connsiteX17020" fmla="*/ 5283398 w 6682383"/>
              <a:gd name="connsiteY17020" fmla="*/ 2224980 h 6812607"/>
              <a:gd name="connsiteX17021" fmla="*/ 5283398 w 6682383"/>
              <a:gd name="connsiteY17021" fmla="*/ 2228701 h 6812607"/>
              <a:gd name="connsiteX17022" fmla="*/ 5283398 w 6682383"/>
              <a:gd name="connsiteY17022" fmla="*/ 2236142 h 6812607"/>
              <a:gd name="connsiteX17023" fmla="*/ 5290840 w 6682383"/>
              <a:gd name="connsiteY17023" fmla="*/ 2236142 h 6812607"/>
              <a:gd name="connsiteX17024" fmla="*/ 5302002 w 6682383"/>
              <a:gd name="connsiteY17024" fmla="*/ 2247304 h 6812607"/>
              <a:gd name="connsiteX17025" fmla="*/ 5304614 w 6682383"/>
              <a:gd name="connsiteY17025" fmla="*/ 2249668 h 6812607"/>
              <a:gd name="connsiteX17026" fmla="*/ 5298281 w 6682383"/>
              <a:gd name="connsiteY17026" fmla="*/ 2251025 h 6812607"/>
              <a:gd name="connsiteX17027" fmla="*/ 5298281 w 6682383"/>
              <a:gd name="connsiteY17027" fmla="*/ 2265908 h 6812607"/>
              <a:gd name="connsiteX17028" fmla="*/ 5305722 w 6682383"/>
              <a:gd name="connsiteY17028" fmla="*/ 2265908 h 6812607"/>
              <a:gd name="connsiteX17029" fmla="*/ 5313164 w 6682383"/>
              <a:gd name="connsiteY17029" fmla="*/ 2273349 h 6812607"/>
              <a:gd name="connsiteX17030" fmla="*/ 5312234 w 6682383"/>
              <a:gd name="connsiteY17030" fmla="*/ 2260792 h 6812607"/>
              <a:gd name="connsiteX17031" fmla="*/ 5309609 w 6682383"/>
              <a:gd name="connsiteY17031" fmla="*/ 2253358 h 6812607"/>
              <a:gd name="connsiteX17032" fmla="*/ 5310373 w 6682383"/>
              <a:gd name="connsiteY17032" fmla="*/ 2253816 h 6812607"/>
              <a:gd name="connsiteX17033" fmla="*/ 5313164 w 6682383"/>
              <a:gd name="connsiteY17033" fmla="*/ 2251025 h 6812607"/>
              <a:gd name="connsiteX17034" fmla="*/ 5316885 w 6682383"/>
              <a:gd name="connsiteY17034" fmla="*/ 2251025 h 6812607"/>
              <a:gd name="connsiteX17035" fmla="*/ 5328047 w 6682383"/>
              <a:gd name="connsiteY17035" fmla="*/ 2258467 h 6812607"/>
              <a:gd name="connsiteX17036" fmla="*/ 5350371 w 6682383"/>
              <a:gd name="connsiteY17036" fmla="*/ 2251025 h 6812607"/>
              <a:gd name="connsiteX17037" fmla="*/ 5357812 w 6682383"/>
              <a:gd name="connsiteY17037" fmla="*/ 2247304 h 6812607"/>
              <a:gd name="connsiteX17038" fmla="*/ 5365254 w 6682383"/>
              <a:gd name="connsiteY17038" fmla="*/ 2254746 h 6812607"/>
              <a:gd name="connsiteX17039" fmla="*/ 5380136 w 6682383"/>
              <a:gd name="connsiteY17039" fmla="*/ 2258467 h 6812607"/>
              <a:gd name="connsiteX17040" fmla="*/ 5387578 w 6682383"/>
              <a:gd name="connsiteY17040" fmla="*/ 2251025 h 6812607"/>
              <a:gd name="connsiteX17041" fmla="*/ 5417343 w 6682383"/>
              <a:gd name="connsiteY17041" fmla="*/ 2273349 h 6812607"/>
              <a:gd name="connsiteX17042" fmla="*/ 5424785 w 6682383"/>
              <a:gd name="connsiteY17042" fmla="*/ 2291953 h 6812607"/>
              <a:gd name="connsiteX17043" fmla="*/ 5432226 w 6682383"/>
              <a:gd name="connsiteY17043" fmla="*/ 2303115 h 6812607"/>
              <a:gd name="connsiteX17044" fmla="*/ 5439668 w 6682383"/>
              <a:gd name="connsiteY17044" fmla="*/ 2295674 h 6812607"/>
              <a:gd name="connsiteX17045" fmla="*/ 5443388 w 6682383"/>
              <a:gd name="connsiteY17045" fmla="*/ 2295674 h 6812607"/>
              <a:gd name="connsiteX17046" fmla="*/ 5447109 w 6682383"/>
              <a:gd name="connsiteY17046" fmla="*/ 2303115 h 6812607"/>
              <a:gd name="connsiteX17047" fmla="*/ 5447109 w 6682383"/>
              <a:gd name="connsiteY17047" fmla="*/ 2310556 h 6812607"/>
              <a:gd name="connsiteX17048" fmla="*/ 5443388 w 6682383"/>
              <a:gd name="connsiteY17048" fmla="*/ 2310556 h 6812607"/>
              <a:gd name="connsiteX17049" fmla="*/ 5439668 w 6682383"/>
              <a:gd name="connsiteY17049" fmla="*/ 2317998 h 6812607"/>
              <a:gd name="connsiteX17050" fmla="*/ 5447109 w 6682383"/>
              <a:gd name="connsiteY17050" fmla="*/ 2317998 h 6812607"/>
              <a:gd name="connsiteX17051" fmla="*/ 5454551 w 6682383"/>
              <a:gd name="connsiteY17051" fmla="*/ 2317998 h 6812607"/>
              <a:gd name="connsiteX17052" fmla="*/ 5465713 w 6682383"/>
              <a:gd name="connsiteY17052" fmla="*/ 2321719 h 6812607"/>
              <a:gd name="connsiteX17053" fmla="*/ 5469433 w 6682383"/>
              <a:gd name="connsiteY17053" fmla="*/ 2310556 h 6812607"/>
              <a:gd name="connsiteX17054" fmla="*/ 5461992 w 6682383"/>
              <a:gd name="connsiteY17054" fmla="*/ 2303115 h 6812607"/>
              <a:gd name="connsiteX17055" fmla="*/ 5469433 w 6682383"/>
              <a:gd name="connsiteY17055" fmla="*/ 2295674 h 6812607"/>
              <a:gd name="connsiteX17056" fmla="*/ 5465713 w 6682383"/>
              <a:gd name="connsiteY17056" fmla="*/ 2288232 h 6812607"/>
              <a:gd name="connsiteX17057" fmla="*/ 5469433 w 6682383"/>
              <a:gd name="connsiteY17057" fmla="*/ 2280791 h 6812607"/>
              <a:gd name="connsiteX17058" fmla="*/ 5476875 w 6682383"/>
              <a:gd name="connsiteY17058" fmla="*/ 2280791 h 6812607"/>
              <a:gd name="connsiteX17059" fmla="*/ 5491758 w 6682383"/>
              <a:gd name="connsiteY17059" fmla="*/ 2280791 h 6812607"/>
              <a:gd name="connsiteX17060" fmla="*/ 5506640 w 6682383"/>
              <a:gd name="connsiteY17060" fmla="*/ 2288232 h 6812607"/>
              <a:gd name="connsiteX17061" fmla="*/ 5536406 w 6682383"/>
              <a:gd name="connsiteY17061" fmla="*/ 2303115 h 6812607"/>
              <a:gd name="connsiteX17062" fmla="*/ 5558730 w 6682383"/>
              <a:gd name="connsiteY17062" fmla="*/ 2310556 h 6812607"/>
              <a:gd name="connsiteX17063" fmla="*/ 5581054 w 6682383"/>
              <a:gd name="connsiteY17063" fmla="*/ 2310556 h 6812607"/>
              <a:gd name="connsiteX17064" fmla="*/ 5592217 w 6682383"/>
              <a:gd name="connsiteY17064" fmla="*/ 2310556 h 6812607"/>
              <a:gd name="connsiteX17065" fmla="*/ 5595937 w 6682383"/>
              <a:gd name="connsiteY17065" fmla="*/ 2317998 h 6812607"/>
              <a:gd name="connsiteX17066" fmla="*/ 5614541 w 6682383"/>
              <a:gd name="connsiteY17066" fmla="*/ 2325439 h 6812607"/>
              <a:gd name="connsiteX17067" fmla="*/ 5618261 w 6682383"/>
              <a:gd name="connsiteY17067" fmla="*/ 2332881 h 6812607"/>
              <a:gd name="connsiteX17068" fmla="*/ 5625703 w 6682383"/>
              <a:gd name="connsiteY17068" fmla="*/ 2332881 h 6812607"/>
              <a:gd name="connsiteX17069" fmla="*/ 5633144 w 6682383"/>
              <a:gd name="connsiteY17069" fmla="*/ 2332881 h 6812607"/>
              <a:gd name="connsiteX17070" fmla="*/ 5640586 w 6682383"/>
              <a:gd name="connsiteY17070" fmla="*/ 2340322 h 6812607"/>
              <a:gd name="connsiteX17071" fmla="*/ 5633144 w 6682383"/>
              <a:gd name="connsiteY17071" fmla="*/ 2347763 h 6812607"/>
              <a:gd name="connsiteX17072" fmla="*/ 5625703 w 6682383"/>
              <a:gd name="connsiteY17072" fmla="*/ 2347763 h 6812607"/>
              <a:gd name="connsiteX17073" fmla="*/ 5625703 w 6682383"/>
              <a:gd name="connsiteY17073" fmla="*/ 2355205 h 6812607"/>
              <a:gd name="connsiteX17074" fmla="*/ 5625703 w 6682383"/>
              <a:gd name="connsiteY17074" fmla="*/ 2362646 h 6812607"/>
              <a:gd name="connsiteX17075" fmla="*/ 5614541 w 6682383"/>
              <a:gd name="connsiteY17075" fmla="*/ 2362646 h 6812607"/>
              <a:gd name="connsiteX17076" fmla="*/ 5603379 w 6682383"/>
              <a:gd name="connsiteY17076" fmla="*/ 2347763 h 6812607"/>
              <a:gd name="connsiteX17077" fmla="*/ 5603379 w 6682383"/>
              <a:gd name="connsiteY17077" fmla="*/ 2332881 h 6812607"/>
              <a:gd name="connsiteX17078" fmla="*/ 5595937 w 6682383"/>
              <a:gd name="connsiteY17078" fmla="*/ 2325439 h 6812607"/>
              <a:gd name="connsiteX17079" fmla="*/ 5588496 w 6682383"/>
              <a:gd name="connsiteY17079" fmla="*/ 2329160 h 6812607"/>
              <a:gd name="connsiteX17080" fmla="*/ 5581054 w 6682383"/>
              <a:gd name="connsiteY17080" fmla="*/ 2325439 h 6812607"/>
              <a:gd name="connsiteX17081" fmla="*/ 5573613 w 6682383"/>
              <a:gd name="connsiteY17081" fmla="*/ 2325439 h 6812607"/>
              <a:gd name="connsiteX17082" fmla="*/ 5551289 w 6682383"/>
              <a:gd name="connsiteY17082" fmla="*/ 2317998 h 6812607"/>
              <a:gd name="connsiteX17083" fmla="*/ 5528965 w 6682383"/>
              <a:gd name="connsiteY17083" fmla="*/ 2310556 h 6812607"/>
              <a:gd name="connsiteX17084" fmla="*/ 5521523 w 6682383"/>
              <a:gd name="connsiteY17084" fmla="*/ 2317998 h 6812607"/>
              <a:gd name="connsiteX17085" fmla="*/ 5521523 w 6682383"/>
              <a:gd name="connsiteY17085" fmla="*/ 2332881 h 6812607"/>
              <a:gd name="connsiteX17086" fmla="*/ 5528965 w 6682383"/>
              <a:gd name="connsiteY17086" fmla="*/ 2332881 h 6812607"/>
              <a:gd name="connsiteX17087" fmla="*/ 5543847 w 6682383"/>
              <a:gd name="connsiteY17087" fmla="*/ 2325439 h 6812607"/>
              <a:gd name="connsiteX17088" fmla="*/ 5558730 w 6682383"/>
              <a:gd name="connsiteY17088" fmla="*/ 2332881 h 6812607"/>
              <a:gd name="connsiteX17089" fmla="*/ 5561707 w 6682383"/>
              <a:gd name="connsiteY17089" fmla="*/ 2341811 h 6812607"/>
              <a:gd name="connsiteX17090" fmla="*/ 5566172 w 6682383"/>
              <a:gd name="connsiteY17090" fmla="*/ 2344043 h 6812607"/>
              <a:gd name="connsiteX17091" fmla="*/ 5569892 w 6682383"/>
              <a:gd name="connsiteY17091" fmla="*/ 2347763 h 6812607"/>
              <a:gd name="connsiteX17092" fmla="*/ 5566172 w 6682383"/>
              <a:gd name="connsiteY17092" fmla="*/ 2346833 h 6812607"/>
              <a:gd name="connsiteX17093" fmla="*/ 5562451 w 6682383"/>
              <a:gd name="connsiteY17093" fmla="*/ 2344043 h 6812607"/>
              <a:gd name="connsiteX17094" fmla="*/ 5566172 w 6682383"/>
              <a:gd name="connsiteY17094" fmla="*/ 2355205 h 6812607"/>
              <a:gd name="connsiteX17095" fmla="*/ 5573613 w 6682383"/>
              <a:gd name="connsiteY17095" fmla="*/ 2355205 h 6812607"/>
              <a:gd name="connsiteX17096" fmla="*/ 5573613 w 6682383"/>
              <a:gd name="connsiteY17096" fmla="*/ 2347763 h 6812607"/>
              <a:gd name="connsiteX17097" fmla="*/ 5573613 w 6682383"/>
              <a:gd name="connsiteY17097" fmla="*/ 2332881 h 6812607"/>
              <a:gd name="connsiteX17098" fmla="*/ 5588496 w 6682383"/>
              <a:gd name="connsiteY17098" fmla="*/ 2347763 h 6812607"/>
              <a:gd name="connsiteX17099" fmla="*/ 5581054 w 6682383"/>
              <a:gd name="connsiteY17099" fmla="*/ 2355205 h 6812607"/>
              <a:gd name="connsiteX17100" fmla="*/ 5588496 w 6682383"/>
              <a:gd name="connsiteY17100" fmla="*/ 2355205 h 6812607"/>
              <a:gd name="connsiteX17101" fmla="*/ 5603379 w 6682383"/>
              <a:gd name="connsiteY17101" fmla="*/ 2370088 h 6812607"/>
              <a:gd name="connsiteX17102" fmla="*/ 5618261 w 6682383"/>
              <a:gd name="connsiteY17102" fmla="*/ 2370088 h 6812607"/>
              <a:gd name="connsiteX17103" fmla="*/ 5625703 w 6682383"/>
              <a:gd name="connsiteY17103" fmla="*/ 2373808 h 6812607"/>
              <a:gd name="connsiteX17104" fmla="*/ 5644306 w 6682383"/>
              <a:gd name="connsiteY17104" fmla="*/ 2377529 h 6812607"/>
              <a:gd name="connsiteX17105" fmla="*/ 5655468 w 6682383"/>
              <a:gd name="connsiteY17105" fmla="*/ 2384970 h 6812607"/>
              <a:gd name="connsiteX17106" fmla="*/ 5662910 w 6682383"/>
              <a:gd name="connsiteY17106" fmla="*/ 2384970 h 6812607"/>
              <a:gd name="connsiteX17107" fmla="*/ 5662910 w 6682383"/>
              <a:gd name="connsiteY17107" fmla="*/ 2399853 h 6812607"/>
              <a:gd name="connsiteX17108" fmla="*/ 5648027 w 6682383"/>
              <a:gd name="connsiteY17108" fmla="*/ 2392412 h 6812607"/>
              <a:gd name="connsiteX17109" fmla="*/ 5640586 w 6682383"/>
              <a:gd name="connsiteY17109" fmla="*/ 2392412 h 6812607"/>
              <a:gd name="connsiteX17110" fmla="*/ 5633144 w 6682383"/>
              <a:gd name="connsiteY17110" fmla="*/ 2384970 h 6812607"/>
              <a:gd name="connsiteX17111" fmla="*/ 5629424 w 6682383"/>
              <a:gd name="connsiteY17111" fmla="*/ 2381250 h 6812607"/>
              <a:gd name="connsiteX17112" fmla="*/ 5625703 w 6682383"/>
              <a:gd name="connsiteY17112" fmla="*/ 2381250 h 6812607"/>
              <a:gd name="connsiteX17113" fmla="*/ 5621982 w 6682383"/>
              <a:gd name="connsiteY17113" fmla="*/ 2377529 h 6812607"/>
              <a:gd name="connsiteX17114" fmla="*/ 5618261 w 6682383"/>
              <a:gd name="connsiteY17114" fmla="*/ 2384970 h 6812607"/>
              <a:gd name="connsiteX17115" fmla="*/ 5603379 w 6682383"/>
              <a:gd name="connsiteY17115" fmla="*/ 2384970 h 6812607"/>
              <a:gd name="connsiteX17116" fmla="*/ 5595937 w 6682383"/>
              <a:gd name="connsiteY17116" fmla="*/ 2370088 h 6812607"/>
              <a:gd name="connsiteX17117" fmla="*/ 5588496 w 6682383"/>
              <a:gd name="connsiteY17117" fmla="*/ 2370088 h 6812607"/>
              <a:gd name="connsiteX17118" fmla="*/ 5577334 w 6682383"/>
              <a:gd name="connsiteY17118" fmla="*/ 2373808 h 6812607"/>
              <a:gd name="connsiteX17119" fmla="*/ 5551289 w 6682383"/>
              <a:gd name="connsiteY17119" fmla="*/ 2370088 h 6812607"/>
              <a:gd name="connsiteX17120" fmla="*/ 5536406 w 6682383"/>
              <a:gd name="connsiteY17120" fmla="*/ 2362646 h 6812607"/>
              <a:gd name="connsiteX17121" fmla="*/ 5528965 w 6682383"/>
              <a:gd name="connsiteY17121" fmla="*/ 2355205 h 6812607"/>
              <a:gd name="connsiteX17122" fmla="*/ 5521523 w 6682383"/>
              <a:gd name="connsiteY17122" fmla="*/ 2355205 h 6812607"/>
              <a:gd name="connsiteX17123" fmla="*/ 5506640 w 6682383"/>
              <a:gd name="connsiteY17123" fmla="*/ 2355205 h 6812607"/>
              <a:gd name="connsiteX17124" fmla="*/ 5506640 w 6682383"/>
              <a:gd name="connsiteY17124" fmla="*/ 2347763 h 6812607"/>
              <a:gd name="connsiteX17125" fmla="*/ 5491758 w 6682383"/>
              <a:gd name="connsiteY17125" fmla="*/ 2340322 h 6812607"/>
              <a:gd name="connsiteX17126" fmla="*/ 5476875 w 6682383"/>
              <a:gd name="connsiteY17126" fmla="*/ 2344043 h 6812607"/>
              <a:gd name="connsiteX17127" fmla="*/ 5469433 w 6682383"/>
              <a:gd name="connsiteY17127" fmla="*/ 2340322 h 6812607"/>
              <a:gd name="connsiteX17128" fmla="*/ 5461992 w 6682383"/>
              <a:gd name="connsiteY17128" fmla="*/ 2332881 h 6812607"/>
              <a:gd name="connsiteX17129" fmla="*/ 5450830 w 6682383"/>
              <a:gd name="connsiteY17129" fmla="*/ 2332881 h 6812607"/>
              <a:gd name="connsiteX17130" fmla="*/ 5439668 w 6682383"/>
              <a:gd name="connsiteY17130" fmla="*/ 2340322 h 6812607"/>
              <a:gd name="connsiteX17131" fmla="*/ 5424785 w 6682383"/>
              <a:gd name="connsiteY17131" fmla="*/ 2347763 h 6812607"/>
              <a:gd name="connsiteX17132" fmla="*/ 5417343 w 6682383"/>
              <a:gd name="connsiteY17132" fmla="*/ 2332881 h 6812607"/>
              <a:gd name="connsiteX17133" fmla="*/ 5417343 w 6682383"/>
              <a:gd name="connsiteY17133" fmla="*/ 2317998 h 6812607"/>
              <a:gd name="connsiteX17134" fmla="*/ 5398740 w 6682383"/>
              <a:gd name="connsiteY17134" fmla="*/ 2317998 h 6812607"/>
              <a:gd name="connsiteX17135" fmla="*/ 5387578 w 6682383"/>
              <a:gd name="connsiteY17135" fmla="*/ 2310556 h 6812607"/>
              <a:gd name="connsiteX17136" fmla="*/ 5380136 w 6682383"/>
              <a:gd name="connsiteY17136" fmla="*/ 2317998 h 6812607"/>
              <a:gd name="connsiteX17137" fmla="*/ 5365254 w 6682383"/>
              <a:gd name="connsiteY17137" fmla="*/ 2317998 h 6812607"/>
              <a:gd name="connsiteX17138" fmla="*/ 5342929 w 6682383"/>
              <a:gd name="connsiteY17138" fmla="*/ 2310556 h 6812607"/>
              <a:gd name="connsiteX17139" fmla="*/ 5320605 w 6682383"/>
              <a:gd name="connsiteY17139" fmla="*/ 2310556 h 6812607"/>
              <a:gd name="connsiteX17140" fmla="*/ 5309443 w 6682383"/>
              <a:gd name="connsiteY17140" fmla="*/ 2306836 h 6812607"/>
              <a:gd name="connsiteX17141" fmla="*/ 5290840 w 6682383"/>
              <a:gd name="connsiteY17141" fmla="*/ 2303115 h 6812607"/>
              <a:gd name="connsiteX17142" fmla="*/ 5253633 w 6682383"/>
              <a:gd name="connsiteY17142" fmla="*/ 2288232 h 6812607"/>
              <a:gd name="connsiteX17143" fmla="*/ 5246191 w 6682383"/>
              <a:gd name="connsiteY17143" fmla="*/ 2288232 h 6812607"/>
              <a:gd name="connsiteX17144" fmla="*/ 5238750 w 6682383"/>
              <a:gd name="connsiteY17144" fmla="*/ 2280791 h 6812607"/>
              <a:gd name="connsiteX17145" fmla="*/ 5231308 w 6682383"/>
              <a:gd name="connsiteY17145" fmla="*/ 2280791 h 6812607"/>
              <a:gd name="connsiteX17146" fmla="*/ 5216426 w 6682383"/>
              <a:gd name="connsiteY17146" fmla="*/ 2288232 h 6812607"/>
              <a:gd name="connsiteX17147" fmla="*/ 5194101 w 6682383"/>
              <a:gd name="connsiteY17147" fmla="*/ 2288232 h 6812607"/>
              <a:gd name="connsiteX17148" fmla="*/ 5194101 w 6682383"/>
              <a:gd name="connsiteY17148" fmla="*/ 2295674 h 6812607"/>
              <a:gd name="connsiteX17149" fmla="*/ 5186660 w 6682383"/>
              <a:gd name="connsiteY17149" fmla="*/ 2295674 h 6812607"/>
              <a:gd name="connsiteX17150" fmla="*/ 5194101 w 6682383"/>
              <a:gd name="connsiteY17150" fmla="*/ 2310556 h 6812607"/>
              <a:gd name="connsiteX17151" fmla="*/ 5223867 w 6682383"/>
              <a:gd name="connsiteY17151" fmla="*/ 2317998 h 6812607"/>
              <a:gd name="connsiteX17152" fmla="*/ 5261074 w 6682383"/>
              <a:gd name="connsiteY17152" fmla="*/ 2325439 h 6812607"/>
              <a:gd name="connsiteX17153" fmla="*/ 5268515 w 6682383"/>
              <a:gd name="connsiteY17153" fmla="*/ 2325439 h 6812607"/>
              <a:gd name="connsiteX17154" fmla="*/ 5268515 w 6682383"/>
              <a:gd name="connsiteY17154" fmla="*/ 2332881 h 6812607"/>
              <a:gd name="connsiteX17155" fmla="*/ 5268515 w 6682383"/>
              <a:gd name="connsiteY17155" fmla="*/ 2340322 h 6812607"/>
              <a:gd name="connsiteX17156" fmla="*/ 5283398 w 6682383"/>
              <a:gd name="connsiteY17156" fmla="*/ 2336601 h 6812607"/>
              <a:gd name="connsiteX17157" fmla="*/ 5290840 w 6682383"/>
              <a:gd name="connsiteY17157" fmla="*/ 2336601 h 6812607"/>
              <a:gd name="connsiteX17158" fmla="*/ 5302002 w 6682383"/>
              <a:gd name="connsiteY17158" fmla="*/ 2336601 h 6812607"/>
              <a:gd name="connsiteX17159" fmla="*/ 5298281 w 6682383"/>
              <a:gd name="connsiteY17159" fmla="*/ 2347763 h 6812607"/>
              <a:gd name="connsiteX17160" fmla="*/ 5290840 w 6682383"/>
              <a:gd name="connsiteY17160" fmla="*/ 2347763 h 6812607"/>
              <a:gd name="connsiteX17161" fmla="*/ 5268515 w 6682383"/>
              <a:gd name="connsiteY17161" fmla="*/ 2344043 h 6812607"/>
              <a:gd name="connsiteX17162" fmla="*/ 5246191 w 6682383"/>
              <a:gd name="connsiteY17162" fmla="*/ 2340322 h 6812607"/>
              <a:gd name="connsiteX17163" fmla="*/ 5220146 w 6682383"/>
              <a:gd name="connsiteY17163" fmla="*/ 2332881 h 6812607"/>
              <a:gd name="connsiteX17164" fmla="*/ 5201543 w 6682383"/>
              <a:gd name="connsiteY17164" fmla="*/ 2325439 h 6812607"/>
              <a:gd name="connsiteX17165" fmla="*/ 5186660 w 6682383"/>
              <a:gd name="connsiteY17165" fmla="*/ 2332881 h 6812607"/>
              <a:gd name="connsiteX17166" fmla="*/ 5179218 w 6682383"/>
              <a:gd name="connsiteY17166" fmla="*/ 2332881 h 6812607"/>
              <a:gd name="connsiteX17167" fmla="*/ 5160615 w 6682383"/>
              <a:gd name="connsiteY17167" fmla="*/ 2329160 h 6812607"/>
              <a:gd name="connsiteX17168" fmla="*/ 5142011 w 6682383"/>
              <a:gd name="connsiteY17168" fmla="*/ 2325439 h 6812607"/>
              <a:gd name="connsiteX17169" fmla="*/ 5134570 w 6682383"/>
              <a:gd name="connsiteY17169" fmla="*/ 2340322 h 6812607"/>
              <a:gd name="connsiteX17170" fmla="*/ 5149453 w 6682383"/>
              <a:gd name="connsiteY17170" fmla="*/ 2340322 h 6812607"/>
              <a:gd name="connsiteX17171" fmla="*/ 5156894 w 6682383"/>
              <a:gd name="connsiteY17171" fmla="*/ 2347763 h 6812607"/>
              <a:gd name="connsiteX17172" fmla="*/ 5168056 w 6682383"/>
              <a:gd name="connsiteY17172" fmla="*/ 2347763 h 6812607"/>
              <a:gd name="connsiteX17173" fmla="*/ 5171777 w 6682383"/>
              <a:gd name="connsiteY17173" fmla="*/ 2347763 h 6812607"/>
              <a:gd name="connsiteX17174" fmla="*/ 5186660 w 6682383"/>
              <a:gd name="connsiteY17174" fmla="*/ 2355205 h 6812607"/>
              <a:gd name="connsiteX17175" fmla="*/ 5194101 w 6682383"/>
              <a:gd name="connsiteY17175" fmla="*/ 2370088 h 6812607"/>
              <a:gd name="connsiteX17176" fmla="*/ 5179218 w 6682383"/>
              <a:gd name="connsiteY17176" fmla="*/ 2370088 h 6812607"/>
              <a:gd name="connsiteX17177" fmla="*/ 5179218 w 6682383"/>
              <a:gd name="connsiteY17177" fmla="*/ 2362646 h 6812607"/>
              <a:gd name="connsiteX17178" fmla="*/ 5171777 w 6682383"/>
              <a:gd name="connsiteY17178" fmla="*/ 2362646 h 6812607"/>
              <a:gd name="connsiteX17179" fmla="*/ 5179218 w 6682383"/>
              <a:gd name="connsiteY17179" fmla="*/ 2370088 h 6812607"/>
              <a:gd name="connsiteX17180" fmla="*/ 5160615 w 6682383"/>
              <a:gd name="connsiteY17180" fmla="*/ 2366367 h 6812607"/>
              <a:gd name="connsiteX17181" fmla="*/ 5149453 w 6682383"/>
              <a:gd name="connsiteY17181" fmla="*/ 2362646 h 6812607"/>
              <a:gd name="connsiteX17182" fmla="*/ 5134570 w 6682383"/>
              <a:gd name="connsiteY17182" fmla="*/ 2355205 h 6812607"/>
              <a:gd name="connsiteX17183" fmla="*/ 5104804 w 6682383"/>
              <a:gd name="connsiteY17183" fmla="*/ 2355205 h 6812607"/>
              <a:gd name="connsiteX17184" fmla="*/ 5082480 w 6682383"/>
              <a:gd name="connsiteY17184" fmla="*/ 2358926 h 6812607"/>
              <a:gd name="connsiteX17185" fmla="*/ 5075039 w 6682383"/>
              <a:gd name="connsiteY17185" fmla="*/ 2362646 h 6812607"/>
              <a:gd name="connsiteX17186" fmla="*/ 5067597 w 6682383"/>
              <a:gd name="connsiteY17186" fmla="*/ 2370088 h 6812607"/>
              <a:gd name="connsiteX17187" fmla="*/ 5067597 w 6682383"/>
              <a:gd name="connsiteY17187" fmla="*/ 2384970 h 6812607"/>
              <a:gd name="connsiteX17188" fmla="*/ 5067597 w 6682383"/>
              <a:gd name="connsiteY17188" fmla="*/ 2396133 h 6812607"/>
              <a:gd name="connsiteX17189" fmla="*/ 5078760 w 6682383"/>
              <a:gd name="connsiteY17189" fmla="*/ 2396133 h 6812607"/>
              <a:gd name="connsiteX17190" fmla="*/ 5086201 w 6682383"/>
              <a:gd name="connsiteY17190" fmla="*/ 2396133 h 6812607"/>
              <a:gd name="connsiteX17191" fmla="*/ 5119687 w 6682383"/>
              <a:gd name="connsiteY17191" fmla="*/ 2399853 h 6812607"/>
              <a:gd name="connsiteX17192" fmla="*/ 5138291 w 6682383"/>
              <a:gd name="connsiteY17192" fmla="*/ 2399853 h 6812607"/>
              <a:gd name="connsiteX17193" fmla="*/ 5149453 w 6682383"/>
              <a:gd name="connsiteY17193" fmla="*/ 2407295 h 6812607"/>
              <a:gd name="connsiteX17194" fmla="*/ 5164336 w 6682383"/>
              <a:gd name="connsiteY17194" fmla="*/ 2407295 h 6812607"/>
              <a:gd name="connsiteX17195" fmla="*/ 5171777 w 6682383"/>
              <a:gd name="connsiteY17195" fmla="*/ 2407295 h 6812607"/>
              <a:gd name="connsiteX17196" fmla="*/ 5164336 w 6682383"/>
              <a:gd name="connsiteY17196" fmla="*/ 2399853 h 6812607"/>
              <a:gd name="connsiteX17197" fmla="*/ 5156894 w 6682383"/>
              <a:gd name="connsiteY17197" fmla="*/ 2399853 h 6812607"/>
              <a:gd name="connsiteX17198" fmla="*/ 5164336 w 6682383"/>
              <a:gd name="connsiteY17198" fmla="*/ 2392412 h 6812607"/>
              <a:gd name="connsiteX17199" fmla="*/ 5156894 w 6682383"/>
              <a:gd name="connsiteY17199" fmla="*/ 2392412 h 6812607"/>
              <a:gd name="connsiteX17200" fmla="*/ 5142011 w 6682383"/>
              <a:gd name="connsiteY17200" fmla="*/ 2384970 h 6812607"/>
              <a:gd name="connsiteX17201" fmla="*/ 5134570 w 6682383"/>
              <a:gd name="connsiteY17201" fmla="*/ 2384970 h 6812607"/>
              <a:gd name="connsiteX17202" fmla="*/ 5127129 w 6682383"/>
              <a:gd name="connsiteY17202" fmla="*/ 2384970 h 6812607"/>
              <a:gd name="connsiteX17203" fmla="*/ 5112246 w 6682383"/>
              <a:gd name="connsiteY17203" fmla="*/ 2384970 h 6812607"/>
              <a:gd name="connsiteX17204" fmla="*/ 5104804 w 6682383"/>
              <a:gd name="connsiteY17204" fmla="*/ 2370088 h 6812607"/>
              <a:gd name="connsiteX17205" fmla="*/ 5112246 w 6682383"/>
              <a:gd name="connsiteY17205" fmla="*/ 2370088 h 6812607"/>
              <a:gd name="connsiteX17206" fmla="*/ 5119687 w 6682383"/>
              <a:gd name="connsiteY17206" fmla="*/ 2370764 h 6812607"/>
              <a:gd name="connsiteX17207" fmla="*/ 5119687 w 6682383"/>
              <a:gd name="connsiteY17207" fmla="*/ 2377529 h 6812607"/>
              <a:gd name="connsiteX17208" fmla="*/ 5127129 w 6682383"/>
              <a:gd name="connsiteY17208" fmla="*/ 2377529 h 6812607"/>
              <a:gd name="connsiteX17209" fmla="*/ 5125268 w 6682383"/>
              <a:gd name="connsiteY17209" fmla="*/ 2371948 h 6812607"/>
              <a:gd name="connsiteX17210" fmla="*/ 5122478 w 6682383"/>
              <a:gd name="connsiteY17210" fmla="*/ 2371018 h 6812607"/>
              <a:gd name="connsiteX17211" fmla="*/ 5132710 w 6682383"/>
              <a:gd name="connsiteY17211" fmla="*/ 2371948 h 6812607"/>
              <a:gd name="connsiteX17212" fmla="*/ 5149453 w 6682383"/>
              <a:gd name="connsiteY17212" fmla="*/ 2377529 h 6812607"/>
              <a:gd name="connsiteX17213" fmla="*/ 5160615 w 6682383"/>
              <a:gd name="connsiteY17213" fmla="*/ 2381250 h 6812607"/>
              <a:gd name="connsiteX17214" fmla="*/ 5171777 w 6682383"/>
              <a:gd name="connsiteY17214" fmla="*/ 2381250 h 6812607"/>
              <a:gd name="connsiteX17215" fmla="*/ 5179218 w 6682383"/>
              <a:gd name="connsiteY17215" fmla="*/ 2381250 h 6812607"/>
              <a:gd name="connsiteX17216" fmla="*/ 5194101 w 6682383"/>
              <a:gd name="connsiteY17216" fmla="*/ 2377529 h 6812607"/>
              <a:gd name="connsiteX17217" fmla="*/ 5201543 w 6682383"/>
              <a:gd name="connsiteY17217" fmla="*/ 2384970 h 6812607"/>
              <a:gd name="connsiteX17218" fmla="*/ 5197822 w 6682383"/>
              <a:gd name="connsiteY17218" fmla="*/ 2392412 h 6812607"/>
              <a:gd name="connsiteX17219" fmla="*/ 5186660 w 6682383"/>
              <a:gd name="connsiteY17219" fmla="*/ 2392412 h 6812607"/>
              <a:gd name="connsiteX17220" fmla="*/ 5186660 w 6682383"/>
              <a:gd name="connsiteY17220" fmla="*/ 2384970 h 6812607"/>
              <a:gd name="connsiteX17221" fmla="*/ 5179218 w 6682383"/>
              <a:gd name="connsiteY17221" fmla="*/ 2384970 h 6812607"/>
              <a:gd name="connsiteX17222" fmla="*/ 5182939 w 6682383"/>
              <a:gd name="connsiteY17222" fmla="*/ 2392412 h 6812607"/>
              <a:gd name="connsiteX17223" fmla="*/ 5186660 w 6682383"/>
              <a:gd name="connsiteY17223" fmla="*/ 2392412 h 6812607"/>
              <a:gd name="connsiteX17224" fmla="*/ 5194101 w 6682383"/>
              <a:gd name="connsiteY17224" fmla="*/ 2399853 h 6812607"/>
              <a:gd name="connsiteX17225" fmla="*/ 5208984 w 6682383"/>
              <a:gd name="connsiteY17225" fmla="*/ 2399853 h 6812607"/>
              <a:gd name="connsiteX17226" fmla="*/ 5231308 w 6682383"/>
              <a:gd name="connsiteY17226" fmla="*/ 2392412 h 6812607"/>
              <a:gd name="connsiteX17227" fmla="*/ 5231308 w 6682383"/>
              <a:gd name="connsiteY17227" fmla="*/ 2399853 h 6812607"/>
              <a:gd name="connsiteX17228" fmla="*/ 5216426 w 6682383"/>
              <a:gd name="connsiteY17228" fmla="*/ 2399853 h 6812607"/>
              <a:gd name="connsiteX17229" fmla="*/ 5238750 w 6682383"/>
              <a:gd name="connsiteY17229" fmla="*/ 2407295 h 6812607"/>
              <a:gd name="connsiteX17230" fmla="*/ 5253633 w 6682383"/>
              <a:gd name="connsiteY17230" fmla="*/ 2414736 h 6812607"/>
              <a:gd name="connsiteX17231" fmla="*/ 5253633 w 6682383"/>
              <a:gd name="connsiteY17231" fmla="*/ 2422178 h 6812607"/>
              <a:gd name="connsiteX17232" fmla="*/ 5253633 w 6682383"/>
              <a:gd name="connsiteY17232" fmla="*/ 2429619 h 6812607"/>
              <a:gd name="connsiteX17233" fmla="*/ 5246191 w 6682383"/>
              <a:gd name="connsiteY17233" fmla="*/ 2429619 h 6812607"/>
              <a:gd name="connsiteX17234" fmla="*/ 5246191 w 6682383"/>
              <a:gd name="connsiteY17234" fmla="*/ 2437060 h 6812607"/>
              <a:gd name="connsiteX17235" fmla="*/ 5257353 w 6682383"/>
              <a:gd name="connsiteY17235" fmla="*/ 2444502 h 6812607"/>
              <a:gd name="connsiteX17236" fmla="*/ 5268515 w 6682383"/>
              <a:gd name="connsiteY17236" fmla="*/ 2437060 h 6812607"/>
              <a:gd name="connsiteX17237" fmla="*/ 5261074 w 6682383"/>
              <a:gd name="connsiteY17237" fmla="*/ 2433340 h 6812607"/>
              <a:gd name="connsiteX17238" fmla="*/ 5261074 w 6682383"/>
              <a:gd name="connsiteY17238" fmla="*/ 2422178 h 6812607"/>
              <a:gd name="connsiteX17239" fmla="*/ 5268515 w 6682383"/>
              <a:gd name="connsiteY17239" fmla="*/ 2414736 h 6812607"/>
              <a:gd name="connsiteX17240" fmla="*/ 5272236 w 6682383"/>
              <a:gd name="connsiteY17240" fmla="*/ 2422178 h 6812607"/>
              <a:gd name="connsiteX17241" fmla="*/ 5275957 w 6682383"/>
              <a:gd name="connsiteY17241" fmla="*/ 2422178 h 6812607"/>
              <a:gd name="connsiteX17242" fmla="*/ 5290840 w 6682383"/>
              <a:gd name="connsiteY17242" fmla="*/ 2422178 h 6812607"/>
              <a:gd name="connsiteX17243" fmla="*/ 5313164 w 6682383"/>
              <a:gd name="connsiteY17243" fmla="*/ 2429619 h 6812607"/>
              <a:gd name="connsiteX17244" fmla="*/ 5320605 w 6682383"/>
              <a:gd name="connsiteY17244" fmla="*/ 2437060 h 6812607"/>
              <a:gd name="connsiteX17245" fmla="*/ 5313164 w 6682383"/>
              <a:gd name="connsiteY17245" fmla="*/ 2437060 h 6812607"/>
              <a:gd name="connsiteX17246" fmla="*/ 5298281 w 6682383"/>
              <a:gd name="connsiteY17246" fmla="*/ 2444502 h 6812607"/>
              <a:gd name="connsiteX17247" fmla="*/ 5305722 w 6682383"/>
              <a:gd name="connsiteY17247" fmla="*/ 2444502 h 6812607"/>
              <a:gd name="connsiteX17248" fmla="*/ 5309443 w 6682383"/>
              <a:gd name="connsiteY17248" fmla="*/ 2448222 h 6812607"/>
              <a:gd name="connsiteX17249" fmla="*/ 5320605 w 6682383"/>
              <a:gd name="connsiteY17249" fmla="*/ 2451943 h 6812607"/>
              <a:gd name="connsiteX17250" fmla="*/ 5335488 w 6682383"/>
              <a:gd name="connsiteY17250" fmla="*/ 2455664 h 6812607"/>
              <a:gd name="connsiteX17251" fmla="*/ 5357812 w 6682383"/>
              <a:gd name="connsiteY17251" fmla="*/ 2459385 h 6812607"/>
              <a:gd name="connsiteX17252" fmla="*/ 5387578 w 6682383"/>
              <a:gd name="connsiteY17252" fmla="*/ 2466826 h 6812607"/>
              <a:gd name="connsiteX17253" fmla="*/ 5409902 w 6682383"/>
              <a:gd name="connsiteY17253" fmla="*/ 2466826 h 6812607"/>
              <a:gd name="connsiteX17254" fmla="*/ 5417343 w 6682383"/>
              <a:gd name="connsiteY17254" fmla="*/ 2459385 h 6812607"/>
              <a:gd name="connsiteX17255" fmla="*/ 5469433 w 6682383"/>
              <a:gd name="connsiteY17255" fmla="*/ 2474268 h 6812607"/>
              <a:gd name="connsiteX17256" fmla="*/ 5499199 w 6682383"/>
              <a:gd name="connsiteY17256" fmla="*/ 2485429 h 6812607"/>
              <a:gd name="connsiteX17257" fmla="*/ 5514082 w 6682383"/>
              <a:gd name="connsiteY17257" fmla="*/ 2489150 h 6812607"/>
              <a:gd name="connsiteX17258" fmla="*/ 5521523 w 6682383"/>
              <a:gd name="connsiteY17258" fmla="*/ 2489150 h 6812607"/>
              <a:gd name="connsiteX17259" fmla="*/ 5532685 w 6682383"/>
              <a:gd name="connsiteY17259" fmla="*/ 2489150 h 6812607"/>
              <a:gd name="connsiteX17260" fmla="*/ 5536406 w 6682383"/>
              <a:gd name="connsiteY17260" fmla="*/ 2496592 h 6812607"/>
              <a:gd name="connsiteX17261" fmla="*/ 5543847 w 6682383"/>
              <a:gd name="connsiteY17261" fmla="*/ 2504033 h 6812607"/>
              <a:gd name="connsiteX17262" fmla="*/ 5551289 w 6682383"/>
              <a:gd name="connsiteY17262" fmla="*/ 2504033 h 6812607"/>
              <a:gd name="connsiteX17263" fmla="*/ 5588496 w 6682383"/>
              <a:gd name="connsiteY17263" fmla="*/ 2511474 h 6812607"/>
              <a:gd name="connsiteX17264" fmla="*/ 5595937 w 6682383"/>
              <a:gd name="connsiteY17264" fmla="*/ 2504033 h 6812607"/>
              <a:gd name="connsiteX17265" fmla="*/ 5610820 w 6682383"/>
              <a:gd name="connsiteY17265" fmla="*/ 2504033 h 6812607"/>
              <a:gd name="connsiteX17266" fmla="*/ 5618261 w 6682383"/>
              <a:gd name="connsiteY17266" fmla="*/ 2504033 h 6812607"/>
              <a:gd name="connsiteX17267" fmla="*/ 5625703 w 6682383"/>
              <a:gd name="connsiteY17267" fmla="*/ 2511474 h 6812607"/>
              <a:gd name="connsiteX17268" fmla="*/ 5633144 w 6682383"/>
              <a:gd name="connsiteY17268" fmla="*/ 2518916 h 6812607"/>
              <a:gd name="connsiteX17269" fmla="*/ 5633144 w 6682383"/>
              <a:gd name="connsiteY17269" fmla="*/ 2526357 h 6812607"/>
              <a:gd name="connsiteX17270" fmla="*/ 5648027 w 6682383"/>
              <a:gd name="connsiteY17270" fmla="*/ 2526357 h 6812607"/>
              <a:gd name="connsiteX17271" fmla="*/ 5655468 w 6682383"/>
              <a:gd name="connsiteY17271" fmla="*/ 2533799 h 6812607"/>
              <a:gd name="connsiteX17272" fmla="*/ 5633144 w 6682383"/>
              <a:gd name="connsiteY17272" fmla="*/ 2541240 h 6812607"/>
              <a:gd name="connsiteX17273" fmla="*/ 5603379 w 6682383"/>
              <a:gd name="connsiteY17273" fmla="*/ 2533799 h 6812607"/>
              <a:gd name="connsiteX17274" fmla="*/ 5592217 w 6682383"/>
              <a:gd name="connsiteY17274" fmla="*/ 2526357 h 6812607"/>
              <a:gd name="connsiteX17275" fmla="*/ 5569892 w 6682383"/>
              <a:gd name="connsiteY17275" fmla="*/ 2522636 h 6812607"/>
              <a:gd name="connsiteX17276" fmla="*/ 5547568 w 6682383"/>
              <a:gd name="connsiteY17276" fmla="*/ 2515195 h 6812607"/>
              <a:gd name="connsiteX17277" fmla="*/ 5536406 w 6682383"/>
              <a:gd name="connsiteY17277" fmla="*/ 2511474 h 6812607"/>
              <a:gd name="connsiteX17278" fmla="*/ 5521523 w 6682383"/>
              <a:gd name="connsiteY17278" fmla="*/ 2504033 h 6812607"/>
              <a:gd name="connsiteX17279" fmla="*/ 5514082 w 6682383"/>
              <a:gd name="connsiteY17279" fmla="*/ 2500312 h 6812607"/>
              <a:gd name="connsiteX17280" fmla="*/ 5506640 w 6682383"/>
              <a:gd name="connsiteY17280" fmla="*/ 2496592 h 6812607"/>
              <a:gd name="connsiteX17281" fmla="*/ 5502920 w 6682383"/>
              <a:gd name="connsiteY17281" fmla="*/ 2496592 h 6812607"/>
              <a:gd name="connsiteX17282" fmla="*/ 5491758 w 6682383"/>
              <a:gd name="connsiteY17282" fmla="*/ 2489150 h 6812607"/>
              <a:gd name="connsiteX17283" fmla="*/ 5469433 w 6682383"/>
              <a:gd name="connsiteY17283" fmla="*/ 2489150 h 6812607"/>
              <a:gd name="connsiteX17284" fmla="*/ 5447109 w 6682383"/>
              <a:gd name="connsiteY17284" fmla="*/ 2496592 h 6812607"/>
              <a:gd name="connsiteX17285" fmla="*/ 5447109 w 6682383"/>
              <a:gd name="connsiteY17285" fmla="*/ 2489150 h 6812607"/>
              <a:gd name="connsiteX17286" fmla="*/ 5454551 w 6682383"/>
              <a:gd name="connsiteY17286" fmla="*/ 2489150 h 6812607"/>
              <a:gd name="connsiteX17287" fmla="*/ 5461992 w 6682383"/>
              <a:gd name="connsiteY17287" fmla="*/ 2489150 h 6812607"/>
              <a:gd name="connsiteX17288" fmla="*/ 5432226 w 6682383"/>
              <a:gd name="connsiteY17288" fmla="*/ 2481709 h 6812607"/>
              <a:gd name="connsiteX17289" fmla="*/ 5428506 w 6682383"/>
              <a:gd name="connsiteY17289" fmla="*/ 2477988 h 6812607"/>
              <a:gd name="connsiteX17290" fmla="*/ 5409902 w 6682383"/>
              <a:gd name="connsiteY17290" fmla="*/ 2474268 h 6812607"/>
              <a:gd name="connsiteX17291" fmla="*/ 5395019 w 6682383"/>
              <a:gd name="connsiteY17291" fmla="*/ 2474268 h 6812607"/>
              <a:gd name="connsiteX17292" fmla="*/ 5387578 w 6682383"/>
              <a:gd name="connsiteY17292" fmla="*/ 2474268 h 6812607"/>
              <a:gd name="connsiteX17293" fmla="*/ 5380136 w 6682383"/>
              <a:gd name="connsiteY17293" fmla="*/ 2474268 h 6812607"/>
              <a:gd name="connsiteX17294" fmla="*/ 5372695 w 6682383"/>
              <a:gd name="connsiteY17294" fmla="*/ 2481709 h 6812607"/>
              <a:gd name="connsiteX17295" fmla="*/ 5365254 w 6682383"/>
              <a:gd name="connsiteY17295" fmla="*/ 2481709 h 6812607"/>
              <a:gd name="connsiteX17296" fmla="*/ 5357812 w 6682383"/>
              <a:gd name="connsiteY17296" fmla="*/ 2474268 h 6812607"/>
              <a:gd name="connsiteX17297" fmla="*/ 5357812 w 6682383"/>
              <a:gd name="connsiteY17297" fmla="*/ 2477988 h 6812607"/>
              <a:gd name="connsiteX17298" fmla="*/ 5350371 w 6682383"/>
              <a:gd name="connsiteY17298" fmla="*/ 2481709 h 6812607"/>
              <a:gd name="connsiteX17299" fmla="*/ 5342929 w 6682383"/>
              <a:gd name="connsiteY17299" fmla="*/ 2481709 h 6812607"/>
              <a:gd name="connsiteX17300" fmla="*/ 5335488 w 6682383"/>
              <a:gd name="connsiteY17300" fmla="*/ 2481709 h 6812607"/>
              <a:gd name="connsiteX17301" fmla="*/ 5335488 w 6682383"/>
              <a:gd name="connsiteY17301" fmla="*/ 2474268 h 6812607"/>
              <a:gd name="connsiteX17302" fmla="*/ 5328047 w 6682383"/>
              <a:gd name="connsiteY17302" fmla="*/ 2466826 h 6812607"/>
              <a:gd name="connsiteX17303" fmla="*/ 5320605 w 6682383"/>
              <a:gd name="connsiteY17303" fmla="*/ 2466826 h 6812607"/>
              <a:gd name="connsiteX17304" fmla="*/ 5313164 w 6682383"/>
              <a:gd name="connsiteY17304" fmla="*/ 2459385 h 6812607"/>
              <a:gd name="connsiteX17305" fmla="*/ 5309443 w 6682383"/>
              <a:gd name="connsiteY17305" fmla="*/ 2463105 h 6812607"/>
              <a:gd name="connsiteX17306" fmla="*/ 5305722 w 6682383"/>
              <a:gd name="connsiteY17306" fmla="*/ 2463105 h 6812607"/>
              <a:gd name="connsiteX17307" fmla="*/ 5298281 w 6682383"/>
              <a:gd name="connsiteY17307" fmla="*/ 2466826 h 6812607"/>
              <a:gd name="connsiteX17308" fmla="*/ 5287119 w 6682383"/>
              <a:gd name="connsiteY17308" fmla="*/ 2466826 h 6812607"/>
              <a:gd name="connsiteX17309" fmla="*/ 5283398 w 6682383"/>
              <a:gd name="connsiteY17309" fmla="*/ 2466826 h 6812607"/>
              <a:gd name="connsiteX17310" fmla="*/ 5223867 w 6682383"/>
              <a:gd name="connsiteY17310" fmla="*/ 2466826 h 6812607"/>
              <a:gd name="connsiteX17311" fmla="*/ 5194101 w 6682383"/>
              <a:gd name="connsiteY17311" fmla="*/ 2466826 h 6812607"/>
              <a:gd name="connsiteX17312" fmla="*/ 5186660 w 6682383"/>
              <a:gd name="connsiteY17312" fmla="*/ 2470547 h 6812607"/>
              <a:gd name="connsiteX17313" fmla="*/ 5179218 w 6682383"/>
              <a:gd name="connsiteY17313" fmla="*/ 2459385 h 6812607"/>
              <a:gd name="connsiteX17314" fmla="*/ 5186660 w 6682383"/>
              <a:gd name="connsiteY17314" fmla="*/ 2459385 h 6812607"/>
              <a:gd name="connsiteX17315" fmla="*/ 5190381 w 6682383"/>
              <a:gd name="connsiteY17315" fmla="*/ 2466826 h 6812607"/>
              <a:gd name="connsiteX17316" fmla="*/ 5194101 w 6682383"/>
              <a:gd name="connsiteY17316" fmla="*/ 2459385 h 6812607"/>
              <a:gd name="connsiteX17317" fmla="*/ 5208984 w 6682383"/>
              <a:gd name="connsiteY17317" fmla="*/ 2451943 h 6812607"/>
              <a:gd name="connsiteX17318" fmla="*/ 5216426 w 6682383"/>
              <a:gd name="connsiteY17318" fmla="*/ 2451943 h 6812607"/>
              <a:gd name="connsiteX17319" fmla="*/ 5208984 w 6682383"/>
              <a:gd name="connsiteY17319" fmla="*/ 2448222 h 6812607"/>
              <a:gd name="connsiteX17320" fmla="*/ 5186660 w 6682383"/>
              <a:gd name="connsiteY17320" fmla="*/ 2444502 h 6812607"/>
              <a:gd name="connsiteX17321" fmla="*/ 5179218 w 6682383"/>
              <a:gd name="connsiteY17321" fmla="*/ 2440781 h 6812607"/>
              <a:gd name="connsiteX17322" fmla="*/ 5171777 w 6682383"/>
              <a:gd name="connsiteY17322" fmla="*/ 2437060 h 6812607"/>
              <a:gd name="connsiteX17323" fmla="*/ 5164336 w 6682383"/>
              <a:gd name="connsiteY17323" fmla="*/ 2444502 h 6812607"/>
              <a:gd name="connsiteX17324" fmla="*/ 5149453 w 6682383"/>
              <a:gd name="connsiteY17324" fmla="*/ 2437060 h 6812607"/>
              <a:gd name="connsiteX17325" fmla="*/ 5142011 w 6682383"/>
              <a:gd name="connsiteY17325" fmla="*/ 2429619 h 6812607"/>
              <a:gd name="connsiteX17326" fmla="*/ 5138291 w 6682383"/>
              <a:gd name="connsiteY17326" fmla="*/ 2437060 h 6812607"/>
              <a:gd name="connsiteX17327" fmla="*/ 5134570 w 6682383"/>
              <a:gd name="connsiteY17327" fmla="*/ 2433340 h 6812607"/>
              <a:gd name="connsiteX17328" fmla="*/ 5127129 w 6682383"/>
              <a:gd name="connsiteY17328" fmla="*/ 2429619 h 6812607"/>
              <a:gd name="connsiteX17329" fmla="*/ 5123408 w 6682383"/>
              <a:gd name="connsiteY17329" fmla="*/ 2429619 h 6812607"/>
              <a:gd name="connsiteX17330" fmla="*/ 5112246 w 6682383"/>
              <a:gd name="connsiteY17330" fmla="*/ 2429619 h 6812607"/>
              <a:gd name="connsiteX17331" fmla="*/ 5060156 w 6682383"/>
              <a:gd name="connsiteY17331" fmla="*/ 2422178 h 6812607"/>
              <a:gd name="connsiteX17332" fmla="*/ 5052715 w 6682383"/>
              <a:gd name="connsiteY17332" fmla="*/ 2422178 h 6812607"/>
              <a:gd name="connsiteX17333" fmla="*/ 5037832 w 6682383"/>
              <a:gd name="connsiteY17333" fmla="*/ 2422178 h 6812607"/>
              <a:gd name="connsiteX17334" fmla="*/ 5037832 w 6682383"/>
              <a:gd name="connsiteY17334" fmla="*/ 2418457 h 6812607"/>
              <a:gd name="connsiteX17335" fmla="*/ 5030390 w 6682383"/>
              <a:gd name="connsiteY17335" fmla="*/ 2414736 h 6812607"/>
              <a:gd name="connsiteX17336" fmla="*/ 5022949 w 6682383"/>
              <a:gd name="connsiteY17336" fmla="*/ 2422178 h 6812607"/>
              <a:gd name="connsiteX17337" fmla="*/ 5011787 w 6682383"/>
              <a:gd name="connsiteY17337" fmla="*/ 2418457 h 6812607"/>
              <a:gd name="connsiteX17338" fmla="*/ 5000625 w 6682383"/>
              <a:gd name="connsiteY17338" fmla="*/ 2414736 h 6812607"/>
              <a:gd name="connsiteX17339" fmla="*/ 4993183 w 6682383"/>
              <a:gd name="connsiteY17339" fmla="*/ 2414736 h 6812607"/>
              <a:gd name="connsiteX17340" fmla="*/ 4985742 w 6682383"/>
              <a:gd name="connsiteY17340" fmla="*/ 2429619 h 6812607"/>
              <a:gd name="connsiteX17341" fmla="*/ 4982021 w 6682383"/>
              <a:gd name="connsiteY17341" fmla="*/ 2437060 h 6812607"/>
              <a:gd name="connsiteX17342" fmla="*/ 4978301 w 6682383"/>
              <a:gd name="connsiteY17342" fmla="*/ 2429619 h 6812607"/>
              <a:gd name="connsiteX17343" fmla="*/ 4978301 w 6682383"/>
              <a:gd name="connsiteY17343" fmla="*/ 2418457 h 6812607"/>
              <a:gd name="connsiteX17344" fmla="*/ 4970859 w 6682383"/>
              <a:gd name="connsiteY17344" fmla="*/ 2414736 h 6812607"/>
              <a:gd name="connsiteX17345" fmla="*/ 4963418 w 6682383"/>
              <a:gd name="connsiteY17345" fmla="*/ 2407295 h 6812607"/>
              <a:gd name="connsiteX17346" fmla="*/ 4955976 w 6682383"/>
              <a:gd name="connsiteY17346" fmla="*/ 2414736 h 6812607"/>
              <a:gd name="connsiteX17347" fmla="*/ 4933652 w 6682383"/>
              <a:gd name="connsiteY17347" fmla="*/ 2414736 h 6812607"/>
              <a:gd name="connsiteX17348" fmla="*/ 4933652 w 6682383"/>
              <a:gd name="connsiteY17348" fmla="*/ 2429619 h 6812607"/>
              <a:gd name="connsiteX17349" fmla="*/ 4937373 w 6682383"/>
              <a:gd name="connsiteY17349" fmla="*/ 2433340 h 6812607"/>
              <a:gd name="connsiteX17350" fmla="*/ 4941093 w 6682383"/>
              <a:gd name="connsiteY17350" fmla="*/ 2437060 h 6812607"/>
              <a:gd name="connsiteX17351" fmla="*/ 4955976 w 6682383"/>
              <a:gd name="connsiteY17351" fmla="*/ 2444502 h 6812607"/>
              <a:gd name="connsiteX17352" fmla="*/ 4963418 w 6682383"/>
              <a:gd name="connsiteY17352" fmla="*/ 2437060 h 6812607"/>
              <a:gd name="connsiteX17353" fmla="*/ 4963418 w 6682383"/>
              <a:gd name="connsiteY17353" fmla="*/ 2429619 h 6812607"/>
              <a:gd name="connsiteX17354" fmla="*/ 4970859 w 6682383"/>
              <a:gd name="connsiteY17354" fmla="*/ 2429619 h 6812607"/>
              <a:gd name="connsiteX17355" fmla="*/ 4970859 w 6682383"/>
              <a:gd name="connsiteY17355" fmla="*/ 2448222 h 6812607"/>
              <a:gd name="connsiteX17356" fmla="*/ 4970859 w 6682383"/>
              <a:gd name="connsiteY17356" fmla="*/ 2466826 h 6812607"/>
              <a:gd name="connsiteX17357" fmla="*/ 4978301 w 6682383"/>
              <a:gd name="connsiteY17357" fmla="*/ 2466826 h 6812607"/>
              <a:gd name="connsiteX17358" fmla="*/ 4978301 w 6682383"/>
              <a:gd name="connsiteY17358" fmla="*/ 2463105 h 6812607"/>
              <a:gd name="connsiteX17359" fmla="*/ 4978301 w 6682383"/>
              <a:gd name="connsiteY17359" fmla="*/ 2455664 h 6812607"/>
              <a:gd name="connsiteX17360" fmla="*/ 4985742 w 6682383"/>
              <a:gd name="connsiteY17360" fmla="*/ 2451943 h 6812607"/>
              <a:gd name="connsiteX17361" fmla="*/ 4985742 w 6682383"/>
              <a:gd name="connsiteY17361" fmla="*/ 2463105 h 6812607"/>
              <a:gd name="connsiteX17362" fmla="*/ 4963418 w 6682383"/>
              <a:gd name="connsiteY17362" fmla="*/ 2481709 h 6812607"/>
              <a:gd name="connsiteX17363" fmla="*/ 4955976 w 6682383"/>
              <a:gd name="connsiteY17363" fmla="*/ 2481709 h 6812607"/>
              <a:gd name="connsiteX17364" fmla="*/ 4948535 w 6682383"/>
              <a:gd name="connsiteY17364" fmla="*/ 2481709 h 6812607"/>
              <a:gd name="connsiteX17365" fmla="*/ 4955976 w 6682383"/>
              <a:gd name="connsiteY17365" fmla="*/ 2489150 h 6812607"/>
              <a:gd name="connsiteX17366" fmla="*/ 4970859 w 6682383"/>
              <a:gd name="connsiteY17366" fmla="*/ 2511474 h 6812607"/>
              <a:gd name="connsiteX17367" fmla="*/ 4963418 w 6682383"/>
              <a:gd name="connsiteY17367" fmla="*/ 2515195 h 6812607"/>
              <a:gd name="connsiteX17368" fmla="*/ 4970859 w 6682383"/>
              <a:gd name="connsiteY17368" fmla="*/ 2518916 h 6812607"/>
              <a:gd name="connsiteX17369" fmla="*/ 5000625 w 6682383"/>
              <a:gd name="connsiteY17369" fmla="*/ 2533799 h 6812607"/>
              <a:gd name="connsiteX17370" fmla="*/ 4985742 w 6682383"/>
              <a:gd name="connsiteY17370" fmla="*/ 2541240 h 6812607"/>
              <a:gd name="connsiteX17371" fmla="*/ 4970859 w 6682383"/>
              <a:gd name="connsiteY17371" fmla="*/ 2541240 h 6812607"/>
              <a:gd name="connsiteX17372" fmla="*/ 4963418 w 6682383"/>
              <a:gd name="connsiteY17372" fmla="*/ 2548681 h 6812607"/>
              <a:gd name="connsiteX17373" fmla="*/ 4955976 w 6682383"/>
              <a:gd name="connsiteY17373" fmla="*/ 2556123 h 6812607"/>
              <a:gd name="connsiteX17374" fmla="*/ 4952256 w 6682383"/>
              <a:gd name="connsiteY17374" fmla="*/ 2541240 h 6812607"/>
              <a:gd name="connsiteX17375" fmla="*/ 4941093 w 6682383"/>
              <a:gd name="connsiteY17375" fmla="*/ 2533799 h 6812607"/>
              <a:gd name="connsiteX17376" fmla="*/ 4941093 w 6682383"/>
              <a:gd name="connsiteY17376" fmla="*/ 2541240 h 6812607"/>
              <a:gd name="connsiteX17377" fmla="*/ 4941093 w 6682383"/>
              <a:gd name="connsiteY17377" fmla="*/ 2548681 h 6812607"/>
              <a:gd name="connsiteX17378" fmla="*/ 4918769 w 6682383"/>
              <a:gd name="connsiteY17378" fmla="*/ 2552402 h 6812607"/>
              <a:gd name="connsiteX17379" fmla="*/ 4911328 w 6682383"/>
              <a:gd name="connsiteY17379" fmla="*/ 2556123 h 6812607"/>
              <a:gd name="connsiteX17380" fmla="*/ 4889004 w 6682383"/>
              <a:gd name="connsiteY17380" fmla="*/ 2548681 h 6812607"/>
              <a:gd name="connsiteX17381" fmla="*/ 4881562 w 6682383"/>
              <a:gd name="connsiteY17381" fmla="*/ 2556123 h 6812607"/>
              <a:gd name="connsiteX17382" fmla="*/ 4866679 w 6682383"/>
              <a:gd name="connsiteY17382" fmla="*/ 2556123 h 6812607"/>
              <a:gd name="connsiteX17383" fmla="*/ 4874121 w 6682383"/>
              <a:gd name="connsiteY17383" fmla="*/ 2552402 h 6812607"/>
              <a:gd name="connsiteX17384" fmla="*/ 4870400 w 6682383"/>
              <a:gd name="connsiteY17384" fmla="*/ 2548681 h 6812607"/>
              <a:gd name="connsiteX17385" fmla="*/ 4859238 w 6682383"/>
              <a:gd name="connsiteY17385" fmla="*/ 2548681 h 6812607"/>
              <a:gd name="connsiteX17386" fmla="*/ 4851797 w 6682383"/>
              <a:gd name="connsiteY17386" fmla="*/ 2541240 h 6812607"/>
              <a:gd name="connsiteX17387" fmla="*/ 4859238 w 6682383"/>
              <a:gd name="connsiteY17387" fmla="*/ 2541240 h 6812607"/>
              <a:gd name="connsiteX17388" fmla="*/ 4866679 w 6682383"/>
              <a:gd name="connsiteY17388" fmla="*/ 2533799 h 6812607"/>
              <a:gd name="connsiteX17389" fmla="*/ 4881562 w 6682383"/>
              <a:gd name="connsiteY17389" fmla="*/ 2526357 h 6812607"/>
              <a:gd name="connsiteX17390" fmla="*/ 4874121 w 6682383"/>
              <a:gd name="connsiteY17390" fmla="*/ 2518916 h 6812607"/>
              <a:gd name="connsiteX17391" fmla="*/ 4866679 w 6682383"/>
              <a:gd name="connsiteY17391" fmla="*/ 2518916 h 6812607"/>
              <a:gd name="connsiteX17392" fmla="*/ 4859238 w 6682383"/>
              <a:gd name="connsiteY17392" fmla="*/ 2526357 h 6812607"/>
              <a:gd name="connsiteX17393" fmla="*/ 4859238 w 6682383"/>
              <a:gd name="connsiteY17393" fmla="*/ 2533799 h 6812607"/>
              <a:gd name="connsiteX17394" fmla="*/ 4851797 w 6682383"/>
              <a:gd name="connsiteY17394" fmla="*/ 2533799 h 6812607"/>
              <a:gd name="connsiteX17395" fmla="*/ 4851797 w 6682383"/>
              <a:gd name="connsiteY17395" fmla="*/ 2526357 h 6812607"/>
              <a:gd name="connsiteX17396" fmla="*/ 4844355 w 6682383"/>
              <a:gd name="connsiteY17396" fmla="*/ 2518916 h 6812607"/>
              <a:gd name="connsiteX17397" fmla="*/ 4844355 w 6682383"/>
              <a:gd name="connsiteY17397" fmla="*/ 2511474 h 6812607"/>
              <a:gd name="connsiteX17398" fmla="*/ 4836914 w 6682383"/>
              <a:gd name="connsiteY17398" fmla="*/ 2504033 h 6812607"/>
              <a:gd name="connsiteX17399" fmla="*/ 4829472 w 6682383"/>
              <a:gd name="connsiteY17399" fmla="*/ 2504033 h 6812607"/>
              <a:gd name="connsiteX17400" fmla="*/ 4825752 w 6682383"/>
              <a:gd name="connsiteY17400" fmla="*/ 2504033 h 6812607"/>
              <a:gd name="connsiteX17401" fmla="*/ 4822031 w 6682383"/>
              <a:gd name="connsiteY17401" fmla="*/ 2496592 h 6812607"/>
              <a:gd name="connsiteX17402" fmla="*/ 4814590 w 6682383"/>
              <a:gd name="connsiteY17402" fmla="*/ 2500312 h 6812607"/>
              <a:gd name="connsiteX17403" fmla="*/ 4822031 w 6682383"/>
              <a:gd name="connsiteY17403" fmla="*/ 2511474 h 6812607"/>
              <a:gd name="connsiteX17404" fmla="*/ 4814590 w 6682383"/>
              <a:gd name="connsiteY17404" fmla="*/ 2526357 h 6812607"/>
              <a:gd name="connsiteX17405" fmla="*/ 4814590 w 6682383"/>
              <a:gd name="connsiteY17405" fmla="*/ 2541240 h 6812607"/>
              <a:gd name="connsiteX17406" fmla="*/ 4799707 w 6682383"/>
              <a:gd name="connsiteY17406" fmla="*/ 2533799 h 6812607"/>
              <a:gd name="connsiteX17407" fmla="*/ 4799707 w 6682383"/>
              <a:gd name="connsiteY17407" fmla="*/ 2518916 h 6812607"/>
              <a:gd name="connsiteX17408" fmla="*/ 4807148 w 6682383"/>
              <a:gd name="connsiteY17408" fmla="*/ 2518916 h 6812607"/>
              <a:gd name="connsiteX17409" fmla="*/ 4807148 w 6682383"/>
              <a:gd name="connsiteY17409" fmla="*/ 2511474 h 6812607"/>
              <a:gd name="connsiteX17410" fmla="*/ 4799707 w 6682383"/>
              <a:gd name="connsiteY17410" fmla="*/ 2511474 h 6812607"/>
              <a:gd name="connsiteX17411" fmla="*/ 4799707 w 6682383"/>
              <a:gd name="connsiteY17411" fmla="*/ 2504033 h 6812607"/>
              <a:gd name="connsiteX17412" fmla="*/ 4769941 w 6682383"/>
              <a:gd name="connsiteY17412" fmla="*/ 2504033 h 6812607"/>
              <a:gd name="connsiteX17413" fmla="*/ 4769941 w 6682383"/>
              <a:gd name="connsiteY17413" fmla="*/ 2518916 h 6812607"/>
              <a:gd name="connsiteX17414" fmla="*/ 4777383 w 6682383"/>
              <a:gd name="connsiteY17414" fmla="*/ 2522636 h 6812607"/>
              <a:gd name="connsiteX17415" fmla="*/ 4769941 w 6682383"/>
              <a:gd name="connsiteY17415" fmla="*/ 2526357 h 6812607"/>
              <a:gd name="connsiteX17416" fmla="*/ 4777383 w 6682383"/>
              <a:gd name="connsiteY17416" fmla="*/ 2541240 h 6812607"/>
              <a:gd name="connsiteX17417" fmla="*/ 4784824 w 6682383"/>
              <a:gd name="connsiteY17417" fmla="*/ 2541240 h 6812607"/>
              <a:gd name="connsiteX17418" fmla="*/ 4799707 w 6682383"/>
              <a:gd name="connsiteY17418" fmla="*/ 2548681 h 6812607"/>
              <a:gd name="connsiteX17419" fmla="*/ 4814590 w 6682383"/>
              <a:gd name="connsiteY17419" fmla="*/ 2548681 h 6812607"/>
              <a:gd name="connsiteX17420" fmla="*/ 4844355 w 6682383"/>
              <a:gd name="connsiteY17420" fmla="*/ 2548681 h 6812607"/>
              <a:gd name="connsiteX17421" fmla="*/ 4859238 w 6682383"/>
              <a:gd name="connsiteY17421" fmla="*/ 2556123 h 6812607"/>
              <a:gd name="connsiteX17422" fmla="*/ 4881562 w 6682383"/>
              <a:gd name="connsiteY17422" fmla="*/ 2571006 h 6812607"/>
              <a:gd name="connsiteX17423" fmla="*/ 4900166 w 6682383"/>
              <a:gd name="connsiteY17423" fmla="*/ 2571006 h 6812607"/>
              <a:gd name="connsiteX17424" fmla="*/ 4907607 w 6682383"/>
              <a:gd name="connsiteY17424" fmla="*/ 2574726 h 6812607"/>
              <a:gd name="connsiteX17425" fmla="*/ 4915049 w 6682383"/>
              <a:gd name="connsiteY17425" fmla="*/ 2578447 h 6812607"/>
              <a:gd name="connsiteX17426" fmla="*/ 4922490 w 6682383"/>
              <a:gd name="connsiteY17426" fmla="*/ 2585888 h 6812607"/>
              <a:gd name="connsiteX17427" fmla="*/ 4933652 w 6682383"/>
              <a:gd name="connsiteY17427" fmla="*/ 2582168 h 6812607"/>
              <a:gd name="connsiteX17428" fmla="*/ 4944814 w 6682383"/>
              <a:gd name="connsiteY17428" fmla="*/ 2585888 h 6812607"/>
              <a:gd name="connsiteX17429" fmla="*/ 4970859 w 6682383"/>
              <a:gd name="connsiteY17429" fmla="*/ 2593330 h 6812607"/>
              <a:gd name="connsiteX17430" fmla="*/ 5008066 w 6682383"/>
              <a:gd name="connsiteY17430" fmla="*/ 2593330 h 6812607"/>
              <a:gd name="connsiteX17431" fmla="*/ 5019228 w 6682383"/>
              <a:gd name="connsiteY17431" fmla="*/ 2593330 h 6812607"/>
              <a:gd name="connsiteX17432" fmla="*/ 5022949 w 6682383"/>
              <a:gd name="connsiteY17432" fmla="*/ 2593330 h 6812607"/>
              <a:gd name="connsiteX17433" fmla="*/ 5022949 w 6682383"/>
              <a:gd name="connsiteY17433" fmla="*/ 2585888 h 6812607"/>
              <a:gd name="connsiteX17434" fmla="*/ 5034111 w 6682383"/>
              <a:gd name="connsiteY17434" fmla="*/ 2578447 h 6812607"/>
              <a:gd name="connsiteX17435" fmla="*/ 5037832 w 6682383"/>
              <a:gd name="connsiteY17435" fmla="*/ 2578447 h 6812607"/>
              <a:gd name="connsiteX17436" fmla="*/ 5052715 w 6682383"/>
              <a:gd name="connsiteY17436" fmla="*/ 2578447 h 6812607"/>
              <a:gd name="connsiteX17437" fmla="*/ 5067597 w 6682383"/>
              <a:gd name="connsiteY17437" fmla="*/ 2585888 h 6812607"/>
              <a:gd name="connsiteX17438" fmla="*/ 5082480 w 6682383"/>
              <a:gd name="connsiteY17438" fmla="*/ 2585888 h 6812607"/>
              <a:gd name="connsiteX17439" fmla="*/ 5093642 w 6682383"/>
              <a:gd name="connsiteY17439" fmla="*/ 2589609 h 6812607"/>
              <a:gd name="connsiteX17440" fmla="*/ 5108525 w 6682383"/>
              <a:gd name="connsiteY17440" fmla="*/ 2597051 h 6812607"/>
              <a:gd name="connsiteX17441" fmla="*/ 5112246 w 6682383"/>
              <a:gd name="connsiteY17441" fmla="*/ 2593330 h 6812607"/>
              <a:gd name="connsiteX17442" fmla="*/ 5097363 w 6682383"/>
              <a:gd name="connsiteY17442" fmla="*/ 2585888 h 6812607"/>
              <a:gd name="connsiteX17443" fmla="*/ 5045273 w 6682383"/>
              <a:gd name="connsiteY17443" fmla="*/ 2556123 h 6812607"/>
              <a:gd name="connsiteX17444" fmla="*/ 5045273 w 6682383"/>
              <a:gd name="connsiteY17444" fmla="*/ 2548681 h 6812607"/>
              <a:gd name="connsiteX17445" fmla="*/ 5037832 w 6682383"/>
              <a:gd name="connsiteY17445" fmla="*/ 2548681 h 6812607"/>
              <a:gd name="connsiteX17446" fmla="*/ 5030390 w 6682383"/>
              <a:gd name="connsiteY17446" fmla="*/ 2541240 h 6812607"/>
              <a:gd name="connsiteX17447" fmla="*/ 5030390 w 6682383"/>
              <a:gd name="connsiteY17447" fmla="*/ 2548681 h 6812607"/>
              <a:gd name="connsiteX17448" fmla="*/ 5026670 w 6682383"/>
              <a:gd name="connsiteY17448" fmla="*/ 2556123 h 6812607"/>
              <a:gd name="connsiteX17449" fmla="*/ 5015508 w 6682383"/>
              <a:gd name="connsiteY17449" fmla="*/ 2556123 h 6812607"/>
              <a:gd name="connsiteX17450" fmla="*/ 5015508 w 6682383"/>
              <a:gd name="connsiteY17450" fmla="*/ 2548681 h 6812607"/>
              <a:gd name="connsiteX17451" fmla="*/ 5022949 w 6682383"/>
              <a:gd name="connsiteY17451" fmla="*/ 2544961 h 6812607"/>
              <a:gd name="connsiteX17452" fmla="*/ 5019228 w 6682383"/>
              <a:gd name="connsiteY17452" fmla="*/ 2541240 h 6812607"/>
              <a:gd name="connsiteX17453" fmla="*/ 5008066 w 6682383"/>
              <a:gd name="connsiteY17453" fmla="*/ 2541240 h 6812607"/>
              <a:gd name="connsiteX17454" fmla="*/ 5015508 w 6682383"/>
              <a:gd name="connsiteY17454" fmla="*/ 2533799 h 6812607"/>
              <a:gd name="connsiteX17455" fmla="*/ 5022949 w 6682383"/>
              <a:gd name="connsiteY17455" fmla="*/ 2533799 h 6812607"/>
              <a:gd name="connsiteX17456" fmla="*/ 5022949 w 6682383"/>
              <a:gd name="connsiteY17456" fmla="*/ 2526357 h 6812607"/>
              <a:gd name="connsiteX17457" fmla="*/ 5008066 w 6682383"/>
              <a:gd name="connsiteY17457" fmla="*/ 2511474 h 6812607"/>
              <a:gd name="connsiteX17458" fmla="*/ 4996904 w 6682383"/>
              <a:gd name="connsiteY17458" fmla="*/ 2515195 h 6812607"/>
              <a:gd name="connsiteX17459" fmla="*/ 4985742 w 6682383"/>
              <a:gd name="connsiteY17459" fmla="*/ 2511474 h 6812607"/>
              <a:gd name="connsiteX17460" fmla="*/ 5008066 w 6682383"/>
              <a:gd name="connsiteY17460" fmla="*/ 2504033 h 6812607"/>
              <a:gd name="connsiteX17461" fmla="*/ 5030390 w 6682383"/>
              <a:gd name="connsiteY17461" fmla="*/ 2496592 h 6812607"/>
              <a:gd name="connsiteX17462" fmla="*/ 5030390 w 6682383"/>
              <a:gd name="connsiteY17462" fmla="*/ 2489150 h 6812607"/>
              <a:gd name="connsiteX17463" fmla="*/ 5037832 w 6682383"/>
              <a:gd name="connsiteY17463" fmla="*/ 2489150 h 6812607"/>
              <a:gd name="connsiteX17464" fmla="*/ 5041552 w 6682383"/>
              <a:gd name="connsiteY17464" fmla="*/ 2489150 h 6812607"/>
              <a:gd name="connsiteX17465" fmla="*/ 5052715 w 6682383"/>
              <a:gd name="connsiteY17465" fmla="*/ 2496592 h 6812607"/>
              <a:gd name="connsiteX17466" fmla="*/ 5067597 w 6682383"/>
              <a:gd name="connsiteY17466" fmla="*/ 2504033 h 6812607"/>
              <a:gd name="connsiteX17467" fmla="*/ 5082480 w 6682383"/>
              <a:gd name="connsiteY17467" fmla="*/ 2511474 h 6812607"/>
              <a:gd name="connsiteX17468" fmla="*/ 5067597 w 6682383"/>
              <a:gd name="connsiteY17468" fmla="*/ 2522636 h 6812607"/>
              <a:gd name="connsiteX17469" fmla="*/ 5052715 w 6682383"/>
              <a:gd name="connsiteY17469" fmla="*/ 2533799 h 6812607"/>
              <a:gd name="connsiteX17470" fmla="*/ 5060156 w 6682383"/>
              <a:gd name="connsiteY17470" fmla="*/ 2541240 h 6812607"/>
              <a:gd name="connsiteX17471" fmla="*/ 5067597 w 6682383"/>
              <a:gd name="connsiteY17471" fmla="*/ 2533799 h 6812607"/>
              <a:gd name="connsiteX17472" fmla="*/ 5082480 w 6682383"/>
              <a:gd name="connsiteY17472" fmla="*/ 2541240 h 6812607"/>
              <a:gd name="connsiteX17473" fmla="*/ 5093642 w 6682383"/>
              <a:gd name="connsiteY17473" fmla="*/ 2544961 h 6812607"/>
              <a:gd name="connsiteX17474" fmla="*/ 5108525 w 6682383"/>
              <a:gd name="connsiteY17474" fmla="*/ 2544961 h 6812607"/>
              <a:gd name="connsiteX17475" fmla="*/ 5112246 w 6682383"/>
              <a:gd name="connsiteY17475" fmla="*/ 2541240 h 6812607"/>
              <a:gd name="connsiteX17476" fmla="*/ 5119687 w 6682383"/>
              <a:gd name="connsiteY17476" fmla="*/ 2548681 h 6812607"/>
              <a:gd name="connsiteX17477" fmla="*/ 5127129 w 6682383"/>
              <a:gd name="connsiteY17477" fmla="*/ 2552402 h 6812607"/>
              <a:gd name="connsiteX17478" fmla="*/ 5123408 w 6682383"/>
              <a:gd name="connsiteY17478" fmla="*/ 2559844 h 6812607"/>
              <a:gd name="connsiteX17479" fmla="*/ 5097363 w 6682383"/>
              <a:gd name="connsiteY17479" fmla="*/ 2556123 h 6812607"/>
              <a:gd name="connsiteX17480" fmla="*/ 5067597 w 6682383"/>
              <a:gd name="connsiteY17480" fmla="*/ 2548681 h 6812607"/>
              <a:gd name="connsiteX17481" fmla="*/ 5071318 w 6682383"/>
              <a:gd name="connsiteY17481" fmla="*/ 2552402 h 6812607"/>
              <a:gd name="connsiteX17482" fmla="*/ 5082480 w 6682383"/>
              <a:gd name="connsiteY17482" fmla="*/ 2556123 h 6812607"/>
              <a:gd name="connsiteX17483" fmla="*/ 5071318 w 6682383"/>
              <a:gd name="connsiteY17483" fmla="*/ 2556123 h 6812607"/>
              <a:gd name="connsiteX17484" fmla="*/ 5060156 w 6682383"/>
              <a:gd name="connsiteY17484" fmla="*/ 2556123 h 6812607"/>
              <a:gd name="connsiteX17485" fmla="*/ 5052715 w 6682383"/>
              <a:gd name="connsiteY17485" fmla="*/ 2556123 h 6812607"/>
              <a:gd name="connsiteX17486" fmla="*/ 5089922 w 6682383"/>
              <a:gd name="connsiteY17486" fmla="*/ 2571006 h 6812607"/>
              <a:gd name="connsiteX17487" fmla="*/ 5089922 w 6682383"/>
              <a:gd name="connsiteY17487" fmla="*/ 2563564 h 6812607"/>
              <a:gd name="connsiteX17488" fmla="*/ 5104804 w 6682383"/>
              <a:gd name="connsiteY17488" fmla="*/ 2563564 h 6812607"/>
              <a:gd name="connsiteX17489" fmla="*/ 5104804 w 6682383"/>
              <a:gd name="connsiteY17489" fmla="*/ 2571006 h 6812607"/>
              <a:gd name="connsiteX17490" fmla="*/ 5104804 w 6682383"/>
              <a:gd name="connsiteY17490" fmla="*/ 2578447 h 6812607"/>
              <a:gd name="connsiteX17491" fmla="*/ 5115967 w 6682383"/>
              <a:gd name="connsiteY17491" fmla="*/ 2582168 h 6812607"/>
              <a:gd name="connsiteX17492" fmla="*/ 5119687 w 6682383"/>
              <a:gd name="connsiteY17492" fmla="*/ 2571006 h 6812607"/>
              <a:gd name="connsiteX17493" fmla="*/ 5127129 w 6682383"/>
              <a:gd name="connsiteY17493" fmla="*/ 2571006 h 6812607"/>
              <a:gd name="connsiteX17494" fmla="*/ 5142011 w 6682383"/>
              <a:gd name="connsiteY17494" fmla="*/ 2574726 h 6812607"/>
              <a:gd name="connsiteX17495" fmla="*/ 5149453 w 6682383"/>
              <a:gd name="connsiteY17495" fmla="*/ 2578447 h 6812607"/>
              <a:gd name="connsiteX17496" fmla="*/ 5156894 w 6682383"/>
              <a:gd name="connsiteY17496" fmla="*/ 2585888 h 6812607"/>
              <a:gd name="connsiteX17497" fmla="*/ 5149453 w 6682383"/>
              <a:gd name="connsiteY17497" fmla="*/ 2585888 h 6812607"/>
              <a:gd name="connsiteX17498" fmla="*/ 5142011 w 6682383"/>
              <a:gd name="connsiteY17498" fmla="*/ 2585888 h 6812607"/>
              <a:gd name="connsiteX17499" fmla="*/ 5149453 w 6682383"/>
              <a:gd name="connsiteY17499" fmla="*/ 2597051 h 6812607"/>
              <a:gd name="connsiteX17500" fmla="*/ 5160615 w 6682383"/>
              <a:gd name="connsiteY17500" fmla="*/ 2597051 h 6812607"/>
              <a:gd name="connsiteX17501" fmla="*/ 5171777 w 6682383"/>
              <a:gd name="connsiteY17501" fmla="*/ 2593330 h 6812607"/>
              <a:gd name="connsiteX17502" fmla="*/ 5182939 w 6682383"/>
              <a:gd name="connsiteY17502" fmla="*/ 2597051 h 6812607"/>
              <a:gd name="connsiteX17503" fmla="*/ 5186660 w 6682383"/>
              <a:gd name="connsiteY17503" fmla="*/ 2593330 h 6812607"/>
              <a:gd name="connsiteX17504" fmla="*/ 5179218 w 6682383"/>
              <a:gd name="connsiteY17504" fmla="*/ 2578447 h 6812607"/>
              <a:gd name="connsiteX17505" fmla="*/ 5171777 w 6682383"/>
              <a:gd name="connsiteY17505" fmla="*/ 2571006 h 6812607"/>
              <a:gd name="connsiteX17506" fmla="*/ 5186660 w 6682383"/>
              <a:gd name="connsiteY17506" fmla="*/ 2578447 h 6812607"/>
              <a:gd name="connsiteX17507" fmla="*/ 5194101 w 6682383"/>
              <a:gd name="connsiteY17507" fmla="*/ 2578447 h 6812607"/>
              <a:gd name="connsiteX17508" fmla="*/ 5208984 w 6682383"/>
              <a:gd name="connsiteY17508" fmla="*/ 2578447 h 6812607"/>
              <a:gd name="connsiteX17509" fmla="*/ 5223867 w 6682383"/>
              <a:gd name="connsiteY17509" fmla="*/ 2578447 h 6812607"/>
              <a:gd name="connsiteX17510" fmla="*/ 5231308 w 6682383"/>
              <a:gd name="connsiteY17510" fmla="*/ 2578447 h 6812607"/>
              <a:gd name="connsiteX17511" fmla="*/ 5231308 w 6682383"/>
              <a:gd name="connsiteY17511" fmla="*/ 2585888 h 6812607"/>
              <a:gd name="connsiteX17512" fmla="*/ 5261074 w 6682383"/>
              <a:gd name="connsiteY17512" fmla="*/ 2578447 h 6812607"/>
              <a:gd name="connsiteX17513" fmla="*/ 5268515 w 6682383"/>
              <a:gd name="connsiteY17513" fmla="*/ 2578447 h 6812607"/>
              <a:gd name="connsiteX17514" fmla="*/ 5272236 w 6682383"/>
              <a:gd name="connsiteY17514" fmla="*/ 2578447 h 6812607"/>
              <a:gd name="connsiteX17515" fmla="*/ 5275957 w 6682383"/>
              <a:gd name="connsiteY17515" fmla="*/ 2585888 h 6812607"/>
              <a:gd name="connsiteX17516" fmla="*/ 5283398 w 6682383"/>
              <a:gd name="connsiteY17516" fmla="*/ 2593330 h 6812607"/>
              <a:gd name="connsiteX17517" fmla="*/ 5283398 w 6682383"/>
              <a:gd name="connsiteY17517" fmla="*/ 2585888 h 6812607"/>
              <a:gd name="connsiteX17518" fmla="*/ 5287119 w 6682383"/>
              <a:gd name="connsiteY17518" fmla="*/ 2578447 h 6812607"/>
              <a:gd name="connsiteX17519" fmla="*/ 5290840 w 6682383"/>
              <a:gd name="connsiteY17519" fmla="*/ 2578447 h 6812607"/>
              <a:gd name="connsiteX17520" fmla="*/ 5305722 w 6682383"/>
              <a:gd name="connsiteY17520" fmla="*/ 2578447 h 6812607"/>
              <a:gd name="connsiteX17521" fmla="*/ 5342929 w 6682383"/>
              <a:gd name="connsiteY17521" fmla="*/ 2593330 h 6812607"/>
              <a:gd name="connsiteX17522" fmla="*/ 5350371 w 6682383"/>
              <a:gd name="connsiteY17522" fmla="*/ 2600771 h 6812607"/>
              <a:gd name="connsiteX17523" fmla="*/ 5361533 w 6682383"/>
              <a:gd name="connsiteY17523" fmla="*/ 2600771 h 6812607"/>
              <a:gd name="connsiteX17524" fmla="*/ 5387578 w 6682383"/>
              <a:gd name="connsiteY17524" fmla="*/ 2593330 h 6812607"/>
              <a:gd name="connsiteX17525" fmla="*/ 5398740 w 6682383"/>
              <a:gd name="connsiteY17525" fmla="*/ 2593330 h 6812607"/>
              <a:gd name="connsiteX17526" fmla="*/ 5402461 w 6682383"/>
              <a:gd name="connsiteY17526" fmla="*/ 2593330 h 6812607"/>
              <a:gd name="connsiteX17527" fmla="*/ 5424785 w 6682383"/>
              <a:gd name="connsiteY17527" fmla="*/ 2600771 h 6812607"/>
              <a:gd name="connsiteX17528" fmla="*/ 5439668 w 6682383"/>
              <a:gd name="connsiteY17528" fmla="*/ 2608213 h 6812607"/>
              <a:gd name="connsiteX17529" fmla="*/ 5439668 w 6682383"/>
              <a:gd name="connsiteY17529" fmla="*/ 2615654 h 6812607"/>
              <a:gd name="connsiteX17530" fmla="*/ 5447109 w 6682383"/>
              <a:gd name="connsiteY17530" fmla="*/ 2608213 h 6812607"/>
              <a:gd name="connsiteX17531" fmla="*/ 5454551 w 6682383"/>
              <a:gd name="connsiteY17531" fmla="*/ 2593330 h 6812607"/>
              <a:gd name="connsiteX17532" fmla="*/ 5469433 w 6682383"/>
              <a:gd name="connsiteY17532" fmla="*/ 2623096 h 6812607"/>
              <a:gd name="connsiteX17533" fmla="*/ 5476875 w 6682383"/>
              <a:gd name="connsiteY17533" fmla="*/ 2630537 h 6812607"/>
              <a:gd name="connsiteX17534" fmla="*/ 5476875 w 6682383"/>
              <a:gd name="connsiteY17534" fmla="*/ 2600771 h 6812607"/>
              <a:gd name="connsiteX17535" fmla="*/ 5476875 w 6682383"/>
              <a:gd name="connsiteY17535" fmla="*/ 2593330 h 6812607"/>
              <a:gd name="connsiteX17536" fmla="*/ 5488037 w 6682383"/>
              <a:gd name="connsiteY17536" fmla="*/ 2589609 h 6812607"/>
              <a:gd name="connsiteX17537" fmla="*/ 5499199 w 6682383"/>
              <a:gd name="connsiteY17537" fmla="*/ 2593330 h 6812607"/>
              <a:gd name="connsiteX17538" fmla="*/ 5528965 w 6682383"/>
              <a:gd name="connsiteY17538" fmla="*/ 2600771 h 6812607"/>
              <a:gd name="connsiteX17539" fmla="*/ 5543847 w 6682383"/>
              <a:gd name="connsiteY17539" fmla="*/ 2608213 h 6812607"/>
              <a:gd name="connsiteX17540" fmla="*/ 5566172 w 6682383"/>
              <a:gd name="connsiteY17540" fmla="*/ 2637978 h 6812607"/>
              <a:gd name="connsiteX17541" fmla="*/ 5566172 w 6682383"/>
              <a:gd name="connsiteY17541" fmla="*/ 2630537 h 6812607"/>
              <a:gd name="connsiteX17542" fmla="*/ 5566172 w 6682383"/>
              <a:gd name="connsiteY17542" fmla="*/ 2615654 h 6812607"/>
              <a:gd name="connsiteX17543" fmla="*/ 5566172 w 6682383"/>
              <a:gd name="connsiteY17543" fmla="*/ 2600771 h 6812607"/>
              <a:gd name="connsiteX17544" fmla="*/ 5562451 w 6682383"/>
              <a:gd name="connsiteY17544" fmla="*/ 2608213 h 6812607"/>
              <a:gd name="connsiteX17545" fmla="*/ 5551289 w 6682383"/>
              <a:gd name="connsiteY17545" fmla="*/ 2615654 h 6812607"/>
              <a:gd name="connsiteX17546" fmla="*/ 5551289 w 6682383"/>
              <a:gd name="connsiteY17546" fmla="*/ 2608213 h 6812607"/>
              <a:gd name="connsiteX17547" fmla="*/ 5573613 w 6682383"/>
              <a:gd name="connsiteY17547" fmla="*/ 2593330 h 6812607"/>
              <a:gd name="connsiteX17548" fmla="*/ 5573613 w 6682383"/>
              <a:gd name="connsiteY17548" fmla="*/ 2600771 h 6812607"/>
              <a:gd name="connsiteX17549" fmla="*/ 5595937 w 6682383"/>
              <a:gd name="connsiteY17549" fmla="*/ 2608213 h 6812607"/>
              <a:gd name="connsiteX17550" fmla="*/ 5595937 w 6682383"/>
              <a:gd name="connsiteY17550" fmla="*/ 2600771 h 6812607"/>
              <a:gd name="connsiteX17551" fmla="*/ 5588496 w 6682383"/>
              <a:gd name="connsiteY17551" fmla="*/ 2600771 h 6812607"/>
              <a:gd name="connsiteX17552" fmla="*/ 5595937 w 6682383"/>
              <a:gd name="connsiteY17552" fmla="*/ 2593330 h 6812607"/>
              <a:gd name="connsiteX17553" fmla="*/ 5588496 w 6682383"/>
              <a:gd name="connsiteY17553" fmla="*/ 2585888 h 6812607"/>
              <a:gd name="connsiteX17554" fmla="*/ 5577334 w 6682383"/>
              <a:gd name="connsiteY17554" fmla="*/ 2582168 h 6812607"/>
              <a:gd name="connsiteX17555" fmla="*/ 5573613 w 6682383"/>
              <a:gd name="connsiteY17555" fmla="*/ 2578447 h 6812607"/>
              <a:gd name="connsiteX17556" fmla="*/ 5558730 w 6682383"/>
              <a:gd name="connsiteY17556" fmla="*/ 2578447 h 6812607"/>
              <a:gd name="connsiteX17557" fmla="*/ 5566172 w 6682383"/>
              <a:gd name="connsiteY17557" fmla="*/ 2563564 h 6812607"/>
              <a:gd name="connsiteX17558" fmla="*/ 5558730 w 6682383"/>
              <a:gd name="connsiteY17558" fmla="*/ 2548681 h 6812607"/>
              <a:gd name="connsiteX17559" fmla="*/ 5551289 w 6682383"/>
              <a:gd name="connsiteY17559" fmla="*/ 2533799 h 6812607"/>
              <a:gd name="connsiteX17560" fmla="*/ 5588496 w 6682383"/>
              <a:gd name="connsiteY17560" fmla="*/ 2541240 h 6812607"/>
              <a:gd name="connsiteX17561" fmla="*/ 5581054 w 6682383"/>
              <a:gd name="connsiteY17561" fmla="*/ 2541240 h 6812607"/>
              <a:gd name="connsiteX17562" fmla="*/ 5573613 w 6682383"/>
              <a:gd name="connsiteY17562" fmla="*/ 2541240 h 6812607"/>
              <a:gd name="connsiteX17563" fmla="*/ 5573613 w 6682383"/>
              <a:gd name="connsiteY17563" fmla="*/ 2548681 h 6812607"/>
              <a:gd name="connsiteX17564" fmla="*/ 5581054 w 6682383"/>
              <a:gd name="connsiteY17564" fmla="*/ 2563564 h 6812607"/>
              <a:gd name="connsiteX17565" fmla="*/ 5595937 w 6682383"/>
              <a:gd name="connsiteY17565" fmla="*/ 2578447 h 6812607"/>
              <a:gd name="connsiteX17566" fmla="*/ 5610820 w 6682383"/>
              <a:gd name="connsiteY17566" fmla="*/ 2582168 h 6812607"/>
              <a:gd name="connsiteX17567" fmla="*/ 5618261 w 6682383"/>
              <a:gd name="connsiteY17567" fmla="*/ 2589609 h 6812607"/>
              <a:gd name="connsiteX17568" fmla="*/ 5640586 w 6682383"/>
              <a:gd name="connsiteY17568" fmla="*/ 2593330 h 6812607"/>
              <a:gd name="connsiteX17569" fmla="*/ 5662910 w 6682383"/>
              <a:gd name="connsiteY17569" fmla="*/ 2600771 h 6812607"/>
              <a:gd name="connsiteX17570" fmla="*/ 5677793 w 6682383"/>
              <a:gd name="connsiteY17570" fmla="*/ 2608213 h 6812607"/>
              <a:gd name="connsiteX17571" fmla="*/ 5685234 w 6682383"/>
              <a:gd name="connsiteY17571" fmla="*/ 2608213 h 6812607"/>
              <a:gd name="connsiteX17572" fmla="*/ 5722441 w 6682383"/>
              <a:gd name="connsiteY17572" fmla="*/ 2615654 h 6812607"/>
              <a:gd name="connsiteX17573" fmla="*/ 5744765 w 6682383"/>
              <a:gd name="connsiteY17573" fmla="*/ 2615654 h 6812607"/>
              <a:gd name="connsiteX17574" fmla="*/ 5767090 w 6682383"/>
              <a:gd name="connsiteY17574" fmla="*/ 2615654 h 6812607"/>
              <a:gd name="connsiteX17575" fmla="*/ 5796855 w 6682383"/>
              <a:gd name="connsiteY17575" fmla="*/ 2623096 h 6812607"/>
              <a:gd name="connsiteX17576" fmla="*/ 5800576 w 6682383"/>
              <a:gd name="connsiteY17576" fmla="*/ 2630537 h 6812607"/>
              <a:gd name="connsiteX17577" fmla="*/ 5804297 w 6682383"/>
              <a:gd name="connsiteY17577" fmla="*/ 2623096 h 6812607"/>
              <a:gd name="connsiteX17578" fmla="*/ 5819179 w 6682383"/>
              <a:gd name="connsiteY17578" fmla="*/ 2630537 h 6812607"/>
              <a:gd name="connsiteX17579" fmla="*/ 5841504 w 6682383"/>
              <a:gd name="connsiteY17579" fmla="*/ 2630537 h 6812607"/>
              <a:gd name="connsiteX17580" fmla="*/ 5878711 w 6682383"/>
              <a:gd name="connsiteY17580" fmla="*/ 2637978 h 6812607"/>
              <a:gd name="connsiteX17581" fmla="*/ 5893593 w 6682383"/>
              <a:gd name="connsiteY17581" fmla="*/ 2637978 h 6812607"/>
              <a:gd name="connsiteX17582" fmla="*/ 5915918 w 6682383"/>
              <a:gd name="connsiteY17582" fmla="*/ 2645420 h 6812607"/>
              <a:gd name="connsiteX17583" fmla="*/ 5923359 w 6682383"/>
              <a:gd name="connsiteY17583" fmla="*/ 2645420 h 6812607"/>
              <a:gd name="connsiteX17584" fmla="*/ 5930801 w 6682383"/>
              <a:gd name="connsiteY17584" fmla="*/ 2652861 h 6812607"/>
              <a:gd name="connsiteX17585" fmla="*/ 5945683 w 6682383"/>
              <a:gd name="connsiteY17585" fmla="*/ 2652861 h 6812607"/>
              <a:gd name="connsiteX17586" fmla="*/ 5968008 w 6682383"/>
              <a:gd name="connsiteY17586" fmla="*/ 2660303 h 6812607"/>
              <a:gd name="connsiteX17587" fmla="*/ 5953125 w 6682383"/>
              <a:gd name="connsiteY17587" fmla="*/ 2667744 h 6812607"/>
              <a:gd name="connsiteX17588" fmla="*/ 5934521 w 6682383"/>
              <a:gd name="connsiteY17588" fmla="*/ 2664023 h 6812607"/>
              <a:gd name="connsiteX17589" fmla="*/ 5919638 w 6682383"/>
              <a:gd name="connsiteY17589" fmla="*/ 2660303 h 6812607"/>
              <a:gd name="connsiteX17590" fmla="*/ 5908476 w 6682383"/>
              <a:gd name="connsiteY17590" fmla="*/ 2660303 h 6812607"/>
              <a:gd name="connsiteX17591" fmla="*/ 5901035 w 6682383"/>
              <a:gd name="connsiteY17591" fmla="*/ 2660303 h 6812607"/>
              <a:gd name="connsiteX17592" fmla="*/ 5893593 w 6682383"/>
              <a:gd name="connsiteY17592" fmla="*/ 2660303 h 6812607"/>
              <a:gd name="connsiteX17593" fmla="*/ 5863828 w 6682383"/>
              <a:gd name="connsiteY17593" fmla="*/ 2652861 h 6812607"/>
              <a:gd name="connsiteX17594" fmla="*/ 5856386 w 6682383"/>
              <a:gd name="connsiteY17594" fmla="*/ 2652861 h 6812607"/>
              <a:gd name="connsiteX17595" fmla="*/ 5841504 w 6682383"/>
              <a:gd name="connsiteY17595" fmla="*/ 2652861 h 6812607"/>
              <a:gd name="connsiteX17596" fmla="*/ 5830342 w 6682383"/>
              <a:gd name="connsiteY17596" fmla="*/ 2645420 h 6812607"/>
              <a:gd name="connsiteX17597" fmla="*/ 5819179 w 6682383"/>
              <a:gd name="connsiteY17597" fmla="*/ 2645420 h 6812607"/>
              <a:gd name="connsiteX17598" fmla="*/ 5804297 w 6682383"/>
              <a:gd name="connsiteY17598" fmla="*/ 2645420 h 6812607"/>
              <a:gd name="connsiteX17599" fmla="*/ 5789414 w 6682383"/>
              <a:gd name="connsiteY17599" fmla="*/ 2645420 h 6812607"/>
              <a:gd name="connsiteX17600" fmla="*/ 5781972 w 6682383"/>
              <a:gd name="connsiteY17600" fmla="*/ 2645420 h 6812607"/>
              <a:gd name="connsiteX17601" fmla="*/ 5774531 w 6682383"/>
              <a:gd name="connsiteY17601" fmla="*/ 2637978 h 6812607"/>
              <a:gd name="connsiteX17602" fmla="*/ 5759648 w 6682383"/>
              <a:gd name="connsiteY17602" fmla="*/ 2630537 h 6812607"/>
              <a:gd name="connsiteX17603" fmla="*/ 5741045 w 6682383"/>
              <a:gd name="connsiteY17603" fmla="*/ 2623096 h 6812607"/>
              <a:gd name="connsiteX17604" fmla="*/ 5722441 w 6682383"/>
              <a:gd name="connsiteY17604" fmla="*/ 2623096 h 6812607"/>
              <a:gd name="connsiteX17605" fmla="*/ 5700117 w 6682383"/>
              <a:gd name="connsiteY17605" fmla="*/ 2623096 h 6812607"/>
              <a:gd name="connsiteX17606" fmla="*/ 5692676 w 6682383"/>
              <a:gd name="connsiteY17606" fmla="*/ 2623096 h 6812607"/>
              <a:gd name="connsiteX17607" fmla="*/ 5692676 w 6682383"/>
              <a:gd name="connsiteY17607" fmla="*/ 2637978 h 6812607"/>
              <a:gd name="connsiteX17608" fmla="*/ 5685234 w 6682383"/>
              <a:gd name="connsiteY17608" fmla="*/ 2645420 h 6812607"/>
              <a:gd name="connsiteX17609" fmla="*/ 5662910 w 6682383"/>
              <a:gd name="connsiteY17609" fmla="*/ 2637978 h 6812607"/>
              <a:gd name="connsiteX17610" fmla="*/ 5625703 w 6682383"/>
              <a:gd name="connsiteY17610" fmla="*/ 2634258 h 6812607"/>
              <a:gd name="connsiteX17611" fmla="*/ 5618261 w 6682383"/>
              <a:gd name="connsiteY17611" fmla="*/ 2637978 h 6812607"/>
              <a:gd name="connsiteX17612" fmla="*/ 5595937 w 6682383"/>
              <a:gd name="connsiteY17612" fmla="*/ 2637978 h 6812607"/>
              <a:gd name="connsiteX17613" fmla="*/ 5595937 w 6682383"/>
              <a:gd name="connsiteY17613" fmla="*/ 2641699 h 6812607"/>
              <a:gd name="connsiteX17614" fmla="*/ 5592217 w 6682383"/>
              <a:gd name="connsiteY17614" fmla="*/ 2652861 h 6812607"/>
              <a:gd name="connsiteX17615" fmla="*/ 5584775 w 6682383"/>
              <a:gd name="connsiteY17615" fmla="*/ 2660303 h 6812607"/>
              <a:gd name="connsiteX17616" fmla="*/ 5573613 w 6682383"/>
              <a:gd name="connsiteY17616" fmla="*/ 2660303 h 6812607"/>
              <a:gd name="connsiteX17617" fmla="*/ 5558730 w 6682383"/>
              <a:gd name="connsiteY17617" fmla="*/ 2652861 h 6812607"/>
              <a:gd name="connsiteX17618" fmla="*/ 5551289 w 6682383"/>
              <a:gd name="connsiteY17618" fmla="*/ 2652861 h 6812607"/>
              <a:gd name="connsiteX17619" fmla="*/ 5543847 w 6682383"/>
              <a:gd name="connsiteY17619" fmla="*/ 2645420 h 6812607"/>
              <a:gd name="connsiteX17620" fmla="*/ 5543847 w 6682383"/>
              <a:gd name="connsiteY17620" fmla="*/ 2637978 h 6812607"/>
              <a:gd name="connsiteX17621" fmla="*/ 5532685 w 6682383"/>
              <a:gd name="connsiteY17621" fmla="*/ 2630537 h 6812607"/>
              <a:gd name="connsiteX17622" fmla="*/ 5536406 w 6682383"/>
              <a:gd name="connsiteY17622" fmla="*/ 2637978 h 6812607"/>
              <a:gd name="connsiteX17623" fmla="*/ 5528965 w 6682383"/>
              <a:gd name="connsiteY17623" fmla="*/ 2652861 h 6812607"/>
              <a:gd name="connsiteX17624" fmla="*/ 5525244 w 6682383"/>
              <a:gd name="connsiteY17624" fmla="*/ 2645420 h 6812607"/>
              <a:gd name="connsiteX17625" fmla="*/ 5517802 w 6682383"/>
              <a:gd name="connsiteY17625" fmla="*/ 2634258 h 6812607"/>
              <a:gd name="connsiteX17626" fmla="*/ 5506640 w 6682383"/>
              <a:gd name="connsiteY17626" fmla="*/ 2623096 h 6812607"/>
              <a:gd name="connsiteX17627" fmla="*/ 5499199 w 6682383"/>
              <a:gd name="connsiteY17627" fmla="*/ 2630537 h 6812607"/>
              <a:gd name="connsiteX17628" fmla="*/ 5506640 w 6682383"/>
              <a:gd name="connsiteY17628" fmla="*/ 2637978 h 6812607"/>
              <a:gd name="connsiteX17629" fmla="*/ 5514082 w 6682383"/>
              <a:gd name="connsiteY17629" fmla="*/ 2645420 h 6812607"/>
              <a:gd name="connsiteX17630" fmla="*/ 5506640 w 6682383"/>
              <a:gd name="connsiteY17630" fmla="*/ 2649140 h 6812607"/>
              <a:gd name="connsiteX17631" fmla="*/ 5514082 w 6682383"/>
              <a:gd name="connsiteY17631" fmla="*/ 2660303 h 6812607"/>
              <a:gd name="connsiteX17632" fmla="*/ 5517802 w 6682383"/>
              <a:gd name="connsiteY17632" fmla="*/ 2664023 h 6812607"/>
              <a:gd name="connsiteX17633" fmla="*/ 5532685 w 6682383"/>
              <a:gd name="connsiteY17633" fmla="*/ 2675185 h 6812607"/>
              <a:gd name="connsiteX17634" fmla="*/ 5543847 w 6682383"/>
              <a:gd name="connsiteY17634" fmla="*/ 2701231 h 6812607"/>
              <a:gd name="connsiteX17635" fmla="*/ 5536406 w 6682383"/>
              <a:gd name="connsiteY17635" fmla="*/ 2704951 h 6812607"/>
              <a:gd name="connsiteX17636" fmla="*/ 5528965 w 6682383"/>
              <a:gd name="connsiteY17636" fmla="*/ 2712392 h 6812607"/>
              <a:gd name="connsiteX17637" fmla="*/ 5536406 w 6682383"/>
              <a:gd name="connsiteY17637" fmla="*/ 2719834 h 6812607"/>
              <a:gd name="connsiteX17638" fmla="*/ 5521523 w 6682383"/>
              <a:gd name="connsiteY17638" fmla="*/ 2719834 h 6812607"/>
              <a:gd name="connsiteX17639" fmla="*/ 5506640 w 6682383"/>
              <a:gd name="connsiteY17639" fmla="*/ 2719834 h 6812607"/>
              <a:gd name="connsiteX17640" fmla="*/ 5484316 w 6682383"/>
              <a:gd name="connsiteY17640" fmla="*/ 2719834 h 6812607"/>
              <a:gd name="connsiteX17641" fmla="*/ 5480595 w 6682383"/>
              <a:gd name="connsiteY17641" fmla="*/ 2727275 h 6812607"/>
              <a:gd name="connsiteX17642" fmla="*/ 5476875 w 6682383"/>
              <a:gd name="connsiteY17642" fmla="*/ 2719834 h 6812607"/>
              <a:gd name="connsiteX17643" fmla="*/ 5447109 w 6682383"/>
              <a:gd name="connsiteY17643" fmla="*/ 2704951 h 6812607"/>
              <a:gd name="connsiteX17644" fmla="*/ 5432226 w 6682383"/>
              <a:gd name="connsiteY17644" fmla="*/ 2697510 h 6812607"/>
              <a:gd name="connsiteX17645" fmla="*/ 5432226 w 6682383"/>
              <a:gd name="connsiteY17645" fmla="*/ 2704951 h 6812607"/>
              <a:gd name="connsiteX17646" fmla="*/ 5447109 w 6682383"/>
              <a:gd name="connsiteY17646" fmla="*/ 2712392 h 6812607"/>
              <a:gd name="connsiteX17647" fmla="*/ 5461992 w 6682383"/>
              <a:gd name="connsiteY17647" fmla="*/ 2727275 h 6812607"/>
              <a:gd name="connsiteX17648" fmla="*/ 5469433 w 6682383"/>
              <a:gd name="connsiteY17648" fmla="*/ 2727275 h 6812607"/>
              <a:gd name="connsiteX17649" fmla="*/ 5469433 w 6682383"/>
              <a:gd name="connsiteY17649" fmla="*/ 2734717 h 6812607"/>
              <a:gd name="connsiteX17650" fmla="*/ 5469433 w 6682383"/>
              <a:gd name="connsiteY17650" fmla="*/ 2742158 h 6812607"/>
              <a:gd name="connsiteX17651" fmla="*/ 5476875 w 6682383"/>
              <a:gd name="connsiteY17651" fmla="*/ 2742158 h 6812607"/>
              <a:gd name="connsiteX17652" fmla="*/ 5491758 w 6682383"/>
              <a:gd name="connsiteY17652" fmla="*/ 2749599 h 6812607"/>
              <a:gd name="connsiteX17653" fmla="*/ 5502920 w 6682383"/>
              <a:gd name="connsiteY17653" fmla="*/ 2753320 h 6812607"/>
              <a:gd name="connsiteX17654" fmla="*/ 5521523 w 6682383"/>
              <a:gd name="connsiteY17654" fmla="*/ 2757041 h 6812607"/>
              <a:gd name="connsiteX17655" fmla="*/ 5551289 w 6682383"/>
              <a:gd name="connsiteY17655" fmla="*/ 2764482 h 6812607"/>
              <a:gd name="connsiteX17656" fmla="*/ 5573613 w 6682383"/>
              <a:gd name="connsiteY17656" fmla="*/ 2771924 h 6812607"/>
              <a:gd name="connsiteX17657" fmla="*/ 5581054 w 6682383"/>
              <a:gd name="connsiteY17657" fmla="*/ 2775644 h 6812607"/>
              <a:gd name="connsiteX17658" fmla="*/ 5595937 w 6682383"/>
              <a:gd name="connsiteY17658" fmla="*/ 2779366 h 6812607"/>
              <a:gd name="connsiteX17659" fmla="*/ 5610820 w 6682383"/>
              <a:gd name="connsiteY17659" fmla="*/ 2775644 h 6812607"/>
              <a:gd name="connsiteX17660" fmla="*/ 5625703 w 6682383"/>
              <a:gd name="connsiteY17660" fmla="*/ 2779366 h 6812607"/>
              <a:gd name="connsiteX17661" fmla="*/ 5648027 w 6682383"/>
              <a:gd name="connsiteY17661" fmla="*/ 2779366 h 6812607"/>
              <a:gd name="connsiteX17662" fmla="*/ 5662910 w 6682383"/>
              <a:gd name="connsiteY17662" fmla="*/ 2786807 h 6812607"/>
              <a:gd name="connsiteX17663" fmla="*/ 5681513 w 6682383"/>
              <a:gd name="connsiteY17663" fmla="*/ 2783086 h 6812607"/>
              <a:gd name="connsiteX17664" fmla="*/ 5700117 w 6682383"/>
              <a:gd name="connsiteY17664" fmla="*/ 2786807 h 6812607"/>
              <a:gd name="connsiteX17665" fmla="*/ 5744765 w 6682383"/>
              <a:gd name="connsiteY17665" fmla="*/ 2801689 h 6812607"/>
              <a:gd name="connsiteX17666" fmla="*/ 5759648 w 6682383"/>
              <a:gd name="connsiteY17666" fmla="*/ 2809131 h 6812607"/>
              <a:gd name="connsiteX17667" fmla="*/ 5781972 w 6682383"/>
              <a:gd name="connsiteY17667" fmla="*/ 2824013 h 6812607"/>
              <a:gd name="connsiteX17668" fmla="*/ 5796855 w 6682383"/>
              <a:gd name="connsiteY17668" fmla="*/ 2835176 h 6812607"/>
              <a:gd name="connsiteX17669" fmla="*/ 5804297 w 6682383"/>
              <a:gd name="connsiteY17669" fmla="*/ 2842617 h 6812607"/>
              <a:gd name="connsiteX17670" fmla="*/ 5804297 w 6682383"/>
              <a:gd name="connsiteY17670" fmla="*/ 2846338 h 6812607"/>
              <a:gd name="connsiteX17671" fmla="*/ 5819179 w 6682383"/>
              <a:gd name="connsiteY17671" fmla="*/ 2846338 h 6812607"/>
              <a:gd name="connsiteX17672" fmla="*/ 5826621 w 6682383"/>
              <a:gd name="connsiteY17672" fmla="*/ 2846338 h 6812607"/>
              <a:gd name="connsiteX17673" fmla="*/ 5834062 w 6682383"/>
              <a:gd name="connsiteY17673" fmla="*/ 2838896 h 6812607"/>
              <a:gd name="connsiteX17674" fmla="*/ 5845224 w 6682383"/>
              <a:gd name="connsiteY17674" fmla="*/ 2835176 h 6812607"/>
              <a:gd name="connsiteX17675" fmla="*/ 5852666 w 6682383"/>
              <a:gd name="connsiteY17675" fmla="*/ 2831455 h 6812607"/>
              <a:gd name="connsiteX17676" fmla="*/ 5863828 w 6682383"/>
              <a:gd name="connsiteY17676" fmla="*/ 2838896 h 6812607"/>
              <a:gd name="connsiteX17677" fmla="*/ 5863828 w 6682383"/>
              <a:gd name="connsiteY17677" fmla="*/ 2846338 h 6812607"/>
              <a:gd name="connsiteX17678" fmla="*/ 5856386 w 6682383"/>
              <a:gd name="connsiteY17678" fmla="*/ 2846338 h 6812607"/>
              <a:gd name="connsiteX17679" fmla="*/ 5845224 w 6682383"/>
              <a:gd name="connsiteY17679" fmla="*/ 2846338 h 6812607"/>
              <a:gd name="connsiteX17680" fmla="*/ 5834062 w 6682383"/>
              <a:gd name="connsiteY17680" fmla="*/ 2853779 h 6812607"/>
              <a:gd name="connsiteX17681" fmla="*/ 5834062 w 6682383"/>
              <a:gd name="connsiteY17681" fmla="*/ 2861220 h 6812607"/>
              <a:gd name="connsiteX17682" fmla="*/ 5834062 w 6682383"/>
              <a:gd name="connsiteY17682" fmla="*/ 2864942 h 6812607"/>
              <a:gd name="connsiteX17683" fmla="*/ 5841504 w 6682383"/>
              <a:gd name="connsiteY17683" fmla="*/ 2861220 h 6812607"/>
              <a:gd name="connsiteX17684" fmla="*/ 5845224 w 6682383"/>
              <a:gd name="connsiteY17684" fmla="*/ 2864942 h 6812607"/>
              <a:gd name="connsiteX17685" fmla="*/ 5863828 w 6682383"/>
              <a:gd name="connsiteY17685" fmla="*/ 2868662 h 6812607"/>
              <a:gd name="connsiteX17686" fmla="*/ 5871269 w 6682383"/>
              <a:gd name="connsiteY17686" fmla="*/ 2876103 h 6812607"/>
              <a:gd name="connsiteX17687" fmla="*/ 5856386 w 6682383"/>
              <a:gd name="connsiteY17687" fmla="*/ 2868662 h 6812607"/>
              <a:gd name="connsiteX17688" fmla="*/ 5848945 w 6682383"/>
              <a:gd name="connsiteY17688" fmla="*/ 2868662 h 6812607"/>
              <a:gd name="connsiteX17689" fmla="*/ 5848945 w 6682383"/>
              <a:gd name="connsiteY17689" fmla="*/ 2876103 h 6812607"/>
              <a:gd name="connsiteX17690" fmla="*/ 5841504 w 6682383"/>
              <a:gd name="connsiteY17690" fmla="*/ 2876103 h 6812607"/>
              <a:gd name="connsiteX17691" fmla="*/ 5848945 w 6682383"/>
              <a:gd name="connsiteY17691" fmla="*/ 2890986 h 6812607"/>
              <a:gd name="connsiteX17692" fmla="*/ 5856386 w 6682383"/>
              <a:gd name="connsiteY17692" fmla="*/ 2920752 h 6812607"/>
              <a:gd name="connsiteX17693" fmla="*/ 5848945 w 6682383"/>
              <a:gd name="connsiteY17693" fmla="*/ 2913310 h 6812607"/>
              <a:gd name="connsiteX17694" fmla="*/ 5848945 w 6682383"/>
              <a:gd name="connsiteY17694" fmla="*/ 2905869 h 6812607"/>
              <a:gd name="connsiteX17695" fmla="*/ 5841504 w 6682383"/>
              <a:gd name="connsiteY17695" fmla="*/ 2913310 h 6812607"/>
              <a:gd name="connsiteX17696" fmla="*/ 5834062 w 6682383"/>
              <a:gd name="connsiteY17696" fmla="*/ 2913310 h 6812607"/>
              <a:gd name="connsiteX17697" fmla="*/ 5822900 w 6682383"/>
              <a:gd name="connsiteY17697" fmla="*/ 2905869 h 6812607"/>
              <a:gd name="connsiteX17698" fmla="*/ 5811738 w 6682383"/>
              <a:gd name="connsiteY17698" fmla="*/ 2905869 h 6812607"/>
              <a:gd name="connsiteX17699" fmla="*/ 5826621 w 6682383"/>
              <a:gd name="connsiteY17699" fmla="*/ 2920752 h 6812607"/>
              <a:gd name="connsiteX17700" fmla="*/ 5841504 w 6682383"/>
              <a:gd name="connsiteY17700" fmla="*/ 2924472 h 6812607"/>
              <a:gd name="connsiteX17701" fmla="*/ 5848945 w 6682383"/>
              <a:gd name="connsiteY17701" fmla="*/ 2928193 h 6812607"/>
              <a:gd name="connsiteX17702" fmla="*/ 5852666 w 6682383"/>
              <a:gd name="connsiteY17702" fmla="*/ 2931914 h 6812607"/>
              <a:gd name="connsiteX17703" fmla="*/ 5863828 w 6682383"/>
              <a:gd name="connsiteY17703" fmla="*/ 2943076 h 6812607"/>
              <a:gd name="connsiteX17704" fmla="*/ 5893593 w 6682383"/>
              <a:gd name="connsiteY17704" fmla="*/ 2957959 h 6812607"/>
              <a:gd name="connsiteX17705" fmla="*/ 5912197 w 6682383"/>
              <a:gd name="connsiteY17705" fmla="*/ 2972842 h 6812607"/>
              <a:gd name="connsiteX17706" fmla="*/ 5915918 w 6682383"/>
              <a:gd name="connsiteY17706" fmla="*/ 2980283 h 6812607"/>
              <a:gd name="connsiteX17707" fmla="*/ 5923359 w 6682383"/>
              <a:gd name="connsiteY17707" fmla="*/ 2984004 h 6812607"/>
              <a:gd name="connsiteX17708" fmla="*/ 5938242 w 6682383"/>
              <a:gd name="connsiteY17708" fmla="*/ 2995166 h 6812607"/>
              <a:gd name="connsiteX17709" fmla="*/ 5945683 w 6682383"/>
              <a:gd name="connsiteY17709" fmla="*/ 2995166 h 6812607"/>
              <a:gd name="connsiteX17710" fmla="*/ 5953125 w 6682383"/>
              <a:gd name="connsiteY17710" fmla="*/ 3002607 h 6812607"/>
              <a:gd name="connsiteX17711" fmla="*/ 5975449 w 6682383"/>
              <a:gd name="connsiteY17711" fmla="*/ 3017490 h 6812607"/>
              <a:gd name="connsiteX17712" fmla="*/ 5982890 w 6682383"/>
              <a:gd name="connsiteY17712" fmla="*/ 3017490 h 6812607"/>
              <a:gd name="connsiteX17713" fmla="*/ 5990332 w 6682383"/>
              <a:gd name="connsiteY17713" fmla="*/ 3032373 h 6812607"/>
              <a:gd name="connsiteX17714" fmla="*/ 5997773 w 6682383"/>
              <a:gd name="connsiteY17714" fmla="*/ 3047256 h 6812607"/>
              <a:gd name="connsiteX17715" fmla="*/ 6012656 w 6682383"/>
              <a:gd name="connsiteY17715" fmla="*/ 3047256 h 6812607"/>
              <a:gd name="connsiteX17716" fmla="*/ 6027539 w 6682383"/>
              <a:gd name="connsiteY17716" fmla="*/ 3047256 h 6812607"/>
              <a:gd name="connsiteX17717" fmla="*/ 6042422 w 6682383"/>
              <a:gd name="connsiteY17717" fmla="*/ 3062138 h 6812607"/>
              <a:gd name="connsiteX17718" fmla="*/ 6079629 w 6682383"/>
              <a:gd name="connsiteY17718" fmla="*/ 3077021 h 6812607"/>
              <a:gd name="connsiteX17719" fmla="*/ 6116836 w 6682383"/>
              <a:gd name="connsiteY17719" fmla="*/ 3099345 h 6812607"/>
              <a:gd name="connsiteX17720" fmla="*/ 6101953 w 6682383"/>
              <a:gd name="connsiteY17720" fmla="*/ 3099345 h 6812607"/>
              <a:gd name="connsiteX17721" fmla="*/ 6072187 w 6682383"/>
              <a:gd name="connsiteY17721" fmla="*/ 3091905 h 6812607"/>
              <a:gd name="connsiteX17722" fmla="*/ 6083349 w 6682383"/>
              <a:gd name="connsiteY17722" fmla="*/ 3103066 h 6812607"/>
              <a:gd name="connsiteX17723" fmla="*/ 6094511 w 6682383"/>
              <a:gd name="connsiteY17723" fmla="*/ 3114228 h 6812607"/>
              <a:gd name="connsiteX17724" fmla="*/ 6087070 w 6682383"/>
              <a:gd name="connsiteY17724" fmla="*/ 3121670 h 6812607"/>
              <a:gd name="connsiteX17725" fmla="*/ 6079629 w 6682383"/>
              <a:gd name="connsiteY17725" fmla="*/ 3117949 h 6812607"/>
              <a:gd name="connsiteX17726" fmla="*/ 6064746 w 6682383"/>
              <a:gd name="connsiteY17726" fmla="*/ 3114228 h 6812607"/>
              <a:gd name="connsiteX17727" fmla="*/ 6042422 w 6682383"/>
              <a:gd name="connsiteY17727" fmla="*/ 3114228 h 6812607"/>
              <a:gd name="connsiteX17728" fmla="*/ 6064746 w 6682383"/>
              <a:gd name="connsiteY17728" fmla="*/ 3121670 h 6812607"/>
              <a:gd name="connsiteX17729" fmla="*/ 6079629 w 6682383"/>
              <a:gd name="connsiteY17729" fmla="*/ 3136553 h 6812607"/>
              <a:gd name="connsiteX17730" fmla="*/ 6079629 w 6682383"/>
              <a:gd name="connsiteY17730" fmla="*/ 3143994 h 6812607"/>
              <a:gd name="connsiteX17731" fmla="*/ 6072187 w 6682383"/>
              <a:gd name="connsiteY17731" fmla="*/ 3143994 h 6812607"/>
              <a:gd name="connsiteX17732" fmla="*/ 6090791 w 6682383"/>
              <a:gd name="connsiteY17732" fmla="*/ 3151435 h 6812607"/>
              <a:gd name="connsiteX17733" fmla="*/ 6109394 w 6682383"/>
              <a:gd name="connsiteY17733" fmla="*/ 3158877 h 6812607"/>
              <a:gd name="connsiteX17734" fmla="*/ 6101953 w 6682383"/>
              <a:gd name="connsiteY17734" fmla="*/ 3151435 h 6812607"/>
              <a:gd name="connsiteX17735" fmla="*/ 6109394 w 6682383"/>
              <a:gd name="connsiteY17735" fmla="*/ 3143994 h 6812607"/>
              <a:gd name="connsiteX17736" fmla="*/ 6127998 w 6682383"/>
              <a:gd name="connsiteY17736" fmla="*/ 3158877 h 6812607"/>
              <a:gd name="connsiteX17737" fmla="*/ 6131718 w 6682383"/>
              <a:gd name="connsiteY17737" fmla="*/ 3166318 h 6812607"/>
              <a:gd name="connsiteX17738" fmla="*/ 6146601 w 6682383"/>
              <a:gd name="connsiteY17738" fmla="*/ 3173760 h 6812607"/>
              <a:gd name="connsiteX17739" fmla="*/ 6157763 w 6682383"/>
              <a:gd name="connsiteY17739" fmla="*/ 3170039 h 6812607"/>
              <a:gd name="connsiteX17740" fmla="*/ 6154043 w 6682383"/>
              <a:gd name="connsiteY17740" fmla="*/ 3181201 h 6812607"/>
              <a:gd name="connsiteX17741" fmla="*/ 6139160 w 6682383"/>
              <a:gd name="connsiteY17741" fmla="*/ 3181201 h 6812607"/>
              <a:gd name="connsiteX17742" fmla="*/ 6087070 w 6682383"/>
              <a:gd name="connsiteY17742" fmla="*/ 3158877 h 6812607"/>
              <a:gd name="connsiteX17743" fmla="*/ 6057304 w 6682383"/>
              <a:gd name="connsiteY17743" fmla="*/ 3166318 h 6812607"/>
              <a:gd name="connsiteX17744" fmla="*/ 6079629 w 6682383"/>
              <a:gd name="connsiteY17744" fmla="*/ 3181201 h 6812607"/>
              <a:gd name="connsiteX17745" fmla="*/ 6109394 w 6682383"/>
              <a:gd name="connsiteY17745" fmla="*/ 3188642 h 6812607"/>
              <a:gd name="connsiteX17746" fmla="*/ 6116836 w 6682383"/>
              <a:gd name="connsiteY17746" fmla="*/ 3192363 h 6812607"/>
              <a:gd name="connsiteX17747" fmla="*/ 6116836 w 6682383"/>
              <a:gd name="connsiteY17747" fmla="*/ 3203525 h 6812607"/>
              <a:gd name="connsiteX17748" fmla="*/ 6087070 w 6682383"/>
              <a:gd name="connsiteY17748" fmla="*/ 3196084 h 6812607"/>
              <a:gd name="connsiteX17749" fmla="*/ 6098232 w 6682383"/>
              <a:gd name="connsiteY17749" fmla="*/ 3203525 h 6812607"/>
              <a:gd name="connsiteX17750" fmla="*/ 6113115 w 6682383"/>
              <a:gd name="connsiteY17750" fmla="*/ 3207246 h 6812607"/>
              <a:gd name="connsiteX17751" fmla="*/ 6116836 w 6682383"/>
              <a:gd name="connsiteY17751" fmla="*/ 3203525 h 6812607"/>
              <a:gd name="connsiteX17752" fmla="*/ 6131718 w 6682383"/>
              <a:gd name="connsiteY17752" fmla="*/ 3210967 h 6812607"/>
              <a:gd name="connsiteX17753" fmla="*/ 6131718 w 6682383"/>
              <a:gd name="connsiteY17753" fmla="*/ 3203525 h 6812607"/>
              <a:gd name="connsiteX17754" fmla="*/ 6154043 w 6682383"/>
              <a:gd name="connsiteY17754" fmla="*/ 3225849 h 6812607"/>
              <a:gd name="connsiteX17755" fmla="*/ 6168926 w 6682383"/>
              <a:gd name="connsiteY17755" fmla="*/ 3229570 h 6812607"/>
              <a:gd name="connsiteX17756" fmla="*/ 6161484 w 6682383"/>
              <a:gd name="connsiteY17756" fmla="*/ 3229570 h 6812607"/>
              <a:gd name="connsiteX17757" fmla="*/ 6154043 w 6682383"/>
              <a:gd name="connsiteY17757" fmla="*/ 3233291 h 6812607"/>
              <a:gd name="connsiteX17758" fmla="*/ 6161484 w 6682383"/>
              <a:gd name="connsiteY17758" fmla="*/ 3240732 h 6812607"/>
              <a:gd name="connsiteX17759" fmla="*/ 6183808 w 6682383"/>
              <a:gd name="connsiteY17759" fmla="*/ 3248174 h 6812607"/>
              <a:gd name="connsiteX17760" fmla="*/ 6198691 w 6682383"/>
              <a:gd name="connsiteY17760" fmla="*/ 3255615 h 6812607"/>
              <a:gd name="connsiteX17761" fmla="*/ 6209853 w 6682383"/>
              <a:gd name="connsiteY17761" fmla="*/ 3263056 h 6812607"/>
              <a:gd name="connsiteX17762" fmla="*/ 6213574 w 6682383"/>
              <a:gd name="connsiteY17762" fmla="*/ 3255615 h 6812607"/>
              <a:gd name="connsiteX17763" fmla="*/ 6221015 w 6682383"/>
              <a:gd name="connsiteY17763" fmla="*/ 3263056 h 6812607"/>
              <a:gd name="connsiteX17764" fmla="*/ 6221015 w 6682383"/>
              <a:gd name="connsiteY17764" fmla="*/ 3270498 h 6812607"/>
              <a:gd name="connsiteX17765" fmla="*/ 6221015 w 6682383"/>
              <a:gd name="connsiteY17765" fmla="*/ 3277939 h 6812607"/>
              <a:gd name="connsiteX17766" fmla="*/ 6217295 w 6682383"/>
              <a:gd name="connsiteY17766" fmla="*/ 3277939 h 6812607"/>
              <a:gd name="connsiteX17767" fmla="*/ 6213574 w 6682383"/>
              <a:gd name="connsiteY17767" fmla="*/ 3270498 h 6812607"/>
              <a:gd name="connsiteX17768" fmla="*/ 6191250 w 6682383"/>
              <a:gd name="connsiteY17768" fmla="*/ 3263056 h 6812607"/>
              <a:gd name="connsiteX17769" fmla="*/ 6168926 w 6682383"/>
              <a:gd name="connsiteY17769" fmla="*/ 3255615 h 6812607"/>
              <a:gd name="connsiteX17770" fmla="*/ 6161484 w 6682383"/>
              <a:gd name="connsiteY17770" fmla="*/ 3248174 h 6812607"/>
              <a:gd name="connsiteX17771" fmla="*/ 6146601 w 6682383"/>
              <a:gd name="connsiteY17771" fmla="*/ 3255615 h 6812607"/>
              <a:gd name="connsiteX17772" fmla="*/ 6139160 w 6682383"/>
              <a:gd name="connsiteY17772" fmla="*/ 3255615 h 6812607"/>
              <a:gd name="connsiteX17773" fmla="*/ 6116836 w 6682383"/>
              <a:gd name="connsiteY17773" fmla="*/ 3248174 h 6812607"/>
              <a:gd name="connsiteX17774" fmla="*/ 6090791 w 6682383"/>
              <a:gd name="connsiteY17774" fmla="*/ 3237011 h 6812607"/>
              <a:gd name="connsiteX17775" fmla="*/ 6072187 w 6682383"/>
              <a:gd name="connsiteY17775" fmla="*/ 3233291 h 6812607"/>
              <a:gd name="connsiteX17776" fmla="*/ 6049863 w 6682383"/>
              <a:gd name="connsiteY17776" fmla="*/ 3225849 h 6812607"/>
              <a:gd name="connsiteX17777" fmla="*/ 6042422 w 6682383"/>
              <a:gd name="connsiteY17777" fmla="*/ 3233291 h 6812607"/>
              <a:gd name="connsiteX17778" fmla="*/ 6038701 w 6682383"/>
              <a:gd name="connsiteY17778" fmla="*/ 3240732 h 6812607"/>
              <a:gd name="connsiteX17779" fmla="*/ 6049863 w 6682383"/>
              <a:gd name="connsiteY17779" fmla="*/ 3248174 h 6812607"/>
              <a:gd name="connsiteX17780" fmla="*/ 6087070 w 6682383"/>
              <a:gd name="connsiteY17780" fmla="*/ 3263056 h 6812607"/>
              <a:gd name="connsiteX17781" fmla="*/ 6101953 w 6682383"/>
              <a:gd name="connsiteY17781" fmla="*/ 3270498 h 6812607"/>
              <a:gd name="connsiteX17782" fmla="*/ 6116836 w 6682383"/>
              <a:gd name="connsiteY17782" fmla="*/ 3263056 h 6812607"/>
              <a:gd name="connsiteX17783" fmla="*/ 6131718 w 6682383"/>
              <a:gd name="connsiteY17783" fmla="*/ 3270498 h 6812607"/>
              <a:gd name="connsiteX17784" fmla="*/ 6120556 w 6682383"/>
              <a:gd name="connsiteY17784" fmla="*/ 3274219 h 6812607"/>
              <a:gd name="connsiteX17785" fmla="*/ 6116836 w 6682383"/>
              <a:gd name="connsiteY17785" fmla="*/ 3277939 h 6812607"/>
              <a:gd name="connsiteX17786" fmla="*/ 6124277 w 6682383"/>
              <a:gd name="connsiteY17786" fmla="*/ 3285381 h 6812607"/>
              <a:gd name="connsiteX17787" fmla="*/ 6116836 w 6682383"/>
              <a:gd name="connsiteY17787" fmla="*/ 3285381 h 6812607"/>
              <a:gd name="connsiteX17788" fmla="*/ 6124277 w 6682383"/>
              <a:gd name="connsiteY17788" fmla="*/ 3300263 h 6812607"/>
              <a:gd name="connsiteX17789" fmla="*/ 6116836 w 6682383"/>
              <a:gd name="connsiteY17789" fmla="*/ 3307705 h 6812607"/>
              <a:gd name="connsiteX17790" fmla="*/ 6105674 w 6682383"/>
              <a:gd name="connsiteY17790" fmla="*/ 3303984 h 6812607"/>
              <a:gd name="connsiteX17791" fmla="*/ 6094511 w 6682383"/>
              <a:gd name="connsiteY17791" fmla="*/ 3307705 h 6812607"/>
              <a:gd name="connsiteX17792" fmla="*/ 6094511 w 6682383"/>
              <a:gd name="connsiteY17792" fmla="*/ 3315146 h 6812607"/>
              <a:gd name="connsiteX17793" fmla="*/ 6079629 w 6682383"/>
              <a:gd name="connsiteY17793" fmla="*/ 3322588 h 6812607"/>
              <a:gd name="connsiteX17794" fmla="*/ 6079629 w 6682383"/>
              <a:gd name="connsiteY17794" fmla="*/ 3315146 h 6812607"/>
              <a:gd name="connsiteX17795" fmla="*/ 6075908 w 6682383"/>
              <a:gd name="connsiteY17795" fmla="*/ 3307705 h 6812607"/>
              <a:gd name="connsiteX17796" fmla="*/ 6075908 w 6682383"/>
              <a:gd name="connsiteY17796" fmla="*/ 3315146 h 6812607"/>
              <a:gd name="connsiteX17797" fmla="*/ 6079629 w 6682383"/>
              <a:gd name="connsiteY17797" fmla="*/ 3322588 h 6812607"/>
              <a:gd name="connsiteX17798" fmla="*/ 6057304 w 6682383"/>
              <a:gd name="connsiteY17798" fmla="*/ 3315146 h 6812607"/>
              <a:gd name="connsiteX17799" fmla="*/ 6042422 w 6682383"/>
              <a:gd name="connsiteY17799" fmla="*/ 3315146 h 6812607"/>
              <a:gd name="connsiteX17800" fmla="*/ 6034980 w 6682383"/>
              <a:gd name="connsiteY17800" fmla="*/ 3315146 h 6812607"/>
              <a:gd name="connsiteX17801" fmla="*/ 6027539 w 6682383"/>
              <a:gd name="connsiteY17801" fmla="*/ 3322588 h 6812607"/>
              <a:gd name="connsiteX17802" fmla="*/ 6042422 w 6682383"/>
              <a:gd name="connsiteY17802" fmla="*/ 3330029 h 6812607"/>
              <a:gd name="connsiteX17803" fmla="*/ 6053584 w 6682383"/>
              <a:gd name="connsiteY17803" fmla="*/ 3341191 h 6812607"/>
              <a:gd name="connsiteX17804" fmla="*/ 6064746 w 6682383"/>
              <a:gd name="connsiteY17804" fmla="*/ 3344912 h 6812607"/>
              <a:gd name="connsiteX17805" fmla="*/ 6068467 w 6682383"/>
              <a:gd name="connsiteY17805" fmla="*/ 3352353 h 6812607"/>
              <a:gd name="connsiteX17806" fmla="*/ 6075908 w 6682383"/>
              <a:gd name="connsiteY17806" fmla="*/ 3359795 h 6812607"/>
              <a:gd name="connsiteX17807" fmla="*/ 6079629 w 6682383"/>
              <a:gd name="connsiteY17807" fmla="*/ 3352353 h 6812607"/>
              <a:gd name="connsiteX17808" fmla="*/ 6101953 w 6682383"/>
              <a:gd name="connsiteY17808" fmla="*/ 3352353 h 6812607"/>
              <a:gd name="connsiteX17809" fmla="*/ 6101953 w 6682383"/>
              <a:gd name="connsiteY17809" fmla="*/ 3367236 h 6812607"/>
              <a:gd name="connsiteX17810" fmla="*/ 6057304 w 6682383"/>
              <a:gd name="connsiteY17810" fmla="*/ 3367236 h 6812607"/>
              <a:gd name="connsiteX17811" fmla="*/ 6049863 w 6682383"/>
              <a:gd name="connsiteY17811" fmla="*/ 3359795 h 6812607"/>
              <a:gd name="connsiteX17812" fmla="*/ 6057304 w 6682383"/>
              <a:gd name="connsiteY17812" fmla="*/ 3374678 h 6812607"/>
              <a:gd name="connsiteX17813" fmla="*/ 6057304 w 6682383"/>
              <a:gd name="connsiteY17813" fmla="*/ 3389560 h 6812607"/>
              <a:gd name="connsiteX17814" fmla="*/ 6042422 w 6682383"/>
              <a:gd name="connsiteY17814" fmla="*/ 3374678 h 6812607"/>
              <a:gd name="connsiteX17815" fmla="*/ 6034980 w 6682383"/>
              <a:gd name="connsiteY17815" fmla="*/ 3359795 h 6812607"/>
              <a:gd name="connsiteX17816" fmla="*/ 6038701 w 6682383"/>
              <a:gd name="connsiteY17816" fmla="*/ 3374678 h 6812607"/>
              <a:gd name="connsiteX17817" fmla="*/ 6027539 w 6682383"/>
              <a:gd name="connsiteY17817" fmla="*/ 3378398 h 6812607"/>
              <a:gd name="connsiteX17818" fmla="*/ 6027539 w 6682383"/>
              <a:gd name="connsiteY17818" fmla="*/ 3374678 h 6812607"/>
              <a:gd name="connsiteX17819" fmla="*/ 6005215 w 6682383"/>
              <a:gd name="connsiteY17819" fmla="*/ 3367236 h 6812607"/>
              <a:gd name="connsiteX17820" fmla="*/ 5997773 w 6682383"/>
              <a:gd name="connsiteY17820" fmla="*/ 3359795 h 6812607"/>
              <a:gd name="connsiteX17821" fmla="*/ 5968008 w 6682383"/>
              <a:gd name="connsiteY17821" fmla="*/ 3352353 h 6812607"/>
              <a:gd name="connsiteX17822" fmla="*/ 5982890 w 6682383"/>
              <a:gd name="connsiteY17822" fmla="*/ 3374678 h 6812607"/>
              <a:gd name="connsiteX17823" fmla="*/ 5994052 w 6682383"/>
              <a:gd name="connsiteY17823" fmla="*/ 3374678 h 6812607"/>
              <a:gd name="connsiteX17824" fmla="*/ 5997773 w 6682383"/>
              <a:gd name="connsiteY17824" fmla="*/ 3382119 h 6812607"/>
              <a:gd name="connsiteX17825" fmla="*/ 6012656 w 6682383"/>
              <a:gd name="connsiteY17825" fmla="*/ 3382119 h 6812607"/>
              <a:gd name="connsiteX17826" fmla="*/ 6020097 w 6682383"/>
              <a:gd name="connsiteY17826" fmla="*/ 3385840 h 6812607"/>
              <a:gd name="connsiteX17827" fmla="*/ 6027539 w 6682383"/>
              <a:gd name="connsiteY17827" fmla="*/ 3389560 h 6812607"/>
              <a:gd name="connsiteX17828" fmla="*/ 6049863 w 6682383"/>
              <a:gd name="connsiteY17828" fmla="*/ 3397002 h 6812607"/>
              <a:gd name="connsiteX17829" fmla="*/ 6057304 w 6682383"/>
              <a:gd name="connsiteY17829" fmla="*/ 3400722 h 6812607"/>
              <a:gd name="connsiteX17830" fmla="*/ 6064746 w 6682383"/>
              <a:gd name="connsiteY17830" fmla="*/ 3404443 h 6812607"/>
              <a:gd name="connsiteX17831" fmla="*/ 6072187 w 6682383"/>
              <a:gd name="connsiteY17831" fmla="*/ 3404443 h 6812607"/>
              <a:gd name="connsiteX17832" fmla="*/ 6079629 w 6682383"/>
              <a:gd name="connsiteY17832" fmla="*/ 3404443 h 6812607"/>
              <a:gd name="connsiteX17833" fmla="*/ 6072187 w 6682383"/>
              <a:gd name="connsiteY17833" fmla="*/ 3411885 h 6812607"/>
              <a:gd name="connsiteX17834" fmla="*/ 6057304 w 6682383"/>
              <a:gd name="connsiteY17834" fmla="*/ 3411885 h 6812607"/>
              <a:gd name="connsiteX17835" fmla="*/ 6042422 w 6682383"/>
              <a:gd name="connsiteY17835" fmla="*/ 3411885 h 6812607"/>
              <a:gd name="connsiteX17836" fmla="*/ 6034980 w 6682383"/>
              <a:gd name="connsiteY17836" fmla="*/ 3411885 h 6812607"/>
              <a:gd name="connsiteX17837" fmla="*/ 6016377 w 6682383"/>
              <a:gd name="connsiteY17837" fmla="*/ 3404443 h 6812607"/>
              <a:gd name="connsiteX17838" fmla="*/ 6012656 w 6682383"/>
              <a:gd name="connsiteY17838" fmla="*/ 3404443 h 6812607"/>
              <a:gd name="connsiteX17839" fmla="*/ 5975449 w 6682383"/>
              <a:gd name="connsiteY17839" fmla="*/ 3393281 h 6812607"/>
              <a:gd name="connsiteX17840" fmla="*/ 5938242 w 6682383"/>
              <a:gd name="connsiteY17840" fmla="*/ 3389560 h 6812607"/>
              <a:gd name="connsiteX17841" fmla="*/ 5915918 w 6682383"/>
              <a:gd name="connsiteY17841" fmla="*/ 3389560 h 6812607"/>
              <a:gd name="connsiteX17842" fmla="*/ 5901035 w 6682383"/>
              <a:gd name="connsiteY17842" fmla="*/ 3389560 h 6812607"/>
              <a:gd name="connsiteX17843" fmla="*/ 5904756 w 6682383"/>
              <a:gd name="connsiteY17843" fmla="*/ 3393281 h 6812607"/>
              <a:gd name="connsiteX17844" fmla="*/ 5915918 w 6682383"/>
              <a:gd name="connsiteY17844" fmla="*/ 3397002 h 6812607"/>
              <a:gd name="connsiteX17845" fmla="*/ 5934521 w 6682383"/>
              <a:gd name="connsiteY17845" fmla="*/ 3411885 h 6812607"/>
              <a:gd name="connsiteX17846" fmla="*/ 5949404 w 6682383"/>
              <a:gd name="connsiteY17846" fmla="*/ 3419326 h 6812607"/>
              <a:gd name="connsiteX17847" fmla="*/ 5953125 w 6682383"/>
              <a:gd name="connsiteY17847" fmla="*/ 3419326 h 6812607"/>
              <a:gd name="connsiteX17848" fmla="*/ 5953125 w 6682383"/>
              <a:gd name="connsiteY17848" fmla="*/ 3426767 h 6812607"/>
              <a:gd name="connsiteX17849" fmla="*/ 5945683 w 6682383"/>
              <a:gd name="connsiteY17849" fmla="*/ 3426767 h 6812607"/>
              <a:gd name="connsiteX17850" fmla="*/ 5938242 w 6682383"/>
              <a:gd name="connsiteY17850" fmla="*/ 3419326 h 6812607"/>
              <a:gd name="connsiteX17851" fmla="*/ 5945683 w 6682383"/>
              <a:gd name="connsiteY17851" fmla="*/ 3441650 h 6812607"/>
              <a:gd name="connsiteX17852" fmla="*/ 5930801 w 6682383"/>
              <a:gd name="connsiteY17852" fmla="*/ 3441650 h 6812607"/>
              <a:gd name="connsiteX17853" fmla="*/ 5908476 w 6682383"/>
              <a:gd name="connsiteY17853" fmla="*/ 3441650 h 6812607"/>
              <a:gd name="connsiteX17854" fmla="*/ 5893593 w 6682383"/>
              <a:gd name="connsiteY17854" fmla="*/ 3441650 h 6812607"/>
              <a:gd name="connsiteX17855" fmla="*/ 5901035 w 6682383"/>
              <a:gd name="connsiteY17855" fmla="*/ 3434209 h 6812607"/>
              <a:gd name="connsiteX17856" fmla="*/ 5912197 w 6682383"/>
              <a:gd name="connsiteY17856" fmla="*/ 3430488 h 6812607"/>
              <a:gd name="connsiteX17857" fmla="*/ 5923359 w 6682383"/>
              <a:gd name="connsiteY17857" fmla="*/ 3419326 h 6812607"/>
              <a:gd name="connsiteX17858" fmla="*/ 5915918 w 6682383"/>
              <a:gd name="connsiteY17858" fmla="*/ 3419326 h 6812607"/>
              <a:gd name="connsiteX17859" fmla="*/ 5901035 w 6682383"/>
              <a:gd name="connsiteY17859" fmla="*/ 3426767 h 6812607"/>
              <a:gd name="connsiteX17860" fmla="*/ 5886152 w 6682383"/>
              <a:gd name="connsiteY17860" fmla="*/ 3419326 h 6812607"/>
              <a:gd name="connsiteX17861" fmla="*/ 5874990 w 6682383"/>
              <a:gd name="connsiteY17861" fmla="*/ 3419326 h 6812607"/>
              <a:gd name="connsiteX17862" fmla="*/ 5863828 w 6682383"/>
              <a:gd name="connsiteY17862" fmla="*/ 3419326 h 6812607"/>
              <a:gd name="connsiteX17863" fmla="*/ 5856386 w 6682383"/>
              <a:gd name="connsiteY17863" fmla="*/ 3419326 h 6812607"/>
              <a:gd name="connsiteX17864" fmla="*/ 5841504 w 6682383"/>
              <a:gd name="connsiteY17864" fmla="*/ 3419326 h 6812607"/>
              <a:gd name="connsiteX17865" fmla="*/ 5856386 w 6682383"/>
              <a:gd name="connsiteY17865" fmla="*/ 3411885 h 6812607"/>
              <a:gd name="connsiteX17866" fmla="*/ 5863828 w 6682383"/>
              <a:gd name="connsiteY17866" fmla="*/ 3411885 h 6812607"/>
              <a:gd name="connsiteX17867" fmla="*/ 5871269 w 6682383"/>
              <a:gd name="connsiteY17867" fmla="*/ 3404443 h 6812607"/>
              <a:gd name="connsiteX17868" fmla="*/ 5871269 w 6682383"/>
              <a:gd name="connsiteY17868" fmla="*/ 3389560 h 6812607"/>
              <a:gd name="connsiteX17869" fmla="*/ 5841504 w 6682383"/>
              <a:gd name="connsiteY17869" fmla="*/ 3397002 h 6812607"/>
              <a:gd name="connsiteX17870" fmla="*/ 5834062 w 6682383"/>
              <a:gd name="connsiteY17870" fmla="*/ 3389560 h 6812607"/>
              <a:gd name="connsiteX17871" fmla="*/ 5796855 w 6682383"/>
              <a:gd name="connsiteY17871" fmla="*/ 3367236 h 6812607"/>
              <a:gd name="connsiteX17872" fmla="*/ 5781972 w 6682383"/>
              <a:gd name="connsiteY17872" fmla="*/ 3367236 h 6812607"/>
              <a:gd name="connsiteX17873" fmla="*/ 5759648 w 6682383"/>
              <a:gd name="connsiteY17873" fmla="*/ 3367236 h 6812607"/>
              <a:gd name="connsiteX17874" fmla="*/ 5755927 w 6682383"/>
              <a:gd name="connsiteY17874" fmla="*/ 3374678 h 6812607"/>
              <a:gd name="connsiteX17875" fmla="*/ 5767090 w 6682383"/>
              <a:gd name="connsiteY17875" fmla="*/ 3389560 h 6812607"/>
              <a:gd name="connsiteX17876" fmla="*/ 5781972 w 6682383"/>
              <a:gd name="connsiteY17876" fmla="*/ 3389560 h 6812607"/>
              <a:gd name="connsiteX17877" fmla="*/ 5789414 w 6682383"/>
              <a:gd name="connsiteY17877" fmla="*/ 3397002 h 6812607"/>
              <a:gd name="connsiteX17878" fmla="*/ 5804297 w 6682383"/>
              <a:gd name="connsiteY17878" fmla="*/ 3397002 h 6812607"/>
              <a:gd name="connsiteX17879" fmla="*/ 5811738 w 6682383"/>
              <a:gd name="connsiteY17879" fmla="*/ 3397002 h 6812607"/>
              <a:gd name="connsiteX17880" fmla="*/ 5826621 w 6682383"/>
              <a:gd name="connsiteY17880" fmla="*/ 3404443 h 6812607"/>
              <a:gd name="connsiteX17881" fmla="*/ 5830342 w 6682383"/>
              <a:gd name="connsiteY17881" fmla="*/ 3408164 h 6812607"/>
              <a:gd name="connsiteX17882" fmla="*/ 5834062 w 6682383"/>
              <a:gd name="connsiteY17882" fmla="*/ 3411885 h 6812607"/>
              <a:gd name="connsiteX17883" fmla="*/ 5830342 w 6682383"/>
              <a:gd name="connsiteY17883" fmla="*/ 3419326 h 6812607"/>
              <a:gd name="connsiteX17884" fmla="*/ 5819179 w 6682383"/>
              <a:gd name="connsiteY17884" fmla="*/ 3411885 h 6812607"/>
              <a:gd name="connsiteX17885" fmla="*/ 5815459 w 6682383"/>
              <a:gd name="connsiteY17885" fmla="*/ 3408164 h 6812607"/>
              <a:gd name="connsiteX17886" fmla="*/ 5804297 w 6682383"/>
              <a:gd name="connsiteY17886" fmla="*/ 3404443 h 6812607"/>
              <a:gd name="connsiteX17887" fmla="*/ 5789414 w 6682383"/>
              <a:gd name="connsiteY17887" fmla="*/ 3404443 h 6812607"/>
              <a:gd name="connsiteX17888" fmla="*/ 5781972 w 6682383"/>
              <a:gd name="connsiteY17888" fmla="*/ 3404443 h 6812607"/>
              <a:gd name="connsiteX17889" fmla="*/ 5774531 w 6682383"/>
              <a:gd name="connsiteY17889" fmla="*/ 3404443 h 6812607"/>
              <a:gd name="connsiteX17890" fmla="*/ 5767090 w 6682383"/>
              <a:gd name="connsiteY17890" fmla="*/ 3404443 h 6812607"/>
              <a:gd name="connsiteX17891" fmla="*/ 5759648 w 6682383"/>
              <a:gd name="connsiteY17891" fmla="*/ 3411885 h 6812607"/>
              <a:gd name="connsiteX17892" fmla="*/ 5752207 w 6682383"/>
              <a:gd name="connsiteY17892" fmla="*/ 3404443 h 6812607"/>
              <a:gd name="connsiteX17893" fmla="*/ 5759648 w 6682383"/>
              <a:gd name="connsiteY17893" fmla="*/ 3404443 h 6812607"/>
              <a:gd name="connsiteX17894" fmla="*/ 5692676 w 6682383"/>
              <a:gd name="connsiteY17894" fmla="*/ 3374678 h 6812607"/>
              <a:gd name="connsiteX17895" fmla="*/ 5685234 w 6682383"/>
              <a:gd name="connsiteY17895" fmla="*/ 3367236 h 6812607"/>
              <a:gd name="connsiteX17896" fmla="*/ 5677793 w 6682383"/>
              <a:gd name="connsiteY17896" fmla="*/ 3367236 h 6812607"/>
              <a:gd name="connsiteX17897" fmla="*/ 5670351 w 6682383"/>
              <a:gd name="connsiteY17897" fmla="*/ 3367236 h 6812607"/>
              <a:gd name="connsiteX17898" fmla="*/ 5655468 w 6682383"/>
              <a:gd name="connsiteY17898" fmla="*/ 3359795 h 6812607"/>
              <a:gd name="connsiteX17899" fmla="*/ 5648027 w 6682383"/>
              <a:gd name="connsiteY17899" fmla="*/ 3367236 h 6812607"/>
              <a:gd name="connsiteX17900" fmla="*/ 5648027 w 6682383"/>
              <a:gd name="connsiteY17900" fmla="*/ 3374678 h 6812607"/>
              <a:gd name="connsiteX17901" fmla="*/ 5659189 w 6682383"/>
              <a:gd name="connsiteY17901" fmla="*/ 3374678 h 6812607"/>
              <a:gd name="connsiteX17902" fmla="*/ 5662910 w 6682383"/>
              <a:gd name="connsiteY17902" fmla="*/ 3382119 h 6812607"/>
              <a:gd name="connsiteX17903" fmla="*/ 5670351 w 6682383"/>
              <a:gd name="connsiteY17903" fmla="*/ 3382119 h 6812607"/>
              <a:gd name="connsiteX17904" fmla="*/ 5700117 w 6682383"/>
              <a:gd name="connsiteY17904" fmla="*/ 3389560 h 6812607"/>
              <a:gd name="connsiteX17905" fmla="*/ 5700117 w 6682383"/>
              <a:gd name="connsiteY17905" fmla="*/ 3397002 h 6812607"/>
              <a:gd name="connsiteX17906" fmla="*/ 5722441 w 6682383"/>
              <a:gd name="connsiteY17906" fmla="*/ 3397002 h 6812607"/>
              <a:gd name="connsiteX17907" fmla="*/ 5737324 w 6682383"/>
              <a:gd name="connsiteY17907" fmla="*/ 3411885 h 6812607"/>
              <a:gd name="connsiteX17908" fmla="*/ 5729883 w 6682383"/>
              <a:gd name="connsiteY17908" fmla="*/ 3419326 h 6812607"/>
              <a:gd name="connsiteX17909" fmla="*/ 5718720 w 6682383"/>
              <a:gd name="connsiteY17909" fmla="*/ 3419326 h 6812607"/>
              <a:gd name="connsiteX17910" fmla="*/ 5715000 w 6682383"/>
              <a:gd name="connsiteY17910" fmla="*/ 3419326 h 6812607"/>
              <a:gd name="connsiteX17911" fmla="*/ 5707558 w 6682383"/>
              <a:gd name="connsiteY17911" fmla="*/ 3411885 h 6812607"/>
              <a:gd name="connsiteX17912" fmla="*/ 5700117 w 6682383"/>
              <a:gd name="connsiteY17912" fmla="*/ 3411885 h 6812607"/>
              <a:gd name="connsiteX17913" fmla="*/ 5692676 w 6682383"/>
              <a:gd name="connsiteY17913" fmla="*/ 3411885 h 6812607"/>
              <a:gd name="connsiteX17914" fmla="*/ 5685234 w 6682383"/>
              <a:gd name="connsiteY17914" fmla="*/ 3411885 h 6812607"/>
              <a:gd name="connsiteX17915" fmla="*/ 5670351 w 6682383"/>
              <a:gd name="connsiteY17915" fmla="*/ 3411885 h 6812607"/>
              <a:gd name="connsiteX17916" fmla="*/ 5670351 w 6682383"/>
              <a:gd name="connsiteY17916" fmla="*/ 3404443 h 6812607"/>
              <a:gd name="connsiteX17917" fmla="*/ 5662910 w 6682383"/>
              <a:gd name="connsiteY17917" fmla="*/ 3404443 h 6812607"/>
              <a:gd name="connsiteX17918" fmla="*/ 5662910 w 6682383"/>
              <a:gd name="connsiteY17918" fmla="*/ 3411885 h 6812607"/>
              <a:gd name="connsiteX17919" fmla="*/ 5662910 w 6682383"/>
              <a:gd name="connsiteY17919" fmla="*/ 3419326 h 6812607"/>
              <a:gd name="connsiteX17920" fmla="*/ 5655468 w 6682383"/>
              <a:gd name="connsiteY17920" fmla="*/ 3411885 h 6812607"/>
              <a:gd name="connsiteX17921" fmla="*/ 5648027 w 6682383"/>
              <a:gd name="connsiteY17921" fmla="*/ 3411885 h 6812607"/>
              <a:gd name="connsiteX17922" fmla="*/ 5640586 w 6682383"/>
              <a:gd name="connsiteY17922" fmla="*/ 3411885 h 6812607"/>
              <a:gd name="connsiteX17923" fmla="*/ 5636865 w 6682383"/>
              <a:gd name="connsiteY17923" fmla="*/ 3408164 h 6812607"/>
              <a:gd name="connsiteX17924" fmla="*/ 5633144 w 6682383"/>
              <a:gd name="connsiteY17924" fmla="*/ 3397002 h 6812607"/>
              <a:gd name="connsiteX17925" fmla="*/ 5618261 w 6682383"/>
              <a:gd name="connsiteY17925" fmla="*/ 3389560 h 6812607"/>
              <a:gd name="connsiteX17926" fmla="*/ 5610820 w 6682383"/>
              <a:gd name="connsiteY17926" fmla="*/ 3389560 h 6812607"/>
              <a:gd name="connsiteX17927" fmla="*/ 5610820 w 6682383"/>
              <a:gd name="connsiteY17927" fmla="*/ 3382119 h 6812607"/>
              <a:gd name="connsiteX17928" fmla="*/ 5603379 w 6682383"/>
              <a:gd name="connsiteY17928" fmla="*/ 3382119 h 6812607"/>
              <a:gd name="connsiteX17929" fmla="*/ 5581054 w 6682383"/>
              <a:gd name="connsiteY17929" fmla="*/ 3374678 h 6812607"/>
              <a:gd name="connsiteX17930" fmla="*/ 5566172 w 6682383"/>
              <a:gd name="connsiteY17930" fmla="*/ 3367236 h 6812607"/>
              <a:gd name="connsiteX17931" fmla="*/ 5566172 w 6682383"/>
              <a:gd name="connsiteY17931" fmla="*/ 3374678 h 6812607"/>
              <a:gd name="connsiteX17932" fmla="*/ 5551289 w 6682383"/>
              <a:gd name="connsiteY17932" fmla="*/ 3374678 h 6812607"/>
              <a:gd name="connsiteX17933" fmla="*/ 5536406 w 6682383"/>
              <a:gd name="connsiteY17933" fmla="*/ 3367236 h 6812607"/>
              <a:gd name="connsiteX17934" fmla="*/ 5528965 w 6682383"/>
              <a:gd name="connsiteY17934" fmla="*/ 3367236 h 6812607"/>
              <a:gd name="connsiteX17935" fmla="*/ 5499199 w 6682383"/>
              <a:gd name="connsiteY17935" fmla="*/ 3367236 h 6812607"/>
              <a:gd name="connsiteX17936" fmla="*/ 5476875 w 6682383"/>
              <a:gd name="connsiteY17936" fmla="*/ 3359795 h 6812607"/>
              <a:gd name="connsiteX17937" fmla="*/ 5469433 w 6682383"/>
              <a:gd name="connsiteY17937" fmla="*/ 3367236 h 6812607"/>
              <a:gd name="connsiteX17938" fmla="*/ 5469433 w 6682383"/>
              <a:gd name="connsiteY17938" fmla="*/ 3374678 h 6812607"/>
              <a:gd name="connsiteX17939" fmla="*/ 5484316 w 6682383"/>
              <a:gd name="connsiteY17939" fmla="*/ 3382119 h 6812607"/>
              <a:gd name="connsiteX17940" fmla="*/ 5521523 w 6682383"/>
              <a:gd name="connsiteY17940" fmla="*/ 3389560 h 6812607"/>
              <a:gd name="connsiteX17941" fmla="*/ 5543847 w 6682383"/>
              <a:gd name="connsiteY17941" fmla="*/ 3393281 h 6812607"/>
              <a:gd name="connsiteX17942" fmla="*/ 5558730 w 6682383"/>
              <a:gd name="connsiteY17942" fmla="*/ 3404443 h 6812607"/>
              <a:gd name="connsiteX17943" fmla="*/ 5566172 w 6682383"/>
              <a:gd name="connsiteY17943" fmla="*/ 3419326 h 6812607"/>
              <a:gd name="connsiteX17944" fmla="*/ 5566172 w 6682383"/>
              <a:gd name="connsiteY17944" fmla="*/ 3426767 h 6812607"/>
              <a:gd name="connsiteX17945" fmla="*/ 5581054 w 6682383"/>
              <a:gd name="connsiteY17945" fmla="*/ 3411885 h 6812607"/>
              <a:gd name="connsiteX17946" fmla="*/ 5595937 w 6682383"/>
              <a:gd name="connsiteY17946" fmla="*/ 3404443 h 6812607"/>
              <a:gd name="connsiteX17947" fmla="*/ 5618261 w 6682383"/>
              <a:gd name="connsiteY17947" fmla="*/ 3404443 h 6812607"/>
              <a:gd name="connsiteX17948" fmla="*/ 5640586 w 6682383"/>
              <a:gd name="connsiteY17948" fmla="*/ 3419326 h 6812607"/>
              <a:gd name="connsiteX17949" fmla="*/ 5662910 w 6682383"/>
              <a:gd name="connsiteY17949" fmla="*/ 3434209 h 6812607"/>
              <a:gd name="connsiteX17950" fmla="*/ 5670351 w 6682383"/>
              <a:gd name="connsiteY17950" fmla="*/ 3434209 h 6812607"/>
              <a:gd name="connsiteX17951" fmla="*/ 5700117 w 6682383"/>
              <a:gd name="connsiteY17951" fmla="*/ 3449092 h 6812607"/>
              <a:gd name="connsiteX17952" fmla="*/ 5692676 w 6682383"/>
              <a:gd name="connsiteY17952" fmla="*/ 3449092 h 6812607"/>
              <a:gd name="connsiteX17953" fmla="*/ 5677793 w 6682383"/>
              <a:gd name="connsiteY17953" fmla="*/ 3441650 h 6812607"/>
              <a:gd name="connsiteX17954" fmla="*/ 5674072 w 6682383"/>
              <a:gd name="connsiteY17954" fmla="*/ 3441650 h 6812607"/>
              <a:gd name="connsiteX17955" fmla="*/ 5662910 w 6682383"/>
              <a:gd name="connsiteY17955" fmla="*/ 3441650 h 6812607"/>
              <a:gd name="connsiteX17956" fmla="*/ 5655468 w 6682383"/>
              <a:gd name="connsiteY17956" fmla="*/ 3441650 h 6812607"/>
              <a:gd name="connsiteX17957" fmla="*/ 5662910 w 6682383"/>
              <a:gd name="connsiteY17957" fmla="*/ 3449092 h 6812607"/>
              <a:gd name="connsiteX17958" fmla="*/ 5685234 w 6682383"/>
              <a:gd name="connsiteY17958" fmla="*/ 3456533 h 6812607"/>
              <a:gd name="connsiteX17959" fmla="*/ 5715000 w 6682383"/>
              <a:gd name="connsiteY17959" fmla="*/ 3449092 h 6812607"/>
              <a:gd name="connsiteX17960" fmla="*/ 5722441 w 6682383"/>
              <a:gd name="connsiteY17960" fmla="*/ 3449092 h 6812607"/>
              <a:gd name="connsiteX17961" fmla="*/ 5729883 w 6682383"/>
              <a:gd name="connsiteY17961" fmla="*/ 3456533 h 6812607"/>
              <a:gd name="connsiteX17962" fmla="*/ 5744765 w 6682383"/>
              <a:gd name="connsiteY17962" fmla="*/ 3456533 h 6812607"/>
              <a:gd name="connsiteX17963" fmla="*/ 5826621 w 6682383"/>
              <a:gd name="connsiteY17963" fmla="*/ 3471416 h 6812607"/>
              <a:gd name="connsiteX17964" fmla="*/ 5856386 w 6682383"/>
              <a:gd name="connsiteY17964" fmla="*/ 3475136 h 6812607"/>
              <a:gd name="connsiteX17965" fmla="*/ 5871269 w 6682383"/>
              <a:gd name="connsiteY17965" fmla="*/ 3478857 h 6812607"/>
              <a:gd name="connsiteX17966" fmla="*/ 5878711 w 6682383"/>
              <a:gd name="connsiteY17966" fmla="*/ 3475136 h 6812607"/>
              <a:gd name="connsiteX17967" fmla="*/ 5871269 w 6682383"/>
              <a:gd name="connsiteY17967" fmla="*/ 3463974 h 6812607"/>
              <a:gd name="connsiteX17968" fmla="*/ 5878711 w 6682383"/>
              <a:gd name="connsiteY17968" fmla="*/ 3463974 h 6812607"/>
              <a:gd name="connsiteX17969" fmla="*/ 5886152 w 6682383"/>
              <a:gd name="connsiteY17969" fmla="*/ 3467695 h 6812607"/>
              <a:gd name="connsiteX17970" fmla="*/ 5908476 w 6682383"/>
              <a:gd name="connsiteY17970" fmla="*/ 3471416 h 6812607"/>
              <a:gd name="connsiteX17971" fmla="*/ 5930801 w 6682383"/>
              <a:gd name="connsiteY17971" fmla="*/ 3475136 h 6812607"/>
              <a:gd name="connsiteX17972" fmla="*/ 5938242 w 6682383"/>
              <a:gd name="connsiteY17972" fmla="*/ 3478857 h 6812607"/>
              <a:gd name="connsiteX17973" fmla="*/ 5945683 w 6682383"/>
              <a:gd name="connsiteY17973" fmla="*/ 3482578 h 6812607"/>
              <a:gd name="connsiteX17974" fmla="*/ 5953125 w 6682383"/>
              <a:gd name="connsiteY17974" fmla="*/ 3486299 h 6812607"/>
              <a:gd name="connsiteX17975" fmla="*/ 5945683 w 6682383"/>
              <a:gd name="connsiteY17975" fmla="*/ 3493740 h 6812607"/>
              <a:gd name="connsiteX17976" fmla="*/ 5953125 w 6682383"/>
              <a:gd name="connsiteY17976" fmla="*/ 3493740 h 6812607"/>
              <a:gd name="connsiteX17977" fmla="*/ 5960566 w 6682383"/>
              <a:gd name="connsiteY17977" fmla="*/ 3486299 h 6812607"/>
              <a:gd name="connsiteX17978" fmla="*/ 5964287 w 6682383"/>
              <a:gd name="connsiteY17978" fmla="*/ 3497461 h 6812607"/>
              <a:gd name="connsiteX17979" fmla="*/ 5975449 w 6682383"/>
              <a:gd name="connsiteY17979" fmla="*/ 3497461 h 6812607"/>
              <a:gd name="connsiteX17980" fmla="*/ 5982890 w 6682383"/>
              <a:gd name="connsiteY17980" fmla="*/ 3501181 h 6812607"/>
              <a:gd name="connsiteX17981" fmla="*/ 5986611 w 6682383"/>
              <a:gd name="connsiteY17981" fmla="*/ 3519785 h 6812607"/>
              <a:gd name="connsiteX17982" fmla="*/ 5990332 w 6682383"/>
              <a:gd name="connsiteY17982" fmla="*/ 3523506 h 6812607"/>
              <a:gd name="connsiteX17983" fmla="*/ 5997773 w 6682383"/>
              <a:gd name="connsiteY17983" fmla="*/ 3523506 h 6812607"/>
              <a:gd name="connsiteX17984" fmla="*/ 6012656 w 6682383"/>
              <a:gd name="connsiteY17984" fmla="*/ 3530947 h 6812607"/>
              <a:gd name="connsiteX17985" fmla="*/ 5990332 w 6682383"/>
              <a:gd name="connsiteY17985" fmla="*/ 3530947 h 6812607"/>
              <a:gd name="connsiteX17986" fmla="*/ 5982890 w 6682383"/>
              <a:gd name="connsiteY17986" fmla="*/ 3530947 h 6812607"/>
              <a:gd name="connsiteX17987" fmla="*/ 5990332 w 6682383"/>
              <a:gd name="connsiteY17987" fmla="*/ 3538388 h 6812607"/>
              <a:gd name="connsiteX17988" fmla="*/ 6005215 w 6682383"/>
              <a:gd name="connsiteY17988" fmla="*/ 3545830 h 6812607"/>
              <a:gd name="connsiteX17989" fmla="*/ 5990332 w 6682383"/>
              <a:gd name="connsiteY17989" fmla="*/ 3545830 h 6812607"/>
              <a:gd name="connsiteX17990" fmla="*/ 5975449 w 6682383"/>
              <a:gd name="connsiteY17990" fmla="*/ 3542109 h 6812607"/>
              <a:gd name="connsiteX17991" fmla="*/ 5968008 w 6682383"/>
              <a:gd name="connsiteY17991" fmla="*/ 3538388 h 6812607"/>
              <a:gd name="connsiteX17992" fmla="*/ 5971728 w 6682383"/>
              <a:gd name="connsiteY17992" fmla="*/ 3545830 h 6812607"/>
              <a:gd name="connsiteX17993" fmla="*/ 5968008 w 6682383"/>
              <a:gd name="connsiteY17993" fmla="*/ 3553271 h 6812607"/>
              <a:gd name="connsiteX17994" fmla="*/ 5960566 w 6682383"/>
              <a:gd name="connsiteY17994" fmla="*/ 3553271 h 6812607"/>
              <a:gd name="connsiteX17995" fmla="*/ 5968008 w 6682383"/>
              <a:gd name="connsiteY17995" fmla="*/ 3556992 h 6812607"/>
              <a:gd name="connsiteX17996" fmla="*/ 5975449 w 6682383"/>
              <a:gd name="connsiteY17996" fmla="*/ 3556992 h 6812607"/>
              <a:gd name="connsiteX17997" fmla="*/ 5982890 w 6682383"/>
              <a:gd name="connsiteY17997" fmla="*/ 3560713 h 6812607"/>
              <a:gd name="connsiteX17998" fmla="*/ 5982890 w 6682383"/>
              <a:gd name="connsiteY17998" fmla="*/ 3568154 h 6812607"/>
              <a:gd name="connsiteX17999" fmla="*/ 5971728 w 6682383"/>
              <a:gd name="connsiteY17999" fmla="*/ 3571875 h 6812607"/>
              <a:gd name="connsiteX18000" fmla="*/ 5960566 w 6682383"/>
              <a:gd name="connsiteY18000" fmla="*/ 3564433 h 6812607"/>
              <a:gd name="connsiteX18001" fmla="*/ 5945683 w 6682383"/>
              <a:gd name="connsiteY18001" fmla="*/ 3568154 h 6812607"/>
              <a:gd name="connsiteX18002" fmla="*/ 5941963 w 6682383"/>
              <a:gd name="connsiteY18002" fmla="*/ 3560713 h 6812607"/>
              <a:gd name="connsiteX18003" fmla="*/ 5930801 w 6682383"/>
              <a:gd name="connsiteY18003" fmla="*/ 3568154 h 6812607"/>
              <a:gd name="connsiteX18004" fmla="*/ 5923359 w 6682383"/>
              <a:gd name="connsiteY18004" fmla="*/ 3560713 h 6812607"/>
              <a:gd name="connsiteX18005" fmla="*/ 5915918 w 6682383"/>
              <a:gd name="connsiteY18005" fmla="*/ 3545830 h 6812607"/>
              <a:gd name="connsiteX18006" fmla="*/ 5908476 w 6682383"/>
              <a:gd name="connsiteY18006" fmla="*/ 3545830 h 6812607"/>
              <a:gd name="connsiteX18007" fmla="*/ 5901035 w 6682383"/>
              <a:gd name="connsiteY18007" fmla="*/ 3553271 h 6812607"/>
              <a:gd name="connsiteX18008" fmla="*/ 5893593 w 6682383"/>
              <a:gd name="connsiteY18008" fmla="*/ 3553271 h 6812607"/>
              <a:gd name="connsiteX18009" fmla="*/ 5893593 w 6682383"/>
              <a:gd name="connsiteY18009" fmla="*/ 3560713 h 6812607"/>
              <a:gd name="connsiteX18010" fmla="*/ 5886152 w 6682383"/>
              <a:gd name="connsiteY18010" fmla="*/ 3560713 h 6812607"/>
              <a:gd name="connsiteX18011" fmla="*/ 5889873 w 6682383"/>
              <a:gd name="connsiteY18011" fmla="*/ 3568154 h 6812607"/>
              <a:gd name="connsiteX18012" fmla="*/ 5886152 w 6682383"/>
              <a:gd name="connsiteY18012" fmla="*/ 3575595 h 6812607"/>
              <a:gd name="connsiteX18013" fmla="*/ 5863828 w 6682383"/>
              <a:gd name="connsiteY18013" fmla="*/ 3575595 h 6812607"/>
              <a:gd name="connsiteX18014" fmla="*/ 5848945 w 6682383"/>
              <a:gd name="connsiteY18014" fmla="*/ 3575595 h 6812607"/>
              <a:gd name="connsiteX18015" fmla="*/ 5863828 w 6682383"/>
              <a:gd name="connsiteY18015" fmla="*/ 3583037 h 6812607"/>
              <a:gd name="connsiteX18016" fmla="*/ 5878711 w 6682383"/>
              <a:gd name="connsiteY18016" fmla="*/ 3583037 h 6812607"/>
              <a:gd name="connsiteX18017" fmla="*/ 5886152 w 6682383"/>
              <a:gd name="connsiteY18017" fmla="*/ 3583037 h 6812607"/>
              <a:gd name="connsiteX18018" fmla="*/ 5886152 w 6682383"/>
              <a:gd name="connsiteY18018" fmla="*/ 3586758 h 6812607"/>
              <a:gd name="connsiteX18019" fmla="*/ 5893593 w 6682383"/>
              <a:gd name="connsiteY18019" fmla="*/ 3601640 h 6812607"/>
              <a:gd name="connsiteX18020" fmla="*/ 5908476 w 6682383"/>
              <a:gd name="connsiteY18020" fmla="*/ 3612803 h 6812607"/>
              <a:gd name="connsiteX18021" fmla="*/ 5915918 w 6682383"/>
              <a:gd name="connsiteY18021" fmla="*/ 3612803 h 6812607"/>
              <a:gd name="connsiteX18022" fmla="*/ 5930801 w 6682383"/>
              <a:gd name="connsiteY18022" fmla="*/ 3612803 h 6812607"/>
              <a:gd name="connsiteX18023" fmla="*/ 5960566 w 6682383"/>
              <a:gd name="connsiteY18023" fmla="*/ 3627685 h 6812607"/>
              <a:gd name="connsiteX18024" fmla="*/ 5953125 w 6682383"/>
              <a:gd name="connsiteY18024" fmla="*/ 3635127 h 6812607"/>
              <a:gd name="connsiteX18025" fmla="*/ 5938242 w 6682383"/>
              <a:gd name="connsiteY18025" fmla="*/ 3631406 h 6812607"/>
              <a:gd name="connsiteX18026" fmla="*/ 5930801 w 6682383"/>
              <a:gd name="connsiteY18026" fmla="*/ 3627685 h 6812607"/>
              <a:gd name="connsiteX18027" fmla="*/ 5923359 w 6682383"/>
              <a:gd name="connsiteY18027" fmla="*/ 3627685 h 6812607"/>
              <a:gd name="connsiteX18028" fmla="*/ 5915918 w 6682383"/>
              <a:gd name="connsiteY18028" fmla="*/ 3620244 h 6812607"/>
              <a:gd name="connsiteX18029" fmla="*/ 5908476 w 6682383"/>
              <a:gd name="connsiteY18029" fmla="*/ 3620244 h 6812607"/>
              <a:gd name="connsiteX18030" fmla="*/ 5901035 w 6682383"/>
              <a:gd name="connsiteY18030" fmla="*/ 3620244 h 6812607"/>
              <a:gd name="connsiteX18031" fmla="*/ 5878711 w 6682383"/>
              <a:gd name="connsiteY18031" fmla="*/ 3620244 h 6812607"/>
              <a:gd name="connsiteX18032" fmla="*/ 5871269 w 6682383"/>
              <a:gd name="connsiteY18032" fmla="*/ 3620244 h 6812607"/>
              <a:gd name="connsiteX18033" fmla="*/ 5882431 w 6682383"/>
              <a:gd name="connsiteY18033" fmla="*/ 3623965 h 6812607"/>
              <a:gd name="connsiteX18034" fmla="*/ 5889873 w 6682383"/>
              <a:gd name="connsiteY18034" fmla="*/ 3627685 h 6812607"/>
              <a:gd name="connsiteX18035" fmla="*/ 5901035 w 6682383"/>
              <a:gd name="connsiteY18035" fmla="*/ 3635127 h 6812607"/>
              <a:gd name="connsiteX18036" fmla="*/ 5915918 w 6682383"/>
              <a:gd name="connsiteY18036" fmla="*/ 3646289 h 6812607"/>
              <a:gd name="connsiteX18037" fmla="*/ 5930801 w 6682383"/>
              <a:gd name="connsiteY18037" fmla="*/ 3657451 h 6812607"/>
              <a:gd name="connsiteX18038" fmla="*/ 5938242 w 6682383"/>
              <a:gd name="connsiteY18038" fmla="*/ 3679775 h 6812607"/>
              <a:gd name="connsiteX18039" fmla="*/ 5945683 w 6682383"/>
              <a:gd name="connsiteY18039" fmla="*/ 3687217 h 6812607"/>
              <a:gd name="connsiteX18040" fmla="*/ 5938242 w 6682383"/>
              <a:gd name="connsiteY18040" fmla="*/ 3687217 h 6812607"/>
              <a:gd name="connsiteX18041" fmla="*/ 5930801 w 6682383"/>
              <a:gd name="connsiteY18041" fmla="*/ 3679775 h 6812607"/>
              <a:gd name="connsiteX18042" fmla="*/ 5923359 w 6682383"/>
              <a:gd name="connsiteY18042" fmla="*/ 3672334 h 6812607"/>
              <a:gd name="connsiteX18043" fmla="*/ 5915918 w 6682383"/>
              <a:gd name="connsiteY18043" fmla="*/ 3664892 h 6812607"/>
              <a:gd name="connsiteX18044" fmla="*/ 5901035 w 6682383"/>
              <a:gd name="connsiteY18044" fmla="*/ 3657451 h 6812607"/>
              <a:gd name="connsiteX18045" fmla="*/ 5893593 w 6682383"/>
              <a:gd name="connsiteY18045" fmla="*/ 3642568 h 6812607"/>
              <a:gd name="connsiteX18046" fmla="*/ 5886152 w 6682383"/>
              <a:gd name="connsiteY18046" fmla="*/ 3657451 h 6812607"/>
              <a:gd name="connsiteX18047" fmla="*/ 5878711 w 6682383"/>
              <a:gd name="connsiteY18047" fmla="*/ 3657451 h 6812607"/>
              <a:gd name="connsiteX18048" fmla="*/ 5878711 w 6682383"/>
              <a:gd name="connsiteY18048" fmla="*/ 3664892 h 6812607"/>
              <a:gd name="connsiteX18049" fmla="*/ 5882431 w 6682383"/>
              <a:gd name="connsiteY18049" fmla="*/ 3664892 h 6812607"/>
              <a:gd name="connsiteX18050" fmla="*/ 5886152 w 6682383"/>
              <a:gd name="connsiteY18050" fmla="*/ 3657451 h 6812607"/>
              <a:gd name="connsiteX18051" fmla="*/ 5908476 w 6682383"/>
              <a:gd name="connsiteY18051" fmla="*/ 3672334 h 6812607"/>
              <a:gd name="connsiteX18052" fmla="*/ 5908476 w 6682383"/>
              <a:gd name="connsiteY18052" fmla="*/ 3679775 h 6812607"/>
              <a:gd name="connsiteX18053" fmla="*/ 5915918 w 6682383"/>
              <a:gd name="connsiteY18053" fmla="*/ 3679775 h 6812607"/>
              <a:gd name="connsiteX18054" fmla="*/ 5923359 w 6682383"/>
              <a:gd name="connsiteY18054" fmla="*/ 3687217 h 6812607"/>
              <a:gd name="connsiteX18055" fmla="*/ 5938242 w 6682383"/>
              <a:gd name="connsiteY18055" fmla="*/ 3694658 h 6812607"/>
              <a:gd name="connsiteX18056" fmla="*/ 5960566 w 6682383"/>
              <a:gd name="connsiteY18056" fmla="*/ 3709541 h 6812607"/>
              <a:gd name="connsiteX18057" fmla="*/ 5968008 w 6682383"/>
              <a:gd name="connsiteY18057" fmla="*/ 3709541 h 6812607"/>
              <a:gd name="connsiteX18058" fmla="*/ 5968008 w 6682383"/>
              <a:gd name="connsiteY18058" fmla="*/ 3695030 h 6812607"/>
              <a:gd name="connsiteX18059" fmla="*/ 5969868 w 6682383"/>
              <a:gd name="connsiteY18059" fmla="*/ 3695123 h 6812607"/>
              <a:gd name="connsiteX18060" fmla="*/ 5975449 w 6682383"/>
              <a:gd name="connsiteY18060" fmla="*/ 3702099 h 6812607"/>
              <a:gd name="connsiteX18061" fmla="*/ 5990332 w 6682383"/>
              <a:gd name="connsiteY18061" fmla="*/ 3702099 h 6812607"/>
              <a:gd name="connsiteX18062" fmla="*/ 5994052 w 6682383"/>
              <a:gd name="connsiteY18062" fmla="*/ 3713261 h 6812607"/>
              <a:gd name="connsiteX18063" fmla="*/ 6001494 w 6682383"/>
              <a:gd name="connsiteY18063" fmla="*/ 3716982 h 6812607"/>
              <a:gd name="connsiteX18064" fmla="*/ 6008935 w 6682383"/>
              <a:gd name="connsiteY18064" fmla="*/ 3720703 h 6812607"/>
              <a:gd name="connsiteX18065" fmla="*/ 6012656 w 6682383"/>
              <a:gd name="connsiteY18065" fmla="*/ 3731865 h 6812607"/>
              <a:gd name="connsiteX18066" fmla="*/ 6012656 w 6682383"/>
              <a:gd name="connsiteY18066" fmla="*/ 3743027 h 6812607"/>
              <a:gd name="connsiteX18067" fmla="*/ 6012656 w 6682383"/>
              <a:gd name="connsiteY18067" fmla="*/ 3754189 h 6812607"/>
              <a:gd name="connsiteX18068" fmla="*/ 6016377 w 6682383"/>
              <a:gd name="connsiteY18068" fmla="*/ 3765351 h 6812607"/>
              <a:gd name="connsiteX18069" fmla="*/ 6020097 w 6682383"/>
              <a:gd name="connsiteY18069" fmla="*/ 3769072 h 6812607"/>
              <a:gd name="connsiteX18070" fmla="*/ 6027539 w 6682383"/>
              <a:gd name="connsiteY18070" fmla="*/ 3761631 h 6812607"/>
              <a:gd name="connsiteX18071" fmla="*/ 6031260 w 6682383"/>
              <a:gd name="connsiteY18071" fmla="*/ 3757910 h 6812607"/>
              <a:gd name="connsiteX18072" fmla="*/ 6034980 w 6682383"/>
              <a:gd name="connsiteY18072" fmla="*/ 3765351 h 6812607"/>
              <a:gd name="connsiteX18073" fmla="*/ 6034980 w 6682383"/>
              <a:gd name="connsiteY18073" fmla="*/ 3776513 h 6812607"/>
              <a:gd name="connsiteX18074" fmla="*/ 6049863 w 6682383"/>
              <a:gd name="connsiteY18074" fmla="*/ 3776513 h 6812607"/>
              <a:gd name="connsiteX18075" fmla="*/ 6064746 w 6682383"/>
              <a:gd name="connsiteY18075" fmla="*/ 3783955 h 6812607"/>
              <a:gd name="connsiteX18076" fmla="*/ 6072187 w 6682383"/>
              <a:gd name="connsiteY18076" fmla="*/ 3783955 h 6812607"/>
              <a:gd name="connsiteX18077" fmla="*/ 6075908 w 6682383"/>
              <a:gd name="connsiteY18077" fmla="*/ 3787676 h 6812607"/>
              <a:gd name="connsiteX18078" fmla="*/ 6083349 w 6682383"/>
              <a:gd name="connsiteY18078" fmla="*/ 3791396 h 6812607"/>
              <a:gd name="connsiteX18079" fmla="*/ 6109394 w 6682383"/>
              <a:gd name="connsiteY18079" fmla="*/ 3806279 h 6812607"/>
              <a:gd name="connsiteX18080" fmla="*/ 6127998 w 6682383"/>
              <a:gd name="connsiteY18080" fmla="*/ 3813720 h 6812607"/>
              <a:gd name="connsiteX18081" fmla="*/ 6127998 w 6682383"/>
              <a:gd name="connsiteY18081" fmla="*/ 3817441 h 6812607"/>
              <a:gd name="connsiteX18082" fmla="*/ 6116836 w 6682383"/>
              <a:gd name="connsiteY18082" fmla="*/ 3813720 h 6812607"/>
              <a:gd name="connsiteX18083" fmla="*/ 6094511 w 6682383"/>
              <a:gd name="connsiteY18083" fmla="*/ 3806279 h 6812607"/>
              <a:gd name="connsiteX18084" fmla="*/ 6087070 w 6682383"/>
              <a:gd name="connsiteY18084" fmla="*/ 3806279 h 6812607"/>
              <a:gd name="connsiteX18085" fmla="*/ 6094511 w 6682383"/>
              <a:gd name="connsiteY18085" fmla="*/ 3821162 h 6812607"/>
              <a:gd name="connsiteX18086" fmla="*/ 6098232 w 6682383"/>
              <a:gd name="connsiteY18086" fmla="*/ 3824883 h 6812607"/>
              <a:gd name="connsiteX18087" fmla="*/ 6109394 w 6682383"/>
              <a:gd name="connsiteY18087" fmla="*/ 3828603 h 6812607"/>
              <a:gd name="connsiteX18088" fmla="*/ 6109394 w 6682383"/>
              <a:gd name="connsiteY18088" fmla="*/ 3836045 h 6812607"/>
              <a:gd name="connsiteX18089" fmla="*/ 6116836 w 6682383"/>
              <a:gd name="connsiteY18089" fmla="*/ 3843486 h 6812607"/>
              <a:gd name="connsiteX18090" fmla="*/ 6124277 w 6682383"/>
              <a:gd name="connsiteY18090" fmla="*/ 3850928 h 6812607"/>
              <a:gd name="connsiteX18091" fmla="*/ 6101953 w 6682383"/>
              <a:gd name="connsiteY18091" fmla="*/ 3850928 h 6812607"/>
              <a:gd name="connsiteX18092" fmla="*/ 6109394 w 6682383"/>
              <a:gd name="connsiteY18092" fmla="*/ 3858369 h 6812607"/>
              <a:gd name="connsiteX18093" fmla="*/ 6116836 w 6682383"/>
              <a:gd name="connsiteY18093" fmla="*/ 3858369 h 6812607"/>
              <a:gd name="connsiteX18094" fmla="*/ 6139160 w 6682383"/>
              <a:gd name="connsiteY18094" fmla="*/ 3876972 h 6812607"/>
              <a:gd name="connsiteX18095" fmla="*/ 6154043 w 6682383"/>
              <a:gd name="connsiteY18095" fmla="*/ 3880693 h 6812607"/>
              <a:gd name="connsiteX18096" fmla="*/ 6154043 w 6682383"/>
              <a:gd name="connsiteY18096" fmla="*/ 3865810 h 6812607"/>
              <a:gd name="connsiteX18097" fmla="*/ 6154043 w 6682383"/>
              <a:gd name="connsiteY18097" fmla="*/ 3858369 h 6812607"/>
              <a:gd name="connsiteX18098" fmla="*/ 6168926 w 6682383"/>
              <a:gd name="connsiteY18098" fmla="*/ 3858369 h 6812607"/>
              <a:gd name="connsiteX18099" fmla="*/ 6176367 w 6682383"/>
              <a:gd name="connsiteY18099" fmla="*/ 3858369 h 6812607"/>
              <a:gd name="connsiteX18100" fmla="*/ 6198691 w 6682383"/>
              <a:gd name="connsiteY18100" fmla="*/ 3865810 h 6812607"/>
              <a:gd name="connsiteX18101" fmla="*/ 6202412 w 6682383"/>
              <a:gd name="connsiteY18101" fmla="*/ 3869531 h 6812607"/>
              <a:gd name="connsiteX18102" fmla="*/ 6209853 w 6682383"/>
              <a:gd name="connsiteY18102" fmla="*/ 3873252 h 6812607"/>
              <a:gd name="connsiteX18103" fmla="*/ 6217295 w 6682383"/>
              <a:gd name="connsiteY18103" fmla="*/ 3876972 h 6812607"/>
              <a:gd name="connsiteX18104" fmla="*/ 6221015 w 6682383"/>
              <a:gd name="connsiteY18104" fmla="*/ 3880693 h 6812607"/>
              <a:gd name="connsiteX18105" fmla="*/ 6265664 w 6682383"/>
              <a:gd name="connsiteY18105" fmla="*/ 3903017 h 6812607"/>
              <a:gd name="connsiteX18106" fmla="*/ 6280547 w 6682383"/>
              <a:gd name="connsiteY18106" fmla="*/ 3903017 h 6812607"/>
              <a:gd name="connsiteX18107" fmla="*/ 6287988 w 6682383"/>
              <a:gd name="connsiteY18107" fmla="*/ 3917900 h 6812607"/>
              <a:gd name="connsiteX18108" fmla="*/ 6287988 w 6682383"/>
              <a:gd name="connsiteY18108" fmla="*/ 3925342 h 6812607"/>
              <a:gd name="connsiteX18109" fmla="*/ 6280547 w 6682383"/>
              <a:gd name="connsiteY18109" fmla="*/ 3932783 h 6812607"/>
              <a:gd name="connsiteX18110" fmla="*/ 6273105 w 6682383"/>
              <a:gd name="connsiteY18110" fmla="*/ 3932783 h 6812607"/>
              <a:gd name="connsiteX18111" fmla="*/ 6280547 w 6682383"/>
              <a:gd name="connsiteY18111" fmla="*/ 3925342 h 6812607"/>
              <a:gd name="connsiteX18112" fmla="*/ 6265664 w 6682383"/>
              <a:gd name="connsiteY18112" fmla="*/ 3910459 h 6812607"/>
              <a:gd name="connsiteX18113" fmla="*/ 6235898 w 6682383"/>
              <a:gd name="connsiteY18113" fmla="*/ 3917900 h 6812607"/>
              <a:gd name="connsiteX18114" fmla="*/ 6235898 w 6682383"/>
              <a:gd name="connsiteY18114" fmla="*/ 3925342 h 6812607"/>
              <a:gd name="connsiteX18115" fmla="*/ 6191250 w 6682383"/>
              <a:gd name="connsiteY18115" fmla="*/ 3917900 h 6812607"/>
              <a:gd name="connsiteX18116" fmla="*/ 6172646 w 6682383"/>
              <a:gd name="connsiteY18116" fmla="*/ 3910459 h 6812607"/>
              <a:gd name="connsiteX18117" fmla="*/ 6154043 w 6682383"/>
              <a:gd name="connsiteY18117" fmla="*/ 3903017 h 6812607"/>
              <a:gd name="connsiteX18118" fmla="*/ 6150322 w 6682383"/>
              <a:gd name="connsiteY18118" fmla="*/ 3903017 h 6812607"/>
              <a:gd name="connsiteX18119" fmla="*/ 6139160 w 6682383"/>
              <a:gd name="connsiteY18119" fmla="*/ 3903017 h 6812607"/>
              <a:gd name="connsiteX18120" fmla="*/ 6135439 w 6682383"/>
              <a:gd name="connsiteY18120" fmla="*/ 3899297 h 6812607"/>
              <a:gd name="connsiteX18121" fmla="*/ 6124277 w 6682383"/>
              <a:gd name="connsiteY18121" fmla="*/ 3895576 h 6812607"/>
              <a:gd name="connsiteX18122" fmla="*/ 6120556 w 6682383"/>
              <a:gd name="connsiteY18122" fmla="*/ 3899297 h 6812607"/>
              <a:gd name="connsiteX18123" fmla="*/ 6131718 w 6682383"/>
              <a:gd name="connsiteY18123" fmla="*/ 3903017 h 6812607"/>
              <a:gd name="connsiteX18124" fmla="*/ 6131718 w 6682383"/>
              <a:gd name="connsiteY18124" fmla="*/ 3910459 h 6812607"/>
              <a:gd name="connsiteX18125" fmla="*/ 6139160 w 6682383"/>
              <a:gd name="connsiteY18125" fmla="*/ 3925342 h 6812607"/>
              <a:gd name="connsiteX18126" fmla="*/ 6154043 w 6682383"/>
              <a:gd name="connsiteY18126" fmla="*/ 3925342 h 6812607"/>
              <a:gd name="connsiteX18127" fmla="*/ 6154043 w 6682383"/>
              <a:gd name="connsiteY18127" fmla="*/ 3932783 h 6812607"/>
              <a:gd name="connsiteX18128" fmla="*/ 6154043 w 6682383"/>
              <a:gd name="connsiteY18128" fmla="*/ 3936504 h 6812607"/>
              <a:gd name="connsiteX18129" fmla="*/ 6165205 w 6682383"/>
              <a:gd name="connsiteY18129" fmla="*/ 3932783 h 6812607"/>
              <a:gd name="connsiteX18130" fmla="*/ 6172646 w 6682383"/>
              <a:gd name="connsiteY18130" fmla="*/ 3929062 h 6812607"/>
              <a:gd name="connsiteX18131" fmla="*/ 6183808 w 6682383"/>
              <a:gd name="connsiteY18131" fmla="*/ 3925342 h 6812607"/>
              <a:gd name="connsiteX18132" fmla="*/ 6183808 w 6682383"/>
              <a:gd name="connsiteY18132" fmla="*/ 3932783 h 6812607"/>
              <a:gd name="connsiteX18133" fmla="*/ 6191250 w 6682383"/>
              <a:gd name="connsiteY18133" fmla="*/ 3940224 h 6812607"/>
              <a:gd name="connsiteX18134" fmla="*/ 6198691 w 6682383"/>
              <a:gd name="connsiteY18134" fmla="*/ 3940224 h 6812607"/>
              <a:gd name="connsiteX18135" fmla="*/ 6191250 w 6682383"/>
              <a:gd name="connsiteY18135" fmla="*/ 3947666 h 6812607"/>
              <a:gd name="connsiteX18136" fmla="*/ 6191250 w 6682383"/>
              <a:gd name="connsiteY18136" fmla="*/ 3955107 h 6812607"/>
              <a:gd name="connsiteX18137" fmla="*/ 6183808 w 6682383"/>
              <a:gd name="connsiteY18137" fmla="*/ 3955107 h 6812607"/>
              <a:gd name="connsiteX18138" fmla="*/ 6176367 w 6682383"/>
              <a:gd name="connsiteY18138" fmla="*/ 3955107 h 6812607"/>
              <a:gd name="connsiteX18139" fmla="*/ 6183808 w 6682383"/>
              <a:gd name="connsiteY18139" fmla="*/ 3962549 h 6812607"/>
              <a:gd name="connsiteX18140" fmla="*/ 6206133 w 6682383"/>
              <a:gd name="connsiteY18140" fmla="*/ 3969990 h 6812607"/>
              <a:gd name="connsiteX18141" fmla="*/ 6215899 w 6682383"/>
              <a:gd name="connsiteY18141" fmla="*/ 3980222 h 6812607"/>
              <a:gd name="connsiteX18142" fmla="*/ 6219527 w 6682383"/>
              <a:gd name="connsiteY18142" fmla="*/ 3984575 h 6812607"/>
              <a:gd name="connsiteX18143" fmla="*/ 6215899 w 6682383"/>
              <a:gd name="connsiteY18143" fmla="*/ 3983245 h 6812607"/>
              <a:gd name="connsiteX18144" fmla="*/ 6206133 w 6682383"/>
              <a:gd name="connsiteY18144" fmla="*/ 3981152 h 6812607"/>
              <a:gd name="connsiteX18145" fmla="*/ 6183808 w 6682383"/>
              <a:gd name="connsiteY18145" fmla="*/ 3977431 h 6812607"/>
              <a:gd name="connsiteX18146" fmla="*/ 6176367 w 6682383"/>
              <a:gd name="connsiteY18146" fmla="*/ 3969990 h 6812607"/>
              <a:gd name="connsiteX18147" fmla="*/ 6165205 w 6682383"/>
              <a:gd name="connsiteY18147" fmla="*/ 3969990 h 6812607"/>
              <a:gd name="connsiteX18148" fmla="*/ 6161484 w 6682383"/>
              <a:gd name="connsiteY18148" fmla="*/ 3969990 h 6812607"/>
              <a:gd name="connsiteX18149" fmla="*/ 6154043 w 6682383"/>
              <a:gd name="connsiteY18149" fmla="*/ 3977431 h 6812607"/>
              <a:gd name="connsiteX18150" fmla="*/ 6161484 w 6682383"/>
              <a:gd name="connsiteY18150" fmla="*/ 3984873 h 6812607"/>
              <a:gd name="connsiteX18151" fmla="*/ 6168926 w 6682383"/>
              <a:gd name="connsiteY18151" fmla="*/ 3984873 h 6812607"/>
              <a:gd name="connsiteX18152" fmla="*/ 6168926 w 6682383"/>
              <a:gd name="connsiteY18152" fmla="*/ 3977431 h 6812607"/>
              <a:gd name="connsiteX18153" fmla="*/ 6176367 w 6682383"/>
              <a:gd name="connsiteY18153" fmla="*/ 3977431 h 6812607"/>
              <a:gd name="connsiteX18154" fmla="*/ 6176367 w 6682383"/>
              <a:gd name="connsiteY18154" fmla="*/ 3984873 h 6812607"/>
              <a:gd name="connsiteX18155" fmla="*/ 6183808 w 6682383"/>
              <a:gd name="connsiteY18155" fmla="*/ 3984873 h 6812607"/>
              <a:gd name="connsiteX18156" fmla="*/ 6191250 w 6682383"/>
              <a:gd name="connsiteY18156" fmla="*/ 3992314 h 6812607"/>
              <a:gd name="connsiteX18157" fmla="*/ 6206133 w 6682383"/>
              <a:gd name="connsiteY18157" fmla="*/ 3999756 h 6812607"/>
              <a:gd name="connsiteX18158" fmla="*/ 6217295 w 6682383"/>
              <a:gd name="connsiteY18158" fmla="*/ 3999756 h 6812607"/>
              <a:gd name="connsiteX18159" fmla="*/ 6228457 w 6682383"/>
              <a:gd name="connsiteY18159" fmla="*/ 3999756 h 6812607"/>
              <a:gd name="connsiteX18160" fmla="*/ 6258222 w 6682383"/>
              <a:gd name="connsiteY18160" fmla="*/ 4014638 h 6812607"/>
              <a:gd name="connsiteX18161" fmla="*/ 6261943 w 6682383"/>
              <a:gd name="connsiteY18161" fmla="*/ 4022080 h 6812607"/>
              <a:gd name="connsiteX18162" fmla="*/ 6265664 w 6682383"/>
              <a:gd name="connsiteY18162" fmla="*/ 4029521 h 6812607"/>
              <a:gd name="connsiteX18163" fmla="*/ 6265664 w 6682383"/>
              <a:gd name="connsiteY18163" fmla="*/ 4036963 h 6812607"/>
              <a:gd name="connsiteX18164" fmla="*/ 6261943 w 6682383"/>
              <a:gd name="connsiteY18164" fmla="*/ 4033242 h 6812607"/>
              <a:gd name="connsiteX18165" fmla="*/ 6258222 w 6682383"/>
              <a:gd name="connsiteY18165" fmla="*/ 4029521 h 6812607"/>
              <a:gd name="connsiteX18166" fmla="*/ 6235898 w 6682383"/>
              <a:gd name="connsiteY18166" fmla="*/ 4022080 h 6812607"/>
              <a:gd name="connsiteX18167" fmla="*/ 6221015 w 6682383"/>
              <a:gd name="connsiteY18167" fmla="*/ 4014638 h 6812607"/>
              <a:gd name="connsiteX18168" fmla="*/ 6206133 w 6682383"/>
              <a:gd name="connsiteY18168" fmla="*/ 4014638 h 6812607"/>
              <a:gd name="connsiteX18169" fmla="*/ 6191250 w 6682383"/>
              <a:gd name="connsiteY18169" fmla="*/ 4014638 h 6812607"/>
              <a:gd name="connsiteX18170" fmla="*/ 6183808 w 6682383"/>
              <a:gd name="connsiteY18170" fmla="*/ 4022080 h 6812607"/>
              <a:gd name="connsiteX18171" fmla="*/ 6191250 w 6682383"/>
              <a:gd name="connsiteY18171" fmla="*/ 4029521 h 6812607"/>
              <a:gd name="connsiteX18172" fmla="*/ 6183808 w 6682383"/>
              <a:gd name="connsiteY18172" fmla="*/ 4029521 h 6812607"/>
              <a:gd name="connsiteX18173" fmla="*/ 6183808 w 6682383"/>
              <a:gd name="connsiteY18173" fmla="*/ 4044404 h 6812607"/>
              <a:gd name="connsiteX18174" fmla="*/ 6168926 w 6682383"/>
              <a:gd name="connsiteY18174" fmla="*/ 4036963 h 6812607"/>
              <a:gd name="connsiteX18175" fmla="*/ 6168926 w 6682383"/>
              <a:gd name="connsiteY18175" fmla="*/ 4022080 h 6812607"/>
              <a:gd name="connsiteX18176" fmla="*/ 6161484 w 6682383"/>
              <a:gd name="connsiteY18176" fmla="*/ 4014638 h 6812607"/>
              <a:gd name="connsiteX18177" fmla="*/ 6150322 w 6682383"/>
              <a:gd name="connsiteY18177" fmla="*/ 4014638 h 6812607"/>
              <a:gd name="connsiteX18178" fmla="*/ 6146601 w 6682383"/>
              <a:gd name="connsiteY18178" fmla="*/ 4007197 h 6812607"/>
              <a:gd name="connsiteX18179" fmla="*/ 6139160 w 6682383"/>
              <a:gd name="connsiteY18179" fmla="*/ 4007197 h 6812607"/>
              <a:gd name="connsiteX18180" fmla="*/ 6150322 w 6682383"/>
              <a:gd name="connsiteY18180" fmla="*/ 4018359 h 6812607"/>
              <a:gd name="connsiteX18181" fmla="*/ 6161484 w 6682383"/>
              <a:gd name="connsiteY18181" fmla="*/ 4036963 h 6812607"/>
              <a:gd name="connsiteX18182" fmla="*/ 6161484 w 6682383"/>
              <a:gd name="connsiteY18182" fmla="*/ 4044404 h 6812607"/>
              <a:gd name="connsiteX18183" fmla="*/ 6168926 w 6682383"/>
              <a:gd name="connsiteY18183" fmla="*/ 4051845 h 6812607"/>
              <a:gd name="connsiteX18184" fmla="*/ 6161484 w 6682383"/>
              <a:gd name="connsiteY18184" fmla="*/ 4066728 h 6812607"/>
              <a:gd name="connsiteX18185" fmla="*/ 6161484 w 6682383"/>
              <a:gd name="connsiteY18185" fmla="*/ 4059287 h 6812607"/>
              <a:gd name="connsiteX18186" fmla="*/ 6146601 w 6682383"/>
              <a:gd name="connsiteY18186" fmla="*/ 4036963 h 6812607"/>
              <a:gd name="connsiteX18187" fmla="*/ 6109394 w 6682383"/>
              <a:gd name="connsiteY18187" fmla="*/ 4036963 h 6812607"/>
              <a:gd name="connsiteX18188" fmla="*/ 6131718 w 6682383"/>
              <a:gd name="connsiteY18188" fmla="*/ 4044404 h 6812607"/>
              <a:gd name="connsiteX18189" fmla="*/ 6142881 w 6682383"/>
              <a:gd name="connsiteY18189" fmla="*/ 4048125 h 6812607"/>
              <a:gd name="connsiteX18190" fmla="*/ 6146601 w 6682383"/>
              <a:gd name="connsiteY18190" fmla="*/ 4063008 h 6812607"/>
              <a:gd name="connsiteX18191" fmla="*/ 6139160 w 6682383"/>
              <a:gd name="connsiteY18191" fmla="*/ 4066728 h 6812607"/>
              <a:gd name="connsiteX18192" fmla="*/ 6139160 w 6682383"/>
              <a:gd name="connsiteY18192" fmla="*/ 4059287 h 6812607"/>
              <a:gd name="connsiteX18193" fmla="*/ 6109394 w 6682383"/>
              <a:gd name="connsiteY18193" fmla="*/ 4044404 h 6812607"/>
              <a:gd name="connsiteX18194" fmla="*/ 6094511 w 6682383"/>
              <a:gd name="connsiteY18194" fmla="*/ 4044404 h 6812607"/>
              <a:gd name="connsiteX18195" fmla="*/ 6079629 w 6682383"/>
              <a:gd name="connsiteY18195" fmla="*/ 4036963 h 6812607"/>
              <a:gd name="connsiteX18196" fmla="*/ 6057304 w 6682383"/>
              <a:gd name="connsiteY18196" fmla="*/ 4036963 h 6812607"/>
              <a:gd name="connsiteX18197" fmla="*/ 6027539 w 6682383"/>
              <a:gd name="connsiteY18197" fmla="*/ 4029521 h 6812607"/>
              <a:gd name="connsiteX18198" fmla="*/ 6020097 w 6682383"/>
              <a:gd name="connsiteY18198" fmla="*/ 4022080 h 6812607"/>
              <a:gd name="connsiteX18199" fmla="*/ 6012656 w 6682383"/>
              <a:gd name="connsiteY18199" fmla="*/ 4022080 h 6812607"/>
              <a:gd name="connsiteX18200" fmla="*/ 5997773 w 6682383"/>
              <a:gd name="connsiteY18200" fmla="*/ 4022080 h 6812607"/>
              <a:gd name="connsiteX18201" fmla="*/ 5982890 w 6682383"/>
              <a:gd name="connsiteY18201" fmla="*/ 4014638 h 6812607"/>
              <a:gd name="connsiteX18202" fmla="*/ 5986611 w 6682383"/>
              <a:gd name="connsiteY18202" fmla="*/ 4022080 h 6812607"/>
              <a:gd name="connsiteX18203" fmla="*/ 5997773 w 6682383"/>
              <a:gd name="connsiteY18203" fmla="*/ 4029521 h 6812607"/>
              <a:gd name="connsiteX18204" fmla="*/ 6012656 w 6682383"/>
              <a:gd name="connsiteY18204" fmla="*/ 4036963 h 6812607"/>
              <a:gd name="connsiteX18205" fmla="*/ 6027539 w 6682383"/>
              <a:gd name="connsiteY18205" fmla="*/ 4044404 h 6812607"/>
              <a:gd name="connsiteX18206" fmla="*/ 6049863 w 6682383"/>
              <a:gd name="connsiteY18206" fmla="*/ 4051845 h 6812607"/>
              <a:gd name="connsiteX18207" fmla="*/ 6072187 w 6682383"/>
              <a:gd name="connsiteY18207" fmla="*/ 4059287 h 6812607"/>
              <a:gd name="connsiteX18208" fmla="*/ 6079629 w 6682383"/>
              <a:gd name="connsiteY18208" fmla="*/ 4066728 h 6812607"/>
              <a:gd name="connsiteX18209" fmla="*/ 6094511 w 6682383"/>
              <a:gd name="connsiteY18209" fmla="*/ 4066728 h 6812607"/>
              <a:gd name="connsiteX18210" fmla="*/ 6105674 w 6682383"/>
              <a:gd name="connsiteY18210" fmla="*/ 4066728 h 6812607"/>
              <a:gd name="connsiteX18211" fmla="*/ 6116836 w 6682383"/>
              <a:gd name="connsiteY18211" fmla="*/ 4074170 h 6812607"/>
              <a:gd name="connsiteX18212" fmla="*/ 6109394 w 6682383"/>
              <a:gd name="connsiteY18212" fmla="*/ 4089053 h 6812607"/>
              <a:gd name="connsiteX18213" fmla="*/ 6124277 w 6682383"/>
              <a:gd name="connsiteY18213" fmla="*/ 4096494 h 6812607"/>
              <a:gd name="connsiteX18214" fmla="*/ 6168926 w 6682383"/>
              <a:gd name="connsiteY18214" fmla="*/ 4118818 h 6812607"/>
              <a:gd name="connsiteX18215" fmla="*/ 6161484 w 6682383"/>
              <a:gd name="connsiteY18215" fmla="*/ 4118818 h 6812607"/>
              <a:gd name="connsiteX18216" fmla="*/ 6139160 w 6682383"/>
              <a:gd name="connsiteY18216" fmla="*/ 4107656 h 6812607"/>
              <a:gd name="connsiteX18217" fmla="*/ 6116836 w 6682383"/>
              <a:gd name="connsiteY18217" fmla="*/ 4096494 h 6812607"/>
              <a:gd name="connsiteX18218" fmla="*/ 6131718 w 6682383"/>
              <a:gd name="connsiteY18218" fmla="*/ 4111377 h 6812607"/>
              <a:gd name="connsiteX18219" fmla="*/ 6139160 w 6682383"/>
              <a:gd name="connsiteY18219" fmla="*/ 4118818 h 6812607"/>
              <a:gd name="connsiteX18220" fmla="*/ 6103348 w 6682383"/>
              <a:gd name="connsiteY18220" fmla="*/ 4103470 h 6812607"/>
              <a:gd name="connsiteX18221" fmla="*/ 6107534 w 6682383"/>
              <a:gd name="connsiteY18221" fmla="*/ 4102075 h 6812607"/>
              <a:gd name="connsiteX18222" fmla="*/ 6109394 w 6682383"/>
              <a:gd name="connsiteY18222" fmla="*/ 4096494 h 6812607"/>
              <a:gd name="connsiteX18223" fmla="*/ 6101953 w 6682383"/>
              <a:gd name="connsiteY18223" fmla="*/ 4096494 h 6812607"/>
              <a:gd name="connsiteX18224" fmla="*/ 6101953 w 6682383"/>
              <a:gd name="connsiteY18224" fmla="*/ 4102075 h 6812607"/>
              <a:gd name="connsiteX18225" fmla="*/ 6101953 w 6682383"/>
              <a:gd name="connsiteY18225" fmla="*/ 4102873 h 6812607"/>
              <a:gd name="connsiteX18226" fmla="*/ 6087070 w 6682383"/>
              <a:gd name="connsiteY18226" fmla="*/ 4096494 h 6812607"/>
              <a:gd name="connsiteX18227" fmla="*/ 6075908 w 6682383"/>
              <a:gd name="connsiteY18227" fmla="*/ 4092773 h 6812607"/>
              <a:gd name="connsiteX18228" fmla="*/ 6057304 w 6682383"/>
              <a:gd name="connsiteY18228" fmla="*/ 4089053 h 6812607"/>
              <a:gd name="connsiteX18229" fmla="*/ 6049863 w 6682383"/>
              <a:gd name="connsiteY18229" fmla="*/ 4096494 h 6812607"/>
              <a:gd name="connsiteX18230" fmla="*/ 6057304 w 6682383"/>
              <a:gd name="connsiteY18230" fmla="*/ 4103935 h 6812607"/>
              <a:gd name="connsiteX18231" fmla="*/ 6042422 w 6682383"/>
              <a:gd name="connsiteY18231" fmla="*/ 4096494 h 6812607"/>
              <a:gd name="connsiteX18232" fmla="*/ 6034980 w 6682383"/>
              <a:gd name="connsiteY18232" fmla="*/ 4096494 h 6812607"/>
              <a:gd name="connsiteX18233" fmla="*/ 6027539 w 6682383"/>
              <a:gd name="connsiteY18233" fmla="*/ 4096494 h 6812607"/>
              <a:gd name="connsiteX18234" fmla="*/ 6020097 w 6682383"/>
              <a:gd name="connsiteY18234" fmla="*/ 4089053 h 6812607"/>
              <a:gd name="connsiteX18235" fmla="*/ 6005215 w 6682383"/>
              <a:gd name="connsiteY18235" fmla="*/ 4081611 h 6812607"/>
              <a:gd name="connsiteX18236" fmla="*/ 5997773 w 6682383"/>
              <a:gd name="connsiteY18236" fmla="*/ 4074170 h 6812607"/>
              <a:gd name="connsiteX18237" fmla="*/ 5990332 w 6682383"/>
              <a:gd name="connsiteY18237" fmla="*/ 4081611 h 6812607"/>
              <a:gd name="connsiteX18238" fmla="*/ 5997773 w 6682383"/>
              <a:gd name="connsiteY18238" fmla="*/ 4089053 h 6812607"/>
              <a:gd name="connsiteX18239" fmla="*/ 6012656 w 6682383"/>
              <a:gd name="connsiteY18239" fmla="*/ 4096494 h 6812607"/>
              <a:gd name="connsiteX18240" fmla="*/ 6016377 w 6682383"/>
              <a:gd name="connsiteY18240" fmla="*/ 4107656 h 6812607"/>
              <a:gd name="connsiteX18241" fmla="*/ 6023818 w 6682383"/>
              <a:gd name="connsiteY18241" fmla="*/ 4107656 h 6812607"/>
              <a:gd name="connsiteX18242" fmla="*/ 6034980 w 6682383"/>
              <a:gd name="connsiteY18242" fmla="*/ 4111377 h 6812607"/>
              <a:gd name="connsiteX18243" fmla="*/ 6042422 w 6682383"/>
              <a:gd name="connsiteY18243" fmla="*/ 4111377 h 6812607"/>
              <a:gd name="connsiteX18244" fmla="*/ 6042422 w 6682383"/>
              <a:gd name="connsiteY18244" fmla="*/ 4118818 h 6812607"/>
              <a:gd name="connsiteX18245" fmla="*/ 6012656 w 6682383"/>
              <a:gd name="connsiteY18245" fmla="*/ 4111377 h 6812607"/>
              <a:gd name="connsiteX18246" fmla="*/ 6001494 w 6682383"/>
              <a:gd name="connsiteY18246" fmla="*/ 4103935 h 6812607"/>
              <a:gd name="connsiteX18247" fmla="*/ 5997773 w 6682383"/>
              <a:gd name="connsiteY18247" fmla="*/ 4100215 h 6812607"/>
              <a:gd name="connsiteX18248" fmla="*/ 5990332 w 6682383"/>
              <a:gd name="connsiteY18248" fmla="*/ 4096494 h 6812607"/>
              <a:gd name="connsiteX18249" fmla="*/ 5990332 w 6682383"/>
              <a:gd name="connsiteY18249" fmla="*/ 4100215 h 6812607"/>
              <a:gd name="connsiteX18250" fmla="*/ 5990332 w 6682383"/>
              <a:gd name="connsiteY18250" fmla="*/ 4103935 h 6812607"/>
              <a:gd name="connsiteX18251" fmla="*/ 5982890 w 6682383"/>
              <a:gd name="connsiteY18251" fmla="*/ 4103935 h 6812607"/>
              <a:gd name="connsiteX18252" fmla="*/ 5979170 w 6682383"/>
              <a:gd name="connsiteY18252" fmla="*/ 4103935 h 6812607"/>
              <a:gd name="connsiteX18253" fmla="*/ 5982890 w 6682383"/>
              <a:gd name="connsiteY18253" fmla="*/ 4111377 h 6812607"/>
              <a:gd name="connsiteX18254" fmla="*/ 5997773 w 6682383"/>
              <a:gd name="connsiteY18254" fmla="*/ 4118818 h 6812607"/>
              <a:gd name="connsiteX18255" fmla="*/ 6027539 w 6682383"/>
              <a:gd name="connsiteY18255" fmla="*/ 4133701 h 6812607"/>
              <a:gd name="connsiteX18256" fmla="*/ 6016377 w 6682383"/>
              <a:gd name="connsiteY18256" fmla="*/ 4129980 h 6812607"/>
              <a:gd name="connsiteX18257" fmla="*/ 6005215 w 6682383"/>
              <a:gd name="connsiteY18257" fmla="*/ 4126260 h 6812607"/>
              <a:gd name="connsiteX18258" fmla="*/ 6005215 w 6682383"/>
              <a:gd name="connsiteY18258" fmla="*/ 4133701 h 6812607"/>
              <a:gd name="connsiteX18259" fmla="*/ 6005215 w 6682383"/>
              <a:gd name="connsiteY18259" fmla="*/ 4148584 h 6812607"/>
              <a:gd name="connsiteX18260" fmla="*/ 6012656 w 6682383"/>
              <a:gd name="connsiteY18260" fmla="*/ 4156025 h 6812607"/>
              <a:gd name="connsiteX18261" fmla="*/ 6027539 w 6682383"/>
              <a:gd name="connsiteY18261" fmla="*/ 4156025 h 6812607"/>
              <a:gd name="connsiteX18262" fmla="*/ 6038701 w 6682383"/>
              <a:gd name="connsiteY18262" fmla="*/ 4159746 h 6812607"/>
              <a:gd name="connsiteX18263" fmla="*/ 6042422 w 6682383"/>
              <a:gd name="connsiteY18263" fmla="*/ 4163467 h 6812607"/>
              <a:gd name="connsiteX18264" fmla="*/ 6049863 w 6682383"/>
              <a:gd name="connsiteY18264" fmla="*/ 4170908 h 6812607"/>
              <a:gd name="connsiteX18265" fmla="*/ 6034980 w 6682383"/>
              <a:gd name="connsiteY18265" fmla="*/ 4170908 h 6812607"/>
              <a:gd name="connsiteX18266" fmla="*/ 6020097 w 6682383"/>
              <a:gd name="connsiteY18266" fmla="*/ 4170908 h 6812607"/>
              <a:gd name="connsiteX18267" fmla="*/ 6012656 w 6682383"/>
              <a:gd name="connsiteY18267" fmla="*/ 4163467 h 6812607"/>
              <a:gd name="connsiteX18268" fmla="*/ 5997773 w 6682383"/>
              <a:gd name="connsiteY18268" fmla="*/ 4163467 h 6812607"/>
              <a:gd name="connsiteX18269" fmla="*/ 5997773 w 6682383"/>
              <a:gd name="connsiteY18269" fmla="*/ 4156025 h 6812607"/>
              <a:gd name="connsiteX18270" fmla="*/ 5997773 w 6682383"/>
              <a:gd name="connsiteY18270" fmla="*/ 4148584 h 6812607"/>
              <a:gd name="connsiteX18271" fmla="*/ 5997773 w 6682383"/>
              <a:gd name="connsiteY18271" fmla="*/ 4141142 h 6812607"/>
              <a:gd name="connsiteX18272" fmla="*/ 5990332 w 6682383"/>
              <a:gd name="connsiteY18272" fmla="*/ 4144863 h 6812607"/>
              <a:gd name="connsiteX18273" fmla="*/ 5990332 w 6682383"/>
              <a:gd name="connsiteY18273" fmla="*/ 4156025 h 6812607"/>
              <a:gd name="connsiteX18274" fmla="*/ 5968008 w 6682383"/>
              <a:gd name="connsiteY18274" fmla="*/ 4156025 h 6812607"/>
              <a:gd name="connsiteX18275" fmla="*/ 5953125 w 6682383"/>
              <a:gd name="connsiteY18275" fmla="*/ 4156025 h 6812607"/>
              <a:gd name="connsiteX18276" fmla="*/ 5953125 w 6682383"/>
              <a:gd name="connsiteY18276" fmla="*/ 4170908 h 6812607"/>
              <a:gd name="connsiteX18277" fmla="*/ 5945683 w 6682383"/>
              <a:gd name="connsiteY18277" fmla="*/ 4163467 h 6812607"/>
              <a:gd name="connsiteX18278" fmla="*/ 5938242 w 6682383"/>
              <a:gd name="connsiteY18278" fmla="*/ 4159746 h 6812607"/>
              <a:gd name="connsiteX18279" fmla="*/ 5930801 w 6682383"/>
              <a:gd name="connsiteY18279" fmla="*/ 4156025 h 6812607"/>
              <a:gd name="connsiteX18280" fmla="*/ 5928009 w 6682383"/>
              <a:gd name="connsiteY18280" fmla="*/ 4160211 h 6812607"/>
              <a:gd name="connsiteX18281" fmla="*/ 5930017 w 6682383"/>
              <a:gd name="connsiteY18281" fmla="*/ 4162553 h 6812607"/>
              <a:gd name="connsiteX18282" fmla="*/ 5929870 w 6682383"/>
              <a:gd name="connsiteY18282" fmla="*/ 4162536 h 6812607"/>
              <a:gd name="connsiteX18283" fmla="*/ 5919638 w 6682383"/>
              <a:gd name="connsiteY18283" fmla="*/ 4159746 h 6812607"/>
              <a:gd name="connsiteX18284" fmla="*/ 5901035 w 6682383"/>
              <a:gd name="connsiteY18284" fmla="*/ 4156025 h 6812607"/>
              <a:gd name="connsiteX18285" fmla="*/ 5886152 w 6682383"/>
              <a:gd name="connsiteY18285" fmla="*/ 4148584 h 6812607"/>
              <a:gd name="connsiteX18286" fmla="*/ 5863828 w 6682383"/>
              <a:gd name="connsiteY18286" fmla="*/ 4141142 h 6812607"/>
              <a:gd name="connsiteX18287" fmla="*/ 5830342 w 6682383"/>
              <a:gd name="connsiteY18287" fmla="*/ 4133701 h 6812607"/>
              <a:gd name="connsiteX18288" fmla="*/ 5819179 w 6682383"/>
              <a:gd name="connsiteY18288" fmla="*/ 4141142 h 6812607"/>
              <a:gd name="connsiteX18289" fmla="*/ 5811738 w 6682383"/>
              <a:gd name="connsiteY18289" fmla="*/ 4144863 h 6812607"/>
              <a:gd name="connsiteX18290" fmla="*/ 5808761 w 6682383"/>
              <a:gd name="connsiteY18290" fmla="*/ 4144119 h 6812607"/>
              <a:gd name="connsiteX18291" fmla="*/ 5826621 w 6682383"/>
              <a:gd name="connsiteY18291" fmla="*/ 4156025 h 6812607"/>
              <a:gd name="connsiteX18292" fmla="*/ 5834062 w 6682383"/>
              <a:gd name="connsiteY18292" fmla="*/ 4167187 h 6812607"/>
              <a:gd name="connsiteX18293" fmla="*/ 5826621 w 6682383"/>
              <a:gd name="connsiteY18293" fmla="*/ 4163467 h 6812607"/>
              <a:gd name="connsiteX18294" fmla="*/ 5811738 w 6682383"/>
              <a:gd name="connsiteY18294" fmla="*/ 4163467 h 6812607"/>
              <a:gd name="connsiteX18295" fmla="*/ 5800576 w 6682383"/>
              <a:gd name="connsiteY18295" fmla="*/ 4159746 h 6812607"/>
              <a:gd name="connsiteX18296" fmla="*/ 5789414 w 6682383"/>
              <a:gd name="connsiteY18296" fmla="*/ 4156025 h 6812607"/>
              <a:gd name="connsiteX18297" fmla="*/ 5781972 w 6682383"/>
              <a:gd name="connsiteY18297" fmla="*/ 4148584 h 6812607"/>
              <a:gd name="connsiteX18298" fmla="*/ 5770810 w 6682383"/>
              <a:gd name="connsiteY18298" fmla="*/ 4144863 h 6812607"/>
              <a:gd name="connsiteX18299" fmla="*/ 5759648 w 6682383"/>
              <a:gd name="connsiteY18299" fmla="*/ 4144863 h 6812607"/>
              <a:gd name="connsiteX18300" fmla="*/ 5752207 w 6682383"/>
              <a:gd name="connsiteY18300" fmla="*/ 4141142 h 6812607"/>
              <a:gd name="connsiteX18301" fmla="*/ 5737324 w 6682383"/>
              <a:gd name="connsiteY18301" fmla="*/ 4141142 h 6812607"/>
              <a:gd name="connsiteX18302" fmla="*/ 5722441 w 6682383"/>
              <a:gd name="connsiteY18302" fmla="*/ 4141142 h 6812607"/>
              <a:gd name="connsiteX18303" fmla="*/ 5707558 w 6682383"/>
              <a:gd name="connsiteY18303" fmla="*/ 4133701 h 6812607"/>
              <a:gd name="connsiteX18304" fmla="*/ 5707558 w 6682383"/>
              <a:gd name="connsiteY18304" fmla="*/ 4141142 h 6812607"/>
              <a:gd name="connsiteX18305" fmla="*/ 5715000 w 6682383"/>
              <a:gd name="connsiteY18305" fmla="*/ 4156025 h 6812607"/>
              <a:gd name="connsiteX18306" fmla="*/ 5729883 w 6682383"/>
              <a:gd name="connsiteY18306" fmla="*/ 4170908 h 6812607"/>
              <a:gd name="connsiteX18307" fmla="*/ 5744765 w 6682383"/>
              <a:gd name="connsiteY18307" fmla="*/ 4170908 h 6812607"/>
              <a:gd name="connsiteX18308" fmla="*/ 5841504 w 6682383"/>
              <a:gd name="connsiteY18308" fmla="*/ 4185791 h 6812607"/>
              <a:gd name="connsiteX18309" fmla="*/ 5863828 w 6682383"/>
              <a:gd name="connsiteY18309" fmla="*/ 4193232 h 6812607"/>
              <a:gd name="connsiteX18310" fmla="*/ 5886152 w 6682383"/>
              <a:gd name="connsiteY18310" fmla="*/ 4200674 h 6812607"/>
              <a:gd name="connsiteX18311" fmla="*/ 5904756 w 6682383"/>
              <a:gd name="connsiteY18311" fmla="*/ 4193232 h 6812607"/>
              <a:gd name="connsiteX18312" fmla="*/ 5908476 w 6682383"/>
              <a:gd name="connsiteY18312" fmla="*/ 4193232 h 6812607"/>
              <a:gd name="connsiteX18313" fmla="*/ 5915918 w 6682383"/>
              <a:gd name="connsiteY18313" fmla="*/ 4200674 h 6812607"/>
              <a:gd name="connsiteX18314" fmla="*/ 5919638 w 6682383"/>
              <a:gd name="connsiteY18314" fmla="*/ 4204394 h 6812607"/>
              <a:gd name="connsiteX18315" fmla="*/ 5923359 w 6682383"/>
              <a:gd name="connsiteY18315" fmla="*/ 4193232 h 6812607"/>
              <a:gd name="connsiteX18316" fmla="*/ 5930801 w 6682383"/>
              <a:gd name="connsiteY18316" fmla="*/ 4193232 h 6812607"/>
              <a:gd name="connsiteX18317" fmla="*/ 5945683 w 6682383"/>
              <a:gd name="connsiteY18317" fmla="*/ 4200674 h 6812607"/>
              <a:gd name="connsiteX18318" fmla="*/ 5945683 w 6682383"/>
              <a:gd name="connsiteY18318" fmla="*/ 4208115 h 6812607"/>
              <a:gd name="connsiteX18319" fmla="*/ 5930801 w 6682383"/>
              <a:gd name="connsiteY18319" fmla="*/ 4208115 h 6812607"/>
              <a:gd name="connsiteX18320" fmla="*/ 5930801 w 6682383"/>
              <a:gd name="connsiteY18320" fmla="*/ 4215556 h 6812607"/>
              <a:gd name="connsiteX18321" fmla="*/ 5941963 w 6682383"/>
              <a:gd name="connsiteY18321" fmla="*/ 4215556 h 6812607"/>
              <a:gd name="connsiteX18322" fmla="*/ 5960566 w 6682383"/>
              <a:gd name="connsiteY18322" fmla="*/ 4215556 h 6812607"/>
              <a:gd name="connsiteX18323" fmla="*/ 5971728 w 6682383"/>
              <a:gd name="connsiteY18323" fmla="*/ 4219277 h 6812607"/>
              <a:gd name="connsiteX18324" fmla="*/ 5975449 w 6682383"/>
              <a:gd name="connsiteY18324" fmla="*/ 4222998 h 6812607"/>
              <a:gd name="connsiteX18325" fmla="*/ 5982890 w 6682383"/>
              <a:gd name="connsiteY18325" fmla="*/ 4222998 h 6812607"/>
              <a:gd name="connsiteX18326" fmla="*/ 5990332 w 6682383"/>
              <a:gd name="connsiteY18326" fmla="*/ 4222998 h 6812607"/>
              <a:gd name="connsiteX18327" fmla="*/ 5997773 w 6682383"/>
              <a:gd name="connsiteY18327" fmla="*/ 4237881 h 6812607"/>
              <a:gd name="connsiteX18328" fmla="*/ 6012656 w 6682383"/>
              <a:gd name="connsiteY18328" fmla="*/ 4237881 h 6812607"/>
              <a:gd name="connsiteX18329" fmla="*/ 6012656 w 6682383"/>
              <a:gd name="connsiteY18329" fmla="*/ 4245322 h 6812607"/>
              <a:gd name="connsiteX18330" fmla="*/ 6020097 w 6682383"/>
              <a:gd name="connsiteY18330" fmla="*/ 4252763 h 6812607"/>
              <a:gd name="connsiteX18331" fmla="*/ 6049863 w 6682383"/>
              <a:gd name="connsiteY18331" fmla="*/ 4267646 h 6812607"/>
              <a:gd name="connsiteX18332" fmla="*/ 6046142 w 6682383"/>
              <a:gd name="connsiteY18332" fmla="*/ 4271367 h 6812607"/>
              <a:gd name="connsiteX18333" fmla="*/ 6042422 w 6682383"/>
              <a:gd name="connsiteY18333" fmla="*/ 4275088 h 6812607"/>
              <a:gd name="connsiteX18334" fmla="*/ 6038701 w 6682383"/>
              <a:gd name="connsiteY18334" fmla="*/ 4275088 h 6812607"/>
              <a:gd name="connsiteX18335" fmla="*/ 6034980 w 6682383"/>
              <a:gd name="connsiteY18335" fmla="*/ 4267646 h 6812607"/>
              <a:gd name="connsiteX18336" fmla="*/ 6027539 w 6682383"/>
              <a:gd name="connsiteY18336" fmla="*/ 4260205 h 6812607"/>
              <a:gd name="connsiteX18337" fmla="*/ 6020097 w 6682383"/>
              <a:gd name="connsiteY18337" fmla="*/ 4267646 h 6812607"/>
              <a:gd name="connsiteX18338" fmla="*/ 6005215 w 6682383"/>
              <a:gd name="connsiteY18338" fmla="*/ 4267646 h 6812607"/>
              <a:gd name="connsiteX18339" fmla="*/ 5997773 w 6682383"/>
              <a:gd name="connsiteY18339" fmla="*/ 4267646 h 6812607"/>
              <a:gd name="connsiteX18340" fmla="*/ 5990332 w 6682383"/>
              <a:gd name="connsiteY18340" fmla="*/ 4289970 h 6812607"/>
              <a:gd name="connsiteX18341" fmla="*/ 5982890 w 6682383"/>
              <a:gd name="connsiteY18341" fmla="*/ 4289970 h 6812607"/>
              <a:gd name="connsiteX18342" fmla="*/ 5945683 w 6682383"/>
              <a:gd name="connsiteY18342" fmla="*/ 4282529 h 6812607"/>
              <a:gd name="connsiteX18343" fmla="*/ 5945683 w 6682383"/>
              <a:gd name="connsiteY18343" fmla="*/ 4289970 h 6812607"/>
              <a:gd name="connsiteX18344" fmla="*/ 5953125 w 6682383"/>
              <a:gd name="connsiteY18344" fmla="*/ 4293691 h 6812607"/>
              <a:gd name="connsiteX18345" fmla="*/ 5945683 w 6682383"/>
              <a:gd name="connsiteY18345" fmla="*/ 4297412 h 6812607"/>
              <a:gd name="connsiteX18346" fmla="*/ 5938242 w 6682383"/>
              <a:gd name="connsiteY18346" fmla="*/ 4297412 h 6812607"/>
              <a:gd name="connsiteX18347" fmla="*/ 5938242 w 6682383"/>
              <a:gd name="connsiteY18347" fmla="*/ 4289970 h 6812607"/>
              <a:gd name="connsiteX18348" fmla="*/ 5930801 w 6682383"/>
              <a:gd name="connsiteY18348" fmla="*/ 4289970 h 6812607"/>
              <a:gd name="connsiteX18349" fmla="*/ 5923359 w 6682383"/>
              <a:gd name="connsiteY18349" fmla="*/ 4289970 h 6812607"/>
              <a:gd name="connsiteX18350" fmla="*/ 5919638 w 6682383"/>
              <a:gd name="connsiteY18350" fmla="*/ 4289970 h 6812607"/>
              <a:gd name="connsiteX18351" fmla="*/ 5915918 w 6682383"/>
              <a:gd name="connsiteY18351" fmla="*/ 4286250 h 6812607"/>
              <a:gd name="connsiteX18352" fmla="*/ 5908476 w 6682383"/>
              <a:gd name="connsiteY18352" fmla="*/ 4289970 h 6812607"/>
              <a:gd name="connsiteX18353" fmla="*/ 5901035 w 6682383"/>
              <a:gd name="connsiteY18353" fmla="*/ 4286250 h 6812607"/>
              <a:gd name="connsiteX18354" fmla="*/ 5889873 w 6682383"/>
              <a:gd name="connsiteY18354" fmla="*/ 4286250 h 6812607"/>
              <a:gd name="connsiteX18355" fmla="*/ 5886152 w 6682383"/>
              <a:gd name="connsiteY18355" fmla="*/ 4282529 h 6812607"/>
              <a:gd name="connsiteX18356" fmla="*/ 5863828 w 6682383"/>
              <a:gd name="connsiteY18356" fmla="*/ 4282529 h 6812607"/>
              <a:gd name="connsiteX18357" fmla="*/ 5848945 w 6682383"/>
              <a:gd name="connsiteY18357" fmla="*/ 4282529 h 6812607"/>
              <a:gd name="connsiteX18358" fmla="*/ 5834062 w 6682383"/>
              <a:gd name="connsiteY18358" fmla="*/ 4282529 h 6812607"/>
              <a:gd name="connsiteX18359" fmla="*/ 5826621 w 6682383"/>
              <a:gd name="connsiteY18359" fmla="*/ 4275088 h 6812607"/>
              <a:gd name="connsiteX18360" fmla="*/ 5811738 w 6682383"/>
              <a:gd name="connsiteY18360" fmla="*/ 4275088 h 6812607"/>
              <a:gd name="connsiteX18361" fmla="*/ 5796855 w 6682383"/>
              <a:gd name="connsiteY18361" fmla="*/ 4275088 h 6812607"/>
              <a:gd name="connsiteX18362" fmla="*/ 5789414 w 6682383"/>
              <a:gd name="connsiteY18362" fmla="*/ 4267646 h 6812607"/>
              <a:gd name="connsiteX18363" fmla="*/ 5781972 w 6682383"/>
              <a:gd name="connsiteY18363" fmla="*/ 4275088 h 6812607"/>
              <a:gd name="connsiteX18364" fmla="*/ 5770810 w 6682383"/>
              <a:gd name="connsiteY18364" fmla="*/ 4275088 h 6812607"/>
              <a:gd name="connsiteX18365" fmla="*/ 5767090 w 6682383"/>
              <a:gd name="connsiteY18365" fmla="*/ 4282529 h 6812607"/>
              <a:gd name="connsiteX18366" fmla="*/ 5759648 w 6682383"/>
              <a:gd name="connsiteY18366" fmla="*/ 4278808 h 6812607"/>
              <a:gd name="connsiteX18367" fmla="*/ 5744765 w 6682383"/>
              <a:gd name="connsiteY18367" fmla="*/ 4282529 h 6812607"/>
              <a:gd name="connsiteX18368" fmla="*/ 5767090 w 6682383"/>
              <a:gd name="connsiteY18368" fmla="*/ 4282529 h 6812607"/>
              <a:gd name="connsiteX18369" fmla="*/ 5781972 w 6682383"/>
              <a:gd name="connsiteY18369" fmla="*/ 4312295 h 6812607"/>
              <a:gd name="connsiteX18370" fmla="*/ 5774531 w 6682383"/>
              <a:gd name="connsiteY18370" fmla="*/ 4308574 h 6812607"/>
              <a:gd name="connsiteX18371" fmla="*/ 5759648 w 6682383"/>
              <a:gd name="connsiteY18371" fmla="*/ 4304853 h 6812607"/>
              <a:gd name="connsiteX18372" fmla="*/ 5744765 w 6682383"/>
              <a:gd name="connsiteY18372" fmla="*/ 4297412 h 6812607"/>
              <a:gd name="connsiteX18373" fmla="*/ 5729883 w 6682383"/>
              <a:gd name="connsiteY18373" fmla="*/ 4289970 h 6812607"/>
              <a:gd name="connsiteX18374" fmla="*/ 5707558 w 6682383"/>
              <a:gd name="connsiteY18374" fmla="*/ 4289970 h 6812607"/>
              <a:gd name="connsiteX18375" fmla="*/ 5692676 w 6682383"/>
              <a:gd name="connsiteY18375" fmla="*/ 4282529 h 6812607"/>
              <a:gd name="connsiteX18376" fmla="*/ 5655468 w 6682383"/>
              <a:gd name="connsiteY18376" fmla="*/ 4282529 h 6812607"/>
              <a:gd name="connsiteX18377" fmla="*/ 5655468 w 6682383"/>
              <a:gd name="connsiteY18377" fmla="*/ 4289970 h 6812607"/>
              <a:gd name="connsiteX18378" fmla="*/ 5662910 w 6682383"/>
              <a:gd name="connsiteY18378" fmla="*/ 4319736 h 6812607"/>
              <a:gd name="connsiteX18379" fmla="*/ 5655468 w 6682383"/>
              <a:gd name="connsiteY18379" fmla="*/ 4330898 h 6812607"/>
              <a:gd name="connsiteX18380" fmla="*/ 5662910 w 6682383"/>
              <a:gd name="connsiteY18380" fmla="*/ 4334619 h 6812607"/>
              <a:gd name="connsiteX18381" fmla="*/ 5666631 w 6682383"/>
              <a:gd name="connsiteY18381" fmla="*/ 4342060 h 6812607"/>
              <a:gd name="connsiteX18382" fmla="*/ 5651748 w 6682383"/>
              <a:gd name="connsiteY18382" fmla="*/ 4342060 h 6812607"/>
              <a:gd name="connsiteX18383" fmla="*/ 5633144 w 6682383"/>
              <a:gd name="connsiteY18383" fmla="*/ 4334619 h 6812607"/>
              <a:gd name="connsiteX18384" fmla="*/ 5621982 w 6682383"/>
              <a:gd name="connsiteY18384" fmla="*/ 4330898 h 6812607"/>
              <a:gd name="connsiteX18385" fmla="*/ 5607099 w 6682383"/>
              <a:gd name="connsiteY18385" fmla="*/ 4330898 h 6812607"/>
              <a:gd name="connsiteX18386" fmla="*/ 5595937 w 6682383"/>
              <a:gd name="connsiteY18386" fmla="*/ 4327178 h 6812607"/>
              <a:gd name="connsiteX18387" fmla="*/ 5603379 w 6682383"/>
              <a:gd name="connsiteY18387" fmla="*/ 4327178 h 6812607"/>
              <a:gd name="connsiteX18388" fmla="*/ 5610820 w 6682383"/>
              <a:gd name="connsiteY18388" fmla="*/ 4323457 h 6812607"/>
              <a:gd name="connsiteX18389" fmla="*/ 5610820 w 6682383"/>
              <a:gd name="connsiteY18389" fmla="*/ 4304853 h 6812607"/>
              <a:gd name="connsiteX18390" fmla="*/ 5610820 w 6682383"/>
              <a:gd name="connsiteY18390" fmla="*/ 4297412 h 6812607"/>
              <a:gd name="connsiteX18391" fmla="*/ 5640586 w 6682383"/>
              <a:gd name="connsiteY18391" fmla="*/ 4312295 h 6812607"/>
              <a:gd name="connsiteX18392" fmla="*/ 5648027 w 6682383"/>
              <a:gd name="connsiteY18392" fmla="*/ 4319736 h 6812607"/>
              <a:gd name="connsiteX18393" fmla="*/ 5655468 w 6682383"/>
              <a:gd name="connsiteY18393" fmla="*/ 4312295 h 6812607"/>
              <a:gd name="connsiteX18394" fmla="*/ 5648027 w 6682383"/>
              <a:gd name="connsiteY18394" fmla="*/ 4304853 h 6812607"/>
              <a:gd name="connsiteX18395" fmla="*/ 5648027 w 6682383"/>
              <a:gd name="connsiteY18395" fmla="*/ 4301133 h 6812607"/>
              <a:gd name="connsiteX18396" fmla="*/ 5648027 w 6682383"/>
              <a:gd name="connsiteY18396" fmla="*/ 4289970 h 6812607"/>
              <a:gd name="connsiteX18397" fmla="*/ 5640586 w 6682383"/>
              <a:gd name="connsiteY18397" fmla="*/ 4275088 h 6812607"/>
              <a:gd name="connsiteX18398" fmla="*/ 5633144 w 6682383"/>
              <a:gd name="connsiteY18398" fmla="*/ 4275088 h 6812607"/>
              <a:gd name="connsiteX18399" fmla="*/ 5633144 w 6682383"/>
              <a:gd name="connsiteY18399" fmla="*/ 4267646 h 6812607"/>
              <a:gd name="connsiteX18400" fmla="*/ 5625703 w 6682383"/>
              <a:gd name="connsiteY18400" fmla="*/ 4271367 h 6812607"/>
              <a:gd name="connsiteX18401" fmla="*/ 5625703 w 6682383"/>
              <a:gd name="connsiteY18401" fmla="*/ 4275088 h 6812607"/>
              <a:gd name="connsiteX18402" fmla="*/ 5618261 w 6682383"/>
              <a:gd name="connsiteY18402" fmla="*/ 4275088 h 6812607"/>
              <a:gd name="connsiteX18403" fmla="*/ 5610820 w 6682383"/>
              <a:gd name="connsiteY18403" fmla="*/ 4267646 h 6812607"/>
              <a:gd name="connsiteX18404" fmla="*/ 5603379 w 6682383"/>
              <a:gd name="connsiteY18404" fmla="*/ 4267646 h 6812607"/>
              <a:gd name="connsiteX18405" fmla="*/ 5595937 w 6682383"/>
              <a:gd name="connsiteY18405" fmla="*/ 4260205 h 6812607"/>
              <a:gd name="connsiteX18406" fmla="*/ 5588496 w 6682383"/>
              <a:gd name="connsiteY18406" fmla="*/ 4260205 h 6812607"/>
              <a:gd name="connsiteX18407" fmla="*/ 5581054 w 6682383"/>
              <a:gd name="connsiteY18407" fmla="*/ 4260205 h 6812607"/>
              <a:gd name="connsiteX18408" fmla="*/ 5573613 w 6682383"/>
              <a:gd name="connsiteY18408" fmla="*/ 4267646 h 6812607"/>
              <a:gd name="connsiteX18409" fmla="*/ 5566172 w 6682383"/>
              <a:gd name="connsiteY18409" fmla="*/ 4260205 h 6812607"/>
              <a:gd name="connsiteX18410" fmla="*/ 5558730 w 6682383"/>
              <a:gd name="connsiteY18410" fmla="*/ 4260205 h 6812607"/>
              <a:gd name="connsiteX18411" fmla="*/ 5566172 w 6682383"/>
              <a:gd name="connsiteY18411" fmla="*/ 4271367 h 6812607"/>
              <a:gd name="connsiteX18412" fmla="*/ 5558730 w 6682383"/>
              <a:gd name="connsiteY18412" fmla="*/ 4267646 h 6812607"/>
              <a:gd name="connsiteX18413" fmla="*/ 5551289 w 6682383"/>
              <a:gd name="connsiteY18413" fmla="*/ 4271367 h 6812607"/>
              <a:gd name="connsiteX18414" fmla="*/ 5551289 w 6682383"/>
              <a:gd name="connsiteY18414" fmla="*/ 4275088 h 6812607"/>
              <a:gd name="connsiteX18415" fmla="*/ 5543847 w 6682383"/>
              <a:gd name="connsiteY18415" fmla="*/ 4282529 h 6812607"/>
              <a:gd name="connsiteX18416" fmla="*/ 5543847 w 6682383"/>
              <a:gd name="connsiteY18416" fmla="*/ 4278808 h 6812607"/>
              <a:gd name="connsiteX18417" fmla="*/ 5543847 w 6682383"/>
              <a:gd name="connsiteY18417" fmla="*/ 4267646 h 6812607"/>
              <a:gd name="connsiteX18418" fmla="*/ 5551289 w 6682383"/>
              <a:gd name="connsiteY18418" fmla="*/ 4260205 h 6812607"/>
              <a:gd name="connsiteX18419" fmla="*/ 5543847 w 6682383"/>
              <a:gd name="connsiteY18419" fmla="*/ 4252763 h 6812607"/>
              <a:gd name="connsiteX18420" fmla="*/ 5536406 w 6682383"/>
              <a:gd name="connsiteY18420" fmla="*/ 4260205 h 6812607"/>
              <a:gd name="connsiteX18421" fmla="*/ 5543847 w 6682383"/>
              <a:gd name="connsiteY18421" fmla="*/ 4267646 h 6812607"/>
              <a:gd name="connsiteX18422" fmla="*/ 5536406 w 6682383"/>
              <a:gd name="connsiteY18422" fmla="*/ 4275088 h 6812607"/>
              <a:gd name="connsiteX18423" fmla="*/ 5536406 w 6682383"/>
              <a:gd name="connsiteY18423" fmla="*/ 4278808 h 6812607"/>
              <a:gd name="connsiteX18424" fmla="*/ 5543847 w 6682383"/>
              <a:gd name="connsiteY18424" fmla="*/ 4282529 h 6812607"/>
              <a:gd name="connsiteX18425" fmla="*/ 5536406 w 6682383"/>
              <a:gd name="connsiteY18425" fmla="*/ 4289970 h 6812607"/>
              <a:gd name="connsiteX18426" fmla="*/ 5536406 w 6682383"/>
              <a:gd name="connsiteY18426" fmla="*/ 4304853 h 6812607"/>
              <a:gd name="connsiteX18427" fmla="*/ 5543847 w 6682383"/>
              <a:gd name="connsiteY18427" fmla="*/ 4319736 h 6812607"/>
              <a:gd name="connsiteX18428" fmla="*/ 5566172 w 6682383"/>
              <a:gd name="connsiteY18428" fmla="*/ 4327178 h 6812607"/>
              <a:gd name="connsiteX18429" fmla="*/ 5558730 w 6682383"/>
              <a:gd name="connsiteY18429" fmla="*/ 4327178 h 6812607"/>
              <a:gd name="connsiteX18430" fmla="*/ 5551289 w 6682383"/>
              <a:gd name="connsiteY18430" fmla="*/ 4327178 h 6812607"/>
              <a:gd name="connsiteX18431" fmla="*/ 5536406 w 6682383"/>
              <a:gd name="connsiteY18431" fmla="*/ 4327178 h 6812607"/>
              <a:gd name="connsiteX18432" fmla="*/ 5532685 w 6682383"/>
              <a:gd name="connsiteY18432" fmla="*/ 4319736 h 6812607"/>
              <a:gd name="connsiteX18433" fmla="*/ 5528965 w 6682383"/>
              <a:gd name="connsiteY18433" fmla="*/ 4327178 h 6812607"/>
              <a:gd name="connsiteX18434" fmla="*/ 5521523 w 6682383"/>
              <a:gd name="connsiteY18434" fmla="*/ 4327178 h 6812607"/>
              <a:gd name="connsiteX18435" fmla="*/ 5510361 w 6682383"/>
              <a:gd name="connsiteY18435" fmla="*/ 4323457 h 6812607"/>
              <a:gd name="connsiteX18436" fmla="*/ 5499199 w 6682383"/>
              <a:gd name="connsiteY18436" fmla="*/ 4334619 h 6812607"/>
              <a:gd name="connsiteX18437" fmla="*/ 5491758 w 6682383"/>
              <a:gd name="connsiteY18437" fmla="*/ 4334619 h 6812607"/>
              <a:gd name="connsiteX18438" fmla="*/ 5491758 w 6682383"/>
              <a:gd name="connsiteY18438" fmla="*/ 4342060 h 6812607"/>
              <a:gd name="connsiteX18439" fmla="*/ 5491758 w 6682383"/>
              <a:gd name="connsiteY18439" fmla="*/ 4349502 h 6812607"/>
              <a:gd name="connsiteX18440" fmla="*/ 5484316 w 6682383"/>
              <a:gd name="connsiteY18440" fmla="*/ 4349502 h 6812607"/>
              <a:gd name="connsiteX18441" fmla="*/ 5491758 w 6682383"/>
              <a:gd name="connsiteY18441" fmla="*/ 4356943 h 6812607"/>
              <a:gd name="connsiteX18442" fmla="*/ 5506640 w 6682383"/>
              <a:gd name="connsiteY18442" fmla="*/ 4349502 h 6812607"/>
              <a:gd name="connsiteX18443" fmla="*/ 5514082 w 6682383"/>
              <a:gd name="connsiteY18443" fmla="*/ 4349502 h 6812607"/>
              <a:gd name="connsiteX18444" fmla="*/ 5543847 w 6682383"/>
              <a:gd name="connsiteY18444" fmla="*/ 4364385 h 6812607"/>
              <a:gd name="connsiteX18445" fmla="*/ 5551289 w 6682383"/>
              <a:gd name="connsiteY18445" fmla="*/ 4364385 h 6812607"/>
              <a:gd name="connsiteX18446" fmla="*/ 5547568 w 6682383"/>
              <a:gd name="connsiteY18446" fmla="*/ 4375547 h 6812607"/>
              <a:gd name="connsiteX18447" fmla="*/ 5543847 w 6682383"/>
              <a:gd name="connsiteY18447" fmla="*/ 4379267 h 6812607"/>
              <a:gd name="connsiteX18448" fmla="*/ 5540127 w 6682383"/>
              <a:gd name="connsiteY18448" fmla="*/ 4390429 h 6812607"/>
              <a:gd name="connsiteX18449" fmla="*/ 5551289 w 6682383"/>
              <a:gd name="connsiteY18449" fmla="*/ 4382988 h 6812607"/>
              <a:gd name="connsiteX18450" fmla="*/ 5558730 w 6682383"/>
              <a:gd name="connsiteY18450" fmla="*/ 4364385 h 6812607"/>
              <a:gd name="connsiteX18451" fmla="*/ 5566172 w 6682383"/>
              <a:gd name="connsiteY18451" fmla="*/ 4364385 h 6812607"/>
              <a:gd name="connsiteX18452" fmla="*/ 5566172 w 6682383"/>
              <a:gd name="connsiteY18452" fmla="*/ 4379267 h 6812607"/>
              <a:gd name="connsiteX18453" fmla="*/ 5558730 w 6682383"/>
              <a:gd name="connsiteY18453" fmla="*/ 4394150 h 6812607"/>
              <a:gd name="connsiteX18454" fmla="*/ 5566172 w 6682383"/>
              <a:gd name="connsiteY18454" fmla="*/ 4405312 h 6812607"/>
              <a:gd name="connsiteX18455" fmla="*/ 5573613 w 6682383"/>
              <a:gd name="connsiteY18455" fmla="*/ 4401592 h 6812607"/>
              <a:gd name="connsiteX18456" fmla="*/ 5573613 w 6682383"/>
              <a:gd name="connsiteY18456" fmla="*/ 4394150 h 6812607"/>
              <a:gd name="connsiteX18457" fmla="*/ 5573613 w 6682383"/>
              <a:gd name="connsiteY18457" fmla="*/ 4386709 h 6812607"/>
              <a:gd name="connsiteX18458" fmla="*/ 5581054 w 6682383"/>
              <a:gd name="connsiteY18458" fmla="*/ 4379267 h 6812607"/>
              <a:gd name="connsiteX18459" fmla="*/ 5595937 w 6682383"/>
              <a:gd name="connsiteY18459" fmla="*/ 4386709 h 6812607"/>
              <a:gd name="connsiteX18460" fmla="*/ 5588496 w 6682383"/>
              <a:gd name="connsiteY18460" fmla="*/ 4379267 h 6812607"/>
              <a:gd name="connsiteX18461" fmla="*/ 5584775 w 6682383"/>
              <a:gd name="connsiteY18461" fmla="*/ 4364385 h 6812607"/>
              <a:gd name="connsiteX18462" fmla="*/ 5595937 w 6682383"/>
              <a:gd name="connsiteY18462" fmla="*/ 4364385 h 6812607"/>
              <a:gd name="connsiteX18463" fmla="*/ 5603379 w 6682383"/>
              <a:gd name="connsiteY18463" fmla="*/ 4371826 h 6812607"/>
              <a:gd name="connsiteX18464" fmla="*/ 5610820 w 6682383"/>
              <a:gd name="connsiteY18464" fmla="*/ 4360664 h 6812607"/>
              <a:gd name="connsiteX18465" fmla="*/ 5618261 w 6682383"/>
              <a:gd name="connsiteY18465" fmla="*/ 4349502 h 6812607"/>
              <a:gd name="connsiteX18466" fmla="*/ 5610820 w 6682383"/>
              <a:gd name="connsiteY18466" fmla="*/ 4345781 h 6812607"/>
              <a:gd name="connsiteX18467" fmla="*/ 5618261 w 6682383"/>
              <a:gd name="connsiteY18467" fmla="*/ 4342060 h 6812607"/>
              <a:gd name="connsiteX18468" fmla="*/ 5625703 w 6682383"/>
              <a:gd name="connsiteY18468" fmla="*/ 4356943 h 6812607"/>
              <a:gd name="connsiteX18469" fmla="*/ 5633144 w 6682383"/>
              <a:gd name="connsiteY18469" fmla="*/ 4364385 h 6812607"/>
              <a:gd name="connsiteX18470" fmla="*/ 5633144 w 6682383"/>
              <a:gd name="connsiteY18470" fmla="*/ 4356943 h 6812607"/>
              <a:gd name="connsiteX18471" fmla="*/ 5648027 w 6682383"/>
              <a:gd name="connsiteY18471" fmla="*/ 4356943 h 6812607"/>
              <a:gd name="connsiteX18472" fmla="*/ 5640586 w 6682383"/>
              <a:gd name="connsiteY18472" fmla="*/ 4356943 h 6812607"/>
              <a:gd name="connsiteX18473" fmla="*/ 5640586 w 6682383"/>
              <a:gd name="connsiteY18473" fmla="*/ 4364385 h 6812607"/>
              <a:gd name="connsiteX18474" fmla="*/ 5648027 w 6682383"/>
              <a:gd name="connsiteY18474" fmla="*/ 4368105 h 6812607"/>
              <a:gd name="connsiteX18475" fmla="*/ 5640586 w 6682383"/>
              <a:gd name="connsiteY18475" fmla="*/ 4371826 h 6812607"/>
              <a:gd name="connsiteX18476" fmla="*/ 5625703 w 6682383"/>
              <a:gd name="connsiteY18476" fmla="*/ 4364385 h 6812607"/>
              <a:gd name="connsiteX18477" fmla="*/ 5618261 w 6682383"/>
              <a:gd name="connsiteY18477" fmla="*/ 4356943 h 6812607"/>
              <a:gd name="connsiteX18478" fmla="*/ 5610820 w 6682383"/>
              <a:gd name="connsiteY18478" fmla="*/ 4364385 h 6812607"/>
              <a:gd name="connsiteX18479" fmla="*/ 5607099 w 6682383"/>
              <a:gd name="connsiteY18479" fmla="*/ 4375547 h 6812607"/>
              <a:gd name="connsiteX18480" fmla="*/ 5607099 w 6682383"/>
              <a:gd name="connsiteY18480" fmla="*/ 4386709 h 6812607"/>
              <a:gd name="connsiteX18481" fmla="*/ 5595937 w 6682383"/>
              <a:gd name="connsiteY18481" fmla="*/ 4394150 h 6812607"/>
              <a:gd name="connsiteX18482" fmla="*/ 5588496 w 6682383"/>
              <a:gd name="connsiteY18482" fmla="*/ 4394150 h 6812607"/>
              <a:gd name="connsiteX18483" fmla="*/ 5588496 w 6682383"/>
              <a:gd name="connsiteY18483" fmla="*/ 4401592 h 6812607"/>
              <a:gd name="connsiteX18484" fmla="*/ 5592217 w 6682383"/>
              <a:gd name="connsiteY18484" fmla="*/ 4401592 h 6812607"/>
              <a:gd name="connsiteX18485" fmla="*/ 5625703 w 6682383"/>
              <a:gd name="connsiteY18485" fmla="*/ 4409033 h 6812607"/>
              <a:gd name="connsiteX18486" fmla="*/ 5655468 w 6682383"/>
              <a:gd name="connsiteY18486" fmla="*/ 4409033 h 6812607"/>
              <a:gd name="connsiteX18487" fmla="*/ 5655468 w 6682383"/>
              <a:gd name="connsiteY18487" fmla="*/ 4401592 h 6812607"/>
              <a:gd name="connsiteX18488" fmla="*/ 5648027 w 6682383"/>
              <a:gd name="connsiteY18488" fmla="*/ 4394150 h 6812607"/>
              <a:gd name="connsiteX18489" fmla="*/ 5640586 w 6682383"/>
              <a:gd name="connsiteY18489" fmla="*/ 4386709 h 6812607"/>
              <a:gd name="connsiteX18490" fmla="*/ 5640586 w 6682383"/>
              <a:gd name="connsiteY18490" fmla="*/ 4394150 h 6812607"/>
              <a:gd name="connsiteX18491" fmla="*/ 5640586 w 6682383"/>
              <a:gd name="connsiteY18491" fmla="*/ 4401592 h 6812607"/>
              <a:gd name="connsiteX18492" fmla="*/ 5633144 w 6682383"/>
              <a:gd name="connsiteY18492" fmla="*/ 4401592 h 6812607"/>
              <a:gd name="connsiteX18493" fmla="*/ 5618261 w 6682383"/>
              <a:gd name="connsiteY18493" fmla="*/ 4401592 h 6812607"/>
              <a:gd name="connsiteX18494" fmla="*/ 5618261 w 6682383"/>
              <a:gd name="connsiteY18494" fmla="*/ 4386709 h 6812607"/>
              <a:gd name="connsiteX18495" fmla="*/ 5633144 w 6682383"/>
              <a:gd name="connsiteY18495" fmla="*/ 4379267 h 6812607"/>
              <a:gd name="connsiteX18496" fmla="*/ 5648027 w 6682383"/>
              <a:gd name="connsiteY18496" fmla="*/ 4382988 h 6812607"/>
              <a:gd name="connsiteX18497" fmla="*/ 5648027 w 6682383"/>
              <a:gd name="connsiteY18497" fmla="*/ 4371826 h 6812607"/>
              <a:gd name="connsiteX18498" fmla="*/ 5655468 w 6682383"/>
              <a:gd name="connsiteY18498" fmla="*/ 4379267 h 6812607"/>
              <a:gd name="connsiteX18499" fmla="*/ 5662910 w 6682383"/>
              <a:gd name="connsiteY18499" fmla="*/ 4401592 h 6812607"/>
              <a:gd name="connsiteX18500" fmla="*/ 5666631 w 6682383"/>
              <a:gd name="connsiteY18500" fmla="*/ 4416474 h 6812607"/>
              <a:gd name="connsiteX18501" fmla="*/ 5700117 w 6682383"/>
              <a:gd name="connsiteY18501" fmla="*/ 4423916 h 6812607"/>
              <a:gd name="connsiteX18502" fmla="*/ 5700117 w 6682383"/>
              <a:gd name="connsiteY18502" fmla="*/ 4431357 h 6812607"/>
              <a:gd name="connsiteX18503" fmla="*/ 5688955 w 6682383"/>
              <a:gd name="connsiteY18503" fmla="*/ 4427636 h 6812607"/>
              <a:gd name="connsiteX18504" fmla="*/ 5677793 w 6682383"/>
              <a:gd name="connsiteY18504" fmla="*/ 4423916 h 6812607"/>
              <a:gd name="connsiteX18505" fmla="*/ 5662910 w 6682383"/>
              <a:gd name="connsiteY18505" fmla="*/ 4423916 h 6812607"/>
              <a:gd name="connsiteX18506" fmla="*/ 5670351 w 6682383"/>
              <a:gd name="connsiteY18506" fmla="*/ 4431357 h 6812607"/>
              <a:gd name="connsiteX18507" fmla="*/ 5670351 w 6682383"/>
              <a:gd name="connsiteY18507" fmla="*/ 4438799 h 6812607"/>
              <a:gd name="connsiteX18508" fmla="*/ 5677793 w 6682383"/>
              <a:gd name="connsiteY18508" fmla="*/ 4446240 h 6812607"/>
              <a:gd name="connsiteX18509" fmla="*/ 5685234 w 6682383"/>
              <a:gd name="connsiteY18509" fmla="*/ 4449961 h 6812607"/>
              <a:gd name="connsiteX18510" fmla="*/ 5681513 w 6682383"/>
              <a:gd name="connsiteY18510" fmla="*/ 4461123 h 6812607"/>
              <a:gd name="connsiteX18511" fmla="*/ 5677793 w 6682383"/>
              <a:gd name="connsiteY18511" fmla="*/ 4461123 h 6812607"/>
              <a:gd name="connsiteX18512" fmla="*/ 5662910 w 6682383"/>
              <a:gd name="connsiteY18512" fmla="*/ 4461123 h 6812607"/>
              <a:gd name="connsiteX18513" fmla="*/ 5662910 w 6682383"/>
              <a:gd name="connsiteY18513" fmla="*/ 4468564 h 6812607"/>
              <a:gd name="connsiteX18514" fmla="*/ 5662910 w 6682383"/>
              <a:gd name="connsiteY18514" fmla="*/ 4476006 h 6812607"/>
              <a:gd name="connsiteX18515" fmla="*/ 5655468 w 6682383"/>
              <a:gd name="connsiteY18515" fmla="*/ 4476006 h 6812607"/>
              <a:gd name="connsiteX18516" fmla="*/ 5655468 w 6682383"/>
              <a:gd name="connsiteY18516" fmla="*/ 4461123 h 6812607"/>
              <a:gd name="connsiteX18517" fmla="*/ 5648027 w 6682383"/>
              <a:gd name="connsiteY18517" fmla="*/ 4461123 h 6812607"/>
              <a:gd name="connsiteX18518" fmla="*/ 5640586 w 6682383"/>
              <a:gd name="connsiteY18518" fmla="*/ 4461123 h 6812607"/>
              <a:gd name="connsiteX18519" fmla="*/ 5625703 w 6682383"/>
              <a:gd name="connsiteY18519" fmla="*/ 4461123 h 6812607"/>
              <a:gd name="connsiteX18520" fmla="*/ 5618261 w 6682383"/>
              <a:gd name="connsiteY18520" fmla="*/ 4453681 h 6812607"/>
              <a:gd name="connsiteX18521" fmla="*/ 5618261 w 6682383"/>
              <a:gd name="connsiteY18521" fmla="*/ 4461123 h 6812607"/>
              <a:gd name="connsiteX18522" fmla="*/ 5625703 w 6682383"/>
              <a:gd name="connsiteY18522" fmla="*/ 4468564 h 6812607"/>
              <a:gd name="connsiteX18523" fmla="*/ 5636865 w 6682383"/>
              <a:gd name="connsiteY18523" fmla="*/ 4476006 h 6812607"/>
              <a:gd name="connsiteX18524" fmla="*/ 5648027 w 6682383"/>
              <a:gd name="connsiteY18524" fmla="*/ 4476006 h 6812607"/>
              <a:gd name="connsiteX18525" fmla="*/ 5655468 w 6682383"/>
              <a:gd name="connsiteY18525" fmla="*/ 4483447 h 6812607"/>
              <a:gd name="connsiteX18526" fmla="*/ 5662910 w 6682383"/>
              <a:gd name="connsiteY18526" fmla="*/ 4483447 h 6812607"/>
              <a:gd name="connsiteX18527" fmla="*/ 5674072 w 6682383"/>
              <a:gd name="connsiteY18527" fmla="*/ 4483447 h 6812607"/>
              <a:gd name="connsiteX18528" fmla="*/ 5677793 w 6682383"/>
              <a:gd name="connsiteY18528" fmla="*/ 4490888 h 6812607"/>
              <a:gd name="connsiteX18529" fmla="*/ 5715000 w 6682383"/>
              <a:gd name="connsiteY18529" fmla="*/ 4490888 h 6812607"/>
              <a:gd name="connsiteX18530" fmla="*/ 5729883 w 6682383"/>
              <a:gd name="connsiteY18530" fmla="*/ 4520654 h 6812607"/>
              <a:gd name="connsiteX18531" fmla="*/ 5737324 w 6682383"/>
              <a:gd name="connsiteY18531" fmla="*/ 4520654 h 6812607"/>
              <a:gd name="connsiteX18532" fmla="*/ 5741045 w 6682383"/>
              <a:gd name="connsiteY18532" fmla="*/ 4513213 h 6812607"/>
              <a:gd name="connsiteX18533" fmla="*/ 5744765 w 6682383"/>
              <a:gd name="connsiteY18533" fmla="*/ 4505771 h 6812607"/>
              <a:gd name="connsiteX18534" fmla="*/ 5759648 w 6682383"/>
              <a:gd name="connsiteY18534" fmla="*/ 4498330 h 6812607"/>
              <a:gd name="connsiteX18535" fmla="*/ 5774531 w 6682383"/>
              <a:gd name="connsiteY18535" fmla="*/ 4502051 h 6812607"/>
              <a:gd name="connsiteX18536" fmla="*/ 5778252 w 6682383"/>
              <a:gd name="connsiteY18536" fmla="*/ 4505771 h 6812607"/>
              <a:gd name="connsiteX18537" fmla="*/ 5796855 w 6682383"/>
              <a:gd name="connsiteY18537" fmla="*/ 4509492 h 6812607"/>
              <a:gd name="connsiteX18538" fmla="*/ 5811738 w 6682383"/>
              <a:gd name="connsiteY18538" fmla="*/ 4516933 h 6812607"/>
              <a:gd name="connsiteX18539" fmla="*/ 5819179 w 6682383"/>
              <a:gd name="connsiteY18539" fmla="*/ 4528095 h 6812607"/>
              <a:gd name="connsiteX18540" fmla="*/ 5826621 w 6682383"/>
              <a:gd name="connsiteY18540" fmla="*/ 4535537 h 6812607"/>
              <a:gd name="connsiteX18541" fmla="*/ 5826621 w 6682383"/>
              <a:gd name="connsiteY18541" fmla="*/ 4542978 h 6812607"/>
              <a:gd name="connsiteX18542" fmla="*/ 5826621 w 6682383"/>
              <a:gd name="connsiteY18542" fmla="*/ 4557861 h 6812607"/>
              <a:gd name="connsiteX18543" fmla="*/ 5819179 w 6682383"/>
              <a:gd name="connsiteY18543" fmla="*/ 4557861 h 6812607"/>
              <a:gd name="connsiteX18544" fmla="*/ 5808017 w 6682383"/>
              <a:gd name="connsiteY18544" fmla="*/ 4557861 h 6812607"/>
              <a:gd name="connsiteX18545" fmla="*/ 5789414 w 6682383"/>
              <a:gd name="connsiteY18545" fmla="*/ 4557861 h 6812607"/>
              <a:gd name="connsiteX18546" fmla="*/ 5752207 w 6682383"/>
              <a:gd name="connsiteY18546" fmla="*/ 4557861 h 6812607"/>
              <a:gd name="connsiteX18547" fmla="*/ 5744765 w 6682383"/>
              <a:gd name="connsiteY18547" fmla="*/ 4557861 h 6812607"/>
              <a:gd name="connsiteX18548" fmla="*/ 5722441 w 6682383"/>
              <a:gd name="connsiteY18548" fmla="*/ 4557861 h 6812607"/>
              <a:gd name="connsiteX18549" fmla="*/ 5707558 w 6682383"/>
              <a:gd name="connsiteY18549" fmla="*/ 4554140 h 6812607"/>
              <a:gd name="connsiteX18550" fmla="*/ 5700117 w 6682383"/>
              <a:gd name="connsiteY18550" fmla="*/ 4565303 h 6812607"/>
              <a:gd name="connsiteX18551" fmla="*/ 5700117 w 6682383"/>
              <a:gd name="connsiteY18551" fmla="*/ 4572744 h 6812607"/>
              <a:gd name="connsiteX18552" fmla="*/ 5696396 w 6682383"/>
              <a:gd name="connsiteY18552" fmla="*/ 4565303 h 6812607"/>
              <a:gd name="connsiteX18553" fmla="*/ 5692676 w 6682383"/>
              <a:gd name="connsiteY18553" fmla="*/ 4565303 h 6812607"/>
              <a:gd name="connsiteX18554" fmla="*/ 5662910 w 6682383"/>
              <a:gd name="connsiteY18554" fmla="*/ 4550420 h 6812607"/>
              <a:gd name="connsiteX18555" fmla="*/ 5666631 w 6682383"/>
              <a:gd name="connsiteY18555" fmla="*/ 4542978 h 6812607"/>
              <a:gd name="connsiteX18556" fmla="*/ 5670351 w 6682383"/>
              <a:gd name="connsiteY18556" fmla="*/ 4550420 h 6812607"/>
              <a:gd name="connsiteX18557" fmla="*/ 5700117 w 6682383"/>
              <a:gd name="connsiteY18557" fmla="*/ 4550420 h 6812607"/>
              <a:gd name="connsiteX18558" fmla="*/ 5692676 w 6682383"/>
              <a:gd name="connsiteY18558" fmla="*/ 4513213 h 6812607"/>
              <a:gd name="connsiteX18559" fmla="*/ 5685234 w 6682383"/>
              <a:gd name="connsiteY18559" fmla="*/ 4520654 h 6812607"/>
              <a:gd name="connsiteX18560" fmla="*/ 5670351 w 6682383"/>
              <a:gd name="connsiteY18560" fmla="*/ 4528095 h 6812607"/>
              <a:gd name="connsiteX18561" fmla="*/ 5662910 w 6682383"/>
              <a:gd name="connsiteY18561" fmla="*/ 4528095 h 6812607"/>
              <a:gd name="connsiteX18562" fmla="*/ 5655468 w 6682383"/>
              <a:gd name="connsiteY18562" fmla="*/ 4528095 h 6812607"/>
              <a:gd name="connsiteX18563" fmla="*/ 5655468 w 6682383"/>
              <a:gd name="connsiteY18563" fmla="*/ 4542978 h 6812607"/>
              <a:gd name="connsiteX18564" fmla="*/ 5655468 w 6682383"/>
              <a:gd name="connsiteY18564" fmla="*/ 4557861 h 6812607"/>
              <a:gd name="connsiteX18565" fmla="*/ 5659189 w 6682383"/>
              <a:gd name="connsiteY18565" fmla="*/ 4557861 h 6812607"/>
              <a:gd name="connsiteX18566" fmla="*/ 5662910 w 6682383"/>
              <a:gd name="connsiteY18566" fmla="*/ 4557861 h 6812607"/>
              <a:gd name="connsiteX18567" fmla="*/ 5670351 w 6682383"/>
              <a:gd name="connsiteY18567" fmla="*/ 4572744 h 6812607"/>
              <a:gd name="connsiteX18568" fmla="*/ 5685234 w 6682383"/>
              <a:gd name="connsiteY18568" fmla="*/ 4580185 h 6812607"/>
              <a:gd name="connsiteX18569" fmla="*/ 5692676 w 6682383"/>
              <a:gd name="connsiteY18569" fmla="*/ 4580185 h 6812607"/>
              <a:gd name="connsiteX18570" fmla="*/ 5722441 w 6682383"/>
              <a:gd name="connsiteY18570" fmla="*/ 4572744 h 6812607"/>
              <a:gd name="connsiteX18571" fmla="*/ 5729883 w 6682383"/>
              <a:gd name="connsiteY18571" fmla="*/ 4572744 h 6812607"/>
              <a:gd name="connsiteX18572" fmla="*/ 5737324 w 6682383"/>
              <a:gd name="connsiteY18572" fmla="*/ 4580185 h 6812607"/>
              <a:gd name="connsiteX18573" fmla="*/ 5752207 w 6682383"/>
              <a:gd name="connsiteY18573" fmla="*/ 4580185 h 6812607"/>
              <a:gd name="connsiteX18574" fmla="*/ 5759648 w 6682383"/>
              <a:gd name="connsiteY18574" fmla="*/ 4580185 h 6812607"/>
              <a:gd name="connsiteX18575" fmla="*/ 5781972 w 6682383"/>
              <a:gd name="connsiteY18575" fmla="*/ 4595068 h 6812607"/>
              <a:gd name="connsiteX18576" fmla="*/ 5789414 w 6682383"/>
              <a:gd name="connsiteY18576" fmla="*/ 4598789 h 6812607"/>
              <a:gd name="connsiteX18577" fmla="*/ 5793135 w 6682383"/>
              <a:gd name="connsiteY18577" fmla="*/ 4613672 h 6812607"/>
              <a:gd name="connsiteX18578" fmla="*/ 5804297 w 6682383"/>
              <a:gd name="connsiteY18578" fmla="*/ 4624834 h 6812607"/>
              <a:gd name="connsiteX18579" fmla="*/ 5819179 w 6682383"/>
              <a:gd name="connsiteY18579" fmla="*/ 4624834 h 6812607"/>
              <a:gd name="connsiteX18580" fmla="*/ 5819179 w 6682383"/>
              <a:gd name="connsiteY18580" fmla="*/ 4632275 h 6812607"/>
              <a:gd name="connsiteX18581" fmla="*/ 5811738 w 6682383"/>
              <a:gd name="connsiteY18581" fmla="*/ 4632275 h 6812607"/>
              <a:gd name="connsiteX18582" fmla="*/ 5811738 w 6682383"/>
              <a:gd name="connsiteY18582" fmla="*/ 4639717 h 6812607"/>
              <a:gd name="connsiteX18583" fmla="*/ 5826621 w 6682383"/>
              <a:gd name="connsiteY18583" fmla="*/ 4639717 h 6812607"/>
              <a:gd name="connsiteX18584" fmla="*/ 5841504 w 6682383"/>
              <a:gd name="connsiteY18584" fmla="*/ 4639717 h 6812607"/>
              <a:gd name="connsiteX18585" fmla="*/ 5837783 w 6682383"/>
              <a:gd name="connsiteY18585" fmla="*/ 4628554 h 6812607"/>
              <a:gd name="connsiteX18586" fmla="*/ 5841504 w 6682383"/>
              <a:gd name="connsiteY18586" fmla="*/ 4624834 h 6812607"/>
              <a:gd name="connsiteX18587" fmla="*/ 5841504 w 6682383"/>
              <a:gd name="connsiteY18587" fmla="*/ 4617392 h 6812607"/>
              <a:gd name="connsiteX18588" fmla="*/ 5834062 w 6682383"/>
              <a:gd name="connsiteY18588" fmla="*/ 4609951 h 6812607"/>
              <a:gd name="connsiteX18589" fmla="*/ 5841504 w 6682383"/>
              <a:gd name="connsiteY18589" fmla="*/ 4602510 h 6812607"/>
              <a:gd name="connsiteX18590" fmla="*/ 5848945 w 6682383"/>
              <a:gd name="connsiteY18590" fmla="*/ 4606230 h 6812607"/>
              <a:gd name="connsiteX18591" fmla="*/ 5860107 w 6682383"/>
              <a:gd name="connsiteY18591" fmla="*/ 4606230 h 6812607"/>
              <a:gd name="connsiteX18592" fmla="*/ 5878711 w 6682383"/>
              <a:gd name="connsiteY18592" fmla="*/ 4617392 h 6812607"/>
              <a:gd name="connsiteX18593" fmla="*/ 5893593 w 6682383"/>
              <a:gd name="connsiteY18593" fmla="*/ 4621113 h 6812607"/>
              <a:gd name="connsiteX18594" fmla="*/ 5901035 w 6682383"/>
              <a:gd name="connsiteY18594" fmla="*/ 4624834 h 6812607"/>
              <a:gd name="connsiteX18595" fmla="*/ 5930801 w 6682383"/>
              <a:gd name="connsiteY18595" fmla="*/ 4632275 h 6812607"/>
              <a:gd name="connsiteX18596" fmla="*/ 5953125 w 6682383"/>
              <a:gd name="connsiteY18596" fmla="*/ 4632275 h 6812607"/>
              <a:gd name="connsiteX18597" fmla="*/ 5968008 w 6682383"/>
              <a:gd name="connsiteY18597" fmla="*/ 4639717 h 6812607"/>
              <a:gd name="connsiteX18598" fmla="*/ 5982890 w 6682383"/>
              <a:gd name="connsiteY18598" fmla="*/ 4650879 h 6812607"/>
              <a:gd name="connsiteX18599" fmla="*/ 5990332 w 6682383"/>
              <a:gd name="connsiteY18599" fmla="*/ 4654599 h 6812607"/>
              <a:gd name="connsiteX18600" fmla="*/ 5997773 w 6682383"/>
              <a:gd name="connsiteY18600" fmla="*/ 4662041 h 6812607"/>
              <a:gd name="connsiteX18601" fmla="*/ 6005215 w 6682383"/>
              <a:gd name="connsiteY18601" fmla="*/ 4662041 h 6812607"/>
              <a:gd name="connsiteX18602" fmla="*/ 6005215 w 6682383"/>
              <a:gd name="connsiteY18602" fmla="*/ 4669482 h 6812607"/>
              <a:gd name="connsiteX18603" fmla="*/ 5997773 w 6682383"/>
              <a:gd name="connsiteY18603" fmla="*/ 4669482 h 6812607"/>
              <a:gd name="connsiteX18604" fmla="*/ 5990332 w 6682383"/>
              <a:gd name="connsiteY18604" fmla="*/ 4676924 h 6812607"/>
              <a:gd name="connsiteX18605" fmla="*/ 5982890 w 6682383"/>
              <a:gd name="connsiteY18605" fmla="*/ 4684365 h 6812607"/>
              <a:gd name="connsiteX18606" fmla="*/ 5975449 w 6682383"/>
              <a:gd name="connsiteY18606" fmla="*/ 4680644 h 6812607"/>
              <a:gd name="connsiteX18607" fmla="*/ 5975449 w 6682383"/>
              <a:gd name="connsiteY18607" fmla="*/ 4676924 h 6812607"/>
              <a:gd name="connsiteX18608" fmla="*/ 5971728 w 6682383"/>
              <a:gd name="connsiteY18608" fmla="*/ 4671343 h 6812607"/>
              <a:gd name="connsiteX18609" fmla="*/ 5960566 w 6682383"/>
              <a:gd name="connsiteY18609" fmla="*/ 4676924 h 6812607"/>
              <a:gd name="connsiteX18610" fmla="*/ 5975449 w 6682383"/>
              <a:gd name="connsiteY18610" fmla="*/ 4691806 h 6812607"/>
              <a:gd name="connsiteX18611" fmla="*/ 5982890 w 6682383"/>
              <a:gd name="connsiteY18611" fmla="*/ 4699248 h 6812607"/>
              <a:gd name="connsiteX18612" fmla="*/ 5997773 w 6682383"/>
              <a:gd name="connsiteY18612" fmla="*/ 4699248 h 6812607"/>
              <a:gd name="connsiteX18613" fmla="*/ 6001494 w 6682383"/>
              <a:gd name="connsiteY18613" fmla="*/ 4699248 h 6812607"/>
              <a:gd name="connsiteX18614" fmla="*/ 6012656 w 6682383"/>
              <a:gd name="connsiteY18614" fmla="*/ 4699248 h 6812607"/>
              <a:gd name="connsiteX18615" fmla="*/ 6023818 w 6682383"/>
              <a:gd name="connsiteY18615" fmla="*/ 4702969 h 6812607"/>
              <a:gd name="connsiteX18616" fmla="*/ 6027539 w 6682383"/>
              <a:gd name="connsiteY18616" fmla="*/ 4706689 h 6812607"/>
              <a:gd name="connsiteX18617" fmla="*/ 6027539 w 6682383"/>
              <a:gd name="connsiteY18617" fmla="*/ 4714131 h 6812607"/>
              <a:gd name="connsiteX18618" fmla="*/ 6034980 w 6682383"/>
              <a:gd name="connsiteY18618" fmla="*/ 4714131 h 6812607"/>
              <a:gd name="connsiteX18619" fmla="*/ 6034980 w 6682383"/>
              <a:gd name="connsiteY18619" fmla="*/ 4721572 h 6812607"/>
              <a:gd name="connsiteX18620" fmla="*/ 6012656 w 6682383"/>
              <a:gd name="connsiteY18620" fmla="*/ 4721572 h 6812607"/>
              <a:gd name="connsiteX18621" fmla="*/ 6005215 w 6682383"/>
              <a:gd name="connsiteY18621" fmla="*/ 4710410 h 6812607"/>
              <a:gd name="connsiteX18622" fmla="*/ 5997773 w 6682383"/>
              <a:gd name="connsiteY18622" fmla="*/ 4706689 h 6812607"/>
              <a:gd name="connsiteX18623" fmla="*/ 5990332 w 6682383"/>
              <a:gd name="connsiteY18623" fmla="*/ 4702969 h 6812607"/>
              <a:gd name="connsiteX18624" fmla="*/ 5986611 w 6682383"/>
              <a:gd name="connsiteY18624" fmla="*/ 4702969 h 6812607"/>
              <a:gd name="connsiteX18625" fmla="*/ 5990332 w 6682383"/>
              <a:gd name="connsiteY18625" fmla="*/ 4706689 h 6812607"/>
              <a:gd name="connsiteX18626" fmla="*/ 5975449 w 6682383"/>
              <a:gd name="connsiteY18626" fmla="*/ 4706689 h 6812607"/>
              <a:gd name="connsiteX18627" fmla="*/ 5960566 w 6682383"/>
              <a:gd name="connsiteY18627" fmla="*/ 4691806 h 6812607"/>
              <a:gd name="connsiteX18628" fmla="*/ 5960566 w 6682383"/>
              <a:gd name="connsiteY18628" fmla="*/ 4699248 h 6812607"/>
              <a:gd name="connsiteX18629" fmla="*/ 5945683 w 6682383"/>
              <a:gd name="connsiteY18629" fmla="*/ 4695527 h 6812607"/>
              <a:gd name="connsiteX18630" fmla="*/ 5923359 w 6682383"/>
              <a:gd name="connsiteY18630" fmla="*/ 4691806 h 6812607"/>
              <a:gd name="connsiteX18631" fmla="*/ 5908476 w 6682383"/>
              <a:gd name="connsiteY18631" fmla="*/ 4688086 h 6812607"/>
              <a:gd name="connsiteX18632" fmla="*/ 5901035 w 6682383"/>
              <a:gd name="connsiteY18632" fmla="*/ 4676924 h 6812607"/>
              <a:gd name="connsiteX18633" fmla="*/ 5893593 w 6682383"/>
              <a:gd name="connsiteY18633" fmla="*/ 4676924 h 6812607"/>
              <a:gd name="connsiteX18634" fmla="*/ 5878711 w 6682383"/>
              <a:gd name="connsiteY18634" fmla="*/ 4676924 h 6812607"/>
              <a:gd name="connsiteX18635" fmla="*/ 5878711 w 6682383"/>
              <a:gd name="connsiteY18635" fmla="*/ 4669482 h 6812607"/>
              <a:gd name="connsiteX18636" fmla="*/ 5856386 w 6682383"/>
              <a:gd name="connsiteY18636" fmla="*/ 4669482 h 6812607"/>
              <a:gd name="connsiteX18637" fmla="*/ 5848945 w 6682383"/>
              <a:gd name="connsiteY18637" fmla="*/ 4669482 h 6812607"/>
              <a:gd name="connsiteX18638" fmla="*/ 5837783 w 6682383"/>
              <a:gd name="connsiteY18638" fmla="*/ 4662041 h 6812607"/>
              <a:gd name="connsiteX18639" fmla="*/ 5830342 w 6682383"/>
              <a:gd name="connsiteY18639" fmla="*/ 4654599 h 6812607"/>
              <a:gd name="connsiteX18640" fmla="*/ 5822900 w 6682383"/>
              <a:gd name="connsiteY18640" fmla="*/ 4654599 h 6812607"/>
              <a:gd name="connsiteX18641" fmla="*/ 5804297 w 6682383"/>
              <a:gd name="connsiteY18641" fmla="*/ 4662041 h 6812607"/>
              <a:gd name="connsiteX18642" fmla="*/ 5796855 w 6682383"/>
              <a:gd name="connsiteY18642" fmla="*/ 4662041 h 6812607"/>
              <a:gd name="connsiteX18643" fmla="*/ 5796855 w 6682383"/>
              <a:gd name="connsiteY18643" fmla="*/ 4669482 h 6812607"/>
              <a:gd name="connsiteX18644" fmla="*/ 5793135 w 6682383"/>
              <a:gd name="connsiteY18644" fmla="*/ 4676924 h 6812607"/>
              <a:gd name="connsiteX18645" fmla="*/ 5789414 w 6682383"/>
              <a:gd name="connsiteY18645" fmla="*/ 4669482 h 6812607"/>
              <a:gd name="connsiteX18646" fmla="*/ 5785693 w 6682383"/>
              <a:gd name="connsiteY18646" fmla="*/ 4658320 h 6812607"/>
              <a:gd name="connsiteX18647" fmla="*/ 5774531 w 6682383"/>
              <a:gd name="connsiteY18647" fmla="*/ 4654599 h 6812607"/>
              <a:gd name="connsiteX18648" fmla="*/ 5770810 w 6682383"/>
              <a:gd name="connsiteY18648" fmla="*/ 4650879 h 6812607"/>
              <a:gd name="connsiteX18649" fmla="*/ 5767090 w 6682383"/>
              <a:gd name="connsiteY18649" fmla="*/ 4647158 h 6812607"/>
              <a:gd name="connsiteX18650" fmla="*/ 5781972 w 6682383"/>
              <a:gd name="connsiteY18650" fmla="*/ 4647158 h 6812607"/>
              <a:gd name="connsiteX18651" fmla="*/ 5789414 w 6682383"/>
              <a:gd name="connsiteY18651" fmla="*/ 4639717 h 6812607"/>
              <a:gd name="connsiteX18652" fmla="*/ 5781972 w 6682383"/>
              <a:gd name="connsiteY18652" fmla="*/ 4639717 h 6812607"/>
              <a:gd name="connsiteX18653" fmla="*/ 5770810 w 6682383"/>
              <a:gd name="connsiteY18653" fmla="*/ 4639717 h 6812607"/>
              <a:gd name="connsiteX18654" fmla="*/ 5752207 w 6682383"/>
              <a:gd name="connsiteY18654" fmla="*/ 4632275 h 6812607"/>
              <a:gd name="connsiteX18655" fmla="*/ 5752207 w 6682383"/>
              <a:gd name="connsiteY18655" fmla="*/ 4639717 h 6812607"/>
              <a:gd name="connsiteX18656" fmla="*/ 5737324 w 6682383"/>
              <a:gd name="connsiteY18656" fmla="*/ 4639717 h 6812607"/>
              <a:gd name="connsiteX18657" fmla="*/ 5729883 w 6682383"/>
              <a:gd name="connsiteY18657" fmla="*/ 4639717 h 6812607"/>
              <a:gd name="connsiteX18658" fmla="*/ 5722441 w 6682383"/>
              <a:gd name="connsiteY18658" fmla="*/ 4639717 h 6812607"/>
              <a:gd name="connsiteX18659" fmla="*/ 5715000 w 6682383"/>
              <a:gd name="connsiteY18659" fmla="*/ 4647158 h 6812607"/>
              <a:gd name="connsiteX18660" fmla="*/ 5707558 w 6682383"/>
              <a:gd name="connsiteY18660" fmla="*/ 4647158 h 6812607"/>
              <a:gd name="connsiteX18661" fmla="*/ 5707558 w 6682383"/>
              <a:gd name="connsiteY18661" fmla="*/ 4639717 h 6812607"/>
              <a:gd name="connsiteX18662" fmla="*/ 5692676 w 6682383"/>
              <a:gd name="connsiteY18662" fmla="*/ 4639717 h 6812607"/>
              <a:gd name="connsiteX18663" fmla="*/ 5685234 w 6682383"/>
              <a:gd name="connsiteY18663" fmla="*/ 4639717 h 6812607"/>
              <a:gd name="connsiteX18664" fmla="*/ 5677793 w 6682383"/>
              <a:gd name="connsiteY18664" fmla="*/ 4628554 h 6812607"/>
              <a:gd name="connsiteX18665" fmla="*/ 5648027 w 6682383"/>
              <a:gd name="connsiteY18665" fmla="*/ 4624834 h 6812607"/>
              <a:gd name="connsiteX18666" fmla="*/ 5618261 w 6682383"/>
              <a:gd name="connsiteY18666" fmla="*/ 4609951 h 6812607"/>
              <a:gd name="connsiteX18667" fmla="*/ 5610820 w 6682383"/>
              <a:gd name="connsiteY18667" fmla="*/ 4602510 h 6812607"/>
              <a:gd name="connsiteX18668" fmla="*/ 5603379 w 6682383"/>
              <a:gd name="connsiteY18668" fmla="*/ 4609951 h 6812607"/>
              <a:gd name="connsiteX18669" fmla="*/ 5592217 w 6682383"/>
              <a:gd name="connsiteY18669" fmla="*/ 4609951 h 6812607"/>
              <a:gd name="connsiteX18670" fmla="*/ 5581054 w 6682383"/>
              <a:gd name="connsiteY18670" fmla="*/ 4609951 h 6812607"/>
              <a:gd name="connsiteX18671" fmla="*/ 5573613 w 6682383"/>
              <a:gd name="connsiteY18671" fmla="*/ 4617392 h 6812607"/>
              <a:gd name="connsiteX18672" fmla="*/ 5581054 w 6682383"/>
              <a:gd name="connsiteY18672" fmla="*/ 4624834 h 6812607"/>
              <a:gd name="connsiteX18673" fmla="*/ 5573613 w 6682383"/>
              <a:gd name="connsiteY18673" fmla="*/ 4624834 h 6812607"/>
              <a:gd name="connsiteX18674" fmla="*/ 5566172 w 6682383"/>
              <a:gd name="connsiteY18674" fmla="*/ 4617392 h 6812607"/>
              <a:gd name="connsiteX18675" fmla="*/ 5551289 w 6682383"/>
              <a:gd name="connsiteY18675" fmla="*/ 4617392 h 6812607"/>
              <a:gd name="connsiteX18676" fmla="*/ 5543847 w 6682383"/>
              <a:gd name="connsiteY18676" fmla="*/ 4617392 h 6812607"/>
              <a:gd name="connsiteX18677" fmla="*/ 5543847 w 6682383"/>
              <a:gd name="connsiteY18677" fmla="*/ 4609951 h 6812607"/>
              <a:gd name="connsiteX18678" fmla="*/ 5536406 w 6682383"/>
              <a:gd name="connsiteY18678" fmla="*/ 4602510 h 6812607"/>
              <a:gd name="connsiteX18679" fmla="*/ 5514082 w 6682383"/>
              <a:gd name="connsiteY18679" fmla="*/ 4602510 h 6812607"/>
              <a:gd name="connsiteX18680" fmla="*/ 5499199 w 6682383"/>
              <a:gd name="connsiteY18680" fmla="*/ 4602510 h 6812607"/>
              <a:gd name="connsiteX18681" fmla="*/ 5506640 w 6682383"/>
              <a:gd name="connsiteY18681" fmla="*/ 4606230 h 6812607"/>
              <a:gd name="connsiteX18682" fmla="*/ 5510361 w 6682383"/>
              <a:gd name="connsiteY18682" fmla="*/ 4609951 h 6812607"/>
              <a:gd name="connsiteX18683" fmla="*/ 5514082 w 6682383"/>
              <a:gd name="connsiteY18683" fmla="*/ 4613672 h 6812607"/>
              <a:gd name="connsiteX18684" fmla="*/ 5506640 w 6682383"/>
              <a:gd name="connsiteY18684" fmla="*/ 4617392 h 6812607"/>
              <a:gd name="connsiteX18685" fmla="*/ 5499199 w 6682383"/>
              <a:gd name="connsiteY18685" fmla="*/ 4609951 h 6812607"/>
              <a:gd name="connsiteX18686" fmla="*/ 5491758 w 6682383"/>
              <a:gd name="connsiteY18686" fmla="*/ 4613672 h 6812607"/>
              <a:gd name="connsiteX18687" fmla="*/ 5484316 w 6682383"/>
              <a:gd name="connsiteY18687" fmla="*/ 4609951 h 6812607"/>
              <a:gd name="connsiteX18688" fmla="*/ 5469433 w 6682383"/>
              <a:gd name="connsiteY18688" fmla="*/ 4595068 h 6812607"/>
              <a:gd name="connsiteX18689" fmla="*/ 5447109 w 6682383"/>
              <a:gd name="connsiteY18689" fmla="*/ 4602510 h 6812607"/>
              <a:gd name="connsiteX18690" fmla="*/ 5432226 w 6682383"/>
              <a:gd name="connsiteY18690" fmla="*/ 4595068 h 6812607"/>
              <a:gd name="connsiteX18691" fmla="*/ 5432226 w 6682383"/>
              <a:gd name="connsiteY18691" fmla="*/ 4609951 h 6812607"/>
              <a:gd name="connsiteX18692" fmla="*/ 5439668 w 6682383"/>
              <a:gd name="connsiteY18692" fmla="*/ 4632275 h 6812607"/>
              <a:gd name="connsiteX18693" fmla="*/ 5447109 w 6682383"/>
              <a:gd name="connsiteY18693" fmla="*/ 4632275 h 6812607"/>
              <a:gd name="connsiteX18694" fmla="*/ 5447109 w 6682383"/>
              <a:gd name="connsiteY18694" fmla="*/ 4624834 h 6812607"/>
              <a:gd name="connsiteX18695" fmla="*/ 5450830 w 6682383"/>
              <a:gd name="connsiteY18695" fmla="*/ 4613672 h 6812607"/>
              <a:gd name="connsiteX18696" fmla="*/ 5458271 w 6682383"/>
              <a:gd name="connsiteY18696" fmla="*/ 4617392 h 6812607"/>
              <a:gd name="connsiteX18697" fmla="*/ 5469433 w 6682383"/>
              <a:gd name="connsiteY18697" fmla="*/ 4621113 h 6812607"/>
              <a:gd name="connsiteX18698" fmla="*/ 5484316 w 6682383"/>
              <a:gd name="connsiteY18698" fmla="*/ 4624834 h 6812607"/>
              <a:gd name="connsiteX18699" fmla="*/ 5502920 w 6682383"/>
              <a:gd name="connsiteY18699" fmla="*/ 4635996 h 6812607"/>
              <a:gd name="connsiteX18700" fmla="*/ 5506640 w 6682383"/>
              <a:gd name="connsiteY18700" fmla="*/ 4654599 h 6812607"/>
              <a:gd name="connsiteX18701" fmla="*/ 5499199 w 6682383"/>
              <a:gd name="connsiteY18701" fmla="*/ 4662041 h 6812607"/>
              <a:gd name="connsiteX18702" fmla="*/ 5499199 w 6682383"/>
              <a:gd name="connsiteY18702" fmla="*/ 4669482 h 6812607"/>
              <a:gd name="connsiteX18703" fmla="*/ 5528965 w 6682383"/>
              <a:gd name="connsiteY18703" fmla="*/ 4669482 h 6812607"/>
              <a:gd name="connsiteX18704" fmla="*/ 5525244 w 6682383"/>
              <a:gd name="connsiteY18704" fmla="*/ 4665761 h 6812607"/>
              <a:gd name="connsiteX18705" fmla="*/ 5521523 w 6682383"/>
              <a:gd name="connsiteY18705" fmla="*/ 4654599 h 6812607"/>
              <a:gd name="connsiteX18706" fmla="*/ 5528965 w 6682383"/>
              <a:gd name="connsiteY18706" fmla="*/ 4662041 h 6812607"/>
              <a:gd name="connsiteX18707" fmla="*/ 5536406 w 6682383"/>
              <a:gd name="connsiteY18707" fmla="*/ 4669482 h 6812607"/>
              <a:gd name="connsiteX18708" fmla="*/ 5536406 w 6682383"/>
              <a:gd name="connsiteY18708" fmla="*/ 4676924 h 6812607"/>
              <a:gd name="connsiteX18709" fmla="*/ 5566172 w 6682383"/>
              <a:gd name="connsiteY18709" fmla="*/ 4691806 h 6812607"/>
              <a:gd name="connsiteX18710" fmla="*/ 5569892 w 6682383"/>
              <a:gd name="connsiteY18710" fmla="*/ 4699248 h 6812607"/>
              <a:gd name="connsiteX18711" fmla="*/ 5558730 w 6682383"/>
              <a:gd name="connsiteY18711" fmla="*/ 4691806 h 6812607"/>
              <a:gd name="connsiteX18712" fmla="*/ 5551289 w 6682383"/>
              <a:gd name="connsiteY18712" fmla="*/ 4691806 h 6812607"/>
              <a:gd name="connsiteX18713" fmla="*/ 5543847 w 6682383"/>
              <a:gd name="connsiteY18713" fmla="*/ 4684365 h 6812607"/>
              <a:gd name="connsiteX18714" fmla="*/ 5543847 w 6682383"/>
              <a:gd name="connsiteY18714" fmla="*/ 4691806 h 6812607"/>
              <a:gd name="connsiteX18715" fmla="*/ 5536406 w 6682383"/>
              <a:gd name="connsiteY18715" fmla="*/ 4691806 h 6812607"/>
              <a:gd name="connsiteX18716" fmla="*/ 5521523 w 6682383"/>
              <a:gd name="connsiteY18716" fmla="*/ 4688086 h 6812607"/>
              <a:gd name="connsiteX18717" fmla="*/ 5514082 w 6682383"/>
              <a:gd name="connsiteY18717" fmla="*/ 4676924 h 6812607"/>
              <a:gd name="connsiteX18718" fmla="*/ 5491758 w 6682383"/>
              <a:gd name="connsiteY18718" fmla="*/ 4676924 h 6812607"/>
              <a:gd name="connsiteX18719" fmla="*/ 5488037 w 6682383"/>
              <a:gd name="connsiteY18719" fmla="*/ 4684365 h 6812607"/>
              <a:gd name="connsiteX18720" fmla="*/ 5469433 w 6682383"/>
              <a:gd name="connsiteY18720" fmla="*/ 4684365 h 6812607"/>
              <a:gd name="connsiteX18721" fmla="*/ 5443388 w 6682383"/>
              <a:gd name="connsiteY18721" fmla="*/ 4688086 h 6812607"/>
              <a:gd name="connsiteX18722" fmla="*/ 5432226 w 6682383"/>
              <a:gd name="connsiteY18722" fmla="*/ 4691806 h 6812607"/>
              <a:gd name="connsiteX18723" fmla="*/ 5432226 w 6682383"/>
              <a:gd name="connsiteY18723" fmla="*/ 4699248 h 6812607"/>
              <a:gd name="connsiteX18724" fmla="*/ 5409902 w 6682383"/>
              <a:gd name="connsiteY18724" fmla="*/ 4699248 h 6812607"/>
              <a:gd name="connsiteX18725" fmla="*/ 5372695 w 6682383"/>
              <a:gd name="connsiteY18725" fmla="*/ 4714131 h 6812607"/>
              <a:gd name="connsiteX18726" fmla="*/ 5395019 w 6682383"/>
              <a:gd name="connsiteY18726" fmla="*/ 4714131 h 6812607"/>
              <a:gd name="connsiteX18727" fmla="*/ 5428506 w 6682383"/>
              <a:gd name="connsiteY18727" fmla="*/ 4717851 h 6812607"/>
              <a:gd name="connsiteX18728" fmla="*/ 5454551 w 6682383"/>
              <a:gd name="connsiteY18728" fmla="*/ 4721572 h 6812607"/>
              <a:gd name="connsiteX18729" fmla="*/ 5469433 w 6682383"/>
              <a:gd name="connsiteY18729" fmla="*/ 4725293 h 6812607"/>
              <a:gd name="connsiteX18730" fmla="*/ 5484316 w 6682383"/>
              <a:gd name="connsiteY18730" fmla="*/ 4729013 h 6812607"/>
              <a:gd name="connsiteX18731" fmla="*/ 5491758 w 6682383"/>
              <a:gd name="connsiteY18731" fmla="*/ 4729013 h 6812607"/>
              <a:gd name="connsiteX18732" fmla="*/ 5499199 w 6682383"/>
              <a:gd name="connsiteY18732" fmla="*/ 4729013 h 6812607"/>
              <a:gd name="connsiteX18733" fmla="*/ 5506640 w 6682383"/>
              <a:gd name="connsiteY18733" fmla="*/ 4736455 h 6812607"/>
              <a:gd name="connsiteX18734" fmla="*/ 5506640 w 6682383"/>
              <a:gd name="connsiteY18734" fmla="*/ 4729013 h 6812607"/>
              <a:gd name="connsiteX18735" fmla="*/ 5514082 w 6682383"/>
              <a:gd name="connsiteY18735" fmla="*/ 4729013 h 6812607"/>
              <a:gd name="connsiteX18736" fmla="*/ 5547568 w 6682383"/>
              <a:gd name="connsiteY18736" fmla="*/ 4729013 h 6812607"/>
              <a:gd name="connsiteX18737" fmla="*/ 5573613 w 6682383"/>
              <a:gd name="connsiteY18737" fmla="*/ 4736455 h 6812607"/>
              <a:gd name="connsiteX18738" fmla="*/ 5573613 w 6682383"/>
              <a:gd name="connsiteY18738" fmla="*/ 4743896 h 6812607"/>
              <a:gd name="connsiteX18739" fmla="*/ 5558730 w 6682383"/>
              <a:gd name="connsiteY18739" fmla="*/ 4743896 h 6812607"/>
              <a:gd name="connsiteX18740" fmla="*/ 5536406 w 6682383"/>
              <a:gd name="connsiteY18740" fmla="*/ 4751338 h 6812607"/>
              <a:gd name="connsiteX18741" fmla="*/ 5514082 w 6682383"/>
              <a:gd name="connsiteY18741" fmla="*/ 4747617 h 6812607"/>
              <a:gd name="connsiteX18742" fmla="*/ 5502920 w 6682383"/>
              <a:gd name="connsiteY18742" fmla="*/ 4747617 h 6812607"/>
              <a:gd name="connsiteX18743" fmla="*/ 5491758 w 6682383"/>
              <a:gd name="connsiteY18743" fmla="*/ 4743896 h 6812607"/>
              <a:gd name="connsiteX18744" fmla="*/ 5484316 w 6682383"/>
              <a:gd name="connsiteY18744" fmla="*/ 4743896 h 6812607"/>
              <a:gd name="connsiteX18745" fmla="*/ 5476875 w 6682383"/>
              <a:gd name="connsiteY18745" fmla="*/ 4743896 h 6812607"/>
              <a:gd name="connsiteX18746" fmla="*/ 5432226 w 6682383"/>
              <a:gd name="connsiteY18746" fmla="*/ 4743896 h 6812607"/>
              <a:gd name="connsiteX18747" fmla="*/ 5417343 w 6682383"/>
              <a:gd name="connsiteY18747" fmla="*/ 4751338 h 6812607"/>
              <a:gd name="connsiteX18748" fmla="*/ 5409902 w 6682383"/>
              <a:gd name="connsiteY18748" fmla="*/ 4743896 h 6812607"/>
              <a:gd name="connsiteX18749" fmla="*/ 5417343 w 6682383"/>
              <a:gd name="connsiteY18749" fmla="*/ 4743896 h 6812607"/>
              <a:gd name="connsiteX18750" fmla="*/ 5395019 w 6682383"/>
              <a:gd name="connsiteY18750" fmla="*/ 4736455 h 6812607"/>
              <a:gd name="connsiteX18751" fmla="*/ 5391299 w 6682383"/>
              <a:gd name="connsiteY18751" fmla="*/ 4743896 h 6812607"/>
              <a:gd name="connsiteX18752" fmla="*/ 5383857 w 6682383"/>
              <a:gd name="connsiteY18752" fmla="*/ 4743896 h 6812607"/>
              <a:gd name="connsiteX18753" fmla="*/ 5380136 w 6682383"/>
              <a:gd name="connsiteY18753" fmla="*/ 4743896 h 6812607"/>
              <a:gd name="connsiteX18754" fmla="*/ 5380136 w 6682383"/>
              <a:gd name="connsiteY18754" fmla="*/ 4736455 h 6812607"/>
              <a:gd name="connsiteX18755" fmla="*/ 5365254 w 6682383"/>
              <a:gd name="connsiteY18755" fmla="*/ 4736455 h 6812607"/>
              <a:gd name="connsiteX18756" fmla="*/ 5350371 w 6682383"/>
              <a:gd name="connsiteY18756" fmla="*/ 4743896 h 6812607"/>
              <a:gd name="connsiteX18757" fmla="*/ 5342929 w 6682383"/>
              <a:gd name="connsiteY18757" fmla="*/ 4736455 h 6812607"/>
              <a:gd name="connsiteX18758" fmla="*/ 5320605 w 6682383"/>
              <a:gd name="connsiteY18758" fmla="*/ 4736455 h 6812607"/>
              <a:gd name="connsiteX18759" fmla="*/ 5305722 w 6682383"/>
              <a:gd name="connsiteY18759" fmla="*/ 4736455 h 6812607"/>
              <a:gd name="connsiteX18760" fmla="*/ 5294560 w 6682383"/>
              <a:gd name="connsiteY18760" fmla="*/ 4740176 h 6812607"/>
              <a:gd name="connsiteX18761" fmla="*/ 5290840 w 6682383"/>
              <a:gd name="connsiteY18761" fmla="*/ 4743896 h 6812607"/>
              <a:gd name="connsiteX18762" fmla="*/ 5298281 w 6682383"/>
              <a:gd name="connsiteY18762" fmla="*/ 4751338 h 6812607"/>
              <a:gd name="connsiteX18763" fmla="*/ 5313164 w 6682383"/>
              <a:gd name="connsiteY18763" fmla="*/ 4758779 h 6812607"/>
              <a:gd name="connsiteX18764" fmla="*/ 5298281 w 6682383"/>
              <a:gd name="connsiteY18764" fmla="*/ 4758779 h 6812607"/>
              <a:gd name="connsiteX18765" fmla="*/ 5290840 w 6682383"/>
              <a:gd name="connsiteY18765" fmla="*/ 4758779 h 6812607"/>
              <a:gd name="connsiteX18766" fmla="*/ 5283398 w 6682383"/>
              <a:gd name="connsiteY18766" fmla="*/ 4766220 h 6812607"/>
              <a:gd name="connsiteX18767" fmla="*/ 5283398 w 6682383"/>
              <a:gd name="connsiteY18767" fmla="*/ 4762500 h 6812607"/>
              <a:gd name="connsiteX18768" fmla="*/ 5275957 w 6682383"/>
              <a:gd name="connsiteY18768" fmla="*/ 4751338 h 6812607"/>
              <a:gd name="connsiteX18769" fmla="*/ 5275957 w 6682383"/>
              <a:gd name="connsiteY18769" fmla="*/ 4736455 h 6812607"/>
              <a:gd name="connsiteX18770" fmla="*/ 5246191 w 6682383"/>
              <a:gd name="connsiteY18770" fmla="*/ 4743896 h 6812607"/>
              <a:gd name="connsiteX18771" fmla="*/ 5194101 w 6682383"/>
              <a:gd name="connsiteY18771" fmla="*/ 4743896 h 6812607"/>
              <a:gd name="connsiteX18772" fmla="*/ 5134570 w 6682383"/>
              <a:gd name="connsiteY18772" fmla="*/ 4751338 h 6812607"/>
              <a:gd name="connsiteX18773" fmla="*/ 5186660 w 6682383"/>
              <a:gd name="connsiteY18773" fmla="*/ 4751338 h 6812607"/>
              <a:gd name="connsiteX18774" fmla="*/ 5231308 w 6682383"/>
              <a:gd name="connsiteY18774" fmla="*/ 4758779 h 6812607"/>
              <a:gd name="connsiteX18775" fmla="*/ 5216426 w 6682383"/>
              <a:gd name="connsiteY18775" fmla="*/ 4758779 h 6812607"/>
              <a:gd name="connsiteX18776" fmla="*/ 5208984 w 6682383"/>
              <a:gd name="connsiteY18776" fmla="*/ 4762500 h 6812607"/>
              <a:gd name="connsiteX18777" fmla="*/ 5201543 w 6682383"/>
              <a:gd name="connsiteY18777" fmla="*/ 4766220 h 6812607"/>
              <a:gd name="connsiteX18778" fmla="*/ 5201543 w 6682383"/>
              <a:gd name="connsiteY18778" fmla="*/ 4777383 h 6812607"/>
              <a:gd name="connsiteX18779" fmla="*/ 5216426 w 6682383"/>
              <a:gd name="connsiteY18779" fmla="*/ 4781103 h 6812607"/>
              <a:gd name="connsiteX18780" fmla="*/ 5223867 w 6682383"/>
              <a:gd name="connsiteY18780" fmla="*/ 4788545 h 6812607"/>
              <a:gd name="connsiteX18781" fmla="*/ 5223867 w 6682383"/>
              <a:gd name="connsiteY18781" fmla="*/ 4781103 h 6812607"/>
              <a:gd name="connsiteX18782" fmla="*/ 5235029 w 6682383"/>
              <a:gd name="connsiteY18782" fmla="*/ 4781103 h 6812607"/>
              <a:gd name="connsiteX18783" fmla="*/ 5238750 w 6682383"/>
              <a:gd name="connsiteY18783" fmla="*/ 4788545 h 6812607"/>
              <a:gd name="connsiteX18784" fmla="*/ 5246191 w 6682383"/>
              <a:gd name="connsiteY18784" fmla="*/ 4788545 h 6812607"/>
              <a:gd name="connsiteX18785" fmla="*/ 5238750 w 6682383"/>
              <a:gd name="connsiteY18785" fmla="*/ 4799707 h 6812607"/>
              <a:gd name="connsiteX18786" fmla="*/ 5231308 w 6682383"/>
              <a:gd name="connsiteY18786" fmla="*/ 4795986 h 6812607"/>
              <a:gd name="connsiteX18787" fmla="*/ 5227588 w 6682383"/>
              <a:gd name="connsiteY18787" fmla="*/ 4795986 h 6812607"/>
              <a:gd name="connsiteX18788" fmla="*/ 5216426 w 6682383"/>
              <a:gd name="connsiteY18788" fmla="*/ 4795986 h 6812607"/>
              <a:gd name="connsiteX18789" fmla="*/ 5208984 w 6682383"/>
              <a:gd name="connsiteY18789" fmla="*/ 4795986 h 6812607"/>
              <a:gd name="connsiteX18790" fmla="*/ 5208984 w 6682383"/>
              <a:gd name="connsiteY18790" fmla="*/ 4803428 h 6812607"/>
              <a:gd name="connsiteX18791" fmla="*/ 5201543 w 6682383"/>
              <a:gd name="connsiteY18791" fmla="*/ 4799707 h 6812607"/>
              <a:gd name="connsiteX18792" fmla="*/ 5201543 w 6682383"/>
              <a:gd name="connsiteY18792" fmla="*/ 4795986 h 6812607"/>
              <a:gd name="connsiteX18793" fmla="*/ 5156894 w 6682383"/>
              <a:gd name="connsiteY18793" fmla="*/ 4788545 h 6812607"/>
              <a:gd name="connsiteX18794" fmla="*/ 5142011 w 6682383"/>
              <a:gd name="connsiteY18794" fmla="*/ 4781103 h 6812607"/>
              <a:gd name="connsiteX18795" fmla="*/ 5142011 w 6682383"/>
              <a:gd name="connsiteY18795" fmla="*/ 4773662 h 6812607"/>
              <a:gd name="connsiteX18796" fmla="*/ 5119687 w 6682383"/>
              <a:gd name="connsiteY18796" fmla="*/ 4773662 h 6812607"/>
              <a:gd name="connsiteX18797" fmla="*/ 5119687 w 6682383"/>
              <a:gd name="connsiteY18797" fmla="*/ 4781103 h 6812607"/>
              <a:gd name="connsiteX18798" fmla="*/ 5119687 w 6682383"/>
              <a:gd name="connsiteY18798" fmla="*/ 4788545 h 6812607"/>
              <a:gd name="connsiteX18799" fmla="*/ 5112246 w 6682383"/>
              <a:gd name="connsiteY18799" fmla="*/ 4788545 h 6812607"/>
              <a:gd name="connsiteX18800" fmla="*/ 5108525 w 6682383"/>
              <a:gd name="connsiteY18800" fmla="*/ 4788545 h 6812607"/>
              <a:gd name="connsiteX18801" fmla="*/ 5104804 w 6682383"/>
              <a:gd name="connsiteY18801" fmla="*/ 4795986 h 6812607"/>
              <a:gd name="connsiteX18802" fmla="*/ 5119687 w 6682383"/>
              <a:gd name="connsiteY18802" fmla="*/ 4795986 h 6812607"/>
              <a:gd name="connsiteX18803" fmla="*/ 5130849 w 6682383"/>
              <a:gd name="connsiteY18803" fmla="*/ 4795986 h 6812607"/>
              <a:gd name="connsiteX18804" fmla="*/ 5134570 w 6682383"/>
              <a:gd name="connsiteY18804" fmla="*/ 4795986 h 6812607"/>
              <a:gd name="connsiteX18805" fmla="*/ 5154724 w 6682383"/>
              <a:gd name="connsiteY18805" fmla="*/ 4804048 h 6812607"/>
              <a:gd name="connsiteX18806" fmla="*/ 5153639 w 6682383"/>
              <a:gd name="connsiteY18806" fmla="*/ 4804358 h 6812607"/>
              <a:gd name="connsiteX18807" fmla="*/ 5149453 w 6682383"/>
              <a:gd name="connsiteY18807" fmla="*/ 4818310 h 6812607"/>
              <a:gd name="connsiteX18808" fmla="*/ 5142011 w 6682383"/>
              <a:gd name="connsiteY18808" fmla="*/ 4818310 h 6812607"/>
              <a:gd name="connsiteX18809" fmla="*/ 5119687 w 6682383"/>
              <a:gd name="connsiteY18809" fmla="*/ 4818310 h 6812607"/>
              <a:gd name="connsiteX18810" fmla="*/ 5112246 w 6682383"/>
              <a:gd name="connsiteY18810" fmla="*/ 4818310 h 6812607"/>
              <a:gd name="connsiteX18811" fmla="*/ 5108525 w 6682383"/>
              <a:gd name="connsiteY18811" fmla="*/ 4807148 h 6812607"/>
              <a:gd name="connsiteX18812" fmla="*/ 5104804 w 6682383"/>
              <a:gd name="connsiteY18812" fmla="*/ 4803428 h 6812607"/>
              <a:gd name="connsiteX18813" fmla="*/ 5101084 w 6682383"/>
              <a:gd name="connsiteY18813" fmla="*/ 4803428 h 6812607"/>
              <a:gd name="connsiteX18814" fmla="*/ 5097363 w 6682383"/>
              <a:gd name="connsiteY18814" fmla="*/ 4810869 h 6812607"/>
              <a:gd name="connsiteX18815" fmla="*/ 5089922 w 6682383"/>
              <a:gd name="connsiteY18815" fmla="*/ 4810869 h 6812607"/>
              <a:gd name="connsiteX18816" fmla="*/ 5089922 w 6682383"/>
              <a:gd name="connsiteY18816" fmla="*/ 4818310 h 6812607"/>
              <a:gd name="connsiteX18817" fmla="*/ 5097363 w 6682383"/>
              <a:gd name="connsiteY18817" fmla="*/ 4818310 h 6812607"/>
              <a:gd name="connsiteX18818" fmla="*/ 5097363 w 6682383"/>
              <a:gd name="connsiteY18818" fmla="*/ 4825752 h 6812607"/>
              <a:gd name="connsiteX18819" fmla="*/ 5089922 w 6682383"/>
              <a:gd name="connsiteY18819" fmla="*/ 4825752 h 6812607"/>
              <a:gd name="connsiteX18820" fmla="*/ 5078760 w 6682383"/>
              <a:gd name="connsiteY18820" fmla="*/ 4825752 h 6812607"/>
              <a:gd name="connsiteX18821" fmla="*/ 5067597 w 6682383"/>
              <a:gd name="connsiteY18821" fmla="*/ 4825752 h 6812607"/>
              <a:gd name="connsiteX18822" fmla="*/ 5045273 w 6682383"/>
              <a:gd name="connsiteY18822" fmla="*/ 4825752 h 6812607"/>
              <a:gd name="connsiteX18823" fmla="*/ 5037832 w 6682383"/>
              <a:gd name="connsiteY18823" fmla="*/ 4825752 h 6812607"/>
              <a:gd name="connsiteX18824" fmla="*/ 5030390 w 6682383"/>
              <a:gd name="connsiteY18824" fmla="*/ 4833193 h 6812607"/>
              <a:gd name="connsiteX18825" fmla="*/ 5022949 w 6682383"/>
              <a:gd name="connsiteY18825" fmla="*/ 4825752 h 6812607"/>
              <a:gd name="connsiteX18826" fmla="*/ 5008066 w 6682383"/>
              <a:gd name="connsiteY18826" fmla="*/ 4833193 h 6812607"/>
              <a:gd name="connsiteX18827" fmla="*/ 4985742 w 6682383"/>
              <a:gd name="connsiteY18827" fmla="*/ 4840635 h 6812607"/>
              <a:gd name="connsiteX18828" fmla="*/ 4955976 w 6682383"/>
              <a:gd name="connsiteY18828" fmla="*/ 4844355 h 6812607"/>
              <a:gd name="connsiteX18829" fmla="*/ 4937373 w 6682383"/>
              <a:gd name="connsiteY18829" fmla="*/ 4844355 h 6812607"/>
              <a:gd name="connsiteX18830" fmla="*/ 4915049 w 6682383"/>
              <a:gd name="connsiteY18830" fmla="*/ 4848076 h 6812607"/>
              <a:gd name="connsiteX18831" fmla="*/ 4903886 w 6682383"/>
              <a:gd name="connsiteY18831" fmla="*/ 4848076 h 6812607"/>
              <a:gd name="connsiteX18832" fmla="*/ 4896445 w 6682383"/>
              <a:gd name="connsiteY18832" fmla="*/ 4848076 h 6812607"/>
              <a:gd name="connsiteX18833" fmla="*/ 4889004 w 6682383"/>
              <a:gd name="connsiteY18833" fmla="*/ 4848076 h 6812607"/>
              <a:gd name="connsiteX18834" fmla="*/ 4881562 w 6682383"/>
              <a:gd name="connsiteY18834" fmla="*/ 4855517 h 6812607"/>
              <a:gd name="connsiteX18835" fmla="*/ 4874121 w 6682383"/>
              <a:gd name="connsiteY18835" fmla="*/ 4855517 h 6812607"/>
              <a:gd name="connsiteX18836" fmla="*/ 4866679 w 6682383"/>
              <a:gd name="connsiteY18836" fmla="*/ 4855517 h 6812607"/>
              <a:gd name="connsiteX18837" fmla="*/ 4859238 w 6682383"/>
              <a:gd name="connsiteY18837" fmla="*/ 4855517 h 6812607"/>
              <a:gd name="connsiteX18838" fmla="*/ 4829472 w 6682383"/>
              <a:gd name="connsiteY18838" fmla="*/ 4870400 h 6812607"/>
              <a:gd name="connsiteX18839" fmla="*/ 4807148 w 6682383"/>
              <a:gd name="connsiteY18839" fmla="*/ 4870400 h 6812607"/>
              <a:gd name="connsiteX18840" fmla="*/ 4818310 w 6682383"/>
              <a:gd name="connsiteY18840" fmla="*/ 4877842 h 6812607"/>
              <a:gd name="connsiteX18841" fmla="*/ 4844355 w 6682383"/>
              <a:gd name="connsiteY18841" fmla="*/ 4877842 h 6812607"/>
              <a:gd name="connsiteX18842" fmla="*/ 4851797 w 6682383"/>
              <a:gd name="connsiteY18842" fmla="*/ 4877842 h 6812607"/>
              <a:gd name="connsiteX18843" fmla="*/ 4822031 w 6682383"/>
              <a:gd name="connsiteY18843" fmla="*/ 4900166 h 6812607"/>
              <a:gd name="connsiteX18844" fmla="*/ 4829472 w 6682383"/>
              <a:gd name="connsiteY18844" fmla="*/ 4922490 h 6812607"/>
              <a:gd name="connsiteX18845" fmla="*/ 4844355 w 6682383"/>
              <a:gd name="connsiteY18845" fmla="*/ 4922490 h 6812607"/>
              <a:gd name="connsiteX18846" fmla="*/ 4866679 w 6682383"/>
              <a:gd name="connsiteY18846" fmla="*/ 4907607 h 6812607"/>
              <a:gd name="connsiteX18847" fmla="*/ 4881562 w 6682383"/>
              <a:gd name="connsiteY18847" fmla="*/ 4900166 h 6812607"/>
              <a:gd name="connsiteX18848" fmla="*/ 4896445 w 6682383"/>
              <a:gd name="connsiteY18848" fmla="*/ 4903886 h 6812607"/>
              <a:gd name="connsiteX18849" fmla="*/ 4911328 w 6682383"/>
              <a:gd name="connsiteY18849" fmla="*/ 4892724 h 6812607"/>
              <a:gd name="connsiteX18850" fmla="*/ 4918769 w 6682383"/>
              <a:gd name="connsiteY18850" fmla="*/ 4885283 h 6812607"/>
              <a:gd name="connsiteX18851" fmla="*/ 4926211 w 6682383"/>
              <a:gd name="connsiteY18851" fmla="*/ 4885283 h 6812607"/>
              <a:gd name="connsiteX18852" fmla="*/ 4933652 w 6682383"/>
              <a:gd name="connsiteY18852" fmla="*/ 4885283 h 6812607"/>
              <a:gd name="connsiteX18853" fmla="*/ 4933652 w 6682383"/>
              <a:gd name="connsiteY18853" fmla="*/ 4892724 h 6812607"/>
              <a:gd name="connsiteX18854" fmla="*/ 4944814 w 6682383"/>
              <a:gd name="connsiteY18854" fmla="*/ 4896445 h 6812607"/>
              <a:gd name="connsiteX18855" fmla="*/ 4948535 w 6682383"/>
              <a:gd name="connsiteY18855" fmla="*/ 4900166 h 6812607"/>
              <a:gd name="connsiteX18856" fmla="*/ 4955976 w 6682383"/>
              <a:gd name="connsiteY18856" fmla="*/ 4900166 h 6812607"/>
              <a:gd name="connsiteX18857" fmla="*/ 4970859 w 6682383"/>
              <a:gd name="connsiteY18857" fmla="*/ 4900166 h 6812607"/>
              <a:gd name="connsiteX18858" fmla="*/ 5030390 w 6682383"/>
              <a:gd name="connsiteY18858" fmla="*/ 4892724 h 6812607"/>
              <a:gd name="connsiteX18859" fmla="*/ 5078760 w 6682383"/>
              <a:gd name="connsiteY18859" fmla="*/ 4885283 h 6812607"/>
              <a:gd name="connsiteX18860" fmla="*/ 5115967 w 6682383"/>
              <a:gd name="connsiteY18860" fmla="*/ 4889004 h 6812607"/>
              <a:gd name="connsiteX18861" fmla="*/ 5123408 w 6682383"/>
              <a:gd name="connsiteY18861" fmla="*/ 4892724 h 6812607"/>
              <a:gd name="connsiteX18862" fmla="*/ 5130849 w 6682383"/>
              <a:gd name="connsiteY18862" fmla="*/ 4885283 h 6812607"/>
              <a:gd name="connsiteX18863" fmla="*/ 5142011 w 6682383"/>
              <a:gd name="connsiteY18863" fmla="*/ 4885283 h 6812607"/>
              <a:gd name="connsiteX18864" fmla="*/ 5142011 w 6682383"/>
              <a:gd name="connsiteY18864" fmla="*/ 4892724 h 6812607"/>
              <a:gd name="connsiteX18865" fmla="*/ 5127129 w 6682383"/>
              <a:gd name="connsiteY18865" fmla="*/ 4892724 h 6812607"/>
              <a:gd name="connsiteX18866" fmla="*/ 5089922 w 6682383"/>
              <a:gd name="connsiteY18866" fmla="*/ 4907607 h 6812607"/>
              <a:gd name="connsiteX18867" fmla="*/ 5071318 w 6682383"/>
              <a:gd name="connsiteY18867" fmla="*/ 4911328 h 6812607"/>
              <a:gd name="connsiteX18868" fmla="*/ 5056435 w 6682383"/>
              <a:gd name="connsiteY18868" fmla="*/ 4918769 h 6812607"/>
              <a:gd name="connsiteX18869" fmla="*/ 5045273 w 6682383"/>
              <a:gd name="connsiteY18869" fmla="*/ 4922490 h 6812607"/>
              <a:gd name="connsiteX18870" fmla="*/ 5022949 w 6682383"/>
              <a:gd name="connsiteY18870" fmla="*/ 4922490 h 6812607"/>
              <a:gd name="connsiteX18871" fmla="*/ 4985742 w 6682383"/>
              <a:gd name="connsiteY18871" fmla="*/ 4915049 h 6812607"/>
              <a:gd name="connsiteX18872" fmla="*/ 4959697 w 6682383"/>
              <a:gd name="connsiteY18872" fmla="*/ 4926211 h 6812607"/>
              <a:gd name="connsiteX18873" fmla="*/ 4948535 w 6682383"/>
              <a:gd name="connsiteY18873" fmla="*/ 4929931 h 6812607"/>
              <a:gd name="connsiteX18874" fmla="*/ 4933652 w 6682383"/>
              <a:gd name="connsiteY18874" fmla="*/ 4937373 h 6812607"/>
              <a:gd name="connsiteX18875" fmla="*/ 4933652 w 6682383"/>
              <a:gd name="connsiteY18875" fmla="*/ 4944814 h 6812607"/>
              <a:gd name="connsiteX18876" fmla="*/ 4926211 w 6682383"/>
              <a:gd name="connsiteY18876" fmla="*/ 4944814 h 6812607"/>
              <a:gd name="connsiteX18877" fmla="*/ 4896445 w 6682383"/>
              <a:gd name="connsiteY18877" fmla="*/ 4948535 h 6812607"/>
              <a:gd name="connsiteX18878" fmla="*/ 4851797 w 6682383"/>
              <a:gd name="connsiteY18878" fmla="*/ 4959697 h 6812607"/>
              <a:gd name="connsiteX18879" fmla="*/ 4799707 w 6682383"/>
              <a:gd name="connsiteY18879" fmla="*/ 4967138 h 6812607"/>
              <a:gd name="connsiteX18880" fmla="*/ 4777383 w 6682383"/>
              <a:gd name="connsiteY18880" fmla="*/ 4974580 h 6812607"/>
              <a:gd name="connsiteX18881" fmla="*/ 4751338 w 6682383"/>
              <a:gd name="connsiteY18881" fmla="*/ 4982021 h 6812607"/>
              <a:gd name="connsiteX18882" fmla="*/ 4725293 w 6682383"/>
              <a:gd name="connsiteY18882" fmla="*/ 4978301 h 6812607"/>
              <a:gd name="connsiteX18883" fmla="*/ 4710410 w 6682383"/>
              <a:gd name="connsiteY18883" fmla="*/ 4974580 h 6812607"/>
              <a:gd name="connsiteX18884" fmla="*/ 4702968 w 6682383"/>
              <a:gd name="connsiteY18884" fmla="*/ 4982021 h 6812607"/>
              <a:gd name="connsiteX18885" fmla="*/ 4702968 w 6682383"/>
              <a:gd name="connsiteY18885" fmla="*/ 4996904 h 6812607"/>
              <a:gd name="connsiteX18886" fmla="*/ 4695527 w 6682383"/>
              <a:gd name="connsiteY18886" fmla="*/ 4989463 h 6812607"/>
              <a:gd name="connsiteX18887" fmla="*/ 4691806 w 6682383"/>
              <a:gd name="connsiteY18887" fmla="*/ 4985742 h 6812607"/>
              <a:gd name="connsiteX18888" fmla="*/ 4680644 w 6682383"/>
              <a:gd name="connsiteY18888" fmla="*/ 4982021 h 6812607"/>
              <a:gd name="connsiteX18889" fmla="*/ 4665761 w 6682383"/>
              <a:gd name="connsiteY18889" fmla="*/ 4967138 h 6812607"/>
              <a:gd name="connsiteX18890" fmla="*/ 4717851 w 6682383"/>
              <a:gd name="connsiteY18890" fmla="*/ 4952256 h 6812607"/>
              <a:gd name="connsiteX18891" fmla="*/ 4729013 w 6682383"/>
              <a:gd name="connsiteY18891" fmla="*/ 4948535 h 6812607"/>
              <a:gd name="connsiteX18892" fmla="*/ 4725293 w 6682383"/>
              <a:gd name="connsiteY18892" fmla="*/ 4937373 h 6812607"/>
              <a:gd name="connsiteX18893" fmla="*/ 4710410 w 6682383"/>
              <a:gd name="connsiteY18893" fmla="*/ 4937373 h 6812607"/>
              <a:gd name="connsiteX18894" fmla="*/ 4699248 w 6682383"/>
              <a:gd name="connsiteY18894" fmla="*/ 4941094 h 6812607"/>
              <a:gd name="connsiteX18895" fmla="*/ 4688086 w 6682383"/>
              <a:gd name="connsiteY18895" fmla="*/ 4944814 h 6812607"/>
              <a:gd name="connsiteX18896" fmla="*/ 4673203 w 6682383"/>
              <a:gd name="connsiteY18896" fmla="*/ 4944814 h 6812607"/>
              <a:gd name="connsiteX18897" fmla="*/ 4665761 w 6682383"/>
              <a:gd name="connsiteY18897" fmla="*/ 4937373 h 6812607"/>
              <a:gd name="connsiteX18898" fmla="*/ 4662041 w 6682383"/>
              <a:gd name="connsiteY18898" fmla="*/ 4948535 h 6812607"/>
              <a:gd name="connsiteX18899" fmla="*/ 4658320 w 6682383"/>
              <a:gd name="connsiteY18899" fmla="*/ 4952256 h 6812607"/>
              <a:gd name="connsiteX18900" fmla="*/ 4658320 w 6682383"/>
              <a:gd name="connsiteY18900" fmla="*/ 4944814 h 6812607"/>
              <a:gd name="connsiteX18901" fmla="*/ 4643437 w 6682383"/>
              <a:gd name="connsiteY18901" fmla="*/ 4944814 h 6812607"/>
              <a:gd name="connsiteX18902" fmla="*/ 4635996 w 6682383"/>
              <a:gd name="connsiteY18902" fmla="*/ 4952256 h 6812607"/>
              <a:gd name="connsiteX18903" fmla="*/ 4628554 w 6682383"/>
              <a:gd name="connsiteY18903" fmla="*/ 4952256 h 6812607"/>
              <a:gd name="connsiteX18904" fmla="*/ 4621113 w 6682383"/>
              <a:gd name="connsiteY18904" fmla="*/ 4959697 h 6812607"/>
              <a:gd name="connsiteX18905" fmla="*/ 4617392 w 6682383"/>
              <a:gd name="connsiteY18905" fmla="*/ 4963418 h 6812607"/>
              <a:gd name="connsiteX18906" fmla="*/ 4602510 w 6682383"/>
              <a:gd name="connsiteY18906" fmla="*/ 4967138 h 6812607"/>
              <a:gd name="connsiteX18907" fmla="*/ 4598789 w 6682383"/>
              <a:gd name="connsiteY18907" fmla="*/ 4982021 h 6812607"/>
              <a:gd name="connsiteX18908" fmla="*/ 4591347 w 6682383"/>
              <a:gd name="connsiteY18908" fmla="*/ 4989463 h 6812607"/>
              <a:gd name="connsiteX18909" fmla="*/ 4606230 w 6682383"/>
              <a:gd name="connsiteY18909" fmla="*/ 4982021 h 6812607"/>
              <a:gd name="connsiteX18910" fmla="*/ 4621113 w 6682383"/>
              <a:gd name="connsiteY18910" fmla="*/ 4974580 h 6812607"/>
              <a:gd name="connsiteX18911" fmla="*/ 4632275 w 6682383"/>
              <a:gd name="connsiteY18911" fmla="*/ 4982021 h 6812607"/>
              <a:gd name="connsiteX18912" fmla="*/ 4647158 w 6682383"/>
              <a:gd name="connsiteY18912" fmla="*/ 4978301 h 6812607"/>
              <a:gd name="connsiteX18913" fmla="*/ 4654599 w 6682383"/>
              <a:gd name="connsiteY18913" fmla="*/ 4978301 h 6812607"/>
              <a:gd name="connsiteX18914" fmla="*/ 4665761 w 6682383"/>
              <a:gd name="connsiteY18914" fmla="*/ 4982021 h 6812607"/>
              <a:gd name="connsiteX18915" fmla="*/ 4662041 w 6682383"/>
              <a:gd name="connsiteY18915" fmla="*/ 4985742 h 6812607"/>
              <a:gd name="connsiteX18916" fmla="*/ 4635996 w 6682383"/>
              <a:gd name="connsiteY18916" fmla="*/ 4989463 h 6812607"/>
              <a:gd name="connsiteX18917" fmla="*/ 4624834 w 6682383"/>
              <a:gd name="connsiteY18917" fmla="*/ 4993183 h 6812607"/>
              <a:gd name="connsiteX18918" fmla="*/ 4609951 w 6682383"/>
              <a:gd name="connsiteY18918" fmla="*/ 5000625 h 6812607"/>
              <a:gd name="connsiteX18919" fmla="*/ 4591347 w 6682383"/>
              <a:gd name="connsiteY18919" fmla="*/ 5011787 h 6812607"/>
              <a:gd name="connsiteX18920" fmla="*/ 4554140 w 6682383"/>
              <a:gd name="connsiteY18920" fmla="*/ 5011787 h 6812607"/>
              <a:gd name="connsiteX18921" fmla="*/ 4569023 w 6682383"/>
              <a:gd name="connsiteY18921" fmla="*/ 5004345 h 6812607"/>
              <a:gd name="connsiteX18922" fmla="*/ 4561582 w 6682383"/>
              <a:gd name="connsiteY18922" fmla="*/ 4996904 h 6812607"/>
              <a:gd name="connsiteX18923" fmla="*/ 4539258 w 6682383"/>
              <a:gd name="connsiteY18923" fmla="*/ 4996904 h 6812607"/>
              <a:gd name="connsiteX18924" fmla="*/ 4539258 w 6682383"/>
              <a:gd name="connsiteY18924" fmla="*/ 4982021 h 6812607"/>
              <a:gd name="connsiteX18925" fmla="*/ 4546699 w 6682383"/>
              <a:gd name="connsiteY18925" fmla="*/ 4959697 h 6812607"/>
              <a:gd name="connsiteX18926" fmla="*/ 4598789 w 6682383"/>
              <a:gd name="connsiteY18926" fmla="*/ 4944814 h 6812607"/>
              <a:gd name="connsiteX18927" fmla="*/ 4609951 w 6682383"/>
              <a:gd name="connsiteY18927" fmla="*/ 4941094 h 6812607"/>
              <a:gd name="connsiteX18928" fmla="*/ 4621113 w 6682383"/>
              <a:gd name="connsiteY18928" fmla="*/ 4937373 h 6812607"/>
              <a:gd name="connsiteX18929" fmla="*/ 4628554 w 6682383"/>
              <a:gd name="connsiteY18929" fmla="*/ 4933652 h 6812607"/>
              <a:gd name="connsiteX18930" fmla="*/ 4635996 w 6682383"/>
              <a:gd name="connsiteY18930" fmla="*/ 4929931 h 6812607"/>
              <a:gd name="connsiteX18931" fmla="*/ 4650879 w 6682383"/>
              <a:gd name="connsiteY18931" fmla="*/ 4929931 h 6812607"/>
              <a:gd name="connsiteX18932" fmla="*/ 4695527 w 6682383"/>
              <a:gd name="connsiteY18932" fmla="*/ 4922490 h 6812607"/>
              <a:gd name="connsiteX18933" fmla="*/ 4721572 w 6682383"/>
              <a:gd name="connsiteY18933" fmla="*/ 4915049 h 6812607"/>
              <a:gd name="connsiteX18934" fmla="*/ 4740176 w 6682383"/>
              <a:gd name="connsiteY18934" fmla="*/ 4900166 h 6812607"/>
              <a:gd name="connsiteX18935" fmla="*/ 4762500 w 6682383"/>
              <a:gd name="connsiteY18935" fmla="*/ 4885283 h 6812607"/>
              <a:gd name="connsiteX18936" fmla="*/ 4740176 w 6682383"/>
              <a:gd name="connsiteY18936" fmla="*/ 4877842 h 6812607"/>
              <a:gd name="connsiteX18937" fmla="*/ 4717851 w 6682383"/>
              <a:gd name="connsiteY18937" fmla="*/ 4877842 h 6812607"/>
              <a:gd name="connsiteX18938" fmla="*/ 4710410 w 6682383"/>
              <a:gd name="connsiteY18938" fmla="*/ 4877842 h 6812607"/>
              <a:gd name="connsiteX18939" fmla="*/ 4699248 w 6682383"/>
              <a:gd name="connsiteY18939" fmla="*/ 4889004 h 6812607"/>
              <a:gd name="connsiteX18940" fmla="*/ 4688086 w 6682383"/>
              <a:gd name="connsiteY18940" fmla="*/ 4885283 h 6812607"/>
              <a:gd name="connsiteX18941" fmla="*/ 4680644 w 6682383"/>
              <a:gd name="connsiteY18941" fmla="*/ 4892724 h 6812607"/>
              <a:gd name="connsiteX18942" fmla="*/ 4673203 w 6682383"/>
              <a:gd name="connsiteY18942" fmla="*/ 4900166 h 6812607"/>
              <a:gd name="connsiteX18943" fmla="*/ 4650879 w 6682383"/>
              <a:gd name="connsiteY18943" fmla="*/ 4900166 h 6812607"/>
              <a:gd name="connsiteX18944" fmla="*/ 4643437 w 6682383"/>
              <a:gd name="connsiteY18944" fmla="*/ 4911328 h 6812607"/>
              <a:gd name="connsiteX18945" fmla="*/ 4621113 w 6682383"/>
              <a:gd name="connsiteY18945" fmla="*/ 4922490 h 6812607"/>
              <a:gd name="connsiteX18946" fmla="*/ 4613672 w 6682383"/>
              <a:gd name="connsiteY18946" fmla="*/ 4922490 h 6812607"/>
              <a:gd name="connsiteX18947" fmla="*/ 4576465 w 6682383"/>
              <a:gd name="connsiteY18947" fmla="*/ 4929931 h 6812607"/>
              <a:gd name="connsiteX18948" fmla="*/ 4569023 w 6682383"/>
              <a:gd name="connsiteY18948" fmla="*/ 4933652 h 6812607"/>
              <a:gd name="connsiteX18949" fmla="*/ 4546699 w 6682383"/>
              <a:gd name="connsiteY18949" fmla="*/ 4941094 h 6812607"/>
              <a:gd name="connsiteX18950" fmla="*/ 4524375 w 6682383"/>
              <a:gd name="connsiteY18950" fmla="*/ 4937373 h 6812607"/>
              <a:gd name="connsiteX18951" fmla="*/ 4516933 w 6682383"/>
              <a:gd name="connsiteY18951" fmla="*/ 4937373 h 6812607"/>
              <a:gd name="connsiteX18952" fmla="*/ 4513213 w 6682383"/>
              <a:gd name="connsiteY18952" fmla="*/ 4944814 h 6812607"/>
              <a:gd name="connsiteX18953" fmla="*/ 4502051 w 6682383"/>
              <a:gd name="connsiteY18953" fmla="*/ 4944814 h 6812607"/>
              <a:gd name="connsiteX18954" fmla="*/ 4487168 w 6682383"/>
              <a:gd name="connsiteY18954" fmla="*/ 4952256 h 6812607"/>
              <a:gd name="connsiteX18955" fmla="*/ 4479726 w 6682383"/>
              <a:gd name="connsiteY18955" fmla="*/ 4952256 h 6812607"/>
              <a:gd name="connsiteX18956" fmla="*/ 4464843 w 6682383"/>
              <a:gd name="connsiteY18956" fmla="*/ 4952256 h 6812607"/>
              <a:gd name="connsiteX18957" fmla="*/ 4412754 w 6682383"/>
              <a:gd name="connsiteY18957" fmla="*/ 4982021 h 6812607"/>
              <a:gd name="connsiteX18958" fmla="*/ 4382988 w 6682383"/>
              <a:gd name="connsiteY18958" fmla="*/ 4993183 h 6812607"/>
              <a:gd name="connsiteX18959" fmla="*/ 4356943 w 6682383"/>
              <a:gd name="connsiteY18959" fmla="*/ 5000625 h 6812607"/>
              <a:gd name="connsiteX18960" fmla="*/ 4338340 w 6682383"/>
              <a:gd name="connsiteY18960" fmla="*/ 5004345 h 6812607"/>
              <a:gd name="connsiteX18961" fmla="*/ 4319736 w 6682383"/>
              <a:gd name="connsiteY18961" fmla="*/ 5008066 h 6812607"/>
              <a:gd name="connsiteX18962" fmla="*/ 4304854 w 6682383"/>
              <a:gd name="connsiteY18962" fmla="*/ 5015508 h 6812607"/>
              <a:gd name="connsiteX18963" fmla="*/ 4293691 w 6682383"/>
              <a:gd name="connsiteY18963" fmla="*/ 5019228 h 6812607"/>
              <a:gd name="connsiteX18964" fmla="*/ 4286250 w 6682383"/>
              <a:gd name="connsiteY18964" fmla="*/ 5026670 h 6812607"/>
              <a:gd name="connsiteX18965" fmla="*/ 4278809 w 6682383"/>
              <a:gd name="connsiteY18965" fmla="*/ 5037832 h 6812607"/>
              <a:gd name="connsiteX18966" fmla="*/ 4263926 w 6682383"/>
              <a:gd name="connsiteY18966" fmla="*/ 5034111 h 6812607"/>
              <a:gd name="connsiteX18967" fmla="*/ 4241602 w 6682383"/>
              <a:gd name="connsiteY18967" fmla="*/ 5041553 h 6812607"/>
              <a:gd name="connsiteX18968" fmla="*/ 4234160 w 6682383"/>
              <a:gd name="connsiteY18968" fmla="*/ 5041553 h 6812607"/>
              <a:gd name="connsiteX18969" fmla="*/ 4226719 w 6682383"/>
              <a:gd name="connsiteY18969" fmla="*/ 5041553 h 6812607"/>
              <a:gd name="connsiteX18970" fmla="*/ 4222998 w 6682383"/>
              <a:gd name="connsiteY18970" fmla="*/ 5048994 h 6812607"/>
              <a:gd name="connsiteX18971" fmla="*/ 4211836 w 6682383"/>
              <a:gd name="connsiteY18971" fmla="*/ 5048994 h 6812607"/>
              <a:gd name="connsiteX18972" fmla="*/ 4204395 w 6682383"/>
              <a:gd name="connsiteY18972" fmla="*/ 5048994 h 6812607"/>
              <a:gd name="connsiteX18973" fmla="*/ 4204395 w 6682383"/>
              <a:gd name="connsiteY18973" fmla="*/ 5056435 h 6812607"/>
              <a:gd name="connsiteX18974" fmla="*/ 4196953 w 6682383"/>
              <a:gd name="connsiteY18974" fmla="*/ 5056435 h 6812607"/>
              <a:gd name="connsiteX18975" fmla="*/ 4182070 w 6682383"/>
              <a:gd name="connsiteY18975" fmla="*/ 5060156 h 6812607"/>
              <a:gd name="connsiteX18976" fmla="*/ 4167188 w 6682383"/>
              <a:gd name="connsiteY18976" fmla="*/ 5067597 h 6812607"/>
              <a:gd name="connsiteX18977" fmla="*/ 4159746 w 6682383"/>
              <a:gd name="connsiteY18977" fmla="*/ 5071318 h 6812607"/>
              <a:gd name="connsiteX18978" fmla="*/ 4152305 w 6682383"/>
              <a:gd name="connsiteY18978" fmla="*/ 5078760 h 6812607"/>
              <a:gd name="connsiteX18979" fmla="*/ 4152305 w 6682383"/>
              <a:gd name="connsiteY18979" fmla="*/ 5082480 h 6812607"/>
              <a:gd name="connsiteX18980" fmla="*/ 4144863 w 6682383"/>
              <a:gd name="connsiteY18980" fmla="*/ 5086201 h 6812607"/>
              <a:gd name="connsiteX18981" fmla="*/ 4137422 w 6682383"/>
              <a:gd name="connsiteY18981" fmla="*/ 5089922 h 6812607"/>
              <a:gd name="connsiteX18982" fmla="*/ 4129980 w 6682383"/>
              <a:gd name="connsiteY18982" fmla="*/ 5097363 h 6812607"/>
              <a:gd name="connsiteX18983" fmla="*/ 4115098 w 6682383"/>
              <a:gd name="connsiteY18983" fmla="*/ 5101084 h 6812607"/>
              <a:gd name="connsiteX18984" fmla="*/ 4103936 w 6682383"/>
              <a:gd name="connsiteY18984" fmla="*/ 5097363 h 6812607"/>
              <a:gd name="connsiteX18985" fmla="*/ 4107656 w 6682383"/>
              <a:gd name="connsiteY18985" fmla="*/ 5101084 h 6812607"/>
              <a:gd name="connsiteX18986" fmla="*/ 4100215 w 6682383"/>
              <a:gd name="connsiteY18986" fmla="*/ 5108525 h 6812607"/>
              <a:gd name="connsiteX18987" fmla="*/ 4096494 w 6682383"/>
              <a:gd name="connsiteY18987" fmla="*/ 5108525 h 6812607"/>
              <a:gd name="connsiteX18988" fmla="*/ 4085332 w 6682383"/>
              <a:gd name="connsiteY18988" fmla="*/ 5115967 h 6812607"/>
              <a:gd name="connsiteX18989" fmla="*/ 4074170 w 6682383"/>
              <a:gd name="connsiteY18989" fmla="*/ 5115967 h 6812607"/>
              <a:gd name="connsiteX18990" fmla="*/ 4066729 w 6682383"/>
              <a:gd name="connsiteY18990" fmla="*/ 5119687 h 6812607"/>
              <a:gd name="connsiteX18991" fmla="*/ 4048125 w 6682383"/>
              <a:gd name="connsiteY18991" fmla="*/ 5138291 h 6812607"/>
              <a:gd name="connsiteX18992" fmla="*/ 4033242 w 6682383"/>
              <a:gd name="connsiteY18992" fmla="*/ 5153174 h 6812607"/>
              <a:gd name="connsiteX18993" fmla="*/ 4025801 w 6682383"/>
              <a:gd name="connsiteY18993" fmla="*/ 5153174 h 6812607"/>
              <a:gd name="connsiteX18994" fmla="*/ 4014639 w 6682383"/>
              <a:gd name="connsiteY18994" fmla="*/ 5149453 h 6812607"/>
              <a:gd name="connsiteX18995" fmla="*/ 3988594 w 6682383"/>
              <a:gd name="connsiteY18995" fmla="*/ 5164336 h 6812607"/>
              <a:gd name="connsiteX18996" fmla="*/ 3969990 w 6682383"/>
              <a:gd name="connsiteY18996" fmla="*/ 5175498 h 6812607"/>
              <a:gd name="connsiteX18997" fmla="*/ 3951387 w 6682383"/>
              <a:gd name="connsiteY18997" fmla="*/ 5186660 h 6812607"/>
              <a:gd name="connsiteX18998" fmla="*/ 3936504 w 6682383"/>
              <a:gd name="connsiteY18998" fmla="*/ 5197822 h 6812607"/>
              <a:gd name="connsiteX18999" fmla="*/ 3914180 w 6682383"/>
              <a:gd name="connsiteY18999" fmla="*/ 5208984 h 6812607"/>
              <a:gd name="connsiteX19000" fmla="*/ 3884415 w 6682383"/>
              <a:gd name="connsiteY19000" fmla="*/ 5227588 h 6812607"/>
              <a:gd name="connsiteX19001" fmla="*/ 3876973 w 6682383"/>
              <a:gd name="connsiteY19001" fmla="*/ 5227588 h 6812607"/>
              <a:gd name="connsiteX19002" fmla="*/ 3865811 w 6682383"/>
              <a:gd name="connsiteY19002" fmla="*/ 5235029 h 6812607"/>
              <a:gd name="connsiteX19003" fmla="*/ 3854648 w 6682383"/>
              <a:gd name="connsiteY19003" fmla="*/ 5242470 h 6812607"/>
              <a:gd name="connsiteX19004" fmla="*/ 3847207 w 6682383"/>
              <a:gd name="connsiteY19004" fmla="*/ 5246191 h 6812607"/>
              <a:gd name="connsiteX19005" fmla="*/ 3832325 w 6682383"/>
              <a:gd name="connsiteY19005" fmla="*/ 5257353 h 6812607"/>
              <a:gd name="connsiteX19006" fmla="*/ 3810000 w 6682383"/>
              <a:gd name="connsiteY19006" fmla="*/ 5272236 h 6812607"/>
              <a:gd name="connsiteX19007" fmla="*/ 3791397 w 6682383"/>
              <a:gd name="connsiteY19007" fmla="*/ 5279678 h 6812607"/>
              <a:gd name="connsiteX19008" fmla="*/ 3787676 w 6682383"/>
              <a:gd name="connsiteY19008" fmla="*/ 5279678 h 6812607"/>
              <a:gd name="connsiteX19009" fmla="*/ 3772793 w 6682383"/>
              <a:gd name="connsiteY19009" fmla="*/ 5294560 h 6812607"/>
              <a:gd name="connsiteX19010" fmla="*/ 3757910 w 6682383"/>
              <a:gd name="connsiteY19010" fmla="*/ 5302002 h 6812607"/>
              <a:gd name="connsiteX19011" fmla="*/ 3750469 w 6682383"/>
              <a:gd name="connsiteY19011" fmla="*/ 5302002 h 6812607"/>
              <a:gd name="connsiteX19012" fmla="*/ 3746748 w 6682383"/>
              <a:gd name="connsiteY19012" fmla="*/ 5309443 h 6812607"/>
              <a:gd name="connsiteX19013" fmla="*/ 3716983 w 6682383"/>
              <a:gd name="connsiteY19013" fmla="*/ 5320605 h 6812607"/>
              <a:gd name="connsiteX19014" fmla="*/ 3661172 w 6682383"/>
              <a:gd name="connsiteY19014" fmla="*/ 5361533 h 6812607"/>
              <a:gd name="connsiteX19015" fmla="*/ 3635127 w 6682383"/>
              <a:gd name="connsiteY19015" fmla="*/ 5380136 h 6812607"/>
              <a:gd name="connsiteX19016" fmla="*/ 3623965 w 6682383"/>
              <a:gd name="connsiteY19016" fmla="*/ 5391299 h 6812607"/>
              <a:gd name="connsiteX19017" fmla="*/ 3620244 w 6682383"/>
              <a:gd name="connsiteY19017" fmla="*/ 5395019 h 6812607"/>
              <a:gd name="connsiteX19018" fmla="*/ 3616523 w 6682383"/>
              <a:gd name="connsiteY19018" fmla="*/ 5398740 h 6812607"/>
              <a:gd name="connsiteX19019" fmla="*/ 3609082 w 6682383"/>
              <a:gd name="connsiteY19019" fmla="*/ 5406181 h 6812607"/>
              <a:gd name="connsiteX19020" fmla="*/ 3605361 w 6682383"/>
              <a:gd name="connsiteY19020" fmla="*/ 5406181 h 6812607"/>
              <a:gd name="connsiteX19021" fmla="*/ 3594199 w 6682383"/>
              <a:gd name="connsiteY19021" fmla="*/ 5413623 h 6812607"/>
              <a:gd name="connsiteX19022" fmla="*/ 3586758 w 6682383"/>
              <a:gd name="connsiteY19022" fmla="*/ 5421064 h 6812607"/>
              <a:gd name="connsiteX19023" fmla="*/ 3579316 w 6682383"/>
              <a:gd name="connsiteY19023" fmla="*/ 5428506 h 6812607"/>
              <a:gd name="connsiteX19024" fmla="*/ 3504902 w 6682383"/>
              <a:gd name="connsiteY19024" fmla="*/ 5480595 h 6812607"/>
              <a:gd name="connsiteX19025" fmla="*/ 3504902 w 6682383"/>
              <a:gd name="connsiteY19025" fmla="*/ 5488037 h 6812607"/>
              <a:gd name="connsiteX19026" fmla="*/ 3497461 w 6682383"/>
              <a:gd name="connsiteY19026" fmla="*/ 5495478 h 6812607"/>
              <a:gd name="connsiteX19027" fmla="*/ 3503308 w 6682383"/>
              <a:gd name="connsiteY19027" fmla="*/ 5499655 h 6812607"/>
              <a:gd name="connsiteX19028" fmla="*/ 3498392 w 6682383"/>
              <a:gd name="connsiteY19028" fmla="*/ 5501059 h 6812607"/>
              <a:gd name="connsiteX19029" fmla="*/ 3493740 w 6682383"/>
              <a:gd name="connsiteY19029" fmla="*/ 5499199 h 6812607"/>
              <a:gd name="connsiteX19030" fmla="*/ 3490019 w 6682383"/>
              <a:gd name="connsiteY19030" fmla="*/ 5495478 h 6812607"/>
              <a:gd name="connsiteX19031" fmla="*/ 3497461 w 6682383"/>
              <a:gd name="connsiteY19031" fmla="*/ 5484316 h 6812607"/>
              <a:gd name="connsiteX19032" fmla="*/ 3497461 w 6682383"/>
              <a:gd name="connsiteY19032" fmla="*/ 5480595 h 6812607"/>
              <a:gd name="connsiteX19033" fmla="*/ 3493740 w 6682383"/>
              <a:gd name="connsiteY19033" fmla="*/ 5480595 h 6812607"/>
              <a:gd name="connsiteX19034" fmla="*/ 3482578 w 6682383"/>
              <a:gd name="connsiteY19034" fmla="*/ 5488037 h 6812607"/>
              <a:gd name="connsiteX19035" fmla="*/ 3482578 w 6682383"/>
              <a:gd name="connsiteY19035" fmla="*/ 5517803 h 6812607"/>
              <a:gd name="connsiteX19036" fmla="*/ 3490019 w 6682383"/>
              <a:gd name="connsiteY19036" fmla="*/ 5532685 h 6812607"/>
              <a:gd name="connsiteX19037" fmla="*/ 3497461 w 6682383"/>
              <a:gd name="connsiteY19037" fmla="*/ 5517803 h 6812607"/>
              <a:gd name="connsiteX19038" fmla="*/ 3504902 w 6682383"/>
              <a:gd name="connsiteY19038" fmla="*/ 5510361 h 6812607"/>
              <a:gd name="connsiteX19039" fmla="*/ 3512344 w 6682383"/>
              <a:gd name="connsiteY19039" fmla="*/ 5510361 h 6812607"/>
              <a:gd name="connsiteX19040" fmla="*/ 3512344 w 6682383"/>
              <a:gd name="connsiteY19040" fmla="*/ 5517803 h 6812607"/>
              <a:gd name="connsiteX19041" fmla="*/ 3512344 w 6682383"/>
              <a:gd name="connsiteY19041" fmla="*/ 5525244 h 6812607"/>
              <a:gd name="connsiteX19042" fmla="*/ 3482578 w 6682383"/>
              <a:gd name="connsiteY19042" fmla="*/ 5555010 h 6812607"/>
              <a:gd name="connsiteX19043" fmla="*/ 3475137 w 6682383"/>
              <a:gd name="connsiteY19043" fmla="*/ 5540127 h 6812607"/>
              <a:gd name="connsiteX19044" fmla="*/ 3475137 w 6682383"/>
              <a:gd name="connsiteY19044" fmla="*/ 5532685 h 6812607"/>
              <a:gd name="connsiteX19045" fmla="*/ 3467695 w 6682383"/>
              <a:gd name="connsiteY19045" fmla="*/ 5540127 h 6812607"/>
              <a:gd name="connsiteX19046" fmla="*/ 3456533 w 6682383"/>
              <a:gd name="connsiteY19046" fmla="*/ 5555010 h 6812607"/>
              <a:gd name="connsiteX19047" fmla="*/ 3445371 w 6682383"/>
              <a:gd name="connsiteY19047" fmla="*/ 5562451 h 6812607"/>
              <a:gd name="connsiteX19048" fmla="*/ 3437930 w 6682383"/>
              <a:gd name="connsiteY19048" fmla="*/ 5569892 h 6812607"/>
              <a:gd name="connsiteX19049" fmla="*/ 3445371 w 6682383"/>
              <a:gd name="connsiteY19049" fmla="*/ 5569892 h 6812607"/>
              <a:gd name="connsiteX19050" fmla="*/ 3452812 w 6682383"/>
              <a:gd name="connsiteY19050" fmla="*/ 5566172 h 6812607"/>
              <a:gd name="connsiteX19051" fmla="*/ 3460255 w 6682383"/>
              <a:gd name="connsiteY19051" fmla="*/ 5562451 h 6812607"/>
              <a:gd name="connsiteX19052" fmla="*/ 3463975 w 6682383"/>
              <a:gd name="connsiteY19052" fmla="*/ 5569892 h 6812607"/>
              <a:gd name="connsiteX19053" fmla="*/ 3460255 w 6682383"/>
              <a:gd name="connsiteY19053" fmla="*/ 5569892 h 6812607"/>
              <a:gd name="connsiteX19054" fmla="*/ 3452812 w 6682383"/>
              <a:gd name="connsiteY19054" fmla="*/ 5577334 h 6812607"/>
              <a:gd name="connsiteX19055" fmla="*/ 3445371 w 6682383"/>
              <a:gd name="connsiteY19055" fmla="*/ 5592217 h 6812607"/>
              <a:gd name="connsiteX19056" fmla="*/ 3445371 w 6682383"/>
              <a:gd name="connsiteY19056" fmla="*/ 5599658 h 6812607"/>
              <a:gd name="connsiteX19057" fmla="*/ 3460255 w 6682383"/>
              <a:gd name="connsiteY19057" fmla="*/ 5599658 h 6812607"/>
              <a:gd name="connsiteX19058" fmla="*/ 3467695 w 6682383"/>
              <a:gd name="connsiteY19058" fmla="*/ 5592217 h 6812607"/>
              <a:gd name="connsiteX19059" fmla="*/ 3467695 w 6682383"/>
              <a:gd name="connsiteY19059" fmla="*/ 5588496 h 6812607"/>
              <a:gd name="connsiteX19060" fmla="*/ 3475137 w 6682383"/>
              <a:gd name="connsiteY19060" fmla="*/ 5592217 h 6812607"/>
              <a:gd name="connsiteX19061" fmla="*/ 3475137 w 6682383"/>
              <a:gd name="connsiteY19061" fmla="*/ 5599658 h 6812607"/>
              <a:gd name="connsiteX19062" fmla="*/ 3482578 w 6682383"/>
              <a:gd name="connsiteY19062" fmla="*/ 5607099 h 6812607"/>
              <a:gd name="connsiteX19063" fmla="*/ 3497461 w 6682383"/>
              <a:gd name="connsiteY19063" fmla="*/ 5603379 h 6812607"/>
              <a:gd name="connsiteX19064" fmla="*/ 3504902 w 6682383"/>
              <a:gd name="connsiteY19064" fmla="*/ 5592217 h 6812607"/>
              <a:gd name="connsiteX19065" fmla="*/ 3504902 w 6682383"/>
              <a:gd name="connsiteY19065" fmla="*/ 5588496 h 6812607"/>
              <a:gd name="connsiteX19066" fmla="*/ 3504902 w 6682383"/>
              <a:gd name="connsiteY19066" fmla="*/ 5577334 h 6812607"/>
              <a:gd name="connsiteX19067" fmla="*/ 3512344 w 6682383"/>
              <a:gd name="connsiteY19067" fmla="*/ 5562451 h 6812607"/>
              <a:gd name="connsiteX19068" fmla="*/ 3527226 w 6682383"/>
              <a:gd name="connsiteY19068" fmla="*/ 5562451 h 6812607"/>
              <a:gd name="connsiteX19069" fmla="*/ 3542109 w 6682383"/>
              <a:gd name="connsiteY19069" fmla="*/ 5562451 h 6812607"/>
              <a:gd name="connsiteX19070" fmla="*/ 3534668 w 6682383"/>
              <a:gd name="connsiteY19070" fmla="*/ 5569892 h 6812607"/>
              <a:gd name="connsiteX19071" fmla="*/ 3549551 w 6682383"/>
              <a:gd name="connsiteY19071" fmla="*/ 5569892 h 6812607"/>
              <a:gd name="connsiteX19072" fmla="*/ 3556992 w 6682383"/>
              <a:gd name="connsiteY19072" fmla="*/ 5555010 h 6812607"/>
              <a:gd name="connsiteX19073" fmla="*/ 3564434 w 6682383"/>
              <a:gd name="connsiteY19073" fmla="*/ 5540127 h 6812607"/>
              <a:gd name="connsiteX19074" fmla="*/ 3594199 w 6682383"/>
              <a:gd name="connsiteY19074" fmla="*/ 5532685 h 6812607"/>
              <a:gd name="connsiteX19075" fmla="*/ 3601641 w 6682383"/>
              <a:gd name="connsiteY19075" fmla="*/ 5532685 h 6812607"/>
              <a:gd name="connsiteX19076" fmla="*/ 3623965 w 6682383"/>
              <a:gd name="connsiteY19076" fmla="*/ 5510361 h 6812607"/>
              <a:gd name="connsiteX19077" fmla="*/ 3631406 w 6682383"/>
              <a:gd name="connsiteY19077" fmla="*/ 5517803 h 6812607"/>
              <a:gd name="connsiteX19078" fmla="*/ 3638848 w 6682383"/>
              <a:gd name="connsiteY19078" fmla="*/ 5510361 h 6812607"/>
              <a:gd name="connsiteX19079" fmla="*/ 3661172 w 6682383"/>
              <a:gd name="connsiteY19079" fmla="*/ 5502920 h 6812607"/>
              <a:gd name="connsiteX19080" fmla="*/ 3668613 w 6682383"/>
              <a:gd name="connsiteY19080" fmla="*/ 5495478 h 6812607"/>
              <a:gd name="connsiteX19081" fmla="*/ 3679776 w 6682383"/>
              <a:gd name="connsiteY19081" fmla="*/ 5484316 h 6812607"/>
              <a:gd name="connsiteX19082" fmla="*/ 3683496 w 6682383"/>
              <a:gd name="connsiteY19082" fmla="*/ 5480595 h 6812607"/>
              <a:gd name="connsiteX19083" fmla="*/ 3698379 w 6682383"/>
              <a:gd name="connsiteY19083" fmla="*/ 5473154 h 6812607"/>
              <a:gd name="connsiteX19084" fmla="*/ 3705820 w 6682383"/>
              <a:gd name="connsiteY19084" fmla="*/ 5461992 h 6812607"/>
              <a:gd name="connsiteX19085" fmla="*/ 3713262 w 6682383"/>
              <a:gd name="connsiteY19085" fmla="*/ 5458271 h 6812607"/>
              <a:gd name="connsiteX19086" fmla="*/ 3735586 w 6682383"/>
              <a:gd name="connsiteY19086" fmla="*/ 5443388 h 6812607"/>
              <a:gd name="connsiteX19087" fmla="*/ 3750469 w 6682383"/>
              <a:gd name="connsiteY19087" fmla="*/ 5443388 h 6812607"/>
              <a:gd name="connsiteX19088" fmla="*/ 3728145 w 6682383"/>
              <a:gd name="connsiteY19088" fmla="*/ 5465713 h 6812607"/>
              <a:gd name="connsiteX19089" fmla="*/ 3728145 w 6682383"/>
              <a:gd name="connsiteY19089" fmla="*/ 5473154 h 6812607"/>
              <a:gd name="connsiteX19090" fmla="*/ 3719746 w 6682383"/>
              <a:gd name="connsiteY19090" fmla="*/ 5485532 h 6812607"/>
              <a:gd name="connsiteX19091" fmla="*/ 3722099 w 6682383"/>
              <a:gd name="connsiteY19091" fmla="*/ 5483851 h 6812607"/>
              <a:gd name="connsiteX19092" fmla="*/ 3728145 w 6682383"/>
              <a:gd name="connsiteY19092" fmla="*/ 5480595 h 6812607"/>
              <a:gd name="connsiteX19093" fmla="*/ 3765352 w 6682383"/>
              <a:gd name="connsiteY19093" fmla="*/ 5458271 h 6812607"/>
              <a:gd name="connsiteX19094" fmla="*/ 3810000 w 6682383"/>
              <a:gd name="connsiteY19094" fmla="*/ 5443388 h 6812607"/>
              <a:gd name="connsiteX19095" fmla="*/ 3821162 w 6682383"/>
              <a:gd name="connsiteY19095" fmla="*/ 5443388 h 6812607"/>
              <a:gd name="connsiteX19096" fmla="*/ 3824883 w 6682383"/>
              <a:gd name="connsiteY19096" fmla="*/ 5435947 h 6812607"/>
              <a:gd name="connsiteX19097" fmla="*/ 3847207 w 6682383"/>
              <a:gd name="connsiteY19097" fmla="*/ 5428506 h 6812607"/>
              <a:gd name="connsiteX19098" fmla="*/ 3869532 w 6682383"/>
              <a:gd name="connsiteY19098" fmla="*/ 5421064 h 6812607"/>
              <a:gd name="connsiteX19099" fmla="*/ 3876973 w 6682383"/>
              <a:gd name="connsiteY19099" fmla="*/ 5417344 h 6812607"/>
              <a:gd name="connsiteX19100" fmla="*/ 3884415 w 6682383"/>
              <a:gd name="connsiteY19100" fmla="*/ 5413623 h 6812607"/>
              <a:gd name="connsiteX19101" fmla="*/ 3899297 w 6682383"/>
              <a:gd name="connsiteY19101" fmla="*/ 5406181 h 6812607"/>
              <a:gd name="connsiteX19102" fmla="*/ 3906738 w 6682383"/>
              <a:gd name="connsiteY19102" fmla="*/ 5406181 h 6812607"/>
              <a:gd name="connsiteX19103" fmla="*/ 3899297 w 6682383"/>
              <a:gd name="connsiteY19103" fmla="*/ 5413623 h 6812607"/>
              <a:gd name="connsiteX19104" fmla="*/ 3899297 w 6682383"/>
              <a:gd name="connsiteY19104" fmla="*/ 5417344 h 6812607"/>
              <a:gd name="connsiteX19105" fmla="*/ 3895577 w 6682383"/>
              <a:gd name="connsiteY19105" fmla="*/ 5421064 h 6812607"/>
              <a:gd name="connsiteX19106" fmla="*/ 3891855 w 6682383"/>
              <a:gd name="connsiteY19106" fmla="*/ 5421064 h 6812607"/>
              <a:gd name="connsiteX19107" fmla="*/ 3899297 w 6682383"/>
              <a:gd name="connsiteY19107" fmla="*/ 5428506 h 6812607"/>
              <a:gd name="connsiteX19108" fmla="*/ 3906738 w 6682383"/>
              <a:gd name="connsiteY19108" fmla="*/ 5432226 h 6812607"/>
              <a:gd name="connsiteX19109" fmla="*/ 3906738 w 6682383"/>
              <a:gd name="connsiteY19109" fmla="*/ 5435947 h 6812607"/>
              <a:gd name="connsiteX19110" fmla="*/ 3914180 w 6682383"/>
              <a:gd name="connsiteY19110" fmla="*/ 5443388 h 6812607"/>
              <a:gd name="connsiteX19111" fmla="*/ 3914180 w 6682383"/>
              <a:gd name="connsiteY19111" fmla="*/ 5450830 h 6812607"/>
              <a:gd name="connsiteX19112" fmla="*/ 3891855 w 6682383"/>
              <a:gd name="connsiteY19112" fmla="*/ 5450830 h 6812607"/>
              <a:gd name="connsiteX19113" fmla="*/ 3876973 w 6682383"/>
              <a:gd name="connsiteY19113" fmla="*/ 5443388 h 6812607"/>
              <a:gd name="connsiteX19114" fmla="*/ 3862090 w 6682383"/>
              <a:gd name="connsiteY19114" fmla="*/ 5443388 h 6812607"/>
              <a:gd name="connsiteX19115" fmla="*/ 3847207 w 6682383"/>
              <a:gd name="connsiteY19115" fmla="*/ 5458271 h 6812607"/>
              <a:gd name="connsiteX19116" fmla="*/ 3847207 w 6682383"/>
              <a:gd name="connsiteY19116" fmla="*/ 5465713 h 6812607"/>
              <a:gd name="connsiteX19117" fmla="*/ 3839766 w 6682383"/>
              <a:gd name="connsiteY19117" fmla="*/ 5465713 h 6812607"/>
              <a:gd name="connsiteX19118" fmla="*/ 3824883 w 6682383"/>
              <a:gd name="connsiteY19118" fmla="*/ 5473154 h 6812607"/>
              <a:gd name="connsiteX19119" fmla="*/ 3810000 w 6682383"/>
              <a:gd name="connsiteY19119" fmla="*/ 5488037 h 6812607"/>
              <a:gd name="connsiteX19120" fmla="*/ 3810000 w 6682383"/>
              <a:gd name="connsiteY19120" fmla="*/ 5491758 h 6812607"/>
              <a:gd name="connsiteX19121" fmla="*/ 3806280 w 6682383"/>
              <a:gd name="connsiteY19121" fmla="*/ 5488037 h 6812607"/>
              <a:gd name="connsiteX19122" fmla="*/ 3802559 w 6682383"/>
              <a:gd name="connsiteY19122" fmla="*/ 5495478 h 6812607"/>
              <a:gd name="connsiteX19123" fmla="*/ 3780235 w 6682383"/>
              <a:gd name="connsiteY19123" fmla="*/ 5502920 h 6812607"/>
              <a:gd name="connsiteX19124" fmla="*/ 3780235 w 6682383"/>
              <a:gd name="connsiteY19124" fmla="*/ 5495478 h 6812607"/>
              <a:gd name="connsiteX19125" fmla="*/ 3757910 w 6682383"/>
              <a:gd name="connsiteY19125" fmla="*/ 5502920 h 6812607"/>
              <a:gd name="connsiteX19126" fmla="*/ 3743028 w 6682383"/>
              <a:gd name="connsiteY19126" fmla="*/ 5510361 h 6812607"/>
              <a:gd name="connsiteX19127" fmla="*/ 3728145 w 6682383"/>
              <a:gd name="connsiteY19127" fmla="*/ 5517803 h 6812607"/>
              <a:gd name="connsiteX19128" fmla="*/ 3713262 w 6682383"/>
              <a:gd name="connsiteY19128" fmla="*/ 5528965 h 6812607"/>
              <a:gd name="connsiteX19129" fmla="*/ 3698379 w 6682383"/>
              <a:gd name="connsiteY19129" fmla="*/ 5532685 h 6812607"/>
              <a:gd name="connsiteX19130" fmla="*/ 3694658 w 6682383"/>
              <a:gd name="connsiteY19130" fmla="*/ 5540127 h 6812607"/>
              <a:gd name="connsiteX19131" fmla="*/ 3690938 w 6682383"/>
              <a:gd name="connsiteY19131" fmla="*/ 5547568 h 6812607"/>
              <a:gd name="connsiteX19132" fmla="*/ 3653731 w 6682383"/>
              <a:gd name="connsiteY19132" fmla="*/ 5577334 h 6812607"/>
              <a:gd name="connsiteX19133" fmla="*/ 3650010 w 6682383"/>
              <a:gd name="connsiteY19133" fmla="*/ 5577334 h 6812607"/>
              <a:gd name="connsiteX19134" fmla="*/ 3646289 w 6682383"/>
              <a:gd name="connsiteY19134" fmla="*/ 5584775 h 6812607"/>
              <a:gd name="connsiteX19135" fmla="*/ 3623965 w 6682383"/>
              <a:gd name="connsiteY19135" fmla="*/ 5599658 h 6812607"/>
              <a:gd name="connsiteX19136" fmla="*/ 3623965 w 6682383"/>
              <a:gd name="connsiteY19136" fmla="*/ 5592217 h 6812607"/>
              <a:gd name="connsiteX19137" fmla="*/ 3616523 w 6682383"/>
              <a:gd name="connsiteY19137" fmla="*/ 5584775 h 6812607"/>
              <a:gd name="connsiteX19138" fmla="*/ 3609082 w 6682383"/>
              <a:gd name="connsiteY19138" fmla="*/ 5599658 h 6812607"/>
              <a:gd name="connsiteX19139" fmla="*/ 3601641 w 6682383"/>
              <a:gd name="connsiteY19139" fmla="*/ 5607099 h 6812607"/>
              <a:gd name="connsiteX19140" fmla="*/ 3601641 w 6682383"/>
              <a:gd name="connsiteY19140" fmla="*/ 5599658 h 6812607"/>
              <a:gd name="connsiteX19141" fmla="*/ 3590478 w 6682383"/>
              <a:gd name="connsiteY19141" fmla="*/ 5610820 h 6812607"/>
              <a:gd name="connsiteX19142" fmla="*/ 3579316 w 6682383"/>
              <a:gd name="connsiteY19142" fmla="*/ 5629424 h 6812607"/>
              <a:gd name="connsiteX19143" fmla="*/ 3571875 w 6682383"/>
              <a:gd name="connsiteY19143" fmla="*/ 5629424 h 6812607"/>
              <a:gd name="connsiteX19144" fmla="*/ 3549551 w 6682383"/>
              <a:gd name="connsiteY19144" fmla="*/ 5629424 h 6812607"/>
              <a:gd name="connsiteX19145" fmla="*/ 3545830 w 6682383"/>
              <a:gd name="connsiteY19145" fmla="*/ 5633144 h 6812607"/>
              <a:gd name="connsiteX19146" fmla="*/ 3534668 w 6682383"/>
              <a:gd name="connsiteY19146" fmla="*/ 5651748 h 6812607"/>
              <a:gd name="connsiteX19147" fmla="*/ 3512344 w 6682383"/>
              <a:gd name="connsiteY19147" fmla="*/ 5659189 h 6812607"/>
              <a:gd name="connsiteX19148" fmla="*/ 3497461 w 6682383"/>
              <a:gd name="connsiteY19148" fmla="*/ 5666631 h 6812607"/>
              <a:gd name="connsiteX19149" fmla="*/ 3490019 w 6682383"/>
              <a:gd name="connsiteY19149" fmla="*/ 5666631 h 6812607"/>
              <a:gd name="connsiteX19150" fmla="*/ 3482578 w 6682383"/>
              <a:gd name="connsiteY19150" fmla="*/ 5674072 h 6812607"/>
              <a:gd name="connsiteX19151" fmla="*/ 3475137 w 6682383"/>
              <a:gd name="connsiteY19151" fmla="*/ 5681513 h 6812607"/>
              <a:gd name="connsiteX19152" fmla="*/ 3467695 w 6682383"/>
              <a:gd name="connsiteY19152" fmla="*/ 5681513 h 6812607"/>
              <a:gd name="connsiteX19153" fmla="*/ 3452812 w 6682383"/>
              <a:gd name="connsiteY19153" fmla="*/ 5674072 h 6812607"/>
              <a:gd name="connsiteX19154" fmla="*/ 3467695 w 6682383"/>
              <a:gd name="connsiteY19154" fmla="*/ 5666631 h 6812607"/>
              <a:gd name="connsiteX19155" fmla="*/ 3467695 w 6682383"/>
              <a:gd name="connsiteY19155" fmla="*/ 5659189 h 6812607"/>
              <a:gd name="connsiteX19156" fmla="*/ 3475137 w 6682383"/>
              <a:gd name="connsiteY19156" fmla="*/ 5662910 h 6812607"/>
              <a:gd name="connsiteX19157" fmla="*/ 3482578 w 6682383"/>
              <a:gd name="connsiteY19157" fmla="*/ 5659189 h 6812607"/>
              <a:gd name="connsiteX19158" fmla="*/ 3490019 w 6682383"/>
              <a:gd name="connsiteY19158" fmla="*/ 5651748 h 6812607"/>
              <a:gd name="connsiteX19159" fmla="*/ 3497461 w 6682383"/>
              <a:gd name="connsiteY19159" fmla="*/ 5644306 h 6812607"/>
              <a:gd name="connsiteX19160" fmla="*/ 3504902 w 6682383"/>
              <a:gd name="connsiteY19160" fmla="*/ 5644306 h 6812607"/>
              <a:gd name="connsiteX19161" fmla="*/ 3512344 w 6682383"/>
              <a:gd name="connsiteY19161" fmla="*/ 5636865 h 6812607"/>
              <a:gd name="connsiteX19162" fmla="*/ 3501182 w 6682383"/>
              <a:gd name="connsiteY19162" fmla="*/ 5629424 h 6812607"/>
              <a:gd name="connsiteX19163" fmla="*/ 3490019 w 6682383"/>
              <a:gd name="connsiteY19163" fmla="*/ 5629424 h 6812607"/>
              <a:gd name="connsiteX19164" fmla="*/ 3482578 w 6682383"/>
              <a:gd name="connsiteY19164" fmla="*/ 5629424 h 6812607"/>
              <a:gd name="connsiteX19165" fmla="*/ 3456533 w 6682383"/>
              <a:gd name="connsiteY19165" fmla="*/ 5636865 h 6812607"/>
              <a:gd name="connsiteX19166" fmla="*/ 3445371 w 6682383"/>
              <a:gd name="connsiteY19166" fmla="*/ 5636865 h 6812607"/>
              <a:gd name="connsiteX19167" fmla="*/ 3445371 w 6682383"/>
              <a:gd name="connsiteY19167" fmla="*/ 5629424 h 6812607"/>
              <a:gd name="connsiteX19168" fmla="*/ 3423048 w 6682383"/>
              <a:gd name="connsiteY19168" fmla="*/ 5651748 h 6812607"/>
              <a:gd name="connsiteX19169" fmla="*/ 3415605 w 6682383"/>
              <a:gd name="connsiteY19169" fmla="*/ 5662910 h 6812607"/>
              <a:gd name="connsiteX19170" fmla="*/ 3404443 w 6682383"/>
              <a:gd name="connsiteY19170" fmla="*/ 5674072 h 6812607"/>
              <a:gd name="connsiteX19171" fmla="*/ 3393281 w 6682383"/>
              <a:gd name="connsiteY19171" fmla="*/ 5685234 h 6812607"/>
              <a:gd name="connsiteX19172" fmla="*/ 3385840 w 6682383"/>
              <a:gd name="connsiteY19172" fmla="*/ 5681513 h 6812607"/>
              <a:gd name="connsiteX19173" fmla="*/ 3385840 w 6682383"/>
              <a:gd name="connsiteY19173" fmla="*/ 5674072 h 6812607"/>
              <a:gd name="connsiteX19174" fmla="*/ 3378398 w 6682383"/>
              <a:gd name="connsiteY19174" fmla="*/ 5685234 h 6812607"/>
              <a:gd name="connsiteX19175" fmla="*/ 3363516 w 6682383"/>
              <a:gd name="connsiteY19175" fmla="*/ 5696396 h 6812607"/>
              <a:gd name="connsiteX19176" fmla="*/ 3333751 w 6682383"/>
              <a:gd name="connsiteY19176" fmla="*/ 5726162 h 6812607"/>
              <a:gd name="connsiteX19177" fmla="*/ 3318868 w 6682383"/>
              <a:gd name="connsiteY19177" fmla="*/ 5733603 h 6812607"/>
              <a:gd name="connsiteX19178" fmla="*/ 3303984 w 6682383"/>
              <a:gd name="connsiteY19178" fmla="*/ 5741045 h 6812607"/>
              <a:gd name="connsiteX19179" fmla="*/ 3266777 w 6682383"/>
              <a:gd name="connsiteY19179" fmla="*/ 5770810 h 6812607"/>
              <a:gd name="connsiteX19180" fmla="*/ 3248174 w 6682383"/>
              <a:gd name="connsiteY19180" fmla="*/ 5785693 h 6812607"/>
              <a:gd name="connsiteX19181" fmla="*/ 3229571 w 6682383"/>
              <a:gd name="connsiteY19181" fmla="*/ 5804297 h 6812607"/>
              <a:gd name="connsiteX19182" fmla="*/ 3222129 w 6682383"/>
              <a:gd name="connsiteY19182" fmla="*/ 5808017 h 6812607"/>
              <a:gd name="connsiteX19183" fmla="*/ 3214687 w 6682383"/>
              <a:gd name="connsiteY19183" fmla="*/ 5815459 h 6812607"/>
              <a:gd name="connsiteX19184" fmla="*/ 3199805 w 6682383"/>
              <a:gd name="connsiteY19184" fmla="*/ 5800576 h 6812607"/>
              <a:gd name="connsiteX19185" fmla="*/ 3184922 w 6682383"/>
              <a:gd name="connsiteY19185" fmla="*/ 5815459 h 6812607"/>
              <a:gd name="connsiteX19186" fmla="*/ 3181201 w 6682383"/>
              <a:gd name="connsiteY19186" fmla="*/ 5826621 h 6812607"/>
              <a:gd name="connsiteX19187" fmla="*/ 3177481 w 6682383"/>
              <a:gd name="connsiteY19187" fmla="*/ 5830342 h 6812607"/>
              <a:gd name="connsiteX19188" fmla="*/ 3170039 w 6682383"/>
              <a:gd name="connsiteY19188" fmla="*/ 5837783 h 6812607"/>
              <a:gd name="connsiteX19189" fmla="*/ 3162598 w 6682383"/>
              <a:gd name="connsiteY19189" fmla="*/ 5845224 h 6812607"/>
              <a:gd name="connsiteX19190" fmla="*/ 3151435 w 6682383"/>
              <a:gd name="connsiteY19190" fmla="*/ 5848945 h 6812607"/>
              <a:gd name="connsiteX19191" fmla="*/ 3147715 w 6682383"/>
              <a:gd name="connsiteY19191" fmla="*/ 5860107 h 6812607"/>
              <a:gd name="connsiteX19192" fmla="*/ 3147715 w 6682383"/>
              <a:gd name="connsiteY19192" fmla="*/ 5867549 h 6812607"/>
              <a:gd name="connsiteX19193" fmla="*/ 3162598 w 6682383"/>
              <a:gd name="connsiteY19193" fmla="*/ 5860107 h 6812607"/>
              <a:gd name="connsiteX19194" fmla="*/ 3184922 w 6682383"/>
              <a:gd name="connsiteY19194" fmla="*/ 5852666 h 6812607"/>
              <a:gd name="connsiteX19195" fmla="*/ 3184922 w 6682383"/>
              <a:gd name="connsiteY19195" fmla="*/ 5860107 h 6812607"/>
              <a:gd name="connsiteX19196" fmla="*/ 3192364 w 6682383"/>
              <a:gd name="connsiteY19196" fmla="*/ 5863828 h 6812607"/>
              <a:gd name="connsiteX19197" fmla="*/ 3188642 w 6682383"/>
              <a:gd name="connsiteY19197" fmla="*/ 5871269 h 6812607"/>
              <a:gd name="connsiteX19198" fmla="*/ 3184922 w 6682383"/>
              <a:gd name="connsiteY19198" fmla="*/ 5867549 h 6812607"/>
              <a:gd name="connsiteX19199" fmla="*/ 3177481 w 6682383"/>
              <a:gd name="connsiteY19199" fmla="*/ 5871269 h 6812607"/>
              <a:gd name="connsiteX19200" fmla="*/ 3166319 w 6682383"/>
              <a:gd name="connsiteY19200" fmla="*/ 5886152 h 6812607"/>
              <a:gd name="connsiteX19201" fmla="*/ 3140274 w 6682383"/>
              <a:gd name="connsiteY19201" fmla="*/ 5912197 h 6812607"/>
              <a:gd name="connsiteX19202" fmla="*/ 3140274 w 6682383"/>
              <a:gd name="connsiteY19202" fmla="*/ 5927080 h 6812607"/>
              <a:gd name="connsiteX19203" fmla="*/ 3140274 w 6682383"/>
              <a:gd name="connsiteY19203" fmla="*/ 5934521 h 6812607"/>
              <a:gd name="connsiteX19204" fmla="*/ 3132832 w 6682383"/>
              <a:gd name="connsiteY19204" fmla="*/ 5934521 h 6812607"/>
              <a:gd name="connsiteX19205" fmla="*/ 3110508 w 6682383"/>
              <a:gd name="connsiteY19205" fmla="*/ 5934521 h 6812607"/>
              <a:gd name="connsiteX19206" fmla="*/ 3095625 w 6682383"/>
              <a:gd name="connsiteY19206" fmla="*/ 5941963 h 6812607"/>
              <a:gd name="connsiteX19207" fmla="*/ 3088184 w 6682383"/>
              <a:gd name="connsiteY19207" fmla="*/ 5956845 h 6812607"/>
              <a:gd name="connsiteX19208" fmla="*/ 3091904 w 6682383"/>
              <a:gd name="connsiteY19208" fmla="*/ 5964287 h 6812607"/>
              <a:gd name="connsiteX19209" fmla="*/ 3080742 w 6682383"/>
              <a:gd name="connsiteY19209" fmla="*/ 5971728 h 6812607"/>
              <a:gd name="connsiteX19210" fmla="*/ 3080742 w 6682383"/>
              <a:gd name="connsiteY19210" fmla="*/ 5979170 h 6812607"/>
              <a:gd name="connsiteX19211" fmla="*/ 3088184 w 6682383"/>
              <a:gd name="connsiteY19211" fmla="*/ 5990332 h 6812607"/>
              <a:gd name="connsiteX19212" fmla="*/ 3095625 w 6682383"/>
              <a:gd name="connsiteY19212" fmla="*/ 6001494 h 6812607"/>
              <a:gd name="connsiteX19213" fmla="*/ 3103067 w 6682383"/>
              <a:gd name="connsiteY19213" fmla="*/ 5994053 h 6812607"/>
              <a:gd name="connsiteX19214" fmla="*/ 3110508 w 6682383"/>
              <a:gd name="connsiteY19214" fmla="*/ 5986611 h 6812607"/>
              <a:gd name="connsiteX19215" fmla="*/ 3125391 w 6682383"/>
              <a:gd name="connsiteY19215" fmla="*/ 5986611 h 6812607"/>
              <a:gd name="connsiteX19216" fmla="*/ 3140274 w 6682383"/>
              <a:gd name="connsiteY19216" fmla="*/ 5979170 h 6812607"/>
              <a:gd name="connsiteX19217" fmla="*/ 3162598 w 6682383"/>
              <a:gd name="connsiteY19217" fmla="*/ 5964287 h 6812607"/>
              <a:gd name="connsiteX19218" fmla="*/ 3170039 w 6682383"/>
              <a:gd name="connsiteY19218" fmla="*/ 5964287 h 6812607"/>
              <a:gd name="connsiteX19219" fmla="*/ 3170039 w 6682383"/>
              <a:gd name="connsiteY19219" fmla="*/ 5956845 h 6812607"/>
              <a:gd name="connsiteX19220" fmla="*/ 3177481 w 6682383"/>
              <a:gd name="connsiteY19220" fmla="*/ 5956845 h 6812607"/>
              <a:gd name="connsiteX19221" fmla="*/ 3184922 w 6682383"/>
              <a:gd name="connsiteY19221" fmla="*/ 5956845 h 6812607"/>
              <a:gd name="connsiteX19222" fmla="*/ 3192364 w 6682383"/>
              <a:gd name="connsiteY19222" fmla="*/ 5949404 h 6812607"/>
              <a:gd name="connsiteX19223" fmla="*/ 3203526 w 6682383"/>
              <a:gd name="connsiteY19223" fmla="*/ 5949404 h 6812607"/>
              <a:gd name="connsiteX19224" fmla="*/ 3199805 w 6682383"/>
              <a:gd name="connsiteY19224" fmla="*/ 5964287 h 6812607"/>
              <a:gd name="connsiteX19225" fmla="*/ 3184922 w 6682383"/>
              <a:gd name="connsiteY19225" fmla="*/ 5971728 h 6812607"/>
              <a:gd name="connsiteX19226" fmla="*/ 3173760 w 6682383"/>
              <a:gd name="connsiteY19226" fmla="*/ 5979170 h 6812607"/>
              <a:gd name="connsiteX19227" fmla="*/ 3162598 w 6682383"/>
              <a:gd name="connsiteY19227" fmla="*/ 5982890 h 6812607"/>
              <a:gd name="connsiteX19228" fmla="*/ 3151435 w 6682383"/>
              <a:gd name="connsiteY19228" fmla="*/ 5979170 h 6812607"/>
              <a:gd name="connsiteX19229" fmla="*/ 3147715 w 6682383"/>
              <a:gd name="connsiteY19229" fmla="*/ 5986611 h 6812607"/>
              <a:gd name="connsiteX19230" fmla="*/ 3155156 w 6682383"/>
              <a:gd name="connsiteY19230" fmla="*/ 5990332 h 6812607"/>
              <a:gd name="connsiteX19231" fmla="*/ 3162598 w 6682383"/>
              <a:gd name="connsiteY19231" fmla="*/ 5986611 h 6812607"/>
              <a:gd name="connsiteX19232" fmla="*/ 3140274 w 6682383"/>
              <a:gd name="connsiteY19232" fmla="*/ 6008935 h 6812607"/>
              <a:gd name="connsiteX19233" fmla="*/ 3132832 w 6682383"/>
              <a:gd name="connsiteY19233" fmla="*/ 6008935 h 6812607"/>
              <a:gd name="connsiteX19234" fmla="*/ 3103067 w 6682383"/>
              <a:gd name="connsiteY19234" fmla="*/ 6023818 h 6812607"/>
              <a:gd name="connsiteX19235" fmla="*/ 3088184 w 6682383"/>
              <a:gd name="connsiteY19235" fmla="*/ 6031260 h 6812607"/>
              <a:gd name="connsiteX19236" fmla="*/ 3080742 w 6682383"/>
              <a:gd name="connsiteY19236" fmla="*/ 6042422 h 6812607"/>
              <a:gd name="connsiteX19237" fmla="*/ 3065859 w 6682383"/>
              <a:gd name="connsiteY19237" fmla="*/ 6046142 h 6812607"/>
              <a:gd name="connsiteX19238" fmla="*/ 3028652 w 6682383"/>
              <a:gd name="connsiteY19238" fmla="*/ 6068467 h 6812607"/>
              <a:gd name="connsiteX19239" fmla="*/ 3010049 w 6682383"/>
              <a:gd name="connsiteY19239" fmla="*/ 6083349 h 6812607"/>
              <a:gd name="connsiteX19240" fmla="*/ 2991445 w 6682383"/>
              <a:gd name="connsiteY19240" fmla="*/ 6098232 h 6812607"/>
              <a:gd name="connsiteX19241" fmla="*/ 2939355 w 6682383"/>
              <a:gd name="connsiteY19241" fmla="*/ 6127998 h 6812607"/>
              <a:gd name="connsiteX19242" fmla="*/ 2909590 w 6682383"/>
              <a:gd name="connsiteY19242" fmla="*/ 6150322 h 6812607"/>
              <a:gd name="connsiteX19243" fmla="*/ 2902148 w 6682383"/>
              <a:gd name="connsiteY19243" fmla="*/ 6157763 h 6812607"/>
              <a:gd name="connsiteX19244" fmla="*/ 2876103 w 6682383"/>
              <a:gd name="connsiteY19244" fmla="*/ 6172646 h 6812607"/>
              <a:gd name="connsiteX19245" fmla="*/ 2838896 w 6682383"/>
              <a:gd name="connsiteY19245" fmla="*/ 6194970 h 6812607"/>
              <a:gd name="connsiteX19246" fmla="*/ 2797969 w 6682383"/>
              <a:gd name="connsiteY19246" fmla="*/ 6224736 h 6812607"/>
              <a:gd name="connsiteX19247" fmla="*/ 2760762 w 6682383"/>
              <a:gd name="connsiteY19247" fmla="*/ 6254501 h 6812607"/>
              <a:gd name="connsiteX19248" fmla="*/ 2749600 w 6682383"/>
              <a:gd name="connsiteY19248" fmla="*/ 6261943 h 6812607"/>
              <a:gd name="connsiteX19249" fmla="*/ 2753320 w 6682383"/>
              <a:gd name="connsiteY19249" fmla="*/ 6269384 h 6812607"/>
              <a:gd name="connsiteX19250" fmla="*/ 2760762 w 6682383"/>
              <a:gd name="connsiteY19250" fmla="*/ 6284267 h 6812607"/>
              <a:gd name="connsiteX19251" fmla="*/ 2775644 w 6682383"/>
              <a:gd name="connsiteY19251" fmla="*/ 6291709 h 6812607"/>
              <a:gd name="connsiteX19252" fmla="*/ 2790527 w 6682383"/>
              <a:gd name="connsiteY19252" fmla="*/ 6284267 h 6812607"/>
              <a:gd name="connsiteX19253" fmla="*/ 2797969 w 6682383"/>
              <a:gd name="connsiteY19253" fmla="*/ 6291709 h 6812607"/>
              <a:gd name="connsiteX19254" fmla="*/ 2790527 w 6682383"/>
              <a:gd name="connsiteY19254" fmla="*/ 6302871 h 6812607"/>
              <a:gd name="connsiteX19255" fmla="*/ 2790527 w 6682383"/>
              <a:gd name="connsiteY19255" fmla="*/ 6306591 h 6812607"/>
              <a:gd name="connsiteX19256" fmla="*/ 2794249 w 6682383"/>
              <a:gd name="connsiteY19256" fmla="*/ 6310312 h 6812607"/>
              <a:gd name="connsiteX19257" fmla="*/ 2805410 w 6682383"/>
              <a:gd name="connsiteY19257" fmla="*/ 6299150 h 6812607"/>
              <a:gd name="connsiteX19258" fmla="*/ 2816572 w 6682383"/>
              <a:gd name="connsiteY19258" fmla="*/ 6287988 h 6812607"/>
              <a:gd name="connsiteX19259" fmla="*/ 2820294 w 6682383"/>
              <a:gd name="connsiteY19259" fmla="*/ 6284267 h 6812607"/>
              <a:gd name="connsiteX19260" fmla="*/ 2805410 w 6682383"/>
              <a:gd name="connsiteY19260" fmla="*/ 6314033 h 6812607"/>
              <a:gd name="connsiteX19261" fmla="*/ 2783087 w 6682383"/>
              <a:gd name="connsiteY19261" fmla="*/ 6336357 h 6812607"/>
              <a:gd name="connsiteX19262" fmla="*/ 2779365 w 6682383"/>
              <a:gd name="connsiteY19262" fmla="*/ 6317753 h 6812607"/>
              <a:gd name="connsiteX19263" fmla="*/ 2768204 w 6682383"/>
              <a:gd name="connsiteY19263" fmla="*/ 6306591 h 6812607"/>
              <a:gd name="connsiteX19264" fmla="*/ 2753320 w 6682383"/>
              <a:gd name="connsiteY19264" fmla="*/ 6314033 h 6812607"/>
              <a:gd name="connsiteX19265" fmla="*/ 2745879 w 6682383"/>
              <a:gd name="connsiteY19265" fmla="*/ 6302871 h 6812607"/>
              <a:gd name="connsiteX19266" fmla="*/ 2753320 w 6682383"/>
              <a:gd name="connsiteY19266" fmla="*/ 6291709 h 6812607"/>
              <a:gd name="connsiteX19267" fmla="*/ 2738437 w 6682383"/>
              <a:gd name="connsiteY19267" fmla="*/ 6276826 h 6812607"/>
              <a:gd name="connsiteX19268" fmla="*/ 2716113 w 6682383"/>
              <a:gd name="connsiteY19268" fmla="*/ 6306591 h 6812607"/>
              <a:gd name="connsiteX19269" fmla="*/ 2708672 w 6682383"/>
              <a:gd name="connsiteY19269" fmla="*/ 6321474 h 6812607"/>
              <a:gd name="connsiteX19270" fmla="*/ 2704952 w 6682383"/>
              <a:gd name="connsiteY19270" fmla="*/ 6332636 h 6812607"/>
              <a:gd name="connsiteX19271" fmla="*/ 2686348 w 6682383"/>
              <a:gd name="connsiteY19271" fmla="*/ 6336357 h 6812607"/>
              <a:gd name="connsiteX19272" fmla="*/ 2664023 w 6682383"/>
              <a:gd name="connsiteY19272" fmla="*/ 6351240 h 6812607"/>
              <a:gd name="connsiteX19273" fmla="*/ 2656582 w 6682383"/>
              <a:gd name="connsiteY19273" fmla="*/ 6351240 h 6812607"/>
              <a:gd name="connsiteX19274" fmla="*/ 2652862 w 6682383"/>
              <a:gd name="connsiteY19274" fmla="*/ 6351240 h 6812607"/>
              <a:gd name="connsiteX19275" fmla="*/ 2641700 w 6682383"/>
              <a:gd name="connsiteY19275" fmla="*/ 6358681 h 6812607"/>
              <a:gd name="connsiteX19276" fmla="*/ 2634258 w 6682383"/>
              <a:gd name="connsiteY19276" fmla="*/ 6369843 h 6812607"/>
              <a:gd name="connsiteX19277" fmla="*/ 2645420 w 6682383"/>
              <a:gd name="connsiteY19277" fmla="*/ 6373564 h 6812607"/>
              <a:gd name="connsiteX19278" fmla="*/ 2664023 w 6682383"/>
              <a:gd name="connsiteY19278" fmla="*/ 6373564 h 6812607"/>
              <a:gd name="connsiteX19279" fmla="*/ 2675185 w 6682383"/>
              <a:gd name="connsiteY19279" fmla="*/ 6369843 h 6812607"/>
              <a:gd name="connsiteX19280" fmla="*/ 2704952 w 6682383"/>
              <a:gd name="connsiteY19280" fmla="*/ 6351240 h 6812607"/>
              <a:gd name="connsiteX19281" fmla="*/ 2730997 w 6682383"/>
              <a:gd name="connsiteY19281" fmla="*/ 6336357 h 6812607"/>
              <a:gd name="connsiteX19282" fmla="*/ 2716113 w 6682383"/>
              <a:gd name="connsiteY19282" fmla="*/ 6358681 h 6812607"/>
              <a:gd name="connsiteX19283" fmla="*/ 2708672 w 6682383"/>
              <a:gd name="connsiteY19283" fmla="*/ 6358681 h 6812607"/>
              <a:gd name="connsiteX19284" fmla="*/ 2671465 w 6682383"/>
              <a:gd name="connsiteY19284" fmla="*/ 6395888 h 6812607"/>
              <a:gd name="connsiteX19285" fmla="*/ 2656582 w 6682383"/>
              <a:gd name="connsiteY19285" fmla="*/ 6418212 h 6812607"/>
              <a:gd name="connsiteX19286" fmla="*/ 2656582 w 6682383"/>
              <a:gd name="connsiteY19286" fmla="*/ 6455419 h 6812607"/>
              <a:gd name="connsiteX19287" fmla="*/ 2649141 w 6682383"/>
              <a:gd name="connsiteY19287" fmla="*/ 6447978 h 6812607"/>
              <a:gd name="connsiteX19288" fmla="*/ 2626817 w 6682383"/>
              <a:gd name="connsiteY19288" fmla="*/ 6418212 h 6812607"/>
              <a:gd name="connsiteX19289" fmla="*/ 2608213 w 6682383"/>
              <a:gd name="connsiteY19289" fmla="*/ 6407050 h 6812607"/>
              <a:gd name="connsiteX19290" fmla="*/ 2589610 w 6682383"/>
              <a:gd name="connsiteY19290" fmla="*/ 6403330 h 6812607"/>
              <a:gd name="connsiteX19291" fmla="*/ 2597051 w 6682383"/>
              <a:gd name="connsiteY19291" fmla="*/ 6388447 h 6812607"/>
              <a:gd name="connsiteX19292" fmla="*/ 2597051 w 6682383"/>
              <a:gd name="connsiteY19292" fmla="*/ 6381005 h 6812607"/>
              <a:gd name="connsiteX19293" fmla="*/ 2597051 w 6682383"/>
              <a:gd name="connsiteY19293" fmla="*/ 6373564 h 6812607"/>
              <a:gd name="connsiteX19294" fmla="*/ 2589610 w 6682383"/>
              <a:gd name="connsiteY19294" fmla="*/ 6373564 h 6812607"/>
              <a:gd name="connsiteX19295" fmla="*/ 2571006 w 6682383"/>
              <a:gd name="connsiteY19295" fmla="*/ 6388447 h 6812607"/>
              <a:gd name="connsiteX19296" fmla="*/ 2548682 w 6682383"/>
              <a:gd name="connsiteY19296" fmla="*/ 6410771 h 6812607"/>
              <a:gd name="connsiteX19297" fmla="*/ 2530078 w 6682383"/>
              <a:gd name="connsiteY19297" fmla="*/ 6440537 h 6812607"/>
              <a:gd name="connsiteX19298" fmla="*/ 2522637 w 6682383"/>
              <a:gd name="connsiteY19298" fmla="*/ 6455419 h 6812607"/>
              <a:gd name="connsiteX19299" fmla="*/ 2533799 w 6682383"/>
              <a:gd name="connsiteY19299" fmla="*/ 6459140 h 6812607"/>
              <a:gd name="connsiteX19300" fmla="*/ 2544961 w 6682383"/>
              <a:gd name="connsiteY19300" fmla="*/ 6447978 h 6812607"/>
              <a:gd name="connsiteX19301" fmla="*/ 2559844 w 6682383"/>
              <a:gd name="connsiteY19301" fmla="*/ 6455419 h 6812607"/>
              <a:gd name="connsiteX19302" fmla="*/ 2567285 w 6682383"/>
              <a:gd name="connsiteY19302" fmla="*/ 6447978 h 6812607"/>
              <a:gd name="connsiteX19303" fmla="*/ 2574726 w 6682383"/>
              <a:gd name="connsiteY19303" fmla="*/ 6436816 h 6812607"/>
              <a:gd name="connsiteX19304" fmla="*/ 2567285 w 6682383"/>
              <a:gd name="connsiteY19304" fmla="*/ 6425654 h 6812607"/>
              <a:gd name="connsiteX19305" fmla="*/ 2582168 w 6682383"/>
              <a:gd name="connsiteY19305" fmla="*/ 6410771 h 6812607"/>
              <a:gd name="connsiteX19306" fmla="*/ 2593330 w 6682383"/>
              <a:gd name="connsiteY19306" fmla="*/ 6410771 h 6812607"/>
              <a:gd name="connsiteX19307" fmla="*/ 2597051 w 6682383"/>
              <a:gd name="connsiteY19307" fmla="*/ 6418212 h 6812607"/>
              <a:gd name="connsiteX19308" fmla="*/ 2597051 w 6682383"/>
              <a:gd name="connsiteY19308" fmla="*/ 6429375 h 6812607"/>
              <a:gd name="connsiteX19309" fmla="*/ 2597051 w 6682383"/>
              <a:gd name="connsiteY19309" fmla="*/ 6433095 h 6812607"/>
              <a:gd name="connsiteX19310" fmla="*/ 2589610 w 6682383"/>
              <a:gd name="connsiteY19310" fmla="*/ 6440537 h 6812607"/>
              <a:gd name="connsiteX19311" fmla="*/ 2589610 w 6682383"/>
              <a:gd name="connsiteY19311" fmla="*/ 6447978 h 6812607"/>
              <a:gd name="connsiteX19312" fmla="*/ 2574726 w 6682383"/>
              <a:gd name="connsiteY19312" fmla="*/ 6462861 h 6812607"/>
              <a:gd name="connsiteX19313" fmla="*/ 2559844 w 6682383"/>
              <a:gd name="connsiteY19313" fmla="*/ 6477744 h 6812607"/>
              <a:gd name="connsiteX19314" fmla="*/ 2544961 w 6682383"/>
              <a:gd name="connsiteY19314" fmla="*/ 6488906 h 6812607"/>
              <a:gd name="connsiteX19315" fmla="*/ 2530078 w 6682383"/>
              <a:gd name="connsiteY19315" fmla="*/ 6500068 h 6812607"/>
              <a:gd name="connsiteX19316" fmla="*/ 2515196 w 6682383"/>
              <a:gd name="connsiteY19316" fmla="*/ 6507509 h 6812607"/>
              <a:gd name="connsiteX19317" fmla="*/ 2515196 w 6682383"/>
              <a:gd name="connsiteY19317" fmla="*/ 6514951 h 6812607"/>
              <a:gd name="connsiteX19318" fmla="*/ 2500313 w 6682383"/>
              <a:gd name="connsiteY19318" fmla="*/ 6544716 h 6812607"/>
              <a:gd name="connsiteX19319" fmla="*/ 2500313 w 6682383"/>
              <a:gd name="connsiteY19319" fmla="*/ 6548437 h 6812607"/>
              <a:gd name="connsiteX19320" fmla="*/ 2492871 w 6682383"/>
              <a:gd name="connsiteY19320" fmla="*/ 6552158 h 6812607"/>
              <a:gd name="connsiteX19321" fmla="*/ 2477988 w 6682383"/>
              <a:gd name="connsiteY19321" fmla="*/ 6555878 h 6812607"/>
              <a:gd name="connsiteX19322" fmla="*/ 2470547 w 6682383"/>
              <a:gd name="connsiteY19322" fmla="*/ 6559599 h 6812607"/>
              <a:gd name="connsiteX19323" fmla="*/ 2463106 w 6682383"/>
              <a:gd name="connsiteY19323" fmla="*/ 6559599 h 6812607"/>
              <a:gd name="connsiteX19324" fmla="*/ 2455664 w 6682383"/>
              <a:gd name="connsiteY19324" fmla="*/ 6559599 h 6812607"/>
              <a:gd name="connsiteX19325" fmla="*/ 2448223 w 6682383"/>
              <a:gd name="connsiteY19325" fmla="*/ 6552158 h 6812607"/>
              <a:gd name="connsiteX19326" fmla="*/ 2448223 w 6682383"/>
              <a:gd name="connsiteY19326" fmla="*/ 6563320 h 6812607"/>
              <a:gd name="connsiteX19327" fmla="*/ 2451943 w 6682383"/>
              <a:gd name="connsiteY19327" fmla="*/ 6570761 h 6812607"/>
              <a:gd name="connsiteX19328" fmla="*/ 2444502 w 6682383"/>
              <a:gd name="connsiteY19328" fmla="*/ 6574482 h 6812607"/>
              <a:gd name="connsiteX19329" fmla="*/ 2440781 w 6682383"/>
              <a:gd name="connsiteY19329" fmla="*/ 6567041 h 6812607"/>
              <a:gd name="connsiteX19330" fmla="*/ 2433340 w 6682383"/>
              <a:gd name="connsiteY19330" fmla="*/ 6567041 h 6812607"/>
              <a:gd name="connsiteX19331" fmla="*/ 2433340 w 6682383"/>
              <a:gd name="connsiteY19331" fmla="*/ 6559599 h 6812607"/>
              <a:gd name="connsiteX19332" fmla="*/ 2440781 w 6682383"/>
              <a:gd name="connsiteY19332" fmla="*/ 6544716 h 6812607"/>
              <a:gd name="connsiteX19333" fmla="*/ 2440781 w 6682383"/>
              <a:gd name="connsiteY19333" fmla="*/ 6537275 h 6812607"/>
              <a:gd name="connsiteX19334" fmla="*/ 2444502 w 6682383"/>
              <a:gd name="connsiteY19334" fmla="*/ 6522392 h 6812607"/>
              <a:gd name="connsiteX19335" fmla="*/ 2448223 w 6682383"/>
              <a:gd name="connsiteY19335" fmla="*/ 6514951 h 6812607"/>
              <a:gd name="connsiteX19336" fmla="*/ 2444502 w 6682383"/>
              <a:gd name="connsiteY19336" fmla="*/ 6507509 h 6812607"/>
              <a:gd name="connsiteX19337" fmla="*/ 2440781 w 6682383"/>
              <a:gd name="connsiteY19337" fmla="*/ 6507509 h 6812607"/>
              <a:gd name="connsiteX19338" fmla="*/ 2433340 w 6682383"/>
              <a:gd name="connsiteY19338" fmla="*/ 6507509 h 6812607"/>
              <a:gd name="connsiteX19339" fmla="*/ 2425898 w 6682383"/>
              <a:gd name="connsiteY19339" fmla="*/ 6507509 h 6812607"/>
              <a:gd name="connsiteX19340" fmla="*/ 2422178 w 6682383"/>
              <a:gd name="connsiteY19340" fmla="*/ 6518671 h 6812607"/>
              <a:gd name="connsiteX19341" fmla="*/ 2414736 w 6682383"/>
              <a:gd name="connsiteY19341" fmla="*/ 6518671 h 6812607"/>
              <a:gd name="connsiteX19342" fmla="*/ 2414736 w 6682383"/>
              <a:gd name="connsiteY19342" fmla="*/ 6511230 h 6812607"/>
              <a:gd name="connsiteX19343" fmla="*/ 2414736 w 6682383"/>
              <a:gd name="connsiteY19343" fmla="*/ 6503789 h 6812607"/>
              <a:gd name="connsiteX19344" fmla="*/ 2411016 w 6682383"/>
              <a:gd name="connsiteY19344" fmla="*/ 6500068 h 6812607"/>
              <a:gd name="connsiteX19345" fmla="*/ 2403574 w 6682383"/>
              <a:gd name="connsiteY19345" fmla="*/ 6500068 h 6812607"/>
              <a:gd name="connsiteX19346" fmla="*/ 2403574 w 6682383"/>
              <a:gd name="connsiteY19346" fmla="*/ 6492626 h 6812607"/>
              <a:gd name="connsiteX19347" fmla="*/ 2388691 w 6682383"/>
              <a:gd name="connsiteY19347" fmla="*/ 6522392 h 6812607"/>
              <a:gd name="connsiteX19348" fmla="*/ 2399853 w 6682383"/>
              <a:gd name="connsiteY19348" fmla="*/ 6526113 h 6812607"/>
              <a:gd name="connsiteX19349" fmla="*/ 2414736 w 6682383"/>
              <a:gd name="connsiteY19349" fmla="*/ 6529834 h 6812607"/>
              <a:gd name="connsiteX19350" fmla="*/ 2411016 w 6682383"/>
              <a:gd name="connsiteY19350" fmla="*/ 6544716 h 6812607"/>
              <a:gd name="connsiteX19351" fmla="*/ 2403574 w 6682383"/>
              <a:gd name="connsiteY19351" fmla="*/ 6555878 h 6812607"/>
              <a:gd name="connsiteX19352" fmla="*/ 2392412 w 6682383"/>
              <a:gd name="connsiteY19352" fmla="*/ 6567041 h 6812607"/>
              <a:gd name="connsiteX19353" fmla="*/ 2381250 w 6682383"/>
              <a:gd name="connsiteY19353" fmla="*/ 6581923 h 6812607"/>
              <a:gd name="connsiteX19354" fmla="*/ 2362646 w 6682383"/>
              <a:gd name="connsiteY19354" fmla="*/ 6589365 h 6812607"/>
              <a:gd name="connsiteX19355" fmla="*/ 2347764 w 6682383"/>
              <a:gd name="connsiteY19355" fmla="*/ 6589365 h 6812607"/>
              <a:gd name="connsiteX19356" fmla="*/ 2344043 w 6682383"/>
              <a:gd name="connsiteY19356" fmla="*/ 6600527 h 6812607"/>
              <a:gd name="connsiteX19357" fmla="*/ 2351484 w 6682383"/>
              <a:gd name="connsiteY19357" fmla="*/ 6604248 h 6812607"/>
              <a:gd name="connsiteX19358" fmla="*/ 2355205 w 6682383"/>
              <a:gd name="connsiteY19358" fmla="*/ 6607968 h 6812607"/>
              <a:gd name="connsiteX19359" fmla="*/ 2366367 w 6682383"/>
              <a:gd name="connsiteY19359" fmla="*/ 6619130 h 6812607"/>
              <a:gd name="connsiteX19360" fmla="*/ 2362646 w 6682383"/>
              <a:gd name="connsiteY19360" fmla="*/ 6645175 h 6812607"/>
              <a:gd name="connsiteX19361" fmla="*/ 2355205 w 6682383"/>
              <a:gd name="connsiteY19361" fmla="*/ 6660058 h 6812607"/>
              <a:gd name="connsiteX19362" fmla="*/ 2351484 w 6682383"/>
              <a:gd name="connsiteY19362" fmla="*/ 6663779 h 6812607"/>
              <a:gd name="connsiteX19363" fmla="*/ 2336601 w 6682383"/>
              <a:gd name="connsiteY19363" fmla="*/ 6641455 h 6812607"/>
              <a:gd name="connsiteX19364" fmla="*/ 2332882 w 6682383"/>
              <a:gd name="connsiteY19364" fmla="*/ 6634013 h 6812607"/>
              <a:gd name="connsiteX19365" fmla="*/ 2329160 w 6682383"/>
              <a:gd name="connsiteY19365" fmla="*/ 6637734 h 6812607"/>
              <a:gd name="connsiteX19366" fmla="*/ 2329160 w 6682383"/>
              <a:gd name="connsiteY19366" fmla="*/ 6648896 h 6812607"/>
              <a:gd name="connsiteX19367" fmla="*/ 2329160 w 6682383"/>
              <a:gd name="connsiteY19367" fmla="*/ 6663779 h 6812607"/>
              <a:gd name="connsiteX19368" fmla="*/ 2321719 w 6682383"/>
              <a:gd name="connsiteY19368" fmla="*/ 6663779 h 6812607"/>
              <a:gd name="connsiteX19369" fmla="*/ 2321719 w 6682383"/>
              <a:gd name="connsiteY19369" fmla="*/ 6656337 h 6812607"/>
              <a:gd name="connsiteX19370" fmla="*/ 2314277 w 6682383"/>
              <a:gd name="connsiteY19370" fmla="*/ 6663779 h 6812607"/>
              <a:gd name="connsiteX19371" fmla="*/ 2306837 w 6682383"/>
              <a:gd name="connsiteY19371" fmla="*/ 6671220 h 6812607"/>
              <a:gd name="connsiteX19372" fmla="*/ 2306837 w 6682383"/>
              <a:gd name="connsiteY19372" fmla="*/ 6656337 h 6812607"/>
              <a:gd name="connsiteX19373" fmla="*/ 2306837 w 6682383"/>
              <a:gd name="connsiteY19373" fmla="*/ 6648896 h 6812607"/>
              <a:gd name="connsiteX19374" fmla="*/ 2306837 w 6682383"/>
              <a:gd name="connsiteY19374" fmla="*/ 6641455 h 6812607"/>
              <a:gd name="connsiteX19375" fmla="*/ 2299394 w 6682383"/>
              <a:gd name="connsiteY19375" fmla="*/ 6634013 h 6812607"/>
              <a:gd name="connsiteX19376" fmla="*/ 2254746 w 6682383"/>
              <a:gd name="connsiteY19376" fmla="*/ 6626572 h 6812607"/>
              <a:gd name="connsiteX19377" fmla="*/ 2239863 w 6682383"/>
              <a:gd name="connsiteY19377" fmla="*/ 6626572 h 6812607"/>
              <a:gd name="connsiteX19378" fmla="*/ 2239863 w 6682383"/>
              <a:gd name="connsiteY19378" fmla="*/ 6622851 h 6812607"/>
              <a:gd name="connsiteX19379" fmla="*/ 2232423 w 6682383"/>
              <a:gd name="connsiteY19379" fmla="*/ 6619130 h 6812607"/>
              <a:gd name="connsiteX19380" fmla="*/ 2232423 w 6682383"/>
              <a:gd name="connsiteY19380" fmla="*/ 6626572 h 6812607"/>
              <a:gd name="connsiteX19381" fmla="*/ 2224980 w 6682383"/>
              <a:gd name="connsiteY19381" fmla="*/ 6641455 h 6812607"/>
              <a:gd name="connsiteX19382" fmla="*/ 2224980 w 6682383"/>
              <a:gd name="connsiteY19382" fmla="*/ 6645175 h 6812607"/>
              <a:gd name="connsiteX19383" fmla="*/ 2224980 w 6682383"/>
              <a:gd name="connsiteY19383" fmla="*/ 6656337 h 6812607"/>
              <a:gd name="connsiteX19384" fmla="*/ 2232423 w 6682383"/>
              <a:gd name="connsiteY19384" fmla="*/ 6671220 h 6812607"/>
              <a:gd name="connsiteX19385" fmla="*/ 2224980 w 6682383"/>
              <a:gd name="connsiteY19385" fmla="*/ 6674941 h 6812607"/>
              <a:gd name="connsiteX19386" fmla="*/ 2217540 w 6682383"/>
              <a:gd name="connsiteY19386" fmla="*/ 6667500 h 6812607"/>
              <a:gd name="connsiteX19387" fmla="*/ 2210098 w 6682383"/>
              <a:gd name="connsiteY19387" fmla="*/ 6663779 h 6812607"/>
              <a:gd name="connsiteX19388" fmla="*/ 2202656 w 6682383"/>
              <a:gd name="connsiteY19388" fmla="*/ 6671220 h 6812607"/>
              <a:gd name="connsiteX19389" fmla="*/ 2195215 w 6682383"/>
              <a:gd name="connsiteY19389" fmla="*/ 6671220 h 6812607"/>
              <a:gd name="connsiteX19390" fmla="*/ 2195215 w 6682383"/>
              <a:gd name="connsiteY19390" fmla="*/ 6667500 h 6812607"/>
              <a:gd name="connsiteX19391" fmla="*/ 2187773 w 6682383"/>
              <a:gd name="connsiteY19391" fmla="*/ 6663779 h 6812607"/>
              <a:gd name="connsiteX19392" fmla="*/ 2187773 w 6682383"/>
              <a:gd name="connsiteY19392" fmla="*/ 6671220 h 6812607"/>
              <a:gd name="connsiteX19393" fmla="*/ 2187773 w 6682383"/>
              <a:gd name="connsiteY19393" fmla="*/ 6678662 h 6812607"/>
              <a:gd name="connsiteX19394" fmla="*/ 2195215 w 6682383"/>
              <a:gd name="connsiteY19394" fmla="*/ 6686103 h 6812607"/>
              <a:gd name="connsiteX19395" fmla="*/ 2195215 w 6682383"/>
              <a:gd name="connsiteY19395" fmla="*/ 6708427 h 6812607"/>
              <a:gd name="connsiteX19396" fmla="*/ 2172891 w 6682383"/>
              <a:gd name="connsiteY19396" fmla="*/ 6715869 h 6812607"/>
              <a:gd name="connsiteX19397" fmla="*/ 2165449 w 6682383"/>
              <a:gd name="connsiteY19397" fmla="*/ 6693544 h 6812607"/>
              <a:gd name="connsiteX19398" fmla="*/ 2165449 w 6682383"/>
              <a:gd name="connsiteY19398" fmla="*/ 6678662 h 6812607"/>
              <a:gd name="connsiteX19399" fmla="*/ 2165449 w 6682383"/>
              <a:gd name="connsiteY19399" fmla="*/ 6663779 h 6812607"/>
              <a:gd name="connsiteX19400" fmla="*/ 2165449 w 6682383"/>
              <a:gd name="connsiteY19400" fmla="*/ 6648896 h 6812607"/>
              <a:gd name="connsiteX19401" fmla="*/ 2158008 w 6682383"/>
              <a:gd name="connsiteY19401" fmla="*/ 6641455 h 6812607"/>
              <a:gd name="connsiteX19402" fmla="*/ 2158008 w 6682383"/>
              <a:gd name="connsiteY19402" fmla="*/ 6645175 h 6812607"/>
              <a:gd name="connsiteX19403" fmla="*/ 2154287 w 6682383"/>
              <a:gd name="connsiteY19403" fmla="*/ 6652617 h 6812607"/>
              <a:gd name="connsiteX19404" fmla="*/ 2150567 w 6682383"/>
              <a:gd name="connsiteY19404" fmla="*/ 6656337 h 6812607"/>
              <a:gd name="connsiteX19405" fmla="*/ 2139404 w 6682383"/>
              <a:gd name="connsiteY19405" fmla="*/ 6660058 h 6812607"/>
              <a:gd name="connsiteX19406" fmla="*/ 2135684 w 6682383"/>
              <a:gd name="connsiteY19406" fmla="*/ 6671220 h 6812607"/>
              <a:gd name="connsiteX19407" fmla="*/ 2128242 w 6682383"/>
              <a:gd name="connsiteY19407" fmla="*/ 6678662 h 6812607"/>
              <a:gd name="connsiteX19408" fmla="*/ 2135684 w 6682383"/>
              <a:gd name="connsiteY19408" fmla="*/ 6686103 h 6812607"/>
              <a:gd name="connsiteX19409" fmla="*/ 2128242 w 6682383"/>
              <a:gd name="connsiteY19409" fmla="*/ 6686103 h 6812607"/>
              <a:gd name="connsiteX19410" fmla="*/ 2120801 w 6682383"/>
              <a:gd name="connsiteY19410" fmla="*/ 6686103 h 6812607"/>
              <a:gd name="connsiteX19411" fmla="*/ 2120801 w 6682383"/>
              <a:gd name="connsiteY19411" fmla="*/ 6693544 h 6812607"/>
              <a:gd name="connsiteX19412" fmla="*/ 2113360 w 6682383"/>
              <a:gd name="connsiteY19412" fmla="*/ 6686103 h 6812607"/>
              <a:gd name="connsiteX19413" fmla="*/ 2091035 w 6682383"/>
              <a:gd name="connsiteY19413" fmla="*/ 6693544 h 6812607"/>
              <a:gd name="connsiteX19414" fmla="*/ 2083594 w 6682383"/>
              <a:gd name="connsiteY19414" fmla="*/ 6693544 h 6812607"/>
              <a:gd name="connsiteX19415" fmla="*/ 2091035 w 6682383"/>
              <a:gd name="connsiteY19415" fmla="*/ 6671220 h 6812607"/>
              <a:gd name="connsiteX19416" fmla="*/ 2098477 w 6682383"/>
              <a:gd name="connsiteY19416" fmla="*/ 6652617 h 6812607"/>
              <a:gd name="connsiteX19417" fmla="*/ 2083594 w 6682383"/>
              <a:gd name="connsiteY19417" fmla="*/ 6648896 h 6812607"/>
              <a:gd name="connsiteX19418" fmla="*/ 2061270 w 6682383"/>
              <a:gd name="connsiteY19418" fmla="*/ 6652617 h 6812607"/>
              <a:gd name="connsiteX19419" fmla="*/ 2053828 w 6682383"/>
              <a:gd name="connsiteY19419" fmla="*/ 6663779 h 6812607"/>
              <a:gd name="connsiteX19420" fmla="*/ 2035225 w 6682383"/>
              <a:gd name="connsiteY19420" fmla="*/ 6678662 h 6812607"/>
              <a:gd name="connsiteX19421" fmla="*/ 2024063 w 6682383"/>
              <a:gd name="connsiteY19421" fmla="*/ 6700986 h 6812607"/>
              <a:gd name="connsiteX19422" fmla="*/ 2016621 w 6682383"/>
              <a:gd name="connsiteY19422" fmla="*/ 6700986 h 6812607"/>
              <a:gd name="connsiteX19423" fmla="*/ 2031504 w 6682383"/>
              <a:gd name="connsiteY19423" fmla="*/ 6663779 h 6812607"/>
              <a:gd name="connsiteX19424" fmla="*/ 2053828 w 6682383"/>
              <a:gd name="connsiteY19424" fmla="*/ 6641455 h 6812607"/>
              <a:gd name="connsiteX19425" fmla="*/ 2046387 w 6682383"/>
              <a:gd name="connsiteY19425" fmla="*/ 6619130 h 6812607"/>
              <a:gd name="connsiteX19426" fmla="*/ 2046387 w 6682383"/>
              <a:gd name="connsiteY19426" fmla="*/ 6604248 h 6812607"/>
              <a:gd name="connsiteX19427" fmla="*/ 2053828 w 6682383"/>
              <a:gd name="connsiteY19427" fmla="*/ 6593085 h 6812607"/>
              <a:gd name="connsiteX19428" fmla="*/ 2038945 w 6682383"/>
              <a:gd name="connsiteY19428" fmla="*/ 6581923 h 6812607"/>
              <a:gd name="connsiteX19429" fmla="*/ 2024063 w 6682383"/>
              <a:gd name="connsiteY19429" fmla="*/ 6581923 h 6812607"/>
              <a:gd name="connsiteX19430" fmla="*/ 2001738 w 6682383"/>
              <a:gd name="connsiteY19430" fmla="*/ 6626572 h 6812607"/>
              <a:gd name="connsiteX19431" fmla="*/ 1986856 w 6682383"/>
              <a:gd name="connsiteY19431" fmla="*/ 6626572 h 6812607"/>
              <a:gd name="connsiteX19432" fmla="*/ 1994297 w 6682383"/>
              <a:gd name="connsiteY19432" fmla="*/ 6619130 h 6812607"/>
              <a:gd name="connsiteX19433" fmla="*/ 1986856 w 6682383"/>
              <a:gd name="connsiteY19433" fmla="*/ 6611689 h 6812607"/>
              <a:gd name="connsiteX19434" fmla="*/ 1979414 w 6682383"/>
              <a:gd name="connsiteY19434" fmla="*/ 6611689 h 6812607"/>
              <a:gd name="connsiteX19435" fmla="*/ 1971973 w 6682383"/>
              <a:gd name="connsiteY19435" fmla="*/ 6607968 h 6812607"/>
              <a:gd name="connsiteX19436" fmla="*/ 1964531 w 6682383"/>
              <a:gd name="connsiteY19436" fmla="*/ 6611689 h 6812607"/>
              <a:gd name="connsiteX19437" fmla="*/ 1957090 w 6682383"/>
              <a:gd name="connsiteY19437" fmla="*/ 6611689 h 6812607"/>
              <a:gd name="connsiteX19438" fmla="*/ 1949649 w 6682383"/>
              <a:gd name="connsiteY19438" fmla="*/ 6611689 h 6812607"/>
              <a:gd name="connsiteX19439" fmla="*/ 1949649 w 6682383"/>
              <a:gd name="connsiteY19439" fmla="*/ 6596806 h 6812607"/>
              <a:gd name="connsiteX19440" fmla="*/ 1934766 w 6682383"/>
              <a:gd name="connsiteY19440" fmla="*/ 6581923 h 6812607"/>
              <a:gd name="connsiteX19441" fmla="*/ 1927325 w 6682383"/>
              <a:gd name="connsiteY19441" fmla="*/ 6585644 h 6812607"/>
              <a:gd name="connsiteX19442" fmla="*/ 1919883 w 6682383"/>
              <a:gd name="connsiteY19442" fmla="*/ 6581923 h 6812607"/>
              <a:gd name="connsiteX19443" fmla="*/ 1919883 w 6682383"/>
              <a:gd name="connsiteY19443" fmla="*/ 6567041 h 6812607"/>
              <a:gd name="connsiteX19444" fmla="*/ 1927325 w 6682383"/>
              <a:gd name="connsiteY19444" fmla="*/ 6559599 h 6812607"/>
              <a:gd name="connsiteX19445" fmla="*/ 1912442 w 6682383"/>
              <a:gd name="connsiteY19445" fmla="*/ 6567041 h 6812607"/>
              <a:gd name="connsiteX19446" fmla="*/ 1908721 w 6682383"/>
              <a:gd name="connsiteY19446" fmla="*/ 6570761 h 6812607"/>
              <a:gd name="connsiteX19447" fmla="*/ 1897559 w 6682383"/>
              <a:gd name="connsiteY19447" fmla="*/ 6581923 h 6812607"/>
              <a:gd name="connsiteX19448" fmla="*/ 1897559 w 6682383"/>
              <a:gd name="connsiteY19448" fmla="*/ 6567041 h 6812607"/>
              <a:gd name="connsiteX19449" fmla="*/ 1890117 w 6682383"/>
              <a:gd name="connsiteY19449" fmla="*/ 6559599 h 6812607"/>
              <a:gd name="connsiteX19450" fmla="*/ 1886397 w 6682383"/>
              <a:gd name="connsiteY19450" fmla="*/ 6563320 h 6812607"/>
              <a:gd name="connsiteX19451" fmla="*/ 1875235 w 6682383"/>
              <a:gd name="connsiteY19451" fmla="*/ 6567041 h 6812607"/>
              <a:gd name="connsiteX19452" fmla="*/ 1867793 w 6682383"/>
              <a:gd name="connsiteY19452" fmla="*/ 6567041 h 6812607"/>
              <a:gd name="connsiteX19453" fmla="*/ 1867793 w 6682383"/>
              <a:gd name="connsiteY19453" fmla="*/ 6559599 h 6812607"/>
              <a:gd name="connsiteX19454" fmla="*/ 1875235 w 6682383"/>
              <a:gd name="connsiteY19454" fmla="*/ 6548437 h 6812607"/>
              <a:gd name="connsiteX19455" fmla="*/ 1867793 w 6682383"/>
              <a:gd name="connsiteY19455" fmla="*/ 6544716 h 6812607"/>
              <a:gd name="connsiteX19456" fmla="*/ 1867793 w 6682383"/>
              <a:gd name="connsiteY19456" fmla="*/ 6537275 h 6812607"/>
              <a:gd name="connsiteX19457" fmla="*/ 1867793 w 6682383"/>
              <a:gd name="connsiteY19457" fmla="*/ 6526113 h 6812607"/>
              <a:gd name="connsiteX19458" fmla="*/ 1860352 w 6682383"/>
              <a:gd name="connsiteY19458" fmla="*/ 6526113 h 6812607"/>
              <a:gd name="connsiteX19459" fmla="*/ 1849190 w 6682383"/>
              <a:gd name="connsiteY19459" fmla="*/ 6526113 h 6812607"/>
              <a:gd name="connsiteX19460" fmla="*/ 1838027 w 6682383"/>
              <a:gd name="connsiteY19460" fmla="*/ 6522392 h 6812607"/>
              <a:gd name="connsiteX19461" fmla="*/ 1830586 w 6682383"/>
              <a:gd name="connsiteY19461" fmla="*/ 6500068 h 6812607"/>
              <a:gd name="connsiteX19462" fmla="*/ 1819424 w 6682383"/>
              <a:gd name="connsiteY19462" fmla="*/ 6500068 h 6812607"/>
              <a:gd name="connsiteX19463" fmla="*/ 1808262 w 6682383"/>
              <a:gd name="connsiteY19463" fmla="*/ 6507509 h 6812607"/>
              <a:gd name="connsiteX19464" fmla="*/ 1823145 w 6682383"/>
              <a:gd name="connsiteY19464" fmla="*/ 6492626 h 6812607"/>
              <a:gd name="connsiteX19465" fmla="*/ 1845469 w 6682383"/>
              <a:gd name="connsiteY19465" fmla="*/ 6477744 h 6812607"/>
              <a:gd name="connsiteX19466" fmla="*/ 1860352 w 6682383"/>
              <a:gd name="connsiteY19466" fmla="*/ 6455419 h 6812607"/>
              <a:gd name="connsiteX19467" fmla="*/ 1838027 w 6682383"/>
              <a:gd name="connsiteY19467" fmla="*/ 6470302 h 6812607"/>
              <a:gd name="connsiteX19468" fmla="*/ 1815703 w 6682383"/>
              <a:gd name="connsiteY19468" fmla="*/ 6470302 h 6812607"/>
              <a:gd name="connsiteX19469" fmla="*/ 1808262 w 6682383"/>
              <a:gd name="connsiteY19469" fmla="*/ 6470302 h 6812607"/>
              <a:gd name="connsiteX19470" fmla="*/ 1815703 w 6682383"/>
              <a:gd name="connsiteY19470" fmla="*/ 6455419 h 6812607"/>
              <a:gd name="connsiteX19471" fmla="*/ 1808262 w 6682383"/>
              <a:gd name="connsiteY19471" fmla="*/ 6440537 h 6812607"/>
              <a:gd name="connsiteX19472" fmla="*/ 1800820 w 6682383"/>
              <a:gd name="connsiteY19472" fmla="*/ 6440537 h 6812607"/>
              <a:gd name="connsiteX19473" fmla="*/ 1793379 w 6682383"/>
              <a:gd name="connsiteY19473" fmla="*/ 6447978 h 6812607"/>
              <a:gd name="connsiteX19474" fmla="*/ 1793379 w 6682383"/>
              <a:gd name="connsiteY19474" fmla="*/ 6455419 h 6812607"/>
              <a:gd name="connsiteX19475" fmla="*/ 1800820 w 6682383"/>
              <a:gd name="connsiteY19475" fmla="*/ 6462861 h 6812607"/>
              <a:gd name="connsiteX19476" fmla="*/ 1785938 w 6682383"/>
              <a:gd name="connsiteY19476" fmla="*/ 6466582 h 6812607"/>
              <a:gd name="connsiteX19477" fmla="*/ 1778496 w 6682383"/>
              <a:gd name="connsiteY19477" fmla="*/ 6447978 h 6812607"/>
              <a:gd name="connsiteX19478" fmla="*/ 1778496 w 6682383"/>
              <a:gd name="connsiteY19478" fmla="*/ 6440537 h 6812607"/>
              <a:gd name="connsiteX19479" fmla="*/ 1778496 w 6682383"/>
              <a:gd name="connsiteY19479" fmla="*/ 6433095 h 6812607"/>
              <a:gd name="connsiteX19480" fmla="*/ 1771055 w 6682383"/>
              <a:gd name="connsiteY19480" fmla="*/ 6418212 h 6812607"/>
              <a:gd name="connsiteX19481" fmla="*/ 1763613 w 6682383"/>
              <a:gd name="connsiteY19481" fmla="*/ 6410771 h 6812607"/>
              <a:gd name="connsiteX19482" fmla="*/ 1748731 w 6682383"/>
              <a:gd name="connsiteY19482" fmla="*/ 6403330 h 6812607"/>
              <a:gd name="connsiteX19483" fmla="*/ 1741289 w 6682383"/>
              <a:gd name="connsiteY19483" fmla="*/ 6403330 h 6812607"/>
              <a:gd name="connsiteX19484" fmla="*/ 1733848 w 6682383"/>
              <a:gd name="connsiteY19484" fmla="*/ 6403330 h 6812607"/>
              <a:gd name="connsiteX19485" fmla="*/ 1733848 w 6682383"/>
              <a:gd name="connsiteY19485" fmla="*/ 6410771 h 6812607"/>
              <a:gd name="connsiteX19486" fmla="*/ 1741289 w 6682383"/>
              <a:gd name="connsiteY19486" fmla="*/ 6410771 h 6812607"/>
              <a:gd name="connsiteX19487" fmla="*/ 1741289 w 6682383"/>
              <a:gd name="connsiteY19487" fmla="*/ 6414492 h 6812607"/>
              <a:gd name="connsiteX19488" fmla="*/ 1733848 w 6682383"/>
              <a:gd name="connsiteY19488" fmla="*/ 6418212 h 6812607"/>
              <a:gd name="connsiteX19489" fmla="*/ 1722686 w 6682383"/>
              <a:gd name="connsiteY19489" fmla="*/ 6414492 h 6812607"/>
              <a:gd name="connsiteX19490" fmla="*/ 1711523 w 6682383"/>
              <a:gd name="connsiteY19490" fmla="*/ 6395888 h 6812607"/>
              <a:gd name="connsiteX19491" fmla="*/ 1704082 w 6682383"/>
              <a:gd name="connsiteY19491" fmla="*/ 6395888 h 6812607"/>
              <a:gd name="connsiteX19492" fmla="*/ 1696641 w 6682383"/>
              <a:gd name="connsiteY19492" fmla="*/ 6388447 h 6812607"/>
              <a:gd name="connsiteX19493" fmla="*/ 1689200 w 6682383"/>
              <a:gd name="connsiteY19493" fmla="*/ 6381005 h 6812607"/>
              <a:gd name="connsiteX19494" fmla="*/ 1674316 w 6682383"/>
              <a:gd name="connsiteY19494" fmla="*/ 6373564 h 6812607"/>
              <a:gd name="connsiteX19495" fmla="*/ 1659434 w 6682383"/>
              <a:gd name="connsiteY19495" fmla="*/ 6369843 h 6812607"/>
              <a:gd name="connsiteX19496" fmla="*/ 1640830 w 6682383"/>
              <a:gd name="connsiteY19496" fmla="*/ 6366123 h 6812607"/>
              <a:gd name="connsiteX19497" fmla="*/ 1629668 w 6682383"/>
              <a:gd name="connsiteY19497" fmla="*/ 6366123 h 6812607"/>
              <a:gd name="connsiteX19498" fmla="*/ 1629668 w 6682383"/>
              <a:gd name="connsiteY19498" fmla="*/ 6373564 h 6812607"/>
              <a:gd name="connsiteX19499" fmla="*/ 1629668 w 6682383"/>
              <a:gd name="connsiteY19499" fmla="*/ 6388447 h 6812607"/>
              <a:gd name="connsiteX19500" fmla="*/ 1622227 w 6682383"/>
              <a:gd name="connsiteY19500" fmla="*/ 6381005 h 6812607"/>
              <a:gd name="connsiteX19501" fmla="*/ 1614785 w 6682383"/>
              <a:gd name="connsiteY19501" fmla="*/ 6373564 h 6812607"/>
              <a:gd name="connsiteX19502" fmla="*/ 1614785 w 6682383"/>
              <a:gd name="connsiteY19502" fmla="*/ 6366123 h 6812607"/>
              <a:gd name="connsiteX19503" fmla="*/ 1622227 w 6682383"/>
              <a:gd name="connsiteY19503" fmla="*/ 6351240 h 6812607"/>
              <a:gd name="connsiteX19504" fmla="*/ 1614785 w 6682383"/>
              <a:gd name="connsiteY19504" fmla="*/ 6358681 h 6812607"/>
              <a:gd name="connsiteX19505" fmla="*/ 1607344 w 6682383"/>
              <a:gd name="connsiteY19505" fmla="*/ 6366123 h 6812607"/>
              <a:gd name="connsiteX19506" fmla="*/ 1599903 w 6682383"/>
              <a:gd name="connsiteY19506" fmla="*/ 6358681 h 6812607"/>
              <a:gd name="connsiteX19507" fmla="*/ 1603623 w 6682383"/>
              <a:gd name="connsiteY19507" fmla="*/ 6351240 h 6812607"/>
              <a:gd name="connsiteX19508" fmla="*/ 1599903 w 6682383"/>
              <a:gd name="connsiteY19508" fmla="*/ 6340078 h 6812607"/>
              <a:gd name="connsiteX19509" fmla="*/ 1599903 w 6682383"/>
              <a:gd name="connsiteY19509" fmla="*/ 6321474 h 6812607"/>
              <a:gd name="connsiteX19510" fmla="*/ 1590601 w 6682383"/>
              <a:gd name="connsiteY19510" fmla="*/ 6315893 h 6812607"/>
              <a:gd name="connsiteX19511" fmla="*/ 1584871 w 6682383"/>
              <a:gd name="connsiteY19511" fmla="*/ 6315075 h 6812607"/>
              <a:gd name="connsiteX19512" fmla="*/ 1584089 w 6682383"/>
              <a:gd name="connsiteY19512" fmla="*/ 6320544 h 6812607"/>
              <a:gd name="connsiteX19513" fmla="*/ 1581299 w 6682383"/>
              <a:gd name="connsiteY19513" fmla="*/ 6325195 h 6812607"/>
              <a:gd name="connsiteX19514" fmla="*/ 1577578 w 6682383"/>
              <a:gd name="connsiteY19514" fmla="*/ 6328916 h 6812607"/>
              <a:gd name="connsiteX19515" fmla="*/ 1570137 w 6682383"/>
              <a:gd name="connsiteY19515" fmla="*/ 6328916 h 6812607"/>
              <a:gd name="connsiteX19516" fmla="*/ 1585020 w 6682383"/>
              <a:gd name="connsiteY19516" fmla="*/ 6336357 h 6812607"/>
              <a:gd name="connsiteX19517" fmla="*/ 1592461 w 6682383"/>
              <a:gd name="connsiteY19517" fmla="*/ 6336357 h 6812607"/>
              <a:gd name="connsiteX19518" fmla="*/ 1592461 w 6682383"/>
              <a:gd name="connsiteY19518" fmla="*/ 6351240 h 6812607"/>
              <a:gd name="connsiteX19519" fmla="*/ 1585020 w 6682383"/>
              <a:gd name="connsiteY19519" fmla="*/ 6366123 h 6812607"/>
              <a:gd name="connsiteX19520" fmla="*/ 1585020 w 6682383"/>
              <a:gd name="connsiteY19520" fmla="*/ 6369843 h 6812607"/>
              <a:gd name="connsiteX19521" fmla="*/ 1577578 w 6682383"/>
              <a:gd name="connsiteY19521" fmla="*/ 6381005 h 6812607"/>
              <a:gd name="connsiteX19522" fmla="*/ 1558975 w 6682383"/>
              <a:gd name="connsiteY19522" fmla="*/ 6395888 h 6812607"/>
              <a:gd name="connsiteX19523" fmla="*/ 1544092 w 6682383"/>
              <a:gd name="connsiteY19523" fmla="*/ 6403330 h 6812607"/>
              <a:gd name="connsiteX19524" fmla="*/ 1529209 w 6682383"/>
              <a:gd name="connsiteY19524" fmla="*/ 6399609 h 6812607"/>
              <a:gd name="connsiteX19525" fmla="*/ 1529209 w 6682383"/>
              <a:gd name="connsiteY19525" fmla="*/ 6410771 h 6812607"/>
              <a:gd name="connsiteX19526" fmla="*/ 1540371 w 6682383"/>
              <a:gd name="connsiteY19526" fmla="*/ 6410771 h 6812607"/>
              <a:gd name="connsiteX19527" fmla="*/ 1540371 w 6682383"/>
              <a:gd name="connsiteY19527" fmla="*/ 6418212 h 6812607"/>
              <a:gd name="connsiteX19528" fmla="*/ 1547813 w 6682383"/>
              <a:gd name="connsiteY19528" fmla="*/ 6425654 h 6812607"/>
              <a:gd name="connsiteX19529" fmla="*/ 1547813 w 6682383"/>
              <a:gd name="connsiteY19529" fmla="*/ 6455419 h 6812607"/>
              <a:gd name="connsiteX19530" fmla="*/ 1540371 w 6682383"/>
              <a:gd name="connsiteY19530" fmla="*/ 6462861 h 6812607"/>
              <a:gd name="connsiteX19531" fmla="*/ 1540371 w 6682383"/>
              <a:gd name="connsiteY19531" fmla="*/ 6470302 h 6812607"/>
              <a:gd name="connsiteX19532" fmla="*/ 1518047 w 6682383"/>
              <a:gd name="connsiteY19532" fmla="*/ 6447978 h 6812607"/>
              <a:gd name="connsiteX19533" fmla="*/ 1510606 w 6682383"/>
              <a:gd name="connsiteY19533" fmla="*/ 6440537 h 6812607"/>
              <a:gd name="connsiteX19534" fmla="*/ 1510606 w 6682383"/>
              <a:gd name="connsiteY19534" fmla="*/ 6455419 h 6812607"/>
              <a:gd name="connsiteX19535" fmla="*/ 1518047 w 6682383"/>
              <a:gd name="connsiteY19535" fmla="*/ 6470302 h 6812607"/>
              <a:gd name="connsiteX19536" fmla="*/ 1503164 w 6682383"/>
              <a:gd name="connsiteY19536" fmla="*/ 6470302 h 6812607"/>
              <a:gd name="connsiteX19537" fmla="*/ 1492002 w 6682383"/>
              <a:gd name="connsiteY19537" fmla="*/ 6477744 h 6812607"/>
              <a:gd name="connsiteX19538" fmla="*/ 1488281 w 6682383"/>
              <a:gd name="connsiteY19538" fmla="*/ 6462861 h 6812607"/>
              <a:gd name="connsiteX19539" fmla="*/ 1495723 w 6682383"/>
              <a:gd name="connsiteY19539" fmla="*/ 6462861 h 6812607"/>
              <a:gd name="connsiteX19540" fmla="*/ 1495723 w 6682383"/>
              <a:gd name="connsiteY19540" fmla="*/ 6447978 h 6812607"/>
              <a:gd name="connsiteX19541" fmla="*/ 1480840 w 6682383"/>
              <a:gd name="connsiteY19541" fmla="*/ 6440537 h 6812607"/>
              <a:gd name="connsiteX19542" fmla="*/ 1465957 w 6682383"/>
              <a:gd name="connsiteY19542" fmla="*/ 6433095 h 6812607"/>
              <a:gd name="connsiteX19543" fmla="*/ 1451074 w 6682383"/>
              <a:gd name="connsiteY19543" fmla="*/ 6436816 h 6812607"/>
              <a:gd name="connsiteX19544" fmla="*/ 1436192 w 6682383"/>
              <a:gd name="connsiteY19544" fmla="*/ 6440537 h 6812607"/>
              <a:gd name="connsiteX19545" fmla="*/ 1428750 w 6682383"/>
              <a:gd name="connsiteY19545" fmla="*/ 6440537 h 6812607"/>
              <a:gd name="connsiteX19546" fmla="*/ 1421309 w 6682383"/>
              <a:gd name="connsiteY19546" fmla="*/ 6433095 h 6812607"/>
              <a:gd name="connsiteX19547" fmla="*/ 1413867 w 6682383"/>
              <a:gd name="connsiteY19547" fmla="*/ 6440537 h 6812607"/>
              <a:gd name="connsiteX19548" fmla="*/ 1406426 w 6682383"/>
              <a:gd name="connsiteY19548" fmla="*/ 6455419 h 6812607"/>
              <a:gd name="connsiteX19549" fmla="*/ 1413867 w 6682383"/>
              <a:gd name="connsiteY19549" fmla="*/ 6462861 h 6812607"/>
              <a:gd name="connsiteX19550" fmla="*/ 1413867 w 6682383"/>
              <a:gd name="connsiteY19550" fmla="*/ 6485185 h 6812607"/>
              <a:gd name="connsiteX19551" fmla="*/ 1406426 w 6682383"/>
              <a:gd name="connsiteY19551" fmla="*/ 6485185 h 6812607"/>
              <a:gd name="connsiteX19552" fmla="*/ 1398984 w 6682383"/>
              <a:gd name="connsiteY19552" fmla="*/ 6477744 h 6812607"/>
              <a:gd name="connsiteX19553" fmla="*/ 1391543 w 6682383"/>
              <a:gd name="connsiteY19553" fmla="*/ 6477744 h 6812607"/>
              <a:gd name="connsiteX19554" fmla="*/ 1384102 w 6682383"/>
              <a:gd name="connsiteY19554" fmla="*/ 6477744 h 6812607"/>
              <a:gd name="connsiteX19555" fmla="*/ 1376660 w 6682383"/>
              <a:gd name="connsiteY19555" fmla="*/ 6470302 h 6812607"/>
              <a:gd name="connsiteX19556" fmla="*/ 1369219 w 6682383"/>
              <a:gd name="connsiteY19556" fmla="*/ 6477744 h 6812607"/>
              <a:gd name="connsiteX19557" fmla="*/ 1372940 w 6682383"/>
              <a:gd name="connsiteY19557" fmla="*/ 6485185 h 6812607"/>
              <a:gd name="connsiteX19558" fmla="*/ 1376660 w 6682383"/>
              <a:gd name="connsiteY19558" fmla="*/ 6492626 h 6812607"/>
              <a:gd name="connsiteX19559" fmla="*/ 1376660 w 6682383"/>
              <a:gd name="connsiteY19559" fmla="*/ 6514951 h 6812607"/>
              <a:gd name="connsiteX19560" fmla="*/ 1365498 w 6682383"/>
              <a:gd name="connsiteY19560" fmla="*/ 6526113 h 6812607"/>
              <a:gd name="connsiteX19561" fmla="*/ 1350615 w 6682383"/>
              <a:gd name="connsiteY19561" fmla="*/ 6518671 h 6812607"/>
              <a:gd name="connsiteX19562" fmla="*/ 1343174 w 6682383"/>
              <a:gd name="connsiteY19562" fmla="*/ 6514951 h 6812607"/>
              <a:gd name="connsiteX19563" fmla="*/ 1339453 w 6682383"/>
              <a:gd name="connsiteY19563" fmla="*/ 6507509 h 6812607"/>
              <a:gd name="connsiteX19564" fmla="*/ 1350615 w 6682383"/>
              <a:gd name="connsiteY19564" fmla="*/ 6500068 h 6812607"/>
              <a:gd name="connsiteX19565" fmla="*/ 1350615 w 6682383"/>
              <a:gd name="connsiteY19565" fmla="*/ 6488906 h 6812607"/>
              <a:gd name="connsiteX19566" fmla="*/ 1346895 w 6682383"/>
              <a:gd name="connsiteY19566" fmla="*/ 6462861 h 6812607"/>
              <a:gd name="connsiteX19567" fmla="*/ 1346895 w 6682383"/>
              <a:gd name="connsiteY19567" fmla="*/ 6451699 h 6812607"/>
              <a:gd name="connsiteX19568" fmla="*/ 1346895 w 6682383"/>
              <a:gd name="connsiteY19568" fmla="*/ 6447978 h 6812607"/>
              <a:gd name="connsiteX19569" fmla="*/ 1339453 w 6682383"/>
              <a:gd name="connsiteY19569" fmla="*/ 6455419 h 6812607"/>
              <a:gd name="connsiteX19570" fmla="*/ 1332012 w 6682383"/>
              <a:gd name="connsiteY19570" fmla="*/ 6462861 h 6812607"/>
              <a:gd name="connsiteX19571" fmla="*/ 1324571 w 6682383"/>
              <a:gd name="connsiteY19571" fmla="*/ 6470302 h 6812607"/>
              <a:gd name="connsiteX19572" fmla="*/ 1324571 w 6682383"/>
              <a:gd name="connsiteY19572" fmla="*/ 6477744 h 6812607"/>
              <a:gd name="connsiteX19573" fmla="*/ 1317129 w 6682383"/>
              <a:gd name="connsiteY19573" fmla="*/ 6477744 h 6812607"/>
              <a:gd name="connsiteX19574" fmla="*/ 1309688 w 6682383"/>
              <a:gd name="connsiteY19574" fmla="*/ 6485185 h 6812607"/>
              <a:gd name="connsiteX19575" fmla="*/ 1317129 w 6682383"/>
              <a:gd name="connsiteY19575" fmla="*/ 6492626 h 6812607"/>
              <a:gd name="connsiteX19576" fmla="*/ 1317129 w 6682383"/>
              <a:gd name="connsiteY19576" fmla="*/ 6500068 h 6812607"/>
              <a:gd name="connsiteX19577" fmla="*/ 1309688 w 6682383"/>
              <a:gd name="connsiteY19577" fmla="*/ 6492626 h 6812607"/>
              <a:gd name="connsiteX19578" fmla="*/ 1302246 w 6682383"/>
              <a:gd name="connsiteY19578" fmla="*/ 6500068 h 6812607"/>
              <a:gd name="connsiteX19579" fmla="*/ 1302246 w 6682383"/>
              <a:gd name="connsiteY19579" fmla="*/ 6507509 h 6812607"/>
              <a:gd name="connsiteX19580" fmla="*/ 1294805 w 6682383"/>
              <a:gd name="connsiteY19580" fmla="*/ 6500068 h 6812607"/>
              <a:gd name="connsiteX19581" fmla="*/ 1283643 w 6682383"/>
              <a:gd name="connsiteY19581" fmla="*/ 6492626 h 6812607"/>
              <a:gd name="connsiteX19582" fmla="*/ 1272481 w 6682383"/>
              <a:gd name="connsiteY19582" fmla="*/ 6500068 h 6812607"/>
              <a:gd name="connsiteX19583" fmla="*/ 1265039 w 6682383"/>
              <a:gd name="connsiteY19583" fmla="*/ 6500068 h 6812607"/>
              <a:gd name="connsiteX19584" fmla="*/ 1279922 w 6682383"/>
              <a:gd name="connsiteY19584" fmla="*/ 6470302 h 6812607"/>
              <a:gd name="connsiteX19585" fmla="*/ 1279922 w 6682383"/>
              <a:gd name="connsiteY19585" fmla="*/ 6462861 h 6812607"/>
              <a:gd name="connsiteX19586" fmla="*/ 1265039 w 6682383"/>
              <a:gd name="connsiteY19586" fmla="*/ 6455419 h 6812607"/>
              <a:gd name="connsiteX19587" fmla="*/ 1242715 w 6682383"/>
              <a:gd name="connsiteY19587" fmla="*/ 6470302 h 6812607"/>
              <a:gd name="connsiteX19588" fmla="*/ 1235274 w 6682383"/>
              <a:gd name="connsiteY19588" fmla="*/ 6477744 h 6812607"/>
              <a:gd name="connsiteX19589" fmla="*/ 1220391 w 6682383"/>
              <a:gd name="connsiteY19589" fmla="*/ 6485185 h 6812607"/>
              <a:gd name="connsiteX19590" fmla="*/ 1209229 w 6682383"/>
              <a:gd name="connsiteY19590" fmla="*/ 6503789 h 6812607"/>
              <a:gd name="connsiteX19591" fmla="*/ 1198067 w 6682383"/>
              <a:gd name="connsiteY19591" fmla="*/ 6507509 h 6812607"/>
              <a:gd name="connsiteX19592" fmla="*/ 1198067 w 6682383"/>
              <a:gd name="connsiteY19592" fmla="*/ 6500068 h 6812607"/>
              <a:gd name="connsiteX19593" fmla="*/ 1212949 w 6682383"/>
              <a:gd name="connsiteY19593" fmla="*/ 6477744 h 6812607"/>
              <a:gd name="connsiteX19594" fmla="*/ 1235274 w 6682383"/>
              <a:gd name="connsiteY19594" fmla="*/ 6455419 h 6812607"/>
              <a:gd name="connsiteX19595" fmla="*/ 1227832 w 6682383"/>
              <a:gd name="connsiteY19595" fmla="*/ 6425654 h 6812607"/>
              <a:gd name="connsiteX19596" fmla="*/ 1227832 w 6682383"/>
              <a:gd name="connsiteY19596" fmla="*/ 6418212 h 6812607"/>
              <a:gd name="connsiteX19597" fmla="*/ 1235274 w 6682383"/>
              <a:gd name="connsiteY19597" fmla="*/ 6407050 h 6812607"/>
              <a:gd name="connsiteX19598" fmla="*/ 1235274 w 6682383"/>
              <a:gd name="connsiteY19598" fmla="*/ 6403330 h 6812607"/>
              <a:gd name="connsiteX19599" fmla="*/ 1227832 w 6682383"/>
              <a:gd name="connsiteY19599" fmla="*/ 6392167 h 6812607"/>
              <a:gd name="connsiteX19600" fmla="*/ 1212949 w 6682383"/>
              <a:gd name="connsiteY19600" fmla="*/ 6395888 h 6812607"/>
              <a:gd name="connsiteX19601" fmla="*/ 1205508 w 6682383"/>
              <a:gd name="connsiteY19601" fmla="*/ 6395888 h 6812607"/>
              <a:gd name="connsiteX19602" fmla="*/ 1168301 w 6682383"/>
              <a:gd name="connsiteY19602" fmla="*/ 6440537 h 6812607"/>
              <a:gd name="connsiteX19603" fmla="*/ 1168301 w 6682383"/>
              <a:gd name="connsiteY19603" fmla="*/ 6425654 h 6812607"/>
              <a:gd name="connsiteX19604" fmla="*/ 1164580 w 6682383"/>
              <a:gd name="connsiteY19604" fmla="*/ 6418212 h 6812607"/>
              <a:gd name="connsiteX19605" fmla="*/ 1153418 w 6682383"/>
              <a:gd name="connsiteY19605" fmla="*/ 6414492 h 6812607"/>
              <a:gd name="connsiteX19606" fmla="*/ 1145977 w 6682383"/>
              <a:gd name="connsiteY19606" fmla="*/ 6418212 h 6812607"/>
              <a:gd name="connsiteX19607" fmla="*/ 1145977 w 6682383"/>
              <a:gd name="connsiteY19607" fmla="*/ 6425654 h 6812607"/>
              <a:gd name="connsiteX19608" fmla="*/ 1138535 w 6682383"/>
              <a:gd name="connsiteY19608" fmla="*/ 6425654 h 6812607"/>
              <a:gd name="connsiteX19609" fmla="*/ 1134815 w 6682383"/>
              <a:gd name="connsiteY19609" fmla="*/ 6403330 h 6812607"/>
              <a:gd name="connsiteX19610" fmla="*/ 1134815 w 6682383"/>
              <a:gd name="connsiteY19610" fmla="*/ 6392167 h 6812607"/>
              <a:gd name="connsiteX19611" fmla="*/ 1123652 w 6682383"/>
              <a:gd name="connsiteY19611" fmla="*/ 6395888 h 6812607"/>
              <a:gd name="connsiteX19612" fmla="*/ 1116211 w 6682383"/>
              <a:gd name="connsiteY19612" fmla="*/ 6388447 h 6812607"/>
              <a:gd name="connsiteX19613" fmla="*/ 1101328 w 6682383"/>
              <a:gd name="connsiteY19613" fmla="*/ 6388447 h 6812607"/>
              <a:gd name="connsiteX19614" fmla="*/ 1101328 w 6682383"/>
              <a:gd name="connsiteY19614" fmla="*/ 6381005 h 6812607"/>
              <a:gd name="connsiteX19615" fmla="*/ 1108770 w 6682383"/>
              <a:gd name="connsiteY19615" fmla="*/ 6369843 h 6812607"/>
              <a:gd name="connsiteX19616" fmla="*/ 1093887 w 6682383"/>
              <a:gd name="connsiteY19616" fmla="*/ 6381005 h 6812607"/>
              <a:gd name="connsiteX19617" fmla="*/ 1079004 w 6682383"/>
              <a:gd name="connsiteY19617" fmla="*/ 6373564 h 6812607"/>
              <a:gd name="connsiteX19618" fmla="*/ 1071563 w 6682383"/>
              <a:gd name="connsiteY19618" fmla="*/ 6366123 h 6812607"/>
              <a:gd name="connsiteX19619" fmla="*/ 1060400 w 6682383"/>
              <a:gd name="connsiteY19619" fmla="*/ 6377285 h 6812607"/>
              <a:gd name="connsiteX19620" fmla="*/ 1049239 w 6682383"/>
              <a:gd name="connsiteY19620" fmla="*/ 6377285 h 6812607"/>
              <a:gd name="connsiteX19621" fmla="*/ 1049239 w 6682383"/>
              <a:gd name="connsiteY19621" fmla="*/ 6366123 h 6812607"/>
              <a:gd name="connsiteX19622" fmla="*/ 1056680 w 6682383"/>
              <a:gd name="connsiteY19622" fmla="*/ 6351240 h 6812607"/>
              <a:gd name="connsiteX19623" fmla="*/ 1049239 w 6682383"/>
              <a:gd name="connsiteY19623" fmla="*/ 6343798 h 6812607"/>
              <a:gd name="connsiteX19624" fmla="*/ 1052959 w 6682383"/>
              <a:gd name="connsiteY19624" fmla="*/ 6336357 h 6812607"/>
              <a:gd name="connsiteX19625" fmla="*/ 1041797 w 6682383"/>
              <a:gd name="connsiteY19625" fmla="*/ 6336357 h 6812607"/>
              <a:gd name="connsiteX19626" fmla="*/ 1019473 w 6682383"/>
              <a:gd name="connsiteY19626" fmla="*/ 6314033 h 6812607"/>
              <a:gd name="connsiteX19627" fmla="*/ 1004590 w 6682383"/>
              <a:gd name="connsiteY19627" fmla="*/ 6314033 h 6812607"/>
              <a:gd name="connsiteX19628" fmla="*/ 989707 w 6682383"/>
              <a:gd name="connsiteY19628" fmla="*/ 6314033 h 6812607"/>
              <a:gd name="connsiteX19629" fmla="*/ 1004590 w 6682383"/>
              <a:gd name="connsiteY19629" fmla="*/ 6306591 h 6812607"/>
              <a:gd name="connsiteX19630" fmla="*/ 1030635 w 6682383"/>
              <a:gd name="connsiteY19630" fmla="*/ 6287988 h 6812607"/>
              <a:gd name="connsiteX19631" fmla="*/ 1041797 w 6682383"/>
              <a:gd name="connsiteY19631" fmla="*/ 6269384 h 6812607"/>
              <a:gd name="connsiteX19632" fmla="*/ 1026914 w 6682383"/>
              <a:gd name="connsiteY19632" fmla="*/ 6276826 h 6812607"/>
              <a:gd name="connsiteX19633" fmla="*/ 1004590 w 6682383"/>
              <a:gd name="connsiteY19633" fmla="*/ 6284267 h 6812607"/>
              <a:gd name="connsiteX19634" fmla="*/ 989707 w 6682383"/>
              <a:gd name="connsiteY19634" fmla="*/ 6280546 h 6812607"/>
              <a:gd name="connsiteX19635" fmla="*/ 989707 w 6682383"/>
              <a:gd name="connsiteY19635" fmla="*/ 6276826 h 6812607"/>
              <a:gd name="connsiteX19636" fmla="*/ 993428 w 6682383"/>
              <a:gd name="connsiteY19636" fmla="*/ 6269384 h 6812607"/>
              <a:gd name="connsiteX19637" fmla="*/ 997149 w 6682383"/>
              <a:gd name="connsiteY19637" fmla="*/ 6261943 h 6812607"/>
              <a:gd name="connsiteX19638" fmla="*/ 1004590 w 6682383"/>
              <a:gd name="connsiteY19638" fmla="*/ 6247060 h 6812607"/>
              <a:gd name="connsiteX19639" fmla="*/ 997149 w 6682383"/>
              <a:gd name="connsiteY19639" fmla="*/ 6247060 h 6812607"/>
              <a:gd name="connsiteX19640" fmla="*/ 982266 w 6682383"/>
              <a:gd name="connsiteY19640" fmla="*/ 6254501 h 6812607"/>
              <a:gd name="connsiteX19641" fmla="*/ 974824 w 6682383"/>
              <a:gd name="connsiteY19641" fmla="*/ 6254501 h 6812607"/>
              <a:gd name="connsiteX19642" fmla="*/ 982266 w 6682383"/>
              <a:gd name="connsiteY19642" fmla="*/ 6261943 h 6812607"/>
              <a:gd name="connsiteX19643" fmla="*/ 982266 w 6682383"/>
              <a:gd name="connsiteY19643" fmla="*/ 6269384 h 6812607"/>
              <a:gd name="connsiteX19644" fmla="*/ 967383 w 6682383"/>
              <a:gd name="connsiteY19644" fmla="*/ 6269384 h 6812607"/>
              <a:gd name="connsiteX19645" fmla="*/ 963662 w 6682383"/>
              <a:gd name="connsiteY19645" fmla="*/ 6265664 h 6812607"/>
              <a:gd name="connsiteX19646" fmla="*/ 959941 w 6682383"/>
              <a:gd name="connsiteY19646" fmla="*/ 6261943 h 6812607"/>
              <a:gd name="connsiteX19647" fmla="*/ 959941 w 6682383"/>
              <a:gd name="connsiteY19647" fmla="*/ 6254501 h 6812607"/>
              <a:gd name="connsiteX19648" fmla="*/ 959941 w 6682383"/>
              <a:gd name="connsiteY19648" fmla="*/ 6247060 h 6812607"/>
              <a:gd name="connsiteX19649" fmla="*/ 959941 w 6682383"/>
              <a:gd name="connsiteY19649" fmla="*/ 6239619 h 6812607"/>
              <a:gd name="connsiteX19650" fmla="*/ 952500 w 6682383"/>
              <a:gd name="connsiteY19650" fmla="*/ 6232177 h 6812607"/>
              <a:gd name="connsiteX19651" fmla="*/ 941338 w 6682383"/>
              <a:gd name="connsiteY19651" fmla="*/ 6221015 h 6812607"/>
              <a:gd name="connsiteX19652" fmla="*/ 933897 w 6682383"/>
              <a:gd name="connsiteY19652" fmla="*/ 6213574 h 6812607"/>
              <a:gd name="connsiteX19653" fmla="*/ 919014 w 6682383"/>
              <a:gd name="connsiteY19653" fmla="*/ 6217294 h 6812607"/>
              <a:gd name="connsiteX19654" fmla="*/ 922735 w 6682383"/>
              <a:gd name="connsiteY19654" fmla="*/ 6217294 h 6812607"/>
              <a:gd name="connsiteX19655" fmla="*/ 930176 w 6682383"/>
              <a:gd name="connsiteY19655" fmla="*/ 6217294 h 6812607"/>
              <a:gd name="connsiteX19656" fmla="*/ 922735 w 6682383"/>
              <a:gd name="connsiteY19656" fmla="*/ 6228457 h 6812607"/>
              <a:gd name="connsiteX19657" fmla="*/ 904131 w 6682383"/>
              <a:gd name="connsiteY19657" fmla="*/ 6221015 h 6812607"/>
              <a:gd name="connsiteX19658" fmla="*/ 892969 w 6682383"/>
              <a:gd name="connsiteY19658" fmla="*/ 6209853 h 6812607"/>
              <a:gd name="connsiteX19659" fmla="*/ 885528 w 6682383"/>
              <a:gd name="connsiteY19659" fmla="*/ 6209853 h 6812607"/>
              <a:gd name="connsiteX19660" fmla="*/ 878086 w 6682383"/>
              <a:gd name="connsiteY19660" fmla="*/ 6202412 h 6812607"/>
              <a:gd name="connsiteX19661" fmla="*/ 866924 w 6682383"/>
              <a:gd name="connsiteY19661" fmla="*/ 6191250 h 6812607"/>
              <a:gd name="connsiteX19662" fmla="*/ 855762 w 6682383"/>
              <a:gd name="connsiteY19662" fmla="*/ 6180087 h 6812607"/>
              <a:gd name="connsiteX19663" fmla="*/ 848320 w 6682383"/>
              <a:gd name="connsiteY19663" fmla="*/ 6165205 h 6812607"/>
              <a:gd name="connsiteX19664" fmla="*/ 833438 w 6682383"/>
              <a:gd name="connsiteY19664" fmla="*/ 6157763 h 6812607"/>
              <a:gd name="connsiteX19665" fmla="*/ 825996 w 6682383"/>
              <a:gd name="connsiteY19665" fmla="*/ 6146601 h 6812607"/>
              <a:gd name="connsiteX19666" fmla="*/ 811114 w 6682383"/>
              <a:gd name="connsiteY19666" fmla="*/ 6150322 h 6812607"/>
              <a:gd name="connsiteX19667" fmla="*/ 796231 w 6682383"/>
              <a:gd name="connsiteY19667" fmla="*/ 6150322 h 6812607"/>
              <a:gd name="connsiteX19668" fmla="*/ 788789 w 6682383"/>
              <a:gd name="connsiteY19668" fmla="*/ 6127998 h 6812607"/>
              <a:gd name="connsiteX19669" fmla="*/ 781348 w 6682383"/>
              <a:gd name="connsiteY19669" fmla="*/ 6120556 h 6812607"/>
              <a:gd name="connsiteX19670" fmla="*/ 759024 w 6682383"/>
              <a:gd name="connsiteY19670" fmla="*/ 6120556 h 6812607"/>
              <a:gd name="connsiteX19671" fmla="*/ 751582 w 6682383"/>
              <a:gd name="connsiteY19671" fmla="*/ 6124277 h 6812607"/>
              <a:gd name="connsiteX19672" fmla="*/ 736699 w 6682383"/>
              <a:gd name="connsiteY19672" fmla="*/ 6127998 h 6812607"/>
              <a:gd name="connsiteX19673" fmla="*/ 721816 w 6682383"/>
              <a:gd name="connsiteY19673" fmla="*/ 6142880 h 6812607"/>
              <a:gd name="connsiteX19674" fmla="*/ 721816 w 6682383"/>
              <a:gd name="connsiteY19674" fmla="*/ 6150322 h 6812607"/>
              <a:gd name="connsiteX19675" fmla="*/ 714375 w 6682383"/>
              <a:gd name="connsiteY19675" fmla="*/ 6150322 h 6812607"/>
              <a:gd name="connsiteX19676" fmla="*/ 706934 w 6682383"/>
              <a:gd name="connsiteY19676" fmla="*/ 6139160 h 6812607"/>
              <a:gd name="connsiteX19677" fmla="*/ 699492 w 6682383"/>
              <a:gd name="connsiteY19677" fmla="*/ 6127998 h 6812607"/>
              <a:gd name="connsiteX19678" fmla="*/ 684610 w 6682383"/>
              <a:gd name="connsiteY19678" fmla="*/ 6120556 h 6812607"/>
              <a:gd name="connsiteX19679" fmla="*/ 684610 w 6682383"/>
              <a:gd name="connsiteY19679" fmla="*/ 6116836 h 6812607"/>
              <a:gd name="connsiteX19680" fmla="*/ 677168 w 6682383"/>
              <a:gd name="connsiteY19680" fmla="*/ 6105674 h 6812607"/>
              <a:gd name="connsiteX19681" fmla="*/ 677168 w 6682383"/>
              <a:gd name="connsiteY19681" fmla="*/ 6075908 h 6812607"/>
              <a:gd name="connsiteX19682" fmla="*/ 677168 w 6682383"/>
              <a:gd name="connsiteY19682" fmla="*/ 6031260 h 6812607"/>
              <a:gd name="connsiteX19683" fmla="*/ 662285 w 6682383"/>
              <a:gd name="connsiteY19683" fmla="*/ 6023818 h 6812607"/>
              <a:gd name="connsiteX19684" fmla="*/ 654844 w 6682383"/>
              <a:gd name="connsiteY19684" fmla="*/ 6020097 h 6812607"/>
              <a:gd name="connsiteX19685" fmla="*/ 632520 w 6682383"/>
              <a:gd name="connsiteY19685" fmla="*/ 6008935 h 6812607"/>
              <a:gd name="connsiteX19686" fmla="*/ 617637 w 6682383"/>
              <a:gd name="connsiteY19686" fmla="*/ 5997773 h 6812607"/>
              <a:gd name="connsiteX19687" fmla="*/ 610195 w 6682383"/>
              <a:gd name="connsiteY19687" fmla="*/ 5994053 h 6812607"/>
              <a:gd name="connsiteX19688" fmla="*/ 610195 w 6682383"/>
              <a:gd name="connsiteY19688" fmla="*/ 5971728 h 6812607"/>
              <a:gd name="connsiteX19689" fmla="*/ 610195 w 6682383"/>
              <a:gd name="connsiteY19689" fmla="*/ 5960566 h 6812607"/>
              <a:gd name="connsiteX19690" fmla="*/ 610195 w 6682383"/>
              <a:gd name="connsiteY19690" fmla="*/ 5934521 h 6812607"/>
              <a:gd name="connsiteX19691" fmla="*/ 617637 w 6682383"/>
              <a:gd name="connsiteY19691" fmla="*/ 5919638 h 6812607"/>
              <a:gd name="connsiteX19692" fmla="*/ 602754 w 6682383"/>
              <a:gd name="connsiteY19692" fmla="*/ 5927080 h 6812607"/>
              <a:gd name="connsiteX19693" fmla="*/ 580430 w 6682383"/>
              <a:gd name="connsiteY19693" fmla="*/ 5930801 h 6812607"/>
              <a:gd name="connsiteX19694" fmla="*/ 580430 w 6682383"/>
              <a:gd name="connsiteY19694" fmla="*/ 5915918 h 6812607"/>
              <a:gd name="connsiteX19695" fmla="*/ 587871 w 6682383"/>
              <a:gd name="connsiteY19695" fmla="*/ 5901035 h 6812607"/>
              <a:gd name="connsiteX19696" fmla="*/ 591592 w 6682383"/>
              <a:gd name="connsiteY19696" fmla="*/ 5893594 h 6812607"/>
              <a:gd name="connsiteX19697" fmla="*/ 565547 w 6682383"/>
              <a:gd name="connsiteY19697" fmla="*/ 5889873 h 6812607"/>
              <a:gd name="connsiteX19698" fmla="*/ 528340 w 6682383"/>
              <a:gd name="connsiteY19698" fmla="*/ 5889873 h 6812607"/>
              <a:gd name="connsiteX19699" fmla="*/ 535781 w 6682383"/>
              <a:gd name="connsiteY19699" fmla="*/ 5867549 h 6812607"/>
              <a:gd name="connsiteX19700" fmla="*/ 543223 w 6682383"/>
              <a:gd name="connsiteY19700" fmla="*/ 5837783 h 6812607"/>
              <a:gd name="connsiteX19701" fmla="*/ 550664 w 6682383"/>
              <a:gd name="connsiteY19701" fmla="*/ 5837783 h 6812607"/>
              <a:gd name="connsiteX19702" fmla="*/ 550664 w 6682383"/>
              <a:gd name="connsiteY19702" fmla="*/ 5826621 h 6812607"/>
              <a:gd name="connsiteX19703" fmla="*/ 543223 w 6682383"/>
              <a:gd name="connsiteY19703" fmla="*/ 5822900 h 6812607"/>
              <a:gd name="connsiteX19704" fmla="*/ 535781 w 6682383"/>
              <a:gd name="connsiteY19704" fmla="*/ 5793135 h 6812607"/>
              <a:gd name="connsiteX19705" fmla="*/ 535781 w 6682383"/>
              <a:gd name="connsiteY19705" fmla="*/ 5755928 h 6812607"/>
              <a:gd name="connsiteX19706" fmla="*/ 520898 w 6682383"/>
              <a:gd name="connsiteY19706" fmla="*/ 5763369 h 6812607"/>
              <a:gd name="connsiteX19707" fmla="*/ 506016 w 6682383"/>
              <a:gd name="connsiteY19707" fmla="*/ 5770810 h 6812607"/>
              <a:gd name="connsiteX19708" fmla="*/ 513457 w 6682383"/>
              <a:gd name="connsiteY19708" fmla="*/ 5755928 h 6812607"/>
              <a:gd name="connsiteX19709" fmla="*/ 520898 w 6682383"/>
              <a:gd name="connsiteY19709" fmla="*/ 5733603 h 6812607"/>
              <a:gd name="connsiteX19710" fmla="*/ 513457 w 6682383"/>
              <a:gd name="connsiteY19710" fmla="*/ 5707558 h 6812607"/>
              <a:gd name="connsiteX19711" fmla="*/ 520898 w 6682383"/>
              <a:gd name="connsiteY19711" fmla="*/ 5677793 h 6812607"/>
              <a:gd name="connsiteX19712" fmla="*/ 524619 w 6682383"/>
              <a:gd name="connsiteY19712" fmla="*/ 5662910 h 6812607"/>
              <a:gd name="connsiteX19713" fmla="*/ 513457 w 6682383"/>
              <a:gd name="connsiteY19713" fmla="*/ 5659189 h 6812607"/>
              <a:gd name="connsiteX19714" fmla="*/ 476250 w 6682383"/>
              <a:gd name="connsiteY19714" fmla="*/ 5644306 h 6812607"/>
              <a:gd name="connsiteX19715" fmla="*/ 476250 w 6682383"/>
              <a:gd name="connsiteY19715" fmla="*/ 5636865 h 6812607"/>
              <a:gd name="connsiteX19716" fmla="*/ 468809 w 6682383"/>
              <a:gd name="connsiteY19716" fmla="*/ 5621982 h 6812607"/>
              <a:gd name="connsiteX19717" fmla="*/ 468809 w 6682383"/>
              <a:gd name="connsiteY19717" fmla="*/ 5599658 h 6812607"/>
              <a:gd name="connsiteX19718" fmla="*/ 446485 w 6682383"/>
              <a:gd name="connsiteY19718" fmla="*/ 5607099 h 6812607"/>
              <a:gd name="connsiteX19719" fmla="*/ 409277 w 6682383"/>
              <a:gd name="connsiteY19719" fmla="*/ 5614541 h 6812607"/>
              <a:gd name="connsiteX19720" fmla="*/ 416719 w 6682383"/>
              <a:gd name="connsiteY19720" fmla="*/ 5607099 h 6812607"/>
              <a:gd name="connsiteX19721" fmla="*/ 431602 w 6682383"/>
              <a:gd name="connsiteY19721" fmla="*/ 5592217 h 6812607"/>
              <a:gd name="connsiteX19722" fmla="*/ 420440 w 6682383"/>
              <a:gd name="connsiteY19722" fmla="*/ 5577334 h 6812607"/>
              <a:gd name="connsiteX19723" fmla="*/ 409277 w 6682383"/>
              <a:gd name="connsiteY19723" fmla="*/ 5569892 h 6812607"/>
              <a:gd name="connsiteX19724" fmla="*/ 379512 w 6682383"/>
              <a:gd name="connsiteY19724" fmla="*/ 5569892 h 6812607"/>
              <a:gd name="connsiteX19725" fmla="*/ 375791 w 6682383"/>
              <a:gd name="connsiteY19725" fmla="*/ 5566172 h 6812607"/>
              <a:gd name="connsiteX19726" fmla="*/ 364629 w 6682383"/>
              <a:gd name="connsiteY19726" fmla="*/ 5562451 h 6812607"/>
              <a:gd name="connsiteX19727" fmla="*/ 372070 w 6682383"/>
              <a:gd name="connsiteY19727" fmla="*/ 5555010 h 6812607"/>
              <a:gd name="connsiteX19728" fmla="*/ 394395 w 6682383"/>
              <a:gd name="connsiteY19728" fmla="*/ 5525244 h 6812607"/>
              <a:gd name="connsiteX19729" fmla="*/ 379512 w 6682383"/>
              <a:gd name="connsiteY19729" fmla="*/ 5514082 h 6812607"/>
              <a:gd name="connsiteX19730" fmla="*/ 372070 w 6682383"/>
              <a:gd name="connsiteY19730" fmla="*/ 5510361 h 6812607"/>
              <a:gd name="connsiteX19731" fmla="*/ 372070 w 6682383"/>
              <a:gd name="connsiteY19731" fmla="*/ 5488037 h 6812607"/>
              <a:gd name="connsiteX19732" fmla="*/ 368350 w 6682383"/>
              <a:gd name="connsiteY19732" fmla="*/ 5473154 h 6812607"/>
              <a:gd name="connsiteX19733" fmla="*/ 357188 w 6682383"/>
              <a:gd name="connsiteY19733" fmla="*/ 5473154 h 6812607"/>
              <a:gd name="connsiteX19734" fmla="*/ 353467 w 6682383"/>
              <a:gd name="connsiteY19734" fmla="*/ 5476875 h 6812607"/>
              <a:gd name="connsiteX19735" fmla="*/ 342305 w 6682383"/>
              <a:gd name="connsiteY19735" fmla="*/ 5480595 h 6812607"/>
              <a:gd name="connsiteX19736" fmla="*/ 327422 w 6682383"/>
              <a:gd name="connsiteY19736" fmla="*/ 5480595 h 6812607"/>
              <a:gd name="connsiteX19737" fmla="*/ 323701 w 6682383"/>
              <a:gd name="connsiteY19737" fmla="*/ 5480595 h 6812607"/>
              <a:gd name="connsiteX19738" fmla="*/ 319981 w 6682383"/>
              <a:gd name="connsiteY19738" fmla="*/ 5488037 h 6812607"/>
              <a:gd name="connsiteX19739" fmla="*/ 334863 w 6682383"/>
              <a:gd name="connsiteY19739" fmla="*/ 5458271 h 6812607"/>
              <a:gd name="connsiteX19740" fmla="*/ 342305 w 6682383"/>
              <a:gd name="connsiteY19740" fmla="*/ 5454551 h 6812607"/>
              <a:gd name="connsiteX19741" fmla="*/ 349746 w 6682383"/>
              <a:gd name="connsiteY19741" fmla="*/ 5450830 h 6812607"/>
              <a:gd name="connsiteX19742" fmla="*/ 357188 w 6682383"/>
              <a:gd name="connsiteY19742" fmla="*/ 5450830 h 6812607"/>
              <a:gd name="connsiteX19743" fmla="*/ 357188 w 6682383"/>
              <a:gd name="connsiteY19743" fmla="*/ 5443388 h 6812607"/>
              <a:gd name="connsiteX19744" fmla="*/ 364629 w 6682383"/>
              <a:gd name="connsiteY19744" fmla="*/ 5432226 h 6812607"/>
              <a:gd name="connsiteX19745" fmla="*/ 360908 w 6682383"/>
              <a:gd name="connsiteY19745" fmla="*/ 5424785 h 6812607"/>
              <a:gd name="connsiteX19746" fmla="*/ 349746 w 6682383"/>
              <a:gd name="connsiteY19746" fmla="*/ 5421064 h 6812607"/>
              <a:gd name="connsiteX19747" fmla="*/ 353467 w 6682383"/>
              <a:gd name="connsiteY19747" fmla="*/ 5409902 h 6812607"/>
              <a:gd name="connsiteX19748" fmla="*/ 357188 w 6682383"/>
              <a:gd name="connsiteY19748" fmla="*/ 5398740 h 6812607"/>
              <a:gd name="connsiteX19749" fmla="*/ 364629 w 6682383"/>
              <a:gd name="connsiteY19749" fmla="*/ 5376416 h 6812607"/>
              <a:gd name="connsiteX19750" fmla="*/ 375791 w 6682383"/>
              <a:gd name="connsiteY19750" fmla="*/ 5365254 h 6812607"/>
              <a:gd name="connsiteX19751" fmla="*/ 364629 w 6682383"/>
              <a:gd name="connsiteY19751" fmla="*/ 5361533 h 6812607"/>
              <a:gd name="connsiteX19752" fmla="*/ 349746 w 6682383"/>
              <a:gd name="connsiteY19752" fmla="*/ 5361533 h 6812607"/>
              <a:gd name="connsiteX19753" fmla="*/ 364629 w 6682383"/>
              <a:gd name="connsiteY19753" fmla="*/ 5354092 h 6812607"/>
              <a:gd name="connsiteX19754" fmla="*/ 386953 w 6682383"/>
              <a:gd name="connsiteY19754" fmla="*/ 5346650 h 6812607"/>
              <a:gd name="connsiteX19755" fmla="*/ 401836 w 6682383"/>
              <a:gd name="connsiteY19755" fmla="*/ 5339209 h 6812607"/>
              <a:gd name="connsiteX19756" fmla="*/ 409277 w 6682383"/>
              <a:gd name="connsiteY19756" fmla="*/ 5324326 h 6812607"/>
              <a:gd name="connsiteX19757" fmla="*/ 439043 w 6682383"/>
              <a:gd name="connsiteY19757" fmla="*/ 5331767 h 6812607"/>
              <a:gd name="connsiteX19758" fmla="*/ 468809 w 6682383"/>
              <a:gd name="connsiteY19758" fmla="*/ 5309443 h 6812607"/>
              <a:gd name="connsiteX19759" fmla="*/ 468809 w 6682383"/>
              <a:gd name="connsiteY19759" fmla="*/ 5287119 h 6812607"/>
              <a:gd name="connsiteX19760" fmla="*/ 461367 w 6682383"/>
              <a:gd name="connsiteY19760" fmla="*/ 5272236 h 6812607"/>
              <a:gd name="connsiteX19761" fmla="*/ 439043 w 6682383"/>
              <a:gd name="connsiteY19761" fmla="*/ 5264795 h 6812607"/>
              <a:gd name="connsiteX19762" fmla="*/ 420440 w 6682383"/>
              <a:gd name="connsiteY19762" fmla="*/ 5272236 h 6812607"/>
              <a:gd name="connsiteX19763" fmla="*/ 409277 w 6682383"/>
              <a:gd name="connsiteY19763" fmla="*/ 5272236 h 6812607"/>
              <a:gd name="connsiteX19764" fmla="*/ 401836 w 6682383"/>
              <a:gd name="connsiteY19764" fmla="*/ 5287119 h 6812607"/>
              <a:gd name="connsiteX19765" fmla="*/ 394395 w 6682383"/>
              <a:gd name="connsiteY19765" fmla="*/ 5294560 h 6812607"/>
              <a:gd name="connsiteX19766" fmla="*/ 386953 w 6682383"/>
              <a:gd name="connsiteY19766" fmla="*/ 5279678 h 6812607"/>
              <a:gd name="connsiteX19767" fmla="*/ 379512 w 6682383"/>
              <a:gd name="connsiteY19767" fmla="*/ 5272236 h 6812607"/>
              <a:gd name="connsiteX19768" fmla="*/ 364629 w 6682383"/>
              <a:gd name="connsiteY19768" fmla="*/ 5261074 h 6812607"/>
              <a:gd name="connsiteX19769" fmla="*/ 357188 w 6682383"/>
              <a:gd name="connsiteY19769" fmla="*/ 5249912 h 6812607"/>
              <a:gd name="connsiteX19770" fmla="*/ 357188 w 6682383"/>
              <a:gd name="connsiteY19770" fmla="*/ 5227588 h 6812607"/>
              <a:gd name="connsiteX19771" fmla="*/ 357188 w 6682383"/>
              <a:gd name="connsiteY19771" fmla="*/ 5175498 h 6812607"/>
              <a:gd name="connsiteX19772" fmla="*/ 342305 w 6682383"/>
              <a:gd name="connsiteY19772" fmla="*/ 5168056 h 6812607"/>
              <a:gd name="connsiteX19773" fmla="*/ 338584 w 6682383"/>
              <a:gd name="connsiteY19773" fmla="*/ 5160615 h 6812607"/>
              <a:gd name="connsiteX19774" fmla="*/ 316260 w 6682383"/>
              <a:gd name="connsiteY19774" fmla="*/ 5145732 h 6812607"/>
              <a:gd name="connsiteX19775" fmla="*/ 290215 w 6682383"/>
              <a:gd name="connsiteY19775" fmla="*/ 5138291 h 6812607"/>
              <a:gd name="connsiteX19776" fmla="*/ 290215 w 6682383"/>
              <a:gd name="connsiteY19776" fmla="*/ 5115967 h 6812607"/>
              <a:gd name="connsiteX19777" fmla="*/ 293936 w 6682383"/>
              <a:gd name="connsiteY19777" fmla="*/ 5104804 h 6812607"/>
              <a:gd name="connsiteX19778" fmla="*/ 297656 w 6682383"/>
              <a:gd name="connsiteY19778" fmla="*/ 5086201 h 6812607"/>
              <a:gd name="connsiteX19779" fmla="*/ 282774 w 6682383"/>
              <a:gd name="connsiteY19779" fmla="*/ 5071318 h 6812607"/>
              <a:gd name="connsiteX19780" fmla="*/ 267891 w 6682383"/>
              <a:gd name="connsiteY19780" fmla="*/ 5071318 h 6812607"/>
              <a:gd name="connsiteX19781" fmla="*/ 267891 w 6682383"/>
              <a:gd name="connsiteY19781" fmla="*/ 5056435 h 6812607"/>
              <a:gd name="connsiteX19782" fmla="*/ 275332 w 6682383"/>
              <a:gd name="connsiteY19782" fmla="*/ 5041553 h 6812607"/>
              <a:gd name="connsiteX19783" fmla="*/ 245567 w 6682383"/>
              <a:gd name="connsiteY19783" fmla="*/ 5026670 h 6812607"/>
              <a:gd name="connsiteX19784" fmla="*/ 212080 w 6682383"/>
              <a:gd name="connsiteY19784" fmla="*/ 5026670 h 6812607"/>
              <a:gd name="connsiteX19785" fmla="*/ 215801 w 6682383"/>
              <a:gd name="connsiteY19785" fmla="*/ 5019228 h 6812607"/>
              <a:gd name="connsiteX19786" fmla="*/ 215801 w 6682383"/>
              <a:gd name="connsiteY19786" fmla="*/ 4993183 h 6812607"/>
              <a:gd name="connsiteX19787" fmla="*/ 223242 w 6682383"/>
              <a:gd name="connsiteY19787" fmla="*/ 4974580 h 6812607"/>
              <a:gd name="connsiteX19788" fmla="*/ 230684 w 6682383"/>
              <a:gd name="connsiteY19788" fmla="*/ 4974580 h 6812607"/>
              <a:gd name="connsiteX19789" fmla="*/ 230684 w 6682383"/>
              <a:gd name="connsiteY19789" fmla="*/ 4967138 h 6812607"/>
              <a:gd name="connsiteX19790" fmla="*/ 223242 w 6682383"/>
              <a:gd name="connsiteY19790" fmla="*/ 4967138 h 6812607"/>
              <a:gd name="connsiteX19791" fmla="*/ 223242 w 6682383"/>
              <a:gd name="connsiteY19791" fmla="*/ 4937373 h 6812607"/>
              <a:gd name="connsiteX19792" fmla="*/ 215801 w 6682383"/>
              <a:gd name="connsiteY19792" fmla="*/ 4900166 h 6812607"/>
              <a:gd name="connsiteX19793" fmla="*/ 200918 w 6682383"/>
              <a:gd name="connsiteY19793" fmla="*/ 4907607 h 6812607"/>
              <a:gd name="connsiteX19794" fmla="*/ 186035 w 6682383"/>
              <a:gd name="connsiteY19794" fmla="*/ 4915049 h 6812607"/>
              <a:gd name="connsiteX19795" fmla="*/ 200918 w 6682383"/>
              <a:gd name="connsiteY19795" fmla="*/ 4900166 h 6812607"/>
              <a:gd name="connsiteX19796" fmla="*/ 200918 w 6682383"/>
              <a:gd name="connsiteY19796" fmla="*/ 4870400 h 6812607"/>
              <a:gd name="connsiteX19797" fmla="*/ 193477 w 6682383"/>
              <a:gd name="connsiteY19797" fmla="*/ 4848076 h 6812607"/>
              <a:gd name="connsiteX19798" fmla="*/ 200918 w 6682383"/>
              <a:gd name="connsiteY19798" fmla="*/ 4818310 h 6812607"/>
              <a:gd name="connsiteX19799" fmla="*/ 204639 w 6682383"/>
              <a:gd name="connsiteY19799" fmla="*/ 4807148 h 6812607"/>
              <a:gd name="connsiteX19800" fmla="*/ 189756 w 6682383"/>
              <a:gd name="connsiteY19800" fmla="*/ 4803428 h 6812607"/>
              <a:gd name="connsiteX19801" fmla="*/ 167432 w 6682383"/>
              <a:gd name="connsiteY19801" fmla="*/ 4795986 h 6812607"/>
              <a:gd name="connsiteX19802" fmla="*/ 156270 w 6682383"/>
              <a:gd name="connsiteY19802" fmla="*/ 4788545 h 6812607"/>
              <a:gd name="connsiteX19803" fmla="*/ 156270 w 6682383"/>
              <a:gd name="connsiteY19803" fmla="*/ 4781103 h 6812607"/>
              <a:gd name="connsiteX19804" fmla="*/ 148828 w 6682383"/>
              <a:gd name="connsiteY19804" fmla="*/ 4781103 h 6812607"/>
              <a:gd name="connsiteX19805" fmla="*/ 152549 w 6682383"/>
              <a:gd name="connsiteY19805" fmla="*/ 4758779 h 6812607"/>
              <a:gd name="connsiteX19806" fmla="*/ 148828 w 6682383"/>
              <a:gd name="connsiteY19806" fmla="*/ 4743896 h 6812607"/>
              <a:gd name="connsiteX19807" fmla="*/ 126504 w 6682383"/>
              <a:gd name="connsiteY19807" fmla="*/ 4751338 h 6812607"/>
              <a:gd name="connsiteX19808" fmla="*/ 89297 w 6682383"/>
              <a:gd name="connsiteY19808" fmla="*/ 4758779 h 6812607"/>
              <a:gd name="connsiteX19809" fmla="*/ 104180 w 6682383"/>
              <a:gd name="connsiteY19809" fmla="*/ 4743896 h 6812607"/>
              <a:gd name="connsiteX19810" fmla="*/ 111621 w 6682383"/>
              <a:gd name="connsiteY19810" fmla="*/ 4729013 h 6812607"/>
              <a:gd name="connsiteX19811" fmla="*/ 104180 w 6682383"/>
              <a:gd name="connsiteY19811" fmla="*/ 4721572 h 6812607"/>
              <a:gd name="connsiteX19812" fmla="*/ 100459 w 6682383"/>
              <a:gd name="connsiteY19812" fmla="*/ 4714131 h 6812607"/>
              <a:gd name="connsiteX19813" fmla="*/ 96738 w 6682383"/>
              <a:gd name="connsiteY19813" fmla="*/ 4714131 h 6812607"/>
              <a:gd name="connsiteX19814" fmla="*/ 59531 w 6682383"/>
              <a:gd name="connsiteY19814" fmla="*/ 4714131 h 6812607"/>
              <a:gd name="connsiteX19815" fmla="*/ 44649 w 6682383"/>
              <a:gd name="connsiteY19815" fmla="*/ 4706689 h 6812607"/>
              <a:gd name="connsiteX19816" fmla="*/ 59531 w 6682383"/>
              <a:gd name="connsiteY19816" fmla="*/ 4691806 h 6812607"/>
              <a:gd name="connsiteX19817" fmla="*/ 74414 w 6682383"/>
              <a:gd name="connsiteY19817" fmla="*/ 4676924 h 6812607"/>
              <a:gd name="connsiteX19818" fmla="*/ 74414 w 6682383"/>
              <a:gd name="connsiteY19818" fmla="*/ 4662041 h 6812607"/>
              <a:gd name="connsiteX19819" fmla="*/ 59531 w 6682383"/>
              <a:gd name="connsiteY19819" fmla="*/ 4654599 h 6812607"/>
              <a:gd name="connsiteX19820" fmla="*/ 52090 w 6682383"/>
              <a:gd name="connsiteY19820" fmla="*/ 4632275 h 6812607"/>
              <a:gd name="connsiteX19821" fmla="*/ 55811 w 6682383"/>
              <a:gd name="connsiteY19821" fmla="*/ 4635996 h 6812607"/>
              <a:gd name="connsiteX19822" fmla="*/ 66973 w 6682383"/>
              <a:gd name="connsiteY19822" fmla="*/ 4639717 h 6812607"/>
              <a:gd name="connsiteX19823" fmla="*/ 74414 w 6682383"/>
              <a:gd name="connsiteY19823" fmla="*/ 4639717 h 6812607"/>
              <a:gd name="connsiteX19824" fmla="*/ 89297 w 6682383"/>
              <a:gd name="connsiteY19824" fmla="*/ 4639717 h 6812607"/>
              <a:gd name="connsiteX19825" fmla="*/ 93018 w 6682383"/>
              <a:gd name="connsiteY19825" fmla="*/ 4635996 h 6812607"/>
              <a:gd name="connsiteX19826" fmla="*/ 96738 w 6682383"/>
              <a:gd name="connsiteY19826" fmla="*/ 4632275 h 6812607"/>
              <a:gd name="connsiteX19827" fmla="*/ 85576 w 6682383"/>
              <a:gd name="connsiteY19827" fmla="*/ 4624834 h 6812607"/>
              <a:gd name="connsiteX19828" fmla="*/ 66973 w 6682383"/>
              <a:gd name="connsiteY19828" fmla="*/ 4632275 h 6812607"/>
              <a:gd name="connsiteX19829" fmla="*/ 59531 w 6682383"/>
              <a:gd name="connsiteY19829" fmla="*/ 4632275 h 6812607"/>
              <a:gd name="connsiteX19830" fmla="*/ 52090 w 6682383"/>
              <a:gd name="connsiteY19830" fmla="*/ 4632275 h 6812607"/>
              <a:gd name="connsiteX19831" fmla="*/ 48369 w 6682383"/>
              <a:gd name="connsiteY19831" fmla="*/ 4609951 h 6812607"/>
              <a:gd name="connsiteX19832" fmla="*/ 40928 w 6682383"/>
              <a:gd name="connsiteY19832" fmla="*/ 4613672 h 6812607"/>
              <a:gd name="connsiteX19833" fmla="*/ 33486 w 6682383"/>
              <a:gd name="connsiteY19833" fmla="*/ 4621113 h 6812607"/>
              <a:gd name="connsiteX19834" fmla="*/ 22324 w 6682383"/>
              <a:gd name="connsiteY19834" fmla="*/ 4624834 h 6812607"/>
              <a:gd name="connsiteX19835" fmla="*/ 11162 w 6682383"/>
              <a:gd name="connsiteY19835" fmla="*/ 4624834 h 6812607"/>
              <a:gd name="connsiteX19836" fmla="*/ 3721 w 6682383"/>
              <a:gd name="connsiteY19836" fmla="*/ 4624834 h 6812607"/>
              <a:gd name="connsiteX19837" fmla="*/ 3721 w 6682383"/>
              <a:gd name="connsiteY19837" fmla="*/ 4628554 h 6812607"/>
              <a:gd name="connsiteX19838" fmla="*/ 3721 w 6682383"/>
              <a:gd name="connsiteY19838" fmla="*/ 4635996 h 6812607"/>
              <a:gd name="connsiteX19839" fmla="*/ 0 w 6682383"/>
              <a:gd name="connsiteY19839" fmla="*/ 4639717 h 6812607"/>
              <a:gd name="connsiteX19840" fmla="*/ 0 w 6682383"/>
              <a:gd name="connsiteY19840" fmla="*/ 4624834 h 6812607"/>
              <a:gd name="connsiteX19841" fmla="*/ 14883 w 6682383"/>
              <a:gd name="connsiteY19841" fmla="*/ 4602510 h 6812607"/>
              <a:gd name="connsiteX19842" fmla="*/ 26045 w 6682383"/>
              <a:gd name="connsiteY19842" fmla="*/ 4598789 h 6812607"/>
              <a:gd name="connsiteX19843" fmla="*/ 33486 w 6682383"/>
              <a:gd name="connsiteY19843" fmla="*/ 4595068 h 6812607"/>
              <a:gd name="connsiteX19844" fmla="*/ 37207 w 6682383"/>
              <a:gd name="connsiteY19844" fmla="*/ 4587627 h 6812607"/>
              <a:gd name="connsiteX19845" fmla="*/ 40928 w 6682383"/>
              <a:gd name="connsiteY19845" fmla="*/ 4583906 h 6812607"/>
              <a:gd name="connsiteX19846" fmla="*/ 44649 w 6682383"/>
              <a:gd name="connsiteY19846" fmla="*/ 4572744 h 6812607"/>
              <a:gd name="connsiteX19847" fmla="*/ 48369 w 6682383"/>
              <a:gd name="connsiteY19847" fmla="*/ 4565303 h 6812607"/>
              <a:gd name="connsiteX19848" fmla="*/ 37207 w 6682383"/>
              <a:gd name="connsiteY19848" fmla="*/ 4565303 h 6812607"/>
              <a:gd name="connsiteX19849" fmla="*/ 29766 w 6682383"/>
              <a:gd name="connsiteY19849" fmla="*/ 4561582 h 6812607"/>
              <a:gd name="connsiteX19850" fmla="*/ 37207 w 6682383"/>
              <a:gd name="connsiteY19850" fmla="*/ 4550420 h 6812607"/>
              <a:gd name="connsiteX19851" fmla="*/ 40928 w 6682383"/>
              <a:gd name="connsiteY19851" fmla="*/ 4546699 h 6812607"/>
              <a:gd name="connsiteX19852" fmla="*/ 44649 w 6682383"/>
              <a:gd name="connsiteY19852" fmla="*/ 4542978 h 6812607"/>
              <a:gd name="connsiteX19853" fmla="*/ 52090 w 6682383"/>
              <a:gd name="connsiteY19853" fmla="*/ 4520654 h 6812607"/>
              <a:gd name="connsiteX19854" fmla="*/ 59531 w 6682383"/>
              <a:gd name="connsiteY19854" fmla="*/ 4502051 h 6812607"/>
              <a:gd name="connsiteX19855" fmla="*/ 44649 w 6682383"/>
              <a:gd name="connsiteY19855" fmla="*/ 4505771 h 6812607"/>
              <a:gd name="connsiteX19856" fmla="*/ 29766 w 6682383"/>
              <a:gd name="connsiteY19856" fmla="*/ 4505771 h 6812607"/>
              <a:gd name="connsiteX19857" fmla="*/ 66973 w 6682383"/>
              <a:gd name="connsiteY19857" fmla="*/ 4483447 h 6812607"/>
              <a:gd name="connsiteX19858" fmla="*/ 89297 w 6682383"/>
              <a:gd name="connsiteY19858" fmla="*/ 4468564 h 6812607"/>
              <a:gd name="connsiteX19859" fmla="*/ 89297 w 6682383"/>
              <a:gd name="connsiteY19859" fmla="*/ 4461123 h 6812607"/>
              <a:gd name="connsiteX19860" fmla="*/ 104180 w 6682383"/>
              <a:gd name="connsiteY19860" fmla="*/ 4468564 h 6812607"/>
              <a:gd name="connsiteX19861" fmla="*/ 115342 w 6682383"/>
              <a:gd name="connsiteY19861" fmla="*/ 4472285 h 6812607"/>
              <a:gd name="connsiteX19862" fmla="*/ 119063 w 6682383"/>
              <a:gd name="connsiteY19862" fmla="*/ 4476006 h 6812607"/>
              <a:gd name="connsiteX19863" fmla="*/ 133945 w 6682383"/>
              <a:gd name="connsiteY19863" fmla="*/ 4468564 h 6812607"/>
              <a:gd name="connsiteX19864" fmla="*/ 148828 w 6682383"/>
              <a:gd name="connsiteY19864" fmla="*/ 4453681 h 6812607"/>
              <a:gd name="connsiteX19865" fmla="*/ 156270 w 6682383"/>
              <a:gd name="connsiteY19865" fmla="*/ 4438799 h 6812607"/>
              <a:gd name="connsiteX19866" fmla="*/ 163711 w 6682383"/>
              <a:gd name="connsiteY19866" fmla="*/ 4423916 h 6812607"/>
              <a:gd name="connsiteX19867" fmla="*/ 159990 w 6682383"/>
              <a:gd name="connsiteY19867" fmla="*/ 4420195 h 6812607"/>
              <a:gd name="connsiteX19868" fmla="*/ 152549 w 6682383"/>
              <a:gd name="connsiteY19868" fmla="*/ 4416474 h 6812607"/>
              <a:gd name="connsiteX19869" fmla="*/ 148828 w 6682383"/>
              <a:gd name="connsiteY19869" fmla="*/ 4412754 h 6812607"/>
              <a:gd name="connsiteX19870" fmla="*/ 141387 w 6682383"/>
              <a:gd name="connsiteY19870" fmla="*/ 4409033 h 6812607"/>
              <a:gd name="connsiteX19871" fmla="*/ 137666 w 6682383"/>
              <a:gd name="connsiteY19871" fmla="*/ 4394150 h 6812607"/>
              <a:gd name="connsiteX19872" fmla="*/ 133945 w 6682383"/>
              <a:gd name="connsiteY19872" fmla="*/ 4386709 h 6812607"/>
              <a:gd name="connsiteX19873" fmla="*/ 133945 w 6682383"/>
              <a:gd name="connsiteY19873" fmla="*/ 4371826 h 6812607"/>
              <a:gd name="connsiteX19874" fmla="*/ 119063 w 6682383"/>
              <a:gd name="connsiteY19874" fmla="*/ 4364385 h 6812607"/>
              <a:gd name="connsiteX19875" fmla="*/ 119063 w 6682383"/>
              <a:gd name="connsiteY19875" fmla="*/ 4356943 h 6812607"/>
              <a:gd name="connsiteX19876" fmla="*/ 111621 w 6682383"/>
              <a:gd name="connsiteY19876" fmla="*/ 4364385 h 6812607"/>
              <a:gd name="connsiteX19877" fmla="*/ 96738 w 6682383"/>
              <a:gd name="connsiteY19877" fmla="*/ 4364385 h 6812607"/>
              <a:gd name="connsiteX19878" fmla="*/ 96738 w 6682383"/>
              <a:gd name="connsiteY19878" fmla="*/ 4356943 h 6812607"/>
              <a:gd name="connsiteX19879" fmla="*/ 96738 w 6682383"/>
              <a:gd name="connsiteY19879" fmla="*/ 4345781 h 6812607"/>
              <a:gd name="connsiteX19880" fmla="*/ 89297 w 6682383"/>
              <a:gd name="connsiteY19880" fmla="*/ 4334619 h 6812607"/>
              <a:gd name="connsiteX19881" fmla="*/ 93018 w 6682383"/>
              <a:gd name="connsiteY19881" fmla="*/ 4323457 h 6812607"/>
              <a:gd name="connsiteX19882" fmla="*/ 93018 w 6682383"/>
              <a:gd name="connsiteY19882" fmla="*/ 4319736 h 6812607"/>
              <a:gd name="connsiteX19883" fmla="*/ 93018 w 6682383"/>
              <a:gd name="connsiteY19883" fmla="*/ 4312295 h 6812607"/>
              <a:gd name="connsiteX19884" fmla="*/ 96738 w 6682383"/>
              <a:gd name="connsiteY19884" fmla="*/ 4297412 h 6812607"/>
              <a:gd name="connsiteX19885" fmla="*/ 126504 w 6682383"/>
              <a:gd name="connsiteY19885" fmla="*/ 4252763 h 6812607"/>
              <a:gd name="connsiteX19886" fmla="*/ 141387 w 6682383"/>
              <a:gd name="connsiteY19886" fmla="*/ 4237881 h 6812607"/>
              <a:gd name="connsiteX19887" fmla="*/ 148828 w 6682383"/>
              <a:gd name="connsiteY19887" fmla="*/ 4230439 h 6812607"/>
              <a:gd name="connsiteX19888" fmla="*/ 171152 w 6682383"/>
              <a:gd name="connsiteY19888" fmla="*/ 4208115 h 6812607"/>
              <a:gd name="connsiteX19889" fmla="*/ 182315 w 6682383"/>
              <a:gd name="connsiteY19889" fmla="*/ 4196953 h 6812607"/>
              <a:gd name="connsiteX19890" fmla="*/ 200918 w 6682383"/>
              <a:gd name="connsiteY19890" fmla="*/ 4185791 h 6812607"/>
              <a:gd name="connsiteX19891" fmla="*/ 223242 w 6682383"/>
              <a:gd name="connsiteY19891" fmla="*/ 4170908 h 6812607"/>
              <a:gd name="connsiteX19892" fmla="*/ 241846 w 6682383"/>
              <a:gd name="connsiteY19892" fmla="*/ 4163467 h 6812607"/>
              <a:gd name="connsiteX19893" fmla="*/ 253008 w 6682383"/>
              <a:gd name="connsiteY19893" fmla="*/ 4148584 h 6812607"/>
              <a:gd name="connsiteX19894" fmla="*/ 275332 w 6682383"/>
              <a:gd name="connsiteY19894" fmla="*/ 4141142 h 6812607"/>
              <a:gd name="connsiteX19895" fmla="*/ 275332 w 6682383"/>
              <a:gd name="connsiteY19895" fmla="*/ 4133701 h 6812607"/>
              <a:gd name="connsiteX19896" fmla="*/ 275332 w 6682383"/>
              <a:gd name="connsiteY19896" fmla="*/ 4126260 h 6812607"/>
              <a:gd name="connsiteX19897" fmla="*/ 297656 w 6682383"/>
              <a:gd name="connsiteY19897" fmla="*/ 4126260 h 6812607"/>
              <a:gd name="connsiteX19898" fmla="*/ 305098 w 6682383"/>
              <a:gd name="connsiteY19898" fmla="*/ 4126260 h 6812607"/>
              <a:gd name="connsiteX19899" fmla="*/ 305098 w 6682383"/>
              <a:gd name="connsiteY19899" fmla="*/ 4118818 h 6812607"/>
              <a:gd name="connsiteX19900" fmla="*/ 297656 w 6682383"/>
              <a:gd name="connsiteY19900" fmla="*/ 4096494 h 6812607"/>
              <a:gd name="connsiteX19901" fmla="*/ 297656 w 6682383"/>
              <a:gd name="connsiteY19901" fmla="*/ 4089053 h 6812607"/>
              <a:gd name="connsiteX19902" fmla="*/ 305098 w 6682383"/>
              <a:gd name="connsiteY19902" fmla="*/ 4081611 h 6812607"/>
              <a:gd name="connsiteX19903" fmla="*/ 312539 w 6682383"/>
              <a:gd name="connsiteY19903" fmla="*/ 4096494 h 6812607"/>
              <a:gd name="connsiteX19904" fmla="*/ 327422 w 6682383"/>
              <a:gd name="connsiteY19904" fmla="*/ 4096494 h 6812607"/>
              <a:gd name="connsiteX19905" fmla="*/ 327422 w 6682383"/>
              <a:gd name="connsiteY19905" fmla="*/ 4081611 h 6812607"/>
              <a:gd name="connsiteX19906" fmla="*/ 319981 w 6682383"/>
              <a:gd name="connsiteY19906" fmla="*/ 4074170 h 6812607"/>
              <a:gd name="connsiteX19907" fmla="*/ 319981 w 6682383"/>
              <a:gd name="connsiteY19907" fmla="*/ 4059287 h 6812607"/>
              <a:gd name="connsiteX19908" fmla="*/ 334863 w 6682383"/>
              <a:gd name="connsiteY19908" fmla="*/ 4066728 h 6812607"/>
              <a:gd name="connsiteX19909" fmla="*/ 349746 w 6682383"/>
              <a:gd name="connsiteY19909" fmla="*/ 4074170 h 6812607"/>
              <a:gd name="connsiteX19910" fmla="*/ 353467 w 6682383"/>
              <a:gd name="connsiteY19910" fmla="*/ 4066728 h 6812607"/>
              <a:gd name="connsiteX19911" fmla="*/ 357188 w 6682383"/>
              <a:gd name="connsiteY19911" fmla="*/ 4066728 h 6812607"/>
              <a:gd name="connsiteX19912" fmla="*/ 372070 w 6682383"/>
              <a:gd name="connsiteY19912" fmla="*/ 4051845 h 6812607"/>
              <a:gd name="connsiteX19913" fmla="*/ 379512 w 6682383"/>
              <a:gd name="connsiteY19913" fmla="*/ 4036963 h 6812607"/>
              <a:gd name="connsiteX19914" fmla="*/ 383233 w 6682383"/>
              <a:gd name="connsiteY19914" fmla="*/ 4025801 h 6812607"/>
              <a:gd name="connsiteX19915" fmla="*/ 364629 w 6682383"/>
              <a:gd name="connsiteY19915" fmla="*/ 4029521 h 6812607"/>
              <a:gd name="connsiteX19916" fmla="*/ 349746 w 6682383"/>
              <a:gd name="connsiteY19916" fmla="*/ 4029521 h 6812607"/>
              <a:gd name="connsiteX19917" fmla="*/ 334863 w 6682383"/>
              <a:gd name="connsiteY19917" fmla="*/ 4029521 h 6812607"/>
              <a:gd name="connsiteX19918" fmla="*/ 327422 w 6682383"/>
              <a:gd name="connsiteY19918" fmla="*/ 4014638 h 6812607"/>
              <a:gd name="connsiteX19919" fmla="*/ 327422 w 6682383"/>
              <a:gd name="connsiteY19919" fmla="*/ 3992314 h 6812607"/>
              <a:gd name="connsiteX19920" fmla="*/ 331143 w 6682383"/>
              <a:gd name="connsiteY19920" fmla="*/ 3973711 h 6812607"/>
              <a:gd name="connsiteX19921" fmla="*/ 334863 w 6682383"/>
              <a:gd name="connsiteY19921" fmla="*/ 3977431 h 6812607"/>
              <a:gd name="connsiteX19922" fmla="*/ 342305 w 6682383"/>
              <a:gd name="connsiteY19922" fmla="*/ 3977431 h 6812607"/>
              <a:gd name="connsiteX19923" fmla="*/ 342305 w 6682383"/>
              <a:gd name="connsiteY19923" fmla="*/ 3962549 h 6812607"/>
              <a:gd name="connsiteX19924" fmla="*/ 334863 w 6682383"/>
              <a:gd name="connsiteY19924" fmla="*/ 3962549 h 6812607"/>
              <a:gd name="connsiteX19925" fmla="*/ 334863 w 6682383"/>
              <a:gd name="connsiteY19925" fmla="*/ 3925342 h 6812607"/>
              <a:gd name="connsiteX19926" fmla="*/ 331143 w 6682383"/>
              <a:gd name="connsiteY19926" fmla="*/ 3895576 h 6812607"/>
              <a:gd name="connsiteX19927" fmla="*/ 312539 w 6682383"/>
              <a:gd name="connsiteY19927" fmla="*/ 3903017 h 6812607"/>
              <a:gd name="connsiteX19928" fmla="*/ 305098 w 6682383"/>
              <a:gd name="connsiteY19928" fmla="*/ 3903017 h 6812607"/>
              <a:gd name="connsiteX19929" fmla="*/ 319981 w 6682383"/>
              <a:gd name="connsiteY19929" fmla="*/ 3888135 h 6812607"/>
              <a:gd name="connsiteX19930" fmla="*/ 319981 w 6682383"/>
              <a:gd name="connsiteY19930" fmla="*/ 3873252 h 6812607"/>
              <a:gd name="connsiteX19931" fmla="*/ 312539 w 6682383"/>
              <a:gd name="connsiteY19931" fmla="*/ 3865810 h 6812607"/>
              <a:gd name="connsiteX19932" fmla="*/ 305098 w 6682383"/>
              <a:gd name="connsiteY19932" fmla="*/ 3836045 h 6812607"/>
              <a:gd name="connsiteX19933" fmla="*/ 312539 w 6682383"/>
              <a:gd name="connsiteY19933" fmla="*/ 3813720 h 6812607"/>
              <a:gd name="connsiteX19934" fmla="*/ 319981 w 6682383"/>
              <a:gd name="connsiteY19934" fmla="*/ 3798838 h 6812607"/>
              <a:gd name="connsiteX19935" fmla="*/ 312539 w 6682383"/>
              <a:gd name="connsiteY19935" fmla="*/ 3791396 h 6812607"/>
              <a:gd name="connsiteX19936" fmla="*/ 297656 w 6682383"/>
              <a:gd name="connsiteY19936" fmla="*/ 3798838 h 6812607"/>
              <a:gd name="connsiteX19937" fmla="*/ 282774 w 6682383"/>
              <a:gd name="connsiteY19937" fmla="*/ 3791396 h 6812607"/>
              <a:gd name="connsiteX19938" fmla="*/ 267891 w 6682383"/>
              <a:gd name="connsiteY19938" fmla="*/ 3776513 h 6812607"/>
              <a:gd name="connsiteX19939" fmla="*/ 267891 w 6682383"/>
              <a:gd name="connsiteY19939" fmla="*/ 3769072 h 6812607"/>
              <a:gd name="connsiteX19940" fmla="*/ 267891 w 6682383"/>
              <a:gd name="connsiteY19940" fmla="*/ 3765351 h 6812607"/>
              <a:gd name="connsiteX19941" fmla="*/ 260449 w 6682383"/>
              <a:gd name="connsiteY19941" fmla="*/ 3754189 h 6812607"/>
              <a:gd name="connsiteX19942" fmla="*/ 260449 w 6682383"/>
              <a:gd name="connsiteY19942" fmla="*/ 3739306 h 6812607"/>
              <a:gd name="connsiteX19943" fmla="*/ 253008 w 6682383"/>
              <a:gd name="connsiteY19943" fmla="*/ 3739306 h 6812607"/>
              <a:gd name="connsiteX19944" fmla="*/ 238125 w 6682383"/>
              <a:gd name="connsiteY19944" fmla="*/ 3750469 h 6812607"/>
              <a:gd name="connsiteX19945" fmla="*/ 208359 w 6682383"/>
              <a:gd name="connsiteY19945" fmla="*/ 3761631 h 6812607"/>
              <a:gd name="connsiteX19946" fmla="*/ 200918 w 6682383"/>
              <a:gd name="connsiteY19946" fmla="*/ 3754189 h 6812607"/>
              <a:gd name="connsiteX19947" fmla="*/ 215801 w 6682383"/>
              <a:gd name="connsiteY19947" fmla="*/ 3739306 h 6812607"/>
              <a:gd name="connsiteX19948" fmla="*/ 223242 w 6682383"/>
              <a:gd name="connsiteY19948" fmla="*/ 3724424 h 6812607"/>
              <a:gd name="connsiteX19949" fmla="*/ 215801 w 6682383"/>
              <a:gd name="connsiteY19949" fmla="*/ 3716982 h 6812607"/>
              <a:gd name="connsiteX19950" fmla="*/ 200918 w 6682383"/>
              <a:gd name="connsiteY19950" fmla="*/ 3709541 h 6812607"/>
              <a:gd name="connsiteX19951" fmla="*/ 171152 w 6682383"/>
              <a:gd name="connsiteY19951" fmla="*/ 3709541 h 6812607"/>
              <a:gd name="connsiteX19952" fmla="*/ 167432 w 6682383"/>
              <a:gd name="connsiteY19952" fmla="*/ 3702099 h 6812607"/>
              <a:gd name="connsiteX19953" fmla="*/ 163711 w 6682383"/>
              <a:gd name="connsiteY19953" fmla="*/ 3702099 h 6812607"/>
              <a:gd name="connsiteX19954" fmla="*/ 171152 w 6682383"/>
              <a:gd name="connsiteY19954" fmla="*/ 3687217 h 6812607"/>
              <a:gd name="connsiteX19955" fmla="*/ 186035 w 6682383"/>
              <a:gd name="connsiteY19955" fmla="*/ 3664892 h 6812607"/>
              <a:gd name="connsiteX19956" fmla="*/ 174873 w 6682383"/>
              <a:gd name="connsiteY19956" fmla="*/ 3650010 h 6812607"/>
              <a:gd name="connsiteX19957" fmla="*/ 163711 w 6682383"/>
              <a:gd name="connsiteY19957" fmla="*/ 3650010 h 6812607"/>
              <a:gd name="connsiteX19958" fmla="*/ 163711 w 6682383"/>
              <a:gd name="connsiteY19958" fmla="*/ 3638847 h 6812607"/>
              <a:gd name="connsiteX19959" fmla="*/ 163711 w 6682383"/>
              <a:gd name="connsiteY19959" fmla="*/ 3627685 h 6812607"/>
              <a:gd name="connsiteX19960" fmla="*/ 148828 w 6682383"/>
              <a:gd name="connsiteY19960" fmla="*/ 3612803 h 6812607"/>
              <a:gd name="connsiteX19961" fmla="*/ 141387 w 6682383"/>
              <a:gd name="connsiteY19961" fmla="*/ 3612803 h 6812607"/>
              <a:gd name="connsiteX19962" fmla="*/ 126504 w 6682383"/>
              <a:gd name="connsiteY19962" fmla="*/ 3620244 h 6812607"/>
              <a:gd name="connsiteX19963" fmla="*/ 119063 w 6682383"/>
              <a:gd name="connsiteY19963" fmla="*/ 3620244 h 6812607"/>
              <a:gd name="connsiteX19964" fmla="*/ 119063 w 6682383"/>
              <a:gd name="connsiteY19964" fmla="*/ 3627685 h 6812607"/>
              <a:gd name="connsiteX19965" fmla="*/ 111621 w 6682383"/>
              <a:gd name="connsiteY19965" fmla="*/ 3620244 h 6812607"/>
              <a:gd name="connsiteX19966" fmla="*/ 115342 w 6682383"/>
              <a:gd name="connsiteY19966" fmla="*/ 3605361 h 6812607"/>
              <a:gd name="connsiteX19967" fmla="*/ 126504 w 6682383"/>
              <a:gd name="connsiteY19967" fmla="*/ 3597920 h 6812607"/>
              <a:gd name="connsiteX19968" fmla="*/ 137666 w 6682383"/>
              <a:gd name="connsiteY19968" fmla="*/ 3594199 h 6812607"/>
              <a:gd name="connsiteX19969" fmla="*/ 141387 w 6682383"/>
              <a:gd name="connsiteY19969" fmla="*/ 3590478 h 6812607"/>
              <a:gd name="connsiteX19970" fmla="*/ 148828 w 6682383"/>
              <a:gd name="connsiteY19970" fmla="*/ 3586758 h 6812607"/>
              <a:gd name="connsiteX19971" fmla="*/ 152549 w 6682383"/>
              <a:gd name="connsiteY19971" fmla="*/ 3583037 h 6812607"/>
              <a:gd name="connsiteX19972" fmla="*/ 152549 w 6682383"/>
              <a:gd name="connsiteY19972" fmla="*/ 3575595 h 6812607"/>
              <a:gd name="connsiteX19973" fmla="*/ 159990 w 6682383"/>
              <a:gd name="connsiteY19973" fmla="*/ 3568154 h 6812607"/>
              <a:gd name="connsiteX19974" fmla="*/ 159990 w 6682383"/>
              <a:gd name="connsiteY19974" fmla="*/ 3560713 h 6812607"/>
              <a:gd name="connsiteX19975" fmla="*/ 148828 w 6682383"/>
              <a:gd name="connsiteY19975" fmla="*/ 3564433 h 6812607"/>
              <a:gd name="connsiteX19976" fmla="*/ 141387 w 6682383"/>
              <a:gd name="connsiteY19976" fmla="*/ 3560713 h 6812607"/>
              <a:gd name="connsiteX19977" fmla="*/ 148828 w 6682383"/>
              <a:gd name="connsiteY19977" fmla="*/ 3549551 h 6812607"/>
              <a:gd name="connsiteX19978" fmla="*/ 156270 w 6682383"/>
              <a:gd name="connsiteY19978" fmla="*/ 3538388 h 6812607"/>
              <a:gd name="connsiteX19979" fmla="*/ 163711 w 6682383"/>
              <a:gd name="connsiteY19979" fmla="*/ 3516064 h 6812607"/>
              <a:gd name="connsiteX19980" fmla="*/ 167432 w 6682383"/>
              <a:gd name="connsiteY19980" fmla="*/ 3497461 h 6812607"/>
              <a:gd name="connsiteX19981" fmla="*/ 148828 w 6682383"/>
              <a:gd name="connsiteY19981" fmla="*/ 3501181 h 6812607"/>
              <a:gd name="connsiteX19982" fmla="*/ 141387 w 6682383"/>
              <a:gd name="connsiteY19982" fmla="*/ 3501181 h 6812607"/>
              <a:gd name="connsiteX19983" fmla="*/ 148828 w 6682383"/>
              <a:gd name="connsiteY19983" fmla="*/ 3493740 h 6812607"/>
              <a:gd name="connsiteX19984" fmla="*/ 163711 w 6682383"/>
              <a:gd name="connsiteY19984" fmla="*/ 3486299 h 6812607"/>
              <a:gd name="connsiteX19985" fmla="*/ 182315 w 6682383"/>
              <a:gd name="connsiteY19985" fmla="*/ 3478857 h 6812607"/>
              <a:gd name="connsiteX19986" fmla="*/ 197197 w 6682383"/>
              <a:gd name="connsiteY19986" fmla="*/ 3467695 h 6812607"/>
              <a:gd name="connsiteX19987" fmla="*/ 208359 w 6682383"/>
              <a:gd name="connsiteY19987" fmla="*/ 3463974 h 6812607"/>
              <a:gd name="connsiteX19988" fmla="*/ 215801 w 6682383"/>
              <a:gd name="connsiteY19988" fmla="*/ 3463974 h 6812607"/>
              <a:gd name="connsiteX19989" fmla="*/ 223242 w 6682383"/>
              <a:gd name="connsiteY19989" fmla="*/ 3463974 h 6812607"/>
              <a:gd name="connsiteX19990" fmla="*/ 230684 w 6682383"/>
              <a:gd name="connsiteY19990" fmla="*/ 3463974 h 6812607"/>
              <a:gd name="connsiteX19991" fmla="*/ 238125 w 6682383"/>
              <a:gd name="connsiteY19991" fmla="*/ 3471416 h 6812607"/>
              <a:gd name="connsiteX19992" fmla="*/ 245567 w 6682383"/>
              <a:gd name="connsiteY19992" fmla="*/ 3463974 h 6812607"/>
              <a:gd name="connsiteX19993" fmla="*/ 260449 w 6682383"/>
              <a:gd name="connsiteY19993" fmla="*/ 3449092 h 6812607"/>
              <a:gd name="connsiteX19994" fmla="*/ 260449 w 6682383"/>
              <a:gd name="connsiteY19994" fmla="*/ 3441650 h 6812607"/>
              <a:gd name="connsiteX19995" fmla="*/ 267891 w 6682383"/>
              <a:gd name="connsiteY19995" fmla="*/ 3441650 h 6812607"/>
              <a:gd name="connsiteX19996" fmla="*/ 275332 w 6682383"/>
              <a:gd name="connsiteY19996" fmla="*/ 3434209 h 6812607"/>
              <a:gd name="connsiteX19997" fmla="*/ 275332 w 6682383"/>
              <a:gd name="connsiteY19997" fmla="*/ 3419326 h 6812607"/>
              <a:gd name="connsiteX19998" fmla="*/ 260449 w 6682383"/>
              <a:gd name="connsiteY19998" fmla="*/ 3419326 h 6812607"/>
              <a:gd name="connsiteX19999" fmla="*/ 260449 w 6682383"/>
              <a:gd name="connsiteY19999" fmla="*/ 3404443 h 6812607"/>
              <a:gd name="connsiteX20000" fmla="*/ 253008 w 6682383"/>
              <a:gd name="connsiteY20000" fmla="*/ 3397002 h 6812607"/>
              <a:gd name="connsiteX20001" fmla="*/ 245567 w 6682383"/>
              <a:gd name="connsiteY20001" fmla="*/ 3393281 h 6812607"/>
              <a:gd name="connsiteX20002" fmla="*/ 245567 w 6682383"/>
              <a:gd name="connsiteY20002" fmla="*/ 3382119 h 6812607"/>
              <a:gd name="connsiteX20003" fmla="*/ 238125 w 6682383"/>
              <a:gd name="connsiteY20003" fmla="*/ 3367236 h 6812607"/>
              <a:gd name="connsiteX20004" fmla="*/ 223242 w 6682383"/>
              <a:gd name="connsiteY20004" fmla="*/ 3359795 h 6812607"/>
              <a:gd name="connsiteX20005" fmla="*/ 208359 w 6682383"/>
              <a:gd name="connsiteY20005" fmla="*/ 3367236 h 6812607"/>
              <a:gd name="connsiteX20006" fmla="*/ 208359 w 6682383"/>
              <a:gd name="connsiteY20006" fmla="*/ 3359795 h 6812607"/>
              <a:gd name="connsiteX20007" fmla="*/ 215801 w 6682383"/>
              <a:gd name="connsiteY20007" fmla="*/ 3352353 h 6812607"/>
              <a:gd name="connsiteX20008" fmla="*/ 215801 w 6682383"/>
              <a:gd name="connsiteY20008" fmla="*/ 3344912 h 6812607"/>
              <a:gd name="connsiteX20009" fmla="*/ 208359 w 6682383"/>
              <a:gd name="connsiteY20009" fmla="*/ 3344912 h 6812607"/>
              <a:gd name="connsiteX20010" fmla="*/ 208359 w 6682383"/>
              <a:gd name="connsiteY20010" fmla="*/ 3315146 h 6812607"/>
              <a:gd name="connsiteX20011" fmla="*/ 208359 w 6682383"/>
              <a:gd name="connsiteY20011" fmla="*/ 3292822 h 6812607"/>
              <a:gd name="connsiteX20012" fmla="*/ 208359 w 6682383"/>
              <a:gd name="connsiteY20012" fmla="*/ 3285381 h 6812607"/>
              <a:gd name="connsiteX20013" fmla="*/ 215801 w 6682383"/>
              <a:gd name="connsiteY20013" fmla="*/ 3270498 h 6812607"/>
              <a:gd name="connsiteX20014" fmla="*/ 230684 w 6682383"/>
              <a:gd name="connsiteY20014" fmla="*/ 3248174 h 6812607"/>
              <a:gd name="connsiteX20015" fmla="*/ 245567 w 6682383"/>
              <a:gd name="connsiteY20015" fmla="*/ 3240732 h 6812607"/>
              <a:gd name="connsiteX20016" fmla="*/ 260449 w 6682383"/>
              <a:gd name="connsiteY20016" fmla="*/ 3225849 h 6812607"/>
              <a:gd name="connsiteX20017" fmla="*/ 275332 w 6682383"/>
              <a:gd name="connsiteY20017" fmla="*/ 3218408 h 6812607"/>
              <a:gd name="connsiteX20018" fmla="*/ 282774 w 6682383"/>
              <a:gd name="connsiteY20018" fmla="*/ 3203525 h 6812607"/>
              <a:gd name="connsiteX20019" fmla="*/ 297656 w 6682383"/>
              <a:gd name="connsiteY20019" fmla="*/ 3196084 h 6812607"/>
              <a:gd name="connsiteX20020" fmla="*/ 312539 w 6682383"/>
              <a:gd name="connsiteY20020" fmla="*/ 3173760 h 6812607"/>
              <a:gd name="connsiteX20021" fmla="*/ 319981 w 6682383"/>
              <a:gd name="connsiteY20021" fmla="*/ 3158877 h 6812607"/>
              <a:gd name="connsiteX20022" fmla="*/ 319981 w 6682383"/>
              <a:gd name="connsiteY20022" fmla="*/ 3173760 h 6812607"/>
              <a:gd name="connsiteX20023" fmla="*/ 319981 w 6682383"/>
              <a:gd name="connsiteY20023" fmla="*/ 3181201 h 6812607"/>
              <a:gd name="connsiteX20024" fmla="*/ 327422 w 6682383"/>
              <a:gd name="connsiteY20024" fmla="*/ 3173760 h 6812607"/>
              <a:gd name="connsiteX20025" fmla="*/ 334863 w 6682383"/>
              <a:gd name="connsiteY20025" fmla="*/ 3170039 h 6812607"/>
              <a:gd name="connsiteX20026" fmla="*/ 334863 w 6682383"/>
              <a:gd name="connsiteY20026" fmla="*/ 3166318 h 6812607"/>
              <a:gd name="connsiteX20027" fmla="*/ 357188 w 6682383"/>
              <a:gd name="connsiteY20027" fmla="*/ 3151435 h 6812607"/>
              <a:gd name="connsiteX20028" fmla="*/ 394395 w 6682383"/>
              <a:gd name="connsiteY20028" fmla="*/ 3121670 h 6812607"/>
              <a:gd name="connsiteX20029" fmla="*/ 401836 w 6682383"/>
              <a:gd name="connsiteY20029" fmla="*/ 3121670 h 6812607"/>
              <a:gd name="connsiteX20030" fmla="*/ 412998 w 6682383"/>
              <a:gd name="connsiteY20030" fmla="*/ 3117949 h 6812607"/>
              <a:gd name="connsiteX20031" fmla="*/ 416719 w 6682383"/>
              <a:gd name="connsiteY20031" fmla="*/ 3117949 h 6812607"/>
              <a:gd name="connsiteX20032" fmla="*/ 420440 w 6682383"/>
              <a:gd name="connsiteY20032" fmla="*/ 3117949 h 6812607"/>
              <a:gd name="connsiteX20033" fmla="*/ 420440 w 6682383"/>
              <a:gd name="connsiteY20033" fmla="*/ 3114228 h 6812607"/>
              <a:gd name="connsiteX20034" fmla="*/ 420440 w 6682383"/>
              <a:gd name="connsiteY20034" fmla="*/ 3110508 h 6812607"/>
              <a:gd name="connsiteX20035" fmla="*/ 416719 w 6682383"/>
              <a:gd name="connsiteY20035" fmla="*/ 3095625 h 6812607"/>
              <a:gd name="connsiteX20036" fmla="*/ 409277 w 6682383"/>
              <a:gd name="connsiteY20036" fmla="*/ 3077021 h 6812607"/>
              <a:gd name="connsiteX20037" fmla="*/ 416719 w 6682383"/>
              <a:gd name="connsiteY20037" fmla="*/ 3077021 h 6812607"/>
              <a:gd name="connsiteX20038" fmla="*/ 424160 w 6682383"/>
              <a:gd name="connsiteY20038" fmla="*/ 3091905 h 6812607"/>
              <a:gd name="connsiteX20039" fmla="*/ 439043 w 6682383"/>
              <a:gd name="connsiteY20039" fmla="*/ 3091905 h 6812607"/>
              <a:gd name="connsiteX20040" fmla="*/ 446485 w 6682383"/>
              <a:gd name="connsiteY20040" fmla="*/ 3080742 h 6812607"/>
              <a:gd name="connsiteX20041" fmla="*/ 442764 w 6682383"/>
              <a:gd name="connsiteY20041" fmla="*/ 3073301 h 6812607"/>
              <a:gd name="connsiteX20042" fmla="*/ 439043 w 6682383"/>
              <a:gd name="connsiteY20042" fmla="*/ 3069580 h 6812607"/>
              <a:gd name="connsiteX20043" fmla="*/ 431602 w 6682383"/>
              <a:gd name="connsiteY20043" fmla="*/ 3069580 h 6812607"/>
              <a:gd name="connsiteX20044" fmla="*/ 439043 w 6682383"/>
              <a:gd name="connsiteY20044" fmla="*/ 3054697 h 6812607"/>
              <a:gd name="connsiteX20045" fmla="*/ 439043 w 6682383"/>
              <a:gd name="connsiteY20045" fmla="*/ 3062138 h 6812607"/>
              <a:gd name="connsiteX20046" fmla="*/ 446485 w 6682383"/>
              <a:gd name="connsiteY20046" fmla="*/ 3062138 h 6812607"/>
              <a:gd name="connsiteX20047" fmla="*/ 453926 w 6682383"/>
              <a:gd name="connsiteY20047" fmla="*/ 3069580 h 6812607"/>
              <a:gd name="connsiteX20048" fmla="*/ 461367 w 6682383"/>
              <a:gd name="connsiteY20048" fmla="*/ 3069580 h 6812607"/>
              <a:gd name="connsiteX20049" fmla="*/ 468809 w 6682383"/>
              <a:gd name="connsiteY20049" fmla="*/ 3062138 h 6812607"/>
              <a:gd name="connsiteX20050" fmla="*/ 483692 w 6682383"/>
              <a:gd name="connsiteY20050" fmla="*/ 3039814 h 6812607"/>
              <a:gd name="connsiteX20051" fmla="*/ 491133 w 6682383"/>
              <a:gd name="connsiteY20051" fmla="*/ 3034234 h 6812607"/>
              <a:gd name="connsiteX20052" fmla="*/ 491133 w 6682383"/>
              <a:gd name="connsiteY20052" fmla="*/ 3037954 h 6812607"/>
              <a:gd name="connsiteX20053" fmla="*/ 491133 w 6682383"/>
              <a:gd name="connsiteY20053" fmla="*/ 3039814 h 6812607"/>
              <a:gd name="connsiteX20054" fmla="*/ 498574 w 6682383"/>
              <a:gd name="connsiteY20054" fmla="*/ 3039814 h 6812607"/>
              <a:gd name="connsiteX20055" fmla="*/ 506016 w 6682383"/>
              <a:gd name="connsiteY20055" fmla="*/ 3032373 h 6812607"/>
              <a:gd name="connsiteX20056" fmla="*/ 498574 w 6682383"/>
              <a:gd name="connsiteY20056" fmla="*/ 3032373 h 6812607"/>
              <a:gd name="connsiteX20057" fmla="*/ 513457 w 6682383"/>
              <a:gd name="connsiteY20057" fmla="*/ 3024931 h 6812607"/>
              <a:gd name="connsiteX20058" fmla="*/ 517178 w 6682383"/>
              <a:gd name="connsiteY20058" fmla="*/ 3021211 h 6812607"/>
              <a:gd name="connsiteX20059" fmla="*/ 520898 w 6682383"/>
              <a:gd name="connsiteY20059" fmla="*/ 3017490 h 6812607"/>
              <a:gd name="connsiteX20060" fmla="*/ 535781 w 6682383"/>
              <a:gd name="connsiteY20060" fmla="*/ 3017490 h 6812607"/>
              <a:gd name="connsiteX20061" fmla="*/ 535781 w 6682383"/>
              <a:gd name="connsiteY20061" fmla="*/ 3024931 h 6812607"/>
              <a:gd name="connsiteX20062" fmla="*/ 528340 w 6682383"/>
              <a:gd name="connsiteY20062" fmla="*/ 3028652 h 6812607"/>
              <a:gd name="connsiteX20063" fmla="*/ 528340 w 6682383"/>
              <a:gd name="connsiteY20063" fmla="*/ 3032373 h 6812607"/>
              <a:gd name="connsiteX20064" fmla="*/ 528340 w 6682383"/>
              <a:gd name="connsiteY20064" fmla="*/ 3047256 h 6812607"/>
              <a:gd name="connsiteX20065" fmla="*/ 535781 w 6682383"/>
              <a:gd name="connsiteY20065" fmla="*/ 3054697 h 6812607"/>
              <a:gd name="connsiteX20066" fmla="*/ 543223 w 6682383"/>
              <a:gd name="connsiteY20066" fmla="*/ 3054697 h 6812607"/>
              <a:gd name="connsiteX20067" fmla="*/ 543223 w 6682383"/>
              <a:gd name="connsiteY20067" fmla="*/ 3047256 h 6812607"/>
              <a:gd name="connsiteX20068" fmla="*/ 550664 w 6682383"/>
              <a:gd name="connsiteY20068" fmla="*/ 3039814 h 6812607"/>
              <a:gd name="connsiteX20069" fmla="*/ 558106 w 6682383"/>
              <a:gd name="connsiteY20069" fmla="*/ 3032373 h 6812607"/>
              <a:gd name="connsiteX20070" fmla="*/ 558106 w 6682383"/>
              <a:gd name="connsiteY20070" fmla="*/ 3017490 h 6812607"/>
              <a:gd name="connsiteX20071" fmla="*/ 550664 w 6682383"/>
              <a:gd name="connsiteY20071" fmla="*/ 3024931 h 6812607"/>
              <a:gd name="connsiteX20072" fmla="*/ 550664 w 6682383"/>
              <a:gd name="connsiteY20072" fmla="*/ 3017490 h 6812607"/>
              <a:gd name="connsiteX20073" fmla="*/ 543223 w 6682383"/>
              <a:gd name="connsiteY20073" fmla="*/ 3010049 h 6812607"/>
              <a:gd name="connsiteX20074" fmla="*/ 550664 w 6682383"/>
              <a:gd name="connsiteY20074" fmla="*/ 2995166 h 6812607"/>
              <a:gd name="connsiteX20075" fmla="*/ 558106 w 6682383"/>
              <a:gd name="connsiteY20075" fmla="*/ 2980283 h 6812607"/>
              <a:gd name="connsiteX20076" fmla="*/ 558106 w 6682383"/>
              <a:gd name="connsiteY20076" fmla="*/ 2972842 h 6812607"/>
              <a:gd name="connsiteX20077" fmla="*/ 558106 w 6682383"/>
              <a:gd name="connsiteY20077" fmla="*/ 2965400 h 6812607"/>
              <a:gd name="connsiteX20078" fmla="*/ 565547 w 6682383"/>
              <a:gd name="connsiteY20078" fmla="*/ 2965400 h 6812607"/>
              <a:gd name="connsiteX20079" fmla="*/ 565547 w 6682383"/>
              <a:gd name="connsiteY20079" fmla="*/ 2972842 h 6812607"/>
              <a:gd name="connsiteX20080" fmla="*/ 587871 w 6682383"/>
              <a:gd name="connsiteY20080" fmla="*/ 2965400 h 6812607"/>
              <a:gd name="connsiteX20081" fmla="*/ 602754 w 6682383"/>
              <a:gd name="connsiteY20081" fmla="*/ 2950517 h 6812607"/>
              <a:gd name="connsiteX20082" fmla="*/ 602754 w 6682383"/>
              <a:gd name="connsiteY20082" fmla="*/ 2957959 h 6812607"/>
              <a:gd name="connsiteX20083" fmla="*/ 602754 w 6682383"/>
              <a:gd name="connsiteY20083" fmla="*/ 2965400 h 6812607"/>
              <a:gd name="connsiteX20084" fmla="*/ 602754 w 6682383"/>
              <a:gd name="connsiteY20084" fmla="*/ 2972842 h 6812607"/>
              <a:gd name="connsiteX20085" fmla="*/ 610195 w 6682383"/>
              <a:gd name="connsiteY20085" fmla="*/ 2980283 h 6812607"/>
              <a:gd name="connsiteX20086" fmla="*/ 610195 w 6682383"/>
              <a:gd name="connsiteY20086" fmla="*/ 2987724 h 6812607"/>
              <a:gd name="connsiteX20087" fmla="*/ 617637 w 6682383"/>
              <a:gd name="connsiteY20087" fmla="*/ 2980283 h 6812607"/>
              <a:gd name="connsiteX20088" fmla="*/ 625078 w 6682383"/>
              <a:gd name="connsiteY20088" fmla="*/ 2980283 h 6812607"/>
              <a:gd name="connsiteX20089" fmla="*/ 632520 w 6682383"/>
              <a:gd name="connsiteY20089" fmla="*/ 2980283 h 6812607"/>
              <a:gd name="connsiteX20090" fmla="*/ 625078 w 6682383"/>
              <a:gd name="connsiteY20090" fmla="*/ 2972842 h 6812607"/>
              <a:gd name="connsiteX20091" fmla="*/ 617637 w 6682383"/>
              <a:gd name="connsiteY20091" fmla="*/ 2957959 h 6812607"/>
              <a:gd name="connsiteX20092" fmla="*/ 625078 w 6682383"/>
              <a:gd name="connsiteY20092" fmla="*/ 2950517 h 6812607"/>
              <a:gd name="connsiteX20093" fmla="*/ 610195 w 6682383"/>
              <a:gd name="connsiteY20093" fmla="*/ 2950517 h 6812607"/>
              <a:gd name="connsiteX20094" fmla="*/ 602754 w 6682383"/>
              <a:gd name="connsiteY20094" fmla="*/ 2943076 h 6812607"/>
              <a:gd name="connsiteX20095" fmla="*/ 610195 w 6682383"/>
              <a:gd name="connsiteY20095" fmla="*/ 2935635 h 6812607"/>
              <a:gd name="connsiteX20096" fmla="*/ 625078 w 6682383"/>
              <a:gd name="connsiteY20096" fmla="*/ 2928193 h 6812607"/>
              <a:gd name="connsiteX20097" fmla="*/ 632520 w 6682383"/>
              <a:gd name="connsiteY20097" fmla="*/ 2913310 h 6812607"/>
              <a:gd name="connsiteX20098" fmla="*/ 632520 w 6682383"/>
              <a:gd name="connsiteY20098" fmla="*/ 2920752 h 6812607"/>
              <a:gd name="connsiteX20099" fmla="*/ 632520 w 6682383"/>
              <a:gd name="connsiteY20099" fmla="*/ 2928193 h 6812607"/>
              <a:gd name="connsiteX20100" fmla="*/ 639961 w 6682383"/>
              <a:gd name="connsiteY20100" fmla="*/ 2928193 h 6812607"/>
              <a:gd name="connsiteX20101" fmla="*/ 651123 w 6682383"/>
              <a:gd name="connsiteY20101" fmla="*/ 2909590 h 6812607"/>
              <a:gd name="connsiteX20102" fmla="*/ 639961 w 6682383"/>
              <a:gd name="connsiteY20102" fmla="*/ 2905869 h 6812607"/>
              <a:gd name="connsiteX20103" fmla="*/ 617637 w 6682383"/>
              <a:gd name="connsiteY20103" fmla="*/ 2913310 h 6812607"/>
              <a:gd name="connsiteX20104" fmla="*/ 610195 w 6682383"/>
              <a:gd name="connsiteY20104" fmla="*/ 2920752 h 6812607"/>
              <a:gd name="connsiteX20105" fmla="*/ 606475 w 6682383"/>
              <a:gd name="connsiteY20105" fmla="*/ 2924472 h 6812607"/>
              <a:gd name="connsiteX20106" fmla="*/ 602754 w 6682383"/>
              <a:gd name="connsiteY20106" fmla="*/ 2920752 h 6812607"/>
              <a:gd name="connsiteX20107" fmla="*/ 610195 w 6682383"/>
              <a:gd name="connsiteY20107" fmla="*/ 2913310 h 6812607"/>
              <a:gd name="connsiteX20108" fmla="*/ 610195 w 6682383"/>
              <a:gd name="connsiteY20108" fmla="*/ 2905869 h 6812607"/>
              <a:gd name="connsiteX20109" fmla="*/ 625078 w 6682383"/>
              <a:gd name="connsiteY20109" fmla="*/ 2898428 h 6812607"/>
              <a:gd name="connsiteX20110" fmla="*/ 639961 w 6682383"/>
              <a:gd name="connsiteY20110" fmla="*/ 2894707 h 6812607"/>
              <a:gd name="connsiteX20111" fmla="*/ 647402 w 6682383"/>
              <a:gd name="connsiteY20111" fmla="*/ 2898428 h 6812607"/>
              <a:gd name="connsiteX20112" fmla="*/ 662285 w 6682383"/>
              <a:gd name="connsiteY20112" fmla="*/ 2902148 h 6812607"/>
              <a:gd name="connsiteX20113" fmla="*/ 669727 w 6682383"/>
              <a:gd name="connsiteY20113" fmla="*/ 2898428 h 6812607"/>
              <a:gd name="connsiteX20114" fmla="*/ 669727 w 6682383"/>
              <a:gd name="connsiteY20114" fmla="*/ 2868662 h 6812607"/>
              <a:gd name="connsiteX20115" fmla="*/ 669727 w 6682383"/>
              <a:gd name="connsiteY20115" fmla="*/ 2861220 h 6812607"/>
              <a:gd name="connsiteX20116" fmla="*/ 677168 w 6682383"/>
              <a:gd name="connsiteY20116" fmla="*/ 2861220 h 6812607"/>
              <a:gd name="connsiteX20117" fmla="*/ 684610 w 6682383"/>
              <a:gd name="connsiteY20117" fmla="*/ 2861220 h 6812607"/>
              <a:gd name="connsiteX20118" fmla="*/ 680889 w 6682383"/>
              <a:gd name="connsiteY20118" fmla="*/ 2850058 h 6812607"/>
              <a:gd name="connsiteX20119" fmla="*/ 684610 w 6682383"/>
              <a:gd name="connsiteY20119" fmla="*/ 2835176 h 6812607"/>
              <a:gd name="connsiteX20120" fmla="*/ 699492 w 6682383"/>
              <a:gd name="connsiteY20120" fmla="*/ 2824013 h 6812607"/>
              <a:gd name="connsiteX20121" fmla="*/ 706934 w 6682383"/>
              <a:gd name="connsiteY20121" fmla="*/ 2816572 h 6812607"/>
              <a:gd name="connsiteX20122" fmla="*/ 718096 w 6682383"/>
              <a:gd name="connsiteY20122" fmla="*/ 2801689 h 6812607"/>
              <a:gd name="connsiteX20123" fmla="*/ 714375 w 6682383"/>
              <a:gd name="connsiteY20123" fmla="*/ 2794248 h 6812607"/>
              <a:gd name="connsiteX20124" fmla="*/ 714375 w 6682383"/>
              <a:gd name="connsiteY20124" fmla="*/ 2779366 h 6812607"/>
              <a:gd name="connsiteX20125" fmla="*/ 729258 w 6682383"/>
              <a:gd name="connsiteY20125" fmla="*/ 2779366 h 6812607"/>
              <a:gd name="connsiteX20126" fmla="*/ 736699 w 6682383"/>
              <a:gd name="connsiteY20126" fmla="*/ 2757041 h 6812607"/>
              <a:gd name="connsiteX20127" fmla="*/ 744141 w 6682383"/>
              <a:gd name="connsiteY20127" fmla="*/ 2742158 h 6812607"/>
              <a:gd name="connsiteX20128" fmla="*/ 744141 w 6682383"/>
              <a:gd name="connsiteY20128" fmla="*/ 2749599 h 6812607"/>
              <a:gd name="connsiteX20129" fmla="*/ 744141 w 6682383"/>
              <a:gd name="connsiteY20129" fmla="*/ 2757041 h 6812607"/>
              <a:gd name="connsiteX20130" fmla="*/ 744141 w 6682383"/>
              <a:gd name="connsiteY20130" fmla="*/ 2764482 h 6812607"/>
              <a:gd name="connsiteX20131" fmla="*/ 747861 w 6682383"/>
              <a:gd name="connsiteY20131" fmla="*/ 2775644 h 6812607"/>
              <a:gd name="connsiteX20132" fmla="*/ 759024 w 6682383"/>
              <a:gd name="connsiteY20132" fmla="*/ 2771924 h 6812607"/>
              <a:gd name="connsiteX20133" fmla="*/ 766465 w 6682383"/>
              <a:gd name="connsiteY20133" fmla="*/ 2771924 h 6812607"/>
              <a:gd name="connsiteX20134" fmla="*/ 766465 w 6682383"/>
              <a:gd name="connsiteY20134" fmla="*/ 2779366 h 6812607"/>
              <a:gd name="connsiteX20135" fmla="*/ 759024 w 6682383"/>
              <a:gd name="connsiteY20135" fmla="*/ 2786807 h 6812607"/>
              <a:gd name="connsiteX20136" fmla="*/ 747861 w 6682383"/>
              <a:gd name="connsiteY20136" fmla="*/ 2801689 h 6812607"/>
              <a:gd name="connsiteX20137" fmla="*/ 744141 w 6682383"/>
              <a:gd name="connsiteY20137" fmla="*/ 2816572 h 6812607"/>
              <a:gd name="connsiteX20138" fmla="*/ 736699 w 6682383"/>
              <a:gd name="connsiteY20138" fmla="*/ 2816572 h 6812607"/>
              <a:gd name="connsiteX20139" fmla="*/ 728328 w 6682383"/>
              <a:gd name="connsiteY20139" fmla="*/ 2820293 h 6812607"/>
              <a:gd name="connsiteX20140" fmla="*/ 727770 w 6682383"/>
              <a:gd name="connsiteY20140" fmla="*/ 2821037 h 6812607"/>
              <a:gd name="connsiteX20141" fmla="*/ 729258 w 6682383"/>
              <a:gd name="connsiteY20141" fmla="*/ 2816572 h 6812607"/>
              <a:gd name="connsiteX20142" fmla="*/ 725537 w 6682383"/>
              <a:gd name="connsiteY20142" fmla="*/ 2809131 h 6812607"/>
              <a:gd name="connsiteX20143" fmla="*/ 714375 w 6682383"/>
              <a:gd name="connsiteY20143" fmla="*/ 2809131 h 6812607"/>
              <a:gd name="connsiteX20144" fmla="*/ 721816 w 6682383"/>
              <a:gd name="connsiteY20144" fmla="*/ 2824013 h 6812607"/>
              <a:gd name="connsiteX20145" fmla="*/ 726777 w 6682383"/>
              <a:gd name="connsiteY20145" fmla="*/ 2822360 h 6812607"/>
              <a:gd name="connsiteX20146" fmla="*/ 725537 w 6682383"/>
              <a:gd name="connsiteY20146" fmla="*/ 2824013 h 6812607"/>
              <a:gd name="connsiteX20147" fmla="*/ 736699 w 6682383"/>
              <a:gd name="connsiteY20147" fmla="*/ 2831455 h 6812607"/>
              <a:gd name="connsiteX20148" fmla="*/ 744141 w 6682383"/>
              <a:gd name="connsiteY20148" fmla="*/ 2831455 h 6812607"/>
              <a:gd name="connsiteX20149" fmla="*/ 747861 w 6682383"/>
              <a:gd name="connsiteY20149" fmla="*/ 2824013 h 6812607"/>
              <a:gd name="connsiteX20150" fmla="*/ 751582 w 6682383"/>
              <a:gd name="connsiteY20150" fmla="*/ 2816572 h 6812607"/>
              <a:gd name="connsiteX20151" fmla="*/ 759024 w 6682383"/>
              <a:gd name="connsiteY20151" fmla="*/ 2816572 h 6812607"/>
              <a:gd name="connsiteX20152" fmla="*/ 759024 w 6682383"/>
              <a:gd name="connsiteY20152" fmla="*/ 2809131 h 6812607"/>
              <a:gd name="connsiteX20153" fmla="*/ 762744 w 6682383"/>
              <a:gd name="connsiteY20153" fmla="*/ 2805410 h 6812607"/>
              <a:gd name="connsiteX20154" fmla="*/ 770186 w 6682383"/>
              <a:gd name="connsiteY20154" fmla="*/ 2797969 h 6812607"/>
              <a:gd name="connsiteX20155" fmla="*/ 773906 w 6682383"/>
              <a:gd name="connsiteY20155" fmla="*/ 2786807 h 6812607"/>
              <a:gd name="connsiteX20156" fmla="*/ 781348 w 6682383"/>
              <a:gd name="connsiteY20156" fmla="*/ 2771924 h 6812607"/>
              <a:gd name="connsiteX20157" fmla="*/ 781348 w 6682383"/>
              <a:gd name="connsiteY20157" fmla="*/ 2757041 h 6812607"/>
              <a:gd name="connsiteX20158" fmla="*/ 773906 w 6682383"/>
              <a:gd name="connsiteY20158" fmla="*/ 2753320 h 6812607"/>
              <a:gd name="connsiteX20159" fmla="*/ 773906 w 6682383"/>
              <a:gd name="connsiteY20159" fmla="*/ 2742158 h 6812607"/>
              <a:gd name="connsiteX20160" fmla="*/ 773906 w 6682383"/>
              <a:gd name="connsiteY20160" fmla="*/ 2727275 h 6812607"/>
              <a:gd name="connsiteX20161" fmla="*/ 766465 w 6682383"/>
              <a:gd name="connsiteY20161" fmla="*/ 2719834 h 6812607"/>
              <a:gd name="connsiteX20162" fmla="*/ 773906 w 6682383"/>
              <a:gd name="connsiteY20162" fmla="*/ 2712392 h 6812607"/>
              <a:gd name="connsiteX20163" fmla="*/ 781348 w 6682383"/>
              <a:gd name="connsiteY20163" fmla="*/ 2719834 h 6812607"/>
              <a:gd name="connsiteX20164" fmla="*/ 796231 w 6682383"/>
              <a:gd name="connsiteY20164" fmla="*/ 2712392 h 6812607"/>
              <a:gd name="connsiteX20165" fmla="*/ 788789 w 6682383"/>
              <a:gd name="connsiteY20165" fmla="*/ 2712392 h 6812607"/>
              <a:gd name="connsiteX20166" fmla="*/ 781348 w 6682383"/>
              <a:gd name="connsiteY20166" fmla="*/ 2697510 h 6812607"/>
              <a:gd name="connsiteX20167" fmla="*/ 796231 w 6682383"/>
              <a:gd name="connsiteY20167" fmla="*/ 2690068 h 6812607"/>
              <a:gd name="connsiteX20168" fmla="*/ 799951 w 6682383"/>
              <a:gd name="connsiteY20168" fmla="*/ 2693789 h 6812607"/>
              <a:gd name="connsiteX20169" fmla="*/ 803672 w 6682383"/>
              <a:gd name="connsiteY20169" fmla="*/ 2697510 h 6812607"/>
              <a:gd name="connsiteX20170" fmla="*/ 811114 w 6682383"/>
              <a:gd name="connsiteY20170" fmla="*/ 2697510 h 6812607"/>
              <a:gd name="connsiteX20171" fmla="*/ 811114 w 6682383"/>
              <a:gd name="connsiteY20171" fmla="*/ 2682627 h 6812607"/>
              <a:gd name="connsiteX20172" fmla="*/ 825996 w 6682383"/>
              <a:gd name="connsiteY20172" fmla="*/ 2645420 h 6812607"/>
              <a:gd name="connsiteX20173" fmla="*/ 825996 w 6682383"/>
              <a:gd name="connsiteY20173" fmla="*/ 2660303 h 6812607"/>
              <a:gd name="connsiteX20174" fmla="*/ 818555 w 6682383"/>
              <a:gd name="connsiteY20174" fmla="*/ 2678906 h 6812607"/>
              <a:gd name="connsiteX20175" fmla="*/ 825996 w 6682383"/>
              <a:gd name="connsiteY20175" fmla="*/ 2675185 h 6812607"/>
              <a:gd name="connsiteX20176" fmla="*/ 833438 w 6682383"/>
              <a:gd name="connsiteY20176" fmla="*/ 2667744 h 6812607"/>
              <a:gd name="connsiteX20177" fmla="*/ 840879 w 6682383"/>
              <a:gd name="connsiteY20177" fmla="*/ 2660303 h 6812607"/>
              <a:gd name="connsiteX20178" fmla="*/ 844600 w 6682383"/>
              <a:gd name="connsiteY20178" fmla="*/ 2656582 h 6812607"/>
              <a:gd name="connsiteX20179" fmla="*/ 848320 w 6682383"/>
              <a:gd name="connsiteY20179" fmla="*/ 2645420 h 6812607"/>
              <a:gd name="connsiteX20180" fmla="*/ 866924 w 6682383"/>
              <a:gd name="connsiteY20180" fmla="*/ 2626816 h 6812607"/>
              <a:gd name="connsiteX20181" fmla="*/ 878086 w 6682383"/>
              <a:gd name="connsiteY20181" fmla="*/ 2608213 h 6812607"/>
              <a:gd name="connsiteX20182" fmla="*/ 885528 w 6682383"/>
              <a:gd name="connsiteY20182" fmla="*/ 2608213 h 6812607"/>
              <a:gd name="connsiteX20183" fmla="*/ 885528 w 6682383"/>
              <a:gd name="connsiteY20183" fmla="*/ 2600771 h 6812607"/>
              <a:gd name="connsiteX20184" fmla="*/ 885528 w 6682383"/>
              <a:gd name="connsiteY20184" fmla="*/ 2593330 h 6812607"/>
              <a:gd name="connsiteX20185" fmla="*/ 878086 w 6682383"/>
              <a:gd name="connsiteY20185" fmla="*/ 2578447 h 6812607"/>
              <a:gd name="connsiteX20186" fmla="*/ 885528 w 6682383"/>
              <a:gd name="connsiteY20186" fmla="*/ 2571006 h 6812607"/>
              <a:gd name="connsiteX20187" fmla="*/ 878086 w 6682383"/>
              <a:gd name="connsiteY20187" fmla="*/ 2571006 h 6812607"/>
              <a:gd name="connsiteX20188" fmla="*/ 885528 w 6682383"/>
              <a:gd name="connsiteY20188" fmla="*/ 2563564 h 6812607"/>
              <a:gd name="connsiteX20189" fmla="*/ 892969 w 6682383"/>
              <a:gd name="connsiteY20189" fmla="*/ 2563564 h 6812607"/>
              <a:gd name="connsiteX20190" fmla="*/ 900410 w 6682383"/>
              <a:gd name="connsiteY20190" fmla="*/ 2548681 h 6812607"/>
              <a:gd name="connsiteX20191" fmla="*/ 892969 w 6682383"/>
              <a:gd name="connsiteY20191" fmla="*/ 2548681 h 6812607"/>
              <a:gd name="connsiteX20192" fmla="*/ 900410 w 6682383"/>
              <a:gd name="connsiteY20192" fmla="*/ 2533799 h 6812607"/>
              <a:gd name="connsiteX20193" fmla="*/ 907852 w 6682383"/>
              <a:gd name="connsiteY20193" fmla="*/ 2533799 h 6812607"/>
              <a:gd name="connsiteX20194" fmla="*/ 911573 w 6682383"/>
              <a:gd name="connsiteY20194" fmla="*/ 2526357 h 6812607"/>
              <a:gd name="connsiteX20195" fmla="*/ 922735 w 6682383"/>
              <a:gd name="connsiteY20195" fmla="*/ 2518916 h 6812607"/>
              <a:gd name="connsiteX20196" fmla="*/ 937617 w 6682383"/>
              <a:gd name="connsiteY20196" fmla="*/ 2504033 h 6812607"/>
              <a:gd name="connsiteX20197" fmla="*/ 945059 w 6682383"/>
              <a:gd name="connsiteY20197" fmla="*/ 2504033 h 6812607"/>
              <a:gd name="connsiteX20198" fmla="*/ 948780 w 6682383"/>
              <a:gd name="connsiteY20198" fmla="*/ 2496592 h 6812607"/>
              <a:gd name="connsiteX20199" fmla="*/ 956221 w 6682383"/>
              <a:gd name="connsiteY20199" fmla="*/ 2492871 h 6812607"/>
              <a:gd name="connsiteX20200" fmla="*/ 967383 w 6682383"/>
              <a:gd name="connsiteY20200" fmla="*/ 2489150 h 6812607"/>
              <a:gd name="connsiteX20201" fmla="*/ 967383 w 6682383"/>
              <a:gd name="connsiteY20201" fmla="*/ 2481709 h 6812607"/>
              <a:gd name="connsiteX20202" fmla="*/ 967383 w 6682383"/>
              <a:gd name="connsiteY20202" fmla="*/ 2466826 h 6812607"/>
              <a:gd name="connsiteX20203" fmla="*/ 982266 w 6682383"/>
              <a:gd name="connsiteY20203" fmla="*/ 2451943 h 6812607"/>
              <a:gd name="connsiteX20204" fmla="*/ 989707 w 6682383"/>
              <a:gd name="connsiteY20204" fmla="*/ 2437060 h 6812607"/>
              <a:gd name="connsiteX20205" fmla="*/ 1004590 w 6682383"/>
              <a:gd name="connsiteY20205" fmla="*/ 2422178 h 6812607"/>
              <a:gd name="connsiteX20206" fmla="*/ 1004590 w 6682383"/>
              <a:gd name="connsiteY20206" fmla="*/ 2411015 h 6812607"/>
              <a:gd name="connsiteX20207" fmla="*/ 1004590 w 6682383"/>
              <a:gd name="connsiteY20207" fmla="*/ 2407295 h 6812607"/>
              <a:gd name="connsiteX20208" fmla="*/ 997149 w 6682383"/>
              <a:gd name="connsiteY20208" fmla="*/ 2414736 h 6812607"/>
              <a:gd name="connsiteX20209" fmla="*/ 989707 w 6682383"/>
              <a:gd name="connsiteY20209" fmla="*/ 2414736 h 6812607"/>
              <a:gd name="connsiteX20210" fmla="*/ 985987 w 6682383"/>
              <a:gd name="connsiteY20210" fmla="*/ 2407295 h 6812607"/>
              <a:gd name="connsiteX20211" fmla="*/ 993428 w 6682383"/>
              <a:gd name="connsiteY20211" fmla="*/ 2399853 h 6812607"/>
              <a:gd name="connsiteX20212" fmla="*/ 1008311 w 6682383"/>
              <a:gd name="connsiteY20212" fmla="*/ 2392412 h 6812607"/>
              <a:gd name="connsiteX20213" fmla="*/ 1023194 w 6682383"/>
              <a:gd name="connsiteY20213" fmla="*/ 2384970 h 6812607"/>
              <a:gd name="connsiteX20214" fmla="*/ 1034356 w 6682383"/>
              <a:gd name="connsiteY20214" fmla="*/ 2381250 h 6812607"/>
              <a:gd name="connsiteX20215" fmla="*/ 1038076 w 6682383"/>
              <a:gd name="connsiteY20215" fmla="*/ 2370088 h 6812607"/>
              <a:gd name="connsiteX20216" fmla="*/ 1034356 w 6682383"/>
              <a:gd name="connsiteY20216" fmla="*/ 2355205 h 6812607"/>
              <a:gd name="connsiteX20217" fmla="*/ 1030635 w 6682383"/>
              <a:gd name="connsiteY20217" fmla="*/ 2362646 h 6812607"/>
              <a:gd name="connsiteX20218" fmla="*/ 1026914 w 6682383"/>
              <a:gd name="connsiteY20218" fmla="*/ 2355205 h 6812607"/>
              <a:gd name="connsiteX20219" fmla="*/ 1041797 w 6682383"/>
              <a:gd name="connsiteY20219" fmla="*/ 2332881 h 6812607"/>
              <a:gd name="connsiteX20220" fmla="*/ 1056680 w 6682383"/>
              <a:gd name="connsiteY20220" fmla="*/ 2325439 h 6812607"/>
              <a:gd name="connsiteX20221" fmla="*/ 1064121 w 6682383"/>
              <a:gd name="connsiteY20221" fmla="*/ 2317998 h 6812607"/>
              <a:gd name="connsiteX20222" fmla="*/ 1075283 w 6682383"/>
              <a:gd name="connsiteY20222" fmla="*/ 2321719 h 6812607"/>
              <a:gd name="connsiteX20223" fmla="*/ 1071563 w 6682383"/>
              <a:gd name="connsiteY20223" fmla="*/ 2332881 h 6812607"/>
              <a:gd name="connsiteX20224" fmla="*/ 1067842 w 6682383"/>
              <a:gd name="connsiteY20224" fmla="*/ 2340322 h 6812607"/>
              <a:gd name="connsiteX20225" fmla="*/ 1064121 w 6682383"/>
              <a:gd name="connsiteY20225" fmla="*/ 2332881 h 6812607"/>
              <a:gd name="connsiteX20226" fmla="*/ 1056680 w 6682383"/>
              <a:gd name="connsiteY20226" fmla="*/ 2332881 h 6812607"/>
              <a:gd name="connsiteX20227" fmla="*/ 1056680 w 6682383"/>
              <a:gd name="connsiteY20227" fmla="*/ 2336601 h 6812607"/>
              <a:gd name="connsiteX20228" fmla="*/ 1064121 w 6682383"/>
              <a:gd name="connsiteY20228" fmla="*/ 2340322 h 6812607"/>
              <a:gd name="connsiteX20229" fmla="*/ 1056680 w 6682383"/>
              <a:gd name="connsiteY20229" fmla="*/ 2355205 h 6812607"/>
              <a:gd name="connsiteX20230" fmla="*/ 1049239 w 6682383"/>
              <a:gd name="connsiteY20230" fmla="*/ 2370088 h 6812607"/>
              <a:gd name="connsiteX20231" fmla="*/ 1056680 w 6682383"/>
              <a:gd name="connsiteY20231" fmla="*/ 2370088 h 6812607"/>
              <a:gd name="connsiteX20232" fmla="*/ 1064121 w 6682383"/>
              <a:gd name="connsiteY20232" fmla="*/ 2362646 h 6812607"/>
              <a:gd name="connsiteX20233" fmla="*/ 1064121 w 6682383"/>
              <a:gd name="connsiteY20233" fmla="*/ 2355205 h 6812607"/>
              <a:gd name="connsiteX20234" fmla="*/ 1071563 w 6682383"/>
              <a:gd name="connsiteY20234" fmla="*/ 2351484 h 6812607"/>
              <a:gd name="connsiteX20235" fmla="*/ 1071563 w 6682383"/>
              <a:gd name="connsiteY20235" fmla="*/ 2347763 h 6812607"/>
              <a:gd name="connsiteX20236" fmla="*/ 1082725 w 6682383"/>
              <a:gd name="connsiteY20236" fmla="*/ 2336601 h 6812607"/>
              <a:gd name="connsiteX20237" fmla="*/ 1093887 w 6682383"/>
              <a:gd name="connsiteY20237" fmla="*/ 2340322 h 6812607"/>
              <a:gd name="connsiteX20238" fmla="*/ 1101328 w 6682383"/>
              <a:gd name="connsiteY20238" fmla="*/ 2332881 h 6812607"/>
              <a:gd name="connsiteX20239" fmla="*/ 1101328 w 6682383"/>
              <a:gd name="connsiteY20239" fmla="*/ 2325439 h 6812607"/>
              <a:gd name="connsiteX20240" fmla="*/ 1093887 w 6682383"/>
              <a:gd name="connsiteY20240" fmla="*/ 2325439 h 6812607"/>
              <a:gd name="connsiteX20241" fmla="*/ 1093887 w 6682383"/>
              <a:gd name="connsiteY20241" fmla="*/ 2317998 h 6812607"/>
              <a:gd name="connsiteX20242" fmla="*/ 1082725 w 6682383"/>
              <a:gd name="connsiteY20242" fmla="*/ 2314277 h 6812607"/>
              <a:gd name="connsiteX20243" fmla="*/ 1079004 w 6682383"/>
              <a:gd name="connsiteY20243" fmla="*/ 2295674 h 6812607"/>
              <a:gd name="connsiteX20244" fmla="*/ 1079004 w 6682383"/>
              <a:gd name="connsiteY20244" fmla="*/ 2288232 h 6812607"/>
              <a:gd name="connsiteX20245" fmla="*/ 1075283 w 6682383"/>
              <a:gd name="connsiteY20245" fmla="*/ 2280791 h 6812607"/>
              <a:gd name="connsiteX20246" fmla="*/ 1071563 w 6682383"/>
              <a:gd name="connsiteY20246" fmla="*/ 2269629 h 6812607"/>
              <a:gd name="connsiteX20247" fmla="*/ 1060400 w 6682383"/>
              <a:gd name="connsiteY20247" fmla="*/ 2273349 h 6812607"/>
              <a:gd name="connsiteX20248" fmla="*/ 1049239 w 6682383"/>
              <a:gd name="connsiteY20248" fmla="*/ 2273349 h 6812607"/>
              <a:gd name="connsiteX20249" fmla="*/ 1056680 w 6682383"/>
              <a:gd name="connsiteY20249" fmla="*/ 2258467 h 6812607"/>
              <a:gd name="connsiteX20250" fmla="*/ 1049239 w 6682383"/>
              <a:gd name="connsiteY20250" fmla="*/ 2251025 h 6812607"/>
              <a:gd name="connsiteX20251" fmla="*/ 1041797 w 6682383"/>
              <a:gd name="connsiteY20251" fmla="*/ 2247304 h 6812607"/>
              <a:gd name="connsiteX20252" fmla="*/ 1049239 w 6682383"/>
              <a:gd name="connsiteY20252" fmla="*/ 2228701 h 6812607"/>
              <a:gd name="connsiteX20253" fmla="*/ 1052959 w 6682383"/>
              <a:gd name="connsiteY20253" fmla="*/ 2206377 h 6812607"/>
              <a:gd name="connsiteX20254" fmla="*/ 1056680 w 6682383"/>
              <a:gd name="connsiteY20254" fmla="*/ 2180332 h 6812607"/>
              <a:gd name="connsiteX20255" fmla="*/ 1075283 w 6682383"/>
              <a:gd name="connsiteY20255" fmla="*/ 2154287 h 6812607"/>
              <a:gd name="connsiteX20256" fmla="*/ 1093887 w 6682383"/>
              <a:gd name="connsiteY20256" fmla="*/ 2139404 h 6812607"/>
              <a:gd name="connsiteX20257" fmla="*/ 1108770 w 6682383"/>
              <a:gd name="connsiteY20257" fmla="*/ 2131963 h 6812607"/>
              <a:gd name="connsiteX20258" fmla="*/ 1123652 w 6682383"/>
              <a:gd name="connsiteY20258" fmla="*/ 2109638 h 6812607"/>
              <a:gd name="connsiteX20259" fmla="*/ 1134815 w 6682383"/>
              <a:gd name="connsiteY20259" fmla="*/ 2105918 h 6812607"/>
              <a:gd name="connsiteX20260" fmla="*/ 1153418 w 6682383"/>
              <a:gd name="connsiteY20260" fmla="*/ 2087314 h 6812607"/>
              <a:gd name="connsiteX20261" fmla="*/ 1160859 w 6682383"/>
              <a:gd name="connsiteY20261" fmla="*/ 2079873 h 6812607"/>
              <a:gd name="connsiteX20262" fmla="*/ 1158069 w 6682383"/>
              <a:gd name="connsiteY20262" fmla="*/ 2086384 h 6812607"/>
              <a:gd name="connsiteX20263" fmla="*/ 1160859 w 6682383"/>
              <a:gd name="connsiteY20263" fmla="*/ 2094756 h 6812607"/>
              <a:gd name="connsiteX20264" fmla="*/ 1168301 w 6682383"/>
              <a:gd name="connsiteY20264" fmla="*/ 2087314 h 6812607"/>
              <a:gd name="connsiteX20265" fmla="*/ 1175742 w 6682383"/>
              <a:gd name="connsiteY20265" fmla="*/ 2079873 h 6812607"/>
              <a:gd name="connsiteX20266" fmla="*/ 1183184 w 6682383"/>
              <a:gd name="connsiteY20266" fmla="*/ 2072431 h 6812607"/>
              <a:gd name="connsiteX20267" fmla="*/ 1190625 w 6682383"/>
              <a:gd name="connsiteY20267" fmla="*/ 2064990 h 6812607"/>
              <a:gd name="connsiteX20268" fmla="*/ 1235274 w 6682383"/>
              <a:gd name="connsiteY20268" fmla="*/ 2035224 h 6812607"/>
              <a:gd name="connsiteX20269" fmla="*/ 1238994 w 6682383"/>
              <a:gd name="connsiteY20269" fmla="*/ 2027783 h 6812607"/>
              <a:gd name="connsiteX20270" fmla="*/ 1250156 w 6682383"/>
              <a:gd name="connsiteY20270" fmla="*/ 2027783 h 6812607"/>
              <a:gd name="connsiteX20271" fmla="*/ 1265039 w 6682383"/>
              <a:gd name="connsiteY20271" fmla="*/ 2027783 h 6812607"/>
              <a:gd name="connsiteX20272" fmla="*/ 1265039 w 6682383"/>
              <a:gd name="connsiteY20272" fmla="*/ 2020342 h 6812607"/>
              <a:gd name="connsiteX20273" fmla="*/ 1257598 w 6682383"/>
              <a:gd name="connsiteY20273" fmla="*/ 2005459 h 6812607"/>
              <a:gd name="connsiteX20274" fmla="*/ 1257598 w 6682383"/>
              <a:gd name="connsiteY20274" fmla="*/ 1990576 h 6812607"/>
              <a:gd name="connsiteX20275" fmla="*/ 1257598 w 6682383"/>
              <a:gd name="connsiteY20275" fmla="*/ 1983135 h 6812607"/>
              <a:gd name="connsiteX20276" fmla="*/ 1265039 w 6682383"/>
              <a:gd name="connsiteY20276" fmla="*/ 1998017 h 6812607"/>
              <a:gd name="connsiteX20277" fmla="*/ 1279922 w 6682383"/>
              <a:gd name="connsiteY20277" fmla="*/ 1998017 h 6812607"/>
              <a:gd name="connsiteX20278" fmla="*/ 1283643 w 6682383"/>
              <a:gd name="connsiteY20278" fmla="*/ 1983135 h 6812607"/>
              <a:gd name="connsiteX20279" fmla="*/ 1279922 w 6682383"/>
              <a:gd name="connsiteY20279" fmla="*/ 1983135 h 6812607"/>
              <a:gd name="connsiteX20280" fmla="*/ 1272481 w 6682383"/>
              <a:gd name="connsiteY20280" fmla="*/ 1975693 h 6812607"/>
              <a:gd name="connsiteX20281" fmla="*/ 1287364 w 6682383"/>
              <a:gd name="connsiteY20281" fmla="*/ 1975693 h 6812607"/>
              <a:gd name="connsiteX20282" fmla="*/ 1302246 w 6682383"/>
              <a:gd name="connsiteY20282" fmla="*/ 1975693 h 6812607"/>
              <a:gd name="connsiteX20283" fmla="*/ 1309688 w 6682383"/>
              <a:gd name="connsiteY20283" fmla="*/ 1968252 h 6812607"/>
              <a:gd name="connsiteX20284" fmla="*/ 1324571 w 6682383"/>
              <a:gd name="connsiteY20284" fmla="*/ 1953369 h 6812607"/>
              <a:gd name="connsiteX20285" fmla="*/ 1332012 w 6682383"/>
              <a:gd name="connsiteY20285" fmla="*/ 1949648 h 6812607"/>
              <a:gd name="connsiteX20286" fmla="*/ 1339453 w 6682383"/>
              <a:gd name="connsiteY20286" fmla="*/ 1945928 h 6812607"/>
              <a:gd name="connsiteX20287" fmla="*/ 1339453 w 6682383"/>
              <a:gd name="connsiteY20287" fmla="*/ 1938486 h 6812607"/>
              <a:gd name="connsiteX20288" fmla="*/ 1346895 w 6682383"/>
              <a:gd name="connsiteY20288" fmla="*/ 1938486 h 6812607"/>
              <a:gd name="connsiteX20289" fmla="*/ 1369219 w 6682383"/>
              <a:gd name="connsiteY20289" fmla="*/ 1931045 h 6812607"/>
              <a:gd name="connsiteX20290" fmla="*/ 1369219 w 6682383"/>
              <a:gd name="connsiteY20290" fmla="*/ 1923603 h 6812607"/>
              <a:gd name="connsiteX20291" fmla="*/ 1376660 w 6682383"/>
              <a:gd name="connsiteY20291" fmla="*/ 1931045 h 6812607"/>
              <a:gd name="connsiteX20292" fmla="*/ 1376660 w 6682383"/>
              <a:gd name="connsiteY20292" fmla="*/ 1938486 h 6812607"/>
              <a:gd name="connsiteX20293" fmla="*/ 1376660 w 6682383"/>
              <a:gd name="connsiteY20293" fmla="*/ 1945928 h 6812607"/>
              <a:gd name="connsiteX20294" fmla="*/ 1380381 w 6682383"/>
              <a:gd name="connsiteY20294" fmla="*/ 1957090 h 6812607"/>
              <a:gd name="connsiteX20295" fmla="*/ 1384102 w 6682383"/>
              <a:gd name="connsiteY20295" fmla="*/ 1953369 h 6812607"/>
              <a:gd name="connsiteX20296" fmla="*/ 1391543 w 6682383"/>
              <a:gd name="connsiteY20296" fmla="*/ 1945928 h 6812607"/>
              <a:gd name="connsiteX20297" fmla="*/ 1395264 w 6682383"/>
              <a:gd name="connsiteY20297" fmla="*/ 1934766 h 6812607"/>
              <a:gd name="connsiteX20298" fmla="*/ 1384102 w 6682383"/>
              <a:gd name="connsiteY20298" fmla="*/ 1923603 h 6812607"/>
              <a:gd name="connsiteX20299" fmla="*/ 1391543 w 6682383"/>
              <a:gd name="connsiteY20299" fmla="*/ 1901279 h 6812607"/>
              <a:gd name="connsiteX20300" fmla="*/ 1398984 w 6682383"/>
              <a:gd name="connsiteY20300" fmla="*/ 1886396 h 6812607"/>
              <a:gd name="connsiteX20301" fmla="*/ 1398984 w 6682383"/>
              <a:gd name="connsiteY20301" fmla="*/ 1878955 h 6812607"/>
              <a:gd name="connsiteX20302" fmla="*/ 1406426 w 6682383"/>
              <a:gd name="connsiteY20302" fmla="*/ 1878955 h 6812607"/>
              <a:gd name="connsiteX20303" fmla="*/ 1410147 w 6682383"/>
              <a:gd name="connsiteY20303" fmla="*/ 1878955 h 6812607"/>
              <a:gd name="connsiteX20304" fmla="*/ 1421309 w 6682383"/>
              <a:gd name="connsiteY20304" fmla="*/ 1878955 h 6812607"/>
              <a:gd name="connsiteX20305" fmla="*/ 1428750 w 6682383"/>
              <a:gd name="connsiteY20305" fmla="*/ 1871513 h 6812607"/>
              <a:gd name="connsiteX20306" fmla="*/ 1428750 w 6682383"/>
              <a:gd name="connsiteY20306" fmla="*/ 1864072 h 6812607"/>
              <a:gd name="connsiteX20307" fmla="*/ 1436192 w 6682383"/>
              <a:gd name="connsiteY20307" fmla="*/ 1864072 h 6812607"/>
              <a:gd name="connsiteX20308" fmla="*/ 1447354 w 6682383"/>
              <a:gd name="connsiteY20308" fmla="*/ 1864072 h 6812607"/>
              <a:gd name="connsiteX20309" fmla="*/ 1443633 w 6682383"/>
              <a:gd name="connsiteY20309" fmla="*/ 1871513 h 6812607"/>
              <a:gd name="connsiteX20310" fmla="*/ 1443633 w 6682383"/>
              <a:gd name="connsiteY20310" fmla="*/ 1878955 h 6812607"/>
              <a:gd name="connsiteX20311" fmla="*/ 1451074 w 6682383"/>
              <a:gd name="connsiteY20311" fmla="*/ 1886396 h 6812607"/>
              <a:gd name="connsiteX20312" fmla="*/ 1465957 w 6682383"/>
              <a:gd name="connsiteY20312" fmla="*/ 1886396 h 6812607"/>
              <a:gd name="connsiteX20313" fmla="*/ 1458516 w 6682383"/>
              <a:gd name="connsiteY20313" fmla="*/ 1878955 h 6812607"/>
              <a:gd name="connsiteX20314" fmla="*/ 1458516 w 6682383"/>
              <a:gd name="connsiteY20314" fmla="*/ 1871513 h 6812607"/>
              <a:gd name="connsiteX20315" fmla="*/ 1462237 w 6682383"/>
              <a:gd name="connsiteY20315" fmla="*/ 1864072 h 6812607"/>
              <a:gd name="connsiteX20316" fmla="*/ 1454795 w 6682383"/>
              <a:gd name="connsiteY20316" fmla="*/ 1860351 h 6812607"/>
              <a:gd name="connsiteX20317" fmla="*/ 1451074 w 6682383"/>
              <a:gd name="connsiteY20317" fmla="*/ 1849189 h 6812607"/>
              <a:gd name="connsiteX20318" fmla="*/ 1458516 w 6682383"/>
              <a:gd name="connsiteY20318" fmla="*/ 1849189 h 6812607"/>
              <a:gd name="connsiteX20319" fmla="*/ 1465957 w 6682383"/>
              <a:gd name="connsiteY20319" fmla="*/ 1841748 h 6812607"/>
              <a:gd name="connsiteX20320" fmla="*/ 1465957 w 6682383"/>
              <a:gd name="connsiteY20320" fmla="*/ 1826865 h 6812607"/>
              <a:gd name="connsiteX20321" fmla="*/ 1472158 w 6682383"/>
              <a:gd name="connsiteY20321" fmla="*/ 1820664 h 6812607"/>
              <a:gd name="connsiteX20322" fmla="*/ 1467817 w 6682383"/>
              <a:gd name="connsiteY20322" fmla="*/ 1821284 h 6812607"/>
              <a:gd name="connsiteX20323" fmla="*/ 1458516 w 6682383"/>
              <a:gd name="connsiteY20323" fmla="*/ 1826865 h 6812607"/>
              <a:gd name="connsiteX20324" fmla="*/ 1447354 w 6682383"/>
              <a:gd name="connsiteY20324" fmla="*/ 1826865 h 6812607"/>
              <a:gd name="connsiteX20325" fmla="*/ 1451074 w 6682383"/>
              <a:gd name="connsiteY20325" fmla="*/ 1819423 h 6812607"/>
              <a:gd name="connsiteX20326" fmla="*/ 1447354 w 6682383"/>
              <a:gd name="connsiteY20326" fmla="*/ 1811982 h 6812607"/>
              <a:gd name="connsiteX20327" fmla="*/ 1465957 w 6682383"/>
              <a:gd name="connsiteY20327" fmla="*/ 1811982 h 6812607"/>
              <a:gd name="connsiteX20328" fmla="*/ 1488281 w 6682383"/>
              <a:gd name="connsiteY20328" fmla="*/ 1811982 h 6812607"/>
              <a:gd name="connsiteX20329" fmla="*/ 1495723 w 6682383"/>
              <a:gd name="connsiteY20329" fmla="*/ 1797099 h 6812607"/>
              <a:gd name="connsiteX20330" fmla="*/ 1503164 w 6682383"/>
              <a:gd name="connsiteY20330" fmla="*/ 1797099 h 6812607"/>
              <a:gd name="connsiteX20331" fmla="*/ 1503164 w 6682383"/>
              <a:gd name="connsiteY20331" fmla="*/ 1804541 h 6812607"/>
              <a:gd name="connsiteX20332" fmla="*/ 1510606 w 6682383"/>
              <a:gd name="connsiteY20332" fmla="*/ 1782216 h 6812607"/>
              <a:gd name="connsiteX20333" fmla="*/ 1510606 w 6682383"/>
              <a:gd name="connsiteY20333" fmla="*/ 1767334 h 6812607"/>
              <a:gd name="connsiteX20334" fmla="*/ 1518047 w 6682383"/>
              <a:gd name="connsiteY20334" fmla="*/ 1767334 h 6812607"/>
              <a:gd name="connsiteX20335" fmla="*/ 1518047 w 6682383"/>
              <a:gd name="connsiteY20335" fmla="*/ 1752451 h 6812607"/>
              <a:gd name="connsiteX20336" fmla="*/ 1518047 w 6682383"/>
              <a:gd name="connsiteY20336" fmla="*/ 1745009 h 6812607"/>
              <a:gd name="connsiteX20337" fmla="*/ 1521768 w 6682383"/>
              <a:gd name="connsiteY20337" fmla="*/ 1748730 h 6812607"/>
              <a:gd name="connsiteX20338" fmla="*/ 1532930 w 6682383"/>
              <a:gd name="connsiteY20338" fmla="*/ 1737568 h 6812607"/>
              <a:gd name="connsiteX20339" fmla="*/ 1547813 w 6682383"/>
              <a:gd name="connsiteY20339" fmla="*/ 1722685 h 6812607"/>
              <a:gd name="connsiteX20340" fmla="*/ 1562696 w 6682383"/>
              <a:gd name="connsiteY20340" fmla="*/ 1700361 h 6812607"/>
              <a:gd name="connsiteX20341" fmla="*/ 1570137 w 6682383"/>
              <a:gd name="connsiteY20341" fmla="*/ 1685478 h 6812607"/>
              <a:gd name="connsiteX20342" fmla="*/ 1577578 w 6682383"/>
              <a:gd name="connsiteY20342" fmla="*/ 1685478 h 6812607"/>
              <a:gd name="connsiteX20343" fmla="*/ 1581299 w 6682383"/>
              <a:gd name="connsiteY20343" fmla="*/ 1674316 h 6812607"/>
              <a:gd name="connsiteX20344" fmla="*/ 1585020 w 6682383"/>
              <a:gd name="connsiteY20344" fmla="*/ 1670595 h 6812607"/>
              <a:gd name="connsiteX20345" fmla="*/ 1592461 w 6682383"/>
              <a:gd name="connsiteY20345" fmla="*/ 1670595 h 6812607"/>
              <a:gd name="connsiteX20346" fmla="*/ 1588740 w 6682383"/>
              <a:gd name="connsiteY20346" fmla="*/ 1681757 h 6812607"/>
              <a:gd name="connsiteX20347" fmla="*/ 1596182 w 6682383"/>
              <a:gd name="connsiteY20347" fmla="*/ 1685478 h 6812607"/>
              <a:gd name="connsiteX20348" fmla="*/ 1607344 w 6682383"/>
              <a:gd name="connsiteY20348" fmla="*/ 1678037 h 6812607"/>
              <a:gd name="connsiteX20349" fmla="*/ 1607344 w 6682383"/>
              <a:gd name="connsiteY20349" fmla="*/ 1685478 h 6812607"/>
              <a:gd name="connsiteX20350" fmla="*/ 1599903 w 6682383"/>
              <a:gd name="connsiteY20350" fmla="*/ 1700361 h 6812607"/>
              <a:gd name="connsiteX20351" fmla="*/ 1596182 w 6682383"/>
              <a:gd name="connsiteY20351" fmla="*/ 1707802 h 6812607"/>
              <a:gd name="connsiteX20352" fmla="*/ 1588740 w 6682383"/>
              <a:gd name="connsiteY20352" fmla="*/ 1715244 h 6812607"/>
              <a:gd name="connsiteX20353" fmla="*/ 1585020 w 6682383"/>
              <a:gd name="connsiteY20353" fmla="*/ 1722685 h 6812607"/>
              <a:gd name="connsiteX20354" fmla="*/ 1577578 w 6682383"/>
              <a:gd name="connsiteY20354" fmla="*/ 1730127 h 6812607"/>
              <a:gd name="connsiteX20355" fmla="*/ 1570137 w 6682383"/>
              <a:gd name="connsiteY20355" fmla="*/ 1722685 h 6812607"/>
              <a:gd name="connsiteX20356" fmla="*/ 1562696 w 6682383"/>
              <a:gd name="connsiteY20356" fmla="*/ 1722685 h 6812607"/>
              <a:gd name="connsiteX20357" fmla="*/ 1562696 w 6682383"/>
              <a:gd name="connsiteY20357" fmla="*/ 1730127 h 6812607"/>
              <a:gd name="connsiteX20358" fmla="*/ 1570137 w 6682383"/>
              <a:gd name="connsiteY20358" fmla="*/ 1737568 h 6812607"/>
              <a:gd name="connsiteX20359" fmla="*/ 1585020 w 6682383"/>
              <a:gd name="connsiteY20359" fmla="*/ 1737568 h 6812607"/>
              <a:gd name="connsiteX20360" fmla="*/ 1596182 w 6682383"/>
              <a:gd name="connsiteY20360" fmla="*/ 1726406 h 6812607"/>
              <a:gd name="connsiteX20361" fmla="*/ 1599903 w 6682383"/>
              <a:gd name="connsiteY20361" fmla="*/ 1722685 h 6812607"/>
              <a:gd name="connsiteX20362" fmla="*/ 1607344 w 6682383"/>
              <a:gd name="connsiteY20362" fmla="*/ 1715244 h 6812607"/>
              <a:gd name="connsiteX20363" fmla="*/ 1614785 w 6682383"/>
              <a:gd name="connsiteY20363" fmla="*/ 1700361 h 6812607"/>
              <a:gd name="connsiteX20364" fmla="*/ 1622227 w 6682383"/>
              <a:gd name="connsiteY20364" fmla="*/ 1685478 h 6812607"/>
              <a:gd name="connsiteX20365" fmla="*/ 1622227 w 6682383"/>
              <a:gd name="connsiteY20365" fmla="*/ 1663154 h 6812607"/>
              <a:gd name="connsiteX20366" fmla="*/ 1614785 w 6682383"/>
              <a:gd name="connsiteY20366" fmla="*/ 1659433 h 6812607"/>
              <a:gd name="connsiteX20367" fmla="*/ 1618506 w 6682383"/>
              <a:gd name="connsiteY20367" fmla="*/ 1655713 h 6812607"/>
              <a:gd name="connsiteX20368" fmla="*/ 1622227 w 6682383"/>
              <a:gd name="connsiteY20368" fmla="*/ 1648271 h 6812607"/>
              <a:gd name="connsiteX20369" fmla="*/ 1614785 w 6682383"/>
              <a:gd name="connsiteY20369" fmla="*/ 1640830 h 6812607"/>
              <a:gd name="connsiteX20370" fmla="*/ 1614785 w 6682383"/>
              <a:gd name="connsiteY20370" fmla="*/ 1633388 h 6812607"/>
              <a:gd name="connsiteX20371" fmla="*/ 1622227 w 6682383"/>
              <a:gd name="connsiteY20371" fmla="*/ 1625947 h 6812607"/>
              <a:gd name="connsiteX20372" fmla="*/ 1637110 w 6682383"/>
              <a:gd name="connsiteY20372" fmla="*/ 1625947 h 6812607"/>
              <a:gd name="connsiteX20373" fmla="*/ 1622227 w 6682383"/>
              <a:gd name="connsiteY20373" fmla="*/ 1611064 h 6812607"/>
              <a:gd name="connsiteX20374" fmla="*/ 1644551 w 6682383"/>
              <a:gd name="connsiteY20374" fmla="*/ 1611064 h 6812607"/>
              <a:gd name="connsiteX20375" fmla="*/ 1651992 w 6682383"/>
              <a:gd name="connsiteY20375" fmla="*/ 1611064 h 6812607"/>
              <a:gd name="connsiteX20376" fmla="*/ 1651992 w 6682383"/>
              <a:gd name="connsiteY20376" fmla="*/ 1588740 h 6812607"/>
              <a:gd name="connsiteX20377" fmla="*/ 1659434 w 6682383"/>
              <a:gd name="connsiteY20377" fmla="*/ 1562695 h 6812607"/>
              <a:gd name="connsiteX20378" fmla="*/ 1674316 w 6682383"/>
              <a:gd name="connsiteY20378" fmla="*/ 1551533 h 6812607"/>
              <a:gd name="connsiteX20379" fmla="*/ 1674316 w 6682383"/>
              <a:gd name="connsiteY20379" fmla="*/ 1544091 h 6812607"/>
              <a:gd name="connsiteX20380" fmla="*/ 1681758 w 6682383"/>
              <a:gd name="connsiteY20380" fmla="*/ 1544091 h 6812607"/>
              <a:gd name="connsiteX20381" fmla="*/ 1666875 w 6682383"/>
              <a:gd name="connsiteY20381" fmla="*/ 1566416 h 6812607"/>
              <a:gd name="connsiteX20382" fmla="*/ 1659434 w 6682383"/>
              <a:gd name="connsiteY20382" fmla="*/ 1581298 h 6812607"/>
              <a:gd name="connsiteX20383" fmla="*/ 1681758 w 6682383"/>
              <a:gd name="connsiteY20383" fmla="*/ 1573857 h 6812607"/>
              <a:gd name="connsiteX20384" fmla="*/ 1696641 w 6682383"/>
              <a:gd name="connsiteY20384" fmla="*/ 1551533 h 6812607"/>
              <a:gd name="connsiteX20385" fmla="*/ 1711523 w 6682383"/>
              <a:gd name="connsiteY20385" fmla="*/ 1532929 h 6812607"/>
              <a:gd name="connsiteX20386" fmla="*/ 1715244 w 6682383"/>
              <a:gd name="connsiteY20386" fmla="*/ 1529209 h 6812607"/>
              <a:gd name="connsiteX20387" fmla="*/ 1718965 w 6682383"/>
              <a:gd name="connsiteY20387" fmla="*/ 1521767 h 6812607"/>
              <a:gd name="connsiteX20388" fmla="*/ 1718965 w 6682383"/>
              <a:gd name="connsiteY20388" fmla="*/ 1518047 h 6812607"/>
              <a:gd name="connsiteX20389" fmla="*/ 1726407 w 6682383"/>
              <a:gd name="connsiteY20389" fmla="*/ 1514326 h 6812607"/>
              <a:gd name="connsiteX20390" fmla="*/ 1726407 w 6682383"/>
              <a:gd name="connsiteY20390" fmla="*/ 1499443 h 6812607"/>
              <a:gd name="connsiteX20391" fmla="*/ 1722686 w 6682383"/>
              <a:gd name="connsiteY20391" fmla="*/ 1488281 h 6812607"/>
              <a:gd name="connsiteX20392" fmla="*/ 1718965 w 6682383"/>
              <a:gd name="connsiteY20392" fmla="*/ 1469677 h 6812607"/>
              <a:gd name="connsiteX20393" fmla="*/ 1726407 w 6682383"/>
              <a:gd name="connsiteY20393" fmla="*/ 1469677 h 6812607"/>
              <a:gd name="connsiteX20394" fmla="*/ 1730127 w 6682383"/>
              <a:gd name="connsiteY20394" fmla="*/ 1469677 h 6812607"/>
              <a:gd name="connsiteX20395" fmla="*/ 1737568 w 6682383"/>
              <a:gd name="connsiteY20395" fmla="*/ 1462236 h 6812607"/>
              <a:gd name="connsiteX20396" fmla="*/ 1733848 w 6682383"/>
              <a:gd name="connsiteY20396" fmla="*/ 1454795 h 6812607"/>
              <a:gd name="connsiteX20397" fmla="*/ 1741289 w 6682383"/>
              <a:gd name="connsiteY20397" fmla="*/ 1447353 h 6812607"/>
              <a:gd name="connsiteX20398" fmla="*/ 1748731 w 6682383"/>
              <a:gd name="connsiteY20398" fmla="*/ 1439912 h 6812607"/>
              <a:gd name="connsiteX20399" fmla="*/ 1748731 w 6682383"/>
              <a:gd name="connsiteY20399" fmla="*/ 1447353 h 6812607"/>
              <a:gd name="connsiteX20400" fmla="*/ 1756172 w 6682383"/>
              <a:gd name="connsiteY20400" fmla="*/ 1439912 h 6812607"/>
              <a:gd name="connsiteX20401" fmla="*/ 1756172 w 6682383"/>
              <a:gd name="connsiteY20401" fmla="*/ 1432470 h 6812607"/>
              <a:gd name="connsiteX20402" fmla="*/ 1763613 w 6682383"/>
              <a:gd name="connsiteY20402" fmla="*/ 1425029 h 6812607"/>
              <a:gd name="connsiteX20403" fmla="*/ 1771055 w 6682383"/>
              <a:gd name="connsiteY20403" fmla="*/ 1417588 h 6812607"/>
              <a:gd name="connsiteX20404" fmla="*/ 1782217 w 6682383"/>
              <a:gd name="connsiteY20404" fmla="*/ 1413867 h 6812607"/>
              <a:gd name="connsiteX20405" fmla="*/ 1785938 w 6682383"/>
              <a:gd name="connsiteY20405" fmla="*/ 1410146 h 6812607"/>
              <a:gd name="connsiteX20406" fmla="*/ 1793379 w 6682383"/>
              <a:gd name="connsiteY20406" fmla="*/ 1410146 h 6812607"/>
              <a:gd name="connsiteX20407" fmla="*/ 1800820 w 6682383"/>
              <a:gd name="connsiteY20407" fmla="*/ 1402705 h 6812607"/>
              <a:gd name="connsiteX20408" fmla="*/ 1811983 w 6682383"/>
              <a:gd name="connsiteY20408" fmla="*/ 1395263 h 6812607"/>
              <a:gd name="connsiteX20409" fmla="*/ 1815703 w 6682383"/>
              <a:gd name="connsiteY20409" fmla="*/ 1387822 h 6812607"/>
              <a:gd name="connsiteX20410" fmla="*/ 1823145 w 6682383"/>
              <a:gd name="connsiteY20410" fmla="*/ 1372939 h 6812607"/>
              <a:gd name="connsiteX20411" fmla="*/ 1823145 w 6682383"/>
              <a:gd name="connsiteY20411" fmla="*/ 1358056 h 6812607"/>
              <a:gd name="connsiteX20412" fmla="*/ 1845469 w 6682383"/>
              <a:gd name="connsiteY20412" fmla="*/ 1335732 h 6812607"/>
              <a:gd name="connsiteX20413" fmla="*/ 1852910 w 6682383"/>
              <a:gd name="connsiteY20413" fmla="*/ 1335732 h 6812607"/>
              <a:gd name="connsiteX20414" fmla="*/ 1860352 w 6682383"/>
              <a:gd name="connsiteY20414" fmla="*/ 1328291 h 6812607"/>
              <a:gd name="connsiteX20415" fmla="*/ 1867793 w 6682383"/>
              <a:gd name="connsiteY20415" fmla="*/ 1320849 h 6812607"/>
              <a:gd name="connsiteX20416" fmla="*/ 1882676 w 6682383"/>
              <a:gd name="connsiteY20416" fmla="*/ 1313408 h 6812607"/>
              <a:gd name="connsiteX20417" fmla="*/ 1893838 w 6682383"/>
              <a:gd name="connsiteY20417" fmla="*/ 1309687 h 6812607"/>
              <a:gd name="connsiteX20418" fmla="*/ 1905000 w 6682383"/>
              <a:gd name="connsiteY20418" fmla="*/ 1302246 h 6812607"/>
              <a:gd name="connsiteX20419" fmla="*/ 1897559 w 6682383"/>
              <a:gd name="connsiteY20419" fmla="*/ 1298525 h 6812607"/>
              <a:gd name="connsiteX20420" fmla="*/ 1897559 w 6682383"/>
              <a:gd name="connsiteY20420" fmla="*/ 1291084 h 6812607"/>
              <a:gd name="connsiteX20421" fmla="*/ 1905000 w 6682383"/>
              <a:gd name="connsiteY20421" fmla="*/ 1291084 h 6812607"/>
              <a:gd name="connsiteX20422" fmla="*/ 1897559 w 6682383"/>
              <a:gd name="connsiteY20422" fmla="*/ 1283642 h 6812607"/>
              <a:gd name="connsiteX20423" fmla="*/ 1905000 w 6682383"/>
              <a:gd name="connsiteY20423" fmla="*/ 1268759 h 6812607"/>
              <a:gd name="connsiteX20424" fmla="*/ 1908721 w 6682383"/>
              <a:gd name="connsiteY20424" fmla="*/ 1261318 h 6812607"/>
              <a:gd name="connsiteX20425" fmla="*/ 1912442 w 6682383"/>
              <a:gd name="connsiteY20425" fmla="*/ 1253877 h 6812607"/>
              <a:gd name="connsiteX20426" fmla="*/ 1916162 w 6682383"/>
              <a:gd name="connsiteY20426" fmla="*/ 1246435 h 6812607"/>
              <a:gd name="connsiteX20427" fmla="*/ 1927325 w 6682383"/>
              <a:gd name="connsiteY20427" fmla="*/ 1246435 h 6812607"/>
              <a:gd name="connsiteX20428" fmla="*/ 1934766 w 6682383"/>
              <a:gd name="connsiteY20428" fmla="*/ 1246435 h 6812607"/>
              <a:gd name="connsiteX20429" fmla="*/ 1927325 w 6682383"/>
              <a:gd name="connsiteY20429" fmla="*/ 1261318 h 6812607"/>
              <a:gd name="connsiteX20430" fmla="*/ 1942207 w 6682383"/>
              <a:gd name="connsiteY20430" fmla="*/ 1253877 h 6812607"/>
              <a:gd name="connsiteX20431" fmla="*/ 1957090 w 6682383"/>
              <a:gd name="connsiteY20431" fmla="*/ 1235273 h 6812607"/>
              <a:gd name="connsiteX20432" fmla="*/ 1986856 w 6682383"/>
              <a:gd name="connsiteY20432" fmla="*/ 1216670 h 6812607"/>
              <a:gd name="connsiteX20433" fmla="*/ 2016621 w 6682383"/>
              <a:gd name="connsiteY20433" fmla="*/ 1179463 h 6812607"/>
              <a:gd name="connsiteX20434" fmla="*/ 2024063 w 6682383"/>
              <a:gd name="connsiteY20434" fmla="*/ 1179463 h 6812607"/>
              <a:gd name="connsiteX20435" fmla="*/ 2031504 w 6682383"/>
              <a:gd name="connsiteY20435" fmla="*/ 1164580 h 6812607"/>
              <a:gd name="connsiteX20436" fmla="*/ 2038945 w 6682383"/>
              <a:gd name="connsiteY20436" fmla="*/ 1157138 h 6812607"/>
              <a:gd name="connsiteX20437" fmla="*/ 2050108 w 6682383"/>
              <a:gd name="connsiteY20437" fmla="*/ 1153418 h 6812607"/>
              <a:gd name="connsiteX20438" fmla="*/ 2053828 w 6682383"/>
              <a:gd name="connsiteY20438" fmla="*/ 1142256 h 6812607"/>
              <a:gd name="connsiteX20439" fmla="*/ 2053828 w 6682383"/>
              <a:gd name="connsiteY20439" fmla="*/ 1131093 h 6812607"/>
              <a:gd name="connsiteX20440" fmla="*/ 2038945 w 6682383"/>
              <a:gd name="connsiteY20440" fmla="*/ 1134814 h 6812607"/>
              <a:gd name="connsiteX20441" fmla="*/ 2046387 w 6682383"/>
              <a:gd name="connsiteY20441" fmla="*/ 1127373 h 6812607"/>
              <a:gd name="connsiteX20442" fmla="*/ 2061270 w 6682383"/>
              <a:gd name="connsiteY20442" fmla="*/ 1119931 h 6812607"/>
              <a:gd name="connsiteX20443" fmla="*/ 2068711 w 6682383"/>
              <a:gd name="connsiteY20443" fmla="*/ 1112490 h 6812607"/>
              <a:gd name="connsiteX20444" fmla="*/ 2076152 w 6682383"/>
              <a:gd name="connsiteY20444" fmla="*/ 1105048 h 6812607"/>
              <a:gd name="connsiteX20445" fmla="*/ 2091035 w 6682383"/>
              <a:gd name="connsiteY20445" fmla="*/ 1112490 h 6812607"/>
              <a:gd name="connsiteX20446" fmla="*/ 2094756 w 6682383"/>
              <a:gd name="connsiteY20446" fmla="*/ 1112490 h 6812607"/>
              <a:gd name="connsiteX20447" fmla="*/ 2098477 w 6682383"/>
              <a:gd name="connsiteY20447" fmla="*/ 1105048 h 6812607"/>
              <a:gd name="connsiteX20448" fmla="*/ 2120801 w 6682383"/>
              <a:gd name="connsiteY20448" fmla="*/ 1090166 h 6812607"/>
              <a:gd name="connsiteX20449" fmla="*/ 2143125 w 6682383"/>
              <a:gd name="connsiteY20449" fmla="*/ 1060400 h 6812607"/>
              <a:gd name="connsiteX20450" fmla="*/ 2146846 w 6682383"/>
              <a:gd name="connsiteY20450" fmla="*/ 1052959 h 6812607"/>
              <a:gd name="connsiteX20451" fmla="*/ 2150567 w 6682383"/>
              <a:gd name="connsiteY20451" fmla="*/ 1052959 h 6812607"/>
              <a:gd name="connsiteX20452" fmla="*/ 2154287 w 6682383"/>
              <a:gd name="connsiteY20452" fmla="*/ 1049238 h 6812607"/>
              <a:gd name="connsiteX20453" fmla="*/ 2158008 w 6682383"/>
              <a:gd name="connsiteY20453" fmla="*/ 1045517 h 6812607"/>
              <a:gd name="connsiteX20454" fmla="*/ 2172891 w 6682383"/>
              <a:gd name="connsiteY20454" fmla="*/ 1030634 h 6812607"/>
              <a:gd name="connsiteX20455" fmla="*/ 2195215 w 6682383"/>
              <a:gd name="connsiteY20455" fmla="*/ 1015752 h 6812607"/>
              <a:gd name="connsiteX20456" fmla="*/ 2198935 w 6682383"/>
              <a:gd name="connsiteY20456" fmla="*/ 1008310 h 6812607"/>
              <a:gd name="connsiteX20457" fmla="*/ 2217540 w 6682383"/>
              <a:gd name="connsiteY20457" fmla="*/ 1000869 h 6812607"/>
              <a:gd name="connsiteX20458" fmla="*/ 2221260 w 6682383"/>
              <a:gd name="connsiteY20458" fmla="*/ 993427 h 6812607"/>
              <a:gd name="connsiteX20459" fmla="*/ 2232423 w 6682383"/>
              <a:gd name="connsiteY20459" fmla="*/ 993427 h 6812607"/>
              <a:gd name="connsiteX20460" fmla="*/ 2228701 w 6682383"/>
              <a:gd name="connsiteY20460" fmla="*/ 985986 h 6812607"/>
              <a:gd name="connsiteX20461" fmla="*/ 2232423 w 6682383"/>
              <a:gd name="connsiteY20461" fmla="*/ 978545 h 6812607"/>
              <a:gd name="connsiteX20462" fmla="*/ 2247305 w 6682383"/>
              <a:gd name="connsiteY20462" fmla="*/ 978545 h 6812607"/>
              <a:gd name="connsiteX20463" fmla="*/ 2254746 w 6682383"/>
              <a:gd name="connsiteY20463" fmla="*/ 971103 h 6812607"/>
              <a:gd name="connsiteX20464" fmla="*/ 2269630 w 6682383"/>
              <a:gd name="connsiteY20464" fmla="*/ 971103 h 6812607"/>
              <a:gd name="connsiteX20465" fmla="*/ 2284512 w 6682383"/>
              <a:gd name="connsiteY20465" fmla="*/ 971103 h 6812607"/>
              <a:gd name="connsiteX20466" fmla="*/ 2299394 w 6682383"/>
              <a:gd name="connsiteY20466" fmla="*/ 963662 h 6812607"/>
              <a:gd name="connsiteX20467" fmla="*/ 2306837 w 6682383"/>
              <a:gd name="connsiteY20467" fmla="*/ 971103 h 6812607"/>
              <a:gd name="connsiteX20468" fmla="*/ 2299394 w 6682383"/>
              <a:gd name="connsiteY20468" fmla="*/ 971103 h 6812607"/>
              <a:gd name="connsiteX20469" fmla="*/ 2295674 w 6682383"/>
              <a:gd name="connsiteY20469" fmla="*/ 974824 h 6812607"/>
              <a:gd name="connsiteX20470" fmla="*/ 2291953 w 6682383"/>
              <a:gd name="connsiteY20470" fmla="*/ 978545 h 6812607"/>
              <a:gd name="connsiteX20471" fmla="*/ 2262187 w 6682383"/>
              <a:gd name="connsiteY20471" fmla="*/ 1008310 h 6812607"/>
              <a:gd name="connsiteX20472" fmla="*/ 2254746 w 6682383"/>
              <a:gd name="connsiteY20472" fmla="*/ 1008310 h 6812607"/>
              <a:gd name="connsiteX20473" fmla="*/ 2254746 w 6682383"/>
              <a:gd name="connsiteY20473" fmla="*/ 1015752 h 6812607"/>
              <a:gd name="connsiteX20474" fmla="*/ 2247305 w 6682383"/>
              <a:gd name="connsiteY20474" fmla="*/ 1015752 h 6812607"/>
              <a:gd name="connsiteX20475" fmla="*/ 2228701 w 6682383"/>
              <a:gd name="connsiteY20475" fmla="*/ 1015752 h 6812607"/>
              <a:gd name="connsiteX20476" fmla="*/ 2202656 w 6682383"/>
              <a:gd name="connsiteY20476" fmla="*/ 1030634 h 6812607"/>
              <a:gd name="connsiteX20477" fmla="*/ 2158008 w 6682383"/>
              <a:gd name="connsiteY20477" fmla="*/ 1075283 h 6812607"/>
              <a:gd name="connsiteX20478" fmla="*/ 2150567 w 6682383"/>
              <a:gd name="connsiteY20478" fmla="*/ 1075283 h 6812607"/>
              <a:gd name="connsiteX20479" fmla="*/ 2143125 w 6682383"/>
              <a:gd name="connsiteY20479" fmla="*/ 1082724 h 6812607"/>
              <a:gd name="connsiteX20480" fmla="*/ 2135684 w 6682383"/>
              <a:gd name="connsiteY20480" fmla="*/ 1090166 h 6812607"/>
              <a:gd name="connsiteX20481" fmla="*/ 2150567 w 6682383"/>
              <a:gd name="connsiteY20481" fmla="*/ 1082724 h 6812607"/>
              <a:gd name="connsiteX20482" fmla="*/ 2202656 w 6682383"/>
              <a:gd name="connsiteY20482" fmla="*/ 1052959 h 6812607"/>
              <a:gd name="connsiteX20483" fmla="*/ 2210098 w 6682383"/>
              <a:gd name="connsiteY20483" fmla="*/ 1052959 h 6812607"/>
              <a:gd name="connsiteX20484" fmla="*/ 2217540 w 6682383"/>
              <a:gd name="connsiteY20484" fmla="*/ 1045517 h 6812607"/>
              <a:gd name="connsiteX20485" fmla="*/ 2239863 w 6682383"/>
              <a:gd name="connsiteY20485" fmla="*/ 1030634 h 6812607"/>
              <a:gd name="connsiteX20486" fmla="*/ 2254746 w 6682383"/>
              <a:gd name="connsiteY20486" fmla="*/ 1023193 h 6812607"/>
              <a:gd name="connsiteX20487" fmla="*/ 2269630 w 6682383"/>
              <a:gd name="connsiteY20487" fmla="*/ 1015752 h 6812607"/>
              <a:gd name="connsiteX20488" fmla="*/ 2277070 w 6682383"/>
              <a:gd name="connsiteY20488" fmla="*/ 1015752 h 6812607"/>
              <a:gd name="connsiteX20489" fmla="*/ 2291953 w 6682383"/>
              <a:gd name="connsiteY20489" fmla="*/ 1000869 h 6812607"/>
              <a:gd name="connsiteX20490" fmla="*/ 2299394 w 6682383"/>
              <a:gd name="connsiteY20490" fmla="*/ 1008310 h 6812607"/>
              <a:gd name="connsiteX20491" fmla="*/ 2306837 w 6682383"/>
              <a:gd name="connsiteY20491" fmla="*/ 1008310 h 6812607"/>
              <a:gd name="connsiteX20492" fmla="*/ 2314277 w 6682383"/>
              <a:gd name="connsiteY20492" fmla="*/ 1015752 h 6812607"/>
              <a:gd name="connsiteX20493" fmla="*/ 2310557 w 6682383"/>
              <a:gd name="connsiteY20493" fmla="*/ 1019472 h 6812607"/>
              <a:gd name="connsiteX20494" fmla="*/ 2306837 w 6682383"/>
              <a:gd name="connsiteY20494" fmla="*/ 1026914 h 6812607"/>
              <a:gd name="connsiteX20495" fmla="*/ 2306837 w 6682383"/>
              <a:gd name="connsiteY20495" fmla="*/ 1030634 h 6812607"/>
              <a:gd name="connsiteX20496" fmla="*/ 2299394 w 6682383"/>
              <a:gd name="connsiteY20496" fmla="*/ 1023193 h 6812607"/>
              <a:gd name="connsiteX20497" fmla="*/ 2291953 w 6682383"/>
              <a:gd name="connsiteY20497" fmla="*/ 1030634 h 6812607"/>
              <a:gd name="connsiteX20498" fmla="*/ 2284512 w 6682383"/>
              <a:gd name="connsiteY20498" fmla="*/ 1030634 h 6812607"/>
              <a:gd name="connsiteX20499" fmla="*/ 2288232 w 6682383"/>
              <a:gd name="connsiteY20499" fmla="*/ 1019472 h 6812607"/>
              <a:gd name="connsiteX20500" fmla="*/ 2284512 w 6682383"/>
              <a:gd name="connsiteY20500" fmla="*/ 1015752 h 6812607"/>
              <a:gd name="connsiteX20501" fmla="*/ 2280791 w 6682383"/>
              <a:gd name="connsiteY20501" fmla="*/ 1019472 h 6812607"/>
              <a:gd name="connsiteX20502" fmla="*/ 2277070 w 6682383"/>
              <a:gd name="connsiteY20502" fmla="*/ 1023193 h 6812607"/>
              <a:gd name="connsiteX20503" fmla="*/ 2269630 w 6682383"/>
              <a:gd name="connsiteY20503" fmla="*/ 1023193 h 6812607"/>
              <a:gd name="connsiteX20504" fmla="*/ 2254746 w 6682383"/>
              <a:gd name="connsiteY20504" fmla="*/ 1038076 h 6812607"/>
              <a:gd name="connsiteX20505" fmla="*/ 2239863 w 6682383"/>
              <a:gd name="connsiteY20505" fmla="*/ 1045517 h 6812607"/>
              <a:gd name="connsiteX20506" fmla="*/ 2232423 w 6682383"/>
              <a:gd name="connsiteY20506" fmla="*/ 1045517 h 6812607"/>
              <a:gd name="connsiteX20507" fmla="*/ 2217540 w 6682383"/>
              <a:gd name="connsiteY20507" fmla="*/ 1060400 h 6812607"/>
              <a:gd name="connsiteX20508" fmla="*/ 2202656 w 6682383"/>
              <a:gd name="connsiteY20508" fmla="*/ 1075283 h 6812607"/>
              <a:gd name="connsiteX20509" fmla="*/ 2232423 w 6682383"/>
              <a:gd name="connsiteY20509" fmla="*/ 1060400 h 6812607"/>
              <a:gd name="connsiteX20510" fmla="*/ 2232423 w 6682383"/>
              <a:gd name="connsiteY20510" fmla="*/ 1052959 h 6812607"/>
              <a:gd name="connsiteX20511" fmla="*/ 2269630 w 6682383"/>
              <a:gd name="connsiteY20511" fmla="*/ 1030634 h 6812607"/>
              <a:gd name="connsiteX20512" fmla="*/ 2277070 w 6682383"/>
              <a:gd name="connsiteY20512" fmla="*/ 1030634 h 6812607"/>
              <a:gd name="connsiteX20513" fmla="*/ 2269630 w 6682383"/>
              <a:gd name="connsiteY20513" fmla="*/ 1045517 h 6812607"/>
              <a:gd name="connsiteX20514" fmla="*/ 2247305 w 6682383"/>
              <a:gd name="connsiteY20514" fmla="*/ 1067841 h 6812607"/>
              <a:gd name="connsiteX20515" fmla="*/ 2239863 w 6682383"/>
              <a:gd name="connsiteY20515" fmla="*/ 1067841 h 6812607"/>
              <a:gd name="connsiteX20516" fmla="*/ 2232423 w 6682383"/>
              <a:gd name="connsiteY20516" fmla="*/ 1067841 h 6812607"/>
              <a:gd name="connsiteX20517" fmla="*/ 2224980 w 6682383"/>
              <a:gd name="connsiteY20517" fmla="*/ 1082724 h 6812607"/>
              <a:gd name="connsiteX20518" fmla="*/ 2217540 w 6682383"/>
              <a:gd name="connsiteY20518" fmla="*/ 1082724 h 6812607"/>
              <a:gd name="connsiteX20519" fmla="*/ 2210098 w 6682383"/>
              <a:gd name="connsiteY20519" fmla="*/ 1090166 h 6812607"/>
              <a:gd name="connsiteX20520" fmla="*/ 2210098 w 6682383"/>
              <a:gd name="connsiteY20520" fmla="*/ 1105048 h 6812607"/>
              <a:gd name="connsiteX20521" fmla="*/ 2217540 w 6682383"/>
              <a:gd name="connsiteY20521" fmla="*/ 1105048 h 6812607"/>
              <a:gd name="connsiteX20522" fmla="*/ 2202656 w 6682383"/>
              <a:gd name="connsiteY20522" fmla="*/ 1119931 h 6812607"/>
              <a:gd name="connsiteX20523" fmla="*/ 2195215 w 6682383"/>
              <a:gd name="connsiteY20523" fmla="*/ 1127373 h 6812607"/>
              <a:gd name="connsiteX20524" fmla="*/ 2191495 w 6682383"/>
              <a:gd name="connsiteY20524" fmla="*/ 1127373 h 6812607"/>
              <a:gd name="connsiteX20525" fmla="*/ 2187773 w 6682383"/>
              <a:gd name="connsiteY20525" fmla="*/ 1119931 h 6812607"/>
              <a:gd name="connsiteX20526" fmla="*/ 2184053 w 6682383"/>
              <a:gd name="connsiteY20526" fmla="*/ 1123652 h 6812607"/>
              <a:gd name="connsiteX20527" fmla="*/ 2180333 w 6682383"/>
              <a:gd name="connsiteY20527" fmla="*/ 1127373 h 6812607"/>
              <a:gd name="connsiteX20528" fmla="*/ 2172891 w 6682383"/>
              <a:gd name="connsiteY20528" fmla="*/ 1127373 h 6812607"/>
              <a:gd name="connsiteX20529" fmla="*/ 2165449 w 6682383"/>
              <a:gd name="connsiteY20529" fmla="*/ 1127373 h 6812607"/>
              <a:gd name="connsiteX20530" fmla="*/ 2158008 w 6682383"/>
              <a:gd name="connsiteY20530" fmla="*/ 1134814 h 6812607"/>
              <a:gd name="connsiteX20531" fmla="*/ 2165449 w 6682383"/>
              <a:gd name="connsiteY20531" fmla="*/ 1134814 h 6812607"/>
              <a:gd name="connsiteX20532" fmla="*/ 2172891 w 6682383"/>
              <a:gd name="connsiteY20532" fmla="*/ 1134814 h 6812607"/>
              <a:gd name="connsiteX20533" fmla="*/ 2180333 w 6682383"/>
              <a:gd name="connsiteY20533" fmla="*/ 1142256 h 6812607"/>
              <a:gd name="connsiteX20534" fmla="*/ 2172891 w 6682383"/>
              <a:gd name="connsiteY20534" fmla="*/ 1157138 h 6812607"/>
              <a:gd name="connsiteX20535" fmla="*/ 2158008 w 6682383"/>
              <a:gd name="connsiteY20535" fmla="*/ 1157138 h 6812607"/>
              <a:gd name="connsiteX20536" fmla="*/ 2150567 w 6682383"/>
              <a:gd name="connsiteY20536" fmla="*/ 1157138 h 6812607"/>
              <a:gd name="connsiteX20537" fmla="*/ 2150567 w 6682383"/>
              <a:gd name="connsiteY20537" fmla="*/ 1164580 h 6812607"/>
              <a:gd name="connsiteX20538" fmla="*/ 2143125 w 6682383"/>
              <a:gd name="connsiteY20538" fmla="*/ 1164580 h 6812607"/>
              <a:gd name="connsiteX20539" fmla="*/ 2143125 w 6682383"/>
              <a:gd name="connsiteY20539" fmla="*/ 1172021 h 6812607"/>
              <a:gd name="connsiteX20540" fmla="*/ 2139404 w 6682383"/>
              <a:gd name="connsiteY20540" fmla="*/ 1172021 h 6812607"/>
              <a:gd name="connsiteX20541" fmla="*/ 2135684 w 6682383"/>
              <a:gd name="connsiteY20541" fmla="*/ 1179463 h 6812607"/>
              <a:gd name="connsiteX20542" fmla="*/ 2131963 w 6682383"/>
              <a:gd name="connsiteY20542" fmla="*/ 1179463 h 6812607"/>
              <a:gd name="connsiteX20543" fmla="*/ 2128242 w 6682383"/>
              <a:gd name="connsiteY20543" fmla="*/ 1183183 h 6812607"/>
              <a:gd name="connsiteX20544" fmla="*/ 2120801 w 6682383"/>
              <a:gd name="connsiteY20544" fmla="*/ 1186904 h 6812607"/>
              <a:gd name="connsiteX20545" fmla="*/ 2113360 w 6682383"/>
              <a:gd name="connsiteY20545" fmla="*/ 1186904 h 6812607"/>
              <a:gd name="connsiteX20546" fmla="*/ 2105918 w 6682383"/>
              <a:gd name="connsiteY20546" fmla="*/ 1201787 h 6812607"/>
              <a:gd name="connsiteX20547" fmla="*/ 2094756 w 6682383"/>
              <a:gd name="connsiteY20547" fmla="*/ 1216670 h 6812607"/>
              <a:gd name="connsiteX20548" fmla="*/ 2083594 w 6682383"/>
              <a:gd name="connsiteY20548" fmla="*/ 1231552 h 6812607"/>
              <a:gd name="connsiteX20549" fmla="*/ 2076152 w 6682383"/>
              <a:gd name="connsiteY20549" fmla="*/ 1224111 h 6812607"/>
              <a:gd name="connsiteX20550" fmla="*/ 2076152 w 6682383"/>
              <a:gd name="connsiteY20550" fmla="*/ 1231552 h 6812607"/>
              <a:gd name="connsiteX20551" fmla="*/ 2083594 w 6682383"/>
              <a:gd name="connsiteY20551" fmla="*/ 1231552 h 6812607"/>
              <a:gd name="connsiteX20552" fmla="*/ 2076152 w 6682383"/>
              <a:gd name="connsiteY20552" fmla="*/ 1238994 h 6812607"/>
              <a:gd name="connsiteX20553" fmla="*/ 2076152 w 6682383"/>
              <a:gd name="connsiteY20553" fmla="*/ 1253877 h 6812607"/>
              <a:gd name="connsiteX20554" fmla="*/ 2076152 w 6682383"/>
              <a:gd name="connsiteY20554" fmla="*/ 1261318 h 6812607"/>
              <a:gd name="connsiteX20555" fmla="*/ 2068711 w 6682383"/>
              <a:gd name="connsiteY20555" fmla="*/ 1291084 h 6812607"/>
              <a:gd name="connsiteX20556" fmla="*/ 2064990 w 6682383"/>
              <a:gd name="connsiteY20556" fmla="*/ 1287363 h 6812607"/>
              <a:gd name="connsiteX20557" fmla="*/ 2068711 w 6682383"/>
              <a:gd name="connsiteY20557" fmla="*/ 1283642 h 6812607"/>
              <a:gd name="connsiteX20558" fmla="*/ 2061270 w 6682383"/>
              <a:gd name="connsiteY20558" fmla="*/ 1261318 h 6812607"/>
              <a:gd name="connsiteX20559" fmla="*/ 2061270 w 6682383"/>
              <a:gd name="connsiteY20559" fmla="*/ 1268759 h 6812607"/>
              <a:gd name="connsiteX20560" fmla="*/ 2053828 w 6682383"/>
              <a:gd name="connsiteY20560" fmla="*/ 1276201 h 6812607"/>
              <a:gd name="connsiteX20561" fmla="*/ 2042666 w 6682383"/>
              <a:gd name="connsiteY20561" fmla="*/ 1287363 h 6812607"/>
              <a:gd name="connsiteX20562" fmla="*/ 2031504 w 6682383"/>
              <a:gd name="connsiteY20562" fmla="*/ 1302246 h 6812607"/>
              <a:gd name="connsiteX20563" fmla="*/ 2021272 w 6682383"/>
              <a:gd name="connsiteY20563" fmla="*/ 1309687 h 6812607"/>
              <a:gd name="connsiteX20564" fmla="*/ 2015411 w 6682383"/>
              <a:gd name="connsiteY20564" fmla="*/ 1314981 h 6812607"/>
              <a:gd name="connsiteX20565" fmla="*/ 2024063 w 6682383"/>
              <a:gd name="connsiteY20565" fmla="*/ 1313408 h 6812607"/>
              <a:gd name="connsiteX20566" fmla="*/ 2038945 w 6682383"/>
              <a:gd name="connsiteY20566" fmla="*/ 1305966 h 6812607"/>
              <a:gd name="connsiteX20567" fmla="*/ 2053828 w 6682383"/>
              <a:gd name="connsiteY20567" fmla="*/ 1305966 h 6812607"/>
              <a:gd name="connsiteX20568" fmla="*/ 2053828 w 6682383"/>
              <a:gd name="connsiteY20568" fmla="*/ 1313408 h 6812607"/>
              <a:gd name="connsiteX20569" fmla="*/ 2053828 w 6682383"/>
              <a:gd name="connsiteY20569" fmla="*/ 1320849 h 6812607"/>
              <a:gd name="connsiteX20570" fmla="*/ 2046387 w 6682383"/>
              <a:gd name="connsiteY20570" fmla="*/ 1328291 h 6812607"/>
              <a:gd name="connsiteX20571" fmla="*/ 2038945 w 6682383"/>
              <a:gd name="connsiteY20571" fmla="*/ 1328291 h 6812607"/>
              <a:gd name="connsiteX20572" fmla="*/ 2024063 w 6682383"/>
              <a:gd name="connsiteY20572" fmla="*/ 1335732 h 6812607"/>
              <a:gd name="connsiteX20573" fmla="*/ 2016621 w 6682383"/>
              <a:gd name="connsiteY20573" fmla="*/ 1339453 h 6812607"/>
              <a:gd name="connsiteX20574" fmla="*/ 2012901 w 6682383"/>
              <a:gd name="connsiteY20574" fmla="*/ 1346894 h 6812607"/>
              <a:gd name="connsiteX20575" fmla="*/ 1994297 w 6682383"/>
              <a:gd name="connsiteY20575" fmla="*/ 1350615 h 6812607"/>
              <a:gd name="connsiteX20576" fmla="*/ 1994297 w 6682383"/>
              <a:gd name="connsiteY20576" fmla="*/ 1343173 h 6812607"/>
              <a:gd name="connsiteX20577" fmla="*/ 1998080 w 6682383"/>
              <a:gd name="connsiteY20577" fmla="*/ 1332582 h 6812607"/>
              <a:gd name="connsiteX20578" fmla="*/ 1997320 w 6682383"/>
              <a:gd name="connsiteY20578" fmla="*/ 1333407 h 6812607"/>
              <a:gd name="connsiteX20579" fmla="*/ 1986856 w 6682383"/>
              <a:gd name="connsiteY20579" fmla="*/ 1354336 h 6812607"/>
              <a:gd name="connsiteX20580" fmla="*/ 1983135 w 6682383"/>
              <a:gd name="connsiteY20580" fmla="*/ 1369218 h 6812607"/>
              <a:gd name="connsiteX20581" fmla="*/ 1975694 w 6682383"/>
              <a:gd name="connsiteY20581" fmla="*/ 1376660 h 6812607"/>
              <a:gd name="connsiteX20582" fmla="*/ 1968252 w 6682383"/>
              <a:gd name="connsiteY20582" fmla="*/ 1376660 h 6812607"/>
              <a:gd name="connsiteX20583" fmla="*/ 1964531 w 6682383"/>
              <a:gd name="connsiteY20583" fmla="*/ 1380381 h 6812607"/>
              <a:gd name="connsiteX20584" fmla="*/ 1953369 w 6682383"/>
              <a:gd name="connsiteY20584" fmla="*/ 1387822 h 6812607"/>
              <a:gd name="connsiteX20585" fmla="*/ 1942207 w 6682383"/>
              <a:gd name="connsiteY20585" fmla="*/ 1395263 h 6812607"/>
              <a:gd name="connsiteX20586" fmla="*/ 1927325 w 6682383"/>
              <a:gd name="connsiteY20586" fmla="*/ 1417588 h 6812607"/>
              <a:gd name="connsiteX20587" fmla="*/ 1927325 w 6682383"/>
              <a:gd name="connsiteY20587" fmla="*/ 1425029 h 6812607"/>
              <a:gd name="connsiteX20588" fmla="*/ 1942207 w 6682383"/>
              <a:gd name="connsiteY20588" fmla="*/ 1417588 h 6812607"/>
              <a:gd name="connsiteX20589" fmla="*/ 1949649 w 6682383"/>
              <a:gd name="connsiteY20589" fmla="*/ 1410146 h 6812607"/>
              <a:gd name="connsiteX20590" fmla="*/ 1964531 w 6682383"/>
              <a:gd name="connsiteY20590" fmla="*/ 1395263 h 6812607"/>
              <a:gd name="connsiteX20591" fmla="*/ 1964531 w 6682383"/>
              <a:gd name="connsiteY20591" fmla="*/ 1402705 h 6812607"/>
              <a:gd name="connsiteX20592" fmla="*/ 1971973 w 6682383"/>
              <a:gd name="connsiteY20592" fmla="*/ 1402705 h 6812607"/>
              <a:gd name="connsiteX20593" fmla="*/ 1971973 w 6682383"/>
              <a:gd name="connsiteY20593" fmla="*/ 1395263 h 6812607"/>
              <a:gd name="connsiteX20594" fmla="*/ 1979414 w 6682383"/>
              <a:gd name="connsiteY20594" fmla="*/ 1395263 h 6812607"/>
              <a:gd name="connsiteX20595" fmla="*/ 2001738 w 6682383"/>
              <a:gd name="connsiteY20595" fmla="*/ 1372939 h 6812607"/>
              <a:gd name="connsiteX20596" fmla="*/ 2024063 w 6682383"/>
              <a:gd name="connsiteY20596" fmla="*/ 1358056 h 6812607"/>
              <a:gd name="connsiteX20597" fmla="*/ 2031504 w 6682383"/>
              <a:gd name="connsiteY20597" fmla="*/ 1350615 h 6812607"/>
              <a:gd name="connsiteX20598" fmla="*/ 2038945 w 6682383"/>
              <a:gd name="connsiteY20598" fmla="*/ 1335732 h 6812607"/>
              <a:gd name="connsiteX20599" fmla="*/ 2091035 w 6682383"/>
              <a:gd name="connsiteY20599" fmla="*/ 1298525 h 6812607"/>
              <a:gd name="connsiteX20600" fmla="*/ 2120801 w 6682383"/>
              <a:gd name="connsiteY20600" fmla="*/ 1291084 h 6812607"/>
              <a:gd name="connsiteX20601" fmla="*/ 2113360 w 6682383"/>
              <a:gd name="connsiteY20601" fmla="*/ 1298525 h 6812607"/>
              <a:gd name="connsiteX20602" fmla="*/ 2105918 w 6682383"/>
              <a:gd name="connsiteY20602" fmla="*/ 1305966 h 6812607"/>
              <a:gd name="connsiteX20603" fmla="*/ 2076152 w 6682383"/>
              <a:gd name="connsiteY20603" fmla="*/ 1332011 h 6812607"/>
              <a:gd name="connsiteX20604" fmla="*/ 2068711 w 6682383"/>
              <a:gd name="connsiteY20604" fmla="*/ 1335732 h 6812607"/>
              <a:gd name="connsiteX20605" fmla="*/ 2016621 w 6682383"/>
              <a:gd name="connsiteY20605" fmla="*/ 1402705 h 6812607"/>
              <a:gd name="connsiteX20606" fmla="*/ 2001738 w 6682383"/>
              <a:gd name="connsiteY20606" fmla="*/ 1417588 h 6812607"/>
              <a:gd name="connsiteX20607" fmla="*/ 1994297 w 6682383"/>
              <a:gd name="connsiteY20607" fmla="*/ 1432470 h 6812607"/>
              <a:gd name="connsiteX20608" fmla="*/ 1964531 w 6682383"/>
              <a:gd name="connsiteY20608" fmla="*/ 1465957 h 6812607"/>
              <a:gd name="connsiteX20609" fmla="*/ 1934766 w 6682383"/>
              <a:gd name="connsiteY20609" fmla="*/ 1492002 h 6812607"/>
              <a:gd name="connsiteX20610" fmla="*/ 1934766 w 6682383"/>
              <a:gd name="connsiteY20610" fmla="*/ 1484560 h 6812607"/>
              <a:gd name="connsiteX20611" fmla="*/ 1942207 w 6682383"/>
              <a:gd name="connsiteY20611" fmla="*/ 1480839 h 6812607"/>
              <a:gd name="connsiteX20612" fmla="*/ 1949649 w 6682383"/>
              <a:gd name="connsiteY20612" fmla="*/ 1465957 h 6812607"/>
              <a:gd name="connsiteX20613" fmla="*/ 1964531 w 6682383"/>
              <a:gd name="connsiteY20613" fmla="*/ 1447353 h 6812607"/>
              <a:gd name="connsiteX20614" fmla="*/ 1971973 w 6682383"/>
              <a:gd name="connsiteY20614" fmla="*/ 1432470 h 6812607"/>
              <a:gd name="connsiteX20615" fmla="*/ 1971973 w 6682383"/>
              <a:gd name="connsiteY20615" fmla="*/ 1425029 h 6812607"/>
              <a:gd name="connsiteX20616" fmla="*/ 1964531 w 6682383"/>
              <a:gd name="connsiteY20616" fmla="*/ 1425029 h 6812607"/>
              <a:gd name="connsiteX20617" fmla="*/ 1957090 w 6682383"/>
              <a:gd name="connsiteY20617" fmla="*/ 1439912 h 6812607"/>
              <a:gd name="connsiteX20618" fmla="*/ 1953369 w 6682383"/>
              <a:gd name="connsiteY20618" fmla="*/ 1439912 h 6812607"/>
              <a:gd name="connsiteX20619" fmla="*/ 1942207 w 6682383"/>
              <a:gd name="connsiteY20619" fmla="*/ 1447353 h 6812607"/>
              <a:gd name="connsiteX20620" fmla="*/ 1927325 w 6682383"/>
              <a:gd name="connsiteY20620" fmla="*/ 1454795 h 6812607"/>
              <a:gd name="connsiteX20621" fmla="*/ 1927325 w 6682383"/>
              <a:gd name="connsiteY20621" fmla="*/ 1462236 h 6812607"/>
              <a:gd name="connsiteX20622" fmla="*/ 1919883 w 6682383"/>
              <a:gd name="connsiteY20622" fmla="*/ 1462236 h 6812607"/>
              <a:gd name="connsiteX20623" fmla="*/ 1905000 w 6682383"/>
              <a:gd name="connsiteY20623" fmla="*/ 1477119 h 6812607"/>
              <a:gd name="connsiteX20624" fmla="*/ 1890117 w 6682383"/>
              <a:gd name="connsiteY20624" fmla="*/ 1484560 h 6812607"/>
              <a:gd name="connsiteX20625" fmla="*/ 1882676 w 6682383"/>
              <a:gd name="connsiteY20625" fmla="*/ 1492002 h 6812607"/>
              <a:gd name="connsiteX20626" fmla="*/ 1875235 w 6682383"/>
              <a:gd name="connsiteY20626" fmla="*/ 1506884 h 6812607"/>
              <a:gd name="connsiteX20627" fmla="*/ 1852910 w 6682383"/>
              <a:gd name="connsiteY20627" fmla="*/ 1521767 h 6812607"/>
              <a:gd name="connsiteX20628" fmla="*/ 1845469 w 6682383"/>
              <a:gd name="connsiteY20628" fmla="*/ 1532929 h 6812607"/>
              <a:gd name="connsiteX20629" fmla="*/ 1838027 w 6682383"/>
              <a:gd name="connsiteY20629" fmla="*/ 1529209 h 6812607"/>
              <a:gd name="connsiteX20630" fmla="*/ 1838027 w 6682383"/>
              <a:gd name="connsiteY20630" fmla="*/ 1532929 h 6812607"/>
              <a:gd name="connsiteX20631" fmla="*/ 1838027 w 6682383"/>
              <a:gd name="connsiteY20631" fmla="*/ 1536650 h 6812607"/>
              <a:gd name="connsiteX20632" fmla="*/ 1830586 w 6682383"/>
              <a:gd name="connsiteY20632" fmla="*/ 1536650 h 6812607"/>
              <a:gd name="connsiteX20633" fmla="*/ 1834307 w 6682383"/>
              <a:gd name="connsiteY20633" fmla="*/ 1544091 h 6812607"/>
              <a:gd name="connsiteX20634" fmla="*/ 1830586 w 6682383"/>
              <a:gd name="connsiteY20634" fmla="*/ 1544091 h 6812607"/>
              <a:gd name="connsiteX20635" fmla="*/ 1808262 w 6682383"/>
              <a:gd name="connsiteY20635" fmla="*/ 1566416 h 6812607"/>
              <a:gd name="connsiteX20636" fmla="*/ 1793379 w 6682383"/>
              <a:gd name="connsiteY20636" fmla="*/ 1577578 h 6812607"/>
              <a:gd name="connsiteX20637" fmla="*/ 1785938 w 6682383"/>
              <a:gd name="connsiteY20637" fmla="*/ 1581298 h 6812607"/>
              <a:gd name="connsiteX20638" fmla="*/ 1778496 w 6682383"/>
              <a:gd name="connsiteY20638" fmla="*/ 1596181 h 6812607"/>
              <a:gd name="connsiteX20639" fmla="*/ 1763613 w 6682383"/>
              <a:gd name="connsiteY20639" fmla="*/ 1611064 h 6812607"/>
              <a:gd name="connsiteX20640" fmla="*/ 1756172 w 6682383"/>
              <a:gd name="connsiteY20640" fmla="*/ 1618506 h 6812607"/>
              <a:gd name="connsiteX20641" fmla="*/ 1752451 w 6682383"/>
              <a:gd name="connsiteY20641" fmla="*/ 1625947 h 6812607"/>
              <a:gd name="connsiteX20642" fmla="*/ 1748731 w 6682383"/>
              <a:gd name="connsiteY20642" fmla="*/ 1625947 h 6812607"/>
              <a:gd name="connsiteX20643" fmla="*/ 1741289 w 6682383"/>
              <a:gd name="connsiteY20643" fmla="*/ 1625947 h 6812607"/>
              <a:gd name="connsiteX20644" fmla="*/ 1741289 w 6682383"/>
              <a:gd name="connsiteY20644" fmla="*/ 1629668 h 6812607"/>
              <a:gd name="connsiteX20645" fmla="*/ 1733848 w 6682383"/>
              <a:gd name="connsiteY20645" fmla="*/ 1640830 h 6812607"/>
              <a:gd name="connsiteX20646" fmla="*/ 1726407 w 6682383"/>
              <a:gd name="connsiteY20646" fmla="*/ 1655713 h 6812607"/>
              <a:gd name="connsiteX20647" fmla="*/ 1711523 w 6682383"/>
              <a:gd name="connsiteY20647" fmla="*/ 1678037 h 6812607"/>
              <a:gd name="connsiteX20648" fmla="*/ 1704082 w 6682383"/>
              <a:gd name="connsiteY20648" fmla="*/ 1685478 h 6812607"/>
              <a:gd name="connsiteX20649" fmla="*/ 1704082 w 6682383"/>
              <a:gd name="connsiteY20649" fmla="*/ 1692920 h 6812607"/>
              <a:gd name="connsiteX20650" fmla="*/ 1696641 w 6682383"/>
              <a:gd name="connsiteY20650" fmla="*/ 1700361 h 6812607"/>
              <a:gd name="connsiteX20651" fmla="*/ 1704082 w 6682383"/>
              <a:gd name="connsiteY20651" fmla="*/ 1700361 h 6812607"/>
              <a:gd name="connsiteX20652" fmla="*/ 1704082 w 6682383"/>
              <a:gd name="connsiteY20652" fmla="*/ 1707802 h 6812607"/>
              <a:gd name="connsiteX20653" fmla="*/ 1689200 w 6682383"/>
              <a:gd name="connsiteY20653" fmla="*/ 1730127 h 6812607"/>
              <a:gd name="connsiteX20654" fmla="*/ 1681758 w 6682383"/>
              <a:gd name="connsiteY20654" fmla="*/ 1737568 h 6812607"/>
              <a:gd name="connsiteX20655" fmla="*/ 1674316 w 6682383"/>
              <a:gd name="connsiteY20655" fmla="*/ 1752451 h 6812607"/>
              <a:gd name="connsiteX20656" fmla="*/ 1666875 w 6682383"/>
              <a:gd name="connsiteY20656" fmla="*/ 1767334 h 6812607"/>
              <a:gd name="connsiteX20657" fmla="*/ 1648272 w 6682383"/>
              <a:gd name="connsiteY20657" fmla="*/ 1785937 h 6812607"/>
              <a:gd name="connsiteX20658" fmla="*/ 1637110 w 6682383"/>
              <a:gd name="connsiteY20658" fmla="*/ 1797099 h 6812607"/>
              <a:gd name="connsiteX20659" fmla="*/ 1629668 w 6682383"/>
              <a:gd name="connsiteY20659" fmla="*/ 1804541 h 6812607"/>
              <a:gd name="connsiteX20660" fmla="*/ 1651992 w 6682383"/>
              <a:gd name="connsiteY20660" fmla="*/ 1797099 h 6812607"/>
              <a:gd name="connsiteX20661" fmla="*/ 1674316 w 6682383"/>
              <a:gd name="connsiteY20661" fmla="*/ 1782216 h 6812607"/>
              <a:gd name="connsiteX20662" fmla="*/ 1681758 w 6682383"/>
              <a:gd name="connsiteY20662" fmla="*/ 1782216 h 6812607"/>
              <a:gd name="connsiteX20663" fmla="*/ 1692920 w 6682383"/>
              <a:gd name="connsiteY20663" fmla="*/ 1774775 h 6812607"/>
              <a:gd name="connsiteX20664" fmla="*/ 1696641 w 6682383"/>
              <a:gd name="connsiteY20664" fmla="*/ 1767334 h 6812607"/>
              <a:gd name="connsiteX20665" fmla="*/ 1704082 w 6682383"/>
              <a:gd name="connsiteY20665" fmla="*/ 1759892 h 6812607"/>
              <a:gd name="connsiteX20666" fmla="*/ 1715244 w 6682383"/>
              <a:gd name="connsiteY20666" fmla="*/ 1756172 h 6812607"/>
              <a:gd name="connsiteX20667" fmla="*/ 1718965 w 6682383"/>
              <a:gd name="connsiteY20667" fmla="*/ 1752451 h 6812607"/>
              <a:gd name="connsiteX20668" fmla="*/ 1722686 w 6682383"/>
              <a:gd name="connsiteY20668" fmla="*/ 1745009 h 6812607"/>
              <a:gd name="connsiteX20669" fmla="*/ 1730127 w 6682383"/>
              <a:gd name="connsiteY20669" fmla="*/ 1741289 h 6812607"/>
              <a:gd name="connsiteX20670" fmla="*/ 1733848 w 6682383"/>
              <a:gd name="connsiteY20670" fmla="*/ 1730127 h 6812607"/>
              <a:gd name="connsiteX20671" fmla="*/ 1733848 w 6682383"/>
              <a:gd name="connsiteY20671" fmla="*/ 1722685 h 6812607"/>
              <a:gd name="connsiteX20672" fmla="*/ 1741289 w 6682383"/>
              <a:gd name="connsiteY20672" fmla="*/ 1730127 h 6812607"/>
              <a:gd name="connsiteX20673" fmla="*/ 1745010 w 6682383"/>
              <a:gd name="connsiteY20673" fmla="*/ 1730127 h 6812607"/>
              <a:gd name="connsiteX20674" fmla="*/ 1756172 w 6682383"/>
              <a:gd name="connsiteY20674" fmla="*/ 1730127 h 6812607"/>
              <a:gd name="connsiteX20675" fmla="*/ 1756172 w 6682383"/>
              <a:gd name="connsiteY20675" fmla="*/ 1700361 h 6812607"/>
              <a:gd name="connsiteX20676" fmla="*/ 1756172 w 6682383"/>
              <a:gd name="connsiteY20676" fmla="*/ 1692920 h 6812607"/>
              <a:gd name="connsiteX20677" fmla="*/ 1763613 w 6682383"/>
              <a:gd name="connsiteY20677" fmla="*/ 1689199 h 6812607"/>
              <a:gd name="connsiteX20678" fmla="*/ 1771055 w 6682383"/>
              <a:gd name="connsiteY20678" fmla="*/ 1681757 h 6812607"/>
              <a:gd name="connsiteX20679" fmla="*/ 1763613 w 6682383"/>
              <a:gd name="connsiteY20679" fmla="*/ 1678037 h 6812607"/>
              <a:gd name="connsiteX20680" fmla="*/ 1756172 w 6682383"/>
              <a:gd name="connsiteY20680" fmla="*/ 1678037 h 6812607"/>
              <a:gd name="connsiteX20681" fmla="*/ 1759893 w 6682383"/>
              <a:gd name="connsiteY20681" fmla="*/ 1674316 h 6812607"/>
              <a:gd name="connsiteX20682" fmla="*/ 1767334 w 6682383"/>
              <a:gd name="connsiteY20682" fmla="*/ 1670595 h 6812607"/>
              <a:gd name="connsiteX20683" fmla="*/ 1778496 w 6682383"/>
              <a:gd name="connsiteY20683" fmla="*/ 1666875 h 6812607"/>
              <a:gd name="connsiteX20684" fmla="*/ 1793379 w 6682383"/>
              <a:gd name="connsiteY20684" fmla="*/ 1655713 h 6812607"/>
              <a:gd name="connsiteX20685" fmla="*/ 1808262 w 6682383"/>
              <a:gd name="connsiteY20685" fmla="*/ 1633388 h 6812607"/>
              <a:gd name="connsiteX20686" fmla="*/ 1815703 w 6682383"/>
              <a:gd name="connsiteY20686" fmla="*/ 1618506 h 6812607"/>
              <a:gd name="connsiteX20687" fmla="*/ 1845469 w 6682383"/>
              <a:gd name="connsiteY20687" fmla="*/ 1573857 h 6812607"/>
              <a:gd name="connsiteX20688" fmla="*/ 1852910 w 6682383"/>
              <a:gd name="connsiteY20688" fmla="*/ 1570136 h 6812607"/>
              <a:gd name="connsiteX20689" fmla="*/ 1852910 w 6682383"/>
              <a:gd name="connsiteY20689" fmla="*/ 1566416 h 6812607"/>
              <a:gd name="connsiteX20690" fmla="*/ 1867793 w 6682383"/>
              <a:gd name="connsiteY20690" fmla="*/ 1570136 h 6812607"/>
              <a:gd name="connsiteX20691" fmla="*/ 1867793 w 6682383"/>
              <a:gd name="connsiteY20691" fmla="*/ 1558974 h 6812607"/>
              <a:gd name="connsiteX20692" fmla="*/ 1875235 w 6682383"/>
              <a:gd name="connsiteY20692" fmla="*/ 1551533 h 6812607"/>
              <a:gd name="connsiteX20693" fmla="*/ 1886397 w 6682383"/>
              <a:gd name="connsiteY20693" fmla="*/ 1547812 h 6812607"/>
              <a:gd name="connsiteX20694" fmla="*/ 1890117 w 6682383"/>
              <a:gd name="connsiteY20694" fmla="*/ 1540371 h 6812607"/>
              <a:gd name="connsiteX20695" fmla="*/ 1897559 w 6682383"/>
              <a:gd name="connsiteY20695" fmla="*/ 1525488 h 6812607"/>
              <a:gd name="connsiteX20696" fmla="*/ 1916162 w 6682383"/>
              <a:gd name="connsiteY20696" fmla="*/ 1503164 h 6812607"/>
              <a:gd name="connsiteX20697" fmla="*/ 1934766 w 6682383"/>
              <a:gd name="connsiteY20697" fmla="*/ 1492002 h 6812607"/>
              <a:gd name="connsiteX20698" fmla="*/ 1931045 w 6682383"/>
              <a:gd name="connsiteY20698" fmla="*/ 1510605 h 6812607"/>
              <a:gd name="connsiteX20699" fmla="*/ 1919883 w 6682383"/>
              <a:gd name="connsiteY20699" fmla="*/ 1525488 h 6812607"/>
              <a:gd name="connsiteX20700" fmla="*/ 1912442 w 6682383"/>
              <a:gd name="connsiteY20700" fmla="*/ 1532929 h 6812607"/>
              <a:gd name="connsiteX20701" fmla="*/ 1912442 w 6682383"/>
              <a:gd name="connsiteY20701" fmla="*/ 1544091 h 6812607"/>
              <a:gd name="connsiteX20702" fmla="*/ 1905000 w 6682383"/>
              <a:gd name="connsiteY20702" fmla="*/ 1544091 h 6812607"/>
              <a:gd name="connsiteX20703" fmla="*/ 1897559 w 6682383"/>
              <a:gd name="connsiteY20703" fmla="*/ 1544091 h 6812607"/>
              <a:gd name="connsiteX20704" fmla="*/ 1882676 w 6682383"/>
              <a:gd name="connsiteY20704" fmla="*/ 1558974 h 6812607"/>
              <a:gd name="connsiteX20705" fmla="*/ 1875235 w 6682383"/>
              <a:gd name="connsiteY20705" fmla="*/ 1570136 h 6812607"/>
              <a:gd name="connsiteX20706" fmla="*/ 1852910 w 6682383"/>
              <a:gd name="connsiteY20706" fmla="*/ 1603623 h 6812607"/>
              <a:gd name="connsiteX20707" fmla="*/ 1838027 w 6682383"/>
              <a:gd name="connsiteY20707" fmla="*/ 1633388 h 6812607"/>
              <a:gd name="connsiteX20708" fmla="*/ 1849190 w 6682383"/>
              <a:gd name="connsiteY20708" fmla="*/ 1622226 h 6812607"/>
              <a:gd name="connsiteX20709" fmla="*/ 1852910 w 6682383"/>
              <a:gd name="connsiteY20709" fmla="*/ 1611064 h 6812607"/>
              <a:gd name="connsiteX20710" fmla="*/ 1867793 w 6682383"/>
              <a:gd name="connsiteY20710" fmla="*/ 1603623 h 6812607"/>
              <a:gd name="connsiteX20711" fmla="*/ 1871514 w 6682383"/>
              <a:gd name="connsiteY20711" fmla="*/ 1592461 h 6812607"/>
              <a:gd name="connsiteX20712" fmla="*/ 1875235 w 6682383"/>
              <a:gd name="connsiteY20712" fmla="*/ 1588740 h 6812607"/>
              <a:gd name="connsiteX20713" fmla="*/ 1927325 w 6682383"/>
              <a:gd name="connsiteY20713" fmla="*/ 1529209 h 6812607"/>
              <a:gd name="connsiteX20714" fmla="*/ 1934766 w 6682383"/>
              <a:gd name="connsiteY20714" fmla="*/ 1529209 h 6812607"/>
              <a:gd name="connsiteX20715" fmla="*/ 1949649 w 6682383"/>
              <a:gd name="connsiteY20715" fmla="*/ 1518047 h 6812607"/>
              <a:gd name="connsiteX20716" fmla="*/ 1957090 w 6682383"/>
              <a:gd name="connsiteY20716" fmla="*/ 1506884 h 6812607"/>
              <a:gd name="connsiteX20717" fmla="*/ 1957090 w 6682383"/>
              <a:gd name="connsiteY20717" fmla="*/ 1499443 h 6812607"/>
              <a:gd name="connsiteX20718" fmla="*/ 1960811 w 6682383"/>
              <a:gd name="connsiteY20718" fmla="*/ 1503164 h 6812607"/>
              <a:gd name="connsiteX20719" fmla="*/ 1971973 w 6682383"/>
              <a:gd name="connsiteY20719" fmla="*/ 1499443 h 6812607"/>
              <a:gd name="connsiteX20720" fmla="*/ 1979414 w 6682383"/>
              <a:gd name="connsiteY20720" fmla="*/ 1484560 h 6812607"/>
              <a:gd name="connsiteX20721" fmla="*/ 1994297 w 6682383"/>
              <a:gd name="connsiteY20721" fmla="*/ 1462236 h 6812607"/>
              <a:gd name="connsiteX20722" fmla="*/ 1986856 w 6682383"/>
              <a:gd name="connsiteY20722" fmla="*/ 1462236 h 6812607"/>
              <a:gd name="connsiteX20723" fmla="*/ 2016621 w 6682383"/>
              <a:gd name="connsiteY20723" fmla="*/ 1425029 h 6812607"/>
              <a:gd name="connsiteX20724" fmla="*/ 2031504 w 6682383"/>
              <a:gd name="connsiteY20724" fmla="*/ 1410146 h 6812607"/>
              <a:gd name="connsiteX20725" fmla="*/ 2061270 w 6682383"/>
              <a:gd name="connsiteY20725" fmla="*/ 1387822 h 6812607"/>
              <a:gd name="connsiteX20726" fmla="*/ 2076152 w 6682383"/>
              <a:gd name="connsiteY20726" fmla="*/ 1380381 h 6812607"/>
              <a:gd name="connsiteX20727" fmla="*/ 2068711 w 6682383"/>
              <a:gd name="connsiteY20727" fmla="*/ 1387822 h 6812607"/>
              <a:gd name="connsiteX20728" fmla="*/ 2031504 w 6682383"/>
              <a:gd name="connsiteY20728" fmla="*/ 1432470 h 6812607"/>
              <a:gd name="connsiteX20729" fmla="*/ 2024063 w 6682383"/>
              <a:gd name="connsiteY20729" fmla="*/ 1432470 h 6812607"/>
              <a:gd name="connsiteX20730" fmla="*/ 2016621 w 6682383"/>
              <a:gd name="connsiteY20730" fmla="*/ 1439912 h 6812607"/>
              <a:gd name="connsiteX20731" fmla="*/ 2024063 w 6682383"/>
              <a:gd name="connsiteY20731" fmla="*/ 1447353 h 6812607"/>
              <a:gd name="connsiteX20732" fmla="*/ 2031504 w 6682383"/>
              <a:gd name="connsiteY20732" fmla="*/ 1447353 h 6812607"/>
              <a:gd name="connsiteX20733" fmla="*/ 2042666 w 6682383"/>
              <a:gd name="connsiteY20733" fmla="*/ 1443632 h 6812607"/>
              <a:gd name="connsiteX20734" fmla="*/ 2046387 w 6682383"/>
              <a:gd name="connsiteY20734" fmla="*/ 1439912 h 6812607"/>
              <a:gd name="connsiteX20735" fmla="*/ 2053828 w 6682383"/>
              <a:gd name="connsiteY20735" fmla="*/ 1432470 h 6812607"/>
              <a:gd name="connsiteX20736" fmla="*/ 2068711 w 6682383"/>
              <a:gd name="connsiteY20736" fmla="*/ 1425029 h 6812607"/>
              <a:gd name="connsiteX20737" fmla="*/ 2068711 w 6682383"/>
              <a:gd name="connsiteY20737" fmla="*/ 1410146 h 6812607"/>
              <a:gd name="connsiteX20738" fmla="*/ 2076152 w 6682383"/>
              <a:gd name="connsiteY20738" fmla="*/ 1398984 h 6812607"/>
              <a:gd name="connsiteX20739" fmla="*/ 2076152 w 6682383"/>
              <a:gd name="connsiteY20739" fmla="*/ 1387822 h 6812607"/>
              <a:gd name="connsiteX20740" fmla="*/ 2083594 w 6682383"/>
              <a:gd name="connsiteY20740" fmla="*/ 1387822 h 6812607"/>
              <a:gd name="connsiteX20741" fmla="*/ 2087315 w 6682383"/>
              <a:gd name="connsiteY20741" fmla="*/ 1395263 h 6812607"/>
              <a:gd name="connsiteX20742" fmla="*/ 2098477 w 6682383"/>
              <a:gd name="connsiteY20742" fmla="*/ 1395263 h 6812607"/>
              <a:gd name="connsiteX20743" fmla="*/ 2098477 w 6682383"/>
              <a:gd name="connsiteY20743" fmla="*/ 1387822 h 6812607"/>
              <a:gd name="connsiteX20744" fmla="*/ 2105918 w 6682383"/>
              <a:gd name="connsiteY20744" fmla="*/ 1372939 h 6812607"/>
              <a:gd name="connsiteX20745" fmla="*/ 2128242 w 6682383"/>
              <a:gd name="connsiteY20745" fmla="*/ 1365498 h 6812607"/>
              <a:gd name="connsiteX20746" fmla="*/ 2139404 w 6682383"/>
              <a:gd name="connsiteY20746" fmla="*/ 1376660 h 6812607"/>
              <a:gd name="connsiteX20747" fmla="*/ 2143125 w 6682383"/>
              <a:gd name="connsiteY20747" fmla="*/ 1387822 h 6812607"/>
              <a:gd name="connsiteX20748" fmla="*/ 2150567 w 6682383"/>
              <a:gd name="connsiteY20748" fmla="*/ 1380381 h 6812607"/>
              <a:gd name="connsiteX20749" fmla="*/ 2158008 w 6682383"/>
              <a:gd name="connsiteY20749" fmla="*/ 1372939 h 6812607"/>
              <a:gd name="connsiteX20750" fmla="*/ 2165449 w 6682383"/>
              <a:gd name="connsiteY20750" fmla="*/ 1372939 h 6812607"/>
              <a:gd name="connsiteX20751" fmla="*/ 2180333 w 6682383"/>
              <a:gd name="connsiteY20751" fmla="*/ 1350615 h 6812607"/>
              <a:gd name="connsiteX20752" fmla="*/ 2195215 w 6682383"/>
              <a:gd name="connsiteY20752" fmla="*/ 1324570 h 6812607"/>
              <a:gd name="connsiteX20753" fmla="*/ 2202656 w 6682383"/>
              <a:gd name="connsiteY20753" fmla="*/ 1313408 h 6812607"/>
              <a:gd name="connsiteX20754" fmla="*/ 2210098 w 6682383"/>
              <a:gd name="connsiteY20754" fmla="*/ 1313408 h 6812607"/>
              <a:gd name="connsiteX20755" fmla="*/ 2210098 w 6682383"/>
              <a:gd name="connsiteY20755" fmla="*/ 1320849 h 6812607"/>
              <a:gd name="connsiteX20756" fmla="*/ 2202656 w 6682383"/>
              <a:gd name="connsiteY20756" fmla="*/ 1335732 h 6812607"/>
              <a:gd name="connsiteX20757" fmla="*/ 2198935 w 6682383"/>
              <a:gd name="connsiteY20757" fmla="*/ 1339453 h 6812607"/>
              <a:gd name="connsiteX20758" fmla="*/ 2195215 w 6682383"/>
              <a:gd name="connsiteY20758" fmla="*/ 1350615 h 6812607"/>
              <a:gd name="connsiteX20759" fmla="*/ 2180333 w 6682383"/>
              <a:gd name="connsiteY20759" fmla="*/ 1365498 h 6812607"/>
              <a:gd name="connsiteX20760" fmla="*/ 2172891 w 6682383"/>
              <a:gd name="connsiteY20760" fmla="*/ 1365498 h 6812607"/>
              <a:gd name="connsiteX20761" fmla="*/ 2172891 w 6682383"/>
              <a:gd name="connsiteY20761" fmla="*/ 1372939 h 6812607"/>
              <a:gd name="connsiteX20762" fmla="*/ 2180333 w 6682383"/>
              <a:gd name="connsiteY20762" fmla="*/ 1365498 h 6812607"/>
              <a:gd name="connsiteX20763" fmla="*/ 2180333 w 6682383"/>
              <a:gd name="connsiteY20763" fmla="*/ 1376660 h 6812607"/>
              <a:gd name="connsiteX20764" fmla="*/ 2172891 w 6682383"/>
              <a:gd name="connsiteY20764" fmla="*/ 1380381 h 6812607"/>
              <a:gd name="connsiteX20765" fmla="*/ 2161729 w 6682383"/>
              <a:gd name="connsiteY20765" fmla="*/ 1387822 h 6812607"/>
              <a:gd name="connsiteX20766" fmla="*/ 2150567 w 6682383"/>
              <a:gd name="connsiteY20766" fmla="*/ 1402705 h 6812607"/>
              <a:gd name="connsiteX20767" fmla="*/ 2135684 w 6682383"/>
              <a:gd name="connsiteY20767" fmla="*/ 1417588 h 6812607"/>
              <a:gd name="connsiteX20768" fmla="*/ 2076152 w 6682383"/>
              <a:gd name="connsiteY20768" fmla="*/ 1477119 h 6812607"/>
              <a:gd name="connsiteX20769" fmla="*/ 2076152 w 6682383"/>
              <a:gd name="connsiteY20769" fmla="*/ 1480839 h 6812607"/>
              <a:gd name="connsiteX20770" fmla="*/ 2072432 w 6682383"/>
              <a:gd name="connsiteY20770" fmla="*/ 1484560 h 6812607"/>
              <a:gd name="connsiteX20771" fmla="*/ 2064990 w 6682383"/>
              <a:gd name="connsiteY20771" fmla="*/ 1488281 h 6812607"/>
              <a:gd name="connsiteX20772" fmla="*/ 2061270 w 6682383"/>
              <a:gd name="connsiteY20772" fmla="*/ 1499443 h 6812607"/>
              <a:gd name="connsiteX20773" fmla="*/ 2053828 w 6682383"/>
              <a:gd name="connsiteY20773" fmla="*/ 1518047 h 6812607"/>
              <a:gd name="connsiteX20774" fmla="*/ 2046387 w 6682383"/>
              <a:gd name="connsiteY20774" fmla="*/ 1514326 h 6812607"/>
              <a:gd name="connsiteX20775" fmla="*/ 2031504 w 6682383"/>
              <a:gd name="connsiteY20775" fmla="*/ 1529209 h 6812607"/>
              <a:gd name="connsiteX20776" fmla="*/ 2038945 w 6682383"/>
              <a:gd name="connsiteY20776" fmla="*/ 1536650 h 6812607"/>
              <a:gd name="connsiteX20777" fmla="*/ 2031504 w 6682383"/>
              <a:gd name="connsiteY20777" fmla="*/ 1544091 h 6812607"/>
              <a:gd name="connsiteX20778" fmla="*/ 2024063 w 6682383"/>
              <a:gd name="connsiteY20778" fmla="*/ 1558974 h 6812607"/>
              <a:gd name="connsiteX20779" fmla="*/ 2031504 w 6682383"/>
              <a:gd name="connsiteY20779" fmla="*/ 1566416 h 6812607"/>
              <a:gd name="connsiteX20780" fmla="*/ 2031504 w 6682383"/>
              <a:gd name="connsiteY20780" fmla="*/ 1558974 h 6812607"/>
              <a:gd name="connsiteX20781" fmla="*/ 2031504 w 6682383"/>
              <a:gd name="connsiteY20781" fmla="*/ 1551533 h 6812607"/>
              <a:gd name="connsiteX20782" fmla="*/ 2038945 w 6682383"/>
              <a:gd name="connsiteY20782" fmla="*/ 1544091 h 6812607"/>
              <a:gd name="connsiteX20783" fmla="*/ 2038945 w 6682383"/>
              <a:gd name="connsiteY20783" fmla="*/ 1536650 h 6812607"/>
              <a:gd name="connsiteX20784" fmla="*/ 2050108 w 6682383"/>
              <a:gd name="connsiteY20784" fmla="*/ 1525488 h 6812607"/>
              <a:gd name="connsiteX20785" fmla="*/ 2072432 w 6682383"/>
              <a:gd name="connsiteY20785" fmla="*/ 1518047 h 6812607"/>
              <a:gd name="connsiteX20786" fmla="*/ 2076152 w 6682383"/>
              <a:gd name="connsiteY20786" fmla="*/ 1529209 h 6812607"/>
              <a:gd name="connsiteX20787" fmla="*/ 2083594 w 6682383"/>
              <a:gd name="connsiteY20787" fmla="*/ 1529209 h 6812607"/>
              <a:gd name="connsiteX20788" fmla="*/ 2091035 w 6682383"/>
              <a:gd name="connsiteY20788" fmla="*/ 1529209 h 6812607"/>
              <a:gd name="connsiteX20789" fmla="*/ 2076152 w 6682383"/>
              <a:gd name="connsiteY20789" fmla="*/ 1536650 h 6812607"/>
              <a:gd name="connsiteX20790" fmla="*/ 2068711 w 6682383"/>
              <a:gd name="connsiteY20790" fmla="*/ 1536650 h 6812607"/>
              <a:gd name="connsiteX20791" fmla="*/ 2061270 w 6682383"/>
              <a:gd name="connsiteY20791" fmla="*/ 1544091 h 6812607"/>
              <a:gd name="connsiteX20792" fmla="*/ 2053828 w 6682383"/>
              <a:gd name="connsiteY20792" fmla="*/ 1558974 h 6812607"/>
              <a:gd name="connsiteX20793" fmla="*/ 2046387 w 6682383"/>
              <a:gd name="connsiteY20793" fmla="*/ 1573857 h 6812607"/>
              <a:gd name="connsiteX20794" fmla="*/ 2053828 w 6682383"/>
              <a:gd name="connsiteY20794" fmla="*/ 1566416 h 6812607"/>
              <a:gd name="connsiteX20795" fmla="*/ 2057549 w 6682383"/>
              <a:gd name="connsiteY20795" fmla="*/ 1573857 h 6812607"/>
              <a:gd name="connsiteX20796" fmla="*/ 2064990 w 6682383"/>
              <a:gd name="connsiteY20796" fmla="*/ 1581298 h 6812607"/>
              <a:gd name="connsiteX20797" fmla="*/ 2076152 w 6682383"/>
              <a:gd name="connsiteY20797" fmla="*/ 1573857 h 6812607"/>
              <a:gd name="connsiteX20798" fmla="*/ 2083594 w 6682383"/>
              <a:gd name="connsiteY20798" fmla="*/ 1558974 h 6812607"/>
              <a:gd name="connsiteX20799" fmla="*/ 2091035 w 6682383"/>
              <a:gd name="connsiteY20799" fmla="*/ 1558974 h 6812607"/>
              <a:gd name="connsiteX20800" fmla="*/ 2098477 w 6682383"/>
              <a:gd name="connsiteY20800" fmla="*/ 1555254 h 6812607"/>
              <a:gd name="connsiteX20801" fmla="*/ 2105918 w 6682383"/>
              <a:gd name="connsiteY20801" fmla="*/ 1547812 h 6812607"/>
              <a:gd name="connsiteX20802" fmla="*/ 2113360 w 6682383"/>
              <a:gd name="connsiteY20802" fmla="*/ 1536650 h 6812607"/>
              <a:gd name="connsiteX20803" fmla="*/ 2128242 w 6682383"/>
              <a:gd name="connsiteY20803" fmla="*/ 1521767 h 6812607"/>
              <a:gd name="connsiteX20804" fmla="*/ 2135684 w 6682383"/>
              <a:gd name="connsiteY20804" fmla="*/ 1506884 h 6812607"/>
              <a:gd name="connsiteX20805" fmla="*/ 2143125 w 6682383"/>
              <a:gd name="connsiteY20805" fmla="*/ 1499443 h 6812607"/>
              <a:gd name="connsiteX20806" fmla="*/ 2158008 w 6682383"/>
              <a:gd name="connsiteY20806" fmla="*/ 1492002 h 6812607"/>
              <a:gd name="connsiteX20807" fmla="*/ 2187773 w 6682383"/>
              <a:gd name="connsiteY20807" fmla="*/ 1477119 h 6812607"/>
              <a:gd name="connsiteX20808" fmla="*/ 2191495 w 6682383"/>
              <a:gd name="connsiteY20808" fmla="*/ 1477119 h 6812607"/>
              <a:gd name="connsiteX20809" fmla="*/ 2202656 w 6682383"/>
              <a:gd name="connsiteY20809" fmla="*/ 1469677 h 6812607"/>
              <a:gd name="connsiteX20810" fmla="*/ 2224980 w 6682383"/>
              <a:gd name="connsiteY20810" fmla="*/ 1462236 h 6812607"/>
              <a:gd name="connsiteX20811" fmla="*/ 2224980 w 6682383"/>
              <a:gd name="connsiteY20811" fmla="*/ 1454795 h 6812607"/>
              <a:gd name="connsiteX20812" fmla="*/ 2232423 w 6682383"/>
              <a:gd name="connsiteY20812" fmla="*/ 1454795 h 6812607"/>
              <a:gd name="connsiteX20813" fmla="*/ 2239863 w 6682383"/>
              <a:gd name="connsiteY20813" fmla="*/ 1447353 h 6812607"/>
              <a:gd name="connsiteX20814" fmla="*/ 2247305 w 6682383"/>
              <a:gd name="connsiteY20814" fmla="*/ 1439912 h 6812607"/>
              <a:gd name="connsiteX20815" fmla="*/ 2266838 w 6682383"/>
              <a:gd name="connsiteY20815" fmla="*/ 1436656 h 6812607"/>
              <a:gd name="connsiteX20816" fmla="*/ 2272819 w 6682383"/>
              <a:gd name="connsiteY20816" fmla="*/ 1432470 h 6812607"/>
              <a:gd name="connsiteX20817" fmla="*/ 2277070 w 6682383"/>
              <a:gd name="connsiteY20817" fmla="*/ 1432470 h 6812607"/>
              <a:gd name="connsiteX20818" fmla="*/ 2280791 w 6682383"/>
              <a:gd name="connsiteY20818" fmla="*/ 1432470 h 6812607"/>
              <a:gd name="connsiteX20819" fmla="*/ 2269630 w 6682383"/>
              <a:gd name="connsiteY20819" fmla="*/ 1439912 h 6812607"/>
              <a:gd name="connsiteX20820" fmla="*/ 2254746 w 6682383"/>
              <a:gd name="connsiteY20820" fmla="*/ 1462236 h 6812607"/>
              <a:gd name="connsiteX20821" fmla="*/ 2254746 w 6682383"/>
              <a:gd name="connsiteY20821" fmla="*/ 1447353 h 6812607"/>
              <a:gd name="connsiteX20822" fmla="*/ 2239863 w 6682383"/>
              <a:gd name="connsiteY20822" fmla="*/ 1454795 h 6812607"/>
              <a:gd name="connsiteX20823" fmla="*/ 2195215 w 6682383"/>
              <a:gd name="connsiteY20823" fmla="*/ 1492002 h 6812607"/>
              <a:gd name="connsiteX20824" fmla="*/ 2187773 w 6682383"/>
              <a:gd name="connsiteY20824" fmla="*/ 1506884 h 6812607"/>
              <a:gd name="connsiteX20825" fmla="*/ 2184053 w 6682383"/>
              <a:gd name="connsiteY20825" fmla="*/ 1514326 h 6812607"/>
              <a:gd name="connsiteX20826" fmla="*/ 2180333 w 6682383"/>
              <a:gd name="connsiteY20826" fmla="*/ 1521767 h 6812607"/>
              <a:gd name="connsiteX20827" fmla="*/ 2180333 w 6682383"/>
              <a:gd name="connsiteY20827" fmla="*/ 1529209 h 6812607"/>
              <a:gd name="connsiteX20828" fmla="*/ 2187773 w 6682383"/>
              <a:gd name="connsiteY20828" fmla="*/ 1521767 h 6812607"/>
              <a:gd name="connsiteX20829" fmla="*/ 2195215 w 6682383"/>
              <a:gd name="connsiteY20829" fmla="*/ 1499443 h 6812607"/>
              <a:gd name="connsiteX20830" fmla="*/ 2202656 w 6682383"/>
              <a:gd name="connsiteY20830" fmla="*/ 1492002 h 6812607"/>
              <a:gd name="connsiteX20831" fmla="*/ 2202656 w 6682383"/>
              <a:gd name="connsiteY20831" fmla="*/ 1495722 h 6812607"/>
              <a:gd name="connsiteX20832" fmla="*/ 2202656 w 6682383"/>
              <a:gd name="connsiteY20832" fmla="*/ 1499443 h 6812607"/>
              <a:gd name="connsiteX20833" fmla="*/ 2224980 w 6682383"/>
              <a:gd name="connsiteY20833" fmla="*/ 1499443 h 6812607"/>
              <a:gd name="connsiteX20834" fmla="*/ 2232423 w 6682383"/>
              <a:gd name="connsiteY20834" fmla="*/ 1492002 h 6812607"/>
              <a:gd name="connsiteX20835" fmla="*/ 2224980 w 6682383"/>
              <a:gd name="connsiteY20835" fmla="*/ 1514326 h 6812607"/>
              <a:gd name="connsiteX20836" fmla="*/ 2217540 w 6682383"/>
              <a:gd name="connsiteY20836" fmla="*/ 1521767 h 6812607"/>
              <a:gd name="connsiteX20837" fmla="*/ 2254746 w 6682383"/>
              <a:gd name="connsiteY20837" fmla="*/ 1499443 h 6812607"/>
              <a:gd name="connsiteX20838" fmla="*/ 2284512 w 6682383"/>
              <a:gd name="connsiteY20838" fmla="*/ 1469677 h 6812607"/>
              <a:gd name="connsiteX20839" fmla="*/ 2291953 w 6682383"/>
              <a:gd name="connsiteY20839" fmla="*/ 1469677 h 6812607"/>
              <a:gd name="connsiteX20840" fmla="*/ 2299394 w 6682383"/>
              <a:gd name="connsiteY20840" fmla="*/ 1454795 h 6812607"/>
              <a:gd name="connsiteX20841" fmla="*/ 2306837 w 6682383"/>
              <a:gd name="connsiteY20841" fmla="*/ 1447353 h 6812607"/>
              <a:gd name="connsiteX20842" fmla="*/ 2321719 w 6682383"/>
              <a:gd name="connsiteY20842" fmla="*/ 1439912 h 6812607"/>
              <a:gd name="connsiteX20843" fmla="*/ 2336601 w 6682383"/>
              <a:gd name="connsiteY20843" fmla="*/ 1432470 h 6812607"/>
              <a:gd name="connsiteX20844" fmla="*/ 2344043 w 6682383"/>
              <a:gd name="connsiteY20844" fmla="*/ 1417588 h 6812607"/>
              <a:gd name="connsiteX20845" fmla="*/ 2358926 w 6682383"/>
              <a:gd name="connsiteY20845" fmla="*/ 1410146 h 6812607"/>
              <a:gd name="connsiteX20846" fmla="*/ 2366367 w 6682383"/>
              <a:gd name="connsiteY20846" fmla="*/ 1402705 h 6812607"/>
              <a:gd name="connsiteX20847" fmla="*/ 2381250 w 6682383"/>
              <a:gd name="connsiteY20847" fmla="*/ 1395263 h 6812607"/>
              <a:gd name="connsiteX20848" fmla="*/ 2388691 w 6682383"/>
              <a:gd name="connsiteY20848" fmla="*/ 1387822 h 6812607"/>
              <a:gd name="connsiteX20849" fmla="*/ 2396133 w 6682383"/>
              <a:gd name="connsiteY20849" fmla="*/ 1380381 h 6812607"/>
              <a:gd name="connsiteX20850" fmla="*/ 2396133 w 6682383"/>
              <a:gd name="connsiteY20850" fmla="*/ 1372939 h 6812607"/>
              <a:gd name="connsiteX20851" fmla="*/ 2403574 w 6682383"/>
              <a:gd name="connsiteY20851" fmla="*/ 1365498 h 6812607"/>
              <a:gd name="connsiteX20852" fmla="*/ 2411016 w 6682383"/>
              <a:gd name="connsiteY20852" fmla="*/ 1350615 h 6812607"/>
              <a:gd name="connsiteX20853" fmla="*/ 2433340 w 6682383"/>
              <a:gd name="connsiteY20853" fmla="*/ 1335732 h 6812607"/>
              <a:gd name="connsiteX20854" fmla="*/ 2433340 w 6682383"/>
              <a:gd name="connsiteY20854" fmla="*/ 1343173 h 6812607"/>
              <a:gd name="connsiteX20855" fmla="*/ 2425898 w 6682383"/>
              <a:gd name="connsiteY20855" fmla="*/ 1343173 h 6812607"/>
              <a:gd name="connsiteX20856" fmla="*/ 2425898 w 6682383"/>
              <a:gd name="connsiteY20856" fmla="*/ 1346894 h 6812607"/>
              <a:gd name="connsiteX20857" fmla="*/ 2418457 w 6682383"/>
              <a:gd name="connsiteY20857" fmla="*/ 1358056 h 6812607"/>
              <a:gd name="connsiteX20858" fmla="*/ 2411016 w 6682383"/>
              <a:gd name="connsiteY20858" fmla="*/ 1365498 h 6812607"/>
              <a:gd name="connsiteX20859" fmla="*/ 2425898 w 6682383"/>
              <a:gd name="connsiteY20859" fmla="*/ 1358056 h 6812607"/>
              <a:gd name="connsiteX20860" fmla="*/ 2440781 w 6682383"/>
              <a:gd name="connsiteY20860" fmla="*/ 1365498 h 6812607"/>
              <a:gd name="connsiteX20861" fmla="*/ 2429619 w 6682383"/>
              <a:gd name="connsiteY20861" fmla="*/ 1376660 h 6812607"/>
              <a:gd name="connsiteX20862" fmla="*/ 2422178 w 6682383"/>
              <a:gd name="connsiteY20862" fmla="*/ 1391543 h 6812607"/>
              <a:gd name="connsiteX20863" fmla="*/ 2425898 w 6682383"/>
              <a:gd name="connsiteY20863" fmla="*/ 1387822 h 6812607"/>
              <a:gd name="connsiteX20864" fmla="*/ 2433340 w 6682383"/>
              <a:gd name="connsiteY20864" fmla="*/ 1387822 h 6812607"/>
              <a:gd name="connsiteX20865" fmla="*/ 2448223 w 6682383"/>
              <a:gd name="connsiteY20865" fmla="*/ 1380381 h 6812607"/>
              <a:gd name="connsiteX20866" fmla="*/ 2448223 w 6682383"/>
              <a:gd name="connsiteY20866" fmla="*/ 1372939 h 6812607"/>
              <a:gd name="connsiteX20867" fmla="*/ 2455664 w 6682383"/>
              <a:gd name="connsiteY20867" fmla="*/ 1369218 h 6812607"/>
              <a:gd name="connsiteX20868" fmla="*/ 2455664 w 6682383"/>
              <a:gd name="connsiteY20868" fmla="*/ 1365498 h 6812607"/>
              <a:gd name="connsiteX20869" fmla="*/ 2448223 w 6682383"/>
              <a:gd name="connsiteY20869" fmla="*/ 1350615 h 6812607"/>
              <a:gd name="connsiteX20870" fmla="*/ 2448223 w 6682383"/>
              <a:gd name="connsiteY20870" fmla="*/ 1343173 h 6812607"/>
              <a:gd name="connsiteX20871" fmla="*/ 2444502 w 6682383"/>
              <a:gd name="connsiteY20871" fmla="*/ 1324570 h 6812607"/>
              <a:gd name="connsiteX20872" fmla="*/ 2448223 w 6682383"/>
              <a:gd name="connsiteY20872" fmla="*/ 1320849 h 6812607"/>
              <a:gd name="connsiteX20873" fmla="*/ 2448223 w 6682383"/>
              <a:gd name="connsiteY20873" fmla="*/ 1305966 h 6812607"/>
              <a:gd name="connsiteX20874" fmla="*/ 2440781 w 6682383"/>
              <a:gd name="connsiteY20874" fmla="*/ 1298525 h 6812607"/>
              <a:gd name="connsiteX20875" fmla="*/ 2411016 w 6682383"/>
              <a:gd name="connsiteY20875" fmla="*/ 1313408 h 6812607"/>
              <a:gd name="connsiteX20876" fmla="*/ 2392412 w 6682383"/>
              <a:gd name="connsiteY20876" fmla="*/ 1324570 h 6812607"/>
              <a:gd name="connsiteX20877" fmla="*/ 2396133 w 6682383"/>
              <a:gd name="connsiteY20877" fmla="*/ 1320849 h 6812607"/>
              <a:gd name="connsiteX20878" fmla="*/ 2418457 w 6682383"/>
              <a:gd name="connsiteY20878" fmla="*/ 1298525 h 6812607"/>
              <a:gd name="connsiteX20879" fmla="*/ 2403574 w 6682383"/>
              <a:gd name="connsiteY20879" fmla="*/ 1305966 h 6812607"/>
              <a:gd name="connsiteX20880" fmla="*/ 2388691 w 6682383"/>
              <a:gd name="connsiteY20880" fmla="*/ 1305966 h 6812607"/>
              <a:gd name="connsiteX20881" fmla="*/ 2403574 w 6682383"/>
              <a:gd name="connsiteY20881" fmla="*/ 1298525 h 6812607"/>
              <a:gd name="connsiteX20882" fmla="*/ 2411016 w 6682383"/>
              <a:gd name="connsiteY20882" fmla="*/ 1298525 h 6812607"/>
              <a:gd name="connsiteX20883" fmla="*/ 2425898 w 6682383"/>
              <a:gd name="connsiteY20883" fmla="*/ 1283642 h 6812607"/>
              <a:gd name="connsiteX20884" fmla="*/ 2440781 w 6682383"/>
              <a:gd name="connsiteY20884" fmla="*/ 1276201 h 6812607"/>
              <a:gd name="connsiteX20885" fmla="*/ 2444502 w 6682383"/>
              <a:gd name="connsiteY20885" fmla="*/ 1272480 h 6812607"/>
              <a:gd name="connsiteX20886" fmla="*/ 2448223 w 6682383"/>
              <a:gd name="connsiteY20886" fmla="*/ 1261318 h 6812607"/>
              <a:gd name="connsiteX20887" fmla="*/ 2455664 w 6682383"/>
              <a:gd name="connsiteY20887" fmla="*/ 1261318 h 6812607"/>
              <a:gd name="connsiteX20888" fmla="*/ 2455664 w 6682383"/>
              <a:gd name="connsiteY20888" fmla="*/ 1268759 h 6812607"/>
              <a:gd name="connsiteX20889" fmla="*/ 2463106 w 6682383"/>
              <a:gd name="connsiteY20889" fmla="*/ 1276201 h 6812607"/>
              <a:gd name="connsiteX20890" fmla="*/ 2463106 w 6682383"/>
              <a:gd name="connsiteY20890" fmla="*/ 1298525 h 6812607"/>
              <a:gd name="connsiteX20891" fmla="*/ 2455664 w 6682383"/>
              <a:gd name="connsiteY20891" fmla="*/ 1305966 h 6812607"/>
              <a:gd name="connsiteX20892" fmla="*/ 2463106 w 6682383"/>
              <a:gd name="connsiteY20892" fmla="*/ 1313408 h 6812607"/>
              <a:gd name="connsiteX20893" fmla="*/ 2470547 w 6682383"/>
              <a:gd name="connsiteY20893" fmla="*/ 1313408 h 6812607"/>
              <a:gd name="connsiteX20894" fmla="*/ 2477988 w 6682383"/>
              <a:gd name="connsiteY20894" fmla="*/ 1298525 h 6812607"/>
              <a:gd name="connsiteX20895" fmla="*/ 2477988 w 6682383"/>
              <a:gd name="connsiteY20895" fmla="*/ 1294804 h 6812607"/>
              <a:gd name="connsiteX20896" fmla="*/ 2485430 w 6682383"/>
              <a:gd name="connsiteY20896" fmla="*/ 1298525 h 6812607"/>
              <a:gd name="connsiteX20897" fmla="*/ 2495197 w 6682383"/>
              <a:gd name="connsiteY20897" fmla="*/ 1297595 h 6812607"/>
              <a:gd name="connsiteX20898" fmla="*/ 2502172 w 6682383"/>
              <a:gd name="connsiteY20898" fmla="*/ 1294804 h 6812607"/>
              <a:gd name="connsiteX20899" fmla="*/ 2500778 w 6682383"/>
              <a:gd name="connsiteY20899" fmla="*/ 1295735 h 6812607"/>
              <a:gd name="connsiteX20900" fmla="*/ 2500313 w 6682383"/>
              <a:gd name="connsiteY20900" fmla="*/ 1298525 h 6812607"/>
              <a:gd name="connsiteX20901" fmla="*/ 2492871 w 6682383"/>
              <a:gd name="connsiteY20901" fmla="*/ 1313408 h 6812607"/>
              <a:gd name="connsiteX20902" fmla="*/ 2492871 w 6682383"/>
              <a:gd name="connsiteY20902" fmla="*/ 1320849 h 6812607"/>
              <a:gd name="connsiteX20903" fmla="*/ 2485430 w 6682383"/>
              <a:gd name="connsiteY20903" fmla="*/ 1328291 h 6812607"/>
              <a:gd name="connsiteX20904" fmla="*/ 2477988 w 6682383"/>
              <a:gd name="connsiteY20904" fmla="*/ 1328291 h 6812607"/>
              <a:gd name="connsiteX20905" fmla="*/ 2470547 w 6682383"/>
              <a:gd name="connsiteY20905" fmla="*/ 1328291 h 6812607"/>
              <a:gd name="connsiteX20906" fmla="*/ 2463106 w 6682383"/>
              <a:gd name="connsiteY20906" fmla="*/ 1328291 h 6812607"/>
              <a:gd name="connsiteX20907" fmla="*/ 2463106 w 6682383"/>
              <a:gd name="connsiteY20907" fmla="*/ 1339453 h 6812607"/>
              <a:gd name="connsiteX20908" fmla="*/ 2470547 w 6682383"/>
              <a:gd name="connsiteY20908" fmla="*/ 1339453 h 6812607"/>
              <a:gd name="connsiteX20909" fmla="*/ 2485430 w 6682383"/>
              <a:gd name="connsiteY20909" fmla="*/ 1335732 h 6812607"/>
              <a:gd name="connsiteX20910" fmla="*/ 2492871 w 6682383"/>
              <a:gd name="connsiteY20910" fmla="*/ 1320849 h 6812607"/>
              <a:gd name="connsiteX20911" fmla="*/ 2500313 w 6682383"/>
              <a:gd name="connsiteY20911" fmla="*/ 1320849 h 6812607"/>
              <a:gd name="connsiteX20912" fmla="*/ 2507754 w 6682383"/>
              <a:gd name="connsiteY20912" fmla="*/ 1313408 h 6812607"/>
              <a:gd name="connsiteX20913" fmla="*/ 2518916 w 6682383"/>
              <a:gd name="connsiteY20913" fmla="*/ 1309687 h 6812607"/>
              <a:gd name="connsiteX20914" fmla="*/ 2533799 w 6682383"/>
              <a:gd name="connsiteY20914" fmla="*/ 1294804 h 6812607"/>
              <a:gd name="connsiteX20915" fmla="*/ 2544961 w 6682383"/>
              <a:gd name="connsiteY20915" fmla="*/ 1283642 h 6812607"/>
              <a:gd name="connsiteX20916" fmla="*/ 2552403 w 6682383"/>
              <a:gd name="connsiteY20916" fmla="*/ 1276201 h 6812607"/>
              <a:gd name="connsiteX20917" fmla="*/ 2559844 w 6682383"/>
              <a:gd name="connsiteY20917" fmla="*/ 1268759 h 6812607"/>
              <a:gd name="connsiteX20918" fmla="*/ 2567285 w 6682383"/>
              <a:gd name="connsiteY20918" fmla="*/ 1276201 h 6812607"/>
              <a:gd name="connsiteX20919" fmla="*/ 2559844 w 6682383"/>
              <a:gd name="connsiteY20919" fmla="*/ 1291084 h 6812607"/>
              <a:gd name="connsiteX20920" fmla="*/ 2567285 w 6682383"/>
              <a:gd name="connsiteY20920" fmla="*/ 1305966 h 6812607"/>
              <a:gd name="connsiteX20921" fmla="*/ 2567285 w 6682383"/>
              <a:gd name="connsiteY20921" fmla="*/ 1298525 h 6812607"/>
              <a:gd name="connsiteX20922" fmla="*/ 2574726 w 6682383"/>
              <a:gd name="connsiteY20922" fmla="*/ 1291084 h 6812607"/>
              <a:gd name="connsiteX20923" fmla="*/ 2589610 w 6682383"/>
              <a:gd name="connsiteY20923" fmla="*/ 1283642 h 6812607"/>
              <a:gd name="connsiteX20924" fmla="*/ 2604492 w 6682383"/>
              <a:gd name="connsiteY20924" fmla="*/ 1276201 h 6812607"/>
              <a:gd name="connsiteX20925" fmla="*/ 2626817 w 6682383"/>
              <a:gd name="connsiteY20925" fmla="*/ 1257597 h 6812607"/>
              <a:gd name="connsiteX20926" fmla="*/ 2649141 w 6682383"/>
              <a:gd name="connsiteY20926" fmla="*/ 1238994 h 6812607"/>
              <a:gd name="connsiteX20927" fmla="*/ 2678907 w 6682383"/>
              <a:gd name="connsiteY20927" fmla="*/ 1216670 h 6812607"/>
              <a:gd name="connsiteX20928" fmla="*/ 2686348 w 6682383"/>
              <a:gd name="connsiteY20928" fmla="*/ 1209228 h 6812607"/>
              <a:gd name="connsiteX20929" fmla="*/ 2701230 w 6682383"/>
              <a:gd name="connsiteY20929" fmla="*/ 1201787 h 6812607"/>
              <a:gd name="connsiteX20930" fmla="*/ 2708672 w 6682383"/>
              <a:gd name="connsiteY20930" fmla="*/ 1201787 h 6812607"/>
              <a:gd name="connsiteX20931" fmla="*/ 2716113 w 6682383"/>
              <a:gd name="connsiteY20931" fmla="*/ 1186904 h 6812607"/>
              <a:gd name="connsiteX20932" fmla="*/ 2708672 w 6682383"/>
              <a:gd name="connsiteY20932" fmla="*/ 1175742 h 6812607"/>
              <a:gd name="connsiteX20933" fmla="*/ 2708672 w 6682383"/>
              <a:gd name="connsiteY20933" fmla="*/ 1164580 h 6812607"/>
              <a:gd name="connsiteX20934" fmla="*/ 2708672 w 6682383"/>
              <a:gd name="connsiteY20934" fmla="*/ 1149697 h 6812607"/>
              <a:gd name="connsiteX20935" fmla="*/ 2716113 w 6682383"/>
              <a:gd name="connsiteY20935" fmla="*/ 1142256 h 6812607"/>
              <a:gd name="connsiteX20936" fmla="*/ 2723555 w 6682383"/>
              <a:gd name="connsiteY20936" fmla="*/ 1142256 h 6812607"/>
              <a:gd name="connsiteX20937" fmla="*/ 2723555 w 6682383"/>
              <a:gd name="connsiteY20937" fmla="*/ 1149697 h 6812607"/>
              <a:gd name="connsiteX20938" fmla="*/ 2730997 w 6682383"/>
              <a:gd name="connsiteY20938" fmla="*/ 1134814 h 6812607"/>
              <a:gd name="connsiteX20939" fmla="*/ 2738437 w 6682383"/>
              <a:gd name="connsiteY20939" fmla="*/ 1119931 h 6812607"/>
              <a:gd name="connsiteX20940" fmla="*/ 2753320 w 6682383"/>
              <a:gd name="connsiteY20940" fmla="*/ 1119931 h 6812607"/>
              <a:gd name="connsiteX20941" fmla="*/ 2753320 w 6682383"/>
              <a:gd name="connsiteY20941" fmla="*/ 1127373 h 6812607"/>
              <a:gd name="connsiteX20942" fmla="*/ 2775644 w 6682383"/>
              <a:gd name="connsiteY20942" fmla="*/ 1112490 h 6812607"/>
              <a:gd name="connsiteX20943" fmla="*/ 2805410 w 6682383"/>
              <a:gd name="connsiteY20943" fmla="*/ 1090166 h 6812607"/>
              <a:gd name="connsiteX20944" fmla="*/ 2812852 w 6682383"/>
              <a:gd name="connsiteY20944" fmla="*/ 1075283 h 6812607"/>
              <a:gd name="connsiteX20945" fmla="*/ 2820294 w 6682383"/>
              <a:gd name="connsiteY20945" fmla="*/ 1060400 h 6812607"/>
              <a:gd name="connsiteX20946" fmla="*/ 2827734 w 6682383"/>
              <a:gd name="connsiteY20946" fmla="*/ 1052959 h 6812607"/>
              <a:gd name="connsiteX20947" fmla="*/ 2827734 w 6682383"/>
              <a:gd name="connsiteY20947" fmla="*/ 1038076 h 6812607"/>
              <a:gd name="connsiteX20948" fmla="*/ 2820294 w 6682383"/>
              <a:gd name="connsiteY20948" fmla="*/ 1045517 h 6812607"/>
              <a:gd name="connsiteX20949" fmla="*/ 2805410 w 6682383"/>
              <a:gd name="connsiteY20949" fmla="*/ 1045517 h 6812607"/>
              <a:gd name="connsiteX20950" fmla="*/ 2805410 w 6682383"/>
              <a:gd name="connsiteY20950" fmla="*/ 1038076 h 6812607"/>
              <a:gd name="connsiteX20951" fmla="*/ 2790527 w 6682383"/>
              <a:gd name="connsiteY20951" fmla="*/ 1038076 h 6812607"/>
              <a:gd name="connsiteX20952" fmla="*/ 2768204 w 6682383"/>
              <a:gd name="connsiteY20952" fmla="*/ 1052959 h 6812607"/>
              <a:gd name="connsiteX20953" fmla="*/ 2753320 w 6682383"/>
              <a:gd name="connsiteY20953" fmla="*/ 1067841 h 6812607"/>
              <a:gd name="connsiteX20954" fmla="*/ 2768204 w 6682383"/>
              <a:gd name="connsiteY20954" fmla="*/ 1067841 h 6812607"/>
              <a:gd name="connsiteX20955" fmla="*/ 2779365 w 6682383"/>
              <a:gd name="connsiteY20955" fmla="*/ 1060400 h 6812607"/>
              <a:gd name="connsiteX20956" fmla="*/ 2790527 w 6682383"/>
              <a:gd name="connsiteY20956" fmla="*/ 1052959 h 6812607"/>
              <a:gd name="connsiteX20957" fmla="*/ 2794249 w 6682383"/>
              <a:gd name="connsiteY20957" fmla="*/ 1060400 h 6812607"/>
              <a:gd name="connsiteX20958" fmla="*/ 2775644 w 6682383"/>
              <a:gd name="connsiteY20958" fmla="*/ 1075283 h 6812607"/>
              <a:gd name="connsiteX20959" fmla="*/ 2760762 w 6682383"/>
              <a:gd name="connsiteY20959" fmla="*/ 1082724 h 6812607"/>
              <a:gd name="connsiteX20960" fmla="*/ 2749600 w 6682383"/>
              <a:gd name="connsiteY20960" fmla="*/ 1082724 h 6812607"/>
              <a:gd name="connsiteX20961" fmla="*/ 2745879 w 6682383"/>
              <a:gd name="connsiteY20961" fmla="*/ 1082724 h 6812607"/>
              <a:gd name="connsiteX20962" fmla="*/ 2730997 w 6682383"/>
              <a:gd name="connsiteY20962" fmla="*/ 1075283 h 6812607"/>
              <a:gd name="connsiteX20963" fmla="*/ 2716113 w 6682383"/>
              <a:gd name="connsiteY20963" fmla="*/ 1079004 h 6812607"/>
              <a:gd name="connsiteX20964" fmla="*/ 2716113 w 6682383"/>
              <a:gd name="connsiteY20964" fmla="*/ 1090166 h 6812607"/>
              <a:gd name="connsiteX20965" fmla="*/ 2712392 w 6682383"/>
              <a:gd name="connsiteY20965" fmla="*/ 1093886 h 6812607"/>
              <a:gd name="connsiteX20966" fmla="*/ 2708672 w 6682383"/>
              <a:gd name="connsiteY20966" fmla="*/ 1097607 h 6812607"/>
              <a:gd name="connsiteX20967" fmla="*/ 2701230 w 6682383"/>
              <a:gd name="connsiteY20967" fmla="*/ 1097607 h 6812607"/>
              <a:gd name="connsiteX20968" fmla="*/ 2693790 w 6682383"/>
              <a:gd name="connsiteY20968" fmla="*/ 1090166 h 6812607"/>
              <a:gd name="connsiteX20969" fmla="*/ 2704952 w 6682383"/>
              <a:gd name="connsiteY20969" fmla="*/ 1082724 h 6812607"/>
              <a:gd name="connsiteX20970" fmla="*/ 2723555 w 6682383"/>
              <a:gd name="connsiteY20970" fmla="*/ 1071562 h 6812607"/>
              <a:gd name="connsiteX20971" fmla="*/ 2745879 w 6682383"/>
              <a:gd name="connsiteY20971" fmla="*/ 1060400 h 6812607"/>
              <a:gd name="connsiteX20972" fmla="*/ 2745879 w 6682383"/>
              <a:gd name="connsiteY20972" fmla="*/ 1052959 h 6812607"/>
              <a:gd name="connsiteX20973" fmla="*/ 2745879 w 6682383"/>
              <a:gd name="connsiteY20973" fmla="*/ 1045517 h 6812607"/>
              <a:gd name="connsiteX20974" fmla="*/ 2753320 w 6682383"/>
              <a:gd name="connsiteY20974" fmla="*/ 1045517 h 6812607"/>
              <a:gd name="connsiteX20975" fmla="*/ 2783087 w 6682383"/>
              <a:gd name="connsiteY20975" fmla="*/ 1023193 h 6812607"/>
              <a:gd name="connsiteX20976" fmla="*/ 2790527 w 6682383"/>
              <a:gd name="connsiteY20976" fmla="*/ 1012031 h 6812607"/>
              <a:gd name="connsiteX20977" fmla="*/ 2805410 w 6682383"/>
              <a:gd name="connsiteY20977" fmla="*/ 989707 h 6812607"/>
              <a:gd name="connsiteX20978" fmla="*/ 2838896 w 6682383"/>
              <a:gd name="connsiteY20978" fmla="*/ 971103 h 6812607"/>
              <a:gd name="connsiteX20979" fmla="*/ 2850058 w 6682383"/>
              <a:gd name="connsiteY20979" fmla="*/ 967382 h 6812607"/>
              <a:gd name="connsiteX20980" fmla="*/ 2872383 w 6682383"/>
              <a:gd name="connsiteY20980" fmla="*/ 948779 h 6812607"/>
              <a:gd name="connsiteX20981" fmla="*/ 2909590 w 6682383"/>
              <a:gd name="connsiteY20981" fmla="*/ 926455 h 6812607"/>
              <a:gd name="connsiteX20982" fmla="*/ 2928193 w 6682383"/>
              <a:gd name="connsiteY20982" fmla="*/ 915293 h 6812607"/>
              <a:gd name="connsiteX20983" fmla="*/ 2946797 w 6682383"/>
              <a:gd name="connsiteY20983" fmla="*/ 911572 h 6812607"/>
              <a:gd name="connsiteX20984" fmla="*/ 2961680 w 6682383"/>
              <a:gd name="connsiteY20984" fmla="*/ 904131 h 6812607"/>
              <a:gd name="connsiteX20985" fmla="*/ 2961680 w 6682383"/>
              <a:gd name="connsiteY20985" fmla="*/ 896689 h 6812607"/>
              <a:gd name="connsiteX20986" fmla="*/ 2969121 w 6682383"/>
              <a:gd name="connsiteY20986" fmla="*/ 892968 h 6812607"/>
              <a:gd name="connsiteX20987" fmla="*/ 2976562 w 6682383"/>
              <a:gd name="connsiteY20987" fmla="*/ 889248 h 6812607"/>
              <a:gd name="connsiteX20988" fmla="*/ 2976827 w 6682383"/>
              <a:gd name="connsiteY20988" fmla="*/ 885546 h 6812607"/>
              <a:gd name="connsiteX20989" fmla="*/ 2979819 w 6682383"/>
              <a:gd name="connsiteY20989" fmla="*/ 885760 h 6812607"/>
              <a:gd name="connsiteX20990" fmla="*/ 3028652 w 6682383"/>
              <a:gd name="connsiteY20990" fmla="*/ 866923 h 6812607"/>
              <a:gd name="connsiteX20991" fmla="*/ 3095625 w 6682383"/>
              <a:gd name="connsiteY20991" fmla="*/ 822275 h 6812607"/>
              <a:gd name="connsiteX20992" fmla="*/ 3073301 w 6682383"/>
              <a:gd name="connsiteY20992" fmla="*/ 829716 h 6812607"/>
              <a:gd name="connsiteX20993" fmla="*/ 3021211 w 6682383"/>
              <a:gd name="connsiteY20993" fmla="*/ 844599 h 6812607"/>
              <a:gd name="connsiteX20994" fmla="*/ 3043535 w 6682383"/>
              <a:gd name="connsiteY20994" fmla="*/ 829716 h 6812607"/>
              <a:gd name="connsiteX20995" fmla="*/ 3065859 w 6682383"/>
              <a:gd name="connsiteY20995" fmla="*/ 814834 h 6812607"/>
              <a:gd name="connsiteX20996" fmla="*/ 3073301 w 6682383"/>
              <a:gd name="connsiteY20996" fmla="*/ 814834 h 6812607"/>
              <a:gd name="connsiteX20997" fmla="*/ 3088184 w 6682383"/>
              <a:gd name="connsiteY20997" fmla="*/ 811113 h 6812607"/>
              <a:gd name="connsiteX20998" fmla="*/ 3117949 w 6682383"/>
              <a:gd name="connsiteY20998" fmla="*/ 796230 h 6812607"/>
              <a:gd name="connsiteX20999" fmla="*/ 3147715 w 6682383"/>
              <a:gd name="connsiteY20999" fmla="*/ 785068 h 6812607"/>
              <a:gd name="connsiteX21000" fmla="*/ 3132832 w 6682383"/>
              <a:gd name="connsiteY21000" fmla="*/ 770185 h 6812607"/>
              <a:gd name="connsiteX21001" fmla="*/ 3132832 w 6682383"/>
              <a:gd name="connsiteY21001" fmla="*/ 762744 h 6812607"/>
              <a:gd name="connsiteX21002" fmla="*/ 3140274 w 6682383"/>
              <a:gd name="connsiteY21002" fmla="*/ 751582 h 6812607"/>
              <a:gd name="connsiteX21003" fmla="*/ 3155156 w 6682383"/>
              <a:gd name="connsiteY21003" fmla="*/ 736699 h 6812607"/>
              <a:gd name="connsiteX21004" fmla="*/ 3181201 w 6682383"/>
              <a:gd name="connsiteY21004" fmla="*/ 721816 h 6812607"/>
              <a:gd name="connsiteX21005" fmla="*/ 3177481 w 6682383"/>
              <a:gd name="connsiteY21005" fmla="*/ 695771 h 6812607"/>
              <a:gd name="connsiteX21006" fmla="*/ 3181201 w 6682383"/>
              <a:gd name="connsiteY21006" fmla="*/ 688330 h 6812607"/>
              <a:gd name="connsiteX21007" fmla="*/ 3188642 w 6682383"/>
              <a:gd name="connsiteY21007" fmla="*/ 699492 h 6812607"/>
              <a:gd name="connsiteX21008" fmla="*/ 3203526 w 6682383"/>
              <a:gd name="connsiteY21008" fmla="*/ 706933 h 6812607"/>
              <a:gd name="connsiteX21009" fmla="*/ 3225850 w 6682383"/>
              <a:gd name="connsiteY21009" fmla="*/ 695771 h 6812607"/>
              <a:gd name="connsiteX21010" fmla="*/ 3244454 w 6682383"/>
              <a:gd name="connsiteY21010" fmla="*/ 695771 h 6812607"/>
              <a:gd name="connsiteX21011" fmla="*/ 3244454 w 6682383"/>
              <a:gd name="connsiteY21011" fmla="*/ 688330 h 6812607"/>
              <a:gd name="connsiteX21012" fmla="*/ 3251895 w 6682383"/>
              <a:gd name="connsiteY21012" fmla="*/ 688330 h 6812607"/>
              <a:gd name="connsiteX21013" fmla="*/ 3266777 w 6682383"/>
              <a:gd name="connsiteY21013" fmla="*/ 680888 h 6812607"/>
              <a:gd name="connsiteX21014" fmla="*/ 3289101 w 6682383"/>
              <a:gd name="connsiteY21014" fmla="*/ 688330 h 6812607"/>
              <a:gd name="connsiteX21015" fmla="*/ 3318868 w 6682383"/>
              <a:gd name="connsiteY21015" fmla="*/ 688330 h 6812607"/>
              <a:gd name="connsiteX21016" fmla="*/ 3311426 w 6682383"/>
              <a:gd name="connsiteY21016" fmla="*/ 695771 h 6812607"/>
              <a:gd name="connsiteX21017" fmla="*/ 3303984 w 6682383"/>
              <a:gd name="connsiteY21017" fmla="*/ 703213 h 6812607"/>
              <a:gd name="connsiteX21018" fmla="*/ 3303984 w 6682383"/>
              <a:gd name="connsiteY21018" fmla="*/ 710654 h 6812607"/>
              <a:gd name="connsiteX21019" fmla="*/ 3296543 w 6682383"/>
              <a:gd name="connsiteY21019" fmla="*/ 725537 h 6812607"/>
              <a:gd name="connsiteX21020" fmla="*/ 3281661 w 6682383"/>
              <a:gd name="connsiteY21020" fmla="*/ 740420 h 6812607"/>
              <a:gd name="connsiteX21021" fmla="*/ 3281661 w 6682383"/>
              <a:gd name="connsiteY21021" fmla="*/ 725537 h 6812607"/>
              <a:gd name="connsiteX21022" fmla="*/ 3285381 w 6682383"/>
              <a:gd name="connsiteY21022" fmla="*/ 703213 h 6812607"/>
              <a:gd name="connsiteX21023" fmla="*/ 3281661 w 6682383"/>
              <a:gd name="connsiteY21023" fmla="*/ 695771 h 6812607"/>
              <a:gd name="connsiteX21024" fmla="*/ 3266777 w 6682383"/>
              <a:gd name="connsiteY21024" fmla="*/ 703213 h 6812607"/>
              <a:gd name="connsiteX21025" fmla="*/ 3251895 w 6682383"/>
              <a:gd name="connsiteY21025" fmla="*/ 718095 h 6812607"/>
              <a:gd name="connsiteX21026" fmla="*/ 3244454 w 6682383"/>
              <a:gd name="connsiteY21026" fmla="*/ 725537 h 6812607"/>
              <a:gd name="connsiteX21027" fmla="*/ 3237012 w 6682383"/>
              <a:gd name="connsiteY21027" fmla="*/ 725537 h 6812607"/>
              <a:gd name="connsiteX21028" fmla="*/ 3229571 w 6682383"/>
              <a:gd name="connsiteY21028" fmla="*/ 725537 h 6812607"/>
              <a:gd name="connsiteX21029" fmla="*/ 3229571 w 6682383"/>
              <a:gd name="connsiteY21029" fmla="*/ 732978 h 6812607"/>
              <a:gd name="connsiteX21030" fmla="*/ 3244454 w 6682383"/>
              <a:gd name="connsiteY21030" fmla="*/ 740420 h 6812607"/>
              <a:gd name="connsiteX21031" fmla="*/ 3251895 w 6682383"/>
              <a:gd name="connsiteY21031" fmla="*/ 740420 h 6812607"/>
              <a:gd name="connsiteX21032" fmla="*/ 3244454 w 6682383"/>
              <a:gd name="connsiteY21032" fmla="*/ 747861 h 6812607"/>
              <a:gd name="connsiteX21033" fmla="*/ 3229571 w 6682383"/>
              <a:gd name="connsiteY21033" fmla="*/ 755302 h 6812607"/>
              <a:gd name="connsiteX21034" fmla="*/ 3222129 w 6682383"/>
              <a:gd name="connsiteY21034" fmla="*/ 762744 h 6812607"/>
              <a:gd name="connsiteX21035" fmla="*/ 3214687 w 6682383"/>
              <a:gd name="connsiteY21035" fmla="*/ 762744 h 6812607"/>
              <a:gd name="connsiteX21036" fmla="*/ 3207246 w 6682383"/>
              <a:gd name="connsiteY21036" fmla="*/ 770185 h 6812607"/>
              <a:gd name="connsiteX21037" fmla="*/ 3196084 w 6682383"/>
              <a:gd name="connsiteY21037" fmla="*/ 777627 h 6812607"/>
              <a:gd name="connsiteX21038" fmla="*/ 3181201 w 6682383"/>
              <a:gd name="connsiteY21038" fmla="*/ 781347 h 6812607"/>
              <a:gd name="connsiteX21039" fmla="*/ 3170039 w 6682383"/>
              <a:gd name="connsiteY21039" fmla="*/ 792509 h 6812607"/>
              <a:gd name="connsiteX21040" fmla="*/ 3177481 w 6682383"/>
              <a:gd name="connsiteY21040" fmla="*/ 792509 h 6812607"/>
              <a:gd name="connsiteX21041" fmla="*/ 3184922 w 6682383"/>
              <a:gd name="connsiteY21041" fmla="*/ 792509 h 6812607"/>
              <a:gd name="connsiteX21042" fmla="*/ 3207246 w 6682383"/>
              <a:gd name="connsiteY21042" fmla="*/ 792509 h 6812607"/>
              <a:gd name="connsiteX21043" fmla="*/ 3214687 w 6682383"/>
              <a:gd name="connsiteY21043" fmla="*/ 785068 h 6812607"/>
              <a:gd name="connsiteX21044" fmla="*/ 3222129 w 6682383"/>
              <a:gd name="connsiteY21044" fmla="*/ 781347 h 6812607"/>
              <a:gd name="connsiteX21045" fmla="*/ 3222129 w 6682383"/>
              <a:gd name="connsiteY21045" fmla="*/ 792509 h 6812607"/>
              <a:gd name="connsiteX21046" fmla="*/ 3237012 w 6682383"/>
              <a:gd name="connsiteY21046" fmla="*/ 785068 h 6812607"/>
              <a:gd name="connsiteX21047" fmla="*/ 3229571 w 6682383"/>
              <a:gd name="connsiteY21047" fmla="*/ 777627 h 6812607"/>
              <a:gd name="connsiteX21048" fmla="*/ 3233291 w 6682383"/>
              <a:gd name="connsiteY21048" fmla="*/ 777627 h 6812607"/>
              <a:gd name="connsiteX21049" fmla="*/ 3244454 w 6682383"/>
              <a:gd name="connsiteY21049" fmla="*/ 770185 h 6812607"/>
              <a:gd name="connsiteX21050" fmla="*/ 3251895 w 6682383"/>
              <a:gd name="connsiteY21050" fmla="*/ 770185 h 6812607"/>
              <a:gd name="connsiteX21051" fmla="*/ 3259336 w 6682383"/>
              <a:gd name="connsiteY21051" fmla="*/ 762744 h 6812607"/>
              <a:gd name="connsiteX21052" fmla="*/ 3277939 w 6682383"/>
              <a:gd name="connsiteY21052" fmla="*/ 755302 h 6812607"/>
              <a:gd name="connsiteX21053" fmla="*/ 3292823 w 6682383"/>
              <a:gd name="connsiteY21053" fmla="*/ 751582 h 6812607"/>
              <a:gd name="connsiteX21054" fmla="*/ 3303984 w 6682383"/>
              <a:gd name="connsiteY21054" fmla="*/ 747861 h 6812607"/>
              <a:gd name="connsiteX21055" fmla="*/ 3311426 w 6682383"/>
              <a:gd name="connsiteY21055" fmla="*/ 740420 h 6812607"/>
              <a:gd name="connsiteX21056" fmla="*/ 3326308 w 6682383"/>
              <a:gd name="connsiteY21056" fmla="*/ 732978 h 6812607"/>
              <a:gd name="connsiteX21057" fmla="*/ 3385840 w 6682383"/>
              <a:gd name="connsiteY21057" fmla="*/ 703213 h 6812607"/>
              <a:gd name="connsiteX21058" fmla="*/ 3452812 w 6682383"/>
              <a:gd name="connsiteY21058" fmla="*/ 680888 h 6812607"/>
              <a:gd name="connsiteX21059" fmla="*/ 3467695 w 6682383"/>
              <a:gd name="connsiteY21059" fmla="*/ 680888 h 6812607"/>
              <a:gd name="connsiteX21060" fmla="*/ 3534668 w 6682383"/>
              <a:gd name="connsiteY21060" fmla="*/ 651123 h 6812607"/>
              <a:gd name="connsiteX21061" fmla="*/ 3542109 w 6682383"/>
              <a:gd name="connsiteY21061" fmla="*/ 651123 h 6812607"/>
              <a:gd name="connsiteX21062" fmla="*/ 3549551 w 6682383"/>
              <a:gd name="connsiteY21062" fmla="*/ 643681 h 6812607"/>
              <a:gd name="connsiteX21063" fmla="*/ 3556992 w 6682383"/>
              <a:gd name="connsiteY21063" fmla="*/ 643681 h 6812607"/>
              <a:gd name="connsiteX21064" fmla="*/ 3560713 w 6682383"/>
              <a:gd name="connsiteY21064" fmla="*/ 643681 h 6812607"/>
              <a:gd name="connsiteX21065" fmla="*/ 3564434 w 6682383"/>
              <a:gd name="connsiteY21065" fmla="*/ 643681 h 6812607"/>
              <a:gd name="connsiteX21066" fmla="*/ 3579316 w 6682383"/>
              <a:gd name="connsiteY21066" fmla="*/ 643681 h 6812607"/>
              <a:gd name="connsiteX21067" fmla="*/ 3586758 w 6682383"/>
              <a:gd name="connsiteY21067" fmla="*/ 636240 h 6812607"/>
              <a:gd name="connsiteX21068" fmla="*/ 3601641 w 6682383"/>
              <a:gd name="connsiteY21068" fmla="*/ 621357 h 6812607"/>
              <a:gd name="connsiteX21069" fmla="*/ 3609082 w 6682383"/>
              <a:gd name="connsiteY21069" fmla="*/ 613916 h 6812607"/>
              <a:gd name="connsiteX21070" fmla="*/ 3609082 w 6682383"/>
              <a:gd name="connsiteY21070" fmla="*/ 621357 h 6812607"/>
              <a:gd name="connsiteX21071" fmla="*/ 3616523 w 6682383"/>
              <a:gd name="connsiteY21071" fmla="*/ 617636 h 6812607"/>
              <a:gd name="connsiteX21072" fmla="*/ 3623965 w 6682383"/>
              <a:gd name="connsiteY21072" fmla="*/ 613916 h 6812607"/>
              <a:gd name="connsiteX21073" fmla="*/ 3623965 w 6682383"/>
              <a:gd name="connsiteY21073" fmla="*/ 606474 h 6812607"/>
              <a:gd name="connsiteX21074" fmla="*/ 3631406 w 6682383"/>
              <a:gd name="connsiteY21074" fmla="*/ 613916 h 6812607"/>
              <a:gd name="connsiteX21075" fmla="*/ 3646289 w 6682383"/>
              <a:gd name="connsiteY21075" fmla="*/ 606474 h 6812607"/>
              <a:gd name="connsiteX21076" fmla="*/ 3653731 w 6682383"/>
              <a:gd name="connsiteY21076" fmla="*/ 591591 h 6812607"/>
              <a:gd name="connsiteX21077" fmla="*/ 3635127 w 6682383"/>
              <a:gd name="connsiteY21077" fmla="*/ 595312 h 6812607"/>
              <a:gd name="connsiteX21078" fmla="*/ 3609082 w 6682383"/>
              <a:gd name="connsiteY21078" fmla="*/ 602754 h 6812607"/>
              <a:gd name="connsiteX21079" fmla="*/ 3597920 w 6682383"/>
              <a:gd name="connsiteY21079" fmla="*/ 606474 h 6812607"/>
              <a:gd name="connsiteX21080" fmla="*/ 3594199 w 6682383"/>
              <a:gd name="connsiteY21080" fmla="*/ 613916 h 6812607"/>
              <a:gd name="connsiteX21081" fmla="*/ 3590478 w 6682383"/>
              <a:gd name="connsiteY21081" fmla="*/ 625078 h 6812607"/>
              <a:gd name="connsiteX21082" fmla="*/ 3586758 w 6682383"/>
              <a:gd name="connsiteY21082" fmla="*/ 628798 h 6812607"/>
              <a:gd name="connsiteX21083" fmla="*/ 3575596 w 6682383"/>
              <a:gd name="connsiteY21083" fmla="*/ 628798 h 6812607"/>
              <a:gd name="connsiteX21084" fmla="*/ 3575596 w 6682383"/>
              <a:gd name="connsiteY21084" fmla="*/ 621357 h 6812607"/>
              <a:gd name="connsiteX21085" fmla="*/ 3564434 w 6682383"/>
              <a:gd name="connsiteY21085" fmla="*/ 613916 h 6812607"/>
              <a:gd name="connsiteX21086" fmla="*/ 3556992 w 6682383"/>
              <a:gd name="connsiteY21086" fmla="*/ 613916 h 6812607"/>
              <a:gd name="connsiteX21087" fmla="*/ 3560713 w 6682383"/>
              <a:gd name="connsiteY21087" fmla="*/ 602754 h 6812607"/>
              <a:gd name="connsiteX21088" fmla="*/ 3534668 w 6682383"/>
              <a:gd name="connsiteY21088" fmla="*/ 613916 h 6812607"/>
              <a:gd name="connsiteX21089" fmla="*/ 3504902 w 6682383"/>
              <a:gd name="connsiteY21089" fmla="*/ 621357 h 6812607"/>
              <a:gd name="connsiteX21090" fmla="*/ 3497461 w 6682383"/>
              <a:gd name="connsiteY21090" fmla="*/ 628798 h 6812607"/>
              <a:gd name="connsiteX21091" fmla="*/ 3490019 w 6682383"/>
              <a:gd name="connsiteY21091" fmla="*/ 613916 h 6812607"/>
              <a:gd name="connsiteX21092" fmla="*/ 3497461 w 6682383"/>
              <a:gd name="connsiteY21092" fmla="*/ 613916 h 6812607"/>
              <a:gd name="connsiteX21093" fmla="*/ 3497461 w 6682383"/>
              <a:gd name="connsiteY21093" fmla="*/ 606474 h 6812607"/>
              <a:gd name="connsiteX21094" fmla="*/ 3490019 w 6682383"/>
              <a:gd name="connsiteY21094" fmla="*/ 606474 h 6812607"/>
              <a:gd name="connsiteX21095" fmla="*/ 3482578 w 6682383"/>
              <a:gd name="connsiteY21095" fmla="*/ 606474 h 6812607"/>
              <a:gd name="connsiteX21096" fmla="*/ 3490019 w 6682383"/>
              <a:gd name="connsiteY21096" fmla="*/ 595312 h 6812607"/>
              <a:gd name="connsiteX21097" fmla="*/ 3512344 w 6682383"/>
              <a:gd name="connsiteY21097" fmla="*/ 591591 h 6812607"/>
              <a:gd name="connsiteX21098" fmla="*/ 3519785 w 6682383"/>
              <a:gd name="connsiteY21098" fmla="*/ 591591 h 6812607"/>
              <a:gd name="connsiteX21099" fmla="*/ 3571875 w 6682383"/>
              <a:gd name="connsiteY21099" fmla="*/ 569267 h 6812607"/>
              <a:gd name="connsiteX21100" fmla="*/ 3594199 w 6682383"/>
              <a:gd name="connsiteY21100" fmla="*/ 554384 h 6812607"/>
              <a:gd name="connsiteX21101" fmla="*/ 3623965 w 6682383"/>
              <a:gd name="connsiteY21101" fmla="*/ 546943 h 6812607"/>
              <a:gd name="connsiteX21102" fmla="*/ 3631406 w 6682383"/>
              <a:gd name="connsiteY21102" fmla="*/ 550664 h 6812607"/>
              <a:gd name="connsiteX21103" fmla="*/ 3623965 w 6682383"/>
              <a:gd name="connsiteY21103" fmla="*/ 554384 h 6812607"/>
              <a:gd name="connsiteX21104" fmla="*/ 3601641 w 6682383"/>
              <a:gd name="connsiteY21104" fmla="*/ 561826 h 6812607"/>
              <a:gd name="connsiteX21105" fmla="*/ 3601641 w 6682383"/>
              <a:gd name="connsiteY21105" fmla="*/ 569267 h 6812607"/>
              <a:gd name="connsiteX21106" fmla="*/ 3638848 w 6682383"/>
              <a:gd name="connsiteY21106" fmla="*/ 554384 h 6812607"/>
              <a:gd name="connsiteX21107" fmla="*/ 3653731 w 6682383"/>
              <a:gd name="connsiteY21107" fmla="*/ 546943 h 6812607"/>
              <a:gd name="connsiteX21108" fmla="*/ 3668613 w 6682383"/>
              <a:gd name="connsiteY21108" fmla="*/ 539502 h 6812607"/>
              <a:gd name="connsiteX21109" fmla="*/ 3672334 w 6682383"/>
              <a:gd name="connsiteY21109" fmla="*/ 532060 h 6812607"/>
              <a:gd name="connsiteX21110" fmla="*/ 3690938 w 6682383"/>
              <a:gd name="connsiteY21110" fmla="*/ 524619 h 6812607"/>
              <a:gd name="connsiteX21111" fmla="*/ 3713262 w 6682383"/>
              <a:gd name="connsiteY21111" fmla="*/ 524619 h 6812607"/>
              <a:gd name="connsiteX21112" fmla="*/ 3720703 w 6682383"/>
              <a:gd name="connsiteY21112" fmla="*/ 524619 h 6812607"/>
              <a:gd name="connsiteX21113" fmla="*/ 3735586 w 6682383"/>
              <a:gd name="connsiteY21113" fmla="*/ 509736 h 6812607"/>
              <a:gd name="connsiteX21114" fmla="*/ 3746748 w 6682383"/>
              <a:gd name="connsiteY21114" fmla="*/ 506015 h 6812607"/>
              <a:gd name="connsiteX21115" fmla="*/ 3750469 w 6682383"/>
              <a:gd name="connsiteY21115" fmla="*/ 498574 h 6812607"/>
              <a:gd name="connsiteX21116" fmla="*/ 3746748 w 6682383"/>
              <a:gd name="connsiteY21116" fmla="*/ 494853 h 6812607"/>
              <a:gd name="connsiteX21117" fmla="*/ 3735586 w 6682383"/>
              <a:gd name="connsiteY21117" fmla="*/ 494853 h 6812607"/>
              <a:gd name="connsiteX21118" fmla="*/ 3724424 w 6682383"/>
              <a:gd name="connsiteY21118" fmla="*/ 487412 h 6812607"/>
              <a:gd name="connsiteX21119" fmla="*/ 3713262 w 6682383"/>
              <a:gd name="connsiteY21119" fmla="*/ 479970 h 6812607"/>
              <a:gd name="connsiteX21120" fmla="*/ 3705820 w 6682383"/>
              <a:gd name="connsiteY21120" fmla="*/ 476250 h 6812607"/>
              <a:gd name="connsiteX21121" fmla="*/ 3698379 w 6682383"/>
              <a:gd name="connsiteY21121" fmla="*/ 472529 h 6812607"/>
              <a:gd name="connsiteX21122" fmla="*/ 3683496 w 6682383"/>
              <a:gd name="connsiteY21122" fmla="*/ 479970 h 6812607"/>
              <a:gd name="connsiteX21123" fmla="*/ 3683496 w 6682383"/>
              <a:gd name="connsiteY21123" fmla="*/ 472529 h 6812607"/>
              <a:gd name="connsiteX21124" fmla="*/ 3705820 w 6682383"/>
              <a:gd name="connsiteY21124" fmla="*/ 461367 h 6812607"/>
              <a:gd name="connsiteX21125" fmla="*/ 3713262 w 6682383"/>
              <a:gd name="connsiteY21125" fmla="*/ 457646 h 6812607"/>
              <a:gd name="connsiteX21126" fmla="*/ 3713262 w 6682383"/>
              <a:gd name="connsiteY21126" fmla="*/ 465088 h 6812607"/>
              <a:gd name="connsiteX21127" fmla="*/ 3720703 w 6682383"/>
              <a:gd name="connsiteY21127" fmla="*/ 457646 h 6812607"/>
              <a:gd name="connsiteX21128" fmla="*/ 3724424 w 6682383"/>
              <a:gd name="connsiteY21128" fmla="*/ 450205 h 6812607"/>
              <a:gd name="connsiteX21129" fmla="*/ 3728145 w 6682383"/>
              <a:gd name="connsiteY21129" fmla="*/ 435322 h 6812607"/>
              <a:gd name="connsiteX21130" fmla="*/ 3728145 w 6682383"/>
              <a:gd name="connsiteY21130" fmla="*/ 424160 h 6812607"/>
              <a:gd name="connsiteX21131" fmla="*/ 3731865 w 6682383"/>
              <a:gd name="connsiteY21131" fmla="*/ 420439 h 6812607"/>
              <a:gd name="connsiteX21132" fmla="*/ 3743028 w 6682383"/>
              <a:gd name="connsiteY21132" fmla="*/ 420439 h 6812607"/>
              <a:gd name="connsiteX21133" fmla="*/ 3757910 w 6682383"/>
              <a:gd name="connsiteY21133" fmla="*/ 412998 h 6812607"/>
              <a:gd name="connsiteX21134" fmla="*/ 3787676 w 6682383"/>
              <a:gd name="connsiteY21134" fmla="*/ 412998 h 6812607"/>
              <a:gd name="connsiteX21135" fmla="*/ 3783955 w 6682383"/>
              <a:gd name="connsiteY21135" fmla="*/ 420439 h 6812607"/>
              <a:gd name="connsiteX21136" fmla="*/ 3787676 w 6682383"/>
              <a:gd name="connsiteY21136" fmla="*/ 427881 h 6812607"/>
              <a:gd name="connsiteX21137" fmla="*/ 3810000 w 6682383"/>
              <a:gd name="connsiteY21137" fmla="*/ 427881 h 6812607"/>
              <a:gd name="connsiteX21138" fmla="*/ 3810000 w 6682383"/>
              <a:gd name="connsiteY21138" fmla="*/ 420439 h 6812607"/>
              <a:gd name="connsiteX21139" fmla="*/ 3817441 w 6682383"/>
              <a:gd name="connsiteY21139" fmla="*/ 420439 h 6812607"/>
              <a:gd name="connsiteX21140" fmla="*/ 3824883 w 6682383"/>
              <a:gd name="connsiteY21140" fmla="*/ 416718 h 6812607"/>
              <a:gd name="connsiteX21141" fmla="*/ 3850928 w 6682383"/>
              <a:gd name="connsiteY21141" fmla="*/ 412998 h 6812607"/>
              <a:gd name="connsiteX21142" fmla="*/ 3873252 w 6682383"/>
              <a:gd name="connsiteY21142" fmla="*/ 409277 h 6812607"/>
              <a:gd name="connsiteX21143" fmla="*/ 3876973 w 6682383"/>
              <a:gd name="connsiteY21143" fmla="*/ 409277 h 6812607"/>
              <a:gd name="connsiteX21144" fmla="*/ 3888135 w 6682383"/>
              <a:gd name="connsiteY21144" fmla="*/ 401836 h 6812607"/>
              <a:gd name="connsiteX21145" fmla="*/ 3899297 w 6682383"/>
              <a:gd name="connsiteY21145" fmla="*/ 390673 h 6812607"/>
              <a:gd name="connsiteX21146" fmla="*/ 3903018 w 6682383"/>
              <a:gd name="connsiteY21146" fmla="*/ 379511 h 6812607"/>
              <a:gd name="connsiteX21147" fmla="*/ 3914180 w 6682383"/>
              <a:gd name="connsiteY21147" fmla="*/ 383232 h 6812607"/>
              <a:gd name="connsiteX21148" fmla="*/ 3929063 w 6682383"/>
              <a:gd name="connsiteY21148" fmla="*/ 383232 h 6812607"/>
              <a:gd name="connsiteX21149" fmla="*/ 3943945 w 6682383"/>
              <a:gd name="connsiteY21149" fmla="*/ 383232 h 6812607"/>
              <a:gd name="connsiteX21150" fmla="*/ 3958829 w 6682383"/>
              <a:gd name="connsiteY21150" fmla="*/ 375791 h 6812607"/>
              <a:gd name="connsiteX21151" fmla="*/ 4003477 w 6682383"/>
              <a:gd name="connsiteY21151" fmla="*/ 368349 h 6812607"/>
              <a:gd name="connsiteX21152" fmla="*/ 4029522 w 6682383"/>
              <a:gd name="connsiteY21152" fmla="*/ 364629 h 6812607"/>
              <a:gd name="connsiteX21153" fmla="*/ 4055566 w 6682383"/>
              <a:gd name="connsiteY21153" fmla="*/ 368349 h 6812607"/>
              <a:gd name="connsiteX21154" fmla="*/ 4055566 w 6682383"/>
              <a:gd name="connsiteY21154" fmla="*/ 360908 h 6812607"/>
              <a:gd name="connsiteX21155" fmla="*/ 4063008 w 6682383"/>
              <a:gd name="connsiteY21155" fmla="*/ 353466 h 6812607"/>
              <a:gd name="connsiteX21156" fmla="*/ 4085332 w 6682383"/>
              <a:gd name="connsiteY21156" fmla="*/ 360908 h 6812607"/>
              <a:gd name="connsiteX21157" fmla="*/ 4077891 w 6682383"/>
              <a:gd name="connsiteY21157" fmla="*/ 368349 h 6812607"/>
              <a:gd name="connsiteX21158" fmla="*/ 4063008 w 6682383"/>
              <a:gd name="connsiteY21158" fmla="*/ 375791 h 6812607"/>
              <a:gd name="connsiteX21159" fmla="*/ 4055566 w 6682383"/>
              <a:gd name="connsiteY21159" fmla="*/ 383232 h 6812607"/>
              <a:gd name="connsiteX21160" fmla="*/ 4100215 w 6682383"/>
              <a:gd name="connsiteY21160" fmla="*/ 383232 h 6812607"/>
              <a:gd name="connsiteX21161" fmla="*/ 4137422 w 6682383"/>
              <a:gd name="connsiteY21161" fmla="*/ 383232 h 6812607"/>
              <a:gd name="connsiteX21162" fmla="*/ 4152305 w 6682383"/>
              <a:gd name="connsiteY21162" fmla="*/ 383232 h 6812607"/>
              <a:gd name="connsiteX21163" fmla="*/ 4159746 w 6682383"/>
              <a:gd name="connsiteY21163" fmla="*/ 375791 h 6812607"/>
              <a:gd name="connsiteX21164" fmla="*/ 4163805 w 6682383"/>
              <a:gd name="connsiteY21164" fmla="*/ 375114 h 6812607"/>
              <a:gd name="connsiteX21165" fmla="*/ 4161141 w 6682383"/>
              <a:gd name="connsiteY21165" fmla="*/ 377186 h 6812607"/>
              <a:gd name="connsiteX21166" fmla="*/ 4159746 w 6682383"/>
              <a:gd name="connsiteY21166" fmla="*/ 383232 h 6812607"/>
              <a:gd name="connsiteX21167" fmla="*/ 4163467 w 6682383"/>
              <a:gd name="connsiteY21167" fmla="*/ 390673 h 6812607"/>
              <a:gd name="connsiteX21168" fmla="*/ 4167188 w 6682383"/>
              <a:gd name="connsiteY21168" fmla="*/ 390673 h 6812607"/>
              <a:gd name="connsiteX21169" fmla="*/ 4182070 w 6682383"/>
              <a:gd name="connsiteY21169" fmla="*/ 383232 h 6812607"/>
              <a:gd name="connsiteX21170" fmla="*/ 4189512 w 6682383"/>
              <a:gd name="connsiteY21170" fmla="*/ 383232 h 6812607"/>
              <a:gd name="connsiteX21171" fmla="*/ 4185791 w 6682383"/>
              <a:gd name="connsiteY21171" fmla="*/ 379511 h 6812607"/>
              <a:gd name="connsiteX21172" fmla="*/ 4182070 w 6682383"/>
              <a:gd name="connsiteY21172" fmla="*/ 375791 h 6812607"/>
              <a:gd name="connsiteX21173" fmla="*/ 4172304 w 6682383"/>
              <a:gd name="connsiteY21173" fmla="*/ 373465 h 6812607"/>
              <a:gd name="connsiteX21174" fmla="*/ 4165976 w 6682383"/>
              <a:gd name="connsiteY21174" fmla="*/ 373887 h 6812607"/>
              <a:gd name="connsiteX21175" fmla="*/ 4167188 w 6682383"/>
              <a:gd name="connsiteY21175" fmla="*/ 372070 h 6812607"/>
              <a:gd name="connsiteX21176" fmla="*/ 4159746 w 6682383"/>
              <a:gd name="connsiteY21176" fmla="*/ 368349 h 6812607"/>
              <a:gd name="connsiteX21177" fmla="*/ 4167188 w 6682383"/>
              <a:gd name="connsiteY21177" fmla="*/ 353466 h 6812607"/>
              <a:gd name="connsiteX21178" fmla="*/ 4167188 w 6682383"/>
              <a:gd name="connsiteY21178" fmla="*/ 346025 h 6812607"/>
              <a:gd name="connsiteX21179" fmla="*/ 4137422 w 6682383"/>
              <a:gd name="connsiteY21179" fmla="*/ 346025 h 6812607"/>
              <a:gd name="connsiteX21180" fmla="*/ 4133701 w 6682383"/>
              <a:gd name="connsiteY21180" fmla="*/ 342304 h 6812607"/>
              <a:gd name="connsiteX21181" fmla="*/ 4129980 w 6682383"/>
              <a:gd name="connsiteY21181" fmla="*/ 338584 h 6812607"/>
              <a:gd name="connsiteX21182" fmla="*/ 4137422 w 6682383"/>
              <a:gd name="connsiteY21182" fmla="*/ 331142 h 6812607"/>
              <a:gd name="connsiteX21183" fmla="*/ 4137422 w 6682383"/>
              <a:gd name="connsiteY21183" fmla="*/ 323701 h 6812607"/>
              <a:gd name="connsiteX21184" fmla="*/ 4167188 w 6682383"/>
              <a:gd name="connsiteY21184" fmla="*/ 308818 h 6812607"/>
              <a:gd name="connsiteX21185" fmla="*/ 4178350 w 6682383"/>
              <a:gd name="connsiteY21185" fmla="*/ 308818 h 6812607"/>
              <a:gd name="connsiteX21186" fmla="*/ 4182070 w 6682383"/>
              <a:gd name="connsiteY21186" fmla="*/ 301377 h 6812607"/>
              <a:gd name="connsiteX21187" fmla="*/ 4170908 w 6682383"/>
              <a:gd name="connsiteY21187" fmla="*/ 297656 h 6812607"/>
              <a:gd name="connsiteX21188" fmla="*/ 4159746 w 6682383"/>
              <a:gd name="connsiteY21188" fmla="*/ 293935 h 6812607"/>
              <a:gd name="connsiteX21189" fmla="*/ 4167188 w 6682383"/>
              <a:gd name="connsiteY21189" fmla="*/ 286494 h 6812607"/>
              <a:gd name="connsiteX21190" fmla="*/ 4167188 w 6682383"/>
              <a:gd name="connsiteY21190" fmla="*/ 279052 h 6812607"/>
              <a:gd name="connsiteX21191" fmla="*/ 4137422 w 6682383"/>
              <a:gd name="connsiteY21191" fmla="*/ 264170 h 6812607"/>
              <a:gd name="connsiteX21192" fmla="*/ 4159746 w 6682383"/>
              <a:gd name="connsiteY21192" fmla="*/ 256728 h 6812607"/>
              <a:gd name="connsiteX21193" fmla="*/ 4163467 w 6682383"/>
              <a:gd name="connsiteY21193" fmla="*/ 256728 h 6812607"/>
              <a:gd name="connsiteX21194" fmla="*/ 4174629 w 6682383"/>
              <a:gd name="connsiteY21194" fmla="*/ 256728 h 6812607"/>
              <a:gd name="connsiteX21195" fmla="*/ 4182070 w 6682383"/>
              <a:gd name="connsiteY21195" fmla="*/ 249287 h 6812607"/>
              <a:gd name="connsiteX21196" fmla="*/ 4211836 w 6682383"/>
              <a:gd name="connsiteY21196" fmla="*/ 241845 h 6812607"/>
              <a:gd name="connsiteX21197" fmla="*/ 4226719 w 6682383"/>
              <a:gd name="connsiteY21197" fmla="*/ 226963 h 6812607"/>
              <a:gd name="connsiteX21198" fmla="*/ 4249043 w 6682383"/>
              <a:gd name="connsiteY21198" fmla="*/ 226963 h 6812607"/>
              <a:gd name="connsiteX21199" fmla="*/ 4286250 w 6682383"/>
              <a:gd name="connsiteY21199" fmla="*/ 234404 h 6812607"/>
              <a:gd name="connsiteX21200" fmla="*/ 4286250 w 6682383"/>
              <a:gd name="connsiteY21200" fmla="*/ 238125 h 6812607"/>
              <a:gd name="connsiteX21201" fmla="*/ 4293691 w 6682383"/>
              <a:gd name="connsiteY21201" fmla="*/ 241845 h 6812607"/>
              <a:gd name="connsiteX21202" fmla="*/ 4278809 w 6682383"/>
              <a:gd name="connsiteY21202" fmla="*/ 256728 h 6812607"/>
              <a:gd name="connsiteX21203" fmla="*/ 4271367 w 6682383"/>
              <a:gd name="connsiteY21203" fmla="*/ 271611 h 6812607"/>
              <a:gd name="connsiteX21204" fmla="*/ 4256484 w 6682383"/>
              <a:gd name="connsiteY21204" fmla="*/ 271611 h 6812607"/>
              <a:gd name="connsiteX21205" fmla="*/ 4234160 w 6682383"/>
              <a:gd name="connsiteY21205" fmla="*/ 279052 h 6812607"/>
              <a:gd name="connsiteX21206" fmla="*/ 4211836 w 6682383"/>
              <a:gd name="connsiteY21206" fmla="*/ 279052 h 6812607"/>
              <a:gd name="connsiteX21207" fmla="*/ 4204395 w 6682383"/>
              <a:gd name="connsiteY21207" fmla="*/ 279052 h 6812607"/>
              <a:gd name="connsiteX21208" fmla="*/ 4204395 w 6682383"/>
              <a:gd name="connsiteY21208" fmla="*/ 286494 h 6812607"/>
              <a:gd name="connsiteX21209" fmla="*/ 4196953 w 6682383"/>
              <a:gd name="connsiteY21209" fmla="*/ 286494 h 6812607"/>
              <a:gd name="connsiteX21210" fmla="*/ 4219277 w 6682383"/>
              <a:gd name="connsiteY21210" fmla="*/ 293935 h 6812607"/>
              <a:gd name="connsiteX21211" fmla="*/ 4241602 w 6682383"/>
              <a:gd name="connsiteY21211" fmla="*/ 286494 h 6812607"/>
              <a:gd name="connsiteX21212" fmla="*/ 4252764 w 6682383"/>
              <a:gd name="connsiteY21212" fmla="*/ 286494 h 6812607"/>
              <a:gd name="connsiteX21213" fmla="*/ 4263926 w 6682383"/>
              <a:gd name="connsiteY21213" fmla="*/ 286494 h 6812607"/>
              <a:gd name="connsiteX21214" fmla="*/ 4286250 w 6682383"/>
              <a:gd name="connsiteY21214" fmla="*/ 279052 h 6812607"/>
              <a:gd name="connsiteX21215" fmla="*/ 4323457 w 6682383"/>
              <a:gd name="connsiteY21215" fmla="*/ 271611 h 6812607"/>
              <a:gd name="connsiteX21216" fmla="*/ 4330898 w 6682383"/>
              <a:gd name="connsiteY21216" fmla="*/ 256728 h 6812607"/>
              <a:gd name="connsiteX21217" fmla="*/ 4360664 w 6682383"/>
              <a:gd name="connsiteY21217" fmla="*/ 249287 h 6812607"/>
              <a:gd name="connsiteX21218" fmla="*/ 4435078 w 6682383"/>
              <a:gd name="connsiteY21218" fmla="*/ 249287 h 6812607"/>
              <a:gd name="connsiteX21219" fmla="*/ 4442519 w 6682383"/>
              <a:gd name="connsiteY21219" fmla="*/ 241845 h 6812607"/>
              <a:gd name="connsiteX21220" fmla="*/ 4457402 w 6682383"/>
              <a:gd name="connsiteY21220" fmla="*/ 241845 h 6812607"/>
              <a:gd name="connsiteX21221" fmla="*/ 4472285 w 6682383"/>
              <a:gd name="connsiteY21221" fmla="*/ 234404 h 6812607"/>
              <a:gd name="connsiteX21222" fmla="*/ 4479726 w 6682383"/>
              <a:gd name="connsiteY21222" fmla="*/ 241845 h 6812607"/>
              <a:gd name="connsiteX21223" fmla="*/ 4479726 w 6682383"/>
              <a:gd name="connsiteY21223" fmla="*/ 249287 h 6812607"/>
              <a:gd name="connsiteX21224" fmla="*/ 4490888 w 6682383"/>
              <a:gd name="connsiteY21224" fmla="*/ 256728 h 6812607"/>
              <a:gd name="connsiteX21225" fmla="*/ 4502051 w 6682383"/>
              <a:gd name="connsiteY21225" fmla="*/ 264170 h 6812607"/>
              <a:gd name="connsiteX21226" fmla="*/ 4509492 w 6682383"/>
              <a:gd name="connsiteY21226" fmla="*/ 264170 h 6812607"/>
              <a:gd name="connsiteX21227" fmla="*/ 4516933 w 6682383"/>
              <a:gd name="connsiteY21227" fmla="*/ 256728 h 6812607"/>
              <a:gd name="connsiteX21228" fmla="*/ 4520654 w 6682383"/>
              <a:gd name="connsiteY21228" fmla="*/ 264170 h 6812607"/>
              <a:gd name="connsiteX21229" fmla="*/ 4524375 w 6682383"/>
              <a:gd name="connsiteY21229" fmla="*/ 271611 h 6812607"/>
              <a:gd name="connsiteX21230" fmla="*/ 4535537 w 6682383"/>
              <a:gd name="connsiteY21230" fmla="*/ 271611 h 6812607"/>
              <a:gd name="connsiteX21231" fmla="*/ 4542978 w 6682383"/>
              <a:gd name="connsiteY21231" fmla="*/ 271611 h 6812607"/>
              <a:gd name="connsiteX21232" fmla="*/ 4546699 w 6682383"/>
              <a:gd name="connsiteY21232" fmla="*/ 271611 h 6812607"/>
              <a:gd name="connsiteX21233" fmla="*/ 4546699 w 6682383"/>
              <a:gd name="connsiteY21233" fmla="*/ 264170 h 6812607"/>
              <a:gd name="connsiteX21234" fmla="*/ 4554140 w 6682383"/>
              <a:gd name="connsiteY21234" fmla="*/ 260449 h 6812607"/>
              <a:gd name="connsiteX21235" fmla="*/ 4569023 w 6682383"/>
              <a:gd name="connsiteY21235" fmla="*/ 264170 h 6812607"/>
              <a:gd name="connsiteX21236" fmla="*/ 4569023 w 6682383"/>
              <a:gd name="connsiteY21236" fmla="*/ 271611 h 6812607"/>
              <a:gd name="connsiteX21237" fmla="*/ 4576465 w 6682383"/>
              <a:gd name="connsiteY21237" fmla="*/ 271611 h 6812607"/>
              <a:gd name="connsiteX21238" fmla="*/ 4591347 w 6682383"/>
              <a:gd name="connsiteY21238" fmla="*/ 264170 h 6812607"/>
              <a:gd name="connsiteX21239" fmla="*/ 4613672 w 6682383"/>
              <a:gd name="connsiteY21239" fmla="*/ 264170 h 6812607"/>
              <a:gd name="connsiteX21240" fmla="*/ 4635996 w 6682383"/>
              <a:gd name="connsiteY21240" fmla="*/ 271611 h 6812607"/>
              <a:gd name="connsiteX21241" fmla="*/ 4628554 w 6682383"/>
              <a:gd name="connsiteY21241" fmla="*/ 271611 h 6812607"/>
              <a:gd name="connsiteX21242" fmla="*/ 4621113 w 6682383"/>
              <a:gd name="connsiteY21242" fmla="*/ 271611 h 6812607"/>
              <a:gd name="connsiteX21243" fmla="*/ 4635996 w 6682383"/>
              <a:gd name="connsiteY21243" fmla="*/ 279052 h 6812607"/>
              <a:gd name="connsiteX21244" fmla="*/ 4643437 w 6682383"/>
              <a:gd name="connsiteY21244" fmla="*/ 271611 h 6812607"/>
              <a:gd name="connsiteX21245" fmla="*/ 4665761 w 6682383"/>
              <a:gd name="connsiteY21245" fmla="*/ 264170 h 6812607"/>
              <a:gd name="connsiteX21246" fmla="*/ 4695527 w 6682383"/>
              <a:gd name="connsiteY21246" fmla="*/ 256728 h 6812607"/>
              <a:gd name="connsiteX21247" fmla="*/ 4725293 w 6682383"/>
              <a:gd name="connsiteY21247" fmla="*/ 249287 h 6812607"/>
              <a:gd name="connsiteX21248" fmla="*/ 4740176 w 6682383"/>
              <a:gd name="connsiteY21248" fmla="*/ 241845 h 6812607"/>
              <a:gd name="connsiteX21249" fmla="*/ 4762500 w 6682383"/>
              <a:gd name="connsiteY21249" fmla="*/ 241845 h 6812607"/>
              <a:gd name="connsiteX21250" fmla="*/ 4710410 w 6682383"/>
              <a:gd name="connsiteY21250" fmla="*/ 234404 h 6812607"/>
              <a:gd name="connsiteX21251" fmla="*/ 4695527 w 6682383"/>
              <a:gd name="connsiteY21251" fmla="*/ 249287 h 6812607"/>
              <a:gd name="connsiteX21252" fmla="*/ 4680644 w 6682383"/>
              <a:gd name="connsiteY21252" fmla="*/ 234404 h 6812607"/>
              <a:gd name="connsiteX21253" fmla="*/ 4673203 w 6682383"/>
              <a:gd name="connsiteY21253" fmla="*/ 234404 h 6812607"/>
              <a:gd name="connsiteX21254" fmla="*/ 4658320 w 6682383"/>
              <a:gd name="connsiteY21254" fmla="*/ 234404 h 6812607"/>
              <a:gd name="connsiteX21255" fmla="*/ 4650879 w 6682383"/>
              <a:gd name="connsiteY21255" fmla="*/ 230683 h 6812607"/>
              <a:gd name="connsiteX21256" fmla="*/ 4643437 w 6682383"/>
              <a:gd name="connsiteY21256" fmla="*/ 226963 h 6812607"/>
              <a:gd name="connsiteX21257" fmla="*/ 4635996 w 6682383"/>
              <a:gd name="connsiteY21257" fmla="*/ 234404 h 6812607"/>
              <a:gd name="connsiteX21258" fmla="*/ 4628554 w 6682383"/>
              <a:gd name="connsiteY21258" fmla="*/ 226963 h 6812607"/>
              <a:gd name="connsiteX21259" fmla="*/ 4632275 w 6682383"/>
              <a:gd name="connsiteY21259" fmla="*/ 215800 h 6812607"/>
              <a:gd name="connsiteX21260" fmla="*/ 4643437 w 6682383"/>
              <a:gd name="connsiteY21260" fmla="*/ 219521 h 6812607"/>
              <a:gd name="connsiteX21261" fmla="*/ 4673203 w 6682383"/>
              <a:gd name="connsiteY21261" fmla="*/ 219521 h 6812607"/>
              <a:gd name="connsiteX21262" fmla="*/ 4688086 w 6682383"/>
              <a:gd name="connsiteY21262" fmla="*/ 226963 h 6812607"/>
              <a:gd name="connsiteX21263" fmla="*/ 4688086 w 6682383"/>
              <a:gd name="connsiteY21263" fmla="*/ 219521 h 6812607"/>
              <a:gd name="connsiteX21264" fmla="*/ 4695527 w 6682383"/>
              <a:gd name="connsiteY21264" fmla="*/ 204638 h 6812607"/>
              <a:gd name="connsiteX21265" fmla="*/ 4717851 w 6682383"/>
              <a:gd name="connsiteY21265" fmla="*/ 212080 h 6812607"/>
              <a:gd name="connsiteX21266" fmla="*/ 4721572 w 6682383"/>
              <a:gd name="connsiteY21266" fmla="*/ 219521 h 6812607"/>
              <a:gd name="connsiteX21267" fmla="*/ 4725293 w 6682383"/>
              <a:gd name="connsiteY21267" fmla="*/ 204638 h 6812607"/>
              <a:gd name="connsiteX21268" fmla="*/ 4710410 w 6682383"/>
              <a:gd name="connsiteY21268" fmla="*/ 182314 h 6812607"/>
              <a:gd name="connsiteX21269" fmla="*/ 4717851 w 6682383"/>
              <a:gd name="connsiteY21269" fmla="*/ 174873 h 6812607"/>
              <a:gd name="connsiteX21270" fmla="*/ 4710410 w 6682383"/>
              <a:gd name="connsiteY21270" fmla="*/ 167431 h 6812607"/>
              <a:gd name="connsiteX21271" fmla="*/ 4702968 w 6682383"/>
              <a:gd name="connsiteY21271" fmla="*/ 152549 h 6812607"/>
              <a:gd name="connsiteX21272" fmla="*/ 4755058 w 6682383"/>
              <a:gd name="connsiteY21272" fmla="*/ 167431 h 6812607"/>
              <a:gd name="connsiteX21273" fmla="*/ 4762500 w 6682383"/>
              <a:gd name="connsiteY21273" fmla="*/ 174873 h 6812607"/>
              <a:gd name="connsiteX21274" fmla="*/ 4769941 w 6682383"/>
              <a:gd name="connsiteY21274" fmla="*/ 167431 h 6812607"/>
              <a:gd name="connsiteX21275" fmla="*/ 4769941 w 6682383"/>
              <a:gd name="connsiteY21275" fmla="*/ 174873 h 6812607"/>
              <a:gd name="connsiteX21276" fmla="*/ 4784824 w 6682383"/>
              <a:gd name="connsiteY21276" fmla="*/ 174873 h 6812607"/>
              <a:gd name="connsiteX21277" fmla="*/ 4799707 w 6682383"/>
              <a:gd name="connsiteY21277" fmla="*/ 174873 h 6812607"/>
              <a:gd name="connsiteX21278" fmla="*/ 4799707 w 6682383"/>
              <a:gd name="connsiteY21278" fmla="*/ 167431 h 6812607"/>
              <a:gd name="connsiteX21279" fmla="*/ 4803427 w 6682383"/>
              <a:gd name="connsiteY21279" fmla="*/ 171152 h 6812607"/>
              <a:gd name="connsiteX21280" fmla="*/ 4818310 w 6682383"/>
              <a:gd name="connsiteY21280" fmla="*/ 167431 h 6812607"/>
              <a:gd name="connsiteX21281" fmla="*/ 4836914 w 6682383"/>
              <a:gd name="connsiteY21281" fmla="*/ 171152 h 6812607"/>
              <a:gd name="connsiteX21282" fmla="*/ 4848076 w 6682383"/>
              <a:gd name="connsiteY21282" fmla="*/ 171152 h 6812607"/>
              <a:gd name="connsiteX21283" fmla="*/ 4851797 w 6682383"/>
              <a:gd name="connsiteY21283" fmla="*/ 159990 h 6812607"/>
              <a:gd name="connsiteX21284" fmla="*/ 4855517 w 6682383"/>
              <a:gd name="connsiteY21284" fmla="*/ 159990 h 6812607"/>
              <a:gd name="connsiteX21285" fmla="*/ 4862959 w 6682383"/>
              <a:gd name="connsiteY21285" fmla="*/ 159990 h 6812607"/>
              <a:gd name="connsiteX21286" fmla="*/ 4870400 w 6682383"/>
              <a:gd name="connsiteY21286" fmla="*/ 159990 h 6812607"/>
              <a:gd name="connsiteX21287" fmla="*/ 4874121 w 6682383"/>
              <a:gd name="connsiteY21287" fmla="*/ 152549 h 6812607"/>
              <a:gd name="connsiteX21288" fmla="*/ 4889004 w 6682383"/>
              <a:gd name="connsiteY21288" fmla="*/ 159990 h 6812607"/>
              <a:gd name="connsiteX21289" fmla="*/ 4903886 w 6682383"/>
              <a:gd name="connsiteY21289" fmla="*/ 159990 h 6812607"/>
              <a:gd name="connsiteX21290" fmla="*/ 4918769 w 6682383"/>
              <a:gd name="connsiteY21290" fmla="*/ 167431 h 6812607"/>
              <a:gd name="connsiteX21291" fmla="*/ 4926211 w 6682383"/>
              <a:gd name="connsiteY21291" fmla="*/ 167431 h 6812607"/>
              <a:gd name="connsiteX21292" fmla="*/ 4933652 w 6682383"/>
              <a:gd name="connsiteY21292" fmla="*/ 167431 h 6812607"/>
              <a:gd name="connsiteX21293" fmla="*/ 4955976 w 6682383"/>
              <a:gd name="connsiteY21293" fmla="*/ 159990 h 6812607"/>
              <a:gd name="connsiteX21294" fmla="*/ 4963418 w 6682383"/>
              <a:gd name="connsiteY21294" fmla="*/ 159990 h 6812607"/>
              <a:gd name="connsiteX21295" fmla="*/ 4963418 w 6682383"/>
              <a:gd name="connsiteY21295" fmla="*/ 152549 h 6812607"/>
              <a:gd name="connsiteX21296" fmla="*/ 4978301 w 6682383"/>
              <a:gd name="connsiteY21296" fmla="*/ 152549 h 6812607"/>
              <a:gd name="connsiteX21297" fmla="*/ 4978301 w 6682383"/>
              <a:gd name="connsiteY21297" fmla="*/ 159990 h 6812607"/>
              <a:gd name="connsiteX21298" fmla="*/ 4963418 w 6682383"/>
              <a:gd name="connsiteY21298" fmla="*/ 167431 h 6812607"/>
              <a:gd name="connsiteX21299" fmla="*/ 4978301 w 6682383"/>
              <a:gd name="connsiteY21299" fmla="*/ 174873 h 6812607"/>
              <a:gd name="connsiteX21300" fmla="*/ 4989463 w 6682383"/>
              <a:gd name="connsiteY21300" fmla="*/ 174873 h 6812607"/>
              <a:gd name="connsiteX21301" fmla="*/ 4993183 w 6682383"/>
              <a:gd name="connsiteY21301" fmla="*/ 174873 h 6812607"/>
              <a:gd name="connsiteX21302" fmla="*/ 5004345 w 6682383"/>
              <a:gd name="connsiteY21302" fmla="*/ 167431 h 6812607"/>
              <a:gd name="connsiteX21303" fmla="*/ 5019228 w 6682383"/>
              <a:gd name="connsiteY21303" fmla="*/ 174873 h 6812607"/>
              <a:gd name="connsiteX21304" fmla="*/ 5022949 w 6682383"/>
              <a:gd name="connsiteY21304" fmla="*/ 174873 h 6812607"/>
              <a:gd name="connsiteX21305" fmla="*/ 5022949 w 6682383"/>
              <a:gd name="connsiteY21305" fmla="*/ 163711 h 6812607"/>
              <a:gd name="connsiteX21306" fmla="*/ 5030390 w 6682383"/>
              <a:gd name="connsiteY21306" fmla="*/ 159990 h 6812607"/>
              <a:gd name="connsiteX21307" fmla="*/ 5030390 w 6682383"/>
              <a:gd name="connsiteY21307" fmla="*/ 152549 h 6812607"/>
              <a:gd name="connsiteX21308" fmla="*/ 5045273 w 6682383"/>
              <a:gd name="connsiteY21308" fmla="*/ 152549 h 6812607"/>
              <a:gd name="connsiteX21309" fmla="*/ 5097363 w 6682383"/>
              <a:gd name="connsiteY21309" fmla="*/ 159990 h 6812607"/>
              <a:gd name="connsiteX21310" fmla="*/ 5104804 w 6682383"/>
              <a:gd name="connsiteY21310" fmla="*/ 152549 h 6812607"/>
              <a:gd name="connsiteX21311" fmla="*/ 5104804 w 6682383"/>
              <a:gd name="connsiteY21311" fmla="*/ 159990 h 6812607"/>
              <a:gd name="connsiteX21312" fmla="*/ 5112246 w 6682383"/>
              <a:gd name="connsiteY21312" fmla="*/ 167431 h 6812607"/>
              <a:gd name="connsiteX21313" fmla="*/ 5119687 w 6682383"/>
              <a:gd name="connsiteY21313" fmla="*/ 159990 h 6812607"/>
              <a:gd name="connsiteX21314" fmla="*/ 5127129 w 6682383"/>
              <a:gd name="connsiteY21314" fmla="*/ 152549 h 6812607"/>
              <a:gd name="connsiteX21315" fmla="*/ 5142011 w 6682383"/>
              <a:gd name="connsiteY21315" fmla="*/ 152549 h 6812607"/>
              <a:gd name="connsiteX21316" fmla="*/ 5164336 w 6682383"/>
              <a:gd name="connsiteY21316" fmla="*/ 167431 h 6812607"/>
              <a:gd name="connsiteX21317" fmla="*/ 5171777 w 6682383"/>
              <a:gd name="connsiteY21317" fmla="*/ 171152 h 6812607"/>
              <a:gd name="connsiteX21318" fmla="*/ 5186660 w 6682383"/>
              <a:gd name="connsiteY21318" fmla="*/ 174873 h 6812607"/>
              <a:gd name="connsiteX21319" fmla="*/ 5201543 w 6682383"/>
              <a:gd name="connsiteY21319" fmla="*/ 174873 h 6812607"/>
              <a:gd name="connsiteX21320" fmla="*/ 5216426 w 6682383"/>
              <a:gd name="connsiteY21320" fmla="*/ 167431 h 6812607"/>
              <a:gd name="connsiteX21321" fmla="*/ 5231308 w 6682383"/>
              <a:gd name="connsiteY21321" fmla="*/ 167431 h 6812607"/>
              <a:gd name="connsiteX21322" fmla="*/ 5253633 w 6682383"/>
              <a:gd name="connsiteY21322" fmla="*/ 167431 h 6812607"/>
              <a:gd name="connsiteX21323" fmla="*/ 5275957 w 6682383"/>
              <a:gd name="connsiteY21323" fmla="*/ 182314 h 6812607"/>
              <a:gd name="connsiteX21324" fmla="*/ 5283398 w 6682383"/>
              <a:gd name="connsiteY21324" fmla="*/ 174873 h 6812607"/>
              <a:gd name="connsiteX21325" fmla="*/ 5298281 w 6682383"/>
              <a:gd name="connsiteY21325" fmla="*/ 182314 h 6812607"/>
              <a:gd name="connsiteX21326" fmla="*/ 5305722 w 6682383"/>
              <a:gd name="connsiteY21326" fmla="*/ 189756 h 6812607"/>
              <a:gd name="connsiteX21327" fmla="*/ 5313164 w 6682383"/>
              <a:gd name="connsiteY21327" fmla="*/ 197197 h 6812607"/>
              <a:gd name="connsiteX21328" fmla="*/ 5309443 w 6682383"/>
              <a:gd name="connsiteY21328" fmla="*/ 174873 h 6812607"/>
              <a:gd name="connsiteX21329" fmla="*/ 5313164 w 6682383"/>
              <a:gd name="connsiteY21329" fmla="*/ 167431 h 6812607"/>
              <a:gd name="connsiteX21330" fmla="*/ 5320605 w 6682383"/>
              <a:gd name="connsiteY21330" fmla="*/ 167431 h 6812607"/>
              <a:gd name="connsiteX21331" fmla="*/ 5335488 w 6682383"/>
              <a:gd name="connsiteY21331" fmla="*/ 167431 h 6812607"/>
              <a:gd name="connsiteX21332" fmla="*/ 5350371 w 6682383"/>
              <a:gd name="connsiteY21332" fmla="*/ 174873 h 6812607"/>
              <a:gd name="connsiteX21333" fmla="*/ 5361533 w 6682383"/>
              <a:gd name="connsiteY21333" fmla="*/ 178594 h 6812607"/>
              <a:gd name="connsiteX21334" fmla="*/ 5395019 w 6682383"/>
              <a:gd name="connsiteY21334" fmla="*/ 182314 h 6812607"/>
              <a:gd name="connsiteX21335" fmla="*/ 5395019 w 6682383"/>
              <a:gd name="connsiteY21335" fmla="*/ 189756 h 6812607"/>
              <a:gd name="connsiteX21336" fmla="*/ 5380136 w 6682383"/>
              <a:gd name="connsiteY21336" fmla="*/ 182314 h 6812607"/>
              <a:gd name="connsiteX21337" fmla="*/ 5376416 w 6682383"/>
              <a:gd name="connsiteY21337" fmla="*/ 186035 h 6812607"/>
              <a:gd name="connsiteX21338" fmla="*/ 5380136 w 6682383"/>
              <a:gd name="connsiteY21338" fmla="*/ 197197 h 6812607"/>
              <a:gd name="connsiteX21339" fmla="*/ 5380136 w 6682383"/>
              <a:gd name="connsiteY21339" fmla="*/ 204638 h 6812607"/>
              <a:gd name="connsiteX21340" fmla="*/ 5395019 w 6682383"/>
              <a:gd name="connsiteY21340" fmla="*/ 219521 h 6812607"/>
              <a:gd name="connsiteX21341" fmla="*/ 5402461 w 6682383"/>
              <a:gd name="connsiteY21341" fmla="*/ 212080 h 6812607"/>
              <a:gd name="connsiteX21342" fmla="*/ 5402461 w 6682383"/>
              <a:gd name="connsiteY21342" fmla="*/ 204638 h 6812607"/>
              <a:gd name="connsiteX21343" fmla="*/ 5395019 w 6682383"/>
              <a:gd name="connsiteY21343" fmla="*/ 204638 h 6812607"/>
              <a:gd name="connsiteX21344" fmla="*/ 5398740 w 6682383"/>
              <a:gd name="connsiteY21344" fmla="*/ 197197 h 6812607"/>
              <a:gd name="connsiteX21345" fmla="*/ 5395019 w 6682383"/>
              <a:gd name="connsiteY21345" fmla="*/ 182314 h 6812607"/>
              <a:gd name="connsiteX21346" fmla="*/ 5395019 w 6682383"/>
              <a:gd name="connsiteY21346" fmla="*/ 174873 h 6812607"/>
              <a:gd name="connsiteX21347" fmla="*/ 5402461 w 6682383"/>
              <a:gd name="connsiteY21347" fmla="*/ 167431 h 6812607"/>
              <a:gd name="connsiteX21348" fmla="*/ 5409902 w 6682383"/>
              <a:gd name="connsiteY21348" fmla="*/ 174873 h 6812607"/>
              <a:gd name="connsiteX21349" fmla="*/ 5421064 w 6682383"/>
              <a:gd name="connsiteY21349" fmla="*/ 186035 h 6812607"/>
              <a:gd name="connsiteX21350" fmla="*/ 5439668 w 6682383"/>
              <a:gd name="connsiteY21350" fmla="*/ 182314 h 6812607"/>
              <a:gd name="connsiteX21351" fmla="*/ 5432226 w 6682383"/>
              <a:gd name="connsiteY21351" fmla="*/ 182314 h 6812607"/>
              <a:gd name="connsiteX21352" fmla="*/ 5424785 w 6682383"/>
              <a:gd name="connsiteY21352" fmla="*/ 167431 h 6812607"/>
              <a:gd name="connsiteX21353" fmla="*/ 5409902 w 6682383"/>
              <a:gd name="connsiteY21353" fmla="*/ 159990 h 6812607"/>
              <a:gd name="connsiteX21354" fmla="*/ 5395019 w 6682383"/>
              <a:gd name="connsiteY21354" fmla="*/ 137666 h 6812607"/>
              <a:gd name="connsiteX21355" fmla="*/ 4494609 w 6682383"/>
              <a:gd name="connsiteY21355" fmla="*/ 130224 h 6812607"/>
              <a:gd name="connsiteX21356" fmla="*/ 4502051 w 6682383"/>
              <a:gd name="connsiteY21356" fmla="*/ 130224 h 6812607"/>
              <a:gd name="connsiteX21357" fmla="*/ 4505771 w 6682383"/>
              <a:gd name="connsiteY21357" fmla="*/ 133945 h 6812607"/>
              <a:gd name="connsiteX21358" fmla="*/ 4502051 w 6682383"/>
              <a:gd name="connsiteY21358" fmla="*/ 137666 h 6812607"/>
              <a:gd name="connsiteX21359" fmla="*/ 4494609 w 6682383"/>
              <a:gd name="connsiteY21359" fmla="*/ 130224 h 6812607"/>
              <a:gd name="connsiteX21360" fmla="*/ 4345781 w 6682383"/>
              <a:gd name="connsiteY21360" fmla="*/ 130224 h 6812607"/>
              <a:gd name="connsiteX21361" fmla="*/ 4356943 w 6682383"/>
              <a:gd name="connsiteY21361" fmla="*/ 133945 h 6812607"/>
              <a:gd name="connsiteX21362" fmla="*/ 4360664 w 6682383"/>
              <a:gd name="connsiteY21362" fmla="*/ 145107 h 6812607"/>
              <a:gd name="connsiteX21363" fmla="*/ 4345781 w 6682383"/>
              <a:gd name="connsiteY21363" fmla="*/ 137666 h 6812607"/>
              <a:gd name="connsiteX21364" fmla="*/ 4159746 w 6682383"/>
              <a:gd name="connsiteY21364" fmla="*/ 130224 h 6812607"/>
              <a:gd name="connsiteX21365" fmla="*/ 4167188 w 6682383"/>
              <a:gd name="connsiteY21365" fmla="*/ 130224 h 6812607"/>
              <a:gd name="connsiteX21366" fmla="*/ 4152305 w 6682383"/>
              <a:gd name="connsiteY21366" fmla="*/ 137666 h 6812607"/>
              <a:gd name="connsiteX21367" fmla="*/ 4092773 w 6682383"/>
              <a:gd name="connsiteY21367" fmla="*/ 159990 h 6812607"/>
              <a:gd name="connsiteX21368" fmla="*/ 4077891 w 6682383"/>
              <a:gd name="connsiteY21368" fmla="*/ 159990 h 6812607"/>
              <a:gd name="connsiteX21369" fmla="*/ 4048125 w 6682383"/>
              <a:gd name="connsiteY21369" fmla="*/ 159990 h 6812607"/>
              <a:gd name="connsiteX21370" fmla="*/ 4025801 w 6682383"/>
              <a:gd name="connsiteY21370" fmla="*/ 163711 h 6812607"/>
              <a:gd name="connsiteX21371" fmla="*/ 4010918 w 6682383"/>
              <a:gd name="connsiteY21371" fmla="*/ 167431 h 6812607"/>
              <a:gd name="connsiteX21372" fmla="*/ 4003477 w 6682383"/>
              <a:gd name="connsiteY21372" fmla="*/ 167431 h 6812607"/>
              <a:gd name="connsiteX21373" fmla="*/ 4122539 w 6682383"/>
              <a:gd name="connsiteY21373" fmla="*/ 137666 h 6812607"/>
              <a:gd name="connsiteX21374" fmla="*/ 4159746 w 6682383"/>
              <a:gd name="connsiteY21374" fmla="*/ 130224 h 6812607"/>
              <a:gd name="connsiteX21375" fmla="*/ 5171777 w 6682383"/>
              <a:gd name="connsiteY21375" fmla="*/ 122783 h 6812607"/>
              <a:gd name="connsiteX21376" fmla="*/ 5179218 w 6682383"/>
              <a:gd name="connsiteY21376" fmla="*/ 122783 h 6812607"/>
              <a:gd name="connsiteX21377" fmla="*/ 5186660 w 6682383"/>
              <a:gd name="connsiteY21377" fmla="*/ 122783 h 6812607"/>
              <a:gd name="connsiteX21378" fmla="*/ 5186660 w 6682383"/>
              <a:gd name="connsiteY21378" fmla="*/ 126504 h 6812607"/>
              <a:gd name="connsiteX21379" fmla="*/ 5179218 w 6682383"/>
              <a:gd name="connsiteY21379" fmla="*/ 130224 h 6812607"/>
              <a:gd name="connsiteX21380" fmla="*/ 4233230 w 6682383"/>
              <a:gd name="connsiteY21380" fmla="*/ 119062 h 6812607"/>
              <a:gd name="connsiteX21381" fmla="*/ 4234160 w 6682383"/>
              <a:gd name="connsiteY21381" fmla="*/ 122783 h 6812607"/>
              <a:gd name="connsiteX21382" fmla="*/ 4234160 w 6682383"/>
              <a:gd name="connsiteY21382" fmla="*/ 130224 h 6812607"/>
              <a:gd name="connsiteX21383" fmla="*/ 4226719 w 6682383"/>
              <a:gd name="connsiteY21383" fmla="*/ 130224 h 6812607"/>
              <a:gd name="connsiteX21384" fmla="*/ 4230440 w 6682383"/>
              <a:gd name="connsiteY21384" fmla="*/ 122783 h 6812607"/>
              <a:gd name="connsiteX21385" fmla="*/ 4233230 w 6682383"/>
              <a:gd name="connsiteY21385" fmla="*/ 119062 h 6812607"/>
              <a:gd name="connsiteX21386" fmla="*/ 4449961 w 6682383"/>
              <a:gd name="connsiteY21386" fmla="*/ 115342 h 6812607"/>
              <a:gd name="connsiteX21387" fmla="*/ 4449961 w 6682383"/>
              <a:gd name="connsiteY21387" fmla="*/ 130224 h 6812607"/>
              <a:gd name="connsiteX21388" fmla="*/ 4442519 w 6682383"/>
              <a:gd name="connsiteY21388" fmla="*/ 122783 h 6812607"/>
              <a:gd name="connsiteX21389" fmla="*/ 4449961 w 6682383"/>
              <a:gd name="connsiteY21389" fmla="*/ 115342 h 6812607"/>
              <a:gd name="connsiteX21390" fmla="*/ 4991323 w 6682383"/>
              <a:gd name="connsiteY21390" fmla="*/ 111621 h 6812607"/>
              <a:gd name="connsiteX21391" fmla="*/ 4993183 w 6682383"/>
              <a:gd name="connsiteY21391" fmla="*/ 115342 h 6812607"/>
              <a:gd name="connsiteX21392" fmla="*/ 4985742 w 6682383"/>
              <a:gd name="connsiteY21392" fmla="*/ 115342 h 6812607"/>
              <a:gd name="connsiteX21393" fmla="*/ 4991323 w 6682383"/>
              <a:gd name="connsiteY21393" fmla="*/ 111621 h 6812607"/>
              <a:gd name="connsiteX21394" fmla="*/ 4717851 w 6682383"/>
              <a:gd name="connsiteY21394" fmla="*/ 107900 h 6812607"/>
              <a:gd name="connsiteX21395" fmla="*/ 4725293 w 6682383"/>
              <a:gd name="connsiteY21395" fmla="*/ 107900 h 6812607"/>
              <a:gd name="connsiteX21396" fmla="*/ 4725293 w 6682383"/>
              <a:gd name="connsiteY21396" fmla="*/ 115342 h 6812607"/>
              <a:gd name="connsiteX21397" fmla="*/ 4721572 w 6682383"/>
              <a:gd name="connsiteY21397" fmla="*/ 111621 h 6812607"/>
              <a:gd name="connsiteX21398" fmla="*/ 4717851 w 6682383"/>
              <a:gd name="connsiteY21398" fmla="*/ 107900 h 6812607"/>
              <a:gd name="connsiteX21399" fmla="*/ 4550420 w 6682383"/>
              <a:gd name="connsiteY21399" fmla="*/ 107900 h 6812607"/>
              <a:gd name="connsiteX21400" fmla="*/ 4554140 w 6682383"/>
              <a:gd name="connsiteY21400" fmla="*/ 115342 h 6812607"/>
              <a:gd name="connsiteX21401" fmla="*/ 4546699 w 6682383"/>
              <a:gd name="connsiteY21401" fmla="*/ 115342 h 6812607"/>
              <a:gd name="connsiteX21402" fmla="*/ 4546699 w 6682383"/>
              <a:gd name="connsiteY21402" fmla="*/ 111621 h 6812607"/>
              <a:gd name="connsiteX21403" fmla="*/ 4550420 w 6682383"/>
              <a:gd name="connsiteY21403" fmla="*/ 107900 h 6812607"/>
              <a:gd name="connsiteX21404" fmla="*/ 4509492 w 6682383"/>
              <a:gd name="connsiteY21404" fmla="*/ 107900 h 6812607"/>
              <a:gd name="connsiteX21405" fmla="*/ 4509492 w 6682383"/>
              <a:gd name="connsiteY21405" fmla="*/ 115342 h 6812607"/>
              <a:gd name="connsiteX21406" fmla="*/ 4502051 w 6682383"/>
              <a:gd name="connsiteY21406" fmla="*/ 115342 h 6812607"/>
              <a:gd name="connsiteX21407" fmla="*/ 5017368 w 6682383"/>
              <a:gd name="connsiteY21407" fmla="*/ 103249 h 6812607"/>
              <a:gd name="connsiteX21408" fmla="*/ 5022949 w 6682383"/>
              <a:gd name="connsiteY21408" fmla="*/ 107900 h 6812607"/>
              <a:gd name="connsiteX21409" fmla="*/ 5022949 w 6682383"/>
              <a:gd name="connsiteY21409" fmla="*/ 122783 h 6812607"/>
              <a:gd name="connsiteX21410" fmla="*/ 5015508 w 6682383"/>
              <a:gd name="connsiteY21410" fmla="*/ 115342 h 6812607"/>
              <a:gd name="connsiteX21411" fmla="*/ 5015508 w 6682383"/>
              <a:gd name="connsiteY21411" fmla="*/ 104179 h 6812607"/>
              <a:gd name="connsiteX21412" fmla="*/ 5017368 w 6682383"/>
              <a:gd name="connsiteY21412" fmla="*/ 103249 h 6812607"/>
              <a:gd name="connsiteX21413" fmla="*/ 4814590 w 6682383"/>
              <a:gd name="connsiteY21413" fmla="*/ 100459 h 6812607"/>
              <a:gd name="connsiteX21414" fmla="*/ 4822031 w 6682383"/>
              <a:gd name="connsiteY21414" fmla="*/ 104179 h 6812607"/>
              <a:gd name="connsiteX21415" fmla="*/ 4829472 w 6682383"/>
              <a:gd name="connsiteY21415" fmla="*/ 111621 h 6812607"/>
              <a:gd name="connsiteX21416" fmla="*/ 4822031 w 6682383"/>
              <a:gd name="connsiteY21416" fmla="*/ 107900 h 6812607"/>
              <a:gd name="connsiteX21417" fmla="*/ 4360664 w 6682383"/>
              <a:gd name="connsiteY21417" fmla="*/ 100459 h 6812607"/>
              <a:gd name="connsiteX21418" fmla="*/ 4360664 w 6682383"/>
              <a:gd name="connsiteY21418" fmla="*/ 107900 h 6812607"/>
              <a:gd name="connsiteX21419" fmla="*/ 4353223 w 6682383"/>
              <a:gd name="connsiteY21419" fmla="*/ 115342 h 6812607"/>
              <a:gd name="connsiteX21420" fmla="*/ 4330898 w 6682383"/>
              <a:gd name="connsiteY21420" fmla="*/ 100459 h 6812607"/>
              <a:gd name="connsiteX21421" fmla="*/ 4330898 w 6682383"/>
              <a:gd name="connsiteY21421" fmla="*/ 107900 h 6812607"/>
              <a:gd name="connsiteX21422" fmla="*/ 4323457 w 6682383"/>
              <a:gd name="connsiteY21422" fmla="*/ 107900 h 6812607"/>
              <a:gd name="connsiteX21423" fmla="*/ 4853657 w 6682383"/>
              <a:gd name="connsiteY21423" fmla="*/ 95808 h 6812607"/>
              <a:gd name="connsiteX21424" fmla="*/ 4859238 w 6682383"/>
              <a:gd name="connsiteY21424" fmla="*/ 96738 h 6812607"/>
              <a:gd name="connsiteX21425" fmla="*/ 4866679 w 6682383"/>
              <a:gd name="connsiteY21425" fmla="*/ 107900 h 6812607"/>
              <a:gd name="connsiteX21426" fmla="*/ 4859238 w 6682383"/>
              <a:gd name="connsiteY21426" fmla="*/ 107900 h 6812607"/>
              <a:gd name="connsiteX21427" fmla="*/ 4851797 w 6682383"/>
              <a:gd name="connsiteY21427" fmla="*/ 100459 h 6812607"/>
              <a:gd name="connsiteX21428" fmla="*/ 4853657 w 6682383"/>
              <a:gd name="connsiteY21428" fmla="*/ 95808 h 6812607"/>
              <a:gd name="connsiteX21429" fmla="*/ 4933652 w 6682383"/>
              <a:gd name="connsiteY21429" fmla="*/ 93017 h 6812607"/>
              <a:gd name="connsiteX21430" fmla="*/ 4941093 w 6682383"/>
              <a:gd name="connsiteY21430" fmla="*/ 100459 h 6812607"/>
              <a:gd name="connsiteX21431" fmla="*/ 4933652 w 6682383"/>
              <a:gd name="connsiteY21431" fmla="*/ 100459 h 6812607"/>
              <a:gd name="connsiteX21432" fmla="*/ 4933652 w 6682383"/>
              <a:gd name="connsiteY21432" fmla="*/ 93017 h 6812607"/>
              <a:gd name="connsiteX21433" fmla="*/ 4390430 w 6682383"/>
              <a:gd name="connsiteY21433" fmla="*/ 93017 h 6812607"/>
              <a:gd name="connsiteX21434" fmla="*/ 4397871 w 6682383"/>
              <a:gd name="connsiteY21434" fmla="*/ 96738 h 6812607"/>
              <a:gd name="connsiteX21435" fmla="*/ 4394150 w 6682383"/>
              <a:gd name="connsiteY21435" fmla="*/ 104179 h 6812607"/>
              <a:gd name="connsiteX21436" fmla="*/ 4390430 w 6682383"/>
              <a:gd name="connsiteY21436" fmla="*/ 107900 h 6812607"/>
              <a:gd name="connsiteX21437" fmla="*/ 4390430 w 6682383"/>
              <a:gd name="connsiteY21437" fmla="*/ 100459 h 6812607"/>
              <a:gd name="connsiteX21438" fmla="*/ 4531816 w 6682383"/>
              <a:gd name="connsiteY21438" fmla="*/ 85576 h 6812607"/>
              <a:gd name="connsiteX21439" fmla="*/ 4539258 w 6682383"/>
              <a:gd name="connsiteY21439" fmla="*/ 85576 h 6812607"/>
              <a:gd name="connsiteX21440" fmla="*/ 4539258 w 6682383"/>
              <a:gd name="connsiteY21440" fmla="*/ 93017 h 6812607"/>
              <a:gd name="connsiteX21441" fmla="*/ 4982021 w 6682383"/>
              <a:gd name="connsiteY21441" fmla="*/ 70693 h 6812607"/>
              <a:gd name="connsiteX21442" fmla="*/ 4978301 w 6682383"/>
              <a:gd name="connsiteY21442" fmla="*/ 78135 h 6812607"/>
              <a:gd name="connsiteX21443" fmla="*/ 4978301 w 6682383"/>
              <a:gd name="connsiteY21443" fmla="*/ 74414 h 6812607"/>
              <a:gd name="connsiteX21444" fmla="*/ 4982021 w 6682383"/>
              <a:gd name="connsiteY21444" fmla="*/ 70693 h 6812607"/>
              <a:gd name="connsiteX21445" fmla="*/ 4814590 w 6682383"/>
              <a:gd name="connsiteY21445" fmla="*/ 70693 h 6812607"/>
              <a:gd name="connsiteX21446" fmla="*/ 4822031 w 6682383"/>
              <a:gd name="connsiteY21446" fmla="*/ 70693 h 6812607"/>
              <a:gd name="connsiteX21447" fmla="*/ 4822031 w 6682383"/>
              <a:gd name="connsiteY21447" fmla="*/ 78135 h 6812607"/>
              <a:gd name="connsiteX21448" fmla="*/ 4818310 w 6682383"/>
              <a:gd name="connsiteY21448" fmla="*/ 74414 h 6812607"/>
              <a:gd name="connsiteX21449" fmla="*/ 4814590 w 6682383"/>
              <a:gd name="connsiteY21449" fmla="*/ 70693 h 6812607"/>
              <a:gd name="connsiteX21450" fmla="*/ 4673203 w 6682383"/>
              <a:gd name="connsiteY21450" fmla="*/ 70693 h 6812607"/>
              <a:gd name="connsiteX21451" fmla="*/ 4680644 w 6682383"/>
              <a:gd name="connsiteY21451" fmla="*/ 78135 h 6812607"/>
              <a:gd name="connsiteX21452" fmla="*/ 4673203 w 6682383"/>
              <a:gd name="connsiteY21452" fmla="*/ 85576 h 6812607"/>
              <a:gd name="connsiteX21453" fmla="*/ 4673203 w 6682383"/>
              <a:gd name="connsiteY21453" fmla="*/ 78135 h 6812607"/>
              <a:gd name="connsiteX21454" fmla="*/ 4673203 w 6682383"/>
              <a:gd name="connsiteY21454" fmla="*/ 70693 h 6812607"/>
              <a:gd name="connsiteX21455" fmla="*/ 4749477 w 6682383"/>
              <a:gd name="connsiteY21455" fmla="*/ 66972 h 6812607"/>
              <a:gd name="connsiteX21456" fmla="*/ 4755058 w 6682383"/>
              <a:gd name="connsiteY21456" fmla="*/ 70693 h 6812607"/>
              <a:gd name="connsiteX21457" fmla="*/ 4751338 w 6682383"/>
              <a:gd name="connsiteY21457" fmla="*/ 78135 h 6812607"/>
              <a:gd name="connsiteX21458" fmla="*/ 4747617 w 6682383"/>
              <a:gd name="connsiteY21458" fmla="*/ 70693 h 6812607"/>
              <a:gd name="connsiteX21459" fmla="*/ 4749477 w 6682383"/>
              <a:gd name="connsiteY21459" fmla="*/ 66972 h 6812607"/>
              <a:gd name="connsiteX21460" fmla="*/ 4139283 w 6682383"/>
              <a:gd name="connsiteY21460" fmla="*/ 0 h 6812607"/>
              <a:gd name="connsiteX21461" fmla="*/ 4144863 w 6682383"/>
              <a:gd name="connsiteY21461" fmla="*/ 3720 h 6812607"/>
              <a:gd name="connsiteX21462" fmla="*/ 4137422 w 6682383"/>
              <a:gd name="connsiteY21462" fmla="*/ 3720 h 6812607"/>
              <a:gd name="connsiteX21463" fmla="*/ 4139283 w 6682383"/>
              <a:gd name="connsiteY21463" fmla="*/ 0 h 6812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</a:cxnLst>
            <a:rect l="l" t="t" r="r" b="b"/>
            <a:pathLst>
              <a:path w="6682383" h="6812607">
                <a:moveTo>
                  <a:pt x="2321719" y="6782841"/>
                </a:moveTo>
                <a:cubicBezTo>
                  <a:pt x="2321719" y="6787803"/>
                  <a:pt x="2319238" y="6792763"/>
                  <a:pt x="2314277" y="6797724"/>
                </a:cubicBezTo>
                <a:lnTo>
                  <a:pt x="2306837" y="6797724"/>
                </a:lnTo>
                <a:cubicBezTo>
                  <a:pt x="2306837" y="6792763"/>
                  <a:pt x="2309317" y="6790283"/>
                  <a:pt x="2314277" y="6790283"/>
                </a:cubicBezTo>
                <a:close/>
                <a:moveTo>
                  <a:pt x="2379390" y="6733542"/>
                </a:moveTo>
                <a:cubicBezTo>
                  <a:pt x="2378149" y="6734162"/>
                  <a:pt x="2376290" y="6735713"/>
                  <a:pt x="2373810" y="6738193"/>
                </a:cubicBezTo>
                <a:cubicBezTo>
                  <a:pt x="2373810" y="6738193"/>
                  <a:pt x="2376290" y="6738193"/>
                  <a:pt x="2381250" y="6738193"/>
                </a:cubicBezTo>
                <a:cubicBezTo>
                  <a:pt x="2381250" y="6738193"/>
                  <a:pt x="2381250" y="6736953"/>
                  <a:pt x="2381250" y="6734472"/>
                </a:cubicBezTo>
                <a:cubicBezTo>
                  <a:pt x="2381250" y="6733232"/>
                  <a:pt x="2380631" y="6732922"/>
                  <a:pt x="2379390" y="6733542"/>
                </a:cubicBezTo>
                <a:close/>
                <a:moveTo>
                  <a:pt x="2426829" y="6726101"/>
                </a:moveTo>
                <a:cubicBezTo>
                  <a:pt x="2427449" y="6725481"/>
                  <a:pt x="2428379" y="6725791"/>
                  <a:pt x="2429619" y="6727031"/>
                </a:cubicBezTo>
                <a:cubicBezTo>
                  <a:pt x="2432100" y="6729511"/>
                  <a:pt x="2432100" y="6731992"/>
                  <a:pt x="2429619" y="6734472"/>
                </a:cubicBezTo>
                <a:cubicBezTo>
                  <a:pt x="2427138" y="6736953"/>
                  <a:pt x="2425898" y="6738193"/>
                  <a:pt x="2425898" y="6738193"/>
                </a:cubicBezTo>
                <a:lnTo>
                  <a:pt x="2425898" y="6730751"/>
                </a:lnTo>
                <a:cubicBezTo>
                  <a:pt x="2425898" y="6728271"/>
                  <a:pt x="2426208" y="6726721"/>
                  <a:pt x="2426829" y="6726101"/>
                </a:cubicBezTo>
                <a:close/>
                <a:moveTo>
                  <a:pt x="2373810" y="6723310"/>
                </a:moveTo>
                <a:lnTo>
                  <a:pt x="2388691" y="6723310"/>
                </a:lnTo>
                <a:cubicBezTo>
                  <a:pt x="2383731" y="6728271"/>
                  <a:pt x="2383731" y="6730751"/>
                  <a:pt x="2388691" y="6730751"/>
                </a:cubicBezTo>
                <a:lnTo>
                  <a:pt x="2388691" y="6760517"/>
                </a:lnTo>
                <a:cubicBezTo>
                  <a:pt x="2383731" y="6765478"/>
                  <a:pt x="2380010" y="6769199"/>
                  <a:pt x="2377529" y="6771679"/>
                </a:cubicBezTo>
                <a:cubicBezTo>
                  <a:pt x="2375049" y="6774160"/>
                  <a:pt x="2373810" y="6777881"/>
                  <a:pt x="2373810" y="6782841"/>
                </a:cubicBezTo>
                <a:cubicBezTo>
                  <a:pt x="2373810" y="6782841"/>
                  <a:pt x="2371328" y="6782841"/>
                  <a:pt x="2366367" y="6782841"/>
                </a:cubicBezTo>
                <a:cubicBezTo>
                  <a:pt x="2361406" y="6782841"/>
                  <a:pt x="2353965" y="6790283"/>
                  <a:pt x="2344043" y="6805166"/>
                </a:cubicBezTo>
                <a:lnTo>
                  <a:pt x="2329160" y="6812607"/>
                </a:lnTo>
                <a:cubicBezTo>
                  <a:pt x="2334121" y="6802685"/>
                  <a:pt x="2334121" y="6800205"/>
                  <a:pt x="2329160" y="6805166"/>
                </a:cubicBezTo>
                <a:lnTo>
                  <a:pt x="2321719" y="6790283"/>
                </a:lnTo>
                <a:cubicBezTo>
                  <a:pt x="2326679" y="6785322"/>
                  <a:pt x="2330401" y="6781601"/>
                  <a:pt x="2332882" y="6779121"/>
                </a:cubicBezTo>
                <a:cubicBezTo>
                  <a:pt x="2335361" y="6776640"/>
                  <a:pt x="2336601" y="6775400"/>
                  <a:pt x="2336601" y="6775400"/>
                </a:cubicBezTo>
                <a:cubicBezTo>
                  <a:pt x="2336601" y="6775400"/>
                  <a:pt x="2341563" y="6770439"/>
                  <a:pt x="2351484" y="6760517"/>
                </a:cubicBezTo>
                <a:lnTo>
                  <a:pt x="2351484" y="6753076"/>
                </a:lnTo>
                <a:cubicBezTo>
                  <a:pt x="2351484" y="6753076"/>
                  <a:pt x="2349004" y="6753076"/>
                  <a:pt x="2344043" y="6753076"/>
                </a:cubicBezTo>
                <a:cubicBezTo>
                  <a:pt x="2339083" y="6748115"/>
                  <a:pt x="2341563" y="6740674"/>
                  <a:pt x="2351484" y="6730751"/>
                </a:cubicBezTo>
                <a:cubicBezTo>
                  <a:pt x="2356446" y="6725791"/>
                  <a:pt x="2360166" y="6724551"/>
                  <a:pt x="2362646" y="6727031"/>
                </a:cubicBezTo>
                <a:cubicBezTo>
                  <a:pt x="2365128" y="6729511"/>
                  <a:pt x="2368848" y="6728271"/>
                  <a:pt x="2373810" y="6723310"/>
                </a:cubicBezTo>
                <a:close/>
                <a:moveTo>
                  <a:pt x="2232423" y="6723310"/>
                </a:moveTo>
                <a:cubicBezTo>
                  <a:pt x="2237383" y="6738193"/>
                  <a:pt x="2234903" y="6745634"/>
                  <a:pt x="2224980" y="6745634"/>
                </a:cubicBezTo>
                <a:lnTo>
                  <a:pt x="2217540" y="6745634"/>
                </a:lnTo>
                <a:close/>
                <a:moveTo>
                  <a:pt x="2418457" y="6708427"/>
                </a:moveTo>
                <a:cubicBezTo>
                  <a:pt x="2418457" y="6708427"/>
                  <a:pt x="2418457" y="6710908"/>
                  <a:pt x="2418457" y="6715869"/>
                </a:cubicBezTo>
                <a:cubicBezTo>
                  <a:pt x="2413497" y="6715869"/>
                  <a:pt x="2412256" y="6714629"/>
                  <a:pt x="2414736" y="6712148"/>
                </a:cubicBezTo>
                <a:cubicBezTo>
                  <a:pt x="2417217" y="6709668"/>
                  <a:pt x="2418457" y="6708427"/>
                  <a:pt x="2418457" y="6708427"/>
                </a:cubicBezTo>
                <a:close/>
                <a:moveTo>
                  <a:pt x="2291953" y="6708427"/>
                </a:moveTo>
                <a:lnTo>
                  <a:pt x="2306837" y="6715869"/>
                </a:lnTo>
                <a:cubicBezTo>
                  <a:pt x="2306837" y="6720830"/>
                  <a:pt x="2304356" y="6725791"/>
                  <a:pt x="2299394" y="6730751"/>
                </a:cubicBezTo>
                <a:lnTo>
                  <a:pt x="2284512" y="6745634"/>
                </a:lnTo>
                <a:lnTo>
                  <a:pt x="2262187" y="6745634"/>
                </a:lnTo>
                <a:cubicBezTo>
                  <a:pt x="2257227" y="6745634"/>
                  <a:pt x="2254746" y="6743154"/>
                  <a:pt x="2254746" y="6738193"/>
                </a:cubicBezTo>
                <a:cubicBezTo>
                  <a:pt x="2249786" y="6738193"/>
                  <a:pt x="2247305" y="6736953"/>
                  <a:pt x="2247305" y="6734472"/>
                </a:cubicBezTo>
                <a:cubicBezTo>
                  <a:pt x="2247305" y="6731992"/>
                  <a:pt x="2248545" y="6730751"/>
                  <a:pt x="2251025" y="6730751"/>
                </a:cubicBezTo>
                <a:cubicBezTo>
                  <a:pt x="2253506" y="6730751"/>
                  <a:pt x="2255986" y="6728271"/>
                  <a:pt x="2258467" y="6723310"/>
                </a:cubicBezTo>
                <a:cubicBezTo>
                  <a:pt x="2260948" y="6718349"/>
                  <a:pt x="2264668" y="6715869"/>
                  <a:pt x="2269630" y="6715869"/>
                </a:cubicBezTo>
                <a:cubicBezTo>
                  <a:pt x="2269630" y="6715869"/>
                  <a:pt x="2272109" y="6715869"/>
                  <a:pt x="2277070" y="6715869"/>
                </a:cubicBezTo>
                <a:cubicBezTo>
                  <a:pt x="2282031" y="6715869"/>
                  <a:pt x="2286993" y="6713389"/>
                  <a:pt x="2291953" y="6708427"/>
                </a:cubicBezTo>
                <a:close/>
                <a:moveTo>
                  <a:pt x="2291953" y="6686103"/>
                </a:moveTo>
                <a:cubicBezTo>
                  <a:pt x="2301875" y="6686103"/>
                  <a:pt x="2304356" y="6688584"/>
                  <a:pt x="2299394" y="6693544"/>
                </a:cubicBezTo>
                <a:cubicBezTo>
                  <a:pt x="2299394" y="6698505"/>
                  <a:pt x="2298155" y="6699746"/>
                  <a:pt x="2295674" y="6697265"/>
                </a:cubicBezTo>
                <a:cubicBezTo>
                  <a:pt x="2293193" y="6694785"/>
                  <a:pt x="2291953" y="6692304"/>
                  <a:pt x="2291953" y="6689824"/>
                </a:cubicBezTo>
                <a:cubicBezTo>
                  <a:pt x="2291953" y="6687344"/>
                  <a:pt x="2291953" y="6686103"/>
                  <a:pt x="2291953" y="6686103"/>
                </a:cubicBezTo>
                <a:close/>
                <a:moveTo>
                  <a:pt x="2433340" y="6656337"/>
                </a:moveTo>
                <a:lnTo>
                  <a:pt x="2440781" y="6663779"/>
                </a:lnTo>
                <a:lnTo>
                  <a:pt x="2433340" y="6663779"/>
                </a:lnTo>
                <a:close/>
                <a:moveTo>
                  <a:pt x="2411016" y="6656337"/>
                </a:moveTo>
                <a:cubicBezTo>
                  <a:pt x="2411016" y="6656337"/>
                  <a:pt x="2411016" y="6658818"/>
                  <a:pt x="2411016" y="6663779"/>
                </a:cubicBezTo>
                <a:lnTo>
                  <a:pt x="2403574" y="6663779"/>
                </a:lnTo>
                <a:cubicBezTo>
                  <a:pt x="2403574" y="6663779"/>
                  <a:pt x="2406055" y="6661299"/>
                  <a:pt x="2411016" y="6656337"/>
                </a:cubicBezTo>
                <a:close/>
                <a:moveTo>
                  <a:pt x="1979414" y="6648896"/>
                </a:moveTo>
                <a:lnTo>
                  <a:pt x="1971973" y="6671220"/>
                </a:lnTo>
                <a:lnTo>
                  <a:pt x="1964531" y="6678662"/>
                </a:lnTo>
                <a:close/>
                <a:moveTo>
                  <a:pt x="2381250" y="6619130"/>
                </a:moveTo>
                <a:cubicBezTo>
                  <a:pt x="2386211" y="6619130"/>
                  <a:pt x="2388691" y="6621611"/>
                  <a:pt x="2388691" y="6626572"/>
                </a:cubicBezTo>
                <a:cubicBezTo>
                  <a:pt x="2388691" y="6626572"/>
                  <a:pt x="2386211" y="6626572"/>
                  <a:pt x="2381250" y="6626572"/>
                </a:cubicBezTo>
                <a:cubicBezTo>
                  <a:pt x="2381250" y="6621611"/>
                  <a:pt x="2381250" y="6619130"/>
                  <a:pt x="2381250" y="6619130"/>
                </a:cubicBezTo>
                <a:close/>
                <a:moveTo>
                  <a:pt x="1971973" y="6619130"/>
                </a:moveTo>
                <a:lnTo>
                  <a:pt x="1971973" y="6626572"/>
                </a:lnTo>
                <a:lnTo>
                  <a:pt x="1964531" y="6626572"/>
                </a:lnTo>
                <a:close/>
                <a:moveTo>
                  <a:pt x="2492871" y="6589365"/>
                </a:moveTo>
                <a:cubicBezTo>
                  <a:pt x="2492871" y="6594326"/>
                  <a:pt x="2489150" y="6603008"/>
                  <a:pt x="2481709" y="6615410"/>
                </a:cubicBezTo>
                <a:cubicBezTo>
                  <a:pt x="2474268" y="6627812"/>
                  <a:pt x="2470547" y="6634013"/>
                  <a:pt x="2470547" y="6634013"/>
                </a:cubicBezTo>
                <a:cubicBezTo>
                  <a:pt x="2470547" y="6624092"/>
                  <a:pt x="2473027" y="6614170"/>
                  <a:pt x="2477988" y="6604248"/>
                </a:cubicBezTo>
                <a:cubicBezTo>
                  <a:pt x="2482950" y="6594326"/>
                  <a:pt x="2487910" y="6589365"/>
                  <a:pt x="2492871" y="6589365"/>
                </a:cubicBezTo>
                <a:close/>
                <a:moveTo>
                  <a:pt x="1503164" y="6589365"/>
                </a:moveTo>
                <a:cubicBezTo>
                  <a:pt x="1503164" y="6594326"/>
                  <a:pt x="1501924" y="6596806"/>
                  <a:pt x="1499443" y="6596806"/>
                </a:cubicBezTo>
                <a:cubicBezTo>
                  <a:pt x="1496963" y="6596806"/>
                  <a:pt x="1495723" y="6599287"/>
                  <a:pt x="1495723" y="6604248"/>
                </a:cubicBezTo>
                <a:lnTo>
                  <a:pt x="1488281" y="6604248"/>
                </a:lnTo>
                <a:cubicBezTo>
                  <a:pt x="1488281" y="6604248"/>
                  <a:pt x="1490762" y="6601767"/>
                  <a:pt x="1495723" y="6596806"/>
                </a:cubicBezTo>
                <a:close/>
                <a:moveTo>
                  <a:pt x="2001738" y="6574482"/>
                </a:moveTo>
                <a:cubicBezTo>
                  <a:pt x="2001738" y="6579443"/>
                  <a:pt x="2001738" y="6583163"/>
                  <a:pt x="2001738" y="6585644"/>
                </a:cubicBezTo>
                <a:cubicBezTo>
                  <a:pt x="2001738" y="6588125"/>
                  <a:pt x="2004219" y="6589365"/>
                  <a:pt x="2009180" y="6589365"/>
                </a:cubicBezTo>
                <a:cubicBezTo>
                  <a:pt x="2009180" y="6589365"/>
                  <a:pt x="2009180" y="6586885"/>
                  <a:pt x="2009180" y="6581923"/>
                </a:cubicBezTo>
                <a:cubicBezTo>
                  <a:pt x="2009180" y="6581923"/>
                  <a:pt x="2011661" y="6580683"/>
                  <a:pt x="2016621" y="6578203"/>
                </a:cubicBezTo>
                <a:cubicBezTo>
                  <a:pt x="2021582" y="6575722"/>
                  <a:pt x="2024063" y="6574482"/>
                  <a:pt x="2024063" y="6574482"/>
                </a:cubicBezTo>
                <a:close/>
                <a:moveTo>
                  <a:pt x="1845469" y="6544716"/>
                </a:moveTo>
                <a:lnTo>
                  <a:pt x="1845469" y="6552158"/>
                </a:lnTo>
                <a:cubicBezTo>
                  <a:pt x="1845469" y="6552158"/>
                  <a:pt x="1842989" y="6552158"/>
                  <a:pt x="1838027" y="6552158"/>
                </a:cubicBezTo>
                <a:cubicBezTo>
                  <a:pt x="1838027" y="6547197"/>
                  <a:pt x="1840508" y="6544716"/>
                  <a:pt x="1845469" y="6544716"/>
                </a:cubicBezTo>
                <a:close/>
                <a:moveTo>
                  <a:pt x="1562696" y="6544716"/>
                </a:moveTo>
                <a:cubicBezTo>
                  <a:pt x="1557735" y="6544716"/>
                  <a:pt x="1555254" y="6545957"/>
                  <a:pt x="1555254" y="6548437"/>
                </a:cubicBezTo>
                <a:cubicBezTo>
                  <a:pt x="1555254" y="6550918"/>
                  <a:pt x="1557735" y="6552158"/>
                  <a:pt x="1562696" y="6552158"/>
                </a:cubicBezTo>
                <a:close/>
                <a:moveTo>
                  <a:pt x="2425898" y="6537275"/>
                </a:moveTo>
                <a:cubicBezTo>
                  <a:pt x="2430860" y="6537275"/>
                  <a:pt x="2433340" y="6537275"/>
                  <a:pt x="2433340" y="6537275"/>
                </a:cubicBezTo>
                <a:cubicBezTo>
                  <a:pt x="2433340" y="6552158"/>
                  <a:pt x="2428380" y="6559599"/>
                  <a:pt x="2418457" y="6559599"/>
                </a:cubicBezTo>
                <a:lnTo>
                  <a:pt x="2418457" y="6552158"/>
                </a:lnTo>
                <a:cubicBezTo>
                  <a:pt x="2418457" y="6547197"/>
                  <a:pt x="2418457" y="6543476"/>
                  <a:pt x="2418457" y="6540996"/>
                </a:cubicBezTo>
                <a:cubicBezTo>
                  <a:pt x="2418457" y="6538516"/>
                  <a:pt x="2420938" y="6537275"/>
                  <a:pt x="2425898" y="6537275"/>
                </a:cubicBezTo>
                <a:close/>
                <a:moveTo>
                  <a:pt x="1607344" y="6537275"/>
                </a:moveTo>
                <a:cubicBezTo>
                  <a:pt x="1612305" y="6537275"/>
                  <a:pt x="1614785" y="6537275"/>
                  <a:pt x="1614785" y="6537275"/>
                </a:cubicBezTo>
                <a:cubicBezTo>
                  <a:pt x="1614785" y="6537275"/>
                  <a:pt x="1613545" y="6538516"/>
                  <a:pt x="1611065" y="6540996"/>
                </a:cubicBezTo>
                <a:cubicBezTo>
                  <a:pt x="1608584" y="6543476"/>
                  <a:pt x="1607344" y="6544716"/>
                  <a:pt x="1607344" y="6544716"/>
                </a:cubicBezTo>
                <a:close/>
                <a:moveTo>
                  <a:pt x="1927325" y="6529834"/>
                </a:moveTo>
                <a:cubicBezTo>
                  <a:pt x="1922364" y="6529834"/>
                  <a:pt x="1921123" y="6531074"/>
                  <a:pt x="1923604" y="6533554"/>
                </a:cubicBezTo>
                <a:cubicBezTo>
                  <a:pt x="1926084" y="6536035"/>
                  <a:pt x="1927325" y="6537275"/>
                  <a:pt x="1927325" y="6537275"/>
                </a:cubicBezTo>
                <a:cubicBezTo>
                  <a:pt x="1927325" y="6537275"/>
                  <a:pt x="1927325" y="6534794"/>
                  <a:pt x="1927325" y="6529834"/>
                </a:cubicBezTo>
                <a:close/>
                <a:moveTo>
                  <a:pt x="1908721" y="6529834"/>
                </a:moveTo>
                <a:cubicBezTo>
                  <a:pt x="1906240" y="6529834"/>
                  <a:pt x="1905000" y="6532314"/>
                  <a:pt x="1905000" y="6537275"/>
                </a:cubicBezTo>
                <a:cubicBezTo>
                  <a:pt x="1909961" y="6537275"/>
                  <a:pt x="1912442" y="6537275"/>
                  <a:pt x="1912442" y="6537275"/>
                </a:cubicBezTo>
                <a:cubicBezTo>
                  <a:pt x="1912442" y="6537275"/>
                  <a:pt x="1912442" y="6536035"/>
                  <a:pt x="1912442" y="6533554"/>
                </a:cubicBezTo>
                <a:cubicBezTo>
                  <a:pt x="1912442" y="6531074"/>
                  <a:pt x="1911201" y="6529834"/>
                  <a:pt x="1908721" y="6529834"/>
                </a:cubicBezTo>
                <a:close/>
                <a:moveTo>
                  <a:pt x="1555254" y="6529834"/>
                </a:moveTo>
                <a:lnTo>
                  <a:pt x="1570137" y="6537275"/>
                </a:lnTo>
                <a:cubicBezTo>
                  <a:pt x="1570137" y="6542236"/>
                  <a:pt x="1572617" y="6542236"/>
                  <a:pt x="1577578" y="6537275"/>
                </a:cubicBezTo>
                <a:lnTo>
                  <a:pt x="1570137" y="6567041"/>
                </a:lnTo>
                <a:cubicBezTo>
                  <a:pt x="1560215" y="6576963"/>
                  <a:pt x="1555254" y="6584404"/>
                  <a:pt x="1555254" y="6589365"/>
                </a:cubicBezTo>
                <a:cubicBezTo>
                  <a:pt x="1555254" y="6594326"/>
                  <a:pt x="1552773" y="6594326"/>
                  <a:pt x="1547813" y="6589365"/>
                </a:cubicBezTo>
                <a:cubicBezTo>
                  <a:pt x="1542852" y="6589365"/>
                  <a:pt x="1535410" y="6596806"/>
                  <a:pt x="1525488" y="6611689"/>
                </a:cubicBezTo>
                <a:lnTo>
                  <a:pt x="1518047" y="6619130"/>
                </a:lnTo>
                <a:cubicBezTo>
                  <a:pt x="1518047" y="6614170"/>
                  <a:pt x="1515566" y="6611689"/>
                  <a:pt x="1510606" y="6611689"/>
                </a:cubicBezTo>
                <a:lnTo>
                  <a:pt x="1510606" y="6596806"/>
                </a:lnTo>
                <a:lnTo>
                  <a:pt x="1510606" y="6581923"/>
                </a:lnTo>
                <a:cubicBezTo>
                  <a:pt x="1510606" y="6581923"/>
                  <a:pt x="1513086" y="6581923"/>
                  <a:pt x="1518047" y="6581923"/>
                </a:cubicBezTo>
                <a:cubicBezTo>
                  <a:pt x="1523008" y="6581923"/>
                  <a:pt x="1527969" y="6576963"/>
                  <a:pt x="1532930" y="6567041"/>
                </a:cubicBezTo>
                <a:lnTo>
                  <a:pt x="1540371" y="6559599"/>
                </a:lnTo>
                <a:cubicBezTo>
                  <a:pt x="1535410" y="6559599"/>
                  <a:pt x="1532930" y="6559599"/>
                  <a:pt x="1532930" y="6559599"/>
                </a:cubicBezTo>
                <a:cubicBezTo>
                  <a:pt x="1523008" y="6554638"/>
                  <a:pt x="1523008" y="6547197"/>
                  <a:pt x="1532930" y="6537275"/>
                </a:cubicBezTo>
                <a:cubicBezTo>
                  <a:pt x="1537891" y="6532314"/>
                  <a:pt x="1542852" y="6532314"/>
                  <a:pt x="1547813" y="6537275"/>
                </a:cubicBezTo>
                <a:cubicBezTo>
                  <a:pt x="1552773" y="6537275"/>
                  <a:pt x="1555254" y="6534794"/>
                  <a:pt x="1555254" y="6529834"/>
                </a:cubicBezTo>
                <a:close/>
                <a:moveTo>
                  <a:pt x="1421309" y="6529834"/>
                </a:moveTo>
                <a:lnTo>
                  <a:pt x="1413867" y="6544716"/>
                </a:lnTo>
                <a:lnTo>
                  <a:pt x="1406426" y="6552158"/>
                </a:lnTo>
                <a:cubicBezTo>
                  <a:pt x="1406426" y="6552158"/>
                  <a:pt x="1408906" y="6547197"/>
                  <a:pt x="1413867" y="6537275"/>
                </a:cubicBezTo>
                <a:close/>
                <a:moveTo>
                  <a:pt x="1599903" y="6522392"/>
                </a:moveTo>
                <a:cubicBezTo>
                  <a:pt x="1599903" y="6522392"/>
                  <a:pt x="1599903" y="6523633"/>
                  <a:pt x="1599903" y="6526113"/>
                </a:cubicBezTo>
                <a:cubicBezTo>
                  <a:pt x="1599903" y="6528593"/>
                  <a:pt x="1598662" y="6529834"/>
                  <a:pt x="1596182" y="6529834"/>
                </a:cubicBezTo>
                <a:cubicBezTo>
                  <a:pt x="1593701" y="6529834"/>
                  <a:pt x="1594942" y="6527353"/>
                  <a:pt x="1599903" y="6522392"/>
                </a:cubicBezTo>
                <a:close/>
                <a:moveTo>
                  <a:pt x="1492002" y="6514951"/>
                </a:moveTo>
                <a:cubicBezTo>
                  <a:pt x="1494482" y="6514951"/>
                  <a:pt x="1494482" y="6517431"/>
                  <a:pt x="1492002" y="6522392"/>
                </a:cubicBezTo>
                <a:cubicBezTo>
                  <a:pt x="1489522" y="6527353"/>
                  <a:pt x="1487041" y="6533554"/>
                  <a:pt x="1484561" y="6540996"/>
                </a:cubicBezTo>
                <a:cubicBezTo>
                  <a:pt x="1482080" y="6548437"/>
                  <a:pt x="1475879" y="6552158"/>
                  <a:pt x="1465957" y="6552158"/>
                </a:cubicBezTo>
                <a:cubicBezTo>
                  <a:pt x="1456035" y="6552158"/>
                  <a:pt x="1449834" y="6553398"/>
                  <a:pt x="1447354" y="6555878"/>
                </a:cubicBezTo>
                <a:cubicBezTo>
                  <a:pt x="1444873" y="6558359"/>
                  <a:pt x="1443633" y="6557119"/>
                  <a:pt x="1443633" y="6552158"/>
                </a:cubicBezTo>
                <a:cubicBezTo>
                  <a:pt x="1443633" y="6547197"/>
                  <a:pt x="1443633" y="6544716"/>
                  <a:pt x="1443633" y="6544716"/>
                </a:cubicBezTo>
                <a:cubicBezTo>
                  <a:pt x="1443633" y="6544716"/>
                  <a:pt x="1441153" y="6544716"/>
                  <a:pt x="1436192" y="6544716"/>
                </a:cubicBezTo>
                <a:cubicBezTo>
                  <a:pt x="1441153" y="6544716"/>
                  <a:pt x="1443633" y="6539756"/>
                  <a:pt x="1443633" y="6529834"/>
                </a:cubicBezTo>
                <a:lnTo>
                  <a:pt x="1451074" y="6522392"/>
                </a:lnTo>
                <a:lnTo>
                  <a:pt x="1465957" y="6522392"/>
                </a:lnTo>
                <a:cubicBezTo>
                  <a:pt x="1475879" y="6522392"/>
                  <a:pt x="1482080" y="6522392"/>
                  <a:pt x="1484561" y="6522392"/>
                </a:cubicBezTo>
                <a:cubicBezTo>
                  <a:pt x="1487041" y="6522392"/>
                  <a:pt x="1488281" y="6521152"/>
                  <a:pt x="1488281" y="6518671"/>
                </a:cubicBezTo>
                <a:cubicBezTo>
                  <a:pt x="1488281" y="6516191"/>
                  <a:pt x="1489522" y="6514951"/>
                  <a:pt x="1492002" y="6514951"/>
                </a:cubicBezTo>
                <a:close/>
                <a:moveTo>
                  <a:pt x="2403574" y="6507509"/>
                </a:moveTo>
                <a:cubicBezTo>
                  <a:pt x="2403574" y="6512470"/>
                  <a:pt x="2401093" y="6514951"/>
                  <a:pt x="2396133" y="6514951"/>
                </a:cubicBezTo>
                <a:cubicBezTo>
                  <a:pt x="2396133" y="6514951"/>
                  <a:pt x="2397373" y="6513711"/>
                  <a:pt x="2399853" y="6511230"/>
                </a:cubicBezTo>
                <a:cubicBezTo>
                  <a:pt x="2402335" y="6508750"/>
                  <a:pt x="2403574" y="6507509"/>
                  <a:pt x="2403574" y="6507509"/>
                </a:cubicBezTo>
                <a:close/>
                <a:moveTo>
                  <a:pt x="1733848" y="6500068"/>
                </a:moveTo>
                <a:lnTo>
                  <a:pt x="1733848" y="6507509"/>
                </a:lnTo>
                <a:cubicBezTo>
                  <a:pt x="1728887" y="6507509"/>
                  <a:pt x="1726407" y="6507509"/>
                  <a:pt x="1726407" y="6507509"/>
                </a:cubicBezTo>
                <a:cubicBezTo>
                  <a:pt x="1726407" y="6502549"/>
                  <a:pt x="1728887" y="6500068"/>
                  <a:pt x="1733848" y="6500068"/>
                </a:cubicBezTo>
                <a:close/>
                <a:moveTo>
                  <a:pt x="1428750" y="6500068"/>
                </a:moveTo>
                <a:cubicBezTo>
                  <a:pt x="1428750" y="6505029"/>
                  <a:pt x="1428750" y="6507509"/>
                  <a:pt x="1428750" y="6507509"/>
                </a:cubicBezTo>
                <a:lnTo>
                  <a:pt x="1421309" y="6507509"/>
                </a:lnTo>
                <a:close/>
                <a:moveTo>
                  <a:pt x="2574726" y="6492626"/>
                </a:moveTo>
                <a:lnTo>
                  <a:pt x="2582168" y="6507509"/>
                </a:lnTo>
                <a:lnTo>
                  <a:pt x="2589610" y="6522392"/>
                </a:lnTo>
                <a:cubicBezTo>
                  <a:pt x="2604492" y="6532314"/>
                  <a:pt x="2606974" y="6542236"/>
                  <a:pt x="2597051" y="6552158"/>
                </a:cubicBezTo>
                <a:cubicBezTo>
                  <a:pt x="2592090" y="6557119"/>
                  <a:pt x="2589610" y="6559599"/>
                  <a:pt x="2589610" y="6559599"/>
                </a:cubicBezTo>
                <a:cubicBezTo>
                  <a:pt x="2584649" y="6554638"/>
                  <a:pt x="2583408" y="6549677"/>
                  <a:pt x="2585889" y="6544716"/>
                </a:cubicBezTo>
                <a:cubicBezTo>
                  <a:pt x="2588369" y="6539756"/>
                  <a:pt x="2587129" y="6537275"/>
                  <a:pt x="2582168" y="6537275"/>
                </a:cubicBezTo>
                <a:lnTo>
                  <a:pt x="2567285" y="6544716"/>
                </a:lnTo>
                <a:cubicBezTo>
                  <a:pt x="2567285" y="6544716"/>
                  <a:pt x="2563565" y="6544716"/>
                  <a:pt x="2556123" y="6544716"/>
                </a:cubicBezTo>
                <a:cubicBezTo>
                  <a:pt x="2548682" y="6544716"/>
                  <a:pt x="2544961" y="6542236"/>
                  <a:pt x="2544961" y="6537275"/>
                </a:cubicBezTo>
                <a:cubicBezTo>
                  <a:pt x="2544961" y="6527353"/>
                  <a:pt x="2552403" y="6524873"/>
                  <a:pt x="2567285" y="6529834"/>
                </a:cubicBezTo>
                <a:cubicBezTo>
                  <a:pt x="2572247" y="6529834"/>
                  <a:pt x="2574726" y="6528593"/>
                  <a:pt x="2574726" y="6526113"/>
                </a:cubicBezTo>
                <a:cubicBezTo>
                  <a:pt x="2574726" y="6523633"/>
                  <a:pt x="2572247" y="6521152"/>
                  <a:pt x="2567285" y="6518671"/>
                </a:cubicBezTo>
                <a:cubicBezTo>
                  <a:pt x="2562324" y="6516191"/>
                  <a:pt x="2559844" y="6513711"/>
                  <a:pt x="2559844" y="6511230"/>
                </a:cubicBezTo>
                <a:cubicBezTo>
                  <a:pt x="2559844" y="6508750"/>
                  <a:pt x="2562324" y="6507509"/>
                  <a:pt x="2567285" y="6507509"/>
                </a:cubicBezTo>
                <a:cubicBezTo>
                  <a:pt x="2567285" y="6507509"/>
                  <a:pt x="2568525" y="6506269"/>
                  <a:pt x="2571006" y="6503789"/>
                </a:cubicBezTo>
                <a:cubicBezTo>
                  <a:pt x="2573486" y="6501309"/>
                  <a:pt x="2574726" y="6500068"/>
                  <a:pt x="2574726" y="6500068"/>
                </a:cubicBezTo>
                <a:cubicBezTo>
                  <a:pt x="2574726" y="6495107"/>
                  <a:pt x="2574726" y="6492626"/>
                  <a:pt x="2574726" y="6492626"/>
                </a:cubicBezTo>
                <a:close/>
                <a:moveTo>
                  <a:pt x="1480840" y="6492626"/>
                </a:moveTo>
                <a:cubicBezTo>
                  <a:pt x="1480840" y="6492626"/>
                  <a:pt x="1480840" y="6495107"/>
                  <a:pt x="1480840" y="6500068"/>
                </a:cubicBezTo>
                <a:cubicBezTo>
                  <a:pt x="1480840" y="6505029"/>
                  <a:pt x="1479600" y="6507509"/>
                  <a:pt x="1477119" y="6507509"/>
                </a:cubicBezTo>
                <a:cubicBezTo>
                  <a:pt x="1474639" y="6507509"/>
                  <a:pt x="1473399" y="6505029"/>
                  <a:pt x="1473399" y="6500068"/>
                </a:cubicBezTo>
                <a:cubicBezTo>
                  <a:pt x="1473399" y="6500068"/>
                  <a:pt x="1475879" y="6497588"/>
                  <a:pt x="1480840" y="6492626"/>
                </a:cubicBezTo>
                <a:close/>
                <a:moveTo>
                  <a:pt x="1246436" y="6485185"/>
                </a:moveTo>
                <a:cubicBezTo>
                  <a:pt x="1248916" y="6485185"/>
                  <a:pt x="1247676" y="6487666"/>
                  <a:pt x="1242715" y="6492626"/>
                </a:cubicBezTo>
                <a:cubicBezTo>
                  <a:pt x="1242715" y="6492626"/>
                  <a:pt x="1242715" y="6491386"/>
                  <a:pt x="1242715" y="6488906"/>
                </a:cubicBezTo>
                <a:cubicBezTo>
                  <a:pt x="1242715" y="6486426"/>
                  <a:pt x="1243955" y="6485185"/>
                  <a:pt x="1246436" y="6485185"/>
                </a:cubicBezTo>
                <a:close/>
                <a:moveTo>
                  <a:pt x="2470547" y="6462861"/>
                </a:moveTo>
                <a:cubicBezTo>
                  <a:pt x="2470547" y="6462861"/>
                  <a:pt x="2468066" y="6465342"/>
                  <a:pt x="2463106" y="6470302"/>
                </a:cubicBezTo>
                <a:cubicBezTo>
                  <a:pt x="2463106" y="6475264"/>
                  <a:pt x="2463106" y="6477744"/>
                  <a:pt x="2463106" y="6477744"/>
                </a:cubicBezTo>
                <a:cubicBezTo>
                  <a:pt x="2463106" y="6477744"/>
                  <a:pt x="2465587" y="6477744"/>
                  <a:pt x="2470547" y="6477744"/>
                </a:cubicBezTo>
                <a:cubicBezTo>
                  <a:pt x="2470547" y="6477744"/>
                  <a:pt x="2470547" y="6475264"/>
                  <a:pt x="2470547" y="6470302"/>
                </a:cubicBezTo>
                <a:close/>
                <a:moveTo>
                  <a:pt x="1763613" y="6462861"/>
                </a:moveTo>
                <a:cubicBezTo>
                  <a:pt x="1763613" y="6462861"/>
                  <a:pt x="1766094" y="6462861"/>
                  <a:pt x="1771055" y="6462861"/>
                </a:cubicBezTo>
                <a:lnTo>
                  <a:pt x="1771055" y="6470302"/>
                </a:lnTo>
                <a:cubicBezTo>
                  <a:pt x="1766094" y="6470302"/>
                  <a:pt x="1763613" y="6470302"/>
                  <a:pt x="1763613" y="6470302"/>
                </a:cubicBezTo>
                <a:cubicBezTo>
                  <a:pt x="1763613" y="6465342"/>
                  <a:pt x="1763613" y="6462861"/>
                  <a:pt x="1763613" y="6462861"/>
                </a:cubicBezTo>
                <a:close/>
                <a:moveTo>
                  <a:pt x="1168301" y="6462861"/>
                </a:moveTo>
                <a:cubicBezTo>
                  <a:pt x="1168301" y="6462861"/>
                  <a:pt x="1165821" y="6467822"/>
                  <a:pt x="1160859" y="6477744"/>
                </a:cubicBezTo>
                <a:lnTo>
                  <a:pt x="1145977" y="6485185"/>
                </a:lnTo>
                <a:close/>
                <a:moveTo>
                  <a:pt x="1607344" y="6447978"/>
                </a:moveTo>
                <a:cubicBezTo>
                  <a:pt x="1612305" y="6447978"/>
                  <a:pt x="1614785" y="6447978"/>
                  <a:pt x="1614785" y="6447978"/>
                </a:cubicBezTo>
                <a:cubicBezTo>
                  <a:pt x="1614785" y="6447978"/>
                  <a:pt x="1614785" y="6450459"/>
                  <a:pt x="1614785" y="6455419"/>
                </a:cubicBezTo>
                <a:lnTo>
                  <a:pt x="1607344" y="6455419"/>
                </a:lnTo>
                <a:cubicBezTo>
                  <a:pt x="1607344" y="6455419"/>
                  <a:pt x="1607344" y="6452939"/>
                  <a:pt x="1607344" y="6447978"/>
                </a:cubicBezTo>
                <a:close/>
                <a:moveTo>
                  <a:pt x="2612864" y="6435886"/>
                </a:moveTo>
                <a:cubicBezTo>
                  <a:pt x="2614725" y="6435266"/>
                  <a:pt x="2616895" y="6435576"/>
                  <a:pt x="2619375" y="6436816"/>
                </a:cubicBezTo>
                <a:cubicBezTo>
                  <a:pt x="2624336" y="6439297"/>
                  <a:pt x="2624336" y="6443017"/>
                  <a:pt x="2619375" y="6447978"/>
                </a:cubicBezTo>
                <a:cubicBezTo>
                  <a:pt x="2614414" y="6457900"/>
                  <a:pt x="2611933" y="6460381"/>
                  <a:pt x="2611933" y="6455419"/>
                </a:cubicBezTo>
                <a:cubicBezTo>
                  <a:pt x="2606974" y="6450459"/>
                  <a:pt x="2605732" y="6445498"/>
                  <a:pt x="2608213" y="6440537"/>
                </a:cubicBezTo>
                <a:cubicBezTo>
                  <a:pt x="2609453" y="6438057"/>
                  <a:pt x="2611004" y="6436506"/>
                  <a:pt x="2612864" y="6435886"/>
                </a:cubicBezTo>
                <a:close/>
                <a:moveTo>
                  <a:pt x="1562696" y="6433095"/>
                </a:moveTo>
                <a:lnTo>
                  <a:pt x="1570137" y="6440537"/>
                </a:lnTo>
                <a:cubicBezTo>
                  <a:pt x="1565176" y="6440537"/>
                  <a:pt x="1562696" y="6440537"/>
                  <a:pt x="1562696" y="6440537"/>
                </a:cubicBezTo>
                <a:cubicBezTo>
                  <a:pt x="1562696" y="6435576"/>
                  <a:pt x="1562696" y="6433095"/>
                  <a:pt x="1562696" y="6433095"/>
                </a:cubicBezTo>
                <a:close/>
                <a:moveTo>
                  <a:pt x="1153418" y="6433095"/>
                </a:moveTo>
                <a:lnTo>
                  <a:pt x="1160859" y="6433095"/>
                </a:lnTo>
                <a:cubicBezTo>
                  <a:pt x="1160859" y="6433095"/>
                  <a:pt x="1158379" y="6435576"/>
                  <a:pt x="1153418" y="6440537"/>
                </a:cubicBezTo>
                <a:cubicBezTo>
                  <a:pt x="1153418" y="6435576"/>
                  <a:pt x="1153418" y="6433095"/>
                  <a:pt x="1153418" y="6433095"/>
                </a:cubicBezTo>
                <a:close/>
                <a:moveTo>
                  <a:pt x="2515196" y="6425654"/>
                </a:moveTo>
                <a:lnTo>
                  <a:pt x="2507754" y="6447978"/>
                </a:lnTo>
                <a:cubicBezTo>
                  <a:pt x="2507754" y="6447978"/>
                  <a:pt x="2508995" y="6446738"/>
                  <a:pt x="2511475" y="6444257"/>
                </a:cubicBezTo>
                <a:cubicBezTo>
                  <a:pt x="2513955" y="6441777"/>
                  <a:pt x="2515196" y="6440537"/>
                  <a:pt x="2515196" y="6440537"/>
                </a:cubicBezTo>
                <a:cubicBezTo>
                  <a:pt x="2515196" y="6440537"/>
                  <a:pt x="2515196" y="6438057"/>
                  <a:pt x="2515196" y="6433095"/>
                </a:cubicBezTo>
                <a:close/>
                <a:moveTo>
                  <a:pt x="1748731" y="6425654"/>
                </a:moveTo>
                <a:lnTo>
                  <a:pt x="1756172" y="6425654"/>
                </a:lnTo>
                <a:cubicBezTo>
                  <a:pt x="1756172" y="6425654"/>
                  <a:pt x="1754932" y="6426894"/>
                  <a:pt x="1752451" y="6429375"/>
                </a:cubicBezTo>
                <a:cubicBezTo>
                  <a:pt x="1749971" y="6431855"/>
                  <a:pt x="1748731" y="6433095"/>
                  <a:pt x="1748731" y="6433095"/>
                </a:cubicBezTo>
                <a:cubicBezTo>
                  <a:pt x="1748731" y="6428134"/>
                  <a:pt x="1748731" y="6425654"/>
                  <a:pt x="1748731" y="6425654"/>
                </a:cubicBezTo>
                <a:close/>
                <a:moveTo>
                  <a:pt x="1815703" y="6418212"/>
                </a:moveTo>
                <a:cubicBezTo>
                  <a:pt x="1810742" y="6418212"/>
                  <a:pt x="1808262" y="6420693"/>
                  <a:pt x="1808262" y="6425654"/>
                </a:cubicBezTo>
                <a:lnTo>
                  <a:pt x="1815703" y="6425654"/>
                </a:lnTo>
                <a:cubicBezTo>
                  <a:pt x="1820664" y="6425654"/>
                  <a:pt x="1823145" y="6425654"/>
                  <a:pt x="1823145" y="6425654"/>
                </a:cubicBezTo>
                <a:cubicBezTo>
                  <a:pt x="1823145" y="6425654"/>
                  <a:pt x="1825625" y="6425654"/>
                  <a:pt x="1830586" y="6425654"/>
                </a:cubicBezTo>
                <a:cubicBezTo>
                  <a:pt x="1825625" y="6420693"/>
                  <a:pt x="1820664" y="6418212"/>
                  <a:pt x="1815703" y="6418212"/>
                </a:cubicBezTo>
                <a:close/>
                <a:moveTo>
                  <a:pt x="1629668" y="6418212"/>
                </a:moveTo>
                <a:cubicBezTo>
                  <a:pt x="1634629" y="6418212"/>
                  <a:pt x="1637110" y="6418212"/>
                  <a:pt x="1637110" y="6418212"/>
                </a:cubicBezTo>
                <a:lnTo>
                  <a:pt x="1637110" y="6425654"/>
                </a:lnTo>
                <a:close/>
                <a:moveTo>
                  <a:pt x="2544961" y="6395888"/>
                </a:moveTo>
                <a:lnTo>
                  <a:pt x="2537520" y="6403330"/>
                </a:lnTo>
                <a:cubicBezTo>
                  <a:pt x="2537520" y="6403330"/>
                  <a:pt x="2540000" y="6403330"/>
                  <a:pt x="2544961" y="6403330"/>
                </a:cubicBezTo>
                <a:cubicBezTo>
                  <a:pt x="2549922" y="6403330"/>
                  <a:pt x="2552403" y="6402090"/>
                  <a:pt x="2552403" y="6399609"/>
                </a:cubicBezTo>
                <a:cubicBezTo>
                  <a:pt x="2552403" y="6397129"/>
                  <a:pt x="2549922" y="6395888"/>
                  <a:pt x="2544961" y="6395888"/>
                </a:cubicBezTo>
                <a:close/>
                <a:moveTo>
                  <a:pt x="1670596" y="6391702"/>
                </a:moveTo>
                <a:cubicBezTo>
                  <a:pt x="1671836" y="6392013"/>
                  <a:pt x="1673076" y="6393408"/>
                  <a:pt x="1674316" y="6395888"/>
                </a:cubicBezTo>
                <a:lnTo>
                  <a:pt x="1651992" y="6440537"/>
                </a:lnTo>
                <a:lnTo>
                  <a:pt x="1659434" y="6418212"/>
                </a:lnTo>
                <a:cubicBezTo>
                  <a:pt x="1663154" y="6399609"/>
                  <a:pt x="1666875" y="6390772"/>
                  <a:pt x="1670596" y="6391702"/>
                </a:cubicBezTo>
                <a:close/>
                <a:moveTo>
                  <a:pt x="1198532" y="6378680"/>
                </a:moveTo>
                <a:cubicBezTo>
                  <a:pt x="1192020" y="6377750"/>
                  <a:pt x="1186904" y="6381005"/>
                  <a:pt x="1183184" y="6388447"/>
                </a:cubicBezTo>
                <a:cubicBezTo>
                  <a:pt x="1183184" y="6393408"/>
                  <a:pt x="1183184" y="6395888"/>
                  <a:pt x="1183184" y="6395888"/>
                </a:cubicBezTo>
                <a:cubicBezTo>
                  <a:pt x="1183184" y="6395888"/>
                  <a:pt x="1185664" y="6395888"/>
                  <a:pt x="1190625" y="6395888"/>
                </a:cubicBezTo>
                <a:cubicBezTo>
                  <a:pt x="1195586" y="6395888"/>
                  <a:pt x="1198067" y="6393408"/>
                  <a:pt x="1198067" y="6388447"/>
                </a:cubicBezTo>
                <a:lnTo>
                  <a:pt x="1205508" y="6388447"/>
                </a:lnTo>
                <a:cubicBezTo>
                  <a:pt x="1210469" y="6383486"/>
                  <a:pt x="1212949" y="6381005"/>
                  <a:pt x="1212949" y="6381005"/>
                </a:cubicBezTo>
                <a:cubicBezTo>
                  <a:pt x="1212949" y="6381005"/>
                  <a:pt x="1210469" y="6381005"/>
                  <a:pt x="1205508" y="6381005"/>
                </a:cubicBezTo>
                <a:cubicBezTo>
                  <a:pt x="1203028" y="6379765"/>
                  <a:pt x="1200702" y="6378990"/>
                  <a:pt x="1198532" y="6378680"/>
                </a:cubicBezTo>
                <a:close/>
                <a:moveTo>
                  <a:pt x="2477988" y="6366123"/>
                </a:moveTo>
                <a:cubicBezTo>
                  <a:pt x="2477988" y="6371084"/>
                  <a:pt x="2475508" y="6376045"/>
                  <a:pt x="2470547" y="6381005"/>
                </a:cubicBezTo>
                <a:cubicBezTo>
                  <a:pt x="2460625" y="6385967"/>
                  <a:pt x="2460625" y="6398369"/>
                  <a:pt x="2470547" y="6418212"/>
                </a:cubicBezTo>
                <a:cubicBezTo>
                  <a:pt x="2470547" y="6408291"/>
                  <a:pt x="2473027" y="6403330"/>
                  <a:pt x="2477988" y="6403330"/>
                </a:cubicBezTo>
                <a:cubicBezTo>
                  <a:pt x="2477988" y="6403330"/>
                  <a:pt x="2477988" y="6402090"/>
                  <a:pt x="2477988" y="6399609"/>
                </a:cubicBezTo>
                <a:cubicBezTo>
                  <a:pt x="2477988" y="6397129"/>
                  <a:pt x="2477988" y="6393408"/>
                  <a:pt x="2477988" y="6388447"/>
                </a:cubicBezTo>
                <a:cubicBezTo>
                  <a:pt x="2477988" y="6388447"/>
                  <a:pt x="2480470" y="6385967"/>
                  <a:pt x="2485430" y="6381005"/>
                </a:cubicBezTo>
                <a:lnTo>
                  <a:pt x="2485430" y="6373564"/>
                </a:lnTo>
                <a:cubicBezTo>
                  <a:pt x="2485430" y="6368603"/>
                  <a:pt x="2482950" y="6366123"/>
                  <a:pt x="2477988" y="6366123"/>
                </a:cubicBezTo>
                <a:close/>
                <a:moveTo>
                  <a:pt x="2366367" y="6358681"/>
                </a:moveTo>
                <a:cubicBezTo>
                  <a:pt x="2366367" y="6358681"/>
                  <a:pt x="2366367" y="6359922"/>
                  <a:pt x="2366367" y="6362402"/>
                </a:cubicBezTo>
                <a:cubicBezTo>
                  <a:pt x="2366367" y="6364883"/>
                  <a:pt x="2366367" y="6366123"/>
                  <a:pt x="2366367" y="6366123"/>
                </a:cubicBezTo>
                <a:lnTo>
                  <a:pt x="2373810" y="6366123"/>
                </a:lnTo>
                <a:cubicBezTo>
                  <a:pt x="2373810" y="6361162"/>
                  <a:pt x="2371328" y="6358681"/>
                  <a:pt x="2366367" y="6358681"/>
                </a:cubicBezTo>
                <a:close/>
                <a:moveTo>
                  <a:pt x="2611933" y="6351240"/>
                </a:moveTo>
                <a:lnTo>
                  <a:pt x="2611933" y="6358681"/>
                </a:lnTo>
                <a:cubicBezTo>
                  <a:pt x="2611933" y="6363642"/>
                  <a:pt x="2611933" y="6366123"/>
                  <a:pt x="2611933" y="6366123"/>
                </a:cubicBezTo>
                <a:lnTo>
                  <a:pt x="2619375" y="6366123"/>
                </a:lnTo>
                <a:cubicBezTo>
                  <a:pt x="2619375" y="6361162"/>
                  <a:pt x="2616894" y="6356201"/>
                  <a:pt x="2611933" y="6351240"/>
                </a:cubicBezTo>
                <a:close/>
                <a:moveTo>
                  <a:pt x="1108770" y="6336357"/>
                </a:moveTo>
                <a:cubicBezTo>
                  <a:pt x="1108770" y="6341318"/>
                  <a:pt x="1110010" y="6343798"/>
                  <a:pt x="1112490" y="6343798"/>
                </a:cubicBezTo>
                <a:cubicBezTo>
                  <a:pt x="1114971" y="6343798"/>
                  <a:pt x="1116211" y="6342558"/>
                  <a:pt x="1116211" y="6340078"/>
                </a:cubicBezTo>
                <a:cubicBezTo>
                  <a:pt x="1116211" y="6337598"/>
                  <a:pt x="1113731" y="6336357"/>
                  <a:pt x="1108770" y="6336357"/>
                </a:cubicBezTo>
                <a:close/>
                <a:moveTo>
                  <a:pt x="1093887" y="6336357"/>
                </a:moveTo>
                <a:cubicBezTo>
                  <a:pt x="1093887" y="6336357"/>
                  <a:pt x="1091406" y="6338838"/>
                  <a:pt x="1086445" y="6343798"/>
                </a:cubicBezTo>
                <a:cubicBezTo>
                  <a:pt x="1091406" y="6343798"/>
                  <a:pt x="1093887" y="6343798"/>
                  <a:pt x="1093887" y="6343798"/>
                </a:cubicBezTo>
                <a:cubicBezTo>
                  <a:pt x="1098848" y="6343798"/>
                  <a:pt x="1101328" y="6343798"/>
                  <a:pt x="1101328" y="6343798"/>
                </a:cubicBezTo>
                <a:close/>
                <a:moveTo>
                  <a:pt x="2530078" y="6328916"/>
                </a:moveTo>
                <a:cubicBezTo>
                  <a:pt x="2530078" y="6328916"/>
                  <a:pt x="2528839" y="6330156"/>
                  <a:pt x="2526358" y="6332636"/>
                </a:cubicBezTo>
                <a:cubicBezTo>
                  <a:pt x="2523877" y="6335117"/>
                  <a:pt x="2523877" y="6336357"/>
                  <a:pt x="2526358" y="6336357"/>
                </a:cubicBezTo>
                <a:cubicBezTo>
                  <a:pt x="2528839" y="6336357"/>
                  <a:pt x="2530078" y="6333877"/>
                  <a:pt x="2530078" y="6328916"/>
                </a:cubicBezTo>
                <a:close/>
                <a:moveTo>
                  <a:pt x="2734717" y="6321474"/>
                </a:moveTo>
                <a:cubicBezTo>
                  <a:pt x="2737197" y="6321474"/>
                  <a:pt x="2738437" y="6323955"/>
                  <a:pt x="2738437" y="6328916"/>
                </a:cubicBezTo>
                <a:cubicBezTo>
                  <a:pt x="2733477" y="6328916"/>
                  <a:pt x="2730997" y="6327675"/>
                  <a:pt x="2730997" y="6325195"/>
                </a:cubicBezTo>
                <a:cubicBezTo>
                  <a:pt x="2730997" y="6322715"/>
                  <a:pt x="2732236" y="6321474"/>
                  <a:pt x="2734717" y="6321474"/>
                </a:cubicBezTo>
                <a:close/>
                <a:moveTo>
                  <a:pt x="2641700" y="6321474"/>
                </a:moveTo>
                <a:cubicBezTo>
                  <a:pt x="2636738" y="6321474"/>
                  <a:pt x="2634258" y="6323955"/>
                  <a:pt x="2634258" y="6328916"/>
                </a:cubicBezTo>
                <a:cubicBezTo>
                  <a:pt x="2634258" y="6333877"/>
                  <a:pt x="2635499" y="6336357"/>
                  <a:pt x="2637978" y="6336357"/>
                </a:cubicBezTo>
                <a:cubicBezTo>
                  <a:pt x="2640459" y="6336357"/>
                  <a:pt x="2641700" y="6333877"/>
                  <a:pt x="2641700" y="6328916"/>
                </a:cubicBezTo>
                <a:close/>
                <a:moveTo>
                  <a:pt x="2567285" y="6284267"/>
                </a:moveTo>
                <a:cubicBezTo>
                  <a:pt x="2564805" y="6286748"/>
                  <a:pt x="2562944" y="6289228"/>
                  <a:pt x="2561704" y="6291709"/>
                </a:cubicBezTo>
                <a:lnTo>
                  <a:pt x="2567285" y="6291709"/>
                </a:lnTo>
                <a:lnTo>
                  <a:pt x="2574726" y="6284267"/>
                </a:lnTo>
                <a:close/>
                <a:moveTo>
                  <a:pt x="2712392" y="6276826"/>
                </a:moveTo>
                <a:cubicBezTo>
                  <a:pt x="2709912" y="6276826"/>
                  <a:pt x="2706191" y="6279306"/>
                  <a:pt x="2701230" y="6284267"/>
                </a:cubicBezTo>
                <a:lnTo>
                  <a:pt x="2701230" y="6291709"/>
                </a:lnTo>
                <a:lnTo>
                  <a:pt x="2716113" y="6284267"/>
                </a:lnTo>
                <a:cubicBezTo>
                  <a:pt x="2716113" y="6279306"/>
                  <a:pt x="2714873" y="6276826"/>
                  <a:pt x="2712392" y="6276826"/>
                </a:cubicBezTo>
                <a:close/>
                <a:moveTo>
                  <a:pt x="948780" y="6269384"/>
                </a:moveTo>
                <a:cubicBezTo>
                  <a:pt x="951260" y="6269384"/>
                  <a:pt x="952500" y="6271865"/>
                  <a:pt x="952500" y="6276826"/>
                </a:cubicBezTo>
                <a:cubicBezTo>
                  <a:pt x="947539" y="6276826"/>
                  <a:pt x="945059" y="6275586"/>
                  <a:pt x="945059" y="6273105"/>
                </a:cubicBezTo>
                <a:cubicBezTo>
                  <a:pt x="945059" y="6270625"/>
                  <a:pt x="946299" y="6269384"/>
                  <a:pt x="948780" y="6269384"/>
                </a:cubicBezTo>
                <a:close/>
                <a:moveTo>
                  <a:pt x="2611933" y="6254501"/>
                </a:moveTo>
                <a:lnTo>
                  <a:pt x="2611933" y="6269384"/>
                </a:lnTo>
                <a:cubicBezTo>
                  <a:pt x="2616894" y="6264424"/>
                  <a:pt x="2619375" y="6261943"/>
                  <a:pt x="2619375" y="6261943"/>
                </a:cubicBezTo>
                <a:cubicBezTo>
                  <a:pt x="2619375" y="6256982"/>
                  <a:pt x="2619375" y="6254501"/>
                  <a:pt x="2619375" y="6254501"/>
                </a:cubicBezTo>
                <a:cubicBezTo>
                  <a:pt x="2619375" y="6254501"/>
                  <a:pt x="2616894" y="6254501"/>
                  <a:pt x="2611933" y="6254501"/>
                </a:cubicBezTo>
                <a:close/>
                <a:moveTo>
                  <a:pt x="2593330" y="6254501"/>
                </a:moveTo>
                <a:cubicBezTo>
                  <a:pt x="2590849" y="6254501"/>
                  <a:pt x="2590849" y="6255742"/>
                  <a:pt x="2593330" y="6258222"/>
                </a:cubicBezTo>
                <a:cubicBezTo>
                  <a:pt x="2595811" y="6260703"/>
                  <a:pt x="2597051" y="6261943"/>
                  <a:pt x="2597051" y="6261943"/>
                </a:cubicBezTo>
                <a:cubicBezTo>
                  <a:pt x="2597051" y="6256982"/>
                  <a:pt x="2595811" y="6254501"/>
                  <a:pt x="2593330" y="6254501"/>
                </a:cubicBezTo>
                <a:close/>
                <a:moveTo>
                  <a:pt x="1012031" y="6232177"/>
                </a:moveTo>
                <a:lnTo>
                  <a:pt x="989707" y="6239619"/>
                </a:lnTo>
                <a:lnTo>
                  <a:pt x="1004590" y="6239619"/>
                </a:lnTo>
                <a:cubicBezTo>
                  <a:pt x="1004590" y="6234658"/>
                  <a:pt x="1007070" y="6234658"/>
                  <a:pt x="1012031" y="6239619"/>
                </a:cubicBezTo>
                <a:close/>
                <a:moveTo>
                  <a:pt x="932036" y="6228457"/>
                </a:moveTo>
                <a:cubicBezTo>
                  <a:pt x="933277" y="6228457"/>
                  <a:pt x="935137" y="6229697"/>
                  <a:pt x="937617" y="6232177"/>
                </a:cubicBezTo>
                <a:cubicBezTo>
                  <a:pt x="937617" y="6237139"/>
                  <a:pt x="937617" y="6239619"/>
                  <a:pt x="937617" y="6239619"/>
                </a:cubicBezTo>
                <a:cubicBezTo>
                  <a:pt x="932656" y="6239619"/>
                  <a:pt x="930176" y="6238379"/>
                  <a:pt x="930176" y="6235898"/>
                </a:cubicBezTo>
                <a:cubicBezTo>
                  <a:pt x="930176" y="6233418"/>
                  <a:pt x="930176" y="6232177"/>
                  <a:pt x="930176" y="6232177"/>
                </a:cubicBezTo>
                <a:cubicBezTo>
                  <a:pt x="930176" y="6229697"/>
                  <a:pt x="930796" y="6228457"/>
                  <a:pt x="932036" y="6228457"/>
                </a:cubicBezTo>
                <a:close/>
                <a:moveTo>
                  <a:pt x="2597051" y="6217294"/>
                </a:moveTo>
                <a:lnTo>
                  <a:pt x="2597051" y="6224736"/>
                </a:lnTo>
                <a:lnTo>
                  <a:pt x="2604492" y="6217294"/>
                </a:lnTo>
                <a:cubicBezTo>
                  <a:pt x="2599531" y="6217294"/>
                  <a:pt x="2597051" y="6217294"/>
                  <a:pt x="2597051" y="6217294"/>
                </a:cubicBezTo>
                <a:close/>
                <a:moveTo>
                  <a:pt x="2693790" y="6209853"/>
                </a:moveTo>
                <a:lnTo>
                  <a:pt x="2693790" y="6217294"/>
                </a:lnTo>
                <a:cubicBezTo>
                  <a:pt x="2698750" y="6217294"/>
                  <a:pt x="2701230" y="6214814"/>
                  <a:pt x="2701230" y="6209853"/>
                </a:cubicBezTo>
                <a:close/>
                <a:moveTo>
                  <a:pt x="2678907" y="6194970"/>
                </a:moveTo>
                <a:cubicBezTo>
                  <a:pt x="2673945" y="6199931"/>
                  <a:pt x="2668984" y="6202412"/>
                  <a:pt x="2664023" y="6202412"/>
                </a:cubicBezTo>
                <a:cubicBezTo>
                  <a:pt x="2659063" y="6202412"/>
                  <a:pt x="2654101" y="6203652"/>
                  <a:pt x="2649141" y="6206132"/>
                </a:cubicBezTo>
                <a:cubicBezTo>
                  <a:pt x="2644181" y="6208613"/>
                  <a:pt x="2642939" y="6211094"/>
                  <a:pt x="2645420" y="6213574"/>
                </a:cubicBezTo>
                <a:cubicBezTo>
                  <a:pt x="2647900" y="6216054"/>
                  <a:pt x="2647900" y="6218535"/>
                  <a:pt x="2645420" y="6221015"/>
                </a:cubicBezTo>
                <a:cubicBezTo>
                  <a:pt x="2642939" y="6223496"/>
                  <a:pt x="2639218" y="6222255"/>
                  <a:pt x="2634258" y="6217294"/>
                </a:cubicBezTo>
                <a:lnTo>
                  <a:pt x="2626817" y="6224736"/>
                </a:lnTo>
                <a:cubicBezTo>
                  <a:pt x="2626817" y="6234658"/>
                  <a:pt x="2626817" y="6242099"/>
                  <a:pt x="2626817" y="6247060"/>
                </a:cubicBezTo>
                <a:cubicBezTo>
                  <a:pt x="2626817" y="6252021"/>
                  <a:pt x="2626817" y="6256982"/>
                  <a:pt x="2626817" y="6261943"/>
                </a:cubicBezTo>
                <a:cubicBezTo>
                  <a:pt x="2631777" y="6261943"/>
                  <a:pt x="2639218" y="6256982"/>
                  <a:pt x="2649141" y="6247060"/>
                </a:cubicBezTo>
                <a:cubicBezTo>
                  <a:pt x="2659063" y="6237139"/>
                  <a:pt x="2664023" y="6229697"/>
                  <a:pt x="2664023" y="6224736"/>
                </a:cubicBezTo>
                <a:cubicBezTo>
                  <a:pt x="2664023" y="6219775"/>
                  <a:pt x="2666504" y="6214814"/>
                  <a:pt x="2671465" y="6209853"/>
                </a:cubicBezTo>
                <a:cubicBezTo>
                  <a:pt x="2676427" y="6204892"/>
                  <a:pt x="2678907" y="6202412"/>
                  <a:pt x="2678907" y="6202412"/>
                </a:cubicBezTo>
                <a:lnTo>
                  <a:pt x="2686348" y="6202412"/>
                </a:lnTo>
                <a:cubicBezTo>
                  <a:pt x="2686348" y="6197451"/>
                  <a:pt x="2686348" y="6194970"/>
                  <a:pt x="2686348" y="6194970"/>
                </a:cubicBezTo>
                <a:close/>
                <a:moveTo>
                  <a:pt x="2746809" y="6153112"/>
                </a:moveTo>
                <a:cubicBezTo>
                  <a:pt x="2744950" y="6152493"/>
                  <a:pt x="2743398" y="6152802"/>
                  <a:pt x="2742159" y="6154042"/>
                </a:cubicBezTo>
                <a:cubicBezTo>
                  <a:pt x="2739678" y="6156523"/>
                  <a:pt x="2738437" y="6160244"/>
                  <a:pt x="2738437" y="6165205"/>
                </a:cubicBezTo>
                <a:lnTo>
                  <a:pt x="2753320" y="6165205"/>
                </a:lnTo>
                <a:cubicBezTo>
                  <a:pt x="2753320" y="6165205"/>
                  <a:pt x="2753320" y="6162725"/>
                  <a:pt x="2753320" y="6157763"/>
                </a:cubicBezTo>
                <a:cubicBezTo>
                  <a:pt x="2750841" y="6155283"/>
                  <a:pt x="2748670" y="6153733"/>
                  <a:pt x="2746809" y="6153112"/>
                </a:cubicBezTo>
                <a:close/>
                <a:moveTo>
                  <a:pt x="2864941" y="6113115"/>
                </a:moveTo>
                <a:cubicBezTo>
                  <a:pt x="2864941" y="6118076"/>
                  <a:pt x="2867422" y="6120556"/>
                  <a:pt x="2872383" y="6120556"/>
                </a:cubicBezTo>
                <a:cubicBezTo>
                  <a:pt x="2872383" y="6120556"/>
                  <a:pt x="2872383" y="6118076"/>
                  <a:pt x="2872383" y="6113115"/>
                </a:cubicBezTo>
                <a:close/>
                <a:moveTo>
                  <a:pt x="2887266" y="6098232"/>
                </a:moveTo>
                <a:cubicBezTo>
                  <a:pt x="2882305" y="6098232"/>
                  <a:pt x="2879824" y="6100713"/>
                  <a:pt x="2879824" y="6105674"/>
                </a:cubicBezTo>
                <a:lnTo>
                  <a:pt x="2887266" y="6105674"/>
                </a:lnTo>
                <a:cubicBezTo>
                  <a:pt x="2892227" y="6105674"/>
                  <a:pt x="2894707" y="6105674"/>
                  <a:pt x="2894707" y="6105674"/>
                </a:cubicBezTo>
                <a:cubicBezTo>
                  <a:pt x="2894707" y="6100713"/>
                  <a:pt x="2892227" y="6098232"/>
                  <a:pt x="2887266" y="6098232"/>
                </a:cubicBezTo>
                <a:close/>
                <a:moveTo>
                  <a:pt x="2961680" y="6016377"/>
                </a:moveTo>
                <a:cubicBezTo>
                  <a:pt x="2961680" y="6016377"/>
                  <a:pt x="2960440" y="6017617"/>
                  <a:pt x="2957959" y="6020097"/>
                </a:cubicBezTo>
                <a:cubicBezTo>
                  <a:pt x="2955479" y="6022578"/>
                  <a:pt x="2954238" y="6023818"/>
                  <a:pt x="2954238" y="6023818"/>
                </a:cubicBezTo>
                <a:cubicBezTo>
                  <a:pt x="2949277" y="6023818"/>
                  <a:pt x="2944317" y="6027539"/>
                  <a:pt x="2939355" y="6034980"/>
                </a:cubicBezTo>
                <a:cubicBezTo>
                  <a:pt x="2934395" y="6042422"/>
                  <a:pt x="2931914" y="6048623"/>
                  <a:pt x="2931914" y="6053584"/>
                </a:cubicBezTo>
                <a:cubicBezTo>
                  <a:pt x="2931914" y="6053584"/>
                  <a:pt x="2929433" y="6053584"/>
                  <a:pt x="2924473" y="6053584"/>
                </a:cubicBezTo>
                <a:cubicBezTo>
                  <a:pt x="2924473" y="6053584"/>
                  <a:pt x="2924473" y="6054824"/>
                  <a:pt x="2924473" y="6057304"/>
                </a:cubicBezTo>
                <a:cubicBezTo>
                  <a:pt x="2924473" y="6059785"/>
                  <a:pt x="2924473" y="6061025"/>
                  <a:pt x="2924473" y="6061025"/>
                </a:cubicBezTo>
                <a:cubicBezTo>
                  <a:pt x="2919512" y="6065986"/>
                  <a:pt x="2914550" y="6068467"/>
                  <a:pt x="2909590" y="6068467"/>
                </a:cubicBezTo>
                <a:cubicBezTo>
                  <a:pt x="2909590" y="6063506"/>
                  <a:pt x="2908350" y="6062265"/>
                  <a:pt x="2905869" y="6064746"/>
                </a:cubicBezTo>
                <a:cubicBezTo>
                  <a:pt x="2903389" y="6067227"/>
                  <a:pt x="2902148" y="6068467"/>
                  <a:pt x="2902148" y="6068467"/>
                </a:cubicBezTo>
                <a:cubicBezTo>
                  <a:pt x="2902148" y="6083349"/>
                  <a:pt x="2907110" y="6088310"/>
                  <a:pt x="2917031" y="6083349"/>
                </a:cubicBezTo>
                <a:cubicBezTo>
                  <a:pt x="2926954" y="6083349"/>
                  <a:pt x="2931914" y="6080869"/>
                  <a:pt x="2931914" y="6075908"/>
                </a:cubicBezTo>
                <a:cubicBezTo>
                  <a:pt x="2931914" y="6075908"/>
                  <a:pt x="2934395" y="6073427"/>
                  <a:pt x="2939355" y="6068467"/>
                </a:cubicBezTo>
                <a:cubicBezTo>
                  <a:pt x="2944317" y="6073427"/>
                  <a:pt x="2949277" y="6073427"/>
                  <a:pt x="2954238" y="6068467"/>
                </a:cubicBezTo>
                <a:lnTo>
                  <a:pt x="2969121" y="6061025"/>
                </a:lnTo>
                <a:lnTo>
                  <a:pt x="2969121" y="6053584"/>
                </a:lnTo>
                <a:lnTo>
                  <a:pt x="2991445" y="6053584"/>
                </a:lnTo>
                <a:cubicBezTo>
                  <a:pt x="2991445" y="6053584"/>
                  <a:pt x="2991445" y="6052344"/>
                  <a:pt x="2991445" y="6049863"/>
                </a:cubicBezTo>
                <a:cubicBezTo>
                  <a:pt x="2991445" y="6047382"/>
                  <a:pt x="2992685" y="6044902"/>
                  <a:pt x="2995166" y="6042422"/>
                </a:cubicBezTo>
                <a:cubicBezTo>
                  <a:pt x="2997647" y="6039942"/>
                  <a:pt x="2998887" y="6038701"/>
                  <a:pt x="2998887" y="6038701"/>
                </a:cubicBezTo>
                <a:cubicBezTo>
                  <a:pt x="3003847" y="6038701"/>
                  <a:pt x="3007569" y="6037461"/>
                  <a:pt x="3010049" y="6034980"/>
                </a:cubicBezTo>
                <a:cubicBezTo>
                  <a:pt x="3012529" y="6032500"/>
                  <a:pt x="3013770" y="6028779"/>
                  <a:pt x="3013770" y="6023818"/>
                </a:cubicBezTo>
                <a:cubicBezTo>
                  <a:pt x="3013770" y="6018857"/>
                  <a:pt x="3011289" y="6018857"/>
                  <a:pt x="3006328" y="6023818"/>
                </a:cubicBezTo>
                <a:cubicBezTo>
                  <a:pt x="3001367" y="6023818"/>
                  <a:pt x="2997647" y="6025059"/>
                  <a:pt x="2995166" y="6027539"/>
                </a:cubicBezTo>
                <a:cubicBezTo>
                  <a:pt x="2992685" y="6030019"/>
                  <a:pt x="2991445" y="6031260"/>
                  <a:pt x="2991445" y="6031260"/>
                </a:cubicBezTo>
                <a:cubicBezTo>
                  <a:pt x="2986484" y="6036220"/>
                  <a:pt x="2982764" y="6037461"/>
                  <a:pt x="2980283" y="6034980"/>
                </a:cubicBezTo>
                <a:cubicBezTo>
                  <a:pt x="2977802" y="6032500"/>
                  <a:pt x="2976562" y="6028779"/>
                  <a:pt x="2976562" y="6023818"/>
                </a:cubicBezTo>
                <a:close/>
                <a:moveTo>
                  <a:pt x="3080742" y="6001494"/>
                </a:moveTo>
                <a:cubicBezTo>
                  <a:pt x="3075781" y="6001494"/>
                  <a:pt x="3075781" y="6003975"/>
                  <a:pt x="3080742" y="6008935"/>
                </a:cubicBezTo>
                <a:lnTo>
                  <a:pt x="3095625" y="6016377"/>
                </a:lnTo>
                <a:cubicBezTo>
                  <a:pt x="3095625" y="6011416"/>
                  <a:pt x="3094386" y="6007695"/>
                  <a:pt x="3091904" y="6005215"/>
                </a:cubicBezTo>
                <a:cubicBezTo>
                  <a:pt x="3089424" y="6002734"/>
                  <a:pt x="3085704" y="6001494"/>
                  <a:pt x="3080742" y="6001494"/>
                </a:cubicBezTo>
                <a:close/>
                <a:moveTo>
                  <a:pt x="3058418" y="5979170"/>
                </a:moveTo>
                <a:cubicBezTo>
                  <a:pt x="3058418" y="5984130"/>
                  <a:pt x="3058418" y="5986611"/>
                  <a:pt x="3058418" y="5986611"/>
                </a:cubicBezTo>
                <a:lnTo>
                  <a:pt x="3065859" y="6008935"/>
                </a:lnTo>
                <a:cubicBezTo>
                  <a:pt x="3070821" y="6008935"/>
                  <a:pt x="3073301" y="6006455"/>
                  <a:pt x="3073301" y="6001494"/>
                </a:cubicBezTo>
                <a:cubicBezTo>
                  <a:pt x="3068341" y="5991572"/>
                  <a:pt x="3065859" y="5984130"/>
                  <a:pt x="3065859" y="5979170"/>
                </a:cubicBezTo>
                <a:close/>
                <a:moveTo>
                  <a:pt x="3132832" y="5956845"/>
                </a:moveTo>
                <a:cubicBezTo>
                  <a:pt x="3132832" y="5956845"/>
                  <a:pt x="3132832" y="5959326"/>
                  <a:pt x="3132832" y="5964287"/>
                </a:cubicBezTo>
                <a:cubicBezTo>
                  <a:pt x="3127871" y="5964287"/>
                  <a:pt x="3125391" y="5964287"/>
                  <a:pt x="3125391" y="5964287"/>
                </a:cubicBezTo>
                <a:cubicBezTo>
                  <a:pt x="3125391" y="5959326"/>
                  <a:pt x="3127871" y="5956845"/>
                  <a:pt x="3132832" y="5956845"/>
                </a:cubicBezTo>
                <a:close/>
                <a:moveTo>
                  <a:pt x="3110508" y="5949404"/>
                </a:moveTo>
                <a:cubicBezTo>
                  <a:pt x="3110508" y="5949404"/>
                  <a:pt x="3112988" y="5949404"/>
                  <a:pt x="3117949" y="5949404"/>
                </a:cubicBezTo>
                <a:cubicBezTo>
                  <a:pt x="3117949" y="5954365"/>
                  <a:pt x="3117949" y="5956845"/>
                  <a:pt x="3117949" y="5956845"/>
                </a:cubicBezTo>
                <a:cubicBezTo>
                  <a:pt x="3112988" y="5956845"/>
                  <a:pt x="3110508" y="5956845"/>
                  <a:pt x="3110508" y="5956845"/>
                </a:cubicBezTo>
                <a:cubicBezTo>
                  <a:pt x="3110508" y="5951885"/>
                  <a:pt x="3110508" y="5949404"/>
                  <a:pt x="3110508" y="5949404"/>
                </a:cubicBezTo>
                <a:close/>
                <a:moveTo>
                  <a:pt x="3177481" y="5897314"/>
                </a:moveTo>
                <a:cubicBezTo>
                  <a:pt x="3177481" y="5897314"/>
                  <a:pt x="3179961" y="5897314"/>
                  <a:pt x="3184922" y="5897314"/>
                </a:cubicBezTo>
                <a:cubicBezTo>
                  <a:pt x="3184922" y="5897314"/>
                  <a:pt x="3184922" y="5899795"/>
                  <a:pt x="3184922" y="5904756"/>
                </a:cubicBezTo>
                <a:close/>
                <a:moveTo>
                  <a:pt x="3248174" y="5874990"/>
                </a:moveTo>
                <a:cubicBezTo>
                  <a:pt x="3250654" y="5874990"/>
                  <a:pt x="3251895" y="5874990"/>
                  <a:pt x="3251895" y="5874990"/>
                </a:cubicBezTo>
                <a:cubicBezTo>
                  <a:pt x="3251895" y="5874990"/>
                  <a:pt x="3251895" y="5877471"/>
                  <a:pt x="3251895" y="5882431"/>
                </a:cubicBezTo>
                <a:cubicBezTo>
                  <a:pt x="3246934" y="5882431"/>
                  <a:pt x="3244454" y="5882431"/>
                  <a:pt x="3244454" y="5882431"/>
                </a:cubicBezTo>
                <a:cubicBezTo>
                  <a:pt x="3244454" y="5877471"/>
                  <a:pt x="3245693" y="5874990"/>
                  <a:pt x="3248174" y="5874990"/>
                </a:cubicBezTo>
                <a:close/>
                <a:moveTo>
                  <a:pt x="3326308" y="5852666"/>
                </a:moveTo>
                <a:cubicBezTo>
                  <a:pt x="3326308" y="5852666"/>
                  <a:pt x="3325069" y="5853906"/>
                  <a:pt x="3322588" y="5856386"/>
                </a:cubicBezTo>
                <a:cubicBezTo>
                  <a:pt x="3320107" y="5858867"/>
                  <a:pt x="3316387" y="5862588"/>
                  <a:pt x="3311426" y="5867549"/>
                </a:cubicBezTo>
                <a:lnTo>
                  <a:pt x="3296543" y="5882431"/>
                </a:lnTo>
                <a:cubicBezTo>
                  <a:pt x="3296543" y="5887392"/>
                  <a:pt x="3294062" y="5889873"/>
                  <a:pt x="3289101" y="5889873"/>
                </a:cubicBezTo>
                <a:cubicBezTo>
                  <a:pt x="3289101" y="5894834"/>
                  <a:pt x="3289101" y="5897314"/>
                  <a:pt x="3289101" y="5897314"/>
                </a:cubicBezTo>
                <a:cubicBezTo>
                  <a:pt x="3284141" y="5902275"/>
                  <a:pt x="3281661" y="5904756"/>
                  <a:pt x="3281661" y="5904756"/>
                </a:cubicBezTo>
                <a:lnTo>
                  <a:pt x="3274219" y="5912197"/>
                </a:lnTo>
                <a:lnTo>
                  <a:pt x="3259336" y="5927080"/>
                </a:lnTo>
                <a:lnTo>
                  <a:pt x="3237012" y="5934521"/>
                </a:lnTo>
                <a:cubicBezTo>
                  <a:pt x="3232051" y="5934521"/>
                  <a:pt x="3229571" y="5934521"/>
                  <a:pt x="3229571" y="5934521"/>
                </a:cubicBezTo>
                <a:cubicBezTo>
                  <a:pt x="3229571" y="5934521"/>
                  <a:pt x="3229571" y="5937002"/>
                  <a:pt x="3229571" y="5941963"/>
                </a:cubicBezTo>
                <a:lnTo>
                  <a:pt x="3222129" y="5949404"/>
                </a:lnTo>
                <a:cubicBezTo>
                  <a:pt x="3217168" y="5944443"/>
                  <a:pt x="3214687" y="5939482"/>
                  <a:pt x="3214687" y="5934521"/>
                </a:cubicBezTo>
                <a:cubicBezTo>
                  <a:pt x="3214687" y="5929561"/>
                  <a:pt x="3217168" y="5925840"/>
                  <a:pt x="3222129" y="5923359"/>
                </a:cubicBezTo>
                <a:cubicBezTo>
                  <a:pt x="3227090" y="5920878"/>
                  <a:pt x="3229571" y="5919638"/>
                  <a:pt x="3229571" y="5919638"/>
                </a:cubicBezTo>
                <a:lnTo>
                  <a:pt x="3237012" y="5912197"/>
                </a:lnTo>
                <a:cubicBezTo>
                  <a:pt x="3237012" y="5912197"/>
                  <a:pt x="3244454" y="5907236"/>
                  <a:pt x="3259336" y="5897314"/>
                </a:cubicBezTo>
                <a:cubicBezTo>
                  <a:pt x="3274219" y="5887392"/>
                  <a:pt x="3284141" y="5879951"/>
                  <a:pt x="3289101" y="5874990"/>
                </a:cubicBezTo>
                <a:lnTo>
                  <a:pt x="3311426" y="5860107"/>
                </a:lnTo>
                <a:close/>
                <a:moveTo>
                  <a:pt x="3050977" y="5845224"/>
                </a:moveTo>
                <a:cubicBezTo>
                  <a:pt x="3046016" y="5850185"/>
                  <a:pt x="3039814" y="5856386"/>
                  <a:pt x="3032373" y="5863828"/>
                </a:cubicBezTo>
                <a:cubicBezTo>
                  <a:pt x="3024933" y="5871269"/>
                  <a:pt x="3018730" y="5878711"/>
                  <a:pt x="3013770" y="5886152"/>
                </a:cubicBezTo>
                <a:cubicBezTo>
                  <a:pt x="3008809" y="5893594"/>
                  <a:pt x="3006328" y="5897314"/>
                  <a:pt x="3006328" y="5897314"/>
                </a:cubicBezTo>
                <a:cubicBezTo>
                  <a:pt x="3006328" y="5897314"/>
                  <a:pt x="3007569" y="5896074"/>
                  <a:pt x="3010049" y="5893594"/>
                </a:cubicBezTo>
                <a:cubicBezTo>
                  <a:pt x="3012529" y="5891113"/>
                  <a:pt x="3016251" y="5887392"/>
                  <a:pt x="3021211" y="5882431"/>
                </a:cubicBezTo>
                <a:lnTo>
                  <a:pt x="3028652" y="5874990"/>
                </a:lnTo>
                <a:lnTo>
                  <a:pt x="3050977" y="5860107"/>
                </a:lnTo>
                <a:close/>
                <a:moveTo>
                  <a:pt x="3363516" y="5824761"/>
                </a:moveTo>
                <a:cubicBezTo>
                  <a:pt x="3364756" y="5824761"/>
                  <a:pt x="3365996" y="5825381"/>
                  <a:pt x="3367236" y="5826621"/>
                </a:cubicBezTo>
                <a:cubicBezTo>
                  <a:pt x="3369717" y="5829102"/>
                  <a:pt x="3370958" y="5831582"/>
                  <a:pt x="3370958" y="5834062"/>
                </a:cubicBezTo>
                <a:cubicBezTo>
                  <a:pt x="3370958" y="5836543"/>
                  <a:pt x="3368476" y="5837783"/>
                  <a:pt x="3363516" y="5837783"/>
                </a:cubicBezTo>
                <a:cubicBezTo>
                  <a:pt x="3358555" y="5837783"/>
                  <a:pt x="3356074" y="5836543"/>
                  <a:pt x="3356074" y="5834062"/>
                </a:cubicBezTo>
                <a:cubicBezTo>
                  <a:pt x="3356074" y="5831582"/>
                  <a:pt x="3357314" y="5829102"/>
                  <a:pt x="3359796" y="5826621"/>
                </a:cubicBezTo>
                <a:cubicBezTo>
                  <a:pt x="3361035" y="5825381"/>
                  <a:pt x="3362276" y="5824761"/>
                  <a:pt x="3363516" y="5824761"/>
                </a:cubicBezTo>
                <a:close/>
                <a:moveTo>
                  <a:pt x="483692" y="5822900"/>
                </a:moveTo>
                <a:cubicBezTo>
                  <a:pt x="488652" y="5822900"/>
                  <a:pt x="492373" y="5822900"/>
                  <a:pt x="494853" y="5822900"/>
                </a:cubicBezTo>
                <a:cubicBezTo>
                  <a:pt x="497334" y="5822900"/>
                  <a:pt x="498574" y="5825381"/>
                  <a:pt x="498574" y="5830342"/>
                </a:cubicBezTo>
                <a:cubicBezTo>
                  <a:pt x="498574" y="5830342"/>
                  <a:pt x="497334" y="5831582"/>
                  <a:pt x="494853" y="5834062"/>
                </a:cubicBezTo>
                <a:cubicBezTo>
                  <a:pt x="492373" y="5836543"/>
                  <a:pt x="486172" y="5839023"/>
                  <a:pt x="476250" y="5841504"/>
                </a:cubicBezTo>
                <a:cubicBezTo>
                  <a:pt x="466328" y="5843984"/>
                  <a:pt x="460127" y="5843984"/>
                  <a:pt x="457646" y="5841504"/>
                </a:cubicBezTo>
                <a:cubicBezTo>
                  <a:pt x="455166" y="5839023"/>
                  <a:pt x="455166" y="5836543"/>
                  <a:pt x="457646" y="5834062"/>
                </a:cubicBezTo>
                <a:cubicBezTo>
                  <a:pt x="460127" y="5831582"/>
                  <a:pt x="463848" y="5830342"/>
                  <a:pt x="468809" y="5830342"/>
                </a:cubicBezTo>
                <a:close/>
                <a:moveTo>
                  <a:pt x="3393281" y="5808018"/>
                </a:moveTo>
                <a:lnTo>
                  <a:pt x="3393281" y="5811738"/>
                </a:lnTo>
                <a:cubicBezTo>
                  <a:pt x="3393281" y="5814219"/>
                  <a:pt x="3393281" y="5817939"/>
                  <a:pt x="3393281" y="5822900"/>
                </a:cubicBezTo>
                <a:lnTo>
                  <a:pt x="3385840" y="5815459"/>
                </a:lnTo>
                <a:close/>
                <a:moveTo>
                  <a:pt x="3393281" y="5808017"/>
                </a:moveTo>
                <a:lnTo>
                  <a:pt x="3393282" y="5808017"/>
                </a:lnTo>
                <a:lnTo>
                  <a:pt x="3393281" y="5808018"/>
                </a:lnTo>
                <a:close/>
                <a:moveTo>
                  <a:pt x="3196084" y="5808017"/>
                </a:moveTo>
                <a:cubicBezTo>
                  <a:pt x="3198565" y="5808017"/>
                  <a:pt x="3199805" y="5810498"/>
                  <a:pt x="3199805" y="5815459"/>
                </a:cubicBezTo>
                <a:cubicBezTo>
                  <a:pt x="3199805" y="5820420"/>
                  <a:pt x="3197324" y="5822900"/>
                  <a:pt x="3192364" y="5822900"/>
                </a:cubicBezTo>
                <a:lnTo>
                  <a:pt x="3192364" y="5815459"/>
                </a:lnTo>
                <a:cubicBezTo>
                  <a:pt x="3192364" y="5810498"/>
                  <a:pt x="3193603" y="5808017"/>
                  <a:pt x="3196084" y="5808017"/>
                </a:cubicBezTo>
                <a:close/>
                <a:moveTo>
                  <a:pt x="3400723" y="5800576"/>
                </a:moveTo>
                <a:lnTo>
                  <a:pt x="3400723" y="5808017"/>
                </a:lnTo>
                <a:lnTo>
                  <a:pt x="3393282" y="5808017"/>
                </a:lnTo>
                <a:close/>
                <a:moveTo>
                  <a:pt x="3251895" y="5800576"/>
                </a:moveTo>
                <a:lnTo>
                  <a:pt x="3259336" y="5800576"/>
                </a:lnTo>
                <a:cubicBezTo>
                  <a:pt x="3259336" y="5800576"/>
                  <a:pt x="3256855" y="5803057"/>
                  <a:pt x="3251895" y="5808017"/>
                </a:cubicBezTo>
                <a:lnTo>
                  <a:pt x="3244454" y="5808017"/>
                </a:lnTo>
                <a:cubicBezTo>
                  <a:pt x="3244454" y="5808017"/>
                  <a:pt x="3244454" y="5806777"/>
                  <a:pt x="3244454" y="5804297"/>
                </a:cubicBezTo>
                <a:cubicBezTo>
                  <a:pt x="3244454" y="5801816"/>
                  <a:pt x="3246934" y="5800576"/>
                  <a:pt x="3251895" y="5800576"/>
                </a:cubicBezTo>
                <a:close/>
                <a:moveTo>
                  <a:pt x="3117949" y="5800576"/>
                </a:moveTo>
                <a:lnTo>
                  <a:pt x="3103067" y="5808017"/>
                </a:lnTo>
                <a:lnTo>
                  <a:pt x="3088184" y="5815459"/>
                </a:lnTo>
                <a:cubicBezTo>
                  <a:pt x="3083223" y="5815459"/>
                  <a:pt x="3075781" y="5822900"/>
                  <a:pt x="3065859" y="5837783"/>
                </a:cubicBezTo>
                <a:lnTo>
                  <a:pt x="3065859" y="5845224"/>
                </a:lnTo>
                <a:cubicBezTo>
                  <a:pt x="3070821" y="5835302"/>
                  <a:pt x="3075781" y="5830342"/>
                  <a:pt x="3080742" y="5830342"/>
                </a:cubicBezTo>
                <a:cubicBezTo>
                  <a:pt x="3085704" y="5830342"/>
                  <a:pt x="3094386" y="5825381"/>
                  <a:pt x="3106787" y="5815459"/>
                </a:cubicBezTo>
                <a:cubicBezTo>
                  <a:pt x="3119189" y="5805537"/>
                  <a:pt x="3122911" y="5800576"/>
                  <a:pt x="3117949" y="5800576"/>
                </a:cubicBezTo>
                <a:close/>
                <a:moveTo>
                  <a:pt x="3363516" y="5793135"/>
                </a:moveTo>
                <a:lnTo>
                  <a:pt x="3356074" y="5808017"/>
                </a:lnTo>
                <a:cubicBezTo>
                  <a:pt x="3351114" y="5812978"/>
                  <a:pt x="3348633" y="5812978"/>
                  <a:pt x="3348633" y="5808017"/>
                </a:cubicBezTo>
                <a:cubicBezTo>
                  <a:pt x="3348633" y="5808017"/>
                  <a:pt x="3349873" y="5806777"/>
                  <a:pt x="3352353" y="5804297"/>
                </a:cubicBezTo>
                <a:cubicBezTo>
                  <a:pt x="3354834" y="5801816"/>
                  <a:pt x="3358555" y="5798096"/>
                  <a:pt x="3363516" y="5793135"/>
                </a:cubicBezTo>
                <a:close/>
                <a:moveTo>
                  <a:pt x="3296543" y="5785693"/>
                </a:moveTo>
                <a:lnTo>
                  <a:pt x="3296543" y="5793135"/>
                </a:lnTo>
                <a:cubicBezTo>
                  <a:pt x="3301504" y="5803057"/>
                  <a:pt x="3301504" y="5805537"/>
                  <a:pt x="3296543" y="5800576"/>
                </a:cubicBezTo>
                <a:cubicBezTo>
                  <a:pt x="3296543" y="5800576"/>
                  <a:pt x="3295303" y="5800576"/>
                  <a:pt x="3292823" y="5800576"/>
                </a:cubicBezTo>
                <a:cubicBezTo>
                  <a:pt x="3290342" y="5800576"/>
                  <a:pt x="3286621" y="5803057"/>
                  <a:pt x="3281661" y="5808017"/>
                </a:cubicBezTo>
                <a:cubicBezTo>
                  <a:pt x="3266777" y="5822900"/>
                  <a:pt x="3256855" y="5832822"/>
                  <a:pt x="3251895" y="5837783"/>
                </a:cubicBezTo>
                <a:lnTo>
                  <a:pt x="3251895" y="5845224"/>
                </a:lnTo>
                <a:cubicBezTo>
                  <a:pt x="3251895" y="5840264"/>
                  <a:pt x="3249414" y="5836543"/>
                  <a:pt x="3244454" y="5834062"/>
                </a:cubicBezTo>
                <a:cubicBezTo>
                  <a:pt x="3239492" y="5831582"/>
                  <a:pt x="3239492" y="5829102"/>
                  <a:pt x="3244454" y="5826621"/>
                </a:cubicBezTo>
                <a:cubicBezTo>
                  <a:pt x="3249414" y="5824140"/>
                  <a:pt x="3258096" y="5816699"/>
                  <a:pt x="3270498" y="5804297"/>
                </a:cubicBezTo>
                <a:cubicBezTo>
                  <a:pt x="3282900" y="5791894"/>
                  <a:pt x="3291582" y="5785693"/>
                  <a:pt x="3296543" y="5785693"/>
                </a:cubicBezTo>
                <a:close/>
                <a:moveTo>
                  <a:pt x="3441650" y="5781972"/>
                </a:moveTo>
                <a:cubicBezTo>
                  <a:pt x="3444131" y="5781972"/>
                  <a:pt x="3445371" y="5783212"/>
                  <a:pt x="3445371" y="5785693"/>
                </a:cubicBezTo>
                <a:cubicBezTo>
                  <a:pt x="3440411" y="5785693"/>
                  <a:pt x="3436689" y="5788174"/>
                  <a:pt x="3434210" y="5793135"/>
                </a:cubicBezTo>
                <a:cubicBezTo>
                  <a:pt x="3431729" y="5798096"/>
                  <a:pt x="3429248" y="5799336"/>
                  <a:pt x="3426767" y="5796855"/>
                </a:cubicBezTo>
                <a:cubicBezTo>
                  <a:pt x="3424287" y="5794375"/>
                  <a:pt x="3423048" y="5791894"/>
                  <a:pt x="3423048" y="5789414"/>
                </a:cubicBezTo>
                <a:cubicBezTo>
                  <a:pt x="3423048" y="5786933"/>
                  <a:pt x="3425528" y="5785693"/>
                  <a:pt x="3430488" y="5785693"/>
                </a:cubicBezTo>
                <a:cubicBezTo>
                  <a:pt x="3435449" y="5783212"/>
                  <a:pt x="3439170" y="5781972"/>
                  <a:pt x="3441650" y="5781972"/>
                </a:cubicBezTo>
                <a:close/>
                <a:moveTo>
                  <a:pt x="3348633" y="5778252"/>
                </a:moveTo>
                <a:lnTo>
                  <a:pt x="3356074" y="5778252"/>
                </a:lnTo>
                <a:lnTo>
                  <a:pt x="3356074" y="5785693"/>
                </a:lnTo>
                <a:lnTo>
                  <a:pt x="3341191" y="5785693"/>
                </a:lnTo>
                <a:cubicBezTo>
                  <a:pt x="3341191" y="5780732"/>
                  <a:pt x="3343672" y="5778252"/>
                  <a:pt x="3348633" y="5778252"/>
                </a:cubicBezTo>
                <a:close/>
                <a:moveTo>
                  <a:pt x="3311426" y="5778252"/>
                </a:moveTo>
                <a:cubicBezTo>
                  <a:pt x="3311426" y="5778252"/>
                  <a:pt x="3311426" y="5779492"/>
                  <a:pt x="3311426" y="5781972"/>
                </a:cubicBezTo>
                <a:cubicBezTo>
                  <a:pt x="3311426" y="5784453"/>
                  <a:pt x="3310186" y="5785693"/>
                  <a:pt x="3307706" y="5785693"/>
                </a:cubicBezTo>
                <a:cubicBezTo>
                  <a:pt x="3305224" y="5785693"/>
                  <a:pt x="3306465" y="5783212"/>
                  <a:pt x="3311426" y="5778252"/>
                </a:cubicBezTo>
                <a:close/>
                <a:moveTo>
                  <a:pt x="3281661" y="5778252"/>
                </a:moveTo>
                <a:cubicBezTo>
                  <a:pt x="3281661" y="5783212"/>
                  <a:pt x="3281661" y="5785693"/>
                  <a:pt x="3281661" y="5785693"/>
                </a:cubicBezTo>
                <a:lnTo>
                  <a:pt x="3274219" y="5785693"/>
                </a:lnTo>
                <a:cubicBezTo>
                  <a:pt x="3274219" y="5785693"/>
                  <a:pt x="3276699" y="5783212"/>
                  <a:pt x="3281661" y="5778252"/>
                </a:cubicBezTo>
                <a:close/>
                <a:moveTo>
                  <a:pt x="3400723" y="5763369"/>
                </a:moveTo>
                <a:cubicBezTo>
                  <a:pt x="3405684" y="5763369"/>
                  <a:pt x="3408165" y="5765850"/>
                  <a:pt x="3408165" y="5770810"/>
                </a:cubicBezTo>
                <a:cubicBezTo>
                  <a:pt x="3403203" y="5765850"/>
                  <a:pt x="3400723" y="5765850"/>
                  <a:pt x="3400723" y="5770810"/>
                </a:cubicBezTo>
                <a:lnTo>
                  <a:pt x="3393281" y="5778252"/>
                </a:lnTo>
                <a:cubicBezTo>
                  <a:pt x="3393281" y="5778252"/>
                  <a:pt x="3390801" y="5778252"/>
                  <a:pt x="3385840" y="5778252"/>
                </a:cubicBezTo>
                <a:cubicBezTo>
                  <a:pt x="3380879" y="5778252"/>
                  <a:pt x="3380879" y="5775771"/>
                  <a:pt x="3385840" y="5770810"/>
                </a:cubicBezTo>
                <a:cubicBezTo>
                  <a:pt x="3385840" y="5770810"/>
                  <a:pt x="3388321" y="5770810"/>
                  <a:pt x="3393281" y="5770810"/>
                </a:cubicBezTo>
                <a:cubicBezTo>
                  <a:pt x="3393281" y="5765850"/>
                  <a:pt x="3395762" y="5763369"/>
                  <a:pt x="3400723" y="5763369"/>
                </a:cubicBezTo>
                <a:close/>
                <a:moveTo>
                  <a:pt x="3400723" y="5748486"/>
                </a:moveTo>
                <a:lnTo>
                  <a:pt x="3400723" y="5755928"/>
                </a:lnTo>
                <a:lnTo>
                  <a:pt x="3385840" y="5755928"/>
                </a:lnTo>
                <a:cubicBezTo>
                  <a:pt x="3385840" y="5755928"/>
                  <a:pt x="3390801" y="5753447"/>
                  <a:pt x="3400723" y="5748486"/>
                </a:cubicBezTo>
                <a:close/>
                <a:moveTo>
                  <a:pt x="3170039" y="5733603"/>
                </a:moveTo>
                <a:lnTo>
                  <a:pt x="3155156" y="5741045"/>
                </a:lnTo>
                <a:cubicBezTo>
                  <a:pt x="3155156" y="5741045"/>
                  <a:pt x="3152675" y="5741045"/>
                  <a:pt x="3147715" y="5741045"/>
                </a:cubicBezTo>
                <a:cubicBezTo>
                  <a:pt x="3147715" y="5746006"/>
                  <a:pt x="3147715" y="5748486"/>
                  <a:pt x="3147715" y="5748486"/>
                </a:cubicBezTo>
                <a:cubicBezTo>
                  <a:pt x="3147715" y="5748486"/>
                  <a:pt x="3150195" y="5750967"/>
                  <a:pt x="3155156" y="5755928"/>
                </a:cubicBezTo>
                <a:lnTo>
                  <a:pt x="3155156" y="5763369"/>
                </a:lnTo>
                <a:lnTo>
                  <a:pt x="3155156" y="5770810"/>
                </a:lnTo>
                <a:cubicBezTo>
                  <a:pt x="3160117" y="5775771"/>
                  <a:pt x="3163838" y="5777012"/>
                  <a:pt x="3166319" y="5774531"/>
                </a:cubicBezTo>
                <a:cubicBezTo>
                  <a:pt x="3168799" y="5772051"/>
                  <a:pt x="3168799" y="5768330"/>
                  <a:pt x="3166319" y="5763369"/>
                </a:cubicBezTo>
                <a:cubicBezTo>
                  <a:pt x="3163838" y="5758408"/>
                  <a:pt x="3165078" y="5753447"/>
                  <a:pt x="3170039" y="5748486"/>
                </a:cubicBezTo>
                <a:lnTo>
                  <a:pt x="3177481" y="5741045"/>
                </a:lnTo>
                <a:cubicBezTo>
                  <a:pt x="3172520" y="5741045"/>
                  <a:pt x="3170039" y="5741045"/>
                  <a:pt x="3170039" y="5741045"/>
                </a:cubicBezTo>
                <a:cubicBezTo>
                  <a:pt x="3170039" y="5741045"/>
                  <a:pt x="3170039" y="5738565"/>
                  <a:pt x="3170039" y="5733603"/>
                </a:cubicBezTo>
                <a:close/>
                <a:moveTo>
                  <a:pt x="3478857" y="5718720"/>
                </a:moveTo>
                <a:cubicBezTo>
                  <a:pt x="3481338" y="5718720"/>
                  <a:pt x="3482578" y="5719961"/>
                  <a:pt x="3482578" y="5722441"/>
                </a:cubicBezTo>
                <a:cubicBezTo>
                  <a:pt x="3482578" y="5724922"/>
                  <a:pt x="3480098" y="5726162"/>
                  <a:pt x="3475137" y="5726162"/>
                </a:cubicBezTo>
                <a:cubicBezTo>
                  <a:pt x="3475137" y="5721201"/>
                  <a:pt x="3476377" y="5718720"/>
                  <a:pt x="3478857" y="5718720"/>
                </a:cubicBezTo>
                <a:close/>
                <a:moveTo>
                  <a:pt x="394395" y="5711279"/>
                </a:moveTo>
                <a:cubicBezTo>
                  <a:pt x="399356" y="5711279"/>
                  <a:pt x="403076" y="5711279"/>
                  <a:pt x="405557" y="5711279"/>
                </a:cubicBezTo>
                <a:cubicBezTo>
                  <a:pt x="408037" y="5711279"/>
                  <a:pt x="411758" y="5711279"/>
                  <a:pt x="416719" y="5711279"/>
                </a:cubicBezTo>
                <a:lnTo>
                  <a:pt x="416719" y="5718720"/>
                </a:lnTo>
                <a:cubicBezTo>
                  <a:pt x="411758" y="5723682"/>
                  <a:pt x="401836" y="5723682"/>
                  <a:pt x="386953" y="5718720"/>
                </a:cubicBezTo>
                <a:close/>
                <a:moveTo>
                  <a:pt x="3542109" y="5703838"/>
                </a:moveTo>
                <a:lnTo>
                  <a:pt x="3534668" y="5711279"/>
                </a:lnTo>
                <a:cubicBezTo>
                  <a:pt x="3529708" y="5721201"/>
                  <a:pt x="3529708" y="5726162"/>
                  <a:pt x="3534668" y="5726162"/>
                </a:cubicBezTo>
                <a:cubicBezTo>
                  <a:pt x="3524746" y="5736084"/>
                  <a:pt x="3517305" y="5743525"/>
                  <a:pt x="3512344" y="5748486"/>
                </a:cubicBezTo>
                <a:lnTo>
                  <a:pt x="3497461" y="5755928"/>
                </a:lnTo>
                <a:lnTo>
                  <a:pt x="3475137" y="5763369"/>
                </a:lnTo>
                <a:cubicBezTo>
                  <a:pt x="3475137" y="5763369"/>
                  <a:pt x="3472656" y="5765850"/>
                  <a:pt x="3467695" y="5770810"/>
                </a:cubicBezTo>
                <a:cubicBezTo>
                  <a:pt x="3457774" y="5780732"/>
                  <a:pt x="3450332" y="5783212"/>
                  <a:pt x="3445371" y="5778252"/>
                </a:cubicBezTo>
                <a:cubicBezTo>
                  <a:pt x="3445371" y="5773291"/>
                  <a:pt x="3446611" y="5769570"/>
                  <a:pt x="3449092" y="5767090"/>
                </a:cubicBezTo>
                <a:cubicBezTo>
                  <a:pt x="3451573" y="5764610"/>
                  <a:pt x="3457774" y="5759648"/>
                  <a:pt x="3467695" y="5752207"/>
                </a:cubicBezTo>
                <a:cubicBezTo>
                  <a:pt x="3477618" y="5744765"/>
                  <a:pt x="3487539" y="5738565"/>
                  <a:pt x="3497461" y="5733603"/>
                </a:cubicBezTo>
                <a:cubicBezTo>
                  <a:pt x="3502422" y="5728643"/>
                  <a:pt x="3507383" y="5724922"/>
                  <a:pt x="3512344" y="5722441"/>
                </a:cubicBezTo>
                <a:cubicBezTo>
                  <a:pt x="3517305" y="5719961"/>
                  <a:pt x="3519785" y="5718720"/>
                  <a:pt x="3519785" y="5718720"/>
                </a:cubicBezTo>
                <a:close/>
                <a:moveTo>
                  <a:pt x="3199805" y="5703838"/>
                </a:moveTo>
                <a:cubicBezTo>
                  <a:pt x="3194845" y="5703838"/>
                  <a:pt x="3189883" y="5706318"/>
                  <a:pt x="3184922" y="5711279"/>
                </a:cubicBezTo>
                <a:cubicBezTo>
                  <a:pt x="3179961" y="5716240"/>
                  <a:pt x="3176240" y="5718720"/>
                  <a:pt x="3173760" y="5718720"/>
                </a:cubicBezTo>
                <a:cubicBezTo>
                  <a:pt x="3171279" y="5718720"/>
                  <a:pt x="3172520" y="5721201"/>
                  <a:pt x="3177481" y="5726162"/>
                </a:cubicBezTo>
                <a:cubicBezTo>
                  <a:pt x="3187402" y="5721201"/>
                  <a:pt x="3192364" y="5718720"/>
                  <a:pt x="3192364" y="5718720"/>
                </a:cubicBezTo>
                <a:close/>
                <a:moveTo>
                  <a:pt x="3512344" y="5696396"/>
                </a:moveTo>
                <a:cubicBezTo>
                  <a:pt x="3512344" y="5696396"/>
                  <a:pt x="3514825" y="5696396"/>
                  <a:pt x="3519785" y="5696396"/>
                </a:cubicBezTo>
                <a:cubicBezTo>
                  <a:pt x="3519785" y="5701358"/>
                  <a:pt x="3517305" y="5703838"/>
                  <a:pt x="3512344" y="5703838"/>
                </a:cubicBezTo>
                <a:close/>
                <a:moveTo>
                  <a:pt x="3599780" y="5692676"/>
                </a:moveTo>
                <a:cubicBezTo>
                  <a:pt x="3601021" y="5692676"/>
                  <a:pt x="3601641" y="5693916"/>
                  <a:pt x="3601641" y="5696396"/>
                </a:cubicBezTo>
                <a:lnTo>
                  <a:pt x="3594199" y="5696396"/>
                </a:lnTo>
                <a:cubicBezTo>
                  <a:pt x="3596679" y="5693916"/>
                  <a:pt x="3598540" y="5692676"/>
                  <a:pt x="3599780" y="5692676"/>
                </a:cubicBezTo>
                <a:close/>
                <a:moveTo>
                  <a:pt x="3571875" y="5688955"/>
                </a:moveTo>
                <a:lnTo>
                  <a:pt x="3586758" y="5688955"/>
                </a:lnTo>
                <a:cubicBezTo>
                  <a:pt x="3581797" y="5703838"/>
                  <a:pt x="3576836" y="5708799"/>
                  <a:pt x="3571875" y="5703838"/>
                </a:cubicBezTo>
                <a:cubicBezTo>
                  <a:pt x="3566915" y="5703838"/>
                  <a:pt x="3565674" y="5702598"/>
                  <a:pt x="3568154" y="5700117"/>
                </a:cubicBezTo>
                <a:cubicBezTo>
                  <a:pt x="3570635" y="5697636"/>
                  <a:pt x="3571875" y="5693916"/>
                  <a:pt x="3571875" y="5688955"/>
                </a:cubicBezTo>
                <a:close/>
                <a:moveTo>
                  <a:pt x="3437930" y="5688955"/>
                </a:moveTo>
                <a:lnTo>
                  <a:pt x="3430488" y="5696396"/>
                </a:lnTo>
                <a:cubicBezTo>
                  <a:pt x="3425528" y="5696396"/>
                  <a:pt x="3424287" y="5695156"/>
                  <a:pt x="3426767" y="5692676"/>
                </a:cubicBezTo>
                <a:cubicBezTo>
                  <a:pt x="3429248" y="5690195"/>
                  <a:pt x="3432969" y="5688955"/>
                  <a:pt x="3437930" y="5688955"/>
                </a:cubicBezTo>
                <a:close/>
                <a:moveTo>
                  <a:pt x="3528157" y="5685234"/>
                </a:moveTo>
                <a:cubicBezTo>
                  <a:pt x="3528777" y="5685234"/>
                  <a:pt x="3529708" y="5686475"/>
                  <a:pt x="3530947" y="5688955"/>
                </a:cubicBezTo>
                <a:cubicBezTo>
                  <a:pt x="3533428" y="5693916"/>
                  <a:pt x="3533428" y="5697636"/>
                  <a:pt x="3530947" y="5700117"/>
                </a:cubicBezTo>
                <a:cubicBezTo>
                  <a:pt x="3528467" y="5702598"/>
                  <a:pt x="3527226" y="5701358"/>
                  <a:pt x="3527226" y="5696396"/>
                </a:cubicBezTo>
                <a:cubicBezTo>
                  <a:pt x="3527226" y="5696396"/>
                  <a:pt x="3527226" y="5693916"/>
                  <a:pt x="3527226" y="5688955"/>
                </a:cubicBezTo>
                <a:cubicBezTo>
                  <a:pt x="3527226" y="5686475"/>
                  <a:pt x="3527537" y="5685234"/>
                  <a:pt x="3528157" y="5685234"/>
                </a:cubicBezTo>
                <a:close/>
                <a:moveTo>
                  <a:pt x="3300264" y="5681513"/>
                </a:moveTo>
                <a:cubicBezTo>
                  <a:pt x="3297783" y="5681513"/>
                  <a:pt x="3295303" y="5682754"/>
                  <a:pt x="3292823" y="5685234"/>
                </a:cubicBezTo>
                <a:cubicBezTo>
                  <a:pt x="3290342" y="5687715"/>
                  <a:pt x="3289101" y="5688955"/>
                  <a:pt x="3289101" y="5688955"/>
                </a:cubicBezTo>
                <a:cubicBezTo>
                  <a:pt x="3284141" y="5688955"/>
                  <a:pt x="3281661" y="5690195"/>
                  <a:pt x="3281661" y="5692676"/>
                </a:cubicBezTo>
                <a:cubicBezTo>
                  <a:pt x="3281661" y="5695156"/>
                  <a:pt x="3280420" y="5696396"/>
                  <a:pt x="3277939" y="5696396"/>
                </a:cubicBezTo>
                <a:cubicBezTo>
                  <a:pt x="3275459" y="5696396"/>
                  <a:pt x="3274219" y="5696396"/>
                  <a:pt x="3274219" y="5696396"/>
                </a:cubicBezTo>
                <a:cubicBezTo>
                  <a:pt x="3274219" y="5711279"/>
                  <a:pt x="3266777" y="5718720"/>
                  <a:pt x="3251895" y="5718720"/>
                </a:cubicBezTo>
                <a:cubicBezTo>
                  <a:pt x="3251895" y="5718720"/>
                  <a:pt x="3250654" y="5719961"/>
                  <a:pt x="3248174" y="5722441"/>
                </a:cubicBezTo>
                <a:cubicBezTo>
                  <a:pt x="3245693" y="5724922"/>
                  <a:pt x="3241972" y="5728643"/>
                  <a:pt x="3237012" y="5733603"/>
                </a:cubicBezTo>
                <a:cubicBezTo>
                  <a:pt x="3227090" y="5743525"/>
                  <a:pt x="3219648" y="5748486"/>
                  <a:pt x="3214687" y="5748486"/>
                </a:cubicBezTo>
                <a:cubicBezTo>
                  <a:pt x="3209727" y="5748486"/>
                  <a:pt x="3206006" y="5750967"/>
                  <a:pt x="3203526" y="5755928"/>
                </a:cubicBezTo>
                <a:cubicBezTo>
                  <a:pt x="3201045" y="5760889"/>
                  <a:pt x="3198565" y="5763369"/>
                  <a:pt x="3196084" y="5763369"/>
                </a:cubicBezTo>
                <a:cubicBezTo>
                  <a:pt x="3193603" y="5763369"/>
                  <a:pt x="3187402" y="5768330"/>
                  <a:pt x="3177481" y="5778252"/>
                </a:cubicBezTo>
                <a:cubicBezTo>
                  <a:pt x="3167558" y="5788174"/>
                  <a:pt x="3162598" y="5793135"/>
                  <a:pt x="3162598" y="5793135"/>
                </a:cubicBezTo>
                <a:cubicBezTo>
                  <a:pt x="3162598" y="5798096"/>
                  <a:pt x="3170039" y="5795615"/>
                  <a:pt x="3184922" y="5785693"/>
                </a:cubicBezTo>
                <a:cubicBezTo>
                  <a:pt x="3194845" y="5780732"/>
                  <a:pt x="3201045" y="5778252"/>
                  <a:pt x="3203526" y="5778252"/>
                </a:cubicBezTo>
                <a:cubicBezTo>
                  <a:pt x="3206006" y="5778252"/>
                  <a:pt x="3208486" y="5778252"/>
                  <a:pt x="3210967" y="5778252"/>
                </a:cubicBezTo>
                <a:cubicBezTo>
                  <a:pt x="3213447" y="5778252"/>
                  <a:pt x="3214687" y="5778252"/>
                  <a:pt x="3214687" y="5778252"/>
                </a:cubicBezTo>
                <a:lnTo>
                  <a:pt x="3222129" y="5778252"/>
                </a:lnTo>
                <a:lnTo>
                  <a:pt x="3229571" y="5770810"/>
                </a:lnTo>
                <a:cubicBezTo>
                  <a:pt x="3229571" y="5760889"/>
                  <a:pt x="3232051" y="5753447"/>
                  <a:pt x="3237012" y="5748486"/>
                </a:cubicBezTo>
                <a:lnTo>
                  <a:pt x="3303984" y="5696396"/>
                </a:lnTo>
                <a:cubicBezTo>
                  <a:pt x="3313906" y="5686475"/>
                  <a:pt x="3316387" y="5681513"/>
                  <a:pt x="3311426" y="5681513"/>
                </a:cubicBezTo>
                <a:cubicBezTo>
                  <a:pt x="3311426" y="5681513"/>
                  <a:pt x="3310186" y="5681513"/>
                  <a:pt x="3307706" y="5681513"/>
                </a:cubicBezTo>
                <a:cubicBezTo>
                  <a:pt x="3305224" y="5681513"/>
                  <a:pt x="3302745" y="5681513"/>
                  <a:pt x="3300264" y="5681513"/>
                </a:cubicBezTo>
                <a:close/>
                <a:moveTo>
                  <a:pt x="3420256" y="5680118"/>
                </a:moveTo>
                <a:cubicBezTo>
                  <a:pt x="3422117" y="5679808"/>
                  <a:pt x="3423048" y="5680273"/>
                  <a:pt x="3423048" y="5681513"/>
                </a:cubicBezTo>
                <a:cubicBezTo>
                  <a:pt x="3423048" y="5686475"/>
                  <a:pt x="3423048" y="5688955"/>
                  <a:pt x="3423048" y="5688955"/>
                </a:cubicBezTo>
                <a:cubicBezTo>
                  <a:pt x="3418086" y="5688955"/>
                  <a:pt x="3415605" y="5692676"/>
                  <a:pt x="3415605" y="5700117"/>
                </a:cubicBezTo>
                <a:cubicBezTo>
                  <a:pt x="3415605" y="5707558"/>
                  <a:pt x="3415605" y="5711279"/>
                  <a:pt x="3415605" y="5711279"/>
                </a:cubicBezTo>
                <a:cubicBezTo>
                  <a:pt x="3410645" y="5711279"/>
                  <a:pt x="3393281" y="5723682"/>
                  <a:pt x="3363516" y="5748486"/>
                </a:cubicBezTo>
                <a:cubicBezTo>
                  <a:pt x="3363516" y="5753447"/>
                  <a:pt x="3359796" y="5757168"/>
                  <a:pt x="3352353" y="5759648"/>
                </a:cubicBezTo>
                <a:cubicBezTo>
                  <a:pt x="3344913" y="5762129"/>
                  <a:pt x="3338711" y="5763369"/>
                  <a:pt x="3333751" y="5763369"/>
                </a:cubicBezTo>
                <a:cubicBezTo>
                  <a:pt x="3333751" y="5748486"/>
                  <a:pt x="3353594" y="5731123"/>
                  <a:pt x="3393281" y="5711279"/>
                </a:cubicBezTo>
                <a:lnTo>
                  <a:pt x="3408165" y="5696396"/>
                </a:lnTo>
                <a:lnTo>
                  <a:pt x="3370958" y="5718720"/>
                </a:lnTo>
                <a:cubicBezTo>
                  <a:pt x="3370958" y="5723682"/>
                  <a:pt x="3368476" y="5726162"/>
                  <a:pt x="3363516" y="5726162"/>
                </a:cubicBezTo>
                <a:cubicBezTo>
                  <a:pt x="3358555" y="5726162"/>
                  <a:pt x="3363516" y="5718720"/>
                  <a:pt x="3378398" y="5703838"/>
                </a:cubicBezTo>
                <a:cubicBezTo>
                  <a:pt x="3400723" y="5688955"/>
                  <a:pt x="3414675" y="5681048"/>
                  <a:pt x="3420256" y="5680118"/>
                </a:cubicBezTo>
                <a:close/>
                <a:moveTo>
                  <a:pt x="3649018" y="5649019"/>
                </a:moveTo>
                <a:lnTo>
                  <a:pt x="3646289" y="5651748"/>
                </a:lnTo>
                <a:cubicBezTo>
                  <a:pt x="3646289" y="5651748"/>
                  <a:pt x="3646599" y="5651438"/>
                  <a:pt x="3647219" y="5650818"/>
                </a:cubicBezTo>
                <a:close/>
                <a:moveTo>
                  <a:pt x="3636987" y="5647097"/>
                </a:moveTo>
                <a:cubicBezTo>
                  <a:pt x="3638228" y="5647717"/>
                  <a:pt x="3638848" y="5649268"/>
                  <a:pt x="3638848" y="5651748"/>
                </a:cubicBezTo>
                <a:cubicBezTo>
                  <a:pt x="3643809" y="5661670"/>
                  <a:pt x="3643809" y="5666631"/>
                  <a:pt x="3638848" y="5666631"/>
                </a:cubicBezTo>
                <a:lnTo>
                  <a:pt x="3623965" y="5681513"/>
                </a:lnTo>
                <a:cubicBezTo>
                  <a:pt x="3614043" y="5681513"/>
                  <a:pt x="3606602" y="5681513"/>
                  <a:pt x="3601641" y="5681513"/>
                </a:cubicBezTo>
                <a:lnTo>
                  <a:pt x="3601641" y="5666631"/>
                </a:lnTo>
                <a:lnTo>
                  <a:pt x="3609082" y="5666631"/>
                </a:lnTo>
                <a:lnTo>
                  <a:pt x="3616523" y="5666631"/>
                </a:lnTo>
                <a:cubicBezTo>
                  <a:pt x="3621485" y="5656709"/>
                  <a:pt x="3626445" y="5650508"/>
                  <a:pt x="3631406" y="5648027"/>
                </a:cubicBezTo>
                <a:cubicBezTo>
                  <a:pt x="3633887" y="5646787"/>
                  <a:pt x="3635747" y="5646477"/>
                  <a:pt x="3636987" y="5647097"/>
                </a:cubicBezTo>
                <a:close/>
                <a:moveTo>
                  <a:pt x="3605361" y="5636865"/>
                </a:moveTo>
                <a:cubicBezTo>
                  <a:pt x="3607842" y="5636865"/>
                  <a:pt x="3609082" y="5639346"/>
                  <a:pt x="3609082" y="5644306"/>
                </a:cubicBezTo>
                <a:lnTo>
                  <a:pt x="3594199" y="5659189"/>
                </a:lnTo>
                <a:cubicBezTo>
                  <a:pt x="3589238" y="5659189"/>
                  <a:pt x="3587998" y="5656709"/>
                  <a:pt x="3590478" y="5651748"/>
                </a:cubicBezTo>
                <a:cubicBezTo>
                  <a:pt x="3592960" y="5646787"/>
                  <a:pt x="3594199" y="5644306"/>
                  <a:pt x="3594199" y="5644306"/>
                </a:cubicBezTo>
                <a:cubicBezTo>
                  <a:pt x="3599160" y="5639346"/>
                  <a:pt x="3602881" y="5636865"/>
                  <a:pt x="3605361" y="5636865"/>
                </a:cubicBezTo>
                <a:close/>
                <a:moveTo>
                  <a:pt x="3285381" y="5636865"/>
                </a:moveTo>
                <a:cubicBezTo>
                  <a:pt x="3282900" y="5636865"/>
                  <a:pt x="3279179" y="5638106"/>
                  <a:pt x="3274219" y="5640586"/>
                </a:cubicBezTo>
                <a:cubicBezTo>
                  <a:pt x="3269258" y="5643066"/>
                  <a:pt x="3268017" y="5645547"/>
                  <a:pt x="3270498" y="5648027"/>
                </a:cubicBezTo>
                <a:cubicBezTo>
                  <a:pt x="3272979" y="5650508"/>
                  <a:pt x="3276699" y="5650508"/>
                  <a:pt x="3281661" y="5648027"/>
                </a:cubicBezTo>
                <a:cubicBezTo>
                  <a:pt x="3286621" y="5645547"/>
                  <a:pt x="3289101" y="5643066"/>
                  <a:pt x="3289101" y="5640586"/>
                </a:cubicBezTo>
                <a:cubicBezTo>
                  <a:pt x="3289101" y="5638106"/>
                  <a:pt x="3287861" y="5636865"/>
                  <a:pt x="3285381" y="5636865"/>
                </a:cubicBezTo>
                <a:close/>
                <a:moveTo>
                  <a:pt x="3696518" y="5633144"/>
                </a:moveTo>
                <a:cubicBezTo>
                  <a:pt x="3697759" y="5633144"/>
                  <a:pt x="3698379" y="5634384"/>
                  <a:pt x="3698379" y="5636865"/>
                </a:cubicBezTo>
                <a:lnTo>
                  <a:pt x="3690938" y="5636865"/>
                </a:lnTo>
                <a:cubicBezTo>
                  <a:pt x="3693418" y="5634384"/>
                  <a:pt x="3695279" y="5633144"/>
                  <a:pt x="3696518" y="5633144"/>
                </a:cubicBezTo>
                <a:close/>
                <a:moveTo>
                  <a:pt x="3676055" y="5629424"/>
                </a:moveTo>
                <a:cubicBezTo>
                  <a:pt x="3671094" y="5634384"/>
                  <a:pt x="3671094" y="5638106"/>
                  <a:pt x="3676055" y="5640586"/>
                </a:cubicBezTo>
                <a:cubicBezTo>
                  <a:pt x="3681016" y="5643066"/>
                  <a:pt x="3681016" y="5645547"/>
                  <a:pt x="3676055" y="5648027"/>
                </a:cubicBezTo>
                <a:cubicBezTo>
                  <a:pt x="3671094" y="5650508"/>
                  <a:pt x="3668613" y="5650508"/>
                  <a:pt x="3668613" y="5648027"/>
                </a:cubicBezTo>
                <a:cubicBezTo>
                  <a:pt x="3668613" y="5645547"/>
                  <a:pt x="3666133" y="5644306"/>
                  <a:pt x="3661172" y="5644306"/>
                </a:cubicBezTo>
                <a:cubicBezTo>
                  <a:pt x="3658691" y="5644306"/>
                  <a:pt x="3656521" y="5644617"/>
                  <a:pt x="3654661" y="5645237"/>
                </a:cubicBezTo>
                <a:lnTo>
                  <a:pt x="3650010" y="5648027"/>
                </a:lnTo>
                <a:lnTo>
                  <a:pt x="3661172" y="5636865"/>
                </a:lnTo>
                <a:cubicBezTo>
                  <a:pt x="3661172" y="5636865"/>
                  <a:pt x="3662413" y="5635625"/>
                  <a:pt x="3664893" y="5633144"/>
                </a:cubicBezTo>
                <a:cubicBezTo>
                  <a:pt x="3667373" y="5630664"/>
                  <a:pt x="3671094" y="5629424"/>
                  <a:pt x="3676055" y="5629424"/>
                </a:cubicBezTo>
                <a:close/>
                <a:moveTo>
                  <a:pt x="3490019" y="5629424"/>
                </a:moveTo>
                <a:cubicBezTo>
                  <a:pt x="3490019" y="5634384"/>
                  <a:pt x="3490019" y="5636865"/>
                  <a:pt x="3490019" y="5636865"/>
                </a:cubicBezTo>
                <a:cubicBezTo>
                  <a:pt x="3490019" y="5636865"/>
                  <a:pt x="3487539" y="5636865"/>
                  <a:pt x="3482578" y="5636865"/>
                </a:cubicBezTo>
                <a:cubicBezTo>
                  <a:pt x="3487539" y="5631904"/>
                  <a:pt x="3490019" y="5629424"/>
                  <a:pt x="3490019" y="5629424"/>
                </a:cubicBezTo>
                <a:close/>
                <a:moveTo>
                  <a:pt x="3356074" y="5629424"/>
                </a:moveTo>
                <a:lnTo>
                  <a:pt x="3356074" y="5636865"/>
                </a:lnTo>
                <a:cubicBezTo>
                  <a:pt x="3361035" y="5636865"/>
                  <a:pt x="3363516" y="5636865"/>
                  <a:pt x="3363516" y="5636865"/>
                </a:cubicBezTo>
                <a:cubicBezTo>
                  <a:pt x="3363516" y="5631904"/>
                  <a:pt x="3361035" y="5629424"/>
                  <a:pt x="3356074" y="5629424"/>
                </a:cubicBezTo>
                <a:close/>
                <a:moveTo>
                  <a:pt x="3399792" y="5624773"/>
                </a:moveTo>
                <a:cubicBezTo>
                  <a:pt x="3399172" y="5624153"/>
                  <a:pt x="3398242" y="5624463"/>
                  <a:pt x="3397003" y="5625703"/>
                </a:cubicBezTo>
                <a:cubicBezTo>
                  <a:pt x="3394521" y="5628184"/>
                  <a:pt x="3390801" y="5629424"/>
                  <a:pt x="3385840" y="5629424"/>
                </a:cubicBezTo>
                <a:lnTo>
                  <a:pt x="3378398" y="5636865"/>
                </a:lnTo>
                <a:lnTo>
                  <a:pt x="3385840" y="5636865"/>
                </a:lnTo>
                <a:lnTo>
                  <a:pt x="3400723" y="5629424"/>
                </a:lnTo>
                <a:cubicBezTo>
                  <a:pt x="3400723" y="5626943"/>
                  <a:pt x="3400413" y="5625393"/>
                  <a:pt x="3399792" y="5624773"/>
                </a:cubicBezTo>
                <a:close/>
                <a:moveTo>
                  <a:pt x="3654007" y="5620329"/>
                </a:moveTo>
                <a:lnTo>
                  <a:pt x="3653731" y="5621982"/>
                </a:lnTo>
                <a:lnTo>
                  <a:pt x="3646289" y="5621982"/>
                </a:lnTo>
                <a:cubicBezTo>
                  <a:pt x="3648770" y="5621982"/>
                  <a:pt x="3650940" y="5621672"/>
                  <a:pt x="3652801" y="5621052"/>
                </a:cubicBezTo>
                <a:close/>
                <a:moveTo>
                  <a:pt x="3657451" y="5614541"/>
                </a:moveTo>
                <a:cubicBezTo>
                  <a:pt x="3659931" y="5614541"/>
                  <a:pt x="3659931" y="5615781"/>
                  <a:pt x="3657451" y="5618261"/>
                </a:cubicBezTo>
                <a:lnTo>
                  <a:pt x="3654007" y="5620329"/>
                </a:lnTo>
                <a:lnTo>
                  <a:pt x="3654661" y="5616401"/>
                </a:lnTo>
                <a:cubicBezTo>
                  <a:pt x="3655281" y="5615161"/>
                  <a:pt x="3656211" y="5614541"/>
                  <a:pt x="3657451" y="5614541"/>
                </a:cubicBezTo>
                <a:close/>
                <a:moveTo>
                  <a:pt x="3370958" y="5614541"/>
                </a:moveTo>
                <a:cubicBezTo>
                  <a:pt x="3365996" y="5614541"/>
                  <a:pt x="3363516" y="5617021"/>
                  <a:pt x="3363516" y="5621982"/>
                </a:cubicBezTo>
                <a:cubicBezTo>
                  <a:pt x="3368476" y="5621982"/>
                  <a:pt x="3370958" y="5621982"/>
                  <a:pt x="3370958" y="5621982"/>
                </a:cubicBezTo>
                <a:cubicBezTo>
                  <a:pt x="3370958" y="5621982"/>
                  <a:pt x="3370958" y="5619502"/>
                  <a:pt x="3370958" y="5614541"/>
                </a:cubicBezTo>
                <a:close/>
                <a:moveTo>
                  <a:pt x="3503972" y="5609890"/>
                </a:moveTo>
                <a:cubicBezTo>
                  <a:pt x="3503352" y="5609270"/>
                  <a:pt x="3502422" y="5609580"/>
                  <a:pt x="3501182" y="5610820"/>
                </a:cubicBezTo>
                <a:cubicBezTo>
                  <a:pt x="3498701" y="5613301"/>
                  <a:pt x="3497461" y="5615781"/>
                  <a:pt x="3497461" y="5618261"/>
                </a:cubicBezTo>
                <a:cubicBezTo>
                  <a:pt x="3497461" y="5620742"/>
                  <a:pt x="3498701" y="5621982"/>
                  <a:pt x="3501182" y="5621982"/>
                </a:cubicBezTo>
                <a:cubicBezTo>
                  <a:pt x="3503663" y="5621982"/>
                  <a:pt x="3504902" y="5619502"/>
                  <a:pt x="3504902" y="5614541"/>
                </a:cubicBezTo>
                <a:cubicBezTo>
                  <a:pt x="3504902" y="5612060"/>
                  <a:pt x="3504593" y="5610510"/>
                  <a:pt x="3503972" y="5609890"/>
                </a:cubicBezTo>
                <a:close/>
                <a:moveTo>
                  <a:pt x="3451882" y="5608960"/>
                </a:moveTo>
                <a:cubicBezTo>
                  <a:pt x="3451262" y="5608960"/>
                  <a:pt x="3450332" y="5609580"/>
                  <a:pt x="3449092" y="5610820"/>
                </a:cubicBezTo>
                <a:cubicBezTo>
                  <a:pt x="3446611" y="5613301"/>
                  <a:pt x="3445371" y="5614541"/>
                  <a:pt x="3445371" y="5614541"/>
                </a:cubicBezTo>
                <a:lnTo>
                  <a:pt x="3452812" y="5621982"/>
                </a:lnTo>
                <a:lnTo>
                  <a:pt x="3467695" y="5621982"/>
                </a:lnTo>
                <a:lnTo>
                  <a:pt x="3460255" y="5614541"/>
                </a:lnTo>
                <a:cubicBezTo>
                  <a:pt x="3455293" y="5614541"/>
                  <a:pt x="3452812" y="5613301"/>
                  <a:pt x="3452812" y="5610820"/>
                </a:cubicBezTo>
                <a:cubicBezTo>
                  <a:pt x="3452812" y="5609580"/>
                  <a:pt x="3452503" y="5608960"/>
                  <a:pt x="3451882" y="5608960"/>
                </a:cubicBezTo>
                <a:close/>
                <a:moveTo>
                  <a:pt x="3735586" y="5607099"/>
                </a:moveTo>
                <a:cubicBezTo>
                  <a:pt x="3740547" y="5607099"/>
                  <a:pt x="3743028" y="5607099"/>
                  <a:pt x="3743028" y="5607099"/>
                </a:cubicBezTo>
                <a:cubicBezTo>
                  <a:pt x="3743028" y="5617021"/>
                  <a:pt x="3740547" y="5617021"/>
                  <a:pt x="3735586" y="5607099"/>
                </a:cubicBezTo>
                <a:close/>
                <a:moveTo>
                  <a:pt x="3542109" y="5607099"/>
                </a:moveTo>
                <a:lnTo>
                  <a:pt x="3527226" y="5614541"/>
                </a:lnTo>
                <a:cubicBezTo>
                  <a:pt x="3527226" y="5614541"/>
                  <a:pt x="3525986" y="5615781"/>
                  <a:pt x="3523507" y="5618261"/>
                </a:cubicBezTo>
                <a:cubicBezTo>
                  <a:pt x="3521026" y="5620742"/>
                  <a:pt x="3519785" y="5621982"/>
                  <a:pt x="3519785" y="5621982"/>
                </a:cubicBezTo>
                <a:lnTo>
                  <a:pt x="3534668" y="5614541"/>
                </a:lnTo>
                <a:close/>
                <a:moveTo>
                  <a:pt x="3720703" y="5599658"/>
                </a:moveTo>
                <a:lnTo>
                  <a:pt x="3720703" y="5607099"/>
                </a:lnTo>
                <a:cubicBezTo>
                  <a:pt x="3715742" y="5612061"/>
                  <a:pt x="3713262" y="5617021"/>
                  <a:pt x="3713262" y="5621982"/>
                </a:cubicBezTo>
                <a:cubicBezTo>
                  <a:pt x="3713262" y="5631904"/>
                  <a:pt x="3708301" y="5631904"/>
                  <a:pt x="3698379" y="5621982"/>
                </a:cubicBezTo>
                <a:lnTo>
                  <a:pt x="3698379" y="5614541"/>
                </a:lnTo>
                <a:cubicBezTo>
                  <a:pt x="3703340" y="5614541"/>
                  <a:pt x="3705820" y="5614541"/>
                  <a:pt x="3705820" y="5614541"/>
                </a:cubicBezTo>
                <a:close/>
                <a:moveTo>
                  <a:pt x="3683496" y="5599658"/>
                </a:moveTo>
                <a:lnTo>
                  <a:pt x="3690938" y="5599658"/>
                </a:lnTo>
                <a:lnTo>
                  <a:pt x="3683496" y="5607099"/>
                </a:lnTo>
                <a:close/>
                <a:moveTo>
                  <a:pt x="3393281" y="5599658"/>
                </a:moveTo>
                <a:lnTo>
                  <a:pt x="3400723" y="5614541"/>
                </a:lnTo>
                <a:cubicBezTo>
                  <a:pt x="3400723" y="5609580"/>
                  <a:pt x="3400723" y="5607099"/>
                  <a:pt x="3400723" y="5607099"/>
                </a:cubicBezTo>
                <a:lnTo>
                  <a:pt x="3408165" y="5599658"/>
                </a:lnTo>
                <a:cubicBezTo>
                  <a:pt x="3403203" y="5604619"/>
                  <a:pt x="3399483" y="5605859"/>
                  <a:pt x="3397003" y="5603379"/>
                </a:cubicBezTo>
                <a:cubicBezTo>
                  <a:pt x="3394521" y="5600899"/>
                  <a:pt x="3393281" y="5599658"/>
                  <a:pt x="3393281" y="5599658"/>
                </a:cubicBezTo>
                <a:close/>
                <a:moveTo>
                  <a:pt x="3757910" y="5592217"/>
                </a:moveTo>
                <a:lnTo>
                  <a:pt x="3765352" y="5599658"/>
                </a:lnTo>
                <a:cubicBezTo>
                  <a:pt x="3760391" y="5604619"/>
                  <a:pt x="3755430" y="5604619"/>
                  <a:pt x="3750469" y="5599658"/>
                </a:cubicBezTo>
                <a:cubicBezTo>
                  <a:pt x="3750469" y="5594697"/>
                  <a:pt x="3752949" y="5592217"/>
                  <a:pt x="3757910" y="5592217"/>
                </a:cubicBezTo>
                <a:close/>
                <a:moveTo>
                  <a:pt x="3698379" y="5584775"/>
                </a:moveTo>
                <a:lnTo>
                  <a:pt x="3705820" y="5584775"/>
                </a:lnTo>
                <a:cubicBezTo>
                  <a:pt x="3710781" y="5589736"/>
                  <a:pt x="3710781" y="5593457"/>
                  <a:pt x="3705820" y="5595937"/>
                </a:cubicBezTo>
                <a:cubicBezTo>
                  <a:pt x="3700859" y="5598418"/>
                  <a:pt x="3698379" y="5597178"/>
                  <a:pt x="3698379" y="5592217"/>
                </a:cubicBezTo>
                <a:cubicBezTo>
                  <a:pt x="3693418" y="5587256"/>
                  <a:pt x="3693418" y="5584775"/>
                  <a:pt x="3698379" y="5584775"/>
                </a:cubicBezTo>
                <a:close/>
                <a:moveTo>
                  <a:pt x="3467695" y="5584775"/>
                </a:moveTo>
                <a:cubicBezTo>
                  <a:pt x="3470176" y="5584775"/>
                  <a:pt x="3472347" y="5584775"/>
                  <a:pt x="3474207" y="5584775"/>
                </a:cubicBezTo>
                <a:lnTo>
                  <a:pt x="3475137" y="5584775"/>
                </a:lnTo>
                <a:cubicBezTo>
                  <a:pt x="3470176" y="5584775"/>
                  <a:pt x="3467695" y="5586016"/>
                  <a:pt x="3467695" y="5588496"/>
                </a:cubicBezTo>
                <a:close/>
                <a:moveTo>
                  <a:pt x="3363516" y="5584775"/>
                </a:moveTo>
                <a:cubicBezTo>
                  <a:pt x="3363516" y="5584775"/>
                  <a:pt x="3358555" y="5589736"/>
                  <a:pt x="3348633" y="5599658"/>
                </a:cubicBezTo>
                <a:cubicBezTo>
                  <a:pt x="3338711" y="5609580"/>
                  <a:pt x="3333751" y="5617021"/>
                  <a:pt x="3333751" y="5621982"/>
                </a:cubicBezTo>
                <a:cubicBezTo>
                  <a:pt x="3338711" y="5617021"/>
                  <a:pt x="3346152" y="5609580"/>
                  <a:pt x="3356074" y="5599658"/>
                </a:cubicBezTo>
                <a:close/>
                <a:moveTo>
                  <a:pt x="3765352" y="5577334"/>
                </a:moveTo>
                <a:lnTo>
                  <a:pt x="3772793" y="5584775"/>
                </a:lnTo>
                <a:lnTo>
                  <a:pt x="3765352" y="5584775"/>
                </a:lnTo>
                <a:cubicBezTo>
                  <a:pt x="3765352" y="5584775"/>
                  <a:pt x="3765352" y="5582295"/>
                  <a:pt x="3765352" y="5577334"/>
                </a:cubicBezTo>
                <a:close/>
                <a:moveTo>
                  <a:pt x="3652947" y="5570284"/>
                </a:moveTo>
                <a:lnTo>
                  <a:pt x="3638848" y="5577334"/>
                </a:lnTo>
                <a:lnTo>
                  <a:pt x="3631406" y="5577334"/>
                </a:lnTo>
                <a:cubicBezTo>
                  <a:pt x="3626445" y="5577334"/>
                  <a:pt x="3623965" y="5579814"/>
                  <a:pt x="3623965" y="5584775"/>
                </a:cubicBezTo>
                <a:lnTo>
                  <a:pt x="3631406" y="5584775"/>
                </a:lnTo>
                <a:cubicBezTo>
                  <a:pt x="3636368" y="5584775"/>
                  <a:pt x="3638848" y="5582295"/>
                  <a:pt x="3638848" y="5577334"/>
                </a:cubicBezTo>
                <a:cubicBezTo>
                  <a:pt x="3638848" y="5581054"/>
                  <a:pt x="3643033" y="5579194"/>
                  <a:pt x="3651405" y="5571753"/>
                </a:cubicBezTo>
                <a:close/>
                <a:moveTo>
                  <a:pt x="3497461" y="5569892"/>
                </a:moveTo>
                <a:lnTo>
                  <a:pt x="3497461" y="5577334"/>
                </a:lnTo>
                <a:cubicBezTo>
                  <a:pt x="3492500" y="5577334"/>
                  <a:pt x="3490019" y="5577334"/>
                  <a:pt x="3490019" y="5577334"/>
                </a:cubicBezTo>
                <a:cubicBezTo>
                  <a:pt x="3490019" y="5572373"/>
                  <a:pt x="3492500" y="5569892"/>
                  <a:pt x="3497461" y="5569892"/>
                </a:cubicBezTo>
                <a:close/>
                <a:moveTo>
                  <a:pt x="3839766" y="5547568"/>
                </a:moveTo>
                <a:cubicBezTo>
                  <a:pt x="3839766" y="5547568"/>
                  <a:pt x="3841006" y="5547568"/>
                  <a:pt x="3843487" y="5547568"/>
                </a:cubicBezTo>
                <a:cubicBezTo>
                  <a:pt x="3845967" y="5547568"/>
                  <a:pt x="3847207" y="5548808"/>
                  <a:pt x="3847207" y="5551289"/>
                </a:cubicBezTo>
                <a:cubicBezTo>
                  <a:pt x="3847207" y="5553769"/>
                  <a:pt x="3844727" y="5555010"/>
                  <a:pt x="3839766" y="5555010"/>
                </a:cubicBezTo>
                <a:cubicBezTo>
                  <a:pt x="3839766" y="5550049"/>
                  <a:pt x="3839766" y="5547568"/>
                  <a:pt x="3839766" y="5547568"/>
                </a:cubicBezTo>
                <a:close/>
                <a:moveTo>
                  <a:pt x="3787676" y="5547568"/>
                </a:moveTo>
                <a:lnTo>
                  <a:pt x="3795118" y="5547568"/>
                </a:lnTo>
                <a:cubicBezTo>
                  <a:pt x="3800078" y="5552529"/>
                  <a:pt x="3801318" y="5556250"/>
                  <a:pt x="3798838" y="5558730"/>
                </a:cubicBezTo>
                <a:cubicBezTo>
                  <a:pt x="3796358" y="5561211"/>
                  <a:pt x="3797598" y="5564932"/>
                  <a:pt x="3802559" y="5569892"/>
                </a:cubicBezTo>
                <a:cubicBezTo>
                  <a:pt x="3802559" y="5579814"/>
                  <a:pt x="3800078" y="5582295"/>
                  <a:pt x="3795118" y="5577334"/>
                </a:cubicBezTo>
                <a:lnTo>
                  <a:pt x="3787676" y="5569892"/>
                </a:lnTo>
                <a:lnTo>
                  <a:pt x="3787676" y="5555010"/>
                </a:lnTo>
                <a:cubicBezTo>
                  <a:pt x="3792637" y="5555010"/>
                  <a:pt x="3792637" y="5552529"/>
                  <a:pt x="3787676" y="5547568"/>
                </a:cubicBezTo>
                <a:close/>
                <a:moveTo>
                  <a:pt x="3765352" y="5547568"/>
                </a:moveTo>
                <a:lnTo>
                  <a:pt x="3765352" y="5555010"/>
                </a:lnTo>
                <a:cubicBezTo>
                  <a:pt x="3760391" y="5564932"/>
                  <a:pt x="3755430" y="5567412"/>
                  <a:pt x="3750469" y="5562451"/>
                </a:cubicBezTo>
                <a:cubicBezTo>
                  <a:pt x="3750469" y="5557490"/>
                  <a:pt x="3752949" y="5553769"/>
                  <a:pt x="3757910" y="5551289"/>
                </a:cubicBezTo>
                <a:cubicBezTo>
                  <a:pt x="3762872" y="5548808"/>
                  <a:pt x="3765352" y="5547568"/>
                  <a:pt x="3765352" y="5547568"/>
                </a:cubicBezTo>
                <a:close/>
                <a:moveTo>
                  <a:pt x="3601641" y="5547568"/>
                </a:moveTo>
                <a:lnTo>
                  <a:pt x="3594199" y="5555010"/>
                </a:lnTo>
                <a:cubicBezTo>
                  <a:pt x="3589238" y="5555010"/>
                  <a:pt x="3584278" y="5558730"/>
                  <a:pt x="3579316" y="5566172"/>
                </a:cubicBezTo>
                <a:cubicBezTo>
                  <a:pt x="3574355" y="5573613"/>
                  <a:pt x="3566915" y="5579814"/>
                  <a:pt x="3556992" y="5584775"/>
                </a:cubicBezTo>
                <a:cubicBezTo>
                  <a:pt x="3552031" y="5584775"/>
                  <a:pt x="3547071" y="5586016"/>
                  <a:pt x="3542109" y="5588496"/>
                </a:cubicBezTo>
                <a:cubicBezTo>
                  <a:pt x="3537148" y="5590977"/>
                  <a:pt x="3534668" y="5592217"/>
                  <a:pt x="3534668" y="5592217"/>
                </a:cubicBezTo>
                <a:lnTo>
                  <a:pt x="3549551" y="5592217"/>
                </a:lnTo>
                <a:cubicBezTo>
                  <a:pt x="3554512" y="5592217"/>
                  <a:pt x="3555753" y="5594697"/>
                  <a:pt x="3553271" y="5599658"/>
                </a:cubicBezTo>
                <a:cubicBezTo>
                  <a:pt x="3550791" y="5604619"/>
                  <a:pt x="3554512" y="5607099"/>
                  <a:pt x="3564434" y="5607099"/>
                </a:cubicBezTo>
                <a:lnTo>
                  <a:pt x="3571875" y="5599658"/>
                </a:lnTo>
                <a:lnTo>
                  <a:pt x="3586758" y="5592217"/>
                </a:lnTo>
                <a:cubicBezTo>
                  <a:pt x="3591719" y="5592217"/>
                  <a:pt x="3594199" y="5589736"/>
                  <a:pt x="3594199" y="5584775"/>
                </a:cubicBezTo>
                <a:lnTo>
                  <a:pt x="3601641" y="5577334"/>
                </a:lnTo>
                <a:cubicBezTo>
                  <a:pt x="3611562" y="5572373"/>
                  <a:pt x="3614043" y="5568652"/>
                  <a:pt x="3609082" y="5566172"/>
                </a:cubicBezTo>
                <a:cubicBezTo>
                  <a:pt x="3604121" y="5563692"/>
                  <a:pt x="3604121" y="5559971"/>
                  <a:pt x="3609082" y="5555010"/>
                </a:cubicBezTo>
                <a:cubicBezTo>
                  <a:pt x="3614043" y="5550049"/>
                  <a:pt x="3614043" y="5547568"/>
                  <a:pt x="3609082" y="5547568"/>
                </a:cubicBezTo>
                <a:cubicBezTo>
                  <a:pt x="3604121" y="5547568"/>
                  <a:pt x="3601641" y="5547568"/>
                  <a:pt x="3601641" y="5547568"/>
                </a:cubicBezTo>
                <a:close/>
                <a:moveTo>
                  <a:pt x="3646289" y="5540127"/>
                </a:moveTo>
                <a:lnTo>
                  <a:pt x="3623965" y="5562451"/>
                </a:lnTo>
                <a:cubicBezTo>
                  <a:pt x="3623965" y="5567412"/>
                  <a:pt x="3626445" y="5567412"/>
                  <a:pt x="3631406" y="5562451"/>
                </a:cubicBezTo>
                <a:cubicBezTo>
                  <a:pt x="3631406" y="5562451"/>
                  <a:pt x="3632646" y="5561211"/>
                  <a:pt x="3635127" y="5558730"/>
                </a:cubicBezTo>
                <a:cubicBezTo>
                  <a:pt x="3637607" y="5556250"/>
                  <a:pt x="3641328" y="5552529"/>
                  <a:pt x="3646289" y="5547568"/>
                </a:cubicBezTo>
                <a:close/>
                <a:moveTo>
                  <a:pt x="3542109" y="5540127"/>
                </a:moveTo>
                <a:cubicBezTo>
                  <a:pt x="3542109" y="5540127"/>
                  <a:pt x="3542109" y="5541367"/>
                  <a:pt x="3542109" y="5543847"/>
                </a:cubicBezTo>
                <a:cubicBezTo>
                  <a:pt x="3542109" y="5546328"/>
                  <a:pt x="3539629" y="5547568"/>
                  <a:pt x="3534668" y="5547568"/>
                </a:cubicBezTo>
                <a:cubicBezTo>
                  <a:pt x="3539629" y="5542607"/>
                  <a:pt x="3542109" y="5540127"/>
                  <a:pt x="3542109" y="5540127"/>
                </a:cubicBezTo>
                <a:close/>
                <a:moveTo>
                  <a:pt x="3757910" y="5532685"/>
                </a:moveTo>
                <a:cubicBezTo>
                  <a:pt x="3762872" y="5532685"/>
                  <a:pt x="3765352" y="5532685"/>
                  <a:pt x="3765352" y="5532685"/>
                </a:cubicBezTo>
                <a:cubicBezTo>
                  <a:pt x="3765352" y="5537647"/>
                  <a:pt x="3764111" y="5540127"/>
                  <a:pt x="3761631" y="5540127"/>
                </a:cubicBezTo>
                <a:cubicBezTo>
                  <a:pt x="3759151" y="5540127"/>
                  <a:pt x="3757910" y="5540127"/>
                  <a:pt x="3757910" y="5540127"/>
                </a:cubicBezTo>
                <a:cubicBezTo>
                  <a:pt x="3757910" y="5540127"/>
                  <a:pt x="3757910" y="5537647"/>
                  <a:pt x="3757910" y="5532685"/>
                </a:cubicBezTo>
                <a:close/>
                <a:moveTo>
                  <a:pt x="3437930" y="5517803"/>
                </a:moveTo>
                <a:cubicBezTo>
                  <a:pt x="3437930" y="5522764"/>
                  <a:pt x="3435449" y="5527725"/>
                  <a:pt x="3430488" y="5532685"/>
                </a:cubicBezTo>
                <a:cubicBezTo>
                  <a:pt x="3405684" y="5547568"/>
                  <a:pt x="3393281" y="5559971"/>
                  <a:pt x="3393281" y="5569892"/>
                </a:cubicBezTo>
                <a:cubicBezTo>
                  <a:pt x="3393281" y="5569892"/>
                  <a:pt x="3389560" y="5572373"/>
                  <a:pt x="3382119" y="5577334"/>
                </a:cubicBezTo>
                <a:cubicBezTo>
                  <a:pt x="3374678" y="5582295"/>
                  <a:pt x="3373438" y="5587256"/>
                  <a:pt x="3378398" y="5592217"/>
                </a:cubicBezTo>
                <a:lnTo>
                  <a:pt x="3378398" y="5599658"/>
                </a:lnTo>
                <a:lnTo>
                  <a:pt x="3385840" y="5592217"/>
                </a:lnTo>
                <a:cubicBezTo>
                  <a:pt x="3390801" y="5587256"/>
                  <a:pt x="3394521" y="5586016"/>
                  <a:pt x="3397003" y="5588496"/>
                </a:cubicBezTo>
                <a:cubicBezTo>
                  <a:pt x="3399483" y="5590977"/>
                  <a:pt x="3403203" y="5590977"/>
                  <a:pt x="3408165" y="5588496"/>
                </a:cubicBezTo>
                <a:cubicBezTo>
                  <a:pt x="3413125" y="5586016"/>
                  <a:pt x="3415605" y="5582295"/>
                  <a:pt x="3415605" y="5577334"/>
                </a:cubicBezTo>
                <a:lnTo>
                  <a:pt x="3423048" y="5569892"/>
                </a:lnTo>
                <a:lnTo>
                  <a:pt x="3430488" y="5569892"/>
                </a:lnTo>
                <a:cubicBezTo>
                  <a:pt x="3430488" y="5559971"/>
                  <a:pt x="3430488" y="5555010"/>
                  <a:pt x="3430488" y="5555010"/>
                </a:cubicBezTo>
                <a:lnTo>
                  <a:pt x="3475137" y="5517803"/>
                </a:lnTo>
                <a:lnTo>
                  <a:pt x="3467695" y="5517803"/>
                </a:lnTo>
                <a:cubicBezTo>
                  <a:pt x="3462734" y="5517803"/>
                  <a:pt x="3460255" y="5517803"/>
                  <a:pt x="3460255" y="5517803"/>
                </a:cubicBezTo>
                <a:close/>
                <a:moveTo>
                  <a:pt x="342305" y="5517803"/>
                </a:moveTo>
                <a:cubicBezTo>
                  <a:pt x="342305" y="5517803"/>
                  <a:pt x="344785" y="5517803"/>
                  <a:pt x="349746" y="5517803"/>
                </a:cubicBezTo>
                <a:cubicBezTo>
                  <a:pt x="349746" y="5522764"/>
                  <a:pt x="349746" y="5525244"/>
                  <a:pt x="349746" y="5525244"/>
                </a:cubicBezTo>
                <a:close/>
                <a:moveTo>
                  <a:pt x="3780235" y="5510361"/>
                </a:moveTo>
                <a:lnTo>
                  <a:pt x="3802559" y="5517803"/>
                </a:lnTo>
                <a:cubicBezTo>
                  <a:pt x="3807520" y="5527725"/>
                  <a:pt x="3810000" y="5532685"/>
                  <a:pt x="3810000" y="5532685"/>
                </a:cubicBezTo>
                <a:lnTo>
                  <a:pt x="3795118" y="5532685"/>
                </a:lnTo>
                <a:cubicBezTo>
                  <a:pt x="3790156" y="5532685"/>
                  <a:pt x="3787676" y="5532685"/>
                  <a:pt x="3787676" y="5532685"/>
                </a:cubicBezTo>
                <a:cubicBezTo>
                  <a:pt x="3782715" y="5527725"/>
                  <a:pt x="3780235" y="5524004"/>
                  <a:pt x="3780235" y="5521523"/>
                </a:cubicBezTo>
                <a:cubicBezTo>
                  <a:pt x="3780235" y="5519043"/>
                  <a:pt x="3780235" y="5515322"/>
                  <a:pt x="3780235" y="5510361"/>
                </a:cubicBezTo>
                <a:close/>
                <a:moveTo>
                  <a:pt x="3854648" y="5502920"/>
                </a:moveTo>
                <a:cubicBezTo>
                  <a:pt x="3854648" y="5502920"/>
                  <a:pt x="3855889" y="5502920"/>
                  <a:pt x="3858370" y="5502920"/>
                </a:cubicBezTo>
                <a:cubicBezTo>
                  <a:pt x="3860850" y="5502920"/>
                  <a:pt x="3862090" y="5504160"/>
                  <a:pt x="3862090" y="5506640"/>
                </a:cubicBezTo>
                <a:cubicBezTo>
                  <a:pt x="3862090" y="5509121"/>
                  <a:pt x="3859609" y="5510361"/>
                  <a:pt x="3854648" y="5510361"/>
                </a:cubicBezTo>
                <a:close/>
                <a:moveTo>
                  <a:pt x="3919761" y="5500594"/>
                </a:moveTo>
                <a:cubicBezTo>
                  <a:pt x="3921001" y="5500904"/>
                  <a:pt x="3921622" y="5501680"/>
                  <a:pt x="3921622" y="5502920"/>
                </a:cubicBezTo>
                <a:lnTo>
                  <a:pt x="3906738" y="5510361"/>
                </a:lnTo>
                <a:lnTo>
                  <a:pt x="3876973" y="5532685"/>
                </a:lnTo>
                <a:cubicBezTo>
                  <a:pt x="3872012" y="5537647"/>
                  <a:pt x="3867051" y="5540127"/>
                  <a:pt x="3862090" y="5540127"/>
                </a:cubicBezTo>
                <a:cubicBezTo>
                  <a:pt x="3862090" y="5535166"/>
                  <a:pt x="3863330" y="5530205"/>
                  <a:pt x="3865811" y="5525244"/>
                </a:cubicBezTo>
                <a:cubicBezTo>
                  <a:pt x="3868291" y="5520283"/>
                  <a:pt x="3876973" y="5515322"/>
                  <a:pt x="3891855" y="5510361"/>
                </a:cubicBezTo>
                <a:cubicBezTo>
                  <a:pt x="3906738" y="5502920"/>
                  <a:pt x="3916040" y="5499664"/>
                  <a:pt x="3919761" y="5500594"/>
                </a:cubicBezTo>
                <a:close/>
                <a:moveTo>
                  <a:pt x="3509553" y="5497649"/>
                </a:moveTo>
                <a:lnTo>
                  <a:pt x="3508623" y="5499199"/>
                </a:lnTo>
                <a:cubicBezTo>
                  <a:pt x="3507383" y="5500439"/>
                  <a:pt x="3505832" y="5500749"/>
                  <a:pt x="3503972" y="5500129"/>
                </a:cubicBezTo>
                <a:lnTo>
                  <a:pt x="3503308" y="5499655"/>
                </a:lnTo>
                <a:lnTo>
                  <a:pt x="3504902" y="5499199"/>
                </a:lnTo>
                <a:close/>
                <a:moveTo>
                  <a:pt x="3718673" y="5486684"/>
                </a:moveTo>
                <a:lnTo>
                  <a:pt x="3707681" y="5495478"/>
                </a:lnTo>
                <a:cubicBezTo>
                  <a:pt x="3698999" y="5500440"/>
                  <a:pt x="3688457" y="5502920"/>
                  <a:pt x="3676055" y="5502920"/>
                </a:cubicBezTo>
                <a:cubicBezTo>
                  <a:pt x="3676055" y="5502920"/>
                  <a:pt x="3669854" y="5506640"/>
                  <a:pt x="3657451" y="5514082"/>
                </a:cubicBezTo>
                <a:cubicBezTo>
                  <a:pt x="3645049" y="5521523"/>
                  <a:pt x="3638848" y="5525244"/>
                  <a:pt x="3638848" y="5525244"/>
                </a:cubicBezTo>
                <a:lnTo>
                  <a:pt x="3623965" y="5540127"/>
                </a:lnTo>
                <a:cubicBezTo>
                  <a:pt x="3623965" y="5545088"/>
                  <a:pt x="3633887" y="5540127"/>
                  <a:pt x="3653731" y="5525244"/>
                </a:cubicBezTo>
                <a:lnTo>
                  <a:pt x="3676055" y="5517803"/>
                </a:lnTo>
                <a:lnTo>
                  <a:pt x="3690938" y="5510361"/>
                </a:lnTo>
                <a:cubicBezTo>
                  <a:pt x="3705820" y="5505400"/>
                  <a:pt x="3713262" y="5502920"/>
                  <a:pt x="3713262" y="5502920"/>
                </a:cubicBezTo>
                <a:cubicBezTo>
                  <a:pt x="3723183" y="5502920"/>
                  <a:pt x="3725665" y="5497959"/>
                  <a:pt x="3720703" y="5488037"/>
                </a:cubicBezTo>
                <a:cubicBezTo>
                  <a:pt x="3719463" y="5488037"/>
                  <a:pt x="3718688" y="5487882"/>
                  <a:pt x="3718378" y="5487572"/>
                </a:cubicBezTo>
                <a:close/>
                <a:moveTo>
                  <a:pt x="3966270" y="5480595"/>
                </a:moveTo>
                <a:lnTo>
                  <a:pt x="3966270" y="5488037"/>
                </a:lnTo>
                <a:cubicBezTo>
                  <a:pt x="3961309" y="5488037"/>
                  <a:pt x="3956348" y="5490518"/>
                  <a:pt x="3951387" y="5495478"/>
                </a:cubicBezTo>
                <a:lnTo>
                  <a:pt x="3943945" y="5502920"/>
                </a:lnTo>
                <a:lnTo>
                  <a:pt x="3951387" y="5488037"/>
                </a:lnTo>
                <a:cubicBezTo>
                  <a:pt x="3961309" y="5483076"/>
                  <a:pt x="3966270" y="5480595"/>
                  <a:pt x="3966270" y="5480595"/>
                </a:cubicBezTo>
                <a:close/>
                <a:moveTo>
                  <a:pt x="401836" y="5480595"/>
                </a:moveTo>
                <a:cubicBezTo>
                  <a:pt x="396875" y="5485557"/>
                  <a:pt x="393155" y="5488037"/>
                  <a:pt x="390674" y="5488037"/>
                </a:cubicBezTo>
                <a:cubicBezTo>
                  <a:pt x="388193" y="5488037"/>
                  <a:pt x="384473" y="5488037"/>
                  <a:pt x="379512" y="5488037"/>
                </a:cubicBezTo>
                <a:lnTo>
                  <a:pt x="386953" y="5495478"/>
                </a:lnTo>
                <a:cubicBezTo>
                  <a:pt x="391914" y="5495478"/>
                  <a:pt x="394395" y="5495478"/>
                  <a:pt x="394395" y="5495478"/>
                </a:cubicBezTo>
                <a:cubicBezTo>
                  <a:pt x="394395" y="5500440"/>
                  <a:pt x="396875" y="5500440"/>
                  <a:pt x="401836" y="5495478"/>
                </a:cubicBezTo>
                <a:cubicBezTo>
                  <a:pt x="406797" y="5495478"/>
                  <a:pt x="410518" y="5494238"/>
                  <a:pt x="412998" y="5491758"/>
                </a:cubicBezTo>
                <a:cubicBezTo>
                  <a:pt x="415479" y="5489278"/>
                  <a:pt x="416719" y="5488037"/>
                  <a:pt x="416719" y="5488037"/>
                </a:cubicBezTo>
                <a:close/>
                <a:moveTo>
                  <a:pt x="3854648" y="5473154"/>
                </a:moveTo>
                <a:cubicBezTo>
                  <a:pt x="3854648" y="5473154"/>
                  <a:pt x="3854648" y="5475635"/>
                  <a:pt x="3854648" y="5480595"/>
                </a:cubicBezTo>
                <a:lnTo>
                  <a:pt x="3847207" y="5495478"/>
                </a:lnTo>
                <a:cubicBezTo>
                  <a:pt x="3842246" y="5495478"/>
                  <a:pt x="3839766" y="5492998"/>
                  <a:pt x="3839766" y="5488037"/>
                </a:cubicBezTo>
                <a:cubicBezTo>
                  <a:pt x="3839766" y="5483076"/>
                  <a:pt x="3842246" y="5480595"/>
                  <a:pt x="3847207" y="5480595"/>
                </a:cubicBezTo>
                <a:cubicBezTo>
                  <a:pt x="3852169" y="5475635"/>
                  <a:pt x="3854648" y="5473154"/>
                  <a:pt x="3854648" y="5473154"/>
                </a:cubicBezTo>
                <a:close/>
                <a:moveTo>
                  <a:pt x="3888135" y="5463387"/>
                </a:moveTo>
                <a:cubicBezTo>
                  <a:pt x="3889375" y="5463697"/>
                  <a:pt x="3890615" y="5464473"/>
                  <a:pt x="3891855" y="5465713"/>
                </a:cubicBezTo>
                <a:lnTo>
                  <a:pt x="3884415" y="5480595"/>
                </a:lnTo>
                <a:lnTo>
                  <a:pt x="3876973" y="5480595"/>
                </a:lnTo>
                <a:lnTo>
                  <a:pt x="3876973" y="5473154"/>
                </a:lnTo>
                <a:cubicBezTo>
                  <a:pt x="3880693" y="5465713"/>
                  <a:pt x="3884415" y="5462457"/>
                  <a:pt x="3888135" y="5463387"/>
                </a:cubicBezTo>
                <a:close/>
                <a:moveTo>
                  <a:pt x="3929063" y="5458271"/>
                </a:moveTo>
                <a:lnTo>
                  <a:pt x="3914180" y="5473154"/>
                </a:lnTo>
                <a:cubicBezTo>
                  <a:pt x="3909219" y="5473154"/>
                  <a:pt x="3906738" y="5473154"/>
                  <a:pt x="3906738" y="5473154"/>
                </a:cubicBezTo>
                <a:cubicBezTo>
                  <a:pt x="3906738" y="5473154"/>
                  <a:pt x="3910460" y="5470674"/>
                  <a:pt x="3917900" y="5465713"/>
                </a:cubicBezTo>
                <a:cubicBezTo>
                  <a:pt x="3925342" y="5460752"/>
                  <a:pt x="3929063" y="5458271"/>
                  <a:pt x="3929063" y="5458271"/>
                </a:cubicBezTo>
                <a:close/>
                <a:moveTo>
                  <a:pt x="3966270" y="5450830"/>
                </a:moveTo>
                <a:cubicBezTo>
                  <a:pt x="3966270" y="5460752"/>
                  <a:pt x="3958829" y="5465713"/>
                  <a:pt x="3943945" y="5465713"/>
                </a:cubicBezTo>
                <a:lnTo>
                  <a:pt x="3943945" y="5458271"/>
                </a:lnTo>
                <a:cubicBezTo>
                  <a:pt x="3948906" y="5458271"/>
                  <a:pt x="3952627" y="5457031"/>
                  <a:pt x="3955107" y="5454551"/>
                </a:cubicBezTo>
                <a:cubicBezTo>
                  <a:pt x="3957588" y="5452070"/>
                  <a:pt x="3961309" y="5450830"/>
                  <a:pt x="3966270" y="5450830"/>
                </a:cubicBezTo>
                <a:close/>
                <a:moveTo>
                  <a:pt x="3571875" y="5443388"/>
                </a:moveTo>
                <a:lnTo>
                  <a:pt x="3571875" y="5443388"/>
                </a:lnTo>
                <a:lnTo>
                  <a:pt x="3571875" y="5443388"/>
                </a:lnTo>
                <a:close/>
                <a:moveTo>
                  <a:pt x="4055566" y="5435947"/>
                </a:moveTo>
                <a:lnTo>
                  <a:pt x="4040684" y="5450830"/>
                </a:lnTo>
                <a:lnTo>
                  <a:pt x="4025801" y="5450830"/>
                </a:lnTo>
                <a:close/>
                <a:moveTo>
                  <a:pt x="3943945" y="5435947"/>
                </a:moveTo>
                <a:cubicBezTo>
                  <a:pt x="3943945" y="5435947"/>
                  <a:pt x="3946426" y="5435947"/>
                  <a:pt x="3951387" y="5435947"/>
                </a:cubicBezTo>
                <a:cubicBezTo>
                  <a:pt x="3951387" y="5440908"/>
                  <a:pt x="3951387" y="5443388"/>
                  <a:pt x="3951387" y="5443388"/>
                </a:cubicBezTo>
                <a:close/>
                <a:moveTo>
                  <a:pt x="4070449" y="5428506"/>
                </a:moveTo>
                <a:lnTo>
                  <a:pt x="4077891" y="5428506"/>
                </a:lnTo>
                <a:cubicBezTo>
                  <a:pt x="4077891" y="5433467"/>
                  <a:pt x="4075410" y="5435947"/>
                  <a:pt x="4070449" y="5435947"/>
                </a:cubicBezTo>
                <a:close/>
                <a:moveTo>
                  <a:pt x="4003477" y="5428506"/>
                </a:moveTo>
                <a:lnTo>
                  <a:pt x="4003477" y="5443388"/>
                </a:lnTo>
                <a:cubicBezTo>
                  <a:pt x="3983633" y="5458271"/>
                  <a:pt x="3973711" y="5460752"/>
                  <a:pt x="3973711" y="5450830"/>
                </a:cubicBezTo>
                <a:close/>
                <a:moveTo>
                  <a:pt x="334863" y="5421064"/>
                </a:moveTo>
                <a:cubicBezTo>
                  <a:pt x="339824" y="5426026"/>
                  <a:pt x="342305" y="5428506"/>
                  <a:pt x="342305" y="5428506"/>
                </a:cubicBezTo>
                <a:lnTo>
                  <a:pt x="334863" y="5428506"/>
                </a:lnTo>
                <a:cubicBezTo>
                  <a:pt x="329903" y="5428506"/>
                  <a:pt x="329903" y="5426026"/>
                  <a:pt x="334863" y="5421064"/>
                </a:cubicBezTo>
                <a:close/>
                <a:moveTo>
                  <a:pt x="4107656" y="5413623"/>
                </a:moveTo>
                <a:cubicBezTo>
                  <a:pt x="4107656" y="5413623"/>
                  <a:pt x="4105176" y="5416103"/>
                  <a:pt x="4100215" y="5421064"/>
                </a:cubicBezTo>
                <a:lnTo>
                  <a:pt x="4092773" y="5428506"/>
                </a:lnTo>
                <a:lnTo>
                  <a:pt x="4092773" y="5421064"/>
                </a:lnTo>
                <a:cubicBezTo>
                  <a:pt x="4102695" y="5416103"/>
                  <a:pt x="4107656" y="5413623"/>
                  <a:pt x="4107656" y="5413623"/>
                </a:cubicBezTo>
                <a:close/>
                <a:moveTo>
                  <a:pt x="3616523" y="5413623"/>
                </a:moveTo>
                <a:cubicBezTo>
                  <a:pt x="3616523" y="5418584"/>
                  <a:pt x="3611562" y="5426026"/>
                  <a:pt x="3601641" y="5435947"/>
                </a:cubicBezTo>
                <a:cubicBezTo>
                  <a:pt x="3591719" y="5435947"/>
                  <a:pt x="3587998" y="5438428"/>
                  <a:pt x="3590478" y="5443388"/>
                </a:cubicBezTo>
                <a:cubicBezTo>
                  <a:pt x="3592960" y="5448350"/>
                  <a:pt x="3589238" y="5453311"/>
                  <a:pt x="3579316" y="5458271"/>
                </a:cubicBezTo>
                <a:cubicBezTo>
                  <a:pt x="3569395" y="5463233"/>
                  <a:pt x="3565674" y="5466953"/>
                  <a:pt x="3568154" y="5469433"/>
                </a:cubicBezTo>
                <a:cubicBezTo>
                  <a:pt x="3570635" y="5471914"/>
                  <a:pt x="3569395" y="5473154"/>
                  <a:pt x="3564434" y="5473154"/>
                </a:cubicBezTo>
                <a:cubicBezTo>
                  <a:pt x="3564434" y="5478115"/>
                  <a:pt x="3564434" y="5480595"/>
                  <a:pt x="3564434" y="5480595"/>
                </a:cubicBezTo>
                <a:cubicBezTo>
                  <a:pt x="3564434" y="5485557"/>
                  <a:pt x="3561953" y="5488037"/>
                  <a:pt x="3556992" y="5488037"/>
                </a:cubicBezTo>
                <a:cubicBezTo>
                  <a:pt x="3552031" y="5488037"/>
                  <a:pt x="3549551" y="5489278"/>
                  <a:pt x="3549551" y="5491758"/>
                </a:cubicBezTo>
                <a:cubicBezTo>
                  <a:pt x="3549551" y="5494238"/>
                  <a:pt x="3545830" y="5496719"/>
                  <a:pt x="3538389" y="5499199"/>
                </a:cubicBezTo>
                <a:cubicBezTo>
                  <a:pt x="3530947" y="5501680"/>
                  <a:pt x="3527226" y="5507881"/>
                  <a:pt x="3527226" y="5517803"/>
                </a:cubicBezTo>
                <a:lnTo>
                  <a:pt x="3519785" y="5510361"/>
                </a:lnTo>
                <a:cubicBezTo>
                  <a:pt x="3514825" y="5505400"/>
                  <a:pt x="3512344" y="5501680"/>
                  <a:pt x="3512344" y="5499199"/>
                </a:cubicBezTo>
                <a:cubicBezTo>
                  <a:pt x="3512344" y="5497959"/>
                  <a:pt x="3511724" y="5497339"/>
                  <a:pt x="3510484" y="5497339"/>
                </a:cubicBezTo>
                <a:lnTo>
                  <a:pt x="3509553" y="5497649"/>
                </a:lnTo>
                <a:lnTo>
                  <a:pt x="3511414" y="5494548"/>
                </a:lnTo>
                <a:cubicBezTo>
                  <a:pt x="3512033" y="5492688"/>
                  <a:pt x="3512344" y="5490518"/>
                  <a:pt x="3512344" y="5488037"/>
                </a:cubicBezTo>
                <a:lnTo>
                  <a:pt x="3527226" y="5480595"/>
                </a:lnTo>
                <a:lnTo>
                  <a:pt x="3542109" y="5465713"/>
                </a:lnTo>
                <a:lnTo>
                  <a:pt x="3556992" y="5458271"/>
                </a:lnTo>
                <a:lnTo>
                  <a:pt x="3564434" y="5450830"/>
                </a:lnTo>
                <a:cubicBezTo>
                  <a:pt x="3564434" y="5450830"/>
                  <a:pt x="3565674" y="5449590"/>
                  <a:pt x="3568154" y="5447109"/>
                </a:cubicBezTo>
                <a:lnTo>
                  <a:pt x="3571875" y="5443388"/>
                </a:lnTo>
                <a:lnTo>
                  <a:pt x="3579316" y="5450830"/>
                </a:lnTo>
                <a:cubicBezTo>
                  <a:pt x="3579316" y="5450830"/>
                  <a:pt x="3579316" y="5449590"/>
                  <a:pt x="3579316" y="5447109"/>
                </a:cubicBezTo>
                <a:lnTo>
                  <a:pt x="3571875" y="5443388"/>
                </a:lnTo>
                <a:lnTo>
                  <a:pt x="3579316" y="5435947"/>
                </a:lnTo>
                <a:cubicBezTo>
                  <a:pt x="3589238" y="5430986"/>
                  <a:pt x="3596679" y="5426026"/>
                  <a:pt x="3601641" y="5421064"/>
                </a:cubicBezTo>
                <a:cubicBezTo>
                  <a:pt x="3606602" y="5416103"/>
                  <a:pt x="3611562" y="5413623"/>
                  <a:pt x="3616523" y="5413623"/>
                </a:cubicBezTo>
                <a:close/>
                <a:moveTo>
                  <a:pt x="4122539" y="5406181"/>
                </a:moveTo>
                <a:lnTo>
                  <a:pt x="4129980" y="5406181"/>
                </a:lnTo>
                <a:cubicBezTo>
                  <a:pt x="4129980" y="5406181"/>
                  <a:pt x="4127500" y="5408662"/>
                  <a:pt x="4122539" y="5413623"/>
                </a:cubicBezTo>
                <a:close/>
                <a:moveTo>
                  <a:pt x="3936504" y="5406181"/>
                </a:moveTo>
                <a:lnTo>
                  <a:pt x="3936504" y="5413623"/>
                </a:lnTo>
                <a:cubicBezTo>
                  <a:pt x="3936504" y="5418584"/>
                  <a:pt x="3936504" y="5421064"/>
                  <a:pt x="3936504" y="5421064"/>
                </a:cubicBezTo>
                <a:cubicBezTo>
                  <a:pt x="3936504" y="5421064"/>
                  <a:pt x="3935264" y="5419824"/>
                  <a:pt x="3932783" y="5417344"/>
                </a:cubicBezTo>
                <a:cubicBezTo>
                  <a:pt x="3930303" y="5414863"/>
                  <a:pt x="3929063" y="5413623"/>
                  <a:pt x="3929063" y="5413623"/>
                </a:cubicBezTo>
                <a:cubicBezTo>
                  <a:pt x="3934024" y="5413623"/>
                  <a:pt x="3936504" y="5411143"/>
                  <a:pt x="3936504" y="5406181"/>
                </a:cubicBezTo>
                <a:close/>
                <a:moveTo>
                  <a:pt x="4156025" y="5391299"/>
                </a:moveTo>
                <a:cubicBezTo>
                  <a:pt x="4158506" y="5391299"/>
                  <a:pt x="4158506" y="5392539"/>
                  <a:pt x="4156025" y="5395019"/>
                </a:cubicBezTo>
                <a:cubicBezTo>
                  <a:pt x="4153545" y="5397500"/>
                  <a:pt x="4152305" y="5398740"/>
                  <a:pt x="4152305" y="5398740"/>
                </a:cubicBezTo>
                <a:cubicBezTo>
                  <a:pt x="4152305" y="5393779"/>
                  <a:pt x="4153545" y="5391299"/>
                  <a:pt x="4156025" y="5391299"/>
                </a:cubicBezTo>
                <a:close/>
                <a:moveTo>
                  <a:pt x="3676055" y="5361533"/>
                </a:moveTo>
                <a:lnTo>
                  <a:pt x="3676055" y="5376416"/>
                </a:lnTo>
                <a:lnTo>
                  <a:pt x="3668613" y="5376416"/>
                </a:lnTo>
                <a:cubicBezTo>
                  <a:pt x="3668613" y="5371455"/>
                  <a:pt x="3669854" y="5367734"/>
                  <a:pt x="3672334" y="5365254"/>
                </a:cubicBezTo>
                <a:cubicBezTo>
                  <a:pt x="3674814" y="5362774"/>
                  <a:pt x="3676055" y="5361533"/>
                  <a:pt x="3676055" y="5361533"/>
                </a:cubicBezTo>
                <a:close/>
                <a:moveTo>
                  <a:pt x="6593085" y="5354092"/>
                </a:moveTo>
                <a:cubicBezTo>
                  <a:pt x="6598047" y="5354092"/>
                  <a:pt x="6599286" y="5355332"/>
                  <a:pt x="6596806" y="5357812"/>
                </a:cubicBezTo>
                <a:cubicBezTo>
                  <a:pt x="6594326" y="5360293"/>
                  <a:pt x="6593085" y="5361533"/>
                  <a:pt x="6593085" y="5361533"/>
                </a:cubicBezTo>
                <a:cubicBezTo>
                  <a:pt x="6593085" y="5361533"/>
                  <a:pt x="6593085" y="5359053"/>
                  <a:pt x="6593085" y="5354092"/>
                </a:cubicBezTo>
                <a:close/>
                <a:moveTo>
                  <a:pt x="4249043" y="5354092"/>
                </a:moveTo>
                <a:cubicBezTo>
                  <a:pt x="4254004" y="5354092"/>
                  <a:pt x="4258965" y="5354092"/>
                  <a:pt x="4263926" y="5354092"/>
                </a:cubicBezTo>
                <a:lnTo>
                  <a:pt x="4256484" y="5361533"/>
                </a:lnTo>
                <a:close/>
                <a:moveTo>
                  <a:pt x="3910460" y="5350371"/>
                </a:moveTo>
                <a:cubicBezTo>
                  <a:pt x="3912940" y="5350371"/>
                  <a:pt x="3914180" y="5351611"/>
                  <a:pt x="3914180" y="5354092"/>
                </a:cubicBezTo>
                <a:lnTo>
                  <a:pt x="3899297" y="5368974"/>
                </a:lnTo>
                <a:cubicBezTo>
                  <a:pt x="3894336" y="5368974"/>
                  <a:pt x="3889375" y="5368974"/>
                  <a:pt x="3884415" y="5368974"/>
                </a:cubicBezTo>
                <a:cubicBezTo>
                  <a:pt x="3884415" y="5373936"/>
                  <a:pt x="3879453" y="5380136"/>
                  <a:pt x="3869532" y="5387578"/>
                </a:cubicBezTo>
                <a:cubicBezTo>
                  <a:pt x="3859609" y="5395019"/>
                  <a:pt x="3853408" y="5397500"/>
                  <a:pt x="3850928" y="5395019"/>
                </a:cubicBezTo>
                <a:cubicBezTo>
                  <a:pt x="3848447" y="5392539"/>
                  <a:pt x="3839766" y="5397500"/>
                  <a:pt x="3824883" y="5409902"/>
                </a:cubicBezTo>
                <a:cubicBezTo>
                  <a:pt x="3810000" y="5422305"/>
                  <a:pt x="3797598" y="5430986"/>
                  <a:pt x="3787676" y="5435947"/>
                </a:cubicBezTo>
                <a:lnTo>
                  <a:pt x="3772793" y="5443388"/>
                </a:lnTo>
                <a:lnTo>
                  <a:pt x="3772793" y="5428506"/>
                </a:lnTo>
                <a:cubicBezTo>
                  <a:pt x="3772793" y="5423545"/>
                  <a:pt x="3772793" y="5418584"/>
                  <a:pt x="3772793" y="5413623"/>
                </a:cubicBezTo>
                <a:cubicBezTo>
                  <a:pt x="3772793" y="5408662"/>
                  <a:pt x="3772793" y="5406181"/>
                  <a:pt x="3772793" y="5406181"/>
                </a:cubicBezTo>
                <a:lnTo>
                  <a:pt x="3787676" y="5406181"/>
                </a:lnTo>
                <a:lnTo>
                  <a:pt x="3802559" y="5398740"/>
                </a:lnTo>
                <a:cubicBezTo>
                  <a:pt x="3807520" y="5398740"/>
                  <a:pt x="3811240" y="5397500"/>
                  <a:pt x="3813721" y="5395019"/>
                </a:cubicBezTo>
                <a:cubicBezTo>
                  <a:pt x="3816201" y="5392539"/>
                  <a:pt x="3819922" y="5391299"/>
                  <a:pt x="3824883" y="5391299"/>
                </a:cubicBezTo>
                <a:cubicBezTo>
                  <a:pt x="3829844" y="5391299"/>
                  <a:pt x="3854648" y="5378896"/>
                  <a:pt x="3899297" y="5354092"/>
                </a:cubicBezTo>
                <a:cubicBezTo>
                  <a:pt x="3904258" y="5351611"/>
                  <a:pt x="3907979" y="5350371"/>
                  <a:pt x="3910460" y="5350371"/>
                </a:cubicBezTo>
                <a:close/>
                <a:moveTo>
                  <a:pt x="6503789" y="5346650"/>
                </a:moveTo>
                <a:lnTo>
                  <a:pt x="6518671" y="5346650"/>
                </a:lnTo>
                <a:lnTo>
                  <a:pt x="6526113" y="5354092"/>
                </a:lnTo>
                <a:lnTo>
                  <a:pt x="6518671" y="5354092"/>
                </a:lnTo>
                <a:close/>
                <a:moveTo>
                  <a:pt x="3969990" y="5346650"/>
                </a:moveTo>
                <a:cubicBezTo>
                  <a:pt x="3972471" y="5346650"/>
                  <a:pt x="3971231" y="5351611"/>
                  <a:pt x="3966270" y="5361533"/>
                </a:cubicBezTo>
                <a:lnTo>
                  <a:pt x="3951387" y="5368974"/>
                </a:lnTo>
                <a:cubicBezTo>
                  <a:pt x="3941465" y="5368974"/>
                  <a:pt x="3934024" y="5371455"/>
                  <a:pt x="3929063" y="5376416"/>
                </a:cubicBezTo>
                <a:lnTo>
                  <a:pt x="3921622" y="5376416"/>
                </a:lnTo>
                <a:cubicBezTo>
                  <a:pt x="3916660" y="5376416"/>
                  <a:pt x="3916660" y="5375176"/>
                  <a:pt x="3921622" y="5372695"/>
                </a:cubicBezTo>
                <a:cubicBezTo>
                  <a:pt x="3926582" y="5370215"/>
                  <a:pt x="3935264" y="5365254"/>
                  <a:pt x="3947667" y="5357812"/>
                </a:cubicBezTo>
                <a:cubicBezTo>
                  <a:pt x="3960068" y="5350371"/>
                  <a:pt x="3967510" y="5346650"/>
                  <a:pt x="3969990" y="5346650"/>
                </a:cubicBezTo>
                <a:close/>
                <a:moveTo>
                  <a:pt x="416719" y="5346650"/>
                </a:moveTo>
                <a:cubicBezTo>
                  <a:pt x="411758" y="5346650"/>
                  <a:pt x="409277" y="5349131"/>
                  <a:pt x="409277" y="5354092"/>
                </a:cubicBezTo>
                <a:cubicBezTo>
                  <a:pt x="409277" y="5359053"/>
                  <a:pt x="409277" y="5361533"/>
                  <a:pt x="409277" y="5361533"/>
                </a:cubicBezTo>
                <a:cubicBezTo>
                  <a:pt x="409277" y="5361533"/>
                  <a:pt x="411758" y="5359053"/>
                  <a:pt x="416719" y="5354092"/>
                </a:cubicBezTo>
                <a:cubicBezTo>
                  <a:pt x="416719" y="5354092"/>
                  <a:pt x="416719" y="5351611"/>
                  <a:pt x="416719" y="5346650"/>
                </a:cubicBezTo>
                <a:close/>
                <a:moveTo>
                  <a:pt x="6466581" y="5339209"/>
                </a:moveTo>
                <a:lnTo>
                  <a:pt x="6474023" y="5339209"/>
                </a:lnTo>
                <a:cubicBezTo>
                  <a:pt x="6474023" y="5344170"/>
                  <a:pt x="6472783" y="5346650"/>
                  <a:pt x="6470302" y="5346650"/>
                </a:cubicBezTo>
                <a:cubicBezTo>
                  <a:pt x="6467822" y="5346650"/>
                  <a:pt x="6466581" y="5344170"/>
                  <a:pt x="6466581" y="5339209"/>
                </a:cubicBezTo>
                <a:close/>
                <a:moveTo>
                  <a:pt x="4308574" y="5339209"/>
                </a:moveTo>
                <a:lnTo>
                  <a:pt x="4293691" y="5354092"/>
                </a:lnTo>
                <a:cubicBezTo>
                  <a:pt x="4283770" y="5354092"/>
                  <a:pt x="4276329" y="5354092"/>
                  <a:pt x="4271367" y="5354092"/>
                </a:cubicBezTo>
                <a:close/>
                <a:moveTo>
                  <a:pt x="6511230" y="5331767"/>
                </a:moveTo>
                <a:cubicBezTo>
                  <a:pt x="6511230" y="5331767"/>
                  <a:pt x="6513710" y="5334248"/>
                  <a:pt x="6518671" y="5339209"/>
                </a:cubicBezTo>
                <a:cubicBezTo>
                  <a:pt x="6518671" y="5339209"/>
                  <a:pt x="6516191" y="5339209"/>
                  <a:pt x="6511230" y="5339209"/>
                </a:cubicBezTo>
                <a:close/>
                <a:moveTo>
                  <a:pt x="4003477" y="5331767"/>
                </a:moveTo>
                <a:lnTo>
                  <a:pt x="4003477" y="5339209"/>
                </a:lnTo>
                <a:cubicBezTo>
                  <a:pt x="3998516" y="5339209"/>
                  <a:pt x="3997276" y="5340449"/>
                  <a:pt x="3999756" y="5342929"/>
                </a:cubicBezTo>
                <a:cubicBezTo>
                  <a:pt x="4002237" y="5345410"/>
                  <a:pt x="4003477" y="5346650"/>
                  <a:pt x="4003477" y="5346650"/>
                </a:cubicBezTo>
                <a:lnTo>
                  <a:pt x="4010918" y="5339209"/>
                </a:lnTo>
                <a:cubicBezTo>
                  <a:pt x="4010918" y="5334248"/>
                  <a:pt x="4010918" y="5331767"/>
                  <a:pt x="4010918" y="5331767"/>
                </a:cubicBezTo>
                <a:close/>
                <a:moveTo>
                  <a:pt x="3787676" y="5331767"/>
                </a:moveTo>
                <a:cubicBezTo>
                  <a:pt x="3792637" y="5331767"/>
                  <a:pt x="3793877" y="5333008"/>
                  <a:pt x="3791397" y="5335488"/>
                </a:cubicBezTo>
                <a:cubicBezTo>
                  <a:pt x="3788917" y="5337969"/>
                  <a:pt x="3787676" y="5339209"/>
                  <a:pt x="3787676" y="5339209"/>
                </a:cubicBezTo>
                <a:cubicBezTo>
                  <a:pt x="3787676" y="5339209"/>
                  <a:pt x="3787676" y="5336729"/>
                  <a:pt x="3787676" y="5331767"/>
                </a:cubicBezTo>
                <a:close/>
                <a:moveTo>
                  <a:pt x="4353223" y="5324326"/>
                </a:moveTo>
                <a:lnTo>
                  <a:pt x="4353223" y="5331767"/>
                </a:lnTo>
                <a:lnTo>
                  <a:pt x="4330898" y="5331767"/>
                </a:lnTo>
                <a:cubicBezTo>
                  <a:pt x="4335859" y="5331767"/>
                  <a:pt x="4339580" y="5330527"/>
                  <a:pt x="4342061" y="5328047"/>
                </a:cubicBezTo>
                <a:cubicBezTo>
                  <a:pt x="4344541" y="5325567"/>
                  <a:pt x="4348262" y="5324326"/>
                  <a:pt x="4353223" y="5324326"/>
                </a:cubicBezTo>
                <a:close/>
                <a:moveTo>
                  <a:pt x="416719" y="5302002"/>
                </a:moveTo>
                <a:cubicBezTo>
                  <a:pt x="421680" y="5302002"/>
                  <a:pt x="422920" y="5303242"/>
                  <a:pt x="420440" y="5305722"/>
                </a:cubicBezTo>
                <a:cubicBezTo>
                  <a:pt x="417959" y="5308203"/>
                  <a:pt x="416719" y="5309443"/>
                  <a:pt x="416719" y="5309443"/>
                </a:cubicBezTo>
                <a:close/>
                <a:moveTo>
                  <a:pt x="4429497" y="5294560"/>
                </a:moveTo>
                <a:cubicBezTo>
                  <a:pt x="4438179" y="5294560"/>
                  <a:pt x="4442519" y="5297041"/>
                  <a:pt x="4442519" y="5302002"/>
                </a:cubicBezTo>
                <a:cubicBezTo>
                  <a:pt x="4437559" y="5302002"/>
                  <a:pt x="4432598" y="5302002"/>
                  <a:pt x="4427636" y="5302002"/>
                </a:cubicBezTo>
                <a:cubicBezTo>
                  <a:pt x="4417715" y="5306963"/>
                  <a:pt x="4407793" y="5311924"/>
                  <a:pt x="4397871" y="5316885"/>
                </a:cubicBezTo>
                <a:lnTo>
                  <a:pt x="4360664" y="5324326"/>
                </a:lnTo>
                <a:cubicBezTo>
                  <a:pt x="4360664" y="5319365"/>
                  <a:pt x="4363144" y="5315644"/>
                  <a:pt x="4368105" y="5313164"/>
                </a:cubicBezTo>
                <a:cubicBezTo>
                  <a:pt x="4373067" y="5310684"/>
                  <a:pt x="4380508" y="5306963"/>
                  <a:pt x="4390430" y="5302002"/>
                </a:cubicBezTo>
                <a:cubicBezTo>
                  <a:pt x="4407793" y="5297041"/>
                  <a:pt x="4420815" y="5294560"/>
                  <a:pt x="4429497" y="5294560"/>
                </a:cubicBezTo>
                <a:close/>
                <a:moveTo>
                  <a:pt x="6287988" y="5279678"/>
                </a:moveTo>
                <a:cubicBezTo>
                  <a:pt x="6287988" y="5279678"/>
                  <a:pt x="6290468" y="5279678"/>
                  <a:pt x="6295429" y="5279678"/>
                </a:cubicBezTo>
                <a:cubicBezTo>
                  <a:pt x="6295429" y="5284639"/>
                  <a:pt x="6295429" y="5287119"/>
                  <a:pt x="6295429" y="5287119"/>
                </a:cubicBezTo>
                <a:cubicBezTo>
                  <a:pt x="6295429" y="5287119"/>
                  <a:pt x="6294189" y="5285879"/>
                  <a:pt x="6291709" y="5283398"/>
                </a:cubicBezTo>
                <a:cubicBezTo>
                  <a:pt x="6289229" y="5280918"/>
                  <a:pt x="6287988" y="5279678"/>
                  <a:pt x="6287988" y="5279678"/>
                </a:cubicBezTo>
                <a:close/>
                <a:moveTo>
                  <a:pt x="4494609" y="5272236"/>
                </a:moveTo>
                <a:cubicBezTo>
                  <a:pt x="4494609" y="5272236"/>
                  <a:pt x="4494609" y="5274717"/>
                  <a:pt x="4494609" y="5279678"/>
                </a:cubicBezTo>
                <a:lnTo>
                  <a:pt x="4502051" y="5287119"/>
                </a:lnTo>
                <a:cubicBezTo>
                  <a:pt x="4502051" y="5287119"/>
                  <a:pt x="4499570" y="5287119"/>
                  <a:pt x="4494609" y="5287119"/>
                </a:cubicBezTo>
                <a:cubicBezTo>
                  <a:pt x="4489648" y="5287119"/>
                  <a:pt x="4484688" y="5287119"/>
                  <a:pt x="4479726" y="5287119"/>
                </a:cubicBezTo>
                <a:lnTo>
                  <a:pt x="4464843" y="5294560"/>
                </a:lnTo>
                <a:cubicBezTo>
                  <a:pt x="4464843" y="5289600"/>
                  <a:pt x="4467324" y="5287119"/>
                  <a:pt x="4472285" y="5287119"/>
                </a:cubicBezTo>
                <a:cubicBezTo>
                  <a:pt x="4472285" y="5287119"/>
                  <a:pt x="4473526" y="5285879"/>
                  <a:pt x="4476006" y="5283398"/>
                </a:cubicBezTo>
                <a:cubicBezTo>
                  <a:pt x="4478486" y="5280918"/>
                  <a:pt x="4482207" y="5279678"/>
                  <a:pt x="4487168" y="5279678"/>
                </a:cubicBezTo>
                <a:cubicBezTo>
                  <a:pt x="4492129" y="5274717"/>
                  <a:pt x="4494609" y="5272236"/>
                  <a:pt x="4494609" y="5272236"/>
                </a:cubicBezTo>
                <a:close/>
                <a:moveTo>
                  <a:pt x="4569023" y="5257353"/>
                </a:moveTo>
                <a:cubicBezTo>
                  <a:pt x="4569023" y="5262315"/>
                  <a:pt x="4567783" y="5264795"/>
                  <a:pt x="4565302" y="5264795"/>
                </a:cubicBezTo>
                <a:cubicBezTo>
                  <a:pt x="4562822" y="5264795"/>
                  <a:pt x="4561582" y="5263555"/>
                  <a:pt x="4561582" y="5261074"/>
                </a:cubicBezTo>
                <a:cubicBezTo>
                  <a:pt x="4561582" y="5258594"/>
                  <a:pt x="4564062" y="5257353"/>
                  <a:pt x="4569023" y="5257353"/>
                </a:cubicBezTo>
                <a:close/>
                <a:moveTo>
                  <a:pt x="4642507" y="5237820"/>
                </a:moveTo>
                <a:cubicBezTo>
                  <a:pt x="4643127" y="5238440"/>
                  <a:pt x="4643437" y="5239990"/>
                  <a:pt x="4643437" y="5242470"/>
                </a:cubicBezTo>
                <a:cubicBezTo>
                  <a:pt x="4643437" y="5247432"/>
                  <a:pt x="4639717" y="5248672"/>
                  <a:pt x="4632275" y="5246191"/>
                </a:cubicBezTo>
                <a:cubicBezTo>
                  <a:pt x="4624834" y="5243711"/>
                  <a:pt x="4621113" y="5244951"/>
                  <a:pt x="4621113" y="5249912"/>
                </a:cubicBezTo>
                <a:cubicBezTo>
                  <a:pt x="4616152" y="5249912"/>
                  <a:pt x="4613672" y="5249912"/>
                  <a:pt x="4613672" y="5249912"/>
                </a:cubicBezTo>
                <a:lnTo>
                  <a:pt x="4606230" y="5249912"/>
                </a:lnTo>
                <a:lnTo>
                  <a:pt x="4628554" y="5242470"/>
                </a:lnTo>
                <a:cubicBezTo>
                  <a:pt x="4633516" y="5242470"/>
                  <a:pt x="4637236" y="5241230"/>
                  <a:pt x="4639717" y="5238750"/>
                </a:cubicBezTo>
                <a:cubicBezTo>
                  <a:pt x="4640957" y="5237510"/>
                  <a:pt x="4641887" y="5237199"/>
                  <a:pt x="4642507" y="5237820"/>
                </a:cubicBezTo>
                <a:close/>
                <a:moveTo>
                  <a:pt x="4502051" y="5220146"/>
                </a:moveTo>
                <a:cubicBezTo>
                  <a:pt x="4507012" y="5220146"/>
                  <a:pt x="4510733" y="5220146"/>
                  <a:pt x="4513213" y="5220146"/>
                </a:cubicBezTo>
                <a:cubicBezTo>
                  <a:pt x="4515693" y="5220146"/>
                  <a:pt x="4514453" y="5222627"/>
                  <a:pt x="4509492" y="5227588"/>
                </a:cubicBezTo>
                <a:close/>
                <a:moveTo>
                  <a:pt x="4740176" y="5208054"/>
                </a:moveTo>
                <a:cubicBezTo>
                  <a:pt x="4742656" y="5208674"/>
                  <a:pt x="4745136" y="5210224"/>
                  <a:pt x="4747617" y="5212705"/>
                </a:cubicBezTo>
                <a:lnTo>
                  <a:pt x="4732734" y="5220146"/>
                </a:lnTo>
                <a:lnTo>
                  <a:pt x="4702968" y="5220146"/>
                </a:lnTo>
                <a:cubicBezTo>
                  <a:pt x="4702968" y="5225108"/>
                  <a:pt x="4696768" y="5230068"/>
                  <a:pt x="4684365" y="5235029"/>
                </a:cubicBezTo>
                <a:cubicBezTo>
                  <a:pt x="4671962" y="5239990"/>
                  <a:pt x="4663281" y="5242470"/>
                  <a:pt x="4658320" y="5242470"/>
                </a:cubicBezTo>
                <a:cubicBezTo>
                  <a:pt x="4653359" y="5242470"/>
                  <a:pt x="4650879" y="5239990"/>
                  <a:pt x="4650879" y="5235029"/>
                </a:cubicBezTo>
                <a:cubicBezTo>
                  <a:pt x="4655840" y="5235029"/>
                  <a:pt x="4658320" y="5235029"/>
                  <a:pt x="4658320" y="5235029"/>
                </a:cubicBezTo>
                <a:cubicBezTo>
                  <a:pt x="4658320" y="5230068"/>
                  <a:pt x="4664521" y="5226348"/>
                  <a:pt x="4676924" y="5223867"/>
                </a:cubicBezTo>
                <a:cubicBezTo>
                  <a:pt x="4689326" y="5221387"/>
                  <a:pt x="4700488" y="5218906"/>
                  <a:pt x="4710410" y="5216426"/>
                </a:cubicBezTo>
                <a:cubicBezTo>
                  <a:pt x="4720331" y="5213945"/>
                  <a:pt x="4727773" y="5211465"/>
                  <a:pt x="4732734" y="5208984"/>
                </a:cubicBezTo>
                <a:cubicBezTo>
                  <a:pt x="4735215" y="5207744"/>
                  <a:pt x="4737695" y="5207434"/>
                  <a:pt x="4740176" y="5208054"/>
                </a:cubicBezTo>
                <a:close/>
                <a:moveTo>
                  <a:pt x="4784824" y="5205263"/>
                </a:moveTo>
                <a:lnTo>
                  <a:pt x="4784824" y="5212705"/>
                </a:lnTo>
                <a:cubicBezTo>
                  <a:pt x="4779863" y="5212705"/>
                  <a:pt x="4777383" y="5212705"/>
                  <a:pt x="4777383" y="5212705"/>
                </a:cubicBezTo>
                <a:close/>
                <a:moveTo>
                  <a:pt x="4569023" y="5197822"/>
                </a:moveTo>
                <a:cubicBezTo>
                  <a:pt x="4569023" y="5197822"/>
                  <a:pt x="4569023" y="5200303"/>
                  <a:pt x="4569023" y="5205263"/>
                </a:cubicBezTo>
                <a:cubicBezTo>
                  <a:pt x="4569023" y="5205263"/>
                  <a:pt x="4566543" y="5205263"/>
                  <a:pt x="4561582" y="5205263"/>
                </a:cubicBezTo>
                <a:cubicBezTo>
                  <a:pt x="4566543" y="5200303"/>
                  <a:pt x="4569023" y="5197822"/>
                  <a:pt x="4569023" y="5197822"/>
                </a:cubicBezTo>
                <a:close/>
                <a:moveTo>
                  <a:pt x="4040684" y="5197822"/>
                </a:moveTo>
                <a:cubicBezTo>
                  <a:pt x="4040684" y="5197822"/>
                  <a:pt x="4040684" y="5199063"/>
                  <a:pt x="4040684" y="5201543"/>
                </a:cubicBezTo>
                <a:cubicBezTo>
                  <a:pt x="4040684" y="5204023"/>
                  <a:pt x="4039443" y="5205263"/>
                  <a:pt x="4036963" y="5205263"/>
                </a:cubicBezTo>
                <a:cubicBezTo>
                  <a:pt x="4034483" y="5205263"/>
                  <a:pt x="4035723" y="5202783"/>
                  <a:pt x="4040684" y="5197822"/>
                </a:cubicBezTo>
                <a:close/>
                <a:moveTo>
                  <a:pt x="4836914" y="5190381"/>
                </a:moveTo>
                <a:lnTo>
                  <a:pt x="4844355" y="5190381"/>
                </a:lnTo>
                <a:lnTo>
                  <a:pt x="4836914" y="5197822"/>
                </a:lnTo>
                <a:cubicBezTo>
                  <a:pt x="4822031" y="5207744"/>
                  <a:pt x="4814590" y="5207744"/>
                  <a:pt x="4814590" y="5197822"/>
                </a:cubicBezTo>
                <a:cubicBezTo>
                  <a:pt x="4819551" y="5197822"/>
                  <a:pt x="4826992" y="5195342"/>
                  <a:pt x="4836914" y="5190381"/>
                </a:cubicBezTo>
                <a:close/>
                <a:moveTo>
                  <a:pt x="4308574" y="5186660"/>
                </a:moveTo>
                <a:cubicBezTo>
                  <a:pt x="4303613" y="5186660"/>
                  <a:pt x="4296172" y="5187900"/>
                  <a:pt x="4286250" y="5190381"/>
                </a:cubicBezTo>
                <a:cubicBezTo>
                  <a:pt x="4276329" y="5190381"/>
                  <a:pt x="4268887" y="5190381"/>
                  <a:pt x="4263926" y="5190381"/>
                </a:cubicBezTo>
                <a:cubicBezTo>
                  <a:pt x="4263926" y="5190381"/>
                  <a:pt x="4263926" y="5192861"/>
                  <a:pt x="4263926" y="5197822"/>
                </a:cubicBezTo>
                <a:cubicBezTo>
                  <a:pt x="4258965" y="5197822"/>
                  <a:pt x="4256484" y="5200303"/>
                  <a:pt x="4256484" y="5205263"/>
                </a:cubicBezTo>
                <a:cubicBezTo>
                  <a:pt x="4261445" y="5205263"/>
                  <a:pt x="4271367" y="5202783"/>
                  <a:pt x="4286250" y="5197822"/>
                </a:cubicBezTo>
                <a:cubicBezTo>
                  <a:pt x="4291211" y="5192861"/>
                  <a:pt x="4296172" y="5192861"/>
                  <a:pt x="4301133" y="5197822"/>
                </a:cubicBezTo>
                <a:lnTo>
                  <a:pt x="4308574" y="5197822"/>
                </a:lnTo>
                <a:cubicBezTo>
                  <a:pt x="4308574" y="5192861"/>
                  <a:pt x="4308574" y="5190381"/>
                  <a:pt x="4308574" y="5190381"/>
                </a:cubicBezTo>
                <a:cubicBezTo>
                  <a:pt x="4313535" y="5190381"/>
                  <a:pt x="4316016" y="5190381"/>
                  <a:pt x="4316016" y="5190381"/>
                </a:cubicBezTo>
                <a:cubicBezTo>
                  <a:pt x="4316016" y="5187900"/>
                  <a:pt x="4313535" y="5186660"/>
                  <a:pt x="4308574" y="5186660"/>
                </a:cubicBezTo>
                <a:close/>
                <a:moveTo>
                  <a:pt x="4874121" y="5182939"/>
                </a:moveTo>
                <a:cubicBezTo>
                  <a:pt x="4884042" y="5182939"/>
                  <a:pt x="4890244" y="5182939"/>
                  <a:pt x="4892724" y="5182939"/>
                </a:cubicBezTo>
                <a:cubicBezTo>
                  <a:pt x="4895204" y="5182939"/>
                  <a:pt x="4901406" y="5182939"/>
                  <a:pt x="4911328" y="5182939"/>
                </a:cubicBezTo>
                <a:lnTo>
                  <a:pt x="4896445" y="5190381"/>
                </a:lnTo>
                <a:cubicBezTo>
                  <a:pt x="4871641" y="5195342"/>
                  <a:pt x="4856758" y="5195342"/>
                  <a:pt x="4851797" y="5190381"/>
                </a:cubicBezTo>
                <a:cubicBezTo>
                  <a:pt x="4846835" y="5190381"/>
                  <a:pt x="4854277" y="5187901"/>
                  <a:pt x="4874121" y="5182939"/>
                </a:cubicBezTo>
                <a:close/>
                <a:moveTo>
                  <a:pt x="4941093" y="5175498"/>
                </a:moveTo>
                <a:lnTo>
                  <a:pt x="4963418" y="5175498"/>
                </a:lnTo>
                <a:cubicBezTo>
                  <a:pt x="4963418" y="5180459"/>
                  <a:pt x="4958456" y="5182939"/>
                  <a:pt x="4948535" y="5182939"/>
                </a:cubicBezTo>
                <a:lnTo>
                  <a:pt x="4926211" y="5182939"/>
                </a:lnTo>
                <a:close/>
                <a:moveTo>
                  <a:pt x="4641577" y="5170847"/>
                </a:moveTo>
                <a:cubicBezTo>
                  <a:pt x="4642817" y="5171467"/>
                  <a:pt x="4643437" y="5173017"/>
                  <a:pt x="4643437" y="5175498"/>
                </a:cubicBezTo>
                <a:cubicBezTo>
                  <a:pt x="4643437" y="5180459"/>
                  <a:pt x="4643437" y="5182939"/>
                  <a:pt x="4643437" y="5182939"/>
                </a:cubicBezTo>
                <a:cubicBezTo>
                  <a:pt x="4638476" y="5182939"/>
                  <a:pt x="4635996" y="5180459"/>
                  <a:pt x="4635996" y="5175498"/>
                </a:cubicBezTo>
                <a:cubicBezTo>
                  <a:pt x="4635996" y="5175498"/>
                  <a:pt x="4633516" y="5175498"/>
                  <a:pt x="4628554" y="5175498"/>
                </a:cubicBezTo>
                <a:cubicBezTo>
                  <a:pt x="4628554" y="5175498"/>
                  <a:pt x="4631035" y="5174258"/>
                  <a:pt x="4635996" y="5171777"/>
                </a:cubicBezTo>
                <a:cubicBezTo>
                  <a:pt x="4638476" y="5170537"/>
                  <a:pt x="4640337" y="5170227"/>
                  <a:pt x="4641577" y="5170847"/>
                </a:cubicBezTo>
                <a:close/>
                <a:moveTo>
                  <a:pt x="5015508" y="5168056"/>
                </a:moveTo>
                <a:lnTo>
                  <a:pt x="5030390" y="5168056"/>
                </a:lnTo>
                <a:cubicBezTo>
                  <a:pt x="5030390" y="5173018"/>
                  <a:pt x="5025429" y="5175498"/>
                  <a:pt x="5015508" y="5175498"/>
                </a:cubicBezTo>
                <a:close/>
                <a:moveTo>
                  <a:pt x="4993183" y="5168056"/>
                </a:moveTo>
                <a:lnTo>
                  <a:pt x="5000625" y="5175498"/>
                </a:lnTo>
                <a:cubicBezTo>
                  <a:pt x="4990703" y="5180459"/>
                  <a:pt x="4985742" y="5180459"/>
                  <a:pt x="4985742" y="5175498"/>
                </a:cubicBezTo>
                <a:cubicBezTo>
                  <a:pt x="4985742" y="5170537"/>
                  <a:pt x="4988222" y="5168056"/>
                  <a:pt x="4993183" y="5168056"/>
                </a:cubicBezTo>
                <a:close/>
                <a:moveTo>
                  <a:pt x="4338340" y="5168056"/>
                </a:moveTo>
                <a:cubicBezTo>
                  <a:pt x="4338340" y="5173018"/>
                  <a:pt x="4340820" y="5175498"/>
                  <a:pt x="4345781" y="5175498"/>
                </a:cubicBezTo>
                <a:cubicBezTo>
                  <a:pt x="4345781" y="5180459"/>
                  <a:pt x="4345781" y="5184180"/>
                  <a:pt x="4345781" y="5186660"/>
                </a:cubicBezTo>
                <a:cubicBezTo>
                  <a:pt x="4345781" y="5189141"/>
                  <a:pt x="4345781" y="5190381"/>
                  <a:pt x="4345781" y="5190381"/>
                </a:cubicBezTo>
                <a:cubicBezTo>
                  <a:pt x="4340820" y="5200303"/>
                  <a:pt x="4335859" y="5205263"/>
                  <a:pt x="4330898" y="5205263"/>
                </a:cubicBezTo>
                <a:cubicBezTo>
                  <a:pt x="4325937" y="5200303"/>
                  <a:pt x="4323457" y="5202783"/>
                  <a:pt x="4323457" y="5212705"/>
                </a:cubicBezTo>
                <a:cubicBezTo>
                  <a:pt x="4328418" y="5212705"/>
                  <a:pt x="4333379" y="5212705"/>
                  <a:pt x="4338340" y="5212705"/>
                </a:cubicBezTo>
                <a:cubicBezTo>
                  <a:pt x="4338340" y="5212705"/>
                  <a:pt x="4340820" y="5211465"/>
                  <a:pt x="4345781" y="5208984"/>
                </a:cubicBezTo>
                <a:cubicBezTo>
                  <a:pt x="4350742" y="5206504"/>
                  <a:pt x="4355703" y="5205263"/>
                  <a:pt x="4360664" y="5205263"/>
                </a:cubicBezTo>
                <a:lnTo>
                  <a:pt x="4368105" y="5190381"/>
                </a:lnTo>
                <a:cubicBezTo>
                  <a:pt x="4363144" y="5190381"/>
                  <a:pt x="4360664" y="5185420"/>
                  <a:pt x="4360664" y="5175498"/>
                </a:cubicBezTo>
                <a:cubicBezTo>
                  <a:pt x="4350742" y="5175498"/>
                  <a:pt x="4343301" y="5173018"/>
                  <a:pt x="4338340" y="5168056"/>
                </a:cubicBezTo>
                <a:close/>
                <a:moveTo>
                  <a:pt x="4063008" y="5168056"/>
                </a:moveTo>
                <a:cubicBezTo>
                  <a:pt x="4063008" y="5168056"/>
                  <a:pt x="4065489" y="5170537"/>
                  <a:pt x="4070449" y="5175498"/>
                </a:cubicBezTo>
                <a:cubicBezTo>
                  <a:pt x="4070449" y="5175498"/>
                  <a:pt x="4067969" y="5175498"/>
                  <a:pt x="4063008" y="5175498"/>
                </a:cubicBezTo>
                <a:cubicBezTo>
                  <a:pt x="4058047" y="5175498"/>
                  <a:pt x="4055566" y="5175498"/>
                  <a:pt x="4055566" y="5175498"/>
                </a:cubicBezTo>
                <a:cubicBezTo>
                  <a:pt x="4055566" y="5170537"/>
                  <a:pt x="4058047" y="5168056"/>
                  <a:pt x="4063008" y="5168056"/>
                </a:cubicBezTo>
                <a:close/>
                <a:moveTo>
                  <a:pt x="5774531" y="5160615"/>
                </a:moveTo>
                <a:cubicBezTo>
                  <a:pt x="5779492" y="5160615"/>
                  <a:pt x="5781972" y="5161856"/>
                  <a:pt x="5781972" y="5164336"/>
                </a:cubicBezTo>
                <a:cubicBezTo>
                  <a:pt x="5781972" y="5166816"/>
                  <a:pt x="5780732" y="5168056"/>
                  <a:pt x="5778252" y="5168056"/>
                </a:cubicBezTo>
                <a:cubicBezTo>
                  <a:pt x="5775772" y="5168056"/>
                  <a:pt x="5774531" y="5165576"/>
                  <a:pt x="5774531" y="5160615"/>
                </a:cubicBezTo>
                <a:close/>
                <a:moveTo>
                  <a:pt x="5075039" y="5160615"/>
                </a:moveTo>
                <a:cubicBezTo>
                  <a:pt x="5080000" y="5160615"/>
                  <a:pt x="5086201" y="5160615"/>
                  <a:pt x="5093642" y="5160615"/>
                </a:cubicBezTo>
                <a:cubicBezTo>
                  <a:pt x="5101084" y="5160615"/>
                  <a:pt x="5104804" y="5160615"/>
                  <a:pt x="5104804" y="5160615"/>
                </a:cubicBezTo>
                <a:lnTo>
                  <a:pt x="5112246" y="5160615"/>
                </a:lnTo>
                <a:cubicBezTo>
                  <a:pt x="5112246" y="5165576"/>
                  <a:pt x="5109766" y="5168056"/>
                  <a:pt x="5104804" y="5168056"/>
                </a:cubicBezTo>
                <a:cubicBezTo>
                  <a:pt x="5099843" y="5168056"/>
                  <a:pt x="5093642" y="5168056"/>
                  <a:pt x="5086201" y="5168056"/>
                </a:cubicBezTo>
                <a:cubicBezTo>
                  <a:pt x="5078760" y="5168056"/>
                  <a:pt x="5072559" y="5169297"/>
                  <a:pt x="5067597" y="5171777"/>
                </a:cubicBezTo>
                <a:cubicBezTo>
                  <a:pt x="5062636" y="5174258"/>
                  <a:pt x="5060156" y="5175498"/>
                  <a:pt x="5060156" y="5175498"/>
                </a:cubicBezTo>
                <a:cubicBezTo>
                  <a:pt x="5055195" y="5175498"/>
                  <a:pt x="5052715" y="5173018"/>
                  <a:pt x="5052715" y="5168056"/>
                </a:cubicBezTo>
                <a:close/>
                <a:moveTo>
                  <a:pt x="4747617" y="5160615"/>
                </a:moveTo>
                <a:lnTo>
                  <a:pt x="4747617" y="5168056"/>
                </a:lnTo>
                <a:cubicBezTo>
                  <a:pt x="4747617" y="5168056"/>
                  <a:pt x="4746376" y="5168056"/>
                  <a:pt x="4743896" y="5168056"/>
                </a:cubicBezTo>
                <a:cubicBezTo>
                  <a:pt x="4741416" y="5168056"/>
                  <a:pt x="4740176" y="5168056"/>
                  <a:pt x="4740176" y="5168056"/>
                </a:cubicBezTo>
                <a:cubicBezTo>
                  <a:pt x="4740176" y="5163096"/>
                  <a:pt x="4742656" y="5160615"/>
                  <a:pt x="4747617" y="5160615"/>
                </a:cubicBezTo>
                <a:close/>
                <a:moveTo>
                  <a:pt x="3926272" y="5155034"/>
                </a:moveTo>
                <a:cubicBezTo>
                  <a:pt x="3924412" y="5155034"/>
                  <a:pt x="3921622" y="5155654"/>
                  <a:pt x="3917900" y="5156894"/>
                </a:cubicBezTo>
                <a:cubicBezTo>
                  <a:pt x="3910460" y="5159375"/>
                  <a:pt x="3907979" y="5161856"/>
                  <a:pt x="3910460" y="5164336"/>
                </a:cubicBezTo>
                <a:cubicBezTo>
                  <a:pt x="3912940" y="5166816"/>
                  <a:pt x="3916660" y="5168056"/>
                  <a:pt x="3921622" y="5168056"/>
                </a:cubicBezTo>
                <a:cubicBezTo>
                  <a:pt x="3926582" y="5163096"/>
                  <a:pt x="3929063" y="5159375"/>
                  <a:pt x="3929063" y="5156894"/>
                </a:cubicBezTo>
                <a:cubicBezTo>
                  <a:pt x="3929063" y="5155654"/>
                  <a:pt x="3928132" y="5155034"/>
                  <a:pt x="3926272" y="5155034"/>
                </a:cubicBezTo>
                <a:close/>
                <a:moveTo>
                  <a:pt x="6064746" y="5153174"/>
                </a:moveTo>
                <a:cubicBezTo>
                  <a:pt x="6069707" y="5153174"/>
                  <a:pt x="6077149" y="5153174"/>
                  <a:pt x="6087070" y="5153174"/>
                </a:cubicBezTo>
                <a:lnTo>
                  <a:pt x="6109394" y="5153174"/>
                </a:lnTo>
                <a:cubicBezTo>
                  <a:pt x="6104433" y="5158135"/>
                  <a:pt x="6096992" y="5160615"/>
                  <a:pt x="6087070" y="5160615"/>
                </a:cubicBezTo>
                <a:cubicBezTo>
                  <a:pt x="6077149" y="5160615"/>
                  <a:pt x="6069707" y="5158135"/>
                  <a:pt x="6064746" y="5153174"/>
                </a:cubicBezTo>
                <a:close/>
                <a:moveTo>
                  <a:pt x="5149453" y="5153174"/>
                </a:moveTo>
                <a:lnTo>
                  <a:pt x="5164336" y="5153174"/>
                </a:lnTo>
                <a:lnTo>
                  <a:pt x="5149453" y="5160615"/>
                </a:lnTo>
                <a:lnTo>
                  <a:pt x="5134570" y="5160615"/>
                </a:lnTo>
                <a:cubicBezTo>
                  <a:pt x="5129609" y="5155654"/>
                  <a:pt x="5134570" y="5153174"/>
                  <a:pt x="5149453" y="5153174"/>
                </a:cubicBezTo>
                <a:close/>
                <a:moveTo>
                  <a:pt x="4449961" y="5153174"/>
                </a:moveTo>
                <a:cubicBezTo>
                  <a:pt x="4449961" y="5153174"/>
                  <a:pt x="4448721" y="5154414"/>
                  <a:pt x="4446240" y="5156894"/>
                </a:cubicBezTo>
                <a:cubicBezTo>
                  <a:pt x="4443760" y="5159375"/>
                  <a:pt x="4441279" y="5160615"/>
                  <a:pt x="4438799" y="5160615"/>
                </a:cubicBezTo>
                <a:cubicBezTo>
                  <a:pt x="4436318" y="5160615"/>
                  <a:pt x="4433838" y="5161856"/>
                  <a:pt x="4431357" y="5164336"/>
                </a:cubicBezTo>
                <a:cubicBezTo>
                  <a:pt x="4428877" y="5166816"/>
                  <a:pt x="4425156" y="5168056"/>
                  <a:pt x="4420195" y="5168056"/>
                </a:cubicBezTo>
                <a:lnTo>
                  <a:pt x="4405313" y="5175498"/>
                </a:lnTo>
                <a:lnTo>
                  <a:pt x="4435078" y="5182939"/>
                </a:lnTo>
                <a:cubicBezTo>
                  <a:pt x="4435078" y="5177978"/>
                  <a:pt x="4437559" y="5173018"/>
                  <a:pt x="4442519" y="5168056"/>
                </a:cubicBezTo>
                <a:close/>
                <a:moveTo>
                  <a:pt x="6020097" y="5145732"/>
                </a:moveTo>
                <a:cubicBezTo>
                  <a:pt x="6020097" y="5145732"/>
                  <a:pt x="6022577" y="5145732"/>
                  <a:pt x="6027539" y="5145732"/>
                </a:cubicBezTo>
                <a:cubicBezTo>
                  <a:pt x="6027539" y="5150694"/>
                  <a:pt x="6027539" y="5153174"/>
                  <a:pt x="6027539" y="5153174"/>
                </a:cubicBezTo>
                <a:close/>
                <a:moveTo>
                  <a:pt x="5648027" y="5145732"/>
                </a:moveTo>
                <a:cubicBezTo>
                  <a:pt x="5648027" y="5145732"/>
                  <a:pt x="5649268" y="5145732"/>
                  <a:pt x="5651748" y="5145732"/>
                </a:cubicBezTo>
                <a:cubicBezTo>
                  <a:pt x="5654228" y="5145732"/>
                  <a:pt x="5655468" y="5145732"/>
                  <a:pt x="5655468" y="5145732"/>
                </a:cubicBezTo>
                <a:cubicBezTo>
                  <a:pt x="5655468" y="5150694"/>
                  <a:pt x="5655468" y="5153174"/>
                  <a:pt x="5655468" y="5153174"/>
                </a:cubicBezTo>
                <a:close/>
                <a:moveTo>
                  <a:pt x="5328047" y="5145732"/>
                </a:moveTo>
                <a:lnTo>
                  <a:pt x="5335488" y="5145732"/>
                </a:lnTo>
                <a:lnTo>
                  <a:pt x="5342929" y="5145732"/>
                </a:lnTo>
                <a:cubicBezTo>
                  <a:pt x="5337968" y="5150694"/>
                  <a:pt x="5335488" y="5153174"/>
                  <a:pt x="5335488" y="5153174"/>
                </a:cubicBezTo>
                <a:cubicBezTo>
                  <a:pt x="5335488" y="5153174"/>
                  <a:pt x="5334247" y="5153174"/>
                  <a:pt x="5331767" y="5153174"/>
                </a:cubicBezTo>
                <a:cubicBezTo>
                  <a:pt x="5329287" y="5153174"/>
                  <a:pt x="5328047" y="5150694"/>
                  <a:pt x="5328047" y="5145732"/>
                </a:cubicBezTo>
                <a:close/>
                <a:moveTo>
                  <a:pt x="4844355" y="5145732"/>
                </a:moveTo>
                <a:cubicBezTo>
                  <a:pt x="4849317" y="5150694"/>
                  <a:pt x="4851797" y="5153174"/>
                  <a:pt x="4851797" y="5153174"/>
                </a:cubicBezTo>
                <a:lnTo>
                  <a:pt x="4844355" y="5153174"/>
                </a:lnTo>
                <a:cubicBezTo>
                  <a:pt x="4844355" y="5153174"/>
                  <a:pt x="4844355" y="5150694"/>
                  <a:pt x="4844355" y="5145732"/>
                </a:cubicBezTo>
                <a:close/>
                <a:moveTo>
                  <a:pt x="5685234" y="5138291"/>
                </a:moveTo>
                <a:lnTo>
                  <a:pt x="5707558" y="5145732"/>
                </a:lnTo>
                <a:cubicBezTo>
                  <a:pt x="5707558" y="5150694"/>
                  <a:pt x="5700117" y="5150694"/>
                  <a:pt x="5685234" y="5145732"/>
                </a:cubicBezTo>
                <a:cubicBezTo>
                  <a:pt x="5680273" y="5145732"/>
                  <a:pt x="5680273" y="5143252"/>
                  <a:pt x="5685234" y="5138291"/>
                </a:cubicBezTo>
                <a:close/>
                <a:moveTo>
                  <a:pt x="5409902" y="5138291"/>
                </a:moveTo>
                <a:cubicBezTo>
                  <a:pt x="5414863" y="5138291"/>
                  <a:pt x="5417343" y="5139531"/>
                  <a:pt x="5417343" y="5142011"/>
                </a:cubicBezTo>
                <a:cubicBezTo>
                  <a:pt x="5417343" y="5144492"/>
                  <a:pt x="5417343" y="5145732"/>
                  <a:pt x="5417343" y="5145732"/>
                </a:cubicBezTo>
                <a:cubicBezTo>
                  <a:pt x="5417343" y="5145732"/>
                  <a:pt x="5414863" y="5145732"/>
                  <a:pt x="5409902" y="5145732"/>
                </a:cubicBezTo>
                <a:cubicBezTo>
                  <a:pt x="5409902" y="5145732"/>
                  <a:pt x="5409902" y="5143252"/>
                  <a:pt x="5409902" y="5138291"/>
                </a:cubicBezTo>
                <a:close/>
                <a:moveTo>
                  <a:pt x="4122539" y="5138291"/>
                </a:moveTo>
                <a:lnTo>
                  <a:pt x="4129980" y="5138291"/>
                </a:lnTo>
                <a:cubicBezTo>
                  <a:pt x="4129980" y="5143252"/>
                  <a:pt x="4127500" y="5145732"/>
                  <a:pt x="4122539" y="5145732"/>
                </a:cubicBezTo>
                <a:cubicBezTo>
                  <a:pt x="4112617" y="5150694"/>
                  <a:pt x="4107656" y="5154414"/>
                  <a:pt x="4107656" y="5156894"/>
                </a:cubicBezTo>
                <a:cubicBezTo>
                  <a:pt x="4107656" y="5159375"/>
                  <a:pt x="4105176" y="5161856"/>
                  <a:pt x="4100215" y="5164336"/>
                </a:cubicBezTo>
                <a:cubicBezTo>
                  <a:pt x="4095254" y="5166816"/>
                  <a:pt x="4092773" y="5165576"/>
                  <a:pt x="4092773" y="5160615"/>
                </a:cubicBezTo>
                <a:lnTo>
                  <a:pt x="4107656" y="5145732"/>
                </a:lnTo>
                <a:close/>
                <a:moveTo>
                  <a:pt x="5640586" y="5130849"/>
                </a:moveTo>
                <a:cubicBezTo>
                  <a:pt x="5645547" y="5130849"/>
                  <a:pt x="5652988" y="5130849"/>
                  <a:pt x="5662910" y="5130849"/>
                </a:cubicBezTo>
                <a:lnTo>
                  <a:pt x="5677793" y="5138291"/>
                </a:lnTo>
                <a:cubicBezTo>
                  <a:pt x="5677793" y="5138291"/>
                  <a:pt x="5670351" y="5138291"/>
                  <a:pt x="5655468" y="5138291"/>
                </a:cubicBezTo>
                <a:cubicBezTo>
                  <a:pt x="5640586" y="5138291"/>
                  <a:pt x="5633144" y="5137051"/>
                  <a:pt x="5633144" y="5134570"/>
                </a:cubicBezTo>
                <a:cubicBezTo>
                  <a:pt x="5633144" y="5132090"/>
                  <a:pt x="5635624" y="5130849"/>
                  <a:pt x="5640586" y="5130849"/>
                </a:cubicBezTo>
                <a:close/>
                <a:moveTo>
                  <a:pt x="5543847" y="5123408"/>
                </a:moveTo>
                <a:lnTo>
                  <a:pt x="5551289" y="5130849"/>
                </a:lnTo>
                <a:cubicBezTo>
                  <a:pt x="5551289" y="5130849"/>
                  <a:pt x="5551289" y="5133330"/>
                  <a:pt x="5551289" y="5138291"/>
                </a:cubicBezTo>
                <a:cubicBezTo>
                  <a:pt x="5551289" y="5138291"/>
                  <a:pt x="5550048" y="5137051"/>
                  <a:pt x="5547568" y="5134570"/>
                </a:cubicBezTo>
                <a:cubicBezTo>
                  <a:pt x="5545088" y="5132090"/>
                  <a:pt x="5543847" y="5130849"/>
                  <a:pt x="5543847" y="5130849"/>
                </a:cubicBezTo>
                <a:cubicBezTo>
                  <a:pt x="5543847" y="5125889"/>
                  <a:pt x="5543847" y="5123408"/>
                  <a:pt x="5543847" y="5123408"/>
                </a:cubicBezTo>
                <a:close/>
                <a:moveTo>
                  <a:pt x="5454551" y="5123408"/>
                </a:moveTo>
                <a:cubicBezTo>
                  <a:pt x="5459512" y="5123408"/>
                  <a:pt x="5459512" y="5125889"/>
                  <a:pt x="5454551" y="5130849"/>
                </a:cubicBezTo>
                <a:cubicBezTo>
                  <a:pt x="5454551" y="5130849"/>
                  <a:pt x="5453310" y="5130849"/>
                  <a:pt x="5450830" y="5130849"/>
                </a:cubicBezTo>
                <a:cubicBezTo>
                  <a:pt x="5448350" y="5130849"/>
                  <a:pt x="5447109" y="5130849"/>
                  <a:pt x="5447109" y="5130849"/>
                </a:cubicBezTo>
                <a:cubicBezTo>
                  <a:pt x="5447109" y="5125889"/>
                  <a:pt x="5449589" y="5123408"/>
                  <a:pt x="5454551" y="5123408"/>
                </a:cubicBezTo>
                <a:close/>
                <a:moveTo>
                  <a:pt x="4714131" y="5120617"/>
                </a:moveTo>
                <a:cubicBezTo>
                  <a:pt x="4711650" y="5119997"/>
                  <a:pt x="4707929" y="5120927"/>
                  <a:pt x="4702968" y="5123408"/>
                </a:cubicBezTo>
                <a:cubicBezTo>
                  <a:pt x="4698007" y="5123408"/>
                  <a:pt x="4698007" y="5125889"/>
                  <a:pt x="4702968" y="5130849"/>
                </a:cubicBezTo>
                <a:cubicBezTo>
                  <a:pt x="4712890" y="5135811"/>
                  <a:pt x="4717851" y="5134570"/>
                  <a:pt x="4717851" y="5127129"/>
                </a:cubicBezTo>
                <a:cubicBezTo>
                  <a:pt x="4717851" y="5123408"/>
                  <a:pt x="4716611" y="5121238"/>
                  <a:pt x="4714131" y="5120617"/>
                </a:cubicBezTo>
                <a:close/>
                <a:moveTo>
                  <a:pt x="4829472" y="5115967"/>
                </a:moveTo>
                <a:cubicBezTo>
                  <a:pt x="4831953" y="5115967"/>
                  <a:pt x="4834124" y="5115967"/>
                  <a:pt x="4835984" y="5115967"/>
                </a:cubicBezTo>
                <a:lnTo>
                  <a:pt x="4836914" y="5115967"/>
                </a:lnTo>
                <a:cubicBezTo>
                  <a:pt x="4836914" y="5120928"/>
                  <a:pt x="4834434" y="5123408"/>
                  <a:pt x="4829472" y="5123408"/>
                </a:cubicBezTo>
                <a:close/>
                <a:moveTo>
                  <a:pt x="4792265" y="5115967"/>
                </a:moveTo>
                <a:lnTo>
                  <a:pt x="4799707" y="5123408"/>
                </a:lnTo>
                <a:lnTo>
                  <a:pt x="4784824" y="5130849"/>
                </a:lnTo>
                <a:cubicBezTo>
                  <a:pt x="4779863" y="5130849"/>
                  <a:pt x="4773662" y="5132090"/>
                  <a:pt x="4766220" y="5134570"/>
                </a:cubicBezTo>
                <a:cubicBezTo>
                  <a:pt x="4758779" y="5137051"/>
                  <a:pt x="4755058" y="5138291"/>
                  <a:pt x="4755058" y="5138291"/>
                </a:cubicBezTo>
                <a:cubicBezTo>
                  <a:pt x="4755058" y="5128369"/>
                  <a:pt x="4762500" y="5123408"/>
                  <a:pt x="4777383" y="5123408"/>
                </a:cubicBezTo>
                <a:cubicBezTo>
                  <a:pt x="4787304" y="5123408"/>
                  <a:pt x="4792265" y="5120928"/>
                  <a:pt x="4792265" y="5115967"/>
                </a:cubicBezTo>
                <a:close/>
                <a:moveTo>
                  <a:pt x="4576465" y="5115967"/>
                </a:moveTo>
                <a:lnTo>
                  <a:pt x="4569023" y="5123408"/>
                </a:lnTo>
                <a:lnTo>
                  <a:pt x="4583906" y="5123408"/>
                </a:lnTo>
                <a:cubicBezTo>
                  <a:pt x="4583906" y="5118447"/>
                  <a:pt x="4582665" y="5115967"/>
                  <a:pt x="4580185" y="5115967"/>
                </a:cubicBezTo>
                <a:cubicBezTo>
                  <a:pt x="4577705" y="5115967"/>
                  <a:pt x="4576465" y="5115967"/>
                  <a:pt x="4576465" y="5115967"/>
                </a:cubicBezTo>
                <a:close/>
                <a:moveTo>
                  <a:pt x="4671808" y="5113641"/>
                </a:moveTo>
                <a:cubicBezTo>
                  <a:pt x="4676458" y="5112711"/>
                  <a:pt x="4676924" y="5115967"/>
                  <a:pt x="4673203" y="5123408"/>
                </a:cubicBezTo>
                <a:cubicBezTo>
                  <a:pt x="4668242" y="5133330"/>
                  <a:pt x="4663281" y="5133330"/>
                  <a:pt x="4658320" y="5123408"/>
                </a:cubicBezTo>
                <a:cubicBezTo>
                  <a:pt x="4658320" y="5118447"/>
                  <a:pt x="4660800" y="5115967"/>
                  <a:pt x="4665761" y="5115967"/>
                </a:cubicBezTo>
                <a:cubicBezTo>
                  <a:pt x="4668242" y="5114727"/>
                  <a:pt x="4670257" y="5113951"/>
                  <a:pt x="4671808" y="5113641"/>
                </a:cubicBezTo>
                <a:close/>
                <a:moveTo>
                  <a:pt x="5283398" y="5101084"/>
                </a:moveTo>
                <a:lnTo>
                  <a:pt x="5305722" y="5101084"/>
                </a:lnTo>
                <a:lnTo>
                  <a:pt x="5335488" y="5108525"/>
                </a:lnTo>
                <a:cubicBezTo>
                  <a:pt x="5330527" y="5108525"/>
                  <a:pt x="5325567" y="5108525"/>
                  <a:pt x="5320605" y="5108525"/>
                </a:cubicBezTo>
                <a:cubicBezTo>
                  <a:pt x="5320605" y="5108525"/>
                  <a:pt x="5319365" y="5108525"/>
                  <a:pt x="5316885" y="5108525"/>
                </a:cubicBezTo>
                <a:cubicBezTo>
                  <a:pt x="5314404" y="5108525"/>
                  <a:pt x="5310684" y="5108525"/>
                  <a:pt x="5305722" y="5108525"/>
                </a:cubicBezTo>
                <a:cubicBezTo>
                  <a:pt x="5290840" y="5108525"/>
                  <a:pt x="5283398" y="5106045"/>
                  <a:pt x="5283398" y="5101084"/>
                </a:cubicBezTo>
                <a:close/>
                <a:moveTo>
                  <a:pt x="5253633" y="5101084"/>
                </a:moveTo>
                <a:cubicBezTo>
                  <a:pt x="5258594" y="5101084"/>
                  <a:pt x="5263554" y="5101084"/>
                  <a:pt x="5268515" y="5101084"/>
                </a:cubicBezTo>
                <a:cubicBezTo>
                  <a:pt x="5273477" y="5101084"/>
                  <a:pt x="5275957" y="5103564"/>
                  <a:pt x="5275957" y="5108525"/>
                </a:cubicBezTo>
                <a:lnTo>
                  <a:pt x="5268515" y="5108525"/>
                </a:lnTo>
                <a:cubicBezTo>
                  <a:pt x="5268515" y="5108525"/>
                  <a:pt x="5266035" y="5108525"/>
                  <a:pt x="5261074" y="5108525"/>
                </a:cubicBezTo>
                <a:cubicBezTo>
                  <a:pt x="5256113" y="5108525"/>
                  <a:pt x="5253633" y="5108525"/>
                  <a:pt x="5253633" y="5108525"/>
                </a:cubicBezTo>
                <a:close/>
                <a:moveTo>
                  <a:pt x="4859238" y="5101084"/>
                </a:moveTo>
                <a:lnTo>
                  <a:pt x="4859238" y="5108525"/>
                </a:lnTo>
                <a:cubicBezTo>
                  <a:pt x="4859238" y="5108525"/>
                  <a:pt x="4859238" y="5109766"/>
                  <a:pt x="4859238" y="5112246"/>
                </a:cubicBezTo>
                <a:cubicBezTo>
                  <a:pt x="4859238" y="5114727"/>
                  <a:pt x="4859238" y="5118447"/>
                  <a:pt x="4859238" y="5123408"/>
                </a:cubicBezTo>
                <a:cubicBezTo>
                  <a:pt x="4859238" y="5123408"/>
                  <a:pt x="4857997" y="5124649"/>
                  <a:pt x="4855517" y="5127129"/>
                </a:cubicBezTo>
                <a:cubicBezTo>
                  <a:pt x="4853037" y="5129609"/>
                  <a:pt x="4850556" y="5130849"/>
                  <a:pt x="4848076" y="5130849"/>
                </a:cubicBezTo>
                <a:cubicBezTo>
                  <a:pt x="4845596" y="5130849"/>
                  <a:pt x="4844355" y="5129609"/>
                  <a:pt x="4844355" y="5127129"/>
                </a:cubicBezTo>
                <a:cubicBezTo>
                  <a:pt x="4844355" y="5124649"/>
                  <a:pt x="4846835" y="5120928"/>
                  <a:pt x="4851797" y="5115967"/>
                </a:cubicBezTo>
                <a:cubicBezTo>
                  <a:pt x="4856758" y="5106045"/>
                  <a:pt x="4859238" y="5101084"/>
                  <a:pt x="4859238" y="5101084"/>
                </a:cubicBezTo>
                <a:close/>
                <a:moveTo>
                  <a:pt x="4844355" y="5101084"/>
                </a:moveTo>
                <a:lnTo>
                  <a:pt x="4836914" y="5108525"/>
                </a:lnTo>
                <a:cubicBezTo>
                  <a:pt x="4831952" y="5108525"/>
                  <a:pt x="4829472" y="5111006"/>
                  <a:pt x="4829472" y="5115967"/>
                </a:cubicBezTo>
                <a:cubicBezTo>
                  <a:pt x="4829472" y="5120928"/>
                  <a:pt x="4828232" y="5123408"/>
                  <a:pt x="4825752" y="5123408"/>
                </a:cubicBezTo>
                <a:cubicBezTo>
                  <a:pt x="4823272" y="5123408"/>
                  <a:pt x="4819551" y="5123408"/>
                  <a:pt x="4814590" y="5123408"/>
                </a:cubicBezTo>
                <a:cubicBezTo>
                  <a:pt x="4809628" y="5123408"/>
                  <a:pt x="4807148" y="5120928"/>
                  <a:pt x="4807148" y="5115967"/>
                </a:cubicBezTo>
                <a:cubicBezTo>
                  <a:pt x="4807148" y="5111006"/>
                  <a:pt x="4813349" y="5107285"/>
                  <a:pt x="4825752" y="5104804"/>
                </a:cubicBezTo>
                <a:cubicBezTo>
                  <a:pt x="4838154" y="5102324"/>
                  <a:pt x="4844355" y="5101084"/>
                  <a:pt x="4844355" y="5101084"/>
                </a:cubicBezTo>
                <a:close/>
                <a:moveTo>
                  <a:pt x="4308574" y="5101084"/>
                </a:moveTo>
                <a:lnTo>
                  <a:pt x="4319736" y="5101084"/>
                </a:lnTo>
                <a:cubicBezTo>
                  <a:pt x="4317256" y="5101084"/>
                  <a:pt x="4313535" y="5103564"/>
                  <a:pt x="4308574" y="5108525"/>
                </a:cubicBezTo>
                <a:lnTo>
                  <a:pt x="4301133" y="5108525"/>
                </a:lnTo>
                <a:close/>
                <a:moveTo>
                  <a:pt x="4033242" y="5101084"/>
                </a:moveTo>
                <a:lnTo>
                  <a:pt x="4003477" y="5108525"/>
                </a:lnTo>
                <a:cubicBezTo>
                  <a:pt x="3993555" y="5113486"/>
                  <a:pt x="3983633" y="5118447"/>
                  <a:pt x="3973711" y="5123408"/>
                </a:cubicBezTo>
                <a:cubicBezTo>
                  <a:pt x="3963789" y="5128369"/>
                  <a:pt x="3958829" y="5133330"/>
                  <a:pt x="3958829" y="5138291"/>
                </a:cubicBezTo>
                <a:lnTo>
                  <a:pt x="3951387" y="5138291"/>
                </a:lnTo>
                <a:cubicBezTo>
                  <a:pt x="3936504" y="5148213"/>
                  <a:pt x="3929063" y="5153174"/>
                  <a:pt x="3929063" y="5153174"/>
                </a:cubicBezTo>
                <a:cubicBezTo>
                  <a:pt x="3934024" y="5153174"/>
                  <a:pt x="3943945" y="5148213"/>
                  <a:pt x="3958829" y="5138291"/>
                </a:cubicBezTo>
                <a:cubicBezTo>
                  <a:pt x="3968750" y="5138291"/>
                  <a:pt x="3976192" y="5135811"/>
                  <a:pt x="3981152" y="5130849"/>
                </a:cubicBezTo>
                <a:lnTo>
                  <a:pt x="3996035" y="5123408"/>
                </a:lnTo>
                <a:cubicBezTo>
                  <a:pt x="4005957" y="5118447"/>
                  <a:pt x="4012158" y="5115967"/>
                  <a:pt x="4014639" y="5115967"/>
                </a:cubicBezTo>
                <a:cubicBezTo>
                  <a:pt x="4017120" y="5115967"/>
                  <a:pt x="4020840" y="5114727"/>
                  <a:pt x="4025801" y="5112246"/>
                </a:cubicBezTo>
                <a:cubicBezTo>
                  <a:pt x="4030762" y="5109766"/>
                  <a:pt x="4033242" y="5106045"/>
                  <a:pt x="4033242" y="5101084"/>
                </a:cubicBezTo>
                <a:close/>
                <a:moveTo>
                  <a:pt x="6164275" y="5097363"/>
                </a:moveTo>
                <a:cubicBezTo>
                  <a:pt x="6166135" y="5097363"/>
                  <a:pt x="6168926" y="5098603"/>
                  <a:pt x="6172646" y="5101084"/>
                </a:cubicBezTo>
                <a:cubicBezTo>
                  <a:pt x="6180088" y="5106045"/>
                  <a:pt x="6183808" y="5108525"/>
                  <a:pt x="6183808" y="5108525"/>
                </a:cubicBezTo>
                <a:lnTo>
                  <a:pt x="6168926" y="5108525"/>
                </a:lnTo>
                <a:lnTo>
                  <a:pt x="6161484" y="5101084"/>
                </a:lnTo>
                <a:cubicBezTo>
                  <a:pt x="6161484" y="5098603"/>
                  <a:pt x="6162414" y="5097363"/>
                  <a:pt x="6164275" y="5097363"/>
                </a:cubicBezTo>
                <a:close/>
                <a:moveTo>
                  <a:pt x="5207124" y="5097363"/>
                </a:moveTo>
                <a:cubicBezTo>
                  <a:pt x="5208364" y="5097363"/>
                  <a:pt x="5208984" y="5098603"/>
                  <a:pt x="5208984" y="5101084"/>
                </a:cubicBezTo>
                <a:lnTo>
                  <a:pt x="5201543" y="5101084"/>
                </a:lnTo>
                <a:cubicBezTo>
                  <a:pt x="5204023" y="5098603"/>
                  <a:pt x="5205884" y="5097363"/>
                  <a:pt x="5207124" y="5097363"/>
                </a:cubicBezTo>
                <a:close/>
                <a:moveTo>
                  <a:pt x="5171777" y="5093642"/>
                </a:moveTo>
                <a:cubicBezTo>
                  <a:pt x="5176738" y="5093642"/>
                  <a:pt x="5180459" y="5094883"/>
                  <a:pt x="5182939" y="5097363"/>
                </a:cubicBezTo>
                <a:cubicBezTo>
                  <a:pt x="5185419" y="5099844"/>
                  <a:pt x="5186660" y="5101084"/>
                  <a:pt x="5186660" y="5101084"/>
                </a:cubicBezTo>
                <a:lnTo>
                  <a:pt x="5179218" y="5101084"/>
                </a:lnTo>
                <a:lnTo>
                  <a:pt x="5171777" y="5101084"/>
                </a:lnTo>
                <a:lnTo>
                  <a:pt x="5142011" y="5101084"/>
                </a:lnTo>
                <a:close/>
                <a:moveTo>
                  <a:pt x="4695527" y="5093642"/>
                </a:moveTo>
                <a:lnTo>
                  <a:pt x="4695527" y="5101084"/>
                </a:lnTo>
                <a:cubicBezTo>
                  <a:pt x="4695527" y="5101084"/>
                  <a:pt x="4693047" y="5101084"/>
                  <a:pt x="4688086" y="5101084"/>
                </a:cubicBezTo>
                <a:close/>
                <a:moveTo>
                  <a:pt x="4669482" y="5093642"/>
                </a:moveTo>
                <a:cubicBezTo>
                  <a:pt x="4671962" y="5093642"/>
                  <a:pt x="4673203" y="5096123"/>
                  <a:pt x="4673203" y="5101084"/>
                </a:cubicBezTo>
                <a:cubicBezTo>
                  <a:pt x="4673203" y="5101084"/>
                  <a:pt x="4671962" y="5099844"/>
                  <a:pt x="4669482" y="5097363"/>
                </a:cubicBezTo>
                <a:cubicBezTo>
                  <a:pt x="4667002" y="5094883"/>
                  <a:pt x="4667002" y="5093642"/>
                  <a:pt x="4669482" y="5093642"/>
                </a:cubicBezTo>
                <a:close/>
                <a:moveTo>
                  <a:pt x="5476875" y="5086201"/>
                </a:moveTo>
                <a:lnTo>
                  <a:pt x="5476875" y="5093642"/>
                </a:lnTo>
                <a:cubicBezTo>
                  <a:pt x="5476875" y="5098604"/>
                  <a:pt x="5474395" y="5098604"/>
                  <a:pt x="5469433" y="5093642"/>
                </a:cubicBezTo>
                <a:close/>
                <a:moveTo>
                  <a:pt x="4851797" y="5086201"/>
                </a:moveTo>
                <a:lnTo>
                  <a:pt x="4866679" y="5086201"/>
                </a:lnTo>
                <a:cubicBezTo>
                  <a:pt x="4866679" y="5091162"/>
                  <a:pt x="4864199" y="5093642"/>
                  <a:pt x="4859238" y="5093642"/>
                </a:cubicBezTo>
                <a:close/>
                <a:moveTo>
                  <a:pt x="4650879" y="5086201"/>
                </a:moveTo>
                <a:lnTo>
                  <a:pt x="4650879" y="5093642"/>
                </a:lnTo>
                <a:cubicBezTo>
                  <a:pt x="4650879" y="5093642"/>
                  <a:pt x="4653359" y="5093642"/>
                  <a:pt x="4658320" y="5093642"/>
                </a:cubicBezTo>
                <a:lnTo>
                  <a:pt x="4658320" y="5101084"/>
                </a:lnTo>
                <a:cubicBezTo>
                  <a:pt x="4633516" y="5115967"/>
                  <a:pt x="4616152" y="5123408"/>
                  <a:pt x="4606230" y="5123408"/>
                </a:cubicBezTo>
                <a:lnTo>
                  <a:pt x="4613672" y="5115967"/>
                </a:lnTo>
                <a:lnTo>
                  <a:pt x="4621113" y="5108525"/>
                </a:lnTo>
                <a:cubicBezTo>
                  <a:pt x="4631035" y="5108525"/>
                  <a:pt x="4638476" y="5107285"/>
                  <a:pt x="4643437" y="5104804"/>
                </a:cubicBezTo>
                <a:cubicBezTo>
                  <a:pt x="4648399" y="5102324"/>
                  <a:pt x="4648399" y="5101084"/>
                  <a:pt x="4643437" y="5101084"/>
                </a:cubicBezTo>
                <a:cubicBezTo>
                  <a:pt x="4643437" y="5096123"/>
                  <a:pt x="4644678" y="5092402"/>
                  <a:pt x="4647158" y="5089922"/>
                </a:cubicBezTo>
                <a:cubicBezTo>
                  <a:pt x="4649638" y="5087442"/>
                  <a:pt x="4650879" y="5086201"/>
                  <a:pt x="4650879" y="5086201"/>
                </a:cubicBezTo>
                <a:close/>
                <a:moveTo>
                  <a:pt x="4635996" y="5086201"/>
                </a:moveTo>
                <a:cubicBezTo>
                  <a:pt x="4635996" y="5086201"/>
                  <a:pt x="4635996" y="5088682"/>
                  <a:pt x="4635996" y="5093642"/>
                </a:cubicBezTo>
                <a:lnTo>
                  <a:pt x="4628554" y="5093642"/>
                </a:lnTo>
                <a:close/>
                <a:moveTo>
                  <a:pt x="4360664" y="5078760"/>
                </a:moveTo>
                <a:lnTo>
                  <a:pt x="4375547" y="5078760"/>
                </a:lnTo>
                <a:cubicBezTo>
                  <a:pt x="4365625" y="5088682"/>
                  <a:pt x="4353223" y="5093642"/>
                  <a:pt x="4338340" y="5093642"/>
                </a:cubicBezTo>
                <a:cubicBezTo>
                  <a:pt x="4343301" y="5088682"/>
                  <a:pt x="4345781" y="5086201"/>
                  <a:pt x="4345781" y="5086201"/>
                </a:cubicBezTo>
                <a:cubicBezTo>
                  <a:pt x="4350742" y="5086201"/>
                  <a:pt x="4355703" y="5083721"/>
                  <a:pt x="4360664" y="5078760"/>
                </a:cubicBezTo>
                <a:close/>
                <a:moveTo>
                  <a:pt x="4746687" y="5074109"/>
                </a:moveTo>
                <a:cubicBezTo>
                  <a:pt x="4748548" y="5073488"/>
                  <a:pt x="4750098" y="5073799"/>
                  <a:pt x="4751338" y="5075039"/>
                </a:cubicBezTo>
                <a:cubicBezTo>
                  <a:pt x="4753818" y="5077519"/>
                  <a:pt x="4757538" y="5078760"/>
                  <a:pt x="4762500" y="5078760"/>
                </a:cubicBezTo>
                <a:cubicBezTo>
                  <a:pt x="4767461" y="5083721"/>
                  <a:pt x="4766220" y="5084961"/>
                  <a:pt x="4758779" y="5082480"/>
                </a:cubicBezTo>
                <a:cubicBezTo>
                  <a:pt x="4751338" y="5080000"/>
                  <a:pt x="4747617" y="5081240"/>
                  <a:pt x="4747617" y="5086201"/>
                </a:cubicBezTo>
                <a:lnTo>
                  <a:pt x="4702968" y="5093642"/>
                </a:lnTo>
                <a:lnTo>
                  <a:pt x="4695527" y="5093642"/>
                </a:lnTo>
                <a:lnTo>
                  <a:pt x="4701108" y="5088062"/>
                </a:lnTo>
                <a:cubicBezTo>
                  <a:pt x="4709790" y="5084341"/>
                  <a:pt x="4722812" y="5081240"/>
                  <a:pt x="4740176" y="5078760"/>
                </a:cubicBezTo>
                <a:cubicBezTo>
                  <a:pt x="4742656" y="5076279"/>
                  <a:pt x="4744826" y="5074729"/>
                  <a:pt x="4746687" y="5074109"/>
                </a:cubicBezTo>
                <a:close/>
                <a:moveTo>
                  <a:pt x="6120556" y="5063877"/>
                </a:moveTo>
                <a:cubicBezTo>
                  <a:pt x="6123036" y="5063877"/>
                  <a:pt x="6127998" y="5067597"/>
                  <a:pt x="6135439" y="5075039"/>
                </a:cubicBezTo>
                <a:cubicBezTo>
                  <a:pt x="6142881" y="5082480"/>
                  <a:pt x="6146601" y="5086201"/>
                  <a:pt x="6146601" y="5086201"/>
                </a:cubicBezTo>
                <a:lnTo>
                  <a:pt x="6131718" y="5078760"/>
                </a:lnTo>
                <a:cubicBezTo>
                  <a:pt x="6121797" y="5068838"/>
                  <a:pt x="6118076" y="5063877"/>
                  <a:pt x="6120556" y="5063877"/>
                </a:cubicBezTo>
                <a:close/>
                <a:moveTo>
                  <a:pt x="4316016" y="5063877"/>
                </a:moveTo>
                <a:lnTo>
                  <a:pt x="4278809" y="5093642"/>
                </a:lnTo>
                <a:cubicBezTo>
                  <a:pt x="4268887" y="5098604"/>
                  <a:pt x="4258965" y="5103564"/>
                  <a:pt x="4249043" y="5108525"/>
                </a:cubicBezTo>
                <a:lnTo>
                  <a:pt x="4211836" y="5115967"/>
                </a:lnTo>
                <a:cubicBezTo>
                  <a:pt x="4211836" y="5111006"/>
                  <a:pt x="4215557" y="5106045"/>
                  <a:pt x="4222998" y="5101084"/>
                </a:cubicBezTo>
                <a:cubicBezTo>
                  <a:pt x="4230440" y="5096123"/>
                  <a:pt x="4236641" y="5093642"/>
                  <a:pt x="4241602" y="5093642"/>
                </a:cubicBezTo>
                <a:cubicBezTo>
                  <a:pt x="4246563" y="5093642"/>
                  <a:pt x="4250284" y="5092402"/>
                  <a:pt x="4252764" y="5089922"/>
                </a:cubicBezTo>
                <a:cubicBezTo>
                  <a:pt x="4255244" y="5087442"/>
                  <a:pt x="4258965" y="5088682"/>
                  <a:pt x="4263926" y="5093642"/>
                </a:cubicBezTo>
                <a:lnTo>
                  <a:pt x="4271367" y="5086201"/>
                </a:lnTo>
                <a:cubicBezTo>
                  <a:pt x="4276329" y="5086201"/>
                  <a:pt x="4281289" y="5083721"/>
                  <a:pt x="4286250" y="5078760"/>
                </a:cubicBezTo>
                <a:lnTo>
                  <a:pt x="4293691" y="5078760"/>
                </a:lnTo>
                <a:lnTo>
                  <a:pt x="4301133" y="5071318"/>
                </a:lnTo>
                <a:cubicBezTo>
                  <a:pt x="4306094" y="5066357"/>
                  <a:pt x="4311055" y="5063877"/>
                  <a:pt x="4316016" y="5063877"/>
                </a:cubicBezTo>
                <a:close/>
                <a:moveTo>
                  <a:pt x="4159746" y="5056435"/>
                </a:moveTo>
                <a:lnTo>
                  <a:pt x="4152305" y="5063877"/>
                </a:lnTo>
                <a:cubicBezTo>
                  <a:pt x="4152305" y="5063877"/>
                  <a:pt x="4154785" y="5063877"/>
                  <a:pt x="4159746" y="5063877"/>
                </a:cubicBezTo>
                <a:cubicBezTo>
                  <a:pt x="4159746" y="5058916"/>
                  <a:pt x="4159746" y="5056435"/>
                  <a:pt x="4159746" y="5056435"/>
                </a:cubicBezTo>
                <a:close/>
                <a:moveTo>
                  <a:pt x="4673203" y="5048994"/>
                </a:moveTo>
                <a:cubicBezTo>
                  <a:pt x="4673203" y="5053955"/>
                  <a:pt x="4675683" y="5056435"/>
                  <a:pt x="4680644" y="5056435"/>
                </a:cubicBezTo>
                <a:lnTo>
                  <a:pt x="4680644" y="5048994"/>
                </a:lnTo>
                <a:cubicBezTo>
                  <a:pt x="4680644" y="5048994"/>
                  <a:pt x="4678164" y="5048994"/>
                  <a:pt x="4673203" y="5048994"/>
                </a:cubicBezTo>
                <a:close/>
                <a:moveTo>
                  <a:pt x="4829472" y="5041553"/>
                </a:moveTo>
                <a:cubicBezTo>
                  <a:pt x="4824511" y="5041553"/>
                  <a:pt x="4822031" y="5042793"/>
                  <a:pt x="4822031" y="5045273"/>
                </a:cubicBezTo>
                <a:cubicBezTo>
                  <a:pt x="4822031" y="5047754"/>
                  <a:pt x="4824511" y="5048994"/>
                  <a:pt x="4829472" y="5048994"/>
                </a:cubicBezTo>
                <a:cubicBezTo>
                  <a:pt x="4829472" y="5044033"/>
                  <a:pt x="4829472" y="5041553"/>
                  <a:pt x="4829472" y="5041553"/>
                </a:cubicBezTo>
                <a:close/>
                <a:moveTo>
                  <a:pt x="4375547" y="5041553"/>
                </a:moveTo>
                <a:lnTo>
                  <a:pt x="4368105" y="5048994"/>
                </a:lnTo>
                <a:lnTo>
                  <a:pt x="4382988" y="5048994"/>
                </a:lnTo>
                <a:cubicBezTo>
                  <a:pt x="4373067" y="5058916"/>
                  <a:pt x="4365625" y="5061397"/>
                  <a:pt x="4360664" y="5056435"/>
                </a:cubicBezTo>
                <a:cubicBezTo>
                  <a:pt x="4360664" y="5051475"/>
                  <a:pt x="4361904" y="5047754"/>
                  <a:pt x="4364385" y="5045273"/>
                </a:cubicBezTo>
                <a:cubicBezTo>
                  <a:pt x="4366865" y="5042793"/>
                  <a:pt x="4370586" y="5041553"/>
                  <a:pt x="4375547" y="5041553"/>
                </a:cubicBezTo>
                <a:close/>
                <a:moveTo>
                  <a:pt x="4978301" y="5034111"/>
                </a:moveTo>
                <a:lnTo>
                  <a:pt x="4993183" y="5034111"/>
                </a:lnTo>
                <a:lnTo>
                  <a:pt x="4978301" y="5041553"/>
                </a:lnTo>
                <a:lnTo>
                  <a:pt x="4970859" y="5048994"/>
                </a:lnTo>
                <a:lnTo>
                  <a:pt x="4963418" y="5048994"/>
                </a:lnTo>
                <a:cubicBezTo>
                  <a:pt x="4963418" y="5044033"/>
                  <a:pt x="4963418" y="5041553"/>
                  <a:pt x="4963418" y="5041553"/>
                </a:cubicBezTo>
                <a:cubicBezTo>
                  <a:pt x="4958456" y="5041553"/>
                  <a:pt x="4955976" y="5041553"/>
                  <a:pt x="4955976" y="5041553"/>
                </a:cubicBezTo>
                <a:cubicBezTo>
                  <a:pt x="4955976" y="5036592"/>
                  <a:pt x="4963418" y="5034111"/>
                  <a:pt x="4978301" y="5034111"/>
                </a:cubicBezTo>
                <a:close/>
                <a:moveTo>
                  <a:pt x="4695527" y="5034111"/>
                </a:moveTo>
                <a:cubicBezTo>
                  <a:pt x="4695527" y="5034111"/>
                  <a:pt x="4695527" y="5036592"/>
                  <a:pt x="4695527" y="5041553"/>
                </a:cubicBezTo>
                <a:lnTo>
                  <a:pt x="4702968" y="5041553"/>
                </a:lnTo>
                <a:lnTo>
                  <a:pt x="4710410" y="5034111"/>
                </a:lnTo>
                <a:cubicBezTo>
                  <a:pt x="4705449" y="5034111"/>
                  <a:pt x="4702968" y="5034111"/>
                  <a:pt x="4702968" y="5034111"/>
                </a:cubicBezTo>
                <a:cubicBezTo>
                  <a:pt x="4698007" y="5034111"/>
                  <a:pt x="4695527" y="5034111"/>
                  <a:pt x="4695527" y="5034111"/>
                </a:cubicBezTo>
                <a:close/>
                <a:moveTo>
                  <a:pt x="5075039" y="5026670"/>
                </a:moveTo>
                <a:lnTo>
                  <a:pt x="5076899" y="5026670"/>
                </a:lnTo>
                <a:cubicBezTo>
                  <a:pt x="5075659" y="5029150"/>
                  <a:pt x="5075039" y="5031630"/>
                  <a:pt x="5075039" y="5034111"/>
                </a:cubicBezTo>
                <a:close/>
                <a:moveTo>
                  <a:pt x="4167188" y="5026670"/>
                </a:moveTo>
                <a:lnTo>
                  <a:pt x="4122539" y="5048994"/>
                </a:lnTo>
                <a:cubicBezTo>
                  <a:pt x="4122539" y="5053955"/>
                  <a:pt x="4122539" y="5056435"/>
                  <a:pt x="4122539" y="5056435"/>
                </a:cubicBezTo>
                <a:cubicBezTo>
                  <a:pt x="4122539" y="5056435"/>
                  <a:pt x="4120059" y="5056435"/>
                  <a:pt x="4115098" y="5056435"/>
                </a:cubicBezTo>
                <a:cubicBezTo>
                  <a:pt x="4105176" y="5071318"/>
                  <a:pt x="4085332" y="5078760"/>
                  <a:pt x="4055566" y="5078760"/>
                </a:cubicBezTo>
                <a:cubicBezTo>
                  <a:pt x="4040684" y="5078760"/>
                  <a:pt x="4035723" y="5083721"/>
                  <a:pt x="4040684" y="5093642"/>
                </a:cubicBezTo>
                <a:cubicBezTo>
                  <a:pt x="4040684" y="5098604"/>
                  <a:pt x="4041924" y="5101084"/>
                  <a:pt x="4044404" y="5101084"/>
                </a:cubicBezTo>
                <a:cubicBezTo>
                  <a:pt x="4046885" y="5101084"/>
                  <a:pt x="4055566" y="5098604"/>
                  <a:pt x="4070449" y="5093642"/>
                </a:cubicBezTo>
                <a:cubicBezTo>
                  <a:pt x="4085332" y="5083721"/>
                  <a:pt x="4096494" y="5077519"/>
                  <a:pt x="4103936" y="5075039"/>
                </a:cubicBezTo>
                <a:cubicBezTo>
                  <a:pt x="4111377" y="5072559"/>
                  <a:pt x="4117579" y="5068838"/>
                  <a:pt x="4122539" y="5063877"/>
                </a:cubicBezTo>
                <a:cubicBezTo>
                  <a:pt x="4127500" y="5058916"/>
                  <a:pt x="4132461" y="5056435"/>
                  <a:pt x="4137422" y="5056435"/>
                </a:cubicBezTo>
                <a:cubicBezTo>
                  <a:pt x="4137422" y="5056435"/>
                  <a:pt x="4139902" y="5056435"/>
                  <a:pt x="4144863" y="5056435"/>
                </a:cubicBezTo>
                <a:cubicBezTo>
                  <a:pt x="4149824" y="5056435"/>
                  <a:pt x="4154785" y="5053955"/>
                  <a:pt x="4159746" y="5048994"/>
                </a:cubicBezTo>
                <a:lnTo>
                  <a:pt x="4189512" y="5041553"/>
                </a:lnTo>
                <a:lnTo>
                  <a:pt x="4196953" y="5041553"/>
                </a:lnTo>
                <a:cubicBezTo>
                  <a:pt x="4191992" y="5036592"/>
                  <a:pt x="4185791" y="5032871"/>
                  <a:pt x="4178350" y="5030390"/>
                </a:cubicBezTo>
                <a:cubicBezTo>
                  <a:pt x="4170908" y="5027910"/>
                  <a:pt x="4167188" y="5026670"/>
                  <a:pt x="4167188" y="5026670"/>
                </a:cubicBezTo>
                <a:close/>
                <a:moveTo>
                  <a:pt x="4918769" y="5019228"/>
                </a:moveTo>
                <a:cubicBezTo>
                  <a:pt x="4918769" y="5019228"/>
                  <a:pt x="4921249" y="5019228"/>
                  <a:pt x="4926211" y="5019228"/>
                </a:cubicBezTo>
                <a:lnTo>
                  <a:pt x="4941093" y="5019228"/>
                </a:lnTo>
                <a:cubicBezTo>
                  <a:pt x="4946055" y="5019228"/>
                  <a:pt x="4948535" y="5019228"/>
                  <a:pt x="4948535" y="5019228"/>
                </a:cubicBezTo>
                <a:cubicBezTo>
                  <a:pt x="4948535" y="5019228"/>
                  <a:pt x="4946055" y="5021709"/>
                  <a:pt x="4941093" y="5026670"/>
                </a:cubicBezTo>
                <a:cubicBezTo>
                  <a:pt x="4936132" y="5026670"/>
                  <a:pt x="4931172" y="5026670"/>
                  <a:pt x="4926211" y="5026670"/>
                </a:cubicBezTo>
                <a:close/>
                <a:moveTo>
                  <a:pt x="4799707" y="5019228"/>
                </a:moveTo>
                <a:cubicBezTo>
                  <a:pt x="4789785" y="5024190"/>
                  <a:pt x="4792265" y="5026670"/>
                  <a:pt x="4807148" y="5026670"/>
                </a:cubicBezTo>
                <a:cubicBezTo>
                  <a:pt x="4802187" y="5021709"/>
                  <a:pt x="4799707" y="5019228"/>
                  <a:pt x="4799707" y="5019228"/>
                </a:cubicBezTo>
                <a:close/>
                <a:moveTo>
                  <a:pt x="4985742" y="5011787"/>
                </a:moveTo>
                <a:lnTo>
                  <a:pt x="5000625" y="5019228"/>
                </a:lnTo>
                <a:cubicBezTo>
                  <a:pt x="4980781" y="5029150"/>
                  <a:pt x="4968379" y="5031631"/>
                  <a:pt x="4963418" y="5026670"/>
                </a:cubicBezTo>
                <a:close/>
                <a:moveTo>
                  <a:pt x="4457402" y="5011787"/>
                </a:moveTo>
                <a:lnTo>
                  <a:pt x="4449961" y="5019228"/>
                </a:lnTo>
                <a:cubicBezTo>
                  <a:pt x="4440039" y="5024190"/>
                  <a:pt x="4432598" y="5026670"/>
                  <a:pt x="4427636" y="5026670"/>
                </a:cubicBezTo>
                <a:close/>
                <a:moveTo>
                  <a:pt x="4241602" y="5011787"/>
                </a:moveTo>
                <a:cubicBezTo>
                  <a:pt x="4241602" y="5016748"/>
                  <a:pt x="4241602" y="5019228"/>
                  <a:pt x="4241602" y="5019228"/>
                </a:cubicBezTo>
                <a:cubicBezTo>
                  <a:pt x="4241602" y="5019228"/>
                  <a:pt x="4244082" y="5019228"/>
                  <a:pt x="4249043" y="5019228"/>
                </a:cubicBezTo>
                <a:cubicBezTo>
                  <a:pt x="4249043" y="5019228"/>
                  <a:pt x="4249043" y="5016748"/>
                  <a:pt x="4249043" y="5011787"/>
                </a:cubicBezTo>
                <a:cubicBezTo>
                  <a:pt x="4244082" y="5011787"/>
                  <a:pt x="4241602" y="5011787"/>
                  <a:pt x="4241602" y="5011787"/>
                </a:cubicBezTo>
                <a:close/>
                <a:moveTo>
                  <a:pt x="5223867" y="5004345"/>
                </a:moveTo>
                <a:cubicBezTo>
                  <a:pt x="5228828" y="5004345"/>
                  <a:pt x="5231308" y="5005586"/>
                  <a:pt x="5231308" y="5008066"/>
                </a:cubicBezTo>
                <a:cubicBezTo>
                  <a:pt x="5231308" y="5010547"/>
                  <a:pt x="5230068" y="5011787"/>
                  <a:pt x="5227588" y="5011787"/>
                </a:cubicBezTo>
                <a:cubicBezTo>
                  <a:pt x="5225108" y="5011787"/>
                  <a:pt x="5223867" y="5009307"/>
                  <a:pt x="5223867" y="5004345"/>
                </a:cubicBezTo>
                <a:close/>
                <a:moveTo>
                  <a:pt x="5134570" y="5004345"/>
                </a:moveTo>
                <a:lnTo>
                  <a:pt x="5142011" y="5011787"/>
                </a:lnTo>
                <a:cubicBezTo>
                  <a:pt x="5137050" y="5016748"/>
                  <a:pt x="5132090" y="5016748"/>
                  <a:pt x="5127129" y="5011787"/>
                </a:cubicBezTo>
                <a:close/>
                <a:moveTo>
                  <a:pt x="4866679" y="5004345"/>
                </a:moveTo>
                <a:lnTo>
                  <a:pt x="4874121" y="5011787"/>
                </a:lnTo>
                <a:cubicBezTo>
                  <a:pt x="4879082" y="5011787"/>
                  <a:pt x="4882803" y="5013028"/>
                  <a:pt x="4885283" y="5015508"/>
                </a:cubicBezTo>
                <a:cubicBezTo>
                  <a:pt x="4887763" y="5017988"/>
                  <a:pt x="4891484" y="5019228"/>
                  <a:pt x="4896445" y="5019228"/>
                </a:cubicBezTo>
                <a:lnTo>
                  <a:pt x="4911328" y="5019228"/>
                </a:lnTo>
                <a:cubicBezTo>
                  <a:pt x="4906367" y="5024190"/>
                  <a:pt x="4903886" y="5026670"/>
                  <a:pt x="4903886" y="5026670"/>
                </a:cubicBezTo>
                <a:lnTo>
                  <a:pt x="4889004" y="5034111"/>
                </a:lnTo>
                <a:cubicBezTo>
                  <a:pt x="4884042" y="5034111"/>
                  <a:pt x="4881562" y="5034111"/>
                  <a:pt x="4881562" y="5034111"/>
                </a:cubicBezTo>
                <a:lnTo>
                  <a:pt x="4874121" y="5034111"/>
                </a:lnTo>
                <a:cubicBezTo>
                  <a:pt x="4874121" y="5039072"/>
                  <a:pt x="4872880" y="5041553"/>
                  <a:pt x="4870400" y="5041553"/>
                </a:cubicBezTo>
                <a:cubicBezTo>
                  <a:pt x="4867920" y="5041553"/>
                  <a:pt x="4866679" y="5041553"/>
                  <a:pt x="4866679" y="5041553"/>
                </a:cubicBezTo>
                <a:cubicBezTo>
                  <a:pt x="4861718" y="5036592"/>
                  <a:pt x="4857997" y="5036592"/>
                  <a:pt x="4855517" y="5041553"/>
                </a:cubicBezTo>
                <a:cubicBezTo>
                  <a:pt x="4853037" y="5046514"/>
                  <a:pt x="4854277" y="5048994"/>
                  <a:pt x="4859238" y="5048994"/>
                </a:cubicBezTo>
                <a:lnTo>
                  <a:pt x="4859238" y="5063877"/>
                </a:lnTo>
                <a:lnTo>
                  <a:pt x="4851797" y="5071318"/>
                </a:lnTo>
                <a:cubicBezTo>
                  <a:pt x="4851797" y="5071318"/>
                  <a:pt x="4851797" y="5070078"/>
                  <a:pt x="4851797" y="5067597"/>
                </a:cubicBezTo>
                <a:cubicBezTo>
                  <a:pt x="4851797" y="5065117"/>
                  <a:pt x="4849317" y="5061397"/>
                  <a:pt x="4844355" y="5056435"/>
                </a:cubicBezTo>
                <a:lnTo>
                  <a:pt x="4851797" y="5048994"/>
                </a:lnTo>
                <a:cubicBezTo>
                  <a:pt x="4851797" y="5044033"/>
                  <a:pt x="4851797" y="5039072"/>
                  <a:pt x="4851797" y="5034111"/>
                </a:cubicBezTo>
                <a:lnTo>
                  <a:pt x="4866679" y="5019228"/>
                </a:lnTo>
                <a:cubicBezTo>
                  <a:pt x="4866679" y="5019228"/>
                  <a:pt x="4866679" y="5016748"/>
                  <a:pt x="4866679" y="5011787"/>
                </a:cubicBezTo>
                <a:close/>
                <a:moveTo>
                  <a:pt x="4717851" y="5004345"/>
                </a:moveTo>
                <a:lnTo>
                  <a:pt x="4747617" y="5004345"/>
                </a:lnTo>
                <a:lnTo>
                  <a:pt x="4710410" y="5011787"/>
                </a:lnTo>
                <a:cubicBezTo>
                  <a:pt x="4710410" y="5006826"/>
                  <a:pt x="4712890" y="5004345"/>
                  <a:pt x="4717851" y="5004345"/>
                </a:cubicBezTo>
                <a:close/>
                <a:moveTo>
                  <a:pt x="5318745" y="5000625"/>
                </a:moveTo>
                <a:cubicBezTo>
                  <a:pt x="5319985" y="5000625"/>
                  <a:pt x="5320605" y="5001865"/>
                  <a:pt x="5320605" y="5004345"/>
                </a:cubicBezTo>
                <a:lnTo>
                  <a:pt x="5305722" y="5011787"/>
                </a:lnTo>
                <a:lnTo>
                  <a:pt x="5313164" y="5004345"/>
                </a:lnTo>
                <a:cubicBezTo>
                  <a:pt x="5315644" y="5001865"/>
                  <a:pt x="5317505" y="5000625"/>
                  <a:pt x="5318745" y="5000625"/>
                </a:cubicBezTo>
                <a:close/>
                <a:moveTo>
                  <a:pt x="4849936" y="4999695"/>
                </a:moveTo>
                <a:cubicBezTo>
                  <a:pt x="4851176" y="5000315"/>
                  <a:pt x="4851797" y="5001865"/>
                  <a:pt x="4851797" y="5004345"/>
                </a:cubicBezTo>
                <a:cubicBezTo>
                  <a:pt x="4851797" y="5009307"/>
                  <a:pt x="4849317" y="5011787"/>
                  <a:pt x="4844355" y="5011787"/>
                </a:cubicBezTo>
                <a:lnTo>
                  <a:pt x="4836914" y="5011787"/>
                </a:lnTo>
                <a:lnTo>
                  <a:pt x="4836914" y="5019228"/>
                </a:lnTo>
                <a:cubicBezTo>
                  <a:pt x="4836914" y="5024190"/>
                  <a:pt x="4836914" y="5030390"/>
                  <a:pt x="4836914" y="5037832"/>
                </a:cubicBezTo>
                <a:cubicBezTo>
                  <a:pt x="4836914" y="5045273"/>
                  <a:pt x="4836914" y="5051475"/>
                  <a:pt x="4836914" y="5056435"/>
                </a:cubicBezTo>
                <a:cubicBezTo>
                  <a:pt x="4836914" y="5061397"/>
                  <a:pt x="4834434" y="5063877"/>
                  <a:pt x="4829472" y="5063877"/>
                </a:cubicBezTo>
                <a:cubicBezTo>
                  <a:pt x="4824511" y="5063877"/>
                  <a:pt x="4822031" y="5066357"/>
                  <a:pt x="4822031" y="5071318"/>
                </a:cubicBezTo>
                <a:lnTo>
                  <a:pt x="4814590" y="5071318"/>
                </a:lnTo>
                <a:cubicBezTo>
                  <a:pt x="4804668" y="5071318"/>
                  <a:pt x="4795986" y="5072559"/>
                  <a:pt x="4788545" y="5075039"/>
                </a:cubicBezTo>
                <a:cubicBezTo>
                  <a:pt x="4781103" y="5077519"/>
                  <a:pt x="4776142" y="5077519"/>
                  <a:pt x="4773662" y="5075039"/>
                </a:cubicBezTo>
                <a:cubicBezTo>
                  <a:pt x="4771182" y="5072559"/>
                  <a:pt x="4774902" y="5068838"/>
                  <a:pt x="4784824" y="5063877"/>
                </a:cubicBezTo>
                <a:lnTo>
                  <a:pt x="4799707" y="5056435"/>
                </a:lnTo>
                <a:lnTo>
                  <a:pt x="4814590" y="5048994"/>
                </a:lnTo>
                <a:cubicBezTo>
                  <a:pt x="4814590" y="5048994"/>
                  <a:pt x="4812109" y="5047754"/>
                  <a:pt x="4807148" y="5045273"/>
                </a:cubicBezTo>
                <a:cubicBezTo>
                  <a:pt x="4802187" y="5042793"/>
                  <a:pt x="4798466" y="5044033"/>
                  <a:pt x="4795986" y="5048994"/>
                </a:cubicBezTo>
                <a:cubicBezTo>
                  <a:pt x="4793506" y="5053955"/>
                  <a:pt x="4791025" y="5055195"/>
                  <a:pt x="4788545" y="5052715"/>
                </a:cubicBezTo>
                <a:cubicBezTo>
                  <a:pt x="4786065" y="5050235"/>
                  <a:pt x="4783583" y="5048994"/>
                  <a:pt x="4781103" y="5048994"/>
                </a:cubicBezTo>
                <a:cubicBezTo>
                  <a:pt x="4778623" y="5048994"/>
                  <a:pt x="4777383" y="5051475"/>
                  <a:pt x="4777383" y="5056435"/>
                </a:cubicBezTo>
                <a:cubicBezTo>
                  <a:pt x="4772421" y="5056435"/>
                  <a:pt x="4764980" y="5056435"/>
                  <a:pt x="4755058" y="5056435"/>
                </a:cubicBezTo>
                <a:cubicBezTo>
                  <a:pt x="4745137" y="5056435"/>
                  <a:pt x="4741416" y="5058916"/>
                  <a:pt x="4743896" y="5063877"/>
                </a:cubicBezTo>
                <a:cubicBezTo>
                  <a:pt x="4746376" y="5068838"/>
                  <a:pt x="4745137" y="5071318"/>
                  <a:pt x="4740176" y="5071318"/>
                </a:cubicBezTo>
                <a:cubicBezTo>
                  <a:pt x="4735214" y="5071318"/>
                  <a:pt x="4732734" y="5068838"/>
                  <a:pt x="4732734" y="5063877"/>
                </a:cubicBezTo>
                <a:cubicBezTo>
                  <a:pt x="4732734" y="5058916"/>
                  <a:pt x="4730254" y="5056435"/>
                  <a:pt x="4725293" y="5056435"/>
                </a:cubicBezTo>
                <a:cubicBezTo>
                  <a:pt x="4720331" y="5056435"/>
                  <a:pt x="4719092" y="5058916"/>
                  <a:pt x="4721572" y="5063877"/>
                </a:cubicBezTo>
                <a:cubicBezTo>
                  <a:pt x="4724052" y="5068838"/>
                  <a:pt x="4722813" y="5073799"/>
                  <a:pt x="4717851" y="5078760"/>
                </a:cubicBezTo>
                <a:lnTo>
                  <a:pt x="4702968" y="5071318"/>
                </a:lnTo>
                <a:cubicBezTo>
                  <a:pt x="4698007" y="5071318"/>
                  <a:pt x="4695527" y="5071318"/>
                  <a:pt x="4695527" y="5071318"/>
                </a:cubicBezTo>
                <a:cubicBezTo>
                  <a:pt x="4690566" y="5081240"/>
                  <a:pt x="4685606" y="5083721"/>
                  <a:pt x="4680644" y="5078760"/>
                </a:cubicBezTo>
                <a:cubicBezTo>
                  <a:pt x="4680644" y="5073799"/>
                  <a:pt x="4676924" y="5073799"/>
                  <a:pt x="4669482" y="5078760"/>
                </a:cubicBezTo>
                <a:cubicBezTo>
                  <a:pt x="4662041" y="5083721"/>
                  <a:pt x="4650879" y="5084961"/>
                  <a:pt x="4635996" y="5082480"/>
                </a:cubicBezTo>
                <a:cubicBezTo>
                  <a:pt x="4621113" y="5080000"/>
                  <a:pt x="4613672" y="5078760"/>
                  <a:pt x="4613672" y="5078760"/>
                </a:cubicBezTo>
                <a:cubicBezTo>
                  <a:pt x="4608710" y="5083721"/>
                  <a:pt x="4598789" y="5088682"/>
                  <a:pt x="4583906" y="5093642"/>
                </a:cubicBezTo>
                <a:cubicBezTo>
                  <a:pt x="4583906" y="5093642"/>
                  <a:pt x="4580185" y="5094883"/>
                  <a:pt x="4572744" y="5097363"/>
                </a:cubicBezTo>
                <a:cubicBezTo>
                  <a:pt x="4565302" y="5099844"/>
                  <a:pt x="4561582" y="5101084"/>
                  <a:pt x="4561582" y="5101084"/>
                </a:cubicBezTo>
                <a:cubicBezTo>
                  <a:pt x="4546699" y="5106045"/>
                  <a:pt x="4536777" y="5109766"/>
                  <a:pt x="4531816" y="5112246"/>
                </a:cubicBezTo>
                <a:cubicBezTo>
                  <a:pt x="4526855" y="5114727"/>
                  <a:pt x="4519413" y="5115967"/>
                  <a:pt x="4509492" y="5115967"/>
                </a:cubicBezTo>
                <a:cubicBezTo>
                  <a:pt x="4509492" y="5120928"/>
                  <a:pt x="4505771" y="5123408"/>
                  <a:pt x="4498330" y="5123408"/>
                </a:cubicBezTo>
                <a:cubicBezTo>
                  <a:pt x="4490888" y="5123408"/>
                  <a:pt x="4484688" y="5125889"/>
                  <a:pt x="4479726" y="5130849"/>
                </a:cubicBezTo>
                <a:cubicBezTo>
                  <a:pt x="4464843" y="5130849"/>
                  <a:pt x="4454922" y="5133330"/>
                  <a:pt x="4449961" y="5138291"/>
                </a:cubicBezTo>
                <a:lnTo>
                  <a:pt x="4442519" y="5145732"/>
                </a:lnTo>
                <a:lnTo>
                  <a:pt x="4449961" y="5145732"/>
                </a:lnTo>
                <a:cubicBezTo>
                  <a:pt x="4454922" y="5145732"/>
                  <a:pt x="4459883" y="5144492"/>
                  <a:pt x="4464843" y="5142011"/>
                </a:cubicBezTo>
                <a:cubicBezTo>
                  <a:pt x="4469805" y="5139531"/>
                  <a:pt x="4474766" y="5138291"/>
                  <a:pt x="4479726" y="5138291"/>
                </a:cubicBezTo>
                <a:lnTo>
                  <a:pt x="4494609" y="5130849"/>
                </a:lnTo>
                <a:cubicBezTo>
                  <a:pt x="4514453" y="5125889"/>
                  <a:pt x="4521895" y="5125889"/>
                  <a:pt x="4516933" y="5130849"/>
                </a:cubicBezTo>
                <a:cubicBezTo>
                  <a:pt x="4511972" y="5135811"/>
                  <a:pt x="4505771" y="5139531"/>
                  <a:pt x="4498330" y="5142011"/>
                </a:cubicBezTo>
                <a:cubicBezTo>
                  <a:pt x="4490888" y="5144492"/>
                  <a:pt x="4484688" y="5145732"/>
                  <a:pt x="4479726" y="5145732"/>
                </a:cubicBezTo>
                <a:cubicBezTo>
                  <a:pt x="4474766" y="5145732"/>
                  <a:pt x="4472285" y="5146973"/>
                  <a:pt x="4472285" y="5149453"/>
                </a:cubicBezTo>
                <a:cubicBezTo>
                  <a:pt x="4472285" y="5151934"/>
                  <a:pt x="4479726" y="5153174"/>
                  <a:pt x="4494609" y="5153174"/>
                </a:cubicBezTo>
                <a:cubicBezTo>
                  <a:pt x="4499570" y="5153174"/>
                  <a:pt x="4504531" y="5153174"/>
                  <a:pt x="4509492" y="5153174"/>
                </a:cubicBezTo>
                <a:cubicBezTo>
                  <a:pt x="4514453" y="5153174"/>
                  <a:pt x="4516933" y="5150694"/>
                  <a:pt x="4516933" y="5145732"/>
                </a:cubicBezTo>
                <a:cubicBezTo>
                  <a:pt x="4521895" y="5135811"/>
                  <a:pt x="4529336" y="5133330"/>
                  <a:pt x="4539258" y="5138291"/>
                </a:cubicBezTo>
                <a:cubicBezTo>
                  <a:pt x="4554140" y="5143252"/>
                  <a:pt x="4561582" y="5140771"/>
                  <a:pt x="4561582" y="5130849"/>
                </a:cubicBezTo>
                <a:cubicBezTo>
                  <a:pt x="4561582" y="5125889"/>
                  <a:pt x="4551660" y="5125889"/>
                  <a:pt x="4531816" y="5130849"/>
                </a:cubicBezTo>
                <a:lnTo>
                  <a:pt x="4539258" y="5123408"/>
                </a:lnTo>
                <a:cubicBezTo>
                  <a:pt x="4549179" y="5118447"/>
                  <a:pt x="4557861" y="5115967"/>
                  <a:pt x="4565302" y="5115967"/>
                </a:cubicBezTo>
                <a:cubicBezTo>
                  <a:pt x="4572744" y="5115967"/>
                  <a:pt x="4577705" y="5112246"/>
                  <a:pt x="4580185" y="5104804"/>
                </a:cubicBezTo>
                <a:cubicBezTo>
                  <a:pt x="4582665" y="5097363"/>
                  <a:pt x="4586386" y="5093642"/>
                  <a:pt x="4591347" y="5093642"/>
                </a:cubicBezTo>
                <a:lnTo>
                  <a:pt x="4598789" y="5101084"/>
                </a:lnTo>
                <a:lnTo>
                  <a:pt x="4591347" y="5108525"/>
                </a:lnTo>
                <a:cubicBezTo>
                  <a:pt x="4591347" y="5108525"/>
                  <a:pt x="4592588" y="5109766"/>
                  <a:pt x="4595068" y="5112246"/>
                </a:cubicBezTo>
                <a:cubicBezTo>
                  <a:pt x="4597548" y="5114727"/>
                  <a:pt x="4598789" y="5115967"/>
                  <a:pt x="4598789" y="5115967"/>
                </a:cubicBezTo>
                <a:lnTo>
                  <a:pt x="4606230" y="5115967"/>
                </a:lnTo>
                <a:cubicBezTo>
                  <a:pt x="4606230" y="5115967"/>
                  <a:pt x="4604990" y="5117207"/>
                  <a:pt x="4602510" y="5119687"/>
                </a:cubicBezTo>
                <a:cubicBezTo>
                  <a:pt x="4600029" y="5122168"/>
                  <a:pt x="4596309" y="5123408"/>
                  <a:pt x="4591347" y="5123408"/>
                </a:cubicBezTo>
                <a:cubicBezTo>
                  <a:pt x="4586386" y="5128369"/>
                  <a:pt x="4583906" y="5130849"/>
                  <a:pt x="4583906" y="5130849"/>
                </a:cubicBezTo>
                <a:lnTo>
                  <a:pt x="4591347" y="5130849"/>
                </a:lnTo>
                <a:lnTo>
                  <a:pt x="4591347" y="5138291"/>
                </a:lnTo>
                <a:cubicBezTo>
                  <a:pt x="4586386" y="5143252"/>
                  <a:pt x="4583906" y="5145732"/>
                  <a:pt x="4583906" y="5145732"/>
                </a:cubicBezTo>
                <a:lnTo>
                  <a:pt x="4591347" y="5145732"/>
                </a:lnTo>
                <a:cubicBezTo>
                  <a:pt x="4596309" y="5140771"/>
                  <a:pt x="4598789" y="5140771"/>
                  <a:pt x="4598789" y="5145732"/>
                </a:cubicBezTo>
                <a:lnTo>
                  <a:pt x="4613672" y="5138291"/>
                </a:lnTo>
                <a:cubicBezTo>
                  <a:pt x="4618633" y="5133330"/>
                  <a:pt x="4622354" y="5132090"/>
                  <a:pt x="4624834" y="5134570"/>
                </a:cubicBezTo>
                <a:cubicBezTo>
                  <a:pt x="4627314" y="5137051"/>
                  <a:pt x="4631035" y="5138291"/>
                  <a:pt x="4635996" y="5138291"/>
                </a:cubicBezTo>
                <a:cubicBezTo>
                  <a:pt x="4640957" y="5138291"/>
                  <a:pt x="4645917" y="5137051"/>
                  <a:pt x="4650879" y="5134570"/>
                </a:cubicBezTo>
                <a:cubicBezTo>
                  <a:pt x="4655840" y="5132090"/>
                  <a:pt x="4660800" y="5132090"/>
                  <a:pt x="4665761" y="5134570"/>
                </a:cubicBezTo>
                <a:cubicBezTo>
                  <a:pt x="4670723" y="5137051"/>
                  <a:pt x="4673203" y="5135811"/>
                  <a:pt x="4673203" y="5130849"/>
                </a:cubicBezTo>
                <a:cubicBezTo>
                  <a:pt x="4673203" y="5125889"/>
                  <a:pt x="4678164" y="5120928"/>
                  <a:pt x="4688086" y="5115967"/>
                </a:cubicBezTo>
                <a:cubicBezTo>
                  <a:pt x="4688086" y="5115967"/>
                  <a:pt x="4689326" y="5115967"/>
                  <a:pt x="4691806" y="5115967"/>
                </a:cubicBezTo>
                <a:cubicBezTo>
                  <a:pt x="4694286" y="5115967"/>
                  <a:pt x="4695527" y="5114727"/>
                  <a:pt x="4695527" y="5112246"/>
                </a:cubicBezTo>
                <a:cubicBezTo>
                  <a:pt x="4695527" y="5109766"/>
                  <a:pt x="4698007" y="5108525"/>
                  <a:pt x="4702968" y="5108525"/>
                </a:cubicBezTo>
                <a:lnTo>
                  <a:pt x="4717851" y="5101084"/>
                </a:lnTo>
                <a:lnTo>
                  <a:pt x="4732734" y="5108525"/>
                </a:lnTo>
                <a:cubicBezTo>
                  <a:pt x="4737695" y="5113486"/>
                  <a:pt x="4740176" y="5115967"/>
                  <a:pt x="4740176" y="5115967"/>
                </a:cubicBezTo>
                <a:cubicBezTo>
                  <a:pt x="4730254" y="5115967"/>
                  <a:pt x="4730254" y="5120928"/>
                  <a:pt x="4740176" y="5130849"/>
                </a:cubicBezTo>
                <a:cubicBezTo>
                  <a:pt x="4740176" y="5135811"/>
                  <a:pt x="4737695" y="5139531"/>
                  <a:pt x="4732734" y="5142011"/>
                </a:cubicBezTo>
                <a:cubicBezTo>
                  <a:pt x="4727773" y="5144492"/>
                  <a:pt x="4725293" y="5144492"/>
                  <a:pt x="4725293" y="5142011"/>
                </a:cubicBezTo>
                <a:cubicBezTo>
                  <a:pt x="4725293" y="5139531"/>
                  <a:pt x="4722813" y="5138291"/>
                  <a:pt x="4717851" y="5138291"/>
                </a:cubicBezTo>
                <a:cubicBezTo>
                  <a:pt x="4712890" y="5143252"/>
                  <a:pt x="4705449" y="5149453"/>
                  <a:pt x="4695527" y="5156894"/>
                </a:cubicBezTo>
                <a:cubicBezTo>
                  <a:pt x="4685606" y="5164336"/>
                  <a:pt x="4678164" y="5168056"/>
                  <a:pt x="4673203" y="5168056"/>
                </a:cubicBezTo>
                <a:lnTo>
                  <a:pt x="4673203" y="5160615"/>
                </a:lnTo>
                <a:cubicBezTo>
                  <a:pt x="4673203" y="5160615"/>
                  <a:pt x="4668242" y="5160615"/>
                  <a:pt x="4658320" y="5160615"/>
                </a:cubicBezTo>
                <a:cubicBezTo>
                  <a:pt x="4648399" y="5160615"/>
                  <a:pt x="4643437" y="5160615"/>
                  <a:pt x="4643437" y="5160615"/>
                </a:cubicBezTo>
                <a:cubicBezTo>
                  <a:pt x="4643437" y="5155654"/>
                  <a:pt x="4642197" y="5153174"/>
                  <a:pt x="4639717" y="5153174"/>
                </a:cubicBezTo>
                <a:cubicBezTo>
                  <a:pt x="4637236" y="5153174"/>
                  <a:pt x="4633516" y="5155654"/>
                  <a:pt x="4628554" y="5160615"/>
                </a:cubicBezTo>
                <a:cubicBezTo>
                  <a:pt x="4623593" y="5165576"/>
                  <a:pt x="4618633" y="5169297"/>
                  <a:pt x="4613672" y="5171777"/>
                </a:cubicBezTo>
                <a:cubicBezTo>
                  <a:pt x="4608710" y="5174258"/>
                  <a:pt x="4606230" y="5175498"/>
                  <a:pt x="4606230" y="5175498"/>
                </a:cubicBezTo>
                <a:lnTo>
                  <a:pt x="4598789" y="5182939"/>
                </a:lnTo>
                <a:cubicBezTo>
                  <a:pt x="4598789" y="5187901"/>
                  <a:pt x="4597548" y="5190381"/>
                  <a:pt x="4595068" y="5190381"/>
                </a:cubicBezTo>
                <a:cubicBezTo>
                  <a:pt x="4592588" y="5190381"/>
                  <a:pt x="4591347" y="5192861"/>
                  <a:pt x="4591347" y="5197822"/>
                </a:cubicBezTo>
                <a:cubicBezTo>
                  <a:pt x="4591347" y="5197822"/>
                  <a:pt x="4588867" y="5197822"/>
                  <a:pt x="4583906" y="5197822"/>
                </a:cubicBezTo>
                <a:cubicBezTo>
                  <a:pt x="4588867" y="5197822"/>
                  <a:pt x="4588867" y="5195342"/>
                  <a:pt x="4583906" y="5190381"/>
                </a:cubicBezTo>
                <a:cubicBezTo>
                  <a:pt x="4573984" y="5180459"/>
                  <a:pt x="4566543" y="5180459"/>
                  <a:pt x="4561582" y="5190381"/>
                </a:cubicBezTo>
                <a:cubicBezTo>
                  <a:pt x="4556620" y="5195342"/>
                  <a:pt x="4554140" y="5200303"/>
                  <a:pt x="4554140" y="5205263"/>
                </a:cubicBezTo>
                <a:lnTo>
                  <a:pt x="4546699" y="5220146"/>
                </a:lnTo>
                <a:lnTo>
                  <a:pt x="4539258" y="5212705"/>
                </a:lnTo>
                <a:cubicBezTo>
                  <a:pt x="4539258" y="5207744"/>
                  <a:pt x="4541738" y="5204023"/>
                  <a:pt x="4546699" y="5201543"/>
                </a:cubicBezTo>
                <a:cubicBezTo>
                  <a:pt x="4551660" y="5199063"/>
                  <a:pt x="4552900" y="5197822"/>
                  <a:pt x="4550420" y="5197822"/>
                </a:cubicBezTo>
                <a:cubicBezTo>
                  <a:pt x="4547940" y="5197822"/>
                  <a:pt x="4541738" y="5197822"/>
                  <a:pt x="4531816" y="5197822"/>
                </a:cubicBezTo>
                <a:lnTo>
                  <a:pt x="4524375" y="5197822"/>
                </a:lnTo>
                <a:lnTo>
                  <a:pt x="4516933" y="5197822"/>
                </a:lnTo>
                <a:cubicBezTo>
                  <a:pt x="4507012" y="5202783"/>
                  <a:pt x="4499570" y="5205263"/>
                  <a:pt x="4494609" y="5205263"/>
                </a:cubicBezTo>
                <a:lnTo>
                  <a:pt x="4479726" y="5212705"/>
                </a:lnTo>
                <a:cubicBezTo>
                  <a:pt x="4479726" y="5212705"/>
                  <a:pt x="4478486" y="5213945"/>
                  <a:pt x="4476006" y="5216426"/>
                </a:cubicBezTo>
                <a:cubicBezTo>
                  <a:pt x="4473526" y="5218906"/>
                  <a:pt x="4469805" y="5220146"/>
                  <a:pt x="4464843" y="5220146"/>
                </a:cubicBezTo>
                <a:lnTo>
                  <a:pt x="4405313" y="5235029"/>
                </a:lnTo>
                <a:lnTo>
                  <a:pt x="4382988" y="5235029"/>
                </a:lnTo>
                <a:cubicBezTo>
                  <a:pt x="4378027" y="5230068"/>
                  <a:pt x="4373067" y="5230068"/>
                  <a:pt x="4368105" y="5235029"/>
                </a:cubicBezTo>
                <a:cubicBezTo>
                  <a:pt x="4363144" y="5235029"/>
                  <a:pt x="4363144" y="5237510"/>
                  <a:pt x="4368105" y="5242470"/>
                </a:cubicBezTo>
                <a:lnTo>
                  <a:pt x="4360664" y="5249912"/>
                </a:lnTo>
                <a:lnTo>
                  <a:pt x="4338340" y="5249912"/>
                </a:lnTo>
                <a:cubicBezTo>
                  <a:pt x="4333379" y="5249912"/>
                  <a:pt x="4329658" y="5249912"/>
                  <a:pt x="4327178" y="5249912"/>
                </a:cubicBezTo>
                <a:cubicBezTo>
                  <a:pt x="4324697" y="5249912"/>
                  <a:pt x="4323457" y="5249912"/>
                  <a:pt x="4323457" y="5249912"/>
                </a:cubicBezTo>
                <a:lnTo>
                  <a:pt x="4316016" y="5249912"/>
                </a:lnTo>
                <a:cubicBezTo>
                  <a:pt x="4320977" y="5249912"/>
                  <a:pt x="4322217" y="5251153"/>
                  <a:pt x="4319736" y="5253633"/>
                </a:cubicBezTo>
                <a:cubicBezTo>
                  <a:pt x="4317256" y="5256113"/>
                  <a:pt x="4313535" y="5257353"/>
                  <a:pt x="4308574" y="5257353"/>
                </a:cubicBezTo>
                <a:cubicBezTo>
                  <a:pt x="4303613" y="5257353"/>
                  <a:pt x="4301133" y="5257353"/>
                  <a:pt x="4301133" y="5257353"/>
                </a:cubicBezTo>
                <a:cubicBezTo>
                  <a:pt x="4301133" y="5257353"/>
                  <a:pt x="4298652" y="5259834"/>
                  <a:pt x="4293691" y="5264795"/>
                </a:cubicBezTo>
                <a:cubicBezTo>
                  <a:pt x="4293691" y="5269756"/>
                  <a:pt x="4291211" y="5269756"/>
                  <a:pt x="4286250" y="5264795"/>
                </a:cubicBezTo>
                <a:lnTo>
                  <a:pt x="4278809" y="5264795"/>
                </a:lnTo>
                <a:lnTo>
                  <a:pt x="4256484" y="5287119"/>
                </a:lnTo>
                <a:cubicBezTo>
                  <a:pt x="4256484" y="5287119"/>
                  <a:pt x="4254004" y="5288360"/>
                  <a:pt x="4249043" y="5290840"/>
                </a:cubicBezTo>
                <a:cubicBezTo>
                  <a:pt x="4244082" y="5293320"/>
                  <a:pt x="4241602" y="5294560"/>
                  <a:pt x="4241602" y="5294560"/>
                </a:cubicBezTo>
                <a:cubicBezTo>
                  <a:pt x="4241602" y="5294560"/>
                  <a:pt x="4239122" y="5294560"/>
                  <a:pt x="4234160" y="5294560"/>
                </a:cubicBezTo>
                <a:cubicBezTo>
                  <a:pt x="4229199" y="5294560"/>
                  <a:pt x="4224239" y="5294560"/>
                  <a:pt x="4219277" y="5294560"/>
                </a:cubicBezTo>
                <a:cubicBezTo>
                  <a:pt x="4214316" y="5294560"/>
                  <a:pt x="4209356" y="5299522"/>
                  <a:pt x="4204395" y="5309443"/>
                </a:cubicBezTo>
                <a:cubicBezTo>
                  <a:pt x="4199434" y="5309443"/>
                  <a:pt x="4194473" y="5309443"/>
                  <a:pt x="4189512" y="5309443"/>
                </a:cubicBezTo>
                <a:lnTo>
                  <a:pt x="4174629" y="5316885"/>
                </a:lnTo>
                <a:cubicBezTo>
                  <a:pt x="4159746" y="5336729"/>
                  <a:pt x="4134942" y="5344170"/>
                  <a:pt x="4100215" y="5339209"/>
                </a:cubicBezTo>
                <a:cubicBezTo>
                  <a:pt x="4090293" y="5339209"/>
                  <a:pt x="4084092" y="5340449"/>
                  <a:pt x="4081611" y="5342929"/>
                </a:cubicBezTo>
                <a:cubicBezTo>
                  <a:pt x="4079131" y="5345410"/>
                  <a:pt x="4070449" y="5349131"/>
                  <a:pt x="4055566" y="5354092"/>
                </a:cubicBezTo>
                <a:cubicBezTo>
                  <a:pt x="4050605" y="5359053"/>
                  <a:pt x="4045645" y="5362774"/>
                  <a:pt x="4040684" y="5365254"/>
                </a:cubicBezTo>
                <a:cubicBezTo>
                  <a:pt x="4035723" y="5367734"/>
                  <a:pt x="4030762" y="5368974"/>
                  <a:pt x="4025801" y="5368974"/>
                </a:cubicBezTo>
                <a:cubicBezTo>
                  <a:pt x="4025801" y="5373936"/>
                  <a:pt x="4024560" y="5375176"/>
                  <a:pt x="4022080" y="5372695"/>
                </a:cubicBezTo>
                <a:cubicBezTo>
                  <a:pt x="4019600" y="5370215"/>
                  <a:pt x="4018359" y="5366494"/>
                  <a:pt x="4018359" y="5361533"/>
                </a:cubicBezTo>
                <a:cubicBezTo>
                  <a:pt x="4018359" y="5356572"/>
                  <a:pt x="4018359" y="5354092"/>
                  <a:pt x="4018359" y="5354092"/>
                </a:cubicBezTo>
                <a:lnTo>
                  <a:pt x="3996035" y="5376416"/>
                </a:lnTo>
                <a:cubicBezTo>
                  <a:pt x="3996035" y="5376416"/>
                  <a:pt x="3993555" y="5376416"/>
                  <a:pt x="3988594" y="5376416"/>
                </a:cubicBezTo>
                <a:lnTo>
                  <a:pt x="3981152" y="5383857"/>
                </a:lnTo>
                <a:lnTo>
                  <a:pt x="3981152" y="5391299"/>
                </a:lnTo>
                <a:cubicBezTo>
                  <a:pt x="3976192" y="5391299"/>
                  <a:pt x="3972471" y="5388819"/>
                  <a:pt x="3969990" y="5383857"/>
                </a:cubicBezTo>
                <a:cubicBezTo>
                  <a:pt x="3967510" y="5378896"/>
                  <a:pt x="3966270" y="5375176"/>
                  <a:pt x="3966270" y="5372695"/>
                </a:cubicBezTo>
                <a:cubicBezTo>
                  <a:pt x="3966270" y="5370215"/>
                  <a:pt x="3971231" y="5368974"/>
                  <a:pt x="3981152" y="5368974"/>
                </a:cubicBezTo>
                <a:lnTo>
                  <a:pt x="3988594" y="5368974"/>
                </a:lnTo>
                <a:lnTo>
                  <a:pt x="3981152" y="5354092"/>
                </a:lnTo>
                <a:cubicBezTo>
                  <a:pt x="3981152" y="5349131"/>
                  <a:pt x="3979912" y="5344170"/>
                  <a:pt x="3977432" y="5339209"/>
                </a:cubicBezTo>
                <a:cubicBezTo>
                  <a:pt x="3974951" y="5334248"/>
                  <a:pt x="3973711" y="5331767"/>
                  <a:pt x="3973711" y="5331767"/>
                </a:cubicBezTo>
                <a:lnTo>
                  <a:pt x="3988594" y="5324326"/>
                </a:lnTo>
                <a:cubicBezTo>
                  <a:pt x="3988594" y="5324326"/>
                  <a:pt x="3991075" y="5321846"/>
                  <a:pt x="3996035" y="5316885"/>
                </a:cubicBezTo>
                <a:cubicBezTo>
                  <a:pt x="4005957" y="5297041"/>
                  <a:pt x="4015879" y="5292080"/>
                  <a:pt x="4025801" y="5302002"/>
                </a:cubicBezTo>
                <a:lnTo>
                  <a:pt x="4033242" y="5302002"/>
                </a:lnTo>
                <a:lnTo>
                  <a:pt x="4040684" y="5294560"/>
                </a:lnTo>
                <a:lnTo>
                  <a:pt x="4048125" y="5294560"/>
                </a:lnTo>
                <a:cubicBezTo>
                  <a:pt x="4048125" y="5294560"/>
                  <a:pt x="4048125" y="5292080"/>
                  <a:pt x="4048125" y="5287119"/>
                </a:cubicBezTo>
                <a:lnTo>
                  <a:pt x="4063008" y="5287119"/>
                </a:lnTo>
                <a:cubicBezTo>
                  <a:pt x="4063008" y="5292080"/>
                  <a:pt x="4065489" y="5292080"/>
                  <a:pt x="4070449" y="5287119"/>
                </a:cubicBezTo>
                <a:lnTo>
                  <a:pt x="4077891" y="5287119"/>
                </a:lnTo>
                <a:cubicBezTo>
                  <a:pt x="4077891" y="5287119"/>
                  <a:pt x="4082852" y="5284639"/>
                  <a:pt x="4092773" y="5279678"/>
                </a:cubicBezTo>
                <a:cubicBezTo>
                  <a:pt x="4097735" y="5279678"/>
                  <a:pt x="4101455" y="5279678"/>
                  <a:pt x="4103936" y="5279678"/>
                </a:cubicBezTo>
                <a:cubicBezTo>
                  <a:pt x="4106416" y="5279678"/>
                  <a:pt x="4107656" y="5279678"/>
                  <a:pt x="4107656" y="5279678"/>
                </a:cubicBezTo>
                <a:lnTo>
                  <a:pt x="4107656" y="5287119"/>
                </a:lnTo>
                <a:cubicBezTo>
                  <a:pt x="4097735" y="5287119"/>
                  <a:pt x="4092773" y="5289600"/>
                  <a:pt x="4092773" y="5294560"/>
                </a:cubicBezTo>
                <a:lnTo>
                  <a:pt x="4122539" y="5294560"/>
                </a:lnTo>
                <a:cubicBezTo>
                  <a:pt x="4127500" y="5289600"/>
                  <a:pt x="4132461" y="5287119"/>
                  <a:pt x="4137422" y="5287119"/>
                </a:cubicBezTo>
                <a:cubicBezTo>
                  <a:pt x="4137422" y="5287119"/>
                  <a:pt x="4139902" y="5285879"/>
                  <a:pt x="4144863" y="5283398"/>
                </a:cubicBezTo>
                <a:cubicBezTo>
                  <a:pt x="4149824" y="5280918"/>
                  <a:pt x="4153545" y="5278437"/>
                  <a:pt x="4156025" y="5275957"/>
                </a:cubicBezTo>
                <a:cubicBezTo>
                  <a:pt x="4158506" y="5273477"/>
                  <a:pt x="4160987" y="5272236"/>
                  <a:pt x="4163467" y="5272236"/>
                </a:cubicBezTo>
                <a:cubicBezTo>
                  <a:pt x="4165947" y="5272236"/>
                  <a:pt x="4167188" y="5272236"/>
                  <a:pt x="4167188" y="5272236"/>
                </a:cubicBezTo>
                <a:cubicBezTo>
                  <a:pt x="4172149" y="5272236"/>
                  <a:pt x="4179590" y="5267275"/>
                  <a:pt x="4189512" y="5257353"/>
                </a:cubicBezTo>
                <a:cubicBezTo>
                  <a:pt x="4214316" y="5247432"/>
                  <a:pt x="4231680" y="5242470"/>
                  <a:pt x="4241602" y="5242470"/>
                </a:cubicBezTo>
                <a:cubicBezTo>
                  <a:pt x="4246563" y="5247432"/>
                  <a:pt x="4250284" y="5249912"/>
                  <a:pt x="4252764" y="5249912"/>
                </a:cubicBezTo>
                <a:cubicBezTo>
                  <a:pt x="4255244" y="5249912"/>
                  <a:pt x="4256484" y="5247432"/>
                  <a:pt x="4256484" y="5242470"/>
                </a:cubicBezTo>
                <a:cubicBezTo>
                  <a:pt x="4266406" y="5242470"/>
                  <a:pt x="4273848" y="5239990"/>
                  <a:pt x="4278809" y="5235029"/>
                </a:cubicBezTo>
                <a:cubicBezTo>
                  <a:pt x="4283770" y="5235029"/>
                  <a:pt x="4287491" y="5233789"/>
                  <a:pt x="4289971" y="5231308"/>
                </a:cubicBezTo>
                <a:cubicBezTo>
                  <a:pt x="4292451" y="5228828"/>
                  <a:pt x="4293691" y="5225108"/>
                  <a:pt x="4293691" y="5220146"/>
                </a:cubicBezTo>
                <a:cubicBezTo>
                  <a:pt x="4298652" y="5215186"/>
                  <a:pt x="4301133" y="5212705"/>
                  <a:pt x="4301133" y="5212705"/>
                </a:cubicBezTo>
                <a:lnTo>
                  <a:pt x="4278809" y="5212705"/>
                </a:lnTo>
                <a:lnTo>
                  <a:pt x="4219277" y="5235029"/>
                </a:lnTo>
                <a:cubicBezTo>
                  <a:pt x="4219277" y="5235029"/>
                  <a:pt x="4218037" y="5236270"/>
                  <a:pt x="4215557" y="5238750"/>
                </a:cubicBezTo>
                <a:cubicBezTo>
                  <a:pt x="4213077" y="5241230"/>
                  <a:pt x="4209356" y="5242470"/>
                  <a:pt x="4204395" y="5242470"/>
                </a:cubicBezTo>
                <a:cubicBezTo>
                  <a:pt x="4194473" y="5247432"/>
                  <a:pt x="4187032" y="5249912"/>
                  <a:pt x="4182070" y="5249912"/>
                </a:cubicBezTo>
                <a:lnTo>
                  <a:pt x="4174629" y="5257353"/>
                </a:lnTo>
                <a:lnTo>
                  <a:pt x="4144863" y="5272236"/>
                </a:lnTo>
                <a:cubicBezTo>
                  <a:pt x="4134942" y="5272236"/>
                  <a:pt x="4127500" y="5272236"/>
                  <a:pt x="4122539" y="5272236"/>
                </a:cubicBezTo>
                <a:cubicBezTo>
                  <a:pt x="4127500" y="5267275"/>
                  <a:pt x="4129980" y="5264795"/>
                  <a:pt x="4129980" y="5264795"/>
                </a:cubicBezTo>
                <a:cubicBezTo>
                  <a:pt x="4129980" y="5264795"/>
                  <a:pt x="4129980" y="5262315"/>
                  <a:pt x="4129980" y="5257353"/>
                </a:cubicBezTo>
                <a:cubicBezTo>
                  <a:pt x="4125019" y="5252393"/>
                  <a:pt x="4123780" y="5247432"/>
                  <a:pt x="4126260" y="5242470"/>
                </a:cubicBezTo>
                <a:cubicBezTo>
                  <a:pt x="4128740" y="5237510"/>
                  <a:pt x="4132461" y="5235029"/>
                  <a:pt x="4137422" y="5235029"/>
                </a:cubicBezTo>
                <a:lnTo>
                  <a:pt x="4174629" y="5220146"/>
                </a:lnTo>
                <a:cubicBezTo>
                  <a:pt x="4194473" y="5210225"/>
                  <a:pt x="4205635" y="5205263"/>
                  <a:pt x="4208115" y="5205263"/>
                </a:cubicBezTo>
                <a:cubicBezTo>
                  <a:pt x="4210596" y="5205263"/>
                  <a:pt x="4218037" y="5201543"/>
                  <a:pt x="4230440" y="5194101"/>
                </a:cubicBezTo>
                <a:cubicBezTo>
                  <a:pt x="4242842" y="5186660"/>
                  <a:pt x="4254004" y="5182939"/>
                  <a:pt x="4263926" y="5182939"/>
                </a:cubicBezTo>
                <a:lnTo>
                  <a:pt x="4293691" y="5168056"/>
                </a:lnTo>
                <a:cubicBezTo>
                  <a:pt x="4303613" y="5163096"/>
                  <a:pt x="4311055" y="5160615"/>
                  <a:pt x="4316016" y="5160615"/>
                </a:cubicBezTo>
                <a:lnTo>
                  <a:pt x="4360664" y="5145732"/>
                </a:lnTo>
                <a:cubicBezTo>
                  <a:pt x="4380508" y="5135811"/>
                  <a:pt x="4405313" y="5123408"/>
                  <a:pt x="4435078" y="5108525"/>
                </a:cubicBezTo>
                <a:cubicBezTo>
                  <a:pt x="4445000" y="5108525"/>
                  <a:pt x="4454922" y="5106045"/>
                  <a:pt x="4464843" y="5101084"/>
                </a:cubicBezTo>
                <a:cubicBezTo>
                  <a:pt x="4474766" y="5096123"/>
                  <a:pt x="4482207" y="5093642"/>
                  <a:pt x="4487168" y="5093642"/>
                </a:cubicBezTo>
                <a:cubicBezTo>
                  <a:pt x="4502051" y="5088682"/>
                  <a:pt x="4521895" y="5083721"/>
                  <a:pt x="4546699" y="5078760"/>
                </a:cubicBezTo>
                <a:cubicBezTo>
                  <a:pt x="4551660" y="5078760"/>
                  <a:pt x="4554140" y="5078760"/>
                  <a:pt x="4554140" y="5078760"/>
                </a:cubicBezTo>
                <a:cubicBezTo>
                  <a:pt x="4554140" y="5083721"/>
                  <a:pt x="4552900" y="5084961"/>
                  <a:pt x="4550420" y="5082480"/>
                </a:cubicBezTo>
                <a:cubicBezTo>
                  <a:pt x="4547940" y="5080000"/>
                  <a:pt x="4545458" y="5080000"/>
                  <a:pt x="4542978" y="5082480"/>
                </a:cubicBezTo>
                <a:cubicBezTo>
                  <a:pt x="4540498" y="5084961"/>
                  <a:pt x="4541738" y="5088682"/>
                  <a:pt x="4546699" y="5093642"/>
                </a:cubicBezTo>
                <a:cubicBezTo>
                  <a:pt x="4546699" y="5098604"/>
                  <a:pt x="4549179" y="5098604"/>
                  <a:pt x="4554140" y="5093642"/>
                </a:cubicBezTo>
                <a:cubicBezTo>
                  <a:pt x="4559102" y="5088682"/>
                  <a:pt x="4561582" y="5083721"/>
                  <a:pt x="4561582" y="5078760"/>
                </a:cubicBezTo>
                <a:lnTo>
                  <a:pt x="4569023" y="5071318"/>
                </a:lnTo>
                <a:cubicBezTo>
                  <a:pt x="4578945" y="5071318"/>
                  <a:pt x="4586386" y="5068838"/>
                  <a:pt x="4591347" y="5063877"/>
                </a:cubicBezTo>
                <a:lnTo>
                  <a:pt x="4583906" y="5056435"/>
                </a:lnTo>
                <a:cubicBezTo>
                  <a:pt x="4578945" y="5056435"/>
                  <a:pt x="4577705" y="5053955"/>
                  <a:pt x="4580185" y="5048994"/>
                </a:cubicBezTo>
                <a:cubicBezTo>
                  <a:pt x="4582665" y="5044033"/>
                  <a:pt x="4588867" y="5041553"/>
                  <a:pt x="4598789" y="5041553"/>
                </a:cubicBezTo>
                <a:cubicBezTo>
                  <a:pt x="4608710" y="5041553"/>
                  <a:pt x="4614912" y="5042793"/>
                  <a:pt x="4617392" y="5045273"/>
                </a:cubicBezTo>
                <a:cubicBezTo>
                  <a:pt x="4619872" y="5047754"/>
                  <a:pt x="4618633" y="5048994"/>
                  <a:pt x="4613672" y="5048994"/>
                </a:cubicBezTo>
                <a:cubicBezTo>
                  <a:pt x="4608710" y="5048994"/>
                  <a:pt x="4606230" y="5051475"/>
                  <a:pt x="4606230" y="5056435"/>
                </a:cubicBezTo>
                <a:cubicBezTo>
                  <a:pt x="4611192" y="5056435"/>
                  <a:pt x="4616152" y="5056435"/>
                  <a:pt x="4621113" y="5056435"/>
                </a:cubicBezTo>
                <a:cubicBezTo>
                  <a:pt x="4626074" y="5056435"/>
                  <a:pt x="4631035" y="5056435"/>
                  <a:pt x="4635996" y="5056435"/>
                </a:cubicBezTo>
                <a:cubicBezTo>
                  <a:pt x="4645917" y="5051475"/>
                  <a:pt x="4653359" y="5046514"/>
                  <a:pt x="4658320" y="5041553"/>
                </a:cubicBezTo>
                <a:lnTo>
                  <a:pt x="4673203" y="5034111"/>
                </a:lnTo>
                <a:lnTo>
                  <a:pt x="4658320" y="5034111"/>
                </a:lnTo>
                <a:lnTo>
                  <a:pt x="4673203" y="5019228"/>
                </a:lnTo>
                <a:cubicBezTo>
                  <a:pt x="4683124" y="5024190"/>
                  <a:pt x="4688086" y="5026670"/>
                  <a:pt x="4688086" y="5026670"/>
                </a:cubicBezTo>
                <a:lnTo>
                  <a:pt x="4695527" y="5026670"/>
                </a:lnTo>
                <a:cubicBezTo>
                  <a:pt x="4705449" y="5026670"/>
                  <a:pt x="4712890" y="5029150"/>
                  <a:pt x="4717851" y="5034111"/>
                </a:cubicBezTo>
                <a:cubicBezTo>
                  <a:pt x="4722813" y="5039072"/>
                  <a:pt x="4726533" y="5040312"/>
                  <a:pt x="4729013" y="5037832"/>
                </a:cubicBezTo>
                <a:cubicBezTo>
                  <a:pt x="4731493" y="5035352"/>
                  <a:pt x="4730254" y="5034111"/>
                  <a:pt x="4725293" y="5034111"/>
                </a:cubicBezTo>
                <a:lnTo>
                  <a:pt x="4732734" y="5019228"/>
                </a:lnTo>
                <a:cubicBezTo>
                  <a:pt x="4737695" y="5019228"/>
                  <a:pt x="4742656" y="5017988"/>
                  <a:pt x="4747617" y="5015508"/>
                </a:cubicBezTo>
                <a:cubicBezTo>
                  <a:pt x="4752578" y="5013028"/>
                  <a:pt x="4757538" y="5011787"/>
                  <a:pt x="4762500" y="5011787"/>
                </a:cubicBezTo>
                <a:cubicBezTo>
                  <a:pt x="4767461" y="5011787"/>
                  <a:pt x="4772421" y="5011787"/>
                  <a:pt x="4777383" y="5011787"/>
                </a:cubicBezTo>
                <a:cubicBezTo>
                  <a:pt x="4782344" y="5011787"/>
                  <a:pt x="4784824" y="5011787"/>
                  <a:pt x="4784824" y="5011787"/>
                </a:cubicBezTo>
                <a:lnTo>
                  <a:pt x="4799707" y="5011787"/>
                </a:lnTo>
                <a:lnTo>
                  <a:pt x="4807148" y="5011787"/>
                </a:lnTo>
                <a:cubicBezTo>
                  <a:pt x="4807148" y="5006826"/>
                  <a:pt x="4812109" y="5004345"/>
                  <a:pt x="4822031" y="5004345"/>
                </a:cubicBezTo>
                <a:cubicBezTo>
                  <a:pt x="4831952" y="5004345"/>
                  <a:pt x="4839394" y="5003105"/>
                  <a:pt x="4844355" y="5000625"/>
                </a:cubicBezTo>
                <a:cubicBezTo>
                  <a:pt x="4846836" y="4999385"/>
                  <a:pt x="4848696" y="4999075"/>
                  <a:pt x="4849936" y="4999695"/>
                </a:cubicBezTo>
                <a:close/>
                <a:moveTo>
                  <a:pt x="4494609" y="4998764"/>
                </a:moveTo>
                <a:cubicBezTo>
                  <a:pt x="4495850" y="4998764"/>
                  <a:pt x="4497090" y="4999385"/>
                  <a:pt x="4498330" y="5000625"/>
                </a:cubicBezTo>
                <a:cubicBezTo>
                  <a:pt x="4500810" y="5003105"/>
                  <a:pt x="4502051" y="5004345"/>
                  <a:pt x="4502051" y="5004345"/>
                </a:cubicBezTo>
                <a:cubicBezTo>
                  <a:pt x="4502051" y="5004345"/>
                  <a:pt x="4499570" y="5004345"/>
                  <a:pt x="4494609" y="5004345"/>
                </a:cubicBezTo>
                <a:cubicBezTo>
                  <a:pt x="4489648" y="5004345"/>
                  <a:pt x="4488408" y="5003105"/>
                  <a:pt x="4490888" y="5000625"/>
                </a:cubicBezTo>
                <a:cubicBezTo>
                  <a:pt x="4492129" y="4999385"/>
                  <a:pt x="4493369" y="4998764"/>
                  <a:pt x="4494609" y="4998764"/>
                </a:cubicBezTo>
                <a:close/>
                <a:moveTo>
                  <a:pt x="5156894" y="4996904"/>
                </a:moveTo>
                <a:lnTo>
                  <a:pt x="5164336" y="4996904"/>
                </a:lnTo>
                <a:cubicBezTo>
                  <a:pt x="5164336" y="5001865"/>
                  <a:pt x="5164336" y="5004345"/>
                  <a:pt x="5164336" y="5004345"/>
                </a:cubicBezTo>
                <a:lnTo>
                  <a:pt x="5179218" y="5004345"/>
                </a:lnTo>
                <a:cubicBezTo>
                  <a:pt x="5189140" y="5004345"/>
                  <a:pt x="5194101" y="5004345"/>
                  <a:pt x="5194101" y="5004345"/>
                </a:cubicBezTo>
                <a:cubicBezTo>
                  <a:pt x="5199063" y="5009307"/>
                  <a:pt x="5200302" y="5011787"/>
                  <a:pt x="5197822" y="5011787"/>
                </a:cubicBezTo>
                <a:cubicBezTo>
                  <a:pt x="5195342" y="5011787"/>
                  <a:pt x="5194101" y="5011787"/>
                  <a:pt x="5194101" y="5011787"/>
                </a:cubicBezTo>
                <a:cubicBezTo>
                  <a:pt x="5189140" y="5011787"/>
                  <a:pt x="5186660" y="5011787"/>
                  <a:pt x="5186660" y="5011787"/>
                </a:cubicBezTo>
                <a:lnTo>
                  <a:pt x="5164336" y="5019228"/>
                </a:lnTo>
                <a:lnTo>
                  <a:pt x="5156894" y="5011787"/>
                </a:lnTo>
                <a:cubicBezTo>
                  <a:pt x="5156894" y="5006826"/>
                  <a:pt x="5156894" y="5003105"/>
                  <a:pt x="5156894" y="5000625"/>
                </a:cubicBezTo>
                <a:cubicBezTo>
                  <a:pt x="5156894" y="4998145"/>
                  <a:pt x="5156894" y="4996904"/>
                  <a:pt x="5156894" y="4996904"/>
                </a:cubicBezTo>
                <a:close/>
                <a:moveTo>
                  <a:pt x="5075039" y="4996904"/>
                </a:moveTo>
                <a:lnTo>
                  <a:pt x="5119687" y="4996904"/>
                </a:lnTo>
                <a:cubicBezTo>
                  <a:pt x="5119687" y="4996904"/>
                  <a:pt x="5117207" y="4998145"/>
                  <a:pt x="5112246" y="5000625"/>
                </a:cubicBezTo>
                <a:cubicBezTo>
                  <a:pt x="5107285" y="5003105"/>
                  <a:pt x="5104804" y="5006826"/>
                  <a:pt x="5104804" y="5011787"/>
                </a:cubicBezTo>
                <a:cubicBezTo>
                  <a:pt x="5104804" y="5011787"/>
                  <a:pt x="5102324" y="5014268"/>
                  <a:pt x="5097363" y="5019228"/>
                </a:cubicBezTo>
                <a:cubicBezTo>
                  <a:pt x="5097363" y="5019228"/>
                  <a:pt x="5094883" y="5021709"/>
                  <a:pt x="5089922" y="5026670"/>
                </a:cubicBezTo>
                <a:lnTo>
                  <a:pt x="5076899" y="5026670"/>
                </a:lnTo>
                <a:cubicBezTo>
                  <a:pt x="5078139" y="5024189"/>
                  <a:pt x="5080000" y="5021709"/>
                  <a:pt x="5082480" y="5019228"/>
                </a:cubicBezTo>
                <a:lnTo>
                  <a:pt x="5082480" y="5011787"/>
                </a:lnTo>
                <a:lnTo>
                  <a:pt x="5075039" y="5004345"/>
                </a:lnTo>
                <a:cubicBezTo>
                  <a:pt x="5075039" y="4999385"/>
                  <a:pt x="5075039" y="4996904"/>
                  <a:pt x="5075039" y="4996904"/>
                </a:cubicBezTo>
                <a:close/>
                <a:moveTo>
                  <a:pt x="4762500" y="4996904"/>
                </a:moveTo>
                <a:cubicBezTo>
                  <a:pt x="4762500" y="4996904"/>
                  <a:pt x="4764980" y="4999385"/>
                  <a:pt x="4769941" y="5004345"/>
                </a:cubicBezTo>
                <a:lnTo>
                  <a:pt x="4762500" y="5004345"/>
                </a:lnTo>
                <a:close/>
                <a:moveTo>
                  <a:pt x="5953125" y="4989463"/>
                </a:moveTo>
                <a:lnTo>
                  <a:pt x="5960566" y="4996904"/>
                </a:lnTo>
                <a:cubicBezTo>
                  <a:pt x="5960566" y="4996904"/>
                  <a:pt x="5958086" y="4996904"/>
                  <a:pt x="5953125" y="4996904"/>
                </a:cubicBezTo>
                <a:lnTo>
                  <a:pt x="5938242" y="4996904"/>
                </a:lnTo>
                <a:close/>
                <a:moveTo>
                  <a:pt x="5246191" y="4989463"/>
                </a:moveTo>
                <a:lnTo>
                  <a:pt x="5253633" y="4996904"/>
                </a:lnTo>
                <a:cubicBezTo>
                  <a:pt x="5248671" y="4996904"/>
                  <a:pt x="5243711" y="4996904"/>
                  <a:pt x="5238750" y="4996904"/>
                </a:cubicBezTo>
                <a:close/>
                <a:moveTo>
                  <a:pt x="4297412" y="4986672"/>
                </a:moveTo>
                <a:cubicBezTo>
                  <a:pt x="4297412" y="4986052"/>
                  <a:pt x="4296172" y="4986982"/>
                  <a:pt x="4293691" y="4989463"/>
                </a:cubicBezTo>
                <a:cubicBezTo>
                  <a:pt x="4293691" y="4989463"/>
                  <a:pt x="4286250" y="4991943"/>
                  <a:pt x="4271367" y="4996904"/>
                </a:cubicBezTo>
                <a:lnTo>
                  <a:pt x="4263926" y="5011787"/>
                </a:lnTo>
                <a:cubicBezTo>
                  <a:pt x="4268887" y="5006826"/>
                  <a:pt x="4273848" y="5004345"/>
                  <a:pt x="4278809" y="5004345"/>
                </a:cubicBezTo>
                <a:cubicBezTo>
                  <a:pt x="4283770" y="5004345"/>
                  <a:pt x="4288730" y="5000625"/>
                  <a:pt x="4293691" y="4993183"/>
                </a:cubicBezTo>
                <a:cubicBezTo>
                  <a:pt x="4296172" y="4989463"/>
                  <a:pt x="4297412" y="4987292"/>
                  <a:pt x="4297412" y="4986672"/>
                </a:cubicBezTo>
                <a:close/>
                <a:moveTo>
                  <a:pt x="5380136" y="4982021"/>
                </a:moveTo>
                <a:lnTo>
                  <a:pt x="5387578" y="4982021"/>
                </a:lnTo>
                <a:cubicBezTo>
                  <a:pt x="5392539" y="4982021"/>
                  <a:pt x="5395019" y="4983262"/>
                  <a:pt x="5395019" y="4985742"/>
                </a:cubicBezTo>
                <a:cubicBezTo>
                  <a:pt x="5395019" y="4988223"/>
                  <a:pt x="5392539" y="4989463"/>
                  <a:pt x="5387578" y="4989463"/>
                </a:cubicBezTo>
                <a:cubicBezTo>
                  <a:pt x="5382617" y="4989463"/>
                  <a:pt x="5380136" y="4986983"/>
                  <a:pt x="5380136" y="4982021"/>
                </a:cubicBezTo>
                <a:close/>
                <a:moveTo>
                  <a:pt x="5298281" y="4982021"/>
                </a:moveTo>
                <a:cubicBezTo>
                  <a:pt x="5298281" y="4982021"/>
                  <a:pt x="5298281" y="4983262"/>
                  <a:pt x="5298281" y="4985742"/>
                </a:cubicBezTo>
                <a:cubicBezTo>
                  <a:pt x="5298281" y="4988223"/>
                  <a:pt x="5297040" y="4989463"/>
                  <a:pt x="5294560" y="4989463"/>
                </a:cubicBezTo>
                <a:cubicBezTo>
                  <a:pt x="5292080" y="4989463"/>
                  <a:pt x="5293320" y="4986983"/>
                  <a:pt x="5298281" y="4982021"/>
                </a:cubicBezTo>
                <a:close/>
                <a:moveTo>
                  <a:pt x="5275957" y="4982021"/>
                </a:moveTo>
                <a:cubicBezTo>
                  <a:pt x="5280918" y="4982021"/>
                  <a:pt x="5283398" y="4983262"/>
                  <a:pt x="5283398" y="4985742"/>
                </a:cubicBezTo>
                <a:cubicBezTo>
                  <a:pt x="5283398" y="4988223"/>
                  <a:pt x="5280918" y="4991943"/>
                  <a:pt x="5275957" y="4996904"/>
                </a:cubicBezTo>
                <a:cubicBezTo>
                  <a:pt x="5275957" y="4996904"/>
                  <a:pt x="5275957" y="4999385"/>
                  <a:pt x="5275957" y="5004345"/>
                </a:cubicBezTo>
                <a:cubicBezTo>
                  <a:pt x="5275957" y="5004345"/>
                  <a:pt x="5273477" y="5004345"/>
                  <a:pt x="5268515" y="5004345"/>
                </a:cubicBezTo>
                <a:cubicBezTo>
                  <a:pt x="5263554" y="4999385"/>
                  <a:pt x="5263554" y="4995664"/>
                  <a:pt x="5268515" y="4993183"/>
                </a:cubicBezTo>
                <a:cubicBezTo>
                  <a:pt x="5273477" y="4990703"/>
                  <a:pt x="5274716" y="4988223"/>
                  <a:pt x="5272236" y="4985742"/>
                </a:cubicBezTo>
                <a:cubicBezTo>
                  <a:pt x="5269756" y="4983262"/>
                  <a:pt x="5270995" y="4982021"/>
                  <a:pt x="5275957" y="4982021"/>
                </a:cubicBezTo>
                <a:close/>
                <a:moveTo>
                  <a:pt x="5877780" y="4978301"/>
                </a:moveTo>
                <a:cubicBezTo>
                  <a:pt x="5879641" y="4978301"/>
                  <a:pt x="5881191" y="4979541"/>
                  <a:pt x="5882431" y="4982021"/>
                </a:cubicBezTo>
                <a:cubicBezTo>
                  <a:pt x="5884911" y="4986983"/>
                  <a:pt x="5887393" y="4988223"/>
                  <a:pt x="5889873" y="4985742"/>
                </a:cubicBezTo>
                <a:cubicBezTo>
                  <a:pt x="5892353" y="4983262"/>
                  <a:pt x="5896074" y="4984502"/>
                  <a:pt x="5901035" y="4989463"/>
                </a:cubicBezTo>
                <a:lnTo>
                  <a:pt x="5901035" y="4996904"/>
                </a:lnTo>
                <a:cubicBezTo>
                  <a:pt x="5896074" y="4996904"/>
                  <a:pt x="5888632" y="4996904"/>
                  <a:pt x="5878711" y="4996904"/>
                </a:cubicBezTo>
                <a:cubicBezTo>
                  <a:pt x="5873749" y="4996904"/>
                  <a:pt x="5868789" y="4996904"/>
                  <a:pt x="5863828" y="4996904"/>
                </a:cubicBezTo>
                <a:cubicBezTo>
                  <a:pt x="5858867" y="4996904"/>
                  <a:pt x="5856386" y="4994424"/>
                  <a:pt x="5856386" y="4989463"/>
                </a:cubicBezTo>
                <a:cubicBezTo>
                  <a:pt x="5856386" y="4989463"/>
                  <a:pt x="5853906" y="4989463"/>
                  <a:pt x="5848945" y="4989463"/>
                </a:cubicBezTo>
                <a:lnTo>
                  <a:pt x="5811738" y="4989463"/>
                </a:lnTo>
                <a:cubicBezTo>
                  <a:pt x="5811738" y="4984502"/>
                  <a:pt x="5814218" y="4982021"/>
                  <a:pt x="5819179" y="4982021"/>
                </a:cubicBezTo>
                <a:lnTo>
                  <a:pt x="5871269" y="4982021"/>
                </a:lnTo>
                <a:cubicBezTo>
                  <a:pt x="5873750" y="4979541"/>
                  <a:pt x="5875920" y="4978301"/>
                  <a:pt x="5877780" y="4978301"/>
                </a:cubicBezTo>
                <a:close/>
                <a:moveTo>
                  <a:pt x="5750346" y="4978301"/>
                </a:moveTo>
                <a:cubicBezTo>
                  <a:pt x="5759028" y="4978301"/>
                  <a:pt x="5772050" y="4979541"/>
                  <a:pt x="5789414" y="4982021"/>
                </a:cubicBezTo>
                <a:cubicBezTo>
                  <a:pt x="5794375" y="4982021"/>
                  <a:pt x="5798096" y="4982021"/>
                  <a:pt x="5800576" y="4982021"/>
                </a:cubicBezTo>
                <a:cubicBezTo>
                  <a:pt x="5803056" y="4982021"/>
                  <a:pt x="5804297" y="4984502"/>
                  <a:pt x="5804297" y="4989463"/>
                </a:cubicBezTo>
                <a:cubicBezTo>
                  <a:pt x="5804297" y="4989463"/>
                  <a:pt x="5796855" y="4991943"/>
                  <a:pt x="5781972" y="4996904"/>
                </a:cubicBezTo>
                <a:lnTo>
                  <a:pt x="5722441" y="4996904"/>
                </a:lnTo>
                <a:lnTo>
                  <a:pt x="5722441" y="4982021"/>
                </a:lnTo>
                <a:lnTo>
                  <a:pt x="5737324" y="4982021"/>
                </a:lnTo>
                <a:cubicBezTo>
                  <a:pt x="5737324" y="4979541"/>
                  <a:pt x="5741664" y="4978301"/>
                  <a:pt x="5750346" y="4978301"/>
                </a:cubicBezTo>
                <a:close/>
                <a:moveTo>
                  <a:pt x="6014516" y="4977370"/>
                </a:moveTo>
                <a:cubicBezTo>
                  <a:pt x="6015756" y="4976751"/>
                  <a:pt x="6017617" y="4977061"/>
                  <a:pt x="6020097" y="4978301"/>
                </a:cubicBezTo>
                <a:cubicBezTo>
                  <a:pt x="6025059" y="4980781"/>
                  <a:pt x="6022577" y="4982021"/>
                  <a:pt x="6012656" y="4982021"/>
                </a:cubicBezTo>
                <a:cubicBezTo>
                  <a:pt x="6012656" y="4979541"/>
                  <a:pt x="6013276" y="4977991"/>
                  <a:pt x="6014516" y="4977370"/>
                </a:cubicBezTo>
                <a:close/>
                <a:moveTo>
                  <a:pt x="4484377" y="4977370"/>
                </a:moveTo>
                <a:cubicBezTo>
                  <a:pt x="4486238" y="4977991"/>
                  <a:pt x="4487168" y="4979541"/>
                  <a:pt x="4487168" y="4982021"/>
                </a:cubicBezTo>
                <a:lnTo>
                  <a:pt x="4479726" y="4982021"/>
                </a:lnTo>
                <a:cubicBezTo>
                  <a:pt x="4479726" y="4982021"/>
                  <a:pt x="4477246" y="4983262"/>
                  <a:pt x="4472285" y="4985742"/>
                </a:cubicBezTo>
                <a:cubicBezTo>
                  <a:pt x="4467324" y="4988223"/>
                  <a:pt x="4462363" y="4991943"/>
                  <a:pt x="4457402" y="4996904"/>
                </a:cubicBezTo>
                <a:cubicBezTo>
                  <a:pt x="4442519" y="5001865"/>
                  <a:pt x="4432598" y="5001865"/>
                  <a:pt x="4427636" y="4996904"/>
                </a:cubicBezTo>
                <a:cubicBezTo>
                  <a:pt x="4432598" y="4996904"/>
                  <a:pt x="4440039" y="4994424"/>
                  <a:pt x="4449961" y="4989463"/>
                </a:cubicBezTo>
                <a:cubicBezTo>
                  <a:pt x="4459883" y="4984502"/>
                  <a:pt x="4468564" y="4980781"/>
                  <a:pt x="4476006" y="4978301"/>
                </a:cubicBezTo>
                <a:cubicBezTo>
                  <a:pt x="4479726" y="4977061"/>
                  <a:pt x="4482517" y="4976751"/>
                  <a:pt x="4484377" y="4977370"/>
                </a:cubicBezTo>
                <a:close/>
                <a:moveTo>
                  <a:pt x="5707558" y="4974580"/>
                </a:moveTo>
                <a:cubicBezTo>
                  <a:pt x="5707558" y="4974580"/>
                  <a:pt x="5708799" y="4975820"/>
                  <a:pt x="5711279" y="4978301"/>
                </a:cubicBezTo>
                <a:cubicBezTo>
                  <a:pt x="5713759" y="4980781"/>
                  <a:pt x="5715000" y="4982021"/>
                  <a:pt x="5715000" y="4982021"/>
                </a:cubicBezTo>
                <a:cubicBezTo>
                  <a:pt x="5715000" y="4986983"/>
                  <a:pt x="5712520" y="4986983"/>
                  <a:pt x="5707558" y="4982021"/>
                </a:cubicBezTo>
                <a:close/>
                <a:moveTo>
                  <a:pt x="5342929" y="4974580"/>
                </a:moveTo>
                <a:lnTo>
                  <a:pt x="5357812" y="4982021"/>
                </a:lnTo>
                <a:lnTo>
                  <a:pt x="5350371" y="4982021"/>
                </a:lnTo>
                <a:cubicBezTo>
                  <a:pt x="5345410" y="4982021"/>
                  <a:pt x="5340449" y="4982021"/>
                  <a:pt x="5335488" y="4982021"/>
                </a:cubicBezTo>
                <a:close/>
                <a:moveTo>
                  <a:pt x="5313164" y="4974580"/>
                </a:moveTo>
                <a:cubicBezTo>
                  <a:pt x="5313164" y="4974580"/>
                  <a:pt x="5313164" y="4977061"/>
                  <a:pt x="5313164" y="4982021"/>
                </a:cubicBezTo>
                <a:cubicBezTo>
                  <a:pt x="5313164" y="4986983"/>
                  <a:pt x="5311923" y="4989463"/>
                  <a:pt x="5309443" y="4989463"/>
                </a:cubicBezTo>
                <a:cubicBezTo>
                  <a:pt x="5306963" y="4989463"/>
                  <a:pt x="5305722" y="4986983"/>
                  <a:pt x="5305722" y="4982021"/>
                </a:cubicBezTo>
                <a:close/>
                <a:moveTo>
                  <a:pt x="4323457" y="4974580"/>
                </a:moveTo>
                <a:lnTo>
                  <a:pt x="4312295" y="4985742"/>
                </a:lnTo>
                <a:lnTo>
                  <a:pt x="4323457" y="4982021"/>
                </a:lnTo>
                <a:close/>
                <a:moveTo>
                  <a:pt x="5651748" y="4970859"/>
                </a:moveTo>
                <a:cubicBezTo>
                  <a:pt x="5654228" y="4970859"/>
                  <a:pt x="5657949" y="4972099"/>
                  <a:pt x="5662910" y="4974580"/>
                </a:cubicBezTo>
                <a:lnTo>
                  <a:pt x="5670351" y="4982021"/>
                </a:lnTo>
                <a:lnTo>
                  <a:pt x="5671747" y="4982021"/>
                </a:lnTo>
                <a:cubicBezTo>
                  <a:pt x="5673297" y="4982021"/>
                  <a:pt x="5675312" y="4982021"/>
                  <a:pt x="5677793" y="4982021"/>
                </a:cubicBezTo>
                <a:cubicBezTo>
                  <a:pt x="5682754" y="4982021"/>
                  <a:pt x="5688955" y="4984502"/>
                  <a:pt x="5696396" y="4989463"/>
                </a:cubicBezTo>
                <a:cubicBezTo>
                  <a:pt x="5703838" y="4994424"/>
                  <a:pt x="5707558" y="4996904"/>
                  <a:pt x="5707558" y="4996904"/>
                </a:cubicBezTo>
                <a:lnTo>
                  <a:pt x="5692676" y="4989463"/>
                </a:lnTo>
                <a:cubicBezTo>
                  <a:pt x="5687714" y="4989463"/>
                  <a:pt x="5682754" y="4990703"/>
                  <a:pt x="5677793" y="4993183"/>
                </a:cubicBezTo>
                <a:cubicBezTo>
                  <a:pt x="5672831" y="4995664"/>
                  <a:pt x="5669111" y="4995664"/>
                  <a:pt x="5666631" y="4993183"/>
                </a:cubicBezTo>
                <a:cubicBezTo>
                  <a:pt x="5664151" y="4990703"/>
                  <a:pt x="5657949" y="4989463"/>
                  <a:pt x="5648027" y="4989463"/>
                </a:cubicBezTo>
                <a:cubicBezTo>
                  <a:pt x="5638106" y="4989463"/>
                  <a:pt x="5633144" y="4986983"/>
                  <a:pt x="5633144" y="4982021"/>
                </a:cubicBezTo>
                <a:lnTo>
                  <a:pt x="5640586" y="4982021"/>
                </a:lnTo>
                <a:cubicBezTo>
                  <a:pt x="5640586" y="4982021"/>
                  <a:pt x="5641826" y="4982021"/>
                  <a:pt x="5644306" y="4982021"/>
                </a:cubicBezTo>
                <a:cubicBezTo>
                  <a:pt x="5646786" y="4982021"/>
                  <a:pt x="5648027" y="4979541"/>
                  <a:pt x="5648027" y="4974580"/>
                </a:cubicBezTo>
                <a:cubicBezTo>
                  <a:pt x="5648027" y="4972099"/>
                  <a:pt x="5649267" y="4970859"/>
                  <a:pt x="5651748" y="4970859"/>
                </a:cubicBezTo>
                <a:close/>
                <a:moveTo>
                  <a:pt x="5476875" y="4967138"/>
                </a:moveTo>
                <a:cubicBezTo>
                  <a:pt x="5476875" y="4972100"/>
                  <a:pt x="5475634" y="4974580"/>
                  <a:pt x="5473154" y="4974580"/>
                </a:cubicBezTo>
                <a:cubicBezTo>
                  <a:pt x="5470674" y="4974580"/>
                  <a:pt x="5470674" y="4973340"/>
                  <a:pt x="5473154" y="4970859"/>
                </a:cubicBezTo>
                <a:cubicBezTo>
                  <a:pt x="5475634" y="4968379"/>
                  <a:pt x="5476875" y="4967138"/>
                  <a:pt x="5476875" y="4967138"/>
                </a:cubicBezTo>
                <a:close/>
                <a:moveTo>
                  <a:pt x="148828" y="4967138"/>
                </a:moveTo>
                <a:lnTo>
                  <a:pt x="163711" y="4967138"/>
                </a:lnTo>
                <a:cubicBezTo>
                  <a:pt x="173633" y="4967138"/>
                  <a:pt x="178594" y="4968379"/>
                  <a:pt x="178594" y="4970859"/>
                </a:cubicBezTo>
                <a:cubicBezTo>
                  <a:pt x="178594" y="4973340"/>
                  <a:pt x="173633" y="4977061"/>
                  <a:pt x="163711" y="4982021"/>
                </a:cubicBezTo>
                <a:lnTo>
                  <a:pt x="141387" y="4989463"/>
                </a:lnTo>
                <a:lnTo>
                  <a:pt x="141387" y="4982021"/>
                </a:lnTo>
                <a:cubicBezTo>
                  <a:pt x="141387" y="4977061"/>
                  <a:pt x="141387" y="4973340"/>
                  <a:pt x="141387" y="4970859"/>
                </a:cubicBezTo>
                <a:cubicBezTo>
                  <a:pt x="141387" y="4968379"/>
                  <a:pt x="143867" y="4967138"/>
                  <a:pt x="148828" y="4967138"/>
                </a:cubicBezTo>
                <a:close/>
                <a:moveTo>
                  <a:pt x="5878711" y="4959697"/>
                </a:moveTo>
                <a:cubicBezTo>
                  <a:pt x="5883672" y="4959697"/>
                  <a:pt x="5886152" y="4962178"/>
                  <a:pt x="5886152" y="4967138"/>
                </a:cubicBezTo>
                <a:lnTo>
                  <a:pt x="5878711" y="4967138"/>
                </a:lnTo>
                <a:lnTo>
                  <a:pt x="5871269" y="4967138"/>
                </a:lnTo>
                <a:cubicBezTo>
                  <a:pt x="5871269" y="4962178"/>
                  <a:pt x="5873749" y="4959697"/>
                  <a:pt x="5878711" y="4959697"/>
                </a:cubicBezTo>
                <a:close/>
                <a:moveTo>
                  <a:pt x="5848945" y="4959697"/>
                </a:moveTo>
                <a:lnTo>
                  <a:pt x="5848945" y="4967138"/>
                </a:lnTo>
                <a:cubicBezTo>
                  <a:pt x="5848945" y="4967138"/>
                  <a:pt x="5846465" y="4967138"/>
                  <a:pt x="5841504" y="4967138"/>
                </a:cubicBezTo>
                <a:close/>
                <a:moveTo>
                  <a:pt x="5819179" y="4959697"/>
                </a:moveTo>
                <a:cubicBezTo>
                  <a:pt x="5819179" y="4964658"/>
                  <a:pt x="5817939" y="4967138"/>
                  <a:pt x="5815459" y="4967138"/>
                </a:cubicBezTo>
                <a:cubicBezTo>
                  <a:pt x="5812979" y="4967138"/>
                  <a:pt x="5811738" y="4965898"/>
                  <a:pt x="5811738" y="4963418"/>
                </a:cubicBezTo>
                <a:cubicBezTo>
                  <a:pt x="5811738" y="4960938"/>
                  <a:pt x="5814218" y="4959697"/>
                  <a:pt x="5819179" y="4959697"/>
                </a:cubicBezTo>
                <a:close/>
                <a:moveTo>
                  <a:pt x="5767090" y="4959697"/>
                </a:moveTo>
                <a:lnTo>
                  <a:pt x="5767090" y="4965278"/>
                </a:lnTo>
                <a:cubicBezTo>
                  <a:pt x="5767090" y="4966518"/>
                  <a:pt x="5767090" y="4967138"/>
                  <a:pt x="5767090" y="4967138"/>
                </a:cubicBezTo>
                <a:cubicBezTo>
                  <a:pt x="5767090" y="4967138"/>
                  <a:pt x="5764609" y="4967138"/>
                  <a:pt x="5759648" y="4967138"/>
                </a:cubicBezTo>
                <a:close/>
                <a:moveTo>
                  <a:pt x="5521523" y="4959697"/>
                </a:moveTo>
                <a:cubicBezTo>
                  <a:pt x="5526484" y="4959697"/>
                  <a:pt x="5528965" y="4959697"/>
                  <a:pt x="5528965" y="4959697"/>
                </a:cubicBezTo>
                <a:cubicBezTo>
                  <a:pt x="5528965" y="4959697"/>
                  <a:pt x="5531445" y="4962178"/>
                  <a:pt x="5536406" y="4967138"/>
                </a:cubicBezTo>
                <a:cubicBezTo>
                  <a:pt x="5531445" y="4967138"/>
                  <a:pt x="5528965" y="4967138"/>
                  <a:pt x="5528965" y="4967138"/>
                </a:cubicBezTo>
                <a:close/>
                <a:moveTo>
                  <a:pt x="5253633" y="4959697"/>
                </a:moveTo>
                <a:cubicBezTo>
                  <a:pt x="5258594" y="4959697"/>
                  <a:pt x="5262315" y="4959697"/>
                  <a:pt x="5264795" y="4959697"/>
                </a:cubicBezTo>
                <a:cubicBezTo>
                  <a:pt x="5267275" y="4959697"/>
                  <a:pt x="5270995" y="4959697"/>
                  <a:pt x="5275957" y="4959697"/>
                </a:cubicBezTo>
                <a:lnTo>
                  <a:pt x="5290840" y="4959697"/>
                </a:lnTo>
                <a:cubicBezTo>
                  <a:pt x="5280918" y="4969619"/>
                  <a:pt x="5266035" y="4972100"/>
                  <a:pt x="5246191" y="4967138"/>
                </a:cubicBezTo>
                <a:close/>
                <a:moveTo>
                  <a:pt x="5768950" y="4955976"/>
                </a:moveTo>
                <a:lnTo>
                  <a:pt x="5770279" y="4956508"/>
                </a:lnTo>
                <a:lnTo>
                  <a:pt x="5767090" y="4959697"/>
                </a:lnTo>
                <a:cubicBezTo>
                  <a:pt x="5767090" y="4957216"/>
                  <a:pt x="5767710" y="4955976"/>
                  <a:pt x="5768950" y="4955976"/>
                </a:cubicBezTo>
                <a:close/>
                <a:moveTo>
                  <a:pt x="5482456" y="4955976"/>
                </a:moveTo>
                <a:cubicBezTo>
                  <a:pt x="5483696" y="4955976"/>
                  <a:pt x="5484316" y="4957216"/>
                  <a:pt x="5484316" y="4959697"/>
                </a:cubicBezTo>
                <a:lnTo>
                  <a:pt x="5476875" y="4959697"/>
                </a:lnTo>
                <a:cubicBezTo>
                  <a:pt x="5479355" y="4957216"/>
                  <a:pt x="5481216" y="4955976"/>
                  <a:pt x="5482456" y="4955976"/>
                </a:cubicBezTo>
                <a:close/>
                <a:moveTo>
                  <a:pt x="5419204" y="4955976"/>
                </a:moveTo>
                <a:cubicBezTo>
                  <a:pt x="5420444" y="4955976"/>
                  <a:pt x="5422304" y="4957216"/>
                  <a:pt x="5424785" y="4959697"/>
                </a:cubicBezTo>
                <a:lnTo>
                  <a:pt x="5432226" y="4967138"/>
                </a:lnTo>
                <a:lnTo>
                  <a:pt x="5417343" y="4959697"/>
                </a:lnTo>
                <a:cubicBezTo>
                  <a:pt x="5417343" y="4957216"/>
                  <a:pt x="5417964" y="4955976"/>
                  <a:pt x="5419204" y="4955976"/>
                </a:cubicBezTo>
                <a:close/>
                <a:moveTo>
                  <a:pt x="5774531" y="4952256"/>
                </a:moveTo>
                <a:cubicBezTo>
                  <a:pt x="5794375" y="4952256"/>
                  <a:pt x="5799335" y="4957217"/>
                  <a:pt x="5789414" y="4967138"/>
                </a:cubicBezTo>
                <a:cubicBezTo>
                  <a:pt x="5784452" y="4967138"/>
                  <a:pt x="5779492" y="4964658"/>
                  <a:pt x="5774531" y="4959697"/>
                </a:cubicBezTo>
                <a:cubicBezTo>
                  <a:pt x="5773290" y="4958457"/>
                  <a:pt x="5772206" y="4957527"/>
                  <a:pt x="5771275" y="4956907"/>
                </a:cubicBezTo>
                <a:lnTo>
                  <a:pt x="5770279" y="4956508"/>
                </a:lnTo>
                <a:close/>
                <a:moveTo>
                  <a:pt x="5573613" y="4952256"/>
                </a:moveTo>
                <a:lnTo>
                  <a:pt x="5573613" y="4967138"/>
                </a:lnTo>
                <a:lnTo>
                  <a:pt x="5558730" y="4967138"/>
                </a:lnTo>
                <a:close/>
                <a:moveTo>
                  <a:pt x="5439668" y="4952256"/>
                </a:moveTo>
                <a:cubicBezTo>
                  <a:pt x="5444629" y="4952256"/>
                  <a:pt x="5448350" y="4953496"/>
                  <a:pt x="5450830" y="4955976"/>
                </a:cubicBezTo>
                <a:cubicBezTo>
                  <a:pt x="5453310" y="4958457"/>
                  <a:pt x="5452070" y="4959697"/>
                  <a:pt x="5447109" y="4959697"/>
                </a:cubicBezTo>
                <a:cubicBezTo>
                  <a:pt x="5442148" y="4969619"/>
                  <a:pt x="5439668" y="4969619"/>
                  <a:pt x="5439668" y="4959697"/>
                </a:cubicBezTo>
                <a:close/>
                <a:moveTo>
                  <a:pt x="5387578" y="4952256"/>
                </a:moveTo>
                <a:cubicBezTo>
                  <a:pt x="5387578" y="4957217"/>
                  <a:pt x="5385098" y="4962178"/>
                  <a:pt x="5380136" y="4967138"/>
                </a:cubicBezTo>
                <a:lnTo>
                  <a:pt x="5372695" y="4974580"/>
                </a:lnTo>
                <a:lnTo>
                  <a:pt x="5372695" y="4967138"/>
                </a:lnTo>
                <a:cubicBezTo>
                  <a:pt x="5377656" y="4967138"/>
                  <a:pt x="5380136" y="4964658"/>
                  <a:pt x="5380136" y="4959697"/>
                </a:cubicBezTo>
                <a:close/>
                <a:moveTo>
                  <a:pt x="5227588" y="4952256"/>
                </a:moveTo>
                <a:cubicBezTo>
                  <a:pt x="5230068" y="4952256"/>
                  <a:pt x="5230068" y="4953496"/>
                  <a:pt x="5227588" y="4955976"/>
                </a:cubicBezTo>
                <a:cubicBezTo>
                  <a:pt x="5225108" y="4958457"/>
                  <a:pt x="5223867" y="4959697"/>
                  <a:pt x="5223867" y="4959697"/>
                </a:cubicBezTo>
                <a:cubicBezTo>
                  <a:pt x="5223867" y="4954736"/>
                  <a:pt x="5225108" y="4952256"/>
                  <a:pt x="5227588" y="4952256"/>
                </a:cubicBezTo>
                <a:close/>
                <a:moveTo>
                  <a:pt x="5212705" y="4952256"/>
                </a:moveTo>
                <a:cubicBezTo>
                  <a:pt x="5215185" y="4952256"/>
                  <a:pt x="5216426" y="4954736"/>
                  <a:pt x="5216426" y="4959697"/>
                </a:cubicBezTo>
                <a:lnTo>
                  <a:pt x="5208984" y="4959697"/>
                </a:lnTo>
                <a:cubicBezTo>
                  <a:pt x="5208984" y="4954736"/>
                  <a:pt x="5210225" y="4952256"/>
                  <a:pt x="5212705" y="4952256"/>
                </a:cubicBezTo>
                <a:close/>
                <a:moveTo>
                  <a:pt x="4926211" y="4952256"/>
                </a:moveTo>
                <a:cubicBezTo>
                  <a:pt x="4931172" y="4952256"/>
                  <a:pt x="4933652" y="4952256"/>
                  <a:pt x="4933652" y="4952256"/>
                </a:cubicBezTo>
                <a:cubicBezTo>
                  <a:pt x="4938613" y="4952256"/>
                  <a:pt x="4941093" y="4952256"/>
                  <a:pt x="4941093" y="4952256"/>
                </a:cubicBezTo>
                <a:lnTo>
                  <a:pt x="4933652" y="4959697"/>
                </a:lnTo>
                <a:close/>
                <a:moveTo>
                  <a:pt x="4524375" y="4952256"/>
                </a:moveTo>
                <a:lnTo>
                  <a:pt x="4524375" y="4959697"/>
                </a:lnTo>
                <a:lnTo>
                  <a:pt x="4509492" y="4959697"/>
                </a:lnTo>
                <a:close/>
                <a:moveTo>
                  <a:pt x="4330898" y="4952256"/>
                </a:moveTo>
                <a:cubicBezTo>
                  <a:pt x="4325937" y="4952256"/>
                  <a:pt x="4318496" y="4953496"/>
                  <a:pt x="4308574" y="4955976"/>
                </a:cubicBezTo>
                <a:cubicBezTo>
                  <a:pt x="4298652" y="4958457"/>
                  <a:pt x="4293691" y="4962178"/>
                  <a:pt x="4293691" y="4967138"/>
                </a:cubicBezTo>
                <a:close/>
                <a:moveTo>
                  <a:pt x="5698024" y="4947837"/>
                </a:moveTo>
                <a:cubicBezTo>
                  <a:pt x="5699419" y="4948302"/>
                  <a:pt x="5700117" y="4952256"/>
                  <a:pt x="5700117" y="4959697"/>
                </a:cubicBezTo>
                <a:lnTo>
                  <a:pt x="5692676" y="4959697"/>
                </a:lnTo>
                <a:cubicBezTo>
                  <a:pt x="5692676" y="4954736"/>
                  <a:pt x="5693916" y="4951016"/>
                  <a:pt x="5696396" y="4948535"/>
                </a:cubicBezTo>
                <a:cubicBezTo>
                  <a:pt x="5697017" y="4947915"/>
                  <a:pt x="5697559" y="4947683"/>
                  <a:pt x="5698024" y="4947837"/>
                </a:cubicBezTo>
                <a:close/>
                <a:moveTo>
                  <a:pt x="5627563" y="4947605"/>
                </a:moveTo>
                <a:cubicBezTo>
                  <a:pt x="5628803" y="4948225"/>
                  <a:pt x="5630664" y="4949775"/>
                  <a:pt x="5633144" y="4952256"/>
                </a:cubicBezTo>
                <a:cubicBezTo>
                  <a:pt x="5638106" y="4952256"/>
                  <a:pt x="5638106" y="4957217"/>
                  <a:pt x="5633144" y="4967138"/>
                </a:cubicBezTo>
                <a:lnTo>
                  <a:pt x="5625703" y="4959697"/>
                </a:lnTo>
                <a:cubicBezTo>
                  <a:pt x="5625703" y="4954736"/>
                  <a:pt x="5625703" y="4951016"/>
                  <a:pt x="5625703" y="4948535"/>
                </a:cubicBezTo>
                <a:cubicBezTo>
                  <a:pt x="5625703" y="4947295"/>
                  <a:pt x="5626323" y="4946985"/>
                  <a:pt x="5627563" y="4947605"/>
                </a:cubicBezTo>
                <a:close/>
                <a:moveTo>
                  <a:pt x="5508501" y="4947605"/>
                </a:moveTo>
                <a:cubicBezTo>
                  <a:pt x="5509741" y="4948225"/>
                  <a:pt x="5511601" y="4949775"/>
                  <a:pt x="5514082" y="4952256"/>
                </a:cubicBezTo>
                <a:lnTo>
                  <a:pt x="5506640" y="4952256"/>
                </a:lnTo>
                <a:cubicBezTo>
                  <a:pt x="5506640" y="4952256"/>
                  <a:pt x="5506640" y="4951016"/>
                  <a:pt x="5506640" y="4948535"/>
                </a:cubicBezTo>
                <a:cubicBezTo>
                  <a:pt x="5506640" y="4947295"/>
                  <a:pt x="5507260" y="4946985"/>
                  <a:pt x="5508501" y="4947605"/>
                </a:cubicBezTo>
                <a:close/>
                <a:moveTo>
                  <a:pt x="5722441" y="4944814"/>
                </a:moveTo>
                <a:lnTo>
                  <a:pt x="5722441" y="4952256"/>
                </a:lnTo>
                <a:cubicBezTo>
                  <a:pt x="5722441" y="4952256"/>
                  <a:pt x="5719961" y="4954736"/>
                  <a:pt x="5715000" y="4959697"/>
                </a:cubicBezTo>
                <a:lnTo>
                  <a:pt x="5715000" y="4952256"/>
                </a:lnTo>
                <a:close/>
                <a:moveTo>
                  <a:pt x="5655468" y="4944814"/>
                </a:moveTo>
                <a:lnTo>
                  <a:pt x="5677793" y="4959697"/>
                </a:lnTo>
                <a:lnTo>
                  <a:pt x="5670351" y="4959697"/>
                </a:lnTo>
                <a:cubicBezTo>
                  <a:pt x="5670351" y="4954736"/>
                  <a:pt x="5667871" y="4954736"/>
                  <a:pt x="5662910" y="4959697"/>
                </a:cubicBezTo>
                <a:cubicBezTo>
                  <a:pt x="5657949" y="4964658"/>
                  <a:pt x="5652988" y="4964658"/>
                  <a:pt x="5648027" y="4959697"/>
                </a:cubicBezTo>
                <a:close/>
                <a:moveTo>
                  <a:pt x="5017368" y="4935047"/>
                </a:moveTo>
                <a:cubicBezTo>
                  <a:pt x="5021089" y="4935357"/>
                  <a:pt x="5025430" y="4936133"/>
                  <a:pt x="5030390" y="4937373"/>
                </a:cubicBezTo>
                <a:lnTo>
                  <a:pt x="5030390" y="4944814"/>
                </a:lnTo>
                <a:lnTo>
                  <a:pt x="5015508" y="4944814"/>
                </a:lnTo>
                <a:cubicBezTo>
                  <a:pt x="5005586" y="4944814"/>
                  <a:pt x="5000625" y="4944814"/>
                  <a:pt x="5000625" y="4944814"/>
                </a:cubicBezTo>
                <a:cubicBezTo>
                  <a:pt x="5000625" y="4937373"/>
                  <a:pt x="5006206" y="4934117"/>
                  <a:pt x="5017368" y="4935047"/>
                </a:cubicBezTo>
                <a:close/>
                <a:moveTo>
                  <a:pt x="4418335" y="4929931"/>
                </a:moveTo>
                <a:cubicBezTo>
                  <a:pt x="4417095" y="4929931"/>
                  <a:pt x="4415234" y="4932412"/>
                  <a:pt x="4412754" y="4937373"/>
                </a:cubicBezTo>
                <a:lnTo>
                  <a:pt x="4420195" y="4944814"/>
                </a:lnTo>
                <a:cubicBezTo>
                  <a:pt x="4420195" y="4944814"/>
                  <a:pt x="4420195" y="4942334"/>
                  <a:pt x="4420195" y="4937373"/>
                </a:cubicBezTo>
                <a:cubicBezTo>
                  <a:pt x="4420195" y="4932412"/>
                  <a:pt x="4419575" y="4929931"/>
                  <a:pt x="4418335" y="4929931"/>
                </a:cubicBezTo>
                <a:close/>
                <a:moveTo>
                  <a:pt x="4371826" y="4929931"/>
                </a:moveTo>
                <a:cubicBezTo>
                  <a:pt x="4369346" y="4929931"/>
                  <a:pt x="4368105" y="4932412"/>
                  <a:pt x="4368105" y="4937373"/>
                </a:cubicBezTo>
                <a:cubicBezTo>
                  <a:pt x="4373067" y="4937373"/>
                  <a:pt x="4375547" y="4936133"/>
                  <a:pt x="4375547" y="4933652"/>
                </a:cubicBezTo>
                <a:cubicBezTo>
                  <a:pt x="4375547" y="4931172"/>
                  <a:pt x="4374307" y="4929931"/>
                  <a:pt x="4371826" y="4929931"/>
                </a:cubicBezTo>
                <a:close/>
                <a:moveTo>
                  <a:pt x="6671220" y="4922490"/>
                </a:moveTo>
                <a:cubicBezTo>
                  <a:pt x="6673701" y="4922490"/>
                  <a:pt x="6677421" y="4922490"/>
                  <a:pt x="6682383" y="4922490"/>
                </a:cubicBezTo>
                <a:lnTo>
                  <a:pt x="6674941" y="4929931"/>
                </a:lnTo>
                <a:cubicBezTo>
                  <a:pt x="6669979" y="4929931"/>
                  <a:pt x="6667499" y="4928691"/>
                  <a:pt x="6667499" y="4926211"/>
                </a:cubicBezTo>
                <a:cubicBezTo>
                  <a:pt x="6667499" y="4923731"/>
                  <a:pt x="6668740" y="4922490"/>
                  <a:pt x="6671220" y="4922490"/>
                </a:cubicBezTo>
                <a:close/>
                <a:moveTo>
                  <a:pt x="4732734" y="4922490"/>
                </a:moveTo>
                <a:cubicBezTo>
                  <a:pt x="4727773" y="4927451"/>
                  <a:pt x="4727773" y="4932412"/>
                  <a:pt x="4732734" y="4937373"/>
                </a:cubicBezTo>
                <a:cubicBezTo>
                  <a:pt x="4737695" y="4947295"/>
                  <a:pt x="4742656" y="4947295"/>
                  <a:pt x="4747617" y="4937373"/>
                </a:cubicBezTo>
                <a:cubicBezTo>
                  <a:pt x="4747617" y="4932412"/>
                  <a:pt x="4747617" y="4928691"/>
                  <a:pt x="4747617" y="4926211"/>
                </a:cubicBezTo>
                <a:cubicBezTo>
                  <a:pt x="4747617" y="4923731"/>
                  <a:pt x="4746376" y="4922490"/>
                  <a:pt x="4743896" y="4922490"/>
                </a:cubicBezTo>
                <a:cubicBezTo>
                  <a:pt x="4741416" y="4922490"/>
                  <a:pt x="4737695" y="4922490"/>
                  <a:pt x="4732734" y="4922490"/>
                </a:cubicBezTo>
                <a:close/>
                <a:moveTo>
                  <a:pt x="4397871" y="4922490"/>
                </a:moveTo>
                <a:lnTo>
                  <a:pt x="4405313" y="4929931"/>
                </a:lnTo>
                <a:cubicBezTo>
                  <a:pt x="4410274" y="4924971"/>
                  <a:pt x="4412754" y="4922490"/>
                  <a:pt x="4412754" y="4922490"/>
                </a:cubicBezTo>
                <a:close/>
                <a:moveTo>
                  <a:pt x="5342929" y="4907607"/>
                </a:moveTo>
                <a:cubicBezTo>
                  <a:pt x="5342929" y="4907607"/>
                  <a:pt x="5346650" y="4908848"/>
                  <a:pt x="5354092" y="4911328"/>
                </a:cubicBezTo>
                <a:cubicBezTo>
                  <a:pt x="5361533" y="4913809"/>
                  <a:pt x="5365254" y="4915049"/>
                  <a:pt x="5365254" y="4915049"/>
                </a:cubicBezTo>
                <a:cubicBezTo>
                  <a:pt x="5365254" y="4920010"/>
                  <a:pt x="5360292" y="4920010"/>
                  <a:pt x="5350371" y="4915049"/>
                </a:cubicBezTo>
                <a:close/>
                <a:moveTo>
                  <a:pt x="4732734" y="4907607"/>
                </a:moveTo>
                <a:cubicBezTo>
                  <a:pt x="4732734" y="4912569"/>
                  <a:pt x="4737695" y="4915049"/>
                  <a:pt x="4747617" y="4915049"/>
                </a:cubicBezTo>
                <a:lnTo>
                  <a:pt x="4747617" y="4907607"/>
                </a:lnTo>
                <a:close/>
                <a:moveTo>
                  <a:pt x="4805288" y="4902956"/>
                </a:moveTo>
                <a:cubicBezTo>
                  <a:pt x="4804048" y="4903577"/>
                  <a:pt x="4802187" y="4905127"/>
                  <a:pt x="4799707" y="4907607"/>
                </a:cubicBezTo>
                <a:cubicBezTo>
                  <a:pt x="4794745" y="4912569"/>
                  <a:pt x="4792265" y="4917529"/>
                  <a:pt x="4792265" y="4922490"/>
                </a:cubicBezTo>
                <a:lnTo>
                  <a:pt x="4807148" y="4915049"/>
                </a:lnTo>
                <a:cubicBezTo>
                  <a:pt x="4807148" y="4910088"/>
                  <a:pt x="4807148" y="4906367"/>
                  <a:pt x="4807148" y="4903886"/>
                </a:cubicBezTo>
                <a:cubicBezTo>
                  <a:pt x="4807148" y="4902646"/>
                  <a:pt x="4806528" y="4902336"/>
                  <a:pt x="4805288" y="4902956"/>
                </a:cubicBezTo>
                <a:close/>
                <a:moveTo>
                  <a:pt x="6168926" y="4892724"/>
                </a:moveTo>
                <a:cubicBezTo>
                  <a:pt x="6168926" y="4892724"/>
                  <a:pt x="6168926" y="4895205"/>
                  <a:pt x="6168926" y="4900166"/>
                </a:cubicBezTo>
                <a:lnTo>
                  <a:pt x="6168926" y="4907607"/>
                </a:lnTo>
                <a:cubicBezTo>
                  <a:pt x="6163964" y="4907607"/>
                  <a:pt x="6161484" y="4907607"/>
                  <a:pt x="6161484" y="4907607"/>
                </a:cubicBezTo>
                <a:cubicBezTo>
                  <a:pt x="6161484" y="4907607"/>
                  <a:pt x="6161484" y="4905127"/>
                  <a:pt x="6161484" y="4900166"/>
                </a:cubicBezTo>
                <a:close/>
                <a:moveTo>
                  <a:pt x="5365254" y="4892724"/>
                </a:moveTo>
                <a:cubicBezTo>
                  <a:pt x="5370215" y="4892724"/>
                  <a:pt x="5375175" y="4895205"/>
                  <a:pt x="5380136" y="4900166"/>
                </a:cubicBezTo>
                <a:lnTo>
                  <a:pt x="5365254" y="4900166"/>
                </a:lnTo>
                <a:lnTo>
                  <a:pt x="5350371" y="4900166"/>
                </a:lnTo>
                <a:cubicBezTo>
                  <a:pt x="5350371" y="4900166"/>
                  <a:pt x="5351611" y="4898926"/>
                  <a:pt x="5354092" y="4896445"/>
                </a:cubicBezTo>
                <a:cubicBezTo>
                  <a:pt x="5356572" y="4893965"/>
                  <a:pt x="5360292" y="4892724"/>
                  <a:pt x="5365254" y="4892724"/>
                </a:cubicBezTo>
                <a:close/>
                <a:moveTo>
                  <a:pt x="6087070" y="4885283"/>
                </a:moveTo>
                <a:cubicBezTo>
                  <a:pt x="6087070" y="4885283"/>
                  <a:pt x="6088311" y="4886524"/>
                  <a:pt x="6090791" y="4889004"/>
                </a:cubicBezTo>
                <a:cubicBezTo>
                  <a:pt x="6093271" y="4891484"/>
                  <a:pt x="6094511" y="4892724"/>
                  <a:pt x="6094511" y="4892724"/>
                </a:cubicBezTo>
                <a:lnTo>
                  <a:pt x="6087070" y="4892724"/>
                </a:lnTo>
                <a:close/>
                <a:moveTo>
                  <a:pt x="6154043" y="4877842"/>
                </a:moveTo>
                <a:cubicBezTo>
                  <a:pt x="6154043" y="4882803"/>
                  <a:pt x="6154043" y="4885283"/>
                  <a:pt x="6154043" y="4885283"/>
                </a:cubicBezTo>
                <a:cubicBezTo>
                  <a:pt x="6154043" y="4885283"/>
                  <a:pt x="6152802" y="4884043"/>
                  <a:pt x="6150322" y="4881562"/>
                </a:cubicBezTo>
                <a:cubicBezTo>
                  <a:pt x="6147842" y="4879082"/>
                  <a:pt x="6149081" y="4877842"/>
                  <a:pt x="6154043" y="4877842"/>
                </a:cubicBezTo>
                <a:close/>
                <a:moveTo>
                  <a:pt x="6124277" y="4877842"/>
                </a:moveTo>
                <a:cubicBezTo>
                  <a:pt x="6124277" y="4882803"/>
                  <a:pt x="6126757" y="4885283"/>
                  <a:pt x="6131718" y="4885283"/>
                </a:cubicBezTo>
                <a:lnTo>
                  <a:pt x="6131718" y="4892724"/>
                </a:lnTo>
                <a:cubicBezTo>
                  <a:pt x="6126757" y="4892724"/>
                  <a:pt x="6121797" y="4892724"/>
                  <a:pt x="6116836" y="4892724"/>
                </a:cubicBezTo>
                <a:lnTo>
                  <a:pt x="6116836" y="4885283"/>
                </a:lnTo>
                <a:cubicBezTo>
                  <a:pt x="6116836" y="4885283"/>
                  <a:pt x="6118076" y="4884043"/>
                  <a:pt x="6120556" y="4881562"/>
                </a:cubicBezTo>
                <a:cubicBezTo>
                  <a:pt x="6123036" y="4879082"/>
                  <a:pt x="6124277" y="4877842"/>
                  <a:pt x="6124277" y="4877842"/>
                </a:cubicBezTo>
                <a:close/>
                <a:moveTo>
                  <a:pt x="4866679" y="4877842"/>
                </a:moveTo>
                <a:cubicBezTo>
                  <a:pt x="4871641" y="4877842"/>
                  <a:pt x="4874121" y="4880322"/>
                  <a:pt x="4874121" y="4885283"/>
                </a:cubicBezTo>
                <a:cubicBezTo>
                  <a:pt x="4874121" y="4885283"/>
                  <a:pt x="4871641" y="4885283"/>
                  <a:pt x="4866679" y="4885283"/>
                </a:cubicBezTo>
                <a:cubicBezTo>
                  <a:pt x="4866679" y="4885283"/>
                  <a:pt x="4866679" y="4882803"/>
                  <a:pt x="4866679" y="4877842"/>
                </a:cubicBezTo>
                <a:close/>
                <a:moveTo>
                  <a:pt x="4783894" y="4873191"/>
                </a:moveTo>
                <a:cubicBezTo>
                  <a:pt x="4782034" y="4873811"/>
                  <a:pt x="4779863" y="4875361"/>
                  <a:pt x="4777383" y="4877842"/>
                </a:cubicBezTo>
                <a:cubicBezTo>
                  <a:pt x="4782344" y="4882803"/>
                  <a:pt x="4786065" y="4884043"/>
                  <a:pt x="4788545" y="4881562"/>
                </a:cubicBezTo>
                <a:cubicBezTo>
                  <a:pt x="4791025" y="4879082"/>
                  <a:pt x="4791025" y="4876602"/>
                  <a:pt x="4788545" y="4874121"/>
                </a:cubicBezTo>
                <a:cubicBezTo>
                  <a:pt x="4787305" y="4872881"/>
                  <a:pt x="4785754" y="4872571"/>
                  <a:pt x="4783894" y="4873191"/>
                </a:cubicBezTo>
                <a:close/>
                <a:moveTo>
                  <a:pt x="5171079" y="4872958"/>
                </a:moveTo>
                <a:cubicBezTo>
                  <a:pt x="5174646" y="4873113"/>
                  <a:pt x="5178599" y="4873501"/>
                  <a:pt x="5182939" y="4874121"/>
                </a:cubicBezTo>
                <a:cubicBezTo>
                  <a:pt x="5200302" y="4876602"/>
                  <a:pt x="5208984" y="4877842"/>
                  <a:pt x="5208984" y="4877842"/>
                </a:cubicBezTo>
                <a:lnTo>
                  <a:pt x="5186660" y="4885283"/>
                </a:lnTo>
                <a:cubicBezTo>
                  <a:pt x="5176738" y="4885283"/>
                  <a:pt x="5166816" y="4887764"/>
                  <a:pt x="5156894" y="4892724"/>
                </a:cubicBezTo>
                <a:cubicBezTo>
                  <a:pt x="5151933" y="4892724"/>
                  <a:pt x="5146973" y="4892724"/>
                  <a:pt x="5142011" y="4892724"/>
                </a:cubicBezTo>
                <a:lnTo>
                  <a:pt x="5149453" y="4885283"/>
                </a:lnTo>
                <a:lnTo>
                  <a:pt x="5142011" y="4885283"/>
                </a:lnTo>
                <a:cubicBezTo>
                  <a:pt x="5146973" y="4885283"/>
                  <a:pt x="5149453" y="4884043"/>
                  <a:pt x="5149453" y="4881562"/>
                </a:cubicBezTo>
                <a:cubicBezTo>
                  <a:pt x="5149453" y="4879082"/>
                  <a:pt x="5149453" y="4877842"/>
                  <a:pt x="5149453" y="4877842"/>
                </a:cubicBezTo>
                <a:cubicBezTo>
                  <a:pt x="5153174" y="4874121"/>
                  <a:pt x="5160383" y="4872493"/>
                  <a:pt x="5171079" y="4872958"/>
                </a:cubicBezTo>
                <a:close/>
                <a:moveTo>
                  <a:pt x="6012656" y="4870400"/>
                </a:moveTo>
                <a:lnTo>
                  <a:pt x="6020097" y="4870400"/>
                </a:lnTo>
                <a:lnTo>
                  <a:pt x="6020097" y="4877842"/>
                </a:lnTo>
                <a:cubicBezTo>
                  <a:pt x="6020097" y="4877842"/>
                  <a:pt x="6018857" y="4877842"/>
                  <a:pt x="6016377" y="4877842"/>
                </a:cubicBezTo>
                <a:cubicBezTo>
                  <a:pt x="6013897" y="4877842"/>
                  <a:pt x="6012656" y="4875361"/>
                  <a:pt x="6012656" y="4870400"/>
                </a:cubicBezTo>
                <a:close/>
                <a:moveTo>
                  <a:pt x="5253633" y="4870400"/>
                </a:moveTo>
                <a:cubicBezTo>
                  <a:pt x="5253633" y="4875361"/>
                  <a:pt x="5253633" y="4877842"/>
                  <a:pt x="5253633" y="4877842"/>
                </a:cubicBezTo>
                <a:cubicBezTo>
                  <a:pt x="5248671" y="4877842"/>
                  <a:pt x="5247432" y="4876602"/>
                  <a:pt x="5249912" y="4874121"/>
                </a:cubicBezTo>
                <a:cubicBezTo>
                  <a:pt x="5252392" y="4871641"/>
                  <a:pt x="5253633" y="4870400"/>
                  <a:pt x="5253633" y="4870400"/>
                </a:cubicBezTo>
                <a:close/>
                <a:moveTo>
                  <a:pt x="6049863" y="4862959"/>
                </a:moveTo>
                <a:lnTo>
                  <a:pt x="6064746" y="4862959"/>
                </a:lnTo>
                <a:cubicBezTo>
                  <a:pt x="6069707" y="4862959"/>
                  <a:pt x="6074667" y="4862959"/>
                  <a:pt x="6079629" y="4862959"/>
                </a:cubicBezTo>
                <a:cubicBezTo>
                  <a:pt x="6084590" y="4862959"/>
                  <a:pt x="6087070" y="4862959"/>
                  <a:pt x="6087070" y="4862959"/>
                </a:cubicBezTo>
                <a:lnTo>
                  <a:pt x="6087070" y="4870400"/>
                </a:lnTo>
                <a:cubicBezTo>
                  <a:pt x="6077149" y="4870400"/>
                  <a:pt x="6064746" y="4867920"/>
                  <a:pt x="6049863" y="4862959"/>
                </a:cubicBezTo>
                <a:close/>
                <a:moveTo>
                  <a:pt x="5715000" y="4862959"/>
                </a:moveTo>
                <a:lnTo>
                  <a:pt x="5722441" y="4870400"/>
                </a:lnTo>
                <a:lnTo>
                  <a:pt x="5715000" y="4870400"/>
                </a:lnTo>
                <a:cubicBezTo>
                  <a:pt x="5715000" y="4870400"/>
                  <a:pt x="5715000" y="4867920"/>
                  <a:pt x="5715000" y="4862959"/>
                </a:cubicBezTo>
                <a:close/>
                <a:moveTo>
                  <a:pt x="5290840" y="4862959"/>
                </a:moveTo>
                <a:cubicBezTo>
                  <a:pt x="5300761" y="4862959"/>
                  <a:pt x="5308202" y="4864199"/>
                  <a:pt x="5313164" y="4866679"/>
                </a:cubicBezTo>
                <a:cubicBezTo>
                  <a:pt x="5318125" y="4869160"/>
                  <a:pt x="5320605" y="4870400"/>
                  <a:pt x="5320605" y="4870400"/>
                </a:cubicBezTo>
                <a:lnTo>
                  <a:pt x="5320605" y="4877842"/>
                </a:lnTo>
                <a:lnTo>
                  <a:pt x="5313164" y="4877842"/>
                </a:lnTo>
                <a:cubicBezTo>
                  <a:pt x="5313164" y="4887764"/>
                  <a:pt x="5320605" y="4890244"/>
                  <a:pt x="5335488" y="4885283"/>
                </a:cubicBezTo>
                <a:lnTo>
                  <a:pt x="5335488" y="4892724"/>
                </a:lnTo>
                <a:cubicBezTo>
                  <a:pt x="5335488" y="4892724"/>
                  <a:pt x="5334247" y="4893965"/>
                  <a:pt x="5331767" y="4896445"/>
                </a:cubicBezTo>
                <a:cubicBezTo>
                  <a:pt x="5329287" y="4898926"/>
                  <a:pt x="5323085" y="4896445"/>
                  <a:pt x="5313164" y="4889004"/>
                </a:cubicBezTo>
                <a:cubicBezTo>
                  <a:pt x="5303242" y="4881562"/>
                  <a:pt x="5290840" y="4877842"/>
                  <a:pt x="5275957" y="4877842"/>
                </a:cubicBezTo>
                <a:cubicBezTo>
                  <a:pt x="5270995" y="4877842"/>
                  <a:pt x="5267275" y="4877842"/>
                  <a:pt x="5264795" y="4877842"/>
                </a:cubicBezTo>
                <a:cubicBezTo>
                  <a:pt x="5262315" y="4877842"/>
                  <a:pt x="5261074" y="4875361"/>
                  <a:pt x="5261074" y="4870400"/>
                </a:cubicBezTo>
                <a:cubicBezTo>
                  <a:pt x="5261074" y="4865439"/>
                  <a:pt x="5270995" y="4862959"/>
                  <a:pt x="5290840" y="4862959"/>
                </a:cubicBezTo>
                <a:close/>
                <a:moveTo>
                  <a:pt x="5037832" y="4862959"/>
                </a:moveTo>
                <a:lnTo>
                  <a:pt x="5045273" y="4870400"/>
                </a:lnTo>
                <a:lnTo>
                  <a:pt x="5037832" y="4870400"/>
                </a:lnTo>
                <a:close/>
                <a:moveTo>
                  <a:pt x="4903886" y="4862959"/>
                </a:moveTo>
                <a:lnTo>
                  <a:pt x="4918769" y="4862959"/>
                </a:lnTo>
                <a:cubicBezTo>
                  <a:pt x="4933652" y="4862959"/>
                  <a:pt x="4941093" y="4862959"/>
                  <a:pt x="4941093" y="4862959"/>
                </a:cubicBezTo>
                <a:cubicBezTo>
                  <a:pt x="4941093" y="4867920"/>
                  <a:pt x="4931172" y="4872881"/>
                  <a:pt x="4911328" y="4877842"/>
                </a:cubicBezTo>
                <a:cubicBezTo>
                  <a:pt x="4901406" y="4877842"/>
                  <a:pt x="4895204" y="4879082"/>
                  <a:pt x="4892724" y="4881562"/>
                </a:cubicBezTo>
                <a:cubicBezTo>
                  <a:pt x="4890244" y="4884043"/>
                  <a:pt x="4887763" y="4885283"/>
                  <a:pt x="4885283" y="4885283"/>
                </a:cubicBezTo>
                <a:cubicBezTo>
                  <a:pt x="4882803" y="4885283"/>
                  <a:pt x="4881562" y="4882803"/>
                  <a:pt x="4881562" y="4877842"/>
                </a:cubicBezTo>
                <a:cubicBezTo>
                  <a:pt x="4881562" y="4872881"/>
                  <a:pt x="4889004" y="4867920"/>
                  <a:pt x="4903886" y="4862959"/>
                </a:cubicBezTo>
                <a:close/>
                <a:moveTo>
                  <a:pt x="5930801" y="4857378"/>
                </a:moveTo>
                <a:cubicBezTo>
                  <a:pt x="5932041" y="4857378"/>
                  <a:pt x="5933281" y="4857998"/>
                  <a:pt x="5934521" y="4859238"/>
                </a:cubicBezTo>
                <a:cubicBezTo>
                  <a:pt x="5937001" y="4861719"/>
                  <a:pt x="5940722" y="4862959"/>
                  <a:pt x="5945683" y="4862959"/>
                </a:cubicBezTo>
                <a:cubicBezTo>
                  <a:pt x="5935762" y="4872881"/>
                  <a:pt x="5928320" y="4875361"/>
                  <a:pt x="5923359" y="4870400"/>
                </a:cubicBezTo>
                <a:cubicBezTo>
                  <a:pt x="5923359" y="4865439"/>
                  <a:pt x="5924600" y="4861719"/>
                  <a:pt x="5927080" y="4859238"/>
                </a:cubicBezTo>
                <a:cubicBezTo>
                  <a:pt x="5928320" y="4857998"/>
                  <a:pt x="5929560" y="4857378"/>
                  <a:pt x="5930801" y="4857378"/>
                </a:cubicBezTo>
                <a:close/>
                <a:moveTo>
                  <a:pt x="5908476" y="4855517"/>
                </a:moveTo>
                <a:lnTo>
                  <a:pt x="5915918" y="4862959"/>
                </a:lnTo>
                <a:cubicBezTo>
                  <a:pt x="5910956" y="4867920"/>
                  <a:pt x="5908476" y="4869160"/>
                  <a:pt x="5908476" y="4866679"/>
                </a:cubicBezTo>
                <a:cubicBezTo>
                  <a:pt x="5908476" y="4864199"/>
                  <a:pt x="5908476" y="4860479"/>
                  <a:pt x="5908476" y="4855517"/>
                </a:cubicBezTo>
                <a:close/>
                <a:moveTo>
                  <a:pt x="5863828" y="4855517"/>
                </a:moveTo>
                <a:lnTo>
                  <a:pt x="5886152" y="4855517"/>
                </a:lnTo>
                <a:lnTo>
                  <a:pt x="5878711" y="4862959"/>
                </a:lnTo>
                <a:cubicBezTo>
                  <a:pt x="5868789" y="4862959"/>
                  <a:pt x="5863828" y="4860479"/>
                  <a:pt x="5863828" y="4855517"/>
                </a:cubicBezTo>
                <a:close/>
                <a:moveTo>
                  <a:pt x="74414" y="4855517"/>
                </a:moveTo>
                <a:cubicBezTo>
                  <a:pt x="84336" y="4855517"/>
                  <a:pt x="91777" y="4855517"/>
                  <a:pt x="96738" y="4855517"/>
                </a:cubicBezTo>
                <a:cubicBezTo>
                  <a:pt x="91777" y="4865439"/>
                  <a:pt x="84336" y="4867920"/>
                  <a:pt x="74414" y="4862959"/>
                </a:cubicBezTo>
                <a:close/>
                <a:moveTo>
                  <a:pt x="5642446" y="4851797"/>
                </a:moveTo>
                <a:cubicBezTo>
                  <a:pt x="5643686" y="4851797"/>
                  <a:pt x="5645546" y="4853037"/>
                  <a:pt x="5648027" y="4855517"/>
                </a:cubicBezTo>
                <a:cubicBezTo>
                  <a:pt x="5652988" y="4860479"/>
                  <a:pt x="5652988" y="4862959"/>
                  <a:pt x="5648027" y="4862959"/>
                </a:cubicBezTo>
                <a:cubicBezTo>
                  <a:pt x="5643066" y="4862959"/>
                  <a:pt x="5640586" y="4862959"/>
                  <a:pt x="5640586" y="4862959"/>
                </a:cubicBezTo>
                <a:cubicBezTo>
                  <a:pt x="5640586" y="4862959"/>
                  <a:pt x="5640586" y="4860479"/>
                  <a:pt x="5640586" y="4855517"/>
                </a:cubicBezTo>
                <a:cubicBezTo>
                  <a:pt x="5640586" y="4853037"/>
                  <a:pt x="5641206" y="4851797"/>
                  <a:pt x="5642446" y="4851797"/>
                </a:cubicBezTo>
                <a:close/>
                <a:moveTo>
                  <a:pt x="102319" y="4850866"/>
                </a:moveTo>
                <a:cubicBezTo>
                  <a:pt x="103560" y="4850247"/>
                  <a:pt x="104180" y="4850557"/>
                  <a:pt x="104180" y="4851797"/>
                </a:cubicBezTo>
                <a:cubicBezTo>
                  <a:pt x="104180" y="4854277"/>
                  <a:pt x="101699" y="4855517"/>
                  <a:pt x="96738" y="4855517"/>
                </a:cubicBezTo>
                <a:cubicBezTo>
                  <a:pt x="99219" y="4853037"/>
                  <a:pt x="101079" y="4851487"/>
                  <a:pt x="102319" y="4850866"/>
                </a:cubicBezTo>
                <a:close/>
                <a:moveTo>
                  <a:pt x="5796855" y="4848076"/>
                </a:moveTo>
                <a:lnTo>
                  <a:pt x="5819179" y="4848076"/>
                </a:lnTo>
                <a:cubicBezTo>
                  <a:pt x="5839024" y="4848076"/>
                  <a:pt x="5848945" y="4848076"/>
                  <a:pt x="5848945" y="4848076"/>
                </a:cubicBezTo>
                <a:lnTo>
                  <a:pt x="5841504" y="4855517"/>
                </a:lnTo>
                <a:cubicBezTo>
                  <a:pt x="5836542" y="4855517"/>
                  <a:pt x="5834062" y="4855517"/>
                  <a:pt x="5834062" y="4855517"/>
                </a:cubicBezTo>
                <a:cubicBezTo>
                  <a:pt x="5834062" y="4860479"/>
                  <a:pt x="5826621" y="4862959"/>
                  <a:pt x="5811738" y="4862959"/>
                </a:cubicBezTo>
                <a:lnTo>
                  <a:pt x="5796855" y="4855517"/>
                </a:lnTo>
                <a:cubicBezTo>
                  <a:pt x="5796855" y="4855517"/>
                  <a:pt x="5796855" y="4853037"/>
                  <a:pt x="5796855" y="4848076"/>
                </a:cubicBezTo>
                <a:close/>
                <a:moveTo>
                  <a:pt x="5268515" y="4848076"/>
                </a:moveTo>
                <a:cubicBezTo>
                  <a:pt x="5268515" y="4848076"/>
                  <a:pt x="5270995" y="4848076"/>
                  <a:pt x="5275957" y="4848076"/>
                </a:cubicBezTo>
                <a:lnTo>
                  <a:pt x="5275957" y="4855517"/>
                </a:lnTo>
                <a:cubicBezTo>
                  <a:pt x="5275957" y="4855517"/>
                  <a:pt x="5274716" y="4854277"/>
                  <a:pt x="5272236" y="4851797"/>
                </a:cubicBezTo>
                <a:cubicBezTo>
                  <a:pt x="5269756" y="4849317"/>
                  <a:pt x="5268515" y="4848076"/>
                  <a:pt x="5268515" y="4848076"/>
                </a:cubicBezTo>
                <a:close/>
                <a:moveTo>
                  <a:pt x="5171777" y="4848076"/>
                </a:moveTo>
                <a:cubicBezTo>
                  <a:pt x="5171777" y="4853037"/>
                  <a:pt x="5170536" y="4855517"/>
                  <a:pt x="5168056" y="4855517"/>
                </a:cubicBezTo>
                <a:cubicBezTo>
                  <a:pt x="5165576" y="4855517"/>
                  <a:pt x="5164336" y="4854277"/>
                  <a:pt x="5164336" y="4851797"/>
                </a:cubicBezTo>
                <a:cubicBezTo>
                  <a:pt x="5164336" y="4849317"/>
                  <a:pt x="5166816" y="4848076"/>
                  <a:pt x="5171777" y="4848076"/>
                </a:cubicBezTo>
                <a:close/>
                <a:moveTo>
                  <a:pt x="4673203" y="4848076"/>
                </a:moveTo>
                <a:lnTo>
                  <a:pt x="4665761" y="4862959"/>
                </a:lnTo>
                <a:cubicBezTo>
                  <a:pt x="4650879" y="4867920"/>
                  <a:pt x="4643437" y="4870400"/>
                  <a:pt x="4643437" y="4870400"/>
                </a:cubicBezTo>
                <a:cubicBezTo>
                  <a:pt x="4643437" y="4870400"/>
                  <a:pt x="4644678" y="4872881"/>
                  <a:pt x="4647158" y="4877842"/>
                </a:cubicBezTo>
                <a:cubicBezTo>
                  <a:pt x="4649638" y="4882803"/>
                  <a:pt x="4653359" y="4882803"/>
                  <a:pt x="4658320" y="4877842"/>
                </a:cubicBezTo>
                <a:cubicBezTo>
                  <a:pt x="4663281" y="4872881"/>
                  <a:pt x="4668242" y="4870400"/>
                  <a:pt x="4673203" y="4870400"/>
                </a:cubicBezTo>
                <a:cubicBezTo>
                  <a:pt x="4678164" y="4870400"/>
                  <a:pt x="4683124" y="4870400"/>
                  <a:pt x="4688086" y="4870400"/>
                </a:cubicBezTo>
                <a:cubicBezTo>
                  <a:pt x="4693047" y="4870400"/>
                  <a:pt x="4695527" y="4870400"/>
                  <a:pt x="4695527" y="4870400"/>
                </a:cubicBezTo>
                <a:cubicBezTo>
                  <a:pt x="4695527" y="4870400"/>
                  <a:pt x="4695527" y="4867920"/>
                  <a:pt x="4695527" y="4862959"/>
                </a:cubicBezTo>
                <a:cubicBezTo>
                  <a:pt x="4690566" y="4853037"/>
                  <a:pt x="4683124" y="4848076"/>
                  <a:pt x="4673203" y="4848076"/>
                </a:cubicBezTo>
                <a:close/>
                <a:moveTo>
                  <a:pt x="5715000" y="4840635"/>
                </a:moveTo>
                <a:lnTo>
                  <a:pt x="5729883" y="4840635"/>
                </a:lnTo>
                <a:lnTo>
                  <a:pt x="5744765" y="4848076"/>
                </a:lnTo>
                <a:cubicBezTo>
                  <a:pt x="5744765" y="4848076"/>
                  <a:pt x="5743525" y="4848076"/>
                  <a:pt x="5741045" y="4848076"/>
                </a:cubicBezTo>
                <a:cubicBezTo>
                  <a:pt x="5738565" y="4848076"/>
                  <a:pt x="5734844" y="4848076"/>
                  <a:pt x="5729883" y="4848076"/>
                </a:cubicBezTo>
                <a:cubicBezTo>
                  <a:pt x="5724921" y="4848076"/>
                  <a:pt x="5719961" y="4845596"/>
                  <a:pt x="5715000" y="4840635"/>
                </a:cubicBezTo>
                <a:close/>
                <a:moveTo>
                  <a:pt x="5484316" y="4840635"/>
                </a:moveTo>
                <a:cubicBezTo>
                  <a:pt x="5484316" y="4840635"/>
                  <a:pt x="5486796" y="4840635"/>
                  <a:pt x="5491758" y="4840635"/>
                </a:cubicBezTo>
                <a:cubicBezTo>
                  <a:pt x="5491758" y="4840635"/>
                  <a:pt x="5491758" y="4841875"/>
                  <a:pt x="5491758" y="4844355"/>
                </a:cubicBezTo>
                <a:cubicBezTo>
                  <a:pt x="5491758" y="4846836"/>
                  <a:pt x="5491758" y="4848076"/>
                  <a:pt x="5491758" y="4848076"/>
                </a:cubicBezTo>
                <a:close/>
                <a:moveTo>
                  <a:pt x="5089922" y="4840635"/>
                </a:moveTo>
                <a:cubicBezTo>
                  <a:pt x="5094883" y="4840635"/>
                  <a:pt x="5097363" y="4843115"/>
                  <a:pt x="5097363" y="4848076"/>
                </a:cubicBezTo>
                <a:cubicBezTo>
                  <a:pt x="5097363" y="4853037"/>
                  <a:pt x="5098604" y="4856758"/>
                  <a:pt x="5101084" y="4859238"/>
                </a:cubicBezTo>
                <a:cubicBezTo>
                  <a:pt x="5103564" y="4861719"/>
                  <a:pt x="5102324" y="4862959"/>
                  <a:pt x="5097363" y="4862959"/>
                </a:cubicBezTo>
                <a:cubicBezTo>
                  <a:pt x="5092402" y="4862959"/>
                  <a:pt x="5089922" y="4861719"/>
                  <a:pt x="5089922" y="4859238"/>
                </a:cubicBezTo>
                <a:cubicBezTo>
                  <a:pt x="5089922" y="4856758"/>
                  <a:pt x="5087442" y="4853037"/>
                  <a:pt x="5082480" y="4848076"/>
                </a:cubicBezTo>
                <a:close/>
                <a:moveTo>
                  <a:pt x="3542109" y="4840635"/>
                </a:moveTo>
                <a:cubicBezTo>
                  <a:pt x="3537148" y="4840635"/>
                  <a:pt x="3534668" y="4841875"/>
                  <a:pt x="3534668" y="4844355"/>
                </a:cubicBezTo>
                <a:cubicBezTo>
                  <a:pt x="3534668" y="4846836"/>
                  <a:pt x="3535908" y="4848076"/>
                  <a:pt x="3538389" y="4848076"/>
                </a:cubicBezTo>
                <a:cubicBezTo>
                  <a:pt x="3540870" y="4848076"/>
                  <a:pt x="3542109" y="4845596"/>
                  <a:pt x="3542109" y="4840635"/>
                </a:cubicBezTo>
                <a:close/>
                <a:moveTo>
                  <a:pt x="5648027" y="4833193"/>
                </a:moveTo>
                <a:cubicBezTo>
                  <a:pt x="5652988" y="4833193"/>
                  <a:pt x="5656709" y="4834434"/>
                  <a:pt x="5659189" y="4836914"/>
                </a:cubicBezTo>
                <a:cubicBezTo>
                  <a:pt x="5661669" y="4839394"/>
                  <a:pt x="5666631" y="4840635"/>
                  <a:pt x="5674072" y="4840635"/>
                </a:cubicBezTo>
                <a:lnTo>
                  <a:pt x="5640586" y="4840635"/>
                </a:lnTo>
                <a:close/>
                <a:moveTo>
                  <a:pt x="5216426" y="4833193"/>
                </a:moveTo>
                <a:cubicBezTo>
                  <a:pt x="5216426" y="4833193"/>
                  <a:pt x="5217666" y="4834434"/>
                  <a:pt x="5220146" y="4836914"/>
                </a:cubicBezTo>
                <a:cubicBezTo>
                  <a:pt x="5222626" y="4839394"/>
                  <a:pt x="5223867" y="4840635"/>
                  <a:pt x="5223867" y="4840635"/>
                </a:cubicBezTo>
                <a:cubicBezTo>
                  <a:pt x="5223867" y="4840635"/>
                  <a:pt x="5221387" y="4840635"/>
                  <a:pt x="5216426" y="4840635"/>
                </a:cubicBezTo>
                <a:cubicBezTo>
                  <a:pt x="5216426" y="4835674"/>
                  <a:pt x="5216426" y="4833193"/>
                  <a:pt x="5216426" y="4833193"/>
                </a:cubicBezTo>
                <a:close/>
                <a:moveTo>
                  <a:pt x="5597332" y="4830868"/>
                </a:moveTo>
                <a:cubicBezTo>
                  <a:pt x="5600123" y="4829938"/>
                  <a:pt x="5607099" y="4833193"/>
                  <a:pt x="5618261" y="4840635"/>
                </a:cubicBezTo>
                <a:cubicBezTo>
                  <a:pt x="5613300" y="4840635"/>
                  <a:pt x="5608340" y="4840635"/>
                  <a:pt x="5603379" y="4840635"/>
                </a:cubicBezTo>
                <a:cubicBezTo>
                  <a:pt x="5598417" y="4840635"/>
                  <a:pt x="5595937" y="4839394"/>
                  <a:pt x="5595937" y="4836914"/>
                </a:cubicBezTo>
                <a:cubicBezTo>
                  <a:pt x="5595937" y="4834434"/>
                  <a:pt x="5595937" y="4833193"/>
                  <a:pt x="5595937" y="4833193"/>
                </a:cubicBezTo>
                <a:cubicBezTo>
                  <a:pt x="5595937" y="4831953"/>
                  <a:pt x="5596402" y="4831178"/>
                  <a:pt x="5597332" y="4830868"/>
                </a:cubicBezTo>
                <a:close/>
                <a:moveTo>
                  <a:pt x="5476875" y="4825752"/>
                </a:moveTo>
                <a:cubicBezTo>
                  <a:pt x="5486796" y="4825752"/>
                  <a:pt x="5494238" y="4826992"/>
                  <a:pt x="5499199" y="4829472"/>
                </a:cubicBezTo>
                <a:cubicBezTo>
                  <a:pt x="5504160" y="4831953"/>
                  <a:pt x="5506640" y="4833193"/>
                  <a:pt x="5506640" y="4833193"/>
                </a:cubicBezTo>
                <a:cubicBezTo>
                  <a:pt x="5506640" y="4838154"/>
                  <a:pt x="5504160" y="4840635"/>
                  <a:pt x="5499199" y="4840635"/>
                </a:cubicBezTo>
                <a:cubicBezTo>
                  <a:pt x="5499199" y="4840635"/>
                  <a:pt x="5491758" y="4838154"/>
                  <a:pt x="5476875" y="4833193"/>
                </a:cubicBezTo>
                <a:close/>
                <a:moveTo>
                  <a:pt x="5383857" y="4825752"/>
                </a:moveTo>
                <a:cubicBezTo>
                  <a:pt x="5401220" y="4825752"/>
                  <a:pt x="5417343" y="4826992"/>
                  <a:pt x="5432226" y="4829472"/>
                </a:cubicBezTo>
                <a:cubicBezTo>
                  <a:pt x="5447109" y="4831953"/>
                  <a:pt x="5454551" y="4833193"/>
                  <a:pt x="5454551" y="4833193"/>
                </a:cubicBezTo>
                <a:cubicBezTo>
                  <a:pt x="5454551" y="4833193"/>
                  <a:pt x="5453310" y="4833193"/>
                  <a:pt x="5450830" y="4833193"/>
                </a:cubicBezTo>
                <a:cubicBezTo>
                  <a:pt x="5448350" y="4833193"/>
                  <a:pt x="5445868" y="4833193"/>
                  <a:pt x="5443388" y="4833193"/>
                </a:cubicBezTo>
                <a:cubicBezTo>
                  <a:pt x="5440908" y="4833193"/>
                  <a:pt x="5438427" y="4833193"/>
                  <a:pt x="5435947" y="4833193"/>
                </a:cubicBezTo>
                <a:cubicBezTo>
                  <a:pt x="5433467" y="4833193"/>
                  <a:pt x="5432226" y="4835674"/>
                  <a:pt x="5432226" y="4840635"/>
                </a:cubicBezTo>
                <a:cubicBezTo>
                  <a:pt x="5432226" y="4840635"/>
                  <a:pt x="5434706" y="4840635"/>
                  <a:pt x="5439668" y="4840635"/>
                </a:cubicBezTo>
                <a:lnTo>
                  <a:pt x="5432226" y="4848076"/>
                </a:lnTo>
                <a:cubicBezTo>
                  <a:pt x="5422305" y="4848076"/>
                  <a:pt x="5417343" y="4845596"/>
                  <a:pt x="5417343" y="4840635"/>
                </a:cubicBezTo>
                <a:cubicBezTo>
                  <a:pt x="5412382" y="4835674"/>
                  <a:pt x="5402461" y="4835674"/>
                  <a:pt x="5387578" y="4840635"/>
                </a:cubicBezTo>
                <a:cubicBezTo>
                  <a:pt x="5357812" y="4840635"/>
                  <a:pt x="5347891" y="4838154"/>
                  <a:pt x="5357812" y="4833193"/>
                </a:cubicBezTo>
                <a:cubicBezTo>
                  <a:pt x="5357812" y="4828232"/>
                  <a:pt x="5366494" y="4825752"/>
                  <a:pt x="5383857" y="4825752"/>
                </a:cubicBezTo>
                <a:close/>
                <a:moveTo>
                  <a:pt x="5298281" y="4825752"/>
                </a:moveTo>
                <a:lnTo>
                  <a:pt x="5320605" y="4840635"/>
                </a:lnTo>
                <a:cubicBezTo>
                  <a:pt x="5315644" y="4850557"/>
                  <a:pt x="5310684" y="4850557"/>
                  <a:pt x="5305722" y="4840635"/>
                </a:cubicBezTo>
                <a:cubicBezTo>
                  <a:pt x="5305722" y="4840635"/>
                  <a:pt x="5300761" y="4840635"/>
                  <a:pt x="5290840" y="4840635"/>
                </a:cubicBezTo>
                <a:cubicBezTo>
                  <a:pt x="5280918" y="4840635"/>
                  <a:pt x="5275957" y="4839394"/>
                  <a:pt x="5275957" y="4836914"/>
                </a:cubicBezTo>
                <a:cubicBezTo>
                  <a:pt x="5275957" y="4834434"/>
                  <a:pt x="5273477" y="4834434"/>
                  <a:pt x="5268515" y="4836914"/>
                </a:cubicBezTo>
                <a:cubicBezTo>
                  <a:pt x="5263554" y="4839394"/>
                  <a:pt x="5261074" y="4840635"/>
                  <a:pt x="5261074" y="4840635"/>
                </a:cubicBezTo>
                <a:lnTo>
                  <a:pt x="5261074" y="4833193"/>
                </a:lnTo>
                <a:cubicBezTo>
                  <a:pt x="5270995" y="4828232"/>
                  <a:pt x="5283398" y="4825752"/>
                  <a:pt x="5298281" y="4825752"/>
                </a:cubicBezTo>
                <a:close/>
                <a:moveTo>
                  <a:pt x="5720581" y="4822031"/>
                </a:moveTo>
                <a:cubicBezTo>
                  <a:pt x="5721821" y="4822031"/>
                  <a:pt x="5722441" y="4823271"/>
                  <a:pt x="5722441" y="4825752"/>
                </a:cubicBezTo>
                <a:cubicBezTo>
                  <a:pt x="5722441" y="4825752"/>
                  <a:pt x="5719961" y="4825752"/>
                  <a:pt x="5715000" y="4825752"/>
                </a:cubicBezTo>
                <a:cubicBezTo>
                  <a:pt x="5717480" y="4823271"/>
                  <a:pt x="5719341" y="4822031"/>
                  <a:pt x="5720581" y="4822031"/>
                </a:cubicBezTo>
                <a:close/>
                <a:moveTo>
                  <a:pt x="5901035" y="4814590"/>
                </a:moveTo>
                <a:cubicBezTo>
                  <a:pt x="5903516" y="4814590"/>
                  <a:pt x="5905996" y="4815830"/>
                  <a:pt x="5908476" y="4818310"/>
                </a:cubicBezTo>
                <a:cubicBezTo>
                  <a:pt x="5913438" y="4833193"/>
                  <a:pt x="5930801" y="4838154"/>
                  <a:pt x="5960566" y="4833193"/>
                </a:cubicBezTo>
                <a:lnTo>
                  <a:pt x="5968008" y="4825752"/>
                </a:lnTo>
                <a:cubicBezTo>
                  <a:pt x="5972969" y="4825752"/>
                  <a:pt x="5976690" y="4826992"/>
                  <a:pt x="5979170" y="4829472"/>
                </a:cubicBezTo>
                <a:cubicBezTo>
                  <a:pt x="5981650" y="4831953"/>
                  <a:pt x="5982890" y="4830712"/>
                  <a:pt x="5982890" y="4825752"/>
                </a:cubicBezTo>
                <a:lnTo>
                  <a:pt x="5990332" y="4833193"/>
                </a:lnTo>
                <a:lnTo>
                  <a:pt x="5997773" y="4833193"/>
                </a:lnTo>
                <a:cubicBezTo>
                  <a:pt x="6002734" y="4838154"/>
                  <a:pt x="6005215" y="4840635"/>
                  <a:pt x="6005215" y="4840635"/>
                </a:cubicBezTo>
                <a:cubicBezTo>
                  <a:pt x="6005215" y="4840635"/>
                  <a:pt x="6003974" y="4841875"/>
                  <a:pt x="6001494" y="4844355"/>
                </a:cubicBezTo>
                <a:cubicBezTo>
                  <a:pt x="5999014" y="4846836"/>
                  <a:pt x="5997773" y="4848076"/>
                  <a:pt x="5997773" y="4848076"/>
                </a:cubicBezTo>
                <a:cubicBezTo>
                  <a:pt x="5997773" y="4848076"/>
                  <a:pt x="6000253" y="4848076"/>
                  <a:pt x="6005215" y="4848076"/>
                </a:cubicBezTo>
                <a:cubicBezTo>
                  <a:pt x="6010176" y="4848076"/>
                  <a:pt x="6013897" y="4848076"/>
                  <a:pt x="6016377" y="4848076"/>
                </a:cubicBezTo>
                <a:cubicBezTo>
                  <a:pt x="6018857" y="4848076"/>
                  <a:pt x="6020097" y="4850557"/>
                  <a:pt x="6020097" y="4855517"/>
                </a:cubicBezTo>
                <a:lnTo>
                  <a:pt x="6027539" y="4862959"/>
                </a:lnTo>
                <a:cubicBezTo>
                  <a:pt x="6012656" y="4862959"/>
                  <a:pt x="5997773" y="4860479"/>
                  <a:pt x="5982890" y="4855517"/>
                </a:cubicBezTo>
                <a:cubicBezTo>
                  <a:pt x="5968008" y="4850557"/>
                  <a:pt x="5940722" y="4843115"/>
                  <a:pt x="5901035" y="4833193"/>
                </a:cubicBezTo>
                <a:cubicBezTo>
                  <a:pt x="5886152" y="4828232"/>
                  <a:pt x="5883672" y="4823271"/>
                  <a:pt x="5893593" y="4818310"/>
                </a:cubicBezTo>
                <a:cubicBezTo>
                  <a:pt x="5896074" y="4815830"/>
                  <a:pt x="5898555" y="4814590"/>
                  <a:pt x="5901035" y="4814590"/>
                </a:cubicBezTo>
                <a:close/>
                <a:moveTo>
                  <a:pt x="5789414" y="4810869"/>
                </a:moveTo>
                <a:cubicBezTo>
                  <a:pt x="5789414" y="4810869"/>
                  <a:pt x="5791894" y="4810869"/>
                  <a:pt x="5796855" y="4810869"/>
                </a:cubicBezTo>
                <a:lnTo>
                  <a:pt x="5804297" y="4818310"/>
                </a:lnTo>
                <a:close/>
                <a:moveTo>
                  <a:pt x="5543847" y="4810869"/>
                </a:moveTo>
                <a:lnTo>
                  <a:pt x="5551289" y="4810869"/>
                </a:lnTo>
                <a:cubicBezTo>
                  <a:pt x="5551289" y="4810869"/>
                  <a:pt x="5556250" y="4810869"/>
                  <a:pt x="5566172" y="4810869"/>
                </a:cubicBezTo>
                <a:lnTo>
                  <a:pt x="5566172" y="4818310"/>
                </a:lnTo>
                <a:cubicBezTo>
                  <a:pt x="5551289" y="4818310"/>
                  <a:pt x="5543847" y="4818310"/>
                  <a:pt x="5543847" y="4818310"/>
                </a:cubicBezTo>
                <a:close/>
                <a:moveTo>
                  <a:pt x="5528965" y="4810869"/>
                </a:moveTo>
                <a:lnTo>
                  <a:pt x="5536406" y="4810869"/>
                </a:lnTo>
                <a:lnTo>
                  <a:pt x="5528965" y="4818310"/>
                </a:lnTo>
                <a:cubicBezTo>
                  <a:pt x="5519043" y="4818310"/>
                  <a:pt x="5514082" y="4818310"/>
                  <a:pt x="5514082" y="4818310"/>
                </a:cubicBezTo>
                <a:close/>
                <a:moveTo>
                  <a:pt x="5212705" y="4810869"/>
                </a:moveTo>
                <a:cubicBezTo>
                  <a:pt x="5215185" y="4810869"/>
                  <a:pt x="5216426" y="4812109"/>
                  <a:pt x="5216426" y="4814590"/>
                </a:cubicBezTo>
                <a:cubicBezTo>
                  <a:pt x="5216426" y="4817070"/>
                  <a:pt x="5216426" y="4818310"/>
                  <a:pt x="5216426" y="4818310"/>
                </a:cubicBezTo>
                <a:cubicBezTo>
                  <a:pt x="5211464" y="4818310"/>
                  <a:pt x="5208984" y="4818310"/>
                  <a:pt x="5208984" y="4818310"/>
                </a:cubicBezTo>
                <a:cubicBezTo>
                  <a:pt x="5208984" y="4813350"/>
                  <a:pt x="5210225" y="4810869"/>
                  <a:pt x="5212705" y="4810869"/>
                </a:cubicBezTo>
                <a:close/>
                <a:moveTo>
                  <a:pt x="4844355" y="4810869"/>
                </a:moveTo>
                <a:lnTo>
                  <a:pt x="4851797" y="4818310"/>
                </a:lnTo>
                <a:lnTo>
                  <a:pt x="4851797" y="4810869"/>
                </a:lnTo>
                <a:close/>
                <a:moveTo>
                  <a:pt x="5160230" y="4806250"/>
                </a:moveTo>
                <a:lnTo>
                  <a:pt x="5171777" y="4810869"/>
                </a:lnTo>
                <a:cubicBezTo>
                  <a:pt x="5176738" y="4810869"/>
                  <a:pt x="5181699" y="4810869"/>
                  <a:pt x="5186660" y="4810869"/>
                </a:cubicBezTo>
                <a:cubicBezTo>
                  <a:pt x="5191621" y="4810869"/>
                  <a:pt x="5196581" y="4810869"/>
                  <a:pt x="5201543" y="4810869"/>
                </a:cubicBezTo>
                <a:lnTo>
                  <a:pt x="5194101" y="4818310"/>
                </a:lnTo>
                <a:cubicBezTo>
                  <a:pt x="5189140" y="4818310"/>
                  <a:pt x="5181699" y="4818310"/>
                  <a:pt x="5171777" y="4818310"/>
                </a:cubicBezTo>
                <a:lnTo>
                  <a:pt x="5156894" y="4810869"/>
                </a:lnTo>
                <a:cubicBezTo>
                  <a:pt x="5158135" y="4809629"/>
                  <a:pt x="5159065" y="4808543"/>
                  <a:pt x="5159685" y="4807613"/>
                </a:cubicBezTo>
                <a:close/>
                <a:moveTo>
                  <a:pt x="5328047" y="4803428"/>
                </a:moveTo>
                <a:cubicBezTo>
                  <a:pt x="5333008" y="4803428"/>
                  <a:pt x="5335488" y="4805908"/>
                  <a:pt x="5335488" y="4810869"/>
                </a:cubicBezTo>
                <a:cubicBezTo>
                  <a:pt x="5335488" y="4810869"/>
                  <a:pt x="5333008" y="4810869"/>
                  <a:pt x="5328047" y="4810869"/>
                </a:cubicBezTo>
                <a:cubicBezTo>
                  <a:pt x="5328047" y="4805908"/>
                  <a:pt x="5328047" y="4803428"/>
                  <a:pt x="5328047" y="4803428"/>
                </a:cubicBezTo>
                <a:close/>
                <a:moveTo>
                  <a:pt x="5156894" y="4803428"/>
                </a:moveTo>
                <a:cubicBezTo>
                  <a:pt x="5159375" y="4803428"/>
                  <a:pt x="5160616" y="4804048"/>
                  <a:pt x="5160616" y="4805288"/>
                </a:cubicBezTo>
                <a:lnTo>
                  <a:pt x="5160230" y="4806250"/>
                </a:lnTo>
                <a:lnTo>
                  <a:pt x="5154724" y="4804048"/>
                </a:lnTo>
                <a:close/>
                <a:moveTo>
                  <a:pt x="4993183" y="4803428"/>
                </a:moveTo>
                <a:cubicBezTo>
                  <a:pt x="4993183" y="4803428"/>
                  <a:pt x="4993183" y="4805908"/>
                  <a:pt x="4993183" y="4810869"/>
                </a:cubicBezTo>
                <a:cubicBezTo>
                  <a:pt x="4998145" y="4810869"/>
                  <a:pt x="5000625" y="4810869"/>
                  <a:pt x="5000625" y="4810869"/>
                </a:cubicBezTo>
                <a:cubicBezTo>
                  <a:pt x="5000625" y="4805908"/>
                  <a:pt x="4998145" y="4803428"/>
                  <a:pt x="4993183" y="4803428"/>
                </a:cubicBezTo>
                <a:close/>
                <a:moveTo>
                  <a:pt x="5298281" y="4795986"/>
                </a:moveTo>
                <a:lnTo>
                  <a:pt x="5313164" y="4795986"/>
                </a:lnTo>
                <a:lnTo>
                  <a:pt x="5313164" y="4810869"/>
                </a:lnTo>
                <a:cubicBezTo>
                  <a:pt x="5313164" y="4810869"/>
                  <a:pt x="5308202" y="4810869"/>
                  <a:pt x="5298281" y="4810869"/>
                </a:cubicBezTo>
                <a:cubicBezTo>
                  <a:pt x="5293320" y="4810869"/>
                  <a:pt x="5289599" y="4810869"/>
                  <a:pt x="5287119" y="4810869"/>
                </a:cubicBezTo>
                <a:cubicBezTo>
                  <a:pt x="5284639" y="4810869"/>
                  <a:pt x="5283398" y="4810869"/>
                  <a:pt x="5283398" y="4810869"/>
                </a:cubicBezTo>
                <a:lnTo>
                  <a:pt x="5275957" y="4810869"/>
                </a:lnTo>
                <a:cubicBezTo>
                  <a:pt x="5270995" y="4805908"/>
                  <a:pt x="5273477" y="4803428"/>
                  <a:pt x="5283398" y="4803428"/>
                </a:cubicBezTo>
                <a:cubicBezTo>
                  <a:pt x="5288359" y="4803428"/>
                  <a:pt x="5293320" y="4800947"/>
                  <a:pt x="5298281" y="4795986"/>
                </a:cubicBezTo>
                <a:close/>
                <a:moveTo>
                  <a:pt x="5179218" y="4795986"/>
                </a:moveTo>
                <a:cubicBezTo>
                  <a:pt x="5184180" y="4795986"/>
                  <a:pt x="5187901" y="4795986"/>
                  <a:pt x="5190381" y="4795986"/>
                </a:cubicBezTo>
                <a:cubicBezTo>
                  <a:pt x="5192861" y="4795986"/>
                  <a:pt x="5194101" y="4795986"/>
                  <a:pt x="5194101" y="4795986"/>
                </a:cubicBezTo>
                <a:lnTo>
                  <a:pt x="5179218" y="4803428"/>
                </a:lnTo>
                <a:cubicBezTo>
                  <a:pt x="5179218" y="4798467"/>
                  <a:pt x="5179218" y="4795986"/>
                  <a:pt x="5179218" y="4795986"/>
                </a:cubicBezTo>
                <a:close/>
                <a:moveTo>
                  <a:pt x="6377285" y="4788545"/>
                </a:moveTo>
                <a:cubicBezTo>
                  <a:pt x="6377285" y="4788545"/>
                  <a:pt x="6379765" y="4791025"/>
                  <a:pt x="6384726" y="4795986"/>
                </a:cubicBezTo>
                <a:lnTo>
                  <a:pt x="6377285" y="4803428"/>
                </a:lnTo>
                <a:cubicBezTo>
                  <a:pt x="6377285" y="4803428"/>
                  <a:pt x="6377285" y="4800947"/>
                  <a:pt x="6377285" y="4795986"/>
                </a:cubicBezTo>
                <a:cubicBezTo>
                  <a:pt x="6377285" y="4791025"/>
                  <a:pt x="6377285" y="4788545"/>
                  <a:pt x="6377285" y="4788545"/>
                </a:cubicBezTo>
                <a:close/>
                <a:moveTo>
                  <a:pt x="5283398" y="4788545"/>
                </a:moveTo>
                <a:lnTo>
                  <a:pt x="5283398" y="4795986"/>
                </a:lnTo>
                <a:lnTo>
                  <a:pt x="5275957" y="4795986"/>
                </a:lnTo>
                <a:cubicBezTo>
                  <a:pt x="5275957" y="4791025"/>
                  <a:pt x="5278437" y="4788545"/>
                  <a:pt x="5283398" y="4788545"/>
                </a:cubicBezTo>
                <a:close/>
                <a:moveTo>
                  <a:pt x="4316016" y="4788545"/>
                </a:moveTo>
                <a:lnTo>
                  <a:pt x="4323457" y="4803428"/>
                </a:lnTo>
                <a:cubicBezTo>
                  <a:pt x="4323457" y="4803428"/>
                  <a:pt x="4323457" y="4800947"/>
                  <a:pt x="4323457" y="4795986"/>
                </a:cubicBezTo>
                <a:close/>
                <a:moveTo>
                  <a:pt x="5960566" y="4781103"/>
                </a:moveTo>
                <a:lnTo>
                  <a:pt x="5982890" y="4781103"/>
                </a:lnTo>
                <a:cubicBezTo>
                  <a:pt x="5997773" y="4786064"/>
                  <a:pt x="6005215" y="4788545"/>
                  <a:pt x="6005215" y="4788545"/>
                </a:cubicBezTo>
                <a:lnTo>
                  <a:pt x="5982890" y="4788545"/>
                </a:lnTo>
                <a:cubicBezTo>
                  <a:pt x="5982890" y="4788545"/>
                  <a:pt x="5980410" y="4788545"/>
                  <a:pt x="5975449" y="4788545"/>
                </a:cubicBezTo>
                <a:cubicBezTo>
                  <a:pt x="5970488" y="4788545"/>
                  <a:pt x="5968008" y="4788545"/>
                  <a:pt x="5968008" y="4788545"/>
                </a:cubicBezTo>
                <a:cubicBezTo>
                  <a:pt x="5963046" y="4783584"/>
                  <a:pt x="5960566" y="4781103"/>
                  <a:pt x="5960566" y="4781103"/>
                </a:cubicBezTo>
                <a:close/>
                <a:moveTo>
                  <a:pt x="5499199" y="4781103"/>
                </a:moveTo>
                <a:lnTo>
                  <a:pt x="5506640" y="4781103"/>
                </a:lnTo>
                <a:lnTo>
                  <a:pt x="5521523" y="4781103"/>
                </a:lnTo>
                <a:lnTo>
                  <a:pt x="5528965" y="4788545"/>
                </a:lnTo>
                <a:lnTo>
                  <a:pt x="5499199" y="4788545"/>
                </a:lnTo>
                <a:cubicBezTo>
                  <a:pt x="5494238" y="4783584"/>
                  <a:pt x="5494238" y="4781103"/>
                  <a:pt x="5499199" y="4781103"/>
                </a:cubicBezTo>
                <a:close/>
                <a:moveTo>
                  <a:pt x="5082480" y="4781103"/>
                </a:moveTo>
                <a:lnTo>
                  <a:pt x="5075039" y="4788545"/>
                </a:lnTo>
                <a:lnTo>
                  <a:pt x="5082480" y="4795986"/>
                </a:lnTo>
                <a:cubicBezTo>
                  <a:pt x="5087442" y="4795986"/>
                  <a:pt x="5091162" y="4795986"/>
                  <a:pt x="5093642" y="4795986"/>
                </a:cubicBezTo>
                <a:cubicBezTo>
                  <a:pt x="5096122" y="4795986"/>
                  <a:pt x="5097363" y="4793505"/>
                  <a:pt x="5097363" y="4788545"/>
                </a:cubicBezTo>
                <a:cubicBezTo>
                  <a:pt x="5092402" y="4788545"/>
                  <a:pt x="5089922" y="4786064"/>
                  <a:pt x="5089922" y="4781103"/>
                </a:cubicBezTo>
                <a:cubicBezTo>
                  <a:pt x="5084960" y="4781103"/>
                  <a:pt x="5082480" y="4781103"/>
                  <a:pt x="5082480" y="4781103"/>
                </a:cubicBezTo>
                <a:close/>
                <a:moveTo>
                  <a:pt x="5930801" y="4773662"/>
                </a:moveTo>
                <a:cubicBezTo>
                  <a:pt x="5935762" y="4773662"/>
                  <a:pt x="5938242" y="4773662"/>
                  <a:pt x="5938242" y="4773662"/>
                </a:cubicBezTo>
                <a:cubicBezTo>
                  <a:pt x="5943203" y="4778623"/>
                  <a:pt x="5943203" y="4781103"/>
                  <a:pt x="5938242" y="4781103"/>
                </a:cubicBezTo>
                <a:cubicBezTo>
                  <a:pt x="5933281" y="4781103"/>
                  <a:pt x="5930801" y="4779863"/>
                  <a:pt x="5930801" y="4777383"/>
                </a:cubicBezTo>
                <a:cubicBezTo>
                  <a:pt x="5930801" y="4774902"/>
                  <a:pt x="5930801" y="4773662"/>
                  <a:pt x="5930801" y="4773662"/>
                </a:cubicBezTo>
                <a:close/>
                <a:moveTo>
                  <a:pt x="5841504" y="4773662"/>
                </a:moveTo>
                <a:cubicBezTo>
                  <a:pt x="5846465" y="4773662"/>
                  <a:pt x="5850186" y="4774902"/>
                  <a:pt x="5852666" y="4777383"/>
                </a:cubicBezTo>
                <a:cubicBezTo>
                  <a:pt x="5855146" y="4779863"/>
                  <a:pt x="5856386" y="4781103"/>
                  <a:pt x="5856386" y="4781103"/>
                </a:cubicBezTo>
                <a:lnTo>
                  <a:pt x="5856386" y="4788545"/>
                </a:lnTo>
                <a:cubicBezTo>
                  <a:pt x="5856386" y="4788545"/>
                  <a:pt x="5853906" y="4786064"/>
                  <a:pt x="5848945" y="4781103"/>
                </a:cubicBezTo>
                <a:close/>
                <a:moveTo>
                  <a:pt x="5696396" y="4773662"/>
                </a:moveTo>
                <a:cubicBezTo>
                  <a:pt x="5698876" y="4773662"/>
                  <a:pt x="5705078" y="4776143"/>
                  <a:pt x="5715000" y="4781103"/>
                </a:cubicBezTo>
                <a:cubicBezTo>
                  <a:pt x="5719961" y="4786064"/>
                  <a:pt x="5723682" y="4788545"/>
                  <a:pt x="5726162" y="4788545"/>
                </a:cubicBezTo>
                <a:cubicBezTo>
                  <a:pt x="5728642" y="4788545"/>
                  <a:pt x="5731123" y="4787305"/>
                  <a:pt x="5733603" y="4784824"/>
                </a:cubicBezTo>
                <a:cubicBezTo>
                  <a:pt x="5736083" y="4782343"/>
                  <a:pt x="5738565" y="4781103"/>
                  <a:pt x="5741045" y="4781103"/>
                </a:cubicBezTo>
                <a:cubicBezTo>
                  <a:pt x="5743525" y="4781103"/>
                  <a:pt x="5749727" y="4783584"/>
                  <a:pt x="5759648" y="4788545"/>
                </a:cubicBezTo>
                <a:cubicBezTo>
                  <a:pt x="5769570" y="4793505"/>
                  <a:pt x="5777011" y="4794746"/>
                  <a:pt x="5781972" y="4792265"/>
                </a:cubicBezTo>
                <a:cubicBezTo>
                  <a:pt x="5786934" y="4789785"/>
                  <a:pt x="5794375" y="4791025"/>
                  <a:pt x="5804297" y="4795986"/>
                </a:cubicBezTo>
                <a:cubicBezTo>
                  <a:pt x="5809258" y="4795986"/>
                  <a:pt x="5815459" y="4797226"/>
                  <a:pt x="5822900" y="4799707"/>
                </a:cubicBezTo>
                <a:cubicBezTo>
                  <a:pt x="5830342" y="4802187"/>
                  <a:pt x="5837783" y="4803428"/>
                  <a:pt x="5845224" y="4803428"/>
                </a:cubicBezTo>
                <a:cubicBezTo>
                  <a:pt x="5852666" y="4803428"/>
                  <a:pt x="5861348" y="4805908"/>
                  <a:pt x="5871269" y="4810869"/>
                </a:cubicBezTo>
                <a:cubicBezTo>
                  <a:pt x="5876231" y="4810869"/>
                  <a:pt x="5879951" y="4810869"/>
                  <a:pt x="5882431" y="4810869"/>
                </a:cubicBezTo>
                <a:cubicBezTo>
                  <a:pt x="5884911" y="4810869"/>
                  <a:pt x="5886152" y="4810869"/>
                  <a:pt x="5886152" y="4810869"/>
                </a:cubicBezTo>
                <a:cubicBezTo>
                  <a:pt x="5886152" y="4815830"/>
                  <a:pt x="5883672" y="4819550"/>
                  <a:pt x="5878711" y="4822031"/>
                </a:cubicBezTo>
                <a:cubicBezTo>
                  <a:pt x="5873749" y="4824512"/>
                  <a:pt x="5870029" y="4824512"/>
                  <a:pt x="5867549" y="4822031"/>
                </a:cubicBezTo>
                <a:cubicBezTo>
                  <a:pt x="5865068" y="4819550"/>
                  <a:pt x="5858867" y="4818310"/>
                  <a:pt x="5848945" y="4818310"/>
                </a:cubicBezTo>
                <a:cubicBezTo>
                  <a:pt x="5843984" y="4818310"/>
                  <a:pt x="5840263" y="4817070"/>
                  <a:pt x="5837783" y="4814590"/>
                </a:cubicBezTo>
                <a:cubicBezTo>
                  <a:pt x="5835303" y="4812109"/>
                  <a:pt x="5834062" y="4810869"/>
                  <a:pt x="5834062" y="4810869"/>
                </a:cubicBezTo>
                <a:cubicBezTo>
                  <a:pt x="5834062" y="4810869"/>
                  <a:pt x="5826621" y="4808388"/>
                  <a:pt x="5811738" y="4803428"/>
                </a:cubicBezTo>
                <a:cubicBezTo>
                  <a:pt x="5796855" y="4798467"/>
                  <a:pt x="5784452" y="4795986"/>
                  <a:pt x="5774531" y="4795986"/>
                </a:cubicBezTo>
                <a:cubicBezTo>
                  <a:pt x="5764609" y="4795986"/>
                  <a:pt x="5757168" y="4794746"/>
                  <a:pt x="5752207" y="4792265"/>
                </a:cubicBezTo>
                <a:cubicBezTo>
                  <a:pt x="5747245" y="4789785"/>
                  <a:pt x="5743525" y="4789785"/>
                  <a:pt x="5741045" y="4792265"/>
                </a:cubicBezTo>
                <a:cubicBezTo>
                  <a:pt x="5738565" y="4794746"/>
                  <a:pt x="5729883" y="4795986"/>
                  <a:pt x="5715000" y="4795986"/>
                </a:cubicBezTo>
                <a:cubicBezTo>
                  <a:pt x="5705078" y="4795986"/>
                  <a:pt x="5698876" y="4794746"/>
                  <a:pt x="5696396" y="4792265"/>
                </a:cubicBezTo>
                <a:cubicBezTo>
                  <a:pt x="5693916" y="4789785"/>
                  <a:pt x="5692676" y="4786064"/>
                  <a:pt x="5692676" y="4781103"/>
                </a:cubicBezTo>
                <a:cubicBezTo>
                  <a:pt x="5692676" y="4776143"/>
                  <a:pt x="5693916" y="4773662"/>
                  <a:pt x="5696396" y="4773662"/>
                </a:cubicBezTo>
                <a:close/>
                <a:moveTo>
                  <a:pt x="5677793" y="4773662"/>
                </a:moveTo>
                <a:cubicBezTo>
                  <a:pt x="5682754" y="4773662"/>
                  <a:pt x="5685234" y="4776143"/>
                  <a:pt x="5685234" y="4781103"/>
                </a:cubicBezTo>
                <a:cubicBezTo>
                  <a:pt x="5685234" y="4786064"/>
                  <a:pt x="5683993" y="4788545"/>
                  <a:pt x="5681513" y="4788545"/>
                </a:cubicBezTo>
                <a:cubicBezTo>
                  <a:pt x="5679033" y="4788545"/>
                  <a:pt x="5677793" y="4786064"/>
                  <a:pt x="5677793" y="4781103"/>
                </a:cubicBezTo>
                <a:cubicBezTo>
                  <a:pt x="5677793" y="4776143"/>
                  <a:pt x="5677793" y="4773662"/>
                  <a:pt x="5677793" y="4773662"/>
                </a:cubicBezTo>
                <a:close/>
                <a:moveTo>
                  <a:pt x="5633144" y="4773662"/>
                </a:moveTo>
                <a:lnTo>
                  <a:pt x="5640586" y="4773662"/>
                </a:lnTo>
                <a:cubicBezTo>
                  <a:pt x="5640586" y="4773662"/>
                  <a:pt x="5645547" y="4774902"/>
                  <a:pt x="5655468" y="4777383"/>
                </a:cubicBezTo>
                <a:cubicBezTo>
                  <a:pt x="5665390" y="4779863"/>
                  <a:pt x="5670351" y="4781103"/>
                  <a:pt x="5670351" y="4781103"/>
                </a:cubicBezTo>
                <a:lnTo>
                  <a:pt x="5662910" y="4788545"/>
                </a:lnTo>
                <a:cubicBezTo>
                  <a:pt x="5662910" y="4788545"/>
                  <a:pt x="5654228" y="4788545"/>
                  <a:pt x="5636865" y="4788545"/>
                </a:cubicBezTo>
                <a:cubicBezTo>
                  <a:pt x="5619502" y="4788545"/>
                  <a:pt x="5609579" y="4789785"/>
                  <a:pt x="5607099" y="4792265"/>
                </a:cubicBezTo>
                <a:cubicBezTo>
                  <a:pt x="5604619" y="4794746"/>
                  <a:pt x="5600899" y="4793505"/>
                  <a:pt x="5595937" y="4788545"/>
                </a:cubicBezTo>
                <a:cubicBezTo>
                  <a:pt x="5590976" y="4783584"/>
                  <a:pt x="5583535" y="4783584"/>
                  <a:pt x="5573613" y="4788545"/>
                </a:cubicBezTo>
                <a:lnTo>
                  <a:pt x="5566172" y="4795986"/>
                </a:lnTo>
                <a:lnTo>
                  <a:pt x="5558730" y="4795986"/>
                </a:lnTo>
                <a:lnTo>
                  <a:pt x="5558730" y="4788545"/>
                </a:lnTo>
                <a:cubicBezTo>
                  <a:pt x="5563692" y="4788545"/>
                  <a:pt x="5566172" y="4786064"/>
                  <a:pt x="5566172" y="4781103"/>
                </a:cubicBezTo>
                <a:lnTo>
                  <a:pt x="5595937" y="4781103"/>
                </a:lnTo>
                <a:close/>
                <a:moveTo>
                  <a:pt x="5357812" y="4773662"/>
                </a:moveTo>
                <a:lnTo>
                  <a:pt x="5350371" y="4788545"/>
                </a:lnTo>
                <a:cubicBezTo>
                  <a:pt x="5350371" y="4788545"/>
                  <a:pt x="5350371" y="4786064"/>
                  <a:pt x="5350371" y="4781103"/>
                </a:cubicBezTo>
                <a:close/>
                <a:moveTo>
                  <a:pt x="5164336" y="4773662"/>
                </a:moveTo>
                <a:lnTo>
                  <a:pt x="5164336" y="4781103"/>
                </a:lnTo>
                <a:lnTo>
                  <a:pt x="5179218" y="4773662"/>
                </a:lnTo>
                <a:cubicBezTo>
                  <a:pt x="5174257" y="4773662"/>
                  <a:pt x="5171777" y="4773662"/>
                  <a:pt x="5171777" y="4773662"/>
                </a:cubicBezTo>
                <a:cubicBezTo>
                  <a:pt x="5171777" y="4773662"/>
                  <a:pt x="5169297" y="4773662"/>
                  <a:pt x="5164336" y="4773662"/>
                </a:cubicBezTo>
                <a:close/>
                <a:moveTo>
                  <a:pt x="5104804" y="4773662"/>
                </a:moveTo>
                <a:cubicBezTo>
                  <a:pt x="5104804" y="4778623"/>
                  <a:pt x="5107285" y="4781103"/>
                  <a:pt x="5112246" y="4781103"/>
                </a:cubicBezTo>
                <a:lnTo>
                  <a:pt x="5112246" y="4773662"/>
                </a:lnTo>
                <a:cubicBezTo>
                  <a:pt x="5112246" y="4773662"/>
                  <a:pt x="5109766" y="4773662"/>
                  <a:pt x="5104804" y="4773662"/>
                </a:cubicBezTo>
                <a:close/>
                <a:moveTo>
                  <a:pt x="4375547" y="4773662"/>
                </a:moveTo>
                <a:lnTo>
                  <a:pt x="4368105" y="4781103"/>
                </a:lnTo>
                <a:cubicBezTo>
                  <a:pt x="4368105" y="4781103"/>
                  <a:pt x="4369346" y="4781103"/>
                  <a:pt x="4371826" y="4781103"/>
                </a:cubicBezTo>
                <a:cubicBezTo>
                  <a:pt x="4374307" y="4781103"/>
                  <a:pt x="4375547" y="4781103"/>
                  <a:pt x="4375547" y="4781103"/>
                </a:cubicBezTo>
                <a:cubicBezTo>
                  <a:pt x="4375547" y="4781103"/>
                  <a:pt x="4375547" y="4778623"/>
                  <a:pt x="4375547" y="4773662"/>
                </a:cubicBezTo>
                <a:close/>
                <a:moveTo>
                  <a:pt x="5410832" y="4769941"/>
                </a:moveTo>
                <a:cubicBezTo>
                  <a:pt x="5420134" y="4769941"/>
                  <a:pt x="5432226" y="4771182"/>
                  <a:pt x="5447109" y="4773662"/>
                </a:cubicBezTo>
                <a:cubicBezTo>
                  <a:pt x="5452070" y="4773662"/>
                  <a:pt x="5455791" y="4774902"/>
                  <a:pt x="5458271" y="4777383"/>
                </a:cubicBezTo>
                <a:cubicBezTo>
                  <a:pt x="5460751" y="4779863"/>
                  <a:pt x="5461992" y="4781103"/>
                  <a:pt x="5461992" y="4781103"/>
                </a:cubicBezTo>
                <a:cubicBezTo>
                  <a:pt x="5461992" y="4786064"/>
                  <a:pt x="5461992" y="4788545"/>
                  <a:pt x="5461992" y="4788545"/>
                </a:cubicBezTo>
                <a:lnTo>
                  <a:pt x="5447109" y="4788545"/>
                </a:lnTo>
                <a:cubicBezTo>
                  <a:pt x="5442148" y="4788545"/>
                  <a:pt x="5437188" y="4786064"/>
                  <a:pt x="5432226" y="4781103"/>
                </a:cubicBezTo>
                <a:cubicBezTo>
                  <a:pt x="5427265" y="4781103"/>
                  <a:pt x="5424785" y="4781103"/>
                  <a:pt x="5424785" y="4781103"/>
                </a:cubicBezTo>
                <a:lnTo>
                  <a:pt x="5380136" y="4781103"/>
                </a:lnTo>
                <a:lnTo>
                  <a:pt x="5380136" y="4773662"/>
                </a:lnTo>
                <a:cubicBezTo>
                  <a:pt x="5380136" y="4778623"/>
                  <a:pt x="5383857" y="4778623"/>
                  <a:pt x="5391299" y="4773662"/>
                </a:cubicBezTo>
                <a:cubicBezTo>
                  <a:pt x="5395019" y="4771182"/>
                  <a:pt x="5401530" y="4769941"/>
                  <a:pt x="5410832" y="4769941"/>
                </a:cubicBezTo>
                <a:close/>
                <a:moveTo>
                  <a:pt x="5313164" y="4769011"/>
                </a:moveTo>
                <a:cubicBezTo>
                  <a:pt x="5318125" y="4768391"/>
                  <a:pt x="5323086" y="4768701"/>
                  <a:pt x="5328047" y="4769941"/>
                </a:cubicBezTo>
                <a:cubicBezTo>
                  <a:pt x="5337968" y="4772422"/>
                  <a:pt x="5342929" y="4776143"/>
                  <a:pt x="5342929" y="4781103"/>
                </a:cubicBezTo>
                <a:cubicBezTo>
                  <a:pt x="5337968" y="4781103"/>
                  <a:pt x="5335488" y="4781103"/>
                  <a:pt x="5335488" y="4781103"/>
                </a:cubicBezTo>
                <a:cubicBezTo>
                  <a:pt x="5335488" y="4781103"/>
                  <a:pt x="5330527" y="4782343"/>
                  <a:pt x="5320605" y="4784824"/>
                </a:cubicBezTo>
                <a:cubicBezTo>
                  <a:pt x="5310684" y="4787305"/>
                  <a:pt x="5305722" y="4788545"/>
                  <a:pt x="5305722" y="4788545"/>
                </a:cubicBezTo>
                <a:lnTo>
                  <a:pt x="5268515" y="4781103"/>
                </a:lnTo>
                <a:cubicBezTo>
                  <a:pt x="5268515" y="4786064"/>
                  <a:pt x="5268515" y="4788545"/>
                  <a:pt x="5268515" y="4788545"/>
                </a:cubicBezTo>
                <a:cubicBezTo>
                  <a:pt x="5268515" y="4793505"/>
                  <a:pt x="5267275" y="4795986"/>
                  <a:pt x="5264795" y="4795986"/>
                </a:cubicBezTo>
                <a:cubicBezTo>
                  <a:pt x="5262315" y="4795986"/>
                  <a:pt x="5259833" y="4793505"/>
                  <a:pt x="5257353" y="4788545"/>
                </a:cubicBezTo>
                <a:cubicBezTo>
                  <a:pt x="5254873" y="4783584"/>
                  <a:pt x="5253633" y="4781103"/>
                  <a:pt x="5253633" y="4781103"/>
                </a:cubicBezTo>
                <a:cubicBezTo>
                  <a:pt x="5248671" y="4781103"/>
                  <a:pt x="5244951" y="4781103"/>
                  <a:pt x="5242470" y="4781103"/>
                </a:cubicBezTo>
                <a:cubicBezTo>
                  <a:pt x="5239990" y="4781103"/>
                  <a:pt x="5238750" y="4779863"/>
                  <a:pt x="5238750" y="4777383"/>
                </a:cubicBezTo>
                <a:cubicBezTo>
                  <a:pt x="5238750" y="4774902"/>
                  <a:pt x="5246191" y="4773662"/>
                  <a:pt x="5261074" y="4773662"/>
                </a:cubicBezTo>
                <a:cubicBezTo>
                  <a:pt x="5270995" y="4773662"/>
                  <a:pt x="5278437" y="4773662"/>
                  <a:pt x="5283398" y="4773662"/>
                </a:cubicBezTo>
                <a:cubicBezTo>
                  <a:pt x="5288359" y="4773662"/>
                  <a:pt x="5293320" y="4773662"/>
                  <a:pt x="5298281" y="4773662"/>
                </a:cubicBezTo>
                <a:cubicBezTo>
                  <a:pt x="5303242" y="4771182"/>
                  <a:pt x="5308203" y="4769631"/>
                  <a:pt x="5313164" y="4769011"/>
                </a:cubicBezTo>
                <a:close/>
                <a:moveTo>
                  <a:pt x="6258222" y="4758779"/>
                </a:moveTo>
                <a:lnTo>
                  <a:pt x="6265664" y="4758779"/>
                </a:lnTo>
                <a:lnTo>
                  <a:pt x="6258222" y="4766220"/>
                </a:lnTo>
                <a:close/>
                <a:moveTo>
                  <a:pt x="5923359" y="4758779"/>
                </a:moveTo>
                <a:cubicBezTo>
                  <a:pt x="5928320" y="4758779"/>
                  <a:pt x="5930801" y="4758779"/>
                  <a:pt x="5930801" y="4758779"/>
                </a:cubicBezTo>
                <a:cubicBezTo>
                  <a:pt x="5930801" y="4758779"/>
                  <a:pt x="5930801" y="4761260"/>
                  <a:pt x="5930801" y="4766220"/>
                </a:cubicBezTo>
                <a:cubicBezTo>
                  <a:pt x="5930801" y="4766220"/>
                  <a:pt x="5928320" y="4766220"/>
                  <a:pt x="5923359" y="4766220"/>
                </a:cubicBezTo>
                <a:close/>
                <a:moveTo>
                  <a:pt x="5893593" y="4758779"/>
                </a:moveTo>
                <a:lnTo>
                  <a:pt x="5908476" y="4766220"/>
                </a:lnTo>
                <a:lnTo>
                  <a:pt x="5901035" y="4766220"/>
                </a:lnTo>
                <a:close/>
                <a:moveTo>
                  <a:pt x="5584775" y="4758779"/>
                </a:moveTo>
                <a:cubicBezTo>
                  <a:pt x="5587255" y="4758779"/>
                  <a:pt x="5588496" y="4758779"/>
                  <a:pt x="5588496" y="4758779"/>
                </a:cubicBezTo>
                <a:cubicBezTo>
                  <a:pt x="5593457" y="4763740"/>
                  <a:pt x="5598417" y="4766220"/>
                  <a:pt x="5603379" y="4766220"/>
                </a:cubicBezTo>
                <a:cubicBezTo>
                  <a:pt x="5608340" y="4766220"/>
                  <a:pt x="5613300" y="4767461"/>
                  <a:pt x="5618261" y="4769941"/>
                </a:cubicBezTo>
                <a:cubicBezTo>
                  <a:pt x="5623223" y="4772422"/>
                  <a:pt x="5625703" y="4773662"/>
                  <a:pt x="5625703" y="4773662"/>
                </a:cubicBezTo>
                <a:lnTo>
                  <a:pt x="5603379" y="4773662"/>
                </a:lnTo>
                <a:cubicBezTo>
                  <a:pt x="5598417" y="4773662"/>
                  <a:pt x="5593457" y="4771181"/>
                  <a:pt x="5588496" y="4766220"/>
                </a:cubicBezTo>
                <a:cubicBezTo>
                  <a:pt x="5583535" y="4766220"/>
                  <a:pt x="5581054" y="4766220"/>
                  <a:pt x="5581054" y="4766220"/>
                </a:cubicBezTo>
                <a:cubicBezTo>
                  <a:pt x="5581054" y="4761260"/>
                  <a:pt x="5582295" y="4758779"/>
                  <a:pt x="5584775" y="4758779"/>
                </a:cubicBezTo>
                <a:close/>
                <a:moveTo>
                  <a:pt x="5558730" y="4758779"/>
                </a:moveTo>
                <a:cubicBezTo>
                  <a:pt x="5563692" y="4758779"/>
                  <a:pt x="5566172" y="4758779"/>
                  <a:pt x="5566172" y="4758779"/>
                </a:cubicBezTo>
                <a:lnTo>
                  <a:pt x="5573613" y="4758779"/>
                </a:lnTo>
                <a:lnTo>
                  <a:pt x="5566172" y="4766220"/>
                </a:lnTo>
                <a:cubicBezTo>
                  <a:pt x="5566172" y="4766220"/>
                  <a:pt x="5564931" y="4764980"/>
                  <a:pt x="5562451" y="4762500"/>
                </a:cubicBezTo>
                <a:cubicBezTo>
                  <a:pt x="5559971" y="4760019"/>
                  <a:pt x="5558730" y="4758779"/>
                  <a:pt x="5558730" y="4758779"/>
                </a:cubicBezTo>
                <a:close/>
                <a:moveTo>
                  <a:pt x="5525244" y="4758779"/>
                </a:moveTo>
                <a:cubicBezTo>
                  <a:pt x="5527724" y="4758779"/>
                  <a:pt x="5530205" y="4760019"/>
                  <a:pt x="5532685" y="4762500"/>
                </a:cubicBezTo>
                <a:cubicBezTo>
                  <a:pt x="5535165" y="4764980"/>
                  <a:pt x="5533926" y="4766220"/>
                  <a:pt x="5528965" y="4766220"/>
                </a:cubicBezTo>
                <a:lnTo>
                  <a:pt x="5521523" y="4766220"/>
                </a:lnTo>
                <a:cubicBezTo>
                  <a:pt x="5521523" y="4761260"/>
                  <a:pt x="5522764" y="4758779"/>
                  <a:pt x="5525244" y="4758779"/>
                </a:cubicBezTo>
                <a:close/>
                <a:moveTo>
                  <a:pt x="3698379" y="4758779"/>
                </a:moveTo>
                <a:lnTo>
                  <a:pt x="3698379" y="4766220"/>
                </a:lnTo>
                <a:cubicBezTo>
                  <a:pt x="3703340" y="4766220"/>
                  <a:pt x="3708301" y="4763740"/>
                  <a:pt x="3713262" y="4758779"/>
                </a:cubicBezTo>
                <a:close/>
                <a:moveTo>
                  <a:pt x="5253633" y="4751338"/>
                </a:moveTo>
                <a:cubicBezTo>
                  <a:pt x="5258594" y="4751338"/>
                  <a:pt x="5261074" y="4751338"/>
                  <a:pt x="5261074" y="4751338"/>
                </a:cubicBezTo>
                <a:lnTo>
                  <a:pt x="5261074" y="4758779"/>
                </a:lnTo>
                <a:close/>
                <a:moveTo>
                  <a:pt x="4375547" y="4751338"/>
                </a:moveTo>
                <a:cubicBezTo>
                  <a:pt x="4375547" y="4756298"/>
                  <a:pt x="4374307" y="4760019"/>
                  <a:pt x="4371826" y="4762500"/>
                </a:cubicBezTo>
                <a:cubicBezTo>
                  <a:pt x="4369346" y="4764980"/>
                  <a:pt x="4370586" y="4766220"/>
                  <a:pt x="4375547" y="4766220"/>
                </a:cubicBezTo>
                <a:cubicBezTo>
                  <a:pt x="4375547" y="4766220"/>
                  <a:pt x="4376787" y="4764980"/>
                  <a:pt x="4379268" y="4762500"/>
                </a:cubicBezTo>
                <a:cubicBezTo>
                  <a:pt x="4381748" y="4760019"/>
                  <a:pt x="4382988" y="4758779"/>
                  <a:pt x="4382988" y="4758779"/>
                </a:cubicBezTo>
                <a:cubicBezTo>
                  <a:pt x="4382988" y="4758779"/>
                  <a:pt x="4380508" y="4756298"/>
                  <a:pt x="4375547" y="4751338"/>
                </a:cubicBezTo>
                <a:close/>
                <a:moveTo>
                  <a:pt x="5645237" y="4746454"/>
                </a:moveTo>
                <a:cubicBezTo>
                  <a:pt x="5650818" y="4745989"/>
                  <a:pt x="5659189" y="4747617"/>
                  <a:pt x="5670351" y="4751338"/>
                </a:cubicBezTo>
                <a:lnTo>
                  <a:pt x="5685234" y="4758779"/>
                </a:lnTo>
                <a:lnTo>
                  <a:pt x="5670351" y="4758779"/>
                </a:lnTo>
                <a:cubicBezTo>
                  <a:pt x="5655468" y="4753818"/>
                  <a:pt x="5645547" y="4751338"/>
                  <a:pt x="5640586" y="4751338"/>
                </a:cubicBezTo>
                <a:cubicBezTo>
                  <a:pt x="5635624" y="4751338"/>
                  <a:pt x="5635624" y="4750098"/>
                  <a:pt x="5640586" y="4747617"/>
                </a:cubicBezTo>
                <a:cubicBezTo>
                  <a:pt x="5641826" y="4746997"/>
                  <a:pt x="5643376" y="4746609"/>
                  <a:pt x="5645237" y="4746454"/>
                </a:cubicBezTo>
                <a:close/>
                <a:moveTo>
                  <a:pt x="6087070" y="4743896"/>
                </a:moveTo>
                <a:cubicBezTo>
                  <a:pt x="6092031" y="4743896"/>
                  <a:pt x="6094511" y="4743896"/>
                  <a:pt x="6094511" y="4743896"/>
                </a:cubicBezTo>
                <a:lnTo>
                  <a:pt x="6094511" y="4751338"/>
                </a:lnTo>
                <a:close/>
                <a:moveTo>
                  <a:pt x="5700117" y="4743896"/>
                </a:moveTo>
                <a:lnTo>
                  <a:pt x="5715000" y="4751338"/>
                </a:lnTo>
                <a:cubicBezTo>
                  <a:pt x="5715000" y="4756298"/>
                  <a:pt x="5716240" y="4758779"/>
                  <a:pt x="5718720" y="4758779"/>
                </a:cubicBezTo>
                <a:cubicBezTo>
                  <a:pt x="5721201" y="4758779"/>
                  <a:pt x="5722441" y="4761260"/>
                  <a:pt x="5722441" y="4766220"/>
                </a:cubicBezTo>
                <a:cubicBezTo>
                  <a:pt x="5717480" y="4766220"/>
                  <a:pt x="5712520" y="4763740"/>
                  <a:pt x="5707558" y="4758779"/>
                </a:cubicBezTo>
                <a:close/>
                <a:moveTo>
                  <a:pt x="178594" y="4743896"/>
                </a:moveTo>
                <a:cubicBezTo>
                  <a:pt x="178594" y="4748857"/>
                  <a:pt x="178594" y="4751338"/>
                  <a:pt x="178594" y="4751338"/>
                </a:cubicBezTo>
                <a:cubicBezTo>
                  <a:pt x="183555" y="4751338"/>
                  <a:pt x="186035" y="4751338"/>
                  <a:pt x="186035" y="4751338"/>
                </a:cubicBezTo>
                <a:close/>
                <a:moveTo>
                  <a:pt x="6183808" y="4736455"/>
                </a:moveTo>
                <a:cubicBezTo>
                  <a:pt x="6188770" y="4736455"/>
                  <a:pt x="6191250" y="4736455"/>
                  <a:pt x="6191250" y="4736455"/>
                </a:cubicBezTo>
                <a:lnTo>
                  <a:pt x="6183808" y="4743896"/>
                </a:lnTo>
                <a:cubicBezTo>
                  <a:pt x="6183808" y="4743896"/>
                  <a:pt x="6183808" y="4741416"/>
                  <a:pt x="6183808" y="4736455"/>
                </a:cubicBezTo>
                <a:close/>
                <a:moveTo>
                  <a:pt x="6139160" y="4736455"/>
                </a:moveTo>
                <a:cubicBezTo>
                  <a:pt x="6144121" y="4736455"/>
                  <a:pt x="6145361" y="4737695"/>
                  <a:pt x="6142881" y="4740176"/>
                </a:cubicBezTo>
                <a:cubicBezTo>
                  <a:pt x="6140401" y="4742656"/>
                  <a:pt x="6137919" y="4743896"/>
                  <a:pt x="6135439" y="4743896"/>
                </a:cubicBezTo>
                <a:cubicBezTo>
                  <a:pt x="6132959" y="4743896"/>
                  <a:pt x="6131718" y="4743896"/>
                  <a:pt x="6131718" y="4743896"/>
                </a:cubicBezTo>
                <a:close/>
                <a:moveTo>
                  <a:pt x="5283398" y="4736455"/>
                </a:moveTo>
                <a:cubicBezTo>
                  <a:pt x="5283398" y="4741416"/>
                  <a:pt x="5284639" y="4743896"/>
                  <a:pt x="5287119" y="4743896"/>
                </a:cubicBezTo>
                <a:cubicBezTo>
                  <a:pt x="5289599" y="4743896"/>
                  <a:pt x="5290840" y="4741416"/>
                  <a:pt x="5290840" y="4736455"/>
                </a:cubicBezTo>
                <a:close/>
                <a:moveTo>
                  <a:pt x="5861968" y="4731804"/>
                </a:moveTo>
                <a:cubicBezTo>
                  <a:pt x="5863208" y="4732424"/>
                  <a:pt x="5863828" y="4733974"/>
                  <a:pt x="5863828" y="4736455"/>
                </a:cubicBezTo>
                <a:cubicBezTo>
                  <a:pt x="5853906" y="4736455"/>
                  <a:pt x="5848945" y="4736455"/>
                  <a:pt x="5848945" y="4736455"/>
                </a:cubicBezTo>
                <a:cubicBezTo>
                  <a:pt x="5848945" y="4736455"/>
                  <a:pt x="5851425" y="4735215"/>
                  <a:pt x="5856386" y="4732734"/>
                </a:cubicBezTo>
                <a:cubicBezTo>
                  <a:pt x="5858867" y="4731494"/>
                  <a:pt x="5860727" y="4731184"/>
                  <a:pt x="5861968" y="4731804"/>
                </a:cubicBezTo>
                <a:close/>
                <a:moveTo>
                  <a:pt x="6250781" y="4729013"/>
                </a:moveTo>
                <a:cubicBezTo>
                  <a:pt x="6255742" y="4729013"/>
                  <a:pt x="6258222" y="4731494"/>
                  <a:pt x="6258222" y="4736455"/>
                </a:cubicBezTo>
                <a:cubicBezTo>
                  <a:pt x="6258222" y="4741416"/>
                  <a:pt x="6260702" y="4743896"/>
                  <a:pt x="6265664" y="4743896"/>
                </a:cubicBezTo>
                <a:lnTo>
                  <a:pt x="6265664" y="4751338"/>
                </a:lnTo>
                <a:lnTo>
                  <a:pt x="6250781" y="4736455"/>
                </a:lnTo>
                <a:close/>
                <a:moveTo>
                  <a:pt x="6221015" y="4729013"/>
                </a:moveTo>
                <a:lnTo>
                  <a:pt x="6228457" y="4729013"/>
                </a:lnTo>
                <a:lnTo>
                  <a:pt x="6228457" y="4736455"/>
                </a:lnTo>
                <a:cubicBezTo>
                  <a:pt x="6223495" y="4736455"/>
                  <a:pt x="6221015" y="4736455"/>
                  <a:pt x="6221015" y="4736455"/>
                </a:cubicBezTo>
                <a:cubicBezTo>
                  <a:pt x="6221015" y="4736455"/>
                  <a:pt x="6221015" y="4733974"/>
                  <a:pt x="6221015" y="4729013"/>
                </a:cubicBezTo>
                <a:close/>
                <a:moveTo>
                  <a:pt x="6221015" y="4721572"/>
                </a:moveTo>
                <a:lnTo>
                  <a:pt x="6221015" y="4729013"/>
                </a:lnTo>
                <a:lnTo>
                  <a:pt x="6213574" y="4729013"/>
                </a:lnTo>
                <a:close/>
                <a:moveTo>
                  <a:pt x="6109394" y="4721572"/>
                </a:moveTo>
                <a:cubicBezTo>
                  <a:pt x="6109394" y="4721572"/>
                  <a:pt x="6109394" y="4724053"/>
                  <a:pt x="6109394" y="4729013"/>
                </a:cubicBezTo>
                <a:cubicBezTo>
                  <a:pt x="6114356" y="4729013"/>
                  <a:pt x="6116836" y="4729013"/>
                  <a:pt x="6116836" y="4729013"/>
                </a:cubicBezTo>
                <a:cubicBezTo>
                  <a:pt x="6116836" y="4724053"/>
                  <a:pt x="6114356" y="4721572"/>
                  <a:pt x="6109394" y="4721572"/>
                </a:cubicBezTo>
                <a:close/>
                <a:moveTo>
                  <a:pt x="5625703" y="4721572"/>
                </a:moveTo>
                <a:lnTo>
                  <a:pt x="5625703" y="4729013"/>
                </a:lnTo>
                <a:cubicBezTo>
                  <a:pt x="5620742" y="4729013"/>
                  <a:pt x="5618261" y="4729013"/>
                  <a:pt x="5618261" y="4729013"/>
                </a:cubicBezTo>
                <a:cubicBezTo>
                  <a:pt x="5618261" y="4724053"/>
                  <a:pt x="5620742" y="4721572"/>
                  <a:pt x="5625703" y="4721572"/>
                </a:cubicBezTo>
                <a:close/>
                <a:moveTo>
                  <a:pt x="6146601" y="4714131"/>
                </a:moveTo>
                <a:cubicBezTo>
                  <a:pt x="6151563" y="4714131"/>
                  <a:pt x="6151563" y="4716611"/>
                  <a:pt x="6146601" y="4721572"/>
                </a:cubicBezTo>
                <a:cubicBezTo>
                  <a:pt x="6146601" y="4726533"/>
                  <a:pt x="6144121" y="4726533"/>
                  <a:pt x="6139160" y="4721572"/>
                </a:cubicBezTo>
                <a:close/>
                <a:moveTo>
                  <a:pt x="5603379" y="4714131"/>
                </a:moveTo>
                <a:cubicBezTo>
                  <a:pt x="5603379" y="4719091"/>
                  <a:pt x="5605859" y="4721572"/>
                  <a:pt x="5610820" y="4721572"/>
                </a:cubicBezTo>
                <a:lnTo>
                  <a:pt x="5603379" y="4721572"/>
                </a:lnTo>
                <a:close/>
                <a:moveTo>
                  <a:pt x="5588496" y="4714131"/>
                </a:moveTo>
                <a:cubicBezTo>
                  <a:pt x="5588496" y="4714131"/>
                  <a:pt x="5588496" y="4716611"/>
                  <a:pt x="5588496" y="4721572"/>
                </a:cubicBezTo>
                <a:cubicBezTo>
                  <a:pt x="5583535" y="4721572"/>
                  <a:pt x="5581054" y="4721572"/>
                  <a:pt x="5581054" y="4721572"/>
                </a:cubicBezTo>
                <a:cubicBezTo>
                  <a:pt x="5581054" y="4716611"/>
                  <a:pt x="5583535" y="4714131"/>
                  <a:pt x="5588496" y="4714131"/>
                </a:cubicBezTo>
                <a:close/>
                <a:moveTo>
                  <a:pt x="5357812" y="4706689"/>
                </a:moveTo>
                <a:cubicBezTo>
                  <a:pt x="5357812" y="4716611"/>
                  <a:pt x="5360292" y="4719091"/>
                  <a:pt x="5365254" y="4714131"/>
                </a:cubicBezTo>
                <a:cubicBezTo>
                  <a:pt x="5365254" y="4709170"/>
                  <a:pt x="5364013" y="4706689"/>
                  <a:pt x="5361533" y="4706689"/>
                </a:cubicBezTo>
                <a:cubicBezTo>
                  <a:pt x="5359053" y="4706689"/>
                  <a:pt x="5357812" y="4706689"/>
                  <a:pt x="5357812" y="4706689"/>
                </a:cubicBezTo>
                <a:close/>
                <a:moveTo>
                  <a:pt x="6154043" y="4699248"/>
                </a:moveTo>
                <a:lnTo>
                  <a:pt x="6161484" y="4699248"/>
                </a:lnTo>
                <a:lnTo>
                  <a:pt x="6168926" y="4706689"/>
                </a:lnTo>
                <a:lnTo>
                  <a:pt x="6183808" y="4714131"/>
                </a:lnTo>
                <a:lnTo>
                  <a:pt x="6191250" y="4714131"/>
                </a:lnTo>
                <a:lnTo>
                  <a:pt x="6191250" y="4721572"/>
                </a:lnTo>
                <a:cubicBezTo>
                  <a:pt x="6196211" y="4721572"/>
                  <a:pt x="6201171" y="4721572"/>
                  <a:pt x="6206133" y="4721572"/>
                </a:cubicBezTo>
                <a:lnTo>
                  <a:pt x="6198691" y="4729013"/>
                </a:lnTo>
                <a:cubicBezTo>
                  <a:pt x="6193730" y="4729013"/>
                  <a:pt x="6190009" y="4729013"/>
                  <a:pt x="6187529" y="4729013"/>
                </a:cubicBezTo>
                <a:cubicBezTo>
                  <a:pt x="6185049" y="4729013"/>
                  <a:pt x="6183808" y="4727773"/>
                  <a:pt x="6183808" y="4725293"/>
                </a:cubicBezTo>
                <a:cubicBezTo>
                  <a:pt x="6183808" y="4722812"/>
                  <a:pt x="6181328" y="4721572"/>
                  <a:pt x="6176367" y="4721572"/>
                </a:cubicBezTo>
                <a:lnTo>
                  <a:pt x="6161484" y="4714131"/>
                </a:lnTo>
                <a:cubicBezTo>
                  <a:pt x="6161484" y="4714131"/>
                  <a:pt x="6160243" y="4712891"/>
                  <a:pt x="6157763" y="4710410"/>
                </a:cubicBezTo>
                <a:cubicBezTo>
                  <a:pt x="6155283" y="4707929"/>
                  <a:pt x="6154043" y="4704209"/>
                  <a:pt x="6154043" y="4699248"/>
                </a:cubicBezTo>
                <a:close/>
                <a:moveTo>
                  <a:pt x="5499199" y="4699248"/>
                </a:moveTo>
                <a:cubicBezTo>
                  <a:pt x="5499199" y="4699248"/>
                  <a:pt x="5504160" y="4700488"/>
                  <a:pt x="5514082" y="4702969"/>
                </a:cubicBezTo>
                <a:cubicBezTo>
                  <a:pt x="5524003" y="4705449"/>
                  <a:pt x="5528965" y="4706689"/>
                  <a:pt x="5528965" y="4706689"/>
                </a:cubicBezTo>
                <a:lnTo>
                  <a:pt x="5543847" y="4706689"/>
                </a:lnTo>
                <a:cubicBezTo>
                  <a:pt x="5543847" y="4711650"/>
                  <a:pt x="5546327" y="4711650"/>
                  <a:pt x="5551289" y="4706689"/>
                </a:cubicBezTo>
                <a:cubicBezTo>
                  <a:pt x="5551289" y="4711650"/>
                  <a:pt x="5553769" y="4714131"/>
                  <a:pt x="5558730" y="4714131"/>
                </a:cubicBezTo>
                <a:cubicBezTo>
                  <a:pt x="5563692" y="4709170"/>
                  <a:pt x="5566172" y="4709170"/>
                  <a:pt x="5566172" y="4714131"/>
                </a:cubicBezTo>
                <a:lnTo>
                  <a:pt x="5558730" y="4721572"/>
                </a:lnTo>
                <a:cubicBezTo>
                  <a:pt x="5548809" y="4721572"/>
                  <a:pt x="5542607" y="4720332"/>
                  <a:pt x="5540127" y="4717851"/>
                </a:cubicBezTo>
                <a:cubicBezTo>
                  <a:pt x="5537647" y="4715371"/>
                  <a:pt x="5526484" y="4714131"/>
                  <a:pt x="5506640" y="4714131"/>
                </a:cubicBezTo>
                <a:close/>
                <a:moveTo>
                  <a:pt x="6139160" y="4691806"/>
                </a:moveTo>
                <a:lnTo>
                  <a:pt x="6139160" y="4699248"/>
                </a:lnTo>
                <a:lnTo>
                  <a:pt x="6131718" y="4699248"/>
                </a:lnTo>
                <a:cubicBezTo>
                  <a:pt x="6131718" y="4694287"/>
                  <a:pt x="6134199" y="4691806"/>
                  <a:pt x="6139160" y="4691806"/>
                </a:cubicBezTo>
                <a:close/>
                <a:moveTo>
                  <a:pt x="6116836" y="4691806"/>
                </a:moveTo>
                <a:cubicBezTo>
                  <a:pt x="6121797" y="4691806"/>
                  <a:pt x="6125518" y="4694287"/>
                  <a:pt x="6127998" y="4699248"/>
                </a:cubicBezTo>
                <a:cubicBezTo>
                  <a:pt x="6130478" y="4704209"/>
                  <a:pt x="6131718" y="4709170"/>
                  <a:pt x="6131718" y="4714131"/>
                </a:cubicBezTo>
                <a:lnTo>
                  <a:pt x="6139160" y="4729013"/>
                </a:lnTo>
                <a:lnTo>
                  <a:pt x="6131718" y="4729013"/>
                </a:lnTo>
                <a:lnTo>
                  <a:pt x="6124277" y="4721572"/>
                </a:lnTo>
                <a:lnTo>
                  <a:pt x="6124277" y="4714131"/>
                </a:lnTo>
                <a:cubicBezTo>
                  <a:pt x="6119316" y="4714131"/>
                  <a:pt x="6116836" y="4711650"/>
                  <a:pt x="6116836" y="4706689"/>
                </a:cubicBezTo>
                <a:cubicBezTo>
                  <a:pt x="6116836" y="4701728"/>
                  <a:pt x="6116836" y="4699248"/>
                  <a:pt x="6116836" y="4699248"/>
                </a:cubicBezTo>
                <a:cubicBezTo>
                  <a:pt x="6116836" y="4699248"/>
                  <a:pt x="6116836" y="4696767"/>
                  <a:pt x="6116836" y="4691806"/>
                </a:cubicBezTo>
                <a:close/>
                <a:moveTo>
                  <a:pt x="5882431" y="4691806"/>
                </a:moveTo>
                <a:cubicBezTo>
                  <a:pt x="5884911" y="4691806"/>
                  <a:pt x="5888632" y="4691806"/>
                  <a:pt x="5893593" y="4691806"/>
                </a:cubicBezTo>
                <a:cubicBezTo>
                  <a:pt x="5893593" y="4696767"/>
                  <a:pt x="5892353" y="4699248"/>
                  <a:pt x="5889873" y="4699248"/>
                </a:cubicBezTo>
                <a:cubicBezTo>
                  <a:pt x="5887393" y="4699248"/>
                  <a:pt x="5884911" y="4698008"/>
                  <a:pt x="5882431" y="4695527"/>
                </a:cubicBezTo>
                <a:cubicBezTo>
                  <a:pt x="5879951" y="4693046"/>
                  <a:pt x="5879951" y="4691806"/>
                  <a:pt x="5882431" y="4691806"/>
                </a:cubicBezTo>
                <a:close/>
                <a:moveTo>
                  <a:pt x="5484316" y="4691806"/>
                </a:moveTo>
                <a:lnTo>
                  <a:pt x="5491758" y="4699248"/>
                </a:lnTo>
                <a:cubicBezTo>
                  <a:pt x="5491758" y="4699248"/>
                  <a:pt x="5489277" y="4699248"/>
                  <a:pt x="5484316" y="4699248"/>
                </a:cubicBezTo>
                <a:lnTo>
                  <a:pt x="5476875" y="4699248"/>
                </a:lnTo>
                <a:close/>
                <a:moveTo>
                  <a:pt x="5447109" y="4691806"/>
                </a:moveTo>
                <a:cubicBezTo>
                  <a:pt x="5447109" y="4691806"/>
                  <a:pt x="5449589" y="4691806"/>
                  <a:pt x="5454551" y="4691806"/>
                </a:cubicBezTo>
                <a:cubicBezTo>
                  <a:pt x="5454551" y="4696767"/>
                  <a:pt x="5454551" y="4699248"/>
                  <a:pt x="5454551" y="4699248"/>
                </a:cubicBezTo>
                <a:cubicBezTo>
                  <a:pt x="5454551" y="4699248"/>
                  <a:pt x="5453310" y="4698008"/>
                  <a:pt x="5450830" y="4695527"/>
                </a:cubicBezTo>
                <a:cubicBezTo>
                  <a:pt x="5448350" y="4693046"/>
                  <a:pt x="5447109" y="4691806"/>
                  <a:pt x="5447109" y="4691806"/>
                </a:cubicBezTo>
                <a:close/>
                <a:moveTo>
                  <a:pt x="5403391" y="4687156"/>
                </a:moveTo>
                <a:cubicBezTo>
                  <a:pt x="5402771" y="4687776"/>
                  <a:pt x="5402461" y="4689326"/>
                  <a:pt x="5402461" y="4691806"/>
                </a:cubicBezTo>
                <a:lnTo>
                  <a:pt x="5409902" y="4691806"/>
                </a:lnTo>
                <a:cubicBezTo>
                  <a:pt x="5409902" y="4691806"/>
                  <a:pt x="5408661" y="4690566"/>
                  <a:pt x="5406181" y="4688086"/>
                </a:cubicBezTo>
                <a:cubicBezTo>
                  <a:pt x="5404941" y="4686846"/>
                  <a:pt x="5404011" y="4686535"/>
                  <a:pt x="5403391" y="4687156"/>
                </a:cubicBezTo>
                <a:close/>
                <a:moveTo>
                  <a:pt x="5389438" y="4687156"/>
                </a:moveTo>
                <a:cubicBezTo>
                  <a:pt x="5388198" y="4686535"/>
                  <a:pt x="5387578" y="4686846"/>
                  <a:pt x="5387578" y="4688086"/>
                </a:cubicBezTo>
                <a:cubicBezTo>
                  <a:pt x="5387578" y="4690566"/>
                  <a:pt x="5390058" y="4691806"/>
                  <a:pt x="5395019" y="4691806"/>
                </a:cubicBezTo>
                <a:cubicBezTo>
                  <a:pt x="5392539" y="4689326"/>
                  <a:pt x="5390678" y="4687776"/>
                  <a:pt x="5389438" y="4687156"/>
                </a:cubicBezTo>
                <a:close/>
                <a:moveTo>
                  <a:pt x="5789414" y="4684365"/>
                </a:moveTo>
                <a:cubicBezTo>
                  <a:pt x="5789414" y="4684365"/>
                  <a:pt x="5789414" y="4686846"/>
                  <a:pt x="5789414" y="4691806"/>
                </a:cubicBezTo>
                <a:cubicBezTo>
                  <a:pt x="5789414" y="4696767"/>
                  <a:pt x="5788173" y="4698008"/>
                  <a:pt x="5785693" y="4695527"/>
                </a:cubicBezTo>
                <a:cubicBezTo>
                  <a:pt x="5783213" y="4693046"/>
                  <a:pt x="5783213" y="4690566"/>
                  <a:pt x="5785693" y="4688086"/>
                </a:cubicBezTo>
                <a:cubicBezTo>
                  <a:pt x="5788173" y="4685605"/>
                  <a:pt x="5789414" y="4684365"/>
                  <a:pt x="5789414" y="4684365"/>
                </a:cubicBezTo>
                <a:close/>
                <a:moveTo>
                  <a:pt x="5744765" y="4684365"/>
                </a:moveTo>
                <a:lnTo>
                  <a:pt x="5752207" y="4684365"/>
                </a:lnTo>
                <a:lnTo>
                  <a:pt x="5744765" y="4691806"/>
                </a:lnTo>
                <a:close/>
                <a:moveTo>
                  <a:pt x="5845243" y="4680626"/>
                </a:moveTo>
                <a:lnTo>
                  <a:pt x="5841504" y="4684365"/>
                </a:lnTo>
                <a:cubicBezTo>
                  <a:pt x="5841504" y="4684365"/>
                  <a:pt x="5842744" y="4683125"/>
                  <a:pt x="5845224" y="4680644"/>
                </a:cubicBezTo>
                <a:close/>
                <a:moveTo>
                  <a:pt x="6087070" y="4676924"/>
                </a:moveTo>
                <a:lnTo>
                  <a:pt x="6101953" y="4676924"/>
                </a:lnTo>
                <a:cubicBezTo>
                  <a:pt x="6106914" y="4676924"/>
                  <a:pt x="6110635" y="4678164"/>
                  <a:pt x="6113115" y="4680644"/>
                </a:cubicBezTo>
                <a:cubicBezTo>
                  <a:pt x="6115595" y="4683125"/>
                  <a:pt x="6116836" y="4684365"/>
                  <a:pt x="6116836" y="4684365"/>
                </a:cubicBezTo>
                <a:cubicBezTo>
                  <a:pt x="6116836" y="4689326"/>
                  <a:pt x="6114356" y="4691806"/>
                  <a:pt x="6109394" y="4691806"/>
                </a:cubicBezTo>
                <a:cubicBezTo>
                  <a:pt x="6104433" y="4691806"/>
                  <a:pt x="6101953" y="4691806"/>
                  <a:pt x="6101953" y="4691806"/>
                </a:cubicBezTo>
                <a:cubicBezTo>
                  <a:pt x="6101953" y="4691806"/>
                  <a:pt x="6101953" y="4694287"/>
                  <a:pt x="6101953" y="4699248"/>
                </a:cubicBezTo>
                <a:cubicBezTo>
                  <a:pt x="6101953" y="4704209"/>
                  <a:pt x="6099473" y="4704209"/>
                  <a:pt x="6094511" y="4699248"/>
                </a:cubicBezTo>
                <a:cubicBezTo>
                  <a:pt x="6089550" y="4694287"/>
                  <a:pt x="6087070" y="4690566"/>
                  <a:pt x="6087070" y="4688086"/>
                </a:cubicBezTo>
                <a:cubicBezTo>
                  <a:pt x="6087070" y="4685605"/>
                  <a:pt x="6087070" y="4681884"/>
                  <a:pt x="6087070" y="4676924"/>
                </a:cubicBezTo>
                <a:close/>
                <a:moveTo>
                  <a:pt x="5848945" y="4676924"/>
                </a:moveTo>
                <a:lnTo>
                  <a:pt x="5845243" y="4680626"/>
                </a:lnTo>
                <a:lnTo>
                  <a:pt x="5848015" y="4677854"/>
                </a:lnTo>
                <a:cubicBezTo>
                  <a:pt x="5848635" y="4677233"/>
                  <a:pt x="5848945" y="4676924"/>
                  <a:pt x="5848945" y="4676924"/>
                </a:cubicBezTo>
                <a:close/>
                <a:moveTo>
                  <a:pt x="5722441" y="4676924"/>
                </a:moveTo>
                <a:lnTo>
                  <a:pt x="5729883" y="4676924"/>
                </a:lnTo>
                <a:lnTo>
                  <a:pt x="5737324" y="4684365"/>
                </a:lnTo>
                <a:close/>
                <a:moveTo>
                  <a:pt x="3847207" y="4676924"/>
                </a:moveTo>
                <a:cubicBezTo>
                  <a:pt x="3852169" y="4681884"/>
                  <a:pt x="3854648" y="4684365"/>
                  <a:pt x="3854648" y="4684365"/>
                </a:cubicBezTo>
                <a:lnTo>
                  <a:pt x="3862090" y="4676924"/>
                </a:lnTo>
                <a:cubicBezTo>
                  <a:pt x="3862090" y="4676924"/>
                  <a:pt x="3860850" y="4676924"/>
                  <a:pt x="3858370" y="4676924"/>
                </a:cubicBezTo>
                <a:cubicBezTo>
                  <a:pt x="3855889" y="4676924"/>
                  <a:pt x="3852169" y="4676924"/>
                  <a:pt x="3847207" y="4676924"/>
                </a:cubicBezTo>
                <a:close/>
                <a:moveTo>
                  <a:pt x="5833132" y="4672273"/>
                </a:moveTo>
                <a:cubicBezTo>
                  <a:pt x="5833752" y="4671652"/>
                  <a:pt x="5834062" y="4671963"/>
                  <a:pt x="5834062" y="4673203"/>
                </a:cubicBezTo>
                <a:cubicBezTo>
                  <a:pt x="5834062" y="4675684"/>
                  <a:pt x="5834062" y="4679404"/>
                  <a:pt x="5834062" y="4684365"/>
                </a:cubicBezTo>
                <a:lnTo>
                  <a:pt x="5819179" y="4684365"/>
                </a:lnTo>
                <a:lnTo>
                  <a:pt x="5819179" y="4676924"/>
                </a:lnTo>
                <a:cubicBezTo>
                  <a:pt x="5824141" y="4681884"/>
                  <a:pt x="5827861" y="4681884"/>
                  <a:pt x="5830342" y="4676924"/>
                </a:cubicBezTo>
                <a:cubicBezTo>
                  <a:pt x="5831582" y="4674443"/>
                  <a:pt x="5832512" y="4672893"/>
                  <a:pt x="5833132" y="4672273"/>
                </a:cubicBezTo>
                <a:close/>
                <a:moveTo>
                  <a:pt x="53020" y="4671343"/>
                </a:moveTo>
                <a:cubicBezTo>
                  <a:pt x="53640" y="4671343"/>
                  <a:pt x="54570" y="4671963"/>
                  <a:pt x="55811" y="4673203"/>
                </a:cubicBezTo>
                <a:cubicBezTo>
                  <a:pt x="58291" y="4675684"/>
                  <a:pt x="59531" y="4676924"/>
                  <a:pt x="59531" y="4676924"/>
                </a:cubicBezTo>
                <a:cubicBezTo>
                  <a:pt x="54570" y="4676924"/>
                  <a:pt x="52090" y="4675684"/>
                  <a:pt x="52090" y="4673203"/>
                </a:cubicBezTo>
                <a:cubicBezTo>
                  <a:pt x="52090" y="4671963"/>
                  <a:pt x="52400" y="4671343"/>
                  <a:pt x="53020" y="4671343"/>
                </a:cubicBezTo>
                <a:close/>
                <a:moveTo>
                  <a:pt x="5774531" y="4669482"/>
                </a:moveTo>
                <a:cubicBezTo>
                  <a:pt x="5779492" y="4669482"/>
                  <a:pt x="5781972" y="4670722"/>
                  <a:pt x="5781972" y="4673203"/>
                </a:cubicBezTo>
                <a:cubicBezTo>
                  <a:pt x="5781972" y="4675684"/>
                  <a:pt x="5780732" y="4676924"/>
                  <a:pt x="5778252" y="4676924"/>
                </a:cubicBezTo>
                <a:cubicBezTo>
                  <a:pt x="5775772" y="4676924"/>
                  <a:pt x="5774531" y="4674443"/>
                  <a:pt x="5774531" y="4669482"/>
                </a:cubicBezTo>
                <a:close/>
                <a:moveTo>
                  <a:pt x="5930801" y="4662041"/>
                </a:moveTo>
                <a:cubicBezTo>
                  <a:pt x="5930801" y="4662041"/>
                  <a:pt x="5933281" y="4664521"/>
                  <a:pt x="5938242" y="4669482"/>
                </a:cubicBezTo>
                <a:lnTo>
                  <a:pt x="5930801" y="4669482"/>
                </a:lnTo>
                <a:cubicBezTo>
                  <a:pt x="5930801" y="4664521"/>
                  <a:pt x="5930801" y="4662041"/>
                  <a:pt x="5930801" y="4662041"/>
                </a:cubicBezTo>
                <a:close/>
                <a:moveTo>
                  <a:pt x="5670351" y="4662041"/>
                </a:moveTo>
                <a:lnTo>
                  <a:pt x="5677793" y="4662041"/>
                </a:lnTo>
                <a:cubicBezTo>
                  <a:pt x="5677793" y="4667002"/>
                  <a:pt x="5676552" y="4669482"/>
                  <a:pt x="5674072" y="4669482"/>
                </a:cubicBezTo>
                <a:cubicBezTo>
                  <a:pt x="5671592" y="4669482"/>
                  <a:pt x="5670351" y="4667002"/>
                  <a:pt x="5670351" y="4662041"/>
                </a:cubicBezTo>
                <a:close/>
                <a:moveTo>
                  <a:pt x="29766" y="4662041"/>
                </a:moveTo>
                <a:cubicBezTo>
                  <a:pt x="34727" y="4662041"/>
                  <a:pt x="37207" y="4662041"/>
                  <a:pt x="37207" y="4662041"/>
                </a:cubicBezTo>
                <a:cubicBezTo>
                  <a:pt x="32246" y="4667002"/>
                  <a:pt x="29766" y="4669482"/>
                  <a:pt x="29766" y="4669482"/>
                </a:cubicBezTo>
                <a:cubicBezTo>
                  <a:pt x="29766" y="4669482"/>
                  <a:pt x="29766" y="4667002"/>
                  <a:pt x="29766" y="4662041"/>
                </a:cubicBezTo>
                <a:close/>
                <a:moveTo>
                  <a:pt x="6041491" y="4660646"/>
                </a:moveTo>
                <a:cubicBezTo>
                  <a:pt x="6047072" y="4661576"/>
                  <a:pt x="6049863" y="4669482"/>
                  <a:pt x="6049863" y="4684365"/>
                </a:cubicBezTo>
                <a:lnTo>
                  <a:pt x="6060166" y="4689517"/>
                </a:lnTo>
                <a:lnTo>
                  <a:pt x="6061025" y="4684365"/>
                </a:lnTo>
                <a:cubicBezTo>
                  <a:pt x="6063505" y="4679404"/>
                  <a:pt x="6065986" y="4676924"/>
                  <a:pt x="6068467" y="4676924"/>
                </a:cubicBezTo>
                <a:cubicBezTo>
                  <a:pt x="6070947" y="4676924"/>
                  <a:pt x="6074667" y="4679404"/>
                  <a:pt x="6079629" y="4684365"/>
                </a:cubicBezTo>
                <a:lnTo>
                  <a:pt x="6079629" y="4691806"/>
                </a:lnTo>
                <a:cubicBezTo>
                  <a:pt x="6074667" y="4696767"/>
                  <a:pt x="6073428" y="4699248"/>
                  <a:pt x="6075908" y="4699248"/>
                </a:cubicBezTo>
                <a:cubicBezTo>
                  <a:pt x="6078388" y="4699248"/>
                  <a:pt x="6082109" y="4701728"/>
                  <a:pt x="6087070" y="4706689"/>
                </a:cubicBezTo>
                <a:cubicBezTo>
                  <a:pt x="6092031" y="4709170"/>
                  <a:pt x="6096371" y="4711030"/>
                  <a:pt x="6100092" y="4712270"/>
                </a:cubicBezTo>
                <a:lnTo>
                  <a:pt x="6103670" y="4712986"/>
                </a:lnTo>
                <a:lnTo>
                  <a:pt x="6101953" y="4710410"/>
                </a:lnTo>
                <a:cubicBezTo>
                  <a:pt x="6101953" y="4707929"/>
                  <a:pt x="6104433" y="4706689"/>
                  <a:pt x="6109394" y="4706689"/>
                </a:cubicBezTo>
                <a:cubicBezTo>
                  <a:pt x="6109394" y="4706689"/>
                  <a:pt x="6109394" y="4709170"/>
                  <a:pt x="6109394" y="4714131"/>
                </a:cubicBezTo>
                <a:cubicBezTo>
                  <a:pt x="6119316" y="4714131"/>
                  <a:pt x="6124277" y="4721572"/>
                  <a:pt x="6124277" y="4736455"/>
                </a:cubicBezTo>
                <a:cubicBezTo>
                  <a:pt x="6124277" y="4741416"/>
                  <a:pt x="6121797" y="4743896"/>
                  <a:pt x="6116836" y="4743896"/>
                </a:cubicBezTo>
                <a:cubicBezTo>
                  <a:pt x="6111874" y="4743896"/>
                  <a:pt x="6109394" y="4741416"/>
                  <a:pt x="6109394" y="4736455"/>
                </a:cubicBezTo>
                <a:cubicBezTo>
                  <a:pt x="6104433" y="4736455"/>
                  <a:pt x="6101953" y="4735215"/>
                  <a:pt x="6101953" y="4732734"/>
                </a:cubicBezTo>
                <a:cubicBezTo>
                  <a:pt x="6101953" y="4730253"/>
                  <a:pt x="6101953" y="4726533"/>
                  <a:pt x="6101953" y="4721572"/>
                </a:cubicBezTo>
                <a:lnTo>
                  <a:pt x="6094511" y="4729013"/>
                </a:lnTo>
                <a:lnTo>
                  <a:pt x="6087070" y="4736455"/>
                </a:lnTo>
                <a:lnTo>
                  <a:pt x="6079629" y="4721572"/>
                </a:lnTo>
                <a:cubicBezTo>
                  <a:pt x="6074667" y="4716611"/>
                  <a:pt x="6072187" y="4714131"/>
                  <a:pt x="6072187" y="4714131"/>
                </a:cubicBezTo>
                <a:lnTo>
                  <a:pt x="6072187" y="4721572"/>
                </a:lnTo>
                <a:cubicBezTo>
                  <a:pt x="6072187" y="4721572"/>
                  <a:pt x="6073428" y="4722812"/>
                  <a:pt x="6075908" y="4725293"/>
                </a:cubicBezTo>
                <a:cubicBezTo>
                  <a:pt x="6078388" y="4727773"/>
                  <a:pt x="6079629" y="4729013"/>
                  <a:pt x="6079629" y="4729013"/>
                </a:cubicBezTo>
                <a:lnTo>
                  <a:pt x="6072187" y="4729013"/>
                </a:lnTo>
                <a:cubicBezTo>
                  <a:pt x="6067226" y="4724053"/>
                  <a:pt x="6063505" y="4721572"/>
                  <a:pt x="6061025" y="4721572"/>
                </a:cubicBezTo>
                <a:cubicBezTo>
                  <a:pt x="6058545" y="4721572"/>
                  <a:pt x="6057304" y="4721572"/>
                  <a:pt x="6057304" y="4721572"/>
                </a:cubicBezTo>
                <a:cubicBezTo>
                  <a:pt x="6057304" y="4721572"/>
                  <a:pt x="6057304" y="4719091"/>
                  <a:pt x="6057304" y="4714131"/>
                </a:cubicBezTo>
                <a:cubicBezTo>
                  <a:pt x="6057304" y="4709170"/>
                  <a:pt x="6047383" y="4704209"/>
                  <a:pt x="6027539" y="4699248"/>
                </a:cubicBezTo>
                <a:lnTo>
                  <a:pt x="6020097" y="4691806"/>
                </a:lnTo>
                <a:cubicBezTo>
                  <a:pt x="6025059" y="4686846"/>
                  <a:pt x="6030019" y="4684365"/>
                  <a:pt x="6034980" y="4684365"/>
                </a:cubicBezTo>
                <a:cubicBezTo>
                  <a:pt x="6034980" y="4684365"/>
                  <a:pt x="6032500" y="4683125"/>
                  <a:pt x="6027539" y="4680644"/>
                </a:cubicBezTo>
                <a:cubicBezTo>
                  <a:pt x="6022577" y="4678164"/>
                  <a:pt x="6020097" y="4671963"/>
                  <a:pt x="6020097" y="4662041"/>
                </a:cubicBezTo>
                <a:lnTo>
                  <a:pt x="6027539" y="4662041"/>
                </a:lnTo>
                <a:cubicBezTo>
                  <a:pt x="6027539" y="4667002"/>
                  <a:pt x="6030019" y="4667002"/>
                  <a:pt x="6034980" y="4662041"/>
                </a:cubicBezTo>
                <a:cubicBezTo>
                  <a:pt x="6037461" y="4660801"/>
                  <a:pt x="6039631" y="4660336"/>
                  <a:pt x="6041491" y="4660646"/>
                </a:cubicBezTo>
                <a:close/>
                <a:moveTo>
                  <a:pt x="6191250" y="4654599"/>
                </a:moveTo>
                <a:lnTo>
                  <a:pt x="6206133" y="4662041"/>
                </a:lnTo>
                <a:cubicBezTo>
                  <a:pt x="6206133" y="4662041"/>
                  <a:pt x="6203652" y="4662041"/>
                  <a:pt x="6198691" y="4662041"/>
                </a:cubicBezTo>
                <a:close/>
                <a:moveTo>
                  <a:pt x="6087070" y="4654599"/>
                </a:moveTo>
                <a:lnTo>
                  <a:pt x="6094511" y="4654599"/>
                </a:lnTo>
                <a:lnTo>
                  <a:pt x="6094511" y="4662041"/>
                </a:lnTo>
                <a:cubicBezTo>
                  <a:pt x="6089550" y="4662041"/>
                  <a:pt x="6087070" y="4659560"/>
                  <a:pt x="6087070" y="4654599"/>
                </a:cubicBezTo>
                <a:close/>
                <a:moveTo>
                  <a:pt x="5748486" y="4654599"/>
                </a:moveTo>
                <a:cubicBezTo>
                  <a:pt x="5750966" y="4654599"/>
                  <a:pt x="5752207" y="4654599"/>
                  <a:pt x="5752207" y="4654599"/>
                </a:cubicBezTo>
                <a:lnTo>
                  <a:pt x="5744765" y="4662041"/>
                </a:lnTo>
                <a:cubicBezTo>
                  <a:pt x="5744765" y="4657080"/>
                  <a:pt x="5746006" y="4654599"/>
                  <a:pt x="5748486" y="4654599"/>
                </a:cubicBezTo>
                <a:close/>
                <a:moveTo>
                  <a:pt x="5685234" y="4654599"/>
                </a:moveTo>
                <a:lnTo>
                  <a:pt x="5692676" y="4662041"/>
                </a:lnTo>
                <a:cubicBezTo>
                  <a:pt x="5712520" y="4671963"/>
                  <a:pt x="5717480" y="4676924"/>
                  <a:pt x="5707558" y="4676924"/>
                </a:cubicBezTo>
                <a:lnTo>
                  <a:pt x="5700117" y="4676924"/>
                </a:lnTo>
                <a:cubicBezTo>
                  <a:pt x="5700117" y="4676924"/>
                  <a:pt x="5697637" y="4674443"/>
                  <a:pt x="5692676" y="4669482"/>
                </a:cubicBezTo>
                <a:cubicBezTo>
                  <a:pt x="5687714" y="4669482"/>
                  <a:pt x="5685234" y="4669482"/>
                  <a:pt x="5685234" y="4669482"/>
                </a:cubicBezTo>
                <a:cubicBezTo>
                  <a:pt x="5685234" y="4669482"/>
                  <a:pt x="5685234" y="4667002"/>
                  <a:pt x="5685234" y="4662041"/>
                </a:cubicBezTo>
                <a:close/>
                <a:moveTo>
                  <a:pt x="6161484" y="4647158"/>
                </a:moveTo>
                <a:cubicBezTo>
                  <a:pt x="6161484" y="4647158"/>
                  <a:pt x="6162725" y="4647158"/>
                  <a:pt x="6165205" y="4647158"/>
                </a:cubicBezTo>
                <a:cubicBezTo>
                  <a:pt x="6167685" y="4647158"/>
                  <a:pt x="6168926" y="4648398"/>
                  <a:pt x="6168926" y="4650879"/>
                </a:cubicBezTo>
                <a:cubicBezTo>
                  <a:pt x="6168926" y="4653359"/>
                  <a:pt x="6168926" y="4654599"/>
                  <a:pt x="6168926" y="4654599"/>
                </a:cubicBezTo>
                <a:cubicBezTo>
                  <a:pt x="6163964" y="4654599"/>
                  <a:pt x="6161484" y="4652119"/>
                  <a:pt x="6161484" y="4647158"/>
                </a:cubicBezTo>
                <a:close/>
                <a:moveTo>
                  <a:pt x="5461992" y="4647158"/>
                </a:moveTo>
                <a:cubicBezTo>
                  <a:pt x="5461992" y="4652119"/>
                  <a:pt x="5465713" y="4657080"/>
                  <a:pt x="5473154" y="4662041"/>
                </a:cubicBezTo>
                <a:cubicBezTo>
                  <a:pt x="5480595" y="4667002"/>
                  <a:pt x="5486796" y="4667002"/>
                  <a:pt x="5491758" y="4662041"/>
                </a:cubicBezTo>
                <a:cubicBezTo>
                  <a:pt x="5491758" y="4662041"/>
                  <a:pt x="5491758" y="4659560"/>
                  <a:pt x="5491758" y="4654599"/>
                </a:cubicBezTo>
                <a:lnTo>
                  <a:pt x="5484316" y="4654599"/>
                </a:lnTo>
                <a:cubicBezTo>
                  <a:pt x="5479355" y="4659560"/>
                  <a:pt x="5474395" y="4657080"/>
                  <a:pt x="5469433" y="4647158"/>
                </a:cubicBezTo>
                <a:close/>
                <a:moveTo>
                  <a:pt x="5856386" y="4639717"/>
                </a:moveTo>
                <a:cubicBezTo>
                  <a:pt x="5851425" y="4639717"/>
                  <a:pt x="5848945" y="4642197"/>
                  <a:pt x="5848945" y="4647158"/>
                </a:cubicBezTo>
                <a:lnTo>
                  <a:pt x="5856386" y="4647158"/>
                </a:lnTo>
                <a:lnTo>
                  <a:pt x="5863828" y="4639717"/>
                </a:lnTo>
                <a:cubicBezTo>
                  <a:pt x="5863828" y="4639717"/>
                  <a:pt x="5861348" y="4639717"/>
                  <a:pt x="5856386" y="4639717"/>
                </a:cubicBezTo>
                <a:close/>
                <a:moveTo>
                  <a:pt x="6578203" y="4632275"/>
                </a:moveTo>
                <a:cubicBezTo>
                  <a:pt x="6583164" y="4632275"/>
                  <a:pt x="6585644" y="4634756"/>
                  <a:pt x="6585644" y="4639717"/>
                </a:cubicBezTo>
                <a:lnTo>
                  <a:pt x="6578203" y="4639717"/>
                </a:lnTo>
                <a:cubicBezTo>
                  <a:pt x="6578203" y="4634756"/>
                  <a:pt x="6578203" y="4632275"/>
                  <a:pt x="6578203" y="4632275"/>
                </a:cubicBezTo>
                <a:close/>
                <a:moveTo>
                  <a:pt x="6511230" y="4632275"/>
                </a:moveTo>
                <a:cubicBezTo>
                  <a:pt x="6516191" y="4632275"/>
                  <a:pt x="6518671" y="4632275"/>
                  <a:pt x="6518671" y="4632275"/>
                </a:cubicBezTo>
                <a:lnTo>
                  <a:pt x="6511230" y="4639717"/>
                </a:lnTo>
                <a:close/>
                <a:moveTo>
                  <a:pt x="6116836" y="4632275"/>
                </a:moveTo>
                <a:cubicBezTo>
                  <a:pt x="6121797" y="4632275"/>
                  <a:pt x="6125518" y="4632275"/>
                  <a:pt x="6127998" y="4632275"/>
                </a:cubicBezTo>
                <a:cubicBezTo>
                  <a:pt x="6130478" y="4632275"/>
                  <a:pt x="6131718" y="4634756"/>
                  <a:pt x="6131718" y="4639717"/>
                </a:cubicBezTo>
                <a:close/>
                <a:moveTo>
                  <a:pt x="5897314" y="4632275"/>
                </a:moveTo>
                <a:cubicBezTo>
                  <a:pt x="5889873" y="4632275"/>
                  <a:pt x="5886152" y="4637236"/>
                  <a:pt x="5886152" y="4647158"/>
                </a:cubicBezTo>
                <a:lnTo>
                  <a:pt x="5893593" y="4654599"/>
                </a:lnTo>
                <a:cubicBezTo>
                  <a:pt x="5893593" y="4659560"/>
                  <a:pt x="5894834" y="4662041"/>
                  <a:pt x="5897314" y="4662041"/>
                </a:cubicBezTo>
                <a:cubicBezTo>
                  <a:pt x="5899794" y="4662041"/>
                  <a:pt x="5901035" y="4659560"/>
                  <a:pt x="5901035" y="4654599"/>
                </a:cubicBezTo>
                <a:cubicBezTo>
                  <a:pt x="5901035" y="4654599"/>
                  <a:pt x="5904756" y="4654599"/>
                  <a:pt x="5912197" y="4654599"/>
                </a:cubicBezTo>
                <a:cubicBezTo>
                  <a:pt x="5919638" y="4654599"/>
                  <a:pt x="5923359" y="4654599"/>
                  <a:pt x="5923359" y="4654599"/>
                </a:cubicBezTo>
                <a:lnTo>
                  <a:pt x="5930801" y="4676924"/>
                </a:lnTo>
                <a:cubicBezTo>
                  <a:pt x="5935762" y="4676924"/>
                  <a:pt x="5938242" y="4679404"/>
                  <a:pt x="5938242" y="4684365"/>
                </a:cubicBezTo>
                <a:lnTo>
                  <a:pt x="5945683" y="4669482"/>
                </a:lnTo>
                <a:lnTo>
                  <a:pt x="5945683" y="4662041"/>
                </a:lnTo>
                <a:lnTo>
                  <a:pt x="5960566" y="4669482"/>
                </a:lnTo>
                <a:cubicBezTo>
                  <a:pt x="5960566" y="4674443"/>
                  <a:pt x="5961807" y="4674443"/>
                  <a:pt x="5964287" y="4669482"/>
                </a:cubicBezTo>
                <a:cubicBezTo>
                  <a:pt x="5964907" y="4668242"/>
                  <a:pt x="5965604" y="4667312"/>
                  <a:pt x="5966380" y="4666692"/>
                </a:cubicBezTo>
                <a:lnTo>
                  <a:pt x="5968189" y="4666034"/>
                </a:lnTo>
                <a:lnTo>
                  <a:pt x="5960566" y="4654599"/>
                </a:lnTo>
                <a:cubicBezTo>
                  <a:pt x="5960566" y="4654599"/>
                  <a:pt x="5959326" y="4653359"/>
                  <a:pt x="5956845" y="4650879"/>
                </a:cubicBezTo>
                <a:cubicBezTo>
                  <a:pt x="5954365" y="4648398"/>
                  <a:pt x="5953125" y="4649639"/>
                  <a:pt x="5953125" y="4654599"/>
                </a:cubicBezTo>
                <a:lnTo>
                  <a:pt x="5945683" y="4654599"/>
                </a:lnTo>
                <a:cubicBezTo>
                  <a:pt x="5945683" y="4649639"/>
                  <a:pt x="5944443" y="4647158"/>
                  <a:pt x="5941963" y="4647158"/>
                </a:cubicBezTo>
                <a:cubicBezTo>
                  <a:pt x="5939483" y="4647158"/>
                  <a:pt x="5933281" y="4644677"/>
                  <a:pt x="5923359" y="4639717"/>
                </a:cubicBezTo>
                <a:cubicBezTo>
                  <a:pt x="5913438" y="4634756"/>
                  <a:pt x="5904756" y="4632275"/>
                  <a:pt x="5897314" y="4632275"/>
                </a:cubicBezTo>
                <a:close/>
                <a:moveTo>
                  <a:pt x="5625703" y="4632275"/>
                </a:moveTo>
                <a:lnTo>
                  <a:pt x="5625703" y="4639717"/>
                </a:lnTo>
                <a:cubicBezTo>
                  <a:pt x="5630664" y="4644677"/>
                  <a:pt x="5634385" y="4647158"/>
                  <a:pt x="5636865" y="4647158"/>
                </a:cubicBezTo>
                <a:cubicBezTo>
                  <a:pt x="5639345" y="4647158"/>
                  <a:pt x="5640586" y="4649639"/>
                  <a:pt x="5640586" y="4654599"/>
                </a:cubicBezTo>
                <a:cubicBezTo>
                  <a:pt x="5640586" y="4654599"/>
                  <a:pt x="5641826" y="4655839"/>
                  <a:pt x="5644306" y="4658320"/>
                </a:cubicBezTo>
                <a:cubicBezTo>
                  <a:pt x="5646786" y="4660801"/>
                  <a:pt x="5648027" y="4662041"/>
                  <a:pt x="5648027" y="4662041"/>
                </a:cubicBezTo>
                <a:lnTo>
                  <a:pt x="5640586" y="4662041"/>
                </a:lnTo>
                <a:lnTo>
                  <a:pt x="5640586" y="4669482"/>
                </a:lnTo>
                <a:lnTo>
                  <a:pt x="5633144" y="4669482"/>
                </a:lnTo>
                <a:cubicBezTo>
                  <a:pt x="5628183" y="4664521"/>
                  <a:pt x="5628183" y="4662041"/>
                  <a:pt x="5633144" y="4662041"/>
                </a:cubicBezTo>
                <a:cubicBezTo>
                  <a:pt x="5633144" y="4652119"/>
                  <a:pt x="5615781" y="4649639"/>
                  <a:pt x="5581054" y="4654599"/>
                </a:cubicBezTo>
                <a:cubicBezTo>
                  <a:pt x="5576093" y="4654599"/>
                  <a:pt x="5573613" y="4654599"/>
                  <a:pt x="5573613" y="4654599"/>
                </a:cubicBezTo>
                <a:cubicBezTo>
                  <a:pt x="5573613" y="4654599"/>
                  <a:pt x="5573613" y="4652119"/>
                  <a:pt x="5573613" y="4647158"/>
                </a:cubicBezTo>
                <a:lnTo>
                  <a:pt x="5575008" y="4647158"/>
                </a:lnTo>
                <a:cubicBezTo>
                  <a:pt x="5576559" y="4647158"/>
                  <a:pt x="5578574" y="4647158"/>
                  <a:pt x="5581054" y="4647158"/>
                </a:cubicBezTo>
                <a:cubicBezTo>
                  <a:pt x="5595937" y="4647158"/>
                  <a:pt x="5607099" y="4645918"/>
                  <a:pt x="5614541" y="4643437"/>
                </a:cubicBezTo>
                <a:cubicBezTo>
                  <a:pt x="5621982" y="4640957"/>
                  <a:pt x="5625703" y="4637236"/>
                  <a:pt x="5625703" y="4632275"/>
                </a:cubicBezTo>
                <a:close/>
                <a:moveTo>
                  <a:pt x="5528965" y="4632275"/>
                </a:moveTo>
                <a:cubicBezTo>
                  <a:pt x="5543847" y="4632275"/>
                  <a:pt x="5553769" y="4634756"/>
                  <a:pt x="5558730" y="4639717"/>
                </a:cubicBezTo>
                <a:lnTo>
                  <a:pt x="5566172" y="4647158"/>
                </a:lnTo>
                <a:cubicBezTo>
                  <a:pt x="5561210" y="4647158"/>
                  <a:pt x="5557490" y="4649639"/>
                  <a:pt x="5555010" y="4654599"/>
                </a:cubicBezTo>
                <a:cubicBezTo>
                  <a:pt x="5552529" y="4659560"/>
                  <a:pt x="5550048" y="4659560"/>
                  <a:pt x="5547568" y="4654599"/>
                </a:cubicBezTo>
                <a:cubicBezTo>
                  <a:pt x="5545088" y="4649639"/>
                  <a:pt x="5542607" y="4648398"/>
                  <a:pt x="5540127" y="4650879"/>
                </a:cubicBezTo>
                <a:cubicBezTo>
                  <a:pt x="5537647" y="4653359"/>
                  <a:pt x="5533926" y="4654599"/>
                  <a:pt x="5528965" y="4654599"/>
                </a:cubicBezTo>
                <a:lnTo>
                  <a:pt x="5521523" y="4647158"/>
                </a:lnTo>
                <a:cubicBezTo>
                  <a:pt x="5521523" y="4652119"/>
                  <a:pt x="5521523" y="4654599"/>
                  <a:pt x="5521523" y="4654599"/>
                </a:cubicBezTo>
                <a:cubicBezTo>
                  <a:pt x="5516562" y="4649639"/>
                  <a:pt x="5512841" y="4644677"/>
                  <a:pt x="5510361" y="4639717"/>
                </a:cubicBezTo>
                <a:cubicBezTo>
                  <a:pt x="5507881" y="4634756"/>
                  <a:pt x="5514082" y="4632275"/>
                  <a:pt x="5528965" y="4632275"/>
                </a:cubicBezTo>
                <a:close/>
                <a:moveTo>
                  <a:pt x="5642446" y="4627624"/>
                </a:moveTo>
                <a:cubicBezTo>
                  <a:pt x="5643686" y="4628245"/>
                  <a:pt x="5645546" y="4629795"/>
                  <a:pt x="5648027" y="4632275"/>
                </a:cubicBezTo>
                <a:lnTo>
                  <a:pt x="5648027" y="4639717"/>
                </a:lnTo>
                <a:cubicBezTo>
                  <a:pt x="5643066" y="4634756"/>
                  <a:pt x="5640586" y="4631035"/>
                  <a:pt x="5640586" y="4628554"/>
                </a:cubicBezTo>
                <a:cubicBezTo>
                  <a:pt x="5640586" y="4627314"/>
                  <a:pt x="5641206" y="4627004"/>
                  <a:pt x="5642446" y="4627624"/>
                </a:cubicBezTo>
                <a:close/>
                <a:moveTo>
                  <a:pt x="6139160" y="4624834"/>
                </a:moveTo>
                <a:cubicBezTo>
                  <a:pt x="6139160" y="4624834"/>
                  <a:pt x="6141640" y="4624834"/>
                  <a:pt x="6146601" y="4624834"/>
                </a:cubicBezTo>
                <a:cubicBezTo>
                  <a:pt x="6151563" y="4624834"/>
                  <a:pt x="6151563" y="4627314"/>
                  <a:pt x="6146601" y="4632275"/>
                </a:cubicBezTo>
                <a:cubicBezTo>
                  <a:pt x="6141640" y="4637236"/>
                  <a:pt x="6139160" y="4634756"/>
                  <a:pt x="6139160" y="4624834"/>
                </a:cubicBezTo>
                <a:close/>
                <a:moveTo>
                  <a:pt x="5886152" y="4624834"/>
                </a:moveTo>
                <a:lnTo>
                  <a:pt x="5878711" y="4632275"/>
                </a:lnTo>
                <a:cubicBezTo>
                  <a:pt x="5873749" y="4632275"/>
                  <a:pt x="5872510" y="4633515"/>
                  <a:pt x="5874990" y="4635996"/>
                </a:cubicBezTo>
                <a:cubicBezTo>
                  <a:pt x="5877470" y="4638477"/>
                  <a:pt x="5881191" y="4639717"/>
                  <a:pt x="5886152" y="4639717"/>
                </a:cubicBezTo>
                <a:close/>
                <a:moveTo>
                  <a:pt x="6518671" y="4617392"/>
                </a:moveTo>
                <a:cubicBezTo>
                  <a:pt x="6523633" y="4617392"/>
                  <a:pt x="6526113" y="4619873"/>
                  <a:pt x="6526113" y="4624834"/>
                </a:cubicBezTo>
                <a:lnTo>
                  <a:pt x="6518671" y="4624834"/>
                </a:lnTo>
                <a:close/>
                <a:moveTo>
                  <a:pt x="6496347" y="4617392"/>
                </a:moveTo>
                <a:cubicBezTo>
                  <a:pt x="6501309" y="4617392"/>
                  <a:pt x="6503789" y="4617392"/>
                  <a:pt x="6503789" y="4617392"/>
                </a:cubicBezTo>
                <a:lnTo>
                  <a:pt x="6503789" y="4624834"/>
                </a:lnTo>
                <a:cubicBezTo>
                  <a:pt x="6503789" y="4624834"/>
                  <a:pt x="6501309" y="4622353"/>
                  <a:pt x="6496347" y="4617392"/>
                </a:cubicBezTo>
                <a:close/>
                <a:moveTo>
                  <a:pt x="6451699" y="4617392"/>
                </a:moveTo>
                <a:cubicBezTo>
                  <a:pt x="6456660" y="4617392"/>
                  <a:pt x="6459140" y="4619873"/>
                  <a:pt x="6459140" y="4624834"/>
                </a:cubicBezTo>
                <a:cubicBezTo>
                  <a:pt x="6454179" y="4624834"/>
                  <a:pt x="6451699" y="4624834"/>
                  <a:pt x="6451699" y="4624834"/>
                </a:cubicBezTo>
                <a:close/>
                <a:moveTo>
                  <a:pt x="5655468" y="4617392"/>
                </a:moveTo>
                <a:cubicBezTo>
                  <a:pt x="5655468" y="4622353"/>
                  <a:pt x="5655468" y="4624834"/>
                  <a:pt x="5655468" y="4624834"/>
                </a:cubicBezTo>
                <a:cubicBezTo>
                  <a:pt x="5660430" y="4624834"/>
                  <a:pt x="5662910" y="4622353"/>
                  <a:pt x="5662910" y="4617392"/>
                </a:cubicBezTo>
                <a:close/>
                <a:moveTo>
                  <a:pt x="6123347" y="4615067"/>
                </a:moveTo>
                <a:cubicBezTo>
                  <a:pt x="6128928" y="4614137"/>
                  <a:pt x="6131718" y="4617392"/>
                  <a:pt x="6131718" y="4624834"/>
                </a:cubicBezTo>
                <a:lnTo>
                  <a:pt x="6116836" y="4617392"/>
                </a:lnTo>
                <a:cubicBezTo>
                  <a:pt x="6119316" y="4616152"/>
                  <a:pt x="6121487" y="4615377"/>
                  <a:pt x="6123347" y="4615067"/>
                </a:cubicBezTo>
                <a:close/>
                <a:moveTo>
                  <a:pt x="5601286" y="4615067"/>
                </a:moveTo>
                <a:cubicBezTo>
                  <a:pt x="5602681" y="4614137"/>
                  <a:pt x="5603379" y="4617392"/>
                  <a:pt x="5603379" y="4624834"/>
                </a:cubicBezTo>
                <a:lnTo>
                  <a:pt x="5603379" y="4632275"/>
                </a:lnTo>
                <a:cubicBezTo>
                  <a:pt x="5598417" y="4627314"/>
                  <a:pt x="5597178" y="4622353"/>
                  <a:pt x="5599658" y="4617392"/>
                </a:cubicBezTo>
                <a:cubicBezTo>
                  <a:pt x="5600278" y="4616152"/>
                  <a:pt x="5600821" y="4615377"/>
                  <a:pt x="5601286" y="4615067"/>
                </a:cubicBezTo>
                <a:close/>
                <a:moveTo>
                  <a:pt x="6074668" y="4614912"/>
                </a:moveTo>
                <a:lnTo>
                  <a:pt x="6079629" y="4617392"/>
                </a:lnTo>
                <a:lnTo>
                  <a:pt x="6087070" y="4624834"/>
                </a:lnTo>
                <a:lnTo>
                  <a:pt x="6079629" y="4624834"/>
                </a:lnTo>
                <a:close/>
                <a:moveTo>
                  <a:pt x="6073676" y="4612928"/>
                </a:moveTo>
                <a:lnTo>
                  <a:pt x="6074668" y="4614912"/>
                </a:lnTo>
                <a:lnTo>
                  <a:pt x="6072187" y="4613672"/>
                </a:lnTo>
                <a:close/>
                <a:moveTo>
                  <a:pt x="6407051" y="4609951"/>
                </a:moveTo>
                <a:cubicBezTo>
                  <a:pt x="6412011" y="4609951"/>
                  <a:pt x="6414491" y="4609951"/>
                  <a:pt x="6414491" y="4609951"/>
                </a:cubicBezTo>
                <a:lnTo>
                  <a:pt x="6414491" y="4617392"/>
                </a:lnTo>
                <a:cubicBezTo>
                  <a:pt x="6414491" y="4617392"/>
                  <a:pt x="6412011" y="4614912"/>
                  <a:pt x="6407051" y="4609951"/>
                </a:cubicBezTo>
                <a:close/>
                <a:moveTo>
                  <a:pt x="6094511" y="4609951"/>
                </a:moveTo>
                <a:cubicBezTo>
                  <a:pt x="6099473" y="4609951"/>
                  <a:pt x="6101953" y="4611191"/>
                  <a:pt x="6101953" y="4613672"/>
                </a:cubicBezTo>
                <a:cubicBezTo>
                  <a:pt x="6101953" y="4616152"/>
                  <a:pt x="6101953" y="4617392"/>
                  <a:pt x="6101953" y="4617392"/>
                </a:cubicBezTo>
                <a:cubicBezTo>
                  <a:pt x="6101953" y="4617392"/>
                  <a:pt x="6099473" y="4614912"/>
                  <a:pt x="6094511" y="4609951"/>
                </a:cubicBezTo>
                <a:close/>
                <a:moveTo>
                  <a:pt x="5796855" y="4602510"/>
                </a:moveTo>
                <a:lnTo>
                  <a:pt x="5804297" y="4602510"/>
                </a:lnTo>
                <a:lnTo>
                  <a:pt x="5804297" y="4609951"/>
                </a:lnTo>
                <a:cubicBezTo>
                  <a:pt x="5799335" y="4604990"/>
                  <a:pt x="5796855" y="4602510"/>
                  <a:pt x="5796855" y="4602510"/>
                </a:cubicBezTo>
                <a:close/>
                <a:moveTo>
                  <a:pt x="5394089" y="4596928"/>
                </a:moveTo>
                <a:cubicBezTo>
                  <a:pt x="5393469" y="4596928"/>
                  <a:pt x="5392539" y="4597549"/>
                  <a:pt x="5391299" y="4598789"/>
                </a:cubicBezTo>
                <a:cubicBezTo>
                  <a:pt x="5388818" y="4601269"/>
                  <a:pt x="5388818" y="4604990"/>
                  <a:pt x="5391299" y="4609951"/>
                </a:cubicBezTo>
                <a:cubicBezTo>
                  <a:pt x="5393779" y="4614912"/>
                  <a:pt x="5396260" y="4617392"/>
                  <a:pt x="5398740" y="4617392"/>
                </a:cubicBezTo>
                <a:cubicBezTo>
                  <a:pt x="5401220" y="4617392"/>
                  <a:pt x="5401220" y="4614912"/>
                  <a:pt x="5398740" y="4609951"/>
                </a:cubicBezTo>
                <a:cubicBezTo>
                  <a:pt x="5396260" y="4604990"/>
                  <a:pt x="5395019" y="4601269"/>
                  <a:pt x="5395019" y="4598789"/>
                </a:cubicBezTo>
                <a:cubicBezTo>
                  <a:pt x="5395019" y="4597549"/>
                  <a:pt x="5394709" y="4596928"/>
                  <a:pt x="5394089" y="4596928"/>
                </a:cubicBezTo>
                <a:close/>
                <a:moveTo>
                  <a:pt x="5878711" y="4595068"/>
                </a:moveTo>
                <a:lnTo>
                  <a:pt x="5886152" y="4595068"/>
                </a:lnTo>
                <a:cubicBezTo>
                  <a:pt x="5891113" y="4595068"/>
                  <a:pt x="5896074" y="4595068"/>
                  <a:pt x="5901035" y="4595068"/>
                </a:cubicBezTo>
                <a:cubicBezTo>
                  <a:pt x="5905996" y="4595068"/>
                  <a:pt x="5908476" y="4597549"/>
                  <a:pt x="5908476" y="4602510"/>
                </a:cubicBezTo>
                <a:cubicBezTo>
                  <a:pt x="5908476" y="4607470"/>
                  <a:pt x="5901035" y="4607470"/>
                  <a:pt x="5886152" y="4602510"/>
                </a:cubicBezTo>
                <a:cubicBezTo>
                  <a:pt x="5881191" y="4602510"/>
                  <a:pt x="5878711" y="4600029"/>
                  <a:pt x="5878711" y="4595068"/>
                </a:cubicBezTo>
                <a:close/>
                <a:moveTo>
                  <a:pt x="5759648" y="4595068"/>
                </a:moveTo>
                <a:lnTo>
                  <a:pt x="5759648" y="4602510"/>
                </a:lnTo>
                <a:cubicBezTo>
                  <a:pt x="5764609" y="4602510"/>
                  <a:pt x="5767090" y="4604990"/>
                  <a:pt x="5767090" y="4609951"/>
                </a:cubicBezTo>
                <a:lnTo>
                  <a:pt x="5789414" y="4617392"/>
                </a:lnTo>
                <a:cubicBezTo>
                  <a:pt x="5789414" y="4617392"/>
                  <a:pt x="5788173" y="4614912"/>
                  <a:pt x="5785693" y="4609951"/>
                </a:cubicBezTo>
                <a:cubicBezTo>
                  <a:pt x="5783213" y="4604990"/>
                  <a:pt x="5781972" y="4602510"/>
                  <a:pt x="5781972" y="4602510"/>
                </a:cubicBezTo>
                <a:cubicBezTo>
                  <a:pt x="5777011" y="4602510"/>
                  <a:pt x="5773290" y="4601269"/>
                  <a:pt x="5770810" y="4598789"/>
                </a:cubicBezTo>
                <a:cubicBezTo>
                  <a:pt x="5768330" y="4596308"/>
                  <a:pt x="5764609" y="4595068"/>
                  <a:pt x="5759648" y="4595068"/>
                </a:cubicBezTo>
                <a:close/>
                <a:moveTo>
                  <a:pt x="5715000" y="4595068"/>
                </a:moveTo>
                <a:cubicBezTo>
                  <a:pt x="5719961" y="4595068"/>
                  <a:pt x="5719961" y="4597549"/>
                  <a:pt x="5715000" y="4602510"/>
                </a:cubicBezTo>
                <a:lnTo>
                  <a:pt x="5722441" y="4602510"/>
                </a:lnTo>
                <a:lnTo>
                  <a:pt x="5729883" y="4609951"/>
                </a:lnTo>
                <a:cubicBezTo>
                  <a:pt x="5729883" y="4614912"/>
                  <a:pt x="5732363" y="4614912"/>
                  <a:pt x="5737324" y="4609951"/>
                </a:cubicBezTo>
                <a:lnTo>
                  <a:pt x="5752207" y="4609951"/>
                </a:lnTo>
                <a:cubicBezTo>
                  <a:pt x="5752207" y="4614912"/>
                  <a:pt x="5754687" y="4617392"/>
                  <a:pt x="5759648" y="4617392"/>
                </a:cubicBezTo>
                <a:cubicBezTo>
                  <a:pt x="5759648" y="4617392"/>
                  <a:pt x="5759648" y="4614912"/>
                  <a:pt x="5759648" y="4609951"/>
                </a:cubicBezTo>
                <a:cubicBezTo>
                  <a:pt x="5754687" y="4609951"/>
                  <a:pt x="5752207" y="4609951"/>
                  <a:pt x="5752207" y="4609951"/>
                </a:cubicBezTo>
                <a:cubicBezTo>
                  <a:pt x="5752207" y="4600029"/>
                  <a:pt x="5744765" y="4595068"/>
                  <a:pt x="5729883" y="4595068"/>
                </a:cubicBezTo>
                <a:close/>
                <a:moveTo>
                  <a:pt x="5696396" y="4595068"/>
                </a:moveTo>
                <a:cubicBezTo>
                  <a:pt x="5693916" y="4595068"/>
                  <a:pt x="5693916" y="4596308"/>
                  <a:pt x="5696396" y="4598789"/>
                </a:cubicBezTo>
                <a:cubicBezTo>
                  <a:pt x="5698876" y="4601269"/>
                  <a:pt x="5701358" y="4601269"/>
                  <a:pt x="5703838" y="4598789"/>
                </a:cubicBezTo>
                <a:cubicBezTo>
                  <a:pt x="5706318" y="4596308"/>
                  <a:pt x="5707558" y="4595068"/>
                  <a:pt x="5707558" y="4595068"/>
                </a:cubicBezTo>
                <a:cubicBezTo>
                  <a:pt x="5702597" y="4595068"/>
                  <a:pt x="5698876" y="4595068"/>
                  <a:pt x="5696396" y="4595068"/>
                </a:cubicBezTo>
                <a:close/>
                <a:moveTo>
                  <a:pt x="5417343" y="4595068"/>
                </a:moveTo>
                <a:lnTo>
                  <a:pt x="5409902" y="4609951"/>
                </a:lnTo>
                <a:cubicBezTo>
                  <a:pt x="5409902" y="4609951"/>
                  <a:pt x="5409902" y="4612432"/>
                  <a:pt x="5409902" y="4617392"/>
                </a:cubicBezTo>
                <a:cubicBezTo>
                  <a:pt x="5409902" y="4622353"/>
                  <a:pt x="5409902" y="4624834"/>
                  <a:pt x="5409902" y="4624834"/>
                </a:cubicBezTo>
                <a:lnTo>
                  <a:pt x="5417343" y="4617392"/>
                </a:lnTo>
                <a:cubicBezTo>
                  <a:pt x="5412382" y="4617392"/>
                  <a:pt x="5412382" y="4614912"/>
                  <a:pt x="5417343" y="4609951"/>
                </a:cubicBezTo>
                <a:cubicBezTo>
                  <a:pt x="5422305" y="4604990"/>
                  <a:pt x="5422305" y="4600029"/>
                  <a:pt x="5417343" y="4595068"/>
                </a:cubicBezTo>
                <a:close/>
                <a:moveTo>
                  <a:pt x="6139160" y="4587627"/>
                </a:moveTo>
                <a:cubicBezTo>
                  <a:pt x="6144121" y="4587627"/>
                  <a:pt x="6146601" y="4587627"/>
                  <a:pt x="6146601" y="4587627"/>
                </a:cubicBezTo>
                <a:lnTo>
                  <a:pt x="6146601" y="4595068"/>
                </a:lnTo>
                <a:cubicBezTo>
                  <a:pt x="6141640" y="4595068"/>
                  <a:pt x="6139160" y="4592587"/>
                  <a:pt x="6139160" y="4587627"/>
                </a:cubicBezTo>
                <a:close/>
                <a:moveTo>
                  <a:pt x="6027539" y="4587627"/>
                </a:moveTo>
                <a:lnTo>
                  <a:pt x="6049863" y="4595068"/>
                </a:lnTo>
                <a:cubicBezTo>
                  <a:pt x="6054824" y="4600029"/>
                  <a:pt x="6058545" y="4601269"/>
                  <a:pt x="6061025" y="4598789"/>
                </a:cubicBezTo>
                <a:cubicBezTo>
                  <a:pt x="6063505" y="4596308"/>
                  <a:pt x="6064746" y="4595068"/>
                  <a:pt x="6064746" y="4595068"/>
                </a:cubicBezTo>
                <a:lnTo>
                  <a:pt x="6072187" y="4595068"/>
                </a:lnTo>
                <a:cubicBezTo>
                  <a:pt x="6072187" y="4600029"/>
                  <a:pt x="6074667" y="4602510"/>
                  <a:pt x="6079629" y="4602510"/>
                </a:cubicBezTo>
                <a:lnTo>
                  <a:pt x="6087070" y="4595068"/>
                </a:lnTo>
                <a:cubicBezTo>
                  <a:pt x="6092031" y="4595068"/>
                  <a:pt x="6096992" y="4595068"/>
                  <a:pt x="6101953" y="4595068"/>
                </a:cubicBezTo>
                <a:cubicBezTo>
                  <a:pt x="6106914" y="4595068"/>
                  <a:pt x="6111874" y="4595068"/>
                  <a:pt x="6116836" y="4595068"/>
                </a:cubicBezTo>
                <a:cubicBezTo>
                  <a:pt x="6121797" y="4600029"/>
                  <a:pt x="6124277" y="4602510"/>
                  <a:pt x="6124277" y="4602510"/>
                </a:cubicBezTo>
                <a:cubicBezTo>
                  <a:pt x="6124277" y="4602510"/>
                  <a:pt x="6126757" y="4600029"/>
                  <a:pt x="6131718" y="4595068"/>
                </a:cubicBezTo>
                <a:cubicBezTo>
                  <a:pt x="6131718" y="4595068"/>
                  <a:pt x="6134199" y="4596308"/>
                  <a:pt x="6139160" y="4598789"/>
                </a:cubicBezTo>
                <a:cubicBezTo>
                  <a:pt x="6144121" y="4601269"/>
                  <a:pt x="6146601" y="4604990"/>
                  <a:pt x="6146601" y="4609951"/>
                </a:cubicBezTo>
                <a:lnTo>
                  <a:pt x="6116836" y="4609951"/>
                </a:lnTo>
                <a:lnTo>
                  <a:pt x="6094511" y="4602510"/>
                </a:lnTo>
                <a:cubicBezTo>
                  <a:pt x="6089550" y="4607470"/>
                  <a:pt x="6084590" y="4609951"/>
                  <a:pt x="6079629" y="4609951"/>
                </a:cubicBezTo>
                <a:lnTo>
                  <a:pt x="6073676" y="4612928"/>
                </a:lnTo>
                <a:lnTo>
                  <a:pt x="6072187" y="4609951"/>
                </a:lnTo>
                <a:cubicBezTo>
                  <a:pt x="6072187" y="4609951"/>
                  <a:pt x="6070947" y="4608711"/>
                  <a:pt x="6068467" y="4606230"/>
                </a:cubicBezTo>
                <a:cubicBezTo>
                  <a:pt x="6065986" y="4603750"/>
                  <a:pt x="6059785" y="4602510"/>
                  <a:pt x="6049863" y="4602510"/>
                </a:cubicBezTo>
                <a:cubicBezTo>
                  <a:pt x="6034980" y="4597549"/>
                  <a:pt x="6027539" y="4592587"/>
                  <a:pt x="6027539" y="4587627"/>
                </a:cubicBezTo>
                <a:close/>
                <a:moveTo>
                  <a:pt x="5901035" y="4587627"/>
                </a:moveTo>
                <a:cubicBezTo>
                  <a:pt x="5901035" y="4587627"/>
                  <a:pt x="5903515" y="4587627"/>
                  <a:pt x="5908476" y="4587627"/>
                </a:cubicBezTo>
                <a:cubicBezTo>
                  <a:pt x="5908476" y="4592587"/>
                  <a:pt x="5907236" y="4595068"/>
                  <a:pt x="5904756" y="4595068"/>
                </a:cubicBezTo>
                <a:cubicBezTo>
                  <a:pt x="5902276" y="4595068"/>
                  <a:pt x="5901035" y="4592587"/>
                  <a:pt x="5901035" y="4587627"/>
                </a:cubicBezTo>
                <a:close/>
                <a:moveTo>
                  <a:pt x="5856386" y="4587627"/>
                </a:moveTo>
                <a:lnTo>
                  <a:pt x="5863828" y="4595068"/>
                </a:lnTo>
                <a:cubicBezTo>
                  <a:pt x="5861347" y="4595068"/>
                  <a:pt x="5859487" y="4594448"/>
                  <a:pt x="5858247" y="4593208"/>
                </a:cubicBezTo>
                <a:close/>
                <a:moveTo>
                  <a:pt x="6064746" y="4580185"/>
                </a:moveTo>
                <a:cubicBezTo>
                  <a:pt x="6069707" y="4580185"/>
                  <a:pt x="6072187" y="4580185"/>
                  <a:pt x="6072187" y="4580185"/>
                </a:cubicBezTo>
                <a:cubicBezTo>
                  <a:pt x="6072187" y="4585146"/>
                  <a:pt x="6072187" y="4587627"/>
                  <a:pt x="6072187" y="4587627"/>
                </a:cubicBezTo>
                <a:cubicBezTo>
                  <a:pt x="6067226" y="4587627"/>
                  <a:pt x="6064746" y="4585146"/>
                  <a:pt x="6064746" y="4580185"/>
                </a:cubicBezTo>
                <a:close/>
                <a:moveTo>
                  <a:pt x="5666631" y="4580185"/>
                </a:moveTo>
                <a:cubicBezTo>
                  <a:pt x="5664151" y="4580185"/>
                  <a:pt x="5662910" y="4581425"/>
                  <a:pt x="5662910" y="4583906"/>
                </a:cubicBezTo>
                <a:cubicBezTo>
                  <a:pt x="5662910" y="4586387"/>
                  <a:pt x="5665390" y="4587627"/>
                  <a:pt x="5670351" y="4587627"/>
                </a:cubicBezTo>
                <a:cubicBezTo>
                  <a:pt x="5675313" y="4587627"/>
                  <a:pt x="5677793" y="4590107"/>
                  <a:pt x="5677793" y="4595068"/>
                </a:cubicBezTo>
                <a:lnTo>
                  <a:pt x="5685234" y="4595068"/>
                </a:lnTo>
                <a:cubicBezTo>
                  <a:pt x="5685234" y="4590107"/>
                  <a:pt x="5682754" y="4586387"/>
                  <a:pt x="5677793" y="4583906"/>
                </a:cubicBezTo>
                <a:cubicBezTo>
                  <a:pt x="5672831" y="4581425"/>
                  <a:pt x="5669111" y="4580185"/>
                  <a:pt x="5666631" y="4580185"/>
                </a:cubicBezTo>
                <a:close/>
                <a:moveTo>
                  <a:pt x="6466581" y="4565303"/>
                </a:moveTo>
                <a:cubicBezTo>
                  <a:pt x="6471543" y="4565303"/>
                  <a:pt x="6474023" y="4566543"/>
                  <a:pt x="6474023" y="4569023"/>
                </a:cubicBezTo>
                <a:cubicBezTo>
                  <a:pt x="6474023" y="4571504"/>
                  <a:pt x="6472783" y="4572744"/>
                  <a:pt x="6470302" y="4572744"/>
                </a:cubicBezTo>
                <a:cubicBezTo>
                  <a:pt x="6467822" y="4572744"/>
                  <a:pt x="6466581" y="4570263"/>
                  <a:pt x="6466581" y="4565303"/>
                </a:cubicBezTo>
                <a:close/>
                <a:moveTo>
                  <a:pt x="5968008" y="4565303"/>
                </a:moveTo>
                <a:cubicBezTo>
                  <a:pt x="5972969" y="4565303"/>
                  <a:pt x="5976690" y="4565303"/>
                  <a:pt x="5979170" y="4565303"/>
                </a:cubicBezTo>
                <a:cubicBezTo>
                  <a:pt x="5981650" y="4565303"/>
                  <a:pt x="5982890" y="4567783"/>
                  <a:pt x="5982890" y="4572744"/>
                </a:cubicBezTo>
                <a:cubicBezTo>
                  <a:pt x="5992812" y="4582666"/>
                  <a:pt x="6005215" y="4585146"/>
                  <a:pt x="6020097" y="4580185"/>
                </a:cubicBezTo>
                <a:lnTo>
                  <a:pt x="6020097" y="4587627"/>
                </a:lnTo>
                <a:cubicBezTo>
                  <a:pt x="6015136" y="4592587"/>
                  <a:pt x="6012656" y="4595068"/>
                  <a:pt x="6012656" y="4595068"/>
                </a:cubicBezTo>
                <a:lnTo>
                  <a:pt x="6005215" y="4587627"/>
                </a:lnTo>
                <a:lnTo>
                  <a:pt x="5990332" y="4587627"/>
                </a:lnTo>
                <a:cubicBezTo>
                  <a:pt x="5995293" y="4592587"/>
                  <a:pt x="5994052" y="4595068"/>
                  <a:pt x="5986611" y="4595068"/>
                </a:cubicBezTo>
                <a:cubicBezTo>
                  <a:pt x="5979170" y="4595068"/>
                  <a:pt x="5975449" y="4595068"/>
                  <a:pt x="5975449" y="4595068"/>
                </a:cubicBezTo>
                <a:cubicBezTo>
                  <a:pt x="5975449" y="4590107"/>
                  <a:pt x="5974208" y="4587627"/>
                  <a:pt x="5971728" y="4587627"/>
                </a:cubicBezTo>
                <a:cubicBezTo>
                  <a:pt x="5969248" y="4587627"/>
                  <a:pt x="5968008" y="4587627"/>
                  <a:pt x="5968008" y="4587627"/>
                </a:cubicBezTo>
                <a:lnTo>
                  <a:pt x="5960566" y="4580185"/>
                </a:lnTo>
                <a:cubicBezTo>
                  <a:pt x="5960566" y="4570263"/>
                  <a:pt x="5963046" y="4565303"/>
                  <a:pt x="5968008" y="4565303"/>
                </a:cubicBezTo>
                <a:close/>
                <a:moveTo>
                  <a:pt x="14883" y="4565303"/>
                </a:moveTo>
                <a:lnTo>
                  <a:pt x="22324" y="4572744"/>
                </a:lnTo>
                <a:lnTo>
                  <a:pt x="14883" y="4572744"/>
                </a:lnTo>
                <a:cubicBezTo>
                  <a:pt x="14883" y="4567783"/>
                  <a:pt x="14883" y="4565303"/>
                  <a:pt x="14883" y="4565303"/>
                </a:cubicBezTo>
                <a:close/>
                <a:moveTo>
                  <a:pt x="5835923" y="4560652"/>
                </a:moveTo>
                <a:cubicBezTo>
                  <a:pt x="5837163" y="4561272"/>
                  <a:pt x="5839023" y="4562822"/>
                  <a:pt x="5841504" y="4565303"/>
                </a:cubicBezTo>
                <a:lnTo>
                  <a:pt x="5834062" y="4565303"/>
                </a:lnTo>
                <a:cubicBezTo>
                  <a:pt x="5834062" y="4565303"/>
                  <a:pt x="5834062" y="4564062"/>
                  <a:pt x="5834062" y="4561582"/>
                </a:cubicBezTo>
                <a:cubicBezTo>
                  <a:pt x="5834062" y="4560342"/>
                  <a:pt x="5834682" y="4560031"/>
                  <a:pt x="5835923" y="4560652"/>
                </a:cubicBezTo>
                <a:close/>
                <a:moveTo>
                  <a:pt x="6273105" y="4557861"/>
                </a:moveTo>
                <a:cubicBezTo>
                  <a:pt x="6273105" y="4557861"/>
                  <a:pt x="6275585" y="4557861"/>
                  <a:pt x="6280547" y="4557861"/>
                </a:cubicBezTo>
                <a:cubicBezTo>
                  <a:pt x="6285508" y="4562822"/>
                  <a:pt x="6286747" y="4566543"/>
                  <a:pt x="6284267" y="4569023"/>
                </a:cubicBezTo>
                <a:cubicBezTo>
                  <a:pt x="6281787" y="4571504"/>
                  <a:pt x="6278067" y="4570263"/>
                  <a:pt x="6273105" y="4565303"/>
                </a:cubicBezTo>
                <a:close/>
                <a:moveTo>
                  <a:pt x="5514082" y="4557861"/>
                </a:moveTo>
                <a:cubicBezTo>
                  <a:pt x="5519043" y="4562822"/>
                  <a:pt x="5521523" y="4565303"/>
                  <a:pt x="5521523" y="4565303"/>
                </a:cubicBezTo>
                <a:lnTo>
                  <a:pt x="5528965" y="4557861"/>
                </a:lnTo>
                <a:cubicBezTo>
                  <a:pt x="5528965" y="4557861"/>
                  <a:pt x="5524003" y="4557861"/>
                  <a:pt x="5514082" y="4557861"/>
                </a:cubicBezTo>
                <a:close/>
                <a:moveTo>
                  <a:pt x="5568032" y="4554140"/>
                </a:moveTo>
                <a:cubicBezTo>
                  <a:pt x="5566792" y="4554140"/>
                  <a:pt x="5566172" y="4555381"/>
                  <a:pt x="5566172" y="4557861"/>
                </a:cubicBezTo>
                <a:lnTo>
                  <a:pt x="5573613" y="4572744"/>
                </a:lnTo>
                <a:cubicBezTo>
                  <a:pt x="5573613" y="4572744"/>
                  <a:pt x="5573613" y="4571504"/>
                  <a:pt x="5573613" y="4569023"/>
                </a:cubicBezTo>
                <a:cubicBezTo>
                  <a:pt x="5573613" y="4566543"/>
                  <a:pt x="5573613" y="4562822"/>
                  <a:pt x="5573613" y="4557861"/>
                </a:cubicBezTo>
                <a:cubicBezTo>
                  <a:pt x="5571132" y="4555381"/>
                  <a:pt x="5569272" y="4554140"/>
                  <a:pt x="5568032" y="4554140"/>
                </a:cubicBezTo>
                <a:close/>
                <a:moveTo>
                  <a:pt x="5497339" y="4554140"/>
                </a:moveTo>
                <a:cubicBezTo>
                  <a:pt x="5496099" y="4554140"/>
                  <a:pt x="5494238" y="4555381"/>
                  <a:pt x="5491758" y="4557861"/>
                </a:cubicBezTo>
                <a:lnTo>
                  <a:pt x="5499199" y="4557861"/>
                </a:lnTo>
                <a:cubicBezTo>
                  <a:pt x="5499199" y="4555381"/>
                  <a:pt x="5498579" y="4554140"/>
                  <a:pt x="5497339" y="4554140"/>
                </a:cubicBezTo>
                <a:close/>
                <a:moveTo>
                  <a:pt x="5960566" y="4542978"/>
                </a:moveTo>
                <a:cubicBezTo>
                  <a:pt x="5965527" y="4542978"/>
                  <a:pt x="5970488" y="4544218"/>
                  <a:pt x="5975449" y="4546699"/>
                </a:cubicBezTo>
                <a:cubicBezTo>
                  <a:pt x="5980410" y="4549180"/>
                  <a:pt x="5982890" y="4552900"/>
                  <a:pt x="5982890" y="4557861"/>
                </a:cubicBezTo>
                <a:cubicBezTo>
                  <a:pt x="5982890" y="4557861"/>
                  <a:pt x="5977929" y="4555380"/>
                  <a:pt x="5968008" y="4550420"/>
                </a:cubicBezTo>
                <a:close/>
                <a:moveTo>
                  <a:pt x="5901035" y="4542978"/>
                </a:moveTo>
                <a:cubicBezTo>
                  <a:pt x="5901035" y="4542978"/>
                  <a:pt x="5903515" y="4544218"/>
                  <a:pt x="5908476" y="4546699"/>
                </a:cubicBezTo>
                <a:cubicBezTo>
                  <a:pt x="5913438" y="4549180"/>
                  <a:pt x="5915918" y="4550420"/>
                  <a:pt x="5915918" y="4550420"/>
                </a:cubicBezTo>
                <a:lnTo>
                  <a:pt x="5901035" y="4550420"/>
                </a:lnTo>
                <a:cubicBezTo>
                  <a:pt x="5901035" y="4545459"/>
                  <a:pt x="5901035" y="4542978"/>
                  <a:pt x="5901035" y="4542978"/>
                </a:cubicBezTo>
                <a:close/>
                <a:moveTo>
                  <a:pt x="6511230" y="4535537"/>
                </a:moveTo>
                <a:cubicBezTo>
                  <a:pt x="6511230" y="4535537"/>
                  <a:pt x="6513710" y="4535537"/>
                  <a:pt x="6518671" y="4535537"/>
                </a:cubicBezTo>
                <a:lnTo>
                  <a:pt x="6511230" y="4542978"/>
                </a:lnTo>
                <a:close/>
                <a:moveTo>
                  <a:pt x="5886152" y="4535537"/>
                </a:moveTo>
                <a:cubicBezTo>
                  <a:pt x="5886152" y="4535537"/>
                  <a:pt x="5888632" y="4538018"/>
                  <a:pt x="5893593" y="4542978"/>
                </a:cubicBezTo>
                <a:lnTo>
                  <a:pt x="5893593" y="4550420"/>
                </a:lnTo>
                <a:lnTo>
                  <a:pt x="5908476" y="4565303"/>
                </a:lnTo>
                <a:lnTo>
                  <a:pt x="5915918" y="4565303"/>
                </a:lnTo>
                <a:lnTo>
                  <a:pt x="5908476" y="4572744"/>
                </a:lnTo>
                <a:cubicBezTo>
                  <a:pt x="5903515" y="4577705"/>
                  <a:pt x="5899794" y="4578945"/>
                  <a:pt x="5897314" y="4576465"/>
                </a:cubicBezTo>
                <a:cubicBezTo>
                  <a:pt x="5894834" y="4573984"/>
                  <a:pt x="5892353" y="4572744"/>
                  <a:pt x="5889873" y="4572744"/>
                </a:cubicBezTo>
                <a:cubicBezTo>
                  <a:pt x="5887393" y="4572744"/>
                  <a:pt x="5883672" y="4575225"/>
                  <a:pt x="5878711" y="4580185"/>
                </a:cubicBezTo>
                <a:cubicBezTo>
                  <a:pt x="5873749" y="4585146"/>
                  <a:pt x="5871269" y="4585146"/>
                  <a:pt x="5871269" y="4580185"/>
                </a:cubicBezTo>
                <a:cubicBezTo>
                  <a:pt x="5866308" y="4560342"/>
                  <a:pt x="5868789" y="4547939"/>
                  <a:pt x="5878711" y="4542978"/>
                </a:cubicBezTo>
                <a:cubicBezTo>
                  <a:pt x="5883672" y="4538018"/>
                  <a:pt x="5886152" y="4535537"/>
                  <a:pt x="5886152" y="4535537"/>
                </a:cubicBezTo>
                <a:close/>
                <a:moveTo>
                  <a:pt x="5871269" y="4535537"/>
                </a:moveTo>
                <a:lnTo>
                  <a:pt x="5871269" y="4542978"/>
                </a:lnTo>
                <a:lnTo>
                  <a:pt x="5863828" y="4542978"/>
                </a:lnTo>
                <a:cubicBezTo>
                  <a:pt x="5868789" y="4538018"/>
                  <a:pt x="5871269" y="4535537"/>
                  <a:pt x="5871269" y="4535537"/>
                </a:cubicBezTo>
                <a:close/>
                <a:moveTo>
                  <a:pt x="5722441" y="4535537"/>
                </a:moveTo>
                <a:cubicBezTo>
                  <a:pt x="5722441" y="4535537"/>
                  <a:pt x="5721201" y="4536777"/>
                  <a:pt x="5718720" y="4539258"/>
                </a:cubicBezTo>
                <a:cubicBezTo>
                  <a:pt x="5716240" y="4541738"/>
                  <a:pt x="5712520" y="4542978"/>
                  <a:pt x="5707558" y="4542978"/>
                </a:cubicBezTo>
                <a:lnTo>
                  <a:pt x="5722441" y="4542978"/>
                </a:lnTo>
                <a:cubicBezTo>
                  <a:pt x="5727402" y="4542978"/>
                  <a:pt x="5731123" y="4542978"/>
                  <a:pt x="5733603" y="4542978"/>
                </a:cubicBezTo>
                <a:cubicBezTo>
                  <a:pt x="5736083" y="4542978"/>
                  <a:pt x="5737324" y="4542978"/>
                  <a:pt x="5737324" y="4542978"/>
                </a:cubicBezTo>
                <a:cubicBezTo>
                  <a:pt x="5737324" y="4547939"/>
                  <a:pt x="5741045" y="4550420"/>
                  <a:pt x="5748486" y="4550420"/>
                </a:cubicBezTo>
                <a:cubicBezTo>
                  <a:pt x="5755927" y="4550420"/>
                  <a:pt x="5759648" y="4547939"/>
                  <a:pt x="5759648" y="4542978"/>
                </a:cubicBezTo>
                <a:lnTo>
                  <a:pt x="5737324" y="4535537"/>
                </a:lnTo>
                <a:cubicBezTo>
                  <a:pt x="5737324" y="4535537"/>
                  <a:pt x="5732363" y="4535537"/>
                  <a:pt x="5722441" y="4535537"/>
                </a:cubicBezTo>
                <a:close/>
                <a:moveTo>
                  <a:pt x="6034980" y="4528095"/>
                </a:moveTo>
                <a:cubicBezTo>
                  <a:pt x="6039942" y="4528095"/>
                  <a:pt x="6044902" y="4530576"/>
                  <a:pt x="6049863" y="4535537"/>
                </a:cubicBezTo>
                <a:lnTo>
                  <a:pt x="6034980" y="4535537"/>
                </a:lnTo>
                <a:cubicBezTo>
                  <a:pt x="6030019" y="4535537"/>
                  <a:pt x="6027539" y="4534297"/>
                  <a:pt x="6027539" y="4531816"/>
                </a:cubicBezTo>
                <a:cubicBezTo>
                  <a:pt x="6027539" y="4529336"/>
                  <a:pt x="6030019" y="4528095"/>
                  <a:pt x="6034980" y="4528095"/>
                </a:cubicBezTo>
                <a:close/>
                <a:moveTo>
                  <a:pt x="5848945" y="4528095"/>
                </a:moveTo>
                <a:cubicBezTo>
                  <a:pt x="5853906" y="4528095"/>
                  <a:pt x="5856386" y="4529336"/>
                  <a:pt x="5856386" y="4531816"/>
                </a:cubicBezTo>
                <a:cubicBezTo>
                  <a:pt x="5856386" y="4534297"/>
                  <a:pt x="5856386" y="4535537"/>
                  <a:pt x="5856386" y="4535537"/>
                </a:cubicBezTo>
                <a:lnTo>
                  <a:pt x="5856386" y="4542978"/>
                </a:lnTo>
                <a:lnTo>
                  <a:pt x="5848945" y="4550420"/>
                </a:lnTo>
                <a:cubicBezTo>
                  <a:pt x="5843984" y="4550420"/>
                  <a:pt x="5841504" y="4547939"/>
                  <a:pt x="5841504" y="4542978"/>
                </a:cubicBezTo>
                <a:close/>
                <a:moveTo>
                  <a:pt x="5662910" y="4528095"/>
                </a:moveTo>
                <a:cubicBezTo>
                  <a:pt x="5672831" y="4528095"/>
                  <a:pt x="5680273" y="4533056"/>
                  <a:pt x="5685234" y="4542978"/>
                </a:cubicBezTo>
                <a:lnTo>
                  <a:pt x="5670351" y="4542978"/>
                </a:lnTo>
                <a:close/>
                <a:moveTo>
                  <a:pt x="5625703" y="4528095"/>
                </a:moveTo>
                <a:cubicBezTo>
                  <a:pt x="5625703" y="4528095"/>
                  <a:pt x="5625703" y="4529336"/>
                  <a:pt x="5625703" y="4531816"/>
                </a:cubicBezTo>
                <a:cubicBezTo>
                  <a:pt x="5625703" y="4534297"/>
                  <a:pt x="5625703" y="4538018"/>
                  <a:pt x="5625703" y="4542978"/>
                </a:cubicBezTo>
                <a:cubicBezTo>
                  <a:pt x="5630664" y="4542978"/>
                  <a:pt x="5633144" y="4540498"/>
                  <a:pt x="5633144" y="4535537"/>
                </a:cubicBezTo>
                <a:close/>
                <a:moveTo>
                  <a:pt x="6459140" y="4520654"/>
                </a:moveTo>
                <a:cubicBezTo>
                  <a:pt x="6459140" y="4520654"/>
                  <a:pt x="6461620" y="4520654"/>
                  <a:pt x="6466581" y="4520654"/>
                </a:cubicBezTo>
                <a:lnTo>
                  <a:pt x="6466581" y="4528095"/>
                </a:lnTo>
                <a:cubicBezTo>
                  <a:pt x="6466581" y="4528095"/>
                  <a:pt x="6465341" y="4528095"/>
                  <a:pt x="6462861" y="4528095"/>
                </a:cubicBezTo>
                <a:cubicBezTo>
                  <a:pt x="6460381" y="4528095"/>
                  <a:pt x="6459140" y="4525615"/>
                  <a:pt x="6459140" y="4520654"/>
                </a:cubicBezTo>
                <a:close/>
                <a:moveTo>
                  <a:pt x="5901035" y="4520654"/>
                </a:moveTo>
                <a:lnTo>
                  <a:pt x="5908476" y="4528095"/>
                </a:lnTo>
                <a:cubicBezTo>
                  <a:pt x="5903515" y="4528095"/>
                  <a:pt x="5899794" y="4528095"/>
                  <a:pt x="5897314" y="4528095"/>
                </a:cubicBezTo>
                <a:cubicBezTo>
                  <a:pt x="5894834" y="4528095"/>
                  <a:pt x="5893593" y="4528095"/>
                  <a:pt x="5893593" y="4528095"/>
                </a:cubicBezTo>
                <a:close/>
                <a:moveTo>
                  <a:pt x="5856386" y="4513213"/>
                </a:moveTo>
                <a:cubicBezTo>
                  <a:pt x="5861348" y="4513213"/>
                  <a:pt x="5866308" y="4514453"/>
                  <a:pt x="5871269" y="4516933"/>
                </a:cubicBezTo>
                <a:cubicBezTo>
                  <a:pt x="5876231" y="4519414"/>
                  <a:pt x="5878711" y="4520654"/>
                  <a:pt x="5878711" y="4520654"/>
                </a:cubicBezTo>
                <a:cubicBezTo>
                  <a:pt x="5878711" y="4525615"/>
                  <a:pt x="5873749" y="4525615"/>
                  <a:pt x="5863828" y="4520654"/>
                </a:cubicBezTo>
                <a:cubicBezTo>
                  <a:pt x="5853906" y="4520654"/>
                  <a:pt x="5851425" y="4518173"/>
                  <a:pt x="5856386" y="4513213"/>
                </a:cubicBezTo>
                <a:close/>
                <a:moveTo>
                  <a:pt x="5521523" y="4513213"/>
                </a:moveTo>
                <a:lnTo>
                  <a:pt x="5514082" y="4528095"/>
                </a:lnTo>
                <a:lnTo>
                  <a:pt x="5528965" y="4520654"/>
                </a:lnTo>
                <a:cubicBezTo>
                  <a:pt x="5528965" y="4520654"/>
                  <a:pt x="5526484" y="4518173"/>
                  <a:pt x="5521523" y="4513213"/>
                </a:cubicBezTo>
                <a:close/>
                <a:moveTo>
                  <a:pt x="5447109" y="4513213"/>
                </a:moveTo>
                <a:lnTo>
                  <a:pt x="5447109" y="4520654"/>
                </a:lnTo>
                <a:cubicBezTo>
                  <a:pt x="5452070" y="4520654"/>
                  <a:pt x="5454551" y="4521894"/>
                  <a:pt x="5454551" y="4524375"/>
                </a:cubicBezTo>
                <a:cubicBezTo>
                  <a:pt x="5454551" y="4526855"/>
                  <a:pt x="5454551" y="4529336"/>
                  <a:pt x="5454551" y="4531816"/>
                </a:cubicBezTo>
                <a:cubicBezTo>
                  <a:pt x="5454551" y="4534297"/>
                  <a:pt x="5457031" y="4535537"/>
                  <a:pt x="5461992" y="4535537"/>
                </a:cubicBezTo>
                <a:cubicBezTo>
                  <a:pt x="5466953" y="4530576"/>
                  <a:pt x="5469433" y="4530576"/>
                  <a:pt x="5469433" y="4535537"/>
                </a:cubicBezTo>
                <a:cubicBezTo>
                  <a:pt x="5474395" y="4530576"/>
                  <a:pt x="5475634" y="4528095"/>
                  <a:pt x="5473154" y="4528095"/>
                </a:cubicBezTo>
                <a:cubicBezTo>
                  <a:pt x="5470674" y="4528095"/>
                  <a:pt x="5470674" y="4525615"/>
                  <a:pt x="5473154" y="4520654"/>
                </a:cubicBezTo>
                <a:cubicBezTo>
                  <a:pt x="5475634" y="4515693"/>
                  <a:pt x="5474395" y="4513213"/>
                  <a:pt x="5469433" y="4513213"/>
                </a:cubicBezTo>
                <a:cubicBezTo>
                  <a:pt x="5464472" y="4513213"/>
                  <a:pt x="5461992" y="4515693"/>
                  <a:pt x="5461992" y="4520654"/>
                </a:cubicBezTo>
                <a:close/>
                <a:moveTo>
                  <a:pt x="6347519" y="4505771"/>
                </a:moveTo>
                <a:cubicBezTo>
                  <a:pt x="6352481" y="4510732"/>
                  <a:pt x="6352481" y="4513213"/>
                  <a:pt x="6347519" y="4513213"/>
                </a:cubicBezTo>
                <a:cubicBezTo>
                  <a:pt x="6342558" y="4513213"/>
                  <a:pt x="6340078" y="4513213"/>
                  <a:pt x="6340078" y="4513213"/>
                </a:cubicBezTo>
                <a:cubicBezTo>
                  <a:pt x="6340078" y="4508252"/>
                  <a:pt x="6342558" y="4505771"/>
                  <a:pt x="6347519" y="4505771"/>
                </a:cubicBezTo>
                <a:close/>
                <a:moveTo>
                  <a:pt x="5968008" y="4505771"/>
                </a:moveTo>
                <a:lnTo>
                  <a:pt x="5997773" y="4528095"/>
                </a:lnTo>
                <a:cubicBezTo>
                  <a:pt x="5997773" y="4528095"/>
                  <a:pt x="5995293" y="4529336"/>
                  <a:pt x="5990332" y="4531816"/>
                </a:cubicBezTo>
                <a:cubicBezTo>
                  <a:pt x="5985370" y="4534297"/>
                  <a:pt x="5980410" y="4535537"/>
                  <a:pt x="5975449" y="4535537"/>
                </a:cubicBezTo>
                <a:cubicBezTo>
                  <a:pt x="5965527" y="4535537"/>
                  <a:pt x="5959326" y="4533056"/>
                  <a:pt x="5956845" y="4528095"/>
                </a:cubicBezTo>
                <a:cubicBezTo>
                  <a:pt x="5954365" y="4523135"/>
                  <a:pt x="5953125" y="4523135"/>
                  <a:pt x="5953125" y="4528095"/>
                </a:cubicBezTo>
                <a:cubicBezTo>
                  <a:pt x="5948163" y="4528095"/>
                  <a:pt x="5945683" y="4528095"/>
                  <a:pt x="5945683" y="4528095"/>
                </a:cubicBezTo>
                <a:lnTo>
                  <a:pt x="5938242" y="4520654"/>
                </a:lnTo>
                <a:cubicBezTo>
                  <a:pt x="5933281" y="4520654"/>
                  <a:pt x="5930801" y="4519414"/>
                  <a:pt x="5930801" y="4516933"/>
                </a:cubicBezTo>
                <a:cubicBezTo>
                  <a:pt x="5930801" y="4514453"/>
                  <a:pt x="5933281" y="4514453"/>
                  <a:pt x="5938242" y="4516933"/>
                </a:cubicBezTo>
                <a:cubicBezTo>
                  <a:pt x="5943203" y="4519414"/>
                  <a:pt x="5948163" y="4520654"/>
                  <a:pt x="5953125" y="4520654"/>
                </a:cubicBezTo>
                <a:cubicBezTo>
                  <a:pt x="5958086" y="4520654"/>
                  <a:pt x="5961807" y="4520654"/>
                  <a:pt x="5964287" y="4520654"/>
                </a:cubicBezTo>
                <a:cubicBezTo>
                  <a:pt x="5966767" y="4520654"/>
                  <a:pt x="5969248" y="4520654"/>
                  <a:pt x="5971728" y="4520654"/>
                </a:cubicBezTo>
                <a:cubicBezTo>
                  <a:pt x="5974208" y="4520654"/>
                  <a:pt x="5975449" y="4519414"/>
                  <a:pt x="5975449" y="4516933"/>
                </a:cubicBezTo>
                <a:cubicBezTo>
                  <a:pt x="5975449" y="4514453"/>
                  <a:pt x="5972969" y="4513213"/>
                  <a:pt x="5968008" y="4513213"/>
                </a:cubicBezTo>
                <a:close/>
                <a:moveTo>
                  <a:pt x="5432226" y="4505771"/>
                </a:moveTo>
                <a:cubicBezTo>
                  <a:pt x="5422305" y="4505771"/>
                  <a:pt x="5424785" y="4510732"/>
                  <a:pt x="5439668" y="4520654"/>
                </a:cubicBezTo>
                <a:lnTo>
                  <a:pt x="5447109" y="4535537"/>
                </a:lnTo>
                <a:cubicBezTo>
                  <a:pt x="5452070" y="4535537"/>
                  <a:pt x="5452070" y="4533056"/>
                  <a:pt x="5447109" y="4528095"/>
                </a:cubicBezTo>
                <a:cubicBezTo>
                  <a:pt x="5442148" y="4523135"/>
                  <a:pt x="5439668" y="4519414"/>
                  <a:pt x="5439668" y="4516933"/>
                </a:cubicBezTo>
                <a:cubicBezTo>
                  <a:pt x="5439668" y="4514453"/>
                  <a:pt x="5439668" y="4513213"/>
                  <a:pt x="5439668" y="4513213"/>
                </a:cubicBezTo>
                <a:cubicBezTo>
                  <a:pt x="5439668" y="4508252"/>
                  <a:pt x="5437188" y="4505771"/>
                  <a:pt x="5432226" y="4505771"/>
                </a:cubicBezTo>
                <a:close/>
                <a:moveTo>
                  <a:pt x="5521523" y="4502051"/>
                </a:moveTo>
                <a:cubicBezTo>
                  <a:pt x="5519043" y="4502051"/>
                  <a:pt x="5516562" y="4503291"/>
                  <a:pt x="5514082" y="4505771"/>
                </a:cubicBezTo>
                <a:lnTo>
                  <a:pt x="5521523" y="4505771"/>
                </a:lnTo>
                <a:lnTo>
                  <a:pt x="5528965" y="4505771"/>
                </a:lnTo>
                <a:cubicBezTo>
                  <a:pt x="5526484" y="4503291"/>
                  <a:pt x="5524004" y="4502051"/>
                  <a:pt x="5521523" y="4502051"/>
                </a:cubicBezTo>
                <a:close/>
                <a:moveTo>
                  <a:pt x="6310312" y="4498330"/>
                </a:moveTo>
                <a:cubicBezTo>
                  <a:pt x="6315274" y="4498330"/>
                  <a:pt x="6318994" y="4499570"/>
                  <a:pt x="6321474" y="4502051"/>
                </a:cubicBezTo>
                <a:cubicBezTo>
                  <a:pt x="6323954" y="4504531"/>
                  <a:pt x="6325195" y="4505771"/>
                  <a:pt x="6325195" y="4505771"/>
                </a:cubicBezTo>
                <a:cubicBezTo>
                  <a:pt x="6325195" y="4505771"/>
                  <a:pt x="6322715" y="4505771"/>
                  <a:pt x="6317754" y="4505771"/>
                </a:cubicBezTo>
                <a:cubicBezTo>
                  <a:pt x="6312792" y="4505771"/>
                  <a:pt x="6309072" y="4505771"/>
                  <a:pt x="6306592" y="4505771"/>
                </a:cubicBezTo>
                <a:cubicBezTo>
                  <a:pt x="6304111" y="4505771"/>
                  <a:pt x="6302871" y="4505771"/>
                  <a:pt x="6302871" y="4505771"/>
                </a:cubicBezTo>
                <a:close/>
                <a:moveTo>
                  <a:pt x="5953125" y="4498330"/>
                </a:moveTo>
                <a:cubicBezTo>
                  <a:pt x="5953125" y="4498330"/>
                  <a:pt x="5953125" y="4500811"/>
                  <a:pt x="5953125" y="4505771"/>
                </a:cubicBezTo>
                <a:cubicBezTo>
                  <a:pt x="5953125" y="4505771"/>
                  <a:pt x="5951884" y="4505771"/>
                  <a:pt x="5949404" y="4505771"/>
                </a:cubicBezTo>
                <a:cubicBezTo>
                  <a:pt x="5946924" y="4505771"/>
                  <a:pt x="5945683" y="4504531"/>
                  <a:pt x="5945683" y="4502051"/>
                </a:cubicBezTo>
                <a:cubicBezTo>
                  <a:pt x="5945683" y="4499570"/>
                  <a:pt x="5948163" y="4498330"/>
                  <a:pt x="5953125" y="4498330"/>
                </a:cubicBezTo>
                <a:close/>
                <a:moveTo>
                  <a:pt x="5893593" y="4498330"/>
                </a:moveTo>
                <a:lnTo>
                  <a:pt x="5901035" y="4505771"/>
                </a:lnTo>
                <a:cubicBezTo>
                  <a:pt x="5910956" y="4510732"/>
                  <a:pt x="5915918" y="4513213"/>
                  <a:pt x="5915918" y="4513213"/>
                </a:cubicBezTo>
                <a:lnTo>
                  <a:pt x="5901035" y="4513213"/>
                </a:lnTo>
                <a:close/>
                <a:moveTo>
                  <a:pt x="5581054" y="4498330"/>
                </a:moveTo>
                <a:cubicBezTo>
                  <a:pt x="5581054" y="4503291"/>
                  <a:pt x="5581054" y="4507011"/>
                  <a:pt x="5581054" y="4509492"/>
                </a:cubicBezTo>
                <a:cubicBezTo>
                  <a:pt x="5581054" y="4511973"/>
                  <a:pt x="5582295" y="4513213"/>
                  <a:pt x="5584775" y="4513213"/>
                </a:cubicBezTo>
                <a:cubicBezTo>
                  <a:pt x="5587255" y="4513213"/>
                  <a:pt x="5588496" y="4510732"/>
                  <a:pt x="5588496" y="4505771"/>
                </a:cubicBezTo>
                <a:lnTo>
                  <a:pt x="5595937" y="4498330"/>
                </a:lnTo>
                <a:close/>
                <a:moveTo>
                  <a:pt x="5417343" y="4498330"/>
                </a:moveTo>
                <a:cubicBezTo>
                  <a:pt x="5417343" y="4498330"/>
                  <a:pt x="5416103" y="4502051"/>
                  <a:pt x="5413623" y="4509492"/>
                </a:cubicBezTo>
                <a:cubicBezTo>
                  <a:pt x="5411143" y="4516933"/>
                  <a:pt x="5409902" y="4523135"/>
                  <a:pt x="5409902" y="4528095"/>
                </a:cubicBezTo>
                <a:lnTo>
                  <a:pt x="5417343" y="4505771"/>
                </a:lnTo>
                <a:close/>
                <a:moveTo>
                  <a:pt x="5402461" y="4498330"/>
                </a:moveTo>
                <a:cubicBezTo>
                  <a:pt x="5397499" y="4503291"/>
                  <a:pt x="5397499" y="4505771"/>
                  <a:pt x="5402461" y="4505771"/>
                </a:cubicBezTo>
                <a:cubicBezTo>
                  <a:pt x="5407422" y="4505771"/>
                  <a:pt x="5409902" y="4504531"/>
                  <a:pt x="5409902" y="4502051"/>
                </a:cubicBezTo>
                <a:cubicBezTo>
                  <a:pt x="5409902" y="4499570"/>
                  <a:pt x="5407422" y="4498330"/>
                  <a:pt x="5402461" y="4498330"/>
                </a:cubicBezTo>
                <a:close/>
                <a:moveTo>
                  <a:pt x="6293941" y="4495353"/>
                </a:moveTo>
                <a:lnTo>
                  <a:pt x="6295429" y="4498330"/>
                </a:lnTo>
                <a:cubicBezTo>
                  <a:pt x="6295429" y="4503291"/>
                  <a:pt x="6292949" y="4505771"/>
                  <a:pt x="6287988" y="4505771"/>
                </a:cubicBezTo>
                <a:lnTo>
                  <a:pt x="6287988" y="4498330"/>
                </a:lnTo>
                <a:close/>
                <a:moveTo>
                  <a:pt x="6227581" y="4495266"/>
                </a:moveTo>
                <a:lnTo>
                  <a:pt x="6227992" y="4495539"/>
                </a:lnTo>
                <a:cubicBezTo>
                  <a:pt x="6228302" y="4496160"/>
                  <a:pt x="6228457" y="4497090"/>
                  <a:pt x="6228457" y="4498330"/>
                </a:cubicBezTo>
                <a:close/>
                <a:moveTo>
                  <a:pt x="6227103" y="4494947"/>
                </a:moveTo>
                <a:lnTo>
                  <a:pt x="6227527" y="4495074"/>
                </a:lnTo>
                <a:lnTo>
                  <a:pt x="6227581" y="4495266"/>
                </a:lnTo>
                <a:close/>
                <a:moveTo>
                  <a:pt x="6226596" y="4494609"/>
                </a:moveTo>
                <a:lnTo>
                  <a:pt x="6227103" y="4494947"/>
                </a:lnTo>
                <a:lnTo>
                  <a:pt x="6226404" y="4494737"/>
                </a:lnTo>
                <a:close/>
                <a:moveTo>
                  <a:pt x="6302871" y="4490888"/>
                </a:moveTo>
                <a:lnTo>
                  <a:pt x="6310312" y="4490888"/>
                </a:lnTo>
                <a:cubicBezTo>
                  <a:pt x="6315274" y="4490888"/>
                  <a:pt x="6317754" y="4490888"/>
                  <a:pt x="6317754" y="4490888"/>
                </a:cubicBezTo>
                <a:cubicBezTo>
                  <a:pt x="6317754" y="4495849"/>
                  <a:pt x="6317754" y="4498330"/>
                  <a:pt x="6317754" y="4498330"/>
                </a:cubicBezTo>
                <a:cubicBezTo>
                  <a:pt x="6317754" y="4498330"/>
                  <a:pt x="6315274" y="4498330"/>
                  <a:pt x="6310312" y="4498330"/>
                </a:cubicBezTo>
                <a:cubicBezTo>
                  <a:pt x="6310312" y="4498330"/>
                  <a:pt x="6307832" y="4495849"/>
                  <a:pt x="6302871" y="4490888"/>
                </a:cubicBezTo>
                <a:close/>
                <a:moveTo>
                  <a:pt x="5982890" y="4490888"/>
                </a:moveTo>
                <a:cubicBezTo>
                  <a:pt x="5987852" y="4490888"/>
                  <a:pt x="5990332" y="4490888"/>
                  <a:pt x="5990332" y="4490888"/>
                </a:cubicBezTo>
                <a:cubicBezTo>
                  <a:pt x="5990332" y="4495849"/>
                  <a:pt x="5989091" y="4498330"/>
                  <a:pt x="5986611" y="4498330"/>
                </a:cubicBezTo>
                <a:cubicBezTo>
                  <a:pt x="5984131" y="4498330"/>
                  <a:pt x="5982890" y="4498330"/>
                  <a:pt x="5982890" y="4498330"/>
                </a:cubicBezTo>
                <a:cubicBezTo>
                  <a:pt x="5982890" y="4498330"/>
                  <a:pt x="5982890" y="4495849"/>
                  <a:pt x="5982890" y="4490888"/>
                </a:cubicBezTo>
                <a:close/>
                <a:moveTo>
                  <a:pt x="5923359" y="4490888"/>
                </a:moveTo>
                <a:cubicBezTo>
                  <a:pt x="5928320" y="4490888"/>
                  <a:pt x="5932041" y="4492128"/>
                  <a:pt x="5934521" y="4494609"/>
                </a:cubicBezTo>
                <a:cubicBezTo>
                  <a:pt x="5937001" y="4497090"/>
                  <a:pt x="5938242" y="4498330"/>
                  <a:pt x="5938242" y="4498330"/>
                </a:cubicBezTo>
                <a:lnTo>
                  <a:pt x="5930801" y="4498330"/>
                </a:lnTo>
                <a:close/>
                <a:moveTo>
                  <a:pt x="5666631" y="4490888"/>
                </a:moveTo>
                <a:cubicBezTo>
                  <a:pt x="5664151" y="4490888"/>
                  <a:pt x="5662910" y="4493369"/>
                  <a:pt x="5662910" y="4498330"/>
                </a:cubicBezTo>
                <a:lnTo>
                  <a:pt x="5662910" y="4505771"/>
                </a:lnTo>
                <a:cubicBezTo>
                  <a:pt x="5662910" y="4505771"/>
                  <a:pt x="5664151" y="4503291"/>
                  <a:pt x="5666631" y="4498330"/>
                </a:cubicBezTo>
                <a:cubicBezTo>
                  <a:pt x="5669111" y="4493369"/>
                  <a:pt x="5669111" y="4490888"/>
                  <a:pt x="5666631" y="4490888"/>
                </a:cubicBezTo>
                <a:close/>
                <a:moveTo>
                  <a:pt x="96738" y="4490888"/>
                </a:moveTo>
                <a:cubicBezTo>
                  <a:pt x="91777" y="4490888"/>
                  <a:pt x="89297" y="4492128"/>
                  <a:pt x="89297" y="4494609"/>
                </a:cubicBezTo>
                <a:cubicBezTo>
                  <a:pt x="89297" y="4497090"/>
                  <a:pt x="90537" y="4498330"/>
                  <a:pt x="93018" y="4498330"/>
                </a:cubicBezTo>
                <a:cubicBezTo>
                  <a:pt x="95498" y="4498330"/>
                  <a:pt x="96738" y="4498330"/>
                  <a:pt x="96738" y="4498330"/>
                </a:cubicBezTo>
                <a:cubicBezTo>
                  <a:pt x="96738" y="4498330"/>
                  <a:pt x="99219" y="4495849"/>
                  <a:pt x="104180" y="4490888"/>
                </a:cubicBezTo>
                <a:close/>
                <a:moveTo>
                  <a:pt x="5551289" y="4487168"/>
                </a:moveTo>
                <a:cubicBezTo>
                  <a:pt x="5548808" y="4487168"/>
                  <a:pt x="5546328" y="4488408"/>
                  <a:pt x="5543847" y="4490888"/>
                </a:cubicBezTo>
                <a:lnTo>
                  <a:pt x="5551289" y="4498330"/>
                </a:lnTo>
                <a:cubicBezTo>
                  <a:pt x="5551289" y="4503291"/>
                  <a:pt x="5548809" y="4508252"/>
                  <a:pt x="5543847" y="4513213"/>
                </a:cubicBezTo>
                <a:lnTo>
                  <a:pt x="5528965" y="4528095"/>
                </a:lnTo>
                <a:cubicBezTo>
                  <a:pt x="5533926" y="4533056"/>
                  <a:pt x="5536406" y="4535537"/>
                  <a:pt x="5536406" y="4535537"/>
                </a:cubicBezTo>
                <a:cubicBezTo>
                  <a:pt x="5541367" y="4535537"/>
                  <a:pt x="5546327" y="4538018"/>
                  <a:pt x="5551289" y="4542978"/>
                </a:cubicBezTo>
                <a:cubicBezTo>
                  <a:pt x="5556250" y="4547939"/>
                  <a:pt x="5557490" y="4551660"/>
                  <a:pt x="5555010" y="4554140"/>
                </a:cubicBezTo>
                <a:cubicBezTo>
                  <a:pt x="5552529" y="4556621"/>
                  <a:pt x="5548809" y="4557861"/>
                  <a:pt x="5543847" y="4557861"/>
                </a:cubicBezTo>
                <a:cubicBezTo>
                  <a:pt x="5538886" y="4552900"/>
                  <a:pt x="5536406" y="4552900"/>
                  <a:pt x="5536406" y="4557861"/>
                </a:cubicBezTo>
                <a:cubicBezTo>
                  <a:pt x="5536406" y="4562822"/>
                  <a:pt x="5536406" y="4567783"/>
                  <a:pt x="5536406" y="4572744"/>
                </a:cubicBezTo>
                <a:cubicBezTo>
                  <a:pt x="5536406" y="4577705"/>
                  <a:pt x="5538886" y="4580185"/>
                  <a:pt x="5543847" y="4580185"/>
                </a:cubicBezTo>
                <a:lnTo>
                  <a:pt x="5543847" y="4572744"/>
                </a:lnTo>
                <a:cubicBezTo>
                  <a:pt x="5543847" y="4567783"/>
                  <a:pt x="5546327" y="4565303"/>
                  <a:pt x="5551289" y="4565303"/>
                </a:cubicBezTo>
                <a:lnTo>
                  <a:pt x="5558730" y="4557861"/>
                </a:lnTo>
                <a:cubicBezTo>
                  <a:pt x="5563692" y="4547939"/>
                  <a:pt x="5569892" y="4544218"/>
                  <a:pt x="5577334" y="4546699"/>
                </a:cubicBezTo>
                <a:cubicBezTo>
                  <a:pt x="5584775" y="4549180"/>
                  <a:pt x="5588496" y="4552900"/>
                  <a:pt x="5588496" y="4557861"/>
                </a:cubicBezTo>
                <a:cubicBezTo>
                  <a:pt x="5588496" y="4572744"/>
                  <a:pt x="5595937" y="4580185"/>
                  <a:pt x="5610820" y="4580185"/>
                </a:cubicBezTo>
                <a:cubicBezTo>
                  <a:pt x="5615781" y="4580185"/>
                  <a:pt x="5618261" y="4577705"/>
                  <a:pt x="5618261" y="4572744"/>
                </a:cubicBezTo>
                <a:cubicBezTo>
                  <a:pt x="5623223" y="4572744"/>
                  <a:pt x="5625703" y="4571504"/>
                  <a:pt x="5625703" y="4569023"/>
                </a:cubicBezTo>
                <a:cubicBezTo>
                  <a:pt x="5625703" y="4566543"/>
                  <a:pt x="5628183" y="4565303"/>
                  <a:pt x="5633144" y="4565303"/>
                </a:cubicBezTo>
                <a:lnTo>
                  <a:pt x="5633144" y="4557861"/>
                </a:lnTo>
                <a:cubicBezTo>
                  <a:pt x="5623223" y="4552900"/>
                  <a:pt x="5618261" y="4550420"/>
                  <a:pt x="5618261" y="4550420"/>
                </a:cubicBezTo>
                <a:cubicBezTo>
                  <a:pt x="5618261" y="4550420"/>
                  <a:pt x="5615781" y="4549180"/>
                  <a:pt x="5610820" y="4546699"/>
                </a:cubicBezTo>
                <a:cubicBezTo>
                  <a:pt x="5605859" y="4544218"/>
                  <a:pt x="5603379" y="4540498"/>
                  <a:pt x="5603379" y="4535537"/>
                </a:cubicBezTo>
                <a:lnTo>
                  <a:pt x="5610820" y="4535537"/>
                </a:lnTo>
                <a:cubicBezTo>
                  <a:pt x="5610820" y="4530576"/>
                  <a:pt x="5609579" y="4528095"/>
                  <a:pt x="5607099" y="4528095"/>
                </a:cubicBezTo>
                <a:cubicBezTo>
                  <a:pt x="5604619" y="4528095"/>
                  <a:pt x="5600899" y="4528095"/>
                  <a:pt x="5595937" y="4528095"/>
                </a:cubicBezTo>
                <a:cubicBezTo>
                  <a:pt x="5590976" y="4533056"/>
                  <a:pt x="5587255" y="4535537"/>
                  <a:pt x="5584775" y="4535537"/>
                </a:cubicBezTo>
                <a:cubicBezTo>
                  <a:pt x="5582295" y="4535537"/>
                  <a:pt x="5579814" y="4536777"/>
                  <a:pt x="5577334" y="4539258"/>
                </a:cubicBezTo>
                <a:cubicBezTo>
                  <a:pt x="5574854" y="4541738"/>
                  <a:pt x="5572372" y="4540498"/>
                  <a:pt x="5569892" y="4535537"/>
                </a:cubicBezTo>
                <a:cubicBezTo>
                  <a:pt x="5567412" y="4530576"/>
                  <a:pt x="5566172" y="4525615"/>
                  <a:pt x="5566172" y="4520654"/>
                </a:cubicBezTo>
                <a:cubicBezTo>
                  <a:pt x="5566172" y="4515693"/>
                  <a:pt x="5566172" y="4510732"/>
                  <a:pt x="5566172" y="4505771"/>
                </a:cubicBezTo>
                <a:cubicBezTo>
                  <a:pt x="5566172" y="4500811"/>
                  <a:pt x="5563692" y="4495849"/>
                  <a:pt x="5558730" y="4490888"/>
                </a:cubicBezTo>
                <a:cubicBezTo>
                  <a:pt x="5556250" y="4488408"/>
                  <a:pt x="5553769" y="4487168"/>
                  <a:pt x="5551289" y="4487168"/>
                </a:cubicBezTo>
                <a:close/>
                <a:moveTo>
                  <a:pt x="6287988" y="4483447"/>
                </a:moveTo>
                <a:cubicBezTo>
                  <a:pt x="6292949" y="4488408"/>
                  <a:pt x="6295429" y="4492128"/>
                  <a:pt x="6295429" y="4494609"/>
                </a:cubicBezTo>
                <a:lnTo>
                  <a:pt x="6293941" y="4495353"/>
                </a:lnTo>
                <a:close/>
                <a:moveTo>
                  <a:pt x="5893593" y="4483447"/>
                </a:moveTo>
                <a:cubicBezTo>
                  <a:pt x="5893593" y="4483447"/>
                  <a:pt x="5896074" y="4483447"/>
                  <a:pt x="5901035" y="4483447"/>
                </a:cubicBezTo>
                <a:cubicBezTo>
                  <a:pt x="5901035" y="4488408"/>
                  <a:pt x="5901035" y="4490888"/>
                  <a:pt x="5901035" y="4490888"/>
                </a:cubicBezTo>
                <a:cubicBezTo>
                  <a:pt x="5901035" y="4490888"/>
                  <a:pt x="5899794" y="4490888"/>
                  <a:pt x="5897314" y="4490888"/>
                </a:cubicBezTo>
                <a:cubicBezTo>
                  <a:pt x="5894834" y="4490888"/>
                  <a:pt x="5893593" y="4488408"/>
                  <a:pt x="5893593" y="4483447"/>
                </a:cubicBezTo>
                <a:close/>
                <a:moveTo>
                  <a:pt x="5447109" y="4483447"/>
                </a:moveTo>
                <a:lnTo>
                  <a:pt x="5447109" y="4490888"/>
                </a:lnTo>
                <a:cubicBezTo>
                  <a:pt x="5452070" y="4490888"/>
                  <a:pt x="5453310" y="4489648"/>
                  <a:pt x="5450830" y="4487168"/>
                </a:cubicBezTo>
                <a:cubicBezTo>
                  <a:pt x="5448350" y="4484687"/>
                  <a:pt x="5447109" y="4483447"/>
                  <a:pt x="5447109" y="4483447"/>
                </a:cubicBezTo>
                <a:close/>
                <a:moveTo>
                  <a:pt x="6191250" y="4476006"/>
                </a:moveTo>
                <a:lnTo>
                  <a:pt x="6196831" y="4477866"/>
                </a:lnTo>
                <a:lnTo>
                  <a:pt x="6191250" y="4483447"/>
                </a:lnTo>
                <a:cubicBezTo>
                  <a:pt x="6191250" y="4478486"/>
                  <a:pt x="6191250" y="4476006"/>
                  <a:pt x="6191250" y="4476006"/>
                </a:cubicBezTo>
                <a:close/>
                <a:moveTo>
                  <a:pt x="5878711" y="4476006"/>
                </a:moveTo>
                <a:lnTo>
                  <a:pt x="5886152" y="4483447"/>
                </a:lnTo>
                <a:lnTo>
                  <a:pt x="5878711" y="4483447"/>
                </a:lnTo>
                <a:close/>
                <a:moveTo>
                  <a:pt x="6261943" y="4468565"/>
                </a:moveTo>
                <a:lnTo>
                  <a:pt x="6273105" y="4476006"/>
                </a:lnTo>
                <a:lnTo>
                  <a:pt x="6265664" y="4476006"/>
                </a:lnTo>
                <a:close/>
                <a:moveTo>
                  <a:pt x="6206133" y="4468564"/>
                </a:moveTo>
                <a:cubicBezTo>
                  <a:pt x="6206133" y="4468564"/>
                  <a:pt x="6206133" y="4469804"/>
                  <a:pt x="6206133" y="4472285"/>
                </a:cubicBezTo>
                <a:cubicBezTo>
                  <a:pt x="6206133" y="4474766"/>
                  <a:pt x="6206133" y="4478486"/>
                  <a:pt x="6206133" y="4483447"/>
                </a:cubicBezTo>
                <a:cubicBezTo>
                  <a:pt x="6201171" y="4488408"/>
                  <a:pt x="6203652" y="4490888"/>
                  <a:pt x="6213574" y="4490888"/>
                </a:cubicBezTo>
                <a:lnTo>
                  <a:pt x="6226404" y="4494737"/>
                </a:lnTo>
                <a:lnTo>
                  <a:pt x="6221015" y="4498330"/>
                </a:lnTo>
                <a:cubicBezTo>
                  <a:pt x="6216054" y="4498330"/>
                  <a:pt x="6209853" y="4495849"/>
                  <a:pt x="6202412" y="4490888"/>
                </a:cubicBezTo>
                <a:cubicBezTo>
                  <a:pt x="6194970" y="4485928"/>
                  <a:pt x="6191250" y="4483447"/>
                  <a:pt x="6191250" y="4483447"/>
                </a:cubicBezTo>
                <a:cubicBezTo>
                  <a:pt x="6196211" y="4483447"/>
                  <a:pt x="6198691" y="4483447"/>
                  <a:pt x="6198691" y="4483447"/>
                </a:cubicBezTo>
                <a:cubicBezTo>
                  <a:pt x="6198691" y="4480967"/>
                  <a:pt x="6198071" y="4479107"/>
                  <a:pt x="6196831" y="4477866"/>
                </a:cubicBezTo>
                <a:close/>
                <a:moveTo>
                  <a:pt x="5834062" y="4468564"/>
                </a:moveTo>
                <a:cubicBezTo>
                  <a:pt x="5834062" y="4468564"/>
                  <a:pt x="5836542" y="4468564"/>
                  <a:pt x="5841504" y="4468564"/>
                </a:cubicBezTo>
                <a:cubicBezTo>
                  <a:pt x="5841504" y="4473525"/>
                  <a:pt x="5840263" y="4476006"/>
                  <a:pt x="5837783" y="4476006"/>
                </a:cubicBezTo>
                <a:cubicBezTo>
                  <a:pt x="5835303" y="4476006"/>
                  <a:pt x="5834062" y="4476006"/>
                  <a:pt x="5834062" y="4476006"/>
                </a:cubicBezTo>
                <a:cubicBezTo>
                  <a:pt x="5834062" y="4476006"/>
                  <a:pt x="5834062" y="4473525"/>
                  <a:pt x="5834062" y="4468564"/>
                </a:cubicBezTo>
                <a:close/>
                <a:moveTo>
                  <a:pt x="6154043" y="4461123"/>
                </a:moveTo>
                <a:cubicBezTo>
                  <a:pt x="6154043" y="4461123"/>
                  <a:pt x="6156523" y="4461123"/>
                  <a:pt x="6161484" y="4461123"/>
                </a:cubicBezTo>
                <a:cubicBezTo>
                  <a:pt x="6166445" y="4466084"/>
                  <a:pt x="6168926" y="4468564"/>
                  <a:pt x="6168926" y="4468564"/>
                </a:cubicBezTo>
                <a:cubicBezTo>
                  <a:pt x="6168926" y="4468564"/>
                  <a:pt x="6166445" y="4468564"/>
                  <a:pt x="6161484" y="4468564"/>
                </a:cubicBezTo>
                <a:close/>
                <a:moveTo>
                  <a:pt x="6131718" y="4461123"/>
                </a:moveTo>
                <a:lnTo>
                  <a:pt x="6146601" y="4476006"/>
                </a:lnTo>
                <a:cubicBezTo>
                  <a:pt x="6146601" y="4480966"/>
                  <a:pt x="6145361" y="4482207"/>
                  <a:pt x="6142881" y="4479726"/>
                </a:cubicBezTo>
                <a:cubicBezTo>
                  <a:pt x="6140401" y="4477246"/>
                  <a:pt x="6139160" y="4474766"/>
                  <a:pt x="6139160" y="4472285"/>
                </a:cubicBezTo>
                <a:cubicBezTo>
                  <a:pt x="6139160" y="4469804"/>
                  <a:pt x="6136680" y="4466084"/>
                  <a:pt x="6131718" y="4461123"/>
                </a:cubicBezTo>
                <a:close/>
                <a:moveTo>
                  <a:pt x="5856386" y="4461123"/>
                </a:moveTo>
                <a:cubicBezTo>
                  <a:pt x="5861348" y="4461123"/>
                  <a:pt x="5861348" y="4463603"/>
                  <a:pt x="5856386" y="4468564"/>
                </a:cubicBezTo>
                <a:cubicBezTo>
                  <a:pt x="5856386" y="4468564"/>
                  <a:pt x="5856386" y="4471045"/>
                  <a:pt x="5856386" y="4476006"/>
                </a:cubicBezTo>
                <a:cubicBezTo>
                  <a:pt x="5851425" y="4476006"/>
                  <a:pt x="5850186" y="4473525"/>
                  <a:pt x="5852666" y="4468564"/>
                </a:cubicBezTo>
                <a:cubicBezTo>
                  <a:pt x="5855146" y="4463603"/>
                  <a:pt x="5856386" y="4461123"/>
                  <a:pt x="5856386" y="4461123"/>
                </a:cubicBezTo>
                <a:close/>
                <a:moveTo>
                  <a:pt x="5737324" y="4461123"/>
                </a:moveTo>
                <a:cubicBezTo>
                  <a:pt x="5737324" y="4461123"/>
                  <a:pt x="5737324" y="4463603"/>
                  <a:pt x="5737324" y="4468564"/>
                </a:cubicBezTo>
                <a:cubicBezTo>
                  <a:pt x="5737324" y="4473525"/>
                  <a:pt x="5736083" y="4476006"/>
                  <a:pt x="5733603" y="4476006"/>
                </a:cubicBezTo>
                <a:cubicBezTo>
                  <a:pt x="5731123" y="4476006"/>
                  <a:pt x="5729883" y="4473525"/>
                  <a:pt x="5729883" y="4468564"/>
                </a:cubicBezTo>
                <a:close/>
                <a:moveTo>
                  <a:pt x="6287988" y="4453681"/>
                </a:moveTo>
                <a:cubicBezTo>
                  <a:pt x="6287988" y="4453681"/>
                  <a:pt x="6289229" y="4454921"/>
                  <a:pt x="6291709" y="4457402"/>
                </a:cubicBezTo>
                <a:cubicBezTo>
                  <a:pt x="6294189" y="4459883"/>
                  <a:pt x="6295429" y="4461123"/>
                  <a:pt x="6295429" y="4461123"/>
                </a:cubicBezTo>
                <a:cubicBezTo>
                  <a:pt x="6295429" y="4461123"/>
                  <a:pt x="6292949" y="4461123"/>
                  <a:pt x="6287988" y="4461123"/>
                </a:cubicBezTo>
                <a:cubicBezTo>
                  <a:pt x="6287988" y="4456162"/>
                  <a:pt x="6287988" y="4453681"/>
                  <a:pt x="6287988" y="4453681"/>
                </a:cubicBezTo>
                <a:close/>
                <a:moveTo>
                  <a:pt x="6191250" y="4453681"/>
                </a:moveTo>
                <a:cubicBezTo>
                  <a:pt x="6191250" y="4453681"/>
                  <a:pt x="6198691" y="4453681"/>
                  <a:pt x="6213574" y="4453681"/>
                </a:cubicBezTo>
                <a:cubicBezTo>
                  <a:pt x="6218535" y="4458642"/>
                  <a:pt x="6224736" y="4461123"/>
                  <a:pt x="6232177" y="4461123"/>
                </a:cubicBezTo>
                <a:cubicBezTo>
                  <a:pt x="6239619" y="4461123"/>
                  <a:pt x="6245820" y="4461123"/>
                  <a:pt x="6250781" y="4461123"/>
                </a:cubicBezTo>
                <a:lnTo>
                  <a:pt x="6261943" y="4468564"/>
                </a:lnTo>
                <a:lnTo>
                  <a:pt x="6250781" y="4476006"/>
                </a:lnTo>
                <a:cubicBezTo>
                  <a:pt x="6245820" y="4471045"/>
                  <a:pt x="6243340" y="4468564"/>
                  <a:pt x="6243340" y="4468564"/>
                </a:cubicBezTo>
                <a:lnTo>
                  <a:pt x="6235898" y="4476006"/>
                </a:lnTo>
                <a:cubicBezTo>
                  <a:pt x="6235898" y="4471045"/>
                  <a:pt x="6230937" y="4467324"/>
                  <a:pt x="6221015" y="4464844"/>
                </a:cubicBezTo>
                <a:cubicBezTo>
                  <a:pt x="6211094" y="4462363"/>
                  <a:pt x="6206133" y="4461123"/>
                  <a:pt x="6206133" y="4461123"/>
                </a:cubicBezTo>
                <a:cubicBezTo>
                  <a:pt x="6206133" y="4461123"/>
                  <a:pt x="6203652" y="4459883"/>
                  <a:pt x="6198691" y="4457402"/>
                </a:cubicBezTo>
                <a:cubicBezTo>
                  <a:pt x="6193730" y="4454921"/>
                  <a:pt x="6191250" y="4453681"/>
                  <a:pt x="6191250" y="4453681"/>
                </a:cubicBezTo>
                <a:close/>
                <a:moveTo>
                  <a:pt x="5819179" y="4453681"/>
                </a:moveTo>
                <a:lnTo>
                  <a:pt x="5826621" y="4453681"/>
                </a:lnTo>
                <a:lnTo>
                  <a:pt x="5826621" y="4461123"/>
                </a:lnTo>
                <a:cubicBezTo>
                  <a:pt x="5821660" y="4461123"/>
                  <a:pt x="5819179" y="4461123"/>
                  <a:pt x="5819179" y="4461123"/>
                </a:cubicBezTo>
                <a:cubicBezTo>
                  <a:pt x="5819179" y="4461123"/>
                  <a:pt x="5819179" y="4458642"/>
                  <a:pt x="5819179" y="4453681"/>
                </a:cubicBezTo>
                <a:close/>
                <a:moveTo>
                  <a:pt x="5811738" y="4453681"/>
                </a:moveTo>
                <a:lnTo>
                  <a:pt x="5819179" y="4461123"/>
                </a:lnTo>
                <a:lnTo>
                  <a:pt x="5811738" y="4461123"/>
                </a:lnTo>
                <a:cubicBezTo>
                  <a:pt x="5811738" y="4461123"/>
                  <a:pt x="5811738" y="4458642"/>
                  <a:pt x="5811738" y="4453681"/>
                </a:cubicBezTo>
                <a:close/>
                <a:moveTo>
                  <a:pt x="5707558" y="4453681"/>
                </a:moveTo>
                <a:lnTo>
                  <a:pt x="5715000" y="4461123"/>
                </a:lnTo>
                <a:lnTo>
                  <a:pt x="5715000" y="4468564"/>
                </a:lnTo>
                <a:lnTo>
                  <a:pt x="5714070" y="4468564"/>
                </a:lnTo>
                <a:cubicBezTo>
                  <a:pt x="5712209" y="4468564"/>
                  <a:pt x="5710038" y="4468564"/>
                  <a:pt x="5707558" y="4468564"/>
                </a:cubicBezTo>
                <a:lnTo>
                  <a:pt x="5692676" y="4461123"/>
                </a:lnTo>
                <a:cubicBezTo>
                  <a:pt x="5692676" y="4456162"/>
                  <a:pt x="5695156" y="4454921"/>
                  <a:pt x="5700117" y="4457402"/>
                </a:cubicBezTo>
                <a:cubicBezTo>
                  <a:pt x="5705078" y="4459883"/>
                  <a:pt x="5707558" y="4458642"/>
                  <a:pt x="5707558" y="4453681"/>
                </a:cubicBezTo>
                <a:close/>
                <a:moveTo>
                  <a:pt x="104180" y="4438799"/>
                </a:moveTo>
                <a:cubicBezTo>
                  <a:pt x="104180" y="4438799"/>
                  <a:pt x="104180" y="4441279"/>
                  <a:pt x="104180" y="4446240"/>
                </a:cubicBezTo>
                <a:lnTo>
                  <a:pt x="96738" y="4446240"/>
                </a:lnTo>
                <a:cubicBezTo>
                  <a:pt x="96738" y="4441279"/>
                  <a:pt x="99219" y="4438799"/>
                  <a:pt x="104180" y="4438799"/>
                </a:cubicBezTo>
                <a:close/>
                <a:moveTo>
                  <a:pt x="5707558" y="4431357"/>
                </a:moveTo>
                <a:lnTo>
                  <a:pt x="5715000" y="4431357"/>
                </a:lnTo>
                <a:cubicBezTo>
                  <a:pt x="5715000" y="4431357"/>
                  <a:pt x="5712520" y="4433838"/>
                  <a:pt x="5707558" y="4438799"/>
                </a:cubicBezTo>
                <a:close/>
                <a:moveTo>
                  <a:pt x="5633144" y="4431357"/>
                </a:moveTo>
                <a:lnTo>
                  <a:pt x="5640586" y="4438799"/>
                </a:lnTo>
                <a:lnTo>
                  <a:pt x="5655468" y="4431357"/>
                </a:lnTo>
                <a:cubicBezTo>
                  <a:pt x="5655468" y="4431357"/>
                  <a:pt x="5652988" y="4431357"/>
                  <a:pt x="5648027" y="4431357"/>
                </a:cubicBezTo>
                <a:cubicBezTo>
                  <a:pt x="5643066" y="4431357"/>
                  <a:pt x="5640586" y="4431357"/>
                  <a:pt x="5640586" y="4431357"/>
                </a:cubicBezTo>
                <a:close/>
                <a:moveTo>
                  <a:pt x="5506640" y="4431357"/>
                </a:moveTo>
                <a:cubicBezTo>
                  <a:pt x="5506640" y="4436318"/>
                  <a:pt x="5510361" y="4438799"/>
                  <a:pt x="5517802" y="4438799"/>
                </a:cubicBezTo>
                <a:cubicBezTo>
                  <a:pt x="5525244" y="4438799"/>
                  <a:pt x="5528965" y="4437559"/>
                  <a:pt x="5528965" y="4435078"/>
                </a:cubicBezTo>
                <a:cubicBezTo>
                  <a:pt x="5528965" y="4432597"/>
                  <a:pt x="5525244" y="4431357"/>
                  <a:pt x="5517802" y="4431357"/>
                </a:cubicBezTo>
                <a:cubicBezTo>
                  <a:pt x="5510361" y="4431357"/>
                  <a:pt x="5506640" y="4431357"/>
                  <a:pt x="5506640" y="4431357"/>
                </a:cubicBezTo>
                <a:close/>
                <a:moveTo>
                  <a:pt x="5387578" y="4431357"/>
                </a:moveTo>
                <a:lnTo>
                  <a:pt x="5395019" y="4438799"/>
                </a:lnTo>
                <a:cubicBezTo>
                  <a:pt x="5395019" y="4438799"/>
                  <a:pt x="5395019" y="4436318"/>
                  <a:pt x="5395019" y="4431357"/>
                </a:cubicBezTo>
                <a:cubicBezTo>
                  <a:pt x="5390058" y="4431357"/>
                  <a:pt x="5387578" y="4431357"/>
                  <a:pt x="5387578" y="4431357"/>
                </a:cubicBezTo>
                <a:close/>
                <a:moveTo>
                  <a:pt x="6377285" y="4423916"/>
                </a:moveTo>
                <a:lnTo>
                  <a:pt x="6392167" y="4431357"/>
                </a:lnTo>
                <a:lnTo>
                  <a:pt x="6377285" y="4431357"/>
                </a:lnTo>
                <a:close/>
                <a:moveTo>
                  <a:pt x="5588496" y="4423916"/>
                </a:moveTo>
                <a:lnTo>
                  <a:pt x="5595937" y="4431357"/>
                </a:lnTo>
                <a:lnTo>
                  <a:pt x="5595937" y="4423916"/>
                </a:lnTo>
                <a:cubicBezTo>
                  <a:pt x="5590976" y="4423916"/>
                  <a:pt x="5588496" y="4423916"/>
                  <a:pt x="5588496" y="4423916"/>
                </a:cubicBezTo>
                <a:close/>
                <a:moveTo>
                  <a:pt x="5536406" y="4423916"/>
                </a:moveTo>
                <a:cubicBezTo>
                  <a:pt x="5531445" y="4423916"/>
                  <a:pt x="5530205" y="4427636"/>
                  <a:pt x="5532685" y="4435078"/>
                </a:cubicBezTo>
                <a:cubicBezTo>
                  <a:pt x="5535165" y="4442519"/>
                  <a:pt x="5533926" y="4446240"/>
                  <a:pt x="5528965" y="4446240"/>
                </a:cubicBezTo>
                <a:cubicBezTo>
                  <a:pt x="5528965" y="4446240"/>
                  <a:pt x="5527724" y="4446240"/>
                  <a:pt x="5525244" y="4446240"/>
                </a:cubicBezTo>
                <a:cubicBezTo>
                  <a:pt x="5522764" y="4446240"/>
                  <a:pt x="5519043" y="4446240"/>
                  <a:pt x="5514082" y="4446240"/>
                </a:cubicBezTo>
                <a:cubicBezTo>
                  <a:pt x="5509120" y="4446240"/>
                  <a:pt x="5509120" y="4448721"/>
                  <a:pt x="5514082" y="4453681"/>
                </a:cubicBezTo>
                <a:cubicBezTo>
                  <a:pt x="5519043" y="4458642"/>
                  <a:pt x="5525244" y="4458642"/>
                  <a:pt x="5532685" y="4453681"/>
                </a:cubicBezTo>
                <a:cubicBezTo>
                  <a:pt x="5540127" y="4448721"/>
                  <a:pt x="5543847" y="4448721"/>
                  <a:pt x="5543847" y="4453681"/>
                </a:cubicBezTo>
                <a:cubicBezTo>
                  <a:pt x="5548809" y="4458642"/>
                  <a:pt x="5551289" y="4462363"/>
                  <a:pt x="5551289" y="4464844"/>
                </a:cubicBezTo>
                <a:cubicBezTo>
                  <a:pt x="5551289" y="4467324"/>
                  <a:pt x="5553769" y="4468564"/>
                  <a:pt x="5558730" y="4468564"/>
                </a:cubicBezTo>
                <a:lnTo>
                  <a:pt x="5558730" y="4461123"/>
                </a:lnTo>
                <a:cubicBezTo>
                  <a:pt x="5553769" y="4461123"/>
                  <a:pt x="5553769" y="4458642"/>
                  <a:pt x="5558730" y="4453681"/>
                </a:cubicBezTo>
                <a:cubicBezTo>
                  <a:pt x="5568652" y="4443759"/>
                  <a:pt x="5566172" y="4438799"/>
                  <a:pt x="5551289" y="4438799"/>
                </a:cubicBezTo>
                <a:cubicBezTo>
                  <a:pt x="5546327" y="4438799"/>
                  <a:pt x="5543847" y="4436318"/>
                  <a:pt x="5543847" y="4431357"/>
                </a:cubicBezTo>
                <a:cubicBezTo>
                  <a:pt x="5543847" y="4426396"/>
                  <a:pt x="5541367" y="4423916"/>
                  <a:pt x="5536406" y="4423916"/>
                </a:cubicBezTo>
                <a:close/>
                <a:moveTo>
                  <a:pt x="5484316" y="4423916"/>
                </a:moveTo>
                <a:lnTo>
                  <a:pt x="5484316" y="4438799"/>
                </a:lnTo>
                <a:lnTo>
                  <a:pt x="5491758" y="4438799"/>
                </a:lnTo>
                <a:lnTo>
                  <a:pt x="5491758" y="4431357"/>
                </a:lnTo>
                <a:cubicBezTo>
                  <a:pt x="5496719" y="4431357"/>
                  <a:pt x="5496719" y="4430117"/>
                  <a:pt x="5491758" y="4427636"/>
                </a:cubicBezTo>
                <a:cubicBezTo>
                  <a:pt x="5486796" y="4425156"/>
                  <a:pt x="5484316" y="4423916"/>
                  <a:pt x="5484316" y="4423916"/>
                </a:cubicBezTo>
                <a:close/>
                <a:moveTo>
                  <a:pt x="5461992" y="4423916"/>
                </a:moveTo>
                <a:cubicBezTo>
                  <a:pt x="5461992" y="4423916"/>
                  <a:pt x="5460751" y="4426396"/>
                  <a:pt x="5458271" y="4431357"/>
                </a:cubicBezTo>
                <a:cubicBezTo>
                  <a:pt x="5455791" y="4436318"/>
                  <a:pt x="5457031" y="4438799"/>
                  <a:pt x="5461992" y="4438799"/>
                </a:cubicBezTo>
                <a:lnTo>
                  <a:pt x="5469433" y="4431357"/>
                </a:lnTo>
                <a:close/>
                <a:moveTo>
                  <a:pt x="5365254" y="4423916"/>
                </a:moveTo>
                <a:cubicBezTo>
                  <a:pt x="5365254" y="4423916"/>
                  <a:pt x="5365254" y="4426396"/>
                  <a:pt x="5365254" y="4431357"/>
                </a:cubicBezTo>
                <a:lnTo>
                  <a:pt x="5372695" y="4423916"/>
                </a:lnTo>
                <a:cubicBezTo>
                  <a:pt x="5367734" y="4423916"/>
                  <a:pt x="5365254" y="4423916"/>
                  <a:pt x="5365254" y="4423916"/>
                </a:cubicBezTo>
                <a:close/>
                <a:moveTo>
                  <a:pt x="5945683" y="4416474"/>
                </a:moveTo>
                <a:lnTo>
                  <a:pt x="5953125" y="4423916"/>
                </a:lnTo>
                <a:lnTo>
                  <a:pt x="5968008" y="4416474"/>
                </a:lnTo>
                <a:cubicBezTo>
                  <a:pt x="5972969" y="4421435"/>
                  <a:pt x="5975449" y="4426396"/>
                  <a:pt x="5975449" y="4431357"/>
                </a:cubicBezTo>
                <a:lnTo>
                  <a:pt x="5982890" y="4431357"/>
                </a:lnTo>
                <a:lnTo>
                  <a:pt x="5990332" y="4423916"/>
                </a:lnTo>
                <a:lnTo>
                  <a:pt x="5997773" y="4423916"/>
                </a:lnTo>
                <a:lnTo>
                  <a:pt x="6005215" y="4416474"/>
                </a:lnTo>
                <a:lnTo>
                  <a:pt x="6005215" y="4423916"/>
                </a:lnTo>
                <a:cubicBezTo>
                  <a:pt x="6005215" y="4423916"/>
                  <a:pt x="6007695" y="4426396"/>
                  <a:pt x="6012656" y="4431357"/>
                </a:cubicBezTo>
                <a:lnTo>
                  <a:pt x="6020097" y="4431357"/>
                </a:lnTo>
                <a:cubicBezTo>
                  <a:pt x="6015136" y="4436318"/>
                  <a:pt x="6013897" y="4438799"/>
                  <a:pt x="6016377" y="4438799"/>
                </a:cubicBezTo>
                <a:cubicBezTo>
                  <a:pt x="6018857" y="4438799"/>
                  <a:pt x="6020097" y="4441279"/>
                  <a:pt x="6020097" y="4446240"/>
                </a:cubicBezTo>
                <a:lnTo>
                  <a:pt x="6020097" y="4453681"/>
                </a:lnTo>
                <a:cubicBezTo>
                  <a:pt x="6010176" y="4453681"/>
                  <a:pt x="6005215" y="4452441"/>
                  <a:pt x="6005215" y="4449961"/>
                </a:cubicBezTo>
                <a:cubicBezTo>
                  <a:pt x="6005215" y="4447480"/>
                  <a:pt x="6002734" y="4446240"/>
                  <a:pt x="5997773" y="4446240"/>
                </a:cubicBezTo>
                <a:cubicBezTo>
                  <a:pt x="5992812" y="4446240"/>
                  <a:pt x="5989091" y="4447480"/>
                  <a:pt x="5986611" y="4449961"/>
                </a:cubicBezTo>
                <a:cubicBezTo>
                  <a:pt x="5984131" y="4452441"/>
                  <a:pt x="5982890" y="4453681"/>
                  <a:pt x="5982890" y="4453681"/>
                </a:cubicBezTo>
                <a:cubicBezTo>
                  <a:pt x="5977929" y="4453681"/>
                  <a:pt x="5972969" y="4453681"/>
                  <a:pt x="5968008" y="4453681"/>
                </a:cubicBezTo>
                <a:cubicBezTo>
                  <a:pt x="5972969" y="4448721"/>
                  <a:pt x="5972969" y="4445000"/>
                  <a:pt x="5968008" y="4442519"/>
                </a:cubicBezTo>
                <a:cubicBezTo>
                  <a:pt x="5963046" y="4440039"/>
                  <a:pt x="5960566" y="4441279"/>
                  <a:pt x="5960566" y="4446240"/>
                </a:cubicBezTo>
                <a:cubicBezTo>
                  <a:pt x="5960566" y="4451201"/>
                  <a:pt x="5959326" y="4453681"/>
                  <a:pt x="5956845" y="4453681"/>
                </a:cubicBezTo>
                <a:cubicBezTo>
                  <a:pt x="5954365" y="4453681"/>
                  <a:pt x="5953125" y="4451201"/>
                  <a:pt x="5953125" y="4446240"/>
                </a:cubicBezTo>
                <a:cubicBezTo>
                  <a:pt x="5953125" y="4446240"/>
                  <a:pt x="5951884" y="4445000"/>
                  <a:pt x="5949404" y="4442519"/>
                </a:cubicBezTo>
                <a:cubicBezTo>
                  <a:pt x="5946924" y="4440039"/>
                  <a:pt x="5943203" y="4438799"/>
                  <a:pt x="5938242" y="4438799"/>
                </a:cubicBezTo>
                <a:lnTo>
                  <a:pt x="5923359" y="4438799"/>
                </a:lnTo>
                <a:lnTo>
                  <a:pt x="5930801" y="4423916"/>
                </a:lnTo>
                <a:cubicBezTo>
                  <a:pt x="5935762" y="4418955"/>
                  <a:pt x="5940722" y="4416474"/>
                  <a:pt x="5945683" y="4416474"/>
                </a:cubicBezTo>
                <a:close/>
                <a:moveTo>
                  <a:pt x="5744765" y="4416474"/>
                </a:moveTo>
                <a:cubicBezTo>
                  <a:pt x="5749727" y="4416474"/>
                  <a:pt x="5752207" y="4416474"/>
                  <a:pt x="5752207" y="4416474"/>
                </a:cubicBezTo>
                <a:lnTo>
                  <a:pt x="5759648" y="4416474"/>
                </a:lnTo>
                <a:cubicBezTo>
                  <a:pt x="5759648" y="4421435"/>
                  <a:pt x="5762128" y="4423916"/>
                  <a:pt x="5767090" y="4423916"/>
                </a:cubicBezTo>
                <a:lnTo>
                  <a:pt x="5767090" y="4431357"/>
                </a:lnTo>
                <a:lnTo>
                  <a:pt x="5767090" y="4438799"/>
                </a:lnTo>
                <a:cubicBezTo>
                  <a:pt x="5772051" y="4448721"/>
                  <a:pt x="5777011" y="4452441"/>
                  <a:pt x="5781972" y="4449961"/>
                </a:cubicBezTo>
                <a:cubicBezTo>
                  <a:pt x="5786934" y="4447480"/>
                  <a:pt x="5789414" y="4448721"/>
                  <a:pt x="5789414" y="4453681"/>
                </a:cubicBezTo>
                <a:lnTo>
                  <a:pt x="5789414" y="4461123"/>
                </a:lnTo>
                <a:cubicBezTo>
                  <a:pt x="5784452" y="4461123"/>
                  <a:pt x="5779492" y="4459883"/>
                  <a:pt x="5774531" y="4457402"/>
                </a:cubicBezTo>
                <a:cubicBezTo>
                  <a:pt x="5769570" y="4454921"/>
                  <a:pt x="5767090" y="4456162"/>
                  <a:pt x="5767090" y="4461123"/>
                </a:cubicBezTo>
                <a:cubicBezTo>
                  <a:pt x="5767090" y="4466084"/>
                  <a:pt x="5767090" y="4468564"/>
                  <a:pt x="5767090" y="4468564"/>
                </a:cubicBezTo>
                <a:lnTo>
                  <a:pt x="5774531" y="4476006"/>
                </a:lnTo>
                <a:lnTo>
                  <a:pt x="5781972" y="4476006"/>
                </a:lnTo>
                <a:lnTo>
                  <a:pt x="5796855" y="4476006"/>
                </a:lnTo>
                <a:cubicBezTo>
                  <a:pt x="5801817" y="4485928"/>
                  <a:pt x="5804297" y="4485928"/>
                  <a:pt x="5804297" y="4476006"/>
                </a:cubicBezTo>
                <a:lnTo>
                  <a:pt x="5811738" y="4476006"/>
                </a:lnTo>
                <a:cubicBezTo>
                  <a:pt x="5811738" y="4480966"/>
                  <a:pt x="5812979" y="4484687"/>
                  <a:pt x="5815459" y="4487168"/>
                </a:cubicBezTo>
                <a:cubicBezTo>
                  <a:pt x="5817939" y="4489648"/>
                  <a:pt x="5819179" y="4492128"/>
                  <a:pt x="5819179" y="4494609"/>
                </a:cubicBezTo>
                <a:cubicBezTo>
                  <a:pt x="5819179" y="4497090"/>
                  <a:pt x="5819179" y="4498330"/>
                  <a:pt x="5819179" y="4498330"/>
                </a:cubicBezTo>
                <a:lnTo>
                  <a:pt x="5796855" y="4498330"/>
                </a:lnTo>
                <a:cubicBezTo>
                  <a:pt x="5791894" y="4498330"/>
                  <a:pt x="5786934" y="4497090"/>
                  <a:pt x="5781972" y="4494609"/>
                </a:cubicBezTo>
                <a:cubicBezTo>
                  <a:pt x="5777011" y="4492128"/>
                  <a:pt x="5774531" y="4490888"/>
                  <a:pt x="5774531" y="4490888"/>
                </a:cubicBezTo>
                <a:cubicBezTo>
                  <a:pt x="5769570" y="4490888"/>
                  <a:pt x="5764609" y="4488408"/>
                  <a:pt x="5759648" y="4483447"/>
                </a:cubicBezTo>
                <a:cubicBezTo>
                  <a:pt x="5754687" y="4473525"/>
                  <a:pt x="5752207" y="4463603"/>
                  <a:pt x="5752207" y="4453681"/>
                </a:cubicBezTo>
                <a:lnTo>
                  <a:pt x="5737324" y="4446240"/>
                </a:lnTo>
                <a:cubicBezTo>
                  <a:pt x="5732363" y="4446240"/>
                  <a:pt x="5727402" y="4443759"/>
                  <a:pt x="5722441" y="4438799"/>
                </a:cubicBezTo>
                <a:lnTo>
                  <a:pt x="5729883" y="4438799"/>
                </a:lnTo>
                <a:cubicBezTo>
                  <a:pt x="5729883" y="4438799"/>
                  <a:pt x="5732363" y="4438799"/>
                  <a:pt x="5737324" y="4438799"/>
                </a:cubicBezTo>
                <a:cubicBezTo>
                  <a:pt x="5742285" y="4438799"/>
                  <a:pt x="5744765" y="4438799"/>
                  <a:pt x="5744765" y="4438799"/>
                </a:cubicBezTo>
                <a:cubicBezTo>
                  <a:pt x="5749727" y="4433838"/>
                  <a:pt x="5752207" y="4431357"/>
                  <a:pt x="5752207" y="4431357"/>
                </a:cubicBezTo>
                <a:cubicBezTo>
                  <a:pt x="5752207" y="4431357"/>
                  <a:pt x="5749727" y="4428877"/>
                  <a:pt x="5744765" y="4423916"/>
                </a:cubicBezTo>
                <a:close/>
                <a:moveTo>
                  <a:pt x="5555010" y="4412754"/>
                </a:moveTo>
                <a:cubicBezTo>
                  <a:pt x="5552529" y="4412754"/>
                  <a:pt x="5551289" y="4413994"/>
                  <a:pt x="5551289" y="4416474"/>
                </a:cubicBezTo>
                <a:cubicBezTo>
                  <a:pt x="5551289" y="4421435"/>
                  <a:pt x="5555010" y="4423916"/>
                  <a:pt x="5562451" y="4423916"/>
                </a:cubicBezTo>
                <a:cubicBezTo>
                  <a:pt x="5569892" y="4423916"/>
                  <a:pt x="5571133" y="4421435"/>
                  <a:pt x="5566172" y="4416474"/>
                </a:cubicBezTo>
                <a:cubicBezTo>
                  <a:pt x="5561211" y="4413994"/>
                  <a:pt x="5557490" y="4412754"/>
                  <a:pt x="5555010" y="4412754"/>
                </a:cubicBezTo>
                <a:close/>
                <a:moveTo>
                  <a:pt x="6044282" y="4411824"/>
                </a:moveTo>
                <a:cubicBezTo>
                  <a:pt x="6045522" y="4411203"/>
                  <a:pt x="6047382" y="4411514"/>
                  <a:pt x="6049863" y="4412754"/>
                </a:cubicBezTo>
                <a:cubicBezTo>
                  <a:pt x="6054824" y="4415234"/>
                  <a:pt x="6054824" y="4418955"/>
                  <a:pt x="6049863" y="4423916"/>
                </a:cubicBezTo>
                <a:cubicBezTo>
                  <a:pt x="6044902" y="4428877"/>
                  <a:pt x="6047383" y="4431357"/>
                  <a:pt x="6057304" y="4431357"/>
                </a:cubicBezTo>
                <a:cubicBezTo>
                  <a:pt x="6062266" y="4431357"/>
                  <a:pt x="6067226" y="4431357"/>
                  <a:pt x="6072187" y="4431357"/>
                </a:cubicBezTo>
                <a:lnTo>
                  <a:pt x="6101953" y="4431357"/>
                </a:lnTo>
                <a:cubicBezTo>
                  <a:pt x="6101953" y="4431357"/>
                  <a:pt x="6099473" y="4432597"/>
                  <a:pt x="6094511" y="4435078"/>
                </a:cubicBezTo>
                <a:cubicBezTo>
                  <a:pt x="6089550" y="4437559"/>
                  <a:pt x="6084590" y="4438799"/>
                  <a:pt x="6079629" y="4438799"/>
                </a:cubicBezTo>
                <a:cubicBezTo>
                  <a:pt x="6074667" y="4438799"/>
                  <a:pt x="6069707" y="4441279"/>
                  <a:pt x="6064746" y="4446240"/>
                </a:cubicBezTo>
                <a:cubicBezTo>
                  <a:pt x="6064746" y="4446240"/>
                  <a:pt x="6063505" y="4445000"/>
                  <a:pt x="6061025" y="4442519"/>
                </a:cubicBezTo>
                <a:cubicBezTo>
                  <a:pt x="6058545" y="4440039"/>
                  <a:pt x="6054824" y="4438799"/>
                  <a:pt x="6049863" y="4438799"/>
                </a:cubicBezTo>
                <a:lnTo>
                  <a:pt x="6042422" y="4438799"/>
                </a:lnTo>
                <a:lnTo>
                  <a:pt x="6042422" y="4431357"/>
                </a:lnTo>
                <a:cubicBezTo>
                  <a:pt x="6037460" y="4431357"/>
                  <a:pt x="6037460" y="4428877"/>
                  <a:pt x="6042422" y="4423916"/>
                </a:cubicBezTo>
                <a:lnTo>
                  <a:pt x="6042422" y="4416474"/>
                </a:lnTo>
                <a:cubicBezTo>
                  <a:pt x="6042422" y="4413994"/>
                  <a:pt x="6043041" y="4412444"/>
                  <a:pt x="6044282" y="4411824"/>
                </a:cubicBezTo>
                <a:close/>
                <a:moveTo>
                  <a:pt x="5848945" y="4409033"/>
                </a:moveTo>
                <a:lnTo>
                  <a:pt x="5863828" y="4416474"/>
                </a:lnTo>
                <a:cubicBezTo>
                  <a:pt x="5868789" y="4416474"/>
                  <a:pt x="5872510" y="4416474"/>
                  <a:pt x="5874990" y="4416474"/>
                </a:cubicBezTo>
                <a:cubicBezTo>
                  <a:pt x="5877470" y="4416474"/>
                  <a:pt x="5881191" y="4416474"/>
                  <a:pt x="5886152" y="4416474"/>
                </a:cubicBezTo>
                <a:lnTo>
                  <a:pt x="5901035" y="4423916"/>
                </a:lnTo>
                <a:cubicBezTo>
                  <a:pt x="5905996" y="4428877"/>
                  <a:pt x="5908476" y="4428877"/>
                  <a:pt x="5908476" y="4423916"/>
                </a:cubicBezTo>
                <a:lnTo>
                  <a:pt x="5923359" y="4423916"/>
                </a:lnTo>
                <a:cubicBezTo>
                  <a:pt x="5923359" y="4428877"/>
                  <a:pt x="5920879" y="4432597"/>
                  <a:pt x="5915918" y="4435078"/>
                </a:cubicBezTo>
                <a:cubicBezTo>
                  <a:pt x="5910956" y="4437559"/>
                  <a:pt x="5905996" y="4438799"/>
                  <a:pt x="5901035" y="4438799"/>
                </a:cubicBezTo>
                <a:lnTo>
                  <a:pt x="5893593" y="4431357"/>
                </a:lnTo>
                <a:cubicBezTo>
                  <a:pt x="5888632" y="4431357"/>
                  <a:pt x="5883672" y="4430117"/>
                  <a:pt x="5878711" y="4427636"/>
                </a:cubicBezTo>
                <a:cubicBezTo>
                  <a:pt x="5873749" y="4425156"/>
                  <a:pt x="5868789" y="4423916"/>
                  <a:pt x="5863828" y="4423916"/>
                </a:cubicBezTo>
                <a:cubicBezTo>
                  <a:pt x="5858867" y="4423916"/>
                  <a:pt x="5858867" y="4426396"/>
                  <a:pt x="5863828" y="4431357"/>
                </a:cubicBezTo>
                <a:lnTo>
                  <a:pt x="5848945" y="4431357"/>
                </a:lnTo>
                <a:cubicBezTo>
                  <a:pt x="5839024" y="4421435"/>
                  <a:pt x="5839024" y="4413994"/>
                  <a:pt x="5848945" y="4409033"/>
                </a:cubicBezTo>
                <a:close/>
                <a:moveTo>
                  <a:pt x="5715000" y="4409033"/>
                </a:moveTo>
                <a:cubicBezTo>
                  <a:pt x="5715000" y="4409033"/>
                  <a:pt x="5716240" y="4410273"/>
                  <a:pt x="5718720" y="4412754"/>
                </a:cubicBezTo>
                <a:cubicBezTo>
                  <a:pt x="5721201" y="4415234"/>
                  <a:pt x="5722441" y="4416474"/>
                  <a:pt x="5722441" y="4416474"/>
                </a:cubicBezTo>
                <a:cubicBezTo>
                  <a:pt x="5722441" y="4416474"/>
                  <a:pt x="5719961" y="4416474"/>
                  <a:pt x="5715000" y="4416474"/>
                </a:cubicBezTo>
                <a:lnTo>
                  <a:pt x="5707558" y="4416474"/>
                </a:lnTo>
                <a:cubicBezTo>
                  <a:pt x="5707558" y="4411514"/>
                  <a:pt x="5710038" y="4409033"/>
                  <a:pt x="5715000" y="4409033"/>
                </a:cubicBezTo>
                <a:close/>
                <a:moveTo>
                  <a:pt x="5512221" y="4404382"/>
                </a:moveTo>
                <a:cubicBezTo>
                  <a:pt x="5510981" y="4403762"/>
                  <a:pt x="5509121" y="4404072"/>
                  <a:pt x="5506640" y="4405312"/>
                </a:cubicBezTo>
                <a:cubicBezTo>
                  <a:pt x="5501679" y="4407793"/>
                  <a:pt x="5501679" y="4411514"/>
                  <a:pt x="5506640" y="4416474"/>
                </a:cubicBezTo>
                <a:cubicBezTo>
                  <a:pt x="5511602" y="4421435"/>
                  <a:pt x="5514082" y="4421435"/>
                  <a:pt x="5514082" y="4416474"/>
                </a:cubicBezTo>
                <a:cubicBezTo>
                  <a:pt x="5514082" y="4416474"/>
                  <a:pt x="5514082" y="4413994"/>
                  <a:pt x="5514082" y="4409033"/>
                </a:cubicBezTo>
                <a:cubicBezTo>
                  <a:pt x="5514082" y="4406553"/>
                  <a:pt x="5513462" y="4405002"/>
                  <a:pt x="5512221" y="4404382"/>
                </a:cubicBezTo>
                <a:close/>
                <a:moveTo>
                  <a:pt x="6154043" y="4401592"/>
                </a:moveTo>
                <a:cubicBezTo>
                  <a:pt x="6159004" y="4401592"/>
                  <a:pt x="6161484" y="4401592"/>
                  <a:pt x="6161484" y="4401592"/>
                </a:cubicBezTo>
                <a:cubicBezTo>
                  <a:pt x="6161484" y="4406552"/>
                  <a:pt x="6161484" y="4409033"/>
                  <a:pt x="6161484" y="4409033"/>
                </a:cubicBezTo>
                <a:cubicBezTo>
                  <a:pt x="6156523" y="4409033"/>
                  <a:pt x="6154043" y="4406552"/>
                  <a:pt x="6154043" y="4401592"/>
                </a:cubicBezTo>
                <a:close/>
                <a:moveTo>
                  <a:pt x="5715000" y="4401592"/>
                </a:moveTo>
                <a:lnTo>
                  <a:pt x="5722441" y="4401592"/>
                </a:lnTo>
                <a:lnTo>
                  <a:pt x="5715000" y="4409033"/>
                </a:lnTo>
                <a:cubicBezTo>
                  <a:pt x="5715000" y="4409033"/>
                  <a:pt x="5715000" y="4406552"/>
                  <a:pt x="5715000" y="4401592"/>
                </a:cubicBezTo>
                <a:close/>
                <a:moveTo>
                  <a:pt x="5484316" y="4401592"/>
                </a:moveTo>
                <a:cubicBezTo>
                  <a:pt x="5484316" y="4401592"/>
                  <a:pt x="5485557" y="4404072"/>
                  <a:pt x="5488037" y="4409033"/>
                </a:cubicBezTo>
                <a:cubicBezTo>
                  <a:pt x="5490517" y="4413994"/>
                  <a:pt x="5491758" y="4416474"/>
                  <a:pt x="5491758" y="4416474"/>
                </a:cubicBezTo>
                <a:cubicBezTo>
                  <a:pt x="5491758" y="4416474"/>
                  <a:pt x="5491758" y="4413994"/>
                  <a:pt x="5491758" y="4409033"/>
                </a:cubicBezTo>
                <a:cubicBezTo>
                  <a:pt x="5491758" y="4404072"/>
                  <a:pt x="5491758" y="4401592"/>
                  <a:pt x="5491758" y="4401592"/>
                </a:cubicBezTo>
                <a:cubicBezTo>
                  <a:pt x="5491758" y="4401592"/>
                  <a:pt x="5489277" y="4401592"/>
                  <a:pt x="5484316" y="4401592"/>
                </a:cubicBezTo>
                <a:close/>
                <a:moveTo>
                  <a:pt x="5767090" y="4394150"/>
                </a:moveTo>
                <a:lnTo>
                  <a:pt x="5781972" y="4401592"/>
                </a:lnTo>
                <a:lnTo>
                  <a:pt x="5796855" y="4409033"/>
                </a:lnTo>
                <a:cubicBezTo>
                  <a:pt x="5796855" y="4404072"/>
                  <a:pt x="5801817" y="4401592"/>
                  <a:pt x="5811738" y="4401592"/>
                </a:cubicBezTo>
                <a:cubicBezTo>
                  <a:pt x="5821660" y="4401592"/>
                  <a:pt x="5826621" y="4404072"/>
                  <a:pt x="5826621" y="4409033"/>
                </a:cubicBezTo>
                <a:lnTo>
                  <a:pt x="5819179" y="4416474"/>
                </a:lnTo>
                <a:cubicBezTo>
                  <a:pt x="5809258" y="4416474"/>
                  <a:pt x="5804297" y="4418955"/>
                  <a:pt x="5804297" y="4423916"/>
                </a:cubicBezTo>
                <a:lnTo>
                  <a:pt x="5781972" y="4416474"/>
                </a:lnTo>
                <a:lnTo>
                  <a:pt x="5759648" y="4416474"/>
                </a:lnTo>
                <a:cubicBezTo>
                  <a:pt x="5759648" y="4411514"/>
                  <a:pt x="5759648" y="4406552"/>
                  <a:pt x="5759648" y="4401592"/>
                </a:cubicBezTo>
                <a:close/>
                <a:moveTo>
                  <a:pt x="5685155" y="4391142"/>
                </a:moveTo>
                <a:lnTo>
                  <a:pt x="5690350" y="4393220"/>
                </a:lnTo>
                <a:cubicBezTo>
                  <a:pt x="5693141" y="4393840"/>
                  <a:pt x="5696396" y="4394150"/>
                  <a:pt x="5700117" y="4394150"/>
                </a:cubicBezTo>
                <a:cubicBezTo>
                  <a:pt x="5705078" y="4394150"/>
                  <a:pt x="5707558" y="4395390"/>
                  <a:pt x="5707558" y="4397871"/>
                </a:cubicBezTo>
                <a:cubicBezTo>
                  <a:pt x="5707558" y="4400352"/>
                  <a:pt x="5705078" y="4401592"/>
                  <a:pt x="5700117" y="4401592"/>
                </a:cubicBezTo>
                <a:cubicBezTo>
                  <a:pt x="5696396" y="4401592"/>
                  <a:pt x="5691978" y="4398801"/>
                  <a:pt x="5686862" y="4393220"/>
                </a:cubicBezTo>
                <a:close/>
                <a:moveTo>
                  <a:pt x="5678537" y="4382740"/>
                </a:moveTo>
                <a:lnTo>
                  <a:pt x="5681513" y="4386709"/>
                </a:lnTo>
                <a:lnTo>
                  <a:pt x="5685155" y="4391142"/>
                </a:lnTo>
                <a:lnTo>
                  <a:pt x="5683374" y="4390429"/>
                </a:lnTo>
                <a:cubicBezTo>
                  <a:pt x="5681513" y="4389189"/>
                  <a:pt x="5680118" y="4387639"/>
                  <a:pt x="5679188" y="4385779"/>
                </a:cubicBezTo>
                <a:close/>
                <a:moveTo>
                  <a:pt x="6146601" y="4379267"/>
                </a:moveTo>
                <a:lnTo>
                  <a:pt x="6176367" y="4386709"/>
                </a:lnTo>
                <a:lnTo>
                  <a:pt x="6154043" y="4386709"/>
                </a:lnTo>
                <a:close/>
                <a:moveTo>
                  <a:pt x="6079629" y="4379267"/>
                </a:moveTo>
                <a:lnTo>
                  <a:pt x="6101953" y="4386709"/>
                </a:lnTo>
                <a:lnTo>
                  <a:pt x="6087070" y="4386709"/>
                </a:lnTo>
                <a:cubicBezTo>
                  <a:pt x="6082109" y="4381748"/>
                  <a:pt x="6079629" y="4379267"/>
                  <a:pt x="6079629" y="4379267"/>
                </a:cubicBezTo>
                <a:close/>
                <a:moveTo>
                  <a:pt x="5670351" y="4371826"/>
                </a:moveTo>
                <a:cubicBezTo>
                  <a:pt x="5675313" y="4371826"/>
                  <a:pt x="5677793" y="4371826"/>
                  <a:pt x="5677793" y="4371826"/>
                </a:cubicBezTo>
                <a:cubicBezTo>
                  <a:pt x="5677793" y="4371826"/>
                  <a:pt x="5677793" y="4374307"/>
                  <a:pt x="5677793" y="4379267"/>
                </a:cubicBezTo>
                <a:lnTo>
                  <a:pt x="5678537" y="4382740"/>
                </a:lnTo>
                <a:lnTo>
                  <a:pt x="5676630" y="4380198"/>
                </a:lnTo>
                <a:cubicBezTo>
                  <a:pt x="5672444" y="4374616"/>
                  <a:pt x="5670351" y="4371826"/>
                  <a:pt x="5670351" y="4371826"/>
                </a:cubicBezTo>
                <a:close/>
                <a:moveTo>
                  <a:pt x="5930801" y="4364385"/>
                </a:moveTo>
                <a:cubicBezTo>
                  <a:pt x="5930801" y="4364385"/>
                  <a:pt x="5933281" y="4366865"/>
                  <a:pt x="5938242" y="4371826"/>
                </a:cubicBezTo>
                <a:cubicBezTo>
                  <a:pt x="5938242" y="4371826"/>
                  <a:pt x="5935762" y="4371826"/>
                  <a:pt x="5930801" y="4371826"/>
                </a:cubicBezTo>
                <a:close/>
                <a:moveTo>
                  <a:pt x="5841504" y="4356943"/>
                </a:moveTo>
                <a:cubicBezTo>
                  <a:pt x="5841504" y="4361904"/>
                  <a:pt x="5841504" y="4364385"/>
                  <a:pt x="5841504" y="4364385"/>
                </a:cubicBezTo>
                <a:cubicBezTo>
                  <a:pt x="5841504" y="4364385"/>
                  <a:pt x="5839024" y="4364385"/>
                  <a:pt x="5834062" y="4364385"/>
                </a:cubicBezTo>
                <a:cubicBezTo>
                  <a:pt x="5834062" y="4359424"/>
                  <a:pt x="5836542" y="4356943"/>
                  <a:pt x="5841504" y="4356943"/>
                </a:cubicBezTo>
                <a:close/>
                <a:moveTo>
                  <a:pt x="5897314" y="4353222"/>
                </a:moveTo>
                <a:cubicBezTo>
                  <a:pt x="5899795" y="4353222"/>
                  <a:pt x="5903516" y="4354462"/>
                  <a:pt x="5908476" y="4356943"/>
                </a:cubicBezTo>
                <a:lnTo>
                  <a:pt x="5915918" y="4364385"/>
                </a:lnTo>
                <a:cubicBezTo>
                  <a:pt x="5915918" y="4369345"/>
                  <a:pt x="5913438" y="4369345"/>
                  <a:pt x="5908476" y="4364385"/>
                </a:cubicBezTo>
                <a:cubicBezTo>
                  <a:pt x="5908476" y="4359424"/>
                  <a:pt x="5905996" y="4359424"/>
                  <a:pt x="5901035" y="4364385"/>
                </a:cubicBezTo>
                <a:lnTo>
                  <a:pt x="5893593" y="4356943"/>
                </a:lnTo>
                <a:cubicBezTo>
                  <a:pt x="5893593" y="4354462"/>
                  <a:pt x="5894834" y="4353222"/>
                  <a:pt x="5897314" y="4353222"/>
                </a:cubicBezTo>
                <a:close/>
                <a:moveTo>
                  <a:pt x="6198691" y="4349502"/>
                </a:moveTo>
                <a:cubicBezTo>
                  <a:pt x="6198691" y="4349502"/>
                  <a:pt x="6198691" y="4351982"/>
                  <a:pt x="6198691" y="4356943"/>
                </a:cubicBezTo>
                <a:lnTo>
                  <a:pt x="6191250" y="4356943"/>
                </a:lnTo>
                <a:cubicBezTo>
                  <a:pt x="6191250" y="4356943"/>
                  <a:pt x="6191250" y="4355703"/>
                  <a:pt x="6191250" y="4353222"/>
                </a:cubicBezTo>
                <a:cubicBezTo>
                  <a:pt x="6191250" y="4350742"/>
                  <a:pt x="6193730" y="4349502"/>
                  <a:pt x="6198691" y="4349502"/>
                </a:cubicBezTo>
                <a:close/>
                <a:moveTo>
                  <a:pt x="6101953" y="4349502"/>
                </a:moveTo>
                <a:lnTo>
                  <a:pt x="6116836" y="4349502"/>
                </a:lnTo>
                <a:cubicBezTo>
                  <a:pt x="6116836" y="4354462"/>
                  <a:pt x="6119316" y="4356943"/>
                  <a:pt x="6124277" y="4356943"/>
                </a:cubicBezTo>
                <a:lnTo>
                  <a:pt x="6131718" y="4356943"/>
                </a:lnTo>
                <a:lnTo>
                  <a:pt x="6139160" y="4364385"/>
                </a:lnTo>
                <a:cubicBezTo>
                  <a:pt x="6134199" y="4364385"/>
                  <a:pt x="6131718" y="4366865"/>
                  <a:pt x="6131718" y="4371826"/>
                </a:cubicBezTo>
                <a:cubicBezTo>
                  <a:pt x="6131718" y="4376787"/>
                  <a:pt x="6126757" y="4374307"/>
                  <a:pt x="6116836" y="4364385"/>
                </a:cubicBezTo>
                <a:close/>
                <a:moveTo>
                  <a:pt x="5878711" y="4349502"/>
                </a:moveTo>
                <a:cubicBezTo>
                  <a:pt x="5878711" y="4349502"/>
                  <a:pt x="5879951" y="4350742"/>
                  <a:pt x="5882431" y="4353222"/>
                </a:cubicBezTo>
                <a:cubicBezTo>
                  <a:pt x="5884911" y="4355703"/>
                  <a:pt x="5886152" y="4356943"/>
                  <a:pt x="5886152" y="4356943"/>
                </a:cubicBezTo>
                <a:lnTo>
                  <a:pt x="5878711" y="4356943"/>
                </a:lnTo>
                <a:close/>
                <a:moveTo>
                  <a:pt x="6008935" y="4342060"/>
                </a:moveTo>
                <a:cubicBezTo>
                  <a:pt x="6011415" y="4342060"/>
                  <a:pt x="6013897" y="4344541"/>
                  <a:pt x="6016377" y="4349502"/>
                </a:cubicBezTo>
                <a:cubicBezTo>
                  <a:pt x="6018857" y="4354462"/>
                  <a:pt x="6018857" y="4356943"/>
                  <a:pt x="6016377" y="4356943"/>
                </a:cubicBezTo>
                <a:cubicBezTo>
                  <a:pt x="6013897" y="4356943"/>
                  <a:pt x="6011415" y="4354462"/>
                  <a:pt x="6008935" y="4349502"/>
                </a:cubicBezTo>
                <a:cubicBezTo>
                  <a:pt x="6006455" y="4344541"/>
                  <a:pt x="6006455" y="4342060"/>
                  <a:pt x="6008935" y="4342060"/>
                </a:cubicBezTo>
                <a:close/>
                <a:moveTo>
                  <a:pt x="5990332" y="4342060"/>
                </a:moveTo>
                <a:cubicBezTo>
                  <a:pt x="5990332" y="4342060"/>
                  <a:pt x="5992812" y="4344541"/>
                  <a:pt x="5997773" y="4349502"/>
                </a:cubicBezTo>
                <a:cubicBezTo>
                  <a:pt x="5997773" y="4349502"/>
                  <a:pt x="5997773" y="4350742"/>
                  <a:pt x="5997773" y="4353222"/>
                </a:cubicBezTo>
                <a:cubicBezTo>
                  <a:pt x="5997773" y="4355703"/>
                  <a:pt x="6000253" y="4356943"/>
                  <a:pt x="6005215" y="4356943"/>
                </a:cubicBezTo>
                <a:cubicBezTo>
                  <a:pt x="6005215" y="4361904"/>
                  <a:pt x="6000253" y="4361904"/>
                  <a:pt x="5990332" y="4356943"/>
                </a:cubicBezTo>
                <a:cubicBezTo>
                  <a:pt x="5980410" y="4351982"/>
                  <a:pt x="5980410" y="4347021"/>
                  <a:pt x="5990332" y="4342060"/>
                </a:cubicBezTo>
                <a:close/>
                <a:moveTo>
                  <a:pt x="5677793" y="4342060"/>
                </a:moveTo>
                <a:lnTo>
                  <a:pt x="5700117" y="4349502"/>
                </a:lnTo>
                <a:lnTo>
                  <a:pt x="5685234" y="4349502"/>
                </a:lnTo>
                <a:cubicBezTo>
                  <a:pt x="5685234" y="4349502"/>
                  <a:pt x="5683993" y="4348262"/>
                  <a:pt x="5681513" y="4345781"/>
                </a:cubicBezTo>
                <a:cubicBezTo>
                  <a:pt x="5679033" y="4343300"/>
                  <a:pt x="5677793" y="4342060"/>
                  <a:pt x="5677793" y="4342060"/>
                </a:cubicBezTo>
                <a:close/>
                <a:moveTo>
                  <a:pt x="5581054" y="4342060"/>
                </a:moveTo>
                <a:cubicBezTo>
                  <a:pt x="5581054" y="4342060"/>
                  <a:pt x="5581054" y="4343300"/>
                  <a:pt x="5581054" y="4345781"/>
                </a:cubicBezTo>
                <a:cubicBezTo>
                  <a:pt x="5581054" y="4348262"/>
                  <a:pt x="5581054" y="4349502"/>
                  <a:pt x="5581054" y="4349502"/>
                </a:cubicBezTo>
                <a:cubicBezTo>
                  <a:pt x="5581054" y="4349502"/>
                  <a:pt x="5578574" y="4349502"/>
                  <a:pt x="5573613" y="4349502"/>
                </a:cubicBezTo>
                <a:close/>
                <a:moveTo>
                  <a:pt x="6116836" y="4334619"/>
                </a:moveTo>
                <a:cubicBezTo>
                  <a:pt x="6121797" y="4334619"/>
                  <a:pt x="6130478" y="4335859"/>
                  <a:pt x="6142881" y="4338340"/>
                </a:cubicBezTo>
                <a:cubicBezTo>
                  <a:pt x="6155283" y="4340820"/>
                  <a:pt x="6163964" y="4342060"/>
                  <a:pt x="6168926" y="4342060"/>
                </a:cubicBezTo>
                <a:lnTo>
                  <a:pt x="6183808" y="4349502"/>
                </a:lnTo>
                <a:lnTo>
                  <a:pt x="6183808" y="4356943"/>
                </a:lnTo>
                <a:cubicBezTo>
                  <a:pt x="6178847" y="4361904"/>
                  <a:pt x="6176367" y="4364385"/>
                  <a:pt x="6176367" y="4364385"/>
                </a:cubicBezTo>
                <a:lnTo>
                  <a:pt x="6176367" y="4371826"/>
                </a:lnTo>
                <a:lnTo>
                  <a:pt x="6161484" y="4364385"/>
                </a:lnTo>
                <a:cubicBezTo>
                  <a:pt x="6156523" y="4354462"/>
                  <a:pt x="6154043" y="4351982"/>
                  <a:pt x="6154043" y="4356943"/>
                </a:cubicBezTo>
                <a:lnTo>
                  <a:pt x="6146601" y="4349502"/>
                </a:lnTo>
                <a:cubicBezTo>
                  <a:pt x="6146601" y="4349502"/>
                  <a:pt x="6142881" y="4349502"/>
                  <a:pt x="6135439" y="4349502"/>
                </a:cubicBezTo>
                <a:cubicBezTo>
                  <a:pt x="6127998" y="4349502"/>
                  <a:pt x="6124277" y="4348262"/>
                  <a:pt x="6124277" y="4345781"/>
                </a:cubicBezTo>
                <a:cubicBezTo>
                  <a:pt x="6124277" y="4343300"/>
                  <a:pt x="6121797" y="4339580"/>
                  <a:pt x="6116836" y="4334619"/>
                </a:cubicBezTo>
                <a:close/>
                <a:moveTo>
                  <a:pt x="5796855" y="4334619"/>
                </a:moveTo>
                <a:lnTo>
                  <a:pt x="5819179" y="4334619"/>
                </a:lnTo>
                <a:lnTo>
                  <a:pt x="5819179" y="4342060"/>
                </a:lnTo>
                <a:cubicBezTo>
                  <a:pt x="5819179" y="4347021"/>
                  <a:pt x="5817939" y="4349502"/>
                  <a:pt x="5815459" y="4349502"/>
                </a:cubicBezTo>
                <a:cubicBezTo>
                  <a:pt x="5812979" y="4349502"/>
                  <a:pt x="5811738" y="4351982"/>
                  <a:pt x="5811738" y="4356943"/>
                </a:cubicBezTo>
                <a:lnTo>
                  <a:pt x="5796855" y="4349502"/>
                </a:lnTo>
                <a:cubicBezTo>
                  <a:pt x="5796855" y="4349502"/>
                  <a:pt x="5795615" y="4348262"/>
                  <a:pt x="5793135" y="4345781"/>
                </a:cubicBezTo>
                <a:cubicBezTo>
                  <a:pt x="5790654" y="4343300"/>
                  <a:pt x="5789414" y="4342060"/>
                  <a:pt x="5789414" y="4342060"/>
                </a:cubicBezTo>
                <a:lnTo>
                  <a:pt x="5781972" y="4342060"/>
                </a:lnTo>
                <a:close/>
                <a:moveTo>
                  <a:pt x="5744765" y="4334619"/>
                </a:moveTo>
                <a:lnTo>
                  <a:pt x="5752207" y="4334619"/>
                </a:lnTo>
                <a:cubicBezTo>
                  <a:pt x="5752207" y="4334619"/>
                  <a:pt x="5750966" y="4335859"/>
                  <a:pt x="5748486" y="4338340"/>
                </a:cubicBezTo>
                <a:cubicBezTo>
                  <a:pt x="5746006" y="4340820"/>
                  <a:pt x="5744765" y="4339580"/>
                  <a:pt x="5744765" y="4334619"/>
                </a:cubicBezTo>
                <a:close/>
                <a:moveTo>
                  <a:pt x="44649" y="4334619"/>
                </a:moveTo>
                <a:cubicBezTo>
                  <a:pt x="49610" y="4334619"/>
                  <a:pt x="52090" y="4337100"/>
                  <a:pt x="52090" y="4342060"/>
                </a:cubicBezTo>
                <a:cubicBezTo>
                  <a:pt x="52090" y="4347021"/>
                  <a:pt x="50850" y="4349502"/>
                  <a:pt x="48369" y="4349502"/>
                </a:cubicBezTo>
                <a:cubicBezTo>
                  <a:pt x="45889" y="4349502"/>
                  <a:pt x="44649" y="4347021"/>
                  <a:pt x="44649" y="4342060"/>
                </a:cubicBezTo>
                <a:close/>
                <a:moveTo>
                  <a:pt x="5447109" y="4327178"/>
                </a:moveTo>
                <a:lnTo>
                  <a:pt x="5447109" y="4342060"/>
                </a:lnTo>
                <a:cubicBezTo>
                  <a:pt x="5452070" y="4342060"/>
                  <a:pt x="5454551" y="4339580"/>
                  <a:pt x="5454551" y="4334619"/>
                </a:cubicBezTo>
                <a:close/>
                <a:moveTo>
                  <a:pt x="5848945" y="4319736"/>
                </a:moveTo>
                <a:lnTo>
                  <a:pt x="5848945" y="4327178"/>
                </a:lnTo>
                <a:cubicBezTo>
                  <a:pt x="5853906" y="4327178"/>
                  <a:pt x="5856386" y="4327178"/>
                  <a:pt x="5856386" y="4327178"/>
                </a:cubicBezTo>
                <a:cubicBezTo>
                  <a:pt x="5856386" y="4322217"/>
                  <a:pt x="5855146" y="4319736"/>
                  <a:pt x="5852666" y="4319736"/>
                </a:cubicBezTo>
                <a:cubicBezTo>
                  <a:pt x="5850186" y="4319736"/>
                  <a:pt x="5848945" y="4319736"/>
                  <a:pt x="5848945" y="4319736"/>
                </a:cubicBezTo>
                <a:close/>
                <a:moveTo>
                  <a:pt x="5476875" y="4319736"/>
                </a:moveTo>
                <a:cubicBezTo>
                  <a:pt x="5476875" y="4319736"/>
                  <a:pt x="5475634" y="4320976"/>
                  <a:pt x="5473154" y="4323457"/>
                </a:cubicBezTo>
                <a:cubicBezTo>
                  <a:pt x="5470674" y="4325937"/>
                  <a:pt x="5469433" y="4327178"/>
                  <a:pt x="5469433" y="4327178"/>
                </a:cubicBezTo>
                <a:lnTo>
                  <a:pt x="5484316" y="4327178"/>
                </a:lnTo>
                <a:cubicBezTo>
                  <a:pt x="5484316" y="4322217"/>
                  <a:pt x="5481836" y="4319736"/>
                  <a:pt x="5476875" y="4319736"/>
                </a:cubicBezTo>
                <a:close/>
                <a:moveTo>
                  <a:pt x="5834062" y="4312295"/>
                </a:moveTo>
                <a:cubicBezTo>
                  <a:pt x="5839024" y="4312295"/>
                  <a:pt x="5841504" y="4312295"/>
                  <a:pt x="5841504" y="4312295"/>
                </a:cubicBezTo>
                <a:lnTo>
                  <a:pt x="5863828" y="4312295"/>
                </a:lnTo>
                <a:cubicBezTo>
                  <a:pt x="5868789" y="4317255"/>
                  <a:pt x="5874990" y="4319736"/>
                  <a:pt x="5882431" y="4319736"/>
                </a:cubicBezTo>
                <a:cubicBezTo>
                  <a:pt x="5889873" y="4319736"/>
                  <a:pt x="5896074" y="4320976"/>
                  <a:pt x="5901035" y="4323457"/>
                </a:cubicBezTo>
                <a:cubicBezTo>
                  <a:pt x="5905996" y="4325937"/>
                  <a:pt x="5913438" y="4329658"/>
                  <a:pt x="5923359" y="4334619"/>
                </a:cubicBezTo>
                <a:cubicBezTo>
                  <a:pt x="5938242" y="4334619"/>
                  <a:pt x="5949404" y="4335859"/>
                  <a:pt x="5956845" y="4338340"/>
                </a:cubicBezTo>
                <a:cubicBezTo>
                  <a:pt x="5964287" y="4340820"/>
                  <a:pt x="5969248" y="4343300"/>
                  <a:pt x="5971728" y="4345781"/>
                </a:cubicBezTo>
                <a:cubicBezTo>
                  <a:pt x="5974208" y="4348262"/>
                  <a:pt x="5975449" y="4349502"/>
                  <a:pt x="5975449" y="4349502"/>
                </a:cubicBezTo>
                <a:cubicBezTo>
                  <a:pt x="5975449" y="4349502"/>
                  <a:pt x="5972969" y="4349502"/>
                  <a:pt x="5968008" y="4349502"/>
                </a:cubicBezTo>
                <a:lnTo>
                  <a:pt x="5953125" y="4349502"/>
                </a:lnTo>
                <a:lnTo>
                  <a:pt x="5945683" y="4349502"/>
                </a:lnTo>
                <a:lnTo>
                  <a:pt x="5938242" y="4342060"/>
                </a:lnTo>
                <a:lnTo>
                  <a:pt x="5923359" y="4342060"/>
                </a:lnTo>
                <a:cubicBezTo>
                  <a:pt x="5923359" y="4337100"/>
                  <a:pt x="5915918" y="4334619"/>
                  <a:pt x="5901035" y="4334619"/>
                </a:cubicBezTo>
                <a:cubicBezTo>
                  <a:pt x="5901035" y="4334619"/>
                  <a:pt x="5898555" y="4333379"/>
                  <a:pt x="5893593" y="4330898"/>
                </a:cubicBezTo>
                <a:cubicBezTo>
                  <a:pt x="5888632" y="4328418"/>
                  <a:pt x="5886152" y="4327178"/>
                  <a:pt x="5886152" y="4327178"/>
                </a:cubicBezTo>
                <a:lnTo>
                  <a:pt x="5863828" y="4334619"/>
                </a:lnTo>
                <a:cubicBezTo>
                  <a:pt x="5863828" y="4334619"/>
                  <a:pt x="5865068" y="4334619"/>
                  <a:pt x="5867549" y="4334619"/>
                </a:cubicBezTo>
                <a:cubicBezTo>
                  <a:pt x="5870029" y="4334619"/>
                  <a:pt x="5871269" y="4337100"/>
                  <a:pt x="5871269" y="4342060"/>
                </a:cubicBezTo>
                <a:cubicBezTo>
                  <a:pt x="5871269" y="4342060"/>
                  <a:pt x="5868789" y="4342060"/>
                  <a:pt x="5863828" y="4342060"/>
                </a:cubicBezTo>
                <a:lnTo>
                  <a:pt x="5863828" y="4356943"/>
                </a:lnTo>
                <a:lnTo>
                  <a:pt x="5856386" y="4356943"/>
                </a:lnTo>
                <a:cubicBezTo>
                  <a:pt x="5856386" y="4351982"/>
                  <a:pt x="5856386" y="4349502"/>
                  <a:pt x="5856386" y="4349502"/>
                </a:cubicBezTo>
                <a:cubicBezTo>
                  <a:pt x="5856386" y="4344541"/>
                  <a:pt x="5852666" y="4338340"/>
                  <a:pt x="5845224" y="4330898"/>
                </a:cubicBezTo>
                <a:cubicBezTo>
                  <a:pt x="5837783" y="4323457"/>
                  <a:pt x="5832822" y="4318496"/>
                  <a:pt x="5830342" y="4316015"/>
                </a:cubicBezTo>
                <a:cubicBezTo>
                  <a:pt x="5827861" y="4313535"/>
                  <a:pt x="5829101" y="4312295"/>
                  <a:pt x="5834062" y="4312295"/>
                </a:cubicBezTo>
                <a:close/>
                <a:moveTo>
                  <a:pt x="5722441" y="4312295"/>
                </a:moveTo>
                <a:cubicBezTo>
                  <a:pt x="5722441" y="4312295"/>
                  <a:pt x="5724921" y="4316015"/>
                  <a:pt x="5729883" y="4323457"/>
                </a:cubicBezTo>
                <a:cubicBezTo>
                  <a:pt x="5734844" y="4330898"/>
                  <a:pt x="5734844" y="4334619"/>
                  <a:pt x="5729883" y="4334619"/>
                </a:cubicBezTo>
                <a:lnTo>
                  <a:pt x="5722441" y="4334619"/>
                </a:lnTo>
                <a:close/>
                <a:moveTo>
                  <a:pt x="5798716" y="4300202"/>
                </a:moveTo>
                <a:cubicBezTo>
                  <a:pt x="5801196" y="4299582"/>
                  <a:pt x="5804297" y="4299893"/>
                  <a:pt x="5808017" y="4301133"/>
                </a:cubicBezTo>
                <a:cubicBezTo>
                  <a:pt x="5815459" y="4303613"/>
                  <a:pt x="5819179" y="4304853"/>
                  <a:pt x="5819179" y="4304853"/>
                </a:cubicBezTo>
                <a:cubicBezTo>
                  <a:pt x="5819179" y="4304853"/>
                  <a:pt x="5821660" y="4304853"/>
                  <a:pt x="5826621" y="4304853"/>
                </a:cubicBezTo>
                <a:lnTo>
                  <a:pt x="5819179" y="4312295"/>
                </a:lnTo>
                <a:cubicBezTo>
                  <a:pt x="5814218" y="4312295"/>
                  <a:pt x="5811738" y="4314775"/>
                  <a:pt x="5811738" y="4319736"/>
                </a:cubicBezTo>
                <a:lnTo>
                  <a:pt x="5804297" y="4319736"/>
                </a:lnTo>
                <a:cubicBezTo>
                  <a:pt x="5794375" y="4314775"/>
                  <a:pt x="5789414" y="4312295"/>
                  <a:pt x="5789414" y="4312295"/>
                </a:cubicBezTo>
                <a:cubicBezTo>
                  <a:pt x="5789414" y="4312295"/>
                  <a:pt x="5790654" y="4309814"/>
                  <a:pt x="5793135" y="4304853"/>
                </a:cubicBezTo>
                <a:cubicBezTo>
                  <a:pt x="5794375" y="4302373"/>
                  <a:pt x="5796235" y="4300823"/>
                  <a:pt x="5798716" y="4300202"/>
                </a:cubicBezTo>
                <a:close/>
                <a:moveTo>
                  <a:pt x="5463480" y="4297412"/>
                </a:moveTo>
                <a:lnTo>
                  <a:pt x="5465713" y="4301133"/>
                </a:lnTo>
                <a:cubicBezTo>
                  <a:pt x="5468193" y="4303613"/>
                  <a:pt x="5469433" y="4304853"/>
                  <a:pt x="5469433" y="4304853"/>
                </a:cubicBezTo>
                <a:lnTo>
                  <a:pt x="5469433" y="4297412"/>
                </a:lnTo>
                <a:cubicBezTo>
                  <a:pt x="5466953" y="4297412"/>
                  <a:pt x="5465092" y="4297412"/>
                  <a:pt x="5463852" y="4297412"/>
                </a:cubicBezTo>
                <a:close/>
                <a:moveTo>
                  <a:pt x="52090" y="4297412"/>
                </a:moveTo>
                <a:cubicBezTo>
                  <a:pt x="52090" y="4302373"/>
                  <a:pt x="52090" y="4307334"/>
                  <a:pt x="52090" y="4312295"/>
                </a:cubicBezTo>
                <a:lnTo>
                  <a:pt x="44649" y="4304853"/>
                </a:lnTo>
                <a:cubicBezTo>
                  <a:pt x="44649" y="4304853"/>
                  <a:pt x="47129" y="4302373"/>
                  <a:pt x="52090" y="4297412"/>
                </a:cubicBezTo>
                <a:close/>
                <a:moveTo>
                  <a:pt x="5964287" y="4289970"/>
                </a:moveTo>
                <a:cubicBezTo>
                  <a:pt x="5966767" y="4289970"/>
                  <a:pt x="5970488" y="4292451"/>
                  <a:pt x="5975449" y="4297412"/>
                </a:cubicBezTo>
                <a:lnTo>
                  <a:pt x="5968008" y="4297412"/>
                </a:lnTo>
                <a:cubicBezTo>
                  <a:pt x="5963046" y="4297412"/>
                  <a:pt x="5960566" y="4296172"/>
                  <a:pt x="5960566" y="4293691"/>
                </a:cubicBezTo>
                <a:cubicBezTo>
                  <a:pt x="5960566" y="4291211"/>
                  <a:pt x="5961807" y="4289970"/>
                  <a:pt x="5964287" y="4289970"/>
                </a:cubicBezTo>
                <a:close/>
                <a:moveTo>
                  <a:pt x="5506175" y="4288110"/>
                </a:moveTo>
                <a:cubicBezTo>
                  <a:pt x="5504004" y="4288110"/>
                  <a:pt x="5501680" y="4288730"/>
                  <a:pt x="5499199" y="4289970"/>
                </a:cubicBezTo>
                <a:lnTo>
                  <a:pt x="5506640" y="4297412"/>
                </a:lnTo>
                <a:lnTo>
                  <a:pt x="5506640" y="4304853"/>
                </a:lnTo>
                <a:lnTo>
                  <a:pt x="5506640" y="4312295"/>
                </a:lnTo>
                <a:cubicBezTo>
                  <a:pt x="5511602" y="4312295"/>
                  <a:pt x="5515322" y="4312295"/>
                  <a:pt x="5517802" y="4312295"/>
                </a:cubicBezTo>
                <a:cubicBezTo>
                  <a:pt x="5520283" y="4312295"/>
                  <a:pt x="5521523" y="4309814"/>
                  <a:pt x="5521523" y="4304853"/>
                </a:cubicBezTo>
                <a:cubicBezTo>
                  <a:pt x="5517802" y="4293691"/>
                  <a:pt x="5512686" y="4288110"/>
                  <a:pt x="5506175" y="4288110"/>
                </a:cubicBezTo>
                <a:close/>
                <a:moveTo>
                  <a:pt x="6011726" y="4285320"/>
                </a:moveTo>
                <a:cubicBezTo>
                  <a:pt x="6012346" y="4285940"/>
                  <a:pt x="6012656" y="4287490"/>
                  <a:pt x="6012656" y="4289970"/>
                </a:cubicBezTo>
                <a:cubicBezTo>
                  <a:pt x="6012656" y="4299893"/>
                  <a:pt x="6010176" y="4299893"/>
                  <a:pt x="6005215" y="4289970"/>
                </a:cubicBezTo>
                <a:cubicBezTo>
                  <a:pt x="6005215" y="4289970"/>
                  <a:pt x="6006455" y="4288730"/>
                  <a:pt x="6008935" y="4286250"/>
                </a:cubicBezTo>
                <a:cubicBezTo>
                  <a:pt x="6010175" y="4285010"/>
                  <a:pt x="6011105" y="4284699"/>
                  <a:pt x="6011726" y="4285320"/>
                </a:cubicBezTo>
                <a:close/>
                <a:moveTo>
                  <a:pt x="5729883" y="4275088"/>
                </a:moveTo>
                <a:lnTo>
                  <a:pt x="5729883" y="4282529"/>
                </a:lnTo>
                <a:cubicBezTo>
                  <a:pt x="5734844" y="4282529"/>
                  <a:pt x="5737324" y="4282529"/>
                  <a:pt x="5737324" y="4282529"/>
                </a:cubicBezTo>
                <a:close/>
                <a:moveTo>
                  <a:pt x="5588496" y="4275088"/>
                </a:moveTo>
                <a:cubicBezTo>
                  <a:pt x="5598417" y="4275088"/>
                  <a:pt x="5598417" y="4277568"/>
                  <a:pt x="5588496" y="4282529"/>
                </a:cubicBezTo>
                <a:cubicBezTo>
                  <a:pt x="5573613" y="4292451"/>
                  <a:pt x="5568652" y="4299893"/>
                  <a:pt x="5573613" y="4304853"/>
                </a:cubicBezTo>
                <a:cubicBezTo>
                  <a:pt x="5573613" y="4309814"/>
                  <a:pt x="5571133" y="4312295"/>
                  <a:pt x="5566172" y="4312295"/>
                </a:cubicBezTo>
                <a:cubicBezTo>
                  <a:pt x="5561210" y="4312295"/>
                  <a:pt x="5556250" y="4309814"/>
                  <a:pt x="5551289" y="4304853"/>
                </a:cubicBezTo>
                <a:lnTo>
                  <a:pt x="5551289" y="4297412"/>
                </a:lnTo>
                <a:cubicBezTo>
                  <a:pt x="5556250" y="4302373"/>
                  <a:pt x="5559971" y="4304853"/>
                  <a:pt x="5562451" y="4304853"/>
                </a:cubicBezTo>
                <a:cubicBezTo>
                  <a:pt x="5564931" y="4304853"/>
                  <a:pt x="5564931" y="4302373"/>
                  <a:pt x="5562451" y="4297412"/>
                </a:cubicBezTo>
                <a:cubicBezTo>
                  <a:pt x="5559971" y="4292451"/>
                  <a:pt x="5559971" y="4289970"/>
                  <a:pt x="5562451" y="4289970"/>
                </a:cubicBezTo>
                <a:cubicBezTo>
                  <a:pt x="5564931" y="4289970"/>
                  <a:pt x="5568652" y="4288730"/>
                  <a:pt x="5573613" y="4286250"/>
                </a:cubicBezTo>
                <a:cubicBezTo>
                  <a:pt x="5578574" y="4283769"/>
                  <a:pt x="5582295" y="4282529"/>
                  <a:pt x="5584775" y="4282529"/>
                </a:cubicBezTo>
                <a:cubicBezTo>
                  <a:pt x="5587255" y="4282529"/>
                  <a:pt x="5588496" y="4280048"/>
                  <a:pt x="5588496" y="4275088"/>
                </a:cubicBezTo>
                <a:close/>
                <a:moveTo>
                  <a:pt x="6109394" y="4267646"/>
                </a:moveTo>
                <a:lnTo>
                  <a:pt x="6116836" y="4267646"/>
                </a:lnTo>
                <a:lnTo>
                  <a:pt x="6109394" y="4275088"/>
                </a:lnTo>
                <a:lnTo>
                  <a:pt x="6101953" y="4275088"/>
                </a:lnTo>
                <a:close/>
                <a:moveTo>
                  <a:pt x="5692676" y="4267646"/>
                </a:moveTo>
                <a:cubicBezTo>
                  <a:pt x="5697637" y="4267646"/>
                  <a:pt x="5700117" y="4268886"/>
                  <a:pt x="5700117" y="4271367"/>
                </a:cubicBezTo>
                <a:cubicBezTo>
                  <a:pt x="5700117" y="4273848"/>
                  <a:pt x="5702597" y="4275088"/>
                  <a:pt x="5707558" y="4275088"/>
                </a:cubicBezTo>
                <a:lnTo>
                  <a:pt x="5707558" y="4267646"/>
                </a:lnTo>
                <a:cubicBezTo>
                  <a:pt x="5707558" y="4267646"/>
                  <a:pt x="5705078" y="4267646"/>
                  <a:pt x="5700117" y="4267646"/>
                </a:cubicBezTo>
                <a:close/>
                <a:moveTo>
                  <a:pt x="5919638" y="4260205"/>
                </a:moveTo>
                <a:cubicBezTo>
                  <a:pt x="5917158" y="4260205"/>
                  <a:pt x="5917158" y="4263926"/>
                  <a:pt x="5919638" y="4271367"/>
                </a:cubicBezTo>
                <a:cubicBezTo>
                  <a:pt x="5922118" y="4278808"/>
                  <a:pt x="5923359" y="4280048"/>
                  <a:pt x="5923359" y="4275088"/>
                </a:cubicBezTo>
                <a:lnTo>
                  <a:pt x="5930801" y="4267646"/>
                </a:lnTo>
                <a:cubicBezTo>
                  <a:pt x="5925839" y="4262686"/>
                  <a:pt x="5922118" y="4260205"/>
                  <a:pt x="5919638" y="4260205"/>
                </a:cubicBezTo>
                <a:close/>
                <a:moveTo>
                  <a:pt x="6064746" y="4254624"/>
                </a:moveTo>
                <a:cubicBezTo>
                  <a:pt x="6065986" y="4254624"/>
                  <a:pt x="6067226" y="4255244"/>
                  <a:pt x="6068467" y="4256484"/>
                </a:cubicBezTo>
                <a:cubicBezTo>
                  <a:pt x="6070947" y="4258965"/>
                  <a:pt x="6074667" y="4260205"/>
                  <a:pt x="6079629" y="4260205"/>
                </a:cubicBezTo>
                <a:cubicBezTo>
                  <a:pt x="6084590" y="4260205"/>
                  <a:pt x="6088311" y="4262686"/>
                  <a:pt x="6090791" y="4267646"/>
                </a:cubicBezTo>
                <a:cubicBezTo>
                  <a:pt x="6093271" y="4272607"/>
                  <a:pt x="6092031" y="4275088"/>
                  <a:pt x="6087070" y="4275088"/>
                </a:cubicBezTo>
                <a:cubicBezTo>
                  <a:pt x="6082109" y="4270127"/>
                  <a:pt x="6079629" y="4267646"/>
                  <a:pt x="6079629" y="4267646"/>
                </a:cubicBezTo>
                <a:cubicBezTo>
                  <a:pt x="6079629" y="4267646"/>
                  <a:pt x="6077149" y="4267646"/>
                  <a:pt x="6072187" y="4267646"/>
                </a:cubicBezTo>
                <a:lnTo>
                  <a:pt x="6064746" y="4260205"/>
                </a:lnTo>
                <a:cubicBezTo>
                  <a:pt x="6059785" y="4260205"/>
                  <a:pt x="6058545" y="4258965"/>
                  <a:pt x="6061025" y="4256484"/>
                </a:cubicBezTo>
                <a:cubicBezTo>
                  <a:pt x="6062265" y="4255244"/>
                  <a:pt x="6063506" y="4254624"/>
                  <a:pt x="6064746" y="4254624"/>
                </a:cubicBezTo>
                <a:close/>
                <a:moveTo>
                  <a:pt x="5744765" y="4252763"/>
                </a:moveTo>
                <a:lnTo>
                  <a:pt x="5744765" y="4260205"/>
                </a:lnTo>
                <a:cubicBezTo>
                  <a:pt x="5749727" y="4260205"/>
                  <a:pt x="5752207" y="4260205"/>
                  <a:pt x="5752207" y="4260205"/>
                </a:cubicBezTo>
                <a:cubicBezTo>
                  <a:pt x="5752207" y="4260205"/>
                  <a:pt x="5752207" y="4258965"/>
                  <a:pt x="5752207" y="4256484"/>
                </a:cubicBezTo>
                <a:cubicBezTo>
                  <a:pt x="5752207" y="4254003"/>
                  <a:pt x="5749727" y="4252763"/>
                  <a:pt x="5744765" y="4252763"/>
                </a:cubicBezTo>
                <a:close/>
                <a:moveTo>
                  <a:pt x="215801" y="4252763"/>
                </a:moveTo>
                <a:lnTo>
                  <a:pt x="200918" y="4260205"/>
                </a:lnTo>
                <a:lnTo>
                  <a:pt x="215801" y="4260205"/>
                </a:lnTo>
                <a:cubicBezTo>
                  <a:pt x="215801" y="4255244"/>
                  <a:pt x="215801" y="4252763"/>
                  <a:pt x="215801" y="4252763"/>
                </a:cubicBezTo>
                <a:close/>
                <a:moveTo>
                  <a:pt x="5707558" y="4245322"/>
                </a:moveTo>
                <a:cubicBezTo>
                  <a:pt x="5692676" y="4245322"/>
                  <a:pt x="5682754" y="4247803"/>
                  <a:pt x="5677793" y="4252763"/>
                </a:cubicBezTo>
                <a:lnTo>
                  <a:pt x="5662910" y="4260205"/>
                </a:lnTo>
                <a:lnTo>
                  <a:pt x="5677793" y="4260205"/>
                </a:lnTo>
                <a:lnTo>
                  <a:pt x="5685234" y="4267646"/>
                </a:lnTo>
                <a:cubicBezTo>
                  <a:pt x="5685234" y="4262686"/>
                  <a:pt x="5685234" y="4260205"/>
                  <a:pt x="5685234" y="4260205"/>
                </a:cubicBezTo>
                <a:cubicBezTo>
                  <a:pt x="5680273" y="4260205"/>
                  <a:pt x="5677793" y="4260205"/>
                  <a:pt x="5677793" y="4260205"/>
                </a:cubicBezTo>
                <a:cubicBezTo>
                  <a:pt x="5682754" y="4255244"/>
                  <a:pt x="5687714" y="4254003"/>
                  <a:pt x="5692676" y="4256484"/>
                </a:cubicBezTo>
                <a:cubicBezTo>
                  <a:pt x="5697637" y="4258965"/>
                  <a:pt x="5702597" y="4260205"/>
                  <a:pt x="5707558" y="4260205"/>
                </a:cubicBezTo>
                <a:cubicBezTo>
                  <a:pt x="5722441" y="4260205"/>
                  <a:pt x="5732363" y="4260205"/>
                  <a:pt x="5737324" y="4260205"/>
                </a:cubicBezTo>
                <a:lnTo>
                  <a:pt x="5729883" y="4252763"/>
                </a:lnTo>
                <a:cubicBezTo>
                  <a:pt x="5729883" y="4247803"/>
                  <a:pt x="5722441" y="4245322"/>
                  <a:pt x="5707558" y="4245322"/>
                </a:cubicBezTo>
                <a:close/>
                <a:moveTo>
                  <a:pt x="5655468" y="4245322"/>
                </a:moveTo>
                <a:cubicBezTo>
                  <a:pt x="5655468" y="4250283"/>
                  <a:pt x="5657949" y="4252763"/>
                  <a:pt x="5662910" y="4252763"/>
                </a:cubicBezTo>
                <a:cubicBezTo>
                  <a:pt x="5667871" y="4252763"/>
                  <a:pt x="5670351" y="4250283"/>
                  <a:pt x="5670351" y="4245322"/>
                </a:cubicBezTo>
                <a:cubicBezTo>
                  <a:pt x="5665390" y="4245322"/>
                  <a:pt x="5662910" y="4245322"/>
                  <a:pt x="5662910" y="4245322"/>
                </a:cubicBezTo>
                <a:close/>
                <a:moveTo>
                  <a:pt x="5629424" y="4237881"/>
                </a:moveTo>
                <a:cubicBezTo>
                  <a:pt x="5626943" y="4237881"/>
                  <a:pt x="5625703" y="4240361"/>
                  <a:pt x="5625703" y="4245322"/>
                </a:cubicBezTo>
                <a:cubicBezTo>
                  <a:pt x="5625703" y="4250283"/>
                  <a:pt x="5628183" y="4252763"/>
                  <a:pt x="5633144" y="4252763"/>
                </a:cubicBezTo>
                <a:cubicBezTo>
                  <a:pt x="5638106" y="4247803"/>
                  <a:pt x="5639345" y="4244082"/>
                  <a:pt x="5636865" y="4241601"/>
                </a:cubicBezTo>
                <a:cubicBezTo>
                  <a:pt x="5634385" y="4239121"/>
                  <a:pt x="5631904" y="4237881"/>
                  <a:pt x="5629424" y="4237881"/>
                </a:cubicBezTo>
                <a:close/>
                <a:moveTo>
                  <a:pt x="5886152" y="4230439"/>
                </a:moveTo>
                <a:lnTo>
                  <a:pt x="5886152" y="4237881"/>
                </a:lnTo>
                <a:lnTo>
                  <a:pt x="5893593" y="4237881"/>
                </a:lnTo>
                <a:cubicBezTo>
                  <a:pt x="5893593" y="4237881"/>
                  <a:pt x="5896074" y="4237881"/>
                  <a:pt x="5901035" y="4237881"/>
                </a:cubicBezTo>
                <a:cubicBezTo>
                  <a:pt x="5905996" y="4242841"/>
                  <a:pt x="5908476" y="4242841"/>
                  <a:pt x="5908476" y="4237881"/>
                </a:cubicBezTo>
                <a:cubicBezTo>
                  <a:pt x="5913438" y="4232920"/>
                  <a:pt x="5910956" y="4230439"/>
                  <a:pt x="5901035" y="4230439"/>
                </a:cubicBezTo>
                <a:lnTo>
                  <a:pt x="5893593" y="4230439"/>
                </a:lnTo>
                <a:cubicBezTo>
                  <a:pt x="5893593" y="4230439"/>
                  <a:pt x="5891113" y="4230439"/>
                  <a:pt x="5886152" y="4230439"/>
                </a:cubicBezTo>
                <a:close/>
                <a:moveTo>
                  <a:pt x="5796855" y="4230439"/>
                </a:moveTo>
                <a:lnTo>
                  <a:pt x="5789414" y="4237881"/>
                </a:lnTo>
                <a:cubicBezTo>
                  <a:pt x="5789414" y="4237881"/>
                  <a:pt x="5790654" y="4237881"/>
                  <a:pt x="5793135" y="4237881"/>
                </a:cubicBezTo>
                <a:cubicBezTo>
                  <a:pt x="5795615" y="4237881"/>
                  <a:pt x="5796855" y="4235400"/>
                  <a:pt x="5796855" y="4230439"/>
                </a:cubicBezTo>
                <a:close/>
                <a:moveTo>
                  <a:pt x="5566172" y="4230439"/>
                </a:moveTo>
                <a:cubicBezTo>
                  <a:pt x="5566172" y="4235400"/>
                  <a:pt x="5566172" y="4237881"/>
                  <a:pt x="5566172" y="4237881"/>
                </a:cubicBezTo>
                <a:lnTo>
                  <a:pt x="5581054" y="4237881"/>
                </a:lnTo>
                <a:cubicBezTo>
                  <a:pt x="5581054" y="4237881"/>
                  <a:pt x="5583535" y="4237881"/>
                  <a:pt x="5588496" y="4237881"/>
                </a:cubicBezTo>
                <a:cubicBezTo>
                  <a:pt x="5593457" y="4237881"/>
                  <a:pt x="5595937" y="4237881"/>
                  <a:pt x="5595937" y="4237881"/>
                </a:cubicBezTo>
                <a:cubicBezTo>
                  <a:pt x="5595937" y="4232920"/>
                  <a:pt x="5593457" y="4230439"/>
                  <a:pt x="5588496" y="4230439"/>
                </a:cubicBezTo>
                <a:cubicBezTo>
                  <a:pt x="5583535" y="4230439"/>
                  <a:pt x="5578574" y="4230439"/>
                  <a:pt x="5573613" y="4230439"/>
                </a:cubicBezTo>
                <a:close/>
                <a:moveTo>
                  <a:pt x="5871269" y="4222998"/>
                </a:moveTo>
                <a:cubicBezTo>
                  <a:pt x="5871269" y="4222998"/>
                  <a:pt x="5872510" y="4224238"/>
                  <a:pt x="5874990" y="4226719"/>
                </a:cubicBezTo>
                <a:cubicBezTo>
                  <a:pt x="5877470" y="4229199"/>
                  <a:pt x="5878711" y="4230439"/>
                  <a:pt x="5878711" y="4230439"/>
                </a:cubicBezTo>
                <a:lnTo>
                  <a:pt x="5878711" y="4222998"/>
                </a:lnTo>
                <a:cubicBezTo>
                  <a:pt x="5873749" y="4222998"/>
                  <a:pt x="5871269" y="4222998"/>
                  <a:pt x="5871269" y="4222998"/>
                </a:cubicBezTo>
                <a:close/>
                <a:moveTo>
                  <a:pt x="230684" y="4222998"/>
                </a:moveTo>
                <a:lnTo>
                  <a:pt x="230684" y="4230439"/>
                </a:lnTo>
                <a:cubicBezTo>
                  <a:pt x="230684" y="4230439"/>
                  <a:pt x="233164" y="4227959"/>
                  <a:pt x="238125" y="4222998"/>
                </a:cubicBezTo>
                <a:close/>
                <a:moveTo>
                  <a:pt x="5685234" y="4215556"/>
                </a:moveTo>
                <a:cubicBezTo>
                  <a:pt x="5685234" y="4215556"/>
                  <a:pt x="5686475" y="4216796"/>
                  <a:pt x="5688955" y="4219277"/>
                </a:cubicBezTo>
                <a:cubicBezTo>
                  <a:pt x="5691435" y="4221758"/>
                  <a:pt x="5692676" y="4222998"/>
                  <a:pt x="5692676" y="4222998"/>
                </a:cubicBezTo>
                <a:cubicBezTo>
                  <a:pt x="5697637" y="4218037"/>
                  <a:pt x="5698876" y="4215556"/>
                  <a:pt x="5696396" y="4215556"/>
                </a:cubicBezTo>
                <a:cubicBezTo>
                  <a:pt x="5693916" y="4215556"/>
                  <a:pt x="5692676" y="4215556"/>
                  <a:pt x="5692676" y="4215556"/>
                </a:cubicBezTo>
                <a:cubicBezTo>
                  <a:pt x="5692676" y="4215556"/>
                  <a:pt x="5690195" y="4215556"/>
                  <a:pt x="5685234" y="4215556"/>
                </a:cubicBezTo>
                <a:close/>
                <a:moveTo>
                  <a:pt x="5506640" y="4215556"/>
                </a:moveTo>
                <a:cubicBezTo>
                  <a:pt x="5501679" y="4215556"/>
                  <a:pt x="5500440" y="4216796"/>
                  <a:pt x="5502920" y="4219277"/>
                </a:cubicBezTo>
                <a:cubicBezTo>
                  <a:pt x="5505400" y="4221758"/>
                  <a:pt x="5506640" y="4222998"/>
                  <a:pt x="5506640" y="4222998"/>
                </a:cubicBezTo>
                <a:lnTo>
                  <a:pt x="5514082" y="4215556"/>
                </a:lnTo>
                <a:cubicBezTo>
                  <a:pt x="5509120" y="4215556"/>
                  <a:pt x="5506640" y="4215556"/>
                  <a:pt x="5506640" y="4215556"/>
                </a:cubicBezTo>
                <a:close/>
                <a:moveTo>
                  <a:pt x="6198691" y="4208115"/>
                </a:moveTo>
                <a:cubicBezTo>
                  <a:pt x="6203652" y="4208115"/>
                  <a:pt x="6209853" y="4209355"/>
                  <a:pt x="6217295" y="4211836"/>
                </a:cubicBezTo>
                <a:cubicBezTo>
                  <a:pt x="6224736" y="4214316"/>
                  <a:pt x="6228457" y="4215556"/>
                  <a:pt x="6228457" y="4215556"/>
                </a:cubicBezTo>
                <a:lnTo>
                  <a:pt x="6221015" y="4222998"/>
                </a:lnTo>
                <a:cubicBezTo>
                  <a:pt x="6221015" y="4222998"/>
                  <a:pt x="6216054" y="4220517"/>
                  <a:pt x="6206133" y="4215556"/>
                </a:cubicBezTo>
                <a:close/>
                <a:moveTo>
                  <a:pt x="5774531" y="4208115"/>
                </a:moveTo>
                <a:cubicBezTo>
                  <a:pt x="5774531" y="4208115"/>
                  <a:pt x="5773290" y="4209355"/>
                  <a:pt x="5770810" y="4211836"/>
                </a:cubicBezTo>
                <a:cubicBezTo>
                  <a:pt x="5768330" y="4214316"/>
                  <a:pt x="5767090" y="4215556"/>
                  <a:pt x="5767090" y="4215556"/>
                </a:cubicBezTo>
                <a:cubicBezTo>
                  <a:pt x="5767090" y="4215556"/>
                  <a:pt x="5769570" y="4215556"/>
                  <a:pt x="5774531" y="4215556"/>
                </a:cubicBezTo>
                <a:close/>
                <a:moveTo>
                  <a:pt x="5618261" y="4208115"/>
                </a:moveTo>
                <a:cubicBezTo>
                  <a:pt x="5618261" y="4213076"/>
                  <a:pt x="5619502" y="4215556"/>
                  <a:pt x="5621982" y="4215556"/>
                </a:cubicBezTo>
                <a:cubicBezTo>
                  <a:pt x="5624462" y="4215556"/>
                  <a:pt x="5628183" y="4215556"/>
                  <a:pt x="5633144" y="4215556"/>
                </a:cubicBezTo>
                <a:cubicBezTo>
                  <a:pt x="5638106" y="4215556"/>
                  <a:pt x="5640586" y="4213076"/>
                  <a:pt x="5640586" y="4208115"/>
                </a:cubicBezTo>
                <a:close/>
                <a:moveTo>
                  <a:pt x="156270" y="4208115"/>
                </a:moveTo>
                <a:cubicBezTo>
                  <a:pt x="161231" y="4208115"/>
                  <a:pt x="163711" y="4210596"/>
                  <a:pt x="163711" y="4215556"/>
                </a:cubicBezTo>
                <a:cubicBezTo>
                  <a:pt x="158750" y="4215556"/>
                  <a:pt x="156270" y="4215556"/>
                  <a:pt x="156270" y="4215556"/>
                </a:cubicBezTo>
                <a:cubicBezTo>
                  <a:pt x="156270" y="4215556"/>
                  <a:pt x="156270" y="4213076"/>
                  <a:pt x="156270" y="4208115"/>
                </a:cubicBezTo>
                <a:close/>
                <a:moveTo>
                  <a:pt x="6661919" y="4204394"/>
                </a:moveTo>
                <a:cubicBezTo>
                  <a:pt x="6663159" y="4204394"/>
                  <a:pt x="6665019" y="4205635"/>
                  <a:pt x="6667499" y="4208115"/>
                </a:cubicBezTo>
                <a:lnTo>
                  <a:pt x="6660058" y="4208115"/>
                </a:lnTo>
                <a:cubicBezTo>
                  <a:pt x="6660058" y="4205635"/>
                  <a:pt x="6660679" y="4204394"/>
                  <a:pt x="6661919" y="4204394"/>
                </a:cubicBezTo>
                <a:close/>
                <a:moveTo>
                  <a:pt x="5835923" y="4204394"/>
                </a:moveTo>
                <a:cubicBezTo>
                  <a:pt x="5834682" y="4204394"/>
                  <a:pt x="5834062" y="4205635"/>
                  <a:pt x="5834062" y="4208115"/>
                </a:cubicBezTo>
                <a:lnTo>
                  <a:pt x="5841504" y="4208115"/>
                </a:lnTo>
                <a:cubicBezTo>
                  <a:pt x="5839023" y="4205635"/>
                  <a:pt x="5837163" y="4204394"/>
                  <a:pt x="5835923" y="4204394"/>
                </a:cubicBezTo>
                <a:close/>
                <a:moveTo>
                  <a:pt x="126504" y="4200674"/>
                </a:moveTo>
                <a:lnTo>
                  <a:pt x="119063" y="4208115"/>
                </a:lnTo>
                <a:cubicBezTo>
                  <a:pt x="114102" y="4208115"/>
                  <a:pt x="107901" y="4211836"/>
                  <a:pt x="100459" y="4219277"/>
                </a:cubicBezTo>
                <a:cubicBezTo>
                  <a:pt x="93018" y="4226719"/>
                  <a:pt x="88057" y="4230439"/>
                  <a:pt x="85576" y="4230439"/>
                </a:cubicBezTo>
                <a:cubicBezTo>
                  <a:pt x="83096" y="4230439"/>
                  <a:pt x="88057" y="4225478"/>
                  <a:pt x="100459" y="4215556"/>
                </a:cubicBezTo>
                <a:cubicBezTo>
                  <a:pt x="112861" y="4205634"/>
                  <a:pt x="121543" y="4200674"/>
                  <a:pt x="126504" y="4200674"/>
                </a:cubicBezTo>
                <a:close/>
                <a:moveTo>
                  <a:pt x="5525244" y="4189511"/>
                </a:moveTo>
                <a:cubicBezTo>
                  <a:pt x="5522763" y="4189511"/>
                  <a:pt x="5521523" y="4190752"/>
                  <a:pt x="5521523" y="4193232"/>
                </a:cubicBezTo>
                <a:cubicBezTo>
                  <a:pt x="5521523" y="4193232"/>
                  <a:pt x="5526484" y="4193232"/>
                  <a:pt x="5536406" y="4193232"/>
                </a:cubicBezTo>
                <a:cubicBezTo>
                  <a:pt x="5531445" y="4190752"/>
                  <a:pt x="5527725" y="4189511"/>
                  <a:pt x="5525244" y="4189511"/>
                </a:cubicBezTo>
                <a:close/>
                <a:moveTo>
                  <a:pt x="5588496" y="4185791"/>
                </a:moveTo>
                <a:cubicBezTo>
                  <a:pt x="5588496" y="4185791"/>
                  <a:pt x="5588496" y="4188271"/>
                  <a:pt x="5588496" y="4193232"/>
                </a:cubicBezTo>
                <a:cubicBezTo>
                  <a:pt x="5583535" y="4193232"/>
                  <a:pt x="5583535" y="4195713"/>
                  <a:pt x="5588496" y="4200674"/>
                </a:cubicBezTo>
                <a:lnTo>
                  <a:pt x="5603379" y="4200674"/>
                </a:lnTo>
                <a:cubicBezTo>
                  <a:pt x="5608340" y="4200674"/>
                  <a:pt x="5610820" y="4198193"/>
                  <a:pt x="5610820" y="4193232"/>
                </a:cubicBezTo>
                <a:cubicBezTo>
                  <a:pt x="5610820" y="4188271"/>
                  <a:pt x="5609579" y="4185791"/>
                  <a:pt x="5607099" y="4185791"/>
                </a:cubicBezTo>
                <a:lnTo>
                  <a:pt x="5603379" y="4185791"/>
                </a:lnTo>
                <a:lnTo>
                  <a:pt x="5602449" y="4185791"/>
                </a:lnTo>
                <a:cubicBezTo>
                  <a:pt x="5600589" y="4185791"/>
                  <a:pt x="5598418" y="4185791"/>
                  <a:pt x="5595937" y="4185791"/>
                </a:cubicBezTo>
                <a:close/>
                <a:moveTo>
                  <a:pt x="5491758" y="4185791"/>
                </a:moveTo>
                <a:lnTo>
                  <a:pt x="5491758" y="4193232"/>
                </a:lnTo>
                <a:cubicBezTo>
                  <a:pt x="5496719" y="4193232"/>
                  <a:pt x="5501679" y="4193232"/>
                  <a:pt x="5506640" y="4193232"/>
                </a:cubicBezTo>
                <a:cubicBezTo>
                  <a:pt x="5511602" y="4193232"/>
                  <a:pt x="5514082" y="4191992"/>
                  <a:pt x="5514082" y="4189511"/>
                </a:cubicBezTo>
                <a:cubicBezTo>
                  <a:pt x="5514082" y="4187031"/>
                  <a:pt x="5506640" y="4185791"/>
                  <a:pt x="5491758" y="4185791"/>
                </a:cubicBezTo>
                <a:close/>
                <a:moveTo>
                  <a:pt x="264170" y="4185791"/>
                </a:moveTo>
                <a:cubicBezTo>
                  <a:pt x="261690" y="4185791"/>
                  <a:pt x="260449" y="4187031"/>
                  <a:pt x="260449" y="4189511"/>
                </a:cubicBezTo>
                <a:cubicBezTo>
                  <a:pt x="260449" y="4191992"/>
                  <a:pt x="261690" y="4193232"/>
                  <a:pt x="264170" y="4193232"/>
                </a:cubicBezTo>
                <a:cubicBezTo>
                  <a:pt x="266651" y="4193232"/>
                  <a:pt x="267891" y="4191992"/>
                  <a:pt x="267891" y="4189511"/>
                </a:cubicBezTo>
                <a:cubicBezTo>
                  <a:pt x="267891" y="4187031"/>
                  <a:pt x="266651" y="4185791"/>
                  <a:pt x="264170" y="4185791"/>
                </a:cubicBezTo>
                <a:close/>
                <a:moveTo>
                  <a:pt x="5886152" y="4178349"/>
                </a:moveTo>
                <a:lnTo>
                  <a:pt x="5901035" y="4193232"/>
                </a:lnTo>
                <a:cubicBezTo>
                  <a:pt x="5901035" y="4193232"/>
                  <a:pt x="5896074" y="4190752"/>
                  <a:pt x="5886152" y="4185791"/>
                </a:cubicBezTo>
                <a:close/>
                <a:moveTo>
                  <a:pt x="5551289" y="4178349"/>
                </a:moveTo>
                <a:lnTo>
                  <a:pt x="5573613" y="4193232"/>
                </a:lnTo>
                <a:cubicBezTo>
                  <a:pt x="5578574" y="4193232"/>
                  <a:pt x="5579814" y="4191992"/>
                  <a:pt x="5577334" y="4189511"/>
                </a:cubicBezTo>
                <a:cubicBezTo>
                  <a:pt x="5574854" y="4187031"/>
                  <a:pt x="5569892" y="4184551"/>
                  <a:pt x="5562451" y="4182070"/>
                </a:cubicBezTo>
                <a:cubicBezTo>
                  <a:pt x="5555010" y="4179589"/>
                  <a:pt x="5551289" y="4178349"/>
                  <a:pt x="5551289" y="4178349"/>
                </a:cubicBezTo>
                <a:close/>
                <a:moveTo>
                  <a:pt x="6150322" y="4174629"/>
                </a:moveTo>
                <a:cubicBezTo>
                  <a:pt x="6152803" y="4174629"/>
                  <a:pt x="6154043" y="4175869"/>
                  <a:pt x="6154043" y="4178349"/>
                </a:cubicBezTo>
                <a:lnTo>
                  <a:pt x="6161484" y="4185791"/>
                </a:lnTo>
                <a:cubicBezTo>
                  <a:pt x="6166445" y="4190752"/>
                  <a:pt x="6168926" y="4193232"/>
                  <a:pt x="6168926" y="4193232"/>
                </a:cubicBezTo>
                <a:cubicBezTo>
                  <a:pt x="6168926" y="4193232"/>
                  <a:pt x="6167685" y="4193232"/>
                  <a:pt x="6165205" y="4193232"/>
                </a:cubicBezTo>
                <a:cubicBezTo>
                  <a:pt x="6162725" y="4193232"/>
                  <a:pt x="6159004" y="4191992"/>
                  <a:pt x="6154043" y="4189511"/>
                </a:cubicBezTo>
                <a:cubicBezTo>
                  <a:pt x="6149081" y="4187031"/>
                  <a:pt x="6146601" y="4184551"/>
                  <a:pt x="6146601" y="4182070"/>
                </a:cubicBezTo>
                <a:cubicBezTo>
                  <a:pt x="6146601" y="4179589"/>
                  <a:pt x="6144121" y="4178349"/>
                  <a:pt x="6139160" y="4178349"/>
                </a:cubicBezTo>
                <a:cubicBezTo>
                  <a:pt x="6144121" y="4175869"/>
                  <a:pt x="6147841" y="4174629"/>
                  <a:pt x="6150322" y="4174629"/>
                </a:cubicBezTo>
                <a:close/>
                <a:moveTo>
                  <a:pt x="6175437" y="4173699"/>
                </a:moveTo>
                <a:cubicBezTo>
                  <a:pt x="6177297" y="4173078"/>
                  <a:pt x="6178848" y="4173389"/>
                  <a:pt x="6180088" y="4174629"/>
                </a:cubicBezTo>
                <a:cubicBezTo>
                  <a:pt x="6182568" y="4177109"/>
                  <a:pt x="6181328" y="4178349"/>
                  <a:pt x="6176367" y="4178349"/>
                </a:cubicBezTo>
                <a:lnTo>
                  <a:pt x="6168926" y="4178349"/>
                </a:lnTo>
                <a:cubicBezTo>
                  <a:pt x="6171406" y="4175869"/>
                  <a:pt x="6173576" y="4174319"/>
                  <a:pt x="6175437" y="4173699"/>
                </a:cubicBezTo>
                <a:close/>
                <a:moveTo>
                  <a:pt x="6075672" y="4171002"/>
                </a:moveTo>
                <a:lnTo>
                  <a:pt x="6071258" y="4172768"/>
                </a:lnTo>
                <a:cubicBezTo>
                  <a:pt x="6069397" y="4174009"/>
                  <a:pt x="6067226" y="4175869"/>
                  <a:pt x="6064746" y="4178349"/>
                </a:cubicBezTo>
                <a:cubicBezTo>
                  <a:pt x="6059785" y="4178349"/>
                  <a:pt x="6057304" y="4177109"/>
                  <a:pt x="6057304" y="4174629"/>
                </a:cubicBezTo>
                <a:cubicBezTo>
                  <a:pt x="6057304" y="4172768"/>
                  <a:pt x="6061490" y="4171606"/>
                  <a:pt x="6069862" y="4171141"/>
                </a:cubicBezTo>
                <a:close/>
                <a:moveTo>
                  <a:pt x="6079629" y="4170908"/>
                </a:moveTo>
                <a:cubicBezTo>
                  <a:pt x="6084590" y="4170908"/>
                  <a:pt x="6088311" y="4170908"/>
                  <a:pt x="6090791" y="4170908"/>
                </a:cubicBezTo>
                <a:cubicBezTo>
                  <a:pt x="6093271" y="4170908"/>
                  <a:pt x="6092031" y="4173389"/>
                  <a:pt x="6087070" y="4178349"/>
                </a:cubicBezTo>
                <a:cubicBezTo>
                  <a:pt x="6087070" y="4183310"/>
                  <a:pt x="6084590" y="4183310"/>
                  <a:pt x="6079629" y="4178349"/>
                </a:cubicBezTo>
                <a:cubicBezTo>
                  <a:pt x="6079629" y="4175869"/>
                  <a:pt x="6079319" y="4174009"/>
                  <a:pt x="6078698" y="4172768"/>
                </a:cubicBezTo>
                <a:lnTo>
                  <a:pt x="6076036" y="4170993"/>
                </a:lnTo>
                <a:close/>
                <a:moveTo>
                  <a:pt x="6075908" y="4170908"/>
                </a:moveTo>
                <a:lnTo>
                  <a:pt x="6076036" y="4170993"/>
                </a:lnTo>
                <a:lnTo>
                  <a:pt x="6075672" y="4171002"/>
                </a:lnTo>
                <a:close/>
                <a:moveTo>
                  <a:pt x="5856386" y="4170908"/>
                </a:moveTo>
                <a:lnTo>
                  <a:pt x="5863828" y="4170908"/>
                </a:lnTo>
                <a:cubicBezTo>
                  <a:pt x="5863828" y="4175869"/>
                  <a:pt x="5866308" y="4178349"/>
                  <a:pt x="5871269" y="4178349"/>
                </a:cubicBezTo>
                <a:lnTo>
                  <a:pt x="5863828" y="4178349"/>
                </a:lnTo>
                <a:cubicBezTo>
                  <a:pt x="5858867" y="4178349"/>
                  <a:pt x="5856386" y="4175869"/>
                  <a:pt x="5856386" y="4170908"/>
                </a:cubicBezTo>
                <a:close/>
                <a:moveTo>
                  <a:pt x="5432226" y="4170908"/>
                </a:moveTo>
                <a:lnTo>
                  <a:pt x="5424785" y="4178349"/>
                </a:lnTo>
                <a:cubicBezTo>
                  <a:pt x="5424785" y="4178349"/>
                  <a:pt x="5426026" y="4178349"/>
                  <a:pt x="5428506" y="4178349"/>
                </a:cubicBezTo>
                <a:cubicBezTo>
                  <a:pt x="5430986" y="4178349"/>
                  <a:pt x="5432226" y="4178349"/>
                  <a:pt x="5432226" y="4178349"/>
                </a:cubicBezTo>
                <a:cubicBezTo>
                  <a:pt x="5432226" y="4178349"/>
                  <a:pt x="5432226" y="4175869"/>
                  <a:pt x="5432226" y="4170908"/>
                </a:cubicBezTo>
                <a:close/>
                <a:moveTo>
                  <a:pt x="5238750" y="4170908"/>
                </a:moveTo>
                <a:cubicBezTo>
                  <a:pt x="5238750" y="4170908"/>
                  <a:pt x="5238750" y="4172148"/>
                  <a:pt x="5238750" y="4174629"/>
                </a:cubicBezTo>
                <a:cubicBezTo>
                  <a:pt x="5238750" y="4172148"/>
                  <a:pt x="5241230" y="4170908"/>
                  <a:pt x="5246191" y="4170908"/>
                </a:cubicBezTo>
                <a:cubicBezTo>
                  <a:pt x="5241230" y="4170908"/>
                  <a:pt x="5238750" y="4170908"/>
                  <a:pt x="5238750" y="4170908"/>
                </a:cubicBezTo>
                <a:close/>
                <a:moveTo>
                  <a:pt x="156270" y="4170908"/>
                </a:moveTo>
                <a:cubicBezTo>
                  <a:pt x="156270" y="4170908"/>
                  <a:pt x="156270" y="4173389"/>
                  <a:pt x="156270" y="4178349"/>
                </a:cubicBezTo>
                <a:lnTo>
                  <a:pt x="148828" y="4178349"/>
                </a:lnTo>
                <a:cubicBezTo>
                  <a:pt x="148828" y="4173389"/>
                  <a:pt x="151309" y="4170908"/>
                  <a:pt x="156270" y="4170908"/>
                </a:cubicBezTo>
                <a:close/>
                <a:moveTo>
                  <a:pt x="5853156" y="4167678"/>
                </a:moveTo>
                <a:lnTo>
                  <a:pt x="5855456" y="4169978"/>
                </a:lnTo>
                <a:cubicBezTo>
                  <a:pt x="5856077" y="4170598"/>
                  <a:pt x="5856386" y="4170908"/>
                  <a:pt x="5856386" y="4170908"/>
                </a:cubicBezTo>
                <a:close/>
                <a:moveTo>
                  <a:pt x="5893593" y="4163467"/>
                </a:moveTo>
                <a:lnTo>
                  <a:pt x="5901035" y="4163467"/>
                </a:lnTo>
                <a:lnTo>
                  <a:pt x="5893593" y="4170908"/>
                </a:lnTo>
                <a:close/>
                <a:moveTo>
                  <a:pt x="5848945" y="4163467"/>
                </a:moveTo>
                <a:cubicBezTo>
                  <a:pt x="5848945" y="4163467"/>
                  <a:pt x="5850186" y="4164707"/>
                  <a:pt x="5852666" y="4167187"/>
                </a:cubicBezTo>
                <a:lnTo>
                  <a:pt x="5853156" y="4167678"/>
                </a:lnTo>
                <a:close/>
                <a:moveTo>
                  <a:pt x="5566172" y="4163467"/>
                </a:moveTo>
                <a:cubicBezTo>
                  <a:pt x="5571133" y="4168427"/>
                  <a:pt x="5573613" y="4170908"/>
                  <a:pt x="5573613" y="4170908"/>
                </a:cubicBezTo>
                <a:cubicBezTo>
                  <a:pt x="5578574" y="4170908"/>
                  <a:pt x="5581054" y="4169668"/>
                  <a:pt x="5581054" y="4167187"/>
                </a:cubicBezTo>
                <a:cubicBezTo>
                  <a:pt x="5581054" y="4164707"/>
                  <a:pt x="5581054" y="4163467"/>
                  <a:pt x="5581054" y="4163467"/>
                </a:cubicBezTo>
                <a:cubicBezTo>
                  <a:pt x="5581054" y="4163467"/>
                  <a:pt x="5578574" y="4163467"/>
                  <a:pt x="5573613" y="4163467"/>
                </a:cubicBezTo>
                <a:cubicBezTo>
                  <a:pt x="5573613" y="4163467"/>
                  <a:pt x="5571133" y="4163467"/>
                  <a:pt x="5566172" y="4163467"/>
                </a:cubicBezTo>
                <a:close/>
                <a:moveTo>
                  <a:pt x="5290840" y="4163467"/>
                </a:moveTo>
                <a:cubicBezTo>
                  <a:pt x="5300761" y="4173389"/>
                  <a:pt x="5310684" y="4175869"/>
                  <a:pt x="5320605" y="4170908"/>
                </a:cubicBezTo>
                <a:lnTo>
                  <a:pt x="5313164" y="4163467"/>
                </a:lnTo>
                <a:close/>
                <a:moveTo>
                  <a:pt x="208359" y="4163467"/>
                </a:moveTo>
                <a:cubicBezTo>
                  <a:pt x="208359" y="4168427"/>
                  <a:pt x="207119" y="4173389"/>
                  <a:pt x="204639" y="4178349"/>
                </a:cubicBezTo>
                <a:cubicBezTo>
                  <a:pt x="202158" y="4183310"/>
                  <a:pt x="200918" y="4185791"/>
                  <a:pt x="200918" y="4185791"/>
                </a:cubicBezTo>
                <a:cubicBezTo>
                  <a:pt x="205879" y="4175869"/>
                  <a:pt x="208359" y="4168427"/>
                  <a:pt x="208359" y="4163467"/>
                </a:cubicBezTo>
                <a:close/>
                <a:moveTo>
                  <a:pt x="5930017" y="4162553"/>
                </a:moveTo>
                <a:lnTo>
                  <a:pt x="5938242" y="4163467"/>
                </a:lnTo>
                <a:lnTo>
                  <a:pt x="5930801" y="4163467"/>
                </a:lnTo>
                <a:close/>
                <a:moveTo>
                  <a:pt x="5528965" y="4148584"/>
                </a:moveTo>
                <a:lnTo>
                  <a:pt x="5528965" y="4156025"/>
                </a:lnTo>
                <a:cubicBezTo>
                  <a:pt x="5524003" y="4156025"/>
                  <a:pt x="5522764" y="4158506"/>
                  <a:pt x="5525244" y="4163467"/>
                </a:cubicBezTo>
                <a:cubicBezTo>
                  <a:pt x="5527724" y="4168427"/>
                  <a:pt x="5531445" y="4170908"/>
                  <a:pt x="5536406" y="4170908"/>
                </a:cubicBezTo>
                <a:cubicBezTo>
                  <a:pt x="5541367" y="4170908"/>
                  <a:pt x="5545088" y="4168427"/>
                  <a:pt x="5547568" y="4163467"/>
                </a:cubicBezTo>
                <a:cubicBezTo>
                  <a:pt x="5550048" y="4158506"/>
                  <a:pt x="5548809" y="4154785"/>
                  <a:pt x="5543847" y="4152304"/>
                </a:cubicBezTo>
                <a:cubicBezTo>
                  <a:pt x="5538886" y="4149824"/>
                  <a:pt x="5533926" y="4148584"/>
                  <a:pt x="5528965" y="4148584"/>
                </a:cubicBezTo>
                <a:close/>
                <a:moveTo>
                  <a:pt x="6042422" y="4133701"/>
                </a:moveTo>
                <a:lnTo>
                  <a:pt x="6049863" y="4133701"/>
                </a:lnTo>
                <a:lnTo>
                  <a:pt x="6057304" y="4138910"/>
                </a:lnTo>
                <a:lnTo>
                  <a:pt x="6057304" y="4133701"/>
                </a:lnTo>
                <a:cubicBezTo>
                  <a:pt x="6062266" y="4133701"/>
                  <a:pt x="6064746" y="4133701"/>
                  <a:pt x="6064746" y="4133701"/>
                </a:cubicBezTo>
                <a:lnTo>
                  <a:pt x="6058618" y="4139829"/>
                </a:lnTo>
                <a:lnTo>
                  <a:pt x="6059165" y="4140212"/>
                </a:lnTo>
                <a:cubicBezTo>
                  <a:pt x="6062885" y="4142073"/>
                  <a:pt x="6067226" y="4143623"/>
                  <a:pt x="6072187" y="4144863"/>
                </a:cubicBezTo>
                <a:cubicBezTo>
                  <a:pt x="6082109" y="4147344"/>
                  <a:pt x="6088311" y="4149824"/>
                  <a:pt x="6090791" y="4152304"/>
                </a:cubicBezTo>
                <a:cubicBezTo>
                  <a:pt x="6093271" y="4154785"/>
                  <a:pt x="6096992" y="4153545"/>
                  <a:pt x="6101953" y="4148584"/>
                </a:cubicBezTo>
                <a:lnTo>
                  <a:pt x="6109394" y="4156025"/>
                </a:lnTo>
                <a:lnTo>
                  <a:pt x="6124277" y="4156025"/>
                </a:lnTo>
                <a:cubicBezTo>
                  <a:pt x="6124277" y="4156025"/>
                  <a:pt x="6124277" y="4155405"/>
                  <a:pt x="6124277" y="4154165"/>
                </a:cubicBezTo>
                <a:lnTo>
                  <a:pt x="6124277" y="4152304"/>
                </a:lnTo>
                <a:cubicBezTo>
                  <a:pt x="6124277" y="4154785"/>
                  <a:pt x="6129238" y="4158506"/>
                  <a:pt x="6139160" y="4163467"/>
                </a:cubicBezTo>
                <a:lnTo>
                  <a:pt x="6131718" y="4170908"/>
                </a:lnTo>
                <a:cubicBezTo>
                  <a:pt x="6121797" y="4170908"/>
                  <a:pt x="6116836" y="4170908"/>
                  <a:pt x="6116836" y="4170908"/>
                </a:cubicBezTo>
                <a:cubicBezTo>
                  <a:pt x="6111874" y="4180830"/>
                  <a:pt x="6104433" y="4178349"/>
                  <a:pt x="6094511" y="4163467"/>
                </a:cubicBezTo>
                <a:cubicBezTo>
                  <a:pt x="6089550" y="4163467"/>
                  <a:pt x="6082109" y="4160986"/>
                  <a:pt x="6072187" y="4156025"/>
                </a:cubicBezTo>
                <a:cubicBezTo>
                  <a:pt x="6062266" y="4151064"/>
                  <a:pt x="6057304" y="4151064"/>
                  <a:pt x="6057304" y="4156025"/>
                </a:cubicBezTo>
                <a:cubicBezTo>
                  <a:pt x="6052343" y="4156025"/>
                  <a:pt x="6046142" y="4153545"/>
                  <a:pt x="6038701" y="4148584"/>
                </a:cubicBezTo>
                <a:cubicBezTo>
                  <a:pt x="6031260" y="4143623"/>
                  <a:pt x="6027539" y="4141142"/>
                  <a:pt x="6027539" y="4141142"/>
                </a:cubicBezTo>
                <a:lnTo>
                  <a:pt x="6034980" y="4141142"/>
                </a:lnTo>
                <a:cubicBezTo>
                  <a:pt x="6039942" y="4141142"/>
                  <a:pt x="6042422" y="4138662"/>
                  <a:pt x="6042422" y="4133701"/>
                </a:cubicBezTo>
                <a:close/>
                <a:moveTo>
                  <a:pt x="5424785" y="4133701"/>
                </a:moveTo>
                <a:cubicBezTo>
                  <a:pt x="5424785" y="4138662"/>
                  <a:pt x="5422305" y="4141142"/>
                  <a:pt x="5417343" y="4141142"/>
                </a:cubicBezTo>
                <a:lnTo>
                  <a:pt x="5417343" y="4148584"/>
                </a:lnTo>
                <a:cubicBezTo>
                  <a:pt x="5417343" y="4148584"/>
                  <a:pt x="5419824" y="4148584"/>
                  <a:pt x="5424785" y="4148584"/>
                </a:cubicBezTo>
                <a:cubicBezTo>
                  <a:pt x="5424785" y="4143623"/>
                  <a:pt x="5427265" y="4141142"/>
                  <a:pt x="5432226" y="4141142"/>
                </a:cubicBezTo>
                <a:lnTo>
                  <a:pt x="5439668" y="4141142"/>
                </a:lnTo>
                <a:lnTo>
                  <a:pt x="5439668" y="4148584"/>
                </a:lnTo>
                <a:lnTo>
                  <a:pt x="5432226" y="4156025"/>
                </a:lnTo>
                <a:cubicBezTo>
                  <a:pt x="5427265" y="4156025"/>
                  <a:pt x="5424785" y="4158506"/>
                  <a:pt x="5424785" y="4163467"/>
                </a:cubicBezTo>
                <a:lnTo>
                  <a:pt x="5424785" y="4156025"/>
                </a:lnTo>
                <a:cubicBezTo>
                  <a:pt x="5419824" y="4156025"/>
                  <a:pt x="5417343" y="4156025"/>
                  <a:pt x="5417343" y="4156025"/>
                </a:cubicBezTo>
                <a:cubicBezTo>
                  <a:pt x="5417343" y="4156025"/>
                  <a:pt x="5416103" y="4156025"/>
                  <a:pt x="5413623" y="4156025"/>
                </a:cubicBezTo>
                <a:cubicBezTo>
                  <a:pt x="5411143" y="4156025"/>
                  <a:pt x="5409902" y="4156025"/>
                  <a:pt x="5409902" y="4156025"/>
                </a:cubicBezTo>
                <a:cubicBezTo>
                  <a:pt x="5409902" y="4151064"/>
                  <a:pt x="5404941" y="4148584"/>
                  <a:pt x="5395019" y="4148584"/>
                </a:cubicBezTo>
                <a:cubicBezTo>
                  <a:pt x="5380136" y="4148584"/>
                  <a:pt x="5372695" y="4146103"/>
                  <a:pt x="5372695" y="4141142"/>
                </a:cubicBezTo>
                <a:lnTo>
                  <a:pt x="5365254" y="4141142"/>
                </a:lnTo>
                <a:lnTo>
                  <a:pt x="5372695" y="4156025"/>
                </a:lnTo>
                <a:cubicBezTo>
                  <a:pt x="5382617" y="4156025"/>
                  <a:pt x="5388818" y="4157265"/>
                  <a:pt x="5391299" y="4159746"/>
                </a:cubicBezTo>
                <a:cubicBezTo>
                  <a:pt x="5393779" y="4162227"/>
                  <a:pt x="5395019" y="4162227"/>
                  <a:pt x="5395019" y="4159746"/>
                </a:cubicBezTo>
                <a:cubicBezTo>
                  <a:pt x="5395019" y="4157265"/>
                  <a:pt x="5397499" y="4156025"/>
                  <a:pt x="5402461" y="4156025"/>
                </a:cubicBezTo>
                <a:lnTo>
                  <a:pt x="5424785" y="4163467"/>
                </a:lnTo>
                <a:cubicBezTo>
                  <a:pt x="5424785" y="4168427"/>
                  <a:pt x="5437188" y="4168427"/>
                  <a:pt x="5461992" y="4163467"/>
                </a:cubicBezTo>
                <a:cubicBezTo>
                  <a:pt x="5466953" y="4163467"/>
                  <a:pt x="5471913" y="4163467"/>
                  <a:pt x="5476875" y="4163467"/>
                </a:cubicBezTo>
                <a:cubicBezTo>
                  <a:pt x="5481836" y="4163467"/>
                  <a:pt x="5484316" y="4163467"/>
                  <a:pt x="5484316" y="4163467"/>
                </a:cubicBezTo>
                <a:lnTo>
                  <a:pt x="5504315" y="4163467"/>
                </a:lnTo>
                <a:cubicBezTo>
                  <a:pt x="5504004" y="4163467"/>
                  <a:pt x="5504160" y="4163467"/>
                  <a:pt x="5504780" y="4163467"/>
                </a:cubicBezTo>
                <a:lnTo>
                  <a:pt x="5506640" y="4163467"/>
                </a:lnTo>
                <a:lnTo>
                  <a:pt x="5508036" y="4163467"/>
                </a:lnTo>
                <a:cubicBezTo>
                  <a:pt x="5509586" y="4163467"/>
                  <a:pt x="5511602" y="4163467"/>
                  <a:pt x="5514082" y="4163467"/>
                </a:cubicBezTo>
                <a:lnTo>
                  <a:pt x="5514082" y="4156025"/>
                </a:lnTo>
                <a:lnTo>
                  <a:pt x="5461992" y="4156025"/>
                </a:lnTo>
                <a:cubicBezTo>
                  <a:pt x="5461992" y="4156025"/>
                  <a:pt x="5459512" y="4156025"/>
                  <a:pt x="5454551" y="4156025"/>
                </a:cubicBezTo>
                <a:lnTo>
                  <a:pt x="5447109" y="4148584"/>
                </a:lnTo>
                <a:lnTo>
                  <a:pt x="5439668" y="4141142"/>
                </a:lnTo>
                <a:lnTo>
                  <a:pt x="5432226" y="4133701"/>
                </a:lnTo>
                <a:close/>
                <a:moveTo>
                  <a:pt x="5357812" y="4133701"/>
                </a:moveTo>
                <a:lnTo>
                  <a:pt x="5357812" y="4141142"/>
                </a:lnTo>
                <a:cubicBezTo>
                  <a:pt x="5362774" y="4141142"/>
                  <a:pt x="5365254" y="4139902"/>
                  <a:pt x="5365254" y="4137422"/>
                </a:cubicBezTo>
                <a:cubicBezTo>
                  <a:pt x="5365254" y="4134941"/>
                  <a:pt x="5365254" y="4133701"/>
                  <a:pt x="5365254" y="4133701"/>
                </a:cubicBezTo>
                <a:cubicBezTo>
                  <a:pt x="5360292" y="4133701"/>
                  <a:pt x="5357812" y="4133701"/>
                  <a:pt x="5357812" y="4133701"/>
                </a:cubicBezTo>
                <a:close/>
                <a:moveTo>
                  <a:pt x="5677793" y="4126260"/>
                </a:moveTo>
                <a:cubicBezTo>
                  <a:pt x="5672831" y="4126260"/>
                  <a:pt x="5670351" y="4128740"/>
                  <a:pt x="5670351" y="4133701"/>
                </a:cubicBezTo>
                <a:lnTo>
                  <a:pt x="5648027" y="4133701"/>
                </a:lnTo>
                <a:cubicBezTo>
                  <a:pt x="5648027" y="4133701"/>
                  <a:pt x="5651748" y="4136182"/>
                  <a:pt x="5659189" y="4141142"/>
                </a:cubicBezTo>
                <a:cubicBezTo>
                  <a:pt x="5666631" y="4146103"/>
                  <a:pt x="5672831" y="4149824"/>
                  <a:pt x="5677793" y="4152304"/>
                </a:cubicBezTo>
                <a:cubicBezTo>
                  <a:pt x="5682754" y="4154785"/>
                  <a:pt x="5687714" y="4156025"/>
                  <a:pt x="5692676" y="4156025"/>
                </a:cubicBezTo>
                <a:lnTo>
                  <a:pt x="5700117" y="4163467"/>
                </a:lnTo>
                <a:cubicBezTo>
                  <a:pt x="5700117" y="4168427"/>
                  <a:pt x="5698876" y="4170908"/>
                  <a:pt x="5696396" y="4170908"/>
                </a:cubicBezTo>
                <a:cubicBezTo>
                  <a:pt x="5693916" y="4170908"/>
                  <a:pt x="5692676" y="4169668"/>
                  <a:pt x="5692676" y="4167187"/>
                </a:cubicBezTo>
                <a:cubicBezTo>
                  <a:pt x="5692676" y="4164707"/>
                  <a:pt x="5691435" y="4163467"/>
                  <a:pt x="5688955" y="4163467"/>
                </a:cubicBezTo>
                <a:cubicBezTo>
                  <a:pt x="5686475" y="4163467"/>
                  <a:pt x="5682754" y="4163467"/>
                  <a:pt x="5677793" y="4163467"/>
                </a:cubicBezTo>
                <a:cubicBezTo>
                  <a:pt x="5682754" y="4168427"/>
                  <a:pt x="5690195" y="4173389"/>
                  <a:pt x="5700117" y="4178349"/>
                </a:cubicBezTo>
                <a:lnTo>
                  <a:pt x="5707558" y="4170908"/>
                </a:lnTo>
                <a:cubicBezTo>
                  <a:pt x="5702597" y="4170908"/>
                  <a:pt x="5700117" y="4168427"/>
                  <a:pt x="5700117" y="4163467"/>
                </a:cubicBezTo>
                <a:cubicBezTo>
                  <a:pt x="5700117" y="4163467"/>
                  <a:pt x="5700117" y="4160986"/>
                  <a:pt x="5700117" y="4156025"/>
                </a:cubicBezTo>
                <a:lnTo>
                  <a:pt x="5692676" y="4141142"/>
                </a:lnTo>
                <a:cubicBezTo>
                  <a:pt x="5697637" y="4141142"/>
                  <a:pt x="5700117" y="4138662"/>
                  <a:pt x="5700117" y="4133701"/>
                </a:cubicBezTo>
                <a:cubicBezTo>
                  <a:pt x="5700117" y="4128740"/>
                  <a:pt x="5695156" y="4128740"/>
                  <a:pt x="5685234" y="4133701"/>
                </a:cubicBezTo>
                <a:cubicBezTo>
                  <a:pt x="5680273" y="4128740"/>
                  <a:pt x="5677793" y="4126260"/>
                  <a:pt x="5677793" y="4126260"/>
                </a:cubicBezTo>
                <a:close/>
                <a:moveTo>
                  <a:pt x="148828" y="4126260"/>
                </a:moveTo>
                <a:cubicBezTo>
                  <a:pt x="153789" y="4131220"/>
                  <a:pt x="153789" y="4136182"/>
                  <a:pt x="148828" y="4141142"/>
                </a:cubicBezTo>
                <a:cubicBezTo>
                  <a:pt x="143867" y="4146103"/>
                  <a:pt x="138906" y="4151064"/>
                  <a:pt x="133945" y="4156025"/>
                </a:cubicBezTo>
                <a:lnTo>
                  <a:pt x="119063" y="4163467"/>
                </a:lnTo>
                <a:close/>
                <a:moveTo>
                  <a:pt x="5461992" y="4118818"/>
                </a:moveTo>
                <a:lnTo>
                  <a:pt x="5469433" y="4126260"/>
                </a:lnTo>
                <a:cubicBezTo>
                  <a:pt x="5469433" y="4126260"/>
                  <a:pt x="5469433" y="4123779"/>
                  <a:pt x="5469433" y="4118818"/>
                </a:cubicBezTo>
                <a:close/>
                <a:moveTo>
                  <a:pt x="5447109" y="4118818"/>
                </a:moveTo>
                <a:lnTo>
                  <a:pt x="5439668" y="4126260"/>
                </a:lnTo>
                <a:lnTo>
                  <a:pt x="5454551" y="4118818"/>
                </a:lnTo>
                <a:cubicBezTo>
                  <a:pt x="5454551" y="4118818"/>
                  <a:pt x="5452070" y="4118818"/>
                  <a:pt x="5447109" y="4118818"/>
                </a:cubicBezTo>
                <a:close/>
                <a:moveTo>
                  <a:pt x="6302871" y="4111377"/>
                </a:moveTo>
                <a:lnTo>
                  <a:pt x="6302871" y="4118818"/>
                </a:lnTo>
                <a:cubicBezTo>
                  <a:pt x="6297910" y="4118818"/>
                  <a:pt x="6295429" y="4117578"/>
                  <a:pt x="6295429" y="4115097"/>
                </a:cubicBezTo>
                <a:cubicBezTo>
                  <a:pt x="6295429" y="4112617"/>
                  <a:pt x="6297910" y="4111377"/>
                  <a:pt x="6302871" y="4111377"/>
                </a:cubicBezTo>
                <a:close/>
                <a:moveTo>
                  <a:pt x="5752207" y="4111377"/>
                </a:moveTo>
                <a:cubicBezTo>
                  <a:pt x="5752207" y="4111377"/>
                  <a:pt x="5754687" y="4111377"/>
                  <a:pt x="5759648" y="4111377"/>
                </a:cubicBezTo>
                <a:lnTo>
                  <a:pt x="5752207" y="4118818"/>
                </a:lnTo>
                <a:close/>
                <a:moveTo>
                  <a:pt x="5867549" y="4109051"/>
                </a:moveTo>
                <a:cubicBezTo>
                  <a:pt x="5863828" y="4108121"/>
                  <a:pt x="5860107" y="4111377"/>
                  <a:pt x="5856386" y="4118818"/>
                </a:cubicBezTo>
                <a:lnTo>
                  <a:pt x="5856386" y="4126260"/>
                </a:lnTo>
                <a:lnTo>
                  <a:pt x="5863828" y="4118818"/>
                </a:lnTo>
                <a:cubicBezTo>
                  <a:pt x="5868789" y="4118818"/>
                  <a:pt x="5873749" y="4118818"/>
                  <a:pt x="5878711" y="4118818"/>
                </a:cubicBezTo>
                <a:lnTo>
                  <a:pt x="5893593" y="4118818"/>
                </a:lnTo>
                <a:cubicBezTo>
                  <a:pt x="5893593" y="4113857"/>
                  <a:pt x="5891113" y="4111377"/>
                  <a:pt x="5886152" y="4111377"/>
                </a:cubicBezTo>
                <a:lnTo>
                  <a:pt x="5871269" y="4111377"/>
                </a:lnTo>
                <a:cubicBezTo>
                  <a:pt x="5870029" y="4110137"/>
                  <a:pt x="5868789" y="4109362"/>
                  <a:pt x="5867549" y="4109051"/>
                </a:cubicBezTo>
                <a:close/>
                <a:moveTo>
                  <a:pt x="6265664" y="4103935"/>
                </a:moveTo>
                <a:cubicBezTo>
                  <a:pt x="6270625" y="4103935"/>
                  <a:pt x="6274346" y="4106416"/>
                  <a:pt x="6276826" y="4111377"/>
                </a:cubicBezTo>
                <a:cubicBezTo>
                  <a:pt x="6279306" y="4116337"/>
                  <a:pt x="6280547" y="4118818"/>
                  <a:pt x="6280547" y="4118818"/>
                </a:cubicBezTo>
                <a:lnTo>
                  <a:pt x="6273105" y="4118818"/>
                </a:lnTo>
                <a:cubicBezTo>
                  <a:pt x="6268144" y="4113857"/>
                  <a:pt x="6268144" y="4111377"/>
                  <a:pt x="6273105" y="4111377"/>
                </a:cubicBezTo>
                <a:close/>
                <a:moveTo>
                  <a:pt x="5573613" y="4103935"/>
                </a:moveTo>
                <a:lnTo>
                  <a:pt x="5581054" y="4111377"/>
                </a:lnTo>
                <a:lnTo>
                  <a:pt x="5573613" y="4111377"/>
                </a:lnTo>
                <a:cubicBezTo>
                  <a:pt x="5568652" y="4111377"/>
                  <a:pt x="5564931" y="4111377"/>
                  <a:pt x="5562451" y="4111377"/>
                </a:cubicBezTo>
                <a:cubicBezTo>
                  <a:pt x="5559971" y="4111377"/>
                  <a:pt x="5558730" y="4111377"/>
                  <a:pt x="5558730" y="4111377"/>
                </a:cubicBezTo>
                <a:close/>
                <a:moveTo>
                  <a:pt x="5387578" y="4103935"/>
                </a:moveTo>
                <a:cubicBezTo>
                  <a:pt x="5387578" y="4108896"/>
                  <a:pt x="5390058" y="4111377"/>
                  <a:pt x="5395019" y="4111377"/>
                </a:cubicBezTo>
                <a:cubicBezTo>
                  <a:pt x="5399981" y="4111377"/>
                  <a:pt x="5402461" y="4108896"/>
                  <a:pt x="5402461" y="4103935"/>
                </a:cubicBezTo>
                <a:cubicBezTo>
                  <a:pt x="5402461" y="4103935"/>
                  <a:pt x="5399981" y="4103935"/>
                  <a:pt x="5395019" y="4103935"/>
                </a:cubicBezTo>
                <a:cubicBezTo>
                  <a:pt x="5390058" y="4103935"/>
                  <a:pt x="5387578" y="4103935"/>
                  <a:pt x="5387578" y="4103935"/>
                </a:cubicBezTo>
                <a:close/>
                <a:moveTo>
                  <a:pt x="59531" y="4103935"/>
                </a:moveTo>
                <a:lnTo>
                  <a:pt x="44649" y="4118818"/>
                </a:lnTo>
                <a:cubicBezTo>
                  <a:pt x="39687" y="4118818"/>
                  <a:pt x="35967" y="4121299"/>
                  <a:pt x="33486" y="4126260"/>
                </a:cubicBezTo>
                <a:cubicBezTo>
                  <a:pt x="31006" y="4131220"/>
                  <a:pt x="29766" y="4133701"/>
                  <a:pt x="29766" y="4133701"/>
                </a:cubicBezTo>
                <a:lnTo>
                  <a:pt x="29766" y="4126260"/>
                </a:lnTo>
                <a:lnTo>
                  <a:pt x="44649" y="4111377"/>
                </a:lnTo>
                <a:close/>
                <a:moveTo>
                  <a:pt x="6101953" y="4102873"/>
                </a:moveTo>
                <a:lnTo>
                  <a:pt x="6103348" y="4103470"/>
                </a:lnTo>
                <a:lnTo>
                  <a:pt x="6101953" y="4103935"/>
                </a:lnTo>
                <a:close/>
                <a:moveTo>
                  <a:pt x="5837783" y="4100215"/>
                </a:moveTo>
                <a:cubicBezTo>
                  <a:pt x="5835302" y="4100215"/>
                  <a:pt x="5831582" y="4101455"/>
                  <a:pt x="5826621" y="4103935"/>
                </a:cubicBezTo>
                <a:cubicBezTo>
                  <a:pt x="5821660" y="4103935"/>
                  <a:pt x="5820420" y="4107656"/>
                  <a:pt x="5822900" y="4115097"/>
                </a:cubicBezTo>
                <a:cubicBezTo>
                  <a:pt x="5825380" y="4122539"/>
                  <a:pt x="5826621" y="4126260"/>
                  <a:pt x="5826621" y="4126260"/>
                </a:cubicBezTo>
                <a:lnTo>
                  <a:pt x="5834062" y="4126260"/>
                </a:lnTo>
                <a:cubicBezTo>
                  <a:pt x="5839024" y="4126260"/>
                  <a:pt x="5842744" y="4126260"/>
                  <a:pt x="5845224" y="4126260"/>
                </a:cubicBezTo>
                <a:cubicBezTo>
                  <a:pt x="5847704" y="4126260"/>
                  <a:pt x="5848945" y="4126260"/>
                  <a:pt x="5848945" y="4126260"/>
                </a:cubicBezTo>
                <a:cubicBezTo>
                  <a:pt x="5848945" y="4121299"/>
                  <a:pt x="5848945" y="4116337"/>
                  <a:pt x="5848945" y="4111377"/>
                </a:cubicBezTo>
                <a:lnTo>
                  <a:pt x="5841504" y="4103935"/>
                </a:lnTo>
                <a:cubicBezTo>
                  <a:pt x="5841504" y="4101455"/>
                  <a:pt x="5840264" y="4100215"/>
                  <a:pt x="5837783" y="4100215"/>
                </a:cubicBezTo>
                <a:close/>
                <a:moveTo>
                  <a:pt x="174873" y="4098354"/>
                </a:moveTo>
                <a:cubicBezTo>
                  <a:pt x="177354" y="4099594"/>
                  <a:pt x="178594" y="4103935"/>
                  <a:pt x="178594" y="4111377"/>
                </a:cubicBezTo>
                <a:cubicBezTo>
                  <a:pt x="178594" y="4121299"/>
                  <a:pt x="178594" y="4127500"/>
                  <a:pt x="178594" y="4129980"/>
                </a:cubicBezTo>
                <a:cubicBezTo>
                  <a:pt x="178594" y="4132461"/>
                  <a:pt x="183555" y="4131220"/>
                  <a:pt x="193477" y="4126260"/>
                </a:cubicBezTo>
                <a:cubicBezTo>
                  <a:pt x="203399" y="4121299"/>
                  <a:pt x="208359" y="4118818"/>
                  <a:pt x="208359" y="4118818"/>
                </a:cubicBezTo>
                <a:lnTo>
                  <a:pt x="200918" y="4126260"/>
                </a:lnTo>
                <a:cubicBezTo>
                  <a:pt x="195957" y="4131220"/>
                  <a:pt x="193477" y="4134941"/>
                  <a:pt x="193477" y="4137422"/>
                </a:cubicBezTo>
                <a:cubicBezTo>
                  <a:pt x="193477" y="4139902"/>
                  <a:pt x="190996" y="4141142"/>
                  <a:pt x="186035" y="4141142"/>
                </a:cubicBezTo>
                <a:cubicBezTo>
                  <a:pt x="181074" y="4141142"/>
                  <a:pt x="178594" y="4143623"/>
                  <a:pt x="178594" y="4148584"/>
                </a:cubicBezTo>
                <a:lnTo>
                  <a:pt x="171152" y="4148584"/>
                </a:lnTo>
                <a:cubicBezTo>
                  <a:pt x="166191" y="4148584"/>
                  <a:pt x="163711" y="4146103"/>
                  <a:pt x="163711" y="4141142"/>
                </a:cubicBezTo>
                <a:cubicBezTo>
                  <a:pt x="163711" y="4136182"/>
                  <a:pt x="163711" y="4131220"/>
                  <a:pt x="163711" y="4126260"/>
                </a:cubicBezTo>
                <a:cubicBezTo>
                  <a:pt x="158750" y="4116337"/>
                  <a:pt x="158750" y="4108896"/>
                  <a:pt x="163711" y="4103935"/>
                </a:cubicBezTo>
                <a:cubicBezTo>
                  <a:pt x="168672" y="4098975"/>
                  <a:pt x="172393" y="4097114"/>
                  <a:pt x="174873" y="4098354"/>
                </a:cubicBezTo>
                <a:close/>
                <a:moveTo>
                  <a:pt x="6079629" y="4096494"/>
                </a:moveTo>
                <a:cubicBezTo>
                  <a:pt x="6084590" y="4101455"/>
                  <a:pt x="6087070" y="4103935"/>
                  <a:pt x="6087070" y="4103935"/>
                </a:cubicBezTo>
                <a:lnTo>
                  <a:pt x="6072187" y="4103935"/>
                </a:lnTo>
                <a:cubicBezTo>
                  <a:pt x="6072187" y="4098975"/>
                  <a:pt x="6074667" y="4096494"/>
                  <a:pt x="6079629" y="4096494"/>
                </a:cubicBezTo>
                <a:close/>
                <a:moveTo>
                  <a:pt x="5960566" y="4096494"/>
                </a:moveTo>
                <a:lnTo>
                  <a:pt x="5960566" y="4100215"/>
                </a:lnTo>
                <a:cubicBezTo>
                  <a:pt x="5960566" y="4097734"/>
                  <a:pt x="5963046" y="4096494"/>
                  <a:pt x="5968008" y="4096494"/>
                </a:cubicBezTo>
                <a:cubicBezTo>
                  <a:pt x="5968008" y="4096494"/>
                  <a:pt x="5965527" y="4096494"/>
                  <a:pt x="5960566" y="4096494"/>
                </a:cubicBezTo>
                <a:close/>
                <a:moveTo>
                  <a:pt x="5521523" y="4096494"/>
                </a:moveTo>
                <a:cubicBezTo>
                  <a:pt x="5516562" y="4096494"/>
                  <a:pt x="5516562" y="4097734"/>
                  <a:pt x="5521523" y="4100215"/>
                </a:cubicBezTo>
                <a:cubicBezTo>
                  <a:pt x="5526484" y="4102695"/>
                  <a:pt x="5528965" y="4103935"/>
                  <a:pt x="5528965" y="4103935"/>
                </a:cubicBezTo>
                <a:lnTo>
                  <a:pt x="5528965" y="4096494"/>
                </a:lnTo>
                <a:close/>
                <a:moveTo>
                  <a:pt x="5432226" y="4096494"/>
                </a:moveTo>
                <a:lnTo>
                  <a:pt x="5432226" y="4103935"/>
                </a:lnTo>
                <a:lnTo>
                  <a:pt x="5447109" y="4096494"/>
                </a:lnTo>
                <a:close/>
                <a:moveTo>
                  <a:pt x="5380136" y="4096494"/>
                </a:moveTo>
                <a:cubicBezTo>
                  <a:pt x="5375175" y="4096494"/>
                  <a:pt x="5372695" y="4098975"/>
                  <a:pt x="5372695" y="4103935"/>
                </a:cubicBezTo>
                <a:lnTo>
                  <a:pt x="5380136" y="4103935"/>
                </a:lnTo>
                <a:close/>
                <a:moveTo>
                  <a:pt x="6258222" y="4089053"/>
                </a:moveTo>
                <a:cubicBezTo>
                  <a:pt x="6258222" y="4089053"/>
                  <a:pt x="6258222" y="4091533"/>
                  <a:pt x="6258222" y="4096494"/>
                </a:cubicBezTo>
                <a:cubicBezTo>
                  <a:pt x="6258222" y="4096494"/>
                  <a:pt x="6258222" y="4098975"/>
                  <a:pt x="6258222" y="4103935"/>
                </a:cubicBezTo>
                <a:cubicBezTo>
                  <a:pt x="6258222" y="4108896"/>
                  <a:pt x="6255742" y="4111377"/>
                  <a:pt x="6250781" y="4111377"/>
                </a:cubicBezTo>
                <a:cubicBezTo>
                  <a:pt x="6245820" y="4111377"/>
                  <a:pt x="6243340" y="4108896"/>
                  <a:pt x="6243340" y="4103935"/>
                </a:cubicBezTo>
                <a:cubicBezTo>
                  <a:pt x="6238378" y="4098975"/>
                  <a:pt x="6240859" y="4096494"/>
                  <a:pt x="6250781" y="4096494"/>
                </a:cubicBezTo>
                <a:close/>
                <a:moveTo>
                  <a:pt x="5796855" y="4089053"/>
                </a:moveTo>
                <a:cubicBezTo>
                  <a:pt x="5806777" y="4094013"/>
                  <a:pt x="5811738" y="4097734"/>
                  <a:pt x="5811738" y="4100215"/>
                </a:cubicBezTo>
                <a:cubicBezTo>
                  <a:pt x="5811738" y="4102695"/>
                  <a:pt x="5806777" y="4103935"/>
                  <a:pt x="5796855" y="4103935"/>
                </a:cubicBezTo>
                <a:lnTo>
                  <a:pt x="5781972" y="4103935"/>
                </a:lnTo>
                <a:cubicBezTo>
                  <a:pt x="5786934" y="4108896"/>
                  <a:pt x="5790654" y="4112617"/>
                  <a:pt x="5793135" y="4115097"/>
                </a:cubicBezTo>
                <a:cubicBezTo>
                  <a:pt x="5795615" y="4117578"/>
                  <a:pt x="5796855" y="4118818"/>
                  <a:pt x="5796855" y="4118818"/>
                </a:cubicBezTo>
                <a:lnTo>
                  <a:pt x="5796855" y="4126260"/>
                </a:lnTo>
                <a:cubicBezTo>
                  <a:pt x="5801817" y="4126260"/>
                  <a:pt x="5803056" y="4123779"/>
                  <a:pt x="5800576" y="4118818"/>
                </a:cubicBezTo>
                <a:cubicBezTo>
                  <a:pt x="5798096" y="4113857"/>
                  <a:pt x="5799335" y="4111377"/>
                  <a:pt x="5804297" y="4111377"/>
                </a:cubicBezTo>
                <a:lnTo>
                  <a:pt x="5811738" y="4103935"/>
                </a:lnTo>
                <a:cubicBezTo>
                  <a:pt x="5811738" y="4103935"/>
                  <a:pt x="5811738" y="4103315"/>
                  <a:pt x="5811738" y="4102075"/>
                </a:cubicBezTo>
                <a:lnTo>
                  <a:pt x="5811738" y="4100215"/>
                </a:lnTo>
                <a:lnTo>
                  <a:pt x="5811738" y="4096494"/>
                </a:lnTo>
                <a:cubicBezTo>
                  <a:pt x="5816699" y="4091533"/>
                  <a:pt x="5811738" y="4089053"/>
                  <a:pt x="5796855" y="4089053"/>
                </a:cubicBezTo>
                <a:close/>
                <a:moveTo>
                  <a:pt x="5603379" y="4089053"/>
                </a:moveTo>
                <a:cubicBezTo>
                  <a:pt x="5608340" y="4089053"/>
                  <a:pt x="5610820" y="4089053"/>
                  <a:pt x="5610820" y="4089053"/>
                </a:cubicBezTo>
                <a:cubicBezTo>
                  <a:pt x="5615781" y="4089053"/>
                  <a:pt x="5618261" y="4091533"/>
                  <a:pt x="5618261" y="4096494"/>
                </a:cubicBezTo>
                <a:lnTo>
                  <a:pt x="5610820" y="4096494"/>
                </a:lnTo>
                <a:cubicBezTo>
                  <a:pt x="5605859" y="4096494"/>
                  <a:pt x="5603379" y="4096494"/>
                  <a:pt x="5603379" y="4096494"/>
                </a:cubicBezTo>
                <a:cubicBezTo>
                  <a:pt x="5603379" y="4096494"/>
                  <a:pt x="5600899" y="4098975"/>
                  <a:pt x="5595937" y="4103935"/>
                </a:cubicBezTo>
                <a:cubicBezTo>
                  <a:pt x="5595937" y="4094013"/>
                  <a:pt x="5598417" y="4089053"/>
                  <a:pt x="5603379" y="4089053"/>
                </a:cubicBezTo>
                <a:close/>
                <a:moveTo>
                  <a:pt x="5476875" y="4089053"/>
                </a:moveTo>
                <a:cubicBezTo>
                  <a:pt x="5476875" y="4089053"/>
                  <a:pt x="5476875" y="4091533"/>
                  <a:pt x="5476875" y="4096494"/>
                </a:cubicBezTo>
                <a:cubicBezTo>
                  <a:pt x="5476875" y="4101455"/>
                  <a:pt x="5476875" y="4105175"/>
                  <a:pt x="5476875" y="4107656"/>
                </a:cubicBezTo>
                <a:cubicBezTo>
                  <a:pt x="5476875" y="4110137"/>
                  <a:pt x="5479355" y="4108896"/>
                  <a:pt x="5484316" y="4103935"/>
                </a:cubicBezTo>
                <a:cubicBezTo>
                  <a:pt x="5489277" y="4103935"/>
                  <a:pt x="5494238" y="4106416"/>
                  <a:pt x="5499199" y="4111377"/>
                </a:cubicBezTo>
                <a:lnTo>
                  <a:pt x="5499199" y="4096494"/>
                </a:lnTo>
                <a:cubicBezTo>
                  <a:pt x="5499199" y="4096494"/>
                  <a:pt x="5496719" y="4095254"/>
                  <a:pt x="5491758" y="4092773"/>
                </a:cubicBezTo>
                <a:cubicBezTo>
                  <a:pt x="5486796" y="4090293"/>
                  <a:pt x="5481836" y="4089053"/>
                  <a:pt x="5476875" y="4089053"/>
                </a:cubicBezTo>
                <a:close/>
                <a:moveTo>
                  <a:pt x="5361533" y="4089053"/>
                </a:moveTo>
                <a:cubicBezTo>
                  <a:pt x="5359053" y="4089053"/>
                  <a:pt x="5360292" y="4091533"/>
                  <a:pt x="5365254" y="4096494"/>
                </a:cubicBezTo>
                <a:cubicBezTo>
                  <a:pt x="5370215" y="4096494"/>
                  <a:pt x="5371454" y="4095254"/>
                  <a:pt x="5368974" y="4092773"/>
                </a:cubicBezTo>
                <a:cubicBezTo>
                  <a:pt x="5366494" y="4090293"/>
                  <a:pt x="5364013" y="4089053"/>
                  <a:pt x="5361533" y="4089053"/>
                </a:cubicBezTo>
                <a:close/>
                <a:moveTo>
                  <a:pt x="273472" y="4085332"/>
                </a:moveTo>
                <a:cubicBezTo>
                  <a:pt x="274712" y="4085332"/>
                  <a:pt x="275332" y="4086572"/>
                  <a:pt x="275332" y="4089053"/>
                </a:cubicBezTo>
                <a:cubicBezTo>
                  <a:pt x="275332" y="4094013"/>
                  <a:pt x="272852" y="4094013"/>
                  <a:pt x="267891" y="4089053"/>
                </a:cubicBezTo>
                <a:cubicBezTo>
                  <a:pt x="270371" y="4086572"/>
                  <a:pt x="272232" y="4085332"/>
                  <a:pt x="273472" y="4085332"/>
                </a:cubicBezTo>
                <a:close/>
                <a:moveTo>
                  <a:pt x="5670351" y="4077890"/>
                </a:moveTo>
                <a:cubicBezTo>
                  <a:pt x="5667871" y="4077890"/>
                  <a:pt x="5662910" y="4079131"/>
                  <a:pt x="5655468" y="4081611"/>
                </a:cubicBezTo>
                <a:lnTo>
                  <a:pt x="5655468" y="4089053"/>
                </a:lnTo>
                <a:lnTo>
                  <a:pt x="5662910" y="4089053"/>
                </a:lnTo>
                <a:cubicBezTo>
                  <a:pt x="5667871" y="4094013"/>
                  <a:pt x="5679033" y="4097734"/>
                  <a:pt x="5696396" y="4100215"/>
                </a:cubicBezTo>
                <a:cubicBezTo>
                  <a:pt x="5713759" y="4102695"/>
                  <a:pt x="5723682" y="4105175"/>
                  <a:pt x="5726162" y="4107656"/>
                </a:cubicBezTo>
                <a:cubicBezTo>
                  <a:pt x="5728642" y="4110137"/>
                  <a:pt x="5729883" y="4111377"/>
                  <a:pt x="5729883" y="4111377"/>
                </a:cubicBezTo>
                <a:lnTo>
                  <a:pt x="5737324" y="4118818"/>
                </a:lnTo>
                <a:cubicBezTo>
                  <a:pt x="5742285" y="4118818"/>
                  <a:pt x="5747245" y="4118818"/>
                  <a:pt x="5752207" y="4118818"/>
                </a:cubicBezTo>
                <a:cubicBezTo>
                  <a:pt x="5757168" y="4118818"/>
                  <a:pt x="5760889" y="4118818"/>
                  <a:pt x="5763369" y="4118818"/>
                </a:cubicBezTo>
                <a:cubicBezTo>
                  <a:pt x="5765849" y="4118818"/>
                  <a:pt x="5767090" y="4121299"/>
                  <a:pt x="5767090" y="4126260"/>
                </a:cubicBezTo>
                <a:lnTo>
                  <a:pt x="5774531" y="4133701"/>
                </a:lnTo>
                <a:lnTo>
                  <a:pt x="5774531" y="4126260"/>
                </a:lnTo>
                <a:cubicBezTo>
                  <a:pt x="5779492" y="4126260"/>
                  <a:pt x="5783213" y="4125019"/>
                  <a:pt x="5785693" y="4122539"/>
                </a:cubicBezTo>
                <a:cubicBezTo>
                  <a:pt x="5788173" y="4120058"/>
                  <a:pt x="5786934" y="4118818"/>
                  <a:pt x="5781972" y="4118818"/>
                </a:cubicBezTo>
                <a:cubicBezTo>
                  <a:pt x="5781972" y="4113857"/>
                  <a:pt x="5778252" y="4111377"/>
                  <a:pt x="5770810" y="4111377"/>
                </a:cubicBezTo>
                <a:cubicBezTo>
                  <a:pt x="5763369" y="4111377"/>
                  <a:pt x="5755927" y="4110137"/>
                  <a:pt x="5748486" y="4107656"/>
                </a:cubicBezTo>
                <a:cubicBezTo>
                  <a:pt x="5741045" y="4105175"/>
                  <a:pt x="5729883" y="4101455"/>
                  <a:pt x="5715000" y="4096494"/>
                </a:cubicBezTo>
                <a:cubicBezTo>
                  <a:pt x="5705078" y="4091533"/>
                  <a:pt x="5697637" y="4089053"/>
                  <a:pt x="5692676" y="4089053"/>
                </a:cubicBezTo>
                <a:cubicBezTo>
                  <a:pt x="5687714" y="4089053"/>
                  <a:pt x="5685234" y="4089053"/>
                  <a:pt x="5685234" y="4089053"/>
                </a:cubicBezTo>
                <a:cubicBezTo>
                  <a:pt x="5685234" y="4084092"/>
                  <a:pt x="5682754" y="4082851"/>
                  <a:pt x="5677793" y="4085332"/>
                </a:cubicBezTo>
                <a:cubicBezTo>
                  <a:pt x="5672831" y="4087812"/>
                  <a:pt x="5670351" y="4086572"/>
                  <a:pt x="5670351" y="4081611"/>
                </a:cubicBezTo>
                <a:cubicBezTo>
                  <a:pt x="5672832" y="4079131"/>
                  <a:pt x="5672832" y="4077890"/>
                  <a:pt x="5670351" y="4077890"/>
                </a:cubicBezTo>
                <a:close/>
                <a:moveTo>
                  <a:pt x="6207063" y="4076960"/>
                </a:moveTo>
                <a:cubicBezTo>
                  <a:pt x="6207683" y="4076340"/>
                  <a:pt x="6208613" y="4076650"/>
                  <a:pt x="6209853" y="4077890"/>
                </a:cubicBezTo>
                <a:cubicBezTo>
                  <a:pt x="6212333" y="4080371"/>
                  <a:pt x="6213574" y="4081611"/>
                  <a:pt x="6213574" y="4081611"/>
                </a:cubicBezTo>
                <a:lnTo>
                  <a:pt x="6206133" y="4081611"/>
                </a:lnTo>
                <a:cubicBezTo>
                  <a:pt x="6206133" y="4079131"/>
                  <a:pt x="6206443" y="4077581"/>
                  <a:pt x="6207063" y="4076960"/>
                </a:cubicBezTo>
                <a:close/>
                <a:moveTo>
                  <a:pt x="5729883" y="4074170"/>
                </a:moveTo>
                <a:lnTo>
                  <a:pt x="5737324" y="4081611"/>
                </a:lnTo>
                <a:cubicBezTo>
                  <a:pt x="5742285" y="4081611"/>
                  <a:pt x="5744765" y="4084092"/>
                  <a:pt x="5744765" y="4089053"/>
                </a:cubicBezTo>
                <a:cubicBezTo>
                  <a:pt x="5749727" y="4089053"/>
                  <a:pt x="5750966" y="4086572"/>
                  <a:pt x="5748486" y="4081611"/>
                </a:cubicBezTo>
                <a:cubicBezTo>
                  <a:pt x="5746006" y="4076650"/>
                  <a:pt x="5739804" y="4074170"/>
                  <a:pt x="5729883" y="4074170"/>
                </a:cubicBezTo>
                <a:close/>
                <a:moveTo>
                  <a:pt x="5610820" y="4074170"/>
                </a:moveTo>
                <a:cubicBezTo>
                  <a:pt x="5605859" y="4074170"/>
                  <a:pt x="5600899" y="4075410"/>
                  <a:pt x="5595937" y="4077890"/>
                </a:cubicBezTo>
                <a:cubicBezTo>
                  <a:pt x="5590976" y="4080371"/>
                  <a:pt x="5588496" y="4081611"/>
                  <a:pt x="5588496" y="4081611"/>
                </a:cubicBezTo>
                <a:cubicBezTo>
                  <a:pt x="5588496" y="4081611"/>
                  <a:pt x="5587255" y="4082851"/>
                  <a:pt x="5584775" y="4085332"/>
                </a:cubicBezTo>
                <a:cubicBezTo>
                  <a:pt x="5582295" y="4087812"/>
                  <a:pt x="5578574" y="4086572"/>
                  <a:pt x="5573613" y="4081611"/>
                </a:cubicBezTo>
                <a:lnTo>
                  <a:pt x="5566172" y="4081611"/>
                </a:lnTo>
                <a:cubicBezTo>
                  <a:pt x="5571133" y="4086572"/>
                  <a:pt x="5573613" y="4089053"/>
                  <a:pt x="5573613" y="4089053"/>
                </a:cubicBezTo>
                <a:cubicBezTo>
                  <a:pt x="5573613" y="4089053"/>
                  <a:pt x="5573613" y="4091533"/>
                  <a:pt x="5573613" y="4096494"/>
                </a:cubicBezTo>
                <a:cubicBezTo>
                  <a:pt x="5573613" y="4101455"/>
                  <a:pt x="5568652" y="4102695"/>
                  <a:pt x="5558730" y="4100215"/>
                </a:cubicBezTo>
                <a:cubicBezTo>
                  <a:pt x="5548809" y="4097734"/>
                  <a:pt x="5543847" y="4098975"/>
                  <a:pt x="5543847" y="4103935"/>
                </a:cubicBezTo>
                <a:lnTo>
                  <a:pt x="5551289" y="4111377"/>
                </a:lnTo>
                <a:lnTo>
                  <a:pt x="5558730" y="4118818"/>
                </a:lnTo>
                <a:lnTo>
                  <a:pt x="5543847" y="4118818"/>
                </a:lnTo>
                <a:cubicBezTo>
                  <a:pt x="5509120" y="4113857"/>
                  <a:pt x="5490517" y="4113857"/>
                  <a:pt x="5488037" y="4118818"/>
                </a:cubicBezTo>
                <a:cubicBezTo>
                  <a:pt x="5485557" y="4123779"/>
                  <a:pt x="5485557" y="4127500"/>
                  <a:pt x="5488037" y="4129980"/>
                </a:cubicBezTo>
                <a:cubicBezTo>
                  <a:pt x="5490517" y="4132461"/>
                  <a:pt x="5496719" y="4133701"/>
                  <a:pt x="5506640" y="4133701"/>
                </a:cubicBezTo>
                <a:cubicBezTo>
                  <a:pt x="5516562" y="4133701"/>
                  <a:pt x="5524003" y="4133701"/>
                  <a:pt x="5528965" y="4133701"/>
                </a:cubicBezTo>
                <a:cubicBezTo>
                  <a:pt x="5533926" y="4123779"/>
                  <a:pt x="5536406" y="4123779"/>
                  <a:pt x="5536406" y="4133701"/>
                </a:cubicBezTo>
                <a:cubicBezTo>
                  <a:pt x="5536406" y="4133701"/>
                  <a:pt x="5538886" y="4133701"/>
                  <a:pt x="5543847" y="4133701"/>
                </a:cubicBezTo>
                <a:lnTo>
                  <a:pt x="5551289" y="4133701"/>
                </a:lnTo>
                <a:cubicBezTo>
                  <a:pt x="5551289" y="4133701"/>
                  <a:pt x="5551289" y="4132461"/>
                  <a:pt x="5551289" y="4129980"/>
                </a:cubicBezTo>
                <a:cubicBezTo>
                  <a:pt x="5551289" y="4127500"/>
                  <a:pt x="5552529" y="4126260"/>
                  <a:pt x="5555010" y="4126260"/>
                </a:cubicBezTo>
                <a:cubicBezTo>
                  <a:pt x="5557490" y="4126260"/>
                  <a:pt x="5561210" y="4126260"/>
                  <a:pt x="5566172" y="4126260"/>
                </a:cubicBezTo>
                <a:cubicBezTo>
                  <a:pt x="5571133" y="4126260"/>
                  <a:pt x="5573613" y="4123779"/>
                  <a:pt x="5573613" y="4118818"/>
                </a:cubicBezTo>
                <a:lnTo>
                  <a:pt x="5581054" y="4126260"/>
                </a:lnTo>
                <a:cubicBezTo>
                  <a:pt x="5581054" y="4126260"/>
                  <a:pt x="5578574" y="4127500"/>
                  <a:pt x="5573613" y="4129980"/>
                </a:cubicBezTo>
                <a:cubicBezTo>
                  <a:pt x="5568652" y="4132461"/>
                  <a:pt x="5568652" y="4136182"/>
                  <a:pt x="5573613" y="4141142"/>
                </a:cubicBezTo>
                <a:cubicBezTo>
                  <a:pt x="5573613" y="4141142"/>
                  <a:pt x="5571133" y="4143623"/>
                  <a:pt x="5566172" y="4148584"/>
                </a:cubicBezTo>
                <a:lnTo>
                  <a:pt x="5558730" y="4148584"/>
                </a:lnTo>
                <a:lnTo>
                  <a:pt x="5558730" y="4159746"/>
                </a:lnTo>
                <a:cubicBezTo>
                  <a:pt x="5558730" y="4157265"/>
                  <a:pt x="5559971" y="4156025"/>
                  <a:pt x="5562451" y="4156025"/>
                </a:cubicBezTo>
                <a:cubicBezTo>
                  <a:pt x="5564931" y="4156025"/>
                  <a:pt x="5566172" y="4156025"/>
                  <a:pt x="5566172" y="4156025"/>
                </a:cubicBezTo>
                <a:cubicBezTo>
                  <a:pt x="5571133" y="4156025"/>
                  <a:pt x="5573613" y="4153545"/>
                  <a:pt x="5573613" y="4148584"/>
                </a:cubicBezTo>
                <a:cubicBezTo>
                  <a:pt x="5573613" y="4143623"/>
                  <a:pt x="5578574" y="4141142"/>
                  <a:pt x="5588496" y="4141142"/>
                </a:cubicBezTo>
                <a:cubicBezTo>
                  <a:pt x="5593457" y="4141142"/>
                  <a:pt x="5595937" y="4141142"/>
                  <a:pt x="5595937" y="4141142"/>
                </a:cubicBezTo>
                <a:cubicBezTo>
                  <a:pt x="5595937" y="4141142"/>
                  <a:pt x="5595937" y="4138662"/>
                  <a:pt x="5595937" y="4133701"/>
                </a:cubicBezTo>
                <a:cubicBezTo>
                  <a:pt x="5595937" y="4128740"/>
                  <a:pt x="5597178" y="4126260"/>
                  <a:pt x="5599658" y="4126260"/>
                </a:cubicBezTo>
                <a:cubicBezTo>
                  <a:pt x="5602138" y="4126260"/>
                  <a:pt x="5603379" y="4123779"/>
                  <a:pt x="5603379" y="4118818"/>
                </a:cubicBezTo>
                <a:cubicBezTo>
                  <a:pt x="5603379" y="4118818"/>
                  <a:pt x="5605859" y="4118818"/>
                  <a:pt x="5610820" y="4118818"/>
                </a:cubicBezTo>
                <a:cubicBezTo>
                  <a:pt x="5615781" y="4118818"/>
                  <a:pt x="5619502" y="4116337"/>
                  <a:pt x="5621982" y="4111377"/>
                </a:cubicBezTo>
                <a:cubicBezTo>
                  <a:pt x="5624462" y="4106416"/>
                  <a:pt x="5625703" y="4106416"/>
                  <a:pt x="5625703" y="4111377"/>
                </a:cubicBezTo>
                <a:cubicBezTo>
                  <a:pt x="5625703" y="4116337"/>
                  <a:pt x="5628183" y="4118818"/>
                  <a:pt x="5633144" y="4118818"/>
                </a:cubicBezTo>
                <a:cubicBezTo>
                  <a:pt x="5633144" y="4118818"/>
                  <a:pt x="5633144" y="4117578"/>
                  <a:pt x="5633144" y="4115097"/>
                </a:cubicBezTo>
                <a:cubicBezTo>
                  <a:pt x="5633144" y="4112617"/>
                  <a:pt x="5631904" y="4110137"/>
                  <a:pt x="5629424" y="4107656"/>
                </a:cubicBezTo>
                <a:cubicBezTo>
                  <a:pt x="5626943" y="4105175"/>
                  <a:pt x="5625703" y="4100215"/>
                  <a:pt x="5625703" y="4092773"/>
                </a:cubicBezTo>
                <a:cubicBezTo>
                  <a:pt x="5625703" y="4085332"/>
                  <a:pt x="5630664" y="4079130"/>
                  <a:pt x="5640586" y="4074170"/>
                </a:cubicBezTo>
                <a:lnTo>
                  <a:pt x="5633144" y="4074170"/>
                </a:lnTo>
                <a:cubicBezTo>
                  <a:pt x="5628183" y="4074170"/>
                  <a:pt x="5625703" y="4074170"/>
                  <a:pt x="5625703" y="4074170"/>
                </a:cubicBezTo>
                <a:close/>
                <a:moveTo>
                  <a:pt x="5454551" y="4074170"/>
                </a:moveTo>
                <a:cubicBezTo>
                  <a:pt x="5454551" y="4074170"/>
                  <a:pt x="5454551" y="4079130"/>
                  <a:pt x="5454551" y="4089053"/>
                </a:cubicBezTo>
                <a:cubicBezTo>
                  <a:pt x="5454551" y="4098975"/>
                  <a:pt x="5454551" y="4103935"/>
                  <a:pt x="5454551" y="4103935"/>
                </a:cubicBezTo>
                <a:lnTo>
                  <a:pt x="5461992" y="4096494"/>
                </a:lnTo>
                <a:lnTo>
                  <a:pt x="5461992" y="4089053"/>
                </a:lnTo>
                <a:lnTo>
                  <a:pt x="5469433" y="4081611"/>
                </a:lnTo>
                <a:lnTo>
                  <a:pt x="5469433" y="4074170"/>
                </a:lnTo>
                <a:cubicBezTo>
                  <a:pt x="5459512" y="4074170"/>
                  <a:pt x="5454551" y="4074170"/>
                  <a:pt x="5454551" y="4074170"/>
                </a:cubicBezTo>
                <a:close/>
                <a:moveTo>
                  <a:pt x="5537336" y="4070449"/>
                </a:moveTo>
                <a:cubicBezTo>
                  <a:pt x="5535475" y="4070449"/>
                  <a:pt x="5533925" y="4071690"/>
                  <a:pt x="5532685" y="4074170"/>
                </a:cubicBezTo>
                <a:cubicBezTo>
                  <a:pt x="5530205" y="4079130"/>
                  <a:pt x="5527724" y="4080371"/>
                  <a:pt x="5525244" y="4077890"/>
                </a:cubicBezTo>
                <a:cubicBezTo>
                  <a:pt x="5522764" y="4075410"/>
                  <a:pt x="5520283" y="4075410"/>
                  <a:pt x="5517802" y="4077890"/>
                </a:cubicBezTo>
                <a:cubicBezTo>
                  <a:pt x="5515322" y="4080371"/>
                  <a:pt x="5511602" y="4081611"/>
                  <a:pt x="5506640" y="4081611"/>
                </a:cubicBezTo>
                <a:cubicBezTo>
                  <a:pt x="5496719" y="4081611"/>
                  <a:pt x="5494238" y="4084092"/>
                  <a:pt x="5499199" y="4089053"/>
                </a:cubicBezTo>
                <a:cubicBezTo>
                  <a:pt x="5499199" y="4089053"/>
                  <a:pt x="5501679" y="4089053"/>
                  <a:pt x="5506640" y="4089053"/>
                </a:cubicBezTo>
                <a:cubicBezTo>
                  <a:pt x="5511602" y="4089053"/>
                  <a:pt x="5514082" y="4089053"/>
                  <a:pt x="5514082" y="4089053"/>
                </a:cubicBezTo>
                <a:lnTo>
                  <a:pt x="5536406" y="4089053"/>
                </a:lnTo>
                <a:lnTo>
                  <a:pt x="5543847" y="4089053"/>
                </a:lnTo>
                <a:lnTo>
                  <a:pt x="5543847" y="4074170"/>
                </a:lnTo>
                <a:cubicBezTo>
                  <a:pt x="5541367" y="4071690"/>
                  <a:pt x="5539197" y="4070449"/>
                  <a:pt x="5537336" y="4070449"/>
                </a:cubicBezTo>
                <a:close/>
                <a:moveTo>
                  <a:pt x="5573613" y="4066728"/>
                </a:moveTo>
                <a:cubicBezTo>
                  <a:pt x="5568652" y="4066728"/>
                  <a:pt x="5567412" y="4069209"/>
                  <a:pt x="5569892" y="4074170"/>
                </a:cubicBezTo>
                <a:cubicBezTo>
                  <a:pt x="5572372" y="4079130"/>
                  <a:pt x="5576093" y="4081611"/>
                  <a:pt x="5581054" y="4081611"/>
                </a:cubicBezTo>
                <a:lnTo>
                  <a:pt x="5581054" y="4074170"/>
                </a:lnTo>
                <a:cubicBezTo>
                  <a:pt x="5576093" y="4074170"/>
                  <a:pt x="5573613" y="4074170"/>
                  <a:pt x="5573613" y="4074170"/>
                </a:cubicBezTo>
                <a:cubicBezTo>
                  <a:pt x="5573613" y="4074170"/>
                  <a:pt x="5573613" y="4071689"/>
                  <a:pt x="5573613" y="4066728"/>
                </a:cubicBezTo>
                <a:close/>
                <a:moveTo>
                  <a:pt x="5313164" y="4066728"/>
                </a:moveTo>
                <a:lnTo>
                  <a:pt x="5305722" y="4074170"/>
                </a:lnTo>
                <a:cubicBezTo>
                  <a:pt x="5310684" y="4074170"/>
                  <a:pt x="5313164" y="4074170"/>
                  <a:pt x="5313164" y="4074170"/>
                </a:cubicBezTo>
                <a:close/>
                <a:moveTo>
                  <a:pt x="5715000" y="4059287"/>
                </a:moveTo>
                <a:cubicBezTo>
                  <a:pt x="5715000" y="4064248"/>
                  <a:pt x="5717480" y="4066728"/>
                  <a:pt x="5722441" y="4066728"/>
                </a:cubicBezTo>
                <a:lnTo>
                  <a:pt x="5722441" y="4059287"/>
                </a:lnTo>
                <a:cubicBezTo>
                  <a:pt x="5722441" y="4059287"/>
                  <a:pt x="5719961" y="4059287"/>
                  <a:pt x="5715000" y="4059287"/>
                </a:cubicBezTo>
                <a:close/>
                <a:moveTo>
                  <a:pt x="5543847" y="4059287"/>
                </a:moveTo>
                <a:lnTo>
                  <a:pt x="5543847" y="4066728"/>
                </a:lnTo>
                <a:cubicBezTo>
                  <a:pt x="5548809" y="4066728"/>
                  <a:pt x="5551289" y="4066728"/>
                  <a:pt x="5551289" y="4066728"/>
                </a:cubicBezTo>
                <a:lnTo>
                  <a:pt x="5551289" y="4059287"/>
                </a:lnTo>
                <a:cubicBezTo>
                  <a:pt x="5546327" y="4059287"/>
                  <a:pt x="5543847" y="4059287"/>
                  <a:pt x="5543847" y="4059287"/>
                </a:cubicBezTo>
                <a:close/>
                <a:moveTo>
                  <a:pt x="5514082" y="4059287"/>
                </a:moveTo>
                <a:cubicBezTo>
                  <a:pt x="5514082" y="4059287"/>
                  <a:pt x="5514082" y="4061768"/>
                  <a:pt x="5514082" y="4066728"/>
                </a:cubicBezTo>
                <a:lnTo>
                  <a:pt x="5521523" y="4066728"/>
                </a:lnTo>
                <a:cubicBezTo>
                  <a:pt x="5521523" y="4061768"/>
                  <a:pt x="5521523" y="4059287"/>
                  <a:pt x="5521523" y="4059287"/>
                </a:cubicBezTo>
                <a:cubicBezTo>
                  <a:pt x="5521523" y="4059287"/>
                  <a:pt x="5519043" y="4059287"/>
                  <a:pt x="5514082" y="4059287"/>
                </a:cubicBezTo>
                <a:close/>
                <a:moveTo>
                  <a:pt x="5346650" y="4059287"/>
                </a:moveTo>
                <a:cubicBezTo>
                  <a:pt x="5344170" y="4059287"/>
                  <a:pt x="5342929" y="4061768"/>
                  <a:pt x="5342929" y="4066728"/>
                </a:cubicBezTo>
                <a:lnTo>
                  <a:pt x="5350371" y="4074170"/>
                </a:lnTo>
                <a:lnTo>
                  <a:pt x="5365254" y="4074170"/>
                </a:lnTo>
                <a:cubicBezTo>
                  <a:pt x="5370215" y="4069209"/>
                  <a:pt x="5372695" y="4066728"/>
                  <a:pt x="5372695" y="4066728"/>
                </a:cubicBezTo>
                <a:cubicBezTo>
                  <a:pt x="5372695" y="4066728"/>
                  <a:pt x="5367734" y="4064248"/>
                  <a:pt x="5357812" y="4059287"/>
                </a:cubicBezTo>
                <a:cubicBezTo>
                  <a:pt x="5352851" y="4059287"/>
                  <a:pt x="5349130" y="4059287"/>
                  <a:pt x="5346650" y="4059287"/>
                </a:cubicBezTo>
                <a:close/>
                <a:moveTo>
                  <a:pt x="6258222" y="4051845"/>
                </a:moveTo>
                <a:lnTo>
                  <a:pt x="6258222" y="4066728"/>
                </a:lnTo>
                <a:cubicBezTo>
                  <a:pt x="6258222" y="4066728"/>
                  <a:pt x="6255742" y="4064248"/>
                  <a:pt x="6250781" y="4059287"/>
                </a:cubicBezTo>
                <a:close/>
                <a:moveTo>
                  <a:pt x="6183808" y="4051845"/>
                </a:moveTo>
                <a:lnTo>
                  <a:pt x="6206133" y="4051845"/>
                </a:lnTo>
                <a:cubicBezTo>
                  <a:pt x="6216054" y="4056806"/>
                  <a:pt x="6221015" y="4059287"/>
                  <a:pt x="6221015" y="4059287"/>
                </a:cubicBezTo>
                <a:lnTo>
                  <a:pt x="6213574" y="4066728"/>
                </a:lnTo>
                <a:lnTo>
                  <a:pt x="6206133" y="4066728"/>
                </a:lnTo>
                <a:lnTo>
                  <a:pt x="6198691" y="4066728"/>
                </a:lnTo>
                <a:cubicBezTo>
                  <a:pt x="6198691" y="4061768"/>
                  <a:pt x="6196211" y="4061768"/>
                  <a:pt x="6191250" y="4066728"/>
                </a:cubicBezTo>
                <a:cubicBezTo>
                  <a:pt x="6186288" y="4071689"/>
                  <a:pt x="6183808" y="4069209"/>
                  <a:pt x="6183808" y="4059287"/>
                </a:cubicBezTo>
                <a:close/>
                <a:moveTo>
                  <a:pt x="5692676" y="4051845"/>
                </a:moveTo>
                <a:cubicBezTo>
                  <a:pt x="5692676" y="4056806"/>
                  <a:pt x="5692676" y="4059287"/>
                  <a:pt x="5692676" y="4059287"/>
                </a:cubicBezTo>
                <a:cubicBezTo>
                  <a:pt x="5692676" y="4059287"/>
                  <a:pt x="5695156" y="4056806"/>
                  <a:pt x="5700117" y="4051845"/>
                </a:cubicBezTo>
                <a:close/>
                <a:moveTo>
                  <a:pt x="5521523" y="4051845"/>
                </a:moveTo>
                <a:lnTo>
                  <a:pt x="5528965" y="4059287"/>
                </a:lnTo>
                <a:lnTo>
                  <a:pt x="5528965" y="4051845"/>
                </a:lnTo>
                <a:close/>
                <a:moveTo>
                  <a:pt x="5246191" y="4044404"/>
                </a:moveTo>
                <a:cubicBezTo>
                  <a:pt x="5246191" y="4044404"/>
                  <a:pt x="5246191" y="4046885"/>
                  <a:pt x="5246191" y="4051845"/>
                </a:cubicBezTo>
                <a:cubicBezTo>
                  <a:pt x="5246191" y="4056806"/>
                  <a:pt x="5251152" y="4058047"/>
                  <a:pt x="5261074" y="4055566"/>
                </a:cubicBezTo>
                <a:cubicBezTo>
                  <a:pt x="5270995" y="4053086"/>
                  <a:pt x="5278437" y="4051845"/>
                  <a:pt x="5283398" y="4051845"/>
                </a:cubicBezTo>
                <a:cubicBezTo>
                  <a:pt x="5288359" y="4051845"/>
                  <a:pt x="5290840" y="4050605"/>
                  <a:pt x="5290840" y="4048125"/>
                </a:cubicBezTo>
                <a:cubicBezTo>
                  <a:pt x="5290840" y="4045644"/>
                  <a:pt x="5288359" y="4044404"/>
                  <a:pt x="5283398" y="4044404"/>
                </a:cubicBezTo>
                <a:cubicBezTo>
                  <a:pt x="5278437" y="4044404"/>
                  <a:pt x="5275957" y="4044404"/>
                  <a:pt x="5275957" y="4044404"/>
                </a:cubicBezTo>
                <a:cubicBezTo>
                  <a:pt x="5270995" y="4049365"/>
                  <a:pt x="5268515" y="4049365"/>
                  <a:pt x="5268515" y="4044404"/>
                </a:cubicBezTo>
                <a:lnTo>
                  <a:pt x="5261074" y="4044404"/>
                </a:lnTo>
                <a:cubicBezTo>
                  <a:pt x="5261074" y="4044404"/>
                  <a:pt x="5258594" y="4044404"/>
                  <a:pt x="5253633" y="4044404"/>
                </a:cubicBezTo>
                <a:cubicBezTo>
                  <a:pt x="5248671" y="4044404"/>
                  <a:pt x="5246191" y="4044404"/>
                  <a:pt x="5246191" y="4044404"/>
                </a:cubicBezTo>
                <a:close/>
                <a:moveTo>
                  <a:pt x="5216426" y="4044404"/>
                </a:moveTo>
                <a:lnTo>
                  <a:pt x="5216426" y="4051845"/>
                </a:lnTo>
                <a:cubicBezTo>
                  <a:pt x="5226347" y="4051845"/>
                  <a:pt x="5231308" y="4051845"/>
                  <a:pt x="5231308" y="4051845"/>
                </a:cubicBezTo>
                <a:lnTo>
                  <a:pt x="5238750" y="4051845"/>
                </a:lnTo>
                <a:lnTo>
                  <a:pt x="5231308" y="4044404"/>
                </a:lnTo>
                <a:cubicBezTo>
                  <a:pt x="5231308" y="4044404"/>
                  <a:pt x="5226347" y="4044404"/>
                  <a:pt x="5216426" y="4044404"/>
                </a:cubicBezTo>
                <a:close/>
                <a:moveTo>
                  <a:pt x="5684304" y="4039753"/>
                </a:moveTo>
                <a:cubicBezTo>
                  <a:pt x="5683684" y="4039133"/>
                  <a:pt x="5682753" y="4039443"/>
                  <a:pt x="5681513" y="4040683"/>
                </a:cubicBezTo>
                <a:cubicBezTo>
                  <a:pt x="5679033" y="4043164"/>
                  <a:pt x="5675313" y="4044404"/>
                  <a:pt x="5670351" y="4044404"/>
                </a:cubicBezTo>
                <a:lnTo>
                  <a:pt x="5670351" y="4051845"/>
                </a:lnTo>
                <a:lnTo>
                  <a:pt x="5685234" y="4044404"/>
                </a:lnTo>
                <a:cubicBezTo>
                  <a:pt x="5685234" y="4041924"/>
                  <a:pt x="5684924" y="4040374"/>
                  <a:pt x="5684304" y="4039753"/>
                </a:cubicBezTo>
                <a:close/>
                <a:moveTo>
                  <a:pt x="6206133" y="4036963"/>
                </a:moveTo>
                <a:cubicBezTo>
                  <a:pt x="6206133" y="4036963"/>
                  <a:pt x="6208613" y="4036963"/>
                  <a:pt x="6213574" y="4036963"/>
                </a:cubicBezTo>
                <a:cubicBezTo>
                  <a:pt x="6218535" y="4036963"/>
                  <a:pt x="6221015" y="4039443"/>
                  <a:pt x="6221015" y="4044404"/>
                </a:cubicBezTo>
                <a:lnTo>
                  <a:pt x="6206133" y="4044404"/>
                </a:lnTo>
                <a:close/>
                <a:moveTo>
                  <a:pt x="5476875" y="4036963"/>
                </a:moveTo>
                <a:lnTo>
                  <a:pt x="5461992" y="4044404"/>
                </a:lnTo>
                <a:cubicBezTo>
                  <a:pt x="5461992" y="4044404"/>
                  <a:pt x="5461992" y="4046885"/>
                  <a:pt x="5461992" y="4051845"/>
                </a:cubicBezTo>
                <a:cubicBezTo>
                  <a:pt x="5461992" y="4056806"/>
                  <a:pt x="5466953" y="4059287"/>
                  <a:pt x="5476875" y="4059287"/>
                </a:cubicBezTo>
                <a:cubicBezTo>
                  <a:pt x="5486796" y="4059287"/>
                  <a:pt x="5491758" y="4059287"/>
                  <a:pt x="5491758" y="4059287"/>
                </a:cubicBezTo>
                <a:cubicBezTo>
                  <a:pt x="5496719" y="4054326"/>
                  <a:pt x="5500440" y="4051845"/>
                  <a:pt x="5502920" y="4051845"/>
                </a:cubicBezTo>
                <a:cubicBezTo>
                  <a:pt x="5505400" y="4051845"/>
                  <a:pt x="5506640" y="4051845"/>
                  <a:pt x="5506640" y="4051845"/>
                </a:cubicBezTo>
                <a:cubicBezTo>
                  <a:pt x="5506640" y="4046885"/>
                  <a:pt x="5506640" y="4044404"/>
                  <a:pt x="5506640" y="4044404"/>
                </a:cubicBezTo>
                <a:cubicBezTo>
                  <a:pt x="5506640" y="4044404"/>
                  <a:pt x="5505400" y="4044404"/>
                  <a:pt x="5502920" y="4044404"/>
                </a:cubicBezTo>
                <a:cubicBezTo>
                  <a:pt x="5500440" y="4044404"/>
                  <a:pt x="5495478" y="4043164"/>
                  <a:pt x="5488037" y="4040683"/>
                </a:cubicBezTo>
                <a:cubicBezTo>
                  <a:pt x="5480595" y="4038203"/>
                  <a:pt x="5476875" y="4036963"/>
                  <a:pt x="5476875" y="4036963"/>
                </a:cubicBezTo>
                <a:close/>
                <a:moveTo>
                  <a:pt x="5424785" y="4036963"/>
                </a:moveTo>
                <a:lnTo>
                  <a:pt x="5417343" y="4044404"/>
                </a:lnTo>
                <a:cubicBezTo>
                  <a:pt x="5417343" y="4044404"/>
                  <a:pt x="5419824" y="4044404"/>
                  <a:pt x="5424785" y="4044404"/>
                </a:cubicBezTo>
                <a:cubicBezTo>
                  <a:pt x="5424785" y="4044404"/>
                  <a:pt x="5427265" y="4044404"/>
                  <a:pt x="5432226" y="4044404"/>
                </a:cubicBezTo>
                <a:cubicBezTo>
                  <a:pt x="5432226" y="4039443"/>
                  <a:pt x="5429746" y="4036963"/>
                  <a:pt x="5424785" y="4036963"/>
                </a:cubicBezTo>
                <a:close/>
                <a:moveTo>
                  <a:pt x="230684" y="4036963"/>
                </a:moveTo>
                <a:lnTo>
                  <a:pt x="223242" y="4051845"/>
                </a:lnTo>
                <a:cubicBezTo>
                  <a:pt x="213320" y="4061768"/>
                  <a:pt x="208359" y="4066728"/>
                  <a:pt x="208359" y="4066728"/>
                </a:cubicBezTo>
                <a:cubicBezTo>
                  <a:pt x="208359" y="4086572"/>
                  <a:pt x="203399" y="4096494"/>
                  <a:pt x="193477" y="4096494"/>
                </a:cubicBezTo>
                <a:lnTo>
                  <a:pt x="186035" y="4089053"/>
                </a:lnTo>
                <a:cubicBezTo>
                  <a:pt x="186035" y="4089053"/>
                  <a:pt x="186035" y="4087812"/>
                  <a:pt x="186035" y="4085332"/>
                </a:cubicBezTo>
                <a:cubicBezTo>
                  <a:pt x="186035" y="4082851"/>
                  <a:pt x="186035" y="4079130"/>
                  <a:pt x="186035" y="4074170"/>
                </a:cubicBezTo>
                <a:lnTo>
                  <a:pt x="193477" y="4074170"/>
                </a:lnTo>
                <a:lnTo>
                  <a:pt x="200918" y="4074170"/>
                </a:lnTo>
                <a:cubicBezTo>
                  <a:pt x="205879" y="4069209"/>
                  <a:pt x="208359" y="4065488"/>
                  <a:pt x="208359" y="4063008"/>
                </a:cubicBezTo>
                <a:cubicBezTo>
                  <a:pt x="208359" y="4060527"/>
                  <a:pt x="208359" y="4059287"/>
                  <a:pt x="208359" y="4059287"/>
                </a:cubicBezTo>
                <a:cubicBezTo>
                  <a:pt x="208359" y="4044404"/>
                  <a:pt x="215801" y="4036963"/>
                  <a:pt x="230684" y="4036963"/>
                </a:cubicBezTo>
                <a:close/>
                <a:moveTo>
                  <a:pt x="6302871" y="4029521"/>
                </a:moveTo>
                <a:cubicBezTo>
                  <a:pt x="6312792" y="4029521"/>
                  <a:pt x="6317754" y="4029521"/>
                  <a:pt x="6317754" y="4029521"/>
                </a:cubicBezTo>
                <a:lnTo>
                  <a:pt x="6310312" y="4036963"/>
                </a:lnTo>
                <a:cubicBezTo>
                  <a:pt x="6310312" y="4036963"/>
                  <a:pt x="6307832" y="4034482"/>
                  <a:pt x="6302871" y="4029521"/>
                </a:cubicBezTo>
                <a:close/>
                <a:moveTo>
                  <a:pt x="6280547" y="4029521"/>
                </a:moveTo>
                <a:lnTo>
                  <a:pt x="6295429" y="4036963"/>
                </a:lnTo>
                <a:cubicBezTo>
                  <a:pt x="6290468" y="4036963"/>
                  <a:pt x="6287988" y="4039443"/>
                  <a:pt x="6287988" y="4044404"/>
                </a:cubicBezTo>
                <a:lnTo>
                  <a:pt x="6280547" y="4036963"/>
                </a:lnTo>
                <a:close/>
                <a:moveTo>
                  <a:pt x="5543847" y="4029521"/>
                </a:moveTo>
                <a:cubicBezTo>
                  <a:pt x="5543847" y="4029521"/>
                  <a:pt x="5543847" y="4032002"/>
                  <a:pt x="5543847" y="4036963"/>
                </a:cubicBezTo>
                <a:cubicBezTo>
                  <a:pt x="5548809" y="4036963"/>
                  <a:pt x="5551289" y="4036963"/>
                  <a:pt x="5551289" y="4036963"/>
                </a:cubicBezTo>
                <a:lnTo>
                  <a:pt x="5558730" y="4036963"/>
                </a:lnTo>
                <a:cubicBezTo>
                  <a:pt x="5558730" y="4032002"/>
                  <a:pt x="5556250" y="4029521"/>
                  <a:pt x="5551289" y="4029521"/>
                </a:cubicBezTo>
                <a:cubicBezTo>
                  <a:pt x="5546327" y="4029521"/>
                  <a:pt x="5543847" y="4029521"/>
                  <a:pt x="5543847" y="4029521"/>
                </a:cubicBezTo>
                <a:close/>
                <a:moveTo>
                  <a:pt x="5499199" y="4029521"/>
                </a:moveTo>
                <a:lnTo>
                  <a:pt x="5491758" y="4036963"/>
                </a:lnTo>
                <a:cubicBezTo>
                  <a:pt x="5491758" y="4036963"/>
                  <a:pt x="5492998" y="4036963"/>
                  <a:pt x="5495478" y="4036963"/>
                </a:cubicBezTo>
                <a:cubicBezTo>
                  <a:pt x="5497958" y="4036963"/>
                  <a:pt x="5499199" y="4036963"/>
                  <a:pt x="5499199" y="4036963"/>
                </a:cubicBezTo>
                <a:cubicBezTo>
                  <a:pt x="5499199" y="4032002"/>
                  <a:pt x="5499199" y="4029521"/>
                  <a:pt x="5499199" y="4029521"/>
                </a:cubicBezTo>
                <a:close/>
                <a:moveTo>
                  <a:pt x="141387" y="4029521"/>
                </a:moveTo>
                <a:lnTo>
                  <a:pt x="111621" y="4059287"/>
                </a:lnTo>
                <a:cubicBezTo>
                  <a:pt x="101699" y="4069209"/>
                  <a:pt x="94258" y="4075410"/>
                  <a:pt x="89297" y="4077890"/>
                </a:cubicBezTo>
                <a:cubicBezTo>
                  <a:pt x="84336" y="4080371"/>
                  <a:pt x="76894" y="4084092"/>
                  <a:pt x="66973" y="4089053"/>
                </a:cubicBezTo>
                <a:lnTo>
                  <a:pt x="74414" y="4081611"/>
                </a:lnTo>
                <a:close/>
                <a:moveTo>
                  <a:pt x="5354092" y="4027196"/>
                </a:moveTo>
                <a:cubicBezTo>
                  <a:pt x="5352851" y="4027506"/>
                  <a:pt x="5351611" y="4028281"/>
                  <a:pt x="5350371" y="4029521"/>
                </a:cubicBezTo>
                <a:cubicBezTo>
                  <a:pt x="5345410" y="4029521"/>
                  <a:pt x="5342929" y="4032002"/>
                  <a:pt x="5342929" y="4036963"/>
                </a:cubicBezTo>
                <a:lnTo>
                  <a:pt x="5320605" y="4044404"/>
                </a:lnTo>
                <a:lnTo>
                  <a:pt x="5309443" y="4044404"/>
                </a:lnTo>
                <a:cubicBezTo>
                  <a:pt x="5311923" y="4044404"/>
                  <a:pt x="5313164" y="4045644"/>
                  <a:pt x="5313164" y="4048125"/>
                </a:cubicBezTo>
                <a:cubicBezTo>
                  <a:pt x="5313164" y="4050605"/>
                  <a:pt x="5315644" y="4051845"/>
                  <a:pt x="5320605" y="4051845"/>
                </a:cubicBezTo>
                <a:cubicBezTo>
                  <a:pt x="5325567" y="4051845"/>
                  <a:pt x="5328047" y="4054326"/>
                  <a:pt x="5328047" y="4059287"/>
                </a:cubicBezTo>
                <a:cubicBezTo>
                  <a:pt x="5328047" y="4064248"/>
                  <a:pt x="5326806" y="4066728"/>
                  <a:pt x="5324326" y="4066728"/>
                </a:cubicBezTo>
                <a:cubicBezTo>
                  <a:pt x="5321846" y="4066728"/>
                  <a:pt x="5320605" y="4067968"/>
                  <a:pt x="5320605" y="4070449"/>
                </a:cubicBezTo>
                <a:cubicBezTo>
                  <a:pt x="5320605" y="4072930"/>
                  <a:pt x="5323085" y="4074170"/>
                  <a:pt x="5328047" y="4074170"/>
                </a:cubicBezTo>
                <a:cubicBezTo>
                  <a:pt x="5333008" y="4074170"/>
                  <a:pt x="5335488" y="4070449"/>
                  <a:pt x="5335488" y="4063008"/>
                </a:cubicBezTo>
                <a:cubicBezTo>
                  <a:pt x="5335488" y="4055566"/>
                  <a:pt x="5345410" y="4051845"/>
                  <a:pt x="5365254" y="4051845"/>
                </a:cubicBezTo>
                <a:lnTo>
                  <a:pt x="5365254" y="4036963"/>
                </a:lnTo>
                <a:cubicBezTo>
                  <a:pt x="5361532" y="4029521"/>
                  <a:pt x="5357812" y="4026266"/>
                  <a:pt x="5354092" y="4027196"/>
                </a:cubicBezTo>
                <a:close/>
                <a:moveTo>
                  <a:pt x="5595937" y="4022080"/>
                </a:moveTo>
                <a:lnTo>
                  <a:pt x="5603379" y="4036963"/>
                </a:lnTo>
                <a:cubicBezTo>
                  <a:pt x="5608340" y="4036963"/>
                  <a:pt x="5610820" y="4035723"/>
                  <a:pt x="5610820" y="4033242"/>
                </a:cubicBezTo>
                <a:cubicBezTo>
                  <a:pt x="5610820" y="4030761"/>
                  <a:pt x="5609579" y="4028281"/>
                  <a:pt x="5607099" y="4025801"/>
                </a:cubicBezTo>
                <a:cubicBezTo>
                  <a:pt x="5604619" y="4023320"/>
                  <a:pt x="5600899" y="4022080"/>
                  <a:pt x="5595937" y="4022080"/>
                </a:cubicBezTo>
                <a:close/>
                <a:moveTo>
                  <a:pt x="5566172" y="4007197"/>
                </a:moveTo>
                <a:cubicBezTo>
                  <a:pt x="5561210" y="4007197"/>
                  <a:pt x="5561210" y="4019599"/>
                  <a:pt x="5566172" y="4044404"/>
                </a:cubicBezTo>
                <a:lnTo>
                  <a:pt x="5573613" y="4036963"/>
                </a:lnTo>
                <a:cubicBezTo>
                  <a:pt x="5578574" y="4036963"/>
                  <a:pt x="5582295" y="4036963"/>
                  <a:pt x="5584775" y="4036963"/>
                </a:cubicBezTo>
                <a:cubicBezTo>
                  <a:pt x="5587255" y="4036963"/>
                  <a:pt x="5588496" y="4034482"/>
                  <a:pt x="5588496" y="4029521"/>
                </a:cubicBezTo>
                <a:cubicBezTo>
                  <a:pt x="5588496" y="4024561"/>
                  <a:pt x="5586016" y="4022080"/>
                  <a:pt x="5581054" y="4022080"/>
                </a:cubicBezTo>
                <a:cubicBezTo>
                  <a:pt x="5576093" y="4017119"/>
                  <a:pt x="5572372" y="4014638"/>
                  <a:pt x="5569892" y="4014638"/>
                </a:cubicBezTo>
                <a:cubicBezTo>
                  <a:pt x="5567412" y="4014638"/>
                  <a:pt x="5566172" y="4014638"/>
                  <a:pt x="5566172" y="4014638"/>
                </a:cubicBezTo>
                <a:close/>
                <a:moveTo>
                  <a:pt x="5521523" y="4007197"/>
                </a:moveTo>
                <a:cubicBezTo>
                  <a:pt x="5521523" y="4012158"/>
                  <a:pt x="5524003" y="4014638"/>
                  <a:pt x="5528965" y="4014638"/>
                </a:cubicBezTo>
                <a:lnTo>
                  <a:pt x="5528965" y="4007197"/>
                </a:lnTo>
                <a:close/>
                <a:moveTo>
                  <a:pt x="5469433" y="4007197"/>
                </a:moveTo>
                <a:cubicBezTo>
                  <a:pt x="5469433" y="4012158"/>
                  <a:pt x="5470674" y="4015878"/>
                  <a:pt x="5473154" y="4018359"/>
                </a:cubicBezTo>
                <a:cubicBezTo>
                  <a:pt x="5475634" y="4020840"/>
                  <a:pt x="5476875" y="4019599"/>
                  <a:pt x="5476875" y="4014638"/>
                </a:cubicBezTo>
                <a:cubicBezTo>
                  <a:pt x="5476875" y="4009678"/>
                  <a:pt x="5476875" y="4007197"/>
                  <a:pt x="5476875" y="4007197"/>
                </a:cubicBezTo>
                <a:cubicBezTo>
                  <a:pt x="5476875" y="4007197"/>
                  <a:pt x="5474395" y="4007197"/>
                  <a:pt x="5469433" y="4007197"/>
                </a:cubicBezTo>
                <a:close/>
                <a:moveTo>
                  <a:pt x="5499199" y="3999756"/>
                </a:moveTo>
                <a:cubicBezTo>
                  <a:pt x="5499199" y="4004716"/>
                  <a:pt x="5499199" y="4007197"/>
                  <a:pt x="5499199" y="4007197"/>
                </a:cubicBezTo>
                <a:cubicBezTo>
                  <a:pt x="5499199" y="4007197"/>
                  <a:pt x="5501679" y="4007197"/>
                  <a:pt x="5506640" y="4007197"/>
                </a:cubicBezTo>
                <a:lnTo>
                  <a:pt x="5514082" y="4007197"/>
                </a:lnTo>
                <a:cubicBezTo>
                  <a:pt x="5514082" y="4007197"/>
                  <a:pt x="5511602" y="4004716"/>
                  <a:pt x="5506640" y="3999756"/>
                </a:cubicBezTo>
                <a:close/>
                <a:moveTo>
                  <a:pt x="260449" y="3999756"/>
                </a:moveTo>
                <a:cubicBezTo>
                  <a:pt x="260449" y="3999756"/>
                  <a:pt x="262930" y="3999756"/>
                  <a:pt x="267891" y="3999756"/>
                </a:cubicBezTo>
                <a:cubicBezTo>
                  <a:pt x="272852" y="3999756"/>
                  <a:pt x="272852" y="4002236"/>
                  <a:pt x="267891" y="4007197"/>
                </a:cubicBezTo>
                <a:lnTo>
                  <a:pt x="260449" y="4007197"/>
                </a:lnTo>
                <a:cubicBezTo>
                  <a:pt x="260449" y="4002236"/>
                  <a:pt x="260449" y="3999756"/>
                  <a:pt x="260449" y="3999756"/>
                </a:cubicBezTo>
                <a:close/>
                <a:moveTo>
                  <a:pt x="163711" y="3999756"/>
                </a:moveTo>
                <a:lnTo>
                  <a:pt x="171152" y="4007197"/>
                </a:lnTo>
                <a:lnTo>
                  <a:pt x="156270" y="4007197"/>
                </a:lnTo>
                <a:cubicBezTo>
                  <a:pt x="156270" y="4007197"/>
                  <a:pt x="158750" y="4004716"/>
                  <a:pt x="163711" y="3999756"/>
                </a:cubicBezTo>
                <a:close/>
                <a:moveTo>
                  <a:pt x="275332" y="3984873"/>
                </a:moveTo>
                <a:lnTo>
                  <a:pt x="267891" y="3992314"/>
                </a:lnTo>
                <a:cubicBezTo>
                  <a:pt x="267891" y="3992314"/>
                  <a:pt x="267891" y="3991074"/>
                  <a:pt x="267891" y="3988594"/>
                </a:cubicBezTo>
                <a:cubicBezTo>
                  <a:pt x="267891" y="3986113"/>
                  <a:pt x="270371" y="3984873"/>
                  <a:pt x="275332" y="3984873"/>
                </a:cubicBezTo>
                <a:close/>
                <a:moveTo>
                  <a:pt x="6219527" y="3984575"/>
                </a:moveTo>
                <a:lnTo>
                  <a:pt x="6222876" y="3985803"/>
                </a:lnTo>
                <a:cubicBezTo>
                  <a:pt x="6226596" y="3987664"/>
                  <a:pt x="6228457" y="3989834"/>
                  <a:pt x="6228457" y="3992314"/>
                </a:cubicBezTo>
                <a:cubicBezTo>
                  <a:pt x="6228457" y="3997275"/>
                  <a:pt x="6228457" y="3999756"/>
                  <a:pt x="6228457" y="3999756"/>
                </a:cubicBezTo>
                <a:cubicBezTo>
                  <a:pt x="6228457" y="3997276"/>
                  <a:pt x="6226596" y="3993555"/>
                  <a:pt x="6222876" y="3988594"/>
                </a:cubicBezTo>
                <a:close/>
                <a:moveTo>
                  <a:pt x="303237" y="3983478"/>
                </a:moveTo>
                <a:cubicBezTo>
                  <a:pt x="304478" y="3983168"/>
                  <a:pt x="305098" y="3983633"/>
                  <a:pt x="305098" y="3984873"/>
                </a:cubicBezTo>
                <a:cubicBezTo>
                  <a:pt x="305098" y="3984873"/>
                  <a:pt x="300137" y="3992314"/>
                  <a:pt x="290215" y="4007197"/>
                </a:cubicBezTo>
                <a:lnTo>
                  <a:pt x="275332" y="4007197"/>
                </a:lnTo>
                <a:cubicBezTo>
                  <a:pt x="290215" y="3992315"/>
                  <a:pt x="299517" y="3984408"/>
                  <a:pt x="303237" y="3983478"/>
                </a:cubicBezTo>
                <a:close/>
                <a:moveTo>
                  <a:pt x="6258222" y="3977431"/>
                </a:moveTo>
                <a:lnTo>
                  <a:pt x="6265664" y="3977431"/>
                </a:lnTo>
                <a:cubicBezTo>
                  <a:pt x="6270625" y="3982392"/>
                  <a:pt x="6271865" y="3984873"/>
                  <a:pt x="6269385" y="3984873"/>
                </a:cubicBezTo>
                <a:cubicBezTo>
                  <a:pt x="6266904" y="3984873"/>
                  <a:pt x="6264423" y="3984873"/>
                  <a:pt x="6261943" y="3984873"/>
                </a:cubicBezTo>
                <a:cubicBezTo>
                  <a:pt x="6259463" y="3984873"/>
                  <a:pt x="6258222" y="3982392"/>
                  <a:pt x="6258222" y="3977431"/>
                </a:cubicBezTo>
                <a:close/>
                <a:moveTo>
                  <a:pt x="6243340" y="3977431"/>
                </a:moveTo>
                <a:lnTo>
                  <a:pt x="6250781" y="3977431"/>
                </a:lnTo>
                <a:lnTo>
                  <a:pt x="6250781" y="3984873"/>
                </a:lnTo>
                <a:cubicBezTo>
                  <a:pt x="6250781" y="3984873"/>
                  <a:pt x="6249540" y="3983633"/>
                  <a:pt x="6247060" y="3981152"/>
                </a:cubicBezTo>
                <a:cubicBezTo>
                  <a:pt x="6244580" y="3978671"/>
                  <a:pt x="6243340" y="3977431"/>
                  <a:pt x="6243340" y="3977431"/>
                </a:cubicBezTo>
                <a:close/>
                <a:moveTo>
                  <a:pt x="6369843" y="3969990"/>
                </a:moveTo>
                <a:lnTo>
                  <a:pt x="6377285" y="3977431"/>
                </a:lnTo>
                <a:lnTo>
                  <a:pt x="6369843" y="3977431"/>
                </a:lnTo>
                <a:close/>
                <a:moveTo>
                  <a:pt x="6135439" y="3969990"/>
                </a:moveTo>
                <a:cubicBezTo>
                  <a:pt x="6132959" y="3969990"/>
                  <a:pt x="6131718" y="3972471"/>
                  <a:pt x="6131718" y="3977431"/>
                </a:cubicBezTo>
                <a:cubicBezTo>
                  <a:pt x="6131718" y="3982392"/>
                  <a:pt x="6131718" y="3984873"/>
                  <a:pt x="6131718" y="3984873"/>
                </a:cubicBezTo>
                <a:lnTo>
                  <a:pt x="6139160" y="3977431"/>
                </a:lnTo>
                <a:cubicBezTo>
                  <a:pt x="6139160" y="3972471"/>
                  <a:pt x="6137919" y="3969990"/>
                  <a:pt x="6135439" y="3969990"/>
                </a:cubicBezTo>
                <a:close/>
                <a:moveTo>
                  <a:pt x="215801" y="3969990"/>
                </a:moveTo>
                <a:cubicBezTo>
                  <a:pt x="215801" y="3974951"/>
                  <a:pt x="208359" y="3982392"/>
                  <a:pt x="193477" y="3992314"/>
                </a:cubicBezTo>
                <a:lnTo>
                  <a:pt x="178594" y="3999756"/>
                </a:lnTo>
                <a:close/>
                <a:moveTo>
                  <a:pt x="6207993" y="3956968"/>
                </a:moveTo>
                <a:cubicBezTo>
                  <a:pt x="6209233" y="3956968"/>
                  <a:pt x="6211093" y="3957588"/>
                  <a:pt x="6213574" y="3958828"/>
                </a:cubicBezTo>
                <a:cubicBezTo>
                  <a:pt x="6218535" y="3961309"/>
                  <a:pt x="6221015" y="3965029"/>
                  <a:pt x="6221015" y="3969990"/>
                </a:cubicBezTo>
                <a:lnTo>
                  <a:pt x="6206133" y="3969990"/>
                </a:lnTo>
                <a:cubicBezTo>
                  <a:pt x="6206133" y="3965029"/>
                  <a:pt x="6206133" y="3961309"/>
                  <a:pt x="6206133" y="3958828"/>
                </a:cubicBezTo>
                <a:cubicBezTo>
                  <a:pt x="6206133" y="3957588"/>
                  <a:pt x="6206753" y="3956968"/>
                  <a:pt x="6207993" y="3956968"/>
                </a:cubicBezTo>
                <a:close/>
                <a:moveTo>
                  <a:pt x="6109394" y="3955107"/>
                </a:moveTo>
                <a:cubicBezTo>
                  <a:pt x="6109394" y="3955107"/>
                  <a:pt x="6108154" y="3957588"/>
                  <a:pt x="6105674" y="3962549"/>
                </a:cubicBezTo>
                <a:cubicBezTo>
                  <a:pt x="6103193" y="3967509"/>
                  <a:pt x="6104433" y="3969990"/>
                  <a:pt x="6109394" y="3969990"/>
                </a:cubicBezTo>
                <a:lnTo>
                  <a:pt x="6124277" y="3969990"/>
                </a:lnTo>
                <a:cubicBezTo>
                  <a:pt x="6129238" y="3969990"/>
                  <a:pt x="6127998" y="3967509"/>
                  <a:pt x="6120556" y="3962549"/>
                </a:cubicBezTo>
                <a:cubicBezTo>
                  <a:pt x="6113115" y="3957588"/>
                  <a:pt x="6109394" y="3955107"/>
                  <a:pt x="6109394" y="3955107"/>
                </a:cubicBezTo>
                <a:close/>
                <a:moveTo>
                  <a:pt x="6345659" y="3951387"/>
                </a:moveTo>
                <a:cubicBezTo>
                  <a:pt x="6346900" y="3951387"/>
                  <a:pt x="6347519" y="3952627"/>
                  <a:pt x="6347519" y="3955107"/>
                </a:cubicBezTo>
                <a:lnTo>
                  <a:pt x="6340078" y="3955107"/>
                </a:lnTo>
                <a:cubicBezTo>
                  <a:pt x="6342559" y="3952627"/>
                  <a:pt x="6344419" y="3951387"/>
                  <a:pt x="6345659" y="3951387"/>
                </a:cubicBezTo>
                <a:close/>
                <a:moveTo>
                  <a:pt x="6243340" y="3947666"/>
                </a:moveTo>
                <a:lnTo>
                  <a:pt x="6258222" y="3947666"/>
                </a:lnTo>
                <a:lnTo>
                  <a:pt x="6250781" y="3955107"/>
                </a:lnTo>
                <a:close/>
                <a:moveTo>
                  <a:pt x="305098" y="3947666"/>
                </a:moveTo>
                <a:cubicBezTo>
                  <a:pt x="305098" y="3962549"/>
                  <a:pt x="302617" y="3969990"/>
                  <a:pt x="297656" y="3969990"/>
                </a:cubicBezTo>
                <a:cubicBezTo>
                  <a:pt x="292696" y="3969990"/>
                  <a:pt x="288975" y="3971230"/>
                  <a:pt x="286494" y="3973711"/>
                </a:cubicBezTo>
                <a:cubicBezTo>
                  <a:pt x="284014" y="3976191"/>
                  <a:pt x="280293" y="3979912"/>
                  <a:pt x="275332" y="3984873"/>
                </a:cubicBezTo>
                <a:lnTo>
                  <a:pt x="267891" y="3977431"/>
                </a:lnTo>
                <a:cubicBezTo>
                  <a:pt x="257969" y="3982392"/>
                  <a:pt x="253008" y="3981152"/>
                  <a:pt x="253008" y="3973711"/>
                </a:cubicBezTo>
                <a:cubicBezTo>
                  <a:pt x="253008" y="3966269"/>
                  <a:pt x="255488" y="3962549"/>
                  <a:pt x="260449" y="3962549"/>
                </a:cubicBezTo>
                <a:lnTo>
                  <a:pt x="275332" y="3962549"/>
                </a:lnTo>
                <a:cubicBezTo>
                  <a:pt x="275332" y="3962549"/>
                  <a:pt x="277813" y="3962549"/>
                  <a:pt x="282774" y="3962549"/>
                </a:cubicBezTo>
                <a:cubicBezTo>
                  <a:pt x="287735" y="3962549"/>
                  <a:pt x="292696" y="3960068"/>
                  <a:pt x="297656" y="3955107"/>
                </a:cubicBezTo>
                <a:close/>
                <a:moveTo>
                  <a:pt x="6073117" y="3943015"/>
                </a:moveTo>
                <a:cubicBezTo>
                  <a:pt x="6071257" y="3942395"/>
                  <a:pt x="6069707" y="3942705"/>
                  <a:pt x="6068467" y="3943945"/>
                </a:cubicBezTo>
                <a:cubicBezTo>
                  <a:pt x="6065986" y="3946426"/>
                  <a:pt x="6062266" y="3950146"/>
                  <a:pt x="6057304" y="3955107"/>
                </a:cubicBezTo>
                <a:cubicBezTo>
                  <a:pt x="6062266" y="3955107"/>
                  <a:pt x="6067226" y="3952627"/>
                  <a:pt x="6072187" y="3947666"/>
                </a:cubicBezTo>
                <a:lnTo>
                  <a:pt x="6079629" y="3955107"/>
                </a:lnTo>
                <a:cubicBezTo>
                  <a:pt x="6084590" y="3955107"/>
                  <a:pt x="6087070" y="3955107"/>
                  <a:pt x="6087070" y="3955107"/>
                </a:cubicBezTo>
                <a:lnTo>
                  <a:pt x="6079629" y="3947666"/>
                </a:lnTo>
                <a:cubicBezTo>
                  <a:pt x="6077148" y="3945186"/>
                  <a:pt x="6074978" y="3943635"/>
                  <a:pt x="6073117" y="3943015"/>
                </a:cubicBezTo>
                <a:close/>
                <a:moveTo>
                  <a:pt x="6168926" y="3940224"/>
                </a:moveTo>
                <a:lnTo>
                  <a:pt x="6176367" y="3947666"/>
                </a:lnTo>
                <a:cubicBezTo>
                  <a:pt x="6176367" y="3947666"/>
                  <a:pt x="6176367" y="3945185"/>
                  <a:pt x="6176367" y="3940224"/>
                </a:cubicBezTo>
                <a:close/>
                <a:moveTo>
                  <a:pt x="312539" y="3932783"/>
                </a:moveTo>
                <a:cubicBezTo>
                  <a:pt x="317500" y="3932783"/>
                  <a:pt x="319981" y="3932783"/>
                  <a:pt x="319981" y="3932783"/>
                </a:cubicBezTo>
                <a:cubicBezTo>
                  <a:pt x="319981" y="3937744"/>
                  <a:pt x="317500" y="3940224"/>
                  <a:pt x="312539" y="3940224"/>
                </a:cubicBezTo>
                <a:cubicBezTo>
                  <a:pt x="312539" y="3935264"/>
                  <a:pt x="312539" y="3932783"/>
                  <a:pt x="312539" y="3932783"/>
                </a:cubicBezTo>
                <a:close/>
                <a:moveTo>
                  <a:pt x="256729" y="3932783"/>
                </a:moveTo>
                <a:cubicBezTo>
                  <a:pt x="259209" y="3932783"/>
                  <a:pt x="255488" y="3937744"/>
                  <a:pt x="245567" y="3947666"/>
                </a:cubicBezTo>
                <a:lnTo>
                  <a:pt x="230684" y="3955107"/>
                </a:lnTo>
                <a:cubicBezTo>
                  <a:pt x="230684" y="3950146"/>
                  <a:pt x="234404" y="3945185"/>
                  <a:pt x="241846" y="3940224"/>
                </a:cubicBezTo>
                <a:cubicBezTo>
                  <a:pt x="249287" y="3935264"/>
                  <a:pt x="254248" y="3932783"/>
                  <a:pt x="256729" y="3932783"/>
                </a:cubicBezTo>
                <a:close/>
                <a:moveTo>
                  <a:pt x="6265664" y="3925342"/>
                </a:moveTo>
                <a:lnTo>
                  <a:pt x="6265664" y="3932783"/>
                </a:lnTo>
                <a:cubicBezTo>
                  <a:pt x="6265664" y="3937744"/>
                  <a:pt x="6265664" y="3940224"/>
                  <a:pt x="6265664" y="3940224"/>
                </a:cubicBezTo>
                <a:cubicBezTo>
                  <a:pt x="6265664" y="3940224"/>
                  <a:pt x="6260702" y="3940224"/>
                  <a:pt x="6250781" y="3940224"/>
                </a:cubicBezTo>
                <a:cubicBezTo>
                  <a:pt x="6250781" y="3935264"/>
                  <a:pt x="6250781" y="3932783"/>
                  <a:pt x="6250781" y="3932783"/>
                </a:cubicBezTo>
                <a:close/>
                <a:moveTo>
                  <a:pt x="6116836" y="3925342"/>
                </a:moveTo>
                <a:cubicBezTo>
                  <a:pt x="6116836" y="3930302"/>
                  <a:pt x="6116836" y="3932783"/>
                  <a:pt x="6116836" y="3932783"/>
                </a:cubicBezTo>
                <a:cubicBezTo>
                  <a:pt x="6116836" y="3932783"/>
                  <a:pt x="6119316" y="3932783"/>
                  <a:pt x="6124277" y="3932783"/>
                </a:cubicBezTo>
                <a:cubicBezTo>
                  <a:pt x="6124277" y="3927822"/>
                  <a:pt x="6124277" y="3925342"/>
                  <a:pt x="6124277" y="3925342"/>
                </a:cubicBezTo>
                <a:close/>
                <a:moveTo>
                  <a:pt x="6092651" y="3884414"/>
                </a:moveTo>
                <a:cubicBezTo>
                  <a:pt x="6091411" y="3884414"/>
                  <a:pt x="6089551" y="3885654"/>
                  <a:pt x="6087070" y="3888135"/>
                </a:cubicBezTo>
                <a:lnTo>
                  <a:pt x="6094511" y="3895576"/>
                </a:lnTo>
                <a:lnTo>
                  <a:pt x="6101953" y="3888135"/>
                </a:lnTo>
                <a:lnTo>
                  <a:pt x="6094511" y="3888135"/>
                </a:lnTo>
                <a:cubicBezTo>
                  <a:pt x="6094511" y="3885654"/>
                  <a:pt x="6093892" y="3884414"/>
                  <a:pt x="6092651" y="3884414"/>
                </a:cubicBezTo>
                <a:close/>
                <a:moveTo>
                  <a:pt x="6168926" y="3880693"/>
                </a:moveTo>
                <a:lnTo>
                  <a:pt x="6168926" y="3888135"/>
                </a:lnTo>
                <a:lnTo>
                  <a:pt x="6183808" y="3895576"/>
                </a:lnTo>
                <a:cubicBezTo>
                  <a:pt x="6178847" y="3890615"/>
                  <a:pt x="6178847" y="3888135"/>
                  <a:pt x="6183808" y="3888135"/>
                </a:cubicBezTo>
                <a:lnTo>
                  <a:pt x="6191250" y="3895576"/>
                </a:lnTo>
                <a:cubicBezTo>
                  <a:pt x="6191250" y="3900537"/>
                  <a:pt x="6193730" y="3903017"/>
                  <a:pt x="6198691" y="3903017"/>
                </a:cubicBezTo>
                <a:cubicBezTo>
                  <a:pt x="6203652" y="3903017"/>
                  <a:pt x="6206133" y="3904257"/>
                  <a:pt x="6206133" y="3906738"/>
                </a:cubicBezTo>
                <a:cubicBezTo>
                  <a:pt x="6206133" y="3909219"/>
                  <a:pt x="6211094" y="3912939"/>
                  <a:pt x="6221015" y="3917900"/>
                </a:cubicBezTo>
                <a:lnTo>
                  <a:pt x="6228457" y="3917900"/>
                </a:lnTo>
                <a:lnTo>
                  <a:pt x="6213574" y="3910459"/>
                </a:lnTo>
                <a:lnTo>
                  <a:pt x="6228457" y="3903017"/>
                </a:lnTo>
                <a:lnTo>
                  <a:pt x="6228457" y="3895576"/>
                </a:lnTo>
                <a:cubicBezTo>
                  <a:pt x="6228457" y="3895576"/>
                  <a:pt x="6227216" y="3896816"/>
                  <a:pt x="6224736" y="3899297"/>
                </a:cubicBezTo>
                <a:cubicBezTo>
                  <a:pt x="6222256" y="3901777"/>
                  <a:pt x="6218535" y="3903017"/>
                  <a:pt x="6213574" y="3903017"/>
                </a:cubicBezTo>
                <a:lnTo>
                  <a:pt x="6206133" y="3895576"/>
                </a:lnTo>
                <a:lnTo>
                  <a:pt x="6191250" y="3888135"/>
                </a:lnTo>
                <a:cubicBezTo>
                  <a:pt x="6191250" y="3883174"/>
                  <a:pt x="6188770" y="3880693"/>
                  <a:pt x="6183808" y="3880693"/>
                </a:cubicBezTo>
                <a:close/>
                <a:moveTo>
                  <a:pt x="200918" y="3850928"/>
                </a:moveTo>
                <a:lnTo>
                  <a:pt x="208359" y="3850928"/>
                </a:lnTo>
                <a:cubicBezTo>
                  <a:pt x="208359" y="3855888"/>
                  <a:pt x="203399" y="3858369"/>
                  <a:pt x="193477" y="3858369"/>
                </a:cubicBezTo>
                <a:close/>
                <a:moveTo>
                  <a:pt x="6451699" y="3843486"/>
                </a:moveTo>
                <a:lnTo>
                  <a:pt x="6459140" y="3843486"/>
                </a:lnTo>
                <a:cubicBezTo>
                  <a:pt x="6459140" y="3848447"/>
                  <a:pt x="6457899" y="3850928"/>
                  <a:pt x="6455419" y="3850928"/>
                </a:cubicBezTo>
                <a:cubicBezTo>
                  <a:pt x="6452939" y="3850928"/>
                  <a:pt x="6451699" y="3850928"/>
                  <a:pt x="6451699" y="3850928"/>
                </a:cubicBezTo>
                <a:cubicBezTo>
                  <a:pt x="6451699" y="3850928"/>
                  <a:pt x="6451699" y="3848447"/>
                  <a:pt x="6451699" y="3843486"/>
                </a:cubicBezTo>
                <a:close/>
                <a:moveTo>
                  <a:pt x="6247060" y="3836045"/>
                </a:moveTo>
                <a:cubicBezTo>
                  <a:pt x="6249540" y="3836045"/>
                  <a:pt x="6250781" y="3838525"/>
                  <a:pt x="6250781" y="3843486"/>
                </a:cubicBezTo>
                <a:cubicBezTo>
                  <a:pt x="6245820" y="3843486"/>
                  <a:pt x="6243340" y="3842246"/>
                  <a:pt x="6243340" y="3839765"/>
                </a:cubicBezTo>
                <a:cubicBezTo>
                  <a:pt x="6243340" y="3837285"/>
                  <a:pt x="6244580" y="3836045"/>
                  <a:pt x="6247060" y="3836045"/>
                </a:cubicBezTo>
                <a:close/>
                <a:moveTo>
                  <a:pt x="6094511" y="3836045"/>
                </a:moveTo>
                <a:cubicBezTo>
                  <a:pt x="6084590" y="3836045"/>
                  <a:pt x="6084590" y="3838525"/>
                  <a:pt x="6094511" y="3843486"/>
                </a:cubicBezTo>
                <a:lnTo>
                  <a:pt x="6101953" y="3843486"/>
                </a:lnTo>
                <a:cubicBezTo>
                  <a:pt x="6096992" y="3838525"/>
                  <a:pt x="6094511" y="3836045"/>
                  <a:pt x="6094511" y="3836045"/>
                </a:cubicBezTo>
                <a:close/>
                <a:moveTo>
                  <a:pt x="6198691" y="3821162"/>
                </a:moveTo>
                <a:cubicBezTo>
                  <a:pt x="6198691" y="3821162"/>
                  <a:pt x="6203652" y="3823643"/>
                  <a:pt x="6213574" y="3828603"/>
                </a:cubicBezTo>
                <a:lnTo>
                  <a:pt x="6206133" y="3828603"/>
                </a:lnTo>
                <a:close/>
                <a:moveTo>
                  <a:pt x="6146601" y="3821162"/>
                </a:moveTo>
                <a:lnTo>
                  <a:pt x="6154043" y="3828603"/>
                </a:lnTo>
                <a:cubicBezTo>
                  <a:pt x="6149081" y="3828603"/>
                  <a:pt x="6144121" y="3828603"/>
                  <a:pt x="6139160" y="3828603"/>
                </a:cubicBezTo>
                <a:close/>
                <a:moveTo>
                  <a:pt x="6496347" y="3813720"/>
                </a:moveTo>
                <a:lnTo>
                  <a:pt x="6503789" y="3821162"/>
                </a:lnTo>
                <a:lnTo>
                  <a:pt x="6496347" y="3821162"/>
                </a:lnTo>
                <a:close/>
                <a:moveTo>
                  <a:pt x="6279720" y="3786436"/>
                </a:moveTo>
                <a:lnTo>
                  <a:pt x="6278686" y="3789536"/>
                </a:lnTo>
                <a:cubicBezTo>
                  <a:pt x="6277446" y="3790776"/>
                  <a:pt x="6275586" y="3791396"/>
                  <a:pt x="6273105" y="3791396"/>
                </a:cubicBezTo>
                <a:close/>
                <a:moveTo>
                  <a:pt x="6332636" y="3783955"/>
                </a:moveTo>
                <a:lnTo>
                  <a:pt x="6332636" y="3791396"/>
                </a:lnTo>
                <a:cubicBezTo>
                  <a:pt x="6327675" y="3791396"/>
                  <a:pt x="6325195" y="3791396"/>
                  <a:pt x="6325195" y="3791396"/>
                </a:cubicBezTo>
                <a:close/>
                <a:moveTo>
                  <a:pt x="6295429" y="3783955"/>
                </a:moveTo>
                <a:cubicBezTo>
                  <a:pt x="6295429" y="3783955"/>
                  <a:pt x="6297910" y="3783955"/>
                  <a:pt x="6302871" y="3783955"/>
                </a:cubicBezTo>
                <a:cubicBezTo>
                  <a:pt x="6307832" y="3783955"/>
                  <a:pt x="6310312" y="3783955"/>
                  <a:pt x="6310312" y="3783955"/>
                </a:cubicBezTo>
                <a:cubicBezTo>
                  <a:pt x="6310312" y="3788916"/>
                  <a:pt x="6307832" y="3791396"/>
                  <a:pt x="6302871" y="3791396"/>
                </a:cubicBezTo>
                <a:cubicBezTo>
                  <a:pt x="6302871" y="3791396"/>
                  <a:pt x="6301630" y="3791396"/>
                  <a:pt x="6299150" y="3791396"/>
                </a:cubicBezTo>
                <a:cubicBezTo>
                  <a:pt x="6296670" y="3791396"/>
                  <a:pt x="6295429" y="3788916"/>
                  <a:pt x="6295429" y="3783955"/>
                </a:cubicBezTo>
                <a:close/>
                <a:moveTo>
                  <a:pt x="6234038" y="3780234"/>
                </a:moveTo>
                <a:cubicBezTo>
                  <a:pt x="6235278" y="3780234"/>
                  <a:pt x="6235898" y="3781475"/>
                  <a:pt x="6235898" y="3783955"/>
                </a:cubicBezTo>
                <a:cubicBezTo>
                  <a:pt x="6235898" y="3793877"/>
                  <a:pt x="6233418" y="3793877"/>
                  <a:pt x="6228457" y="3783955"/>
                </a:cubicBezTo>
                <a:cubicBezTo>
                  <a:pt x="6230937" y="3781475"/>
                  <a:pt x="6232798" y="3780234"/>
                  <a:pt x="6234038" y="3780234"/>
                </a:cubicBezTo>
                <a:close/>
                <a:moveTo>
                  <a:pt x="6291709" y="3776513"/>
                </a:moveTo>
                <a:lnTo>
                  <a:pt x="6292949" y="3776513"/>
                </a:lnTo>
                <a:lnTo>
                  <a:pt x="6279720" y="3786436"/>
                </a:lnTo>
                <a:lnTo>
                  <a:pt x="6280547" y="3783955"/>
                </a:lnTo>
                <a:cubicBezTo>
                  <a:pt x="6285508" y="3778994"/>
                  <a:pt x="6289229" y="3776513"/>
                  <a:pt x="6291709" y="3776513"/>
                </a:cubicBezTo>
                <a:close/>
                <a:moveTo>
                  <a:pt x="6114045" y="3770932"/>
                </a:moveTo>
                <a:cubicBezTo>
                  <a:pt x="6115905" y="3770932"/>
                  <a:pt x="6116836" y="3771553"/>
                  <a:pt x="6116836" y="3772793"/>
                </a:cubicBezTo>
                <a:cubicBezTo>
                  <a:pt x="6116836" y="3775273"/>
                  <a:pt x="6121797" y="3778994"/>
                  <a:pt x="6131718" y="3783955"/>
                </a:cubicBezTo>
                <a:cubicBezTo>
                  <a:pt x="6131718" y="3783955"/>
                  <a:pt x="6134199" y="3785195"/>
                  <a:pt x="6139160" y="3787676"/>
                </a:cubicBezTo>
                <a:cubicBezTo>
                  <a:pt x="6144121" y="3790156"/>
                  <a:pt x="6146601" y="3793877"/>
                  <a:pt x="6146601" y="3798838"/>
                </a:cubicBezTo>
                <a:cubicBezTo>
                  <a:pt x="6151563" y="3803798"/>
                  <a:pt x="6156523" y="3806279"/>
                  <a:pt x="6161484" y="3806279"/>
                </a:cubicBezTo>
                <a:lnTo>
                  <a:pt x="6168926" y="3821162"/>
                </a:lnTo>
                <a:cubicBezTo>
                  <a:pt x="6163964" y="3816201"/>
                  <a:pt x="6161484" y="3813720"/>
                  <a:pt x="6161484" y="3813720"/>
                </a:cubicBezTo>
                <a:cubicBezTo>
                  <a:pt x="6156523" y="3808760"/>
                  <a:pt x="6154043" y="3807519"/>
                  <a:pt x="6154043" y="3810000"/>
                </a:cubicBezTo>
                <a:cubicBezTo>
                  <a:pt x="6154043" y="3812480"/>
                  <a:pt x="6152802" y="3812480"/>
                  <a:pt x="6150322" y="3810000"/>
                </a:cubicBezTo>
                <a:cubicBezTo>
                  <a:pt x="6147842" y="3807519"/>
                  <a:pt x="6146601" y="3806279"/>
                  <a:pt x="6146601" y="3806279"/>
                </a:cubicBezTo>
                <a:cubicBezTo>
                  <a:pt x="6136680" y="3796357"/>
                  <a:pt x="6127998" y="3791396"/>
                  <a:pt x="6120556" y="3791396"/>
                </a:cubicBezTo>
                <a:cubicBezTo>
                  <a:pt x="6113115" y="3791396"/>
                  <a:pt x="6109394" y="3790156"/>
                  <a:pt x="6109394" y="3787676"/>
                </a:cubicBezTo>
                <a:cubicBezTo>
                  <a:pt x="6109394" y="3785195"/>
                  <a:pt x="6106914" y="3782715"/>
                  <a:pt x="6101953" y="3780234"/>
                </a:cubicBezTo>
                <a:cubicBezTo>
                  <a:pt x="6096992" y="3777753"/>
                  <a:pt x="6098232" y="3775273"/>
                  <a:pt x="6105674" y="3772793"/>
                </a:cubicBezTo>
                <a:cubicBezTo>
                  <a:pt x="6109394" y="3771553"/>
                  <a:pt x="6112185" y="3770932"/>
                  <a:pt x="6114045" y="3770932"/>
                </a:cubicBezTo>
                <a:close/>
                <a:moveTo>
                  <a:pt x="6302871" y="3769072"/>
                </a:moveTo>
                <a:cubicBezTo>
                  <a:pt x="6302871" y="3769072"/>
                  <a:pt x="6302871" y="3771553"/>
                  <a:pt x="6302871" y="3776513"/>
                </a:cubicBezTo>
                <a:cubicBezTo>
                  <a:pt x="6302871" y="3776513"/>
                  <a:pt x="6300391" y="3776513"/>
                  <a:pt x="6295429" y="3776513"/>
                </a:cubicBezTo>
                <a:cubicBezTo>
                  <a:pt x="6295429" y="3776513"/>
                  <a:pt x="6295120" y="3776513"/>
                  <a:pt x="6294499" y="3776513"/>
                </a:cubicBezTo>
                <a:lnTo>
                  <a:pt x="6292949" y="3776513"/>
                </a:lnTo>
                <a:close/>
                <a:moveTo>
                  <a:pt x="6273105" y="3761631"/>
                </a:moveTo>
                <a:lnTo>
                  <a:pt x="6280547" y="3769072"/>
                </a:lnTo>
                <a:lnTo>
                  <a:pt x="6273105" y="3769072"/>
                </a:lnTo>
                <a:close/>
                <a:moveTo>
                  <a:pt x="6250781" y="3754189"/>
                </a:moveTo>
                <a:lnTo>
                  <a:pt x="6243340" y="3761631"/>
                </a:lnTo>
                <a:cubicBezTo>
                  <a:pt x="6243340" y="3761631"/>
                  <a:pt x="6245820" y="3761631"/>
                  <a:pt x="6250781" y="3761631"/>
                </a:cubicBezTo>
                <a:cubicBezTo>
                  <a:pt x="6255742" y="3761631"/>
                  <a:pt x="6255742" y="3759150"/>
                  <a:pt x="6250781" y="3754189"/>
                </a:cubicBezTo>
                <a:close/>
                <a:moveTo>
                  <a:pt x="6183808" y="3754189"/>
                </a:moveTo>
                <a:cubicBezTo>
                  <a:pt x="6183808" y="3754189"/>
                  <a:pt x="6186288" y="3754189"/>
                  <a:pt x="6191250" y="3754189"/>
                </a:cubicBezTo>
                <a:lnTo>
                  <a:pt x="6191250" y="3761631"/>
                </a:lnTo>
                <a:lnTo>
                  <a:pt x="6206133" y="3769072"/>
                </a:lnTo>
                <a:cubicBezTo>
                  <a:pt x="6216054" y="3769072"/>
                  <a:pt x="6221015" y="3771553"/>
                  <a:pt x="6221015" y="3776513"/>
                </a:cubicBezTo>
                <a:cubicBezTo>
                  <a:pt x="6221015" y="3786436"/>
                  <a:pt x="6218535" y="3786436"/>
                  <a:pt x="6213574" y="3776513"/>
                </a:cubicBezTo>
                <a:cubicBezTo>
                  <a:pt x="6213574" y="3776513"/>
                  <a:pt x="6212333" y="3776513"/>
                  <a:pt x="6209853" y="3776513"/>
                </a:cubicBezTo>
                <a:cubicBezTo>
                  <a:pt x="6207373" y="3776513"/>
                  <a:pt x="6203652" y="3776513"/>
                  <a:pt x="6198691" y="3776513"/>
                </a:cubicBezTo>
                <a:cubicBezTo>
                  <a:pt x="6193730" y="3776513"/>
                  <a:pt x="6188770" y="3774033"/>
                  <a:pt x="6183808" y="3769072"/>
                </a:cubicBezTo>
                <a:cubicBezTo>
                  <a:pt x="6178847" y="3764111"/>
                  <a:pt x="6178847" y="3759150"/>
                  <a:pt x="6183808" y="3754189"/>
                </a:cubicBezTo>
                <a:close/>
                <a:moveTo>
                  <a:pt x="6142881" y="3739306"/>
                </a:moveTo>
                <a:cubicBezTo>
                  <a:pt x="6145361" y="3739306"/>
                  <a:pt x="6146601" y="3741787"/>
                  <a:pt x="6146601" y="3746748"/>
                </a:cubicBezTo>
                <a:cubicBezTo>
                  <a:pt x="6141640" y="3746748"/>
                  <a:pt x="6139160" y="3745508"/>
                  <a:pt x="6139160" y="3743027"/>
                </a:cubicBezTo>
                <a:cubicBezTo>
                  <a:pt x="6139160" y="3740546"/>
                  <a:pt x="6140401" y="3739306"/>
                  <a:pt x="6142881" y="3739306"/>
                </a:cubicBezTo>
                <a:close/>
                <a:moveTo>
                  <a:pt x="6124277" y="3739306"/>
                </a:moveTo>
                <a:lnTo>
                  <a:pt x="6131718" y="3739306"/>
                </a:lnTo>
                <a:cubicBezTo>
                  <a:pt x="6126757" y="3739306"/>
                  <a:pt x="6126757" y="3741787"/>
                  <a:pt x="6131718" y="3746748"/>
                </a:cubicBezTo>
                <a:lnTo>
                  <a:pt x="6131718" y="3761631"/>
                </a:lnTo>
                <a:lnTo>
                  <a:pt x="6124277" y="3761631"/>
                </a:lnTo>
                <a:cubicBezTo>
                  <a:pt x="6124277" y="3761631"/>
                  <a:pt x="6124277" y="3760391"/>
                  <a:pt x="6124277" y="3757910"/>
                </a:cubicBezTo>
                <a:cubicBezTo>
                  <a:pt x="6124277" y="3755429"/>
                  <a:pt x="6124277" y="3752949"/>
                  <a:pt x="6124277" y="3750469"/>
                </a:cubicBezTo>
                <a:cubicBezTo>
                  <a:pt x="6124277" y="3747988"/>
                  <a:pt x="6121797" y="3746748"/>
                  <a:pt x="6116836" y="3746748"/>
                </a:cubicBezTo>
                <a:cubicBezTo>
                  <a:pt x="6116836" y="3741787"/>
                  <a:pt x="6119316" y="3739306"/>
                  <a:pt x="6124277" y="3739306"/>
                </a:cubicBezTo>
                <a:close/>
                <a:moveTo>
                  <a:pt x="6101953" y="3739306"/>
                </a:moveTo>
                <a:cubicBezTo>
                  <a:pt x="6101953" y="3744267"/>
                  <a:pt x="6101953" y="3746748"/>
                  <a:pt x="6101953" y="3746748"/>
                </a:cubicBezTo>
                <a:lnTo>
                  <a:pt x="6094511" y="3746748"/>
                </a:lnTo>
                <a:close/>
                <a:moveTo>
                  <a:pt x="290215" y="3739306"/>
                </a:moveTo>
                <a:lnTo>
                  <a:pt x="290215" y="3746748"/>
                </a:lnTo>
                <a:lnTo>
                  <a:pt x="297656" y="3746748"/>
                </a:lnTo>
                <a:cubicBezTo>
                  <a:pt x="297656" y="3741787"/>
                  <a:pt x="295176" y="3739306"/>
                  <a:pt x="290215" y="3739306"/>
                </a:cubicBezTo>
                <a:close/>
                <a:moveTo>
                  <a:pt x="6044282" y="3735586"/>
                </a:moveTo>
                <a:cubicBezTo>
                  <a:pt x="6045522" y="3735586"/>
                  <a:pt x="6047382" y="3736826"/>
                  <a:pt x="6049863" y="3739306"/>
                </a:cubicBezTo>
                <a:lnTo>
                  <a:pt x="6042422" y="3739306"/>
                </a:lnTo>
                <a:cubicBezTo>
                  <a:pt x="6042422" y="3736826"/>
                  <a:pt x="6043041" y="3735586"/>
                  <a:pt x="6044282" y="3735586"/>
                </a:cubicBezTo>
                <a:close/>
                <a:moveTo>
                  <a:pt x="6183808" y="3731865"/>
                </a:moveTo>
                <a:cubicBezTo>
                  <a:pt x="6203652" y="3741787"/>
                  <a:pt x="6225977" y="3746748"/>
                  <a:pt x="6250781" y="3746748"/>
                </a:cubicBezTo>
                <a:cubicBezTo>
                  <a:pt x="6255742" y="3746748"/>
                  <a:pt x="6258222" y="3749228"/>
                  <a:pt x="6258222" y="3754189"/>
                </a:cubicBezTo>
                <a:cubicBezTo>
                  <a:pt x="6258222" y="3759150"/>
                  <a:pt x="6256982" y="3761631"/>
                  <a:pt x="6254502" y="3761631"/>
                </a:cubicBezTo>
                <a:cubicBezTo>
                  <a:pt x="6252022" y="3761631"/>
                  <a:pt x="6250781" y="3764111"/>
                  <a:pt x="6250781" y="3769072"/>
                </a:cubicBezTo>
                <a:lnTo>
                  <a:pt x="6250781" y="3776513"/>
                </a:lnTo>
                <a:lnTo>
                  <a:pt x="6235898" y="3776513"/>
                </a:lnTo>
                <a:lnTo>
                  <a:pt x="6228457" y="3769072"/>
                </a:lnTo>
                <a:lnTo>
                  <a:pt x="6221015" y="3761631"/>
                </a:lnTo>
                <a:lnTo>
                  <a:pt x="6228457" y="3761631"/>
                </a:lnTo>
                <a:cubicBezTo>
                  <a:pt x="6233418" y="3756670"/>
                  <a:pt x="6230937" y="3752949"/>
                  <a:pt x="6221015" y="3750469"/>
                </a:cubicBezTo>
                <a:cubicBezTo>
                  <a:pt x="6211094" y="3747988"/>
                  <a:pt x="6198691" y="3744267"/>
                  <a:pt x="6183808" y="3739306"/>
                </a:cubicBezTo>
                <a:cubicBezTo>
                  <a:pt x="6178847" y="3739306"/>
                  <a:pt x="6176367" y="3738066"/>
                  <a:pt x="6176367" y="3735586"/>
                </a:cubicBezTo>
                <a:cubicBezTo>
                  <a:pt x="6176367" y="3733105"/>
                  <a:pt x="6178847" y="3731865"/>
                  <a:pt x="6183808" y="3731865"/>
                </a:cubicBezTo>
                <a:close/>
                <a:moveTo>
                  <a:pt x="6064746" y="3709541"/>
                </a:moveTo>
                <a:cubicBezTo>
                  <a:pt x="6069707" y="3709541"/>
                  <a:pt x="6072187" y="3709541"/>
                  <a:pt x="6072187" y="3709541"/>
                </a:cubicBezTo>
                <a:cubicBezTo>
                  <a:pt x="6072187" y="3714502"/>
                  <a:pt x="6072187" y="3716982"/>
                  <a:pt x="6072187" y="3716982"/>
                </a:cubicBezTo>
                <a:cubicBezTo>
                  <a:pt x="6072187" y="3716982"/>
                  <a:pt x="6069707" y="3716982"/>
                  <a:pt x="6064746" y="3716982"/>
                </a:cubicBezTo>
                <a:cubicBezTo>
                  <a:pt x="6064746" y="3716982"/>
                  <a:pt x="6064746" y="3714502"/>
                  <a:pt x="6064746" y="3709541"/>
                </a:cubicBezTo>
                <a:close/>
                <a:moveTo>
                  <a:pt x="6027539" y="3709541"/>
                </a:moveTo>
                <a:cubicBezTo>
                  <a:pt x="6032500" y="3709541"/>
                  <a:pt x="6034980" y="3709541"/>
                  <a:pt x="6034980" y="3709541"/>
                </a:cubicBezTo>
                <a:lnTo>
                  <a:pt x="6027539" y="3716982"/>
                </a:lnTo>
                <a:cubicBezTo>
                  <a:pt x="6022577" y="3712021"/>
                  <a:pt x="6022577" y="3709541"/>
                  <a:pt x="6027539" y="3709541"/>
                </a:cubicBezTo>
                <a:close/>
                <a:moveTo>
                  <a:pt x="6034980" y="3694658"/>
                </a:moveTo>
                <a:lnTo>
                  <a:pt x="6042422" y="3702099"/>
                </a:lnTo>
                <a:cubicBezTo>
                  <a:pt x="6042422" y="3702099"/>
                  <a:pt x="6039942" y="3702099"/>
                  <a:pt x="6034980" y="3702099"/>
                </a:cubicBezTo>
                <a:close/>
                <a:moveTo>
                  <a:pt x="5960566" y="3694658"/>
                </a:moveTo>
                <a:cubicBezTo>
                  <a:pt x="5965527" y="3694658"/>
                  <a:pt x="5968008" y="3694658"/>
                  <a:pt x="5968008" y="3694658"/>
                </a:cubicBezTo>
                <a:lnTo>
                  <a:pt x="5968008" y="3695030"/>
                </a:lnTo>
                <a:close/>
                <a:moveTo>
                  <a:pt x="6012656" y="3687217"/>
                </a:moveTo>
                <a:lnTo>
                  <a:pt x="6020097" y="3687217"/>
                </a:lnTo>
                <a:lnTo>
                  <a:pt x="6020097" y="3694658"/>
                </a:lnTo>
                <a:cubicBezTo>
                  <a:pt x="6015136" y="3694658"/>
                  <a:pt x="6012656" y="3692177"/>
                  <a:pt x="6012656" y="3687217"/>
                </a:cubicBezTo>
                <a:close/>
                <a:moveTo>
                  <a:pt x="6139160" y="3679775"/>
                </a:moveTo>
                <a:cubicBezTo>
                  <a:pt x="6144121" y="3679775"/>
                  <a:pt x="6146601" y="3681015"/>
                  <a:pt x="6146601" y="3683496"/>
                </a:cubicBezTo>
                <a:cubicBezTo>
                  <a:pt x="6146601" y="3685977"/>
                  <a:pt x="6146601" y="3687217"/>
                  <a:pt x="6146601" y="3687217"/>
                </a:cubicBezTo>
                <a:cubicBezTo>
                  <a:pt x="6146601" y="3687217"/>
                  <a:pt x="6144121" y="3687217"/>
                  <a:pt x="6139160" y="3687217"/>
                </a:cubicBezTo>
                <a:close/>
                <a:moveTo>
                  <a:pt x="5945683" y="3672334"/>
                </a:moveTo>
                <a:cubicBezTo>
                  <a:pt x="5950645" y="3672334"/>
                  <a:pt x="5953125" y="3673574"/>
                  <a:pt x="5953125" y="3676054"/>
                </a:cubicBezTo>
                <a:cubicBezTo>
                  <a:pt x="5953125" y="3678535"/>
                  <a:pt x="5953125" y="3679775"/>
                  <a:pt x="5953125" y="3679775"/>
                </a:cubicBezTo>
                <a:cubicBezTo>
                  <a:pt x="5953125" y="3679775"/>
                  <a:pt x="5951884" y="3678535"/>
                  <a:pt x="5949404" y="3676054"/>
                </a:cubicBezTo>
                <a:cubicBezTo>
                  <a:pt x="5946924" y="3673574"/>
                  <a:pt x="5945683" y="3672334"/>
                  <a:pt x="5945683" y="3672334"/>
                </a:cubicBezTo>
                <a:close/>
                <a:moveTo>
                  <a:pt x="5938242" y="3664892"/>
                </a:moveTo>
                <a:cubicBezTo>
                  <a:pt x="5938242" y="3664892"/>
                  <a:pt x="5939483" y="3666132"/>
                  <a:pt x="5941963" y="3668613"/>
                </a:cubicBezTo>
                <a:cubicBezTo>
                  <a:pt x="5944443" y="3671094"/>
                  <a:pt x="5943203" y="3672334"/>
                  <a:pt x="5938242" y="3672334"/>
                </a:cubicBezTo>
                <a:close/>
                <a:moveTo>
                  <a:pt x="167432" y="3664892"/>
                </a:moveTo>
                <a:cubicBezTo>
                  <a:pt x="169912" y="3664892"/>
                  <a:pt x="171152" y="3667373"/>
                  <a:pt x="171152" y="3672334"/>
                </a:cubicBezTo>
                <a:cubicBezTo>
                  <a:pt x="166191" y="3677295"/>
                  <a:pt x="163711" y="3677295"/>
                  <a:pt x="163711" y="3672334"/>
                </a:cubicBezTo>
                <a:cubicBezTo>
                  <a:pt x="163711" y="3667373"/>
                  <a:pt x="164951" y="3664892"/>
                  <a:pt x="167432" y="3664892"/>
                </a:cubicBezTo>
                <a:close/>
                <a:moveTo>
                  <a:pt x="6064746" y="3657451"/>
                </a:moveTo>
                <a:cubicBezTo>
                  <a:pt x="6064746" y="3657451"/>
                  <a:pt x="6068467" y="3658691"/>
                  <a:pt x="6075908" y="3661172"/>
                </a:cubicBezTo>
                <a:cubicBezTo>
                  <a:pt x="6083349" y="3663652"/>
                  <a:pt x="6087070" y="3664892"/>
                  <a:pt x="6087070" y="3664892"/>
                </a:cubicBezTo>
                <a:cubicBezTo>
                  <a:pt x="6082109" y="3664892"/>
                  <a:pt x="6077149" y="3664892"/>
                  <a:pt x="6072187" y="3664892"/>
                </a:cubicBezTo>
                <a:close/>
                <a:moveTo>
                  <a:pt x="141387" y="3650010"/>
                </a:moveTo>
                <a:cubicBezTo>
                  <a:pt x="146348" y="3650010"/>
                  <a:pt x="148828" y="3651250"/>
                  <a:pt x="148828" y="3653730"/>
                </a:cubicBezTo>
                <a:cubicBezTo>
                  <a:pt x="148828" y="3656211"/>
                  <a:pt x="148828" y="3657451"/>
                  <a:pt x="148828" y="3657451"/>
                </a:cubicBezTo>
                <a:cubicBezTo>
                  <a:pt x="148828" y="3657451"/>
                  <a:pt x="146348" y="3657451"/>
                  <a:pt x="141387" y="3657451"/>
                </a:cubicBezTo>
                <a:cubicBezTo>
                  <a:pt x="141387" y="3652490"/>
                  <a:pt x="141387" y="3650010"/>
                  <a:pt x="141387" y="3650010"/>
                </a:cubicBezTo>
                <a:close/>
                <a:moveTo>
                  <a:pt x="5858247" y="3638848"/>
                </a:moveTo>
                <a:cubicBezTo>
                  <a:pt x="5857007" y="3638848"/>
                  <a:pt x="5856386" y="3640088"/>
                  <a:pt x="5856386" y="3642568"/>
                </a:cubicBezTo>
                <a:lnTo>
                  <a:pt x="5871269" y="3650010"/>
                </a:lnTo>
                <a:lnTo>
                  <a:pt x="5863828" y="3642568"/>
                </a:lnTo>
                <a:cubicBezTo>
                  <a:pt x="5861347" y="3640088"/>
                  <a:pt x="5859487" y="3638848"/>
                  <a:pt x="5858247" y="3638848"/>
                </a:cubicBezTo>
                <a:close/>
                <a:moveTo>
                  <a:pt x="5975449" y="3620244"/>
                </a:moveTo>
                <a:cubicBezTo>
                  <a:pt x="5975449" y="3620244"/>
                  <a:pt x="5976690" y="3622725"/>
                  <a:pt x="5979170" y="3627685"/>
                </a:cubicBezTo>
                <a:cubicBezTo>
                  <a:pt x="5981650" y="3632646"/>
                  <a:pt x="5985370" y="3635127"/>
                  <a:pt x="5990332" y="3635127"/>
                </a:cubicBezTo>
                <a:lnTo>
                  <a:pt x="5990332" y="3627685"/>
                </a:lnTo>
                <a:cubicBezTo>
                  <a:pt x="5995293" y="3627685"/>
                  <a:pt x="5997773" y="3627685"/>
                  <a:pt x="5997773" y="3627685"/>
                </a:cubicBezTo>
                <a:lnTo>
                  <a:pt x="6005215" y="3635127"/>
                </a:lnTo>
                <a:cubicBezTo>
                  <a:pt x="6005215" y="3645049"/>
                  <a:pt x="6000253" y="3647529"/>
                  <a:pt x="5990332" y="3642568"/>
                </a:cubicBezTo>
                <a:cubicBezTo>
                  <a:pt x="5985370" y="3642568"/>
                  <a:pt x="5981650" y="3641328"/>
                  <a:pt x="5979170" y="3638847"/>
                </a:cubicBezTo>
                <a:cubicBezTo>
                  <a:pt x="5976690" y="3636367"/>
                  <a:pt x="5972969" y="3635127"/>
                  <a:pt x="5968008" y="3635127"/>
                </a:cubicBezTo>
                <a:close/>
                <a:moveTo>
                  <a:pt x="5819179" y="3620244"/>
                </a:moveTo>
                <a:cubicBezTo>
                  <a:pt x="5819179" y="3620244"/>
                  <a:pt x="5821660" y="3622725"/>
                  <a:pt x="5826621" y="3627685"/>
                </a:cubicBezTo>
                <a:lnTo>
                  <a:pt x="5841504" y="3627685"/>
                </a:lnTo>
                <a:cubicBezTo>
                  <a:pt x="5836542" y="3627685"/>
                  <a:pt x="5831582" y="3625205"/>
                  <a:pt x="5826621" y="3620244"/>
                </a:cubicBezTo>
                <a:cubicBezTo>
                  <a:pt x="5821660" y="3620244"/>
                  <a:pt x="5819179" y="3620244"/>
                  <a:pt x="5819179" y="3620244"/>
                </a:cubicBezTo>
                <a:close/>
                <a:moveTo>
                  <a:pt x="171152" y="3620244"/>
                </a:moveTo>
                <a:lnTo>
                  <a:pt x="178594" y="3635127"/>
                </a:lnTo>
                <a:cubicBezTo>
                  <a:pt x="183555" y="3630166"/>
                  <a:pt x="186035" y="3630166"/>
                  <a:pt x="186035" y="3635127"/>
                </a:cubicBezTo>
                <a:cubicBezTo>
                  <a:pt x="186035" y="3635127"/>
                  <a:pt x="187276" y="3635127"/>
                  <a:pt x="189756" y="3635127"/>
                </a:cubicBezTo>
                <a:cubicBezTo>
                  <a:pt x="192236" y="3635127"/>
                  <a:pt x="195957" y="3635127"/>
                  <a:pt x="200918" y="3635127"/>
                </a:cubicBezTo>
                <a:lnTo>
                  <a:pt x="208359" y="3627685"/>
                </a:lnTo>
                <a:cubicBezTo>
                  <a:pt x="208359" y="3622725"/>
                  <a:pt x="204639" y="3620244"/>
                  <a:pt x="197197" y="3620244"/>
                </a:cubicBezTo>
                <a:cubicBezTo>
                  <a:pt x="189756" y="3620244"/>
                  <a:pt x="181074" y="3620244"/>
                  <a:pt x="171152" y="3620244"/>
                </a:cubicBezTo>
                <a:close/>
                <a:moveTo>
                  <a:pt x="6101953" y="3612803"/>
                </a:moveTo>
                <a:lnTo>
                  <a:pt x="6176367" y="3635127"/>
                </a:lnTo>
                <a:cubicBezTo>
                  <a:pt x="6176367" y="3635127"/>
                  <a:pt x="6173887" y="3636367"/>
                  <a:pt x="6168926" y="3638847"/>
                </a:cubicBezTo>
                <a:cubicBezTo>
                  <a:pt x="6163964" y="3641328"/>
                  <a:pt x="6161484" y="3642568"/>
                  <a:pt x="6161484" y="3642568"/>
                </a:cubicBezTo>
                <a:lnTo>
                  <a:pt x="6154043" y="3650010"/>
                </a:lnTo>
                <a:cubicBezTo>
                  <a:pt x="6154043" y="3650010"/>
                  <a:pt x="6152802" y="3648769"/>
                  <a:pt x="6150322" y="3646289"/>
                </a:cubicBezTo>
                <a:cubicBezTo>
                  <a:pt x="6147842" y="3643808"/>
                  <a:pt x="6146601" y="3642568"/>
                  <a:pt x="6146601" y="3642568"/>
                </a:cubicBezTo>
                <a:cubicBezTo>
                  <a:pt x="6146601" y="3637607"/>
                  <a:pt x="6144121" y="3635127"/>
                  <a:pt x="6139160" y="3635127"/>
                </a:cubicBezTo>
                <a:cubicBezTo>
                  <a:pt x="6134199" y="3635127"/>
                  <a:pt x="6131718" y="3633887"/>
                  <a:pt x="6131718" y="3631406"/>
                </a:cubicBezTo>
                <a:cubicBezTo>
                  <a:pt x="6131718" y="3628925"/>
                  <a:pt x="6129238" y="3627685"/>
                  <a:pt x="6124277" y="3627685"/>
                </a:cubicBezTo>
                <a:cubicBezTo>
                  <a:pt x="6124277" y="3632646"/>
                  <a:pt x="6123036" y="3633887"/>
                  <a:pt x="6120556" y="3631406"/>
                </a:cubicBezTo>
                <a:cubicBezTo>
                  <a:pt x="6118076" y="3628925"/>
                  <a:pt x="6116836" y="3627685"/>
                  <a:pt x="6116836" y="3627685"/>
                </a:cubicBezTo>
                <a:cubicBezTo>
                  <a:pt x="6116836" y="3627685"/>
                  <a:pt x="6115595" y="3626445"/>
                  <a:pt x="6113115" y="3623965"/>
                </a:cubicBezTo>
                <a:cubicBezTo>
                  <a:pt x="6110635" y="3621484"/>
                  <a:pt x="6106914" y="3620244"/>
                  <a:pt x="6101953" y="3620244"/>
                </a:cubicBezTo>
                <a:close/>
                <a:moveTo>
                  <a:pt x="5863828" y="3590478"/>
                </a:moveTo>
                <a:cubicBezTo>
                  <a:pt x="5863828" y="3595439"/>
                  <a:pt x="5863828" y="3597920"/>
                  <a:pt x="5863828" y="3597920"/>
                </a:cubicBezTo>
                <a:cubicBezTo>
                  <a:pt x="5863828" y="3597920"/>
                  <a:pt x="5866308" y="3597920"/>
                  <a:pt x="5871269" y="3597920"/>
                </a:cubicBezTo>
                <a:cubicBezTo>
                  <a:pt x="5871269" y="3592959"/>
                  <a:pt x="5868789" y="3590478"/>
                  <a:pt x="5863828" y="3590478"/>
                </a:cubicBezTo>
                <a:close/>
                <a:moveTo>
                  <a:pt x="6072187" y="3575595"/>
                </a:moveTo>
                <a:lnTo>
                  <a:pt x="6079629" y="3575595"/>
                </a:lnTo>
                <a:lnTo>
                  <a:pt x="6072187" y="3583037"/>
                </a:lnTo>
                <a:cubicBezTo>
                  <a:pt x="6072187" y="3578076"/>
                  <a:pt x="6072187" y="3575595"/>
                  <a:pt x="6072187" y="3575595"/>
                </a:cubicBezTo>
                <a:close/>
                <a:moveTo>
                  <a:pt x="6042422" y="3568154"/>
                </a:moveTo>
                <a:lnTo>
                  <a:pt x="6049863" y="3575595"/>
                </a:lnTo>
                <a:cubicBezTo>
                  <a:pt x="6049863" y="3575595"/>
                  <a:pt x="6047383" y="3575595"/>
                  <a:pt x="6042422" y="3575595"/>
                </a:cubicBezTo>
                <a:cubicBezTo>
                  <a:pt x="6042422" y="3570635"/>
                  <a:pt x="6042422" y="3568154"/>
                  <a:pt x="6042422" y="3568154"/>
                </a:cubicBezTo>
                <a:close/>
                <a:moveTo>
                  <a:pt x="5997773" y="3568154"/>
                </a:moveTo>
                <a:cubicBezTo>
                  <a:pt x="5997773" y="3568154"/>
                  <a:pt x="5997773" y="3569394"/>
                  <a:pt x="5997773" y="3571875"/>
                </a:cubicBezTo>
                <a:cubicBezTo>
                  <a:pt x="5997773" y="3574355"/>
                  <a:pt x="5995293" y="3575595"/>
                  <a:pt x="5990332" y="3575595"/>
                </a:cubicBezTo>
                <a:cubicBezTo>
                  <a:pt x="5990332" y="3575595"/>
                  <a:pt x="5991572" y="3574355"/>
                  <a:pt x="5994052" y="3571875"/>
                </a:cubicBezTo>
                <a:cubicBezTo>
                  <a:pt x="5996533" y="3569394"/>
                  <a:pt x="5997773" y="3568154"/>
                  <a:pt x="5997773" y="3568154"/>
                </a:cubicBezTo>
                <a:close/>
                <a:moveTo>
                  <a:pt x="5938242" y="3568154"/>
                </a:moveTo>
                <a:cubicBezTo>
                  <a:pt x="5938242" y="3568154"/>
                  <a:pt x="5938242" y="3570635"/>
                  <a:pt x="5938242" y="3575595"/>
                </a:cubicBezTo>
                <a:lnTo>
                  <a:pt x="5930801" y="3575595"/>
                </a:lnTo>
                <a:cubicBezTo>
                  <a:pt x="5930801" y="3575595"/>
                  <a:pt x="5932041" y="3574355"/>
                  <a:pt x="5934521" y="3571875"/>
                </a:cubicBezTo>
                <a:cubicBezTo>
                  <a:pt x="5937001" y="3569394"/>
                  <a:pt x="5938242" y="3568154"/>
                  <a:pt x="5938242" y="3568154"/>
                </a:cubicBezTo>
                <a:close/>
                <a:moveTo>
                  <a:pt x="6057304" y="3560713"/>
                </a:moveTo>
                <a:cubicBezTo>
                  <a:pt x="6062266" y="3560713"/>
                  <a:pt x="6064746" y="3561953"/>
                  <a:pt x="6064746" y="3564433"/>
                </a:cubicBezTo>
                <a:cubicBezTo>
                  <a:pt x="6064746" y="3566914"/>
                  <a:pt x="6063505" y="3568154"/>
                  <a:pt x="6061025" y="3568154"/>
                </a:cubicBezTo>
                <a:cubicBezTo>
                  <a:pt x="6058545" y="3568154"/>
                  <a:pt x="6057304" y="3568154"/>
                  <a:pt x="6057304" y="3568154"/>
                </a:cubicBezTo>
                <a:cubicBezTo>
                  <a:pt x="6057304" y="3568154"/>
                  <a:pt x="6057304" y="3565673"/>
                  <a:pt x="6057304" y="3560713"/>
                </a:cubicBezTo>
                <a:close/>
                <a:moveTo>
                  <a:pt x="133945" y="3560713"/>
                </a:moveTo>
                <a:cubicBezTo>
                  <a:pt x="133945" y="3560713"/>
                  <a:pt x="133945" y="3563193"/>
                  <a:pt x="133945" y="3568154"/>
                </a:cubicBezTo>
                <a:cubicBezTo>
                  <a:pt x="128984" y="3568154"/>
                  <a:pt x="126504" y="3568154"/>
                  <a:pt x="126504" y="3568154"/>
                </a:cubicBezTo>
                <a:close/>
                <a:moveTo>
                  <a:pt x="6125207" y="3555132"/>
                </a:moveTo>
                <a:cubicBezTo>
                  <a:pt x="6125828" y="3555132"/>
                  <a:pt x="6126758" y="3555752"/>
                  <a:pt x="6127998" y="3556992"/>
                </a:cubicBezTo>
                <a:cubicBezTo>
                  <a:pt x="6130478" y="3559473"/>
                  <a:pt x="6131718" y="3560713"/>
                  <a:pt x="6131718" y="3560713"/>
                </a:cubicBezTo>
                <a:cubicBezTo>
                  <a:pt x="6126757" y="3560713"/>
                  <a:pt x="6124277" y="3559473"/>
                  <a:pt x="6124277" y="3556992"/>
                </a:cubicBezTo>
                <a:cubicBezTo>
                  <a:pt x="6124277" y="3555752"/>
                  <a:pt x="6124588" y="3555132"/>
                  <a:pt x="6125207" y="3555132"/>
                </a:cubicBezTo>
                <a:close/>
                <a:moveTo>
                  <a:pt x="6008935" y="3553271"/>
                </a:moveTo>
                <a:cubicBezTo>
                  <a:pt x="6011415" y="3553271"/>
                  <a:pt x="6012656" y="3555752"/>
                  <a:pt x="6012656" y="3560713"/>
                </a:cubicBezTo>
                <a:cubicBezTo>
                  <a:pt x="6012656" y="3560713"/>
                  <a:pt x="6012656" y="3563193"/>
                  <a:pt x="6012656" y="3568154"/>
                </a:cubicBezTo>
                <a:cubicBezTo>
                  <a:pt x="6012656" y="3568154"/>
                  <a:pt x="6011415" y="3565673"/>
                  <a:pt x="6008935" y="3560713"/>
                </a:cubicBezTo>
                <a:cubicBezTo>
                  <a:pt x="6006455" y="3555752"/>
                  <a:pt x="6006455" y="3553271"/>
                  <a:pt x="6008935" y="3553271"/>
                </a:cubicBezTo>
                <a:close/>
                <a:moveTo>
                  <a:pt x="5990332" y="3553271"/>
                </a:moveTo>
                <a:lnTo>
                  <a:pt x="6005215" y="3560713"/>
                </a:lnTo>
                <a:lnTo>
                  <a:pt x="5982890" y="3560713"/>
                </a:lnTo>
                <a:close/>
                <a:moveTo>
                  <a:pt x="6020097" y="3541179"/>
                </a:moveTo>
                <a:cubicBezTo>
                  <a:pt x="6022578" y="3540559"/>
                  <a:pt x="6025058" y="3540869"/>
                  <a:pt x="6027539" y="3542109"/>
                </a:cubicBezTo>
                <a:cubicBezTo>
                  <a:pt x="6032500" y="3544590"/>
                  <a:pt x="6034980" y="3545830"/>
                  <a:pt x="6034980" y="3545830"/>
                </a:cubicBezTo>
                <a:lnTo>
                  <a:pt x="6027539" y="3553271"/>
                </a:lnTo>
                <a:lnTo>
                  <a:pt x="6027539" y="3545830"/>
                </a:lnTo>
                <a:cubicBezTo>
                  <a:pt x="6022577" y="3545830"/>
                  <a:pt x="6020097" y="3545830"/>
                  <a:pt x="6020097" y="3545830"/>
                </a:cubicBezTo>
                <a:lnTo>
                  <a:pt x="6012656" y="3545830"/>
                </a:lnTo>
                <a:cubicBezTo>
                  <a:pt x="6015137" y="3543350"/>
                  <a:pt x="6017617" y="3541799"/>
                  <a:pt x="6020097" y="3541179"/>
                </a:cubicBezTo>
                <a:close/>
                <a:moveTo>
                  <a:pt x="6094511" y="3538388"/>
                </a:moveTo>
                <a:cubicBezTo>
                  <a:pt x="6094511" y="3538388"/>
                  <a:pt x="6094511" y="3540869"/>
                  <a:pt x="6094511" y="3545830"/>
                </a:cubicBezTo>
                <a:cubicBezTo>
                  <a:pt x="6094511" y="3545830"/>
                  <a:pt x="6093271" y="3545830"/>
                  <a:pt x="6090791" y="3545830"/>
                </a:cubicBezTo>
                <a:cubicBezTo>
                  <a:pt x="6088311" y="3545830"/>
                  <a:pt x="6087070" y="3544590"/>
                  <a:pt x="6087070" y="3542109"/>
                </a:cubicBezTo>
                <a:cubicBezTo>
                  <a:pt x="6087070" y="3539628"/>
                  <a:pt x="6089550" y="3538388"/>
                  <a:pt x="6094511" y="3538388"/>
                </a:cubicBezTo>
                <a:close/>
                <a:moveTo>
                  <a:pt x="6049863" y="3538388"/>
                </a:moveTo>
                <a:lnTo>
                  <a:pt x="6057304" y="3538388"/>
                </a:lnTo>
                <a:cubicBezTo>
                  <a:pt x="6062266" y="3543349"/>
                  <a:pt x="6065986" y="3544590"/>
                  <a:pt x="6068467" y="3542109"/>
                </a:cubicBezTo>
                <a:cubicBezTo>
                  <a:pt x="6070947" y="3539628"/>
                  <a:pt x="6074667" y="3538388"/>
                  <a:pt x="6079629" y="3538388"/>
                </a:cubicBezTo>
                <a:lnTo>
                  <a:pt x="6079629" y="3541179"/>
                </a:lnTo>
                <a:cubicBezTo>
                  <a:pt x="6079629" y="3540559"/>
                  <a:pt x="6079629" y="3540869"/>
                  <a:pt x="6079629" y="3542109"/>
                </a:cubicBezTo>
                <a:cubicBezTo>
                  <a:pt x="6079629" y="3543350"/>
                  <a:pt x="6079629" y="3544280"/>
                  <a:pt x="6079629" y="3544900"/>
                </a:cubicBezTo>
                <a:lnTo>
                  <a:pt x="6079629" y="3545830"/>
                </a:lnTo>
                <a:lnTo>
                  <a:pt x="6064746" y="3553271"/>
                </a:lnTo>
                <a:cubicBezTo>
                  <a:pt x="6064746" y="3553271"/>
                  <a:pt x="6063505" y="3552031"/>
                  <a:pt x="6061025" y="3549551"/>
                </a:cubicBezTo>
                <a:cubicBezTo>
                  <a:pt x="6058545" y="3547070"/>
                  <a:pt x="6057304" y="3545830"/>
                  <a:pt x="6057304" y="3545830"/>
                </a:cubicBezTo>
                <a:cubicBezTo>
                  <a:pt x="6052343" y="3545830"/>
                  <a:pt x="6049863" y="3543349"/>
                  <a:pt x="6049863" y="3538388"/>
                </a:cubicBezTo>
                <a:close/>
                <a:moveTo>
                  <a:pt x="5841504" y="3523506"/>
                </a:moveTo>
                <a:lnTo>
                  <a:pt x="5848945" y="3538388"/>
                </a:lnTo>
                <a:cubicBezTo>
                  <a:pt x="5853906" y="3538388"/>
                  <a:pt x="5856386" y="3535908"/>
                  <a:pt x="5856386" y="3530947"/>
                </a:cubicBezTo>
                <a:close/>
                <a:moveTo>
                  <a:pt x="5871269" y="3508623"/>
                </a:moveTo>
                <a:lnTo>
                  <a:pt x="5878711" y="3516064"/>
                </a:lnTo>
                <a:lnTo>
                  <a:pt x="5893593" y="3516064"/>
                </a:lnTo>
                <a:cubicBezTo>
                  <a:pt x="5893593" y="3516064"/>
                  <a:pt x="5893593" y="3514824"/>
                  <a:pt x="5893593" y="3512344"/>
                </a:cubicBezTo>
                <a:cubicBezTo>
                  <a:pt x="5893593" y="3509863"/>
                  <a:pt x="5891113" y="3508623"/>
                  <a:pt x="5886152" y="3508623"/>
                </a:cubicBezTo>
                <a:close/>
                <a:moveTo>
                  <a:pt x="5778252" y="3508623"/>
                </a:moveTo>
                <a:cubicBezTo>
                  <a:pt x="5775772" y="3508623"/>
                  <a:pt x="5774531" y="3511103"/>
                  <a:pt x="5774531" y="3516064"/>
                </a:cubicBezTo>
                <a:lnTo>
                  <a:pt x="5789414" y="3516064"/>
                </a:lnTo>
                <a:cubicBezTo>
                  <a:pt x="5789414" y="3516064"/>
                  <a:pt x="5788173" y="3514824"/>
                  <a:pt x="5785693" y="3512344"/>
                </a:cubicBezTo>
                <a:cubicBezTo>
                  <a:pt x="5783213" y="3509863"/>
                  <a:pt x="5780732" y="3508623"/>
                  <a:pt x="5778252" y="3508623"/>
                </a:cubicBezTo>
                <a:close/>
                <a:moveTo>
                  <a:pt x="5964287" y="3501181"/>
                </a:moveTo>
                <a:cubicBezTo>
                  <a:pt x="5961807" y="3501181"/>
                  <a:pt x="5960566" y="3503662"/>
                  <a:pt x="5960566" y="3508623"/>
                </a:cubicBezTo>
                <a:cubicBezTo>
                  <a:pt x="5965527" y="3508623"/>
                  <a:pt x="5968008" y="3507383"/>
                  <a:pt x="5968008" y="3504902"/>
                </a:cubicBezTo>
                <a:cubicBezTo>
                  <a:pt x="5968008" y="3502421"/>
                  <a:pt x="5966767" y="3501181"/>
                  <a:pt x="5964287" y="3501181"/>
                </a:cubicBezTo>
                <a:close/>
                <a:moveTo>
                  <a:pt x="5759648" y="3493740"/>
                </a:moveTo>
                <a:cubicBezTo>
                  <a:pt x="5759648" y="3493740"/>
                  <a:pt x="5759648" y="3496221"/>
                  <a:pt x="5759648" y="3501181"/>
                </a:cubicBezTo>
                <a:cubicBezTo>
                  <a:pt x="5759648" y="3501181"/>
                  <a:pt x="5759648" y="3503662"/>
                  <a:pt x="5759648" y="3508623"/>
                </a:cubicBezTo>
                <a:cubicBezTo>
                  <a:pt x="5764609" y="3508623"/>
                  <a:pt x="5767090" y="3508623"/>
                  <a:pt x="5767090" y="3508623"/>
                </a:cubicBezTo>
                <a:cubicBezTo>
                  <a:pt x="5767090" y="3503662"/>
                  <a:pt x="5767090" y="3501181"/>
                  <a:pt x="5767090" y="3501181"/>
                </a:cubicBezTo>
                <a:cubicBezTo>
                  <a:pt x="5762128" y="3501181"/>
                  <a:pt x="5759648" y="3501181"/>
                  <a:pt x="5759648" y="3501181"/>
                </a:cubicBezTo>
                <a:cubicBezTo>
                  <a:pt x="5759648" y="3501181"/>
                  <a:pt x="5760889" y="3499941"/>
                  <a:pt x="5763369" y="3497461"/>
                </a:cubicBezTo>
                <a:cubicBezTo>
                  <a:pt x="5765849" y="3494980"/>
                  <a:pt x="5767090" y="3493740"/>
                  <a:pt x="5767090" y="3493740"/>
                </a:cubicBezTo>
                <a:cubicBezTo>
                  <a:pt x="5767090" y="3493740"/>
                  <a:pt x="5764609" y="3493740"/>
                  <a:pt x="5759648" y="3493740"/>
                </a:cubicBezTo>
                <a:close/>
                <a:moveTo>
                  <a:pt x="5677793" y="3493740"/>
                </a:moveTo>
                <a:cubicBezTo>
                  <a:pt x="5677793" y="3498701"/>
                  <a:pt x="5679033" y="3501181"/>
                  <a:pt x="5681513" y="3501181"/>
                </a:cubicBezTo>
                <a:cubicBezTo>
                  <a:pt x="5683993" y="3501181"/>
                  <a:pt x="5685234" y="3499941"/>
                  <a:pt x="5685234" y="3497461"/>
                </a:cubicBezTo>
                <a:cubicBezTo>
                  <a:pt x="5685234" y="3494980"/>
                  <a:pt x="5682754" y="3493740"/>
                  <a:pt x="5677793" y="3493740"/>
                </a:cubicBezTo>
                <a:close/>
                <a:moveTo>
                  <a:pt x="5819179" y="3486299"/>
                </a:moveTo>
                <a:lnTo>
                  <a:pt x="5826621" y="3493740"/>
                </a:lnTo>
                <a:lnTo>
                  <a:pt x="5834062" y="3493740"/>
                </a:lnTo>
                <a:cubicBezTo>
                  <a:pt x="5829101" y="3488779"/>
                  <a:pt x="5824141" y="3486299"/>
                  <a:pt x="5819179" y="3486299"/>
                </a:cubicBezTo>
                <a:close/>
                <a:moveTo>
                  <a:pt x="5640586" y="3486299"/>
                </a:moveTo>
                <a:cubicBezTo>
                  <a:pt x="5645547" y="3491259"/>
                  <a:pt x="5648027" y="3493740"/>
                  <a:pt x="5648027" y="3493740"/>
                </a:cubicBezTo>
                <a:cubicBezTo>
                  <a:pt x="5648027" y="3488779"/>
                  <a:pt x="5648027" y="3486299"/>
                  <a:pt x="5648027" y="3486299"/>
                </a:cubicBezTo>
                <a:cubicBezTo>
                  <a:pt x="5643066" y="3486299"/>
                  <a:pt x="5640586" y="3486299"/>
                  <a:pt x="5640586" y="3486299"/>
                </a:cubicBezTo>
                <a:close/>
                <a:moveTo>
                  <a:pt x="5610820" y="3486299"/>
                </a:moveTo>
                <a:lnTo>
                  <a:pt x="5618261" y="3493740"/>
                </a:lnTo>
                <a:lnTo>
                  <a:pt x="5618261" y="3486299"/>
                </a:lnTo>
                <a:close/>
                <a:moveTo>
                  <a:pt x="5670351" y="3478857"/>
                </a:moveTo>
                <a:lnTo>
                  <a:pt x="5677793" y="3486299"/>
                </a:lnTo>
                <a:cubicBezTo>
                  <a:pt x="5677793" y="3486299"/>
                  <a:pt x="5680273" y="3486299"/>
                  <a:pt x="5685234" y="3486299"/>
                </a:cubicBezTo>
                <a:cubicBezTo>
                  <a:pt x="5690195" y="3486299"/>
                  <a:pt x="5692676" y="3485059"/>
                  <a:pt x="5692676" y="3482578"/>
                </a:cubicBezTo>
                <a:cubicBezTo>
                  <a:pt x="5692676" y="3480097"/>
                  <a:pt x="5687714" y="3478857"/>
                  <a:pt x="5677793" y="3478857"/>
                </a:cubicBezTo>
                <a:cubicBezTo>
                  <a:pt x="5677793" y="3478857"/>
                  <a:pt x="5675313" y="3478857"/>
                  <a:pt x="5670351" y="3478857"/>
                </a:cubicBezTo>
                <a:close/>
                <a:moveTo>
                  <a:pt x="5886152" y="3471416"/>
                </a:moveTo>
                <a:cubicBezTo>
                  <a:pt x="5886152" y="3471416"/>
                  <a:pt x="5886152" y="3473896"/>
                  <a:pt x="5886152" y="3478857"/>
                </a:cubicBezTo>
                <a:cubicBezTo>
                  <a:pt x="5886152" y="3478857"/>
                  <a:pt x="5888632" y="3478857"/>
                  <a:pt x="5893593" y="3478857"/>
                </a:cubicBezTo>
                <a:cubicBezTo>
                  <a:pt x="5893593" y="3473896"/>
                  <a:pt x="5891113" y="3471416"/>
                  <a:pt x="5886152" y="3471416"/>
                </a:cubicBezTo>
                <a:close/>
                <a:moveTo>
                  <a:pt x="5573613" y="3471416"/>
                </a:moveTo>
                <a:cubicBezTo>
                  <a:pt x="5573613" y="3476377"/>
                  <a:pt x="5576093" y="3478857"/>
                  <a:pt x="5581054" y="3478857"/>
                </a:cubicBezTo>
                <a:lnTo>
                  <a:pt x="5581054" y="3471416"/>
                </a:lnTo>
                <a:close/>
                <a:moveTo>
                  <a:pt x="5595937" y="3463974"/>
                </a:moveTo>
                <a:cubicBezTo>
                  <a:pt x="5590976" y="3463974"/>
                  <a:pt x="5588496" y="3466455"/>
                  <a:pt x="5588496" y="3471416"/>
                </a:cubicBezTo>
                <a:cubicBezTo>
                  <a:pt x="5588496" y="3471416"/>
                  <a:pt x="5590976" y="3471416"/>
                  <a:pt x="5595937" y="3471416"/>
                </a:cubicBezTo>
                <a:cubicBezTo>
                  <a:pt x="5595937" y="3466455"/>
                  <a:pt x="5595937" y="3463974"/>
                  <a:pt x="5595937" y="3463974"/>
                </a:cubicBezTo>
                <a:close/>
                <a:moveTo>
                  <a:pt x="3043535" y="3449092"/>
                </a:moveTo>
                <a:lnTo>
                  <a:pt x="3043535" y="3456533"/>
                </a:lnTo>
                <a:cubicBezTo>
                  <a:pt x="3048496" y="3456533"/>
                  <a:pt x="3050977" y="3454052"/>
                  <a:pt x="3050977" y="3449092"/>
                </a:cubicBezTo>
                <a:cubicBezTo>
                  <a:pt x="3046016" y="3449092"/>
                  <a:pt x="3043535" y="3449092"/>
                  <a:pt x="3043535" y="3449092"/>
                </a:cubicBezTo>
                <a:close/>
                <a:moveTo>
                  <a:pt x="5809987" y="3445152"/>
                </a:moveTo>
                <a:lnTo>
                  <a:pt x="5819179" y="3449092"/>
                </a:lnTo>
                <a:lnTo>
                  <a:pt x="5811738" y="3449092"/>
                </a:lnTo>
                <a:cubicBezTo>
                  <a:pt x="5811738" y="3447852"/>
                  <a:pt x="5811428" y="3446766"/>
                  <a:pt x="5810808" y="3445836"/>
                </a:cubicBezTo>
                <a:close/>
                <a:moveTo>
                  <a:pt x="5842433" y="3444441"/>
                </a:moveTo>
                <a:cubicBezTo>
                  <a:pt x="5844294" y="3445061"/>
                  <a:pt x="5846464" y="3446611"/>
                  <a:pt x="5848945" y="3449092"/>
                </a:cubicBezTo>
                <a:lnTo>
                  <a:pt x="5848945" y="3463974"/>
                </a:lnTo>
                <a:lnTo>
                  <a:pt x="5841504" y="3456533"/>
                </a:lnTo>
                <a:cubicBezTo>
                  <a:pt x="5836542" y="3451572"/>
                  <a:pt x="5835303" y="3447852"/>
                  <a:pt x="5837783" y="3445371"/>
                </a:cubicBezTo>
                <a:cubicBezTo>
                  <a:pt x="5839023" y="3444131"/>
                  <a:pt x="5840573" y="3443821"/>
                  <a:pt x="5842433" y="3444441"/>
                </a:cubicBezTo>
                <a:close/>
                <a:moveTo>
                  <a:pt x="5802808" y="3442076"/>
                </a:moveTo>
                <a:lnTo>
                  <a:pt x="5803366" y="3442115"/>
                </a:lnTo>
                <a:cubicBezTo>
                  <a:pt x="5805227" y="3442426"/>
                  <a:pt x="5806777" y="3442891"/>
                  <a:pt x="5808017" y="3443511"/>
                </a:cubicBezTo>
                <a:lnTo>
                  <a:pt x="5809987" y="3445152"/>
                </a:lnTo>
                <a:close/>
                <a:moveTo>
                  <a:pt x="6161484" y="3434209"/>
                </a:moveTo>
                <a:cubicBezTo>
                  <a:pt x="6166445" y="3434209"/>
                  <a:pt x="6168926" y="3436689"/>
                  <a:pt x="6168926" y="3441650"/>
                </a:cubicBezTo>
                <a:cubicBezTo>
                  <a:pt x="6168926" y="3446611"/>
                  <a:pt x="6167685" y="3449092"/>
                  <a:pt x="6165205" y="3449092"/>
                </a:cubicBezTo>
                <a:cubicBezTo>
                  <a:pt x="6162725" y="3449092"/>
                  <a:pt x="6161484" y="3446611"/>
                  <a:pt x="6161484" y="3441650"/>
                </a:cubicBezTo>
                <a:close/>
                <a:moveTo>
                  <a:pt x="6057304" y="3434209"/>
                </a:moveTo>
                <a:lnTo>
                  <a:pt x="6064746" y="3434209"/>
                </a:lnTo>
                <a:cubicBezTo>
                  <a:pt x="6069707" y="3434209"/>
                  <a:pt x="6074667" y="3434209"/>
                  <a:pt x="6079629" y="3434209"/>
                </a:cubicBezTo>
                <a:lnTo>
                  <a:pt x="6072187" y="3441650"/>
                </a:lnTo>
                <a:cubicBezTo>
                  <a:pt x="6067226" y="3436689"/>
                  <a:pt x="6063505" y="3435449"/>
                  <a:pt x="6061025" y="3437929"/>
                </a:cubicBezTo>
                <a:cubicBezTo>
                  <a:pt x="6058545" y="3440410"/>
                  <a:pt x="6057304" y="3439170"/>
                  <a:pt x="6057304" y="3434209"/>
                </a:cubicBezTo>
                <a:close/>
                <a:moveTo>
                  <a:pt x="212080" y="3434209"/>
                </a:moveTo>
                <a:cubicBezTo>
                  <a:pt x="214561" y="3434209"/>
                  <a:pt x="215801" y="3436689"/>
                  <a:pt x="215801" y="3441650"/>
                </a:cubicBezTo>
                <a:cubicBezTo>
                  <a:pt x="210840" y="3446611"/>
                  <a:pt x="208359" y="3446611"/>
                  <a:pt x="208359" y="3441650"/>
                </a:cubicBezTo>
                <a:cubicBezTo>
                  <a:pt x="208359" y="3436689"/>
                  <a:pt x="209600" y="3434209"/>
                  <a:pt x="212080" y="3434209"/>
                </a:cubicBezTo>
                <a:close/>
                <a:moveTo>
                  <a:pt x="5693606" y="3428628"/>
                </a:moveTo>
                <a:cubicBezTo>
                  <a:pt x="5694226" y="3428628"/>
                  <a:pt x="5695156" y="3429248"/>
                  <a:pt x="5696396" y="3430488"/>
                </a:cubicBezTo>
                <a:cubicBezTo>
                  <a:pt x="5698876" y="3432969"/>
                  <a:pt x="5700117" y="3434209"/>
                  <a:pt x="5700117" y="3434209"/>
                </a:cubicBezTo>
                <a:cubicBezTo>
                  <a:pt x="5695156" y="3434209"/>
                  <a:pt x="5692676" y="3432969"/>
                  <a:pt x="5692676" y="3430488"/>
                </a:cubicBezTo>
                <a:cubicBezTo>
                  <a:pt x="5692676" y="3429248"/>
                  <a:pt x="5692985" y="3428628"/>
                  <a:pt x="5693606" y="3428628"/>
                </a:cubicBezTo>
                <a:close/>
                <a:moveTo>
                  <a:pt x="5960566" y="3426767"/>
                </a:moveTo>
                <a:lnTo>
                  <a:pt x="5968008" y="3426767"/>
                </a:lnTo>
                <a:lnTo>
                  <a:pt x="5968008" y="3434209"/>
                </a:lnTo>
                <a:cubicBezTo>
                  <a:pt x="5963046" y="3434209"/>
                  <a:pt x="5960566" y="3431728"/>
                  <a:pt x="5960566" y="3426767"/>
                </a:cubicBezTo>
                <a:close/>
                <a:moveTo>
                  <a:pt x="5685234" y="3426767"/>
                </a:moveTo>
                <a:lnTo>
                  <a:pt x="5692676" y="3434209"/>
                </a:lnTo>
                <a:cubicBezTo>
                  <a:pt x="5687714" y="3434209"/>
                  <a:pt x="5685234" y="3432969"/>
                  <a:pt x="5685234" y="3430488"/>
                </a:cubicBezTo>
                <a:cubicBezTo>
                  <a:pt x="5685234" y="3428007"/>
                  <a:pt x="5685234" y="3426767"/>
                  <a:pt x="5685234" y="3426767"/>
                </a:cubicBezTo>
                <a:close/>
                <a:moveTo>
                  <a:pt x="6092651" y="3415605"/>
                </a:moveTo>
                <a:cubicBezTo>
                  <a:pt x="6093892" y="3415605"/>
                  <a:pt x="6094511" y="3416846"/>
                  <a:pt x="6094511" y="3419326"/>
                </a:cubicBezTo>
                <a:cubicBezTo>
                  <a:pt x="6094511" y="3419326"/>
                  <a:pt x="6094511" y="3421807"/>
                  <a:pt x="6094511" y="3426767"/>
                </a:cubicBezTo>
                <a:cubicBezTo>
                  <a:pt x="6094511" y="3426767"/>
                  <a:pt x="6092031" y="3426767"/>
                  <a:pt x="6087070" y="3426767"/>
                </a:cubicBezTo>
                <a:cubicBezTo>
                  <a:pt x="6087070" y="3421807"/>
                  <a:pt x="6087070" y="3419326"/>
                  <a:pt x="6087070" y="3419326"/>
                </a:cubicBezTo>
                <a:cubicBezTo>
                  <a:pt x="6089551" y="3416846"/>
                  <a:pt x="6091411" y="3415605"/>
                  <a:pt x="6092651" y="3415605"/>
                </a:cubicBezTo>
                <a:close/>
                <a:moveTo>
                  <a:pt x="5737324" y="3411885"/>
                </a:moveTo>
                <a:lnTo>
                  <a:pt x="5752207" y="3419326"/>
                </a:lnTo>
                <a:lnTo>
                  <a:pt x="5767090" y="3426767"/>
                </a:lnTo>
                <a:lnTo>
                  <a:pt x="5802808" y="3442076"/>
                </a:lnTo>
                <a:lnTo>
                  <a:pt x="5796855" y="3441650"/>
                </a:lnTo>
                <a:cubicBezTo>
                  <a:pt x="5781972" y="3436689"/>
                  <a:pt x="5774531" y="3434209"/>
                  <a:pt x="5774531" y="3434209"/>
                </a:cubicBezTo>
                <a:cubicBezTo>
                  <a:pt x="5774531" y="3434209"/>
                  <a:pt x="5772051" y="3434209"/>
                  <a:pt x="5767090" y="3434209"/>
                </a:cubicBezTo>
                <a:cubicBezTo>
                  <a:pt x="5762128" y="3434209"/>
                  <a:pt x="5759648" y="3432969"/>
                  <a:pt x="5759648" y="3430488"/>
                </a:cubicBezTo>
                <a:cubicBezTo>
                  <a:pt x="5759648" y="3428007"/>
                  <a:pt x="5755927" y="3424287"/>
                  <a:pt x="5748486" y="3419326"/>
                </a:cubicBezTo>
                <a:cubicBezTo>
                  <a:pt x="5741045" y="3414365"/>
                  <a:pt x="5737324" y="3411885"/>
                  <a:pt x="5737324" y="3411885"/>
                </a:cubicBezTo>
                <a:close/>
                <a:moveTo>
                  <a:pt x="6115347" y="3397002"/>
                </a:moveTo>
                <a:lnTo>
                  <a:pt x="6116836" y="3397002"/>
                </a:lnTo>
                <a:lnTo>
                  <a:pt x="6120556" y="3400722"/>
                </a:lnTo>
                <a:close/>
                <a:moveTo>
                  <a:pt x="5968008" y="3397002"/>
                </a:moveTo>
                <a:cubicBezTo>
                  <a:pt x="5972969" y="3397002"/>
                  <a:pt x="5975449" y="3398242"/>
                  <a:pt x="5975449" y="3400722"/>
                </a:cubicBezTo>
                <a:cubicBezTo>
                  <a:pt x="5975449" y="3403203"/>
                  <a:pt x="5972969" y="3404443"/>
                  <a:pt x="5968008" y="3404443"/>
                </a:cubicBezTo>
                <a:close/>
                <a:moveTo>
                  <a:pt x="5677793" y="3389560"/>
                </a:moveTo>
                <a:lnTo>
                  <a:pt x="5670351" y="3397002"/>
                </a:lnTo>
                <a:cubicBezTo>
                  <a:pt x="5675313" y="3397002"/>
                  <a:pt x="5677793" y="3397002"/>
                  <a:pt x="5677793" y="3397002"/>
                </a:cubicBezTo>
                <a:close/>
                <a:moveTo>
                  <a:pt x="5558730" y="3389560"/>
                </a:moveTo>
                <a:cubicBezTo>
                  <a:pt x="5563692" y="3389560"/>
                  <a:pt x="5566172" y="3392042"/>
                  <a:pt x="5566172" y="3397002"/>
                </a:cubicBezTo>
                <a:cubicBezTo>
                  <a:pt x="5566172" y="3397002"/>
                  <a:pt x="5563692" y="3397002"/>
                  <a:pt x="5558730" y="3397002"/>
                </a:cubicBezTo>
                <a:cubicBezTo>
                  <a:pt x="5553769" y="3397002"/>
                  <a:pt x="5551289" y="3397002"/>
                  <a:pt x="5551289" y="3397002"/>
                </a:cubicBezTo>
                <a:close/>
                <a:moveTo>
                  <a:pt x="6079629" y="3382119"/>
                </a:moveTo>
                <a:lnTo>
                  <a:pt x="6101953" y="3389560"/>
                </a:lnTo>
                <a:cubicBezTo>
                  <a:pt x="6106914" y="3392041"/>
                  <a:pt x="6110944" y="3394211"/>
                  <a:pt x="6114045" y="3396072"/>
                </a:cubicBezTo>
                <a:lnTo>
                  <a:pt x="6115347" y="3397002"/>
                </a:lnTo>
                <a:lnTo>
                  <a:pt x="6101953" y="3397002"/>
                </a:lnTo>
                <a:cubicBezTo>
                  <a:pt x="6096992" y="3392042"/>
                  <a:pt x="6092031" y="3388320"/>
                  <a:pt x="6087070" y="3385840"/>
                </a:cubicBezTo>
                <a:cubicBezTo>
                  <a:pt x="6082109" y="3383359"/>
                  <a:pt x="6079629" y="3382119"/>
                  <a:pt x="6079629" y="3382119"/>
                </a:cubicBezTo>
                <a:close/>
                <a:moveTo>
                  <a:pt x="5640586" y="3382119"/>
                </a:moveTo>
                <a:cubicBezTo>
                  <a:pt x="5645547" y="3387080"/>
                  <a:pt x="5649268" y="3389560"/>
                  <a:pt x="5651748" y="3389560"/>
                </a:cubicBezTo>
                <a:cubicBezTo>
                  <a:pt x="5654228" y="3389560"/>
                  <a:pt x="5655468" y="3387080"/>
                  <a:pt x="5655468" y="3382119"/>
                </a:cubicBezTo>
                <a:cubicBezTo>
                  <a:pt x="5655468" y="3382119"/>
                  <a:pt x="5652988" y="3382119"/>
                  <a:pt x="5648027" y="3382119"/>
                </a:cubicBezTo>
                <a:cubicBezTo>
                  <a:pt x="5643066" y="3382119"/>
                  <a:pt x="5640586" y="3382119"/>
                  <a:pt x="5640586" y="3382119"/>
                </a:cubicBezTo>
                <a:close/>
                <a:moveTo>
                  <a:pt x="6176367" y="3367236"/>
                </a:moveTo>
                <a:lnTo>
                  <a:pt x="6183808" y="3374678"/>
                </a:lnTo>
                <a:cubicBezTo>
                  <a:pt x="6183808" y="3374678"/>
                  <a:pt x="6181328" y="3374678"/>
                  <a:pt x="6176367" y="3374678"/>
                </a:cubicBezTo>
                <a:close/>
                <a:moveTo>
                  <a:pt x="6146601" y="3359795"/>
                </a:moveTo>
                <a:cubicBezTo>
                  <a:pt x="6151563" y="3359795"/>
                  <a:pt x="6154043" y="3362275"/>
                  <a:pt x="6154043" y="3367236"/>
                </a:cubicBezTo>
                <a:lnTo>
                  <a:pt x="6139160" y="3367236"/>
                </a:lnTo>
                <a:close/>
                <a:moveTo>
                  <a:pt x="5716860" y="3355144"/>
                </a:moveTo>
                <a:cubicBezTo>
                  <a:pt x="5715620" y="3355764"/>
                  <a:pt x="5715000" y="3357315"/>
                  <a:pt x="5715000" y="3359795"/>
                </a:cubicBezTo>
                <a:lnTo>
                  <a:pt x="5729883" y="3374678"/>
                </a:lnTo>
                <a:cubicBezTo>
                  <a:pt x="5734844" y="3374678"/>
                  <a:pt x="5734844" y="3369717"/>
                  <a:pt x="5729883" y="3359795"/>
                </a:cubicBezTo>
                <a:cubicBezTo>
                  <a:pt x="5729883" y="3359795"/>
                  <a:pt x="5727402" y="3358555"/>
                  <a:pt x="5722441" y="3356074"/>
                </a:cubicBezTo>
                <a:cubicBezTo>
                  <a:pt x="5719960" y="3354834"/>
                  <a:pt x="5718100" y="3354524"/>
                  <a:pt x="5716860" y="3355144"/>
                </a:cubicBezTo>
                <a:close/>
                <a:moveTo>
                  <a:pt x="5610820" y="3352353"/>
                </a:moveTo>
                <a:cubicBezTo>
                  <a:pt x="5610820" y="3352353"/>
                  <a:pt x="5613300" y="3354834"/>
                  <a:pt x="5618261" y="3359795"/>
                </a:cubicBezTo>
                <a:cubicBezTo>
                  <a:pt x="5618261" y="3359795"/>
                  <a:pt x="5620742" y="3359795"/>
                  <a:pt x="5625703" y="3359795"/>
                </a:cubicBezTo>
                <a:lnTo>
                  <a:pt x="5618261" y="3352353"/>
                </a:lnTo>
                <a:cubicBezTo>
                  <a:pt x="5618261" y="3352353"/>
                  <a:pt x="5615781" y="3352353"/>
                  <a:pt x="5610820" y="3352353"/>
                </a:cubicBezTo>
                <a:close/>
                <a:moveTo>
                  <a:pt x="5528965" y="3352353"/>
                </a:moveTo>
                <a:cubicBezTo>
                  <a:pt x="5524003" y="3352353"/>
                  <a:pt x="5521523" y="3353593"/>
                  <a:pt x="5521523" y="3356074"/>
                </a:cubicBezTo>
                <a:cubicBezTo>
                  <a:pt x="5521523" y="3358555"/>
                  <a:pt x="5521523" y="3359795"/>
                  <a:pt x="5521523" y="3359795"/>
                </a:cubicBezTo>
                <a:cubicBezTo>
                  <a:pt x="5521523" y="3359795"/>
                  <a:pt x="5524003" y="3357314"/>
                  <a:pt x="5528965" y="3352353"/>
                </a:cubicBezTo>
                <a:close/>
                <a:moveTo>
                  <a:pt x="5447109" y="3352353"/>
                </a:moveTo>
                <a:lnTo>
                  <a:pt x="5439668" y="3359795"/>
                </a:lnTo>
                <a:cubicBezTo>
                  <a:pt x="5444629" y="3359795"/>
                  <a:pt x="5452070" y="3359795"/>
                  <a:pt x="5461992" y="3359795"/>
                </a:cubicBezTo>
                <a:lnTo>
                  <a:pt x="5476875" y="3352353"/>
                </a:lnTo>
                <a:lnTo>
                  <a:pt x="5461992" y="3352353"/>
                </a:lnTo>
                <a:cubicBezTo>
                  <a:pt x="5457031" y="3352353"/>
                  <a:pt x="5453310" y="3352353"/>
                  <a:pt x="5450830" y="3352353"/>
                </a:cubicBezTo>
                <a:cubicBezTo>
                  <a:pt x="5448350" y="3352353"/>
                  <a:pt x="5447109" y="3352353"/>
                  <a:pt x="5447109" y="3352353"/>
                </a:cubicBezTo>
                <a:close/>
                <a:moveTo>
                  <a:pt x="5953125" y="3344912"/>
                </a:moveTo>
                <a:cubicBezTo>
                  <a:pt x="5953125" y="3344912"/>
                  <a:pt x="5953125" y="3346152"/>
                  <a:pt x="5953125" y="3348633"/>
                </a:cubicBezTo>
                <a:cubicBezTo>
                  <a:pt x="5953125" y="3351113"/>
                  <a:pt x="5953125" y="3352353"/>
                  <a:pt x="5953125" y="3352353"/>
                </a:cubicBezTo>
                <a:lnTo>
                  <a:pt x="5960566" y="3352353"/>
                </a:lnTo>
                <a:lnTo>
                  <a:pt x="5960566" y="3344912"/>
                </a:lnTo>
                <a:cubicBezTo>
                  <a:pt x="5960566" y="3344912"/>
                  <a:pt x="5958086" y="3344912"/>
                  <a:pt x="5953125" y="3344912"/>
                </a:cubicBezTo>
                <a:close/>
                <a:moveTo>
                  <a:pt x="5715000" y="3344912"/>
                </a:moveTo>
                <a:lnTo>
                  <a:pt x="5707558" y="3367236"/>
                </a:lnTo>
                <a:cubicBezTo>
                  <a:pt x="5707558" y="3367236"/>
                  <a:pt x="5710038" y="3362275"/>
                  <a:pt x="5715000" y="3352353"/>
                </a:cubicBezTo>
                <a:close/>
                <a:moveTo>
                  <a:pt x="6132649" y="3340262"/>
                </a:moveTo>
                <a:cubicBezTo>
                  <a:pt x="6134509" y="3340881"/>
                  <a:pt x="6136679" y="3342432"/>
                  <a:pt x="6139160" y="3344912"/>
                </a:cubicBezTo>
                <a:lnTo>
                  <a:pt x="6139160" y="3352353"/>
                </a:lnTo>
                <a:lnTo>
                  <a:pt x="6131718" y="3352353"/>
                </a:lnTo>
                <a:cubicBezTo>
                  <a:pt x="6126757" y="3347393"/>
                  <a:pt x="6125518" y="3343672"/>
                  <a:pt x="6127998" y="3341191"/>
                </a:cubicBezTo>
                <a:cubicBezTo>
                  <a:pt x="6129238" y="3339951"/>
                  <a:pt x="6130788" y="3339641"/>
                  <a:pt x="6132649" y="3340262"/>
                </a:cubicBezTo>
                <a:close/>
                <a:moveTo>
                  <a:pt x="6206133" y="3337470"/>
                </a:moveTo>
                <a:lnTo>
                  <a:pt x="6206133" y="3344912"/>
                </a:lnTo>
                <a:lnTo>
                  <a:pt x="6198691" y="3344912"/>
                </a:lnTo>
                <a:cubicBezTo>
                  <a:pt x="6203652" y="3339951"/>
                  <a:pt x="6206133" y="3337470"/>
                  <a:pt x="6206133" y="3337470"/>
                </a:cubicBezTo>
                <a:close/>
                <a:moveTo>
                  <a:pt x="5930801" y="3337470"/>
                </a:moveTo>
                <a:lnTo>
                  <a:pt x="5930801" y="3344912"/>
                </a:lnTo>
                <a:lnTo>
                  <a:pt x="5938242" y="3344912"/>
                </a:lnTo>
                <a:cubicBezTo>
                  <a:pt x="5938242" y="3339951"/>
                  <a:pt x="5935762" y="3337470"/>
                  <a:pt x="5930801" y="3337470"/>
                </a:cubicBezTo>
                <a:close/>
                <a:moveTo>
                  <a:pt x="5402461" y="3337470"/>
                </a:moveTo>
                <a:lnTo>
                  <a:pt x="5387578" y="3344912"/>
                </a:lnTo>
                <a:cubicBezTo>
                  <a:pt x="5382617" y="3344912"/>
                  <a:pt x="5380136" y="3344912"/>
                  <a:pt x="5380136" y="3344912"/>
                </a:cubicBezTo>
                <a:cubicBezTo>
                  <a:pt x="5380136" y="3349873"/>
                  <a:pt x="5382617" y="3352353"/>
                  <a:pt x="5387578" y="3352353"/>
                </a:cubicBezTo>
                <a:cubicBezTo>
                  <a:pt x="5392539" y="3352353"/>
                  <a:pt x="5397499" y="3352353"/>
                  <a:pt x="5402461" y="3352353"/>
                </a:cubicBezTo>
                <a:cubicBezTo>
                  <a:pt x="5412382" y="3362275"/>
                  <a:pt x="5417343" y="3362275"/>
                  <a:pt x="5417343" y="3352353"/>
                </a:cubicBezTo>
                <a:cubicBezTo>
                  <a:pt x="5417343" y="3347393"/>
                  <a:pt x="5417343" y="3344912"/>
                  <a:pt x="5417343" y="3344912"/>
                </a:cubicBezTo>
                <a:close/>
                <a:moveTo>
                  <a:pt x="6176367" y="3330029"/>
                </a:moveTo>
                <a:cubicBezTo>
                  <a:pt x="6186288" y="3334990"/>
                  <a:pt x="6191250" y="3337470"/>
                  <a:pt x="6191250" y="3337470"/>
                </a:cubicBezTo>
                <a:cubicBezTo>
                  <a:pt x="6191250" y="3342431"/>
                  <a:pt x="6188770" y="3344912"/>
                  <a:pt x="6183808" y="3344912"/>
                </a:cubicBezTo>
                <a:cubicBezTo>
                  <a:pt x="6178847" y="3344912"/>
                  <a:pt x="6175126" y="3343672"/>
                  <a:pt x="6172646" y="3341191"/>
                </a:cubicBezTo>
                <a:cubicBezTo>
                  <a:pt x="6170166" y="3338711"/>
                  <a:pt x="6168926" y="3336230"/>
                  <a:pt x="6168926" y="3333750"/>
                </a:cubicBezTo>
                <a:cubicBezTo>
                  <a:pt x="6168926" y="3331269"/>
                  <a:pt x="6171406" y="3330029"/>
                  <a:pt x="6176367" y="3330029"/>
                </a:cubicBezTo>
                <a:close/>
                <a:moveTo>
                  <a:pt x="5357812" y="3330029"/>
                </a:moveTo>
                <a:cubicBezTo>
                  <a:pt x="5342929" y="3330029"/>
                  <a:pt x="5337968" y="3332510"/>
                  <a:pt x="5342929" y="3337470"/>
                </a:cubicBezTo>
                <a:lnTo>
                  <a:pt x="5365254" y="3337470"/>
                </a:lnTo>
                <a:lnTo>
                  <a:pt x="5365254" y="3330029"/>
                </a:lnTo>
                <a:close/>
                <a:moveTo>
                  <a:pt x="6148462" y="3325378"/>
                </a:moveTo>
                <a:cubicBezTo>
                  <a:pt x="6149702" y="3324758"/>
                  <a:pt x="6151562" y="3325068"/>
                  <a:pt x="6154043" y="3326309"/>
                </a:cubicBezTo>
                <a:cubicBezTo>
                  <a:pt x="6159004" y="3328789"/>
                  <a:pt x="6159004" y="3332510"/>
                  <a:pt x="6154043" y="3337470"/>
                </a:cubicBezTo>
                <a:cubicBezTo>
                  <a:pt x="6149081" y="3342431"/>
                  <a:pt x="6146601" y="3339951"/>
                  <a:pt x="6146601" y="3330029"/>
                </a:cubicBezTo>
                <a:cubicBezTo>
                  <a:pt x="6146601" y="3327549"/>
                  <a:pt x="6147222" y="3325999"/>
                  <a:pt x="6148462" y="3325378"/>
                </a:cubicBezTo>
                <a:close/>
                <a:moveTo>
                  <a:pt x="6113115" y="3322588"/>
                </a:moveTo>
                <a:cubicBezTo>
                  <a:pt x="6115595" y="3322588"/>
                  <a:pt x="6116836" y="3325068"/>
                  <a:pt x="6116836" y="3330029"/>
                </a:cubicBezTo>
                <a:cubicBezTo>
                  <a:pt x="6116836" y="3334990"/>
                  <a:pt x="6116836" y="3337470"/>
                  <a:pt x="6116836" y="3337470"/>
                </a:cubicBezTo>
                <a:cubicBezTo>
                  <a:pt x="6116836" y="3337470"/>
                  <a:pt x="6115595" y="3334990"/>
                  <a:pt x="6113115" y="3330029"/>
                </a:cubicBezTo>
                <a:cubicBezTo>
                  <a:pt x="6110635" y="3325068"/>
                  <a:pt x="6110635" y="3322588"/>
                  <a:pt x="6113115" y="3322588"/>
                </a:cubicBezTo>
                <a:close/>
                <a:moveTo>
                  <a:pt x="5268515" y="3322588"/>
                </a:moveTo>
                <a:lnTo>
                  <a:pt x="5275957" y="3330029"/>
                </a:lnTo>
                <a:lnTo>
                  <a:pt x="5283398" y="3330029"/>
                </a:lnTo>
                <a:cubicBezTo>
                  <a:pt x="5278437" y="3325068"/>
                  <a:pt x="5273477" y="3322588"/>
                  <a:pt x="5268515" y="3322588"/>
                </a:cubicBezTo>
                <a:close/>
                <a:moveTo>
                  <a:pt x="156270" y="3322588"/>
                </a:moveTo>
                <a:lnTo>
                  <a:pt x="163711" y="3330029"/>
                </a:lnTo>
                <a:lnTo>
                  <a:pt x="156270" y="3344912"/>
                </a:lnTo>
                <a:cubicBezTo>
                  <a:pt x="156270" y="3344912"/>
                  <a:pt x="156270" y="3339951"/>
                  <a:pt x="156270" y="3330029"/>
                </a:cubicBezTo>
                <a:close/>
                <a:moveTo>
                  <a:pt x="5558730" y="3315146"/>
                </a:moveTo>
                <a:cubicBezTo>
                  <a:pt x="5553769" y="3315146"/>
                  <a:pt x="5553769" y="3317627"/>
                  <a:pt x="5558730" y="3322588"/>
                </a:cubicBezTo>
                <a:cubicBezTo>
                  <a:pt x="5563692" y="3322588"/>
                  <a:pt x="5566172" y="3322588"/>
                  <a:pt x="5566172" y="3322588"/>
                </a:cubicBezTo>
                <a:cubicBezTo>
                  <a:pt x="5566172" y="3317627"/>
                  <a:pt x="5563692" y="3315146"/>
                  <a:pt x="5558730" y="3315146"/>
                </a:cubicBezTo>
                <a:close/>
                <a:moveTo>
                  <a:pt x="5521523" y="3307705"/>
                </a:moveTo>
                <a:lnTo>
                  <a:pt x="5528965" y="3315146"/>
                </a:lnTo>
                <a:cubicBezTo>
                  <a:pt x="5528965" y="3315146"/>
                  <a:pt x="5528965" y="3312666"/>
                  <a:pt x="5528965" y="3307705"/>
                </a:cubicBezTo>
                <a:close/>
                <a:moveTo>
                  <a:pt x="5447109" y="3307705"/>
                </a:moveTo>
                <a:cubicBezTo>
                  <a:pt x="5442148" y="3312666"/>
                  <a:pt x="5439668" y="3315146"/>
                  <a:pt x="5439668" y="3315146"/>
                </a:cubicBezTo>
                <a:cubicBezTo>
                  <a:pt x="5439668" y="3315146"/>
                  <a:pt x="5439668" y="3317627"/>
                  <a:pt x="5439668" y="3322588"/>
                </a:cubicBezTo>
                <a:cubicBezTo>
                  <a:pt x="5449589" y="3332510"/>
                  <a:pt x="5457031" y="3332510"/>
                  <a:pt x="5461992" y="3322588"/>
                </a:cubicBezTo>
                <a:cubicBezTo>
                  <a:pt x="5461992" y="3317627"/>
                  <a:pt x="5465713" y="3316386"/>
                  <a:pt x="5473154" y="3318867"/>
                </a:cubicBezTo>
                <a:cubicBezTo>
                  <a:pt x="5480595" y="3321348"/>
                  <a:pt x="5484316" y="3325068"/>
                  <a:pt x="5484316" y="3330029"/>
                </a:cubicBezTo>
                <a:cubicBezTo>
                  <a:pt x="5484316" y="3325068"/>
                  <a:pt x="5484316" y="3320107"/>
                  <a:pt x="5484316" y="3315146"/>
                </a:cubicBezTo>
                <a:lnTo>
                  <a:pt x="5484316" y="3307705"/>
                </a:lnTo>
                <a:cubicBezTo>
                  <a:pt x="5484316" y="3307705"/>
                  <a:pt x="5481836" y="3307705"/>
                  <a:pt x="5476875" y="3307705"/>
                </a:cubicBezTo>
                <a:cubicBezTo>
                  <a:pt x="5471913" y="3307705"/>
                  <a:pt x="5461992" y="3307705"/>
                  <a:pt x="5447109" y="3307705"/>
                </a:cubicBezTo>
                <a:close/>
                <a:moveTo>
                  <a:pt x="5335488" y="3307705"/>
                </a:moveTo>
                <a:lnTo>
                  <a:pt x="5342929" y="3315146"/>
                </a:lnTo>
                <a:cubicBezTo>
                  <a:pt x="5347891" y="3315146"/>
                  <a:pt x="5350371" y="3312666"/>
                  <a:pt x="5350371" y="3307705"/>
                </a:cubicBezTo>
                <a:cubicBezTo>
                  <a:pt x="5345410" y="3307705"/>
                  <a:pt x="5342929" y="3307705"/>
                  <a:pt x="5342929" y="3307705"/>
                </a:cubicBezTo>
                <a:cubicBezTo>
                  <a:pt x="5342929" y="3307705"/>
                  <a:pt x="5340449" y="3307705"/>
                  <a:pt x="5335488" y="3307705"/>
                </a:cubicBezTo>
                <a:close/>
                <a:moveTo>
                  <a:pt x="6005215" y="3300263"/>
                </a:moveTo>
                <a:lnTo>
                  <a:pt x="5997773" y="3307705"/>
                </a:lnTo>
                <a:cubicBezTo>
                  <a:pt x="5997773" y="3307705"/>
                  <a:pt x="5995293" y="3307705"/>
                  <a:pt x="5990332" y="3307705"/>
                </a:cubicBezTo>
                <a:lnTo>
                  <a:pt x="5979171" y="3303985"/>
                </a:lnTo>
                <a:lnTo>
                  <a:pt x="5979170" y="3303984"/>
                </a:lnTo>
                <a:lnTo>
                  <a:pt x="5975933" y="3302906"/>
                </a:lnTo>
                <a:lnTo>
                  <a:pt x="5979171" y="3303985"/>
                </a:lnTo>
                <a:lnTo>
                  <a:pt x="5997773" y="3315146"/>
                </a:lnTo>
                <a:cubicBezTo>
                  <a:pt x="6002734" y="3320107"/>
                  <a:pt x="6006455" y="3323828"/>
                  <a:pt x="6008935" y="3326309"/>
                </a:cubicBezTo>
                <a:cubicBezTo>
                  <a:pt x="6011415" y="3328789"/>
                  <a:pt x="6013897" y="3328789"/>
                  <a:pt x="6016377" y="3326309"/>
                </a:cubicBezTo>
                <a:cubicBezTo>
                  <a:pt x="6018857" y="3323828"/>
                  <a:pt x="6017617" y="3321348"/>
                  <a:pt x="6012656" y="3318867"/>
                </a:cubicBezTo>
                <a:cubicBezTo>
                  <a:pt x="6007695" y="3316386"/>
                  <a:pt x="6006455" y="3313907"/>
                  <a:pt x="6008935" y="3311426"/>
                </a:cubicBezTo>
                <a:cubicBezTo>
                  <a:pt x="6011415" y="3308945"/>
                  <a:pt x="6010176" y="3305224"/>
                  <a:pt x="6005215" y="3300263"/>
                </a:cubicBezTo>
                <a:close/>
                <a:moveTo>
                  <a:pt x="6243340" y="3292822"/>
                </a:moveTo>
                <a:cubicBezTo>
                  <a:pt x="6243340" y="3292822"/>
                  <a:pt x="6243340" y="3295303"/>
                  <a:pt x="6243340" y="3300263"/>
                </a:cubicBezTo>
                <a:cubicBezTo>
                  <a:pt x="6238378" y="3300263"/>
                  <a:pt x="6235898" y="3300263"/>
                  <a:pt x="6235898" y="3300263"/>
                </a:cubicBezTo>
                <a:close/>
                <a:moveTo>
                  <a:pt x="5201543" y="3292822"/>
                </a:moveTo>
                <a:cubicBezTo>
                  <a:pt x="5196581" y="3297783"/>
                  <a:pt x="5196581" y="3300263"/>
                  <a:pt x="5201543" y="3300263"/>
                </a:cubicBezTo>
                <a:cubicBezTo>
                  <a:pt x="5201543" y="3300263"/>
                  <a:pt x="5204023" y="3297783"/>
                  <a:pt x="5208984" y="3292822"/>
                </a:cubicBezTo>
                <a:cubicBezTo>
                  <a:pt x="5208984" y="3292822"/>
                  <a:pt x="5206504" y="3292822"/>
                  <a:pt x="5201543" y="3292822"/>
                </a:cubicBezTo>
                <a:close/>
                <a:moveTo>
                  <a:pt x="163711" y="3292822"/>
                </a:moveTo>
                <a:cubicBezTo>
                  <a:pt x="163711" y="3297783"/>
                  <a:pt x="162471" y="3301503"/>
                  <a:pt x="159990" y="3303984"/>
                </a:cubicBezTo>
                <a:cubicBezTo>
                  <a:pt x="157510" y="3306465"/>
                  <a:pt x="156270" y="3306465"/>
                  <a:pt x="156270" y="3303984"/>
                </a:cubicBezTo>
                <a:cubicBezTo>
                  <a:pt x="156270" y="3301503"/>
                  <a:pt x="158750" y="3297783"/>
                  <a:pt x="163711" y="3292822"/>
                </a:cubicBezTo>
                <a:close/>
                <a:moveTo>
                  <a:pt x="5543847" y="3285381"/>
                </a:moveTo>
                <a:cubicBezTo>
                  <a:pt x="5543847" y="3285381"/>
                  <a:pt x="5546327" y="3287861"/>
                  <a:pt x="5551289" y="3292822"/>
                </a:cubicBezTo>
                <a:lnTo>
                  <a:pt x="5543847" y="3300263"/>
                </a:lnTo>
                <a:lnTo>
                  <a:pt x="5543847" y="3307705"/>
                </a:lnTo>
                <a:cubicBezTo>
                  <a:pt x="5553769" y="3307705"/>
                  <a:pt x="5563692" y="3307705"/>
                  <a:pt x="5573613" y="3307705"/>
                </a:cubicBezTo>
                <a:lnTo>
                  <a:pt x="5566172" y="3300263"/>
                </a:lnTo>
                <a:lnTo>
                  <a:pt x="5558730" y="3292822"/>
                </a:lnTo>
                <a:lnTo>
                  <a:pt x="5551289" y="3285381"/>
                </a:lnTo>
                <a:cubicBezTo>
                  <a:pt x="5546327" y="3285381"/>
                  <a:pt x="5543847" y="3285381"/>
                  <a:pt x="5543847" y="3285381"/>
                </a:cubicBezTo>
                <a:close/>
                <a:moveTo>
                  <a:pt x="5484316" y="3285381"/>
                </a:moveTo>
                <a:cubicBezTo>
                  <a:pt x="5479355" y="3285381"/>
                  <a:pt x="5474395" y="3287861"/>
                  <a:pt x="5469433" y="3292822"/>
                </a:cubicBezTo>
                <a:lnTo>
                  <a:pt x="5454551" y="3300263"/>
                </a:lnTo>
                <a:cubicBezTo>
                  <a:pt x="5459512" y="3300263"/>
                  <a:pt x="5463233" y="3300263"/>
                  <a:pt x="5465713" y="3300263"/>
                </a:cubicBezTo>
                <a:cubicBezTo>
                  <a:pt x="5468193" y="3300263"/>
                  <a:pt x="5470674" y="3299023"/>
                  <a:pt x="5473154" y="3296543"/>
                </a:cubicBezTo>
                <a:cubicBezTo>
                  <a:pt x="5475634" y="3294062"/>
                  <a:pt x="5481836" y="3292822"/>
                  <a:pt x="5491758" y="3292822"/>
                </a:cubicBezTo>
                <a:lnTo>
                  <a:pt x="5499199" y="3292822"/>
                </a:lnTo>
                <a:cubicBezTo>
                  <a:pt x="5494238" y="3287861"/>
                  <a:pt x="5489277" y="3285381"/>
                  <a:pt x="5484316" y="3285381"/>
                </a:cubicBezTo>
                <a:close/>
                <a:moveTo>
                  <a:pt x="5417343" y="3285381"/>
                </a:moveTo>
                <a:lnTo>
                  <a:pt x="5424785" y="3292822"/>
                </a:lnTo>
                <a:cubicBezTo>
                  <a:pt x="5434706" y="3292822"/>
                  <a:pt x="5438427" y="3294062"/>
                  <a:pt x="5435947" y="3296543"/>
                </a:cubicBezTo>
                <a:cubicBezTo>
                  <a:pt x="5433467" y="3299023"/>
                  <a:pt x="5432226" y="3302744"/>
                  <a:pt x="5432226" y="3307705"/>
                </a:cubicBezTo>
                <a:cubicBezTo>
                  <a:pt x="5437188" y="3312666"/>
                  <a:pt x="5439668" y="3310186"/>
                  <a:pt x="5439668" y="3300263"/>
                </a:cubicBezTo>
                <a:cubicBezTo>
                  <a:pt x="5439668" y="3295303"/>
                  <a:pt x="5437188" y="3291582"/>
                  <a:pt x="5432226" y="3289101"/>
                </a:cubicBezTo>
                <a:cubicBezTo>
                  <a:pt x="5427265" y="3286621"/>
                  <a:pt x="5422305" y="3285381"/>
                  <a:pt x="5417343" y="3285381"/>
                </a:cubicBezTo>
                <a:close/>
                <a:moveTo>
                  <a:pt x="5357812" y="3285381"/>
                </a:moveTo>
                <a:cubicBezTo>
                  <a:pt x="5362774" y="3285381"/>
                  <a:pt x="5365254" y="3285381"/>
                  <a:pt x="5365254" y="3285381"/>
                </a:cubicBezTo>
                <a:cubicBezTo>
                  <a:pt x="5365254" y="3290341"/>
                  <a:pt x="5362774" y="3292822"/>
                  <a:pt x="5357812" y="3292822"/>
                </a:cubicBezTo>
                <a:cubicBezTo>
                  <a:pt x="5357812" y="3292822"/>
                  <a:pt x="5357812" y="3290341"/>
                  <a:pt x="5357812" y="3285381"/>
                </a:cubicBezTo>
                <a:close/>
                <a:moveTo>
                  <a:pt x="5089922" y="3285381"/>
                </a:moveTo>
                <a:lnTo>
                  <a:pt x="5089922" y="3292822"/>
                </a:lnTo>
                <a:cubicBezTo>
                  <a:pt x="5094883" y="3287861"/>
                  <a:pt x="5097363" y="3285381"/>
                  <a:pt x="5097363" y="3285381"/>
                </a:cubicBezTo>
                <a:cubicBezTo>
                  <a:pt x="5097363" y="3285381"/>
                  <a:pt x="5094883" y="3285381"/>
                  <a:pt x="5089922" y="3285381"/>
                </a:cubicBezTo>
                <a:close/>
                <a:moveTo>
                  <a:pt x="6191250" y="3277939"/>
                </a:moveTo>
                <a:cubicBezTo>
                  <a:pt x="6191250" y="3277939"/>
                  <a:pt x="6193730" y="3277939"/>
                  <a:pt x="6198691" y="3277939"/>
                </a:cubicBezTo>
                <a:cubicBezTo>
                  <a:pt x="6203652" y="3277939"/>
                  <a:pt x="6206133" y="3280420"/>
                  <a:pt x="6206133" y="3285381"/>
                </a:cubicBezTo>
                <a:lnTo>
                  <a:pt x="6221015" y="3285381"/>
                </a:lnTo>
                <a:lnTo>
                  <a:pt x="6228457" y="3292822"/>
                </a:lnTo>
                <a:lnTo>
                  <a:pt x="6228457" y="3300263"/>
                </a:lnTo>
                <a:lnTo>
                  <a:pt x="6221015" y="3292822"/>
                </a:lnTo>
                <a:lnTo>
                  <a:pt x="6213574" y="3292822"/>
                </a:lnTo>
                <a:lnTo>
                  <a:pt x="6198691" y="3285381"/>
                </a:lnTo>
                <a:cubicBezTo>
                  <a:pt x="6198691" y="3280420"/>
                  <a:pt x="6196211" y="3280420"/>
                  <a:pt x="6191250" y="3285381"/>
                </a:cubicBezTo>
                <a:cubicBezTo>
                  <a:pt x="6191250" y="3285381"/>
                  <a:pt x="6191250" y="3284141"/>
                  <a:pt x="6191250" y="3281660"/>
                </a:cubicBezTo>
                <a:cubicBezTo>
                  <a:pt x="6191250" y="3279179"/>
                  <a:pt x="6191250" y="3277939"/>
                  <a:pt x="6191250" y="3277939"/>
                </a:cubicBezTo>
                <a:close/>
                <a:moveTo>
                  <a:pt x="6094511" y="3277939"/>
                </a:moveTo>
                <a:lnTo>
                  <a:pt x="6109394" y="3292822"/>
                </a:lnTo>
                <a:cubicBezTo>
                  <a:pt x="6109394" y="3287861"/>
                  <a:pt x="6108154" y="3284141"/>
                  <a:pt x="6105674" y="3281660"/>
                </a:cubicBezTo>
                <a:cubicBezTo>
                  <a:pt x="6103193" y="3279179"/>
                  <a:pt x="6099473" y="3277939"/>
                  <a:pt x="6094511" y="3277939"/>
                </a:cubicBezTo>
                <a:close/>
                <a:moveTo>
                  <a:pt x="5514082" y="3277939"/>
                </a:moveTo>
                <a:cubicBezTo>
                  <a:pt x="5519043" y="3282900"/>
                  <a:pt x="5521523" y="3287861"/>
                  <a:pt x="5521523" y="3292822"/>
                </a:cubicBezTo>
                <a:cubicBezTo>
                  <a:pt x="5521523" y="3297783"/>
                  <a:pt x="5524003" y="3297783"/>
                  <a:pt x="5528965" y="3292822"/>
                </a:cubicBezTo>
                <a:lnTo>
                  <a:pt x="5536406" y="3292822"/>
                </a:lnTo>
                <a:lnTo>
                  <a:pt x="5521523" y="3277939"/>
                </a:lnTo>
                <a:close/>
                <a:moveTo>
                  <a:pt x="5454551" y="3277939"/>
                </a:moveTo>
                <a:cubicBezTo>
                  <a:pt x="5454551" y="3277939"/>
                  <a:pt x="5454551" y="3280420"/>
                  <a:pt x="5454551" y="3285381"/>
                </a:cubicBezTo>
                <a:cubicBezTo>
                  <a:pt x="5454551" y="3285381"/>
                  <a:pt x="5457031" y="3285381"/>
                  <a:pt x="5461992" y="3285381"/>
                </a:cubicBezTo>
                <a:cubicBezTo>
                  <a:pt x="5461992" y="3280420"/>
                  <a:pt x="5461992" y="3277939"/>
                  <a:pt x="5461992" y="3277939"/>
                </a:cubicBezTo>
                <a:cubicBezTo>
                  <a:pt x="5461992" y="3277939"/>
                  <a:pt x="5459512" y="3277939"/>
                  <a:pt x="5454551" y="3277939"/>
                </a:cubicBezTo>
                <a:close/>
                <a:moveTo>
                  <a:pt x="6146601" y="3270498"/>
                </a:moveTo>
                <a:cubicBezTo>
                  <a:pt x="6146601" y="3270498"/>
                  <a:pt x="6149081" y="3272978"/>
                  <a:pt x="6154043" y="3277939"/>
                </a:cubicBezTo>
                <a:lnTo>
                  <a:pt x="6161484" y="3292822"/>
                </a:lnTo>
                <a:lnTo>
                  <a:pt x="6154043" y="3292822"/>
                </a:lnTo>
                <a:close/>
                <a:moveTo>
                  <a:pt x="5439668" y="3270498"/>
                </a:moveTo>
                <a:lnTo>
                  <a:pt x="5447109" y="3277939"/>
                </a:lnTo>
                <a:cubicBezTo>
                  <a:pt x="5452070" y="3277939"/>
                  <a:pt x="5452070" y="3275459"/>
                  <a:pt x="5447109" y="3270498"/>
                </a:cubicBezTo>
                <a:cubicBezTo>
                  <a:pt x="5447109" y="3270498"/>
                  <a:pt x="5444629" y="3270498"/>
                  <a:pt x="5439668" y="3270498"/>
                </a:cubicBezTo>
                <a:close/>
                <a:moveTo>
                  <a:pt x="5283398" y="3270498"/>
                </a:moveTo>
                <a:lnTo>
                  <a:pt x="5275957" y="3277939"/>
                </a:lnTo>
                <a:cubicBezTo>
                  <a:pt x="5275957" y="3282900"/>
                  <a:pt x="5278437" y="3285381"/>
                  <a:pt x="5283398" y="3285381"/>
                </a:cubicBezTo>
                <a:lnTo>
                  <a:pt x="5290840" y="3277939"/>
                </a:lnTo>
                <a:close/>
                <a:moveTo>
                  <a:pt x="5238750" y="3270498"/>
                </a:moveTo>
                <a:cubicBezTo>
                  <a:pt x="5233788" y="3270498"/>
                  <a:pt x="5231308" y="3275459"/>
                  <a:pt x="5231308" y="3285381"/>
                </a:cubicBezTo>
                <a:cubicBezTo>
                  <a:pt x="5231308" y="3290341"/>
                  <a:pt x="5231308" y="3294062"/>
                  <a:pt x="5231308" y="3296543"/>
                </a:cubicBezTo>
                <a:cubicBezTo>
                  <a:pt x="5231308" y="3299023"/>
                  <a:pt x="5233788" y="3300263"/>
                  <a:pt x="5238750" y="3300263"/>
                </a:cubicBezTo>
                <a:cubicBezTo>
                  <a:pt x="5238750" y="3300263"/>
                  <a:pt x="5238750" y="3295303"/>
                  <a:pt x="5238750" y="3285381"/>
                </a:cubicBezTo>
                <a:cubicBezTo>
                  <a:pt x="5238750" y="3280420"/>
                  <a:pt x="5238750" y="3277939"/>
                  <a:pt x="5238750" y="3277939"/>
                </a:cubicBezTo>
                <a:cubicBezTo>
                  <a:pt x="5238750" y="3277939"/>
                  <a:pt x="5241230" y="3277939"/>
                  <a:pt x="5246191" y="3277939"/>
                </a:cubicBezTo>
                <a:lnTo>
                  <a:pt x="5253633" y="3270498"/>
                </a:lnTo>
                <a:cubicBezTo>
                  <a:pt x="5253633" y="3270498"/>
                  <a:pt x="5252392" y="3270498"/>
                  <a:pt x="5249912" y="3270498"/>
                </a:cubicBezTo>
                <a:cubicBezTo>
                  <a:pt x="5247432" y="3270498"/>
                  <a:pt x="5243711" y="3270498"/>
                  <a:pt x="5238750" y="3270498"/>
                </a:cubicBezTo>
                <a:close/>
                <a:moveTo>
                  <a:pt x="5208984" y="3270498"/>
                </a:moveTo>
                <a:cubicBezTo>
                  <a:pt x="5204023" y="3270498"/>
                  <a:pt x="5201543" y="3271738"/>
                  <a:pt x="5201543" y="3274219"/>
                </a:cubicBezTo>
                <a:cubicBezTo>
                  <a:pt x="5201543" y="3276699"/>
                  <a:pt x="5204023" y="3277939"/>
                  <a:pt x="5208984" y="3277939"/>
                </a:cubicBezTo>
                <a:cubicBezTo>
                  <a:pt x="5208984" y="3282900"/>
                  <a:pt x="5208984" y="3285381"/>
                  <a:pt x="5208984" y="3285381"/>
                </a:cubicBezTo>
                <a:cubicBezTo>
                  <a:pt x="5208984" y="3285381"/>
                  <a:pt x="5211464" y="3285381"/>
                  <a:pt x="5216426" y="3285381"/>
                </a:cubicBezTo>
                <a:lnTo>
                  <a:pt x="5223867" y="3277939"/>
                </a:lnTo>
                <a:close/>
                <a:moveTo>
                  <a:pt x="5336418" y="3265614"/>
                </a:moveTo>
                <a:cubicBezTo>
                  <a:pt x="5330837" y="3265149"/>
                  <a:pt x="5328047" y="3266778"/>
                  <a:pt x="5328047" y="3270498"/>
                </a:cubicBezTo>
                <a:lnTo>
                  <a:pt x="5320605" y="3270498"/>
                </a:lnTo>
                <a:cubicBezTo>
                  <a:pt x="5320605" y="3265537"/>
                  <a:pt x="5318125" y="3265537"/>
                  <a:pt x="5313164" y="3270498"/>
                </a:cubicBezTo>
                <a:cubicBezTo>
                  <a:pt x="5308202" y="3275459"/>
                  <a:pt x="5305722" y="3280420"/>
                  <a:pt x="5305722" y="3285381"/>
                </a:cubicBezTo>
                <a:cubicBezTo>
                  <a:pt x="5305722" y="3290341"/>
                  <a:pt x="5308202" y="3292822"/>
                  <a:pt x="5313164" y="3292822"/>
                </a:cubicBezTo>
                <a:lnTo>
                  <a:pt x="5313164" y="3285381"/>
                </a:lnTo>
                <a:cubicBezTo>
                  <a:pt x="5313164" y="3280420"/>
                  <a:pt x="5313164" y="3277939"/>
                  <a:pt x="5313164" y="3277939"/>
                </a:cubicBezTo>
                <a:lnTo>
                  <a:pt x="5320605" y="3277939"/>
                </a:lnTo>
                <a:cubicBezTo>
                  <a:pt x="5320605" y="3282900"/>
                  <a:pt x="5320605" y="3285381"/>
                  <a:pt x="5320605" y="3285381"/>
                </a:cubicBezTo>
                <a:cubicBezTo>
                  <a:pt x="5320605" y="3285381"/>
                  <a:pt x="5320605" y="3287861"/>
                  <a:pt x="5320605" y="3292822"/>
                </a:cubicBezTo>
                <a:cubicBezTo>
                  <a:pt x="5325567" y="3292822"/>
                  <a:pt x="5329287" y="3291582"/>
                  <a:pt x="5331767" y="3289101"/>
                </a:cubicBezTo>
                <a:cubicBezTo>
                  <a:pt x="5334247" y="3286621"/>
                  <a:pt x="5334247" y="3284141"/>
                  <a:pt x="5331767" y="3281660"/>
                </a:cubicBezTo>
                <a:cubicBezTo>
                  <a:pt x="5329287" y="3279179"/>
                  <a:pt x="5328047" y="3277939"/>
                  <a:pt x="5328047" y="3277939"/>
                </a:cubicBezTo>
                <a:cubicBezTo>
                  <a:pt x="5333008" y="3272978"/>
                  <a:pt x="5337968" y="3275459"/>
                  <a:pt x="5342929" y="3285381"/>
                </a:cubicBezTo>
                <a:cubicBezTo>
                  <a:pt x="5347891" y="3295303"/>
                  <a:pt x="5350371" y="3297783"/>
                  <a:pt x="5350371" y="3292822"/>
                </a:cubicBezTo>
                <a:cubicBezTo>
                  <a:pt x="5355332" y="3292822"/>
                  <a:pt x="5357812" y="3292822"/>
                  <a:pt x="5357812" y="3292822"/>
                </a:cubicBezTo>
                <a:cubicBezTo>
                  <a:pt x="5357812" y="3292822"/>
                  <a:pt x="5360292" y="3292822"/>
                  <a:pt x="5365254" y="3292822"/>
                </a:cubicBezTo>
                <a:lnTo>
                  <a:pt x="5365254" y="3285381"/>
                </a:lnTo>
                <a:cubicBezTo>
                  <a:pt x="5365254" y="3285381"/>
                  <a:pt x="5367734" y="3282900"/>
                  <a:pt x="5372695" y="3277939"/>
                </a:cubicBezTo>
                <a:lnTo>
                  <a:pt x="5372695" y="3285381"/>
                </a:lnTo>
                <a:cubicBezTo>
                  <a:pt x="5372695" y="3290341"/>
                  <a:pt x="5373936" y="3292822"/>
                  <a:pt x="5376416" y="3292822"/>
                </a:cubicBezTo>
                <a:cubicBezTo>
                  <a:pt x="5378896" y="3292822"/>
                  <a:pt x="5382617" y="3294062"/>
                  <a:pt x="5387578" y="3296543"/>
                </a:cubicBezTo>
                <a:cubicBezTo>
                  <a:pt x="5392539" y="3299023"/>
                  <a:pt x="5395019" y="3300263"/>
                  <a:pt x="5395019" y="3300263"/>
                </a:cubicBezTo>
                <a:lnTo>
                  <a:pt x="5395019" y="3307705"/>
                </a:lnTo>
                <a:lnTo>
                  <a:pt x="5402461" y="3315146"/>
                </a:lnTo>
                <a:lnTo>
                  <a:pt x="5409902" y="3300263"/>
                </a:lnTo>
                <a:cubicBezTo>
                  <a:pt x="5414863" y="3300263"/>
                  <a:pt x="5417343" y="3299023"/>
                  <a:pt x="5417343" y="3296543"/>
                </a:cubicBezTo>
                <a:cubicBezTo>
                  <a:pt x="5417343" y="3294062"/>
                  <a:pt x="5414863" y="3292822"/>
                  <a:pt x="5409902" y="3292822"/>
                </a:cubicBezTo>
                <a:lnTo>
                  <a:pt x="5409902" y="3285381"/>
                </a:lnTo>
                <a:lnTo>
                  <a:pt x="5409902" y="3277939"/>
                </a:lnTo>
                <a:lnTo>
                  <a:pt x="5387578" y="3285381"/>
                </a:lnTo>
                <a:lnTo>
                  <a:pt x="5380136" y="3277939"/>
                </a:lnTo>
                <a:cubicBezTo>
                  <a:pt x="5380136" y="3277939"/>
                  <a:pt x="5376416" y="3276699"/>
                  <a:pt x="5368974" y="3274219"/>
                </a:cubicBezTo>
                <a:cubicBezTo>
                  <a:pt x="5361533" y="3271738"/>
                  <a:pt x="5352851" y="3269258"/>
                  <a:pt x="5342929" y="3266777"/>
                </a:cubicBezTo>
                <a:cubicBezTo>
                  <a:pt x="5340449" y="3266157"/>
                  <a:pt x="5338279" y="3265770"/>
                  <a:pt x="5336418" y="3265614"/>
                </a:cubicBezTo>
                <a:close/>
                <a:moveTo>
                  <a:pt x="5156894" y="3263056"/>
                </a:moveTo>
                <a:lnTo>
                  <a:pt x="5149453" y="3270498"/>
                </a:lnTo>
                <a:cubicBezTo>
                  <a:pt x="5144492" y="3270498"/>
                  <a:pt x="5137050" y="3271738"/>
                  <a:pt x="5127129" y="3274219"/>
                </a:cubicBezTo>
                <a:cubicBezTo>
                  <a:pt x="5117207" y="3276699"/>
                  <a:pt x="5112246" y="3279179"/>
                  <a:pt x="5112246" y="3281660"/>
                </a:cubicBezTo>
                <a:cubicBezTo>
                  <a:pt x="5112246" y="3284141"/>
                  <a:pt x="5114726" y="3285381"/>
                  <a:pt x="5119687" y="3285381"/>
                </a:cubicBezTo>
                <a:lnTo>
                  <a:pt x="5127129" y="3285381"/>
                </a:lnTo>
                <a:cubicBezTo>
                  <a:pt x="5132090" y="3290341"/>
                  <a:pt x="5134570" y="3290341"/>
                  <a:pt x="5134570" y="3285381"/>
                </a:cubicBezTo>
                <a:cubicBezTo>
                  <a:pt x="5134570" y="3285381"/>
                  <a:pt x="5135811" y="3285381"/>
                  <a:pt x="5138291" y="3285381"/>
                </a:cubicBezTo>
                <a:cubicBezTo>
                  <a:pt x="5140771" y="3285381"/>
                  <a:pt x="5144492" y="3285381"/>
                  <a:pt x="5149453" y="3285381"/>
                </a:cubicBezTo>
                <a:cubicBezTo>
                  <a:pt x="5154414" y="3285381"/>
                  <a:pt x="5156894" y="3282900"/>
                  <a:pt x="5156894" y="3277939"/>
                </a:cubicBezTo>
                <a:cubicBezTo>
                  <a:pt x="5156894" y="3282900"/>
                  <a:pt x="5158135" y="3285381"/>
                  <a:pt x="5160615" y="3285381"/>
                </a:cubicBezTo>
                <a:cubicBezTo>
                  <a:pt x="5163095" y="3285381"/>
                  <a:pt x="5161856" y="3287861"/>
                  <a:pt x="5156894" y="3292822"/>
                </a:cubicBezTo>
                <a:lnTo>
                  <a:pt x="5164336" y="3292822"/>
                </a:lnTo>
                <a:cubicBezTo>
                  <a:pt x="5169297" y="3292822"/>
                  <a:pt x="5171777" y="3290341"/>
                  <a:pt x="5171777" y="3285381"/>
                </a:cubicBezTo>
                <a:cubicBezTo>
                  <a:pt x="5171777" y="3280420"/>
                  <a:pt x="5175498" y="3279179"/>
                  <a:pt x="5182939" y="3281660"/>
                </a:cubicBezTo>
                <a:cubicBezTo>
                  <a:pt x="5190381" y="3284141"/>
                  <a:pt x="5194101" y="3282900"/>
                  <a:pt x="5194101" y="3277939"/>
                </a:cubicBezTo>
                <a:lnTo>
                  <a:pt x="5186660" y="3277939"/>
                </a:lnTo>
                <a:lnTo>
                  <a:pt x="5179218" y="3270498"/>
                </a:lnTo>
                <a:cubicBezTo>
                  <a:pt x="5174257" y="3270498"/>
                  <a:pt x="5171777" y="3268017"/>
                  <a:pt x="5171777" y="3263056"/>
                </a:cubicBezTo>
                <a:cubicBezTo>
                  <a:pt x="5166816" y="3263056"/>
                  <a:pt x="5164336" y="3263056"/>
                  <a:pt x="5164336" y="3263056"/>
                </a:cubicBezTo>
                <a:close/>
                <a:moveTo>
                  <a:pt x="6154043" y="3255615"/>
                </a:moveTo>
                <a:lnTo>
                  <a:pt x="6161484" y="3263056"/>
                </a:lnTo>
                <a:cubicBezTo>
                  <a:pt x="6161484" y="3268017"/>
                  <a:pt x="6160243" y="3268017"/>
                  <a:pt x="6157763" y="3263056"/>
                </a:cubicBezTo>
                <a:cubicBezTo>
                  <a:pt x="6155283" y="3258096"/>
                  <a:pt x="6154043" y="3255615"/>
                  <a:pt x="6154043" y="3255615"/>
                </a:cubicBezTo>
                <a:close/>
                <a:moveTo>
                  <a:pt x="5231308" y="3255615"/>
                </a:moveTo>
                <a:cubicBezTo>
                  <a:pt x="5226347" y="3255615"/>
                  <a:pt x="5223867" y="3258096"/>
                  <a:pt x="5223867" y="3263056"/>
                </a:cubicBezTo>
                <a:cubicBezTo>
                  <a:pt x="5223867" y="3263056"/>
                  <a:pt x="5226347" y="3263056"/>
                  <a:pt x="5231308" y="3263056"/>
                </a:cubicBezTo>
                <a:cubicBezTo>
                  <a:pt x="5236270" y="3263056"/>
                  <a:pt x="5238750" y="3263056"/>
                  <a:pt x="5238750" y="3263056"/>
                </a:cubicBezTo>
                <a:close/>
                <a:moveTo>
                  <a:pt x="320911" y="3243523"/>
                </a:moveTo>
                <a:cubicBezTo>
                  <a:pt x="320291" y="3244143"/>
                  <a:pt x="319981" y="3245694"/>
                  <a:pt x="319981" y="3248174"/>
                </a:cubicBezTo>
                <a:cubicBezTo>
                  <a:pt x="319981" y="3253134"/>
                  <a:pt x="319981" y="3255615"/>
                  <a:pt x="319981" y="3255615"/>
                </a:cubicBezTo>
                <a:cubicBezTo>
                  <a:pt x="324941" y="3250654"/>
                  <a:pt x="326182" y="3246934"/>
                  <a:pt x="323701" y="3244453"/>
                </a:cubicBezTo>
                <a:cubicBezTo>
                  <a:pt x="322461" y="3243213"/>
                  <a:pt x="321531" y="3242903"/>
                  <a:pt x="320911" y="3243523"/>
                </a:cubicBezTo>
                <a:close/>
                <a:moveTo>
                  <a:pt x="6191250" y="3240732"/>
                </a:moveTo>
                <a:cubicBezTo>
                  <a:pt x="6196211" y="3240732"/>
                  <a:pt x="6199932" y="3241972"/>
                  <a:pt x="6202412" y="3244453"/>
                </a:cubicBezTo>
                <a:cubicBezTo>
                  <a:pt x="6204892" y="3246934"/>
                  <a:pt x="6204892" y="3248174"/>
                  <a:pt x="6202412" y="3248174"/>
                </a:cubicBezTo>
                <a:cubicBezTo>
                  <a:pt x="6199932" y="3248174"/>
                  <a:pt x="6196211" y="3248174"/>
                  <a:pt x="6191250" y="3248174"/>
                </a:cubicBezTo>
                <a:close/>
                <a:moveTo>
                  <a:pt x="6124277" y="3240732"/>
                </a:moveTo>
                <a:cubicBezTo>
                  <a:pt x="6129238" y="3245693"/>
                  <a:pt x="6131718" y="3248174"/>
                  <a:pt x="6131718" y="3248174"/>
                </a:cubicBezTo>
                <a:cubicBezTo>
                  <a:pt x="6131718" y="3248174"/>
                  <a:pt x="6131718" y="3245693"/>
                  <a:pt x="6131718" y="3240732"/>
                </a:cubicBezTo>
                <a:cubicBezTo>
                  <a:pt x="6131718" y="3240732"/>
                  <a:pt x="6129238" y="3240732"/>
                  <a:pt x="6124277" y="3240732"/>
                </a:cubicBezTo>
                <a:close/>
                <a:moveTo>
                  <a:pt x="6057304" y="3233291"/>
                </a:moveTo>
                <a:cubicBezTo>
                  <a:pt x="6062266" y="3238252"/>
                  <a:pt x="6064746" y="3240732"/>
                  <a:pt x="6064746" y="3240732"/>
                </a:cubicBezTo>
                <a:cubicBezTo>
                  <a:pt x="6064746" y="3240732"/>
                  <a:pt x="6063505" y="3240732"/>
                  <a:pt x="6061025" y="3240732"/>
                </a:cubicBezTo>
                <a:cubicBezTo>
                  <a:pt x="6058545" y="3240732"/>
                  <a:pt x="6057304" y="3238252"/>
                  <a:pt x="6057304" y="3233291"/>
                </a:cubicBezTo>
                <a:close/>
                <a:moveTo>
                  <a:pt x="5173637" y="3229571"/>
                </a:moveTo>
                <a:cubicBezTo>
                  <a:pt x="5172397" y="3229571"/>
                  <a:pt x="5171777" y="3230811"/>
                  <a:pt x="5171777" y="3233291"/>
                </a:cubicBezTo>
                <a:lnTo>
                  <a:pt x="5179218" y="3233291"/>
                </a:lnTo>
                <a:cubicBezTo>
                  <a:pt x="5176738" y="3230811"/>
                  <a:pt x="5174877" y="3229571"/>
                  <a:pt x="5173637" y="3229571"/>
                </a:cubicBezTo>
                <a:close/>
                <a:moveTo>
                  <a:pt x="6273105" y="3225849"/>
                </a:moveTo>
                <a:lnTo>
                  <a:pt x="6280547" y="3225849"/>
                </a:lnTo>
                <a:cubicBezTo>
                  <a:pt x="6285508" y="3230810"/>
                  <a:pt x="6290468" y="3233291"/>
                  <a:pt x="6295429" y="3233291"/>
                </a:cubicBezTo>
                <a:cubicBezTo>
                  <a:pt x="6290468" y="3233291"/>
                  <a:pt x="6285508" y="3233291"/>
                  <a:pt x="6280547" y="3233291"/>
                </a:cubicBezTo>
                <a:close/>
                <a:moveTo>
                  <a:pt x="6228457" y="3225849"/>
                </a:moveTo>
                <a:cubicBezTo>
                  <a:pt x="6228457" y="3225849"/>
                  <a:pt x="6230937" y="3227089"/>
                  <a:pt x="6235898" y="3229570"/>
                </a:cubicBezTo>
                <a:cubicBezTo>
                  <a:pt x="6240859" y="3232051"/>
                  <a:pt x="6243340" y="3233291"/>
                  <a:pt x="6243340" y="3233291"/>
                </a:cubicBezTo>
                <a:cubicBezTo>
                  <a:pt x="6243340" y="3233291"/>
                  <a:pt x="6240859" y="3233291"/>
                  <a:pt x="6235898" y="3233291"/>
                </a:cubicBezTo>
                <a:close/>
                <a:moveTo>
                  <a:pt x="6012656" y="3225849"/>
                </a:moveTo>
                <a:lnTo>
                  <a:pt x="6012656" y="3233291"/>
                </a:lnTo>
                <a:lnTo>
                  <a:pt x="6027539" y="3225849"/>
                </a:lnTo>
                <a:cubicBezTo>
                  <a:pt x="6027539" y="3225849"/>
                  <a:pt x="6026298" y="3225849"/>
                  <a:pt x="6023818" y="3225849"/>
                </a:cubicBezTo>
                <a:cubicBezTo>
                  <a:pt x="6021338" y="3225849"/>
                  <a:pt x="6017617" y="3225849"/>
                  <a:pt x="6012656" y="3225849"/>
                </a:cubicBezTo>
                <a:close/>
                <a:moveTo>
                  <a:pt x="342305" y="3210967"/>
                </a:moveTo>
                <a:cubicBezTo>
                  <a:pt x="342305" y="3210967"/>
                  <a:pt x="342305" y="3213447"/>
                  <a:pt x="342305" y="3218408"/>
                </a:cubicBezTo>
                <a:cubicBezTo>
                  <a:pt x="347266" y="3218408"/>
                  <a:pt x="349746" y="3218408"/>
                  <a:pt x="349746" y="3218408"/>
                </a:cubicBezTo>
                <a:cubicBezTo>
                  <a:pt x="349746" y="3213447"/>
                  <a:pt x="347266" y="3210967"/>
                  <a:pt x="342305" y="3210967"/>
                </a:cubicBezTo>
                <a:close/>
                <a:moveTo>
                  <a:pt x="215801" y="3210967"/>
                </a:moveTo>
                <a:lnTo>
                  <a:pt x="213475" y="3213293"/>
                </a:lnTo>
                <a:cubicBezTo>
                  <a:pt x="205104" y="3221664"/>
                  <a:pt x="200918" y="3225849"/>
                  <a:pt x="200918" y="3225849"/>
                </a:cubicBezTo>
                <a:cubicBezTo>
                  <a:pt x="200918" y="3220889"/>
                  <a:pt x="202158" y="3217168"/>
                  <a:pt x="204639" y="3214687"/>
                </a:cubicBezTo>
                <a:cubicBezTo>
                  <a:pt x="205879" y="3213447"/>
                  <a:pt x="207429" y="3212517"/>
                  <a:pt x="209290" y="3211897"/>
                </a:cubicBezTo>
                <a:close/>
                <a:moveTo>
                  <a:pt x="6248921" y="3207246"/>
                </a:moveTo>
                <a:cubicBezTo>
                  <a:pt x="6250161" y="3207246"/>
                  <a:pt x="6250781" y="3208486"/>
                  <a:pt x="6250781" y="3210967"/>
                </a:cubicBezTo>
                <a:cubicBezTo>
                  <a:pt x="6250781" y="3220889"/>
                  <a:pt x="6245820" y="3223369"/>
                  <a:pt x="6235898" y="3218408"/>
                </a:cubicBezTo>
                <a:lnTo>
                  <a:pt x="6243340" y="3210967"/>
                </a:lnTo>
                <a:cubicBezTo>
                  <a:pt x="6245820" y="3208486"/>
                  <a:pt x="6247681" y="3207246"/>
                  <a:pt x="6248921" y="3207246"/>
                </a:cubicBezTo>
                <a:close/>
                <a:moveTo>
                  <a:pt x="6265664" y="3203525"/>
                </a:moveTo>
                <a:cubicBezTo>
                  <a:pt x="6270625" y="3203525"/>
                  <a:pt x="6273105" y="3206006"/>
                  <a:pt x="6273105" y="3210967"/>
                </a:cubicBezTo>
                <a:cubicBezTo>
                  <a:pt x="6273105" y="3210967"/>
                  <a:pt x="6270625" y="3210967"/>
                  <a:pt x="6265664" y="3210967"/>
                </a:cubicBezTo>
                <a:close/>
                <a:moveTo>
                  <a:pt x="275332" y="3203525"/>
                </a:moveTo>
                <a:cubicBezTo>
                  <a:pt x="275332" y="3208486"/>
                  <a:pt x="275332" y="3210967"/>
                  <a:pt x="275332" y="3210967"/>
                </a:cubicBezTo>
                <a:cubicBezTo>
                  <a:pt x="275332" y="3210967"/>
                  <a:pt x="272852" y="3210967"/>
                  <a:pt x="267891" y="3210967"/>
                </a:cubicBezTo>
                <a:cubicBezTo>
                  <a:pt x="267891" y="3210967"/>
                  <a:pt x="269131" y="3209727"/>
                  <a:pt x="271611" y="3207246"/>
                </a:cubicBezTo>
                <a:cubicBezTo>
                  <a:pt x="274092" y="3204765"/>
                  <a:pt x="275332" y="3203525"/>
                  <a:pt x="275332" y="3203525"/>
                </a:cubicBezTo>
                <a:close/>
                <a:moveTo>
                  <a:pt x="3385840" y="3196084"/>
                </a:moveTo>
                <a:lnTo>
                  <a:pt x="3378398" y="3203525"/>
                </a:lnTo>
                <a:lnTo>
                  <a:pt x="3393281" y="3196084"/>
                </a:lnTo>
                <a:close/>
                <a:moveTo>
                  <a:pt x="231614" y="3190503"/>
                </a:moveTo>
                <a:cubicBezTo>
                  <a:pt x="232234" y="3190503"/>
                  <a:pt x="233164" y="3191123"/>
                  <a:pt x="234404" y="3192363"/>
                </a:cubicBezTo>
                <a:cubicBezTo>
                  <a:pt x="236885" y="3194844"/>
                  <a:pt x="233164" y="3198564"/>
                  <a:pt x="223242" y="3203525"/>
                </a:cubicBezTo>
                <a:lnTo>
                  <a:pt x="215801" y="3210967"/>
                </a:lnTo>
                <a:lnTo>
                  <a:pt x="222312" y="3204223"/>
                </a:lnTo>
                <a:cubicBezTo>
                  <a:pt x="227893" y="3198177"/>
                  <a:pt x="230684" y="3194224"/>
                  <a:pt x="230684" y="3192363"/>
                </a:cubicBezTo>
                <a:cubicBezTo>
                  <a:pt x="230684" y="3191123"/>
                  <a:pt x="230994" y="3190503"/>
                  <a:pt x="231614" y="3190503"/>
                </a:cubicBezTo>
                <a:close/>
                <a:moveTo>
                  <a:pt x="6161484" y="3188642"/>
                </a:moveTo>
                <a:lnTo>
                  <a:pt x="6191250" y="3188642"/>
                </a:lnTo>
                <a:cubicBezTo>
                  <a:pt x="6191250" y="3198564"/>
                  <a:pt x="6201171" y="3203525"/>
                  <a:pt x="6221015" y="3203525"/>
                </a:cubicBezTo>
                <a:cubicBezTo>
                  <a:pt x="6225977" y="3203525"/>
                  <a:pt x="6228457" y="3203525"/>
                  <a:pt x="6228457" y="3203525"/>
                </a:cubicBezTo>
                <a:cubicBezTo>
                  <a:pt x="6228457" y="3208486"/>
                  <a:pt x="6216054" y="3208486"/>
                  <a:pt x="6191250" y="3203525"/>
                </a:cubicBezTo>
                <a:cubicBezTo>
                  <a:pt x="6171406" y="3193603"/>
                  <a:pt x="6161484" y="3188642"/>
                  <a:pt x="6161484" y="3188642"/>
                </a:cubicBezTo>
                <a:close/>
                <a:moveTo>
                  <a:pt x="372070" y="3181201"/>
                </a:moveTo>
                <a:lnTo>
                  <a:pt x="379512" y="3188642"/>
                </a:lnTo>
                <a:lnTo>
                  <a:pt x="379512" y="3181201"/>
                </a:lnTo>
                <a:cubicBezTo>
                  <a:pt x="374551" y="3181201"/>
                  <a:pt x="372070" y="3181201"/>
                  <a:pt x="372070" y="3181201"/>
                </a:cubicBezTo>
                <a:close/>
                <a:moveTo>
                  <a:pt x="6235898" y="3173760"/>
                </a:moveTo>
                <a:cubicBezTo>
                  <a:pt x="6235898" y="3178720"/>
                  <a:pt x="6238378" y="3181201"/>
                  <a:pt x="6243340" y="3181201"/>
                </a:cubicBezTo>
                <a:cubicBezTo>
                  <a:pt x="6248301" y="3181201"/>
                  <a:pt x="6253261" y="3182442"/>
                  <a:pt x="6258222" y="3184922"/>
                </a:cubicBezTo>
                <a:cubicBezTo>
                  <a:pt x="6263184" y="3187402"/>
                  <a:pt x="6263184" y="3186162"/>
                  <a:pt x="6258222" y="3181201"/>
                </a:cubicBezTo>
                <a:lnTo>
                  <a:pt x="6265664" y="3181201"/>
                </a:lnTo>
                <a:lnTo>
                  <a:pt x="6280547" y="3188642"/>
                </a:lnTo>
                <a:cubicBezTo>
                  <a:pt x="6275585" y="3188642"/>
                  <a:pt x="6273105" y="3191123"/>
                  <a:pt x="6273105" y="3196084"/>
                </a:cubicBezTo>
                <a:cubicBezTo>
                  <a:pt x="6268144" y="3196084"/>
                  <a:pt x="6265664" y="3193603"/>
                  <a:pt x="6265664" y="3188642"/>
                </a:cubicBezTo>
                <a:cubicBezTo>
                  <a:pt x="6260702" y="3193603"/>
                  <a:pt x="6256982" y="3196084"/>
                  <a:pt x="6254502" y="3196084"/>
                </a:cubicBezTo>
                <a:cubicBezTo>
                  <a:pt x="6252022" y="3196084"/>
                  <a:pt x="6248301" y="3193603"/>
                  <a:pt x="6243340" y="3188642"/>
                </a:cubicBezTo>
                <a:cubicBezTo>
                  <a:pt x="6228457" y="3183682"/>
                  <a:pt x="6225977" y="3178720"/>
                  <a:pt x="6235898" y="3173760"/>
                </a:cubicBezTo>
                <a:close/>
                <a:moveTo>
                  <a:pt x="267891" y="3166318"/>
                </a:moveTo>
                <a:lnTo>
                  <a:pt x="267891" y="3173760"/>
                </a:lnTo>
                <a:lnTo>
                  <a:pt x="260449" y="3173760"/>
                </a:lnTo>
                <a:cubicBezTo>
                  <a:pt x="260449" y="3168799"/>
                  <a:pt x="262930" y="3166318"/>
                  <a:pt x="267891" y="3166318"/>
                </a:cubicBezTo>
                <a:close/>
                <a:moveTo>
                  <a:pt x="4915049" y="3158877"/>
                </a:moveTo>
                <a:cubicBezTo>
                  <a:pt x="4912568" y="3158877"/>
                  <a:pt x="4912568" y="3160117"/>
                  <a:pt x="4915049" y="3162597"/>
                </a:cubicBezTo>
                <a:cubicBezTo>
                  <a:pt x="4917529" y="3165078"/>
                  <a:pt x="4920010" y="3166318"/>
                  <a:pt x="4922490" y="3166318"/>
                </a:cubicBezTo>
                <a:cubicBezTo>
                  <a:pt x="4924970" y="3166318"/>
                  <a:pt x="4924970" y="3165078"/>
                  <a:pt x="4922490" y="3162597"/>
                </a:cubicBezTo>
                <a:cubicBezTo>
                  <a:pt x="4920010" y="3160117"/>
                  <a:pt x="4917529" y="3158877"/>
                  <a:pt x="4915049" y="3158877"/>
                </a:cubicBezTo>
                <a:close/>
                <a:moveTo>
                  <a:pt x="4896445" y="3158877"/>
                </a:moveTo>
                <a:cubicBezTo>
                  <a:pt x="4891484" y="3163837"/>
                  <a:pt x="4891484" y="3166318"/>
                  <a:pt x="4896445" y="3166318"/>
                </a:cubicBezTo>
                <a:cubicBezTo>
                  <a:pt x="4901406" y="3166318"/>
                  <a:pt x="4903886" y="3163837"/>
                  <a:pt x="4903886" y="3158877"/>
                </a:cubicBezTo>
                <a:cubicBezTo>
                  <a:pt x="4903886" y="3158877"/>
                  <a:pt x="4901406" y="3158877"/>
                  <a:pt x="4896445" y="3158877"/>
                </a:cubicBezTo>
                <a:close/>
                <a:moveTo>
                  <a:pt x="4944814" y="3153296"/>
                </a:moveTo>
                <a:cubicBezTo>
                  <a:pt x="4942334" y="3152056"/>
                  <a:pt x="4938613" y="3153916"/>
                  <a:pt x="4933652" y="3158877"/>
                </a:cubicBezTo>
                <a:cubicBezTo>
                  <a:pt x="4928691" y="3158877"/>
                  <a:pt x="4928691" y="3161357"/>
                  <a:pt x="4933652" y="3166318"/>
                </a:cubicBezTo>
                <a:cubicBezTo>
                  <a:pt x="4943574" y="3171279"/>
                  <a:pt x="4948535" y="3171279"/>
                  <a:pt x="4948535" y="3166318"/>
                </a:cubicBezTo>
                <a:cubicBezTo>
                  <a:pt x="4948535" y="3158877"/>
                  <a:pt x="4947295" y="3154536"/>
                  <a:pt x="4944814" y="3153296"/>
                </a:cubicBezTo>
                <a:close/>
                <a:moveTo>
                  <a:pt x="6042422" y="3151435"/>
                </a:moveTo>
                <a:lnTo>
                  <a:pt x="6042422" y="3166318"/>
                </a:lnTo>
                <a:lnTo>
                  <a:pt x="6049863" y="3166318"/>
                </a:lnTo>
                <a:lnTo>
                  <a:pt x="6049863" y="3158877"/>
                </a:lnTo>
                <a:lnTo>
                  <a:pt x="6049863" y="3151435"/>
                </a:lnTo>
                <a:close/>
                <a:moveTo>
                  <a:pt x="5127129" y="3151435"/>
                </a:moveTo>
                <a:lnTo>
                  <a:pt x="5134570" y="3158877"/>
                </a:lnTo>
                <a:cubicBezTo>
                  <a:pt x="5134570" y="3153916"/>
                  <a:pt x="5139531" y="3153916"/>
                  <a:pt x="5149453" y="3158877"/>
                </a:cubicBezTo>
                <a:cubicBezTo>
                  <a:pt x="5149453" y="3158877"/>
                  <a:pt x="5151933" y="3158877"/>
                  <a:pt x="5156894" y="3158877"/>
                </a:cubicBezTo>
                <a:cubicBezTo>
                  <a:pt x="5161856" y="3158877"/>
                  <a:pt x="5164336" y="3158877"/>
                  <a:pt x="5164336" y="3158877"/>
                </a:cubicBezTo>
                <a:cubicBezTo>
                  <a:pt x="5169297" y="3153916"/>
                  <a:pt x="5166816" y="3151435"/>
                  <a:pt x="5156894" y="3151435"/>
                </a:cubicBezTo>
                <a:cubicBezTo>
                  <a:pt x="5146973" y="3151435"/>
                  <a:pt x="5139531" y="3151435"/>
                  <a:pt x="5134570" y="3151435"/>
                </a:cubicBezTo>
                <a:close/>
                <a:moveTo>
                  <a:pt x="133945" y="3143994"/>
                </a:moveTo>
                <a:cubicBezTo>
                  <a:pt x="138906" y="3143994"/>
                  <a:pt x="138906" y="3146475"/>
                  <a:pt x="133945" y="3151435"/>
                </a:cubicBezTo>
                <a:lnTo>
                  <a:pt x="126504" y="3151435"/>
                </a:lnTo>
                <a:close/>
                <a:moveTo>
                  <a:pt x="6154043" y="3136553"/>
                </a:moveTo>
                <a:lnTo>
                  <a:pt x="6161484" y="3143994"/>
                </a:lnTo>
                <a:cubicBezTo>
                  <a:pt x="6171406" y="3148955"/>
                  <a:pt x="6178847" y="3151435"/>
                  <a:pt x="6183808" y="3151435"/>
                </a:cubicBezTo>
                <a:cubicBezTo>
                  <a:pt x="6188770" y="3151435"/>
                  <a:pt x="6192490" y="3151435"/>
                  <a:pt x="6194970" y="3151435"/>
                </a:cubicBezTo>
                <a:cubicBezTo>
                  <a:pt x="6197451" y="3151435"/>
                  <a:pt x="6198691" y="3151435"/>
                  <a:pt x="6198691" y="3151435"/>
                </a:cubicBezTo>
                <a:cubicBezTo>
                  <a:pt x="6198691" y="3156396"/>
                  <a:pt x="6201171" y="3161357"/>
                  <a:pt x="6206133" y="3166318"/>
                </a:cubicBezTo>
                <a:lnTo>
                  <a:pt x="6213574" y="3166318"/>
                </a:lnTo>
                <a:lnTo>
                  <a:pt x="6206133" y="3173760"/>
                </a:lnTo>
                <a:lnTo>
                  <a:pt x="6198691" y="3173760"/>
                </a:lnTo>
                <a:cubicBezTo>
                  <a:pt x="6193730" y="3168799"/>
                  <a:pt x="6191250" y="3166318"/>
                  <a:pt x="6191250" y="3166318"/>
                </a:cubicBezTo>
                <a:cubicBezTo>
                  <a:pt x="6196211" y="3166318"/>
                  <a:pt x="6198691" y="3166318"/>
                  <a:pt x="6198691" y="3166318"/>
                </a:cubicBezTo>
                <a:cubicBezTo>
                  <a:pt x="6198691" y="3161357"/>
                  <a:pt x="6196211" y="3158877"/>
                  <a:pt x="6191250" y="3158877"/>
                </a:cubicBezTo>
                <a:cubicBezTo>
                  <a:pt x="6191250" y="3158877"/>
                  <a:pt x="6191250" y="3161357"/>
                  <a:pt x="6191250" y="3166318"/>
                </a:cubicBezTo>
                <a:cubicBezTo>
                  <a:pt x="6191250" y="3161357"/>
                  <a:pt x="6190009" y="3158877"/>
                  <a:pt x="6187529" y="3158877"/>
                </a:cubicBezTo>
                <a:cubicBezTo>
                  <a:pt x="6185049" y="3158877"/>
                  <a:pt x="6180088" y="3158877"/>
                  <a:pt x="6172646" y="3158877"/>
                </a:cubicBezTo>
                <a:cubicBezTo>
                  <a:pt x="6165205" y="3158877"/>
                  <a:pt x="6160243" y="3158877"/>
                  <a:pt x="6157763" y="3158877"/>
                </a:cubicBezTo>
                <a:cubicBezTo>
                  <a:pt x="6155283" y="3158877"/>
                  <a:pt x="6151563" y="3156396"/>
                  <a:pt x="6146601" y="3151435"/>
                </a:cubicBezTo>
                <a:lnTo>
                  <a:pt x="6146601" y="3143994"/>
                </a:lnTo>
                <a:cubicBezTo>
                  <a:pt x="6151563" y="3143994"/>
                  <a:pt x="6154043" y="3141513"/>
                  <a:pt x="6154043" y="3136553"/>
                </a:cubicBezTo>
                <a:close/>
                <a:moveTo>
                  <a:pt x="5045273" y="3136553"/>
                </a:moveTo>
                <a:cubicBezTo>
                  <a:pt x="5035352" y="3136553"/>
                  <a:pt x="5032870" y="3141513"/>
                  <a:pt x="5037832" y="3151435"/>
                </a:cubicBezTo>
                <a:cubicBezTo>
                  <a:pt x="5037832" y="3151435"/>
                  <a:pt x="5040312" y="3150196"/>
                  <a:pt x="5045273" y="3147715"/>
                </a:cubicBezTo>
                <a:cubicBezTo>
                  <a:pt x="5050234" y="3145234"/>
                  <a:pt x="5052715" y="3143994"/>
                  <a:pt x="5052715" y="3143994"/>
                </a:cubicBezTo>
                <a:cubicBezTo>
                  <a:pt x="5052715" y="3143994"/>
                  <a:pt x="5051474" y="3142754"/>
                  <a:pt x="5048994" y="3140273"/>
                </a:cubicBezTo>
                <a:cubicBezTo>
                  <a:pt x="5046514" y="3137793"/>
                  <a:pt x="5045273" y="3136553"/>
                  <a:pt x="5045273" y="3136553"/>
                </a:cubicBezTo>
                <a:close/>
                <a:moveTo>
                  <a:pt x="4985742" y="3136553"/>
                </a:moveTo>
                <a:lnTo>
                  <a:pt x="4993183" y="3143994"/>
                </a:lnTo>
                <a:cubicBezTo>
                  <a:pt x="4993183" y="3143994"/>
                  <a:pt x="4995663" y="3143994"/>
                  <a:pt x="5000625" y="3143994"/>
                </a:cubicBezTo>
                <a:cubicBezTo>
                  <a:pt x="4995663" y="3143994"/>
                  <a:pt x="4993183" y="3142754"/>
                  <a:pt x="4993183" y="3140273"/>
                </a:cubicBezTo>
                <a:cubicBezTo>
                  <a:pt x="4993183" y="3137793"/>
                  <a:pt x="4990703" y="3136553"/>
                  <a:pt x="4985742" y="3136553"/>
                </a:cubicBezTo>
                <a:close/>
                <a:moveTo>
                  <a:pt x="459507" y="3132832"/>
                </a:moveTo>
                <a:cubicBezTo>
                  <a:pt x="458267" y="3132832"/>
                  <a:pt x="456406" y="3134072"/>
                  <a:pt x="453926" y="3136553"/>
                </a:cubicBezTo>
                <a:lnTo>
                  <a:pt x="461367" y="3143994"/>
                </a:lnTo>
                <a:cubicBezTo>
                  <a:pt x="461367" y="3139033"/>
                  <a:pt x="461367" y="3136553"/>
                  <a:pt x="461367" y="3136553"/>
                </a:cubicBezTo>
                <a:cubicBezTo>
                  <a:pt x="461367" y="3134072"/>
                  <a:pt x="460747" y="3132832"/>
                  <a:pt x="459507" y="3132832"/>
                </a:cubicBezTo>
                <a:close/>
                <a:moveTo>
                  <a:pt x="468809" y="3129111"/>
                </a:moveTo>
                <a:cubicBezTo>
                  <a:pt x="468809" y="3134072"/>
                  <a:pt x="468809" y="3136553"/>
                  <a:pt x="468809" y="3136553"/>
                </a:cubicBezTo>
                <a:cubicBezTo>
                  <a:pt x="468809" y="3136553"/>
                  <a:pt x="471289" y="3136553"/>
                  <a:pt x="476250" y="3136553"/>
                </a:cubicBezTo>
                <a:cubicBezTo>
                  <a:pt x="476250" y="3136553"/>
                  <a:pt x="476250" y="3134072"/>
                  <a:pt x="476250" y="3129111"/>
                </a:cubicBezTo>
                <a:cubicBezTo>
                  <a:pt x="471289" y="3129111"/>
                  <a:pt x="468809" y="3129111"/>
                  <a:pt x="468809" y="3129111"/>
                </a:cubicBezTo>
                <a:close/>
                <a:moveTo>
                  <a:pt x="6098232" y="3121670"/>
                </a:moveTo>
                <a:cubicBezTo>
                  <a:pt x="6100712" y="3121670"/>
                  <a:pt x="6101953" y="3124150"/>
                  <a:pt x="6101953" y="3129111"/>
                </a:cubicBezTo>
                <a:cubicBezTo>
                  <a:pt x="6101953" y="3129111"/>
                  <a:pt x="6100712" y="3129111"/>
                  <a:pt x="6098232" y="3129111"/>
                </a:cubicBezTo>
                <a:cubicBezTo>
                  <a:pt x="6095752" y="3129111"/>
                  <a:pt x="6094511" y="3129111"/>
                  <a:pt x="6094511" y="3129111"/>
                </a:cubicBezTo>
                <a:cubicBezTo>
                  <a:pt x="6094511" y="3124150"/>
                  <a:pt x="6095752" y="3121670"/>
                  <a:pt x="6098232" y="3121670"/>
                </a:cubicBezTo>
                <a:close/>
                <a:moveTo>
                  <a:pt x="259054" y="3120275"/>
                </a:moveTo>
                <a:cubicBezTo>
                  <a:pt x="259984" y="3119965"/>
                  <a:pt x="260449" y="3120430"/>
                  <a:pt x="260449" y="3121670"/>
                </a:cubicBezTo>
                <a:cubicBezTo>
                  <a:pt x="260449" y="3126630"/>
                  <a:pt x="256729" y="3134072"/>
                  <a:pt x="249287" y="3143994"/>
                </a:cubicBezTo>
                <a:cubicBezTo>
                  <a:pt x="241846" y="3153916"/>
                  <a:pt x="235644" y="3158877"/>
                  <a:pt x="230684" y="3158877"/>
                </a:cubicBezTo>
                <a:lnTo>
                  <a:pt x="238125" y="3143994"/>
                </a:lnTo>
                <a:cubicBezTo>
                  <a:pt x="249287" y="3129112"/>
                  <a:pt x="256264" y="3121205"/>
                  <a:pt x="259054" y="3120275"/>
                </a:cubicBezTo>
                <a:close/>
                <a:moveTo>
                  <a:pt x="4546699" y="3114228"/>
                </a:moveTo>
                <a:cubicBezTo>
                  <a:pt x="4546699" y="3119189"/>
                  <a:pt x="4546699" y="3121670"/>
                  <a:pt x="4546699" y="3121670"/>
                </a:cubicBezTo>
                <a:cubicBezTo>
                  <a:pt x="4551660" y="3121670"/>
                  <a:pt x="4554140" y="3121670"/>
                  <a:pt x="4554140" y="3121670"/>
                </a:cubicBezTo>
                <a:cubicBezTo>
                  <a:pt x="4554140" y="3116709"/>
                  <a:pt x="4551660" y="3114228"/>
                  <a:pt x="4546699" y="3114228"/>
                </a:cubicBezTo>
                <a:close/>
                <a:moveTo>
                  <a:pt x="156270" y="3114228"/>
                </a:moveTo>
                <a:cubicBezTo>
                  <a:pt x="156270" y="3124150"/>
                  <a:pt x="151309" y="3129111"/>
                  <a:pt x="141387" y="3129111"/>
                </a:cubicBezTo>
                <a:lnTo>
                  <a:pt x="141387" y="3121670"/>
                </a:lnTo>
                <a:close/>
                <a:moveTo>
                  <a:pt x="4752268" y="3109577"/>
                </a:moveTo>
                <a:cubicBezTo>
                  <a:pt x="4749167" y="3110198"/>
                  <a:pt x="4745136" y="3111748"/>
                  <a:pt x="4740176" y="3114228"/>
                </a:cubicBezTo>
                <a:lnTo>
                  <a:pt x="4725293" y="3114228"/>
                </a:lnTo>
                <a:cubicBezTo>
                  <a:pt x="4725293" y="3119189"/>
                  <a:pt x="4730254" y="3121670"/>
                  <a:pt x="4740176" y="3121670"/>
                </a:cubicBezTo>
                <a:cubicBezTo>
                  <a:pt x="4750097" y="3121670"/>
                  <a:pt x="4755058" y="3119189"/>
                  <a:pt x="4755058" y="3114228"/>
                </a:cubicBezTo>
                <a:cubicBezTo>
                  <a:pt x="4760020" y="3114228"/>
                  <a:pt x="4761259" y="3112988"/>
                  <a:pt x="4758779" y="3110508"/>
                </a:cubicBezTo>
                <a:cubicBezTo>
                  <a:pt x="4757539" y="3109268"/>
                  <a:pt x="4755368" y="3108958"/>
                  <a:pt x="4752268" y="3109577"/>
                </a:cubicBezTo>
                <a:close/>
                <a:moveTo>
                  <a:pt x="6131718" y="3106787"/>
                </a:moveTo>
                <a:cubicBezTo>
                  <a:pt x="6136680" y="3106787"/>
                  <a:pt x="6139160" y="3106787"/>
                  <a:pt x="6139160" y="3106787"/>
                </a:cubicBezTo>
                <a:lnTo>
                  <a:pt x="6139160" y="3114228"/>
                </a:lnTo>
                <a:cubicBezTo>
                  <a:pt x="6139160" y="3114228"/>
                  <a:pt x="6136680" y="3111748"/>
                  <a:pt x="6131718" y="3106787"/>
                </a:cubicBezTo>
                <a:close/>
                <a:moveTo>
                  <a:pt x="4658320" y="3106787"/>
                </a:moveTo>
                <a:lnTo>
                  <a:pt x="4658320" y="3114228"/>
                </a:lnTo>
                <a:cubicBezTo>
                  <a:pt x="4658320" y="3114228"/>
                  <a:pt x="4660800" y="3114228"/>
                  <a:pt x="4665761" y="3114228"/>
                </a:cubicBezTo>
                <a:cubicBezTo>
                  <a:pt x="4665761" y="3109268"/>
                  <a:pt x="4663281" y="3106787"/>
                  <a:pt x="4658320" y="3106787"/>
                </a:cubicBezTo>
                <a:close/>
                <a:moveTo>
                  <a:pt x="4360664" y="3106787"/>
                </a:moveTo>
                <a:lnTo>
                  <a:pt x="4353223" y="3114228"/>
                </a:lnTo>
                <a:cubicBezTo>
                  <a:pt x="4353223" y="3114228"/>
                  <a:pt x="4355703" y="3114228"/>
                  <a:pt x="4360664" y="3114228"/>
                </a:cubicBezTo>
                <a:cubicBezTo>
                  <a:pt x="4365625" y="3114228"/>
                  <a:pt x="4368105" y="3114228"/>
                  <a:pt x="4368105" y="3114228"/>
                </a:cubicBezTo>
                <a:cubicBezTo>
                  <a:pt x="4368105" y="3109268"/>
                  <a:pt x="4365625" y="3106787"/>
                  <a:pt x="4360664" y="3106787"/>
                </a:cubicBezTo>
                <a:close/>
                <a:moveTo>
                  <a:pt x="4627624" y="3102136"/>
                </a:moveTo>
                <a:cubicBezTo>
                  <a:pt x="4628244" y="3102756"/>
                  <a:pt x="4628554" y="3104307"/>
                  <a:pt x="4628554" y="3106787"/>
                </a:cubicBezTo>
                <a:lnTo>
                  <a:pt x="4621113" y="3106787"/>
                </a:lnTo>
                <a:cubicBezTo>
                  <a:pt x="4621113" y="3106787"/>
                  <a:pt x="4622354" y="3105547"/>
                  <a:pt x="4624834" y="3103066"/>
                </a:cubicBezTo>
                <a:cubicBezTo>
                  <a:pt x="4626074" y="3101826"/>
                  <a:pt x="4627004" y="3101516"/>
                  <a:pt x="4627624" y="3102136"/>
                </a:cubicBezTo>
                <a:close/>
                <a:moveTo>
                  <a:pt x="5134570" y="3099345"/>
                </a:moveTo>
                <a:lnTo>
                  <a:pt x="5142011" y="3106787"/>
                </a:lnTo>
                <a:lnTo>
                  <a:pt x="5149453" y="3099345"/>
                </a:lnTo>
                <a:close/>
                <a:moveTo>
                  <a:pt x="4427636" y="3099345"/>
                </a:moveTo>
                <a:lnTo>
                  <a:pt x="4427636" y="3106787"/>
                </a:lnTo>
                <a:lnTo>
                  <a:pt x="4435078" y="3106787"/>
                </a:lnTo>
                <a:cubicBezTo>
                  <a:pt x="4435078" y="3106787"/>
                  <a:pt x="4433838" y="3105547"/>
                  <a:pt x="4431357" y="3103066"/>
                </a:cubicBezTo>
                <a:cubicBezTo>
                  <a:pt x="4428877" y="3100586"/>
                  <a:pt x="4427636" y="3099345"/>
                  <a:pt x="4427636" y="3099345"/>
                </a:cubicBezTo>
                <a:close/>
                <a:moveTo>
                  <a:pt x="4263926" y="3099345"/>
                </a:moveTo>
                <a:cubicBezTo>
                  <a:pt x="4258965" y="3099345"/>
                  <a:pt x="4256484" y="3101826"/>
                  <a:pt x="4256484" y="3106787"/>
                </a:cubicBezTo>
                <a:lnTo>
                  <a:pt x="4263926" y="3106787"/>
                </a:lnTo>
                <a:cubicBezTo>
                  <a:pt x="4263926" y="3101826"/>
                  <a:pt x="4263926" y="3099345"/>
                  <a:pt x="4263926" y="3099345"/>
                </a:cubicBezTo>
                <a:close/>
                <a:moveTo>
                  <a:pt x="5104804" y="3091905"/>
                </a:moveTo>
                <a:lnTo>
                  <a:pt x="5097363" y="3099345"/>
                </a:lnTo>
                <a:cubicBezTo>
                  <a:pt x="5102324" y="3099345"/>
                  <a:pt x="5106045" y="3099345"/>
                  <a:pt x="5108525" y="3099345"/>
                </a:cubicBezTo>
                <a:cubicBezTo>
                  <a:pt x="5111005" y="3099345"/>
                  <a:pt x="5109766" y="3096865"/>
                  <a:pt x="5104804" y="3091905"/>
                </a:cubicBezTo>
                <a:close/>
                <a:moveTo>
                  <a:pt x="4732734" y="3091905"/>
                </a:moveTo>
                <a:cubicBezTo>
                  <a:pt x="4727773" y="3091905"/>
                  <a:pt x="4725293" y="3094385"/>
                  <a:pt x="4725293" y="3099345"/>
                </a:cubicBezTo>
                <a:cubicBezTo>
                  <a:pt x="4725293" y="3099345"/>
                  <a:pt x="4727773" y="3099345"/>
                  <a:pt x="4732734" y="3099345"/>
                </a:cubicBezTo>
                <a:cubicBezTo>
                  <a:pt x="4732734" y="3099345"/>
                  <a:pt x="4735214" y="3099345"/>
                  <a:pt x="4740176" y="3099345"/>
                </a:cubicBezTo>
                <a:close/>
                <a:moveTo>
                  <a:pt x="275332" y="3091905"/>
                </a:moveTo>
                <a:lnTo>
                  <a:pt x="290215" y="3099345"/>
                </a:lnTo>
                <a:cubicBezTo>
                  <a:pt x="285254" y="3104307"/>
                  <a:pt x="284014" y="3109268"/>
                  <a:pt x="286494" y="3114228"/>
                </a:cubicBezTo>
                <a:cubicBezTo>
                  <a:pt x="288975" y="3119189"/>
                  <a:pt x="291455" y="3121670"/>
                  <a:pt x="293936" y="3121670"/>
                </a:cubicBezTo>
                <a:cubicBezTo>
                  <a:pt x="296416" y="3121670"/>
                  <a:pt x="300137" y="3121670"/>
                  <a:pt x="305098" y="3121670"/>
                </a:cubicBezTo>
                <a:lnTo>
                  <a:pt x="312539" y="3121670"/>
                </a:lnTo>
                <a:cubicBezTo>
                  <a:pt x="307578" y="3121670"/>
                  <a:pt x="305098" y="3124150"/>
                  <a:pt x="305098" y="3129111"/>
                </a:cubicBezTo>
                <a:cubicBezTo>
                  <a:pt x="305098" y="3134072"/>
                  <a:pt x="300137" y="3136553"/>
                  <a:pt x="290215" y="3136553"/>
                </a:cubicBezTo>
                <a:cubicBezTo>
                  <a:pt x="290215" y="3136553"/>
                  <a:pt x="290215" y="3139033"/>
                  <a:pt x="290215" y="3143994"/>
                </a:cubicBezTo>
                <a:lnTo>
                  <a:pt x="282774" y="3143994"/>
                </a:lnTo>
                <a:cubicBezTo>
                  <a:pt x="277813" y="3143994"/>
                  <a:pt x="275332" y="3141513"/>
                  <a:pt x="275332" y="3136553"/>
                </a:cubicBezTo>
                <a:cubicBezTo>
                  <a:pt x="275332" y="3131592"/>
                  <a:pt x="274092" y="3124150"/>
                  <a:pt x="271611" y="3114228"/>
                </a:cubicBezTo>
                <a:cubicBezTo>
                  <a:pt x="269131" y="3104307"/>
                  <a:pt x="270371" y="3096865"/>
                  <a:pt x="275332" y="3091905"/>
                </a:cubicBezTo>
                <a:close/>
                <a:moveTo>
                  <a:pt x="176734" y="3087253"/>
                </a:moveTo>
                <a:cubicBezTo>
                  <a:pt x="177974" y="3086633"/>
                  <a:pt x="178594" y="3086943"/>
                  <a:pt x="178594" y="3088183"/>
                </a:cubicBezTo>
                <a:cubicBezTo>
                  <a:pt x="178594" y="3090664"/>
                  <a:pt x="178594" y="3091905"/>
                  <a:pt x="178594" y="3091905"/>
                </a:cubicBezTo>
                <a:lnTo>
                  <a:pt x="171152" y="3091905"/>
                </a:lnTo>
                <a:cubicBezTo>
                  <a:pt x="173633" y="3089424"/>
                  <a:pt x="175493" y="3087874"/>
                  <a:pt x="176734" y="3087253"/>
                </a:cubicBezTo>
                <a:close/>
                <a:moveTo>
                  <a:pt x="6154043" y="3084463"/>
                </a:moveTo>
                <a:cubicBezTo>
                  <a:pt x="6159004" y="3084463"/>
                  <a:pt x="6160243" y="3085703"/>
                  <a:pt x="6157763" y="3088183"/>
                </a:cubicBezTo>
                <a:cubicBezTo>
                  <a:pt x="6155283" y="3090664"/>
                  <a:pt x="6152802" y="3091905"/>
                  <a:pt x="6150322" y="3091905"/>
                </a:cubicBezTo>
                <a:cubicBezTo>
                  <a:pt x="6147842" y="3091905"/>
                  <a:pt x="6146601" y="3091905"/>
                  <a:pt x="6146601" y="3091905"/>
                </a:cubicBezTo>
                <a:close/>
                <a:moveTo>
                  <a:pt x="4576465" y="3084463"/>
                </a:moveTo>
                <a:lnTo>
                  <a:pt x="4569023" y="3091905"/>
                </a:lnTo>
                <a:lnTo>
                  <a:pt x="4576465" y="3099345"/>
                </a:lnTo>
                <a:lnTo>
                  <a:pt x="4583906" y="3106787"/>
                </a:lnTo>
                <a:lnTo>
                  <a:pt x="4583906" y="3114228"/>
                </a:lnTo>
                <a:lnTo>
                  <a:pt x="4598789" y="3114228"/>
                </a:lnTo>
                <a:cubicBezTo>
                  <a:pt x="4598789" y="3109268"/>
                  <a:pt x="4602510" y="3108027"/>
                  <a:pt x="4609951" y="3110508"/>
                </a:cubicBezTo>
                <a:cubicBezTo>
                  <a:pt x="4617392" y="3112988"/>
                  <a:pt x="4623593" y="3114228"/>
                  <a:pt x="4628554" y="3114228"/>
                </a:cubicBezTo>
                <a:cubicBezTo>
                  <a:pt x="4633516" y="3114228"/>
                  <a:pt x="4638476" y="3111748"/>
                  <a:pt x="4643437" y="3106787"/>
                </a:cubicBezTo>
                <a:lnTo>
                  <a:pt x="4628554" y="3099345"/>
                </a:lnTo>
                <a:cubicBezTo>
                  <a:pt x="4623593" y="3099345"/>
                  <a:pt x="4621113" y="3098105"/>
                  <a:pt x="4621113" y="3095625"/>
                </a:cubicBezTo>
                <a:cubicBezTo>
                  <a:pt x="4621113" y="3093144"/>
                  <a:pt x="4617392" y="3091905"/>
                  <a:pt x="4609951" y="3091905"/>
                </a:cubicBezTo>
                <a:cubicBezTo>
                  <a:pt x="4602510" y="3091905"/>
                  <a:pt x="4596309" y="3091905"/>
                  <a:pt x="4591347" y="3091905"/>
                </a:cubicBezTo>
                <a:cubicBezTo>
                  <a:pt x="4586386" y="3091905"/>
                  <a:pt x="4583906" y="3091905"/>
                  <a:pt x="4583906" y="3091905"/>
                </a:cubicBezTo>
                <a:cubicBezTo>
                  <a:pt x="4583906" y="3091905"/>
                  <a:pt x="4583906" y="3089423"/>
                  <a:pt x="4583906" y="3084463"/>
                </a:cubicBezTo>
                <a:close/>
                <a:moveTo>
                  <a:pt x="4546699" y="3084463"/>
                </a:moveTo>
                <a:lnTo>
                  <a:pt x="4531816" y="3091905"/>
                </a:lnTo>
                <a:cubicBezTo>
                  <a:pt x="4536777" y="3096865"/>
                  <a:pt x="4539258" y="3096865"/>
                  <a:pt x="4539258" y="3091905"/>
                </a:cubicBezTo>
                <a:cubicBezTo>
                  <a:pt x="4544219" y="3091905"/>
                  <a:pt x="4546699" y="3091905"/>
                  <a:pt x="4546699" y="3091905"/>
                </a:cubicBezTo>
                <a:cubicBezTo>
                  <a:pt x="4546699" y="3091905"/>
                  <a:pt x="4546699" y="3094385"/>
                  <a:pt x="4546699" y="3099345"/>
                </a:cubicBezTo>
                <a:cubicBezTo>
                  <a:pt x="4546699" y="3104307"/>
                  <a:pt x="4546699" y="3106787"/>
                  <a:pt x="4546699" y="3106787"/>
                </a:cubicBezTo>
                <a:cubicBezTo>
                  <a:pt x="4546699" y="3106787"/>
                  <a:pt x="4549179" y="3106787"/>
                  <a:pt x="4554140" y="3106787"/>
                </a:cubicBezTo>
                <a:cubicBezTo>
                  <a:pt x="4559102" y="3106787"/>
                  <a:pt x="4560341" y="3104307"/>
                  <a:pt x="4557861" y="3099345"/>
                </a:cubicBezTo>
                <a:cubicBezTo>
                  <a:pt x="4555381" y="3094385"/>
                  <a:pt x="4556620" y="3091905"/>
                  <a:pt x="4561582" y="3091905"/>
                </a:cubicBezTo>
                <a:close/>
                <a:moveTo>
                  <a:pt x="349746" y="3084463"/>
                </a:moveTo>
                <a:lnTo>
                  <a:pt x="357188" y="3084463"/>
                </a:lnTo>
                <a:lnTo>
                  <a:pt x="349746" y="3099345"/>
                </a:lnTo>
                <a:lnTo>
                  <a:pt x="297656" y="3099345"/>
                </a:lnTo>
                <a:cubicBezTo>
                  <a:pt x="297656" y="3094385"/>
                  <a:pt x="305098" y="3091905"/>
                  <a:pt x="319981" y="3091905"/>
                </a:cubicBezTo>
                <a:cubicBezTo>
                  <a:pt x="334863" y="3091905"/>
                  <a:pt x="344785" y="3089423"/>
                  <a:pt x="349746" y="3084463"/>
                </a:cubicBezTo>
                <a:close/>
                <a:moveTo>
                  <a:pt x="379512" y="3077021"/>
                </a:moveTo>
                <a:lnTo>
                  <a:pt x="386953" y="3084463"/>
                </a:lnTo>
                <a:cubicBezTo>
                  <a:pt x="377031" y="3084463"/>
                  <a:pt x="372070" y="3084463"/>
                  <a:pt x="372070" y="3084463"/>
                </a:cubicBezTo>
                <a:cubicBezTo>
                  <a:pt x="372070" y="3084463"/>
                  <a:pt x="374551" y="3081982"/>
                  <a:pt x="379512" y="3077021"/>
                </a:cubicBezTo>
                <a:close/>
                <a:moveTo>
                  <a:pt x="4866679" y="3069580"/>
                </a:moveTo>
                <a:lnTo>
                  <a:pt x="4874121" y="3077021"/>
                </a:lnTo>
                <a:cubicBezTo>
                  <a:pt x="4879082" y="3072061"/>
                  <a:pt x="4881562" y="3069580"/>
                  <a:pt x="4881562" y="3069580"/>
                </a:cubicBezTo>
                <a:close/>
                <a:moveTo>
                  <a:pt x="4695527" y="3069580"/>
                </a:moveTo>
                <a:cubicBezTo>
                  <a:pt x="4695527" y="3074541"/>
                  <a:pt x="4693047" y="3077021"/>
                  <a:pt x="4688086" y="3077021"/>
                </a:cubicBezTo>
                <a:cubicBezTo>
                  <a:pt x="4683124" y="3077021"/>
                  <a:pt x="4678164" y="3077021"/>
                  <a:pt x="4673203" y="3077021"/>
                </a:cubicBezTo>
                <a:cubicBezTo>
                  <a:pt x="4668242" y="3077021"/>
                  <a:pt x="4665761" y="3078261"/>
                  <a:pt x="4665761" y="3080742"/>
                </a:cubicBezTo>
                <a:cubicBezTo>
                  <a:pt x="4665761" y="3083223"/>
                  <a:pt x="4668242" y="3084463"/>
                  <a:pt x="4673203" y="3084463"/>
                </a:cubicBezTo>
                <a:lnTo>
                  <a:pt x="4665761" y="3091905"/>
                </a:lnTo>
                <a:lnTo>
                  <a:pt x="4673203" y="3099345"/>
                </a:lnTo>
                <a:lnTo>
                  <a:pt x="4702968" y="3099345"/>
                </a:lnTo>
                <a:cubicBezTo>
                  <a:pt x="4698007" y="3099345"/>
                  <a:pt x="4695527" y="3096865"/>
                  <a:pt x="4695527" y="3091905"/>
                </a:cubicBezTo>
                <a:cubicBezTo>
                  <a:pt x="4695527" y="3091905"/>
                  <a:pt x="4698007" y="3091905"/>
                  <a:pt x="4702968" y="3091905"/>
                </a:cubicBezTo>
                <a:cubicBezTo>
                  <a:pt x="4702968" y="3091905"/>
                  <a:pt x="4704209" y="3093144"/>
                  <a:pt x="4706689" y="3095625"/>
                </a:cubicBezTo>
                <a:cubicBezTo>
                  <a:pt x="4709169" y="3098105"/>
                  <a:pt x="4712890" y="3099345"/>
                  <a:pt x="4717851" y="3099345"/>
                </a:cubicBezTo>
                <a:cubicBezTo>
                  <a:pt x="4717851" y="3094385"/>
                  <a:pt x="4717851" y="3091905"/>
                  <a:pt x="4717851" y="3091905"/>
                </a:cubicBezTo>
                <a:cubicBezTo>
                  <a:pt x="4717851" y="3091905"/>
                  <a:pt x="4717851" y="3089423"/>
                  <a:pt x="4717851" y="3084463"/>
                </a:cubicBezTo>
                <a:lnTo>
                  <a:pt x="4710410" y="3084463"/>
                </a:lnTo>
                <a:cubicBezTo>
                  <a:pt x="4705449" y="3084463"/>
                  <a:pt x="4702968" y="3081982"/>
                  <a:pt x="4702968" y="3077021"/>
                </a:cubicBezTo>
                <a:cubicBezTo>
                  <a:pt x="4707930" y="3077021"/>
                  <a:pt x="4709169" y="3075781"/>
                  <a:pt x="4706689" y="3073301"/>
                </a:cubicBezTo>
                <a:cubicBezTo>
                  <a:pt x="4704209" y="3070820"/>
                  <a:pt x="4700488" y="3069580"/>
                  <a:pt x="4695527" y="3069580"/>
                </a:cubicBezTo>
                <a:close/>
                <a:moveTo>
                  <a:pt x="4918769" y="3062138"/>
                </a:moveTo>
                <a:lnTo>
                  <a:pt x="4918769" y="3077021"/>
                </a:lnTo>
                <a:cubicBezTo>
                  <a:pt x="4938613" y="3081982"/>
                  <a:pt x="4948535" y="3080742"/>
                  <a:pt x="4948535" y="3073301"/>
                </a:cubicBezTo>
                <a:cubicBezTo>
                  <a:pt x="4948535" y="3065859"/>
                  <a:pt x="4938613" y="3062138"/>
                  <a:pt x="4918769" y="3062138"/>
                </a:cubicBezTo>
                <a:close/>
                <a:moveTo>
                  <a:pt x="4743896" y="3062138"/>
                </a:moveTo>
                <a:cubicBezTo>
                  <a:pt x="4741416" y="3062138"/>
                  <a:pt x="4737695" y="3064619"/>
                  <a:pt x="4732734" y="3069580"/>
                </a:cubicBezTo>
                <a:cubicBezTo>
                  <a:pt x="4727773" y="3069580"/>
                  <a:pt x="4725293" y="3070820"/>
                  <a:pt x="4725293" y="3073301"/>
                </a:cubicBezTo>
                <a:cubicBezTo>
                  <a:pt x="4725293" y="3075781"/>
                  <a:pt x="4727773" y="3077021"/>
                  <a:pt x="4732734" y="3077021"/>
                </a:cubicBezTo>
                <a:lnTo>
                  <a:pt x="4740176" y="3077021"/>
                </a:lnTo>
                <a:cubicBezTo>
                  <a:pt x="4740176" y="3072061"/>
                  <a:pt x="4740176" y="3069580"/>
                  <a:pt x="4740176" y="3069580"/>
                </a:cubicBezTo>
                <a:cubicBezTo>
                  <a:pt x="4745137" y="3069580"/>
                  <a:pt x="4747617" y="3069580"/>
                  <a:pt x="4747617" y="3069580"/>
                </a:cubicBezTo>
                <a:cubicBezTo>
                  <a:pt x="4747617" y="3064619"/>
                  <a:pt x="4746376" y="3062138"/>
                  <a:pt x="4743896" y="3062138"/>
                </a:cubicBezTo>
                <a:close/>
                <a:moveTo>
                  <a:pt x="3370958" y="3062138"/>
                </a:moveTo>
                <a:cubicBezTo>
                  <a:pt x="3370958" y="3067099"/>
                  <a:pt x="3372197" y="3069580"/>
                  <a:pt x="3374678" y="3069580"/>
                </a:cubicBezTo>
                <a:cubicBezTo>
                  <a:pt x="3377158" y="3069580"/>
                  <a:pt x="3379639" y="3068340"/>
                  <a:pt x="3382119" y="3065859"/>
                </a:cubicBezTo>
                <a:cubicBezTo>
                  <a:pt x="3384600" y="3063378"/>
                  <a:pt x="3385840" y="3062138"/>
                  <a:pt x="3385840" y="3062138"/>
                </a:cubicBezTo>
                <a:close/>
                <a:moveTo>
                  <a:pt x="513457" y="3062138"/>
                </a:moveTo>
                <a:cubicBezTo>
                  <a:pt x="513457" y="3067099"/>
                  <a:pt x="513457" y="3069580"/>
                  <a:pt x="513457" y="3069580"/>
                </a:cubicBezTo>
                <a:lnTo>
                  <a:pt x="520898" y="3062138"/>
                </a:lnTo>
                <a:cubicBezTo>
                  <a:pt x="515938" y="3062138"/>
                  <a:pt x="513457" y="3062138"/>
                  <a:pt x="513457" y="3062138"/>
                </a:cubicBezTo>
                <a:close/>
                <a:moveTo>
                  <a:pt x="6020097" y="3054697"/>
                </a:moveTo>
                <a:lnTo>
                  <a:pt x="6020097" y="3062138"/>
                </a:lnTo>
                <a:lnTo>
                  <a:pt x="6027539" y="3062138"/>
                </a:lnTo>
                <a:cubicBezTo>
                  <a:pt x="6022577" y="3057178"/>
                  <a:pt x="6020097" y="3054697"/>
                  <a:pt x="6020097" y="3054697"/>
                </a:cubicBezTo>
                <a:close/>
                <a:moveTo>
                  <a:pt x="4673203" y="3054697"/>
                </a:moveTo>
                <a:lnTo>
                  <a:pt x="4673203" y="3062138"/>
                </a:lnTo>
                <a:cubicBezTo>
                  <a:pt x="4678164" y="3062138"/>
                  <a:pt x="4680644" y="3062138"/>
                  <a:pt x="4680644" y="3062138"/>
                </a:cubicBezTo>
                <a:cubicBezTo>
                  <a:pt x="4680644" y="3057178"/>
                  <a:pt x="4678164" y="3054697"/>
                  <a:pt x="4673203" y="3054697"/>
                </a:cubicBezTo>
                <a:close/>
                <a:moveTo>
                  <a:pt x="6096372" y="3050977"/>
                </a:moveTo>
                <a:cubicBezTo>
                  <a:pt x="6100093" y="3050977"/>
                  <a:pt x="6104434" y="3052217"/>
                  <a:pt x="6109394" y="3054697"/>
                </a:cubicBezTo>
                <a:cubicBezTo>
                  <a:pt x="6119316" y="3059658"/>
                  <a:pt x="6126757" y="3067099"/>
                  <a:pt x="6131718" y="3077021"/>
                </a:cubicBezTo>
                <a:lnTo>
                  <a:pt x="6124277" y="3077021"/>
                </a:lnTo>
                <a:lnTo>
                  <a:pt x="6087070" y="3054697"/>
                </a:lnTo>
                <a:cubicBezTo>
                  <a:pt x="6089551" y="3052217"/>
                  <a:pt x="6092651" y="3050977"/>
                  <a:pt x="6096372" y="3050977"/>
                </a:cubicBezTo>
                <a:close/>
                <a:moveTo>
                  <a:pt x="6213574" y="3047256"/>
                </a:moveTo>
                <a:lnTo>
                  <a:pt x="6228457" y="3047256"/>
                </a:lnTo>
                <a:cubicBezTo>
                  <a:pt x="6223495" y="3047256"/>
                  <a:pt x="6221015" y="3049736"/>
                  <a:pt x="6221015" y="3054697"/>
                </a:cubicBezTo>
                <a:lnTo>
                  <a:pt x="6213574" y="3054697"/>
                </a:lnTo>
                <a:cubicBezTo>
                  <a:pt x="6208613" y="3049736"/>
                  <a:pt x="6208613" y="3047256"/>
                  <a:pt x="6213574" y="3047256"/>
                </a:cubicBezTo>
                <a:close/>
                <a:moveTo>
                  <a:pt x="3430488" y="3032373"/>
                </a:moveTo>
                <a:lnTo>
                  <a:pt x="3423048" y="3039814"/>
                </a:lnTo>
                <a:lnTo>
                  <a:pt x="3415605" y="3039814"/>
                </a:lnTo>
                <a:cubicBezTo>
                  <a:pt x="3415605" y="3034853"/>
                  <a:pt x="3413125" y="3034853"/>
                  <a:pt x="3408165" y="3039814"/>
                </a:cubicBezTo>
                <a:cubicBezTo>
                  <a:pt x="3398242" y="3044775"/>
                  <a:pt x="3398242" y="3049736"/>
                  <a:pt x="3408165" y="3054697"/>
                </a:cubicBezTo>
                <a:cubicBezTo>
                  <a:pt x="3413125" y="3054697"/>
                  <a:pt x="3420566" y="3052216"/>
                  <a:pt x="3430488" y="3047256"/>
                </a:cubicBezTo>
                <a:cubicBezTo>
                  <a:pt x="3430488" y="3042295"/>
                  <a:pt x="3430488" y="3037334"/>
                  <a:pt x="3430488" y="3032373"/>
                </a:cubicBezTo>
                <a:close/>
                <a:moveTo>
                  <a:pt x="491133" y="3032373"/>
                </a:moveTo>
                <a:cubicBezTo>
                  <a:pt x="496094" y="3032373"/>
                  <a:pt x="498574" y="3032373"/>
                  <a:pt x="498574" y="3032373"/>
                </a:cubicBezTo>
                <a:lnTo>
                  <a:pt x="491133" y="3034234"/>
                </a:lnTo>
                <a:close/>
                <a:moveTo>
                  <a:pt x="342305" y="3032373"/>
                </a:moveTo>
                <a:cubicBezTo>
                  <a:pt x="347266" y="3032373"/>
                  <a:pt x="344785" y="3037334"/>
                  <a:pt x="334863" y="3047256"/>
                </a:cubicBezTo>
                <a:cubicBezTo>
                  <a:pt x="324941" y="3057178"/>
                  <a:pt x="319981" y="3063378"/>
                  <a:pt x="319981" y="3065859"/>
                </a:cubicBezTo>
                <a:cubicBezTo>
                  <a:pt x="319981" y="3068340"/>
                  <a:pt x="317500" y="3073301"/>
                  <a:pt x="312539" y="3080742"/>
                </a:cubicBezTo>
                <a:cubicBezTo>
                  <a:pt x="307578" y="3088183"/>
                  <a:pt x="302617" y="3089423"/>
                  <a:pt x="297656" y="3084463"/>
                </a:cubicBezTo>
                <a:cubicBezTo>
                  <a:pt x="292696" y="3079503"/>
                  <a:pt x="295176" y="3074541"/>
                  <a:pt x="305098" y="3069580"/>
                </a:cubicBezTo>
                <a:cubicBezTo>
                  <a:pt x="310059" y="3069580"/>
                  <a:pt x="313779" y="3068340"/>
                  <a:pt x="316260" y="3065859"/>
                </a:cubicBezTo>
                <a:cubicBezTo>
                  <a:pt x="318740" y="3063378"/>
                  <a:pt x="319981" y="3059658"/>
                  <a:pt x="319981" y="3054697"/>
                </a:cubicBezTo>
                <a:cubicBezTo>
                  <a:pt x="319981" y="3049736"/>
                  <a:pt x="323701" y="3044775"/>
                  <a:pt x="331143" y="3039814"/>
                </a:cubicBezTo>
                <a:cubicBezTo>
                  <a:pt x="338584" y="3034853"/>
                  <a:pt x="342305" y="3032373"/>
                  <a:pt x="342305" y="3032373"/>
                </a:cubicBezTo>
                <a:close/>
                <a:moveTo>
                  <a:pt x="6221015" y="3024931"/>
                </a:moveTo>
                <a:cubicBezTo>
                  <a:pt x="6225977" y="3024931"/>
                  <a:pt x="6228457" y="3027412"/>
                  <a:pt x="6228457" y="3032373"/>
                </a:cubicBezTo>
                <a:lnTo>
                  <a:pt x="6221015" y="3032373"/>
                </a:lnTo>
                <a:cubicBezTo>
                  <a:pt x="6221015" y="3032373"/>
                  <a:pt x="6221015" y="3029892"/>
                  <a:pt x="6221015" y="3024931"/>
                </a:cubicBezTo>
                <a:close/>
                <a:moveTo>
                  <a:pt x="6131718" y="3024931"/>
                </a:moveTo>
                <a:lnTo>
                  <a:pt x="6146601" y="3024931"/>
                </a:lnTo>
                <a:lnTo>
                  <a:pt x="6161484" y="3032373"/>
                </a:lnTo>
                <a:cubicBezTo>
                  <a:pt x="6156523" y="3032373"/>
                  <a:pt x="6152802" y="3032373"/>
                  <a:pt x="6150322" y="3032373"/>
                </a:cubicBezTo>
                <a:cubicBezTo>
                  <a:pt x="6147842" y="3032373"/>
                  <a:pt x="6146601" y="3032373"/>
                  <a:pt x="6146601" y="3032373"/>
                </a:cubicBezTo>
                <a:close/>
                <a:moveTo>
                  <a:pt x="255799" y="3020514"/>
                </a:moveTo>
                <a:cubicBezTo>
                  <a:pt x="257659" y="3020979"/>
                  <a:pt x="256729" y="3024932"/>
                  <a:pt x="253008" y="3032373"/>
                </a:cubicBezTo>
                <a:cubicBezTo>
                  <a:pt x="248047" y="3032373"/>
                  <a:pt x="244326" y="3033613"/>
                  <a:pt x="241846" y="3036094"/>
                </a:cubicBezTo>
                <a:cubicBezTo>
                  <a:pt x="239365" y="3038574"/>
                  <a:pt x="238125" y="3039814"/>
                  <a:pt x="238125" y="3039814"/>
                </a:cubicBezTo>
                <a:cubicBezTo>
                  <a:pt x="233164" y="3039814"/>
                  <a:pt x="230684" y="3042295"/>
                  <a:pt x="230684" y="3047256"/>
                </a:cubicBezTo>
                <a:cubicBezTo>
                  <a:pt x="210840" y="3072061"/>
                  <a:pt x="195957" y="3084463"/>
                  <a:pt x="186035" y="3084463"/>
                </a:cubicBezTo>
                <a:cubicBezTo>
                  <a:pt x="186035" y="3084463"/>
                  <a:pt x="186035" y="3081982"/>
                  <a:pt x="186035" y="3077021"/>
                </a:cubicBezTo>
                <a:lnTo>
                  <a:pt x="193477" y="3069580"/>
                </a:lnTo>
                <a:cubicBezTo>
                  <a:pt x="198438" y="3069580"/>
                  <a:pt x="208359" y="3062138"/>
                  <a:pt x="223242" y="3047256"/>
                </a:cubicBezTo>
                <a:cubicBezTo>
                  <a:pt x="241846" y="3028652"/>
                  <a:pt x="252698" y="3019738"/>
                  <a:pt x="255799" y="3020514"/>
                </a:cubicBezTo>
                <a:close/>
                <a:moveTo>
                  <a:pt x="6161484" y="3010049"/>
                </a:moveTo>
                <a:cubicBezTo>
                  <a:pt x="6161484" y="3010049"/>
                  <a:pt x="6163964" y="3012529"/>
                  <a:pt x="6168926" y="3017490"/>
                </a:cubicBezTo>
                <a:lnTo>
                  <a:pt x="6154043" y="3017490"/>
                </a:lnTo>
                <a:close/>
                <a:moveTo>
                  <a:pt x="6139160" y="3010049"/>
                </a:moveTo>
                <a:cubicBezTo>
                  <a:pt x="6139160" y="3010049"/>
                  <a:pt x="6141640" y="3010049"/>
                  <a:pt x="6146601" y="3010049"/>
                </a:cubicBezTo>
                <a:lnTo>
                  <a:pt x="6146601" y="3017490"/>
                </a:lnTo>
                <a:cubicBezTo>
                  <a:pt x="6146601" y="3017490"/>
                  <a:pt x="6144121" y="3015009"/>
                  <a:pt x="6139160" y="3010049"/>
                </a:cubicBezTo>
                <a:close/>
                <a:moveTo>
                  <a:pt x="6094511" y="3010049"/>
                </a:moveTo>
                <a:lnTo>
                  <a:pt x="6101953" y="3017490"/>
                </a:lnTo>
                <a:cubicBezTo>
                  <a:pt x="6101953" y="3017490"/>
                  <a:pt x="6099473" y="3017490"/>
                  <a:pt x="6094511" y="3017490"/>
                </a:cubicBezTo>
                <a:close/>
                <a:moveTo>
                  <a:pt x="4137422" y="3010049"/>
                </a:moveTo>
                <a:cubicBezTo>
                  <a:pt x="4137422" y="3015009"/>
                  <a:pt x="4139902" y="3017490"/>
                  <a:pt x="4144863" y="3017490"/>
                </a:cubicBezTo>
                <a:lnTo>
                  <a:pt x="4144863" y="3010049"/>
                </a:lnTo>
                <a:cubicBezTo>
                  <a:pt x="4144863" y="3010049"/>
                  <a:pt x="4143623" y="3010049"/>
                  <a:pt x="4141143" y="3010049"/>
                </a:cubicBezTo>
                <a:cubicBezTo>
                  <a:pt x="4138662" y="3010049"/>
                  <a:pt x="4137422" y="3010049"/>
                  <a:pt x="4137422" y="3010049"/>
                </a:cubicBezTo>
                <a:close/>
                <a:moveTo>
                  <a:pt x="3527226" y="3010049"/>
                </a:moveTo>
                <a:cubicBezTo>
                  <a:pt x="3527226" y="3010049"/>
                  <a:pt x="3527226" y="3012529"/>
                  <a:pt x="3527226" y="3017490"/>
                </a:cubicBezTo>
                <a:lnTo>
                  <a:pt x="3534668" y="3017490"/>
                </a:lnTo>
                <a:cubicBezTo>
                  <a:pt x="3534668" y="3017490"/>
                  <a:pt x="3534668" y="3016250"/>
                  <a:pt x="3534668" y="3013770"/>
                </a:cubicBezTo>
                <a:cubicBezTo>
                  <a:pt x="3534668" y="3011289"/>
                  <a:pt x="3532188" y="3010049"/>
                  <a:pt x="3527226" y="3010049"/>
                </a:cubicBezTo>
                <a:close/>
                <a:moveTo>
                  <a:pt x="3516064" y="3002607"/>
                </a:moveTo>
                <a:cubicBezTo>
                  <a:pt x="3513584" y="3002607"/>
                  <a:pt x="3512344" y="3005088"/>
                  <a:pt x="3512344" y="3010049"/>
                </a:cubicBezTo>
                <a:cubicBezTo>
                  <a:pt x="3512344" y="3015009"/>
                  <a:pt x="3514825" y="3015009"/>
                  <a:pt x="3519785" y="3010049"/>
                </a:cubicBezTo>
                <a:cubicBezTo>
                  <a:pt x="3519785" y="3005088"/>
                  <a:pt x="3518545" y="3002607"/>
                  <a:pt x="3516064" y="3002607"/>
                </a:cubicBezTo>
                <a:close/>
                <a:moveTo>
                  <a:pt x="379512" y="2995166"/>
                </a:moveTo>
                <a:cubicBezTo>
                  <a:pt x="379512" y="2995166"/>
                  <a:pt x="379512" y="2996406"/>
                  <a:pt x="379512" y="2998886"/>
                </a:cubicBezTo>
                <a:cubicBezTo>
                  <a:pt x="379512" y="3001368"/>
                  <a:pt x="379512" y="3005088"/>
                  <a:pt x="379512" y="3010049"/>
                </a:cubicBezTo>
                <a:lnTo>
                  <a:pt x="372070" y="3010049"/>
                </a:lnTo>
                <a:close/>
                <a:moveTo>
                  <a:pt x="578569" y="2991446"/>
                </a:moveTo>
                <a:cubicBezTo>
                  <a:pt x="577329" y="2991446"/>
                  <a:pt x="575469" y="2992686"/>
                  <a:pt x="572988" y="2995166"/>
                </a:cubicBezTo>
                <a:cubicBezTo>
                  <a:pt x="568028" y="2995166"/>
                  <a:pt x="566787" y="2996406"/>
                  <a:pt x="569268" y="2998886"/>
                </a:cubicBezTo>
                <a:cubicBezTo>
                  <a:pt x="571748" y="3001368"/>
                  <a:pt x="574229" y="3002607"/>
                  <a:pt x="576709" y="3002607"/>
                </a:cubicBezTo>
                <a:cubicBezTo>
                  <a:pt x="579190" y="3002607"/>
                  <a:pt x="580430" y="3000127"/>
                  <a:pt x="580430" y="2995166"/>
                </a:cubicBezTo>
                <a:cubicBezTo>
                  <a:pt x="580430" y="2992686"/>
                  <a:pt x="579810" y="2991446"/>
                  <a:pt x="578569" y="2991446"/>
                </a:cubicBezTo>
                <a:close/>
                <a:moveTo>
                  <a:pt x="407616" y="2989386"/>
                </a:moveTo>
                <a:lnTo>
                  <a:pt x="394395" y="3002607"/>
                </a:lnTo>
                <a:lnTo>
                  <a:pt x="386953" y="3010049"/>
                </a:lnTo>
                <a:close/>
                <a:moveTo>
                  <a:pt x="587871" y="2987724"/>
                </a:moveTo>
                <a:cubicBezTo>
                  <a:pt x="587871" y="2992685"/>
                  <a:pt x="587871" y="2995166"/>
                  <a:pt x="587871" y="2995166"/>
                </a:cubicBezTo>
                <a:cubicBezTo>
                  <a:pt x="587871" y="2995166"/>
                  <a:pt x="590352" y="2995166"/>
                  <a:pt x="595313" y="2995166"/>
                </a:cubicBezTo>
                <a:cubicBezTo>
                  <a:pt x="595313" y="2990205"/>
                  <a:pt x="592832" y="2987724"/>
                  <a:pt x="587871" y="2987724"/>
                </a:cubicBezTo>
                <a:close/>
                <a:moveTo>
                  <a:pt x="595313" y="2980283"/>
                </a:moveTo>
                <a:cubicBezTo>
                  <a:pt x="595313" y="2980283"/>
                  <a:pt x="595313" y="2982764"/>
                  <a:pt x="595313" y="2987724"/>
                </a:cubicBezTo>
                <a:lnTo>
                  <a:pt x="602754" y="2980283"/>
                </a:lnTo>
                <a:cubicBezTo>
                  <a:pt x="597793" y="2980283"/>
                  <a:pt x="595313" y="2980283"/>
                  <a:pt x="595313" y="2980283"/>
                </a:cubicBezTo>
                <a:close/>
                <a:moveTo>
                  <a:pt x="416719" y="2980283"/>
                </a:moveTo>
                <a:lnTo>
                  <a:pt x="407616" y="2989386"/>
                </a:lnTo>
                <a:lnTo>
                  <a:pt x="409277" y="2987724"/>
                </a:lnTo>
                <a:close/>
                <a:moveTo>
                  <a:pt x="3579316" y="2972842"/>
                </a:moveTo>
                <a:lnTo>
                  <a:pt x="3579316" y="2980283"/>
                </a:lnTo>
                <a:cubicBezTo>
                  <a:pt x="3584278" y="2980283"/>
                  <a:pt x="3586758" y="2979043"/>
                  <a:pt x="3586758" y="2976562"/>
                </a:cubicBezTo>
                <a:cubicBezTo>
                  <a:pt x="3586758" y="2974082"/>
                  <a:pt x="3586758" y="2972842"/>
                  <a:pt x="3586758" y="2972842"/>
                </a:cubicBezTo>
                <a:cubicBezTo>
                  <a:pt x="3586758" y="2972842"/>
                  <a:pt x="3584278" y="2972842"/>
                  <a:pt x="3579316" y="2972842"/>
                </a:cubicBezTo>
                <a:close/>
                <a:moveTo>
                  <a:pt x="3564434" y="2972842"/>
                </a:moveTo>
                <a:lnTo>
                  <a:pt x="3556992" y="2980283"/>
                </a:lnTo>
                <a:cubicBezTo>
                  <a:pt x="3556992" y="2980283"/>
                  <a:pt x="3559472" y="2980283"/>
                  <a:pt x="3564434" y="2980283"/>
                </a:cubicBezTo>
                <a:cubicBezTo>
                  <a:pt x="3569395" y="2980283"/>
                  <a:pt x="3571875" y="2980283"/>
                  <a:pt x="3571875" y="2980283"/>
                </a:cubicBezTo>
                <a:cubicBezTo>
                  <a:pt x="3571875" y="2975322"/>
                  <a:pt x="3569395" y="2972842"/>
                  <a:pt x="3564434" y="2972842"/>
                </a:cubicBezTo>
                <a:close/>
                <a:moveTo>
                  <a:pt x="587871" y="2972842"/>
                </a:moveTo>
                <a:lnTo>
                  <a:pt x="580430" y="2980283"/>
                </a:lnTo>
                <a:lnTo>
                  <a:pt x="595313" y="2972842"/>
                </a:lnTo>
                <a:cubicBezTo>
                  <a:pt x="595313" y="2972842"/>
                  <a:pt x="592832" y="2972842"/>
                  <a:pt x="587871" y="2972842"/>
                </a:cubicBezTo>
                <a:close/>
                <a:moveTo>
                  <a:pt x="386953" y="2972842"/>
                </a:moveTo>
                <a:cubicBezTo>
                  <a:pt x="386953" y="2977802"/>
                  <a:pt x="386953" y="2980283"/>
                  <a:pt x="386953" y="2980283"/>
                </a:cubicBezTo>
                <a:lnTo>
                  <a:pt x="379512" y="2987724"/>
                </a:lnTo>
                <a:cubicBezTo>
                  <a:pt x="379512" y="2987724"/>
                  <a:pt x="379512" y="2986484"/>
                  <a:pt x="379512" y="2984004"/>
                </a:cubicBezTo>
                <a:cubicBezTo>
                  <a:pt x="379512" y="2981523"/>
                  <a:pt x="381992" y="2977802"/>
                  <a:pt x="386953" y="2972842"/>
                </a:cubicBezTo>
                <a:close/>
                <a:moveTo>
                  <a:pt x="327422" y="2965400"/>
                </a:moveTo>
                <a:cubicBezTo>
                  <a:pt x="332383" y="2965400"/>
                  <a:pt x="331143" y="2969121"/>
                  <a:pt x="323701" y="2976562"/>
                </a:cubicBezTo>
                <a:cubicBezTo>
                  <a:pt x="316260" y="2984004"/>
                  <a:pt x="312539" y="2987724"/>
                  <a:pt x="312539" y="2987724"/>
                </a:cubicBezTo>
                <a:cubicBezTo>
                  <a:pt x="307578" y="2987724"/>
                  <a:pt x="303858" y="2988964"/>
                  <a:pt x="301377" y="2991445"/>
                </a:cubicBezTo>
                <a:cubicBezTo>
                  <a:pt x="298896" y="2993926"/>
                  <a:pt x="295176" y="2995166"/>
                  <a:pt x="290215" y="2995166"/>
                </a:cubicBezTo>
                <a:cubicBezTo>
                  <a:pt x="280293" y="3000127"/>
                  <a:pt x="275332" y="3002607"/>
                  <a:pt x="275332" y="3002607"/>
                </a:cubicBezTo>
                <a:cubicBezTo>
                  <a:pt x="280293" y="2997646"/>
                  <a:pt x="290215" y="2990205"/>
                  <a:pt x="305098" y="2980283"/>
                </a:cubicBezTo>
                <a:cubicBezTo>
                  <a:pt x="310059" y="2975322"/>
                  <a:pt x="315020" y="2971602"/>
                  <a:pt x="319981" y="2969121"/>
                </a:cubicBezTo>
                <a:cubicBezTo>
                  <a:pt x="324941" y="2966640"/>
                  <a:pt x="327422" y="2965400"/>
                  <a:pt x="327422" y="2965400"/>
                </a:cubicBezTo>
                <a:close/>
                <a:moveTo>
                  <a:pt x="5915918" y="2950517"/>
                </a:moveTo>
                <a:cubicBezTo>
                  <a:pt x="5920879" y="2950517"/>
                  <a:pt x="5923359" y="2950517"/>
                  <a:pt x="5923359" y="2950517"/>
                </a:cubicBezTo>
                <a:lnTo>
                  <a:pt x="5930801" y="2957959"/>
                </a:lnTo>
                <a:cubicBezTo>
                  <a:pt x="5930801" y="2962920"/>
                  <a:pt x="5929560" y="2965400"/>
                  <a:pt x="5927080" y="2965400"/>
                </a:cubicBezTo>
                <a:cubicBezTo>
                  <a:pt x="5924600" y="2965400"/>
                  <a:pt x="5920879" y="2962920"/>
                  <a:pt x="5915918" y="2957959"/>
                </a:cubicBezTo>
                <a:close/>
                <a:moveTo>
                  <a:pt x="3653731" y="2950517"/>
                </a:moveTo>
                <a:cubicBezTo>
                  <a:pt x="3648769" y="2950517"/>
                  <a:pt x="3646289" y="2951757"/>
                  <a:pt x="3646289" y="2954238"/>
                </a:cubicBezTo>
                <a:cubicBezTo>
                  <a:pt x="3646289" y="2956719"/>
                  <a:pt x="3646289" y="2957959"/>
                  <a:pt x="3646289" y="2957959"/>
                </a:cubicBezTo>
                <a:cubicBezTo>
                  <a:pt x="3646289" y="2957959"/>
                  <a:pt x="3648769" y="2957959"/>
                  <a:pt x="3653731" y="2957959"/>
                </a:cubicBezTo>
                <a:lnTo>
                  <a:pt x="3661172" y="2957959"/>
                </a:lnTo>
                <a:cubicBezTo>
                  <a:pt x="3661172" y="2957959"/>
                  <a:pt x="3658691" y="2955479"/>
                  <a:pt x="3653731" y="2950517"/>
                </a:cubicBezTo>
                <a:close/>
                <a:moveTo>
                  <a:pt x="3676055" y="2943076"/>
                </a:moveTo>
                <a:cubicBezTo>
                  <a:pt x="3671094" y="2943076"/>
                  <a:pt x="3671094" y="2945557"/>
                  <a:pt x="3676055" y="2950517"/>
                </a:cubicBezTo>
                <a:lnTo>
                  <a:pt x="3683496" y="2950517"/>
                </a:lnTo>
                <a:cubicBezTo>
                  <a:pt x="3683496" y="2950517"/>
                  <a:pt x="3683496" y="2949277"/>
                  <a:pt x="3683496" y="2946797"/>
                </a:cubicBezTo>
                <a:cubicBezTo>
                  <a:pt x="3683496" y="2944316"/>
                  <a:pt x="3681016" y="2943076"/>
                  <a:pt x="3676055" y="2943076"/>
                </a:cubicBezTo>
                <a:close/>
                <a:moveTo>
                  <a:pt x="3452812" y="2943076"/>
                </a:moveTo>
                <a:cubicBezTo>
                  <a:pt x="3452812" y="2948037"/>
                  <a:pt x="3455293" y="2949277"/>
                  <a:pt x="3460255" y="2946797"/>
                </a:cubicBezTo>
                <a:cubicBezTo>
                  <a:pt x="3465215" y="2944316"/>
                  <a:pt x="3467695" y="2943076"/>
                  <a:pt x="3467695" y="2943076"/>
                </a:cubicBezTo>
                <a:cubicBezTo>
                  <a:pt x="3467695" y="2943076"/>
                  <a:pt x="3465215" y="2943076"/>
                  <a:pt x="3460255" y="2943076"/>
                </a:cubicBezTo>
                <a:cubicBezTo>
                  <a:pt x="3455293" y="2943076"/>
                  <a:pt x="3452812" y="2943076"/>
                  <a:pt x="3452812" y="2943076"/>
                </a:cubicBezTo>
                <a:close/>
                <a:moveTo>
                  <a:pt x="409277" y="2943076"/>
                </a:moveTo>
                <a:lnTo>
                  <a:pt x="416719" y="2950517"/>
                </a:lnTo>
                <a:cubicBezTo>
                  <a:pt x="416719" y="2960439"/>
                  <a:pt x="414238" y="2966640"/>
                  <a:pt x="409277" y="2969121"/>
                </a:cubicBezTo>
                <a:cubicBezTo>
                  <a:pt x="404317" y="2971602"/>
                  <a:pt x="401836" y="2970361"/>
                  <a:pt x="401836" y="2965400"/>
                </a:cubicBezTo>
                <a:cubicBezTo>
                  <a:pt x="396875" y="2960439"/>
                  <a:pt x="399356" y="2952998"/>
                  <a:pt x="409277" y="2943076"/>
                </a:cubicBezTo>
                <a:close/>
                <a:moveTo>
                  <a:pt x="5893593" y="2928193"/>
                </a:moveTo>
                <a:cubicBezTo>
                  <a:pt x="5893593" y="2933154"/>
                  <a:pt x="5894834" y="2935635"/>
                  <a:pt x="5897314" y="2935635"/>
                </a:cubicBezTo>
                <a:cubicBezTo>
                  <a:pt x="5899794" y="2935635"/>
                  <a:pt x="5901035" y="2938115"/>
                  <a:pt x="5901035" y="2943076"/>
                </a:cubicBezTo>
                <a:lnTo>
                  <a:pt x="5893593" y="2943076"/>
                </a:lnTo>
                <a:cubicBezTo>
                  <a:pt x="5888632" y="2938115"/>
                  <a:pt x="5888632" y="2933154"/>
                  <a:pt x="5893593" y="2928193"/>
                </a:cubicBezTo>
                <a:close/>
                <a:moveTo>
                  <a:pt x="5871269" y="2928193"/>
                </a:moveTo>
                <a:lnTo>
                  <a:pt x="5878711" y="2928193"/>
                </a:lnTo>
                <a:cubicBezTo>
                  <a:pt x="5878711" y="2928193"/>
                  <a:pt x="5878711" y="2930674"/>
                  <a:pt x="5878711" y="2935635"/>
                </a:cubicBezTo>
                <a:close/>
                <a:moveTo>
                  <a:pt x="595313" y="2928193"/>
                </a:moveTo>
                <a:lnTo>
                  <a:pt x="595313" y="2935635"/>
                </a:lnTo>
                <a:cubicBezTo>
                  <a:pt x="590352" y="2940595"/>
                  <a:pt x="587871" y="2941836"/>
                  <a:pt x="587871" y="2939355"/>
                </a:cubicBezTo>
                <a:cubicBezTo>
                  <a:pt x="587871" y="2936875"/>
                  <a:pt x="587871" y="2934394"/>
                  <a:pt x="587871" y="2931914"/>
                </a:cubicBezTo>
                <a:cubicBezTo>
                  <a:pt x="587871" y="2929433"/>
                  <a:pt x="590352" y="2928193"/>
                  <a:pt x="595313" y="2928193"/>
                </a:cubicBezTo>
                <a:close/>
                <a:moveTo>
                  <a:pt x="431602" y="2928193"/>
                </a:moveTo>
                <a:cubicBezTo>
                  <a:pt x="431602" y="2933154"/>
                  <a:pt x="430361" y="2935635"/>
                  <a:pt x="427881" y="2935635"/>
                </a:cubicBezTo>
                <a:cubicBezTo>
                  <a:pt x="425400" y="2935635"/>
                  <a:pt x="424160" y="2935635"/>
                  <a:pt x="424160" y="2935635"/>
                </a:cubicBezTo>
                <a:close/>
                <a:moveTo>
                  <a:pt x="364629" y="2928193"/>
                </a:moveTo>
                <a:cubicBezTo>
                  <a:pt x="364629" y="2928193"/>
                  <a:pt x="367110" y="2928193"/>
                  <a:pt x="372070" y="2928193"/>
                </a:cubicBezTo>
                <a:lnTo>
                  <a:pt x="357188" y="2943076"/>
                </a:lnTo>
                <a:lnTo>
                  <a:pt x="342305" y="2943076"/>
                </a:lnTo>
                <a:cubicBezTo>
                  <a:pt x="342305" y="2943076"/>
                  <a:pt x="344785" y="2940595"/>
                  <a:pt x="349746" y="2935635"/>
                </a:cubicBezTo>
                <a:cubicBezTo>
                  <a:pt x="354707" y="2935635"/>
                  <a:pt x="357188" y="2935635"/>
                  <a:pt x="357188" y="2935635"/>
                </a:cubicBezTo>
                <a:cubicBezTo>
                  <a:pt x="357188" y="2935635"/>
                  <a:pt x="358428" y="2934394"/>
                  <a:pt x="360908" y="2931914"/>
                </a:cubicBezTo>
                <a:cubicBezTo>
                  <a:pt x="363389" y="2929433"/>
                  <a:pt x="364629" y="2928193"/>
                  <a:pt x="364629" y="2928193"/>
                </a:cubicBezTo>
                <a:close/>
                <a:moveTo>
                  <a:pt x="781348" y="2920752"/>
                </a:moveTo>
                <a:lnTo>
                  <a:pt x="781348" y="2928193"/>
                </a:lnTo>
                <a:lnTo>
                  <a:pt x="788789" y="2920752"/>
                </a:lnTo>
                <a:cubicBezTo>
                  <a:pt x="783828" y="2920752"/>
                  <a:pt x="781348" y="2920752"/>
                  <a:pt x="781348" y="2920752"/>
                </a:cubicBezTo>
                <a:close/>
                <a:moveTo>
                  <a:pt x="766465" y="2920752"/>
                </a:moveTo>
                <a:cubicBezTo>
                  <a:pt x="761504" y="2920752"/>
                  <a:pt x="759024" y="2923232"/>
                  <a:pt x="759024" y="2928193"/>
                </a:cubicBezTo>
                <a:cubicBezTo>
                  <a:pt x="759024" y="2928193"/>
                  <a:pt x="757783" y="2929433"/>
                  <a:pt x="755303" y="2931914"/>
                </a:cubicBezTo>
                <a:cubicBezTo>
                  <a:pt x="752822" y="2934394"/>
                  <a:pt x="749102" y="2938115"/>
                  <a:pt x="744141" y="2943076"/>
                </a:cubicBezTo>
                <a:lnTo>
                  <a:pt x="736699" y="2957959"/>
                </a:lnTo>
                <a:lnTo>
                  <a:pt x="751582" y="2957959"/>
                </a:lnTo>
                <a:cubicBezTo>
                  <a:pt x="756543" y="2957959"/>
                  <a:pt x="759024" y="2955479"/>
                  <a:pt x="759024" y="2950517"/>
                </a:cubicBezTo>
                <a:cubicBezTo>
                  <a:pt x="763985" y="2945557"/>
                  <a:pt x="766465" y="2943076"/>
                  <a:pt x="766465" y="2943076"/>
                </a:cubicBezTo>
                <a:close/>
                <a:moveTo>
                  <a:pt x="5886152" y="2898428"/>
                </a:moveTo>
                <a:lnTo>
                  <a:pt x="5893593" y="2898428"/>
                </a:lnTo>
                <a:lnTo>
                  <a:pt x="5893593" y="2905869"/>
                </a:lnTo>
                <a:cubicBezTo>
                  <a:pt x="5888632" y="2905869"/>
                  <a:pt x="5886152" y="2903389"/>
                  <a:pt x="5886152" y="2898428"/>
                </a:cubicBezTo>
                <a:close/>
                <a:moveTo>
                  <a:pt x="5878711" y="2883545"/>
                </a:moveTo>
                <a:cubicBezTo>
                  <a:pt x="5883672" y="2883545"/>
                  <a:pt x="5886152" y="2884785"/>
                  <a:pt x="5886152" y="2887265"/>
                </a:cubicBezTo>
                <a:cubicBezTo>
                  <a:pt x="5886152" y="2889746"/>
                  <a:pt x="5886152" y="2890986"/>
                  <a:pt x="5886152" y="2890986"/>
                </a:cubicBezTo>
                <a:close/>
                <a:moveTo>
                  <a:pt x="3579316" y="2876103"/>
                </a:moveTo>
                <a:lnTo>
                  <a:pt x="3571875" y="2883545"/>
                </a:lnTo>
                <a:lnTo>
                  <a:pt x="3579316" y="2883545"/>
                </a:lnTo>
                <a:cubicBezTo>
                  <a:pt x="3584278" y="2883545"/>
                  <a:pt x="3584278" y="2881065"/>
                  <a:pt x="3579316" y="2876103"/>
                </a:cubicBezTo>
                <a:close/>
                <a:moveTo>
                  <a:pt x="5811738" y="2868662"/>
                </a:moveTo>
                <a:lnTo>
                  <a:pt x="5819179" y="2876103"/>
                </a:lnTo>
                <a:cubicBezTo>
                  <a:pt x="5819179" y="2871143"/>
                  <a:pt x="5819179" y="2868662"/>
                  <a:pt x="5819179" y="2868662"/>
                </a:cubicBezTo>
                <a:close/>
                <a:moveTo>
                  <a:pt x="3601641" y="2868662"/>
                </a:moveTo>
                <a:cubicBezTo>
                  <a:pt x="3601641" y="2868662"/>
                  <a:pt x="3599160" y="2871143"/>
                  <a:pt x="3594199" y="2876103"/>
                </a:cubicBezTo>
                <a:cubicBezTo>
                  <a:pt x="3599160" y="2876103"/>
                  <a:pt x="3601641" y="2876103"/>
                  <a:pt x="3601641" y="2876103"/>
                </a:cubicBezTo>
                <a:close/>
                <a:moveTo>
                  <a:pt x="721816" y="2861220"/>
                </a:moveTo>
                <a:cubicBezTo>
                  <a:pt x="721816" y="2866182"/>
                  <a:pt x="719336" y="2869903"/>
                  <a:pt x="714375" y="2872383"/>
                </a:cubicBezTo>
                <a:cubicBezTo>
                  <a:pt x="709414" y="2874863"/>
                  <a:pt x="706934" y="2878584"/>
                  <a:pt x="706934" y="2883545"/>
                </a:cubicBezTo>
                <a:lnTo>
                  <a:pt x="699492" y="2890986"/>
                </a:lnTo>
                <a:cubicBezTo>
                  <a:pt x="689570" y="2890986"/>
                  <a:pt x="687090" y="2893467"/>
                  <a:pt x="692051" y="2898428"/>
                </a:cubicBezTo>
                <a:lnTo>
                  <a:pt x="692051" y="2913310"/>
                </a:lnTo>
                <a:lnTo>
                  <a:pt x="706934" y="2898428"/>
                </a:lnTo>
                <a:cubicBezTo>
                  <a:pt x="731738" y="2878584"/>
                  <a:pt x="741660" y="2866182"/>
                  <a:pt x="736699" y="2861220"/>
                </a:cubicBezTo>
                <a:lnTo>
                  <a:pt x="729258" y="2861220"/>
                </a:lnTo>
                <a:close/>
                <a:moveTo>
                  <a:pt x="692051" y="2861220"/>
                </a:moveTo>
                <a:cubicBezTo>
                  <a:pt x="692051" y="2866182"/>
                  <a:pt x="692051" y="2868662"/>
                  <a:pt x="692051" y="2868662"/>
                </a:cubicBezTo>
                <a:lnTo>
                  <a:pt x="699492" y="2861220"/>
                </a:lnTo>
                <a:cubicBezTo>
                  <a:pt x="699492" y="2861220"/>
                  <a:pt x="697012" y="2861220"/>
                  <a:pt x="692051" y="2861220"/>
                </a:cubicBezTo>
                <a:close/>
                <a:moveTo>
                  <a:pt x="6063816" y="2855640"/>
                </a:moveTo>
                <a:cubicBezTo>
                  <a:pt x="6064436" y="2855640"/>
                  <a:pt x="6064746" y="2856260"/>
                  <a:pt x="6064746" y="2857500"/>
                </a:cubicBezTo>
                <a:cubicBezTo>
                  <a:pt x="6064746" y="2859980"/>
                  <a:pt x="6064746" y="2861220"/>
                  <a:pt x="6064746" y="2861220"/>
                </a:cubicBezTo>
                <a:cubicBezTo>
                  <a:pt x="6064746" y="2866182"/>
                  <a:pt x="6062266" y="2868662"/>
                  <a:pt x="6057304" y="2868662"/>
                </a:cubicBezTo>
                <a:cubicBezTo>
                  <a:pt x="6057304" y="2868662"/>
                  <a:pt x="6057304" y="2866182"/>
                  <a:pt x="6057304" y="2861220"/>
                </a:cubicBezTo>
                <a:cubicBezTo>
                  <a:pt x="6057304" y="2861220"/>
                  <a:pt x="6058545" y="2859980"/>
                  <a:pt x="6061025" y="2857500"/>
                </a:cubicBezTo>
                <a:cubicBezTo>
                  <a:pt x="6062265" y="2856260"/>
                  <a:pt x="6063195" y="2855640"/>
                  <a:pt x="6063816" y="2855640"/>
                </a:cubicBezTo>
                <a:close/>
                <a:moveTo>
                  <a:pt x="840879" y="2853779"/>
                </a:moveTo>
                <a:lnTo>
                  <a:pt x="840879" y="2861220"/>
                </a:lnTo>
                <a:cubicBezTo>
                  <a:pt x="840879" y="2861220"/>
                  <a:pt x="839639" y="2862461"/>
                  <a:pt x="837158" y="2864942"/>
                </a:cubicBezTo>
                <a:cubicBezTo>
                  <a:pt x="834678" y="2867422"/>
                  <a:pt x="833438" y="2868662"/>
                  <a:pt x="833438" y="2868662"/>
                </a:cubicBezTo>
                <a:lnTo>
                  <a:pt x="833438" y="2861220"/>
                </a:lnTo>
                <a:cubicBezTo>
                  <a:pt x="833438" y="2861220"/>
                  <a:pt x="834678" y="2859980"/>
                  <a:pt x="837158" y="2857500"/>
                </a:cubicBezTo>
                <a:cubicBezTo>
                  <a:pt x="839639" y="2855020"/>
                  <a:pt x="840879" y="2853779"/>
                  <a:pt x="840879" y="2853779"/>
                </a:cubicBezTo>
                <a:close/>
                <a:moveTo>
                  <a:pt x="6116836" y="2838896"/>
                </a:moveTo>
                <a:cubicBezTo>
                  <a:pt x="6121797" y="2838896"/>
                  <a:pt x="6124277" y="2840137"/>
                  <a:pt x="6124277" y="2842617"/>
                </a:cubicBezTo>
                <a:cubicBezTo>
                  <a:pt x="6124277" y="2845098"/>
                  <a:pt x="6124277" y="2846338"/>
                  <a:pt x="6124277" y="2846338"/>
                </a:cubicBezTo>
                <a:cubicBezTo>
                  <a:pt x="6124277" y="2846338"/>
                  <a:pt x="6121797" y="2846338"/>
                  <a:pt x="6116836" y="2846338"/>
                </a:cubicBezTo>
                <a:cubicBezTo>
                  <a:pt x="6116836" y="2846338"/>
                  <a:pt x="6116836" y="2843858"/>
                  <a:pt x="6116836" y="2838896"/>
                </a:cubicBezTo>
                <a:close/>
                <a:moveTo>
                  <a:pt x="3705820" y="2831455"/>
                </a:moveTo>
                <a:cubicBezTo>
                  <a:pt x="3705820" y="2831455"/>
                  <a:pt x="3705820" y="2833936"/>
                  <a:pt x="3705820" y="2838896"/>
                </a:cubicBezTo>
                <a:cubicBezTo>
                  <a:pt x="3710781" y="2838896"/>
                  <a:pt x="3713262" y="2838896"/>
                  <a:pt x="3713262" y="2838896"/>
                </a:cubicBezTo>
                <a:cubicBezTo>
                  <a:pt x="3713262" y="2833936"/>
                  <a:pt x="3713262" y="2831455"/>
                  <a:pt x="3713262" y="2831455"/>
                </a:cubicBezTo>
                <a:cubicBezTo>
                  <a:pt x="3708301" y="2831455"/>
                  <a:pt x="3705820" y="2831455"/>
                  <a:pt x="3705820" y="2831455"/>
                </a:cubicBezTo>
                <a:close/>
                <a:moveTo>
                  <a:pt x="6079629" y="2824013"/>
                </a:moveTo>
                <a:lnTo>
                  <a:pt x="6087070" y="2824013"/>
                </a:lnTo>
                <a:lnTo>
                  <a:pt x="6079629" y="2831455"/>
                </a:lnTo>
                <a:cubicBezTo>
                  <a:pt x="6079629" y="2831455"/>
                  <a:pt x="6079629" y="2828975"/>
                  <a:pt x="6079629" y="2824013"/>
                </a:cubicBezTo>
                <a:close/>
                <a:moveTo>
                  <a:pt x="727770" y="2821037"/>
                </a:moveTo>
                <a:lnTo>
                  <a:pt x="727398" y="2822154"/>
                </a:lnTo>
                <a:lnTo>
                  <a:pt x="726777" y="2822360"/>
                </a:lnTo>
                <a:close/>
                <a:moveTo>
                  <a:pt x="507876" y="2818432"/>
                </a:moveTo>
                <a:cubicBezTo>
                  <a:pt x="511597" y="2817192"/>
                  <a:pt x="515938" y="2819053"/>
                  <a:pt x="520898" y="2824013"/>
                </a:cubicBezTo>
                <a:cubicBezTo>
                  <a:pt x="520898" y="2824013"/>
                  <a:pt x="520898" y="2825254"/>
                  <a:pt x="520898" y="2827734"/>
                </a:cubicBezTo>
                <a:cubicBezTo>
                  <a:pt x="520898" y="2830215"/>
                  <a:pt x="518418" y="2831455"/>
                  <a:pt x="513457" y="2831455"/>
                </a:cubicBezTo>
                <a:cubicBezTo>
                  <a:pt x="513457" y="2836416"/>
                  <a:pt x="513457" y="2838896"/>
                  <a:pt x="513457" y="2838896"/>
                </a:cubicBezTo>
                <a:cubicBezTo>
                  <a:pt x="513457" y="2848818"/>
                  <a:pt x="508496" y="2851299"/>
                  <a:pt x="498574" y="2846338"/>
                </a:cubicBezTo>
                <a:cubicBezTo>
                  <a:pt x="493613" y="2841377"/>
                  <a:pt x="493613" y="2836416"/>
                  <a:pt x="498574" y="2831455"/>
                </a:cubicBezTo>
                <a:cubicBezTo>
                  <a:pt x="501055" y="2824013"/>
                  <a:pt x="504155" y="2819673"/>
                  <a:pt x="507876" y="2818432"/>
                </a:cubicBezTo>
                <a:close/>
                <a:moveTo>
                  <a:pt x="5848945" y="2809131"/>
                </a:moveTo>
                <a:cubicBezTo>
                  <a:pt x="5853906" y="2809131"/>
                  <a:pt x="5857627" y="2809131"/>
                  <a:pt x="5860107" y="2809131"/>
                </a:cubicBezTo>
                <a:cubicBezTo>
                  <a:pt x="5862587" y="2809131"/>
                  <a:pt x="5863828" y="2811611"/>
                  <a:pt x="5863828" y="2816572"/>
                </a:cubicBezTo>
                <a:lnTo>
                  <a:pt x="5856386" y="2816572"/>
                </a:lnTo>
                <a:close/>
                <a:moveTo>
                  <a:pt x="699492" y="2809131"/>
                </a:moveTo>
                <a:cubicBezTo>
                  <a:pt x="704453" y="2809131"/>
                  <a:pt x="706934" y="2811611"/>
                  <a:pt x="706934" y="2816572"/>
                </a:cubicBezTo>
                <a:cubicBezTo>
                  <a:pt x="701973" y="2816572"/>
                  <a:pt x="699492" y="2816572"/>
                  <a:pt x="699492" y="2816572"/>
                </a:cubicBezTo>
                <a:cubicBezTo>
                  <a:pt x="699492" y="2811611"/>
                  <a:pt x="699492" y="2809131"/>
                  <a:pt x="699492" y="2809131"/>
                </a:cubicBezTo>
                <a:close/>
                <a:moveTo>
                  <a:pt x="937617" y="2801689"/>
                </a:moveTo>
                <a:lnTo>
                  <a:pt x="930176" y="2809131"/>
                </a:lnTo>
                <a:lnTo>
                  <a:pt x="937617" y="2809131"/>
                </a:lnTo>
                <a:close/>
                <a:moveTo>
                  <a:pt x="773906" y="2801689"/>
                </a:moveTo>
                <a:cubicBezTo>
                  <a:pt x="773906" y="2801689"/>
                  <a:pt x="773906" y="2804170"/>
                  <a:pt x="773906" y="2809131"/>
                </a:cubicBezTo>
                <a:cubicBezTo>
                  <a:pt x="778867" y="2804170"/>
                  <a:pt x="781348" y="2801689"/>
                  <a:pt x="781348" y="2801689"/>
                </a:cubicBezTo>
                <a:close/>
                <a:moveTo>
                  <a:pt x="675308" y="2797969"/>
                </a:moveTo>
                <a:lnTo>
                  <a:pt x="671122" y="2811921"/>
                </a:lnTo>
                <a:cubicBezTo>
                  <a:pt x="670192" y="2817502"/>
                  <a:pt x="669727" y="2824013"/>
                  <a:pt x="669727" y="2831455"/>
                </a:cubicBezTo>
                <a:cubicBezTo>
                  <a:pt x="669727" y="2836416"/>
                  <a:pt x="669727" y="2838896"/>
                  <a:pt x="669727" y="2838896"/>
                </a:cubicBezTo>
                <a:cubicBezTo>
                  <a:pt x="669727" y="2838896"/>
                  <a:pt x="668486" y="2838896"/>
                  <a:pt x="666006" y="2838896"/>
                </a:cubicBezTo>
                <a:cubicBezTo>
                  <a:pt x="663526" y="2838896"/>
                  <a:pt x="659805" y="2840137"/>
                  <a:pt x="654844" y="2842617"/>
                </a:cubicBezTo>
                <a:cubicBezTo>
                  <a:pt x="649883" y="2845098"/>
                  <a:pt x="647402" y="2848818"/>
                  <a:pt x="647402" y="2853779"/>
                </a:cubicBezTo>
                <a:lnTo>
                  <a:pt x="625078" y="2876103"/>
                </a:lnTo>
                <a:cubicBezTo>
                  <a:pt x="625078" y="2866182"/>
                  <a:pt x="630039" y="2856260"/>
                  <a:pt x="639961" y="2846338"/>
                </a:cubicBezTo>
                <a:cubicBezTo>
                  <a:pt x="644922" y="2846338"/>
                  <a:pt x="647402" y="2845098"/>
                  <a:pt x="647402" y="2842617"/>
                </a:cubicBezTo>
                <a:cubicBezTo>
                  <a:pt x="647402" y="2840137"/>
                  <a:pt x="652363" y="2831455"/>
                  <a:pt x="662285" y="2816572"/>
                </a:cubicBezTo>
                <a:cubicBezTo>
                  <a:pt x="667246" y="2811611"/>
                  <a:pt x="670967" y="2806651"/>
                  <a:pt x="673447" y="2801689"/>
                </a:cubicBezTo>
                <a:close/>
                <a:moveTo>
                  <a:pt x="997149" y="2786807"/>
                </a:moveTo>
                <a:lnTo>
                  <a:pt x="982266" y="2794248"/>
                </a:lnTo>
                <a:lnTo>
                  <a:pt x="989707" y="2794248"/>
                </a:lnTo>
                <a:cubicBezTo>
                  <a:pt x="994668" y="2794248"/>
                  <a:pt x="997149" y="2793008"/>
                  <a:pt x="997149" y="2790527"/>
                </a:cubicBezTo>
                <a:cubicBezTo>
                  <a:pt x="997149" y="2788047"/>
                  <a:pt x="997149" y="2786807"/>
                  <a:pt x="997149" y="2786807"/>
                </a:cubicBezTo>
                <a:close/>
                <a:moveTo>
                  <a:pt x="736699" y="2786807"/>
                </a:moveTo>
                <a:cubicBezTo>
                  <a:pt x="731738" y="2786807"/>
                  <a:pt x="729258" y="2789287"/>
                  <a:pt x="729258" y="2794248"/>
                </a:cubicBezTo>
                <a:lnTo>
                  <a:pt x="744141" y="2786807"/>
                </a:lnTo>
                <a:cubicBezTo>
                  <a:pt x="739180" y="2786807"/>
                  <a:pt x="736699" y="2786807"/>
                  <a:pt x="736699" y="2786807"/>
                </a:cubicBezTo>
                <a:close/>
                <a:moveTo>
                  <a:pt x="5802808" y="2780853"/>
                </a:moveTo>
                <a:lnTo>
                  <a:pt x="5804297" y="2781225"/>
                </a:lnTo>
                <a:cubicBezTo>
                  <a:pt x="5806777" y="2782466"/>
                  <a:pt x="5809257" y="2784326"/>
                  <a:pt x="5811738" y="2786807"/>
                </a:cubicBezTo>
                <a:close/>
                <a:moveTo>
                  <a:pt x="788789" y="2779366"/>
                </a:moveTo>
                <a:cubicBezTo>
                  <a:pt x="788789" y="2784326"/>
                  <a:pt x="788789" y="2786807"/>
                  <a:pt x="788789" y="2786807"/>
                </a:cubicBezTo>
                <a:cubicBezTo>
                  <a:pt x="783828" y="2791768"/>
                  <a:pt x="783828" y="2794248"/>
                  <a:pt x="788789" y="2794248"/>
                </a:cubicBezTo>
                <a:cubicBezTo>
                  <a:pt x="788789" y="2794248"/>
                  <a:pt x="791270" y="2791768"/>
                  <a:pt x="796231" y="2786807"/>
                </a:cubicBezTo>
                <a:cubicBezTo>
                  <a:pt x="796231" y="2781846"/>
                  <a:pt x="793750" y="2779366"/>
                  <a:pt x="788789" y="2779366"/>
                </a:cubicBezTo>
                <a:close/>
                <a:moveTo>
                  <a:pt x="5921266" y="2777040"/>
                </a:moveTo>
                <a:cubicBezTo>
                  <a:pt x="5922661" y="2776109"/>
                  <a:pt x="5923359" y="2779366"/>
                  <a:pt x="5923359" y="2786807"/>
                </a:cubicBezTo>
                <a:lnTo>
                  <a:pt x="5915918" y="2786807"/>
                </a:lnTo>
                <a:cubicBezTo>
                  <a:pt x="5915918" y="2786807"/>
                  <a:pt x="5917158" y="2784326"/>
                  <a:pt x="5919638" y="2779366"/>
                </a:cubicBezTo>
                <a:cubicBezTo>
                  <a:pt x="5920259" y="2778125"/>
                  <a:pt x="5920801" y="2777350"/>
                  <a:pt x="5921266" y="2777040"/>
                </a:cubicBezTo>
                <a:close/>
                <a:moveTo>
                  <a:pt x="5973589" y="2775644"/>
                </a:moveTo>
                <a:cubicBezTo>
                  <a:pt x="5974829" y="2775644"/>
                  <a:pt x="5975449" y="2776885"/>
                  <a:pt x="5975449" y="2779366"/>
                </a:cubicBezTo>
                <a:cubicBezTo>
                  <a:pt x="5975449" y="2784326"/>
                  <a:pt x="5972969" y="2786807"/>
                  <a:pt x="5968008" y="2786807"/>
                </a:cubicBezTo>
                <a:cubicBezTo>
                  <a:pt x="5968008" y="2781846"/>
                  <a:pt x="5968008" y="2779366"/>
                  <a:pt x="5968008" y="2779366"/>
                </a:cubicBezTo>
                <a:cubicBezTo>
                  <a:pt x="5970488" y="2776885"/>
                  <a:pt x="5972349" y="2775644"/>
                  <a:pt x="5973589" y="2775644"/>
                </a:cubicBezTo>
                <a:close/>
                <a:moveTo>
                  <a:pt x="5789414" y="2771924"/>
                </a:moveTo>
                <a:lnTo>
                  <a:pt x="5802808" y="2780853"/>
                </a:lnTo>
                <a:lnTo>
                  <a:pt x="5796855" y="2779366"/>
                </a:lnTo>
                <a:close/>
                <a:moveTo>
                  <a:pt x="1012031" y="2771924"/>
                </a:moveTo>
                <a:lnTo>
                  <a:pt x="1004590" y="2779366"/>
                </a:lnTo>
                <a:lnTo>
                  <a:pt x="1012031" y="2779366"/>
                </a:lnTo>
                <a:cubicBezTo>
                  <a:pt x="1012031" y="2774404"/>
                  <a:pt x="1012031" y="2771924"/>
                  <a:pt x="1012031" y="2771924"/>
                </a:cubicBezTo>
                <a:close/>
                <a:moveTo>
                  <a:pt x="5923359" y="2757041"/>
                </a:moveTo>
                <a:cubicBezTo>
                  <a:pt x="5928320" y="2762002"/>
                  <a:pt x="5930801" y="2766963"/>
                  <a:pt x="5930801" y="2771924"/>
                </a:cubicBezTo>
                <a:cubicBezTo>
                  <a:pt x="5920879" y="2766963"/>
                  <a:pt x="5915918" y="2764482"/>
                  <a:pt x="5915918" y="2764482"/>
                </a:cubicBezTo>
                <a:close/>
                <a:moveTo>
                  <a:pt x="959941" y="2757041"/>
                </a:moveTo>
                <a:lnTo>
                  <a:pt x="937617" y="2779366"/>
                </a:lnTo>
                <a:lnTo>
                  <a:pt x="937617" y="2786807"/>
                </a:lnTo>
                <a:cubicBezTo>
                  <a:pt x="942578" y="2786807"/>
                  <a:pt x="945059" y="2786807"/>
                  <a:pt x="945059" y="2786807"/>
                </a:cubicBezTo>
                <a:cubicBezTo>
                  <a:pt x="945059" y="2771924"/>
                  <a:pt x="950020" y="2766963"/>
                  <a:pt x="959941" y="2771924"/>
                </a:cubicBezTo>
                <a:cubicBezTo>
                  <a:pt x="964902" y="2771924"/>
                  <a:pt x="967383" y="2771924"/>
                  <a:pt x="967383" y="2771924"/>
                </a:cubicBezTo>
                <a:cubicBezTo>
                  <a:pt x="967383" y="2766963"/>
                  <a:pt x="967383" y="2764482"/>
                  <a:pt x="967383" y="2764482"/>
                </a:cubicBezTo>
                <a:lnTo>
                  <a:pt x="974824" y="2757041"/>
                </a:lnTo>
                <a:close/>
                <a:moveTo>
                  <a:pt x="5752207" y="2742158"/>
                </a:moveTo>
                <a:cubicBezTo>
                  <a:pt x="5752207" y="2742158"/>
                  <a:pt x="5755927" y="2744639"/>
                  <a:pt x="5763369" y="2749599"/>
                </a:cubicBezTo>
                <a:cubicBezTo>
                  <a:pt x="5770810" y="2754561"/>
                  <a:pt x="5774531" y="2759521"/>
                  <a:pt x="5774531" y="2764482"/>
                </a:cubicBezTo>
                <a:cubicBezTo>
                  <a:pt x="5774531" y="2769444"/>
                  <a:pt x="5769570" y="2766963"/>
                  <a:pt x="5759648" y="2757041"/>
                </a:cubicBezTo>
                <a:close/>
                <a:moveTo>
                  <a:pt x="1123652" y="2742158"/>
                </a:moveTo>
                <a:lnTo>
                  <a:pt x="1116211" y="2764482"/>
                </a:lnTo>
                <a:cubicBezTo>
                  <a:pt x="1116211" y="2764482"/>
                  <a:pt x="1113731" y="2764482"/>
                  <a:pt x="1108770" y="2764482"/>
                </a:cubicBezTo>
                <a:cubicBezTo>
                  <a:pt x="1108770" y="2769444"/>
                  <a:pt x="1108770" y="2771924"/>
                  <a:pt x="1108770" y="2771924"/>
                </a:cubicBezTo>
                <a:lnTo>
                  <a:pt x="1116211" y="2764482"/>
                </a:lnTo>
                <a:cubicBezTo>
                  <a:pt x="1121172" y="2764482"/>
                  <a:pt x="1123652" y="2762002"/>
                  <a:pt x="1123652" y="2757041"/>
                </a:cubicBezTo>
                <a:close/>
                <a:moveTo>
                  <a:pt x="792510" y="2742158"/>
                </a:moveTo>
                <a:cubicBezTo>
                  <a:pt x="790029" y="2742158"/>
                  <a:pt x="788789" y="2744639"/>
                  <a:pt x="788789" y="2749599"/>
                </a:cubicBezTo>
                <a:lnTo>
                  <a:pt x="796231" y="2742158"/>
                </a:lnTo>
                <a:cubicBezTo>
                  <a:pt x="796231" y="2742158"/>
                  <a:pt x="794990" y="2742158"/>
                  <a:pt x="792510" y="2742158"/>
                </a:cubicBezTo>
                <a:close/>
                <a:moveTo>
                  <a:pt x="759024" y="2737507"/>
                </a:moveTo>
                <a:cubicBezTo>
                  <a:pt x="760264" y="2736887"/>
                  <a:pt x="761504" y="2737197"/>
                  <a:pt x="762744" y="2738437"/>
                </a:cubicBezTo>
                <a:cubicBezTo>
                  <a:pt x="765225" y="2740918"/>
                  <a:pt x="763985" y="2744639"/>
                  <a:pt x="759024" y="2749599"/>
                </a:cubicBezTo>
                <a:lnTo>
                  <a:pt x="751582" y="2749599"/>
                </a:lnTo>
                <a:cubicBezTo>
                  <a:pt x="751582" y="2749599"/>
                  <a:pt x="752822" y="2747119"/>
                  <a:pt x="755303" y="2742158"/>
                </a:cubicBezTo>
                <a:cubicBezTo>
                  <a:pt x="756543" y="2739678"/>
                  <a:pt x="757783" y="2738127"/>
                  <a:pt x="759024" y="2737507"/>
                </a:cubicBezTo>
                <a:close/>
                <a:moveTo>
                  <a:pt x="5361533" y="2730996"/>
                </a:moveTo>
                <a:cubicBezTo>
                  <a:pt x="5359053" y="2730996"/>
                  <a:pt x="5357812" y="2732236"/>
                  <a:pt x="5357812" y="2734717"/>
                </a:cubicBezTo>
                <a:cubicBezTo>
                  <a:pt x="5362774" y="2734717"/>
                  <a:pt x="5367734" y="2737197"/>
                  <a:pt x="5372695" y="2742158"/>
                </a:cubicBezTo>
                <a:lnTo>
                  <a:pt x="5395019" y="2742158"/>
                </a:lnTo>
                <a:cubicBezTo>
                  <a:pt x="5395019" y="2737197"/>
                  <a:pt x="5387578" y="2734717"/>
                  <a:pt x="5372695" y="2734717"/>
                </a:cubicBezTo>
                <a:cubicBezTo>
                  <a:pt x="5367734" y="2732236"/>
                  <a:pt x="5364014" y="2730996"/>
                  <a:pt x="5361533" y="2730996"/>
                </a:cubicBezTo>
                <a:close/>
                <a:moveTo>
                  <a:pt x="595313" y="2727275"/>
                </a:moveTo>
                <a:cubicBezTo>
                  <a:pt x="595313" y="2727275"/>
                  <a:pt x="595313" y="2729756"/>
                  <a:pt x="595313" y="2734717"/>
                </a:cubicBezTo>
                <a:lnTo>
                  <a:pt x="587871" y="2742158"/>
                </a:lnTo>
                <a:cubicBezTo>
                  <a:pt x="587871" y="2742158"/>
                  <a:pt x="587871" y="2739678"/>
                  <a:pt x="587871" y="2734717"/>
                </a:cubicBezTo>
                <a:cubicBezTo>
                  <a:pt x="587871" y="2734717"/>
                  <a:pt x="587871" y="2733477"/>
                  <a:pt x="587871" y="2730996"/>
                </a:cubicBezTo>
                <a:cubicBezTo>
                  <a:pt x="587871" y="2728516"/>
                  <a:pt x="590352" y="2727275"/>
                  <a:pt x="595313" y="2727275"/>
                </a:cubicBezTo>
                <a:close/>
                <a:moveTo>
                  <a:pt x="6146601" y="2719834"/>
                </a:moveTo>
                <a:cubicBezTo>
                  <a:pt x="6146601" y="2719834"/>
                  <a:pt x="6149081" y="2719834"/>
                  <a:pt x="6154043" y="2719834"/>
                </a:cubicBezTo>
                <a:cubicBezTo>
                  <a:pt x="6154043" y="2724795"/>
                  <a:pt x="6154043" y="2727275"/>
                  <a:pt x="6154043" y="2727275"/>
                </a:cubicBezTo>
                <a:cubicBezTo>
                  <a:pt x="6154043" y="2727275"/>
                  <a:pt x="6151563" y="2726035"/>
                  <a:pt x="6146601" y="2723554"/>
                </a:cubicBezTo>
                <a:cubicBezTo>
                  <a:pt x="6141640" y="2721074"/>
                  <a:pt x="6141640" y="2719834"/>
                  <a:pt x="6146601" y="2719834"/>
                </a:cubicBezTo>
                <a:close/>
                <a:moveTo>
                  <a:pt x="5543847" y="2719834"/>
                </a:moveTo>
                <a:cubicBezTo>
                  <a:pt x="5548809" y="2719834"/>
                  <a:pt x="5551289" y="2719834"/>
                  <a:pt x="5551289" y="2719834"/>
                </a:cubicBezTo>
                <a:cubicBezTo>
                  <a:pt x="5556250" y="2724795"/>
                  <a:pt x="5556250" y="2727275"/>
                  <a:pt x="5551289" y="2727275"/>
                </a:cubicBezTo>
                <a:cubicBezTo>
                  <a:pt x="5546327" y="2727275"/>
                  <a:pt x="5543847" y="2724795"/>
                  <a:pt x="5543847" y="2719834"/>
                </a:cubicBezTo>
                <a:close/>
                <a:moveTo>
                  <a:pt x="5208984" y="2712392"/>
                </a:moveTo>
                <a:cubicBezTo>
                  <a:pt x="5204023" y="2717354"/>
                  <a:pt x="5202783" y="2721074"/>
                  <a:pt x="5205263" y="2723554"/>
                </a:cubicBezTo>
                <a:cubicBezTo>
                  <a:pt x="5207743" y="2726035"/>
                  <a:pt x="5210225" y="2727275"/>
                  <a:pt x="5212705" y="2727275"/>
                </a:cubicBezTo>
                <a:cubicBezTo>
                  <a:pt x="5215185" y="2727275"/>
                  <a:pt x="5216426" y="2724795"/>
                  <a:pt x="5216426" y="2719834"/>
                </a:cubicBezTo>
                <a:cubicBezTo>
                  <a:pt x="5216426" y="2714873"/>
                  <a:pt x="5213945" y="2712392"/>
                  <a:pt x="5208984" y="2712392"/>
                </a:cubicBezTo>
                <a:close/>
                <a:moveTo>
                  <a:pt x="5052715" y="2704951"/>
                </a:moveTo>
                <a:lnTo>
                  <a:pt x="5060156" y="2719834"/>
                </a:lnTo>
                <a:lnTo>
                  <a:pt x="5067597" y="2719834"/>
                </a:lnTo>
                <a:cubicBezTo>
                  <a:pt x="5067597" y="2709912"/>
                  <a:pt x="5062636" y="2704951"/>
                  <a:pt x="5052715" y="2704951"/>
                </a:cubicBezTo>
                <a:close/>
                <a:moveTo>
                  <a:pt x="974824" y="2704951"/>
                </a:moveTo>
                <a:cubicBezTo>
                  <a:pt x="974824" y="2704951"/>
                  <a:pt x="974824" y="2707432"/>
                  <a:pt x="974824" y="2712392"/>
                </a:cubicBezTo>
                <a:cubicBezTo>
                  <a:pt x="979785" y="2712392"/>
                  <a:pt x="982266" y="2709912"/>
                  <a:pt x="982266" y="2704951"/>
                </a:cubicBezTo>
                <a:close/>
                <a:moveTo>
                  <a:pt x="930176" y="2704951"/>
                </a:moveTo>
                <a:lnTo>
                  <a:pt x="937617" y="2704951"/>
                </a:lnTo>
                <a:cubicBezTo>
                  <a:pt x="937617" y="2709912"/>
                  <a:pt x="935137" y="2712392"/>
                  <a:pt x="930176" y="2712392"/>
                </a:cubicBezTo>
                <a:cubicBezTo>
                  <a:pt x="930176" y="2712392"/>
                  <a:pt x="930176" y="2709912"/>
                  <a:pt x="930176" y="2704951"/>
                </a:cubicBezTo>
                <a:close/>
                <a:moveTo>
                  <a:pt x="863203" y="2704951"/>
                </a:moveTo>
                <a:cubicBezTo>
                  <a:pt x="858242" y="2709912"/>
                  <a:pt x="855762" y="2712392"/>
                  <a:pt x="855762" y="2712392"/>
                </a:cubicBezTo>
                <a:lnTo>
                  <a:pt x="863203" y="2712392"/>
                </a:lnTo>
                <a:close/>
                <a:moveTo>
                  <a:pt x="840879" y="2704951"/>
                </a:moveTo>
                <a:lnTo>
                  <a:pt x="818555" y="2749599"/>
                </a:lnTo>
                <a:cubicBezTo>
                  <a:pt x="818555" y="2749599"/>
                  <a:pt x="822275" y="2744639"/>
                  <a:pt x="829717" y="2734717"/>
                </a:cubicBezTo>
                <a:cubicBezTo>
                  <a:pt x="837158" y="2724795"/>
                  <a:pt x="843359" y="2717354"/>
                  <a:pt x="848320" y="2712392"/>
                </a:cubicBezTo>
                <a:close/>
                <a:moveTo>
                  <a:pt x="595313" y="2704951"/>
                </a:moveTo>
                <a:cubicBezTo>
                  <a:pt x="600274" y="2704951"/>
                  <a:pt x="602754" y="2707432"/>
                  <a:pt x="602754" y="2712392"/>
                </a:cubicBezTo>
                <a:cubicBezTo>
                  <a:pt x="602754" y="2717354"/>
                  <a:pt x="600274" y="2719834"/>
                  <a:pt x="595313" y="2719834"/>
                </a:cubicBezTo>
                <a:cubicBezTo>
                  <a:pt x="590352" y="2719834"/>
                  <a:pt x="589111" y="2717354"/>
                  <a:pt x="591592" y="2712392"/>
                </a:cubicBezTo>
                <a:cubicBezTo>
                  <a:pt x="594072" y="2707432"/>
                  <a:pt x="595313" y="2704951"/>
                  <a:pt x="595313" y="2704951"/>
                </a:cubicBezTo>
                <a:close/>
                <a:moveTo>
                  <a:pt x="6072187" y="2697510"/>
                </a:moveTo>
                <a:cubicBezTo>
                  <a:pt x="6072187" y="2697510"/>
                  <a:pt x="6074667" y="2697510"/>
                  <a:pt x="6079629" y="2697510"/>
                </a:cubicBezTo>
                <a:cubicBezTo>
                  <a:pt x="6084590" y="2697510"/>
                  <a:pt x="6087070" y="2698750"/>
                  <a:pt x="6087070" y="2701231"/>
                </a:cubicBezTo>
                <a:cubicBezTo>
                  <a:pt x="6087070" y="2703711"/>
                  <a:pt x="6084590" y="2704951"/>
                  <a:pt x="6079629" y="2704951"/>
                </a:cubicBezTo>
                <a:close/>
                <a:moveTo>
                  <a:pt x="5811738" y="2697510"/>
                </a:moveTo>
                <a:cubicBezTo>
                  <a:pt x="5816699" y="2697510"/>
                  <a:pt x="5819179" y="2697510"/>
                  <a:pt x="5819179" y="2697510"/>
                </a:cubicBezTo>
                <a:cubicBezTo>
                  <a:pt x="5814218" y="2702471"/>
                  <a:pt x="5811738" y="2704951"/>
                  <a:pt x="5811738" y="2704951"/>
                </a:cubicBezTo>
                <a:close/>
                <a:moveTo>
                  <a:pt x="822275" y="2697510"/>
                </a:moveTo>
                <a:cubicBezTo>
                  <a:pt x="819795" y="2697510"/>
                  <a:pt x="818555" y="2699990"/>
                  <a:pt x="818555" y="2704951"/>
                </a:cubicBezTo>
                <a:cubicBezTo>
                  <a:pt x="818555" y="2704951"/>
                  <a:pt x="821035" y="2704951"/>
                  <a:pt x="825996" y="2704951"/>
                </a:cubicBezTo>
                <a:cubicBezTo>
                  <a:pt x="825996" y="2699990"/>
                  <a:pt x="825996" y="2697510"/>
                  <a:pt x="825996" y="2697510"/>
                </a:cubicBezTo>
                <a:cubicBezTo>
                  <a:pt x="825996" y="2697510"/>
                  <a:pt x="824756" y="2697510"/>
                  <a:pt x="822275" y="2697510"/>
                </a:cubicBezTo>
                <a:close/>
                <a:moveTo>
                  <a:pt x="5916848" y="2692859"/>
                </a:moveTo>
                <a:cubicBezTo>
                  <a:pt x="5917468" y="2692239"/>
                  <a:pt x="5918398" y="2692549"/>
                  <a:pt x="5919638" y="2693789"/>
                </a:cubicBezTo>
                <a:cubicBezTo>
                  <a:pt x="5922118" y="2696269"/>
                  <a:pt x="5923359" y="2697510"/>
                  <a:pt x="5923359" y="2697510"/>
                </a:cubicBezTo>
                <a:cubicBezTo>
                  <a:pt x="5923359" y="2697510"/>
                  <a:pt x="5920879" y="2697510"/>
                  <a:pt x="5915918" y="2697510"/>
                </a:cubicBezTo>
                <a:cubicBezTo>
                  <a:pt x="5915918" y="2695029"/>
                  <a:pt x="5916228" y="2693479"/>
                  <a:pt x="5916848" y="2692859"/>
                </a:cubicBezTo>
                <a:close/>
                <a:moveTo>
                  <a:pt x="5395019" y="2690068"/>
                </a:moveTo>
                <a:lnTo>
                  <a:pt x="5402461" y="2697510"/>
                </a:lnTo>
                <a:lnTo>
                  <a:pt x="5417343" y="2697510"/>
                </a:lnTo>
                <a:cubicBezTo>
                  <a:pt x="5417343" y="2692549"/>
                  <a:pt x="5417343" y="2690068"/>
                  <a:pt x="5417343" y="2690068"/>
                </a:cubicBezTo>
                <a:cubicBezTo>
                  <a:pt x="5412382" y="2690068"/>
                  <a:pt x="5404941" y="2690068"/>
                  <a:pt x="5395019" y="2690068"/>
                </a:cubicBezTo>
                <a:close/>
                <a:moveTo>
                  <a:pt x="863203" y="2690068"/>
                </a:moveTo>
                <a:lnTo>
                  <a:pt x="855762" y="2697510"/>
                </a:lnTo>
                <a:lnTo>
                  <a:pt x="863203" y="2697510"/>
                </a:lnTo>
                <a:lnTo>
                  <a:pt x="870645" y="2690068"/>
                </a:lnTo>
                <a:close/>
                <a:moveTo>
                  <a:pt x="781348" y="2690068"/>
                </a:moveTo>
                <a:cubicBezTo>
                  <a:pt x="781348" y="2695029"/>
                  <a:pt x="781348" y="2697510"/>
                  <a:pt x="781348" y="2697510"/>
                </a:cubicBezTo>
                <a:cubicBezTo>
                  <a:pt x="781348" y="2697510"/>
                  <a:pt x="778867" y="2697510"/>
                  <a:pt x="773906" y="2697510"/>
                </a:cubicBezTo>
                <a:cubicBezTo>
                  <a:pt x="773906" y="2692549"/>
                  <a:pt x="776387" y="2690068"/>
                  <a:pt x="781348" y="2690068"/>
                </a:cubicBezTo>
                <a:close/>
                <a:moveTo>
                  <a:pt x="900410" y="2682627"/>
                </a:moveTo>
                <a:cubicBezTo>
                  <a:pt x="900410" y="2682627"/>
                  <a:pt x="900410" y="2685107"/>
                  <a:pt x="900410" y="2690068"/>
                </a:cubicBezTo>
                <a:cubicBezTo>
                  <a:pt x="905371" y="2690068"/>
                  <a:pt x="907852" y="2690068"/>
                  <a:pt x="907852" y="2690068"/>
                </a:cubicBezTo>
                <a:cubicBezTo>
                  <a:pt x="907852" y="2690068"/>
                  <a:pt x="907852" y="2687588"/>
                  <a:pt x="907852" y="2682627"/>
                </a:cubicBezTo>
                <a:cubicBezTo>
                  <a:pt x="907852" y="2682627"/>
                  <a:pt x="905371" y="2682627"/>
                  <a:pt x="900410" y="2682627"/>
                </a:cubicBezTo>
                <a:close/>
                <a:moveTo>
                  <a:pt x="759024" y="2682627"/>
                </a:moveTo>
                <a:cubicBezTo>
                  <a:pt x="754063" y="2692549"/>
                  <a:pt x="751582" y="2699990"/>
                  <a:pt x="751582" y="2704951"/>
                </a:cubicBezTo>
                <a:lnTo>
                  <a:pt x="773906" y="2697510"/>
                </a:lnTo>
                <a:cubicBezTo>
                  <a:pt x="773906" y="2697510"/>
                  <a:pt x="773906" y="2699990"/>
                  <a:pt x="773906" y="2704951"/>
                </a:cubicBezTo>
                <a:cubicBezTo>
                  <a:pt x="773906" y="2709912"/>
                  <a:pt x="771426" y="2714873"/>
                  <a:pt x="766465" y="2719834"/>
                </a:cubicBezTo>
                <a:cubicBezTo>
                  <a:pt x="761504" y="2724795"/>
                  <a:pt x="759024" y="2727275"/>
                  <a:pt x="759024" y="2727275"/>
                </a:cubicBezTo>
                <a:cubicBezTo>
                  <a:pt x="749102" y="2722314"/>
                  <a:pt x="742900" y="2721074"/>
                  <a:pt x="740420" y="2723554"/>
                </a:cubicBezTo>
                <a:cubicBezTo>
                  <a:pt x="737940" y="2726035"/>
                  <a:pt x="729258" y="2737197"/>
                  <a:pt x="714375" y="2757041"/>
                </a:cubicBezTo>
                <a:cubicBezTo>
                  <a:pt x="704453" y="2776885"/>
                  <a:pt x="697012" y="2786807"/>
                  <a:pt x="692051" y="2786807"/>
                </a:cubicBezTo>
                <a:cubicBezTo>
                  <a:pt x="688330" y="2786807"/>
                  <a:pt x="685075" y="2787737"/>
                  <a:pt x="682284" y="2789597"/>
                </a:cubicBezTo>
                <a:lnTo>
                  <a:pt x="675308" y="2797969"/>
                </a:lnTo>
                <a:lnTo>
                  <a:pt x="676238" y="2796108"/>
                </a:lnTo>
                <a:cubicBezTo>
                  <a:pt x="676858" y="2794868"/>
                  <a:pt x="677168" y="2794248"/>
                  <a:pt x="677168" y="2794248"/>
                </a:cubicBezTo>
                <a:lnTo>
                  <a:pt x="692051" y="2779366"/>
                </a:lnTo>
                <a:cubicBezTo>
                  <a:pt x="697012" y="2764482"/>
                  <a:pt x="699492" y="2757041"/>
                  <a:pt x="699492" y="2757041"/>
                </a:cubicBezTo>
                <a:cubicBezTo>
                  <a:pt x="699492" y="2757041"/>
                  <a:pt x="700733" y="2755801"/>
                  <a:pt x="703213" y="2753320"/>
                </a:cubicBezTo>
                <a:cubicBezTo>
                  <a:pt x="705693" y="2750840"/>
                  <a:pt x="709414" y="2747119"/>
                  <a:pt x="714375" y="2742158"/>
                </a:cubicBezTo>
                <a:cubicBezTo>
                  <a:pt x="719336" y="2737197"/>
                  <a:pt x="721816" y="2734717"/>
                  <a:pt x="721816" y="2734717"/>
                </a:cubicBezTo>
                <a:cubicBezTo>
                  <a:pt x="721816" y="2729756"/>
                  <a:pt x="724297" y="2723554"/>
                  <a:pt x="729258" y="2716113"/>
                </a:cubicBezTo>
                <a:cubicBezTo>
                  <a:pt x="734219" y="2708672"/>
                  <a:pt x="740420" y="2701231"/>
                  <a:pt x="747861" y="2693789"/>
                </a:cubicBezTo>
                <a:cubicBezTo>
                  <a:pt x="755303" y="2686347"/>
                  <a:pt x="759024" y="2682627"/>
                  <a:pt x="759024" y="2682627"/>
                </a:cubicBezTo>
                <a:close/>
                <a:moveTo>
                  <a:pt x="610195" y="2682627"/>
                </a:moveTo>
                <a:cubicBezTo>
                  <a:pt x="610195" y="2682627"/>
                  <a:pt x="612676" y="2682627"/>
                  <a:pt x="617637" y="2682627"/>
                </a:cubicBezTo>
                <a:cubicBezTo>
                  <a:pt x="617637" y="2692549"/>
                  <a:pt x="615156" y="2695029"/>
                  <a:pt x="610195" y="2690068"/>
                </a:cubicBezTo>
                <a:cubicBezTo>
                  <a:pt x="610195" y="2685107"/>
                  <a:pt x="610195" y="2682627"/>
                  <a:pt x="610195" y="2682627"/>
                </a:cubicBezTo>
                <a:close/>
                <a:moveTo>
                  <a:pt x="6001494" y="2675185"/>
                </a:moveTo>
                <a:cubicBezTo>
                  <a:pt x="6003974" y="2675185"/>
                  <a:pt x="6005215" y="2677666"/>
                  <a:pt x="6005215" y="2682627"/>
                </a:cubicBezTo>
                <a:cubicBezTo>
                  <a:pt x="6000253" y="2682627"/>
                  <a:pt x="5997773" y="2682627"/>
                  <a:pt x="5997773" y="2682627"/>
                </a:cubicBezTo>
                <a:cubicBezTo>
                  <a:pt x="5997773" y="2677666"/>
                  <a:pt x="5999014" y="2675185"/>
                  <a:pt x="6001494" y="2675185"/>
                </a:cubicBezTo>
                <a:close/>
                <a:moveTo>
                  <a:pt x="5774531" y="2675185"/>
                </a:moveTo>
                <a:cubicBezTo>
                  <a:pt x="5779492" y="2680147"/>
                  <a:pt x="5779492" y="2682627"/>
                  <a:pt x="5774531" y="2682627"/>
                </a:cubicBezTo>
                <a:cubicBezTo>
                  <a:pt x="5769570" y="2682627"/>
                  <a:pt x="5768330" y="2681387"/>
                  <a:pt x="5770810" y="2678906"/>
                </a:cubicBezTo>
                <a:cubicBezTo>
                  <a:pt x="5773290" y="2676426"/>
                  <a:pt x="5774531" y="2675185"/>
                  <a:pt x="5774531" y="2675185"/>
                </a:cubicBezTo>
                <a:close/>
                <a:moveTo>
                  <a:pt x="6015447" y="2670534"/>
                </a:moveTo>
                <a:cubicBezTo>
                  <a:pt x="6017307" y="2669915"/>
                  <a:pt x="6020097" y="2670225"/>
                  <a:pt x="6023818" y="2671465"/>
                </a:cubicBezTo>
                <a:cubicBezTo>
                  <a:pt x="6031260" y="2673945"/>
                  <a:pt x="6036221" y="2676426"/>
                  <a:pt x="6038701" y="2678906"/>
                </a:cubicBezTo>
                <a:cubicBezTo>
                  <a:pt x="6041181" y="2681387"/>
                  <a:pt x="6042422" y="2682627"/>
                  <a:pt x="6042422" y="2682627"/>
                </a:cubicBezTo>
                <a:cubicBezTo>
                  <a:pt x="6042422" y="2682627"/>
                  <a:pt x="6043662" y="2682627"/>
                  <a:pt x="6046142" y="2682627"/>
                </a:cubicBezTo>
                <a:cubicBezTo>
                  <a:pt x="6048622" y="2682627"/>
                  <a:pt x="6052343" y="2682627"/>
                  <a:pt x="6057304" y="2682627"/>
                </a:cubicBezTo>
                <a:lnTo>
                  <a:pt x="6057304" y="2690068"/>
                </a:lnTo>
                <a:cubicBezTo>
                  <a:pt x="6047383" y="2695029"/>
                  <a:pt x="6039942" y="2695029"/>
                  <a:pt x="6034980" y="2690068"/>
                </a:cubicBezTo>
                <a:cubicBezTo>
                  <a:pt x="6020097" y="2685107"/>
                  <a:pt x="6012656" y="2680147"/>
                  <a:pt x="6012656" y="2675185"/>
                </a:cubicBezTo>
                <a:cubicBezTo>
                  <a:pt x="6012656" y="2672705"/>
                  <a:pt x="6013586" y="2671155"/>
                  <a:pt x="6015447" y="2670534"/>
                </a:cubicBezTo>
                <a:close/>
                <a:moveTo>
                  <a:pt x="5521523" y="2670534"/>
                </a:moveTo>
                <a:cubicBezTo>
                  <a:pt x="5520283" y="2671155"/>
                  <a:pt x="5519043" y="2672705"/>
                  <a:pt x="5517802" y="2675185"/>
                </a:cubicBezTo>
                <a:cubicBezTo>
                  <a:pt x="5515322" y="2680147"/>
                  <a:pt x="5515322" y="2682627"/>
                  <a:pt x="5517802" y="2682627"/>
                </a:cubicBezTo>
                <a:cubicBezTo>
                  <a:pt x="5520283" y="2682627"/>
                  <a:pt x="5521523" y="2683867"/>
                  <a:pt x="5521523" y="2686347"/>
                </a:cubicBezTo>
                <a:cubicBezTo>
                  <a:pt x="5521523" y="2688828"/>
                  <a:pt x="5521523" y="2692549"/>
                  <a:pt x="5521523" y="2697510"/>
                </a:cubicBezTo>
                <a:cubicBezTo>
                  <a:pt x="5531445" y="2697510"/>
                  <a:pt x="5536406" y="2695029"/>
                  <a:pt x="5536406" y="2690068"/>
                </a:cubicBezTo>
                <a:cubicBezTo>
                  <a:pt x="5536406" y="2690068"/>
                  <a:pt x="5536406" y="2688828"/>
                  <a:pt x="5536406" y="2686347"/>
                </a:cubicBezTo>
                <a:cubicBezTo>
                  <a:pt x="5536406" y="2683867"/>
                  <a:pt x="5533926" y="2682627"/>
                  <a:pt x="5528965" y="2682627"/>
                </a:cubicBezTo>
                <a:cubicBezTo>
                  <a:pt x="5528965" y="2682627"/>
                  <a:pt x="5528965" y="2681387"/>
                  <a:pt x="5528965" y="2678906"/>
                </a:cubicBezTo>
                <a:cubicBezTo>
                  <a:pt x="5528965" y="2676426"/>
                  <a:pt x="5527724" y="2673945"/>
                  <a:pt x="5525244" y="2671465"/>
                </a:cubicBezTo>
                <a:cubicBezTo>
                  <a:pt x="5524004" y="2670225"/>
                  <a:pt x="5522763" y="2669915"/>
                  <a:pt x="5521523" y="2670534"/>
                </a:cubicBezTo>
                <a:close/>
                <a:moveTo>
                  <a:pt x="5982890" y="2667744"/>
                </a:moveTo>
                <a:lnTo>
                  <a:pt x="5975449" y="2675185"/>
                </a:lnTo>
                <a:cubicBezTo>
                  <a:pt x="5970488" y="2675185"/>
                  <a:pt x="5968008" y="2675185"/>
                  <a:pt x="5968008" y="2675185"/>
                </a:cubicBezTo>
                <a:close/>
                <a:moveTo>
                  <a:pt x="5581054" y="2667744"/>
                </a:moveTo>
                <a:lnTo>
                  <a:pt x="5595937" y="2675185"/>
                </a:lnTo>
                <a:cubicBezTo>
                  <a:pt x="5595937" y="2675185"/>
                  <a:pt x="5590976" y="2675185"/>
                  <a:pt x="5581054" y="2675185"/>
                </a:cubicBezTo>
                <a:cubicBezTo>
                  <a:pt x="5576093" y="2675185"/>
                  <a:pt x="5573613" y="2675185"/>
                  <a:pt x="5573613" y="2675185"/>
                </a:cubicBezTo>
                <a:cubicBezTo>
                  <a:pt x="5573613" y="2670225"/>
                  <a:pt x="5576093" y="2667744"/>
                  <a:pt x="5581054" y="2667744"/>
                </a:cubicBezTo>
                <a:close/>
                <a:moveTo>
                  <a:pt x="5558730" y="2667744"/>
                </a:moveTo>
                <a:cubicBezTo>
                  <a:pt x="5563692" y="2667744"/>
                  <a:pt x="5566172" y="2670225"/>
                  <a:pt x="5566172" y="2675185"/>
                </a:cubicBezTo>
                <a:cubicBezTo>
                  <a:pt x="5566172" y="2675185"/>
                  <a:pt x="5563692" y="2675185"/>
                  <a:pt x="5558730" y="2675185"/>
                </a:cubicBezTo>
                <a:cubicBezTo>
                  <a:pt x="5553769" y="2670225"/>
                  <a:pt x="5553769" y="2667744"/>
                  <a:pt x="5558730" y="2667744"/>
                </a:cubicBezTo>
                <a:close/>
                <a:moveTo>
                  <a:pt x="1034356" y="2667744"/>
                </a:moveTo>
                <a:cubicBezTo>
                  <a:pt x="1034356" y="2667744"/>
                  <a:pt x="1031875" y="2670225"/>
                  <a:pt x="1026914" y="2675185"/>
                </a:cubicBezTo>
                <a:cubicBezTo>
                  <a:pt x="1021953" y="2680147"/>
                  <a:pt x="1016992" y="2686347"/>
                  <a:pt x="1012031" y="2693789"/>
                </a:cubicBezTo>
                <a:cubicBezTo>
                  <a:pt x="1007070" y="2701231"/>
                  <a:pt x="1000869" y="2708672"/>
                  <a:pt x="993428" y="2716113"/>
                </a:cubicBezTo>
                <a:cubicBezTo>
                  <a:pt x="985987" y="2723554"/>
                  <a:pt x="982266" y="2727275"/>
                  <a:pt x="982266" y="2727275"/>
                </a:cubicBezTo>
                <a:cubicBezTo>
                  <a:pt x="992188" y="2722314"/>
                  <a:pt x="999629" y="2717354"/>
                  <a:pt x="1004590" y="2712392"/>
                </a:cubicBezTo>
                <a:cubicBezTo>
                  <a:pt x="1004590" y="2707432"/>
                  <a:pt x="1005830" y="2704951"/>
                  <a:pt x="1008311" y="2704951"/>
                </a:cubicBezTo>
                <a:cubicBezTo>
                  <a:pt x="1010791" y="2704951"/>
                  <a:pt x="1019473" y="2699990"/>
                  <a:pt x="1034356" y="2690068"/>
                </a:cubicBezTo>
                <a:lnTo>
                  <a:pt x="1041797" y="2667744"/>
                </a:lnTo>
                <a:cubicBezTo>
                  <a:pt x="1036836" y="2667744"/>
                  <a:pt x="1034356" y="2667744"/>
                  <a:pt x="1034356" y="2667744"/>
                </a:cubicBezTo>
                <a:close/>
                <a:moveTo>
                  <a:pt x="967383" y="2667744"/>
                </a:moveTo>
                <a:lnTo>
                  <a:pt x="974824" y="2667744"/>
                </a:lnTo>
                <a:lnTo>
                  <a:pt x="959941" y="2675185"/>
                </a:lnTo>
                <a:close/>
                <a:moveTo>
                  <a:pt x="907852" y="2667744"/>
                </a:moveTo>
                <a:lnTo>
                  <a:pt x="907852" y="2675185"/>
                </a:lnTo>
                <a:lnTo>
                  <a:pt x="915293" y="2675185"/>
                </a:lnTo>
                <a:cubicBezTo>
                  <a:pt x="915293" y="2670225"/>
                  <a:pt x="912813" y="2667744"/>
                  <a:pt x="907852" y="2667744"/>
                </a:cubicBezTo>
                <a:close/>
                <a:moveTo>
                  <a:pt x="5759648" y="2660303"/>
                </a:moveTo>
                <a:cubicBezTo>
                  <a:pt x="5759648" y="2660303"/>
                  <a:pt x="5759648" y="2664023"/>
                  <a:pt x="5759648" y="2671465"/>
                </a:cubicBezTo>
                <a:cubicBezTo>
                  <a:pt x="5759648" y="2678906"/>
                  <a:pt x="5754687" y="2682627"/>
                  <a:pt x="5744765" y="2682627"/>
                </a:cubicBezTo>
                <a:cubicBezTo>
                  <a:pt x="5744765" y="2682627"/>
                  <a:pt x="5744765" y="2680147"/>
                  <a:pt x="5744765" y="2675185"/>
                </a:cubicBezTo>
                <a:cubicBezTo>
                  <a:pt x="5749727" y="2670225"/>
                  <a:pt x="5752207" y="2667744"/>
                  <a:pt x="5752207" y="2667744"/>
                </a:cubicBezTo>
                <a:close/>
                <a:moveTo>
                  <a:pt x="4889004" y="2660303"/>
                </a:moveTo>
                <a:cubicBezTo>
                  <a:pt x="4889004" y="2665264"/>
                  <a:pt x="4890244" y="2667744"/>
                  <a:pt x="4892724" y="2667744"/>
                </a:cubicBezTo>
                <a:cubicBezTo>
                  <a:pt x="4895204" y="2667744"/>
                  <a:pt x="4896445" y="2665264"/>
                  <a:pt x="4896445" y="2660303"/>
                </a:cubicBezTo>
                <a:cubicBezTo>
                  <a:pt x="4896445" y="2660303"/>
                  <a:pt x="4893965" y="2660303"/>
                  <a:pt x="4889004" y="2660303"/>
                </a:cubicBezTo>
                <a:close/>
                <a:moveTo>
                  <a:pt x="4829472" y="2660303"/>
                </a:moveTo>
                <a:lnTo>
                  <a:pt x="4836914" y="2667744"/>
                </a:lnTo>
                <a:lnTo>
                  <a:pt x="4851797" y="2667744"/>
                </a:lnTo>
                <a:cubicBezTo>
                  <a:pt x="4846835" y="2662783"/>
                  <a:pt x="4839394" y="2660303"/>
                  <a:pt x="4829472" y="2660303"/>
                </a:cubicBezTo>
                <a:close/>
                <a:moveTo>
                  <a:pt x="6040561" y="2656582"/>
                </a:moveTo>
                <a:cubicBezTo>
                  <a:pt x="6041801" y="2656582"/>
                  <a:pt x="6042422" y="2657822"/>
                  <a:pt x="6042422" y="2660303"/>
                </a:cubicBezTo>
                <a:lnTo>
                  <a:pt x="6034980" y="2660303"/>
                </a:lnTo>
                <a:cubicBezTo>
                  <a:pt x="6037461" y="2657822"/>
                  <a:pt x="6039321" y="2656582"/>
                  <a:pt x="6040561" y="2656582"/>
                </a:cubicBezTo>
                <a:close/>
                <a:moveTo>
                  <a:pt x="4814590" y="2652861"/>
                </a:moveTo>
                <a:lnTo>
                  <a:pt x="4807148" y="2660303"/>
                </a:lnTo>
                <a:cubicBezTo>
                  <a:pt x="4807148" y="2660303"/>
                  <a:pt x="4809628" y="2660303"/>
                  <a:pt x="4814590" y="2660303"/>
                </a:cubicBezTo>
                <a:cubicBezTo>
                  <a:pt x="4819551" y="2655342"/>
                  <a:pt x="4819551" y="2652861"/>
                  <a:pt x="4814590" y="2652861"/>
                </a:cubicBezTo>
                <a:close/>
                <a:moveTo>
                  <a:pt x="5641051" y="2650536"/>
                </a:moveTo>
                <a:cubicBezTo>
                  <a:pt x="5641981" y="2649605"/>
                  <a:pt x="5644306" y="2652861"/>
                  <a:pt x="5648027" y="2660303"/>
                </a:cubicBezTo>
                <a:cubicBezTo>
                  <a:pt x="5643066" y="2660303"/>
                  <a:pt x="5640586" y="2657822"/>
                  <a:pt x="5640586" y="2652861"/>
                </a:cubicBezTo>
                <a:cubicBezTo>
                  <a:pt x="5640586" y="2651621"/>
                  <a:pt x="5640741" y="2650846"/>
                  <a:pt x="5641051" y="2650536"/>
                </a:cubicBezTo>
                <a:close/>
                <a:moveTo>
                  <a:pt x="5625703" y="2645420"/>
                </a:moveTo>
                <a:cubicBezTo>
                  <a:pt x="5630664" y="2645420"/>
                  <a:pt x="5633144" y="2645420"/>
                  <a:pt x="5633144" y="2645420"/>
                </a:cubicBezTo>
                <a:cubicBezTo>
                  <a:pt x="5633144" y="2650381"/>
                  <a:pt x="5633144" y="2652861"/>
                  <a:pt x="5633144" y="2652861"/>
                </a:cubicBezTo>
                <a:cubicBezTo>
                  <a:pt x="5628183" y="2652861"/>
                  <a:pt x="5625703" y="2650381"/>
                  <a:pt x="5625703" y="2645420"/>
                </a:cubicBezTo>
                <a:close/>
                <a:moveTo>
                  <a:pt x="5599658" y="2645420"/>
                </a:moveTo>
                <a:cubicBezTo>
                  <a:pt x="5602138" y="2645420"/>
                  <a:pt x="5603379" y="2647900"/>
                  <a:pt x="5603379" y="2652861"/>
                </a:cubicBezTo>
                <a:cubicBezTo>
                  <a:pt x="5608340" y="2652861"/>
                  <a:pt x="5610820" y="2652861"/>
                  <a:pt x="5610820" y="2652861"/>
                </a:cubicBezTo>
                <a:cubicBezTo>
                  <a:pt x="5615781" y="2647900"/>
                  <a:pt x="5621982" y="2650381"/>
                  <a:pt x="5629424" y="2660303"/>
                </a:cubicBezTo>
                <a:cubicBezTo>
                  <a:pt x="5636865" y="2670225"/>
                  <a:pt x="5640586" y="2675185"/>
                  <a:pt x="5640586" y="2675185"/>
                </a:cubicBezTo>
                <a:cubicBezTo>
                  <a:pt x="5635624" y="2675185"/>
                  <a:pt x="5625703" y="2675185"/>
                  <a:pt x="5610820" y="2675185"/>
                </a:cubicBezTo>
                <a:cubicBezTo>
                  <a:pt x="5595937" y="2670225"/>
                  <a:pt x="5590976" y="2662783"/>
                  <a:pt x="5595937" y="2652861"/>
                </a:cubicBezTo>
                <a:cubicBezTo>
                  <a:pt x="5595937" y="2647900"/>
                  <a:pt x="5597178" y="2645420"/>
                  <a:pt x="5599658" y="2645420"/>
                </a:cubicBezTo>
                <a:close/>
                <a:moveTo>
                  <a:pt x="803672" y="2645420"/>
                </a:moveTo>
                <a:cubicBezTo>
                  <a:pt x="808633" y="2645420"/>
                  <a:pt x="811114" y="2645420"/>
                  <a:pt x="811114" y="2645420"/>
                </a:cubicBezTo>
                <a:cubicBezTo>
                  <a:pt x="811114" y="2645420"/>
                  <a:pt x="811114" y="2647900"/>
                  <a:pt x="811114" y="2652861"/>
                </a:cubicBezTo>
                <a:cubicBezTo>
                  <a:pt x="811114" y="2657822"/>
                  <a:pt x="808633" y="2660303"/>
                  <a:pt x="803672" y="2660303"/>
                </a:cubicBezTo>
                <a:cubicBezTo>
                  <a:pt x="803672" y="2660303"/>
                  <a:pt x="803672" y="2657822"/>
                  <a:pt x="803672" y="2652861"/>
                </a:cubicBezTo>
                <a:cubicBezTo>
                  <a:pt x="803672" y="2647900"/>
                  <a:pt x="803672" y="2645420"/>
                  <a:pt x="803672" y="2645420"/>
                </a:cubicBezTo>
                <a:close/>
                <a:moveTo>
                  <a:pt x="5573613" y="2637978"/>
                </a:moveTo>
                <a:cubicBezTo>
                  <a:pt x="5573613" y="2637978"/>
                  <a:pt x="5576093" y="2640459"/>
                  <a:pt x="5581054" y="2645420"/>
                </a:cubicBezTo>
                <a:cubicBezTo>
                  <a:pt x="5586016" y="2645420"/>
                  <a:pt x="5588496" y="2645420"/>
                  <a:pt x="5588496" y="2645420"/>
                </a:cubicBezTo>
                <a:cubicBezTo>
                  <a:pt x="5588496" y="2645420"/>
                  <a:pt x="5588496" y="2642940"/>
                  <a:pt x="5588496" y="2637978"/>
                </a:cubicBezTo>
                <a:close/>
                <a:moveTo>
                  <a:pt x="5402461" y="2637978"/>
                </a:moveTo>
                <a:cubicBezTo>
                  <a:pt x="5402461" y="2637978"/>
                  <a:pt x="5401220" y="2639219"/>
                  <a:pt x="5398740" y="2641699"/>
                </a:cubicBezTo>
                <a:cubicBezTo>
                  <a:pt x="5396260" y="2644180"/>
                  <a:pt x="5395019" y="2645420"/>
                  <a:pt x="5395019" y="2645420"/>
                </a:cubicBezTo>
                <a:cubicBezTo>
                  <a:pt x="5399981" y="2645420"/>
                  <a:pt x="5403701" y="2644180"/>
                  <a:pt x="5406181" y="2641699"/>
                </a:cubicBezTo>
                <a:cubicBezTo>
                  <a:pt x="5408661" y="2639219"/>
                  <a:pt x="5409902" y="2637978"/>
                  <a:pt x="5409902" y="2637978"/>
                </a:cubicBezTo>
                <a:close/>
                <a:moveTo>
                  <a:pt x="5707558" y="2630537"/>
                </a:moveTo>
                <a:cubicBezTo>
                  <a:pt x="5707558" y="2630537"/>
                  <a:pt x="5710038" y="2630537"/>
                  <a:pt x="5715000" y="2630537"/>
                </a:cubicBezTo>
                <a:cubicBezTo>
                  <a:pt x="5715000" y="2635498"/>
                  <a:pt x="5712520" y="2637978"/>
                  <a:pt x="5707558" y="2637978"/>
                </a:cubicBezTo>
                <a:cubicBezTo>
                  <a:pt x="5707558" y="2633018"/>
                  <a:pt x="5707558" y="2630537"/>
                  <a:pt x="5707558" y="2630537"/>
                </a:cubicBezTo>
                <a:close/>
                <a:moveTo>
                  <a:pt x="5432226" y="2630537"/>
                </a:moveTo>
                <a:cubicBezTo>
                  <a:pt x="5432226" y="2635498"/>
                  <a:pt x="5429746" y="2637978"/>
                  <a:pt x="5424785" y="2637978"/>
                </a:cubicBezTo>
                <a:cubicBezTo>
                  <a:pt x="5424785" y="2637978"/>
                  <a:pt x="5423544" y="2640459"/>
                  <a:pt x="5421064" y="2645420"/>
                </a:cubicBezTo>
                <a:cubicBezTo>
                  <a:pt x="5418584" y="2650381"/>
                  <a:pt x="5417343" y="2652861"/>
                  <a:pt x="5417343" y="2652861"/>
                </a:cubicBezTo>
                <a:lnTo>
                  <a:pt x="5491758" y="2660303"/>
                </a:lnTo>
                <a:lnTo>
                  <a:pt x="5499199" y="2660303"/>
                </a:lnTo>
                <a:cubicBezTo>
                  <a:pt x="5504160" y="2655342"/>
                  <a:pt x="5502920" y="2651621"/>
                  <a:pt x="5495478" y="2649140"/>
                </a:cubicBezTo>
                <a:cubicBezTo>
                  <a:pt x="5488037" y="2646660"/>
                  <a:pt x="5484316" y="2645420"/>
                  <a:pt x="5484316" y="2645420"/>
                </a:cubicBezTo>
                <a:lnTo>
                  <a:pt x="5476875" y="2645420"/>
                </a:lnTo>
                <a:cubicBezTo>
                  <a:pt x="5471913" y="2650381"/>
                  <a:pt x="5469433" y="2647900"/>
                  <a:pt x="5469433" y="2637978"/>
                </a:cubicBezTo>
                <a:cubicBezTo>
                  <a:pt x="5469433" y="2637978"/>
                  <a:pt x="5466953" y="2636738"/>
                  <a:pt x="5461992" y="2634258"/>
                </a:cubicBezTo>
                <a:cubicBezTo>
                  <a:pt x="5457031" y="2631778"/>
                  <a:pt x="5454551" y="2633018"/>
                  <a:pt x="5454551" y="2637978"/>
                </a:cubicBezTo>
                <a:cubicBezTo>
                  <a:pt x="5449589" y="2637978"/>
                  <a:pt x="5447109" y="2639219"/>
                  <a:pt x="5447109" y="2641699"/>
                </a:cubicBezTo>
                <a:cubicBezTo>
                  <a:pt x="5447109" y="2644180"/>
                  <a:pt x="5447109" y="2645420"/>
                  <a:pt x="5447109" y="2645420"/>
                </a:cubicBezTo>
                <a:lnTo>
                  <a:pt x="5439668" y="2637978"/>
                </a:lnTo>
                <a:lnTo>
                  <a:pt x="5447109" y="2630537"/>
                </a:lnTo>
                <a:cubicBezTo>
                  <a:pt x="5447109" y="2630537"/>
                  <a:pt x="5444629" y="2630537"/>
                  <a:pt x="5439668" y="2630537"/>
                </a:cubicBezTo>
                <a:cubicBezTo>
                  <a:pt x="5434706" y="2630537"/>
                  <a:pt x="5432226" y="2630537"/>
                  <a:pt x="5432226" y="2630537"/>
                </a:cubicBezTo>
                <a:close/>
                <a:moveTo>
                  <a:pt x="4881562" y="2630537"/>
                </a:moveTo>
                <a:cubicBezTo>
                  <a:pt x="4881562" y="2630537"/>
                  <a:pt x="4881562" y="2633018"/>
                  <a:pt x="4881562" y="2637978"/>
                </a:cubicBezTo>
                <a:lnTo>
                  <a:pt x="4889004" y="2637978"/>
                </a:lnTo>
                <a:cubicBezTo>
                  <a:pt x="4884042" y="2633018"/>
                  <a:pt x="4881562" y="2630537"/>
                  <a:pt x="4881562" y="2630537"/>
                </a:cubicBezTo>
                <a:close/>
                <a:moveTo>
                  <a:pt x="1060400" y="2630537"/>
                </a:moveTo>
                <a:cubicBezTo>
                  <a:pt x="1057920" y="2630537"/>
                  <a:pt x="1054199" y="2634258"/>
                  <a:pt x="1049239" y="2641699"/>
                </a:cubicBezTo>
                <a:cubicBezTo>
                  <a:pt x="1044277" y="2649140"/>
                  <a:pt x="1044277" y="2652861"/>
                  <a:pt x="1049239" y="2652861"/>
                </a:cubicBezTo>
                <a:cubicBezTo>
                  <a:pt x="1054199" y="2652861"/>
                  <a:pt x="1057920" y="2651621"/>
                  <a:pt x="1060400" y="2649140"/>
                </a:cubicBezTo>
                <a:cubicBezTo>
                  <a:pt x="1062881" y="2646660"/>
                  <a:pt x="1064121" y="2645420"/>
                  <a:pt x="1064121" y="2645420"/>
                </a:cubicBezTo>
                <a:cubicBezTo>
                  <a:pt x="1064121" y="2645420"/>
                  <a:pt x="1064121" y="2642940"/>
                  <a:pt x="1064121" y="2637978"/>
                </a:cubicBezTo>
                <a:cubicBezTo>
                  <a:pt x="1064121" y="2633018"/>
                  <a:pt x="1062881" y="2630537"/>
                  <a:pt x="1060400" y="2630537"/>
                </a:cubicBezTo>
                <a:close/>
                <a:moveTo>
                  <a:pt x="907852" y="2630537"/>
                </a:moveTo>
                <a:cubicBezTo>
                  <a:pt x="907852" y="2630537"/>
                  <a:pt x="909092" y="2631778"/>
                  <a:pt x="911573" y="2634258"/>
                </a:cubicBezTo>
                <a:cubicBezTo>
                  <a:pt x="914053" y="2636738"/>
                  <a:pt x="915293" y="2637978"/>
                  <a:pt x="915293" y="2637978"/>
                </a:cubicBezTo>
                <a:cubicBezTo>
                  <a:pt x="915293" y="2637978"/>
                  <a:pt x="915293" y="2635498"/>
                  <a:pt x="915293" y="2630537"/>
                </a:cubicBezTo>
                <a:cubicBezTo>
                  <a:pt x="915293" y="2630537"/>
                  <a:pt x="912813" y="2630537"/>
                  <a:pt x="907852" y="2630537"/>
                </a:cubicBezTo>
                <a:close/>
                <a:moveTo>
                  <a:pt x="892969" y="2630537"/>
                </a:moveTo>
                <a:cubicBezTo>
                  <a:pt x="888008" y="2635498"/>
                  <a:pt x="885528" y="2637978"/>
                  <a:pt x="885528" y="2637978"/>
                </a:cubicBezTo>
                <a:cubicBezTo>
                  <a:pt x="885528" y="2637978"/>
                  <a:pt x="885528" y="2640459"/>
                  <a:pt x="885528" y="2645420"/>
                </a:cubicBezTo>
                <a:cubicBezTo>
                  <a:pt x="885528" y="2650381"/>
                  <a:pt x="883047" y="2652861"/>
                  <a:pt x="878086" y="2652861"/>
                </a:cubicBezTo>
                <a:lnTo>
                  <a:pt x="878086" y="2660303"/>
                </a:lnTo>
                <a:cubicBezTo>
                  <a:pt x="878086" y="2665264"/>
                  <a:pt x="876846" y="2667744"/>
                  <a:pt x="874365" y="2667744"/>
                </a:cubicBezTo>
                <a:cubicBezTo>
                  <a:pt x="871885" y="2667744"/>
                  <a:pt x="870645" y="2665264"/>
                  <a:pt x="870645" y="2660303"/>
                </a:cubicBezTo>
                <a:cubicBezTo>
                  <a:pt x="870645" y="2655342"/>
                  <a:pt x="869404" y="2654102"/>
                  <a:pt x="866924" y="2656582"/>
                </a:cubicBezTo>
                <a:cubicBezTo>
                  <a:pt x="864444" y="2659062"/>
                  <a:pt x="864444" y="2661543"/>
                  <a:pt x="866924" y="2664023"/>
                </a:cubicBezTo>
                <a:cubicBezTo>
                  <a:pt x="869404" y="2666504"/>
                  <a:pt x="868164" y="2670225"/>
                  <a:pt x="863203" y="2675185"/>
                </a:cubicBezTo>
                <a:cubicBezTo>
                  <a:pt x="863203" y="2680147"/>
                  <a:pt x="865684" y="2681387"/>
                  <a:pt x="870645" y="2678906"/>
                </a:cubicBezTo>
                <a:cubicBezTo>
                  <a:pt x="875606" y="2676426"/>
                  <a:pt x="879326" y="2677666"/>
                  <a:pt x="881807" y="2682627"/>
                </a:cubicBezTo>
                <a:cubicBezTo>
                  <a:pt x="884287" y="2687588"/>
                  <a:pt x="888008" y="2687588"/>
                  <a:pt x="892969" y="2682627"/>
                </a:cubicBezTo>
                <a:lnTo>
                  <a:pt x="900410" y="2667744"/>
                </a:lnTo>
                <a:cubicBezTo>
                  <a:pt x="900410" y="2667744"/>
                  <a:pt x="897930" y="2667744"/>
                  <a:pt x="892969" y="2667744"/>
                </a:cubicBezTo>
                <a:lnTo>
                  <a:pt x="900410" y="2660303"/>
                </a:lnTo>
                <a:lnTo>
                  <a:pt x="900410" y="2645420"/>
                </a:lnTo>
                <a:cubicBezTo>
                  <a:pt x="895449" y="2640459"/>
                  <a:pt x="895449" y="2635498"/>
                  <a:pt x="900410" y="2630537"/>
                </a:cubicBezTo>
                <a:close/>
                <a:moveTo>
                  <a:pt x="833438" y="2630537"/>
                </a:moveTo>
                <a:lnTo>
                  <a:pt x="840879" y="2630537"/>
                </a:lnTo>
                <a:cubicBezTo>
                  <a:pt x="840879" y="2635498"/>
                  <a:pt x="838399" y="2637978"/>
                  <a:pt x="833438" y="2637978"/>
                </a:cubicBezTo>
                <a:cubicBezTo>
                  <a:pt x="833438" y="2633018"/>
                  <a:pt x="833438" y="2630537"/>
                  <a:pt x="833438" y="2630537"/>
                </a:cubicBezTo>
                <a:close/>
                <a:moveTo>
                  <a:pt x="654844" y="2630537"/>
                </a:moveTo>
                <a:cubicBezTo>
                  <a:pt x="654844" y="2630537"/>
                  <a:pt x="657324" y="2630537"/>
                  <a:pt x="662285" y="2630537"/>
                </a:cubicBezTo>
                <a:lnTo>
                  <a:pt x="654844" y="2637978"/>
                </a:lnTo>
                <a:cubicBezTo>
                  <a:pt x="654844" y="2637978"/>
                  <a:pt x="654844" y="2635498"/>
                  <a:pt x="654844" y="2630537"/>
                </a:cubicBezTo>
                <a:close/>
                <a:moveTo>
                  <a:pt x="4985742" y="2623096"/>
                </a:moveTo>
                <a:lnTo>
                  <a:pt x="5000625" y="2630537"/>
                </a:lnTo>
                <a:cubicBezTo>
                  <a:pt x="5000625" y="2625576"/>
                  <a:pt x="4998145" y="2623096"/>
                  <a:pt x="4993183" y="2623096"/>
                </a:cubicBezTo>
                <a:cubicBezTo>
                  <a:pt x="4988222" y="2623096"/>
                  <a:pt x="4985742" y="2623096"/>
                  <a:pt x="4985742" y="2623096"/>
                </a:cubicBezTo>
                <a:close/>
                <a:moveTo>
                  <a:pt x="4833193" y="2623096"/>
                </a:moveTo>
                <a:cubicBezTo>
                  <a:pt x="4825752" y="2623096"/>
                  <a:pt x="4822031" y="2625576"/>
                  <a:pt x="4822031" y="2630537"/>
                </a:cubicBezTo>
                <a:cubicBezTo>
                  <a:pt x="4822031" y="2635498"/>
                  <a:pt x="4826992" y="2637978"/>
                  <a:pt x="4836914" y="2637978"/>
                </a:cubicBezTo>
                <a:lnTo>
                  <a:pt x="4836914" y="2645420"/>
                </a:lnTo>
                <a:lnTo>
                  <a:pt x="4844355" y="2637978"/>
                </a:lnTo>
                <a:lnTo>
                  <a:pt x="4844355" y="2630537"/>
                </a:lnTo>
                <a:cubicBezTo>
                  <a:pt x="4854277" y="2630537"/>
                  <a:pt x="4857997" y="2629297"/>
                  <a:pt x="4855517" y="2626816"/>
                </a:cubicBezTo>
                <a:cubicBezTo>
                  <a:pt x="4853037" y="2624336"/>
                  <a:pt x="4850556" y="2623096"/>
                  <a:pt x="4848076" y="2623096"/>
                </a:cubicBezTo>
                <a:cubicBezTo>
                  <a:pt x="4845596" y="2623096"/>
                  <a:pt x="4840635" y="2623096"/>
                  <a:pt x="4833193" y="2623096"/>
                </a:cubicBezTo>
                <a:close/>
                <a:moveTo>
                  <a:pt x="766465" y="2623096"/>
                </a:moveTo>
                <a:lnTo>
                  <a:pt x="773906" y="2623096"/>
                </a:lnTo>
                <a:lnTo>
                  <a:pt x="729258" y="2667744"/>
                </a:lnTo>
                <a:cubicBezTo>
                  <a:pt x="729258" y="2662783"/>
                  <a:pt x="741660" y="2647900"/>
                  <a:pt x="766465" y="2623096"/>
                </a:cubicBezTo>
                <a:close/>
                <a:moveTo>
                  <a:pt x="5290840" y="2615654"/>
                </a:moveTo>
                <a:cubicBezTo>
                  <a:pt x="5290840" y="2620615"/>
                  <a:pt x="5290840" y="2623096"/>
                  <a:pt x="5290840" y="2623096"/>
                </a:cubicBezTo>
                <a:cubicBezTo>
                  <a:pt x="5290840" y="2623096"/>
                  <a:pt x="5292080" y="2621855"/>
                  <a:pt x="5294560" y="2619375"/>
                </a:cubicBezTo>
                <a:cubicBezTo>
                  <a:pt x="5297040" y="2616894"/>
                  <a:pt x="5295801" y="2615654"/>
                  <a:pt x="5290840" y="2615654"/>
                </a:cubicBezTo>
                <a:close/>
                <a:moveTo>
                  <a:pt x="1045518" y="2615654"/>
                </a:moveTo>
                <a:lnTo>
                  <a:pt x="1041797" y="2630537"/>
                </a:lnTo>
                <a:lnTo>
                  <a:pt x="1034356" y="2630537"/>
                </a:lnTo>
                <a:lnTo>
                  <a:pt x="1026914" y="2630537"/>
                </a:lnTo>
                <a:lnTo>
                  <a:pt x="1019473" y="2630537"/>
                </a:lnTo>
                <a:lnTo>
                  <a:pt x="1004590" y="2623096"/>
                </a:lnTo>
                <a:cubicBezTo>
                  <a:pt x="999629" y="2623096"/>
                  <a:pt x="997149" y="2623096"/>
                  <a:pt x="997149" y="2623096"/>
                </a:cubicBezTo>
                <a:cubicBezTo>
                  <a:pt x="992188" y="2628057"/>
                  <a:pt x="992188" y="2630537"/>
                  <a:pt x="997149" y="2630537"/>
                </a:cubicBezTo>
                <a:lnTo>
                  <a:pt x="989707" y="2637978"/>
                </a:lnTo>
                <a:lnTo>
                  <a:pt x="982266" y="2645420"/>
                </a:lnTo>
                <a:cubicBezTo>
                  <a:pt x="982266" y="2650381"/>
                  <a:pt x="982266" y="2652861"/>
                  <a:pt x="982266" y="2652861"/>
                </a:cubicBezTo>
                <a:cubicBezTo>
                  <a:pt x="982266" y="2652861"/>
                  <a:pt x="982266" y="2655342"/>
                  <a:pt x="982266" y="2660303"/>
                </a:cubicBezTo>
                <a:lnTo>
                  <a:pt x="974824" y="2652861"/>
                </a:lnTo>
                <a:cubicBezTo>
                  <a:pt x="974824" y="2642940"/>
                  <a:pt x="969863" y="2645420"/>
                  <a:pt x="959941" y="2660303"/>
                </a:cubicBezTo>
                <a:cubicBezTo>
                  <a:pt x="954980" y="2670225"/>
                  <a:pt x="950020" y="2675185"/>
                  <a:pt x="945059" y="2675185"/>
                </a:cubicBezTo>
                <a:lnTo>
                  <a:pt x="930176" y="2690068"/>
                </a:lnTo>
                <a:cubicBezTo>
                  <a:pt x="930176" y="2695029"/>
                  <a:pt x="927696" y="2697510"/>
                  <a:pt x="922735" y="2697510"/>
                </a:cubicBezTo>
                <a:cubicBezTo>
                  <a:pt x="917774" y="2697510"/>
                  <a:pt x="915293" y="2701231"/>
                  <a:pt x="915293" y="2708672"/>
                </a:cubicBezTo>
                <a:cubicBezTo>
                  <a:pt x="915293" y="2716113"/>
                  <a:pt x="912813" y="2717354"/>
                  <a:pt x="907852" y="2712392"/>
                </a:cubicBezTo>
                <a:lnTo>
                  <a:pt x="900410" y="2712392"/>
                </a:lnTo>
                <a:lnTo>
                  <a:pt x="892969" y="2727275"/>
                </a:lnTo>
                <a:lnTo>
                  <a:pt x="885528" y="2749599"/>
                </a:lnTo>
                <a:lnTo>
                  <a:pt x="885528" y="2757041"/>
                </a:lnTo>
                <a:lnTo>
                  <a:pt x="892969" y="2757041"/>
                </a:lnTo>
                <a:cubicBezTo>
                  <a:pt x="897930" y="2752080"/>
                  <a:pt x="901651" y="2748359"/>
                  <a:pt x="904131" y="2745879"/>
                </a:cubicBezTo>
                <a:cubicBezTo>
                  <a:pt x="906611" y="2743399"/>
                  <a:pt x="909092" y="2743399"/>
                  <a:pt x="911573" y="2745879"/>
                </a:cubicBezTo>
                <a:cubicBezTo>
                  <a:pt x="914053" y="2748359"/>
                  <a:pt x="915293" y="2749599"/>
                  <a:pt x="915293" y="2749599"/>
                </a:cubicBezTo>
                <a:lnTo>
                  <a:pt x="892969" y="2771924"/>
                </a:lnTo>
                <a:lnTo>
                  <a:pt x="848320" y="2816572"/>
                </a:lnTo>
                <a:cubicBezTo>
                  <a:pt x="848320" y="2816572"/>
                  <a:pt x="848320" y="2817813"/>
                  <a:pt x="848320" y="2820293"/>
                </a:cubicBezTo>
                <a:cubicBezTo>
                  <a:pt x="848320" y="2822773"/>
                  <a:pt x="845840" y="2826494"/>
                  <a:pt x="840879" y="2831455"/>
                </a:cubicBezTo>
                <a:cubicBezTo>
                  <a:pt x="835918" y="2836416"/>
                  <a:pt x="833438" y="2841377"/>
                  <a:pt x="833438" y="2846338"/>
                </a:cubicBezTo>
                <a:cubicBezTo>
                  <a:pt x="833438" y="2851299"/>
                  <a:pt x="830957" y="2851299"/>
                  <a:pt x="825996" y="2846338"/>
                </a:cubicBezTo>
                <a:lnTo>
                  <a:pt x="818555" y="2846338"/>
                </a:lnTo>
                <a:cubicBezTo>
                  <a:pt x="818555" y="2856260"/>
                  <a:pt x="818555" y="2861220"/>
                  <a:pt x="818555" y="2861220"/>
                </a:cubicBezTo>
                <a:lnTo>
                  <a:pt x="803672" y="2876103"/>
                </a:lnTo>
                <a:cubicBezTo>
                  <a:pt x="803672" y="2886025"/>
                  <a:pt x="801192" y="2890986"/>
                  <a:pt x="796231" y="2890986"/>
                </a:cubicBezTo>
                <a:cubicBezTo>
                  <a:pt x="791270" y="2890986"/>
                  <a:pt x="788789" y="2890986"/>
                  <a:pt x="788789" y="2890986"/>
                </a:cubicBezTo>
                <a:cubicBezTo>
                  <a:pt x="788789" y="2895947"/>
                  <a:pt x="788789" y="2898428"/>
                  <a:pt x="788789" y="2898428"/>
                </a:cubicBezTo>
                <a:lnTo>
                  <a:pt x="796231" y="2898428"/>
                </a:lnTo>
                <a:lnTo>
                  <a:pt x="803672" y="2913310"/>
                </a:lnTo>
                <a:cubicBezTo>
                  <a:pt x="803672" y="2908350"/>
                  <a:pt x="806152" y="2905869"/>
                  <a:pt x="811114" y="2905869"/>
                </a:cubicBezTo>
                <a:cubicBezTo>
                  <a:pt x="816074" y="2905869"/>
                  <a:pt x="821035" y="2903389"/>
                  <a:pt x="825996" y="2898428"/>
                </a:cubicBezTo>
                <a:cubicBezTo>
                  <a:pt x="825996" y="2893467"/>
                  <a:pt x="825996" y="2889746"/>
                  <a:pt x="825996" y="2887265"/>
                </a:cubicBezTo>
                <a:cubicBezTo>
                  <a:pt x="825996" y="2884785"/>
                  <a:pt x="828477" y="2883545"/>
                  <a:pt x="833438" y="2883545"/>
                </a:cubicBezTo>
                <a:lnTo>
                  <a:pt x="840879" y="2876103"/>
                </a:lnTo>
                <a:cubicBezTo>
                  <a:pt x="840879" y="2871143"/>
                  <a:pt x="843359" y="2868662"/>
                  <a:pt x="848320" y="2868662"/>
                </a:cubicBezTo>
                <a:lnTo>
                  <a:pt x="855762" y="2861220"/>
                </a:lnTo>
                <a:cubicBezTo>
                  <a:pt x="855762" y="2856260"/>
                  <a:pt x="858242" y="2852539"/>
                  <a:pt x="863203" y="2850058"/>
                </a:cubicBezTo>
                <a:cubicBezTo>
                  <a:pt x="868164" y="2847578"/>
                  <a:pt x="873125" y="2843858"/>
                  <a:pt x="878086" y="2838896"/>
                </a:cubicBezTo>
                <a:cubicBezTo>
                  <a:pt x="883047" y="2833936"/>
                  <a:pt x="888008" y="2831455"/>
                  <a:pt x="892969" y="2831455"/>
                </a:cubicBezTo>
                <a:lnTo>
                  <a:pt x="892969" y="2824013"/>
                </a:lnTo>
                <a:lnTo>
                  <a:pt x="892969" y="2809131"/>
                </a:lnTo>
                <a:cubicBezTo>
                  <a:pt x="897930" y="2809131"/>
                  <a:pt x="899170" y="2811611"/>
                  <a:pt x="896690" y="2816572"/>
                </a:cubicBezTo>
                <a:cubicBezTo>
                  <a:pt x="894209" y="2821533"/>
                  <a:pt x="895449" y="2821533"/>
                  <a:pt x="900410" y="2816572"/>
                </a:cubicBezTo>
                <a:lnTo>
                  <a:pt x="915293" y="2816572"/>
                </a:lnTo>
                <a:cubicBezTo>
                  <a:pt x="920254" y="2816572"/>
                  <a:pt x="920254" y="2809131"/>
                  <a:pt x="915293" y="2794248"/>
                </a:cubicBezTo>
                <a:lnTo>
                  <a:pt x="907852" y="2786807"/>
                </a:lnTo>
                <a:cubicBezTo>
                  <a:pt x="907852" y="2786807"/>
                  <a:pt x="909092" y="2785566"/>
                  <a:pt x="911573" y="2783086"/>
                </a:cubicBezTo>
                <a:cubicBezTo>
                  <a:pt x="914053" y="2780606"/>
                  <a:pt x="915293" y="2779366"/>
                  <a:pt x="915293" y="2779366"/>
                </a:cubicBezTo>
                <a:cubicBezTo>
                  <a:pt x="925215" y="2779366"/>
                  <a:pt x="927696" y="2776885"/>
                  <a:pt x="922735" y="2771924"/>
                </a:cubicBezTo>
                <a:lnTo>
                  <a:pt x="922735" y="2764482"/>
                </a:lnTo>
                <a:lnTo>
                  <a:pt x="952500" y="2742158"/>
                </a:lnTo>
                <a:cubicBezTo>
                  <a:pt x="962422" y="2727275"/>
                  <a:pt x="967383" y="2719834"/>
                  <a:pt x="967383" y="2719834"/>
                </a:cubicBezTo>
                <a:cubicBezTo>
                  <a:pt x="967383" y="2709912"/>
                  <a:pt x="957461" y="2712392"/>
                  <a:pt x="937617" y="2727275"/>
                </a:cubicBezTo>
                <a:cubicBezTo>
                  <a:pt x="922735" y="2737197"/>
                  <a:pt x="915293" y="2742158"/>
                  <a:pt x="915293" y="2742158"/>
                </a:cubicBezTo>
                <a:lnTo>
                  <a:pt x="945059" y="2719834"/>
                </a:lnTo>
                <a:cubicBezTo>
                  <a:pt x="954980" y="2709912"/>
                  <a:pt x="964902" y="2702471"/>
                  <a:pt x="974824" y="2697510"/>
                </a:cubicBezTo>
                <a:cubicBezTo>
                  <a:pt x="974824" y="2692549"/>
                  <a:pt x="977305" y="2690068"/>
                  <a:pt x="982266" y="2690068"/>
                </a:cubicBezTo>
                <a:cubicBezTo>
                  <a:pt x="987227" y="2695029"/>
                  <a:pt x="990947" y="2695029"/>
                  <a:pt x="993428" y="2690068"/>
                </a:cubicBezTo>
                <a:cubicBezTo>
                  <a:pt x="995908" y="2685107"/>
                  <a:pt x="997149" y="2680147"/>
                  <a:pt x="997149" y="2675185"/>
                </a:cubicBezTo>
                <a:lnTo>
                  <a:pt x="997149" y="2660303"/>
                </a:lnTo>
                <a:lnTo>
                  <a:pt x="1004590" y="2652861"/>
                </a:lnTo>
                <a:cubicBezTo>
                  <a:pt x="1004590" y="2647900"/>
                  <a:pt x="1007070" y="2645420"/>
                  <a:pt x="1012031" y="2645420"/>
                </a:cubicBezTo>
                <a:cubicBezTo>
                  <a:pt x="1007070" y="2655342"/>
                  <a:pt x="1008311" y="2659062"/>
                  <a:pt x="1015752" y="2656582"/>
                </a:cubicBezTo>
                <a:cubicBezTo>
                  <a:pt x="1023194" y="2654102"/>
                  <a:pt x="1026914" y="2650381"/>
                  <a:pt x="1026914" y="2645420"/>
                </a:cubicBezTo>
                <a:cubicBezTo>
                  <a:pt x="1026914" y="2640459"/>
                  <a:pt x="1029395" y="2637978"/>
                  <a:pt x="1034356" y="2637978"/>
                </a:cubicBezTo>
                <a:lnTo>
                  <a:pt x="1041797" y="2630537"/>
                </a:lnTo>
                <a:lnTo>
                  <a:pt x="1049239" y="2623096"/>
                </a:lnTo>
                <a:cubicBezTo>
                  <a:pt x="1049239" y="2618134"/>
                  <a:pt x="1047998" y="2615654"/>
                  <a:pt x="1045518" y="2615654"/>
                </a:cubicBezTo>
                <a:close/>
                <a:moveTo>
                  <a:pt x="5328047" y="2608213"/>
                </a:moveTo>
                <a:cubicBezTo>
                  <a:pt x="5318125" y="2608213"/>
                  <a:pt x="5313164" y="2610693"/>
                  <a:pt x="5313164" y="2615654"/>
                </a:cubicBezTo>
                <a:cubicBezTo>
                  <a:pt x="5313164" y="2620615"/>
                  <a:pt x="5325567" y="2623096"/>
                  <a:pt x="5350371" y="2623096"/>
                </a:cubicBezTo>
                <a:cubicBezTo>
                  <a:pt x="5350371" y="2623096"/>
                  <a:pt x="5352851" y="2624336"/>
                  <a:pt x="5357812" y="2626816"/>
                </a:cubicBezTo>
                <a:cubicBezTo>
                  <a:pt x="5362774" y="2629297"/>
                  <a:pt x="5365254" y="2630537"/>
                  <a:pt x="5365254" y="2630537"/>
                </a:cubicBezTo>
                <a:cubicBezTo>
                  <a:pt x="5370215" y="2635498"/>
                  <a:pt x="5372695" y="2636738"/>
                  <a:pt x="5372695" y="2634258"/>
                </a:cubicBezTo>
                <a:cubicBezTo>
                  <a:pt x="5372695" y="2631778"/>
                  <a:pt x="5378896" y="2630537"/>
                  <a:pt x="5391299" y="2630537"/>
                </a:cubicBezTo>
                <a:cubicBezTo>
                  <a:pt x="5403701" y="2630537"/>
                  <a:pt x="5412382" y="2628057"/>
                  <a:pt x="5417343" y="2623096"/>
                </a:cubicBezTo>
                <a:lnTo>
                  <a:pt x="5372695" y="2615654"/>
                </a:lnTo>
                <a:cubicBezTo>
                  <a:pt x="5372695" y="2615654"/>
                  <a:pt x="5370215" y="2615654"/>
                  <a:pt x="5365254" y="2615654"/>
                </a:cubicBezTo>
                <a:cubicBezTo>
                  <a:pt x="5360292" y="2615654"/>
                  <a:pt x="5357812" y="2613174"/>
                  <a:pt x="5357812" y="2608213"/>
                </a:cubicBezTo>
                <a:cubicBezTo>
                  <a:pt x="5352851" y="2608213"/>
                  <a:pt x="5350371" y="2609453"/>
                  <a:pt x="5350371" y="2611933"/>
                </a:cubicBezTo>
                <a:cubicBezTo>
                  <a:pt x="5350371" y="2614414"/>
                  <a:pt x="5347891" y="2615654"/>
                  <a:pt x="5342929" y="2615654"/>
                </a:cubicBezTo>
                <a:cubicBezTo>
                  <a:pt x="5337968" y="2615654"/>
                  <a:pt x="5333008" y="2613174"/>
                  <a:pt x="5328047" y="2608213"/>
                </a:cubicBezTo>
                <a:close/>
                <a:moveTo>
                  <a:pt x="5112246" y="2608213"/>
                </a:moveTo>
                <a:lnTo>
                  <a:pt x="5112246" y="2615654"/>
                </a:lnTo>
                <a:lnTo>
                  <a:pt x="5119687" y="2615654"/>
                </a:lnTo>
                <a:lnTo>
                  <a:pt x="5127129" y="2615654"/>
                </a:lnTo>
                <a:lnTo>
                  <a:pt x="5134570" y="2608213"/>
                </a:lnTo>
                <a:lnTo>
                  <a:pt x="5127129" y="2608213"/>
                </a:lnTo>
                <a:lnTo>
                  <a:pt x="5119687" y="2615654"/>
                </a:lnTo>
                <a:cubicBezTo>
                  <a:pt x="5119687" y="2610693"/>
                  <a:pt x="5117207" y="2608213"/>
                  <a:pt x="5112246" y="2608213"/>
                </a:cubicBezTo>
                <a:close/>
                <a:moveTo>
                  <a:pt x="5037832" y="2608213"/>
                </a:moveTo>
                <a:cubicBezTo>
                  <a:pt x="5037832" y="2613174"/>
                  <a:pt x="5037832" y="2615654"/>
                  <a:pt x="5037832" y="2615654"/>
                </a:cubicBezTo>
                <a:cubicBezTo>
                  <a:pt x="5042793" y="2630537"/>
                  <a:pt x="5050234" y="2633018"/>
                  <a:pt x="5060156" y="2623096"/>
                </a:cubicBezTo>
                <a:cubicBezTo>
                  <a:pt x="5065117" y="2618134"/>
                  <a:pt x="5067597" y="2618134"/>
                  <a:pt x="5067597" y="2623096"/>
                </a:cubicBezTo>
                <a:lnTo>
                  <a:pt x="5082480" y="2608213"/>
                </a:lnTo>
                <a:cubicBezTo>
                  <a:pt x="5082480" y="2608213"/>
                  <a:pt x="5075039" y="2608213"/>
                  <a:pt x="5060156" y="2608213"/>
                </a:cubicBezTo>
                <a:cubicBezTo>
                  <a:pt x="5045273" y="2608213"/>
                  <a:pt x="5037832" y="2608213"/>
                  <a:pt x="5037832" y="2608213"/>
                </a:cubicBezTo>
                <a:close/>
                <a:moveTo>
                  <a:pt x="5612680" y="2604492"/>
                </a:moveTo>
                <a:cubicBezTo>
                  <a:pt x="5611440" y="2604492"/>
                  <a:pt x="5610820" y="2605732"/>
                  <a:pt x="5610820" y="2608213"/>
                </a:cubicBezTo>
                <a:cubicBezTo>
                  <a:pt x="5610820" y="2613174"/>
                  <a:pt x="5610820" y="2618134"/>
                  <a:pt x="5610820" y="2623096"/>
                </a:cubicBezTo>
                <a:cubicBezTo>
                  <a:pt x="5620742" y="2623096"/>
                  <a:pt x="5630664" y="2620615"/>
                  <a:pt x="5640586" y="2615654"/>
                </a:cubicBezTo>
                <a:cubicBezTo>
                  <a:pt x="5640586" y="2615654"/>
                  <a:pt x="5638106" y="2613174"/>
                  <a:pt x="5633144" y="2608213"/>
                </a:cubicBezTo>
                <a:cubicBezTo>
                  <a:pt x="5633144" y="2608213"/>
                  <a:pt x="5628183" y="2608213"/>
                  <a:pt x="5618261" y="2608213"/>
                </a:cubicBezTo>
                <a:cubicBezTo>
                  <a:pt x="5615781" y="2605732"/>
                  <a:pt x="5613920" y="2604492"/>
                  <a:pt x="5612680" y="2604492"/>
                </a:cubicBezTo>
                <a:close/>
                <a:moveTo>
                  <a:pt x="5261074" y="2600771"/>
                </a:moveTo>
                <a:cubicBezTo>
                  <a:pt x="5256113" y="2600771"/>
                  <a:pt x="5254873" y="2602012"/>
                  <a:pt x="5257353" y="2604492"/>
                </a:cubicBezTo>
                <a:cubicBezTo>
                  <a:pt x="5259833" y="2606972"/>
                  <a:pt x="5261074" y="2610693"/>
                  <a:pt x="5261074" y="2615654"/>
                </a:cubicBezTo>
                <a:lnTo>
                  <a:pt x="5268515" y="2608213"/>
                </a:lnTo>
                <a:cubicBezTo>
                  <a:pt x="5263554" y="2603252"/>
                  <a:pt x="5261074" y="2600771"/>
                  <a:pt x="5261074" y="2600771"/>
                </a:cubicBezTo>
                <a:close/>
                <a:moveTo>
                  <a:pt x="4829472" y="2585888"/>
                </a:moveTo>
                <a:cubicBezTo>
                  <a:pt x="4829472" y="2590849"/>
                  <a:pt x="4829472" y="2593330"/>
                  <a:pt x="4829472" y="2593330"/>
                </a:cubicBezTo>
                <a:cubicBezTo>
                  <a:pt x="4829472" y="2593330"/>
                  <a:pt x="4831952" y="2593330"/>
                  <a:pt x="4836914" y="2593330"/>
                </a:cubicBezTo>
                <a:cubicBezTo>
                  <a:pt x="4841875" y="2593330"/>
                  <a:pt x="4841875" y="2590849"/>
                  <a:pt x="4836914" y="2585888"/>
                </a:cubicBezTo>
                <a:close/>
                <a:moveTo>
                  <a:pt x="5499199" y="2578447"/>
                </a:moveTo>
                <a:lnTo>
                  <a:pt x="5514082" y="2578447"/>
                </a:lnTo>
                <a:cubicBezTo>
                  <a:pt x="5509120" y="2583408"/>
                  <a:pt x="5506640" y="2585888"/>
                  <a:pt x="5506640" y="2585888"/>
                </a:cubicBezTo>
                <a:close/>
                <a:moveTo>
                  <a:pt x="5127129" y="2578447"/>
                </a:moveTo>
                <a:cubicBezTo>
                  <a:pt x="5127129" y="2583408"/>
                  <a:pt x="5129609" y="2585888"/>
                  <a:pt x="5134570" y="2585888"/>
                </a:cubicBezTo>
                <a:lnTo>
                  <a:pt x="5134570" y="2578447"/>
                </a:lnTo>
                <a:close/>
                <a:moveTo>
                  <a:pt x="4851797" y="2578447"/>
                </a:moveTo>
                <a:cubicBezTo>
                  <a:pt x="4851797" y="2583408"/>
                  <a:pt x="4851797" y="2585888"/>
                  <a:pt x="4851797" y="2585888"/>
                </a:cubicBezTo>
                <a:cubicBezTo>
                  <a:pt x="4851797" y="2585888"/>
                  <a:pt x="4854277" y="2585888"/>
                  <a:pt x="4859238" y="2585888"/>
                </a:cubicBezTo>
                <a:cubicBezTo>
                  <a:pt x="4859238" y="2585888"/>
                  <a:pt x="4859238" y="2583408"/>
                  <a:pt x="4859238" y="2578447"/>
                </a:cubicBezTo>
                <a:close/>
                <a:moveTo>
                  <a:pt x="4810869" y="2578447"/>
                </a:moveTo>
                <a:cubicBezTo>
                  <a:pt x="4808389" y="2578447"/>
                  <a:pt x="4805908" y="2579687"/>
                  <a:pt x="4803427" y="2582168"/>
                </a:cubicBezTo>
                <a:cubicBezTo>
                  <a:pt x="4800947" y="2584648"/>
                  <a:pt x="4800947" y="2587129"/>
                  <a:pt x="4803427" y="2589609"/>
                </a:cubicBezTo>
                <a:cubicBezTo>
                  <a:pt x="4805908" y="2592090"/>
                  <a:pt x="4808389" y="2592090"/>
                  <a:pt x="4810869" y="2589609"/>
                </a:cubicBezTo>
                <a:cubicBezTo>
                  <a:pt x="4813349" y="2587129"/>
                  <a:pt x="4814590" y="2584648"/>
                  <a:pt x="4814590" y="2582168"/>
                </a:cubicBezTo>
                <a:cubicBezTo>
                  <a:pt x="4814590" y="2579687"/>
                  <a:pt x="4813349" y="2578447"/>
                  <a:pt x="4810869" y="2578447"/>
                </a:cubicBezTo>
                <a:close/>
                <a:moveTo>
                  <a:pt x="5796855" y="2571006"/>
                </a:moveTo>
                <a:cubicBezTo>
                  <a:pt x="5796855" y="2575967"/>
                  <a:pt x="5796855" y="2578447"/>
                  <a:pt x="5796855" y="2578447"/>
                </a:cubicBezTo>
                <a:lnTo>
                  <a:pt x="5796855" y="2585888"/>
                </a:lnTo>
                <a:cubicBezTo>
                  <a:pt x="5791894" y="2585888"/>
                  <a:pt x="5789414" y="2583408"/>
                  <a:pt x="5789414" y="2578447"/>
                </a:cubicBezTo>
                <a:close/>
                <a:moveTo>
                  <a:pt x="4978301" y="2571006"/>
                </a:moveTo>
                <a:cubicBezTo>
                  <a:pt x="4978301" y="2571006"/>
                  <a:pt x="4979541" y="2571006"/>
                  <a:pt x="4982021" y="2571006"/>
                </a:cubicBezTo>
                <a:cubicBezTo>
                  <a:pt x="4984501" y="2571006"/>
                  <a:pt x="4988222" y="2571006"/>
                  <a:pt x="4993183" y="2571006"/>
                </a:cubicBezTo>
                <a:cubicBezTo>
                  <a:pt x="5003105" y="2571006"/>
                  <a:pt x="5008066" y="2571006"/>
                  <a:pt x="5008066" y="2571006"/>
                </a:cubicBezTo>
                <a:lnTo>
                  <a:pt x="4993183" y="2578447"/>
                </a:lnTo>
                <a:cubicBezTo>
                  <a:pt x="4983262" y="2578447"/>
                  <a:pt x="4978301" y="2575967"/>
                  <a:pt x="4978301" y="2571006"/>
                </a:cubicBezTo>
                <a:close/>
                <a:moveTo>
                  <a:pt x="5774531" y="2556123"/>
                </a:moveTo>
                <a:lnTo>
                  <a:pt x="5781972" y="2556123"/>
                </a:lnTo>
                <a:cubicBezTo>
                  <a:pt x="5786934" y="2556123"/>
                  <a:pt x="5789414" y="2557363"/>
                  <a:pt x="5789414" y="2559844"/>
                </a:cubicBezTo>
                <a:cubicBezTo>
                  <a:pt x="5789414" y="2562324"/>
                  <a:pt x="5788173" y="2563564"/>
                  <a:pt x="5785693" y="2563564"/>
                </a:cubicBezTo>
                <a:cubicBezTo>
                  <a:pt x="5783213" y="2563564"/>
                  <a:pt x="5781972" y="2563564"/>
                  <a:pt x="5781972" y="2563564"/>
                </a:cubicBezTo>
                <a:cubicBezTo>
                  <a:pt x="5781972" y="2563564"/>
                  <a:pt x="5779492" y="2561084"/>
                  <a:pt x="5774531" y="2556123"/>
                </a:cubicBezTo>
                <a:close/>
                <a:moveTo>
                  <a:pt x="5744765" y="2556123"/>
                </a:moveTo>
                <a:cubicBezTo>
                  <a:pt x="5749727" y="2556123"/>
                  <a:pt x="5752207" y="2556123"/>
                  <a:pt x="5752207" y="2556123"/>
                </a:cubicBezTo>
                <a:lnTo>
                  <a:pt x="5759648" y="2556123"/>
                </a:lnTo>
                <a:cubicBezTo>
                  <a:pt x="5759648" y="2561084"/>
                  <a:pt x="5762128" y="2563564"/>
                  <a:pt x="5767090" y="2563564"/>
                </a:cubicBezTo>
                <a:lnTo>
                  <a:pt x="5759648" y="2563564"/>
                </a:lnTo>
                <a:cubicBezTo>
                  <a:pt x="5754687" y="2568525"/>
                  <a:pt x="5752207" y="2571006"/>
                  <a:pt x="5752207" y="2571006"/>
                </a:cubicBezTo>
                <a:close/>
                <a:moveTo>
                  <a:pt x="900410" y="2556123"/>
                </a:moveTo>
                <a:lnTo>
                  <a:pt x="907852" y="2563564"/>
                </a:lnTo>
                <a:cubicBezTo>
                  <a:pt x="907852" y="2563564"/>
                  <a:pt x="907852" y="2561084"/>
                  <a:pt x="907852" y="2556123"/>
                </a:cubicBezTo>
                <a:cubicBezTo>
                  <a:pt x="902891" y="2556123"/>
                  <a:pt x="900410" y="2556123"/>
                  <a:pt x="900410" y="2556123"/>
                </a:cubicBezTo>
                <a:close/>
                <a:moveTo>
                  <a:pt x="5675932" y="2552402"/>
                </a:moveTo>
                <a:cubicBezTo>
                  <a:pt x="5677172" y="2552402"/>
                  <a:pt x="5677793" y="2553642"/>
                  <a:pt x="5677793" y="2556123"/>
                </a:cubicBezTo>
                <a:lnTo>
                  <a:pt x="5670351" y="2563564"/>
                </a:lnTo>
                <a:cubicBezTo>
                  <a:pt x="5665390" y="2563564"/>
                  <a:pt x="5665390" y="2561084"/>
                  <a:pt x="5670351" y="2556123"/>
                </a:cubicBezTo>
                <a:cubicBezTo>
                  <a:pt x="5672832" y="2553642"/>
                  <a:pt x="5674692" y="2552402"/>
                  <a:pt x="5675932" y="2552402"/>
                </a:cubicBezTo>
                <a:close/>
                <a:moveTo>
                  <a:pt x="5640586" y="2548681"/>
                </a:moveTo>
                <a:lnTo>
                  <a:pt x="5648027" y="2548681"/>
                </a:lnTo>
                <a:lnTo>
                  <a:pt x="5648027" y="2556123"/>
                </a:lnTo>
                <a:close/>
                <a:moveTo>
                  <a:pt x="5625703" y="2548681"/>
                </a:moveTo>
                <a:cubicBezTo>
                  <a:pt x="5630664" y="2548681"/>
                  <a:pt x="5633144" y="2548681"/>
                  <a:pt x="5633144" y="2548681"/>
                </a:cubicBezTo>
                <a:cubicBezTo>
                  <a:pt x="5633144" y="2553642"/>
                  <a:pt x="5631904" y="2556123"/>
                  <a:pt x="5629424" y="2556123"/>
                </a:cubicBezTo>
                <a:cubicBezTo>
                  <a:pt x="5626943" y="2556123"/>
                  <a:pt x="5625703" y="2556123"/>
                  <a:pt x="5625703" y="2556123"/>
                </a:cubicBezTo>
                <a:cubicBezTo>
                  <a:pt x="5625703" y="2556123"/>
                  <a:pt x="5625703" y="2553642"/>
                  <a:pt x="5625703" y="2548681"/>
                </a:cubicBezTo>
                <a:close/>
                <a:moveTo>
                  <a:pt x="5517311" y="2542784"/>
                </a:moveTo>
                <a:lnTo>
                  <a:pt x="5518733" y="2543100"/>
                </a:lnTo>
                <a:cubicBezTo>
                  <a:pt x="5520593" y="2544341"/>
                  <a:pt x="5521523" y="2546201"/>
                  <a:pt x="5521523" y="2548681"/>
                </a:cubicBezTo>
                <a:close/>
                <a:moveTo>
                  <a:pt x="5342929" y="2541240"/>
                </a:moveTo>
                <a:lnTo>
                  <a:pt x="5357812" y="2548681"/>
                </a:lnTo>
                <a:lnTo>
                  <a:pt x="5365254" y="2556123"/>
                </a:lnTo>
                <a:cubicBezTo>
                  <a:pt x="5360292" y="2556123"/>
                  <a:pt x="5355332" y="2556123"/>
                  <a:pt x="5350371" y="2556123"/>
                </a:cubicBezTo>
                <a:close/>
                <a:moveTo>
                  <a:pt x="751582" y="2541240"/>
                </a:moveTo>
                <a:cubicBezTo>
                  <a:pt x="756543" y="2541240"/>
                  <a:pt x="759024" y="2541240"/>
                  <a:pt x="759024" y="2541240"/>
                </a:cubicBezTo>
                <a:lnTo>
                  <a:pt x="751582" y="2548681"/>
                </a:lnTo>
                <a:cubicBezTo>
                  <a:pt x="751582" y="2548681"/>
                  <a:pt x="751582" y="2546201"/>
                  <a:pt x="751582" y="2541240"/>
                </a:cubicBezTo>
                <a:close/>
                <a:moveTo>
                  <a:pt x="5536406" y="2533799"/>
                </a:moveTo>
                <a:lnTo>
                  <a:pt x="5543847" y="2541240"/>
                </a:lnTo>
                <a:cubicBezTo>
                  <a:pt x="5543847" y="2546201"/>
                  <a:pt x="5543847" y="2548681"/>
                  <a:pt x="5543847" y="2548681"/>
                </a:cubicBezTo>
                <a:cubicBezTo>
                  <a:pt x="5543847" y="2548681"/>
                  <a:pt x="5541367" y="2546201"/>
                  <a:pt x="5536406" y="2541240"/>
                </a:cubicBezTo>
                <a:cubicBezTo>
                  <a:pt x="5536406" y="2536279"/>
                  <a:pt x="5536406" y="2533799"/>
                  <a:pt x="5536406" y="2533799"/>
                </a:cubicBezTo>
                <a:close/>
                <a:moveTo>
                  <a:pt x="5290840" y="2533799"/>
                </a:moveTo>
                <a:cubicBezTo>
                  <a:pt x="5295801" y="2533799"/>
                  <a:pt x="5298281" y="2536279"/>
                  <a:pt x="5298281" y="2541240"/>
                </a:cubicBezTo>
                <a:cubicBezTo>
                  <a:pt x="5298281" y="2541240"/>
                  <a:pt x="5295801" y="2541240"/>
                  <a:pt x="5290840" y="2541240"/>
                </a:cubicBezTo>
                <a:cubicBezTo>
                  <a:pt x="5290840" y="2541240"/>
                  <a:pt x="5290840" y="2538760"/>
                  <a:pt x="5290840" y="2533799"/>
                </a:cubicBezTo>
                <a:close/>
                <a:moveTo>
                  <a:pt x="5156894" y="2533799"/>
                </a:moveTo>
                <a:cubicBezTo>
                  <a:pt x="5156894" y="2533799"/>
                  <a:pt x="5159374" y="2533799"/>
                  <a:pt x="5164336" y="2533799"/>
                </a:cubicBezTo>
                <a:cubicBezTo>
                  <a:pt x="5164336" y="2538760"/>
                  <a:pt x="5163095" y="2541240"/>
                  <a:pt x="5160615" y="2541240"/>
                </a:cubicBezTo>
                <a:cubicBezTo>
                  <a:pt x="5158135" y="2541240"/>
                  <a:pt x="5156894" y="2541240"/>
                  <a:pt x="5156894" y="2541240"/>
                </a:cubicBezTo>
                <a:cubicBezTo>
                  <a:pt x="5151933" y="2541240"/>
                  <a:pt x="5149453" y="2541240"/>
                  <a:pt x="5149453" y="2541240"/>
                </a:cubicBezTo>
                <a:cubicBezTo>
                  <a:pt x="5154414" y="2536279"/>
                  <a:pt x="5156894" y="2533799"/>
                  <a:pt x="5156894" y="2533799"/>
                </a:cubicBezTo>
                <a:close/>
                <a:moveTo>
                  <a:pt x="5499199" y="2526357"/>
                </a:moveTo>
                <a:cubicBezTo>
                  <a:pt x="5504160" y="2528838"/>
                  <a:pt x="5508501" y="2531939"/>
                  <a:pt x="5512221" y="2535659"/>
                </a:cubicBezTo>
                <a:lnTo>
                  <a:pt x="5517311" y="2542784"/>
                </a:lnTo>
                <a:lnTo>
                  <a:pt x="5510361" y="2541240"/>
                </a:lnTo>
                <a:cubicBezTo>
                  <a:pt x="5502920" y="2541240"/>
                  <a:pt x="5496719" y="2538760"/>
                  <a:pt x="5491758" y="2533799"/>
                </a:cubicBezTo>
                <a:close/>
                <a:moveTo>
                  <a:pt x="5424785" y="2526357"/>
                </a:moveTo>
                <a:lnTo>
                  <a:pt x="5476875" y="2526357"/>
                </a:lnTo>
                <a:cubicBezTo>
                  <a:pt x="5476875" y="2531318"/>
                  <a:pt x="5476875" y="2533799"/>
                  <a:pt x="5476875" y="2533799"/>
                </a:cubicBezTo>
                <a:lnTo>
                  <a:pt x="5461992" y="2533799"/>
                </a:lnTo>
                <a:cubicBezTo>
                  <a:pt x="5461992" y="2533799"/>
                  <a:pt x="5457031" y="2533799"/>
                  <a:pt x="5447109" y="2533799"/>
                </a:cubicBezTo>
                <a:lnTo>
                  <a:pt x="5432226" y="2533799"/>
                </a:lnTo>
                <a:lnTo>
                  <a:pt x="5424785" y="2533799"/>
                </a:lnTo>
                <a:cubicBezTo>
                  <a:pt x="5424785" y="2528838"/>
                  <a:pt x="5424785" y="2526357"/>
                  <a:pt x="5424785" y="2526357"/>
                </a:cubicBezTo>
                <a:close/>
                <a:moveTo>
                  <a:pt x="5275957" y="2526357"/>
                </a:moveTo>
                <a:lnTo>
                  <a:pt x="5275957" y="2541240"/>
                </a:lnTo>
                <a:cubicBezTo>
                  <a:pt x="5270995" y="2541240"/>
                  <a:pt x="5268515" y="2538760"/>
                  <a:pt x="5268515" y="2533799"/>
                </a:cubicBezTo>
                <a:cubicBezTo>
                  <a:pt x="5268515" y="2528838"/>
                  <a:pt x="5270995" y="2526357"/>
                  <a:pt x="5275957" y="2526357"/>
                </a:cubicBezTo>
                <a:close/>
                <a:moveTo>
                  <a:pt x="5179218" y="2526357"/>
                </a:moveTo>
                <a:cubicBezTo>
                  <a:pt x="5184180" y="2531318"/>
                  <a:pt x="5189140" y="2533799"/>
                  <a:pt x="5194101" y="2533799"/>
                </a:cubicBezTo>
                <a:cubicBezTo>
                  <a:pt x="5194101" y="2538760"/>
                  <a:pt x="5194101" y="2543720"/>
                  <a:pt x="5194101" y="2548681"/>
                </a:cubicBezTo>
                <a:lnTo>
                  <a:pt x="5179218" y="2533799"/>
                </a:lnTo>
                <a:close/>
                <a:moveTo>
                  <a:pt x="5134570" y="2526357"/>
                </a:moveTo>
                <a:cubicBezTo>
                  <a:pt x="5134570" y="2526357"/>
                  <a:pt x="5137050" y="2528838"/>
                  <a:pt x="5142011" y="2533799"/>
                </a:cubicBezTo>
                <a:cubicBezTo>
                  <a:pt x="5142011" y="2533799"/>
                  <a:pt x="5139531" y="2533799"/>
                  <a:pt x="5134570" y="2533799"/>
                </a:cubicBezTo>
                <a:cubicBezTo>
                  <a:pt x="5134570" y="2528838"/>
                  <a:pt x="5134570" y="2526357"/>
                  <a:pt x="5134570" y="2526357"/>
                </a:cubicBezTo>
                <a:close/>
                <a:moveTo>
                  <a:pt x="5104804" y="2526357"/>
                </a:moveTo>
                <a:lnTo>
                  <a:pt x="5112246" y="2526357"/>
                </a:lnTo>
                <a:cubicBezTo>
                  <a:pt x="5117207" y="2531318"/>
                  <a:pt x="5119687" y="2533799"/>
                  <a:pt x="5119687" y="2533799"/>
                </a:cubicBezTo>
                <a:lnTo>
                  <a:pt x="5112246" y="2533799"/>
                </a:lnTo>
                <a:lnTo>
                  <a:pt x="5104804" y="2533799"/>
                </a:lnTo>
                <a:cubicBezTo>
                  <a:pt x="5104804" y="2533799"/>
                  <a:pt x="5104804" y="2531318"/>
                  <a:pt x="5104804" y="2526357"/>
                </a:cubicBezTo>
                <a:close/>
                <a:moveTo>
                  <a:pt x="4911328" y="2518916"/>
                </a:moveTo>
                <a:lnTo>
                  <a:pt x="4903886" y="2533799"/>
                </a:lnTo>
                <a:cubicBezTo>
                  <a:pt x="4898925" y="2533799"/>
                  <a:pt x="4896445" y="2535039"/>
                  <a:pt x="4896445" y="2537519"/>
                </a:cubicBezTo>
                <a:cubicBezTo>
                  <a:pt x="4896445" y="2540000"/>
                  <a:pt x="4896445" y="2541240"/>
                  <a:pt x="4896445" y="2541240"/>
                </a:cubicBezTo>
                <a:cubicBezTo>
                  <a:pt x="4906367" y="2541240"/>
                  <a:pt x="4918769" y="2538760"/>
                  <a:pt x="4933652" y="2533799"/>
                </a:cubicBezTo>
                <a:cubicBezTo>
                  <a:pt x="4933652" y="2528838"/>
                  <a:pt x="4931172" y="2526357"/>
                  <a:pt x="4926211" y="2526357"/>
                </a:cubicBezTo>
                <a:lnTo>
                  <a:pt x="4918769" y="2526357"/>
                </a:lnTo>
                <a:cubicBezTo>
                  <a:pt x="4923731" y="2521396"/>
                  <a:pt x="4923731" y="2518916"/>
                  <a:pt x="4918769" y="2518916"/>
                </a:cubicBezTo>
                <a:cubicBezTo>
                  <a:pt x="4913808" y="2518916"/>
                  <a:pt x="4911328" y="2518916"/>
                  <a:pt x="4911328" y="2518916"/>
                </a:cubicBezTo>
                <a:close/>
                <a:moveTo>
                  <a:pt x="4836914" y="2518916"/>
                </a:moveTo>
                <a:cubicBezTo>
                  <a:pt x="4841875" y="2518916"/>
                  <a:pt x="4844355" y="2521396"/>
                  <a:pt x="4844355" y="2526357"/>
                </a:cubicBezTo>
                <a:lnTo>
                  <a:pt x="4844355" y="2533799"/>
                </a:lnTo>
                <a:cubicBezTo>
                  <a:pt x="4849317" y="2538760"/>
                  <a:pt x="4850556" y="2541240"/>
                  <a:pt x="4848076" y="2541240"/>
                </a:cubicBezTo>
                <a:cubicBezTo>
                  <a:pt x="4845596" y="2541240"/>
                  <a:pt x="4843115" y="2540000"/>
                  <a:pt x="4840635" y="2537519"/>
                </a:cubicBezTo>
                <a:cubicBezTo>
                  <a:pt x="4838154" y="2535039"/>
                  <a:pt x="4834434" y="2535039"/>
                  <a:pt x="4829472" y="2537519"/>
                </a:cubicBezTo>
                <a:cubicBezTo>
                  <a:pt x="4824511" y="2540000"/>
                  <a:pt x="4820790" y="2540000"/>
                  <a:pt x="4818310" y="2537519"/>
                </a:cubicBezTo>
                <a:cubicBezTo>
                  <a:pt x="4815830" y="2535039"/>
                  <a:pt x="4815830" y="2532558"/>
                  <a:pt x="4818310" y="2530078"/>
                </a:cubicBezTo>
                <a:cubicBezTo>
                  <a:pt x="4820790" y="2527598"/>
                  <a:pt x="4823272" y="2526357"/>
                  <a:pt x="4825752" y="2526357"/>
                </a:cubicBezTo>
                <a:cubicBezTo>
                  <a:pt x="4828232" y="2526357"/>
                  <a:pt x="4829472" y="2525117"/>
                  <a:pt x="4829472" y="2522636"/>
                </a:cubicBezTo>
                <a:cubicBezTo>
                  <a:pt x="4829472" y="2520156"/>
                  <a:pt x="4831952" y="2518916"/>
                  <a:pt x="4836914" y="2518916"/>
                </a:cubicBezTo>
                <a:close/>
                <a:moveTo>
                  <a:pt x="4762500" y="2518916"/>
                </a:moveTo>
                <a:cubicBezTo>
                  <a:pt x="4757538" y="2523877"/>
                  <a:pt x="4752578" y="2526357"/>
                  <a:pt x="4747617" y="2526357"/>
                </a:cubicBezTo>
                <a:lnTo>
                  <a:pt x="4740176" y="2526357"/>
                </a:lnTo>
                <a:lnTo>
                  <a:pt x="4747617" y="2533799"/>
                </a:lnTo>
                <a:cubicBezTo>
                  <a:pt x="4752578" y="2533799"/>
                  <a:pt x="4755058" y="2536279"/>
                  <a:pt x="4755058" y="2541240"/>
                </a:cubicBezTo>
                <a:lnTo>
                  <a:pt x="4755058" y="2533799"/>
                </a:lnTo>
                <a:lnTo>
                  <a:pt x="4762500" y="2526357"/>
                </a:lnTo>
                <a:close/>
                <a:moveTo>
                  <a:pt x="5514082" y="2511474"/>
                </a:moveTo>
                <a:cubicBezTo>
                  <a:pt x="5514082" y="2511474"/>
                  <a:pt x="5514082" y="2513955"/>
                  <a:pt x="5514082" y="2518916"/>
                </a:cubicBezTo>
                <a:cubicBezTo>
                  <a:pt x="5514082" y="2518916"/>
                  <a:pt x="5512841" y="2518916"/>
                  <a:pt x="5510361" y="2518916"/>
                </a:cubicBezTo>
                <a:cubicBezTo>
                  <a:pt x="5507881" y="2518916"/>
                  <a:pt x="5506640" y="2518916"/>
                  <a:pt x="5506640" y="2518916"/>
                </a:cubicBezTo>
                <a:cubicBezTo>
                  <a:pt x="5506640" y="2513955"/>
                  <a:pt x="5509120" y="2511474"/>
                  <a:pt x="5514082" y="2511474"/>
                </a:cubicBezTo>
                <a:close/>
                <a:moveTo>
                  <a:pt x="5395019" y="2511474"/>
                </a:moveTo>
                <a:cubicBezTo>
                  <a:pt x="5395019" y="2511474"/>
                  <a:pt x="5397499" y="2513955"/>
                  <a:pt x="5402461" y="2518916"/>
                </a:cubicBezTo>
                <a:lnTo>
                  <a:pt x="5395019" y="2526357"/>
                </a:lnTo>
                <a:close/>
                <a:moveTo>
                  <a:pt x="5342929" y="2511474"/>
                </a:moveTo>
                <a:cubicBezTo>
                  <a:pt x="5347891" y="2511474"/>
                  <a:pt x="5351611" y="2511474"/>
                  <a:pt x="5354092" y="2511474"/>
                </a:cubicBezTo>
                <a:cubicBezTo>
                  <a:pt x="5356572" y="2511474"/>
                  <a:pt x="5357812" y="2511474"/>
                  <a:pt x="5357812" y="2511474"/>
                </a:cubicBezTo>
                <a:cubicBezTo>
                  <a:pt x="5362774" y="2516435"/>
                  <a:pt x="5366494" y="2517675"/>
                  <a:pt x="5368974" y="2515195"/>
                </a:cubicBezTo>
                <a:cubicBezTo>
                  <a:pt x="5371454" y="2512715"/>
                  <a:pt x="5377656" y="2516435"/>
                  <a:pt x="5387578" y="2526357"/>
                </a:cubicBezTo>
                <a:lnTo>
                  <a:pt x="5387578" y="2533799"/>
                </a:lnTo>
                <a:lnTo>
                  <a:pt x="5372695" y="2526357"/>
                </a:lnTo>
                <a:cubicBezTo>
                  <a:pt x="5372695" y="2526357"/>
                  <a:pt x="5371454" y="2525117"/>
                  <a:pt x="5368974" y="2522636"/>
                </a:cubicBezTo>
                <a:cubicBezTo>
                  <a:pt x="5366494" y="2520156"/>
                  <a:pt x="5362774" y="2521396"/>
                  <a:pt x="5357812" y="2526357"/>
                </a:cubicBezTo>
                <a:lnTo>
                  <a:pt x="5342929" y="2518916"/>
                </a:lnTo>
                <a:lnTo>
                  <a:pt x="5335488" y="2518916"/>
                </a:lnTo>
                <a:close/>
                <a:moveTo>
                  <a:pt x="5119687" y="2511474"/>
                </a:moveTo>
                <a:lnTo>
                  <a:pt x="5127129" y="2518916"/>
                </a:lnTo>
                <a:lnTo>
                  <a:pt x="5119687" y="2526357"/>
                </a:lnTo>
                <a:cubicBezTo>
                  <a:pt x="5119687" y="2526357"/>
                  <a:pt x="5119687" y="2523877"/>
                  <a:pt x="5119687" y="2518916"/>
                </a:cubicBezTo>
                <a:close/>
                <a:moveTo>
                  <a:pt x="5030390" y="2511474"/>
                </a:moveTo>
                <a:lnTo>
                  <a:pt x="5030390" y="2526357"/>
                </a:lnTo>
                <a:lnTo>
                  <a:pt x="5045273" y="2541240"/>
                </a:lnTo>
                <a:cubicBezTo>
                  <a:pt x="5045273" y="2536279"/>
                  <a:pt x="5042793" y="2531318"/>
                  <a:pt x="5037832" y="2526357"/>
                </a:cubicBezTo>
                <a:lnTo>
                  <a:pt x="5037832" y="2518916"/>
                </a:lnTo>
                <a:cubicBezTo>
                  <a:pt x="5042793" y="2518916"/>
                  <a:pt x="5045273" y="2516435"/>
                  <a:pt x="5045273" y="2511474"/>
                </a:cubicBezTo>
                <a:lnTo>
                  <a:pt x="5037832" y="2511474"/>
                </a:lnTo>
                <a:cubicBezTo>
                  <a:pt x="5032870" y="2511474"/>
                  <a:pt x="5030390" y="2511474"/>
                  <a:pt x="5030390" y="2511474"/>
                </a:cubicBezTo>
                <a:close/>
                <a:moveTo>
                  <a:pt x="5448504" y="2509149"/>
                </a:moveTo>
                <a:cubicBezTo>
                  <a:pt x="5450055" y="2509459"/>
                  <a:pt x="5452070" y="2510234"/>
                  <a:pt x="5454551" y="2511474"/>
                </a:cubicBezTo>
                <a:cubicBezTo>
                  <a:pt x="5454551" y="2511474"/>
                  <a:pt x="5453310" y="2512715"/>
                  <a:pt x="5450830" y="2515195"/>
                </a:cubicBezTo>
                <a:cubicBezTo>
                  <a:pt x="5448350" y="2517675"/>
                  <a:pt x="5447109" y="2518916"/>
                  <a:pt x="5447109" y="2518916"/>
                </a:cubicBezTo>
                <a:cubicBezTo>
                  <a:pt x="5443388" y="2511475"/>
                  <a:pt x="5443853" y="2508219"/>
                  <a:pt x="5448504" y="2509149"/>
                </a:cubicBezTo>
                <a:close/>
                <a:moveTo>
                  <a:pt x="5432226" y="2504033"/>
                </a:moveTo>
                <a:cubicBezTo>
                  <a:pt x="5437188" y="2504033"/>
                  <a:pt x="5439668" y="2504033"/>
                  <a:pt x="5439668" y="2504033"/>
                </a:cubicBezTo>
                <a:cubicBezTo>
                  <a:pt x="5439668" y="2504033"/>
                  <a:pt x="5438427" y="2505273"/>
                  <a:pt x="5435947" y="2507754"/>
                </a:cubicBezTo>
                <a:cubicBezTo>
                  <a:pt x="5433467" y="2510234"/>
                  <a:pt x="5430986" y="2510234"/>
                  <a:pt x="5428506" y="2507754"/>
                </a:cubicBezTo>
                <a:cubicBezTo>
                  <a:pt x="5426026" y="2505273"/>
                  <a:pt x="5427265" y="2504033"/>
                  <a:pt x="5432226" y="2504033"/>
                </a:cubicBezTo>
                <a:close/>
                <a:moveTo>
                  <a:pt x="5268515" y="2504033"/>
                </a:moveTo>
                <a:cubicBezTo>
                  <a:pt x="5268515" y="2508994"/>
                  <a:pt x="5273477" y="2508994"/>
                  <a:pt x="5283398" y="2504033"/>
                </a:cubicBezTo>
                <a:lnTo>
                  <a:pt x="5298281" y="2511474"/>
                </a:lnTo>
                <a:lnTo>
                  <a:pt x="5305722" y="2511474"/>
                </a:lnTo>
                <a:cubicBezTo>
                  <a:pt x="5310684" y="2511474"/>
                  <a:pt x="5313164" y="2513955"/>
                  <a:pt x="5313164" y="2518916"/>
                </a:cubicBezTo>
                <a:lnTo>
                  <a:pt x="5261074" y="2518916"/>
                </a:lnTo>
                <a:lnTo>
                  <a:pt x="5253633" y="2511474"/>
                </a:lnTo>
                <a:close/>
                <a:moveTo>
                  <a:pt x="5171777" y="2504033"/>
                </a:moveTo>
                <a:cubicBezTo>
                  <a:pt x="5176738" y="2504033"/>
                  <a:pt x="5180459" y="2505273"/>
                  <a:pt x="5182939" y="2507754"/>
                </a:cubicBezTo>
                <a:cubicBezTo>
                  <a:pt x="5185419" y="2510234"/>
                  <a:pt x="5186660" y="2511474"/>
                  <a:pt x="5186660" y="2511474"/>
                </a:cubicBezTo>
                <a:cubicBezTo>
                  <a:pt x="5181699" y="2511474"/>
                  <a:pt x="5176738" y="2511474"/>
                  <a:pt x="5171777" y="2511474"/>
                </a:cubicBezTo>
                <a:close/>
                <a:moveTo>
                  <a:pt x="4755058" y="2504033"/>
                </a:moveTo>
                <a:lnTo>
                  <a:pt x="4755058" y="2511474"/>
                </a:lnTo>
                <a:lnTo>
                  <a:pt x="4762500" y="2511474"/>
                </a:lnTo>
                <a:cubicBezTo>
                  <a:pt x="4762500" y="2506513"/>
                  <a:pt x="4760020" y="2504033"/>
                  <a:pt x="4755058" y="2504033"/>
                </a:cubicBezTo>
                <a:close/>
                <a:moveTo>
                  <a:pt x="5350371" y="2496592"/>
                </a:moveTo>
                <a:cubicBezTo>
                  <a:pt x="5350371" y="2496592"/>
                  <a:pt x="5352851" y="2496592"/>
                  <a:pt x="5357812" y="2496592"/>
                </a:cubicBezTo>
                <a:cubicBezTo>
                  <a:pt x="5357812" y="2501553"/>
                  <a:pt x="5357812" y="2504033"/>
                  <a:pt x="5357812" y="2504033"/>
                </a:cubicBezTo>
                <a:cubicBezTo>
                  <a:pt x="5357812" y="2504033"/>
                  <a:pt x="5355332" y="2504033"/>
                  <a:pt x="5350371" y="2504033"/>
                </a:cubicBezTo>
                <a:cubicBezTo>
                  <a:pt x="5345410" y="2504033"/>
                  <a:pt x="5345410" y="2501553"/>
                  <a:pt x="5350371" y="2496592"/>
                </a:cubicBezTo>
                <a:close/>
                <a:moveTo>
                  <a:pt x="5089922" y="2496592"/>
                </a:moveTo>
                <a:lnTo>
                  <a:pt x="5097363" y="2496592"/>
                </a:lnTo>
                <a:cubicBezTo>
                  <a:pt x="5102324" y="2501553"/>
                  <a:pt x="5107285" y="2504033"/>
                  <a:pt x="5112246" y="2504033"/>
                </a:cubicBezTo>
                <a:cubicBezTo>
                  <a:pt x="5117207" y="2504033"/>
                  <a:pt x="5119687" y="2504033"/>
                  <a:pt x="5119687" y="2504033"/>
                </a:cubicBezTo>
                <a:lnTo>
                  <a:pt x="5089922" y="2511474"/>
                </a:lnTo>
                <a:cubicBezTo>
                  <a:pt x="5084960" y="2506513"/>
                  <a:pt x="5084960" y="2504033"/>
                  <a:pt x="5089922" y="2504033"/>
                </a:cubicBezTo>
                <a:cubicBezTo>
                  <a:pt x="5089922" y="2499072"/>
                  <a:pt x="5089922" y="2496592"/>
                  <a:pt x="5089922" y="2496592"/>
                </a:cubicBezTo>
                <a:close/>
                <a:moveTo>
                  <a:pt x="892969" y="2496592"/>
                </a:moveTo>
                <a:cubicBezTo>
                  <a:pt x="888008" y="2501553"/>
                  <a:pt x="885528" y="2508994"/>
                  <a:pt x="885528" y="2518916"/>
                </a:cubicBezTo>
                <a:cubicBezTo>
                  <a:pt x="885528" y="2518916"/>
                  <a:pt x="879326" y="2525117"/>
                  <a:pt x="866924" y="2537519"/>
                </a:cubicBezTo>
                <a:cubicBezTo>
                  <a:pt x="854522" y="2549922"/>
                  <a:pt x="845840" y="2561084"/>
                  <a:pt x="840879" y="2571006"/>
                </a:cubicBezTo>
                <a:cubicBezTo>
                  <a:pt x="835918" y="2580927"/>
                  <a:pt x="830957" y="2587129"/>
                  <a:pt x="825996" y="2589609"/>
                </a:cubicBezTo>
                <a:cubicBezTo>
                  <a:pt x="821035" y="2592090"/>
                  <a:pt x="818555" y="2598291"/>
                  <a:pt x="818555" y="2608213"/>
                </a:cubicBezTo>
                <a:cubicBezTo>
                  <a:pt x="818555" y="2613174"/>
                  <a:pt x="817315" y="2616894"/>
                  <a:pt x="814834" y="2619375"/>
                </a:cubicBezTo>
                <a:cubicBezTo>
                  <a:pt x="812354" y="2621855"/>
                  <a:pt x="811114" y="2623096"/>
                  <a:pt x="811114" y="2623096"/>
                </a:cubicBezTo>
                <a:lnTo>
                  <a:pt x="803672" y="2630537"/>
                </a:lnTo>
                <a:cubicBezTo>
                  <a:pt x="798711" y="2640459"/>
                  <a:pt x="793750" y="2645420"/>
                  <a:pt x="788789" y="2645420"/>
                </a:cubicBezTo>
                <a:cubicBezTo>
                  <a:pt x="783828" y="2650381"/>
                  <a:pt x="780108" y="2654102"/>
                  <a:pt x="777627" y="2656582"/>
                </a:cubicBezTo>
                <a:cubicBezTo>
                  <a:pt x="775147" y="2659062"/>
                  <a:pt x="773906" y="2661543"/>
                  <a:pt x="773906" y="2664023"/>
                </a:cubicBezTo>
                <a:cubicBezTo>
                  <a:pt x="773906" y="2666504"/>
                  <a:pt x="772666" y="2668985"/>
                  <a:pt x="770186" y="2671465"/>
                </a:cubicBezTo>
                <a:cubicBezTo>
                  <a:pt x="767705" y="2673945"/>
                  <a:pt x="763985" y="2677666"/>
                  <a:pt x="759024" y="2682627"/>
                </a:cubicBezTo>
                <a:cubicBezTo>
                  <a:pt x="759024" y="2682627"/>
                  <a:pt x="759024" y="2680147"/>
                  <a:pt x="759024" y="2675185"/>
                </a:cubicBezTo>
                <a:cubicBezTo>
                  <a:pt x="759024" y="2670225"/>
                  <a:pt x="760264" y="2666504"/>
                  <a:pt x="762744" y="2664023"/>
                </a:cubicBezTo>
                <a:cubicBezTo>
                  <a:pt x="765225" y="2661543"/>
                  <a:pt x="766465" y="2660303"/>
                  <a:pt x="766465" y="2660303"/>
                </a:cubicBezTo>
                <a:lnTo>
                  <a:pt x="788789" y="2623096"/>
                </a:lnTo>
                <a:cubicBezTo>
                  <a:pt x="803672" y="2608213"/>
                  <a:pt x="817315" y="2592090"/>
                  <a:pt x="829717" y="2574726"/>
                </a:cubicBezTo>
                <a:cubicBezTo>
                  <a:pt x="842119" y="2557363"/>
                  <a:pt x="849561" y="2547441"/>
                  <a:pt x="852041" y="2544961"/>
                </a:cubicBezTo>
                <a:cubicBezTo>
                  <a:pt x="854522" y="2542481"/>
                  <a:pt x="855762" y="2538760"/>
                  <a:pt x="855762" y="2533799"/>
                </a:cubicBezTo>
                <a:cubicBezTo>
                  <a:pt x="855762" y="2533799"/>
                  <a:pt x="859483" y="2530078"/>
                  <a:pt x="866924" y="2522636"/>
                </a:cubicBezTo>
                <a:cubicBezTo>
                  <a:pt x="874365" y="2515195"/>
                  <a:pt x="883047" y="2506513"/>
                  <a:pt x="892969" y="2496592"/>
                </a:cubicBezTo>
                <a:close/>
                <a:moveTo>
                  <a:pt x="5305722" y="2489150"/>
                </a:moveTo>
                <a:cubicBezTo>
                  <a:pt x="5310684" y="2489150"/>
                  <a:pt x="5313164" y="2491631"/>
                  <a:pt x="5313164" y="2496592"/>
                </a:cubicBezTo>
                <a:lnTo>
                  <a:pt x="5305722" y="2496592"/>
                </a:lnTo>
                <a:close/>
                <a:moveTo>
                  <a:pt x="5179218" y="2489150"/>
                </a:moveTo>
                <a:lnTo>
                  <a:pt x="5194101" y="2489150"/>
                </a:lnTo>
                <a:lnTo>
                  <a:pt x="5194101" y="2496592"/>
                </a:lnTo>
                <a:cubicBezTo>
                  <a:pt x="5184180" y="2496592"/>
                  <a:pt x="5179218" y="2494111"/>
                  <a:pt x="5179218" y="2489150"/>
                </a:cubicBezTo>
                <a:close/>
                <a:moveTo>
                  <a:pt x="4982021" y="2489150"/>
                </a:moveTo>
                <a:cubicBezTo>
                  <a:pt x="4989463" y="2489150"/>
                  <a:pt x="4993183" y="2491631"/>
                  <a:pt x="4993183" y="2496592"/>
                </a:cubicBezTo>
                <a:cubicBezTo>
                  <a:pt x="4993183" y="2501553"/>
                  <a:pt x="4991943" y="2504033"/>
                  <a:pt x="4989463" y="2504033"/>
                </a:cubicBezTo>
                <a:cubicBezTo>
                  <a:pt x="4986983" y="2504033"/>
                  <a:pt x="4983262" y="2501553"/>
                  <a:pt x="4978301" y="2496592"/>
                </a:cubicBezTo>
                <a:cubicBezTo>
                  <a:pt x="4973339" y="2491631"/>
                  <a:pt x="4974580" y="2489150"/>
                  <a:pt x="4982021" y="2489150"/>
                </a:cubicBezTo>
                <a:close/>
                <a:moveTo>
                  <a:pt x="4926211" y="2489150"/>
                </a:moveTo>
                <a:cubicBezTo>
                  <a:pt x="4926211" y="2489150"/>
                  <a:pt x="4926211" y="2491631"/>
                  <a:pt x="4926211" y="2496592"/>
                </a:cubicBezTo>
                <a:cubicBezTo>
                  <a:pt x="4926211" y="2501553"/>
                  <a:pt x="4926211" y="2504033"/>
                  <a:pt x="4926211" y="2504033"/>
                </a:cubicBezTo>
                <a:lnTo>
                  <a:pt x="4948535" y="2504033"/>
                </a:lnTo>
                <a:lnTo>
                  <a:pt x="4941093" y="2496592"/>
                </a:lnTo>
                <a:cubicBezTo>
                  <a:pt x="4936132" y="2496592"/>
                  <a:pt x="4933652" y="2494111"/>
                  <a:pt x="4933652" y="2489150"/>
                </a:cubicBezTo>
                <a:close/>
                <a:moveTo>
                  <a:pt x="4732734" y="2489150"/>
                </a:moveTo>
                <a:lnTo>
                  <a:pt x="4732734" y="2496592"/>
                </a:lnTo>
                <a:cubicBezTo>
                  <a:pt x="4732734" y="2496592"/>
                  <a:pt x="4735214" y="2496592"/>
                  <a:pt x="4740176" y="2496592"/>
                </a:cubicBezTo>
                <a:cubicBezTo>
                  <a:pt x="4740176" y="2491631"/>
                  <a:pt x="4737695" y="2489150"/>
                  <a:pt x="4732734" y="2489150"/>
                </a:cubicBezTo>
                <a:close/>
                <a:moveTo>
                  <a:pt x="4914583" y="2486825"/>
                </a:moveTo>
                <a:cubicBezTo>
                  <a:pt x="4913653" y="2487135"/>
                  <a:pt x="4912568" y="2487910"/>
                  <a:pt x="4911328" y="2489150"/>
                </a:cubicBezTo>
                <a:cubicBezTo>
                  <a:pt x="4906367" y="2494111"/>
                  <a:pt x="4903886" y="2497832"/>
                  <a:pt x="4903886" y="2500312"/>
                </a:cubicBezTo>
                <a:cubicBezTo>
                  <a:pt x="4903886" y="2502793"/>
                  <a:pt x="4906367" y="2504033"/>
                  <a:pt x="4911328" y="2504033"/>
                </a:cubicBezTo>
                <a:cubicBezTo>
                  <a:pt x="4916289" y="2504033"/>
                  <a:pt x="4918769" y="2501553"/>
                  <a:pt x="4918769" y="2496592"/>
                </a:cubicBezTo>
                <a:cubicBezTo>
                  <a:pt x="4918769" y="2489150"/>
                  <a:pt x="4917374" y="2485895"/>
                  <a:pt x="4914583" y="2486825"/>
                </a:cubicBezTo>
                <a:close/>
                <a:moveTo>
                  <a:pt x="5419204" y="2483569"/>
                </a:moveTo>
                <a:cubicBezTo>
                  <a:pt x="5421684" y="2483569"/>
                  <a:pt x="5424785" y="2484189"/>
                  <a:pt x="5428506" y="2485429"/>
                </a:cubicBezTo>
                <a:cubicBezTo>
                  <a:pt x="5435947" y="2487910"/>
                  <a:pt x="5439668" y="2489150"/>
                  <a:pt x="5439668" y="2489150"/>
                </a:cubicBezTo>
                <a:lnTo>
                  <a:pt x="5417343" y="2489150"/>
                </a:lnTo>
                <a:cubicBezTo>
                  <a:pt x="5412382" y="2489150"/>
                  <a:pt x="5411143" y="2487910"/>
                  <a:pt x="5413623" y="2485429"/>
                </a:cubicBezTo>
                <a:cubicBezTo>
                  <a:pt x="5414863" y="2484189"/>
                  <a:pt x="5416723" y="2483569"/>
                  <a:pt x="5419204" y="2483569"/>
                </a:cubicBezTo>
                <a:close/>
                <a:moveTo>
                  <a:pt x="5149453" y="2481709"/>
                </a:moveTo>
                <a:cubicBezTo>
                  <a:pt x="5154414" y="2481709"/>
                  <a:pt x="5156894" y="2481709"/>
                  <a:pt x="5156894" y="2481709"/>
                </a:cubicBezTo>
                <a:lnTo>
                  <a:pt x="5164336" y="2481709"/>
                </a:lnTo>
                <a:cubicBezTo>
                  <a:pt x="5164336" y="2486670"/>
                  <a:pt x="5161856" y="2489150"/>
                  <a:pt x="5156894" y="2489150"/>
                </a:cubicBezTo>
                <a:cubicBezTo>
                  <a:pt x="5151933" y="2489150"/>
                  <a:pt x="5149453" y="2491631"/>
                  <a:pt x="5149453" y="2496592"/>
                </a:cubicBezTo>
                <a:lnTo>
                  <a:pt x="5142011" y="2496592"/>
                </a:lnTo>
                <a:cubicBezTo>
                  <a:pt x="5142011" y="2491631"/>
                  <a:pt x="5142011" y="2487910"/>
                  <a:pt x="5142011" y="2485429"/>
                </a:cubicBezTo>
                <a:cubicBezTo>
                  <a:pt x="5142011" y="2482949"/>
                  <a:pt x="5144492" y="2481709"/>
                  <a:pt x="5149453" y="2481709"/>
                </a:cubicBezTo>
                <a:close/>
                <a:moveTo>
                  <a:pt x="5015508" y="2474268"/>
                </a:moveTo>
                <a:cubicBezTo>
                  <a:pt x="5020469" y="2474268"/>
                  <a:pt x="5024190" y="2476748"/>
                  <a:pt x="5026670" y="2481709"/>
                </a:cubicBezTo>
                <a:cubicBezTo>
                  <a:pt x="5029150" y="2486670"/>
                  <a:pt x="5027910" y="2491631"/>
                  <a:pt x="5022949" y="2496592"/>
                </a:cubicBezTo>
                <a:cubicBezTo>
                  <a:pt x="5017988" y="2496592"/>
                  <a:pt x="5015508" y="2495351"/>
                  <a:pt x="5015508" y="2492871"/>
                </a:cubicBezTo>
                <a:cubicBezTo>
                  <a:pt x="5015508" y="2490390"/>
                  <a:pt x="5015508" y="2486670"/>
                  <a:pt x="5015508" y="2481709"/>
                </a:cubicBezTo>
                <a:lnTo>
                  <a:pt x="5008066" y="2489150"/>
                </a:lnTo>
                <a:cubicBezTo>
                  <a:pt x="5013027" y="2489150"/>
                  <a:pt x="5014267" y="2490390"/>
                  <a:pt x="5011787" y="2492871"/>
                </a:cubicBezTo>
                <a:cubicBezTo>
                  <a:pt x="5009307" y="2495351"/>
                  <a:pt x="5005586" y="2496592"/>
                  <a:pt x="5000625" y="2496592"/>
                </a:cubicBezTo>
                <a:close/>
                <a:moveTo>
                  <a:pt x="937617" y="2474268"/>
                </a:moveTo>
                <a:lnTo>
                  <a:pt x="945059" y="2474268"/>
                </a:lnTo>
                <a:cubicBezTo>
                  <a:pt x="945059" y="2479228"/>
                  <a:pt x="945059" y="2481709"/>
                  <a:pt x="945059" y="2481709"/>
                </a:cubicBezTo>
                <a:cubicBezTo>
                  <a:pt x="945059" y="2481709"/>
                  <a:pt x="943818" y="2481709"/>
                  <a:pt x="941338" y="2481709"/>
                </a:cubicBezTo>
                <a:cubicBezTo>
                  <a:pt x="938858" y="2481709"/>
                  <a:pt x="937617" y="2481709"/>
                  <a:pt x="937617" y="2481709"/>
                </a:cubicBezTo>
                <a:close/>
                <a:moveTo>
                  <a:pt x="6005215" y="2466826"/>
                </a:moveTo>
                <a:lnTo>
                  <a:pt x="6012656" y="2474268"/>
                </a:lnTo>
                <a:lnTo>
                  <a:pt x="6005215" y="2481709"/>
                </a:lnTo>
                <a:cubicBezTo>
                  <a:pt x="6005215" y="2476748"/>
                  <a:pt x="6005215" y="2473027"/>
                  <a:pt x="6005215" y="2470547"/>
                </a:cubicBezTo>
                <a:cubicBezTo>
                  <a:pt x="6005215" y="2468066"/>
                  <a:pt x="6005215" y="2466826"/>
                  <a:pt x="6005215" y="2466826"/>
                </a:cubicBezTo>
                <a:close/>
                <a:moveTo>
                  <a:pt x="4903886" y="2466826"/>
                </a:moveTo>
                <a:cubicBezTo>
                  <a:pt x="4903886" y="2476748"/>
                  <a:pt x="4891484" y="2479228"/>
                  <a:pt x="4866679" y="2474268"/>
                </a:cubicBezTo>
                <a:cubicBezTo>
                  <a:pt x="4856758" y="2474268"/>
                  <a:pt x="4851797" y="2475508"/>
                  <a:pt x="4851797" y="2477988"/>
                </a:cubicBezTo>
                <a:cubicBezTo>
                  <a:pt x="4851797" y="2480468"/>
                  <a:pt x="4855517" y="2482949"/>
                  <a:pt x="4862959" y="2485429"/>
                </a:cubicBezTo>
                <a:cubicBezTo>
                  <a:pt x="4870400" y="2487910"/>
                  <a:pt x="4876601" y="2489150"/>
                  <a:pt x="4881562" y="2489150"/>
                </a:cubicBezTo>
                <a:lnTo>
                  <a:pt x="4896445" y="2496592"/>
                </a:lnTo>
                <a:lnTo>
                  <a:pt x="4895205" y="2500313"/>
                </a:lnTo>
                <a:lnTo>
                  <a:pt x="4903886" y="2496592"/>
                </a:lnTo>
                <a:cubicBezTo>
                  <a:pt x="4903886" y="2486670"/>
                  <a:pt x="4906367" y="2480468"/>
                  <a:pt x="4911328" y="2477988"/>
                </a:cubicBezTo>
                <a:cubicBezTo>
                  <a:pt x="4916289" y="2475508"/>
                  <a:pt x="4918769" y="2474268"/>
                  <a:pt x="4918769" y="2474268"/>
                </a:cubicBezTo>
                <a:lnTo>
                  <a:pt x="4911328" y="2474268"/>
                </a:lnTo>
                <a:lnTo>
                  <a:pt x="4903886" y="2474268"/>
                </a:lnTo>
                <a:cubicBezTo>
                  <a:pt x="4903886" y="2474268"/>
                  <a:pt x="4903886" y="2471787"/>
                  <a:pt x="4903886" y="2466826"/>
                </a:cubicBezTo>
                <a:close/>
                <a:moveTo>
                  <a:pt x="4807148" y="2466826"/>
                </a:moveTo>
                <a:cubicBezTo>
                  <a:pt x="4812109" y="2466826"/>
                  <a:pt x="4814590" y="2469306"/>
                  <a:pt x="4814590" y="2474268"/>
                </a:cubicBezTo>
                <a:lnTo>
                  <a:pt x="4807148" y="2474268"/>
                </a:lnTo>
                <a:cubicBezTo>
                  <a:pt x="4802187" y="2474268"/>
                  <a:pt x="4802187" y="2476748"/>
                  <a:pt x="4807148" y="2481709"/>
                </a:cubicBezTo>
                <a:cubicBezTo>
                  <a:pt x="4812109" y="2491631"/>
                  <a:pt x="4817070" y="2491631"/>
                  <a:pt x="4822031" y="2481709"/>
                </a:cubicBezTo>
                <a:cubicBezTo>
                  <a:pt x="4826992" y="2476748"/>
                  <a:pt x="4829472" y="2474268"/>
                  <a:pt x="4829472" y="2474268"/>
                </a:cubicBezTo>
                <a:cubicBezTo>
                  <a:pt x="4829472" y="2474268"/>
                  <a:pt x="4829472" y="2476748"/>
                  <a:pt x="4829472" y="2481709"/>
                </a:cubicBezTo>
                <a:cubicBezTo>
                  <a:pt x="4829472" y="2486670"/>
                  <a:pt x="4831952" y="2489150"/>
                  <a:pt x="4836914" y="2489150"/>
                </a:cubicBezTo>
                <a:cubicBezTo>
                  <a:pt x="4841875" y="2489150"/>
                  <a:pt x="4844355" y="2487910"/>
                  <a:pt x="4844355" y="2485429"/>
                </a:cubicBezTo>
                <a:cubicBezTo>
                  <a:pt x="4844355" y="2482949"/>
                  <a:pt x="4844355" y="2481709"/>
                  <a:pt x="4844355" y="2481709"/>
                </a:cubicBezTo>
                <a:cubicBezTo>
                  <a:pt x="4844355" y="2481709"/>
                  <a:pt x="4844355" y="2479228"/>
                  <a:pt x="4844355" y="2474268"/>
                </a:cubicBezTo>
                <a:cubicBezTo>
                  <a:pt x="4844355" y="2469306"/>
                  <a:pt x="4841875" y="2466826"/>
                  <a:pt x="4836914" y="2466826"/>
                </a:cubicBezTo>
                <a:close/>
                <a:moveTo>
                  <a:pt x="4955976" y="2459385"/>
                </a:moveTo>
                <a:lnTo>
                  <a:pt x="4948535" y="2466826"/>
                </a:lnTo>
                <a:cubicBezTo>
                  <a:pt x="4953496" y="2466826"/>
                  <a:pt x="4955976" y="2466826"/>
                  <a:pt x="4955976" y="2466826"/>
                </a:cubicBezTo>
                <a:close/>
                <a:moveTo>
                  <a:pt x="5602914" y="2457059"/>
                </a:moveTo>
                <a:cubicBezTo>
                  <a:pt x="5606945" y="2457369"/>
                  <a:pt x="5612060" y="2458144"/>
                  <a:pt x="5618261" y="2459385"/>
                </a:cubicBezTo>
                <a:lnTo>
                  <a:pt x="5640586" y="2466826"/>
                </a:lnTo>
                <a:lnTo>
                  <a:pt x="5618261" y="2466826"/>
                </a:lnTo>
                <a:cubicBezTo>
                  <a:pt x="5603379" y="2466826"/>
                  <a:pt x="5595937" y="2466826"/>
                  <a:pt x="5595937" y="2466826"/>
                </a:cubicBezTo>
                <a:cubicBezTo>
                  <a:pt x="5588496" y="2459385"/>
                  <a:pt x="5590822" y="2456129"/>
                  <a:pt x="5602914" y="2457059"/>
                </a:cubicBezTo>
                <a:close/>
                <a:moveTo>
                  <a:pt x="5469433" y="2451943"/>
                </a:moveTo>
                <a:cubicBezTo>
                  <a:pt x="5474395" y="2451943"/>
                  <a:pt x="5478115" y="2453183"/>
                  <a:pt x="5480595" y="2455664"/>
                </a:cubicBezTo>
                <a:cubicBezTo>
                  <a:pt x="5483076" y="2458144"/>
                  <a:pt x="5486796" y="2459385"/>
                  <a:pt x="5491758" y="2459385"/>
                </a:cubicBezTo>
                <a:lnTo>
                  <a:pt x="5476875" y="2459385"/>
                </a:lnTo>
                <a:close/>
                <a:moveTo>
                  <a:pt x="5134570" y="2451943"/>
                </a:moveTo>
                <a:lnTo>
                  <a:pt x="5149453" y="2459385"/>
                </a:lnTo>
                <a:cubicBezTo>
                  <a:pt x="5154414" y="2459385"/>
                  <a:pt x="5156894" y="2461865"/>
                  <a:pt x="5156894" y="2466826"/>
                </a:cubicBezTo>
                <a:cubicBezTo>
                  <a:pt x="5156894" y="2466826"/>
                  <a:pt x="5154414" y="2468066"/>
                  <a:pt x="5149453" y="2470547"/>
                </a:cubicBezTo>
                <a:cubicBezTo>
                  <a:pt x="5144492" y="2473027"/>
                  <a:pt x="5142011" y="2474268"/>
                  <a:pt x="5142011" y="2474268"/>
                </a:cubicBezTo>
                <a:cubicBezTo>
                  <a:pt x="5137050" y="2469306"/>
                  <a:pt x="5124649" y="2466826"/>
                  <a:pt x="5104804" y="2466826"/>
                </a:cubicBezTo>
                <a:cubicBezTo>
                  <a:pt x="5099843" y="2466826"/>
                  <a:pt x="5097363" y="2465586"/>
                  <a:pt x="5097363" y="2463105"/>
                </a:cubicBezTo>
                <a:cubicBezTo>
                  <a:pt x="5097363" y="2460625"/>
                  <a:pt x="5103564" y="2459385"/>
                  <a:pt x="5115967" y="2459385"/>
                </a:cubicBezTo>
                <a:cubicBezTo>
                  <a:pt x="5128369" y="2459385"/>
                  <a:pt x="5134570" y="2456904"/>
                  <a:pt x="5134570" y="2451943"/>
                </a:cubicBezTo>
                <a:close/>
                <a:moveTo>
                  <a:pt x="5566172" y="2444502"/>
                </a:moveTo>
                <a:cubicBezTo>
                  <a:pt x="5566172" y="2444502"/>
                  <a:pt x="5566172" y="2446982"/>
                  <a:pt x="5566172" y="2451943"/>
                </a:cubicBezTo>
                <a:cubicBezTo>
                  <a:pt x="5561210" y="2451943"/>
                  <a:pt x="5558730" y="2450703"/>
                  <a:pt x="5558730" y="2448222"/>
                </a:cubicBezTo>
                <a:cubicBezTo>
                  <a:pt x="5558730" y="2445742"/>
                  <a:pt x="5561210" y="2444502"/>
                  <a:pt x="5566172" y="2444502"/>
                </a:cubicBezTo>
                <a:close/>
                <a:moveTo>
                  <a:pt x="5231308" y="2444502"/>
                </a:moveTo>
                <a:lnTo>
                  <a:pt x="5223867" y="2451943"/>
                </a:lnTo>
                <a:cubicBezTo>
                  <a:pt x="5223867" y="2451943"/>
                  <a:pt x="5226347" y="2451943"/>
                  <a:pt x="5231308" y="2451943"/>
                </a:cubicBezTo>
                <a:cubicBezTo>
                  <a:pt x="5231308" y="2446982"/>
                  <a:pt x="5231308" y="2444502"/>
                  <a:pt x="5231308" y="2444502"/>
                </a:cubicBezTo>
                <a:close/>
                <a:moveTo>
                  <a:pt x="945059" y="2444502"/>
                </a:moveTo>
                <a:cubicBezTo>
                  <a:pt x="945059" y="2449463"/>
                  <a:pt x="941338" y="2458144"/>
                  <a:pt x="933897" y="2470547"/>
                </a:cubicBezTo>
                <a:cubicBezTo>
                  <a:pt x="926455" y="2482949"/>
                  <a:pt x="920254" y="2489150"/>
                  <a:pt x="915293" y="2489150"/>
                </a:cubicBezTo>
                <a:cubicBezTo>
                  <a:pt x="905371" y="2489150"/>
                  <a:pt x="897930" y="2491631"/>
                  <a:pt x="892969" y="2496592"/>
                </a:cubicBezTo>
                <a:cubicBezTo>
                  <a:pt x="912813" y="2471787"/>
                  <a:pt x="922735" y="2456904"/>
                  <a:pt x="922735" y="2451943"/>
                </a:cubicBezTo>
                <a:close/>
                <a:moveTo>
                  <a:pt x="5558730" y="2437060"/>
                </a:moveTo>
                <a:cubicBezTo>
                  <a:pt x="5558730" y="2437060"/>
                  <a:pt x="5559971" y="2437060"/>
                  <a:pt x="5562451" y="2437060"/>
                </a:cubicBezTo>
                <a:cubicBezTo>
                  <a:pt x="5564931" y="2437060"/>
                  <a:pt x="5566172" y="2439541"/>
                  <a:pt x="5566172" y="2444502"/>
                </a:cubicBezTo>
                <a:cubicBezTo>
                  <a:pt x="5561210" y="2444502"/>
                  <a:pt x="5558730" y="2444502"/>
                  <a:pt x="5558730" y="2444502"/>
                </a:cubicBezTo>
                <a:cubicBezTo>
                  <a:pt x="5558730" y="2444502"/>
                  <a:pt x="5558730" y="2442021"/>
                  <a:pt x="5558730" y="2437060"/>
                </a:cubicBezTo>
                <a:close/>
                <a:moveTo>
                  <a:pt x="5528965" y="2437060"/>
                </a:moveTo>
                <a:cubicBezTo>
                  <a:pt x="5533926" y="2437060"/>
                  <a:pt x="5536406" y="2437060"/>
                  <a:pt x="5536406" y="2437060"/>
                </a:cubicBezTo>
                <a:cubicBezTo>
                  <a:pt x="5541367" y="2442021"/>
                  <a:pt x="5543847" y="2444502"/>
                  <a:pt x="5543847" y="2444502"/>
                </a:cubicBezTo>
                <a:lnTo>
                  <a:pt x="5528965" y="2444502"/>
                </a:lnTo>
                <a:close/>
                <a:moveTo>
                  <a:pt x="5342929" y="2437060"/>
                </a:moveTo>
                <a:lnTo>
                  <a:pt x="5350371" y="2437060"/>
                </a:lnTo>
                <a:cubicBezTo>
                  <a:pt x="5350371" y="2437060"/>
                  <a:pt x="5349130" y="2438301"/>
                  <a:pt x="5346650" y="2440781"/>
                </a:cubicBezTo>
                <a:cubicBezTo>
                  <a:pt x="5344170" y="2443261"/>
                  <a:pt x="5342929" y="2444502"/>
                  <a:pt x="5342929" y="2444502"/>
                </a:cubicBezTo>
                <a:cubicBezTo>
                  <a:pt x="5342929" y="2444502"/>
                  <a:pt x="5342929" y="2442021"/>
                  <a:pt x="5342929" y="2437060"/>
                </a:cubicBezTo>
                <a:close/>
                <a:moveTo>
                  <a:pt x="5015508" y="2437060"/>
                </a:moveTo>
                <a:lnTo>
                  <a:pt x="5022949" y="2437060"/>
                </a:lnTo>
                <a:cubicBezTo>
                  <a:pt x="5022949" y="2437060"/>
                  <a:pt x="5024190" y="2438301"/>
                  <a:pt x="5026670" y="2440781"/>
                </a:cubicBezTo>
                <a:cubicBezTo>
                  <a:pt x="5029150" y="2443261"/>
                  <a:pt x="5032870" y="2444502"/>
                  <a:pt x="5037832" y="2444502"/>
                </a:cubicBezTo>
                <a:lnTo>
                  <a:pt x="5075039" y="2451943"/>
                </a:lnTo>
                <a:cubicBezTo>
                  <a:pt x="5080000" y="2451943"/>
                  <a:pt x="5083721" y="2451943"/>
                  <a:pt x="5086201" y="2451943"/>
                </a:cubicBezTo>
                <a:cubicBezTo>
                  <a:pt x="5088681" y="2451943"/>
                  <a:pt x="5089922" y="2454424"/>
                  <a:pt x="5089922" y="2459385"/>
                </a:cubicBezTo>
                <a:cubicBezTo>
                  <a:pt x="5089922" y="2464346"/>
                  <a:pt x="5088681" y="2466826"/>
                  <a:pt x="5086201" y="2466826"/>
                </a:cubicBezTo>
                <a:cubicBezTo>
                  <a:pt x="5083721" y="2466826"/>
                  <a:pt x="5080000" y="2465586"/>
                  <a:pt x="5075039" y="2463105"/>
                </a:cubicBezTo>
                <a:cubicBezTo>
                  <a:pt x="5070077" y="2460625"/>
                  <a:pt x="5065117" y="2459385"/>
                  <a:pt x="5060156" y="2459385"/>
                </a:cubicBezTo>
                <a:lnTo>
                  <a:pt x="5008066" y="2451943"/>
                </a:lnTo>
                <a:cubicBezTo>
                  <a:pt x="5013027" y="2451943"/>
                  <a:pt x="5016748" y="2450703"/>
                  <a:pt x="5019228" y="2448222"/>
                </a:cubicBezTo>
                <a:cubicBezTo>
                  <a:pt x="5021708" y="2445742"/>
                  <a:pt x="5020469" y="2442021"/>
                  <a:pt x="5015508" y="2437060"/>
                </a:cubicBezTo>
                <a:close/>
                <a:moveTo>
                  <a:pt x="4881562" y="2437060"/>
                </a:moveTo>
                <a:lnTo>
                  <a:pt x="4896445" y="2451943"/>
                </a:lnTo>
                <a:lnTo>
                  <a:pt x="4903886" y="2451943"/>
                </a:lnTo>
                <a:lnTo>
                  <a:pt x="4896445" y="2444502"/>
                </a:lnTo>
                <a:cubicBezTo>
                  <a:pt x="4891484" y="2439541"/>
                  <a:pt x="4887763" y="2437060"/>
                  <a:pt x="4885283" y="2437060"/>
                </a:cubicBezTo>
                <a:cubicBezTo>
                  <a:pt x="4882803" y="2437060"/>
                  <a:pt x="4881562" y="2437060"/>
                  <a:pt x="4881562" y="2437060"/>
                </a:cubicBezTo>
                <a:close/>
                <a:moveTo>
                  <a:pt x="4874121" y="2437060"/>
                </a:moveTo>
                <a:lnTo>
                  <a:pt x="4866679" y="2444502"/>
                </a:lnTo>
                <a:cubicBezTo>
                  <a:pt x="4866679" y="2449463"/>
                  <a:pt x="4866679" y="2451943"/>
                  <a:pt x="4866679" y="2451943"/>
                </a:cubicBezTo>
                <a:cubicBezTo>
                  <a:pt x="4871641" y="2446982"/>
                  <a:pt x="4874121" y="2443261"/>
                  <a:pt x="4874121" y="2440781"/>
                </a:cubicBezTo>
                <a:cubicBezTo>
                  <a:pt x="4874121" y="2438301"/>
                  <a:pt x="4874121" y="2437060"/>
                  <a:pt x="4874121" y="2437060"/>
                </a:cubicBezTo>
                <a:close/>
                <a:moveTo>
                  <a:pt x="5288979" y="2433340"/>
                </a:moveTo>
                <a:cubicBezTo>
                  <a:pt x="5287739" y="2433340"/>
                  <a:pt x="5285879" y="2434580"/>
                  <a:pt x="5283398" y="2437060"/>
                </a:cubicBezTo>
                <a:lnTo>
                  <a:pt x="5290840" y="2437060"/>
                </a:lnTo>
                <a:cubicBezTo>
                  <a:pt x="5290840" y="2434580"/>
                  <a:pt x="5290219" y="2433340"/>
                  <a:pt x="5288979" y="2433340"/>
                </a:cubicBezTo>
                <a:close/>
                <a:moveTo>
                  <a:pt x="4920630" y="2432409"/>
                </a:moveTo>
                <a:cubicBezTo>
                  <a:pt x="4919390" y="2433030"/>
                  <a:pt x="4918769" y="2434580"/>
                  <a:pt x="4918769" y="2437060"/>
                </a:cubicBezTo>
                <a:cubicBezTo>
                  <a:pt x="4913808" y="2442021"/>
                  <a:pt x="4916289" y="2444502"/>
                  <a:pt x="4926211" y="2444502"/>
                </a:cubicBezTo>
                <a:cubicBezTo>
                  <a:pt x="4931172" y="2444502"/>
                  <a:pt x="4933652" y="2443261"/>
                  <a:pt x="4933652" y="2440781"/>
                </a:cubicBezTo>
                <a:cubicBezTo>
                  <a:pt x="4933652" y="2438301"/>
                  <a:pt x="4931172" y="2435820"/>
                  <a:pt x="4926211" y="2433340"/>
                </a:cubicBezTo>
                <a:cubicBezTo>
                  <a:pt x="4923730" y="2432100"/>
                  <a:pt x="4921870" y="2431789"/>
                  <a:pt x="4920630" y="2432409"/>
                </a:cubicBezTo>
                <a:close/>
                <a:moveTo>
                  <a:pt x="4948535" y="2429619"/>
                </a:moveTo>
                <a:lnTo>
                  <a:pt x="4955976" y="2429619"/>
                </a:lnTo>
                <a:cubicBezTo>
                  <a:pt x="4955976" y="2429619"/>
                  <a:pt x="4953496" y="2432099"/>
                  <a:pt x="4948535" y="2437060"/>
                </a:cubicBezTo>
                <a:close/>
                <a:moveTo>
                  <a:pt x="4874121" y="2422178"/>
                </a:moveTo>
                <a:lnTo>
                  <a:pt x="4874121" y="2429619"/>
                </a:lnTo>
                <a:cubicBezTo>
                  <a:pt x="4893965" y="2424658"/>
                  <a:pt x="4903886" y="2427139"/>
                  <a:pt x="4903886" y="2437060"/>
                </a:cubicBezTo>
                <a:lnTo>
                  <a:pt x="4911328" y="2437060"/>
                </a:lnTo>
                <a:cubicBezTo>
                  <a:pt x="4911328" y="2432099"/>
                  <a:pt x="4910087" y="2428379"/>
                  <a:pt x="4907607" y="2425898"/>
                </a:cubicBezTo>
                <a:cubicBezTo>
                  <a:pt x="4905127" y="2423418"/>
                  <a:pt x="4901406" y="2422178"/>
                  <a:pt x="4896445" y="2422178"/>
                </a:cubicBezTo>
                <a:close/>
                <a:moveTo>
                  <a:pt x="4844355" y="2422178"/>
                </a:moveTo>
                <a:lnTo>
                  <a:pt x="4844355" y="2429619"/>
                </a:lnTo>
                <a:cubicBezTo>
                  <a:pt x="4849317" y="2429619"/>
                  <a:pt x="4851797" y="2428379"/>
                  <a:pt x="4851797" y="2425898"/>
                </a:cubicBezTo>
                <a:cubicBezTo>
                  <a:pt x="4851797" y="2423418"/>
                  <a:pt x="4849317" y="2422178"/>
                  <a:pt x="4844355" y="2422178"/>
                </a:cubicBezTo>
                <a:close/>
                <a:moveTo>
                  <a:pt x="4799707" y="2422178"/>
                </a:moveTo>
                <a:cubicBezTo>
                  <a:pt x="4799707" y="2427139"/>
                  <a:pt x="4799707" y="2429619"/>
                  <a:pt x="4799707" y="2429619"/>
                </a:cubicBezTo>
                <a:cubicBezTo>
                  <a:pt x="4804668" y="2429619"/>
                  <a:pt x="4807148" y="2427139"/>
                  <a:pt x="4807148" y="2422178"/>
                </a:cubicBezTo>
                <a:close/>
                <a:moveTo>
                  <a:pt x="5887640" y="2419201"/>
                </a:moveTo>
                <a:lnTo>
                  <a:pt x="5889873" y="2420317"/>
                </a:lnTo>
                <a:cubicBezTo>
                  <a:pt x="5892353" y="2421557"/>
                  <a:pt x="5893593" y="2422178"/>
                  <a:pt x="5893593" y="2422178"/>
                </a:cubicBezTo>
                <a:cubicBezTo>
                  <a:pt x="5891113" y="2422178"/>
                  <a:pt x="5889252" y="2421557"/>
                  <a:pt x="5888012" y="2420317"/>
                </a:cubicBezTo>
                <a:close/>
                <a:moveTo>
                  <a:pt x="5208984" y="2414736"/>
                </a:moveTo>
                <a:lnTo>
                  <a:pt x="5201543" y="2422178"/>
                </a:lnTo>
                <a:lnTo>
                  <a:pt x="5194101" y="2437060"/>
                </a:lnTo>
                <a:cubicBezTo>
                  <a:pt x="5199063" y="2432099"/>
                  <a:pt x="5204023" y="2432099"/>
                  <a:pt x="5208984" y="2437060"/>
                </a:cubicBezTo>
                <a:cubicBezTo>
                  <a:pt x="5223867" y="2437060"/>
                  <a:pt x="5233788" y="2437060"/>
                  <a:pt x="5238750" y="2437060"/>
                </a:cubicBezTo>
                <a:lnTo>
                  <a:pt x="5238750" y="2429619"/>
                </a:lnTo>
                <a:cubicBezTo>
                  <a:pt x="5233788" y="2429619"/>
                  <a:pt x="5227588" y="2428379"/>
                  <a:pt x="5220146" y="2425898"/>
                </a:cubicBezTo>
                <a:cubicBezTo>
                  <a:pt x="5212705" y="2423418"/>
                  <a:pt x="5208984" y="2419697"/>
                  <a:pt x="5208984" y="2414736"/>
                </a:cubicBezTo>
                <a:close/>
                <a:moveTo>
                  <a:pt x="959941" y="2414736"/>
                </a:moveTo>
                <a:cubicBezTo>
                  <a:pt x="959941" y="2419697"/>
                  <a:pt x="959941" y="2422178"/>
                  <a:pt x="959941" y="2422178"/>
                </a:cubicBezTo>
                <a:cubicBezTo>
                  <a:pt x="959941" y="2422178"/>
                  <a:pt x="959941" y="2424658"/>
                  <a:pt x="959941" y="2429619"/>
                </a:cubicBezTo>
                <a:lnTo>
                  <a:pt x="952500" y="2429619"/>
                </a:lnTo>
                <a:cubicBezTo>
                  <a:pt x="952500" y="2429619"/>
                  <a:pt x="952500" y="2428379"/>
                  <a:pt x="952500" y="2425898"/>
                </a:cubicBezTo>
                <a:cubicBezTo>
                  <a:pt x="952500" y="2423418"/>
                  <a:pt x="954980" y="2419697"/>
                  <a:pt x="959941" y="2414736"/>
                </a:cubicBezTo>
                <a:close/>
                <a:moveTo>
                  <a:pt x="5878711" y="2407295"/>
                </a:moveTo>
                <a:lnTo>
                  <a:pt x="5886152" y="2414736"/>
                </a:lnTo>
                <a:lnTo>
                  <a:pt x="5887640" y="2419201"/>
                </a:lnTo>
                <a:lnTo>
                  <a:pt x="5885222" y="2417992"/>
                </a:lnTo>
                <a:cubicBezTo>
                  <a:pt x="5883362" y="2417062"/>
                  <a:pt x="5881191" y="2415976"/>
                  <a:pt x="5878711" y="2414736"/>
                </a:cubicBezTo>
                <a:close/>
                <a:moveTo>
                  <a:pt x="5268515" y="2399853"/>
                </a:moveTo>
                <a:cubicBezTo>
                  <a:pt x="5273477" y="2404814"/>
                  <a:pt x="5275957" y="2407295"/>
                  <a:pt x="5275957" y="2407295"/>
                </a:cubicBezTo>
                <a:cubicBezTo>
                  <a:pt x="5270995" y="2417216"/>
                  <a:pt x="5266035" y="2417216"/>
                  <a:pt x="5261074" y="2407295"/>
                </a:cubicBezTo>
                <a:close/>
                <a:moveTo>
                  <a:pt x="5848945" y="2392412"/>
                </a:moveTo>
                <a:lnTo>
                  <a:pt x="5848945" y="2399853"/>
                </a:lnTo>
                <a:lnTo>
                  <a:pt x="5841504" y="2407295"/>
                </a:lnTo>
                <a:cubicBezTo>
                  <a:pt x="5841504" y="2402334"/>
                  <a:pt x="5841504" y="2399853"/>
                  <a:pt x="5841504" y="2399853"/>
                </a:cubicBezTo>
                <a:cubicBezTo>
                  <a:pt x="5841504" y="2399853"/>
                  <a:pt x="5843984" y="2397373"/>
                  <a:pt x="5848945" y="2392412"/>
                </a:cubicBezTo>
                <a:close/>
                <a:moveTo>
                  <a:pt x="5759648" y="2392412"/>
                </a:moveTo>
                <a:cubicBezTo>
                  <a:pt x="5759648" y="2397373"/>
                  <a:pt x="5762128" y="2399853"/>
                  <a:pt x="5767090" y="2399853"/>
                </a:cubicBezTo>
                <a:lnTo>
                  <a:pt x="5759648" y="2399853"/>
                </a:lnTo>
                <a:cubicBezTo>
                  <a:pt x="5759648" y="2394892"/>
                  <a:pt x="5759648" y="2392412"/>
                  <a:pt x="5759648" y="2392412"/>
                </a:cubicBezTo>
                <a:close/>
                <a:moveTo>
                  <a:pt x="5729883" y="2392412"/>
                </a:moveTo>
                <a:cubicBezTo>
                  <a:pt x="5729883" y="2392412"/>
                  <a:pt x="5729883" y="2394892"/>
                  <a:pt x="5729883" y="2399853"/>
                </a:cubicBezTo>
                <a:cubicBezTo>
                  <a:pt x="5734844" y="2399853"/>
                  <a:pt x="5737324" y="2399853"/>
                  <a:pt x="5737324" y="2399853"/>
                </a:cubicBezTo>
                <a:lnTo>
                  <a:pt x="5744765" y="2407295"/>
                </a:lnTo>
                <a:cubicBezTo>
                  <a:pt x="5744765" y="2407295"/>
                  <a:pt x="5744765" y="2404814"/>
                  <a:pt x="5744765" y="2399853"/>
                </a:cubicBezTo>
                <a:cubicBezTo>
                  <a:pt x="5739804" y="2399853"/>
                  <a:pt x="5737324" y="2399853"/>
                  <a:pt x="5737324" y="2399853"/>
                </a:cubicBezTo>
                <a:close/>
                <a:moveTo>
                  <a:pt x="982266" y="2392412"/>
                </a:moveTo>
                <a:lnTo>
                  <a:pt x="989707" y="2399853"/>
                </a:lnTo>
                <a:cubicBezTo>
                  <a:pt x="989707" y="2399853"/>
                  <a:pt x="987227" y="2399853"/>
                  <a:pt x="982266" y="2399853"/>
                </a:cubicBezTo>
                <a:close/>
                <a:moveTo>
                  <a:pt x="5014577" y="2387761"/>
                </a:moveTo>
                <a:cubicBezTo>
                  <a:pt x="5012717" y="2388381"/>
                  <a:pt x="5010547" y="2389932"/>
                  <a:pt x="5008066" y="2392412"/>
                </a:cubicBezTo>
                <a:lnTo>
                  <a:pt x="5015508" y="2392412"/>
                </a:lnTo>
                <a:cubicBezTo>
                  <a:pt x="5020469" y="2392412"/>
                  <a:pt x="5022949" y="2392412"/>
                  <a:pt x="5022949" y="2392412"/>
                </a:cubicBezTo>
                <a:cubicBezTo>
                  <a:pt x="5022949" y="2392412"/>
                  <a:pt x="5021708" y="2391172"/>
                  <a:pt x="5019228" y="2388691"/>
                </a:cubicBezTo>
                <a:cubicBezTo>
                  <a:pt x="5017988" y="2387451"/>
                  <a:pt x="5016438" y="2387141"/>
                  <a:pt x="5014577" y="2387761"/>
                </a:cubicBezTo>
                <a:close/>
                <a:moveTo>
                  <a:pt x="5290840" y="2384970"/>
                </a:moveTo>
                <a:cubicBezTo>
                  <a:pt x="5290840" y="2384970"/>
                  <a:pt x="5293320" y="2384970"/>
                  <a:pt x="5298281" y="2384970"/>
                </a:cubicBezTo>
                <a:cubicBezTo>
                  <a:pt x="5298281" y="2389932"/>
                  <a:pt x="5298281" y="2392412"/>
                  <a:pt x="5298281" y="2392412"/>
                </a:cubicBezTo>
                <a:close/>
                <a:moveTo>
                  <a:pt x="5781972" y="2377529"/>
                </a:moveTo>
                <a:lnTo>
                  <a:pt x="5796855" y="2377529"/>
                </a:lnTo>
                <a:lnTo>
                  <a:pt x="5796855" y="2384970"/>
                </a:lnTo>
                <a:lnTo>
                  <a:pt x="5811738" y="2392412"/>
                </a:lnTo>
                <a:lnTo>
                  <a:pt x="5819179" y="2392412"/>
                </a:lnTo>
                <a:cubicBezTo>
                  <a:pt x="5824141" y="2392412"/>
                  <a:pt x="5829101" y="2394892"/>
                  <a:pt x="5834062" y="2399853"/>
                </a:cubicBezTo>
                <a:lnTo>
                  <a:pt x="5826621" y="2407295"/>
                </a:lnTo>
                <a:cubicBezTo>
                  <a:pt x="5821660" y="2407295"/>
                  <a:pt x="5817939" y="2406055"/>
                  <a:pt x="5815459" y="2403574"/>
                </a:cubicBezTo>
                <a:cubicBezTo>
                  <a:pt x="5812979" y="2401094"/>
                  <a:pt x="5811738" y="2399853"/>
                  <a:pt x="5811738" y="2399853"/>
                </a:cubicBezTo>
                <a:cubicBezTo>
                  <a:pt x="5806777" y="2394892"/>
                  <a:pt x="5804297" y="2392412"/>
                  <a:pt x="5804297" y="2392412"/>
                </a:cubicBezTo>
                <a:cubicBezTo>
                  <a:pt x="5804297" y="2392412"/>
                  <a:pt x="5804297" y="2394892"/>
                  <a:pt x="5804297" y="2399853"/>
                </a:cubicBezTo>
                <a:lnTo>
                  <a:pt x="5789414" y="2392412"/>
                </a:lnTo>
                <a:close/>
                <a:moveTo>
                  <a:pt x="5041552" y="2377529"/>
                </a:moveTo>
                <a:cubicBezTo>
                  <a:pt x="5039072" y="2377529"/>
                  <a:pt x="5039072" y="2380009"/>
                  <a:pt x="5041552" y="2384970"/>
                </a:cubicBezTo>
                <a:cubicBezTo>
                  <a:pt x="5044033" y="2389932"/>
                  <a:pt x="5047753" y="2392412"/>
                  <a:pt x="5052715" y="2392412"/>
                </a:cubicBezTo>
                <a:cubicBezTo>
                  <a:pt x="5057676" y="2392412"/>
                  <a:pt x="5060156" y="2389932"/>
                  <a:pt x="5060156" y="2384970"/>
                </a:cubicBezTo>
                <a:cubicBezTo>
                  <a:pt x="5060156" y="2384970"/>
                  <a:pt x="5057676" y="2383730"/>
                  <a:pt x="5052715" y="2381250"/>
                </a:cubicBezTo>
                <a:cubicBezTo>
                  <a:pt x="5047753" y="2378769"/>
                  <a:pt x="5044033" y="2377529"/>
                  <a:pt x="5041552" y="2377529"/>
                </a:cubicBezTo>
                <a:close/>
                <a:moveTo>
                  <a:pt x="5194101" y="2370088"/>
                </a:moveTo>
                <a:lnTo>
                  <a:pt x="5201543" y="2377529"/>
                </a:lnTo>
                <a:cubicBezTo>
                  <a:pt x="5196581" y="2377529"/>
                  <a:pt x="5194101" y="2377529"/>
                  <a:pt x="5194101" y="2377529"/>
                </a:cubicBezTo>
                <a:cubicBezTo>
                  <a:pt x="5194101" y="2377529"/>
                  <a:pt x="5194101" y="2375049"/>
                  <a:pt x="5194101" y="2370088"/>
                </a:cubicBezTo>
                <a:close/>
                <a:moveTo>
                  <a:pt x="5119687" y="2370088"/>
                </a:moveTo>
                <a:lnTo>
                  <a:pt x="5122478" y="2371018"/>
                </a:lnTo>
                <a:lnTo>
                  <a:pt x="5119687" y="2370764"/>
                </a:lnTo>
                <a:close/>
                <a:moveTo>
                  <a:pt x="5082480" y="2370088"/>
                </a:moveTo>
                <a:cubicBezTo>
                  <a:pt x="5087442" y="2370088"/>
                  <a:pt x="5089922" y="2372568"/>
                  <a:pt x="5089922" y="2377529"/>
                </a:cubicBezTo>
                <a:cubicBezTo>
                  <a:pt x="5084960" y="2377529"/>
                  <a:pt x="5082480" y="2377529"/>
                  <a:pt x="5082480" y="2377529"/>
                </a:cubicBezTo>
                <a:lnTo>
                  <a:pt x="5075039" y="2377529"/>
                </a:lnTo>
                <a:cubicBezTo>
                  <a:pt x="5080000" y="2372568"/>
                  <a:pt x="5082480" y="2370088"/>
                  <a:pt x="5082480" y="2370088"/>
                </a:cubicBezTo>
                <a:close/>
                <a:moveTo>
                  <a:pt x="5751277" y="2367297"/>
                </a:moveTo>
                <a:cubicBezTo>
                  <a:pt x="5753138" y="2367917"/>
                  <a:pt x="5754687" y="2370088"/>
                  <a:pt x="5755927" y="2373808"/>
                </a:cubicBezTo>
                <a:cubicBezTo>
                  <a:pt x="5758408" y="2381250"/>
                  <a:pt x="5759648" y="2387451"/>
                  <a:pt x="5759648" y="2392412"/>
                </a:cubicBezTo>
                <a:cubicBezTo>
                  <a:pt x="5759648" y="2392412"/>
                  <a:pt x="5757168" y="2392412"/>
                  <a:pt x="5752207" y="2392412"/>
                </a:cubicBezTo>
                <a:cubicBezTo>
                  <a:pt x="5752207" y="2392412"/>
                  <a:pt x="5749727" y="2389932"/>
                  <a:pt x="5744765" y="2384970"/>
                </a:cubicBezTo>
                <a:lnTo>
                  <a:pt x="5744765" y="2370088"/>
                </a:lnTo>
                <a:cubicBezTo>
                  <a:pt x="5747246" y="2367607"/>
                  <a:pt x="5749416" y="2366677"/>
                  <a:pt x="5751277" y="2367297"/>
                </a:cubicBezTo>
                <a:close/>
                <a:moveTo>
                  <a:pt x="5772671" y="2366367"/>
                </a:moveTo>
                <a:cubicBezTo>
                  <a:pt x="5773911" y="2366367"/>
                  <a:pt x="5774531" y="2367607"/>
                  <a:pt x="5774531" y="2370088"/>
                </a:cubicBezTo>
                <a:cubicBezTo>
                  <a:pt x="5774531" y="2375049"/>
                  <a:pt x="5773290" y="2377529"/>
                  <a:pt x="5770810" y="2377529"/>
                </a:cubicBezTo>
                <a:cubicBezTo>
                  <a:pt x="5768330" y="2377529"/>
                  <a:pt x="5767090" y="2375049"/>
                  <a:pt x="5767090" y="2370088"/>
                </a:cubicBezTo>
                <a:cubicBezTo>
                  <a:pt x="5769570" y="2367607"/>
                  <a:pt x="5771431" y="2366367"/>
                  <a:pt x="5772671" y="2366367"/>
                </a:cubicBezTo>
                <a:close/>
                <a:moveTo>
                  <a:pt x="5688955" y="2362646"/>
                </a:moveTo>
                <a:lnTo>
                  <a:pt x="5692676" y="2370088"/>
                </a:lnTo>
                <a:cubicBezTo>
                  <a:pt x="5697637" y="2370088"/>
                  <a:pt x="5697637" y="2367607"/>
                  <a:pt x="5692676" y="2362646"/>
                </a:cubicBezTo>
                <a:cubicBezTo>
                  <a:pt x="5692676" y="2362646"/>
                  <a:pt x="5692056" y="2362646"/>
                  <a:pt x="5690815" y="2362646"/>
                </a:cubicBezTo>
                <a:close/>
                <a:moveTo>
                  <a:pt x="5521523" y="2362646"/>
                </a:moveTo>
                <a:lnTo>
                  <a:pt x="5528965" y="2370088"/>
                </a:lnTo>
                <a:cubicBezTo>
                  <a:pt x="5528965" y="2370088"/>
                  <a:pt x="5526484" y="2372568"/>
                  <a:pt x="5521523" y="2377529"/>
                </a:cubicBezTo>
                <a:lnTo>
                  <a:pt x="5514082" y="2370088"/>
                </a:lnTo>
                <a:cubicBezTo>
                  <a:pt x="5514082" y="2365127"/>
                  <a:pt x="5516562" y="2362646"/>
                  <a:pt x="5521523" y="2362646"/>
                </a:cubicBezTo>
                <a:close/>
                <a:moveTo>
                  <a:pt x="5413623" y="2362646"/>
                </a:moveTo>
                <a:cubicBezTo>
                  <a:pt x="5416103" y="2362646"/>
                  <a:pt x="5418584" y="2362646"/>
                  <a:pt x="5421064" y="2362646"/>
                </a:cubicBezTo>
                <a:cubicBezTo>
                  <a:pt x="5423544" y="2362646"/>
                  <a:pt x="5423544" y="2363887"/>
                  <a:pt x="5421064" y="2366367"/>
                </a:cubicBezTo>
                <a:cubicBezTo>
                  <a:pt x="5418584" y="2368847"/>
                  <a:pt x="5416103" y="2368847"/>
                  <a:pt x="5413623" y="2366367"/>
                </a:cubicBezTo>
                <a:cubicBezTo>
                  <a:pt x="5411143" y="2363887"/>
                  <a:pt x="5411143" y="2362646"/>
                  <a:pt x="5413623" y="2362646"/>
                </a:cubicBezTo>
                <a:close/>
                <a:moveTo>
                  <a:pt x="1012031" y="2362646"/>
                </a:moveTo>
                <a:lnTo>
                  <a:pt x="1019473" y="2362646"/>
                </a:lnTo>
                <a:cubicBezTo>
                  <a:pt x="1014512" y="2367607"/>
                  <a:pt x="1012031" y="2370088"/>
                  <a:pt x="1012031" y="2370088"/>
                </a:cubicBezTo>
                <a:lnTo>
                  <a:pt x="1004590" y="2370088"/>
                </a:lnTo>
                <a:cubicBezTo>
                  <a:pt x="1004590" y="2370088"/>
                  <a:pt x="1005830" y="2368847"/>
                  <a:pt x="1008311" y="2366367"/>
                </a:cubicBezTo>
                <a:cubicBezTo>
                  <a:pt x="1010791" y="2363887"/>
                  <a:pt x="1012031" y="2362646"/>
                  <a:pt x="1012031" y="2362646"/>
                </a:cubicBezTo>
                <a:close/>
                <a:moveTo>
                  <a:pt x="5715000" y="2355205"/>
                </a:moveTo>
                <a:lnTo>
                  <a:pt x="5729883" y="2355205"/>
                </a:lnTo>
                <a:lnTo>
                  <a:pt x="5744765" y="2362646"/>
                </a:lnTo>
                <a:cubicBezTo>
                  <a:pt x="5744765" y="2362646"/>
                  <a:pt x="5742285" y="2362646"/>
                  <a:pt x="5737324" y="2362646"/>
                </a:cubicBezTo>
                <a:cubicBezTo>
                  <a:pt x="5732363" y="2362646"/>
                  <a:pt x="5729883" y="2366367"/>
                  <a:pt x="5729883" y="2373808"/>
                </a:cubicBezTo>
                <a:cubicBezTo>
                  <a:pt x="5729883" y="2381250"/>
                  <a:pt x="5728642" y="2382490"/>
                  <a:pt x="5726162" y="2377529"/>
                </a:cubicBezTo>
                <a:cubicBezTo>
                  <a:pt x="5723682" y="2372568"/>
                  <a:pt x="5722441" y="2367607"/>
                  <a:pt x="5722441" y="2362646"/>
                </a:cubicBezTo>
                <a:cubicBezTo>
                  <a:pt x="5722441" y="2357685"/>
                  <a:pt x="5719961" y="2355205"/>
                  <a:pt x="5715000" y="2355205"/>
                </a:cubicBezTo>
                <a:close/>
                <a:moveTo>
                  <a:pt x="5350371" y="2355205"/>
                </a:moveTo>
                <a:lnTo>
                  <a:pt x="5357812" y="2355205"/>
                </a:lnTo>
                <a:lnTo>
                  <a:pt x="5365254" y="2362646"/>
                </a:lnTo>
                <a:cubicBezTo>
                  <a:pt x="5365254" y="2362646"/>
                  <a:pt x="5362774" y="2361406"/>
                  <a:pt x="5357812" y="2358926"/>
                </a:cubicBezTo>
                <a:cubicBezTo>
                  <a:pt x="5352851" y="2356445"/>
                  <a:pt x="5350371" y="2355205"/>
                  <a:pt x="5350371" y="2355205"/>
                </a:cubicBezTo>
                <a:close/>
                <a:moveTo>
                  <a:pt x="5597798" y="2344043"/>
                </a:moveTo>
                <a:cubicBezTo>
                  <a:pt x="5599038" y="2344043"/>
                  <a:pt x="5600898" y="2345283"/>
                  <a:pt x="5603379" y="2347763"/>
                </a:cubicBezTo>
                <a:lnTo>
                  <a:pt x="5595937" y="2347763"/>
                </a:lnTo>
                <a:cubicBezTo>
                  <a:pt x="5595937" y="2345283"/>
                  <a:pt x="5596558" y="2344043"/>
                  <a:pt x="5597798" y="2344043"/>
                </a:cubicBezTo>
                <a:close/>
                <a:moveTo>
                  <a:pt x="5655468" y="2340322"/>
                </a:moveTo>
                <a:cubicBezTo>
                  <a:pt x="5655468" y="2340322"/>
                  <a:pt x="5657949" y="2340322"/>
                  <a:pt x="5662910" y="2340322"/>
                </a:cubicBezTo>
                <a:lnTo>
                  <a:pt x="5685234" y="2355205"/>
                </a:lnTo>
                <a:lnTo>
                  <a:pt x="5687940" y="2360617"/>
                </a:lnTo>
                <a:lnTo>
                  <a:pt x="5692676" y="2357065"/>
                </a:lnTo>
                <a:cubicBezTo>
                  <a:pt x="5695156" y="2355825"/>
                  <a:pt x="5697636" y="2355205"/>
                  <a:pt x="5700117" y="2355205"/>
                </a:cubicBezTo>
                <a:cubicBezTo>
                  <a:pt x="5705078" y="2355205"/>
                  <a:pt x="5707558" y="2357685"/>
                  <a:pt x="5707558" y="2362646"/>
                </a:cubicBezTo>
                <a:cubicBezTo>
                  <a:pt x="5707558" y="2367607"/>
                  <a:pt x="5707558" y="2370088"/>
                  <a:pt x="5707558" y="2370088"/>
                </a:cubicBezTo>
                <a:cubicBezTo>
                  <a:pt x="5702597" y="2370088"/>
                  <a:pt x="5705078" y="2375049"/>
                  <a:pt x="5715000" y="2384970"/>
                </a:cubicBezTo>
                <a:cubicBezTo>
                  <a:pt x="5719961" y="2384970"/>
                  <a:pt x="5724921" y="2386211"/>
                  <a:pt x="5729883" y="2388691"/>
                </a:cubicBezTo>
                <a:cubicBezTo>
                  <a:pt x="5734844" y="2391172"/>
                  <a:pt x="5737324" y="2392412"/>
                  <a:pt x="5737324" y="2392412"/>
                </a:cubicBezTo>
                <a:cubicBezTo>
                  <a:pt x="5742285" y="2392412"/>
                  <a:pt x="5746006" y="2394892"/>
                  <a:pt x="5748486" y="2399853"/>
                </a:cubicBezTo>
                <a:cubicBezTo>
                  <a:pt x="5750966" y="2404814"/>
                  <a:pt x="5752207" y="2407295"/>
                  <a:pt x="5752207" y="2407295"/>
                </a:cubicBezTo>
                <a:lnTo>
                  <a:pt x="5737324" y="2414736"/>
                </a:lnTo>
                <a:cubicBezTo>
                  <a:pt x="5732363" y="2409775"/>
                  <a:pt x="5727402" y="2407295"/>
                  <a:pt x="5722441" y="2407295"/>
                </a:cubicBezTo>
                <a:lnTo>
                  <a:pt x="5707558" y="2399853"/>
                </a:lnTo>
                <a:cubicBezTo>
                  <a:pt x="5707558" y="2394892"/>
                  <a:pt x="5706318" y="2392412"/>
                  <a:pt x="5703838" y="2392412"/>
                </a:cubicBezTo>
                <a:cubicBezTo>
                  <a:pt x="5701358" y="2392412"/>
                  <a:pt x="5700117" y="2392412"/>
                  <a:pt x="5700117" y="2392412"/>
                </a:cubicBezTo>
                <a:lnTo>
                  <a:pt x="5700117" y="2399853"/>
                </a:lnTo>
                <a:cubicBezTo>
                  <a:pt x="5695156" y="2394892"/>
                  <a:pt x="5691435" y="2392412"/>
                  <a:pt x="5688955" y="2392412"/>
                </a:cubicBezTo>
                <a:cubicBezTo>
                  <a:pt x="5686475" y="2392412"/>
                  <a:pt x="5685234" y="2392412"/>
                  <a:pt x="5685234" y="2392412"/>
                </a:cubicBezTo>
                <a:lnTo>
                  <a:pt x="5655468" y="2370088"/>
                </a:lnTo>
                <a:lnTo>
                  <a:pt x="5655468" y="2362646"/>
                </a:lnTo>
                <a:cubicBezTo>
                  <a:pt x="5660430" y="2362646"/>
                  <a:pt x="5662910" y="2362646"/>
                  <a:pt x="5662910" y="2362646"/>
                </a:cubicBezTo>
                <a:lnTo>
                  <a:pt x="5670351" y="2362646"/>
                </a:lnTo>
                <a:cubicBezTo>
                  <a:pt x="5670351" y="2362646"/>
                  <a:pt x="5667871" y="2360166"/>
                  <a:pt x="5662910" y="2355205"/>
                </a:cubicBezTo>
                <a:cubicBezTo>
                  <a:pt x="5657949" y="2350244"/>
                  <a:pt x="5655468" y="2345283"/>
                  <a:pt x="5655468" y="2340322"/>
                </a:cubicBezTo>
                <a:close/>
                <a:moveTo>
                  <a:pt x="5314094" y="2335671"/>
                </a:moveTo>
                <a:cubicBezTo>
                  <a:pt x="5314714" y="2335051"/>
                  <a:pt x="5315644" y="2335361"/>
                  <a:pt x="5316885" y="2336601"/>
                </a:cubicBezTo>
                <a:cubicBezTo>
                  <a:pt x="5319365" y="2339082"/>
                  <a:pt x="5323085" y="2340322"/>
                  <a:pt x="5328047" y="2340322"/>
                </a:cubicBezTo>
                <a:cubicBezTo>
                  <a:pt x="5337968" y="2340322"/>
                  <a:pt x="5342929" y="2345283"/>
                  <a:pt x="5342929" y="2355205"/>
                </a:cubicBezTo>
                <a:cubicBezTo>
                  <a:pt x="5342929" y="2355205"/>
                  <a:pt x="5340449" y="2355205"/>
                  <a:pt x="5335488" y="2355205"/>
                </a:cubicBezTo>
                <a:cubicBezTo>
                  <a:pt x="5330527" y="2355205"/>
                  <a:pt x="5328047" y="2355205"/>
                  <a:pt x="5328047" y="2355205"/>
                </a:cubicBezTo>
                <a:lnTo>
                  <a:pt x="5320605" y="2347763"/>
                </a:lnTo>
                <a:cubicBezTo>
                  <a:pt x="5315644" y="2347763"/>
                  <a:pt x="5313164" y="2347763"/>
                  <a:pt x="5313164" y="2347763"/>
                </a:cubicBezTo>
                <a:cubicBezTo>
                  <a:pt x="5313164" y="2347763"/>
                  <a:pt x="5313164" y="2345283"/>
                  <a:pt x="5313164" y="2340322"/>
                </a:cubicBezTo>
                <a:cubicBezTo>
                  <a:pt x="5313164" y="2337842"/>
                  <a:pt x="5313474" y="2336291"/>
                  <a:pt x="5314094" y="2335671"/>
                </a:cubicBezTo>
                <a:close/>
                <a:moveTo>
                  <a:pt x="5156894" y="2332881"/>
                </a:moveTo>
                <a:cubicBezTo>
                  <a:pt x="5161856" y="2332881"/>
                  <a:pt x="5164336" y="2335361"/>
                  <a:pt x="5164336" y="2340322"/>
                </a:cubicBezTo>
                <a:cubicBezTo>
                  <a:pt x="5159374" y="2340322"/>
                  <a:pt x="5156894" y="2340322"/>
                  <a:pt x="5156894" y="2340322"/>
                </a:cubicBezTo>
                <a:close/>
                <a:moveTo>
                  <a:pt x="5819179" y="2325439"/>
                </a:moveTo>
                <a:lnTo>
                  <a:pt x="5834062" y="2340322"/>
                </a:lnTo>
                <a:cubicBezTo>
                  <a:pt x="5834062" y="2340322"/>
                  <a:pt x="5831582" y="2340322"/>
                  <a:pt x="5826621" y="2340322"/>
                </a:cubicBezTo>
                <a:close/>
                <a:moveTo>
                  <a:pt x="5115967" y="2323114"/>
                </a:moveTo>
                <a:cubicBezTo>
                  <a:pt x="5114726" y="2323424"/>
                  <a:pt x="5113486" y="2324199"/>
                  <a:pt x="5112246" y="2325439"/>
                </a:cubicBezTo>
                <a:cubicBezTo>
                  <a:pt x="5112246" y="2325439"/>
                  <a:pt x="5112246" y="2327920"/>
                  <a:pt x="5112246" y="2332881"/>
                </a:cubicBezTo>
                <a:cubicBezTo>
                  <a:pt x="5112246" y="2337842"/>
                  <a:pt x="5112246" y="2340322"/>
                  <a:pt x="5112246" y="2340322"/>
                </a:cubicBezTo>
                <a:cubicBezTo>
                  <a:pt x="5117207" y="2340322"/>
                  <a:pt x="5120928" y="2340322"/>
                  <a:pt x="5123408" y="2340322"/>
                </a:cubicBezTo>
                <a:cubicBezTo>
                  <a:pt x="5125888" y="2340322"/>
                  <a:pt x="5127129" y="2337842"/>
                  <a:pt x="5127129" y="2332881"/>
                </a:cubicBezTo>
                <a:cubicBezTo>
                  <a:pt x="5123407" y="2325439"/>
                  <a:pt x="5119687" y="2322184"/>
                  <a:pt x="5115967" y="2323114"/>
                </a:cubicBezTo>
                <a:close/>
                <a:moveTo>
                  <a:pt x="5791274" y="2320788"/>
                </a:moveTo>
                <a:cubicBezTo>
                  <a:pt x="5792514" y="2321409"/>
                  <a:pt x="5794375" y="2322959"/>
                  <a:pt x="5796855" y="2325439"/>
                </a:cubicBezTo>
                <a:cubicBezTo>
                  <a:pt x="5791894" y="2325439"/>
                  <a:pt x="5789414" y="2324199"/>
                  <a:pt x="5789414" y="2321719"/>
                </a:cubicBezTo>
                <a:cubicBezTo>
                  <a:pt x="5789414" y="2320478"/>
                  <a:pt x="5790034" y="2320168"/>
                  <a:pt x="5791274" y="2320788"/>
                </a:cubicBezTo>
                <a:close/>
                <a:moveTo>
                  <a:pt x="5097363" y="2317998"/>
                </a:moveTo>
                <a:cubicBezTo>
                  <a:pt x="5092402" y="2317998"/>
                  <a:pt x="5089922" y="2319238"/>
                  <a:pt x="5089922" y="2321719"/>
                </a:cubicBezTo>
                <a:cubicBezTo>
                  <a:pt x="5089922" y="2324199"/>
                  <a:pt x="5092402" y="2325439"/>
                  <a:pt x="5097363" y="2325439"/>
                </a:cubicBezTo>
                <a:lnTo>
                  <a:pt x="5104804" y="2332881"/>
                </a:lnTo>
                <a:lnTo>
                  <a:pt x="5104804" y="2325439"/>
                </a:lnTo>
                <a:cubicBezTo>
                  <a:pt x="5099843" y="2325439"/>
                  <a:pt x="5097363" y="2324199"/>
                  <a:pt x="5097363" y="2321719"/>
                </a:cubicBezTo>
                <a:cubicBezTo>
                  <a:pt x="5097363" y="2319238"/>
                  <a:pt x="5099843" y="2317998"/>
                  <a:pt x="5104804" y="2317998"/>
                </a:cubicBezTo>
                <a:close/>
                <a:moveTo>
                  <a:pt x="5491758" y="2310556"/>
                </a:moveTo>
                <a:cubicBezTo>
                  <a:pt x="5486796" y="2310556"/>
                  <a:pt x="5483076" y="2311797"/>
                  <a:pt x="5480595" y="2314277"/>
                </a:cubicBezTo>
                <a:cubicBezTo>
                  <a:pt x="5478115" y="2316757"/>
                  <a:pt x="5476875" y="2320478"/>
                  <a:pt x="5476875" y="2325439"/>
                </a:cubicBezTo>
                <a:cubicBezTo>
                  <a:pt x="5476875" y="2330400"/>
                  <a:pt x="5479355" y="2330400"/>
                  <a:pt x="5484316" y="2325439"/>
                </a:cubicBezTo>
                <a:lnTo>
                  <a:pt x="5491758" y="2317998"/>
                </a:lnTo>
                <a:close/>
                <a:moveTo>
                  <a:pt x="5737324" y="2303115"/>
                </a:moveTo>
                <a:lnTo>
                  <a:pt x="5752207" y="2303115"/>
                </a:lnTo>
                <a:cubicBezTo>
                  <a:pt x="5752207" y="2303115"/>
                  <a:pt x="5752207" y="2305595"/>
                  <a:pt x="5752207" y="2310556"/>
                </a:cubicBezTo>
                <a:lnTo>
                  <a:pt x="5744765" y="2310556"/>
                </a:lnTo>
                <a:close/>
                <a:moveTo>
                  <a:pt x="5506640" y="2303115"/>
                </a:moveTo>
                <a:lnTo>
                  <a:pt x="5514082" y="2310556"/>
                </a:lnTo>
                <a:cubicBezTo>
                  <a:pt x="5514082" y="2310556"/>
                  <a:pt x="5514082" y="2308076"/>
                  <a:pt x="5514082" y="2303115"/>
                </a:cubicBezTo>
                <a:close/>
                <a:moveTo>
                  <a:pt x="5268515" y="2303115"/>
                </a:moveTo>
                <a:lnTo>
                  <a:pt x="5275957" y="2303115"/>
                </a:lnTo>
                <a:lnTo>
                  <a:pt x="5275957" y="2310556"/>
                </a:lnTo>
                <a:cubicBezTo>
                  <a:pt x="5270995" y="2310556"/>
                  <a:pt x="5268515" y="2308076"/>
                  <a:pt x="5268515" y="2303115"/>
                </a:cubicBezTo>
                <a:close/>
                <a:moveTo>
                  <a:pt x="5134570" y="2303115"/>
                </a:moveTo>
                <a:lnTo>
                  <a:pt x="5134570" y="2310556"/>
                </a:lnTo>
                <a:lnTo>
                  <a:pt x="5142011" y="2310556"/>
                </a:lnTo>
                <a:close/>
                <a:moveTo>
                  <a:pt x="5775461" y="2298464"/>
                </a:moveTo>
                <a:cubicBezTo>
                  <a:pt x="5776081" y="2297844"/>
                  <a:pt x="5777012" y="2298154"/>
                  <a:pt x="5778252" y="2299394"/>
                </a:cubicBezTo>
                <a:cubicBezTo>
                  <a:pt x="5780732" y="2301875"/>
                  <a:pt x="5780732" y="2304355"/>
                  <a:pt x="5778252" y="2306836"/>
                </a:cubicBezTo>
                <a:cubicBezTo>
                  <a:pt x="5775772" y="2309316"/>
                  <a:pt x="5774531" y="2310556"/>
                  <a:pt x="5774531" y="2310556"/>
                </a:cubicBezTo>
                <a:cubicBezTo>
                  <a:pt x="5774531" y="2310556"/>
                  <a:pt x="5774531" y="2308076"/>
                  <a:pt x="5774531" y="2303115"/>
                </a:cubicBezTo>
                <a:cubicBezTo>
                  <a:pt x="5774531" y="2300635"/>
                  <a:pt x="5774841" y="2299084"/>
                  <a:pt x="5775461" y="2298464"/>
                </a:cubicBezTo>
                <a:close/>
                <a:moveTo>
                  <a:pt x="5484316" y="2295674"/>
                </a:moveTo>
                <a:lnTo>
                  <a:pt x="5484316" y="2303115"/>
                </a:lnTo>
                <a:lnTo>
                  <a:pt x="5491758" y="2295674"/>
                </a:lnTo>
                <a:cubicBezTo>
                  <a:pt x="5491758" y="2295674"/>
                  <a:pt x="5489277" y="2295674"/>
                  <a:pt x="5484316" y="2295674"/>
                </a:cubicBezTo>
                <a:close/>
                <a:moveTo>
                  <a:pt x="5223867" y="2295674"/>
                </a:moveTo>
                <a:lnTo>
                  <a:pt x="5231308" y="2310556"/>
                </a:lnTo>
                <a:cubicBezTo>
                  <a:pt x="5226347" y="2310556"/>
                  <a:pt x="5222626" y="2309316"/>
                  <a:pt x="5220146" y="2306836"/>
                </a:cubicBezTo>
                <a:cubicBezTo>
                  <a:pt x="5217666" y="2304355"/>
                  <a:pt x="5217666" y="2301875"/>
                  <a:pt x="5220146" y="2299394"/>
                </a:cubicBezTo>
                <a:cubicBezTo>
                  <a:pt x="5222626" y="2296914"/>
                  <a:pt x="5223867" y="2295674"/>
                  <a:pt x="5223867" y="2295674"/>
                </a:cubicBezTo>
                <a:close/>
                <a:moveTo>
                  <a:pt x="5201543" y="2295674"/>
                </a:moveTo>
                <a:cubicBezTo>
                  <a:pt x="5201543" y="2295674"/>
                  <a:pt x="5204023" y="2295674"/>
                  <a:pt x="5208984" y="2295674"/>
                </a:cubicBezTo>
                <a:lnTo>
                  <a:pt x="5201543" y="2303115"/>
                </a:lnTo>
                <a:close/>
                <a:moveTo>
                  <a:pt x="5127129" y="2295674"/>
                </a:moveTo>
                <a:lnTo>
                  <a:pt x="5119687" y="2303115"/>
                </a:lnTo>
                <a:cubicBezTo>
                  <a:pt x="5119687" y="2303115"/>
                  <a:pt x="5120928" y="2303115"/>
                  <a:pt x="5123408" y="2303115"/>
                </a:cubicBezTo>
                <a:cubicBezTo>
                  <a:pt x="5125888" y="2303115"/>
                  <a:pt x="5127129" y="2301875"/>
                  <a:pt x="5127129" y="2299394"/>
                </a:cubicBezTo>
                <a:cubicBezTo>
                  <a:pt x="5127129" y="2296914"/>
                  <a:pt x="5127129" y="2295674"/>
                  <a:pt x="5127129" y="2295674"/>
                </a:cubicBezTo>
                <a:close/>
                <a:moveTo>
                  <a:pt x="5744765" y="2288232"/>
                </a:moveTo>
                <a:cubicBezTo>
                  <a:pt x="5754687" y="2288232"/>
                  <a:pt x="5759648" y="2290713"/>
                  <a:pt x="5759648" y="2295674"/>
                </a:cubicBezTo>
                <a:lnTo>
                  <a:pt x="5744765" y="2295674"/>
                </a:lnTo>
                <a:close/>
                <a:moveTo>
                  <a:pt x="5283398" y="2288232"/>
                </a:moveTo>
                <a:cubicBezTo>
                  <a:pt x="5283398" y="2288232"/>
                  <a:pt x="5283398" y="2290713"/>
                  <a:pt x="5283398" y="2295674"/>
                </a:cubicBezTo>
                <a:cubicBezTo>
                  <a:pt x="5283398" y="2295674"/>
                  <a:pt x="5285878" y="2295674"/>
                  <a:pt x="5290840" y="2295674"/>
                </a:cubicBezTo>
                <a:cubicBezTo>
                  <a:pt x="5290840" y="2295674"/>
                  <a:pt x="5289599" y="2294433"/>
                  <a:pt x="5287119" y="2291953"/>
                </a:cubicBezTo>
                <a:cubicBezTo>
                  <a:pt x="5284639" y="2289473"/>
                  <a:pt x="5283398" y="2288232"/>
                  <a:pt x="5283398" y="2288232"/>
                </a:cubicBezTo>
                <a:close/>
                <a:moveTo>
                  <a:pt x="5177730" y="2283768"/>
                </a:moveTo>
                <a:lnTo>
                  <a:pt x="5179218" y="2288232"/>
                </a:lnTo>
                <a:cubicBezTo>
                  <a:pt x="5179218" y="2288232"/>
                  <a:pt x="5181699" y="2288232"/>
                  <a:pt x="5186660" y="2288232"/>
                </a:cubicBezTo>
                <a:close/>
                <a:moveTo>
                  <a:pt x="5729883" y="2280791"/>
                </a:moveTo>
                <a:lnTo>
                  <a:pt x="5729883" y="2288232"/>
                </a:lnTo>
                <a:cubicBezTo>
                  <a:pt x="5729883" y="2288232"/>
                  <a:pt x="5728642" y="2286992"/>
                  <a:pt x="5726162" y="2284511"/>
                </a:cubicBezTo>
                <a:cubicBezTo>
                  <a:pt x="5723682" y="2282031"/>
                  <a:pt x="5724921" y="2280791"/>
                  <a:pt x="5729883" y="2280791"/>
                </a:cubicBezTo>
                <a:close/>
                <a:moveTo>
                  <a:pt x="5067597" y="2280791"/>
                </a:moveTo>
                <a:lnTo>
                  <a:pt x="5060156" y="2288232"/>
                </a:lnTo>
                <a:cubicBezTo>
                  <a:pt x="5065117" y="2288232"/>
                  <a:pt x="5067597" y="2289473"/>
                  <a:pt x="5067597" y="2291953"/>
                </a:cubicBezTo>
                <a:cubicBezTo>
                  <a:pt x="5067597" y="2294433"/>
                  <a:pt x="5070077" y="2298154"/>
                  <a:pt x="5075039" y="2303115"/>
                </a:cubicBezTo>
                <a:lnTo>
                  <a:pt x="5082480" y="2295674"/>
                </a:lnTo>
                <a:cubicBezTo>
                  <a:pt x="5082480" y="2285752"/>
                  <a:pt x="5084960" y="2285752"/>
                  <a:pt x="5089922" y="2295674"/>
                </a:cubicBezTo>
                <a:cubicBezTo>
                  <a:pt x="5094883" y="2300635"/>
                  <a:pt x="5098604" y="2300635"/>
                  <a:pt x="5101084" y="2295674"/>
                </a:cubicBezTo>
                <a:cubicBezTo>
                  <a:pt x="5103564" y="2290713"/>
                  <a:pt x="5103564" y="2288232"/>
                  <a:pt x="5101084" y="2288232"/>
                </a:cubicBezTo>
                <a:cubicBezTo>
                  <a:pt x="5098604" y="2288232"/>
                  <a:pt x="5093642" y="2286992"/>
                  <a:pt x="5086201" y="2284511"/>
                </a:cubicBezTo>
                <a:cubicBezTo>
                  <a:pt x="5078760" y="2282031"/>
                  <a:pt x="5072559" y="2280791"/>
                  <a:pt x="5067597" y="2280791"/>
                </a:cubicBezTo>
                <a:close/>
                <a:moveTo>
                  <a:pt x="5022949" y="2280791"/>
                </a:moveTo>
                <a:cubicBezTo>
                  <a:pt x="5022949" y="2285752"/>
                  <a:pt x="5024190" y="2288232"/>
                  <a:pt x="5026670" y="2288232"/>
                </a:cubicBezTo>
                <a:cubicBezTo>
                  <a:pt x="5029150" y="2288232"/>
                  <a:pt x="5030390" y="2285752"/>
                  <a:pt x="5030390" y="2280791"/>
                </a:cubicBezTo>
                <a:close/>
                <a:moveTo>
                  <a:pt x="5424785" y="2273349"/>
                </a:moveTo>
                <a:lnTo>
                  <a:pt x="5432226" y="2273349"/>
                </a:lnTo>
                <a:lnTo>
                  <a:pt x="5432226" y="2280791"/>
                </a:lnTo>
                <a:cubicBezTo>
                  <a:pt x="5427265" y="2280791"/>
                  <a:pt x="5424785" y="2278310"/>
                  <a:pt x="5424785" y="2273349"/>
                </a:cubicBezTo>
                <a:close/>
                <a:moveTo>
                  <a:pt x="5387578" y="2273349"/>
                </a:moveTo>
                <a:lnTo>
                  <a:pt x="5395019" y="2288232"/>
                </a:lnTo>
                <a:lnTo>
                  <a:pt x="5417343" y="2295674"/>
                </a:lnTo>
                <a:cubicBezTo>
                  <a:pt x="5417343" y="2295674"/>
                  <a:pt x="5417343" y="2293193"/>
                  <a:pt x="5417343" y="2288232"/>
                </a:cubicBezTo>
                <a:cubicBezTo>
                  <a:pt x="5417343" y="2283271"/>
                  <a:pt x="5414863" y="2280791"/>
                  <a:pt x="5409902" y="2280791"/>
                </a:cubicBezTo>
                <a:cubicBezTo>
                  <a:pt x="5404941" y="2275830"/>
                  <a:pt x="5399981" y="2273349"/>
                  <a:pt x="5395019" y="2273349"/>
                </a:cubicBezTo>
                <a:close/>
                <a:moveTo>
                  <a:pt x="5127129" y="2273349"/>
                </a:moveTo>
                <a:lnTo>
                  <a:pt x="5142011" y="2280791"/>
                </a:lnTo>
                <a:cubicBezTo>
                  <a:pt x="5142011" y="2280791"/>
                  <a:pt x="5145732" y="2283271"/>
                  <a:pt x="5153174" y="2288232"/>
                </a:cubicBezTo>
                <a:cubicBezTo>
                  <a:pt x="5160615" y="2293193"/>
                  <a:pt x="5166816" y="2293193"/>
                  <a:pt x="5171777" y="2288232"/>
                </a:cubicBezTo>
                <a:cubicBezTo>
                  <a:pt x="5171777" y="2283271"/>
                  <a:pt x="5171777" y="2280791"/>
                  <a:pt x="5171777" y="2280791"/>
                </a:cubicBezTo>
                <a:lnTo>
                  <a:pt x="5156894" y="2273349"/>
                </a:lnTo>
                <a:cubicBezTo>
                  <a:pt x="5137050" y="2273349"/>
                  <a:pt x="5127129" y="2273349"/>
                  <a:pt x="5127129" y="2273349"/>
                </a:cubicBezTo>
                <a:close/>
                <a:moveTo>
                  <a:pt x="5045273" y="2273349"/>
                </a:moveTo>
                <a:lnTo>
                  <a:pt x="5037832" y="2288232"/>
                </a:lnTo>
                <a:cubicBezTo>
                  <a:pt x="5037832" y="2293193"/>
                  <a:pt x="5040312" y="2293193"/>
                  <a:pt x="5045273" y="2288232"/>
                </a:cubicBezTo>
                <a:close/>
                <a:moveTo>
                  <a:pt x="5333628" y="2269629"/>
                </a:moveTo>
                <a:cubicBezTo>
                  <a:pt x="5332388" y="2269629"/>
                  <a:pt x="5330527" y="2270869"/>
                  <a:pt x="5328047" y="2273349"/>
                </a:cubicBezTo>
                <a:cubicBezTo>
                  <a:pt x="5323085" y="2273349"/>
                  <a:pt x="5321846" y="2274590"/>
                  <a:pt x="5324326" y="2277070"/>
                </a:cubicBezTo>
                <a:cubicBezTo>
                  <a:pt x="5326806" y="2279550"/>
                  <a:pt x="5330527" y="2278310"/>
                  <a:pt x="5335488" y="2273349"/>
                </a:cubicBezTo>
                <a:cubicBezTo>
                  <a:pt x="5335488" y="2270869"/>
                  <a:pt x="5334868" y="2269629"/>
                  <a:pt x="5333628" y="2269629"/>
                </a:cubicBezTo>
                <a:close/>
                <a:moveTo>
                  <a:pt x="5692676" y="2265908"/>
                </a:moveTo>
                <a:lnTo>
                  <a:pt x="5700117" y="2273349"/>
                </a:lnTo>
                <a:cubicBezTo>
                  <a:pt x="5705078" y="2278310"/>
                  <a:pt x="5707558" y="2280791"/>
                  <a:pt x="5707558" y="2280791"/>
                </a:cubicBezTo>
                <a:lnTo>
                  <a:pt x="5707558" y="2273349"/>
                </a:lnTo>
                <a:lnTo>
                  <a:pt x="5715000" y="2273349"/>
                </a:lnTo>
                <a:cubicBezTo>
                  <a:pt x="5724921" y="2268388"/>
                  <a:pt x="5734844" y="2268388"/>
                  <a:pt x="5744765" y="2273349"/>
                </a:cubicBezTo>
                <a:cubicBezTo>
                  <a:pt x="5754687" y="2278310"/>
                  <a:pt x="5759648" y="2279550"/>
                  <a:pt x="5759648" y="2277070"/>
                </a:cubicBezTo>
                <a:cubicBezTo>
                  <a:pt x="5759648" y="2274590"/>
                  <a:pt x="5762128" y="2274590"/>
                  <a:pt x="5767090" y="2277070"/>
                </a:cubicBezTo>
                <a:cubicBezTo>
                  <a:pt x="5772051" y="2279550"/>
                  <a:pt x="5774531" y="2283271"/>
                  <a:pt x="5774531" y="2288232"/>
                </a:cubicBezTo>
                <a:cubicBezTo>
                  <a:pt x="5774531" y="2288232"/>
                  <a:pt x="5772051" y="2288232"/>
                  <a:pt x="5767090" y="2288232"/>
                </a:cubicBezTo>
                <a:cubicBezTo>
                  <a:pt x="5762128" y="2288232"/>
                  <a:pt x="5754687" y="2285752"/>
                  <a:pt x="5744765" y="2280791"/>
                </a:cubicBezTo>
                <a:lnTo>
                  <a:pt x="5729883" y="2280791"/>
                </a:lnTo>
                <a:lnTo>
                  <a:pt x="5722441" y="2280791"/>
                </a:lnTo>
                <a:lnTo>
                  <a:pt x="5715000" y="2280791"/>
                </a:lnTo>
                <a:cubicBezTo>
                  <a:pt x="5710038" y="2280791"/>
                  <a:pt x="5707558" y="2282031"/>
                  <a:pt x="5707558" y="2284511"/>
                </a:cubicBezTo>
                <a:cubicBezTo>
                  <a:pt x="5707558" y="2286992"/>
                  <a:pt x="5707558" y="2288232"/>
                  <a:pt x="5707558" y="2288232"/>
                </a:cubicBezTo>
                <a:cubicBezTo>
                  <a:pt x="5707558" y="2288232"/>
                  <a:pt x="5707558" y="2290713"/>
                  <a:pt x="5707558" y="2295674"/>
                </a:cubicBezTo>
                <a:cubicBezTo>
                  <a:pt x="5702597" y="2295674"/>
                  <a:pt x="5700117" y="2293193"/>
                  <a:pt x="5700117" y="2288232"/>
                </a:cubicBezTo>
                <a:cubicBezTo>
                  <a:pt x="5700117" y="2283271"/>
                  <a:pt x="5697637" y="2280791"/>
                  <a:pt x="5692676" y="2280791"/>
                </a:cubicBezTo>
                <a:cubicBezTo>
                  <a:pt x="5687714" y="2280791"/>
                  <a:pt x="5685234" y="2279550"/>
                  <a:pt x="5685234" y="2277070"/>
                </a:cubicBezTo>
                <a:cubicBezTo>
                  <a:pt x="5685234" y="2274590"/>
                  <a:pt x="5685234" y="2273349"/>
                  <a:pt x="5685234" y="2273349"/>
                </a:cubicBezTo>
                <a:cubicBezTo>
                  <a:pt x="5685234" y="2273349"/>
                  <a:pt x="5686475" y="2273349"/>
                  <a:pt x="5688955" y="2273349"/>
                </a:cubicBezTo>
                <a:cubicBezTo>
                  <a:pt x="5691435" y="2273349"/>
                  <a:pt x="5692676" y="2270869"/>
                  <a:pt x="5692676" y="2265908"/>
                </a:cubicBezTo>
                <a:close/>
                <a:moveTo>
                  <a:pt x="5662910" y="2265908"/>
                </a:moveTo>
                <a:lnTo>
                  <a:pt x="5677793" y="2265908"/>
                </a:lnTo>
                <a:cubicBezTo>
                  <a:pt x="5682754" y="2265908"/>
                  <a:pt x="5683993" y="2267148"/>
                  <a:pt x="5681513" y="2269629"/>
                </a:cubicBezTo>
                <a:cubicBezTo>
                  <a:pt x="5679033" y="2272109"/>
                  <a:pt x="5672831" y="2273349"/>
                  <a:pt x="5662910" y="2273349"/>
                </a:cubicBezTo>
                <a:cubicBezTo>
                  <a:pt x="5662910" y="2273349"/>
                  <a:pt x="5662910" y="2270869"/>
                  <a:pt x="5662910" y="2265908"/>
                </a:cubicBezTo>
                <a:close/>
                <a:moveTo>
                  <a:pt x="5514082" y="2265908"/>
                </a:moveTo>
                <a:lnTo>
                  <a:pt x="5536406" y="2273349"/>
                </a:lnTo>
                <a:cubicBezTo>
                  <a:pt x="5536406" y="2278310"/>
                  <a:pt x="5528965" y="2278310"/>
                  <a:pt x="5514082" y="2273349"/>
                </a:cubicBezTo>
                <a:cubicBezTo>
                  <a:pt x="5514082" y="2273349"/>
                  <a:pt x="5511602" y="2273349"/>
                  <a:pt x="5506640" y="2273349"/>
                </a:cubicBezTo>
                <a:close/>
                <a:moveTo>
                  <a:pt x="5357812" y="2265908"/>
                </a:moveTo>
                <a:lnTo>
                  <a:pt x="5350371" y="2273349"/>
                </a:lnTo>
                <a:cubicBezTo>
                  <a:pt x="5355332" y="2273349"/>
                  <a:pt x="5357812" y="2278310"/>
                  <a:pt x="5357812" y="2288232"/>
                </a:cubicBezTo>
                <a:cubicBezTo>
                  <a:pt x="5362774" y="2288232"/>
                  <a:pt x="5365254" y="2288232"/>
                  <a:pt x="5365254" y="2288232"/>
                </a:cubicBezTo>
                <a:lnTo>
                  <a:pt x="5380136" y="2288232"/>
                </a:lnTo>
                <a:cubicBezTo>
                  <a:pt x="5380136" y="2288232"/>
                  <a:pt x="5382617" y="2288232"/>
                  <a:pt x="5387578" y="2288232"/>
                </a:cubicBezTo>
                <a:lnTo>
                  <a:pt x="5387578" y="2280791"/>
                </a:lnTo>
                <a:cubicBezTo>
                  <a:pt x="5382617" y="2280791"/>
                  <a:pt x="5380136" y="2283271"/>
                  <a:pt x="5380136" y="2288232"/>
                </a:cubicBezTo>
                <a:cubicBezTo>
                  <a:pt x="5380136" y="2273349"/>
                  <a:pt x="5372695" y="2265908"/>
                  <a:pt x="5357812" y="2265908"/>
                </a:cubicBezTo>
                <a:close/>
                <a:moveTo>
                  <a:pt x="5104804" y="2265908"/>
                </a:moveTo>
                <a:lnTo>
                  <a:pt x="5097363" y="2273349"/>
                </a:lnTo>
                <a:cubicBezTo>
                  <a:pt x="5097363" y="2273349"/>
                  <a:pt x="5098604" y="2274590"/>
                  <a:pt x="5101084" y="2277070"/>
                </a:cubicBezTo>
                <a:cubicBezTo>
                  <a:pt x="5103564" y="2279550"/>
                  <a:pt x="5104804" y="2280791"/>
                  <a:pt x="5104804" y="2280791"/>
                </a:cubicBezTo>
                <a:cubicBezTo>
                  <a:pt x="5109766" y="2275830"/>
                  <a:pt x="5112246" y="2273349"/>
                  <a:pt x="5112246" y="2273349"/>
                </a:cubicBezTo>
                <a:cubicBezTo>
                  <a:pt x="5112246" y="2268388"/>
                  <a:pt x="5112246" y="2265908"/>
                  <a:pt x="5112246" y="2265908"/>
                </a:cubicBezTo>
                <a:cubicBezTo>
                  <a:pt x="5112246" y="2265908"/>
                  <a:pt x="5109766" y="2265908"/>
                  <a:pt x="5104804" y="2265908"/>
                </a:cubicBezTo>
                <a:close/>
                <a:moveTo>
                  <a:pt x="5767090" y="2258467"/>
                </a:moveTo>
                <a:cubicBezTo>
                  <a:pt x="5772051" y="2258467"/>
                  <a:pt x="5774531" y="2259707"/>
                  <a:pt x="5774531" y="2262187"/>
                </a:cubicBezTo>
                <a:cubicBezTo>
                  <a:pt x="5774531" y="2264668"/>
                  <a:pt x="5774531" y="2265908"/>
                  <a:pt x="5774531" y="2265908"/>
                </a:cubicBezTo>
                <a:cubicBezTo>
                  <a:pt x="5774531" y="2265908"/>
                  <a:pt x="5772051" y="2265908"/>
                  <a:pt x="5767090" y="2265908"/>
                </a:cubicBezTo>
                <a:cubicBezTo>
                  <a:pt x="5767090" y="2265908"/>
                  <a:pt x="5767090" y="2263428"/>
                  <a:pt x="5767090" y="2258467"/>
                </a:cubicBezTo>
                <a:close/>
                <a:moveTo>
                  <a:pt x="5528965" y="2258467"/>
                </a:moveTo>
                <a:cubicBezTo>
                  <a:pt x="5533926" y="2258467"/>
                  <a:pt x="5536406" y="2259707"/>
                  <a:pt x="5536406" y="2262187"/>
                </a:cubicBezTo>
                <a:cubicBezTo>
                  <a:pt x="5536406" y="2264668"/>
                  <a:pt x="5536406" y="2265908"/>
                  <a:pt x="5536406" y="2265908"/>
                </a:cubicBezTo>
                <a:lnTo>
                  <a:pt x="5528965" y="2265908"/>
                </a:lnTo>
                <a:cubicBezTo>
                  <a:pt x="5528965" y="2265908"/>
                  <a:pt x="5528965" y="2263428"/>
                  <a:pt x="5528965" y="2258467"/>
                </a:cubicBezTo>
                <a:close/>
                <a:moveTo>
                  <a:pt x="5476875" y="2258467"/>
                </a:moveTo>
                <a:lnTo>
                  <a:pt x="5491758" y="2265908"/>
                </a:lnTo>
                <a:cubicBezTo>
                  <a:pt x="5491758" y="2270869"/>
                  <a:pt x="5489277" y="2270869"/>
                  <a:pt x="5484316" y="2265908"/>
                </a:cubicBezTo>
                <a:close/>
                <a:moveTo>
                  <a:pt x="5692676" y="2251025"/>
                </a:moveTo>
                <a:cubicBezTo>
                  <a:pt x="5697637" y="2251025"/>
                  <a:pt x="5700117" y="2251025"/>
                  <a:pt x="5700117" y="2251025"/>
                </a:cubicBezTo>
                <a:cubicBezTo>
                  <a:pt x="5700117" y="2251025"/>
                  <a:pt x="5700117" y="2253506"/>
                  <a:pt x="5700117" y="2258467"/>
                </a:cubicBezTo>
                <a:cubicBezTo>
                  <a:pt x="5695156" y="2258467"/>
                  <a:pt x="5692676" y="2258467"/>
                  <a:pt x="5692676" y="2258467"/>
                </a:cubicBezTo>
                <a:close/>
                <a:moveTo>
                  <a:pt x="5304792" y="2249630"/>
                </a:moveTo>
                <a:cubicBezTo>
                  <a:pt x="5306653" y="2249940"/>
                  <a:pt x="5308202" y="2251025"/>
                  <a:pt x="5309443" y="2252886"/>
                </a:cubicBezTo>
                <a:lnTo>
                  <a:pt x="5309609" y="2253358"/>
                </a:lnTo>
                <a:lnTo>
                  <a:pt x="5306885" y="2251723"/>
                </a:lnTo>
                <a:lnTo>
                  <a:pt x="5304614" y="2249668"/>
                </a:lnTo>
                <a:close/>
                <a:moveTo>
                  <a:pt x="5595937" y="2243584"/>
                </a:moveTo>
                <a:cubicBezTo>
                  <a:pt x="5600899" y="2243584"/>
                  <a:pt x="5605859" y="2243584"/>
                  <a:pt x="5610820" y="2243584"/>
                </a:cubicBezTo>
                <a:cubicBezTo>
                  <a:pt x="5620742" y="2258467"/>
                  <a:pt x="5633144" y="2263428"/>
                  <a:pt x="5648027" y="2258467"/>
                </a:cubicBezTo>
                <a:lnTo>
                  <a:pt x="5648027" y="2265908"/>
                </a:lnTo>
                <a:cubicBezTo>
                  <a:pt x="5643066" y="2265908"/>
                  <a:pt x="5640586" y="2268388"/>
                  <a:pt x="5640586" y="2273349"/>
                </a:cubicBezTo>
                <a:lnTo>
                  <a:pt x="5633144" y="2265908"/>
                </a:lnTo>
                <a:lnTo>
                  <a:pt x="5625703" y="2265908"/>
                </a:lnTo>
                <a:lnTo>
                  <a:pt x="5618261" y="2273349"/>
                </a:lnTo>
                <a:cubicBezTo>
                  <a:pt x="5608340" y="2273349"/>
                  <a:pt x="5603379" y="2270869"/>
                  <a:pt x="5603379" y="2265908"/>
                </a:cubicBezTo>
                <a:cubicBezTo>
                  <a:pt x="5603379" y="2265908"/>
                  <a:pt x="5600899" y="2265908"/>
                  <a:pt x="5595937" y="2265908"/>
                </a:cubicBezTo>
                <a:cubicBezTo>
                  <a:pt x="5590976" y="2265908"/>
                  <a:pt x="5588496" y="2262187"/>
                  <a:pt x="5588496" y="2254746"/>
                </a:cubicBezTo>
                <a:cubicBezTo>
                  <a:pt x="5588496" y="2247304"/>
                  <a:pt x="5590976" y="2243584"/>
                  <a:pt x="5595937" y="2243584"/>
                </a:cubicBezTo>
                <a:close/>
                <a:moveTo>
                  <a:pt x="5461992" y="2236142"/>
                </a:moveTo>
                <a:lnTo>
                  <a:pt x="5469433" y="2236142"/>
                </a:lnTo>
                <a:cubicBezTo>
                  <a:pt x="5469433" y="2241103"/>
                  <a:pt x="5471913" y="2241103"/>
                  <a:pt x="5476875" y="2236142"/>
                </a:cubicBezTo>
                <a:lnTo>
                  <a:pt x="5476875" y="2243584"/>
                </a:lnTo>
                <a:cubicBezTo>
                  <a:pt x="5476875" y="2248545"/>
                  <a:pt x="5471913" y="2248545"/>
                  <a:pt x="5461992" y="2243584"/>
                </a:cubicBezTo>
                <a:cubicBezTo>
                  <a:pt x="5461992" y="2238623"/>
                  <a:pt x="5461992" y="2236142"/>
                  <a:pt x="5461992" y="2236142"/>
                </a:cubicBezTo>
                <a:close/>
                <a:moveTo>
                  <a:pt x="5142011" y="2236142"/>
                </a:moveTo>
                <a:cubicBezTo>
                  <a:pt x="5146973" y="2236142"/>
                  <a:pt x="5149453" y="2237383"/>
                  <a:pt x="5149453" y="2239863"/>
                </a:cubicBezTo>
                <a:cubicBezTo>
                  <a:pt x="5149453" y="2242344"/>
                  <a:pt x="5149453" y="2243584"/>
                  <a:pt x="5149453" y="2243584"/>
                </a:cubicBezTo>
                <a:cubicBezTo>
                  <a:pt x="5154414" y="2243584"/>
                  <a:pt x="5156894" y="2242344"/>
                  <a:pt x="5156894" y="2239863"/>
                </a:cubicBezTo>
                <a:cubicBezTo>
                  <a:pt x="5156894" y="2237383"/>
                  <a:pt x="5151933" y="2236142"/>
                  <a:pt x="5142011" y="2236142"/>
                </a:cubicBezTo>
                <a:close/>
                <a:moveTo>
                  <a:pt x="3475137" y="2236142"/>
                </a:moveTo>
                <a:cubicBezTo>
                  <a:pt x="3475137" y="2241103"/>
                  <a:pt x="3475137" y="2243584"/>
                  <a:pt x="3475137" y="2243584"/>
                </a:cubicBezTo>
                <a:lnTo>
                  <a:pt x="3482578" y="2236142"/>
                </a:lnTo>
                <a:cubicBezTo>
                  <a:pt x="3482578" y="2236142"/>
                  <a:pt x="3481338" y="2236142"/>
                  <a:pt x="3478857" y="2236142"/>
                </a:cubicBezTo>
                <a:cubicBezTo>
                  <a:pt x="3476377" y="2236142"/>
                  <a:pt x="3475137" y="2236142"/>
                  <a:pt x="3475137" y="2236142"/>
                </a:cubicBezTo>
                <a:close/>
                <a:moveTo>
                  <a:pt x="997149" y="2236142"/>
                </a:moveTo>
                <a:cubicBezTo>
                  <a:pt x="1002110" y="2241103"/>
                  <a:pt x="1004590" y="2244824"/>
                  <a:pt x="1004590" y="2247304"/>
                </a:cubicBezTo>
                <a:cubicBezTo>
                  <a:pt x="1004590" y="2249785"/>
                  <a:pt x="1004590" y="2253506"/>
                  <a:pt x="1004590" y="2258467"/>
                </a:cubicBezTo>
                <a:lnTo>
                  <a:pt x="997149" y="2243584"/>
                </a:lnTo>
                <a:close/>
                <a:moveTo>
                  <a:pt x="5201543" y="2228701"/>
                </a:moveTo>
                <a:lnTo>
                  <a:pt x="5194101" y="2236142"/>
                </a:lnTo>
                <a:lnTo>
                  <a:pt x="5208984" y="2251025"/>
                </a:lnTo>
                <a:cubicBezTo>
                  <a:pt x="5208984" y="2246064"/>
                  <a:pt x="5206504" y="2241103"/>
                  <a:pt x="5201543" y="2236142"/>
                </a:cubicBezTo>
                <a:close/>
                <a:moveTo>
                  <a:pt x="5127129" y="2228701"/>
                </a:moveTo>
                <a:lnTo>
                  <a:pt x="5127129" y="2236142"/>
                </a:lnTo>
                <a:lnTo>
                  <a:pt x="5134570" y="2228701"/>
                </a:lnTo>
                <a:close/>
                <a:moveTo>
                  <a:pt x="3516064" y="2228701"/>
                </a:moveTo>
                <a:cubicBezTo>
                  <a:pt x="3513584" y="2228701"/>
                  <a:pt x="3512344" y="2229942"/>
                  <a:pt x="3512344" y="2232422"/>
                </a:cubicBezTo>
                <a:cubicBezTo>
                  <a:pt x="3512344" y="2234902"/>
                  <a:pt x="3512344" y="2236142"/>
                  <a:pt x="3512344" y="2236142"/>
                </a:cubicBezTo>
                <a:cubicBezTo>
                  <a:pt x="3512344" y="2236142"/>
                  <a:pt x="3513584" y="2234902"/>
                  <a:pt x="3516064" y="2232422"/>
                </a:cubicBezTo>
                <a:cubicBezTo>
                  <a:pt x="3518545" y="2229942"/>
                  <a:pt x="3518545" y="2228701"/>
                  <a:pt x="3516064" y="2228701"/>
                </a:cubicBezTo>
                <a:close/>
                <a:moveTo>
                  <a:pt x="5588496" y="2221260"/>
                </a:moveTo>
                <a:cubicBezTo>
                  <a:pt x="5608340" y="2221260"/>
                  <a:pt x="5618261" y="2223740"/>
                  <a:pt x="5618261" y="2228701"/>
                </a:cubicBezTo>
                <a:cubicBezTo>
                  <a:pt x="5608340" y="2228701"/>
                  <a:pt x="5600899" y="2228701"/>
                  <a:pt x="5595937" y="2228701"/>
                </a:cubicBezTo>
                <a:close/>
                <a:moveTo>
                  <a:pt x="3527226" y="2221260"/>
                </a:moveTo>
                <a:cubicBezTo>
                  <a:pt x="3527226" y="2226221"/>
                  <a:pt x="3527226" y="2228701"/>
                  <a:pt x="3527226" y="2228701"/>
                </a:cubicBezTo>
                <a:cubicBezTo>
                  <a:pt x="3527226" y="2228701"/>
                  <a:pt x="3527226" y="2231181"/>
                  <a:pt x="3527226" y="2236142"/>
                </a:cubicBezTo>
                <a:cubicBezTo>
                  <a:pt x="3532188" y="2236142"/>
                  <a:pt x="3534668" y="2233662"/>
                  <a:pt x="3534668" y="2228701"/>
                </a:cubicBezTo>
                <a:cubicBezTo>
                  <a:pt x="3534668" y="2223740"/>
                  <a:pt x="3532188" y="2221260"/>
                  <a:pt x="3527226" y="2221260"/>
                </a:cubicBezTo>
                <a:close/>
                <a:moveTo>
                  <a:pt x="5656399" y="2215679"/>
                </a:moveTo>
                <a:cubicBezTo>
                  <a:pt x="5657019" y="2215679"/>
                  <a:pt x="5657949" y="2216299"/>
                  <a:pt x="5659189" y="2217539"/>
                </a:cubicBezTo>
                <a:cubicBezTo>
                  <a:pt x="5661669" y="2220019"/>
                  <a:pt x="5662910" y="2221260"/>
                  <a:pt x="5662910" y="2221260"/>
                </a:cubicBezTo>
                <a:cubicBezTo>
                  <a:pt x="5657949" y="2221260"/>
                  <a:pt x="5655468" y="2220019"/>
                  <a:pt x="5655468" y="2217539"/>
                </a:cubicBezTo>
                <a:cubicBezTo>
                  <a:pt x="5655468" y="2216299"/>
                  <a:pt x="5655779" y="2215679"/>
                  <a:pt x="5656399" y="2215679"/>
                </a:cubicBezTo>
                <a:close/>
                <a:moveTo>
                  <a:pt x="5536406" y="2215679"/>
                </a:moveTo>
                <a:cubicBezTo>
                  <a:pt x="5537646" y="2215679"/>
                  <a:pt x="5538887" y="2216299"/>
                  <a:pt x="5540127" y="2217539"/>
                </a:cubicBezTo>
                <a:cubicBezTo>
                  <a:pt x="5542607" y="2220019"/>
                  <a:pt x="5543847" y="2223740"/>
                  <a:pt x="5543847" y="2228701"/>
                </a:cubicBezTo>
                <a:lnTo>
                  <a:pt x="5536406" y="2221260"/>
                </a:lnTo>
                <a:cubicBezTo>
                  <a:pt x="5531445" y="2221260"/>
                  <a:pt x="5530205" y="2220019"/>
                  <a:pt x="5532685" y="2217539"/>
                </a:cubicBezTo>
                <a:cubicBezTo>
                  <a:pt x="5533925" y="2216299"/>
                  <a:pt x="5535165" y="2215679"/>
                  <a:pt x="5536406" y="2215679"/>
                </a:cubicBezTo>
                <a:close/>
                <a:moveTo>
                  <a:pt x="6139160" y="2213818"/>
                </a:moveTo>
                <a:cubicBezTo>
                  <a:pt x="6139160" y="2213818"/>
                  <a:pt x="6140401" y="2213818"/>
                  <a:pt x="6142881" y="2213818"/>
                </a:cubicBezTo>
                <a:cubicBezTo>
                  <a:pt x="6145361" y="2213818"/>
                  <a:pt x="6146601" y="2213818"/>
                  <a:pt x="6146601" y="2213818"/>
                </a:cubicBezTo>
                <a:lnTo>
                  <a:pt x="6146601" y="2221260"/>
                </a:lnTo>
                <a:close/>
                <a:moveTo>
                  <a:pt x="5514082" y="2213818"/>
                </a:moveTo>
                <a:cubicBezTo>
                  <a:pt x="5514082" y="2213818"/>
                  <a:pt x="5516562" y="2216299"/>
                  <a:pt x="5521523" y="2221260"/>
                </a:cubicBezTo>
                <a:lnTo>
                  <a:pt x="5521523" y="2228701"/>
                </a:lnTo>
                <a:lnTo>
                  <a:pt x="5536406" y="2243584"/>
                </a:lnTo>
                <a:cubicBezTo>
                  <a:pt x="5541367" y="2243584"/>
                  <a:pt x="5543847" y="2243584"/>
                  <a:pt x="5543847" y="2243584"/>
                </a:cubicBezTo>
                <a:lnTo>
                  <a:pt x="5536406" y="2251025"/>
                </a:lnTo>
                <a:cubicBezTo>
                  <a:pt x="5531445" y="2251025"/>
                  <a:pt x="5528965" y="2251025"/>
                  <a:pt x="5528965" y="2251025"/>
                </a:cubicBezTo>
                <a:cubicBezTo>
                  <a:pt x="5524003" y="2246064"/>
                  <a:pt x="5516562" y="2248545"/>
                  <a:pt x="5506640" y="2258467"/>
                </a:cubicBezTo>
                <a:lnTo>
                  <a:pt x="5499199" y="2251025"/>
                </a:lnTo>
                <a:cubicBezTo>
                  <a:pt x="5494238" y="2236142"/>
                  <a:pt x="5499199" y="2223740"/>
                  <a:pt x="5514082" y="2213818"/>
                </a:cubicBezTo>
                <a:close/>
                <a:moveTo>
                  <a:pt x="5499199" y="2213818"/>
                </a:moveTo>
                <a:lnTo>
                  <a:pt x="5499199" y="2221260"/>
                </a:lnTo>
                <a:lnTo>
                  <a:pt x="5491758" y="2221260"/>
                </a:lnTo>
                <a:cubicBezTo>
                  <a:pt x="5491758" y="2216299"/>
                  <a:pt x="5494238" y="2213818"/>
                  <a:pt x="5499199" y="2213818"/>
                </a:cubicBezTo>
                <a:close/>
                <a:moveTo>
                  <a:pt x="5350371" y="2213818"/>
                </a:moveTo>
                <a:cubicBezTo>
                  <a:pt x="5345410" y="2213818"/>
                  <a:pt x="5342929" y="2216299"/>
                  <a:pt x="5342929" y="2221260"/>
                </a:cubicBezTo>
                <a:lnTo>
                  <a:pt x="5357812" y="2213818"/>
                </a:lnTo>
                <a:close/>
                <a:moveTo>
                  <a:pt x="5253633" y="2213818"/>
                </a:moveTo>
                <a:cubicBezTo>
                  <a:pt x="5253633" y="2218779"/>
                  <a:pt x="5254873" y="2221260"/>
                  <a:pt x="5257353" y="2221260"/>
                </a:cubicBezTo>
                <a:cubicBezTo>
                  <a:pt x="5259833" y="2221260"/>
                  <a:pt x="5261074" y="2218779"/>
                  <a:pt x="5261074" y="2213818"/>
                </a:cubicBezTo>
                <a:close/>
                <a:moveTo>
                  <a:pt x="6414491" y="2206377"/>
                </a:moveTo>
                <a:lnTo>
                  <a:pt x="6414491" y="2213818"/>
                </a:lnTo>
                <a:cubicBezTo>
                  <a:pt x="6414491" y="2213818"/>
                  <a:pt x="6413251" y="2212578"/>
                  <a:pt x="6410771" y="2210097"/>
                </a:cubicBezTo>
                <a:cubicBezTo>
                  <a:pt x="6408291" y="2207617"/>
                  <a:pt x="6409531" y="2206377"/>
                  <a:pt x="6414491" y="2206377"/>
                </a:cubicBezTo>
                <a:close/>
                <a:moveTo>
                  <a:pt x="6332636" y="2206377"/>
                </a:moveTo>
                <a:lnTo>
                  <a:pt x="6340078" y="2206377"/>
                </a:lnTo>
                <a:lnTo>
                  <a:pt x="6347519" y="2213818"/>
                </a:lnTo>
                <a:cubicBezTo>
                  <a:pt x="6347519" y="2213818"/>
                  <a:pt x="6342558" y="2211338"/>
                  <a:pt x="6332636" y="2206377"/>
                </a:cubicBezTo>
                <a:close/>
                <a:moveTo>
                  <a:pt x="5662910" y="2206377"/>
                </a:moveTo>
                <a:cubicBezTo>
                  <a:pt x="5667871" y="2206377"/>
                  <a:pt x="5671592" y="2207617"/>
                  <a:pt x="5674072" y="2210097"/>
                </a:cubicBezTo>
                <a:cubicBezTo>
                  <a:pt x="5676552" y="2212578"/>
                  <a:pt x="5677793" y="2213818"/>
                  <a:pt x="5677793" y="2213818"/>
                </a:cubicBezTo>
                <a:lnTo>
                  <a:pt x="5662910" y="2213818"/>
                </a:lnTo>
                <a:cubicBezTo>
                  <a:pt x="5662910" y="2208857"/>
                  <a:pt x="5662910" y="2206377"/>
                  <a:pt x="5662910" y="2206377"/>
                </a:cubicBezTo>
                <a:close/>
                <a:moveTo>
                  <a:pt x="5380136" y="2206377"/>
                </a:moveTo>
                <a:lnTo>
                  <a:pt x="5365254" y="2213818"/>
                </a:lnTo>
                <a:cubicBezTo>
                  <a:pt x="5365254" y="2218779"/>
                  <a:pt x="5366494" y="2222500"/>
                  <a:pt x="5368974" y="2224980"/>
                </a:cubicBezTo>
                <a:cubicBezTo>
                  <a:pt x="5371454" y="2227461"/>
                  <a:pt x="5375175" y="2228701"/>
                  <a:pt x="5380136" y="2228701"/>
                </a:cubicBezTo>
                <a:cubicBezTo>
                  <a:pt x="5385098" y="2228701"/>
                  <a:pt x="5390058" y="2226221"/>
                  <a:pt x="5395019" y="2221260"/>
                </a:cubicBezTo>
                <a:close/>
                <a:moveTo>
                  <a:pt x="1004590" y="2206377"/>
                </a:moveTo>
                <a:cubicBezTo>
                  <a:pt x="1004590" y="2211338"/>
                  <a:pt x="1003350" y="2213818"/>
                  <a:pt x="1000869" y="2213818"/>
                </a:cubicBezTo>
                <a:cubicBezTo>
                  <a:pt x="998389" y="2213818"/>
                  <a:pt x="997149" y="2213818"/>
                  <a:pt x="997149" y="2213818"/>
                </a:cubicBezTo>
                <a:cubicBezTo>
                  <a:pt x="1002110" y="2213818"/>
                  <a:pt x="1004590" y="2211338"/>
                  <a:pt x="1004590" y="2206377"/>
                </a:cubicBezTo>
                <a:close/>
                <a:moveTo>
                  <a:pt x="6087070" y="2198935"/>
                </a:moveTo>
                <a:lnTo>
                  <a:pt x="6094511" y="2198935"/>
                </a:lnTo>
                <a:cubicBezTo>
                  <a:pt x="6094511" y="2198935"/>
                  <a:pt x="6096992" y="2198935"/>
                  <a:pt x="6101953" y="2198935"/>
                </a:cubicBezTo>
                <a:cubicBezTo>
                  <a:pt x="6101953" y="2198935"/>
                  <a:pt x="6101953" y="2200176"/>
                  <a:pt x="6101953" y="2202656"/>
                </a:cubicBezTo>
                <a:cubicBezTo>
                  <a:pt x="6101953" y="2205136"/>
                  <a:pt x="6099473" y="2206377"/>
                  <a:pt x="6094511" y="2206377"/>
                </a:cubicBezTo>
                <a:cubicBezTo>
                  <a:pt x="6089550" y="2201416"/>
                  <a:pt x="6087070" y="2198935"/>
                  <a:pt x="6087070" y="2198935"/>
                </a:cubicBezTo>
                <a:close/>
                <a:moveTo>
                  <a:pt x="5484316" y="2198935"/>
                </a:moveTo>
                <a:lnTo>
                  <a:pt x="5484316" y="2213818"/>
                </a:lnTo>
                <a:cubicBezTo>
                  <a:pt x="5484316" y="2218779"/>
                  <a:pt x="5484316" y="2221260"/>
                  <a:pt x="5484316" y="2221260"/>
                </a:cubicBezTo>
                <a:cubicBezTo>
                  <a:pt x="5474395" y="2226221"/>
                  <a:pt x="5469433" y="2227461"/>
                  <a:pt x="5469433" y="2224980"/>
                </a:cubicBezTo>
                <a:cubicBezTo>
                  <a:pt x="5469433" y="2222500"/>
                  <a:pt x="5471913" y="2216299"/>
                  <a:pt x="5476875" y="2206377"/>
                </a:cubicBezTo>
                <a:close/>
                <a:moveTo>
                  <a:pt x="6347519" y="2191494"/>
                </a:moveTo>
                <a:cubicBezTo>
                  <a:pt x="6352481" y="2191494"/>
                  <a:pt x="6354961" y="2193974"/>
                  <a:pt x="6354961" y="2198935"/>
                </a:cubicBezTo>
                <a:lnTo>
                  <a:pt x="6347519" y="2198935"/>
                </a:lnTo>
                <a:close/>
                <a:moveTo>
                  <a:pt x="6332636" y="2191494"/>
                </a:moveTo>
                <a:lnTo>
                  <a:pt x="6340078" y="2191494"/>
                </a:lnTo>
                <a:lnTo>
                  <a:pt x="6340078" y="2198935"/>
                </a:lnTo>
                <a:cubicBezTo>
                  <a:pt x="6335117" y="2198935"/>
                  <a:pt x="6332636" y="2196455"/>
                  <a:pt x="6332636" y="2191494"/>
                </a:cubicBezTo>
                <a:close/>
                <a:moveTo>
                  <a:pt x="6287988" y="2191494"/>
                </a:moveTo>
                <a:cubicBezTo>
                  <a:pt x="6292949" y="2191494"/>
                  <a:pt x="6295429" y="2192734"/>
                  <a:pt x="6295429" y="2195215"/>
                </a:cubicBezTo>
                <a:cubicBezTo>
                  <a:pt x="6295429" y="2197695"/>
                  <a:pt x="6292949" y="2198935"/>
                  <a:pt x="6287988" y="2198935"/>
                </a:cubicBezTo>
                <a:lnTo>
                  <a:pt x="6280547" y="2198935"/>
                </a:lnTo>
                <a:close/>
                <a:moveTo>
                  <a:pt x="5605859" y="2191494"/>
                </a:moveTo>
                <a:lnTo>
                  <a:pt x="5608960" y="2191494"/>
                </a:lnTo>
                <a:cubicBezTo>
                  <a:pt x="5610200" y="2191494"/>
                  <a:pt x="5610820" y="2191494"/>
                  <a:pt x="5610820" y="2191494"/>
                </a:cubicBezTo>
                <a:lnTo>
                  <a:pt x="5607843" y="2192982"/>
                </a:lnTo>
                <a:close/>
                <a:moveTo>
                  <a:pt x="5558730" y="2191494"/>
                </a:moveTo>
                <a:cubicBezTo>
                  <a:pt x="5558730" y="2191494"/>
                  <a:pt x="5561210" y="2191494"/>
                  <a:pt x="5566172" y="2191494"/>
                </a:cubicBezTo>
                <a:cubicBezTo>
                  <a:pt x="5571133" y="2191494"/>
                  <a:pt x="5576093" y="2191494"/>
                  <a:pt x="5581054" y="2191494"/>
                </a:cubicBezTo>
                <a:lnTo>
                  <a:pt x="5595937" y="2198935"/>
                </a:lnTo>
                <a:lnTo>
                  <a:pt x="5607843" y="2192982"/>
                </a:lnTo>
                <a:lnTo>
                  <a:pt x="5625703" y="2206377"/>
                </a:lnTo>
                <a:lnTo>
                  <a:pt x="5610820" y="2206377"/>
                </a:lnTo>
                <a:cubicBezTo>
                  <a:pt x="5600899" y="2206377"/>
                  <a:pt x="5593457" y="2206377"/>
                  <a:pt x="5588496" y="2206377"/>
                </a:cubicBezTo>
                <a:cubicBezTo>
                  <a:pt x="5588496" y="2206377"/>
                  <a:pt x="5588496" y="2205136"/>
                  <a:pt x="5588496" y="2202656"/>
                </a:cubicBezTo>
                <a:cubicBezTo>
                  <a:pt x="5588496" y="2200176"/>
                  <a:pt x="5586016" y="2198935"/>
                  <a:pt x="5581054" y="2198935"/>
                </a:cubicBezTo>
                <a:close/>
                <a:moveTo>
                  <a:pt x="5119687" y="2191494"/>
                </a:moveTo>
                <a:lnTo>
                  <a:pt x="5119687" y="2198935"/>
                </a:lnTo>
                <a:cubicBezTo>
                  <a:pt x="5124649" y="2203896"/>
                  <a:pt x="5128369" y="2205136"/>
                  <a:pt x="5130849" y="2202656"/>
                </a:cubicBezTo>
                <a:cubicBezTo>
                  <a:pt x="5133329" y="2200176"/>
                  <a:pt x="5134570" y="2197695"/>
                  <a:pt x="5134570" y="2195215"/>
                </a:cubicBezTo>
                <a:cubicBezTo>
                  <a:pt x="5134570" y="2192734"/>
                  <a:pt x="5129609" y="2191494"/>
                  <a:pt x="5119687" y="2191494"/>
                </a:cubicBezTo>
                <a:close/>
                <a:moveTo>
                  <a:pt x="5097363" y="2191494"/>
                </a:moveTo>
                <a:lnTo>
                  <a:pt x="5097363" y="2198935"/>
                </a:lnTo>
                <a:cubicBezTo>
                  <a:pt x="5102324" y="2198935"/>
                  <a:pt x="5104804" y="2197695"/>
                  <a:pt x="5104804" y="2195215"/>
                </a:cubicBezTo>
                <a:cubicBezTo>
                  <a:pt x="5104804" y="2192734"/>
                  <a:pt x="5104804" y="2191494"/>
                  <a:pt x="5104804" y="2191494"/>
                </a:cubicBezTo>
                <a:close/>
                <a:moveTo>
                  <a:pt x="5492688" y="2186843"/>
                </a:moveTo>
                <a:cubicBezTo>
                  <a:pt x="5494548" y="2187463"/>
                  <a:pt x="5496718" y="2189014"/>
                  <a:pt x="5499199" y="2191494"/>
                </a:cubicBezTo>
                <a:cubicBezTo>
                  <a:pt x="5504160" y="2191494"/>
                  <a:pt x="5509120" y="2192734"/>
                  <a:pt x="5514082" y="2195215"/>
                </a:cubicBezTo>
                <a:cubicBezTo>
                  <a:pt x="5519043" y="2197695"/>
                  <a:pt x="5521523" y="2198935"/>
                  <a:pt x="5521523" y="2198935"/>
                </a:cubicBezTo>
                <a:lnTo>
                  <a:pt x="5536406" y="2206377"/>
                </a:lnTo>
                <a:lnTo>
                  <a:pt x="5521523" y="2206377"/>
                </a:lnTo>
                <a:cubicBezTo>
                  <a:pt x="5516562" y="2201416"/>
                  <a:pt x="5509120" y="2198935"/>
                  <a:pt x="5499199" y="2198935"/>
                </a:cubicBezTo>
                <a:cubicBezTo>
                  <a:pt x="5489277" y="2198935"/>
                  <a:pt x="5484316" y="2197695"/>
                  <a:pt x="5484316" y="2195215"/>
                </a:cubicBezTo>
                <a:cubicBezTo>
                  <a:pt x="5484316" y="2192734"/>
                  <a:pt x="5485557" y="2190254"/>
                  <a:pt x="5488037" y="2187773"/>
                </a:cubicBezTo>
                <a:cubicBezTo>
                  <a:pt x="5489277" y="2186533"/>
                  <a:pt x="5490827" y="2186223"/>
                  <a:pt x="5492688" y="2186843"/>
                </a:cubicBezTo>
                <a:close/>
                <a:moveTo>
                  <a:pt x="5595937" y="2184053"/>
                </a:moveTo>
                <a:lnTo>
                  <a:pt x="5605859" y="2191494"/>
                </a:lnTo>
                <a:lnTo>
                  <a:pt x="5603379" y="2191494"/>
                </a:lnTo>
                <a:close/>
                <a:moveTo>
                  <a:pt x="5536406" y="2184053"/>
                </a:moveTo>
                <a:cubicBezTo>
                  <a:pt x="5541367" y="2189014"/>
                  <a:pt x="5546327" y="2189014"/>
                  <a:pt x="5551289" y="2184053"/>
                </a:cubicBezTo>
                <a:lnTo>
                  <a:pt x="5551289" y="2191494"/>
                </a:lnTo>
                <a:cubicBezTo>
                  <a:pt x="5551289" y="2196455"/>
                  <a:pt x="5546327" y="2193974"/>
                  <a:pt x="5536406" y="2184053"/>
                </a:cubicBezTo>
                <a:close/>
                <a:moveTo>
                  <a:pt x="5075039" y="2184053"/>
                </a:moveTo>
                <a:cubicBezTo>
                  <a:pt x="5075039" y="2184053"/>
                  <a:pt x="5075039" y="2185293"/>
                  <a:pt x="5075039" y="2187773"/>
                </a:cubicBezTo>
                <a:cubicBezTo>
                  <a:pt x="5075039" y="2190254"/>
                  <a:pt x="5077519" y="2193974"/>
                  <a:pt x="5082480" y="2198935"/>
                </a:cubicBezTo>
                <a:cubicBezTo>
                  <a:pt x="5087442" y="2203896"/>
                  <a:pt x="5089922" y="2206377"/>
                  <a:pt x="5089922" y="2206377"/>
                </a:cubicBezTo>
                <a:cubicBezTo>
                  <a:pt x="5094883" y="2206377"/>
                  <a:pt x="5099843" y="2206377"/>
                  <a:pt x="5104804" y="2206377"/>
                </a:cubicBezTo>
                <a:cubicBezTo>
                  <a:pt x="5099843" y="2206377"/>
                  <a:pt x="5096122" y="2205136"/>
                  <a:pt x="5093642" y="2202656"/>
                </a:cubicBezTo>
                <a:cubicBezTo>
                  <a:pt x="5091162" y="2200176"/>
                  <a:pt x="5089922" y="2196455"/>
                  <a:pt x="5089922" y="2191494"/>
                </a:cubicBezTo>
                <a:cubicBezTo>
                  <a:pt x="5089922" y="2186533"/>
                  <a:pt x="5088681" y="2184053"/>
                  <a:pt x="5086201" y="2184053"/>
                </a:cubicBezTo>
                <a:cubicBezTo>
                  <a:pt x="5083721" y="2184053"/>
                  <a:pt x="5080000" y="2184053"/>
                  <a:pt x="5075039" y="2184053"/>
                </a:cubicBezTo>
                <a:close/>
                <a:moveTo>
                  <a:pt x="5060156" y="2184053"/>
                </a:moveTo>
                <a:lnTo>
                  <a:pt x="5075039" y="2206377"/>
                </a:lnTo>
                <a:lnTo>
                  <a:pt x="5075039" y="2198935"/>
                </a:lnTo>
                <a:cubicBezTo>
                  <a:pt x="5070077" y="2193974"/>
                  <a:pt x="5067597" y="2191494"/>
                  <a:pt x="5067597" y="2191494"/>
                </a:cubicBezTo>
                <a:cubicBezTo>
                  <a:pt x="5067597" y="2186533"/>
                  <a:pt x="5067597" y="2184053"/>
                  <a:pt x="5067597" y="2184053"/>
                </a:cubicBezTo>
                <a:cubicBezTo>
                  <a:pt x="5067597" y="2184053"/>
                  <a:pt x="5065117" y="2184053"/>
                  <a:pt x="5060156" y="2184053"/>
                </a:cubicBezTo>
                <a:close/>
                <a:moveTo>
                  <a:pt x="5045273" y="2184053"/>
                </a:moveTo>
                <a:cubicBezTo>
                  <a:pt x="5045273" y="2184053"/>
                  <a:pt x="5042793" y="2186533"/>
                  <a:pt x="5037832" y="2191494"/>
                </a:cubicBezTo>
                <a:lnTo>
                  <a:pt x="5037832" y="2198935"/>
                </a:lnTo>
                <a:cubicBezTo>
                  <a:pt x="5037832" y="2198935"/>
                  <a:pt x="5040312" y="2196455"/>
                  <a:pt x="5045273" y="2191494"/>
                </a:cubicBezTo>
                <a:close/>
                <a:moveTo>
                  <a:pt x="5972193" y="2181727"/>
                </a:moveTo>
                <a:cubicBezTo>
                  <a:pt x="5973124" y="2182037"/>
                  <a:pt x="5974208" y="2182812"/>
                  <a:pt x="5975449" y="2184053"/>
                </a:cubicBezTo>
                <a:cubicBezTo>
                  <a:pt x="5980410" y="2189014"/>
                  <a:pt x="5980410" y="2191494"/>
                  <a:pt x="5975449" y="2191494"/>
                </a:cubicBezTo>
                <a:lnTo>
                  <a:pt x="5968008" y="2191494"/>
                </a:lnTo>
                <a:cubicBezTo>
                  <a:pt x="5968008" y="2184053"/>
                  <a:pt x="5969403" y="2180797"/>
                  <a:pt x="5972193" y="2181727"/>
                </a:cubicBezTo>
                <a:close/>
                <a:moveTo>
                  <a:pt x="5945683" y="2176611"/>
                </a:moveTo>
                <a:cubicBezTo>
                  <a:pt x="5950645" y="2176611"/>
                  <a:pt x="5953125" y="2179091"/>
                  <a:pt x="5953125" y="2184053"/>
                </a:cubicBezTo>
                <a:lnTo>
                  <a:pt x="5945683" y="2184053"/>
                </a:lnTo>
                <a:cubicBezTo>
                  <a:pt x="5940722" y="2184053"/>
                  <a:pt x="5938242" y="2184053"/>
                  <a:pt x="5938242" y="2184053"/>
                </a:cubicBezTo>
                <a:close/>
                <a:moveTo>
                  <a:pt x="5581054" y="2176611"/>
                </a:moveTo>
                <a:cubicBezTo>
                  <a:pt x="5586016" y="2176611"/>
                  <a:pt x="5587255" y="2177851"/>
                  <a:pt x="5584775" y="2180332"/>
                </a:cubicBezTo>
                <a:cubicBezTo>
                  <a:pt x="5582295" y="2182812"/>
                  <a:pt x="5581054" y="2184053"/>
                  <a:pt x="5581054" y="2184053"/>
                </a:cubicBezTo>
                <a:close/>
                <a:moveTo>
                  <a:pt x="5469433" y="2176611"/>
                </a:moveTo>
                <a:lnTo>
                  <a:pt x="5476875" y="2176611"/>
                </a:lnTo>
                <a:lnTo>
                  <a:pt x="5476875" y="2184053"/>
                </a:lnTo>
                <a:close/>
                <a:moveTo>
                  <a:pt x="5149453" y="2176611"/>
                </a:moveTo>
                <a:lnTo>
                  <a:pt x="5149453" y="2184053"/>
                </a:lnTo>
                <a:cubicBezTo>
                  <a:pt x="5154414" y="2184053"/>
                  <a:pt x="5156894" y="2182812"/>
                  <a:pt x="5156894" y="2180332"/>
                </a:cubicBezTo>
                <a:cubicBezTo>
                  <a:pt x="5156894" y="2177851"/>
                  <a:pt x="5156894" y="2176611"/>
                  <a:pt x="5156894" y="2176611"/>
                </a:cubicBezTo>
                <a:cubicBezTo>
                  <a:pt x="5156894" y="2176611"/>
                  <a:pt x="5154414" y="2176611"/>
                  <a:pt x="5149453" y="2176611"/>
                </a:cubicBezTo>
                <a:close/>
                <a:moveTo>
                  <a:pt x="5030390" y="2176611"/>
                </a:moveTo>
                <a:lnTo>
                  <a:pt x="5030390" y="2184053"/>
                </a:lnTo>
                <a:cubicBezTo>
                  <a:pt x="5035352" y="2184053"/>
                  <a:pt x="5037832" y="2181572"/>
                  <a:pt x="5037832" y="2176611"/>
                </a:cubicBezTo>
                <a:cubicBezTo>
                  <a:pt x="5032870" y="2176611"/>
                  <a:pt x="5030390" y="2176611"/>
                  <a:pt x="5030390" y="2176611"/>
                </a:cubicBezTo>
                <a:close/>
                <a:moveTo>
                  <a:pt x="5921871" y="2173635"/>
                </a:moveTo>
                <a:lnTo>
                  <a:pt x="5923359" y="2176611"/>
                </a:lnTo>
                <a:cubicBezTo>
                  <a:pt x="5923359" y="2181572"/>
                  <a:pt x="5920879" y="2181572"/>
                  <a:pt x="5915918" y="2176611"/>
                </a:cubicBezTo>
                <a:close/>
                <a:moveTo>
                  <a:pt x="5938242" y="2169170"/>
                </a:moveTo>
                <a:cubicBezTo>
                  <a:pt x="5943203" y="2169170"/>
                  <a:pt x="5945683" y="2169170"/>
                  <a:pt x="5945683" y="2169170"/>
                </a:cubicBezTo>
                <a:cubicBezTo>
                  <a:pt x="5945683" y="2174131"/>
                  <a:pt x="5945683" y="2176611"/>
                  <a:pt x="5945683" y="2176611"/>
                </a:cubicBezTo>
                <a:cubicBezTo>
                  <a:pt x="5940722" y="2176611"/>
                  <a:pt x="5938242" y="2174131"/>
                  <a:pt x="5938242" y="2169170"/>
                </a:cubicBezTo>
                <a:close/>
                <a:moveTo>
                  <a:pt x="5848945" y="2169170"/>
                </a:moveTo>
                <a:lnTo>
                  <a:pt x="5852666" y="2169170"/>
                </a:lnTo>
                <a:cubicBezTo>
                  <a:pt x="5855146" y="2169170"/>
                  <a:pt x="5856386" y="2169170"/>
                  <a:pt x="5856386" y="2169170"/>
                </a:cubicBezTo>
                <a:lnTo>
                  <a:pt x="5856386" y="2176611"/>
                </a:lnTo>
                <a:cubicBezTo>
                  <a:pt x="5856386" y="2171650"/>
                  <a:pt x="5853906" y="2169170"/>
                  <a:pt x="5848945" y="2169170"/>
                </a:cubicBezTo>
                <a:close/>
                <a:moveTo>
                  <a:pt x="5610820" y="2169170"/>
                </a:moveTo>
                <a:cubicBezTo>
                  <a:pt x="5615781" y="2169170"/>
                  <a:pt x="5618261" y="2169170"/>
                  <a:pt x="5618261" y="2169170"/>
                </a:cubicBezTo>
                <a:lnTo>
                  <a:pt x="5618261" y="2176611"/>
                </a:lnTo>
                <a:close/>
                <a:moveTo>
                  <a:pt x="5558730" y="2169170"/>
                </a:moveTo>
                <a:cubicBezTo>
                  <a:pt x="5558730" y="2169170"/>
                  <a:pt x="5561210" y="2171650"/>
                  <a:pt x="5566172" y="2176611"/>
                </a:cubicBezTo>
                <a:lnTo>
                  <a:pt x="5558730" y="2176611"/>
                </a:lnTo>
                <a:close/>
                <a:moveTo>
                  <a:pt x="5514082" y="2169170"/>
                </a:moveTo>
                <a:cubicBezTo>
                  <a:pt x="5519043" y="2169170"/>
                  <a:pt x="5520283" y="2170410"/>
                  <a:pt x="5517802" y="2172890"/>
                </a:cubicBezTo>
                <a:cubicBezTo>
                  <a:pt x="5515322" y="2175371"/>
                  <a:pt x="5514082" y="2176611"/>
                  <a:pt x="5514082" y="2176611"/>
                </a:cubicBezTo>
                <a:close/>
                <a:moveTo>
                  <a:pt x="5181079" y="2165449"/>
                </a:moveTo>
                <a:cubicBezTo>
                  <a:pt x="5179838" y="2165449"/>
                  <a:pt x="5179218" y="2166689"/>
                  <a:pt x="5179218" y="2169170"/>
                </a:cubicBezTo>
                <a:lnTo>
                  <a:pt x="5179218" y="2176611"/>
                </a:lnTo>
                <a:cubicBezTo>
                  <a:pt x="5179218" y="2181572"/>
                  <a:pt x="5176738" y="2184053"/>
                  <a:pt x="5171777" y="2184053"/>
                </a:cubicBezTo>
                <a:lnTo>
                  <a:pt x="5171777" y="2191494"/>
                </a:lnTo>
                <a:lnTo>
                  <a:pt x="5164336" y="2191494"/>
                </a:lnTo>
                <a:cubicBezTo>
                  <a:pt x="5164336" y="2191494"/>
                  <a:pt x="5161856" y="2193974"/>
                  <a:pt x="5156894" y="2198935"/>
                </a:cubicBezTo>
                <a:cubicBezTo>
                  <a:pt x="5156894" y="2193974"/>
                  <a:pt x="5155654" y="2191494"/>
                  <a:pt x="5153174" y="2191494"/>
                </a:cubicBezTo>
                <a:cubicBezTo>
                  <a:pt x="5150693" y="2191494"/>
                  <a:pt x="5148212" y="2192734"/>
                  <a:pt x="5145732" y="2195215"/>
                </a:cubicBezTo>
                <a:cubicBezTo>
                  <a:pt x="5143252" y="2197695"/>
                  <a:pt x="5143252" y="2201416"/>
                  <a:pt x="5145732" y="2206377"/>
                </a:cubicBezTo>
                <a:cubicBezTo>
                  <a:pt x="5148212" y="2211338"/>
                  <a:pt x="5150693" y="2212578"/>
                  <a:pt x="5153174" y="2210097"/>
                </a:cubicBezTo>
                <a:cubicBezTo>
                  <a:pt x="5155654" y="2207617"/>
                  <a:pt x="5156894" y="2206377"/>
                  <a:pt x="5156894" y="2206377"/>
                </a:cubicBezTo>
                <a:cubicBezTo>
                  <a:pt x="5161856" y="2206377"/>
                  <a:pt x="5164336" y="2208857"/>
                  <a:pt x="5164336" y="2213818"/>
                </a:cubicBezTo>
                <a:cubicBezTo>
                  <a:pt x="5169297" y="2208857"/>
                  <a:pt x="5174257" y="2208857"/>
                  <a:pt x="5179218" y="2213818"/>
                </a:cubicBezTo>
                <a:cubicBezTo>
                  <a:pt x="5184180" y="2218779"/>
                  <a:pt x="5186660" y="2223740"/>
                  <a:pt x="5186660" y="2228701"/>
                </a:cubicBezTo>
                <a:cubicBezTo>
                  <a:pt x="5181699" y="2233662"/>
                  <a:pt x="5179218" y="2236142"/>
                  <a:pt x="5179218" y="2236142"/>
                </a:cubicBezTo>
                <a:cubicBezTo>
                  <a:pt x="5179218" y="2236142"/>
                  <a:pt x="5176738" y="2236142"/>
                  <a:pt x="5171777" y="2236142"/>
                </a:cubicBezTo>
                <a:cubicBezTo>
                  <a:pt x="5161856" y="2231181"/>
                  <a:pt x="5159374" y="2233662"/>
                  <a:pt x="5164336" y="2243584"/>
                </a:cubicBezTo>
                <a:lnTo>
                  <a:pt x="5171777" y="2251025"/>
                </a:lnTo>
                <a:cubicBezTo>
                  <a:pt x="5171777" y="2246064"/>
                  <a:pt x="5174257" y="2243584"/>
                  <a:pt x="5179218" y="2243584"/>
                </a:cubicBezTo>
                <a:cubicBezTo>
                  <a:pt x="5184180" y="2243584"/>
                  <a:pt x="5186660" y="2242344"/>
                  <a:pt x="5186660" y="2239863"/>
                </a:cubicBezTo>
                <a:cubicBezTo>
                  <a:pt x="5186660" y="2237383"/>
                  <a:pt x="5186660" y="2233662"/>
                  <a:pt x="5186660" y="2228701"/>
                </a:cubicBezTo>
                <a:cubicBezTo>
                  <a:pt x="5191621" y="2228701"/>
                  <a:pt x="5194101" y="2227461"/>
                  <a:pt x="5194101" y="2224980"/>
                </a:cubicBezTo>
                <a:cubicBezTo>
                  <a:pt x="5194101" y="2222500"/>
                  <a:pt x="5196581" y="2221260"/>
                  <a:pt x="5201543" y="2221260"/>
                </a:cubicBezTo>
                <a:cubicBezTo>
                  <a:pt x="5211464" y="2221260"/>
                  <a:pt x="5216426" y="2226221"/>
                  <a:pt x="5216426" y="2236142"/>
                </a:cubicBezTo>
                <a:cubicBezTo>
                  <a:pt x="5216426" y="2251025"/>
                  <a:pt x="5223867" y="2258467"/>
                  <a:pt x="5238750" y="2258467"/>
                </a:cubicBezTo>
                <a:cubicBezTo>
                  <a:pt x="5243711" y="2258467"/>
                  <a:pt x="5246191" y="2255986"/>
                  <a:pt x="5246191" y="2251025"/>
                </a:cubicBezTo>
                <a:cubicBezTo>
                  <a:pt x="5246191" y="2251025"/>
                  <a:pt x="5246191" y="2249785"/>
                  <a:pt x="5246191" y="2247304"/>
                </a:cubicBezTo>
                <a:cubicBezTo>
                  <a:pt x="5246191" y="2244824"/>
                  <a:pt x="5248671" y="2243584"/>
                  <a:pt x="5253633" y="2243584"/>
                </a:cubicBezTo>
                <a:cubicBezTo>
                  <a:pt x="5253633" y="2243584"/>
                  <a:pt x="5256113" y="2243584"/>
                  <a:pt x="5261074" y="2243584"/>
                </a:cubicBezTo>
                <a:lnTo>
                  <a:pt x="5261074" y="2236142"/>
                </a:lnTo>
                <a:cubicBezTo>
                  <a:pt x="5261074" y="2231181"/>
                  <a:pt x="5259833" y="2228701"/>
                  <a:pt x="5257353" y="2228701"/>
                </a:cubicBezTo>
                <a:cubicBezTo>
                  <a:pt x="5254873" y="2228701"/>
                  <a:pt x="5251152" y="2228701"/>
                  <a:pt x="5246191" y="2228701"/>
                </a:cubicBezTo>
                <a:cubicBezTo>
                  <a:pt x="5236270" y="2228701"/>
                  <a:pt x="5231308" y="2223740"/>
                  <a:pt x="5231308" y="2213818"/>
                </a:cubicBezTo>
                <a:lnTo>
                  <a:pt x="5238750" y="2213818"/>
                </a:lnTo>
                <a:lnTo>
                  <a:pt x="5238750" y="2206377"/>
                </a:lnTo>
                <a:cubicBezTo>
                  <a:pt x="5238750" y="2196455"/>
                  <a:pt x="5236270" y="2193974"/>
                  <a:pt x="5231308" y="2198935"/>
                </a:cubicBezTo>
                <a:lnTo>
                  <a:pt x="5216426" y="2206377"/>
                </a:lnTo>
                <a:cubicBezTo>
                  <a:pt x="5211464" y="2206377"/>
                  <a:pt x="5206504" y="2208857"/>
                  <a:pt x="5201543" y="2213818"/>
                </a:cubicBezTo>
                <a:cubicBezTo>
                  <a:pt x="5196581" y="2213818"/>
                  <a:pt x="5195342" y="2212578"/>
                  <a:pt x="5197822" y="2210097"/>
                </a:cubicBezTo>
                <a:cubicBezTo>
                  <a:pt x="5200302" y="2207617"/>
                  <a:pt x="5199063" y="2205136"/>
                  <a:pt x="5194101" y="2202656"/>
                </a:cubicBezTo>
                <a:cubicBezTo>
                  <a:pt x="5189140" y="2200176"/>
                  <a:pt x="5191621" y="2198935"/>
                  <a:pt x="5201543" y="2198935"/>
                </a:cubicBezTo>
                <a:lnTo>
                  <a:pt x="5201543" y="2191494"/>
                </a:lnTo>
                <a:lnTo>
                  <a:pt x="5201543" y="2176611"/>
                </a:lnTo>
                <a:lnTo>
                  <a:pt x="5208984" y="2184053"/>
                </a:lnTo>
                <a:cubicBezTo>
                  <a:pt x="5213945" y="2189014"/>
                  <a:pt x="5218906" y="2189014"/>
                  <a:pt x="5223867" y="2184053"/>
                </a:cubicBezTo>
                <a:lnTo>
                  <a:pt x="5223867" y="2176611"/>
                </a:lnTo>
                <a:lnTo>
                  <a:pt x="5208984" y="2176611"/>
                </a:lnTo>
                <a:cubicBezTo>
                  <a:pt x="5204023" y="2176611"/>
                  <a:pt x="5200302" y="2175371"/>
                  <a:pt x="5197822" y="2172890"/>
                </a:cubicBezTo>
                <a:cubicBezTo>
                  <a:pt x="5195342" y="2170410"/>
                  <a:pt x="5191621" y="2169170"/>
                  <a:pt x="5186660" y="2169170"/>
                </a:cubicBezTo>
                <a:cubicBezTo>
                  <a:pt x="5184179" y="2166689"/>
                  <a:pt x="5182319" y="2165449"/>
                  <a:pt x="5181079" y="2165449"/>
                </a:cubicBezTo>
                <a:close/>
                <a:moveTo>
                  <a:pt x="5915918" y="2161729"/>
                </a:moveTo>
                <a:cubicBezTo>
                  <a:pt x="5920879" y="2166689"/>
                  <a:pt x="5923359" y="2170410"/>
                  <a:pt x="5923359" y="2172890"/>
                </a:cubicBezTo>
                <a:lnTo>
                  <a:pt x="5921871" y="2173635"/>
                </a:lnTo>
                <a:close/>
                <a:moveTo>
                  <a:pt x="5528965" y="2161729"/>
                </a:moveTo>
                <a:cubicBezTo>
                  <a:pt x="5533926" y="2161729"/>
                  <a:pt x="5536406" y="2161729"/>
                  <a:pt x="5536406" y="2161729"/>
                </a:cubicBezTo>
                <a:cubicBezTo>
                  <a:pt x="5536406" y="2161729"/>
                  <a:pt x="5535165" y="2162969"/>
                  <a:pt x="5532685" y="2165449"/>
                </a:cubicBezTo>
                <a:cubicBezTo>
                  <a:pt x="5530205" y="2167929"/>
                  <a:pt x="5528965" y="2169170"/>
                  <a:pt x="5528965" y="2169170"/>
                </a:cubicBezTo>
                <a:cubicBezTo>
                  <a:pt x="5528965" y="2169170"/>
                  <a:pt x="5528965" y="2166689"/>
                  <a:pt x="5528965" y="2161729"/>
                </a:cubicBezTo>
                <a:close/>
                <a:moveTo>
                  <a:pt x="5067597" y="2161729"/>
                </a:moveTo>
                <a:lnTo>
                  <a:pt x="5067597" y="2169170"/>
                </a:lnTo>
                <a:cubicBezTo>
                  <a:pt x="5067597" y="2169170"/>
                  <a:pt x="5068838" y="2169170"/>
                  <a:pt x="5071318" y="2169170"/>
                </a:cubicBezTo>
                <a:cubicBezTo>
                  <a:pt x="5073798" y="2169170"/>
                  <a:pt x="5077519" y="2169170"/>
                  <a:pt x="5082480" y="2169170"/>
                </a:cubicBezTo>
                <a:cubicBezTo>
                  <a:pt x="5082480" y="2169170"/>
                  <a:pt x="5082480" y="2166689"/>
                  <a:pt x="5082480" y="2161729"/>
                </a:cubicBezTo>
                <a:lnTo>
                  <a:pt x="5075039" y="2161729"/>
                </a:lnTo>
                <a:cubicBezTo>
                  <a:pt x="5075039" y="2161729"/>
                  <a:pt x="5072559" y="2161729"/>
                  <a:pt x="5067597" y="2161729"/>
                </a:cubicBezTo>
                <a:close/>
                <a:moveTo>
                  <a:pt x="5822900" y="2154287"/>
                </a:moveTo>
                <a:lnTo>
                  <a:pt x="5825133" y="2155775"/>
                </a:lnTo>
                <a:lnTo>
                  <a:pt x="5819179" y="2161729"/>
                </a:lnTo>
                <a:cubicBezTo>
                  <a:pt x="5819179" y="2156767"/>
                  <a:pt x="5820420" y="2154287"/>
                  <a:pt x="5822900" y="2154287"/>
                </a:cubicBezTo>
                <a:close/>
                <a:moveTo>
                  <a:pt x="5506640" y="2154287"/>
                </a:moveTo>
                <a:cubicBezTo>
                  <a:pt x="5506640" y="2154287"/>
                  <a:pt x="5509120" y="2154287"/>
                  <a:pt x="5514082" y="2154287"/>
                </a:cubicBezTo>
                <a:lnTo>
                  <a:pt x="5514082" y="2161729"/>
                </a:lnTo>
                <a:cubicBezTo>
                  <a:pt x="5514082" y="2161729"/>
                  <a:pt x="5511602" y="2161729"/>
                  <a:pt x="5506640" y="2161729"/>
                </a:cubicBezTo>
                <a:close/>
                <a:moveTo>
                  <a:pt x="5834062" y="2146845"/>
                </a:moveTo>
                <a:cubicBezTo>
                  <a:pt x="5834062" y="2146845"/>
                  <a:pt x="5834062" y="2151807"/>
                  <a:pt x="5834062" y="2161729"/>
                </a:cubicBezTo>
                <a:cubicBezTo>
                  <a:pt x="5834062" y="2166689"/>
                  <a:pt x="5836542" y="2169170"/>
                  <a:pt x="5841504" y="2169170"/>
                </a:cubicBezTo>
                <a:lnTo>
                  <a:pt x="5830342" y="2169170"/>
                </a:lnTo>
                <a:cubicBezTo>
                  <a:pt x="5822900" y="2164209"/>
                  <a:pt x="5819179" y="2161729"/>
                  <a:pt x="5819179" y="2161729"/>
                </a:cubicBezTo>
                <a:lnTo>
                  <a:pt x="5826621" y="2161729"/>
                </a:lnTo>
                <a:cubicBezTo>
                  <a:pt x="5826621" y="2159248"/>
                  <a:pt x="5826311" y="2157388"/>
                  <a:pt x="5825691" y="2156147"/>
                </a:cubicBezTo>
                <a:lnTo>
                  <a:pt x="5825133" y="2155775"/>
                </a:lnTo>
                <a:close/>
                <a:moveTo>
                  <a:pt x="5476875" y="2146845"/>
                </a:moveTo>
                <a:cubicBezTo>
                  <a:pt x="5476875" y="2146845"/>
                  <a:pt x="5479355" y="2146845"/>
                  <a:pt x="5484316" y="2146845"/>
                </a:cubicBezTo>
                <a:cubicBezTo>
                  <a:pt x="5484316" y="2146845"/>
                  <a:pt x="5484316" y="2148086"/>
                  <a:pt x="5484316" y="2150566"/>
                </a:cubicBezTo>
                <a:cubicBezTo>
                  <a:pt x="5484316" y="2153047"/>
                  <a:pt x="5484316" y="2154287"/>
                  <a:pt x="5484316" y="2154287"/>
                </a:cubicBezTo>
                <a:cubicBezTo>
                  <a:pt x="5484316" y="2154287"/>
                  <a:pt x="5483076" y="2153047"/>
                  <a:pt x="5480595" y="2150566"/>
                </a:cubicBezTo>
                <a:cubicBezTo>
                  <a:pt x="5478115" y="2148086"/>
                  <a:pt x="5476875" y="2146845"/>
                  <a:pt x="5476875" y="2146845"/>
                </a:cubicBezTo>
                <a:close/>
                <a:moveTo>
                  <a:pt x="5461992" y="2146845"/>
                </a:moveTo>
                <a:lnTo>
                  <a:pt x="5469433" y="2146845"/>
                </a:lnTo>
                <a:cubicBezTo>
                  <a:pt x="5469433" y="2151807"/>
                  <a:pt x="5466953" y="2154287"/>
                  <a:pt x="5461992" y="2154287"/>
                </a:cubicBezTo>
                <a:close/>
                <a:moveTo>
                  <a:pt x="5767090" y="2143125"/>
                </a:moveTo>
                <a:lnTo>
                  <a:pt x="5774531" y="2154287"/>
                </a:lnTo>
                <a:cubicBezTo>
                  <a:pt x="5769570" y="2154287"/>
                  <a:pt x="5767090" y="2151807"/>
                  <a:pt x="5767090" y="2146845"/>
                </a:cubicBezTo>
                <a:cubicBezTo>
                  <a:pt x="5767090" y="2146845"/>
                  <a:pt x="5767090" y="2146225"/>
                  <a:pt x="5767090" y="2144985"/>
                </a:cubicBezTo>
                <a:close/>
                <a:moveTo>
                  <a:pt x="5763900" y="2138341"/>
                </a:moveTo>
                <a:lnTo>
                  <a:pt x="5767090" y="2139404"/>
                </a:lnTo>
                <a:lnTo>
                  <a:pt x="5767090" y="2143125"/>
                </a:lnTo>
                <a:close/>
                <a:moveTo>
                  <a:pt x="6109394" y="2134753"/>
                </a:moveTo>
                <a:cubicBezTo>
                  <a:pt x="6110635" y="2135374"/>
                  <a:pt x="6111875" y="2136924"/>
                  <a:pt x="6113115" y="2139404"/>
                </a:cubicBezTo>
                <a:cubicBezTo>
                  <a:pt x="6115595" y="2144365"/>
                  <a:pt x="6116836" y="2146845"/>
                  <a:pt x="6116836" y="2146845"/>
                </a:cubicBezTo>
                <a:cubicBezTo>
                  <a:pt x="6116836" y="2146845"/>
                  <a:pt x="6114356" y="2145605"/>
                  <a:pt x="6109394" y="2143125"/>
                </a:cubicBezTo>
                <a:cubicBezTo>
                  <a:pt x="6104433" y="2140644"/>
                  <a:pt x="6103193" y="2138164"/>
                  <a:pt x="6105674" y="2135683"/>
                </a:cubicBezTo>
                <a:cubicBezTo>
                  <a:pt x="6106914" y="2134443"/>
                  <a:pt x="6108154" y="2134133"/>
                  <a:pt x="6109394" y="2134753"/>
                </a:cubicBezTo>
                <a:close/>
                <a:moveTo>
                  <a:pt x="5783833" y="2134753"/>
                </a:moveTo>
                <a:cubicBezTo>
                  <a:pt x="5785073" y="2134133"/>
                  <a:pt x="5786933" y="2134443"/>
                  <a:pt x="5789414" y="2135683"/>
                </a:cubicBezTo>
                <a:cubicBezTo>
                  <a:pt x="5794375" y="2138164"/>
                  <a:pt x="5796855" y="2139404"/>
                  <a:pt x="5796855" y="2139404"/>
                </a:cubicBezTo>
                <a:lnTo>
                  <a:pt x="5789414" y="2146845"/>
                </a:lnTo>
                <a:cubicBezTo>
                  <a:pt x="5784452" y="2146845"/>
                  <a:pt x="5781972" y="2144365"/>
                  <a:pt x="5781972" y="2139404"/>
                </a:cubicBezTo>
                <a:cubicBezTo>
                  <a:pt x="5781972" y="2136924"/>
                  <a:pt x="5782593" y="2135374"/>
                  <a:pt x="5783833" y="2134753"/>
                </a:cubicBezTo>
                <a:close/>
                <a:moveTo>
                  <a:pt x="5915918" y="2131963"/>
                </a:moveTo>
                <a:lnTo>
                  <a:pt x="5923359" y="2139404"/>
                </a:lnTo>
                <a:cubicBezTo>
                  <a:pt x="5918398" y="2139404"/>
                  <a:pt x="5915918" y="2138164"/>
                  <a:pt x="5915918" y="2135683"/>
                </a:cubicBezTo>
                <a:cubicBezTo>
                  <a:pt x="5915918" y="2133203"/>
                  <a:pt x="5915918" y="2131963"/>
                  <a:pt x="5915918" y="2131963"/>
                </a:cubicBezTo>
                <a:close/>
                <a:moveTo>
                  <a:pt x="5759648" y="2131963"/>
                </a:moveTo>
                <a:lnTo>
                  <a:pt x="5763900" y="2138341"/>
                </a:lnTo>
                <a:lnTo>
                  <a:pt x="5761509" y="2137544"/>
                </a:lnTo>
                <a:cubicBezTo>
                  <a:pt x="5760268" y="2136304"/>
                  <a:pt x="5759648" y="2134443"/>
                  <a:pt x="5759648" y="2131963"/>
                </a:cubicBezTo>
                <a:close/>
                <a:moveTo>
                  <a:pt x="5365254" y="2131963"/>
                </a:moveTo>
                <a:lnTo>
                  <a:pt x="5365254" y="2139404"/>
                </a:lnTo>
                <a:cubicBezTo>
                  <a:pt x="5365254" y="2139404"/>
                  <a:pt x="5365254" y="2141884"/>
                  <a:pt x="5365254" y="2146845"/>
                </a:cubicBezTo>
                <a:cubicBezTo>
                  <a:pt x="5365254" y="2151807"/>
                  <a:pt x="5364013" y="2154287"/>
                  <a:pt x="5361533" y="2154287"/>
                </a:cubicBezTo>
                <a:cubicBezTo>
                  <a:pt x="5359053" y="2154287"/>
                  <a:pt x="5357812" y="2150566"/>
                  <a:pt x="5357812" y="2143125"/>
                </a:cubicBezTo>
                <a:cubicBezTo>
                  <a:pt x="5357812" y="2135683"/>
                  <a:pt x="5360292" y="2131963"/>
                  <a:pt x="5365254" y="2131963"/>
                </a:cubicBezTo>
                <a:close/>
                <a:moveTo>
                  <a:pt x="1185035" y="2130112"/>
                </a:moveTo>
                <a:lnTo>
                  <a:pt x="1184114" y="2131032"/>
                </a:lnTo>
                <a:cubicBezTo>
                  <a:pt x="1183494" y="2131653"/>
                  <a:pt x="1183184" y="2131963"/>
                  <a:pt x="1183184" y="2131963"/>
                </a:cubicBezTo>
                <a:close/>
                <a:moveTo>
                  <a:pt x="5341999" y="2129637"/>
                </a:moveTo>
                <a:cubicBezTo>
                  <a:pt x="5347580" y="2128707"/>
                  <a:pt x="5350371" y="2131963"/>
                  <a:pt x="5350371" y="2139404"/>
                </a:cubicBezTo>
                <a:cubicBezTo>
                  <a:pt x="5345410" y="2144365"/>
                  <a:pt x="5335488" y="2144365"/>
                  <a:pt x="5320605" y="2139404"/>
                </a:cubicBezTo>
                <a:cubicBezTo>
                  <a:pt x="5320605" y="2134443"/>
                  <a:pt x="5325567" y="2131963"/>
                  <a:pt x="5335488" y="2131963"/>
                </a:cubicBezTo>
                <a:cubicBezTo>
                  <a:pt x="5337968" y="2130723"/>
                  <a:pt x="5340139" y="2129947"/>
                  <a:pt x="5341999" y="2129637"/>
                </a:cubicBezTo>
                <a:close/>
                <a:moveTo>
                  <a:pt x="5820575" y="2127079"/>
                </a:moveTo>
                <a:cubicBezTo>
                  <a:pt x="5823365" y="2126614"/>
                  <a:pt x="5830342" y="2128242"/>
                  <a:pt x="5841504" y="2131963"/>
                </a:cubicBezTo>
                <a:cubicBezTo>
                  <a:pt x="5856386" y="2136924"/>
                  <a:pt x="5870029" y="2139404"/>
                  <a:pt x="5882431" y="2139404"/>
                </a:cubicBezTo>
                <a:cubicBezTo>
                  <a:pt x="5894834" y="2139404"/>
                  <a:pt x="5901035" y="2141884"/>
                  <a:pt x="5901035" y="2146845"/>
                </a:cubicBezTo>
                <a:cubicBezTo>
                  <a:pt x="5901035" y="2161729"/>
                  <a:pt x="5898555" y="2164209"/>
                  <a:pt x="5893593" y="2154287"/>
                </a:cubicBezTo>
                <a:lnTo>
                  <a:pt x="5886152" y="2154287"/>
                </a:lnTo>
                <a:lnTo>
                  <a:pt x="5878711" y="2154287"/>
                </a:lnTo>
                <a:cubicBezTo>
                  <a:pt x="5873749" y="2144365"/>
                  <a:pt x="5871269" y="2141884"/>
                  <a:pt x="5871269" y="2146845"/>
                </a:cubicBezTo>
                <a:lnTo>
                  <a:pt x="5863828" y="2146845"/>
                </a:lnTo>
                <a:cubicBezTo>
                  <a:pt x="5863828" y="2146845"/>
                  <a:pt x="5858867" y="2144365"/>
                  <a:pt x="5848945" y="2139404"/>
                </a:cubicBezTo>
                <a:cubicBezTo>
                  <a:pt x="5839024" y="2134443"/>
                  <a:pt x="5834062" y="2133203"/>
                  <a:pt x="5834062" y="2135683"/>
                </a:cubicBezTo>
                <a:cubicBezTo>
                  <a:pt x="5834062" y="2138164"/>
                  <a:pt x="5831582" y="2138164"/>
                  <a:pt x="5826621" y="2135683"/>
                </a:cubicBezTo>
                <a:cubicBezTo>
                  <a:pt x="5821660" y="2133203"/>
                  <a:pt x="5819179" y="2130722"/>
                  <a:pt x="5819179" y="2128242"/>
                </a:cubicBezTo>
                <a:cubicBezTo>
                  <a:pt x="5819179" y="2127622"/>
                  <a:pt x="5819645" y="2127234"/>
                  <a:pt x="5820575" y="2127079"/>
                </a:cubicBezTo>
                <a:close/>
                <a:moveTo>
                  <a:pt x="5685234" y="2124521"/>
                </a:moveTo>
                <a:cubicBezTo>
                  <a:pt x="5685234" y="2124521"/>
                  <a:pt x="5687714" y="2124521"/>
                  <a:pt x="5692676" y="2124521"/>
                </a:cubicBezTo>
                <a:cubicBezTo>
                  <a:pt x="5692676" y="2129482"/>
                  <a:pt x="5692676" y="2131963"/>
                  <a:pt x="5692676" y="2131963"/>
                </a:cubicBezTo>
                <a:cubicBezTo>
                  <a:pt x="5692676" y="2131963"/>
                  <a:pt x="5690195" y="2131963"/>
                  <a:pt x="5685234" y="2131963"/>
                </a:cubicBezTo>
                <a:cubicBezTo>
                  <a:pt x="5685234" y="2127002"/>
                  <a:pt x="5685234" y="2124521"/>
                  <a:pt x="5685234" y="2124521"/>
                </a:cubicBezTo>
                <a:close/>
                <a:moveTo>
                  <a:pt x="5439668" y="2124521"/>
                </a:moveTo>
                <a:lnTo>
                  <a:pt x="5447109" y="2131963"/>
                </a:lnTo>
                <a:lnTo>
                  <a:pt x="5439668" y="2139404"/>
                </a:lnTo>
                <a:cubicBezTo>
                  <a:pt x="5439668" y="2134443"/>
                  <a:pt x="5439668" y="2129482"/>
                  <a:pt x="5439668" y="2124521"/>
                </a:cubicBezTo>
                <a:close/>
                <a:moveTo>
                  <a:pt x="5249912" y="2124521"/>
                </a:moveTo>
                <a:cubicBezTo>
                  <a:pt x="5247432" y="2124521"/>
                  <a:pt x="5246191" y="2127002"/>
                  <a:pt x="5246191" y="2131963"/>
                </a:cubicBezTo>
                <a:cubicBezTo>
                  <a:pt x="5246191" y="2136924"/>
                  <a:pt x="5248671" y="2139404"/>
                  <a:pt x="5253633" y="2139404"/>
                </a:cubicBezTo>
                <a:lnTo>
                  <a:pt x="5261074" y="2146845"/>
                </a:lnTo>
                <a:lnTo>
                  <a:pt x="5261074" y="2154287"/>
                </a:lnTo>
                <a:lnTo>
                  <a:pt x="5268515" y="2146845"/>
                </a:lnTo>
                <a:cubicBezTo>
                  <a:pt x="5273477" y="2146845"/>
                  <a:pt x="5275957" y="2145605"/>
                  <a:pt x="5275957" y="2143125"/>
                </a:cubicBezTo>
                <a:cubicBezTo>
                  <a:pt x="5275957" y="2140644"/>
                  <a:pt x="5273477" y="2136924"/>
                  <a:pt x="5268515" y="2131963"/>
                </a:cubicBezTo>
                <a:cubicBezTo>
                  <a:pt x="5263554" y="2131963"/>
                  <a:pt x="5259833" y="2131963"/>
                  <a:pt x="5257353" y="2131963"/>
                </a:cubicBezTo>
                <a:cubicBezTo>
                  <a:pt x="5254873" y="2131963"/>
                  <a:pt x="5253633" y="2131963"/>
                  <a:pt x="5253633" y="2131963"/>
                </a:cubicBezTo>
                <a:cubicBezTo>
                  <a:pt x="5253633" y="2131963"/>
                  <a:pt x="5253633" y="2129482"/>
                  <a:pt x="5253633" y="2124521"/>
                </a:cubicBezTo>
                <a:cubicBezTo>
                  <a:pt x="5253633" y="2124521"/>
                  <a:pt x="5252392" y="2124521"/>
                  <a:pt x="5249912" y="2124521"/>
                </a:cubicBezTo>
                <a:close/>
                <a:moveTo>
                  <a:pt x="5208984" y="2124521"/>
                </a:moveTo>
                <a:lnTo>
                  <a:pt x="5201543" y="2131963"/>
                </a:lnTo>
                <a:lnTo>
                  <a:pt x="5216426" y="2131963"/>
                </a:lnTo>
                <a:cubicBezTo>
                  <a:pt x="5216426" y="2127002"/>
                  <a:pt x="5213945" y="2124521"/>
                  <a:pt x="5208984" y="2124521"/>
                </a:cubicBezTo>
                <a:close/>
                <a:moveTo>
                  <a:pt x="5789414" y="2117080"/>
                </a:moveTo>
                <a:lnTo>
                  <a:pt x="5789414" y="2124521"/>
                </a:lnTo>
                <a:lnTo>
                  <a:pt x="5781972" y="2124521"/>
                </a:lnTo>
                <a:close/>
                <a:moveTo>
                  <a:pt x="5313164" y="2117080"/>
                </a:moveTo>
                <a:lnTo>
                  <a:pt x="5320605" y="2117080"/>
                </a:lnTo>
                <a:lnTo>
                  <a:pt x="5320605" y="2124521"/>
                </a:lnTo>
                <a:close/>
                <a:moveTo>
                  <a:pt x="1108770" y="2117080"/>
                </a:moveTo>
                <a:lnTo>
                  <a:pt x="1116211" y="2117080"/>
                </a:lnTo>
                <a:cubicBezTo>
                  <a:pt x="1116211" y="2122041"/>
                  <a:pt x="1113731" y="2124521"/>
                  <a:pt x="1108770" y="2124521"/>
                </a:cubicBezTo>
                <a:close/>
                <a:moveTo>
                  <a:pt x="5052715" y="2109638"/>
                </a:moveTo>
                <a:lnTo>
                  <a:pt x="5060156" y="2117080"/>
                </a:lnTo>
                <a:lnTo>
                  <a:pt x="5060156" y="2109638"/>
                </a:lnTo>
                <a:cubicBezTo>
                  <a:pt x="5060156" y="2109638"/>
                  <a:pt x="5057676" y="2109638"/>
                  <a:pt x="5052715" y="2109638"/>
                </a:cubicBezTo>
                <a:close/>
                <a:moveTo>
                  <a:pt x="3780235" y="2109638"/>
                </a:moveTo>
                <a:cubicBezTo>
                  <a:pt x="3780235" y="2114599"/>
                  <a:pt x="3781475" y="2117080"/>
                  <a:pt x="3783955" y="2117080"/>
                </a:cubicBezTo>
                <a:cubicBezTo>
                  <a:pt x="3786436" y="2117080"/>
                  <a:pt x="3787676" y="2115840"/>
                  <a:pt x="3787676" y="2113359"/>
                </a:cubicBezTo>
                <a:cubicBezTo>
                  <a:pt x="3787676" y="2110879"/>
                  <a:pt x="3785195" y="2109638"/>
                  <a:pt x="3780235" y="2109638"/>
                </a:cubicBezTo>
                <a:close/>
                <a:moveTo>
                  <a:pt x="1077609" y="2105220"/>
                </a:moveTo>
                <a:cubicBezTo>
                  <a:pt x="1078539" y="2105065"/>
                  <a:pt x="1079004" y="2105298"/>
                  <a:pt x="1079004" y="2105918"/>
                </a:cubicBezTo>
                <a:cubicBezTo>
                  <a:pt x="1079004" y="2108398"/>
                  <a:pt x="1076524" y="2110879"/>
                  <a:pt x="1071563" y="2113359"/>
                </a:cubicBezTo>
                <a:cubicBezTo>
                  <a:pt x="1066602" y="2115840"/>
                  <a:pt x="1061641" y="2119560"/>
                  <a:pt x="1056680" y="2124521"/>
                </a:cubicBezTo>
                <a:lnTo>
                  <a:pt x="1041797" y="2131963"/>
                </a:lnTo>
                <a:lnTo>
                  <a:pt x="1056680" y="2117080"/>
                </a:lnTo>
                <a:cubicBezTo>
                  <a:pt x="1067842" y="2109639"/>
                  <a:pt x="1074818" y="2105685"/>
                  <a:pt x="1077609" y="2105220"/>
                </a:cubicBezTo>
                <a:close/>
                <a:moveTo>
                  <a:pt x="5091782" y="2104988"/>
                </a:moveTo>
                <a:cubicBezTo>
                  <a:pt x="5090542" y="2104368"/>
                  <a:pt x="5089922" y="2104678"/>
                  <a:pt x="5089922" y="2105918"/>
                </a:cubicBezTo>
                <a:cubicBezTo>
                  <a:pt x="5089922" y="2108398"/>
                  <a:pt x="5089922" y="2112119"/>
                  <a:pt x="5089922" y="2117080"/>
                </a:cubicBezTo>
                <a:cubicBezTo>
                  <a:pt x="5094883" y="2117080"/>
                  <a:pt x="5097363" y="2117080"/>
                  <a:pt x="5097363" y="2117080"/>
                </a:cubicBezTo>
                <a:cubicBezTo>
                  <a:pt x="5097363" y="2117080"/>
                  <a:pt x="5097363" y="2114599"/>
                  <a:pt x="5097363" y="2109638"/>
                </a:cubicBezTo>
                <a:cubicBezTo>
                  <a:pt x="5094882" y="2107158"/>
                  <a:pt x="5093022" y="2105608"/>
                  <a:pt x="5091782" y="2104988"/>
                </a:cubicBezTo>
                <a:close/>
                <a:moveTo>
                  <a:pt x="5711279" y="2102197"/>
                </a:moveTo>
                <a:cubicBezTo>
                  <a:pt x="5713759" y="2102197"/>
                  <a:pt x="5715000" y="2103437"/>
                  <a:pt x="5715000" y="2105918"/>
                </a:cubicBezTo>
                <a:cubicBezTo>
                  <a:pt x="5715000" y="2108398"/>
                  <a:pt x="5712520" y="2109638"/>
                  <a:pt x="5707558" y="2109638"/>
                </a:cubicBezTo>
                <a:cubicBezTo>
                  <a:pt x="5707558" y="2104677"/>
                  <a:pt x="5708799" y="2102197"/>
                  <a:pt x="5711279" y="2102197"/>
                </a:cubicBezTo>
                <a:close/>
                <a:moveTo>
                  <a:pt x="5316885" y="2102197"/>
                </a:moveTo>
                <a:cubicBezTo>
                  <a:pt x="5319365" y="2102197"/>
                  <a:pt x="5323085" y="2102197"/>
                  <a:pt x="5328047" y="2102197"/>
                </a:cubicBezTo>
                <a:cubicBezTo>
                  <a:pt x="5323085" y="2107158"/>
                  <a:pt x="5319365" y="2108398"/>
                  <a:pt x="5316885" y="2105918"/>
                </a:cubicBezTo>
                <a:cubicBezTo>
                  <a:pt x="5314404" y="2103437"/>
                  <a:pt x="5314404" y="2102197"/>
                  <a:pt x="5316885" y="2102197"/>
                </a:cubicBezTo>
                <a:close/>
                <a:moveTo>
                  <a:pt x="5268515" y="2102197"/>
                </a:moveTo>
                <a:cubicBezTo>
                  <a:pt x="5263554" y="2107158"/>
                  <a:pt x="5263554" y="2112119"/>
                  <a:pt x="5268515" y="2117080"/>
                </a:cubicBezTo>
                <a:lnTo>
                  <a:pt x="5283398" y="2109638"/>
                </a:lnTo>
                <a:cubicBezTo>
                  <a:pt x="5283398" y="2109638"/>
                  <a:pt x="5280918" y="2109638"/>
                  <a:pt x="5275957" y="2109638"/>
                </a:cubicBezTo>
                <a:cubicBezTo>
                  <a:pt x="5270995" y="2109638"/>
                  <a:pt x="5268515" y="2107158"/>
                  <a:pt x="5268515" y="2102197"/>
                </a:cubicBezTo>
                <a:close/>
                <a:moveTo>
                  <a:pt x="5160615" y="2102197"/>
                </a:moveTo>
                <a:cubicBezTo>
                  <a:pt x="5158135" y="2102197"/>
                  <a:pt x="5156894" y="2104677"/>
                  <a:pt x="5156894" y="2109638"/>
                </a:cubicBezTo>
                <a:cubicBezTo>
                  <a:pt x="5156894" y="2114599"/>
                  <a:pt x="5159374" y="2117080"/>
                  <a:pt x="5164336" y="2117080"/>
                </a:cubicBezTo>
                <a:cubicBezTo>
                  <a:pt x="5164336" y="2122041"/>
                  <a:pt x="5159374" y="2122041"/>
                  <a:pt x="5149453" y="2117080"/>
                </a:cubicBezTo>
                <a:cubicBezTo>
                  <a:pt x="5144492" y="2117080"/>
                  <a:pt x="5142011" y="2118320"/>
                  <a:pt x="5142011" y="2120801"/>
                </a:cubicBezTo>
                <a:cubicBezTo>
                  <a:pt x="5142011" y="2123281"/>
                  <a:pt x="5143252" y="2125762"/>
                  <a:pt x="5145732" y="2128242"/>
                </a:cubicBezTo>
                <a:cubicBezTo>
                  <a:pt x="5148212" y="2130722"/>
                  <a:pt x="5154414" y="2129482"/>
                  <a:pt x="5164336" y="2124521"/>
                </a:cubicBezTo>
                <a:lnTo>
                  <a:pt x="5179218" y="2131963"/>
                </a:lnTo>
                <a:cubicBezTo>
                  <a:pt x="5179218" y="2141884"/>
                  <a:pt x="5181699" y="2146845"/>
                  <a:pt x="5186660" y="2146845"/>
                </a:cubicBezTo>
                <a:lnTo>
                  <a:pt x="5186660" y="2139404"/>
                </a:lnTo>
                <a:cubicBezTo>
                  <a:pt x="5186660" y="2139404"/>
                  <a:pt x="5186660" y="2136924"/>
                  <a:pt x="5186660" y="2131963"/>
                </a:cubicBezTo>
                <a:cubicBezTo>
                  <a:pt x="5186660" y="2127002"/>
                  <a:pt x="5189140" y="2124521"/>
                  <a:pt x="5194101" y="2124521"/>
                </a:cubicBezTo>
                <a:cubicBezTo>
                  <a:pt x="5194101" y="2124521"/>
                  <a:pt x="5192861" y="2123281"/>
                  <a:pt x="5190381" y="2120801"/>
                </a:cubicBezTo>
                <a:cubicBezTo>
                  <a:pt x="5187901" y="2118320"/>
                  <a:pt x="5184180" y="2114599"/>
                  <a:pt x="5179218" y="2109638"/>
                </a:cubicBezTo>
                <a:cubicBezTo>
                  <a:pt x="5174257" y="2109638"/>
                  <a:pt x="5170536" y="2108398"/>
                  <a:pt x="5168056" y="2105918"/>
                </a:cubicBezTo>
                <a:cubicBezTo>
                  <a:pt x="5165576" y="2103437"/>
                  <a:pt x="5163095" y="2102197"/>
                  <a:pt x="5160615" y="2102197"/>
                </a:cubicBezTo>
                <a:close/>
                <a:moveTo>
                  <a:pt x="5112246" y="2102197"/>
                </a:moveTo>
                <a:cubicBezTo>
                  <a:pt x="5107285" y="2102197"/>
                  <a:pt x="5107285" y="2105918"/>
                  <a:pt x="5112246" y="2113359"/>
                </a:cubicBezTo>
                <a:cubicBezTo>
                  <a:pt x="5117207" y="2120801"/>
                  <a:pt x="5122167" y="2122041"/>
                  <a:pt x="5127129" y="2117080"/>
                </a:cubicBezTo>
                <a:cubicBezTo>
                  <a:pt x="5122167" y="2112119"/>
                  <a:pt x="5119687" y="2109638"/>
                  <a:pt x="5119687" y="2109638"/>
                </a:cubicBezTo>
                <a:cubicBezTo>
                  <a:pt x="5119687" y="2104677"/>
                  <a:pt x="5119687" y="2102197"/>
                  <a:pt x="5119687" y="2102197"/>
                </a:cubicBezTo>
                <a:cubicBezTo>
                  <a:pt x="5119687" y="2102197"/>
                  <a:pt x="5117207" y="2102197"/>
                  <a:pt x="5112246" y="2102197"/>
                </a:cubicBezTo>
                <a:close/>
                <a:moveTo>
                  <a:pt x="5674072" y="2098477"/>
                </a:moveTo>
                <a:lnTo>
                  <a:pt x="5670351" y="2109638"/>
                </a:lnTo>
                <a:lnTo>
                  <a:pt x="5670351" y="2102197"/>
                </a:lnTo>
                <a:close/>
                <a:moveTo>
                  <a:pt x="5573613" y="2094756"/>
                </a:moveTo>
                <a:lnTo>
                  <a:pt x="5581054" y="2094756"/>
                </a:lnTo>
                <a:lnTo>
                  <a:pt x="5595937" y="2094756"/>
                </a:lnTo>
                <a:cubicBezTo>
                  <a:pt x="5600899" y="2099717"/>
                  <a:pt x="5603379" y="2104677"/>
                  <a:pt x="5603379" y="2109638"/>
                </a:cubicBezTo>
                <a:lnTo>
                  <a:pt x="5610820" y="2102197"/>
                </a:lnTo>
                <a:lnTo>
                  <a:pt x="5618261" y="2102197"/>
                </a:lnTo>
                <a:lnTo>
                  <a:pt x="5625703" y="2102197"/>
                </a:lnTo>
                <a:cubicBezTo>
                  <a:pt x="5630664" y="2102197"/>
                  <a:pt x="5633144" y="2100957"/>
                  <a:pt x="5633144" y="2098476"/>
                </a:cubicBezTo>
                <a:cubicBezTo>
                  <a:pt x="5633144" y="2095996"/>
                  <a:pt x="5633144" y="2094756"/>
                  <a:pt x="5633144" y="2094756"/>
                </a:cubicBezTo>
                <a:lnTo>
                  <a:pt x="5640586" y="2102197"/>
                </a:lnTo>
                <a:cubicBezTo>
                  <a:pt x="5640586" y="2107158"/>
                  <a:pt x="5643066" y="2112119"/>
                  <a:pt x="5648027" y="2117080"/>
                </a:cubicBezTo>
                <a:lnTo>
                  <a:pt x="5648027" y="2124521"/>
                </a:lnTo>
                <a:cubicBezTo>
                  <a:pt x="5643066" y="2124521"/>
                  <a:pt x="5640586" y="2124521"/>
                  <a:pt x="5640586" y="2124521"/>
                </a:cubicBezTo>
                <a:cubicBezTo>
                  <a:pt x="5640586" y="2124521"/>
                  <a:pt x="5635624" y="2124521"/>
                  <a:pt x="5625703" y="2124521"/>
                </a:cubicBezTo>
                <a:cubicBezTo>
                  <a:pt x="5615781" y="2124521"/>
                  <a:pt x="5610820" y="2127002"/>
                  <a:pt x="5610820" y="2131963"/>
                </a:cubicBezTo>
                <a:cubicBezTo>
                  <a:pt x="5610820" y="2131963"/>
                  <a:pt x="5608340" y="2131963"/>
                  <a:pt x="5603379" y="2131963"/>
                </a:cubicBezTo>
                <a:lnTo>
                  <a:pt x="5595937" y="2131963"/>
                </a:lnTo>
                <a:cubicBezTo>
                  <a:pt x="5600899" y="2127002"/>
                  <a:pt x="5602138" y="2123281"/>
                  <a:pt x="5599658" y="2120801"/>
                </a:cubicBezTo>
                <a:cubicBezTo>
                  <a:pt x="5597178" y="2118320"/>
                  <a:pt x="5594697" y="2119560"/>
                  <a:pt x="5592217" y="2124521"/>
                </a:cubicBezTo>
                <a:cubicBezTo>
                  <a:pt x="5589736" y="2129482"/>
                  <a:pt x="5587255" y="2131963"/>
                  <a:pt x="5584775" y="2131963"/>
                </a:cubicBezTo>
                <a:cubicBezTo>
                  <a:pt x="5582295" y="2131963"/>
                  <a:pt x="5581054" y="2129482"/>
                  <a:pt x="5581054" y="2124521"/>
                </a:cubicBezTo>
                <a:cubicBezTo>
                  <a:pt x="5581054" y="2119560"/>
                  <a:pt x="5579814" y="2117080"/>
                  <a:pt x="5577334" y="2117080"/>
                </a:cubicBezTo>
                <a:cubicBezTo>
                  <a:pt x="5574854" y="2117080"/>
                  <a:pt x="5571133" y="2117080"/>
                  <a:pt x="5566172" y="2117080"/>
                </a:cubicBezTo>
                <a:lnTo>
                  <a:pt x="5558730" y="2117080"/>
                </a:lnTo>
                <a:lnTo>
                  <a:pt x="5566172" y="2102197"/>
                </a:lnTo>
                <a:cubicBezTo>
                  <a:pt x="5571133" y="2097236"/>
                  <a:pt x="5573613" y="2094756"/>
                  <a:pt x="5573613" y="2094756"/>
                </a:cubicBezTo>
                <a:close/>
                <a:moveTo>
                  <a:pt x="5022949" y="2094756"/>
                </a:moveTo>
                <a:lnTo>
                  <a:pt x="5022949" y="2102197"/>
                </a:lnTo>
                <a:cubicBezTo>
                  <a:pt x="5022949" y="2112119"/>
                  <a:pt x="5024190" y="2115840"/>
                  <a:pt x="5026670" y="2113359"/>
                </a:cubicBezTo>
                <a:cubicBezTo>
                  <a:pt x="5029150" y="2110879"/>
                  <a:pt x="5029150" y="2107158"/>
                  <a:pt x="5026670" y="2102197"/>
                </a:cubicBezTo>
                <a:cubicBezTo>
                  <a:pt x="5024190" y="2097236"/>
                  <a:pt x="5022949" y="2094756"/>
                  <a:pt x="5022949" y="2094756"/>
                </a:cubicBezTo>
                <a:close/>
                <a:moveTo>
                  <a:pt x="5675932" y="2092895"/>
                </a:moveTo>
                <a:lnTo>
                  <a:pt x="5677793" y="2094756"/>
                </a:lnTo>
                <a:lnTo>
                  <a:pt x="5674072" y="2098477"/>
                </a:lnTo>
                <a:close/>
                <a:moveTo>
                  <a:pt x="5670351" y="2087314"/>
                </a:moveTo>
                <a:cubicBezTo>
                  <a:pt x="5670351" y="2087314"/>
                  <a:pt x="5672831" y="2087314"/>
                  <a:pt x="5677793" y="2087314"/>
                </a:cubicBezTo>
                <a:lnTo>
                  <a:pt x="5675932" y="2092895"/>
                </a:lnTo>
                <a:close/>
                <a:moveTo>
                  <a:pt x="5186660" y="2087314"/>
                </a:moveTo>
                <a:cubicBezTo>
                  <a:pt x="5181699" y="2087314"/>
                  <a:pt x="5181699" y="2089795"/>
                  <a:pt x="5186660" y="2094756"/>
                </a:cubicBezTo>
                <a:cubicBezTo>
                  <a:pt x="5186660" y="2099717"/>
                  <a:pt x="5187901" y="2102197"/>
                  <a:pt x="5190381" y="2102197"/>
                </a:cubicBezTo>
                <a:cubicBezTo>
                  <a:pt x="5192861" y="2102197"/>
                  <a:pt x="5194101" y="2099717"/>
                  <a:pt x="5194101" y="2094756"/>
                </a:cubicBezTo>
                <a:cubicBezTo>
                  <a:pt x="5194101" y="2089795"/>
                  <a:pt x="5191621" y="2087314"/>
                  <a:pt x="5186660" y="2087314"/>
                </a:cubicBezTo>
                <a:close/>
                <a:moveTo>
                  <a:pt x="5156894" y="2087314"/>
                </a:moveTo>
                <a:lnTo>
                  <a:pt x="5164336" y="2094756"/>
                </a:lnTo>
                <a:lnTo>
                  <a:pt x="5171777" y="2094756"/>
                </a:lnTo>
                <a:close/>
                <a:moveTo>
                  <a:pt x="5481526" y="2083594"/>
                </a:moveTo>
                <a:cubicBezTo>
                  <a:pt x="5485867" y="2083594"/>
                  <a:pt x="5491758" y="2084834"/>
                  <a:pt x="5499199" y="2087314"/>
                </a:cubicBezTo>
                <a:cubicBezTo>
                  <a:pt x="5499199" y="2092275"/>
                  <a:pt x="5501679" y="2094756"/>
                  <a:pt x="5506640" y="2094756"/>
                </a:cubicBezTo>
                <a:cubicBezTo>
                  <a:pt x="5511602" y="2094756"/>
                  <a:pt x="5514082" y="2094756"/>
                  <a:pt x="5514082" y="2094756"/>
                </a:cubicBezTo>
                <a:lnTo>
                  <a:pt x="5528965" y="2094756"/>
                </a:lnTo>
                <a:cubicBezTo>
                  <a:pt x="5533926" y="2099717"/>
                  <a:pt x="5536406" y="2102197"/>
                  <a:pt x="5536406" y="2102197"/>
                </a:cubicBezTo>
                <a:cubicBezTo>
                  <a:pt x="5541367" y="2097236"/>
                  <a:pt x="5545088" y="2094756"/>
                  <a:pt x="5547568" y="2094756"/>
                </a:cubicBezTo>
                <a:cubicBezTo>
                  <a:pt x="5550048" y="2094756"/>
                  <a:pt x="5551289" y="2097236"/>
                  <a:pt x="5551289" y="2102197"/>
                </a:cubicBezTo>
                <a:cubicBezTo>
                  <a:pt x="5551289" y="2102197"/>
                  <a:pt x="5551289" y="2103437"/>
                  <a:pt x="5551289" y="2105918"/>
                </a:cubicBezTo>
                <a:cubicBezTo>
                  <a:pt x="5551289" y="2108398"/>
                  <a:pt x="5548809" y="2109638"/>
                  <a:pt x="5543847" y="2109638"/>
                </a:cubicBezTo>
                <a:cubicBezTo>
                  <a:pt x="5543847" y="2114599"/>
                  <a:pt x="5542607" y="2117080"/>
                  <a:pt x="5540127" y="2117080"/>
                </a:cubicBezTo>
                <a:cubicBezTo>
                  <a:pt x="5537647" y="2117080"/>
                  <a:pt x="5533926" y="2114599"/>
                  <a:pt x="5528965" y="2109638"/>
                </a:cubicBezTo>
                <a:cubicBezTo>
                  <a:pt x="5524003" y="2104677"/>
                  <a:pt x="5521523" y="2104677"/>
                  <a:pt x="5521523" y="2109638"/>
                </a:cubicBezTo>
                <a:lnTo>
                  <a:pt x="5506640" y="2102197"/>
                </a:lnTo>
                <a:cubicBezTo>
                  <a:pt x="5501679" y="2102197"/>
                  <a:pt x="5496719" y="2104677"/>
                  <a:pt x="5491758" y="2109638"/>
                </a:cubicBezTo>
                <a:lnTo>
                  <a:pt x="5484316" y="2109638"/>
                </a:lnTo>
                <a:cubicBezTo>
                  <a:pt x="5474395" y="2099717"/>
                  <a:pt x="5470674" y="2092275"/>
                  <a:pt x="5473154" y="2087314"/>
                </a:cubicBezTo>
                <a:cubicBezTo>
                  <a:pt x="5474394" y="2084834"/>
                  <a:pt x="5477185" y="2083594"/>
                  <a:pt x="5481526" y="2083594"/>
                </a:cubicBezTo>
                <a:close/>
                <a:moveTo>
                  <a:pt x="5781972" y="2079873"/>
                </a:moveTo>
                <a:cubicBezTo>
                  <a:pt x="5786934" y="2079873"/>
                  <a:pt x="5789414" y="2079873"/>
                  <a:pt x="5789414" y="2079873"/>
                </a:cubicBezTo>
                <a:cubicBezTo>
                  <a:pt x="5789414" y="2084834"/>
                  <a:pt x="5789414" y="2087314"/>
                  <a:pt x="5789414" y="2087314"/>
                </a:cubicBezTo>
                <a:cubicBezTo>
                  <a:pt x="5784452" y="2087314"/>
                  <a:pt x="5781972" y="2084834"/>
                  <a:pt x="5781972" y="2079873"/>
                </a:cubicBezTo>
                <a:close/>
                <a:moveTo>
                  <a:pt x="5662910" y="2079873"/>
                </a:moveTo>
                <a:lnTo>
                  <a:pt x="5662910" y="2087314"/>
                </a:lnTo>
                <a:lnTo>
                  <a:pt x="5655468" y="2087314"/>
                </a:lnTo>
                <a:close/>
                <a:moveTo>
                  <a:pt x="5134570" y="2079873"/>
                </a:moveTo>
                <a:cubicBezTo>
                  <a:pt x="5134570" y="2094756"/>
                  <a:pt x="5139531" y="2099717"/>
                  <a:pt x="5149453" y="2094756"/>
                </a:cubicBezTo>
                <a:cubicBezTo>
                  <a:pt x="5149453" y="2094756"/>
                  <a:pt x="5149453" y="2092275"/>
                  <a:pt x="5149453" y="2087314"/>
                </a:cubicBezTo>
                <a:close/>
                <a:moveTo>
                  <a:pt x="5119687" y="2079873"/>
                </a:moveTo>
                <a:lnTo>
                  <a:pt x="5112246" y="2087314"/>
                </a:lnTo>
                <a:lnTo>
                  <a:pt x="5119687" y="2087314"/>
                </a:lnTo>
                <a:cubicBezTo>
                  <a:pt x="5124649" y="2082353"/>
                  <a:pt x="5127129" y="2079873"/>
                  <a:pt x="5127129" y="2079873"/>
                </a:cubicBezTo>
                <a:cubicBezTo>
                  <a:pt x="5127129" y="2079873"/>
                  <a:pt x="5124649" y="2079873"/>
                  <a:pt x="5119687" y="2079873"/>
                </a:cubicBezTo>
                <a:close/>
                <a:moveTo>
                  <a:pt x="1108770" y="2079873"/>
                </a:moveTo>
                <a:cubicBezTo>
                  <a:pt x="1113731" y="2079873"/>
                  <a:pt x="1116211" y="2079873"/>
                  <a:pt x="1116211" y="2079873"/>
                </a:cubicBezTo>
                <a:lnTo>
                  <a:pt x="1108770" y="2087314"/>
                </a:lnTo>
                <a:cubicBezTo>
                  <a:pt x="1108770" y="2087314"/>
                  <a:pt x="1108770" y="2084834"/>
                  <a:pt x="1108770" y="2079873"/>
                </a:cubicBezTo>
                <a:close/>
                <a:moveTo>
                  <a:pt x="5387578" y="2072431"/>
                </a:moveTo>
                <a:lnTo>
                  <a:pt x="5395019" y="2072431"/>
                </a:lnTo>
                <a:lnTo>
                  <a:pt x="5409902" y="2072431"/>
                </a:lnTo>
                <a:cubicBezTo>
                  <a:pt x="5409902" y="2072431"/>
                  <a:pt x="5413623" y="2073672"/>
                  <a:pt x="5421064" y="2076152"/>
                </a:cubicBezTo>
                <a:cubicBezTo>
                  <a:pt x="5428506" y="2078632"/>
                  <a:pt x="5434706" y="2079873"/>
                  <a:pt x="5439668" y="2079873"/>
                </a:cubicBezTo>
                <a:cubicBezTo>
                  <a:pt x="5449589" y="2079873"/>
                  <a:pt x="5455791" y="2081113"/>
                  <a:pt x="5458271" y="2083594"/>
                </a:cubicBezTo>
                <a:cubicBezTo>
                  <a:pt x="5460751" y="2086074"/>
                  <a:pt x="5460751" y="2088555"/>
                  <a:pt x="5458271" y="2091035"/>
                </a:cubicBezTo>
                <a:cubicBezTo>
                  <a:pt x="5455791" y="2093516"/>
                  <a:pt x="5453310" y="2094756"/>
                  <a:pt x="5450830" y="2094756"/>
                </a:cubicBezTo>
                <a:cubicBezTo>
                  <a:pt x="5448350" y="2094756"/>
                  <a:pt x="5444629" y="2095996"/>
                  <a:pt x="5439668" y="2098476"/>
                </a:cubicBezTo>
                <a:cubicBezTo>
                  <a:pt x="5434706" y="2100957"/>
                  <a:pt x="5432226" y="2099717"/>
                  <a:pt x="5432226" y="2094756"/>
                </a:cubicBezTo>
                <a:lnTo>
                  <a:pt x="5424785" y="2094756"/>
                </a:lnTo>
                <a:lnTo>
                  <a:pt x="5417343" y="2087314"/>
                </a:lnTo>
                <a:lnTo>
                  <a:pt x="5402461" y="2087314"/>
                </a:lnTo>
                <a:lnTo>
                  <a:pt x="5402461" y="2102197"/>
                </a:lnTo>
                <a:lnTo>
                  <a:pt x="5395019" y="2109638"/>
                </a:lnTo>
                <a:cubicBezTo>
                  <a:pt x="5395019" y="2109638"/>
                  <a:pt x="5397499" y="2113359"/>
                  <a:pt x="5402461" y="2120801"/>
                </a:cubicBezTo>
                <a:cubicBezTo>
                  <a:pt x="5407422" y="2128242"/>
                  <a:pt x="5409902" y="2129482"/>
                  <a:pt x="5409902" y="2124521"/>
                </a:cubicBezTo>
                <a:cubicBezTo>
                  <a:pt x="5419824" y="2119560"/>
                  <a:pt x="5424785" y="2124521"/>
                  <a:pt x="5424785" y="2139404"/>
                </a:cubicBezTo>
                <a:cubicBezTo>
                  <a:pt x="5424785" y="2139404"/>
                  <a:pt x="5423544" y="2138164"/>
                  <a:pt x="5421064" y="2135683"/>
                </a:cubicBezTo>
                <a:cubicBezTo>
                  <a:pt x="5418584" y="2133203"/>
                  <a:pt x="5413623" y="2131963"/>
                  <a:pt x="5406181" y="2131963"/>
                </a:cubicBezTo>
                <a:cubicBezTo>
                  <a:pt x="5398740" y="2131963"/>
                  <a:pt x="5395019" y="2134443"/>
                  <a:pt x="5395019" y="2139404"/>
                </a:cubicBezTo>
                <a:cubicBezTo>
                  <a:pt x="5399981" y="2144365"/>
                  <a:pt x="5402461" y="2149326"/>
                  <a:pt x="5402461" y="2154287"/>
                </a:cubicBezTo>
                <a:lnTo>
                  <a:pt x="5409902" y="2154287"/>
                </a:lnTo>
                <a:lnTo>
                  <a:pt x="5424785" y="2154287"/>
                </a:lnTo>
                <a:cubicBezTo>
                  <a:pt x="5429746" y="2164209"/>
                  <a:pt x="5432226" y="2164209"/>
                  <a:pt x="5432226" y="2154287"/>
                </a:cubicBezTo>
                <a:cubicBezTo>
                  <a:pt x="5432226" y="2154287"/>
                  <a:pt x="5434706" y="2154287"/>
                  <a:pt x="5439668" y="2154287"/>
                </a:cubicBezTo>
                <a:cubicBezTo>
                  <a:pt x="5444629" y="2154287"/>
                  <a:pt x="5447109" y="2156767"/>
                  <a:pt x="5447109" y="2161729"/>
                </a:cubicBezTo>
                <a:cubicBezTo>
                  <a:pt x="5447109" y="2166689"/>
                  <a:pt x="5447109" y="2169170"/>
                  <a:pt x="5447109" y="2169170"/>
                </a:cubicBezTo>
                <a:cubicBezTo>
                  <a:pt x="5452070" y="2169170"/>
                  <a:pt x="5454551" y="2171650"/>
                  <a:pt x="5454551" y="2176611"/>
                </a:cubicBezTo>
                <a:cubicBezTo>
                  <a:pt x="5444629" y="2176611"/>
                  <a:pt x="5434706" y="2176611"/>
                  <a:pt x="5424785" y="2176611"/>
                </a:cubicBezTo>
                <a:cubicBezTo>
                  <a:pt x="5419824" y="2171650"/>
                  <a:pt x="5414863" y="2169170"/>
                  <a:pt x="5409902" y="2169170"/>
                </a:cubicBezTo>
                <a:cubicBezTo>
                  <a:pt x="5404941" y="2169170"/>
                  <a:pt x="5402461" y="2169170"/>
                  <a:pt x="5402461" y="2169170"/>
                </a:cubicBezTo>
                <a:cubicBezTo>
                  <a:pt x="5402461" y="2164209"/>
                  <a:pt x="5397499" y="2159248"/>
                  <a:pt x="5387578" y="2154287"/>
                </a:cubicBezTo>
                <a:cubicBezTo>
                  <a:pt x="5382617" y="2149326"/>
                  <a:pt x="5380136" y="2141884"/>
                  <a:pt x="5380136" y="2131963"/>
                </a:cubicBezTo>
                <a:cubicBezTo>
                  <a:pt x="5385098" y="2131963"/>
                  <a:pt x="5387578" y="2131963"/>
                  <a:pt x="5387578" y="2131963"/>
                </a:cubicBezTo>
                <a:cubicBezTo>
                  <a:pt x="5387578" y="2127002"/>
                  <a:pt x="5383857" y="2124521"/>
                  <a:pt x="5376416" y="2124521"/>
                </a:cubicBezTo>
                <a:cubicBezTo>
                  <a:pt x="5368974" y="2124521"/>
                  <a:pt x="5364013" y="2123281"/>
                  <a:pt x="5361533" y="2120801"/>
                </a:cubicBezTo>
                <a:cubicBezTo>
                  <a:pt x="5359053" y="2118320"/>
                  <a:pt x="5355332" y="2117080"/>
                  <a:pt x="5350371" y="2117080"/>
                </a:cubicBezTo>
                <a:lnTo>
                  <a:pt x="5357812" y="2117080"/>
                </a:lnTo>
                <a:cubicBezTo>
                  <a:pt x="5377656" y="2117080"/>
                  <a:pt x="5382617" y="2109638"/>
                  <a:pt x="5372695" y="2094756"/>
                </a:cubicBezTo>
                <a:cubicBezTo>
                  <a:pt x="5367734" y="2089795"/>
                  <a:pt x="5367734" y="2087314"/>
                  <a:pt x="5372695" y="2087314"/>
                </a:cubicBezTo>
                <a:cubicBezTo>
                  <a:pt x="5372695" y="2092275"/>
                  <a:pt x="5375175" y="2094756"/>
                  <a:pt x="5380136" y="2094756"/>
                </a:cubicBezTo>
                <a:cubicBezTo>
                  <a:pt x="5385098" y="2089795"/>
                  <a:pt x="5387578" y="2089795"/>
                  <a:pt x="5387578" y="2094756"/>
                </a:cubicBezTo>
                <a:lnTo>
                  <a:pt x="5387578" y="2087314"/>
                </a:lnTo>
                <a:close/>
                <a:moveTo>
                  <a:pt x="5342929" y="2072431"/>
                </a:moveTo>
                <a:lnTo>
                  <a:pt x="5346650" y="2072431"/>
                </a:lnTo>
                <a:cubicBezTo>
                  <a:pt x="5351611" y="2072431"/>
                  <a:pt x="5355332" y="2072431"/>
                  <a:pt x="5357812" y="2072431"/>
                </a:cubicBezTo>
                <a:lnTo>
                  <a:pt x="5357812" y="2079873"/>
                </a:lnTo>
                <a:cubicBezTo>
                  <a:pt x="5352851" y="2079873"/>
                  <a:pt x="5349130" y="2081113"/>
                  <a:pt x="5346650" y="2083594"/>
                </a:cubicBezTo>
                <a:cubicBezTo>
                  <a:pt x="5344170" y="2086074"/>
                  <a:pt x="5345410" y="2087314"/>
                  <a:pt x="5350371" y="2087314"/>
                </a:cubicBezTo>
                <a:lnTo>
                  <a:pt x="5350371" y="2094756"/>
                </a:lnTo>
                <a:lnTo>
                  <a:pt x="5335488" y="2094756"/>
                </a:lnTo>
                <a:lnTo>
                  <a:pt x="5342929" y="2087314"/>
                </a:lnTo>
                <a:cubicBezTo>
                  <a:pt x="5342929" y="2082353"/>
                  <a:pt x="5342929" y="2077392"/>
                  <a:pt x="5342929" y="2072431"/>
                </a:cubicBezTo>
                <a:close/>
                <a:moveTo>
                  <a:pt x="5313164" y="2072431"/>
                </a:moveTo>
                <a:lnTo>
                  <a:pt x="5328047" y="2072431"/>
                </a:lnTo>
                <a:cubicBezTo>
                  <a:pt x="5331767" y="2072431"/>
                  <a:pt x="5335178" y="2072431"/>
                  <a:pt x="5338279" y="2072431"/>
                </a:cubicBezTo>
                <a:lnTo>
                  <a:pt x="5339209" y="2072431"/>
                </a:lnTo>
                <a:cubicBezTo>
                  <a:pt x="5336729" y="2072431"/>
                  <a:pt x="5335488" y="2074912"/>
                  <a:pt x="5335488" y="2079873"/>
                </a:cubicBezTo>
                <a:lnTo>
                  <a:pt x="5320605" y="2079873"/>
                </a:lnTo>
                <a:close/>
                <a:moveTo>
                  <a:pt x="5279677" y="2072431"/>
                </a:moveTo>
                <a:cubicBezTo>
                  <a:pt x="5277197" y="2072431"/>
                  <a:pt x="5275957" y="2074912"/>
                  <a:pt x="5275957" y="2079873"/>
                </a:cubicBezTo>
                <a:cubicBezTo>
                  <a:pt x="5280918" y="2084834"/>
                  <a:pt x="5283398" y="2087314"/>
                  <a:pt x="5283398" y="2087314"/>
                </a:cubicBezTo>
                <a:cubicBezTo>
                  <a:pt x="5283398" y="2087314"/>
                  <a:pt x="5283398" y="2084834"/>
                  <a:pt x="5283398" y="2079873"/>
                </a:cubicBezTo>
                <a:cubicBezTo>
                  <a:pt x="5283398" y="2079873"/>
                  <a:pt x="5283398" y="2077392"/>
                  <a:pt x="5283398" y="2072431"/>
                </a:cubicBezTo>
                <a:cubicBezTo>
                  <a:pt x="5283398" y="2072431"/>
                  <a:pt x="5282158" y="2072431"/>
                  <a:pt x="5279677" y="2072431"/>
                </a:cubicBezTo>
                <a:close/>
                <a:moveTo>
                  <a:pt x="5216426" y="2072431"/>
                </a:moveTo>
                <a:lnTo>
                  <a:pt x="5223867" y="2079873"/>
                </a:lnTo>
                <a:cubicBezTo>
                  <a:pt x="5228828" y="2089795"/>
                  <a:pt x="5231308" y="2092275"/>
                  <a:pt x="5231308" y="2087314"/>
                </a:cubicBezTo>
                <a:lnTo>
                  <a:pt x="5275957" y="2094756"/>
                </a:lnTo>
                <a:lnTo>
                  <a:pt x="5283398" y="2094756"/>
                </a:lnTo>
                <a:cubicBezTo>
                  <a:pt x="5283398" y="2089795"/>
                  <a:pt x="5280918" y="2087314"/>
                  <a:pt x="5275957" y="2087314"/>
                </a:cubicBezTo>
                <a:cubicBezTo>
                  <a:pt x="5270995" y="2087314"/>
                  <a:pt x="5266035" y="2084834"/>
                  <a:pt x="5261074" y="2079873"/>
                </a:cubicBezTo>
                <a:lnTo>
                  <a:pt x="5253633" y="2079873"/>
                </a:lnTo>
                <a:lnTo>
                  <a:pt x="5246191" y="2079873"/>
                </a:lnTo>
                <a:cubicBezTo>
                  <a:pt x="5246191" y="2079873"/>
                  <a:pt x="5241230" y="2077392"/>
                  <a:pt x="5231308" y="2072431"/>
                </a:cubicBezTo>
                <a:close/>
                <a:moveTo>
                  <a:pt x="5186660" y="2072431"/>
                </a:moveTo>
                <a:lnTo>
                  <a:pt x="5194101" y="2087314"/>
                </a:lnTo>
                <a:cubicBezTo>
                  <a:pt x="5199063" y="2087314"/>
                  <a:pt x="5201543" y="2084834"/>
                  <a:pt x="5201543" y="2079873"/>
                </a:cubicBezTo>
                <a:cubicBezTo>
                  <a:pt x="5196581" y="2074912"/>
                  <a:pt x="5194101" y="2072431"/>
                  <a:pt x="5194101" y="2072431"/>
                </a:cubicBezTo>
                <a:cubicBezTo>
                  <a:pt x="5194101" y="2072431"/>
                  <a:pt x="5191621" y="2072431"/>
                  <a:pt x="5186660" y="2072431"/>
                </a:cubicBezTo>
                <a:close/>
                <a:moveTo>
                  <a:pt x="5238750" y="2064990"/>
                </a:moveTo>
                <a:cubicBezTo>
                  <a:pt x="5238750" y="2064990"/>
                  <a:pt x="5239990" y="2066230"/>
                  <a:pt x="5242470" y="2068711"/>
                </a:cubicBezTo>
                <a:cubicBezTo>
                  <a:pt x="5244951" y="2071191"/>
                  <a:pt x="5246191" y="2072431"/>
                  <a:pt x="5246191" y="2072431"/>
                </a:cubicBezTo>
                <a:lnTo>
                  <a:pt x="5246191" y="2064990"/>
                </a:lnTo>
                <a:cubicBezTo>
                  <a:pt x="5241230" y="2064990"/>
                  <a:pt x="5238750" y="2064990"/>
                  <a:pt x="5238750" y="2064990"/>
                </a:cubicBezTo>
                <a:close/>
                <a:moveTo>
                  <a:pt x="5707558" y="2057549"/>
                </a:moveTo>
                <a:lnTo>
                  <a:pt x="5729883" y="2057549"/>
                </a:lnTo>
                <a:lnTo>
                  <a:pt x="5715000" y="2064990"/>
                </a:lnTo>
                <a:cubicBezTo>
                  <a:pt x="5715000" y="2060029"/>
                  <a:pt x="5712520" y="2057549"/>
                  <a:pt x="5707558" y="2057549"/>
                </a:cubicBezTo>
                <a:close/>
                <a:moveTo>
                  <a:pt x="5164336" y="2057549"/>
                </a:moveTo>
                <a:cubicBezTo>
                  <a:pt x="5164336" y="2057549"/>
                  <a:pt x="5164336" y="2060029"/>
                  <a:pt x="5164336" y="2064990"/>
                </a:cubicBezTo>
                <a:cubicBezTo>
                  <a:pt x="5169297" y="2069951"/>
                  <a:pt x="5174257" y="2069951"/>
                  <a:pt x="5179218" y="2064990"/>
                </a:cubicBezTo>
                <a:lnTo>
                  <a:pt x="5171777" y="2057549"/>
                </a:lnTo>
                <a:cubicBezTo>
                  <a:pt x="5166816" y="2057549"/>
                  <a:pt x="5164336" y="2057549"/>
                  <a:pt x="5164336" y="2057549"/>
                </a:cubicBezTo>
                <a:close/>
                <a:moveTo>
                  <a:pt x="974824" y="2050107"/>
                </a:moveTo>
                <a:cubicBezTo>
                  <a:pt x="974824" y="2050107"/>
                  <a:pt x="974824" y="2052588"/>
                  <a:pt x="974824" y="2057549"/>
                </a:cubicBezTo>
                <a:lnTo>
                  <a:pt x="967383" y="2064990"/>
                </a:lnTo>
                <a:close/>
                <a:moveTo>
                  <a:pt x="5303862" y="2046386"/>
                </a:moveTo>
                <a:cubicBezTo>
                  <a:pt x="5305102" y="2046386"/>
                  <a:pt x="5305722" y="2047627"/>
                  <a:pt x="5305722" y="2050107"/>
                </a:cubicBezTo>
                <a:lnTo>
                  <a:pt x="5298281" y="2050107"/>
                </a:lnTo>
                <a:cubicBezTo>
                  <a:pt x="5300762" y="2047627"/>
                  <a:pt x="5302622" y="2046386"/>
                  <a:pt x="5303862" y="2046386"/>
                </a:cubicBezTo>
                <a:close/>
                <a:moveTo>
                  <a:pt x="5558730" y="2042666"/>
                </a:moveTo>
                <a:lnTo>
                  <a:pt x="5566172" y="2050107"/>
                </a:lnTo>
                <a:cubicBezTo>
                  <a:pt x="5566172" y="2050107"/>
                  <a:pt x="5563692" y="2050107"/>
                  <a:pt x="5558730" y="2050107"/>
                </a:cubicBezTo>
                <a:close/>
                <a:moveTo>
                  <a:pt x="5179218" y="2042666"/>
                </a:moveTo>
                <a:lnTo>
                  <a:pt x="5179218" y="2050107"/>
                </a:lnTo>
                <a:cubicBezTo>
                  <a:pt x="5179218" y="2050107"/>
                  <a:pt x="5181699" y="2050107"/>
                  <a:pt x="5186660" y="2050107"/>
                </a:cubicBezTo>
                <a:cubicBezTo>
                  <a:pt x="5186660" y="2045146"/>
                  <a:pt x="5184180" y="2042666"/>
                  <a:pt x="5179218" y="2042666"/>
                </a:cubicBezTo>
                <a:close/>
                <a:moveTo>
                  <a:pt x="5538477" y="2037295"/>
                </a:moveTo>
                <a:lnTo>
                  <a:pt x="5540127" y="2038945"/>
                </a:lnTo>
                <a:cubicBezTo>
                  <a:pt x="5542607" y="2041425"/>
                  <a:pt x="5543847" y="2042666"/>
                  <a:pt x="5543847" y="2042666"/>
                </a:cubicBezTo>
                <a:close/>
                <a:moveTo>
                  <a:pt x="5536406" y="2035224"/>
                </a:moveTo>
                <a:lnTo>
                  <a:pt x="5538477" y="2037295"/>
                </a:lnTo>
                <a:lnTo>
                  <a:pt x="5537336" y="2036155"/>
                </a:lnTo>
                <a:cubicBezTo>
                  <a:pt x="5536716" y="2035535"/>
                  <a:pt x="5536406" y="2035224"/>
                  <a:pt x="5536406" y="2035224"/>
                </a:cubicBezTo>
                <a:close/>
                <a:moveTo>
                  <a:pt x="5469433" y="2035224"/>
                </a:moveTo>
                <a:cubicBezTo>
                  <a:pt x="5474395" y="2035224"/>
                  <a:pt x="5474395" y="2037705"/>
                  <a:pt x="5469433" y="2042666"/>
                </a:cubicBezTo>
                <a:cubicBezTo>
                  <a:pt x="5464472" y="2042666"/>
                  <a:pt x="5461992" y="2042666"/>
                  <a:pt x="5461992" y="2042666"/>
                </a:cubicBezTo>
                <a:cubicBezTo>
                  <a:pt x="5461992" y="2037705"/>
                  <a:pt x="5464472" y="2035224"/>
                  <a:pt x="5469433" y="2035224"/>
                </a:cubicBezTo>
                <a:close/>
                <a:moveTo>
                  <a:pt x="3929063" y="2035224"/>
                </a:moveTo>
                <a:cubicBezTo>
                  <a:pt x="3924101" y="2040185"/>
                  <a:pt x="3924101" y="2041425"/>
                  <a:pt x="3929063" y="2038945"/>
                </a:cubicBezTo>
                <a:cubicBezTo>
                  <a:pt x="3934024" y="2036465"/>
                  <a:pt x="3936504" y="2035224"/>
                  <a:pt x="3936504" y="2035224"/>
                </a:cubicBezTo>
                <a:close/>
                <a:moveTo>
                  <a:pt x="1108770" y="2035224"/>
                </a:moveTo>
                <a:lnTo>
                  <a:pt x="1079004" y="2064990"/>
                </a:lnTo>
                <a:lnTo>
                  <a:pt x="1086445" y="2050107"/>
                </a:lnTo>
                <a:close/>
                <a:moveTo>
                  <a:pt x="5509605" y="2030748"/>
                </a:moveTo>
                <a:lnTo>
                  <a:pt x="5514082" y="2035224"/>
                </a:lnTo>
                <a:cubicBezTo>
                  <a:pt x="5514082" y="2035224"/>
                  <a:pt x="5512841" y="2033984"/>
                  <a:pt x="5510361" y="2031504"/>
                </a:cubicBezTo>
                <a:close/>
                <a:moveTo>
                  <a:pt x="5670351" y="2027783"/>
                </a:moveTo>
                <a:lnTo>
                  <a:pt x="5677793" y="2027783"/>
                </a:lnTo>
                <a:cubicBezTo>
                  <a:pt x="5677793" y="2032744"/>
                  <a:pt x="5677793" y="2035224"/>
                  <a:pt x="5677793" y="2035224"/>
                </a:cubicBezTo>
                <a:cubicBezTo>
                  <a:pt x="5677793" y="2035224"/>
                  <a:pt x="5675313" y="2032744"/>
                  <a:pt x="5670351" y="2027783"/>
                </a:cubicBezTo>
                <a:close/>
                <a:moveTo>
                  <a:pt x="5506640" y="2027783"/>
                </a:moveTo>
                <a:cubicBezTo>
                  <a:pt x="5506640" y="2027783"/>
                  <a:pt x="5506950" y="2028093"/>
                  <a:pt x="5507571" y="2028713"/>
                </a:cubicBezTo>
                <a:lnTo>
                  <a:pt x="5509605" y="2030748"/>
                </a:lnTo>
                <a:close/>
                <a:moveTo>
                  <a:pt x="3958829" y="2027783"/>
                </a:moveTo>
                <a:lnTo>
                  <a:pt x="3958829" y="2035224"/>
                </a:lnTo>
                <a:lnTo>
                  <a:pt x="3966270" y="2027783"/>
                </a:lnTo>
                <a:close/>
                <a:moveTo>
                  <a:pt x="5625703" y="2020342"/>
                </a:moveTo>
                <a:lnTo>
                  <a:pt x="5648027" y="2020342"/>
                </a:lnTo>
                <a:cubicBezTo>
                  <a:pt x="5652988" y="2020342"/>
                  <a:pt x="5654228" y="2022822"/>
                  <a:pt x="5651748" y="2027783"/>
                </a:cubicBezTo>
                <a:cubicBezTo>
                  <a:pt x="5649268" y="2032744"/>
                  <a:pt x="5645547" y="2032744"/>
                  <a:pt x="5640586" y="2027783"/>
                </a:cubicBezTo>
                <a:lnTo>
                  <a:pt x="5625703" y="2027783"/>
                </a:lnTo>
                <a:cubicBezTo>
                  <a:pt x="5625703" y="2032744"/>
                  <a:pt x="5628183" y="2035224"/>
                  <a:pt x="5633144" y="2035224"/>
                </a:cubicBezTo>
                <a:lnTo>
                  <a:pt x="5627564" y="2035224"/>
                </a:lnTo>
                <a:cubicBezTo>
                  <a:pt x="5623843" y="2035224"/>
                  <a:pt x="5620742" y="2035224"/>
                  <a:pt x="5618261" y="2035224"/>
                </a:cubicBezTo>
                <a:cubicBezTo>
                  <a:pt x="5603379" y="2025303"/>
                  <a:pt x="5605859" y="2020342"/>
                  <a:pt x="5625703" y="2020342"/>
                </a:cubicBezTo>
                <a:close/>
                <a:moveTo>
                  <a:pt x="5461992" y="2020342"/>
                </a:moveTo>
                <a:cubicBezTo>
                  <a:pt x="5466953" y="2025303"/>
                  <a:pt x="5469433" y="2027783"/>
                  <a:pt x="5469433" y="2027783"/>
                </a:cubicBezTo>
                <a:lnTo>
                  <a:pt x="5461992" y="2027783"/>
                </a:lnTo>
                <a:cubicBezTo>
                  <a:pt x="5461992" y="2027783"/>
                  <a:pt x="5461992" y="2025303"/>
                  <a:pt x="5461992" y="2020342"/>
                </a:cubicBezTo>
                <a:close/>
                <a:moveTo>
                  <a:pt x="5752628" y="2013392"/>
                </a:moveTo>
                <a:lnTo>
                  <a:pt x="5759648" y="2013831"/>
                </a:lnTo>
                <a:cubicBezTo>
                  <a:pt x="5764609" y="2014451"/>
                  <a:pt x="5769570" y="2015381"/>
                  <a:pt x="5774531" y="2016621"/>
                </a:cubicBezTo>
                <a:cubicBezTo>
                  <a:pt x="5784452" y="2019101"/>
                  <a:pt x="5791894" y="2020342"/>
                  <a:pt x="5796855" y="2020342"/>
                </a:cubicBezTo>
                <a:cubicBezTo>
                  <a:pt x="5801817" y="2020342"/>
                  <a:pt x="5805537" y="2020342"/>
                  <a:pt x="5808017" y="2020342"/>
                </a:cubicBezTo>
                <a:cubicBezTo>
                  <a:pt x="5810497" y="2020342"/>
                  <a:pt x="5811738" y="2022822"/>
                  <a:pt x="5811738" y="2027783"/>
                </a:cubicBezTo>
                <a:cubicBezTo>
                  <a:pt x="5816699" y="2027783"/>
                  <a:pt x="5816699" y="2029023"/>
                  <a:pt x="5811738" y="2031504"/>
                </a:cubicBezTo>
                <a:cubicBezTo>
                  <a:pt x="5806777" y="2033984"/>
                  <a:pt x="5804297" y="2037705"/>
                  <a:pt x="5804297" y="2042666"/>
                </a:cubicBezTo>
                <a:lnTo>
                  <a:pt x="5789414" y="2035224"/>
                </a:lnTo>
                <a:cubicBezTo>
                  <a:pt x="5789414" y="2030263"/>
                  <a:pt x="5786934" y="2027783"/>
                  <a:pt x="5781972" y="2027783"/>
                </a:cubicBezTo>
                <a:cubicBezTo>
                  <a:pt x="5781972" y="2022822"/>
                  <a:pt x="5778252" y="2021582"/>
                  <a:pt x="5770810" y="2024062"/>
                </a:cubicBezTo>
                <a:cubicBezTo>
                  <a:pt x="5763369" y="2026543"/>
                  <a:pt x="5759648" y="2026543"/>
                  <a:pt x="5759648" y="2024062"/>
                </a:cubicBezTo>
                <a:cubicBezTo>
                  <a:pt x="5759648" y="2022822"/>
                  <a:pt x="5759028" y="2021272"/>
                  <a:pt x="5757788" y="2019411"/>
                </a:cubicBezTo>
                <a:close/>
                <a:moveTo>
                  <a:pt x="5744765" y="2012900"/>
                </a:moveTo>
                <a:lnTo>
                  <a:pt x="5752207" y="2012900"/>
                </a:lnTo>
                <a:lnTo>
                  <a:pt x="5752628" y="2013392"/>
                </a:lnTo>
                <a:close/>
                <a:moveTo>
                  <a:pt x="997149" y="2012900"/>
                </a:moveTo>
                <a:lnTo>
                  <a:pt x="997149" y="2020342"/>
                </a:lnTo>
                <a:lnTo>
                  <a:pt x="989707" y="2027783"/>
                </a:lnTo>
                <a:close/>
                <a:moveTo>
                  <a:pt x="5886152" y="2005459"/>
                </a:moveTo>
                <a:cubicBezTo>
                  <a:pt x="5891113" y="2005459"/>
                  <a:pt x="5898555" y="2005459"/>
                  <a:pt x="5908476" y="2005459"/>
                </a:cubicBezTo>
                <a:lnTo>
                  <a:pt x="5930801" y="2012900"/>
                </a:lnTo>
                <a:cubicBezTo>
                  <a:pt x="5925839" y="2012900"/>
                  <a:pt x="5918398" y="2012900"/>
                  <a:pt x="5908476" y="2012900"/>
                </a:cubicBezTo>
                <a:cubicBezTo>
                  <a:pt x="5898555" y="2012900"/>
                  <a:pt x="5891113" y="2011660"/>
                  <a:pt x="5886152" y="2009179"/>
                </a:cubicBezTo>
                <a:cubicBezTo>
                  <a:pt x="5881191" y="2006699"/>
                  <a:pt x="5881191" y="2005459"/>
                  <a:pt x="5886152" y="2005459"/>
                </a:cubicBezTo>
                <a:close/>
                <a:moveTo>
                  <a:pt x="1116211" y="2005459"/>
                </a:moveTo>
                <a:lnTo>
                  <a:pt x="1131094" y="2005459"/>
                </a:lnTo>
                <a:lnTo>
                  <a:pt x="1138535" y="2035224"/>
                </a:lnTo>
                <a:cubicBezTo>
                  <a:pt x="1143496" y="2035224"/>
                  <a:pt x="1145977" y="2032744"/>
                  <a:pt x="1145977" y="2027783"/>
                </a:cubicBezTo>
                <a:cubicBezTo>
                  <a:pt x="1155899" y="2022822"/>
                  <a:pt x="1160859" y="2022822"/>
                  <a:pt x="1160859" y="2027783"/>
                </a:cubicBezTo>
                <a:lnTo>
                  <a:pt x="1153418" y="2035224"/>
                </a:lnTo>
                <a:cubicBezTo>
                  <a:pt x="1148457" y="2035224"/>
                  <a:pt x="1145977" y="2037705"/>
                  <a:pt x="1145977" y="2042666"/>
                </a:cubicBezTo>
                <a:cubicBezTo>
                  <a:pt x="1145977" y="2047627"/>
                  <a:pt x="1143496" y="2050107"/>
                  <a:pt x="1138535" y="2050107"/>
                </a:cubicBezTo>
                <a:cubicBezTo>
                  <a:pt x="1133574" y="2050107"/>
                  <a:pt x="1131094" y="2052588"/>
                  <a:pt x="1131094" y="2057549"/>
                </a:cubicBezTo>
                <a:lnTo>
                  <a:pt x="1123652" y="2057549"/>
                </a:lnTo>
                <a:cubicBezTo>
                  <a:pt x="1118692" y="2052588"/>
                  <a:pt x="1116211" y="2043906"/>
                  <a:pt x="1116211" y="2031504"/>
                </a:cubicBezTo>
                <a:cubicBezTo>
                  <a:pt x="1116211" y="2019101"/>
                  <a:pt x="1116211" y="2010420"/>
                  <a:pt x="1116211" y="2005459"/>
                </a:cubicBezTo>
                <a:close/>
                <a:moveTo>
                  <a:pt x="5826621" y="1998017"/>
                </a:moveTo>
                <a:cubicBezTo>
                  <a:pt x="5826621" y="1998017"/>
                  <a:pt x="5829101" y="1998017"/>
                  <a:pt x="5834062" y="1998017"/>
                </a:cubicBezTo>
                <a:cubicBezTo>
                  <a:pt x="5834062" y="2002979"/>
                  <a:pt x="5834062" y="2005459"/>
                  <a:pt x="5834062" y="2005459"/>
                </a:cubicBezTo>
                <a:cubicBezTo>
                  <a:pt x="5834062" y="2005459"/>
                  <a:pt x="5831582" y="2002979"/>
                  <a:pt x="5826621" y="1998017"/>
                </a:cubicBezTo>
                <a:close/>
                <a:moveTo>
                  <a:pt x="5253633" y="1998017"/>
                </a:moveTo>
                <a:cubicBezTo>
                  <a:pt x="5248671" y="1998017"/>
                  <a:pt x="5246191" y="2000498"/>
                  <a:pt x="5246191" y="2005459"/>
                </a:cubicBezTo>
                <a:cubicBezTo>
                  <a:pt x="5251152" y="2005459"/>
                  <a:pt x="5253633" y="2005459"/>
                  <a:pt x="5253633" y="2005459"/>
                </a:cubicBezTo>
                <a:close/>
                <a:moveTo>
                  <a:pt x="5134570" y="1998017"/>
                </a:moveTo>
                <a:cubicBezTo>
                  <a:pt x="5134570" y="2002979"/>
                  <a:pt x="5134570" y="2005459"/>
                  <a:pt x="5134570" y="2005459"/>
                </a:cubicBezTo>
                <a:lnTo>
                  <a:pt x="5142011" y="2005459"/>
                </a:lnTo>
                <a:cubicBezTo>
                  <a:pt x="5142011" y="2005459"/>
                  <a:pt x="5139531" y="2002979"/>
                  <a:pt x="5134570" y="1998017"/>
                </a:cubicBezTo>
                <a:close/>
                <a:moveTo>
                  <a:pt x="5075039" y="1998017"/>
                </a:moveTo>
                <a:cubicBezTo>
                  <a:pt x="5075039" y="1998017"/>
                  <a:pt x="5075039" y="2000498"/>
                  <a:pt x="5075039" y="2005459"/>
                </a:cubicBezTo>
                <a:cubicBezTo>
                  <a:pt x="5080000" y="2005459"/>
                  <a:pt x="5082480" y="2005459"/>
                  <a:pt x="5082480" y="2005459"/>
                </a:cubicBezTo>
                <a:close/>
                <a:moveTo>
                  <a:pt x="5395019" y="1990576"/>
                </a:moveTo>
                <a:lnTo>
                  <a:pt x="5402461" y="1990576"/>
                </a:lnTo>
                <a:lnTo>
                  <a:pt x="5439668" y="2012900"/>
                </a:lnTo>
                <a:cubicBezTo>
                  <a:pt x="5449589" y="2012900"/>
                  <a:pt x="5453310" y="2015381"/>
                  <a:pt x="5450830" y="2020342"/>
                </a:cubicBezTo>
                <a:cubicBezTo>
                  <a:pt x="5448350" y="2025303"/>
                  <a:pt x="5445868" y="2027783"/>
                  <a:pt x="5443388" y="2027783"/>
                </a:cubicBezTo>
                <a:cubicBezTo>
                  <a:pt x="5440908" y="2027783"/>
                  <a:pt x="5439668" y="2030263"/>
                  <a:pt x="5439668" y="2035224"/>
                </a:cubicBezTo>
                <a:lnTo>
                  <a:pt x="5432226" y="2027783"/>
                </a:lnTo>
                <a:cubicBezTo>
                  <a:pt x="5427265" y="2027783"/>
                  <a:pt x="5423544" y="2026543"/>
                  <a:pt x="5421064" y="2024062"/>
                </a:cubicBezTo>
                <a:cubicBezTo>
                  <a:pt x="5418584" y="2021582"/>
                  <a:pt x="5417343" y="2020342"/>
                  <a:pt x="5417343" y="2020342"/>
                </a:cubicBezTo>
                <a:cubicBezTo>
                  <a:pt x="5417343" y="2020342"/>
                  <a:pt x="5412382" y="2015381"/>
                  <a:pt x="5402461" y="2005459"/>
                </a:cubicBezTo>
                <a:close/>
                <a:moveTo>
                  <a:pt x="1224112" y="1990576"/>
                </a:moveTo>
                <a:cubicBezTo>
                  <a:pt x="1226592" y="1990576"/>
                  <a:pt x="1227832" y="1990576"/>
                  <a:pt x="1227832" y="1990576"/>
                </a:cubicBezTo>
                <a:cubicBezTo>
                  <a:pt x="1227832" y="1990576"/>
                  <a:pt x="1230313" y="1990576"/>
                  <a:pt x="1235274" y="1990576"/>
                </a:cubicBezTo>
                <a:lnTo>
                  <a:pt x="1227832" y="1998017"/>
                </a:lnTo>
                <a:lnTo>
                  <a:pt x="1212949" y="1998017"/>
                </a:lnTo>
                <a:cubicBezTo>
                  <a:pt x="1212949" y="1998017"/>
                  <a:pt x="1214190" y="1996777"/>
                  <a:pt x="1216670" y="1994297"/>
                </a:cubicBezTo>
                <a:cubicBezTo>
                  <a:pt x="1219151" y="1991816"/>
                  <a:pt x="1221631" y="1990576"/>
                  <a:pt x="1224112" y="1990576"/>
                </a:cubicBezTo>
                <a:close/>
                <a:moveTo>
                  <a:pt x="1198067" y="1990576"/>
                </a:moveTo>
                <a:lnTo>
                  <a:pt x="1205508" y="1998017"/>
                </a:lnTo>
                <a:cubicBezTo>
                  <a:pt x="1205508" y="2002979"/>
                  <a:pt x="1198067" y="2005459"/>
                  <a:pt x="1183184" y="2005459"/>
                </a:cubicBezTo>
                <a:lnTo>
                  <a:pt x="1153418" y="2005459"/>
                </a:lnTo>
                <a:lnTo>
                  <a:pt x="1175742" y="1998017"/>
                </a:lnTo>
                <a:close/>
                <a:moveTo>
                  <a:pt x="5328047" y="1975693"/>
                </a:moveTo>
                <a:lnTo>
                  <a:pt x="5372695" y="1983135"/>
                </a:lnTo>
                <a:lnTo>
                  <a:pt x="5380136" y="1990576"/>
                </a:lnTo>
                <a:cubicBezTo>
                  <a:pt x="5380136" y="1990576"/>
                  <a:pt x="5380136" y="1991816"/>
                  <a:pt x="5380136" y="1994297"/>
                </a:cubicBezTo>
                <a:cubicBezTo>
                  <a:pt x="5380136" y="1996777"/>
                  <a:pt x="5377656" y="1998017"/>
                  <a:pt x="5372695" y="1998017"/>
                </a:cubicBezTo>
                <a:cubicBezTo>
                  <a:pt x="5362774" y="1993056"/>
                  <a:pt x="5357812" y="1995537"/>
                  <a:pt x="5357812" y="2005459"/>
                </a:cubicBezTo>
                <a:cubicBezTo>
                  <a:pt x="5357812" y="2005459"/>
                  <a:pt x="5360292" y="2005459"/>
                  <a:pt x="5365254" y="2005459"/>
                </a:cubicBezTo>
                <a:cubicBezTo>
                  <a:pt x="5370215" y="2005459"/>
                  <a:pt x="5373936" y="2005459"/>
                  <a:pt x="5376416" y="2005459"/>
                </a:cubicBezTo>
                <a:cubicBezTo>
                  <a:pt x="5378896" y="2005459"/>
                  <a:pt x="5380136" y="2005459"/>
                  <a:pt x="5380136" y="2005459"/>
                </a:cubicBezTo>
                <a:lnTo>
                  <a:pt x="5372695" y="2012900"/>
                </a:lnTo>
                <a:cubicBezTo>
                  <a:pt x="5362774" y="2012900"/>
                  <a:pt x="5355332" y="2012900"/>
                  <a:pt x="5350371" y="2012900"/>
                </a:cubicBezTo>
                <a:cubicBezTo>
                  <a:pt x="5350371" y="2007939"/>
                  <a:pt x="5350371" y="2005459"/>
                  <a:pt x="5350371" y="2005459"/>
                </a:cubicBezTo>
                <a:cubicBezTo>
                  <a:pt x="5350371" y="2005459"/>
                  <a:pt x="5349130" y="2001738"/>
                  <a:pt x="5346650" y="1994297"/>
                </a:cubicBezTo>
                <a:cubicBezTo>
                  <a:pt x="5344170" y="1986855"/>
                  <a:pt x="5341689" y="1983135"/>
                  <a:pt x="5339209" y="1983135"/>
                </a:cubicBezTo>
                <a:cubicBezTo>
                  <a:pt x="5336729" y="1983135"/>
                  <a:pt x="5335488" y="1985615"/>
                  <a:pt x="5335488" y="1990576"/>
                </a:cubicBezTo>
                <a:lnTo>
                  <a:pt x="5335488" y="1983135"/>
                </a:lnTo>
                <a:cubicBezTo>
                  <a:pt x="5330527" y="1983135"/>
                  <a:pt x="5328047" y="1980654"/>
                  <a:pt x="5328047" y="1975693"/>
                </a:cubicBezTo>
                <a:close/>
                <a:moveTo>
                  <a:pt x="5290840" y="1975693"/>
                </a:moveTo>
                <a:lnTo>
                  <a:pt x="5298281" y="1983135"/>
                </a:lnTo>
                <a:cubicBezTo>
                  <a:pt x="5298281" y="1983135"/>
                  <a:pt x="5298281" y="1980654"/>
                  <a:pt x="5298281" y="1975693"/>
                </a:cubicBezTo>
                <a:cubicBezTo>
                  <a:pt x="5293320" y="1975693"/>
                  <a:pt x="5290840" y="1975693"/>
                  <a:pt x="5290840" y="1975693"/>
                </a:cubicBezTo>
                <a:close/>
                <a:moveTo>
                  <a:pt x="5275957" y="1968252"/>
                </a:moveTo>
                <a:lnTo>
                  <a:pt x="5268515" y="1975693"/>
                </a:lnTo>
                <a:lnTo>
                  <a:pt x="5275957" y="1975693"/>
                </a:lnTo>
                <a:close/>
                <a:moveTo>
                  <a:pt x="5186660" y="1968252"/>
                </a:moveTo>
                <a:lnTo>
                  <a:pt x="5186660" y="1975693"/>
                </a:lnTo>
                <a:cubicBezTo>
                  <a:pt x="5191621" y="1975693"/>
                  <a:pt x="5194101" y="1975693"/>
                  <a:pt x="5194101" y="1975693"/>
                </a:cubicBezTo>
                <a:cubicBezTo>
                  <a:pt x="5194101" y="1970732"/>
                  <a:pt x="5191621" y="1968252"/>
                  <a:pt x="5186660" y="1968252"/>
                </a:cubicBezTo>
                <a:close/>
                <a:moveTo>
                  <a:pt x="5142011" y="1968252"/>
                </a:moveTo>
                <a:cubicBezTo>
                  <a:pt x="5137050" y="1968252"/>
                  <a:pt x="5133329" y="1969492"/>
                  <a:pt x="5130849" y="1971972"/>
                </a:cubicBezTo>
                <a:cubicBezTo>
                  <a:pt x="5128369" y="1974453"/>
                  <a:pt x="5129609" y="1978174"/>
                  <a:pt x="5134570" y="1983135"/>
                </a:cubicBezTo>
                <a:cubicBezTo>
                  <a:pt x="5134570" y="1988096"/>
                  <a:pt x="5137050" y="1988096"/>
                  <a:pt x="5142011" y="1983135"/>
                </a:cubicBezTo>
                <a:cubicBezTo>
                  <a:pt x="5142011" y="1988096"/>
                  <a:pt x="5144492" y="1990576"/>
                  <a:pt x="5149453" y="1990576"/>
                </a:cubicBezTo>
                <a:lnTo>
                  <a:pt x="5149453" y="1983135"/>
                </a:lnTo>
                <a:cubicBezTo>
                  <a:pt x="5149453" y="1983135"/>
                  <a:pt x="5146973" y="1983135"/>
                  <a:pt x="5142011" y="1983135"/>
                </a:cubicBezTo>
                <a:cubicBezTo>
                  <a:pt x="5146973" y="1978174"/>
                  <a:pt x="5146973" y="1973213"/>
                  <a:pt x="5142011" y="1968252"/>
                </a:cubicBezTo>
                <a:close/>
                <a:moveTo>
                  <a:pt x="5640586" y="1960810"/>
                </a:moveTo>
                <a:lnTo>
                  <a:pt x="5640586" y="1968252"/>
                </a:lnTo>
                <a:cubicBezTo>
                  <a:pt x="5640586" y="1973213"/>
                  <a:pt x="5638106" y="1973213"/>
                  <a:pt x="5633144" y="1968252"/>
                </a:cubicBezTo>
                <a:cubicBezTo>
                  <a:pt x="5633144" y="1968252"/>
                  <a:pt x="5635624" y="1965771"/>
                  <a:pt x="5640586" y="1960810"/>
                </a:cubicBezTo>
                <a:close/>
                <a:moveTo>
                  <a:pt x="5975449" y="1953369"/>
                </a:moveTo>
                <a:cubicBezTo>
                  <a:pt x="5980410" y="1953369"/>
                  <a:pt x="5986611" y="1954609"/>
                  <a:pt x="5994052" y="1957090"/>
                </a:cubicBezTo>
                <a:cubicBezTo>
                  <a:pt x="6001494" y="1959570"/>
                  <a:pt x="6005215" y="1963291"/>
                  <a:pt x="6005215" y="1968252"/>
                </a:cubicBezTo>
                <a:lnTo>
                  <a:pt x="5990332" y="1960810"/>
                </a:lnTo>
                <a:close/>
                <a:moveTo>
                  <a:pt x="5194101" y="1953369"/>
                </a:moveTo>
                <a:cubicBezTo>
                  <a:pt x="5194101" y="1953369"/>
                  <a:pt x="5191621" y="1954609"/>
                  <a:pt x="5186660" y="1957090"/>
                </a:cubicBezTo>
                <a:cubicBezTo>
                  <a:pt x="5181699" y="1959570"/>
                  <a:pt x="5181699" y="1960810"/>
                  <a:pt x="5186660" y="1960810"/>
                </a:cubicBezTo>
                <a:close/>
                <a:moveTo>
                  <a:pt x="5274096" y="1949648"/>
                </a:moveTo>
                <a:cubicBezTo>
                  <a:pt x="5272856" y="1949648"/>
                  <a:pt x="5270996" y="1950889"/>
                  <a:pt x="5268515" y="1953369"/>
                </a:cubicBezTo>
                <a:cubicBezTo>
                  <a:pt x="5263554" y="1958330"/>
                  <a:pt x="5261074" y="1960810"/>
                  <a:pt x="5261074" y="1960810"/>
                </a:cubicBezTo>
                <a:lnTo>
                  <a:pt x="5253633" y="1960810"/>
                </a:lnTo>
                <a:lnTo>
                  <a:pt x="5246191" y="1960810"/>
                </a:lnTo>
                <a:lnTo>
                  <a:pt x="5246191" y="1968252"/>
                </a:lnTo>
                <a:cubicBezTo>
                  <a:pt x="5251152" y="1973213"/>
                  <a:pt x="5256113" y="1975693"/>
                  <a:pt x="5261074" y="1975693"/>
                </a:cubicBezTo>
                <a:cubicBezTo>
                  <a:pt x="5261074" y="1975693"/>
                  <a:pt x="5262315" y="1975693"/>
                  <a:pt x="5264795" y="1975693"/>
                </a:cubicBezTo>
                <a:cubicBezTo>
                  <a:pt x="5267275" y="1975693"/>
                  <a:pt x="5268515" y="1973213"/>
                  <a:pt x="5268515" y="1968252"/>
                </a:cubicBezTo>
                <a:cubicBezTo>
                  <a:pt x="5268515" y="1963291"/>
                  <a:pt x="5268515" y="1960810"/>
                  <a:pt x="5268515" y="1960810"/>
                </a:cubicBezTo>
                <a:lnTo>
                  <a:pt x="5275957" y="1953369"/>
                </a:lnTo>
                <a:cubicBezTo>
                  <a:pt x="5275957" y="1950889"/>
                  <a:pt x="5275337" y="1949648"/>
                  <a:pt x="5274096" y="1949648"/>
                </a:cubicBezTo>
                <a:close/>
                <a:moveTo>
                  <a:pt x="5223867" y="1945928"/>
                </a:moveTo>
                <a:cubicBezTo>
                  <a:pt x="5223867" y="1950889"/>
                  <a:pt x="5226347" y="1953369"/>
                  <a:pt x="5231308" y="1953369"/>
                </a:cubicBezTo>
                <a:lnTo>
                  <a:pt x="5231308" y="1945928"/>
                </a:lnTo>
                <a:close/>
                <a:moveTo>
                  <a:pt x="5484316" y="1938486"/>
                </a:moveTo>
                <a:lnTo>
                  <a:pt x="5491758" y="1945928"/>
                </a:lnTo>
                <a:lnTo>
                  <a:pt x="5491758" y="1938486"/>
                </a:lnTo>
                <a:cubicBezTo>
                  <a:pt x="5486796" y="1938486"/>
                  <a:pt x="5484316" y="1938486"/>
                  <a:pt x="5484316" y="1938486"/>
                </a:cubicBezTo>
                <a:close/>
                <a:moveTo>
                  <a:pt x="1183184" y="1938486"/>
                </a:moveTo>
                <a:cubicBezTo>
                  <a:pt x="1193106" y="1938486"/>
                  <a:pt x="1190625" y="1945928"/>
                  <a:pt x="1175742" y="1960810"/>
                </a:cubicBezTo>
                <a:cubicBezTo>
                  <a:pt x="1170781" y="1965771"/>
                  <a:pt x="1168301" y="1969492"/>
                  <a:pt x="1168301" y="1971972"/>
                </a:cubicBezTo>
                <a:cubicBezTo>
                  <a:pt x="1168301" y="1974453"/>
                  <a:pt x="1164580" y="1979414"/>
                  <a:pt x="1157139" y="1986855"/>
                </a:cubicBezTo>
                <a:cubicBezTo>
                  <a:pt x="1149698" y="1994297"/>
                  <a:pt x="1145977" y="1998017"/>
                  <a:pt x="1145977" y="1998017"/>
                </a:cubicBezTo>
                <a:cubicBezTo>
                  <a:pt x="1145977" y="1998017"/>
                  <a:pt x="1143496" y="1998017"/>
                  <a:pt x="1138535" y="1998017"/>
                </a:cubicBezTo>
                <a:lnTo>
                  <a:pt x="1145977" y="1983135"/>
                </a:lnTo>
                <a:lnTo>
                  <a:pt x="1153418" y="1983135"/>
                </a:lnTo>
                <a:lnTo>
                  <a:pt x="1153418" y="1975693"/>
                </a:lnTo>
                <a:cubicBezTo>
                  <a:pt x="1158379" y="1975693"/>
                  <a:pt x="1162100" y="1973213"/>
                  <a:pt x="1164580" y="1968252"/>
                </a:cubicBezTo>
                <a:cubicBezTo>
                  <a:pt x="1167061" y="1963291"/>
                  <a:pt x="1170781" y="1957090"/>
                  <a:pt x="1175742" y="1949648"/>
                </a:cubicBezTo>
                <a:cubicBezTo>
                  <a:pt x="1180703" y="1942207"/>
                  <a:pt x="1183184" y="1938486"/>
                  <a:pt x="1183184" y="1938486"/>
                </a:cubicBezTo>
                <a:close/>
                <a:moveTo>
                  <a:pt x="5672212" y="1935695"/>
                </a:moveTo>
                <a:cubicBezTo>
                  <a:pt x="5673452" y="1935075"/>
                  <a:pt x="5675312" y="1936006"/>
                  <a:pt x="5677793" y="1938486"/>
                </a:cubicBezTo>
                <a:lnTo>
                  <a:pt x="5677793" y="1945928"/>
                </a:lnTo>
                <a:cubicBezTo>
                  <a:pt x="5677793" y="1945928"/>
                  <a:pt x="5676552" y="1945928"/>
                  <a:pt x="5674072" y="1945928"/>
                </a:cubicBezTo>
                <a:cubicBezTo>
                  <a:pt x="5671592" y="1945928"/>
                  <a:pt x="5670351" y="1948408"/>
                  <a:pt x="5670351" y="1953369"/>
                </a:cubicBezTo>
                <a:cubicBezTo>
                  <a:pt x="5670351" y="1953369"/>
                  <a:pt x="5670351" y="1949648"/>
                  <a:pt x="5670351" y="1942207"/>
                </a:cubicBezTo>
                <a:cubicBezTo>
                  <a:pt x="5670351" y="1938486"/>
                  <a:pt x="5670972" y="1936316"/>
                  <a:pt x="5672212" y="1935695"/>
                </a:cubicBezTo>
                <a:close/>
                <a:moveTo>
                  <a:pt x="5975449" y="1931045"/>
                </a:moveTo>
                <a:cubicBezTo>
                  <a:pt x="5975449" y="1936006"/>
                  <a:pt x="5974208" y="1938486"/>
                  <a:pt x="5971728" y="1938486"/>
                </a:cubicBezTo>
                <a:cubicBezTo>
                  <a:pt x="5969248" y="1938486"/>
                  <a:pt x="5969248" y="1937246"/>
                  <a:pt x="5971728" y="1934766"/>
                </a:cubicBezTo>
                <a:cubicBezTo>
                  <a:pt x="5974208" y="1932285"/>
                  <a:pt x="5975449" y="1931045"/>
                  <a:pt x="5975449" y="1931045"/>
                </a:cubicBezTo>
                <a:close/>
                <a:moveTo>
                  <a:pt x="5688955" y="1931045"/>
                </a:moveTo>
                <a:cubicBezTo>
                  <a:pt x="5691435" y="1931045"/>
                  <a:pt x="5695156" y="1931045"/>
                  <a:pt x="5700117" y="1931045"/>
                </a:cubicBezTo>
                <a:cubicBezTo>
                  <a:pt x="5700117" y="1936006"/>
                  <a:pt x="5701358" y="1938486"/>
                  <a:pt x="5703838" y="1938486"/>
                </a:cubicBezTo>
                <a:cubicBezTo>
                  <a:pt x="5706318" y="1938486"/>
                  <a:pt x="5707558" y="1938486"/>
                  <a:pt x="5707558" y="1938486"/>
                </a:cubicBezTo>
                <a:cubicBezTo>
                  <a:pt x="5717480" y="1938486"/>
                  <a:pt x="5722441" y="1939726"/>
                  <a:pt x="5722441" y="1942207"/>
                </a:cubicBezTo>
                <a:cubicBezTo>
                  <a:pt x="5722441" y="1944687"/>
                  <a:pt x="5719961" y="1945928"/>
                  <a:pt x="5715000" y="1945928"/>
                </a:cubicBezTo>
                <a:lnTo>
                  <a:pt x="5700117" y="1938486"/>
                </a:lnTo>
                <a:cubicBezTo>
                  <a:pt x="5695156" y="1938486"/>
                  <a:pt x="5691435" y="1937246"/>
                  <a:pt x="5688955" y="1934766"/>
                </a:cubicBezTo>
                <a:cubicBezTo>
                  <a:pt x="5686475" y="1932285"/>
                  <a:pt x="5686475" y="1931045"/>
                  <a:pt x="5688955" y="1931045"/>
                </a:cubicBezTo>
                <a:close/>
                <a:moveTo>
                  <a:pt x="5532685" y="1931045"/>
                </a:moveTo>
                <a:cubicBezTo>
                  <a:pt x="5530205" y="1931045"/>
                  <a:pt x="5528965" y="1933525"/>
                  <a:pt x="5528965" y="1938486"/>
                </a:cubicBezTo>
                <a:lnTo>
                  <a:pt x="5536406" y="1938486"/>
                </a:lnTo>
                <a:cubicBezTo>
                  <a:pt x="5536406" y="1933525"/>
                  <a:pt x="5535165" y="1931045"/>
                  <a:pt x="5532685" y="1931045"/>
                </a:cubicBezTo>
                <a:close/>
                <a:moveTo>
                  <a:pt x="5335488" y="1931045"/>
                </a:moveTo>
                <a:lnTo>
                  <a:pt x="5342929" y="1931045"/>
                </a:lnTo>
                <a:cubicBezTo>
                  <a:pt x="5342929" y="1936006"/>
                  <a:pt x="5341689" y="1938486"/>
                  <a:pt x="5339209" y="1938486"/>
                </a:cubicBezTo>
                <a:cubicBezTo>
                  <a:pt x="5336729" y="1938486"/>
                  <a:pt x="5335488" y="1936006"/>
                  <a:pt x="5335488" y="1931045"/>
                </a:cubicBezTo>
                <a:close/>
                <a:moveTo>
                  <a:pt x="5175498" y="1931045"/>
                </a:moveTo>
                <a:cubicBezTo>
                  <a:pt x="5173018" y="1931045"/>
                  <a:pt x="5171777" y="1932285"/>
                  <a:pt x="5171777" y="1934766"/>
                </a:cubicBezTo>
                <a:cubicBezTo>
                  <a:pt x="5171777" y="1937246"/>
                  <a:pt x="5174257" y="1938486"/>
                  <a:pt x="5179218" y="1938486"/>
                </a:cubicBezTo>
                <a:cubicBezTo>
                  <a:pt x="5179218" y="1933525"/>
                  <a:pt x="5177978" y="1931045"/>
                  <a:pt x="5175498" y="1931045"/>
                </a:cubicBezTo>
                <a:close/>
                <a:moveTo>
                  <a:pt x="1098538" y="1930347"/>
                </a:moveTo>
                <a:cubicBezTo>
                  <a:pt x="1099778" y="1930192"/>
                  <a:pt x="1100708" y="1930425"/>
                  <a:pt x="1101328" y="1931045"/>
                </a:cubicBezTo>
                <a:cubicBezTo>
                  <a:pt x="1101328" y="1931045"/>
                  <a:pt x="1091406" y="1938486"/>
                  <a:pt x="1071563" y="1953369"/>
                </a:cubicBezTo>
                <a:cubicBezTo>
                  <a:pt x="1066602" y="1963291"/>
                  <a:pt x="1060400" y="1970732"/>
                  <a:pt x="1052959" y="1975693"/>
                </a:cubicBezTo>
                <a:cubicBezTo>
                  <a:pt x="1045518" y="1980654"/>
                  <a:pt x="1041797" y="1985615"/>
                  <a:pt x="1041797" y="1990576"/>
                </a:cubicBezTo>
                <a:cubicBezTo>
                  <a:pt x="1036836" y="1995537"/>
                  <a:pt x="1031875" y="1998017"/>
                  <a:pt x="1026914" y="1998017"/>
                </a:cubicBezTo>
                <a:cubicBezTo>
                  <a:pt x="1021953" y="1998017"/>
                  <a:pt x="1019473" y="1998017"/>
                  <a:pt x="1019473" y="1998017"/>
                </a:cubicBezTo>
                <a:lnTo>
                  <a:pt x="1026914" y="1990576"/>
                </a:lnTo>
                <a:cubicBezTo>
                  <a:pt x="1065982" y="1951509"/>
                  <a:pt x="1089856" y="1931432"/>
                  <a:pt x="1098538" y="1930347"/>
                </a:cubicBezTo>
                <a:close/>
                <a:moveTo>
                  <a:pt x="5119687" y="1923603"/>
                </a:moveTo>
                <a:cubicBezTo>
                  <a:pt x="5119687" y="1928564"/>
                  <a:pt x="5119687" y="1931045"/>
                  <a:pt x="5119687" y="1931045"/>
                </a:cubicBezTo>
                <a:cubicBezTo>
                  <a:pt x="5124649" y="1931045"/>
                  <a:pt x="5127129" y="1931045"/>
                  <a:pt x="5127129" y="1931045"/>
                </a:cubicBezTo>
                <a:cubicBezTo>
                  <a:pt x="5127129" y="1931045"/>
                  <a:pt x="5127129" y="1928564"/>
                  <a:pt x="5127129" y="1923603"/>
                </a:cubicBezTo>
                <a:cubicBezTo>
                  <a:pt x="5127129" y="1923603"/>
                  <a:pt x="5124649" y="1923603"/>
                  <a:pt x="5119687" y="1923603"/>
                </a:cubicBezTo>
                <a:close/>
                <a:moveTo>
                  <a:pt x="5111316" y="1918952"/>
                </a:moveTo>
                <a:cubicBezTo>
                  <a:pt x="5110695" y="1918332"/>
                  <a:pt x="5109765" y="1918642"/>
                  <a:pt x="5108525" y="1919882"/>
                </a:cubicBezTo>
                <a:cubicBezTo>
                  <a:pt x="5106045" y="1922363"/>
                  <a:pt x="5104804" y="1923603"/>
                  <a:pt x="5104804" y="1923603"/>
                </a:cubicBezTo>
                <a:cubicBezTo>
                  <a:pt x="5109766" y="1923603"/>
                  <a:pt x="5112246" y="1923603"/>
                  <a:pt x="5112246" y="1923603"/>
                </a:cubicBezTo>
                <a:cubicBezTo>
                  <a:pt x="5112246" y="1921123"/>
                  <a:pt x="5111935" y="1919573"/>
                  <a:pt x="5111316" y="1918952"/>
                </a:cubicBezTo>
                <a:close/>
                <a:moveTo>
                  <a:pt x="5938242" y="1916162"/>
                </a:moveTo>
                <a:lnTo>
                  <a:pt x="5968008" y="1945928"/>
                </a:lnTo>
                <a:lnTo>
                  <a:pt x="5953125" y="1938486"/>
                </a:lnTo>
                <a:cubicBezTo>
                  <a:pt x="5938242" y="1923603"/>
                  <a:pt x="5933281" y="1916162"/>
                  <a:pt x="5938242" y="1916162"/>
                </a:cubicBezTo>
                <a:close/>
                <a:moveTo>
                  <a:pt x="5484316" y="1916162"/>
                </a:moveTo>
                <a:lnTo>
                  <a:pt x="5484316" y="1931045"/>
                </a:lnTo>
                <a:lnTo>
                  <a:pt x="5499199" y="1931045"/>
                </a:lnTo>
                <a:cubicBezTo>
                  <a:pt x="5499199" y="1921123"/>
                  <a:pt x="5494238" y="1916162"/>
                  <a:pt x="5484316" y="1916162"/>
                </a:cubicBezTo>
                <a:close/>
                <a:moveTo>
                  <a:pt x="5521523" y="1901279"/>
                </a:moveTo>
                <a:lnTo>
                  <a:pt x="5514082" y="1908720"/>
                </a:lnTo>
                <a:cubicBezTo>
                  <a:pt x="5514082" y="1913681"/>
                  <a:pt x="5514082" y="1918642"/>
                  <a:pt x="5514082" y="1923603"/>
                </a:cubicBezTo>
                <a:lnTo>
                  <a:pt x="5521523" y="1916162"/>
                </a:lnTo>
                <a:cubicBezTo>
                  <a:pt x="5521523" y="1911201"/>
                  <a:pt x="5521523" y="1908720"/>
                  <a:pt x="5521523" y="1908720"/>
                </a:cubicBezTo>
                <a:cubicBezTo>
                  <a:pt x="5526484" y="1908720"/>
                  <a:pt x="5530205" y="1911201"/>
                  <a:pt x="5532685" y="1916162"/>
                </a:cubicBezTo>
                <a:cubicBezTo>
                  <a:pt x="5535165" y="1921123"/>
                  <a:pt x="5537647" y="1921123"/>
                  <a:pt x="5540127" y="1916162"/>
                </a:cubicBezTo>
                <a:cubicBezTo>
                  <a:pt x="5542607" y="1911201"/>
                  <a:pt x="5542607" y="1908720"/>
                  <a:pt x="5540127" y="1908720"/>
                </a:cubicBezTo>
                <a:cubicBezTo>
                  <a:pt x="5537647" y="1908720"/>
                  <a:pt x="5533926" y="1906240"/>
                  <a:pt x="5528965" y="1901279"/>
                </a:cubicBezTo>
                <a:close/>
                <a:moveTo>
                  <a:pt x="3006328" y="1901279"/>
                </a:moveTo>
                <a:lnTo>
                  <a:pt x="3013770" y="1908720"/>
                </a:lnTo>
                <a:cubicBezTo>
                  <a:pt x="3013770" y="1908720"/>
                  <a:pt x="3013770" y="1906240"/>
                  <a:pt x="3013770" y="1901279"/>
                </a:cubicBezTo>
                <a:close/>
                <a:moveTo>
                  <a:pt x="1413867" y="1901279"/>
                </a:moveTo>
                <a:lnTo>
                  <a:pt x="1413867" y="1908720"/>
                </a:lnTo>
                <a:cubicBezTo>
                  <a:pt x="1418828" y="1908720"/>
                  <a:pt x="1421309" y="1906240"/>
                  <a:pt x="1421309" y="1901279"/>
                </a:cubicBezTo>
                <a:cubicBezTo>
                  <a:pt x="1421309" y="1901279"/>
                  <a:pt x="1418828" y="1901279"/>
                  <a:pt x="1413867" y="1901279"/>
                </a:cubicBezTo>
                <a:close/>
                <a:moveTo>
                  <a:pt x="1220391" y="1901279"/>
                </a:moveTo>
                <a:cubicBezTo>
                  <a:pt x="1225352" y="1901279"/>
                  <a:pt x="1225352" y="1906240"/>
                  <a:pt x="1220391" y="1916162"/>
                </a:cubicBezTo>
                <a:lnTo>
                  <a:pt x="1212949" y="1916162"/>
                </a:lnTo>
                <a:lnTo>
                  <a:pt x="1212949" y="1908720"/>
                </a:lnTo>
                <a:cubicBezTo>
                  <a:pt x="1212949" y="1908720"/>
                  <a:pt x="1214190" y="1907480"/>
                  <a:pt x="1216670" y="1905000"/>
                </a:cubicBezTo>
                <a:cubicBezTo>
                  <a:pt x="1219151" y="1902519"/>
                  <a:pt x="1220391" y="1901279"/>
                  <a:pt x="1220391" y="1901279"/>
                </a:cubicBezTo>
                <a:close/>
                <a:moveTo>
                  <a:pt x="1131094" y="1901279"/>
                </a:moveTo>
                <a:cubicBezTo>
                  <a:pt x="1121172" y="1911201"/>
                  <a:pt x="1116211" y="1916162"/>
                  <a:pt x="1116211" y="1916162"/>
                </a:cubicBezTo>
                <a:lnTo>
                  <a:pt x="1116211" y="1908720"/>
                </a:lnTo>
                <a:cubicBezTo>
                  <a:pt x="1121172" y="1908720"/>
                  <a:pt x="1126133" y="1906240"/>
                  <a:pt x="1131094" y="1901279"/>
                </a:cubicBezTo>
                <a:close/>
                <a:moveTo>
                  <a:pt x="5499199" y="1893838"/>
                </a:moveTo>
                <a:lnTo>
                  <a:pt x="5499199" y="1901279"/>
                </a:lnTo>
                <a:cubicBezTo>
                  <a:pt x="5499199" y="1901279"/>
                  <a:pt x="5501679" y="1901279"/>
                  <a:pt x="5506640" y="1901279"/>
                </a:cubicBezTo>
                <a:cubicBezTo>
                  <a:pt x="5506640" y="1896318"/>
                  <a:pt x="5504160" y="1893838"/>
                  <a:pt x="5499199" y="1893838"/>
                </a:cubicBezTo>
                <a:close/>
                <a:moveTo>
                  <a:pt x="5819179" y="1886396"/>
                </a:moveTo>
                <a:lnTo>
                  <a:pt x="5826621" y="1886396"/>
                </a:lnTo>
                <a:cubicBezTo>
                  <a:pt x="5826621" y="1886396"/>
                  <a:pt x="5827861" y="1886396"/>
                  <a:pt x="5830342" y="1886396"/>
                </a:cubicBezTo>
                <a:cubicBezTo>
                  <a:pt x="5832822" y="1886396"/>
                  <a:pt x="5836542" y="1886396"/>
                  <a:pt x="5841504" y="1886396"/>
                </a:cubicBezTo>
                <a:lnTo>
                  <a:pt x="5856386" y="1893838"/>
                </a:lnTo>
                <a:cubicBezTo>
                  <a:pt x="5856386" y="1893838"/>
                  <a:pt x="5851425" y="1893838"/>
                  <a:pt x="5841504" y="1893838"/>
                </a:cubicBezTo>
                <a:close/>
                <a:moveTo>
                  <a:pt x="5313164" y="1886396"/>
                </a:moveTo>
                <a:cubicBezTo>
                  <a:pt x="5313164" y="1886396"/>
                  <a:pt x="5315644" y="1887636"/>
                  <a:pt x="5320605" y="1890117"/>
                </a:cubicBezTo>
                <a:cubicBezTo>
                  <a:pt x="5325567" y="1892597"/>
                  <a:pt x="5328047" y="1893838"/>
                  <a:pt x="5328047" y="1893838"/>
                </a:cubicBezTo>
                <a:cubicBezTo>
                  <a:pt x="5328047" y="1893838"/>
                  <a:pt x="5325567" y="1891357"/>
                  <a:pt x="5320605" y="1886396"/>
                </a:cubicBezTo>
                <a:cubicBezTo>
                  <a:pt x="5320605" y="1886396"/>
                  <a:pt x="5318125" y="1886396"/>
                  <a:pt x="5313164" y="1886396"/>
                </a:cubicBezTo>
                <a:close/>
                <a:moveTo>
                  <a:pt x="3036094" y="1886396"/>
                </a:moveTo>
                <a:cubicBezTo>
                  <a:pt x="3036094" y="1891357"/>
                  <a:pt x="3036094" y="1893838"/>
                  <a:pt x="3036094" y="1893838"/>
                </a:cubicBezTo>
                <a:cubicBezTo>
                  <a:pt x="3036094" y="1893838"/>
                  <a:pt x="3037334" y="1892597"/>
                  <a:pt x="3039814" y="1890117"/>
                </a:cubicBezTo>
                <a:cubicBezTo>
                  <a:pt x="3042296" y="1887636"/>
                  <a:pt x="3043535" y="1886396"/>
                  <a:pt x="3043535" y="1886396"/>
                </a:cubicBezTo>
                <a:cubicBezTo>
                  <a:pt x="3043535" y="1886396"/>
                  <a:pt x="3041054" y="1886396"/>
                  <a:pt x="3036094" y="1886396"/>
                </a:cubicBezTo>
                <a:close/>
                <a:moveTo>
                  <a:pt x="1257598" y="1886396"/>
                </a:moveTo>
                <a:lnTo>
                  <a:pt x="1227832" y="1916162"/>
                </a:lnTo>
                <a:lnTo>
                  <a:pt x="1235274" y="1908720"/>
                </a:lnTo>
                <a:close/>
                <a:moveTo>
                  <a:pt x="5461992" y="1878955"/>
                </a:moveTo>
                <a:lnTo>
                  <a:pt x="5461992" y="1886396"/>
                </a:lnTo>
                <a:lnTo>
                  <a:pt x="5469433" y="1886396"/>
                </a:lnTo>
                <a:cubicBezTo>
                  <a:pt x="5464472" y="1881435"/>
                  <a:pt x="5461992" y="1878955"/>
                  <a:pt x="5461992" y="1878955"/>
                </a:cubicBezTo>
                <a:close/>
                <a:moveTo>
                  <a:pt x="5261074" y="1878955"/>
                </a:moveTo>
                <a:lnTo>
                  <a:pt x="5253633" y="1886396"/>
                </a:lnTo>
                <a:cubicBezTo>
                  <a:pt x="5253633" y="1886396"/>
                  <a:pt x="5253633" y="1887636"/>
                  <a:pt x="5253633" y="1890117"/>
                </a:cubicBezTo>
                <a:cubicBezTo>
                  <a:pt x="5253633" y="1892597"/>
                  <a:pt x="5254873" y="1892597"/>
                  <a:pt x="5257353" y="1890117"/>
                </a:cubicBezTo>
                <a:cubicBezTo>
                  <a:pt x="5259833" y="1887636"/>
                  <a:pt x="5261074" y="1886396"/>
                  <a:pt x="5261074" y="1886396"/>
                </a:cubicBezTo>
                <a:cubicBezTo>
                  <a:pt x="5261074" y="1881435"/>
                  <a:pt x="5261074" y="1878955"/>
                  <a:pt x="5261074" y="1878955"/>
                </a:cubicBezTo>
                <a:close/>
                <a:moveTo>
                  <a:pt x="1428750" y="1878955"/>
                </a:moveTo>
                <a:cubicBezTo>
                  <a:pt x="1423789" y="1878955"/>
                  <a:pt x="1421309" y="1881435"/>
                  <a:pt x="1421309" y="1886396"/>
                </a:cubicBezTo>
                <a:lnTo>
                  <a:pt x="1428750" y="1886396"/>
                </a:lnTo>
                <a:cubicBezTo>
                  <a:pt x="1428750" y="1886396"/>
                  <a:pt x="1431231" y="1886396"/>
                  <a:pt x="1436192" y="1886396"/>
                </a:cubicBezTo>
                <a:close/>
                <a:moveTo>
                  <a:pt x="5767090" y="1871513"/>
                </a:moveTo>
                <a:lnTo>
                  <a:pt x="5774531" y="1871513"/>
                </a:lnTo>
                <a:cubicBezTo>
                  <a:pt x="5779492" y="1871513"/>
                  <a:pt x="5781972" y="1871513"/>
                  <a:pt x="5781972" y="1871513"/>
                </a:cubicBezTo>
                <a:lnTo>
                  <a:pt x="5774531" y="1878955"/>
                </a:lnTo>
                <a:cubicBezTo>
                  <a:pt x="5769570" y="1878955"/>
                  <a:pt x="5767090" y="1876474"/>
                  <a:pt x="5767090" y="1871513"/>
                </a:cubicBezTo>
                <a:close/>
                <a:moveTo>
                  <a:pt x="5402461" y="1871513"/>
                </a:moveTo>
                <a:lnTo>
                  <a:pt x="5402461" y="1878955"/>
                </a:lnTo>
                <a:cubicBezTo>
                  <a:pt x="5402461" y="1878955"/>
                  <a:pt x="5402461" y="1881435"/>
                  <a:pt x="5402461" y="1886396"/>
                </a:cubicBezTo>
                <a:cubicBezTo>
                  <a:pt x="5397499" y="1886396"/>
                  <a:pt x="5395019" y="1887636"/>
                  <a:pt x="5395019" y="1890117"/>
                </a:cubicBezTo>
                <a:cubicBezTo>
                  <a:pt x="5395019" y="1892597"/>
                  <a:pt x="5399981" y="1893838"/>
                  <a:pt x="5409902" y="1893838"/>
                </a:cubicBezTo>
                <a:close/>
                <a:moveTo>
                  <a:pt x="5328047" y="1871513"/>
                </a:moveTo>
                <a:lnTo>
                  <a:pt x="5328047" y="1878955"/>
                </a:lnTo>
                <a:cubicBezTo>
                  <a:pt x="5328047" y="1878955"/>
                  <a:pt x="5330527" y="1876474"/>
                  <a:pt x="5335488" y="1871513"/>
                </a:cubicBezTo>
                <a:close/>
                <a:moveTo>
                  <a:pt x="1175742" y="1871513"/>
                </a:moveTo>
                <a:lnTo>
                  <a:pt x="1153418" y="1893838"/>
                </a:lnTo>
                <a:cubicBezTo>
                  <a:pt x="1153418" y="1893838"/>
                  <a:pt x="1150938" y="1895078"/>
                  <a:pt x="1145977" y="1897558"/>
                </a:cubicBezTo>
                <a:cubicBezTo>
                  <a:pt x="1141016" y="1900039"/>
                  <a:pt x="1136055" y="1901279"/>
                  <a:pt x="1131094" y="1901279"/>
                </a:cubicBezTo>
                <a:cubicBezTo>
                  <a:pt x="1136055" y="1896318"/>
                  <a:pt x="1141016" y="1891357"/>
                  <a:pt x="1145977" y="1886396"/>
                </a:cubicBezTo>
                <a:cubicBezTo>
                  <a:pt x="1165821" y="1876474"/>
                  <a:pt x="1175742" y="1871513"/>
                  <a:pt x="1175742" y="1871513"/>
                </a:cubicBezTo>
                <a:close/>
                <a:moveTo>
                  <a:pt x="5968008" y="1849189"/>
                </a:moveTo>
                <a:cubicBezTo>
                  <a:pt x="5972969" y="1849189"/>
                  <a:pt x="5975449" y="1849189"/>
                  <a:pt x="5975449" y="1849189"/>
                </a:cubicBezTo>
                <a:cubicBezTo>
                  <a:pt x="5975449" y="1854150"/>
                  <a:pt x="5972969" y="1856631"/>
                  <a:pt x="5968008" y="1856631"/>
                </a:cubicBezTo>
                <a:lnTo>
                  <a:pt x="5960566" y="1856631"/>
                </a:lnTo>
                <a:close/>
                <a:moveTo>
                  <a:pt x="5759648" y="1849189"/>
                </a:moveTo>
                <a:cubicBezTo>
                  <a:pt x="5764609" y="1849189"/>
                  <a:pt x="5769570" y="1849189"/>
                  <a:pt x="5774531" y="1849189"/>
                </a:cubicBezTo>
                <a:cubicBezTo>
                  <a:pt x="5779492" y="1849189"/>
                  <a:pt x="5781972" y="1849189"/>
                  <a:pt x="5781972" y="1849189"/>
                </a:cubicBezTo>
                <a:cubicBezTo>
                  <a:pt x="5786934" y="1849189"/>
                  <a:pt x="5786934" y="1851669"/>
                  <a:pt x="5781972" y="1856631"/>
                </a:cubicBezTo>
                <a:cubicBezTo>
                  <a:pt x="5777011" y="1861592"/>
                  <a:pt x="5773290" y="1864072"/>
                  <a:pt x="5770810" y="1864072"/>
                </a:cubicBezTo>
                <a:cubicBezTo>
                  <a:pt x="5768330" y="1864072"/>
                  <a:pt x="5767090" y="1861592"/>
                  <a:pt x="5767090" y="1856631"/>
                </a:cubicBezTo>
                <a:cubicBezTo>
                  <a:pt x="5762128" y="1851669"/>
                  <a:pt x="5759648" y="1849189"/>
                  <a:pt x="5759648" y="1849189"/>
                </a:cubicBezTo>
                <a:close/>
                <a:moveTo>
                  <a:pt x="5744765" y="1849189"/>
                </a:moveTo>
                <a:lnTo>
                  <a:pt x="5752207" y="1849189"/>
                </a:lnTo>
                <a:cubicBezTo>
                  <a:pt x="5752207" y="1849189"/>
                  <a:pt x="5752207" y="1851669"/>
                  <a:pt x="5752207" y="1856631"/>
                </a:cubicBezTo>
                <a:cubicBezTo>
                  <a:pt x="5747245" y="1856631"/>
                  <a:pt x="5744765" y="1856631"/>
                  <a:pt x="5744765" y="1856631"/>
                </a:cubicBezTo>
                <a:cubicBezTo>
                  <a:pt x="5744765" y="1856631"/>
                  <a:pt x="5744765" y="1854150"/>
                  <a:pt x="5744765" y="1849189"/>
                </a:cubicBezTo>
                <a:close/>
                <a:moveTo>
                  <a:pt x="1592461" y="1849189"/>
                </a:moveTo>
                <a:lnTo>
                  <a:pt x="1592461" y="1856631"/>
                </a:lnTo>
                <a:cubicBezTo>
                  <a:pt x="1597422" y="1856631"/>
                  <a:pt x="1599903" y="1856631"/>
                  <a:pt x="1599903" y="1856631"/>
                </a:cubicBezTo>
                <a:cubicBezTo>
                  <a:pt x="1599903" y="1856631"/>
                  <a:pt x="1599903" y="1854150"/>
                  <a:pt x="1599903" y="1849189"/>
                </a:cubicBezTo>
                <a:close/>
                <a:moveTo>
                  <a:pt x="1257598" y="1849189"/>
                </a:moveTo>
                <a:lnTo>
                  <a:pt x="1257598" y="1864072"/>
                </a:lnTo>
                <a:cubicBezTo>
                  <a:pt x="1257598" y="1873994"/>
                  <a:pt x="1256358" y="1878955"/>
                  <a:pt x="1253877" y="1878955"/>
                </a:cubicBezTo>
                <a:cubicBezTo>
                  <a:pt x="1251397" y="1878955"/>
                  <a:pt x="1248916" y="1877714"/>
                  <a:pt x="1246436" y="1875234"/>
                </a:cubicBezTo>
                <a:cubicBezTo>
                  <a:pt x="1243955" y="1872754"/>
                  <a:pt x="1243955" y="1867793"/>
                  <a:pt x="1246436" y="1860351"/>
                </a:cubicBezTo>
                <a:cubicBezTo>
                  <a:pt x="1248916" y="1852910"/>
                  <a:pt x="1252637" y="1849189"/>
                  <a:pt x="1257598" y="1849189"/>
                </a:cubicBezTo>
                <a:close/>
                <a:moveTo>
                  <a:pt x="1202802" y="1848512"/>
                </a:moveTo>
                <a:lnTo>
                  <a:pt x="1190625" y="1856631"/>
                </a:lnTo>
                <a:lnTo>
                  <a:pt x="1198067" y="1849189"/>
                </a:lnTo>
                <a:close/>
                <a:moveTo>
                  <a:pt x="5953125" y="1841748"/>
                </a:moveTo>
                <a:cubicBezTo>
                  <a:pt x="5943203" y="1841748"/>
                  <a:pt x="5938242" y="1846709"/>
                  <a:pt x="5938242" y="1856631"/>
                </a:cubicBezTo>
                <a:lnTo>
                  <a:pt x="5945683" y="1849189"/>
                </a:lnTo>
                <a:close/>
                <a:moveTo>
                  <a:pt x="1428750" y="1841748"/>
                </a:moveTo>
                <a:lnTo>
                  <a:pt x="1436192" y="1841748"/>
                </a:lnTo>
                <a:cubicBezTo>
                  <a:pt x="1436192" y="1846709"/>
                  <a:pt x="1433711" y="1849189"/>
                  <a:pt x="1428750" y="1849189"/>
                </a:cubicBezTo>
                <a:cubicBezTo>
                  <a:pt x="1428750" y="1849189"/>
                  <a:pt x="1428750" y="1846709"/>
                  <a:pt x="1428750" y="1841748"/>
                </a:cubicBezTo>
                <a:close/>
                <a:moveTo>
                  <a:pt x="1212949" y="1841748"/>
                </a:moveTo>
                <a:cubicBezTo>
                  <a:pt x="1212949" y="1841748"/>
                  <a:pt x="1211709" y="1842988"/>
                  <a:pt x="1209229" y="1845468"/>
                </a:cubicBezTo>
                <a:cubicBezTo>
                  <a:pt x="1207989" y="1846708"/>
                  <a:pt x="1206438" y="1847639"/>
                  <a:pt x="1204578" y="1848259"/>
                </a:cubicBezTo>
                <a:lnTo>
                  <a:pt x="1202802" y="1848512"/>
                </a:lnTo>
                <a:close/>
                <a:moveTo>
                  <a:pt x="5388973" y="1839422"/>
                </a:moveTo>
                <a:cubicBezTo>
                  <a:pt x="5390524" y="1839732"/>
                  <a:pt x="5392539" y="1840508"/>
                  <a:pt x="5395019" y="1841748"/>
                </a:cubicBezTo>
                <a:lnTo>
                  <a:pt x="5402461" y="1849189"/>
                </a:lnTo>
                <a:cubicBezTo>
                  <a:pt x="5397499" y="1849189"/>
                  <a:pt x="5392539" y="1849189"/>
                  <a:pt x="5387578" y="1849189"/>
                </a:cubicBezTo>
                <a:cubicBezTo>
                  <a:pt x="5383857" y="1841748"/>
                  <a:pt x="5384322" y="1838492"/>
                  <a:pt x="5388973" y="1839422"/>
                </a:cubicBezTo>
                <a:close/>
                <a:moveTo>
                  <a:pt x="5834062" y="1834306"/>
                </a:moveTo>
                <a:cubicBezTo>
                  <a:pt x="5834062" y="1834306"/>
                  <a:pt x="5836542" y="1836786"/>
                  <a:pt x="5841504" y="1841748"/>
                </a:cubicBezTo>
                <a:lnTo>
                  <a:pt x="5834062" y="1841748"/>
                </a:lnTo>
                <a:close/>
                <a:moveTo>
                  <a:pt x="5305722" y="1834306"/>
                </a:moveTo>
                <a:lnTo>
                  <a:pt x="5305722" y="1841748"/>
                </a:lnTo>
                <a:lnTo>
                  <a:pt x="5328047" y="1849189"/>
                </a:lnTo>
                <a:cubicBezTo>
                  <a:pt x="5333008" y="1849189"/>
                  <a:pt x="5335488" y="1849189"/>
                  <a:pt x="5335488" y="1849189"/>
                </a:cubicBezTo>
                <a:cubicBezTo>
                  <a:pt x="5335488" y="1849189"/>
                  <a:pt x="5333008" y="1846709"/>
                  <a:pt x="5328047" y="1841748"/>
                </a:cubicBezTo>
                <a:cubicBezTo>
                  <a:pt x="5323085" y="1841748"/>
                  <a:pt x="5319365" y="1840507"/>
                  <a:pt x="5316885" y="1838027"/>
                </a:cubicBezTo>
                <a:cubicBezTo>
                  <a:pt x="5314404" y="1835547"/>
                  <a:pt x="5310684" y="1834306"/>
                  <a:pt x="5305722" y="1834306"/>
                </a:cubicBezTo>
                <a:close/>
                <a:moveTo>
                  <a:pt x="5067597" y="1834306"/>
                </a:moveTo>
                <a:lnTo>
                  <a:pt x="5082480" y="1841748"/>
                </a:lnTo>
                <a:lnTo>
                  <a:pt x="5075039" y="1834306"/>
                </a:lnTo>
                <a:close/>
                <a:moveTo>
                  <a:pt x="1607344" y="1834306"/>
                </a:moveTo>
                <a:cubicBezTo>
                  <a:pt x="1602383" y="1834306"/>
                  <a:pt x="1599903" y="1836786"/>
                  <a:pt x="1599903" y="1841748"/>
                </a:cubicBezTo>
                <a:cubicBezTo>
                  <a:pt x="1599903" y="1841748"/>
                  <a:pt x="1602383" y="1841748"/>
                  <a:pt x="1607344" y="1841748"/>
                </a:cubicBezTo>
                <a:cubicBezTo>
                  <a:pt x="1607344" y="1836786"/>
                  <a:pt x="1607344" y="1834306"/>
                  <a:pt x="1607344" y="1834306"/>
                </a:cubicBezTo>
                <a:close/>
                <a:moveTo>
                  <a:pt x="1268760" y="1834306"/>
                </a:moveTo>
                <a:cubicBezTo>
                  <a:pt x="1271240" y="1834306"/>
                  <a:pt x="1272481" y="1835547"/>
                  <a:pt x="1272481" y="1838027"/>
                </a:cubicBezTo>
                <a:cubicBezTo>
                  <a:pt x="1272481" y="1840507"/>
                  <a:pt x="1271240" y="1842988"/>
                  <a:pt x="1268760" y="1845468"/>
                </a:cubicBezTo>
                <a:cubicBezTo>
                  <a:pt x="1266280" y="1847948"/>
                  <a:pt x="1265039" y="1846709"/>
                  <a:pt x="1265039" y="1841748"/>
                </a:cubicBezTo>
                <a:cubicBezTo>
                  <a:pt x="1265039" y="1836786"/>
                  <a:pt x="1266280" y="1834306"/>
                  <a:pt x="1268760" y="1834306"/>
                </a:cubicBezTo>
                <a:close/>
                <a:moveTo>
                  <a:pt x="5595937" y="1819423"/>
                </a:moveTo>
                <a:cubicBezTo>
                  <a:pt x="5595937" y="1824385"/>
                  <a:pt x="5593457" y="1825624"/>
                  <a:pt x="5588496" y="1823144"/>
                </a:cubicBezTo>
                <a:cubicBezTo>
                  <a:pt x="5583535" y="1820664"/>
                  <a:pt x="5581054" y="1821904"/>
                  <a:pt x="5581054" y="1826865"/>
                </a:cubicBezTo>
                <a:lnTo>
                  <a:pt x="5595937" y="1834306"/>
                </a:lnTo>
                <a:cubicBezTo>
                  <a:pt x="5600899" y="1829345"/>
                  <a:pt x="5603379" y="1824385"/>
                  <a:pt x="5603379" y="1819423"/>
                </a:cubicBezTo>
                <a:close/>
                <a:moveTo>
                  <a:pt x="5700117" y="1815703"/>
                </a:moveTo>
                <a:cubicBezTo>
                  <a:pt x="5702597" y="1815703"/>
                  <a:pt x="5705078" y="1816943"/>
                  <a:pt x="5707558" y="1819423"/>
                </a:cubicBezTo>
                <a:cubicBezTo>
                  <a:pt x="5707558" y="1824385"/>
                  <a:pt x="5708799" y="1826865"/>
                  <a:pt x="5711279" y="1826865"/>
                </a:cubicBezTo>
                <a:cubicBezTo>
                  <a:pt x="5713759" y="1826865"/>
                  <a:pt x="5715000" y="1826865"/>
                  <a:pt x="5715000" y="1826865"/>
                </a:cubicBezTo>
                <a:lnTo>
                  <a:pt x="5722441" y="1826865"/>
                </a:lnTo>
                <a:cubicBezTo>
                  <a:pt x="5722441" y="1831826"/>
                  <a:pt x="5724921" y="1834306"/>
                  <a:pt x="5729883" y="1834306"/>
                </a:cubicBezTo>
                <a:cubicBezTo>
                  <a:pt x="5729883" y="1839268"/>
                  <a:pt x="5724921" y="1839268"/>
                  <a:pt x="5715000" y="1834306"/>
                </a:cubicBezTo>
                <a:cubicBezTo>
                  <a:pt x="5710038" y="1834306"/>
                  <a:pt x="5705078" y="1833066"/>
                  <a:pt x="5700117" y="1830586"/>
                </a:cubicBezTo>
                <a:cubicBezTo>
                  <a:pt x="5695156" y="1828106"/>
                  <a:pt x="5692676" y="1826865"/>
                  <a:pt x="5692676" y="1826865"/>
                </a:cubicBezTo>
                <a:cubicBezTo>
                  <a:pt x="5687714" y="1826865"/>
                  <a:pt x="5687714" y="1824385"/>
                  <a:pt x="5692676" y="1819423"/>
                </a:cubicBezTo>
                <a:cubicBezTo>
                  <a:pt x="5695156" y="1816943"/>
                  <a:pt x="5697636" y="1815703"/>
                  <a:pt x="5700117" y="1815703"/>
                </a:cubicBezTo>
                <a:close/>
                <a:moveTo>
                  <a:pt x="1487351" y="1815703"/>
                </a:moveTo>
                <a:cubicBezTo>
                  <a:pt x="1485491" y="1815703"/>
                  <a:pt x="1483321" y="1816943"/>
                  <a:pt x="1480840" y="1819423"/>
                </a:cubicBezTo>
                <a:lnTo>
                  <a:pt x="1473399" y="1820487"/>
                </a:lnTo>
                <a:lnTo>
                  <a:pt x="1473399" y="1826865"/>
                </a:lnTo>
                <a:cubicBezTo>
                  <a:pt x="1473399" y="1841748"/>
                  <a:pt x="1478360" y="1844228"/>
                  <a:pt x="1488281" y="1834306"/>
                </a:cubicBezTo>
                <a:cubicBezTo>
                  <a:pt x="1493243" y="1829345"/>
                  <a:pt x="1494482" y="1824385"/>
                  <a:pt x="1492002" y="1819423"/>
                </a:cubicBezTo>
                <a:cubicBezTo>
                  <a:pt x="1490762" y="1816943"/>
                  <a:pt x="1489212" y="1815703"/>
                  <a:pt x="1487351" y="1815703"/>
                </a:cubicBezTo>
                <a:close/>
                <a:moveTo>
                  <a:pt x="5639655" y="1813843"/>
                </a:moveTo>
                <a:cubicBezTo>
                  <a:pt x="5640276" y="1813843"/>
                  <a:pt x="5640586" y="1814463"/>
                  <a:pt x="5640586" y="1815703"/>
                </a:cubicBezTo>
                <a:cubicBezTo>
                  <a:pt x="5640586" y="1818183"/>
                  <a:pt x="5639345" y="1819423"/>
                  <a:pt x="5636865" y="1819423"/>
                </a:cubicBezTo>
                <a:cubicBezTo>
                  <a:pt x="5634385" y="1819423"/>
                  <a:pt x="5633144" y="1819423"/>
                  <a:pt x="5633144" y="1819423"/>
                </a:cubicBezTo>
                <a:cubicBezTo>
                  <a:pt x="5633144" y="1819423"/>
                  <a:pt x="5634385" y="1818183"/>
                  <a:pt x="5636865" y="1815703"/>
                </a:cubicBezTo>
                <a:cubicBezTo>
                  <a:pt x="5638105" y="1814463"/>
                  <a:pt x="5639035" y="1813843"/>
                  <a:pt x="5639655" y="1813843"/>
                </a:cubicBezTo>
                <a:close/>
                <a:moveTo>
                  <a:pt x="5670351" y="1811982"/>
                </a:moveTo>
                <a:cubicBezTo>
                  <a:pt x="5675313" y="1811982"/>
                  <a:pt x="5677793" y="1814462"/>
                  <a:pt x="5677793" y="1819423"/>
                </a:cubicBezTo>
                <a:cubicBezTo>
                  <a:pt x="5677793" y="1819423"/>
                  <a:pt x="5676552" y="1819423"/>
                  <a:pt x="5674072" y="1819423"/>
                </a:cubicBezTo>
                <a:cubicBezTo>
                  <a:pt x="5671592" y="1819423"/>
                  <a:pt x="5670351" y="1821904"/>
                  <a:pt x="5670351" y="1826865"/>
                </a:cubicBezTo>
                <a:lnTo>
                  <a:pt x="5662910" y="1826865"/>
                </a:lnTo>
                <a:cubicBezTo>
                  <a:pt x="5662910" y="1826865"/>
                  <a:pt x="5662910" y="1824385"/>
                  <a:pt x="5662910" y="1819423"/>
                </a:cubicBezTo>
                <a:cubicBezTo>
                  <a:pt x="5662910" y="1814462"/>
                  <a:pt x="5665390" y="1811982"/>
                  <a:pt x="5670351" y="1811982"/>
                </a:cubicBezTo>
                <a:close/>
                <a:moveTo>
                  <a:pt x="1443633" y="1804541"/>
                </a:moveTo>
                <a:lnTo>
                  <a:pt x="1447354" y="1811982"/>
                </a:lnTo>
                <a:lnTo>
                  <a:pt x="1443633" y="1811982"/>
                </a:lnTo>
                <a:close/>
                <a:moveTo>
                  <a:pt x="5320605" y="1799890"/>
                </a:moveTo>
                <a:cubicBezTo>
                  <a:pt x="5319365" y="1800510"/>
                  <a:pt x="5318125" y="1802060"/>
                  <a:pt x="5316885" y="1804541"/>
                </a:cubicBezTo>
                <a:cubicBezTo>
                  <a:pt x="5314404" y="1809502"/>
                  <a:pt x="5313164" y="1813223"/>
                  <a:pt x="5313164" y="1815703"/>
                </a:cubicBezTo>
                <a:cubicBezTo>
                  <a:pt x="5313164" y="1818183"/>
                  <a:pt x="5315644" y="1818183"/>
                  <a:pt x="5320605" y="1815703"/>
                </a:cubicBezTo>
                <a:cubicBezTo>
                  <a:pt x="5325567" y="1813223"/>
                  <a:pt x="5328047" y="1810741"/>
                  <a:pt x="5328047" y="1808261"/>
                </a:cubicBezTo>
                <a:cubicBezTo>
                  <a:pt x="5328047" y="1805781"/>
                  <a:pt x="5326806" y="1803300"/>
                  <a:pt x="5324326" y="1800820"/>
                </a:cubicBezTo>
                <a:cubicBezTo>
                  <a:pt x="5323086" y="1799580"/>
                  <a:pt x="5321846" y="1799270"/>
                  <a:pt x="5320605" y="1799890"/>
                </a:cubicBezTo>
                <a:close/>
                <a:moveTo>
                  <a:pt x="5409902" y="1797099"/>
                </a:moveTo>
                <a:lnTo>
                  <a:pt x="5417343" y="1804541"/>
                </a:lnTo>
                <a:cubicBezTo>
                  <a:pt x="5417343" y="1804541"/>
                  <a:pt x="5414863" y="1804541"/>
                  <a:pt x="5409902" y="1804541"/>
                </a:cubicBezTo>
                <a:cubicBezTo>
                  <a:pt x="5409902" y="1799579"/>
                  <a:pt x="5409902" y="1797099"/>
                  <a:pt x="5409902" y="1797099"/>
                </a:cubicBezTo>
                <a:close/>
                <a:moveTo>
                  <a:pt x="5342929" y="1797099"/>
                </a:moveTo>
                <a:cubicBezTo>
                  <a:pt x="5337968" y="1797099"/>
                  <a:pt x="5337968" y="1799579"/>
                  <a:pt x="5342929" y="1804541"/>
                </a:cubicBezTo>
                <a:cubicBezTo>
                  <a:pt x="5342929" y="1804541"/>
                  <a:pt x="5342929" y="1805781"/>
                  <a:pt x="5342929" y="1808261"/>
                </a:cubicBezTo>
                <a:cubicBezTo>
                  <a:pt x="5342929" y="1810741"/>
                  <a:pt x="5340449" y="1811982"/>
                  <a:pt x="5335488" y="1811982"/>
                </a:cubicBezTo>
                <a:lnTo>
                  <a:pt x="5335488" y="1819423"/>
                </a:lnTo>
                <a:cubicBezTo>
                  <a:pt x="5340449" y="1819423"/>
                  <a:pt x="5345410" y="1816943"/>
                  <a:pt x="5350371" y="1811982"/>
                </a:cubicBezTo>
                <a:cubicBezTo>
                  <a:pt x="5355332" y="1802061"/>
                  <a:pt x="5352851" y="1797099"/>
                  <a:pt x="5342929" y="1797099"/>
                </a:cubicBezTo>
                <a:close/>
                <a:moveTo>
                  <a:pt x="1540371" y="1797099"/>
                </a:moveTo>
                <a:lnTo>
                  <a:pt x="1532930" y="1811982"/>
                </a:lnTo>
                <a:lnTo>
                  <a:pt x="1532930" y="1826865"/>
                </a:lnTo>
                <a:lnTo>
                  <a:pt x="1540371" y="1811982"/>
                </a:lnTo>
                <a:cubicBezTo>
                  <a:pt x="1540371" y="1811982"/>
                  <a:pt x="1540371" y="1810741"/>
                  <a:pt x="1540371" y="1808261"/>
                </a:cubicBezTo>
                <a:cubicBezTo>
                  <a:pt x="1540371" y="1805781"/>
                  <a:pt x="1540371" y="1802061"/>
                  <a:pt x="1540371" y="1797099"/>
                </a:cubicBezTo>
                <a:close/>
                <a:moveTo>
                  <a:pt x="5127129" y="1792448"/>
                </a:moveTo>
                <a:cubicBezTo>
                  <a:pt x="5124648" y="1793069"/>
                  <a:pt x="5122168" y="1794619"/>
                  <a:pt x="5119687" y="1797099"/>
                </a:cubicBezTo>
                <a:lnTo>
                  <a:pt x="5142011" y="1797099"/>
                </a:lnTo>
                <a:cubicBezTo>
                  <a:pt x="5142011" y="1797099"/>
                  <a:pt x="5139531" y="1795859"/>
                  <a:pt x="5134570" y="1793379"/>
                </a:cubicBezTo>
                <a:cubicBezTo>
                  <a:pt x="5132089" y="1792139"/>
                  <a:pt x="5129609" y="1791829"/>
                  <a:pt x="5127129" y="1792448"/>
                </a:cubicBezTo>
                <a:close/>
                <a:moveTo>
                  <a:pt x="5618261" y="1789658"/>
                </a:moveTo>
                <a:cubicBezTo>
                  <a:pt x="5618261" y="1794619"/>
                  <a:pt x="5618261" y="1797099"/>
                  <a:pt x="5618261" y="1797099"/>
                </a:cubicBezTo>
                <a:lnTo>
                  <a:pt x="5610820" y="1797099"/>
                </a:lnTo>
                <a:cubicBezTo>
                  <a:pt x="5610820" y="1792138"/>
                  <a:pt x="5613300" y="1789658"/>
                  <a:pt x="5618261" y="1789658"/>
                </a:cubicBezTo>
                <a:close/>
                <a:moveTo>
                  <a:pt x="5335488" y="1789658"/>
                </a:moveTo>
                <a:cubicBezTo>
                  <a:pt x="5335488" y="1789658"/>
                  <a:pt x="5334247" y="1790898"/>
                  <a:pt x="5331767" y="1793379"/>
                </a:cubicBezTo>
                <a:cubicBezTo>
                  <a:pt x="5329287" y="1795859"/>
                  <a:pt x="5328047" y="1797099"/>
                  <a:pt x="5328047" y="1797099"/>
                </a:cubicBezTo>
                <a:cubicBezTo>
                  <a:pt x="5328047" y="1797099"/>
                  <a:pt x="5330527" y="1797099"/>
                  <a:pt x="5335488" y="1797099"/>
                </a:cubicBezTo>
                <a:cubicBezTo>
                  <a:pt x="5335488" y="1797099"/>
                  <a:pt x="5335488" y="1794619"/>
                  <a:pt x="5335488" y="1789658"/>
                </a:cubicBezTo>
                <a:close/>
                <a:moveTo>
                  <a:pt x="5655468" y="1784077"/>
                </a:moveTo>
                <a:cubicBezTo>
                  <a:pt x="5656709" y="1784077"/>
                  <a:pt x="5657949" y="1784697"/>
                  <a:pt x="5659189" y="1785937"/>
                </a:cubicBezTo>
                <a:cubicBezTo>
                  <a:pt x="5661669" y="1788417"/>
                  <a:pt x="5660430" y="1792138"/>
                  <a:pt x="5655468" y="1797099"/>
                </a:cubicBezTo>
                <a:lnTo>
                  <a:pt x="5648027" y="1789658"/>
                </a:lnTo>
                <a:cubicBezTo>
                  <a:pt x="5648027" y="1789658"/>
                  <a:pt x="5649268" y="1788417"/>
                  <a:pt x="5651748" y="1785937"/>
                </a:cubicBezTo>
                <a:cubicBezTo>
                  <a:pt x="5652988" y="1784697"/>
                  <a:pt x="5654228" y="1784077"/>
                  <a:pt x="5655468" y="1784077"/>
                </a:cubicBezTo>
                <a:close/>
                <a:moveTo>
                  <a:pt x="5781972" y="1782216"/>
                </a:moveTo>
                <a:lnTo>
                  <a:pt x="5789414" y="1782216"/>
                </a:lnTo>
                <a:cubicBezTo>
                  <a:pt x="5794375" y="1782216"/>
                  <a:pt x="5796855" y="1782216"/>
                  <a:pt x="5796855" y="1782216"/>
                </a:cubicBezTo>
                <a:cubicBezTo>
                  <a:pt x="5796855" y="1787178"/>
                  <a:pt x="5796855" y="1789658"/>
                  <a:pt x="5796855" y="1789658"/>
                </a:cubicBezTo>
                <a:cubicBezTo>
                  <a:pt x="5791894" y="1789658"/>
                  <a:pt x="5786934" y="1787178"/>
                  <a:pt x="5781972" y="1782216"/>
                </a:cubicBezTo>
                <a:close/>
                <a:moveTo>
                  <a:pt x="5223867" y="1782216"/>
                </a:moveTo>
                <a:cubicBezTo>
                  <a:pt x="5223867" y="1782216"/>
                  <a:pt x="5226347" y="1784697"/>
                  <a:pt x="5231308" y="1789658"/>
                </a:cubicBezTo>
                <a:lnTo>
                  <a:pt x="5223867" y="1789658"/>
                </a:lnTo>
                <a:close/>
                <a:moveTo>
                  <a:pt x="5175498" y="1782216"/>
                </a:moveTo>
                <a:cubicBezTo>
                  <a:pt x="5177978" y="1782216"/>
                  <a:pt x="5179218" y="1782216"/>
                  <a:pt x="5179218" y="1782216"/>
                </a:cubicBezTo>
                <a:cubicBezTo>
                  <a:pt x="5184180" y="1787178"/>
                  <a:pt x="5186660" y="1789658"/>
                  <a:pt x="5186660" y="1789658"/>
                </a:cubicBezTo>
                <a:cubicBezTo>
                  <a:pt x="5186660" y="1789658"/>
                  <a:pt x="5189140" y="1789658"/>
                  <a:pt x="5194101" y="1789658"/>
                </a:cubicBezTo>
                <a:lnTo>
                  <a:pt x="5186660" y="1797099"/>
                </a:lnTo>
                <a:cubicBezTo>
                  <a:pt x="5181699" y="1797099"/>
                  <a:pt x="5179218" y="1795859"/>
                  <a:pt x="5179218" y="1793379"/>
                </a:cubicBezTo>
                <a:cubicBezTo>
                  <a:pt x="5179218" y="1790898"/>
                  <a:pt x="5176738" y="1789658"/>
                  <a:pt x="5171777" y="1789658"/>
                </a:cubicBezTo>
                <a:cubicBezTo>
                  <a:pt x="5171777" y="1784697"/>
                  <a:pt x="5173018" y="1782216"/>
                  <a:pt x="5175498" y="1782216"/>
                </a:cubicBezTo>
                <a:close/>
                <a:moveTo>
                  <a:pt x="1875235" y="1782216"/>
                </a:moveTo>
                <a:lnTo>
                  <a:pt x="1867793" y="1789658"/>
                </a:lnTo>
                <a:cubicBezTo>
                  <a:pt x="1867793" y="1789658"/>
                  <a:pt x="1870274" y="1789658"/>
                  <a:pt x="1875235" y="1789658"/>
                </a:cubicBezTo>
                <a:cubicBezTo>
                  <a:pt x="1875235" y="1789658"/>
                  <a:pt x="1877715" y="1787178"/>
                  <a:pt x="1882676" y="1782216"/>
                </a:cubicBezTo>
                <a:close/>
                <a:moveTo>
                  <a:pt x="1778496" y="1782216"/>
                </a:moveTo>
                <a:lnTo>
                  <a:pt x="1778496" y="1789658"/>
                </a:lnTo>
                <a:lnTo>
                  <a:pt x="1785938" y="1782216"/>
                </a:lnTo>
                <a:close/>
                <a:moveTo>
                  <a:pt x="5722441" y="1774775"/>
                </a:moveTo>
                <a:lnTo>
                  <a:pt x="5737324" y="1782216"/>
                </a:lnTo>
                <a:cubicBezTo>
                  <a:pt x="5747245" y="1787178"/>
                  <a:pt x="5752207" y="1789658"/>
                  <a:pt x="5752207" y="1789658"/>
                </a:cubicBezTo>
                <a:cubicBezTo>
                  <a:pt x="5752207" y="1789658"/>
                  <a:pt x="5744765" y="1787178"/>
                  <a:pt x="5729883" y="1782216"/>
                </a:cubicBezTo>
                <a:cubicBezTo>
                  <a:pt x="5729883" y="1782216"/>
                  <a:pt x="5728642" y="1780976"/>
                  <a:pt x="5726162" y="1778496"/>
                </a:cubicBezTo>
                <a:cubicBezTo>
                  <a:pt x="5723682" y="1776016"/>
                  <a:pt x="5722441" y="1774775"/>
                  <a:pt x="5722441" y="1774775"/>
                </a:cubicBezTo>
                <a:close/>
                <a:moveTo>
                  <a:pt x="5551289" y="1774775"/>
                </a:moveTo>
                <a:lnTo>
                  <a:pt x="5551289" y="1789658"/>
                </a:lnTo>
                <a:lnTo>
                  <a:pt x="5558730" y="1774775"/>
                </a:lnTo>
                <a:close/>
                <a:moveTo>
                  <a:pt x="5253633" y="1774775"/>
                </a:moveTo>
                <a:lnTo>
                  <a:pt x="5268515" y="1774775"/>
                </a:lnTo>
                <a:lnTo>
                  <a:pt x="5261074" y="1782216"/>
                </a:lnTo>
                <a:cubicBezTo>
                  <a:pt x="5256113" y="1782216"/>
                  <a:pt x="5253633" y="1779736"/>
                  <a:pt x="5253633" y="1774775"/>
                </a:cubicBezTo>
                <a:close/>
                <a:moveTo>
                  <a:pt x="1852910" y="1774775"/>
                </a:moveTo>
                <a:lnTo>
                  <a:pt x="1848077" y="1779608"/>
                </a:lnTo>
                <a:lnTo>
                  <a:pt x="1849190" y="1778496"/>
                </a:lnTo>
                <a:cubicBezTo>
                  <a:pt x="1851670" y="1776016"/>
                  <a:pt x="1852910" y="1774775"/>
                  <a:pt x="1852910" y="1774775"/>
                </a:cubicBezTo>
                <a:close/>
                <a:moveTo>
                  <a:pt x="1525488" y="1774775"/>
                </a:moveTo>
                <a:cubicBezTo>
                  <a:pt x="1525488" y="1774775"/>
                  <a:pt x="1524248" y="1777255"/>
                  <a:pt x="1521768" y="1782216"/>
                </a:cubicBezTo>
                <a:cubicBezTo>
                  <a:pt x="1519287" y="1787178"/>
                  <a:pt x="1520527" y="1789658"/>
                  <a:pt x="1525488" y="1789658"/>
                </a:cubicBezTo>
                <a:lnTo>
                  <a:pt x="1525488" y="1782216"/>
                </a:lnTo>
                <a:close/>
                <a:moveTo>
                  <a:pt x="5631284" y="1771054"/>
                </a:moveTo>
                <a:cubicBezTo>
                  <a:pt x="5632524" y="1771054"/>
                  <a:pt x="5633144" y="1772294"/>
                  <a:pt x="5633144" y="1774775"/>
                </a:cubicBezTo>
                <a:lnTo>
                  <a:pt x="5633144" y="1782216"/>
                </a:lnTo>
                <a:cubicBezTo>
                  <a:pt x="5628183" y="1782216"/>
                  <a:pt x="5625703" y="1779736"/>
                  <a:pt x="5625703" y="1774775"/>
                </a:cubicBezTo>
                <a:cubicBezTo>
                  <a:pt x="5628184" y="1772294"/>
                  <a:pt x="5630044" y="1771054"/>
                  <a:pt x="5631284" y="1771054"/>
                </a:cubicBezTo>
                <a:close/>
                <a:moveTo>
                  <a:pt x="5700117" y="1767334"/>
                </a:moveTo>
                <a:cubicBezTo>
                  <a:pt x="5705078" y="1767334"/>
                  <a:pt x="5707558" y="1768574"/>
                  <a:pt x="5707558" y="1771054"/>
                </a:cubicBezTo>
                <a:cubicBezTo>
                  <a:pt x="5707558" y="1773534"/>
                  <a:pt x="5706318" y="1774775"/>
                  <a:pt x="5703838" y="1774775"/>
                </a:cubicBezTo>
                <a:cubicBezTo>
                  <a:pt x="5701358" y="1774775"/>
                  <a:pt x="5700117" y="1772295"/>
                  <a:pt x="5700117" y="1767334"/>
                </a:cubicBezTo>
                <a:close/>
                <a:moveTo>
                  <a:pt x="5670351" y="1767334"/>
                </a:moveTo>
                <a:cubicBezTo>
                  <a:pt x="5675313" y="1767334"/>
                  <a:pt x="5677793" y="1767334"/>
                  <a:pt x="5677793" y="1767334"/>
                </a:cubicBezTo>
                <a:lnTo>
                  <a:pt x="5670351" y="1774775"/>
                </a:lnTo>
                <a:close/>
                <a:moveTo>
                  <a:pt x="5499199" y="1767334"/>
                </a:moveTo>
                <a:cubicBezTo>
                  <a:pt x="5499199" y="1772295"/>
                  <a:pt x="5500440" y="1773534"/>
                  <a:pt x="5502920" y="1771054"/>
                </a:cubicBezTo>
                <a:cubicBezTo>
                  <a:pt x="5505400" y="1768574"/>
                  <a:pt x="5509120" y="1768574"/>
                  <a:pt x="5514082" y="1771054"/>
                </a:cubicBezTo>
                <a:cubicBezTo>
                  <a:pt x="5519043" y="1773534"/>
                  <a:pt x="5521523" y="1774775"/>
                  <a:pt x="5521523" y="1774775"/>
                </a:cubicBezTo>
                <a:cubicBezTo>
                  <a:pt x="5521523" y="1774775"/>
                  <a:pt x="5521523" y="1772295"/>
                  <a:pt x="5521523" y="1767334"/>
                </a:cubicBezTo>
                <a:close/>
                <a:moveTo>
                  <a:pt x="1532930" y="1767334"/>
                </a:moveTo>
                <a:cubicBezTo>
                  <a:pt x="1532930" y="1772295"/>
                  <a:pt x="1532930" y="1774775"/>
                  <a:pt x="1532930" y="1774775"/>
                </a:cubicBezTo>
                <a:cubicBezTo>
                  <a:pt x="1537891" y="1774775"/>
                  <a:pt x="1540371" y="1772295"/>
                  <a:pt x="1540371" y="1767334"/>
                </a:cubicBezTo>
                <a:cubicBezTo>
                  <a:pt x="1535410" y="1767334"/>
                  <a:pt x="1532930" y="1767334"/>
                  <a:pt x="1532930" y="1767334"/>
                </a:cubicBezTo>
                <a:close/>
                <a:moveTo>
                  <a:pt x="5229448" y="1763613"/>
                </a:moveTo>
                <a:cubicBezTo>
                  <a:pt x="5230689" y="1763613"/>
                  <a:pt x="5231308" y="1764853"/>
                  <a:pt x="5231308" y="1767334"/>
                </a:cubicBezTo>
                <a:cubicBezTo>
                  <a:pt x="5236270" y="1767334"/>
                  <a:pt x="5239990" y="1767334"/>
                  <a:pt x="5242470" y="1767334"/>
                </a:cubicBezTo>
                <a:cubicBezTo>
                  <a:pt x="5244951" y="1767334"/>
                  <a:pt x="5246191" y="1769814"/>
                  <a:pt x="5246191" y="1774775"/>
                </a:cubicBezTo>
                <a:cubicBezTo>
                  <a:pt x="5241230" y="1769814"/>
                  <a:pt x="5236270" y="1768574"/>
                  <a:pt x="5231308" y="1771054"/>
                </a:cubicBezTo>
                <a:cubicBezTo>
                  <a:pt x="5226347" y="1773534"/>
                  <a:pt x="5223867" y="1772295"/>
                  <a:pt x="5223867" y="1767334"/>
                </a:cubicBezTo>
                <a:cubicBezTo>
                  <a:pt x="5226348" y="1764853"/>
                  <a:pt x="5228208" y="1763613"/>
                  <a:pt x="5229448" y="1763613"/>
                </a:cubicBezTo>
                <a:close/>
                <a:moveTo>
                  <a:pt x="1564556" y="1763613"/>
                </a:moveTo>
                <a:cubicBezTo>
                  <a:pt x="1563316" y="1763613"/>
                  <a:pt x="1562696" y="1764853"/>
                  <a:pt x="1562696" y="1767334"/>
                </a:cubicBezTo>
                <a:cubicBezTo>
                  <a:pt x="1562696" y="1772295"/>
                  <a:pt x="1561455" y="1776016"/>
                  <a:pt x="1558975" y="1778496"/>
                </a:cubicBezTo>
                <a:cubicBezTo>
                  <a:pt x="1556494" y="1780976"/>
                  <a:pt x="1555254" y="1784697"/>
                  <a:pt x="1555254" y="1789658"/>
                </a:cubicBezTo>
                <a:cubicBezTo>
                  <a:pt x="1550293" y="1789658"/>
                  <a:pt x="1547813" y="1792138"/>
                  <a:pt x="1547813" y="1797099"/>
                </a:cubicBezTo>
                <a:cubicBezTo>
                  <a:pt x="1557735" y="1792138"/>
                  <a:pt x="1567656" y="1784697"/>
                  <a:pt x="1577578" y="1774775"/>
                </a:cubicBezTo>
                <a:lnTo>
                  <a:pt x="1577578" y="1767334"/>
                </a:lnTo>
                <a:lnTo>
                  <a:pt x="1570137" y="1767334"/>
                </a:lnTo>
                <a:cubicBezTo>
                  <a:pt x="1567656" y="1764853"/>
                  <a:pt x="1565796" y="1763613"/>
                  <a:pt x="1564556" y="1763613"/>
                </a:cubicBezTo>
                <a:close/>
                <a:moveTo>
                  <a:pt x="1339453" y="1761753"/>
                </a:moveTo>
                <a:cubicBezTo>
                  <a:pt x="1340694" y="1761753"/>
                  <a:pt x="1341934" y="1762373"/>
                  <a:pt x="1343174" y="1763613"/>
                </a:cubicBezTo>
                <a:cubicBezTo>
                  <a:pt x="1345654" y="1766093"/>
                  <a:pt x="1344414" y="1767334"/>
                  <a:pt x="1339453" y="1767334"/>
                </a:cubicBezTo>
                <a:lnTo>
                  <a:pt x="1332012" y="1767334"/>
                </a:lnTo>
                <a:cubicBezTo>
                  <a:pt x="1332012" y="1767334"/>
                  <a:pt x="1333252" y="1766093"/>
                  <a:pt x="1335733" y="1763613"/>
                </a:cubicBezTo>
                <a:cubicBezTo>
                  <a:pt x="1336973" y="1762373"/>
                  <a:pt x="1338213" y="1761753"/>
                  <a:pt x="1339453" y="1761753"/>
                </a:cubicBezTo>
                <a:close/>
                <a:moveTo>
                  <a:pt x="5819179" y="1759892"/>
                </a:moveTo>
                <a:lnTo>
                  <a:pt x="5826621" y="1767334"/>
                </a:lnTo>
                <a:cubicBezTo>
                  <a:pt x="5826621" y="1767334"/>
                  <a:pt x="5824141" y="1767334"/>
                  <a:pt x="5819179" y="1767334"/>
                </a:cubicBezTo>
                <a:close/>
                <a:moveTo>
                  <a:pt x="5164336" y="1759892"/>
                </a:moveTo>
                <a:lnTo>
                  <a:pt x="5171777" y="1767334"/>
                </a:lnTo>
                <a:cubicBezTo>
                  <a:pt x="5176738" y="1767334"/>
                  <a:pt x="5179218" y="1767334"/>
                  <a:pt x="5179218" y="1767334"/>
                </a:cubicBezTo>
                <a:lnTo>
                  <a:pt x="5179218" y="1759892"/>
                </a:lnTo>
                <a:cubicBezTo>
                  <a:pt x="5179218" y="1759892"/>
                  <a:pt x="5174257" y="1759892"/>
                  <a:pt x="5164336" y="1759892"/>
                </a:cubicBezTo>
                <a:close/>
                <a:moveTo>
                  <a:pt x="5134570" y="1759892"/>
                </a:moveTo>
                <a:lnTo>
                  <a:pt x="5127129" y="1767334"/>
                </a:lnTo>
                <a:lnTo>
                  <a:pt x="5142011" y="1767334"/>
                </a:lnTo>
                <a:cubicBezTo>
                  <a:pt x="5142011" y="1762372"/>
                  <a:pt x="5139531" y="1759892"/>
                  <a:pt x="5134570" y="1759892"/>
                </a:cubicBezTo>
                <a:close/>
                <a:moveTo>
                  <a:pt x="1681758" y="1759892"/>
                </a:moveTo>
                <a:lnTo>
                  <a:pt x="1674316" y="1774775"/>
                </a:lnTo>
                <a:cubicBezTo>
                  <a:pt x="1669356" y="1774775"/>
                  <a:pt x="1669356" y="1772295"/>
                  <a:pt x="1674316" y="1767334"/>
                </a:cubicBezTo>
                <a:close/>
                <a:moveTo>
                  <a:pt x="5982890" y="1752451"/>
                </a:moveTo>
                <a:cubicBezTo>
                  <a:pt x="5987852" y="1752451"/>
                  <a:pt x="5990332" y="1754931"/>
                  <a:pt x="5990332" y="1759892"/>
                </a:cubicBezTo>
                <a:lnTo>
                  <a:pt x="5982890" y="1767334"/>
                </a:lnTo>
                <a:cubicBezTo>
                  <a:pt x="5982890" y="1762372"/>
                  <a:pt x="5982890" y="1758652"/>
                  <a:pt x="5982890" y="1756172"/>
                </a:cubicBezTo>
                <a:cubicBezTo>
                  <a:pt x="5982890" y="1753691"/>
                  <a:pt x="5982890" y="1752451"/>
                  <a:pt x="5982890" y="1752451"/>
                </a:cubicBezTo>
                <a:close/>
                <a:moveTo>
                  <a:pt x="5789414" y="1752451"/>
                </a:moveTo>
                <a:cubicBezTo>
                  <a:pt x="5794375" y="1752451"/>
                  <a:pt x="5796855" y="1754931"/>
                  <a:pt x="5796855" y="1759892"/>
                </a:cubicBezTo>
                <a:lnTo>
                  <a:pt x="5781972" y="1759892"/>
                </a:lnTo>
                <a:close/>
                <a:moveTo>
                  <a:pt x="5677793" y="1752451"/>
                </a:moveTo>
                <a:cubicBezTo>
                  <a:pt x="5677793" y="1757412"/>
                  <a:pt x="5680273" y="1759892"/>
                  <a:pt x="5685234" y="1759892"/>
                </a:cubicBezTo>
                <a:cubicBezTo>
                  <a:pt x="5685234" y="1754931"/>
                  <a:pt x="5685234" y="1752451"/>
                  <a:pt x="5685234" y="1752451"/>
                </a:cubicBezTo>
                <a:close/>
                <a:moveTo>
                  <a:pt x="5097363" y="1745009"/>
                </a:moveTo>
                <a:lnTo>
                  <a:pt x="5104804" y="1752451"/>
                </a:lnTo>
                <a:cubicBezTo>
                  <a:pt x="5109766" y="1752451"/>
                  <a:pt x="5112246" y="1751210"/>
                  <a:pt x="5112246" y="1748730"/>
                </a:cubicBezTo>
                <a:cubicBezTo>
                  <a:pt x="5112246" y="1746250"/>
                  <a:pt x="5111005" y="1745009"/>
                  <a:pt x="5108525" y="1745009"/>
                </a:cubicBezTo>
                <a:cubicBezTo>
                  <a:pt x="5106045" y="1745009"/>
                  <a:pt x="5102324" y="1745009"/>
                  <a:pt x="5097363" y="1745009"/>
                </a:cubicBezTo>
                <a:close/>
                <a:moveTo>
                  <a:pt x="5082480" y="1745009"/>
                </a:moveTo>
                <a:cubicBezTo>
                  <a:pt x="5082480" y="1749971"/>
                  <a:pt x="5084960" y="1752451"/>
                  <a:pt x="5089922" y="1752451"/>
                </a:cubicBezTo>
                <a:lnTo>
                  <a:pt x="5089922" y="1745009"/>
                </a:lnTo>
                <a:close/>
                <a:moveTo>
                  <a:pt x="5968008" y="1737568"/>
                </a:moveTo>
                <a:lnTo>
                  <a:pt x="5975449" y="1737568"/>
                </a:lnTo>
                <a:cubicBezTo>
                  <a:pt x="5975449" y="1742529"/>
                  <a:pt x="5975449" y="1745009"/>
                  <a:pt x="5975449" y="1745009"/>
                </a:cubicBezTo>
                <a:cubicBezTo>
                  <a:pt x="5970488" y="1745009"/>
                  <a:pt x="5968008" y="1742529"/>
                  <a:pt x="5968008" y="1737568"/>
                </a:cubicBezTo>
                <a:close/>
                <a:moveTo>
                  <a:pt x="5945683" y="1737568"/>
                </a:moveTo>
                <a:cubicBezTo>
                  <a:pt x="5945683" y="1737568"/>
                  <a:pt x="5948163" y="1737568"/>
                  <a:pt x="5953125" y="1737568"/>
                </a:cubicBezTo>
                <a:cubicBezTo>
                  <a:pt x="5958086" y="1737568"/>
                  <a:pt x="5958086" y="1740048"/>
                  <a:pt x="5953125" y="1745009"/>
                </a:cubicBezTo>
                <a:lnTo>
                  <a:pt x="5930801" y="1745009"/>
                </a:lnTo>
                <a:cubicBezTo>
                  <a:pt x="5930801" y="1745009"/>
                  <a:pt x="5933281" y="1743769"/>
                  <a:pt x="5938242" y="1741289"/>
                </a:cubicBezTo>
                <a:cubicBezTo>
                  <a:pt x="5943203" y="1738809"/>
                  <a:pt x="5945683" y="1737568"/>
                  <a:pt x="5945683" y="1737568"/>
                </a:cubicBezTo>
                <a:close/>
                <a:moveTo>
                  <a:pt x="5246191" y="1737568"/>
                </a:moveTo>
                <a:cubicBezTo>
                  <a:pt x="5246191" y="1737568"/>
                  <a:pt x="5248671" y="1740048"/>
                  <a:pt x="5253633" y="1745009"/>
                </a:cubicBezTo>
                <a:cubicBezTo>
                  <a:pt x="5253633" y="1749971"/>
                  <a:pt x="5251152" y="1752451"/>
                  <a:pt x="5246191" y="1752451"/>
                </a:cubicBezTo>
                <a:lnTo>
                  <a:pt x="5238750" y="1745009"/>
                </a:lnTo>
                <a:cubicBezTo>
                  <a:pt x="5238750" y="1740048"/>
                  <a:pt x="5241230" y="1737568"/>
                  <a:pt x="5246191" y="1737568"/>
                </a:cubicBezTo>
                <a:close/>
                <a:moveTo>
                  <a:pt x="5134570" y="1737568"/>
                </a:moveTo>
                <a:lnTo>
                  <a:pt x="5134570" y="1745009"/>
                </a:lnTo>
                <a:cubicBezTo>
                  <a:pt x="5134570" y="1740048"/>
                  <a:pt x="5137050" y="1737568"/>
                  <a:pt x="5142011" y="1737568"/>
                </a:cubicBezTo>
                <a:close/>
                <a:moveTo>
                  <a:pt x="1592461" y="1737568"/>
                </a:moveTo>
                <a:lnTo>
                  <a:pt x="1592461" y="1745009"/>
                </a:lnTo>
                <a:lnTo>
                  <a:pt x="1599903" y="1745009"/>
                </a:lnTo>
                <a:close/>
                <a:moveTo>
                  <a:pt x="5882431" y="1730127"/>
                </a:moveTo>
                <a:cubicBezTo>
                  <a:pt x="5884911" y="1730127"/>
                  <a:pt x="5886152" y="1732607"/>
                  <a:pt x="5886152" y="1737568"/>
                </a:cubicBezTo>
                <a:lnTo>
                  <a:pt x="5878711" y="1737568"/>
                </a:lnTo>
                <a:cubicBezTo>
                  <a:pt x="5878711" y="1732607"/>
                  <a:pt x="5879951" y="1730127"/>
                  <a:pt x="5882431" y="1730127"/>
                </a:cubicBezTo>
                <a:close/>
                <a:moveTo>
                  <a:pt x="5573613" y="1730127"/>
                </a:moveTo>
                <a:lnTo>
                  <a:pt x="5573613" y="1737568"/>
                </a:lnTo>
                <a:cubicBezTo>
                  <a:pt x="5578574" y="1737568"/>
                  <a:pt x="5581054" y="1737568"/>
                  <a:pt x="5581054" y="1737568"/>
                </a:cubicBezTo>
                <a:close/>
                <a:moveTo>
                  <a:pt x="5350371" y="1730127"/>
                </a:moveTo>
                <a:lnTo>
                  <a:pt x="5350371" y="1745009"/>
                </a:lnTo>
                <a:cubicBezTo>
                  <a:pt x="5345410" y="1754931"/>
                  <a:pt x="5345410" y="1759892"/>
                  <a:pt x="5350371" y="1759892"/>
                </a:cubicBezTo>
                <a:cubicBezTo>
                  <a:pt x="5355332" y="1759892"/>
                  <a:pt x="5360292" y="1762372"/>
                  <a:pt x="5365254" y="1767334"/>
                </a:cubicBezTo>
                <a:lnTo>
                  <a:pt x="5380136" y="1759892"/>
                </a:lnTo>
                <a:cubicBezTo>
                  <a:pt x="5375175" y="1754931"/>
                  <a:pt x="5372695" y="1749971"/>
                  <a:pt x="5372695" y="1745009"/>
                </a:cubicBezTo>
                <a:cubicBezTo>
                  <a:pt x="5367734" y="1745009"/>
                  <a:pt x="5365254" y="1743769"/>
                  <a:pt x="5365254" y="1741289"/>
                </a:cubicBezTo>
                <a:cubicBezTo>
                  <a:pt x="5365254" y="1738809"/>
                  <a:pt x="5362774" y="1736327"/>
                  <a:pt x="5357812" y="1733847"/>
                </a:cubicBezTo>
                <a:cubicBezTo>
                  <a:pt x="5352851" y="1731367"/>
                  <a:pt x="5350371" y="1730127"/>
                  <a:pt x="5350371" y="1730127"/>
                </a:cubicBezTo>
                <a:close/>
                <a:moveTo>
                  <a:pt x="5253633" y="1730127"/>
                </a:moveTo>
                <a:lnTo>
                  <a:pt x="5238750" y="1737568"/>
                </a:lnTo>
                <a:lnTo>
                  <a:pt x="5216426" y="1745009"/>
                </a:lnTo>
                <a:cubicBezTo>
                  <a:pt x="5211464" y="1740048"/>
                  <a:pt x="5206504" y="1737568"/>
                  <a:pt x="5201543" y="1737568"/>
                </a:cubicBezTo>
                <a:cubicBezTo>
                  <a:pt x="5196581" y="1737568"/>
                  <a:pt x="5191621" y="1737568"/>
                  <a:pt x="5186660" y="1737568"/>
                </a:cubicBezTo>
                <a:cubicBezTo>
                  <a:pt x="5186660" y="1732607"/>
                  <a:pt x="5185419" y="1731367"/>
                  <a:pt x="5182939" y="1733847"/>
                </a:cubicBezTo>
                <a:cubicBezTo>
                  <a:pt x="5180459" y="1736327"/>
                  <a:pt x="5179218" y="1737568"/>
                  <a:pt x="5179218" y="1737568"/>
                </a:cubicBezTo>
                <a:lnTo>
                  <a:pt x="5208984" y="1745009"/>
                </a:lnTo>
                <a:cubicBezTo>
                  <a:pt x="5213945" y="1745009"/>
                  <a:pt x="5216426" y="1747489"/>
                  <a:pt x="5216426" y="1752451"/>
                </a:cubicBezTo>
                <a:lnTo>
                  <a:pt x="5201543" y="1759892"/>
                </a:lnTo>
                <a:cubicBezTo>
                  <a:pt x="5201543" y="1764854"/>
                  <a:pt x="5200302" y="1769814"/>
                  <a:pt x="5197822" y="1774775"/>
                </a:cubicBezTo>
                <a:cubicBezTo>
                  <a:pt x="5195342" y="1779736"/>
                  <a:pt x="5196581" y="1782216"/>
                  <a:pt x="5201543" y="1782216"/>
                </a:cubicBezTo>
                <a:cubicBezTo>
                  <a:pt x="5201543" y="1782216"/>
                  <a:pt x="5202783" y="1782216"/>
                  <a:pt x="5205263" y="1782216"/>
                </a:cubicBezTo>
                <a:cubicBezTo>
                  <a:pt x="5207743" y="1782216"/>
                  <a:pt x="5208984" y="1784697"/>
                  <a:pt x="5208984" y="1789658"/>
                </a:cubicBezTo>
                <a:lnTo>
                  <a:pt x="5186660" y="1782216"/>
                </a:lnTo>
                <a:cubicBezTo>
                  <a:pt x="5186660" y="1777255"/>
                  <a:pt x="5185419" y="1774775"/>
                  <a:pt x="5182939" y="1774775"/>
                </a:cubicBezTo>
                <a:cubicBezTo>
                  <a:pt x="5180459" y="1774775"/>
                  <a:pt x="5179218" y="1774775"/>
                  <a:pt x="5179218" y="1774775"/>
                </a:cubicBezTo>
                <a:cubicBezTo>
                  <a:pt x="5169297" y="1774775"/>
                  <a:pt x="5163095" y="1773534"/>
                  <a:pt x="5160615" y="1771054"/>
                </a:cubicBezTo>
                <a:cubicBezTo>
                  <a:pt x="5158135" y="1768574"/>
                  <a:pt x="5154414" y="1767334"/>
                  <a:pt x="5149453" y="1767334"/>
                </a:cubicBezTo>
                <a:lnTo>
                  <a:pt x="5142011" y="1774775"/>
                </a:lnTo>
                <a:lnTo>
                  <a:pt x="5149453" y="1774775"/>
                </a:lnTo>
                <a:lnTo>
                  <a:pt x="5164336" y="1782216"/>
                </a:lnTo>
                <a:cubicBezTo>
                  <a:pt x="5164336" y="1782216"/>
                  <a:pt x="5165576" y="1783457"/>
                  <a:pt x="5168056" y="1785937"/>
                </a:cubicBezTo>
                <a:cubicBezTo>
                  <a:pt x="5170536" y="1788417"/>
                  <a:pt x="5169297" y="1788417"/>
                  <a:pt x="5164336" y="1785937"/>
                </a:cubicBezTo>
                <a:cubicBezTo>
                  <a:pt x="5159374" y="1783457"/>
                  <a:pt x="5156894" y="1784697"/>
                  <a:pt x="5156894" y="1789658"/>
                </a:cubicBezTo>
                <a:lnTo>
                  <a:pt x="5156894" y="1797099"/>
                </a:lnTo>
                <a:lnTo>
                  <a:pt x="5156894" y="1804541"/>
                </a:lnTo>
                <a:cubicBezTo>
                  <a:pt x="5156894" y="1804541"/>
                  <a:pt x="5159374" y="1804541"/>
                  <a:pt x="5164336" y="1804541"/>
                </a:cubicBezTo>
                <a:lnTo>
                  <a:pt x="5194101" y="1797099"/>
                </a:lnTo>
                <a:cubicBezTo>
                  <a:pt x="5199063" y="1797099"/>
                  <a:pt x="5202783" y="1797099"/>
                  <a:pt x="5205263" y="1797099"/>
                </a:cubicBezTo>
                <a:cubicBezTo>
                  <a:pt x="5207743" y="1797099"/>
                  <a:pt x="5208984" y="1799579"/>
                  <a:pt x="5208984" y="1804541"/>
                </a:cubicBezTo>
                <a:cubicBezTo>
                  <a:pt x="5208984" y="1804541"/>
                  <a:pt x="5208984" y="1805781"/>
                  <a:pt x="5208984" y="1808261"/>
                </a:cubicBezTo>
                <a:cubicBezTo>
                  <a:pt x="5208984" y="1810741"/>
                  <a:pt x="5211464" y="1814462"/>
                  <a:pt x="5216426" y="1819423"/>
                </a:cubicBezTo>
                <a:lnTo>
                  <a:pt x="5223867" y="1826865"/>
                </a:lnTo>
                <a:lnTo>
                  <a:pt x="5223867" y="1811982"/>
                </a:lnTo>
                <a:cubicBezTo>
                  <a:pt x="5218906" y="1807021"/>
                  <a:pt x="5217666" y="1803300"/>
                  <a:pt x="5220146" y="1800820"/>
                </a:cubicBezTo>
                <a:cubicBezTo>
                  <a:pt x="5222626" y="1798340"/>
                  <a:pt x="5223867" y="1797099"/>
                  <a:pt x="5223867" y="1797099"/>
                </a:cubicBezTo>
                <a:cubicBezTo>
                  <a:pt x="5228828" y="1797099"/>
                  <a:pt x="5231308" y="1797099"/>
                  <a:pt x="5231308" y="1797099"/>
                </a:cubicBezTo>
                <a:lnTo>
                  <a:pt x="5253633" y="1797099"/>
                </a:lnTo>
                <a:cubicBezTo>
                  <a:pt x="5258594" y="1797099"/>
                  <a:pt x="5263554" y="1797099"/>
                  <a:pt x="5268515" y="1797099"/>
                </a:cubicBezTo>
                <a:cubicBezTo>
                  <a:pt x="5268515" y="1802061"/>
                  <a:pt x="5272236" y="1805781"/>
                  <a:pt x="5279677" y="1808261"/>
                </a:cubicBezTo>
                <a:cubicBezTo>
                  <a:pt x="5287119" y="1810741"/>
                  <a:pt x="5290840" y="1811982"/>
                  <a:pt x="5290840" y="1811982"/>
                </a:cubicBezTo>
                <a:lnTo>
                  <a:pt x="5290840" y="1804541"/>
                </a:lnTo>
                <a:cubicBezTo>
                  <a:pt x="5290840" y="1809502"/>
                  <a:pt x="5285878" y="1809502"/>
                  <a:pt x="5275957" y="1804541"/>
                </a:cubicBezTo>
                <a:lnTo>
                  <a:pt x="5275957" y="1797099"/>
                </a:lnTo>
                <a:cubicBezTo>
                  <a:pt x="5280918" y="1797099"/>
                  <a:pt x="5283398" y="1797099"/>
                  <a:pt x="5283398" y="1797099"/>
                </a:cubicBezTo>
                <a:cubicBezTo>
                  <a:pt x="5283398" y="1797099"/>
                  <a:pt x="5283398" y="1794619"/>
                  <a:pt x="5283398" y="1789658"/>
                </a:cubicBezTo>
                <a:cubicBezTo>
                  <a:pt x="5293320" y="1789658"/>
                  <a:pt x="5298281" y="1788417"/>
                  <a:pt x="5298281" y="1785937"/>
                </a:cubicBezTo>
                <a:cubicBezTo>
                  <a:pt x="5298281" y="1783457"/>
                  <a:pt x="5297040" y="1780976"/>
                  <a:pt x="5294560" y="1778496"/>
                </a:cubicBezTo>
                <a:cubicBezTo>
                  <a:pt x="5292080" y="1776016"/>
                  <a:pt x="5288359" y="1774775"/>
                  <a:pt x="5283398" y="1774775"/>
                </a:cubicBezTo>
                <a:cubicBezTo>
                  <a:pt x="5278437" y="1774775"/>
                  <a:pt x="5275957" y="1774775"/>
                  <a:pt x="5275957" y="1774775"/>
                </a:cubicBezTo>
                <a:cubicBezTo>
                  <a:pt x="5275957" y="1774775"/>
                  <a:pt x="5273477" y="1772295"/>
                  <a:pt x="5268515" y="1767334"/>
                </a:cubicBezTo>
                <a:lnTo>
                  <a:pt x="5283398" y="1767334"/>
                </a:lnTo>
                <a:lnTo>
                  <a:pt x="5313164" y="1782216"/>
                </a:lnTo>
                <a:cubicBezTo>
                  <a:pt x="5318125" y="1787178"/>
                  <a:pt x="5320605" y="1787178"/>
                  <a:pt x="5320605" y="1782216"/>
                </a:cubicBezTo>
                <a:lnTo>
                  <a:pt x="5313164" y="1774775"/>
                </a:lnTo>
                <a:cubicBezTo>
                  <a:pt x="5313164" y="1769814"/>
                  <a:pt x="5320605" y="1769814"/>
                  <a:pt x="5335488" y="1774775"/>
                </a:cubicBezTo>
                <a:lnTo>
                  <a:pt x="5342929" y="1782216"/>
                </a:lnTo>
                <a:lnTo>
                  <a:pt x="5357812" y="1789658"/>
                </a:lnTo>
                <a:cubicBezTo>
                  <a:pt x="5367734" y="1794619"/>
                  <a:pt x="5375175" y="1798340"/>
                  <a:pt x="5380136" y="1800820"/>
                </a:cubicBezTo>
                <a:cubicBezTo>
                  <a:pt x="5385098" y="1803300"/>
                  <a:pt x="5387578" y="1803300"/>
                  <a:pt x="5387578" y="1800820"/>
                </a:cubicBezTo>
                <a:cubicBezTo>
                  <a:pt x="5387578" y="1798340"/>
                  <a:pt x="5388818" y="1797099"/>
                  <a:pt x="5391299" y="1797099"/>
                </a:cubicBezTo>
                <a:cubicBezTo>
                  <a:pt x="5393779" y="1797099"/>
                  <a:pt x="5395019" y="1798340"/>
                  <a:pt x="5395019" y="1800820"/>
                </a:cubicBezTo>
                <a:cubicBezTo>
                  <a:pt x="5395019" y="1803300"/>
                  <a:pt x="5397499" y="1805781"/>
                  <a:pt x="5402461" y="1808261"/>
                </a:cubicBezTo>
                <a:cubicBezTo>
                  <a:pt x="5407422" y="1810741"/>
                  <a:pt x="5411143" y="1811982"/>
                  <a:pt x="5413623" y="1811982"/>
                </a:cubicBezTo>
                <a:cubicBezTo>
                  <a:pt x="5416103" y="1811982"/>
                  <a:pt x="5417343" y="1811982"/>
                  <a:pt x="5417343" y="1811982"/>
                </a:cubicBezTo>
                <a:lnTo>
                  <a:pt x="5417343" y="1819423"/>
                </a:lnTo>
                <a:cubicBezTo>
                  <a:pt x="5422305" y="1814462"/>
                  <a:pt x="5427265" y="1816943"/>
                  <a:pt x="5432226" y="1826865"/>
                </a:cubicBezTo>
                <a:lnTo>
                  <a:pt x="5447109" y="1819423"/>
                </a:lnTo>
                <a:cubicBezTo>
                  <a:pt x="5442148" y="1814462"/>
                  <a:pt x="5440908" y="1810741"/>
                  <a:pt x="5443388" y="1808261"/>
                </a:cubicBezTo>
                <a:cubicBezTo>
                  <a:pt x="5445868" y="1805781"/>
                  <a:pt x="5449589" y="1804541"/>
                  <a:pt x="5454551" y="1804541"/>
                </a:cubicBezTo>
                <a:cubicBezTo>
                  <a:pt x="5459512" y="1804541"/>
                  <a:pt x="5461992" y="1804541"/>
                  <a:pt x="5461992" y="1804541"/>
                </a:cubicBezTo>
                <a:cubicBezTo>
                  <a:pt x="5461992" y="1804541"/>
                  <a:pt x="5464472" y="1804541"/>
                  <a:pt x="5469433" y="1804541"/>
                </a:cubicBezTo>
                <a:cubicBezTo>
                  <a:pt x="5469433" y="1799579"/>
                  <a:pt x="5475634" y="1798340"/>
                  <a:pt x="5488037" y="1800820"/>
                </a:cubicBezTo>
                <a:cubicBezTo>
                  <a:pt x="5500440" y="1803300"/>
                  <a:pt x="5506640" y="1803300"/>
                  <a:pt x="5506640" y="1800820"/>
                </a:cubicBezTo>
                <a:cubicBezTo>
                  <a:pt x="5506640" y="1798340"/>
                  <a:pt x="5509120" y="1797099"/>
                  <a:pt x="5514082" y="1797099"/>
                </a:cubicBezTo>
                <a:cubicBezTo>
                  <a:pt x="5514082" y="1792138"/>
                  <a:pt x="5511602" y="1787178"/>
                  <a:pt x="5506640" y="1782216"/>
                </a:cubicBezTo>
                <a:cubicBezTo>
                  <a:pt x="5496719" y="1777255"/>
                  <a:pt x="5489277" y="1776016"/>
                  <a:pt x="5484316" y="1778496"/>
                </a:cubicBezTo>
                <a:cubicBezTo>
                  <a:pt x="5479355" y="1780976"/>
                  <a:pt x="5476875" y="1782216"/>
                  <a:pt x="5476875" y="1782216"/>
                </a:cubicBezTo>
                <a:cubicBezTo>
                  <a:pt x="5476875" y="1777255"/>
                  <a:pt x="5475634" y="1774775"/>
                  <a:pt x="5473154" y="1774775"/>
                </a:cubicBezTo>
                <a:cubicBezTo>
                  <a:pt x="5470674" y="1774775"/>
                  <a:pt x="5466953" y="1774775"/>
                  <a:pt x="5461992" y="1774775"/>
                </a:cubicBezTo>
                <a:cubicBezTo>
                  <a:pt x="5452070" y="1774775"/>
                  <a:pt x="5447109" y="1772295"/>
                  <a:pt x="5447109" y="1767334"/>
                </a:cubicBezTo>
                <a:cubicBezTo>
                  <a:pt x="5447109" y="1767334"/>
                  <a:pt x="5444629" y="1764854"/>
                  <a:pt x="5439668" y="1759892"/>
                </a:cubicBezTo>
                <a:cubicBezTo>
                  <a:pt x="5439668" y="1759892"/>
                  <a:pt x="5437188" y="1759892"/>
                  <a:pt x="5432226" y="1759892"/>
                </a:cubicBezTo>
                <a:cubicBezTo>
                  <a:pt x="5427265" y="1764854"/>
                  <a:pt x="5424785" y="1767334"/>
                  <a:pt x="5424785" y="1767334"/>
                </a:cubicBezTo>
                <a:cubicBezTo>
                  <a:pt x="5419824" y="1767334"/>
                  <a:pt x="5417343" y="1766093"/>
                  <a:pt x="5417343" y="1763613"/>
                </a:cubicBezTo>
                <a:cubicBezTo>
                  <a:pt x="5417343" y="1761133"/>
                  <a:pt x="5417343" y="1759892"/>
                  <a:pt x="5417343" y="1759892"/>
                </a:cubicBezTo>
                <a:cubicBezTo>
                  <a:pt x="5412382" y="1759892"/>
                  <a:pt x="5409902" y="1759892"/>
                  <a:pt x="5409902" y="1759892"/>
                </a:cubicBezTo>
                <a:lnTo>
                  <a:pt x="5402461" y="1759892"/>
                </a:lnTo>
                <a:lnTo>
                  <a:pt x="5395019" y="1767334"/>
                </a:lnTo>
                <a:lnTo>
                  <a:pt x="5409902" y="1774775"/>
                </a:lnTo>
                <a:cubicBezTo>
                  <a:pt x="5409902" y="1784697"/>
                  <a:pt x="5412382" y="1792138"/>
                  <a:pt x="5417343" y="1797099"/>
                </a:cubicBezTo>
                <a:lnTo>
                  <a:pt x="5380136" y="1782216"/>
                </a:lnTo>
                <a:cubicBezTo>
                  <a:pt x="5370215" y="1777255"/>
                  <a:pt x="5362774" y="1774775"/>
                  <a:pt x="5357812" y="1774775"/>
                </a:cubicBezTo>
                <a:cubicBezTo>
                  <a:pt x="5352851" y="1774775"/>
                  <a:pt x="5347891" y="1772295"/>
                  <a:pt x="5342929" y="1767334"/>
                </a:cubicBezTo>
                <a:cubicBezTo>
                  <a:pt x="5337968" y="1767334"/>
                  <a:pt x="5334247" y="1767334"/>
                  <a:pt x="5331767" y="1767334"/>
                </a:cubicBezTo>
                <a:cubicBezTo>
                  <a:pt x="5329287" y="1767334"/>
                  <a:pt x="5328047" y="1764854"/>
                  <a:pt x="5328047" y="1759892"/>
                </a:cubicBezTo>
                <a:lnTo>
                  <a:pt x="5320605" y="1759892"/>
                </a:lnTo>
                <a:lnTo>
                  <a:pt x="5313164" y="1759892"/>
                </a:lnTo>
                <a:lnTo>
                  <a:pt x="5290840" y="1752451"/>
                </a:lnTo>
                <a:cubicBezTo>
                  <a:pt x="5285878" y="1757412"/>
                  <a:pt x="5283398" y="1759892"/>
                  <a:pt x="5283398" y="1759892"/>
                </a:cubicBezTo>
                <a:cubicBezTo>
                  <a:pt x="5278437" y="1759892"/>
                  <a:pt x="5275957" y="1757412"/>
                  <a:pt x="5275957" y="1752451"/>
                </a:cubicBezTo>
                <a:cubicBezTo>
                  <a:pt x="5275957" y="1747489"/>
                  <a:pt x="5274716" y="1745009"/>
                  <a:pt x="5272236" y="1745009"/>
                </a:cubicBezTo>
                <a:cubicBezTo>
                  <a:pt x="5269756" y="1745009"/>
                  <a:pt x="5268515" y="1742529"/>
                  <a:pt x="5268515" y="1737568"/>
                </a:cubicBezTo>
                <a:cubicBezTo>
                  <a:pt x="5268515" y="1732607"/>
                  <a:pt x="5263554" y="1730127"/>
                  <a:pt x="5253633" y="1730127"/>
                </a:cubicBezTo>
                <a:close/>
                <a:moveTo>
                  <a:pt x="1350615" y="1727801"/>
                </a:moveTo>
                <a:cubicBezTo>
                  <a:pt x="1351856" y="1728111"/>
                  <a:pt x="1353096" y="1728887"/>
                  <a:pt x="1354336" y="1730127"/>
                </a:cubicBezTo>
                <a:cubicBezTo>
                  <a:pt x="1359297" y="1735088"/>
                  <a:pt x="1359297" y="1740048"/>
                  <a:pt x="1354336" y="1745009"/>
                </a:cubicBezTo>
                <a:lnTo>
                  <a:pt x="1339453" y="1752451"/>
                </a:lnTo>
                <a:lnTo>
                  <a:pt x="1332012" y="1752451"/>
                </a:lnTo>
                <a:cubicBezTo>
                  <a:pt x="1327051" y="1752451"/>
                  <a:pt x="1329532" y="1747489"/>
                  <a:pt x="1339453" y="1737568"/>
                </a:cubicBezTo>
                <a:cubicBezTo>
                  <a:pt x="1343174" y="1730127"/>
                  <a:pt x="1346895" y="1726871"/>
                  <a:pt x="1350615" y="1727801"/>
                </a:cubicBezTo>
                <a:close/>
                <a:moveTo>
                  <a:pt x="1811983" y="1722685"/>
                </a:moveTo>
                <a:cubicBezTo>
                  <a:pt x="1809502" y="1722685"/>
                  <a:pt x="1808262" y="1725165"/>
                  <a:pt x="1808262" y="1730127"/>
                </a:cubicBezTo>
                <a:cubicBezTo>
                  <a:pt x="1808262" y="1730127"/>
                  <a:pt x="1808262" y="1732607"/>
                  <a:pt x="1808262" y="1737568"/>
                </a:cubicBezTo>
                <a:lnTo>
                  <a:pt x="1815703" y="1730127"/>
                </a:lnTo>
                <a:cubicBezTo>
                  <a:pt x="1815703" y="1725165"/>
                  <a:pt x="1814463" y="1722685"/>
                  <a:pt x="1811983" y="1722685"/>
                </a:cubicBezTo>
                <a:close/>
                <a:moveTo>
                  <a:pt x="1616815" y="1719979"/>
                </a:moveTo>
                <a:lnTo>
                  <a:pt x="1613855" y="1721755"/>
                </a:lnTo>
                <a:cubicBezTo>
                  <a:pt x="1611995" y="1722375"/>
                  <a:pt x="1609824" y="1722685"/>
                  <a:pt x="1607344" y="1722685"/>
                </a:cubicBezTo>
                <a:lnTo>
                  <a:pt x="1607344" y="1730127"/>
                </a:lnTo>
                <a:lnTo>
                  <a:pt x="1614785" y="1722685"/>
                </a:lnTo>
                <a:close/>
                <a:moveTo>
                  <a:pt x="1686409" y="1718964"/>
                </a:moveTo>
                <a:cubicBezTo>
                  <a:pt x="1685789" y="1718964"/>
                  <a:pt x="1684238" y="1720205"/>
                  <a:pt x="1681758" y="1722685"/>
                </a:cubicBezTo>
                <a:lnTo>
                  <a:pt x="1681758" y="1730127"/>
                </a:lnTo>
                <a:cubicBezTo>
                  <a:pt x="1681758" y="1730127"/>
                  <a:pt x="1682998" y="1727647"/>
                  <a:pt x="1685479" y="1722685"/>
                </a:cubicBezTo>
                <a:cubicBezTo>
                  <a:pt x="1686719" y="1720205"/>
                  <a:pt x="1687029" y="1718964"/>
                  <a:pt x="1686409" y="1718964"/>
                </a:cubicBezTo>
                <a:close/>
                <a:moveTo>
                  <a:pt x="5878711" y="1715244"/>
                </a:moveTo>
                <a:cubicBezTo>
                  <a:pt x="5883672" y="1720205"/>
                  <a:pt x="5888632" y="1722685"/>
                  <a:pt x="5893593" y="1722685"/>
                </a:cubicBezTo>
                <a:lnTo>
                  <a:pt x="5871269" y="1722685"/>
                </a:lnTo>
                <a:close/>
                <a:moveTo>
                  <a:pt x="5275957" y="1715244"/>
                </a:moveTo>
                <a:cubicBezTo>
                  <a:pt x="5275957" y="1720205"/>
                  <a:pt x="5283398" y="1725165"/>
                  <a:pt x="5298281" y="1730127"/>
                </a:cubicBezTo>
                <a:lnTo>
                  <a:pt x="5320605" y="1737568"/>
                </a:lnTo>
                <a:cubicBezTo>
                  <a:pt x="5320605" y="1742529"/>
                  <a:pt x="5320605" y="1745009"/>
                  <a:pt x="5320605" y="1745009"/>
                </a:cubicBezTo>
                <a:cubicBezTo>
                  <a:pt x="5325567" y="1745009"/>
                  <a:pt x="5328047" y="1745009"/>
                  <a:pt x="5328047" y="1745009"/>
                </a:cubicBezTo>
                <a:cubicBezTo>
                  <a:pt x="5328047" y="1745009"/>
                  <a:pt x="5330527" y="1745009"/>
                  <a:pt x="5335488" y="1745009"/>
                </a:cubicBezTo>
                <a:lnTo>
                  <a:pt x="5335488" y="1730127"/>
                </a:lnTo>
                <a:cubicBezTo>
                  <a:pt x="5335488" y="1725165"/>
                  <a:pt x="5333008" y="1722685"/>
                  <a:pt x="5328047" y="1722685"/>
                </a:cubicBezTo>
                <a:cubicBezTo>
                  <a:pt x="5323085" y="1722685"/>
                  <a:pt x="5319365" y="1722685"/>
                  <a:pt x="5316885" y="1722685"/>
                </a:cubicBezTo>
                <a:cubicBezTo>
                  <a:pt x="5314404" y="1722685"/>
                  <a:pt x="5313164" y="1722685"/>
                  <a:pt x="5313164" y="1722685"/>
                </a:cubicBezTo>
                <a:close/>
                <a:moveTo>
                  <a:pt x="1912442" y="1715244"/>
                </a:moveTo>
                <a:cubicBezTo>
                  <a:pt x="1912442" y="1715244"/>
                  <a:pt x="1912442" y="1717724"/>
                  <a:pt x="1912442" y="1722685"/>
                </a:cubicBezTo>
                <a:lnTo>
                  <a:pt x="1919883" y="1722685"/>
                </a:lnTo>
                <a:cubicBezTo>
                  <a:pt x="1919883" y="1717724"/>
                  <a:pt x="1919883" y="1715244"/>
                  <a:pt x="1919883" y="1715244"/>
                </a:cubicBezTo>
                <a:cubicBezTo>
                  <a:pt x="1914922" y="1715244"/>
                  <a:pt x="1912442" y="1715244"/>
                  <a:pt x="1912442" y="1715244"/>
                </a:cubicBezTo>
                <a:close/>
                <a:moveTo>
                  <a:pt x="5672212" y="1711523"/>
                </a:moveTo>
                <a:cubicBezTo>
                  <a:pt x="5670972" y="1711523"/>
                  <a:pt x="5670351" y="1712763"/>
                  <a:pt x="5670351" y="1715244"/>
                </a:cubicBezTo>
                <a:lnTo>
                  <a:pt x="5677793" y="1722685"/>
                </a:lnTo>
                <a:lnTo>
                  <a:pt x="5677793" y="1715244"/>
                </a:lnTo>
                <a:cubicBezTo>
                  <a:pt x="5675312" y="1712763"/>
                  <a:pt x="5673452" y="1711523"/>
                  <a:pt x="5672212" y="1711523"/>
                </a:cubicBezTo>
                <a:close/>
                <a:moveTo>
                  <a:pt x="5997773" y="1707802"/>
                </a:moveTo>
                <a:lnTo>
                  <a:pt x="6005215" y="1715244"/>
                </a:lnTo>
                <a:cubicBezTo>
                  <a:pt x="6000253" y="1715244"/>
                  <a:pt x="5997773" y="1715244"/>
                  <a:pt x="5997773" y="1715244"/>
                </a:cubicBezTo>
                <a:close/>
                <a:moveTo>
                  <a:pt x="5781972" y="1707802"/>
                </a:moveTo>
                <a:lnTo>
                  <a:pt x="5781972" y="1715244"/>
                </a:lnTo>
                <a:cubicBezTo>
                  <a:pt x="5781972" y="1710282"/>
                  <a:pt x="5784452" y="1710282"/>
                  <a:pt x="5789414" y="1715244"/>
                </a:cubicBezTo>
                <a:cubicBezTo>
                  <a:pt x="5794375" y="1720205"/>
                  <a:pt x="5799335" y="1722685"/>
                  <a:pt x="5804297" y="1722685"/>
                </a:cubicBezTo>
                <a:lnTo>
                  <a:pt x="5804297" y="1715244"/>
                </a:lnTo>
                <a:cubicBezTo>
                  <a:pt x="5799335" y="1715244"/>
                  <a:pt x="5796855" y="1712764"/>
                  <a:pt x="5796855" y="1707802"/>
                </a:cubicBezTo>
                <a:close/>
                <a:moveTo>
                  <a:pt x="5752207" y="1707802"/>
                </a:moveTo>
                <a:lnTo>
                  <a:pt x="5752207" y="1715244"/>
                </a:lnTo>
                <a:lnTo>
                  <a:pt x="5759648" y="1715244"/>
                </a:lnTo>
                <a:cubicBezTo>
                  <a:pt x="5759648" y="1710282"/>
                  <a:pt x="5757168" y="1707802"/>
                  <a:pt x="5752207" y="1707802"/>
                </a:cubicBezTo>
                <a:close/>
                <a:moveTo>
                  <a:pt x="1778496" y="1707802"/>
                </a:moveTo>
                <a:cubicBezTo>
                  <a:pt x="1773536" y="1712764"/>
                  <a:pt x="1771055" y="1715244"/>
                  <a:pt x="1771055" y="1715244"/>
                </a:cubicBezTo>
                <a:lnTo>
                  <a:pt x="1778496" y="1715244"/>
                </a:lnTo>
                <a:cubicBezTo>
                  <a:pt x="1778496" y="1710282"/>
                  <a:pt x="1778496" y="1707802"/>
                  <a:pt x="1778496" y="1707802"/>
                </a:cubicBezTo>
                <a:close/>
                <a:moveTo>
                  <a:pt x="5930801" y="1700361"/>
                </a:moveTo>
                <a:cubicBezTo>
                  <a:pt x="5930801" y="1700361"/>
                  <a:pt x="5933281" y="1700361"/>
                  <a:pt x="5938242" y="1700361"/>
                </a:cubicBezTo>
                <a:lnTo>
                  <a:pt x="5930801" y="1707802"/>
                </a:lnTo>
                <a:close/>
                <a:moveTo>
                  <a:pt x="5915918" y="1700361"/>
                </a:moveTo>
                <a:cubicBezTo>
                  <a:pt x="5920879" y="1700361"/>
                  <a:pt x="5923359" y="1700361"/>
                  <a:pt x="5923359" y="1700361"/>
                </a:cubicBezTo>
                <a:lnTo>
                  <a:pt x="5908476" y="1715244"/>
                </a:lnTo>
                <a:cubicBezTo>
                  <a:pt x="5908476" y="1705322"/>
                  <a:pt x="5910956" y="1700361"/>
                  <a:pt x="5915918" y="1700361"/>
                </a:cubicBezTo>
                <a:close/>
                <a:moveTo>
                  <a:pt x="5819179" y="1700361"/>
                </a:moveTo>
                <a:lnTo>
                  <a:pt x="5826621" y="1707802"/>
                </a:lnTo>
                <a:lnTo>
                  <a:pt x="5826621" y="1700361"/>
                </a:lnTo>
                <a:cubicBezTo>
                  <a:pt x="5826621" y="1700361"/>
                  <a:pt x="5824141" y="1700361"/>
                  <a:pt x="5819179" y="1700361"/>
                </a:cubicBezTo>
                <a:close/>
                <a:moveTo>
                  <a:pt x="1843609" y="1694781"/>
                </a:moveTo>
                <a:cubicBezTo>
                  <a:pt x="1842368" y="1694781"/>
                  <a:pt x="1840508" y="1695400"/>
                  <a:pt x="1838027" y="1696640"/>
                </a:cubicBezTo>
                <a:cubicBezTo>
                  <a:pt x="1833067" y="1699120"/>
                  <a:pt x="1829346" y="1701602"/>
                  <a:pt x="1826865" y="1704082"/>
                </a:cubicBezTo>
                <a:cubicBezTo>
                  <a:pt x="1824385" y="1706562"/>
                  <a:pt x="1823145" y="1710282"/>
                  <a:pt x="1823145" y="1715244"/>
                </a:cubicBezTo>
                <a:lnTo>
                  <a:pt x="1830586" y="1707802"/>
                </a:lnTo>
                <a:cubicBezTo>
                  <a:pt x="1840508" y="1702841"/>
                  <a:pt x="1845469" y="1699120"/>
                  <a:pt x="1845469" y="1696640"/>
                </a:cubicBezTo>
                <a:cubicBezTo>
                  <a:pt x="1845469" y="1695400"/>
                  <a:pt x="1844849" y="1694781"/>
                  <a:pt x="1843609" y="1694781"/>
                </a:cubicBezTo>
                <a:close/>
                <a:moveTo>
                  <a:pt x="5968008" y="1692920"/>
                </a:moveTo>
                <a:cubicBezTo>
                  <a:pt x="5968008" y="1697881"/>
                  <a:pt x="5966767" y="1701602"/>
                  <a:pt x="5964287" y="1704082"/>
                </a:cubicBezTo>
                <a:cubicBezTo>
                  <a:pt x="5961807" y="1706562"/>
                  <a:pt x="5960566" y="1707802"/>
                  <a:pt x="5960566" y="1707802"/>
                </a:cubicBezTo>
                <a:close/>
                <a:moveTo>
                  <a:pt x="1629668" y="1692920"/>
                </a:moveTo>
                <a:cubicBezTo>
                  <a:pt x="1629668" y="1692920"/>
                  <a:pt x="1629668" y="1695400"/>
                  <a:pt x="1629668" y="1700361"/>
                </a:cubicBezTo>
                <a:lnTo>
                  <a:pt x="1637110" y="1692920"/>
                </a:lnTo>
                <a:close/>
                <a:moveTo>
                  <a:pt x="1577578" y="1692920"/>
                </a:moveTo>
                <a:cubicBezTo>
                  <a:pt x="1567656" y="1692920"/>
                  <a:pt x="1565176" y="1697881"/>
                  <a:pt x="1570137" y="1707802"/>
                </a:cubicBezTo>
                <a:cubicBezTo>
                  <a:pt x="1575098" y="1707802"/>
                  <a:pt x="1578818" y="1707802"/>
                  <a:pt x="1581299" y="1707802"/>
                </a:cubicBezTo>
                <a:cubicBezTo>
                  <a:pt x="1583779" y="1707802"/>
                  <a:pt x="1585020" y="1705322"/>
                  <a:pt x="1585020" y="1700361"/>
                </a:cubicBezTo>
                <a:cubicBezTo>
                  <a:pt x="1585020" y="1695400"/>
                  <a:pt x="1582539" y="1692920"/>
                  <a:pt x="1577578" y="1692920"/>
                </a:cubicBezTo>
                <a:close/>
                <a:moveTo>
                  <a:pt x="5990332" y="1685478"/>
                </a:moveTo>
                <a:lnTo>
                  <a:pt x="5997773" y="1685478"/>
                </a:lnTo>
                <a:cubicBezTo>
                  <a:pt x="5997773" y="1690439"/>
                  <a:pt x="5997773" y="1694160"/>
                  <a:pt x="5997773" y="1696640"/>
                </a:cubicBezTo>
                <a:cubicBezTo>
                  <a:pt x="5997773" y="1699120"/>
                  <a:pt x="5997773" y="1700361"/>
                  <a:pt x="5997773" y="1700361"/>
                </a:cubicBezTo>
                <a:cubicBezTo>
                  <a:pt x="5997773" y="1695400"/>
                  <a:pt x="5996533" y="1692920"/>
                  <a:pt x="5994052" y="1692920"/>
                </a:cubicBezTo>
                <a:cubicBezTo>
                  <a:pt x="5991572" y="1692920"/>
                  <a:pt x="5990332" y="1690439"/>
                  <a:pt x="5990332" y="1685478"/>
                </a:cubicBezTo>
                <a:close/>
                <a:moveTo>
                  <a:pt x="5938242" y="1685478"/>
                </a:moveTo>
                <a:cubicBezTo>
                  <a:pt x="5943203" y="1685478"/>
                  <a:pt x="5945683" y="1687958"/>
                  <a:pt x="5945683" y="1692920"/>
                </a:cubicBezTo>
                <a:lnTo>
                  <a:pt x="5938242" y="1692920"/>
                </a:lnTo>
                <a:close/>
                <a:moveTo>
                  <a:pt x="5759648" y="1685478"/>
                </a:moveTo>
                <a:cubicBezTo>
                  <a:pt x="5764609" y="1690439"/>
                  <a:pt x="5769570" y="1692920"/>
                  <a:pt x="5774531" y="1692920"/>
                </a:cubicBezTo>
                <a:lnTo>
                  <a:pt x="5781972" y="1685478"/>
                </a:lnTo>
                <a:close/>
                <a:moveTo>
                  <a:pt x="1845469" y="1685478"/>
                </a:moveTo>
                <a:lnTo>
                  <a:pt x="1852910" y="1692920"/>
                </a:lnTo>
                <a:cubicBezTo>
                  <a:pt x="1852910" y="1687958"/>
                  <a:pt x="1852910" y="1685478"/>
                  <a:pt x="1852910" y="1685478"/>
                </a:cubicBezTo>
                <a:cubicBezTo>
                  <a:pt x="1847950" y="1685478"/>
                  <a:pt x="1845469" y="1685478"/>
                  <a:pt x="1845469" y="1685478"/>
                </a:cubicBezTo>
                <a:close/>
                <a:moveTo>
                  <a:pt x="5886152" y="1678037"/>
                </a:moveTo>
                <a:cubicBezTo>
                  <a:pt x="5886152" y="1678037"/>
                  <a:pt x="5893593" y="1678037"/>
                  <a:pt x="5908476" y="1678037"/>
                </a:cubicBezTo>
                <a:lnTo>
                  <a:pt x="5915918" y="1685478"/>
                </a:lnTo>
                <a:cubicBezTo>
                  <a:pt x="5915918" y="1685478"/>
                  <a:pt x="5910956" y="1685478"/>
                  <a:pt x="5901035" y="1685478"/>
                </a:cubicBezTo>
                <a:lnTo>
                  <a:pt x="5893593" y="1685478"/>
                </a:lnTo>
                <a:close/>
                <a:moveTo>
                  <a:pt x="4993183" y="1678037"/>
                </a:moveTo>
                <a:lnTo>
                  <a:pt x="4985742" y="1685478"/>
                </a:lnTo>
                <a:cubicBezTo>
                  <a:pt x="4990703" y="1685478"/>
                  <a:pt x="4998145" y="1685478"/>
                  <a:pt x="5008066" y="1685478"/>
                </a:cubicBezTo>
                <a:cubicBezTo>
                  <a:pt x="5017988" y="1685478"/>
                  <a:pt x="5024190" y="1686719"/>
                  <a:pt x="5026670" y="1689199"/>
                </a:cubicBezTo>
                <a:cubicBezTo>
                  <a:pt x="5029150" y="1691679"/>
                  <a:pt x="5032870" y="1691679"/>
                  <a:pt x="5037832" y="1689199"/>
                </a:cubicBezTo>
                <a:cubicBezTo>
                  <a:pt x="5042793" y="1686719"/>
                  <a:pt x="5047753" y="1687958"/>
                  <a:pt x="5052715" y="1692920"/>
                </a:cubicBezTo>
                <a:cubicBezTo>
                  <a:pt x="5057676" y="1697881"/>
                  <a:pt x="5057676" y="1700361"/>
                  <a:pt x="5052715" y="1700361"/>
                </a:cubicBezTo>
                <a:cubicBezTo>
                  <a:pt x="5047753" y="1700361"/>
                  <a:pt x="5045273" y="1701602"/>
                  <a:pt x="5045273" y="1704082"/>
                </a:cubicBezTo>
                <a:cubicBezTo>
                  <a:pt x="5045273" y="1706562"/>
                  <a:pt x="5042793" y="1710282"/>
                  <a:pt x="5037832" y="1715244"/>
                </a:cubicBezTo>
                <a:lnTo>
                  <a:pt x="5045273" y="1715244"/>
                </a:lnTo>
                <a:lnTo>
                  <a:pt x="5052715" y="1715244"/>
                </a:lnTo>
                <a:cubicBezTo>
                  <a:pt x="5047753" y="1720205"/>
                  <a:pt x="5047753" y="1722685"/>
                  <a:pt x="5052715" y="1722685"/>
                </a:cubicBezTo>
                <a:lnTo>
                  <a:pt x="5060156" y="1722685"/>
                </a:lnTo>
                <a:lnTo>
                  <a:pt x="5060156" y="1715244"/>
                </a:lnTo>
                <a:cubicBezTo>
                  <a:pt x="5060156" y="1710282"/>
                  <a:pt x="5060156" y="1707802"/>
                  <a:pt x="5060156" y="1707802"/>
                </a:cubicBezTo>
                <a:lnTo>
                  <a:pt x="5082480" y="1707802"/>
                </a:lnTo>
                <a:lnTo>
                  <a:pt x="5075039" y="1700361"/>
                </a:lnTo>
                <a:cubicBezTo>
                  <a:pt x="5075039" y="1705322"/>
                  <a:pt x="5072559" y="1705322"/>
                  <a:pt x="5067597" y="1700361"/>
                </a:cubicBezTo>
                <a:cubicBezTo>
                  <a:pt x="5057676" y="1690439"/>
                  <a:pt x="5060156" y="1685478"/>
                  <a:pt x="5075039" y="1685478"/>
                </a:cubicBezTo>
                <a:cubicBezTo>
                  <a:pt x="5075039" y="1685478"/>
                  <a:pt x="5077519" y="1685478"/>
                  <a:pt x="5082480" y="1685478"/>
                </a:cubicBezTo>
                <a:lnTo>
                  <a:pt x="5075039" y="1678037"/>
                </a:lnTo>
                <a:cubicBezTo>
                  <a:pt x="5065117" y="1678037"/>
                  <a:pt x="5057676" y="1678037"/>
                  <a:pt x="5052715" y="1678037"/>
                </a:cubicBezTo>
                <a:lnTo>
                  <a:pt x="5037832" y="1678037"/>
                </a:lnTo>
                <a:lnTo>
                  <a:pt x="5022949" y="1678037"/>
                </a:lnTo>
                <a:lnTo>
                  <a:pt x="5015508" y="1678037"/>
                </a:lnTo>
                <a:cubicBezTo>
                  <a:pt x="5010546" y="1682998"/>
                  <a:pt x="5003105" y="1682998"/>
                  <a:pt x="4993183" y="1678037"/>
                </a:cubicBezTo>
                <a:close/>
                <a:moveTo>
                  <a:pt x="2001738" y="1678037"/>
                </a:moveTo>
                <a:cubicBezTo>
                  <a:pt x="2001738" y="1678037"/>
                  <a:pt x="2000498" y="1679277"/>
                  <a:pt x="1998018" y="1681757"/>
                </a:cubicBezTo>
                <a:cubicBezTo>
                  <a:pt x="1995537" y="1684238"/>
                  <a:pt x="1994297" y="1685478"/>
                  <a:pt x="1994297" y="1685478"/>
                </a:cubicBezTo>
                <a:lnTo>
                  <a:pt x="1994297" y="1692920"/>
                </a:lnTo>
                <a:cubicBezTo>
                  <a:pt x="1999258" y="1692920"/>
                  <a:pt x="2001738" y="1690439"/>
                  <a:pt x="2001738" y="1685478"/>
                </a:cubicBezTo>
                <a:close/>
                <a:moveTo>
                  <a:pt x="5127129" y="1670595"/>
                </a:moveTo>
                <a:lnTo>
                  <a:pt x="5127129" y="1678037"/>
                </a:lnTo>
                <a:cubicBezTo>
                  <a:pt x="5132090" y="1682998"/>
                  <a:pt x="5139531" y="1685478"/>
                  <a:pt x="5149453" y="1685478"/>
                </a:cubicBezTo>
                <a:lnTo>
                  <a:pt x="5164336" y="1692920"/>
                </a:lnTo>
                <a:cubicBezTo>
                  <a:pt x="5164336" y="1697881"/>
                  <a:pt x="5161856" y="1700361"/>
                  <a:pt x="5156894" y="1700361"/>
                </a:cubicBezTo>
                <a:cubicBezTo>
                  <a:pt x="5156894" y="1700361"/>
                  <a:pt x="5156894" y="1702841"/>
                  <a:pt x="5156894" y="1707802"/>
                </a:cubicBezTo>
                <a:lnTo>
                  <a:pt x="5149453" y="1722685"/>
                </a:lnTo>
                <a:lnTo>
                  <a:pt x="5149453" y="1715244"/>
                </a:lnTo>
                <a:lnTo>
                  <a:pt x="5142011" y="1700361"/>
                </a:lnTo>
                <a:cubicBezTo>
                  <a:pt x="5142011" y="1700361"/>
                  <a:pt x="5142011" y="1702841"/>
                  <a:pt x="5142011" y="1707802"/>
                </a:cubicBezTo>
                <a:lnTo>
                  <a:pt x="5127129" y="1707802"/>
                </a:lnTo>
                <a:cubicBezTo>
                  <a:pt x="5127129" y="1702841"/>
                  <a:pt x="5124649" y="1701602"/>
                  <a:pt x="5119687" y="1704082"/>
                </a:cubicBezTo>
                <a:cubicBezTo>
                  <a:pt x="5114726" y="1706562"/>
                  <a:pt x="5112246" y="1705322"/>
                  <a:pt x="5112246" y="1700361"/>
                </a:cubicBezTo>
                <a:lnTo>
                  <a:pt x="5097363" y="1715244"/>
                </a:lnTo>
                <a:lnTo>
                  <a:pt x="5119687" y="1722685"/>
                </a:lnTo>
                <a:lnTo>
                  <a:pt x="5142011" y="1730127"/>
                </a:lnTo>
                <a:lnTo>
                  <a:pt x="5149453" y="1752451"/>
                </a:lnTo>
                <a:lnTo>
                  <a:pt x="5149453" y="1745009"/>
                </a:lnTo>
                <a:lnTo>
                  <a:pt x="5156894" y="1745009"/>
                </a:lnTo>
                <a:lnTo>
                  <a:pt x="5171777" y="1752451"/>
                </a:lnTo>
                <a:cubicBezTo>
                  <a:pt x="5176738" y="1752451"/>
                  <a:pt x="5179218" y="1749971"/>
                  <a:pt x="5179218" y="1745009"/>
                </a:cubicBezTo>
                <a:cubicBezTo>
                  <a:pt x="5174257" y="1745009"/>
                  <a:pt x="5171777" y="1742529"/>
                  <a:pt x="5171777" y="1737568"/>
                </a:cubicBezTo>
                <a:lnTo>
                  <a:pt x="5164336" y="1737568"/>
                </a:lnTo>
                <a:cubicBezTo>
                  <a:pt x="5164336" y="1737568"/>
                  <a:pt x="5163095" y="1733847"/>
                  <a:pt x="5160615" y="1726406"/>
                </a:cubicBezTo>
                <a:cubicBezTo>
                  <a:pt x="5158135" y="1718964"/>
                  <a:pt x="5158135" y="1716484"/>
                  <a:pt x="5160615" y="1718964"/>
                </a:cubicBezTo>
                <a:cubicBezTo>
                  <a:pt x="5163095" y="1721445"/>
                  <a:pt x="5169297" y="1725165"/>
                  <a:pt x="5179218" y="1730127"/>
                </a:cubicBezTo>
                <a:lnTo>
                  <a:pt x="5194101" y="1730127"/>
                </a:lnTo>
                <a:cubicBezTo>
                  <a:pt x="5194101" y="1725165"/>
                  <a:pt x="5194101" y="1721445"/>
                  <a:pt x="5194101" y="1718964"/>
                </a:cubicBezTo>
                <a:cubicBezTo>
                  <a:pt x="5194101" y="1716484"/>
                  <a:pt x="5191621" y="1715244"/>
                  <a:pt x="5186660" y="1715244"/>
                </a:cubicBezTo>
                <a:lnTo>
                  <a:pt x="5186660" y="1707802"/>
                </a:lnTo>
                <a:cubicBezTo>
                  <a:pt x="5186660" y="1707802"/>
                  <a:pt x="5187901" y="1706562"/>
                  <a:pt x="5190381" y="1704082"/>
                </a:cubicBezTo>
                <a:cubicBezTo>
                  <a:pt x="5192861" y="1701602"/>
                  <a:pt x="5194101" y="1702841"/>
                  <a:pt x="5194101" y="1707802"/>
                </a:cubicBezTo>
                <a:cubicBezTo>
                  <a:pt x="5199063" y="1707802"/>
                  <a:pt x="5206504" y="1707802"/>
                  <a:pt x="5216426" y="1707802"/>
                </a:cubicBezTo>
                <a:lnTo>
                  <a:pt x="5238750" y="1700361"/>
                </a:lnTo>
                <a:lnTo>
                  <a:pt x="5231308" y="1700361"/>
                </a:lnTo>
                <a:cubicBezTo>
                  <a:pt x="5226347" y="1700361"/>
                  <a:pt x="5221387" y="1700361"/>
                  <a:pt x="5216426" y="1700361"/>
                </a:cubicBezTo>
                <a:cubicBezTo>
                  <a:pt x="5216426" y="1695400"/>
                  <a:pt x="5206504" y="1692920"/>
                  <a:pt x="5186660" y="1692920"/>
                </a:cubicBezTo>
                <a:cubicBezTo>
                  <a:pt x="5181699" y="1692920"/>
                  <a:pt x="5177978" y="1694160"/>
                  <a:pt x="5175498" y="1696640"/>
                </a:cubicBezTo>
                <a:cubicBezTo>
                  <a:pt x="5173018" y="1699120"/>
                  <a:pt x="5174257" y="1700361"/>
                  <a:pt x="5179218" y="1700361"/>
                </a:cubicBezTo>
                <a:lnTo>
                  <a:pt x="5179218" y="1707802"/>
                </a:lnTo>
                <a:cubicBezTo>
                  <a:pt x="5169297" y="1702841"/>
                  <a:pt x="5169297" y="1695400"/>
                  <a:pt x="5179218" y="1685478"/>
                </a:cubicBezTo>
                <a:cubicBezTo>
                  <a:pt x="5179218" y="1680517"/>
                  <a:pt x="5179218" y="1678037"/>
                  <a:pt x="5179218" y="1678037"/>
                </a:cubicBezTo>
                <a:cubicBezTo>
                  <a:pt x="5174257" y="1673075"/>
                  <a:pt x="5166816" y="1670595"/>
                  <a:pt x="5156894" y="1670595"/>
                </a:cubicBezTo>
                <a:cubicBezTo>
                  <a:pt x="5146973" y="1670595"/>
                  <a:pt x="5142011" y="1673075"/>
                  <a:pt x="5142011" y="1678037"/>
                </a:cubicBezTo>
                <a:cubicBezTo>
                  <a:pt x="5142011" y="1682998"/>
                  <a:pt x="5140771" y="1682998"/>
                  <a:pt x="5138291" y="1678037"/>
                </a:cubicBezTo>
                <a:cubicBezTo>
                  <a:pt x="5135811" y="1673075"/>
                  <a:pt x="5132090" y="1670595"/>
                  <a:pt x="5127129" y="1670595"/>
                </a:cubicBezTo>
                <a:close/>
                <a:moveTo>
                  <a:pt x="1746870" y="1658503"/>
                </a:moveTo>
                <a:cubicBezTo>
                  <a:pt x="1748111" y="1657883"/>
                  <a:pt x="1748731" y="1658193"/>
                  <a:pt x="1748731" y="1659433"/>
                </a:cubicBezTo>
                <a:cubicBezTo>
                  <a:pt x="1748731" y="1661913"/>
                  <a:pt x="1748731" y="1664395"/>
                  <a:pt x="1748731" y="1666875"/>
                </a:cubicBezTo>
                <a:cubicBezTo>
                  <a:pt x="1748731" y="1669355"/>
                  <a:pt x="1747491" y="1670595"/>
                  <a:pt x="1745010" y="1670595"/>
                </a:cubicBezTo>
                <a:cubicBezTo>
                  <a:pt x="1742530" y="1670595"/>
                  <a:pt x="1741289" y="1670595"/>
                  <a:pt x="1741289" y="1670595"/>
                </a:cubicBezTo>
                <a:lnTo>
                  <a:pt x="1741289" y="1663154"/>
                </a:lnTo>
                <a:cubicBezTo>
                  <a:pt x="1743770" y="1660673"/>
                  <a:pt x="1745630" y="1659123"/>
                  <a:pt x="1746870" y="1658503"/>
                </a:cubicBezTo>
                <a:close/>
                <a:moveTo>
                  <a:pt x="1815703" y="1655713"/>
                </a:moveTo>
                <a:lnTo>
                  <a:pt x="1793379" y="1670595"/>
                </a:lnTo>
                <a:cubicBezTo>
                  <a:pt x="1778496" y="1690439"/>
                  <a:pt x="1771055" y="1700361"/>
                  <a:pt x="1771055" y="1700361"/>
                </a:cubicBezTo>
                <a:lnTo>
                  <a:pt x="1785938" y="1692920"/>
                </a:lnTo>
                <a:cubicBezTo>
                  <a:pt x="1785938" y="1692920"/>
                  <a:pt x="1787178" y="1691679"/>
                  <a:pt x="1789659" y="1689199"/>
                </a:cubicBezTo>
                <a:cubicBezTo>
                  <a:pt x="1792139" y="1686719"/>
                  <a:pt x="1793379" y="1682998"/>
                  <a:pt x="1793379" y="1678037"/>
                </a:cubicBezTo>
                <a:cubicBezTo>
                  <a:pt x="1798340" y="1678037"/>
                  <a:pt x="1803301" y="1678037"/>
                  <a:pt x="1808262" y="1678037"/>
                </a:cubicBezTo>
                <a:lnTo>
                  <a:pt x="1815703" y="1670595"/>
                </a:lnTo>
                <a:cubicBezTo>
                  <a:pt x="1815703" y="1665634"/>
                  <a:pt x="1815703" y="1661913"/>
                  <a:pt x="1815703" y="1659433"/>
                </a:cubicBezTo>
                <a:cubicBezTo>
                  <a:pt x="1815703" y="1656953"/>
                  <a:pt x="1815703" y="1655713"/>
                  <a:pt x="1815703" y="1655713"/>
                </a:cubicBezTo>
                <a:close/>
                <a:moveTo>
                  <a:pt x="1971973" y="1648271"/>
                </a:moveTo>
                <a:cubicBezTo>
                  <a:pt x="1957090" y="1658193"/>
                  <a:pt x="1949649" y="1668115"/>
                  <a:pt x="1949649" y="1678037"/>
                </a:cubicBezTo>
                <a:lnTo>
                  <a:pt x="1957090" y="1678037"/>
                </a:lnTo>
                <a:cubicBezTo>
                  <a:pt x="1962051" y="1682998"/>
                  <a:pt x="1964531" y="1685478"/>
                  <a:pt x="1964531" y="1685478"/>
                </a:cubicBezTo>
                <a:lnTo>
                  <a:pt x="1964531" y="1678037"/>
                </a:lnTo>
                <a:cubicBezTo>
                  <a:pt x="1959570" y="1673075"/>
                  <a:pt x="1959570" y="1668115"/>
                  <a:pt x="1964531" y="1663154"/>
                </a:cubicBezTo>
                <a:close/>
                <a:moveTo>
                  <a:pt x="1637110" y="1648271"/>
                </a:moveTo>
                <a:cubicBezTo>
                  <a:pt x="1632149" y="1648271"/>
                  <a:pt x="1629668" y="1649512"/>
                  <a:pt x="1629668" y="1651992"/>
                </a:cubicBezTo>
                <a:cubicBezTo>
                  <a:pt x="1629668" y="1654472"/>
                  <a:pt x="1629668" y="1655713"/>
                  <a:pt x="1629668" y="1655713"/>
                </a:cubicBezTo>
                <a:close/>
                <a:moveTo>
                  <a:pt x="1596182" y="1648271"/>
                </a:moveTo>
                <a:cubicBezTo>
                  <a:pt x="1598662" y="1648271"/>
                  <a:pt x="1599903" y="1648271"/>
                  <a:pt x="1599903" y="1648271"/>
                </a:cubicBezTo>
                <a:lnTo>
                  <a:pt x="1607344" y="1655713"/>
                </a:lnTo>
                <a:lnTo>
                  <a:pt x="1592461" y="1655713"/>
                </a:lnTo>
                <a:cubicBezTo>
                  <a:pt x="1592461" y="1650751"/>
                  <a:pt x="1593701" y="1648271"/>
                  <a:pt x="1596182" y="1648271"/>
                </a:cubicBezTo>
                <a:close/>
                <a:moveTo>
                  <a:pt x="1585020" y="1648271"/>
                </a:moveTo>
                <a:lnTo>
                  <a:pt x="1585020" y="1655713"/>
                </a:lnTo>
                <a:cubicBezTo>
                  <a:pt x="1585020" y="1660674"/>
                  <a:pt x="1585020" y="1663154"/>
                  <a:pt x="1585020" y="1663154"/>
                </a:cubicBezTo>
                <a:cubicBezTo>
                  <a:pt x="1580059" y="1663154"/>
                  <a:pt x="1577578" y="1663154"/>
                  <a:pt x="1577578" y="1663154"/>
                </a:cubicBezTo>
                <a:cubicBezTo>
                  <a:pt x="1577578" y="1658193"/>
                  <a:pt x="1580059" y="1653232"/>
                  <a:pt x="1585020" y="1648271"/>
                </a:cubicBezTo>
                <a:close/>
                <a:moveTo>
                  <a:pt x="5998703" y="1643620"/>
                </a:moveTo>
                <a:cubicBezTo>
                  <a:pt x="5999324" y="1643001"/>
                  <a:pt x="6000254" y="1643310"/>
                  <a:pt x="6001494" y="1644550"/>
                </a:cubicBezTo>
                <a:cubicBezTo>
                  <a:pt x="6003974" y="1647031"/>
                  <a:pt x="6005215" y="1648271"/>
                  <a:pt x="6005215" y="1648271"/>
                </a:cubicBezTo>
                <a:lnTo>
                  <a:pt x="6005215" y="1655713"/>
                </a:lnTo>
                <a:cubicBezTo>
                  <a:pt x="6005215" y="1655713"/>
                  <a:pt x="6002734" y="1653232"/>
                  <a:pt x="5997773" y="1648271"/>
                </a:cubicBezTo>
                <a:cubicBezTo>
                  <a:pt x="5997773" y="1645790"/>
                  <a:pt x="5998084" y="1644241"/>
                  <a:pt x="5998703" y="1643620"/>
                </a:cubicBezTo>
                <a:close/>
                <a:moveTo>
                  <a:pt x="5819179" y="1633388"/>
                </a:moveTo>
                <a:cubicBezTo>
                  <a:pt x="5809258" y="1633388"/>
                  <a:pt x="5809258" y="1635868"/>
                  <a:pt x="5819179" y="1640830"/>
                </a:cubicBezTo>
                <a:cubicBezTo>
                  <a:pt x="5824141" y="1640830"/>
                  <a:pt x="5831582" y="1643310"/>
                  <a:pt x="5841504" y="1648271"/>
                </a:cubicBezTo>
                <a:lnTo>
                  <a:pt x="5834062" y="1640830"/>
                </a:lnTo>
                <a:cubicBezTo>
                  <a:pt x="5834062" y="1640830"/>
                  <a:pt x="5829101" y="1638350"/>
                  <a:pt x="5819179" y="1633388"/>
                </a:cubicBezTo>
                <a:close/>
                <a:moveTo>
                  <a:pt x="2016621" y="1625947"/>
                </a:moveTo>
                <a:lnTo>
                  <a:pt x="2016621" y="1633388"/>
                </a:lnTo>
                <a:lnTo>
                  <a:pt x="2024063" y="1633388"/>
                </a:lnTo>
                <a:cubicBezTo>
                  <a:pt x="2024063" y="1628427"/>
                  <a:pt x="2021582" y="1625947"/>
                  <a:pt x="2016621" y="1625947"/>
                </a:cubicBezTo>
                <a:close/>
                <a:moveTo>
                  <a:pt x="1897559" y="1625947"/>
                </a:moveTo>
                <a:lnTo>
                  <a:pt x="1890117" y="1633388"/>
                </a:lnTo>
                <a:lnTo>
                  <a:pt x="1897559" y="1633388"/>
                </a:lnTo>
                <a:cubicBezTo>
                  <a:pt x="1897559" y="1633388"/>
                  <a:pt x="1897559" y="1630908"/>
                  <a:pt x="1897559" y="1625947"/>
                </a:cubicBezTo>
                <a:close/>
                <a:moveTo>
                  <a:pt x="1763613" y="1625947"/>
                </a:moveTo>
                <a:cubicBezTo>
                  <a:pt x="1763613" y="1625947"/>
                  <a:pt x="1762373" y="1627188"/>
                  <a:pt x="1759893" y="1629668"/>
                </a:cubicBezTo>
                <a:cubicBezTo>
                  <a:pt x="1757412" y="1632148"/>
                  <a:pt x="1756172" y="1633388"/>
                  <a:pt x="1756172" y="1633388"/>
                </a:cubicBezTo>
                <a:cubicBezTo>
                  <a:pt x="1756172" y="1633388"/>
                  <a:pt x="1756172" y="1632148"/>
                  <a:pt x="1756172" y="1629668"/>
                </a:cubicBezTo>
                <a:cubicBezTo>
                  <a:pt x="1756172" y="1627188"/>
                  <a:pt x="1758653" y="1625947"/>
                  <a:pt x="1763613" y="1625947"/>
                </a:cubicBezTo>
                <a:close/>
                <a:moveTo>
                  <a:pt x="5963357" y="1620366"/>
                </a:moveTo>
                <a:cubicBezTo>
                  <a:pt x="5965217" y="1620366"/>
                  <a:pt x="5968008" y="1620986"/>
                  <a:pt x="5971728" y="1622226"/>
                </a:cubicBezTo>
                <a:cubicBezTo>
                  <a:pt x="5979170" y="1624706"/>
                  <a:pt x="5982890" y="1628427"/>
                  <a:pt x="5982890" y="1633388"/>
                </a:cubicBezTo>
                <a:lnTo>
                  <a:pt x="5968008" y="1625947"/>
                </a:lnTo>
                <a:cubicBezTo>
                  <a:pt x="5963046" y="1625947"/>
                  <a:pt x="5960566" y="1624706"/>
                  <a:pt x="5960566" y="1622226"/>
                </a:cubicBezTo>
                <a:cubicBezTo>
                  <a:pt x="5960566" y="1620986"/>
                  <a:pt x="5961496" y="1620366"/>
                  <a:pt x="5963357" y="1620366"/>
                </a:cubicBezTo>
                <a:close/>
                <a:moveTo>
                  <a:pt x="5699187" y="1620366"/>
                </a:moveTo>
                <a:cubicBezTo>
                  <a:pt x="5698566" y="1620366"/>
                  <a:pt x="5697636" y="1620986"/>
                  <a:pt x="5696396" y="1622226"/>
                </a:cubicBezTo>
                <a:cubicBezTo>
                  <a:pt x="5693916" y="1624706"/>
                  <a:pt x="5690195" y="1627188"/>
                  <a:pt x="5685234" y="1629668"/>
                </a:cubicBezTo>
                <a:cubicBezTo>
                  <a:pt x="5680273" y="1632148"/>
                  <a:pt x="5680273" y="1633388"/>
                  <a:pt x="5685234" y="1633388"/>
                </a:cubicBezTo>
                <a:lnTo>
                  <a:pt x="5700117" y="1633388"/>
                </a:lnTo>
                <a:cubicBezTo>
                  <a:pt x="5700117" y="1628427"/>
                  <a:pt x="5700117" y="1624706"/>
                  <a:pt x="5700117" y="1622226"/>
                </a:cubicBezTo>
                <a:cubicBezTo>
                  <a:pt x="5700117" y="1620986"/>
                  <a:pt x="5699807" y="1620366"/>
                  <a:pt x="5699187" y="1620366"/>
                </a:cubicBezTo>
                <a:close/>
                <a:moveTo>
                  <a:pt x="5871269" y="1618506"/>
                </a:moveTo>
                <a:cubicBezTo>
                  <a:pt x="5876231" y="1618506"/>
                  <a:pt x="5878711" y="1620986"/>
                  <a:pt x="5878711" y="1625947"/>
                </a:cubicBezTo>
                <a:lnTo>
                  <a:pt x="5871269" y="1625947"/>
                </a:lnTo>
                <a:close/>
                <a:moveTo>
                  <a:pt x="1704082" y="1618506"/>
                </a:moveTo>
                <a:cubicBezTo>
                  <a:pt x="1704082" y="1618506"/>
                  <a:pt x="1704082" y="1620986"/>
                  <a:pt x="1704082" y="1625947"/>
                </a:cubicBezTo>
                <a:lnTo>
                  <a:pt x="1711523" y="1618506"/>
                </a:lnTo>
                <a:close/>
                <a:moveTo>
                  <a:pt x="1436192" y="1618506"/>
                </a:moveTo>
                <a:lnTo>
                  <a:pt x="1443633" y="1618506"/>
                </a:lnTo>
                <a:cubicBezTo>
                  <a:pt x="1443633" y="1623467"/>
                  <a:pt x="1443633" y="1627188"/>
                  <a:pt x="1443633" y="1629668"/>
                </a:cubicBezTo>
                <a:cubicBezTo>
                  <a:pt x="1443633" y="1632148"/>
                  <a:pt x="1441153" y="1633388"/>
                  <a:pt x="1436192" y="1633388"/>
                </a:cubicBezTo>
                <a:cubicBezTo>
                  <a:pt x="1431231" y="1633388"/>
                  <a:pt x="1429990" y="1630908"/>
                  <a:pt x="1432471" y="1625947"/>
                </a:cubicBezTo>
                <a:cubicBezTo>
                  <a:pt x="1434951" y="1620986"/>
                  <a:pt x="1436192" y="1618506"/>
                  <a:pt x="1436192" y="1618506"/>
                </a:cubicBezTo>
                <a:close/>
                <a:moveTo>
                  <a:pt x="1996157" y="1613855"/>
                </a:moveTo>
                <a:cubicBezTo>
                  <a:pt x="1994917" y="1614475"/>
                  <a:pt x="1994297" y="1616025"/>
                  <a:pt x="1994297" y="1618506"/>
                </a:cubicBezTo>
                <a:cubicBezTo>
                  <a:pt x="1994297" y="1623467"/>
                  <a:pt x="1991816" y="1628427"/>
                  <a:pt x="1986856" y="1633388"/>
                </a:cubicBezTo>
                <a:lnTo>
                  <a:pt x="1986856" y="1640830"/>
                </a:lnTo>
                <a:lnTo>
                  <a:pt x="1994297" y="1640830"/>
                </a:lnTo>
                <a:cubicBezTo>
                  <a:pt x="1999258" y="1635868"/>
                  <a:pt x="2002979" y="1630908"/>
                  <a:pt x="2005459" y="1625947"/>
                </a:cubicBezTo>
                <a:cubicBezTo>
                  <a:pt x="2007940" y="1620986"/>
                  <a:pt x="2006699" y="1617265"/>
                  <a:pt x="2001738" y="1614785"/>
                </a:cubicBezTo>
                <a:cubicBezTo>
                  <a:pt x="1999258" y="1613545"/>
                  <a:pt x="1997398" y="1613235"/>
                  <a:pt x="1996157" y="1613855"/>
                </a:cubicBezTo>
                <a:close/>
                <a:moveTo>
                  <a:pt x="5930801" y="1611064"/>
                </a:moveTo>
                <a:cubicBezTo>
                  <a:pt x="5930801" y="1611064"/>
                  <a:pt x="5933281" y="1611064"/>
                  <a:pt x="5938242" y="1611064"/>
                </a:cubicBezTo>
                <a:cubicBezTo>
                  <a:pt x="5938242" y="1611064"/>
                  <a:pt x="5939483" y="1611064"/>
                  <a:pt x="5941963" y="1611064"/>
                </a:cubicBezTo>
                <a:cubicBezTo>
                  <a:pt x="5944443" y="1611064"/>
                  <a:pt x="5945683" y="1613544"/>
                  <a:pt x="5945683" y="1618506"/>
                </a:cubicBezTo>
                <a:cubicBezTo>
                  <a:pt x="5945683" y="1623467"/>
                  <a:pt x="5943203" y="1623467"/>
                  <a:pt x="5938242" y="1618506"/>
                </a:cubicBezTo>
                <a:cubicBezTo>
                  <a:pt x="5933281" y="1613544"/>
                  <a:pt x="5930801" y="1611064"/>
                  <a:pt x="5930801" y="1611064"/>
                </a:cubicBezTo>
                <a:close/>
                <a:moveTo>
                  <a:pt x="2098477" y="1611064"/>
                </a:moveTo>
                <a:lnTo>
                  <a:pt x="2083594" y="1618506"/>
                </a:lnTo>
                <a:cubicBezTo>
                  <a:pt x="2083594" y="1623467"/>
                  <a:pt x="2086075" y="1624706"/>
                  <a:pt x="2091035" y="1622226"/>
                </a:cubicBezTo>
                <a:cubicBezTo>
                  <a:pt x="2095996" y="1619746"/>
                  <a:pt x="2098477" y="1616025"/>
                  <a:pt x="2098477" y="1611064"/>
                </a:cubicBezTo>
                <a:close/>
                <a:moveTo>
                  <a:pt x="1949649" y="1603623"/>
                </a:moveTo>
                <a:lnTo>
                  <a:pt x="1949649" y="1611064"/>
                </a:lnTo>
                <a:cubicBezTo>
                  <a:pt x="1954610" y="1611064"/>
                  <a:pt x="1957090" y="1608584"/>
                  <a:pt x="1957090" y="1603623"/>
                </a:cubicBezTo>
                <a:cubicBezTo>
                  <a:pt x="1952129" y="1603623"/>
                  <a:pt x="1949649" y="1603623"/>
                  <a:pt x="1949649" y="1603623"/>
                </a:cubicBezTo>
                <a:close/>
                <a:moveTo>
                  <a:pt x="1666875" y="1603623"/>
                </a:moveTo>
                <a:cubicBezTo>
                  <a:pt x="1666875" y="1603623"/>
                  <a:pt x="1665635" y="1604863"/>
                  <a:pt x="1663155" y="1607343"/>
                </a:cubicBezTo>
                <a:cubicBezTo>
                  <a:pt x="1660674" y="1609823"/>
                  <a:pt x="1659434" y="1611064"/>
                  <a:pt x="1659434" y="1611064"/>
                </a:cubicBezTo>
                <a:lnTo>
                  <a:pt x="1666875" y="1611064"/>
                </a:lnTo>
                <a:cubicBezTo>
                  <a:pt x="1671836" y="1611064"/>
                  <a:pt x="1671836" y="1608584"/>
                  <a:pt x="1666875" y="1603623"/>
                </a:cubicBezTo>
                <a:close/>
                <a:moveTo>
                  <a:pt x="2084524" y="1598972"/>
                </a:moveTo>
                <a:cubicBezTo>
                  <a:pt x="2083904" y="1599592"/>
                  <a:pt x="2083594" y="1601142"/>
                  <a:pt x="2083594" y="1603623"/>
                </a:cubicBezTo>
                <a:cubicBezTo>
                  <a:pt x="2088555" y="1603623"/>
                  <a:pt x="2089795" y="1602382"/>
                  <a:pt x="2087315" y="1599902"/>
                </a:cubicBezTo>
                <a:cubicBezTo>
                  <a:pt x="2086074" y="1598662"/>
                  <a:pt x="2085144" y="1598352"/>
                  <a:pt x="2084524" y="1598972"/>
                </a:cubicBezTo>
                <a:close/>
                <a:moveTo>
                  <a:pt x="2024063" y="1596181"/>
                </a:moveTo>
                <a:cubicBezTo>
                  <a:pt x="2024063" y="1601143"/>
                  <a:pt x="2021582" y="1603623"/>
                  <a:pt x="2016621" y="1603623"/>
                </a:cubicBezTo>
                <a:cubicBezTo>
                  <a:pt x="2016621" y="1603623"/>
                  <a:pt x="2016621" y="1606103"/>
                  <a:pt x="2016621" y="1611064"/>
                </a:cubicBezTo>
                <a:cubicBezTo>
                  <a:pt x="2016621" y="1616025"/>
                  <a:pt x="2019102" y="1618506"/>
                  <a:pt x="2024063" y="1618506"/>
                </a:cubicBezTo>
                <a:cubicBezTo>
                  <a:pt x="2029024" y="1618506"/>
                  <a:pt x="2031504" y="1616025"/>
                  <a:pt x="2031504" y="1611064"/>
                </a:cubicBezTo>
                <a:cubicBezTo>
                  <a:pt x="2031504" y="1606103"/>
                  <a:pt x="2033985" y="1601143"/>
                  <a:pt x="2038945" y="1596181"/>
                </a:cubicBezTo>
                <a:close/>
                <a:moveTo>
                  <a:pt x="1704082" y="1596181"/>
                </a:moveTo>
                <a:cubicBezTo>
                  <a:pt x="1704082" y="1601143"/>
                  <a:pt x="1699121" y="1606103"/>
                  <a:pt x="1689200" y="1611064"/>
                </a:cubicBezTo>
                <a:cubicBezTo>
                  <a:pt x="1689200" y="1616025"/>
                  <a:pt x="1685479" y="1622226"/>
                  <a:pt x="1678037" y="1629668"/>
                </a:cubicBezTo>
                <a:cubicBezTo>
                  <a:pt x="1670596" y="1637109"/>
                  <a:pt x="1664395" y="1645791"/>
                  <a:pt x="1659434" y="1655713"/>
                </a:cubicBezTo>
                <a:cubicBezTo>
                  <a:pt x="1654473" y="1660674"/>
                  <a:pt x="1654473" y="1663154"/>
                  <a:pt x="1659434" y="1663154"/>
                </a:cubicBezTo>
                <a:lnTo>
                  <a:pt x="1666875" y="1655713"/>
                </a:lnTo>
                <a:lnTo>
                  <a:pt x="1674316" y="1648271"/>
                </a:lnTo>
                <a:cubicBezTo>
                  <a:pt x="1674316" y="1643310"/>
                  <a:pt x="1675557" y="1639589"/>
                  <a:pt x="1678037" y="1637109"/>
                </a:cubicBezTo>
                <a:cubicBezTo>
                  <a:pt x="1680518" y="1634629"/>
                  <a:pt x="1681758" y="1633388"/>
                  <a:pt x="1681758" y="1633388"/>
                </a:cubicBezTo>
                <a:lnTo>
                  <a:pt x="1696641" y="1611064"/>
                </a:lnTo>
                <a:cubicBezTo>
                  <a:pt x="1706563" y="1601143"/>
                  <a:pt x="1711523" y="1596181"/>
                  <a:pt x="1711523" y="1596181"/>
                </a:cubicBezTo>
                <a:close/>
                <a:moveTo>
                  <a:pt x="5998703" y="1590601"/>
                </a:moveTo>
                <a:cubicBezTo>
                  <a:pt x="5999324" y="1590601"/>
                  <a:pt x="6000254" y="1591221"/>
                  <a:pt x="6001494" y="1592461"/>
                </a:cubicBezTo>
                <a:cubicBezTo>
                  <a:pt x="6003974" y="1594941"/>
                  <a:pt x="6005215" y="1596181"/>
                  <a:pt x="6005215" y="1596181"/>
                </a:cubicBezTo>
                <a:cubicBezTo>
                  <a:pt x="6000253" y="1596181"/>
                  <a:pt x="5997773" y="1594941"/>
                  <a:pt x="5997773" y="1592461"/>
                </a:cubicBezTo>
                <a:cubicBezTo>
                  <a:pt x="5997773" y="1591221"/>
                  <a:pt x="5998084" y="1590601"/>
                  <a:pt x="5998703" y="1590601"/>
                </a:cubicBezTo>
                <a:close/>
                <a:moveTo>
                  <a:pt x="6072187" y="1588740"/>
                </a:moveTo>
                <a:cubicBezTo>
                  <a:pt x="6077149" y="1588740"/>
                  <a:pt x="6079629" y="1591220"/>
                  <a:pt x="6079629" y="1596181"/>
                </a:cubicBezTo>
                <a:cubicBezTo>
                  <a:pt x="6079629" y="1596181"/>
                  <a:pt x="6082109" y="1598661"/>
                  <a:pt x="6087070" y="1603623"/>
                </a:cubicBezTo>
                <a:lnTo>
                  <a:pt x="6072187" y="1596181"/>
                </a:lnTo>
                <a:close/>
                <a:moveTo>
                  <a:pt x="5901035" y="1588740"/>
                </a:moveTo>
                <a:cubicBezTo>
                  <a:pt x="5896074" y="1588740"/>
                  <a:pt x="5893593" y="1591220"/>
                  <a:pt x="5893593" y="1596181"/>
                </a:cubicBezTo>
                <a:cubicBezTo>
                  <a:pt x="5893593" y="1596181"/>
                  <a:pt x="5896074" y="1596181"/>
                  <a:pt x="5901035" y="1596181"/>
                </a:cubicBezTo>
                <a:lnTo>
                  <a:pt x="5908476" y="1596181"/>
                </a:lnTo>
                <a:cubicBezTo>
                  <a:pt x="5908476" y="1591220"/>
                  <a:pt x="5905996" y="1588740"/>
                  <a:pt x="5901035" y="1588740"/>
                </a:cubicBezTo>
                <a:close/>
                <a:moveTo>
                  <a:pt x="5744765" y="1588740"/>
                </a:moveTo>
                <a:lnTo>
                  <a:pt x="5744765" y="1603623"/>
                </a:lnTo>
                <a:cubicBezTo>
                  <a:pt x="5749727" y="1608584"/>
                  <a:pt x="5754687" y="1608584"/>
                  <a:pt x="5759648" y="1603623"/>
                </a:cubicBezTo>
                <a:lnTo>
                  <a:pt x="5752207" y="1596181"/>
                </a:lnTo>
                <a:cubicBezTo>
                  <a:pt x="5752207" y="1596181"/>
                  <a:pt x="5750966" y="1594941"/>
                  <a:pt x="5748486" y="1592461"/>
                </a:cubicBezTo>
                <a:cubicBezTo>
                  <a:pt x="5746006" y="1589981"/>
                  <a:pt x="5744765" y="1588740"/>
                  <a:pt x="5744765" y="1588740"/>
                </a:cubicBezTo>
                <a:close/>
                <a:moveTo>
                  <a:pt x="1793379" y="1588740"/>
                </a:moveTo>
                <a:lnTo>
                  <a:pt x="1800820" y="1596181"/>
                </a:lnTo>
                <a:cubicBezTo>
                  <a:pt x="1800820" y="1596181"/>
                  <a:pt x="1798340" y="1596181"/>
                  <a:pt x="1793379" y="1596181"/>
                </a:cubicBezTo>
                <a:cubicBezTo>
                  <a:pt x="1793379" y="1591220"/>
                  <a:pt x="1793379" y="1588740"/>
                  <a:pt x="1793379" y="1588740"/>
                </a:cubicBezTo>
                <a:close/>
                <a:moveTo>
                  <a:pt x="1451074" y="1588740"/>
                </a:moveTo>
                <a:lnTo>
                  <a:pt x="1458516" y="1588740"/>
                </a:lnTo>
                <a:lnTo>
                  <a:pt x="1458516" y="1596181"/>
                </a:lnTo>
                <a:close/>
                <a:moveTo>
                  <a:pt x="6049863" y="1581298"/>
                </a:moveTo>
                <a:lnTo>
                  <a:pt x="6049863" y="1596181"/>
                </a:lnTo>
                <a:cubicBezTo>
                  <a:pt x="6044902" y="1596181"/>
                  <a:pt x="6042422" y="1594941"/>
                  <a:pt x="6042422" y="1592461"/>
                </a:cubicBezTo>
                <a:cubicBezTo>
                  <a:pt x="6042422" y="1589981"/>
                  <a:pt x="6042422" y="1588740"/>
                  <a:pt x="6042422" y="1588740"/>
                </a:cubicBezTo>
                <a:close/>
                <a:moveTo>
                  <a:pt x="5834062" y="1581298"/>
                </a:moveTo>
                <a:cubicBezTo>
                  <a:pt x="5834062" y="1591220"/>
                  <a:pt x="5841504" y="1596181"/>
                  <a:pt x="5856386" y="1596181"/>
                </a:cubicBezTo>
                <a:lnTo>
                  <a:pt x="5856386" y="1588740"/>
                </a:lnTo>
                <a:cubicBezTo>
                  <a:pt x="5851425" y="1588740"/>
                  <a:pt x="5848945" y="1586260"/>
                  <a:pt x="5848945" y="1581298"/>
                </a:cubicBezTo>
                <a:cubicBezTo>
                  <a:pt x="5848945" y="1581298"/>
                  <a:pt x="5846465" y="1581298"/>
                  <a:pt x="5841504" y="1581298"/>
                </a:cubicBezTo>
                <a:cubicBezTo>
                  <a:pt x="5836542" y="1581298"/>
                  <a:pt x="5834062" y="1581298"/>
                  <a:pt x="5834062" y="1581298"/>
                </a:cubicBezTo>
                <a:close/>
                <a:moveTo>
                  <a:pt x="6034980" y="1573857"/>
                </a:moveTo>
                <a:lnTo>
                  <a:pt x="6042422" y="1581298"/>
                </a:lnTo>
                <a:lnTo>
                  <a:pt x="6027539" y="1588740"/>
                </a:lnTo>
                <a:cubicBezTo>
                  <a:pt x="6027539" y="1583779"/>
                  <a:pt x="6028779" y="1581298"/>
                  <a:pt x="6031260" y="1581298"/>
                </a:cubicBezTo>
                <a:cubicBezTo>
                  <a:pt x="6033740" y="1581298"/>
                  <a:pt x="6034980" y="1578818"/>
                  <a:pt x="6034980" y="1573857"/>
                </a:cubicBezTo>
                <a:close/>
                <a:moveTo>
                  <a:pt x="1815703" y="1573857"/>
                </a:moveTo>
                <a:lnTo>
                  <a:pt x="1815703" y="1581298"/>
                </a:lnTo>
                <a:cubicBezTo>
                  <a:pt x="1815703" y="1581298"/>
                  <a:pt x="1813223" y="1581298"/>
                  <a:pt x="1808262" y="1581298"/>
                </a:cubicBezTo>
                <a:cubicBezTo>
                  <a:pt x="1808262" y="1576337"/>
                  <a:pt x="1810742" y="1573857"/>
                  <a:pt x="1815703" y="1573857"/>
                </a:cubicBezTo>
                <a:close/>
                <a:moveTo>
                  <a:pt x="1756172" y="1573857"/>
                </a:moveTo>
                <a:lnTo>
                  <a:pt x="1748731" y="1581298"/>
                </a:lnTo>
                <a:cubicBezTo>
                  <a:pt x="1748731" y="1586260"/>
                  <a:pt x="1748731" y="1588740"/>
                  <a:pt x="1748731" y="1588740"/>
                </a:cubicBezTo>
                <a:lnTo>
                  <a:pt x="1741289" y="1596181"/>
                </a:lnTo>
                <a:cubicBezTo>
                  <a:pt x="1741289" y="1596181"/>
                  <a:pt x="1743770" y="1596181"/>
                  <a:pt x="1748731" y="1596181"/>
                </a:cubicBezTo>
                <a:cubicBezTo>
                  <a:pt x="1748731" y="1591220"/>
                  <a:pt x="1748731" y="1588740"/>
                  <a:pt x="1748731" y="1588740"/>
                </a:cubicBezTo>
                <a:cubicBezTo>
                  <a:pt x="1748731" y="1588740"/>
                  <a:pt x="1749971" y="1587499"/>
                  <a:pt x="1752451" y="1585019"/>
                </a:cubicBezTo>
                <a:cubicBezTo>
                  <a:pt x="1754932" y="1582539"/>
                  <a:pt x="1756172" y="1578818"/>
                  <a:pt x="1756172" y="1573857"/>
                </a:cubicBezTo>
                <a:close/>
                <a:moveTo>
                  <a:pt x="5968008" y="1566416"/>
                </a:moveTo>
                <a:cubicBezTo>
                  <a:pt x="5972969" y="1566416"/>
                  <a:pt x="5972969" y="1571377"/>
                  <a:pt x="5968008" y="1581298"/>
                </a:cubicBezTo>
                <a:cubicBezTo>
                  <a:pt x="5968008" y="1581298"/>
                  <a:pt x="5966767" y="1580058"/>
                  <a:pt x="5964287" y="1577578"/>
                </a:cubicBezTo>
                <a:cubicBezTo>
                  <a:pt x="5961807" y="1575098"/>
                  <a:pt x="5960566" y="1572616"/>
                  <a:pt x="5960566" y="1570136"/>
                </a:cubicBezTo>
                <a:cubicBezTo>
                  <a:pt x="5960566" y="1567656"/>
                  <a:pt x="5963046" y="1566416"/>
                  <a:pt x="5968008" y="1566416"/>
                </a:cubicBezTo>
                <a:close/>
                <a:moveTo>
                  <a:pt x="2522637" y="1566416"/>
                </a:moveTo>
                <a:cubicBezTo>
                  <a:pt x="2522637" y="1566416"/>
                  <a:pt x="2520157" y="1568896"/>
                  <a:pt x="2515196" y="1573857"/>
                </a:cubicBezTo>
                <a:cubicBezTo>
                  <a:pt x="2515196" y="1573857"/>
                  <a:pt x="2517677" y="1573857"/>
                  <a:pt x="2522637" y="1573857"/>
                </a:cubicBezTo>
                <a:cubicBezTo>
                  <a:pt x="2522637" y="1568896"/>
                  <a:pt x="2522637" y="1566416"/>
                  <a:pt x="2522637" y="1566416"/>
                </a:cubicBezTo>
                <a:close/>
                <a:moveTo>
                  <a:pt x="1990576" y="1566416"/>
                </a:moveTo>
                <a:cubicBezTo>
                  <a:pt x="1988096" y="1566416"/>
                  <a:pt x="1986856" y="1568896"/>
                  <a:pt x="1986856" y="1573857"/>
                </a:cubicBezTo>
                <a:cubicBezTo>
                  <a:pt x="1986856" y="1573857"/>
                  <a:pt x="1989336" y="1573857"/>
                  <a:pt x="1994297" y="1573857"/>
                </a:cubicBezTo>
                <a:lnTo>
                  <a:pt x="1994297" y="1566416"/>
                </a:lnTo>
                <a:cubicBezTo>
                  <a:pt x="1994297" y="1566416"/>
                  <a:pt x="1993057" y="1566416"/>
                  <a:pt x="1990576" y="1566416"/>
                </a:cubicBezTo>
                <a:close/>
                <a:moveTo>
                  <a:pt x="1696641" y="1566416"/>
                </a:moveTo>
                <a:cubicBezTo>
                  <a:pt x="1696641" y="1566416"/>
                  <a:pt x="1696641" y="1568896"/>
                  <a:pt x="1696641" y="1573857"/>
                </a:cubicBezTo>
                <a:lnTo>
                  <a:pt x="1704082" y="1573857"/>
                </a:lnTo>
                <a:cubicBezTo>
                  <a:pt x="1704082" y="1568896"/>
                  <a:pt x="1701602" y="1566416"/>
                  <a:pt x="1696641" y="1566416"/>
                </a:cubicBezTo>
                <a:close/>
                <a:moveTo>
                  <a:pt x="1644551" y="1566416"/>
                </a:moveTo>
                <a:cubicBezTo>
                  <a:pt x="1644551" y="1571377"/>
                  <a:pt x="1644551" y="1573857"/>
                  <a:pt x="1644551" y="1573857"/>
                </a:cubicBezTo>
                <a:lnTo>
                  <a:pt x="1637110" y="1573857"/>
                </a:lnTo>
                <a:cubicBezTo>
                  <a:pt x="1637110" y="1568896"/>
                  <a:pt x="1639590" y="1566416"/>
                  <a:pt x="1644551" y="1566416"/>
                </a:cubicBezTo>
                <a:close/>
                <a:moveTo>
                  <a:pt x="5924289" y="1560835"/>
                </a:moveTo>
                <a:cubicBezTo>
                  <a:pt x="5924910" y="1560835"/>
                  <a:pt x="5925840" y="1561455"/>
                  <a:pt x="5927080" y="1562695"/>
                </a:cubicBezTo>
                <a:cubicBezTo>
                  <a:pt x="5929560" y="1565175"/>
                  <a:pt x="5930801" y="1566416"/>
                  <a:pt x="5930801" y="1566416"/>
                </a:cubicBezTo>
                <a:cubicBezTo>
                  <a:pt x="5925839" y="1566416"/>
                  <a:pt x="5923359" y="1565175"/>
                  <a:pt x="5923359" y="1562695"/>
                </a:cubicBezTo>
                <a:cubicBezTo>
                  <a:pt x="5923359" y="1561455"/>
                  <a:pt x="5923670" y="1560835"/>
                  <a:pt x="5924289" y="1560835"/>
                </a:cubicBezTo>
                <a:close/>
                <a:moveTo>
                  <a:pt x="5975449" y="1558974"/>
                </a:moveTo>
                <a:lnTo>
                  <a:pt x="5982890" y="1558974"/>
                </a:lnTo>
                <a:lnTo>
                  <a:pt x="5990332" y="1566416"/>
                </a:lnTo>
                <a:lnTo>
                  <a:pt x="6005215" y="1566416"/>
                </a:lnTo>
                <a:lnTo>
                  <a:pt x="6005215" y="1573857"/>
                </a:lnTo>
                <a:lnTo>
                  <a:pt x="6012656" y="1573857"/>
                </a:lnTo>
                <a:cubicBezTo>
                  <a:pt x="6017617" y="1573857"/>
                  <a:pt x="6020097" y="1576337"/>
                  <a:pt x="6020097" y="1581298"/>
                </a:cubicBezTo>
                <a:lnTo>
                  <a:pt x="6012656" y="1588740"/>
                </a:lnTo>
                <a:cubicBezTo>
                  <a:pt x="6012656" y="1588740"/>
                  <a:pt x="6010176" y="1586260"/>
                  <a:pt x="6005215" y="1581298"/>
                </a:cubicBezTo>
                <a:cubicBezTo>
                  <a:pt x="6000253" y="1581298"/>
                  <a:pt x="5997773" y="1578818"/>
                  <a:pt x="5997773" y="1573857"/>
                </a:cubicBezTo>
                <a:cubicBezTo>
                  <a:pt x="5992812" y="1573857"/>
                  <a:pt x="5990332" y="1576337"/>
                  <a:pt x="5990332" y="1581298"/>
                </a:cubicBezTo>
                <a:lnTo>
                  <a:pt x="5982890" y="1573857"/>
                </a:lnTo>
                <a:close/>
                <a:moveTo>
                  <a:pt x="2098477" y="1558974"/>
                </a:moveTo>
                <a:cubicBezTo>
                  <a:pt x="2098477" y="1563936"/>
                  <a:pt x="2098477" y="1566416"/>
                  <a:pt x="2098477" y="1566416"/>
                </a:cubicBezTo>
                <a:lnTo>
                  <a:pt x="2105918" y="1558974"/>
                </a:lnTo>
                <a:close/>
                <a:moveTo>
                  <a:pt x="2009180" y="1558974"/>
                </a:moveTo>
                <a:cubicBezTo>
                  <a:pt x="2009180" y="1563936"/>
                  <a:pt x="2011661" y="1566416"/>
                  <a:pt x="2016621" y="1566416"/>
                </a:cubicBezTo>
                <a:cubicBezTo>
                  <a:pt x="2016621" y="1561454"/>
                  <a:pt x="2016621" y="1558974"/>
                  <a:pt x="2016621" y="1558974"/>
                </a:cubicBezTo>
                <a:cubicBezTo>
                  <a:pt x="2016621" y="1558974"/>
                  <a:pt x="2014141" y="1558974"/>
                  <a:pt x="2009180" y="1558974"/>
                </a:cubicBezTo>
                <a:close/>
                <a:moveTo>
                  <a:pt x="1823145" y="1558974"/>
                </a:moveTo>
                <a:lnTo>
                  <a:pt x="1830586" y="1558974"/>
                </a:lnTo>
                <a:cubicBezTo>
                  <a:pt x="1830586" y="1558974"/>
                  <a:pt x="1828106" y="1561454"/>
                  <a:pt x="1823145" y="1566416"/>
                </a:cubicBezTo>
                <a:cubicBezTo>
                  <a:pt x="1823145" y="1561454"/>
                  <a:pt x="1823145" y="1558974"/>
                  <a:pt x="1823145" y="1558974"/>
                </a:cubicBezTo>
                <a:close/>
                <a:moveTo>
                  <a:pt x="1733848" y="1558974"/>
                </a:moveTo>
                <a:cubicBezTo>
                  <a:pt x="1733848" y="1558974"/>
                  <a:pt x="1735088" y="1558974"/>
                  <a:pt x="1737568" y="1558974"/>
                </a:cubicBezTo>
                <a:cubicBezTo>
                  <a:pt x="1740049" y="1558974"/>
                  <a:pt x="1741289" y="1560215"/>
                  <a:pt x="1741289" y="1562695"/>
                </a:cubicBezTo>
                <a:cubicBezTo>
                  <a:pt x="1741289" y="1565175"/>
                  <a:pt x="1738809" y="1566416"/>
                  <a:pt x="1733848" y="1566416"/>
                </a:cubicBezTo>
                <a:close/>
                <a:moveTo>
                  <a:pt x="1650132" y="1555254"/>
                </a:moveTo>
                <a:cubicBezTo>
                  <a:pt x="1651372" y="1555254"/>
                  <a:pt x="1651992" y="1556494"/>
                  <a:pt x="1651992" y="1558974"/>
                </a:cubicBezTo>
                <a:lnTo>
                  <a:pt x="1644551" y="1566416"/>
                </a:lnTo>
                <a:cubicBezTo>
                  <a:pt x="1644551" y="1561454"/>
                  <a:pt x="1644551" y="1558974"/>
                  <a:pt x="1644551" y="1558974"/>
                </a:cubicBezTo>
                <a:cubicBezTo>
                  <a:pt x="1647031" y="1556494"/>
                  <a:pt x="1648892" y="1555254"/>
                  <a:pt x="1650132" y="1555254"/>
                </a:cubicBezTo>
                <a:close/>
                <a:moveTo>
                  <a:pt x="5930801" y="1551533"/>
                </a:moveTo>
                <a:cubicBezTo>
                  <a:pt x="5935762" y="1551533"/>
                  <a:pt x="5938242" y="1551533"/>
                  <a:pt x="5938242" y="1551533"/>
                </a:cubicBezTo>
                <a:lnTo>
                  <a:pt x="5945683" y="1551533"/>
                </a:lnTo>
                <a:cubicBezTo>
                  <a:pt x="5950645" y="1561454"/>
                  <a:pt x="5953125" y="1568896"/>
                  <a:pt x="5953125" y="1573857"/>
                </a:cubicBezTo>
                <a:cubicBezTo>
                  <a:pt x="5953125" y="1578818"/>
                  <a:pt x="5953125" y="1581298"/>
                  <a:pt x="5953125" y="1581298"/>
                </a:cubicBezTo>
                <a:lnTo>
                  <a:pt x="5945683" y="1581298"/>
                </a:lnTo>
                <a:lnTo>
                  <a:pt x="5945683" y="1573857"/>
                </a:lnTo>
                <a:cubicBezTo>
                  <a:pt x="5945683" y="1573857"/>
                  <a:pt x="5944443" y="1572616"/>
                  <a:pt x="5941963" y="1570136"/>
                </a:cubicBezTo>
                <a:cubicBezTo>
                  <a:pt x="5939483" y="1567656"/>
                  <a:pt x="5938242" y="1563936"/>
                  <a:pt x="5938242" y="1558974"/>
                </a:cubicBezTo>
                <a:close/>
                <a:moveTo>
                  <a:pt x="5685234" y="1551533"/>
                </a:moveTo>
                <a:cubicBezTo>
                  <a:pt x="5685234" y="1556494"/>
                  <a:pt x="5685234" y="1558974"/>
                  <a:pt x="5685234" y="1558974"/>
                </a:cubicBezTo>
                <a:cubicBezTo>
                  <a:pt x="5690195" y="1558974"/>
                  <a:pt x="5692676" y="1557734"/>
                  <a:pt x="5692676" y="1555254"/>
                </a:cubicBezTo>
                <a:cubicBezTo>
                  <a:pt x="5692676" y="1552773"/>
                  <a:pt x="5692676" y="1551533"/>
                  <a:pt x="5692676" y="1551533"/>
                </a:cubicBezTo>
                <a:cubicBezTo>
                  <a:pt x="5692676" y="1551533"/>
                  <a:pt x="5690195" y="1551533"/>
                  <a:pt x="5685234" y="1551533"/>
                </a:cubicBezTo>
                <a:close/>
                <a:moveTo>
                  <a:pt x="1500657" y="1546599"/>
                </a:moveTo>
                <a:lnTo>
                  <a:pt x="1495723" y="1551533"/>
                </a:lnTo>
                <a:cubicBezTo>
                  <a:pt x="1495723" y="1551533"/>
                  <a:pt x="1496963" y="1550292"/>
                  <a:pt x="1499443" y="1547812"/>
                </a:cubicBezTo>
                <a:close/>
                <a:moveTo>
                  <a:pt x="5960566" y="1544091"/>
                </a:moveTo>
                <a:lnTo>
                  <a:pt x="5960566" y="1551533"/>
                </a:lnTo>
                <a:cubicBezTo>
                  <a:pt x="5960566" y="1556494"/>
                  <a:pt x="5959326" y="1558974"/>
                  <a:pt x="5956845" y="1558974"/>
                </a:cubicBezTo>
                <a:cubicBezTo>
                  <a:pt x="5954365" y="1558974"/>
                  <a:pt x="5953125" y="1557734"/>
                  <a:pt x="5953125" y="1555254"/>
                </a:cubicBezTo>
                <a:cubicBezTo>
                  <a:pt x="5953125" y="1552773"/>
                  <a:pt x="5955605" y="1549053"/>
                  <a:pt x="5960566" y="1544091"/>
                </a:cubicBezTo>
                <a:close/>
                <a:moveTo>
                  <a:pt x="2143125" y="1544091"/>
                </a:moveTo>
                <a:cubicBezTo>
                  <a:pt x="2143125" y="1544091"/>
                  <a:pt x="2144365" y="1544091"/>
                  <a:pt x="2146846" y="1544091"/>
                </a:cubicBezTo>
                <a:cubicBezTo>
                  <a:pt x="2149327" y="1544091"/>
                  <a:pt x="2150567" y="1546572"/>
                  <a:pt x="2150567" y="1551533"/>
                </a:cubicBezTo>
                <a:cubicBezTo>
                  <a:pt x="2145606" y="1556494"/>
                  <a:pt x="2143125" y="1554013"/>
                  <a:pt x="2143125" y="1544091"/>
                </a:cubicBezTo>
                <a:close/>
                <a:moveTo>
                  <a:pt x="2009180" y="1544091"/>
                </a:moveTo>
                <a:lnTo>
                  <a:pt x="1994297" y="1551533"/>
                </a:lnTo>
                <a:cubicBezTo>
                  <a:pt x="1994297" y="1556494"/>
                  <a:pt x="1996777" y="1557734"/>
                  <a:pt x="2001738" y="1555254"/>
                </a:cubicBezTo>
                <a:cubicBezTo>
                  <a:pt x="2006699" y="1552773"/>
                  <a:pt x="2009180" y="1551533"/>
                  <a:pt x="2009180" y="1551533"/>
                </a:cubicBezTo>
                <a:cubicBezTo>
                  <a:pt x="2009180" y="1551533"/>
                  <a:pt x="2009180" y="1549053"/>
                  <a:pt x="2009180" y="1544091"/>
                </a:cubicBezTo>
                <a:close/>
                <a:moveTo>
                  <a:pt x="1503164" y="1544091"/>
                </a:moveTo>
                <a:cubicBezTo>
                  <a:pt x="1503164" y="1544091"/>
                  <a:pt x="1502854" y="1544402"/>
                  <a:pt x="1502234" y="1545022"/>
                </a:cubicBezTo>
                <a:lnTo>
                  <a:pt x="1500657" y="1546599"/>
                </a:lnTo>
                <a:close/>
                <a:moveTo>
                  <a:pt x="2537520" y="1536650"/>
                </a:moveTo>
                <a:cubicBezTo>
                  <a:pt x="2532559" y="1536650"/>
                  <a:pt x="2530078" y="1537891"/>
                  <a:pt x="2530078" y="1540371"/>
                </a:cubicBezTo>
                <a:cubicBezTo>
                  <a:pt x="2530078" y="1542851"/>
                  <a:pt x="2530078" y="1544091"/>
                  <a:pt x="2530078" y="1544091"/>
                </a:cubicBezTo>
                <a:lnTo>
                  <a:pt x="2537520" y="1544091"/>
                </a:lnTo>
                <a:cubicBezTo>
                  <a:pt x="2537520" y="1544091"/>
                  <a:pt x="2537520" y="1541611"/>
                  <a:pt x="2537520" y="1536650"/>
                </a:cubicBezTo>
                <a:close/>
                <a:moveTo>
                  <a:pt x="1971973" y="1536650"/>
                </a:moveTo>
                <a:cubicBezTo>
                  <a:pt x="1971973" y="1536650"/>
                  <a:pt x="1959570" y="1551533"/>
                  <a:pt x="1934766" y="1581298"/>
                </a:cubicBezTo>
                <a:lnTo>
                  <a:pt x="1934766" y="1588740"/>
                </a:lnTo>
                <a:cubicBezTo>
                  <a:pt x="1944688" y="1583779"/>
                  <a:pt x="1954610" y="1576337"/>
                  <a:pt x="1964531" y="1566416"/>
                </a:cubicBezTo>
                <a:cubicBezTo>
                  <a:pt x="1974453" y="1556494"/>
                  <a:pt x="1979414" y="1546572"/>
                  <a:pt x="1979414" y="1536650"/>
                </a:cubicBezTo>
                <a:close/>
                <a:moveTo>
                  <a:pt x="1756172" y="1536650"/>
                </a:moveTo>
                <a:cubicBezTo>
                  <a:pt x="1751211" y="1536650"/>
                  <a:pt x="1748731" y="1539130"/>
                  <a:pt x="1748731" y="1544091"/>
                </a:cubicBezTo>
                <a:lnTo>
                  <a:pt x="1756172" y="1544091"/>
                </a:lnTo>
                <a:cubicBezTo>
                  <a:pt x="1756172" y="1544091"/>
                  <a:pt x="1756172" y="1541611"/>
                  <a:pt x="1756172" y="1536650"/>
                </a:cubicBezTo>
                <a:close/>
                <a:moveTo>
                  <a:pt x="1741289" y="1536650"/>
                </a:moveTo>
                <a:lnTo>
                  <a:pt x="1733848" y="1544091"/>
                </a:lnTo>
                <a:cubicBezTo>
                  <a:pt x="1728887" y="1549053"/>
                  <a:pt x="1726407" y="1554013"/>
                  <a:pt x="1726407" y="1558974"/>
                </a:cubicBezTo>
                <a:cubicBezTo>
                  <a:pt x="1721446" y="1558974"/>
                  <a:pt x="1718965" y="1561454"/>
                  <a:pt x="1718965" y="1566416"/>
                </a:cubicBezTo>
                <a:lnTo>
                  <a:pt x="1711523" y="1573857"/>
                </a:lnTo>
                <a:lnTo>
                  <a:pt x="1711523" y="1581298"/>
                </a:lnTo>
                <a:lnTo>
                  <a:pt x="1704082" y="1581298"/>
                </a:lnTo>
                <a:cubicBezTo>
                  <a:pt x="1704082" y="1586260"/>
                  <a:pt x="1706563" y="1588740"/>
                  <a:pt x="1711523" y="1588740"/>
                </a:cubicBezTo>
                <a:cubicBezTo>
                  <a:pt x="1716485" y="1588740"/>
                  <a:pt x="1720205" y="1589981"/>
                  <a:pt x="1722686" y="1592461"/>
                </a:cubicBezTo>
                <a:cubicBezTo>
                  <a:pt x="1725166" y="1594941"/>
                  <a:pt x="1727647" y="1594941"/>
                  <a:pt x="1730127" y="1592461"/>
                </a:cubicBezTo>
                <a:cubicBezTo>
                  <a:pt x="1732608" y="1589981"/>
                  <a:pt x="1733848" y="1586260"/>
                  <a:pt x="1733848" y="1581298"/>
                </a:cubicBezTo>
                <a:cubicBezTo>
                  <a:pt x="1738809" y="1576337"/>
                  <a:pt x="1738809" y="1573857"/>
                  <a:pt x="1733848" y="1573857"/>
                </a:cubicBezTo>
                <a:lnTo>
                  <a:pt x="1741289" y="1566416"/>
                </a:lnTo>
                <a:cubicBezTo>
                  <a:pt x="1746250" y="1566416"/>
                  <a:pt x="1748731" y="1566416"/>
                  <a:pt x="1748731" y="1566416"/>
                </a:cubicBezTo>
                <a:cubicBezTo>
                  <a:pt x="1748731" y="1566416"/>
                  <a:pt x="1746250" y="1563936"/>
                  <a:pt x="1741289" y="1558974"/>
                </a:cubicBezTo>
                <a:cubicBezTo>
                  <a:pt x="1736328" y="1549053"/>
                  <a:pt x="1736328" y="1541611"/>
                  <a:pt x="1741289" y="1536650"/>
                </a:cubicBezTo>
                <a:close/>
                <a:moveTo>
                  <a:pt x="5901035" y="1529209"/>
                </a:moveTo>
                <a:cubicBezTo>
                  <a:pt x="5905996" y="1529209"/>
                  <a:pt x="5908476" y="1529209"/>
                  <a:pt x="5908476" y="1529209"/>
                </a:cubicBezTo>
                <a:cubicBezTo>
                  <a:pt x="5913438" y="1534170"/>
                  <a:pt x="5918398" y="1536650"/>
                  <a:pt x="5923359" y="1536650"/>
                </a:cubicBezTo>
                <a:lnTo>
                  <a:pt x="5938242" y="1536650"/>
                </a:lnTo>
                <a:cubicBezTo>
                  <a:pt x="5938242" y="1541611"/>
                  <a:pt x="5935762" y="1544091"/>
                  <a:pt x="5930801" y="1544091"/>
                </a:cubicBezTo>
                <a:cubicBezTo>
                  <a:pt x="5925839" y="1544091"/>
                  <a:pt x="5923359" y="1547812"/>
                  <a:pt x="5923359" y="1555254"/>
                </a:cubicBezTo>
                <a:cubicBezTo>
                  <a:pt x="5923359" y="1562695"/>
                  <a:pt x="5920879" y="1563936"/>
                  <a:pt x="5915918" y="1558974"/>
                </a:cubicBezTo>
                <a:cubicBezTo>
                  <a:pt x="5910956" y="1554013"/>
                  <a:pt x="5908476" y="1549053"/>
                  <a:pt x="5908476" y="1544091"/>
                </a:cubicBezTo>
                <a:lnTo>
                  <a:pt x="5908476" y="1536650"/>
                </a:lnTo>
                <a:cubicBezTo>
                  <a:pt x="5903515" y="1536650"/>
                  <a:pt x="5901035" y="1534170"/>
                  <a:pt x="5901035" y="1529209"/>
                </a:cubicBezTo>
                <a:close/>
                <a:moveTo>
                  <a:pt x="2150567" y="1529209"/>
                </a:moveTo>
                <a:lnTo>
                  <a:pt x="2143125" y="1544091"/>
                </a:lnTo>
                <a:lnTo>
                  <a:pt x="2135684" y="1551533"/>
                </a:lnTo>
                <a:cubicBezTo>
                  <a:pt x="2150567" y="1551533"/>
                  <a:pt x="2148086" y="1556494"/>
                  <a:pt x="2128242" y="1566416"/>
                </a:cubicBezTo>
                <a:lnTo>
                  <a:pt x="2113360" y="1573857"/>
                </a:lnTo>
                <a:lnTo>
                  <a:pt x="2105918" y="1573857"/>
                </a:lnTo>
                <a:lnTo>
                  <a:pt x="2105918" y="1581298"/>
                </a:lnTo>
                <a:lnTo>
                  <a:pt x="2113360" y="1588740"/>
                </a:lnTo>
                <a:lnTo>
                  <a:pt x="2113360" y="1596181"/>
                </a:lnTo>
                <a:cubicBezTo>
                  <a:pt x="2118320" y="1591220"/>
                  <a:pt x="2125762" y="1583779"/>
                  <a:pt x="2135684" y="1573857"/>
                </a:cubicBezTo>
                <a:cubicBezTo>
                  <a:pt x="2150567" y="1563936"/>
                  <a:pt x="2159248" y="1557734"/>
                  <a:pt x="2161729" y="1555254"/>
                </a:cubicBezTo>
                <a:cubicBezTo>
                  <a:pt x="2164209" y="1552773"/>
                  <a:pt x="2162969" y="1549053"/>
                  <a:pt x="2158008" y="1544091"/>
                </a:cubicBezTo>
                <a:close/>
                <a:moveTo>
                  <a:pt x="1666875" y="1529209"/>
                </a:moveTo>
                <a:lnTo>
                  <a:pt x="1666875" y="1536650"/>
                </a:lnTo>
                <a:cubicBezTo>
                  <a:pt x="1666875" y="1541611"/>
                  <a:pt x="1666875" y="1544091"/>
                  <a:pt x="1666875" y="1544091"/>
                </a:cubicBezTo>
                <a:lnTo>
                  <a:pt x="1659434" y="1544091"/>
                </a:lnTo>
                <a:cubicBezTo>
                  <a:pt x="1659434" y="1539130"/>
                  <a:pt x="1659434" y="1536650"/>
                  <a:pt x="1659434" y="1536650"/>
                </a:cubicBezTo>
                <a:cubicBezTo>
                  <a:pt x="1659434" y="1536650"/>
                  <a:pt x="1661914" y="1534170"/>
                  <a:pt x="1666875" y="1529209"/>
                </a:cubicBezTo>
                <a:close/>
                <a:moveTo>
                  <a:pt x="2559844" y="1521767"/>
                </a:moveTo>
                <a:cubicBezTo>
                  <a:pt x="2564804" y="1521767"/>
                  <a:pt x="2567285" y="1523008"/>
                  <a:pt x="2567285" y="1525488"/>
                </a:cubicBezTo>
                <a:cubicBezTo>
                  <a:pt x="2567285" y="1527968"/>
                  <a:pt x="2564804" y="1530449"/>
                  <a:pt x="2559844" y="1532929"/>
                </a:cubicBezTo>
                <a:cubicBezTo>
                  <a:pt x="2554884" y="1535409"/>
                  <a:pt x="2552403" y="1536650"/>
                  <a:pt x="2552403" y="1536650"/>
                </a:cubicBezTo>
                <a:cubicBezTo>
                  <a:pt x="2552403" y="1536650"/>
                  <a:pt x="2549922" y="1540371"/>
                  <a:pt x="2544961" y="1547812"/>
                </a:cubicBezTo>
                <a:cubicBezTo>
                  <a:pt x="2540000" y="1555254"/>
                  <a:pt x="2537520" y="1560215"/>
                  <a:pt x="2537520" y="1562695"/>
                </a:cubicBezTo>
                <a:cubicBezTo>
                  <a:pt x="2537520" y="1565175"/>
                  <a:pt x="2542480" y="1561454"/>
                  <a:pt x="2552403" y="1551533"/>
                </a:cubicBezTo>
                <a:lnTo>
                  <a:pt x="2559844" y="1544091"/>
                </a:lnTo>
                <a:lnTo>
                  <a:pt x="2559844" y="1536650"/>
                </a:lnTo>
                <a:cubicBezTo>
                  <a:pt x="2574726" y="1536650"/>
                  <a:pt x="2582168" y="1531689"/>
                  <a:pt x="2582168" y="1521767"/>
                </a:cubicBezTo>
                <a:close/>
                <a:moveTo>
                  <a:pt x="1875235" y="1521767"/>
                </a:moveTo>
                <a:cubicBezTo>
                  <a:pt x="1880196" y="1521767"/>
                  <a:pt x="1880196" y="1524247"/>
                  <a:pt x="1875235" y="1529209"/>
                </a:cubicBezTo>
                <a:lnTo>
                  <a:pt x="1867793" y="1536650"/>
                </a:lnTo>
                <a:close/>
                <a:moveTo>
                  <a:pt x="2491941" y="1519442"/>
                </a:moveTo>
                <a:cubicBezTo>
                  <a:pt x="2490081" y="1518512"/>
                  <a:pt x="2485430" y="1521768"/>
                  <a:pt x="2477988" y="1529209"/>
                </a:cubicBezTo>
                <a:cubicBezTo>
                  <a:pt x="2477988" y="1539130"/>
                  <a:pt x="2477988" y="1545332"/>
                  <a:pt x="2477988" y="1547812"/>
                </a:cubicBezTo>
                <a:cubicBezTo>
                  <a:pt x="2477988" y="1550292"/>
                  <a:pt x="2480470" y="1549053"/>
                  <a:pt x="2485430" y="1544091"/>
                </a:cubicBezTo>
                <a:cubicBezTo>
                  <a:pt x="2490390" y="1544091"/>
                  <a:pt x="2494111" y="1541611"/>
                  <a:pt x="2496592" y="1536650"/>
                </a:cubicBezTo>
                <a:cubicBezTo>
                  <a:pt x="2499072" y="1531689"/>
                  <a:pt x="2497832" y="1526729"/>
                  <a:pt x="2492871" y="1521767"/>
                </a:cubicBezTo>
                <a:cubicBezTo>
                  <a:pt x="2492871" y="1520527"/>
                  <a:pt x="2492562" y="1519752"/>
                  <a:pt x="2491941" y="1519442"/>
                </a:cubicBezTo>
                <a:close/>
                <a:moveTo>
                  <a:pt x="5863828" y="1514326"/>
                </a:moveTo>
                <a:lnTo>
                  <a:pt x="5871269" y="1514326"/>
                </a:lnTo>
                <a:cubicBezTo>
                  <a:pt x="5871269" y="1514326"/>
                  <a:pt x="5873749" y="1514326"/>
                  <a:pt x="5878711" y="1514326"/>
                </a:cubicBezTo>
                <a:cubicBezTo>
                  <a:pt x="5873749" y="1519287"/>
                  <a:pt x="5871269" y="1521767"/>
                  <a:pt x="5871269" y="1521767"/>
                </a:cubicBezTo>
                <a:cubicBezTo>
                  <a:pt x="5871269" y="1521767"/>
                  <a:pt x="5870029" y="1520527"/>
                  <a:pt x="5867549" y="1518047"/>
                </a:cubicBezTo>
                <a:cubicBezTo>
                  <a:pt x="5865068" y="1515566"/>
                  <a:pt x="5863828" y="1514326"/>
                  <a:pt x="5863828" y="1514326"/>
                </a:cubicBezTo>
                <a:close/>
                <a:moveTo>
                  <a:pt x="5789414" y="1514326"/>
                </a:moveTo>
                <a:cubicBezTo>
                  <a:pt x="5789414" y="1514326"/>
                  <a:pt x="5786934" y="1515566"/>
                  <a:pt x="5781972" y="1518047"/>
                </a:cubicBezTo>
                <a:cubicBezTo>
                  <a:pt x="5777011" y="1520527"/>
                  <a:pt x="5777011" y="1521767"/>
                  <a:pt x="5781972" y="1521767"/>
                </a:cubicBezTo>
                <a:lnTo>
                  <a:pt x="5789414" y="1521767"/>
                </a:lnTo>
                <a:cubicBezTo>
                  <a:pt x="5789414" y="1521767"/>
                  <a:pt x="5791894" y="1521767"/>
                  <a:pt x="5796855" y="1521767"/>
                </a:cubicBezTo>
                <a:close/>
                <a:moveTo>
                  <a:pt x="6012656" y="1506884"/>
                </a:moveTo>
                <a:lnTo>
                  <a:pt x="6027539" y="1521767"/>
                </a:lnTo>
                <a:cubicBezTo>
                  <a:pt x="6027539" y="1521767"/>
                  <a:pt x="6025059" y="1521767"/>
                  <a:pt x="6020097" y="1521767"/>
                </a:cubicBezTo>
                <a:close/>
                <a:moveTo>
                  <a:pt x="5774531" y="1506884"/>
                </a:moveTo>
                <a:cubicBezTo>
                  <a:pt x="5774531" y="1506884"/>
                  <a:pt x="5774531" y="1509364"/>
                  <a:pt x="5774531" y="1514326"/>
                </a:cubicBezTo>
                <a:cubicBezTo>
                  <a:pt x="5779492" y="1514326"/>
                  <a:pt x="5781972" y="1514326"/>
                  <a:pt x="5781972" y="1514326"/>
                </a:cubicBezTo>
                <a:close/>
                <a:moveTo>
                  <a:pt x="2128242" y="1506884"/>
                </a:moveTo>
                <a:lnTo>
                  <a:pt x="2120801" y="1521767"/>
                </a:lnTo>
                <a:cubicBezTo>
                  <a:pt x="2115840" y="1521767"/>
                  <a:pt x="2112119" y="1524247"/>
                  <a:pt x="2109639" y="1529209"/>
                </a:cubicBezTo>
                <a:cubicBezTo>
                  <a:pt x="2107158" y="1534170"/>
                  <a:pt x="2103437" y="1539130"/>
                  <a:pt x="2098477" y="1544091"/>
                </a:cubicBezTo>
                <a:lnTo>
                  <a:pt x="2091035" y="1551533"/>
                </a:lnTo>
                <a:cubicBezTo>
                  <a:pt x="2086075" y="1546572"/>
                  <a:pt x="2089795" y="1537891"/>
                  <a:pt x="2102197" y="1525488"/>
                </a:cubicBezTo>
                <a:cubicBezTo>
                  <a:pt x="2114600" y="1513085"/>
                  <a:pt x="2123282" y="1506884"/>
                  <a:pt x="2128242" y="1506884"/>
                </a:cubicBezTo>
                <a:close/>
                <a:moveTo>
                  <a:pt x="1637110" y="1506884"/>
                </a:moveTo>
                <a:cubicBezTo>
                  <a:pt x="1637110" y="1511846"/>
                  <a:pt x="1627188" y="1524247"/>
                  <a:pt x="1607344" y="1544091"/>
                </a:cubicBezTo>
                <a:cubicBezTo>
                  <a:pt x="1587500" y="1563936"/>
                  <a:pt x="1577578" y="1573857"/>
                  <a:pt x="1577578" y="1573857"/>
                </a:cubicBezTo>
                <a:lnTo>
                  <a:pt x="1577578" y="1566416"/>
                </a:lnTo>
                <a:cubicBezTo>
                  <a:pt x="1577578" y="1566416"/>
                  <a:pt x="1582539" y="1560215"/>
                  <a:pt x="1592461" y="1547812"/>
                </a:cubicBezTo>
                <a:cubicBezTo>
                  <a:pt x="1602383" y="1535409"/>
                  <a:pt x="1612305" y="1525488"/>
                  <a:pt x="1622227" y="1518047"/>
                </a:cubicBezTo>
                <a:cubicBezTo>
                  <a:pt x="1632149" y="1510605"/>
                  <a:pt x="1637110" y="1506884"/>
                  <a:pt x="1637110" y="1506884"/>
                </a:cubicBezTo>
                <a:close/>
                <a:moveTo>
                  <a:pt x="5983821" y="1502234"/>
                </a:moveTo>
                <a:cubicBezTo>
                  <a:pt x="5984441" y="1501614"/>
                  <a:pt x="5985371" y="1501924"/>
                  <a:pt x="5986611" y="1503164"/>
                </a:cubicBezTo>
                <a:cubicBezTo>
                  <a:pt x="5989091" y="1505644"/>
                  <a:pt x="5990332" y="1506884"/>
                  <a:pt x="5990332" y="1506884"/>
                </a:cubicBezTo>
                <a:cubicBezTo>
                  <a:pt x="5990332" y="1506884"/>
                  <a:pt x="5987852" y="1506884"/>
                  <a:pt x="5982890" y="1506884"/>
                </a:cubicBezTo>
                <a:cubicBezTo>
                  <a:pt x="5982890" y="1504404"/>
                  <a:pt x="5983201" y="1502854"/>
                  <a:pt x="5983821" y="1502234"/>
                </a:cubicBezTo>
                <a:close/>
                <a:moveTo>
                  <a:pt x="2621003" y="1502234"/>
                </a:moveTo>
                <a:cubicBezTo>
                  <a:pt x="2618678" y="1502234"/>
                  <a:pt x="2615655" y="1505024"/>
                  <a:pt x="2611933" y="1510605"/>
                </a:cubicBezTo>
                <a:cubicBezTo>
                  <a:pt x="2606974" y="1518047"/>
                  <a:pt x="2604492" y="1523008"/>
                  <a:pt x="2604492" y="1525488"/>
                </a:cubicBezTo>
                <a:cubicBezTo>
                  <a:pt x="2604492" y="1527968"/>
                  <a:pt x="2606974" y="1526729"/>
                  <a:pt x="2611933" y="1521767"/>
                </a:cubicBezTo>
                <a:cubicBezTo>
                  <a:pt x="2611933" y="1516806"/>
                  <a:pt x="2613174" y="1513085"/>
                  <a:pt x="2615655" y="1510605"/>
                </a:cubicBezTo>
                <a:cubicBezTo>
                  <a:pt x="2618135" y="1508125"/>
                  <a:pt x="2619375" y="1506884"/>
                  <a:pt x="2619375" y="1506884"/>
                </a:cubicBezTo>
                <a:cubicBezTo>
                  <a:pt x="2624336" y="1506884"/>
                  <a:pt x="2625576" y="1505644"/>
                  <a:pt x="2623096" y="1503164"/>
                </a:cubicBezTo>
                <a:cubicBezTo>
                  <a:pt x="2622476" y="1502544"/>
                  <a:pt x="2621778" y="1502234"/>
                  <a:pt x="2621003" y="1502234"/>
                </a:cubicBezTo>
                <a:close/>
                <a:moveTo>
                  <a:pt x="5819179" y="1499443"/>
                </a:moveTo>
                <a:cubicBezTo>
                  <a:pt x="5824141" y="1499443"/>
                  <a:pt x="5826621" y="1499443"/>
                  <a:pt x="5826621" y="1499443"/>
                </a:cubicBezTo>
                <a:lnTo>
                  <a:pt x="5826621" y="1506884"/>
                </a:lnTo>
                <a:close/>
                <a:moveTo>
                  <a:pt x="2515196" y="1499443"/>
                </a:moveTo>
                <a:cubicBezTo>
                  <a:pt x="2515196" y="1499443"/>
                  <a:pt x="2515196" y="1501923"/>
                  <a:pt x="2515196" y="1506884"/>
                </a:cubicBezTo>
                <a:cubicBezTo>
                  <a:pt x="2510234" y="1506884"/>
                  <a:pt x="2507754" y="1509364"/>
                  <a:pt x="2507754" y="1514326"/>
                </a:cubicBezTo>
                <a:lnTo>
                  <a:pt x="2522637" y="1514326"/>
                </a:lnTo>
                <a:cubicBezTo>
                  <a:pt x="2522637" y="1514326"/>
                  <a:pt x="2522637" y="1511846"/>
                  <a:pt x="2522637" y="1506884"/>
                </a:cubicBezTo>
                <a:cubicBezTo>
                  <a:pt x="2517677" y="1501923"/>
                  <a:pt x="2515196" y="1499443"/>
                  <a:pt x="2515196" y="1499443"/>
                </a:cubicBezTo>
                <a:close/>
                <a:moveTo>
                  <a:pt x="2557983" y="1495722"/>
                </a:moveTo>
                <a:cubicBezTo>
                  <a:pt x="2556744" y="1495722"/>
                  <a:pt x="2554883" y="1496962"/>
                  <a:pt x="2552403" y="1499443"/>
                </a:cubicBezTo>
                <a:lnTo>
                  <a:pt x="2559844" y="1499443"/>
                </a:lnTo>
                <a:cubicBezTo>
                  <a:pt x="2559844" y="1496962"/>
                  <a:pt x="2559224" y="1495722"/>
                  <a:pt x="2557983" y="1495722"/>
                </a:cubicBezTo>
                <a:close/>
                <a:moveTo>
                  <a:pt x="1800820" y="1492002"/>
                </a:moveTo>
                <a:cubicBezTo>
                  <a:pt x="1800820" y="1496963"/>
                  <a:pt x="1802061" y="1499443"/>
                  <a:pt x="1804541" y="1499443"/>
                </a:cubicBezTo>
                <a:cubicBezTo>
                  <a:pt x="1807022" y="1499443"/>
                  <a:pt x="1808262" y="1496963"/>
                  <a:pt x="1808262" y="1492002"/>
                </a:cubicBezTo>
                <a:close/>
                <a:moveTo>
                  <a:pt x="5930801" y="1484560"/>
                </a:moveTo>
                <a:lnTo>
                  <a:pt x="5938242" y="1484560"/>
                </a:lnTo>
                <a:cubicBezTo>
                  <a:pt x="5938242" y="1489522"/>
                  <a:pt x="5940722" y="1492002"/>
                  <a:pt x="5945683" y="1492002"/>
                </a:cubicBezTo>
                <a:lnTo>
                  <a:pt x="5938242" y="1492002"/>
                </a:lnTo>
                <a:close/>
                <a:moveTo>
                  <a:pt x="2105918" y="1484560"/>
                </a:moveTo>
                <a:cubicBezTo>
                  <a:pt x="2105918" y="1484560"/>
                  <a:pt x="2105918" y="1487040"/>
                  <a:pt x="2105918" y="1492002"/>
                </a:cubicBezTo>
                <a:cubicBezTo>
                  <a:pt x="2100957" y="1501923"/>
                  <a:pt x="2097237" y="1508125"/>
                  <a:pt x="2094756" y="1510605"/>
                </a:cubicBezTo>
                <a:cubicBezTo>
                  <a:pt x="2092275" y="1513085"/>
                  <a:pt x="2088555" y="1514326"/>
                  <a:pt x="2083594" y="1514326"/>
                </a:cubicBezTo>
                <a:cubicBezTo>
                  <a:pt x="2078633" y="1514326"/>
                  <a:pt x="2076152" y="1511846"/>
                  <a:pt x="2076152" y="1506884"/>
                </a:cubicBezTo>
                <a:cubicBezTo>
                  <a:pt x="2076152" y="1506884"/>
                  <a:pt x="2078633" y="1506884"/>
                  <a:pt x="2083594" y="1506884"/>
                </a:cubicBezTo>
                <a:cubicBezTo>
                  <a:pt x="2088555" y="1506884"/>
                  <a:pt x="2091035" y="1505644"/>
                  <a:pt x="2091035" y="1503164"/>
                </a:cubicBezTo>
                <a:cubicBezTo>
                  <a:pt x="2091035" y="1500684"/>
                  <a:pt x="2088555" y="1499443"/>
                  <a:pt x="2083594" y="1499443"/>
                </a:cubicBezTo>
                <a:cubicBezTo>
                  <a:pt x="2083594" y="1494482"/>
                  <a:pt x="2086075" y="1492002"/>
                  <a:pt x="2091035" y="1492002"/>
                </a:cubicBezTo>
                <a:cubicBezTo>
                  <a:pt x="2100957" y="1487040"/>
                  <a:pt x="2105918" y="1484560"/>
                  <a:pt x="2105918" y="1484560"/>
                </a:cubicBezTo>
                <a:close/>
                <a:moveTo>
                  <a:pt x="5968008" y="1477119"/>
                </a:moveTo>
                <a:cubicBezTo>
                  <a:pt x="5968008" y="1482080"/>
                  <a:pt x="5968008" y="1485801"/>
                  <a:pt x="5968008" y="1488281"/>
                </a:cubicBezTo>
                <a:cubicBezTo>
                  <a:pt x="5968008" y="1490761"/>
                  <a:pt x="5966767" y="1490761"/>
                  <a:pt x="5964287" y="1488281"/>
                </a:cubicBezTo>
                <a:cubicBezTo>
                  <a:pt x="5961807" y="1485801"/>
                  <a:pt x="5960566" y="1484560"/>
                  <a:pt x="5960566" y="1484560"/>
                </a:cubicBezTo>
                <a:close/>
                <a:moveTo>
                  <a:pt x="2634258" y="1477119"/>
                </a:moveTo>
                <a:lnTo>
                  <a:pt x="2619375" y="1484560"/>
                </a:lnTo>
                <a:cubicBezTo>
                  <a:pt x="2624336" y="1484560"/>
                  <a:pt x="2628056" y="1484560"/>
                  <a:pt x="2630537" y="1484560"/>
                </a:cubicBezTo>
                <a:cubicBezTo>
                  <a:pt x="2633018" y="1484560"/>
                  <a:pt x="2634258" y="1484560"/>
                  <a:pt x="2634258" y="1484560"/>
                </a:cubicBezTo>
                <a:cubicBezTo>
                  <a:pt x="2634258" y="1484560"/>
                  <a:pt x="2634258" y="1482080"/>
                  <a:pt x="2634258" y="1477119"/>
                </a:cubicBezTo>
                <a:close/>
                <a:moveTo>
                  <a:pt x="2284512" y="1477119"/>
                </a:moveTo>
                <a:lnTo>
                  <a:pt x="2284512" y="1484560"/>
                </a:lnTo>
                <a:cubicBezTo>
                  <a:pt x="2289473" y="1484560"/>
                  <a:pt x="2291953" y="1484560"/>
                  <a:pt x="2291953" y="1484560"/>
                </a:cubicBezTo>
                <a:close/>
                <a:moveTo>
                  <a:pt x="1852910" y="1477119"/>
                </a:moveTo>
                <a:cubicBezTo>
                  <a:pt x="1852910" y="1482080"/>
                  <a:pt x="1852910" y="1484560"/>
                  <a:pt x="1852910" y="1484560"/>
                </a:cubicBezTo>
                <a:lnTo>
                  <a:pt x="1860352" y="1477119"/>
                </a:lnTo>
                <a:close/>
                <a:moveTo>
                  <a:pt x="5938242" y="1469677"/>
                </a:moveTo>
                <a:cubicBezTo>
                  <a:pt x="5938242" y="1469677"/>
                  <a:pt x="5940722" y="1470918"/>
                  <a:pt x="5945683" y="1473398"/>
                </a:cubicBezTo>
                <a:cubicBezTo>
                  <a:pt x="5950645" y="1475878"/>
                  <a:pt x="5953125" y="1477119"/>
                  <a:pt x="5953125" y="1477119"/>
                </a:cubicBezTo>
                <a:lnTo>
                  <a:pt x="5938242" y="1477119"/>
                </a:lnTo>
                <a:close/>
                <a:moveTo>
                  <a:pt x="5893593" y="1469677"/>
                </a:moveTo>
                <a:cubicBezTo>
                  <a:pt x="5893593" y="1474639"/>
                  <a:pt x="5896074" y="1477119"/>
                  <a:pt x="5901035" y="1477119"/>
                </a:cubicBezTo>
                <a:lnTo>
                  <a:pt x="5893593" y="1477119"/>
                </a:lnTo>
                <a:cubicBezTo>
                  <a:pt x="5888632" y="1477119"/>
                  <a:pt x="5888632" y="1474639"/>
                  <a:pt x="5893593" y="1469677"/>
                </a:cubicBezTo>
                <a:close/>
                <a:moveTo>
                  <a:pt x="5915918" y="1462236"/>
                </a:moveTo>
                <a:cubicBezTo>
                  <a:pt x="5920879" y="1462236"/>
                  <a:pt x="5923359" y="1464716"/>
                  <a:pt x="5923359" y="1469677"/>
                </a:cubicBezTo>
                <a:cubicBezTo>
                  <a:pt x="5918398" y="1469677"/>
                  <a:pt x="5915918" y="1469677"/>
                  <a:pt x="5915918" y="1469677"/>
                </a:cubicBezTo>
                <a:close/>
                <a:moveTo>
                  <a:pt x="2656582" y="1462236"/>
                </a:moveTo>
                <a:cubicBezTo>
                  <a:pt x="2651621" y="1462236"/>
                  <a:pt x="2646660" y="1464716"/>
                  <a:pt x="2641700" y="1469677"/>
                </a:cubicBezTo>
                <a:lnTo>
                  <a:pt x="2634258" y="1492002"/>
                </a:lnTo>
                <a:lnTo>
                  <a:pt x="2634258" y="1499443"/>
                </a:lnTo>
                <a:cubicBezTo>
                  <a:pt x="2639218" y="1499443"/>
                  <a:pt x="2641700" y="1498202"/>
                  <a:pt x="2641700" y="1495722"/>
                </a:cubicBezTo>
                <a:cubicBezTo>
                  <a:pt x="2641700" y="1493242"/>
                  <a:pt x="2644181" y="1492002"/>
                  <a:pt x="2649141" y="1492002"/>
                </a:cubicBezTo>
                <a:lnTo>
                  <a:pt x="2649141" y="1469677"/>
                </a:lnTo>
                <a:cubicBezTo>
                  <a:pt x="2649141" y="1464716"/>
                  <a:pt x="2651621" y="1462236"/>
                  <a:pt x="2656582" y="1462236"/>
                </a:cubicBezTo>
                <a:close/>
                <a:moveTo>
                  <a:pt x="2262187" y="1462236"/>
                </a:moveTo>
                <a:cubicBezTo>
                  <a:pt x="2262187" y="1462236"/>
                  <a:pt x="2264668" y="1462236"/>
                  <a:pt x="2269630" y="1462236"/>
                </a:cubicBezTo>
                <a:cubicBezTo>
                  <a:pt x="2269630" y="1467197"/>
                  <a:pt x="2269630" y="1469677"/>
                  <a:pt x="2269630" y="1469677"/>
                </a:cubicBezTo>
                <a:close/>
                <a:moveTo>
                  <a:pt x="2150567" y="1462236"/>
                </a:moveTo>
                <a:cubicBezTo>
                  <a:pt x="2155527" y="1462236"/>
                  <a:pt x="2158008" y="1464716"/>
                  <a:pt x="2158008" y="1469677"/>
                </a:cubicBezTo>
                <a:lnTo>
                  <a:pt x="2150567" y="1469677"/>
                </a:lnTo>
                <a:cubicBezTo>
                  <a:pt x="2145606" y="1469677"/>
                  <a:pt x="2143125" y="1469677"/>
                  <a:pt x="2143125" y="1469677"/>
                </a:cubicBezTo>
                <a:close/>
                <a:moveTo>
                  <a:pt x="2128242" y="1462236"/>
                </a:moveTo>
                <a:cubicBezTo>
                  <a:pt x="2128242" y="1467197"/>
                  <a:pt x="2128242" y="1469677"/>
                  <a:pt x="2128242" y="1469677"/>
                </a:cubicBezTo>
                <a:cubicBezTo>
                  <a:pt x="2128242" y="1474639"/>
                  <a:pt x="2127002" y="1477119"/>
                  <a:pt x="2124522" y="1477119"/>
                </a:cubicBezTo>
                <a:cubicBezTo>
                  <a:pt x="2122041" y="1477119"/>
                  <a:pt x="2120801" y="1479599"/>
                  <a:pt x="2120801" y="1484560"/>
                </a:cubicBezTo>
                <a:cubicBezTo>
                  <a:pt x="2115840" y="1484560"/>
                  <a:pt x="2112119" y="1483320"/>
                  <a:pt x="2109639" y="1480839"/>
                </a:cubicBezTo>
                <a:cubicBezTo>
                  <a:pt x="2107158" y="1478359"/>
                  <a:pt x="2109639" y="1474639"/>
                  <a:pt x="2117080" y="1469677"/>
                </a:cubicBezTo>
                <a:cubicBezTo>
                  <a:pt x="2124522" y="1464716"/>
                  <a:pt x="2128242" y="1462236"/>
                  <a:pt x="2128242" y="1462236"/>
                </a:cubicBezTo>
                <a:close/>
                <a:moveTo>
                  <a:pt x="1860352" y="1462236"/>
                </a:moveTo>
                <a:lnTo>
                  <a:pt x="1852910" y="1469677"/>
                </a:lnTo>
                <a:lnTo>
                  <a:pt x="1860352" y="1469677"/>
                </a:lnTo>
                <a:cubicBezTo>
                  <a:pt x="1865313" y="1464716"/>
                  <a:pt x="1865313" y="1462236"/>
                  <a:pt x="1860352" y="1462236"/>
                </a:cubicBezTo>
                <a:close/>
                <a:moveTo>
                  <a:pt x="1748731" y="1462236"/>
                </a:moveTo>
                <a:lnTo>
                  <a:pt x="1748731" y="1469677"/>
                </a:lnTo>
                <a:cubicBezTo>
                  <a:pt x="1753692" y="1469677"/>
                  <a:pt x="1756172" y="1469677"/>
                  <a:pt x="1756172" y="1469677"/>
                </a:cubicBezTo>
                <a:close/>
                <a:moveTo>
                  <a:pt x="1875235" y="1454795"/>
                </a:moveTo>
                <a:lnTo>
                  <a:pt x="1867793" y="1462236"/>
                </a:lnTo>
                <a:cubicBezTo>
                  <a:pt x="1872754" y="1467197"/>
                  <a:pt x="1875235" y="1469677"/>
                  <a:pt x="1875235" y="1469677"/>
                </a:cubicBezTo>
                <a:cubicBezTo>
                  <a:pt x="1875235" y="1469677"/>
                  <a:pt x="1875235" y="1467197"/>
                  <a:pt x="1875235" y="1462236"/>
                </a:cubicBezTo>
                <a:close/>
                <a:moveTo>
                  <a:pt x="5908476" y="1447353"/>
                </a:moveTo>
                <a:cubicBezTo>
                  <a:pt x="5913438" y="1447353"/>
                  <a:pt x="5918398" y="1448594"/>
                  <a:pt x="5923359" y="1451074"/>
                </a:cubicBezTo>
                <a:cubicBezTo>
                  <a:pt x="5928320" y="1453554"/>
                  <a:pt x="5932041" y="1454795"/>
                  <a:pt x="5934521" y="1454795"/>
                </a:cubicBezTo>
                <a:cubicBezTo>
                  <a:pt x="5937001" y="1454795"/>
                  <a:pt x="5939483" y="1454795"/>
                  <a:pt x="5941963" y="1454795"/>
                </a:cubicBezTo>
                <a:cubicBezTo>
                  <a:pt x="5944443" y="1454795"/>
                  <a:pt x="5948163" y="1454795"/>
                  <a:pt x="5953125" y="1454795"/>
                </a:cubicBezTo>
                <a:cubicBezTo>
                  <a:pt x="5953125" y="1454795"/>
                  <a:pt x="5955605" y="1456035"/>
                  <a:pt x="5960566" y="1458515"/>
                </a:cubicBezTo>
                <a:cubicBezTo>
                  <a:pt x="5965527" y="1460995"/>
                  <a:pt x="5966767" y="1463477"/>
                  <a:pt x="5964287" y="1465957"/>
                </a:cubicBezTo>
                <a:cubicBezTo>
                  <a:pt x="5961807" y="1468437"/>
                  <a:pt x="5953125" y="1467197"/>
                  <a:pt x="5938242" y="1462236"/>
                </a:cubicBezTo>
                <a:cubicBezTo>
                  <a:pt x="5923359" y="1457275"/>
                  <a:pt x="5914677" y="1456035"/>
                  <a:pt x="5912197" y="1458515"/>
                </a:cubicBezTo>
                <a:cubicBezTo>
                  <a:pt x="5909717" y="1460995"/>
                  <a:pt x="5905996" y="1462236"/>
                  <a:pt x="5901035" y="1462236"/>
                </a:cubicBezTo>
                <a:lnTo>
                  <a:pt x="5901035" y="1454795"/>
                </a:lnTo>
                <a:close/>
                <a:moveTo>
                  <a:pt x="2574726" y="1447353"/>
                </a:moveTo>
                <a:lnTo>
                  <a:pt x="2559844" y="1454795"/>
                </a:lnTo>
                <a:lnTo>
                  <a:pt x="2537520" y="1484560"/>
                </a:lnTo>
                <a:lnTo>
                  <a:pt x="2552403" y="1477119"/>
                </a:lnTo>
                <a:cubicBezTo>
                  <a:pt x="2557363" y="1477119"/>
                  <a:pt x="2559844" y="1477119"/>
                  <a:pt x="2559844" y="1477119"/>
                </a:cubicBezTo>
                <a:lnTo>
                  <a:pt x="2567285" y="1484560"/>
                </a:lnTo>
                <a:cubicBezTo>
                  <a:pt x="2567285" y="1484560"/>
                  <a:pt x="2567285" y="1482080"/>
                  <a:pt x="2567285" y="1477119"/>
                </a:cubicBezTo>
                <a:cubicBezTo>
                  <a:pt x="2562324" y="1477119"/>
                  <a:pt x="2559844" y="1473398"/>
                  <a:pt x="2559844" y="1465957"/>
                </a:cubicBezTo>
                <a:cubicBezTo>
                  <a:pt x="2559844" y="1458515"/>
                  <a:pt x="2562324" y="1454795"/>
                  <a:pt x="2567285" y="1454795"/>
                </a:cubicBezTo>
                <a:cubicBezTo>
                  <a:pt x="2572247" y="1454795"/>
                  <a:pt x="2574726" y="1452314"/>
                  <a:pt x="2574726" y="1447353"/>
                </a:cubicBezTo>
                <a:close/>
                <a:moveTo>
                  <a:pt x="1592461" y="1447353"/>
                </a:moveTo>
                <a:cubicBezTo>
                  <a:pt x="1597422" y="1447353"/>
                  <a:pt x="1599903" y="1449833"/>
                  <a:pt x="1599903" y="1454795"/>
                </a:cubicBezTo>
                <a:lnTo>
                  <a:pt x="1592461" y="1454795"/>
                </a:lnTo>
                <a:cubicBezTo>
                  <a:pt x="1592461" y="1449833"/>
                  <a:pt x="1592461" y="1447353"/>
                  <a:pt x="1592461" y="1447353"/>
                </a:cubicBezTo>
                <a:close/>
                <a:moveTo>
                  <a:pt x="5960566" y="1439912"/>
                </a:moveTo>
                <a:cubicBezTo>
                  <a:pt x="5960566" y="1439912"/>
                  <a:pt x="5961807" y="1439912"/>
                  <a:pt x="5964287" y="1439912"/>
                </a:cubicBezTo>
                <a:cubicBezTo>
                  <a:pt x="5966767" y="1439912"/>
                  <a:pt x="5968008" y="1442392"/>
                  <a:pt x="5968008" y="1447353"/>
                </a:cubicBezTo>
                <a:lnTo>
                  <a:pt x="5960566" y="1447353"/>
                </a:lnTo>
                <a:close/>
                <a:moveTo>
                  <a:pt x="2344043" y="1439912"/>
                </a:moveTo>
                <a:cubicBezTo>
                  <a:pt x="2344043" y="1444873"/>
                  <a:pt x="2341563" y="1447353"/>
                  <a:pt x="2336601" y="1447353"/>
                </a:cubicBezTo>
                <a:lnTo>
                  <a:pt x="2336601" y="1462236"/>
                </a:lnTo>
                <a:lnTo>
                  <a:pt x="2351484" y="1462236"/>
                </a:lnTo>
                <a:cubicBezTo>
                  <a:pt x="2351484" y="1457275"/>
                  <a:pt x="2353965" y="1454795"/>
                  <a:pt x="2358926" y="1454795"/>
                </a:cubicBezTo>
                <a:cubicBezTo>
                  <a:pt x="2358926" y="1454795"/>
                  <a:pt x="2361406" y="1454795"/>
                  <a:pt x="2366367" y="1454795"/>
                </a:cubicBezTo>
                <a:lnTo>
                  <a:pt x="2358926" y="1439912"/>
                </a:lnTo>
                <a:close/>
                <a:moveTo>
                  <a:pt x="1957090" y="1439912"/>
                </a:moveTo>
                <a:cubicBezTo>
                  <a:pt x="1962051" y="1439912"/>
                  <a:pt x="1964531" y="1439912"/>
                  <a:pt x="1964531" y="1439912"/>
                </a:cubicBezTo>
                <a:cubicBezTo>
                  <a:pt x="1964531" y="1444873"/>
                  <a:pt x="1963291" y="1447353"/>
                  <a:pt x="1960811" y="1447353"/>
                </a:cubicBezTo>
                <a:cubicBezTo>
                  <a:pt x="1958330" y="1447353"/>
                  <a:pt x="1957090" y="1447353"/>
                  <a:pt x="1957090" y="1447353"/>
                </a:cubicBezTo>
                <a:cubicBezTo>
                  <a:pt x="1957090" y="1447353"/>
                  <a:pt x="1957090" y="1444873"/>
                  <a:pt x="1957090" y="1439912"/>
                </a:cubicBezTo>
                <a:close/>
                <a:moveTo>
                  <a:pt x="5886152" y="1432470"/>
                </a:moveTo>
                <a:cubicBezTo>
                  <a:pt x="5886152" y="1432470"/>
                  <a:pt x="5887393" y="1432470"/>
                  <a:pt x="5889873" y="1432470"/>
                </a:cubicBezTo>
                <a:cubicBezTo>
                  <a:pt x="5892353" y="1432470"/>
                  <a:pt x="5893593" y="1434950"/>
                  <a:pt x="5893593" y="1439912"/>
                </a:cubicBezTo>
                <a:cubicBezTo>
                  <a:pt x="5893593" y="1439912"/>
                  <a:pt x="5891113" y="1439912"/>
                  <a:pt x="5886152" y="1439912"/>
                </a:cubicBezTo>
                <a:cubicBezTo>
                  <a:pt x="5881191" y="1439912"/>
                  <a:pt x="5878711" y="1438671"/>
                  <a:pt x="5878711" y="1436191"/>
                </a:cubicBezTo>
                <a:cubicBezTo>
                  <a:pt x="5878711" y="1433711"/>
                  <a:pt x="5881191" y="1432470"/>
                  <a:pt x="5886152" y="1432470"/>
                </a:cubicBezTo>
                <a:close/>
                <a:moveTo>
                  <a:pt x="2857501" y="1432470"/>
                </a:moveTo>
                <a:cubicBezTo>
                  <a:pt x="2852539" y="1432470"/>
                  <a:pt x="2850058" y="1433711"/>
                  <a:pt x="2850058" y="1436191"/>
                </a:cubicBezTo>
                <a:cubicBezTo>
                  <a:pt x="2850058" y="1438671"/>
                  <a:pt x="2850058" y="1439912"/>
                  <a:pt x="2850058" y="1439912"/>
                </a:cubicBezTo>
                <a:cubicBezTo>
                  <a:pt x="2850058" y="1449833"/>
                  <a:pt x="2852539" y="1449833"/>
                  <a:pt x="2857501" y="1439912"/>
                </a:cubicBezTo>
                <a:close/>
                <a:moveTo>
                  <a:pt x="2671465" y="1432470"/>
                </a:moveTo>
                <a:cubicBezTo>
                  <a:pt x="2671465" y="1432470"/>
                  <a:pt x="2670225" y="1433711"/>
                  <a:pt x="2667745" y="1436191"/>
                </a:cubicBezTo>
                <a:cubicBezTo>
                  <a:pt x="2665263" y="1438671"/>
                  <a:pt x="2664023" y="1442392"/>
                  <a:pt x="2664023" y="1447353"/>
                </a:cubicBezTo>
                <a:lnTo>
                  <a:pt x="2671465" y="1447353"/>
                </a:lnTo>
                <a:close/>
                <a:moveTo>
                  <a:pt x="2299394" y="1432470"/>
                </a:moveTo>
                <a:lnTo>
                  <a:pt x="2314277" y="1432470"/>
                </a:lnTo>
                <a:lnTo>
                  <a:pt x="2299394" y="1439912"/>
                </a:lnTo>
                <a:cubicBezTo>
                  <a:pt x="2294434" y="1439912"/>
                  <a:pt x="2294434" y="1437432"/>
                  <a:pt x="2299394" y="1432470"/>
                </a:cubicBezTo>
                <a:close/>
                <a:moveTo>
                  <a:pt x="2239863" y="1432470"/>
                </a:moveTo>
                <a:cubicBezTo>
                  <a:pt x="2244824" y="1432470"/>
                  <a:pt x="2246065" y="1434950"/>
                  <a:pt x="2243585" y="1439912"/>
                </a:cubicBezTo>
                <a:cubicBezTo>
                  <a:pt x="2241104" y="1444873"/>
                  <a:pt x="2237383" y="1444873"/>
                  <a:pt x="2232423" y="1439912"/>
                </a:cubicBezTo>
                <a:close/>
                <a:moveTo>
                  <a:pt x="1918023" y="1428750"/>
                </a:moveTo>
                <a:cubicBezTo>
                  <a:pt x="1916782" y="1428750"/>
                  <a:pt x="1914922" y="1429990"/>
                  <a:pt x="1912442" y="1432470"/>
                </a:cubicBezTo>
                <a:cubicBezTo>
                  <a:pt x="1912442" y="1432470"/>
                  <a:pt x="1909961" y="1434950"/>
                  <a:pt x="1905000" y="1439912"/>
                </a:cubicBezTo>
                <a:cubicBezTo>
                  <a:pt x="1900039" y="1444873"/>
                  <a:pt x="1897559" y="1449833"/>
                  <a:pt x="1897559" y="1454795"/>
                </a:cubicBezTo>
                <a:lnTo>
                  <a:pt x="1912442" y="1447353"/>
                </a:lnTo>
                <a:lnTo>
                  <a:pt x="1912442" y="1439912"/>
                </a:lnTo>
                <a:lnTo>
                  <a:pt x="1919883" y="1439912"/>
                </a:lnTo>
                <a:cubicBezTo>
                  <a:pt x="1919883" y="1439912"/>
                  <a:pt x="1919883" y="1437432"/>
                  <a:pt x="1919883" y="1432470"/>
                </a:cubicBezTo>
                <a:cubicBezTo>
                  <a:pt x="1919883" y="1429990"/>
                  <a:pt x="1919263" y="1428750"/>
                  <a:pt x="1918023" y="1428750"/>
                </a:cubicBezTo>
                <a:close/>
                <a:moveTo>
                  <a:pt x="5789414" y="1425029"/>
                </a:moveTo>
                <a:lnTo>
                  <a:pt x="5804297" y="1425029"/>
                </a:lnTo>
                <a:cubicBezTo>
                  <a:pt x="5809258" y="1429990"/>
                  <a:pt x="5819179" y="1433711"/>
                  <a:pt x="5834062" y="1436191"/>
                </a:cubicBezTo>
                <a:cubicBezTo>
                  <a:pt x="5848945" y="1438671"/>
                  <a:pt x="5858867" y="1439912"/>
                  <a:pt x="5863828" y="1439912"/>
                </a:cubicBezTo>
                <a:cubicBezTo>
                  <a:pt x="5868789" y="1434950"/>
                  <a:pt x="5872510" y="1432470"/>
                  <a:pt x="5874990" y="1432470"/>
                </a:cubicBezTo>
                <a:cubicBezTo>
                  <a:pt x="5877470" y="1432470"/>
                  <a:pt x="5878711" y="1434950"/>
                  <a:pt x="5878711" y="1439912"/>
                </a:cubicBezTo>
                <a:cubicBezTo>
                  <a:pt x="5873749" y="1444873"/>
                  <a:pt x="5871269" y="1447353"/>
                  <a:pt x="5871269" y="1447353"/>
                </a:cubicBezTo>
                <a:lnTo>
                  <a:pt x="5886152" y="1447353"/>
                </a:lnTo>
                <a:lnTo>
                  <a:pt x="5893593" y="1447353"/>
                </a:lnTo>
                <a:cubicBezTo>
                  <a:pt x="5893593" y="1452314"/>
                  <a:pt x="5893593" y="1456035"/>
                  <a:pt x="5893593" y="1458515"/>
                </a:cubicBezTo>
                <a:cubicBezTo>
                  <a:pt x="5893593" y="1460995"/>
                  <a:pt x="5896074" y="1462236"/>
                  <a:pt x="5901035" y="1462236"/>
                </a:cubicBezTo>
                <a:cubicBezTo>
                  <a:pt x="5896074" y="1462236"/>
                  <a:pt x="5893593" y="1464716"/>
                  <a:pt x="5893593" y="1469677"/>
                </a:cubicBezTo>
                <a:cubicBezTo>
                  <a:pt x="5893593" y="1464716"/>
                  <a:pt x="5886152" y="1462236"/>
                  <a:pt x="5871269" y="1462236"/>
                </a:cubicBezTo>
                <a:lnTo>
                  <a:pt x="5863828" y="1462236"/>
                </a:lnTo>
                <a:cubicBezTo>
                  <a:pt x="5868789" y="1457275"/>
                  <a:pt x="5870029" y="1454795"/>
                  <a:pt x="5867549" y="1454795"/>
                </a:cubicBezTo>
                <a:cubicBezTo>
                  <a:pt x="5865068" y="1454795"/>
                  <a:pt x="5863828" y="1454795"/>
                  <a:pt x="5863828" y="1454795"/>
                </a:cubicBezTo>
                <a:cubicBezTo>
                  <a:pt x="5858867" y="1449833"/>
                  <a:pt x="5853906" y="1446113"/>
                  <a:pt x="5848945" y="1443632"/>
                </a:cubicBezTo>
                <a:cubicBezTo>
                  <a:pt x="5843984" y="1441152"/>
                  <a:pt x="5839024" y="1442392"/>
                  <a:pt x="5834062" y="1447353"/>
                </a:cubicBezTo>
                <a:lnTo>
                  <a:pt x="5826621" y="1454795"/>
                </a:lnTo>
                <a:lnTo>
                  <a:pt x="5819179" y="1447353"/>
                </a:lnTo>
                <a:lnTo>
                  <a:pt x="5811738" y="1447353"/>
                </a:lnTo>
                <a:lnTo>
                  <a:pt x="5804297" y="1454795"/>
                </a:lnTo>
                <a:cubicBezTo>
                  <a:pt x="5799335" y="1454795"/>
                  <a:pt x="5796855" y="1452314"/>
                  <a:pt x="5796855" y="1447353"/>
                </a:cubicBezTo>
                <a:cubicBezTo>
                  <a:pt x="5796855" y="1447353"/>
                  <a:pt x="5794375" y="1447353"/>
                  <a:pt x="5789414" y="1447353"/>
                </a:cubicBezTo>
                <a:cubicBezTo>
                  <a:pt x="5784452" y="1447353"/>
                  <a:pt x="5781972" y="1443632"/>
                  <a:pt x="5781972" y="1436191"/>
                </a:cubicBezTo>
                <a:cubicBezTo>
                  <a:pt x="5781972" y="1428750"/>
                  <a:pt x="5784452" y="1425029"/>
                  <a:pt x="5789414" y="1425029"/>
                </a:cubicBezTo>
                <a:close/>
                <a:moveTo>
                  <a:pt x="5677793" y="1425029"/>
                </a:moveTo>
                <a:lnTo>
                  <a:pt x="5674072" y="1428750"/>
                </a:lnTo>
                <a:lnTo>
                  <a:pt x="5673142" y="1425959"/>
                </a:lnTo>
                <a:cubicBezTo>
                  <a:pt x="5673762" y="1425339"/>
                  <a:pt x="5675312" y="1425029"/>
                  <a:pt x="5677793" y="1425029"/>
                </a:cubicBezTo>
                <a:close/>
                <a:moveTo>
                  <a:pt x="2277070" y="1425029"/>
                </a:moveTo>
                <a:lnTo>
                  <a:pt x="2281748" y="1425029"/>
                </a:lnTo>
                <a:lnTo>
                  <a:pt x="2280791" y="1426889"/>
                </a:lnTo>
                <a:lnTo>
                  <a:pt x="2272819" y="1432470"/>
                </a:lnTo>
                <a:lnTo>
                  <a:pt x="2269630" y="1432470"/>
                </a:lnTo>
                <a:close/>
                <a:moveTo>
                  <a:pt x="2076152" y="1425029"/>
                </a:moveTo>
                <a:lnTo>
                  <a:pt x="2076152" y="1432470"/>
                </a:lnTo>
                <a:cubicBezTo>
                  <a:pt x="2076152" y="1432470"/>
                  <a:pt x="2078633" y="1432470"/>
                  <a:pt x="2083594" y="1432470"/>
                </a:cubicBezTo>
                <a:close/>
                <a:moveTo>
                  <a:pt x="6287988" y="1417588"/>
                </a:moveTo>
                <a:lnTo>
                  <a:pt x="6295429" y="1425029"/>
                </a:lnTo>
                <a:cubicBezTo>
                  <a:pt x="6290468" y="1425029"/>
                  <a:pt x="6287988" y="1425029"/>
                  <a:pt x="6287988" y="1425029"/>
                </a:cubicBezTo>
                <a:close/>
                <a:moveTo>
                  <a:pt x="5662910" y="1417588"/>
                </a:moveTo>
                <a:cubicBezTo>
                  <a:pt x="5662910" y="1422549"/>
                  <a:pt x="5662910" y="1425029"/>
                  <a:pt x="5662910" y="1425029"/>
                </a:cubicBezTo>
                <a:cubicBezTo>
                  <a:pt x="5662910" y="1425029"/>
                  <a:pt x="5660430" y="1425029"/>
                  <a:pt x="5655468" y="1425029"/>
                </a:cubicBezTo>
                <a:close/>
                <a:moveTo>
                  <a:pt x="2254746" y="1417588"/>
                </a:moveTo>
                <a:cubicBezTo>
                  <a:pt x="2254746" y="1417588"/>
                  <a:pt x="2254746" y="1420068"/>
                  <a:pt x="2254746" y="1425029"/>
                </a:cubicBezTo>
                <a:lnTo>
                  <a:pt x="2247305" y="1425029"/>
                </a:lnTo>
                <a:cubicBezTo>
                  <a:pt x="2252266" y="1420068"/>
                  <a:pt x="2254746" y="1417588"/>
                  <a:pt x="2254746" y="1417588"/>
                </a:cubicBezTo>
                <a:close/>
                <a:moveTo>
                  <a:pt x="2083594" y="1417588"/>
                </a:moveTo>
                <a:lnTo>
                  <a:pt x="2091035" y="1425029"/>
                </a:lnTo>
                <a:cubicBezTo>
                  <a:pt x="2091035" y="1425029"/>
                  <a:pt x="2091035" y="1422549"/>
                  <a:pt x="2091035" y="1417588"/>
                </a:cubicBezTo>
                <a:close/>
                <a:moveTo>
                  <a:pt x="2396133" y="1410146"/>
                </a:moveTo>
                <a:cubicBezTo>
                  <a:pt x="2396133" y="1415107"/>
                  <a:pt x="2396133" y="1417588"/>
                  <a:pt x="2396133" y="1417588"/>
                </a:cubicBezTo>
                <a:cubicBezTo>
                  <a:pt x="2391172" y="1422549"/>
                  <a:pt x="2386211" y="1422549"/>
                  <a:pt x="2381250" y="1417588"/>
                </a:cubicBezTo>
                <a:cubicBezTo>
                  <a:pt x="2376290" y="1412626"/>
                  <a:pt x="2372568" y="1412626"/>
                  <a:pt x="2370088" y="1417588"/>
                </a:cubicBezTo>
                <a:cubicBezTo>
                  <a:pt x="2367608" y="1422549"/>
                  <a:pt x="2368848" y="1427509"/>
                  <a:pt x="2373810" y="1432470"/>
                </a:cubicBezTo>
                <a:lnTo>
                  <a:pt x="2396133" y="1425029"/>
                </a:lnTo>
                <a:cubicBezTo>
                  <a:pt x="2396133" y="1425029"/>
                  <a:pt x="2398613" y="1425029"/>
                  <a:pt x="2403574" y="1425029"/>
                </a:cubicBezTo>
                <a:lnTo>
                  <a:pt x="2403574" y="1410146"/>
                </a:lnTo>
                <a:close/>
                <a:moveTo>
                  <a:pt x="5781972" y="1402705"/>
                </a:moveTo>
                <a:lnTo>
                  <a:pt x="5804297" y="1410146"/>
                </a:lnTo>
                <a:cubicBezTo>
                  <a:pt x="5804297" y="1415107"/>
                  <a:pt x="5799335" y="1415107"/>
                  <a:pt x="5789414" y="1410146"/>
                </a:cubicBezTo>
                <a:close/>
                <a:moveTo>
                  <a:pt x="2269630" y="1402705"/>
                </a:moveTo>
                <a:lnTo>
                  <a:pt x="2284512" y="1402705"/>
                </a:lnTo>
                <a:cubicBezTo>
                  <a:pt x="2284512" y="1407666"/>
                  <a:pt x="2282031" y="1410146"/>
                  <a:pt x="2277070" y="1410146"/>
                </a:cubicBezTo>
                <a:cubicBezTo>
                  <a:pt x="2272109" y="1410146"/>
                  <a:pt x="2269630" y="1410146"/>
                  <a:pt x="2269630" y="1410146"/>
                </a:cubicBezTo>
                <a:close/>
                <a:moveTo>
                  <a:pt x="2113360" y="1402705"/>
                </a:moveTo>
                <a:lnTo>
                  <a:pt x="2113360" y="1410146"/>
                </a:lnTo>
                <a:cubicBezTo>
                  <a:pt x="2118320" y="1410146"/>
                  <a:pt x="2120801" y="1407666"/>
                  <a:pt x="2120801" y="1402705"/>
                </a:cubicBezTo>
                <a:cubicBezTo>
                  <a:pt x="2115840" y="1402705"/>
                  <a:pt x="2113360" y="1402705"/>
                  <a:pt x="2113360" y="1402705"/>
                </a:cubicBezTo>
                <a:close/>
                <a:moveTo>
                  <a:pt x="2001738" y="1402705"/>
                </a:moveTo>
                <a:lnTo>
                  <a:pt x="2001738" y="1410146"/>
                </a:lnTo>
                <a:cubicBezTo>
                  <a:pt x="2001738" y="1410146"/>
                  <a:pt x="2004219" y="1407666"/>
                  <a:pt x="2009180" y="1402705"/>
                </a:cubicBezTo>
                <a:close/>
                <a:moveTo>
                  <a:pt x="5849875" y="1398054"/>
                </a:moveTo>
                <a:cubicBezTo>
                  <a:pt x="5850496" y="1397434"/>
                  <a:pt x="5851426" y="1397744"/>
                  <a:pt x="5852666" y="1398984"/>
                </a:cubicBezTo>
                <a:cubicBezTo>
                  <a:pt x="5855146" y="1401464"/>
                  <a:pt x="5856386" y="1402705"/>
                  <a:pt x="5856386" y="1402705"/>
                </a:cubicBezTo>
                <a:cubicBezTo>
                  <a:pt x="5851425" y="1402705"/>
                  <a:pt x="5848945" y="1402705"/>
                  <a:pt x="5848945" y="1402705"/>
                </a:cubicBezTo>
                <a:cubicBezTo>
                  <a:pt x="5848945" y="1400224"/>
                  <a:pt x="5849255" y="1398674"/>
                  <a:pt x="5849875" y="1398054"/>
                </a:cubicBezTo>
                <a:close/>
                <a:moveTo>
                  <a:pt x="5701977" y="1397124"/>
                </a:moveTo>
                <a:cubicBezTo>
                  <a:pt x="5705698" y="1395884"/>
                  <a:pt x="5710039" y="1397744"/>
                  <a:pt x="5715000" y="1402705"/>
                </a:cubicBezTo>
                <a:lnTo>
                  <a:pt x="5715000" y="1410146"/>
                </a:lnTo>
                <a:lnTo>
                  <a:pt x="5729883" y="1425029"/>
                </a:lnTo>
                <a:lnTo>
                  <a:pt x="5729883" y="1432470"/>
                </a:lnTo>
                <a:cubicBezTo>
                  <a:pt x="5724921" y="1437432"/>
                  <a:pt x="5722441" y="1437432"/>
                  <a:pt x="5722441" y="1432470"/>
                </a:cubicBezTo>
                <a:lnTo>
                  <a:pt x="5707558" y="1432470"/>
                </a:lnTo>
                <a:lnTo>
                  <a:pt x="5692676" y="1432470"/>
                </a:lnTo>
                <a:cubicBezTo>
                  <a:pt x="5692676" y="1427509"/>
                  <a:pt x="5692676" y="1420068"/>
                  <a:pt x="5692676" y="1410146"/>
                </a:cubicBezTo>
                <a:cubicBezTo>
                  <a:pt x="5695156" y="1402705"/>
                  <a:pt x="5698257" y="1398364"/>
                  <a:pt x="5701977" y="1397124"/>
                </a:cubicBezTo>
                <a:close/>
                <a:moveTo>
                  <a:pt x="6325195" y="1395263"/>
                </a:moveTo>
                <a:lnTo>
                  <a:pt x="6332636" y="1395263"/>
                </a:lnTo>
                <a:lnTo>
                  <a:pt x="6332636" y="1402705"/>
                </a:lnTo>
                <a:cubicBezTo>
                  <a:pt x="6332636" y="1402705"/>
                  <a:pt x="6330156" y="1400225"/>
                  <a:pt x="6325195" y="1395263"/>
                </a:cubicBezTo>
                <a:close/>
                <a:moveTo>
                  <a:pt x="5722441" y="1395263"/>
                </a:moveTo>
                <a:lnTo>
                  <a:pt x="5737324" y="1410146"/>
                </a:lnTo>
                <a:lnTo>
                  <a:pt x="5722441" y="1402705"/>
                </a:lnTo>
                <a:cubicBezTo>
                  <a:pt x="5722441" y="1402705"/>
                  <a:pt x="5722441" y="1400225"/>
                  <a:pt x="5722441" y="1395263"/>
                </a:cubicBezTo>
                <a:close/>
                <a:moveTo>
                  <a:pt x="5692676" y="1395263"/>
                </a:moveTo>
                <a:lnTo>
                  <a:pt x="5692676" y="1402705"/>
                </a:lnTo>
                <a:lnTo>
                  <a:pt x="5685234" y="1402705"/>
                </a:lnTo>
                <a:close/>
                <a:moveTo>
                  <a:pt x="1905000" y="1395263"/>
                </a:moveTo>
                <a:lnTo>
                  <a:pt x="1897559" y="1410146"/>
                </a:lnTo>
                <a:cubicBezTo>
                  <a:pt x="1892598" y="1415107"/>
                  <a:pt x="1891358" y="1420068"/>
                  <a:pt x="1893838" y="1425029"/>
                </a:cubicBezTo>
                <a:cubicBezTo>
                  <a:pt x="1896319" y="1429990"/>
                  <a:pt x="1898799" y="1431230"/>
                  <a:pt x="1901280" y="1428750"/>
                </a:cubicBezTo>
                <a:cubicBezTo>
                  <a:pt x="1903760" y="1426270"/>
                  <a:pt x="1905000" y="1422549"/>
                  <a:pt x="1905000" y="1417588"/>
                </a:cubicBezTo>
                <a:cubicBezTo>
                  <a:pt x="1905000" y="1412626"/>
                  <a:pt x="1907481" y="1410146"/>
                  <a:pt x="1912442" y="1410146"/>
                </a:cubicBezTo>
                <a:cubicBezTo>
                  <a:pt x="1922364" y="1400225"/>
                  <a:pt x="1922364" y="1395263"/>
                  <a:pt x="1912442" y="1395263"/>
                </a:cubicBezTo>
                <a:close/>
                <a:moveTo>
                  <a:pt x="5848945" y="1387822"/>
                </a:moveTo>
                <a:cubicBezTo>
                  <a:pt x="5848945" y="1387822"/>
                  <a:pt x="5851425" y="1387822"/>
                  <a:pt x="5856386" y="1387822"/>
                </a:cubicBezTo>
                <a:lnTo>
                  <a:pt x="5863828" y="1395263"/>
                </a:lnTo>
                <a:lnTo>
                  <a:pt x="5856386" y="1395263"/>
                </a:lnTo>
                <a:cubicBezTo>
                  <a:pt x="5851425" y="1390302"/>
                  <a:pt x="5848945" y="1387822"/>
                  <a:pt x="5848945" y="1387822"/>
                </a:cubicBezTo>
                <a:close/>
                <a:moveTo>
                  <a:pt x="5670351" y="1387822"/>
                </a:moveTo>
                <a:cubicBezTo>
                  <a:pt x="5670351" y="1392783"/>
                  <a:pt x="5672831" y="1397743"/>
                  <a:pt x="5677793" y="1402705"/>
                </a:cubicBezTo>
                <a:lnTo>
                  <a:pt x="5670351" y="1402705"/>
                </a:lnTo>
                <a:cubicBezTo>
                  <a:pt x="5665390" y="1402705"/>
                  <a:pt x="5662910" y="1402705"/>
                  <a:pt x="5662910" y="1402705"/>
                </a:cubicBezTo>
                <a:cubicBezTo>
                  <a:pt x="5662910" y="1402705"/>
                  <a:pt x="5662910" y="1401464"/>
                  <a:pt x="5662910" y="1398984"/>
                </a:cubicBezTo>
                <a:cubicBezTo>
                  <a:pt x="5662910" y="1396504"/>
                  <a:pt x="5665390" y="1392783"/>
                  <a:pt x="5670351" y="1387822"/>
                </a:cubicBezTo>
                <a:close/>
                <a:moveTo>
                  <a:pt x="3006328" y="1387822"/>
                </a:moveTo>
                <a:cubicBezTo>
                  <a:pt x="3006328" y="1387822"/>
                  <a:pt x="3006328" y="1390302"/>
                  <a:pt x="3006328" y="1395263"/>
                </a:cubicBezTo>
                <a:lnTo>
                  <a:pt x="3006328" y="1402705"/>
                </a:lnTo>
                <a:lnTo>
                  <a:pt x="3013770" y="1395263"/>
                </a:lnTo>
                <a:cubicBezTo>
                  <a:pt x="3013770" y="1390302"/>
                  <a:pt x="3011289" y="1387822"/>
                  <a:pt x="3006328" y="1387822"/>
                </a:cubicBezTo>
                <a:close/>
                <a:moveTo>
                  <a:pt x="6280547" y="1380381"/>
                </a:moveTo>
                <a:lnTo>
                  <a:pt x="6287988" y="1380381"/>
                </a:lnTo>
                <a:lnTo>
                  <a:pt x="6287988" y="1387822"/>
                </a:lnTo>
                <a:close/>
                <a:moveTo>
                  <a:pt x="5707558" y="1380381"/>
                </a:moveTo>
                <a:lnTo>
                  <a:pt x="5722441" y="1380381"/>
                </a:lnTo>
                <a:lnTo>
                  <a:pt x="5722441" y="1387822"/>
                </a:lnTo>
                <a:cubicBezTo>
                  <a:pt x="5717480" y="1382861"/>
                  <a:pt x="5712520" y="1380381"/>
                  <a:pt x="5707558" y="1380381"/>
                </a:cubicBezTo>
                <a:close/>
                <a:moveTo>
                  <a:pt x="2708672" y="1380381"/>
                </a:moveTo>
                <a:lnTo>
                  <a:pt x="2708672" y="1387822"/>
                </a:lnTo>
                <a:cubicBezTo>
                  <a:pt x="2713633" y="1382861"/>
                  <a:pt x="2716113" y="1380381"/>
                  <a:pt x="2716113" y="1380381"/>
                </a:cubicBezTo>
                <a:cubicBezTo>
                  <a:pt x="2716113" y="1380381"/>
                  <a:pt x="2713633" y="1380381"/>
                  <a:pt x="2708672" y="1380381"/>
                </a:cubicBezTo>
                <a:close/>
                <a:moveTo>
                  <a:pt x="2120801" y="1380381"/>
                </a:moveTo>
                <a:lnTo>
                  <a:pt x="2113360" y="1384101"/>
                </a:lnTo>
                <a:lnTo>
                  <a:pt x="2118941" y="1383171"/>
                </a:lnTo>
                <a:cubicBezTo>
                  <a:pt x="2120181" y="1383791"/>
                  <a:pt x="2120801" y="1385341"/>
                  <a:pt x="2120801" y="1387822"/>
                </a:cubicBezTo>
                <a:cubicBezTo>
                  <a:pt x="2115840" y="1392783"/>
                  <a:pt x="2113360" y="1395263"/>
                  <a:pt x="2113360" y="1395263"/>
                </a:cubicBezTo>
                <a:cubicBezTo>
                  <a:pt x="2118320" y="1395263"/>
                  <a:pt x="2123282" y="1395263"/>
                  <a:pt x="2128242" y="1395263"/>
                </a:cubicBezTo>
                <a:cubicBezTo>
                  <a:pt x="2133203" y="1395263"/>
                  <a:pt x="2135684" y="1392783"/>
                  <a:pt x="2135684" y="1387822"/>
                </a:cubicBezTo>
                <a:cubicBezTo>
                  <a:pt x="2135684" y="1382861"/>
                  <a:pt x="2134444" y="1380381"/>
                  <a:pt x="2131963" y="1380381"/>
                </a:cubicBezTo>
                <a:cubicBezTo>
                  <a:pt x="2129482" y="1380381"/>
                  <a:pt x="2128242" y="1381621"/>
                  <a:pt x="2128242" y="1384101"/>
                </a:cubicBezTo>
                <a:cubicBezTo>
                  <a:pt x="2128242" y="1386581"/>
                  <a:pt x="2125762" y="1385342"/>
                  <a:pt x="2120801" y="1380381"/>
                </a:cubicBezTo>
                <a:close/>
                <a:moveTo>
                  <a:pt x="2775644" y="1372939"/>
                </a:moveTo>
                <a:cubicBezTo>
                  <a:pt x="2775644" y="1377900"/>
                  <a:pt x="2775644" y="1380381"/>
                  <a:pt x="2775644" y="1380381"/>
                </a:cubicBezTo>
                <a:cubicBezTo>
                  <a:pt x="2780605" y="1380381"/>
                  <a:pt x="2783087" y="1382861"/>
                  <a:pt x="2783087" y="1387822"/>
                </a:cubicBezTo>
                <a:lnTo>
                  <a:pt x="2783087" y="1395263"/>
                </a:lnTo>
                <a:cubicBezTo>
                  <a:pt x="2783087" y="1400225"/>
                  <a:pt x="2785567" y="1402705"/>
                  <a:pt x="2790527" y="1402705"/>
                </a:cubicBezTo>
                <a:cubicBezTo>
                  <a:pt x="2790527" y="1402705"/>
                  <a:pt x="2790527" y="1400225"/>
                  <a:pt x="2790527" y="1395263"/>
                </a:cubicBezTo>
                <a:cubicBezTo>
                  <a:pt x="2790527" y="1390302"/>
                  <a:pt x="2793008" y="1390302"/>
                  <a:pt x="2797969" y="1395263"/>
                </a:cubicBezTo>
                <a:cubicBezTo>
                  <a:pt x="2797969" y="1390302"/>
                  <a:pt x="2797969" y="1387822"/>
                  <a:pt x="2797969" y="1387822"/>
                </a:cubicBezTo>
                <a:cubicBezTo>
                  <a:pt x="2797969" y="1382861"/>
                  <a:pt x="2797969" y="1380381"/>
                  <a:pt x="2797969" y="1380381"/>
                </a:cubicBezTo>
                <a:cubicBezTo>
                  <a:pt x="2793008" y="1385342"/>
                  <a:pt x="2790527" y="1387822"/>
                  <a:pt x="2790527" y="1387822"/>
                </a:cubicBezTo>
                <a:cubicBezTo>
                  <a:pt x="2790527" y="1387822"/>
                  <a:pt x="2788047" y="1385342"/>
                  <a:pt x="2783087" y="1380381"/>
                </a:cubicBezTo>
                <a:close/>
                <a:moveTo>
                  <a:pt x="2370088" y="1372939"/>
                </a:moveTo>
                <a:cubicBezTo>
                  <a:pt x="2372568" y="1372939"/>
                  <a:pt x="2373810" y="1372939"/>
                  <a:pt x="2373810" y="1372939"/>
                </a:cubicBezTo>
                <a:lnTo>
                  <a:pt x="2366367" y="1380381"/>
                </a:lnTo>
                <a:cubicBezTo>
                  <a:pt x="2361406" y="1380381"/>
                  <a:pt x="2360166" y="1379140"/>
                  <a:pt x="2362646" y="1376660"/>
                </a:cubicBezTo>
                <a:cubicBezTo>
                  <a:pt x="2365128" y="1374180"/>
                  <a:pt x="2367608" y="1372939"/>
                  <a:pt x="2370088" y="1372939"/>
                </a:cubicBezTo>
                <a:close/>
                <a:moveTo>
                  <a:pt x="5677793" y="1365498"/>
                </a:moveTo>
                <a:cubicBezTo>
                  <a:pt x="5677793" y="1365498"/>
                  <a:pt x="5681513" y="1366738"/>
                  <a:pt x="5688955" y="1369218"/>
                </a:cubicBezTo>
                <a:cubicBezTo>
                  <a:pt x="5696396" y="1371698"/>
                  <a:pt x="5700117" y="1375419"/>
                  <a:pt x="5700117" y="1380381"/>
                </a:cubicBezTo>
                <a:cubicBezTo>
                  <a:pt x="5700117" y="1380381"/>
                  <a:pt x="5695156" y="1380381"/>
                  <a:pt x="5685234" y="1380381"/>
                </a:cubicBezTo>
                <a:cubicBezTo>
                  <a:pt x="5675313" y="1375419"/>
                  <a:pt x="5672831" y="1370459"/>
                  <a:pt x="5677793" y="1365498"/>
                </a:cubicBezTo>
                <a:close/>
                <a:moveTo>
                  <a:pt x="2820294" y="1365498"/>
                </a:moveTo>
                <a:cubicBezTo>
                  <a:pt x="2815332" y="1370459"/>
                  <a:pt x="2812852" y="1372939"/>
                  <a:pt x="2812852" y="1372939"/>
                </a:cubicBezTo>
                <a:lnTo>
                  <a:pt x="2820294" y="1372939"/>
                </a:lnTo>
                <a:close/>
                <a:moveTo>
                  <a:pt x="6157763" y="1361777"/>
                </a:moveTo>
                <a:cubicBezTo>
                  <a:pt x="6160244" y="1361777"/>
                  <a:pt x="6163965" y="1363017"/>
                  <a:pt x="6168926" y="1365498"/>
                </a:cubicBezTo>
                <a:cubicBezTo>
                  <a:pt x="6173887" y="1365498"/>
                  <a:pt x="6173887" y="1367978"/>
                  <a:pt x="6168926" y="1372939"/>
                </a:cubicBezTo>
                <a:lnTo>
                  <a:pt x="6154043" y="1365498"/>
                </a:lnTo>
                <a:cubicBezTo>
                  <a:pt x="6154043" y="1363017"/>
                  <a:pt x="6155283" y="1361777"/>
                  <a:pt x="6157763" y="1361777"/>
                </a:cubicBezTo>
                <a:close/>
                <a:moveTo>
                  <a:pt x="6131718" y="1358056"/>
                </a:moveTo>
                <a:cubicBezTo>
                  <a:pt x="6136680" y="1358056"/>
                  <a:pt x="6139160" y="1360536"/>
                  <a:pt x="6139160" y="1365498"/>
                </a:cubicBezTo>
                <a:cubicBezTo>
                  <a:pt x="6134199" y="1365498"/>
                  <a:pt x="6129238" y="1365498"/>
                  <a:pt x="6124277" y="1365498"/>
                </a:cubicBezTo>
                <a:close/>
                <a:moveTo>
                  <a:pt x="5789414" y="1358056"/>
                </a:moveTo>
                <a:lnTo>
                  <a:pt x="5819179" y="1387822"/>
                </a:lnTo>
                <a:cubicBezTo>
                  <a:pt x="5819179" y="1387822"/>
                  <a:pt x="5816699" y="1387822"/>
                  <a:pt x="5811738" y="1387822"/>
                </a:cubicBezTo>
                <a:cubicBezTo>
                  <a:pt x="5806777" y="1387822"/>
                  <a:pt x="5801817" y="1387822"/>
                  <a:pt x="5796855" y="1387822"/>
                </a:cubicBezTo>
                <a:cubicBezTo>
                  <a:pt x="5786934" y="1387822"/>
                  <a:pt x="5781972" y="1387822"/>
                  <a:pt x="5781972" y="1387822"/>
                </a:cubicBezTo>
                <a:cubicBezTo>
                  <a:pt x="5781972" y="1382861"/>
                  <a:pt x="5779492" y="1380381"/>
                  <a:pt x="5774531" y="1380381"/>
                </a:cubicBezTo>
                <a:cubicBezTo>
                  <a:pt x="5769570" y="1380381"/>
                  <a:pt x="5764609" y="1379140"/>
                  <a:pt x="5759648" y="1376660"/>
                </a:cubicBezTo>
                <a:cubicBezTo>
                  <a:pt x="5754687" y="1374180"/>
                  <a:pt x="5752207" y="1371698"/>
                  <a:pt x="5752207" y="1369218"/>
                </a:cubicBezTo>
                <a:cubicBezTo>
                  <a:pt x="5752207" y="1366738"/>
                  <a:pt x="5754687" y="1366738"/>
                  <a:pt x="5759648" y="1369218"/>
                </a:cubicBezTo>
                <a:cubicBezTo>
                  <a:pt x="5764609" y="1371698"/>
                  <a:pt x="5769570" y="1372939"/>
                  <a:pt x="5774531" y="1372939"/>
                </a:cubicBezTo>
                <a:cubicBezTo>
                  <a:pt x="5779492" y="1372939"/>
                  <a:pt x="5784452" y="1375419"/>
                  <a:pt x="5789414" y="1380381"/>
                </a:cubicBezTo>
                <a:lnTo>
                  <a:pt x="5796855" y="1372939"/>
                </a:lnTo>
                <a:cubicBezTo>
                  <a:pt x="5796855" y="1372939"/>
                  <a:pt x="5794375" y="1372939"/>
                  <a:pt x="5789414" y="1372939"/>
                </a:cubicBezTo>
                <a:close/>
                <a:moveTo>
                  <a:pt x="5770810" y="1358056"/>
                </a:moveTo>
                <a:cubicBezTo>
                  <a:pt x="5773290" y="1358056"/>
                  <a:pt x="5774531" y="1358056"/>
                  <a:pt x="5774531" y="1358056"/>
                </a:cubicBezTo>
                <a:cubicBezTo>
                  <a:pt x="5774531" y="1358056"/>
                  <a:pt x="5774531" y="1359297"/>
                  <a:pt x="5774531" y="1361777"/>
                </a:cubicBezTo>
                <a:cubicBezTo>
                  <a:pt x="5774531" y="1364257"/>
                  <a:pt x="5772051" y="1365498"/>
                  <a:pt x="5767090" y="1365498"/>
                </a:cubicBezTo>
                <a:cubicBezTo>
                  <a:pt x="5767090" y="1360536"/>
                  <a:pt x="5768330" y="1358056"/>
                  <a:pt x="5770810" y="1358056"/>
                </a:cubicBezTo>
                <a:close/>
                <a:moveTo>
                  <a:pt x="5715000" y="1358056"/>
                </a:moveTo>
                <a:lnTo>
                  <a:pt x="5722441" y="1358056"/>
                </a:lnTo>
                <a:cubicBezTo>
                  <a:pt x="5732363" y="1363018"/>
                  <a:pt x="5737324" y="1365498"/>
                  <a:pt x="5737324" y="1365498"/>
                </a:cubicBezTo>
                <a:lnTo>
                  <a:pt x="5722441" y="1365498"/>
                </a:lnTo>
                <a:close/>
                <a:moveTo>
                  <a:pt x="5662910" y="1358056"/>
                </a:moveTo>
                <a:cubicBezTo>
                  <a:pt x="5662910" y="1358056"/>
                  <a:pt x="5665390" y="1358056"/>
                  <a:pt x="5670351" y="1358056"/>
                </a:cubicBezTo>
                <a:cubicBezTo>
                  <a:pt x="5675313" y="1363018"/>
                  <a:pt x="5672831" y="1365498"/>
                  <a:pt x="5662910" y="1365498"/>
                </a:cubicBezTo>
                <a:cubicBezTo>
                  <a:pt x="5662910" y="1365498"/>
                  <a:pt x="5662910" y="1363018"/>
                  <a:pt x="5662910" y="1358056"/>
                </a:cubicBezTo>
                <a:close/>
                <a:moveTo>
                  <a:pt x="3058418" y="1358056"/>
                </a:moveTo>
                <a:cubicBezTo>
                  <a:pt x="3058418" y="1358056"/>
                  <a:pt x="3058418" y="1360536"/>
                  <a:pt x="3058418" y="1365498"/>
                </a:cubicBezTo>
                <a:cubicBezTo>
                  <a:pt x="3058418" y="1370459"/>
                  <a:pt x="3060899" y="1372939"/>
                  <a:pt x="3065859" y="1372939"/>
                </a:cubicBezTo>
                <a:cubicBezTo>
                  <a:pt x="3065859" y="1372939"/>
                  <a:pt x="3065859" y="1370459"/>
                  <a:pt x="3065859" y="1365498"/>
                </a:cubicBezTo>
                <a:cubicBezTo>
                  <a:pt x="3065859" y="1360536"/>
                  <a:pt x="3065859" y="1358056"/>
                  <a:pt x="3065859" y="1358056"/>
                </a:cubicBezTo>
                <a:cubicBezTo>
                  <a:pt x="3060899" y="1358056"/>
                  <a:pt x="3058418" y="1358056"/>
                  <a:pt x="3058418" y="1358056"/>
                </a:cubicBezTo>
                <a:close/>
                <a:moveTo>
                  <a:pt x="3043535" y="1358056"/>
                </a:moveTo>
                <a:lnTo>
                  <a:pt x="3050977" y="1365498"/>
                </a:lnTo>
                <a:cubicBezTo>
                  <a:pt x="3055937" y="1360536"/>
                  <a:pt x="3057178" y="1358056"/>
                  <a:pt x="3054697" y="1358056"/>
                </a:cubicBezTo>
                <a:cubicBezTo>
                  <a:pt x="3052217" y="1358056"/>
                  <a:pt x="3048496" y="1358056"/>
                  <a:pt x="3043535" y="1358056"/>
                </a:cubicBezTo>
                <a:close/>
                <a:moveTo>
                  <a:pt x="2150567" y="1358056"/>
                </a:moveTo>
                <a:cubicBezTo>
                  <a:pt x="2150567" y="1358056"/>
                  <a:pt x="2151807" y="1358056"/>
                  <a:pt x="2154287" y="1358056"/>
                </a:cubicBezTo>
                <a:cubicBezTo>
                  <a:pt x="2156768" y="1358056"/>
                  <a:pt x="2156768" y="1359297"/>
                  <a:pt x="2154287" y="1361777"/>
                </a:cubicBezTo>
                <a:cubicBezTo>
                  <a:pt x="2151807" y="1364257"/>
                  <a:pt x="2148086" y="1365498"/>
                  <a:pt x="2143125" y="1365498"/>
                </a:cubicBezTo>
                <a:close/>
                <a:moveTo>
                  <a:pt x="1784077" y="1353405"/>
                </a:moveTo>
                <a:cubicBezTo>
                  <a:pt x="1785318" y="1352786"/>
                  <a:pt x="1785938" y="1353096"/>
                  <a:pt x="1785938" y="1354336"/>
                </a:cubicBezTo>
                <a:cubicBezTo>
                  <a:pt x="1785938" y="1356816"/>
                  <a:pt x="1784697" y="1359297"/>
                  <a:pt x="1782217" y="1361777"/>
                </a:cubicBezTo>
                <a:cubicBezTo>
                  <a:pt x="1779736" y="1364257"/>
                  <a:pt x="1778496" y="1367978"/>
                  <a:pt x="1778496" y="1372939"/>
                </a:cubicBezTo>
                <a:cubicBezTo>
                  <a:pt x="1768574" y="1387822"/>
                  <a:pt x="1763613" y="1396504"/>
                  <a:pt x="1763613" y="1398984"/>
                </a:cubicBezTo>
                <a:cubicBezTo>
                  <a:pt x="1763613" y="1401464"/>
                  <a:pt x="1761133" y="1402705"/>
                  <a:pt x="1756172" y="1402705"/>
                </a:cubicBezTo>
                <a:cubicBezTo>
                  <a:pt x="1746250" y="1402705"/>
                  <a:pt x="1741289" y="1407666"/>
                  <a:pt x="1741289" y="1417588"/>
                </a:cubicBezTo>
                <a:cubicBezTo>
                  <a:pt x="1741289" y="1417588"/>
                  <a:pt x="1731367" y="1429990"/>
                  <a:pt x="1711523" y="1454795"/>
                </a:cubicBezTo>
                <a:cubicBezTo>
                  <a:pt x="1681758" y="1484560"/>
                  <a:pt x="1664395" y="1506884"/>
                  <a:pt x="1659434" y="1521767"/>
                </a:cubicBezTo>
                <a:cubicBezTo>
                  <a:pt x="1659434" y="1526729"/>
                  <a:pt x="1658194" y="1530449"/>
                  <a:pt x="1655713" y="1532929"/>
                </a:cubicBezTo>
                <a:cubicBezTo>
                  <a:pt x="1653233" y="1535409"/>
                  <a:pt x="1651992" y="1536650"/>
                  <a:pt x="1651992" y="1536650"/>
                </a:cubicBezTo>
                <a:cubicBezTo>
                  <a:pt x="1651992" y="1536650"/>
                  <a:pt x="1649512" y="1539130"/>
                  <a:pt x="1644551" y="1544091"/>
                </a:cubicBezTo>
                <a:cubicBezTo>
                  <a:pt x="1639590" y="1549053"/>
                  <a:pt x="1635869" y="1552773"/>
                  <a:pt x="1633389" y="1555254"/>
                </a:cubicBezTo>
                <a:cubicBezTo>
                  <a:pt x="1630908" y="1557734"/>
                  <a:pt x="1629668" y="1558974"/>
                  <a:pt x="1629668" y="1558974"/>
                </a:cubicBezTo>
                <a:cubicBezTo>
                  <a:pt x="1629668" y="1558974"/>
                  <a:pt x="1628428" y="1560215"/>
                  <a:pt x="1625947" y="1562695"/>
                </a:cubicBezTo>
                <a:cubicBezTo>
                  <a:pt x="1623467" y="1565175"/>
                  <a:pt x="1619746" y="1566416"/>
                  <a:pt x="1614785" y="1566416"/>
                </a:cubicBezTo>
                <a:cubicBezTo>
                  <a:pt x="1614785" y="1576337"/>
                  <a:pt x="1612305" y="1586260"/>
                  <a:pt x="1607344" y="1596181"/>
                </a:cubicBezTo>
                <a:lnTo>
                  <a:pt x="1592461" y="1611064"/>
                </a:lnTo>
                <a:lnTo>
                  <a:pt x="1614785" y="1611064"/>
                </a:lnTo>
                <a:cubicBezTo>
                  <a:pt x="1614785" y="1611064"/>
                  <a:pt x="1614785" y="1613544"/>
                  <a:pt x="1614785" y="1618506"/>
                </a:cubicBezTo>
                <a:cubicBezTo>
                  <a:pt x="1614785" y="1623467"/>
                  <a:pt x="1612305" y="1625947"/>
                  <a:pt x="1607344" y="1625947"/>
                </a:cubicBezTo>
                <a:cubicBezTo>
                  <a:pt x="1602383" y="1630908"/>
                  <a:pt x="1597422" y="1633388"/>
                  <a:pt x="1592461" y="1633388"/>
                </a:cubicBezTo>
                <a:cubicBezTo>
                  <a:pt x="1577578" y="1643310"/>
                  <a:pt x="1567656" y="1650751"/>
                  <a:pt x="1562696" y="1655713"/>
                </a:cubicBezTo>
                <a:lnTo>
                  <a:pt x="1547813" y="1678037"/>
                </a:lnTo>
                <a:cubicBezTo>
                  <a:pt x="1547813" y="1678037"/>
                  <a:pt x="1547813" y="1680517"/>
                  <a:pt x="1547813" y="1685478"/>
                </a:cubicBezTo>
                <a:lnTo>
                  <a:pt x="1540371" y="1692920"/>
                </a:lnTo>
                <a:cubicBezTo>
                  <a:pt x="1535410" y="1692920"/>
                  <a:pt x="1529209" y="1697881"/>
                  <a:pt x="1521768" y="1707802"/>
                </a:cubicBezTo>
                <a:cubicBezTo>
                  <a:pt x="1514326" y="1717724"/>
                  <a:pt x="1510606" y="1727647"/>
                  <a:pt x="1510606" y="1737568"/>
                </a:cubicBezTo>
                <a:cubicBezTo>
                  <a:pt x="1510606" y="1747489"/>
                  <a:pt x="1508125" y="1749971"/>
                  <a:pt x="1503164" y="1745009"/>
                </a:cubicBezTo>
                <a:cubicBezTo>
                  <a:pt x="1503164" y="1745009"/>
                  <a:pt x="1501924" y="1746250"/>
                  <a:pt x="1499443" y="1748730"/>
                </a:cubicBezTo>
                <a:cubicBezTo>
                  <a:pt x="1496963" y="1751210"/>
                  <a:pt x="1495723" y="1752451"/>
                  <a:pt x="1495723" y="1752451"/>
                </a:cubicBezTo>
                <a:cubicBezTo>
                  <a:pt x="1490762" y="1757412"/>
                  <a:pt x="1488281" y="1762372"/>
                  <a:pt x="1488281" y="1767334"/>
                </a:cubicBezTo>
                <a:lnTo>
                  <a:pt x="1488281" y="1774775"/>
                </a:lnTo>
                <a:lnTo>
                  <a:pt x="1473399" y="1782216"/>
                </a:lnTo>
                <a:cubicBezTo>
                  <a:pt x="1473399" y="1787178"/>
                  <a:pt x="1470918" y="1789658"/>
                  <a:pt x="1465957" y="1789658"/>
                </a:cubicBezTo>
                <a:lnTo>
                  <a:pt x="1465957" y="1782216"/>
                </a:lnTo>
                <a:cubicBezTo>
                  <a:pt x="1470918" y="1772295"/>
                  <a:pt x="1475879" y="1764854"/>
                  <a:pt x="1480840" y="1759892"/>
                </a:cubicBezTo>
                <a:lnTo>
                  <a:pt x="1488281" y="1745009"/>
                </a:lnTo>
                <a:lnTo>
                  <a:pt x="1495723" y="1737568"/>
                </a:lnTo>
                <a:cubicBezTo>
                  <a:pt x="1500684" y="1732607"/>
                  <a:pt x="1506885" y="1725165"/>
                  <a:pt x="1514326" y="1715244"/>
                </a:cubicBezTo>
                <a:cubicBezTo>
                  <a:pt x="1521768" y="1705322"/>
                  <a:pt x="1527969" y="1695400"/>
                  <a:pt x="1532930" y="1685478"/>
                </a:cubicBezTo>
                <a:cubicBezTo>
                  <a:pt x="1537891" y="1675557"/>
                  <a:pt x="1540371" y="1668115"/>
                  <a:pt x="1540371" y="1663154"/>
                </a:cubicBezTo>
                <a:cubicBezTo>
                  <a:pt x="1540371" y="1663154"/>
                  <a:pt x="1541611" y="1661913"/>
                  <a:pt x="1544092" y="1659433"/>
                </a:cubicBezTo>
                <a:cubicBezTo>
                  <a:pt x="1546573" y="1656953"/>
                  <a:pt x="1550293" y="1655713"/>
                  <a:pt x="1555254" y="1655713"/>
                </a:cubicBezTo>
                <a:cubicBezTo>
                  <a:pt x="1560215" y="1650751"/>
                  <a:pt x="1562696" y="1645791"/>
                  <a:pt x="1562696" y="1640830"/>
                </a:cubicBezTo>
                <a:cubicBezTo>
                  <a:pt x="1562696" y="1630908"/>
                  <a:pt x="1575098" y="1613544"/>
                  <a:pt x="1599903" y="1588740"/>
                </a:cubicBezTo>
                <a:cubicBezTo>
                  <a:pt x="1599903" y="1583779"/>
                  <a:pt x="1599903" y="1580058"/>
                  <a:pt x="1599903" y="1577578"/>
                </a:cubicBezTo>
                <a:cubicBezTo>
                  <a:pt x="1599903" y="1575098"/>
                  <a:pt x="1602383" y="1571377"/>
                  <a:pt x="1607344" y="1566416"/>
                </a:cubicBezTo>
                <a:lnTo>
                  <a:pt x="1622227" y="1551533"/>
                </a:lnTo>
                <a:cubicBezTo>
                  <a:pt x="1656953" y="1492002"/>
                  <a:pt x="1681758" y="1459756"/>
                  <a:pt x="1696641" y="1454795"/>
                </a:cubicBezTo>
                <a:cubicBezTo>
                  <a:pt x="1701602" y="1454795"/>
                  <a:pt x="1704082" y="1452314"/>
                  <a:pt x="1704082" y="1447353"/>
                </a:cubicBezTo>
                <a:cubicBezTo>
                  <a:pt x="1704082" y="1442392"/>
                  <a:pt x="1705323" y="1438671"/>
                  <a:pt x="1707803" y="1436191"/>
                </a:cubicBezTo>
                <a:cubicBezTo>
                  <a:pt x="1710284" y="1433711"/>
                  <a:pt x="1718965" y="1422549"/>
                  <a:pt x="1733848" y="1402705"/>
                </a:cubicBezTo>
                <a:cubicBezTo>
                  <a:pt x="1743770" y="1392783"/>
                  <a:pt x="1752451" y="1384101"/>
                  <a:pt x="1759893" y="1376660"/>
                </a:cubicBezTo>
                <a:cubicBezTo>
                  <a:pt x="1767334" y="1369218"/>
                  <a:pt x="1771055" y="1365498"/>
                  <a:pt x="1771055" y="1365498"/>
                </a:cubicBezTo>
                <a:cubicBezTo>
                  <a:pt x="1771055" y="1365498"/>
                  <a:pt x="1773536" y="1363018"/>
                  <a:pt x="1778496" y="1358056"/>
                </a:cubicBezTo>
                <a:cubicBezTo>
                  <a:pt x="1780977" y="1355576"/>
                  <a:pt x="1782837" y="1354026"/>
                  <a:pt x="1784077" y="1353405"/>
                </a:cubicBezTo>
                <a:close/>
                <a:moveTo>
                  <a:pt x="5804297" y="1350615"/>
                </a:moveTo>
                <a:cubicBezTo>
                  <a:pt x="5809258" y="1350615"/>
                  <a:pt x="5811738" y="1350615"/>
                  <a:pt x="5811738" y="1350615"/>
                </a:cubicBezTo>
                <a:cubicBezTo>
                  <a:pt x="5816699" y="1355576"/>
                  <a:pt x="5814218" y="1358056"/>
                  <a:pt x="5804297" y="1358056"/>
                </a:cubicBezTo>
                <a:cubicBezTo>
                  <a:pt x="5804297" y="1358056"/>
                  <a:pt x="5804297" y="1355576"/>
                  <a:pt x="5804297" y="1350615"/>
                </a:cubicBezTo>
                <a:close/>
                <a:moveTo>
                  <a:pt x="5744765" y="1350615"/>
                </a:moveTo>
                <a:cubicBezTo>
                  <a:pt x="5749727" y="1350615"/>
                  <a:pt x="5752207" y="1350615"/>
                  <a:pt x="5752207" y="1350615"/>
                </a:cubicBezTo>
                <a:cubicBezTo>
                  <a:pt x="5752207" y="1350615"/>
                  <a:pt x="5754687" y="1353095"/>
                  <a:pt x="5759648" y="1358056"/>
                </a:cubicBezTo>
                <a:lnTo>
                  <a:pt x="5752207" y="1358056"/>
                </a:lnTo>
                <a:close/>
                <a:moveTo>
                  <a:pt x="5551289" y="1350615"/>
                </a:moveTo>
                <a:cubicBezTo>
                  <a:pt x="5551289" y="1355576"/>
                  <a:pt x="5553769" y="1360536"/>
                  <a:pt x="5558730" y="1365498"/>
                </a:cubicBezTo>
                <a:lnTo>
                  <a:pt x="5566172" y="1365498"/>
                </a:lnTo>
                <a:cubicBezTo>
                  <a:pt x="5566172" y="1365498"/>
                  <a:pt x="5563692" y="1363018"/>
                  <a:pt x="5558730" y="1358056"/>
                </a:cubicBezTo>
                <a:close/>
                <a:moveTo>
                  <a:pt x="3251895" y="1350615"/>
                </a:moveTo>
                <a:cubicBezTo>
                  <a:pt x="3251895" y="1355576"/>
                  <a:pt x="3253134" y="1356816"/>
                  <a:pt x="3255616" y="1354336"/>
                </a:cubicBezTo>
                <a:cubicBezTo>
                  <a:pt x="3258096" y="1351856"/>
                  <a:pt x="3259336" y="1350615"/>
                  <a:pt x="3259336" y="1350615"/>
                </a:cubicBezTo>
                <a:cubicBezTo>
                  <a:pt x="3259336" y="1350615"/>
                  <a:pt x="3256855" y="1350615"/>
                  <a:pt x="3251895" y="1350615"/>
                </a:cubicBezTo>
                <a:close/>
                <a:moveTo>
                  <a:pt x="2396133" y="1350615"/>
                </a:moveTo>
                <a:lnTo>
                  <a:pt x="2396133" y="1358056"/>
                </a:lnTo>
                <a:lnTo>
                  <a:pt x="2381250" y="1365498"/>
                </a:lnTo>
                <a:cubicBezTo>
                  <a:pt x="2381250" y="1360536"/>
                  <a:pt x="2386211" y="1355576"/>
                  <a:pt x="2396133" y="1350615"/>
                </a:cubicBezTo>
                <a:close/>
                <a:moveTo>
                  <a:pt x="2135684" y="1350615"/>
                </a:moveTo>
                <a:cubicBezTo>
                  <a:pt x="2135684" y="1350615"/>
                  <a:pt x="2138164" y="1350615"/>
                  <a:pt x="2143125" y="1350615"/>
                </a:cubicBezTo>
                <a:cubicBezTo>
                  <a:pt x="2143125" y="1350615"/>
                  <a:pt x="2140644" y="1353095"/>
                  <a:pt x="2135684" y="1358056"/>
                </a:cubicBezTo>
                <a:cubicBezTo>
                  <a:pt x="2130723" y="1363018"/>
                  <a:pt x="2128242" y="1363018"/>
                  <a:pt x="2128242" y="1358056"/>
                </a:cubicBezTo>
                <a:cubicBezTo>
                  <a:pt x="2128242" y="1353095"/>
                  <a:pt x="2130723" y="1350615"/>
                  <a:pt x="2135684" y="1350615"/>
                </a:cubicBezTo>
                <a:close/>
                <a:moveTo>
                  <a:pt x="5705698" y="1346894"/>
                </a:moveTo>
                <a:cubicBezTo>
                  <a:pt x="5706938" y="1346894"/>
                  <a:pt x="5707558" y="1348134"/>
                  <a:pt x="5707558" y="1350615"/>
                </a:cubicBezTo>
                <a:lnTo>
                  <a:pt x="5707558" y="1358056"/>
                </a:lnTo>
                <a:lnTo>
                  <a:pt x="5700117" y="1350615"/>
                </a:lnTo>
                <a:cubicBezTo>
                  <a:pt x="5702598" y="1348134"/>
                  <a:pt x="5704458" y="1346894"/>
                  <a:pt x="5705698" y="1346894"/>
                </a:cubicBezTo>
                <a:close/>
                <a:moveTo>
                  <a:pt x="6131718" y="1343173"/>
                </a:moveTo>
                <a:lnTo>
                  <a:pt x="6139160" y="1350615"/>
                </a:lnTo>
                <a:cubicBezTo>
                  <a:pt x="6139160" y="1355576"/>
                  <a:pt x="6136680" y="1358056"/>
                  <a:pt x="6131718" y="1358056"/>
                </a:cubicBezTo>
                <a:lnTo>
                  <a:pt x="6124277" y="1350615"/>
                </a:lnTo>
                <a:close/>
                <a:moveTo>
                  <a:pt x="5655468" y="1343173"/>
                </a:moveTo>
                <a:cubicBezTo>
                  <a:pt x="5655468" y="1343173"/>
                  <a:pt x="5656709" y="1344414"/>
                  <a:pt x="5659189" y="1346894"/>
                </a:cubicBezTo>
                <a:cubicBezTo>
                  <a:pt x="5661669" y="1349374"/>
                  <a:pt x="5662910" y="1350615"/>
                  <a:pt x="5662910" y="1350615"/>
                </a:cubicBezTo>
                <a:close/>
                <a:moveTo>
                  <a:pt x="2388691" y="1343173"/>
                </a:moveTo>
                <a:lnTo>
                  <a:pt x="2381250" y="1350615"/>
                </a:lnTo>
                <a:cubicBezTo>
                  <a:pt x="2381250" y="1350615"/>
                  <a:pt x="2381250" y="1349374"/>
                  <a:pt x="2381250" y="1346894"/>
                </a:cubicBezTo>
                <a:cubicBezTo>
                  <a:pt x="2381250" y="1344414"/>
                  <a:pt x="2383731" y="1343173"/>
                  <a:pt x="2388691" y="1343173"/>
                </a:cubicBezTo>
                <a:close/>
                <a:moveTo>
                  <a:pt x="2351484" y="1343173"/>
                </a:moveTo>
                <a:lnTo>
                  <a:pt x="2351484" y="1350615"/>
                </a:lnTo>
                <a:lnTo>
                  <a:pt x="2344043" y="1365498"/>
                </a:lnTo>
                <a:lnTo>
                  <a:pt x="2336601" y="1372939"/>
                </a:lnTo>
                <a:lnTo>
                  <a:pt x="2329160" y="1387822"/>
                </a:lnTo>
                <a:lnTo>
                  <a:pt x="2321719" y="1395263"/>
                </a:lnTo>
                <a:lnTo>
                  <a:pt x="2321719" y="1387822"/>
                </a:lnTo>
                <a:cubicBezTo>
                  <a:pt x="2316758" y="1387822"/>
                  <a:pt x="2314277" y="1389063"/>
                  <a:pt x="2314277" y="1391543"/>
                </a:cubicBezTo>
                <a:cubicBezTo>
                  <a:pt x="2314277" y="1394023"/>
                  <a:pt x="2311797" y="1397743"/>
                  <a:pt x="2306837" y="1402705"/>
                </a:cubicBezTo>
                <a:lnTo>
                  <a:pt x="2299394" y="1417588"/>
                </a:lnTo>
                <a:cubicBezTo>
                  <a:pt x="2294434" y="1422549"/>
                  <a:pt x="2291953" y="1425029"/>
                  <a:pt x="2291953" y="1425029"/>
                </a:cubicBezTo>
                <a:lnTo>
                  <a:pt x="2281748" y="1425029"/>
                </a:lnTo>
                <a:lnTo>
                  <a:pt x="2289162" y="1410611"/>
                </a:lnTo>
                <a:cubicBezTo>
                  <a:pt x="2291023" y="1404100"/>
                  <a:pt x="2291953" y="1396504"/>
                  <a:pt x="2291953" y="1387822"/>
                </a:cubicBezTo>
                <a:lnTo>
                  <a:pt x="2299394" y="1387822"/>
                </a:lnTo>
                <a:cubicBezTo>
                  <a:pt x="2304356" y="1392783"/>
                  <a:pt x="2309317" y="1392783"/>
                  <a:pt x="2314277" y="1387822"/>
                </a:cubicBezTo>
                <a:cubicBezTo>
                  <a:pt x="2319238" y="1382861"/>
                  <a:pt x="2321719" y="1377900"/>
                  <a:pt x="2321719" y="1372939"/>
                </a:cubicBezTo>
                <a:cubicBezTo>
                  <a:pt x="2321719" y="1363018"/>
                  <a:pt x="2331641" y="1353095"/>
                  <a:pt x="2351484" y="1343173"/>
                </a:cubicBezTo>
                <a:close/>
                <a:moveTo>
                  <a:pt x="6111255" y="1341313"/>
                </a:moveTo>
                <a:cubicBezTo>
                  <a:pt x="6118696" y="1341313"/>
                  <a:pt x="6120556" y="1346894"/>
                  <a:pt x="6116836" y="1358056"/>
                </a:cubicBezTo>
                <a:cubicBezTo>
                  <a:pt x="6116836" y="1363018"/>
                  <a:pt x="6114356" y="1363018"/>
                  <a:pt x="6109394" y="1358056"/>
                </a:cubicBezTo>
                <a:cubicBezTo>
                  <a:pt x="6114356" y="1358056"/>
                  <a:pt x="6116836" y="1355576"/>
                  <a:pt x="6116836" y="1350615"/>
                </a:cubicBezTo>
                <a:cubicBezTo>
                  <a:pt x="6116836" y="1345654"/>
                  <a:pt x="6114356" y="1343173"/>
                  <a:pt x="6109394" y="1343173"/>
                </a:cubicBezTo>
                <a:lnTo>
                  <a:pt x="6101953" y="1343173"/>
                </a:lnTo>
                <a:cubicBezTo>
                  <a:pt x="6105674" y="1341933"/>
                  <a:pt x="6108774" y="1341313"/>
                  <a:pt x="6111255" y="1341313"/>
                </a:cubicBezTo>
                <a:close/>
                <a:moveTo>
                  <a:pt x="5722441" y="1335732"/>
                </a:moveTo>
                <a:cubicBezTo>
                  <a:pt x="5722441" y="1335732"/>
                  <a:pt x="5722441" y="1338212"/>
                  <a:pt x="5722441" y="1343173"/>
                </a:cubicBezTo>
                <a:cubicBezTo>
                  <a:pt x="5717480" y="1343173"/>
                  <a:pt x="5715000" y="1343173"/>
                  <a:pt x="5715000" y="1343173"/>
                </a:cubicBezTo>
                <a:close/>
                <a:moveTo>
                  <a:pt x="2120801" y="1335732"/>
                </a:moveTo>
                <a:cubicBezTo>
                  <a:pt x="2120801" y="1340693"/>
                  <a:pt x="2120801" y="1343173"/>
                  <a:pt x="2120801" y="1343173"/>
                </a:cubicBezTo>
                <a:cubicBezTo>
                  <a:pt x="2120801" y="1343173"/>
                  <a:pt x="2118320" y="1343173"/>
                  <a:pt x="2113360" y="1343173"/>
                </a:cubicBezTo>
                <a:close/>
                <a:moveTo>
                  <a:pt x="6020097" y="1328291"/>
                </a:moveTo>
                <a:cubicBezTo>
                  <a:pt x="6020097" y="1333252"/>
                  <a:pt x="6020097" y="1335732"/>
                  <a:pt x="6020097" y="1335732"/>
                </a:cubicBezTo>
                <a:cubicBezTo>
                  <a:pt x="6020097" y="1335732"/>
                  <a:pt x="6017617" y="1335732"/>
                  <a:pt x="6012656" y="1335732"/>
                </a:cubicBezTo>
                <a:cubicBezTo>
                  <a:pt x="6012656" y="1340693"/>
                  <a:pt x="6013897" y="1343173"/>
                  <a:pt x="6016377" y="1343173"/>
                </a:cubicBezTo>
                <a:cubicBezTo>
                  <a:pt x="6018857" y="1343173"/>
                  <a:pt x="6020097" y="1343173"/>
                  <a:pt x="6020097" y="1343173"/>
                </a:cubicBezTo>
                <a:cubicBezTo>
                  <a:pt x="6020097" y="1343173"/>
                  <a:pt x="6020097" y="1340693"/>
                  <a:pt x="6020097" y="1335732"/>
                </a:cubicBezTo>
                <a:lnTo>
                  <a:pt x="6034980" y="1343173"/>
                </a:lnTo>
                <a:lnTo>
                  <a:pt x="6049863" y="1350615"/>
                </a:lnTo>
                <a:cubicBezTo>
                  <a:pt x="6049863" y="1355576"/>
                  <a:pt x="6049863" y="1358056"/>
                  <a:pt x="6049863" y="1358056"/>
                </a:cubicBezTo>
                <a:cubicBezTo>
                  <a:pt x="6044902" y="1358056"/>
                  <a:pt x="6042422" y="1356816"/>
                  <a:pt x="6042422" y="1354336"/>
                </a:cubicBezTo>
                <a:cubicBezTo>
                  <a:pt x="6042422" y="1351856"/>
                  <a:pt x="6039942" y="1350615"/>
                  <a:pt x="6034980" y="1350615"/>
                </a:cubicBezTo>
                <a:cubicBezTo>
                  <a:pt x="6034980" y="1350615"/>
                  <a:pt x="6030019" y="1349374"/>
                  <a:pt x="6020097" y="1346894"/>
                </a:cubicBezTo>
                <a:cubicBezTo>
                  <a:pt x="6010176" y="1344414"/>
                  <a:pt x="6005215" y="1340693"/>
                  <a:pt x="6005215" y="1335732"/>
                </a:cubicBezTo>
                <a:close/>
                <a:moveTo>
                  <a:pt x="5700117" y="1328291"/>
                </a:moveTo>
                <a:cubicBezTo>
                  <a:pt x="5700117" y="1328291"/>
                  <a:pt x="5702597" y="1330771"/>
                  <a:pt x="5707558" y="1335732"/>
                </a:cubicBezTo>
                <a:lnTo>
                  <a:pt x="5707558" y="1343173"/>
                </a:lnTo>
                <a:cubicBezTo>
                  <a:pt x="5702597" y="1343173"/>
                  <a:pt x="5700117" y="1343173"/>
                  <a:pt x="5700117" y="1343173"/>
                </a:cubicBezTo>
                <a:close/>
                <a:moveTo>
                  <a:pt x="2879824" y="1328291"/>
                </a:moveTo>
                <a:cubicBezTo>
                  <a:pt x="2879824" y="1328291"/>
                  <a:pt x="2879824" y="1330771"/>
                  <a:pt x="2879824" y="1335732"/>
                </a:cubicBezTo>
                <a:cubicBezTo>
                  <a:pt x="2884785" y="1335732"/>
                  <a:pt x="2887266" y="1335732"/>
                  <a:pt x="2887266" y="1335732"/>
                </a:cubicBezTo>
                <a:cubicBezTo>
                  <a:pt x="2887266" y="1335732"/>
                  <a:pt x="2887266" y="1333252"/>
                  <a:pt x="2887266" y="1328291"/>
                </a:cubicBezTo>
                <a:close/>
                <a:moveTo>
                  <a:pt x="2783087" y="1328291"/>
                </a:moveTo>
                <a:lnTo>
                  <a:pt x="2790527" y="1328291"/>
                </a:lnTo>
                <a:lnTo>
                  <a:pt x="2783087" y="1335732"/>
                </a:lnTo>
                <a:lnTo>
                  <a:pt x="2775644" y="1335732"/>
                </a:lnTo>
                <a:cubicBezTo>
                  <a:pt x="2775644" y="1335732"/>
                  <a:pt x="2778125" y="1333252"/>
                  <a:pt x="2783087" y="1328291"/>
                </a:cubicBezTo>
                <a:close/>
                <a:moveTo>
                  <a:pt x="2411016" y="1328291"/>
                </a:moveTo>
                <a:lnTo>
                  <a:pt x="2418457" y="1328291"/>
                </a:lnTo>
                <a:lnTo>
                  <a:pt x="2411016" y="1335732"/>
                </a:lnTo>
                <a:cubicBezTo>
                  <a:pt x="2411016" y="1335732"/>
                  <a:pt x="2411016" y="1333252"/>
                  <a:pt x="2411016" y="1328291"/>
                </a:cubicBezTo>
                <a:close/>
                <a:moveTo>
                  <a:pt x="2381250" y="1328291"/>
                </a:moveTo>
                <a:lnTo>
                  <a:pt x="2388691" y="1335732"/>
                </a:lnTo>
                <a:cubicBezTo>
                  <a:pt x="2388691" y="1335732"/>
                  <a:pt x="2386211" y="1335732"/>
                  <a:pt x="2381250" y="1335732"/>
                </a:cubicBezTo>
                <a:cubicBezTo>
                  <a:pt x="2381250" y="1330771"/>
                  <a:pt x="2381250" y="1328291"/>
                  <a:pt x="2381250" y="1328291"/>
                </a:cubicBezTo>
                <a:close/>
                <a:moveTo>
                  <a:pt x="1971973" y="1328291"/>
                </a:moveTo>
                <a:lnTo>
                  <a:pt x="1957090" y="1343173"/>
                </a:lnTo>
                <a:cubicBezTo>
                  <a:pt x="1932285" y="1367978"/>
                  <a:pt x="1921123" y="1382861"/>
                  <a:pt x="1923604" y="1387822"/>
                </a:cubicBezTo>
                <a:cubicBezTo>
                  <a:pt x="1926084" y="1392783"/>
                  <a:pt x="1928565" y="1394023"/>
                  <a:pt x="1931045" y="1391543"/>
                </a:cubicBezTo>
                <a:cubicBezTo>
                  <a:pt x="1933525" y="1389063"/>
                  <a:pt x="1934766" y="1387822"/>
                  <a:pt x="1934766" y="1387822"/>
                </a:cubicBezTo>
                <a:lnTo>
                  <a:pt x="1949649" y="1358056"/>
                </a:lnTo>
                <a:cubicBezTo>
                  <a:pt x="1959570" y="1348135"/>
                  <a:pt x="1967012" y="1338212"/>
                  <a:pt x="1971973" y="1328291"/>
                </a:cubicBezTo>
                <a:close/>
                <a:moveTo>
                  <a:pt x="1800820" y="1328291"/>
                </a:moveTo>
                <a:cubicBezTo>
                  <a:pt x="1800820" y="1333252"/>
                  <a:pt x="1800820" y="1338212"/>
                  <a:pt x="1800820" y="1343173"/>
                </a:cubicBezTo>
                <a:lnTo>
                  <a:pt x="1793379" y="1343173"/>
                </a:lnTo>
                <a:cubicBezTo>
                  <a:pt x="1793379" y="1338212"/>
                  <a:pt x="1795860" y="1333252"/>
                  <a:pt x="1800820" y="1328291"/>
                </a:cubicBezTo>
                <a:close/>
                <a:moveTo>
                  <a:pt x="5674072" y="1320849"/>
                </a:moveTo>
                <a:cubicBezTo>
                  <a:pt x="5676552" y="1320849"/>
                  <a:pt x="5677793" y="1323329"/>
                  <a:pt x="5677793" y="1328291"/>
                </a:cubicBezTo>
                <a:cubicBezTo>
                  <a:pt x="5672831" y="1328291"/>
                  <a:pt x="5670351" y="1328291"/>
                  <a:pt x="5670351" y="1328291"/>
                </a:cubicBezTo>
                <a:cubicBezTo>
                  <a:pt x="5670351" y="1323329"/>
                  <a:pt x="5671592" y="1320849"/>
                  <a:pt x="5674072" y="1320849"/>
                </a:cubicBezTo>
                <a:close/>
                <a:moveTo>
                  <a:pt x="5659189" y="1320849"/>
                </a:moveTo>
                <a:cubicBezTo>
                  <a:pt x="5661669" y="1320849"/>
                  <a:pt x="5662910" y="1322090"/>
                  <a:pt x="5662910" y="1324570"/>
                </a:cubicBezTo>
                <a:cubicBezTo>
                  <a:pt x="5662910" y="1327050"/>
                  <a:pt x="5660430" y="1328291"/>
                  <a:pt x="5655468" y="1328291"/>
                </a:cubicBezTo>
                <a:cubicBezTo>
                  <a:pt x="5655468" y="1323329"/>
                  <a:pt x="5656709" y="1320849"/>
                  <a:pt x="5659189" y="1320849"/>
                </a:cubicBezTo>
                <a:close/>
                <a:moveTo>
                  <a:pt x="3348633" y="1320849"/>
                </a:moveTo>
                <a:cubicBezTo>
                  <a:pt x="3343672" y="1320849"/>
                  <a:pt x="3341191" y="1323329"/>
                  <a:pt x="3341191" y="1328291"/>
                </a:cubicBezTo>
                <a:cubicBezTo>
                  <a:pt x="3341191" y="1328291"/>
                  <a:pt x="3343672" y="1328291"/>
                  <a:pt x="3348633" y="1328291"/>
                </a:cubicBezTo>
                <a:close/>
                <a:moveTo>
                  <a:pt x="2935635" y="1320849"/>
                </a:moveTo>
                <a:cubicBezTo>
                  <a:pt x="2933154" y="1320849"/>
                  <a:pt x="2933154" y="1323329"/>
                  <a:pt x="2935635" y="1328291"/>
                </a:cubicBezTo>
                <a:cubicBezTo>
                  <a:pt x="2938115" y="1333252"/>
                  <a:pt x="2938115" y="1335732"/>
                  <a:pt x="2935635" y="1335732"/>
                </a:cubicBezTo>
                <a:cubicBezTo>
                  <a:pt x="2933154" y="1335732"/>
                  <a:pt x="2930674" y="1336973"/>
                  <a:pt x="2928193" y="1339453"/>
                </a:cubicBezTo>
                <a:cubicBezTo>
                  <a:pt x="2925713" y="1341933"/>
                  <a:pt x="2926954" y="1345654"/>
                  <a:pt x="2931914" y="1350615"/>
                </a:cubicBezTo>
                <a:lnTo>
                  <a:pt x="2946797" y="1343173"/>
                </a:lnTo>
                <a:cubicBezTo>
                  <a:pt x="2951758" y="1333252"/>
                  <a:pt x="2951758" y="1327050"/>
                  <a:pt x="2946797" y="1324570"/>
                </a:cubicBezTo>
                <a:cubicBezTo>
                  <a:pt x="2941836" y="1322090"/>
                  <a:pt x="2938115" y="1320849"/>
                  <a:pt x="2935635" y="1320849"/>
                </a:cubicBezTo>
                <a:close/>
                <a:moveTo>
                  <a:pt x="2850058" y="1320849"/>
                </a:moveTo>
                <a:lnTo>
                  <a:pt x="2857501" y="1328291"/>
                </a:lnTo>
                <a:lnTo>
                  <a:pt x="2850058" y="1328291"/>
                </a:lnTo>
                <a:cubicBezTo>
                  <a:pt x="2850058" y="1323329"/>
                  <a:pt x="2850058" y="1320849"/>
                  <a:pt x="2850058" y="1320849"/>
                </a:cubicBezTo>
                <a:close/>
                <a:moveTo>
                  <a:pt x="2210098" y="1320849"/>
                </a:moveTo>
                <a:lnTo>
                  <a:pt x="2217540" y="1320849"/>
                </a:lnTo>
                <a:lnTo>
                  <a:pt x="2224980" y="1320849"/>
                </a:lnTo>
                <a:cubicBezTo>
                  <a:pt x="2224980" y="1325811"/>
                  <a:pt x="2222500" y="1328291"/>
                  <a:pt x="2217540" y="1328291"/>
                </a:cubicBezTo>
                <a:close/>
                <a:moveTo>
                  <a:pt x="2172891" y="1320849"/>
                </a:moveTo>
                <a:cubicBezTo>
                  <a:pt x="2182813" y="1320849"/>
                  <a:pt x="2185293" y="1323329"/>
                  <a:pt x="2180333" y="1328291"/>
                </a:cubicBezTo>
                <a:lnTo>
                  <a:pt x="2180333" y="1335732"/>
                </a:lnTo>
                <a:cubicBezTo>
                  <a:pt x="2180333" y="1340693"/>
                  <a:pt x="2179092" y="1343173"/>
                  <a:pt x="2176611" y="1343173"/>
                </a:cubicBezTo>
                <a:cubicBezTo>
                  <a:pt x="2174131" y="1343173"/>
                  <a:pt x="2170410" y="1343173"/>
                  <a:pt x="2165449" y="1343173"/>
                </a:cubicBezTo>
                <a:lnTo>
                  <a:pt x="2158008" y="1328291"/>
                </a:lnTo>
                <a:cubicBezTo>
                  <a:pt x="2162969" y="1328291"/>
                  <a:pt x="2166690" y="1327050"/>
                  <a:pt x="2169170" y="1324570"/>
                </a:cubicBezTo>
                <a:cubicBezTo>
                  <a:pt x="2171651" y="1322090"/>
                  <a:pt x="2172891" y="1320849"/>
                  <a:pt x="2172891" y="1320849"/>
                </a:cubicBezTo>
                <a:close/>
                <a:moveTo>
                  <a:pt x="2031504" y="1320849"/>
                </a:moveTo>
                <a:cubicBezTo>
                  <a:pt x="2026543" y="1320849"/>
                  <a:pt x="2024063" y="1323329"/>
                  <a:pt x="2024063" y="1328291"/>
                </a:cubicBezTo>
                <a:cubicBezTo>
                  <a:pt x="2029024" y="1328291"/>
                  <a:pt x="2031504" y="1328291"/>
                  <a:pt x="2031504" y="1328291"/>
                </a:cubicBezTo>
                <a:cubicBezTo>
                  <a:pt x="2031504" y="1328291"/>
                  <a:pt x="2031504" y="1325811"/>
                  <a:pt x="2031504" y="1320849"/>
                </a:cubicBezTo>
                <a:close/>
                <a:moveTo>
                  <a:pt x="1808262" y="1320849"/>
                </a:moveTo>
                <a:cubicBezTo>
                  <a:pt x="1808262" y="1325811"/>
                  <a:pt x="1807022" y="1328291"/>
                  <a:pt x="1804541" y="1328291"/>
                </a:cubicBezTo>
                <a:cubicBezTo>
                  <a:pt x="1802061" y="1328291"/>
                  <a:pt x="1800820" y="1328291"/>
                  <a:pt x="1800820" y="1328291"/>
                </a:cubicBezTo>
                <a:close/>
                <a:moveTo>
                  <a:pt x="2857501" y="1317129"/>
                </a:moveTo>
                <a:cubicBezTo>
                  <a:pt x="2855020" y="1317129"/>
                  <a:pt x="2852539" y="1318369"/>
                  <a:pt x="2850058" y="1320849"/>
                </a:cubicBezTo>
                <a:cubicBezTo>
                  <a:pt x="2845098" y="1325811"/>
                  <a:pt x="2842617" y="1332011"/>
                  <a:pt x="2842617" y="1339453"/>
                </a:cubicBezTo>
                <a:cubicBezTo>
                  <a:pt x="2842617" y="1346894"/>
                  <a:pt x="2842617" y="1350615"/>
                  <a:pt x="2842617" y="1350615"/>
                </a:cubicBezTo>
                <a:lnTo>
                  <a:pt x="2850058" y="1350615"/>
                </a:lnTo>
                <a:cubicBezTo>
                  <a:pt x="2850058" y="1350615"/>
                  <a:pt x="2850058" y="1348135"/>
                  <a:pt x="2850058" y="1343173"/>
                </a:cubicBezTo>
                <a:lnTo>
                  <a:pt x="2857501" y="1343173"/>
                </a:lnTo>
                <a:lnTo>
                  <a:pt x="2864941" y="1343173"/>
                </a:lnTo>
                <a:cubicBezTo>
                  <a:pt x="2864941" y="1338212"/>
                  <a:pt x="2864941" y="1333252"/>
                  <a:pt x="2864941" y="1328291"/>
                </a:cubicBezTo>
                <a:lnTo>
                  <a:pt x="2864941" y="1320849"/>
                </a:lnTo>
                <a:cubicBezTo>
                  <a:pt x="2862461" y="1318369"/>
                  <a:pt x="2859981" y="1317129"/>
                  <a:pt x="2857501" y="1317129"/>
                </a:cubicBezTo>
                <a:close/>
                <a:moveTo>
                  <a:pt x="5982890" y="1313408"/>
                </a:moveTo>
                <a:lnTo>
                  <a:pt x="5982890" y="1320849"/>
                </a:lnTo>
                <a:cubicBezTo>
                  <a:pt x="5977929" y="1320849"/>
                  <a:pt x="5975449" y="1319609"/>
                  <a:pt x="5975449" y="1317129"/>
                </a:cubicBezTo>
                <a:cubicBezTo>
                  <a:pt x="5975449" y="1314648"/>
                  <a:pt x="5977929" y="1313408"/>
                  <a:pt x="5982890" y="1313408"/>
                </a:cubicBezTo>
                <a:close/>
                <a:moveTo>
                  <a:pt x="5953125" y="1313408"/>
                </a:moveTo>
                <a:lnTo>
                  <a:pt x="5968008" y="1335732"/>
                </a:lnTo>
                <a:cubicBezTo>
                  <a:pt x="5968008" y="1340693"/>
                  <a:pt x="5965527" y="1340693"/>
                  <a:pt x="5960566" y="1335732"/>
                </a:cubicBezTo>
                <a:cubicBezTo>
                  <a:pt x="5960566" y="1330771"/>
                  <a:pt x="5960566" y="1328291"/>
                  <a:pt x="5960566" y="1328291"/>
                </a:cubicBezTo>
                <a:cubicBezTo>
                  <a:pt x="5960566" y="1328291"/>
                  <a:pt x="5959326" y="1327050"/>
                  <a:pt x="5956845" y="1324570"/>
                </a:cubicBezTo>
                <a:cubicBezTo>
                  <a:pt x="5954365" y="1322090"/>
                  <a:pt x="5953125" y="1320849"/>
                  <a:pt x="5953125" y="1320849"/>
                </a:cubicBezTo>
                <a:cubicBezTo>
                  <a:pt x="5953125" y="1315888"/>
                  <a:pt x="5953125" y="1313408"/>
                  <a:pt x="5953125" y="1313408"/>
                </a:cubicBezTo>
                <a:close/>
                <a:moveTo>
                  <a:pt x="5506640" y="1313408"/>
                </a:moveTo>
                <a:cubicBezTo>
                  <a:pt x="5506640" y="1318369"/>
                  <a:pt x="5501679" y="1320849"/>
                  <a:pt x="5491758" y="1320849"/>
                </a:cubicBezTo>
                <a:cubicBezTo>
                  <a:pt x="5496719" y="1320849"/>
                  <a:pt x="5499199" y="1323329"/>
                  <a:pt x="5499199" y="1328291"/>
                </a:cubicBezTo>
                <a:lnTo>
                  <a:pt x="5536406" y="1343173"/>
                </a:lnTo>
                <a:cubicBezTo>
                  <a:pt x="5536406" y="1338212"/>
                  <a:pt x="5533926" y="1335732"/>
                  <a:pt x="5528965" y="1335732"/>
                </a:cubicBezTo>
                <a:cubicBezTo>
                  <a:pt x="5524003" y="1330771"/>
                  <a:pt x="5520283" y="1327050"/>
                  <a:pt x="5517802" y="1324570"/>
                </a:cubicBezTo>
                <a:cubicBezTo>
                  <a:pt x="5515322" y="1322090"/>
                  <a:pt x="5514082" y="1320849"/>
                  <a:pt x="5514082" y="1320849"/>
                </a:cubicBezTo>
                <a:close/>
                <a:moveTo>
                  <a:pt x="3132832" y="1313408"/>
                </a:moveTo>
                <a:cubicBezTo>
                  <a:pt x="3122911" y="1313408"/>
                  <a:pt x="3115469" y="1318369"/>
                  <a:pt x="3110508" y="1328291"/>
                </a:cubicBezTo>
                <a:lnTo>
                  <a:pt x="3095625" y="1335732"/>
                </a:lnTo>
                <a:cubicBezTo>
                  <a:pt x="3090664" y="1340693"/>
                  <a:pt x="3085704" y="1343173"/>
                  <a:pt x="3080742" y="1343173"/>
                </a:cubicBezTo>
                <a:lnTo>
                  <a:pt x="3088184" y="1343173"/>
                </a:lnTo>
                <a:cubicBezTo>
                  <a:pt x="3093144" y="1343173"/>
                  <a:pt x="3095625" y="1343173"/>
                  <a:pt x="3095625" y="1343173"/>
                </a:cubicBezTo>
                <a:lnTo>
                  <a:pt x="3125391" y="1320849"/>
                </a:lnTo>
                <a:lnTo>
                  <a:pt x="3132832" y="1320849"/>
                </a:lnTo>
                <a:cubicBezTo>
                  <a:pt x="3142754" y="1325811"/>
                  <a:pt x="3147715" y="1323329"/>
                  <a:pt x="3147715" y="1313408"/>
                </a:cubicBezTo>
                <a:close/>
                <a:moveTo>
                  <a:pt x="2626817" y="1313408"/>
                </a:moveTo>
                <a:lnTo>
                  <a:pt x="2619375" y="1328291"/>
                </a:lnTo>
                <a:cubicBezTo>
                  <a:pt x="2624336" y="1328291"/>
                  <a:pt x="2626817" y="1325811"/>
                  <a:pt x="2626817" y="1320849"/>
                </a:cubicBezTo>
                <a:close/>
                <a:moveTo>
                  <a:pt x="2918892" y="1311548"/>
                </a:moveTo>
                <a:cubicBezTo>
                  <a:pt x="2915171" y="1312788"/>
                  <a:pt x="2909590" y="1318369"/>
                  <a:pt x="2902148" y="1328291"/>
                </a:cubicBezTo>
                <a:lnTo>
                  <a:pt x="2909590" y="1328291"/>
                </a:lnTo>
                <a:cubicBezTo>
                  <a:pt x="2914550" y="1323329"/>
                  <a:pt x="2918272" y="1320849"/>
                  <a:pt x="2920752" y="1320849"/>
                </a:cubicBezTo>
                <a:cubicBezTo>
                  <a:pt x="2923233" y="1320849"/>
                  <a:pt x="2924473" y="1320849"/>
                  <a:pt x="2924473" y="1320849"/>
                </a:cubicBezTo>
                <a:cubicBezTo>
                  <a:pt x="2924473" y="1313408"/>
                  <a:pt x="2922613" y="1310307"/>
                  <a:pt x="2918892" y="1311548"/>
                </a:cubicBezTo>
                <a:close/>
                <a:moveTo>
                  <a:pt x="6012656" y="1305966"/>
                </a:moveTo>
                <a:cubicBezTo>
                  <a:pt x="6012656" y="1305966"/>
                  <a:pt x="6018857" y="1308447"/>
                  <a:pt x="6031260" y="1313408"/>
                </a:cubicBezTo>
                <a:cubicBezTo>
                  <a:pt x="6043662" y="1318369"/>
                  <a:pt x="6057304" y="1320849"/>
                  <a:pt x="6072187" y="1320849"/>
                </a:cubicBezTo>
                <a:cubicBezTo>
                  <a:pt x="6087070" y="1320849"/>
                  <a:pt x="6094511" y="1323329"/>
                  <a:pt x="6094511" y="1328291"/>
                </a:cubicBezTo>
                <a:lnTo>
                  <a:pt x="6087070" y="1335732"/>
                </a:lnTo>
                <a:cubicBezTo>
                  <a:pt x="6082109" y="1330771"/>
                  <a:pt x="6078388" y="1328291"/>
                  <a:pt x="6075908" y="1328291"/>
                </a:cubicBezTo>
                <a:cubicBezTo>
                  <a:pt x="6073428" y="1328291"/>
                  <a:pt x="6072187" y="1330771"/>
                  <a:pt x="6072187" y="1335732"/>
                </a:cubicBezTo>
                <a:lnTo>
                  <a:pt x="6064746" y="1335732"/>
                </a:lnTo>
                <a:cubicBezTo>
                  <a:pt x="6064746" y="1330771"/>
                  <a:pt x="6064746" y="1328291"/>
                  <a:pt x="6064746" y="1328291"/>
                </a:cubicBezTo>
                <a:cubicBezTo>
                  <a:pt x="6064746" y="1328291"/>
                  <a:pt x="6062266" y="1328291"/>
                  <a:pt x="6057304" y="1328291"/>
                </a:cubicBezTo>
                <a:cubicBezTo>
                  <a:pt x="6057304" y="1328291"/>
                  <a:pt x="6052343" y="1325811"/>
                  <a:pt x="6042422" y="1320849"/>
                </a:cubicBezTo>
                <a:cubicBezTo>
                  <a:pt x="6032500" y="1315888"/>
                  <a:pt x="6027539" y="1315888"/>
                  <a:pt x="6027539" y="1320849"/>
                </a:cubicBezTo>
                <a:close/>
                <a:moveTo>
                  <a:pt x="5878711" y="1305966"/>
                </a:moveTo>
                <a:cubicBezTo>
                  <a:pt x="5888632" y="1310928"/>
                  <a:pt x="5888632" y="1313408"/>
                  <a:pt x="5878711" y="1313408"/>
                </a:cubicBezTo>
                <a:cubicBezTo>
                  <a:pt x="5873749" y="1313408"/>
                  <a:pt x="5873749" y="1310928"/>
                  <a:pt x="5878711" y="1305966"/>
                </a:cubicBezTo>
                <a:close/>
                <a:moveTo>
                  <a:pt x="5633144" y="1305966"/>
                </a:moveTo>
                <a:lnTo>
                  <a:pt x="5640586" y="1305966"/>
                </a:lnTo>
                <a:cubicBezTo>
                  <a:pt x="5640586" y="1310928"/>
                  <a:pt x="5641826" y="1312167"/>
                  <a:pt x="5644306" y="1309687"/>
                </a:cubicBezTo>
                <a:cubicBezTo>
                  <a:pt x="5646786" y="1307207"/>
                  <a:pt x="5648027" y="1307207"/>
                  <a:pt x="5648027" y="1309687"/>
                </a:cubicBezTo>
                <a:cubicBezTo>
                  <a:pt x="5648027" y="1312167"/>
                  <a:pt x="5645547" y="1313408"/>
                  <a:pt x="5640586" y="1313408"/>
                </a:cubicBezTo>
                <a:lnTo>
                  <a:pt x="5640586" y="1320849"/>
                </a:lnTo>
                <a:cubicBezTo>
                  <a:pt x="5640586" y="1320849"/>
                  <a:pt x="5640586" y="1323329"/>
                  <a:pt x="5640586" y="1328291"/>
                </a:cubicBezTo>
                <a:lnTo>
                  <a:pt x="5633144" y="1320849"/>
                </a:lnTo>
                <a:cubicBezTo>
                  <a:pt x="5633144" y="1315888"/>
                  <a:pt x="5633144" y="1310928"/>
                  <a:pt x="5633144" y="1305966"/>
                </a:cubicBezTo>
                <a:close/>
                <a:moveTo>
                  <a:pt x="2001738" y="1305966"/>
                </a:moveTo>
                <a:cubicBezTo>
                  <a:pt x="1996777" y="1310928"/>
                  <a:pt x="1994297" y="1315888"/>
                  <a:pt x="1994297" y="1320849"/>
                </a:cubicBezTo>
                <a:lnTo>
                  <a:pt x="2001738" y="1313408"/>
                </a:lnTo>
                <a:cubicBezTo>
                  <a:pt x="2006699" y="1313408"/>
                  <a:pt x="2009180" y="1310928"/>
                  <a:pt x="2009180" y="1305966"/>
                </a:cubicBezTo>
                <a:close/>
                <a:moveTo>
                  <a:pt x="3251895" y="1298525"/>
                </a:moveTo>
                <a:lnTo>
                  <a:pt x="3244454" y="1305966"/>
                </a:lnTo>
                <a:cubicBezTo>
                  <a:pt x="3249414" y="1310928"/>
                  <a:pt x="3253134" y="1310928"/>
                  <a:pt x="3255616" y="1305966"/>
                </a:cubicBezTo>
                <a:cubicBezTo>
                  <a:pt x="3258096" y="1301005"/>
                  <a:pt x="3256855" y="1298525"/>
                  <a:pt x="3251895" y="1298525"/>
                </a:cubicBezTo>
                <a:close/>
                <a:moveTo>
                  <a:pt x="2864941" y="1298525"/>
                </a:moveTo>
                <a:lnTo>
                  <a:pt x="2864941" y="1301006"/>
                </a:lnTo>
                <a:lnTo>
                  <a:pt x="2861221" y="1302246"/>
                </a:lnTo>
                <a:lnTo>
                  <a:pt x="2864011" y="1299455"/>
                </a:lnTo>
                <a:cubicBezTo>
                  <a:pt x="2864632" y="1298835"/>
                  <a:pt x="2864941" y="1298525"/>
                  <a:pt x="2864941" y="1298525"/>
                </a:cubicBezTo>
                <a:close/>
                <a:moveTo>
                  <a:pt x="1860352" y="1298525"/>
                </a:moveTo>
                <a:cubicBezTo>
                  <a:pt x="1860352" y="1303486"/>
                  <a:pt x="1860352" y="1305966"/>
                  <a:pt x="1860352" y="1305966"/>
                </a:cubicBezTo>
                <a:lnTo>
                  <a:pt x="1852910" y="1305966"/>
                </a:lnTo>
                <a:close/>
                <a:moveTo>
                  <a:pt x="1830586" y="1298525"/>
                </a:moveTo>
                <a:lnTo>
                  <a:pt x="1830586" y="1313408"/>
                </a:lnTo>
                <a:lnTo>
                  <a:pt x="1823145" y="1313408"/>
                </a:lnTo>
                <a:cubicBezTo>
                  <a:pt x="1823145" y="1303486"/>
                  <a:pt x="1825625" y="1298525"/>
                  <a:pt x="1830586" y="1298525"/>
                </a:cubicBezTo>
                <a:close/>
                <a:moveTo>
                  <a:pt x="3006328" y="1294804"/>
                </a:moveTo>
                <a:cubicBezTo>
                  <a:pt x="3003848" y="1294804"/>
                  <a:pt x="3001367" y="1296044"/>
                  <a:pt x="2998887" y="1298525"/>
                </a:cubicBezTo>
                <a:cubicBezTo>
                  <a:pt x="2998887" y="1298525"/>
                  <a:pt x="2998887" y="1301005"/>
                  <a:pt x="2998887" y="1305966"/>
                </a:cubicBezTo>
                <a:cubicBezTo>
                  <a:pt x="3013770" y="1310928"/>
                  <a:pt x="3021211" y="1310928"/>
                  <a:pt x="3021211" y="1305966"/>
                </a:cubicBezTo>
                <a:cubicBezTo>
                  <a:pt x="3021211" y="1305966"/>
                  <a:pt x="3018730" y="1303486"/>
                  <a:pt x="3013770" y="1298525"/>
                </a:cubicBezTo>
                <a:cubicBezTo>
                  <a:pt x="3011289" y="1296044"/>
                  <a:pt x="3008809" y="1294804"/>
                  <a:pt x="3006328" y="1294804"/>
                </a:cubicBezTo>
                <a:close/>
                <a:moveTo>
                  <a:pt x="5514082" y="1291084"/>
                </a:moveTo>
                <a:cubicBezTo>
                  <a:pt x="5514082" y="1296045"/>
                  <a:pt x="5515322" y="1299766"/>
                  <a:pt x="5517802" y="1302246"/>
                </a:cubicBezTo>
                <a:cubicBezTo>
                  <a:pt x="5520283" y="1304726"/>
                  <a:pt x="5524003" y="1305966"/>
                  <a:pt x="5528965" y="1305966"/>
                </a:cubicBezTo>
                <a:lnTo>
                  <a:pt x="5536406" y="1313408"/>
                </a:lnTo>
                <a:cubicBezTo>
                  <a:pt x="5541367" y="1318369"/>
                  <a:pt x="5543847" y="1323329"/>
                  <a:pt x="5543847" y="1328291"/>
                </a:cubicBezTo>
                <a:cubicBezTo>
                  <a:pt x="5543847" y="1323329"/>
                  <a:pt x="5545088" y="1319609"/>
                  <a:pt x="5547568" y="1317129"/>
                </a:cubicBezTo>
                <a:cubicBezTo>
                  <a:pt x="5550048" y="1314648"/>
                  <a:pt x="5551289" y="1313408"/>
                  <a:pt x="5551289" y="1313408"/>
                </a:cubicBezTo>
                <a:cubicBezTo>
                  <a:pt x="5551289" y="1308447"/>
                  <a:pt x="5546327" y="1303486"/>
                  <a:pt x="5536406" y="1298525"/>
                </a:cubicBezTo>
                <a:cubicBezTo>
                  <a:pt x="5536406" y="1298525"/>
                  <a:pt x="5533926" y="1297284"/>
                  <a:pt x="5528965" y="1294804"/>
                </a:cubicBezTo>
                <a:cubicBezTo>
                  <a:pt x="5524003" y="1292324"/>
                  <a:pt x="5521523" y="1291084"/>
                  <a:pt x="5521523" y="1291084"/>
                </a:cubicBezTo>
                <a:close/>
                <a:moveTo>
                  <a:pt x="3125391" y="1291084"/>
                </a:moveTo>
                <a:lnTo>
                  <a:pt x="3117949" y="1298525"/>
                </a:lnTo>
                <a:lnTo>
                  <a:pt x="3125391" y="1305966"/>
                </a:lnTo>
                <a:cubicBezTo>
                  <a:pt x="3125391" y="1301005"/>
                  <a:pt x="3125391" y="1296045"/>
                  <a:pt x="3125391" y="1291084"/>
                </a:cubicBezTo>
                <a:close/>
                <a:moveTo>
                  <a:pt x="3028652" y="1291084"/>
                </a:moveTo>
                <a:cubicBezTo>
                  <a:pt x="3023692" y="1291084"/>
                  <a:pt x="3021211" y="1293564"/>
                  <a:pt x="3021211" y="1298525"/>
                </a:cubicBezTo>
                <a:cubicBezTo>
                  <a:pt x="3021211" y="1298525"/>
                  <a:pt x="3023692" y="1298525"/>
                  <a:pt x="3028652" y="1298525"/>
                </a:cubicBezTo>
                <a:cubicBezTo>
                  <a:pt x="3028652" y="1293564"/>
                  <a:pt x="3028652" y="1291084"/>
                  <a:pt x="3028652" y="1291084"/>
                </a:cubicBezTo>
                <a:close/>
                <a:moveTo>
                  <a:pt x="2805410" y="1291084"/>
                </a:moveTo>
                <a:lnTo>
                  <a:pt x="2805410" y="1298525"/>
                </a:lnTo>
                <a:cubicBezTo>
                  <a:pt x="2800450" y="1298525"/>
                  <a:pt x="2796729" y="1299766"/>
                  <a:pt x="2794249" y="1302246"/>
                </a:cubicBezTo>
                <a:close/>
                <a:moveTo>
                  <a:pt x="2657512" y="1286433"/>
                </a:moveTo>
                <a:cubicBezTo>
                  <a:pt x="2656892" y="1287053"/>
                  <a:pt x="2656582" y="1288603"/>
                  <a:pt x="2656582" y="1291084"/>
                </a:cubicBezTo>
                <a:lnTo>
                  <a:pt x="2649141" y="1291084"/>
                </a:lnTo>
                <a:lnTo>
                  <a:pt x="2641700" y="1291084"/>
                </a:lnTo>
                <a:cubicBezTo>
                  <a:pt x="2636738" y="1301005"/>
                  <a:pt x="2635499" y="1308447"/>
                  <a:pt x="2637978" y="1313408"/>
                </a:cubicBezTo>
                <a:cubicBezTo>
                  <a:pt x="2640459" y="1318369"/>
                  <a:pt x="2641700" y="1323329"/>
                  <a:pt x="2641700" y="1328291"/>
                </a:cubicBezTo>
                <a:cubicBezTo>
                  <a:pt x="2646660" y="1328291"/>
                  <a:pt x="2649141" y="1323329"/>
                  <a:pt x="2649141" y="1313408"/>
                </a:cubicBezTo>
                <a:cubicBezTo>
                  <a:pt x="2649141" y="1308447"/>
                  <a:pt x="2649141" y="1304726"/>
                  <a:pt x="2649141" y="1302246"/>
                </a:cubicBezTo>
                <a:cubicBezTo>
                  <a:pt x="2649141" y="1299766"/>
                  <a:pt x="2651621" y="1301005"/>
                  <a:pt x="2656582" y="1305966"/>
                </a:cubicBezTo>
                <a:cubicBezTo>
                  <a:pt x="2661543" y="1305966"/>
                  <a:pt x="2664023" y="1303486"/>
                  <a:pt x="2664023" y="1298525"/>
                </a:cubicBezTo>
                <a:cubicBezTo>
                  <a:pt x="2664023" y="1293564"/>
                  <a:pt x="2662783" y="1289843"/>
                  <a:pt x="2660303" y="1287363"/>
                </a:cubicBezTo>
                <a:cubicBezTo>
                  <a:pt x="2659063" y="1286123"/>
                  <a:pt x="2658133" y="1285813"/>
                  <a:pt x="2657512" y="1286433"/>
                </a:cubicBezTo>
                <a:close/>
                <a:moveTo>
                  <a:pt x="2224354" y="1284270"/>
                </a:moveTo>
                <a:lnTo>
                  <a:pt x="2217540" y="1291084"/>
                </a:lnTo>
                <a:cubicBezTo>
                  <a:pt x="2217540" y="1291084"/>
                  <a:pt x="2218159" y="1290464"/>
                  <a:pt x="2219400" y="1289223"/>
                </a:cubicBezTo>
                <a:close/>
                <a:moveTo>
                  <a:pt x="5901035" y="1283642"/>
                </a:moveTo>
                <a:lnTo>
                  <a:pt x="5908476" y="1283642"/>
                </a:lnTo>
                <a:lnTo>
                  <a:pt x="5908476" y="1291084"/>
                </a:lnTo>
                <a:cubicBezTo>
                  <a:pt x="5903515" y="1291084"/>
                  <a:pt x="5901035" y="1288604"/>
                  <a:pt x="5901035" y="1283642"/>
                </a:cubicBezTo>
                <a:close/>
                <a:moveTo>
                  <a:pt x="5499199" y="1283642"/>
                </a:moveTo>
                <a:cubicBezTo>
                  <a:pt x="5499199" y="1283642"/>
                  <a:pt x="5499199" y="1286122"/>
                  <a:pt x="5499199" y="1291084"/>
                </a:cubicBezTo>
                <a:lnTo>
                  <a:pt x="5506640" y="1291084"/>
                </a:lnTo>
                <a:close/>
                <a:moveTo>
                  <a:pt x="2477988" y="1283642"/>
                </a:moveTo>
                <a:lnTo>
                  <a:pt x="2485430" y="1283642"/>
                </a:lnTo>
                <a:cubicBezTo>
                  <a:pt x="2480470" y="1288604"/>
                  <a:pt x="2477988" y="1292324"/>
                  <a:pt x="2477988" y="1294804"/>
                </a:cubicBezTo>
                <a:close/>
                <a:moveTo>
                  <a:pt x="2120801" y="1283642"/>
                </a:moveTo>
                <a:cubicBezTo>
                  <a:pt x="2125762" y="1283642"/>
                  <a:pt x="2128242" y="1283642"/>
                  <a:pt x="2128242" y="1283642"/>
                </a:cubicBezTo>
                <a:lnTo>
                  <a:pt x="2128242" y="1291084"/>
                </a:lnTo>
                <a:cubicBezTo>
                  <a:pt x="2123282" y="1291084"/>
                  <a:pt x="2120801" y="1288604"/>
                  <a:pt x="2120801" y="1283642"/>
                </a:cubicBezTo>
                <a:close/>
                <a:moveTo>
                  <a:pt x="3653731" y="1276201"/>
                </a:moveTo>
                <a:cubicBezTo>
                  <a:pt x="3653731" y="1276201"/>
                  <a:pt x="3653731" y="1278681"/>
                  <a:pt x="3653731" y="1283642"/>
                </a:cubicBezTo>
                <a:cubicBezTo>
                  <a:pt x="3658691" y="1283642"/>
                  <a:pt x="3661172" y="1283642"/>
                  <a:pt x="3661172" y="1283642"/>
                </a:cubicBezTo>
                <a:close/>
                <a:moveTo>
                  <a:pt x="3296543" y="1276201"/>
                </a:moveTo>
                <a:cubicBezTo>
                  <a:pt x="3291582" y="1276201"/>
                  <a:pt x="3289101" y="1278681"/>
                  <a:pt x="3289101" y="1283642"/>
                </a:cubicBezTo>
                <a:cubicBezTo>
                  <a:pt x="3294062" y="1283642"/>
                  <a:pt x="3296543" y="1283642"/>
                  <a:pt x="3296543" y="1283642"/>
                </a:cubicBezTo>
                <a:close/>
                <a:moveTo>
                  <a:pt x="2507754" y="1276201"/>
                </a:moveTo>
                <a:cubicBezTo>
                  <a:pt x="2512715" y="1276201"/>
                  <a:pt x="2515196" y="1281162"/>
                  <a:pt x="2515196" y="1291084"/>
                </a:cubicBezTo>
                <a:lnTo>
                  <a:pt x="2507754" y="1298525"/>
                </a:lnTo>
                <a:cubicBezTo>
                  <a:pt x="2506514" y="1297285"/>
                  <a:pt x="2505429" y="1296355"/>
                  <a:pt x="2504498" y="1295735"/>
                </a:cubicBezTo>
                <a:lnTo>
                  <a:pt x="2502173" y="1294804"/>
                </a:lnTo>
                <a:lnTo>
                  <a:pt x="2506359" y="1290153"/>
                </a:lnTo>
                <a:cubicBezTo>
                  <a:pt x="2507289" y="1288293"/>
                  <a:pt x="2507754" y="1286123"/>
                  <a:pt x="2507754" y="1283642"/>
                </a:cubicBezTo>
                <a:close/>
                <a:moveTo>
                  <a:pt x="5763369" y="1273875"/>
                </a:moveTo>
                <a:cubicBezTo>
                  <a:pt x="5764609" y="1274185"/>
                  <a:pt x="5765850" y="1274961"/>
                  <a:pt x="5767090" y="1276201"/>
                </a:cubicBezTo>
                <a:lnTo>
                  <a:pt x="5774531" y="1276201"/>
                </a:lnTo>
                <a:lnTo>
                  <a:pt x="5781972" y="1276201"/>
                </a:lnTo>
                <a:cubicBezTo>
                  <a:pt x="5791894" y="1281162"/>
                  <a:pt x="5794375" y="1283642"/>
                  <a:pt x="5789414" y="1283642"/>
                </a:cubicBezTo>
                <a:lnTo>
                  <a:pt x="5796855" y="1283642"/>
                </a:lnTo>
                <a:lnTo>
                  <a:pt x="5811738" y="1283642"/>
                </a:lnTo>
                <a:lnTo>
                  <a:pt x="5819179" y="1283642"/>
                </a:lnTo>
                <a:cubicBezTo>
                  <a:pt x="5824141" y="1283642"/>
                  <a:pt x="5825380" y="1282402"/>
                  <a:pt x="5822900" y="1279922"/>
                </a:cubicBezTo>
                <a:cubicBezTo>
                  <a:pt x="5820420" y="1277441"/>
                  <a:pt x="5821660" y="1276201"/>
                  <a:pt x="5826621" y="1276201"/>
                </a:cubicBezTo>
                <a:lnTo>
                  <a:pt x="5826621" y="1283642"/>
                </a:lnTo>
                <a:cubicBezTo>
                  <a:pt x="5826621" y="1288604"/>
                  <a:pt x="5829101" y="1293564"/>
                  <a:pt x="5834062" y="1298525"/>
                </a:cubicBezTo>
                <a:lnTo>
                  <a:pt x="5834062" y="1305966"/>
                </a:lnTo>
                <a:cubicBezTo>
                  <a:pt x="5829101" y="1305966"/>
                  <a:pt x="5826621" y="1305966"/>
                  <a:pt x="5826621" y="1305966"/>
                </a:cubicBezTo>
                <a:cubicBezTo>
                  <a:pt x="5826621" y="1305966"/>
                  <a:pt x="5822900" y="1305966"/>
                  <a:pt x="5815459" y="1305966"/>
                </a:cubicBezTo>
                <a:cubicBezTo>
                  <a:pt x="5808017" y="1305966"/>
                  <a:pt x="5804297" y="1308447"/>
                  <a:pt x="5804297" y="1313408"/>
                </a:cubicBezTo>
                <a:lnTo>
                  <a:pt x="5796855" y="1313408"/>
                </a:lnTo>
                <a:cubicBezTo>
                  <a:pt x="5796855" y="1313408"/>
                  <a:pt x="5794375" y="1313408"/>
                  <a:pt x="5789414" y="1313408"/>
                </a:cubicBezTo>
                <a:lnTo>
                  <a:pt x="5789414" y="1305966"/>
                </a:lnTo>
                <a:lnTo>
                  <a:pt x="5789414" y="1298525"/>
                </a:lnTo>
                <a:cubicBezTo>
                  <a:pt x="5784452" y="1298525"/>
                  <a:pt x="5781972" y="1301005"/>
                  <a:pt x="5781972" y="1305966"/>
                </a:cubicBezTo>
                <a:lnTo>
                  <a:pt x="5774531" y="1305966"/>
                </a:lnTo>
                <a:lnTo>
                  <a:pt x="5759648" y="1298525"/>
                </a:lnTo>
                <a:lnTo>
                  <a:pt x="5744765" y="1291084"/>
                </a:lnTo>
                <a:lnTo>
                  <a:pt x="5752207" y="1283642"/>
                </a:lnTo>
                <a:cubicBezTo>
                  <a:pt x="5755928" y="1276201"/>
                  <a:pt x="5759648" y="1272945"/>
                  <a:pt x="5763369" y="1273875"/>
                </a:cubicBezTo>
                <a:close/>
                <a:moveTo>
                  <a:pt x="2796109" y="1272480"/>
                </a:moveTo>
                <a:cubicBezTo>
                  <a:pt x="2797349" y="1272480"/>
                  <a:pt x="2797969" y="1273720"/>
                  <a:pt x="2797969" y="1276201"/>
                </a:cubicBezTo>
                <a:lnTo>
                  <a:pt x="2768204" y="1298525"/>
                </a:lnTo>
                <a:cubicBezTo>
                  <a:pt x="2768204" y="1293564"/>
                  <a:pt x="2770684" y="1291084"/>
                  <a:pt x="2775644" y="1291084"/>
                </a:cubicBezTo>
                <a:cubicBezTo>
                  <a:pt x="2775644" y="1291084"/>
                  <a:pt x="2776885" y="1289843"/>
                  <a:pt x="2779365" y="1287363"/>
                </a:cubicBezTo>
                <a:cubicBezTo>
                  <a:pt x="2781846" y="1284883"/>
                  <a:pt x="2785567" y="1281162"/>
                  <a:pt x="2790527" y="1276201"/>
                </a:cubicBezTo>
                <a:cubicBezTo>
                  <a:pt x="2793008" y="1273720"/>
                  <a:pt x="2794868" y="1272480"/>
                  <a:pt x="2796109" y="1272480"/>
                </a:cubicBezTo>
                <a:close/>
                <a:moveTo>
                  <a:pt x="2156148" y="1270620"/>
                </a:moveTo>
                <a:cubicBezTo>
                  <a:pt x="2157388" y="1270620"/>
                  <a:pt x="2158008" y="1271240"/>
                  <a:pt x="2158008" y="1272480"/>
                </a:cubicBezTo>
                <a:cubicBezTo>
                  <a:pt x="2158008" y="1274960"/>
                  <a:pt x="2155527" y="1277441"/>
                  <a:pt x="2150567" y="1279922"/>
                </a:cubicBezTo>
                <a:cubicBezTo>
                  <a:pt x="2145606" y="1282402"/>
                  <a:pt x="2143125" y="1282402"/>
                  <a:pt x="2143125" y="1279922"/>
                </a:cubicBezTo>
                <a:cubicBezTo>
                  <a:pt x="2143125" y="1277441"/>
                  <a:pt x="2145606" y="1274960"/>
                  <a:pt x="2150567" y="1272480"/>
                </a:cubicBezTo>
                <a:cubicBezTo>
                  <a:pt x="2153047" y="1271240"/>
                  <a:pt x="2154907" y="1270620"/>
                  <a:pt x="2156148" y="1270620"/>
                </a:cubicBezTo>
                <a:close/>
                <a:moveTo>
                  <a:pt x="5670351" y="1268759"/>
                </a:moveTo>
                <a:cubicBezTo>
                  <a:pt x="5670351" y="1268759"/>
                  <a:pt x="5675313" y="1268759"/>
                  <a:pt x="5685234" y="1268759"/>
                </a:cubicBezTo>
                <a:cubicBezTo>
                  <a:pt x="5690195" y="1273721"/>
                  <a:pt x="5696396" y="1274960"/>
                  <a:pt x="5703838" y="1272480"/>
                </a:cubicBezTo>
                <a:cubicBezTo>
                  <a:pt x="5711279" y="1270000"/>
                  <a:pt x="5717480" y="1271239"/>
                  <a:pt x="5722441" y="1276201"/>
                </a:cubicBezTo>
                <a:cubicBezTo>
                  <a:pt x="5727402" y="1281162"/>
                  <a:pt x="5731123" y="1281162"/>
                  <a:pt x="5733603" y="1276201"/>
                </a:cubicBezTo>
                <a:cubicBezTo>
                  <a:pt x="5736083" y="1271239"/>
                  <a:pt x="5737324" y="1268759"/>
                  <a:pt x="5737324" y="1268759"/>
                </a:cubicBezTo>
                <a:lnTo>
                  <a:pt x="5737324" y="1291084"/>
                </a:lnTo>
                <a:cubicBezTo>
                  <a:pt x="5732363" y="1296045"/>
                  <a:pt x="5727402" y="1296045"/>
                  <a:pt x="5722441" y="1291084"/>
                </a:cubicBezTo>
                <a:lnTo>
                  <a:pt x="5707558" y="1283642"/>
                </a:lnTo>
                <a:cubicBezTo>
                  <a:pt x="5707558" y="1283642"/>
                  <a:pt x="5705078" y="1282402"/>
                  <a:pt x="5700117" y="1279922"/>
                </a:cubicBezTo>
                <a:cubicBezTo>
                  <a:pt x="5695156" y="1277441"/>
                  <a:pt x="5690195" y="1277441"/>
                  <a:pt x="5685234" y="1279922"/>
                </a:cubicBezTo>
                <a:cubicBezTo>
                  <a:pt x="5680273" y="1282402"/>
                  <a:pt x="5677793" y="1286122"/>
                  <a:pt x="5677793" y="1291084"/>
                </a:cubicBezTo>
                <a:lnTo>
                  <a:pt x="5670351" y="1291084"/>
                </a:lnTo>
                <a:cubicBezTo>
                  <a:pt x="5660430" y="1276201"/>
                  <a:pt x="5660430" y="1268759"/>
                  <a:pt x="5670351" y="1268759"/>
                </a:cubicBezTo>
                <a:close/>
                <a:moveTo>
                  <a:pt x="1860352" y="1268759"/>
                </a:moveTo>
                <a:lnTo>
                  <a:pt x="1860352" y="1276201"/>
                </a:lnTo>
                <a:cubicBezTo>
                  <a:pt x="1855391" y="1276201"/>
                  <a:pt x="1852910" y="1276201"/>
                  <a:pt x="1852910" y="1276201"/>
                </a:cubicBezTo>
                <a:close/>
                <a:moveTo>
                  <a:pt x="5866618" y="1265039"/>
                </a:moveTo>
                <a:cubicBezTo>
                  <a:pt x="5867239" y="1265039"/>
                  <a:pt x="5868789" y="1266279"/>
                  <a:pt x="5871269" y="1268759"/>
                </a:cubicBezTo>
                <a:cubicBezTo>
                  <a:pt x="5876231" y="1273721"/>
                  <a:pt x="5876231" y="1278681"/>
                  <a:pt x="5871269" y="1283642"/>
                </a:cubicBezTo>
                <a:lnTo>
                  <a:pt x="5856386" y="1291084"/>
                </a:lnTo>
                <a:cubicBezTo>
                  <a:pt x="5856386" y="1286122"/>
                  <a:pt x="5857627" y="1283642"/>
                  <a:pt x="5860107" y="1283642"/>
                </a:cubicBezTo>
                <a:cubicBezTo>
                  <a:pt x="5862587" y="1283642"/>
                  <a:pt x="5863828" y="1283642"/>
                  <a:pt x="5863828" y="1283642"/>
                </a:cubicBezTo>
                <a:cubicBezTo>
                  <a:pt x="5868789" y="1278681"/>
                  <a:pt x="5870029" y="1273721"/>
                  <a:pt x="5867549" y="1268759"/>
                </a:cubicBezTo>
                <a:cubicBezTo>
                  <a:pt x="5866309" y="1266279"/>
                  <a:pt x="5865999" y="1265039"/>
                  <a:pt x="5866618" y="1265039"/>
                </a:cubicBezTo>
                <a:close/>
                <a:moveTo>
                  <a:pt x="5493618" y="1265039"/>
                </a:moveTo>
                <a:cubicBezTo>
                  <a:pt x="5492377" y="1265039"/>
                  <a:pt x="5491758" y="1266279"/>
                  <a:pt x="5491758" y="1268759"/>
                </a:cubicBezTo>
                <a:cubicBezTo>
                  <a:pt x="5491758" y="1273721"/>
                  <a:pt x="5491758" y="1276201"/>
                  <a:pt x="5491758" y="1276201"/>
                </a:cubicBezTo>
                <a:cubicBezTo>
                  <a:pt x="5496719" y="1276201"/>
                  <a:pt x="5501679" y="1277441"/>
                  <a:pt x="5506640" y="1279922"/>
                </a:cubicBezTo>
                <a:cubicBezTo>
                  <a:pt x="5511602" y="1282402"/>
                  <a:pt x="5514082" y="1283642"/>
                  <a:pt x="5514082" y="1283642"/>
                </a:cubicBezTo>
                <a:lnTo>
                  <a:pt x="5514082" y="1276201"/>
                </a:lnTo>
                <a:cubicBezTo>
                  <a:pt x="5509120" y="1276201"/>
                  <a:pt x="5505400" y="1274960"/>
                  <a:pt x="5502920" y="1272480"/>
                </a:cubicBezTo>
                <a:cubicBezTo>
                  <a:pt x="5500440" y="1270000"/>
                  <a:pt x="5499199" y="1268759"/>
                  <a:pt x="5499199" y="1268759"/>
                </a:cubicBezTo>
                <a:cubicBezTo>
                  <a:pt x="5496718" y="1266279"/>
                  <a:pt x="5494858" y="1265039"/>
                  <a:pt x="5493618" y="1265039"/>
                </a:cubicBezTo>
                <a:close/>
                <a:moveTo>
                  <a:pt x="5848945" y="1261318"/>
                </a:moveTo>
                <a:lnTo>
                  <a:pt x="5856386" y="1268759"/>
                </a:lnTo>
                <a:cubicBezTo>
                  <a:pt x="5856386" y="1268759"/>
                  <a:pt x="5855146" y="1268759"/>
                  <a:pt x="5852666" y="1268759"/>
                </a:cubicBezTo>
                <a:cubicBezTo>
                  <a:pt x="5850186" y="1268759"/>
                  <a:pt x="5848945" y="1266279"/>
                  <a:pt x="5848945" y="1261318"/>
                </a:cubicBezTo>
                <a:close/>
                <a:moveTo>
                  <a:pt x="3177481" y="1261318"/>
                </a:moveTo>
                <a:cubicBezTo>
                  <a:pt x="3177481" y="1261318"/>
                  <a:pt x="3177481" y="1263798"/>
                  <a:pt x="3177481" y="1268759"/>
                </a:cubicBezTo>
                <a:cubicBezTo>
                  <a:pt x="3177481" y="1273721"/>
                  <a:pt x="3175000" y="1278681"/>
                  <a:pt x="3170039" y="1283642"/>
                </a:cubicBezTo>
                <a:cubicBezTo>
                  <a:pt x="3165078" y="1288604"/>
                  <a:pt x="3160117" y="1288604"/>
                  <a:pt x="3155156" y="1283642"/>
                </a:cubicBezTo>
                <a:lnTo>
                  <a:pt x="3162598" y="1276201"/>
                </a:lnTo>
                <a:cubicBezTo>
                  <a:pt x="3167558" y="1276201"/>
                  <a:pt x="3167558" y="1273721"/>
                  <a:pt x="3162598" y="1268759"/>
                </a:cubicBezTo>
                <a:lnTo>
                  <a:pt x="3140274" y="1268759"/>
                </a:lnTo>
                <a:cubicBezTo>
                  <a:pt x="3140274" y="1268759"/>
                  <a:pt x="3141513" y="1270000"/>
                  <a:pt x="3143994" y="1272480"/>
                </a:cubicBezTo>
                <a:cubicBezTo>
                  <a:pt x="3146475" y="1274960"/>
                  <a:pt x="3147715" y="1278681"/>
                  <a:pt x="3147715" y="1283642"/>
                </a:cubicBezTo>
                <a:lnTo>
                  <a:pt x="3155156" y="1291084"/>
                </a:lnTo>
                <a:lnTo>
                  <a:pt x="3170039" y="1298525"/>
                </a:lnTo>
                <a:cubicBezTo>
                  <a:pt x="3179961" y="1298525"/>
                  <a:pt x="3184922" y="1298525"/>
                  <a:pt x="3184922" y="1298525"/>
                </a:cubicBezTo>
                <a:lnTo>
                  <a:pt x="3184922" y="1276201"/>
                </a:lnTo>
                <a:close/>
                <a:moveTo>
                  <a:pt x="2716113" y="1261318"/>
                </a:moveTo>
                <a:cubicBezTo>
                  <a:pt x="2711152" y="1266279"/>
                  <a:pt x="2708672" y="1268759"/>
                  <a:pt x="2708672" y="1268759"/>
                </a:cubicBezTo>
                <a:lnTo>
                  <a:pt x="2716113" y="1268759"/>
                </a:lnTo>
                <a:cubicBezTo>
                  <a:pt x="2721074" y="1263798"/>
                  <a:pt x="2723555" y="1261318"/>
                  <a:pt x="2723555" y="1261318"/>
                </a:cubicBezTo>
                <a:close/>
                <a:moveTo>
                  <a:pt x="2046387" y="1261318"/>
                </a:moveTo>
                <a:cubicBezTo>
                  <a:pt x="2046387" y="1261318"/>
                  <a:pt x="2045147" y="1262559"/>
                  <a:pt x="2042666" y="1265039"/>
                </a:cubicBezTo>
                <a:cubicBezTo>
                  <a:pt x="2040186" y="1267519"/>
                  <a:pt x="2038945" y="1270000"/>
                  <a:pt x="2038945" y="1272480"/>
                </a:cubicBezTo>
                <a:cubicBezTo>
                  <a:pt x="2038945" y="1274960"/>
                  <a:pt x="2036465" y="1276201"/>
                  <a:pt x="2031504" y="1276201"/>
                </a:cubicBezTo>
                <a:lnTo>
                  <a:pt x="2024063" y="1276201"/>
                </a:lnTo>
                <a:cubicBezTo>
                  <a:pt x="2024063" y="1281162"/>
                  <a:pt x="2021582" y="1283642"/>
                  <a:pt x="2016621" y="1283642"/>
                </a:cubicBezTo>
                <a:cubicBezTo>
                  <a:pt x="2011661" y="1283642"/>
                  <a:pt x="2009180" y="1286122"/>
                  <a:pt x="2009180" y="1291084"/>
                </a:cubicBezTo>
                <a:cubicBezTo>
                  <a:pt x="2009180" y="1296045"/>
                  <a:pt x="2006699" y="1298525"/>
                  <a:pt x="2001738" y="1298525"/>
                </a:cubicBezTo>
                <a:cubicBezTo>
                  <a:pt x="2016621" y="1298525"/>
                  <a:pt x="2026543" y="1296045"/>
                  <a:pt x="2031504" y="1291084"/>
                </a:cubicBezTo>
                <a:close/>
                <a:moveTo>
                  <a:pt x="2032434" y="1256667"/>
                </a:moveTo>
                <a:cubicBezTo>
                  <a:pt x="2031814" y="1257287"/>
                  <a:pt x="2031504" y="1258837"/>
                  <a:pt x="2031504" y="1261318"/>
                </a:cubicBezTo>
                <a:lnTo>
                  <a:pt x="2038945" y="1261318"/>
                </a:lnTo>
                <a:cubicBezTo>
                  <a:pt x="2038945" y="1261318"/>
                  <a:pt x="2037705" y="1260077"/>
                  <a:pt x="2035225" y="1257597"/>
                </a:cubicBezTo>
                <a:cubicBezTo>
                  <a:pt x="2033984" y="1256357"/>
                  <a:pt x="2033054" y="1256047"/>
                  <a:pt x="2032434" y="1256667"/>
                </a:cubicBezTo>
                <a:close/>
                <a:moveTo>
                  <a:pt x="3688147" y="1255738"/>
                </a:moveTo>
                <a:cubicBezTo>
                  <a:pt x="3686287" y="1255738"/>
                  <a:pt x="3683496" y="1256357"/>
                  <a:pt x="3679776" y="1257597"/>
                </a:cubicBezTo>
                <a:cubicBezTo>
                  <a:pt x="3672334" y="1260077"/>
                  <a:pt x="3668613" y="1261318"/>
                  <a:pt x="3668613" y="1261318"/>
                </a:cubicBezTo>
                <a:cubicBezTo>
                  <a:pt x="3668613" y="1261318"/>
                  <a:pt x="3672334" y="1261318"/>
                  <a:pt x="3679776" y="1261318"/>
                </a:cubicBezTo>
                <a:cubicBezTo>
                  <a:pt x="3687217" y="1261318"/>
                  <a:pt x="3690938" y="1261318"/>
                  <a:pt x="3690938" y="1261318"/>
                </a:cubicBezTo>
                <a:cubicBezTo>
                  <a:pt x="3690938" y="1261318"/>
                  <a:pt x="3690938" y="1260077"/>
                  <a:pt x="3690938" y="1257597"/>
                </a:cubicBezTo>
                <a:cubicBezTo>
                  <a:pt x="3690938" y="1256357"/>
                  <a:pt x="3690008" y="1255738"/>
                  <a:pt x="3688147" y="1255738"/>
                </a:cubicBezTo>
                <a:close/>
                <a:moveTo>
                  <a:pt x="5975449" y="1253877"/>
                </a:moveTo>
                <a:cubicBezTo>
                  <a:pt x="5980410" y="1253877"/>
                  <a:pt x="5982890" y="1256357"/>
                  <a:pt x="5982890" y="1261318"/>
                </a:cubicBezTo>
                <a:cubicBezTo>
                  <a:pt x="5977929" y="1261318"/>
                  <a:pt x="5975449" y="1261318"/>
                  <a:pt x="5975449" y="1261318"/>
                </a:cubicBezTo>
                <a:close/>
                <a:moveTo>
                  <a:pt x="5700117" y="1253877"/>
                </a:moveTo>
                <a:cubicBezTo>
                  <a:pt x="5705078" y="1253877"/>
                  <a:pt x="5707558" y="1255117"/>
                  <a:pt x="5707558" y="1257597"/>
                </a:cubicBezTo>
                <a:cubicBezTo>
                  <a:pt x="5707558" y="1260077"/>
                  <a:pt x="5705078" y="1261318"/>
                  <a:pt x="5700117" y="1261318"/>
                </a:cubicBezTo>
                <a:cubicBezTo>
                  <a:pt x="5700117" y="1261318"/>
                  <a:pt x="5700117" y="1258838"/>
                  <a:pt x="5700117" y="1253877"/>
                </a:cubicBezTo>
                <a:close/>
                <a:moveTo>
                  <a:pt x="3705820" y="1253877"/>
                </a:moveTo>
                <a:cubicBezTo>
                  <a:pt x="3705820" y="1258838"/>
                  <a:pt x="3705820" y="1261318"/>
                  <a:pt x="3705820" y="1261318"/>
                </a:cubicBezTo>
                <a:lnTo>
                  <a:pt x="3713262" y="1253877"/>
                </a:lnTo>
                <a:cubicBezTo>
                  <a:pt x="3713262" y="1253877"/>
                  <a:pt x="3710781" y="1253877"/>
                  <a:pt x="3705820" y="1253877"/>
                </a:cubicBezTo>
                <a:close/>
                <a:moveTo>
                  <a:pt x="3490019" y="1253877"/>
                </a:moveTo>
                <a:cubicBezTo>
                  <a:pt x="3480098" y="1258838"/>
                  <a:pt x="3475137" y="1261318"/>
                  <a:pt x="3475137" y="1261318"/>
                </a:cubicBezTo>
                <a:cubicBezTo>
                  <a:pt x="3485058" y="1261318"/>
                  <a:pt x="3490019" y="1261318"/>
                  <a:pt x="3490019" y="1261318"/>
                </a:cubicBezTo>
                <a:close/>
                <a:moveTo>
                  <a:pt x="2998887" y="1253877"/>
                </a:moveTo>
                <a:cubicBezTo>
                  <a:pt x="2998887" y="1253877"/>
                  <a:pt x="2998887" y="1256357"/>
                  <a:pt x="2998887" y="1261318"/>
                </a:cubicBezTo>
                <a:cubicBezTo>
                  <a:pt x="2998887" y="1261318"/>
                  <a:pt x="2996407" y="1261318"/>
                  <a:pt x="2991445" y="1261318"/>
                </a:cubicBezTo>
                <a:close/>
                <a:moveTo>
                  <a:pt x="2232423" y="1253877"/>
                </a:moveTo>
                <a:cubicBezTo>
                  <a:pt x="2237383" y="1253877"/>
                  <a:pt x="2239863" y="1253877"/>
                  <a:pt x="2239863" y="1253877"/>
                </a:cubicBezTo>
                <a:cubicBezTo>
                  <a:pt x="2239863" y="1258838"/>
                  <a:pt x="2237383" y="1261318"/>
                  <a:pt x="2232423" y="1261318"/>
                </a:cubicBezTo>
                <a:lnTo>
                  <a:pt x="2224980" y="1261318"/>
                </a:lnTo>
                <a:cubicBezTo>
                  <a:pt x="2224980" y="1256357"/>
                  <a:pt x="2227461" y="1253877"/>
                  <a:pt x="2232423" y="1253877"/>
                </a:cubicBezTo>
                <a:close/>
                <a:moveTo>
                  <a:pt x="2930984" y="1252016"/>
                </a:moveTo>
                <a:cubicBezTo>
                  <a:pt x="2930365" y="1253257"/>
                  <a:pt x="2929434" y="1253877"/>
                  <a:pt x="2928193" y="1253877"/>
                </a:cubicBezTo>
                <a:lnTo>
                  <a:pt x="2927077" y="1253132"/>
                </a:lnTo>
                <a:close/>
                <a:moveTo>
                  <a:pt x="5596867" y="1250156"/>
                </a:moveTo>
                <a:cubicBezTo>
                  <a:pt x="5598728" y="1250156"/>
                  <a:pt x="5600898" y="1251396"/>
                  <a:pt x="5603379" y="1253877"/>
                </a:cubicBezTo>
                <a:lnTo>
                  <a:pt x="5610820" y="1261318"/>
                </a:lnTo>
                <a:lnTo>
                  <a:pt x="5648027" y="1261318"/>
                </a:lnTo>
                <a:lnTo>
                  <a:pt x="5640586" y="1276201"/>
                </a:lnTo>
                <a:cubicBezTo>
                  <a:pt x="5630664" y="1271239"/>
                  <a:pt x="5625703" y="1271239"/>
                  <a:pt x="5625703" y="1276201"/>
                </a:cubicBezTo>
                <a:cubicBezTo>
                  <a:pt x="5625703" y="1276201"/>
                  <a:pt x="5624462" y="1274960"/>
                  <a:pt x="5621982" y="1272480"/>
                </a:cubicBezTo>
                <a:cubicBezTo>
                  <a:pt x="5619502" y="1270000"/>
                  <a:pt x="5615781" y="1268759"/>
                  <a:pt x="5610820" y="1268759"/>
                </a:cubicBezTo>
                <a:cubicBezTo>
                  <a:pt x="5605859" y="1268759"/>
                  <a:pt x="5599658" y="1270000"/>
                  <a:pt x="5592217" y="1272480"/>
                </a:cubicBezTo>
                <a:cubicBezTo>
                  <a:pt x="5584775" y="1274960"/>
                  <a:pt x="5581054" y="1273721"/>
                  <a:pt x="5581054" y="1268759"/>
                </a:cubicBezTo>
                <a:lnTo>
                  <a:pt x="5581054" y="1261318"/>
                </a:lnTo>
                <a:lnTo>
                  <a:pt x="5581054" y="1253877"/>
                </a:lnTo>
                <a:cubicBezTo>
                  <a:pt x="5586016" y="1258838"/>
                  <a:pt x="5589736" y="1258838"/>
                  <a:pt x="5592217" y="1253877"/>
                </a:cubicBezTo>
                <a:cubicBezTo>
                  <a:pt x="5593457" y="1251396"/>
                  <a:pt x="5595007" y="1250156"/>
                  <a:pt x="5596867" y="1250156"/>
                </a:cubicBezTo>
                <a:close/>
                <a:moveTo>
                  <a:pt x="3214688" y="1250156"/>
                </a:moveTo>
                <a:cubicBezTo>
                  <a:pt x="3209727" y="1250156"/>
                  <a:pt x="3207246" y="1251396"/>
                  <a:pt x="3207246" y="1253877"/>
                </a:cubicBezTo>
                <a:cubicBezTo>
                  <a:pt x="3207246" y="1258838"/>
                  <a:pt x="3208486" y="1262559"/>
                  <a:pt x="3210967" y="1265039"/>
                </a:cubicBezTo>
                <a:cubicBezTo>
                  <a:pt x="3213447" y="1267519"/>
                  <a:pt x="3214687" y="1268759"/>
                  <a:pt x="3214687" y="1268759"/>
                </a:cubicBezTo>
                <a:cubicBezTo>
                  <a:pt x="3214687" y="1268759"/>
                  <a:pt x="3214687" y="1266279"/>
                  <a:pt x="3214687" y="1261318"/>
                </a:cubicBezTo>
                <a:lnTo>
                  <a:pt x="3229571" y="1261318"/>
                </a:lnTo>
                <a:cubicBezTo>
                  <a:pt x="3234531" y="1261318"/>
                  <a:pt x="3237012" y="1263798"/>
                  <a:pt x="3237012" y="1268759"/>
                </a:cubicBezTo>
                <a:lnTo>
                  <a:pt x="3237012" y="1253877"/>
                </a:lnTo>
                <a:cubicBezTo>
                  <a:pt x="3227091" y="1251396"/>
                  <a:pt x="3219648" y="1250156"/>
                  <a:pt x="3214688" y="1250156"/>
                </a:cubicBezTo>
                <a:close/>
                <a:moveTo>
                  <a:pt x="5499199" y="1246435"/>
                </a:moveTo>
                <a:lnTo>
                  <a:pt x="5491758" y="1253877"/>
                </a:lnTo>
                <a:cubicBezTo>
                  <a:pt x="5501679" y="1263798"/>
                  <a:pt x="5506640" y="1263798"/>
                  <a:pt x="5506640" y="1253877"/>
                </a:cubicBezTo>
                <a:close/>
                <a:moveTo>
                  <a:pt x="3415605" y="1246435"/>
                </a:moveTo>
                <a:cubicBezTo>
                  <a:pt x="3395762" y="1246435"/>
                  <a:pt x="3385840" y="1248915"/>
                  <a:pt x="3385840" y="1253877"/>
                </a:cubicBezTo>
                <a:cubicBezTo>
                  <a:pt x="3385840" y="1258838"/>
                  <a:pt x="3390801" y="1258838"/>
                  <a:pt x="3400723" y="1253877"/>
                </a:cubicBezTo>
                <a:cubicBezTo>
                  <a:pt x="3410645" y="1248915"/>
                  <a:pt x="3418086" y="1248915"/>
                  <a:pt x="3423048" y="1253877"/>
                </a:cubicBezTo>
                <a:lnTo>
                  <a:pt x="3423048" y="1246435"/>
                </a:lnTo>
                <a:cubicBezTo>
                  <a:pt x="3418086" y="1246435"/>
                  <a:pt x="3415605" y="1246435"/>
                  <a:pt x="3415605" y="1246435"/>
                </a:cubicBezTo>
                <a:close/>
                <a:moveTo>
                  <a:pt x="3095625" y="1246435"/>
                </a:moveTo>
                <a:lnTo>
                  <a:pt x="3080742" y="1261318"/>
                </a:lnTo>
                <a:cubicBezTo>
                  <a:pt x="3075781" y="1261318"/>
                  <a:pt x="3073301" y="1258838"/>
                  <a:pt x="3073301" y="1253877"/>
                </a:cubicBezTo>
                <a:close/>
                <a:moveTo>
                  <a:pt x="2820294" y="1246435"/>
                </a:moveTo>
                <a:cubicBezTo>
                  <a:pt x="2830215" y="1246435"/>
                  <a:pt x="2835176" y="1248915"/>
                  <a:pt x="2835176" y="1253877"/>
                </a:cubicBezTo>
                <a:cubicBezTo>
                  <a:pt x="2835176" y="1258838"/>
                  <a:pt x="2833936" y="1261318"/>
                  <a:pt x="2831455" y="1261318"/>
                </a:cubicBezTo>
                <a:cubicBezTo>
                  <a:pt x="2828975" y="1261318"/>
                  <a:pt x="2825254" y="1261318"/>
                  <a:pt x="2820294" y="1261318"/>
                </a:cubicBezTo>
                <a:close/>
                <a:moveTo>
                  <a:pt x="2701230" y="1246435"/>
                </a:moveTo>
                <a:cubicBezTo>
                  <a:pt x="2701230" y="1246435"/>
                  <a:pt x="2697510" y="1250156"/>
                  <a:pt x="2690068" y="1257597"/>
                </a:cubicBezTo>
                <a:cubicBezTo>
                  <a:pt x="2682627" y="1265039"/>
                  <a:pt x="2678907" y="1268759"/>
                  <a:pt x="2678907" y="1268759"/>
                </a:cubicBezTo>
                <a:lnTo>
                  <a:pt x="2701230" y="1253877"/>
                </a:lnTo>
                <a:cubicBezTo>
                  <a:pt x="2701230" y="1248915"/>
                  <a:pt x="2701230" y="1246435"/>
                  <a:pt x="2701230" y="1246435"/>
                </a:cubicBezTo>
                <a:close/>
                <a:moveTo>
                  <a:pt x="2195215" y="1246435"/>
                </a:moveTo>
                <a:cubicBezTo>
                  <a:pt x="2195215" y="1246435"/>
                  <a:pt x="2197696" y="1246435"/>
                  <a:pt x="2202656" y="1246435"/>
                </a:cubicBezTo>
                <a:cubicBezTo>
                  <a:pt x="2202656" y="1246435"/>
                  <a:pt x="2205137" y="1246435"/>
                  <a:pt x="2210098" y="1246435"/>
                </a:cubicBezTo>
                <a:cubicBezTo>
                  <a:pt x="2210098" y="1246435"/>
                  <a:pt x="2207617" y="1248915"/>
                  <a:pt x="2202656" y="1253877"/>
                </a:cubicBezTo>
                <a:close/>
                <a:moveTo>
                  <a:pt x="2091035" y="1246435"/>
                </a:moveTo>
                <a:lnTo>
                  <a:pt x="2091035" y="1253877"/>
                </a:lnTo>
                <a:lnTo>
                  <a:pt x="2083594" y="1261318"/>
                </a:lnTo>
                <a:cubicBezTo>
                  <a:pt x="2083594" y="1256357"/>
                  <a:pt x="2083594" y="1252636"/>
                  <a:pt x="2083594" y="1250156"/>
                </a:cubicBezTo>
                <a:cubicBezTo>
                  <a:pt x="2083594" y="1247676"/>
                  <a:pt x="2086075" y="1246435"/>
                  <a:pt x="2091035" y="1246435"/>
                </a:cubicBezTo>
                <a:close/>
                <a:moveTo>
                  <a:pt x="2924473" y="1238994"/>
                </a:moveTo>
                <a:cubicBezTo>
                  <a:pt x="2919512" y="1243955"/>
                  <a:pt x="2919512" y="1246435"/>
                  <a:pt x="2924473" y="1246435"/>
                </a:cubicBezTo>
                <a:cubicBezTo>
                  <a:pt x="2924473" y="1248916"/>
                  <a:pt x="2924783" y="1250776"/>
                  <a:pt x="2925403" y="1252016"/>
                </a:cubicBezTo>
                <a:lnTo>
                  <a:pt x="2927077" y="1253132"/>
                </a:lnTo>
                <a:lnTo>
                  <a:pt x="2924473" y="1253877"/>
                </a:lnTo>
                <a:cubicBezTo>
                  <a:pt x="2924473" y="1253877"/>
                  <a:pt x="2924473" y="1255117"/>
                  <a:pt x="2924473" y="1257597"/>
                </a:cubicBezTo>
                <a:cubicBezTo>
                  <a:pt x="2924473" y="1260077"/>
                  <a:pt x="2926954" y="1263798"/>
                  <a:pt x="2931914" y="1268759"/>
                </a:cubicBezTo>
                <a:cubicBezTo>
                  <a:pt x="2936875" y="1273721"/>
                  <a:pt x="2939355" y="1276201"/>
                  <a:pt x="2939355" y="1276201"/>
                </a:cubicBezTo>
                <a:cubicBezTo>
                  <a:pt x="2939355" y="1276201"/>
                  <a:pt x="2939355" y="1273721"/>
                  <a:pt x="2939355" y="1268759"/>
                </a:cubicBezTo>
                <a:cubicBezTo>
                  <a:pt x="2939355" y="1257597"/>
                  <a:pt x="2936566" y="1252016"/>
                  <a:pt x="2930984" y="1252016"/>
                </a:cubicBezTo>
                <a:lnTo>
                  <a:pt x="2931914" y="1246435"/>
                </a:lnTo>
                <a:cubicBezTo>
                  <a:pt x="2936875" y="1241474"/>
                  <a:pt x="2939355" y="1238994"/>
                  <a:pt x="2939355" y="1238994"/>
                </a:cubicBezTo>
                <a:close/>
                <a:moveTo>
                  <a:pt x="2299394" y="1238994"/>
                </a:moveTo>
                <a:lnTo>
                  <a:pt x="2299394" y="1246435"/>
                </a:lnTo>
                <a:cubicBezTo>
                  <a:pt x="2289473" y="1251397"/>
                  <a:pt x="2283272" y="1253877"/>
                  <a:pt x="2280791" y="1253877"/>
                </a:cubicBezTo>
                <a:cubicBezTo>
                  <a:pt x="2278311" y="1253877"/>
                  <a:pt x="2273350" y="1257597"/>
                  <a:pt x="2265908" y="1265039"/>
                </a:cubicBezTo>
                <a:cubicBezTo>
                  <a:pt x="2258467" y="1272480"/>
                  <a:pt x="2254746" y="1278681"/>
                  <a:pt x="2254746" y="1283642"/>
                </a:cubicBezTo>
                <a:lnTo>
                  <a:pt x="2262187" y="1283642"/>
                </a:lnTo>
                <a:cubicBezTo>
                  <a:pt x="2267148" y="1283642"/>
                  <a:pt x="2269630" y="1283642"/>
                  <a:pt x="2269630" y="1283642"/>
                </a:cubicBezTo>
                <a:cubicBezTo>
                  <a:pt x="2269630" y="1288604"/>
                  <a:pt x="2268389" y="1291084"/>
                  <a:pt x="2265908" y="1291084"/>
                </a:cubicBezTo>
                <a:cubicBezTo>
                  <a:pt x="2263427" y="1291084"/>
                  <a:pt x="2262187" y="1291084"/>
                  <a:pt x="2262187" y="1291084"/>
                </a:cubicBezTo>
                <a:cubicBezTo>
                  <a:pt x="2252266" y="1286122"/>
                  <a:pt x="2244824" y="1288604"/>
                  <a:pt x="2239863" y="1298525"/>
                </a:cubicBezTo>
                <a:lnTo>
                  <a:pt x="2232423" y="1313408"/>
                </a:lnTo>
                <a:lnTo>
                  <a:pt x="2224980" y="1313408"/>
                </a:lnTo>
                <a:cubicBezTo>
                  <a:pt x="2220020" y="1308447"/>
                  <a:pt x="2217540" y="1304726"/>
                  <a:pt x="2217540" y="1302246"/>
                </a:cubicBezTo>
                <a:cubicBezTo>
                  <a:pt x="2217540" y="1299766"/>
                  <a:pt x="2220020" y="1298525"/>
                  <a:pt x="2224980" y="1298525"/>
                </a:cubicBezTo>
                <a:lnTo>
                  <a:pt x="2224980" y="1283642"/>
                </a:lnTo>
                <a:lnTo>
                  <a:pt x="2247305" y="1261318"/>
                </a:lnTo>
                <a:lnTo>
                  <a:pt x="2247305" y="1268759"/>
                </a:lnTo>
                <a:lnTo>
                  <a:pt x="2254746" y="1268759"/>
                </a:lnTo>
                <a:cubicBezTo>
                  <a:pt x="2259707" y="1263798"/>
                  <a:pt x="2264668" y="1261318"/>
                  <a:pt x="2269630" y="1261318"/>
                </a:cubicBezTo>
                <a:cubicBezTo>
                  <a:pt x="2269630" y="1256357"/>
                  <a:pt x="2270869" y="1253877"/>
                  <a:pt x="2273350" y="1253877"/>
                </a:cubicBezTo>
                <a:cubicBezTo>
                  <a:pt x="2275830" y="1253877"/>
                  <a:pt x="2277070" y="1251397"/>
                  <a:pt x="2277070" y="1246435"/>
                </a:cubicBezTo>
                <a:close/>
                <a:moveTo>
                  <a:pt x="2187773" y="1238994"/>
                </a:moveTo>
                <a:lnTo>
                  <a:pt x="2187773" y="1246435"/>
                </a:lnTo>
                <a:lnTo>
                  <a:pt x="2180333" y="1246435"/>
                </a:lnTo>
                <a:cubicBezTo>
                  <a:pt x="2180333" y="1241474"/>
                  <a:pt x="2182813" y="1238994"/>
                  <a:pt x="2187773" y="1238994"/>
                </a:cubicBezTo>
                <a:close/>
                <a:moveTo>
                  <a:pt x="1905000" y="1238994"/>
                </a:moveTo>
                <a:cubicBezTo>
                  <a:pt x="1900039" y="1238994"/>
                  <a:pt x="1897559" y="1241474"/>
                  <a:pt x="1897559" y="1246435"/>
                </a:cubicBezTo>
                <a:lnTo>
                  <a:pt x="1905000" y="1246435"/>
                </a:lnTo>
                <a:close/>
                <a:moveTo>
                  <a:pt x="3180736" y="1236668"/>
                </a:moveTo>
                <a:cubicBezTo>
                  <a:pt x="3179806" y="1236978"/>
                  <a:pt x="3178721" y="1237754"/>
                  <a:pt x="3177481" y="1238994"/>
                </a:cubicBezTo>
                <a:cubicBezTo>
                  <a:pt x="3172520" y="1243955"/>
                  <a:pt x="3170039" y="1247676"/>
                  <a:pt x="3170039" y="1250156"/>
                </a:cubicBezTo>
                <a:cubicBezTo>
                  <a:pt x="3170039" y="1252636"/>
                  <a:pt x="3172520" y="1252636"/>
                  <a:pt x="3177481" y="1250156"/>
                </a:cubicBezTo>
                <a:cubicBezTo>
                  <a:pt x="3182441" y="1247676"/>
                  <a:pt x="3184922" y="1246435"/>
                  <a:pt x="3184922" y="1246435"/>
                </a:cubicBezTo>
                <a:cubicBezTo>
                  <a:pt x="3184922" y="1238994"/>
                  <a:pt x="3183527" y="1235738"/>
                  <a:pt x="3180736" y="1236668"/>
                </a:cubicBezTo>
                <a:close/>
                <a:moveTo>
                  <a:pt x="2848198" y="1235273"/>
                </a:moveTo>
                <a:cubicBezTo>
                  <a:pt x="2849438" y="1235273"/>
                  <a:pt x="2850058" y="1236513"/>
                  <a:pt x="2850058" y="1238994"/>
                </a:cubicBezTo>
                <a:cubicBezTo>
                  <a:pt x="2850058" y="1238994"/>
                  <a:pt x="2850058" y="1240234"/>
                  <a:pt x="2850058" y="1242714"/>
                </a:cubicBezTo>
                <a:cubicBezTo>
                  <a:pt x="2850058" y="1245195"/>
                  <a:pt x="2847578" y="1246435"/>
                  <a:pt x="2842617" y="1246435"/>
                </a:cubicBezTo>
                <a:lnTo>
                  <a:pt x="2842617" y="1238994"/>
                </a:lnTo>
                <a:cubicBezTo>
                  <a:pt x="2845097" y="1236513"/>
                  <a:pt x="2846958" y="1235273"/>
                  <a:pt x="2848198" y="1235273"/>
                </a:cubicBezTo>
                <a:close/>
                <a:moveTo>
                  <a:pt x="3525367" y="1234343"/>
                </a:moveTo>
                <a:cubicBezTo>
                  <a:pt x="3524126" y="1233723"/>
                  <a:pt x="3522266" y="1234033"/>
                  <a:pt x="3519785" y="1235273"/>
                </a:cubicBezTo>
                <a:cubicBezTo>
                  <a:pt x="3514825" y="1237753"/>
                  <a:pt x="3513584" y="1241474"/>
                  <a:pt x="3516064" y="1246435"/>
                </a:cubicBezTo>
                <a:cubicBezTo>
                  <a:pt x="3518545" y="1251397"/>
                  <a:pt x="3521026" y="1252636"/>
                  <a:pt x="3523507" y="1250156"/>
                </a:cubicBezTo>
                <a:cubicBezTo>
                  <a:pt x="3525986" y="1247676"/>
                  <a:pt x="3527226" y="1243955"/>
                  <a:pt x="3527226" y="1238994"/>
                </a:cubicBezTo>
                <a:cubicBezTo>
                  <a:pt x="3527226" y="1236513"/>
                  <a:pt x="3526606" y="1234963"/>
                  <a:pt x="3525367" y="1234343"/>
                </a:cubicBezTo>
                <a:close/>
                <a:moveTo>
                  <a:pt x="5781972" y="1231552"/>
                </a:moveTo>
                <a:cubicBezTo>
                  <a:pt x="5786934" y="1231552"/>
                  <a:pt x="5789414" y="1232793"/>
                  <a:pt x="5789414" y="1235273"/>
                </a:cubicBezTo>
                <a:cubicBezTo>
                  <a:pt x="5789414" y="1237753"/>
                  <a:pt x="5789414" y="1241474"/>
                  <a:pt x="5789414" y="1246435"/>
                </a:cubicBezTo>
                <a:lnTo>
                  <a:pt x="5781972" y="1238994"/>
                </a:lnTo>
                <a:close/>
                <a:moveTo>
                  <a:pt x="3110508" y="1231552"/>
                </a:moveTo>
                <a:lnTo>
                  <a:pt x="3117949" y="1238994"/>
                </a:lnTo>
                <a:lnTo>
                  <a:pt x="3103067" y="1246435"/>
                </a:lnTo>
                <a:cubicBezTo>
                  <a:pt x="3103067" y="1241474"/>
                  <a:pt x="3103067" y="1237753"/>
                  <a:pt x="3103067" y="1235273"/>
                </a:cubicBezTo>
                <a:cubicBezTo>
                  <a:pt x="3103067" y="1232793"/>
                  <a:pt x="3105548" y="1231552"/>
                  <a:pt x="3110508" y="1231552"/>
                </a:cubicBezTo>
                <a:close/>
                <a:moveTo>
                  <a:pt x="3073301" y="1231552"/>
                </a:moveTo>
                <a:cubicBezTo>
                  <a:pt x="3073301" y="1231552"/>
                  <a:pt x="3075781" y="1231552"/>
                  <a:pt x="3080742" y="1231552"/>
                </a:cubicBezTo>
                <a:cubicBezTo>
                  <a:pt x="3085704" y="1236514"/>
                  <a:pt x="3083223" y="1238994"/>
                  <a:pt x="3073301" y="1238994"/>
                </a:cubicBezTo>
                <a:close/>
                <a:moveTo>
                  <a:pt x="2611933" y="1231552"/>
                </a:moveTo>
                <a:cubicBezTo>
                  <a:pt x="2611933" y="1236514"/>
                  <a:pt x="2614414" y="1238994"/>
                  <a:pt x="2619375" y="1238994"/>
                </a:cubicBezTo>
                <a:lnTo>
                  <a:pt x="2619375" y="1246435"/>
                </a:lnTo>
                <a:lnTo>
                  <a:pt x="2574726" y="1268759"/>
                </a:lnTo>
                <a:cubicBezTo>
                  <a:pt x="2574726" y="1263798"/>
                  <a:pt x="2573486" y="1261318"/>
                  <a:pt x="2571006" y="1261318"/>
                </a:cubicBezTo>
                <a:cubicBezTo>
                  <a:pt x="2568525" y="1261318"/>
                  <a:pt x="2567285" y="1261318"/>
                  <a:pt x="2567285" y="1261318"/>
                </a:cubicBezTo>
                <a:cubicBezTo>
                  <a:pt x="2567285" y="1261318"/>
                  <a:pt x="2569766" y="1258838"/>
                  <a:pt x="2574726" y="1253877"/>
                </a:cubicBezTo>
                <a:cubicBezTo>
                  <a:pt x="2574726" y="1253877"/>
                  <a:pt x="2574726" y="1251397"/>
                  <a:pt x="2574726" y="1246435"/>
                </a:cubicBezTo>
                <a:lnTo>
                  <a:pt x="2582168" y="1246435"/>
                </a:lnTo>
                <a:lnTo>
                  <a:pt x="2604492" y="1238994"/>
                </a:lnTo>
                <a:close/>
                <a:moveTo>
                  <a:pt x="2109639" y="1231552"/>
                </a:moveTo>
                <a:cubicBezTo>
                  <a:pt x="2112119" y="1231552"/>
                  <a:pt x="2113360" y="1232793"/>
                  <a:pt x="2113360" y="1235273"/>
                </a:cubicBezTo>
                <a:cubicBezTo>
                  <a:pt x="2113360" y="1237753"/>
                  <a:pt x="2112119" y="1238994"/>
                  <a:pt x="2109639" y="1238994"/>
                </a:cubicBezTo>
                <a:cubicBezTo>
                  <a:pt x="2107158" y="1238994"/>
                  <a:pt x="2105918" y="1237753"/>
                  <a:pt x="2105918" y="1235273"/>
                </a:cubicBezTo>
                <a:cubicBezTo>
                  <a:pt x="2105918" y="1232793"/>
                  <a:pt x="2107158" y="1231552"/>
                  <a:pt x="2109639" y="1231552"/>
                </a:cubicBezTo>
                <a:close/>
                <a:moveTo>
                  <a:pt x="1897559" y="1231552"/>
                </a:moveTo>
                <a:cubicBezTo>
                  <a:pt x="1907481" y="1231552"/>
                  <a:pt x="1913682" y="1232793"/>
                  <a:pt x="1916162" y="1235273"/>
                </a:cubicBezTo>
                <a:cubicBezTo>
                  <a:pt x="1918643" y="1237753"/>
                  <a:pt x="1917403" y="1241474"/>
                  <a:pt x="1912442" y="1246435"/>
                </a:cubicBezTo>
                <a:cubicBezTo>
                  <a:pt x="1907481" y="1251397"/>
                  <a:pt x="1902520" y="1253877"/>
                  <a:pt x="1897559" y="1253877"/>
                </a:cubicBezTo>
                <a:lnTo>
                  <a:pt x="1875235" y="1268759"/>
                </a:lnTo>
                <a:cubicBezTo>
                  <a:pt x="1870274" y="1268759"/>
                  <a:pt x="1867793" y="1266279"/>
                  <a:pt x="1867793" y="1261318"/>
                </a:cubicBezTo>
                <a:cubicBezTo>
                  <a:pt x="1867793" y="1251397"/>
                  <a:pt x="1877715" y="1241474"/>
                  <a:pt x="1897559" y="1231552"/>
                </a:cubicBezTo>
                <a:close/>
                <a:moveTo>
                  <a:pt x="5752207" y="1227832"/>
                </a:moveTo>
                <a:lnTo>
                  <a:pt x="5759648" y="1231552"/>
                </a:lnTo>
                <a:cubicBezTo>
                  <a:pt x="5757168" y="1231552"/>
                  <a:pt x="5755307" y="1231243"/>
                  <a:pt x="5754067" y="1230622"/>
                </a:cubicBezTo>
                <a:close/>
                <a:moveTo>
                  <a:pt x="5616401" y="1227832"/>
                </a:moveTo>
                <a:cubicBezTo>
                  <a:pt x="5617641" y="1227832"/>
                  <a:pt x="5618261" y="1229072"/>
                  <a:pt x="5618261" y="1231552"/>
                </a:cubicBezTo>
                <a:lnTo>
                  <a:pt x="5610820" y="1231552"/>
                </a:lnTo>
                <a:cubicBezTo>
                  <a:pt x="5613301" y="1229072"/>
                  <a:pt x="5615161" y="1227832"/>
                  <a:pt x="5616401" y="1227832"/>
                </a:cubicBezTo>
                <a:close/>
                <a:moveTo>
                  <a:pt x="3810000" y="1224111"/>
                </a:moveTo>
                <a:lnTo>
                  <a:pt x="3810000" y="1231552"/>
                </a:lnTo>
                <a:cubicBezTo>
                  <a:pt x="3814962" y="1226591"/>
                  <a:pt x="3817441" y="1224111"/>
                  <a:pt x="3817441" y="1224111"/>
                </a:cubicBezTo>
                <a:cubicBezTo>
                  <a:pt x="3817441" y="1224111"/>
                  <a:pt x="3814962" y="1224111"/>
                  <a:pt x="3810000" y="1224111"/>
                </a:cubicBezTo>
                <a:close/>
                <a:moveTo>
                  <a:pt x="3125391" y="1224111"/>
                </a:moveTo>
                <a:cubicBezTo>
                  <a:pt x="3130351" y="1224111"/>
                  <a:pt x="3132832" y="1226591"/>
                  <a:pt x="3132832" y="1231552"/>
                </a:cubicBezTo>
                <a:cubicBezTo>
                  <a:pt x="3132832" y="1231552"/>
                  <a:pt x="3130351" y="1231552"/>
                  <a:pt x="3125391" y="1231552"/>
                </a:cubicBezTo>
                <a:cubicBezTo>
                  <a:pt x="3125391" y="1226591"/>
                  <a:pt x="3125391" y="1224111"/>
                  <a:pt x="3125391" y="1224111"/>
                </a:cubicBezTo>
                <a:close/>
                <a:moveTo>
                  <a:pt x="2574726" y="1224111"/>
                </a:moveTo>
                <a:lnTo>
                  <a:pt x="2567285" y="1238994"/>
                </a:lnTo>
                <a:lnTo>
                  <a:pt x="2567285" y="1231552"/>
                </a:lnTo>
                <a:cubicBezTo>
                  <a:pt x="2572247" y="1226591"/>
                  <a:pt x="2574726" y="1224111"/>
                  <a:pt x="2574726" y="1224111"/>
                </a:cubicBezTo>
                <a:close/>
                <a:moveTo>
                  <a:pt x="5655468" y="1216670"/>
                </a:moveTo>
                <a:cubicBezTo>
                  <a:pt x="5655468" y="1216670"/>
                  <a:pt x="5657949" y="1216670"/>
                  <a:pt x="5662910" y="1216670"/>
                </a:cubicBezTo>
                <a:cubicBezTo>
                  <a:pt x="5662910" y="1221631"/>
                  <a:pt x="5660430" y="1224111"/>
                  <a:pt x="5655468" y="1224111"/>
                </a:cubicBezTo>
                <a:cubicBezTo>
                  <a:pt x="5655468" y="1224111"/>
                  <a:pt x="5655468" y="1221631"/>
                  <a:pt x="5655468" y="1216670"/>
                </a:cubicBezTo>
                <a:close/>
                <a:moveTo>
                  <a:pt x="2961680" y="1216670"/>
                </a:moveTo>
                <a:cubicBezTo>
                  <a:pt x="2961680" y="1216670"/>
                  <a:pt x="2959199" y="1217910"/>
                  <a:pt x="2954238" y="1220390"/>
                </a:cubicBezTo>
                <a:cubicBezTo>
                  <a:pt x="2949277" y="1222870"/>
                  <a:pt x="2948037" y="1225352"/>
                  <a:pt x="2950517" y="1227832"/>
                </a:cubicBezTo>
                <a:cubicBezTo>
                  <a:pt x="2952999" y="1230312"/>
                  <a:pt x="2955479" y="1229072"/>
                  <a:pt x="2957959" y="1224111"/>
                </a:cubicBezTo>
                <a:cubicBezTo>
                  <a:pt x="2960440" y="1219150"/>
                  <a:pt x="2961680" y="1216670"/>
                  <a:pt x="2961680" y="1216670"/>
                </a:cubicBezTo>
                <a:close/>
                <a:moveTo>
                  <a:pt x="2917031" y="1216670"/>
                </a:moveTo>
                <a:lnTo>
                  <a:pt x="2909590" y="1224111"/>
                </a:lnTo>
                <a:cubicBezTo>
                  <a:pt x="2914550" y="1229072"/>
                  <a:pt x="2917031" y="1229072"/>
                  <a:pt x="2917031" y="1224111"/>
                </a:cubicBezTo>
                <a:cubicBezTo>
                  <a:pt x="2917031" y="1219150"/>
                  <a:pt x="2917031" y="1216670"/>
                  <a:pt x="2917031" y="1216670"/>
                </a:cubicBezTo>
                <a:close/>
                <a:moveTo>
                  <a:pt x="2879824" y="1216670"/>
                </a:moveTo>
                <a:lnTo>
                  <a:pt x="2872383" y="1224111"/>
                </a:lnTo>
                <a:lnTo>
                  <a:pt x="2857501" y="1231552"/>
                </a:lnTo>
                <a:cubicBezTo>
                  <a:pt x="2862461" y="1221631"/>
                  <a:pt x="2869902" y="1216670"/>
                  <a:pt x="2879824" y="1216670"/>
                </a:cubicBezTo>
                <a:close/>
                <a:moveTo>
                  <a:pt x="5715000" y="1209228"/>
                </a:moveTo>
                <a:cubicBezTo>
                  <a:pt x="5715000" y="1209228"/>
                  <a:pt x="5718720" y="1210469"/>
                  <a:pt x="5726162" y="1212949"/>
                </a:cubicBezTo>
                <a:cubicBezTo>
                  <a:pt x="5733603" y="1215429"/>
                  <a:pt x="5737324" y="1216670"/>
                  <a:pt x="5737324" y="1216670"/>
                </a:cubicBezTo>
                <a:cubicBezTo>
                  <a:pt x="5727402" y="1221631"/>
                  <a:pt x="5719961" y="1221631"/>
                  <a:pt x="5715000" y="1216670"/>
                </a:cubicBezTo>
                <a:close/>
                <a:moveTo>
                  <a:pt x="2730997" y="1209228"/>
                </a:moveTo>
                <a:cubicBezTo>
                  <a:pt x="2730997" y="1214189"/>
                  <a:pt x="2730997" y="1216670"/>
                  <a:pt x="2730997" y="1216670"/>
                </a:cubicBezTo>
                <a:cubicBezTo>
                  <a:pt x="2730997" y="1216670"/>
                  <a:pt x="2728515" y="1216670"/>
                  <a:pt x="2723555" y="1216670"/>
                </a:cubicBezTo>
                <a:lnTo>
                  <a:pt x="2708672" y="1238994"/>
                </a:lnTo>
                <a:cubicBezTo>
                  <a:pt x="2713633" y="1238994"/>
                  <a:pt x="2716113" y="1238994"/>
                  <a:pt x="2716113" y="1238994"/>
                </a:cubicBezTo>
                <a:lnTo>
                  <a:pt x="2716113" y="1231552"/>
                </a:lnTo>
                <a:cubicBezTo>
                  <a:pt x="2716113" y="1231552"/>
                  <a:pt x="2717353" y="1230312"/>
                  <a:pt x="2719834" y="1227832"/>
                </a:cubicBezTo>
                <a:cubicBezTo>
                  <a:pt x="2722316" y="1225352"/>
                  <a:pt x="2726035" y="1224111"/>
                  <a:pt x="2730997" y="1224111"/>
                </a:cubicBezTo>
                <a:lnTo>
                  <a:pt x="2738437" y="1224111"/>
                </a:lnTo>
                <a:lnTo>
                  <a:pt x="2753320" y="1231552"/>
                </a:lnTo>
                <a:cubicBezTo>
                  <a:pt x="2753320" y="1226591"/>
                  <a:pt x="2750840" y="1222870"/>
                  <a:pt x="2745879" y="1220390"/>
                </a:cubicBezTo>
                <a:cubicBezTo>
                  <a:pt x="2740918" y="1217910"/>
                  <a:pt x="2738437" y="1214189"/>
                  <a:pt x="2738437" y="1209228"/>
                </a:cubicBezTo>
                <a:close/>
                <a:moveTo>
                  <a:pt x="2782157" y="1206438"/>
                </a:moveTo>
                <a:cubicBezTo>
                  <a:pt x="2779055" y="1207058"/>
                  <a:pt x="2775644" y="1209228"/>
                  <a:pt x="2771924" y="1212949"/>
                </a:cubicBezTo>
                <a:cubicBezTo>
                  <a:pt x="2764482" y="1220390"/>
                  <a:pt x="2762002" y="1225352"/>
                  <a:pt x="2764482" y="1227832"/>
                </a:cubicBezTo>
                <a:cubicBezTo>
                  <a:pt x="2766963" y="1230312"/>
                  <a:pt x="2773164" y="1229072"/>
                  <a:pt x="2783087" y="1224111"/>
                </a:cubicBezTo>
                <a:cubicBezTo>
                  <a:pt x="2793008" y="1219150"/>
                  <a:pt x="2795488" y="1214189"/>
                  <a:pt x="2790527" y="1209228"/>
                </a:cubicBezTo>
                <a:cubicBezTo>
                  <a:pt x="2788047" y="1206748"/>
                  <a:pt x="2785256" y="1205817"/>
                  <a:pt x="2782157" y="1206438"/>
                </a:cubicBezTo>
                <a:close/>
                <a:moveTo>
                  <a:pt x="5811738" y="1201787"/>
                </a:moveTo>
                <a:cubicBezTo>
                  <a:pt x="5811738" y="1201787"/>
                  <a:pt x="5812979" y="1203027"/>
                  <a:pt x="5815459" y="1205507"/>
                </a:cubicBezTo>
                <a:cubicBezTo>
                  <a:pt x="5817939" y="1207988"/>
                  <a:pt x="5819179" y="1209228"/>
                  <a:pt x="5819179" y="1209228"/>
                </a:cubicBezTo>
                <a:cubicBezTo>
                  <a:pt x="5819179" y="1209228"/>
                  <a:pt x="5820420" y="1209228"/>
                  <a:pt x="5822900" y="1209228"/>
                </a:cubicBezTo>
                <a:cubicBezTo>
                  <a:pt x="5825380" y="1209228"/>
                  <a:pt x="5826621" y="1211708"/>
                  <a:pt x="5826621" y="1216670"/>
                </a:cubicBezTo>
                <a:cubicBezTo>
                  <a:pt x="5826621" y="1221631"/>
                  <a:pt x="5821660" y="1221631"/>
                  <a:pt x="5811738" y="1216670"/>
                </a:cubicBezTo>
                <a:cubicBezTo>
                  <a:pt x="5806777" y="1211708"/>
                  <a:pt x="5804297" y="1207988"/>
                  <a:pt x="5804297" y="1205507"/>
                </a:cubicBezTo>
                <a:cubicBezTo>
                  <a:pt x="5804297" y="1203027"/>
                  <a:pt x="5806777" y="1201787"/>
                  <a:pt x="5811738" y="1201787"/>
                </a:cubicBezTo>
                <a:close/>
                <a:moveTo>
                  <a:pt x="5655468" y="1201787"/>
                </a:moveTo>
                <a:cubicBezTo>
                  <a:pt x="5660430" y="1201787"/>
                  <a:pt x="5662910" y="1203027"/>
                  <a:pt x="5662910" y="1205507"/>
                </a:cubicBezTo>
                <a:cubicBezTo>
                  <a:pt x="5662910" y="1207988"/>
                  <a:pt x="5660430" y="1209228"/>
                  <a:pt x="5655468" y="1209228"/>
                </a:cubicBezTo>
                <a:cubicBezTo>
                  <a:pt x="5655468" y="1209228"/>
                  <a:pt x="5655468" y="1206748"/>
                  <a:pt x="5655468" y="1201787"/>
                </a:cubicBezTo>
                <a:close/>
                <a:moveTo>
                  <a:pt x="5499199" y="1201787"/>
                </a:moveTo>
                <a:cubicBezTo>
                  <a:pt x="5504160" y="1201787"/>
                  <a:pt x="5507881" y="1201787"/>
                  <a:pt x="5510361" y="1201787"/>
                </a:cubicBezTo>
                <a:cubicBezTo>
                  <a:pt x="5512841" y="1201787"/>
                  <a:pt x="5514082" y="1201787"/>
                  <a:pt x="5514082" y="1201787"/>
                </a:cubicBezTo>
                <a:cubicBezTo>
                  <a:pt x="5514082" y="1201787"/>
                  <a:pt x="5514082" y="1204267"/>
                  <a:pt x="5514082" y="1209228"/>
                </a:cubicBezTo>
                <a:lnTo>
                  <a:pt x="5491758" y="1209228"/>
                </a:lnTo>
                <a:cubicBezTo>
                  <a:pt x="5491758" y="1204267"/>
                  <a:pt x="5494238" y="1201787"/>
                  <a:pt x="5499199" y="1201787"/>
                </a:cubicBezTo>
                <a:close/>
                <a:moveTo>
                  <a:pt x="3504902" y="1201787"/>
                </a:moveTo>
                <a:lnTo>
                  <a:pt x="3467695" y="1216670"/>
                </a:lnTo>
                <a:cubicBezTo>
                  <a:pt x="3462734" y="1221631"/>
                  <a:pt x="3457774" y="1224111"/>
                  <a:pt x="3452812" y="1224111"/>
                </a:cubicBezTo>
                <a:cubicBezTo>
                  <a:pt x="3457774" y="1224111"/>
                  <a:pt x="3465215" y="1222870"/>
                  <a:pt x="3475137" y="1220390"/>
                </a:cubicBezTo>
                <a:cubicBezTo>
                  <a:pt x="3485058" y="1217910"/>
                  <a:pt x="3494981" y="1214189"/>
                  <a:pt x="3504902" y="1209228"/>
                </a:cubicBezTo>
                <a:close/>
                <a:moveTo>
                  <a:pt x="3155156" y="1201787"/>
                </a:moveTo>
                <a:cubicBezTo>
                  <a:pt x="3160117" y="1201787"/>
                  <a:pt x="3162598" y="1201787"/>
                  <a:pt x="3162598" y="1201787"/>
                </a:cubicBezTo>
                <a:lnTo>
                  <a:pt x="3147715" y="1209228"/>
                </a:lnTo>
                <a:close/>
                <a:moveTo>
                  <a:pt x="3013770" y="1201787"/>
                </a:moveTo>
                <a:cubicBezTo>
                  <a:pt x="3008809" y="1201787"/>
                  <a:pt x="3007569" y="1203027"/>
                  <a:pt x="3010049" y="1205507"/>
                </a:cubicBezTo>
                <a:cubicBezTo>
                  <a:pt x="3012529" y="1207988"/>
                  <a:pt x="3015009" y="1209228"/>
                  <a:pt x="3017490" y="1209228"/>
                </a:cubicBezTo>
                <a:cubicBezTo>
                  <a:pt x="3019971" y="1209228"/>
                  <a:pt x="3021211" y="1209228"/>
                  <a:pt x="3021211" y="1209228"/>
                </a:cubicBezTo>
                <a:cubicBezTo>
                  <a:pt x="3021211" y="1209228"/>
                  <a:pt x="3019971" y="1207988"/>
                  <a:pt x="3017490" y="1205507"/>
                </a:cubicBezTo>
                <a:cubicBezTo>
                  <a:pt x="3015009" y="1203027"/>
                  <a:pt x="3013770" y="1201787"/>
                  <a:pt x="3013770" y="1201787"/>
                </a:cubicBezTo>
                <a:close/>
                <a:moveTo>
                  <a:pt x="2797969" y="1201787"/>
                </a:moveTo>
                <a:lnTo>
                  <a:pt x="2797969" y="1209228"/>
                </a:lnTo>
                <a:cubicBezTo>
                  <a:pt x="2802930" y="1209228"/>
                  <a:pt x="2805410" y="1206748"/>
                  <a:pt x="2805410" y="1201787"/>
                </a:cubicBezTo>
                <a:cubicBezTo>
                  <a:pt x="2800450" y="1201787"/>
                  <a:pt x="2797969" y="1201787"/>
                  <a:pt x="2797969" y="1201787"/>
                </a:cubicBezTo>
                <a:close/>
                <a:moveTo>
                  <a:pt x="1927325" y="1201787"/>
                </a:moveTo>
                <a:lnTo>
                  <a:pt x="1942207" y="1201787"/>
                </a:lnTo>
                <a:cubicBezTo>
                  <a:pt x="1947168" y="1201787"/>
                  <a:pt x="1949649" y="1204267"/>
                  <a:pt x="1949649" y="1209228"/>
                </a:cubicBezTo>
                <a:cubicBezTo>
                  <a:pt x="1944688" y="1209228"/>
                  <a:pt x="1942207" y="1211708"/>
                  <a:pt x="1942207" y="1216670"/>
                </a:cubicBezTo>
                <a:cubicBezTo>
                  <a:pt x="1932285" y="1221631"/>
                  <a:pt x="1927325" y="1224111"/>
                  <a:pt x="1927325" y="1224111"/>
                </a:cubicBezTo>
                <a:lnTo>
                  <a:pt x="1927325" y="1209228"/>
                </a:lnTo>
                <a:close/>
                <a:moveTo>
                  <a:pt x="3687217" y="1194345"/>
                </a:moveTo>
                <a:cubicBezTo>
                  <a:pt x="3684736" y="1194345"/>
                  <a:pt x="3683496" y="1196825"/>
                  <a:pt x="3683496" y="1201787"/>
                </a:cubicBezTo>
                <a:lnTo>
                  <a:pt x="3690938" y="1201787"/>
                </a:lnTo>
                <a:cubicBezTo>
                  <a:pt x="3690938" y="1196825"/>
                  <a:pt x="3689697" y="1194345"/>
                  <a:pt x="3687217" y="1194345"/>
                </a:cubicBezTo>
                <a:close/>
                <a:moveTo>
                  <a:pt x="3534668" y="1194345"/>
                </a:moveTo>
                <a:lnTo>
                  <a:pt x="3519785" y="1201787"/>
                </a:lnTo>
                <a:lnTo>
                  <a:pt x="3542109" y="1201787"/>
                </a:lnTo>
                <a:close/>
                <a:moveTo>
                  <a:pt x="3333751" y="1194345"/>
                </a:moveTo>
                <a:cubicBezTo>
                  <a:pt x="3328789" y="1194345"/>
                  <a:pt x="3326308" y="1195586"/>
                  <a:pt x="3326308" y="1198066"/>
                </a:cubicBezTo>
                <a:cubicBezTo>
                  <a:pt x="3326308" y="1200546"/>
                  <a:pt x="3326308" y="1203027"/>
                  <a:pt x="3326308" y="1205507"/>
                </a:cubicBezTo>
                <a:cubicBezTo>
                  <a:pt x="3326308" y="1207988"/>
                  <a:pt x="3327549" y="1207988"/>
                  <a:pt x="3330029" y="1205507"/>
                </a:cubicBezTo>
                <a:cubicBezTo>
                  <a:pt x="3332510" y="1203027"/>
                  <a:pt x="3333751" y="1201787"/>
                  <a:pt x="3333751" y="1201787"/>
                </a:cubicBezTo>
                <a:cubicBezTo>
                  <a:pt x="3333751" y="1196825"/>
                  <a:pt x="3333751" y="1194345"/>
                  <a:pt x="3333751" y="1194345"/>
                </a:cubicBezTo>
                <a:close/>
                <a:moveTo>
                  <a:pt x="2611933" y="1194345"/>
                </a:moveTo>
                <a:lnTo>
                  <a:pt x="2611933" y="1201787"/>
                </a:lnTo>
                <a:lnTo>
                  <a:pt x="2606974" y="1201787"/>
                </a:lnTo>
                <a:lnTo>
                  <a:pt x="2609143" y="1195276"/>
                </a:lnTo>
                <a:close/>
                <a:moveTo>
                  <a:pt x="2455664" y="1194345"/>
                </a:moveTo>
                <a:lnTo>
                  <a:pt x="2455664" y="1201787"/>
                </a:lnTo>
                <a:lnTo>
                  <a:pt x="2448223" y="1201787"/>
                </a:lnTo>
                <a:close/>
                <a:moveTo>
                  <a:pt x="5930801" y="1186904"/>
                </a:moveTo>
                <a:lnTo>
                  <a:pt x="5938242" y="1186904"/>
                </a:lnTo>
                <a:cubicBezTo>
                  <a:pt x="5943203" y="1186904"/>
                  <a:pt x="5951884" y="1188145"/>
                  <a:pt x="5964287" y="1190625"/>
                </a:cubicBezTo>
                <a:cubicBezTo>
                  <a:pt x="5976690" y="1193105"/>
                  <a:pt x="5985370" y="1195586"/>
                  <a:pt x="5990332" y="1198066"/>
                </a:cubicBezTo>
                <a:cubicBezTo>
                  <a:pt x="5995293" y="1200546"/>
                  <a:pt x="6000253" y="1203027"/>
                  <a:pt x="6005215" y="1205507"/>
                </a:cubicBezTo>
                <a:cubicBezTo>
                  <a:pt x="6010176" y="1207988"/>
                  <a:pt x="6010176" y="1210469"/>
                  <a:pt x="6005215" y="1212949"/>
                </a:cubicBezTo>
                <a:cubicBezTo>
                  <a:pt x="6000253" y="1215429"/>
                  <a:pt x="5997773" y="1219150"/>
                  <a:pt x="5997773" y="1224111"/>
                </a:cubicBezTo>
                <a:lnTo>
                  <a:pt x="5982890" y="1216670"/>
                </a:lnTo>
                <a:cubicBezTo>
                  <a:pt x="5977929" y="1211708"/>
                  <a:pt x="5975449" y="1209228"/>
                  <a:pt x="5975449" y="1209228"/>
                </a:cubicBezTo>
                <a:lnTo>
                  <a:pt x="5968008" y="1209228"/>
                </a:lnTo>
                <a:cubicBezTo>
                  <a:pt x="5968008" y="1204267"/>
                  <a:pt x="5965527" y="1203027"/>
                  <a:pt x="5960566" y="1205507"/>
                </a:cubicBezTo>
                <a:cubicBezTo>
                  <a:pt x="5955605" y="1207988"/>
                  <a:pt x="5953125" y="1206748"/>
                  <a:pt x="5953125" y="1201787"/>
                </a:cubicBezTo>
                <a:lnTo>
                  <a:pt x="5938242" y="1194345"/>
                </a:lnTo>
                <a:close/>
                <a:moveTo>
                  <a:pt x="3356074" y="1186904"/>
                </a:moveTo>
                <a:cubicBezTo>
                  <a:pt x="3356074" y="1186904"/>
                  <a:pt x="3356074" y="1189384"/>
                  <a:pt x="3356074" y="1194345"/>
                </a:cubicBezTo>
                <a:cubicBezTo>
                  <a:pt x="3356074" y="1194345"/>
                  <a:pt x="3358555" y="1194345"/>
                  <a:pt x="3363516" y="1194345"/>
                </a:cubicBezTo>
                <a:close/>
                <a:moveTo>
                  <a:pt x="3772793" y="1179463"/>
                </a:moveTo>
                <a:cubicBezTo>
                  <a:pt x="3772793" y="1184424"/>
                  <a:pt x="3770313" y="1186904"/>
                  <a:pt x="3765352" y="1186904"/>
                </a:cubicBezTo>
                <a:cubicBezTo>
                  <a:pt x="3765352" y="1186904"/>
                  <a:pt x="3765352" y="1189384"/>
                  <a:pt x="3765352" y="1194345"/>
                </a:cubicBezTo>
                <a:cubicBezTo>
                  <a:pt x="3765352" y="1199307"/>
                  <a:pt x="3767832" y="1199307"/>
                  <a:pt x="3772793" y="1194345"/>
                </a:cubicBezTo>
                <a:lnTo>
                  <a:pt x="3772793" y="1186904"/>
                </a:lnTo>
                <a:close/>
                <a:moveTo>
                  <a:pt x="3720703" y="1179463"/>
                </a:moveTo>
                <a:cubicBezTo>
                  <a:pt x="3720703" y="1179463"/>
                  <a:pt x="3720703" y="1181943"/>
                  <a:pt x="3720703" y="1186904"/>
                </a:cubicBezTo>
                <a:lnTo>
                  <a:pt x="3728145" y="1186904"/>
                </a:lnTo>
                <a:cubicBezTo>
                  <a:pt x="3728145" y="1181943"/>
                  <a:pt x="3725665" y="1179463"/>
                  <a:pt x="3720703" y="1179463"/>
                </a:cubicBezTo>
                <a:close/>
                <a:moveTo>
                  <a:pt x="3110508" y="1179463"/>
                </a:moveTo>
                <a:cubicBezTo>
                  <a:pt x="3105548" y="1179463"/>
                  <a:pt x="3098106" y="1181943"/>
                  <a:pt x="3088184" y="1186904"/>
                </a:cubicBezTo>
                <a:lnTo>
                  <a:pt x="3088184" y="1194345"/>
                </a:lnTo>
                <a:close/>
                <a:moveTo>
                  <a:pt x="2574726" y="1179463"/>
                </a:moveTo>
                <a:cubicBezTo>
                  <a:pt x="2559844" y="1189384"/>
                  <a:pt x="2549922" y="1196825"/>
                  <a:pt x="2544961" y="1201787"/>
                </a:cubicBezTo>
                <a:lnTo>
                  <a:pt x="2567285" y="1194345"/>
                </a:lnTo>
                <a:close/>
                <a:moveTo>
                  <a:pt x="5543847" y="1172021"/>
                </a:moveTo>
                <a:cubicBezTo>
                  <a:pt x="5548809" y="1172021"/>
                  <a:pt x="5551289" y="1172021"/>
                  <a:pt x="5551289" y="1172021"/>
                </a:cubicBezTo>
                <a:cubicBezTo>
                  <a:pt x="5551289" y="1172021"/>
                  <a:pt x="5553769" y="1172021"/>
                  <a:pt x="5558730" y="1172021"/>
                </a:cubicBezTo>
                <a:lnTo>
                  <a:pt x="5566172" y="1179463"/>
                </a:lnTo>
                <a:cubicBezTo>
                  <a:pt x="5566172" y="1184424"/>
                  <a:pt x="5568652" y="1186904"/>
                  <a:pt x="5573613" y="1186904"/>
                </a:cubicBezTo>
                <a:lnTo>
                  <a:pt x="5558730" y="1194345"/>
                </a:lnTo>
                <a:cubicBezTo>
                  <a:pt x="5548809" y="1194345"/>
                  <a:pt x="5543847" y="1193105"/>
                  <a:pt x="5543847" y="1190625"/>
                </a:cubicBezTo>
                <a:cubicBezTo>
                  <a:pt x="5543847" y="1188145"/>
                  <a:pt x="5543847" y="1184424"/>
                  <a:pt x="5543847" y="1179463"/>
                </a:cubicBezTo>
                <a:cubicBezTo>
                  <a:pt x="5543847" y="1174501"/>
                  <a:pt x="5543847" y="1172021"/>
                  <a:pt x="5543847" y="1172021"/>
                </a:cubicBezTo>
                <a:close/>
                <a:moveTo>
                  <a:pt x="3936504" y="1172021"/>
                </a:moveTo>
                <a:lnTo>
                  <a:pt x="3936504" y="1179463"/>
                </a:lnTo>
                <a:lnTo>
                  <a:pt x="3929063" y="1179463"/>
                </a:lnTo>
                <a:cubicBezTo>
                  <a:pt x="3929063" y="1184424"/>
                  <a:pt x="3934024" y="1186904"/>
                  <a:pt x="3943945" y="1186904"/>
                </a:cubicBezTo>
                <a:lnTo>
                  <a:pt x="3951387" y="1179463"/>
                </a:lnTo>
                <a:cubicBezTo>
                  <a:pt x="3951387" y="1174501"/>
                  <a:pt x="3948906" y="1172021"/>
                  <a:pt x="3943945" y="1172021"/>
                </a:cubicBezTo>
                <a:close/>
                <a:moveTo>
                  <a:pt x="3579316" y="1172021"/>
                </a:moveTo>
                <a:lnTo>
                  <a:pt x="3571875" y="1186904"/>
                </a:lnTo>
                <a:lnTo>
                  <a:pt x="3579316" y="1179463"/>
                </a:lnTo>
                <a:lnTo>
                  <a:pt x="3586758" y="1179463"/>
                </a:lnTo>
                <a:cubicBezTo>
                  <a:pt x="3591719" y="1179463"/>
                  <a:pt x="3594199" y="1178222"/>
                  <a:pt x="3594199" y="1175742"/>
                </a:cubicBezTo>
                <a:cubicBezTo>
                  <a:pt x="3594199" y="1173262"/>
                  <a:pt x="3591719" y="1172021"/>
                  <a:pt x="3586758" y="1172021"/>
                </a:cubicBezTo>
                <a:cubicBezTo>
                  <a:pt x="3581797" y="1172021"/>
                  <a:pt x="3579316" y="1172021"/>
                  <a:pt x="3579316" y="1172021"/>
                </a:cubicBezTo>
                <a:close/>
                <a:moveTo>
                  <a:pt x="3400723" y="1172021"/>
                </a:moveTo>
                <a:cubicBezTo>
                  <a:pt x="3400723" y="1172021"/>
                  <a:pt x="3401963" y="1172021"/>
                  <a:pt x="3404443" y="1172021"/>
                </a:cubicBezTo>
                <a:cubicBezTo>
                  <a:pt x="3406924" y="1172021"/>
                  <a:pt x="3408165" y="1174501"/>
                  <a:pt x="3408165" y="1179463"/>
                </a:cubicBezTo>
                <a:cubicBezTo>
                  <a:pt x="3408165" y="1179463"/>
                  <a:pt x="3405684" y="1176982"/>
                  <a:pt x="3400723" y="1172021"/>
                </a:cubicBezTo>
                <a:close/>
                <a:moveTo>
                  <a:pt x="2783087" y="1172021"/>
                </a:moveTo>
                <a:lnTo>
                  <a:pt x="2768204" y="1179463"/>
                </a:lnTo>
                <a:lnTo>
                  <a:pt x="2775644" y="1186904"/>
                </a:lnTo>
                <a:cubicBezTo>
                  <a:pt x="2780605" y="1181943"/>
                  <a:pt x="2783087" y="1176982"/>
                  <a:pt x="2783087" y="1172021"/>
                </a:cubicBezTo>
                <a:close/>
                <a:moveTo>
                  <a:pt x="3168644" y="1169696"/>
                </a:moveTo>
                <a:cubicBezTo>
                  <a:pt x="3164614" y="1170006"/>
                  <a:pt x="3160117" y="1170781"/>
                  <a:pt x="3155156" y="1172021"/>
                </a:cubicBezTo>
                <a:cubicBezTo>
                  <a:pt x="3155156" y="1172021"/>
                  <a:pt x="3156396" y="1173262"/>
                  <a:pt x="3158877" y="1175742"/>
                </a:cubicBezTo>
                <a:cubicBezTo>
                  <a:pt x="3161358" y="1178222"/>
                  <a:pt x="3162598" y="1181943"/>
                  <a:pt x="3162598" y="1186904"/>
                </a:cubicBezTo>
                <a:lnTo>
                  <a:pt x="3155156" y="1186904"/>
                </a:lnTo>
                <a:lnTo>
                  <a:pt x="3140274" y="1194345"/>
                </a:lnTo>
                <a:cubicBezTo>
                  <a:pt x="3135313" y="1204267"/>
                  <a:pt x="3132832" y="1207988"/>
                  <a:pt x="3132832" y="1205507"/>
                </a:cubicBezTo>
                <a:cubicBezTo>
                  <a:pt x="3132832" y="1203027"/>
                  <a:pt x="3129112" y="1203027"/>
                  <a:pt x="3121670" y="1205507"/>
                </a:cubicBezTo>
                <a:cubicBezTo>
                  <a:pt x="3114229" y="1207988"/>
                  <a:pt x="3110508" y="1211708"/>
                  <a:pt x="3110508" y="1216670"/>
                </a:cubicBezTo>
                <a:cubicBezTo>
                  <a:pt x="3110508" y="1216670"/>
                  <a:pt x="3108027" y="1216670"/>
                  <a:pt x="3103067" y="1216670"/>
                </a:cubicBezTo>
                <a:cubicBezTo>
                  <a:pt x="3103067" y="1216670"/>
                  <a:pt x="3100586" y="1216670"/>
                  <a:pt x="3095625" y="1216670"/>
                </a:cubicBezTo>
                <a:cubicBezTo>
                  <a:pt x="3090664" y="1216670"/>
                  <a:pt x="3088184" y="1214189"/>
                  <a:pt x="3088184" y="1209228"/>
                </a:cubicBezTo>
                <a:cubicBezTo>
                  <a:pt x="3088184" y="1204267"/>
                  <a:pt x="3086943" y="1201787"/>
                  <a:pt x="3084463" y="1201787"/>
                </a:cubicBezTo>
                <a:cubicBezTo>
                  <a:pt x="3081982" y="1201787"/>
                  <a:pt x="3078261" y="1206748"/>
                  <a:pt x="3073301" y="1216670"/>
                </a:cubicBezTo>
                <a:cubicBezTo>
                  <a:pt x="3068341" y="1226591"/>
                  <a:pt x="3065859" y="1234032"/>
                  <a:pt x="3065859" y="1238994"/>
                </a:cubicBezTo>
                <a:cubicBezTo>
                  <a:pt x="3065859" y="1243955"/>
                  <a:pt x="3065859" y="1246435"/>
                  <a:pt x="3065859" y="1246435"/>
                </a:cubicBezTo>
                <a:cubicBezTo>
                  <a:pt x="3065859" y="1246435"/>
                  <a:pt x="3063379" y="1246435"/>
                  <a:pt x="3058418" y="1246435"/>
                </a:cubicBezTo>
                <a:cubicBezTo>
                  <a:pt x="3053457" y="1241474"/>
                  <a:pt x="3050977" y="1241474"/>
                  <a:pt x="3050977" y="1246435"/>
                </a:cubicBezTo>
                <a:lnTo>
                  <a:pt x="3036094" y="1261318"/>
                </a:lnTo>
                <a:cubicBezTo>
                  <a:pt x="3026172" y="1266279"/>
                  <a:pt x="3019971" y="1270000"/>
                  <a:pt x="3017490" y="1272480"/>
                </a:cubicBezTo>
                <a:cubicBezTo>
                  <a:pt x="3015009" y="1274960"/>
                  <a:pt x="3011289" y="1276201"/>
                  <a:pt x="3006328" y="1276201"/>
                </a:cubicBezTo>
                <a:lnTo>
                  <a:pt x="3013770" y="1291084"/>
                </a:lnTo>
                <a:lnTo>
                  <a:pt x="3021211" y="1291084"/>
                </a:lnTo>
                <a:lnTo>
                  <a:pt x="3013770" y="1283642"/>
                </a:lnTo>
                <a:cubicBezTo>
                  <a:pt x="3013770" y="1283642"/>
                  <a:pt x="3016251" y="1283642"/>
                  <a:pt x="3021211" y="1283642"/>
                </a:cubicBezTo>
                <a:lnTo>
                  <a:pt x="3036094" y="1276201"/>
                </a:lnTo>
                <a:cubicBezTo>
                  <a:pt x="3041054" y="1276201"/>
                  <a:pt x="3044775" y="1276201"/>
                  <a:pt x="3047256" y="1276201"/>
                </a:cubicBezTo>
                <a:cubicBezTo>
                  <a:pt x="3049736" y="1276201"/>
                  <a:pt x="3052217" y="1277441"/>
                  <a:pt x="3054697" y="1279922"/>
                </a:cubicBezTo>
                <a:cubicBezTo>
                  <a:pt x="3057178" y="1282402"/>
                  <a:pt x="3058418" y="1283642"/>
                  <a:pt x="3058418" y="1283642"/>
                </a:cubicBezTo>
                <a:cubicBezTo>
                  <a:pt x="3058418" y="1283642"/>
                  <a:pt x="3060899" y="1283642"/>
                  <a:pt x="3065859" y="1283642"/>
                </a:cubicBezTo>
                <a:cubicBezTo>
                  <a:pt x="3070821" y="1273721"/>
                  <a:pt x="3067099" y="1268759"/>
                  <a:pt x="3054697" y="1268759"/>
                </a:cubicBezTo>
                <a:cubicBezTo>
                  <a:pt x="3042296" y="1268759"/>
                  <a:pt x="3041054" y="1266279"/>
                  <a:pt x="3050977" y="1261318"/>
                </a:cubicBezTo>
                <a:lnTo>
                  <a:pt x="3073301" y="1268759"/>
                </a:lnTo>
                <a:cubicBezTo>
                  <a:pt x="3068341" y="1268759"/>
                  <a:pt x="3068341" y="1271239"/>
                  <a:pt x="3073301" y="1276201"/>
                </a:cubicBezTo>
                <a:lnTo>
                  <a:pt x="3073301" y="1291084"/>
                </a:lnTo>
                <a:lnTo>
                  <a:pt x="3080742" y="1276201"/>
                </a:lnTo>
                <a:cubicBezTo>
                  <a:pt x="3095625" y="1251397"/>
                  <a:pt x="3108027" y="1243955"/>
                  <a:pt x="3117949" y="1253877"/>
                </a:cubicBezTo>
                <a:cubicBezTo>
                  <a:pt x="3117949" y="1253877"/>
                  <a:pt x="3120431" y="1251397"/>
                  <a:pt x="3125391" y="1246435"/>
                </a:cubicBezTo>
                <a:cubicBezTo>
                  <a:pt x="3130351" y="1241474"/>
                  <a:pt x="3135313" y="1238994"/>
                  <a:pt x="3140274" y="1238994"/>
                </a:cubicBezTo>
                <a:lnTo>
                  <a:pt x="3140274" y="1246435"/>
                </a:lnTo>
                <a:lnTo>
                  <a:pt x="3147715" y="1246435"/>
                </a:lnTo>
                <a:lnTo>
                  <a:pt x="3162598" y="1238994"/>
                </a:lnTo>
                <a:cubicBezTo>
                  <a:pt x="3162598" y="1234032"/>
                  <a:pt x="3162598" y="1231552"/>
                  <a:pt x="3162598" y="1231552"/>
                </a:cubicBezTo>
                <a:cubicBezTo>
                  <a:pt x="3162598" y="1231552"/>
                  <a:pt x="3165078" y="1231552"/>
                  <a:pt x="3170039" y="1231552"/>
                </a:cubicBezTo>
                <a:cubicBezTo>
                  <a:pt x="3175000" y="1231552"/>
                  <a:pt x="3177481" y="1230312"/>
                  <a:pt x="3177481" y="1227832"/>
                </a:cubicBezTo>
                <a:cubicBezTo>
                  <a:pt x="3177481" y="1225352"/>
                  <a:pt x="3172520" y="1224111"/>
                  <a:pt x="3162598" y="1224111"/>
                </a:cubicBezTo>
                <a:lnTo>
                  <a:pt x="3147715" y="1216670"/>
                </a:lnTo>
                <a:cubicBezTo>
                  <a:pt x="3147715" y="1216670"/>
                  <a:pt x="3150195" y="1216670"/>
                  <a:pt x="3155156" y="1216670"/>
                </a:cubicBezTo>
                <a:cubicBezTo>
                  <a:pt x="3160117" y="1216670"/>
                  <a:pt x="3163838" y="1215429"/>
                  <a:pt x="3166319" y="1212949"/>
                </a:cubicBezTo>
                <a:cubicBezTo>
                  <a:pt x="3168799" y="1210469"/>
                  <a:pt x="3172520" y="1209228"/>
                  <a:pt x="3177481" y="1209228"/>
                </a:cubicBezTo>
                <a:cubicBezTo>
                  <a:pt x="3182441" y="1209228"/>
                  <a:pt x="3184922" y="1211708"/>
                  <a:pt x="3184922" y="1216670"/>
                </a:cubicBezTo>
                <a:lnTo>
                  <a:pt x="3192364" y="1216670"/>
                </a:lnTo>
                <a:cubicBezTo>
                  <a:pt x="3197324" y="1216670"/>
                  <a:pt x="3199805" y="1216670"/>
                  <a:pt x="3199805" y="1216670"/>
                </a:cubicBezTo>
                <a:cubicBezTo>
                  <a:pt x="3199805" y="1216670"/>
                  <a:pt x="3204765" y="1214189"/>
                  <a:pt x="3214687" y="1209228"/>
                </a:cubicBezTo>
                <a:lnTo>
                  <a:pt x="3207246" y="1201787"/>
                </a:lnTo>
                <a:cubicBezTo>
                  <a:pt x="3207246" y="1201787"/>
                  <a:pt x="3204765" y="1201787"/>
                  <a:pt x="3199805" y="1201787"/>
                </a:cubicBezTo>
                <a:lnTo>
                  <a:pt x="3199805" y="1194345"/>
                </a:lnTo>
                <a:lnTo>
                  <a:pt x="3199805" y="1186904"/>
                </a:lnTo>
                <a:cubicBezTo>
                  <a:pt x="3194845" y="1186904"/>
                  <a:pt x="3192364" y="1184424"/>
                  <a:pt x="3192364" y="1179463"/>
                </a:cubicBezTo>
                <a:cubicBezTo>
                  <a:pt x="3188643" y="1172022"/>
                  <a:pt x="3180736" y="1168766"/>
                  <a:pt x="3168644" y="1169696"/>
                </a:cubicBezTo>
                <a:close/>
                <a:moveTo>
                  <a:pt x="5662910" y="1164580"/>
                </a:moveTo>
                <a:lnTo>
                  <a:pt x="5685234" y="1164580"/>
                </a:lnTo>
                <a:cubicBezTo>
                  <a:pt x="5690195" y="1169541"/>
                  <a:pt x="5695156" y="1172021"/>
                  <a:pt x="5700117" y="1172021"/>
                </a:cubicBezTo>
                <a:cubicBezTo>
                  <a:pt x="5705078" y="1172021"/>
                  <a:pt x="5708799" y="1173262"/>
                  <a:pt x="5711279" y="1175742"/>
                </a:cubicBezTo>
                <a:cubicBezTo>
                  <a:pt x="5713759" y="1178222"/>
                  <a:pt x="5717480" y="1179463"/>
                  <a:pt x="5722441" y="1179463"/>
                </a:cubicBezTo>
                <a:cubicBezTo>
                  <a:pt x="5727402" y="1184424"/>
                  <a:pt x="5734844" y="1186904"/>
                  <a:pt x="5744765" y="1186904"/>
                </a:cubicBezTo>
                <a:cubicBezTo>
                  <a:pt x="5759648" y="1186904"/>
                  <a:pt x="5770810" y="1188145"/>
                  <a:pt x="5778252" y="1190625"/>
                </a:cubicBezTo>
                <a:cubicBezTo>
                  <a:pt x="5785693" y="1193105"/>
                  <a:pt x="5789414" y="1196825"/>
                  <a:pt x="5789414" y="1201787"/>
                </a:cubicBezTo>
                <a:cubicBezTo>
                  <a:pt x="5794375" y="1206748"/>
                  <a:pt x="5794375" y="1209228"/>
                  <a:pt x="5789414" y="1209228"/>
                </a:cubicBezTo>
                <a:cubicBezTo>
                  <a:pt x="5784452" y="1209228"/>
                  <a:pt x="5779492" y="1206748"/>
                  <a:pt x="5774531" y="1201787"/>
                </a:cubicBezTo>
                <a:lnTo>
                  <a:pt x="5767090" y="1201787"/>
                </a:lnTo>
                <a:lnTo>
                  <a:pt x="5759648" y="1201787"/>
                </a:lnTo>
                <a:cubicBezTo>
                  <a:pt x="5754687" y="1196825"/>
                  <a:pt x="5749727" y="1194345"/>
                  <a:pt x="5744765" y="1194345"/>
                </a:cubicBezTo>
                <a:cubicBezTo>
                  <a:pt x="5739804" y="1194345"/>
                  <a:pt x="5732363" y="1194345"/>
                  <a:pt x="5722441" y="1194345"/>
                </a:cubicBezTo>
                <a:lnTo>
                  <a:pt x="5707558" y="1186904"/>
                </a:lnTo>
                <a:lnTo>
                  <a:pt x="5685234" y="1186904"/>
                </a:lnTo>
                <a:lnTo>
                  <a:pt x="5685234" y="1194345"/>
                </a:lnTo>
                <a:cubicBezTo>
                  <a:pt x="5690195" y="1189384"/>
                  <a:pt x="5692676" y="1189384"/>
                  <a:pt x="5692676" y="1194345"/>
                </a:cubicBezTo>
                <a:cubicBezTo>
                  <a:pt x="5692676" y="1209228"/>
                  <a:pt x="5697637" y="1214189"/>
                  <a:pt x="5707558" y="1209228"/>
                </a:cubicBezTo>
                <a:cubicBezTo>
                  <a:pt x="5707558" y="1209228"/>
                  <a:pt x="5710038" y="1211708"/>
                  <a:pt x="5715000" y="1216670"/>
                </a:cubicBezTo>
                <a:cubicBezTo>
                  <a:pt x="5710038" y="1216670"/>
                  <a:pt x="5706318" y="1216670"/>
                  <a:pt x="5703838" y="1216670"/>
                </a:cubicBezTo>
                <a:cubicBezTo>
                  <a:pt x="5701358" y="1216670"/>
                  <a:pt x="5697637" y="1214189"/>
                  <a:pt x="5692676" y="1209228"/>
                </a:cubicBezTo>
                <a:lnTo>
                  <a:pt x="5685234" y="1209228"/>
                </a:lnTo>
                <a:lnTo>
                  <a:pt x="5677793" y="1216670"/>
                </a:lnTo>
                <a:lnTo>
                  <a:pt x="5677793" y="1201787"/>
                </a:lnTo>
                <a:lnTo>
                  <a:pt x="5662910" y="1186904"/>
                </a:lnTo>
                <a:cubicBezTo>
                  <a:pt x="5657949" y="1181943"/>
                  <a:pt x="5655468" y="1176982"/>
                  <a:pt x="5655468" y="1172021"/>
                </a:cubicBezTo>
                <a:cubicBezTo>
                  <a:pt x="5660430" y="1172021"/>
                  <a:pt x="5662910" y="1169541"/>
                  <a:pt x="5662910" y="1164580"/>
                </a:cubicBezTo>
                <a:close/>
                <a:moveTo>
                  <a:pt x="2684487" y="1159929"/>
                </a:moveTo>
                <a:cubicBezTo>
                  <a:pt x="2685728" y="1159309"/>
                  <a:pt x="2686348" y="1159619"/>
                  <a:pt x="2686348" y="1160859"/>
                </a:cubicBezTo>
                <a:cubicBezTo>
                  <a:pt x="2686348" y="1163339"/>
                  <a:pt x="2686348" y="1165820"/>
                  <a:pt x="2686348" y="1168300"/>
                </a:cubicBezTo>
                <a:cubicBezTo>
                  <a:pt x="2686348" y="1170781"/>
                  <a:pt x="2683867" y="1172021"/>
                  <a:pt x="2678907" y="1172021"/>
                </a:cubicBezTo>
                <a:cubicBezTo>
                  <a:pt x="2673945" y="1172021"/>
                  <a:pt x="2673945" y="1169541"/>
                  <a:pt x="2678907" y="1164580"/>
                </a:cubicBezTo>
                <a:cubicBezTo>
                  <a:pt x="2681387" y="1162099"/>
                  <a:pt x="2683248" y="1160549"/>
                  <a:pt x="2684487" y="1159929"/>
                </a:cubicBezTo>
                <a:close/>
                <a:moveTo>
                  <a:pt x="5491758" y="1157138"/>
                </a:moveTo>
                <a:cubicBezTo>
                  <a:pt x="5491758" y="1157138"/>
                  <a:pt x="5492998" y="1158379"/>
                  <a:pt x="5495478" y="1160859"/>
                </a:cubicBezTo>
                <a:cubicBezTo>
                  <a:pt x="5497958" y="1163339"/>
                  <a:pt x="5499199" y="1164580"/>
                  <a:pt x="5499199" y="1164580"/>
                </a:cubicBezTo>
                <a:cubicBezTo>
                  <a:pt x="5499199" y="1164580"/>
                  <a:pt x="5497958" y="1164580"/>
                  <a:pt x="5495478" y="1164580"/>
                </a:cubicBezTo>
                <a:cubicBezTo>
                  <a:pt x="5492998" y="1164580"/>
                  <a:pt x="5491758" y="1162100"/>
                  <a:pt x="5491758" y="1157138"/>
                </a:cubicBezTo>
                <a:close/>
                <a:moveTo>
                  <a:pt x="3623965" y="1157138"/>
                </a:moveTo>
                <a:cubicBezTo>
                  <a:pt x="3619004" y="1162100"/>
                  <a:pt x="3616523" y="1164580"/>
                  <a:pt x="3616523" y="1164580"/>
                </a:cubicBezTo>
                <a:cubicBezTo>
                  <a:pt x="3616523" y="1164580"/>
                  <a:pt x="3614043" y="1167060"/>
                  <a:pt x="3609082" y="1172021"/>
                </a:cubicBezTo>
                <a:lnTo>
                  <a:pt x="3616523" y="1172021"/>
                </a:lnTo>
                <a:cubicBezTo>
                  <a:pt x="3616523" y="1172021"/>
                  <a:pt x="3619004" y="1172021"/>
                  <a:pt x="3623965" y="1172021"/>
                </a:cubicBezTo>
                <a:cubicBezTo>
                  <a:pt x="3623965" y="1176982"/>
                  <a:pt x="3623965" y="1179463"/>
                  <a:pt x="3623965" y="1179463"/>
                </a:cubicBezTo>
                <a:cubicBezTo>
                  <a:pt x="3623965" y="1179463"/>
                  <a:pt x="3626445" y="1176982"/>
                  <a:pt x="3631406" y="1172021"/>
                </a:cubicBezTo>
                <a:cubicBezTo>
                  <a:pt x="3631406" y="1172021"/>
                  <a:pt x="3631406" y="1169541"/>
                  <a:pt x="3631406" y="1164580"/>
                </a:cubicBezTo>
                <a:close/>
                <a:moveTo>
                  <a:pt x="3274219" y="1157138"/>
                </a:moveTo>
                <a:cubicBezTo>
                  <a:pt x="3269258" y="1157138"/>
                  <a:pt x="3269258" y="1159618"/>
                  <a:pt x="3274219" y="1164580"/>
                </a:cubicBezTo>
                <a:cubicBezTo>
                  <a:pt x="3279179" y="1169541"/>
                  <a:pt x="3281661" y="1169541"/>
                  <a:pt x="3281661" y="1164580"/>
                </a:cubicBezTo>
                <a:cubicBezTo>
                  <a:pt x="3281661" y="1159618"/>
                  <a:pt x="3279179" y="1157138"/>
                  <a:pt x="3274219" y="1157138"/>
                </a:cubicBezTo>
                <a:close/>
                <a:moveTo>
                  <a:pt x="2284512" y="1157138"/>
                </a:moveTo>
                <a:lnTo>
                  <a:pt x="2284512" y="1164580"/>
                </a:lnTo>
                <a:lnTo>
                  <a:pt x="2269630" y="1172021"/>
                </a:lnTo>
                <a:cubicBezTo>
                  <a:pt x="2269630" y="1167060"/>
                  <a:pt x="2274590" y="1162100"/>
                  <a:pt x="2284512" y="1157138"/>
                </a:cubicBezTo>
                <a:close/>
                <a:moveTo>
                  <a:pt x="3696518" y="1153418"/>
                </a:moveTo>
                <a:cubicBezTo>
                  <a:pt x="3695279" y="1153418"/>
                  <a:pt x="3693418" y="1154658"/>
                  <a:pt x="3690938" y="1157138"/>
                </a:cubicBezTo>
                <a:lnTo>
                  <a:pt x="3698379" y="1157138"/>
                </a:lnTo>
                <a:cubicBezTo>
                  <a:pt x="3698379" y="1154658"/>
                  <a:pt x="3697759" y="1153418"/>
                  <a:pt x="3696518" y="1153418"/>
                </a:cubicBezTo>
                <a:close/>
                <a:moveTo>
                  <a:pt x="5469433" y="1149697"/>
                </a:moveTo>
                <a:lnTo>
                  <a:pt x="5476875" y="1149697"/>
                </a:lnTo>
                <a:cubicBezTo>
                  <a:pt x="5481836" y="1154658"/>
                  <a:pt x="5484316" y="1160859"/>
                  <a:pt x="5484316" y="1168300"/>
                </a:cubicBezTo>
                <a:cubicBezTo>
                  <a:pt x="5484316" y="1175742"/>
                  <a:pt x="5481836" y="1179463"/>
                  <a:pt x="5476875" y="1179463"/>
                </a:cubicBezTo>
                <a:cubicBezTo>
                  <a:pt x="5476875" y="1179463"/>
                  <a:pt x="5476875" y="1181943"/>
                  <a:pt x="5476875" y="1186904"/>
                </a:cubicBezTo>
                <a:lnTo>
                  <a:pt x="5461992" y="1194345"/>
                </a:lnTo>
                <a:lnTo>
                  <a:pt x="5454551" y="1186904"/>
                </a:lnTo>
                <a:lnTo>
                  <a:pt x="5439668" y="1186904"/>
                </a:lnTo>
                <a:lnTo>
                  <a:pt x="5439668" y="1194345"/>
                </a:lnTo>
                <a:lnTo>
                  <a:pt x="5417343" y="1179463"/>
                </a:lnTo>
                <a:lnTo>
                  <a:pt x="5424785" y="1179463"/>
                </a:lnTo>
                <a:lnTo>
                  <a:pt x="5432226" y="1164580"/>
                </a:lnTo>
                <a:cubicBezTo>
                  <a:pt x="5427265" y="1154658"/>
                  <a:pt x="5432226" y="1152177"/>
                  <a:pt x="5447109" y="1157138"/>
                </a:cubicBezTo>
                <a:lnTo>
                  <a:pt x="5461992" y="1172021"/>
                </a:lnTo>
                <a:lnTo>
                  <a:pt x="5469433" y="1172021"/>
                </a:lnTo>
                <a:cubicBezTo>
                  <a:pt x="5469433" y="1167060"/>
                  <a:pt x="5469433" y="1162100"/>
                  <a:pt x="5469433" y="1157138"/>
                </a:cubicBezTo>
                <a:cubicBezTo>
                  <a:pt x="5469433" y="1157138"/>
                  <a:pt x="5469433" y="1154658"/>
                  <a:pt x="5469433" y="1149697"/>
                </a:cubicBezTo>
                <a:close/>
                <a:moveTo>
                  <a:pt x="3914180" y="1149697"/>
                </a:moveTo>
                <a:cubicBezTo>
                  <a:pt x="3914180" y="1154658"/>
                  <a:pt x="3914180" y="1157138"/>
                  <a:pt x="3914180" y="1157138"/>
                </a:cubicBezTo>
                <a:cubicBezTo>
                  <a:pt x="3919141" y="1162100"/>
                  <a:pt x="3921622" y="1164580"/>
                  <a:pt x="3921622" y="1164580"/>
                </a:cubicBezTo>
                <a:lnTo>
                  <a:pt x="3921622" y="1157138"/>
                </a:lnTo>
                <a:cubicBezTo>
                  <a:pt x="3921622" y="1152177"/>
                  <a:pt x="3919141" y="1149697"/>
                  <a:pt x="3914180" y="1149697"/>
                </a:cubicBezTo>
                <a:close/>
                <a:moveTo>
                  <a:pt x="5562916" y="1147837"/>
                </a:moveTo>
                <a:cubicBezTo>
                  <a:pt x="5561366" y="1147837"/>
                  <a:pt x="5559971" y="1148457"/>
                  <a:pt x="5558730" y="1149697"/>
                </a:cubicBezTo>
                <a:cubicBezTo>
                  <a:pt x="5558730" y="1154658"/>
                  <a:pt x="5559971" y="1157138"/>
                  <a:pt x="5562451" y="1157138"/>
                </a:cubicBezTo>
                <a:cubicBezTo>
                  <a:pt x="5564931" y="1157138"/>
                  <a:pt x="5568652" y="1159618"/>
                  <a:pt x="5573613" y="1164580"/>
                </a:cubicBezTo>
                <a:lnTo>
                  <a:pt x="5581054" y="1164580"/>
                </a:lnTo>
                <a:cubicBezTo>
                  <a:pt x="5573614" y="1153418"/>
                  <a:pt x="5567567" y="1147837"/>
                  <a:pt x="5562916" y="1147837"/>
                </a:cubicBezTo>
                <a:close/>
                <a:moveTo>
                  <a:pt x="2902148" y="1144116"/>
                </a:moveTo>
                <a:cubicBezTo>
                  <a:pt x="2903389" y="1144116"/>
                  <a:pt x="2904629" y="1144736"/>
                  <a:pt x="2905869" y="1145976"/>
                </a:cubicBezTo>
                <a:cubicBezTo>
                  <a:pt x="2908350" y="1148456"/>
                  <a:pt x="2907110" y="1150938"/>
                  <a:pt x="2902148" y="1153418"/>
                </a:cubicBezTo>
                <a:cubicBezTo>
                  <a:pt x="2897188" y="1155898"/>
                  <a:pt x="2894707" y="1155898"/>
                  <a:pt x="2894707" y="1153418"/>
                </a:cubicBezTo>
                <a:cubicBezTo>
                  <a:pt x="2894707" y="1150938"/>
                  <a:pt x="2895947" y="1148456"/>
                  <a:pt x="2898428" y="1145976"/>
                </a:cubicBezTo>
                <a:cubicBezTo>
                  <a:pt x="2899668" y="1144736"/>
                  <a:pt x="2900909" y="1144116"/>
                  <a:pt x="2902148" y="1144116"/>
                </a:cubicBezTo>
                <a:close/>
                <a:moveTo>
                  <a:pt x="5830342" y="1142256"/>
                </a:moveTo>
                <a:cubicBezTo>
                  <a:pt x="5832822" y="1142256"/>
                  <a:pt x="5834062" y="1144736"/>
                  <a:pt x="5834062" y="1149697"/>
                </a:cubicBezTo>
                <a:cubicBezTo>
                  <a:pt x="5834062" y="1154658"/>
                  <a:pt x="5831582" y="1154658"/>
                  <a:pt x="5826621" y="1149697"/>
                </a:cubicBezTo>
                <a:cubicBezTo>
                  <a:pt x="5826621" y="1144736"/>
                  <a:pt x="5827861" y="1142256"/>
                  <a:pt x="5830342" y="1142256"/>
                </a:cubicBezTo>
                <a:close/>
                <a:moveTo>
                  <a:pt x="5395019" y="1142256"/>
                </a:moveTo>
                <a:cubicBezTo>
                  <a:pt x="5399981" y="1142256"/>
                  <a:pt x="5399981" y="1144736"/>
                  <a:pt x="5395019" y="1149697"/>
                </a:cubicBezTo>
                <a:cubicBezTo>
                  <a:pt x="5390058" y="1154658"/>
                  <a:pt x="5390058" y="1159618"/>
                  <a:pt x="5395019" y="1164580"/>
                </a:cubicBezTo>
                <a:lnTo>
                  <a:pt x="5387578" y="1164580"/>
                </a:lnTo>
                <a:cubicBezTo>
                  <a:pt x="5387578" y="1159618"/>
                  <a:pt x="5385098" y="1154658"/>
                  <a:pt x="5380136" y="1149697"/>
                </a:cubicBezTo>
                <a:close/>
                <a:moveTo>
                  <a:pt x="3884415" y="1142256"/>
                </a:moveTo>
                <a:lnTo>
                  <a:pt x="3884415" y="1149697"/>
                </a:lnTo>
                <a:cubicBezTo>
                  <a:pt x="3884415" y="1149697"/>
                  <a:pt x="3885654" y="1148456"/>
                  <a:pt x="3888135" y="1145976"/>
                </a:cubicBezTo>
                <a:cubicBezTo>
                  <a:pt x="3890615" y="1143496"/>
                  <a:pt x="3891855" y="1142256"/>
                  <a:pt x="3891855" y="1142256"/>
                </a:cubicBezTo>
                <a:close/>
                <a:moveTo>
                  <a:pt x="3869532" y="1142256"/>
                </a:moveTo>
                <a:cubicBezTo>
                  <a:pt x="3864570" y="1142256"/>
                  <a:pt x="3862090" y="1144736"/>
                  <a:pt x="3862090" y="1149697"/>
                </a:cubicBezTo>
                <a:cubicBezTo>
                  <a:pt x="3862090" y="1149697"/>
                  <a:pt x="3862090" y="1150938"/>
                  <a:pt x="3862090" y="1153418"/>
                </a:cubicBezTo>
                <a:cubicBezTo>
                  <a:pt x="3862090" y="1155898"/>
                  <a:pt x="3864570" y="1157138"/>
                  <a:pt x="3869532" y="1157138"/>
                </a:cubicBezTo>
                <a:lnTo>
                  <a:pt x="3869532" y="1149697"/>
                </a:lnTo>
                <a:cubicBezTo>
                  <a:pt x="3869532" y="1144736"/>
                  <a:pt x="3869532" y="1142256"/>
                  <a:pt x="3869532" y="1142256"/>
                </a:cubicBezTo>
                <a:close/>
                <a:moveTo>
                  <a:pt x="2969121" y="1142256"/>
                </a:moveTo>
                <a:lnTo>
                  <a:pt x="2969121" y="1157138"/>
                </a:lnTo>
                <a:lnTo>
                  <a:pt x="2969121" y="1164580"/>
                </a:lnTo>
                <a:cubicBezTo>
                  <a:pt x="2974082" y="1164580"/>
                  <a:pt x="2976562" y="1167060"/>
                  <a:pt x="2976562" y="1172021"/>
                </a:cubicBezTo>
                <a:cubicBezTo>
                  <a:pt x="2976562" y="1172021"/>
                  <a:pt x="2974082" y="1172021"/>
                  <a:pt x="2969121" y="1172021"/>
                </a:cubicBezTo>
                <a:cubicBezTo>
                  <a:pt x="2969121" y="1172021"/>
                  <a:pt x="2966640" y="1174501"/>
                  <a:pt x="2961680" y="1179463"/>
                </a:cubicBezTo>
                <a:lnTo>
                  <a:pt x="2946797" y="1179463"/>
                </a:lnTo>
                <a:lnTo>
                  <a:pt x="2946797" y="1164580"/>
                </a:lnTo>
                <a:cubicBezTo>
                  <a:pt x="2956719" y="1159618"/>
                  <a:pt x="2961680" y="1155898"/>
                  <a:pt x="2961680" y="1153418"/>
                </a:cubicBezTo>
                <a:cubicBezTo>
                  <a:pt x="2961680" y="1150938"/>
                  <a:pt x="2962920" y="1149697"/>
                  <a:pt x="2965400" y="1149697"/>
                </a:cubicBezTo>
                <a:cubicBezTo>
                  <a:pt x="2967881" y="1149697"/>
                  <a:pt x="2969121" y="1147217"/>
                  <a:pt x="2969121" y="1142256"/>
                </a:cubicBezTo>
                <a:close/>
                <a:moveTo>
                  <a:pt x="2024063" y="1142256"/>
                </a:moveTo>
                <a:cubicBezTo>
                  <a:pt x="2024063" y="1147217"/>
                  <a:pt x="2024063" y="1149697"/>
                  <a:pt x="2024063" y="1149697"/>
                </a:cubicBezTo>
                <a:cubicBezTo>
                  <a:pt x="2019102" y="1149697"/>
                  <a:pt x="2016621" y="1148456"/>
                  <a:pt x="2016621" y="1145976"/>
                </a:cubicBezTo>
                <a:cubicBezTo>
                  <a:pt x="2016621" y="1143496"/>
                  <a:pt x="2019102" y="1142256"/>
                  <a:pt x="2024063" y="1142256"/>
                </a:cubicBezTo>
                <a:close/>
                <a:moveTo>
                  <a:pt x="5428448" y="1138478"/>
                </a:moveTo>
                <a:lnTo>
                  <a:pt x="5428506" y="1138535"/>
                </a:lnTo>
                <a:cubicBezTo>
                  <a:pt x="5430986" y="1141015"/>
                  <a:pt x="5432226" y="1142256"/>
                  <a:pt x="5432226" y="1142256"/>
                </a:cubicBezTo>
                <a:close/>
                <a:moveTo>
                  <a:pt x="5424785" y="1134814"/>
                </a:moveTo>
                <a:cubicBezTo>
                  <a:pt x="5424785" y="1134814"/>
                  <a:pt x="5425095" y="1135125"/>
                  <a:pt x="5425715" y="1135744"/>
                </a:cubicBezTo>
                <a:lnTo>
                  <a:pt x="5428448" y="1138478"/>
                </a:lnTo>
                <a:close/>
                <a:moveTo>
                  <a:pt x="4196953" y="1134814"/>
                </a:moveTo>
                <a:lnTo>
                  <a:pt x="4204395" y="1142256"/>
                </a:lnTo>
                <a:cubicBezTo>
                  <a:pt x="4204395" y="1142256"/>
                  <a:pt x="4204395" y="1139775"/>
                  <a:pt x="4204395" y="1134814"/>
                </a:cubicBezTo>
                <a:cubicBezTo>
                  <a:pt x="4204395" y="1134814"/>
                  <a:pt x="4201914" y="1134814"/>
                  <a:pt x="4196953" y="1134814"/>
                </a:cubicBezTo>
                <a:close/>
                <a:moveTo>
                  <a:pt x="3839766" y="1134814"/>
                </a:moveTo>
                <a:cubicBezTo>
                  <a:pt x="3829844" y="1134814"/>
                  <a:pt x="3829844" y="1137294"/>
                  <a:pt x="3839766" y="1142256"/>
                </a:cubicBezTo>
                <a:cubicBezTo>
                  <a:pt x="3844727" y="1142256"/>
                  <a:pt x="3847207" y="1142256"/>
                  <a:pt x="3847207" y="1142256"/>
                </a:cubicBezTo>
                <a:close/>
                <a:moveTo>
                  <a:pt x="3207246" y="1134814"/>
                </a:moveTo>
                <a:cubicBezTo>
                  <a:pt x="3207246" y="1134814"/>
                  <a:pt x="3206006" y="1136055"/>
                  <a:pt x="3203526" y="1138535"/>
                </a:cubicBezTo>
                <a:cubicBezTo>
                  <a:pt x="3201045" y="1141015"/>
                  <a:pt x="3202285" y="1142256"/>
                  <a:pt x="3207246" y="1142256"/>
                </a:cubicBezTo>
                <a:cubicBezTo>
                  <a:pt x="3212207" y="1142256"/>
                  <a:pt x="3214687" y="1142256"/>
                  <a:pt x="3214687" y="1142256"/>
                </a:cubicBezTo>
                <a:cubicBezTo>
                  <a:pt x="3214687" y="1142256"/>
                  <a:pt x="3213447" y="1141015"/>
                  <a:pt x="3210967" y="1138535"/>
                </a:cubicBezTo>
                <a:cubicBezTo>
                  <a:pt x="3208486" y="1136055"/>
                  <a:pt x="3207246" y="1134814"/>
                  <a:pt x="3207246" y="1134814"/>
                </a:cubicBezTo>
                <a:close/>
                <a:moveTo>
                  <a:pt x="5266655" y="1130163"/>
                </a:moveTo>
                <a:cubicBezTo>
                  <a:pt x="5265415" y="1130784"/>
                  <a:pt x="5263555" y="1132333"/>
                  <a:pt x="5261074" y="1134814"/>
                </a:cubicBezTo>
                <a:lnTo>
                  <a:pt x="5268515" y="1142256"/>
                </a:lnTo>
                <a:cubicBezTo>
                  <a:pt x="5268515" y="1137294"/>
                  <a:pt x="5268515" y="1133573"/>
                  <a:pt x="5268515" y="1131093"/>
                </a:cubicBezTo>
                <a:cubicBezTo>
                  <a:pt x="5268515" y="1129853"/>
                  <a:pt x="5267895" y="1129543"/>
                  <a:pt x="5266655" y="1130163"/>
                </a:cubicBezTo>
                <a:close/>
                <a:moveTo>
                  <a:pt x="3480718" y="1130163"/>
                </a:moveTo>
                <a:cubicBezTo>
                  <a:pt x="3481959" y="1129543"/>
                  <a:pt x="3482578" y="1129853"/>
                  <a:pt x="3482578" y="1131093"/>
                </a:cubicBezTo>
                <a:cubicBezTo>
                  <a:pt x="3482578" y="1133573"/>
                  <a:pt x="3481338" y="1136055"/>
                  <a:pt x="3478857" y="1138535"/>
                </a:cubicBezTo>
                <a:cubicBezTo>
                  <a:pt x="3476377" y="1141015"/>
                  <a:pt x="3475137" y="1139775"/>
                  <a:pt x="3475137" y="1134814"/>
                </a:cubicBezTo>
                <a:cubicBezTo>
                  <a:pt x="3477618" y="1132333"/>
                  <a:pt x="3479478" y="1130784"/>
                  <a:pt x="3480718" y="1130163"/>
                </a:cubicBezTo>
                <a:close/>
                <a:moveTo>
                  <a:pt x="5409902" y="1127373"/>
                </a:moveTo>
                <a:lnTo>
                  <a:pt x="5409902" y="1142256"/>
                </a:lnTo>
                <a:cubicBezTo>
                  <a:pt x="5404941" y="1142256"/>
                  <a:pt x="5402461" y="1139775"/>
                  <a:pt x="5402461" y="1134814"/>
                </a:cubicBezTo>
                <a:cubicBezTo>
                  <a:pt x="5402461" y="1134814"/>
                  <a:pt x="5403701" y="1133573"/>
                  <a:pt x="5406181" y="1131093"/>
                </a:cubicBezTo>
                <a:cubicBezTo>
                  <a:pt x="5408661" y="1128613"/>
                  <a:pt x="5409902" y="1127373"/>
                  <a:pt x="5409902" y="1127373"/>
                </a:cubicBezTo>
                <a:close/>
                <a:moveTo>
                  <a:pt x="5331767" y="1127373"/>
                </a:moveTo>
                <a:cubicBezTo>
                  <a:pt x="5329287" y="1127373"/>
                  <a:pt x="5328047" y="1129853"/>
                  <a:pt x="5328047" y="1134814"/>
                </a:cubicBezTo>
                <a:cubicBezTo>
                  <a:pt x="5328047" y="1134814"/>
                  <a:pt x="5330527" y="1134814"/>
                  <a:pt x="5335488" y="1134814"/>
                </a:cubicBezTo>
                <a:lnTo>
                  <a:pt x="5342929" y="1134814"/>
                </a:lnTo>
                <a:cubicBezTo>
                  <a:pt x="5342929" y="1129853"/>
                  <a:pt x="5340449" y="1127373"/>
                  <a:pt x="5335488" y="1127373"/>
                </a:cubicBezTo>
                <a:cubicBezTo>
                  <a:pt x="5335488" y="1127373"/>
                  <a:pt x="5334247" y="1127373"/>
                  <a:pt x="5331767" y="1127373"/>
                </a:cubicBezTo>
                <a:close/>
                <a:moveTo>
                  <a:pt x="5201543" y="1127373"/>
                </a:moveTo>
                <a:cubicBezTo>
                  <a:pt x="5191621" y="1127373"/>
                  <a:pt x="5191621" y="1129853"/>
                  <a:pt x="5201543" y="1134814"/>
                </a:cubicBezTo>
                <a:cubicBezTo>
                  <a:pt x="5206504" y="1139775"/>
                  <a:pt x="5208984" y="1139775"/>
                  <a:pt x="5208984" y="1134814"/>
                </a:cubicBezTo>
                <a:cubicBezTo>
                  <a:pt x="5208984" y="1129853"/>
                  <a:pt x="5207743" y="1127373"/>
                  <a:pt x="5205263" y="1127373"/>
                </a:cubicBezTo>
                <a:cubicBezTo>
                  <a:pt x="5202783" y="1127373"/>
                  <a:pt x="5201543" y="1127373"/>
                  <a:pt x="5201543" y="1127373"/>
                </a:cubicBezTo>
                <a:close/>
                <a:moveTo>
                  <a:pt x="3914180" y="1127373"/>
                </a:moveTo>
                <a:lnTo>
                  <a:pt x="3906738" y="1134814"/>
                </a:lnTo>
                <a:cubicBezTo>
                  <a:pt x="3911699" y="1134814"/>
                  <a:pt x="3914180" y="1134814"/>
                  <a:pt x="3914180" y="1134814"/>
                </a:cubicBezTo>
                <a:cubicBezTo>
                  <a:pt x="3914180" y="1134814"/>
                  <a:pt x="3914180" y="1132334"/>
                  <a:pt x="3914180" y="1127373"/>
                </a:cubicBezTo>
                <a:close/>
                <a:moveTo>
                  <a:pt x="3705820" y="1127373"/>
                </a:moveTo>
                <a:lnTo>
                  <a:pt x="3705820" y="1134814"/>
                </a:lnTo>
                <a:lnTo>
                  <a:pt x="3713262" y="1127373"/>
                </a:lnTo>
                <a:cubicBezTo>
                  <a:pt x="3708301" y="1127373"/>
                  <a:pt x="3705820" y="1127373"/>
                  <a:pt x="3705820" y="1127373"/>
                </a:cubicBezTo>
                <a:close/>
                <a:moveTo>
                  <a:pt x="3437930" y="1127373"/>
                </a:moveTo>
                <a:lnTo>
                  <a:pt x="3423048" y="1134814"/>
                </a:lnTo>
                <a:cubicBezTo>
                  <a:pt x="3423048" y="1134814"/>
                  <a:pt x="3425528" y="1134814"/>
                  <a:pt x="3430488" y="1134814"/>
                </a:cubicBezTo>
                <a:cubicBezTo>
                  <a:pt x="3435449" y="1134814"/>
                  <a:pt x="3437930" y="1132334"/>
                  <a:pt x="3437930" y="1127373"/>
                </a:cubicBezTo>
                <a:close/>
                <a:moveTo>
                  <a:pt x="3192364" y="1127373"/>
                </a:moveTo>
                <a:cubicBezTo>
                  <a:pt x="3192364" y="1127373"/>
                  <a:pt x="3189883" y="1129853"/>
                  <a:pt x="3184922" y="1134814"/>
                </a:cubicBezTo>
                <a:lnTo>
                  <a:pt x="3184922" y="1142256"/>
                </a:lnTo>
                <a:lnTo>
                  <a:pt x="3192364" y="1134814"/>
                </a:lnTo>
                <a:cubicBezTo>
                  <a:pt x="3192364" y="1129853"/>
                  <a:pt x="3192364" y="1127373"/>
                  <a:pt x="3192364" y="1127373"/>
                </a:cubicBezTo>
                <a:close/>
                <a:moveTo>
                  <a:pt x="2001738" y="1127373"/>
                </a:moveTo>
                <a:lnTo>
                  <a:pt x="2001738" y="1134814"/>
                </a:lnTo>
                <a:cubicBezTo>
                  <a:pt x="2001738" y="1134814"/>
                  <a:pt x="1999258" y="1134814"/>
                  <a:pt x="1994297" y="1134814"/>
                </a:cubicBezTo>
                <a:cubicBezTo>
                  <a:pt x="1994297" y="1129853"/>
                  <a:pt x="1996777" y="1127373"/>
                  <a:pt x="2001738" y="1127373"/>
                </a:cubicBezTo>
                <a:close/>
                <a:moveTo>
                  <a:pt x="3570945" y="1123652"/>
                </a:moveTo>
                <a:cubicBezTo>
                  <a:pt x="3570325" y="1123652"/>
                  <a:pt x="3569395" y="1124892"/>
                  <a:pt x="3568154" y="1127373"/>
                </a:cubicBezTo>
                <a:cubicBezTo>
                  <a:pt x="3565674" y="1132334"/>
                  <a:pt x="3565674" y="1136055"/>
                  <a:pt x="3568154" y="1138535"/>
                </a:cubicBezTo>
                <a:cubicBezTo>
                  <a:pt x="3570635" y="1141015"/>
                  <a:pt x="3571875" y="1142256"/>
                  <a:pt x="3571875" y="1142256"/>
                </a:cubicBezTo>
                <a:cubicBezTo>
                  <a:pt x="3571875" y="1142256"/>
                  <a:pt x="3571875" y="1141015"/>
                  <a:pt x="3571875" y="1138535"/>
                </a:cubicBezTo>
                <a:cubicBezTo>
                  <a:pt x="3571875" y="1136055"/>
                  <a:pt x="3571875" y="1132334"/>
                  <a:pt x="3571875" y="1127373"/>
                </a:cubicBezTo>
                <a:cubicBezTo>
                  <a:pt x="3571875" y="1124892"/>
                  <a:pt x="3571565" y="1123652"/>
                  <a:pt x="3570945" y="1123652"/>
                </a:cubicBezTo>
                <a:close/>
                <a:moveTo>
                  <a:pt x="4337410" y="1122722"/>
                </a:moveTo>
                <a:cubicBezTo>
                  <a:pt x="4336790" y="1122102"/>
                  <a:pt x="4335859" y="1122412"/>
                  <a:pt x="4334619" y="1123652"/>
                </a:cubicBezTo>
                <a:cubicBezTo>
                  <a:pt x="4332139" y="1126132"/>
                  <a:pt x="4330898" y="1128613"/>
                  <a:pt x="4330898" y="1131093"/>
                </a:cubicBezTo>
                <a:cubicBezTo>
                  <a:pt x="4330898" y="1133573"/>
                  <a:pt x="4333379" y="1134814"/>
                  <a:pt x="4338340" y="1134814"/>
                </a:cubicBezTo>
                <a:cubicBezTo>
                  <a:pt x="4338340" y="1134814"/>
                  <a:pt x="4338340" y="1132334"/>
                  <a:pt x="4338340" y="1127373"/>
                </a:cubicBezTo>
                <a:cubicBezTo>
                  <a:pt x="4338340" y="1124892"/>
                  <a:pt x="4338030" y="1123342"/>
                  <a:pt x="4337410" y="1122722"/>
                </a:cubicBezTo>
                <a:close/>
                <a:moveTo>
                  <a:pt x="3011910" y="1122722"/>
                </a:moveTo>
                <a:cubicBezTo>
                  <a:pt x="3013149" y="1122102"/>
                  <a:pt x="3013770" y="1122412"/>
                  <a:pt x="3013770" y="1123652"/>
                </a:cubicBezTo>
                <a:cubicBezTo>
                  <a:pt x="3013770" y="1126132"/>
                  <a:pt x="3011289" y="1129853"/>
                  <a:pt x="3006328" y="1134814"/>
                </a:cubicBezTo>
                <a:lnTo>
                  <a:pt x="2998887" y="1134814"/>
                </a:lnTo>
                <a:cubicBezTo>
                  <a:pt x="2998887" y="1134814"/>
                  <a:pt x="2998887" y="1133573"/>
                  <a:pt x="2998887" y="1131093"/>
                </a:cubicBezTo>
                <a:cubicBezTo>
                  <a:pt x="2998887" y="1128613"/>
                  <a:pt x="3001367" y="1127373"/>
                  <a:pt x="3006328" y="1127373"/>
                </a:cubicBezTo>
                <a:cubicBezTo>
                  <a:pt x="3008808" y="1124892"/>
                  <a:pt x="3010669" y="1123342"/>
                  <a:pt x="3011910" y="1122722"/>
                </a:cubicBezTo>
                <a:close/>
                <a:moveTo>
                  <a:pt x="5677793" y="1119931"/>
                </a:moveTo>
                <a:cubicBezTo>
                  <a:pt x="5677793" y="1124893"/>
                  <a:pt x="5679033" y="1127373"/>
                  <a:pt x="5681513" y="1127373"/>
                </a:cubicBezTo>
                <a:cubicBezTo>
                  <a:pt x="5683993" y="1127373"/>
                  <a:pt x="5685234" y="1124893"/>
                  <a:pt x="5685234" y="1119931"/>
                </a:cubicBezTo>
                <a:close/>
                <a:moveTo>
                  <a:pt x="5298281" y="1119931"/>
                </a:moveTo>
                <a:lnTo>
                  <a:pt x="5298281" y="1127373"/>
                </a:lnTo>
                <a:lnTo>
                  <a:pt x="5305722" y="1127373"/>
                </a:lnTo>
                <a:cubicBezTo>
                  <a:pt x="5305722" y="1122411"/>
                  <a:pt x="5303242" y="1119931"/>
                  <a:pt x="5298281" y="1119931"/>
                </a:cubicBezTo>
                <a:close/>
                <a:moveTo>
                  <a:pt x="3326308" y="1119931"/>
                </a:moveTo>
                <a:lnTo>
                  <a:pt x="3326308" y="1134814"/>
                </a:lnTo>
                <a:cubicBezTo>
                  <a:pt x="3331269" y="1129853"/>
                  <a:pt x="3332510" y="1126132"/>
                  <a:pt x="3330029" y="1123652"/>
                </a:cubicBezTo>
                <a:cubicBezTo>
                  <a:pt x="3327549" y="1121172"/>
                  <a:pt x="3326308" y="1119931"/>
                  <a:pt x="3326308" y="1119931"/>
                </a:cubicBezTo>
                <a:close/>
                <a:moveTo>
                  <a:pt x="3199805" y="1119931"/>
                </a:moveTo>
                <a:cubicBezTo>
                  <a:pt x="3194845" y="1119931"/>
                  <a:pt x="3194845" y="1122411"/>
                  <a:pt x="3199805" y="1127373"/>
                </a:cubicBezTo>
                <a:cubicBezTo>
                  <a:pt x="3204765" y="1132334"/>
                  <a:pt x="3208486" y="1133573"/>
                  <a:pt x="3210967" y="1131093"/>
                </a:cubicBezTo>
                <a:cubicBezTo>
                  <a:pt x="3213447" y="1128613"/>
                  <a:pt x="3214687" y="1124893"/>
                  <a:pt x="3214687" y="1119931"/>
                </a:cubicBezTo>
                <a:cubicBezTo>
                  <a:pt x="3209727" y="1119931"/>
                  <a:pt x="3204765" y="1119931"/>
                  <a:pt x="3199805" y="1119931"/>
                </a:cubicBezTo>
                <a:close/>
                <a:moveTo>
                  <a:pt x="5859177" y="1117141"/>
                </a:moveTo>
                <a:cubicBezTo>
                  <a:pt x="5859797" y="1116520"/>
                  <a:pt x="5861347" y="1117451"/>
                  <a:pt x="5863828" y="1119931"/>
                </a:cubicBezTo>
                <a:lnTo>
                  <a:pt x="5871269" y="1127373"/>
                </a:lnTo>
                <a:cubicBezTo>
                  <a:pt x="5866308" y="1127373"/>
                  <a:pt x="5863828" y="1127373"/>
                  <a:pt x="5863828" y="1127373"/>
                </a:cubicBezTo>
                <a:lnTo>
                  <a:pt x="5863828" y="1134814"/>
                </a:lnTo>
                <a:cubicBezTo>
                  <a:pt x="5863828" y="1134814"/>
                  <a:pt x="5862587" y="1131093"/>
                  <a:pt x="5860107" y="1123652"/>
                </a:cubicBezTo>
                <a:cubicBezTo>
                  <a:pt x="5858867" y="1119931"/>
                  <a:pt x="5858557" y="1117761"/>
                  <a:pt x="5859177" y="1117141"/>
                </a:cubicBezTo>
                <a:close/>
                <a:moveTo>
                  <a:pt x="3474207" y="1115280"/>
                </a:moveTo>
                <a:cubicBezTo>
                  <a:pt x="3474826" y="1115901"/>
                  <a:pt x="3475137" y="1117451"/>
                  <a:pt x="3475137" y="1119931"/>
                </a:cubicBezTo>
                <a:lnTo>
                  <a:pt x="3467695" y="1127373"/>
                </a:lnTo>
                <a:cubicBezTo>
                  <a:pt x="3467695" y="1127373"/>
                  <a:pt x="3467695" y="1124893"/>
                  <a:pt x="3467695" y="1119931"/>
                </a:cubicBezTo>
                <a:cubicBezTo>
                  <a:pt x="3467695" y="1119931"/>
                  <a:pt x="3468936" y="1118691"/>
                  <a:pt x="3471416" y="1116211"/>
                </a:cubicBezTo>
                <a:cubicBezTo>
                  <a:pt x="3472656" y="1114971"/>
                  <a:pt x="3473586" y="1114661"/>
                  <a:pt x="3474207" y="1115280"/>
                </a:cubicBezTo>
                <a:close/>
                <a:moveTo>
                  <a:pt x="5886152" y="1112490"/>
                </a:moveTo>
                <a:lnTo>
                  <a:pt x="5901035" y="1119931"/>
                </a:lnTo>
                <a:lnTo>
                  <a:pt x="5908476" y="1127373"/>
                </a:lnTo>
                <a:cubicBezTo>
                  <a:pt x="5908476" y="1127373"/>
                  <a:pt x="5907236" y="1127373"/>
                  <a:pt x="5904756" y="1127373"/>
                </a:cubicBezTo>
                <a:cubicBezTo>
                  <a:pt x="5902276" y="1127373"/>
                  <a:pt x="5901035" y="1127373"/>
                  <a:pt x="5901035" y="1127373"/>
                </a:cubicBezTo>
                <a:lnTo>
                  <a:pt x="5893593" y="1119931"/>
                </a:lnTo>
                <a:cubicBezTo>
                  <a:pt x="5888632" y="1119931"/>
                  <a:pt x="5884911" y="1118691"/>
                  <a:pt x="5882431" y="1116211"/>
                </a:cubicBezTo>
                <a:cubicBezTo>
                  <a:pt x="5879951" y="1113731"/>
                  <a:pt x="5881191" y="1112490"/>
                  <a:pt x="5886152" y="1112490"/>
                </a:cubicBezTo>
                <a:close/>
                <a:moveTo>
                  <a:pt x="5722441" y="1112490"/>
                </a:moveTo>
                <a:cubicBezTo>
                  <a:pt x="5717480" y="1112490"/>
                  <a:pt x="5715000" y="1113731"/>
                  <a:pt x="5715000" y="1116211"/>
                </a:cubicBezTo>
                <a:cubicBezTo>
                  <a:pt x="5715000" y="1118691"/>
                  <a:pt x="5715000" y="1119931"/>
                  <a:pt x="5715000" y="1119931"/>
                </a:cubicBezTo>
                <a:cubicBezTo>
                  <a:pt x="5715000" y="1119931"/>
                  <a:pt x="5717480" y="1119931"/>
                  <a:pt x="5722441" y="1119931"/>
                </a:cubicBezTo>
                <a:cubicBezTo>
                  <a:pt x="5722441" y="1114970"/>
                  <a:pt x="5722441" y="1112490"/>
                  <a:pt x="5722441" y="1112490"/>
                </a:cubicBezTo>
                <a:close/>
                <a:moveTo>
                  <a:pt x="5335488" y="1105048"/>
                </a:moveTo>
                <a:cubicBezTo>
                  <a:pt x="5335488" y="1105048"/>
                  <a:pt x="5335488" y="1107529"/>
                  <a:pt x="5335488" y="1112490"/>
                </a:cubicBezTo>
                <a:lnTo>
                  <a:pt x="5342929" y="1112490"/>
                </a:lnTo>
                <a:cubicBezTo>
                  <a:pt x="5342929" y="1112490"/>
                  <a:pt x="5342929" y="1111249"/>
                  <a:pt x="5342929" y="1108769"/>
                </a:cubicBezTo>
                <a:cubicBezTo>
                  <a:pt x="5342929" y="1106289"/>
                  <a:pt x="5340449" y="1105048"/>
                  <a:pt x="5335488" y="1105048"/>
                </a:cubicBezTo>
                <a:close/>
                <a:moveTo>
                  <a:pt x="3765352" y="1105048"/>
                </a:moveTo>
                <a:lnTo>
                  <a:pt x="3772793" y="1112490"/>
                </a:lnTo>
                <a:lnTo>
                  <a:pt x="3787676" y="1105048"/>
                </a:lnTo>
                <a:close/>
                <a:moveTo>
                  <a:pt x="3296543" y="1105048"/>
                </a:moveTo>
                <a:cubicBezTo>
                  <a:pt x="3296543" y="1105048"/>
                  <a:pt x="3296543" y="1107529"/>
                  <a:pt x="3296543" y="1112490"/>
                </a:cubicBezTo>
                <a:lnTo>
                  <a:pt x="3303984" y="1112490"/>
                </a:lnTo>
                <a:close/>
                <a:moveTo>
                  <a:pt x="3140274" y="1105048"/>
                </a:moveTo>
                <a:lnTo>
                  <a:pt x="3132832" y="1112490"/>
                </a:lnTo>
                <a:cubicBezTo>
                  <a:pt x="3127871" y="1117451"/>
                  <a:pt x="3124150" y="1121172"/>
                  <a:pt x="3121670" y="1123652"/>
                </a:cubicBezTo>
                <a:cubicBezTo>
                  <a:pt x="3119189" y="1126132"/>
                  <a:pt x="3115469" y="1127373"/>
                  <a:pt x="3110508" y="1127373"/>
                </a:cubicBezTo>
                <a:cubicBezTo>
                  <a:pt x="3105548" y="1132334"/>
                  <a:pt x="3100586" y="1137294"/>
                  <a:pt x="3095625" y="1142256"/>
                </a:cubicBezTo>
                <a:lnTo>
                  <a:pt x="3088184" y="1149697"/>
                </a:lnTo>
                <a:cubicBezTo>
                  <a:pt x="3088184" y="1149697"/>
                  <a:pt x="3085704" y="1150938"/>
                  <a:pt x="3080742" y="1153418"/>
                </a:cubicBezTo>
                <a:cubicBezTo>
                  <a:pt x="3075781" y="1155898"/>
                  <a:pt x="3073301" y="1157138"/>
                  <a:pt x="3073301" y="1157138"/>
                </a:cubicBezTo>
                <a:cubicBezTo>
                  <a:pt x="3068341" y="1152177"/>
                  <a:pt x="3065859" y="1149697"/>
                  <a:pt x="3065859" y="1149697"/>
                </a:cubicBezTo>
                <a:cubicBezTo>
                  <a:pt x="3065859" y="1149697"/>
                  <a:pt x="3068341" y="1147217"/>
                  <a:pt x="3073301" y="1142256"/>
                </a:cubicBezTo>
                <a:cubicBezTo>
                  <a:pt x="3078261" y="1132334"/>
                  <a:pt x="3081982" y="1127373"/>
                  <a:pt x="3084463" y="1127373"/>
                </a:cubicBezTo>
                <a:cubicBezTo>
                  <a:pt x="3086943" y="1127373"/>
                  <a:pt x="3088184" y="1127373"/>
                  <a:pt x="3088184" y="1127373"/>
                </a:cubicBezTo>
                <a:lnTo>
                  <a:pt x="3125391" y="1112490"/>
                </a:lnTo>
                <a:close/>
                <a:moveTo>
                  <a:pt x="3043535" y="1105048"/>
                </a:moveTo>
                <a:lnTo>
                  <a:pt x="3043535" y="1112490"/>
                </a:lnTo>
                <a:cubicBezTo>
                  <a:pt x="3038574" y="1117451"/>
                  <a:pt x="3033614" y="1117451"/>
                  <a:pt x="3028652" y="1112490"/>
                </a:cubicBezTo>
                <a:close/>
                <a:moveTo>
                  <a:pt x="3480718" y="1101328"/>
                </a:moveTo>
                <a:cubicBezTo>
                  <a:pt x="3476997" y="1101328"/>
                  <a:pt x="3472656" y="1102568"/>
                  <a:pt x="3467695" y="1105048"/>
                </a:cubicBezTo>
                <a:cubicBezTo>
                  <a:pt x="3467695" y="1110010"/>
                  <a:pt x="3465215" y="1113731"/>
                  <a:pt x="3460255" y="1116211"/>
                </a:cubicBezTo>
                <a:cubicBezTo>
                  <a:pt x="3455293" y="1118691"/>
                  <a:pt x="3452812" y="1119931"/>
                  <a:pt x="3452812" y="1119931"/>
                </a:cubicBezTo>
                <a:lnTo>
                  <a:pt x="3452812" y="1127373"/>
                </a:lnTo>
                <a:cubicBezTo>
                  <a:pt x="3457774" y="1122411"/>
                  <a:pt x="3460255" y="1121172"/>
                  <a:pt x="3460255" y="1123652"/>
                </a:cubicBezTo>
                <a:cubicBezTo>
                  <a:pt x="3460255" y="1126132"/>
                  <a:pt x="3456533" y="1129853"/>
                  <a:pt x="3449092" y="1134814"/>
                </a:cubicBezTo>
                <a:cubicBezTo>
                  <a:pt x="3441650" y="1139775"/>
                  <a:pt x="3435449" y="1142256"/>
                  <a:pt x="3430488" y="1142256"/>
                </a:cubicBezTo>
                <a:lnTo>
                  <a:pt x="3423048" y="1149697"/>
                </a:lnTo>
                <a:cubicBezTo>
                  <a:pt x="3423048" y="1149697"/>
                  <a:pt x="3420566" y="1152177"/>
                  <a:pt x="3415605" y="1157138"/>
                </a:cubicBezTo>
                <a:cubicBezTo>
                  <a:pt x="3410645" y="1167060"/>
                  <a:pt x="3405684" y="1167060"/>
                  <a:pt x="3400723" y="1157138"/>
                </a:cubicBezTo>
                <a:cubicBezTo>
                  <a:pt x="3395762" y="1162100"/>
                  <a:pt x="3390801" y="1164580"/>
                  <a:pt x="3385840" y="1164580"/>
                </a:cubicBezTo>
                <a:lnTo>
                  <a:pt x="3363516" y="1179463"/>
                </a:lnTo>
                <a:cubicBezTo>
                  <a:pt x="3363516" y="1184424"/>
                  <a:pt x="3364756" y="1186904"/>
                  <a:pt x="3367236" y="1186904"/>
                </a:cubicBezTo>
                <a:cubicBezTo>
                  <a:pt x="3369717" y="1186904"/>
                  <a:pt x="3373438" y="1186904"/>
                  <a:pt x="3378398" y="1186904"/>
                </a:cubicBezTo>
                <a:lnTo>
                  <a:pt x="3378398" y="1194345"/>
                </a:lnTo>
                <a:cubicBezTo>
                  <a:pt x="3368476" y="1199307"/>
                  <a:pt x="3363516" y="1203027"/>
                  <a:pt x="3363516" y="1205507"/>
                </a:cubicBezTo>
                <a:cubicBezTo>
                  <a:pt x="3363516" y="1207988"/>
                  <a:pt x="3361035" y="1209228"/>
                  <a:pt x="3356074" y="1209228"/>
                </a:cubicBezTo>
                <a:cubicBezTo>
                  <a:pt x="3351114" y="1209228"/>
                  <a:pt x="3351114" y="1211708"/>
                  <a:pt x="3356074" y="1216670"/>
                </a:cubicBezTo>
                <a:cubicBezTo>
                  <a:pt x="3356074" y="1216670"/>
                  <a:pt x="3358555" y="1216670"/>
                  <a:pt x="3363516" y="1216670"/>
                </a:cubicBezTo>
                <a:lnTo>
                  <a:pt x="3378398" y="1209228"/>
                </a:lnTo>
                <a:cubicBezTo>
                  <a:pt x="3383359" y="1209228"/>
                  <a:pt x="3385840" y="1206748"/>
                  <a:pt x="3385840" y="1201787"/>
                </a:cubicBezTo>
                <a:cubicBezTo>
                  <a:pt x="3385840" y="1196825"/>
                  <a:pt x="3388321" y="1196825"/>
                  <a:pt x="3393281" y="1201787"/>
                </a:cubicBezTo>
                <a:cubicBezTo>
                  <a:pt x="3403203" y="1206748"/>
                  <a:pt x="3408165" y="1204267"/>
                  <a:pt x="3408165" y="1194345"/>
                </a:cubicBezTo>
                <a:cubicBezTo>
                  <a:pt x="3408165" y="1184424"/>
                  <a:pt x="3413125" y="1181943"/>
                  <a:pt x="3423048" y="1186904"/>
                </a:cubicBezTo>
                <a:cubicBezTo>
                  <a:pt x="3428008" y="1186904"/>
                  <a:pt x="3429248" y="1189384"/>
                  <a:pt x="3426767" y="1194345"/>
                </a:cubicBezTo>
                <a:cubicBezTo>
                  <a:pt x="3424287" y="1199307"/>
                  <a:pt x="3425528" y="1200546"/>
                  <a:pt x="3430488" y="1198066"/>
                </a:cubicBezTo>
                <a:lnTo>
                  <a:pt x="3434013" y="1197479"/>
                </a:lnTo>
                <a:lnTo>
                  <a:pt x="3430488" y="1186904"/>
                </a:lnTo>
                <a:lnTo>
                  <a:pt x="3423048" y="1172021"/>
                </a:lnTo>
                <a:cubicBezTo>
                  <a:pt x="3423048" y="1172021"/>
                  <a:pt x="3423048" y="1169541"/>
                  <a:pt x="3423048" y="1164580"/>
                </a:cubicBezTo>
                <a:lnTo>
                  <a:pt x="3430488" y="1157138"/>
                </a:lnTo>
                <a:cubicBezTo>
                  <a:pt x="3430488" y="1157138"/>
                  <a:pt x="3432969" y="1154658"/>
                  <a:pt x="3437930" y="1149697"/>
                </a:cubicBezTo>
                <a:lnTo>
                  <a:pt x="3437930" y="1164580"/>
                </a:lnTo>
                <a:cubicBezTo>
                  <a:pt x="3432969" y="1164580"/>
                  <a:pt x="3430488" y="1167060"/>
                  <a:pt x="3430488" y="1172021"/>
                </a:cubicBezTo>
                <a:lnTo>
                  <a:pt x="3437930" y="1172021"/>
                </a:lnTo>
                <a:lnTo>
                  <a:pt x="3445371" y="1179463"/>
                </a:lnTo>
                <a:lnTo>
                  <a:pt x="3460255" y="1194345"/>
                </a:lnTo>
                <a:cubicBezTo>
                  <a:pt x="3465215" y="1194345"/>
                  <a:pt x="3472656" y="1194345"/>
                  <a:pt x="3482578" y="1194345"/>
                </a:cubicBezTo>
                <a:cubicBezTo>
                  <a:pt x="3492500" y="1194345"/>
                  <a:pt x="3497461" y="1191865"/>
                  <a:pt x="3497461" y="1186904"/>
                </a:cubicBezTo>
                <a:cubicBezTo>
                  <a:pt x="3502422" y="1186904"/>
                  <a:pt x="3504902" y="1186904"/>
                  <a:pt x="3504902" y="1186904"/>
                </a:cubicBezTo>
                <a:lnTo>
                  <a:pt x="3519785" y="1179463"/>
                </a:lnTo>
                <a:cubicBezTo>
                  <a:pt x="3524746" y="1179463"/>
                  <a:pt x="3527226" y="1179463"/>
                  <a:pt x="3527226" y="1179463"/>
                </a:cubicBezTo>
                <a:cubicBezTo>
                  <a:pt x="3527226" y="1179463"/>
                  <a:pt x="3528467" y="1176982"/>
                  <a:pt x="3530947" y="1172021"/>
                </a:cubicBezTo>
                <a:cubicBezTo>
                  <a:pt x="3533428" y="1167060"/>
                  <a:pt x="3534668" y="1162100"/>
                  <a:pt x="3534668" y="1157138"/>
                </a:cubicBezTo>
                <a:lnTo>
                  <a:pt x="3534668" y="1119931"/>
                </a:lnTo>
                <a:cubicBezTo>
                  <a:pt x="3529708" y="1114970"/>
                  <a:pt x="3525986" y="1113731"/>
                  <a:pt x="3523507" y="1116211"/>
                </a:cubicBezTo>
                <a:cubicBezTo>
                  <a:pt x="3521026" y="1118691"/>
                  <a:pt x="3522265" y="1122411"/>
                  <a:pt x="3527226" y="1127373"/>
                </a:cubicBezTo>
                <a:lnTo>
                  <a:pt x="3527226" y="1134814"/>
                </a:lnTo>
                <a:lnTo>
                  <a:pt x="3519785" y="1134814"/>
                </a:lnTo>
                <a:cubicBezTo>
                  <a:pt x="3519785" y="1134814"/>
                  <a:pt x="3519785" y="1138535"/>
                  <a:pt x="3519785" y="1145976"/>
                </a:cubicBezTo>
                <a:cubicBezTo>
                  <a:pt x="3519785" y="1153418"/>
                  <a:pt x="3519785" y="1157138"/>
                  <a:pt x="3519785" y="1157138"/>
                </a:cubicBezTo>
                <a:lnTo>
                  <a:pt x="3519785" y="1164580"/>
                </a:lnTo>
                <a:cubicBezTo>
                  <a:pt x="3509863" y="1179463"/>
                  <a:pt x="3504902" y="1179463"/>
                  <a:pt x="3504902" y="1164580"/>
                </a:cubicBezTo>
                <a:lnTo>
                  <a:pt x="3497461" y="1172021"/>
                </a:lnTo>
                <a:cubicBezTo>
                  <a:pt x="3497461" y="1172021"/>
                  <a:pt x="3497461" y="1170781"/>
                  <a:pt x="3497461" y="1168300"/>
                </a:cubicBezTo>
                <a:cubicBezTo>
                  <a:pt x="3497461" y="1165820"/>
                  <a:pt x="3494981" y="1164580"/>
                  <a:pt x="3490019" y="1164580"/>
                </a:cubicBezTo>
                <a:lnTo>
                  <a:pt x="3497461" y="1157138"/>
                </a:lnTo>
                <a:cubicBezTo>
                  <a:pt x="3497461" y="1152177"/>
                  <a:pt x="3497461" y="1149697"/>
                  <a:pt x="3497461" y="1149697"/>
                </a:cubicBezTo>
                <a:lnTo>
                  <a:pt x="3504902" y="1142256"/>
                </a:lnTo>
                <a:cubicBezTo>
                  <a:pt x="3509863" y="1142256"/>
                  <a:pt x="3512344" y="1139775"/>
                  <a:pt x="3512344" y="1134814"/>
                </a:cubicBezTo>
                <a:cubicBezTo>
                  <a:pt x="3512344" y="1129853"/>
                  <a:pt x="3511103" y="1126132"/>
                  <a:pt x="3508623" y="1123652"/>
                </a:cubicBezTo>
                <a:cubicBezTo>
                  <a:pt x="3506143" y="1121172"/>
                  <a:pt x="3502422" y="1119931"/>
                  <a:pt x="3497461" y="1119931"/>
                </a:cubicBezTo>
                <a:lnTo>
                  <a:pt x="3497461" y="1112490"/>
                </a:lnTo>
                <a:cubicBezTo>
                  <a:pt x="3497461" y="1112490"/>
                  <a:pt x="3494981" y="1110010"/>
                  <a:pt x="3490019" y="1105048"/>
                </a:cubicBezTo>
                <a:cubicBezTo>
                  <a:pt x="3487539" y="1102568"/>
                  <a:pt x="3484438" y="1101328"/>
                  <a:pt x="3480718" y="1101328"/>
                </a:cubicBezTo>
                <a:close/>
                <a:moveTo>
                  <a:pt x="2923543" y="1101328"/>
                </a:moveTo>
                <a:cubicBezTo>
                  <a:pt x="2925403" y="1101328"/>
                  <a:pt x="2926954" y="1102568"/>
                  <a:pt x="2928193" y="1105048"/>
                </a:cubicBezTo>
                <a:cubicBezTo>
                  <a:pt x="2930674" y="1110010"/>
                  <a:pt x="2931914" y="1112490"/>
                  <a:pt x="2931914" y="1112490"/>
                </a:cubicBezTo>
                <a:lnTo>
                  <a:pt x="2931914" y="1119931"/>
                </a:lnTo>
                <a:cubicBezTo>
                  <a:pt x="2926954" y="1119931"/>
                  <a:pt x="2924473" y="1122411"/>
                  <a:pt x="2924473" y="1127373"/>
                </a:cubicBezTo>
                <a:cubicBezTo>
                  <a:pt x="2929433" y="1132334"/>
                  <a:pt x="2929433" y="1137294"/>
                  <a:pt x="2924473" y="1142256"/>
                </a:cubicBezTo>
                <a:cubicBezTo>
                  <a:pt x="2919512" y="1147217"/>
                  <a:pt x="2915792" y="1148456"/>
                  <a:pt x="2913310" y="1145976"/>
                </a:cubicBezTo>
                <a:cubicBezTo>
                  <a:pt x="2910830" y="1143496"/>
                  <a:pt x="2909590" y="1141015"/>
                  <a:pt x="2909590" y="1138535"/>
                </a:cubicBezTo>
                <a:cubicBezTo>
                  <a:pt x="2909590" y="1136055"/>
                  <a:pt x="2912070" y="1134814"/>
                  <a:pt x="2917031" y="1134814"/>
                </a:cubicBezTo>
                <a:cubicBezTo>
                  <a:pt x="2907110" y="1119931"/>
                  <a:pt x="2907110" y="1110010"/>
                  <a:pt x="2917031" y="1105048"/>
                </a:cubicBezTo>
                <a:cubicBezTo>
                  <a:pt x="2919512" y="1102568"/>
                  <a:pt x="2921683" y="1101328"/>
                  <a:pt x="2923543" y="1101328"/>
                </a:cubicBezTo>
                <a:close/>
                <a:moveTo>
                  <a:pt x="5677793" y="1097607"/>
                </a:moveTo>
                <a:lnTo>
                  <a:pt x="5677793" y="1105048"/>
                </a:lnTo>
                <a:lnTo>
                  <a:pt x="5692676" y="1112490"/>
                </a:lnTo>
                <a:close/>
                <a:moveTo>
                  <a:pt x="5264795" y="1097607"/>
                </a:moveTo>
                <a:cubicBezTo>
                  <a:pt x="5262315" y="1097607"/>
                  <a:pt x="5261074" y="1100087"/>
                  <a:pt x="5261074" y="1105048"/>
                </a:cubicBezTo>
                <a:cubicBezTo>
                  <a:pt x="5261074" y="1105048"/>
                  <a:pt x="5264795" y="1105048"/>
                  <a:pt x="5272236" y="1105048"/>
                </a:cubicBezTo>
                <a:cubicBezTo>
                  <a:pt x="5279677" y="1105048"/>
                  <a:pt x="5285878" y="1106289"/>
                  <a:pt x="5290840" y="1108769"/>
                </a:cubicBezTo>
                <a:cubicBezTo>
                  <a:pt x="5295801" y="1111249"/>
                  <a:pt x="5300761" y="1112490"/>
                  <a:pt x="5305722" y="1112490"/>
                </a:cubicBezTo>
                <a:lnTo>
                  <a:pt x="5313164" y="1112490"/>
                </a:lnTo>
                <a:cubicBezTo>
                  <a:pt x="5313164" y="1112490"/>
                  <a:pt x="5315644" y="1112490"/>
                  <a:pt x="5320605" y="1112490"/>
                </a:cubicBezTo>
                <a:lnTo>
                  <a:pt x="5298281" y="1105048"/>
                </a:lnTo>
                <a:cubicBezTo>
                  <a:pt x="5293320" y="1100087"/>
                  <a:pt x="5285878" y="1097607"/>
                  <a:pt x="5275957" y="1097607"/>
                </a:cubicBezTo>
                <a:cubicBezTo>
                  <a:pt x="5270995" y="1097607"/>
                  <a:pt x="5267275" y="1097607"/>
                  <a:pt x="5264795" y="1097607"/>
                </a:cubicBezTo>
                <a:close/>
                <a:moveTo>
                  <a:pt x="4040684" y="1097607"/>
                </a:moveTo>
                <a:lnTo>
                  <a:pt x="4033242" y="1105048"/>
                </a:lnTo>
                <a:cubicBezTo>
                  <a:pt x="4033242" y="1110010"/>
                  <a:pt x="4035723" y="1112490"/>
                  <a:pt x="4040684" y="1112490"/>
                </a:cubicBezTo>
                <a:lnTo>
                  <a:pt x="4040684" y="1105048"/>
                </a:lnTo>
                <a:cubicBezTo>
                  <a:pt x="4040684" y="1100087"/>
                  <a:pt x="4040684" y="1097607"/>
                  <a:pt x="4040684" y="1097607"/>
                </a:cubicBezTo>
                <a:close/>
                <a:moveTo>
                  <a:pt x="3423048" y="1097607"/>
                </a:moveTo>
                <a:cubicBezTo>
                  <a:pt x="3423048" y="1097607"/>
                  <a:pt x="3423048" y="1100087"/>
                  <a:pt x="3423048" y="1105048"/>
                </a:cubicBezTo>
                <a:lnTo>
                  <a:pt x="3423048" y="1112490"/>
                </a:lnTo>
                <a:cubicBezTo>
                  <a:pt x="3428008" y="1107529"/>
                  <a:pt x="3430488" y="1105048"/>
                  <a:pt x="3430488" y="1105048"/>
                </a:cubicBezTo>
                <a:cubicBezTo>
                  <a:pt x="3430488" y="1105048"/>
                  <a:pt x="3430488" y="1103808"/>
                  <a:pt x="3430488" y="1101328"/>
                </a:cubicBezTo>
                <a:cubicBezTo>
                  <a:pt x="3430488" y="1098848"/>
                  <a:pt x="3428008" y="1097607"/>
                  <a:pt x="3423048" y="1097607"/>
                </a:cubicBezTo>
                <a:close/>
                <a:moveTo>
                  <a:pt x="2463106" y="1097607"/>
                </a:moveTo>
                <a:lnTo>
                  <a:pt x="2440781" y="1119931"/>
                </a:lnTo>
                <a:cubicBezTo>
                  <a:pt x="2430860" y="1124893"/>
                  <a:pt x="2420938" y="1132334"/>
                  <a:pt x="2411016" y="1142256"/>
                </a:cubicBezTo>
                <a:lnTo>
                  <a:pt x="2381250" y="1172021"/>
                </a:lnTo>
                <a:lnTo>
                  <a:pt x="2366367" y="1186904"/>
                </a:lnTo>
                <a:cubicBezTo>
                  <a:pt x="2366367" y="1186904"/>
                  <a:pt x="2363886" y="1186904"/>
                  <a:pt x="2358926" y="1186904"/>
                </a:cubicBezTo>
                <a:cubicBezTo>
                  <a:pt x="2353965" y="1186904"/>
                  <a:pt x="2351484" y="1189384"/>
                  <a:pt x="2351484" y="1194345"/>
                </a:cubicBezTo>
                <a:cubicBezTo>
                  <a:pt x="2351484" y="1199307"/>
                  <a:pt x="2347764" y="1201787"/>
                  <a:pt x="2340322" y="1201787"/>
                </a:cubicBezTo>
                <a:cubicBezTo>
                  <a:pt x="2332882" y="1201787"/>
                  <a:pt x="2330401" y="1204267"/>
                  <a:pt x="2332882" y="1209228"/>
                </a:cubicBezTo>
                <a:cubicBezTo>
                  <a:pt x="2335361" y="1214189"/>
                  <a:pt x="2334121" y="1216670"/>
                  <a:pt x="2329160" y="1216670"/>
                </a:cubicBezTo>
                <a:cubicBezTo>
                  <a:pt x="2324200" y="1216670"/>
                  <a:pt x="2321719" y="1216670"/>
                  <a:pt x="2321719" y="1216670"/>
                </a:cubicBezTo>
                <a:cubicBezTo>
                  <a:pt x="2321719" y="1216670"/>
                  <a:pt x="2321719" y="1219150"/>
                  <a:pt x="2321719" y="1224111"/>
                </a:cubicBezTo>
                <a:cubicBezTo>
                  <a:pt x="2316758" y="1224111"/>
                  <a:pt x="2314277" y="1222870"/>
                  <a:pt x="2314277" y="1220390"/>
                </a:cubicBezTo>
                <a:cubicBezTo>
                  <a:pt x="2314277" y="1217910"/>
                  <a:pt x="2311797" y="1215429"/>
                  <a:pt x="2306837" y="1212949"/>
                </a:cubicBezTo>
                <a:cubicBezTo>
                  <a:pt x="2301875" y="1210469"/>
                  <a:pt x="2304356" y="1204267"/>
                  <a:pt x="2314277" y="1194345"/>
                </a:cubicBezTo>
                <a:cubicBezTo>
                  <a:pt x="2324200" y="1184424"/>
                  <a:pt x="2331641" y="1176982"/>
                  <a:pt x="2336601" y="1172021"/>
                </a:cubicBezTo>
                <a:cubicBezTo>
                  <a:pt x="2341563" y="1172021"/>
                  <a:pt x="2344043" y="1170781"/>
                  <a:pt x="2344043" y="1168300"/>
                </a:cubicBezTo>
                <a:cubicBezTo>
                  <a:pt x="2344043" y="1165820"/>
                  <a:pt x="2344043" y="1162100"/>
                  <a:pt x="2344043" y="1157138"/>
                </a:cubicBezTo>
                <a:cubicBezTo>
                  <a:pt x="2349004" y="1162100"/>
                  <a:pt x="2355205" y="1162100"/>
                  <a:pt x="2362646" y="1157138"/>
                </a:cubicBezTo>
                <a:cubicBezTo>
                  <a:pt x="2370088" y="1152177"/>
                  <a:pt x="2376290" y="1147217"/>
                  <a:pt x="2381250" y="1142256"/>
                </a:cubicBezTo>
                <a:cubicBezTo>
                  <a:pt x="2386211" y="1137294"/>
                  <a:pt x="2391172" y="1134814"/>
                  <a:pt x="2396133" y="1134814"/>
                </a:cubicBezTo>
                <a:lnTo>
                  <a:pt x="2403574" y="1134814"/>
                </a:lnTo>
                <a:cubicBezTo>
                  <a:pt x="2403574" y="1129853"/>
                  <a:pt x="2406055" y="1127373"/>
                  <a:pt x="2411016" y="1127373"/>
                </a:cubicBezTo>
                <a:lnTo>
                  <a:pt x="2418457" y="1127373"/>
                </a:lnTo>
                <a:cubicBezTo>
                  <a:pt x="2423418" y="1122411"/>
                  <a:pt x="2432100" y="1116211"/>
                  <a:pt x="2444502" y="1108769"/>
                </a:cubicBezTo>
                <a:cubicBezTo>
                  <a:pt x="2456905" y="1101328"/>
                  <a:pt x="2463106" y="1097607"/>
                  <a:pt x="2463106" y="1097607"/>
                </a:cubicBezTo>
                <a:close/>
                <a:moveTo>
                  <a:pt x="2128242" y="1097607"/>
                </a:moveTo>
                <a:lnTo>
                  <a:pt x="2105918" y="1112490"/>
                </a:lnTo>
                <a:lnTo>
                  <a:pt x="2083594" y="1127373"/>
                </a:lnTo>
                <a:cubicBezTo>
                  <a:pt x="2083594" y="1127373"/>
                  <a:pt x="2083594" y="1129853"/>
                  <a:pt x="2083594" y="1134814"/>
                </a:cubicBezTo>
                <a:lnTo>
                  <a:pt x="2098477" y="1127373"/>
                </a:lnTo>
                <a:cubicBezTo>
                  <a:pt x="2103437" y="1122411"/>
                  <a:pt x="2108399" y="1119931"/>
                  <a:pt x="2113360" y="1119931"/>
                </a:cubicBezTo>
                <a:cubicBezTo>
                  <a:pt x="2118320" y="1119931"/>
                  <a:pt x="2123282" y="1112490"/>
                  <a:pt x="2128242" y="1097607"/>
                </a:cubicBezTo>
                <a:close/>
                <a:moveTo>
                  <a:pt x="2031504" y="1097607"/>
                </a:moveTo>
                <a:lnTo>
                  <a:pt x="2024063" y="1105048"/>
                </a:lnTo>
                <a:cubicBezTo>
                  <a:pt x="2024063" y="1105048"/>
                  <a:pt x="2024063" y="1103808"/>
                  <a:pt x="2024063" y="1101328"/>
                </a:cubicBezTo>
                <a:cubicBezTo>
                  <a:pt x="2024063" y="1098848"/>
                  <a:pt x="2026543" y="1097607"/>
                  <a:pt x="2031504" y="1097607"/>
                </a:cubicBezTo>
                <a:close/>
                <a:moveTo>
                  <a:pt x="4092773" y="1090166"/>
                </a:moveTo>
                <a:cubicBezTo>
                  <a:pt x="4087812" y="1090166"/>
                  <a:pt x="4080372" y="1092646"/>
                  <a:pt x="4070449" y="1097607"/>
                </a:cubicBezTo>
                <a:lnTo>
                  <a:pt x="4055566" y="1097607"/>
                </a:lnTo>
                <a:lnTo>
                  <a:pt x="4055566" y="1105048"/>
                </a:lnTo>
                <a:cubicBezTo>
                  <a:pt x="4065489" y="1105048"/>
                  <a:pt x="4072930" y="1103808"/>
                  <a:pt x="4077891" y="1101328"/>
                </a:cubicBezTo>
                <a:cubicBezTo>
                  <a:pt x="4082852" y="1098848"/>
                  <a:pt x="4087812" y="1097607"/>
                  <a:pt x="4092773" y="1097607"/>
                </a:cubicBezTo>
                <a:lnTo>
                  <a:pt x="4100215" y="1097607"/>
                </a:lnTo>
                <a:cubicBezTo>
                  <a:pt x="4100215" y="1092646"/>
                  <a:pt x="4098975" y="1090166"/>
                  <a:pt x="4096494" y="1090166"/>
                </a:cubicBezTo>
                <a:cubicBezTo>
                  <a:pt x="4094014" y="1090166"/>
                  <a:pt x="4092773" y="1090166"/>
                  <a:pt x="4092773" y="1090166"/>
                </a:cubicBezTo>
                <a:close/>
                <a:moveTo>
                  <a:pt x="3065859" y="1090166"/>
                </a:moveTo>
                <a:lnTo>
                  <a:pt x="3080742" y="1090166"/>
                </a:lnTo>
                <a:lnTo>
                  <a:pt x="3065859" y="1097607"/>
                </a:lnTo>
                <a:lnTo>
                  <a:pt x="3058418" y="1097607"/>
                </a:lnTo>
                <a:cubicBezTo>
                  <a:pt x="3058418" y="1097607"/>
                  <a:pt x="3059659" y="1096366"/>
                  <a:pt x="3062139" y="1093886"/>
                </a:cubicBezTo>
                <a:cubicBezTo>
                  <a:pt x="3064619" y="1091406"/>
                  <a:pt x="3065859" y="1090166"/>
                  <a:pt x="3065859" y="1090166"/>
                </a:cubicBezTo>
                <a:close/>
                <a:moveTo>
                  <a:pt x="2939355" y="1090166"/>
                </a:moveTo>
                <a:lnTo>
                  <a:pt x="2954238" y="1090166"/>
                </a:lnTo>
                <a:cubicBezTo>
                  <a:pt x="2954238" y="1090166"/>
                  <a:pt x="2949277" y="1092646"/>
                  <a:pt x="2939355" y="1097607"/>
                </a:cubicBezTo>
                <a:lnTo>
                  <a:pt x="2931914" y="1097607"/>
                </a:lnTo>
                <a:cubicBezTo>
                  <a:pt x="2931914" y="1097607"/>
                  <a:pt x="2934395" y="1095127"/>
                  <a:pt x="2939355" y="1090166"/>
                </a:cubicBezTo>
                <a:close/>
                <a:moveTo>
                  <a:pt x="2463106" y="1090166"/>
                </a:moveTo>
                <a:cubicBezTo>
                  <a:pt x="2468066" y="1090166"/>
                  <a:pt x="2470547" y="1091406"/>
                  <a:pt x="2470547" y="1093886"/>
                </a:cubicBezTo>
                <a:cubicBezTo>
                  <a:pt x="2470547" y="1096366"/>
                  <a:pt x="2470547" y="1097607"/>
                  <a:pt x="2470547" y="1097607"/>
                </a:cubicBezTo>
                <a:lnTo>
                  <a:pt x="2463106" y="1097607"/>
                </a:lnTo>
                <a:cubicBezTo>
                  <a:pt x="2458145" y="1092646"/>
                  <a:pt x="2458145" y="1090166"/>
                  <a:pt x="2463106" y="1090166"/>
                </a:cubicBezTo>
                <a:close/>
                <a:moveTo>
                  <a:pt x="2091035" y="1090166"/>
                </a:moveTo>
                <a:cubicBezTo>
                  <a:pt x="2095996" y="1090166"/>
                  <a:pt x="2098477" y="1092646"/>
                  <a:pt x="2098477" y="1097607"/>
                </a:cubicBezTo>
                <a:cubicBezTo>
                  <a:pt x="2093516" y="1097607"/>
                  <a:pt x="2091035" y="1097607"/>
                  <a:pt x="2091035" y="1097607"/>
                </a:cubicBezTo>
                <a:cubicBezTo>
                  <a:pt x="2091035" y="1097607"/>
                  <a:pt x="2091035" y="1095127"/>
                  <a:pt x="2091035" y="1090166"/>
                </a:cubicBezTo>
                <a:close/>
                <a:moveTo>
                  <a:pt x="2031504" y="1090166"/>
                </a:moveTo>
                <a:lnTo>
                  <a:pt x="2038945" y="1090166"/>
                </a:lnTo>
                <a:cubicBezTo>
                  <a:pt x="2038945" y="1090166"/>
                  <a:pt x="2036465" y="1092646"/>
                  <a:pt x="2031504" y="1097607"/>
                </a:cubicBezTo>
                <a:cubicBezTo>
                  <a:pt x="2031504" y="1092646"/>
                  <a:pt x="2031504" y="1090166"/>
                  <a:pt x="2031504" y="1090166"/>
                </a:cubicBezTo>
                <a:close/>
                <a:moveTo>
                  <a:pt x="3527226" y="1086445"/>
                </a:moveTo>
                <a:cubicBezTo>
                  <a:pt x="3524746" y="1086445"/>
                  <a:pt x="3522266" y="1087685"/>
                  <a:pt x="3519785" y="1090166"/>
                </a:cubicBezTo>
                <a:cubicBezTo>
                  <a:pt x="3514825" y="1095127"/>
                  <a:pt x="3512344" y="1097607"/>
                  <a:pt x="3512344" y="1097607"/>
                </a:cubicBezTo>
                <a:cubicBezTo>
                  <a:pt x="3517305" y="1097607"/>
                  <a:pt x="3524746" y="1097607"/>
                  <a:pt x="3534668" y="1097607"/>
                </a:cubicBezTo>
                <a:lnTo>
                  <a:pt x="3534668" y="1090166"/>
                </a:lnTo>
                <a:cubicBezTo>
                  <a:pt x="3532188" y="1087685"/>
                  <a:pt x="3529708" y="1086445"/>
                  <a:pt x="3527226" y="1086445"/>
                </a:cubicBezTo>
                <a:close/>
                <a:moveTo>
                  <a:pt x="2281535" y="1084213"/>
                </a:moveTo>
                <a:lnTo>
                  <a:pt x="2277070" y="1097607"/>
                </a:lnTo>
                <a:lnTo>
                  <a:pt x="2269630" y="1105048"/>
                </a:lnTo>
                <a:cubicBezTo>
                  <a:pt x="2269630" y="1110010"/>
                  <a:pt x="2263427" y="1116211"/>
                  <a:pt x="2251025" y="1123652"/>
                </a:cubicBezTo>
                <a:cubicBezTo>
                  <a:pt x="2238623" y="1131093"/>
                  <a:pt x="2227461" y="1138535"/>
                  <a:pt x="2217540" y="1145976"/>
                </a:cubicBezTo>
                <a:cubicBezTo>
                  <a:pt x="2207617" y="1153418"/>
                  <a:pt x="2202656" y="1157138"/>
                  <a:pt x="2202656" y="1157138"/>
                </a:cubicBezTo>
                <a:cubicBezTo>
                  <a:pt x="2202656" y="1152177"/>
                  <a:pt x="2200176" y="1150938"/>
                  <a:pt x="2195215" y="1153418"/>
                </a:cubicBezTo>
                <a:cubicBezTo>
                  <a:pt x="2190254" y="1155898"/>
                  <a:pt x="2187773" y="1158379"/>
                  <a:pt x="2187773" y="1160859"/>
                </a:cubicBezTo>
                <a:cubicBezTo>
                  <a:pt x="2187773" y="1163339"/>
                  <a:pt x="2190254" y="1164580"/>
                  <a:pt x="2195215" y="1164580"/>
                </a:cubicBezTo>
                <a:lnTo>
                  <a:pt x="2187773" y="1179463"/>
                </a:lnTo>
                <a:lnTo>
                  <a:pt x="2180333" y="1179463"/>
                </a:lnTo>
                <a:cubicBezTo>
                  <a:pt x="2180333" y="1179463"/>
                  <a:pt x="2180333" y="1176982"/>
                  <a:pt x="2180333" y="1172021"/>
                </a:cubicBezTo>
                <a:lnTo>
                  <a:pt x="2172891" y="1179463"/>
                </a:lnTo>
                <a:cubicBezTo>
                  <a:pt x="2167930" y="1179463"/>
                  <a:pt x="2162969" y="1179463"/>
                  <a:pt x="2158008" y="1179463"/>
                </a:cubicBezTo>
                <a:cubicBezTo>
                  <a:pt x="2162969" y="1174501"/>
                  <a:pt x="2167930" y="1169541"/>
                  <a:pt x="2172891" y="1164580"/>
                </a:cubicBezTo>
                <a:lnTo>
                  <a:pt x="2187773" y="1157138"/>
                </a:lnTo>
                <a:cubicBezTo>
                  <a:pt x="2187773" y="1152177"/>
                  <a:pt x="2190254" y="1147217"/>
                  <a:pt x="2195215" y="1142256"/>
                </a:cubicBezTo>
                <a:cubicBezTo>
                  <a:pt x="2200176" y="1137294"/>
                  <a:pt x="2205137" y="1132334"/>
                  <a:pt x="2210098" y="1127373"/>
                </a:cubicBezTo>
                <a:cubicBezTo>
                  <a:pt x="2215059" y="1122411"/>
                  <a:pt x="2218779" y="1119931"/>
                  <a:pt x="2221260" y="1119931"/>
                </a:cubicBezTo>
                <a:cubicBezTo>
                  <a:pt x="2223741" y="1119931"/>
                  <a:pt x="2227461" y="1119931"/>
                  <a:pt x="2232423" y="1119931"/>
                </a:cubicBezTo>
                <a:lnTo>
                  <a:pt x="2269630" y="1090166"/>
                </a:lnTo>
                <a:close/>
                <a:moveTo>
                  <a:pt x="5424785" y="1082724"/>
                </a:moveTo>
                <a:lnTo>
                  <a:pt x="5417343" y="1090166"/>
                </a:lnTo>
                <a:lnTo>
                  <a:pt x="5387578" y="1090166"/>
                </a:lnTo>
                <a:cubicBezTo>
                  <a:pt x="5382617" y="1090166"/>
                  <a:pt x="5378896" y="1090166"/>
                  <a:pt x="5376416" y="1090166"/>
                </a:cubicBezTo>
                <a:cubicBezTo>
                  <a:pt x="5373936" y="1090166"/>
                  <a:pt x="5372695" y="1090166"/>
                  <a:pt x="5372695" y="1090166"/>
                </a:cubicBezTo>
                <a:cubicBezTo>
                  <a:pt x="5372695" y="1090166"/>
                  <a:pt x="5372695" y="1092646"/>
                  <a:pt x="5372695" y="1097607"/>
                </a:cubicBezTo>
                <a:cubicBezTo>
                  <a:pt x="5372695" y="1102568"/>
                  <a:pt x="5380136" y="1102568"/>
                  <a:pt x="5395019" y="1097607"/>
                </a:cubicBezTo>
                <a:cubicBezTo>
                  <a:pt x="5395019" y="1097607"/>
                  <a:pt x="5395019" y="1100087"/>
                  <a:pt x="5395019" y="1105048"/>
                </a:cubicBezTo>
                <a:cubicBezTo>
                  <a:pt x="5395019" y="1110010"/>
                  <a:pt x="5399981" y="1110010"/>
                  <a:pt x="5409902" y="1105048"/>
                </a:cubicBezTo>
                <a:lnTo>
                  <a:pt x="5417343" y="1105048"/>
                </a:lnTo>
                <a:cubicBezTo>
                  <a:pt x="5412382" y="1105048"/>
                  <a:pt x="5409902" y="1102568"/>
                  <a:pt x="5409902" y="1097607"/>
                </a:cubicBezTo>
                <a:lnTo>
                  <a:pt x="5432226" y="1105048"/>
                </a:lnTo>
                <a:cubicBezTo>
                  <a:pt x="5437188" y="1105048"/>
                  <a:pt x="5440908" y="1105048"/>
                  <a:pt x="5443388" y="1105048"/>
                </a:cubicBezTo>
                <a:cubicBezTo>
                  <a:pt x="5445868" y="1105048"/>
                  <a:pt x="5447109" y="1102568"/>
                  <a:pt x="5447109" y="1097607"/>
                </a:cubicBezTo>
                <a:cubicBezTo>
                  <a:pt x="5447109" y="1092646"/>
                  <a:pt x="5445868" y="1090166"/>
                  <a:pt x="5443388" y="1090166"/>
                </a:cubicBezTo>
                <a:cubicBezTo>
                  <a:pt x="5440908" y="1090166"/>
                  <a:pt x="5437188" y="1087686"/>
                  <a:pt x="5432226" y="1082724"/>
                </a:cubicBezTo>
                <a:close/>
                <a:moveTo>
                  <a:pt x="3170039" y="1082724"/>
                </a:moveTo>
                <a:lnTo>
                  <a:pt x="3147715" y="1097607"/>
                </a:lnTo>
                <a:cubicBezTo>
                  <a:pt x="3142754" y="1092646"/>
                  <a:pt x="3145234" y="1090166"/>
                  <a:pt x="3155156" y="1090166"/>
                </a:cubicBezTo>
                <a:cubicBezTo>
                  <a:pt x="3155156" y="1090166"/>
                  <a:pt x="3156396" y="1088925"/>
                  <a:pt x="3158877" y="1086445"/>
                </a:cubicBezTo>
                <a:cubicBezTo>
                  <a:pt x="3161358" y="1083965"/>
                  <a:pt x="3165078" y="1082724"/>
                  <a:pt x="3170039" y="1082724"/>
                </a:cubicBezTo>
                <a:close/>
                <a:moveTo>
                  <a:pt x="3028652" y="1082724"/>
                </a:moveTo>
                <a:lnTo>
                  <a:pt x="3036094" y="1082724"/>
                </a:lnTo>
                <a:lnTo>
                  <a:pt x="3028652" y="1090166"/>
                </a:lnTo>
                <a:close/>
                <a:moveTo>
                  <a:pt x="2783087" y="1082724"/>
                </a:moveTo>
                <a:cubicBezTo>
                  <a:pt x="2788047" y="1087686"/>
                  <a:pt x="2785567" y="1092646"/>
                  <a:pt x="2775644" y="1097607"/>
                </a:cubicBezTo>
                <a:cubicBezTo>
                  <a:pt x="2770684" y="1102568"/>
                  <a:pt x="2765723" y="1102568"/>
                  <a:pt x="2760762" y="1097607"/>
                </a:cubicBezTo>
                <a:cubicBezTo>
                  <a:pt x="2760762" y="1097607"/>
                  <a:pt x="2760762" y="1095127"/>
                  <a:pt x="2760762" y="1090166"/>
                </a:cubicBezTo>
                <a:cubicBezTo>
                  <a:pt x="2775644" y="1090166"/>
                  <a:pt x="2783087" y="1087686"/>
                  <a:pt x="2783087" y="1082724"/>
                </a:cubicBezTo>
                <a:close/>
                <a:moveTo>
                  <a:pt x="2686348" y="1082724"/>
                </a:moveTo>
                <a:lnTo>
                  <a:pt x="2686348" y="1090166"/>
                </a:lnTo>
                <a:cubicBezTo>
                  <a:pt x="2686348" y="1100087"/>
                  <a:pt x="2687588" y="1105048"/>
                  <a:pt x="2690068" y="1105048"/>
                </a:cubicBezTo>
                <a:cubicBezTo>
                  <a:pt x="2692549" y="1105048"/>
                  <a:pt x="2693790" y="1107529"/>
                  <a:pt x="2693790" y="1112490"/>
                </a:cubicBezTo>
                <a:cubicBezTo>
                  <a:pt x="2693790" y="1117451"/>
                  <a:pt x="2693790" y="1121172"/>
                  <a:pt x="2693790" y="1123652"/>
                </a:cubicBezTo>
                <a:cubicBezTo>
                  <a:pt x="2693790" y="1126132"/>
                  <a:pt x="2691308" y="1127373"/>
                  <a:pt x="2686348" y="1127373"/>
                </a:cubicBezTo>
                <a:cubicBezTo>
                  <a:pt x="2671465" y="1127373"/>
                  <a:pt x="2664023" y="1132334"/>
                  <a:pt x="2664023" y="1142256"/>
                </a:cubicBezTo>
                <a:cubicBezTo>
                  <a:pt x="2659063" y="1152177"/>
                  <a:pt x="2649141" y="1154658"/>
                  <a:pt x="2634258" y="1149697"/>
                </a:cubicBezTo>
                <a:lnTo>
                  <a:pt x="2634258" y="1172021"/>
                </a:lnTo>
                <a:cubicBezTo>
                  <a:pt x="2634258" y="1176982"/>
                  <a:pt x="2633018" y="1180703"/>
                  <a:pt x="2630537" y="1183183"/>
                </a:cubicBezTo>
                <a:cubicBezTo>
                  <a:pt x="2628056" y="1185663"/>
                  <a:pt x="2629297" y="1189384"/>
                  <a:pt x="2634258" y="1194345"/>
                </a:cubicBezTo>
                <a:cubicBezTo>
                  <a:pt x="2644181" y="1204267"/>
                  <a:pt x="2649141" y="1199307"/>
                  <a:pt x="2649141" y="1179463"/>
                </a:cubicBezTo>
                <a:cubicBezTo>
                  <a:pt x="2654101" y="1179463"/>
                  <a:pt x="2657822" y="1179463"/>
                  <a:pt x="2660303" y="1179463"/>
                </a:cubicBezTo>
                <a:cubicBezTo>
                  <a:pt x="2662783" y="1179463"/>
                  <a:pt x="2664023" y="1176982"/>
                  <a:pt x="2664023" y="1172021"/>
                </a:cubicBezTo>
                <a:cubicBezTo>
                  <a:pt x="2668984" y="1172021"/>
                  <a:pt x="2671465" y="1172021"/>
                  <a:pt x="2671465" y="1172021"/>
                </a:cubicBezTo>
                <a:cubicBezTo>
                  <a:pt x="2671465" y="1176982"/>
                  <a:pt x="2671465" y="1181943"/>
                  <a:pt x="2671465" y="1186904"/>
                </a:cubicBezTo>
                <a:lnTo>
                  <a:pt x="2678907" y="1186904"/>
                </a:lnTo>
                <a:cubicBezTo>
                  <a:pt x="2688828" y="1181943"/>
                  <a:pt x="2693790" y="1179463"/>
                  <a:pt x="2693790" y="1179463"/>
                </a:cubicBezTo>
                <a:lnTo>
                  <a:pt x="2686348" y="1186904"/>
                </a:lnTo>
                <a:lnTo>
                  <a:pt x="2671465" y="1201787"/>
                </a:lnTo>
                <a:cubicBezTo>
                  <a:pt x="2671465" y="1201787"/>
                  <a:pt x="2671465" y="1204267"/>
                  <a:pt x="2671465" y="1209228"/>
                </a:cubicBezTo>
                <a:cubicBezTo>
                  <a:pt x="2671465" y="1214189"/>
                  <a:pt x="2670225" y="1216670"/>
                  <a:pt x="2667745" y="1216670"/>
                </a:cubicBezTo>
                <a:cubicBezTo>
                  <a:pt x="2665263" y="1216670"/>
                  <a:pt x="2664023" y="1216670"/>
                  <a:pt x="2664023" y="1216670"/>
                </a:cubicBezTo>
                <a:cubicBezTo>
                  <a:pt x="2659063" y="1211708"/>
                  <a:pt x="2655342" y="1210469"/>
                  <a:pt x="2652862" y="1212949"/>
                </a:cubicBezTo>
                <a:cubicBezTo>
                  <a:pt x="2650381" y="1215429"/>
                  <a:pt x="2649141" y="1219150"/>
                  <a:pt x="2649141" y="1224111"/>
                </a:cubicBezTo>
                <a:lnTo>
                  <a:pt x="2641700" y="1224111"/>
                </a:lnTo>
                <a:lnTo>
                  <a:pt x="2626817" y="1201787"/>
                </a:lnTo>
                <a:cubicBezTo>
                  <a:pt x="2626817" y="1201787"/>
                  <a:pt x="2626817" y="1199307"/>
                  <a:pt x="2626817" y="1194345"/>
                </a:cubicBezTo>
                <a:cubicBezTo>
                  <a:pt x="2621856" y="1194345"/>
                  <a:pt x="2619375" y="1190625"/>
                  <a:pt x="2619375" y="1183183"/>
                </a:cubicBezTo>
                <a:cubicBezTo>
                  <a:pt x="2619375" y="1175742"/>
                  <a:pt x="2616894" y="1170781"/>
                  <a:pt x="2611933" y="1168300"/>
                </a:cubicBezTo>
                <a:cubicBezTo>
                  <a:pt x="2606974" y="1165820"/>
                  <a:pt x="2606974" y="1162100"/>
                  <a:pt x="2611933" y="1157138"/>
                </a:cubicBezTo>
                <a:lnTo>
                  <a:pt x="2619375" y="1149697"/>
                </a:lnTo>
                <a:cubicBezTo>
                  <a:pt x="2614414" y="1149697"/>
                  <a:pt x="2611933" y="1149697"/>
                  <a:pt x="2611933" y="1149697"/>
                </a:cubicBezTo>
                <a:cubicBezTo>
                  <a:pt x="2611933" y="1149697"/>
                  <a:pt x="2609453" y="1152177"/>
                  <a:pt x="2604492" y="1157138"/>
                </a:cubicBezTo>
                <a:cubicBezTo>
                  <a:pt x="2604492" y="1157138"/>
                  <a:pt x="2605732" y="1159618"/>
                  <a:pt x="2608213" y="1164580"/>
                </a:cubicBezTo>
                <a:cubicBezTo>
                  <a:pt x="2610693" y="1169541"/>
                  <a:pt x="2611933" y="1174501"/>
                  <a:pt x="2611933" y="1179463"/>
                </a:cubicBezTo>
                <a:cubicBezTo>
                  <a:pt x="2606974" y="1184424"/>
                  <a:pt x="2604492" y="1186904"/>
                  <a:pt x="2604492" y="1186904"/>
                </a:cubicBezTo>
                <a:cubicBezTo>
                  <a:pt x="2604492" y="1186904"/>
                  <a:pt x="2606974" y="1186904"/>
                  <a:pt x="2611933" y="1186904"/>
                </a:cubicBezTo>
                <a:lnTo>
                  <a:pt x="2609143" y="1195276"/>
                </a:lnTo>
                <a:lnTo>
                  <a:pt x="2606353" y="1196206"/>
                </a:lnTo>
                <a:cubicBezTo>
                  <a:pt x="2605112" y="1197446"/>
                  <a:pt x="2604492" y="1199306"/>
                  <a:pt x="2604492" y="1201787"/>
                </a:cubicBezTo>
                <a:lnTo>
                  <a:pt x="2606974" y="1201787"/>
                </a:lnTo>
                <a:lnTo>
                  <a:pt x="2604492" y="1209228"/>
                </a:lnTo>
                <a:cubicBezTo>
                  <a:pt x="2604492" y="1209228"/>
                  <a:pt x="2602011" y="1206748"/>
                  <a:pt x="2597051" y="1201787"/>
                </a:cubicBezTo>
                <a:cubicBezTo>
                  <a:pt x="2597051" y="1196825"/>
                  <a:pt x="2597051" y="1193105"/>
                  <a:pt x="2597051" y="1190625"/>
                </a:cubicBezTo>
                <a:cubicBezTo>
                  <a:pt x="2597051" y="1188145"/>
                  <a:pt x="2597051" y="1186904"/>
                  <a:pt x="2597051" y="1186904"/>
                </a:cubicBezTo>
                <a:cubicBezTo>
                  <a:pt x="2567285" y="1186904"/>
                  <a:pt x="2552403" y="1201787"/>
                  <a:pt x="2552403" y="1231552"/>
                </a:cubicBezTo>
                <a:cubicBezTo>
                  <a:pt x="2552403" y="1236514"/>
                  <a:pt x="2552403" y="1238994"/>
                  <a:pt x="2552403" y="1238994"/>
                </a:cubicBezTo>
                <a:cubicBezTo>
                  <a:pt x="2542480" y="1248915"/>
                  <a:pt x="2535040" y="1253877"/>
                  <a:pt x="2530078" y="1253877"/>
                </a:cubicBezTo>
                <a:cubicBezTo>
                  <a:pt x="2520157" y="1253877"/>
                  <a:pt x="2512715" y="1256357"/>
                  <a:pt x="2507754" y="1261318"/>
                </a:cubicBezTo>
                <a:lnTo>
                  <a:pt x="2492871" y="1268759"/>
                </a:lnTo>
                <a:cubicBezTo>
                  <a:pt x="2492871" y="1268759"/>
                  <a:pt x="2495352" y="1266279"/>
                  <a:pt x="2500313" y="1261318"/>
                </a:cubicBezTo>
                <a:lnTo>
                  <a:pt x="2530078" y="1224111"/>
                </a:lnTo>
                <a:lnTo>
                  <a:pt x="2522637" y="1216670"/>
                </a:lnTo>
                <a:lnTo>
                  <a:pt x="2515196" y="1216670"/>
                </a:lnTo>
                <a:cubicBezTo>
                  <a:pt x="2510234" y="1221631"/>
                  <a:pt x="2505273" y="1226591"/>
                  <a:pt x="2500313" y="1231552"/>
                </a:cubicBezTo>
                <a:lnTo>
                  <a:pt x="2507754" y="1216670"/>
                </a:lnTo>
                <a:cubicBezTo>
                  <a:pt x="2512715" y="1211708"/>
                  <a:pt x="2516435" y="1207988"/>
                  <a:pt x="2518916" y="1205507"/>
                </a:cubicBezTo>
                <a:cubicBezTo>
                  <a:pt x="2521397" y="1203027"/>
                  <a:pt x="2525117" y="1201787"/>
                  <a:pt x="2530078" y="1201787"/>
                </a:cubicBezTo>
                <a:cubicBezTo>
                  <a:pt x="2535040" y="1196825"/>
                  <a:pt x="2541240" y="1191865"/>
                  <a:pt x="2548682" y="1186904"/>
                </a:cubicBezTo>
                <a:cubicBezTo>
                  <a:pt x="2556123" y="1181943"/>
                  <a:pt x="2559844" y="1176982"/>
                  <a:pt x="2559844" y="1172021"/>
                </a:cubicBezTo>
                <a:lnTo>
                  <a:pt x="2582168" y="1157138"/>
                </a:lnTo>
                <a:cubicBezTo>
                  <a:pt x="2626817" y="1137294"/>
                  <a:pt x="2649141" y="1119931"/>
                  <a:pt x="2649141" y="1105048"/>
                </a:cubicBezTo>
                <a:cubicBezTo>
                  <a:pt x="2649141" y="1100087"/>
                  <a:pt x="2651621" y="1097607"/>
                  <a:pt x="2656582" y="1097607"/>
                </a:cubicBezTo>
                <a:lnTo>
                  <a:pt x="2656582" y="1090166"/>
                </a:lnTo>
                <a:lnTo>
                  <a:pt x="2671465" y="1090166"/>
                </a:lnTo>
                <a:close/>
                <a:moveTo>
                  <a:pt x="2619375" y="1082724"/>
                </a:moveTo>
                <a:lnTo>
                  <a:pt x="2626817" y="1082724"/>
                </a:lnTo>
                <a:cubicBezTo>
                  <a:pt x="2626817" y="1087686"/>
                  <a:pt x="2625576" y="1090166"/>
                  <a:pt x="2623096" y="1090166"/>
                </a:cubicBezTo>
                <a:cubicBezTo>
                  <a:pt x="2620615" y="1090166"/>
                  <a:pt x="2619375" y="1087686"/>
                  <a:pt x="2619375" y="1082724"/>
                </a:cubicBezTo>
                <a:close/>
                <a:moveTo>
                  <a:pt x="3556062" y="1078073"/>
                </a:moveTo>
                <a:cubicBezTo>
                  <a:pt x="3554202" y="1077454"/>
                  <a:pt x="3552031" y="1077764"/>
                  <a:pt x="3549551" y="1079004"/>
                </a:cubicBezTo>
                <a:cubicBezTo>
                  <a:pt x="3544590" y="1081484"/>
                  <a:pt x="3542109" y="1085204"/>
                  <a:pt x="3542109" y="1090166"/>
                </a:cubicBezTo>
                <a:cubicBezTo>
                  <a:pt x="3542109" y="1095127"/>
                  <a:pt x="3543350" y="1097607"/>
                  <a:pt x="3545830" y="1097607"/>
                </a:cubicBezTo>
                <a:cubicBezTo>
                  <a:pt x="3548310" y="1097607"/>
                  <a:pt x="3552031" y="1096366"/>
                  <a:pt x="3556992" y="1093886"/>
                </a:cubicBezTo>
                <a:cubicBezTo>
                  <a:pt x="3561953" y="1091406"/>
                  <a:pt x="3563193" y="1087686"/>
                  <a:pt x="3560713" y="1082724"/>
                </a:cubicBezTo>
                <a:cubicBezTo>
                  <a:pt x="3559473" y="1080244"/>
                  <a:pt x="3557922" y="1078694"/>
                  <a:pt x="3556062" y="1078073"/>
                </a:cubicBezTo>
                <a:close/>
                <a:moveTo>
                  <a:pt x="4115098" y="1075283"/>
                </a:moveTo>
                <a:cubicBezTo>
                  <a:pt x="4115098" y="1075283"/>
                  <a:pt x="4115098" y="1080244"/>
                  <a:pt x="4115098" y="1090166"/>
                </a:cubicBezTo>
                <a:cubicBezTo>
                  <a:pt x="4115098" y="1095127"/>
                  <a:pt x="4116338" y="1097607"/>
                  <a:pt x="4118818" y="1097607"/>
                </a:cubicBezTo>
                <a:cubicBezTo>
                  <a:pt x="4121299" y="1097607"/>
                  <a:pt x="4122539" y="1095127"/>
                  <a:pt x="4122539" y="1090166"/>
                </a:cubicBezTo>
                <a:cubicBezTo>
                  <a:pt x="4122539" y="1085204"/>
                  <a:pt x="4125019" y="1082724"/>
                  <a:pt x="4129980" y="1082724"/>
                </a:cubicBezTo>
                <a:cubicBezTo>
                  <a:pt x="4134942" y="1082724"/>
                  <a:pt x="4137422" y="1080244"/>
                  <a:pt x="4137422" y="1075283"/>
                </a:cubicBezTo>
                <a:cubicBezTo>
                  <a:pt x="4132461" y="1075283"/>
                  <a:pt x="4128740" y="1075283"/>
                  <a:pt x="4126260" y="1075283"/>
                </a:cubicBezTo>
                <a:cubicBezTo>
                  <a:pt x="4123780" y="1075283"/>
                  <a:pt x="4121299" y="1075283"/>
                  <a:pt x="4118818" y="1075283"/>
                </a:cubicBezTo>
                <a:cubicBezTo>
                  <a:pt x="4116338" y="1075283"/>
                  <a:pt x="4115098" y="1075283"/>
                  <a:pt x="4115098" y="1075283"/>
                </a:cubicBezTo>
                <a:close/>
                <a:moveTo>
                  <a:pt x="3899297" y="1075283"/>
                </a:moveTo>
                <a:cubicBezTo>
                  <a:pt x="3904258" y="1075283"/>
                  <a:pt x="3906738" y="1076523"/>
                  <a:pt x="3906738" y="1079004"/>
                </a:cubicBezTo>
                <a:cubicBezTo>
                  <a:pt x="3906738" y="1081484"/>
                  <a:pt x="3906738" y="1082724"/>
                  <a:pt x="3906738" y="1082724"/>
                </a:cubicBezTo>
                <a:lnTo>
                  <a:pt x="3914180" y="1082724"/>
                </a:lnTo>
                <a:cubicBezTo>
                  <a:pt x="3919141" y="1077763"/>
                  <a:pt x="3921622" y="1075283"/>
                  <a:pt x="3921622" y="1075283"/>
                </a:cubicBezTo>
                <a:close/>
                <a:moveTo>
                  <a:pt x="3884415" y="1075283"/>
                </a:moveTo>
                <a:cubicBezTo>
                  <a:pt x="3884415" y="1075283"/>
                  <a:pt x="3884415" y="1077763"/>
                  <a:pt x="3884415" y="1082724"/>
                </a:cubicBezTo>
                <a:cubicBezTo>
                  <a:pt x="3889375" y="1082724"/>
                  <a:pt x="3891855" y="1082724"/>
                  <a:pt x="3891855" y="1082724"/>
                </a:cubicBezTo>
                <a:close/>
                <a:moveTo>
                  <a:pt x="3088184" y="1075283"/>
                </a:moveTo>
                <a:lnTo>
                  <a:pt x="3088184" y="1082724"/>
                </a:lnTo>
                <a:lnTo>
                  <a:pt x="3080742" y="1082724"/>
                </a:lnTo>
                <a:cubicBezTo>
                  <a:pt x="3080742" y="1082724"/>
                  <a:pt x="3083223" y="1080244"/>
                  <a:pt x="3088184" y="1075283"/>
                </a:cubicBezTo>
                <a:close/>
                <a:moveTo>
                  <a:pt x="2894707" y="1075283"/>
                </a:moveTo>
                <a:cubicBezTo>
                  <a:pt x="2894707" y="1075283"/>
                  <a:pt x="2892227" y="1076523"/>
                  <a:pt x="2887266" y="1079004"/>
                </a:cubicBezTo>
                <a:cubicBezTo>
                  <a:pt x="2882305" y="1081484"/>
                  <a:pt x="2879824" y="1082724"/>
                  <a:pt x="2879824" y="1082724"/>
                </a:cubicBezTo>
                <a:cubicBezTo>
                  <a:pt x="2884785" y="1082724"/>
                  <a:pt x="2889747" y="1082724"/>
                  <a:pt x="2894707" y="1082724"/>
                </a:cubicBezTo>
                <a:close/>
                <a:moveTo>
                  <a:pt x="2284512" y="1075283"/>
                </a:moveTo>
                <a:lnTo>
                  <a:pt x="2284512" y="1082724"/>
                </a:lnTo>
                <a:lnTo>
                  <a:pt x="2281535" y="1084213"/>
                </a:lnTo>
                <a:close/>
                <a:moveTo>
                  <a:pt x="6012656" y="1067841"/>
                </a:moveTo>
                <a:lnTo>
                  <a:pt x="6042422" y="1067841"/>
                </a:lnTo>
                <a:lnTo>
                  <a:pt x="6042422" y="1075283"/>
                </a:lnTo>
                <a:cubicBezTo>
                  <a:pt x="6037460" y="1075283"/>
                  <a:pt x="6032500" y="1074042"/>
                  <a:pt x="6027539" y="1071562"/>
                </a:cubicBezTo>
                <a:cubicBezTo>
                  <a:pt x="6022577" y="1069082"/>
                  <a:pt x="6017617" y="1067841"/>
                  <a:pt x="6012656" y="1067841"/>
                </a:cubicBezTo>
                <a:close/>
                <a:moveTo>
                  <a:pt x="5439668" y="1067841"/>
                </a:moveTo>
                <a:cubicBezTo>
                  <a:pt x="5439668" y="1072803"/>
                  <a:pt x="5444629" y="1075283"/>
                  <a:pt x="5454551" y="1075283"/>
                </a:cubicBezTo>
                <a:cubicBezTo>
                  <a:pt x="5459512" y="1075283"/>
                  <a:pt x="5461992" y="1075283"/>
                  <a:pt x="5461992" y="1075283"/>
                </a:cubicBezTo>
                <a:cubicBezTo>
                  <a:pt x="5461992" y="1075283"/>
                  <a:pt x="5459512" y="1072803"/>
                  <a:pt x="5454551" y="1067841"/>
                </a:cubicBezTo>
                <a:close/>
                <a:moveTo>
                  <a:pt x="5328047" y="1067841"/>
                </a:moveTo>
                <a:lnTo>
                  <a:pt x="5320605" y="1082724"/>
                </a:lnTo>
                <a:cubicBezTo>
                  <a:pt x="5315644" y="1092646"/>
                  <a:pt x="5315644" y="1097607"/>
                  <a:pt x="5320605" y="1097607"/>
                </a:cubicBezTo>
                <a:lnTo>
                  <a:pt x="5328047" y="1090166"/>
                </a:lnTo>
                <a:cubicBezTo>
                  <a:pt x="5323085" y="1085204"/>
                  <a:pt x="5323085" y="1082724"/>
                  <a:pt x="5328047" y="1082724"/>
                </a:cubicBezTo>
                <a:close/>
                <a:moveTo>
                  <a:pt x="3393281" y="1067841"/>
                </a:moveTo>
                <a:lnTo>
                  <a:pt x="3400723" y="1067841"/>
                </a:lnTo>
                <a:cubicBezTo>
                  <a:pt x="3400723" y="1067841"/>
                  <a:pt x="3400723" y="1069082"/>
                  <a:pt x="3400723" y="1071562"/>
                </a:cubicBezTo>
                <a:cubicBezTo>
                  <a:pt x="3400723" y="1074042"/>
                  <a:pt x="3398242" y="1075283"/>
                  <a:pt x="3393281" y="1075283"/>
                </a:cubicBezTo>
                <a:close/>
                <a:moveTo>
                  <a:pt x="3281661" y="1067841"/>
                </a:moveTo>
                <a:lnTo>
                  <a:pt x="3281661" y="1075283"/>
                </a:lnTo>
                <a:lnTo>
                  <a:pt x="3274219" y="1075283"/>
                </a:lnTo>
                <a:cubicBezTo>
                  <a:pt x="3269258" y="1075283"/>
                  <a:pt x="3268017" y="1074042"/>
                  <a:pt x="3270498" y="1071562"/>
                </a:cubicBezTo>
                <a:cubicBezTo>
                  <a:pt x="3272979" y="1069082"/>
                  <a:pt x="3276699" y="1067841"/>
                  <a:pt x="3281661" y="1067841"/>
                </a:cubicBezTo>
                <a:close/>
                <a:moveTo>
                  <a:pt x="3192364" y="1067841"/>
                </a:moveTo>
                <a:cubicBezTo>
                  <a:pt x="3192364" y="1072803"/>
                  <a:pt x="3191123" y="1075283"/>
                  <a:pt x="3188642" y="1075283"/>
                </a:cubicBezTo>
                <a:cubicBezTo>
                  <a:pt x="3186163" y="1075283"/>
                  <a:pt x="3184922" y="1075283"/>
                  <a:pt x="3184922" y="1075283"/>
                </a:cubicBezTo>
                <a:lnTo>
                  <a:pt x="3177481" y="1075283"/>
                </a:lnTo>
                <a:cubicBezTo>
                  <a:pt x="3182441" y="1070322"/>
                  <a:pt x="3187402" y="1067841"/>
                  <a:pt x="3192364" y="1067841"/>
                </a:cubicBezTo>
                <a:close/>
                <a:moveTo>
                  <a:pt x="2801689" y="1067841"/>
                </a:moveTo>
                <a:cubicBezTo>
                  <a:pt x="2804170" y="1067841"/>
                  <a:pt x="2806650" y="1069082"/>
                  <a:pt x="2809132" y="1071562"/>
                </a:cubicBezTo>
                <a:cubicBezTo>
                  <a:pt x="2811612" y="1074042"/>
                  <a:pt x="2811612" y="1076523"/>
                  <a:pt x="2809132" y="1079004"/>
                </a:cubicBezTo>
                <a:cubicBezTo>
                  <a:pt x="2806650" y="1081484"/>
                  <a:pt x="2804170" y="1080244"/>
                  <a:pt x="2801689" y="1075283"/>
                </a:cubicBezTo>
                <a:cubicBezTo>
                  <a:pt x="2799209" y="1070322"/>
                  <a:pt x="2799209" y="1067841"/>
                  <a:pt x="2801689" y="1067841"/>
                </a:cubicBezTo>
                <a:close/>
                <a:moveTo>
                  <a:pt x="2708672" y="1067841"/>
                </a:moveTo>
                <a:cubicBezTo>
                  <a:pt x="2708672" y="1067841"/>
                  <a:pt x="2708672" y="1070322"/>
                  <a:pt x="2708672" y="1075283"/>
                </a:cubicBezTo>
                <a:cubicBezTo>
                  <a:pt x="2708672" y="1075283"/>
                  <a:pt x="2706191" y="1075283"/>
                  <a:pt x="2701230" y="1075283"/>
                </a:cubicBezTo>
                <a:close/>
                <a:moveTo>
                  <a:pt x="5476875" y="1060400"/>
                </a:moveTo>
                <a:cubicBezTo>
                  <a:pt x="5476875" y="1065361"/>
                  <a:pt x="5476875" y="1067841"/>
                  <a:pt x="5476875" y="1067841"/>
                </a:cubicBezTo>
                <a:cubicBezTo>
                  <a:pt x="5481836" y="1062880"/>
                  <a:pt x="5484316" y="1060400"/>
                  <a:pt x="5484316" y="1060400"/>
                </a:cubicBezTo>
                <a:cubicBezTo>
                  <a:pt x="5484316" y="1060400"/>
                  <a:pt x="5481836" y="1060400"/>
                  <a:pt x="5476875" y="1060400"/>
                </a:cubicBezTo>
                <a:close/>
                <a:moveTo>
                  <a:pt x="2306837" y="1060400"/>
                </a:moveTo>
                <a:lnTo>
                  <a:pt x="2314277" y="1060400"/>
                </a:lnTo>
                <a:lnTo>
                  <a:pt x="2299394" y="1075283"/>
                </a:lnTo>
                <a:lnTo>
                  <a:pt x="2291953" y="1067841"/>
                </a:lnTo>
                <a:cubicBezTo>
                  <a:pt x="2291953" y="1062880"/>
                  <a:pt x="2296914" y="1060400"/>
                  <a:pt x="2306837" y="1060400"/>
                </a:cubicBezTo>
                <a:close/>
                <a:moveTo>
                  <a:pt x="2083594" y="1060400"/>
                </a:moveTo>
                <a:lnTo>
                  <a:pt x="2076152" y="1075283"/>
                </a:lnTo>
                <a:lnTo>
                  <a:pt x="2068711" y="1075283"/>
                </a:lnTo>
                <a:close/>
                <a:moveTo>
                  <a:pt x="5514082" y="1052959"/>
                </a:moveTo>
                <a:cubicBezTo>
                  <a:pt x="5509120" y="1052959"/>
                  <a:pt x="5506640" y="1055439"/>
                  <a:pt x="5506640" y="1060400"/>
                </a:cubicBezTo>
                <a:lnTo>
                  <a:pt x="5514082" y="1060400"/>
                </a:lnTo>
                <a:cubicBezTo>
                  <a:pt x="5519043" y="1060400"/>
                  <a:pt x="5521523" y="1059159"/>
                  <a:pt x="5521523" y="1056679"/>
                </a:cubicBezTo>
                <a:cubicBezTo>
                  <a:pt x="5521523" y="1054199"/>
                  <a:pt x="5521523" y="1052959"/>
                  <a:pt x="5521523" y="1052959"/>
                </a:cubicBezTo>
                <a:cubicBezTo>
                  <a:pt x="5521523" y="1052959"/>
                  <a:pt x="5519043" y="1052959"/>
                  <a:pt x="5514082" y="1052959"/>
                </a:cubicBezTo>
                <a:close/>
                <a:moveTo>
                  <a:pt x="4249043" y="1052959"/>
                </a:moveTo>
                <a:lnTo>
                  <a:pt x="4249043" y="1060400"/>
                </a:lnTo>
                <a:lnTo>
                  <a:pt x="4263926" y="1060400"/>
                </a:lnTo>
                <a:lnTo>
                  <a:pt x="4263926" y="1052959"/>
                </a:lnTo>
                <a:cubicBezTo>
                  <a:pt x="4258965" y="1052959"/>
                  <a:pt x="4256484" y="1052959"/>
                  <a:pt x="4256484" y="1052959"/>
                </a:cubicBezTo>
                <a:cubicBezTo>
                  <a:pt x="4251523" y="1057920"/>
                  <a:pt x="4249043" y="1057920"/>
                  <a:pt x="4249043" y="1052959"/>
                </a:cubicBezTo>
                <a:close/>
                <a:moveTo>
                  <a:pt x="4196953" y="1052959"/>
                </a:moveTo>
                <a:cubicBezTo>
                  <a:pt x="4191992" y="1052959"/>
                  <a:pt x="4187032" y="1054199"/>
                  <a:pt x="4182070" y="1056679"/>
                </a:cubicBezTo>
                <a:cubicBezTo>
                  <a:pt x="4177109" y="1059159"/>
                  <a:pt x="4174629" y="1060400"/>
                  <a:pt x="4174629" y="1060400"/>
                </a:cubicBezTo>
                <a:cubicBezTo>
                  <a:pt x="4174629" y="1060400"/>
                  <a:pt x="4173389" y="1060400"/>
                  <a:pt x="4170908" y="1060400"/>
                </a:cubicBezTo>
                <a:cubicBezTo>
                  <a:pt x="4168428" y="1060400"/>
                  <a:pt x="4167188" y="1062880"/>
                  <a:pt x="4167188" y="1067841"/>
                </a:cubicBezTo>
                <a:lnTo>
                  <a:pt x="4174629" y="1060400"/>
                </a:lnTo>
                <a:lnTo>
                  <a:pt x="4204395" y="1052959"/>
                </a:lnTo>
                <a:close/>
                <a:moveTo>
                  <a:pt x="3419326" y="1052959"/>
                </a:moveTo>
                <a:cubicBezTo>
                  <a:pt x="3421807" y="1052959"/>
                  <a:pt x="3423048" y="1055439"/>
                  <a:pt x="3423048" y="1060400"/>
                </a:cubicBezTo>
                <a:cubicBezTo>
                  <a:pt x="3423048" y="1060400"/>
                  <a:pt x="3420566" y="1060400"/>
                  <a:pt x="3415605" y="1060400"/>
                </a:cubicBezTo>
                <a:cubicBezTo>
                  <a:pt x="3415605" y="1055439"/>
                  <a:pt x="3416846" y="1052959"/>
                  <a:pt x="3419326" y="1052959"/>
                </a:cubicBezTo>
                <a:close/>
                <a:moveTo>
                  <a:pt x="2522637" y="1052959"/>
                </a:moveTo>
                <a:cubicBezTo>
                  <a:pt x="2522637" y="1052959"/>
                  <a:pt x="2522637" y="1055439"/>
                  <a:pt x="2522637" y="1060400"/>
                </a:cubicBezTo>
                <a:cubicBezTo>
                  <a:pt x="2517677" y="1060400"/>
                  <a:pt x="2512715" y="1062880"/>
                  <a:pt x="2507754" y="1067841"/>
                </a:cubicBezTo>
                <a:lnTo>
                  <a:pt x="2500313" y="1067841"/>
                </a:lnTo>
                <a:close/>
                <a:moveTo>
                  <a:pt x="5418274" y="1048308"/>
                </a:moveTo>
                <a:cubicBezTo>
                  <a:pt x="5418894" y="1047688"/>
                  <a:pt x="5419824" y="1047998"/>
                  <a:pt x="5421064" y="1049238"/>
                </a:cubicBezTo>
                <a:cubicBezTo>
                  <a:pt x="5423544" y="1051718"/>
                  <a:pt x="5422305" y="1052959"/>
                  <a:pt x="5417343" y="1052959"/>
                </a:cubicBezTo>
                <a:cubicBezTo>
                  <a:pt x="5417343" y="1050478"/>
                  <a:pt x="5417654" y="1048928"/>
                  <a:pt x="5418274" y="1048308"/>
                </a:cubicBezTo>
                <a:close/>
                <a:moveTo>
                  <a:pt x="5342929" y="1045517"/>
                </a:moveTo>
                <a:cubicBezTo>
                  <a:pt x="5342929" y="1050479"/>
                  <a:pt x="5342929" y="1052959"/>
                  <a:pt x="5342929" y="1052959"/>
                </a:cubicBezTo>
                <a:cubicBezTo>
                  <a:pt x="5347891" y="1052959"/>
                  <a:pt x="5350371" y="1051718"/>
                  <a:pt x="5350371" y="1049238"/>
                </a:cubicBezTo>
                <a:cubicBezTo>
                  <a:pt x="5350371" y="1046758"/>
                  <a:pt x="5350371" y="1045517"/>
                  <a:pt x="5350371" y="1045517"/>
                </a:cubicBezTo>
                <a:cubicBezTo>
                  <a:pt x="5350371" y="1045517"/>
                  <a:pt x="5347891" y="1045517"/>
                  <a:pt x="5342929" y="1045517"/>
                </a:cubicBezTo>
                <a:close/>
                <a:moveTo>
                  <a:pt x="4100215" y="1045517"/>
                </a:moveTo>
                <a:cubicBezTo>
                  <a:pt x="4095254" y="1045517"/>
                  <a:pt x="4092773" y="1047997"/>
                  <a:pt x="4092773" y="1052959"/>
                </a:cubicBezTo>
                <a:lnTo>
                  <a:pt x="4107656" y="1052959"/>
                </a:lnTo>
                <a:cubicBezTo>
                  <a:pt x="4107656" y="1047997"/>
                  <a:pt x="4105176" y="1045517"/>
                  <a:pt x="4100215" y="1045517"/>
                </a:cubicBezTo>
                <a:close/>
                <a:moveTo>
                  <a:pt x="3906738" y="1045517"/>
                </a:moveTo>
                <a:lnTo>
                  <a:pt x="3906738" y="1052959"/>
                </a:lnTo>
                <a:cubicBezTo>
                  <a:pt x="3911699" y="1052959"/>
                  <a:pt x="3914180" y="1052959"/>
                  <a:pt x="3914180" y="1052959"/>
                </a:cubicBezTo>
                <a:close/>
                <a:moveTo>
                  <a:pt x="3869532" y="1045517"/>
                </a:moveTo>
                <a:cubicBezTo>
                  <a:pt x="3874492" y="1045517"/>
                  <a:pt x="3876973" y="1045517"/>
                  <a:pt x="3876973" y="1045517"/>
                </a:cubicBezTo>
                <a:lnTo>
                  <a:pt x="3876973" y="1052959"/>
                </a:lnTo>
                <a:close/>
                <a:moveTo>
                  <a:pt x="3791397" y="1045517"/>
                </a:moveTo>
                <a:cubicBezTo>
                  <a:pt x="3788917" y="1045517"/>
                  <a:pt x="3787676" y="1047997"/>
                  <a:pt x="3787676" y="1052959"/>
                </a:cubicBezTo>
                <a:cubicBezTo>
                  <a:pt x="3792637" y="1052959"/>
                  <a:pt x="3795118" y="1051718"/>
                  <a:pt x="3795118" y="1049238"/>
                </a:cubicBezTo>
                <a:cubicBezTo>
                  <a:pt x="3795118" y="1046758"/>
                  <a:pt x="3793877" y="1045517"/>
                  <a:pt x="3791397" y="1045517"/>
                </a:cubicBezTo>
                <a:close/>
                <a:moveTo>
                  <a:pt x="3609082" y="1045517"/>
                </a:moveTo>
                <a:cubicBezTo>
                  <a:pt x="3609082" y="1050479"/>
                  <a:pt x="3606602" y="1052959"/>
                  <a:pt x="3601641" y="1052959"/>
                </a:cubicBezTo>
                <a:lnTo>
                  <a:pt x="3601641" y="1049238"/>
                </a:lnTo>
                <a:close/>
                <a:moveTo>
                  <a:pt x="5412693" y="1040866"/>
                </a:moveTo>
                <a:cubicBezTo>
                  <a:pt x="5410832" y="1041487"/>
                  <a:pt x="5409902" y="1043037"/>
                  <a:pt x="5409902" y="1045517"/>
                </a:cubicBezTo>
                <a:cubicBezTo>
                  <a:pt x="5414863" y="1050479"/>
                  <a:pt x="5417343" y="1055439"/>
                  <a:pt x="5417343" y="1060400"/>
                </a:cubicBezTo>
                <a:cubicBezTo>
                  <a:pt x="5417343" y="1055439"/>
                  <a:pt x="5419824" y="1054199"/>
                  <a:pt x="5424785" y="1056679"/>
                </a:cubicBezTo>
                <a:cubicBezTo>
                  <a:pt x="5429746" y="1059159"/>
                  <a:pt x="5432226" y="1057920"/>
                  <a:pt x="5432226" y="1052959"/>
                </a:cubicBezTo>
                <a:cubicBezTo>
                  <a:pt x="5432226" y="1047997"/>
                  <a:pt x="5428506" y="1044277"/>
                  <a:pt x="5421064" y="1041797"/>
                </a:cubicBezTo>
                <a:cubicBezTo>
                  <a:pt x="5417343" y="1040556"/>
                  <a:pt x="5414553" y="1040247"/>
                  <a:pt x="5412693" y="1040866"/>
                </a:cubicBezTo>
                <a:close/>
                <a:moveTo>
                  <a:pt x="5707558" y="1038076"/>
                </a:moveTo>
                <a:lnTo>
                  <a:pt x="5722441" y="1045517"/>
                </a:lnTo>
                <a:cubicBezTo>
                  <a:pt x="5717480" y="1050479"/>
                  <a:pt x="5712520" y="1050479"/>
                  <a:pt x="5707558" y="1045517"/>
                </a:cubicBezTo>
                <a:close/>
                <a:moveTo>
                  <a:pt x="5395019" y="1038076"/>
                </a:moveTo>
                <a:cubicBezTo>
                  <a:pt x="5390058" y="1038076"/>
                  <a:pt x="5386337" y="1039316"/>
                  <a:pt x="5383857" y="1041797"/>
                </a:cubicBezTo>
                <a:cubicBezTo>
                  <a:pt x="5381377" y="1044277"/>
                  <a:pt x="5381377" y="1046758"/>
                  <a:pt x="5383857" y="1049238"/>
                </a:cubicBezTo>
                <a:cubicBezTo>
                  <a:pt x="5386337" y="1051718"/>
                  <a:pt x="5390058" y="1051718"/>
                  <a:pt x="5395019" y="1049238"/>
                </a:cubicBezTo>
                <a:cubicBezTo>
                  <a:pt x="5399981" y="1046758"/>
                  <a:pt x="5402461" y="1045517"/>
                  <a:pt x="5402461" y="1045517"/>
                </a:cubicBezTo>
                <a:cubicBezTo>
                  <a:pt x="5402461" y="1045517"/>
                  <a:pt x="5399981" y="1043037"/>
                  <a:pt x="5395019" y="1038076"/>
                </a:cubicBezTo>
                <a:close/>
                <a:moveTo>
                  <a:pt x="5372695" y="1038076"/>
                </a:moveTo>
                <a:cubicBezTo>
                  <a:pt x="5377656" y="1043037"/>
                  <a:pt x="5380136" y="1045517"/>
                  <a:pt x="5380136" y="1045517"/>
                </a:cubicBezTo>
                <a:cubicBezTo>
                  <a:pt x="5380136" y="1045517"/>
                  <a:pt x="5380136" y="1044277"/>
                  <a:pt x="5380136" y="1041797"/>
                </a:cubicBezTo>
                <a:cubicBezTo>
                  <a:pt x="5380136" y="1039316"/>
                  <a:pt x="5377656" y="1038076"/>
                  <a:pt x="5372695" y="1038076"/>
                </a:cubicBezTo>
                <a:close/>
                <a:moveTo>
                  <a:pt x="5320605" y="1038076"/>
                </a:moveTo>
                <a:lnTo>
                  <a:pt x="5313164" y="1045517"/>
                </a:lnTo>
                <a:cubicBezTo>
                  <a:pt x="5328047" y="1050479"/>
                  <a:pt x="5335488" y="1050479"/>
                  <a:pt x="5335488" y="1045517"/>
                </a:cubicBezTo>
                <a:close/>
                <a:moveTo>
                  <a:pt x="4211836" y="1038076"/>
                </a:moveTo>
                <a:cubicBezTo>
                  <a:pt x="4211836" y="1038076"/>
                  <a:pt x="4211836" y="1040556"/>
                  <a:pt x="4211836" y="1045517"/>
                </a:cubicBezTo>
                <a:cubicBezTo>
                  <a:pt x="4216797" y="1045517"/>
                  <a:pt x="4219277" y="1044277"/>
                  <a:pt x="4219277" y="1041797"/>
                </a:cubicBezTo>
                <a:cubicBezTo>
                  <a:pt x="4219277" y="1039316"/>
                  <a:pt x="4219277" y="1038076"/>
                  <a:pt x="4219277" y="1038076"/>
                </a:cubicBezTo>
                <a:cubicBezTo>
                  <a:pt x="4219277" y="1038076"/>
                  <a:pt x="4216797" y="1038076"/>
                  <a:pt x="4211836" y="1038076"/>
                </a:cubicBezTo>
                <a:close/>
                <a:moveTo>
                  <a:pt x="4033242" y="1038076"/>
                </a:moveTo>
                <a:cubicBezTo>
                  <a:pt x="4033242" y="1043037"/>
                  <a:pt x="4035723" y="1045517"/>
                  <a:pt x="4040684" y="1045517"/>
                </a:cubicBezTo>
                <a:cubicBezTo>
                  <a:pt x="4040684" y="1040556"/>
                  <a:pt x="4043164" y="1038076"/>
                  <a:pt x="4048125" y="1038076"/>
                </a:cubicBezTo>
                <a:lnTo>
                  <a:pt x="4040684" y="1038076"/>
                </a:lnTo>
                <a:close/>
                <a:moveTo>
                  <a:pt x="3653731" y="1038076"/>
                </a:moveTo>
                <a:cubicBezTo>
                  <a:pt x="3648769" y="1038076"/>
                  <a:pt x="3646289" y="1039316"/>
                  <a:pt x="3646289" y="1041797"/>
                </a:cubicBezTo>
                <a:cubicBezTo>
                  <a:pt x="3646289" y="1044277"/>
                  <a:pt x="3646289" y="1045517"/>
                  <a:pt x="3646289" y="1045517"/>
                </a:cubicBezTo>
                <a:cubicBezTo>
                  <a:pt x="3646289" y="1045517"/>
                  <a:pt x="3647530" y="1044277"/>
                  <a:pt x="3650010" y="1041797"/>
                </a:cubicBezTo>
                <a:cubicBezTo>
                  <a:pt x="3652490" y="1039316"/>
                  <a:pt x="3653731" y="1038076"/>
                  <a:pt x="3653731" y="1038076"/>
                </a:cubicBezTo>
                <a:close/>
                <a:moveTo>
                  <a:pt x="3616523" y="1038076"/>
                </a:moveTo>
                <a:cubicBezTo>
                  <a:pt x="3611562" y="1038076"/>
                  <a:pt x="3609082" y="1040556"/>
                  <a:pt x="3609082" y="1045517"/>
                </a:cubicBezTo>
                <a:cubicBezTo>
                  <a:pt x="3609082" y="1045517"/>
                  <a:pt x="3606602" y="1045517"/>
                  <a:pt x="3601641" y="1045517"/>
                </a:cubicBezTo>
                <a:cubicBezTo>
                  <a:pt x="3601641" y="1045517"/>
                  <a:pt x="3601641" y="1046138"/>
                  <a:pt x="3601641" y="1047378"/>
                </a:cubicBezTo>
                <a:lnTo>
                  <a:pt x="3601641" y="1049238"/>
                </a:lnTo>
                <a:lnTo>
                  <a:pt x="3594199" y="1052959"/>
                </a:lnTo>
                <a:lnTo>
                  <a:pt x="3594199" y="1060400"/>
                </a:lnTo>
                <a:cubicBezTo>
                  <a:pt x="3594199" y="1065361"/>
                  <a:pt x="3591719" y="1067841"/>
                  <a:pt x="3586758" y="1067841"/>
                </a:cubicBezTo>
                <a:lnTo>
                  <a:pt x="3586758" y="1060400"/>
                </a:lnTo>
                <a:lnTo>
                  <a:pt x="3586758" y="1052959"/>
                </a:lnTo>
                <a:cubicBezTo>
                  <a:pt x="3586758" y="1057920"/>
                  <a:pt x="3584278" y="1062880"/>
                  <a:pt x="3579316" y="1067841"/>
                </a:cubicBezTo>
                <a:cubicBezTo>
                  <a:pt x="3574355" y="1072803"/>
                  <a:pt x="3571875" y="1072803"/>
                  <a:pt x="3571875" y="1067841"/>
                </a:cubicBezTo>
                <a:lnTo>
                  <a:pt x="3564434" y="1075283"/>
                </a:lnTo>
                <a:cubicBezTo>
                  <a:pt x="3564434" y="1080244"/>
                  <a:pt x="3565674" y="1082724"/>
                  <a:pt x="3568154" y="1082724"/>
                </a:cubicBezTo>
                <a:cubicBezTo>
                  <a:pt x="3570635" y="1082724"/>
                  <a:pt x="3574355" y="1082724"/>
                  <a:pt x="3579316" y="1082724"/>
                </a:cubicBezTo>
                <a:lnTo>
                  <a:pt x="3594199" y="1082724"/>
                </a:lnTo>
                <a:lnTo>
                  <a:pt x="3586758" y="1090166"/>
                </a:lnTo>
                <a:cubicBezTo>
                  <a:pt x="3581797" y="1095127"/>
                  <a:pt x="3576836" y="1097607"/>
                  <a:pt x="3571875" y="1097607"/>
                </a:cubicBezTo>
                <a:cubicBezTo>
                  <a:pt x="3566915" y="1097607"/>
                  <a:pt x="3563193" y="1097607"/>
                  <a:pt x="3560713" y="1097607"/>
                </a:cubicBezTo>
                <a:cubicBezTo>
                  <a:pt x="3558233" y="1097607"/>
                  <a:pt x="3555753" y="1098848"/>
                  <a:pt x="3553271" y="1101328"/>
                </a:cubicBezTo>
                <a:cubicBezTo>
                  <a:pt x="3550791" y="1103808"/>
                  <a:pt x="3549551" y="1105048"/>
                  <a:pt x="3549551" y="1105048"/>
                </a:cubicBezTo>
                <a:cubicBezTo>
                  <a:pt x="3544590" y="1110010"/>
                  <a:pt x="3544590" y="1113731"/>
                  <a:pt x="3549551" y="1116211"/>
                </a:cubicBezTo>
                <a:cubicBezTo>
                  <a:pt x="3554512" y="1118691"/>
                  <a:pt x="3556992" y="1117451"/>
                  <a:pt x="3556992" y="1112490"/>
                </a:cubicBezTo>
                <a:lnTo>
                  <a:pt x="3571875" y="1119931"/>
                </a:lnTo>
                <a:cubicBezTo>
                  <a:pt x="3571875" y="1119931"/>
                  <a:pt x="3573116" y="1122411"/>
                  <a:pt x="3575596" y="1127373"/>
                </a:cubicBezTo>
                <a:cubicBezTo>
                  <a:pt x="3578076" y="1132334"/>
                  <a:pt x="3579316" y="1134814"/>
                  <a:pt x="3579316" y="1134814"/>
                </a:cubicBezTo>
                <a:lnTo>
                  <a:pt x="3594199" y="1134814"/>
                </a:lnTo>
                <a:cubicBezTo>
                  <a:pt x="3614043" y="1124893"/>
                  <a:pt x="3616523" y="1119931"/>
                  <a:pt x="3601641" y="1119931"/>
                </a:cubicBezTo>
                <a:lnTo>
                  <a:pt x="3594199" y="1112490"/>
                </a:lnTo>
                <a:lnTo>
                  <a:pt x="3609082" y="1105048"/>
                </a:lnTo>
                <a:cubicBezTo>
                  <a:pt x="3614043" y="1105048"/>
                  <a:pt x="3619004" y="1106289"/>
                  <a:pt x="3623965" y="1108769"/>
                </a:cubicBezTo>
                <a:cubicBezTo>
                  <a:pt x="3628926" y="1111249"/>
                  <a:pt x="3631406" y="1112490"/>
                  <a:pt x="3631406" y="1112490"/>
                </a:cubicBezTo>
                <a:cubicBezTo>
                  <a:pt x="3631406" y="1112490"/>
                  <a:pt x="3628926" y="1112490"/>
                  <a:pt x="3623965" y="1112490"/>
                </a:cubicBezTo>
                <a:lnTo>
                  <a:pt x="3616523" y="1119931"/>
                </a:lnTo>
                <a:lnTo>
                  <a:pt x="3631406" y="1119931"/>
                </a:lnTo>
                <a:lnTo>
                  <a:pt x="3638848" y="1112490"/>
                </a:lnTo>
                <a:cubicBezTo>
                  <a:pt x="3648769" y="1112490"/>
                  <a:pt x="3653731" y="1107529"/>
                  <a:pt x="3653731" y="1097607"/>
                </a:cubicBezTo>
                <a:cubicBezTo>
                  <a:pt x="3653731" y="1092646"/>
                  <a:pt x="3651250" y="1090166"/>
                  <a:pt x="3646289" y="1090166"/>
                </a:cubicBezTo>
                <a:cubicBezTo>
                  <a:pt x="3641328" y="1090166"/>
                  <a:pt x="3636368" y="1092646"/>
                  <a:pt x="3631406" y="1097607"/>
                </a:cubicBezTo>
                <a:cubicBezTo>
                  <a:pt x="3621485" y="1102568"/>
                  <a:pt x="3614043" y="1105048"/>
                  <a:pt x="3609082" y="1105048"/>
                </a:cubicBezTo>
                <a:lnTo>
                  <a:pt x="3601641" y="1090166"/>
                </a:lnTo>
                <a:lnTo>
                  <a:pt x="3601641" y="1082724"/>
                </a:lnTo>
                <a:cubicBezTo>
                  <a:pt x="3596679" y="1082724"/>
                  <a:pt x="3594199" y="1081484"/>
                  <a:pt x="3594199" y="1079004"/>
                </a:cubicBezTo>
                <a:cubicBezTo>
                  <a:pt x="3594199" y="1076523"/>
                  <a:pt x="3599160" y="1074042"/>
                  <a:pt x="3609082" y="1071562"/>
                </a:cubicBezTo>
                <a:cubicBezTo>
                  <a:pt x="3619004" y="1069082"/>
                  <a:pt x="3623965" y="1067841"/>
                  <a:pt x="3623965" y="1067841"/>
                </a:cubicBezTo>
                <a:lnTo>
                  <a:pt x="3631406" y="1060400"/>
                </a:lnTo>
                <a:cubicBezTo>
                  <a:pt x="3631406" y="1050479"/>
                  <a:pt x="3628926" y="1045517"/>
                  <a:pt x="3623965" y="1045517"/>
                </a:cubicBezTo>
                <a:cubicBezTo>
                  <a:pt x="3619004" y="1045517"/>
                  <a:pt x="3616523" y="1043037"/>
                  <a:pt x="3616523" y="1038076"/>
                </a:cubicBezTo>
                <a:close/>
                <a:moveTo>
                  <a:pt x="3352353" y="1038076"/>
                </a:moveTo>
                <a:cubicBezTo>
                  <a:pt x="3349873" y="1038076"/>
                  <a:pt x="3349873" y="1040556"/>
                  <a:pt x="3352353" y="1045517"/>
                </a:cubicBezTo>
                <a:cubicBezTo>
                  <a:pt x="3354834" y="1050479"/>
                  <a:pt x="3356074" y="1055439"/>
                  <a:pt x="3356074" y="1060400"/>
                </a:cubicBezTo>
                <a:lnTo>
                  <a:pt x="3356074" y="1067841"/>
                </a:lnTo>
                <a:cubicBezTo>
                  <a:pt x="3356074" y="1067841"/>
                  <a:pt x="3358555" y="1064121"/>
                  <a:pt x="3363516" y="1056679"/>
                </a:cubicBezTo>
                <a:cubicBezTo>
                  <a:pt x="3368476" y="1049238"/>
                  <a:pt x="3368476" y="1044277"/>
                  <a:pt x="3363516" y="1041797"/>
                </a:cubicBezTo>
                <a:cubicBezTo>
                  <a:pt x="3358555" y="1039316"/>
                  <a:pt x="3354834" y="1038076"/>
                  <a:pt x="3352353" y="1038076"/>
                </a:cubicBezTo>
                <a:close/>
                <a:moveTo>
                  <a:pt x="2864941" y="1038076"/>
                </a:moveTo>
                <a:lnTo>
                  <a:pt x="2864941" y="1045517"/>
                </a:lnTo>
                <a:cubicBezTo>
                  <a:pt x="2869902" y="1045517"/>
                  <a:pt x="2872383" y="1043037"/>
                  <a:pt x="2872383" y="1038076"/>
                </a:cubicBezTo>
                <a:close/>
                <a:moveTo>
                  <a:pt x="2730997" y="1038076"/>
                </a:moveTo>
                <a:lnTo>
                  <a:pt x="2723555" y="1052959"/>
                </a:lnTo>
                <a:lnTo>
                  <a:pt x="2708672" y="1052959"/>
                </a:lnTo>
                <a:cubicBezTo>
                  <a:pt x="2708672" y="1043037"/>
                  <a:pt x="2716113" y="1038076"/>
                  <a:pt x="2730997" y="1038076"/>
                </a:cubicBezTo>
                <a:close/>
                <a:moveTo>
                  <a:pt x="3878833" y="1034355"/>
                </a:moveTo>
                <a:cubicBezTo>
                  <a:pt x="3880074" y="1034355"/>
                  <a:pt x="3881934" y="1035595"/>
                  <a:pt x="3884415" y="1038076"/>
                </a:cubicBezTo>
                <a:lnTo>
                  <a:pt x="3883019" y="1038076"/>
                </a:lnTo>
                <a:cubicBezTo>
                  <a:pt x="3881468" y="1038076"/>
                  <a:pt x="3879453" y="1038076"/>
                  <a:pt x="3876973" y="1038076"/>
                </a:cubicBezTo>
                <a:cubicBezTo>
                  <a:pt x="3876973" y="1035595"/>
                  <a:pt x="3877593" y="1034355"/>
                  <a:pt x="3878833" y="1034355"/>
                </a:cubicBezTo>
                <a:close/>
                <a:moveTo>
                  <a:pt x="3391421" y="1033425"/>
                </a:moveTo>
                <a:cubicBezTo>
                  <a:pt x="3392662" y="1032805"/>
                  <a:pt x="3393281" y="1033115"/>
                  <a:pt x="3393281" y="1034355"/>
                </a:cubicBezTo>
                <a:cubicBezTo>
                  <a:pt x="3393281" y="1036835"/>
                  <a:pt x="3393281" y="1038076"/>
                  <a:pt x="3393281" y="1038076"/>
                </a:cubicBezTo>
                <a:lnTo>
                  <a:pt x="3385840" y="1038076"/>
                </a:lnTo>
                <a:cubicBezTo>
                  <a:pt x="3388321" y="1035595"/>
                  <a:pt x="3390180" y="1034045"/>
                  <a:pt x="3391421" y="1033425"/>
                </a:cubicBezTo>
                <a:close/>
                <a:moveTo>
                  <a:pt x="5253633" y="1030634"/>
                </a:moveTo>
                <a:cubicBezTo>
                  <a:pt x="5248671" y="1030634"/>
                  <a:pt x="5246191" y="1031875"/>
                  <a:pt x="5246191" y="1034355"/>
                </a:cubicBezTo>
                <a:cubicBezTo>
                  <a:pt x="5246191" y="1036835"/>
                  <a:pt x="5248671" y="1038076"/>
                  <a:pt x="5253633" y="1038076"/>
                </a:cubicBezTo>
                <a:cubicBezTo>
                  <a:pt x="5253633" y="1033114"/>
                  <a:pt x="5253633" y="1030634"/>
                  <a:pt x="5253633" y="1030634"/>
                </a:cubicBezTo>
                <a:close/>
                <a:moveTo>
                  <a:pt x="4081611" y="1030634"/>
                </a:moveTo>
                <a:cubicBezTo>
                  <a:pt x="4079131" y="1030634"/>
                  <a:pt x="4077891" y="1033114"/>
                  <a:pt x="4077891" y="1038076"/>
                </a:cubicBezTo>
                <a:cubicBezTo>
                  <a:pt x="4082852" y="1038076"/>
                  <a:pt x="4085332" y="1038076"/>
                  <a:pt x="4085332" y="1038076"/>
                </a:cubicBezTo>
                <a:lnTo>
                  <a:pt x="4085332" y="1030634"/>
                </a:lnTo>
                <a:cubicBezTo>
                  <a:pt x="4085332" y="1030634"/>
                  <a:pt x="4084092" y="1030634"/>
                  <a:pt x="4081611" y="1030634"/>
                </a:cubicBezTo>
                <a:close/>
                <a:moveTo>
                  <a:pt x="4055566" y="1030634"/>
                </a:moveTo>
                <a:lnTo>
                  <a:pt x="4055566" y="1038076"/>
                </a:lnTo>
                <a:cubicBezTo>
                  <a:pt x="4065489" y="1038076"/>
                  <a:pt x="4070449" y="1036835"/>
                  <a:pt x="4070449" y="1034355"/>
                </a:cubicBezTo>
                <a:cubicBezTo>
                  <a:pt x="4070449" y="1031875"/>
                  <a:pt x="4069209" y="1030634"/>
                  <a:pt x="4066729" y="1030634"/>
                </a:cubicBezTo>
                <a:cubicBezTo>
                  <a:pt x="4064248" y="1030634"/>
                  <a:pt x="4060527" y="1030634"/>
                  <a:pt x="4055566" y="1030634"/>
                </a:cubicBezTo>
                <a:close/>
                <a:moveTo>
                  <a:pt x="3661172" y="1030634"/>
                </a:moveTo>
                <a:cubicBezTo>
                  <a:pt x="3661172" y="1030634"/>
                  <a:pt x="3661172" y="1033114"/>
                  <a:pt x="3661172" y="1038076"/>
                </a:cubicBezTo>
                <a:cubicBezTo>
                  <a:pt x="3666133" y="1038076"/>
                  <a:pt x="3668613" y="1038076"/>
                  <a:pt x="3668613" y="1038076"/>
                </a:cubicBezTo>
                <a:cubicBezTo>
                  <a:pt x="3668613" y="1033114"/>
                  <a:pt x="3666133" y="1030634"/>
                  <a:pt x="3661172" y="1030634"/>
                </a:cubicBezTo>
                <a:close/>
                <a:moveTo>
                  <a:pt x="3631406" y="1030634"/>
                </a:moveTo>
                <a:lnTo>
                  <a:pt x="3623965" y="1038076"/>
                </a:lnTo>
                <a:cubicBezTo>
                  <a:pt x="3623965" y="1038076"/>
                  <a:pt x="3626445" y="1038076"/>
                  <a:pt x="3631406" y="1038076"/>
                </a:cubicBezTo>
                <a:lnTo>
                  <a:pt x="3638848" y="1030634"/>
                </a:lnTo>
                <a:cubicBezTo>
                  <a:pt x="3633887" y="1030634"/>
                  <a:pt x="3631406" y="1030634"/>
                  <a:pt x="3631406" y="1030634"/>
                </a:cubicBezTo>
                <a:close/>
                <a:moveTo>
                  <a:pt x="3601641" y="1030634"/>
                </a:moveTo>
                <a:lnTo>
                  <a:pt x="3603501" y="1032495"/>
                </a:lnTo>
                <a:lnTo>
                  <a:pt x="3601641" y="1033115"/>
                </a:lnTo>
                <a:lnTo>
                  <a:pt x="3601641" y="1032495"/>
                </a:lnTo>
                <a:cubicBezTo>
                  <a:pt x="3601641" y="1031255"/>
                  <a:pt x="3601641" y="1030634"/>
                  <a:pt x="3601641" y="1030634"/>
                </a:cubicBezTo>
                <a:close/>
                <a:moveTo>
                  <a:pt x="3542109" y="1030634"/>
                </a:moveTo>
                <a:cubicBezTo>
                  <a:pt x="3544590" y="1030634"/>
                  <a:pt x="3546760" y="1030634"/>
                  <a:pt x="3548621" y="1030634"/>
                </a:cubicBezTo>
                <a:lnTo>
                  <a:pt x="3549551" y="1030634"/>
                </a:lnTo>
                <a:cubicBezTo>
                  <a:pt x="3549551" y="1035596"/>
                  <a:pt x="3547071" y="1038076"/>
                  <a:pt x="3542109" y="1038076"/>
                </a:cubicBezTo>
                <a:close/>
                <a:moveTo>
                  <a:pt x="3251895" y="1030634"/>
                </a:moveTo>
                <a:lnTo>
                  <a:pt x="3251895" y="1038076"/>
                </a:lnTo>
                <a:lnTo>
                  <a:pt x="3237012" y="1038076"/>
                </a:lnTo>
                <a:cubicBezTo>
                  <a:pt x="3241972" y="1038076"/>
                  <a:pt x="3246934" y="1035596"/>
                  <a:pt x="3251895" y="1030634"/>
                </a:cubicBezTo>
                <a:close/>
                <a:moveTo>
                  <a:pt x="2336601" y="1030634"/>
                </a:moveTo>
                <a:cubicBezTo>
                  <a:pt x="2336601" y="1030634"/>
                  <a:pt x="2336601" y="1033114"/>
                  <a:pt x="2336601" y="1038076"/>
                </a:cubicBezTo>
                <a:cubicBezTo>
                  <a:pt x="2336601" y="1038076"/>
                  <a:pt x="2336601" y="1039316"/>
                  <a:pt x="2336601" y="1041797"/>
                </a:cubicBezTo>
                <a:cubicBezTo>
                  <a:pt x="2336601" y="1044277"/>
                  <a:pt x="2334121" y="1045517"/>
                  <a:pt x="2329160" y="1045517"/>
                </a:cubicBezTo>
                <a:lnTo>
                  <a:pt x="2314277" y="1060400"/>
                </a:lnTo>
                <a:cubicBezTo>
                  <a:pt x="2314277" y="1040556"/>
                  <a:pt x="2321719" y="1030634"/>
                  <a:pt x="2336601" y="1030634"/>
                </a:cubicBezTo>
                <a:close/>
                <a:moveTo>
                  <a:pt x="3406304" y="1025984"/>
                </a:moveTo>
                <a:cubicBezTo>
                  <a:pt x="3407544" y="1025364"/>
                  <a:pt x="3408165" y="1025674"/>
                  <a:pt x="3408165" y="1026914"/>
                </a:cubicBezTo>
                <a:cubicBezTo>
                  <a:pt x="3408165" y="1029394"/>
                  <a:pt x="3408165" y="1031875"/>
                  <a:pt x="3408165" y="1034355"/>
                </a:cubicBezTo>
                <a:cubicBezTo>
                  <a:pt x="3408165" y="1036835"/>
                  <a:pt x="3405684" y="1038076"/>
                  <a:pt x="3400723" y="1038076"/>
                </a:cubicBezTo>
                <a:lnTo>
                  <a:pt x="3400723" y="1030634"/>
                </a:lnTo>
                <a:cubicBezTo>
                  <a:pt x="3403203" y="1028154"/>
                  <a:pt x="3405063" y="1026604"/>
                  <a:pt x="3406304" y="1025984"/>
                </a:cubicBezTo>
                <a:close/>
                <a:moveTo>
                  <a:pt x="4106726" y="1025054"/>
                </a:moveTo>
                <a:cubicBezTo>
                  <a:pt x="4104866" y="1025054"/>
                  <a:pt x="4102696" y="1025674"/>
                  <a:pt x="4100215" y="1026914"/>
                </a:cubicBezTo>
                <a:cubicBezTo>
                  <a:pt x="4095254" y="1029394"/>
                  <a:pt x="4092773" y="1030634"/>
                  <a:pt x="4092773" y="1030634"/>
                </a:cubicBezTo>
                <a:lnTo>
                  <a:pt x="4107656" y="1030634"/>
                </a:lnTo>
                <a:cubicBezTo>
                  <a:pt x="4112617" y="1030634"/>
                  <a:pt x="4113857" y="1029394"/>
                  <a:pt x="4111377" y="1026914"/>
                </a:cubicBezTo>
                <a:cubicBezTo>
                  <a:pt x="4110137" y="1025674"/>
                  <a:pt x="4108586" y="1025054"/>
                  <a:pt x="4106726" y="1025054"/>
                </a:cubicBezTo>
                <a:close/>
                <a:moveTo>
                  <a:pt x="5670351" y="1023193"/>
                </a:moveTo>
                <a:cubicBezTo>
                  <a:pt x="5675313" y="1023193"/>
                  <a:pt x="5677793" y="1023193"/>
                  <a:pt x="5677793" y="1023193"/>
                </a:cubicBezTo>
                <a:lnTo>
                  <a:pt x="5685234" y="1030634"/>
                </a:lnTo>
                <a:cubicBezTo>
                  <a:pt x="5685234" y="1030634"/>
                  <a:pt x="5687714" y="1030634"/>
                  <a:pt x="5692676" y="1030634"/>
                </a:cubicBezTo>
                <a:lnTo>
                  <a:pt x="5685234" y="1038076"/>
                </a:lnTo>
                <a:lnTo>
                  <a:pt x="5670351" y="1030634"/>
                </a:lnTo>
                <a:close/>
                <a:moveTo>
                  <a:pt x="3832325" y="1023193"/>
                </a:moveTo>
                <a:lnTo>
                  <a:pt x="3832325" y="1030634"/>
                </a:lnTo>
                <a:cubicBezTo>
                  <a:pt x="3837285" y="1030634"/>
                  <a:pt x="3839766" y="1029394"/>
                  <a:pt x="3839766" y="1026914"/>
                </a:cubicBezTo>
                <a:cubicBezTo>
                  <a:pt x="3839766" y="1024434"/>
                  <a:pt x="3839766" y="1023193"/>
                  <a:pt x="3839766" y="1023193"/>
                </a:cubicBezTo>
                <a:cubicBezTo>
                  <a:pt x="3834805" y="1023193"/>
                  <a:pt x="3832325" y="1023193"/>
                  <a:pt x="3832325" y="1023193"/>
                </a:cubicBezTo>
                <a:close/>
                <a:moveTo>
                  <a:pt x="3460255" y="1023193"/>
                </a:moveTo>
                <a:lnTo>
                  <a:pt x="3460255" y="1030634"/>
                </a:lnTo>
                <a:cubicBezTo>
                  <a:pt x="3460255" y="1030634"/>
                  <a:pt x="3459013" y="1029394"/>
                  <a:pt x="3456533" y="1026914"/>
                </a:cubicBezTo>
                <a:cubicBezTo>
                  <a:pt x="3454053" y="1024434"/>
                  <a:pt x="3455293" y="1023193"/>
                  <a:pt x="3460255" y="1023193"/>
                </a:cubicBezTo>
                <a:close/>
                <a:moveTo>
                  <a:pt x="2217540" y="1023193"/>
                </a:moveTo>
                <a:lnTo>
                  <a:pt x="2224980" y="1023193"/>
                </a:lnTo>
                <a:cubicBezTo>
                  <a:pt x="2224980" y="1023193"/>
                  <a:pt x="2224980" y="1025673"/>
                  <a:pt x="2224980" y="1030634"/>
                </a:cubicBezTo>
                <a:close/>
                <a:moveTo>
                  <a:pt x="3272358" y="1018542"/>
                </a:moveTo>
                <a:cubicBezTo>
                  <a:pt x="3273599" y="1017922"/>
                  <a:pt x="3274219" y="1018232"/>
                  <a:pt x="3274219" y="1019472"/>
                </a:cubicBezTo>
                <a:cubicBezTo>
                  <a:pt x="3274219" y="1021952"/>
                  <a:pt x="3271738" y="1025673"/>
                  <a:pt x="3266777" y="1030634"/>
                </a:cubicBezTo>
                <a:lnTo>
                  <a:pt x="3266777" y="1023193"/>
                </a:lnTo>
                <a:cubicBezTo>
                  <a:pt x="3269258" y="1020712"/>
                  <a:pt x="3271118" y="1019162"/>
                  <a:pt x="3272358" y="1018542"/>
                </a:cubicBezTo>
                <a:close/>
                <a:moveTo>
                  <a:pt x="5521523" y="1015752"/>
                </a:moveTo>
                <a:lnTo>
                  <a:pt x="5521523" y="1023193"/>
                </a:lnTo>
                <a:cubicBezTo>
                  <a:pt x="5516562" y="1028154"/>
                  <a:pt x="5519043" y="1030634"/>
                  <a:pt x="5528965" y="1030634"/>
                </a:cubicBezTo>
                <a:lnTo>
                  <a:pt x="5528965" y="1023193"/>
                </a:lnTo>
                <a:cubicBezTo>
                  <a:pt x="5524003" y="1023193"/>
                  <a:pt x="5521523" y="1020713"/>
                  <a:pt x="5521523" y="1015752"/>
                </a:cubicBezTo>
                <a:close/>
                <a:moveTo>
                  <a:pt x="5499199" y="1015752"/>
                </a:moveTo>
                <a:lnTo>
                  <a:pt x="5499199" y="1023193"/>
                </a:lnTo>
                <a:cubicBezTo>
                  <a:pt x="5504160" y="1028154"/>
                  <a:pt x="5506640" y="1028154"/>
                  <a:pt x="5506640" y="1023193"/>
                </a:cubicBezTo>
                <a:cubicBezTo>
                  <a:pt x="5506640" y="1018232"/>
                  <a:pt x="5504160" y="1015752"/>
                  <a:pt x="5499199" y="1015752"/>
                </a:cubicBezTo>
                <a:close/>
                <a:moveTo>
                  <a:pt x="4970859" y="1015752"/>
                </a:moveTo>
                <a:lnTo>
                  <a:pt x="4993183" y="1023193"/>
                </a:lnTo>
                <a:lnTo>
                  <a:pt x="5015508" y="1023193"/>
                </a:lnTo>
                <a:cubicBezTo>
                  <a:pt x="5025429" y="1028154"/>
                  <a:pt x="5032870" y="1030634"/>
                  <a:pt x="5037832" y="1030634"/>
                </a:cubicBezTo>
                <a:lnTo>
                  <a:pt x="5045273" y="1030634"/>
                </a:lnTo>
                <a:lnTo>
                  <a:pt x="5045273" y="1015752"/>
                </a:lnTo>
                <a:cubicBezTo>
                  <a:pt x="5040312" y="1015752"/>
                  <a:pt x="5027910" y="1015752"/>
                  <a:pt x="5008066" y="1015752"/>
                </a:cubicBezTo>
                <a:cubicBezTo>
                  <a:pt x="4988222" y="1015752"/>
                  <a:pt x="4975820" y="1015752"/>
                  <a:pt x="4970859" y="1015752"/>
                </a:cubicBezTo>
                <a:close/>
                <a:moveTo>
                  <a:pt x="4680644" y="1015752"/>
                </a:moveTo>
                <a:lnTo>
                  <a:pt x="4673203" y="1023193"/>
                </a:lnTo>
                <a:lnTo>
                  <a:pt x="4680644" y="1023193"/>
                </a:lnTo>
                <a:cubicBezTo>
                  <a:pt x="4680644" y="1023193"/>
                  <a:pt x="4680644" y="1020713"/>
                  <a:pt x="4680644" y="1015752"/>
                </a:cubicBezTo>
                <a:close/>
                <a:moveTo>
                  <a:pt x="4144863" y="1015752"/>
                </a:moveTo>
                <a:cubicBezTo>
                  <a:pt x="4149824" y="1015752"/>
                  <a:pt x="4152305" y="1018232"/>
                  <a:pt x="4152305" y="1023193"/>
                </a:cubicBezTo>
                <a:lnTo>
                  <a:pt x="4144863" y="1023193"/>
                </a:lnTo>
                <a:close/>
                <a:moveTo>
                  <a:pt x="3906738" y="1015752"/>
                </a:moveTo>
                <a:lnTo>
                  <a:pt x="3899297" y="1023193"/>
                </a:lnTo>
                <a:cubicBezTo>
                  <a:pt x="3899297" y="1028154"/>
                  <a:pt x="3895577" y="1030634"/>
                  <a:pt x="3888135" y="1030634"/>
                </a:cubicBezTo>
                <a:cubicBezTo>
                  <a:pt x="3880693" y="1030634"/>
                  <a:pt x="3874492" y="1030634"/>
                  <a:pt x="3869532" y="1030634"/>
                </a:cubicBezTo>
                <a:cubicBezTo>
                  <a:pt x="3869532" y="1035596"/>
                  <a:pt x="3867051" y="1038076"/>
                  <a:pt x="3862090" y="1038076"/>
                </a:cubicBezTo>
                <a:cubicBezTo>
                  <a:pt x="3857129" y="1038076"/>
                  <a:pt x="3854648" y="1038076"/>
                  <a:pt x="3854648" y="1038076"/>
                </a:cubicBezTo>
                <a:cubicBezTo>
                  <a:pt x="3854648" y="1038076"/>
                  <a:pt x="3853408" y="1039316"/>
                  <a:pt x="3850928" y="1041797"/>
                </a:cubicBezTo>
                <a:cubicBezTo>
                  <a:pt x="3848447" y="1044277"/>
                  <a:pt x="3844727" y="1045517"/>
                  <a:pt x="3839766" y="1045517"/>
                </a:cubicBezTo>
                <a:cubicBezTo>
                  <a:pt x="3839766" y="1045517"/>
                  <a:pt x="3837285" y="1046758"/>
                  <a:pt x="3832325" y="1049238"/>
                </a:cubicBezTo>
                <a:cubicBezTo>
                  <a:pt x="3827363" y="1051718"/>
                  <a:pt x="3822402" y="1055439"/>
                  <a:pt x="3817441" y="1060400"/>
                </a:cubicBezTo>
                <a:cubicBezTo>
                  <a:pt x="3802559" y="1065361"/>
                  <a:pt x="3795118" y="1067841"/>
                  <a:pt x="3795118" y="1067841"/>
                </a:cubicBezTo>
                <a:cubicBezTo>
                  <a:pt x="3790156" y="1067841"/>
                  <a:pt x="3785195" y="1067841"/>
                  <a:pt x="3780235" y="1067841"/>
                </a:cubicBezTo>
                <a:cubicBezTo>
                  <a:pt x="3775273" y="1067841"/>
                  <a:pt x="3770313" y="1069082"/>
                  <a:pt x="3765352" y="1071562"/>
                </a:cubicBezTo>
                <a:cubicBezTo>
                  <a:pt x="3760391" y="1074042"/>
                  <a:pt x="3754190" y="1077763"/>
                  <a:pt x="3746748" y="1082724"/>
                </a:cubicBezTo>
                <a:cubicBezTo>
                  <a:pt x="3739307" y="1087686"/>
                  <a:pt x="3733106" y="1090166"/>
                  <a:pt x="3728145" y="1090166"/>
                </a:cubicBezTo>
                <a:cubicBezTo>
                  <a:pt x="3723183" y="1090166"/>
                  <a:pt x="3718223" y="1091406"/>
                  <a:pt x="3713262" y="1093886"/>
                </a:cubicBezTo>
                <a:cubicBezTo>
                  <a:pt x="3708301" y="1096366"/>
                  <a:pt x="3705820" y="1097607"/>
                  <a:pt x="3705820" y="1097607"/>
                </a:cubicBezTo>
                <a:lnTo>
                  <a:pt x="3698379" y="1105048"/>
                </a:lnTo>
                <a:lnTo>
                  <a:pt x="3668613" y="1127373"/>
                </a:lnTo>
                <a:lnTo>
                  <a:pt x="3638848" y="1127373"/>
                </a:lnTo>
                <a:cubicBezTo>
                  <a:pt x="3633887" y="1132334"/>
                  <a:pt x="3631406" y="1134814"/>
                  <a:pt x="3631406" y="1134814"/>
                </a:cubicBezTo>
                <a:lnTo>
                  <a:pt x="3601641" y="1149697"/>
                </a:lnTo>
                <a:cubicBezTo>
                  <a:pt x="3611562" y="1149697"/>
                  <a:pt x="3623965" y="1147217"/>
                  <a:pt x="3638848" y="1142256"/>
                </a:cubicBezTo>
                <a:cubicBezTo>
                  <a:pt x="3658691" y="1137294"/>
                  <a:pt x="3668613" y="1132334"/>
                  <a:pt x="3668613" y="1127373"/>
                </a:cubicBezTo>
                <a:lnTo>
                  <a:pt x="3683496" y="1127373"/>
                </a:lnTo>
                <a:cubicBezTo>
                  <a:pt x="3688458" y="1127373"/>
                  <a:pt x="3690938" y="1127373"/>
                  <a:pt x="3690938" y="1127373"/>
                </a:cubicBezTo>
                <a:cubicBezTo>
                  <a:pt x="3690938" y="1122411"/>
                  <a:pt x="3690938" y="1119931"/>
                  <a:pt x="3690938" y="1119931"/>
                </a:cubicBezTo>
                <a:cubicBezTo>
                  <a:pt x="3705820" y="1124893"/>
                  <a:pt x="3713262" y="1122411"/>
                  <a:pt x="3713262" y="1112490"/>
                </a:cubicBezTo>
                <a:cubicBezTo>
                  <a:pt x="3713262" y="1107529"/>
                  <a:pt x="3718223" y="1105048"/>
                  <a:pt x="3728145" y="1105048"/>
                </a:cubicBezTo>
                <a:lnTo>
                  <a:pt x="3743028" y="1097607"/>
                </a:lnTo>
                <a:lnTo>
                  <a:pt x="3757910" y="1097607"/>
                </a:lnTo>
                <a:cubicBezTo>
                  <a:pt x="3762872" y="1102568"/>
                  <a:pt x="3770313" y="1102568"/>
                  <a:pt x="3780235" y="1097607"/>
                </a:cubicBezTo>
                <a:cubicBezTo>
                  <a:pt x="3790156" y="1092646"/>
                  <a:pt x="3795118" y="1087686"/>
                  <a:pt x="3795118" y="1082724"/>
                </a:cubicBezTo>
                <a:lnTo>
                  <a:pt x="3802559" y="1075283"/>
                </a:lnTo>
                <a:lnTo>
                  <a:pt x="3817441" y="1067841"/>
                </a:lnTo>
                <a:cubicBezTo>
                  <a:pt x="3817441" y="1062880"/>
                  <a:pt x="3817441" y="1060400"/>
                  <a:pt x="3817441" y="1060400"/>
                </a:cubicBezTo>
                <a:cubicBezTo>
                  <a:pt x="3822402" y="1060400"/>
                  <a:pt x="3824883" y="1062880"/>
                  <a:pt x="3824883" y="1067841"/>
                </a:cubicBezTo>
                <a:cubicBezTo>
                  <a:pt x="3824883" y="1077763"/>
                  <a:pt x="3827363" y="1080244"/>
                  <a:pt x="3832325" y="1075283"/>
                </a:cubicBezTo>
                <a:lnTo>
                  <a:pt x="3839766" y="1060400"/>
                </a:lnTo>
                <a:cubicBezTo>
                  <a:pt x="3839766" y="1055439"/>
                  <a:pt x="3843487" y="1052959"/>
                  <a:pt x="3850928" y="1052959"/>
                </a:cubicBezTo>
                <a:cubicBezTo>
                  <a:pt x="3858370" y="1052959"/>
                  <a:pt x="3863330" y="1054199"/>
                  <a:pt x="3865811" y="1056679"/>
                </a:cubicBezTo>
                <a:cubicBezTo>
                  <a:pt x="3868291" y="1059159"/>
                  <a:pt x="3872012" y="1060400"/>
                  <a:pt x="3876973" y="1060400"/>
                </a:cubicBezTo>
                <a:cubicBezTo>
                  <a:pt x="3881934" y="1060400"/>
                  <a:pt x="3884415" y="1057920"/>
                  <a:pt x="3884415" y="1052959"/>
                </a:cubicBezTo>
                <a:cubicBezTo>
                  <a:pt x="3884415" y="1047997"/>
                  <a:pt x="3886895" y="1045517"/>
                  <a:pt x="3891855" y="1045517"/>
                </a:cubicBezTo>
                <a:lnTo>
                  <a:pt x="3899297" y="1030634"/>
                </a:lnTo>
                <a:cubicBezTo>
                  <a:pt x="3909219" y="1020713"/>
                  <a:pt x="3911699" y="1015752"/>
                  <a:pt x="3906738" y="1015752"/>
                </a:cubicBezTo>
                <a:close/>
                <a:moveTo>
                  <a:pt x="3854648" y="1015752"/>
                </a:moveTo>
                <a:cubicBezTo>
                  <a:pt x="3854648" y="1020713"/>
                  <a:pt x="3852169" y="1023193"/>
                  <a:pt x="3847207" y="1023193"/>
                </a:cubicBezTo>
                <a:cubicBezTo>
                  <a:pt x="3847207" y="1023193"/>
                  <a:pt x="3847207" y="1024434"/>
                  <a:pt x="3847207" y="1026914"/>
                </a:cubicBezTo>
                <a:cubicBezTo>
                  <a:pt x="3847207" y="1029394"/>
                  <a:pt x="3848447" y="1030634"/>
                  <a:pt x="3850928" y="1030634"/>
                </a:cubicBezTo>
                <a:cubicBezTo>
                  <a:pt x="3853408" y="1030634"/>
                  <a:pt x="3855889" y="1029394"/>
                  <a:pt x="3858370" y="1026914"/>
                </a:cubicBezTo>
                <a:cubicBezTo>
                  <a:pt x="3860850" y="1024434"/>
                  <a:pt x="3862090" y="1023193"/>
                  <a:pt x="3862090" y="1023193"/>
                </a:cubicBezTo>
                <a:close/>
                <a:moveTo>
                  <a:pt x="3482578" y="1015752"/>
                </a:moveTo>
                <a:lnTo>
                  <a:pt x="3490019" y="1015752"/>
                </a:lnTo>
                <a:lnTo>
                  <a:pt x="3482578" y="1023193"/>
                </a:lnTo>
                <a:cubicBezTo>
                  <a:pt x="3477618" y="1023193"/>
                  <a:pt x="3475137" y="1023193"/>
                  <a:pt x="3475137" y="1023193"/>
                </a:cubicBezTo>
                <a:close/>
                <a:moveTo>
                  <a:pt x="3244454" y="1015752"/>
                </a:moveTo>
                <a:lnTo>
                  <a:pt x="3251895" y="1015752"/>
                </a:lnTo>
                <a:cubicBezTo>
                  <a:pt x="3232051" y="1025673"/>
                  <a:pt x="3222129" y="1028154"/>
                  <a:pt x="3222129" y="1023193"/>
                </a:cubicBezTo>
                <a:cubicBezTo>
                  <a:pt x="3222129" y="1023193"/>
                  <a:pt x="3224609" y="1021952"/>
                  <a:pt x="3229571" y="1019472"/>
                </a:cubicBezTo>
                <a:cubicBezTo>
                  <a:pt x="3234531" y="1016992"/>
                  <a:pt x="3239492" y="1015752"/>
                  <a:pt x="3244454" y="1015752"/>
                </a:cubicBezTo>
                <a:close/>
                <a:moveTo>
                  <a:pt x="5893593" y="1008310"/>
                </a:moveTo>
                <a:cubicBezTo>
                  <a:pt x="5903515" y="1008310"/>
                  <a:pt x="5908476" y="1008310"/>
                  <a:pt x="5908476" y="1008310"/>
                </a:cubicBezTo>
                <a:cubicBezTo>
                  <a:pt x="5913438" y="1013272"/>
                  <a:pt x="5915918" y="1015752"/>
                  <a:pt x="5915918" y="1015752"/>
                </a:cubicBezTo>
                <a:cubicBezTo>
                  <a:pt x="5915918" y="1015752"/>
                  <a:pt x="5913438" y="1015752"/>
                  <a:pt x="5908476" y="1015752"/>
                </a:cubicBezTo>
                <a:cubicBezTo>
                  <a:pt x="5903515" y="1015752"/>
                  <a:pt x="5901035" y="1014511"/>
                  <a:pt x="5901035" y="1012031"/>
                </a:cubicBezTo>
                <a:cubicBezTo>
                  <a:pt x="5901035" y="1009551"/>
                  <a:pt x="5898555" y="1008310"/>
                  <a:pt x="5893593" y="1008310"/>
                </a:cubicBezTo>
                <a:close/>
                <a:moveTo>
                  <a:pt x="4003477" y="1008310"/>
                </a:moveTo>
                <a:lnTo>
                  <a:pt x="3973711" y="1023193"/>
                </a:lnTo>
                <a:cubicBezTo>
                  <a:pt x="3973711" y="1028154"/>
                  <a:pt x="3978672" y="1030634"/>
                  <a:pt x="3988594" y="1030634"/>
                </a:cubicBezTo>
                <a:lnTo>
                  <a:pt x="3988594" y="1023193"/>
                </a:lnTo>
                <a:lnTo>
                  <a:pt x="3996035" y="1023193"/>
                </a:lnTo>
                <a:cubicBezTo>
                  <a:pt x="3996035" y="1018232"/>
                  <a:pt x="4000996" y="1018232"/>
                  <a:pt x="4010918" y="1023193"/>
                </a:cubicBezTo>
                <a:lnTo>
                  <a:pt x="4018359" y="1008310"/>
                </a:lnTo>
                <a:cubicBezTo>
                  <a:pt x="4013398" y="1008310"/>
                  <a:pt x="4010918" y="1009551"/>
                  <a:pt x="4010918" y="1012031"/>
                </a:cubicBezTo>
                <a:cubicBezTo>
                  <a:pt x="4010918" y="1014511"/>
                  <a:pt x="4008438" y="1013272"/>
                  <a:pt x="4003477" y="1008310"/>
                </a:cubicBezTo>
                <a:close/>
                <a:moveTo>
                  <a:pt x="3869532" y="1008310"/>
                </a:moveTo>
                <a:lnTo>
                  <a:pt x="3876973" y="1015752"/>
                </a:lnTo>
                <a:cubicBezTo>
                  <a:pt x="3881934" y="1015752"/>
                  <a:pt x="3886895" y="1018232"/>
                  <a:pt x="3891855" y="1023193"/>
                </a:cubicBezTo>
                <a:cubicBezTo>
                  <a:pt x="3891855" y="1018232"/>
                  <a:pt x="3889375" y="1015752"/>
                  <a:pt x="3884415" y="1015752"/>
                </a:cubicBezTo>
                <a:cubicBezTo>
                  <a:pt x="3884415" y="1010790"/>
                  <a:pt x="3883174" y="1008310"/>
                  <a:pt x="3880693" y="1008310"/>
                </a:cubicBezTo>
                <a:cubicBezTo>
                  <a:pt x="3878214" y="1008310"/>
                  <a:pt x="3874492" y="1008310"/>
                  <a:pt x="3869532" y="1008310"/>
                </a:cubicBezTo>
                <a:close/>
                <a:moveTo>
                  <a:pt x="3586758" y="1008310"/>
                </a:moveTo>
                <a:cubicBezTo>
                  <a:pt x="3586758" y="1008310"/>
                  <a:pt x="3586758" y="1010790"/>
                  <a:pt x="3586758" y="1015752"/>
                </a:cubicBezTo>
                <a:lnTo>
                  <a:pt x="3594199" y="1008310"/>
                </a:lnTo>
                <a:close/>
                <a:moveTo>
                  <a:pt x="3497461" y="1008310"/>
                </a:moveTo>
                <a:cubicBezTo>
                  <a:pt x="3502422" y="1008310"/>
                  <a:pt x="3506143" y="1008310"/>
                  <a:pt x="3508623" y="1008310"/>
                </a:cubicBezTo>
                <a:cubicBezTo>
                  <a:pt x="3511103" y="1008310"/>
                  <a:pt x="3512344" y="1010790"/>
                  <a:pt x="3512344" y="1015752"/>
                </a:cubicBezTo>
                <a:cubicBezTo>
                  <a:pt x="3512344" y="1020713"/>
                  <a:pt x="3509863" y="1020713"/>
                  <a:pt x="3504902" y="1015752"/>
                </a:cubicBezTo>
                <a:cubicBezTo>
                  <a:pt x="3499941" y="1015752"/>
                  <a:pt x="3497461" y="1013272"/>
                  <a:pt x="3497461" y="1008310"/>
                </a:cubicBezTo>
                <a:close/>
                <a:moveTo>
                  <a:pt x="3143994" y="1008310"/>
                </a:moveTo>
                <a:cubicBezTo>
                  <a:pt x="3146475" y="1008310"/>
                  <a:pt x="3147715" y="1008310"/>
                  <a:pt x="3147715" y="1008310"/>
                </a:cubicBezTo>
                <a:cubicBezTo>
                  <a:pt x="3152675" y="1013272"/>
                  <a:pt x="3151435" y="1018232"/>
                  <a:pt x="3143994" y="1023193"/>
                </a:cubicBezTo>
                <a:cubicBezTo>
                  <a:pt x="3136553" y="1028154"/>
                  <a:pt x="3134072" y="1033114"/>
                  <a:pt x="3136553" y="1038076"/>
                </a:cubicBezTo>
                <a:cubicBezTo>
                  <a:pt x="3139033" y="1043037"/>
                  <a:pt x="3137793" y="1047997"/>
                  <a:pt x="3132832" y="1052959"/>
                </a:cubicBezTo>
                <a:lnTo>
                  <a:pt x="3125391" y="1060400"/>
                </a:lnTo>
                <a:lnTo>
                  <a:pt x="3125391" y="1052959"/>
                </a:lnTo>
                <a:lnTo>
                  <a:pt x="3125391" y="1030634"/>
                </a:lnTo>
                <a:cubicBezTo>
                  <a:pt x="3120431" y="1035596"/>
                  <a:pt x="3117949" y="1038076"/>
                  <a:pt x="3117949" y="1038076"/>
                </a:cubicBezTo>
                <a:cubicBezTo>
                  <a:pt x="3112988" y="1038076"/>
                  <a:pt x="3108027" y="1038076"/>
                  <a:pt x="3103067" y="1038076"/>
                </a:cubicBezTo>
                <a:cubicBezTo>
                  <a:pt x="3103067" y="1033114"/>
                  <a:pt x="3103067" y="1030634"/>
                  <a:pt x="3103067" y="1030634"/>
                </a:cubicBezTo>
                <a:cubicBezTo>
                  <a:pt x="3103067" y="1030634"/>
                  <a:pt x="3101826" y="1031875"/>
                  <a:pt x="3099346" y="1034355"/>
                </a:cubicBezTo>
                <a:cubicBezTo>
                  <a:pt x="3096866" y="1036835"/>
                  <a:pt x="3093144" y="1038076"/>
                  <a:pt x="3088184" y="1038076"/>
                </a:cubicBezTo>
                <a:cubicBezTo>
                  <a:pt x="3088184" y="1038076"/>
                  <a:pt x="3088184" y="1036835"/>
                  <a:pt x="3088184" y="1034355"/>
                </a:cubicBezTo>
                <a:cubicBezTo>
                  <a:pt x="3088184" y="1031875"/>
                  <a:pt x="3088184" y="1030634"/>
                  <a:pt x="3088184" y="1030634"/>
                </a:cubicBezTo>
                <a:cubicBezTo>
                  <a:pt x="3093144" y="1030634"/>
                  <a:pt x="3096866" y="1029394"/>
                  <a:pt x="3099346" y="1026914"/>
                </a:cubicBezTo>
                <a:cubicBezTo>
                  <a:pt x="3101826" y="1024434"/>
                  <a:pt x="3110508" y="1020713"/>
                  <a:pt x="3125391" y="1015752"/>
                </a:cubicBezTo>
                <a:cubicBezTo>
                  <a:pt x="3135313" y="1010790"/>
                  <a:pt x="3141513" y="1008310"/>
                  <a:pt x="3143994" y="1008310"/>
                </a:cubicBezTo>
                <a:close/>
                <a:moveTo>
                  <a:pt x="2619375" y="1008310"/>
                </a:moveTo>
                <a:lnTo>
                  <a:pt x="2619375" y="1015752"/>
                </a:lnTo>
                <a:lnTo>
                  <a:pt x="2611933" y="1015752"/>
                </a:lnTo>
                <a:cubicBezTo>
                  <a:pt x="2611933" y="1015752"/>
                  <a:pt x="2614414" y="1013272"/>
                  <a:pt x="2619375" y="1008310"/>
                </a:cubicBezTo>
                <a:close/>
                <a:moveTo>
                  <a:pt x="2358926" y="1008310"/>
                </a:moveTo>
                <a:cubicBezTo>
                  <a:pt x="2358926" y="1013272"/>
                  <a:pt x="2362646" y="1015752"/>
                  <a:pt x="2370088" y="1015752"/>
                </a:cubicBezTo>
                <a:cubicBezTo>
                  <a:pt x="2377529" y="1015752"/>
                  <a:pt x="2383731" y="1015752"/>
                  <a:pt x="2388691" y="1015752"/>
                </a:cubicBezTo>
                <a:lnTo>
                  <a:pt x="2373810" y="1030634"/>
                </a:lnTo>
                <a:cubicBezTo>
                  <a:pt x="2373810" y="1030634"/>
                  <a:pt x="2372568" y="1029394"/>
                  <a:pt x="2370088" y="1026914"/>
                </a:cubicBezTo>
                <a:cubicBezTo>
                  <a:pt x="2367608" y="1024434"/>
                  <a:pt x="2366367" y="1023193"/>
                  <a:pt x="2366367" y="1023193"/>
                </a:cubicBezTo>
                <a:cubicBezTo>
                  <a:pt x="2361406" y="1023193"/>
                  <a:pt x="2358926" y="1018232"/>
                  <a:pt x="2358926" y="1008310"/>
                </a:cubicBezTo>
                <a:close/>
                <a:moveTo>
                  <a:pt x="5261074" y="1000869"/>
                </a:moveTo>
                <a:lnTo>
                  <a:pt x="5268515" y="1008310"/>
                </a:lnTo>
                <a:lnTo>
                  <a:pt x="5268515" y="1000869"/>
                </a:lnTo>
                <a:cubicBezTo>
                  <a:pt x="5268515" y="1000869"/>
                  <a:pt x="5266035" y="1000869"/>
                  <a:pt x="5261074" y="1000869"/>
                </a:cubicBezTo>
                <a:close/>
                <a:moveTo>
                  <a:pt x="4025801" y="1000869"/>
                </a:moveTo>
                <a:lnTo>
                  <a:pt x="4025801" y="1008310"/>
                </a:lnTo>
                <a:cubicBezTo>
                  <a:pt x="4025801" y="1008310"/>
                  <a:pt x="4027041" y="1009551"/>
                  <a:pt x="4029522" y="1012031"/>
                </a:cubicBezTo>
                <a:cubicBezTo>
                  <a:pt x="4032002" y="1014511"/>
                  <a:pt x="4033242" y="1013272"/>
                  <a:pt x="4033242" y="1008310"/>
                </a:cubicBezTo>
                <a:cubicBezTo>
                  <a:pt x="4033242" y="1008310"/>
                  <a:pt x="4030762" y="1005830"/>
                  <a:pt x="4025801" y="1000869"/>
                </a:cubicBezTo>
                <a:close/>
                <a:moveTo>
                  <a:pt x="3847207" y="1000869"/>
                </a:moveTo>
                <a:lnTo>
                  <a:pt x="3839766" y="1008310"/>
                </a:lnTo>
                <a:lnTo>
                  <a:pt x="3847207" y="1008310"/>
                </a:lnTo>
                <a:close/>
                <a:moveTo>
                  <a:pt x="3810000" y="1000869"/>
                </a:moveTo>
                <a:lnTo>
                  <a:pt x="3802559" y="1015752"/>
                </a:lnTo>
                <a:cubicBezTo>
                  <a:pt x="3812480" y="1020713"/>
                  <a:pt x="3819922" y="1020713"/>
                  <a:pt x="3824883" y="1015752"/>
                </a:cubicBezTo>
                <a:lnTo>
                  <a:pt x="3817441" y="1008310"/>
                </a:lnTo>
                <a:lnTo>
                  <a:pt x="3810000" y="1008310"/>
                </a:lnTo>
                <a:cubicBezTo>
                  <a:pt x="3810000" y="1003349"/>
                  <a:pt x="3810000" y="1000869"/>
                  <a:pt x="3810000" y="1000869"/>
                </a:cubicBezTo>
                <a:close/>
                <a:moveTo>
                  <a:pt x="3705820" y="1000869"/>
                </a:moveTo>
                <a:lnTo>
                  <a:pt x="3705820" y="1008310"/>
                </a:lnTo>
                <a:lnTo>
                  <a:pt x="3698379" y="1015752"/>
                </a:lnTo>
                <a:cubicBezTo>
                  <a:pt x="3693418" y="1015752"/>
                  <a:pt x="3690938" y="1018232"/>
                  <a:pt x="3690938" y="1023193"/>
                </a:cubicBezTo>
                <a:cubicBezTo>
                  <a:pt x="3690938" y="1028154"/>
                  <a:pt x="3688458" y="1028154"/>
                  <a:pt x="3683496" y="1023193"/>
                </a:cubicBezTo>
                <a:lnTo>
                  <a:pt x="3683496" y="1030634"/>
                </a:lnTo>
                <a:lnTo>
                  <a:pt x="3690938" y="1038076"/>
                </a:lnTo>
                <a:cubicBezTo>
                  <a:pt x="3695898" y="1043037"/>
                  <a:pt x="3698379" y="1045517"/>
                  <a:pt x="3698379" y="1045517"/>
                </a:cubicBezTo>
                <a:lnTo>
                  <a:pt x="3698379" y="1038076"/>
                </a:lnTo>
                <a:cubicBezTo>
                  <a:pt x="3693418" y="1033114"/>
                  <a:pt x="3693418" y="1030634"/>
                  <a:pt x="3698379" y="1030634"/>
                </a:cubicBezTo>
                <a:cubicBezTo>
                  <a:pt x="3703340" y="1030634"/>
                  <a:pt x="3705820" y="1030634"/>
                  <a:pt x="3705820" y="1030634"/>
                </a:cubicBezTo>
                <a:lnTo>
                  <a:pt x="3713262" y="1030634"/>
                </a:lnTo>
                <a:lnTo>
                  <a:pt x="3720703" y="1023193"/>
                </a:lnTo>
                <a:cubicBezTo>
                  <a:pt x="3720703" y="1013272"/>
                  <a:pt x="3718223" y="1007070"/>
                  <a:pt x="3713262" y="1004589"/>
                </a:cubicBezTo>
                <a:cubicBezTo>
                  <a:pt x="3708301" y="1002109"/>
                  <a:pt x="3705820" y="1000869"/>
                  <a:pt x="3705820" y="1000869"/>
                </a:cubicBezTo>
                <a:close/>
                <a:moveTo>
                  <a:pt x="3519785" y="1000869"/>
                </a:moveTo>
                <a:lnTo>
                  <a:pt x="3527226" y="1008310"/>
                </a:lnTo>
                <a:cubicBezTo>
                  <a:pt x="3522265" y="1013272"/>
                  <a:pt x="3519785" y="1015752"/>
                  <a:pt x="3519785" y="1015752"/>
                </a:cubicBezTo>
                <a:cubicBezTo>
                  <a:pt x="3519785" y="1010790"/>
                  <a:pt x="3519785" y="1008310"/>
                  <a:pt x="3519785" y="1008310"/>
                </a:cubicBezTo>
                <a:cubicBezTo>
                  <a:pt x="3519785" y="1003349"/>
                  <a:pt x="3519785" y="1000869"/>
                  <a:pt x="3519785" y="1000869"/>
                </a:cubicBezTo>
                <a:close/>
                <a:moveTo>
                  <a:pt x="3467695" y="1000869"/>
                </a:moveTo>
                <a:cubicBezTo>
                  <a:pt x="3472656" y="1000869"/>
                  <a:pt x="3475137" y="1000869"/>
                  <a:pt x="3475137" y="1000869"/>
                </a:cubicBezTo>
                <a:cubicBezTo>
                  <a:pt x="3475137" y="1000869"/>
                  <a:pt x="3473896" y="1002109"/>
                  <a:pt x="3471416" y="1004589"/>
                </a:cubicBezTo>
                <a:cubicBezTo>
                  <a:pt x="3468936" y="1007070"/>
                  <a:pt x="3467695" y="1007070"/>
                  <a:pt x="3467695" y="1004589"/>
                </a:cubicBezTo>
                <a:cubicBezTo>
                  <a:pt x="3467695" y="1002109"/>
                  <a:pt x="3467695" y="1000869"/>
                  <a:pt x="3467695" y="1000869"/>
                </a:cubicBezTo>
                <a:close/>
                <a:moveTo>
                  <a:pt x="3452812" y="1000869"/>
                </a:moveTo>
                <a:cubicBezTo>
                  <a:pt x="3457774" y="1005830"/>
                  <a:pt x="3460255" y="1008310"/>
                  <a:pt x="3460255" y="1008310"/>
                </a:cubicBezTo>
                <a:lnTo>
                  <a:pt x="3452812" y="1008310"/>
                </a:lnTo>
                <a:cubicBezTo>
                  <a:pt x="3452812" y="1003349"/>
                  <a:pt x="3452812" y="1000869"/>
                  <a:pt x="3452812" y="1000869"/>
                </a:cubicBezTo>
                <a:close/>
                <a:moveTo>
                  <a:pt x="3222129" y="1000869"/>
                </a:moveTo>
                <a:cubicBezTo>
                  <a:pt x="3222129" y="1000869"/>
                  <a:pt x="3224609" y="1000869"/>
                  <a:pt x="3229571" y="1000869"/>
                </a:cubicBezTo>
                <a:lnTo>
                  <a:pt x="3222129" y="1008310"/>
                </a:lnTo>
                <a:close/>
                <a:moveTo>
                  <a:pt x="2728205" y="999008"/>
                </a:moveTo>
                <a:cubicBezTo>
                  <a:pt x="2731306" y="999008"/>
                  <a:pt x="2734717" y="999629"/>
                  <a:pt x="2738437" y="1000869"/>
                </a:cubicBezTo>
                <a:lnTo>
                  <a:pt x="2730997" y="1008310"/>
                </a:lnTo>
                <a:cubicBezTo>
                  <a:pt x="2716113" y="1018232"/>
                  <a:pt x="2708672" y="1020713"/>
                  <a:pt x="2708672" y="1015752"/>
                </a:cubicBezTo>
                <a:cubicBezTo>
                  <a:pt x="2712392" y="1004589"/>
                  <a:pt x="2718904" y="999008"/>
                  <a:pt x="2728205" y="999008"/>
                </a:cubicBezTo>
                <a:close/>
                <a:moveTo>
                  <a:pt x="4055566" y="993427"/>
                </a:moveTo>
                <a:lnTo>
                  <a:pt x="4040684" y="1000869"/>
                </a:lnTo>
                <a:lnTo>
                  <a:pt x="4048125" y="1023193"/>
                </a:lnTo>
                <a:lnTo>
                  <a:pt x="4048125" y="1015752"/>
                </a:lnTo>
                <a:cubicBezTo>
                  <a:pt x="4048125" y="1015752"/>
                  <a:pt x="4048125" y="1014511"/>
                  <a:pt x="4048125" y="1012031"/>
                </a:cubicBezTo>
                <a:cubicBezTo>
                  <a:pt x="4048125" y="1009551"/>
                  <a:pt x="4050605" y="1005830"/>
                  <a:pt x="4055566" y="1000869"/>
                </a:cubicBezTo>
                <a:cubicBezTo>
                  <a:pt x="4055566" y="995907"/>
                  <a:pt x="4055566" y="993427"/>
                  <a:pt x="4055566" y="993427"/>
                </a:cubicBezTo>
                <a:close/>
                <a:moveTo>
                  <a:pt x="3862090" y="993427"/>
                </a:moveTo>
                <a:cubicBezTo>
                  <a:pt x="3862090" y="998389"/>
                  <a:pt x="3863330" y="1000869"/>
                  <a:pt x="3865811" y="1000869"/>
                </a:cubicBezTo>
                <a:cubicBezTo>
                  <a:pt x="3868291" y="1000869"/>
                  <a:pt x="3870772" y="1000869"/>
                  <a:pt x="3873252" y="1000869"/>
                </a:cubicBezTo>
                <a:cubicBezTo>
                  <a:pt x="3875733" y="1000869"/>
                  <a:pt x="3876973" y="998389"/>
                  <a:pt x="3876973" y="993427"/>
                </a:cubicBezTo>
                <a:close/>
                <a:moveTo>
                  <a:pt x="3735586" y="993427"/>
                </a:moveTo>
                <a:cubicBezTo>
                  <a:pt x="3735586" y="998389"/>
                  <a:pt x="3733106" y="1000869"/>
                  <a:pt x="3728145" y="1000869"/>
                </a:cubicBezTo>
                <a:cubicBezTo>
                  <a:pt x="3728145" y="1010790"/>
                  <a:pt x="3730625" y="1013272"/>
                  <a:pt x="3735586" y="1008310"/>
                </a:cubicBezTo>
                <a:lnTo>
                  <a:pt x="3743028" y="1000869"/>
                </a:lnTo>
                <a:cubicBezTo>
                  <a:pt x="3738066" y="1000869"/>
                  <a:pt x="3735586" y="998389"/>
                  <a:pt x="3735586" y="993427"/>
                </a:cubicBezTo>
                <a:close/>
                <a:moveTo>
                  <a:pt x="2336601" y="993427"/>
                </a:moveTo>
                <a:lnTo>
                  <a:pt x="2344043" y="993427"/>
                </a:lnTo>
                <a:cubicBezTo>
                  <a:pt x="2344043" y="993427"/>
                  <a:pt x="2341563" y="995907"/>
                  <a:pt x="2336601" y="1000869"/>
                </a:cubicBezTo>
                <a:lnTo>
                  <a:pt x="2329160" y="1000869"/>
                </a:lnTo>
                <a:cubicBezTo>
                  <a:pt x="2329160" y="1000869"/>
                  <a:pt x="2331641" y="998389"/>
                  <a:pt x="2336601" y="993427"/>
                </a:cubicBezTo>
                <a:close/>
                <a:moveTo>
                  <a:pt x="2135684" y="993427"/>
                </a:moveTo>
                <a:lnTo>
                  <a:pt x="2135684" y="1000869"/>
                </a:lnTo>
                <a:cubicBezTo>
                  <a:pt x="2130723" y="1010790"/>
                  <a:pt x="2125762" y="1015752"/>
                  <a:pt x="2120801" y="1015752"/>
                </a:cubicBezTo>
                <a:lnTo>
                  <a:pt x="2128242" y="1000869"/>
                </a:lnTo>
                <a:cubicBezTo>
                  <a:pt x="2133203" y="995907"/>
                  <a:pt x="2135684" y="993427"/>
                  <a:pt x="2135684" y="993427"/>
                </a:cubicBezTo>
                <a:close/>
                <a:moveTo>
                  <a:pt x="3436999" y="991102"/>
                </a:moveTo>
                <a:cubicBezTo>
                  <a:pt x="3442580" y="990172"/>
                  <a:pt x="3445371" y="993428"/>
                  <a:pt x="3445371" y="1000869"/>
                </a:cubicBezTo>
                <a:cubicBezTo>
                  <a:pt x="3445371" y="1010790"/>
                  <a:pt x="3444131" y="1015752"/>
                  <a:pt x="3441650" y="1015752"/>
                </a:cubicBezTo>
                <a:cubicBezTo>
                  <a:pt x="3439170" y="1015752"/>
                  <a:pt x="3437930" y="1013272"/>
                  <a:pt x="3437930" y="1008310"/>
                </a:cubicBezTo>
                <a:lnTo>
                  <a:pt x="3437930" y="1000869"/>
                </a:lnTo>
                <a:cubicBezTo>
                  <a:pt x="3432969" y="995907"/>
                  <a:pt x="3430488" y="993427"/>
                  <a:pt x="3430488" y="993427"/>
                </a:cubicBezTo>
                <a:cubicBezTo>
                  <a:pt x="3432969" y="992187"/>
                  <a:pt x="3435140" y="991412"/>
                  <a:pt x="3436999" y="991102"/>
                </a:cubicBezTo>
                <a:close/>
                <a:moveTo>
                  <a:pt x="4291831" y="989707"/>
                </a:moveTo>
                <a:cubicBezTo>
                  <a:pt x="4285630" y="989707"/>
                  <a:pt x="4276329" y="990947"/>
                  <a:pt x="4263926" y="993427"/>
                </a:cubicBezTo>
                <a:lnTo>
                  <a:pt x="4263926" y="1000869"/>
                </a:lnTo>
                <a:cubicBezTo>
                  <a:pt x="4263926" y="1000869"/>
                  <a:pt x="4265166" y="1000869"/>
                  <a:pt x="4267647" y="1000869"/>
                </a:cubicBezTo>
                <a:cubicBezTo>
                  <a:pt x="4270127" y="1000869"/>
                  <a:pt x="4271367" y="1003349"/>
                  <a:pt x="4271367" y="1008310"/>
                </a:cubicBezTo>
                <a:lnTo>
                  <a:pt x="4263926" y="1008310"/>
                </a:lnTo>
                <a:lnTo>
                  <a:pt x="4271367" y="1015752"/>
                </a:lnTo>
                <a:cubicBezTo>
                  <a:pt x="4276329" y="1010790"/>
                  <a:pt x="4281289" y="1005830"/>
                  <a:pt x="4286250" y="1000869"/>
                </a:cubicBezTo>
                <a:cubicBezTo>
                  <a:pt x="4286250" y="995907"/>
                  <a:pt x="4288730" y="993427"/>
                  <a:pt x="4293691" y="993427"/>
                </a:cubicBezTo>
                <a:cubicBezTo>
                  <a:pt x="4298652" y="993427"/>
                  <a:pt x="4301133" y="993427"/>
                  <a:pt x="4301133" y="993427"/>
                </a:cubicBezTo>
                <a:cubicBezTo>
                  <a:pt x="4301133" y="990947"/>
                  <a:pt x="4298032" y="989707"/>
                  <a:pt x="4291831" y="989707"/>
                </a:cubicBezTo>
                <a:close/>
                <a:moveTo>
                  <a:pt x="5685234" y="985986"/>
                </a:moveTo>
                <a:cubicBezTo>
                  <a:pt x="5690195" y="985986"/>
                  <a:pt x="5693916" y="985986"/>
                  <a:pt x="5696396" y="985986"/>
                </a:cubicBezTo>
                <a:cubicBezTo>
                  <a:pt x="5698876" y="985986"/>
                  <a:pt x="5700117" y="985986"/>
                  <a:pt x="5700117" y="985986"/>
                </a:cubicBezTo>
                <a:lnTo>
                  <a:pt x="5707558" y="985986"/>
                </a:lnTo>
                <a:cubicBezTo>
                  <a:pt x="5707558" y="990947"/>
                  <a:pt x="5707558" y="993427"/>
                  <a:pt x="5707558" y="993427"/>
                </a:cubicBezTo>
                <a:lnTo>
                  <a:pt x="5700117" y="993427"/>
                </a:lnTo>
                <a:cubicBezTo>
                  <a:pt x="5685234" y="993427"/>
                  <a:pt x="5677793" y="992187"/>
                  <a:pt x="5677793" y="989707"/>
                </a:cubicBezTo>
                <a:cubicBezTo>
                  <a:pt x="5677793" y="987227"/>
                  <a:pt x="5680273" y="985986"/>
                  <a:pt x="5685234" y="985986"/>
                </a:cubicBezTo>
                <a:close/>
                <a:moveTo>
                  <a:pt x="5491758" y="985986"/>
                </a:moveTo>
                <a:lnTo>
                  <a:pt x="5491758" y="993427"/>
                </a:lnTo>
                <a:cubicBezTo>
                  <a:pt x="5491758" y="993427"/>
                  <a:pt x="5490517" y="992187"/>
                  <a:pt x="5488037" y="989707"/>
                </a:cubicBezTo>
                <a:cubicBezTo>
                  <a:pt x="5485557" y="987227"/>
                  <a:pt x="5486796" y="985986"/>
                  <a:pt x="5491758" y="985986"/>
                </a:cubicBezTo>
                <a:close/>
                <a:moveTo>
                  <a:pt x="4085332" y="985986"/>
                </a:moveTo>
                <a:cubicBezTo>
                  <a:pt x="4085332" y="990947"/>
                  <a:pt x="4084092" y="993427"/>
                  <a:pt x="4081611" y="993427"/>
                </a:cubicBezTo>
                <a:cubicBezTo>
                  <a:pt x="4079131" y="993427"/>
                  <a:pt x="4077891" y="995907"/>
                  <a:pt x="4077891" y="1000869"/>
                </a:cubicBezTo>
                <a:lnTo>
                  <a:pt x="4070449" y="993427"/>
                </a:lnTo>
                <a:cubicBezTo>
                  <a:pt x="4070449" y="993427"/>
                  <a:pt x="4070449" y="994668"/>
                  <a:pt x="4070449" y="997148"/>
                </a:cubicBezTo>
                <a:cubicBezTo>
                  <a:pt x="4070449" y="999628"/>
                  <a:pt x="4070449" y="1003349"/>
                  <a:pt x="4070449" y="1008310"/>
                </a:cubicBezTo>
                <a:cubicBezTo>
                  <a:pt x="4070449" y="1003349"/>
                  <a:pt x="4072930" y="1003349"/>
                  <a:pt x="4077891" y="1008310"/>
                </a:cubicBezTo>
                <a:lnTo>
                  <a:pt x="4085332" y="1000869"/>
                </a:lnTo>
                <a:close/>
                <a:moveTo>
                  <a:pt x="4033242" y="985986"/>
                </a:moveTo>
                <a:lnTo>
                  <a:pt x="4040684" y="993427"/>
                </a:lnTo>
                <a:lnTo>
                  <a:pt x="4040684" y="985986"/>
                </a:lnTo>
                <a:cubicBezTo>
                  <a:pt x="4040684" y="985986"/>
                  <a:pt x="4038203" y="985986"/>
                  <a:pt x="4033242" y="985986"/>
                </a:cubicBezTo>
                <a:close/>
                <a:moveTo>
                  <a:pt x="3988594" y="985986"/>
                </a:moveTo>
                <a:cubicBezTo>
                  <a:pt x="3983633" y="985986"/>
                  <a:pt x="3982393" y="988466"/>
                  <a:pt x="3984874" y="993427"/>
                </a:cubicBezTo>
                <a:cubicBezTo>
                  <a:pt x="3987353" y="998389"/>
                  <a:pt x="3989834" y="1000869"/>
                  <a:pt x="3992314" y="1000869"/>
                </a:cubicBezTo>
                <a:cubicBezTo>
                  <a:pt x="3994795" y="1000869"/>
                  <a:pt x="3996035" y="998389"/>
                  <a:pt x="3996035" y="993427"/>
                </a:cubicBezTo>
                <a:cubicBezTo>
                  <a:pt x="3991075" y="993427"/>
                  <a:pt x="3988594" y="992187"/>
                  <a:pt x="3988594" y="989707"/>
                </a:cubicBezTo>
                <a:cubicBezTo>
                  <a:pt x="3988594" y="987227"/>
                  <a:pt x="3988594" y="985986"/>
                  <a:pt x="3988594" y="985986"/>
                </a:cubicBezTo>
                <a:close/>
                <a:moveTo>
                  <a:pt x="4113238" y="982265"/>
                </a:moveTo>
                <a:cubicBezTo>
                  <a:pt x="4111997" y="982265"/>
                  <a:pt x="4110137" y="983505"/>
                  <a:pt x="4107656" y="985986"/>
                </a:cubicBezTo>
                <a:lnTo>
                  <a:pt x="4115098" y="993427"/>
                </a:lnTo>
                <a:cubicBezTo>
                  <a:pt x="4115098" y="993427"/>
                  <a:pt x="4115098" y="990947"/>
                  <a:pt x="4115098" y="985986"/>
                </a:cubicBezTo>
                <a:cubicBezTo>
                  <a:pt x="4115098" y="983505"/>
                  <a:pt x="4114478" y="982265"/>
                  <a:pt x="4113238" y="982265"/>
                </a:cubicBezTo>
                <a:close/>
                <a:moveTo>
                  <a:pt x="5230378" y="981335"/>
                </a:moveTo>
                <a:cubicBezTo>
                  <a:pt x="5229758" y="980715"/>
                  <a:pt x="5228828" y="981025"/>
                  <a:pt x="5227588" y="982265"/>
                </a:cubicBezTo>
                <a:cubicBezTo>
                  <a:pt x="5225108" y="984745"/>
                  <a:pt x="5223867" y="985986"/>
                  <a:pt x="5223867" y="985986"/>
                </a:cubicBezTo>
                <a:lnTo>
                  <a:pt x="5231308" y="985986"/>
                </a:lnTo>
                <a:cubicBezTo>
                  <a:pt x="5231308" y="983505"/>
                  <a:pt x="5230998" y="981955"/>
                  <a:pt x="5230378" y="981335"/>
                </a:cubicBezTo>
                <a:close/>
                <a:moveTo>
                  <a:pt x="5603379" y="978545"/>
                </a:moveTo>
                <a:cubicBezTo>
                  <a:pt x="5608340" y="983506"/>
                  <a:pt x="5610820" y="985986"/>
                  <a:pt x="5610820" y="985986"/>
                </a:cubicBezTo>
                <a:cubicBezTo>
                  <a:pt x="5610820" y="985986"/>
                  <a:pt x="5608340" y="985986"/>
                  <a:pt x="5603379" y="985986"/>
                </a:cubicBezTo>
                <a:cubicBezTo>
                  <a:pt x="5603379" y="981025"/>
                  <a:pt x="5603379" y="978545"/>
                  <a:pt x="5603379" y="978545"/>
                </a:cubicBezTo>
                <a:close/>
                <a:moveTo>
                  <a:pt x="5305722" y="978545"/>
                </a:moveTo>
                <a:lnTo>
                  <a:pt x="5298281" y="985986"/>
                </a:lnTo>
                <a:lnTo>
                  <a:pt x="5305722" y="985986"/>
                </a:lnTo>
                <a:close/>
                <a:moveTo>
                  <a:pt x="3757910" y="978545"/>
                </a:moveTo>
                <a:cubicBezTo>
                  <a:pt x="3757910" y="983506"/>
                  <a:pt x="3757910" y="985986"/>
                  <a:pt x="3757910" y="985986"/>
                </a:cubicBezTo>
                <a:cubicBezTo>
                  <a:pt x="3757910" y="985986"/>
                  <a:pt x="3760391" y="985986"/>
                  <a:pt x="3765352" y="985986"/>
                </a:cubicBezTo>
                <a:lnTo>
                  <a:pt x="3772793" y="978545"/>
                </a:lnTo>
                <a:close/>
                <a:moveTo>
                  <a:pt x="3348633" y="978545"/>
                </a:moveTo>
                <a:lnTo>
                  <a:pt x="3341191" y="985986"/>
                </a:lnTo>
                <a:cubicBezTo>
                  <a:pt x="3341191" y="985986"/>
                  <a:pt x="3341191" y="984745"/>
                  <a:pt x="3341191" y="982265"/>
                </a:cubicBezTo>
                <a:cubicBezTo>
                  <a:pt x="3341191" y="979785"/>
                  <a:pt x="3343672" y="978545"/>
                  <a:pt x="3348633" y="978545"/>
                </a:cubicBezTo>
                <a:close/>
                <a:moveTo>
                  <a:pt x="2388691" y="978545"/>
                </a:moveTo>
                <a:cubicBezTo>
                  <a:pt x="2393653" y="978545"/>
                  <a:pt x="2396133" y="978545"/>
                  <a:pt x="2396133" y="978545"/>
                </a:cubicBezTo>
                <a:lnTo>
                  <a:pt x="2388691" y="985986"/>
                </a:lnTo>
                <a:close/>
                <a:moveTo>
                  <a:pt x="2568216" y="973894"/>
                </a:moveTo>
                <a:cubicBezTo>
                  <a:pt x="2570076" y="974514"/>
                  <a:pt x="2572247" y="976064"/>
                  <a:pt x="2574726" y="978545"/>
                </a:cubicBezTo>
                <a:lnTo>
                  <a:pt x="2567285" y="993427"/>
                </a:lnTo>
                <a:lnTo>
                  <a:pt x="2559844" y="985986"/>
                </a:lnTo>
                <a:cubicBezTo>
                  <a:pt x="2559844" y="981025"/>
                  <a:pt x="2561084" y="977304"/>
                  <a:pt x="2563565" y="974824"/>
                </a:cubicBezTo>
                <a:cubicBezTo>
                  <a:pt x="2564805" y="973584"/>
                  <a:pt x="2566355" y="973274"/>
                  <a:pt x="2568216" y="973894"/>
                </a:cubicBezTo>
                <a:close/>
                <a:moveTo>
                  <a:pt x="5804297" y="971103"/>
                </a:moveTo>
                <a:cubicBezTo>
                  <a:pt x="5809258" y="971103"/>
                  <a:pt x="5811738" y="973583"/>
                  <a:pt x="5811738" y="978545"/>
                </a:cubicBezTo>
                <a:cubicBezTo>
                  <a:pt x="5806777" y="978545"/>
                  <a:pt x="5804297" y="978545"/>
                  <a:pt x="5804297" y="978545"/>
                </a:cubicBezTo>
                <a:close/>
                <a:moveTo>
                  <a:pt x="5633144" y="971103"/>
                </a:moveTo>
                <a:lnTo>
                  <a:pt x="5640586" y="978545"/>
                </a:lnTo>
                <a:lnTo>
                  <a:pt x="5633144" y="978545"/>
                </a:lnTo>
                <a:cubicBezTo>
                  <a:pt x="5628183" y="978545"/>
                  <a:pt x="5624462" y="978545"/>
                  <a:pt x="5621982" y="978545"/>
                </a:cubicBezTo>
                <a:cubicBezTo>
                  <a:pt x="5619502" y="978545"/>
                  <a:pt x="5618261" y="978545"/>
                  <a:pt x="5618261" y="978545"/>
                </a:cubicBezTo>
                <a:close/>
                <a:moveTo>
                  <a:pt x="5528965" y="971103"/>
                </a:moveTo>
                <a:lnTo>
                  <a:pt x="5521523" y="978545"/>
                </a:lnTo>
                <a:cubicBezTo>
                  <a:pt x="5521523" y="983506"/>
                  <a:pt x="5524003" y="983506"/>
                  <a:pt x="5528965" y="978545"/>
                </a:cubicBezTo>
                <a:cubicBezTo>
                  <a:pt x="5528965" y="978545"/>
                  <a:pt x="5528965" y="977304"/>
                  <a:pt x="5528965" y="974824"/>
                </a:cubicBezTo>
                <a:cubicBezTo>
                  <a:pt x="5528965" y="972344"/>
                  <a:pt x="5528965" y="971103"/>
                  <a:pt x="5528965" y="971103"/>
                </a:cubicBezTo>
                <a:close/>
                <a:moveTo>
                  <a:pt x="4799707" y="971103"/>
                </a:moveTo>
                <a:lnTo>
                  <a:pt x="4799707" y="978545"/>
                </a:lnTo>
                <a:cubicBezTo>
                  <a:pt x="4804668" y="978545"/>
                  <a:pt x="4807148" y="976064"/>
                  <a:pt x="4807148" y="971103"/>
                </a:cubicBezTo>
                <a:cubicBezTo>
                  <a:pt x="4802187" y="971103"/>
                  <a:pt x="4799707" y="971103"/>
                  <a:pt x="4799707" y="971103"/>
                </a:cubicBezTo>
                <a:close/>
                <a:moveTo>
                  <a:pt x="4427636" y="971103"/>
                </a:moveTo>
                <a:cubicBezTo>
                  <a:pt x="4427636" y="976064"/>
                  <a:pt x="4427636" y="978545"/>
                  <a:pt x="4427636" y="978545"/>
                </a:cubicBezTo>
                <a:cubicBezTo>
                  <a:pt x="4422676" y="978545"/>
                  <a:pt x="4421436" y="977304"/>
                  <a:pt x="4423916" y="974824"/>
                </a:cubicBezTo>
                <a:cubicBezTo>
                  <a:pt x="4426396" y="972344"/>
                  <a:pt x="4427636" y="971103"/>
                  <a:pt x="4427636" y="971103"/>
                </a:cubicBezTo>
                <a:close/>
                <a:moveTo>
                  <a:pt x="3720703" y="971103"/>
                </a:moveTo>
                <a:cubicBezTo>
                  <a:pt x="3715742" y="976064"/>
                  <a:pt x="3710781" y="978545"/>
                  <a:pt x="3705820" y="978545"/>
                </a:cubicBezTo>
                <a:cubicBezTo>
                  <a:pt x="3710781" y="978545"/>
                  <a:pt x="3715742" y="978545"/>
                  <a:pt x="3720703" y="978545"/>
                </a:cubicBezTo>
                <a:close/>
                <a:moveTo>
                  <a:pt x="3356074" y="971103"/>
                </a:moveTo>
                <a:cubicBezTo>
                  <a:pt x="3356074" y="971103"/>
                  <a:pt x="3358555" y="971103"/>
                  <a:pt x="3363516" y="971103"/>
                </a:cubicBezTo>
                <a:cubicBezTo>
                  <a:pt x="3363516" y="971103"/>
                  <a:pt x="3365996" y="971103"/>
                  <a:pt x="3370958" y="971103"/>
                </a:cubicBezTo>
                <a:cubicBezTo>
                  <a:pt x="3370958" y="976064"/>
                  <a:pt x="3368476" y="978545"/>
                  <a:pt x="3363516" y="978545"/>
                </a:cubicBezTo>
                <a:cubicBezTo>
                  <a:pt x="3358555" y="973583"/>
                  <a:pt x="3356074" y="971103"/>
                  <a:pt x="3356074" y="971103"/>
                </a:cubicBezTo>
                <a:close/>
                <a:moveTo>
                  <a:pt x="2984004" y="971103"/>
                </a:moveTo>
                <a:cubicBezTo>
                  <a:pt x="2979044" y="976064"/>
                  <a:pt x="2980283" y="977304"/>
                  <a:pt x="2987725" y="974824"/>
                </a:cubicBezTo>
                <a:cubicBezTo>
                  <a:pt x="2995166" y="972344"/>
                  <a:pt x="2998887" y="971103"/>
                  <a:pt x="2998887" y="971103"/>
                </a:cubicBezTo>
                <a:close/>
                <a:moveTo>
                  <a:pt x="2611933" y="971103"/>
                </a:moveTo>
                <a:cubicBezTo>
                  <a:pt x="2611933" y="976064"/>
                  <a:pt x="2611933" y="978545"/>
                  <a:pt x="2611933" y="978545"/>
                </a:cubicBezTo>
                <a:cubicBezTo>
                  <a:pt x="2616894" y="978545"/>
                  <a:pt x="2619375" y="976064"/>
                  <a:pt x="2619375" y="971103"/>
                </a:cubicBezTo>
                <a:close/>
                <a:moveTo>
                  <a:pt x="3804419" y="967382"/>
                </a:moveTo>
                <a:cubicBezTo>
                  <a:pt x="3800698" y="967382"/>
                  <a:pt x="3795118" y="968623"/>
                  <a:pt x="3787676" y="971103"/>
                </a:cubicBezTo>
                <a:lnTo>
                  <a:pt x="3795118" y="978545"/>
                </a:lnTo>
                <a:lnTo>
                  <a:pt x="3810000" y="971103"/>
                </a:lnTo>
                <a:cubicBezTo>
                  <a:pt x="3810000" y="968623"/>
                  <a:pt x="3808140" y="967382"/>
                  <a:pt x="3804419" y="967382"/>
                </a:cubicBezTo>
                <a:close/>
                <a:moveTo>
                  <a:pt x="5843364" y="966452"/>
                </a:moveTo>
                <a:cubicBezTo>
                  <a:pt x="5844604" y="967073"/>
                  <a:pt x="5846464" y="968623"/>
                  <a:pt x="5848945" y="971103"/>
                </a:cubicBezTo>
                <a:lnTo>
                  <a:pt x="5841504" y="971103"/>
                </a:lnTo>
                <a:cubicBezTo>
                  <a:pt x="5841504" y="971103"/>
                  <a:pt x="5841504" y="969863"/>
                  <a:pt x="5841504" y="967382"/>
                </a:cubicBezTo>
                <a:cubicBezTo>
                  <a:pt x="5841504" y="966142"/>
                  <a:pt x="5842124" y="965833"/>
                  <a:pt x="5843364" y="966452"/>
                </a:cubicBezTo>
                <a:close/>
                <a:moveTo>
                  <a:pt x="5975449" y="963662"/>
                </a:moveTo>
                <a:cubicBezTo>
                  <a:pt x="5975449" y="963662"/>
                  <a:pt x="5977929" y="963662"/>
                  <a:pt x="5982890" y="963662"/>
                </a:cubicBezTo>
                <a:lnTo>
                  <a:pt x="5990332" y="963662"/>
                </a:lnTo>
                <a:cubicBezTo>
                  <a:pt x="5990332" y="968623"/>
                  <a:pt x="5987852" y="971103"/>
                  <a:pt x="5982890" y="971103"/>
                </a:cubicBezTo>
                <a:close/>
                <a:moveTo>
                  <a:pt x="5380136" y="963662"/>
                </a:moveTo>
                <a:cubicBezTo>
                  <a:pt x="5380136" y="963662"/>
                  <a:pt x="5382617" y="963662"/>
                  <a:pt x="5387578" y="963662"/>
                </a:cubicBezTo>
                <a:lnTo>
                  <a:pt x="5395019" y="971103"/>
                </a:lnTo>
                <a:cubicBezTo>
                  <a:pt x="5395019" y="971103"/>
                  <a:pt x="5392539" y="971103"/>
                  <a:pt x="5387578" y="971103"/>
                </a:cubicBezTo>
                <a:cubicBezTo>
                  <a:pt x="5382617" y="966142"/>
                  <a:pt x="5380136" y="963662"/>
                  <a:pt x="5380136" y="963662"/>
                </a:cubicBezTo>
                <a:close/>
                <a:moveTo>
                  <a:pt x="5305722" y="963662"/>
                </a:moveTo>
                <a:lnTo>
                  <a:pt x="5313164" y="963662"/>
                </a:lnTo>
                <a:lnTo>
                  <a:pt x="5313164" y="971103"/>
                </a:lnTo>
                <a:close/>
                <a:moveTo>
                  <a:pt x="5156894" y="963662"/>
                </a:moveTo>
                <a:cubicBezTo>
                  <a:pt x="5156894" y="968623"/>
                  <a:pt x="5156894" y="971103"/>
                  <a:pt x="5156894" y="971103"/>
                </a:cubicBezTo>
                <a:lnTo>
                  <a:pt x="5164336" y="963662"/>
                </a:lnTo>
                <a:cubicBezTo>
                  <a:pt x="5164336" y="963662"/>
                  <a:pt x="5161856" y="963662"/>
                  <a:pt x="5156894" y="963662"/>
                </a:cubicBezTo>
                <a:close/>
                <a:moveTo>
                  <a:pt x="5115967" y="963662"/>
                </a:moveTo>
                <a:cubicBezTo>
                  <a:pt x="5113486" y="963662"/>
                  <a:pt x="5112246" y="966142"/>
                  <a:pt x="5112246" y="971103"/>
                </a:cubicBezTo>
                <a:lnTo>
                  <a:pt x="5134570" y="971103"/>
                </a:lnTo>
                <a:lnTo>
                  <a:pt x="5127129" y="963662"/>
                </a:lnTo>
                <a:cubicBezTo>
                  <a:pt x="5122167" y="963662"/>
                  <a:pt x="5119687" y="963662"/>
                  <a:pt x="5119687" y="963662"/>
                </a:cubicBezTo>
                <a:cubicBezTo>
                  <a:pt x="5119687" y="963662"/>
                  <a:pt x="5118447" y="963662"/>
                  <a:pt x="5115967" y="963662"/>
                </a:cubicBezTo>
                <a:close/>
                <a:moveTo>
                  <a:pt x="4583906" y="963662"/>
                </a:moveTo>
                <a:lnTo>
                  <a:pt x="4583906" y="971103"/>
                </a:lnTo>
                <a:lnTo>
                  <a:pt x="4591347" y="971103"/>
                </a:lnTo>
                <a:close/>
                <a:moveTo>
                  <a:pt x="4449961" y="963662"/>
                </a:moveTo>
                <a:cubicBezTo>
                  <a:pt x="4454922" y="963662"/>
                  <a:pt x="4457402" y="966142"/>
                  <a:pt x="4457402" y="971103"/>
                </a:cubicBezTo>
                <a:cubicBezTo>
                  <a:pt x="4452441" y="971103"/>
                  <a:pt x="4449961" y="971103"/>
                  <a:pt x="4449961" y="971103"/>
                </a:cubicBezTo>
                <a:close/>
                <a:moveTo>
                  <a:pt x="4152305" y="963662"/>
                </a:moveTo>
                <a:cubicBezTo>
                  <a:pt x="4152305" y="968623"/>
                  <a:pt x="4149824" y="973583"/>
                  <a:pt x="4144863" y="978545"/>
                </a:cubicBezTo>
                <a:lnTo>
                  <a:pt x="4152305" y="985986"/>
                </a:lnTo>
                <a:cubicBezTo>
                  <a:pt x="4152305" y="981025"/>
                  <a:pt x="4157266" y="978545"/>
                  <a:pt x="4167188" y="978545"/>
                </a:cubicBezTo>
                <a:cubicBezTo>
                  <a:pt x="4172149" y="973583"/>
                  <a:pt x="4174629" y="971103"/>
                  <a:pt x="4174629" y="971103"/>
                </a:cubicBezTo>
                <a:cubicBezTo>
                  <a:pt x="4169668" y="971103"/>
                  <a:pt x="4164707" y="971103"/>
                  <a:pt x="4159746" y="971103"/>
                </a:cubicBezTo>
                <a:cubicBezTo>
                  <a:pt x="4154785" y="971103"/>
                  <a:pt x="4154785" y="968623"/>
                  <a:pt x="4159746" y="963662"/>
                </a:cubicBezTo>
                <a:cubicBezTo>
                  <a:pt x="4159746" y="963662"/>
                  <a:pt x="4157266" y="963662"/>
                  <a:pt x="4152305" y="963662"/>
                </a:cubicBezTo>
                <a:close/>
                <a:moveTo>
                  <a:pt x="4003477" y="963662"/>
                </a:moveTo>
                <a:lnTo>
                  <a:pt x="4003477" y="978545"/>
                </a:lnTo>
                <a:lnTo>
                  <a:pt x="4003477" y="985986"/>
                </a:lnTo>
                <a:cubicBezTo>
                  <a:pt x="4003477" y="985986"/>
                  <a:pt x="4005957" y="985986"/>
                  <a:pt x="4010918" y="985986"/>
                </a:cubicBezTo>
                <a:lnTo>
                  <a:pt x="4025801" y="993427"/>
                </a:lnTo>
                <a:cubicBezTo>
                  <a:pt x="4025801" y="988466"/>
                  <a:pt x="4020840" y="978545"/>
                  <a:pt x="4010918" y="963662"/>
                </a:cubicBezTo>
                <a:close/>
                <a:moveTo>
                  <a:pt x="2165449" y="963662"/>
                </a:moveTo>
                <a:lnTo>
                  <a:pt x="2165449" y="971103"/>
                </a:lnTo>
                <a:lnTo>
                  <a:pt x="2158008" y="971103"/>
                </a:lnTo>
                <a:cubicBezTo>
                  <a:pt x="2158008" y="971103"/>
                  <a:pt x="2160489" y="968623"/>
                  <a:pt x="2165449" y="963662"/>
                </a:cubicBezTo>
                <a:close/>
                <a:moveTo>
                  <a:pt x="3651871" y="959941"/>
                </a:moveTo>
                <a:cubicBezTo>
                  <a:pt x="3650630" y="959941"/>
                  <a:pt x="3648770" y="961181"/>
                  <a:pt x="3646289" y="963662"/>
                </a:cubicBezTo>
                <a:cubicBezTo>
                  <a:pt x="3646289" y="968623"/>
                  <a:pt x="3646289" y="971103"/>
                  <a:pt x="3646289" y="971103"/>
                </a:cubicBezTo>
                <a:cubicBezTo>
                  <a:pt x="3651250" y="971103"/>
                  <a:pt x="3653731" y="968623"/>
                  <a:pt x="3653731" y="963662"/>
                </a:cubicBezTo>
                <a:cubicBezTo>
                  <a:pt x="3653731" y="961181"/>
                  <a:pt x="3653110" y="959941"/>
                  <a:pt x="3651871" y="959941"/>
                </a:cubicBezTo>
                <a:close/>
                <a:moveTo>
                  <a:pt x="6072187" y="956220"/>
                </a:moveTo>
                <a:cubicBezTo>
                  <a:pt x="6077149" y="956220"/>
                  <a:pt x="6079629" y="957461"/>
                  <a:pt x="6079629" y="959941"/>
                </a:cubicBezTo>
                <a:cubicBezTo>
                  <a:pt x="6079629" y="962421"/>
                  <a:pt x="6077149" y="963662"/>
                  <a:pt x="6072187" y="963662"/>
                </a:cubicBezTo>
                <a:cubicBezTo>
                  <a:pt x="6067226" y="963662"/>
                  <a:pt x="6064746" y="963662"/>
                  <a:pt x="6064746" y="963662"/>
                </a:cubicBezTo>
                <a:close/>
                <a:moveTo>
                  <a:pt x="5908476" y="956220"/>
                </a:moveTo>
                <a:lnTo>
                  <a:pt x="5923359" y="956220"/>
                </a:lnTo>
                <a:cubicBezTo>
                  <a:pt x="5933281" y="961182"/>
                  <a:pt x="5938242" y="964902"/>
                  <a:pt x="5938242" y="967382"/>
                </a:cubicBezTo>
                <a:cubicBezTo>
                  <a:pt x="5938242" y="969863"/>
                  <a:pt x="5933281" y="968623"/>
                  <a:pt x="5923359" y="963662"/>
                </a:cubicBezTo>
                <a:cubicBezTo>
                  <a:pt x="5913438" y="963662"/>
                  <a:pt x="5908476" y="961182"/>
                  <a:pt x="5908476" y="956220"/>
                </a:cubicBezTo>
                <a:close/>
                <a:moveTo>
                  <a:pt x="5744765" y="956220"/>
                </a:moveTo>
                <a:lnTo>
                  <a:pt x="5744765" y="971103"/>
                </a:lnTo>
                <a:cubicBezTo>
                  <a:pt x="5749727" y="966142"/>
                  <a:pt x="5752207" y="961182"/>
                  <a:pt x="5752207" y="956220"/>
                </a:cubicBezTo>
                <a:close/>
                <a:moveTo>
                  <a:pt x="5447109" y="956220"/>
                </a:moveTo>
                <a:lnTo>
                  <a:pt x="5454551" y="956220"/>
                </a:lnTo>
                <a:lnTo>
                  <a:pt x="5454551" y="963662"/>
                </a:lnTo>
                <a:close/>
                <a:moveTo>
                  <a:pt x="5197822" y="956220"/>
                </a:moveTo>
                <a:cubicBezTo>
                  <a:pt x="5195342" y="956220"/>
                  <a:pt x="5194101" y="958700"/>
                  <a:pt x="5194101" y="963662"/>
                </a:cubicBezTo>
                <a:lnTo>
                  <a:pt x="5186660" y="963662"/>
                </a:lnTo>
                <a:lnTo>
                  <a:pt x="5179218" y="971103"/>
                </a:lnTo>
                <a:lnTo>
                  <a:pt x="5208984" y="978545"/>
                </a:lnTo>
                <a:lnTo>
                  <a:pt x="5201543" y="971103"/>
                </a:lnTo>
                <a:cubicBezTo>
                  <a:pt x="5196581" y="971103"/>
                  <a:pt x="5195342" y="968623"/>
                  <a:pt x="5197822" y="963662"/>
                </a:cubicBezTo>
                <a:cubicBezTo>
                  <a:pt x="5200302" y="958700"/>
                  <a:pt x="5200302" y="956220"/>
                  <a:pt x="5197822" y="956220"/>
                </a:cubicBezTo>
                <a:close/>
                <a:moveTo>
                  <a:pt x="4903886" y="956220"/>
                </a:moveTo>
                <a:cubicBezTo>
                  <a:pt x="4903886" y="956220"/>
                  <a:pt x="4903886" y="958700"/>
                  <a:pt x="4903886" y="963662"/>
                </a:cubicBezTo>
                <a:lnTo>
                  <a:pt x="4907607" y="963662"/>
                </a:lnTo>
                <a:cubicBezTo>
                  <a:pt x="4905127" y="963662"/>
                  <a:pt x="4903886" y="961182"/>
                  <a:pt x="4903886" y="956220"/>
                </a:cubicBezTo>
                <a:close/>
                <a:moveTo>
                  <a:pt x="4174629" y="956220"/>
                </a:moveTo>
                <a:lnTo>
                  <a:pt x="4174629" y="963662"/>
                </a:lnTo>
                <a:cubicBezTo>
                  <a:pt x="4174629" y="968623"/>
                  <a:pt x="4177109" y="968623"/>
                  <a:pt x="4182070" y="963662"/>
                </a:cubicBezTo>
                <a:cubicBezTo>
                  <a:pt x="4187032" y="963662"/>
                  <a:pt x="4189512" y="963662"/>
                  <a:pt x="4189512" y="963662"/>
                </a:cubicBezTo>
                <a:cubicBezTo>
                  <a:pt x="4189512" y="963662"/>
                  <a:pt x="4189512" y="961182"/>
                  <a:pt x="4189512" y="956220"/>
                </a:cubicBezTo>
                <a:close/>
                <a:moveTo>
                  <a:pt x="4122539" y="956220"/>
                </a:moveTo>
                <a:cubicBezTo>
                  <a:pt x="4122539" y="961182"/>
                  <a:pt x="4125019" y="963662"/>
                  <a:pt x="4129980" y="963662"/>
                </a:cubicBezTo>
                <a:lnTo>
                  <a:pt x="4129980" y="956220"/>
                </a:lnTo>
                <a:close/>
                <a:moveTo>
                  <a:pt x="4077891" y="956220"/>
                </a:moveTo>
                <a:cubicBezTo>
                  <a:pt x="4077891" y="956220"/>
                  <a:pt x="4077891" y="958700"/>
                  <a:pt x="4077891" y="963662"/>
                </a:cubicBezTo>
                <a:lnTo>
                  <a:pt x="4085332" y="963662"/>
                </a:lnTo>
                <a:cubicBezTo>
                  <a:pt x="4085332" y="958700"/>
                  <a:pt x="4085332" y="956220"/>
                  <a:pt x="4085332" y="956220"/>
                </a:cubicBezTo>
                <a:cubicBezTo>
                  <a:pt x="4080372" y="956220"/>
                  <a:pt x="4077891" y="956220"/>
                  <a:pt x="4077891" y="956220"/>
                </a:cubicBezTo>
                <a:close/>
                <a:moveTo>
                  <a:pt x="3661172" y="956220"/>
                </a:moveTo>
                <a:lnTo>
                  <a:pt x="3661172" y="963662"/>
                </a:lnTo>
                <a:lnTo>
                  <a:pt x="3668613" y="956220"/>
                </a:lnTo>
                <a:close/>
                <a:moveTo>
                  <a:pt x="2411016" y="956220"/>
                </a:moveTo>
                <a:cubicBezTo>
                  <a:pt x="2415976" y="956220"/>
                  <a:pt x="2419698" y="956220"/>
                  <a:pt x="2422178" y="956220"/>
                </a:cubicBezTo>
                <a:cubicBezTo>
                  <a:pt x="2424658" y="956220"/>
                  <a:pt x="2425898" y="956220"/>
                  <a:pt x="2425898" y="956220"/>
                </a:cubicBezTo>
                <a:cubicBezTo>
                  <a:pt x="2425898" y="961182"/>
                  <a:pt x="2424658" y="963662"/>
                  <a:pt x="2422178" y="963662"/>
                </a:cubicBezTo>
                <a:cubicBezTo>
                  <a:pt x="2419698" y="963662"/>
                  <a:pt x="2415976" y="961182"/>
                  <a:pt x="2411016" y="956220"/>
                </a:cubicBezTo>
                <a:close/>
                <a:moveTo>
                  <a:pt x="5506640" y="952499"/>
                </a:moveTo>
                <a:cubicBezTo>
                  <a:pt x="5511601" y="952499"/>
                  <a:pt x="5519043" y="953740"/>
                  <a:pt x="5528965" y="956220"/>
                </a:cubicBezTo>
                <a:lnTo>
                  <a:pt x="5528965" y="963662"/>
                </a:lnTo>
                <a:lnTo>
                  <a:pt x="5551289" y="971103"/>
                </a:lnTo>
                <a:cubicBezTo>
                  <a:pt x="5561210" y="971103"/>
                  <a:pt x="5566172" y="973583"/>
                  <a:pt x="5566172" y="978545"/>
                </a:cubicBezTo>
                <a:lnTo>
                  <a:pt x="5618261" y="1000869"/>
                </a:lnTo>
                <a:lnTo>
                  <a:pt x="5655468" y="1023193"/>
                </a:lnTo>
                <a:lnTo>
                  <a:pt x="5648027" y="1023193"/>
                </a:lnTo>
                <a:cubicBezTo>
                  <a:pt x="5648027" y="1023193"/>
                  <a:pt x="5646786" y="1021952"/>
                  <a:pt x="5644306" y="1019472"/>
                </a:cubicBezTo>
                <a:cubicBezTo>
                  <a:pt x="5641826" y="1016992"/>
                  <a:pt x="5638106" y="1015752"/>
                  <a:pt x="5633144" y="1015752"/>
                </a:cubicBezTo>
                <a:cubicBezTo>
                  <a:pt x="5628183" y="1015752"/>
                  <a:pt x="5624462" y="1015752"/>
                  <a:pt x="5621982" y="1015752"/>
                </a:cubicBezTo>
                <a:cubicBezTo>
                  <a:pt x="5619502" y="1015752"/>
                  <a:pt x="5615781" y="1015752"/>
                  <a:pt x="5610820" y="1015752"/>
                </a:cubicBezTo>
                <a:lnTo>
                  <a:pt x="5610820" y="1008310"/>
                </a:lnTo>
                <a:cubicBezTo>
                  <a:pt x="5610820" y="1008310"/>
                  <a:pt x="5608340" y="1008310"/>
                  <a:pt x="5603379" y="1008310"/>
                </a:cubicBezTo>
                <a:lnTo>
                  <a:pt x="5595937" y="1000869"/>
                </a:lnTo>
                <a:cubicBezTo>
                  <a:pt x="5590976" y="985986"/>
                  <a:pt x="5573613" y="983506"/>
                  <a:pt x="5543847" y="993427"/>
                </a:cubicBezTo>
                <a:cubicBezTo>
                  <a:pt x="5543847" y="983506"/>
                  <a:pt x="5541367" y="978545"/>
                  <a:pt x="5536406" y="978545"/>
                </a:cubicBezTo>
                <a:lnTo>
                  <a:pt x="5528965" y="985986"/>
                </a:lnTo>
                <a:lnTo>
                  <a:pt x="5514082" y="978545"/>
                </a:lnTo>
                <a:lnTo>
                  <a:pt x="5506640" y="978545"/>
                </a:lnTo>
                <a:lnTo>
                  <a:pt x="5506640" y="985986"/>
                </a:lnTo>
                <a:cubicBezTo>
                  <a:pt x="5501679" y="985986"/>
                  <a:pt x="5499199" y="983506"/>
                  <a:pt x="5499199" y="978545"/>
                </a:cubicBezTo>
                <a:lnTo>
                  <a:pt x="5491758" y="978545"/>
                </a:lnTo>
                <a:cubicBezTo>
                  <a:pt x="5491758" y="983506"/>
                  <a:pt x="5489277" y="983506"/>
                  <a:pt x="5484316" y="978545"/>
                </a:cubicBezTo>
                <a:cubicBezTo>
                  <a:pt x="5479355" y="978545"/>
                  <a:pt x="5476875" y="978545"/>
                  <a:pt x="5476875" y="978545"/>
                </a:cubicBezTo>
                <a:cubicBezTo>
                  <a:pt x="5476875" y="988466"/>
                  <a:pt x="5474395" y="990947"/>
                  <a:pt x="5469433" y="985986"/>
                </a:cubicBezTo>
                <a:lnTo>
                  <a:pt x="5469433" y="978545"/>
                </a:lnTo>
                <a:cubicBezTo>
                  <a:pt x="5474395" y="978545"/>
                  <a:pt x="5475634" y="976064"/>
                  <a:pt x="5473154" y="971103"/>
                </a:cubicBezTo>
                <a:cubicBezTo>
                  <a:pt x="5470674" y="966142"/>
                  <a:pt x="5471913" y="963662"/>
                  <a:pt x="5476875" y="963662"/>
                </a:cubicBezTo>
                <a:cubicBezTo>
                  <a:pt x="5481836" y="968623"/>
                  <a:pt x="5485557" y="969863"/>
                  <a:pt x="5488037" y="967382"/>
                </a:cubicBezTo>
                <a:cubicBezTo>
                  <a:pt x="5490517" y="964902"/>
                  <a:pt x="5491758" y="963662"/>
                  <a:pt x="5491758" y="963662"/>
                </a:cubicBezTo>
                <a:cubicBezTo>
                  <a:pt x="5491758" y="958700"/>
                  <a:pt x="5490517" y="956220"/>
                  <a:pt x="5488037" y="956220"/>
                </a:cubicBezTo>
                <a:lnTo>
                  <a:pt x="5499199" y="963662"/>
                </a:lnTo>
                <a:lnTo>
                  <a:pt x="5514082" y="963662"/>
                </a:lnTo>
                <a:lnTo>
                  <a:pt x="5499199" y="956220"/>
                </a:lnTo>
                <a:cubicBezTo>
                  <a:pt x="5499199" y="953740"/>
                  <a:pt x="5501679" y="952499"/>
                  <a:pt x="5506640" y="952499"/>
                </a:cubicBezTo>
                <a:close/>
                <a:moveTo>
                  <a:pt x="5330837" y="951569"/>
                </a:moveTo>
                <a:cubicBezTo>
                  <a:pt x="5333938" y="952190"/>
                  <a:pt x="5337969" y="953740"/>
                  <a:pt x="5342929" y="956220"/>
                </a:cubicBezTo>
                <a:lnTo>
                  <a:pt x="5350371" y="963662"/>
                </a:lnTo>
                <a:cubicBezTo>
                  <a:pt x="5345410" y="963662"/>
                  <a:pt x="5342929" y="963662"/>
                  <a:pt x="5342929" y="963662"/>
                </a:cubicBezTo>
                <a:cubicBezTo>
                  <a:pt x="5342929" y="963662"/>
                  <a:pt x="5342929" y="966142"/>
                  <a:pt x="5342929" y="971103"/>
                </a:cubicBezTo>
                <a:lnTo>
                  <a:pt x="5342929" y="978545"/>
                </a:lnTo>
                <a:cubicBezTo>
                  <a:pt x="5342929" y="978545"/>
                  <a:pt x="5341689" y="977304"/>
                  <a:pt x="5339209" y="974824"/>
                </a:cubicBezTo>
                <a:cubicBezTo>
                  <a:pt x="5336729" y="972344"/>
                  <a:pt x="5335488" y="971103"/>
                  <a:pt x="5335488" y="971103"/>
                </a:cubicBezTo>
                <a:cubicBezTo>
                  <a:pt x="5330527" y="971103"/>
                  <a:pt x="5326806" y="968623"/>
                  <a:pt x="5324326" y="963662"/>
                </a:cubicBezTo>
                <a:cubicBezTo>
                  <a:pt x="5321846" y="958700"/>
                  <a:pt x="5321846" y="954980"/>
                  <a:pt x="5324326" y="952500"/>
                </a:cubicBezTo>
                <a:cubicBezTo>
                  <a:pt x="5325566" y="951260"/>
                  <a:pt x="5327737" y="950950"/>
                  <a:pt x="5330837" y="951569"/>
                </a:cubicBezTo>
                <a:close/>
                <a:moveTo>
                  <a:pt x="5893593" y="948779"/>
                </a:moveTo>
                <a:cubicBezTo>
                  <a:pt x="5893593" y="953740"/>
                  <a:pt x="5892353" y="956220"/>
                  <a:pt x="5889873" y="956220"/>
                </a:cubicBezTo>
                <a:cubicBezTo>
                  <a:pt x="5887393" y="956220"/>
                  <a:pt x="5886152" y="954980"/>
                  <a:pt x="5886152" y="952500"/>
                </a:cubicBezTo>
                <a:cubicBezTo>
                  <a:pt x="5886152" y="950020"/>
                  <a:pt x="5888632" y="948779"/>
                  <a:pt x="5893593" y="948779"/>
                </a:cubicBezTo>
                <a:close/>
                <a:moveTo>
                  <a:pt x="5819179" y="948779"/>
                </a:moveTo>
                <a:cubicBezTo>
                  <a:pt x="5819179" y="948779"/>
                  <a:pt x="5821660" y="948779"/>
                  <a:pt x="5826621" y="948779"/>
                </a:cubicBezTo>
                <a:lnTo>
                  <a:pt x="5819179" y="963662"/>
                </a:lnTo>
                <a:cubicBezTo>
                  <a:pt x="5819179" y="963662"/>
                  <a:pt x="5819179" y="962421"/>
                  <a:pt x="5819179" y="959941"/>
                </a:cubicBezTo>
                <a:cubicBezTo>
                  <a:pt x="5819179" y="957461"/>
                  <a:pt x="5819179" y="953740"/>
                  <a:pt x="5819179" y="948779"/>
                </a:cubicBezTo>
                <a:close/>
                <a:moveTo>
                  <a:pt x="5692676" y="948779"/>
                </a:moveTo>
                <a:lnTo>
                  <a:pt x="5692676" y="956220"/>
                </a:lnTo>
                <a:cubicBezTo>
                  <a:pt x="5697637" y="951259"/>
                  <a:pt x="5701358" y="950020"/>
                  <a:pt x="5703838" y="952500"/>
                </a:cubicBezTo>
                <a:cubicBezTo>
                  <a:pt x="5706318" y="954980"/>
                  <a:pt x="5708799" y="956220"/>
                  <a:pt x="5711279" y="956220"/>
                </a:cubicBezTo>
                <a:cubicBezTo>
                  <a:pt x="5713759" y="956220"/>
                  <a:pt x="5713759" y="954980"/>
                  <a:pt x="5711279" y="952500"/>
                </a:cubicBezTo>
                <a:cubicBezTo>
                  <a:pt x="5708799" y="950020"/>
                  <a:pt x="5705078" y="948779"/>
                  <a:pt x="5700117" y="948779"/>
                </a:cubicBezTo>
                <a:cubicBezTo>
                  <a:pt x="5695156" y="948779"/>
                  <a:pt x="5692676" y="948779"/>
                  <a:pt x="5692676" y="948779"/>
                </a:cubicBezTo>
                <a:close/>
                <a:moveTo>
                  <a:pt x="5461992" y="948779"/>
                </a:moveTo>
                <a:lnTo>
                  <a:pt x="5476875" y="948779"/>
                </a:lnTo>
                <a:lnTo>
                  <a:pt x="5488037" y="956220"/>
                </a:lnTo>
                <a:cubicBezTo>
                  <a:pt x="5485557" y="956220"/>
                  <a:pt x="5481836" y="956220"/>
                  <a:pt x="5476875" y="956220"/>
                </a:cubicBezTo>
                <a:cubicBezTo>
                  <a:pt x="5471913" y="956220"/>
                  <a:pt x="5468193" y="956220"/>
                  <a:pt x="5465713" y="956220"/>
                </a:cubicBezTo>
                <a:cubicBezTo>
                  <a:pt x="5463233" y="956220"/>
                  <a:pt x="5461992" y="953740"/>
                  <a:pt x="5461992" y="948779"/>
                </a:cubicBezTo>
                <a:close/>
                <a:moveTo>
                  <a:pt x="5417343" y="948779"/>
                </a:moveTo>
                <a:lnTo>
                  <a:pt x="5424785" y="948779"/>
                </a:lnTo>
                <a:cubicBezTo>
                  <a:pt x="5429746" y="948779"/>
                  <a:pt x="5433467" y="948779"/>
                  <a:pt x="5435947" y="948779"/>
                </a:cubicBezTo>
                <a:cubicBezTo>
                  <a:pt x="5438427" y="948779"/>
                  <a:pt x="5439668" y="948779"/>
                  <a:pt x="5439668" y="948779"/>
                </a:cubicBezTo>
                <a:lnTo>
                  <a:pt x="5432226" y="956220"/>
                </a:lnTo>
                <a:close/>
                <a:moveTo>
                  <a:pt x="4680644" y="948779"/>
                </a:moveTo>
                <a:cubicBezTo>
                  <a:pt x="4680644" y="953740"/>
                  <a:pt x="4681885" y="956220"/>
                  <a:pt x="4684365" y="956220"/>
                </a:cubicBezTo>
                <a:cubicBezTo>
                  <a:pt x="4686845" y="956220"/>
                  <a:pt x="4688086" y="956220"/>
                  <a:pt x="4688086" y="956220"/>
                </a:cubicBezTo>
                <a:cubicBezTo>
                  <a:pt x="4693047" y="956220"/>
                  <a:pt x="4695527" y="953740"/>
                  <a:pt x="4695527" y="948779"/>
                </a:cubicBezTo>
                <a:close/>
                <a:moveTo>
                  <a:pt x="4643437" y="948779"/>
                </a:moveTo>
                <a:cubicBezTo>
                  <a:pt x="4638476" y="948779"/>
                  <a:pt x="4635996" y="951259"/>
                  <a:pt x="4635996" y="956220"/>
                </a:cubicBezTo>
                <a:cubicBezTo>
                  <a:pt x="4640957" y="961182"/>
                  <a:pt x="4643437" y="963662"/>
                  <a:pt x="4643437" y="963662"/>
                </a:cubicBezTo>
                <a:cubicBezTo>
                  <a:pt x="4643437" y="963662"/>
                  <a:pt x="4645917" y="961182"/>
                  <a:pt x="4650879" y="956220"/>
                </a:cubicBezTo>
                <a:cubicBezTo>
                  <a:pt x="4650879" y="956220"/>
                  <a:pt x="4649638" y="954980"/>
                  <a:pt x="4647158" y="952500"/>
                </a:cubicBezTo>
                <a:cubicBezTo>
                  <a:pt x="4644678" y="950020"/>
                  <a:pt x="4643437" y="948779"/>
                  <a:pt x="4643437" y="948779"/>
                </a:cubicBezTo>
                <a:close/>
                <a:moveTo>
                  <a:pt x="4546699" y="948779"/>
                </a:moveTo>
                <a:cubicBezTo>
                  <a:pt x="4546699" y="948779"/>
                  <a:pt x="4546699" y="950020"/>
                  <a:pt x="4546699" y="952500"/>
                </a:cubicBezTo>
                <a:cubicBezTo>
                  <a:pt x="4546699" y="954980"/>
                  <a:pt x="4544219" y="956220"/>
                  <a:pt x="4539258" y="956220"/>
                </a:cubicBezTo>
                <a:lnTo>
                  <a:pt x="4531816" y="956220"/>
                </a:lnTo>
                <a:close/>
                <a:moveTo>
                  <a:pt x="4144863" y="948779"/>
                </a:moveTo>
                <a:cubicBezTo>
                  <a:pt x="4144863" y="948779"/>
                  <a:pt x="4144863" y="951259"/>
                  <a:pt x="4144863" y="956220"/>
                </a:cubicBezTo>
                <a:lnTo>
                  <a:pt x="4152305" y="948779"/>
                </a:lnTo>
                <a:cubicBezTo>
                  <a:pt x="4147344" y="948779"/>
                  <a:pt x="4144863" y="948779"/>
                  <a:pt x="4144863" y="948779"/>
                </a:cubicBezTo>
                <a:close/>
                <a:moveTo>
                  <a:pt x="3854648" y="948779"/>
                </a:moveTo>
                <a:lnTo>
                  <a:pt x="3862090" y="956220"/>
                </a:lnTo>
                <a:cubicBezTo>
                  <a:pt x="3862090" y="956220"/>
                  <a:pt x="3862090" y="953740"/>
                  <a:pt x="3862090" y="948779"/>
                </a:cubicBezTo>
                <a:cubicBezTo>
                  <a:pt x="3857129" y="948779"/>
                  <a:pt x="3854648" y="948779"/>
                  <a:pt x="3854648" y="948779"/>
                </a:cubicBezTo>
                <a:close/>
                <a:moveTo>
                  <a:pt x="2931914" y="948779"/>
                </a:moveTo>
                <a:cubicBezTo>
                  <a:pt x="2931914" y="948779"/>
                  <a:pt x="2933154" y="948779"/>
                  <a:pt x="2935635" y="948779"/>
                </a:cubicBezTo>
                <a:cubicBezTo>
                  <a:pt x="2938115" y="948779"/>
                  <a:pt x="2939355" y="948779"/>
                  <a:pt x="2939355" y="948779"/>
                </a:cubicBezTo>
                <a:lnTo>
                  <a:pt x="2931914" y="956220"/>
                </a:lnTo>
                <a:close/>
                <a:moveTo>
                  <a:pt x="2321719" y="948779"/>
                </a:moveTo>
                <a:cubicBezTo>
                  <a:pt x="2321719" y="948779"/>
                  <a:pt x="2321719" y="951259"/>
                  <a:pt x="2321719" y="956220"/>
                </a:cubicBezTo>
                <a:lnTo>
                  <a:pt x="2314277" y="963662"/>
                </a:lnTo>
                <a:cubicBezTo>
                  <a:pt x="2314277" y="963662"/>
                  <a:pt x="2314277" y="961182"/>
                  <a:pt x="2314277" y="956220"/>
                </a:cubicBezTo>
                <a:close/>
                <a:moveTo>
                  <a:pt x="5186660" y="943198"/>
                </a:moveTo>
                <a:cubicBezTo>
                  <a:pt x="5185420" y="943198"/>
                  <a:pt x="5184179" y="943818"/>
                  <a:pt x="5182939" y="945058"/>
                </a:cubicBezTo>
                <a:cubicBezTo>
                  <a:pt x="5180459" y="947538"/>
                  <a:pt x="5181699" y="948779"/>
                  <a:pt x="5186660" y="948779"/>
                </a:cubicBezTo>
                <a:cubicBezTo>
                  <a:pt x="5191621" y="948779"/>
                  <a:pt x="5192861" y="947538"/>
                  <a:pt x="5190381" y="945058"/>
                </a:cubicBezTo>
                <a:cubicBezTo>
                  <a:pt x="5189141" y="943818"/>
                  <a:pt x="5187901" y="943198"/>
                  <a:pt x="5186660" y="943198"/>
                </a:cubicBezTo>
                <a:close/>
                <a:moveTo>
                  <a:pt x="4971789" y="943198"/>
                </a:moveTo>
                <a:cubicBezTo>
                  <a:pt x="4969929" y="943198"/>
                  <a:pt x="4968378" y="943818"/>
                  <a:pt x="4967138" y="945058"/>
                </a:cubicBezTo>
                <a:cubicBezTo>
                  <a:pt x="4964658" y="947538"/>
                  <a:pt x="4960938" y="948779"/>
                  <a:pt x="4955976" y="948779"/>
                </a:cubicBezTo>
                <a:cubicBezTo>
                  <a:pt x="4951015" y="948779"/>
                  <a:pt x="4948535" y="948779"/>
                  <a:pt x="4948535" y="948779"/>
                </a:cubicBezTo>
                <a:lnTo>
                  <a:pt x="4955976" y="956220"/>
                </a:lnTo>
                <a:cubicBezTo>
                  <a:pt x="4965898" y="956220"/>
                  <a:pt x="4970859" y="956220"/>
                  <a:pt x="4970859" y="956220"/>
                </a:cubicBezTo>
                <a:cubicBezTo>
                  <a:pt x="4980781" y="961182"/>
                  <a:pt x="4985742" y="958700"/>
                  <a:pt x="4985742" y="948779"/>
                </a:cubicBezTo>
                <a:cubicBezTo>
                  <a:pt x="4985742" y="948779"/>
                  <a:pt x="4983262" y="947538"/>
                  <a:pt x="4978301" y="945058"/>
                </a:cubicBezTo>
                <a:cubicBezTo>
                  <a:pt x="4975820" y="943818"/>
                  <a:pt x="4973650" y="943198"/>
                  <a:pt x="4971789" y="943198"/>
                </a:cubicBezTo>
                <a:close/>
                <a:moveTo>
                  <a:pt x="6012656" y="941338"/>
                </a:moveTo>
                <a:lnTo>
                  <a:pt x="6020097" y="948779"/>
                </a:lnTo>
                <a:cubicBezTo>
                  <a:pt x="6015136" y="948779"/>
                  <a:pt x="6010176" y="948779"/>
                  <a:pt x="6005215" y="948779"/>
                </a:cubicBezTo>
                <a:close/>
                <a:moveTo>
                  <a:pt x="5447109" y="941338"/>
                </a:moveTo>
                <a:lnTo>
                  <a:pt x="5454551" y="941338"/>
                </a:lnTo>
                <a:lnTo>
                  <a:pt x="5454551" y="948779"/>
                </a:lnTo>
                <a:close/>
                <a:moveTo>
                  <a:pt x="5372695" y="941338"/>
                </a:moveTo>
                <a:cubicBezTo>
                  <a:pt x="5372695" y="941338"/>
                  <a:pt x="5375175" y="941338"/>
                  <a:pt x="5380136" y="941338"/>
                </a:cubicBezTo>
                <a:lnTo>
                  <a:pt x="5387578" y="948779"/>
                </a:lnTo>
                <a:cubicBezTo>
                  <a:pt x="5382617" y="948779"/>
                  <a:pt x="5378896" y="947538"/>
                  <a:pt x="5376416" y="945058"/>
                </a:cubicBezTo>
                <a:cubicBezTo>
                  <a:pt x="5373936" y="942578"/>
                  <a:pt x="5372695" y="941338"/>
                  <a:pt x="5372695" y="941338"/>
                </a:cubicBezTo>
                <a:close/>
                <a:moveTo>
                  <a:pt x="5335488" y="941338"/>
                </a:moveTo>
                <a:cubicBezTo>
                  <a:pt x="5340449" y="941338"/>
                  <a:pt x="5342929" y="941338"/>
                  <a:pt x="5342929" y="941338"/>
                </a:cubicBezTo>
                <a:cubicBezTo>
                  <a:pt x="5342929" y="941338"/>
                  <a:pt x="5342929" y="942578"/>
                  <a:pt x="5342929" y="945058"/>
                </a:cubicBezTo>
                <a:cubicBezTo>
                  <a:pt x="5342929" y="947538"/>
                  <a:pt x="5340449" y="948779"/>
                  <a:pt x="5335488" y="948779"/>
                </a:cubicBezTo>
                <a:cubicBezTo>
                  <a:pt x="5335488" y="943818"/>
                  <a:pt x="5335488" y="941338"/>
                  <a:pt x="5335488" y="941338"/>
                </a:cubicBezTo>
                <a:close/>
                <a:moveTo>
                  <a:pt x="4658320" y="941338"/>
                </a:moveTo>
                <a:lnTo>
                  <a:pt x="4658320" y="956220"/>
                </a:lnTo>
                <a:cubicBezTo>
                  <a:pt x="4663281" y="956220"/>
                  <a:pt x="4665761" y="956220"/>
                  <a:pt x="4665761" y="956220"/>
                </a:cubicBezTo>
                <a:lnTo>
                  <a:pt x="4665761" y="941338"/>
                </a:lnTo>
                <a:cubicBezTo>
                  <a:pt x="4665761" y="941338"/>
                  <a:pt x="4663281" y="941338"/>
                  <a:pt x="4658320" y="941338"/>
                </a:cubicBezTo>
                <a:close/>
                <a:moveTo>
                  <a:pt x="4070449" y="941338"/>
                </a:moveTo>
                <a:cubicBezTo>
                  <a:pt x="4070449" y="946299"/>
                  <a:pt x="4074170" y="947538"/>
                  <a:pt x="4081611" y="945058"/>
                </a:cubicBezTo>
                <a:cubicBezTo>
                  <a:pt x="4089053" y="942578"/>
                  <a:pt x="4092773" y="941338"/>
                  <a:pt x="4092773" y="941338"/>
                </a:cubicBezTo>
                <a:lnTo>
                  <a:pt x="4085332" y="941338"/>
                </a:lnTo>
                <a:cubicBezTo>
                  <a:pt x="4085332" y="941338"/>
                  <a:pt x="4082852" y="941338"/>
                  <a:pt x="4077891" y="941338"/>
                </a:cubicBezTo>
                <a:cubicBezTo>
                  <a:pt x="4072930" y="941338"/>
                  <a:pt x="4070449" y="941338"/>
                  <a:pt x="4070449" y="941338"/>
                </a:cubicBezTo>
                <a:close/>
                <a:moveTo>
                  <a:pt x="3527226" y="941338"/>
                </a:moveTo>
                <a:lnTo>
                  <a:pt x="3527226" y="948779"/>
                </a:lnTo>
                <a:lnTo>
                  <a:pt x="3519785" y="956220"/>
                </a:lnTo>
                <a:lnTo>
                  <a:pt x="3527226" y="963662"/>
                </a:lnTo>
                <a:cubicBezTo>
                  <a:pt x="3527226" y="963662"/>
                  <a:pt x="3524746" y="963662"/>
                  <a:pt x="3519785" y="963662"/>
                </a:cubicBezTo>
                <a:cubicBezTo>
                  <a:pt x="3519785" y="963662"/>
                  <a:pt x="3517305" y="963662"/>
                  <a:pt x="3512344" y="963662"/>
                </a:cubicBezTo>
                <a:cubicBezTo>
                  <a:pt x="3512344" y="963662"/>
                  <a:pt x="3507383" y="963662"/>
                  <a:pt x="3497461" y="963662"/>
                </a:cubicBezTo>
                <a:lnTo>
                  <a:pt x="3504902" y="956220"/>
                </a:lnTo>
                <a:cubicBezTo>
                  <a:pt x="3509863" y="951259"/>
                  <a:pt x="3514825" y="947538"/>
                  <a:pt x="3519785" y="945058"/>
                </a:cubicBezTo>
                <a:cubicBezTo>
                  <a:pt x="3524746" y="942578"/>
                  <a:pt x="3527226" y="941338"/>
                  <a:pt x="3527226" y="941338"/>
                </a:cubicBezTo>
                <a:close/>
                <a:moveTo>
                  <a:pt x="2701230" y="941338"/>
                </a:moveTo>
                <a:cubicBezTo>
                  <a:pt x="2701230" y="941338"/>
                  <a:pt x="2703711" y="941338"/>
                  <a:pt x="2708672" y="941338"/>
                </a:cubicBezTo>
                <a:cubicBezTo>
                  <a:pt x="2708672" y="946299"/>
                  <a:pt x="2706191" y="948779"/>
                  <a:pt x="2701230" y="948779"/>
                </a:cubicBezTo>
                <a:close/>
                <a:moveTo>
                  <a:pt x="2455664" y="941338"/>
                </a:moveTo>
                <a:lnTo>
                  <a:pt x="2463106" y="941338"/>
                </a:lnTo>
                <a:lnTo>
                  <a:pt x="2455664" y="948779"/>
                </a:lnTo>
                <a:cubicBezTo>
                  <a:pt x="2455664" y="948779"/>
                  <a:pt x="2455664" y="946299"/>
                  <a:pt x="2455664" y="941338"/>
                </a:cubicBezTo>
                <a:close/>
                <a:moveTo>
                  <a:pt x="2180333" y="941338"/>
                </a:moveTo>
                <a:cubicBezTo>
                  <a:pt x="2175371" y="941338"/>
                  <a:pt x="2170410" y="946299"/>
                  <a:pt x="2165449" y="956220"/>
                </a:cubicBezTo>
                <a:lnTo>
                  <a:pt x="2150567" y="963662"/>
                </a:lnTo>
                <a:lnTo>
                  <a:pt x="2165449" y="948779"/>
                </a:lnTo>
                <a:cubicBezTo>
                  <a:pt x="2170410" y="943818"/>
                  <a:pt x="2175371" y="941338"/>
                  <a:pt x="2180333" y="941338"/>
                </a:cubicBezTo>
                <a:close/>
                <a:moveTo>
                  <a:pt x="5975449" y="933896"/>
                </a:moveTo>
                <a:cubicBezTo>
                  <a:pt x="5975449" y="933896"/>
                  <a:pt x="5977929" y="933896"/>
                  <a:pt x="5982890" y="933896"/>
                </a:cubicBezTo>
                <a:cubicBezTo>
                  <a:pt x="5982890" y="933896"/>
                  <a:pt x="5985370" y="936376"/>
                  <a:pt x="5990332" y="941338"/>
                </a:cubicBezTo>
                <a:lnTo>
                  <a:pt x="5982890" y="941338"/>
                </a:lnTo>
                <a:cubicBezTo>
                  <a:pt x="5977929" y="941338"/>
                  <a:pt x="5975449" y="941338"/>
                  <a:pt x="5975449" y="941338"/>
                </a:cubicBezTo>
                <a:cubicBezTo>
                  <a:pt x="5975449" y="936376"/>
                  <a:pt x="5975449" y="933896"/>
                  <a:pt x="5975449" y="933896"/>
                </a:cubicBezTo>
                <a:close/>
                <a:moveTo>
                  <a:pt x="5871269" y="933896"/>
                </a:moveTo>
                <a:cubicBezTo>
                  <a:pt x="5871269" y="938857"/>
                  <a:pt x="5872510" y="941338"/>
                  <a:pt x="5874990" y="941338"/>
                </a:cubicBezTo>
                <a:cubicBezTo>
                  <a:pt x="5877470" y="941338"/>
                  <a:pt x="5878711" y="940097"/>
                  <a:pt x="5878711" y="937617"/>
                </a:cubicBezTo>
                <a:cubicBezTo>
                  <a:pt x="5878711" y="935137"/>
                  <a:pt x="5876231" y="933896"/>
                  <a:pt x="5871269" y="933896"/>
                </a:cubicBezTo>
                <a:close/>
                <a:moveTo>
                  <a:pt x="4881562" y="933896"/>
                </a:moveTo>
                <a:cubicBezTo>
                  <a:pt x="4876601" y="933896"/>
                  <a:pt x="4874121" y="936376"/>
                  <a:pt x="4874121" y="941338"/>
                </a:cubicBezTo>
                <a:cubicBezTo>
                  <a:pt x="4879082" y="941338"/>
                  <a:pt x="4882803" y="941338"/>
                  <a:pt x="4885283" y="941338"/>
                </a:cubicBezTo>
                <a:cubicBezTo>
                  <a:pt x="4887763" y="941338"/>
                  <a:pt x="4889004" y="941338"/>
                  <a:pt x="4889004" y="941338"/>
                </a:cubicBezTo>
                <a:cubicBezTo>
                  <a:pt x="4889004" y="936376"/>
                  <a:pt x="4886524" y="933896"/>
                  <a:pt x="4881562" y="933896"/>
                </a:cubicBezTo>
                <a:close/>
                <a:moveTo>
                  <a:pt x="4189512" y="933896"/>
                </a:moveTo>
                <a:lnTo>
                  <a:pt x="4189512" y="948779"/>
                </a:lnTo>
                <a:cubicBezTo>
                  <a:pt x="4204395" y="963662"/>
                  <a:pt x="4206875" y="971103"/>
                  <a:pt x="4196953" y="971103"/>
                </a:cubicBezTo>
                <a:lnTo>
                  <a:pt x="4196953" y="978545"/>
                </a:lnTo>
                <a:cubicBezTo>
                  <a:pt x="4201914" y="983506"/>
                  <a:pt x="4204395" y="985986"/>
                  <a:pt x="4204395" y="985986"/>
                </a:cubicBezTo>
                <a:cubicBezTo>
                  <a:pt x="4204395" y="985986"/>
                  <a:pt x="4204395" y="988466"/>
                  <a:pt x="4204395" y="993427"/>
                </a:cubicBezTo>
                <a:lnTo>
                  <a:pt x="4196953" y="1000869"/>
                </a:lnTo>
                <a:lnTo>
                  <a:pt x="4182070" y="993427"/>
                </a:lnTo>
                <a:cubicBezTo>
                  <a:pt x="4177109" y="993427"/>
                  <a:pt x="4174629" y="990947"/>
                  <a:pt x="4174629" y="985986"/>
                </a:cubicBezTo>
                <a:cubicBezTo>
                  <a:pt x="4174629" y="985986"/>
                  <a:pt x="4174629" y="983506"/>
                  <a:pt x="4174629" y="978545"/>
                </a:cubicBezTo>
                <a:lnTo>
                  <a:pt x="4167188" y="993427"/>
                </a:lnTo>
                <a:cubicBezTo>
                  <a:pt x="4182070" y="998389"/>
                  <a:pt x="4179590" y="1003349"/>
                  <a:pt x="4159746" y="1008310"/>
                </a:cubicBezTo>
                <a:lnTo>
                  <a:pt x="4144863" y="1015752"/>
                </a:lnTo>
                <a:cubicBezTo>
                  <a:pt x="4134942" y="1015752"/>
                  <a:pt x="4129980" y="1016992"/>
                  <a:pt x="4129980" y="1019472"/>
                </a:cubicBezTo>
                <a:cubicBezTo>
                  <a:pt x="4129980" y="1021952"/>
                  <a:pt x="4133701" y="1024434"/>
                  <a:pt x="4141143" y="1026914"/>
                </a:cubicBezTo>
                <a:cubicBezTo>
                  <a:pt x="4148584" y="1029394"/>
                  <a:pt x="4154785" y="1030634"/>
                  <a:pt x="4159746" y="1030634"/>
                </a:cubicBezTo>
                <a:lnTo>
                  <a:pt x="4174629" y="1030634"/>
                </a:lnTo>
                <a:lnTo>
                  <a:pt x="4182070" y="1023193"/>
                </a:lnTo>
                <a:cubicBezTo>
                  <a:pt x="4182070" y="1018232"/>
                  <a:pt x="4184551" y="1018232"/>
                  <a:pt x="4189512" y="1023193"/>
                </a:cubicBezTo>
                <a:cubicBezTo>
                  <a:pt x="4204395" y="1023193"/>
                  <a:pt x="4214316" y="1023193"/>
                  <a:pt x="4219277" y="1023193"/>
                </a:cubicBezTo>
                <a:lnTo>
                  <a:pt x="4219277" y="993427"/>
                </a:lnTo>
                <a:cubicBezTo>
                  <a:pt x="4214316" y="993427"/>
                  <a:pt x="4216797" y="990947"/>
                  <a:pt x="4226719" y="985986"/>
                </a:cubicBezTo>
                <a:cubicBezTo>
                  <a:pt x="4236641" y="981025"/>
                  <a:pt x="4236641" y="976064"/>
                  <a:pt x="4226719" y="971103"/>
                </a:cubicBezTo>
                <a:cubicBezTo>
                  <a:pt x="4226719" y="966142"/>
                  <a:pt x="4225478" y="963662"/>
                  <a:pt x="4222998" y="963662"/>
                </a:cubicBezTo>
                <a:cubicBezTo>
                  <a:pt x="4220518" y="963662"/>
                  <a:pt x="4219277" y="966142"/>
                  <a:pt x="4219277" y="971103"/>
                </a:cubicBezTo>
                <a:lnTo>
                  <a:pt x="4211836" y="971103"/>
                </a:lnTo>
                <a:cubicBezTo>
                  <a:pt x="4211836" y="966142"/>
                  <a:pt x="4211836" y="961182"/>
                  <a:pt x="4211836" y="956220"/>
                </a:cubicBezTo>
                <a:lnTo>
                  <a:pt x="4204395" y="941338"/>
                </a:lnTo>
                <a:lnTo>
                  <a:pt x="4204395" y="933896"/>
                </a:lnTo>
                <a:lnTo>
                  <a:pt x="4202999" y="933896"/>
                </a:lnTo>
                <a:cubicBezTo>
                  <a:pt x="4201449" y="933896"/>
                  <a:pt x="4199434" y="933896"/>
                  <a:pt x="4196953" y="933896"/>
                </a:cubicBezTo>
                <a:close/>
                <a:moveTo>
                  <a:pt x="3988594" y="933896"/>
                </a:moveTo>
                <a:lnTo>
                  <a:pt x="3981152" y="941338"/>
                </a:lnTo>
                <a:lnTo>
                  <a:pt x="3988594" y="948779"/>
                </a:lnTo>
                <a:cubicBezTo>
                  <a:pt x="3988594" y="948779"/>
                  <a:pt x="3984874" y="950020"/>
                  <a:pt x="3977432" y="952500"/>
                </a:cubicBezTo>
                <a:cubicBezTo>
                  <a:pt x="3969990" y="954980"/>
                  <a:pt x="3966270" y="956220"/>
                  <a:pt x="3966270" y="956220"/>
                </a:cubicBezTo>
                <a:lnTo>
                  <a:pt x="3996035" y="956220"/>
                </a:lnTo>
                <a:cubicBezTo>
                  <a:pt x="4000996" y="956220"/>
                  <a:pt x="4003477" y="953740"/>
                  <a:pt x="4003477" y="948779"/>
                </a:cubicBezTo>
                <a:cubicBezTo>
                  <a:pt x="3998516" y="943818"/>
                  <a:pt x="3996035" y="940097"/>
                  <a:pt x="3996035" y="937617"/>
                </a:cubicBezTo>
                <a:cubicBezTo>
                  <a:pt x="3996035" y="935137"/>
                  <a:pt x="3996035" y="933896"/>
                  <a:pt x="3996035" y="933896"/>
                </a:cubicBezTo>
                <a:close/>
                <a:moveTo>
                  <a:pt x="2440781" y="933896"/>
                </a:moveTo>
                <a:lnTo>
                  <a:pt x="2448223" y="933896"/>
                </a:lnTo>
                <a:cubicBezTo>
                  <a:pt x="2448223" y="933896"/>
                  <a:pt x="2448223" y="936376"/>
                  <a:pt x="2448223" y="941338"/>
                </a:cubicBezTo>
                <a:cubicBezTo>
                  <a:pt x="2443262" y="941338"/>
                  <a:pt x="2440781" y="938857"/>
                  <a:pt x="2440781" y="933896"/>
                </a:cubicBezTo>
                <a:close/>
                <a:moveTo>
                  <a:pt x="2158306" y="929729"/>
                </a:moveTo>
                <a:lnTo>
                  <a:pt x="2158008" y="933896"/>
                </a:lnTo>
                <a:lnTo>
                  <a:pt x="2150567" y="941338"/>
                </a:lnTo>
                <a:close/>
                <a:moveTo>
                  <a:pt x="5372695" y="926455"/>
                </a:moveTo>
                <a:cubicBezTo>
                  <a:pt x="5372695" y="926455"/>
                  <a:pt x="5377656" y="926455"/>
                  <a:pt x="5387578" y="926455"/>
                </a:cubicBezTo>
                <a:lnTo>
                  <a:pt x="5402461" y="933896"/>
                </a:lnTo>
                <a:cubicBezTo>
                  <a:pt x="5402461" y="928935"/>
                  <a:pt x="5402461" y="926455"/>
                  <a:pt x="5402461" y="926455"/>
                </a:cubicBezTo>
                <a:cubicBezTo>
                  <a:pt x="5412382" y="926455"/>
                  <a:pt x="5412382" y="931416"/>
                  <a:pt x="5402461" y="941338"/>
                </a:cubicBezTo>
                <a:lnTo>
                  <a:pt x="5395019" y="941338"/>
                </a:lnTo>
                <a:cubicBezTo>
                  <a:pt x="5395019" y="936376"/>
                  <a:pt x="5393779" y="933896"/>
                  <a:pt x="5391299" y="933896"/>
                </a:cubicBezTo>
                <a:cubicBezTo>
                  <a:pt x="5388818" y="933896"/>
                  <a:pt x="5387578" y="933896"/>
                  <a:pt x="5387578" y="933896"/>
                </a:cubicBezTo>
                <a:close/>
                <a:moveTo>
                  <a:pt x="4531816" y="926455"/>
                </a:moveTo>
                <a:cubicBezTo>
                  <a:pt x="4531816" y="926455"/>
                  <a:pt x="4534296" y="926455"/>
                  <a:pt x="4539258" y="926455"/>
                </a:cubicBezTo>
                <a:cubicBezTo>
                  <a:pt x="4539258" y="926455"/>
                  <a:pt x="4538017" y="927695"/>
                  <a:pt x="4535537" y="930175"/>
                </a:cubicBezTo>
                <a:cubicBezTo>
                  <a:pt x="4533057" y="932656"/>
                  <a:pt x="4531816" y="933896"/>
                  <a:pt x="4531816" y="933896"/>
                </a:cubicBezTo>
                <a:cubicBezTo>
                  <a:pt x="4531816" y="928935"/>
                  <a:pt x="4531816" y="926455"/>
                  <a:pt x="4531816" y="926455"/>
                </a:cubicBezTo>
                <a:close/>
                <a:moveTo>
                  <a:pt x="4219277" y="926455"/>
                </a:moveTo>
                <a:lnTo>
                  <a:pt x="4219277" y="933896"/>
                </a:lnTo>
                <a:cubicBezTo>
                  <a:pt x="4219277" y="933896"/>
                  <a:pt x="4221758" y="933896"/>
                  <a:pt x="4226719" y="933896"/>
                </a:cubicBezTo>
                <a:cubicBezTo>
                  <a:pt x="4226719" y="933896"/>
                  <a:pt x="4224239" y="936376"/>
                  <a:pt x="4219277" y="941338"/>
                </a:cubicBezTo>
                <a:lnTo>
                  <a:pt x="4219277" y="948779"/>
                </a:lnTo>
                <a:cubicBezTo>
                  <a:pt x="4224239" y="948779"/>
                  <a:pt x="4229199" y="951259"/>
                  <a:pt x="4234160" y="956220"/>
                </a:cubicBezTo>
                <a:lnTo>
                  <a:pt x="4241602" y="948779"/>
                </a:lnTo>
                <a:lnTo>
                  <a:pt x="4241602" y="933896"/>
                </a:lnTo>
                <a:cubicBezTo>
                  <a:pt x="4241602" y="928935"/>
                  <a:pt x="4240361" y="926455"/>
                  <a:pt x="4237881" y="926455"/>
                </a:cubicBezTo>
                <a:cubicBezTo>
                  <a:pt x="4235401" y="926455"/>
                  <a:pt x="4231680" y="926455"/>
                  <a:pt x="4226719" y="926455"/>
                </a:cubicBezTo>
                <a:cubicBezTo>
                  <a:pt x="4221758" y="926455"/>
                  <a:pt x="4219277" y="926455"/>
                  <a:pt x="4219277" y="926455"/>
                </a:cubicBezTo>
                <a:close/>
                <a:moveTo>
                  <a:pt x="4144863" y="926455"/>
                </a:moveTo>
                <a:cubicBezTo>
                  <a:pt x="4144863" y="936376"/>
                  <a:pt x="4147344" y="938857"/>
                  <a:pt x="4152305" y="933896"/>
                </a:cubicBezTo>
                <a:cubicBezTo>
                  <a:pt x="4152305" y="928935"/>
                  <a:pt x="4152305" y="926455"/>
                  <a:pt x="4152305" y="926455"/>
                </a:cubicBezTo>
                <a:close/>
                <a:moveTo>
                  <a:pt x="3705820" y="926455"/>
                </a:moveTo>
                <a:cubicBezTo>
                  <a:pt x="3705820" y="931416"/>
                  <a:pt x="3705820" y="933896"/>
                  <a:pt x="3705820" y="933896"/>
                </a:cubicBezTo>
                <a:lnTo>
                  <a:pt x="3713262" y="926455"/>
                </a:lnTo>
                <a:close/>
                <a:moveTo>
                  <a:pt x="3564434" y="926455"/>
                </a:moveTo>
                <a:cubicBezTo>
                  <a:pt x="3564434" y="926455"/>
                  <a:pt x="3566915" y="926455"/>
                  <a:pt x="3571875" y="926455"/>
                </a:cubicBezTo>
                <a:cubicBezTo>
                  <a:pt x="3571875" y="931416"/>
                  <a:pt x="3571875" y="935137"/>
                  <a:pt x="3571875" y="937617"/>
                </a:cubicBezTo>
                <a:cubicBezTo>
                  <a:pt x="3571875" y="940097"/>
                  <a:pt x="3569395" y="943818"/>
                  <a:pt x="3564434" y="948779"/>
                </a:cubicBezTo>
                <a:cubicBezTo>
                  <a:pt x="3559472" y="948779"/>
                  <a:pt x="3556992" y="946299"/>
                  <a:pt x="3556992" y="941338"/>
                </a:cubicBezTo>
                <a:close/>
                <a:moveTo>
                  <a:pt x="2857501" y="926455"/>
                </a:moveTo>
                <a:lnTo>
                  <a:pt x="2842617" y="941338"/>
                </a:lnTo>
                <a:cubicBezTo>
                  <a:pt x="2832695" y="946299"/>
                  <a:pt x="2830215" y="946299"/>
                  <a:pt x="2835176" y="941338"/>
                </a:cubicBezTo>
                <a:cubicBezTo>
                  <a:pt x="2835176" y="941338"/>
                  <a:pt x="2836416" y="940097"/>
                  <a:pt x="2838896" y="937617"/>
                </a:cubicBezTo>
                <a:cubicBezTo>
                  <a:pt x="2841377" y="935137"/>
                  <a:pt x="2842617" y="933896"/>
                  <a:pt x="2842617" y="933896"/>
                </a:cubicBezTo>
                <a:cubicBezTo>
                  <a:pt x="2847578" y="933896"/>
                  <a:pt x="2850058" y="933896"/>
                  <a:pt x="2850058" y="933896"/>
                </a:cubicBezTo>
                <a:close/>
                <a:moveTo>
                  <a:pt x="3443511" y="921804"/>
                </a:moveTo>
                <a:cubicBezTo>
                  <a:pt x="3444752" y="921184"/>
                  <a:pt x="3445371" y="921494"/>
                  <a:pt x="3445371" y="922734"/>
                </a:cubicBezTo>
                <a:cubicBezTo>
                  <a:pt x="3445371" y="925214"/>
                  <a:pt x="3445371" y="926455"/>
                  <a:pt x="3445371" y="926455"/>
                </a:cubicBezTo>
                <a:lnTo>
                  <a:pt x="3437930" y="926455"/>
                </a:lnTo>
                <a:cubicBezTo>
                  <a:pt x="3440411" y="923974"/>
                  <a:pt x="3442270" y="922424"/>
                  <a:pt x="3443511" y="921804"/>
                </a:cubicBezTo>
                <a:close/>
                <a:moveTo>
                  <a:pt x="5960566" y="919013"/>
                </a:moveTo>
                <a:lnTo>
                  <a:pt x="5968008" y="919013"/>
                </a:lnTo>
                <a:cubicBezTo>
                  <a:pt x="5968008" y="923975"/>
                  <a:pt x="5968008" y="926455"/>
                  <a:pt x="5968008" y="926455"/>
                </a:cubicBezTo>
                <a:close/>
                <a:moveTo>
                  <a:pt x="5328047" y="919013"/>
                </a:moveTo>
                <a:cubicBezTo>
                  <a:pt x="5333008" y="919013"/>
                  <a:pt x="5335488" y="921493"/>
                  <a:pt x="5335488" y="926455"/>
                </a:cubicBezTo>
                <a:cubicBezTo>
                  <a:pt x="5335488" y="926455"/>
                  <a:pt x="5333008" y="926455"/>
                  <a:pt x="5328047" y="926455"/>
                </a:cubicBezTo>
                <a:cubicBezTo>
                  <a:pt x="5328047" y="921493"/>
                  <a:pt x="5328047" y="919013"/>
                  <a:pt x="5328047" y="919013"/>
                </a:cubicBezTo>
                <a:close/>
                <a:moveTo>
                  <a:pt x="4851797" y="919013"/>
                </a:moveTo>
                <a:lnTo>
                  <a:pt x="4836914" y="933896"/>
                </a:lnTo>
                <a:cubicBezTo>
                  <a:pt x="4841875" y="938857"/>
                  <a:pt x="4844355" y="941338"/>
                  <a:pt x="4844355" y="941338"/>
                </a:cubicBezTo>
                <a:lnTo>
                  <a:pt x="4844355" y="948779"/>
                </a:lnTo>
                <a:cubicBezTo>
                  <a:pt x="4844355" y="948779"/>
                  <a:pt x="4841875" y="948779"/>
                  <a:pt x="4836914" y="948779"/>
                </a:cubicBezTo>
                <a:lnTo>
                  <a:pt x="4822031" y="948779"/>
                </a:lnTo>
                <a:lnTo>
                  <a:pt x="4807148" y="956220"/>
                </a:lnTo>
                <a:lnTo>
                  <a:pt x="4814590" y="941338"/>
                </a:lnTo>
                <a:lnTo>
                  <a:pt x="4814590" y="933896"/>
                </a:lnTo>
                <a:lnTo>
                  <a:pt x="4799707" y="948779"/>
                </a:lnTo>
                <a:cubicBezTo>
                  <a:pt x="4799707" y="948779"/>
                  <a:pt x="4797227" y="948779"/>
                  <a:pt x="4792265" y="948779"/>
                </a:cubicBezTo>
                <a:lnTo>
                  <a:pt x="4784824" y="941338"/>
                </a:lnTo>
                <a:cubicBezTo>
                  <a:pt x="4784824" y="941338"/>
                  <a:pt x="4783583" y="941338"/>
                  <a:pt x="4781103" y="941338"/>
                </a:cubicBezTo>
                <a:cubicBezTo>
                  <a:pt x="4778623" y="941338"/>
                  <a:pt x="4774902" y="941338"/>
                  <a:pt x="4769941" y="941338"/>
                </a:cubicBezTo>
                <a:lnTo>
                  <a:pt x="4762500" y="948779"/>
                </a:lnTo>
                <a:cubicBezTo>
                  <a:pt x="4762500" y="958700"/>
                  <a:pt x="4760020" y="963662"/>
                  <a:pt x="4755058" y="963662"/>
                </a:cubicBezTo>
                <a:lnTo>
                  <a:pt x="4747617" y="963662"/>
                </a:lnTo>
                <a:cubicBezTo>
                  <a:pt x="4752578" y="968623"/>
                  <a:pt x="4757538" y="969863"/>
                  <a:pt x="4762500" y="967382"/>
                </a:cubicBezTo>
                <a:cubicBezTo>
                  <a:pt x="4767461" y="964902"/>
                  <a:pt x="4769941" y="961182"/>
                  <a:pt x="4769941" y="956220"/>
                </a:cubicBezTo>
                <a:cubicBezTo>
                  <a:pt x="4769941" y="956220"/>
                  <a:pt x="4772421" y="953740"/>
                  <a:pt x="4777383" y="948779"/>
                </a:cubicBezTo>
                <a:lnTo>
                  <a:pt x="4777383" y="956220"/>
                </a:lnTo>
                <a:lnTo>
                  <a:pt x="4799707" y="963662"/>
                </a:lnTo>
                <a:lnTo>
                  <a:pt x="4829472" y="963662"/>
                </a:lnTo>
                <a:cubicBezTo>
                  <a:pt x="4829472" y="963662"/>
                  <a:pt x="4828232" y="964902"/>
                  <a:pt x="4825752" y="967382"/>
                </a:cubicBezTo>
                <a:cubicBezTo>
                  <a:pt x="4823272" y="969863"/>
                  <a:pt x="4824511" y="971103"/>
                  <a:pt x="4829472" y="971103"/>
                </a:cubicBezTo>
                <a:cubicBezTo>
                  <a:pt x="4834434" y="981025"/>
                  <a:pt x="4836914" y="981025"/>
                  <a:pt x="4836914" y="971103"/>
                </a:cubicBezTo>
                <a:lnTo>
                  <a:pt x="4829472" y="963662"/>
                </a:lnTo>
                <a:lnTo>
                  <a:pt x="4836914" y="963662"/>
                </a:lnTo>
                <a:lnTo>
                  <a:pt x="4844355" y="963662"/>
                </a:lnTo>
                <a:cubicBezTo>
                  <a:pt x="4844355" y="963662"/>
                  <a:pt x="4844355" y="961182"/>
                  <a:pt x="4844355" y="956220"/>
                </a:cubicBezTo>
                <a:lnTo>
                  <a:pt x="4851797" y="956220"/>
                </a:lnTo>
                <a:cubicBezTo>
                  <a:pt x="4851797" y="961182"/>
                  <a:pt x="4851797" y="963662"/>
                  <a:pt x="4851797" y="963662"/>
                </a:cubicBezTo>
                <a:lnTo>
                  <a:pt x="4853657" y="963662"/>
                </a:lnTo>
                <a:cubicBezTo>
                  <a:pt x="4857378" y="963662"/>
                  <a:pt x="4859238" y="963662"/>
                  <a:pt x="4859238" y="963662"/>
                </a:cubicBezTo>
                <a:cubicBezTo>
                  <a:pt x="4854277" y="958700"/>
                  <a:pt x="4853037" y="953740"/>
                  <a:pt x="4855517" y="948779"/>
                </a:cubicBezTo>
                <a:cubicBezTo>
                  <a:pt x="4857997" y="943818"/>
                  <a:pt x="4860479" y="941338"/>
                  <a:pt x="4862959" y="941338"/>
                </a:cubicBezTo>
                <a:cubicBezTo>
                  <a:pt x="4865439" y="941338"/>
                  <a:pt x="4867920" y="937617"/>
                  <a:pt x="4870400" y="930175"/>
                </a:cubicBezTo>
                <a:cubicBezTo>
                  <a:pt x="4872880" y="922734"/>
                  <a:pt x="4871641" y="919013"/>
                  <a:pt x="4866679" y="919013"/>
                </a:cubicBezTo>
                <a:cubicBezTo>
                  <a:pt x="4861718" y="919013"/>
                  <a:pt x="4856758" y="919013"/>
                  <a:pt x="4851797" y="919013"/>
                </a:cubicBezTo>
                <a:close/>
                <a:moveTo>
                  <a:pt x="4769941" y="919013"/>
                </a:moveTo>
                <a:cubicBezTo>
                  <a:pt x="4769941" y="919013"/>
                  <a:pt x="4769941" y="921493"/>
                  <a:pt x="4769941" y="926455"/>
                </a:cubicBezTo>
                <a:cubicBezTo>
                  <a:pt x="4769941" y="926455"/>
                  <a:pt x="4772421" y="926455"/>
                  <a:pt x="4777383" y="926455"/>
                </a:cubicBezTo>
                <a:close/>
                <a:moveTo>
                  <a:pt x="2463106" y="919013"/>
                </a:moveTo>
                <a:cubicBezTo>
                  <a:pt x="2463106" y="919013"/>
                  <a:pt x="2463106" y="921493"/>
                  <a:pt x="2463106" y="926455"/>
                </a:cubicBezTo>
                <a:cubicBezTo>
                  <a:pt x="2458145" y="926455"/>
                  <a:pt x="2455664" y="926455"/>
                  <a:pt x="2455664" y="926455"/>
                </a:cubicBezTo>
                <a:cubicBezTo>
                  <a:pt x="2460625" y="921493"/>
                  <a:pt x="2463106" y="919013"/>
                  <a:pt x="2463106" y="919013"/>
                </a:cubicBezTo>
                <a:close/>
                <a:moveTo>
                  <a:pt x="2165449" y="919013"/>
                </a:moveTo>
                <a:lnTo>
                  <a:pt x="2158306" y="929729"/>
                </a:lnTo>
                <a:lnTo>
                  <a:pt x="2158473" y="927385"/>
                </a:lnTo>
                <a:cubicBezTo>
                  <a:pt x="2159404" y="921804"/>
                  <a:pt x="2161729" y="919013"/>
                  <a:pt x="2165449" y="919013"/>
                </a:cubicBezTo>
                <a:close/>
                <a:moveTo>
                  <a:pt x="4811799" y="913433"/>
                </a:moveTo>
                <a:cubicBezTo>
                  <a:pt x="4809939" y="913433"/>
                  <a:pt x="4807148" y="914053"/>
                  <a:pt x="4803427" y="915293"/>
                </a:cubicBezTo>
                <a:cubicBezTo>
                  <a:pt x="4795986" y="917773"/>
                  <a:pt x="4792265" y="919013"/>
                  <a:pt x="4792265" y="919013"/>
                </a:cubicBezTo>
                <a:lnTo>
                  <a:pt x="4814590" y="919013"/>
                </a:lnTo>
                <a:cubicBezTo>
                  <a:pt x="4814590" y="919013"/>
                  <a:pt x="4814590" y="917773"/>
                  <a:pt x="4814590" y="915293"/>
                </a:cubicBezTo>
                <a:cubicBezTo>
                  <a:pt x="4814590" y="914053"/>
                  <a:pt x="4813659" y="913433"/>
                  <a:pt x="4811799" y="913433"/>
                </a:cubicBezTo>
                <a:close/>
                <a:moveTo>
                  <a:pt x="6034980" y="911572"/>
                </a:moveTo>
                <a:cubicBezTo>
                  <a:pt x="6039942" y="911572"/>
                  <a:pt x="6042422" y="911572"/>
                  <a:pt x="6042422" y="911572"/>
                </a:cubicBezTo>
                <a:cubicBezTo>
                  <a:pt x="6042422" y="911572"/>
                  <a:pt x="6042422" y="914052"/>
                  <a:pt x="6042422" y="919013"/>
                </a:cubicBezTo>
                <a:lnTo>
                  <a:pt x="6034980" y="919013"/>
                </a:lnTo>
                <a:cubicBezTo>
                  <a:pt x="6034980" y="914052"/>
                  <a:pt x="6034980" y="911572"/>
                  <a:pt x="6034980" y="911572"/>
                </a:cubicBezTo>
                <a:close/>
                <a:moveTo>
                  <a:pt x="5997773" y="911572"/>
                </a:moveTo>
                <a:lnTo>
                  <a:pt x="6012656" y="911572"/>
                </a:lnTo>
                <a:cubicBezTo>
                  <a:pt x="6022577" y="911572"/>
                  <a:pt x="6027539" y="912813"/>
                  <a:pt x="6027539" y="915293"/>
                </a:cubicBezTo>
                <a:cubicBezTo>
                  <a:pt x="6027539" y="917773"/>
                  <a:pt x="6022577" y="919013"/>
                  <a:pt x="6012656" y="919013"/>
                </a:cubicBezTo>
                <a:close/>
                <a:moveTo>
                  <a:pt x="5945683" y="911572"/>
                </a:moveTo>
                <a:cubicBezTo>
                  <a:pt x="5945683" y="911572"/>
                  <a:pt x="5945683" y="914052"/>
                  <a:pt x="5945683" y="919013"/>
                </a:cubicBezTo>
                <a:cubicBezTo>
                  <a:pt x="5945683" y="919013"/>
                  <a:pt x="5944443" y="917773"/>
                  <a:pt x="5941963" y="915293"/>
                </a:cubicBezTo>
                <a:cubicBezTo>
                  <a:pt x="5939483" y="912813"/>
                  <a:pt x="5940722" y="911572"/>
                  <a:pt x="5945683" y="911572"/>
                </a:cubicBezTo>
                <a:close/>
                <a:moveTo>
                  <a:pt x="5767090" y="911572"/>
                </a:moveTo>
                <a:lnTo>
                  <a:pt x="5767090" y="919013"/>
                </a:lnTo>
                <a:cubicBezTo>
                  <a:pt x="5772051" y="919013"/>
                  <a:pt x="5774531" y="919013"/>
                  <a:pt x="5774531" y="919013"/>
                </a:cubicBezTo>
                <a:cubicBezTo>
                  <a:pt x="5774531" y="914052"/>
                  <a:pt x="5772051" y="911572"/>
                  <a:pt x="5767090" y="911572"/>
                </a:cubicBezTo>
                <a:close/>
                <a:moveTo>
                  <a:pt x="5540127" y="911572"/>
                </a:moveTo>
                <a:cubicBezTo>
                  <a:pt x="5537647" y="911572"/>
                  <a:pt x="5536406" y="916533"/>
                  <a:pt x="5536406" y="926455"/>
                </a:cubicBezTo>
                <a:cubicBezTo>
                  <a:pt x="5536406" y="936376"/>
                  <a:pt x="5536406" y="941338"/>
                  <a:pt x="5536406" y="941338"/>
                </a:cubicBezTo>
                <a:cubicBezTo>
                  <a:pt x="5536406" y="941338"/>
                  <a:pt x="5538886" y="941338"/>
                  <a:pt x="5543847" y="941338"/>
                </a:cubicBezTo>
                <a:cubicBezTo>
                  <a:pt x="5548809" y="941338"/>
                  <a:pt x="5553769" y="941338"/>
                  <a:pt x="5558730" y="941338"/>
                </a:cubicBezTo>
                <a:lnTo>
                  <a:pt x="5566172" y="941338"/>
                </a:lnTo>
                <a:cubicBezTo>
                  <a:pt x="5566172" y="941338"/>
                  <a:pt x="5566172" y="940097"/>
                  <a:pt x="5566172" y="937617"/>
                </a:cubicBezTo>
                <a:cubicBezTo>
                  <a:pt x="5566172" y="935137"/>
                  <a:pt x="5566172" y="931416"/>
                  <a:pt x="5566172" y="926455"/>
                </a:cubicBezTo>
                <a:cubicBezTo>
                  <a:pt x="5566172" y="926455"/>
                  <a:pt x="5563692" y="926455"/>
                  <a:pt x="5558730" y="926455"/>
                </a:cubicBezTo>
                <a:cubicBezTo>
                  <a:pt x="5558730" y="926455"/>
                  <a:pt x="5558730" y="923975"/>
                  <a:pt x="5558730" y="919013"/>
                </a:cubicBezTo>
                <a:cubicBezTo>
                  <a:pt x="5558730" y="914052"/>
                  <a:pt x="5556250" y="911572"/>
                  <a:pt x="5551289" y="911572"/>
                </a:cubicBezTo>
                <a:cubicBezTo>
                  <a:pt x="5546327" y="911572"/>
                  <a:pt x="5542607" y="911572"/>
                  <a:pt x="5540127" y="911572"/>
                </a:cubicBezTo>
                <a:close/>
                <a:moveTo>
                  <a:pt x="5328047" y="911572"/>
                </a:moveTo>
                <a:lnTo>
                  <a:pt x="5313164" y="926455"/>
                </a:lnTo>
                <a:lnTo>
                  <a:pt x="5320605" y="919013"/>
                </a:lnTo>
                <a:cubicBezTo>
                  <a:pt x="5325567" y="914052"/>
                  <a:pt x="5328047" y="911572"/>
                  <a:pt x="5328047" y="911572"/>
                </a:cubicBezTo>
                <a:close/>
                <a:moveTo>
                  <a:pt x="5253633" y="911572"/>
                </a:moveTo>
                <a:cubicBezTo>
                  <a:pt x="5253633" y="921493"/>
                  <a:pt x="5256113" y="923975"/>
                  <a:pt x="5261074" y="919013"/>
                </a:cubicBezTo>
                <a:cubicBezTo>
                  <a:pt x="5261074" y="919013"/>
                  <a:pt x="5261074" y="917773"/>
                  <a:pt x="5261074" y="915293"/>
                </a:cubicBezTo>
                <a:cubicBezTo>
                  <a:pt x="5261074" y="912813"/>
                  <a:pt x="5258594" y="911572"/>
                  <a:pt x="5253633" y="911572"/>
                </a:cubicBezTo>
                <a:close/>
                <a:moveTo>
                  <a:pt x="4576465" y="911572"/>
                </a:moveTo>
                <a:cubicBezTo>
                  <a:pt x="4576465" y="911572"/>
                  <a:pt x="4577705" y="912813"/>
                  <a:pt x="4580185" y="915293"/>
                </a:cubicBezTo>
                <a:cubicBezTo>
                  <a:pt x="4582665" y="917773"/>
                  <a:pt x="4581426" y="919013"/>
                  <a:pt x="4576465" y="919013"/>
                </a:cubicBezTo>
                <a:cubicBezTo>
                  <a:pt x="4576465" y="919013"/>
                  <a:pt x="4576465" y="916533"/>
                  <a:pt x="4576465" y="911572"/>
                </a:cubicBezTo>
                <a:close/>
                <a:moveTo>
                  <a:pt x="4531816" y="911572"/>
                </a:moveTo>
                <a:lnTo>
                  <a:pt x="4531816" y="919013"/>
                </a:lnTo>
                <a:cubicBezTo>
                  <a:pt x="4526855" y="919013"/>
                  <a:pt x="4524375" y="919013"/>
                  <a:pt x="4524375" y="919013"/>
                </a:cubicBezTo>
                <a:cubicBezTo>
                  <a:pt x="4529336" y="914052"/>
                  <a:pt x="4531816" y="911572"/>
                  <a:pt x="4531816" y="911572"/>
                </a:cubicBezTo>
                <a:close/>
                <a:moveTo>
                  <a:pt x="4338340" y="911572"/>
                </a:moveTo>
                <a:lnTo>
                  <a:pt x="4345781" y="919013"/>
                </a:lnTo>
                <a:cubicBezTo>
                  <a:pt x="4345781" y="914052"/>
                  <a:pt x="4345781" y="911572"/>
                  <a:pt x="4345781" y="911572"/>
                </a:cubicBezTo>
                <a:cubicBezTo>
                  <a:pt x="4345781" y="911572"/>
                  <a:pt x="4343301" y="911572"/>
                  <a:pt x="4338340" y="911572"/>
                </a:cubicBezTo>
                <a:close/>
                <a:moveTo>
                  <a:pt x="4182070" y="911572"/>
                </a:moveTo>
                <a:lnTo>
                  <a:pt x="4182070" y="919013"/>
                </a:lnTo>
                <a:cubicBezTo>
                  <a:pt x="4182070" y="919013"/>
                  <a:pt x="4184551" y="916533"/>
                  <a:pt x="4189512" y="911572"/>
                </a:cubicBezTo>
                <a:cubicBezTo>
                  <a:pt x="4189512" y="911572"/>
                  <a:pt x="4187032" y="911572"/>
                  <a:pt x="4182070" y="911572"/>
                </a:cubicBezTo>
                <a:close/>
                <a:moveTo>
                  <a:pt x="3862090" y="911572"/>
                </a:moveTo>
                <a:lnTo>
                  <a:pt x="3862090" y="919013"/>
                </a:lnTo>
                <a:cubicBezTo>
                  <a:pt x="3867051" y="919013"/>
                  <a:pt x="3869532" y="916533"/>
                  <a:pt x="3869532" y="911572"/>
                </a:cubicBezTo>
                <a:close/>
                <a:moveTo>
                  <a:pt x="3475137" y="911572"/>
                </a:moveTo>
                <a:lnTo>
                  <a:pt x="3482578" y="911572"/>
                </a:lnTo>
                <a:cubicBezTo>
                  <a:pt x="3482578" y="911572"/>
                  <a:pt x="3482578" y="914052"/>
                  <a:pt x="3482578" y="919013"/>
                </a:cubicBezTo>
                <a:close/>
                <a:moveTo>
                  <a:pt x="3460255" y="911572"/>
                </a:moveTo>
                <a:cubicBezTo>
                  <a:pt x="3465215" y="911572"/>
                  <a:pt x="3467695" y="914052"/>
                  <a:pt x="3467695" y="919013"/>
                </a:cubicBezTo>
                <a:lnTo>
                  <a:pt x="3460255" y="919013"/>
                </a:lnTo>
                <a:close/>
                <a:moveTo>
                  <a:pt x="3173760" y="911572"/>
                </a:moveTo>
                <a:cubicBezTo>
                  <a:pt x="3171279" y="911572"/>
                  <a:pt x="3170039" y="914052"/>
                  <a:pt x="3170039" y="919013"/>
                </a:cubicBezTo>
                <a:lnTo>
                  <a:pt x="3177481" y="919013"/>
                </a:lnTo>
                <a:cubicBezTo>
                  <a:pt x="3177481" y="914052"/>
                  <a:pt x="3176240" y="911572"/>
                  <a:pt x="3173760" y="911572"/>
                </a:cubicBezTo>
                <a:close/>
                <a:moveTo>
                  <a:pt x="5350371" y="904131"/>
                </a:moveTo>
                <a:lnTo>
                  <a:pt x="5365254" y="904131"/>
                </a:lnTo>
                <a:cubicBezTo>
                  <a:pt x="5370215" y="909092"/>
                  <a:pt x="5372695" y="911572"/>
                  <a:pt x="5372695" y="911572"/>
                </a:cubicBezTo>
                <a:lnTo>
                  <a:pt x="5357812" y="919013"/>
                </a:lnTo>
                <a:cubicBezTo>
                  <a:pt x="5352851" y="919013"/>
                  <a:pt x="5350371" y="916533"/>
                  <a:pt x="5350371" y="911572"/>
                </a:cubicBezTo>
                <a:cubicBezTo>
                  <a:pt x="5350371" y="906611"/>
                  <a:pt x="5350371" y="904131"/>
                  <a:pt x="5350371" y="904131"/>
                </a:cubicBezTo>
                <a:close/>
                <a:moveTo>
                  <a:pt x="5216426" y="904131"/>
                </a:moveTo>
                <a:lnTo>
                  <a:pt x="5216426" y="911572"/>
                </a:lnTo>
                <a:lnTo>
                  <a:pt x="5223867" y="911572"/>
                </a:lnTo>
                <a:close/>
                <a:moveTo>
                  <a:pt x="5030390" y="904131"/>
                </a:moveTo>
                <a:lnTo>
                  <a:pt x="5045273" y="911572"/>
                </a:lnTo>
                <a:lnTo>
                  <a:pt x="5037832" y="911572"/>
                </a:lnTo>
                <a:cubicBezTo>
                  <a:pt x="5032870" y="911572"/>
                  <a:pt x="5030390" y="911572"/>
                  <a:pt x="5030390" y="911572"/>
                </a:cubicBezTo>
                <a:cubicBezTo>
                  <a:pt x="5030390" y="911572"/>
                  <a:pt x="5030390" y="909092"/>
                  <a:pt x="5030390" y="904131"/>
                </a:cubicBezTo>
                <a:close/>
                <a:moveTo>
                  <a:pt x="4368105" y="904131"/>
                </a:moveTo>
                <a:cubicBezTo>
                  <a:pt x="4368105" y="904131"/>
                  <a:pt x="4368105" y="905371"/>
                  <a:pt x="4368105" y="907851"/>
                </a:cubicBezTo>
                <a:cubicBezTo>
                  <a:pt x="4368105" y="910331"/>
                  <a:pt x="4370586" y="911572"/>
                  <a:pt x="4375547" y="911572"/>
                </a:cubicBezTo>
                <a:cubicBezTo>
                  <a:pt x="4375547" y="906611"/>
                  <a:pt x="4375547" y="904131"/>
                  <a:pt x="4375547" y="904131"/>
                </a:cubicBezTo>
                <a:cubicBezTo>
                  <a:pt x="4375547" y="904131"/>
                  <a:pt x="4373067" y="904131"/>
                  <a:pt x="4368105" y="904131"/>
                </a:cubicBezTo>
                <a:close/>
                <a:moveTo>
                  <a:pt x="4196953" y="904131"/>
                </a:moveTo>
                <a:cubicBezTo>
                  <a:pt x="4196953" y="904131"/>
                  <a:pt x="4196953" y="906611"/>
                  <a:pt x="4196953" y="911572"/>
                </a:cubicBezTo>
                <a:lnTo>
                  <a:pt x="4204395" y="904131"/>
                </a:lnTo>
                <a:close/>
                <a:moveTo>
                  <a:pt x="3780235" y="904131"/>
                </a:moveTo>
                <a:cubicBezTo>
                  <a:pt x="3785195" y="904131"/>
                  <a:pt x="3785195" y="906611"/>
                  <a:pt x="3780235" y="911572"/>
                </a:cubicBezTo>
                <a:lnTo>
                  <a:pt x="3772793" y="911572"/>
                </a:lnTo>
                <a:close/>
                <a:moveTo>
                  <a:pt x="3482578" y="904131"/>
                </a:moveTo>
                <a:cubicBezTo>
                  <a:pt x="3482578" y="904131"/>
                  <a:pt x="3485058" y="904131"/>
                  <a:pt x="3490019" y="904131"/>
                </a:cubicBezTo>
                <a:cubicBezTo>
                  <a:pt x="3490019" y="909092"/>
                  <a:pt x="3490019" y="911572"/>
                  <a:pt x="3490019" y="911572"/>
                </a:cubicBezTo>
                <a:cubicBezTo>
                  <a:pt x="3490019" y="911572"/>
                  <a:pt x="3488779" y="910331"/>
                  <a:pt x="3486299" y="907851"/>
                </a:cubicBezTo>
                <a:cubicBezTo>
                  <a:pt x="3483818" y="905371"/>
                  <a:pt x="3482578" y="904131"/>
                  <a:pt x="3482578" y="904131"/>
                </a:cubicBezTo>
                <a:close/>
                <a:moveTo>
                  <a:pt x="2972842" y="904131"/>
                </a:moveTo>
                <a:cubicBezTo>
                  <a:pt x="2970362" y="904131"/>
                  <a:pt x="2957959" y="911572"/>
                  <a:pt x="2935635" y="926455"/>
                </a:cubicBezTo>
                <a:cubicBezTo>
                  <a:pt x="2913310" y="941338"/>
                  <a:pt x="2902148" y="948779"/>
                  <a:pt x="2902148" y="948779"/>
                </a:cubicBezTo>
                <a:lnTo>
                  <a:pt x="2909590" y="956220"/>
                </a:lnTo>
                <a:cubicBezTo>
                  <a:pt x="2909590" y="956220"/>
                  <a:pt x="2912070" y="956220"/>
                  <a:pt x="2917031" y="956220"/>
                </a:cubicBezTo>
                <a:lnTo>
                  <a:pt x="2909590" y="963662"/>
                </a:lnTo>
                <a:cubicBezTo>
                  <a:pt x="2909590" y="958700"/>
                  <a:pt x="2905869" y="959941"/>
                  <a:pt x="2898428" y="967382"/>
                </a:cubicBezTo>
                <a:cubicBezTo>
                  <a:pt x="2890986" y="974824"/>
                  <a:pt x="2886025" y="978545"/>
                  <a:pt x="2883546" y="978545"/>
                </a:cubicBezTo>
                <a:cubicBezTo>
                  <a:pt x="2881065" y="978545"/>
                  <a:pt x="2879824" y="976064"/>
                  <a:pt x="2879824" y="971103"/>
                </a:cubicBezTo>
                <a:lnTo>
                  <a:pt x="2879824" y="956220"/>
                </a:lnTo>
                <a:lnTo>
                  <a:pt x="2864941" y="971103"/>
                </a:lnTo>
                <a:cubicBezTo>
                  <a:pt x="2859981" y="976064"/>
                  <a:pt x="2857501" y="978545"/>
                  <a:pt x="2857501" y="978545"/>
                </a:cubicBezTo>
                <a:cubicBezTo>
                  <a:pt x="2857501" y="978545"/>
                  <a:pt x="2857501" y="979785"/>
                  <a:pt x="2857501" y="982265"/>
                </a:cubicBezTo>
                <a:cubicBezTo>
                  <a:pt x="2857501" y="984745"/>
                  <a:pt x="2855020" y="988466"/>
                  <a:pt x="2850058" y="993427"/>
                </a:cubicBezTo>
                <a:cubicBezTo>
                  <a:pt x="2845098" y="998389"/>
                  <a:pt x="2837657" y="1005830"/>
                  <a:pt x="2827734" y="1015752"/>
                </a:cubicBezTo>
                <a:cubicBezTo>
                  <a:pt x="2812852" y="1020713"/>
                  <a:pt x="2805410" y="1025673"/>
                  <a:pt x="2805410" y="1030634"/>
                </a:cubicBezTo>
                <a:cubicBezTo>
                  <a:pt x="2805410" y="1035596"/>
                  <a:pt x="2817812" y="1028154"/>
                  <a:pt x="2842617" y="1008310"/>
                </a:cubicBezTo>
                <a:cubicBezTo>
                  <a:pt x="2852539" y="1003349"/>
                  <a:pt x="2859981" y="999628"/>
                  <a:pt x="2864941" y="997148"/>
                </a:cubicBezTo>
                <a:cubicBezTo>
                  <a:pt x="2869902" y="994668"/>
                  <a:pt x="2874864" y="993427"/>
                  <a:pt x="2879824" y="993427"/>
                </a:cubicBezTo>
                <a:lnTo>
                  <a:pt x="2894707" y="978545"/>
                </a:lnTo>
                <a:cubicBezTo>
                  <a:pt x="2904629" y="973583"/>
                  <a:pt x="2909590" y="973583"/>
                  <a:pt x="2909590" y="978545"/>
                </a:cubicBezTo>
                <a:cubicBezTo>
                  <a:pt x="2909590" y="983506"/>
                  <a:pt x="2908350" y="985986"/>
                  <a:pt x="2905869" y="985986"/>
                </a:cubicBezTo>
                <a:cubicBezTo>
                  <a:pt x="2903389" y="985986"/>
                  <a:pt x="2899668" y="990947"/>
                  <a:pt x="2894707" y="1000869"/>
                </a:cubicBezTo>
                <a:lnTo>
                  <a:pt x="2887266" y="1008310"/>
                </a:lnTo>
                <a:cubicBezTo>
                  <a:pt x="2887266" y="1003349"/>
                  <a:pt x="2887266" y="1000869"/>
                  <a:pt x="2887266" y="1000869"/>
                </a:cubicBezTo>
                <a:cubicBezTo>
                  <a:pt x="2882305" y="1000869"/>
                  <a:pt x="2877343" y="1003349"/>
                  <a:pt x="2872383" y="1008310"/>
                </a:cubicBezTo>
                <a:cubicBezTo>
                  <a:pt x="2867422" y="1008310"/>
                  <a:pt x="2863702" y="1009551"/>
                  <a:pt x="2861221" y="1012031"/>
                </a:cubicBezTo>
                <a:cubicBezTo>
                  <a:pt x="2858740" y="1014511"/>
                  <a:pt x="2857501" y="1015752"/>
                  <a:pt x="2857501" y="1015752"/>
                </a:cubicBezTo>
                <a:cubicBezTo>
                  <a:pt x="2852539" y="1015752"/>
                  <a:pt x="2850058" y="1020713"/>
                  <a:pt x="2850058" y="1030634"/>
                </a:cubicBezTo>
                <a:lnTo>
                  <a:pt x="2857501" y="1045517"/>
                </a:lnTo>
                <a:lnTo>
                  <a:pt x="2857501" y="1038076"/>
                </a:lnTo>
                <a:cubicBezTo>
                  <a:pt x="2862461" y="1033114"/>
                  <a:pt x="2869902" y="1030634"/>
                  <a:pt x="2879824" y="1030634"/>
                </a:cubicBezTo>
                <a:lnTo>
                  <a:pt x="2894707" y="1023193"/>
                </a:lnTo>
                <a:cubicBezTo>
                  <a:pt x="2889747" y="1023193"/>
                  <a:pt x="2887266" y="1021952"/>
                  <a:pt x="2887266" y="1019472"/>
                </a:cubicBezTo>
                <a:cubicBezTo>
                  <a:pt x="2887266" y="1016992"/>
                  <a:pt x="2889747" y="1015752"/>
                  <a:pt x="2894707" y="1015752"/>
                </a:cubicBezTo>
                <a:cubicBezTo>
                  <a:pt x="2899668" y="1015752"/>
                  <a:pt x="2902148" y="1015752"/>
                  <a:pt x="2902148" y="1015752"/>
                </a:cubicBezTo>
                <a:cubicBezTo>
                  <a:pt x="2902148" y="1015752"/>
                  <a:pt x="2903389" y="1014511"/>
                  <a:pt x="2905869" y="1012031"/>
                </a:cubicBezTo>
                <a:cubicBezTo>
                  <a:pt x="2908350" y="1009551"/>
                  <a:pt x="2909590" y="1008310"/>
                  <a:pt x="2909590" y="1008310"/>
                </a:cubicBezTo>
                <a:cubicBezTo>
                  <a:pt x="2919512" y="1003349"/>
                  <a:pt x="2924473" y="999628"/>
                  <a:pt x="2924473" y="997148"/>
                </a:cubicBezTo>
                <a:cubicBezTo>
                  <a:pt x="2924473" y="994668"/>
                  <a:pt x="2925713" y="993427"/>
                  <a:pt x="2928193" y="993427"/>
                </a:cubicBezTo>
                <a:cubicBezTo>
                  <a:pt x="2930674" y="993427"/>
                  <a:pt x="2931914" y="995907"/>
                  <a:pt x="2931914" y="1000869"/>
                </a:cubicBezTo>
                <a:lnTo>
                  <a:pt x="2939355" y="1008310"/>
                </a:lnTo>
                <a:lnTo>
                  <a:pt x="2976562" y="978545"/>
                </a:lnTo>
                <a:lnTo>
                  <a:pt x="2984004" y="963662"/>
                </a:lnTo>
                <a:cubicBezTo>
                  <a:pt x="2998887" y="958700"/>
                  <a:pt x="3010049" y="957461"/>
                  <a:pt x="3017490" y="959941"/>
                </a:cubicBezTo>
                <a:cubicBezTo>
                  <a:pt x="3024933" y="962421"/>
                  <a:pt x="3031134" y="961182"/>
                  <a:pt x="3036094" y="956220"/>
                </a:cubicBezTo>
                <a:cubicBezTo>
                  <a:pt x="3036094" y="951259"/>
                  <a:pt x="3036094" y="947538"/>
                  <a:pt x="3036094" y="945058"/>
                </a:cubicBezTo>
                <a:cubicBezTo>
                  <a:pt x="3036094" y="942578"/>
                  <a:pt x="3036094" y="941338"/>
                  <a:pt x="3036094" y="941338"/>
                </a:cubicBezTo>
                <a:lnTo>
                  <a:pt x="3043535" y="941338"/>
                </a:lnTo>
                <a:cubicBezTo>
                  <a:pt x="3043535" y="946299"/>
                  <a:pt x="3046016" y="948779"/>
                  <a:pt x="3050977" y="948779"/>
                </a:cubicBezTo>
                <a:cubicBezTo>
                  <a:pt x="3055937" y="948779"/>
                  <a:pt x="3060899" y="946299"/>
                  <a:pt x="3065859" y="941338"/>
                </a:cubicBezTo>
                <a:cubicBezTo>
                  <a:pt x="3070821" y="936376"/>
                  <a:pt x="3074541" y="935137"/>
                  <a:pt x="3077022" y="937617"/>
                </a:cubicBezTo>
                <a:cubicBezTo>
                  <a:pt x="3079503" y="940097"/>
                  <a:pt x="3083223" y="941338"/>
                  <a:pt x="3088184" y="941338"/>
                </a:cubicBezTo>
                <a:lnTo>
                  <a:pt x="3080742" y="919013"/>
                </a:lnTo>
                <a:cubicBezTo>
                  <a:pt x="3075781" y="919013"/>
                  <a:pt x="3073301" y="917773"/>
                  <a:pt x="3073301" y="915293"/>
                </a:cubicBezTo>
                <a:cubicBezTo>
                  <a:pt x="3073301" y="912813"/>
                  <a:pt x="3068341" y="914052"/>
                  <a:pt x="3058418" y="919013"/>
                </a:cubicBezTo>
                <a:cubicBezTo>
                  <a:pt x="3048496" y="923975"/>
                  <a:pt x="3042296" y="925214"/>
                  <a:pt x="3039814" y="922734"/>
                </a:cubicBezTo>
                <a:cubicBezTo>
                  <a:pt x="3037334" y="920254"/>
                  <a:pt x="3036094" y="921493"/>
                  <a:pt x="3036094" y="926455"/>
                </a:cubicBezTo>
                <a:cubicBezTo>
                  <a:pt x="3031134" y="926455"/>
                  <a:pt x="3023692" y="928935"/>
                  <a:pt x="3013770" y="933896"/>
                </a:cubicBezTo>
                <a:lnTo>
                  <a:pt x="2998887" y="941338"/>
                </a:lnTo>
                <a:cubicBezTo>
                  <a:pt x="2993926" y="941338"/>
                  <a:pt x="2990206" y="945058"/>
                  <a:pt x="2987725" y="952500"/>
                </a:cubicBezTo>
                <a:cubicBezTo>
                  <a:pt x="2985244" y="959941"/>
                  <a:pt x="2981524" y="962421"/>
                  <a:pt x="2976562" y="959941"/>
                </a:cubicBezTo>
                <a:cubicBezTo>
                  <a:pt x="2971602" y="957461"/>
                  <a:pt x="2969121" y="956220"/>
                  <a:pt x="2969121" y="956220"/>
                </a:cubicBezTo>
                <a:lnTo>
                  <a:pt x="2961680" y="963662"/>
                </a:lnTo>
                <a:lnTo>
                  <a:pt x="2946797" y="971103"/>
                </a:lnTo>
                <a:cubicBezTo>
                  <a:pt x="2941836" y="976064"/>
                  <a:pt x="2936875" y="976064"/>
                  <a:pt x="2931914" y="971103"/>
                </a:cubicBezTo>
                <a:lnTo>
                  <a:pt x="2939355" y="956220"/>
                </a:lnTo>
                <a:lnTo>
                  <a:pt x="2954238" y="956220"/>
                </a:lnTo>
                <a:lnTo>
                  <a:pt x="2976562" y="941338"/>
                </a:lnTo>
                <a:lnTo>
                  <a:pt x="2991445" y="933896"/>
                </a:lnTo>
                <a:cubicBezTo>
                  <a:pt x="2991445" y="928935"/>
                  <a:pt x="2988965" y="926455"/>
                  <a:pt x="2984004" y="926455"/>
                </a:cubicBezTo>
                <a:cubicBezTo>
                  <a:pt x="2979044" y="926455"/>
                  <a:pt x="2976562" y="923975"/>
                  <a:pt x="2976562" y="919013"/>
                </a:cubicBezTo>
                <a:cubicBezTo>
                  <a:pt x="2976562" y="914052"/>
                  <a:pt x="2976562" y="910331"/>
                  <a:pt x="2976562" y="907851"/>
                </a:cubicBezTo>
                <a:cubicBezTo>
                  <a:pt x="2976562" y="905371"/>
                  <a:pt x="2975322" y="904131"/>
                  <a:pt x="2972842" y="904131"/>
                </a:cubicBezTo>
                <a:close/>
                <a:moveTo>
                  <a:pt x="2716113" y="904131"/>
                </a:moveTo>
                <a:lnTo>
                  <a:pt x="2716113" y="907851"/>
                </a:lnTo>
                <a:cubicBezTo>
                  <a:pt x="2713633" y="912812"/>
                  <a:pt x="2708672" y="919013"/>
                  <a:pt x="2701230" y="926455"/>
                </a:cubicBezTo>
                <a:cubicBezTo>
                  <a:pt x="2696270" y="926455"/>
                  <a:pt x="2693790" y="923975"/>
                  <a:pt x="2693790" y="919013"/>
                </a:cubicBezTo>
                <a:lnTo>
                  <a:pt x="2701230" y="911572"/>
                </a:lnTo>
                <a:cubicBezTo>
                  <a:pt x="2706191" y="911572"/>
                  <a:pt x="2709912" y="910331"/>
                  <a:pt x="2712392" y="907851"/>
                </a:cubicBezTo>
                <a:cubicBezTo>
                  <a:pt x="2714873" y="905371"/>
                  <a:pt x="2716113" y="904131"/>
                  <a:pt x="2716113" y="904131"/>
                </a:cubicBezTo>
                <a:close/>
                <a:moveTo>
                  <a:pt x="5240611" y="902270"/>
                </a:moveTo>
                <a:cubicBezTo>
                  <a:pt x="5241851" y="902270"/>
                  <a:pt x="5243711" y="902890"/>
                  <a:pt x="5246191" y="904131"/>
                </a:cubicBezTo>
                <a:cubicBezTo>
                  <a:pt x="5251152" y="904131"/>
                  <a:pt x="5258594" y="904131"/>
                  <a:pt x="5268515" y="904131"/>
                </a:cubicBezTo>
                <a:cubicBezTo>
                  <a:pt x="5278437" y="904131"/>
                  <a:pt x="5283398" y="906611"/>
                  <a:pt x="5283398" y="911572"/>
                </a:cubicBezTo>
                <a:cubicBezTo>
                  <a:pt x="5283398" y="916533"/>
                  <a:pt x="5284639" y="917773"/>
                  <a:pt x="5287119" y="915293"/>
                </a:cubicBezTo>
                <a:cubicBezTo>
                  <a:pt x="5289599" y="912813"/>
                  <a:pt x="5290840" y="914052"/>
                  <a:pt x="5290840" y="919013"/>
                </a:cubicBezTo>
                <a:lnTo>
                  <a:pt x="5275957" y="919013"/>
                </a:lnTo>
                <a:cubicBezTo>
                  <a:pt x="5266035" y="914052"/>
                  <a:pt x="5261074" y="916533"/>
                  <a:pt x="5261074" y="926455"/>
                </a:cubicBezTo>
                <a:lnTo>
                  <a:pt x="5246191" y="919013"/>
                </a:lnTo>
                <a:cubicBezTo>
                  <a:pt x="5238750" y="907851"/>
                  <a:pt x="5236890" y="902270"/>
                  <a:pt x="5240611" y="902270"/>
                </a:cubicBezTo>
                <a:close/>
                <a:moveTo>
                  <a:pt x="5953125" y="896689"/>
                </a:moveTo>
                <a:cubicBezTo>
                  <a:pt x="5953125" y="896689"/>
                  <a:pt x="5953125" y="899169"/>
                  <a:pt x="5953125" y="904131"/>
                </a:cubicBezTo>
                <a:cubicBezTo>
                  <a:pt x="5948163" y="904131"/>
                  <a:pt x="5945683" y="902890"/>
                  <a:pt x="5945683" y="900410"/>
                </a:cubicBezTo>
                <a:cubicBezTo>
                  <a:pt x="5945683" y="897930"/>
                  <a:pt x="5948163" y="896689"/>
                  <a:pt x="5953125" y="896689"/>
                </a:cubicBezTo>
                <a:close/>
                <a:moveTo>
                  <a:pt x="5253633" y="896689"/>
                </a:moveTo>
                <a:lnTo>
                  <a:pt x="5261074" y="896689"/>
                </a:lnTo>
                <a:lnTo>
                  <a:pt x="5268515" y="904131"/>
                </a:lnTo>
                <a:close/>
                <a:moveTo>
                  <a:pt x="3177481" y="896689"/>
                </a:moveTo>
                <a:lnTo>
                  <a:pt x="3132832" y="911572"/>
                </a:lnTo>
                <a:lnTo>
                  <a:pt x="3110508" y="919013"/>
                </a:lnTo>
                <a:lnTo>
                  <a:pt x="3103067" y="919013"/>
                </a:lnTo>
                <a:lnTo>
                  <a:pt x="3095625" y="926455"/>
                </a:lnTo>
                <a:lnTo>
                  <a:pt x="3125391" y="926455"/>
                </a:lnTo>
                <a:cubicBezTo>
                  <a:pt x="3130351" y="921493"/>
                  <a:pt x="3140274" y="916533"/>
                  <a:pt x="3155156" y="911572"/>
                </a:cubicBezTo>
                <a:cubicBezTo>
                  <a:pt x="3170039" y="906611"/>
                  <a:pt x="3177481" y="901650"/>
                  <a:pt x="3177481" y="896689"/>
                </a:cubicBezTo>
                <a:close/>
                <a:moveTo>
                  <a:pt x="2678907" y="896689"/>
                </a:moveTo>
                <a:lnTo>
                  <a:pt x="2634258" y="933896"/>
                </a:lnTo>
                <a:cubicBezTo>
                  <a:pt x="2624336" y="938857"/>
                  <a:pt x="2619375" y="943818"/>
                  <a:pt x="2619375" y="948779"/>
                </a:cubicBezTo>
                <a:cubicBezTo>
                  <a:pt x="2619375" y="953740"/>
                  <a:pt x="2634258" y="956220"/>
                  <a:pt x="2664023" y="956220"/>
                </a:cubicBezTo>
                <a:lnTo>
                  <a:pt x="2656582" y="963662"/>
                </a:lnTo>
                <a:cubicBezTo>
                  <a:pt x="2641700" y="973583"/>
                  <a:pt x="2624336" y="981025"/>
                  <a:pt x="2604492" y="985986"/>
                </a:cubicBezTo>
                <a:cubicBezTo>
                  <a:pt x="2599531" y="990947"/>
                  <a:pt x="2597051" y="990947"/>
                  <a:pt x="2597051" y="985986"/>
                </a:cubicBezTo>
                <a:cubicBezTo>
                  <a:pt x="2597051" y="981025"/>
                  <a:pt x="2597051" y="976064"/>
                  <a:pt x="2597051" y="971103"/>
                </a:cubicBezTo>
                <a:lnTo>
                  <a:pt x="2597051" y="963662"/>
                </a:lnTo>
                <a:cubicBezTo>
                  <a:pt x="2592090" y="963662"/>
                  <a:pt x="2589610" y="962421"/>
                  <a:pt x="2589610" y="959941"/>
                </a:cubicBezTo>
                <a:cubicBezTo>
                  <a:pt x="2589610" y="957461"/>
                  <a:pt x="2592090" y="953740"/>
                  <a:pt x="2597051" y="948779"/>
                </a:cubicBezTo>
                <a:cubicBezTo>
                  <a:pt x="2602011" y="943818"/>
                  <a:pt x="2605732" y="941338"/>
                  <a:pt x="2608213" y="941338"/>
                </a:cubicBezTo>
                <a:cubicBezTo>
                  <a:pt x="2610693" y="941338"/>
                  <a:pt x="2619375" y="936376"/>
                  <a:pt x="2634258" y="926455"/>
                </a:cubicBezTo>
                <a:cubicBezTo>
                  <a:pt x="2659063" y="906611"/>
                  <a:pt x="2673945" y="896689"/>
                  <a:pt x="2678907" y="896689"/>
                </a:cubicBezTo>
                <a:close/>
                <a:moveTo>
                  <a:pt x="5457341" y="892038"/>
                </a:moveTo>
                <a:cubicBezTo>
                  <a:pt x="5455481" y="892659"/>
                  <a:pt x="5454551" y="894208"/>
                  <a:pt x="5454551" y="896689"/>
                </a:cubicBezTo>
                <a:cubicBezTo>
                  <a:pt x="5454551" y="896689"/>
                  <a:pt x="5457031" y="896689"/>
                  <a:pt x="5461992" y="896689"/>
                </a:cubicBezTo>
                <a:cubicBezTo>
                  <a:pt x="5461992" y="896689"/>
                  <a:pt x="5470674" y="899169"/>
                  <a:pt x="5488037" y="904131"/>
                </a:cubicBezTo>
                <a:cubicBezTo>
                  <a:pt x="5505400" y="909092"/>
                  <a:pt x="5512841" y="914052"/>
                  <a:pt x="5510361" y="919013"/>
                </a:cubicBezTo>
                <a:cubicBezTo>
                  <a:pt x="5507881" y="923975"/>
                  <a:pt x="5509120" y="926455"/>
                  <a:pt x="5514082" y="926455"/>
                </a:cubicBezTo>
                <a:cubicBezTo>
                  <a:pt x="5514082" y="921493"/>
                  <a:pt x="5516562" y="919013"/>
                  <a:pt x="5521523" y="919013"/>
                </a:cubicBezTo>
                <a:lnTo>
                  <a:pt x="5521523" y="911572"/>
                </a:lnTo>
                <a:cubicBezTo>
                  <a:pt x="5521523" y="906611"/>
                  <a:pt x="5521523" y="904131"/>
                  <a:pt x="5521523" y="904131"/>
                </a:cubicBezTo>
                <a:cubicBezTo>
                  <a:pt x="5521523" y="904131"/>
                  <a:pt x="5519043" y="904131"/>
                  <a:pt x="5514082" y="904131"/>
                </a:cubicBezTo>
                <a:cubicBezTo>
                  <a:pt x="5509120" y="904131"/>
                  <a:pt x="5505400" y="902890"/>
                  <a:pt x="5502920" y="900410"/>
                </a:cubicBezTo>
                <a:cubicBezTo>
                  <a:pt x="5500440" y="897930"/>
                  <a:pt x="5495478" y="896689"/>
                  <a:pt x="5488037" y="896689"/>
                </a:cubicBezTo>
                <a:cubicBezTo>
                  <a:pt x="5480595" y="896689"/>
                  <a:pt x="5473154" y="895448"/>
                  <a:pt x="5465713" y="892968"/>
                </a:cubicBezTo>
                <a:cubicBezTo>
                  <a:pt x="5461992" y="891728"/>
                  <a:pt x="5459201" y="891418"/>
                  <a:pt x="5457341" y="892038"/>
                </a:cubicBezTo>
                <a:close/>
                <a:moveTo>
                  <a:pt x="2520312" y="892038"/>
                </a:moveTo>
                <a:cubicBezTo>
                  <a:pt x="2521862" y="892659"/>
                  <a:pt x="2522637" y="894209"/>
                  <a:pt x="2522637" y="896689"/>
                </a:cubicBezTo>
                <a:cubicBezTo>
                  <a:pt x="2522637" y="901650"/>
                  <a:pt x="2517677" y="906611"/>
                  <a:pt x="2507754" y="911572"/>
                </a:cubicBezTo>
                <a:cubicBezTo>
                  <a:pt x="2487910" y="921493"/>
                  <a:pt x="2477988" y="923975"/>
                  <a:pt x="2477988" y="919013"/>
                </a:cubicBezTo>
                <a:lnTo>
                  <a:pt x="2485430" y="904131"/>
                </a:lnTo>
                <a:lnTo>
                  <a:pt x="2485430" y="911572"/>
                </a:lnTo>
                <a:cubicBezTo>
                  <a:pt x="2504033" y="896689"/>
                  <a:pt x="2515661" y="890178"/>
                  <a:pt x="2520312" y="892038"/>
                </a:cubicBezTo>
                <a:close/>
                <a:moveTo>
                  <a:pt x="3331890" y="891109"/>
                </a:moveTo>
                <a:cubicBezTo>
                  <a:pt x="3330649" y="891109"/>
                  <a:pt x="3328789" y="891728"/>
                  <a:pt x="3326308" y="892968"/>
                </a:cubicBezTo>
                <a:cubicBezTo>
                  <a:pt x="3321348" y="895448"/>
                  <a:pt x="3318868" y="896689"/>
                  <a:pt x="3318868" y="896689"/>
                </a:cubicBezTo>
                <a:cubicBezTo>
                  <a:pt x="3318868" y="896689"/>
                  <a:pt x="3321348" y="896689"/>
                  <a:pt x="3326308" y="896689"/>
                </a:cubicBezTo>
                <a:cubicBezTo>
                  <a:pt x="3331269" y="896689"/>
                  <a:pt x="3333751" y="895448"/>
                  <a:pt x="3333751" y="892968"/>
                </a:cubicBezTo>
                <a:cubicBezTo>
                  <a:pt x="3333751" y="891728"/>
                  <a:pt x="3333130" y="891109"/>
                  <a:pt x="3331890" y="891109"/>
                </a:cubicBezTo>
                <a:close/>
                <a:moveTo>
                  <a:pt x="5342929" y="889248"/>
                </a:moveTo>
                <a:cubicBezTo>
                  <a:pt x="5347891" y="889248"/>
                  <a:pt x="5350371" y="889248"/>
                  <a:pt x="5350371" y="889248"/>
                </a:cubicBezTo>
                <a:cubicBezTo>
                  <a:pt x="5350371" y="889248"/>
                  <a:pt x="5349130" y="890488"/>
                  <a:pt x="5346650" y="892968"/>
                </a:cubicBezTo>
                <a:cubicBezTo>
                  <a:pt x="5344170" y="895448"/>
                  <a:pt x="5342929" y="896689"/>
                  <a:pt x="5342929" y="896689"/>
                </a:cubicBezTo>
                <a:cubicBezTo>
                  <a:pt x="5337968" y="901650"/>
                  <a:pt x="5335488" y="901650"/>
                  <a:pt x="5335488" y="896689"/>
                </a:cubicBezTo>
                <a:cubicBezTo>
                  <a:pt x="5335488" y="896689"/>
                  <a:pt x="5337968" y="894209"/>
                  <a:pt x="5342929" y="889248"/>
                </a:cubicBezTo>
                <a:close/>
                <a:moveTo>
                  <a:pt x="4353223" y="889248"/>
                </a:moveTo>
                <a:cubicBezTo>
                  <a:pt x="4353223" y="889248"/>
                  <a:pt x="4353223" y="891728"/>
                  <a:pt x="4353223" y="896689"/>
                </a:cubicBezTo>
                <a:cubicBezTo>
                  <a:pt x="4353223" y="896689"/>
                  <a:pt x="4355703" y="894209"/>
                  <a:pt x="4360664" y="889248"/>
                </a:cubicBezTo>
                <a:close/>
                <a:moveTo>
                  <a:pt x="2976856" y="885135"/>
                </a:moveTo>
                <a:lnTo>
                  <a:pt x="2976827" y="885546"/>
                </a:lnTo>
                <a:lnTo>
                  <a:pt x="2976562" y="885527"/>
                </a:lnTo>
                <a:close/>
                <a:moveTo>
                  <a:pt x="5990332" y="881806"/>
                </a:moveTo>
                <a:cubicBezTo>
                  <a:pt x="5990332" y="881806"/>
                  <a:pt x="5992812" y="881806"/>
                  <a:pt x="5997773" y="881806"/>
                </a:cubicBezTo>
                <a:cubicBezTo>
                  <a:pt x="5997773" y="886768"/>
                  <a:pt x="5996533" y="889248"/>
                  <a:pt x="5994052" y="889248"/>
                </a:cubicBezTo>
                <a:cubicBezTo>
                  <a:pt x="5991572" y="889248"/>
                  <a:pt x="5990332" y="886768"/>
                  <a:pt x="5990332" y="881806"/>
                </a:cubicBezTo>
                <a:close/>
                <a:moveTo>
                  <a:pt x="5912197" y="881806"/>
                </a:moveTo>
                <a:cubicBezTo>
                  <a:pt x="5909717" y="881806"/>
                  <a:pt x="5908476" y="884286"/>
                  <a:pt x="5908476" y="889248"/>
                </a:cubicBezTo>
                <a:cubicBezTo>
                  <a:pt x="5913438" y="889248"/>
                  <a:pt x="5915918" y="889248"/>
                  <a:pt x="5915918" y="889248"/>
                </a:cubicBezTo>
                <a:cubicBezTo>
                  <a:pt x="5915918" y="884286"/>
                  <a:pt x="5914677" y="881806"/>
                  <a:pt x="5912197" y="881806"/>
                </a:cubicBezTo>
                <a:close/>
                <a:moveTo>
                  <a:pt x="4896445" y="881806"/>
                </a:moveTo>
                <a:cubicBezTo>
                  <a:pt x="4896445" y="886768"/>
                  <a:pt x="4898925" y="889248"/>
                  <a:pt x="4903886" y="889248"/>
                </a:cubicBezTo>
                <a:cubicBezTo>
                  <a:pt x="4903886" y="889248"/>
                  <a:pt x="4903886" y="886768"/>
                  <a:pt x="4903886" y="881806"/>
                </a:cubicBezTo>
                <a:cubicBezTo>
                  <a:pt x="4898925" y="881806"/>
                  <a:pt x="4896445" y="881806"/>
                  <a:pt x="4896445" y="881806"/>
                </a:cubicBezTo>
                <a:close/>
                <a:moveTo>
                  <a:pt x="4866679" y="881806"/>
                </a:moveTo>
                <a:cubicBezTo>
                  <a:pt x="4866679" y="886768"/>
                  <a:pt x="4869160" y="889248"/>
                  <a:pt x="4874121" y="889248"/>
                </a:cubicBezTo>
                <a:lnTo>
                  <a:pt x="4881562" y="881806"/>
                </a:lnTo>
                <a:cubicBezTo>
                  <a:pt x="4881562" y="881806"/>
                  <a:pt x="4879082" y="881806"/>
                  <a:pt x="4874121" y="881806"/>
                </a:cubicBezTo>
                <a:close/>
                <a:moveTo>
                  <a:pt x="4851797" y="881806"/>
                </a:moveTo>
                <a:cubicBezTo>
                  <a:pt x="4846835" y="886768"/>
                  <a:pt x="4845596" y="889248"/>
                  <a:pt x="4848076" y="889248"/>
                </a:cubicBezTo>
                <a:cubicBezTo>
                  <a:pt x="4850556" y="889248"/>
                  <a:pt x="4851797" y="888007"/>
                  <a:pt x="4851797" y="885527"/>
                </a:cubicBezTo>
                <a:cubicBezTo>
                  <a:pt x="4851797" y="883047"/>
                  <a:pt x="4851797" y="881806"/>
                  <a:pt x="4851797" y="881806"/>
                </a:cubicBezTo>
                <a:close/>
                <a:moveTo>
                  <a:pt x="4442519" y="881806"/>
                </a:moveTo>
                <a:cubicBezTo>
                  <a:pt x="4442519" y="886768"/>
                  <a:pt x="4442519" y="889248"/>
                  <a:pt x="4442519" y="889248"/>
                </a:cubicBezTo>
                <a:cubicBezTo>
                  <a:pt x="4442519" y="889248"/>
                  <a:pt x="4445000" y="889248"/>
                  <a:pt x="4449961" y="889248"/>
                </a:cubicBezTo>
                <a:cubicBezTo>
                  <a:pt x="4449961" y="889248"/>
                  <a:pt x="4452441" y="886768"/>
                  <a:pt x="4457402" y="881806"/>
                </a:cubicBezTo>
                <a:close/>
                <a:moveTo>
                  <a:pt x="4338340" y="881806"/>
                </a:moveTo>
                <a:cubicBezTo>
                  <a:pt x="4333379" y="881806"/>
                  <a:pt x="4330898" y="883047"/>
                  <a:pt x="4330898" y="885527"/>
                </a:cubicBezTo>
                <a:cubicBezTo>
                  <a:pt x="4330898" y="888007"/>
                  <a:pt x="4330898" y="889248"/>
                  <a:pt x="4330898" y="889248"/>
                </a:cubicBezTo>
                <a:lnTo>
                  <a:pt x="4338340" y="896689"/>
                </a:lnTo>
                <a:cubicBezTo>
                  <a:pt x="4338340" y="896689"/>
                  <a:pt x="4338340" y="894209"/>
                  <a:pt x="4338340" y="889248"/>
                </a:cubicBezTo>
                <a:close/>
                <a:moveTo>
                  <a:pt x="4282529" y="881806"/>
                </a:moveTo>
                <a:cubicBezTo>
                  <a:pt x="4280049" y="881806"/>
                  <a:pt x="4278809" y="883047"/>
                  <a:pt x="4278809" y="885527"/>
                </a:cubicBezTo>
                <a:cubicBezTo>
                  <a:pt x="4278809" y="888007"/>
                  <a:pt x="4278809" y="889248"/>
                  <a:pt x="4278809" y="889248"/>
                </a:cubicBezTo>
                <a:cubicBezTo>
                  <a:pt x="4283770" y="884286"/>
                  <a:pt x="4285010" y="881806"/>
                  <a:pt x="4282529" y="881806"/>
                </a:cubicBezTo>
                <a:close/>
                <a:moveTo>
                  <a:pt x="3936504" y="881806"/>
                </a:moveTo>
                <a:lnTo>
                  <a:pt x="3929063" y="889248"/>
                </a:lnTo>
                <a:lnTo>
                  <a:pt x="3943945" y="889248"/>
                </a:lnTo>
                <a:close/>
                <a:moveTo>
                  <a:pt x="3653731" y="881806"/>
                </a:moveTo>
                <a:lnTo>
                  <a:pt x="3668613" y="881806"/>
                </a:lnTo>
                <a:cubicBezTo>
                  <a:pt x="3668613" y="886768"/>
                  <a:pt x="3671094" y="889248"/>
                  <a:pt x="3676055" y="889248"/>
                </a:cubicBezTo>
                <a:cubicBezTo>
                  <a:pt x="3681016" y="889248"/>
                  <a:pt x="3683496" y="889248"/>
                  <a:pt x="3683496" y="889248"/>
                </a:cubicBezTo>
                <a:lnTo>
                  <a:pt x="3676055" y="896689"/>
                </a:lnTo>
                <a:lnTo>
                  <a:pt x="3676055" y="911572"/>
                </a:lnTo>
                <a:cubicBezTo>
                  <a:pt x="3681016" y="911572"/>
                  <a:pt x="3681016" y="914052"/>
                  <a:pt x="3676055" y="919013"/>
                </a:cubicBezTo>
                <a:cubicBezTo>
                  <a:pt x="3671094" y="923975"/>
                  <a:pt x="3666133" y="923975"/>
                  <a:pt x="3661172" y="919013"/>
                </a:cubicBezTo>
                <a:lnTo>
                  <a:pt x="3661172" y="911572"/>
                </a:lnTo>
                <a:cubicBezTo>
                  <a:pt x="3656211" y="911572"/>
                  <a:pt x="3653731" y="911572"/>
                  <a:pt x="3653731" y="911572"/>
                </a:cubicBezTo>
                <a:cubicBezTo>
                  <a:pt x="3653731" y="911572"/>
                  <a:pt x="3651250" y="912813"/>
                  <a:pt x="3646289" y="915293"/>
                </a:cubicBezTo>
                <a:cubicBezTo>
                  <a:pt x="3641328" y="917773"/>
                  <a:pt x="3638848" y="919013"/>
                  <a:pt x="3638848" y="919013"/>
                </a:cubicBezTo>
                <a:cubicBezTo>
                  <a:pt x="3628926" y="919013"/>
                  <a:pt x="3623965" y="919013"/>
                  <a:pt x="3623965" y="919013"/>
                </a:cubicBezTo>
                <a:cubicBezTo>
                  <a:pt x="3623965" y="914052"/>
                  <a:pt x="3623965" y="911572"/>
                  <a:pt x="3623965" y="911572"/>
                </a:cubicBezTo>
                <a:lnTo>
                  <a:pt x="3631406" y="896689"/>
                </a:lnTo>
                <a:cubicBezTo>
                  <a:pt x="3636368" y="891728"/>
                  <a:pt x="3640088" y="889248"/>
                  <a:pt x="3642568" y="889248"/>
                </a:cubicBezTo>
                <a:cubicBezTo>
                  <a:pt x="3645049" y="889248"/>
                  <a:pt x="3648769" y="886768"/>
                  <a:pt x="3653731" y="881806"/>
                </a:cubicBezTo>
                <a:close/>
                <a:moveTo>
                  <a:pt x="5342929" y="874365"/>
                </a:moveTo>
                <a:cubicBezTo>
                  <a:pt x="5342929" y="874365"/>
                  <a:pt x="5345410" y="874365"/>
                  <a:pt x="5350371" y="874365"/>
                </a:cubicBezTo>
                <a:cubicBezTo>
                  <a:pt x="5350371" y="874365"/>
                  <a:pt x="5350371" y="875606"/>
                  <a:pt x="5350371" y="878086"/>
                </a:cubicBezTo>
                <a:cubicBezTo>
                  <a:pt x="5350371" y="880566"/>
                  <a:pt x="5350371" y="881806"/>
                  <a:pt x="5350371" y="881806"/>
                </a:cubicBezTo>
                <a:cubicBezTo>
                  <a:pt x="5350371" y="881806"/>
                  <a:pt x="5349130" y="880566"/>
                  <a:pt x="5346650" y="878086"/>
                </a:cubicBezTo>
                <a:cubicBezTo>
                  <a:pt x="5344170" y="875606"/>
                  <a:pt x="5342929" y="874365"/>
                  <a:pt x="5342929" y="874365"/>
                </a:cubicBezTo>
                <a:close/>
                <a:moveTo>
                  <a:pt x="5097363" y="874365"/>
                </a:moveTo>
                <a:cubicBezTo>
                  <a:pt x="5092402" y="874365"/>
                  <a:pt x="5092402" y="876845"/>
                  <a:pt x="5097363" y="881806"/>
                </a:cubicBezTo>
                <a:lnTo>
                  <a:pt x="5104804" y="881806"/>
                </a:lnTo>
                <a:close/>
                <a:moveTo>
                  <a:pt x="4769941" y="874365"/>
                </a:moveTo>
                <a:cubicBezTo>
                  <a:pt x="4760020" y="879326"/>
                  <a:pt x="4753818" y="883047"/>
                  <a:pt x="4751338" y="885527"/>
                </a:cubicBezTo>
                <a:cubicBezTo>
                  <a:pt x="4748858" y="888007"/>
                  <a:pt x="4750097" y="889248"/>
                  <a:pt x="4755058" y="889248"/>
                </a:cubicBezTo>
                <a:cubicBezTo>
                  <a:pt x="4760020" y="894209"/>
                  <a:pt x="4772421" y="891728"/>
                  <a:pt x="4792265" y="881806"/>
                </a:cubicBezTo>
                <a:cubicBezTo>
                  <a:pt x="4792265" y="881806"/>
                  <a:pt x="4794745" y="879326"/>
                  <a:pt x="4799707" y="874365"/>
                </a:cubicBezTo>
                <a:lnTo>
                  <a:pt x="4784824" y="874365"/>
                </a:lnTo>
                <a:close/>
                <a:moveTo>
                  <a:pt x="4100215" y="874365"/>
                </a:moveTo>
                <a:cubicBezTo>
                  <a:pt x="4100215" y="879326"/>
                  <a:pt x="4100215" y="881806"/>
                  <a:pt x="4100215" y="881806"/>
                </a:cubicBezTo>
                <a:lnTo>
                  <a:pt x="4107656" y="874365"/>
                </a:lnTo>
                <a:cubicBezTo>
                  <a:pt x="4107656" y="874365"/>
                  <a:pt x="4105176" y="874365"/>
                  <a:pt x="4100215" y="874365"/>
                </a:cubicBezTo>
                <a:close/>
                <a:moveTo>
                  <a:pt x="3973711" y="874365"/>
                </a:moveTo>
                <a:lnTo>
                  <a:pt x="3966270" y="881806"/>
                </a:lnTo>
                <a:cubicBezTo>
                  <a:pt x="3971231" y="881806"/>
                  <a:pt x="3973711" y="881806"/>
                  <a:pt x="3973711" y="881806"/>
                </a:cubicBezTo>
                <a:close/>
                <a:moveTo>
                  <a:pt x="3385840" y="874365"/>
                </a:moveTo>
                <a:lnTo>
                  <a:pt x="3378398" y="881806"/>
                </a:lnTo>
                <a:cubicBezTo>
                  <a:pt x="3378398" y="886768"/>
                  <a:pt x="3379639" y="889248"/>
                  <a:pt x="3382119" y="889248"/>
                </a:cubicBezTo>
                <a:cubicBezTo>
                  <a:pt x="3384600" y="889248"/>
                  <a:pt x="3385840" y="886768"/>
                  <a:pt x="3385840" y="881806"/>
                </a:cubicBezTo>
                <a:cubicBezTo>
                  <a:pt x="3385840" y="881806"/>
                  <a:pt x="3385840" y="879326"/>
                  <a:pt x="3385840" y="874365"/>
                </a:cubicBezTo>
                <a:close/>
                <a:moveTo>
                  <a:pt x="3266777" y="874365"/>
                </a:moveTo>
                <a:lnTo>
                  <a:pt x="3251895" y="881806"/>
                </a:lnTo>
                <a:cubicBezTo>
                  <a:pt x="3251895" y="881806"/>
                  <a:pt x="3250654" y="883047"/>
                  <a:pt x="3248174" y="885527"/>
                </a:cubicBezTo>
                <a:cubicBezTo>
                  <a:pt x="3245693" y="888007"/>
                  <a:pt x="3244454" y="889248"/>
                  <a:pt x="3244454" y="889248"/>
                </a:cubicBezTo>
                <a:lnTo>
                  <a:pt x="3259336" y="881806"/>
                </a:lnTo>
                <a:close/>
                <a:moveTo>
                  <a:pt x="3043535" y="874365"/>
                </a:moveTo>
                <a:lnTo>
                  <a:pt x="3028652" y="881806"/>
                </a:lnTo>
                <a:cubicBezTo>
                  <a:pt x="3023692" y="881806"/>
                  <a:pt x="3018730" y="883047"/>
                  <a:pt x="3013770" y="885527"/>
                </a:cubicBezTo>
                <a:cubicBezTo>
                  <a:pt x="3008809" y="888007"/>
                  <a:pt x="3003847" y="889248"/>
                  <a:pt x="2998887" y="889248"/>
                </a:cubicBezTo>
                <a:cubicBezTo>
                  <a:pt x="2984004" y="899169"/>
                  <a:pt x="2984004" y="901650"/>
                  <a:pt x="2998887" y="896689"/>
                </a:cubicBezTo>
                <a:cubicBezTo>
                  <a:pt x="3003847" y="896689"/>
                  <a:pt x="3013770" y="896689"/>
                  <a:pt x="3028652" y="896689"/>
                </a:cubicBezTo>
                <a:cubicBezTo>
                  <a:pt x="3048496" y="891728"/>
                  <a:pt x="3053457" y="884286"/>
                  <a:pt x="3043535" y="874365"/>
                </a:cubicBezTo>
                <a:close/>
                <a:moveTo>
                  <a:pt x="5335488" y="866923"/>
                </a:moveTo>
                <a:lnTo>
                  <a:pt x="5328047" y="874365"/>
                </a:lnTo>
                <a:cubicBezTo>
                  <a:pt x="5323085" y="874365"/>
                  <a:pt x="5318125" y="876845"/>
                  <a:pt x="5313164" y="881806"/>
                </a:cubicBezTo>
                <a:lnTo>
                  <a:pt x="5305722" y="881806"/>
                </a:lnTo>
                <a:cubicBezTo>
                  <a:pt x="5305722" y="886768"/>
                  <a:pt x="5304482" y="889248"/>
                  <a:pt x="5302002" y="889248"/>
                </a:cubicBezTo>
                <a:cubicBezTo>
                  <a:pt x="5299522" y="889248"/>
                  <a:pt x="5298281" y="886768"/>
                  <a:pt x="5298281" y="881806"/>
                </a:cubicBezTo>
                <a:cubicBezTo>
                  <a:pt x="5298281" y="881806"/>
                  <a:pt x="5300761" y="879326"/>
                  <a:pt x="5305722" y="874365"/>
                </a:cubicBezTo>
                <a:lnTo>
                  <a:pt x="5313164" y="874365"/>
                </a:lnTo>
                <a:lnTo>
                  <a:pt x="5320605" y="874365"/>
                </a:lnTo>
                <a:cubicBezTo>
                  <a:pt x="5330527" y="869404"/>
                  <a:pt x="5335488" y="866923"/>
                  <a:pt x="5335488" y="866923"/>
                </a:cubicBezTo>
                <a:close/>
                <a:moveTo>
                  <a:pt x="5261074" y="866923"/>
                </a:moveTo>
                <a:cubicBezTo>
                  <a:pt x="5266035" y="866923"/>
                  <a:pt x="5268515" y="869404"/>
                  <a:pt x="5268515" y="874365"/>
                </a:cubicBezTo>
                <a:lnTo>
                  <a:pt x="5268515" y="881806"/>
                </a:lnTo>
                <a:cubicBezTo>
                  <a:pt x="5268515" y="886768"/>
                  <a:pt x="5266035" y="886768"/>
                  <a:pt x="5261074" y="881806"/>
                </a:cubicBezTo>
                <a:close/>
                <a:moveTo>
                  <a:pt x="4978301" y="866923"/>
                </a:moveTo>
                <a:lnTo>
                  <a:pt x="4970859" y="874365"/>
                </a:lnTo>
                <a:cubicBezTo>
                  <a:pt x="4975820" y="879326"/>
                  <a:pt x="4978301" y="881806"/>
                  <a:pt x="4978301" y="881806"/>
                </a:cubicBezTo>
                <a:cubicBezTo>
                  <a:pt x="4978301" y="881806"/>
                  <a:pt x="4978301" y="879326"/>
                  <a:pt x="4978301" y="874365"/>
                </a:cubicBezTo>
                <a:close/>
                <a:moveTo>
                  <a:pt x="4881562" y="866923"/>
                </a:moveTo>
                <a:cubicBezTo>
                  <a:pt x="4881562" y="871885"/>
                  <a:pt x="4884042" y="874365"/>
                  <a:pt x="4889004" y="874365"/>
                </a:cubicBezTo>
                <a:cubicBezTo>
                  <a:pt x="4893965" y="874365"/>
                  <a:pt x="4896445" y="871885"/>
                  <a:pt x="4896445" y="866923"/>
                </a:cubicBezTo>
                <a:cubicBezTo>
                  <a:pt x="4891484" y="866923"/>
                  <a:pt x="4889004" y="866923"/>
                  <a:pt x="4889004" y="866923"/>
                </a:cubicBezTo>
                <a:cubicBezTo>
                  <a:pt x="4889004" y="866923"/>
                  <a:pt x="4886524" y="866923"/>
                  <a:pt x="4881562" y="866923"/>
                </a:cubicBezTo>
                <a:close/>
                <a:moveTo>
                  <a:pt x="4866679" y="866923"/>
                </a:moveTo>
                <a:lnTo>
                  <a:pt x="4866679" y="874365"/>
                </a:lnTo>
                <a:cubicBezTo>
                  <a:pt x="4871641" y="874365"/>
                  <a:pt x="4874121" y="873124"/>
                  <a:pt x="4874121" y="870644"/>
                </a:cubicBezTo>
                <a:cubicBezTo>
                  <a:pt x="4874121" y="868164"/>
                  <a:pt x="4871641" y="866923"/>
                  <a:pt x="4866679" y="866923"/>
                </a:cubicBezTo>
                <a:close/>
                <a:moveTo>
                  <a:pt x="4487168" y="866923"/>
                </a:moveTo>
                <a:cubicBezTo>
                  <a:pt x="4487168" y="866923"/>
                  <a:pt x="4487168" y="868164"/>
                  <a:pt x="4487168" y="870644"/>
                </a:cubicBezTo>
                <a:cubicBezTo>
                  <a:pt x="4487168" y="873124"/>
                  <a:pt x="4489648" y="874365"/>
                  <a:pt x="4494609" y="874365"/>
                </a:cubicBezTo>
                <a:cubicBezTo>
                  <a:pt x="4494609" y="869404"/>
                  <a:pt x="4493369" y="866923"/>
                  <a:pt x="4490888" y="866923"/>
                </a:cubicBezTo>
                <a:cubicBezTo>
                  <a:pt x="4488408" y="866923"/>
                  <a:pt x="4487168" y="866923"/>
                  <a:pt x="4487168" y="866923"/>
                </a:cubicBezTo>
                <a:close/>
                <a:moveTo>
                  <a:pt x="4442519" y="866923"/>
                </a:moveTo>
                <a:cubicBezTo>
                  <a:pt x="4442519" y="866923"/>
                  <a:pt x="4442519" y="869404"/>
                  <a:pt x="4442519" y="874365"/>
                </a:cubicBezTo>
                <a:lnTo>
                  <a:pt x="4449961" y="874365"/>
                </a:lnTo>
                <a:cubicBezTo>
                  <a:pt x="4449961" y="869404"/>
                  <a:pt x="4447481" y="866923"/>
                  <a:pt x="4442519" y="866923"/>
                </a:cubicBezTo>
                <a:close/>
                <a:moveTo>
                  <a:pt x="4420195" y="866923"/>
                </a:moveTo>
                <a:cubicBezTo>
                  <a:pt x="4420195" y="866923"/>
                  <a:pt x="4420195" y="869404"/>
                  <a:pt x="4420195" y="874365"/>
                </a:cubicBezTo>
                <a:cubicBezTo>
                  <a:pt x="4420195" y="879326"/>
                  <a:pt x="4422676" y="879326"/>
                  <a:pt x="4427636" y="874365"/>
                </a:cubicBezTo>
                <a:lnTo>
                  <a:pt x="4427636" y="866923"/>
                </a:lnTo>
                <a:cubicBezTo>
                  <a:pt x="4422676" y="866923"/>
                  <a:pt x="4420195" y="866923"/>
                  <a:pt x="4420195" y="866923"/>
                </a:cubicBezTo>
                <a:close/>
                <a:moveTo>
                  <a:pt x="4405313" y="866923"/>
                </a:moveTo>
                <a:cubicBezTo>
                  <a:pt x="4405313" y="871885"/>
                  <a:pt x="4405313" y="876845"/>
                  <a:pt x="4405313" y="881806"/>
                </a:cubicBezTo>
                <a:lnTo>
                  <a:pt x="4420195" y="881806"/>
                </a:lnTo>
                <a:cubicBezTo>
                  <a:pt x="4420195" y="876845"/>
                  <a:pt x="4417715" y="871885"/>
                  <a:pt x="4412754" y="866923"/>
                </a:cubicBezTo>
                <a:close/>
                <a:moveTo>
                  <a:pt x="3817441" y="866923"/>
                </a:moveTo>
                <a:lnTo>
                  <a:pt x="3824883" y="866923"/>
                </a:lnTo>
                <a:lnTo>
                  <a:pt x="3824883" y="874365"/>
                </a:lnTo>
                <a:cubicBezTo>
                  <a:pt x="3819922" y="874365"/>
                  <a:pt x="3817441" y="874365"/>
                  <a:pt x="3817441" y="874365"/>
                </a:cubicBezTo>
                <a:cubicBezTo>
                  <a:pt x="3817441" y="874365"/>
                  <a:pt x="3817441" y="871885"/>
                  <a:pt x="3817441" y="866923"/>
                </a:cubicBezTo>
                <a:close/>
                <a:moveTo>
                  <a:pt x="3504902" y="866923"/>
                </a:moveTo>
                <a:cubicBezTo>
                  <a:pt x="3509863" y="866923"/>
                  <a:pt x="3512344" y="866923"/>
                  <a:pt x="3512344" y="866923"/>
                </a:cubicBezTo>
                <a:cubicBezTo>
                  <a:pt x="3512344" y="866923"/>
                  <a:pt x="3511103" y="868164"/>
                  <a:pt x="3508623" y="870644"/>
                </a:cubicBezTo>
                <a:cubicBezTo>
                  <a:pt x="3506143" y="873124"/>
                  <a:pt x="3504902" y="874365"/>
                  <a:pt x="3504902" y="874365"/>
                </a:cubicBezTo>
                <a:cubicBezTo>
                  <a:pt x="3499941" y="874365"/>
                  <a:pt x="3497461" y="873124"/>
                  <a:pt x="3497461" y="870644"/>
                </a:cubicBezTo>
                <a:cubicBezTo>
                  <a:pt x="3497461" y="868164"/>
                  <a:pt x="3499941" y="866923"/>
                  <a:pt x="3504902" y="866923"/>
                </a:cubicBezTo>
                <a:close/>
                <a:moveTo>
                  <a:pt x="3400723" y="866923"/>
                </a:moveTo>
                <a:lnTo>
                  <a:pt x="3400723" y="874365"/>
                </a:lnTo>
                <a:lnTo>
                  <a:pt x="3408165" y="874365"/>
                </a:lnTo>
                <a:cubicBezTo>
                  <a:pt x="3408165" y="869404"/>
                  <a:pt x="3406924" y="866923"/>
                  <a:pt x="3404443" y="866923"/>
                </a:cubicBezTo>
                <a:cubicBezTo>
                  <a:pt x="3401963" y="866923"/>
                  <a:pt x="3400723" y="866923"/>
                  <a:pt x="3400723" y="866923"/>
                </a:cubicBezTo>
                <a:close/>
                <a:moveTo>
                  <a:pt x="3289101" y="866923"/>
                </a:moveTo>
                <a:cubicBezTo>
                  <a:pt x="3289101" y="871885"/>
                  <a:pt x="3289101" y="874365"/>
                  <a:pt x="3289101" y="874365"/>
                </a:cubicBezTo>
                <a:lnTo>
                  <a:pt x="3296543" y="866923"/>
                </a:lnTo>
                <a:cubicBezTo>
                  <a:pt x="3296543" y="866923"/>
                  <a:pt x="3294062" y="866923"/>
                  <a:pt x="3289101" y="866923"/>
                </a:cubicBezTo>
                <a:close/>
                <a:moveTo>
                  <a:pt x="2783087" y="866923"/>
                </a:moveTo>
                <a:cubicBezTo>
                  <a:pt x="2788047" y="866923"/>
                  <a:pt x="2793008" y="866923"/>
                  <a:pt x="2797969" y="866923"/>
                </a:cubicBezTo>
                <a:lnTo>
                  <a:pt x="2805410" y="866923"/>
                </a:lnTo>
                <a:cubicBezTo>
                  <a:pt x="2805410" y="871885"/>
                  <a:pt x="2804170" y="874365"/>
                  <a:pt x="2801689" y="874365"/>
                </a:cubicBezTo>
                <a:cubicBezTo>
                  <a:pt x="2799209" y="874365"/>
                  <a:pt x="2797969" y="874365"/>
                  <a:pt x="2797969" y="874365"/>
                </a:cubicBezTo>
                <a:cubicBezTo>
                  <a:pt x="2793008" y="874365"/>
                  <a:pt x="2790527" y="875606"/>
                  <a:pt x="2790527" y="878086"/>
                </a:cubicBezTo>
                <a:cubicBezTo>
                  <a:pt x="2790527" y="880566"/>
                  <a:pt x="2793008" y="881806"/>
                  <a:pt x="2797969" y="881806"/>
                </a:cubicBezTo>
                <a:lnTo>
                  <a:pt x="2790527" y="896689"/>
                </a:lnTo>
                <a:lnTo>
                  <a:pt x="2775644" y="896689"/>
                </a:lnTo>
                <a:cubicBezTo>
                  <a:pt x="2775644" y="891728"/>
                  <a:pt x="2773164" y="889248"/>
                  <a:pt x="2768204" y="889248"/>
                </a:cubicBezTo>
                <a:lnTo>
                  <a:pt x="2753320" y="896689"/>
                </a:lnTo>
                <a:lnTo>
                  <a:pt x="2760762" y="881806"/>
                </a:lnTo>
                <a:cubicBezTo>
                  <a:pt x="2765723" y="876845"/>
                  <a:pt x="2770684" y="874365"/>
                  <a:pt x="2775644" y="874365"/>
                </a:cubicBezTo>
                <a:cubicBezTo>
                  <a:pt x="2775644" y="869404"/>
                  <a:pt x="2778125" y="866923"/>
                  <a:pt x="2783087" y="866923"/>
                </a:cubicBezTo>
                <a:close/>
                <a:moveTo>
                  <a:pt x="2753320" y="866923"/>
                </a:moveTo>
                <a:cubicBezTo>
                  <a:pt x="2753320" y="866923"/>
                  <a:pt x="2753320" y="868164"/>
                  <a:pt x="2753320" y="870644"/>
                </a:cubicBezTo>
                <a:cubicBezTo>
                  <a:pt x="2753320" y="873124"/>
                  <a:pt x="2752080" y="874365"/>
                  <a:pt x="2749600" y="874365"/>
                </a:cubicBezTo>
                <a:cubicBezTo>
                  <a:pt x="2747119" y="874365"/>
                  <a:pt x="2745879" y="873124"/>
                  <a:pt x="2745879" y="870644"/>
                </a:cubicBezTo>
                <a:cubicBezTo>
                  <a:pt x="2745879" y="868164"/>
                  <a:pt x="2748360" y="866923"/>
                  <a:pt x="2753320" y="866923"/>
                </a:cubicBezTo>
                <a:close/>
                <a:moveTo>
                  <a:pt x="2720121" y="861199"/>
                </a:moveTo>
                <a:lnTo>
                  <a:pt x="2719369" y="862273"/>
                </a:lnTo>
                <a:cubicBezTo>
                  <a:pt x="2717199" y="867854"/>
                  <a:pt x="2716113" y="874365"/>
                  <a:pt x="2716113" y="881806"/>
                </a:cubicBezTo>
                <a:lnTo>
                  <a:pt x="2701230" y="881806"/>
                </a:lnTo>
                <a:cubicBezTo>
                  <a:pt x="2696270" y="871885"/>
                  <a:pt x="2698750" y="866923"/>
                  <a:pt x="2708672" y="866923"/>
                </a:cubicBezTo>
                <a:close/>
                <a:moveTo>
                  <a:pt x="6049863" y="859482"/>
                </a:moveTo>
                <a:cubicBezTo>
                  <a:pt x="6059785" y="859482"/>
                  <a:pt x="6064746" y="861962"/>
                  <a:pt x="6064746" y="866923"/>
                </a:cubicBezTo>
                <a:lnTo>
                  <a:pt x="6064746" y="874365"/>
                </a:lnTo>
                <a:lnTo>
                  <a:pt x="6057304" y="874365"/>
                </a:lnTo>
                <a:cubicBezTo>
                  <a:pt x="6052343" y="869404"/>
                  <a:pt x="6048622" y="868164"/>
                  <a:pt x="6046142" y="870644"/>
                </a:cubicBezTo>
                <a:cubicBezTo>
                  <a:pt x="6043662" y="873124"/>
                  <a:pt x="6041181" y="873124"/>
                  <a:pt x="6038701" y="870644"/>
                </a:cubicBezTo>
                <a:cubicBezTo>
                  <a:pt x="6036221" y="868164"/>
                  <a:pt x="6034980" y="865683"/>
                  <a:pt x="6034980" y="863203"/>
                </a:cubicBezTo>
                <a:cubicBezTo>
                  <a:pt x="6034980" y="860723"/>
                  <a:pt x="6039942" y="859482"/>
                  <a:pt x="6049863" y="859482"/>
                </a:cubicBezTo>
                <a:close/>
                <a:moveTo>
                  <a:pt x="4851797" y="859482"/>
                </a:moveTo>
                <a:lnTo>
                  <a:pt x="4851797" y="866923"/>
                </a:lnTo>
                <a:lnTo>
                  <a:pt x="4859238" y="866923"/>
                </a:lnTo>
                <a:close/>
                <a:moveTo>
                  <a:pt x="4725293" y="859482"/>
                </a:moveTo>
                <a:lnTo>
                  <a:pt x="4740176" y="866923"/>
                </a:lnTo>
                <a:lnTo>
                  <a:pt x="4747617" y="866923"/>
                </a:lnTo>
                <a:cubicBezTo>
                  <a:pt x="4747617" y="866923"/>
                  <a:pt x="4748858" y="865683"/>
                  <a:pt x="4751338" y="863203"/>
                </a:cubicBezTo>
                <a:cubicBezTo>
                  <a:pt x="4753818" y="860723"/>
                  <a:pt x="4755058" y="859482"/>
                  <a:pt x="4755058" y="859482"/>
                </a:cubicBezTo>
                <a:lnTo>
                  <a:pt x="4751338" y="859482"/>
                </a:lnTo>
                <a:cubicBezTo>
                  <a:pt x="4743896" y="859482"/>
                  <a:pt x="4735214" y="859482"/>
                  <a:pt x="4725293" y="859482"/>
                </a:cubicBezTo>
                <a:close/>
                <a:moveTo>
                  <a:pt x="4606230" y="859482"/>
                </a:moveTo>
                <a:cubicBezTo>
                  <a:pt x="4601269" y="859482"/>
                  <a:pt x="4598789" y="860723"/>
                  <a:pt x="4598789" y="863203"/>
                </a:cubicBezTo>
                <a:cubicBezTo>
                  <a:pt x="4598789" y="865683"/>
                  <a:pt x="4601269" y="866923"/>
                  <a:pt x="4606230" y="866923"/>
                </a:cubicBezTo>
                <a:cubicBezTo>
                  <a:pt x="4611192" y="866923"/>
                  <a:pt x="4613672" y="864443"/>
                  <a:pt x="4613672" y="859482"/>
                </a:cubicBezTo>
                <a:cubicBezTo>
                  <a:pt x="4613672" y="859482"/>
                  <a:pt x="4611192" y="859482"/>
                  <a:pt x="4606230" y="859482"/>
                </a:cubicBezTo>
                <a:close/>
                <a:moveTo>
                  <a:pt x="4353223" y="859482"/>
                </a:moveTo>
                <a:cubicBezTo>
                  <a:pt x="4353223" y="864443"/>
                  <a:pt x="4351982" y="868164"/>
                  <a:pt x="4349502" y="870644"/>
                </a:cubicBezTo>
                <a:cubicBezTo>
                  <a:pt x="4347022" y="873124"/>
                  <a:pt x="4345781" y="875606"/>
                  <a:pt x="4345781" y="878086"/>
                </a:cubicBezTo>
                <a:cubicBezTo>
                  <a:pt x="4345781" y="880566"/>
                  <a:pt x="4348262" y="881806"/>
                  <a:pt x="4353223" y="881806"/>
                </a:cubicBezTo>
                <a:lnTo>
                  <a:pt x="4360664" y="866923"/>
                </a:lnTo>
                <a:cubicBezTo>
                  <a:pt x="4360664" y="866923"/>
                  <a:pt x="4360664" y="869404"/>
                  <a:pt x="4360664" y="874365"/>
                </a:cubicBezTo>
                <a:cubicBezTo>
                  <a:pt x="4365625" y="879326"/>
                  <a:pt x="4368105" y="879326"/>
                  <a:pt x="4368105" y="874365"/>
                </a:cubicBezTo>
                <a:lnTo>
                  <a:pt x="4368105" y="866923"/>
                </a:lnTo>
                <a:cubicBezTo>
                  <a:pt x="4368105" y="866923"/>
                  <a:pt x="4365625" y="866923"/>
                  <a:pt x="4360664" y="866923"/>
                </a:cubicBezTo>
                <a:cubicBezTo>
                  <a:pt x="4360664" y="861962"/>
                  <a:pt x="4358184" y="859482"/>
                  <a:pt x="4353223" y="859482"/>
                </a:cubicBezTo>
                <a:close/>
                <a:moveTo>
                  <a:pt x="3966270" y="859482"/>
                </a:moveTo>
                <a:cubicBezTo>
                  <a:pt x="3961309" y="864443"/>
                  <a:pt x="3958829" y="866923"/>
                  <a:pt x="3958829" y="866923"/>
                </a:cubicBezTo>
                <a:lnTo>
                  <a:pt x="3966270" y="866923"/>
                </a:lnTo>
                <a:close/>
                <a:moveTo>
                  <a:pt x="2835176" y="859482"/>
                </a:moveTo>
                <a:lnTo>
                  <a:pt x="2842617" y="859482"/>
                </a:lnTo>
                <a:cubicBezTo>
                  <a:pt x="2842617" y="859482"/>
                  <a:pt x="2840137" y="861962"/>
                  <a:pt x="2835176" y="866923"/>
                </a:cubicBezTo>
                <a:lnTo>
                  <a:pt x="2827734" y="866923"/>
                </a:lnTo>
                <a:cubicBezTo>
                  <a:pt x="2827734" y="861962"/>
                  <a:pt x="2830215" y="859482"/>
                  <a:pt x="2835176" y="859482"/>
                </a:cubicBezTo>
                <a:close/>
                <a:moveTo>
                  <a:pt x="2254746" y="859482"/>
                </a:moveTo>
                <a:lnTo>
                  <a:pt x="2224980" y="889248"/>
                </a:lnTo>
                <a:lnTo>
                  <a:pt x="2224980" y="881806"/>
                </a:lnTo>
                <a:close/>
                <a:moveTo>
                  <a:pt x="6020097" y="852041"/>
                </a:moveTo>
                <a:lnTo>
                  <a:pt x="6034980" y="852041"/>
                </a:lnTo>
                <a:cubicBezTo>
                  <a:pt x="6034980" y="857002"/>
                  <a:pt x="6031260" y="860723"/>
                  <a:pt x="6023818" y="863203"/>
                </a:cubicBezTo>
                <a:cubicBezTo>
                  <a:pt x="6016377" y="865683"/>
                  <a:pt x="6012656" y="866923"/>
                  <a:pt x="6012656" y="866923"/>
                </a:cubicBezTo>
                <a:cubicBezTo>
                  <a:pt x="6012656" y="866923"/>
                  <a:pt x="6013897" y="865683"/>
                  <a:pt x="6016377" y="863203"/>
                </a:cubicBezTo>
                <a:cubicBezTo>
                  <a:pt x="6018857" y="860723"/>
                  <a:pt x="6020097" y="857002"/>
                  <a:pt x="6020097" y="852041"/>
                </a:cubicBezTo>
                <a:close/>
                <a:moveTo>
                  <a:pt x="5164336" y="852041"/>
                </a:moveTo>
                <a:lnTo>
                  <a:pt x="5171777" y="859482"/>
                </a:lnTo>
                <a:cubicBezTo>
                  <a:pt x="5171777" y="859482"/>
                  <a:pt x="5169297" y="859482"/>
                  <a:pt x="5164336" y="859482"/>
                </a:cubicBezTo>
                <a:cubicBezTo>
                  <a:pt x="5164336" y="859482"/>
                  <a:pt x="5164336" y="857002"/>
                  <a:pt x="5164336" y="852041"/>
                </a:cubicBezTo>
                <a:close/>
                <a:moveTo>
                  <a:pt x="4889004" y="852041"/>
                </a:moveTo>
                <a:cubicBezTo>
                  <a:pt x="4889004" y="852041"/>
                  <a:pt x="4889004" y="854521"/>
                  <a:pt x="4889004" y="859482"/>
                </a:cubicBezTo>
                <a:lnTo>
                  <a:pt x="4896445" y="859482"/>
                </a:lnTo>
                <a:cubicBezTo>
                  <a:pt x="4901406" y="859482"/>
                  <a:pt x="4903886" y="859482"/>
                  <a:pt x="4903886" y="859482"/>
                </a:cubicBezTo>
                <a:cubicBezTo>
                  <a:pt x="4903886" y="854521"/>
                  <a:pt x="4901406" y="852041"/>
                  <a:pt x="4896445" y="852041"/>
                </a:cubicBezTo>
                <a:cubicBezTo>
                  <a:pt x="4891484" y="852041"/>
                  <a:pt x="4889004" y="852041"/>
                  <a:pt x="4889004" y="852041"/>
                </a:cubicBezTo>
                <a:close/>
                <a:moveTo>
                  <a:pt x="4286250" y="852041"/>
                </a:moveTo>
                <a:cubicBezTo>
                  <a:pt x="4271367" y="852041"/>
                  <a:pt x="4268887" y="857002"/>
                  <a:pt x="4278809" y="866923"/>
                </a:cubicBezTo>
                <a:cubicBezTo>
                  <a:pt x="4278809" y="871885"/>
                  <a:pt x="4281289" y="871885"/>
                  <a:pt x="4286250" y="866923"/>
                </a:cubicBezTo>
                <a:cubicBezTo>
                  <a:pt x="4291211" y="861962"/>
                  <a:pt x="4296172" y="859482"/>
                  <a:pt x="4301133" y="859482"/>
                </a:cubicBezTo>
                <a:cubicBezTo>
                  <a:pt x="4301133" y="854521"/>
                  <a:pt x="4296172" y="852041"/>
                  <a:pt x="4286250" y="852041"/>
                </a:cubicBezTo>
                <a:close/>
                <a:moveTo>
                  <a:pt x="2991445" y="852041"/>
                </a:moveTo>
                <a:lnTo>
                  <a:pt x="3006328" y="852041"/>
                </a:lnTo>
                <a:cubicBezTo>
                  <a:pt x="3001367" y="857002"/>
                  <a:pt x="2998887" y="861962"/>
                  <a:pt x="2998887" y="866923"/>
                </a:cubicBezTo>
                <a:lnTo>
                  <a:pt x="2998887" y="874365"/>
                </a:lnTo>
                <a:cubicBezTo>
                  <a:pt x="2998887" y="874365"/>
                  <a:pt x="2995166" y="875606"/>
                  <a:pt x="2987725" y="878086"/>
                </a:cubicBezTo>
                <a:cubicBezTo>
                  <a:pt x="2984004" y="879326"/>
                  <a:pt x="2981213" y="880566"/>
                  <a:pt x="2979353" y="881806"/>
                </a:cubicBezTo>
                <a:lnTo>
                  <a:pt x="2976856" y="885135"/>
                </a:lnTo>
                <a:lnTo>
                  <a:pt x="2977027" y="882737"/>
                </a:lnTo>
                <a:cubicBezTo>
                  <a:pt x="2977958" y="877156"/>
                  <a:pt x="2980283" y="874365"/>
                  <a:pt x="2984004" y="874365"/>
                </a:cubicBezTo>
                <a:lnTo>
                  <a:pt x="2991445" y="866923"/>
                </a:lnTo>
                <a:cubicBezTo>
                  <a:pt x="2991445" y="866923"/>
                  <a:pt x="2988965" y="866923"/>
                  <a:pt x="2984004" y="866923"/>
                </a:cubicBezTo>
                <a:close/>
                <a:moveTo>
                  <a:pt x="5975449" y="844599"/>
                </a:moveTo>
                <a:lnTo>
                  <a:pt x="5997773" y="866923"/>
                </a:lnTo>
                <a:cubicBezTo>
                  <a:pt x="5992812" y="866923"/>
                  <a:pt x="5985370" y="866923"/>
                  <a:pt x="5975449" y="866923"/>
                </a:cubicBezTo>
                <a:close/>
                <a:moveTo>
                  <a:pt x="5275957" y="844599"/>
                </a:moveTo>
                <a:cubicBezTo>
                  <a:pt x="5270995" y="844599"/>
                  <a:pt x="5270995" y="847079"/>
                  <a:pt x="5275957" y="852041"/>
                </a:cubicBezTo>
                <a:cubicBezTo>
                  <a:pt x="5280918" y="852041"/>
                  <a:pt x="5283398" y="850800"/>
                  <a:pt x="5283398" y="848320"/>
                </a:cubicBezTo>
                <a:cubicBezTo>
                  <a:pt x="5283398" y="845840"/>
                  <a:pt x="5280918" y="844599"/>
                  <a:pt x="5275957" y="844599"/>
                </a:cubicBezTo>
                <a:close/>
                <a:moveTo>
                  <a:pt x="4635996" y="844599"/>
                </a:moveTo>
                <a:cubicBezTo>
                  <a:pt x="4631035" y="844599"/>
                  <a:pt x="4628554" y="845840"/>
                  <a:pt x="4628554" y="848320"/>
                </a:cubicBezTo>
                <a:cubicBezTo>
                  <a:pt x="4628554" y="850800"/>
                  <a:pt x="4628554" y="852041"/>
                  <a:pt x="4628554" y="852041"/>
                </a:cubicBezTo>
                <a:cubicBezTo>
                  <a:pt x="4628554" y="857002"/>
                  <a:pt x="4631035" y="859482"/>
                  <a:pt x="4635996" y="859482"/>
                </a:cubicBezTo>
                <a:cubicBezTo>
                  <a:pt x="4635996" y="859482"/>
                  <a:pt x="4635996" y="857002"/>
                  <a:pt x="4635996" y="852041"/>
                </a:cubicBezTo>
                <a:close/>
                <a:moveTo>
                  <a:pt x="4405313" y="844599"/>
                </a:moveTo>
                <a:cubicBezTo>
                  <a:pt x="4405313" y="849561"/>
                  <a:pt x="4402832" y="852041"/>
                  <a:pt x="4397871" y="852041"/>
                </a:cubicBezTo>
                <a:lnTo>
                  <a:pt x="4412754" y="859482"/>
                </a:lnTo>
                <a:lnTo>
                  <a:pt x="4420195" y="844599"/>
                </a:lnTo>
                <a:close/>
                <a:moveTo>
                  <a:pt x="4234160" y="844599"/>
                </a:moveTo>
                <a:lnTo>
                  <a:pt x="4211836" y="852041"/>
                </a:lnTo>
                <a:cubicBezTo>
                  <a:pt x="4211836" y="857002"/>
                  <a:pt x="4209356" y="857002"/>
                  <a:pt x="4204395" y="852041"/>
                </a:cubicBezTo>
                <a:lnTo>
                  <a:pt x="4159746" y="866923"/>
                </a:lnTo>
                <a:cubicBezTo>
                  <a:pt x="4159746" y="866923"/>
                  <a:pt x="4158506" y="868164"/>
                  <a:pt x="4156025" y="870644"/>
                </a:cubicBezTo>
                <a:cubicBezTo>
                  <a:pt x="4153545" y="873124"/>
                  <a:pt x="4152305" y="874365"/>
                  <a:pt x="4152305" y="874365"/>
                </a:cubicBezTo>
                <a:lnTo>
                  <a:pt x="4144863" y="874365"/>
                </a:lnTo>
                <a:cubicBezTo>
                  <a:pt x="4144863" y="879326"/>
                  <a:pt x="4144863" y="881806"/>
                  <a:pt x="4144863" y="881806"/>
                </a:cubicBezTo>
                <a:cubicBezTo>
                  <a:pt x="4144863" y="881806"/>
                  <a:pt x="4142383" y="881806"/>
                  <a:pt x="4137422" y="881806"/>
                </a:cubicBezTo>
                <a:lnTo>
                  <a:pt x="4129980" y="889248"/>
                </a:lnTo>
                <a:cubicBezTo>
                  <a:pt x="4129980" y="889248"/>
                  <a:pt x="4128740" y="889248"/>
                  <a:pt x="4126260" y="889248"/>
                </a:cubicBezTo>
                <a:cubicBezTo>
                  <a:pt x="4123780" y="889248"/>
                  <a:pt x="4120059" y="889248"/>
                  <a:pt x="4115098" y="889248"/>
                </a:cubicBezTo>
                <a:cubicBezTo>
                  <a:pt x="4110137" y="889248"/>
                  <a:pt x="4106416" y="890488"/>
                  <a:pt x="4103936" y="892968"/>
                </a:cubicBezTo>
                <a:cubicBezTo>
                  <a:pt x="4101455" y="895448"/>
                  <a:pt x="4097735" y="896689"/>
                  <a:pt x="4092773" y="896689"/>
                </a:cubicBezTo>
                <a:lnTo>
                  <a:pt x="4085332" y="881806"/>
                </a:lnTo>
                <a:cubicBezTo>
                  <a:pt x="4080372" y="881806"/>
                  <a:pt x="4076650" y="883047"/>
                  <a:pt x="4074170" y="885527"/>
                </a:cubicBezTo>
                <a:cubicBezTo>
                  <a:pt x="4071690" y="888007"/>
                  <a:pt x="4070449" y="889248"/>
                  <a:pt x="4070449" y="889248"/>
                </a:cubicBezTo>
                <a:cubicBezTo>
                  <a:pt x="4065489" y="889248"/>
                  <a:pt x="4065489" y="886768"/>
                  <a:pt x="4070449" y="881806"/>
                </a:cubicBezTo>
                <a:lnTo>
                  <a:pt x="4063008" y="889248"/>
                </a:lnTo>
                <a:cubicBezTo>
                  <a:pt x="4058047" y="894209"/>
                  <a:pt x="4053086" y="896689"/>
                  <a:pt x="4048125" y="896689"/>
                </a:cubicBezTo>
                <a:lnTo>
                  <a:pt x="4048125" y="904131"/>
                </a:lnTo>
                <a:cubicBezTo>
                  <a:pt x="4043164" y="904131"/>
                  <a:pt x="4040684" y="906611"/>
                  <a:pt x="4040684" y="911572"/>
                </a:cubicBezTo>
                <a:cubicBezTo>
                  <a:pt x="4040684" y="916533"/>
                  <a:pt x="4039443" y="919013"/>
                  <a:pt x="4036963" y="919013"/>
                </a:cubicBezTo>
                <a:cubicBezTo>
                  <a:pt x="4034483" y="919013"/>
                  <a:pt x="4030762" y="919013"/>
                  <a:pt x="4025801" y="919013"/>
                </a:cubicBezTo>
                <a:lnTo>
                  <a:pt x="4018359" y="911572"/>
                </a:lnTo>
                <a:lnTo>
                  <a:pt x="3988594" y="919013"/>
                </a:lnTo>
                <a:cubicBezTo>
                  <a:pt x="3983633" y="919013"/>
                  <a:pt x="3983633" y="920254"/>
                  <a:pt x="3988594" y="922734"/>
                </a:cubicBezTo>
                <a:cubicBezTo>
                  <a:pt x="3993555" y="925214"/>
                  <a:pt x="3996035" y="926455"/>
                  <a:pt x="3996035" y="926455"/>
                </a:cubicBezTo>
                <a:lnTo>
                  <a:pt x="4003477" y="926455"/>
                </a:lnTo>
                <a:cubicBezTo>
                  <a:pt x="4003477" y="931416"/>
                  <a:pt x="4004717" y="935137"/>
                  <a:pt x="4007197" y="937617"/>
                </a:cubicBezTo>
                <a:cubicBezTo>
                  <a:pt x="4009678" y="940097"/>
                  <a:pt x="4013398" y="941338"/>
                  <a:pt x="4018359" y="941338"/>
                </a:cubicBezTo>
                <a:cubicBezTo>
                  <a:pt x="4028282" y="941338"/>
                  <a:pt x="4035723" y="938857"/>
                  <a:pt x="4040684" y="933896"/>
                </a:cubicBezTo>
                <a:cubicBezTo>
                  <a:pt x="4045645" y="933896"/>
                  <a:pt x="4050605" y="933896"/>
                  <a:pt x="4055566" y="933896"/>
                </a:cubicBezTo>
                <a:cubicBezTo>
                  <a:pt x="4060527" y="933896"/>
                  <a:pt x="4063008" y="931416"/>
                  <a:pt x="4063008" y="926455"/>
                </a:cubicBezTo>
                <a:lnTo>
                  <a:pt x="4085332" y="919013"/>
                </a:lnTo>
                <a:cubicBezTo>
                  <a:pt x="4090293" y="919013"/>
                  <a:pt x="4100215" y="916533"/>
                  <a:pt x="4115098" y="911572"/>
                </a:cubicBezTo>
                <a:cubicBezTo>
                  <a:pt x="4125019" y="911572"/>
                  <a:pt x="4132461" y="910331"/>
                  <a:pt x="4137422" y="907851"/>
                </a:cubicBezTo>
                <a:cubicBezTo>
                  <a:pt x="4142383" y="905371"/>
                  <a:pt x="4144863" y="904131"/>
                  <a:pt x="4144863" y="904131"/>
                </a:cubicBezTo>
                <a:cubicBezTo>
                  <a:pt x="4144863" y="899169"/>
                  <a:pt x="4149824" y="899169"/>
                  <a:pt x="4159746" y="904131"/>
                </a:cubicBezTo>
                <a:lnTo>
                  <a:pt x="4182070" y="896689"/>
                </a:lnTo>
                <a:lnTo>
                  <a:pt x="4204395" y="889248"/>
                </a:lnTo>
                <a:cubicBezTo>
                  <a:pt x="4214316" y="884286"/>
                  <a:pt x="4221758" y="879326"/>
                  <a:pt x="4226719" y="874365"/>
                </a:cubicBezTo>
                <a:cubicBezTo>
                  <a:pt x="4236641" y="874365"/>
                  <a:pt x="4239122" y="876845"/>
                  <a:pt x="4234160" y="881806"/>
                </a:cubicBezTo>
                <a:cubicBezTo>
                  <a:pt x="4234160" y="891728"/>
                  <a:pt x="4234160" y="896689"/>
                  <a:pt x="4234160" y="896689"/>
                </a:cubicBezTo>
                <a:lnTo>
                  <a:pt x="4241602" y="889248"/>
                </a:lnTo>
                <a:cubicBezTo>
                  <a:pt x="4241602" y="884286"/>
                  <a:pt x="4241602" y="881806"/>
                  <a:pt x="4241602" y="881806"/>
                </a:cubicBezTo>
                <a:lnTo>
                  <a:pt x="4241602" y="874365"/>
                </a:lnTo>
                <a:cubicBezTo>
                  <a:pt x="4241602" y="874365"/>
                  <a:pt x="4242842" y="874365"/>
                  <a:pt x="4245322" y="874365"/>
                </a:cubicBezTo>
                <a:cubicBezTo>
                  <a:pt x="4247803" y="874365"/>
                  <a:pt x="4251523" y="871885"/>
                  <a:pt x="4256484" y="866923"/>
                </a:cubicBezTo>
                <a:cubicBezTo>
                  <a:pt x="4261445" y="866923"/>
                  <a:pt x="4263926" y="864443"/>
                  <a:pt x="4263926" y="859482"/>
                </a:cubicBezTo>
                <a:lnTo>
                  <a:pt x="4263926" y="852041"/>
                </a:lnTo>
                <a:cubicBezTo>
                  <a:pt x="4258965" y="852041"/>
                  <a:pt x="4255244" y="852041"/>
                  <a:pt x="4252764" y="852041"/>
                </a:cubicBezTo>
                <a:cubicBezTo>
                  <a:pt x="4250284" y="852041"/>
                  <a:pt x="4247803" y="853281"/>
                  <a:pt x="4245322" y="855761"/>
                </a:cubicBezTo>
                <a:cubicBezTo>
                  <a:pt x="4242842" y="858241"/>
                  <a:pt x="4239122" y="857002"/>
                  <a:pt x="4234160" y="852041"/>
                </a:cubicBezTo>
                <a:cubicBezTo>
                  <a:pt x="4234160" y="847079"/>
                  <a:pt x="4234160" y="844599"/>
                  <a:pt x="4234160" y="844599"/>
                </a:cubicBezTo>
                <a:close/>
                <a:moveTo>
                  <a:pt x="4018359" y="844599"/>
                </a:moveTo>
                <a:lnTo>
                  <a:pt x="4018359" y="859482"/>
                </a:lnTo>
                <a:lnTo>
                  <a:pt x="4010918" y="852041"/>
                </a:lnTo>
                <a:cubicBezTo>
                  <a:pt x="4010918" y="852041"/>
                  <a:pt x="4013398" y="849561"/>
                  <a:pt x="4018359" y="844599"/>
                </a:cubicBezTo>
                <a:close/>
                <a:moveTo>
                  <a:pt x="3594199" y="844599"/>
                </a:moveTo>
                <a:cubicBezTo>
                  <a:pt x="3599160" y="844599"/>
                  <a:pt x="3604121" y="844599"/>
                  <a:pt x="3609082" y="844599"/>
                </a:cubicBezTo>
                <a:lnTo>
                  <a:pt x="3601641" y="859482"/>
                </a:lnTo>
                <a:lnTo>
                  <a:pt x="3601641" y="866923"/>
                </a:lnTo>
                <a:cubicBezTo>
                  <a:pt x="3591719" y="866923"/>
                  <a:pt x="3579316" y="866923"/>
                  <a:pt x="3564434" y="866923"/>
                </a:cubicBezTo>
                <a:cubicBezTo>
                  <a:pt x="3549551" y="866923"/>
                  <a:pt x="3542109" y="866923"/>
                  <a:pt x="3542109" y="866923"/>
                </a:cubicBezTo>
                <a:cubicBezTo>
                  <a:pt x="3547071" y="866923"/>
                  <a:pt x="3556992" y="861962"/>
                  <a:pt x="3571875" y="852041"/>
                </a:cubicBezTo>
                <a:cubicBezTo>
                  <a:pt x="3581797" y="847079"/>
                  <a:pt x="3589238" y="844599"/>
                  <a:pt x="3594199" y="844599"/>
                </a:cubicBezTo>
                <a:close/>
                <a:moveTo>
                  <a:pt x="3475137" y="844599"/>
                </a:moveTo>
                <a:lnTo>
                  <a:pt x="3475137" y="852041"/>
                </a:lnTo>
                <a:cubicBezTo>
                  <a:pt x="3480098" y="852041"/>
                  <a:pt x="3482578" y="850800"/>
                  <a:pt x="3482578" y="848320"/>
                </a:cubicBezTo>
                <a:cubicBezTo>
                  <a:pt x="3482578" y="845840"/>
                  <a:pt x="3482578" y="844599"/>
                  <a:pt x="3482578" y="844599"/>
                </a:cubicBezTo>
                <a:cubicBezTo>
                  <a:pt x="3482578" y="844599"/>
                  <a:pt x="3480098" y="844599"/>
                  <a:pt x="3475137" y="844599"/>
                </a:cubicBezTo>
                <a:close/>
                <a:moveTo>
                  <a:pt x="3460255" y="844599"/>
                </a:moveTo>
                <a:cubicBezTo>
                  <a:pt x="3430488" y="854521"/>
                  <a:pt x="3415605" y="861962"/>
                  <a:pt x="3415605" y="866923"/>
                </a:cubicBezTo>
                <a:lnTo>
                  <a:pt x="3423048" y="866923"/>
                </a:lnTo>
                <a:lnTo>
                  <a:pt x="3430488" y="859482"/>
                </a:lnTo>
                <a:lnTo>
                  <a:pt x="3437930" y="859482"/>
                </a:lnTo>
                <a:cubicBezTo>
                  <a:pt x="3437930" y="859482"/>
                  <a:pt x="3440411" y="859482"/>
                  <a:pt x="3445371" y="859482"/>
                </a:cubicBezTo>
                <a:cubicBezTo>
                  <a:pt x="3450332" y="859482"/>
                  <a:pt x="3455293" y="857002"/>
                  <a:pt x="3460255" y="852041"/>
                </a:cubicBezTo>
                <a:close/>
                <a:moveTo>
                  <a:pt x="2894707" y="844599"/>
                </a:moveTo>
                <a:lnTo>
                  <a:pt x="2894707" y="852041"/>
                </a:lnTo>
                <a:lnTo>
                  <a:pt x="2887266" y="852041"/>
                </a:lnTo>
                <a:cubicBezTo>
                  <a:pt x="2887266" y="847079"/>
                  <a:pt x="2889747" y="844599"/>
                  <a:pt x="2894707" y="844599"/>
                </a:cubicBezTo>
                <a:close/>
                <a:moveTo>
                  <a:pt x="2864941" y="844599"/>
                </a:moveTo>
                <a:cubicBezTo>
                  <a:pt x="2869902" y="844599"/>
                  <a:pt x="2872383" y="847079"/>
                  <a:pt x="2872383" y="852041"/>
                </a:cubicBezTo>
                <a:lnTo>
                  <a:pt x="2864941" y="852041"/>
                </a:lnTo>
                <a:lnTo>
                  <a:pt x="2857501" y="852041"/>
                </a:lnTo>
                <a:cubicBezTo>
                  <a:pt x="2857501" y="847079"/>
                  <a:pt x="2859981" y="844599"/>
                  <a:pt x="2864941" y="844599"/>
                </a:cubicBezTo>
                <a:close/>
                <a:moveTo>
                  <a:pt x="2750165" y="839367"/>
                </a:moveTo>
                <a:lnTo>
                  <a:pt x="2744019" y="843669"/>
                </a:lnTo>
                <a:cubicBezTo>
                  <a:pt x="2740298" y="846769"/>
                  <a:pt x="2738437" y="849560"/>
                  <a:pt x="2738437" y="852041"/>
                </a:cubicBezTo>
                <a:lnTo>
                  <a:pt x="2723555" y="859482"/>
                </a:lnTo>
                <a:lnTo>
                  <a:pt x="2720121" y="861199"/>
                </a:lnTo>
                <a:lnTo>
                  <a:pt x="2729136" y="848320"/>
                </a:lnTo>
                <a:cubicBezTo>
                  <a:pt x="2733477" y="844599"/>
                  <a:pt x="2738903" y="841809"/>
                  <a:pt x="2745414" y="839948"/>
                </a:cubicBezTo>
                <a:close/>
                <a:moveTo>
                  <a:pt x="5290840" y="837158"/>
                </a:moveTo>
                <a:cubicBezTo>
                  <a:pt x="5290840" y="837158"/>
                  <a:pt x="5290840" y="838398"/>
                  <a:pt x="5290840" y="840879"/>
                </a:cubicBezTo>
                <a:cubicBezTo>
                  <a:pt x="5290840" y="843359"/>
                  <a:pt x="5290840" y="845840"/>
                  <a:pt x="5290840" y="848320"/>
                </a:cubicBezTo>
                <a:cubicBezTo>
                  <a:pt x="5290840" y="850800"/>
                  <a:pt x="5290840" y="854521"/>
                  <a:pt x="5290840" y="859482"/>
                </a:cubicBezTo>
                <a:cubicBezTo>
                  <a:pt x="5295801" y="859482"/>
                  <a:pt x="5298281" y="855761"/>
                  <a:pt x="5298281" y="848320"/>
                </a:cubicBezTo>
                <a:cubicBezTo>
                  <a:pt x="5298281" y="840879"/>
                  <a:pt x="5295801" y="837158"/>
                  <a:pt x="5290840" y="837158"/>
                </a:cubicBezTo>
                <a:close/>
                <a:moveTo>
                  <a:pt x="5052715" y="837158"/>
                </a:moveTo>
                <a:cubicBezTo>
                  <a:pt x="5052715" y="842119"/>
                  <a:pt x="5047753" y="844599"/>
                  <a:pt x="5037832" y="844599"/>
                </a:cubicBezTo>
                <a:lnTo>
                  <a:pt x="5030390" y="852041"/>
                </a:lnTo>
                <a:cubicBezTo>
                  <a:pt x="5035352" y="852041"/>
                  <a:pt x="5037832" y="852041"/>
                  <a:pt x="5037832" y="852041"/>
                </a:cubicBezTo>
                <a:cubicBezTo>
                  <a:pt x="5042793" y="852041"/>
                  <a:pt x="5045273" y="852041"/>
                  <a:pt x="5045273" y="852041"/>
                </a:cubicBezTo>
                <a:cubicBezTo>
                  <a:pt x="5045273" y="852041"/>
                  <a:pt x="5045273" y="854521"/>
                  <a:pt x="5045273" y="859482"/>
                </a:cubicBezTo>
                <a:cubicBezTo>
                  <a:pt x="5045273" y="864443"/>
                  <a:pt x="5040312" y="866923"/>
                  <a:pt x="5030390" y="866923"/>
                </a:cubicBezTo>
                <a:lnTo>
                  <a:pt x="5022949" y="874365"/>
                </a:lnTo>
                <a:lnTo>
                  <a:pt x="5052715" y="874365"/>
                </a:lnTo>
                <a:lnTo>
                  <a:pt x="5075039" y="874365"/>
                </a:lnTo>
                <a:lnTo>
                  <a:pt x="5075039" y="859482"/>
                </a:lnTo>
                <a:lnTo>
                  <a:pt x="5075039" y="852041"/>
                </a:lnTo>
                <a:cubicBezTo>
                  <a:pt x="5075039" y="852041"/>
                  <a:pt x="5077519" y="852041"/>
                  <a:pt x="5082480" y="852041"/>
                </a:cubicBezTo>
                <a:cubicBezTo>
                  <a:pt x="5082480" y="847079"/>
                  <a:pt x="5082480" y="844599"/>
                  <a:pt x="5082480" y="844599"/>
                </a:cubicBezTo>
                <a:cubicBezTo>
                  <a:pt x="5082480" y="844599"/>
                  <a:pt x="5080000" y="844599"/>
                  <a:pt x="5075039" y="844599"/>
                </a:cubicBezTo>
                <a:cubicBezTo>
                  <a:pt x="5065117" y="844599"/>
                  <a:pt x="5062636" y="849561"/>
                  <a:pt x="5067597" y="859482"/>
                </a:cubicBezTo>
                <a:lnTo>
                  <a:pt x="5052715" y="859482"/>
                </a:lnTo>
                <a:lnTo>
                  <a:pt x="5052715" y="852041"/>
                </a:lnTo>
                <a:lnTo>
                  <a:pt x="5060156" y="844599"/>
                </a:lnTo>
                <a:close/>
                <a:moveTo>
                  <a:pt x="4993183" y="837158"/>
                </a:moveTo>
                <a:cubicBezTo>
                  <a:pt x="4993183" y="842119"/>
                  <a:pt x="4984501" y="844599"/>
                  <a:pt x="4967138" y="844599"/>
                </a:cubicBezTo>
                <a:cubicBezTo>
                  <a:pt x="4949776" y="844599"/>
                  <a:pt x="4941093" y="847079"/>
                  <a:pt x="4941093" y="852041"/>
                </a:cubicBezTo>
                <a:cubicBezTo>
                  <a:pt x="4941093" y="857002"/>
                  <a:pt x="4939853" y="857002"/>
                  <a:pt x="4937373" y="852041"/>
                </a:cubicBezTo>
                <a:cubicBezTo>
                  <a:pt x="4934893" y="847079"/>
                  <a:pt x="4931172" y="847079"/>
                  <a:pt x="4926211" y="852041"/>
                </a:cubicBezTo>
                <a:lnTo>
                  <a:pt x="4918769" y="852041"/>
                </a:lnTo>
                <a:cubicBezTo>
                  <a:pt x="4923731" y="857002"/>
                  <a:pt x="4926211" y="861962"/>
                  <a:pt x="4926211" y="866923"/>
                </a:cubicBezTo>
                <a:cubicBezTo>
                  <a:pt x="4926211" y="871885"/>
                  <a:pt x="4928691" y="871885"/>
                  <a:pt x="4933652" y="866923"/>
                </a:cubicBezTo>
                <a:cubicBezTo>
                  <a:pt x="4938613" y="861962"/>
                  <a:pt x="4942334" y="861962"/>
                  <a:pt x="4944814" y="866923"/>
                </a:cubicBezTo>
                <a:cubicBezTo>
                  <a:pt x="4947294" y="871885"/>
                  <a:pt x="4946055" y="874365"/>
                  <a:pt x="4941093" y="874365"/>
                </a:cubicBezTo>
                <a:lnTo>
                  <a:pt x="4948535" y="881806"/>
                </a:lnTo>
                <a:lnTo>
                  <a:pt x="4955976" y="874365"/>
                </a:lnTo>
                <a:cubicBezTo>
                  <a:pt x="4951015" y="869404"/>
                  <a:pt x="4949776" y="865683"/>
                  <a:pt x="4952256" y="863203"/>
                </a:cubicBezTo>
                <a:cubicBezTo>
                  <a:pt x="4954736" y="860723"/>
                  <a:pt x="4958456" y="859482"/>
                  <a:pt x="4963418" y="859482"/>
                </a:cubicBezTo>
                <a:cubicBezTo>
                  <a:pt x="4968379" y="864443"/>
                  <a:pt x="4970859" y="864443"/>
                  <a:pt x="4970859" y="859482"/>
                </a:cubicBezTo>
                <a:cubicBezTo>
                  <a:pt x="4970859" y="859482"/>
                  <a:pt x="4973339" y="859482"/>
                  <a:pt x="4978301" y="859482"/>
                </a:cubicBezTo>
                <a:cubicBezTo>
                  <a:pt x="4978301" y="864443"/>
                  <a:pt x="4980781" y="865683"/>
                  <a:pt x="4985742" y="863203"/>
                </a:cubicBezTo>
                <a:cubicBezTo>
                  <a:pt x="4990703" y="860723"/>
                  <a:pt x="4993183" y="861962"/>
                  <a:pt x="4993183" y="866923"/>
                </a:cubicBezTo>
                <a:lnTo>
                  <a:pt x="4993183" y="874365"/>
                </a:lnTo>
                <a:cubicBezTo>
                  <a:pt x="4998145" y="874365"/>
                  <a:pt x="5000625" y="871885"/>
                  <a:pt x="5000625" y="866923"/>
                </a:cubicBezTo>
                <a:cubicBezTo>
                  <a:pt x="5000625" y="866923"/>
                  <a:pt x="5003105" y="866923"/>
                  <a:pt x="5008066" y="866923"/>
                </a:cubicBezTo>
                <a:cubicBezTo>
                  <a:pt x="5008066" y="866923"/>
                  <a:pt x="5008066" y="864443"/>
                  <a:pt x="5008066" y="859482"/>
                </a:cubicBezTo>
                <a:cubicBezTo>
                  <a:pt x="5008066" y="859482"/>
                  <a:pt x="5010546" y="859482"/>
                  <a:pt x="5015508" y="859482"/>
                </a:cubicBezTo>
                <a:cubicBezTo>
                  <a:pt x="5025429" y="859482"/>
                  <a:pt x="5029150" y="857002"/>
                  <a:pt x="5026670" y="852041"/>
                </a:cubicBezTo>
                <a:cubicBezTo>
                  <a:pt x="5024190" y="847079"/>
                  <a:pt x="5020469" y="844599"/>
                  <a:pt x="5015508" y="844599"/>
                </a:cubicBezTo>
                <a:lnTo>
                  <a:pt x="5008066" y="837158"/>
                </a:lnTo>
                <a:close/>
                <a:moveTo>
                  <a:pt x="4472285" y="837158"/>
                </a:moveTo>
                <a:cubicBezTo>
                  <a:pt x="4472285" y="837158"/>
                  <a:pt x="4472285" y="838398"/>
                  <a:pt x="4472285" y="840879"/>
                </a:cubicBezTo>
                <a:cubicBezTo>
                  <a:pt x="4472285" y="843359"/>
                  <a:pt x="4469805" y="844599"/>
                  <a:pt x="4464843" y="844599"/>
                </a:cubicBezTo>
                <a:cubicBezTo>
                  <a:pt x="4459883" y="844599"/>
                  <a:pt x="4457402" y="847079"/>
                  <a:pt x="4457402" y="852041"/>
                </a:cubicBezTo>
                <a:lnTo>
                  <a:pt x="4457402" y="859482"/>
                </a:lnTo>
                <a:lnTo>
                  <a:pt x="4464843" y="859482"/>
                </a:lnTo>
                <a:cubicBezTo>
                  <a:pt x="4464843" y="854521"/>
                  <a:pt x="4467324" y="853281"/>
                  <a:pt x="4472285" y="855761"/>
                </a:cubicBezTo>
                <a:cubicBezTo>
                  <a:pt x="4477246" y="858241"/>
                  <a:pt x="4480967" y="858241"/>
                  <a:pt x="4483447" y="855761"/>
                </a:cubicBezTo>
                <a:cubicBezTo>
                  <a:pt x="4485928" y="853281"/>
                  <a:pt x="4485928" y="852041"/>
                  <a:pt x="4483447" y="852041"/>
                </a:cubicBezTo>
                <a:cubicBezTo>
                  <a:pt x="4480967" y="852041"/>
                  <a:pt x="4479726" y="849561"/>
                  <a:pt x="4479726" y="844599"/>
                </a:cubicBezTo>
                <a:cubicBezTo>
                  <a:pt x="4479726" y="839638"/>
                  <a:pt x="4477246" y="837158"/>
                  <a:pt x="4472285" y="837158"/>
                </a:cubicBezTo>
                <a:close/>
                <a:moveTo>
                  <a:pt x="4092773" y="837158"/>
                </a:moveTo>
                <a:lnTo>
                  <a:pt x="4092773" y="844599"/>
                </a:lnTo>
                <a:lnTo>
                  <a:pt x="4100215" y="837158"/>
                </a:lnTo>
                <a:cubicBezTo>
                  <a:pt x="4095254" y="837158"/>
                  <a:pt x="4092773" y="837158"/>
                  <a:pt x="4092773" y="837158"/>
                </a:cubicBezTo>
                <a:close/>
                <a:moveTo>
                  <a:pt x="3266777" y="837158"/>
                </a:moveTo>
                <a:lnTo>
                  <a:pt x="3259336" y="844599"/>
                </a:lnTo>
                <a:cubicBezTo>
                  <a:pt x="3264297" y="844599"/>
                  <a:pt x="3269258" y="842119"/>
                  <a:pt x="3274219" y="837158"/>
                </a:cubicBezTo>
                <a:cubicBezTo>
                  <a:pt x="3274219" y="837158"/>
                  <a:pt x="3271738" y="837158"/>
                  <a:pt x="3266777" y="837158"/>
                </a:cubicBezTo>
                <a:close/>
                <a:moveTo>
                  <a:pt x="3162598" y="837158"/>
                </a:moveTo>
                <a:cubicBezTo>
                  <a:pt x="3157638" y="842119"/>
                  <a:pt x="3151435" y="845840"/>
                  <a:pt x="3143994" y="848320"/>
                </a:cubicBezTo>
                <a:cubicBezTo>
                  <a:pt x="3136553" y="850800"/>
                  <a:pt x="3130351" y="852041"/>
                  <a:pt x="3125391" y="852041"/>
                </a:cubicBezTo>
                <a:cubicBezTo>
                  <a:pt x="3120431" y="852041"/>
                  <a:pt x="3116709" y="853281"/>
                  <a:pt x="3114229" y="855761"/>
                </a:cubicBezTo>
                <a:cubicBezTo>
                  <a:pt x="3111749" y="858241"/>
                  <a:pt x="3109268" y="860723"/>
                  <a:pt x="3106787" y="863203"/>
                </a:cubicBezTo>
                <a:cubicBezTo>
                  <a:pt x="3104306" y="865683"/>
                  <a:pt x="3100586" y="866923"/>
                  <a:pt x="3095625" y="866923"/>
                </a:cubicBezTo>
                <a:cubicBezTo>
                  <a:pt x="3090664" y="866923"/>
                  <a:pt x="3085704" y="869404"/>
                  <a:pt x="3080742" y="874365"/>
                </a:cubicBezTo>
                <a:cubicBezTo>
                  <a:pt x="3080742" y="874365"/>
                  <a:pt x="3078261" y="875606"/>
                  <a:pt x="3073301" y="878086"/>
                </a:cubicBezTo>
                <a:cubicBezTo>
                  <a:pt x="3068341" y="880566"/>
                  <a:pt x="3063379" y="884286"/>
                  <a:pt x="3058418" y="889248"/>
                </a:cubicBezTo>
                <a:cubicBezTo>
                  <a:pt x="3033614" y="894209"/>
                  <a:pt x="3021211" y="899169"/>
                  <a:pt x="3021211" y="904131"/>
                </a:cubicBezTo>
                <a:cubicBezTo>
                  <a:pt x="3016251" y="909092"/>
                  <a:pt x="3013770" y="911572"/>
                  <a:pt x="3013770" y="911572"/>
                </a:cubicBezTo>
                <a:cubicBezTo>
                  <a:pt x="3003847" y="916533"/>
                  <a:pt x="2998887" y="920254"/>
                  <a:pt x="2998887" y="922734"/>
                </a:cubicBezTo>
                <a:cubicBezTo>
                  <a:pt x="2998887" y="925214"/>
                  <a:pt x="3001367" y="926455"/>
                  <a:pt x="3006328" y="926455"/>
                </a:cubicBezTo>
                <a:cubicBezTo>
                  <a:pt x="3011289" y="921493"/>
                  <a:pt x="3016251" y="919013"/>
                  <a:pt x="3021211" y="919013"/>
                </a:cubicBezTo>
                <a:lnTo>
                  <a:pt x="3043535" y="904131"/>
                </a:lnTo>
                <a:cubicBezTo>
                  <a:pt x="3053457" y="899169"/>
                  <a:pt x="3060899" y="896689"/>
                  <a:pt x="3065859" y="896689"/>
                </a:cubicBezTo>
                <a:cubicBezTo>
                  <a:pt x="3070821" y="896689"/>
                  <a:pt x="3073301" y="896689"/>
                  <a:pt x="3073301" y="896689"/>
                </a:cubicBezTo>
                <a:cubicBezTo>
                  <a:pt x="3073301" y="891728"/>
                  <a:pt x="3074541" y="889248"/>
                  <a:pt x="3077022" y="889248"/>
                </a:cubicBezTo>
                <a:cubicBezTo>
                  <a:pt x="3079503" y="889248"/>
                  <a:pt x="3088184" y="885527"/>
                  <a:pt x="3103067" y="878086"/>
                </a:cubicBezTo>
                <a:cubicBezTo>
                  <a:pt x="3117949" y="870644"/>
                  <a:pt x="3131593" y="863203"/>
                  <a:pt x="3143994" y="855761"/>
                </a:cubicBezTo>
                <a:cubicBezTo>
                  <a:pt x="3156396" y="848320"/>
                  <a:pt x="3162598" y="844599"/>
                  <a:pt x="3162598" y="844599"/>
                </a:cubicBezTo>
                <a:close/>
                <a:moveTo>
                  <a:pt x="2172891" y="837158"/>
                </a:moveTo>
                <a:lnTo>
                  <a:pt x="2180333" y="837158"/>
                </a:lnTo>
                <a:lnTo>
                  <a:pt x="2172891" y="844599"/>
                </a:lnTo>
                <a:cubicBezTo>
                  <a:pt x="2172891" y="839638"/>
                  <a:pt x="2172891" y="837158"/>
                  <a:pt x="2172891" y="837158"/>
                </a:cubicBezTo>
                <a:close/>
                <a:moveTo>
                  <a:pt x="5990332" y="829716"/>
                </a:moveTo>
                <a:lnTo>
                  <a:pt x="5997773" y="837158"/>
                </a:lnTo>
                <a:cubicBezTo>
                  <a:pt x="5992812" y="837158"/>
                  <a:pt x="5992812" y="839638"/>
                  <a:pt x="5997773" y="844599"/>
                </a:cubicBezTo>
                <a:lnTo>
                  <a:pt x="5990332" y="844599"/>
                </a:lnTo>
                <a:close/>
                <a:moveTo>
                  <a:pt x="4278809" y="829716"/>
                </a:moveTo>
                <a:cubicBezTo>
                  <a:pt x="4278809" y="829716"/>
                  <a:pt x="4278809" y="832197"/>
                  <a:pt x="4278809" y="837158"/>
                </a:cubicBezTo>
                <a:cubicBezTo>
                  <a:pt x="4278809" y="837158"/>
                  <a:pt x="4281289" y="837158"/>
                  <a:pt x="4286250" y="837158"/>
                </a:cubicBezTo>
                <a:cubicBezTo>
                  <a:pt x="4291211" y="837158"/>
                  <a:pt x="4293691" y="835917"/>
                  <a:pt x="4293691" y="833437"/>
                </a:cubicBezTo>
                <a:cubicBezTo>
                  <a:pt x="4293691" y="830957"/>
                  <a:pt x="4291211" y="829716"/>
                  <a:pt x="4286250" y="829716"/>
                </a:cubicBezTo>
                <a:cubicBezTo>
                  <a:pt x="4281289" y="829716"/>
                  <a:pt x="4278809" y="829716"/>
                  <a:pt x="4278809" y="829716"/>
                </a:cubicBezTo>
                <a:close/>
                <a:moveTo>
                  <a:pt x="3184922" y="829716"/>
                </a:moveTo>
                <a:lnTo>
                  <a:pt x="3184922" y="837158"/>
                </a:lnTo>
                <a:lnTo>
                  <a:pt x="3199805" y="829716"/>
                </a:lnTo>
                <a:cubicBezTo>
                  <a:pt x="3194845" y="829716"/>
                  <a:pt x="3189883" y="829716"/>
                  <a:pt x="3184922" y="829716"/>
                </a:cubicBezTo>
                <a:close/>
                <a:moveTo>
                  <a:pt x="2872383" y="829716"/>
                </a:moveTo>
                <a:cubicBezTo>
                  <a:pt x="2872383" y="829716"/>
                  <a:pt x="2868662" y="833437"/>
                  <a:pt x="2861221" y="840879"/>
                </a:cubicBezTo>
                <a:cubicBezTo>
                  <a:pt x="2853779" y="848320"/>
                  <a:pt x="2847578" y="852041"/>
                  <a:pt x="2842617" y="852041"/>
                </a:cubicBezTo>
                <a:lnTo>
                  <a:pt x="2827734" y="852041"/>
                </a:lnTo>
                <a:lnTo>
                  <a:pt x="2835176" y="844599"/>
                </a:lnTo>
                <a:cubicBezTo>
                  <a:pt x="2845098" y="844599"/>
                  <a:pt x="2853779" y="842119"/>
                  <a:pt x="2861221" y="837158"/>
                </a:cubicBezTo>
                <a:cubicBezTo>
                  <a:pt x="2868662" y="832197"/>
                  <a:pt x="2872383" y="829716"/>
                  <a:pt x="2872383" y="829716"/>
                </a:cubicBezTo>
                <a:close/>
                <a:moveTo>
                  <a:pt x="2344043" y="829716"/>
                </a:moveTo>
                <a:cubicBezTo>
                  <a:pt x="2349004" y="829716"/>
                  <a:pt x="2350245" y="830957"/>
                  <a:pt x="2347764" y="833437"/>
                </a:cubicBezTo>
                <a:cubicBezTo>
                  <a:pt x="2345283" y="835917"/>
                  <a:pt x="2344043" y="837158"/>
                  <a:pt x="2344043" y="837158"/>
                </a:cubicBezTo>
                <a:close/>
                <a:moveTo>
                  <a:pt x="4513213" y="825996"/>
                </a:moveTo>
                <a:cubicBezTo>
                  <a:pt x="4510733" y="825996"/>
                  <a:pt x="4509492" y="827236"/>
                  <a:pt x="4509492" y="829716"/>
                </a:cubicBezTo>
                <a:lnTo>
                  <a:pt x="4509492" y="837158"/>
                </a:lnTo>
                <a:lnTo>
                  <a:pt x="4509492" y="844599"/>
                </a:lnTo>
                <a:cubicBezTo>
                  <a:pt x="4529336" y="844599"/>
                  <a:pt x="4534296" y="847079"/>
                  <a:pt x="4524375" y="852041"/>
                </a:cubicBezTo>
                <a:cubicBezTo>
                  <a:pt x="4519413" y="857002"/>
                  <a:pt x="4514453" y="859482"/>
                  <a:pt x="4509492" y="859482"/>
                </a:cubicBezTo>
                <a:cubicBezTo>
                  <a:pt x="4509492" y="854521"/>
                  <a:pt x="4509492" y="852041"/>
                  <a:pt x="4509492" y="852041"/>
                </a:cubicBezTo>
                <a:cubicBezTo>
                  <a:pt x="4509492" y="852041"/>
                  <a:pt x="4507012" y="854521"/>
                  <a:pt x="4502051" y="859482"/>
                </a:cubicBezTo>
                <a:lnTo>
                  <a:pt x="4502051" y="866923"/>
                </a:lnTo>
                <a:lnTo>
                  <a:pt x="4516933" y="866923"/>
                </a:lnTo>
                <a:cubicBezTo>
                  <a:pt x="4516933" y="871885"/>
                  <a:pt x="4515693" y="875606"/>
                  <a:pt x="4513213" y="878086"/>
                </a:cubicBezTo>
                <a:cubicBezTo>
                  <a:pt x="4510733" y="880566"/>
                  <a:pt x="4509492" y="884286"/>
                  <a:pt x="4509492" y="889248"/>
                </a:cubicBezTo>
                <a:cubicBezTo>
                  <a:pt x="4514453" y="884286"/>
                  <a:pt x="4516933" y="884286"/>
                  <a:pt x="4516933" y="889248"/>
                </a:cubicBezTo>
                <a:lnTo>
                  <a:pt x="4524375" y="896689"/>
                </a:lnTo>
                <a:cubicBezTo>
                  <a:pt x="4524375" y="891728"/>
                  <a:pt x="4526855" y="889248"/>
                  <a:pt x="4531816" y="889248"/>
                </a:cubicBezTo>
                <a:cubicBezTo>
                  <a:pt x="4536777" y="889248"/>
                  <a:pt x="4539258" y="889248"/>
                  <a:pt x="4539258" y="889248"/>
                </a:cubicBezTo>
                <a:cubicBezTo>
                  <a:pt x="4539258" y="889248"/>
                  <a:pt x="4539258" y="891728"/>
                  <a:pt x="4539258" y="896689"/>
                </a:cubicBezTo>
                <a:cubicBezTo>
                  <a:pt x="4539258" y="896689"/>
                  <a:pt x="4538017" y="897930"/>
                  <a:pt x="4535537" y="900410"/>
                </a:cubicBezTo>
                <a:cubicBezTo>
                  <a:pt x="4533057" y="902890"/>
                  <a:pt x="4529336" y="904131"/>
                  <a:pt x="4524375" y="904131"/>
                </a:cubicBezTo>
                <a:cubicBezTo>
                  <a:pt x="4519413" y="904131"/>
                  <a:pt x="4513213" y="906611"/>
                  <a:pt x="4505771" y="911572"/>
                </a:cubicBezTo>
                <a:cubicBezTo>
                  <a:pt x="4498330" y="916533"/>
                  <a:pt x="4497090" y="919013"/>
                  <a:pt x="4502051" y="919013"/>
                </a:cubicBezTo>
                <a:lnTo>
                  <a:pt x="4516933" y="919013"/>
                </a:lnTo>
                <a:lnTo>
                  <a:pt x="4516933" y="926455"/>
                </a:lnTo>
                <a:lnTo>
                  <a:pt x="4502051" y="926455"/>
                </a:lnTo>
                <a:lnTo>
                  <a:pt x="4487168" y="919013"/>
                </a:lnTo>
                <a:lnTo>
                  <a:pt x="4487168" y="926455"/>
                </a:lnTo>
                <a:cubicBezTo>
                  <a:pt x="4487168" y="926455"/>
                  <a:pt x="4487168" y="928935"/>
                  <a:pt x="4487168" y="933896"/>
                </a:cubicBezTo>
                <a:cubicBezTo>
                  <a:pt x="4482207" y="933896"/>
                  <a:pt x="4478486" y="931416"/>
                  <a:pt x="4476006" y="926455"/>
                </a:cubicBezTo>
                <a:cubicBezTo>
                  <a:pt x="4473526" y="921493"/>
                  <a:pt x="4472285" y="916533"/>
                  <a:pt x="4472285" y="911572"/>
                </a:cubicBezTo>
                <a:cubicBezTo>
                  <a:pt x="4472285" y="911572"/>
                  <a:pt x="4472285" y="909092"/>
                  <a:pt x="4472285" y="904131"/>
                </a:cubicBezTo>
                <a:cubicBezTo>
                  <a:pt x="4467324" y="904131"/>
                  <a:pt x="4464843" y="905371"/>
                  <a:pt x="4464843" y="907851"/>
                </a:cubicBezTo>
                <a:cubicBezTo>
                  <a:pt x="4464843" y="910331"/>
                  <a:pt x="4464843" y="911572"/>
                  <a:pt x="4464843" y="911572"/>
                </a:cubicBezTo>
                <a:lnTo>
                  <a:pt x="4457402" y="919013"/>
                </a:lnTo>
                <a:lnTo>
                  <a:pt x="4457402" y="926455"/>
                </a:lnTo>
                <a:cubicBezTo>
                  <a:pt x="4457402" y="931416"/>
                  <a:pt x="4454922" y="932656"/>
                  <a:pt x="4449961" y="930175"/>
                </a:cubicBezTo>
                <a:cubicBezTo>
                  <a:pt x="4445000" y="927695"/>
                  <a:pt x="4442519" y="926455"/>
                  <a:pt x="4442519" y="926455"/>
                </a:cubicBezTo>
                <a:lnTo>
                  <a:pt x="4435078" y="941338"/>
                </a:lnTo>
                <a:cubicBezTo>
                  <a:pt x="4440039" y="941338"/>
                  <a:pt x="4442519" y="941338"/>
                  <a:pt x="4442519" y="941338"/>
                </a:cubicBezTo>
                <a:cubicBezTo>
                  <a:pt x="4442519" y="941338"/>
                  <a:pt x="4443760" y="940097"/>
                  <a:pt x="4446240" y="937617"/>
                </a:cubicBezTo>
                <a:cubicBezTo>
                  <a:pt x="4448721" y="935137"/>
                  <a:pt x="4449961" y="933896"/>
                  <a:pt x="4449961" y="933896"/>
                </a:cubicBezTo>
                <a:lnTo>
                  <a:pt x="4449961" y="941338"/>
                </a:lnTo>
                <a:cubicBezTo>
                  <a:pt x="4449961" y="941338"/>
                  <a:pt x="4448721" y="942578"/>
                  <a:pt x="4446240" y="945058"/>
                </a:cubicBezTo>
                <a:cubicBezTo>
                  <a:pt x="4443760" y="947538"/>
                  <a:pt x="4440039" y="948779"/>
                  <a:pt x="4435078" y="948779"/>
                </a:cubicBezTo>
                <a:lnTo>
                  <a:pt x="4420195" y="956220"/>
                </a:lnTo>
                <a:cubicBezTo>
                  <a:pt x="4420195" y="956220"/>
                  <a:pt x="4415234" y="958700"/>
                  <a:pt x="4405313" y="963662"/>
                </a:cubicBezTo>
                <a:lnTo>
                  <a:pt x="4397871" y="971103"/>
                </a:lnTo>
                <a:cubicBezTo>
                  <a:pt x="4407793" y="971103"/>
                  <a:pt x="4407793" y="973583"/>
                  <a:pt x="4397871" y="978545"/>
                </a:cubicBezTo>
                <a:lnTo>
                  <a:pt x="4375547" y="971103"/>
                </a:lnTo>
                <a:cubicBezTo>
                  <a:pt x="4370586" y="971103"/>
                  <a:pt x="4369346" y="973583"/>
                  <a:pt x="4371826" y="978545"/>
                </a:cubicBezTo>
                <a:cubicBezTo>
                  <a:pt x="4374307" y="983506"/>
                  <a:pt x="4365625" y="985986"/>
                  <a:pt x="4345781" y="985986"/>
                </a:cubicBezTo>
                <a:lnTo>
                  <a:pt x="4330898" y="978545"/>
                </a:lnTo>
                <a:cubicBezTo>
                  <a:pt x="4330898" y="978545"/>
                  <a:pt x="4333379" y="977304"/>
                  <a:pt x="4338340" y="974824"/>
                </a:cubicBezTo>
                <a:cubicBezTo>
                  <a:pt x="4343301" y="972344"/>
                  <a:pt x="4363144" y="966142"/>
                  <a:pt x="4397871" y="956220"/>
                </a:cubicBezTo>
                <a:cubicBezTo>
                  <a:pt x="4402832" y="956220"/>
                  <a:pt x="4406553" y="954980"/>
                  <a:pt x="4409033" y="952500"/>
                </a:cubicBezTo>
                <a:cubicBezTo>
                  <a:pt x="4411514" y="950020"/>
                  <a:pt x="4412754" y="948779"/>
                  <a:pt x="4412754" y="948779"/>
                </a:cubicBezTo>
                <a:cubicBezTo>
                  <a:pt x="4412754" y="943818"/>
                  <a:pt x="4413994" y="940097"/>
                  <a:pt x="4416474" y="937617"/>
                </a:cubicBezTo>
                <a:cubicBezTo>
                  <a:pt x="4418955" y="935137"/>
                  <a:pt x="4417715" y="933896"/>
                  <a:pt x="4412754" y="933896"/>
                </a:cubicBezTo>
                <a:lnTo>
                  <a:pt x="4405313" y="933896"/>
                </a:lnTo>
                <a:cubicBezTo>
                  <a:pt x="4405313" y="923975"/>
                  <a:pt x="4404072" y="920254"/>
                  <a:pt x="4401592" y="922734"/>
                </a:cubicBezTo>
                <a:cubicBezTo>
                  <a:pt x="4399111" y="925214"/>
                  <a:pt x="4397871" y="926455"/>
                  <a:pt x="4397871" y="926455"/>
                </a:cubicBezTo>
                <a:cubicBezTo>
                  <a:pt x="4397871" y="926455"/>
                  <a:pt x="4397871" y="927695"/>
                  <a:pt x="4397871" y="930175"/>
                </a:cubicBezTo>
                <a:cubicBezTo>
                  <a:pt x="4397871" y="932656"/>
                  <a:pt x="4395391" y="933896"/>
                  <a:pt x="4390430" y="933896"/>
                </a:cubicBezTo>
                <a:lnTo>
                  <a:pt x="4390430" y="941338"/>
                </a:lnTo>
                <a:cubicBezTo>
                  <a:pt x="4395391" y="946299"/>
                  <a:pt x="4395391" y="948779"/>
                  <a:pt x="4390430" y="948779"/>
                </a:cubicBezTo>
                <a:cubicBezTo>
                  <a:pt x="4385469" y="948779"/>
                  <a:pt x="4382988" y="946299"/>
                  <a:pt x="4382988" y="941338"/>
                </a:cubicBezTo>
                <a:cubicBezTo>
                  <a:pt x="4378027" y="941338"/>
                  <a:pt x="4375547" y="941338"/>
                  <a:pt x="4375547" y="941338"/>
                </a:cubicBezTo>
                <a:lnTo>
                  <a:pt x="4368105" y="941338"/>
                </a:lnTo>
                <a:cubicBezTo>
                  <a:pt x="4368105" y="946299"/>
                  <a:pt x="4365625" y="947538"/>
                  <a:pt x="4360664" y="945058"/>
                </a:cubicBezTo>
                <a:cubicBezTo>
                  <a:pt x="4355703" y="942578"/>
                  <a:pt x="4351982" y="942578"/>
                  <a:pt x="4349502" y="945058"/>
                </a:cubicBezTo>
                <a:cubicBezTo>
                  <a:pt x="4347022" y="947538"/>
                  <a:pt x="4345781" y="951259"/>
                  <a:pt x="4345781" y="956220"/>
                </a:cubicBezTo>
                <a:cubicBezTo>
                  <a:pt x="4345781" y="956220"/>
                  <a:pt x="4345781" y="954980"/>
                  <a:pt x="4345781" y="952500"/>
                </a:cubicBezTo>
                <a:cubicBezTo>
                  <a:pt x="4345781" y="950020"/>
                  <a:pt x="4343301" y="948779"/>
                  <a:pt x="4338340" y="948779"/>
                </a:cubicBezTo>
                <a:lnTo>
                  <a:pt x="4330898" y="956220"/>
                </a:lnTo>
                <a:cubicBezTo>
                  <a:pt x="4325937" y="961182"/>
                  <a:pt x="4323457" y="966142"/>
                  <a:pt x="4323457" y="971103"/>
                </a:cubicBezTo>
                <a:lnTo>
                  <a:pt x="4323457" y="963662"/>
                </a:lnTo>
                <a:lnTo>
                  <a:pt x="4316016" y="963662"/>
                </a:lnTo>
                <a:cubicBezTo>
                  <a:pt x="4311055" y="968623"/>
                  <a:pt x="4311055" y="973583"/>
                  <a:pt x="4316016" y="978545"/>
                </a:cubicBezTo>
                <a:cubicBezTo>
                  <a:pt x="4320977" y="983506"/>
                  <a:pt x="4320977" y="985986"/>
                  <a:pt x="4316016" y="985986"/>
                </a:cubicBezTo>
                <a:lnTo>
                  <a:pt x="4323457" y="993427"/>
                </a:lnTo>
                <a:lnTo>
                  <a:pt x="4345781" y="1000869"/>
                </a:lnTo>
                <a:cubicBezTo>
                  <a:pt x="4350742" y="995907"/>
                  <a:pt x="4353223" y="993427"/>
                  <a:pt x="4353223" y="993427"/>
                </a:cubicBezTo>
                <a:cubicBezTo>
                  <a:pt x="4353223" y="988466"/>
                  <a:pt x="4360664" y="985986"/>
                  <a:pt x="4375547" y="985986"/>
                </a:cubicBezTo>
                <a:lnTo>
                  <a:pt x="4405313" y="985986"/>
                </a:lnTo>
                <a:cubicBezTo>
                  <a:pt x="4405313" y="981025"/>
                  <a:pt x="4409033" y="979785"/>
                  <a:pt x="4416474" y="982265"/>
                </a:cubicBezTo>
                <a:cubicBezTo>
                  <a:pt x="4423916" y="984745"/>
                  <a:pt x="4430117" y="985986"/>
                  <a:pt x="4435078" y="985986"/>
                </a:cubicBezTo>
                <a:cubicBezTo>
                  <a:pt x="4435078" y="981025"/>
                  <a:pt x="4436318" y="978545"/>
                  <a:pt x="4438799" y="978545"/>
                </a:cubicBezTo>
                <a:cubicBezTo>
                  <a:pt x="4441279" y="978545"/>
                  <a:pt x="4445000" y="978545"/>
                  <a:pt x="4449961" y="978545"/>
                </a:cubicBezTo>
                <a:cubicBezTo>
                  <a:pt x="4454922" y="978545"/>
                  <a:pt x="4458643" y="977304"/>
                  <a:pt x="4461123" y="974824"/>
                </a:cubicBezTo>
                <a:cubicBezTo>
                  <a:pt x="4463603" y="972344"/>
                  <a:pt x="4467324" y="971103"/>
                  <a:pt x="4472285" y="971103"/>
                </a:cubicBezTo>
                <a:lnTo>
                  <a:pt x="4516933" y="963662"/>
                </a:lnTo>
                <a:cubicBezTo>
                  <a:pt x="4541738" y="958700"/>
                  <a:pt x="4554140" y="956220"/>
                  <a:pt x="4554140" y="956220"/>
                </a:cubicBezTo>
                <a:cubicBezTo>
                  <a:pt x="4559102" y="956220"/>
                  <a:pt x="4561582" y="956220"/>
                  <a:pt x="4561582" y="956220"/>
                </a:cubicBezTo>
                <a:cubicBezTo>
                  <a:pt x="4566543" y="961182"/>
                  <a:pt x="4570264" y="961182"/>
                  <a:pt x="4572744" y="956220"/>
                </a:cubicBezTo>
                <a:cubicBezTo>
                  <a:pt x="4575224" y="951259"/>
                  <a:pt x="4578945" y="951259"/>
                  <a:pt x="4583906" y="956220"/>
                </a:cubicBezTo>
                <a:lnTo>
                  <a:pt x="4583906" y="948779"/>
                </a:lnTo>
                <a:cubicBezTo>
                  <a:pt x="4583906" y="948779"/>
                  <a:pt x="4586386" y="946299"/>
                  <a:pt x="4591347" y="941338"/>
                </a:cubicBezTo>
                <a:lnTo>
                  <a:pt x="4591347" y="948779"/>
                </a:lnTo>
                <a:lnTo>
                  <a:pt x="4598789" y="948779"/>
                </a:lnTo>
                <a:cubicBezTo>
                  <a:pt x="4598789" y="948779"/>
                  <a:pt x="4601269" y="946299"/>
                  <a:pt x="4606230" y="941338"/>
                </a:cubicBezTo>
                <a:cubicBezTo>
                  <a:pt x="4606230" y="936376"/>
                  <a:pt x="4607471" y="933896"/>
                  <a:pt x="4609951" y="933896"/>
                </a:cubicBezTo>
                <a:cubicBezTo>
                  <a:pt x="4612431" y="933896"/>
                  <a:pt x="4613672" y="936376"/>
                  <a:pt x="4613672" y="941338"/>
                </a:cubicBezTo>
                <a:cubicBezTo>
                  <a:pt x="4618633" y="936376"/>
                  <a:pt x="4621113" y="933896"/>
                  <a:pt x="4621113" y="933896"/>
                </a:cubicBezTo>
                <a:cubicBezTo>
                  <a:pt x="4621113" y="933896"/>
                  <a:pt x="4623593" y="936376"/>
                  <a:pt x="4628554" y="941338"/>
                </a:cubicBezTo>
                <a:lnTo>
                  <a:pt x="4635996" y="941338"/>
                </a:lnTo>
                <a:cubicBezTo>
                  <a:pt x="4635996" y="931416"/>
                  <a:pt x="4631035" y="926455"/>
                  <a:pt x="4621113" y="926455"/>
                </a:cubicBezTo>
                <a:cubicBezTo>
                  <a:pt x="4611192" y="926455"/>
                  <a:pt x="4611192" y="923975"/>
                  <a:pt x="4621113" y="919013"/>
                </a:cubicBezTo>
                <a:cubicBezTo>
                  <a:pt x="4621113" y="914052"/>
                  <a:pt x="4622354" y="911572"/>
                  <a:pt x="4624834" y="911572"/>
                </a:cubicBezTo>
                <a:cubicBezTo>
                  <a:pt x="4627314" y="911572"/>
                  <a:pt x="4628554" y="914052"/>
                  <a:pt x="4628554" y="919013"/>
                </a:cubicBezTo>
                <a:cubicBezTo>
                  <a:pt x="4628554" y="923975"/>
                  <a:pt x="4633516" y="923975"/>
                  <a:pt x="4643437" y="919013"/>
                </a:cubicBezTo>
                <a:lnTo>
                  <a:pt x="4658320" y="926455"/>
                </a:lnTo>
                <a:lnTo>
                  <a:pt x="4658320" y="919013"/>
                </a:lnTo>
                <a:cubicBezTo>
                  <a:pt x="4663281" y="909092"/>
                  <a:pt x="4668242" y="909092"/>
                  <a:pt x="4673203" y="919013"/>
                </a:cubicBezTo>
                <a:lnTo>
                  <a:pt x="4688086" y="919013"/>
                </a:lnTo>
                <a:cubicBezTo>
                  <a:pt x="4688086" y="919013"/>
                  <a:pt x="4693047" y="920254"/>
                  <a:pt x="4702968" y="922734"/>
                </a:cubicBezTo>
                <a:cubicBezTo>
                  <a:pt x="4712890" y="925214"/>
                  <a:pt x="4720331" y="921493"/>
                  <a:pt x="4725293" y="911572"/>
                </a:cubicBezTo>
                <a:cubicBezTo>
                  <a:pt x="4730254" y="906611"/>
                  <a:pt x="4732734" y="902890"/>
                  <a:pt x="4732734" y="900410"/>
                </a:cubicBezTo>
                <a:cubicBezTo>
                  <a:pt x="4732734" y="897930"/>
                  <a:pt x="4732734" y="896689"/>
                  <a:pt x="4732734" y="896689"/>
                </a:cubicBezTo>
                <a:cubicBezTo>
                  <a:pt x="4727773" y="891728"/>
                  <a:pt x="4725293" y="888007"/>
                  <a:pt x="4725293" y="885527"/>
                </a:cubicBezTo>
                <a:cubicBezTo>
                  <a:pt x="4725293" y="883047"/>
                  <a:pt x="4722813" y="881806"/>
                  <a:pt x="4717851" y="881806"/>
                </a:cubicBezTo>
                <a:cubicBezTo>
                  <a:pt x="4712890" y="881806"/>
                  <a:pt x="4709169" y="881806"/>
                  <a:pt x="4706689" y="881806"/>
                </a:cubicBezTo>
                <a:cubicBezTo>
                  <a:pt x="4704209" y="881806"/>
                  <a:pt x="4700488" y="881806"/>
                  <a:pt x="4695527" y="881806"/>
                </a:cubicBezTo>
                <a:lnTo>
                  <a:pt x="4695527" y="889248"/>
                </a:lnTo>
                <a:lnTo>
                  <a:pt x="4673203" y="889248"/>
                </a:lnTo>
                <a:cubicBezTo>
                  <a:pt x="4673203" y="889248"/>
                  <a:pt x="4675683" y="886768"/>
                  <a:pt x="4680644" y="881806"/>
                </a:cubicBezTo>
                <a:cubicBezTo>
                  <a:pt x="4680644" y="876845"/>
                  <a:pt x="4680644" y="874365"/>
                  <a:pt x="4680644" y="874365"/>
                </a:cubicBezTo>
                <a:cubicBezTo>
                  <a:pt x="4680644" y="874365"/>
                  <a:pt x="4683124" y="874365"/>
                  <a:pt x="4688086" y="874365"/>
                </a:cubicBezTo>
                <a:cubicBezTo>
                  <a:pt x="4688086" y="869404"/>
                  <a:pt x="4686845" y="866923"/>
                  <a:pt x="4684365" y="866923"/>
                </a:cubicBezTo>
                <a:cubicBezTo>
                  <a:pt x="4681885" y="866923"/>
                  <a:pt x="4680644" y="866923"/>
                  <a:pt x="4680644" y="866923"/>
                </a:cubicBezTo>
                <a:cubicBezTo>
                  <a:pt x="4675683" y="866923"/>
                  <a:pt x="4671962" y="866923"/>
                  <a:pt x="4669482" y="866923"/>
                </a:cubicBezTo>
                <a:cubicBezTo>
                  <a:pt x="4667002" y="866923"/>
                  <a:pt x="4668242" y="869404"/>
                  <a:pt x="4673203" y="874365"/>
                </a:cubicBezTo>
                <a:lnTo>
                  <a:pt x="4665761" y="881806"/>
                </a:lnTo>
                <a:cubicBezTo>
                  <a:pt x="4665761" y="881806"/>
                  <a:pt x="4665761" y="879326"/>
                  <a:pt x="4665761" y="874365"/>
                </a:cubicBezTo>
                <a:cubicBezTo>
                  <a:pt x="4665761" y="874365"/>
                  <a:pt x="4664521" y="873124"/>
                  <a:pt x="4662041" y="870644"/>
                </a:cubicBezTo>
                <a:cubicBezTo>
                  <a:pt x="4659561" y="868164"/>
                  <a:pt x="4658320" y="866923"/>
                  <a:pt x="4658320" y="866923"/>
                </a:cubicBezTo>
                <a:cubicBezTo>
                  <a:pt x="4658320" y="866923"/>
                  <a:pt x="4658320" y="869404"/>
                  <a:pt x="4658320" y="874365"/>
                </a:cubicBezTo>
                <a:cubicBezTo>
                  <a:pt x="4658320" y="879326"/>
                  <a:pt x="4658320" y="881806"/>
                  <a:pt x="4658320" y="881806"/>
                </a:cubicBezTo>
                <a:cubicBezTo>
                  <a:pt x="4653359" y="886768"/>
                  <a:pt x="4650879" y="890488"/>
                  <a:pt x="4650879" y="892968"/>
                </a:cubicBezTo>
                <a:cubicBezTo>
                  <a:pt x="4650879" y="895448"/>
                  <a:pt x="4648399" y="896689"/>
                  <a:pt x="4643437" y="896689"/>
                </a:cubicBezTo>
                <a:cubicBezTo>
                  <a:pt x="4638476" y="896689"/>
                  <a:pt x="4635996" y="897930"/>
                  <a:pt x="4635996" y="900410"/>
                </a:cubicBezTo>
                <a:cubicBezTo>
                  <a:pt x="4635996" y="902890"/>
                  <a:pt x="4633516" y="904131"/>
                  <a:pt x="4628554" y="904131"/>
                </a:cubicBezTo>
                <a:lnTo>
                  <a:pt x="4613672" y="904131"/>
                </a:lnTo>
                <a:cubicBezTo>
                  <a:pt x="4613672" y="909092"/>
                  <a:pt x="4611192" y="909092"/>
                  <a:pt x="4606230" y="904131"/>
                </a:cubicBezTo>
                <a:cubicBezTo>
                  <a:pt x="4611192" y="899169"/>
                  <a:pt x="4613672" y="896689"/>
                  <a:pt x="4613672" y="896689"/>
                </a:cubicBezTo>
                <a:lnTo>
                  <a:pt x="4591347" y="896689"/>
                </a:lnTo>
                <a:cubicBezTo>
                  <a:pt x="4591347" y="901650"/>
                  <a:pt x="4583906" y="904131"/>
                  <a:pt x="4569023" y="904131"/>
                </a:cubicBezTo>
                <a:lnTo>
                  <a:pt x="4554140" y="911572"/>
                </a:lnTo>
                <a:cubicBezTo>
                  <a:pt x="4549179" y="916533"/>
                  <a:pt x="4546699" y="919013"/>
                  <a:pt x="4546699" y="919013"/>
                </a:cubicBezTo>
                <a:cubicBezTo>
                  <a:pt x="4541738" y="919013"/>
                  <a:pt x="4539258" y="916533"/>
                  <a:pt x="4539258" y="911572"/>
                </a:cubicBezTo>
                <a:cubicBezTo>
                  <a:pt x="4539258" y="911572"/>
                  <a:pt x="4540498" y="910331"/>
                  <a:pt x="4542978" y="907851"/>
                </a:cubicBezTo>
                <a:cubicBezTo>
                  <a:pt x="4545458" y="905371"/>
                  <a:pt x="4546699" y="904131"/>
                  <a:pt x="4546699" y="904131"/>
                </a:cubicBezTo>
                <a:cubicBezTo>
                  <a:pt x="4546699" y="904131"/>
                  <a:pt x="4546699" y="901650"/>
                  <a:pt x="4546699" y="896689"/>
                </a:cubicBezTo>
                <a:cubicBezTo>
                  <a:pt x="4546699" y="891728"/>
                  <a:pt x="4549179" y="889248"/>
                  <a:pt x="4554140" y="889248"/>
                </a:cubicBezTo>
                <a:cubicBezTo>
                  <a:pt x="4559102" y="889248"/>
                  <a:pt x="4561582" y="888007"/>
                  <a:pt x="4561582" y="885527"/>
                </a:cubicBezTo>
                <a:cubicBezTo>
                  <a:pt x="4561582" y="883047"/>
                  <a:pt x="4564062" y="884286"/>
                  <a:pt x="4569023" y="889248"/>
                </a:cubicBezTo>
                <a:lnTo>
                  <a:pt x="4576465" y="889248"/>
                </a:lnTo>
                <a:cubicBezTo>
                  <a:pt x="4576465" y="884286"/>
                  <a:pt x="4576465" y="879326"/>
                  <a:pt x="4576465" y="874365"/>
                </a:cubicBezTo>
                <a:lnTo>
                  <a:pt x="4569023" y="874365"/>
                </a:lnTo>
                <a:cubicBezTo>
                  <a:pt x="4569023" y="879326"/>
                  <a:pt x="4566543" y="881806"/>
                  <a:pt x="4561582" y="881806"/>
                </a:cubicBezTo>
                <a:cubicBezTo>
                  <a:pt x="4561582" y="881806"/>
                  <a:pt x="4560341" y="881806"/>
                  <a:pt x="4557861" y="881806"/>
                </a:cubicBezTo>
                <a:cubicBezTo>
                  <a:pt x="4555381" y="881806"/>
                  <a:pt x="4551660" y="881806"/>
                  <a:pt x="4546699" y="881806"/>
                </a:cubicBezTo>
                <a:cubicBezTo>
                  <a:pt x="4546699" y="886768"/>
                  <a:pt x="4544219" y="884286"/>
                  <a:pt x="4539258" y="874365"/>
                </a:cubicBezTo>
                <a:cubicBezTo>
                  <a:pt x="4534296" y="864443"/>
                  <a:pt x="4534296" y="854521"/>
                  <a:pt x="4539258" y="844599"/>
                </a:cubicBezTo>
                <a:cubicBezTo>
                  <a:pt x="4539258" y="839638"/>
                  <a:pt x="4534296" y="834678"/>
                  <a:pt x="4524375" y="829716"/>
                </a:cubicBezTo>
                <a:cubicBezTo>
                  <a:pt x="4519414" y="827236"/>
                  <a:pt x="4515693" y="825996"/>
                  <a:pt x="4513213" y="825996"/>
                </a:cubicBezTo>
                <a:close/>
                <a:moveTo>
                  <a:pt x="3841626" y="825996"/>
                </a:moveTo>
                <a:cubicBezTo>
                  <a:pt x="3842866" y="825996"/>
                  <a:pt x="3844726" y="827236"/>
                  <a:pt x="3847207" y="829716"/>
                </a:cubicBezTo>
                <a:cubicBezTo>
                  <a:pt x="3852169" y="834678"/>
                  <a:pt x="3848447" y="839638"/>
                  <a:pt x="3836045" y="844599"/>
                </a:cubicBezTo>
                <a:cubicBezTo>
                  <a:pt x="3823643" y="849561"/>
                  <a:pt x="3816201" y="849561"/>
                  <a:pt x="3813721" y="844599"/>
                </a:cubicBezTo>
                <a:cubicBezTo>
                  <a:pt x="3811240" y="839638"/>
                  <a:pt x="3812480" y="834678"/>
                  <a:pt x="3817441" y="829716"/>
                </a:cubicBezTo>
                <a:lnTo>
                  <a:pt x="3832325" y="829716"/>
                </a:lnTo>
                <a:lnTo>
                  <a:pt x="3839766" y="829716"/>
                </a:lnTo>
                <a:cubicBezTo>
                  <a:pt x="3839766" y="827236"/>
                  <a:pt x="3840386" y="825996"/>
                  <a:pt x="3841626" y="825996"/>
                </a:cubicBezTo>
                <a:close/>
                <a:moveTo>
                  <a:pt x="3683496" y="822275"/>
                </a:moveTo>
                <a:cubicBezTo>
                  <a:pt x="3683496" y="822275"/>
                  <a:pt x="3685976" y="822275"/>
                  <a:pt x="3690938" y="822275"/>
                </a:cubicBezTo>
                <a:cubicBezTo>
                  <a:pt x="3690938" y="827236"/>
                  <a:pt x="3688458" y="829716"/>
                  <a:pt x="3683496" y="829716"/>
                </a:cubicBezTo>
                <a:close/>
                <a:moveTo>
                  <a:pt x="4059287" y="820415"/>
                </a:moveTo>
                <a:cubicBezTo>
                  <a:pt x="4054327" y="819175"/>
                  <a:pt x="4050605" y="822275"/>
                  <a:pt x="4048125" y="829716"/>
                </a:cubicBezTo>
                <a:cubicBezTo>
                  <a:pt x="4048125" y="834678"/>
                  <a:pt x="4045645" y="837158"/>
                  <a:pt x="4040684" y="837158"/>
                </a:cubicBezTo>
                <a:cubicBezTo>
                  <a:pt x="4035723" y="837158"/>
                  <a:pt x="4033242" y="837158"/>
                  <a:pt x="4033242" y="837158"/>
                </a:cubicBezTo>
                <a:cubicBezTo>
                  <a:pt x="4033242" y="837158"/>
                  <a:pt x="4028282" y="837158"/>
                  <a:pt x="4018359" y="837158"/>
                </a:cubicBezTo>
                <a:lnTo>
                  <a:pt x="3996035" y="859482"/>
                </a:lnTo>
                <a:cubicBezTo>
                  <a:pt x="3996035" y="864443"/>
                  <a:pt x="3996035" y="869404"/>
                  <a:pt x="3996035" y="874365"/>
                </a:cubicBezTo>
                <a:lnTo>
                  <a:pt x="4003477" y="874365"/>
                </a:lnTo>
                <a:lnTo>
                  <a:pt x="4010918" y="866923"/>
                </a:lnTo>
                <a:cubicBezTo>
                  <a:pt x="4020840" y="866923"/>
                  <a:pt x="4028282" y="866923"/>
                  <a:pt x="4033242" y="866923"/>
                </a:cubicBezTo>
                <a:lnTo>
                  <a:pt x="4040684" y="859482"/>
                </a:lnTo>
                <a:cubicBezTo>
                  <a:pt x="4040684" y="859482"/>
                  <a:pt x="4041924" y="859482"/>
                  <a:pt x="4044404" y="859482"/>
                </a:cubicBezTo>
                <a:cubicBezTo>
                  <a:pt x="4046885" y="859482"/>
                  <a:pt x="4049365" y="859482"/>
                  <a:pt x="4051846" y="859482"/>
                </a:cubicBezTo>
                <a:cubicBezTo>
                  <a:pt x="4054327" y="859482"/>
                  <a:pt x="4055566" y="858241"/>
                  <a:pt x="4055566" y="855761"/>
                </a:cubicBezTo>
                <a:cubicBezTo>
                  <a:pt x="4055566" y="853281"/>
                  <a:pt x="4056807" y="852041"/>
                  <a:pt x="4059287" y="852041"/>
                </a:cubicBezTo>
                <a:cubicBezTo>
                  <a:pt x="4061768" y="852041"/>
                  <a:pt x="4065489" y="852041"/>
                  <a:pt x="4070449" y="852041"/>
                </a:cubicBezTo>
                <a:lnTo>
                  <a:pt x="4077891" y="859482"/>
                </a:lnTo>
                <a:cubicBezTo>
                  <a:pt x="4077891" y="854521"/>
                  <a:pt x="4077891" y="852041"/>
                  <a:pt x="4077891" y="852041"/>
                </a:cubicBezTo>
                <a:cubicBezTo>
                  <a:pt x="4082852" y="847079"/>
                  <a:pt x="4082852" y="842119"/>
                  <a:pt x="4077891" y="837158"/>
                </a:cubicBezTo>
                <a:cubicBezTo>
                  <a:pt x="4070449" y="827236"/>
                  <a:pt x="4064248" y="821655"/>
                  <a:pt x="4059287" y="820415"/>
                </a:cubicBezTo>
                <a:close/>
                <a:moveTo>
                  <a:pt x="6027539" y="814834"/>
                </a:moveTo>
                <a:cubicBezTo>
                  <a:pt x="6027539" y="814834"/>
                  <a:pt x="6028779" y="816074"/>
                  <a:pt x="6031260" y="818554"/>
                </a:cubicBezTo>
                <a:cubicBezTo>
                  <a:pt x="6033740" y="821034"/>
                  <a:pt x="6034980" y="822275"/>
                  <a:pt x="6034980" y="822275"/>
                </a:cubicBezTo>
                <a:lnTo>
                  <a:pt x="6027539" y="822275"/>
                </a:lnTo>
                <a:cubicBezTo>
                  <a:pt x="6027539" y="817314"/>
                  <a:pt x="6027539" y="814834"/>
                  <a:pt x="6027539" y="814834"/>
                </a:cubicBezTo>
                <a:close/>
                <a:moveTo>
                  <a:pt x="5960566" y="814834"/>
                </a:moveTo>
                <a:lnTo>
                  <a:pt x="5960566" y="822275"/>
                </a:lnTo>
                <a:lnTo>
                  <a:pt x="5968008" y="822275"/>
                </a:lnTo>
                <a:cubicBezTo>
                  <a:pt x="5963046" y="817314"/>
                  <a:pt x="5960566" y="814834"/>
                  <a:pt x="5960566" y="814834"/>
                </a:cubicBezTo>
                <a:close/>
                <a:moveTo>
                  <a:pt x="4580185" y="814834"/>
                </a:moveTo>
                <a:cubicBezTo>
                  <a:pt x="4577705" y="814834"/>
                  <a:pt x="4576465" y="817314"/>
                  <a:pt x="4576465" y="822275"/>
                </a:cubicBezTo>
                <a:cubicBezTo>
                  <a:pt x="4576465" y="827236"/>
                  <a:pt x="4578945" y="827236"/>
                  <a:pt x="4583906" y="822275"/>
                </a:cubicBezTo>
                <a:cubicBezTo>
                  <a:pt x="4583906" y="822275"/>
                  <a:pt x="4583906" y="819795"/>
                  <a:pt x="4583906" y="814834"/>
                </a:cubicBezTo>
                <a:cubicBezTo>
                  <a:pt x="4583906" y="814834"/>
                  <a:pt x="4582665" y="814834"/>
                  <a:pt x="4580185" y="814834"/>
                </a:cubicBezTo>
                <a:close/>
                <a:moveTo>
                  <a:pt x="4420195" y="814834"/>
                </a:moveTo>
                <a:cubicBezTo>
                  <a:pt x="4420195" y="818554"/>
                  <a:pt x="4420195" y="821655"/>
                  <a:pt x="4420195" y="824135"/>
                </a:cubicBezTo>
                <a:lnTo>
                  <a:pt x="4420195" y="829716"/>
                </a:lnTo>
                <a:cubicBezTo>
                  <a:pt x="4425156" y="829716"/>
                  <a:pt x="4427636" y="829716"/>
                  <a:pt x="4427636" y="829716"/>
                </a:cubicBezTo>
                <a:close/>
                <a:moveTo>
                  <a:pt x="2917031" y="814834"/>
                </a:moveTo>
                <a:cubicBezTo>
                  <a:pt x="2921992" y="814834"/>
                  <a:pt x="2924473" y="814834"/>
                  <a:pt x="2924473" y="814834"/>
                </a:cubicBezTo>
                <a:cubicBezTo>
                  <a:pt x="2924473" y="814834"/>
                  <a:pt x="2924473" y="817314"/>
                  <a:pt x="2924473" y="822275"/>
                </a:cubicBezTo>
                <a:lnTo>
                  <a:pt x="2909590" y="837158"/>
                </a:lnTo>
                <a:lnTo>
                  <a:pt x="2894707" y="837158"/>
                </a:lnTo>
                <a:cubicBezTo>
                  <a:pt x="2894707" y="837158"/>
                  <a:pt x="2897188" y="835917"/>
                  <a:pt x="2902148" y="833437"/>
                </a:cubicBezTo>
                <a:cubicBezTo>
                  <a:pt x="2907110" y="830957"/>
                  <a:pt x="2909590" y="827236"/>
                  <a:pt x="2909590" y="822275"/>
                </a:cubicBezTo>
                <a:cubicBezTo>
                  <a:pt x="2909590" y="817314"/>
                  <a:pt x="2912070" y="814834"/>
                  <a:pt x="2917031" y="814834"/>
                </a:cubicBezTo>
                <a:close/>
                <a:moveTo>
                  <a:pt x="6161484" y="807392"/>
                </a:moveTo>
                <a:cubicBezTo>
                  <a:pt x="6166445" y="807392"/>
                  <a:pt x="6168926" y="807392"/>
                  <a:pt x="6168926" y="807392"/>
                </a:cubicBezTo>
                <a:lnTo>
                  <a:pt x="6161484" y="814834"/>
                </a:lnTo>
                <a:close/>
                <a:moveTo>
                  <a:pt x="4457402" y="807392"/>
                </a:moveTo>
                <a:cubicBezTo>
                  <a:pt x="4447481" y="807392"/>
                  <a:pt x="4442519" y="809872"/>
                  <a:pt x="4442519" y="814834"/>
                </a:cubicBezTo>
                <a:cubicBezTo>
                  <a:pt x="4442519" y="814834"/>
                  <a:pt x="4440039" y="814834"/>
                  <a:pt x="4435078" y="814834"/>
                </a:cubicBezTo>
                <a:cubicBezTo>
                  <a:pt x="4435078" y="819795"/>
                  <a:pt x="4435078" y="822275"/>
                  <a:pt x="4435078" y="822275"/>
                </a:cubicBezTo>
                <a:lnTo>
                  <a:pt x="4442519" y="814834"/>
                </a:lnTo>
                <a:lnTo>
                  <a:pt x="4449961" y="814834"/>
                </a:lnTo>
                <a:cubicBezTo>
                  <a:pt x="4454922" y="814834"/>
                  <a:pt x="4459883" y="816074"/>
                  <a:pt x="4464843" y="818554"/>
                </a:cubicBezTo>
                <a:cubicBezTo>
                  <a:pt x="4469805" y="821034"/>
                  <a:pt x="4469805" y="824755"/>
                  <a:pt x="4464843" y="829716"/>
                </a:cubicBezTo>
                <a:lnTo>
                  <a:pt x="4479726" y="829716"/>
                </a:lnTo>
                <a:cubicBezTo>
                  <a:pt x="4484688" y="824755"/>
                  <a:pt x="4488408" y="822275"/>
                  <a:pt x="4490888" y="822275"/>
                </a:cubicBezTo>
                <a:cubicBezTo>
                  <a:pt x="4493369" y="822275"/>
                  <a:pt x="4494609" y="819795"/>
                  <a:pt x="4494609" y="814834"/>
                </a:cubicBezTo>
                <a:lnTo>
                  <a:pt x="4487168" y="814834"/>
                </a:lnTo>
                <a:cubicBezTo>
                  <a:pt x="4482207" y="814834"/>
                  <a:pt x="4479726" y="813593"/>
                  <a:pt x="4479726" y="811113"/>
                </a:cubicBezTo>
                <a:lnTo>
                  <a:pt x="4479726" y="807392"/>
                </a:lnTo>
                <a:cubicBezTo>
                  <a:pt x="4474766" y="807392"/>
                  <a:pt x="4467324" y="807392"/>
                  <a:pt x="4457402" y="807392"/>
                </a:cubicBezTo>
                <a:close/>
                <a:moveTo>
                  <a:pt x="4368105" y="807392"/>
                </a:moveTo>
                <a:cubicBezTo>
                  <a:pt x="4368105" y="807392"/>
                  <a:pt x="4365625" y="809872"/>
                  <a:pt x="4360664" y="814834"/>
                </a:cubicBezTo>
                <a:cubicBezTo>
                  <a:pt x="4355703" y="819795"/>
                  <a:pt x="4350742" y="819795"/>
                  <a:pt x="4345781" y="814834"/>
                </a:cubicBezTo>
                <a:cubicBezTo>
                  <a:pt x="4345781" y="814834"/>
                  <a:pt x="4344541" y="816074"/>
                  <a:pt x="4342061" y="818554"/>
                </a:cubicBezTo>
                <a:cubicBezTo>
                  <a:pt x="4339580" y="821034"/>
                  <a:pt x="4338340" y="822275"/>
                  <a:pt x="4338340" y="822275"/>
                </a:cubicBezTo>
                <a:cubicBezTo>
                  <a:pt x="4333379" y="827236"/>
                  <a:pt x="4329658" y="827236"/>
                  <a:pt x="4327178" y="822275"/>
                </a:cubicBezTo>
                <a:cubicBezTo>
                  <a:pt x="4324697" y="817314"/>
                  <a:pt x="4322217" y="817314"/>
                  <a:pt x="4319736" y="822275"/>
                </a:cubicBezTo>
                <a:cubicBezTo>
                  <a:pt x="4317256" y="827236"/>
                  <a:pt x="4318496" y="829716"/>
                  <a:pt x="4323457" y="829716"/>
                </a:cubicBezTo>
                <a:cubicBezTo>
                  <a:pt x="4343301" y="839638"/>
                  <a:pt x="4345781" y="844599"/>
                  <a:pt x="4330898" y="844599"/>
                </a:cubicBezTo>
                <a:lnTo>
                  <a:pt x="4345781" y="844599"/>
                </a:lnTo>
                <a:cubicBezTo>
                  <a:pt x="4345781" y="839638"/>
                  <a:pt x="4345781" y="835917"/>
                  <a:pt x="4345781" y="833437"/>
                </a:cubicBezTo>
                <a:cubicBezTo>
                  <a:pt x="4345781" y="830957"/>
                  <a:pt x="4345781" y="829716"/>
                  <a:pt x="4345781" y="829716"/>
                </a:cubicBezTo>
                <a:cubicBezTo>
                  <a:pt x="4345781" y="829716"/>
                  <a:pt x="4348262" y="829716"/>
                  <a:pt x="4353223" y="829716"/>
                </a:cubicBezTo>
                <a:cubicBezTo>
                  <a:pt x="4358184" y="824755"/>
                  <a:pt x="4360664" y="823516"/>
                  <a:pt x="4360664" y="825996"/>
                </a:cubicBezTo>
                <a:cubicBezTo>
                  <a:pt x="4360664" y="828476"/>
                  <a:pt x="4360664" y="832197"/>
                  <a:pt x="4360664" y="837158"/>
                </a:cubicBezTo>
                <a:cubicBezTo>
                  <a:pt x="4355703" y="837158"/>
                  <a:pt x="4353223" y="838398"/>
                  <a:pt x="4353223" y="840879"/>
                </a:cubicBezTo>
                <a:cubicBezTo>
                  <a:pt x="4353223" y="843359"/>
                  <a:pt x="4355703" y="844599"/>
                  <a:pt x="4360664" y="844599"/>
                </a:cubicBezTo>
                <a:lnTo>
                  <a:pt x="4397871" y="829716"/>
                </a:lnTo>
                <a:cubicBezTo>
                  <a:pt x="4397871" y="824755"/>
                  <a:pt x="4395391" y="822275"/>
                  <a:pt x="4390430" y="822275"/>
                </a:cubicBezTo>
                <a:cubicBezTo>
                  <a:pt x="4385469" y="822275"/>
                  <a:pt x="4380508" y="824755"/>
                  <a:pt x="4375547" y="829716"/>
                </a:cubicBezTo>
                <a:lnTo>
                  <a:pt x="4368105" y="822275"/>
                </a:lnTo>
                <a:cubicBezTo>
                  <a:pt x="4368105" y="822275"/>
                  <a:pt x="4368105" y="819795"/>
                  <a:pt x="4368105" y="814834"/>
                </a:cubicBezTo>
                <a:cubicBezTo>
                  <a:pt x="4368105" y="809872"/>
                  <a:pt x="4368105" y="807392"/>
                  <a:pt x="4368105" y="807392"/>
                </a:cubicBezTo>
                <a:close/>
                <a:moveTo>
                  <a:pt x="4383918" y="802741"/>
                </a:moveTo>
                <a:cubicBezTo>
                  <a:pt x="4383298" y="803362"/>
                  <a:pt x="4382988" y="804912"/>
                  <a:pt x="4382988" y="807392"/>
                </a:cubicBezTo>
                <a:cubicBezTo>
                  <a:pt x="4382988" y="812354"/>
                  <a:pt x="4382988" y="814834"/>
                  <a:pt x="4382988" y="814834"/>
                </a:cubicBezTo>
                <a:lnTo>
                  <a:pt x="4390430" y="807392"/>
                </a:lnTo>
                <a:cubicBezTo>
                  <a:pt x="4390430" y="807392"/>
                  <a:pt x="4389189" y="806152"/>
                  <a:pt x="4386709" y="803672"/>
                </a:cubicBezTo>
                <a:cubicBezTo>
                  <a:pt x="4385469" y="802431"/>
                  <a:pt x="4384539" y="802122"/>
                  <a:pt x="4383918" y="802741"/>
                </a:cubicBezTo>
                <a:close/>
                <a:moveTo>
                  <a:pt x="6101953" y="799951"/>
                </a:moveTo>
                <a:lnTo>
                  <a:pt x="6116836" y="799951"/>
                </a:lnTo>
                <a:cubicBezTo>
                  <a:pt x="6121797" y="804912"/>
                  <a:pt x="6126757" y="807392"/>
                  <a:pt x="6131718" y="807392"/>
                </a:cubicBezTo>
                <a:lnTo>
                  <a:pt x="6116836" y="807392"/>
                </a:lnTo>
                <a:close/>
                <a:moveTo>
                  <a:pt x="6064746" y="799951"/>
                </a:moveTo>
                <a:cubicBezTo>
                  <a:pt x="6069707" y="799951"/>
                  <a:pt x="6072187" y="802431"/>
                  <a:pt x="6072187" y="807392"/>
                </a:cubicBezTo>
                <a:lnTo>
                  <a:pt x="6064746" y="807392"/>
                </a:lnTo>
                <a:close/>
                <a:moveTo>
                  <a:pt x="4509492" y="799951"/>
                </a:moveTo>
                <a:cubicBezTo>
                  <a:pt x="4509492" y="799951"/>
                  <a:pt x="4507012" y="802431"/>
                  <a:pt x="4502051" y="807392"/>
                </a:cubicBezTo>
                <a:lnTo>
                  <a:pt x="4502051" y="822275"/>
                </a:lnTo>
                <a:cubicBezTo>
                  <a:pt x="4507012" y="822275"/>
                  <a:pt x="4509492" y="819795"/>
                  <a:pt x="4509492" y="814834"/>
                </a:cubicBezTo>
                <a:cubicBezTo>
                  <a:pt x="4514453" y="814834"/>
                  <a:pt x="4516933" y="812354"/>
                  <a:pt x="4516933" y="807392"/>
                </a:cubicBezTo>
                <a:lnTo>
                  <a:pt x="4516933" y="799951"/>
                </a:lnTo>
                <a:close/>
                <a:moveTo>
                  <a:pt x="4353223" y="799951"/>
                </a:moveTo>
                <a:cubicBezTo>
                  <a:pt x="4353223" y="799951"/>
                  <a:pt x="4353223" y="802431"/>
                  <a:pt x="4353223" y="807392"/>
                </a:cubicBezTo>
                <a:cubicBezTo>
                  <a:pt x="4353223" y="807392"/>
                  <a:pt x="4354463" y="806152"/>
                  <a:pt x="4356943" y="803672"/>
                </a:cubicBezTo>
                <a:cubicBezTo>
                  <a:pt x="4359424" y="801191"/>
                  <a:pt x="4358184" y="799951"/>
                  <a:pt x="4353223" y="799951"/>
                </a:cubicBezTo>
                <a:close/>
                <a:moveTo>
                  <a:pt x="3739307" y="799951"/>
                </a:moveTo>
                <a:cubicBezTo>
                  <a:pt x="3741787" y="799951"/>
                  <a:pt x="3743028" y="802431"/>
                  <a:pt x="3743028" y="807392"/>
                </a:cubicBezTo>
                <a:cubicBezTo>
                  <a:pt x="3738066" y="807392"/>
                  <a:pt x="3735586" y="807392"/>
                  <a:pt x="3735586" y="807392"/>
                </a:cubicBezTo>
                <a:lnTo>
                  <a:pt x="3728145" y="807392"/>
                </a:lnTo>
                <a:cubicBezTo>
                  <a:pt x="3733106" y="802431"/>
                  <a:pt x="3736827" y="799951"/>
                  <a:pt x="3739307" y="799951"/>
                </a:cubicBezTo>
                <a:close/>
                <a:moveTo>
                  <a:pt x="3348633" y="799951"/>
                </a:moveTo>
                <a:cubicBezTo>
                  <a:pt x="3333751" y="804912"/>
                  <a:pt x="3323828" y="809872"/>
                  <a:pt x="3318868" y="814834"/>
                </a:cubicBezTo>
                <a:lnTo>
                  <a:pt x="3303984" y="814834"/>
                </a:lnTo>
                <a:cubicBezTo>
                  <a:pt x="3299024" y="819795"/>
                  <a:pt x="3294062" y="823516"/>
                  <a:pt x="3289101" y="825996"/>
                </a:cubicBezTo>
                <a:cubicBezTo>
                  <a:pt x="3284141" y="828476"/>
                  <a:pt x="3281661" y="832197"/>
                  <a:pt x="3281661" y="837158"/>
                </a:cubicBezTo>
                <a:lnTo>
                  <a:pt x="3289101" y="837158"/>
                </a:lnTo>
                <a:lnTo>
                  <a:pt x="3303984" y="829716"/>
                </a:lnTo>
                <a:cubicBezTo>
                  <a:pt x="3308945" y="829716"/>
                  <a:pt x="3318868" y="824755"/>
                  <a:pt x="3333751" y="814834"/>
                </a:cubicBezTo>
                <a:lnTo>
                  <a:pt x="3356074" y="807392"/>
                </a:lnTo>
                <a:lnTo>
                  <a:pt x="3363516" y="799951"/>
                </a:lnTo>
                <a:close/>
                <a:moveTo>
                  <a:pt x="3251895" y="799951"/>
                </a:moveTo>
                <a:lnTo>
                  <a:pt x="3244454" y="807392"/>
                </a:lnTo>
                <a:cubicBezTo>
                  <a:pt x="3249414" y="807392"/>
                  <a:pt x="3251895" y="807392"/>
                  <a:pt x="3251895" y="807392"/>
                </a:cubicBezTo>
                <a:close/>
                <a:moveTo>
                  <a:pt x="3158877" y="799951"/>
                </a:moveTo>
                <a:cubicBezTo>
                  <a:pt x="3156396" y="799951"/>
                  <a:pt x="3155156" y="802431"/>
                  <a:pt x="3155156" y="807392"/>
                </a:cubicBezTo>
                <a:cubicBezTo>
                  <a:pt x="3155156" y="807392"/>
                  <a:pt x="3157638" y="807392"/>
                  <a:pt x="3162598" y="807392"/>
                </a:cubicBezTo>
                <a:lnTo>
                  <a:pt x="3170039" y="807392"/>
                </a:lnTo>
                <a:cubicBezTo>
                  <a:pt x="3170039" y="802431"/>
                  <a:pt x="3167558" y="799951"/>
                  <a:pt x="3162598" y="799951"/>
                </a:cubicBezTo>
                <a:cubicBezTo>
                  <a:pt x="3162598" y="799951"/>
                  <a:pt x="3161358" y="799951"/>
                  <a:pt x="3158877" y="799951"/>
                </a:cubicBezTo>
                <a:close/>
                <a:moveTo>
                  <a:pt x="2656582" y="799951"/>
                </a:moveTo>
                <a:cubicBezTo>
                  <a:pt x="2661543" y="799951"/>
                  <a:pt x="2664023" y="799951"/>
                  <a:pt x="2664023" y="799951"/>
                </a:cubicBezTo>
                <a:cubicBezTo>
                  <a:pt x="2664023" y="804912"/>
                  <a:pt x="2662783" y="807392"/>
                  <a:pt x="2660303" y="807392"/>
                </a:cubicBezTo>
                <a:cubicBezTo>
                  <a:pt x="2657822" y="807392"/>
                  <a:pt x="2656582" y="807392"/>
                  <a:pt x="2656582" y="807392"/>
                </a:cubicBezTo>
                <a:close/>
                <a:moveTo>
                  <a:pt x="3937434" y="794370"/>
                </a:moveTo>
                <a:cubicBezTo>
                  <a:pt x="3939294" y="794370"/>
                  <a:pt x="3941465" y="794990"/>
                  <a:pt x="3943945" y="796230"/>
                </a:cubicBezTo>
                <a:cubicBezTo>
                  <a:pt x="3948906" y="798710"/>
                  <a:pt x="3951387" y="802431"/>
                  <a:pt x="3951387" y="807392"/>
                </a:cubicBezTo>
                <a:lnTo>
                  <a:pt x="3943945" y="807392"/>
                </a:lnTo>
                <a:cubicBezTo>
                  <a:pt x="3943945" y="802431"/>
                  <a:pt x="3941465" y="799951"/>
                  <a:pt x="3936504" y="799951"/>
                </a:cubicBezTo>
                <a:lnTo>
                  <a:pt x="3921622" y="799951"/>
                </a:lnTo>
                <a:cubicBezTo>
                  <a:pt x="3926582" y="799951"/>
                  <a:pt x="3930303" y="798710"/>
                  <a:pt x="3932783" y="796230"/>
                </a:cubicBezTo>
                <a:cubicBezTo>
                  <a:pt x="3934023" y="794990"/>
                  <a:pt x="3935574" y="794370"/>
                  <a:pt x="3937434" y="794370"/>
                </a:cubicBezTo>
                <a:close/>
                <a:moveTo>
                  <a:pt x="4792265" y="792509"/>
                </a:moveTo>
                <a:cubicBezTo>
                  <a:pt x="4792265" y="792509"/>
                  <a:pt x="4793506" y="793750"/>
                  <a:pt x="4795986" y="796230"/>
                </a:cubicBezTo>
                <a:cubicBezTo>
                  <a:pt x="4798466" y="798710"/>
                  <a:pt x="4799707" y="799951"/>
                  <a:pt x="4799707" y="799951"/>
                </a:cubicBezTo>
                <a:cubicBezTo>
                  <a:pt x="4799707" y="799951"/>
                  <a:pt x="4799707" y="798710"/>
                  <a:pt x="4799707" y="796230"/>
                </a:cubicBezTo>
                <a:cubicBezTo>
                  <a:pt x="4799707" y="793750"/>
                  <a:pt x="4797227" y="792509"/>
                  <a:pt x="4792265" y="792509"/>
                </a:cubicBezTo>
                <a:close/>
                <a:moveTo>
                  <a:pt x="3973711" y="792509"/>
                </a:moveTo>
                <a:cubicBezTo>
                  <a:pt x="3973711" y="792509"/>
                  <a:pt x="3976192" y="794989"/>
                  <a:pt x="3981152" y="799951"/>
                </a:cubicBezTo>
                <a:cubicBezTo>
                  <a:pt x="3981152" y="799951"/>
                  <a:pt x="3978672" y="799951"/>
                  <a:pt x="3973711" y="799951"/>
                </a:cubicBezTo>
                <a:lnTo>
                  <a:pt x="3966270" y="799951"/>
                </a:lnTo>
                <a:cubicBezTo>
                  <a:pt x="3966270" y="794989"/>
                  <a:pt x="3968750" y="792509"/>
                  <a:pt x="3973711" y="792509"/>
                </a:cubicBezTo>
                <a:close/>
                <a:moveTo>
                  <a:pt x="3274219" y="792509"/>
                </a:moveTo>
                <a:lnTo>
                  <a:pt x="3266777" y="799951"/>
                </a:lnTo>
                <a:lnTo>
                  <a:pt x="3274219" y="799951"/>
                </a:lnTo>
                <a:cubicBezTo>
                  <a:pt x="3279179" y="794989"/>
                  <a:pt x="3281661" y="792509"/>
                  <a:pt x="3281661" y="792509"/>
                </a:cubicBezTo>
                <a:cubicBezTo>
                  <a:pt x="3281661" y="792509"/>
                  <a:pt x="3279179" y="792509"/>
                  <a:pt x="3274219" y="792509"/>
                </a:cubicBezTo>
                <a:close/>
                <a:moveTo>
                  <a:pt x="3002607" y="792509"/>
                </a:moveTo>
                <a:cubicBezTo>
                  <a:pt x="3005089" y="792509"/>
                  <a:pt x="3006328" y="794989"/>
                  <a:pt x="3006328" y="799951"/>
                </a:cubicBezTo>
                <a:cubicBezTo>
                  <a:pt x="3001367" y="804912"/>
                  <a:pt x="2998887" y="804912"/>
                  <a:pt x="2998887" y="799951"/>
                </a:cubicBezTo>
                <a:cubicBezTo>
                  <a:pt x="2998887" y="794989"/>
                  <a:pt x="3000127" y="792509"/>
                  <a:pt x="3002607" y="792509"/>
                </a:cubicBezTo>
                <a:close/>
                <a:moveTo>
                  <a:pt x="2924473" y="792509"/>
                </a:moveTo>
                <a:lnTo>
                  <a:pt x="2909590" y="807392"/>
                </a:lnTo>
                <a:cubicBezTo>
                  <a:pt x="2899668" y="807392"/>
                  <a:pt x="2894707" y="809872"/>
                  <a:pt x="2894707" y="814834"/>
                </a:cubicBezTo>
                <a:lnTo>
                  <a:pt x="2887266" y="814834"/>
                </a:lnTo>
                <a:cubicBezTo>
                  <a:pt x="2882305" y="809872"/>
                  <a:pt x="2884785" y="807392"/>
                  <a:pt x="2894707" y="807392"/>
                </a:cubicBezTo>
                <a:cubicBezTo>
                  <a:pt x="2894707" y="807392"/>
                  <a:pt x="2897188" y="804912"/>
                  <a:pt x="2902148" y="799951"/>
                </a:cubicBezTo>
                <a:close/>
                <a:moveTo>
                  <a:pt x="4911328" y="785068"/>
                </a:moveTo>
                <a:cubicBezTo>
                  <a:pt x="4906367" y="790029"/>
                  <a:pt x="4903886" y="792509"/>
                  <a:pt x="4903886" y="792509"/>
                </a:cubicBezTo>
                <a:cubicBezTo>
                  <a:pt x="4903886" y="797471"/>
                  <a:pt x="4906367" y="797471"/>
                  <a:pt x="4911328" y="792509"/>
                </a:cubicBezTo>
                <a:lnTo>
                  <a:pt x="4911328" y="799951"/>
                </a:lnTo>
                <a:lnTo>
                  <a:pt x="4918769" y="792509"/>
                </a:lnTo>
                <a:close/>
                <a:moveTo>
                  <a:pt x="4141143" y="785068"/>
                </a:moveTo>
                <a:lnTo>
                  <a:pt x="4143003" y="785068"/>
                </a:lnTo>
                <a:cubicBezTo>
                  <a:pt x="4144243" y="785068"/>
                  <a:pt x="4144863" y="785068"/>
                  <a:pt x="4144863" y="785068"/>
                </a:cubicBezTo>
                <a:cubicBezTo>
                  <a:pt x="4144863" y="790029"/>
                  <a:pt x="4144863" y="792509"/>
                  <a:pt x="4144863" y="792509"/>
                </a:cubicBezTo>
                <a:cubicBezTo>
                  <a:pt x="4144863" y="787548"/>
                  <a:pt x="4143623" y="785068"/>
                  <a:pt x="4141143" y="785068"/>
                </a:cubicBezTo>
                <a:close/>
                <a:moveTo>
                  <a:pt x="2850058" y="785068"/>
                </a:moveTo>
                <a:lnTo>
                  <a:pt x="2842617" y="799951"/>
                </a:lnTo>
                <a:lnTo>
                  <a:pt x="2850058" y="792509"/>
                </a:lnTo>
                <a:close/>
                <a:moveTo>
                  <a:pt x="4634368" y="782743"/>
                </a:moveTo>
                <a:cubicBezTo>
                  <a:pt x="4633592" y="783052"/>
                  <a:pt x="4632895" y="783828"/>
                  <a:pt x="4632275" y="785068"/>
                </a:cubicBezTo>
                <a:cubicBezTo>
                  <a:pt x="4629795" y="790029"/>
                  <a:pt x="4633516" y="794989"/>
                  <a:pt x="4643437" y="799951"/>
                </a:cubicBezTo>
                <a:lnTo>
                  <a:pt x="4665761" y="799951"/>
                </a:lnTo>
                <a:cubicBezTo>
                  <a:pt x="4665761" y="799951"/>
                  <a:pt x="4665761" y="797471"/>
                  <a:pt x="4665761" y="792509"/>
                </a:cubicBezTo>
                <a:cubicBezTo>
                  <a:pt x="4675683" y="787548"/>
                  <a:pt x="4675683" y="785068"/>
                  <a:pt x="4665761" y="785068"/>
                </a:cubicBezTo>
                <a:lnTo>
                  <a:pt x="4658320" y="792509"/>
                </a:lnTo>
                <a:lnTo>
                  <a:pt x="4643437" y="792509"/>
                </a:lnTo>
                <a:cubicBezTo>
                  <a:pt x="4639716" y="785069"/>
                  <a:pt x="4636693" y="781812"/>
                  <a:pt x="4634368" y="782743"/>
                </a:cubicBezTo>
                <a:close/>
                <a:moveTo>
                  <a:pt x="4539258" y="780417"/>
                </a:moveTo>
                <a:cubicBezTo>
                  <a:pt x="4536777" y="779797"/>
                  <a:pt x="4534297" y="780107"/>
                  <a:pt x="4531816" y="781347"/>
                </a:cubicBezTo>
                <a:cubicBezTo>
                  <a:pt x="4526855" y="783827"/>
                  <a:pt x="4524375" y="785068"/>
                  <a:pt x="4524375" y="785068"/>
                </a:cubicBezTo>
                <a:lnTo>
                  <a:pt x="4524375" y="792509"/>
                </a:lnTo>
                <a:cubicBezTo>
                  <a:pt x="4529336" y="802431"/>
                  <a:pt x="4531816" y="807392"/>
                  <a:pt x="4531816" y="807392"/>
                </a:cubicBezTo>
                <a:lnTo>
                  <a:pt x="4539258" y="814834"/>
                </a:lnTo>
                <a:lnTo>
                  <a:pt x="4554140" y="822275"/>
                </a:lnTo>
                <a:cubicBezTo>
                  <a:pt x="4554140" y="827236"/>
                  <a:pt x="4556620" y="829716"/>
                  <a:pt x="4561582" y="829716"/>
                </a:cubicBezTo>
                <a:lnTo>
                  <a:pt x="4561582" y="822275"/>
                </a:lnTo>
                <a:lnTo>
                  <a:pt x="4569023" y="814834"/>
                </a:lnTo>
                <a:cubicBezTo>
                  <a:pt x="4569023" y="824755"/>
                  <a:pt x="4570264" y="827236"/>
                  <a:pt x="4572744" y="822275"/>
                </a:cubicBezTo>
                <a:cubicBezTo>
                  <a:pt x="4575224" y="817314"/>
                  <a:pt x="4575224" y="811113"/>
                  <a:pt x="4572744" y="803672"/>
                </a:cubicBezTo>
                <a:cubicBezTo>
                  <a:pt x="4570264" y="796230"/>
                  <a:pt x="4566543" y="792509"/>
                  <a:pt x="4561582" y="792509"/>
                </a:cubicBezTo>
                <a:cubicBezTo>
                  <a:pt x="4546699" y="802431"/>
                  <a:pt x="4536777" y="804912"/>
                  <a:pt x="4531816" y="799951"/>
                </a:cubicBezTo>
                <a:cubicBezTo>
                  <a:pt x="4531816" y="794989"/>
                  <a:pt x="4533057" y="791269"/>
                  <a:pt x="4535537" y="788789"/>
                </a:cubicBezTo>
                <a:cubicBezTo>
                  <a:pt x="4538017" y="786309"/>
                  <a:pt x="4539258" y="785068"/>
                  <a:pt x="4539258" y="785068"/>
                </a:cubicBezTo>
                <a:lnTo>
                  <a:pt x="4546699" y="785068"/>
                </a:lnTo>
                <a:cubicBezTo>
                  <a:pt x="4544218" y="782587"/>
                  <a:pt x="4541738" y="781037"/>
                  <a:pt x="4539258" y="780417"/>
                </a:cubicBezTo>
                <a:close/>
                <a:moveTo>
                  <a:pt x="6087070" y="777627"/>
                </a:moveTo>
                <a:lnTo>
                  <a:pt x="6087070" y="785068"/>
                </a:lnTo>
                <a:cubicBezTo>
                  <a:pt x="6087070" y="790029"/>
                  <a:pt x="6085829" y="793750"/>
                  <a:pt x="6083349" y="796230"/>
                </a:cubicBezTo>
                <a:cubicBezTo>
                  <a:pt x="6080869" y="798710"/>
                  <a:pt x="6077149" y="797471"/>
                  <a:pt x="6072187" y="792509"/>
                </a:cubicBezTo>
                <a:cubicBezTo>
                  <a:pt x="6067226" y="792509"/>
                  <a:pt x="6064746" y="792509"/>
                  <a:pt x="6064746" y="792509"/>
                </a:cubicBezTo>
                <a:cubicBezTo>
                  <a:pt x="6064746" y="782588"/>
                  <a:pt x="6072187" y="777627"/>
                  <a:pt x="6087070" y="777627"/>
                </a:cubicBezTo>
                <a:close/>
                <a:moveTo>
                  <a:pt x="4010918" y="777627"/>
                </a:moveTo>
                <a:cubicBezTo>
                  <a:pt x="4010918" y="782588"/>
                  <a:pt x="4013398" y="785068"/>
                  <a:pt x="4018359" y="785068"/>
                </a:cubicBezTo>
                <a:cubicBezTo>
                  <a:pt x="4023320" y="785068"/>
                  <a:pt x="4027041" y="787548"/>
                  <a:pt x="4029522" y="792509"/>
                </a:cubicBezTo>
                <a:cubicBezTo>
                  <a:pt x="4032002" y="797471"/>
                  <a:pt x="4033242" y="799951"/>
                  <a:pt x="4033242" y="799951"/>
                </a:cubicBezTo>
                <a:cubicBezTo>
                  <a:pt x="4033242" y="799951"/>
                  <a:pt x="4029522" y="801191"/>
                  <a:pt x="4022080" y="803672"/>
                </a:cubicBezTo>
                <a:cubicBezTo>
                  <a:pt x="4014639" y="806152"/>
                  <a:pt x="4012158" y="804912"/>
                  <a:pt x="4014639" y="799951"/>
                </a:cubicBezTo>
                <a:cubicBezTo>
                  <a:pt x="4017120" y="794989"/>
                  <a:pt x="4015879" y="792509"/>
                  <a:pt x="4010918" y="792509"/>
                </a:cubicBezTo>
                <a:cubicBezTo>
                  <a:pt x="4010918" y="792509"/>
                  <a:pt x="4009678" y="793750"/>
                  <a:pt x="4007197" y="796230"/>
                </a:cubicBezTo>
                <a:cubicBezTo>
                  <a:pt x="4004717" y="798710"/>
                  <a:pt x="4003477" y="799951"/>
                  <a:pt x="4003477" y="799951"/>
                </a:cubicBezTo>
                <a:lnTo>
                  <a:pt x="3996035" y="792509"/>
                </a:lnTo>
                <a:cubicBezTo>
                  <a:pt x="3996035" y="787548"/>
                  <a:pt x="3998516" y="785068"/>
                  <a:pt x="4003477" y="785068"/>
                </a:cubicBezTo>
                <a:cubicBezTo>
                  <a:pt x="4003477" y="780107"/>
                  <a:pt x="4005957" y="777627"/>
                  <a:pt x="4010918" y="777627"/>
                </a:cubicBezTo>
                <a:close/>
                <a:moveTo>
                  <a:pt x="3780235" y="777627"/>
                </a:moveTo>
                <a:cubicBezTo>
                  <a:pt x="3780235" y="777627"/>
                  <a:pt x="3780235" y="780107"/>
                  <a:pt x="3780235" y="785068"/>
                </a:cubicBezTo>
                <a:cubicBezTo>
                  <a:pt x="3780235" y="785068"/>
                  <a:pt x="3781475" y="785068"/>
                  <a:pt x="3783955" y="785068"/>
                </a:cubicBezTo>
                <a:cubicBezTo>
                  <a:pt x="3786436" y="785068"/>
                  <a:pt x="3787676" y="785068"/>
                  <a:pt x="3787676" y="785068"/>
                </a:cubicBezTo>
                <a:cubicBezTo>
                  <a:pt x="3787676" y="780107"/>
                  <a:pt x="3785195" y="777627"/>
                  <a:pt x="3780235" y="777627"/>
                </a:cubicBezTo>
                <a:close/>
                <a:moveTo>
                  <a:pt x="3080742" y="777627"/>
                </a:moveTo>
                <a:lnTo>
                  <a:pt x="3073301" y="785068"/>
                </a:lnTo>
                <a:cubicBezTo>
                  <a:pt x="3068341" y="790029"/>
                  <a:pt x="3063379" y="792509"/>
                  <a:pt x="3058418" y="792509"/>
                </a:cubicBezTo>
                <a:lnTo>
                  <a:pt x="3065859" y="785068"/>
                </a:lnTo>
                <a:cubicBezTo>
                  <a:pt x="3070821" y="780107"/>
                  <a:pt x="3075781" y="777627"/>
                  <a:pt x="3080742" y="777627"/>
                </a:cubicBezTo>
                <a:close/>
                <a:moveTo>
                  <a:pt x="2887266" y="777627"/>
                </a:moveTo>
                <a:cubicBezTo>
                  <a:pt x="2882305" y="782588"/>
                  <a:pt x="2882305" y="785068"/>
                  <a:pt x="2887266" y="785068"/>
                </a:cubicBezTo>
                <a:cubicBezTo>
                  <a:pt x="2892227" y="780107"/>
                  <a:pt x="2894707" y="777627"/>
                  <a:pt x="2894707" y="777627"/>
                </a:cubicBezTo>
                <a:close/>
                <a:moveTo>
                  <a:pt x="4591347" y="770185"/>
                </a:moveTo>
                <a:cubicBezTo>
                  <a:pt x="4586386" y="770185"/>
                  <a:pt x="4585147" y="771426"/>
                  <a:pt x="4587627" y="773906"/>
                </a:cubicBezTo>
                <a:cubicBezTo>
                  <a:pt x="4590107" y="776386"/>
                  <a:pt x="4591347" y="777627"/>
                  <a:pt x="4591347" y="777627"/>
                </a:cubicBezTo>
                <a:cubicBezTo>
                  <a:pt x="4591347" y="777627"/>
                  <a:pt x="4591347" y="775147"/>
                  <a:pt x="4591347" y="770185"/>
                </a:cubicBezTo>
                <a:close/>
                <a:moveTo>
                  <a:pt x="4282529" y="770185"/>
                </a:moveTo>
                <a:cubicBezTo>
                  <a:pt x="4280049" y="770185"/>
                  <a:pt x="4278809" y="772665"/>
                  <a:pt x="4278809" y="777627"/>
                </a:cubicBezTo>
                <a:cubicBezTo>
                  <a:pt x="4273848" y="777627"/>
                  <a:pt x="4273848" y="780107"/>
                  <a:pt x="4278809" y="785068"/>
                </a:cubicBezTo>
                <a:lnTo>
                  <a:pt x="4286250" y="777627"/>
                </a:lnTo>
                <a:cubicBezTo>
                  <a:pt x="4286250" y="772665"/>
                  <a:pt x="4285010" y="770185"/>
                  <a:pt x="4282529" y="770185"/>
                </a:cubicBezTo>
                <a:close/>
                <a:moveTo>
                  <a:pt x="3430488" y="770185"/>
                </a:moveTo>
                <a:cubicBezTo>
                  <a:pt x="3420566" y="770185"/>
                  <a:pt x="3415605" y="771426"/>
                  <a:pt x="3415605" y="773906"/>
                </a:cubicBezTo>
                <a:cubicBezTo>
                  <a:pt x="3415605" y="776386"/>
                  <a:pt x="3410645" y="780107"/>
                  <a:pt x="3400723" y="785068"/>
                </a:cubicBezTo>
                <a:lnTo>
                  <a:pt x="3385840" y="792509"/>
                </a:lnTo>
                <a:lnTo>
                  <a:pt x="3400723" y="792509"/>
                </a:lnTo>
                <a:cubicBezTo>
                  <a:pt x="3400723" y="787548"/>
                  <a:pt x="3403203" y="785068"/>
                  <a:pt x="3408165" y="785068"/>
                </a:cubicBezTo>
                <a:cubicBezTo>
                  <a:pt x="3428008" y="780107"/>
                  <a:pt x="3437930" y="775147"/>
                  <a:pt x="3437930" y="770185"/>
                </a:cubicBezTo>
                <a:close/>
                <a:moveTo>
                  <a:pt x="2416597" y="768790"/>
                </a:moveTo>
                <a:cubicBezTo>
                  <a:pt x="2417838" y="768480"/>
                  <a:pt x="2418457" y="768945"/>
                  <a:pt x="2418457" y="770185"/>
                </a:cubicBezTo>
                <a:lnTo>
                  <a:pt x="2425898" y="770185"/>
                </a:lnTo>
                <a:cubicBezTo>
                  <a:pt x="2430860" y="775147"/>
                  <a:pt x="2433340" y="775147"/>
                  <a:pt x="2433340" y="770185"/>
                </a:cubicBezTo>
                <a:lnTo>
                  <a:pt x="2440781" y="770185"/>
                </a:lnTo>
                <a:lnTo>
                  <a:pt x="2433340" y="777627"/>
                </a:lnTo>
                <a:lnTo>
                  <a:pt x="2418457" y="792509"/>
                </a:lnTo>
                <a:lnTo>
                  <a:pt x="2396133" y="807392"/>
                </a:lnTo>
                <a:lnTo>
                  <a:pt x="2381250" y="822275"/>
                </a:lnTo>
                <a:lnTo>
                  <a:pt x="2373810" y="822275"/>
                </a:lnTo>
                <a:cubicBezTo>
                  <a:pt x="2373810" y="822275"/>
                  <a:pt x="2373810" y="819795"/>
                  <a:pt x="2373810" y="814834"/>
                </a:cubicBezTo>
                <a:lnTo>
                  <a:pt x="2358926" y="822275"/>
                </a:lnTo>
                <a:cubicBezTo>
                  <a:pt x="2358926" y="817314"/>
                  <a:pt x="2366367" y="807392"/>
                  <a:pt x="2381250" y="792509"/>
                </a:cubicBezTo>
                <a:lnTo>
                  <a:pt x="2388691" y="792509"/>
                </a:lnTo>
                <a:cubicBezTo>
                  <a:pt x="2403574" y="777627"/>
                  <a:pt x="2412876" y="769720"/>
                  <a:pt x="2416597" y="768790"/>
                </a:cubicBezTo>
                <a:close/>
                <a:moveTo>
                  <a:pt x="6042422" y="762744"/>
                </a:moveTo>
                <a:lnTo>
                  <a:pt x="6049863" y="770185"/>
                </a:lnTo>
                <a:cubicBezTo>
                  <a:pt x="6044902" y="770185"/>
                  <a:pt x="6042422" y="770185"/>
                  <a:pt x="6042422" y="770185"/>
                </a:cubicBezTo>
                <a:close/>
                <a:moveTo>
                  <a:pt x="4546699" y="762744"/>
                </a:moveTo>
                <a:lnTo>
                  <a:pt x="4549179" y="767705"/>
                </a:lnTo>
                <a:lnTo>
                  <a:pt x="4546699" y="770185"/>
                </a:lnTo>
                <a:close/>
                <a:moveTo>
                  <a:pt x="4107656" y="762744"/>
                </a:moveTo>
                <a:cubicBezTo>
                  <a:pt x="4107656" y="762744"/>
                  <a:pt x="4108897" y="762744"/>
                  <a:pt x="4111377" y="762744"/>
                </a:cubicBezTo>
                <a:cubicBezTo>
                  <a:pt x="4113857" y="762744"/>
                  <a:pt x="4115098" y="765224"/>
                  <a:pt x="4115098" y="770185"/>
                </a:cubicBezTo>
                <a:cubicBezTo>
                  <a:pt x="4115098" y="770185"/>
                  <a:pt x="4112617" y="770185"/>
                  <a:pt x="4107656" y="770185"/>
                </a:cubicBezTo>
                <a:cubicBezTo>
                  <a:pt x="4102695" y="770185"/>
                  <a:pt x="4100215" y="772665"/>
                  <a:pt x="4100215" y="777627"/>
                </a:cubicBezTo>
                <a:lnTo>
                  <a:pt x="4092773" y="777627"/>
                </a:lnTo>
                <a:cubicBezTo>
                  <a:pt x="4092773" y="777627"/>
                  <a:pt x="4092773" y="775147"/>
                  <a:pt x="4092773" y="770185"/>
                </a:cubicBezTo>
                <a:close/>
                <a:moveTo>
                  <a:pt x="3772793" y="762744"/>
                </a:moveTo>
                <a:lnTo>
                  <a:pt x="3765352" y="777627"/>
                </a:lnTo>
                <a:cubicBezTo>
                  <a:pt x="3775273" y="772665"/>
                  <a:pt x="3782715" y="770185"/>
                  <a:pt x="3787676" y="770185"/>
                </a:cubicBezTo>
                <a:lnTo>
                  <a:pt x="3787676" y="762744"/>
                </a:lnTo>
                <a:cubicBezTo>
                  <a:pt x="3787676" y="762744"/>
                  <a:pt x="3782715" y="762744"/>
                  <a:pt x="3772793" y="762744"/>
                </a:cubicBezTo>
                <a:close/>
                <a:moveTo>
                  <a:pt x="2723555" y="757163"/>
                </a:moveTo>
                <a:cubicBezTo>
                  <a:pt x="2724795" y="757163"/>
                  <a:pt x="2726035" y="757783"/>
                  <a:pt x="2727275" y="759023"/>
                </a:cubicBezTo>
                <a:cubicBezTo>
                  <a:pt x="2729756" y="761503"/>
                  <a:pt x="2730997" y="762744"/>
                  <a:pt x="2730997" y="762744"/>
                </a:cubicBezTo>
                <a:cubicBezTo>
                  <a:pt x="2730997" y="762744"/>
                  <a:pt x="2728515" y="762744"/>
                  <a:pt x="2723555" y="762744"/>
                </a:cubicBezTo>
                <a:cubicBezTo>
                  <a:pt x="2718594" y="767705"/>
                  <a:pt x="2716113" y="768945"/>
                  <a:pt x="2716113" y="766464"/>
                </a:cubicBezTo>
                <a:cubicBezTo>
                  <a:pt x="2716113" y="763984"/>
                  <a:pt x="2717353" y="761503"/>
                  <a:pt x="2719834" y="759023"/>
                </a:cubicBezTo>
                <a:cubicBezTo>
                  <a:pt x="2721074" y="757783"/>
                  <a:pt x="2722315" y="757163"/>
                  <a:pt x="2723555" y="757163"/>
                </a:cubicBezTo>
                <a:close/>
                <a:moveTo>
                  <a:pt x="6094511" y="755302"/>
                </a:moveTo>
                <a:cubicBezTo>
                  <a:pt x="6094511" y="755302"/>
                  <a:pt x="6096992" y="756543"/>
                  <a:pt x="6101953" y="759023"/>
                </a:cubicBezTo>
                <a:cubicBezTo>
                  <a:pt x="6106914" y="761503"/>
                  <a:pt x="6109394" y="765224"/>
                  <a:pt x="6109394" y="770185"/>
                </a:cubicBezTo>
                <a:cubicBezTo>
                  <a:pt x="6109394" y="775147"/>
                  <a:pt x="6109394" y="780107"/>
                  <a:pt x="6109394" y="785068"/>
                </a:cubicBezTo>
                <a:cubicBezTo>
                  <a:pt x="6104433" y="790029"/>
                  <a:pt x="6101953" y="792509"/>
                  <a:pt x="6101953" y="792509"/>
                </a:cubicBezTo>
                <a:lnTo>
                  <a:pt x="6094511" y="785068"/>
                </a:lnTo>
                <a:cubicBezTo>
                  <a:pt x="6094511" y="785068"/>
                  <a:pt x="6095752" y="785068"/>
                  <a:pt x="6098232" y="785068"/>
                </a:cubicBezTo>
                <a:cubicBezTo>
                  <a:pt x="6100712" y="785068"/>
                  <a:pt x="6101953" y="782588"/>
                  <a:pt x="6101953" y="777627"/>
                </a:cubicBezTo>
                <a:cubicBezTo>
                  <a:pt x="6101953" y="772665"/>
                  <a:pt x="6101953" y="770185"/>
                  <a:pt x="6101953" y="770185"/>
                </a:cubicBezTo>
                <a:lnTo>
                  <a:pt x="6101953" y="762744"/>
                </a:lnTo>
                <a:close/>
                <a:moveTo>
                  <a:pt x="6064746" y="755302"/>
                </a:moveTo>
                <a:cubicBezTo>
                  <a:pt x="6069707" y="755302"/>
                  <a:pt x="6075908" y="756543"/>
                  <a:pt x="6083349" y="759023"/>
                </a:cubicBezTo>
                <a:cubicBezTo>
                  <a:pt x="6090791" y="761503"/>
                  <a:pt x="6094511" y="765224"/>
                  <a:pt x="6094511" y="770185"/>
                </a:cubicBezTo>
                <a:cubicBezTo>
                  <a:pt x="6094511" y="770185"/>
                  <a:pt x="6087070" y="767705"/>
                  <a:pt x="6072187" y="762744"/>
                </a:cubicBezTo>
                <a:close/>
                <a:moveTo>
                  <a:pt x="4643437" y="755302"/>
                </a:moveTo>
                <a:cubicBezTo>
                  <a:pt x="4643437" y="760264"/>
                  <a:pt x="4645917" y="762744"/>
                  <a:pt x="4650879" y="762744"/>
                </a:cubicBezTo>
                <a:cubicBezTo>
                  <a:pt x="4650879" y="762744"/>
                  <a:pt x="4650879" y="760264"/>
                  <a:pt x="4650879" y="755302"/>
                </a:cubicBezTo>
                <a:cubicBezTo>
                  <a:pt x="4650879" y="755302"/>
                  <a:pt x="4648399" y="755302"/>
                  <a:pt x="4643437" y="755302"/>
                </a:cubicBezTo>
                <a:close/>
                <a:moveTo>
                  <a:pt x="4583906" y="755302"/>
                </a:moveTo>
                <a:cubicBezTo>
                  <a:pt x="4583906" y="755302"/>
                  <a:pt x="4582665" y="756543"/>
                  <a:pt x="4580185" y="759023"/>
                </a:cubicBezTo>
                <a:cubicBezTo>
                  <a:pt x="4577705" y="761503"/>
                  <a:pt x="4576465" y="765224"/>
                  <a:pt x="4576465" y="770185"/>
                </a:cubicBezTo>
                <a:lnTo>
                  <a:pt x="4583906" y="770185"/>
                </a:lnTo>
                <a:cubicBezTo>
                  <a:pt x="4583906" y="770185"/>
                  <a:pt x="4583906" y="767705"/>
                  <a:pt x="4583906" y="762744"/>
                </a:cubicBezTo>
                <a:cubicBezTo>
                  <a:pt x="4583906" y="757782"/>
                  <a:pt x="4583906" y="755302"/>
                  <a:pt x="4583906" y="755302"/>
                </a:cubicBezTo>
                <a:close/>
                <a:moveTo>
                  <a:pt x="3013770" y="755302"/>
                </a:moveTo>
                <a:lnTo>
                  <a:pt x="3013770" y="762744"/>
                </a:lnTo>
                <a:lnTo>
                  <a:pt x="3006328" y="762744"/>
                </a:lnTo>
                <a:close/>
                <a:moveTo>
                  <a:pt x="4513213" y="753442"/>
                </a:moveTo>
                <a:cubicBezTo>
                  <a:pt x="4511973" y="753442"/>
                  <a:pt x="4510733" y="754062"/>
                  <a:pt x="4509492" y="755302"/>
                </a:cubicBezTo>
                <a:cubicBezTo>
                  <a:pt x="4509492" y="760264"/>
                  <a:pt x="4510733" y="765224"/>
                  <a:pt x="4513213" y="770185"/>
                </a:cubicBezTo>
                <a:cubicBezTo>
                  <a:pt x="4515693" y="775147"/>
                  <a:pt x="4519413" y="777627"/>
                  <a:pt x="4524375" y="777627"/>
                </a:cubicBezTo>
                <a:cubicBezTo>
                  <a:pt x="4524375" y="777627"/>
                  <a:pt x="4524375" y="775147"/>
                  <a:pt x="4524375" y="770185"/>
                </a:cubicBezTo>
                <a:cubicBezTo>
                  <a:pt x="4520654" y="759023"/>
                  <a:pt x="4516933" y="753442"/>
                  <a:pt x="4513213" y="753442"/>
                </a:cubicBezTo>
                <a:close/>
                <a:moveTo>
                  <a:pt x="3127252" y="752512"/>
                </a:moveTo>
                <a:cubicBezTo>
                  <a:pt x="3130972" y="751892"/>
                  <a:pt x="3132832" y="752822"/>
                  <a:pt x="3132832" y="755302"/>
                </a:cubicBezTo>
                <a:lnTo>
                  <a:pt x="3125391" y="762744"/>
                </a:lnTo>
                <a:lnTo>
                  <a:pt x="3103067" y="770185"/>
                </a:lnTo>
                <a:cubicBezTo>
                  <a:pt x="3093144" y="775147"/>
                  <a:pt x="3088184" y="776386"/>
                  <a:pt x="3088184" y="773906"/>
                </a:cubicBezTo>
                <a:cubicBezTo>
                  <a:pt x="3088184" y="771426"/>
                  <a:pt x="3095625" y="766464"/>
                  <a:pt x="3110508" y="759023"/>
                </a:cubicBezTo>
                <a:cubicBezTo>
                  <a:pt x="3117949" y="755302"/>
                  <a:pt x="3123530" y="753132"/>
                  <a:pt x="3127252" y="752512"/>
                </a:cubicBezTo>
                <a:close/>
                <a:moveTo>
                  <a:pt x="4159746" y="747861"/>
                </a:moveTo>
                <a:cubicBezTo>
                  <a:pt x="4159746" y="747861"/>
                  <a:pt x="4162226" y="747861"/>
                  <a:pt x="4167188" y="747861"/>
                </a:cubicBezTo>
                <a:cubicBezTo>
                  <a:pt x="4167188" y="747861"/>
                  <a:pt x="4167188" y="749102"/>
                  <a:pt x="4167188" y="751582"/>
                </a:cubicBezTo>
                <a:cubicBezTo>
                  <a:pt x="4167188" y="754062"/>
                  <a:pt x="4167188" y="755302"/>
                  <a:pt x="4167188" y="755302"/>
                </a:cubicBezTo>
                <a:cubicBezTo>
                  <a:pt x="4167188" y="755302"/>
                  <a:pt x="4165947" y="754062"/>
                  <a:pt x="4163467" y="751582"/>
                </a:cubicBezTo>
                <a:cubicBezTo>
                  <a:pt x="4160987" y="749102"/>
                  <a:pt x="4159746" y="747861"/>
                  <a:pt x="4159746" y="747861"/>
                </a:cubicBezTo>
                <a:close/>
                <a:moveTo>
                  <a:pt x="3467695" y="747861"/>
                </a:moveTo>
                <a:lnTo>
                  <a:pt x="3467695" y="755302"/>
                </a:lnTo>
                <a:cubicBezTo>
                  <a:pt x="3472656" y="755302"/>
                  <a:pt x="3477618" y="752822"/>
                  <a:pt x="3482578" y="747861"/>
                </a:cubicBezTo>
                <a:cubicBezTo>
                  <a:pt x="3477618" y="747861"/>
                  <a:pt x="3472656" y="747861"/>
                  <a:pt x="3467695" y="747861"/>
                </a:cubicBezTo>
                <a:close/>
                <a:moveTo>
                  <a:pt x="3311426" y="747861"/>
                </a:moveTo>
                <a:lnTo>
                  <a:pt x="3311426" y="755302"/>
                </a:lnTo>
                <a:cubicBezTo>
                  <a:pt x="3311426" y="755302"/>
                  <a:pt x="3312666" y="754062"/>
                  <a:pt x="3315146" y="751582"/>
                </a:cubicBezTo>
                <a:cubicBezTo>
                  <a:pt x="3317627" y="749102"/>
                  <a:pt x="3316387" y="747861"/>
                  <a:pt x="3311426" y="747861"/>
                </a:cubicBezTo>
                <a:close/>
                <a:moveTo>
                  <a:pt x="4532746" y="745536"/>
                </a:moveTo>
                <a:cubicBezTo>
                  <a:pt x="4527165" y="744605"/>
                  <a:pt x="4524375" y="747862"/>
                  <a:pt x="4524375" y="755302"/>
                </a:cubicBezTo>
                <a:lnTo>
                  <a:pt x="4531816" y="762744"/>
                </a:lnTo>
                <a:cubicBezTo>
                  <a:pt x="4531816" y="762744"/>
                  <a:pt x="4534296" y="766464"/>
                  <a:pt x="4539258" y="773906"/>
                </a:cubicBezTo>
                <a:cubicBezTo>
                  <a:pt x="4544219" y="781347"/>
                  <a:pt x="4551660" y="785068"/>
                  <a:pt x="4561582" y="785068"/>
                </a:cubicBezTo>
                <a:lnTo>
                  <a:pt x="4554140" y="777627"/>
                </a:lnTo>
                <a:lnTo>
                  <a:pt x="4549179" y="767705"/>
                </a:lnTo>
                <a:lnTo>
                  <a:pt x="4554140" y="762744"/>
                </a:lnTo>
                <a:lnTo>
                  <a:pt x="4554140" y="755302"/>
                </a:lnTo>
                <a:cubicBezTo>
                  <a:pt x="4554140" y="755302"/>
                  <a:pt x="4551660" y="757782"/>
                  <a:pt x="4546699" y="762744"/>
                </a:cubicBezTo>
                <a:lnTo>
                  <a:pt x="4539258" y="747861"/>
                </a:lnTo>
                <a:cubicBezTo>
                  <a:pt x="4536777" y="746621"/>
                  <a:pt x="4534607" y="745845"/>
                  <a:pt x="4532746" y="745536"/>
                </a:cubicBezTo>
                <a:close/>
                <a:moveTo>
                  <a:pt x="3328169" y="744140"/>
                </a:moveTo>
                <a:cubicBezTo>
                  <a:pt x="3326929" y="744140"/>
                  <a:pt x="3326308" y="745380"/>
                  <a:pt x="3326308" y="747861"/>
                </a:cubicBezTo>
                <a:lnTo>
                  <a:pt x="3333751" y="747861"/>
                </a:lnTo>
                <a:cubicBezTo>
                  <a:pt x="3331270" y="745380"/>
                  <a:pt x="3329410" y="744140"/>
                  <a:pt x="3328169" y="744140"/>
                </a:cubicBezTo>
                <a:close/>
                <a:moveTo>
                  <a:pt x="4621113" y="740420"/>
                </a:moveTo>
                <a:lnTo>
                  <a:pt x="4621113" y="747861"/>
                </a:lnTo>
                <a:cubicBezTo>
                  <a:pt x="4626074" y="747861"/>
                  <a:pt x="4628554" y="747861"/>
                  <a:pt x="4628554" y="747861"/>
                </a:cubicBezTo>
                <a:cubicBezTo>
                  <a:pt x="4628554" y="747861"/>
                  <a:pt x="4628554" y="750341"/>
                  <a:pt x="4628554" y="755302"/>
                </a:cubicBezTo>
                <a:lnTo>
                  <a:pt x="4635996" y="755302"/>
                </a:lnTo>
                <a:lnTo>
                  <a:pt x="4635996" y="747861"/>
                </a:lnTo>
                <a:cubicBezTo>
                  <a:pt x="4631035" y="747861"/>
                  <a:pt x="4628554" y="746620"/>
                  <a:pt x="4628554" y="744140"/>
                </a:cubicBezTo>
                <a:cubicBezTo>
                  <a:pt x="4628554" y="741660"/>
                  <a:pt x="4626074" y="740420"/>
                  <a:pt x="4621113" y="740420"/>
                </a:cubicBezTo>
                <a:close/>
                <a:moveTo>
                  <a:pt x="4353223" y="740420"/>
                </a:moveTo>
                <a:cubicBezTo>
                  <a:pt x="4353223" y="745381"/>
                  <a:pt x="4354463" y="747861"/>
                  <a:pt x="4356943" y="747861"/>
                </a:cubicBezTo>
                <a:cubicBezTo>
                  <a:pt x="4359424" y="747861"/>
                  <a:pt x="4360664" y="747861"/>
                  <a:pt x="4360664" y="747861"/>
                </a:cubicBezTo>
                <a:lnTo>
                  <a:pt x="4368105" y="740420"/>
                </a:lnTo>
                <a:cubicBezTo>
                  <a:pt x="4368105" y="740420"/>
                  <a:pt x="4365625" y="740420"/>
                  <a:pt x="4360664" y="740420"/>
                </a:cubicBezTo>
                <a:close/>
                <a:moveTo>
                  <a:pt x="2961680" y="740420"/>
                </a:moveTo>
                <a:lnTo>
                  <a:pt x="2946797" y="762744"/>
                </a:lnTo>
                <a:cubicBezTo>
                  <a:pt x="2941836" y="767705"/>
                  <a:pt x="2939355" y="767705"/>
                  <a:pt x="2939355" y="762744"/>
                </a:cubicBezTo>
                <a:cubicBezTo>
                  <a:pt x="2939355" y="757782"/>
                  <a:pt x="2941836" y="755302"/>
                  <a:pt x="2946797" y="755302"/>
                </a:cubicBezTo>
                <a:cubicBezTo>
                  <a:pt x="2951758" y="755302"/>
                  <a:pt x="2954238" y="752822"/>
                  <a:pt x="2954238" y="747861"/>
                </a:cubicBezTo>
                <a:close/>
                <a:moveTo>
                  <a:pt x="4665761" y="732978"/>
                </a:moveTo>
                <a:lnTo>
                  <a:pt x="4665761" y="747861"/>
                </a:lnTo>
                <a:cubicBezTo>
                  <a:pt x="4675683" y="747861"/>
                  <a:pt x="4681885" y="746620"/>
                  <a:pt x="4684365" y="744140"/>
                </a:cubicBezTo>
                <a:cubicBezTo>
                  <a:pt x="4686845" y="741660"/>
                  <a:pt x="4688086" y="740420"/>
                  <a:pt x="4688086" y="740420"/>
                </a:cubicBezTo>
                <a:cubicBezTo>
                  <a:pt x="4688086" y="735458"/>
                  <a:pt x="4680644" y="732978"/>
                  <a:pt x="4665761" y="732978"/>
                </a:cubicBezTo>
                <a:close/>
                <a:moveTo>
                  <a:pt x="3891855" y="732978"/>
                </a:moveTo>
                <a:lnTo>
                  <a:pt x="3847207" y="747861"/>
                </a:lnTo>
                <a:cubicBezTo>
                  <a:pt x="3847207" y="752822"/>
                  <a:pt x="3854648" y="752822"/>
                  <a:pt x="3869532" y="747861"/>
                </a:cubicBezTo>
                <a:cubicBezTo>
                  <a:pt x="3874492" y="747861"/>
                  <a:pt x="3879453" y="745381"/>
                  <a:pt x="3884415" y="740420"/>
                </a:cubicBezTo>
                <a:close/>
                <a:moveTo>
                  <a:pt x="2924473" y="732978"/>
                </a:moveTo>
                <a:lnTo>
                  <a:pt x="2924473" y="747861"/>
                </a:lnTo>
                <a:cubicBezTo>
                  <a:pt x="2919512" y="747861"/>
                  <a:pt x="2918272" y="750341"/>
                  <a:pt x="2920752" y="755302"/>
                </a:cubicBezTo>
                <a:cubicBezTo>
                  <a:pt x="2923233" y="760264"/>
                  <a:pt x="2925713" y="762744"/>
                  <a:pt x="2928193" y="762744"/>
                </a:cubicBezTo>
                <a:cubicBezTo>
                  <a:pt x="2930674" y="762744"/>
                  <a:pt x="2931914" y="765224"/>
                  <a:pt x="2931914" y="770185"/>
                </a:cubicBezTo>
                <a:cubicBezTo>
                  <a:pt x="2931914" y="775147"/>
                  <a:pt x="2931914" y="777627"/>
                  <a:pt x="2931914" y="777627"/>
                </a:cubicBezTo>
                <a:lnTo>
                  <a:pt x="2917031" y="777627"/>
                </a:lnTo>
                <a:cubicBezTo>
                  <a:pt x="2917031" y="782588"/>
                  <a:pt x="2909590" y="788789"/>
                  <a:pt x="2894707" y="796230"/>
                </a:cubicBezTo>
                <a:cubicBezTo>
                  <a:pt x="2879824" y="803672"/>
                  <a:pt x="2866182" y="811113"/>
                  <a:pt x="2853779" y="818554"/>
                </a:cubicBezTo>
                <a:cubicBezTo>
                  <a:pt x="2841377" y="825996"/>
                  <a:pt x="2832695" y="829716"/>
                  <a:pt x="2827734" y="829716"/>
                </a:cubicBezTo>
                <a:cubicBezTo>
                  <a:pt x="2822774" y="829716"/>
                  <a:pt x="2820294" y="824755"/>
                  <a:pt x="2820294" y="814834"/>
                </a:cubicBezTo>
                <a:lnTo>
                  <a:pt x="2820294" y="807392"/>
                </a:lnTo>
                <a:lnTo>
                  <a:pt x="2805410" y="814834"/>
                </a:lnTo>
                <a:lnTo>
                  <a:pt x="2783087" y="844599"/>
                </a:lnTo>
                <a:lnTo>
                  <a:pt x="2775644" y="852041"/>
                </a:lnTo>
                <a:lnTo>
                  <a:pt x="2768204" y="837158"/>
                </a:lnTo>
                <a:lnTo>
                  <a:pt x="2750165" y="839367"/>
                </a:lnTo>
                <a:lnTo>
                  <a:pt x="2750996" y="838786"/>
                </a:lnTo>
                <a:cubicBezTo>
                  <a:pt x="2753785" y="837081"/>
                  <a:pt x="2757042" y="835298"/>
                  <a:pt x="2760762" y="833437"/>
                </a:cubicBezTo>
                <a:cubicBezTo>
                  <a:pt x="2775644" y="825996"/>
                  <a:pt x="2785567" y="822275"/>
                  <a:pt x="2790527" y="822275"/>
                </a:cubicBezTo>
                <a:cubicBezTo>
                  <a:pt x="2790527" y="822275"/>
                  <a:pt x="2793008" y="819795"/>
                  <a:pt x="2797969" y="814834"/>
                </a:cubicBezTo>
                <a:cubicBezTo>
                  <a:pt x="2797969" y="809872"/>
                  <a:pt x="2805410" y="802431"/>
                  <a:pt x="2820294" y="792509"/>
                </a:cubicBezTo>
                <a:cubicBezTo>
                  <a:pt x="2835176" y="782588"/>
                  <a:pt x="2845098" y="775147"/>
                  <a:pt x="2850058" y="770185"/>
                </a:cubicBezTo>
                <a:cubicBezTo>
                  <a:pt x="2855020" y="770185"/>
                  <a:pt x="2864941" y="765224"/>
                  <a:pt x="2879824" y="755302"/>
                </a:cubicBezTo>
                <a:cubicBezTo>
                  <a:pt x="2894707" y="745381"/>
                  <a:pt x="2902148" y="740420"/>
                  <a:pt x="2902148" y="740420"/>
                </a:cubicBezTo>
                <a:close/>
                <a:moveTo>
                  <a:pt x="2768204" y="732978"/>
                </a:moveTo>
                <a:cubicBezTo>
                  <a:pt x="2768204" y="732978"/>
                  <a:pt x="2768204" y="735458"/>
                  <a:pt x="2768204" y="740420"/>
                </a:cubicBezTo>
                <a:lnTo>
                  <a:pt x="2760762" y="740420"/>
                </a:lnTo>
                <a:cubicBezTo>
                  <a:pt x="2760762" y="740420"/>
                  <a:pt x="2763242" y="737939"/>
                  <a:pt x="2768204" y="732978"/>
                </a:cubicBezTo>
                <a:close/>
                <a:moveTo>
                  <a:pt x="4742501" y="730653"/>
                </a:moveTo>
                <a:cubicBezTo>
                  <a:pt x="4739710" y="730963"/>
                  <a:pt x="4736455" y="731738"/>
                  <a:pt x="4732734" y="732978"/>
                </a:cubicBezTo>
                <a:cubicBezTo>
                  <a:pt x="4707930" y="732978"/>
                  <a:pt x="4695527" y="735458"/>
                  <a:pt x="4695527" y="740420"/>
                </a:cubicBezTo>
                <a:cubicBezTo>
                  <a:pt x="4695527" y="745381"/>
                  <a:pt x="4705449" y="747861"/>
                  <a:pt x="4725293" y="747861"/>
                </a:cubicBezTo>
                <a:cubicBezTo>
                  <a:pt x="4745137" y="747861"/>
                  <a:pt x="4755058" y="745381"/>
                  <a:pt x="4755058" y="740420"/>
                </a:cubicBezTo>
                <a:cubicBezTo>
                  <a:pt x="4755058" y="732979"/>
                  <a:pt x="4750873" y="729723"/>
                  <a:pt x="4742501" y="730653"/>
                </a:cubicBezTo>
                <a:close/>
                <a:moveTo>
                  <a:pt x="5882431" y="729257"/>
                </a:moveTo>
                <a:cubicBezTo>
                  <a:pt x="5879951" y="729257"/>
                  <a:pt x="5876230" y="730498"/>
                  <a:pt x="5871269" y="732978"/>
                </a:cubicBezTo>
                <a:cubicBezTo>
                  <a:pt x="5871269" y="732978"/>
                  <a:pt x="5873749" y="732978"/>
                  <a:pt x="5878711" y="732978"/>
                </a:cubicBezTo>
                <a:lnTo>
                  <a:pt x="5886152" y="740420"/>
                </a:lnTo>
                <a:lnTo>
                  <a:pt x="5886152" y="732978"/>
                </a:lnTo>
                <a:cubicBezTo>
                  <a:pt x="5886152" y="730498"/>
                  <a:pt x="5884911" y="729257"/>
                  <a:pt x="5882431" y="729257"/>
                </a:cubicBezTo>
                <a:close/>
                <a:moveTo>
                  <a:pt x="4963418" y="725537"/>
                </a:moveTo>
                <a:cubicBezTo>
                  <a:pt x="4953496" y="725537"/>
                  <a:pt x="4951015" y="728017"/>
                  <a:pt x="4955976" y="732978"/>
                </a:cubicBezTo>
                <a:cubicBezTo>
                  <a:pt x="4960938" y="732978"/>
                  <a:pt x="4968379" y="732978"/>
                  <a:pt x="4978301" y="732978"/>
                </a:cubicBezTo>
                <a:cubicBezTo>
                  <a:pt x="4988222" y="732978"/>
                  <a:pt x="4993183" y="735458"/>
                  <a:pt x="4993183" y="740420"/>
                </a:cubicBezTo>
                <a:lnTo>
                  <a:pt x="5000625" y="732978"/>
                </a:lnTo>
                <a:lnTo>
                  <a:pt x="5000625" y="725537"/>
                </a:lnTo>
                <a:cubicBezTo>
                  <a:pt x="5000625" y="725537"/>
                  <a:pt x="4994424" y="725537"/>
                  <a:pt x="4982021" y="725537"/>
                </a:cubicBezTo>
                <a:cubicBezTo>
                  <a:pt x="4969618" y="725537"/>
                  <a:pt x="4963418" y="725537"/>
                  <a:pt x="4963418" y="725537"/>
                </a:cubicBezTo>
                <a:close/>
                <a:moveTo>
                  <a:pt x="4769941" y="725537"/>
                </a:moveTo>
                <a:lnTo>
                  <a:pt x="4762500" y="732978"/>
                </a:lnTo>
                <a:lnTo>
                  <a:pt x="4769941" y="747861"/>
                </a:lnTo>
                <a:lnTo>
                  <a:pt x="4777383" y="732978"/>
                </a:lnTo>
                <a:cubicBezTo>
                  <a:pt x="4782344" y="732978"/>
                  <a:pt x="4784824" y="732978"/>
                  <a:pt x="4784824" y="732978"/>
                </a:cubicBezTo>
                <a:cubicBezTo>
                  <a:pt x="4789785" y="732978"/>
                  <a:pt x="4791025" y="731738"/>
                  <a:pt x="4788545" y="729257"/>
                </a:cubicBezTo>
                <a:cubicBezTo>
                  <a:pt x="4786065" y="726777"/>
                  <a:pt x="4782344" y="725537"/>
                  <a:pt x="4777383" y="725537"/>
                </a:cubicBezTo>
                <a:cubicBezTo>
                  <a:pt x="4772421" y="725537"/>
                  <a:pt x="4769941" y="725537"/>
                  <a:pt x="4769941" y="725537"/>
                </a:cubicBezTo>
                <a:close/>
                <a:moveTo>
                  <a:pt x="3542109" y="725537"/>
                </a:moveTo>
                <a:cubicBezTo>
                  <a:pt x="3542109" y="725537"/>
                  <a:pt x="3543350" y="726777"/>
                  <a:pt x="3545830" y="729257"/>
                </a:cubicBezTo>
                <a:cubicBezTo>
                  <a:pt x="3548310" y="731738"/>
                  <a:pt x="3549551" y="732978"/>
                  <a:pt x="3549551" y="732978"/>
                </a:cubicBezTo>
                <a:cubicBezTo>
                  <a:pt x="3549551" y="732978"/>
                  <a:pt x="3550791" y="731738"/>
                  <a:pt x="3553271" y="729257"/>
                </a:cubicBezTo>
                <a:cubicBezTo>
                  <a:pt x="3555753" y="726777"/>
                  <a:pt x="3556992" y="725537"/>
                  <a:pt x="3556992" y="725537"/>
                </a:cubicBezTo>
                <a:lnTo>
                  <a:pt x="3549551" y="725537"/>
                </a:lnTo>
                <a:close/>
                <a:moveTo>
                  <a:pt x="2775644" y="725537"/>
                </a:moveTo>
                <a:cubicBezTo>
                  <a:pt x="2780605" y="725537"/>
                  <a:pt x="2783087" y="728017"/>
                  <a:pt x="2783087" y="732978"/>
                </a:cubicBezTo>
                <a:lnTo>
                  <a:pt x="2775644" y="732978"/>
                </a:lnTo>
                <a:cubicBezTo>
                  <a:pt x="2775644" y="728017"/>
                  <a:pt x="2775644" y="725537"/>
                  <a:pt x="2775644" y="725537"/>
                </a:cubicBezTo>
                <a:close/>
                <a:moveTo>
                  <a:pt x="5975449" y="718095"/>
                </a:moveTo>
                <a:cubicBezTo>
                  <a:pt x="5975449" y="718095"/>
                  <a:pt x="5977929" y="718095"/>
                  <a:pt x="5982890" y="718095"/>
                </a:cubicBezTo>
                <a:cubicBezTo>
                  <a:pt x="5987852" y="718095"/>
                  <a:pt x="5990332" y="718095"/>
                  <a:pt x="5990332" y="718095"/>
                </a:cubicBezTo>
                <a:lnTo>
                  <a:pt x="5997773" y="718095"/>
                </a:lnTo>
                <a:cubicBezTo>
                  <a:pt x="6007695" y="723057"/>
                  <a:pt x="6015136" y="725537"/>
                  <a:pt x="6020097" y="725537"/>
                </a:cubicBezTo>
                <a:cubicBezTo>
                  <a:pt x="6025059" y="725537"/>
                  <a:pt x="6027539" y="726777"/>
                  <a:pt x="6027539" y="729257"/>
                </a:cubicBezTo>
                <a:cubicBezTo>
                  <a:pt x="6027539" y="731738"/>
                  <a:pt x="6030019" y="732978"/>
                  <a:pt x="6034980" y="732978"/>
                </a:cubicBezTo>
                <a:cubicBezTo>
                  <a:pt x="6034980" y="737939"/>
                  <a:pt x="6037460" y="740420"/>
                  <a:pt x="6042422" y="740420"/>
                </a:cubicBezTo>
                <a:cubicBezTo>
                  <a:pt x="6047383" y="740420"/>
                  <a:pt x="6049863" y="741660"/>
                  <a:pt x="6049863" y="744140"/>
                </a:cubicBezTo>
                <a:cubicBezTo>
                  <a:pt x="6049863" y="746620"/>
                  <a:pt x="6047383" y="747861"/>
                  <a:pt x="6042422" y="747861"/>
                </a:cubicBezTo>
                <a:cubicBezTo>
                  <a:pt x="6042422" y="747861"/>
                  <a:pt x="6042422" y="749102"/>
                  <a:pt x="6042422" y="751582"/>
                </a:cubicBezTo>
                <a:cubicBezTo>
                  <a:pt x="6042422" y="754062"/>
                  <a:pt x="6042422" y="755302"/>
                  <a:pt x="6042422" y="755302"/>
                </a:cubicBezTo>
                <a:cubicBezTo>
                  <a:pt x="6037460" y="755302"/>
                  <a:pt x="6032500" y="751582"/>
                  <a:pt x="6027539" y="744140"/>
                </a:cubicBezTo>
                <a:cubicBezTo>
                  <a:pt x="6022577" y="736699"/>
                  <a:pt x="6015136" y="732978"/>
                  <a:pt x="6005215" y="732978"/>
                </a:cubicBezTo>
                <a:close/>
                <a:moveTo>
                  <a:pt x="3988594" y="718095"/>
                </a:moveTo>
                <a:cubicBezTo>
                  <a:pt x="3993555" y="718095"/>
                  <a:pt x="3996035" y="718095"/>
                  <a:pt x="3996035" y="718095"/>
                </a:cubicBezTo>
                <a:lnTo>
                  <a:pt x="3988594" y="725537"/>
                </a:lnTo>
                <a:cubicBezTo>
                  <a:pt x="3988594" y="720575"/>
                  <a:pt x="3988594" y="718095"/>
                  <a:pt x="3988594" y="718095"/>
                </a:cubicBezTo>
                <a:close/>
                <a:moveTo>
                  <a:pt x="3199805" y="718095"/>
                </a:moveTo>
                <a:lnTo>
                  <a:pt x="3184922" y="732978"/>
                </a:lnTo>
                <a:lnTo>
                  <a:pt x="3199805" y="732978"/>
                </a:lnTo>
                <a:cubicBezTo>
                  <a:pt x="3204765" y="728017"/>
                  <a:pt x="3209727" y="724296"/>
                  <a:pt x="3214687" y="721816"/>
                </a:cubicBezTo>
                <a:cubicBezTo>
                  <a:pt x="3219648" y="719336"/>
                  <a:pt x="3219648" y="718095"/>
                  <a:pt x="3214687" y="718095"/>
                </a:cubicBezTo>
                <a:close/>
                <a:moveTo>
                  <a:pt x="3013770" y="718095"/>
                </a:moveTo>
                <a:lnTo>
                  <a:pt x="3006328" y="725537"/>
                </a:lnTo>
                <a:lnTo>
                  <a:pt x="3013770" y="725537"/>
                </a:lnTo>
                <a:cubicBezTo>
                  <a:pt x="3013770" y="720575"/>
                  <a:pt x="3013770" y="718095"/>
                  <a:pt x="3013770" y="718095"/>
                </a:cubicBezTo>
                <a:close/>
                <a:moveTo>
                  <a:pt x="4902026" y="713444"/>
                </a:moveTo>
                <a:cubicBezTo>
                  <a:pt x="4900786" y="712825"/>
                  <a:pt x="4898926" y="713135"/>
                  <a:pt x="4896445" y="714375"/>
                </a:cubicBezTo>
                <a:cubicBezTo>
                  <a:pt x="4891484" y="716855"/>
                  <a:pt x="4889004" y="718095"/>
                  <a:pt x="4889004" y="718095"/>
                </a:cubicBezTo>
                <a:lnTo>
                  <a:pt x="4851797" y="718095"/>
                </a:lnTo>
                <a:lnTo>
                  <a:pt x="4851797" y="725537"/>
                </a:lnTo>
                <a:cubicBezTo>
                  <a:pt x="4856758" y="725537"/>
                  <a:pt x="4859238" y="728017"/>
                  <a:pt x="4859238" y="732978"/>
                </a:cubicBezTo>
                <a:cubicBezTo>
                  <a:pt x="4859238" y="732978"/>
                  <a:pt x="4861718" y="732978"/>
                  <a:pt x="4866679" y="732978"/>
                </a:cubicBezTo>
                <a:lnTo>
                  <a:pt x="4866679" y="725537"/>
                </a:lnTo>
                <a:cubicBezTo>
                  <a:pt x="4871641" y="730498"/>
                  <a:pt x="4876601" y="730498"/>
                  <a:pt x="4881562" y="725537"/>
                </a:cubicBezTo>
                <a:cubicBezTo>
                  <a:pt x="4886524" y="720575"/>
                  <a:pt x="4889004" y="718095"/>
                  <a:pt x="4889004" y="718095"/>
                </a:cubicBezTo>
                <a:cubicBezTo>
                  <a:pt x="4889004" y="723057"/>
                  <a:pt x="4891484" y="725537"/>
                  <a:pt x="4896445" y="725537"/>
                </a:cubicBezTo>
                <a:cubicBezTo>
                  <a:pt x="4901406" y="725537"/>
                  <a:pt x="4903886" y="723057"/>
                  <a:pt x="4903886" y="718095"/>
                </a:cubicBezTo>
                <a:cubicBezTo>
                  <a:pt x="4903886" y="715615"/>
                  <a:pt x="4903267" y="714065"/>
                  <a:pt x="4902026" y="713444"/>
                </a:cubicBezTo>
                <a:close/>
                <a:moveTo>
                  <a:pt x="4814590" y="710654"/>
                </a:moveTo>
                <a:cubicBezTo>
                  <a:pt x="4814590" y="715615"/>
                  <a:pt x="4817070" y="718095"/>
                  <a:pt x="4822031" y="718095"/>
                </a:cubicBezTo>
                <a:lnTo>
                  <a:pt x="4829472" y="725537"/>
                </a:lnTo>
                <a:cubicBezTo>
                  <a:pt x="4829472" y="730498"/>
                  <a:pt x="4826992" y="732978"/>
                  <a:pt x="4822031" y="732978"/>
                </a:cubicBezTo>
                <a:cubicBezTo>
                  <a:pt x="4817070" y="732978"/>
                  <a:pt x="4814590" y="730498"/>
                  <a:pt x="4814590" y="725537"/>
                </a:cubicBezTo>
                <a:cubicBezTo>
                  <a:pt x="4814590" y="725537"/>
                  <a:pt x="4812109" y="724296"/>
                  <a:pt x="4807148" y="721816"/>
                </a:cubicBezTo>
                <a:cubicBezTo>
                  <a:pt x="4802187" y="719336"/>
                  <a:pt x="4799707" y="718095"/>
                  <a:pt x="4799707" y="718095"/>
                </a:cubicBezTo>
                <a:lnTo>
                  <a:pt x="4792265" y="718095"/>
                </a:lnTo>
                <a:cubicBezTo>
                  <a:pt x="4792265" y="723057"/>
                  <a:pt x="4792265" y="728017"/>
                  <a:pt x="4792265" y="732978"/>
                </a:cubicBezTo>
                <a:cubicBezTo>
                  <a:pt x="4792265" y="737939"/>
                  <a:pt x="4792265" y="741660"/>
                  <a:pt x="4792265" y="744140"/>
                </a:cubicBezTo>
                <a:cubicBezTo>
                  <a:pt x="4792265" y="746620"/>
                  <a:pt x="4794745" y="745381"/>
                  <a:pt x="4799707" y="740420"/>
                </a:cubicBezTo>
                <a:cubicBezTo>
                  <a:pt x="4799707" y="740420"/>
                  <a:pt x="4802187" y="740420"/>
                  <a:pt x="4807148" y="740420"/>
                </a:cubicBezTo>
                <a:cubicBezTo>
                  <a:pt x="4807148" y="745381"/>
                  <a:pt x="4808389" y="747861"/>
                  <a:pt x="4810869" y="747861"/>
                </a:cubicBezTo>
                <a:cubicBezTo>
                  <a:pt x="4813349" y="747861"/>
                  <a:pt x="4814590" y="747861"/>
                  <a:pt x="4814590" y="747861"/>
                </a:cubicBezTo>
                <a:cubicBezTo>
                  <a:pt x="4819551" y="747861"/>
                  <a:pt x="4819551" y="745381"/>
                  <a:pt x="4814590" y="740420"/>
                </a:cubicBezTo>
                <a:lnTo>
                  <a:pt x="4836914" y="732978"/>
                </a:lnTo>
                <a:lnTo>
                  <a:pt x="4844355" y="725537"/>
                </a:lnTo>
                <a:lnTo>
                  <a:pt x="4829472" y="718095"/>
                </a:lnTo>
                <a:cubicBezTo>
                  <a:pt x="4829472" y="718095"/>
                  <a:pt x="4828232" y="716855"/>
                  <a:pt x="4825752" y="714375"/>
                </a:cubicBezTo>
                <a:cubicBezTo>
                  <a:pt x="4823272" y="711895"/>
                  <a:pt x="4819551" y="710654"/>
                  <a:pt x="4814590" y="710654"/>
                </a:cubicBezTo>
                <a:close/>
                <a:moveTo>
                  <a:pt x="4390430" y="710654"/>
                </a:moveTo>
                <a:cubicBezTo>
                  <a:pt x="4395391" y="710654"/>
                  <a:pt x="4397871" y="713134"/>
                  <a:pt x="4397871" y="718095"/>
                </a:cubicBezTo>
                <a:cubicBezTo>
                  <a:pt x="4397871" y="718095"/>
                  <a:pt x="4395391" y="718095"/>
                  <a:pt x="4390430" y="718095"/>
                </a:cubicBezTo>
                <a:close/>
                <a:moveTo>
                  <a:pt x="4219277" y="710654"/>
                </a:moveTo>
                <a:cubicBezTo>
                  <a:pt x="4219277" y="710654"/>
                  <a:pt x="4219277" y="713134"/>
                  <a:pt x="4219277" y="718095"/>
                </a:cubicBezTo>
                <a:cubicBezTo>
                  <a:pt x="4219277" y="723057"/>
                  <a:pt x="4221758" y="725537"/>
                  <a:pt x="4226719" y="725537"/>
                </a:cubicBezTo>
                <a:cubicBezTo>
                  <a:pt x="4221758" y="730498"/>
                  <a:pt x="4218037" y="731738"/>
                  <a:pt x="4215557" y="729257"/>
                </a:cubicBezTo>
                <a:cubicBezTo>
                  <a:pt x="4213077" y="726777"/>
                  <a:pt x="4210596" y="724296"/>
                  <a:pt x="4208115" y="721816"/>
                </a:cubicBezTo>
                <a:cubicBezTo>
                  <a:pt x="4205635" y="719336"/>
                  <a:pt x="4205635" y="716855"/>
                  <a:pt x="4208115" y="714375"/>
                </a:cubicBezTo>
                <a:cubicBezTo>
                  <a:pt x="4210596" y="711895"/>
                  <a:pt x="4214316" y="710654"/>
                  <a:pt x="4219277" y="710654"/>
                </a:cubicBezTo>
                <a:close/>
                <a:moveTo>
                  <a:pt x="3318868" y="710654"/>
                </a:moveTo>
                <a:cubicBezTo>
                  <a:pt x="3323828" y="710654"/>
                  <a:pt x="3325069" y="711895"/>
                  <a:pt x="3322588" y="714375"/>
                </a:cubicBezTo>
                <a:cubicBezTo>
                  <a:pt x="3320107" y="716855"/>
                  <a:pt x="3317627" y="718095"/>
                  <a:pt x="3315146" y="718095"/>
                </a:cubicBezTo>
                <a:cubicBezTo>
                  <a:pt x="3312666" y="718095"/>
                  <a:pt x="3311426" y="718095"/>
                  <a:pt x="3311426" y="718095"/>
                </a:cubicBezTo>
                <a:cubicBezTo>
                  <a:pt x="3311426" y="713134"/>
                  <a:pt x="3313906" y="710654"/>
                  <a:pt x="3318868" y="710654"/>
                </a:cubicBezTo>
                <a:close/>
                <a:moveTo>
                  <a:pt x="5930801" y="703213"/>
                </a:moveTo>
                <a:lnTo>
                  <a:pt x="5938242" y="703213"/>
                </a:lnTo>
                <a:lnTo>
                  <a:pt x="5938242" y="710654"/>
                </a:lnTo>
                <a:cubicBezTo>
                  <a:pt x="5933281" y="705693"/>
                  <a:pt x="5930801" y="703213"/>
                  <a:pt x="5930801" y="703213"/>
                </a:cubicBezTo>
                <a:close/>
                <a:moveTo>
                  <a:pt x="4249043" y="703213"/>
                </a:moveTo>
                <a:lnTo>
                  <a:pt x="4241602" y="710654"/>
                </a:lnTo>
                <a:lnTo>
                  <a:pt x="4234160" y="710654"/>
                </a:lnTo>
                <a:cubicBezTo>
                  <a:pt x="4234160" y="705693"/>
                  <a:pt x="4239122" y="703213"/>
                  <a:pt x="4249043" y="703213"/>
                </a:cubicBezTo>
                <a:close/>
                <a:moveTo>
                  <a:pt x="4301133" y="695771"/>
                </a:moveTo>
                <a:cubicBezTo>
                  <a:pt x="4306094" y="695771"/>
                  <a:pt x="4308574" y="698251"/>
                  <a:pt x="4308574" y="703213"/>
                </a:cubicBezTo>
                <a:lnTo>
                  <a:pt x="4301133" y="710654"/>
                </a:lnTo>
                <a:cubicBezTo>
                  <a:pt x="4301133" y="710654"/>
                  <a:pt x="4301133" y="708174"/>
                  <a:pt x="4301133" y="703213"/>
                </a:cubicBezTo>
                <a:close/>
                <a:moveTo>
                  <a:pt x="3623965" y="695771"/>
                </a:moveTo>
                <a:lnTo>
                  <a:pt x="3623965" y="703213"/>
                </a:lnTo>
                <a:lnTo>
                  <a:pt x="3631406" y="695771"/>
                </a:lnTo>
                <a:cubicBezTo>
                  <a:pt x="3631406" y="695771"/>
                  <a:pt x="3628926" y="695771"/>
                  <a:pt x="3623965" y="695771"/>
                </a:cubicBezTo>
                <a:close/>
                <a:moveTo>
                  <a:pt x="4487168" y="688330"/>
                </a:moveTo>
                <a:lnTo>
                  <a:pt x="4479726" y="695771"/>
                </a:lnTo>
                <a:lnTo>
                  <a:pt x="4472285" y="695771"/>
                </a:lnTo>
                <a:cubicBezTo>
                  <a:pt x="4472285" y="690810"/>
                  <a:pt x="4477246" y="688330"/>
                  <a:pt x="4487168" y="688330"/>
                </a:cubicBezTo>
                <a:close/>
                <a:moveTo>
                  <a:pt x="3192364" y="688330"/>
                </a:moveTo>
                <a:cubicBezTo>
                  <a:pt x="3197324" y="688330"/>
                  <a:pt x="3199805" y="688330"/>
                  <a:pt x="3199805" y="688330"/>
                </a:cubicBezTo>
                <a:lnTo>
                  <a:pt x="3199805" y="695771"/>
                </a:lnTo>
                <a:close/>
                <a:moveTo>
                  <a:pt x="4472285" y="680888"/>
                </a:moveTo>
                <a:lnTo>
                  <a:pt x="4487168" y="680888"/>
                </a:lnTo>
                <a:cubicBezTo>
                  <a:pt x="4487168" y="680888"/>
                  <a:pt x="4484688" y="683368"/>
                  <a:pt x="4479726" y="688330"/>
                </a:cubicBezTo>
                <a:cubicBezTo>
                  <a:pt x="4479726" y="688330"/>
                  <a:pt x="4478486" y="688330"/>
                  <a:pt x="4476006" y="688330"/>
                </a:cubicBezTo>
                <a:cubicBezTo>
                  <a:pt x="4473526" y="688330"/>
                  <a:pt x="4472285" y="685850"/>
                  <a:pt x="4472285" y="680888"/>
                </a:cubicBezTo>
                <a:close/>
                <a:moveTo>
                  <a:pt x="4308574" y="680888"/>
                </a:moveTo>
                <a:cubicBezTo>
                  <a:pt x="4308574" y="680888"/>
                  <a:pt x="4306094" y="683368"/>
                  <a:pt x="4301133" y="688330"/>
                </a:cubicBezTo>
                <a:lnTo>
                  <a:pt x="4293691" y="688330"/>
                </a:lnTo>
                <a:cubicBezTo>
                  <a:pt x="4298652" y="683368"/>
                  <a:pt x="4303613" y="680888"/>
                  <a:pt x="4308574" y="680888"/>
                </a:cubicBezTo>
                <a:close/>
                <a:moveTo>
                  <a:pt x="2842617" y="680888"/>
                </a:moveTo>
                <a:cubicBezTo>
                  <a:pt x="2847578" y="680888"/>
                  <a:pt x="2850058" y="680888"/>
                  <a:pt x="2850058" y="680888"/>
                </a:cubicBezTo>
                <a:lnTo>
                  <a:pt x="2850058" y="688330"/>
                </a:lnTo>
                <a:close/>
                <a:moveTo>
                  <a:pt x="4576465" y="673447"/>
                </a:moveTo>
                <a:cubicBezTo>
                  <a:pt x="4576465" y="673447"/>
                  <a:pt x="4578945" y="673447"/>
                  <a:pt x="4583906" y="673447"/>
                </a:cubicBezTo>
                <a:lnTo>
                  <a:pt x="4583906" y="680888"/>
                </a:lnTo>
                <a:cubicBezTo>
                  <a:pt x="4583906" y="680888"/>
                  <a:pt x="4582665" y="680888"/>
                  <a:pt x="4580185" y="680888"/>
                </a:cubicBezTo>
                <a:cubicBezTo>
                  <a:pt x="4577705" y="680888"/>
                  <a:pt x="4573984" y="680888"/>
                  <a:pt x="4569023" y="680888"/>
                </a:cubicBezTo>
                <a:cubicBezTo>
                  <a:pt x="4554140" y="690810"/>
                  <a:pt x="4544219" y="693291"/>
                  <a:pt x="4539258" y="688330"/>
                </a:cubicBezTo>
                <a:cubicBezTo>
                  <a:pt x="4534296" y="683368"/>
                  <a:pt x="4534296" y="679648"/>
                  <a:pt x="4539258" y="677168"/>
                </a:cubicBezTo>
                <a:cubicBezTo>
                  <a:pt x="4544219" y="674688"/>
                  <a:pt x="4550420" y="674688"/>
                  <a:pt x="4557861" y="677168"/>
                </a:cubicBezTo>
                <a:cubicBezTo>
                  <a:pt x="4565302" y="679648"/>
                  <a:pt x="4571503" y="678408"/>
                  <a:pt x="4576465" y="673447"/>
                </a:cubicBezTo>
                <a:close/>
                <a:moveTo>
                  <a:pt x="3192364" y="673447"/>
                </a:moveTo>
                <a:lnTo>
                  <a:pt x="3207246" y="673447"/>
                </a:lnTo>
                <a:lnTo>
                  <a:pt x="3214687" y="673447"/>
                </a:lnTo>
                <a:cubicBezTo>
                  <a:pt x="3214687" y="678408"/>
                  <a:pt x="3212207" y="680888"/>
                  <a:pt x="3207246" y="680888"/>
                </a:cubicBezTo>
                <a:cubicBezTo>
                  <a:pt x="3202285" y="680888"/>
                  <a:pt x="3198565" y="679648"/>
                  <a:pt x="3196084" y="677168"/>
                </a:cubicBezTo>
                <a:cubicBezTo>
                  <a:pt x="3193603" y="674688"/>
                  <a:pt x="3192364" y="673447"/>
                  <a:pt x="3192364" y="673447"/>
                </a:cubicBezTo>
                <a:close/>
                <a:moveTo>
                  <a:pt x="2576122" y="672052"/>
                </a:moveTo>
                <a:cubicBezTo>
                  <a:pt x="2578913" y="671742"/>
                  <a:pt x="2580929" y="672207"/>
                  <a:pt x="2582168" y="673447"/>
                </a:cubicBezTo>
                <a:cubicBezTo>
                  <a:pt x="2582168" y="673447"/>
                  <a:pt x="2580929" y="675927"/>
                  <a:pt x="2578448" y="680888"/>
                </a:cubicBezTo>
                <a:cubicBezTo>
                  <a:pt x="2575967" y="685850"/>
                  <a:pt x="2573486" y="688330"/>
                  <a:pt x="2571006" y="688330"/>
                </a:cubicBezTo>
                <a:cubicBezTo>
                  <a:pt x="2568525" y="688330"/>
                  <a:pt x="2561084" y="693291"/>
                  <a:pt x="2548682" y="703213"/>
                </a:cubicBezTo>
                <a:cubicBezTo>
                  <a:pt x="2536279" y="713134"/>
                  <a:pt x="2520157" y="725537"/>
                  <a:pt x="2500313" y="740420"/>
                </a:cubicBezTo>
                <a:cubicBezTo>
                  <a:pt x="2475508" y="760264"/>
                  <a:pt x="2463106" y="767705"/>
                  <a:pt x="2463106" y="762744"/>
                </a:cubicBezTo>
                <a:cubicBezTo>
                  <a:pt x="2463106" y="757782"/>
                  <a:pt x="2465587" y="752822"/>
                  <a:pt x="2470547" y="747861"/>
                </a:cubicBezTo>
                <a:cubicBezTo>
                  <a:pt x="2475508" y="742900"/>
                  <a:pt x="2477988" y="740420"/>
                  <a:pt x="2477988" y="740420"/>
                </a:cubicBezTo>
                <a:lnTo>
                  <a:pt x="2470547" y="740420"/>
                </a:lnTo>
                <a:lnTo>
                  <a:pt x="2463106" y="747861"/>
                </a:lnTo>
                <a:cubicBezTo>
                  <a:pt x="2463106" y="742900"/>
                  <a:pt x="2466826" y="737939"/>
                  <a:pt x="2474268" y="732978"/>
                </a:cubicBezTo>
                <a:cubicBezTo>
                  <a:pt x="2481709" y="728017"/>
                  <a:pt x="2485430" y="725537"/>
                  <a:pt x="2485430" y="725537"/>
                </a:cubicBezTo>
                <a:cubicBezTo>
                  <a:pt x="2490390" y="725537"/>
                  <a:pt x="2492871" y="725537"/>
                  <a:pt x="2492871" y="725537"/>
                </a:cubicBezTo>
                <a:cubicBezTo>
                  <a:pt x="2492871" y="720575"/>
                  <a:pt x="2495352" y="718095"/>
                  <a:pt x="2500313" y="718095"/>
                </a:cubicBezTo>
                <a:cubicBezTo>
                  <a:pt x="2505273" y="713134"/>
                  <a:pt x="2515196" y="705693"/>
                  <a:pt x="2530078" y="695771"/>
                </a:cubicBezTo>
                <a:cubicBezTo>
                  <a:pt x="2552403" y="680888"/>
                  <a:pt x="2567750" y="672981"/>
                  <a:pt x="2576122" y="672052"/>
                </a:cubicBezTo>
                <a:close/>
                <a:moveTo>
                  <a:pt x="4970859" y="666006"/>
                </a:moveTo>
                <a:lnTo>
                  <a:pt x="4963418" y="673447"/>
                </a:lnTo>
                <a:cubicBezTo>
                  <a:pt x="4968379" y="673447"/>
                  <a:pt x="4973339" y="675927"/>
                  <a:pt x="4978301" y="680888"/>
                </a:cubicBezTo>
                <a:cubicBezTo>
                  <a:pt x="4983262" y="690810"/>
                  <a:pt x="4985742" y="688330"/>
                  <a:pt x="4985742" y="673447"/>
                </a:cubicBezTo>
                <a:cubicBezTo>
                  <a:pt x="4980781" y="668486"/>
                  <a:pt x="4975820" y="666006"/>
                  <a:pt x="4970859" y="666006"/>
                </a:cubicBezTo>
                <a:close/>
                <a:moveTo>
                  <a:pt x="4926211" y="666006"/>
                </a:moveTo>
                <a:lnTo>
                  <a:pt x="4941093" y="673447"/>
                </a:lnTo>
                <a:lnTo>
                  <a:pt x="4941093" y="666006"/>
                </a:lnTo>
                <a:close/>
                <a:moveTo>
                  <a:pt x="4777383" y="666006"/>
                </a:moveTo>
                <a:lnTo>
                  <a:pt x="4769941" y="673447"/>
                </a:lnTo>
                <a:cubicBezTo>
                  <a:pt x="4769941" y="673447"/>
                  <a:pt x="4771182" y="673447"/>
                  <a:pt x="4773662" y="673447"/>
                </a:cubicBezTo>
                <a:cubicBezTo>
                  <a:pt x="4776142" y="673447"/>
                  <a:pt x="4777383" y="670967"/>
                  <a:pt x="4777383" y="666006"/>
                </a:cubicBezTo>
                <a:close/>
                <a:moveTo>
                  <a:pt x="2597051" y="658564"/>
                </a:moveTo>
                <a:lnTo>
                  <a:pt x="2604492" y="658564"/>
                </a:lnTo>
                <a:cubicBezTo>
                  <a:pt x="2604492" y="663525"/>
                  <a:pt x="2603252" y="666006"/>
                  <a:pt x="2600771" y="666006"/>
                </a:cubicBezTo>
                <a:cubicBezTo>
                  <a:pt x="2598291" y="666006"/>
                  <a:pt x="2597051" y="663525"/>
                  <a:pt x="2597051" y="658564"/>
                </a:cubicBezTo>
                <a:close/>
                <a:moveTo>
                  <a:pt x="3275149" y="653913"/>
                </a:moveTo>
                <a:cubicBezTo>
                  <a:pt x="3275769" y="653293"/>
                  <a:pt x="3276699" y="653603"/>
                  <a:pt x="3277939" y="654843"/>
                </a:cubicBezTo>
                <a:cubicBezTo>
                  <a:pt x="3280420" y="657323"/>
                  <a:pt x="3281661" y="658564"/>
                  <a:pt x="3281661" y="658564"/>
                </a:cubicBezTo>
                <a:cubicBezTo>
                  <a:pt x="3281661" y="663525"/>
                  <a:pt x="3277939" y="668486"/>
                  <a:pt x="3270498" y="673447"/>
                </a:cubicBezTo>
                <a:cubicBezTo>
                  <a:pt x="3263057" y="678408"/>
                  <a:pt x="3254375" y="680888"/>
                  <a:pt x="3244454" y="680888"/>
                </a:cubicBezTo>
                <a:cubicBezTo>
                  <a:pt x="3239492" y="680888"/>
                  <a:pt x="3235772" y="680888"/>
                  <a:pt x="3233291" y="680888"/>
                </a:cubicBezTo>
                <a:cubicBezTo>
                  <a:pt x="3230810" y="680888"/>
                  <a:pt x="3229571" y="678408"/>
                  <a:pt x="3229571" y="673447"/>
                </a:cubicBezTo>
                <a:cubicBezTo>
                  <a:pt x="3229571" y="668486"/>
                  <a:pt x="3230810" y="666006"/>
                  <a:pt x="3233291" y="666006"/>
                </a:cubicBezTo>
                <a:cubicBezTo>
                  <a:pt x="3235772" y="666006"/>
                  <a:pt x="3237012" y="666006"/>
                  <a:pt x="3237012" y="666006"/>
                </a:cubicBezTo>
                <a:cubicBezTo>
                  <a:pt x="3241972" y="666006"/>
                  <a:pt x="3245693" y="664765"/>
                  <a:pt x="3248174" y="662285"/>
                </a:cubicBezTo>
                <a:cubicBezTo>
                  <a:pt x="3250654" y="659805"/>
                  <a:pt x="3254375" y="658564"/>
                  <a:pt x="3259336" y="658564"/>
                </a:cubicBezTo>
                <a:cubicBezTo>
                  <a:pt x="3259336" y="658564"/>
                  <a:pt x="3260576" y="658564"/>
                  <a:pt x="3263057" y="658564"/>
                </a:cubicBezTo>
                <a:cubicBezTo>
                  <a:pt x="3265537" y="658564"/>
                  <a:pt x="3269258" y="658564"/>
                  <a:pt x="3274219" y="658564"/>
                </a:cubicBezTo>
                <a:cubicBezTo>
                  <a:pt x="3274219" y="656083"/>
                  <a:pt x="3274529" y="654534"/>
                  <a:pt x="3275149" y="653913"/>
                </a:cubicBezTo>
                <a:close/>
                <a:moveTo>
                  <a:pt x="4368105" y="643681"/>
                </a:moveTo>
                <a:cubicBezTo>
                  <a:pt x="4368105" y="648643"/>
                  <a:pt x="4368105" y="651123"/>
                  <a:pt x="4368105" y="651123"/>
                </a:cubicBezTo>
                <a:cubicBezTo>
                  <a:pt x="4373067" y="651123"/>
                  <a:pt x="4375547" y="648643"/>
                  <a:pt x="4375547" y="643681"/>
                </a:cubicBezTo>
                <a:cubicBezTo>
                  <a:pt x="4370586" y="643681"/>
                  <a:pt x="4368105" y="643681"/>
                  <a:pt x="4368105" y="643681"/>
                </a:cubicBezTo>
                <a:close/>
                <a:moveTo>
                  <a:pt x="3475137" y="643681"/>
                </a:moveTo>
                <a:cubicBezTo>
                  <a:pt x="3475137" y="643681"/>
                  <a:pt x="3477618" y="643681"/>
                  <a:pt x="3482578" y="643681"/>
                </a:cubicBezTo>
                <a:lnTo>
                  <a:pt x="3475137" y="651123"/>
                </a:lnTo>
                <a:cubicBezTo>
                  <a:pt x="3475137" y="651123"/>
                  <a:pt x="3475137" y="649882"/>
                  <a:pt x="3475137" y="647402"/>
                </a:cubicBezTo>
                <a:cubicBezTo>
                  <a:pt x="3475137" y="644922"/>
                  <a:pt x="3475137" y="643681"/>
                  <a:pt x="3475137" y="643681"/>
                </a:cubicBezTo>
                <a:close/>
                <a:moveTo>
                  <a:pt x="3248174" y="643681"/>
                </a:moveTo>
                <a:cubicBezTo>
                  <a:pt x="3250654" y="643681"/>
                  <a:pt x="3251895" y="643681"/>
                  <a:pt x="3251895" y="643681"/>
                </a:cubicBezTo>
                <a:lnTo>
                  <a:pt x="3244454" y="651123"/>
                </a:lnTo>
                <a:lnTo>
                  <a:pt x="3237012" y="651123"/>
                </a:lnTo>
                <a:cubicBezTo>
                  <a:pt x="3241972" y="646161"/>
                  <a:pt x="3245693" y="643681"/>
                  <a:pt x="3248174" y="643681"/>
                </a:cubicBezTo>
                <a:close/>
                <a:moveTo>
                  <a:pt x="4747617" y="636240"/>
                </a:moveTo>
                <a:cubicBezTo>
                  <a:pt x="4737695" y="636240"/>
                  <a:pt x="4732734" y="637481"/>
                  <a:pt x="4732734" y="639961"/>
                </a:cubicBezTo>
                <a:cubicBezTo>
                  <a:pt x="4732734" y="642441"/>
                  <a:pt x="4730254" y="643681"/>
                  <a:pt x="4725293" y="643681"/>
                </a:cubicBezTo>
                <a:cubicBezTo>
                  <a:pt x="4725293" y="643681"/>
                  <a:pt x="4725293" y="646161"/>
                  <a:pt x="4725293" y="651123"/>
                </a:cubicBezTo>
                <a:lnTo>
                  <a:pt x="4755058" y="651123"/>
                </a:lnTo>
                <a:cubicBezTo>
                  <a:pt x="4769941" y="651123"/>
                  <a:pt x="4779863" y="648643"/>
                  <a:pt x="4784824" y="643681"/>
                </a:cubicBezTo>
                <a:lnTo>
                  <a:pt x="4777383" y="636240"/>
                </a:lnTo>
                <a:cubicBezTo>
                  <a:pt x="4777383" y="641201"/>
                  <a:pt x="4774902" y="641201"/>
                  <a:pt x="4769941" y="636240"/>
                </a:cubicBezTo>
                <a:cubicBezTo>
                  <a:pt x="4764980" y="636240"/>
                  <a:pt x="4757538" y="636240"/>
                  <a:pt x="4747617" y="636240"/>
                </a:cubicBezTo>
                <a:close/>
                <a:moveTo>
                  <a:pt x="4688086" y="636240"/>
                </a:moveTo>
                <a:lnTo>
                  <a:pt x="4680645" y="643682"/>
                </a:lnTo>
                <a:lnTo>
                  <a:pt x="4680644" y="643681"/>
                </a:lnTo>
                <a:lnTo>
                  <a:pt x="4680644" y="643682"/>
                </a:lnTo>
                <a:lnTo>
                  <a:pt x="4673203" y="651123"/>
                </a:lnTo>
                <a:lnTo>
                  <a:pt x="4680644" y="651123"/>
                </a:lnTo>
                <a:lnTo>
                  <a:pt x="4680644" y="643682"/>
                </a:lnTo>
                <a:lnTo>
                  <a:pt x="4680645" y="643682"/>
                </a:lnTo>
                <a:lnTo>
                  <a:pt x="4688086" y="651123"/>
                </a:lnTo>
                <a:lnTo>
                  <a:pt x="4717851" y="643681"/>
                </a:lnTo>
                <a:cubicBezTo>
                  <a:pt x="4722813" y="638720"/>
                  <a:pt x="4720331" y="636240"/>
                  <a:pt x="4710410" y="636240"/>
                </a:cubicBezTo>
                <a:close/>
                <a:moveTo>
                  <a:pt x="5915918" y="628798"/>
                </a:moveTo>
                <a:lnTo>
                  <a:pt x="5938242" y="628798"/>
                </a:lnTo>
                <a:cubicBezTo>
                  <a:pt x="5938242" y="628798"/>
                  <a:pt x="5943203" y="631279"/>
                  <a:pt x="5953125" y="636240"/>
                </a:cubicBezTo>
                <a:lnTo>
                  <a:pt x="5975449" y="658564"/>
                </a:lnTo>
                <a:cubicBezTo>
                  <a:pt x="5975449" y="658564"/>
                  <a:pt x="5965527" y="654843"/>
                  <a:pt x="5945683" y="647402"/>
                </a:cubicBezTo>
                <a:cubicBezTo>
                  <a:pt x="5925839" y="639961"/>
                  <a:pt x="5915918" y="633760"/>
                  <a:pt x="5915918" y="628798"/>
                </a:cubicBezTo>
                <a:close/>
                <a:moveTo>
                  <a:pt x="5848945" y="628798"/>
                </a:moveTo>
                <a:cubicBezTo>
                  <a:pt x="5848945" y="633760"/>
                  <a:pt x="5851425" y="636240"/>
                  <a:pt x="5856386" y="636240"/>
                </a:cubicBezTo>
                <a:lnTo>
                  <a:pt x="5856386" y="628798"/>
                </a:lnTo>
                <a:cubicBezTo>
                  <a:pt x="5856386" y="628798"/>
                  <a:pt x="5853906" y="628798"/>
                  <a:pt x="5848945" y="628798"/>
                </a:cubicBezTo>
                <a:close/>
                <a:moveTo>
                  <a:pt x="4509492" y="628798"/>
                </a:moveTo>
                <a:lnTo>
                  <a:pt x="4502051" y="643681"/>
                </a:lnTo>
                <a:cubicBezTo>
                  <a:pt x="4497090" y="643681"/>
                  <a:pt x="4494609" y="641201"/>
                  <a:pt x="4494609" y="636240"/>
                </a:cubicBezTo>
                <a:cubicBezTo>
                  <a:pt x="4494609" y="631279"/>
                  <a:pt x="4484688" y="631279"/>
                  <a:pt x="4464843" y="636240"/>
                </a:cubicBezTo>
                <a:cubicBezTo>
                  <a:pt x="4449961" y="636240"/>
                  <a:pt x="4442519" y="638720"/>
                  <a:pt x="4442519" y="643681"/>
                </a:cubicBezTo>
                <a:cubicBezTo>
                  <a:pt x="4462363" y="643681"/>
                  <a:pt x="4459883" y="646161"/>
                  <a:pt x="4435078" y="651123"/>
                </a:cubicBezTo>
                <a:cubicBezTo>
                  <a:pt x="4410274" y="656084"/>
                  <a:pt x="4382988" y="658564"/>
                  <a:pt x="4353223" y="658564"/>
                </a:cubicBezTo>
                <a:cubicBezTo>
                  <a:pt x="4343301" y="658564"/>
                  <a:pt x="4334619" y="658564"/>
                  <a:pt x="4327178" y="658564"/>
                </a:cubicBezTo>
                <a:cubicBezTo>
                  <a:pt x="4319736" y="658564"/>
                  <a:pt x="4313535" y="659805"/>
                  <a:pt x="4308574" y="662285"/>
                </a:cubicBezTo>
                <a:cubicBezTo>
                  <a:pt x="4303613" y="664765"/>
                  <a:pt x="4299893" y="666006"/>
                  <a:pt x="4297412" y="666006"/>
                </a:cubicBezTo>
                <a:cubicBezTo>
                  <a:pt x="4294932" y="666006"/>
                  <a:pt x="4291211" y="667246"/>
                  <a:pt x="4286250" y="669726"/>
                </a:cubicBezTo>
                <a:cubicBezTo>
                  <a:pt x="4281289" y="672206"/>
                  <a:pt x="4276329" y="673447"/>
                  <a:pt x="4271367" y="673447"/>
                </a:cubicBezTo>
                <a:lnTo>
                  <a:pt x="4241602" y="673447"/>
                </a:lnTo>
                <a:cubicBezTo>
                  <a:pt x="4241602" y="678408"/>
                  <a:pt x="4239122" y="678408"/>
                  <a:pt x="4234160" y="673447"/>
                </a:cubicBezTo>
                <a:cubicBezTo>
                  <a:pt x="4234160" y="673447"/>
                  <a:pt x="4226719" y="673447"/>
                  <a:pt x="4211836" y="673447"/>
                </a:cubicBezTo>
                <a:cubicBezTo>
                  <a:pt x="4196953" y="673447"/>
                  <a:pt x="4189512" y="673447"/>
                  <a:pt x="4189512" y="673447"/>
                </a:cubicBezTo>
                <a:lnTo>
                  <a:pt x="4152305" y="680888"/>
                </a:lnTo>
                <a:cubicBezTo>
                  <a:pt x="4132461" y="680888"/>
                  <a:pt x="4122539" y="680888"/>
                  <a:pt x="4122539" y="680888"/>
                </a:cubicBezTo>
                <a:cubicBezTo>
                  <a:pt x="4122539" y="675927"/>
                  <a:pt x="4126260" y="673447"/>
                  <a:pt x="4133701" y="673447"/>
                </a:cubicBezTo>
                <a:cubicBezTo>
                  <a:pt x="4141143" y="673447"/>
                  <a:pt x="4152305" y="673447"/>
                  <a:pt x="4167188" y="673447"/>
                </a:cubicBezTo>
                <a:lnTo>
                  <a:pt x="4174629" y="658564"/>
                </a:lnTo>
                <a:cubicBezTo>
                  <a:pt x="4174629" y="658564"/>
                  <a:pt x="4174629" y="656084"/>
                  <a:pt x="4174629" y="651123"/>
                </a:cubicBezTo>
                <a:lnTo>
                  <a:pt x="4122539" y="658564"/>
                </a:lnTo>
                <a:cubicBezTo>
                  <a:pt x="4112617" y="663525"/>
                  <a:pt x="4101455" y="667246"/>
                  <a:pt x="4089053" y="669726"/>
                </a:cubicBezTo>
                <a:cubicBezTo>
                  <a:pt x="4076650" y="672206"/>
                  <a:pt x="4070449" y="675927"/>
                  <a:pt x="4070449" y="680888"/>
                </a:cubicBezTo>
                <a:lnTo>
                  <a:pt x="4033242" y="695771"/>
                </a:lnTo>
                <a:lnTo>
                  <a:pt x="4055566" y="695771"/>
                </a:lnTo>
                <a:cubicBezTo>
                  <a:pt x="4060527" y="690810"/>
                  <a:pt x="4065489" y="688330"/>
                  <a:pt x="4070449" y="688330"/>
                </a:cubicBezTo>
                <a:cubicBezTo>
                  <a:pt x="4070449" y="693291"/>
                  <a:pt x="4072930" y="695771"/>
                  <a:pt x="4077891" y="695771"/>
                </a:cubicBezTo>
                <a:cubicBezTo>
                  <a:pt x="4082852" y="695771"/>
                  <a:pt x="4087812" y="693291"/>
                  <a:pt x="4092773" y="688330"/>
                </a:cubicBezTo>
                <a:lnTo>
                  <a:pt x="4103936" y="688330"/>
                </a:lnTo>
                <a:cubicBezTo>
                  <a:pt x="4101455" y="688330"/>
                  <a:pt x="4097735" y="690810"/>
                  <a:pt x="4092773" y="695771"/>
                </a:cubicBezTo>
                <a:cubicBezTo>
                  <a:pt x="4092773" y="700732"/>
                  <a:pt x="4091534" y="703213"/>
                  <a:pt x="4089053" y="703213"/>
                </a:cubicBezTo>
                <a:cubicBezTo>
                  <a:pt x="4086572" y="703213"/>
                  <a:pt x="4085332" y="703213"/>
                  <a:pt x="4085332" y="703213"/>
                </a:cubicBezTo>
                <a:cubicBezTo>
                  <a:pt x="4075410" y="698251"/>
                  <a:pt x="4071690" y="698251"/>
                  <a:pt x="4074170" y="703213"/>
                </a:cubicBezTo>
                <a:cubicBezTo>
                  <a:pt x="4076650" y="708174"/>
                  <a:pt x="4075410" y="710654"/>
                  <a:pt x="4070449" y="710654"/>
                </a:cubicBezTo>
                <a:lnTo>
                  <a:pt x="4063008" y="703213"/>
                </a:lnTo>
                <a:lnTo>
                  <a:pt x="4048125" y="718095"/>
                </a:lnTo>
                <a:lnTo>
                  <a:pt x="4018359" y="703213"/>
                </a:lnTo>
                <a:cubicBezTo>
                  <a:pt x="4018359" y="698251"/>
                  <a:pt x="4017120" y="694531"/>
                  <a:pt x="4014639" y="692050"/>
                </a:cubicBezTo>
                <a:cubicBezTo>
                  <a:pt x="4012158" y="689570"/>
                  <a:pt x="4010918" y="688330"/>
                  <a:pt x="4010918" y="688330"/>
                </a:cubicBezTo>
                <a:cubicBezTo>
                  <a:pt x="4005957" y="688330"/>
                  <a:pt x="3993555" y="693291"/>
                  <a:pt x="3973711" y="703213"/>
                </a:cubicBezTo>
                <a:cubicBezTo>
                  <a:pt x="3953867" y="713134"/>
                  <a:pt x="3941465" y="720575"/>
                  <a:pt x="3936504" y="725537"/>
                </a:cubicBezTo>
                <a:lnTo>
                  <a:pt x="3943945" y="725537"/>
                </a:lnTo>
                <a:cubicBezTo>
                  <a:pt x="3948906" y="725537"/>
                  <a:pt x="3956348" y="724296"/>
                  <a:pt x="3966270" y="721816"/>
                </a:cubicBezTo>
                <a:cubicBezTo>
                  <a:pt x="3976192" y="719336"/>
                  <a:pt x="3981152" y="720575"/>
                  <a:pt x="3981152" y="725537"/>
                </a:cubicBezTo>
                <a:cubicBezTo>
                  <a:pt x="3981152" y="740420"/>
                  <a:pt x="3976192" y="742900"/>
                  <a:pt x="3966270" y="732978"/>
                </a:cubicBezTo>
                <a:cubicBezTo>
                  <a:pt x="3966270" y="737939"/>
                  <a:pt x="3953867" y="744140"/>
                  <a:pt x="3929063" y="751582"/>
                </a:cubicBezTo>
                <a:cubicBezTo>
                  <a:pt x="3904258" y="759023"/>
                  <a:pt x="3890615" y="763984"/>
                  <a:pt x="3888135" y="766464"/>
                </a:cubicBezTo>
                <a:cubicBezTo>
                  <a:pt x="3885654" y="768945"/>
                  <a:pt x="3880693" y="767705"/>
                  <a:pt x="3873252" y="762744"/>
                </a:cubicBezTo>
                <a:cubicBezTo>
                  <a:pt x="3865811" y="757782"/>
                  <a:pt x="3858370" y="757782"/>
                  <a:pt x="3850928" y="762744"/>
                </a:cubicBezTo>
                <a:cubicBezTo>
                  <a:pt x="3843487" y="767705"/>
                  <a:pt x="3839766" y="767705"/>
                  <a:pt x="3839766" y="762744"/>
                </a:cubicBezTo>
                <a:lnTo>
                  <a:pt x="3839766" y="755302"/>
                </a:lnTo>
                <a:lnTo>
                  <a:pt x="3839766" y="747861"/>
                </a:lnTo>
                <a:cubicBezTo>
                  <a:pt x="3839766" y="747861"/>
                  <a:pt x="3834805" y="747861"/>
                  <a:pt x="3824883" y="747861"/>
                </a:cubicBezTo>
                <a:lnTo>
                  <a:pt x="3824883" y="762744"/>
                </a:lnTo>
                <a:cubicBezTo>
                  <a:pt x="3824883" y="767705"/>
                  <a:pt x="3824883" y="772665"/>
                  <a:pt x="3824883" y="777627"/>
                </a:cubicBezTo>
                <a:lnTo>
                  <a:pt x="3824883" y="785068"/>
                </a:lnTo>
                <a:lnTo>
                  <a:pt x="3817441" y="792509"/>
                </a:lnTo>
                <a:cubicBezTo>
                  <a:pt x="3812480" y="797471"/>
                  <a:pt x="3805039" y="797471"/>
                  <a:pt x="3795118" y="792509"/>
                </a:cubicBezTo>
                <a:cubicBezTo>
                  <a:pt x="3785195" y="792509"/>
                  <a:pt x="3778994" y="792509"/>
                  <a:pt x="3776514" y="792509"/>
                </a:cubicBezTo>
                <a:cubicBezTo>
                  <a:pt x="3774033" y="792509"/>
                  <a:pt x="3770313" y="794989"/>
                  <a:pt x="3765352" y="799951"/>
                </a:cubicBezTo>
                <a:cubicBezTo>
                  <a:pt x="3760391" y="804912"/>
                  <a:pt x="3756670" y="804912"/>
                  <a:pt x="3754190" y="799951"/>
                </a:cubicBezTo>
                <a:cubicBezTo>
                  <a:pt x="3751710" y="794989"/>
                  <a:pt x="3747988" y="793750"/>
                  <a:pt x="3743028" y="796230"/>
                </a:cubicBezTo>
                <a:cubicBezTo>
                  <a:pt x="3738066" y="798710"/>
                  <a:pt x="3733106" y="798710"/>
                  <a:pt x="3728145" y="796230"/>
                </a:cubicBezTo>
                <a:cubicBezTo>
                  <a:pt x="3723183" y="793750"/>
                  <a:pt x="3724424" y="791269"/>
                  <a:pt x="3731865" y="788789"/>
                </a:cubicBezTo>
                <a:cubicBezTo>
                  <a:pt x="3739307" y="786309"/>
                  <a:pt x="3743028" y="785068"/>
                  <a:pt x="3743028" y="785068"/>
                </a:cubicBezTo>
                <a:lnTo>
                  <a:pt x="3750469" y="785068"/>
                </a:lnTo>
                <a:cubicBezTo>
                  <a:pt x="3750469" y="775147"/>
                  <a:pt x="3735586" y="777627"/>
                  <a:pt x="3705820" y="792509"/>
                </a:cubicBezTo>
                <a:lnTo>
                  <a:pt x="3676055" y="799951"/>
                </a:lnTo>
                <a:lnTo>
                  <a:pt x="3661172" y="807392"/>
                </a:lnTo>
                <a:lnTo>
                  <a:pt x="3653731" y="814834"/>
                </a:lnTo>
                <a:lnTo>
                  <a:pt x="3638848" y="814834"/>
                </a:lnTo>
                <a:cubicBezTo>
                  <a:pt x="3638848" y="814834"/>
                  <a:pt x="3633887" y="814834"/>
                  <a:pt x="3623965" y="814834"/>
                </a:cubicBezTo>
                <a:cubicBezTo>
                  <a:pt x="3614043" y="819795"/>
                  <a:pt x="3609082" y="824755"/>
                  <a:pt x="3609082" y="829716"/>
                </a:cubicBezTo>
                <a:cubicBezTo>
                  <a:pt x="3609082" y="829716"/>
                  <a:pt x="3609082" y="832197"/>
                  <a:pt x="3609082" y="837158"/>
                </a:cubicBezTo>
                <a:lnTo>
                  <a:pt x="3594199" y="837158"/>
                </a:lnTo>
                <a:lnTo>
                  <a:pt x="3594199" y="829716"/>
                </a:lnTo>
                <a:cubicBezTo>
                  <a:pt x="3594199" y="824755"/>
                  <a:pt x="3591719" y="823516"/>
                  <a:pt x="3586758" y="825996"/>
                </a:cubicBezTo>
                <a:cubicBezTo>
                  <a:pt x="3581797" y="828476"/>
                  <a:pt x="3574355" y="832197"/>
                  <a:pt x="3564434" y="837158"/>
                </a:cubicBezTo>
                <a:cubicBezTo>
                  <a:pt x="3564434" y="837158"/>
                  <a:pt x="3561953" y="837158"/>
                  <a:pt x="3556992" y="837158"/>
                </a:cubicBezTo>
                <a:cubicBezTo>
                  <a:pt x="3552031" y="837158"/>
                  <a:pt x="3549551" y="839638"/>
                  <a:pt x="3549551" y="844599"/>
                </a:cubicBezTo>
                <a:lnTo>
                  <a:pt x="3534668" y="844599"/>
                </a:lnTo>
                <a:cubicBezTo>
                  <a:pt x="3534668" y="844599"/>
                  <a:pt x="3530947" y="845840"/>
                  <a:pt x="3523507" y="848320"/>
                </a:cubicBezTo>
                <a:cubicBezTo>
                  <a:pt x="3516064" y="850800"/>
                  <a:pt x="3509863" y="853281"/>
                  <a:pt x="3504902" y="855761"/>
                </a:cubicBezTo>
                <a:cubicBezTo>
                  <a:pt x="3499941" y="858241"/>
                  <a:pt x="3493740" y="860723"/>
                  <a:pt x="3486299" y="863203"/>
                </a:cubicBezTo>
                <a:cubicBezTo>
                  <a:pt x="3478857" y="865683"/>
                  <a:pt x="3475137" y="869404"/>
                  <a:pt x="3475137" y="874365"/>
                </a:cubicBezTo>
                <a:lnTo>
                  <a:pt x="3445371" y="881806"/>
                </a:lnTo>
                <a:cubicBezTo>
                  <a:pt x="3435449" y="891728"/>
                  <a:pt x="3428008" y="894209"/>
                  <a:pt x="3423048" y="889248"/>
                </a:cubicBezTo>
                <a:cubicBezTo>
                  <a:pt x="3418086" y="889248"/>
                  <a:pt x="3415605" y="891728"/>
                  <a:pt x="3415605" y="896689"/>
                </a:cubicBezTo>
                <a:cubicBezTo>
                  <a:pt x="3415605" y="896689"/>
                  <a:pt x="3413125" y="896689"/>
                  <a:pt x="3408165" y="896689"/>
                </a:cubicBezTo>
                <a:cubicBezTo>
                  <a:pt x="3393281" y="896689"/>
                  <a:pt x="3385840" y="904131"/>
                  <a:pt x="3385840" y="919013"/>
                </a:cubicBezTo>
                <a:cubicBezTo>
                  <a:pt x="3385840" y="919013"/>
                  <a:pt x="3387080" y="919013"/>
                  <a:pt x="3389560" y="919013"/>
                </a:cubicBezTo>
                <a:cubicBezTo>
                  <a:pt x="3392041" y="919013"/>
                  <a:pt x="3395762" y="919013"/>
                  <a:pt x="3400723" y="919013"/>
                </a:cubicBezTo>
                <a:lnTo>
                  <a:pt x="3393281" y="926455"/>
                </a:lnTo>
                <a:cubicBezTo>
                  <a:pt x="3383359" y="931416"/>
                  <a:pt x="3373438" y="936376"/>
                  <a:pt x="3363516" y="941338"/>
                </a:cubicBezTo>
                <a:cubicBezTo>
                  <a:pt x="3338711" y="951259"/>
                  <a:pt x="3326308" y="953740"/>
                  <a:pt x="3326308" y="948779"/>
                </a:cubicBezTo>
                <a:lnTo>
                  <a:pt x="3348633" y="941338"/>
                </a:lnTo>
                <a:lnTo>
                  <a:pt x="3378398" y="919013"/>
                </a:lnTo>
                <a:cubicBezTo>
                  <a:pt x="3378398" y="914052"/>
                  <a:pt x="3373438" y="914052"/>
                  <a:pt x="3363516" y="919013"/>
                </a:cubicBezTo>
                <a:cubicBezTo>
                  <a:pt x="3358555" y="919013"/>
                  <a:pt x="3353594" y="920254"/>
                  <a:pt x="3348633" y="922734"/>
                </a:cubicBezTo>
                <a:cubicBezTo>
                  <a:pt x="3343672" y="925214"/>
                  <a:pt x="3341191" y="926455"/>
                  <a:pt x="3341191" y="926455"/>
                </a:cubicBezTo>
                <a:cubicBezTo>
                  <a:pt x="3336231" y="936376"/>
                  <a:pt x="3321348" y="943818"/>
                  <a:pt x="3296543" y="948779"/>
                </a:cubicBezTo>
                <a:cubicBezTo>
                  <a:pt x="3291582" y="948779"/>
                  <a:pt x="3287861" y="948779"/>
                  <a:pt x="3285381" y="948779"/>
                </a:cubicBezTo>
                <a:cubicBezTo>
                  <a:pt x="3282900" y="948779"/>
                  <a:pt x="3281661" y="948779"/>
                  <a:pt x="3281661" y="948779"/>
                </a:cubicBezTo>
                <a:lnTo>
                  <a:pt x="3244454" y="978545"/>
                </a:lnTo>
                <a:lnTo>
                  <a:pt x="3207246" y="985986"/>
                </a:lnTo>
                <a:lnTo>
                  <a:pt x="3192364" y="985986"/>
                </a:lnTo>
                <a:lnTo>
                  <a:pt x="3177481" y="985986"/>
                </a:lnTo>
                <a:cubicBezTo>
                  <a:pt x="3177481" y="985986"/>
                  <a:pt x="3178720" y="984745"/>
                  <a:pt x="3181201" y="982265"/>
                </a:cubicBezTo>
                <a:cubicBezTo>
                  <a:pt x="3183682" y="979785"/>
                  <a:pt x="3187402" y="978545"/>
                  <a:pt x="3192364" y="978545"/>
                </a:cubicBezTo>
                <a:cubicBezTo>
                  <a:pt x="3197324" y="978545"/>
                  <a:pt x="3199805" y="976064"/>
                  <a:pt x="3199805" y="971103"/>
                </a:cubicBezTo>
                <a:cubicBezTo>
                  <a:pt x="3199805" y="966142"/>
                  <a:pt x="3207246" y="961182"/>
                  <a:pt x="3222129" y="956220"/>
                </a:cubicBezTo>
                <a:cubicBezTo>
                  <a:pt x="3237012" y="951259"/>
                  <a:pt x="3246934" y="948779"/>
                  <a:pt x="3251895" y="948779"/>
                </a:cubicBezTo>
                <a:cubicBezTo>
                  <a:pt x="3256855" y="948779"/>
                  <a:pt x="3259336" y="946299"/>
                  <a:pt x="3259336" y="941338"/>
                </a:cubicBezTo>
                <a:cubicBezTo>
                  <a:pt x="3259336" y="936376"/>
                  <a:pt x="3261817" y="933896"/>
                  <a:pt x="3266777" y="933896"/>
                </a:cubicBezTo>
                <a:cubicBezTo>
                  <a:pt x="3271738" y="933896"/>
                  <a:pt x="3275459" y="933896"/>
                  <a:pt x="3277939" y="933896"/>
                </a:cubicBezTo>
                <a:cubicBezTo>
                  <a:pt x="3280420" y="933896"/>
                  <a:pt x="3281661" y="931416"/>
                  <a:pt x="3281661" y="926455"/>
                </a:cubicBezTo>
                <a:cubicBezTo>
                  <a:pt x="3286621" y="921493"/>
                  <a:pt x="3291582" y="920254"/>
                  <a:pt x="3296543" y="922734"/>
                </a:cubicBezTo>
                <a:cubicBezTo>
                  <a:pt x="3301504" y="925214"/>
                  <a:pt x="3303984" y="923975"/>
                  <a:pt x="3303984" y="919013"/>
                </a:cubicBezTo>
                <a:lnTo>
                  <a:pt x="3296543" y="911572"/>
                </a:lnTo>
                <a:cubicBezTo>
                  <a:pt x="3291582" y="916533"/>
                  <a:pt x="3286621" y="916533"/>
                  <a:pt x="3281661" y="911572"/>
                </a:cubicBezTo>
                <a:cubicBezTo>
                  <a:pt x="3276699" y="911572"/>
                  <a:pt x="3274219" y="912813"/>
                  <a:pt x="3274219" y="915293"/>
                </a:cubicBezTo>
                <a:cubicBezTo>
                  <a:pt x="3274219" y="917773"/>
                  <a:pt x="3271738" y="919013"/>
                  <a:pt x="3266777" y="919013"/>
                </a:cubicBezTo>
                <a:cubicBezTo>
                  <a:pt x="3266777" y="923975"/>
                  <a:pt x="3263057" y="926455"/>
                  <a:pt x="3255616" y="926455"/>
                </a:cubicBezTo>
                <a:cubicBezTo>
                  <a:pt x="3248174" y="926455"/>
                  <a:pt x="3239492" y="927695"/>
                  <a:pt x="3229571" y="930175"/>
                </a:cubicBezTo>
                <a:cubicBezTo>
                  <a:pt x="3219648" y="932656"/>
                  <a:pt x="3212207" y="933896"/>
                  <a:pt x="3207246" y="933896"/>
                </a:cubicBezTo>
                <a:lnTo>
                  <a:pt x="3192364" y="941338"/>
                </a:lnTo>
                <a:lnTo>
                  <a:pt x="3184922" y="941338"/>
                </a:lnTo>
                <a:lnTo>
                  <a:pt x="3177481" y="941338"/>
                </a:lnTo>
                <a:lnTo>
                  <a:pt x="3170039" y="948779"/>
                </a:lnTo>
                <a:cubicBezTo>
                  <a:pt x="3160117" y="948779"/>
                  <a:pt x="3155156" y="951259"/>
                  <a:pt x="3155156" y="956220"/>
                </a:cubicBezTo>
                <a:lnTo>
                  <a:pt x="3132832" y="971103"/>
                </a:lnTo>
                <a:cubicBezTo>
                  <a:pt x="3117949" y="976064"/>
                  <a:pt x="3109268" y="981025"/>
                  <a:pt x="3106787" y="985986"/>
                </a:cubicBezTo>
                <a:cubicBezTo>
                  <a:pt x="3104306" y="990947"/>
                  <a:pt x="3103067" y="993427"/>
                  <a:pt x="3103067" y="993427"/>
                </a:cubicBezTo>
                <a:cubicBezTo>
                  <a:pt x="3093144" y="988466"/>
                  <a:pt x="3075781" y="995907"/>
                  <a:pt x="3050977" y="1015752"/>
                </a:cubicBezTo>
                <a:cubicBezTo>
                  <a:pt x="3046016" y="1020713"/>
                  <a:pt x="3043535" y="1023193"/>
                  <a:pt x="3043535" y="1023193"/>
                </a:cubicBezTo>
                <a:lnTo>
                  <a:pt x="3028652" y="1030634"/>
                </a:lnTo>
                <a:cubicBezTo>
                  <a:pt x="3023692" y="1040556"/>
                  <a:pt x="3018730" y="1045517"/>
                  <a:pt x="3013770" y="1045517"/>
                </a:cubicBezTo>
                <a:cubicBezTo>
                  <a:pt x="3008809" y="1045517"/>
                  <a:pt x="3003847" y="1045517"/>
                  <a:pt x="2998887" y="1045517"/>
                </a:cubicBezTo>
                <a:cubicBezTo>
                  <a:pt x="2998887" y="1040556"/>
                  <a:pt x="2996407" y="1038076"/>
                  <a:pt x="2991445" y="1038076"/>
                </a:cubicBezTo>
                <a:lnTo>
                  <a:pt x="2991445" y="1023193"/>
                </a:lnTo>
                <a:cubicBezTo>
                  <a:pt x="2986484" y="1018232"/>
                  <a:pt x="2991445" y="1013272"/>
                  <a:pt x="3006328" y="1008310"/>
                </a:cubicBezTo>
                <a:cubicBezTo>
                  <a:pt x="3016251" y="1003349"/>
                  <a:pt x="3023692" y="999628"/>
                  <a:pt x="3028652" y="997148"/>
                </a:cubicBezTo>
                <a:cubicBezTo>
                  <a:pt x="3033614" y="994668"/>
                  <a:pt x="3036094" y="990947"/>
                  <a:pt x="3036094" y="985986"/>
                </a:cubicBezTo>
                <a:cubicBezTo>
                  <a:pt x="3036094" y="985986"/>
                  <a:pt x="3037334" y="985986"/>
                  <a:pt x="3039814" y="985986"/>
                </a:cubicBezTo>
                <a:cubicBezTo>
                  <a:pt x="3042296" y="985986"/>
                  <a:pt x="3048496" y="983506"/>
                  <a:pt x="3058418" y="978545"/>
                </a:cubicBezTo>
                <a:cubicBezTo>
                  <a:pt x="3063379" y="973583"/>
                  <a:pt x="3068341" y="971103"/>
                  <a:pt x="3073301" y="971103"/>
                </a:cubicBezTo>
                <a:cubicBezTo>
                  <a:pt x="3078261" y="971103"/>
                  <a:pt x="3080742" y="971103"/>
                  <a:pt x="3080742" y="971103"/>
                </a:cubicBezTo>
                <a:cubicBezTo>
                  <a:pt x="3080742" y="971103"/>
                  <a:pt x="3081982" y="969863"/>
                  <a:pt x="3084463" y="967382"/>
                </a:cubicBezTo>
                <a:cubicBezTo>
                  <a:pt x="3086943" y="964902"/>
                  <a:pt x="3088184" y="963662"/>
                  <a:pt x="3088184" y="963662"/>
                </a:cubicBezTo>
                <a:lnTo>
                  <a:pt x="3095625" y="956220"/>
                </a:lnTo>
                <a:cubicBezTo>
                  <a:pt x="3100586" y="951259"/>
                  <a:pt x="3105548" y="948779"/>
                  <a:pt x="3110508" y="948779"/>
                </a:cubicBezTo>
                <a:cubicBezTo>
                  <a:pt x="3110508" y="943818"/>
                  <a:pt x="3098106" y="946299"/>
                  <a:pt x="3073301" y="956220"/>
                </a:cubicBezTo>
                <a:cubicBezTo>
                  <a:pt x="3058418" y="966142"/>
                  <a:pt x="3046016" y="973583"/>
                  <a:pt x="3036094" y="978545"/>
                </a:cubicBezTo>
                <a:cubicBezTo>
                  <a:pt x="3026172" y="983506"/>
                  <a:pt x="3011289" y="993427"/>
                  <a:pt x="2991445" y="1008310"/>
                </a:cubicBezTo>
                <a:lnTo>
                  <a:pt x="2961680" y="1015752"/>
                </a:lnTo>
                <a:lnTo>
                  <a:pt x="2954238" y="1023193"/>
                </a:lnTo>
                <a:cubicBezTo>
                  <a:pt x="2949277" y="1028154"/>
                  <a:pt x="2944317" y="1030634"/>
                  <a:pt x="2939355" y="1030634"/>
                </a:cubicBezTo>
                <a:cubicBezTo>
                  <a:pt x="2934395" y="1030634"/>
                  <a:pt x="2929433" y="1033114"/>
                  <a:pt x="2924473" y="1038076"/>
                </a:cubicBezTo>
                <a:cubicBezTo>
                  <a:pt x="2919512" y="1043037"/>
                  <a:pt x="2917031" y="1045517"/>
                  <a:pt x="2917031" y="1045517"/>
                </a:cubicBezTo>
                <a:lnTo>
                  <a:pt x="2909590" y="1045517"/>
                </a:lnTo>
                <a:cubicBezTo>
                  <a:pt x="2909590" y="1045517"/>
                  <a:pt x="2909590" y="1047997"/>
                  <a:pt x="2909590" y="1052959"/>
                </a:cubicBezTo>
                <a:lnTo>
                  <a:pt x="2887266" y="1067841"/>
                </a:lnTo>
                <a:lnTo>
                  <a:pt x="2894707" y="1067841"/>
                </a:lnTo>
                <a:cubicBezTo>
                  <a:pt x="2899668" y="1067841"/>
                  <a:pt x="2902148" y="1070322"/>
                  <a:pt x="2902148" y="1075283"/>
                </a:cubicBezTo>
                <a:lnTo>
                  <a:pt x="2909590" y="1075283"/>
                </a:lnTo>
                <a:cubicBezTo>
                  <a:pt x="2909590" y="1075283"/>
                  <a:pt x="2910830" y="1074042"/>
                  <a:pt x="2913310" y="1071562"/>
                </a:cubicBezTo>
                <a:cubicBezTo>
                  <a:pt x="2915792" y="1069082"/>
                  <a:pt x="2917031" y="1067841"/>
                  <a:pt x="2917031" y="1067841"/>
                </a:cubicBezTo>
                <a:lnTo>
                  <a:pt x="2946797" y="1052959"/>
                </a:lnTo>
                <a:lnTo>
                  <a:pt x="2976562" y="1038076"/>
                </a:lnTo>
                <a:lnTo>
                  <a:pt x="2961680" y="1052959"/>
                </a:lnTo>
                <a:cubicBezTo>
                  <a:pt x="2956719" y="1052959"/>
                  <a:pt x="2951758" y="1055439"/>
                  <a:pt x="2946797" y="1060400"/>
                </a:cubicBezTo>
                <a:lnTo>
                  <a:pt x="2946797" y="1067841"/>
                </a:lnTo>
                <a:lnTo>
                  <a:pt x="2939355" y="1060400"/>
                </a:lnTo>
                <a:cubicBezTo>
                  <a:pt x="2934395" y="1065361"/>
                  <a:pt x="2933154" y="1069082"/>
                  <a:pt x="2935635" y="1071562"/>
                </a:cubicBezTo>
                <a:cubicBezTo>
                  <a:pt x="2938115" y="1074042"/>
                  <a:pt x="2936875" y="1077763"/>
                  <a:pt x="2931914" y="1082724"/>
                </a:cubicBezTo>
                <a:cubicBezTo>
                  <a:pt x="2926954" y="1087686"/>
                  <a:pt x="2921992" y="1090166"/>
                  <a:pt x="2917031" y="1090166"/>
                </a:cubicBezTo>
                <a:lnTo>
                  <a:pt x="2909590" y="1097607"/>
                </a:lnTo>
                <a:lnTo>
                  <a:pt x="2894707" y="1112490"/>
                </a:lnTo>
                <a:lnTo>
                  <a:pt x="2887266" y="1119931"/>
                </a:lnTo>
                <a:cubicBezTo>
                  <a:pt x="2882305" y="1119931"/>
                  <a:pt x="2879824" y="1122411"/>
                  <a:pt x="2879824" y="1127373"/>
                </a:cubicBezTo>
                <a:lnTo>
                  <a:pt x="2872383" y="1134814"/>
                </a:lnTo>
                <a:lnTo>
                  <a:pt x="2872383" y="1142256"/>
                </a:lnTo>
                <a:lnTo>
                  <a:pt x="2879824" y="1142256"/>
                </a:lnTo>
                <a:lnTo>
                  <a:pt x="2887266" y="1134814"/>
                </a:lnTo>
                <a:lnTo>
                  <a:pt x="2894707" y="1127373"/>
                </a:lnTo>
                <a:lnTo>
                  <a:pt x="2902148" y="1119931"/>
                </a:lnTo>
                <a:lnTo>
                  <a:pt x="2902148" y="1127373"/>
                </a:lnTo>
                <a:cubicBezTo>
                  <a:pt x="2902148" y="1132334"/>
                  <a:pt x="2902148" y="1136055"/>
                  <a:pt x="2902148" y="1138535"/>
                </a:cubicBezTo>
                <a:cubicBezTo>
                  <a:pt x="2902148" y="1141015"/>
                  <a:pt x="2899668" y="1142256"/>
                  <a:pt x="2894707" y="1142256"/>
                </a:cubicBezTo>
                <a:cubicBezTo>
                  <a:pt x="2894707" y="1142256"/>
                  <a:pt x="2892227" y="1144736"/>
                  <a:pt x="2887266" y="1149697"/>
                </a:cubicBezTo>
                <a:cubicBezTo>
                  <a:pt x="2882305" y="1154658"/>
                  <a:pt x="2879824" y="1159618"/>
                  <a:pt x="2879824" y="1164580"/>
                </a:cubicBezTo>
                <a:cubicBezTo>
                  <a:pt x="2874864" y="1169541"/>
                  <a:pt x="2871143" y="1172021"/>
                  <a:pt x="2868662" y="1172021"/>
                </a:cubicBezTo>
                <a:cubicBezTo>
                  <a:pt x="2866182" y="1172021"/>
                  <a:pt x="2863702" y="1169541"/>
                  <a:pt x="2861221" y="1164580"/>
                </a:cubicBezTo>
                <a:cubicBezTo>
                  <a:pt x="2858740" y="1159618"/>
                  <a:pt x="2858740" y="1155898"/>
                  <a:pt x="2861221" y="1153418"/>
                </a:cubicBezTo>
                <a:cubicBezTo>
                  <a:pt x="2863702" y="1150938"/>
                  <a:pt x="2862461" y="1149697"/>
                  <a:pt x="2857501" y="1149697"/>
                </a:cubicBezTo>
                <a:lnTo>
                  <a:pt x="2857501" y="1164580"/>
                </a:lnTo>
                <a:cubicBezTo>
                  <a:pt x="2852539" y="1179463"/>
                  <a:pt x="2847578" y="1186904"/>
                  <a:pt x="2842617" y="1186904"/>
                </a:cubicBezTo>
                <a:cubicBezTo>
                  <a:pt x="2842617" y="1186904"/>
                  <a:pt x="2843857" y="1184424"/>
                  <a:pt x="2846339" y="1179463"/>
                </a:cubicBezTo>
                <a:cubicBezTo>
                  <a:pt x="2848819" y="1174501"/>
                  <a:pt x="2850058" y="1172021"/>
                  <a:pt x="2850058" y="1172021"/>
                </a:cubicBezTo>
                <a:lnTo>
                  <a:pt x="2850058" y="1164580"/>
                </a:lnTo>
                <a:cubicBezTo>
                  <a:pt x="2845098" y="1159618"/>
                  <a:pt x="2840137" y="1159618"/>
                  <a:pt x="2835176" y="1164580"/>
                </a:cubicBezTo>
                <a:cubicBezTo>
                  <a:pt x="2820294" y="1164580"/>
                  <a:pt x="2810371" y="1162100"/>
                  <a:pt x="2805410" y="1157138"/>
                </a:cubicBezTo>
                <a:cubicBezTo>
                  <a:pt x="2805410" y="1152177"/>
                  <a:pt x="2806650" y="1148456"/>
                  <a:pt x="2809132" y="1145976"/>
                </a:cubicBezTo>
                <a:cubicBezTo>
                  <a:pt x="2811612" y="1143496"/>
                  <a:pt x="2812852" y="1142256"/>
                  <a:pt x="2812852" y="1142256"/>
                </a:cubicBezTo>
                <a:lnTo>
                  <a:pt x="2835176" y="1142256"/>
                </a:lnTo>
                <a:lnTo>
                  <a:pt x="2850058" y="1134814"/>
                </a:lnTo>
                <a:cubicBezTo>
                  <a:pt x="2855020" y="1129853"/>
                  <a:pt x="2855020" y="1126132"/>
                  <a:pt x="2850058" y="1123652"/>
                </a:cubicBezTo>
                <a:cubicBezTo>
                  <a:pt x="2845098" y="1121172"/>
                  <a:pt x="2842617" y="1122411"/>
                  <a:pt x="2842617" y="1127373"/>
                </a:cubicBezTo>
                <a:cubicBezTo>
                  <a:pt x="2842617" y="1137294"/>
                  <a:pt x="2837657" y="1139775"/>
                  <a:pt x="2827734" y="1134814"/>
                </a:cubicBezTo>
                <a:cubicBezTo>
                  <a:pt x="2812852" y="1124893"/>
                  <a:pt x="2805410" y="1124893"/>
                  <a:pt x="2805410" y="1134814"/>
                </a:cubicBezTo>
                <a:cubicBezTo>
                  <a:pt x="2805410" y="1134814"/>
                  <a:pt x="2802930" y="1134814"/>
                  <a:pt x="2797969" y="1134814"/>
                </a:cubicBezTo>
                <a:cubicBezTo>
                  <a:pt x="2793008" y="1134814"/>
                  <a:pt x="2790527" y="1139775"/>
                  <a:pt x="2790527" y="1149697"/>
                </a:cubicBezTo>
                <a:cubicBezTo>
                  <a:pt x="2790527" y="1159618"/>
                  <a:pt x="2795488" y="1167060"/>
                  <a:pt x="2805410" y="1172021"/>
                </a:cubicBezTo>
                <a:lnTo>
                  <a:pt x="2812852" y="1172021"/>
                </a:lnTo>
                <a:cubicBezTo>
                  <a:pt x="2817812" y="1172021"/>
                  <a:pt x="2820294" y="1172021"/>
                  <a:pt x="2820294" y="1172021"/>
                </a:cubicBezTo>
                <a:cubicBezTo>
                  <a:pt x="2815332" y="1176982"/>
                  <a:pt x="2812852" y="1184424"/>
                  <a:pt x="2812852" y="1194345"/>
                </a:cubicBezTo>
                <a:lnTo>
                  <a:pt x="2820294" y="1201787"/>
                </a:lnTo>
                <a:lnTo>
                  <a:pt x="2835176" y="1201787"/>
                </a:lnTo>
                <a:lnTo>
                  <a:pt x="2820294" y="1209228"/>
                </a:lnTo>
                <a:lnTo>
                  <a:pt x="2790527" y="1231552"/>
                </a:lnTo>
                <a:cubicBezTo>
                  <a:pt x="2780605" y="1241474"/>
                  <a:pt x="2775644" y="1248915"/>
                  <a:pt x="2775644" y="1253877"/>
                </a:cubicBezTo>
                <a:lnTo>
                  <a:pt x="2768204" y="1261318"/>
                </a:lnTo>
                <a:lnTo>
                  <a:pt x="2760762" y="1261318"/>
                </a:lnTo>
                <a:cubicBezTo>
                  <a:pt x="2755801" y="1261318"/>
                  <a:pt x="2753320" y="1261318"/>
                  <a:pt x="2753320" y="1261318"/>
                </a:cubicBezTo>
                <a:cubicBezTo>
                  <a:pt x="2753320" y="1261318"/>
                  <a:pt x="2753320" y="1263798"/>
                  <a:pt x="2753320" y="1268759"/>
                </a:cubicBezTo>
                <a:cubicBezTo>
                  <a:pt x="2753320" y="1273721"/>
                  <a:pt x="2743398" y="1283642"/>
                  <a:pt x="2723555" y="1298525"/>
                </a:cubicBezTo>
                <a:lnTo>
                  <a:pt x="2708672" y="1305966"/>
                </a:lnTo>
                <a:lnTo>
                  <a:pt x="2716113" y="1298525"/>
                </a:lnTo>
                <a:lnTo>
                  <a:pt x="2716113" y="1291084"/>
                </a:lnTo>
                <a:lnTo>
                  <a:pt x="2708672" y="1298525"/>
                </a:lnTo>
                <a:lnTo>
                  <a:pt x="2701230" y="1305966"/>
                </a:lnTo>
                <a:lnTo>
                  <a:pt x="2693790" y="1291084"/>
                </a:lnTo>
                <a:cubicBezTo>
                  <a:pt x="2688828" y="1281162"/>
                  <a:pt x="2683867" y="1278681"/>
                  <a:pt x="2678907" y="1283642"/>
                </a:cubicBezTo>
                <a:cubicBezTo>
                  <a:pt x="2673945" y="1288604"/>
                  <a:pt x="2671465" y="1296045"/>
                  <a:pt x="2671465" y="1305966"/>
                </a:cubicBezTo>
                <a:lnTo>
                  <a:pt x="2671903" y="1311657"/>
                </a:lnTo>
                <a:lnTo>
                  <a:pt x="2673325" y="1305966"/>
                </a:lnTo>
                <a:cubicBezTo>
                  <a:pt x="2674566" y="1303486"/>
                  <a:pt x="2676427" y="1301006"/>
                  <a:pt x="2678907" y="1298525"/>
                </a:cubicBezTo>
                <a:lnTo>
                  <a:pt x="2686348" y="1298525"/>
                </a:lnTo>
                <a:cubicBezTo>
                  <a:pt x="2686348" y="1303486"/>
                  <a:pt x="2683867" y="1305966"/>
                  <a:pt x="2678907" y="1305966"/>
                </a:cubicBezTo>
                <a:lnTo>
                  <a:pt x="2671996" y="1312876"/>
                </a:lnTo>
                <a:lnTo>
                  <a:pt x="2672395" y="1318059"/>
                </a:lnTo>
                <a:cubicBezTo>
                  <a:pt x="2674255" y="1327360"/>
                  <a:pt x="2678907" y="1328291"/>
                  <a:pt x="2686348" y="1320849"/>
                </a:cubicBezTo>
                <a:cubicBezTo>
                  <a:pt x="2686348" y="1325811"/>
                  <a:pt x="2683867" y="1330771"/>
                  <a:pt x="2678907" y="1335732"/>
                </a:cubicBezTo>
                <a:cubicBezTo>
                  <a:pt x="2673945" y="1340693"/>
                  <a:pt x="2668984" y="1345654"/>
                  <a:pt x="2664023" y="1350615"/>
                </a:cubicBezTo>
                <a:lnTo>
                  <a:pt x="2649141" y="1365498"/>
                </a:lnTo>
                <a:cubicBezTo>
                  <a:pt x="2644181" y="1370459"/>
                  <a:pt x="2639218" y="1372939"/>
                  <a:pt x="2634258" y="1372939"/>
                </a:cubicBezTo>
                <a:lnTo>
                  <a:pt x="2619375" y="1395263"/>
                </a:lnTo>
                <a:cubicBezTo>
                  <a:pt x="2609453" y="1405185"/>
                  <a:pt x="2603252" y="1411387"/>
                  <a:pt x="2600771" y="1413867"/>
                </a:cubicBezTo>
                <a:cubicBezTo>
                  <a:pt x="2598291" y="1416347"/>
                  <a:pt x="2599531" y="1418828"/>
                  <a:pt x="2604492" y="1421308"/>
                </a:cubicBezTo>
                <a:cubicBezTo>
                  <a:pt x="2609453" y="1423788"/>
                  <a:pt x="2611933" y="1422549"/>
                  <a:pt x="2611933" y="1417588"/>
                </a:cubicBezTo>
                <a:cubicBezTo>
                  <a:pt x="2611933" y="1412626"/>
                  <a:pt x="2614414" y="1410146"/>
                  <a:pt x="2619375" y="1410146"/>
                </a:cubicBezTo>
                <a:lnTo>
                  <a:pt x="2619375" y="1402705"/>
                </a:lnTo>
                <a:lnTo>
                  <a:pt x="2626817" y="1402705"/>
                </a:lnTo>
                <a:cubicBezTo>
                  <a:pt x="2636738" y="1402705"/>
                  <a:pt x="2644181" y="1398984"/>
                  <a:pt x="2649141" y="1391543"/>
                </a:cubicBezTo>
                <a:cubicBezTo>
                  <a:pt x="2654101" y="1384101"/>
                  <a:pt x="2659063" y="1380381"/>
                  <a:pt x="2664023" y="1380381"/>
                </a:cubicBezTo>
                <a:lnTo>
                  <a:pt x="2678907" y="1372939"/>
                </a:lnTo>
                <a:lnTo>
                  <a:pt x="2716113" y="1335732"/>
                </a:lnTo>
                <a:cubicBezTo>
                  <a:pt x="2721074" y="1335732"/>
                  <a:pt x="2726035" y="1334491"/>
                  <a:pt x="2730997" y="1332011"/>
                </a:cubicBezTo>
                <a:cubicBezTo>
                  <a:pt x="2735957" y="1329531"/>
                  <a:pt x="2738437" y="1325811"/>
                  <a:pt x="2738437" y="1320849"/>
                </a:cubicBezTo>
                <a:lnTo>
                  <a:pt x="2745879" y="1320849"/>
                </a:lnTo>
                <a:lnTo>
                  <a:pt x="2760762" y="1320849"/>
                </a:lnTo>
                <a:cubicBezTo>
                  <a:pt x="2770684" y="1310928"/>
                  <a:pt x="2778125" y="1305966"/>
                  <a:pt x="2783087" y="1305966"/>
                </a:cubicBezTo>
                <a:cubicBezTo>
                  <a:pt x="2785567" y="1305966"/>
                  <a:pt x="2787737" y="1305657"/>
                  <a:pt x="2789597" y="1305036"/>
                </a:cubicBezTo>
                <a:lnTo>
                  <a:pt x="2794249" y="1302246"/>
                </a:lnTo>
                <a:lnTo>
                  <a:pt x="2790527" y="1305966"/>
                </a:lnTo>
                <a:lnTo>
                  <a:pt x="2783087" y="1313408"/>
                </a:lnTo>
                <a:cubicBezTo>
                  <a:pt x="2783087" y="1313408"/>
                  <a:pt x="2780605" y="1313408"/>
                  <a:pt x="2775644" y="1313408"/>
                </a:cubicBezTo>
                <a:cubicBezTo>
                  <a:pt x="2770684" y="1313408"/>
                  <a:pt x="2768204" y="1314648"/>
                  <a:pt x="2768204" y="1317129"/>
                </a:cubicBezTo>
                <a:cubicBezTo>
                  <a:pt x="2768204" y="1319609"/>
                  <a:pt x="2765723" y="1325811"/>
                  <a:pt x="2760762" y="1335732"/>
                </a:cubicBezTo>
                <a:cubicBezTo>
                  <a:pt x="2755801" y="1345654"/>
                  <a:pt x="2753320" y="1353095"/>
                  <a:pt x="2753320" y="1358056"/>
                </a:cubicBezTo>
                <a:cubicBezTo>
                  <a:pt x="2748360" y="1363018"/>
                  <a:pt x="2744639" y="1365498"/>
                  <a:pt x="2742159" y="1365498"/>
                </a:cubicBezTo>
                <a:cubicBezTo>
                  <a:pt x="2739678" y="1365498"/>
                  <a:pt x="2738437" y="1363018"/>
                  <a:pt x="2738437" y="1358056"/>
                </a:cubicBezTo>
                <a:cubicBezTo>
                  <a:pt x="2738437" y="1348135"/>
                  <a:pt x="2735957" y="1345654"/>
                  <a:pt x="2730997" y="1350615"/>
                </a:cubicBezTo>
                <a:cubicBezTo>
                  <a:pt x="2726035" y="1355576"/>
                  <a:pt x="2723555" y="1360536"/>
                  <a:pt x="2723555" y="1365498"/>
                </a:cubicBezTo>
                <a:cubicBezTo>
                  <a:pt x="2723555" y="1370459"/>
                  <a:pt x="2723555" y="1375419"/>
                  <a:pt x="2723555" y="1380381"/>
                </a:cubicBezTo>
                <a:lnTo>
                  <a:pt x="2716113" y="1395263"/>
                </a:lnTo>
                <a:cubicBezTo>
                  <a:pt x="2706191" y="1400225"/>
                  <a:pt x="2703711" y="1403945"/>
                  <a:pt x="2708672" y="1406425"/>
                </a:cubicBezTo>
                <a:cubicBezTo>
                  <a:pt x="2713633" y="1408906"/>
                  <a:pt x="2719834" y="1407666"/>
                  <a:pt x="2727275" y="1402705"/>
                </a:cubicBezTo>
                <a:cubicBezTo>
                  <a:pt x="2734717" y="1397743"/>
                  <a:pt x="2742159" y="1392783"/>
                  <a:pt x="2749600" y="1387822"/>
                </a:cubicBezTo>
                <a:cubicBezTo>
                  <a:pt x="2757042" y="1382861"/>
                  <a:pt x="2760762" y="1377900"/>
                  <a:pt x="2760762" y="1372939"/>
                </a:cubicBezTo>
                <a:lnTo>
                  <a:pt x="2775644" y="1358056"/>
                </a:lnTo>
                <a:cubicBezTo>
                  <a:pt x="2775644" y="1353095"/>
                  <a:pt x="2778125" y="1351856"/>
                  <a:pt x="2783087" y="1354336"/>
                </a:cubicBezTo>
                <a:cubicBezTo>
                  <a:pt x="2788047" y="1356816"/>
                  <a:pt x="2791768" y="1355576"/>
                  <a:pt x="2794249" y="1350615"/>
                </a:cubicBezTo>
                <a:cubicBezTo>
                  <a:pt x="2796729" y="1345654"/>
                  <a:pt x="2797969" y="1343173"/>
                  <a:pt x="2797969" y="1343173"/>
                </a:cubicBezTo>
                <a:lnTo>
                  <a:pt x="2805410" y="1350615"/>
                </a:lnTo>
                <a:cubicBezTo>
                  <a:pt x="2805410" y="1350615"/>
                  <a:pt x="2806650" y="1348135"/>
                  <a:pt x="2809132" y="1343173"/>
                </a:cubicBezTo>
                <a:cubicBezTo>
                  <a:pt x="2811612" y="1338212"/>
                  <a:pt x="2812852" y="1335732"/>
                  <a:pt x="2812852" y="1335732"/>
                </a:cubicBezTo>
                <a:cubicBezTo>
                  <a:pt x="2817812" y="1330771"/>
                  <a:pt x="2819053" y="1325811"/>
                  <a:pt x="2816572" y="1320849"/>
                </a:cubicBezTo>
                <a:cubicBezTo>
                  <a:pt x="2814092" y="1315888"/>
                  <a:pt x="2815332" y="1310928"/>
                  <a:pt x="2820294" y="1305966"/>
                </a:cubicBezTo>
                <a:lnTo>
                  <a:pt x="2827734" y="1320849"/>
                </a:lnTo>
                <a:cubicBezTo>
                  <a:pt x="2832695" y="1320849"/>
                  <a:pt x="2835176" y="1318369"/>
                  <a:pt x="2835176" y="1313408"/>
                </a:cubicBezTo>
                <a:lnTo>
                  <a:pt x="2835176" y="1291084"/>
                </a:lnTo>
                <a:cubicBezTo>
                  <a:pt x="2835176" y="1291084"/>
                  <a:pt x="2837657" y="1296045"/>
                  <a:pt x="2842617" y="1305966"/>
                </a:cubicBezTo>
                <a:lnTo>
                  <a:pt x="2842617" y="1313408"/>
                </a:lnTo>
                <a:lnTo>
                  <a:pt x="2850058" y="1305966"/>
                </a:lnTo>
                <a:cubicBezTo>
                  <a:pt x="2853779" y="1304726"/>
                  <a:pt x="2857035" y="1303641"/>
                  <a:pt x="2859825" y="1302711"/>
                </a:cubicBezTo>
                <a:lnTo>
                  <a:pt x="2861221" y="1302246"/>
                </a:lnTo>
                <a:lnTo>
                  <a:pt x="2857501" y="1305966"/>
                </a:lnTo>
                <a:cubicBezTo>
                  <a:pt x="2857501" y="1305966"/>
                  <a:pt x="2859981" y="1305966"/>
                  <a:pt x="2864941" y="1305966"/>
                </a:cubicBezTo>
                <a:lnTo>
                  <a:pt x="2864941" y="1301006"/>
                </a:lnTo>
                <a:lnTo>
                  <a:pt x="2866802" y="1300385"/>
                </a:lnTo>
                <a:cubicBezTo>
                  <a:pt x="2870523" y="1299145"/>
                  <a:pt x="2872383" y="1298525"/>
                  <a:pt x="2872383" y="1298525"/>
                </a:cubicBezTo>
                <a:cubicBezTo>
                  <a:pt x="2874864" y="1303486"/>
                  <a:pt x="2878584" y="1307827"/>
                  <a:pt x="2883546" y="1311548"/>
                </a:cubicBezTo>
                <a:lnTo>
                  <a:pt x="2887266" y="1313821"/>
                </a:lnTo>
                <a:lnTo>
                  <a:pt x="2887266" y="1313408"/>
                </a:lnTo>
                <a:cubicBezTo>
                  <a:pt x="2892227" y="1313408"/>
                  <a:pt x="2894707" y="1313408"/>
                  <a:pt x="2894707" y="1313408"/>
                </a:cubicBezTo>
                <a:lnTo>
                  <a:pt x="2891628" y="1316487"/>
                </a:lnTo>
                <a:lnTo>
                  <a:pt x="2891916" y="1316663"/>
                </a:lnTo>
                <a:cubicBezTo>
                  <a:pt x="2895017" y="1318214"/>
                  <a:pt x="2898428" y="1319609"/>
                  <a:pt x="2902148" y="1320849"/>
                </a:cubicBezTo>
                <a:cubicBezTo>
                  <a:pt x="2907110" y="1310928"/>
                  <a:pt x="2908350" y="1305966"/>
                  <a:pt x="2905869" y="1305966"/>
                </a:cubicBezTo>
                <a:cubicBezTo>
                  <a:pt x="2903389" y="1305966"/>
                  <a:pt x="2899668" y="1305966"/>
                  <a:pt x="2894707" y="1305966"/>
                </a:cubicBezTo>
                <a:cubicBezTo>
                  <a:pt x="2884785" y="1305966"/>
                  <a:pt x="2881065" y="1302246"/>
                  <a:pt x="2883546" y="1294804"/>
                </a:cubicBezTo>
                <a:cubicBezTo>
                  <a:pt x="2886025" y="1287363"/>
                  <a:pt x="2889747" y="1281162"/>
                  <a:pt x="2894707" y="1276201"/>
                </a:cubicBezTo>
                <a:lnTo>
                  <a:pt x="2894707" y="1268759"/>
                </a:lnTo>
                <a:cubicBezTo>
                  <a:pt x="2889747" y="1258838"/>
                  <a:pt x="2889747" y="1251397"/>
                  <a:pt x="2894707" y="1246435"/>
                </a:cubicBezTo>
                <a:cubicBezTo>
                  <a:pt x="2899668" y="1241474"/>
                  <a:pt x="2902148" y="1236514"/>
                  <a:pt x="2902148" y="1231552"/>
                </a:cubicBezTo>
                <a:cubicBezTo>
                  <a:pt x="2902148" y="1216670"/>
                  <a:pt x="2899668" y="1214189"/>
                  <a:pt x="2894707" y="1224111"/>
                </a:cubicBezTo>
                <a:lnTo>
                  <a:pt x="2887266" y="1231552"/>
                </a:lnTo>
                <a:lnTo>
                  <a:pt x="2894707" y="1216670"/>
                </a:lnTo>
                <a:cubicBezTo>
                  <a:pt x="2904629" y="1211708"/>
                  <a:pt x="2908350" y="1206748"/>
                  <a:pt x="2905869" y="1201787"/>
                </a:cubicBezTo>
                <a:cubicBezTo>
                  <a:pt x="2903389" y="1196825"/>
                  <a:pt x="2905869" y="1191865"/>
                  <a:pt x="2913310" y="1186904"/>
                </a:cubicBezTo>
                <a:cubicBezTo>
                  <a:pt x="2920752" y="1181943"/>
                  <a:pt x="2924473" y="1179463"/>
                  <a:pt x="2924473" y="1179463"/>
                </a:cubicBezTo>
                <a:cubicBezTo>
                  <a:pt x="2924473" y="1184424"/>
                  <a:pt x="2924473" y="1186904"/>
                  <a:pt x="2924473" y="1186904"/>
                </a:cubicBezTo>
                <a:lnTo>
                  <a:pt x="2917031" y="1201787"/>
                </a:lnTo>
                <a:lnTo>
                  <a:pt x="2924473" y="1209228"/>
                </a:lnTo>
                <a:lnTo>
                  <a:pt x="2931914" y="1216670"/>
                </a:lnTo>
                <a:lnTo>
                  <a:pt x="2939355" y="1209228"/>
                </a:lnTo>
                <a:cubicBezTo>
                  <a:pt x="2939355" y="1214189"/>
                  <a:pt x="2944317" y="1211708"/>
                  <a:pt x="2954238" y="1201787"/>
                </a:cubicBezTo>
                <a:lnTo>
                  <a:pt x="2969121" y="1194345"/>
                </a:lnTo>
                <a:lnTo>
                  <a:pt x="2984004" y="1186904"/>
                </a:lnTo>
                <a:lnTo>
                  <a:pt x="2991445" y="1194345"/>
                </a:lnTo>
                <a:lnTo>
                  <a:pt x="2984004" y="1209228"/>
                </a:lnTo>
                <a:cubicBezTo>
                  <a:pt x="2984004" y="1209228"/>
                  <a:pt x="2979044" y="1214189"/>
                  <a:pt x="2969121" y="1224111"/>
                </a:cubicBezTo>
                <a:lnTo>
                  <a:pt x="2961680" y="1231552"/>
                </a:lnTo>
                <a:lnTo>
                  <a:pt x="2961680" y="1238994"/>
                </a:lnTo>
                <a:cubicBezTo>
                  <a:pt x="2956719" y="1238994"/>
                  <a:pt x="2954238" y="1241474"/>
                  <a:pt x="2954238" y="1246435"/>
                </a:cubicBezTo>
                <a:lnTo>
                  <a:pt x="2961680" y="1253877"/>
                </a:lnTo>
                <a:lnTo>
                  <a:pt x="2969121" y="1246435"/>
                </a:lnTo>
                <a:lnTo>
                  <a:pt x="2984004" y="1238994"/>
                </a:lnTo>
                <a:cubicBezTo>
                  <a:pt x="2984004" y="1238994"/>
                  <a:pt x="2984004" y="1241474"/>
                  <a:pt x="2984004" y="1246435"/>
                </a:cubicBezTo>
                <a:cubicBezTo>
                  <a:pt x="2988965" y="1251397"/>
                  <a:pt x="2988965" y="1252636"/>
                  <a:pt x="2984004" y="1250156"/>
                </a:cubicBezTo>
                <a:cubicBezTo>
                  <a:pt x="2979044" y="1247676"/>
                  <a:pt x="2976562" y="1248915"/>
                  <a:pt x="2976562" y="1253877"/>
                </a:cubicBezTo>
                <a:cubicBezTo>
                  <a:pt x="2976562" y="1258838"/>
                  <a:pt x="2975322" y="1262559"/>
                  <a:pt x="2972842" y="1265039"/>
                </a:cubicBezTo>
                <a:cubicBezTo>
                  <a:pt x="2970362" y="1267519"/>
                  <a:pt x="2966640" y="1268759"/>
                  <a:pt x="2961680" y="1268759"/>
                </a:cubicBezTo>
                <a:lnTo>
                  <a:pt x="2969121" y="1268759"/>
                </a:lnTo>
                <a:lnTo>
                  <a:pt x="2976562" y="1268759"/>
                </a:lnTo>
                <a:cubicBezTo>
                  <a:pt x="2976562" y="1273721"/>
                  <a:pt x="2974082" y="1277441"/>
                  <a:pt x="2969121" y="1279922"/>
                </a:cubicBezTo>
                <a:cubicBezTo>
                  <a:pt x="2964161" y="1282402"/>
                  <a:pt x="2961680" y="1284883"/>
                  <a:pt x="2961680" y="1287363"/>
                </a:cubicBezTo>
                <a:cubicBezTo>
                  <a:pt x="2961680" y="1289843"/>
                  <a:pt x="2964161" y="1288604"/>
                  <a:pt x="2969121" y="1283642"/>
                </a:cubicBezTo>
                <a:lnTo>
                  <a:pt x="2976562" y="1305966"/>
                </a:lnTo>
                <a:lnTo>
                  <a:pt x="2976562" y="1313408"/>
                </a:lnTo>
                <a:cubicBezTo>
                  <a:pt x="2981524" y="1308447"/>
                  <a:pt x="2984004" y="1301005"/>
                  <a:pt x="2984004" y="1291084"/>
                </a:cubicBezTo>
                <a:lnTo>
                  <a:pt x="2998887" y="1268759"/>
                </a:lnTo>
                <a:cubicBezTo>
                  <a:pt x="3003847" y="1268759"/>
                  <a:pt x="3006328" y="1265039"/>
                  <a:pt x="3006328" y="1257597"/>
                </a:cubicBezTo>
                <a:cubicBezTo>
                  <a:pt x="3006328" y="1250156"/>
                  <a:pt x="3003847" y="1245195"/>
                  <a:pt x="2998887" y="1242714"/>
                </a:cubicBezTo>
                <a:cubicBezTo>
                  <a:pt x="2993926" y="1240234"/>
                  <a:pt x="2992685" y="1237753"/>
                  <a:pt x="2995166" y="1235273"/>
                </a:cubicBezTo>
                <a:cubicBezTo>
                  <a:pt x="2997647" y="1232793"/>
                  <a:pt x="2997647" y="1229072"/>
                  <a:pt x="2995166" y="1224111"/>
                </a:cubicBezTo>
                <a:cubicBezTo>
                  <a:pt x="2992685" y="1219150"/>
                  <a:pt x="2993926" y="1216670"/>
                  <a:pt x="2998887" y="1216670"/>
                </a:cubicBezTo>
                <a:cubicBezTo>
                  <a:pt x="3003847" y="1216670"/>
                  <a:pt x="3003847" y="1214189"/>
                  <a:pt x="2998887" y="1209228"/>
                </a:cubicBezTo>
                <a:cubicBezTo>
                  <a:pt x="2998887" y="1199307"/>
                  <a:pt x="3001367" y="1191865"/>
                  <a:pt x="3006328" y="1186904"/>
                </a:cubicBezTo>
                <a:cubicBezTo>
                  <a:pt x="3011289" y="1181943"/>
                  <a:pt x="3016251" y="1179463"/>
                  <a:pt x="3021211" y="1179463"/>
                </a:cubicBezTo>
                <a:lnTo>
                  <a:pt x="3028652" y="1179463"/>
                </a:lnTo>
                <a:cubicBezTo>
                  <a:pt x="3023692" y="1189384"/>
                  <a:pt x="3023692" y="1201787"/>
                  <a:pt x="3028652" y="1216670"/>
                </a:cubicBezTo>
                <a:cubicBezTo>
                  <a:pt x="3038574" y="1231552"/>
                  <a:pt x="3048496" y="1231552"/>
                  <a:pt x="3058418" y="1216670"/>
                </a:cubicBezTo>
                <a:cubicBezTo>
                  <a:pt x="3063379" y="1211708"/>
                  <a:pt x="3065859" y="1206748"/>
                  <a:pt x="3065859" y="1201787"/>
                </a:cubicBezTo>
                <a:cubicBezTo>
                  <a:pt x="3065859" y="1196825"/>
                  <a:pt x="3067099" y="1191865"/>
                  <a:pt x="3069580" y="1186904"/>
                </a:cubicBezTo>
                <a:cubicBezTo>
                  <a:pt x="3072061" y="1181943"/>
                  <a:pt x="3072061" y="1179463"/>
                  <a:pt x="3069580" y="1179463"/>
                </a:cubicBezTo>
                <a:cubicBezTo>
                  <a:pt x="3067099" y="1179463"/>
                  <a:pt x="3065859" y="1176982"/>
                  <a:pt x="3065859" y="1172021"/>
                </a:cubicBezTo>
                <a:lnTo>
                  <a:pt x="3073301" y="1172021"/>
                </a:lnTo>
                <a:lnTo>
                  <a:pt x="3080742" y="1172021"/>
                </a:lnTo>
                <a:cubicBezTo>
                  <a:pt x="3080742" y="1162100"/>
                  <a:pt x="3083223" y="1162100"/>
                  <a:pt x="3088184" y="1172021"/>
                </a:cubicBezTo>
                <a:cubicBezTo>
                  <a:pt x="3088184" y="1167060"/>
                  <a:pt x="3088184" y="1164580"/>
                  <a:pt x="3088184" y="1164580"/>
                </a:cubicBezTo>
                <a:cubicBezTo>
                  <a:pt x="3088184" y="1164580"/>
                  <a:pt x="3090664" y="1164580"/>
                  <a:pt x="3095625" y="1164580"/>
                </a:cubicBezTo>
                <a:cubicBezTo>
                  <a:pt x="3095625" y="1164580"/>
                  <a:pt x="3095625" y="1165820"/>
                  <a:pt x="3095625" y="1168300"/>
                </a:cubicBezTo>
                <a:cubicBezTo>
                  <a:pt x="3095625" y="1170781"/>
                  <a:pt x="3096866" y="1172021"/>
                  <a:pt x="3099346" y="1172021"/>
                </a:cubicBezTo>
                <a:cubicBezTo>
                  <a:pt x="3101826" y="1172021"/>
                  <a:pt x="3103067" y="1172021"/>
                  <a:pt x="3103067" y="1172021"/>
                </a:cubicBezTo>
                <a:lnTo>
                  <a:pt x="3103067" y="1164580"/>
                </a:lnTo>
                <a:lnTo>
                  <a:pt x="3103067" y="1149697"/>
                </a:lnTo>
                <a:cubicBezTo>
                  <a:pt x="3103067" y="1149697"/>
                  <a:pt x="3105548" y="1152177"/>
                  <a:pt x="3110508" y="1157138"/>
                </a:cubicBezTo>
                <a:cubicBezTo>
                  <a:pt x="3110508" y="1157138"/>
                  <a:pt x="3112988" y="1157138"/>
                  <a:pt x="3117949" y="1157138"/>
                </a:cubicBezTo>
                <a:cubicBezTo>
                  <a:pt x="3127871" y="1157138"/>
                  <a:pt x="3132832" y="1147217"/>
                  <a:pt x="3132832" y="1127373"/>
                </a:cubicBezTo>
                <a:cubicBezTo>
                  <a:pt x="3137793" y="1127373"/>
                  <a:pt x="3141513" y="1127373"/>
                  <a:pt x="3143994" y="1127373"/>
                </a:cubicBezTo>
                <a:cubicBezTo>
                  <a:pt x="3146475" y="1127373"/>
                  <a:pt x="3148956" y="1127373"/>
                  <a:pt x="3151435" y="1127373"/>
                </a:cubicBezTo>
                <a:cubicBezTo>
                  <a:pt x="3153916" y="1127373"/>
                  <a:pt x="3155156" y="1127373"/>
                  <a:pt x="3155156" y="1127373"/>
                </a:cubicBezTo>
                <a:cubicBezTo>
                  <a:pt x="3155156" y="1122411"/>
                  <a:pt x="3157638" y="1122411"/>
                  <a:pt x="3162598" y="1127373"/>
                </a:cubicBezTo>
                <a:cubicBezTo>
                  <a:pt x="3167558" y="1127373"/>
                  <a:pt x="3170039" y="1127373"/>
                  <a:pt x="3170039" y="1127373"/>
                </a:cubicBezTo>
                <a:cubicBezTo>
                  <a:pt x="3170039" y="1127373"/>
                  <a:pt x="3172520" y="1124893"/>
                  <a:pt x="3177481" y="1119931"/>
                </a:cubicBezTo>
                <a:cubicBezTo>
                  <a:pt x="3192364" y="1100087"/>
                  <a:pt x="3209727" y="1092646"/>
                  <a:pt x="3229571" y="1097607"/>
                </a:cubicBezTo>
                <a:lnTo>
                  <a:pt x="3237012" y="1105048"/>
                </a:lnTo>
                <a:cubicBezTo>
                  <a:pt x="3237012" y="1105048"/>
                  <a:pt x="3235772" y="1106289"/>
                  <a:pt x="3233291" y="1108769"/>
                </a:cubicBezTo>
                <a:cubicBezTo>
                  <a:pt x="3230810" y="1111249"/>
                  <a:pt x="3229571" y="1112490"/>
                  <a:pt x="3229571" y="1112490"/>
                </a:cubicBezTo>
                <a:lnTo>
                  <a:pt x="3244454" y="1112490"/>
                </a:lnTo>
                <a:lnTo>
                  <a:pt x="3266777" y="1105048"/>
                </a:lnTo>
                <a:cubicBezTo>
                  <a:pt x="3266777" y="1110010"/>
                  <a:pt x="3264297" y="1112490"/>
                  <a:pt x="3259336" y="1112490"/>
                </a:cubicBezTo>
                <a:lnTo>
                  <a:pt x="3259336" y="1119931"/>
                </a:lnTo>
                <a:cubicBezTo>
                  <a:pt x="3264297" y="1119931"/>
                  <a:pt x="3264297" y="1121172"/>
                  <a:pt x="3259336" y="1123652"/>
                </a:cubicBezTo>
                <a:cubicBezTo>
                  <a:pt x="3254375" y="1126132"/>
                  <a:pt x="3253134" y="1129853"/>
                  <a:pt x="3255616" y="1134814"/>
                </a:cubicBezTo>
                <a:cubicBezTo>
                  <a:pt x="3258096" y="1139775"/>
                  <a:pt x="3261817" y="1142256"/>
                  <a:pt x="3266777" y="1142256"/>
                </a:cubicBezTo>
                <a:cubicBezTo>
                  <a:pt x="3271738" y="1142256"/>
                  <a:pt x="3274219" y="1139775"/>
                  <a:pt x="3274219" y="1134814"/>
                </a:cubicBezTo>
                <a:lnTo>
                  <a:pt x="3281661" y="1134814"/>
                </a:lnTo>
                <a:lnTo>
                  <a:pt x="3281661" y="1142256"/>
                </a:lnTo>
                <a:cubicBezTo>
                  <a:pt x="3281661" y="1152177"/>
                  <a:pt x="3286621" y="1157138"/>
                  <a:pt x="3296543" y="1157138"/>
                </a:cubicBezTo>
                <a:cubicBezTo>
                  <a:pt x="3306465" y="1157138"/>
                  <a:pt x="3313906" y="1158379"/>
                  <a:pt x="3318868" y="1160859"/>
                </a:cubicBezTo>
                <a:cubicBezTo>
                  <a:pt x="3323828" y="1163339"/>
                  <a:pt x="3323828" y="1165820"/>
                  <a:pt x="3318868" y="1168300"/>
                </a:cubicBezTo>
                <a:cubicBezTo>
                  <a:pt x="3313906" y="1170781"/>
                  <a:pt x="3308945" y="1176982"/>
                  <a:pt x="3303984" y="1186904"/>
                </a:cubicBezTo>
                <a:cubicBezTo>
                  <a:pt x="3303984" y="1186904"/>
                  <a:pt x="3302745" y="1188145"/>
                  <a:pt x="3300264" y="1190625"/>
                </a:cubicBezTo>
                <a:cubicBezTo>
                  <a:pt x="3297783" y="1193105"/>
                  <a:pt x="3296543" y="1196825"/>
                  <a:pt x="3296543" y="1201787"/>
                </a:cubicBezTo>
                <a:lnTo>
                  <a:pt x="3303984" y="1201787"/>
                </a:lnTo>
                <a:lnTo>
                  <a:pt x="3311426" y="1209228"/>
                </a:lnTo>
                <a:lnTo>
                  <a:pt x="3318868" y="1201787"/>
                </a:lnTo>
                <a:lnTo>
                  <a:pt x="3318868" y="1194345"/>
                </a:lnTo>
                <a:lnTo>
                  <a:pt x="3311426" y="1186904"/>
                </a:lnTo>
                <a:cubicBezTo>
                  <a:pt x="3311426" y="1181943"/>
                  <a:pt x="3311426" y="1179463"/>
                  <a:pt x="3311426" y="1179463"/>
                </a:cubicBezTo>
                <a:cubicBezTo>
                  <a:pt x="3316387" y="1179463"/>
                  <a:pt x="3318868" y="1179463"/>
                  <a:pt x="3318868" y="1179463"/>
                </a:cubicBezTo>
                <a:lnTo>
                  <a:pt x="3326308" y="1157138"/>
                </a:lnTo>
                <a:cubicBezTo>
                  <a:pt x="3326308" y="1142256"/>
                  <a:pt x="3323828" y="1137294"/>
                  <a:pt x="3318868" y="1142256"/>
                </a:cubicBezTo>
                <a:lnTo>
                  <a:pt x="3318868" y="1134814"/>
                </a:lnTo>
                <a:lnTo>
                  <a:pt x="3311426" y="1127373"/>
                </a:lnTo>
                <a:cubicBezTo>
                  <a:pt x="3311426" y="1127373"/>
                  <a:pt x="3311426" y="1129853"/>
                  <a:pt x="3311426" y="1134814"/>
                </a:cubicBezTo>
                <a:cubicBezTo>
                  <a:pt x="3311426" y="1139775"/>
                  <a:pt x="3310186" y="1142256"/>
                  <a:pt x="3307706" y="1142256"/>
                </a:cubicBezTo>
                <a:cubicBezTo>
                  <a:pt x="3305224" y="1142256"/>
                  <a:pt x="3303984" y="1142256"/>
                  <a:pt x="3303984" y="1142256"/>
                </a:cubicBezTo>
                <a:cubicBezTo>
                  <a:pt x="3303984" y="1137294"/>
                  <a:pt x="3299024" y="1132334"/>
                  <a:pt x="3289101" y="1127373"/>
                </a:cubicBezTo>
                <a:cubicBezTo>
                  <a:pt x="3284141" y="1122411"/>
                  <a:pt x="3281661" y="1119931"/>
                  <a:pt x="3281661" y="1119931"/>
                </a:cubicBezTo>
                <a:cubicBezTo>
                  <a:pt x="3281661" y="1119931"/>
                  <a:pt x="3284141" y="1117451"/>
                  <a:pt x="3289101" y="1112490"/>
                </a:cubicBezTo>
                <a:cubicBezTo>
                  <a:pt x="3284141" y="1112490"/>
                  <a:pt x="3281661" y="1112490"/>
                  <a:pt x="3281661" y="1112490"/>
                </a:cubicBezTo>
                <a:cubicBezTo>
                  <a:pt x="3281661" y="1107529"/>
                  <a:pt x="3279179" y="1105048"/>
                  <a:pt x="3274219" y="1105048"/>
                </a:cubicBezTo>
                <a:lnTo>
                  <a:pt x="3274219" y="1097607"/>
                </a:lnTo>
                <a:lnTo>
                  <a:pt x="3281661" y="1105048"/>
                </a:lnTo>
                <a:lnTo>
                  <a:pt x="3289101" y="1105048"/>
                </a:lnTo>
                <a:cubicBezTo>
                  <a:pt x="3289101" y="1100087"/>
                  <a:pt x="3289101" y="1097607"/>
                  <a:pt x="3289101" y="1097607"/>
                </a:cubicBezTo>
                <a:cubicBezTo>
                  <a:pt x="3289101" y="1097607"/>
                  <a:pt x="3289101" y="1096366"/>
                  <a:pt x="3289101" y="1093886"/>
                </a:cubicBezTo>
                <a:cubicBezTo>
                  <a:pt x="3289101" y="1091406"/>
                  <a:pt x="3291582" y="1090166"/>
                  <a:pt x="3296543" y="1090166"/>
                </a:cubicBezTo>
                <a:lnTo>
                  <a:pt x="3303984" y="1082724"/>
                </a:lnTo>
                <a:lnTo>
                  <a:pt x="3311426" y="1075283"/>
                </a:lnTo>
                <a:cubicBezTo>
                  <a:pt x="3321348" y="1075283"/>
                  <a:pt x="3325069" y="1067841"/>
                  <a:pt x="3322588" y="1052959"/>
                </a:cubicBezTo>
                <a:cubicBezTo>
                  <a:pt x="3320107" y="1038076"/>
                  <a:pt x="3321348" y="1030634"/>
                  <a:pt x="3326308" y="1030634"/>
                </a:cubicBezTo>
                <a:lnTo>
                  <a:pt x="3333751" y="1030634"/>
                </a:lnTo>
                <a:lnTo>
                  <a:pt x="3333751" y="1038076"/>
                </a:lnTo>
                <a:cubicBezTo>
                  <a:pt x="3338711" y="1043037"/>
                  <a:pt x="3338711" y="1045517"/>
                  <a:pt x="3333751" y="1045517"/>
                </a:cubicBezTo>
                <a:cubicBezTo>
                  <a:pt x="3333751" y="1050479"/>
                  <a:pt x="3332510" y="1054199"/>
                  <a:pt x="3330029" y="1056679"/>
                </a:cubicBezTo>
                <a:cubicBezTo>
                  <a:pt x="3327549" y="1059159"/>
                  <a:pt x="3326308" y="1060400"/>
                  <a:pt x="3326308" y="1060400"/>
                </a:cubicBezTo>
                <a:cubicBezTo>
                  <a:pt x="3326308" y="1065361"/>
                  <a:pt x="3328789" y="1066601"/>
                  <a:pt x="3333751" y="1064121"/>
                </a:cubicBezTo>
                <a:cubicBezTo>
                  <a:pt x="3338711" y="1061641"/>
                  <a:pt x="3341191" y="1055439"/>
                  <a:pt x="3341191" y="1045517"/>
                </a:cubicBezTo>
                <a:cubicBezTo>
                  <a:pt x="3341191" y="1035596"/>
                  <a:pt x="3342432" y="1030634"/>
                  <a:pt x="3344913" y="1030634"/>
                </a:cubicBezTo>
                <a:cubicBezTo>
                  <a:pt x="3347393" y="1030634"/>
                  <a:pt x="3349873" y="1028154"/>
                  <a:pt x="3352353" y="1023193"/>
                </a:cubicBezTo>
                <a:cubicBezTo>
                  <a:pt x="3354834" y="1018232"/>
                  <a:pt x="3358555" y="1018232"/>
                  <a:pt x="3363516" y="1023193"/>
                </a:cubicBezTo>
                <a:cubicBezTo>
                  <a:pt x="3363516" y="1023193"/>
                  <a:pt x="3364756" y="1021952"/>
                  <a:pt x="3367236" y="1019472"/>
                </a:cubicBezTo>
                <a:cubicBezTo>
                  <a:pt x="3369717" y="1016992"/>
                  <a:pt x="3370958" y="1015752"/>
                  <a:pt x="3370958" y="1015752"/>
                </a:cubicBezTo>
                <a:cubicBezTo>
                  <a:pt x="3375918" y="1010790"/>
                  <a:pt x="3380879" y="1010790"/>
                  <a:pt x="3385840" y="1015752"/>
                </a:cubicBezTo>
                <a:lnTo>
                  <a:pt x="3385840" y="1023193"/>
                </a:lnTo>
                <a:cubicBezTo>
                  <a:pt x="3385840" y="1023193"/>
                  <a:pt x="3383359" y="1025673"/>
                  <a:pt x="3378398" y="1030634"/>
                </a:cubicBezTo>
                <a:cubicBezTo>
                  <a:pt x="3373438" y="1035596"/>
                  <a:pt x="3370958" y="1040556"/>
                  <a:pt x="3370958" y="1045517"/>
                </a:cubicBezTo>
                <a:lnTo>
                  <a:pt x="3370958" y="1060400"/>
                </a:lnTo>
                <a:lnTo>
                  <a:pt x="3370958" y="1075283"/>
                </a:lnTo>
                <a:cubicBezTo>
                  <a:pt x="3370958" y="1080244"/>
                  <a:pt x="3364756" y="1082724"/>
                  <a:pt x="3352353" y="1082724"/>
                </a:cubicBezTo>
                <a:cubicBezTo>
                  <a:pt x="3339951" y="1082724"/>
                  <a:pt x="3332510" y="1082724"/>
                  <a:pt x="3330029" y="1082724"/>
                </a:cubicBezTo>
                <a:cubicBezTo>
                  <a:pt x="3327549" y="1082724"/>
                  <a:pt x="3327549" y="1085204"/>
                  <a:pt x="3330029" y="1090166"/>
                </a:cubicBezTo>
                <a:cubicBezTo>
                  <a:pt x="3332510" y="1095127"/>
                  <a:pt x="3336231" y="1095127"/>
                  <a:pt x="3341191" y="1090166"/>
                </a:cubicBezTo>
                <a:cubicBezTo>
                  <a:pt x="3346152" y="1095127"/>
                  <a:pt x="3348633" y="1097607"/>
                  <a:pt x="3348633" y="1097607"/>
                </a:cubicBezTo>
                <a:lnTo>
                  <a:pt x="3356074" y="1105048"/>
                </a:lnTo>
                <a:cubicBezTo>
                  <a:pt x="3351114" y="1105048"/>
                  <a:pt x="3348633" y="1105048"/>
                  <a:pt x="3348633" y="1105048"/>
                </a:cubicBezTo>
                <a:cubicBezTo>
                  <a:pt x="3343672" y="1105048"/>
                  <a:pt x="3341191" y="1107529"/>
                  <a:pt x="3341191" y="1112490"/>
                </a:cubicBezTo>
                <a:lnTo>
                  <a:pt x="3348633" y="1112490"/>
                </a:lnTo>
                <a:cubicBezTo>
                  <a:pt x="3353594" y="1112490"/>
                  <a:pt x="3361035" y="1112490"/>
                  <a:pt x="3370958" y="1112490"/>
                </a:cubicBezTo>
                <a:cubicBezTo>
                  <a:pt x="3390801" y="1112490"/>
                  <a:pt x="3400723" y="1107529"/>
                  <a:pt x="3400723" y="1097607"/>
                </a:cubicBezTo>
                <a:cubicBezTo>
                  <a:pt x="3400723" y="1092646"/>
                  <a:pt x="3403203" y="1090166"/>
                  <a:pt x="3408165" y="1090166"/>
                </a:cubicBezTo>
                <a:cubicBezTo>
                  <a:pt x="3408165" y="1090166"/>
                  <a:pt x="3411885" y="1090166"/>
                  <a:pt x="3419326" y="1090166"/>
                </a:cubicBezTo>
                <a:cubicBezTo>
                  <a:pt x="3426767" y="1090166"/>
                  <a:pt x="3434210" y="1087686"/>
                  <a:pt x="3441650" y="1082724"/>
                </a:cubicBezTo>
                <a:cubicBezTo>
                  <a:pt x="3449092" y="1077763"/>
                  <a:pt x="3452812" y="1075283"/>
                  <a:pt x="3452812" y="1075283"/>
                </a:cubicBezTo>
                <a:cubicBezTo>
                  <a:pt x="3452812" y="1075283"/>
                  <a:pt x="3452812" y="1074042"/>
                  <a:pt x="3452812" y="1071562"/>
                </a:cubicBezTo>
                <a:cubicBezTo>
                  <a:pt x="3452812" y="1069082"/>
                  <a:pt x="3455293" y="1067841"/>
                  <a:pt x="3460255" y="1067841"/>
                </a:cubicBezTo>
                <a:lnTo>
                  <a:pt x="3467695" y="1075283"/>
                </a:lnTo>
                <a:cubicBezTo>
                  <a:pt x="3467695" y="1085204"/>
                  <a:pt x="3465215" y="1087686"/>
                  <a:pt x="3460255" y="1082724"/>
                </a:cubicBezTo>
                <a:lnTo>
                  <a:pt x="3445371" y="1090166"/>
                </a:lnTo>
                <a:cubicBezTo>
                  <a:pt x="3440411" y="1090166"/>
                  <a:pt x="3440411" y="1092646"/>
                  <a:pt x="3445371" y="1097607"/>
                </a:cubicBezTo>
                <a:lnTo>
                  <a:pt x="3460255" y="1090166"/>
                </a:lnTo>
                <a:cubicBezTo>
                  <a:pt x="3465215" y="1090166"/>
                  <a:pt x="3467695" y="1090166"/>
                  <a:pt x="3467695" y="1090166"/>
                </a:cubicBezTo>
                <a:lnTo>
                  <a:pt x="3475137" y="1097607"/>
                </a:lnTo>
                <a:cubicBezTo>
                  <a:pt x="3480098" y="1097607"/>
                  <a:pt x="3482578" y="1096366"/>
                  <a:pt x="3482578" y="1093886"/>
                </a:cubicBezTo>
                <a:cubicBezTo>
                  <a:pt x="3482578" y="1091406"/>
                  <a:pt x="3482578" y="1085204"/>
                  <a:pt x="3482578" y="1075283"/>
                </a:cubicBezTo>
                <a:cubicBezTo>
                  <a:pt x="3482578" y="1065361"/>
                  <a:pt x="3481338" y="1059159"/>
                  <a:pt x="3478857" y="1056679"/>
                </a:cubicBezTo>
                <a:cubicBezTo>
                  <a:pt x="3476377" y="1054199"/>
                  <a:pt x="3470176" y="1052959"/>
                  <a:pt x="3460255" y="1052959"/>
                </a:cubicBezTo>
                <a:lnTo>
                  <a:pt x="3452812" y="1052959"/>
                </a:lnTo>
                <a:cubicBezTo>
                  <a:pt x="3452812" y="1052959"/>
                  <a:pt x="3452812" y="1050479"/>
                  <a:pt x="3452812" y="1045517"/>
                </a:cubicBezTo>
                <a:cubicBezTo>
                  <a:pt x="3447851" y="1045517"/>
                  <a:pt x="3445371" y="1045517"/>
                  <a:pt x="3445371" y="1045517"/>
                </a:cubicBezTo>
                <a:cubicBezTo>
                  <a:pt x="3450332" y="1040556"/>
                  <a:pt x="3455293" y="1038076"/>
                  <a:pt x="3460255" y="1038076"/>
                </a:cubicBezTo>
                <a:cubicBezTo>
                  <a:pt x="3465215" y="1038076"/>
                  <a:pt x="3470176" y="1035596"/>
                  <a:pt x="3475137" y="1030634"/>
                </a:cubicBezTo>
                <a:lnTo>
                  <a:pt x="3482578" y="1038076"/>
                </a:lnTo>
                <a:cubicBezTo>
                  <a:pt x="3477618" y="1043037"/>
                  <a:pt x="3475137" y="1046758"/>
                  <a:pt x="3475137" y="1049238"/>
                </a:cubicBezTo>
                <a:cubicBezTo>
                  <a:pt x="3475137" y="1051718"/>
                  <a:pt x="3477618" y="1052959"/>
                  <a:pt x="3482578" y="1052959"/>
                </a:cubicBezTo>
                <a:lnTo>
                  <a:pt x="3490019" y="1060400"/>
                </a:lnTo>
                <a:cubicBezTo>
                  <a:pt x="3490019" y="1065361"/>
                  <a:pt x="3490019" y="1067841"/>
                  <a:pt x="3490019" y="1067841"/>
                </a:cubicBezTo>
                <a:cubicBezTo>
                  <a:pt x="3494981" y="1072803"/>
                  <a:pt x="3497461" y="1070322"/>
                  <a:pt x="3497461" y="1060400"/>
                </a:cubicBezTo>
                <a:lnTo>
                  <a:pt x="3497461" y="1052959"/>
                </a:lnTo>
                <a:cubicBezTo>
                  <a:pt x="3497461" y="1057920"/>
                  <a:pt x="3499941" y="1057920"/>
                  <a:pt x="3504902" y="1052959"/>
                </a:cubicBezTo>
                <a:lnTo>
                  <a:pt x="3504902" y="1045517"/>
                </a:lnTo>
                <a:cubicBezTo>
                  <a:pt x="3499941" y="1045517"/>
                  <a:pt x="3497461" y="1043037"/>
                  <a:pt x="3497461" y="1038076"/>
                </a:cubicBezTo>
                <a:lnTo>
                  <a:pt x="3512344" y="1038076"/>
                </a:lnTo>
                <a:cubicBezTo>
                  <a:pt x="3517305" y="1038076"/>
                  <a:pt x="3521026" y="1038076"/>
                  <a:pt x="3523507" y="1038076"/>
                </a:cubicBezTo>
                <a:cubicBezTo>
                  <a:pt x="3525986" y="1038076"/>
                  <a:pt x="3527226" y="1040556"/>
                  <a:pt x="3527226" y="1045517"/>
                </a:cubicBezTo>
                <a:cubicBezTo>
                  <a:pt x="3527226" y="1050479"/>
                  <a:pt x="3529708" y="1052959"/>
                  <a:pt x="3534668" y="1052959"/>
                </a:cubicBezTo>
                <a:cubicBezTo>
                  <a:pt x="3539629" y="1047997"/>
                  <a:pt x="3543350" y="1046758"/>
                  <a:pt x="3545830" y="1049238"/>
                </a:cubicBezTo>
                <a:cubicBezTo>
                  <a:pt x="3548310" y="1051718"/>
                  <a:pt x="3552031" y="1050479"/>
                  <a:pt x="3556992" y="1045517"/>
                </a:cubicBezTo>
                <a:cubicBezTo>
                  <a:pt x="3561953" y="1040556"/>
                  <a:pt x="3565674" y="1038076"/>
                  <a:pt x="3568154" y="1038076"/>
                </a:cubicBezTo>
                <a:cubicBezTo>
                  <a:pt x="3570635" y="1038076"/>
                  <a:pt x="3574355" y="1038076"/>
                  <a:pt x="3579316" y="1038076"/>
                </a:cubicBezTo>
                <a:cubicBezTo>
                  <a:pt x="3579316" y="1033114"/>
                  <a:pt x="3581797" y="1033114"/>
                  <a:pt x="3586758" y="1038076"/>
                </a:cubicBezTo>
                <a:cubicBezTo>
                  <a:pt x="3586758" y="1038076"/>
                  <a:pt x="3590944" y="1036681"/>
                  <a:pt x="3599315" y="1033890"/>
                </a:cubicBezTo>
                <a:lnTo>
                  <a:pt x="3601641" y="1033115"/>
                </a:lnTo>
                <a:lnTo>
                  <a:pt x="3601641" y="1038076"/>
                </a:lnTo>
                <a:cubicBezTo>
                  <a:pt x="3606602" y="1038076"/>
                  <a:pt x="3609082" y="1038076"/>
                  <a:pt x="3609082" y="1038076"/>
                </a:cubicBezTo>
                <a:lnTo>
                  <a:pt x="3603501" y="1032495"/>
                </a:lnTo>
                <a:lnTo>
                  <a:pt x="3609082" y="1030634"/>
                </a:lnTo>
                <a:lnTo>
                  <a:pt x="3616523" y="1015752"/>
                </a:lnTo>
                <a:cubicBezTo>
                  <a:pt x="3601641" y="1015752"/>
                  <a:pt x="3589238" y="1018232"/>
                  <a:pt x="3579316" y="1023193"/>
                </a:cubicBezTo>
                <a:lnTo>
                  <a:pt x="3571875" y="1030634"/>
                </a:lnTo>
                <a:cubicBezTo>
                  <a:pt x="3571875" y="1025673"/>
                  <a:pt x="3569395" y="1023193"/>
                  <a:pt x="3564434" y="1023193"/>
                </a:cubicBezTo>
                <a:cubicBezTo>
                  <a:pt x="3564434" y="1023193"/>
                  <a:pt x="3566915" y="1020713"/>
                  <a:pt x="3571875" y="1015752"/>
                </a:cubicBezTo>
                <a:cubicBezTo>
                  <a:pt x="3576836" y="1015752"/>
                  <a:pt x="3576836" y="1013272"/>
                  <a:pt x="3571875" y="1008310"/>
                </a:cubicBezTo>
                <a:cubicBezTo>
                  <a:pt x="3571875" y="998389"/>
                  <a:pt x="3570635" y="993427"/>
                  <a:pt x="3568154" y="993427"/>
                </a:cubicBezTo>
                <a:cubicBezTo>
                  <a:pt x="3565674" y="993427"/>
                  <a:pt x="3559472" y="995907"/>
                  <a:pt x="3549551" y="1000869"/>
                </a:cubicBezTo>
                <a:cubicBezTo>
                  <a:pt x="3539629" y="1005830"/>
                  <a:pt x="3534668" y="1005830"/>
                  <a:pt x="3534668" y="1000869"/>
                </a:cubicBezTo>
                <a:lnTo>
                  <a:pt x="3549551" y="993427"/>
                </a:lnTo>
                <a:cubicBezTo>
                  <a:pt x="3549551" y="993427"/>
                  <a:pt x="3552031" y="993427"/>
                  <a:pt x="3556992" y="993427"/>
                </a:cubicBezTo>
                <a:cubicBezTo>
                  <a:pt x="3556992" y="993427"/>
                  <a:pt x="3556992" y="992187"/>
                  <a:pt x="3556992" y="989707"/>
                </a:cubicBezTo>
                <a:cubicBezTo>
                  <a:pt x="3556992" y="987227"/>
                  <a:pt x="3554512" y="985986"/>
                  <a:pt x="3549551" y="985986"/>
                </a:cubicBezTo>
                <a:cubicBezTo>
                  <a:pt x="3549551" y="981025"/>
                  <a:pt x="3552031" y="978545"/>
                  <a:pt x="3556992" y="978545"/>
                </a:cubicBezTo>
                <a:cubicBezTo>
                  <a:pt x="3561953" y="983506"/>
                  <a:pt x="3564434" y="984745"/>
                  <a:pt x="3564434" y="982265"/>
                </a:cubicBezTo>
                <a:cubicBezTo>
                  <a:pt x="3564434" y="979785"/>
                  <a:pt x="3566915" y="978545"/>
                  <a:pt x="3571875" y="978545"/>
                </a:cubicBezTo>
                <a:cubicBezTo>
                  <a:pt x="3571875" y="963662"/>
                  <a:pt x="3576836" y="961182"/>
                  <a:pt x="3586758" y="971103"/>
                </a:cubicBezTo>
                <a:lnTo>
                  <a:pt x="3609082" y="971103"/>
                </a:lnTo>
                <a:cubicBezTo>
                  <a:pt x="3619004" y="971103"/>
                  <a:pt x="3616523" y="976064"/>
                  <a:pt x="3601641" y="985986"/>
                </a:cubicBezTo>
                <a:cubicBezTo>
                  <a:pt x="3596679" y="990947"/>
                  <a:pt x="3594199" y="995907"/>
                  <a:pt x="3594199" y="1000869"/>
                </a:cubicBezTo>
                <a:lnTo>
                  <a:pt x="3609082" y="993427"/>
                </a:lnTo>
                <a:lnTo>
                  <a:pt x="3631406" y="993427"/>
                </a:lnTo>
                <a:cubicBezTo>
                  <a:pt x="3631406" y="993427"/>
                  <a:pt x="3636368" y="993427"/>
                  <a:pt x="3646289" y="993427"/>
                </a:cubicBezTo>
                <a:lnTo>
                  <a:pt x="3646289" y="985986"/>
                </a:lnTo>
                <a:lnTo>
                  <a:pt x="3646289" y="978545"/>
                </a:lnTo>
                <a:cubicBezTo>
                  <a:pt x="3646289" y="973583"/>
                  <a:pt x="3643809" y="969863"/>
                  <a:pt x="3638848" y="967382"/>
                </a:cubicBezTo>
                <a:cubicBezTo>
                  <a:pt x="3633887" y="964902"/>
                  <a:pt x="3628926" y="966142"/>
                  <a:pt x="3623965" y="971103"/>
                </a:cubicBezTo>
                <a:lnTo>
                  <a:pt x="3616523" y="971103"/>
                </a:lnTo>
                <a:cubicBezTo>
                  <a:pt x="3621485" y="966142"/>
                  <a:pt x="3628926" y="962421"/>
                  <a:pt x="3638848" y="959941"/>
                </a:cubicBezTo>
                <a:cubicBezTo>
                  <a:pt x="3648769" y="957461"/>
                  <a:pt x="3653731" y="953740"/>
                  <a:pt x="3653731" y="948779"/>
                </a:cubicBezTo>
                <a:cubicBezTo>
                  <a:pt x="3668613" y="948779"/>
                  <a:pt x="3676055" y="941338"/>
                  <a:pt x="3676055" y="926455"/>
                </a:cubicBezTo>
                <a:lnTo>
                  <a:pt x="3683496" y="926455"/>
                </a:lnTo>
                <a:lnTo>
                  <a:pt x="3720703" y="911572"/>
                </a:lnTo>
                <a:cubicBezTo>
                  <a:pt x="3720703" y="911572"/>
                  <a:pt x="3723183" y="909092"/>
                  <a:pt x="3728145" y="904131"/>
                </a:cubicBezTo>
                <a:cubicBezTo>
                  <a:pt x="3733106" y="904131"/>
                  <a:pt x="3733106" y="906611"/>
                  <a:pt x="3728145" y="911572"/>
                </a:cubicBezTo>
                <a:cubicBezTo>
                  <a:pt x="3728145" y="911572"/>
                  <a:pt x="3730625" y="914052"/>
                  <a:pt x="3735586" y="919013"/>
                </a:cubicBezTo>
                <a:lnTo>
                  <a:pt x="3750469" y="919013"/>
                </a:lnTo>
                <a:lnTo>
                  <a:pt x="3735586" y="926455"/>
                </a:lnTo>
                <a:lnTo>
                  <a:pt x="3728145" y="933896"/>
                </a:lnTo>
                <a:cubicBezTo>
                  <a:pt x="3728145" y="933896"/>
                  <a:pt x="3726904" y="935137"/>
                  <a:pt x="3724424" y="937617"/>
                </a:cubicBezTo>
                <a:cubicBezTo>
                  <a:pt x="3721943" y="940097"/>
                  <a:pt x="3719463" y="940097"/>
                  <a:pt x="3716983" y="937617"/>
                </a:cubicBezTo>
                <a:cubicBezTo>
                  <a:pt x="3714502" y="935137"/>
                  <a:pt x="3712021" y="935137"/>
                  <a:pt x="3709541" y="937617"/>
                </a:cubicBezTo>
                <a:cubicBezTo>
                  <a:pt x="3707061" y="940097"/>
                  <a:pt x="3703340" y="941338"/>
                  <a:pt x="3698379" y="941338"/>
                </a:cubicBezTo>
                <a:cubicBezTo>
                  <a:pt x="3698379" y="941338"/>
                  <a:pt x="3698379" y="942578"/>
                  <a:pt x="3698379" y="945058"/>
                </a:cubicBezTo>
                <a:cubicBezTo>
                  <a:pt x="3698379" y="947538"/>
                  <a:pt x="3700859" y="948779"/>
                  <a:pt x="3705820" y="948779"/>
                </a:cubicBezTo>
                <a:cubicBezTo>
                  <a:pt x="3705820" y="948779"/>
                  <a:pt x="3707061" y="948779"/>
                  <a:pt x="3709541" y="948779"/>
                </a:cubicBezTo>
                <a:cubicBezTo>
                  <a:pt x="3712021" y="948779"/>
                  <a:pt x="3715742" y="948779"/>
                  <a:pt x="3720703" y="948779"/>
                </a:cubicBezTo>
                <a:cubicBezTo>
                  <a:pt x="3725665" y="943818"/>
                  <a:pt x="3730625" y="943818"/>
                  <a:pt x="3735586" y="948779"/>
                </a:cubicBezTo>
                <a:lnTo>
                  <a:pt x="3735586" y="941338"/>
                </a:lnTo>
                <a:lnTo>
                  <a:pt x="3750469" y="948779"/>
                </a:lnTo>
                <a:cubicBezTo>
                  <a:pt x="3760391" y="948779"/>
                  <a:pt x="3767832" y="948779"/>
                  <a:pt x="3772793" y="948779"/>
                </a:cubicBezTo>
                <a:cubicBezTo>
                  <a:pt x="3772793" y="943818"/>
                  <a:pt x="3775273" y="938857"/>
                  <a:pt x="3780235" y="933896"/>
                </a:cubicBezTo>
                <a:cubicBezTo>
                  <a:pt x="3785195" y="928935"/>
                  <a:pt x="3790156" y="926455"/>
                  <a:pt x="3795118" y="926455"/>
                </a:cubicBezTo>
                <a:lnTo>
                  <a:pt x="3817441" y="911572"/>
                </a:lnTo>
                <a:lnTo>
                  <a:pt x="3824883" y="919013"/>
                </a:lnTo>
                <a:cubicBezTo>
                  <a:pt x="3824883" y="923975"/>
                  <a:pt x="3826123" y="927695"/>
                  <a:pt x="3828604" y="930175"/>
                </a:cubicBezTo>
                <a:cubicBezTo>
                  <a:pt x="3831084" y="932656"/>
                  <a:pt x="3834805" y="931416"/>
                  <a:pt x="3839766" y="926455"/>
                </a:cubicBezTo>
                <a:lnTo>
                  <a:pt x="3839766" y="919013"/>
                </a:lnTo>
                <a:lnTo>
                  <a:pt x="3832325" y="911572"/>
                </a:lnTo>
                <a:cubicBezTo>
                  <a:pt x="3832325" y="911572"/>
                  <a:pt x="3832325" y="910331"/>
                  <a:pt x="3832325" y="907851"/>
                </a:cubicBezTo>
                <a:cubicBezTo>
                  <a:pt x="3832325" y="905371"/>
                  <a:pt x="3829844" y="904131"/>
                  <a:pt x="3824883" y="904131"/>
                </a:cubicBezTo>
                <a:cubicBezTo>
                  <a:pt x="3819922" y="899169"/>
                  <a:pt x="3817441" y="899169"/>
                  <a:pt x="3817441" y="904131"/>
                </a:cubicBezTo>
                <a:lnTo>
                  <a:pt x="3795118" y="904131"/>
                </a:lnTo>
                <a:cubicBezTo>
                  <a:pt x="3800078" y="899169"/>
                  <a:pt x="3805039" y="896689"/>
                  <a:pt x="3810000" y="896689"/>
                </a:cubicBezTo>
                <a:cubicBezTo>
                  <a:pt x="3819922" y="891728"/>
                  <a:pt x="3827363" y="886768"/>
                  <a:pt x="3832325" y="881806"/>
                </a:cubicBezTo>
                <a:cubicBezTo>
                  <a:pt x="3837285" y="876845"/>
                  <a:pt x="3839766" y="871885"/>
                  <a:pt x="3839766" y="866923"/>
                </a:cubicBezTo>
                <a:cubicBezTo>
                  <a:pt x="3839766" y="861962"/>
                  <a:pt x="3839766" y="859482"/>
                  <a:pt x="3839766" y="859482"/>
                </a:cubicBezTo>
                <a:cubicBezTo>
                  <a:pt x="3839766" y="859482"/>
                  <a:pt x="3842246" y="859482"/>
                  <a:pt x="3847207" y="859482"/>
                </a:cubicBezTo>
                <a:lnTo>
                  <a:pt x="3854648" y="859482"/>
                </a:lnTo>
                <a:lnTo>
                  <a:pt x="3862090" y="852041"/>
                </a:lnTo>
                <a:lnTo>
                  <a:pt x="3869532" y="852041"/>
                </a:lnTo>
                <a:lnTo>
                  <a:pt x="3876973" y="859482"/>
                </a:lnTo>
                <a:lnTo>
                  <a:pt x="3884415" y="859482"/>
                </a:lnTo>
                <a:cubicBezTo>
                  <a:pt x="3889375" y="864443"/>
                  <a:pt x="3893096" y="863203"/>
                  <a:pt x="3895577" y="855761"/>
                </a:cubicBezTo>
                <a:cubicBezTo>
                  <a:pt x="3898057" y="848320"/>
                  <a:pt x="3896817" y="844599"/>
                  <a:pt x="3891855" y="844599"/>
                </a:cubicBezTo>
                <a:lnTo>
                  <a:pt x="3891855" y="837158"/>
                </a:lnTo>
                <a:cubicBezTo>
                  <a:pt x="3891855" y="837158"/>
                  <a:pt x="3894336" y="839638"/>
                  <a:pt x="3899297" y="844599"/>
                </a:cubicBezTo>
                <a:cubicBezTo>
                  <a:pt x="3909219" y="849561"/>
                  <a:pt x="3914180" y="849561"/>
                  <a:pt x="3914180" y="844599"/>
                </a:cubicBezTo>
                <a:cubicBezTo>
                  <a:pt x="3914180" y="839638"/>
                  <a:pt x="3916660" y="837158"/>
                  <a:pt x="3921622" y="837158"/>
                </a:cubicBezTo>
                <a:cubicBezTo>
                  <a:pt x="3936504" y="842119"/>
                  <a:pt x="3936504" y="847079"/>
                  <a:pt x="3921622" y="852041"/>
                </a:cubicBezTo>
                <a:cubicBezTo>
                  <a:pt x="3926582" y="857002"/>
                  <a:pt x="3930303" y="857002"/>
                  <a:pt x="3932783" y="852041"/>
                </a:cubicBezTo>
                <a:cubicBezTo>
                  <a:pt x="3935264" y="847079"/>
                  <a:pt x="3936504" y="844599"/>
                  <a:pt x="3936504" y="844599"/>
                </a:cubicBezTo>
                <a:cubicBezTo>
                  <a:pt x="3936504" y="839638"/>
                  <a:pt x="3936504" y="837158"/>
                  <a:pt x="3936504" y="837158"/>
                </a:cubicBezTo>
                <a:cubicBezTo>
                  <a:pt x="3936504" y="837158"/>
                  <a:pt x="3938985" y="837158"/>
                  <a:pt x="3943945" y="837158"/>
                </a:cubicBezTo>
                <a:cubicBezTo>
                  <a:pt x="3943945" y="837158"/>
                  <a:pt x="3941465" y="835917"/>
                  <a:pt x="3936504" y="833437"/>
                </a:cubicBezTo>
                <a:cubicBezTo>
                  <a:pt x="3931543" y="830957"/>
                  <a:pt x="3929063" y="829716"/>
                  <a:pt x="3929063" y="829716"/>
                </a:cubicBezTo>
                <a:lnTo>
                  <a:pt x="3914180" y="829716"/>
                </a:lnTo>
                <a:cubicBezTo>
                  <a:pt x="3919141" y="829716"/>
                  <a:pt x="3921622" y="827236"/>
                  <a:pt x="3921622" y="822275"/>
                </a:cubicBezTo>
                <a:lnTo>
                  <a:pt x="3899297" y="822275"/>
                </a:lnTo>
                <a:lnTo>
                  <a:pt x="3891855" y="822275"/>
                </a:lnTo>
                <a:cubicBezTo>
                  <a:pt x="3891855" y="817314"/>
                  <a:pt x="3894336" y="816074"/>
                  <a:pt x="3899297" y="818554"/>
                </a:cubicBezTo>
                <a:cubicBezTo>
                  <a:pt x="3904258" y="821034"/>
                  <a:pt x="3909219" y="819795"/>
                  <a:pt x="3914180" y="814834"/>
                </a:cubicBezTo>
                <a:cubicBezTo>
                  <a:pt x="3919141" y="814834"/>
                  <a:pt x="3921622" y="814834"/>
                  <a:pt x="3921622" y="814834"/>
                </a:cubicBezTo>
                <a:cubicBezTo>
                  <a:pt x="3926582" y="819795"/>
                  <a:pt x="3931543" y="822275"/>
                  <a:pt x="3936504" y="822275"/>
                </a:cubicBezTo>
                <a:lnTo>
                  <a:pt x="3951387" y="814834"/>
                </a:lnTo>
                <a:cubicBezTo>
                  <a:pt x="3956348" y="814834"/>
                  <a:pt x="3962549" y="813593"/>
                  <a:pt x="3969990" y="811113"/>
                </a:cubicBezTo>
                <a:cubicBezTo>
                  <a:pt x="3977432" y="808633"/>
                  <a:pt x="3981152" y="808633"/>
                  <a:pt x="3981152" y="811113"/>
                </a:cubicBezTo>
                <a:cubicBezTo>
                  <a:pt x="3981152" y="813593"/>
                  <a:pt x="3979912" y="817314"/>
                  <a:pt x="3977432" y="822275"/>
                </a:cubicBezTo>
                <a:cubicBezTo>
                  <a:pt x="3974951" y="827236"/>
                  <a:pt x="3968750" y="829716"/>
                  <a:pt x="3958829" y="829716"/>
                </a:cubicBezTo>
                <a:lnTo>
                  <a:pt x="3951387" y="829716"/>
                </a:lnTo>
                <a:lnTo>
                  <a:pt x="3958829" y="837158"/>
                </a:lnTo>
                <a:lnTo>
                  <a:pt x="3943945" y="844599"/>
                </a:lnTo>
                <a:lnTo>
                  <a:pt x="3981152" y="837158"/>
                </a:lnTo>
                <a:cubicBezTo>
                  <a:pt x="3981152" y="832197"/>
                  <a:pt x="3984874" y="829716"/>
                  <a:pt x="3992314" y="829716"/>
                </a:cubicBezTo>
                <a:cubicBezTo>
                  <a:pt x="3999756" y="829716"/>
                  <a:pt x="4005957" y="827236"/>
                  <a:pt x="4010918" y="822275"/>
                </a:cubicBezTo>
                <a:lnTo>
                  <a:pt x="4015170" y="821212"/>
                </a:lnTo>
                <a:lnTo>
                  <a:pt x="4012779" y="820415"/>
                </a:lnTo>
                <a:cubicBezTo>
                  <a:pt x="4011538" y="819175"/>
                  <a:pt x="4010918" y="817314"/>
                  <a:pt x="4010918" y="814834"/>
                </a:cubicBezTo>
                <a:lnTo>
                  <a:pt x="4018359" y="814834"/>
                </a:lnTo>
                <a:lnTo>
                  <a:pt x="4018359" y="820415"/>
                </a:lnTo>
                <a:lnTo>
                  <a:pt x="4040684" y="814834"/>
                </a:lnTo>
                <a:cubicBezTo>
                  <a:pt x="4045645" y="809872"/>
                  <a:pt x="4049365" y="807392"/>
                  <a:pt x="4051846" y="807392"/>
                </a:cubicBezTo>
                <a:cubicBezTo>
                  <a:pt x="4054327" y="807392"/>
                  <a:pt x="4055566" y="804912"/>
                  <a:pt x="4055566" y="799951"/>
                </a:cubicBezTo>
                <a:lnTo>
                  <a:pt x="4063008" y="792509"/>
                </a:lnTo>
                <a:cubicBezTo>
                  <a:pt x="4063008" y="787548"/>
                  <a:pt x="4063008" y="785068"/>
                  <a:pt x="4063008" y="785068"/>
                </a:cubicBezTo>
                <a:cubicBezTo>
                  <a:pt x="4063008" y="785068"/>
                  <a:pt x="4060527" y="785068"/>
                  <a:pt x="4055566" y="785068"/>
                </a:cubicBezTo>
                <a:lnTo>
                  <a:pt x="4055566" y="777627"/>
                </a:lnTo>
                <a:cubicBezTo>
                  <a:pt x="4055566" y="772665"/>
                  <a:pt x="4060527" y="770185"/>
                  <a:pt x="4070449" y="770185"/>
                </a:cubicBezTo>
                <a:cubicBezTo>
                  <a:pt x="4080372" y="770185"/>
                  <a:pt x="4085332" y="767705"/>
                  <a:pt x="4085332" y="762744"/>
                </a:cubicBezTo>
                <a:lnTo>
                  <a:pt x="4092773" y="762744"/>
                </a:lnTo>
                <a:lnTo>
                  <a:pt x="4077891" y="777627"/>
                </a:lnTo>
                <a:cubicBezTo>
                  <a:pt x="4072930" y="777627"/>
                  <a:pt x="4070449" y="780107"/>
                  <a:pt x="4070449" y="785068"/>
                </a:cubicBezTo>
                <a:lnTo>
                  <a:pt x="4077891" y="799951"/>
                </a:lnTo>
                <a:cubicBezTo>
                  <a:pt x="4077891" y="794989"/>
                  <a:pt x="4081611" y="793750"/>
                  <a:pt x="4089053" y="796230"/>
                </a:cubicBezTo>
                <a:cubicBezTo>
                  <a:pt x="4096494" y="798710"/>
                  <a:pt x="4102695" y="797471"/>
                  <a:pt x="4107656" y="792509"/>
                </a:cubicBezTo>
                <a:cubicBezTo>
                  <a:pt x="4107656" y="807392"/>
                  <a:pt x="4095254" y="814834"/>
                  <a:pt x="4070449" y="814834"/>
                </a:cubicBezTo>
                <a:lnTo>
                  <a:pt x="4070449" y="822275"/>
                </a:lnTo>
                <a:cubicBezTo>
                  <a:pt x="4080372" y="822275"/>
                  <a:pt x="4087812" y="821034"/>
                  <a:pt x="4092773" y="818554"/>
                </a:cubicBezTo>
                <a:cubicBezTo>
                  <a:pt x="4097735" y="816074"/>
                  <a:pt x="4102695" y="814834"/>
                  <a:pt x="4107656" y="814834"/>
                </a:cubicBezTo>
                <a:lnTo>
                  <a:pt x="4115098" y="829716"/>
                </a:lnTo>
                <a:lnTo>
                  <a:pt x="4107656" y="837158"/>
                </a:lnTo>
                <a:cubicBezTo>
                  <a:pt x="4107656" y="837158"/>
                  <a:pt x="4110137" y="837158"/>
                  <a:pt x="4115098" y="837158"/>
                </a:cubicBezTo>
                <a:cubicBezTo>
                  <a:pt x="4120059" y="837158"/>
                  <a:pt x="4123780" y="835917"/>
                  <a:pt x="4126260" y="833437"/>
                </a:cubicBezTo>
                <a:cubicBezTo>
                  <a:pt x="4128740" y="830957"/>
                  <a:pt x="4129980" y="832197"/>
                  <a:pt x="4129980" y="837158"/>
                </a:cubicBezTo>
                <a:cubicBezTo>
                  <a:pt x="4134942" y="837158"/>
                  <a:pt x="4137422" y="837158"/>
                  <a:pt x="4137422" y="837158"/>
                </a:cubicBezTo>
                <a:cubicBezTo>
                  <a:pt x="4137422" y="837158"/>
                  <a:pt x="4139902" y="837158"/>
                  <a:pt x="4144863" y="837158"/>
                </a:cubicBezTo>
                <a:cubicBezTo>
                  <a:pt x="4144863" y="832197"/>
                  <a:pt x="4147344" y="829716"/>
                  <a:pt x="4152305" y="829716"/>
                </a:cubicBezTo>
                <a:cubicBezTo>
                  <a:pt x="4152305" y="834678"/>
                  <a:pt x="4153545" y="835917"/>
                  <a:pt x="4156025" y="833437"/>
                </a:cubicBezTo>
                <a:cubicBezTo>
                  <a:pt x="4158506" y="830957"/>
                  <a:pt x="4160987" y="829716"/>
                  <a:pt x="4163467" y="829716"/>
                </a:cubicBezTo>
                <a:cubicBezTo>
                  <a:pt x="4165947" y="829716"/>
                  <a:pt x="4168428" y="828476"/>
                  <a:pt x="4170908" y="825996"/>
                </a:cubicBezTo>
                <a:cubicBezTo>
                  <a:pt x="4173389" y="823516"/>
                  <a:pt x="4177109" y="822275"/>
                  <a:pt x="4182070" y="822275"/>
                </a:cubicBezTo>
                <a:cubicBezTo>
                  <a:pt x="4182070" y="817314"/>
                  <a:pt x="4182070" y="814834"/>
                  <a:pt x="4182070" y="814834"/>
                </a:cubicBezTo>
                <a:lnTo>
                  <a:pt x="4174629" y="807392"/>
                </a:lnTo>
                <a:lnTo>
                  <a:pt x="4189512" y="807392"/>
                </a:lnTo>
                <a:cubicBezTo>
                  <a:pt x="4189512" y="807392"/>
                  <a:pt x="4191992" y="806152"/>
                  <a:pt x="4196953" y="803672"/>
                </a:cubicBezTo>
                <a:cubicBezTo>
                  <a:pt x="4201914" y="801191"/>
                  <a:pt x="4206875" y="799951"/>
                  <a:pt x="4211836" y="799951"/>
                </a:cubicBezTo>
                <a:cubicBezTo>
                  <a:pt x="4216797" y="799951"/>
                  <a:pt x="4221758" y="797471"/>
                  <a:pt x="4226719" y="792509"/>
                </a:cubicBezTo>
                <a:lnTo>
                  <a:pt x="4219277" y="792509"/>
                </a:lnTo>
                <a:cubicBezTo>
                  <a:pt x="4209356" y="792509"/>
                  <a:pt x="4201914" y="791269"/>
                  <a:pt x="4196953" y="788789"/>
                </a:cubicBezTo>
                <a:cubicBezTo>
                  <a:pt x="4191992" y="786309"/>
                  <a:pt x="4184551" y="787548"/>
                  <a:pt x="4174629" y="792509"/>
                </a:cubicBezTo>
                <a:cubicBezTo>
                  <a:pt x="4169668" y="782588"/>
                  <a:pt x="4164707" y="777627"/>
                  <a:pt x="4159746" y="777627"/>
                </a:cubicBezTo>
                <a:cubicBezTo>
                  <a:pt x="4164707" y="772665"/>
                  <a:pt x="4168428" y="770185"/>
                  <a:pt x="4170908" y="770185"/>
                </a:cubicBezTo>
                <a:cubicBezTo>
                  <a:pt x="4173389" y="770185"/>
                  <a:pt x="4177109" y="770185"/>
                  <a:pt x="4182070" y="770185"/>
                </a:cubicBezTo>
                <a:cubicBezTo>
                  <a:pt x="4187032" y="770185"/>
                  <a:pt x="4191992" y="770185"/>
                  <a:pt x="4196953" y="770185"/>
                </a:cubicBezTo>
                <a:cubicBezTo>
                  <a:pt x="4196953" y="765224"/>
                  <a:pt x="4198194" y="762744"/>
                  <a:pt x="4200674" y="762744"/>
                </a:cubicBezTo>
                <a:cubicBezTo>
                  <a:pt x="4203154" y="762744"/>
                  <a:pt x="4206875" y="762744"/>
                  <a:pt x="4211836" y="762744"/>
                </a:cubicBezTo>
                <a:lnTo>
                  <a:pt x="4219277" y="762744"/>
                </a:lnTo>
                <a:cubicBezTo>
                  <a:pt x="4219277" y="757782"/>
                  <a:pt x="4219277" y="755302"/>
                  <a:pt x="4219277" y="755302"/>
                </a:cubicBezTo>
                <a:cubicBezTo>
                  <a:pt x="4219277" y="755302"/>
                  <a:pt x="4221758" y="755302"/>
                  <a:pt x="4226719" y="755302"/>
                </a:cubicBezTo>
                <a:cubicBezTo>
                  <a:pt x="4226719" y="750341"/>
                  <a:pt x="4226719" y="747861"/>
                  <a:pt x="4226719" y="747861"/>
                </a:cubicBezTo>
                <a:lnTo>
                  <a:pt x="4234160" y="740420"/>
                </a:lnTo>
                <a:cubicBezTo>
                  <a:pt x="4234160" y="740420"/>
                  <a:pt x="4239122" y="742900"/>
                  <a:pt x="4249043" y="747861"/>
                </a:cubicBezTo>
                <a:cubicBezTo>
                  <a:pt x="4249043" y="747861"/>
                  <a:pt x="4251523" y="749102"/>
                  <a:pt x="4256484" y="751582"/>
                </a:cubicBezTo>
                <a:cubicBezTo>
                  <a:pt x="4261445" y="754062"/>
                  <a:pt x="4266406" y="755302"/>
                  <a:pt x="4271367" y="755302"/>
                </a:cubicBezTo>
                <a:lnTo>
                  <a:pt x="4278809" y="755302"/>
                </a:lnTo>
                <a:cubicBezTo>
                  <a:pt x="4273848" y="750341"/>
                  <a:pt x="4276329" y="745381"/>
                  <a:pt x="4286250" y="740420"/>
                </a:cubicBezTo>
                <a:cubicBezTo>
                  <a:pt x="4276329" y="740420"/>
                  <a:pt x="4273848" y="737939"/>
                  <a:pt x="4278809" y="732978"/>
                </a:cubicBezTo>
                <a:cubicBezTo>
                  <a:pt x="4278809" y="728017"/>
                  <a:pt x="4280049" y="725537"/>
                  <a:pt x="4282529" y="725537"/>
                </a:cubicBezTo>
                <a:cubicBezTo>
                  <a:pt x="4285010" y="725537"/>
                  <a:pt x="4288730" y="725537"/>
                  <a:pt x="4293691" y="725537"/>
                </a:cubicBezTo>
                <a:cubicBezTo>
                  <a:pt x="4298652" y="725537"/>
                  <a:pt x="4301133" y="725537"/>
                  <a:pt x="4301133" y="725537"/>
                </a:cubicBezTo>
                <a:lnTo>
                  <a:pt x="4308574" y="725537"/>
                </a:lnTo>
                <a:cubicBezTo>
                  <a:pt x="4313535" y="725537"/>
                  <a:pt x="4316016" y="728017"/>
                  <a:pt x="4316016" y="732978"/>
                </a:cubicBezTo>
                <a:cubicBezTo>
                  <a:pt x="4316016" y="737939"/>
                  <a:pt x="4318496" y="737939"/>
                  <a:pt x="4323457" y="732978"/>
                </a:cubicBezTo>
                <a:cubicBezTo>
                  <a:pt x="4328418" y="732978"/>
                  <a:pt x="4333379" y="732978"/>
                  <a:pt x="4338340" y="732978"/>
                </a:cubicBezTo>
                <a:cubicBezTo>
                  <a:pt x="4343301" y="732978"/>
                  <a:pt x="4345781" y="732978"/>
                  <a:pt x="4345781" y="732978"/>
                </a:cubicBezTo>
                <a:lnTo>
                  <a:pt x="4360664" y="725537"/>
                </a:lnTo>
                <a:lnTo>
                  <a:pt x="4360664" y="718095"/>
                </a:lnTo>
                <a:lnTo>
                  <a:pt x="4375547" y="725537"/>
                </a:lnTo>
                <a:lnTo>
                  <a:pt x="4382988" y="732978"/>
                </a:lnTo>
                <a:lnTo>
                  <a:pt x="4382988" y="725537"/>
                </a:lnTo>
                <a:cubicBezTo>
                  <a:pt x="4387949" y="725537"/>
                  <a:pt x="4394150" y="724296"/>
                  <a:pt x="4401592" y="721816"/>
                </a:cubicBezTo>
                <a:cubicBezTo>
                  <a:pt x="4409033" y="719336"/>
                  <a:pt x="4420195" y="718095"/>
                  <a:pt x="4435078" y="718095"/>
                </a:cubicBezTo>
                <a:cubicBezTo>
                  <a:pt x="4445000" y="713134"/>
                  <a:pt x="4453681" y="710654"/>
                  <a:pt x="4461123" y="710654"/>
                </a:cubicBezTo>
                <a:cubicBezTo>
                  <a:pt x="4468564" y="710654"/>
                  <a:pt x="4477246" y="708174"/>
                  <a:pt x="4487168" y="703213"/>
                </a:cubicBezTo>
                <a:cubicBezTo>
                  <a:pt x="4502051" y="703213"/>
                  <a:pt x="4514453" y="703213"/>
                  <a:pt x="4524375" y="703213"/>
                </a:cubicBezTo>
                <a:lnTo>
                  <a:pt x="4576465" y="695771"/>
                </a:lnTo>
                <a:cubicBezTo>
                  <a:pt x="4581426" y="695771"/>
                  <a:pt x="4585766" y="695771"/>
                  <a:pt x="4589487" y="695771"/>
                </a:cubicBezTo>
                <a:lnTo>
                  <a:pt x="4591347" y="695771"/>
                </a:lnTo>
                <a:lnTo>
                  <a:pt x="4598789" y="688330"/>
                </a:lnTo>
                <a:lnTo>
                  <a:pt x="4613672" y="688330"/>
                </a:lnTo>
                <a:cubicBezTo>
                  <a:pt x="4618633" y="688330"/>
                  <a:pt x="4623593" y="688330"/>
                  <a:pt x="4628554" y="688330"/>
                </a:cubicBezTo>
                <a:lnTo>
                  <a:pt x="4613672" y="673447"/>
                </a:lnTo>
                <a:lnTo>
                  <a:pt x="4606230" y="666006"/>
                </a:lnTo>
                <a:lnTo>
                  <a:pt x="4621113" y="658564"/>
                </a:lnTo>
                <a:lnTo>
                  <a:pt x="4635996" y="658564"/>
                </a:lnTo>
                <a:lnTo>
                  <a:pt x="4658320" y="651123"/>
                </a:lnTo>
                <a:cubicBezTo>
                  <a:pt x="4658320" y="646161"/>
                  <a:pt x="4653359" y="643681"/>
                  <a:pt x="4643437" y="643681"/>
                </a:cubicBezTo>
                <a:cubicBezTo>
                  <a:pt x="4638476" y="643681"/>
                  <a:pt x="4634755" y="643681"/>
                  <a:pt x="4632275" y="643681"/>
                </a:cubicBezTo>
                <a:cubicBezTo>
                  <a:pt x="4629795" y="643681"/>
                  <a:pt x="4628554" y="646161"/>
                  <a:pt x="4628554" y="651123"/>
                </a:cubicBezTo>
                <a:lnTo>
                  <a:pt x="4621113" y="651123"/>
                </a:lnTo>
                <a:lnTo>
                  <a:pt x="4598789" y="643681"/>
                </a:lnTo>
                <a:cubicBezTo>
                  <a:pt x="4588867" y="638720"/>
                  <a:pt x="4582665" y="636240"/>
                  <a:pt x="4580185" y="636240"/>
                </a:cubicBezTo>
                <a:cubicBezTo>
                  <a:pt x="4577705" y="636240"/>
                  <a:pt x="4572744" y="637481"/>
                  <a:pt x="4565302" y="639961"/>
                </a:cubicBezTo>
                <a:cubicBezTo>
                  <a:pt x="4557861" y="642441"/>
                  <a:pt x="4546699" y="643681"/>
                  <a:pt x="4531816" y="643681"/>
                </a:cubicBezTo>
                <a:lnTo>
                  <a:pt x="4509492" y="643681"/>
                </a:lnTo>
                <a:cubicBezTo>
                  <a:pt x="4509492" y="643681"/>
                  <a:pt x="4510733" y="642441"/>
                  <a:pt x="4513213" y="639961"/>
                </a:cubicBezTo>
                <a:cubicBezTo>
                  <a:pt x="4515693" y="637481"/>
                  <a:pt x="4519413" y="636240"/>
                  <a:pt x="4524375" y="636240"/>
                </a:cubicBezTo>
                <a:lnTo>
                  <a:pt x="4531816" y="628798"/>
                </a:lnTo>
                <a:cubicBezTo>
                  <a:pt x="4526855" y="628798"/>
                  <a:pt x="4519413" y="628798"/>
                  <a:pt x="4509492" y="628798"/>
                </a:cubicBezTo>
                <a:close/>
                <a:moveTo>
                  <a:pt x="3341191" y="628798"/>
                </a:moveTo>
                <a:cubicBezTo>
                  <a:pt x="3341191" y="628798"/>
                  <a:pt x="3341191" y="630039"/>
                  <a:pt x="3341191" y="632519"/>
                </a:cubicBezTo>
                <a:cubicBezTo>
                  <a:pt x="3341191" y="634999"/>
                  <a:pt x="3341191" y="636240"/>
                  <a:pt x="3341191" y="636240"/>
                </a:cubicBezTo>
                <a:cubicBezTo>
                  <a:pt x="3346152" y="636240"/>
                  <a:pt x="3348633" y="636240"/>
                  <a:pt x="3348633" y="636240"/>
                </a:cubicBezTo>
                <a:cubicBezTo>
                  <a:pt x="3348633" y="636240"/>
                  <a:pt x="3348633" y="633760"/>
                  <a:pt x="3348633" y="628798"/>
                </a:cubicBezTo>
                <a:cubicBezTo>
                  <a:pt x="3348633" y="628798"/>
                  <a:pt x="3346152" y="628798"/>
                  <a:pt x="3341191" y="628798"/>
                </a:cubicBezTo>
                <a:close/>
                <a:moveTo>
                  <a:pt x="6049863" y="621357"/>
                </a:moveTo>
                <a:cubicBezTo>
                  <a:pt x="6054824" y="621357"/>
                  <a:pt x="6058545" y="621357"/>
                  <a:pt x="6061025" y="621357"/>
                </a:cubicBezTo>
                <a:cubicBezTo>
                  <a:pt x="6063505" y="621357"/>
                  <a:pt x="6064746" y="621357"/>
                  <a:pt x="6064746" y="621357"/>
                </a:cubicBezTo>
                <a:lnTo>
                  <a:pt x="6057304" y="628798"/>
                </a:lnTo>
                <a:lnTo>
                  <a:pt x="6049863" y="628798"/>
                </a:lnTo>
                <a:close/>
                <a:moveTo>
                  <a:pt x="3179341" y="619032"/>
                </a:moveTo>
                <a:cubicBezTo>
                  <a:pt x="3176860" y="619341"/>
                  <a:pt x="3173760" y="620117"/>
                  <a:pt x="3170039" y="621357"/>
                </a:cubicBezTo>
                <a:cubicBezTo>
                  <a:pt x="3170039" y="626318"/>
                  <a:pt x="3167558" y="628798"/>
                  <a:pt x="3162598" y="628798"/>
                </a:cubicBezTo>
                <a:cubicBezTo>
                  <a:pt x="3157638" y="628798"/>
                  <a:pt x="3155156" y="628798"/>
                  <a:pt x="3155156" y="628798"/>
                </a:cubicBezTo>
                <a:cubicBezTo>
                  <a:pt x="3145234" y="623837"/>
                  <a:pt x="3132832" y="631279"/>
                  <a:pt x="3117949" y="651123"/>
                </a:cubicBezTo>
                <a:cubicBezTo>
                  <a:pt x="3112988" y="656084"/>
                  <a:pt x="3108027" y="658564"/>
                  <a:pt x="3103067" y="658564"/>
                </a:cubicBezTo>
                <a:lnTo>
                  <a:pt x="3080742" y="673447"/>
                </a:lnTo>
                <a:cubicBezTo>
                  <a:pt x="3080742" y="673447"/>
                  <a:pt x="3083223" y="672206"/>
                  <a:pt x="3088184" y="669726"/>
                </a:cubicBezTo>
                <a:cubicBezTo>
                  <a:pt x="3093144" y="667246"/>
                  <a:pt x="3095625" y="666006"/>
                  <a:pt x="3095625" y="666006"/>
                </a:cubicBezTo>
                <a:cubicBezTo>
                  <a:pt x="3095625" y="666006"/>
                  <a:pt x="3103067" y="663525"/>
                  <a:pt x="3117949" y="658564"/>
                </a:cubicBezTo>
                <a:cubicBezTo>
                  <a:pt x="3122911" y="653603"/>
                  <a:pt x="3127871" y="651123"/>
                  <a:pt x="3132832" y="651123"/>
                </a:cubicBezTo>
                <a:cubicBezTo>
                  <a:pt x="3137793" y="651123"/>
                  <a:pt x="3141513" y="649882"/>
                  <a:pt x="3143994" y="647402"/>
                </a:cubicBezTo>
                <a:cubicBezTo>
                  <a:pt x="3146475" y="644922"/>
                  <a:pt x="3147715" y="643681"/>
                  <a:pt x="3147715" y="643681"/>
                </a:cubicBezTo>
                <a:cubicBezTo>
                  <a:pt x="3147715" y="643681"/>
                  <a:pt x="3150195" y="643681"/>
                  <a:pt x="3155156" y="643681"/>
                </a:cubicBezTo>
                <a:cubicBezTo>
                  <a:pt x="3160117" y="638720"/>
                  <a:pt x="3162598" y="636240"/>
                  <a:pt x="3162598" y="636240"/>
                </a:cubicBezTo>
                <a:cubicBezTo>
                  <a:pt x="3167558" y="631279"/>
                  <a:pt x="3172520" y="630039"/>
                  <a:pt x="3177481" y="632519"/>
                </a:cubicBezTo>
                <a:cubicBezTo>
                  <a:pt x="3182441" y="634999"/>
                  <a:pt x="3184922" y="633760"/>
                  <a:pt x="3184922" y="628798"/>
                </a:cubicBezTo>
                <a:cubicBezTo>
                  <a:pt x="3188642" y="621358"/>
                  <a:pt x="3186782" y="618101"/>
                  <a:pt x="3179341" y="619032"/>
                </a:cubicBezTo>
                <a:close/>
                <a:moveTo>
                  <a:pt x="3475137" y="618567"/>
                </a:moveTo>
                <a:cubicBezTo>
                  <a:pt x="3477618" y="619187"/>
                  <a:pt x="3480097" y="621357"/>
                  <a:pt x="3482578" y="625078"/>
                </a:cubicBezTo>
                <a:cubicBezTo>
                  <a:pt x="3487539" y="632519"/>
                  <a:pt x="3490019" y="636240"/>
                  <a:pt x="3490019" y="636240"/>
                </a:cubicBezTo>
                <a:cubicBezTo>
                  <a:pt x="3490019" y="636240"/>
                  <a:pt x="3488779" y="636240"/>
                  <a:pt x="3486299" y="636240"/>
                </a:cubicBezTo>
                <a:cubicBezTo>
                  <a:pt x="3483818" y="636240"/>
                  <a:pt x="3482578" y="633760"/>
                  <a:pt x="3482578" y="628798"/>
                </a:cubicBezTo>
                <a:cubicBezTo>
                  <a:pt x="3482578" y="628798"/>
                  <a:pt x="3480098" y="630039"/>
                  <a:pt x="3475137" y="632519"/>
                </a:cubicBezTo>
                <a:cubicBezTo>
                  <a:pt x="3470176" y="634999"/>
                  <a:pt x="3465215" y="636240"/>
                  <a:pt x="3460255" y="636240"/>
                </a:cubicBezTo>
                <a:lnTo>
                  <a:pt x="3445371" y="658564"/>
                </a:lnTo>
                <a:lnTo>
                  <a:pt x="3430488" y="666006"/>
                </a:lnTo>
                <a:cubicBezTo>
                  <a:pt x="3420566" y="666006"/>
                  <a:pt x="3415605" y="666006"/>
                  <a:pt x="3415605" y="666006"/>
                </a:cubicBezTo>
                <a:lnTo>
                  <a:pt x="3400723" y="666006"/>
                </a:lnTo>
                <a:cubicBezTo>
                  <a:pt x="3395762" y="666006"/>
                  <a:pt x="3388321" y="668486"/>
                  <a:pt x="3378398" y="673447"/>
                </a:cubicBezTo>
                <a:cubicBezTo>
                  <a:pt x="3368476" y="678408"/>
                  <a:pt x="3361035" y="680888"/>
                  <a:pt x="3356074" y="680888"/>
                </a:cubicBezTo>
                <a:cubicBezTo>
                  <a:pt x="3351114" y="680888"/>
                  <a:pt x="3346152" y="680888"/>
                  <a:pt x="3341191" y="680888"/>
                </a:cubicBezTo>
                <a:cubicBezTo>
                  <a:pt x="3341191" y="666006"/>
                  <a:pt x="3348633" y="658564"/>
                  <a:pt x="3363516" y="658564"/>
                </a:cubicBezTo>
                <a:lnTo>
                  <a:pt x="3363516" y="651123"/>
                </a:lnTo>
                <a:cubicBezTo>
                  <a:pt x="3363516" y="646161"/>
                  <a:pt x="3368476" y="646161"/>
                  <a:pt x="3378398" y="651123"/>
                </a:cubicBezTo>
                <a:lnTo>
                  <a:pt x="3393281" y="651123"/>
                </a:lnTo>
                <a:lnTo>
                  <a:pt x="3408165" y="643681"/>
                </a:lnTo>
                <a:lnTo>
                  <a:pt x="3400723" y="636240"/>
                </a:lnTo>
                <a:cubicBezTo>
                  <a:pt x="3400723" y="636240"/>
                  <a:pt x="3401963" y="636240"/>
                  <a:pt x="3404443" y="636240"/>
                </a:cubicBezTo>
                <a:cubicBezTo>
                  <a:pt x="3406924" y="636240"/>
                  <a:pt x="3413125" y="633760"/>
                  <a:pt x="3423048" y="628798"/>
                </a:cubicBezTo>
                <a:cubicBezTo>
                  <a:pt x="3437930" y="628798"/>
                  <a:pt x="3446611" y="627558"/>
                  <a:pt x="3449092" y="625078"/>
                </a:cubicBezTo>
                <a:cubicBezTo>
                  <a:pt x="3451573" y="622598"/>
                  <a:pt x="3455293" y="621357"/>
                  <a:pt x="3460255" y="621357"/>
                </a:cubicBezTo>
                <a:lnTo>
                  <a:pt x="3467695" y="621357"/>
                </a:lnTo>
                <a:cubicBezTo>
                  <a:pt x="3470176" y="618876"/>
                  <a:pt x="3472656" y="617946"/>
                  <a:pt x="3475137" y="618567"/>
                </a:cubicBezTo>
                <a:close/>
                <a:moveTo>
                  <a:pt x="3356074" y="613916"/>
                </a:moveTo>
                <a:lnTo>
                  <a:pt x="3370958" y="613916"/>
                </a:lnTo>
                <a:cubicBezTo>
                  <a:pt x="3370958" y="613916"/>
                  <a:pt x="3369717" y="615156"/>
                  <a:pt x="3367236" y="617636"/>
                </a:cubicBezTo>
                <a:cubicBezTo>
                  <a:pt x="3364756" y="620116"/>
                  <a:pt x="3363516" y="621357"/>
                  <a:pt x="3363516" y="621357"/>
                </a:cubicBezTo>
                <a:cubicBezTo>
                  <a:pt x="3358555" y="621357"/>
                  <a:pt x="3356074" y="626318"/>
                  <a:pt x="3356074" y="636240"/>
                </a:cubicBezTo>
                <a:cubicBezTo>
                  <a:pt x="3356074" y="636240"/>
                  <a:pt x="3354834" y="637481"/>
                  <a:pt x="3352353" y="639961"/>
                </a:cubicBezTo>
                <a:cubicBezTo>
                  <a:pt x="3349873" y="642441"/>
                  <a:pt x="3346152" y="643681"/>
                  <a:pt x="3341191" y="643681"/>
                </a:cubicBezTo>
                <a:lnTo>
                  <a:pt x="3311426" y="651123"/>
                </a:lnTo>
                <a:cubicBezTo>
                  <a:pt x="3301504" y="661044"/>
                  <a:pt x="3294062" y="663525"/>
                  <a:pt x="3289101" y="658564"/>
                </a:cubicBezTo>
                <a:lnTo>
                  <a:pt x="3303984" y="651123"/>
                </a:lnTo>
                <a:cubicBezTo>
                  <a:pt x="3313906" y="646161"/>
                  <a:pt x="3318868" y="641201"/>
                  <a:pt x="3318868" y="636240"/>
                </a:cubicBezTo>
                <a:cubicBezTo>
                  <a:pt x="3318868" y="631279"/>
                  <a:pt x="3318868" y="628798"/>
                  <a:pt x="3318868" y="628798"/>
                </a:cubicBezTo>
                <a:cubicBezTo>
                  <a:pt x="3323828" y="628798"/>
                  <a:pt x="3327549" y="626318"/>
                  <a:pt x="3330029" y="621357"/>
                </a:cubicBezTo>
                <a:cubicBezTo>
                  <a:pt x="3332510" y="616396"/>
                  <a:pt x="3336231" y="616396"/>
                  <a:pt x="3341191" y="621357"/>
                </a:cubicBezTo>
                <a:cubicBezTo>
                  <a:pt x="3341191" y="621357"/>
                  <a:pt x="3342432" y="621357"/>
                  <a:pt x="3344913" y="621357"/>
                </a:cubicBezTo>
                <a:cubicBezTo>
                  <a:pt x="3347393" y="621357"/>
                  <a:pt x="3351114" y="618877"/>
                  <a:pt x="3356074" y="613916"/>
                </a:cubicBezTo>
                <a:close/>
                <a:moveTo>
                  <a:pt x="3326308" y="599033"/>
                </a:moveTo>
                <a:cubicBezTo>
                  <a:pt x="3321348" y="599033"/>
                  <a:pt x="3318868" y="601513"/>
                  <a:pt x="3318868" y="606474"/>
                </a:cubicBezTo>
                <a:lnTo>
                  <a:pt x="3326308" y="606474"/>
                </a:lnTo>
                <a:close/>
                <a:moveTo>
                  <a:pt x="2947728" y="581825"/>
                </a:moveTo>
                <a:cubicBezTo>
                  <a:pt x="2949588" y="582134"/>
                  <a:pt x="2951758" y="582910"/>
                  <a:pt x="2954238" y="584150"/>
                </a:cubicBezTo>
                <a:cubicBezTo>
                  <a:pt x="2959199" y="589111"/>
                  <a:pt x="2959199" y="591591"/>
                  <a:pt x="2954238" y="591591"/>
                </a:cubicBezTo>
                <a:lnTo>
                  <a:pt x="2939355" y="591591"/>
                </a:lnTo>
                <a:cubicBezTo>
                  <a:pt x="2939355" y="584151"/>
                  <a:pt x="2942146" y="580894"/>
                  <a:pt x="2947728" y="581825"/>
                </a:cubicBezTo>
                <a:close/>
                <a:moveTo>
                  <a:pt x="3988594" y="576709"/>
                </a:moveTo>
                <a:cubicBezTo>
                  <a:pt x="3978672" y="576709"/>
                  <a:pt x="3971231" y="579189"/>
                  <a:pt x="3966270" y="584150"/>
                </a:cubicBezTo>
                <a:cubicBezTo>
                  <a:pt x="3961309" y="589111"/>
                  <a:pt x="3963789" y="591591"/>
                  <a:pt x="3973711" y="591591"/>
                </a:cubicBezTo>
                <a:cubicBezTo>
                  <a:pt x="3978672" y="591591"/>
                  <a:pt x="3982393" y="590351"/>
                  <a:pt x="3984874" y="587871"/>
                </a:cubicBezTo>
                <a:cubicBezTo>
                  <a:pt x="3987353" y="585391"/>
                  <a:pt x="3988594" y="584150"/>
                  <a:pt x="3988594" y="584150"/>
                </a:cubicBezTo>
                <a:cubicBezTo>
                  <a:pt x="3988594" y="584150"/>
                  <a:pt x="3991075" y="586630"/>
                  <a:pt x="3996035" y="591591"/>
                </a:cubicBezTo>
                <a:cubicBezTo>
                  <a:pt x="4000996" y="596553"/>
                  <a:pt x="4003477" y="595312"/>
                  <a:pt x="4003477" y="587871"/>
                </a:cubicBezTo>
                <a:cubicBezTo>
                  <a:pt x="4003477" y="580429"/>
                  <a:pt x="3998516" y="576709"/>
                  <a:pt x="3988594" y="576709"/>
                </a:cubicBezTo>
                <a:close/>
                <a:moveTo>
                  <a:pt x="4048125" y="569267"/>
                </a:moveTo>
                <a:cubicBezTo>
                  <a:pt x="4043164" y="569267"/>
                  <a:pt x="4040684" y="570508"/>
                  <a:pt x="4040684" y="572988"/>
                </a:cubicBezTo>
                <a:cubicBezTo>
                  <a:pt x="4040684" y="575468"/>
                  <a:pt x="4043164" y="576709"/>
                  <a:pt x="4048125" y="576709"/>
                </a:cubicBezTo>
                <a:cubicBezTo>
                  <a:pt x="4048125" y="576709"/>
                  <a:pt x="4050605" y="574229"/>
                  <a:pt x="4055566" y="569267"/>
                </a:cubicBezTo>
                <a:cubicBezTo>
                  <a:pt x="4055566" y="569267"/>
                  <a:pt x="4053086" y="569267"/>
                  <a:pt x="4048125" y="569267"/>
                </a:cubicBezTo>
                <a:close/>
                <a:moveTo>
                  <a:pt x="3929063" y="569267"/>
                </a:moveTo>
                <a:lnTo>
                  <a:pt x="3914180" y="576709"/>
                </a:lnTo>
                <a:lnTo>
                  <a:pt x="3921622" y="576709"/>
                </a:lnTo>
                <a:cubicBezTo>
                  <a:pt x="3926582" y="576709"/>
                  <a:pt x="3929063" y="576709"/>
                  <a:pt x="3929063" y="576709"/>
                </a:cubicBezTo>
                <a:cubicBezTo>
                  <a:pt x="3929063" y="576709"/>
                  <a:pt x="3929063" y="574229"/>
                  <a:pt x="3929063" y="569267"/>
                </a:cubicBezTo>
                <a:close/>
                <a:moveTo>
                  <a:pt x="3949526" y="565547"/>
                </a:moveTo>
                <a:cubicBezTo>
                  <a:pt x="3948286" y="565547"/>
                  <a:pt x="3946426" y="566787"/>
                  <a:pt x="3943945" y="569267"/>
                </a:cubicBezTo>
                <a:lnTo>
                  <a:pt x="3951387" y="576709"/>
                </a:lnTo>
                <a:cubicBezTo>
                  <a:pt x="3951387" y="576709"/>
                  <a:pt x="3952627" y="576709"/>
                  <a:pt x="3955107" y="576709"/>
                </a:cubicBezTo>
                <a:cubicBezTo>
                  <a:pt x="3957588" y="576709"/>
                  <a:pt x="3956348" y="574229"/>
                  <a:pt x="3951387" y="569267"/>
                </a:cubicBezTo>
                <a:cubicBezTo>
                  <a:pt x="3951387" y="566787"/>
                  <a:pt x="3950767" y="565547"/>
                  <a:pt x="3949526" y="565547"/>
                </a:cubicBezTo>
                <a:close/>
                <a:moveTo>
                  <a:pt x="3715122" y="558105"/>
                </a:moveTo>
                <a:cubicBezTo>
                  <a:pt x="3711401" y="558105"/>
                  <a:pt x="3705820" y="559345"/>
                  <a:pt x="3698379" y="561826"/>
                </a:cubicBezTo>
                <a:cubicBezTo>
                  <a:pt x="3693418" y="566787"/>
                  <a:pt x="3690938" y="576709"/>
                  <a:pt x="3690938" y="591591"/>
                </a:cubicBezTo>
                <a:cubicBezTo>
                  <a:pt x="3695898" y="586630"/>
                  <a:pt x="3703340" y="584150"/>
                  <a:pt x="3713262" y="584150"/>
                </a:cubicBezTo>
                <a:cubicBezTo>
                  <a:pt x="3713262" y="579189"/>
                  <a:pt x="3714502" y="576709"/>
                  <a:pt x="3716983" y="576709"/>
                </a:cubicBezTo>
                <a:cubicBezTo>
                  <a:pt x="3719463" y="576709"/>
                  <a:pt x="3720703" y="576709"/>
                  <a:pt x="3720703" y="576709"/>
                </a:cubicBezTo>
                <a:cubicBezTo>
                  <a:pt x="3725665" y="576709"/>
                  <a:pt x="3725665" y="574229"/>
                  <a:pt x="3720703" y="569267"/>
                </a:cubicBezTo>
                <a:lnTo>
                  <a:pt x="3720703" y="561826"/>
                </a:lnTo>
                <a:cubicBezTo>
                  <a:pt x="3720703" y="559345"/>
                  <a:pt x="3718843" y="558105"/>
                  <a:pt x="3715122" y="558105"/>
                </a:cubicBezTo>
                <a:close/>
                <a:moveTo>
                  <a:pt x="4077891" y="554384"/>
                </a:moveTo>
                <a:lnTo>
                  <a:pt x="4070449" y="561826"/>
                </a:lnTo>
                <a:lnTo>
                  <a:pt x="4070449" y="569267"/>
                </a:lnTo>
                <a:cubicBezTo>
                  <a:pt x="4080372" y="569267"/>
                  <a:pt x="4085332" y="566787"/>
                  <a:pt x="4085332" y="561826"/>
                </a:cubicBezTo>
                <a:lnTo>
                  <a:pt x="4092773" y="554384"/>
                </a:lnTo>
                <a:close/>
                <a:moveTo>
                  <a:pt x="3973711" y="554384"/>
                </a:moveTo>
                <a:lnTo>
                  <a:pt x="3966270" y="561826"/>
                </a:lnTo>
                <a:lnTo>
                  <a:pt x="3973711" y="561826"/>
                </a:lnTo>
                <a:close/>
                <a:moveTo>
                  <a:pt x="3735586" y="554384"/>
                </a:moveTo>
                <a:lnTo>
                  <a:pt x="3743028" y="569267"/>
                </a:lnTo>
                <a:cubicBezTo>
                  <a:pt x="3743028" y="569267"/>
                  <a:pt x="3740547" y="571747"/>
                  <a:pt x="3735586" y="576709"/>
                </a:cubicBezTo>
                <a:cubicBezTo>
                  <a:pt x="3730625" y="581670"/>
                  <a:pt x="3725665" y="584150"/>
                  <a:pt x="3720703" y="584150"/>
                </a:cubicBezTo>
                <a:cubicBezTo>
                  <a:pt x="3715742" y="584150"/>
                  <a:pt x="3708301" y="586630"/>
                  <a:pt x="3698379" y="591591"/>
                </a:cubicBezTo>
                <a:cubicBezTo>
                  <a:pt x="3688458" y="601513"/>
                  <a:pt x="3681016" y="601513"/>
                  <a:pt x="3676055" y="591591"/>
                </a:cubicBezTo>
                <a:lnTo>
                  <a:pt x="3676055" y="599033"/>
                </a:lnTo>
                <a:cubicBezTo>
                  <a:pt x="3676055" y="603994"/>
                  <a:pt x="3673575" y="605234"/>
                  <a:pt x="3668613" y="602754"/>
                </a:cubicBezTo>
                <a:cubicBezTo>
                  <a:pt x="3663652" y="600273"/>
                  <a:pt x="3659931" y="601513"/>
                  <a:pt x="3657451" y="606474"/>
                </a:cubicBezTo>
                <a:cubicBezTo>
                  <a:pt x="3654971" y="611436"/>
                  <a:pt x="3651250" y="613916"/>
                  <a:pt x="3646289" y="613916"/>
                </a:cubicBezTo>
                <a:lnTo>
                  <a:pt x="3638848" y="621357"/>
                </a:lnTo>
                <a:cubicBezTo>
                  <a:pt x="3633887" y="626318"/>
                  <a:pt x="3631406" y="628798"/>
                  <a:pt x="3631406" y="628798"/>
                </a:cubicBezTo>
                <a:lnTo>
                  <a:pt x="3646289" y="628798"/>
                </a:lnTo>
                <a:cubicBezTo>
                  <a:pt x="3646289" y="623837"/>
                  <a:pt x="3647530" y="621357"/>
                  <a:pt x="3650010" y="621357"/>
                </a:cubicBezTo>
                <a:cubicBezTo>
                  <a:pt x="3652490" y="621357"/>
                  <a:pt x="3656211" y="621357"/>
                  <a:pt x="3661172" y="621357"/>
                </a:cubicBezTo>
                <a:cubicBezTo>
                  <a:pt x="3666133" y="621357"/>
                  <a:pt x="3668613" y="618877"/>
                  <a:pt x="3668613" y="613916"/>
                </a:cubicBezTo>
                <a:cubicBezTo>
                  <a:pt x="3668613" y="613916"/>
                  <a:pt x="3672334" y="613916"/>
                  <a:pt x="3679776" y="613916"/>
                </a:cubicBezTo>
                <a:cubicBezTo>
                  <a:pt x="3687217" y="613916"/>
                  <a:pt x="3690938" y="612675"/>
                  <a:pt x="3690938" y="610195"/>
                </a:cubicBezTo>
                <a:cubicBezTo>
                  <a:pt x="3690938" y="607715"/>
                  <a:pt x="3693418" y="606474"/>
                  <a:pt x="3698379" y="606474"/>
                </a:cubicBezTo>
                <a:cubicBezTo>
                  <a:pt x="3698379" y="606474"/>
                  <a:pt x="3699620" y="605234"/>
                  <a:pt x="3702100" y="602754"/>
                </a:cubicBezTo>
                <a:cubicBezTo>
                  <a:pt x="3704580" y="600273"/>
                  <a:pt x="3708301" y="599033"/>
                  <a:pt x="3713262" y="599033"/>
                </a:cubicBezTo>
                <a:cubicBezTo>
                  <a:pt x="3718223" y="594072"/>
                  <a:pt x="3720703" y="594072"/>
                  <a:pt x="3720703" y="599033"/>
                </a:cubicBezTo>
                <a:lnTo>
                  <a:pt x="3728145" y="599033"/>
                </a:lnTo>
                <a:lnTo>
                  <a:pt x="3735586" y="599033"/>
                </a:lnTo>
                <a:lnTo>
                  <a:pt x="3750469" y="599033"/>
                </a:lnTo>
                <a:cubicBezTo>
                  <a:pt x="3750469" y="594072"/>
                  <a:pt x="3747988" y="591591"/>
                  <a:pt x="3743028" y="591591"/>
                </a:cubicBezTo>
                <a:lnTo>
                  <a:pt x="3743028" y="584150"/>
                </a:lnTo>
                <a:cubicBezTo>
                  <a:pt x="3747988" y="584150"/>
                  <a:pt x="3750469" y="585391"/>
                  <a:pt x="3750469" y="587871"/>
                </a:cubicBezTo>
                <a:cubicBezTo>
                  <a:pt x="3750469" y="590351"/>
                  <a:pt x="3760391" y="589111"/>
                  <a:pt x="3780235" y="584150"/>
                </a:cubicBezTo>
                <a:cubicBezTo>
                  <a:pt x="3780235" y="584150"/>
                  <a:pt x="3778994" y="580429"/>
                  <a:pt x="3776514" y="572988"/>
                </a:cubicBezTo>
                <a:cubicBezTo>
                  <a:pt x="3774033" y="565547"/>
                  <a:pt x="3770313" y="561826"/>
                  <a:pt x="3765352" y="561826"/>
                </a:cubicBezTo>
                <a:lnTo>
                  <a:pt x="3757910" y="561826"/>
                </a:lnTo>
                <a:cubicBezTo>
                  <a:pt x="3757910" y="556864"/>
                  <a:pt x="3757910" y="554384"/>
                  <a:pt x="3757910" y="554384"/>
                </a:cubicBezTo>
                <a:cubicBezTo>
                  <a:pt x="3757910" y="554384"/>
                  <a:pt x="3755430" y="554384"/>
                  <a:pt x="3750469" y="554384"/>
                </a:cubicBezTo>
                <a:cubicBezTo>
                  <a:pt x="3745508" y="554384"/>
                  <a:pt x="3740547" y="554384"/>
                  <a:pt x="3735586" y="554384"/>
                </a:cubicBezTo>
                <a:close/>
                <a:moveTo>
                  <a:pt x="3810000" y="546943"/>
                </a:moveTo>
                <a:lnTo>
                  <a:pt x="3780235" y="554384"/>
                </a:lnTo>
                <a:lnTo>
                  <a:pt x="3787676" y="561826"/>
                </a:lnTo>
                <a:cubicBezTo>
                  <a:pt x="3787676" y="561826"/>
                  <a:pt x="3791397" y="559346"/>
                  <a:pt x="3798838" y="554384"/>
                </a:cubicBezTo>
                <a:cubicBezTo>
                  <a:pt x="3806280" y="549423"/>
                  <a:pt x="3810000" y="546943"/>
                  <a:pt x="3810000" y="546943"/>
                </a:cubicBezTo>
                <a:close/>
                <a:moveTo>
                  <a:pt x="3560713" y="546943"/>
                </a:moveTo>
                <a:cubicBezTo>
                  <a:pt x="3563193" y="546943"/>
                  <a:pt x="3563193" y="548184"/>
                  <a:pt x="3560713" y="550664"/>
                </a:cubicBezTo>
                <a:cubicBezTo>
                  <a:pt x="3558233" y="553144"/>
                  <a:pt x="3556992" y="554384"/>
                  <a:pt x="3556992" y="554384"/>
                </a:cubicBezTo>
                <a:cubicBezTo>
                  <a:pt x="3556992" y="549423"/>
                  <a:pt x="3558233" y="546943"/>
                  <a:pt x="3560713" y="546943"/>
                </a:cubicBezTo>
                <a:close/>
                <a:moveTo>
                  <a:pt x="4154165" y="543222"/>
                </a:moveTo>
                <a:cubicBezTo>
                  <a:pt x="4152925" y="543222"/>
                  <a:pt x="4152305" y="544462"/>
                  <a:pt x="4152305" y="546943"/>
                </a:cubicBezTo>
                <a:cubicBezTo>
                  <a:pt x="4152305" y="546943"/>
                  <a:pt x="4154785" y="546943"/>
                  <a:pt x="4159746" y="546943"/>
                </a:cubicBezTo>
                <a:cubicBezTo>
                  <a:pt x="4157265" y="544462"/>
                  <a:pt x="4155405" y="543222"/>
                  <a:pt x="4154165" y="543222"/>
                </a:cubicBezTo>
                <a:close/>
                <a:moveTo>
                  <a:pt x="3467695" y="539502"/>
                </a:moveTo>
                <a:cubicBezTo>
                  <a:pt x="3472656" y="539502"/>
                  <a:pt x="3475137" y="539502"/>
                  <a:pt x="3475137" y="539502"/>
                </a:cubicBezTo>
                <a:lnTo>
                  <a:pt x="3490019" y="539502"/>
                </a:lnTo>
                <a:lnTo>
                  <a:pt x="3504902" y="539502"/>
                </a:lnTo>
                <a:lnTo>
                  <a:pt x="3475137" y="554384"/>
                </a:lnTo>
                <a:cubicBezTo>
                  <a:pt x="3470176" y="554384"/>
                  <a:pt x="3467695" y="551904"/>
                  <a:pt x="3467695" y="546943"/>
                </a:cubicBezTo>
                <a:cubicBezTo>
                  <a:pt x="3467695" y="546943"/>
                  <a:pt x="3467695" y="544463"/>
                  <a:pt x="3467695" y="539502"/>
                </a:cubicBezTo>
                <a:close/>
                <a:moveTo>
                  <a:pt x="3413745" y="533921"/>
                </a:moveTo>
                <a:cubicBezTo>
                  <a:pt x="3414985" y="533921"/>
                  <a:pt x="3415605" y="534541"/>
                  <a:pt x="3415605" y="535781"/>
                </a:cubicBezTo>
                <a:cubicBezTo>
                  <a:pt x="3415605" y="538261"/>
                  <a:pt x="3413125" y="540742"/>
                  <a:pt x="3408165" y="543222"/>
                </a:cubicBezTo>
                <a:cubicBezTo>
                  <a:pt x="3403203" y="545702"/>
                  <a:pt x="3400723" y="545702"/>
                  <a:pt x="3400723" y="543222"/>
                </a:cubicBezTo>
                <a:cubicBezTo>
                  <a:pt x="3400723" y="540742"/>
                  <a:pt x="3403203" y="538261"/>
                  <a:pt x="3408165" y="535781"/>
                </a:cubicBezTo>
                <a:cubicBezTo>
                  <a:pt x="3410644" y="534541"/>
                  <a:pt x="3412505" y="533921"/>
                  <a:pt x="3413745" y="533921"/>
                </a:cubicBezTo>
                <a:close/>
                <a:moveTo>
                  <a:pt x="4059287" y="532060"/>
                </a:moveTo>
                <a:cubicBezTo>
                  <a:pt x="4051846" y="532060"/>
                  <a:pt x="4043164" y="534540"/>
                  <a:pt x="4033242" y="539502"/>
                </a:cubicBezTo>
                <a:cubicBezTo>
                  <a:pt x="4028282" y="544463"/>
                  <a:pt x="4023320" y="546943"/>
                  <a:pt x="4018359" y="546943"/>
                </a:cubicBezTo>
                <a:cubicBezTo>
                  <a:pt x="4018359" y="546943"/>
                  <a:pt x="4020840" y="549423"/>
                  <a:pt x="4025801" y="554384"/>
                </a:cubicBezTo>
                <a:cubicBezTo>
                  <a:pt x="4025801" y="554384"/>
                  <a:pt x="4033242" y="551904"/>
                  <a:pt x="4048125" y="546943"/>
                </a:cubicBezTo>
                <a:cubicBezTo>
                  <a:pt x="4058047" y="546943"/>
                  <a:pt x="4064248" y="545702"/>
                  <a:pt x="4066729" y="543222"/>
                </a:cubicBezTo>
                <a:cubicBezTo>
                  <a:pt x="4069209" y="540742"/>
                  <a:pt x="4070449" y="539502"/>
                  <a:pt x="4070449" y="539502"/>
                </a:cubicBezTo>
                <a:cubicBezTo>
                  <a:pt x="4070449" y="534540"/>
                  <a:pt x="4066729" y="532060"/>
                  <a:pt x="4059287" y="532060"/>
                </a:cubicBezTo>
                <a:close/>
                <a:moveTo>
                  <a:pt x="3311426" y="532060"/>
                </a:moveTo>
                <a:cubicBezTo>
                  <a:pt x="3311426" y="532060"/>
                  <a:pt x="3308945" y="534540"/>
                  <a:pt x="3303984" y="539502"/>
                </a:cubicBezTo>
                <a:cubicBezTo>
                  <a:pt x="3299024" y="544463"/>
                  <a:pt x="3296543" y="549423"/>
                  <a:pt x="3296543" y="554384"/>
                </a:cubicBezTo>
                <a:cubicBezTo>
                  <a:pt x="3291582" y="554384"/>
                  <a:pt x="3289101" y="554384"/>
                  <a:pt x="3289101" y="554384"/>
                </a:cubicBezTo>
                <a:lnTo>
                  <a:pt x="3281661" y="561826"/>
                </a:lnTo>
                <a:cubicBezTo>
                  <a:pt x="3291582" y="561826"/>
                  <a:pt x="3299024" y="561826"/>
                  <a:pt x="3303984" y="561826"/>
                </a:cubicBezTo>
                <a:cubicBezTo>
                  <a:pt x="3313906" y="556864"/>
                  <a:pt x="3318868" y="550664"/>
                  <a:pt x="3318868" y="543222"/>
                </a:cubicBezTo>
                <a:cubicBezTo>
                  <a:pt x="3318868" y="535781"/>
                  <a:pt x="3316387" y="532060"/>
                  <a:pt x="3311426" y="532060"/>
                </a:cubicBezTo>
                <a:close/>
                <a:moveTo>
                  <a:pt x="4205325" y="527409"/>
                </a:moveTo>
                <a:cubicBezTo>
                  <a:pt x="4203465" y="526790"/>
                  <a:pt x="4201914" y="527099"/>
                  <a:pt x="4200674" y="528339"/>
                </a:cubicBezTo>
                <a:cubicBezTo>
                  <a:pt x="4198194" y="530820"/>
                  <a:pt x="4196953" y="532060"/>
                  <a:pt x="4196953" y="532060"/>
                </a:cubicBezTo>
                <a:cubicBezTo>
                  <a:pt x="4191992" y="532060"/>
                  <a:pt x="4189512" y="532060"/>
                  <a:pt x="4189512" y="532060"/>
                </a:cubicBezTo>
                <a:lnTo>
                  <a:pt x="4167188" y="539502"/>
                </a:lnTo>
                <a:cubicBezTo>
                  <a:pt x="4172149" y="544463"/>
                  <a:pt x="4189512" y="544463"/>
                  <a:pt x="4219277" y="539502"/>
                </a:cubicBezTo>
                <a:lnTo>
                  <a:pt x="4211836" y="532060"/>
                </a:lnTo>
                <a:cubicBezTo>
                  <a:pt x="4209356" y="529580"/>
                  <a:pt x="4207185" y="528030"/>
                  <a:pt x="4205325" y="527409"/>
                </a:cubicBezTo>
                <a:close/>
                <a:moveTo>
                  <a:pt x="3065859" y="524619"/>
                </a:moveTo>
                <a:cubicBezTo>
                  <a:pt x="3065859" y="524619"/>
                  <a:pt x="3065859" y="527099"/>
                  <a:pt x="3065859" y="532060"/>
                </a:cubicBezTo>
                <a:cubicBezTo>
                  <a:pt x="3060899" y="532060"/>
                  <a:pt x="3058418" y="532060"/>
                  <a:pt x="3058418" y="532060"/>
                </a:cubicBezTo>
                <a:close/>
                <a:moveTo>
                  <a:pt x="4262065" y="520898"/>
                </a:moveTo>
                <a:cubicBezTo>
                  <a:pt x="4258345" y="520898"/>
                  <a:pt x="4254004" y="522138"/>
                  <a:pt x="4249043" y="524619"/>
                </a:cubicBezTo>
                <a:cubicBezTo>
                  <a:pt x="4254004" y="524619"/>
                  <a:pt x="4258965" y="527099"/>
                  <a:pt x="4263926" y="532060"/>
                </a:cubicBezTo>
                <a:lnTo>
                  <a:pt x="4271367" y="524619"/>
                </a:lnTo>
                <a:cubicBezTo>
                  <a:pt x="4268887" y="522138"/>
                  <a:pt x="4265786" y="520898"/>
                  <a:pt x="4262065" y="520898"/>
                </a:cubicBezTo>
                <a:close/>
                <a:moveTo>
                  <a:pt x="5744765" y="517177"/>
                </a:moveTo>
                <a:lnTo>
                  <a:pt x="5752207" y="524619"/>
                </a:lnTo>
                <a:cubicBezTo>
                  <a:pt x="5752207" y="524619"/>
                  <a:pt x="5749727" y="524619"/>
                  <a:pt x="5744765" y="524619"/>
                </a:cubicBezTo>
                <a:cubicBezTo>
                  <a:pt x="5744765" y="519657"/>
                  <a:pt x="5744765" y="517177"/>
                  <a:pt x="5744765" y="517177"/>
                </a:cubicBezTo>
                <a:close/>
                <a:moveTo>
                  <a:pt x="4122539" y="517177"/>
                </a:moveTo>
                <a:cubicBezTo>
                  <a:pt x="4117579" y="517177"/>
                  <a:pt x="4115098" y="518418"/>
                  <a:pt x="4115098" y="520898"/>
                </a:cubicBezTo>
                <a:cubicBezTo>
                  <a:pt x="4115098" y="523378"/>
                  <a:pt x="4117579" y="524619"/>
                  <a:pt x="4122539" y="524619"/>
                </a:cubicBezTo>
                <a:cubicBezTo>
                  <a:pt x="4127500" y="524619"/>
                  <a:pt x="4132461" y="524619"/>
                  <a:pt x="4137422" y="524619"/>
                </a:cubicBezTo>
                <a:close/>
                <a:moveTo>
                  <a:pt x="3084928" y="514852"/>
                </a:moveTo>
                <a:cubicBezTo>
                  <a:pt x="3085858" y="515162"/>
                  <a:pt x="3086943" y="515937"/>
                  <a:pt x="3088184" y="517177"/>
                </a:cubicBezTo>
                <a:cubicBezTo>
                  <a:pt x="3093144" y="517177"/>
                  <a:pt x="3095625" y="519657"/>
                  <a:pt x="3095625" y="524619"/>
                </a:cubicBezTo>
                <a:lnTo>
                  <a:pt x="3080742" y="524619"/>
                </a:lnTo>
                <a:cubicBezTo>
                  <a:pt x="3080742" y="517178"/>
                  <a:pt x="3082138" y="513922"/>
                  <a:pt x="3084928" y="514852"/>
                </a:cubicBezTo>
                <a:close/>
                <a:moveTo>
                  <a:pt x="3659311" y="513457"/>
                </a:moveTo>
                <a:cubicBezTo>
                  <a:pt x="3660553" y="513457"/>
                  <a:pt x="3661172" y="514697"/>
                  <a:pt x="3661172" y="517177"/>
                </a:cubicBezTo>
                <a:lnTo>
                  <a:pt x="3653731" y="517177"/>
                </a:lnTo>
                <a:cubicBezTo>
                  <a:pt x="3656211" y="514697"/>
                  <a:pt x="3658072" y="513457"/>
                  <a:pt x="3659311" y="513457"/>
                </a:cubicBezTo>
                <a:close/>
                <a:moveTo>
                  <a:pt x="4316016" y="509736"/>
                </a:moveTo>
                <a:cubicBezTo>
                  <a:pt x="4311055" y="509736"/>
                  <a:pt x="4308574" y="512216"/>
                  <a:pt x="4308574" y="517177"/>
                </a:cubicBezTo>
                <a:cubicBezTo>
                  <a:pt x="4308574" y="517177"/>
                  <a:pt x="4311055" y="517177"/>
                  <a:pt x="4316016" y="517177"/>
                </a:cubicBezTo>
                <a:cubicBezTo>
                  <a:pt x="4320977" y="517177"/>
                  <a:pt x="4323457" y="515937"/>
                  <a:pt x="4323457" y="513457"/>
                </a:cubicBezTo>
                <a:cubicBezTo>
                  <a:pt x="4323457" y="510977"/>
                  <a:pt x="4320977" y="509736"/>
                  <a:pt x="4316016" y="509736"/>
                </a:cubicBezTo>
                <a:close/>
                <a:moveTo>
                  <a:pt x="5707558" y="502295"/>
                </a:moveTo>
                <a:cubicBezTo>
                  <a:pt x="5712520" y="502295"/>
                  <a:pt x="5715000" y="502295"/>
                  <a:pt x="5715000" y="502295"/>
                </a:cubicBezTo>
                <a:cubicBezTo>
                  <a:pt x="5715000" y="507256"/>
                  <a:pt x="5712520" y="509736"/>
                  <a:pt x="5707558" y="509736"/>
                </a:cubicBezTo>
                <a:cubicBezTo>
                  <a:pt x="5707558" y="509736"/>
                  <a:pt x="5707558" y="507256"/>
                  <a:pt x="5707558" y="502295"/>
                </a:cubicBezTo>
                <a:close/>
                <a:moveTo>
                  <a:pt x="3631406" y="502295"/>
                </a:moveTo>
                <a:lnTo>
                  <a:pt x="3638848" y="509736"/>
                </a:lnTo>
                <a:cubicBezTo>
                  <a:pt x="3599160" y="524619"/>
                  <a:pt x="3579316" y="527099"/>
                  <a:pt x="3579316" y="517177"/>
                </a:cubicBezTo>
                <a:cubicBezTo>
                  <a:pt x="3579316" y="517177"/>
                  <a:pt x="3583037" y="515937"/>
                  <a:pt x="3590478" y="513457"/>
                </a:cubicBezTo>
                <a:cubicBezTo>
                  <a:pt x="3597920" y="510977"/>
                  <a:pt x="3605361" y="508495"/>
                  <a:pt x="3612803" y="506015"/>
                </a:cubicBezTo>
                <a:cubicBezTo>
                  <a:pt x="3620244" y="503535"/>
                  <a:pt x="3626445" y="502295"/>
                  <a:pt x="3631406" y="502295"/>
                </a:cubicBezTo>
                <a:close/>
                <a:moveTo>
                  <a:pt x="3696984" y="499969"/>
                </a:moveTo>
                <a:cubicBezTo>
                  <a:pt x="3697914" y="500279"/>
                  <a:pt x="3698379" y="501055"/>
                  <a:pt x="3698379" y="502295"/>
                </a:cubicBezTo>
                <a:cubicBezTo>
                  <a:pt x="3698379" y="507256"/>
                  <a:pt x="3693418" y="509736"/>
                  <a:pt x="3683496" y="509736"/>
                </a:cubicBezTo>
                <a:lnTo>
                  <a:pt x="3676055" y="509736"/>
                </a:lnTo>
                <a:cubicBezTo>
                  <a:pt x="3687217" y="502295"/>
                  <a:pt x="3694193" y="499039"/>
                  <a:pt x="3696984" y="499969"/>
                </a:cubicBezTo>
                <a:close/>
                <a:moveTo>
                  <a:pt x="5729883" y="494853"/>
                </a:moveTo>
                <a:lnTo>
                  <a:pt x="5729883" y="502295"/>
                </a:lnTo>
                <a:cubicBezTo>
                  <a:pt x="5729883" y="507256"/>
                  <a:pt x="5731123" y="509736"/>
                  <a:pt x="5733603" y="509736"/>
                </a:cubicBezTo>
                <a:cubicBezTo>
                  <a:pt x="5736083" y="509736"/>
                  <a:pt x="5737324" y="512216"/>
                  <a:pt x="5737324" y="517177"/>
                </a:cubicBezTo>
                <a:cubicBezTo>
                  <a:pt x="5732363" y="522139"/>
                  <a:pt x="5727402" y="522139"/>
                  <a:pt x="5722441" y="517177"/>
                </a:cubicBezTo>
                <a:close/>
                <a:moveTo>
                  <a:pt x="4077891" y="494853"/>
                </a:moveTo>
                <a:lnTo>
                  <a:pt x="4077891" y="502295"/>
                </a:lnTo>
                <a:cubicBezTo>
                  <a:pt x="4087812" y="497333"/>
                  <a:pt x="4095254" y="494853"/>
                  <a:pt x="4100215" y="494853"/>
                </a:cubicBezTo>
                <a:close/>
                <a:moveTo>
                  <a:pt x="4033242" y="494853"/>
                </a:moveTo>
                <a:lnTo>
                  <a:pt x="4040684" y="494853"/>
                </a:lnTo>
                <a:lnTo>
                  <a:pt x="4040684" y="502295"/>
                </a:lnTo>
                <a:close/>
                <a:moveTo>
                  <a:pt x="3966270" y="494853"/>
                </a:moveTo>
                <a:cubicBezTo>
                  <a:pt x="3966270" y="494853"/>
                  <a:pt x="3963789" y="497333"/>
                  <a:pt x="3958829" y="502295"/>
                </a:cubicBezTo>
                <a:lnTo>
                  <a:pt x="3966270" y="502295"/>
                </a:lnTo>
                <a:close/>
                <a:moveTo>
                  <a:pt x="3720703" y="494853"/>
                </a:moveTo>
                <a:lnTo>
                  <a:pt x="3705820" y="502295"/>
                </a:lnTo>
                <a:cubicBezTo>
                  <a:pt x="3700859" y="502295"/>
                  <a:pt x="3698379" y="502295"/>
                  <a:pt x="3698379" y="502295"/>
                </a:cubicBezTo>
                <a:cubicBezTo>
                  <a:pt x="3698379" y="502295"/>
                  <a:pt x="3702100" y="501054"/>
                  <a:pt x="3709541" y="498574"/>
                </a:cubicBezTo>
                <a:cubicBezTo>
                  <a:pt x="3716983" y="496094"/>
                  <a:pt x="3720703" y="494853"/>
                  <a:pt x="3720703" y="494853"/>
                </a:cubicBezTo>
                <a:close/>
                <a:moveTo>
                  <a:pt x="4107656" y="487412"/>
                </a:moveTo>
                <a:lnTo>
                  <a:pt x="4115098" y="494853"/>
                </a:lnTo>
                <a:cubicBezTo>
                  <a:pt x="4120059" y="494853"/>
                  <a:pt x="4122539" y="492373"/>
                  <a:pt x="4122539" y="487412"/>
                </a:cubicBezTo>
                <a:lnTo>
                  <a:pt x="4115098" y="487412"/>
                </a:lnTo>
                <a:cubicBezTo>
                  <a:pt x="4110137" y="487412"/>
                  <a:pt x="4107656" y="487412"/>
                  <a:pt x="4107656" y="487412"/>
                </a:cubicBezTo>
                <a:close/>
                <a:moveTo>
                  <a:pt x="3393281" y="487412"/>
                </a:moveTo>
                <a:cubicBezTo>
                  <a:pt x="3393281" y="487412"/>
                  <a:pt x="3395762" y="487412"/>
                  <a:pt x="3400723" y="487412"/>
                </a:cubicBezTo>
                <a:cubicBezTo>
                  <a:pt x="3405684" y="487412"/>
                  <a:pt x="3408165" y="487412"/>
                  <a:pt x="3408165" y="487412"/>
                </a:cubicBezTo>
                <a:lnTo>
                  <a:pt x="3400723" y="494853"/>
                </a:lnTo>
                <a:cubicBezTo>
                  <a:pt x="3395762" y="494853"/>
                  <a:pt x="3393281" y="492373"/>
                  <a:pt x="3393281" y="487412"/>
                </a:cubicBezTo>
                <a:close/>
                <a:moveTo>
                  <a:pt x="3623965" y="479970"/>
                </a:moveTo>
                <a:cubicBezTo>
                  <a:pt x="3628926" y="479970"/>
                  <a:pt x="3631406" y="479970"/>
                  <a:pt x="3631406" y="479970"/>
                </a:cubicBezTo>
                <a:cubicBezTo>
                  <a:pt x="3631406" y="479970"/>
                  <a:pt x="3631406" y="482450"/>
                  <a:pt x="3631406" y="487412"/>
                </a:cubicBezTo>
                <a:cubicBezTo>
                  <a:pt x="3636368" y="492373"/>
                  <a:pt x="3636368" y="494853"/>
                  <a:pt x="3631406" y="494853"/>
                </a:cubicBezTo>
                <a:lnTo>
                  <a:pt x="3616523" y="502295"/>
                </a:lnTo>
                <a:cubicBezTo>
                  <a:pt x="3601641" y="502295"/>
                  <a:pt x="3589238" y="502295"/>
                  <a:pt x="3579316" y="502295"/>
                </a:cubicBezTo>
                <a:cubicBezTo>
                  <a:pt x="3579316" y="502295"/>
                  <a:pt x="3581797" y="501054"/>
                  <a:pt x="3586758" y="498574"/>
                </a:cubicBezTo>
                <a:cubicBezTo>
                  <a:pt x="3591719" y="496094"/>
                  <a:pt x="3596679" y="494853"/>
                  <a:pt x="3601641" y="494853"/>
                </a:cubicBezTo>
                <a:cubicBezTo>
                  <a:pt x="3611562" y="489892"/>
                  <a:pt x="3617764" y="487412"/>
                  <a:pt x="3620244" y="487412"/>
                </a:cubicBezTo>
                <a:cubicBezTo>
                  <a:pt x="3622724" y="487412"/>
                  <a:pt x="3623965" y="484932"/>
                  <a:pt x="3623965" y="479970"/>
                </a:cubicBezTo>
                <a:close/>
                <a:moveTo>
                  <a:pt x="5722441" y="472529"/>
                </a:moveTo>
                <a:cubicBezTo>
                  <a:pt x="5727402" y="472529"/>
                  <a:pt x="5729883" y="473770"/>
                  <a:pt x="5729883" y="476250"/>
                </a:cubicBezTo>
                <a:cubicBezTo>
                  <a:pt x="5729883" y="478730"/>
                  <a:pt x="5728642" y="479970"/>
                  <a:pt x="5726162" y="479970"/>
                </a:cubicBezTo>
                <a:cubicBezTo>
                  <a:pt x="5723682" y="479970"/>
                  <a:pt x="5722441" y="477490"/>
                  <a:pt x="5722441" y="472529"/>
                </a:cubicBezTo>
                <a:close/>
                <a:moveTo>
                  <a:pt x="3936504" y="472529"/>
                </a:moveTo>
                <a:cubicBezTo>
                  <a:pt x="3931543" y="472529"/>
                  <a:pt x="3926582" y="475009"/>
                  <a:pt x="3921622" y="479970"/>
                </a:cubicBezTo>
                <a:lnTo>
                  <a:pt x="3884415" y="487412"/>
                </a:lnTo>
                <a:lnTo>
                  <a:pt x="3869532" y="494853"/>
                </a:lnTo>
                <a:cubicBezTo>
                  <a:pt x="3874492" y="494853"/>
                  <a:pt x="3889375" y="492373"/>
                  <a:pt x="3914180" y="487412"/>
                </a:cubicBezTo>
                <a:lnTo>
                  <a:pt x="3943945" y="472529"/>
                </a:lnTo>
                <a:cubicBezTo>
                  <a:pt x="3943945" y="472529"/>
                  <a:pt x="3941465" y="472529"/>
                  <a:pt x="3936504" y="472529"/>
                </a:cubicBezTo>
                <a:close/>
                <a:moveTo>
                  <a:pt x="3428163" y="463227"/>
                </a:moveTo>
                <a:cubicBezTo>
                  <a:pt x="3430953" y="463227"/>
                  <a:pt x="3434210" y="463847"/>
                  <a:pt x="3437930" y="465088"/>
                </a:cubicBezTo>
                <a:cubicBezTo>
                  <a:pt x="3442891" y="465088"/>
                  <a:pt x="3447851" y="465088"/>
                  <a:pt x="3452812" y="465088"/>
                </a:cubicBezTo>
                <a:lnTo>
                  <a:pt x="3423048" y="479970"/>
                </a:lnTo>
                <a:cubicBezTo>
                  <a:pt x="3418086" y="479970"/>
                  <a:pt x="3415605" y="479970"/>
                  <a:pt x="3415605" y="479970"/>
                </a:cubicBezTo>
                <a:cubicBezTo>
                  <a:pt x="3415605" y="468808"/>
                  <a:pt x="3419791" y="463227"/>
                  <a:pt x="3428163" y="463227"/>
                </a:cubicBezTo>
                <a:close/>
                <a:moveTo>
                  <a:pt x="4078821" y="460437"/>
                </a:moveTo>
                <a:cubicBezTo>
                  <a:pt x="4076960" y="459817"/>
                  <a:pt x="4075410" y="460127"/>
                  <a:pt x="4074170" y="461367"/>
                </a:cubicBezTo>
                <a:cubicBezTo>
                  <a:pt x="4071690" y="463847"/>
                  <a:pt x="4066729" y="465088"/>
                  <a:pt x="4059287" y="465088"/>
                </a:cubicBezTo>
                <a:cubicBezTo>
                  <a:pt x="4051846" y="465088"/>
                  <a:pt x="4045645" y="467568"/>
                  <a:pt x="4040684" y="472529"/>
                </a:cubicBezTo>
                <a:cubicBezTo>
                  <a:pt x="4035723" y="472529"/>
                  <a:pt x="4032002" y="472529"/>
                  <a:pt x="4029522" y="472529"/>
                </a:cubicBezTo>
                <a:cubicBezTo>
                  <a:pt x="4027041" y="472529"/>
                  <a:pt x="4025801" y="472529"/>
                  <a:pt x="4025801" y="472529"/>
                </a:cubicBezTo>
                <a:lnTo>
                  <a:pt x="3988594" y="487412"/>
                </a:lnTo>
                <a:lnTo>
                  <a:pt x="3996035" y="494853"/>
                </a:lnTo>
                <a:cubicBezTo>
                  <a:pt x="4005957" y="494853"/>
                  <a:pt x="4015879" y="494853"/>
                  <a:pt x="4025801" y="494853"/>
                </a:cubicBezTo>
                <a:lnTo>
                  <a:pt x="4033242" y="494853"/>
                </a:lnTo>
                <a:lnTo>
                  <a:pt x="4025801" y="502295"/>
                </a:lnTo>
                <a:lnTo>
                  <a:pt x="4033242" y="502295"/>
                </a:lnTo>
                <a:cubicBezTo>
                  <a:pt x="4033242" y="507256"/>
                  <a:pt x="4033242" y="509736"/>
                  <a:pt x="4033242" y="509736"/>
                </a:cubicBezTo>
                <a:cubicBezTo>
                  <a:pt x="4043164" y="509736"/>
                  <a:pt x="4050605" y="509736"/>
                  <a:pt x="4055566" y="509736"/>
                </a:cubicBezTo>
                <a:lnTo>
                  <a:pt x="4055566" y="502295"/>
                </a:lnTo>
                <a:cubicBezTo>
                  <a:pt x="4050605" y="492373"/>
                  <a:pt x="4050605" y="484932"/>
                  <a:pt x="4055566" y="479970"/>
                </a:cubicBezTo>
                <a:cubicBezTo>
                  <a:pt x="4060527" y="479970"/>
                  <a:pt x="4064248" y="477490"/>
                  <a:pt x="4066729" y="472529"/>
                </a:cubicBezTo>
                <a:cubicBezTo>
                  <a:pt x="4069209" y="467568"/>
                  <a:pt x="4074170" y="466328"/>
                  <a:pt x="4081611" y="468808"/>
                </a:cubicBezTo>
                <a:cubicBezTo>
                  <a:pt x="4089053" y="471288"/>
                  <a:pt x="4090293" y="470049"/>
                  <a:pt x="4085332" y="465088"/>
                </a:cubicBezTo>
                <a:cubicBezTo>
                  <a:pt x="4082852" y="462607"/>
                  <a:pt x="4080681" y="461057"/>
                  <a:pt x="4078821" y="460437"/>
                </a:cubicBezTo>
                <a:close/>
                <a:moveTo>
                  <a:pt x="4100215" y="459507"/>
                </a:moveTo>
                <a:cubicBezTo>
                  <a:pt x="4098975" y="459507"/>
                  <a:pt x="4097735" y="460127"/>
                  <a:pt x="4096494" y="461367"/>
                </a:cubicBezTo>
                <a:cubicBezTo>
                  <a:pt x="4094014" y="463847"/>
                  <a:pt x="4092773" y="465088"/>
                  <a:pt x="4092773" y="465088"/>
                </a:cubicBezTo>
                <a:lnTo>
                  <a:pt x="4107656" y="465088"/>
                </a:lnTo>
                <a:cubicBezTo>
                  <a:pt x="4107656" y="465088"/>
                  <a:pt x="4106416" y="463847"/>
                  <a:pt x="4103936" y="461367"/>
                </a:cubicBezTo>
                <a:cubicBezTo>
                  <a:pt x="4102695" y="460127"/>
                  <a:pt x="4101455" y="459507"/>
                  <a:pt x="4100215" y="459507"/>
                </a:cubicBezTo>
                <a:close/>
                <a:moveTo>
                  <a:pt x="3623965" y="457646"/>
                </a:moveTo>
                <a:cubicBezTo>
                  <a:pt x="3623965" y="457646"/>
                  <a:pt x="3626445" y="457646"/>
                  <a:pt x="3631406" y="457646"/>
                </a:cubicBezTo>
                <a:cubicBezTo>
                  <a:pt x="3636368" y="462607"/>
                  <a:pt x="3636368" y="465088"/>
                  <a:pt x="3631406" y="465088"/>
                </a:cubicBezTo>
                <a:close/>
                <a:moveTo>
                  <a:pt x="3810000" y="450205"/>
                </a:moveTo>
                <a:lnTo>
                  <a:pt x="3802559" y="457646"/>
                </a:lnTo>
                <a:cubicBezTo>
                  <a:pt x="3802559" y="462607"/>
                  <a:pt x="3805039" y="465088"/>
                  <a:pt x="3810000" y="465088"/>
                </a:cubicBezTo>
                <a:cubicBezTo>
                  <a:pt x="3814962" y="465088"/>
                  <a:pt x="3817441" y="463847"/>
                  <a:pt x="3817441" y="461367"/>
                </a:cubicBezTo>
                <a:cubicBezTo>
                  <a:pt x="3817441" y="458887"/>
                  <a:pt x="3816201" y="456406"/>
                  <a:pt x="3813721" y="453925"/>
                </a:cubicBezTo>
                <a:cubicBezTo>
                  <a:pt x="3811240" y="451445"/>
                  <a:pt x="3810000" y="450205"/>
                  <a:pt x="3810000" y="450205"/>
                </a:cubicBezTo>
                <a:close/>
                <a:moveTo>
                  <a:pt x="3844417" y="445554"/>
                </a:moveTo>
                <a:cubicBezTo>
                  <a:pt x="3842556" y="444934"/>
                  <a:pt x="3839766" y="445244"/>
                  <a:pt x="3836045" y="446484"/>
                </a:cubicBezTo>
                <a:cubicBezTo>
                  <a:pt x="3828604" y="448964"/>
                  <a:pt x="3824883" y="452685"/>
                  <a:pt x="3824883" y="457646"/>
                </a:cubicBezTo>
                <a:lnTo>
                  <a:pt x="3832325" y="457646"/>
                </a:lnTo>
                <a:cubicBezTo>
                  <a:pt x="3832325" y="452685"/>
                  <a:pt x="3834805" y="452685"/>
                  <a:pt x="3839766" y="457646"/>
                </a:cubicBezTo>
                <a:cubicBezTo>
                  <a:pt x="3839766" y="457646"/>
                  <a:pt x="3839766" y="455166"/>
                  <a:pt x="3839766" y="450205"/>
                </a:cubicBezTo>
                <a:cubicBezTo>
                  <a:pt x="3839766" y="450205"/>
                  <a:pt x="3842246" y="450205"/>
                  <a:pt x="3847207" y="450205"/>
                </a:cubicBezTo>
                <a:cubicBezTo>
                  <a:pt x="3847207" y="447724"/>
                  <a:pt x="3846277" y="446174"/>
                  <a:pt x="3844417" y="445554"/>
                </a:cubicBezTo>
                <a:close/>
                <a:moveTo>
                  <a:pt x="4189512" y="442763"/>
                </a:moveTo>
                <a:lnTo>
                  <a:pt x="4189512" y="450205"/>
                </a:lnTo>
                <a:cubicBezTo>
                  <a:pt x="4194473" y="450205"/>
                  <a:pt x="4199434" y="447725"/>
                  <a:pt x="4204395" y="442763"/>
                </a:cubicBezTo>
                <a:cubicBezTo>
                  <a:pt x="4199434" y="442763"/>
                  <a:pt x="4194473" y="442763"/>
                  <a:pt x="4189512" y="442763"/>
                </a:cubicBezTo>
                <a:close/>
                <a:moveTo>
                  <a:pt x="4167188" y="442763"/>
                </a:moveTo>
                <a:cubicBezTo>
                  <a:pt x="4162226" y="442763"/>
                  <a:pt x="4157266" y="445243"/>
                  <a:pt x="4152305" y="450205"/>
                </a:cubicBezTo>
                <a:cubicBezTo>
                  <a:pt x="4152305" y="455166"/>
                  <a:pt x="4156025" y="456406"/>
                  <a:pt x="4163467" y="453925"/>
                </a:cubicBezTo>
                <a:cubicBezTo>
                  <a:pt x="4170908" y="451445"/>
                  <a:pt x="4174629" y="448964"/>
                  <a:pt x="4174629" y="446484"/>
                </a:cubicBezTo>
                <a:cubicBezTo>
                  <a:pt x="4174629" y="444004"/>
                  <a:pt x="4172149" y="442763"/>
                  <a:pt x="4167188" y="442763"/>
                </a:cubicBezTo>
                <a:close/>
                <a:moveTo>
                  <a:pt x="3497461" y="442763"/>
                </a:moveTo>
                <a:lnTo>
                  <a:pt x="3519785" y="442763"/>
                </a:lnTo>
                <a:cubicBezTo>
                  <a:pt x="3519785" y="442763"/>
                  <a:pt x="3509863" y="447725"/>
                  <a:pt x="3490019" y="457646"/>
                </a:cubicBezTo>
                <a:cubicBezTo>
                  <a:pt x="3485058" y="457646"/>
                  <a:pt x="3478857" y="458887"/>
                  <a:pt x="3471416" y="461367"/>
                </a:cubicBezTo>
                <a:cubicBezTo>
                  <a:pt x="3463975" y="463847"/>
                  <a:pt x="3460255" y="465088"/>
                  <a:pt x="3460255" y="465088"/>
                </a:cubicBezTo>
                <a:cubicBezTo>
                  <a:pt x="3460255" y="460126"/>
                  <a:pt x="3467695" y="455166"/>
                  <a:pt x="3482578" y="450205"/>
                </a:cubicBezTo>
                <a:close/>
                <a:moveTo>
                  <a:pt x="5640586" y="435322"/>
                </a:moveTo>
                <a:cubicBezTo>
                  <a:pt x="5645547" y="435322"/>
                  <a:pt x="5648027" y="440283"/>
                  <a:pt x="5648027" y="450205"/>
                </a:cubicBezTo>
                <a:cubicBezTo>
                  <a:pt x="5648027" y="445243"/>
                  <a:pt x="5650507" y="445243"/>
                  <a:pt x="5655468" y="450205"/>
                </a:cubicBezTo>
                <a:lnTo>
                  <a:pt x="5655468" y="442763"/>
                </a:lnTo>
                <a:cubicBezTo>
                  <a:pt x="5655468" y="442763"/>
                  <a:pt x="5652988" y="440283"/>
                  <a:pt x="5648027" y="435322"/>
                </a:cubicBezTo>
                <a:close/>
                <a:moveTo>
                  <a:pt x="4226719" y="435322"/>
                </a:moveTo>
                <a:lnTo>
                  <a:pt x="4226719" y="442763"/>
                </a:lnTo>
                <a:cubicBezTo>
                  <a:pt x="4231680" y="442763"/>
                  <a:pt x="4234160" y="442763"/>
                  <a:pt x="4234160" y="442763"/>
                </a:cubicBezTo>
                <a:lnTo>
                  <a:pt x="4234160" y="435322"/>
                </a:lnTo>
                <a:cubicBezTo>
                  <a:pt x="4229199" y="435322"/>
                  <a:pt x="4226719" y="435322"/>
                  <a:pt x="4226719" y="435322"/>
                </a:cubicBezTo>
                <a:close/>
                <a:moveTo>
                  <a:pt x="3534668" y="435322"/>
                </a:moveTo>
                <a:cubicBezTo>
                  <a:pt x="3539629" y="435322"/>
                  <a:pt x="3542109" y="435322"/>
                  <a:pt x="3542109" y="435322"/>
                </a:cubicBezTo>
                <a:cubicBezTo>
                  <a:pt x="3537148" y="435322"/>
                  <a:pt x="3534668" y="437802"/>
                  <a:pt x="3534668" y="442763"/>
                </a:cubicBezTo>
                <a:close/>
                <a:moveTo>
                  <a:pt x="3244454" y="435322"/>
                </a:moveTo>
                <a:cubicBezTo>
                  <a:pt x="3249414" y="435322"/>
                  <a:pt x="3251895" y="436563"/>
                  <a:pt x="3251895" y="439043"/>
                </a:cubicBezTo>
                <a:cubicBezTo>
                  <a:pt x="3251895" y="441523"/>
                  <a:pt x="3251895" y="444004"/>
                  <a:pt x="3251895" y="446484"/>
                </a:cubicBezTo>
                <a:cubicBezTo>
                  <a:pt x="3251895" y="448964"/>
                  <a:pt x="3249414" y="447725"/>
                  <a:pt x="3244454" y="442763"/>
                </a:cubicBezTo>
                <a:lnTo>
                  <a:pt x="3237012" y="442763"/>
                </a:lnTo>
                <a:cubicBezTo>
                  <a:pt x="3237012" y="437802"/>
                  <a:pt x="3239492" y="435322"/>
                  <a:pt x="3244454" y="435322"/>
                </a:cubicBezTo>
                <a:close/>
                <a:moveTo>
                  <a:pt x="4085332" y="427881"/>
                </a:moveTo>
                <a:cubicBezTo>
                  <a:pt x="4080372" y="427881"/>
                  <a:pt x="4076650" y="429121"/>
                  <a:pt x="4074170" y="431601"/>
                </a:cubicBezTo>
                <a:cubicBezTo>
                  <a:pt x="4071690" y="434081"/>
                  <a:pt x="4065489" y="435322"/>
                  <a:pt x="4055566" y="435322"/>
                </a:cubicBezTo>
                <a:cubicBezTo>
                  <a:pt x="4030762" y="440283"/>
                  <a:pt x="4008438" y="447725"/>
                  <a:pt x="3988594" y="457646"/>
                </a:cubicBezTo>
                <a:cubicBezTo>
                  <a:pt x="3978672" y="462607"/>
                  <a:pt x="3969990" y="465088"/>
                  <a:pt x="3962549" y="465088"/>
                </a:cubicBezTo>
                <a:cubicBezTo>
                  <a:pt x="3955107" y="465088"/>
                  <a:pt x="3951387" y="467568"/>
                  <a:pt x="3951387" y="472529"/>
                </a:cubicBezTo>
                <a:cubicBezTo>
                  <a:pt x="3951387" y="477490"/>
                  <a:pt x="3958829" y="477490"/>
                  <a:pt x="3973711" y="472529"/>
                </a:cubicBezTo>
                <a:cubicBezTo>
                  <a:pt x="3988594" y="467568"/>
                  <a:pt x="3998516" y="465088"/>
                  <a:pt x="4003477" y="465088"/>
                </a:cubicBezTo>
                <a:cubicBezTo>
                  <a:pt x="4003477" y="465088"/>
                  <a:pt x="4005957" y="465088"/>
                  <a:pt x="4010918" y="465088"/>
                </a:cubicBezTo>
                <a:cubicBezTo>
                  <a:pt x="4010918" y="460126"/>
                  <a:pt x="4013398" y="457646"/>
                  <a:pt x="4018359" y="457646"/>
                </a:cubicBezTo>
                <a:cubicBezTo>
                  <a:pt x="4018359" y="457646"/>
                  <a:pt x="4020840" y="457646"/>
                  <a:pt x="4025801" y="457646"/>
                </a:cubicBezTo>
                <a:cubicBezTo>
                  <a:pt x="4025801" y="452685"/>
                  <a:pt x="4028282" y="450205"/>
                  <a:pt x="4033242" y="450205"/>
                </a:cubicBezTo>
                <a:lnTo>
                  <a:pt x="4033242" y="457646"/>
                </a:lnTo>
                <a:lnTo>
                  <a:pt x="4055566" y="457646"/>
                </a:lnTo>
                <a:lnTo>
                  <a:pt x="4070449" y="450205"/>
                </a:lnTo>
                <a:lnTo>
                  <a:pt x="4077891" y="450205"/>
                </a:lnTo>
                <a:lnTo>
                  <a:pt x="4077891" y="457646"/>
                </a:lnTo>
                <a:cubicBezTo>
                  <a:pt x="4087812" y="457646"/>
                  <a:pt x="4092773" y="450205"/>
                  <a:pt x="4092773" y="435322"/>
                </a:cubicBezTo>
                <a:lnTo>
                  <a:pt x="4092773" y="427881"/>
                </a:lnTo>
                <a:close/>
                <a:moveTo>
                  <a:pt x="3765352" y="420439"/>
                </a:moveTo>
                <a:lnTo>
                  <a:pt x="3757910" y="427881"/>
                </a:lnTo>
                <a:cubicBezTo>
                  <a:pt x="3757910" y="432842"/>
                  <a:pt x="3757910" y="435322"/>
                  <a:pt x="3757910" y="435322"/>
                </a:cubicBezTo>
                <a:close/>
                <a:moveTo>
                  <a:pt x="4158816" y="415788"/>
                </a:moveTo>
                <a:cubicBezTo>
                  <a:pt x="4156956" y="416409"/>
                  <a:pt x="4154785" y="417958"/>
                  <a:pt x="4152305" y="420439"/>
                </a:cubicBezTo>
                <a:cubicBezTo>
                  <a:pt x="4147344" y="425400"/>
                  <a:pt x="4142383" y="427881"/>
                  <a:pt x="4137422" y="427881"/>
                </a:cubicBezTo>
                <a:cubicBezTo>
                  <a:pt x="4122539" y="427881"/>
                  <a:pt x="4115098" y="430361"/>
                  <a:pt x="4115098" y="435322"/>
                </a:cubicBezTo>
                <a:cubicBezTo>
                  <a:pt x="4115098" y="430361"/>
                  <a:pt x="4112617" y="427881"/>
                  <a:pt x="4107656" y="427881"/>
                </a:cubicBezTo>
                <a:lnTo>
                  <a:pt x="4100215" y="427881"/>
                </a:lnTo>
                <a:cubicBezTo>
                  <a:pt x="4100215" y="432842"/>
                  <a:pt x="4100215" y="435322"/>
                  <a:pt x="4100215" y="435322"/>
                </a:cubicBezTo>
                <a:cubicBezTo>
                  <a:pt x="4095254" y="440283"/>
                  <a:pt x="4095254" y="442763"/>
                  <a:pt x="4100215" y="442763"/>
                </a:cubicBezTo>
                <a:lnTo>
                  <a:pt x="4115098" y="435322"/>
                </a:lnTo>
                <a:cubicBezTo>
                  <a:pt x="4120059" y="440283"/>
                  <a:pt x="4132461" y="437802"/>
                  <a:pt x="4152305" y="427881"/>
                </a:cubicBezTo>
                <a:cubicBezTo>
                  <a:pt x="4152305" y="427881"/>
                  <a:pt x="4153545" y="427881"/>
                  <a:pt x="4156025" y="427881"/>
                </a:cubicBezTo>
                <a:cubicBezTo>
                  <a:pt x="4158506" y="427881"/>
                  <a:pt x="4160987" y="426640"/>
                  <a:pt x="4163467" y="424160"/>
                </a:cubicBezTo>
                <a:cubicBezTo>
                  <a:pt x="4165947" y="421680"/>
                  <a:pt x="4165947" y="419198"/>
                  <a:pt x="4163467" y="416718"/>
                </a:cubicBezTo>
                <a:cubicBezTo>
                  <a:pt x="4162227" y="415478"/>
                  <a:pt x="4160676" y="415168"/>
                  <a:pt x="4158816" y="415788"/>
                </a:cubicBezTo>
                <a:close/>
                <a:moveTo>
                  <a:pt x="5945683" y="412998"/>
                </a:moveTo>
                <a:cubicBezTo>
                  <a:pt x="5945683" y="412998"/>
                  <a:pt x="5946924" y="412998"/>
                  <a:pt x="5949404" y="412998"/>
                </a:cubicBezTo>
                <a:cubicBezTo>
                  <a:pt x="5951884" y="412998"/>
                  <a:pt x="5953125" y="415478"/>
                  <a:pt x="5953125" y="420439"/>
                </a:cubicBezTo>
                <a:close/>
                <a:moveTo>
                  <a:pt x="4189512" y="412998"/>
                </a:moveTo>
                <a:lnTo>
                  <a:pt x="4196953" y="420439"/>
                </a:lnTo>
                <a:lnTo>
                  <a:pt x="4196953" y="412998"/>
                </a:lnTo>
                <a:cubicBezTo>
                  <a:pt x="4196953" y="412998"/>
                  <a:pt x="4194473" y="412998"/>
                  <a:pt x="4189512" y="412998"/>
                </a:cubicBezTo>
                <a:close/>
                <a:moveTo>
                  <a:pt x="4174629" y="412998"/>
                </a:moveTo>
                <a:lnTo>
                  <a:pt x="4174629" y="420439"/>
                </a:lnTo>
                <a:cubicBezTo>
                  <a:pt x="4179590" y="420439"/>
                  <a:pt x="4182070" y="419198"/>
                  <a:pt x="4182070" y="416718"/>
                </a:cubicBezTo>
                <a:cubicBezTo>
                  <a:pt x="4182070" y="414238"/>
                  <a:pt x="4179590" y="412998"/>
                  <a:pt x="4174629" y="412998"/>
                </a:cubicBezTo>
                <a:close/>
                <a:moveTo>
                  <a:pt x="3894181" y="411137"/>
                </a:moveTo>
                <a:cubicBezTo>
                  <a:pt x="3891390" y="411137"/>
                  <a:pt x="3888135" y="411758"/>
                  <a:pt x="3884415" y="412998"/>
                </a:cubicBezTo>
                <a:cubicBezTo>
                  <a:pt x="3874492" y="412998"/>
                  <a:pt x="3869532" y="415478"/>
                  <a:pt x="3869532" y="420439"/>
                </a:cubicBezTo>
                <a:cubicBezTo>
                  <a:pt x="3869532" y="425400"/>
                  <a:pt x="3869532" y="427881"/>
                  <a:pt x="3869532" y="427881"/>
                </a:cubicBezTo>
                <a:cubicBezTo>
                  <a:pt x="3869532" y="427881"/>
                  <a:pt x="3867051" y="430361"/>
                  <a:pt x="3862090" y="435322"/>
                </a:cubicBezTo>
                <a:lnTo>
                  <a:pt x="3847207" y="435322"/>
                </a:lnTo>
                <a:lnTo>
                  <a:pt x="3862090" y="442763"/>
                </a:lnTo>
                <a:lnTo>
                  <a:pt x="3862090" y="450205"/>
                </a:lnTo>
                <a:cubicBezTo>
                  <a:pt x="3807520" y="470049"/>
                  <a:pt x="3782715" y="479970"/>
                  <a:pt x="3787676" y="479970"/>
                </a:cubicBezTo>
                <a:cubicBezTo>
                  <a:pt x="3797598" y="484932"/>
                  <a:pt x="3812480" y="484932"/>
                  <a:pt x="3832325" y="479970"/>
                </a:cubicBezTo>
                <a:cubicBezTo>
                  <a:pt x="3837285" y="475009"/>
                  <a:pt x="3839766" y="472529"/>
                  <a:pt x="3839766" y="472529"/>
                </a:cubicBezTo>
                <a:cubicBezTo>
                  <a:pt x="3839766" y="472529"/>
                  <a:pt x="3842246" y="472529"/>
                  <a:pt x="3847207" y="472529"/>
                </a:cubicBezTo>
                <a:cubicBezTo>
                  <a:pt x="3852169" y="467568"/>
                  <a:pt x="3857129" y="467568"/>
                  <a:pt x="3862090" y="472529"/>
                </a:cubicBezTo>
                <a:lnTo>
                  <a:pt x="3876973" y="472529"/>
                </a:lnTo>
                <a:lnTo>
                  <a:pt x="3884415" y="465088"/>
                </a:lnTo>
                <a:lnTo>
                  <a:pt x="3914180" y="457646"/>
                </a:lnTo>
                <a:cubicBezTo>
                  <a:pt x="3914180" y="452685"/>
                  <a:pt x="3919141" y="450205"/>
                  <a:pt x="3929063" y="450205"/>
                </a:cubicBezTo>
                <a:lnTo>
                  <a:pt x="3932783" y="448344"/>
                </a:lnTo>
                <a:lnTo>
                  <a:pt x="3921622" y="446484"/>
                </a:lnTo>
                <a:cubicBezTo>
                  <a:pt x="3911699" y="444004"/>
                  <a:pt x="3906738" y="437802"/>
                  <a:pt x="3906738" y="427881"/>
                </a:cubicBezTo>
                <a:cubicBezTo>
                  <a:pt x="3906738" y="416718"/>
                  <a:pt x="3902553" y="411137"/>
                  <a:pt x="3894181" y="411137"/>
                </a:cubicBezTo>
                <a:close/>
                <a:moveTo>
                  <a:pt x="4077891" y="405556"/>
                </a:moveTo>
                <a:cubicBezTo>
                  <a:pt x="4067969" y="410518"/>
                  <a:pt x="4061768" y="412998"/>
                  <a:pt x="4059287" y="412998"/>
                </a:cubicBezTo>
                <a:cubicBezTo>
                  <a:pt x="4056807" y="412998"/>
                  <a:pt x="4055566" y="412998"/>
                  <a:pt x="4055566" y="412998"/>
                </a:cubicBezTo>
                <a:lnTo>
                  <a:pt x="4063008" y="420439"/>
                </a:lnTo>
                <a:cubicBezTo>
                  <a:pt x="4063008" y="420439"/>
                  <a:pt x="4065489" y="420439"/>
                  <a:pt x="4070449" y="420439"/>
                </a:cubicBezTo>
                <a:lnTo>
                  <a:pt x="4077891" y="420439"/>
                </a:lnTo>
                <a:cubicBezTo>
                  <a:pt x="4082852" y="420439"/>
                  <a:pt x="4086572" y="417959"/>
                  <a:pt x="4089053" y="412998"/>
                </a:cubicBezTo>
                <a:cubicBezTo>
                  <a:pt x="4091534" y="408036"/>
                  <a:pt x="4090293" y="405556"/>
                  <a:pt x="4085332" y="405556"/>
                </a:cubicBezTo>
                <a:close/>
                <a:moveTo>
                  <a:pt x="5912197" y="398115"/>
                </a:moveTo>
                <a:cubicBezTo>
                  <a:pt x="5914677" y="398115"/>
                  <a:pt x="5915918" y="400595"/>
                  <a:pt x="5915918" y="405556"/>
                </a:cubicBezTo>
                <a:cubicBezTo>
                  <a:pt x="5910956" y="405556"/>
                  <a:pt x="5908476" y="404316"/>
                  <a:pt x="5908476" y="401836"/>
                </a:cubicBezTo>
                <a:cubicBezTo>
                  <a:pt x="5908476" y="399356"/>
                  <a:pt x="5909717" y="398115"/>
                  <a:pt x="5912197" y="398115"/>
                </a:cubicBezTo>
                <a:close/>
                <a:moveTo>
                  <a:pt x="4003477" y="398115"/>
                </a:moveTo>
                <a:cubicBezTo>
                  <a:pt x="3998516" y="398115"/>
                  <a:pt x="3996035" y="400595"/>
                  <a:pt x="3996035" y="405556"/>
                </a:cubicBezTo>
                <a:lnTo>
                  <a:pt x="4010918" y="405556"/>
                </a:lnTo>
                <a:close/>
                <a:moveTo>
                  <a:pt x="3943945" y="398115"/>
                </a:moveTo>
                <a:cubicBezTo>
                  <a:pt x="3938985" y="403076"/>
                  <a:pt x="3934024" y="405556"/>
                  <a:pt x="3929063" y="405556"/>
                </a:cubicBezTo>
                <a:cubicBezTo>
                  <a:pt x="3929063" y="405556"/>
                  <a:pt x="3930303" y="406797"/>
                  <a:pt x="3932783" y="409277"/>
                </a:cubicBezTo>
                <a:cubicBezTo>
                  <a:pt x="3935264" y="411757"/>
                  <a:pt x="3936504" y="412998"/>
                  <a:pt x="3936504" y="412998"/>
                </a:cubicBezTo>
                <a:cubicBezTo>
                  <a:pt x="3936504" y="417959"/>
                  <a:pt x="3938985" y="419198"/>
                  <a:pt x="3943945" y="416718"/>
                </a:cubicBezTo>
                <a:cubicBezTo>
                  <a:pt x="3948906" y="414238"/>
                  <a:pt x="3953867" y="412998"/>
                  <a:pt x="3958829" y="412998"/>
                </a:cubicBezTo>
                <a:cubicBezTo>
                  <a:pt x="3963789" y="412998"/>
                  <a:pt x="3967510" y="411757"/>
                  <a:pt x="3969990" y="409277"/>
                </a:cubicBezTo>
                <a:cubicBezTo>
                  <a:pt x="3972471" y="406797"/>
                  <a:pt x="3973711" y="405556"/>
                  <a:pt x="3973711" y="405556"/>
                </a:cubicBezTo>
                <a:lnTo>
                  <a:pt x="3958829" y="405556"/>
                </a:lnTo>
                <a:close/>
                <a:moveTo>
                  <a:pt x="5685234" y="383232"/>
                </a:moveTo>
                <a:cubicBezTo>
                  <a:pt x="5690195" y="383232"/>
                  <a:pt x="5695156" y="385712"/>
                  <a:pt x="5700117" y="390673"/>
                </a:cubicBezTo>
                <a:lnTo>
                  <a:pt x="5685234" y="390673"/>
                </a:lnTo>
                <a:close/>
                <a:moveTo>
                  <a:pt x="4033242" y="383232"/>
                </a:moveTo>
                <a:lnTo>
                  <a:pt x="4018359" y="405556"/>
                </a:lnTo>
                <a:lnTo>
                  <a:pt x="4025801" y="405556"/>
                </a:lnTo>
                <a:cubicBezTo>
                  <a:pt x="4030762" y="410518"/>
                  <a:pt x="4030762" y="414238"/>
                  <a:pt x="4025801" y="416718"/>
                </a:cubicBezTo>
                <a:cubicBezTo>
                  <a:pt x="4020840" y="419198"/>
                  <a:pt x="4013398" y="422919"/>
                  <a:pt x="4003477" y="427881"/>
                </a:cubicBezTo>
                <a:cubicBezTo>
                  <a:pt x="3998516" y="427881"/>
                  <a:pt x="3994795" y="427881"/>
                  <a:pt x="3992314" y="427881"/>
                </a:cubicBezTo>
                <a:cubicBezTo>
                  <a:pt x="3989834" y="427881"/>
                  <a:pt x="3988594" y="430361"/>
                  <a:pt x="3988594" y="435322"/>
                </a:cubicBezTo>
                <a:lnTo>
                  <a:pt x="4003477" y="435322"/>
                </a:lnTo>
                <a:lnTo>
                  <a:pt x="4010918" y="427881"/>
                </a:lnTo>
                <a:lnTo>
                  <a:pt x="4010918" y="435322"/>
                </a:lnTo>
                <a:cubicBezTo>
                  <a:pt x="4015879" y="435322"/>
                  <a:pt x="4019600" y="434081"/>
                  <a:pt x="4022080" y="431601"/>
                </a:cubicBezTo>
                <a:cubicBezTo>
                  <a:pt x="4024560" y="429121"/>
                  <a:pt x="4025801" y="430361"/>
                  <a:pt x="4025801" y="435322"/>
                </a:cubicBezTo>
                <a:cubicBezTo>
                  <a:pt x="4030762" y="430361"/>
                  <a:pt x="4035723" y="427881"/>
                  <a:pt x="4040684" y="427881"/>
                </a:cubicBezTo>
                <a:lnTo>
                  <a:pt x="4048125" y="420439"/>
                </a:lnTo>
                <a:cubicBezTo>
                  <a:pt x="4043164" y="420439"/>
                  <a:pt x="4040684" y="410518"/>
                  <a:pt x="4040684" y="390673"/>
                </a:cubicBezTo>
                <a:cubicBezTo>
                  <a:pt x="4040684" y="385712"/>
                  <a:pt x="4038203" y="383232"/>
                  <a:pt x="4033242" y="383232"/>
                </a:cubicBezTo>
                <a:close/>
                <a:moveTo>
                  <a:pt x="4165976" y="373887"/>
                </a:moveTo>
                <a:lnTo>
                  <a:pt x="4165328" y="374860"/>
                </a:lnTo>
                <a:lnTo>
                  <a:pt x="4163805" y="375114"/>
                </a:lnTo>
                <a:lnTo>
                  <a:pt x="4165328" y="373930"/>
                </a:lnTo>
                <a:close/>
                <a:moveTo>
                  <a:pt x="5752207" y="353466"/>
                </a:moveTo>
                <a:cubicBezTo>
                  <a:pt x="5757168" y="353466"/>
                  <a:pt x="5759648" y="355947"/>
                  <a:pt x="5759648" y="360908"/>
                </a:cubicBezTo>
                <a:cubicBezTo>
                  <a:pt x="5759648" y="365869"/>
                  <a:pt x="5758408" y="368349"/>
                  <a:pt x="5755927" y="368349"/>
                </a:cubicBezTo>
                <a:cubicBezTo>
                  <a:pt x="5753447" y="368349"/>
                  <a:pt x="5750966" y="365869"/>
                  <a:pt x="5748486" y="360908"/>
                </a:cubicBezTo>
                <a:cubicBezTo>
                  <a:pt x="5746006" y="355947"/>
                  <a:pt x="5747245" y="353466"/>
                  <a:pt x="5752207" y="353466"/>
                </a:cubicBezTo>
                <a:close/>
                <a:moveTo>
                  <a:pt x="3534668" y="353466"/>
                </a:moveTo>
                <a:cubicBezTo>
                  <a:pt x="3539629" y="353466"/>
                  <a:pt x="3539629" y="355947"/>
                  <a:pt x="3534668" y="360908"/>
                </a:cubicBezTo>
                <a:lnTo>
                  <a:pt x="3534668" y="368349"/>
                </a:lnTo>
                <a:cubicBezTo>
                  <a:pt x="3539629" y="368349"/>
                  <a:pt x="3542109" y="368349"/>
                  <a:pt x="3542109" y="368349"/>
                </a:cubicBezTo>
                <a:cubicBezTo>
                  <a:pt x="3537148" y="378271"/>
                  <a:pt x="3529708" y="378271"/>
                  <a:pt x="3519785" y="368349"/>
                </a:cubicBezTo>
                <a:lnTo>
                  <a:pt x="3519785" y="360908"/>
                </a:lnTo>
                <a:cubicBezTo>
                  <a:pt x="3524746" y="360908"/>
                  <a:pt x="3527226" y="359667"/>
                  <a:pt x="3527226" y="357187"/>
                </a:cubicBezTo>
                <a:cubicBezTo>
                  <a:pt x="3527226" y="354707"/>
                  <a:pt x="3529708" y="353466"/>
                  <a:pt x="3534668" y="353466"/>
                </a:cubicBezTo>
                <a:close/>
                <a:moveTo>
                  <a:pt x="3475137" y="353466"/>
                </a:moveTo>
                <a:cubicBezTo>
                  <a:pt x="3475137" y="358428"/>
                  <a:pt x="3473896" y="360908"/>
                  <a:pt x="3471416" y="360908"/>
                </a:cubicBezTo>
                <a:cubicBezTo>
                  <a:pt x="3468936" y="360908"/>
                  <a:pt x="3465215" y="360908"/>
                  <a:pt x="3460255" y="360908"/>
                </a:cubicBezTo>
                <a:close/>
                <a:moveTo>
                  <a:pt x="5803366" y="347886"/>
                </a:moveTo>
                <a:cubicBezTo>
                  <a:pt x="5803986" y="347886"/>
                  <a:pt x="5804297" y="348506"/>
                  <a:pt x="5804297" y="349746"/>
                </a:cubicBezTo>
                <a:cubicBezTo>
                  <a:pt x="5804297" y="352226"/>
                  <a:pt x="5804297" y="353466"/>
                  <a:pt x="5804297" y="353466"/>
                </a:cubicBezTo>
                <a:cubicBezTo>
                  <a:pt x="5804297" y="358428"/>
                  <a:pt x="5801817" y="360908"/>
                  <a:pt x="5796855" y="360908"/>
                </a:cubicBezTo>
                <a:cubicBezTo>
                  <a:pt x="5796855" y="360908"/>
                  <a:pt x="5796855" y="359667"/>
                  <a:pt x="5796855" y="357187"/>
                </a:cubicBezTo>
                <a:cubicBezTo>
                  <a:pt x="5796855" y="354707"/>
                  <a:pt x="5798096" y="352226"/>
                  <a:pt x="5800576" y="349746"/>
                </a:cubicBezTo>
                <a:cubicBezTo>
                  <a:pt x="5801816" y="348506"/>
                  <a:pt x="5802746" y="347886"/>
                  <a:pt x="5803366" y="347886"/>
                </a:cubicBezTo>
                <a:close/>
                <a:moveTo>
                  <a:pt x="4107656" y="346025"/>
                </a:moveTo>
                <a:lnTo>
                  <a:pt x="4107656" y="353466"/>
                </a:lnTo>
                <a:cubicBezTo>
                  <a:pt x="4102695" y="353466"/>
                  <a:pt x="4100215" y="354707"/>
                  <a:pt x="4100215" y="357187"/>
                </a:cubicBezTo>
                <a:cubicBezTo>
                  <a:pt x="4100215" y="359667"/>
                  <a:pt x="4100215" y="360908"/>
                  <a:pt x="4100215" y="360908"/>
                </a:cubicBezTo>
                <a:cubicBezTo>
                  <a:pt x="4095254" y="365869"/>
                  <a:pt x="4092773" y="365869"/>
                  <a:pt x="4092773" y="360908"/>
                </a:cubicBezTo>
                <a:close/>
                <a:moveTo>
                  <a:pt x="3876973" y="346025"/>
                </a:moveTo>
                <a:lnTo>
                  <a:pt x="3876973" y="353466"/>
                </a:lnTo>
                <a:lnTo>
                  <a:pt x="3869532" y="353466"/>
                </a:lnTo>
                <a:cubicBezTo>
                  <a:pt x="3869532" y="353466"/>
                  <a:pt x="3872012" y="350986"/>
                  <a:pt x="3876973" y="346025"/>
                </a:cubicBezTo>
                <a:close/>
                <a:moveTo>
                  <a:pt x="4010918" y="338584"/>
                </a:moveTo>
                <a:cubicBezTo>
                  <a:pt x="4015879" y="343545"/>
                  <a:pt x="4023320" y="344784"/>
                  <a:pt x="4033242" y="342304"/>
                </a:cubicBezTo>
                <a:cubicBezTo>
                  <a:pt x="4043164" y="339824"/>
                  <a:pt x="4050605" y="338584"/>
                  <a:pt x="4055566" y="338584"/>
                </a:cubicBezTo>
                <a:lnTo>
                  <a:pt x="4040684" y="346025"/>
                </a:lnTo>
                <a:cubicBezTo>
                  <a:pt x="4005957" y="355947"/>
                  <a:pt x="3988594" y="358428"/>
                  <a:pt x="3988594" y="353466"/>
                </a:cubicBezTo>
                <a:cubicBezTo>
                  <a:pt x="3988594" y="348505"/>
                  <a:pt x="3991075" y="344784"/>
                  <a:pt x="3996035" y="342304"/>
                </a:cubicBezTo>
                <a:cubicBezTo>
                  <a:pt x="4000996" y="339824"/>
                  <a:pt x="4005957" y="338584"/>
                  <a:pt x="4010918" y="338584"/>
                </a:cubicBezTo>
                <a:close/>
                <a:moveTo>
                  <a:pt x="5737324" y="331142"/>
                </a:moveTo>
                <a:cubicBezTo>
                  <a:pt x="5742285" y="331142"/>
                  <a:pt x="5748486" y="332383"/>
                  <a:pt x="5755927" y="334863"/>
                </a:cubicBezTo>
                <a:cubicBezTo>
                  <a:pt x="5763369" y="337343"/>
                  <a:pt x="5767090" y="338584"/>
                  <a:pt x="5767090" y="338584"/>
                </a:cubicBezTo>
                <a:lnTo>
                  <a:pt x="5767090" y="346025"/>
                </a:lnTo>
                <a:cubicBezTo>
                  <a:pt x="5762128" y="341064"/>
                  <a:pt x="5757168" y="338584"/>
                  <a:pt x="5752207" y="338584"/>
                </a:cubicBezTo>
                <a:close/>
                <a:moveTo>
                  <a:pt x="4092773" y="331142"/>
                </a:moveTo>
                <a:cubicBezTo>
                  <a:pt x="4092773" y="331142"/>
                  <a:pt x="4092773" y="333622"/>
                  <a:pt x="4092773" y="338584"/>
                </a:cubicBezTo>
                <a:lnTo>
                  <a:pt x="4085332" y="338584"/>
                </a:lnTo>
                <a:close/>
                <a:moveTo>
                  <a:pt x="3981152" y="331142"/>
                </a:moveTo>
                <a:cubicBezTo>
                  <a:pt x="3986113" y="331142"/>
                  <a:pt x="3988594" y="332383"/>
                  <a:pt x="3988594" y="334863"/>
                </a:cubicBezTo>
                <a:cubicBezTo>
                  <a:pt x="3988594" y="337343"/>
                  <a:pt x="3988594" y="338584"/>
                  <a:pt x="3988594" y="338584"/>
                </a:cubicBezTo>
                <a:cubicBezTo>
                  <a:pt x="3983633" y="338584"/>
                  <a:pt x="3981152" y="338584"/>
                  <a:pt x="3981152" y="338584"/>
                </a:cubicBezTo>
                <a:cubicBezTo>
                  <a:pt x="3976192" y="338584"/>
                  <a:pt x="3973711" y="338584"/>
                  <a:pt x="3973711" y="338584"/>
                </a:cubicBezTo>
                <a:close/>
                <a:moveTo>
                  <a:pt x="3817441" y="331142"/>
                </a:moveTo>
                <a:cubicBezTo>
                  <a:pt x="3817441" y="341064"/>
                  <a:pt x="3810000" y="346025"/>
                  <a:pt x="3795118" y="346025"/>
                </a:cubicBezTo>
                <a:cubicBezTo>
                  <a:pt x="3790156" y="346025"/>
                  <a:pt x="3787676" y="348505"/>
                  <a:pt x="3787676" y="353466"/>
                </a:cubicBezTo>
                <a:lnTo>
                  <a:pt x="3772793" y="353466"/>
                </a:lnTo>
                <a:cubicBezTo>
                  <a:pt x="3772793" y="368349"/>
                  <a:pt x="3755430" y="375791"/>
                  <a:pt x="3720703" y="375791"/>
                </a:cubicBezTo>
                <a:cubicBezTo>
                  <a:pt x="3710781" y="375791"/>
                  <a:pt x="3703340" y="378271"/>
                  <a:pt x="3698379" y="383232"/>
                </a:cubicBezTo>
                <a:lnTo>
                  <a:pt x="3690938" y="383232"/>
                </a:lnTo>
                <a:cubicBezTo>
                  <a:pt x="3690938" y="383232"/>
                  <a:pt x="3689697" y="383232"/>
                  <a:pt x="3687217" y="383232"/>
                </a:cubicBezTo>
                <a:cubicBezTo>
                  <a:pt x="3684736" y="383232"/>
                  <a:pt x="3681016" y="385712"/>
                  <a:pt x="3676055" y="390673"/>
                </a:cubicBezTo>
                <a:cubicBezTo>
                  <a:pt x="3666133" y="395635"/>
                  <a:pt x="3661172" y="395635"/>
                  <a:pt x="3661172" y="390673"/>
                </a:cubicBezTo>
                <a:lnTo>
                  <a:pt x="3676055" y="383232"/>
                </a:lnTo>
                <a:cubicBezTo>
                  <a:pt x="3681016" y="383232"/>
                  <a:pt x="3685976" y="380752"/>
                  <a:pt x="3690938" y="375791"/>
                </a:cubicBezTo>
                <a:cubicBezTo>
                  <a:pt x="3690938" y="375791"/>
                  <a:pt x="3692178" y="374550"/>
                  <a:pt x="3694658" y="372070"/>
                </a:cubicBezTo>
                <a:cubicBezTo>
                  <a:pt x="3697138" y="369590"/>
                  <a:pt x="3698379" y="368349"/>
                  <a:pt x="3698379" y="368349"/>
                </a:cubicBezTo>
                <a:cubicBezTo>
                  <a:pt x="3703340" y="368349"/>
                  <a:pt x="3708301" y="365869"/>
                  <a:pt x="3713262" y="360908"/>
                </a:cubicBezTo>
                <a:cubicBezTo>
                  <a:pt x="3713262" y="360908"/>
                  <a:pt x="3716983" y="359667"/>
                  <a:pt x="3724424" y="357187"/>
                </a:cubicBezTo>
                <a:cubicBezTo>
                  <a:pt x="3731865" y="354707"/>
                  <a:pt x="3740547" y="350986"/>
                  <a:pt x="3750469" y="346025"/>
                </a:cubicBezTo>
                <a:cubicBezTo>
                  <a:pt x="3770313" y="341064"/>
                  <a:pt x="3785195" y="338584"/>
                  <a:pt x="3795118" y="338584"/>
                </a:cubicBezTo>
                <a:close/>
                <a:moveTo>
                  <a:pt x="3088184" y="331142"/>
                </a:moveTo>
                <a:cubicBezTo>
                  <a:pt x="3088184" y="331142"/>
                  <a:pt x="3090664" y="331142"/>
                  <a:pt x="3095625" y="331142"/>
                </a:cubicBezTo>
                <a:cubicBezTo>
                  <a:pt x="3095625" y="336104"/>
                  <a:pt x="3093144" y="338584"/>
                  <a:pt x="3088184" y="338584"/>
                </a:cubicBezTo>
                <a:close/>
                <a:moveTo>
                  <a:pt x="4107656" y="323701"/>
                </a:moveTo>
                <a:lnTo>
                  <a:pt x="4115098" y="331142"/>
                </a:lnTo>
                <a:lnTo>
                  <a:pt x="4107656" y="331142"/>
                </a:lnTo>
                <a:cubicBezTo>
                  <a:pt x="4107656" y="326181"/>
                  <a:pt x="4107656" y="323701"/>
                  <a:pt x="4107656" y="323701"/>
                </a:cubicBezTo>
                <a:close/>
                <a:moveTo>
                  <a:pt x="4170908" y="319980"/>
                </a:moveTo>
                <a:cubicBezTo>
                  <a:pt x="4168428" y="319980"/>
                  <a:pt x="4164707" y="321220"/>
                  <a:pt x="4159746" y="323701"/>
                </a:cubicBezTo>
                <a:cubicBezTo>
                  <a:pt x="4149824" y="328662"/>
                  <a:pt x="4144863" y="331142"/>
                  <a:pt x="4144863" y="331142"/>
                </a:cubicBezTo>
                <a:cubicBezTo>
                  <a:pt x="4144863" y="336104"/>
                  <a:pt x="4152305" y="336104"/>
                  <a:pt x="4167188" y="331142"/>
                </a:cubicBezTo>
                <a:lnTo>
                  <a:pt x="4174629" y="323701"/>
                </a:lnTo>
                <a:cubicBezTo>
                  <a:pt x="4174629" y="321220"/>
                  <a:pt x="4173389" y="319980"/>
                  <a:pt x="4170908" y="319980"/>
                </a:cubicBezTo>
                <a:close/>
                <a:moveTo>
                  <a:pt x="3545830" y="316260"/>
                </a:moveTo>
                <a:cubicBezTo>
                  <a:pt x="3548311" y="316260"/>
                  <a:pt x="3552031" y="318740"/>
                  <a:pt x="3556992" y="323701"/>
                </a:cubicBezTo>
                <a:lnTo>
                  <a:pt x="3549551" y="323701"/>
                </a:lnTo>
                <a:lnTo>
                  <a:pt x="3542109" y="323701"/>
                </a:lnTo>
                <a:cubicBezTo>
                  <a:pt x="3542109" y="318740"/>
                  <a:pt x="3543350" y="316260"/>
                  <a:pt x="3545830" y="316260"/>
                </a:cubicBezTo>
                <a:close/>
                <a:moveTo>
                  <a:pt x="4702968" y="316259"/>
                </a:moveTo>
                <a:lnTo>
                  <a:pt x="4695527" y="323701"/>
                </a:lnTo>
                <a:lnTo>
                  <a:pt x="4702968" y="323701"/>
                </a:lnTo>
                <a:close/>
                <a:moveTo>
                  <a:pt x="3609082" y="316259"/>
                </a:moveTo>
                <a:cubicBezTo>
                  <a:pt x="3614043" y="316259"/>
                  <a:pt x="3617764" y="316259"/>
                  <a:pt x="3620244" y="316259"/>
                </a:cubicBezTo>
                <a:cubicBezTo>
                  <a:pt x="3622724" y="316259"/>
                  <a:pt x="3621485" y="318739"/>
                  <a:pt x="3616523" y="323701"/>
                </a:cubicBezTo>
                <a:lnTo>
                  <a:pt x="3609082" y="323701"/>
                </a:lnTo>
                <a:cubicBezTo>
                  <a:pt x="3609082" y="328662"/>
                  <a:pt x="3606602" y="331142"/>
                  <a:pt x="3601641" y="331142"/>
                </a:cubicBezTo>
                <a:cubicBezTo>
                  <a:pt x="3596679" y="331142"/>
                  <a:pt x="3594199" y="331142"/>
                  <a:pt x="3594199" y="331142"/>
                </a:cubicBezTo>
                <a:cubicBezTo>
                  <a:pt x="3594199" y="331142"/>
                  <a:pt x="3594199" y="328662"/>
                  <a:pt x="3594199" y="323701"/>
                </a:cubicBezTo>
                <a:cubicBezTo>
                  <a:pt x="3594199" y="318739"/>
                  <a:pt x="3599160" y="316259"/>
                  <a:pt x="3609082" y="316259"/>
                </a:cubicBezTo>
                <a:close/>
                <a:moveTo>
                  <a:pt x="3646289" y="308818"/>
                </a:moveTo>
                <a:lnTo>
                  <a:pt x="3638848" y="316259"/>
                </a:lnTo>
                <a:lnTo>
                  <a:pt x="3631406" y="316259"/>
                </a:lnTo>
                <a:cubicBezTo>
                  <a:pt x="3631406" y="311298"/>
                  <a:pt x="3636368" y="308818"/>
                  <a:pt x="3646289" y="308818"/>
                </a:cubicBezTo>
                <a:close/>
                <a:moveTo>
                  <a:pt x="5191311" y="303238"/>
                </a:moveTo>
                <a:cubicBezTo>
                  <a:pt x="5188210" y="303238"/>
                  <a:pt x="5186660" y="303857"/>
                  <a:pt x="5186660" y="305097"/>
                </a:cubicBezTo>
                <a:cubicBezTo>
                  <a:pt x="5186660" y="307577"/>
                  <a:pt x="5187901" y="311298"/>
                  <a:pt x="5190381" y="316259"/>
                </a:cubicBezTo>
                <a:cubicBezTo>
                  <a:pt x="5192861" y="321221"/>
                  <a:pt x="5195342" y="321221"/>
                  <a:pt x="5197822" y="316259"/>
                </a:cubicBezTo>
                <a:cubicBezTo>
                  <a:pt x="5200302" y="311298"/>
                  <a:pt x="5204023" y="311298"/>
                  <a:pt x="5208984" y="316259"/>
                </a:cubicBezTo>
                <a:cubicBezTo>
                  <a:pt x="5213945" y="321221"/>
                  <a:pt x="5216426" y="323701"/>
                  <a:pt x="5216426" y="323701"/>
                </a:cubicBezTo>
                <a:lnTo>
                  <a:pt x="5223867" y="323701"/>
                </a:lnTo>
                <a:lnTo>
                  <a:pt x="5231308" y="308818"/>
                </a:lnTo>
                <a:cubicBezTo>
                  <a:pt x="5226347" y="308818"/>
                  <a:pt x="5217666" y="307577"/>
                  <a:pt x="5205263" y="305097"/>
                </a:cubicBezTo>
                <a:cubicBezTo>
                  <a:pt x="5199062" y="303857"/>
                  <a:pt x="5194411" y="303238"/>
                  <a:pt x="5191311" y="303238"/>
                </a:cubicBezTo>
                <a:close/>
                <a:moveTo>
                  <a:pt x="4438799" y="301377"/>
                </a:moveTo>
                <a:cubicBezTo>
                  <a:pt x="4436318" y="301377"/>
                  <a:pt x="4432598" y="302617"/>
                  <a:pt x="4427636" y="305097"/>
                </a:cubicBezTo>
                <a:cubicBezTo>
                  <a:pt x="4422676" y="307577"/>
                  <a:pt x="4422676" y="311298"/>
                  <a:pt x="4427636" y="316259"/>
                </a:cubicBezTo>
                <a:cubicBezTo>
                  <a:pt x="4427636" y="316259"/>
                  <a:pt x="4430117" y="316259"/>
                  <a:pt x="4435078" y="316259"/>
                </a:cubicBezTo>
                <a:lnTo>
                  <a:pt x="4442519" y="316259"/>
                </a:lnTo>
                <a:cubicBezTo>
                  <a:pt x="4442519" y="316259"/>
                  <a:pt x="4442519" y="313779"/>
                  <a:pt x="4442519" y="308818"/>
                </a:cubicBezTo>
                <a:cubicBezTo>
                  <a:pt x="4442519" y="303857"/>
                  <a:pt x="4441279" y="301377"/>
                  <a:pt x="4438799" y="301377"/>
                </a:cubicBezTo>
                <a:close/>
                <a:moveTo>
                  <a:pt x="4405313" y="301377"/>
                </a:moveTo>
                <a:cubicBezTo>
                  <a:pt x="4405313" y="306338"/>
                  <a:pt x="4402832" y="308818"/>
                  <a:pt x="4397871" y="308818"/>
                </a:cubicBezTo>
                <a:cubicBezTo>
                  <a:pt x="4397871" y="313779"/>
                  <a:pt x="4394150" y="316259"/>
                  <a:pt x="4386709" y="316259"/>
                </a:cubicBezTo>
                <a:cubicBezTo>
                  <a:pt x="4379268" y="316259"/>
                  <a:pt x="4375547" y="316259"/>
                  <a:pt x="4375547" y="316259"/>
                </a:cubicBezTo>
                <a:cubicBezTo>
                  <a:pt x="4375547" y="316259"/>
                  <a:pt x="4373067" y="317500"/>
                  <a:pt x="4368105" y="319980"/>
                </a:cubicBezTo>
                <a:cubicBezTo>
                  <a:pt x="4363144" y="322460"/>
                  <a:pt x="4358184" y="323701"/>
                  <a:pt x="4353223" y="323701"/>
                </a:cubicBezTo>
                <a:cubicBezTo>
                  <a:pt x="4348262" y="323701"/>
                  <a:pt x="4345781" y="323701"/>
                  <a:pt x="4345781" y="323701"/>
                </a:cubicBezTo>
                <a:cubicBezTo>
                  <a:pt x="4345781" y="328662"/>
                  <a:pt x="4345781" y="331142"/>
                  <a:pt x="4345781" y="331142"/>
                </a:cubicBezTo>
                <a:cubicBezTo>
                  <a:pt x="4345781" y="331142"/>
                  <a:pt x="4348262" y="331142"/>
                  <a:pt x="4353223" y="331142"/>
                </a:cubicBezTo>
                <a:cubicBezTo>
                  <a:pt x="4358184" y="331142"/>
                  <a:pt x="4360664" y="331142"/>
                  <a:pt x="4360664" y="331142"/>
                </a:cubicBezTo>
                <a:cubicBezTo>
                  <a:pt x="4360664" y="331142"/>
                  <a:pt x="4368105" y="329902"/>
                  <a:pt x="4382988" y="327422"/>
                </a:cubicBezTo>
                <a:cubicBezTo>
                  <a:pt x="4397871" y="324941"/>
                  <a:pt x="4407793" y="321221"/>
                  <a:pt x="4412754" y="316259"/>
                </a:cubicBezTo>
                <a:cubicBezTo>
                  <a:pt x="4417715" y="311298"/>
                  <a:pt x="4418955" y="307577"/>
                  <a:pt x="4416474" y="305097"/>
                </a:cubicBezTo>
                <a:cubicBezTo>
                  <a:pt x="4413994" y="302617"/>
                  <a:pt x="4410274" y="301377"/>
                  <a:pt x="4405313" y="301377"/>
                </a:cubicBezTo>
                <a:close/>
                <a:moveTo>
                  <a:pt x="3601641" y="301377"/>
                </a:moveTo>
                <a:cubicBezTo>
                  <a:pt x="3606602" y="301377"/>
                  <a:pt x="3609082" y="303857"/>
                  <a:pt x="3609082" y="308818"/>
                </a:cubicBezTo>
                <a:cubicBezTo>
                  <a:pt x="3609082" y="308818"/>
                  <a:pt x="3606602" y="308818"/>
                  <a:pt x="3601641" y="308818"/>
                </a:cubicBezTo>
                <a:close/>
                <a:moveTo>
                  <a:pt x="5975449" y="293935"/>
                </a:moveTo>
                <a:cubicBezTo>
                  <a:pt x="5975449" y="293935"/>
                  <a:pt x="5977929" y="293935"/>
                  <a:pt x="5982890" y="293935"/>
                </a:cubicBezTo>
                <a:cubicBezTo>
                  <a:pt x="5982890" y="293935"/>
                  <a:pt x="5982890" y="295176"/>
                  <a:pt x="5982890" y="297656"/>
                </a:cubicBezTo>
                <a:cubicBezTo>
                  <a:pt x="5982890" y="300136"/>
                  <a:pt x="5982890" y="301377"/>
                  <a:pt x="5982890" y="301377"/>
                </a:cubicBezTo>
                <a:cubicBezTo>
                  <a:pt x="5982890" y="301377"/>
                  <a:pt x="5980410" y="298897"/>
                  <a:pt x="5975449" y="293935"/>
                </a:cubicBezTo>
                <a:close/>
                <a:moveTo>
                  <a:pt x="5380136" y="293935"/>
                </a:moveTo>
                <a:cubicBezTo>
                  <a:pt x="5380136" y="293935"/>
                  <a:pt x="5382617" y="293935"/>
                  <a:pt x="5387578" y="293935"/>
                </a:cubicBezTo>
                <a:cubicBezTo>
                  <a:pt x="5387578" y="298897"/>
                  <a:pt x="5387578" y="301377"/>
                  <a:pt x="5387578" y="301377"/>
                </a:cubicBezTo>
                <a:cubicBezTo>
                  <a:pt x="5382617" y="301377"/>
                  <a:pt x="5380136" y="300136"/>
                  <a:pt x="5380136" y="297656"/>
                </a:cubicBezTo>
                <a:cubicBezTo>
                  <a:pt x="5380136" y="295176"/>
                  <a:pt x="5380136" y="293935"/>
                  <a:pt x="5380136" y="293935"/>
                </a:cubicBezTo>
                <a:close/>
                <a:moveTo>
                  <a:pt x="5030390" y="293935"/>
                </a:moveTo>
                <a:cubicBezTo>
                  <a:pt x="5030390" y="298897"/>
                  <a:pt x="5037832" y="301377"/>
                  <a:pt x="5052715" y="301377"/>
                </a:cubicBezTo>
                <a:cubicBezTo>
                  <a:pt x="5052715" y="296415"/>
                  <a:pt x="5055195" y="293935"/>
                  <a:pt x="5060156" y="293935"/>
                </a:cubicBezTo>
                <a:close/>
                <a:moveTo>
                  <a:pt x="4732734" y="293935"/>
                </a:moveTo>
                <a:lnTo>
                  <a:pt x="4740176" y="301377"/>
                </a:lnTo>
                <a:cubicBezTo>
                  <a:pt x="4745137" y="301377"/>
                  <a:pt x="4747617" y="300136"/>
                  <a:pt x="4747617" y="297656"/>
                </a:cubicBezTo>
                <a:cubicBezTo>
                  <a:pt x="4747617" y="295176"/>
                  <a:pt x="4747617" y="293935"/>
                  <a:pt x="4747617" y="293935"/>
                </a:cubicBezTo>
                <a:cubicBezTo>
                  <a:pt x="4747617" y="293935"/>
                  <a:pt x="4745137" y="293935"/>
                  <a:pt x="4740176" y="293935"/>
                </a:cubicBezTo>
                <a:cubicBezTo>
                  <a:pt x="4735214" y="293935"/>
                  <a:pt x="4732734" y="293935"/>
                  <a:pt x="4732734" y="293935"/>
                </a:cubicBezTo>
                <a:close/>
                <a:moveTo>
                  <a:pt x="4688086" y="293935"/>
                </a:moveTo>
                <a:cubicBezTo>
                  <a:pt x="4688086" y="293935"/>
                  <a:pt x="4689326" y="295176"/>
                  <a:pt x="4691806" y="297656"/>
                </a:cubicBezTo>
                <a:cubicBezTo>
                  <a:pt x="4694286" y="300136"/>
                  <a:pt x="4695527" y="301377"/>
                  <a:pt x="4695527" y="301377"/>
                </a:cubicBezTo>
                <a:cubicBezTo>
                  <a:pt x="4695527" y="301377"/>
                  <a:pt x="4695527" y="300136"/>
                  <a:pt x="4695527" y="297656"/>
                </a:cubicBezTo>
                <a:cubicBezTo>
                  <a:pt x="4695527" y="295176"/>
                  <a:pt x="4693047" y="293935"/>
                  <a:pt x="4688086" y="293935"/>
                </a:cubicBezTo>
                <a:close/>
                <a:moveTo>
                  <a:pt x="4650879" y="293935"/>
                </a:moveTo>
                <a:cubicBezTo>
                  <a:pt x="4645917" y="293935"/>
                  <a:pt x="4643437" y="295176"/>
                  <a:pt x="4643437" y="297656"/>
                </a:cubicBezTo>
                <a:cubicBezTo>
                  <a:pt x="4643437" y="300136"/>
                  <a:pt x="4643437" y="301377"/>
                  <a:pt x="4643437" y="301377"/>
                </a:cubicBezTo>
                <a:cubicBezTo>
                  <a:pt x="4643437" y="311298"/>
                  <a:pt x="4645917" y="313779"/>
                  <a:pt x="4650879" y="308818"/>
                </a:cubicBezTo>
                <a:cubicBezTo>
                  <a:pt x="4655840" y="303857"/>
                  <a:pt x="4658320" y="306338"/>
                  <a:pt x="4658320" y="316259"/>
                </a:cubicBezTo>
                <a:lnTo>
                  <a:pt x="4665761" y="316259"/>
                </a:lnTo>
                <a:cubicBezTo>
                  <a:pt x="4665761" y="306338"/>
                  <a:pt x="4665761" y="301377"/>
                  <a:pt x="4665761" y="301377"/>
                </a:cubicBezTo>
                <a:cubicBezTo>
                  <a:pt x="4665761" y="301377"/>
                  <a:pt x="4660800" y="298897"/>
                  <a:pt x="4650879" y="293935"/>
                </a:cubicBezTo>
                <a:close/>
                <a:moveTo>
                  <a:pt x="4554140" y="293935"/>
                </a:moveTo>
                <a:cubicBezTo>
                  <a:pt x="4554140" y="293935"/>
                  <a:pt x="4549179" y="296415"/>
                  <a:pt x="4539258" y="301377"/>
                </a:cubicBezTo>
                <a:lnTo>
                  <a:pt x="4531816" y="308818"/>
                </a:lnTo>
                <a:lnTo>
                  <a:pt x="4516933" y="308818"/>
                </a:lnTo>
                <a:cubicBezTo>
                  <a:pt x="4516933" y="313779"/>
                  <a:pt x="4516933" y="316259"/>
                  <a:pt x="4516933" y="316259"/>
                </a:cubicBezTo>
                <a:lnTo>
                  <a:pt x="4576465" y="308818"/>
                </a:lnTo>
                <a:cubicBezTo>
                  <a:pt x="4576465" y="303857"/>
                  <a:pt x="4576465" y="300136"/>
                  <a:pt x="4576465" y="297656"/>
                </a:cubicBezTo>
                <a:cubicBezTo>
                  <a:pt x="4576465" y="295176"/>
                  <a:pt x="4573984" y="293935"/>
                  <a:pt x="4569023" y="293935"/>
                </a:cubicBezTo>
                <a:lnTo>
                  <a:pt x="4561582" y="293935"/>
                </a:lnTo>
                <a:close/>
                <a:moveTo>
                  <a:pt x="3977432" y="293935"/>
                </a:moveTo>
                <a:cubicBezTo>
                  <a:pt x="3979912" y="293935"/>
                  <a:pt x="3981152" y="296415"/>
                  <a:pt x="3981152" y="301377"/>
                </a:cubicBezTo>
                <a:cubicBezTo>
                  <a:pt x="3981152" y="306338"/>
                  <a:pt x="3986113" y="306338"/>
                  <a:pt x="3996035" y="301377"/>
                </a:cubicBezTo>
                <a:cubicBezTo>
                  <a:pt x="4000996" y="301377"/>
                  <a:pt x="4003477" y="303857"/>
                  <a:pt x="4003477" y="308818"/>
                </a:cubicBezTo>
                <a:cubicBezTo>
                  <a:pt x="4008438" y="308818"/>
                  <a:pt x="4010918" y="310059"/>
                  <a:pt x="4010918" y="312539"/>
                </a:cubicBezTo>
                <a:cubicBezTo>
                  <a:pt x="4010918" y="315019"/>
                  <a:pt x="4005957" y="316259"/>
                  <a:pt x="3996035" y="316259"/>
                </a:cubicBezTo>
                <a:cubicBezTo>
                  <a:pt x="3976192" y="321221"/>
                  <a:pt x="3966270" y="328662"/>
                  <a:pt x="3966270" y="338584"/>
                </a:cubicBezTo>
                <a:cubicBezTo>
                  <a:pt x="3966270" y="338584"/>
                  <a:pt x="3962549" y="341064"/>
                  <a:pt x="3955107" y="346025"/>
                </a:cubicBezTo>
                <a:cubicBezTo>
                  <a:pt x="3947667" y="350986"/>
                  <a:pt x="3938985" y="353466"/>
                  <a:pt x="3929063" y="353466"/>
                </a:cubicBezTo>
                <a:lnTo>
                  <a:pt x="3884415" y="346025"/>
                </a:lnTo>
                <a:cubicBezTo>
                  <a:pt x="3894336" y="336104"/>
                  <a:pt x="3891855" y="331142"/>
                  <a:pt x="3876973" y="331142"/>
                </a:cubicBezTo>
                <a:cubicBezTo>
                  <a:pt x="3872012" y="331142"/>
                  <a:pt x="3869532" y="336104"/>
                  <a:pt x="3869532" y="346025"/>
                </a:cubicBezTo>
                <a:cubicBezTo>
                  <a:pt x="3869532" y="350986"/>
                  <a:pt x="3868291" y="354707"/>
                  <a:pt x="3865811" y="357187"/>
                </a:cubicBezTo>
                <a:cubicBezTo>
                  <a:pt x="3863330" y="359667"/>
                  <a:pt x="3862090" y="360908"/>
                  <a:pt x="3862090" y="360908"/>
                </a:cubicBezTo>
                <a:cubicBezTo>
                  <a:pt x="3852169" y="365869"/>
                  <a:pt x="3847207" y="368349"/>
                  <a:pt x="3847207" y="368349"/>
                </a:cubicBezTo>
                <a:cubicBezTo>
                  <a:pt x="3837285" y="373311"/>
                  <a:pt x="3829844" y="377031"/>
                  <a:pt x="3824883" y="379511"/>
                </a:cubicBezTo>
                <a:cubicBezTo>
                  <a:pt x="3819922" y="381991"/>
                  <a:pt x="3812480" y="383232"/>
                  <a:pt x="3802559" y="383232"/>
                </a:cubicBezTo>
                <a:cubicBezTo>
                  <a:pt x="3782715" y="388193"/>
                  <a:pt x="3766592" y="391914"/>
                  <a:pt x="3754190" y="394394"/>
                </a:cubicBezTo>
                <a:cubicBezTo>
                  <a:pt x="3741787" y="396874"/>
                  <a:pt x="3734346" y="399356"/>
                  <a:pt x="3731865" y="401836"/>
                </a:cubicBezTo>
                <a:cubicBezTo>
                  <a:pt x="3729385" y="404316"/>
                  <a:pt x="3721943" y="406797"/>
                  <a:pt x="3709541" y="409277"/>
                </a:cubicBezTo>
                <a:cubicBezTo>
                  <a:pt x="3697138" y="411757"/>
                  <a:pt x="3688458" y="412998"/>
                  <a:pt x="3683496" y="412998"/>
                </a:cubicBezTo>
                <a:lnTo>
                  <a:pt x="3698379" y="420439"/>
                </a:lnTo>
                <a:lnTo>
                  <a:pt x="3698379" y="427881"/>
                </a:lnTo>
                <a:cubicBezTo>
                  <a:pt x="3678535" y="432842"/>
                  <a:pt x="3666133" y="432842"/>
                  <a:pt x="3661172" y="427881"/>
                </a:cubicBezTo>
                <a:cubicBezTo>
                  <a:pt x="3661172" y="427881"/>
                  <a:pt x="3659931" y="427881"/>
                  <a:pt x="3657451" y="427881"/>
                </a:cubicBezTo>
                <a:cubicBezTo>
                  <a:pt x="3654971" y="427881"/>
                  <a:pt x="3653731" y="430361"/>
                  <a:pt x="3653731" y="435322"/>
                </a:cubicBezTo>
                <a:lnTo>
                  <a:pt x="3623965" y="450205"/>
                </a:lnTo>
                <a:lnTo>
                  <a:pt x="3616523" y="457646"/>
                </a:lnTo>
                <a:lnTo>
                  <a:pt x="3616523" y="465088"/>
                </a:lnTo>
                <a:cubicBezTo>
                  <a:pt x="3616523" y="465088"/>
                  <a:pt x="3614043" y="465088"/>
                  <a:pt x="3609082" y="465088"/>
                </a:cubicBezTo>
                <a:cubicBezTo>
                  <a:pt x="3609082" y="470049"/>
                  <a:pt x="3607842" y="472529"/>
                  <a:pt x="3605361" y="472529"/>
                </a:cubicBezTo>
                <a:cubicBezTo>
                  <a:pt x="3602881" y="472529"/>
                  <a:pt x="3601641" y="470049"/>
                  <a:pt x="3601641" y="465088"/>
                </a:cubicBezTo>
                <a:cubicBezTo>
                  <a:pt x="3601641" y="465088"/>
                  <a:pt x="3600400" y="463847"/>
                  <a:pt x="3597920" y="461367"/>
                </a:cubicBezTo>
                <a:cubicBezTo>
                  <a:pt x="3595439" y="458887"/>
                  <a:pt x="3594199" y="460126"/>
                  <a:pt x="3594199" y="465088"/>
                </a:cubicBezTo>
                <a:cubicBezTo>
                  <a:pt x="3589238" y="465088"/>
                  <a:pt x="3584278" y="465088"/>
                  <a:pt x="3579316" y="465088"/>
                </a:cubicBezTo>
                <a:cubicBezTo>
                  <a:pt x="3574355" y="465088"/>
                  <a:pt x="3568154" y="467568"/>
                  <a:pt x="3560713" y="472529"/>
                </a:cubicBezTo>
                <a:cubicBezTo>
                  <a:pt x="3553271" y="477490"/>
                  <a:pt x="3547071" y="479970"/>
                  <a:pt x="3542109" y="479970"/>
                </a:cubicBezTo>
                <a:cubicBezTo>
                  <a:pt x="3522265" y="479970"/>
                  <a:pt x="3512344" y="482450"/>
                  <a:pt x="3512344" y="487412"/>
                </a:cubicBezTo>
                <a:cubicBezTo>
                  <a:pt x="3512344" y="492373"/>
                  <a:pt x="3522265" y="492373"/>
                  <a:pt x="3542109" y="487412"/>
                </a:cubicBezTo>
                <a:cubicBezTo>
                  <a:pt x="3552031" y="482450"/>
                  <a:pt x="3558233" y="479970"/>
                  <a:pt x="3560713" y="479970"/>
                </a:cubicBezTo>
                <a:cubicBezTo>
                  <a:pt x="3563193" y="479970"/>
                  <a:pt x="3569395" y="477490"/>
                  <a:pt x="3579316" y="472529"/>
                </a:cubicBezTo>
                <a:cubicBezTo>
                  <a:pt x="3579316" y="472529"/>
                  <a:pt x="3581797" y="472529"/>
                  <a:pt x="3586758" y="472529"/>
                </a:cubicBezTo>
                <a:cubicBezTo>
                  <a:pt x="3591719" y="472529"/>
                  <a:pt x="3594199" y="472529"/>
                  <a:pt x="3594199" y="472529"/>
                </a:cubicBezTo>
                <a:lnTo>
                  <a:pt x="3556992" y="494853"/>
                </a:lnTo>
                <a:cubicBezTo>
                  <a:pt x="3552031" y="494853"/>
                  <a:pt x="3549551" y="494853"/>
                  <a:pt x="3549551" y="494853"/>
                </a:cubicBezTo>
                <a:lnTo>
                  <a:pt x="3534668" y="502295"/>
                </a:lnTo>
                <a:cubicBezTo>
                  <a:pt x="3529708" y="502295"/>
                  <a:pt x="3524746" y="502295"/>
                  <a:pt x="3519785" y="502295"/>
                </a:cubicBezTo>
                <a:cubicBezTo>
                  <a:pt x="3514825" y="502295"/>
                  <a:pt x="3509863" y="502295"/>
                  <a:pt x="3504902" y="502295"/>
                </a:cubicBezTo>
                <a:cubicBezTo>
                  <a:pt x="3499941" y="502295"/>
                  <a:pt x="3496221" y="502295"/>
                  <a:pt x="3493740" y="502295"/>
                </a:cubicBezTo>
                <a:cubicBezTo>
                  <a:pt x="3491260" y="502295"/>
                  <a:pt x="3492500" y="499814"/>
                  <a:pt x="3497461" y="494853"/>
                </a:cubicBezTo>
                <a:cubicBezTo>
                  <a:pt x="3497461" y="489892"/>
                  <a:pt x="3494981" y="489892"/>
                  <a:pt x="3490019" y="494853"/>
                </a:cubicBezTo>
                <a:cubicBezTo>
                  <a:pt x="3490019" y="494853"/>
                  <a:pt x="3488779" y="496094"/>
                  <a:pt x="3486299" y="498574"/>
                </a:cubicBezTo>
                <a:cubicBezTo>
                  <a:pt x="3483818" y="501054"/>
                  <a:pt x="3482578" y="502295"/>
                  <a:pt x="3482578" y="502295"/>
                </a:cubicBezTo>
                <a:cubicBezTo>
                  <a:pt x="3481338" y="506015"/>
                  <a:pt x="3479323" y="509271"/>
                  <a:pt x="3476532" y="512061"/>
                </a:cubicBezTo>
                <a:lnTo>
                  <a:pt x="3468687" y="517177"/>
                </a:lnTo>
                <a:lnTo>
                  <a:pt x="3469556" y="517177"/>
                </a:lnTo>
                <a:cubicBezTo>
                  <a:pt x="3470797" y="517177"/>
                  <a:pt x="3472656" y="517177"/>
                  <a:pt x="3475137" y="517177"/>
                </a:cubicBezTo>
                <a:cubicBezTo>
                  <a:pt x="3475137" y="517177"/>
                  <a:pt x="3475137" y="519657"/>
                  <a:pt x="3475137" y="524619"/>
                </a:cubicBezTo>
                <a:cubicBezTo>
                  <a:pt x="3472656" y="524619"/>
                  <a:pt x="3470797" y="523999"/>
                  <a:pt x="3469556" y="522758"/>
                </a:cubicBezTo>
                <a:lnTo>
                  <a:pt x="3467872" y="517709"/>
                </a:lnTo>
                <a:lnTo>
                  <a:pt x="3465835" y="519038"/>
                </a:lnTo>
                <a:cubicBezTo>
                  <a:pt x="3457153" y="522758"/>
                  <a:pt x="3445371" y="524619"/>
                  <a:pt x="3430488" y="524619"/>
                </a:cubicBezTo>
                <a:cubicBezTo>
                  <a:pt x="3430488" y="524619"/>
                  <a:pt x="3428008" y="525859"/>
                  <a:pt x="3423048" y="528339"/>
                </a:cubicBezTo>
                <a:cubicBezTo>
                  <a:pt x="3418086" y="530820"/>
                  <a:pt x="3413125" y="532060"/>
                  <a:pt x="3408165" y="532060"/>
                </a:cubicBezTo>
                <a:cubicBezTo>
                  <a:pt x="3403203" y="537022"/>
                  <a:pt x="3399483" y="540742"/>
                  <a:pt x="3397003" y="543222"/>
                </a:cubicBezTo>
                <a:cubicBezTo>
                  <a:pt x="3394521" y="545702"/>
                  <a:pt x="3393281" y="546943"/>
                  <a:pt x="3393281" y="546943"/>
                </a:cubicBezTo>
                <a:cubicBezTo>
                  <a:pt x="3393281" y="566787"/>
                  <a:pt x="3398242" y="571747"/>
                  <a:pt x="3408165" y="561826"/>
                </a:cubicBezTo>
                <a:cubicBezTo>
                  <a:pt x="3408165" y="556864"/>
                  <a:pt x="3413125" y="554384"/>
                  <a:pt x="3423048" y="554384"/>
                </a:cubicBezTo>
                <a:cubicBezTo>
                  <a:pt x="3432969" y="554384"/>
                  <a:pt x="3440411" y="554384"/>
                  <a:pt x="3445371" y="554384"/>
                </a:cubicBezTo>
                <a:cubicBezTo>
                  <a:pt x="3445371" y="559346"/>
                  <a:pt x="3445371" y="561826"/>
                  <a:pt x="3445371" y="561826"/>
                </a:cubicBezTo>
                <a:lnTo>
                  <a:pt x="3452812" y="561826"/>
                </a:lnTo>
                <a:cubicBezTo>
                  <a:pt x="3452812" y="561826"/>
                  <a:pt x="3449092" y="563066"/>
                  <a:pt x="3441650" y="565547"/>
                </a:cubicBezTo>
                <a:cubicBezTo>
                  <a:pt x="3434210" y="568027"/>
                  <a:pt x="3430488" y="569267"/>
                  <a:pt x="3430488" y="569267"/>
                </a:cubicBezTo>
                <a:lnTo>
                  <a:pt x="3437930" y="561826"/>
                </a:lnTo>
                <a:cubicBezTo>
                  <a:pt x="3432969" y="561826"/>
                  <a:pt x="3428008" y="561826"/>
                  <a:pt x="3423048" y="561826"/>
                </a:cubicBezTo>
                <a:lnTo>
                  <a:pt x="3400723" y="576709"/>
                </a:lnTo>
                <a:cubicBezTo>
                  <a:pt x="3400723" y="576709"/>
                  <a:pt x="3403203" y="579189"/>
                  <a:pt x="3408165" y="584150"/>
                </a:cubicBezTo>
                <a:cubicBezTo>
                  <a:pt x="3408165" y="584150"/>
                  <a:pt x="3408165" y="586630"/>
                  <a:pt x="3408165" y="591591"/>
                </a:cubicBezTo>
                <a:cubicBezTo>
                  <a:pt x="3418086" y="591591"/>
                  <a:pt x="3425528" y="591591"/>
                  <a:pt x="3430488" y="591591"/>
                </a:cubicBezTo>
                <a:cubicBezTo>
                  <a:pt x="3440411" y="591591"/>
                  <a:pt x="3449092" y="590351"/>
                  <a:pt x="3456533" y="587871"/>
                </a:cubicBezTo>
                <a:cubicBezTo>
                  <a:pt x="3463975" y="585391"/>
                  <a:pt x="3467695" y="582909"/>
                  <a:pt x="3467695" y="580429"/>
                </a:cubicBezTo>
                <a:cubicBezTo>
                  <a:pt x="3467695" y="577949"/>
                  <a:pt x="3470176" y="576709"/>
                  <a:pt x="3475137" y="576709"/>
                </a:cubicBezTo>
                <a:cubicBezTo>
                  <a:pt x="3475137" y="576709"/>
                  <a:pt x="3475137" y="574229"/>
                  <a:pt x="3475137" y="569267"/>
                </a:cubicBezTo>
                <a:cubicBezTo>
                  <a:pt x="3475137" y="569267"/>
                  <a:pt x="3480098" y="569267"/>
                  <a:pt x="3490019" y="569267"/>
                </a:cubicBezTo>
                <a:cubicBezTo>
                  <a:pt x="3499941" y="569267"/>
                  <a:pt x="3512344" y="566787"/>
                  <a:pt x="3527226" y="561826"/>
                </a:cubicBezTo>
                <a:lnTo>
                  <a:pt x="3534668" y="561826"/>
                </a:lnTo>
                <a:cubicBezTo>
                  <a:pt x="3534668" y="561826"/>
                  <a:pt x="3533428" y="563066"/>
                  <a:pt x="3530947" y="565547"/>
                </a:cubicBezTo>
                <a:cubicBezTo>
                  <a:pt x="3528467" y="568027"/>
                  <a:pt x="3524746" y="569267"/>
                  <a:pt x="3519785" y="569267"/>
                </a:cubicBezTo>
                <a:cubicBezTo>
                  <a:pt x="3519785" y="574229"/>
                  <a:pt x="3508623" y="579189"/>
                  <a:pt x="3486299" y="584150"/>
                </a:cubicBezTo>
                <a:cubicBezTo>
                  <a:pt x="3463975" y="589111"/>
                  <a:pt x="3450332" y="594072"/>
                  <a:pt x="3445371" y="599033"/>
                </a:cubicBezTo>
                <a:cubicBezTo>
                  <a:pt x="3415605" y="618877"/>
                  <a:pt x="3398242" y="618877"/>
                  <a:pt x="3393281" y="599033"/>
                </a:cubicBezTo>
                <a:lnTo>
                  <a:pt x="3385840" y="584150"/>
                </a:lnTo>
                <a:cubicBezTo>
                  <a:pt x="3385840" y="579189"/>
                  <a:pt x="3383359" y="576709"/>
                  <a:pt x="3378398" y="576709"/>
                </a:cubicBezTo>
                <a:cubicBezTo>
                  <a:pt x="3373438" y="576709"/>
                  <a:pt x="3370958" y="574229"/>
                  <a:pt x="3370958" y="569267"/>
                </a:cubicBezTo>
                <a:cubicBezTo>
                  <a:pt x="3370958" y="559346"/>
                  <a:pt x="3363516" y="559346"/>
                  <a:pt x="3348633" y="569267"/>
                </a:cubicBezTo>
                <a:cubicBezTo>
                  <a:pt x="3343672" y="574229"/>
                  <a:pt x="3337471" y="577949"/>
                  <a:pt x="3330029" y="580429"/>
                </a:cubicBezTo>
                <a:cubicBezTo>
                  <a:pt x="3322588" y="582909"/>
                  <a:pt x="3318868" y="584150"/>
                  <a:pt x="3318868" y="584150"/>
                </a:cubicBezTo>
                <a:cubicBezTo>
                  <a:pt x="3308945" y="584150"/>
                  <a:pt x="3303984" y="586630"/>
                  <a:pt x="3303984" y="591591"/>
                </a:cubicBezTo>
                <a:cubicBezTo>
                  <a:pt x="3308945" y="596553"/>
                  <a:pt x="3312666" y="599033"/>
                  <a:pt x="3315146" y="599033"/>
                </a:cubicBezTo>
                <a:cubicBezTo>
                  <a:pt x="3317627" y="599033"/>
                  <a:pt x="3321348" y="596553"/>
                  <a:pt x="3326308" y="591591"/>
                </a:cubicBezTo>
                <a:cubicBezTo>
                  <a:pt x="3341191" y="591591"/>
                  <a:pt x="3348633" y="591591"/>
                  <a:pt x="3348633" y="591591"/>
                </a:cubicBezTo>
                <a:cubicBezTo>
                  <a:pt x="3343672" y="596553"/>
                  <a:pt x="3343672" y="599033"/>
                  <a:pt x="3348633" y="599033"/>
                </a:cubicBezTo>
                <a:lnTo>
                  <a:pt x="3341191" y="599033"/>
                </a:lnTo>
                <a:cubicBezTo>
                  <a:pt x="3336231" y="599033"/>
                  <a:pt x="3333751" y="601513"/>
                  <a:pt x="3333751" y="606474"/>
                </a:cubicBezTo>
                <a:cubicBezTo>
                  <a:pt x="3333751" y="611436"/>
                  <a:pt x="3328789" y="613916"/>
                  <a:pt x="3318868" y="613916"/>
                </a:cubicBezTo>
                <a:cubicBezTo>
                  <a:pt x="3318868" y="613916"/>
                  <a:pt x="3317627" y="615156"/>
                  <a:pt x="3315146" y="617636"/>
                </a:cubicBezTo>
                <a:cubicBezTo>
                  <a:pt x="3312666" y="620116"/>
                  <a:pt x="3308945" y="621357"/>
                  <a:pt x="3303984" y="621357"/>
                </a:cubicBezTo>
                <a:cubicBezTo>
                  <a:pt x="3299024" y="621357"/>
                  <a:pt x="3297783" y="618877"/>
                  <a:pt x="3300264" y="613916"/>
                </a:cubicBezTo>
                <a:cubicBezTo>
                  <a:pt x="3302745" y="608954"/>
                  <a:pt x="3301504" y="606474"/>
                  <a:pt x="3296543" y="606474"/>
                </a:cubicBezTo>
                <a:lnTo>
                  <a:pt x="3296543" y="599033"/>
                </a:lnTo>
                <a:cubicBezTo>
                  <a:pt x="3291582" y="594072"/>
                  <a:pt x="3287861" y="592832"/>
                  <a:pt x="3285381" y="595312"/>
                </a:cubicBezTo>
                <a:cubicBezTo>
                  <a:pt x="3282900" y="597792"/>
                  <a:pt x="3276699" y="601513"/>
                  <a:pt x="3266777" y="606474"/>
                </a:cubicBezTo>
                <a:cubicBezTo>
                  <a:pt x="3256855" y="606474"/>
                  <a:pt x="3248174" y="608954"/>
                  <a:pt x="3240732" y="613916"/>
                </a:cubicBezTo>
                <a:cubicBezTo>
                  <a:pt x="3233291" y="618877"/>
                  <a:pt x="3230810" y="622598"/>
                  <a:pt x="3233291" y="625078"/>
                </a:cubicBezTo>
                <a:cubicBezTo>
                  <a:pt x="3235772" y="627558"/>
                  <a:pt x="3239492" y="628798"/>
                  <a:pt x="3244454" y="628798"/>
                </a:cubicBezTo>
                <a:lnTo>
                  <a:pt x="3244454" y="636240"/>
                </a:lnTo>
                <a:lnTo>
                  <a:pt x="3222129" y="636240"/>
                </a:lnTo>
                <a:lnTo>
                  <a:pt x="3199805" y="636240"/>
                </a:lnTo>
                <a:cubicBezTo>
                  <a:pt x="3199805" y="641201"/>
                  <a:pt x="3197324" y="643681"/>
                  <a:pt x="3192364" y="643681"/>
                </a:cubicBezTo>
                <a:cubicBezTo>
                  <a:pt x="3187402" y="643681"/>
                  <a:pt x="3182441" y="646161"/>
                  <a:pt x="3177481" y="651123"/>
                </a:cubicBezTo>
                <a:cubicBezTo>
                  <a:pt x="3172520" y="656084"/>
                  <a:pt x="3170039" y="658564"/>
                  <a:pt x="3170039" y="658564"/>
                </a:cubicBezTo>
                <a:cubicBezTo>
                  <a:pt x="3170039" y="663525"/>
                  <a:pt x="3168799" y="667246"/>
                  <a:pt x="3166319" y="669726"/>
                </a:cubicBezTo>
                <a:cubicBezTo>
                  <a:pt x="3163838" y="672206"/>
                  <a:pt x="3160117" y="673447"/>
                  <a:pt x="3155156" y="673447"/>
                </a:cubicBezTo>
                <a:lnTo>
                  <a:pt x="3147715" y="688330"/>
                </a:lnTo>
                <a:cubicBezTo>
                  <a:pt x="3147715" y="688330"/>
                  <a:pt x="3147715" y="690810"/>
                  <a:pt x="3147715" y="695771"/>
                </a:cubicBezTo>
                <a:lnTo>
                  <a:pt x="3140274" y="695771"/>
                </a:lnTo>
                <a:lnTo>
                  <a:pt x="3132832" y="688330"/>
                </a:lnTo>
                <a:cubicBezTo>
                  <a:pt x="3132832" y="693291"/>
                  <a:pt x="3132832" y="695771"/>
                  <a:pt x="3132832" y="695771"/>
                </a:cubicBezTo>
                <a:lnTo>
                  <a:pt x="3132832" y="703213"/>
                </a:lnTo>
                <a:cubicBezTo>
                  <a:pt x="3127871" y="708174"/>
                  <a:pt x="3122911" y="710654"/>
                  <a:pt x="3117949" y="710654"/>
                </a:cubicBezTo>
                <a:lnTo>
                  <a:pt x="3117949" y="718095"/>
                </a:lnTo>
                <a:cubicBezTo>
                  <a:pt x="3127871" y="723057"/>
                  <a:pt x="3132832" y="723057"/>
                  <a:pt x="3132832" y="718095"/>
                </a:cubicBezTo>
                <a:cubicBezTo>
                  <a:pt x="3132832" y="713134"/>
                  <a:pt x="3135313" y="710654"/>
                  <a:pt x="3140274" y="710654"/>
                </a:cubicBezTo>
                <a:lnTo>
                  <a:pt x="3155156" y="703213"/>
                </a:lnTo>
                <a:lnTo>
                  <a:pt x="3155156" y="710654"/>
                </a:lnTo>
                <a:lnTo>
                  <a:pt x="3088184" y="747861"/>
                </a:lnTo>
                <a:cubicBezTo>
                  <a:pt x="3088184" y="742900"/>
                  <a:pt x="3090664" y="737939"/>
                  <a:pt x="3095625" y="732978"/>
                </a:cubicBezTo>
                <a:cubicBezTo>
                  <a:pt x="3100586" y="728017"/>
                  <a:pt x="3100586" y="724296"/>
                  <a:pt x="3095625" y="721816"/>
                </a:cubicBezTo>
                <a:cubicBezTo>
                  <a:pt x="3090664" y="719336"/>
                  <a:pt x="3075781" y="723057"/>
                  <a:pt x="3050977" y="732978"/>
                </a:cubicBezTo>
                <a:lnTo>
                  <a:pt x="3036094" y="732978"/>
                </a:lnTo>
                <a:cubicBezTo>
                  <a:pt x="3050977" y="723057"/>
                  <a:pt x="3068341" y="715615"/>
                  <a:pt x="3088184" y="710654"/>
                </a:cubicBezTo>
                <a:cubicBezTo>
                  <a:pt x="3093144" y="705693"/>
                  <a:pt x="3095625" y="703213"/>
                  <a:pt x="3095625" y="703213"/>
                </a:cubicBezTo>
                <a:lnTo>
                  <a:pt x="3080742" y="695771"/>
                </a:lnTo>
                <a:lnTo>
                  <a:pt x="3073301" y="703213"/>
                </a:lnTo>
                <a:lnTo>
                  <a:pt x="3065859" y="695771"/>
                </a:lnTo>
                <a:cubicBezTo>
                  <a:pt x="3060899" y="695771"/>
                  <a:pt x="3058418" y="699492"/>
                  <a:pt x="3058418" y="706933"/>
                </a:cubicBezTo>
                <a:cubicBezTo>
                  <a:pt x="3058418" y="714375"/>
                  <a:pt x="3055937" y="715615"/>
                  <a:pt x="3050977" y="710654"/>
                </a:cubicBezTo>
                <a:lnTo>
                  <a:pt x="3028652" y="718095"/>
                </a:lnTo>
                <a:cubicBezTo>
                  <a:pt x="3028652" y="723057"/>
                  <a:pt x="3031134" y="723057"/>
                  <a:pt x="3036094" y="718095"/>
                </a:cubicBezTo>
                <a:lnTo>
                  <a:pt x="3036094" y="732978"/>
                </a:lnTo>
                <a:cubicBezTo>
                  <a:pt x="3016251" y="742900"/>
                  <a:pt x="3006328" y="742900"/>
                  <a:pt x="3006328" y="732978"/>
                </a:cubicBezTo>
                <a:cubicBezTo>
                  <a:pt x="3006328" y="732978"/>
                  <a:pt x="3005089" y="732978"/>
                  <a:pt x="3002607" y="732978"/>
                </a:cubicBezTo>
                <a:cubicBezTo>
                  <a:pt x="3000127" y="732978"/>
                  <a:pt x="2996407" y="735458"/>
                  <a:pt x="2991445" y="740420"/>
                </a:cubicBezTo>
                <a:lnTo>
                  <a:pt x="2984004" y="740420"/>
                </a:lnTo>
                <a:cubicBezTo>
                  <a:pt x="2984004" y="740420"/>
                  <a:pt x="2985244" y="739179"/>
                  <a:pt x="2987725" y="736699"/>
                </a:cubicBezTo>
                <a:cubicBezTo>
                  <a:pt x="2990206" y="734219"/>
                  <a:pt x="2991445" y="731738"/>
                  <a:pt x="2991445" y="729257"/>
                </a:cubicBezTo>
                <a:cubicBezTo>
                  <a:pt x="2991445" y="726777"/>
                  <a:pt x="2988965" y="725537"/>
                  <a:pt x="2984004" y="725537"/>
                </a:cubicBezTo>
                <a:cubicBezTo>
                  <a:pt x="2979044" y="725537"/>
                  <a:pt x="2976562" y="725537"/>
                  <a:pt x="2976562" y="725537"/>
                </a:cubicBezTo>
                <a:cubicBezTo>
                  <a:pt x="2971602" y="720575"/>
                  <a:pt x="2966640" y="718095"/>
                  <a:pt x="2961680" y="718095"/>
                </a:cubicBezTo>
                <a:cubicBezTo>
                  <a:pt x="2941836" y="713134"/>
                  <a:pt x="2951758" y="703213"/>
                  <a:pt x="2991445" y="688330"/>
                </a:cubicBezTo>
                <a:cubicBezTo>
                  <a:pt x="2996407" y="683368"/>
                  <a:pt x="3002607" y="680888"/>
                  <a:pt x="3010049" y="680888"/>
                </a:cubicBezTo>
                <a:cubicBezTo>
                  <a:pt x="3017490" y="680888"/>
                  <a:pt x="3023692" y="679648"/>
                  <a:pt x="3028652" y="677168"/>
                </a:cubicBezTo>
                <a:cubicBezTo>
                  <a:pt x="3033614" y="674688"/>
                  <a:pt x="3036094" y="670967"/>
                  <a:pt x="3036094" y="666006"/>
                </a:cubicBezTo>
                <a:cubicBezTo>
                  <a:pt x="3041054" y="666006"/>
                  <a:pt x="3044775" y="666006"/>
                  <a:pt x="3047256" y="666006"/>
                </a:cubicBezTo>
                <a:cubicBezTo>
                  <a:pt x="3049736" y="666006"/>
                  <a:pt x="3052217" y="664765"/>
                  <a:pt x="3054697" y="662285"/>
                </a:cubicBezTo>
                <a:cubicBezTo>
                  <a:pt x="3057178" y="659805"/>
                  <a:pt x="3059659" y="657323"/>
                  <a:pt x="3062139" y="654843"/>
                </a:cubicBezTo>
                <a:cubicBezTo>
                  <a:pt x="3064619" y="652363"/>
                  <a:pt x="3070821" y="648643"/>
                  <a:pt x="3080742" y="643681"/>
                </a:cubicBezTo>
                <a:cubicBezTo>
                  <a:pt x="3090664" y="638720"/>
                  <a:pt x="3100586" y="633760"/>
                  <a:pt x="3110508" y="628798"/>
                </a:cubicBezTo>
                <a:lnTo>
                  <a:pt x="3147715" y="606474"/>
                </a:lnTo>
                <a:cubicBezTo>
                  <a:pt x="3172520" y="586630"/>
                  <a:pt x="3192364" y="576709"/>
                  <a:pt x="3207246" y="576709"/>
                </a:cubicBezTo>
                <a:cubicBezTo>
                  <a:pt x="3207246" y="576709"/>
                  <a:pt x="3209727" y="576709"/>
                  <a:pt x="3214687" y="576709"/>
                </a:cubicBezTo>
                <a:cubicBezTo>
                  <a:pt x="3219648" y="576709"/>
                  <a:pt x="3224609" y="574229"/>
                  <a:pt x="3229571" y="569267"/>
                </a:cubicBezTo>
                <a:cubicBezTo>
                  <a:pt x="3234531" y="564306"/>
                  <a:pt x="3239492" y="561826"/>
                  <a:pt x="3244454" y="561826"/>
                </a:cubicBezTo>
                <a:cubicBezTo>
                  <a:pt x="3249414" y="561826"/>
                  <a:pt x="3251895" y="561826"/>
                  <a:pt x="3251895" y="561826"/>
                </a:cubicBezTo>
                <a:cubicBezTo>
                  <a:pt x="3251895" y="561826"/>
                  <a:pt x="3254375" y="559346"/>
                  <a:pt x="3259336" y="554384"/>
                </a:cubicBezTo>
                <a:cubicBezTo>
                  <a:pt x="3259336" y="549423"/>
                  <a:pt x="3261817" y="546943"/>
                  <a:pt x="3266777" y="546943"/>
                </a:cubicBezTo>
                <a:lnTo>
                  <a:pt x="3289101" y="539502"/>
                </a:lnTo>
                <a:cubicBezTo>
                  <a:pt x="3299024" y="529580"/>
                  <a:pt x="3306465" y="524619"/>
                  <a:pt x="3311426" y="524619"/>
                </a:cubicBezTo>
                <a:cubicBezTo>
                  <a:pt x="3316387" y="519657"/>
                  <a:pt x="3318868" y="517177"/>
                  <a:pt x="3318868" y="517177"/>
                </a:cubicBezTo>
                <a:cubicBezTo>
                  <a:pt x="3318868" y="512216"/>
                  <a:pt x="3326308" y="509736"/>
                  <a:pt x="3341191" y="509736"/>
                </a:cubicBezTo>
                <a:cubicBezTo>
                  <a:pt x="3341191" y="509736"/>
                  <a:pt x="3343672" y="508495"/>
                  <a:pt x="3348633" y="506015"/>
                </a:cubicBezTo>
                <a:cubicBezTo>
                  <a:pt x="3353594" y="503535"/>
                  <a:pt x="3356074" y="502295"/>
                  <a:pt x="3356074" y="502295"/>
                </a:cubicBezTo>
                <a:lnTo>
                  <a:pt x="3370958" y="494853"/>
                </a:lnTo>
                <a:cubicBezTo>
                  <a:pt x="3375918" y="494853"/>
                  <a:pt x="3378398" y="494853"/>
                  <a:pt x="3378398" y="494853"/>
                </a:cubicBezTo>
                <a:lnTo>
                  <a:pt x="3385840" y="494853"/>
                </a:lnTo>
                <a:cubicBezTo>
                  <a:pt x="3390801" y="499814"/>
                  <a:pt x="3395762" y="499814"/>
                  <a:pt x="3400723" y="494853"/>
                </a:cubicBezTo>
                <a:lnTo>
                  <a:pt x="3415605" y="494853"/>
                </a:lnTo>
                <a:lnTo>
                  <a:pt x="3423048" y="494853"/>
                </a:lnTo>
                <a:cubicBezTo>
                  <a:pt x="3423048" y="494853"/>
                  <a:pt x="3425528" y="493613"/>
                  <a:pt x="3430488" y="491132"/>
                </a:cubicBezTo>
                <a:cubicBezTo>
                  <a:pt x="3435449" y="488652"/>
                  <a:pt x="3437930" y="487412"/>
                  <a:pt x="3437930" y="487412"/>
                </a:cubicBezTo>
                <a:cubicBezTo>
                  <a:pt x="3447851" y="487412"/>
                  <a:pt x="3455293" y="484932"/>
                  <a:pt x="3460255" y="479970"/>
                </a:cubicBezTo>
                <a:cubicBezTo>
                  <a:pt x="3465215" y="475009"/>
                  <a:pt x="3470176" y="473770"/>
                  <a:pt x="3475137" y="476250"/>
                </a:cubicBezTo>
                <a:cubicBezTo>
                  <a:pt x="3480098" y="478730"/>
                  <a:pt x="3482578" y="477490"/>
                  <a:pt x="3482578" y="472529"/>
                </a:cubicBezTo>
                <a:cubicBezTo>
                  <a:pt x="3482578" y="467568"/>
                  <a:pt x="3486299" y="465088"/>
                  <a:pt x="3493740" y="465088"/>
                </a:cubicBezTo>
                <a:cubicBezTo>
                  <a:pt x="3501182" y="465088"/>
                  <a:pt x="3504902" y="465088"/>
                  <a:pt x="3504902" y="465088"/>
                </a:cubicBezTo>
                <a:cubicBezTo>
                  <a:pt x="3519785" y="450205"/>
                  <a:pt x="3537148" y="445243"/>
                  <a:pt x="3556992" y="450205"/>
                </a:cubicBezTo>
                <a:cubicBezTo>
                  <a:pt x="3566915" y="450205"/>
                  <a:pt x="3574355" y="447725"/>
                  <a:pt x="3579316" y="442763"/>
                </a:cubicBezTo>
                <a:cubicBezTo>
                  <a:pt x="3584278" y="437802"/>
                  <a:pt x="3591719" y="435322"/>
                  <a:pt x="3601641" y="435322"/>
                </a:cubicBezTo>
                <a:lnTo>
                  <a:pt x="3616523" y="427881"/>
                </a:lnTo>
                <a:cubicBezTo>
                  <a:pt x="3611562" y="422919"/>
                  <a:pt x="3606602" y="420439"/>
                  <a:pt x="3601641" y="420439"/>
                </a:cubicBezTo>
                <a:lnTo>
                  <a:pt x="3616523" y="412998"/>
                </a:lnTo>
                <a:lnTo>
                  <a:pt x="3586758" y="420439"/>
                </a:lnTo>
                <a:cubicBezTo>
                  <a:pt x="3581797" y="420439"/>
                  <a:pt x="3578076" y="421680"/>
                  <a:pt x="3575596" y="424160"/>
                </a:cubicBezTo>
                <a:cubicBezTo>
                  <a:pt x="3573116" y="426640"/>
                  <a:pt x="3569395" y="425400"/>
                  <a:pt x="3564434" y="420439"/>
                </a:cubicBezTo>
                <a:lnTo>
                  <a:pt x="3579316" y="412998"/>
                </a:lnTo>
                <a:cubicBezTo>
                  <a:pt x="3584278" y="412998"/>
                  <a:pt x="3589238" y="410518"/>
                  <a:pt x="3594199" y="405556"/>
                </a:cubicBezTo>
                <a:cubicBezTo>
                  <a:pt x="3599160" y="400595"/>
                  <a:pt x="3611562" y="398115"/>
                  <a:pt x="3631406" y="398115"/>
                </a:cubicBezTo>
                <a:lnTo>
                  <a:pt x="3638848" y="398115"/>
                </a:lnTo>
                <a:lnTo>
                  <a:pt x="3631406" y="412998"/>
                </a:lnTo>
                <a:cubicBezTo>
                  <a:pt x="3646289" y="412998"/>
                  <a:pt x="3663652" y="408036"/>
                  <a:pt x="3683496" y="398115"/>
                </a:cubicBezTo>
                <a:cubicBezTo>
                  <a:pt x="3688458" y="393154"/>
                  <a:pt x="3695898" y="390673"/>
                  <a:pt x="3705820" y="390673"/>
                </a:cubicBezTo>
                <a:lnTo>
                  <a:pt x="3765352" y="368349"/>
                </a:lnTo>
                <a:cubicBezTo>
                  <a:pt x="3770313" y="368349"/>
                  <a:pt x="3775273" y="368349"/>
                  <a:pt x="3780235" y="368349"/>
                </a:cubicBezTo>
                <a:cubicBezTo>
                  <a:pt x="3785195" y="368349"/>
                  <a:pt x="3787676" y="367109"/>
                  <a:pt x="3787676" y="364629"/>
                </a:cubicBezTo>
                <a:cubicBezTo>
                  <a:pt x="3787676" y="362148"/>
                  <a:pt x="3787676" y="360908"/>
                  <a:pt x="3787676" y="360908"/>
                </a:cubicBezTo>
                <a:cubicBezTo>
                  <a:pt x="3787676" y="360908"/>
                  <a:pt x="3790156" y="363388"/>
                  <a:pt x="3795118" y="368349"/>
                </a:cubicBezTo>
                <a:cubicBezTo>
                  <a:pt x="3800078" y="368349"/>
                  <a:pt x="3802559" y="367109"/>
                  <a:pt x="3802559" y="364629"/>
                </a:cubicBezTo>
                <a:cubicBezTo>
                  <a:pt x="3802559" y="362148"/>
                  <a:pt x="3810000" y="360908"/>
                  <a:pt x="3824883" y="360908"/>
                </a:cubicBezTo>
                <a:cubicBezTo>
                  <a:pt x="3849688" y="355947"/>
                  <a:pt x="3862090" y="350986"/>
                  <a:pt x="3862090" y="346025"/>
                </a:cubicBezTo>
                <a:cubicBezTo>
                  <a:pt x="3862090" y="341064"/>
                  <a:pt x="3857129" y="338584"/>
                  <a:pt x="3847207" y="338584"/>
                </a:cubicBezTo>
                <a:cubicBezTo>
                  <a:pt x="3837285" y="338584"/>
                  <a:pt x="3832325" y="338584"/>
                  <a:pt x="3832325" y="338584"/>
                </a:cubicBezTo>
                <a:cubicBezTo>
                  <a:pt x="3832325" y="338584"/>
                  <a:pt x="3832325" y="337343"/>
                  <a:pt x="3832325" y="334863"/>
                </a:cubicBezTo>
                <a:cubicBezTo>
                  <a:pt x="3832325" y="332383"/>
                  <a:pt x="3829844" y="331142"/>
                  <a:pt x="3824883" y="331142"/>
                </a:cubicBezTo>
                <a:lnTo>
                  <a:pt x="3832325" y="323701"/>
                </a:lnTo>
                <a:cubicBezTo>
                  <a:pt x="3837285" y="318739"/>
                  <a:pt x="3842246" y="316259"/>
                  <a:pt x="3847207" y="316259"/>
                </a:cubicBezTo>
                <a:cubicBezTo>
                  <a:pt x="3852169" y="316259"/>
                  <a:pt x="3854648" y="316259"/>
                  <a:pt x="3854648" y="316259"/>
                </a:cubicBezTo>
                <a:lnTo>
                  <a:pt x="3869532" y="316259"/>
                </a:lnTo>
                <a:lnTo>
                  <a:pt x="3854648" y="323701"/>
                </a:lnTo>
                <a:lnTo>
                  <a:pt x="3847207" y="331142"/>
                </a:lnTo>
                <a:cubicBezTo>
                  <a:pt x="3852169" y="331142"/>
                  <a:pt x="3855889" y="329902"/>
                  <a:pt x="3858370" y="327422"/>
                </a:cubicBezTo>
                <a:cubicBezTo>
                  <a:pt x="3860850" y="324941"/>
                  <a:pt x="3862090" y="323701"/>
                  <a:pt x="3862090" y="323701"/>
                </a:cubicBezTo>
                <a:cubicBezTo>
                  <a:pt x="3867051" y="318739"/>
                  <a:pt x="3874492" y="316259"/>
                  <a:pt x="3884415" y="316259"/>
                </a:cubicBezTo>
                <a:cubicBezTo>
                  <a:pt x="3894336" y="316259"/>
                  <a:pt x="3903018" y="315019"/>
                  <a:pt x="3910460" y="312539"/>
                </a:cubicBezTo>
                <a:cubicBezTo>
                  <a:pt x="3917900" y="310059"/>
                  <a:pt x="3924101" y="308818"/>
                  <a:pt x="3929063" y="308818"/>
                </a:cubicBezTo>
                <a:cubicBezTo>
                  <a:pt x="3934024" y="308818"/>
                  <a:pt x="3936504" y="308818"/>
                  <a:pt x="3936504" y="308818"/>
                </a:cubicBezTo>
                <a:cubicBezTo>
                  <a:pt x="3936504" y="303857"/>
                  <a:pt x="3938985" y="301377"/>
                  <a:pt x="3943945" y="301377"/>
                </a:cubicBezTo>
                <a:cubicBezTo>
                  <a:pt x="3948906" y="301377"/>
                  <a:pt x="3951387" y="303857"/>
                  <a:pt x="3951387" y="308818"/>
                </a:cubicBezTo>
                <a:lnTo>
                  <a:pt x="3936504" y="316259"/>
                </a:lnTo>
                <a:lnTo>
                  <a:pt x="3951387" y="316259"/>
                </a:lnTo>
                <a:cubicBezTo>
                  <a:pt x="3951387" y="311298"/>
                  <a:pt x="3951387" y="308818"/>
                  <a:pt x="3951387" y="308818"/>
                </a:cubicBezTo>
                <a:cubicBezTo>
                  <a:pt x="3956348" y="308818"/>
                  <a:pt x="3958829" y="306338"/>
                  <a:pt x="3958829" y="301377"/>
                </a:cubicBezTo>
                <a:cubicBezTo>
                  <a:pt x="3958829" y="301377"/>
                  <a:pt x="3961309" y="301377"/>
                  <a:pt x="3966270" y="301377"/>
                </a:cubicBezTo>
                <a:cubicBezTo>
                  <a:pt x="3971231" y="301377"/>
                  <a:pt x="3973711" y="301377"/>
                  <a:pt x="3973711" y="301377"/>
                </a:cubicBezTo>
                <a:cubicBezTo>
                  <a:pt x="3973711" y="296415"/>
                  <a:pt x="3974951" y="293935"/>
                  <a:pt x="3977432" y="293935"/>
                </a:cubicBezTo>
                <a:close/>
                <a:moveTo>
                  <a:pt x="4892724" y="279052"/>
                </a:moveTo>
                <a:cubicBezTo>
                  <a:pt x="4890244" y="279052"/>
                  <a:pt x="4887763" y="280293"/>
                  <a:pt x="4885283" y="282773"/>
                </a:cubicBezTo>
                <a:cubicBezTo>
                  <a:pt x="4882803" y="285253"/>
                  <a:pt x="4882803" y="288974"/>
                  <a:pt x="4885283" y="293935"/>
                </a:cubicBezTo>
                <a:cubicBezTo>
                  <a:pt x="4887763" y="298897"/>
                  <a:pt x="4891484" y="301377"/>
                  <a:pt x="4896445" y="301377"/>
                </a:cubicBezTo>
                <a:cubicBezTo>
                  <a:pt x="4901406" y="301377"/>
                  <a:pt x="4902646" y="297656"/>
                  <a:pt x="4900166" y="290214"/>
                </a:cubicBezTo>
                <a:cubicBezTo>
                  <a:pt x="4897686" y="282773"/>
                  <a:pt x="4895204" y="279052"/>
                  <a:pt x="4892724" y="279052"/>
                </a:cubicBezTo>
                <a:close/>
                <a:moveTo>
                  <a:pt x="4427636" y="279052"/>
                </a:moveTo>
                <a:cubicBezTo>
                  <a:pt x="4422676" y="279052"/>
                  <a:pt x="4416474" y="280293"/>
                  <a:pt x="4409033" y="282773"/>
                </a:cubicBezTo>
                <a:cubicBezTo>
                  <a:pt x="4401592" y="285253"/>
                  <a:pt x="4397871" y="286494"/>
                  <a:pt x="4397871" y="286494"/>
                </a:cubicBezTo>
                <a:cubicBezTo>
                  <a:pt x="4402832" y="291455"/>
                  <a:pt x="4415234" y="291455"/>
                  <a:pt x="4435078" y="286494"/>
                </a:cubicBezTo>
                <a:lnTo>
                  <a:pt x="4442519" y="279052"/>
                </a:lnTo>
                <a:close/>
                <a:moveTo>
                  <a:pt x="3943945" y="279052"/>
                </a:moveTo>
                <a:lnTo>
                  <a:pt x="3943945" y="293935"/>
                </a:lnTo>
                <a:cubicBezTo>
                  <a:pt x="3938985" y="293935"/>
                  <a:pt x="3929063" y="296415"/>
                  <a:pt x="3914180" y="301377"/>
                </a:cubicBezTo>
                <a:lnTo>
                  <a:pt x="3899297" y="301377"/>
                </a:lnTo>
                <a:lnTo>
                  <a:pt x="3906738" y="293935"/>
                </a:lnTo>
                <a:cubicBezTo>
                  <a:pt x="3906738" y="288974"/>
                  <a:pt x="3907979" y="286494"/>
                  <a:pt x="3910460" y="286494"/>
                </a:cubicBezTo>
                <a:cubicBezTo>
                  <a:pt x="3912940" y="286494"/>
                  <a:pt x="3916660" y="286494"/>
                  <a:pt x="3921622" y="286494"/>
                </a:cubicBezTo>
                <a:cubicBezTo>
                  <a:pt x="3936504" y="286494"/>
                  <a:pt x="3943945" y="284014"/>
                  <a:pt x="3943945" y="279052"/>
                </a:cubicBezTo>
                <a:close/>
                <a:moveTo>
                  <a:pt x="3808140" y="275332"/>
                </a:moveTo>
                <a:cubicBezTo>
                  <a:pt x="3809380" y="275332"/>
                  <a:pt x="3810000" y="276572"/>
                  <a:pt x="3810000" y="279052"/>
                </a:cubicBezTo>
                <a:cubicBezTo>
                  <a:pt x="3810000" y="279052"/>
                  <a:pt x="3807520" y="279052"/>
                  <a:pt x="3802559" y="279052"/>
                </a:cubicBezTo>
                <a:cubicBezTo>
                  <a:pt x="3805039" y="276572"/>
                  <a:pt x="3806900" y="275332"/>
                  <a:pt x="3808140" y="275332"/>
                </a:cubicBezTo>
                <a:close/>
                <a:moveTo>
                  <a:pt x="5912197" y="271611"/>
                </a:moveTo>
                <a:cubicBezTo>
                  <a:pt x="5914677" y="271611"/>
                  <a:pt x="5915918" y="274091"/>
                  <a:pt x="5915918" y="279052"/>
                </a:cubicBezTo>
                <a:cubicBezTo>
                  <a:pt x="5915918" y="279052"/>
                  <a:pt x="5914677" y="279052"/>
                  <a:pt x="5912197" y="279052"/>
                </a:cubicBezTo>
                <a:cubicBezTo>
                  <a:pt x="5909717" y="279052"/>
                  <a:pt x="5908476" y="279052"/>
                  <a:pt x="5908476" y="279052"/>
                </a:cubicBezTo>
                <a:cubicBezTo>
                  <a:pt x="5908476" y="274091"/>
                  <a:pt x="5909717" y="271611"/>
                  <a:pt x="5912197" y="271611"/>
                </a:cubicBezTo>
                <a:close/>
                <a:moveTo>
                  <a:pt x="4449961" y="271611"/>
                </a:moveTo>
                <a:lnTo>
                  <a:pt x="4449961" y="279052"/>
                </a:lnTo>
                <a:lnTo>
                  <a:pt x="4457402" y="271611"/>
                </a:lnTo>
                <a:close/>
                <a:moveTo>
                  <a:pt x="4338340" y="271611"/>
                </a:moveTo>
                <a:cubicBezTo>
                  <a:pt x="4338340" y="276572"/>
                  <a:pt x="4335859" y="281532"/>
                  <a:pt x="4330898" y="286494"/>
                </a:cubicBezTo>
                <a:lnTo>
                  <a:pt x="4323457" y="286494"/>
                </a:lnTo>
                <a:lnTo>
                  <a:pt x="4323457" y="293935"/>
                </a:lnTo>
                <a:cubicBezTo>
                  <a:pt x="4328418" y="293935"/>
                  <a:pt x="4330898" y="291455"/>
                  <a:pt x="4330898" y="286494"/>
                </a:cubicBezTo>
                <a:lnTo>
                  <a:pt x="4368105" y="293935"/>
                </a:lnTo>
                <a:cubicBezTo>
                  <a:pt x="4373067" y="293935"/>
                  <a:pt x="4373067" y="291455"/>
                  <a:pt x="4368105" y="286494"/>
                </a:cubicBezTo>
                <a:cubicBezTo>
                  <a:pt x="4368105" y="281532"/>
                  <a:pt x="4369346" y="277812"/>
                  <a:pt x="4371826" y="275332"/>
                </a:cubicBezTo>
                <a:cubicBezTo>
                  <a:pt x="4374307" y="272852"/>
                  <a:pt x="4375547" y="271611"/>
                  <a:pt x="4375547" y="271611"/>
                </a:cubicBezTo>
                <a:lnTo>
                  <a:pt x="4360664" y="271611"/>
                </a:lnTo>
                <a:lnTo>
                  <a:pt x="4360664" y="279052"/>
                </a:lnTo>
                <a:lnTo>
                  <a:pt x="4353223" y="279052"/>
                </a:lnTo>
                <a:lnTo>
                  <a:pt x="4345781" y="279052"/>
                </a:lnTo>
                <a:cubicBezTo>
                  <a:pt x="4345781" y="279052"/>
                  <a:pt x="4345781" y="277812"/>
                  <a:pt x="4345781" y="275332"/>
                </a:cubicBezTo>
                <a:cubicBezTo>
                  <a:pt x="4345781" y="272852"/>
                  <a:pt x="4343301" y="271611"/>
                  <a:pt x="4338340" y="271611"/>
                </a:cubicBezTo>
                <a:close/>
                <a:moveTo>
                  <a:pt x="3690938" y="271611"/>
                </a:moveTo>
                <a:cubicBezTo>
                  <a:pt x="3690938" y="271611"/>
                  <a:pt x="3693418" y="271611"/>
                  <a:pt x="3698379" y="271611"/>
                </a:cubicBezTo>
                <a:cubicBezTo>
                  <a:pt x="3703340" y="271611"/>
                  <a:pt x="3705820" y="274091"/>
                  <a:pt x="3705820" y="279052"/>
                </a:cubicBezTo>
                <a:cubicBezTo>
                  <a:pt x="3705820" y="284014"/>
                  <a:pt x="3705820" y="286494"/>
                  <a:pt x="3705820" y="286494"/>
                </a:cubicBezTo>
                <a:cubicBezTo>
                  <a:pt x="3705820" y="286494"/>
                  <a:pt x="3708301" y="286494"/>
                  <a:pt x="3713262" y="286494"/>
                </a:cubicBezTo>
                <a:lnTo>
                  <a:pt x="3698379" y="293935"/>
                </a:lnTo>
                <a:lnTo>
                  <a:pt x="3683496" y="293935"/>
                </a:lnTo>
                <a:lnTo>
                  <a:pt x="3690938" y="286494"/>
                </a:lnTo>
                <a:lnTo>
                  <a:pt x="3690938" y="279052"/>
                </a:lnTo>
                <a:cubicBezTo>
                  <a:pt x="3690938" y="274091"/>
                  <a:pt x="3690938" y="271611"/>
                  <a:pt x="3690938" y="271611"/>
                </a:cubicBezTo>
                <a:close/>
                <a:moveTo>
                  <a:pt x="4257563" y="259909"/>
                </a:moveTo>
                <a:lnTo>
                  <a:pt x="4249043" y="264170"/>
                </a:lnTo>
                <a:cubicBezTo>
                  <a:pt x="4249043" y="264170"/>
                  <a:pt x="4251523" y="262929"/>
                  <a:pt x="4256484" y="260449"/>
                </a:cubicBezTo>
                <a:close/>
                <a:moveTo>
                  <a:pt x="4442519" y="256728"/>
                </a:moveTo>
                <a:lnTo>
                  <a:pt x="4442519" y="264170"/>
                </a:lnTo>
                <a:lnTo>
                  <a:pt x="4449961" y="264170"/>
                </a:lnTo>
                <a:cubicBezTo>
                  <a:pt x="4449961" y="264170"/>
                  <a:pt x="4447481" y="261689"/>
                  <a:pt x="4442519" y="256728"/>
                </a:cubicBezTo>
                <a:close/>
                <a:moveTo>
                  <a:pt x="5834062" y="249287"/>
                </a:moveTo>
                <a:cubicBezTo>
                  <a:pt x="5839024" y="249287"/>
                  <a:pt x="5841504" y="250527"/>
                  <a:pt x="5841504" y="253007"/>
                </a:cubicBezTo>
                <a:cubicBezTo>
                  <a:pt x="5841504" y="255488"/>
                  <a:pt x="5839024" y="256728"/>
                  <a:pt x="5834062" y="256728"/>
                </a:cubicBezTo>
                <a:close/>
                <a:moveTo>
                  <a:pt x="5052715" y="249287"/>
                </a:moveTo>
                <a:cubicBezTo>
                  <a:pt x="5052715" y="249287"/>
                  <a:pt x="5051474" y="250527"/>
                  <a:pt x="5048994" y="253007"/>
                </a:cubicBezTo>
                <a:cubicBezTo>
                  <a:pt x="5046514" y="255488"/>
                  <a:pt x="5046514" y="256728"/>
                  <a:pt x="5048994" y="256728"/>
                </a:cubicBezTo>
                <a:cubicBezTo>
                  <a:pt x="5051474" y="256728"/>
                  <a:pt x="5052715" y="256728"/>
                  <a:pt x="5052715" y="256728"/>
                </a:cubicBezTo>
                <a:cubicBezTo>
                  <a:pt x="5057676" y="251767"/>
                  <a:pt x="5060156" y="249287"/>
                  <a:pt x="5060156" y="249287"/>
                </a:cubicBezTo>
                <a:cubicBezTo>
                  <a:pt x="5060156" y="249287"/>
                  <a:pt x="5057676" y="249287"/>
                  <a:pt x="5052715" y="249287"/>
                </a:cubicBezTo>
                <a:close/>
                <a:moveTo>
                  <a:pt x="5022949" y="249287"/>
                </a:moveTo>
                <a:cubicBezTo>
                  <a:pt x="5022949" y="249287"/>
                  <a:pt x="5025429" y="251767"/>
                  <a:pt x="5030390" y="256728"/>
                </a:cubicBezTo>
                <a:lnTo>
                  <a:pt x="5030390" y="249287"/>
                </a:lnTo>
                <a:close/>
                <a:moveTo>
                  <a:pt x="4993183" y="249287"/>
                </a:moveTo>
                <a:cubicBezTo>
                  <a:pt x="4998145" y="249287"/>
                  <a:pt x="5000625" y="251767"/>
                  <a:pt x="5000625" y="256728"/>
                </a:cubicBezTo>
                <a:lnTo>
                  <a:pt x="5008066" y="256728"/>
                </a:lnTo>
                <a:cubicBezTo>
                  <a:pt x="5008066" y="251767"/>
                  <a:pt x="5008066" y="249287"/>
                  <a:pt x="5008066" y="249287"/>
                </a:cubicBezTo>
                <a:cubicBezTo>
                  <a:pt x="5008066" y="249287"/>
                  <a:pt x="5005586" y="249287"/>
                  <a:pt x="5000625" y="249287"/>
                </a:cubicBezTo>
                <a:close/>
                <a:moveTo>
                  <a:pt x="4985742" y="249287"/>
                </a:moveTo>
                <a:cubicBezTo>
                  <a:pt x="4980781" y="254248"/>
                  <a:pt x="4978301" y="259208"/>
                  <a:pt x="4978301" y="264170"/>
                </a:cubicBezTo>
                <a:lnTo>
                  <a:pt x="4985742" y="264170"/>
                </a:lnTo>
                <a:close/>
                <a:moveTo>
                  <a:pt x="4085332" y="249287"/>
                </a:moveTo>
                <a:lnTo>
                  <a:pt x="4077891" y="256728"/>
                </a:lnTo>
                <a:cubicBezTo>
                  <a:pt x="4072930" y="261689"/>
                  <a:pt x="4071690" y="265410"/>
                  <a:pt x="4074170" y="267890"/>
                </a:cubicBezTo>
                <a:cubicBezTo>
                  <a:pt x="4076650" y="270370"/>
                  <a:pt x="4075410" y="271611"/>
                  <a:pt x="4070449" y="271611"/>
                </a:cubicBezTo>
                <a:cubicBezTo>
                  <a:pt x="4060527" y="271611"/>
                  <a:pt x="4058047" y="276572"/>
                  <a:pt x="4063008" y="286494"/>
                </a:cubicBezTo>
                <a:cubicBezTo>
                  <a:pt x="4067969" y="291455"/>
                  <a:pt x="4071690" y="292695"/>
                  <a:pt x="4074170" y="290214"/>
                </a:cubicBezTo>
                <a:cubicBezTo>
                  <a:pt x="4076650" y="287734"/>
                  <a:pt x="4077891" y="284014"/>
                  <a:pt x="4077891" y="279052"/>
                </a:cubicBezTo>
                <a:lnTo>
                  <a:pt x="4085332" y="279052"/>
                </a:lnTo>
                <a:lnTo>
                  <a:pt x="4092773" y="279052"/>
                </a:lnTo>
                <a:cubicBezTo>
                  <a:pt x="4097735" y="279052"/>
                  <a:pt x="4102695" y="276572"/>
                  <a:pt x="4107656" y="271611"/>
                </a:cubicBezTo>
                <a:cubicBezTo>
                  <a:pt x="4112617" y="271611"/>
                  <a:pt x="4115098" y="271611"/>
                  <a:pt x="4115098" y="271611"/>
                </a:cubicBezTo>
                <a:cubicBezTo>
                  <a:pt x="4120059" y="276572"/>
                  <a:pt x="4122539" y="281532"/>
                  <a:pt x="4122539" y="286494"/>
                </a:cubicBezTo>
                <a:lnTo>
                  <a:pt x="4115098" y="293935"/>
                </a:lnTo>
                <a:cubicBezTo>
                  <a:pt x="4115098" y="288974"/>
                  <a:pt x="4112617" y="286494"/>
                  <a:pt x="4107656" y="286494"/>
                </a:cubicBezTo>
                <a:cubicBezTo>
                  <a:pt x="4102695" y="286494"/>
                  <a:pt x="4100215" y="288974"/>
                  <a:pt x="4100215" y="293935"/>
                </a:cubicBezTo>
                <a:cubicBezTo>
                  <a:pt x="4100215" y="293935"/>
                  <a:pt x="4098975" y="293935"/>
                  <a:pt x="4096494" y="293935"/>
                </a:cubicBezTo>
                <a:cubicBezTo>
                  <a:pt x="4094014" y="293935"/>
                  <a:pt x="4090293" y="296415"/>
                  <a:pt x="4085332" y="301377"/>
                </a:cubicBezTo>
                <a:cubicBezTo>
                  <a:pt x="4080372" y="301377"/>
                  <a:pt x="4075410" y="301377"/>
                  <a:pt x="4070449" y="301377"/>
                </a:cubicBezTo>
                <a:cubicBezTo>
                  <a:pt x="4065489" y="301377"/>
                  <a:pt x="4060527" y="301377"/>
                  <a:pt x="4055566" y="301377"/>
                </a:cubicBezTo>
                <a:cubicBezTo>
                  <a:pt x="4050605" y="301377"/>
                  <a:pt x="4048125" y="298897"/>
                  <a:pt x="4048125" y="293935"/>
                </a:cubicBezTo>
                <a:cubicBezTo>
                  <a:pt x="4048125" y="288974"/>
                  <a:pt x="4049365" y="285253"/>
                  <a:pt x="4051846" y="282773"/>
                </a:cubicBezTo>
                <a:cubicBezTo>
                  <a:pt x="4054327" y="280293"/>
                  <a:pt x="4055566" y="276572"/>
                  <a:pt x="4055566" y="271611"/>
                </a:cubicBezTo>
                <a:cubicBezTo>
                  <a:pt x="4040684" y="266650"/>
                  <a:pt x="4025801" y="266650"/>
                  <a:pt x="4010918" y="271611"/>
                </a:cubicBezTo>
                <a:cubicBezTo>
                  <a:pt x="3996035" y="276572"/>
                  <a:pt x="3988594" y="279052"/>
                  <a:pt x="3988594" y="279052"/>
                </a:cubicBezTo>
                <a:cubicBezTo>
                  <a:pt x="3988594" y="274091"/>
                  <a:pt x="3989834" y="271611"/>
                  <a:pt x="3992314" y="271611"/>
                </a:cubicBezTo>
                <a:cubicBezTo>
                  <a:pt x="3994795" y="271611"/>
                  <a:pt x="3999756" y="270370"/>
                  <a:pt x="4007197" y="267890"/>
                </a:cubicBezTo>
                <a:cubicBezTo>
                  <a:pt x="4014639" y="265410"/>
                  <a:pt x="4025801" y="261689"/>
                  <a:pt x="4040684" y="256728"/>
                </a:cubicBezTo>
                <a:close/>
                <a:moveTo>
                  <a:pt x="5848945" y="241845"/>
                </a:moveTo>
                <a:cubicBezTo>
                  <a:pt x="5858867" y="246807"/>
                  <a:pt x="5866308" y="249287"/>
                  <a:pt x="5871269" y="249287"/>
                </a:cubicBezTo>
                <a:cubicBezTo>
                  <a:pt x="5871269" y="254248"/>
                  <a:pt x="5872510" y="256728"/>
                  <a:pt x="5874990" y="256728"/>
                </a:cubicBezTo>
                <a:cubicBezTo>
                  <a:pt x="5877470" y="256728"/>
                  <a:pt x="5878711" y="256728"/>
                  <a:pt x="5878711" y="256728"/>
                </a:cubicBezTo>
                <a:cubicBezTo>
                  <a:pt x="5878711" y="256728"/>
                  <a:pt x="5881191" y="257969"/>
                  <a:pt x="5886152" y="260449"/>
                </a:cubicBezTo>
                <a:cubicBezTo>
                  <a:pt x="5891113" y="262929"/>
                  <a:pt x="5891113" y="265410"/>
                  <a:pt x="5886152" y="267890"/>
                </a:cubicBezTo>
                <a:cubicBezTo>
                  <a:pt x="5881191" y="270370"/>
                  <a:pt x="5878711" y="271611"/>
                  <a:pt x="5878711" y="271611"/>
                </a:cubicBezTo>
                <a:cubicBezTo>
                  <a:pt x="5873749" y="271611"/>
                  <a:pt x="5868789" y="269131"/>
                  <a:pt x="5863828" y="264170"/>
                </a:cubicBezTo>
                <a:cubicBezTo>
                  <a:pt x="5858867" y="264170"/>
                  <a:pt x="5855146" y="262929"/>
                  <a:pt x="5852666" y="260449"/>
                </a:cubicBezTo>
                <a:cubicBezTo>
                  <a:pt x="5850186" y="257969"/>
                  <a:pt x="5846465" y="254248"/>
                  <a:pt x="5841504" y="249287"/>
                </a:cubicBezTo>
                <a:close/>
                <a:moveTo>
                  <a:pt x="5811738" y="241845"/>
                </a:moveTo>
                <a:lnTo>
                  <a:pt x="5819179" y="241845"/>
                </a:lnTo>
                <a:cubicBezTo>
                  <a:pt x="5819179" y="246807"/>
                  <a:pt x="5816699" y="249287"/>
                  <a:pt x="5811738" y="249287"/>
                </a:cubicBezTo>
                <a:lnTo>
                  <a:pt x="5804297" y="249287"/>
                </a:lnTo>
                <a:cubicBezTo>
                  <a:pt x="5804297" y="249287"/>
                  <a:pt x="5806777" y="246807"/>
                  <a:pt x="5811738" y="241845"/>
                </a:cubicBezTo>
                <a:close/>
                <a:moveTo>
                  <a:pt x="5447109" y="241845"/>
                </a:moveTo>
                <a:cubicBezTo>
                  <a:pt x="5452070" y="246807"/>
                  <a:pt x="5454551" y="249287"/>
                  <a:pt x="5454551" y="249287"/>
                </a:cubicBezTo>
                <a:cubicBezTo>
                  <a:pt x="5454551" y="249287"/>
                  <a:pt x="5452070" y="249287"/>
                  <a:pt x="5447109" y="249287"/>
                </a:cubicBezTo>
                <a:cubicBezTo>
                  <a:pt x="5447109" y="244325"/>
                  <a:pt x="5447109" y="241845"/>
                  <a:pt x="5447109" y="241845"/>
                </a:cubicBezTo>
                <a:close/>
                <a:moveTo>
                  <a:pt x="3914180" y="241845"/>
                </a:moveTo>
                <a:lnTo>
                  <a:pt x="3921622" y="249287"/>
                </a:lnTo>
                <a:lnTo>
                  <a:pt x="3914180" y="249287"/>
                </a:lnTo>
                <a:close/>
                <a:moveTo>
                  <a:pt x="5863828" y="234404"/>
                </a:moveTo>
                <a:lnTo>
                  <a:pt x="5878711" y="241845"/>
                </a:lnTo>
                <a:cubicBezTo>
                  <a:pt x="5873749" y="241845"/>
                  <a:pt x="5871269" y="241845"/>
                  <a:pt x="5871269" y="241845"/>
                </a:cubicBezTo>
                <a:close/>
                <a:moveTo>
                  <a:pt x="4799707" y="234404"/>
                </a:moveTo>
                <a:lnTo>
                  <a:pt x="4792265" y="241845"/>
                </a:lnTo>
                <a:cubicBezTo>
                  <a:pt x="4797227" y="241845"/>
                  <a:pt x="4800947" y="241845"/>
                  <a:pt x="4803427" y="241845"/>
                </a:cubicBezTo>
                <a:cubicBezTo>
                  <a:pt x="4805908" y="241845"/>
                  <a:pt x="4807148" y="241845"/>
                  <a:pt x="4807148" y="241845"/>
                </a:cubicBezTo>
                <a:cubicBezTo>
                  <a:pt x="4812109" y="246807"/>
                  <a:pt x="4814590" y="249287"/>
                  <a:pt x="4814590" y="249287"/>
                </a:cubicBezTo>
                <a:cubicBezTo>
                  <a:pt x="4814590" y="249287"/>
                  <a:pt x="4817070" y="246807"/>
                  <a:pt x="4822031" y="241845"/>
                </a:cubicBezTo>
                <a:cubicBezTo>
                  <a:pt x="4831952" y="246807"/>
                  <a:pt x="4836914" y="244325"/>
                  <a:pt x="4836914" y="234404"/>
                </a:cubicBezTo>
                <a:lnTo>
                  <a:pt x="4829472" y="234404"/>
                </a:lnTo>
                <a:cubicBezTo>
                  <a:pt x="4829472" y="234404"/>
                  <a:pt x="4825752" y="234404"/>
                  <a:pt x="4818310" y="234404"/>
                </a:cubicBezTo>
                <a:cubicBezTo>
                  <a:pt x="4810869" y="234404"/>
                  <a:pt x="4804668" y="234404"/>
                  <a:pt x="4799707" y="234404"/>
                </a:cubicBezTo>
                <a:close/>
                <a:moveTo>
                  <a:pt x="3876973" y="234404"/>
                </a:moveTo>
                <a:lnTo>
                  <a:pt x="3884415" y="234404"/>
                </a:lnTo>
                <a:lnTo>
                  <a:pt x="3891855" y="234404"/>
                </a:lnTo>
                <a:cubicBezTo>
                  <a:pt x="3891855" y="239365"/>
                  <a:pt x="3890615" y="241845"/>
                  <a:pt x="3888135" y="241845"/>
                </a:cubicBezTo>
                <a:cubicBezTo>
                  <a:pt x="3885654" y="241845"/>
                  <a:pt x="3884415" y="244325"/>
                  <a:pt x="3884415" y="249287"/>
                </a:cubicBezTo>
                <a:lnTo>
                  <a:pt x="3876973" y="249287"/>
                </a:lnTo>
                <a:cubicBezTo>
                  <a:pt x="3876973" y="249287"/>
                  <a:pt x="3876973" y="248046"/>
                  <a:pt x="3876973" y="245566"/>
                </a:cubicBezTo>
                <a:cubicBezTo>
                  <a:pt x="3876973" y="243086"/>
                  <a:pt x="3876973" y="239365"/>
                  <a:pt x="3876973" y="234404"/>
                </a:cubicBezTo>
                <a:close/>
                <a:moveTo>
                  <a:pt x="5432226" y="226963"/>
                </a:moveTo>
                <a:cubicBezTo>
                  <a:pt x="5432226" y="231924"/>
                  <a:pt x="5434706" y="233163"/>
                  <a:pt x="5439668" y="230683"/>
                </a:cubicBezTo>
                <a:cubicBezTo>
                  <a:pt x="5444629" y="228203"/>
                  <a:pt x="5449589" y="228203"/>
                  <a:pt x="5454551" y="230683"/>
                </a:cubicBezTo>
                <a:cubicBezTo>
                  <a:pt x="5459512" y="233163"/>
                  <a:pt x="5461992" y="234404"/>
                  <a:pt x="5461992" y="234404"/>
                </a:cubicBezTo>
                <a:cubicBezTo>
                  <a:pt x="5461992" y="239365"/>
                  <a:pt x="5460751" y="241845"/>
                  <a:pt x="5458271" y="241845"/>
                </a:cubicBezTo>
                <a:cubicBezTo>
                  <a:pt x="5455791" y="241845"/>
                  <a:pt x="5454551" y="241845"/>
                  <a:pt x="5454551" y="241845"/>
                </a:cubicBezTo>
                <a:cubicBezTo>
                  <a:pt x="5452070" y="241845"/>
                  <a:pt x="5449900" y="241845"/>
                  <a:pt x="5448039" y="241845"/>
                </a:cubicBezTo>
                <a:lnTo>
                  <a:pt x="5447109" y="241845"/>
                </a:lnTo>
                <a:lnTo>
                  <a:pt x="5443388" y="241845"/>
                </a:lnTo>
                <a:cubicBezTo>
                  <a:pt x="5440908" y="241845"/>
                  <a:pt x="5439668" y="241845"/>
                  <a:pt x="5439668" y="241845"/>
                </a:cubicBezTo>
                <a:lnTo>
                  <a:pt x="5432226" y="241845"/>
                </a:lnTo>
                <a:cubicBezTo>
                  <a:pt x="5427265" y="236884"/>
                  <a:pt x="5427265" y="231924"/>
                  <a:pt x="5432226" y="226963"/>
                </a:cubicBezTo>
                <a:close/>
                <a:moveTo>
                  <a:pt x="4866679" y="226963"/>
                </a:moveTo>
                <a:cubicBezTo>
                  <a:pt x="4876601" y="231924"/>
                  <a:pt x="4881562" y="234404"/>
                  <a:pt x="4881562" y="234404"/>
                </a:cubicBezTo>
                <a:cubicBezTo>
                  <a:pt x="4886524" y="234404"/>
                  <a:pt x="4889004" y="231924"/>
                  <a:pt x="4889004" y="226963"/>
                </a:cubicBezTo>
                <a:cubicBezTo>
                  <a:pt x="4889004" y="226963"/>
                  <a:pt x="4881562" y="226963"/>
                  <a:pt x="4866679" y="226963"/>
                </a:cubicBezTo>
                <a:close/>
                <a:moveTo>
                  <a:pt x="4182070" y="226963"/>
                </a:moveTo>
                <a:cubicBezTo>
                  <a:pt x="4182070" y="226963"/>
                  <a:pt x="4177109" y="229443"/>
                  <a:pt x="4167188" y="234404"/>
                </a:cubicBezTo>
                <a:cubicBezTo>
                  <a:pt x="4162226" y="234404"/>
                  <a:pt x="4156025" y="235645"/>
                  <a:pt x="4148584" y="238125"/>
                </a:cubicBezTo>
                <a:cubicBezTo>
                  <a:pt x="4141143" y="240605"/>
                  <a:pt x="4132461" y="241845"/>
                  <a:pt x="4122539" y="241845"/>
                </a:cubicBezTo>
                <a:cubicBezTo>
                  <a:pt x="4112617" y="246807"/>
                  <a:pt x="4105176" y="249287"/>
                  <a:pt x="4100215" y="249287"/>
                </a:cubicBezTo>
                <a:lnTo>
                  <a:pt x="4100215" y="241845"/>
                </a:lnTo>
                <a:close/>
                <a:moveTo>
                  <a:pt x="3828604" y="226963"/>
                </a:moveTo>
                <a:cubicBezTo>
                  <a:pt x="3831084" y="226963"/>
                  <a:pt x="3832325" y="226963"/>
                  <a:pt x="3832325" y="226963"/>
                </a:cubicBezTo>
                <a:cubicBezTo>
                  <a:pt x="3837285" y="226963"/>
                  <a:pt x="3839766" y="229443"/>
                  <a:pt x="3839766" y="234404"/>
                </a:cubicBezTo>
                <a:cubicBezTo>
                  <a:pt x="3839766" y="234404"/>
                  <a:pt x="3837285" y="234404"/>
                  <a:pt x="3832325" y="234404"/>
                </a:cubicBezTo>
                <a:cubicBezTo>
                  <a:pt x="3827363" y="234404"/>
                  <a:pt x="3824883" y="234404"/>
                  <a:pt x="3824883" y="234404"/>
                </a:cubicBezTo>
                <a:cubicBezTo>
                  <a:pt x="3824883" y="229443"/>
                  <a:pt x="3826123" y="226963"/>
                  <a:pt x="3828604" y="226963"/>
                </a:cubicBezTo>
                <a:close/>
                <a:moveTo>
                  <a:pt x="5186660" y="219521"/>
                </a:moveTo>
                <a:cubicBezTo>
                  <a:pt x="5186660" y="224482"/>
                  <a:pt x="5186660" y="226963"/>
                  <a:pt x="5186660" y="226963"/>
                </a:cubicBezTo>
                <a:lnTo>
                  <a:pt x="5194101" y="226963"/>
                </a:lnTo>
                <a:close/>
                <a:moveTo>
                  <a:pt x="4502051" y="219521"/>
                </a:moveTo>
                <a:cubicBezTo>
                  <a:pt x="4502051" y="224482"/>
                  <a:pt x="4504531" y="226963"/>
                  <a:pt x="4509492" y="226963"/>
                </a:cubicBezTo>
                <a:lnTo>
                  <a:pt x="4513720" y="227301"/>
                </a:lnTo>
                <a:close/>
                <a:moveTo>
                  <a:pt x="5417343" y="212080"/>
                </a:moveTo>
                <a:cubicBezTo>
                  <a:pt x="5417343" y="212080"/>
                  <a:pt x="5419824" y="212080"/>
                  <a:pt x="5424785" y="212080"/>
                </a:cubicBezTo>
                <a:cubicBezTo>
                  <a:pt x="5424785" y="212080"/>
                  <a:pt x="5424785" y="213320"/>
                  <a:pt x="5424785" y="215800"/>
                </a:cubicBezTo>
                <a:cubicBezTo>
                  <a:pt x="5424785" y="218281"/>
                  <a:pt x="5424785" y="219521"/>
                  <a:pt x="5424785" y="219521"/>
                </a:cubicBezTo>
                <a:cubicBezTo>
                  <a:pt x="5424785" y="219521"/>
                  <a:pt x="5423544" y="218281"/>
                  <a:pt x="5421064" y="215800"/>
                </a:cubicBezTo>
                <a:cubicBezTo>
                  <a:pt x="5418584" y="213320"/>
                  <a:pt x="5417343" y="212080"/>
                  <a:pt x="5417343" y="212080"/>
                </a:cubicBezTo>
                <a:close/>
                <a:moveTo>
                  <a:pt x="4531816" y="208359"/>
                </a:moveTo>
                <a:lnTo>
                  <a:pt x="4531816" y="212080"/>
                </a:lnTo>
                <a:lnTo>
                  <a:pt x="4528715" y="211305"/>
                </a:lnTo>
                <a:lnTo>
                  <a:pt x="4529026" y="210452"/>
                </a:lnTo>
                <a:cubicBezTo>
                  <a:pt x="4529645" y="209677"/>
                  <a:pt x="4530576" y="208979"/>
                  <a:pt x="4531816" y="208359"/>
                </a:cubicBezTo>
                <a:close/>
                <a:moveTo>
                  <a:pt x="5543847" y="204638"/>
                </a:moveTo>
                <a:cubicBezTo>
                  <a:pt x="5548809" y="204638"/>
                  <a:pt x="5551289" y="205879"/>
                  <a:pt x="5551289" y="208359"/>
                </a:cubicBezTo>
                <a:cubicBezTo>
                  <a:pt x="5551289" y="210839"/>
                  <a:pt x="5548809" y="212080"/>
                  <a:pt x="5543847" y="212080"/>
                </a:cubicBezTo>
                <a:close/>
                <a:moveTo>
                  <a:pt x="5045273" y="204638"/>
                </a:moveTo>
                <a:lnTo>
                  <a:pt x="5045273" y="212080"/>
                </a:lnTo>
                <a:lnTo>
                  <a:pt x="5052715" y="212080"/>
                </a:lnTo>
                <a:cubicBezTo>
                  <a:pt x="5052715" y="207118"/>
                  <a:pt x="5050234" y="204638"/>
                  <a:pt x="5045273" y="204638"/>
                </a:cubicBezTo>
                <a:close/>
                <a:moveTo>
                  <a:pt x="3981152" y="204638"/>
                </a:moveTo>
                <a:cubicBezTo>
                  <a:pt x="3986113" y="204638"/>
                  <a:pt x="3991075" y="204638"/>
                  <a:pt x="3996035" y="204638"/>
                </a:cubicBezTo>
                <a:lnTo>
                  <a:pt x="4003477" y="204638"/>
                </a:lnTo>
                <a:cubicBezTo>
                  <a:pt x="3998516" y="209600"/>
                  <a:pt x="3998516" y="212080"/>
                  <a:pt x="4003477" y="212080"/>
                </a:cubicBezTo>
                <a:lnTo>
                  <a:pt x="3996035" y="219521"/>
                </a:lnTo>
                <a:cubicBezTo>
                  <a:pt x="3996035" y="219521"/>
                  <a:pt x="3993555" y="217041"/>
                  <a:pt x="3988594" y="212080"/>
                </a:cubicBezTo>
                <a:lnTo>
                  <a:pt x="3981152" y="212080"/>
                </a:lnTo>
                <a:lnTo>
                  <a:pt x="3973711" y="212080"/>
                </a:lnTo>
                <a:cubicBezTo>
                  <a:pt x="3973711" y="207118"/>
                  <a:pt x="3976192" y="204638"/>
                  <a:pt x="3981152" y="204638"/>
                </a:cubicBezTo>
                <a:close/>
                <a:moveTo>
                  <a:pt x="4383918" y="202313"/>
                </a:moveTo>
                <a:cubicBezTo>
                  <a:pt x="4385779" y="202623"/>
                  <a:pt x="4387949" y="203398"/>
                  <a:pt x="4390430" y="204638"/>
                </a:cubicBezTo>
                <a:cubicBezTo>
                  <a:pt x="4395391" y="204638"/>
                  <a:pt x="4400351" y="204638"/>
                  <a:pt x="4405313" y="204638"/>
                </a:cubicBezTo>
                <a:lnTo>
                  <a:pt x="4405313" y="212080"/>
                </a:lnTo>
                <a:lnTo>
                  <a:pt x="4412754" y="219521"/>
                </a:lnTo>
                <a:cubicBezTo>
                  <a:pt x="4417715" y="219521"/>
                  <a:pt x="4421436" y="219521"/>
                  <a:pt x="4423916" y="219521"/>
                </a:cubicBezTo>
                <a:cubicBezTo>
                  <a:pt x="4426396" y="219521"/>
                  <a:pt x="4427636" y="222001"/>
                  <a:pt x="4427636" y="226963"/>
                </a:cubicBezTo>
                <a:cubicBezTo>
                  <a:pt x="4427636" y="226963"/>
                  <a:pt x="4422676" y="226963"/>
                  <a:pt x="4412754" y="226963"/>
                </a:cubicBezTo>
                <a:cubicBezTo>
                  <a:pt x="4382988" y="231924"/>
                  <a:pt x="4368105" y="234404"/>
                  <a:pt x="4368105" y="234404"/>
                </a:cubicBezTo>
                <a:cubicBezTo>
                  <a:pt x="4368105" y="234404"/>
                  <a:pt x="4363144" y="235645"/>
                  <a:pt x="4353223" y="238125"/>
                </a:cubicBezTo>
                <a:cubicBezTo>
                  <a:pt x="4343301" y="240605"/>
                  <a:pt x="4333379" y="241845"/>
                  <a:pt x="4323457" y="241845"/>
                </a:cubicBezTo>
                <a:lnTo>
                  <a:pt x="4308574" y="249287"/>
                </a:lnTo>
                <a:cubicBezTo>
                  <a:pt x="4313535" y="244325"/>
                  <a:pt x="4313535" y="241845"/>
                  <a:pt x="4308574" y="241845"/>
                </a:cubicBezTo>
                <a:cubicBezTo>
                  <a:pt x="4298652" y="236884"/>
                  <a:pt x="4296172" y="229443"/>
                  <a:pt x="4301133" y="219521"/>
                </a:cubicBezTo>
                <a:cubicBezTo>
                  <a:pt x="4306094" y="214560"/>
                  <a:pt x="4309815" y="210839"/>
                  <a:pt x="4312295" y="208359"/>
                </a:cubicBezTo>
                <a:cubicBezTo>
                  <a:pt x="4314775" y="205879"/>
                  <a:pt x="4318496" y="204638"/>
                  <a:pt x="4323457" y="204638"/>
                </a:cubicBezTo>
                <a:cubicBezTo>
                  <a:pt x="4328418" y="204638"/>
                  <a:pt x="4332139" y="205879"/>
                  <a:pt x="4334619" y="208359"/>
                </a:cubicBezTo>
                <a:cubicBezTo>
                  <a:pt x="4337100" y="210839"/>
                  <a:pt x="4340820" y="212080"/>
                  <a:pt x="4345781" y="212080"/>
                </a:cubicBezTo>
                <a:lnTo>
                  <a:pt x="4353223" y="212080"/>
                </a:lnTo>
                <a:cubicBezTo>
                  <a:pt x="4353223" y="207118"/>
                  <a:pt x="4355703" y="204638"/>
                  <a:pt x="4360664" y="204638"/>
                </a:cubicBezTo>
                <a:lnTo>
                  <a:pt x="4368105" y="212080"/>
                </a:lnTo>
                <a:cubicBezTo>
                  <a:pt x="4368105" y="217041"/>
                  <a:pt x="4370586" y="219521"/>
                  <a:pt x="4375547" y="219521"/>
                </a:cubicBezTo>
                <a:lnTo>
                  <a:pt x="4375547" y="212080"/>
                </a:lnTo>
                <a:cubicBezTo>
                  <a:pt x="4375547" y="204639"/>
                  <a:pt x="4378337" y="201383"/>
                  <a:pt x="4383918" y="202313"/>
                </a:cubicBezTo>
                <a:close/>
                <a:moveTo>
                  <a:pt x="5119687" y="189756"/>
                </a:moveTo>
                <a:cubicBezTo>
                  <a:pt x="5119687" y="194717"/>
                  <a:pt x="5119687" y="197197"/>
                  <a:pt x="5119687" y="197197"/>
                </a:cubicBezTo>
                <a:lnTo>
                  <a:pt x="5127129" y="197197"/>
                </a:lnTo>
                <a:close/>
                <a:moveTo>
                  <a:pt x="4606230" y="189756"/>
                </a:moveTo>
                <a:cubicBezTo>
                  <a:pt x="4586386" y="189756"/>
                  <a:pt x="4576465" y="192236"/>
                  <a:pt x="4576465" y="197197"/>
                </a:cubicBezTo>
                <a:cubicBezTo>
                  <a:pt x="4581426" y="207118"/>
                  <a:pt x="4591347" y="209600"/>
                  <a:pt x="4606230" y="204638"/>
                </a:cubicBezTo>
                <a:lnTo>
                  <a:pt x="4621113" y="197197"/>
                </a:lnTo>
                <a:cubicBezTo>
                  <a:pt x="4626074" y="197197"/>
                  <a:pt x="4628554" y="197197"/>
                  <a:pt x="4628554" y="197197"/>
                </a:cubicBezTo>
                <a:close/>
                <a:moveTo>
                  <a:pt x="4308574" y="189756"/>
                </a:moveTo>
                <a:cubicBezTo>
                  <a:pt x="4323457" y="189756"/>
                  <a:pt x="4330898" y="189756"/>
                  <a:pt x="4330898" y="189756"/>
                </a:cubicBezTo>
                <a:cubicBezTo>
                  <a:pt x="4330898" y="189756"/>
                  <a:pt x="4311055" y="194717"/>
                  <a:pt x="4271367" y="204638"/>
                </a:cubicBezTo>
                <a:cubicBezTo>
                  <a:pt x="4226719" y="214560"/>
                  <a:pt x="4206875" y="217041"/>
                  <a:pt x="4211836" y="212080"/>
                </a:cubicBezTo>
                <a:cubicBezTo>
                  <a:pt x="4221758" y="207118"/>
                  <a:pt x="4229199" y="204638"/>
                  <a:pt x="4234160" y="204638"/>
                </a:cubicBezTo>
                <a:cubicBezTo>
                  <a:pt x="4234160" y="204638"/>
                  <a:pt x="4236641" y="204638"/>
                  <a:pt x="4241602" y="204638"/>
                </a:cubicBezTo>
                <a:cubicBezTo>
                  <a:pt x="4246563" y="204638"/>
                  <a:pt x="4249043" y="204638"/>
                  <a:pt x="4249043" y="204638"/>
                </a:cubicBezTo>
                <a:cubicBezTo>
                  <a:pt x="4273848" y="194717"/>
                  <a:pt x="4293691" y="189756"/>
                  <a:pt x="4308574" y="189756"/>
                </a:cubicBezTo>
                <a:close/>
                <a:moveTo>
                  <a:pt x="4040684" y="189756"/>
                </a:moveTo>
                <a:cubicBezTo>
                  <a:pt x="4045645" y="189756"/>
                  <a:pt x="4050605" y="189756"/>
                  <a:pt x="4055566" y="189756"/>
                </a:cubicBezTo>
                <a:cubicBezTo>
                  <a:pt x="4055566" y="194717"/>
                  <a:pt x="4051846" y="197197"/>
                  <a:pt x="4044404" y="197197"/>
                </a:cubicBezTo>
                <a:cubicBezTo>
                  <a:pt x="4036963" y="197197"/>
                  <a:pt x="4033242" y="195956"/>
                  <a:pt x="4033242" y="193476"/>
                </a:cubicBezTo>
                <a:cubicBezTo>
                  <a:pt x="4033242" y="190996"/>
                  <a:pt x="4035723" y="189756"/>
                  <a:pt x="4040684" y="189756"/>
                </a:cubicBezTo>
                <a:close/>
                <a:moveTo>
                  <a:pt x="5089922" y="182314"/>
                </a:moveTo>
                <a:cubicBezTo>
                  <a:pt x="5089922" y="182314"/>
                  <a:pt x="5092402" y="184794"/>
                  <a:pt x="5097363" y="189756"/>
                </a:cubicBezTo>
                <a:lnTo>
                  <a:pt x="5112246" y="197197"/>
                </a:lnTo>
                <a:close/>
                <a:moveTo>
                  <a:pt x="4948535" y="182314"/>
                </a:moveTo>
                <a:cubicBezTo>
                  <a:pt x="4943574" y="182314"/>
                  <a:pt x="4943574" y="184794"/>
                  <a:pt x="4948535" y="189756"/>
                </a:cubicBezTo>
                <a:cubicBezTo>
                  <a:pt x="4953496" y="189756"/>
                  <a:pt x="4955976" y="189756"/>
                  <a:pt x="4955976" y="189756"/>
                </a:cubicBezTo>
                <a:lnTo>
                  <a:pt x="4963418" y="189756"/>
                </a:lnTo>
                <a:lnTo>
                  <a:pt x="4963418" y="182314"/>
                </a:lnTo>
                <a:lnTo>
                  <a:pt x="4955976" y="189756"/>
                </a:lnTo>
                <a:cubicBezTo>
                  <a:pt x="4955976" y="184794"/>
                  <a:pt x="4953496" y="182314"/>
                  <a:pt x="4948535" y="182314"/>
                </a:cubicBezTo>
                <a:close/>
                <a:moveTo>
                  <a:pt x="4896445" y="182314"/>
                </a:moveTo>
                <a:cubicBezTo>
                  <a:pt x="4881562" y="182314"/>
                  <a:pt x="4872880" y="183555"/>
                  <a:pt x="4870400" y="186035"/>
                </a:cubicBezTo>
                <a:cubicBezTo>
                  <a:pt x="4867920" y="188515"/>
                  <a:pt x="4864199" y="190996"/>
                  <a:pt x="4859238" y="193476"/>
                </a:cubicBezTo>
                <a:cubicBezTo>
                  <a:pt x="4854277" y="195956"/>
                  <a:pt x="4851797" y="194717"/>
                  <a:pt x="4851797" y="189756"/>
                </a:cubicBezTo>
                <a:cubicBezTo>
                  <a:pt x="4846835" y="189756"/>
                  <a:pt x="4844355" y="189756"/>
                  <a:pt x="4844355" y="189756"/>
                </a:cubicBezTo>
                <a:cubicBezTo>
                  <a:pt x="4839394" y="194717"/>
                  <a:pt x="4833193" y="197197"/>
                  <a:pt x="4825752" y="197197"/>
                </a:cubicBezTo>
                <a:cubicBezTo>
                  <a:pt x="4818310" y="197197"/>
                  <a:pt x="4813349" y="195956"/>
                  <a:pt x="4810869" y="193476"/>
                </a:cubicBezTo>
                <a:cubicBezTo>
                  <a:pt x="4808389" y="190996"/>
                  <a:pt x="4804668" y="189756"/>
                  <a:pt x="4799707" y="189756"/>
                </a:cubicBezTo>
                <a:lnTo>
                  <a:pt x="4784824" y="197197"/>
                </a:lnTo>
                <a:cubicBezTo>
                  <a:pt x="4769941" y="197197"/>
                  <a:pt x="4762500" y="197197"/>
                  <a:pt x="4762500" y="197197"/>
                </a:cubicBezTo>
                <a:cubicBezTo>
                  <a:pt x="4762500" y="197197"/>
                  <a:pt x="4766220" y="198438"/>
                  <a:pt x="4773662" y="200918"/>
                </a:cubicBezTo>
                <a:cubicBezTo>
                  <a:pt x="4781103" y="203398"/>
                  <a:pt x="4789785" y="204638"/>
                  <a:pt x="4799707" y="204638"/>
                </a:cubicBezTo>
                <a:lnTo>
                  <a:pt x="4881562" y="212080"/>
                </a:lnTo>
                <a:cubicBezTo>
                  <a:pt x="4881562" y="212080"/>
                  <a:pt x="4886524" y="212080"/>
                  <a:pt x="4896445" y="212080"/>
                </a:cubicBezTo>
                <a:cubicBezTo>
                  <a:pt x="4901406" y="207118"/>
                  <a:pt x="4905127" y="204638"/>
                  <a:pt x="4907607" y="204638"/>
                </a:cubicBezTo>
                <a:cubicBezTo>
                  <a:pt x="4910087" y="204638"/>
                  <a:pt x="4911328" y="204638"/>
                  <a:pt x="4911328" y="204638"/>
                </a:cubicBezTo>
                <a:lnTo>
                  <a:pt x="4918769" y="197197"/>
                </a:lnTo>
                <a:cubicBezTo>
                  <a:pt x="4918769" y="197197"/>
                  <a:pt x="4918769" y="195956"/>
                  <a:pt x="4918769" y="193476"/>
                </a:cubicBezTo>
                <a:cubicBezTo>
                  <a:pt x="4918769" y="190996"/>
                  <a:pt x="4921249" y="189756"/>
                  <a:pt x="4926211" y="189756"/>
                </a:cubicBezTo>
                <a:cubicBezTo>
                  <a:pt x="4931172" y="189756"/>
                  <a:pt x="4934893" y="189756"/>
                  <a:pt x="4937373" y="189756"/>
                </a:cubicBezTo>
                <a:cubicBezTo>
                  <a:pt x="4939853" y="189756"/>
                  <a:pt x="4941093" y="189756"/>
                  <a:pt x="4941093" y="189756"/>
                </a:cubicBezTo>
                <a:lnTo>
                  <a:pt x="4926211" y="182314"/>
                </a:lnTo>
                <a:close/>
                <a:moveTo>
                  <a:pt x="4435078" y="182314"/>
                </a:moveTo>
                <a:lnTo>
                  <a:pt x="4442519" y="189756"/>
                </a:lnTo>
                <a:cubicBezTo>
                  <a:pt x="4442519" y="189756"/>
                  <a:pt x="4438799" y="189756"/>
                  <a:pt x="4431357" y="189756"/>
                </a:cubicBezTo>
                <a:cubicBezTo>
                  <a:pt x="4423916" y="189756"/>
                  <a:pt x="4420195" y="189756"/>
                  <a:pt x="4420195" y="189756"/>
                </a:cubicBezTo>
                <a:cubicBezTo>
                  <a:pt x="4420195" y="189756"/>
                  <a:pt x="4425156" y="187275"/>
                  <a:pt x="4435078" y="182314"/>
                </a:cubicBezTo>
                <a:close/>
                <a:moveTo>
                  <a:pt x="4368105" y="182314"/>
                </a:moveTo>
                <a:cubicBezTo>
                  <a:pt x="4368105" y="187275"/>
                  <a:pt x="4365625" y="189756"/>
                  <a:pt x="4360664" y="189756"/>
                </a:cubicBezTo>
                <a:cubicBezTo>
                  <a:pt x="4355703" y="189756"/>
                  <a:pt x="4350742" y="189756"/>
                  <a:pt x="4345781" y="189756"/>
                </a:cubicBezTo>
                <a:cubicBezTo>
                  <a:pt x="4340820" y="189756"/>
                  <a:pt x="4338340" y="189756"/>
                  <a:pt x="4338340" y="189756"/>
                </a:cubicBezTo>
                <a:close/>
                <a:moveTo>
                  <a:pt x="5452690" y="179989"/>
                </a:moveTo>
                <a:cubicBezTo>
                  <a:pt x="5445249" y="179059"/>
                  <a:pt x="5443388" y="182315"/>
                  <a:pt x="5447109" y="189756"/>
                </a:cubicBezTo>
                <a:cubicBezTo>
                  <a:pt x="5447109" y="194717"/>
                  <a:pt x="5449589" y="197197"/>
                  <a:pt x="5454551" y="197197"/>
                </a:cubicBezTo>
                <a:cubicBezTo>
                  <a:pt x="5459512" y="197197"/>
                  <a:pt x="5464472" y="194717"/>
                  <a:pt x="5469433" y="189756"/>
                </a:cubicBezTo>
                <a:cubicBezTo>
                  <a:pt x="5469433" y="189756"/>
                  <a:pt x="5466953" y="187275"/>
                  <a:pt x="5461992" y="182314"/>
                </a:cubicBezTo>
                <a:cubicBezTo>
                  <a:pt x="5458271" y="181074"/>
                  <a:pt x="5455171" y="180299"/>
                  <a:pt x="5452690" y="179989"/>
                </a:cubicBezTo>
                <a:close/>
                <a:moveTo>
                  <a:pt x="4106726" y="177663"/>
                </a:moveTo>
                <a:cubicBezTo>
                  <a:pt x="4107346" y="178284"/>
                  <a:pt x="4107656" y="179834"/>
                  <a:pt x="4107656" y="182314"/>
                </a:cubicBezTo>
                <a:cubicBezTo>
                  <a:pt x="4112617" y="182314"/>
                  <a:pt x="4115098" y="183555"/>
                  <a:pt x="4115098" y="186035"/>
                </a:cubicBezTo>
                <a:cubicBezTo>
                  <a:pt x="4115098" y="188515"/>
                  <a:pt x="4112617" y="189756"/>
                  <a:pt x="4107656" y="189756"/>
                </a:cubicBezTo>
                <a:cubicBezTo>
                  <a:pt x="4107656" y="189756"/>
                  <a:pt x="4106416" y="188515"/>
                  <a:pt x="4103936" y="186035"/>
                </a:cubicBezTo>
                <a:cubicBezTo>
                  <a:pt x="4101455" y="183555"/>
                  <a:pt x="4101455" y="181074"/>
                  <a:pt x="4103936" y="178594"/>
                </a:cubicBezTo>
                <a:cubicBezTo>
                  <a:pt x="4105176" y="177354"/>
                  <a:pt x="4106106" y="177044"/>
                  <a:pt x="4106726" y="177663"/>
                </a:cubicBezTo>
                <a:close/>
                <a:moveTo>
                  <a:pt x="4375547" y="174873"/>
                </a:moveTo>
                <a:lnTo>
                  <a:pt x="4390430" y="182314"/>
                </a:lnTo>
                <a:cubicBezTo>
                  <a:pt x="4380508" y="187275"/>
                  <a:pt x="4375547" y="187275"/>
                  <a:pt x="4375547" y="182314"/>
                </a:cubicBezTo>
                <a:close/>
                <a:moveTo>
                  <a:pt x="4025801" y="174873"/>
                </a:moveTo>
                <a:cubicBezTo>
                  <a:pt x="4030762" y="174873"/>
                  <a:pt x="4033242" y="174873"/>
                  <a:pt x="4033242" y="174873"/>
                </a:cubicBezTo>
                <a:cubicBezTo>
                  <a:pt x="4033242" y="174873"/>
                  <a:pt x="4033242" y="176113"/>
                  <a:pt x="4033242" y="178594"/>
                </a:cubicBezTo>
                <a:cubicBezTo>
                  <a:pt x="4033242" y="181074"/>
                  <a:pt x="4033242" y="182314"/>
                  <a:pt x="4033242" y="182314"/>
                </a:cubicBezTo>
                <a:cubicBezTo>
                  <a:pt x="4028282" y="182314"/>
                  <a:pt x="4025801" y="179834"/>
                  <a:pt x="4025801" y="174873"/>
                </a:cubicBezTo>
                <a:close/>
                <a:moveTo>
                  <a:pt x="4605300" y="169292"/>
                </a:moveTo>
                <a:cubicBezTo>
                  <a:pt x="4607161" y="169292"/>
                  <a:pt x="4608711" y="169912"/>
                  <a:pt x="4609951" y="171152"/>
                </a:cubicBezTo>
                <a:cubicBezTo>
                  <a:pt x="4612431" y="173632"/>
                  <a:pt x="4623593" y="174873"/>
                  <a:pt x="4643437" y="174873"/>
                </a:cubicBezTo>
                <a:cubicBezTo>
                  <a:pt x="4663281" y="174873"/>
                  <a:pt x="4673203" y="174873"/>
                  <a:pt x="4673203" y="174873"/>
                </a:cubicBezTo>
                <a:cubicBezTo>
                  <a:pt x="4673203" y="174873"/>
                  <a:pt x="4674443" y="176113"/>
                  <a:pt x="4676924" y="178594"/>
                </a:cubicBezTo>
                <a:cubicBezTo>
                  <a:pt x="4679404" y="181074"/>
                  <a:pt x="4680644" y="182314"/>
                  <a:pt x="4680644" y="182314"/>
                </a:cubicBezTo>
                <a:cubicBezTo>
                  <a:pt x="4690566" y="182314"/>
                  <a:pt x="4695527" y="184794"/>
                  <a:pt x="4695527" y="189756"/>
                </a:cubicBezTo>
                <a:lnTo>
                  <a:pt x="4695527" y="197197"/>
                </a:lnTo>
                <a:lnTo>
                  <a:pt x="4688086" y="189756"/>
                </a:lnTo>
                <a:cubicBezTo>
                  <a:pt x="4683124" y="184794"/>
                  <a:pt x="4679404" y="182314"/>
                  <a:pt x="4676924" y="182314"/>
                </a:cubicBezTo>
                <a:cubicBezTo>
                  <a:pt x="4674443" y="182314"/>
                  <a:pt x="4673203" y="184794"/>
                  <a:pt x="4673203" y="189756"/>
                </a:cubicBezTo>
                <a:lnTo>
                  <a:pt x="4650879" y="197197"/>
                </a:lnTo>
                <a:cubicBezTo>
                  <a:pt x="4645917" y="202158"/>
                  <a:pt x="4639717" y="204638"/>
                  <a:pt x="4632275" y="204638"/>
                </a:cubicBezTo>
                <a:cubicBezTo>
                  <a:pt x="4624834" y="204638"/>
                  <a:pt x="4618633" y="207118"/>
                  <a:pt x="4613672" y="212080"/>
                </a:cubicBezTo>
                <a:cubicBezTo>
                  <a:pt x="4593827" y="217041"/>
                  <a:pt x="4580185" y="219521"/>
                  <a:pt x="4572744" y="219521"/>
                </a:cubicBezTo>
                <a:cubicBezTo>
                  <a:pt x="4565302" y="219521"/>
                  <a:pt x="4561582" y="219521"/>
                  <a:pt x="4561582" y="219521"/>
                </a:cubicBezTo>
                <a:lnTo>
                  <a:pt x="4554140" y="212080"/>
                </a:lnTo>
                <a:lnTo>
                  <a:pt x="4546699" y="189756"/>
                </a:lnTo>
                <a:lnTo>
                  <a:pt x="4546699" y="197197"/>
                </a:lnTo>
                <a:cubicBezTo>
                  <a:pt x="4546699" y="202158"/>
                  <a:pt x="4545458" y="204638"/>
                  <a:pt x="4542978" y="204638"/>
                </a:cubicBezTo>
                <a:cubicBezTo>
                  <a:pt x="4540498" y="204638"/>
                  <a:pt x="4536777" y="205879"/>
                  <a:pt x="4531816" y="208359"/>
                </a:cubicBezTo>
                <a:lnTo>
                  <a:pt x="4531816" y="197197"/>
                </a:lnTo>
                <a:cubicBezTo>
                  <a:pt x="4531816" y="192236"/>
                  <a:pt x="4529336" y="189756"/>
                  <a:pt x="4524375" y="189756"/>
                </a:cubicBezTo>
                <a:lnTo>
                  <a:pt x="4516933" y="197197"/>
                </a:lnTo>
                <a:lnTo>
                  <a:pt x="4516933" y="204638"/>
                </a:lnTo>
                <a:cubicBezTo>
                  <a:pt x="4519414" y="207119"/>
                  <a:pt x="4521894" y="208979"/>
                  <a:pt x="4524375" y="210219"/>
                </a:cubicBezTo>
                <a:lnTo>
                  <a:pt x="4528715" y="211305"/>
                </a:lnTo>
                <a:lnTo>
                  <a:pt x="4528095" y="213010"/>
                </a:lnTo>
                <a:cubicBezTo>
                  <a:pt x="4528095" y="214870"/>
                  <a:pt x="4529335" y="217040"/>
                  <a:pt x="4531816" y="219521"/>
                </a:cubicBezTo>
                <a:lnTo>
                  <a:pt x="4554140" y="226963"/>
                </a:lnTo>
                <a:cubicBezTo>
                  <a:pt x="4559102" y="226963"/>
                  <a:pt x="4566543" y="226963"/>
                  <a:pt x="4576465" y="226963"/>
                </a:cubicBezTo>
                <a:lnTo>
                  <a:pt x="4591347" y="226963"/>
                </a:lnTo>
                <a:cubicBezTo>
                  <a:pt x="4586386" y="231924"/>
                  <a:pt x="4583906" y="235645"/>
                  <a:pt x="4583906" y="238125"/>
                </a:cubicBezTo>
                <a:cubicBezTo>
                  <a:pt x="4583906" y="240605"/>
                  <a:pt x="4586386" y="241845"/>
                  <a:pt x="4591347" y="241845"/>
                </a:cubicBezTo>
                <a:cubicBezTo>
                  <a:pt x="4596309" y="241845"/>
                  <a:pt x="4598789" y="239365"/>
                  <a:pt x="4598789" y="234404"/>
                </a:cubicBezTo>
                <a:cubicBezTo>
                  <a:pt x="4598789" y="234404"/>
                  <a:pt x="4598789" y="231924"/>
                  <a:pt x="4598789" y="226963"/>
                </a:cubicBezTo>
                <a:cubicBezTo>
                  <a:pt x="4598789" y="226963"/>
                  <a:pt x="4600029" y="228203"/>
                  <a:pt x="4602510" y="230683"/>
                </a:cubicBezTo>
                <a:cubicBezTo>
                  <a:pt x="4604990" y="233163"/>
                  <a:pt x="4606230" y="234404"/>
                  <a:pt x="4606230" y="234404"/>
                </a:cubicBezTo>
                <a:lnTo>
                  <a:pt x="4613672" y="241845"/>
                </a:lnTo>
                <a:lnTo>
                  <a:pt x="4621113" y="241845"/>
                </a:lnTo>
                <a:cubicBezTo>
                  <a:pt x="4616152" y="246807"/>
                  <a:pt x="4606230" y="248046"/>
                  <a:pt x="4591347" y="245566"/>
                </a:cubicBezTo>
                <a:cubicBezTo>
                  <a:pt x="4576465" y="243086"/>
                  <a:pt x="4569023" y="243086"/>
                  <a:pt x="4569023" y="245566"/>
                </a:cubicBezTo>
                <a:cubicBezTo>
                  <a:pt x="4569023" y="248046"/>
                  <a:pt x="4565302" y="249287"/>
                  <a:pt x="4557861" y="249287"/>
                </a:cubicBezTo>
                <a:cubicBezTo>
                  <a:pt x="4550420" y="249287"/>
                  <a:pt x="4544219" y="249287"/>
                  <a:pt x="4539258" y="249287"/>
                </a:cubicBezTo>
                <a:cubicBezTo>
                  <a:pt x="4539258" y="249287"/>
                  <a:pt x="4538017" y="246807"/>
                  <a:pt x="4535537" y="241845"/>
                </a:cubicBezTo>
                <a:cubicBezTo>
                  <a:pt x="4533057" y="236884"/>
                  <a:pt x="4529336" y="234404"/>
                  <a:pt x="4524375" y="234404"/>
                </a:cubicBezTo>
                <a:lnTo>
                  <a:pt x="4517553" y="229857"/>
                </a:lnTo>
                <a:lnTo>
                  <a:pt x="4517166" y="231148"/>
                </a:lnTo>
                <a:cubicBezTo>
                  <a:pt x="4516391" y="232079"/>
                  <a:pt x="4515073" y="233164"/>
                  <a:pt x="4513213" y="234404"/>
                </a:cubicBezTo>
                <a:cubicBezTo>
                  <a:pt x="4505771" y="239365"/>
                  <a:pt x="4502051" y="239365"/>
                  <a:pt x="4502051" y="234404"/>
                </a:cubicBezTo>
                <a:cubicBezTo>
                  <a:pt x="4502051" y="229443"/>
                  <a:pt x="4498330" y="225722"/>
                  <a:pt x="4490888" y="223242"/>
                </a:cubicBezTo>
                <a:cubicBezTo>
                  <a:pt x="4483447" y="220762"/>
                  <a:pt x="4477246" y="219521"/>
                  <a:pt x="4472285" y="219521"/>
                </a:cubicBezTo>
                <a:cubicBezTo>
                  <a:pt x="4467324" y="219521"/>
                  <a:pt x="4464843" y="218281"/>
                  <a:pt x="4464843" y="215800"/>
                </a:cubicBezTo>
                <a:cubicBezTo>
                  <a:pt x="4464843" y="213320"/>
                  <a:pt x="4461123" y="210839"/>
                  <a:pt x="4453681" y="208359"/>
                </a:cubicBezTo>
                <a:cubicBezTo>
                  <a:pt x="4446240" y="205879"/>
                  <a:pt x="4442519" y="207118"/>
                  <a:pt x="4442519" y="212080"/>
                </a:cubicBezTo>
                <a:lnTo>
                  <a:pt x="4412754" y="212080"/>
                </a:lnTo>
                <a:cubicBezTo>
                  <a:pt x="4407793" y="207118"/>
                  <a:pt x="4412754" y="202158"/>
                  <a:pt x="4427636" y="197197"/>
                </a:cubicBezTo>
                <a:lnTo>
                  <a:pt x="4442519" y="197197"/>
                </a:lnTo>
                <a:lnTo>
                  <a:pt x="4464843" y="197197"/>
                </a:lnTo>
                <a:cubicBezTo>
                  <a:pt x="4464843" y="202158"/>
                  <a:pt x="4467324" y="202158"/>
                  <a:pt x="4472285" y="197197"/>
                </a:cubicBezTo>
                <a:lnTo>
                  <a:pt x="4494609" y="204638"/>
                </a:lnTo>
                <a:lnTo>
                  <a:pt x="4502051" y="197197"/>
                </a:lnTo>
                <a:cubicBezTo>
                  <a:pt x="4507012" y="187275"/>
                  <a:pt x="4508251" y="181074"/>
                  <a:pt x="4505771" y="178594"/>
                </a:cubicBezTo>
                <a:cubicBezTo>
                  <a:pt x="4503291" y="176113"/>
                  <a:pt x="4509492" y="177353"/>
                  <a:pt x="4524375" y="182314"/>
                </a:cubicBezTo>
                <a:cubicBezTo>
                  <a:pt x="4539258" y="187275"/>
                  <a:pt x="4549179" y="187275"/>
                  <a:pt x="4554140" y="182314"/>
                </a:cubicBezTo>
                <a:lnTo>
                  <a:pt x="4539258" y="174873"/>
                </a:lnTo>
                <a:cubicBezTo>
                  <a:pt x="4539258" y="169912"/>
                  <a:pt x="4547940" y="168672"/>
                  <a:pt x="4565302" y="171152"/>
                </a:cubicBezTo>
                <a:cubicBezTo>
                  <a:pt x="4582665" y="173632"/>
                  <a:pt x="4593827" y="173632"/>
                  <a:pt x="4598789" y="171152"/>
                </a:cubicBezTo>
                <a:cubicBezTo>
                  <a:pt x="4601269" y="169912"/>
                  <a:pt x="4603440" y="169292"/>
                  <a:pt x="4605300" y="169292"/>
                </a:cubicBezTo>
                <a:close/>
                <a:moveTo>
                  <a:pt x="4435078" y="167431"/>
                </a:moveTo>
                <a:cubicBezTo>
                  <a:pt x="4440039" y="167431"/>
                  <a:pt x="4446240" y="167431"/>
                  <a:pt x="4453681" y="167431"/>
                </a:cubicBezTo>
                <a:cubicBezTo>
                  <a:pt x="4461123" y="167431"/>
                  <a:pt x="4464843" y="168672"/>
                  <a:pt x="4464843" y="171152"/>
                </a:cubicBezTo>
                <a:cubicBezTo>
                  <a:pt x="4464843" y="173632"/>
                  <a:pt x="4459883" y="174873"/>
                  <a:pt x="4449961" y="174873"/>
                </a:cubicBezTo>
                <a:close/>
                <a:moveTo>
                  <a:pt x="4412754" y="167431"/>
                </a:moveTo>
                <a:cubicBezTo>
                  <a:pt x="4417715" y="172393"/>
                  <a:pt x="4417715" y="174873"/>
                  <a:pt x="4412754" y="174873"/>
                </a:cubicBezTo>
                <a:cubicBezTo>
                  <a:pt x="4407793" y="174873"/>
                  <a:pt x="4406553" y="173632"/>
                  <a:pt x="4409033" y="171152"/>
                </a:cubicBezTo>
                <a:cubicBezTo>
                  <a:pt x="4411514" y="168672"/>
                  <a:pt x="4412754" y="167431"/>
                  <a:pt x="4412754" y="167431"/>
                </a:cubicBezTo>
                <a:close/>
                <a:moveTo>
                  <a:pt x="4650879" y="159990"/>
                </a:moveTo>
                <a:cubicBezTo>
                  <a:pt x="4650879" y="159990"/>
                  <a:pt x="4652119" y="159990"/>
                  <a:pt x="4654599" y="159990"/>
                </a:cubicBezTo>
                <a:cubicBezTo>
                  <a:pt x="4657079" y="159990"/>
                  <a:pt x="4658320" y="162470"/>
                  <a:pt x="4658320" y="167431"/>
                </a:cubicBezTo>
                <a:lnTo>
                  <a:pt x="4650879" y="167431"/>
                </a:lnTo>
                <a:close/>
                <a:moveTo>
                  <a:pt x="4308574" y="159990"/>
                </a:moveTo>
                <a:cubicBezTo>
                  <a:pt x="4313535" y="159990"/>
                  <a:pt x="4316016" y="161231"/>
                  <a:pt x="4316016" y="163711"/>
                </a:cubicBezTo>
                <a:cubicBezTo>
                  <a:pt x="4316016" y="166191"/>
                  <a:pt x="4313535" y="167431"/>
                  <a:pt x="4308574" y="167431"/>
                </a:cubicBezTo>
                <a:cubicBezTo>
                  <a:pt x="4308574" y="167431"/>
                  <a:pt x="4308574" y="164951"/>
                  <a:pt x="4308574" y="159990"/>
                </a:cubicBezTo>
                <a:close/>
                <a:moveTo>
                  <a:pt x="4286250" y="159990"/>
                </a:moveTo>
                <a:cubicBezTo>
                  <a:pt x="4286250" y="159990"/>
                  <a:pt x="4288730" y="159990"/>
                  <a:pt x="4293691" y="159990"/>
                </a:cubicBezTo>
                <a:lnTo>
                  <a:pt x="4293691" y="167431"/>
                </a:lnTo>
                <a:lnTo>
                  <a:pt x="4286250" y="167431"/>
                </a:lnTo>
                <a:cubicBezTo>
                  <a:pt x="4286250" y="162470"/>
                  <a:pt x="4286250" y="159990"/>
                  <a:pt x="4286250" y="159990"/>
                </a:cubicBezTo>
                <a:close/>
                <a:moveTo>
                  <a:pt x="5357812" y="152549"/>
                </a:moveTo>
                <a:lnTo>
                  <a:pt x="5365254" y="159990"/>
                </a:lnTo>
                <a:cubicBezTo>
                  <a:pt x="5365254" y="159990"/>
                  <a:pt x="5362774" y="159990"/>
                  <a:pt x="5357812" y="159990"/>
                </a:cubicBezTo>
                <a:close/>
                <a:moveTo>
                  <a:pt x="5342929" y="152549"/>
                </a:moveTo>
                <a:lnTo>
                  <a:pt x="5342929" y="159990"/>
                </a:lnTo>
                <a:lnTo>
                  <a:pt x="5335488" y="159990"/>
                </a:lnTo>
                <a:cubicBezTo>
                  <a:pt x="5335488" y="155029"/>
                  <a:pt x="5337968" y="152549"/>
                  <a:pt x="5342929" y="152549"/>
                </a:cubicBezTo>
                <a:close/>
                <a:moveTo>
                  <a:pt x="5008066" y="152549"/>
                </a:moveTo>
                <a:lnTo>
                  <a:pt x="5015508" y="152549"/>
                </a:lnTo>
                <a:lnTo>
                  <a:pt x="5015508" y="159990"/>
                </a:lnTo>
                <a:close/>
                <a:moveTo>
                  <a:pt x="4569023" y="152549"/>
                </a:moveTo>
                <a:lnTo>
                  <a:pt x="4591347" y="152549"/>
                </a:lnTo>
                <a:cubicBezTo>
                  <a:pt x="4591347" y="152549"/>
                  <a:pt x="4590107" y="153789"/>
                  <a:pt x="4587627" y="156269"/>
                </a:cubicBezTo>
                <a:cubicBezTo>
                  <a:pt x="4585147" y="158749"/>
                  <a:pt x="4583906" y="159990"/>
                  <a:pt x="4583906" y="159990"/>
                </a:cubicBezTo>
                <a:close/>
                <a:moveTo>
                  <a:pt x="4226719" y="152549"/>
                </a:moveTo>
                <a:lnTo>
                  <a:pt x="4234160" y="152549"/>
                </a:lnTo>
                <a:cubicBezTo>
                  <a:pt x="4224239" y="157510"/>
                  <a:pt x="4221758" y="159990"/>
                  <a:pt x="4226719" y="159990"/>
                </a:cubicBezTo>
                <a:lnTo>
                  <a:pt x="4226719" y="167431"/>
                </a:lnTo>
                <a:lnTo>
                  <a:pt x="4211836" y="159990"/>
                </a:lnTo>
                <a:cubicBezTo>
                  <a:pt x="4211836" y="155029"/>
                  <a:pt x="4216797" y="152549"/>
                  <a:pt x="4226719" y="152549"/>
                </a:cubicBezTo>
                <a:close/>
                <a:moveTo>
                  <a:pt x="4554140" y="145107"/>
                </a:moveTo>
                <a:cubicBezTo>
                  <a:pt x="4554140" y="145107"/>
                  <a:pt x="4554140" y="147587"/>
                  <a:pt x="4554140" y="152549"/>
                </a:cubicBezTo>
                <a:cubicBezTo>
                  <a:pt x="4559102" y="157510"/>
                  <a:pt x="4556620" y="159990"/>
                  <a:pt x="4546699" y="159990"/>
                </a:cubicBezTo>
                <a:cubicBezTo>
                  <a:pt x="4541738" y="159990"/>
                  <a:pt x="4538017" y="159990"/>
                  <a:pt x="4535537" y="159990"/>
                </a:cubicBezTo>
                <a:cubicBezTo>
                  <a:pt x="4533057" y="159990"/>
                  <a:pt x="4531816" y="158749"/>
                  <a:pt x="4531816" y="156269"/>
                </a:cubicBezTo>
                <a:cubicBezTo>
                  <a:pt x="4531816" y="153789"/>
                  <a:pt x="4535537" y="151308"/>
                  <a:pt x="4542978" y="148828"/>
                </a:cubicBezTo>
                <a:cubicBezTo>
                  <a:pt x="4550420" y="146348"/>
                  <a:pt x="4554140" y="145107"/>
                  <a:pt x="4554140" y="145107"/>
                </a:cubicBezTo>
                <a:close/>
                <a:moveTo>
                  <a:pt x="4293691" y="145107"/>
                </a:moveTo>
                <a:lnTo>
                  <a:pt x="4301133" y="152549"/>
                </a:lnTo>
                <a:cubicBezTo>
                  <a:pt x="4301133" y="152549"/>
                  <a:pt x="4299893" y="152549"/>
                  <a:pt x="4297412" y="152549"/>
                </a:cubicBezTo>
                <a:cubicBezTo>
                  <a:pt x="4294932" y="152549"/>
                  <a:pt x="4291211" y="152549"/>
                  <a:pt x="4286250" y="152549"/>
                </a:cubicBezTo>
                <a:cubicBezTo>
                  <a:pt x="4286250" y="152549"/>
                  <a:pt x="4283770" y="152549"/>
                  <a:pt x="4278809" y="152549"/>
                </a:cubicBezTo>
                <a:close/>
                <a:moveTo>
                  <a:pt x="5395019" y="137666"/>
                </a:moveTo>
                <a:cubicBezTo>
                  <a:pt x="5404941" y="137666"/>
                  <a:pt x="5411143" y="140146"/>
                  <a:pt x="5413623" y="145107"/>
                </a:cubicBezTo>
                <a:cubicBezTo>
                  <a:pt x="5416103" y="150069"/>
                  <a:pt x="5421064" y="152549"/>
                  <a:pt x="5428506" y="152549"/>
                </a:cubicBezTo>
                <a:cubicBezTo>
                  <a:pt x="5435947" y="152549"/>
                  <a:pt x="5442148" y="155029"/>
                  <a:pt x="5447109" y="159990"/>
                </a:cubicBezTo>
                <a:lnTo>
                  <a:pt x="5469433" y="167431"/>
                </a:lnTo>
                <a:lnTo>
                  <a:pt x="5484316" y="174873"/>
                </a:lnTo>
                <a:cubicBezTo>
                  <a:pt x="5489277" y="174873"/>
                  <a:pt x="5494238" y="177353"/>
                  <a:pt x="5499199" y="182314"/>
                </a:cubicBezTo>
                <a:cubicBezTo>
                  <a:pt x="5504160" y="187275"/>
                  <a:pt x="5510361" y="188515"/>
                  <a:pt x="5517802" y="186035"/>
                </a:cubicBezTo>
                <a:cubicBezTo>
                  <a:pt x="5525244" y="183555"/>
                  <a:pt x="5537647" y="184794"/>
                  <a:pt x="5555010" y="189756"/>
                </a:cubicBezTo>
                <a:cubicBezTo>
                  <a:pt x="5572372" y="194717"/>
                  <a:pt x="5588496" y="197197"/>
                  <a:pt x="5603379" y="197197"/>
                </a:cubicBezTo>
                <a:lnTo>
                  <a:pt x="5625703" y="197197"/>
                </a:lnTo>
                <a:cubicBezTo>
                  <a:pt x="5630664" y="202158"/>
                  <a:pt x="5633144" y="204638"/>
                  <a:pt x="5633144" y="204638"/>
                </a:cubicBezTo>
                <a:cubicBezTo>
                  <a:pt x="5638106" y="194717"/>
                  <a:pt x="5645547" y="194717"/>
                  <a:pt x="5655468" y="204638"/>
                </a:cubicBezTo>
                <a:cubicBezTo>
                  <a:pt x="5660430" y="209600"/>
                  <a:pt x="5664151" y="210839"/>
                  <a:pt x="5666631" y="208359"/>
                </a:cubicBezTo>
                <a:cubicBezTo>
                  <a:pt x="5669111" y="205879"/>
                  <a:pt x="5676552" y="205879"/>
                  <a:pt x="5688955" y="208359"/>
                </a:cubicBezTo>
                <a:cubicBezTo>
                  <a:pt x="5701358" y="210839"/>
                  <a:pt x="5711279" y="212080"/>
                  <a:pt x="5718720" y="212080"/>
                </a:cubicBezTo>
                <a:cubicBezTo>
                  <a:pt x="5726162" y="212080"/>
                  <a:pt x="5729883" y="213320"/>
                  <a:pt x="5729883" y="215800"/>
                </a:cubicBezTo>
                <a:cubicBezTo>
                  <a:pt x="5729883" y="218281"/>
                  <a:pt x="5732363" y="219521"/>
                  <a:pt x="5737324" y="219521"/>
                </a:cubicBezTo>
                <a:lnTo>
                  <a:pt x="5752207" y="219521"/>
                </a:lnTo>
                <a:cubicBezTo>
                  <a:pt x="5757168" y="219521"/>
                  <a:pt x="5762128" y="222001"/>
                  <a:pt x="5767090" y="226963"/>
                </a:cubicBezTo>
                <a:lnTo>
                  <a:pt x="5781972" y="226963"/>
                </a:lnTo>
                <a:lnTo>
                  <a:pt x="5796855" y="234404"/>
                </a:lnTo>
                <a:cubicBezTo>
                  <a:pt x="5801817" y="234404"/>
                  <a:pt x="5803056" y="236884"/>
                  <a:pt x="5800576" y="241845"/>
                </a:cubicBezTo>
                <a:cubicBezTo>
                  <a:pt x="5798096" y="246807"/>
                  <a:pt x="5795615" y="248046"/>
                  <a:pt x="5793135" y="245566"/>
                </a:cubicBezTo>
                <a:cubicBezTo>
                  <a:pt x="5790654" y="243086"/>
                  <a:pt x="5786934" y="243086"/>
                  <a:pt x="5781972" y="245566"/>
                </a:cubicBezTo>
                <a:cubicBezTo>
                  <a:pt x="5777011" y="248046"/>
                  <a:pt x="5772051" y="246807"/>
                  <a:pt x="5767090" y="241845"/>
                </a:cubicBezTo>
                <a:lnTo>
                  <a:pt x="5752207" y="234404"/>
                </a:lnTo>
                <a:cubicBezTo>
                  <a:pt x="5747245" y="234404"/>
                  <a:pt x="5744765" y="234404"/>
                  <a:pt x="5744765" y="234404"/>
                </a:cubicBezTo>
                <a:cubicBezTo>
                  <a:pt x="5744765" y="234404"/>
                  <a:pt x="5742285" y="234404"/>
                  <a:pt x="5737324" y="234404"/>
                </a:cubicBezTo>
                <a:cubicBezTo>
                  <a:pt x="5737324" y="234404"/>
                  <a:pt x="5734844" y="234404"/>
                  <a:pt x="5729883" y="234404"/>
                </a:cubicBezTo>
                <a:cubicBezTo>
                  <a:pt x="5729883" y="229443"/>
                  <a:pt x="5727402" y="228203"/>
                  <a:pt x="5722441" y="230683"/>
                </a:cubicBezTo>
                <a:cubicBezTo>
                  <a:pt x="5717480" y="233163"/>
                  <a:pt x="5712520" y="233163"/>
                  <a:pt x="5707558" y="230683"/>
                </a:cubicBezTo>
                <a:cubicBezTo>
                  <a:pt x="5702597" y="228203"/>
                  <a:pt x="5697637" y="228203"/>
                  <a:pt x="5692676" y="230683"/>
                </a:cubicBezTo>
                <a:cubicBezTo>
                  <a:pt x="5687714" y="233163"/>
                  <a:pt x="5683993" y="231924"/>
                  <a:pt x="5681513" y="226963"/>
                </a:cubicBezTo>
                <a:cubicBezTo>
                  <a:pt x="5679033" y="222001"/>
                  <a:pt x="5675313" y="219521"/>
                  <a:pt x="5670351" y="219521"/>
                </a:cubicBezTo>
                <a:cubicBezTo>
                  <a:pt x="5665390" y="219521"/>
                  <a:pt x="5661669" y="219521"/>
                  <a:pt x="5659189" y="219521"/>
                </a:cubicBezTo>
                <a:cubicBezTo>
                  <a:pt x="5656709" y="219521"/>
                  <a:pt x="5655468" y="219521"/>
                  <a:pt x="5655468" y="219521"/>
                </a:cubicBezTo>
                <a:cubicBezTo>
                  <a:pt x="5655468" y="224482"/>
                  <a:pt x="5652988" y="225722"/>
                  <a:pt x="5648027" y="223242"/>
                </a:cubicBezTo>
                <a:cubicBezTo>
                  <a:pt x="5643066" y="220762"/>
                  <a:pt x="5635624" y="219521"/>
                  <a:pt x="5625703" y="219521"/>
                </a:cubicBezTo>
                <a:lnTo>
                  <a:pt x="5610820" y="212080"/>
                </a:lnTo>
                <a:lnTo>
                  <a:pt x="5618261" y="204638"/>
                </a:lnTo>
                <a:lnTo>
                  <a:pt x="5610820" y="204638"/>
                </a:lnTo>
                <a:cubicBezTo>
                  <a:pt x="5600899" y="204638"/>
                  <a:pt x="5586016" y="202158"/>
                  <a:pt x="5566172" y="197197"/>
                </a:cubicBezTo>
                <a:lnTo>
                  <a:pt x="5528965" y="204638"/>
                </a:lnTo>
                <a:cubicBezTo>
                  <a:pt x="5519043" y="214560"/>
                  <a:pt x="5504160" y="217041"/>
                  <a:pt x="5484316" y="212080"/>
                </a:cubicBezTo>
                <a:cubicBezTo>
                  <a:pt x="5469433" y="202158"/>
                  <a:pt x="5459512" y="202158"/>
                  <a:pt x="5454551" y="212080"/>
                </a:cubicBezTo>
                <a:cubicBezTo>
                  <a:pt x="5454551" y="217041"/>
                  <a:pt x="5453310" y="217041"/>
                  <a:pt x="5450830" y="212080"/>
                </a:cubicBezTo>
                <a:cubicBezTo>
                  <a:pt x="5448350" y="207118"/>
                  <a:pt x="5442148" y="204638"/>
                  <a:pt x="5432226" y="204638"/>
                </a:cubicBezTo>
                <a:cubicBezTo>
                  <a:pt x="5422305" y="204638"/>
                  <a:pt x="5416103" y="205879"/>
                  <a:pt x="5413623" y="208359"/>
                </a:cubicBezTo>
                <a:cubicBezTo>
                  <a:pt x="5411143" y="210839"/>
                  <a:pt x="5412382" y="214560"/>
                  <a:pt x="5417343" y="219521"/>
                </a:cubicBezTo>
                <a:cubicBezTo>
                  <a:pt x="5422305" y="224482"/>
                  <a:pt x="5422305" y="228203"/>
                  <a:pt x="5417343" y="230683"/>
                </a:cubicBezTo>
                <a:cubicBezTo>
                  <a:pt x="5412382" y="233163"/>
                  <a:pt x="5406181" y="233163"/>
                  <a:pt x="5398740" y="230683"/>
                </a:cubicBezTo>
                <a:cubicBezTo>
                  <a:pt x="5391299" y="228203"/>
                  <a:pt x="5385098" y="224482"/>
                  <a:pt x="5380136" y="219521"/>
                </a:cubicBezTo>
                <a:cubicBezTo>
                  <a:pt x="5370215" y="194717"/>
                  <a:pt x="5365254" y="194717"/>
                  <a:pt x="5365254" y="219521"/>
                </a:cubicBezTo>
                <a:lnTo>
                  <a:pt x="5365254" y="226963"/>
                </a:lnTo>
                <a:lnTo>
                  <a:pt x="5357812" y="219521"/>
                </a:lnTo>
                <a:cubicBezTo>
                  <a:pt x="5357812" y="214560"/>
                  <a:pt x="5356572" y="210839"/>
                  <a:pt x="5354092" y="208359"/>
                </a:cubicBezTo>
                <a:cubicBezTo>
                  <a:pt x="5351611" y="205879"/>
                  <a:pt x="5347891" y="204638"/>
                  <a:pt x="5342929" y="204638"/>
                </a:cubicBezTo>
                <a:lnTo>
                  <a:pt x="5339209" y="204638"/>
                </a:lnTo>
                <a:lnTo>
                  <a:pt x="5342929" y="212080"/>
                </a:lnTo>
                <a:cubicBezTo>
                  <a:pt x="5347891" y="212080"/>
                  <a:pt x="5350371" y="214560"/>
                  <a:pt x="5350371" y="219521"/>
                </a:cubicBezTo>
                <a:lnTo>
                  <a:pt x="5342929" y="219521"/>
                </a:lnTo>
                <a:cubicBezTo>
                  <a:pt x="5337968" y="214560"/>
                  <a:pt x="5334247" y="214560"/>
                  <a:pt x="5331767" y="219521"/>
                </a:cubicBezTo>
                <a:cubicBezTo>
                  <a:pt x="5329287" y="224482"/>
                  <a:pt x="5328047" y="225722"/>
                  <a:pt x="5328047" y="223242"/>
                </a:cubicBezTo>
                <a:cubicBezTo>
                  <a:pt x="5328047" y="220762"/>
                  <a:pt x="5325567" y="219521"/>
                  <a:pt x="5320605" y="219521"/>
                </a:cubicBezTo>
                <a:cubicBezTo>
                  <a:pt x="5315644" y="219521"/>
                  <a:pt x="5311923" y="218281"/>
                  <a:pt x="5309443" y="215800"/>
                </a:cubicBezTo>
                <a:cubicBezTo>
                  <a:pt x="5306963" y="213320"/>
                  <a:pt x="5300761" y="210839"/>
                  <a:pt x="5290840" y="208359"/>
                </a:cubicBezTo>
                <a:cubicBezTo>
                  <a:pt x="5280918" y="205879"/>
                  <a:pt x="5274716" y="203398"/>
                  <a:pt x="5272236" y="200918"/>
                </a:cubicBezTo>
                <a:cubicBezTo>
                  <a:pt x="5269756" y="198438"/>
                  <a:pt x="5268515" y="199677"/>
                  <a:pt x="5268515" y="204638"/>
                </a:cubicBezTo>
                <a:lnTo>
                  <a:pt x="5253633" y="204638"/>
                </a:lnTo>
                <a:lnTo>
                  <a:pt x="5194101" y="189756"/>
                </a:lnTo>
                <a:cubicBezTo>
                  <a:pt x="5184180" y="189756"/>
                  <a:pt x="5175498" y="188515"/>
                  <a:pt x="5168056" y="186035"/>
                </a:cubicBezTo>
                <a:cubicBezTo>
                  <a:pt x="5160615" y="183555"/>
                  <a:pt x="5156894" y="182314"/>
                  <a:pt x="5156894" y="182314"/>
                </a:cubicBezTo>
                <a:cubicBezTo>
                  <a:pt x="5156894" y="182314"/>
                  <a:pt x="5154414" y="182314"/>
                  <a:pt x="5149453" y="182314"/>
                </a:cubicBezTo>
                <a:lnTo>
                  <a:pt x="5179218" y="204638"/>
                </a:lnTo>
                <a:cubicBezTo>
                  <a:pt x="5189140" y="204638"/>
                  <a:pt x="5196581" y="205879"/>
                  <a:pt x="5201543" y="208359"/>
                </a:cubicBezTo>
                <a:cubicBezTo>
                  <a:pt x="5206504" y="210839"/>
                  <a:pt x="5213945" y="214560"/>
                  <a:pt x="5223867" y="219521"/>
                </a:cubicBezTo>
                <a:lnTo>
                  <a:pt x="5246191" y="226963"/>
                </a:lnTo>
                <a:cubicBezTo>
                  <a:pt x="5251152" y="226963"/>
                  <a:pt x="5257353" y="228203"/>
                  <a:pt x="5264795" y="230683"/>
                </a:cubicBezTo>
                <a:cubicBezTo>
                  <a:pt x="5272236" y="233163"/>
                  <a:pt x="5284639" y="236884"/>
                  <a:pt x="5302002" y="241845"/>
                </a:cubicBezTo>
                <a:cubicBezTo>
                  <a:pt x="5319365" y="246807"/>
                  <a:pt x="5329287" y="248046"/>
                  <a:pt x="5331767" y="245566"/>
                </a:cubicBezTo>
                <a:cubicBezTo>
                  <a:pt x="5334247" y="243086"/>
                  <a:pt x="5339209" y="244325"/>
                  <a:pt x="5346650" y="249287"/>
                </a:cubicBezTo>
                <a:cubicBezTo>
                  <a:pt x="5354092" y="254248"/>
                  <a:pt x="5357812" y="256728"/>
                  <a:pt x="5357812" y="256728"/>
                </a:cubicBezTo>
                <a:cubicBezTo>
                  <a:pt x="5357812" y="261689"/>
                  <a:pt x="5355332" y="264170"/>
                  <a:pt x="5350371" y="264170"/>
                </a:cubicBezTo>
                <a:lnTo>
                  <a:pt x="5365254" y="271611"/>
                </a:lnTo>
                <a:cubicBezTo>
                  <a:pt x="5365254" y="271611"/>
                  <a:pt x="5366494" y="271611"/>
                  <a:pt x="5368974" y="271611"/>
                </a:cubicBezTo>
                <a:cubicBezTo>
                  <a:pt x="5371454" y="271611"/>
                  <a:pt x="5372695" y="269131"/>
                  <a:pt x="5372695" y="264170"/>
                </a:cubicBezTo>
                <a:cubicBezTo>
                  <a:pt x="5372695" y="264170"/>
                  <a:pt x="5373936" y="265410"/>
                  <a:pt x="5376416" y="267890"/>
                </a:cubicBezTo>
                <a:cubicBezTo>
                  <a:pt x="5378896" y="270370"/>
                  <a:pt x="5380136" y="271611"/>
                  <a:pt x="5380136" y="271611"/>
                </a:cubicBezTo>
                <a:cubicBezTo>
                  <a:pt x="5380136" y="281532"/>
                  <a:pt x="5375175" y="284014"/>
                  <a:pt x="5365254" y="279052"/>
                </a:cubicBezTo>
                <a:lnTo>
                  <a:pt x="5357812" y="279052"/>
                </a:lnTo>
                <a:lnTo>
                  <a:pt x="5365254" y="286494"/>
                </a:lnTo>
                <a:lnTo>
                  <a:pt x="5380136" y="293935"/>
                </a:lnTo>
                <a:lnTo>
                  <a:pt x="5365254" y="293935"/>
                </a:lnTo>
                <a:cubicBezTo>
                  <a:pt x="5360292" y="293935"/>
                  <a:pt x="5357812" y="295176"/>
                  <a:pt x="5357812" y="297656"/>
                </a:cubicBezTo>
                <a:cubicBezTo>
                  <a:pt x="5357812" y="300136"/>
                  <a:pt x="5355332" y="301377"/>
                  <a:pt x="5350371" y="301377"/>
                </a:cubicBezTo>
                <a:cubicBezTo>
                  <a:pt x="5345410" y="301377"/>
                  <a:pt x="5340449" y="298897"/>
                  <a:pt x="5335488" y="293935"/>
                </a:cubicBezTo>
                <a:cubicBezTo>
                  <a:pt x="5330527" y="288974"/>
                  <a:pt x="5325567" y="291455"/>
                  <a:pt x="5320605" y="301377"/>
                </a:cubicBezTo>
                <a:lnTo>
                  <a:pt x="5313164" y="301377"/>
                </a:lnTo>
                <a:cubicBezTo>
                  <a:pt x="5313164" y="291455"/>
                  <a:pt x="5303242" y="284014"/>
                  <a:pt x="5283398" y="279052"/>
                </a:cubicBezTo>
                <a:cubicBezTo>
                  <a:pt x="5273477" y="279052"/>
                  <a:pt x="5267275" y="277812"/>
                  <a:pt x="5264795" y="275332"/>
                </a:cubicBezTo>
                <a:cubicBezTo>
                  <a:pt x="5262315" y="272852"/>
                  <a:pt x="5261074" y="274091"/>
                  <a:pt x="5261074" y="279052"/>
                </a:cubicBezTo>
                <a:lnTo>
                  <a:pt x="5283398" y="286494"/>
                </a:lnTo>
                <a:cubicBezTo>
                  <a:pt x="5283398" y="286494"/>
                  <a:pt x="5284639" y="287734"/>
                  <a:pt x="5287119" y="290214"/>
                </a:cubicBezTo>
                <a:cubicBezTo>
                  <a:pt x="5289599" y="292695"/>
                  <a:pt x="5292080" y="295176"/>
                  <a:pt x="5294560" y="297656"/>
                </a:cubicBezTo>
                <a:cubicBezTo>
                  <a:pt x="5297040" y="300136"/>
                  <a:pt x="5298281" y="302617"/>
                  <a:pt x="5298281" y="305097"/>
                </a:cubicBezTo>
                <a:cubicBezTo>
                  <a:pt x="5298281" y="307577"/>
                  <a:pt x="5300761" y="306338"/>
                  <a:pt x="5305722" y="301377"/>
                </a:cubicBezTo>
                <a:lnTo>
                  <a:pt x="5305722" y="308818"/>
                </a:lnTo>
                <a:cubicBezTo>
                  <a:pt x="5305722" y="308818"/>
                  <a:pt x="5304482" y="310059"/>
                  <a:pt x="5302002" y="312539"/>
                </a:cubicBezTo>
                <a:cubicBezTo>
                  <a:pt x="5299522" y="315019"/>
                  <a:pt x="5298281" y="316259"/>
                  <a:pt x="5298281" y="316259"/>
                </a:cubicBezTo>
                <a:cubicBezTo>
                  <a:pt x="5298281" y="321221"/>
                  <a:pt x="5302002" y="322460"/>
                  <a:pt x="5309443" y="319980"/>
                </a:cubicBezTo>
                <a:cubicBezTo>
                  <a:pt x="5316885" y="317500"/>
                  <a:pt x="5321846" y="317500"/>
                  <a:pt x="5324326" y="319980"/>
                </a:cubicBezTo>
                <a:cubicBezTo>
                  <a:pt x="5326806" y="322460"/>
                  <a:pt x="5328047" y="323701"/>
                  <a:pt x="5328047" y="323701"/>
                </a:cubicBezTo>
                <a:lnTo>
                  <a:pt x="5350371" y="331142"/>
                </a:lnTo>
                <a:cubicBezTo>
                  <a:pt x="5375175" y="336104"/>
                  <a:pt x="5391299" y="341064"/>
                  <a:pt x="5398740" y="346025"/>
                </a:cubicBezTo>
                <a:cubicBezTo>
                  <a:pt x="5406181" y="350986"/>
                  <a:pt x="5411143" y="353466"/>
                  <a:pt x="5413623" y="353466"/>
                </a:cubicBezTo>
                <a:cubicBezTo>
                  <a:pt x="5416103" y="353466"/>
                  <a:pt x="5421064" y="352226"/>
                  <a:pt x="5428506" y="349746"/>
                </a:cubicBezTo>
                <a:cubicBezTo>
                  <a:pt x="5435947" y="347266"/>
                  <a:pt x="5444629" y="348505"/>
                  <a:pt x="5454551" y="353466"/>
                </a:cubicBezTo>
                <a:cubicBezTo>
                  <a:pt x="5459512" y="353466"/>
                  <a:pt x="5464472" y="354707"/>
                  <a:pt x="5469433" y="357187"/>
                </a:cubicBezTo>
                <a:cubicBezTo>
                  <a:pt x="5474395" y="359667"/>
                  <a:pt x="5479355" y="360908"/>
                  <a:pt x="5484316" y="360908"/>
                </a:cubicBezTo>
                <a:cubicBezTo>
                  <a:pt x="5489277" y="355947"/>
                  <a:pt x="5495478" y="354707"/>
                  <a:pt x="5502920" y="357187"/>
                </a:cubicBezTo>
                <a:cubicBezTo>
                  <a:pt x="5510361" y="359667"/>
                  <a:pt x="5514082" y="360908"/>
                  <a:pt x="5514082" y="360908"/>
                </a:cubicBezTo>
                <a:lnTo>
                  <a:pt x="5536406" y="360908"/>
                </a:lnTo>
                <a:cubicBezTo>
                  <a:pt x="5551289" y="375791"/>
                  <a:pt x="5563692" y="380752"/>
                  <a:pt x="5573613" y="375791"/>
                </a:cubicBezTo>
                <a:cubicBezTo>
                  <a:pt x="5583535" y="375791"/>
                  <a:pt x="5589736" y="375791"/>
                  <a:pt x="5592217" y="375791"/>
                </a:cubicBezTo>
                <a:cubicBezTo>
                  <a:pt x="5594697" y="375791"/>
                  <a:pt x="5595937" y="378271"/>
                  <a:pt x="5595937" y="383232"/>
                </a:cubicBezTo>
                <a:cubicBezTo>
                  <a:pt x="5595937" y="388193"/>
                  <a:pt x="5598417" y="390673"/>
                  <a:pt x="5603379" y="390673"/>
                </a:cubicBezTo>
                <a:lnTo>
                  <a:pt x="5633144" y="420439"/>
                </a:lnTo>
                <a:cubicBezTo>
                  <a:pt x="5633144" y="420439"/>
                  <a:pt x="5635624" y="420439"/>
                  <a:pt x="5640586" y="420439"/>
                </a:cubicBezTo>
                <a:cubicBezTo>
                  <a:pt x="5645547" y="420439"/>
                  <a:pt x="5648027" y="420439"/>
                  <a:pt x="5648027" y="420439"/>
                </a:cubicBezTo>
                <a:lnTo>
                  <a:pt x="5662910" y="420439"/>
                </a:lnTo>
                <a:cubicBezTo>
                  <a:pt x="5662910" y="415478"/>
                  <a:pt x="5662910" y="412998"/>
                  <a:pt x="5662910" y="412998"/>
                </a:cubicBezTo>
                <a:cubicBezTo>
                  <a:pt x="5667871" y="412998"/>
                  <a:pt x="5672831" y="412998"/>
                  <a:pt x="5677793" y="412998"/>
                </a:cubicBezTo>
                <a:cubicBezTo>
                  <a:pt x="5677793" y="408036"/>
                  <a:pt x="5679033" y="405556"/>
                  <a:pt x="5681513" y="405556"/>
                </a:cubicBezTo>
                <a:cubicBezTo>
                  <a:pt x="5683993" y="405556"/>
                  <a:pt x="5685234" y="405556"/>
                  <a:pt x="5685234" y="405556"/>
                </a:cubicBezTo>
                <a:cubicBezTo>
                  <a:pt x="5690195" y="405556"/>
                  <a:pt x="5693916" y="408036"/>
                  <a:pt x="5696396" y="412998"/>
                </a:cubicBezTo>
                <a:cubicBezTo>
                  <a:pt x="5698876" y="417959"/>
                  <a:pt x="5698876" y="421680"/>
                  <a:pt x="5696396" y="424160"/>
                </a:cubicBezTo>
                <a:cubicBezTo>
                  <a:pt x="5693916" y="426640"/>
                  <a:pt x="5691435" y="427881"/>
                  <a:pt x="5688955" y="427881"/>
                </a:cubicBezTo>
                <a:cubicBezTo>
                  <a:pt x="5686475" y="427881"/>
                  <a:pt x="5683993" y="425400"/>
                  <a:pt x="5681513" y="420439"/>
                </a:cubicBezTo>
                <a:cubicBezTo>
                  <a:pt x="5679033" y="415478"/>
                  <a:pt x="5675313" y="415478"/>
                  <a:pt x="5670351" y="420439"/>
                </a:cubicBezTo>
                <a:lnTo>
                  <a:pt x="5670351" y="435322"/>
                </a:lnTo>
                <a:lnTo>
                  <a:pt x="5685234" y="442763"/>
                </a:lnTo>
                <a:cubicBezTo>
                  <a:pt x="5690195" y="442763"/>
                  <a:pt x="5695156" y="442763"/>
                  <a:pt x="5700117" y="442763"/>
                </a:cubicBezTo>
                <a:cubicBezTo>
                  <a:pt x="5705078" y="442763"/>
                  <a:pt x="5707558" y="442763"/>
                  <a:pt x="5707558" y="442763"/>
                </a:cubicBezTo>
                <a:lnTo>
                  <a:pt x="5715000" y="457646"/>
                </a:lnTo>
                <a:cubicBezTo>
                  <a:pt x="5705078" y="452685"/>
                  <a:pt x="5698876" y="450205"/>
                  <a:pt x="5696396" y="450205"/>
                </a:cubicBezTo>
                <a:cubicBezTo>
                  <a:pt x="5693916" y="450205"/>
                  <a:pt x="5690195" y="450205"/>
                  <a:pt x="5685234" y="450205"/>
                </a:cubicBezTo>
                <a:cubicBezTo>
                  <a:pt x="5685234" y="450205"/>
                  <a:pt x="5682754" y="450205"/>
                  <a:pt x="5677793" y="450205"/>
                </a:cubicBezTo>
                <a:lnTo>
                  <a:pt x="5677793" y="457646"/>
                </a:lnTo>
                <a:lnTo>
                  <a:pt x="5677793" y="465088"/>
                </a:lnTo>
                <a:cubicBezTo>
                  <a:pt x="5677793" y="465088"/>
                  <a:pt x="5679033" y="466328"/>
                  <a:pt x="5681513" y="468808"/>
                </a:cubicBezTo>
                <a:cubicBezTo>
                  <a:pt x="5683993" y="471288"/>
                  <a:pt x="5685234" y="472529"/>
                  <a:pt x="5685234" y="472529"/>
                </a:cubicBezTo>
                <a:lnTo>
                  <a:pt x="5692676" y="479970"/>
                </a:lnTo>
                <a:lnTo>
                  <a:pt x="5692676" y="494853"/>
                </a:lnTo>
                <a:lnTo>
                  <a:pt x="5677793" y="487412"/>
                </a:lnTo>
                <a:cubicBezTo>
                  <a:pt x="5652988" y="477490"/>
                  <a:pt x="5640586" y="475009"/>
                  <a:pt x="5640586" y="479970"/>
                </a:cubicBezTo>
                <a:lnTo>
                  <a:pt x="5648027" y="487412"/>
                </a:lnTo>
                <a:cubicBezTo>
                  <a:pt x="5652988" y="492373"/>
                  <a:pt x="5660430" y="497333"/>
                  <a:pt x="5670351" y="502295"/>
                </a:cubicBezTo>
                <a:cubicBezTo>
                  <a:pt x="5680273" y="507256"/>
                  <a:pt x="5686475" y="509736"/>
                  <a:pt x="5688955" y="509736"/>
                </a:cubicBezTo>
                <a:cubicBezTo>
                  <a:pt x="5691435" y="509736"/>
                  <a:pt x="5695156" y="512216"/>
                  <a:pt x="5700117" y="517177"/>
                </a:cubicBezTo>
                <a:lnTo>
                  <a:pt x="5722441" y="532060"/>
                </a:lnTo>
                <a:cubicBezTo>
                  <a:pt x="5727402" y="532060"/>
                  <a:pt x="5732363" y="534540"/>
                  <a:pt x="5737324" y="539502"/>
                </a:cubicBezTo>
                <a:cubicBezTo>
                  <a:pt x="5742285" y="544463"/>
                  <a:pt x="5747245" y="548184"/>
                  <a:pt x="5752207" y="550664"/>
                </a:cubicBezTo>
                <a:cubicBezTo>
                  <a:pt x="5757168" y="553144"/>
                  <a:pt x="5760889" y="556864"/>
                  <a:pt x="5763369" y="561826"/>
                </a:cubicBezTo>
                <a:cubicBezTo>
                  <a:pt x="5765849" y="566787"/>
                  <a:pt x="5769570" y="569267"/>
                  <a:pt x="5774531" y="569267"/>
                </a:cubicBezTo>
                <a:lnTo>
                  <a:pt x="5796855" y="584150"/>
                </a:lnTo>
                <a:cubicBezTo>
                  <a:pt x="5801817" y="589111"/>
                  <a:pt x="5806777" y="591591"/>
                  <a:pt x="5811738" y="591591"/>
                </a:cubicBezTo>
                <a:cubicBezTo>
                  <a:pt x="5811738" y="591591"/>
                  <a:pt x="5814218" y="591591"/>
                  <a:pt x="5819179" y="591591"/>
                </a:cubicBezTo>
                <a:cubicBezTo>
                  <a:pt x="5819179" y="596553"/>
                  <a:pt x="5821660" y="601513"/>
                  <a:pt x="5826621" y="606474"/>
                </a:cubicBezTo>
                <a:cubicBezTo>
                  <a:pt x="5826621" y="606474"/>
                  <a:pt x="5827861" y="608954"/>
                  <a:pt x="5830342" y="613916"/>
                </a:cubicBezTo>
                <a:cubicBezTo>
                  <a:pt x="5832822" y="618877"/>
                  <a:pt x="5834062" y="621357"/>
                  <a:pt x="5834062" y="621357"/>
                </a:cubicBezTo>
                <a:cubicBezTo>
                  <a:pt x="5839024" y="626318"/>
                  <a:pt x="5841504" y="626318"/>
                  <a:pt x="5841504" y="621357"/>
                </a:cubicBezTo>
                <a:cubicBezTo>
                  <a:pt x="5841504" y="616396"/>
                  <a:pt x="5842744" y="615156"/>
                  <a:pt x="5845224" y="617636"/>
                </a:cubicBezTo>
                <a:cubicBezTo>
                  <a:pt x="5847704" y="620116"/>
                  <a:pt x="5853906" y="623837"/>
                  <a:pt x="5863828" y="628798"/>
                </a:cubicBezTo>
                <a:cubicBezTo>
                  <a:pt x="5863828" y="628798"/>
                  <a:pt x="5866308" y="630039"/>
                  <a:pt x="5871269" y="632519"/>
                </a:cubicBezTo>
                <a:cubicBezTo>
                  <a:pt x="5876231" y="634999"/>
                  <a:pt x="5878711" y="636240"/>
                  <a:pt x="5878711" y="636240"/>
                </a:cubicBezTo>
                <a:cubicBezTo>
                  <a:pt x="5888632" y="641201"/>
                  <a:pt x="5893593" y="644922"/>
                  <a:pt x="5893593" y="647402"/>
                </a:cubicBezTo>
                <a:cubicBezTo>
                  <a:pt x="5893593" y="649882"/>
                  <a:pt x="5894834" y="649882"/>
                  <a:pt x="5897314" y="647402"/>
                </a:cubicBezTo>
                <a:cubicBezTo>
                  <a:pt x="5899794" y="644922"/>
                  <a:pt x="5902276" y="644922"/>
                  <a:pt x="5904756" y="647402"/>
                </a:cubicBezTo>
                <a:cubicBezTo>
                  <a:pt x="5907236" y="649882"/>
                  <a:pt x="5914677" y="654843"/>
                  <a:pt x="5927080" y="662285"/>
                </a:cubicBezTo>
                <a:cubicBezTo>
                  <a:pt x="5939483" y="669726"/>
                  <a:pt x="5945683" y="673447"/>
                  <a:pt x="5945683" y="673447"/>
                </a:cubicBezTo>
                <a:lnTo>
                  <a:pt x="5938242" y="673447"/>
                </a:lnTo>
                <a:cubicBezTo>
                  <a:pt x="5933281" y="668486"/>
                  <a:pt x="5929560" y="666006"/>
                  <a:pt x="5927080" y="666006"/>
                </a:cubicBezTo>
                <a:cubicBezTo>
                  <a:pt x="5924600" y="666006"/>
                  <a:pt x="5920879" y="666006"/>
                  <a:pt x="5915918" y="666006"/>
                </a:cubicBezTo>
                <a:lnTo>
                  <a:pt x="5908476" y="666006"/>
                </a:lnTo>
                <a:lnTo>
                  <a:pt x="5915918" y="673447"/>
                </a:lnTo>
                <a:cubicBezTo>
                  <a:pt x="5920879" y="678408"/>
                  <a:pt x="5923359" y="680888"/>
                  <a:pt x="5923359" y="680888"/>
                </a:cubicBezTo>
                <a:lnTo>
                  <a:pt x="5930801" y="688330"/>
                </a:lnTo>
                <a:lnTo>
                  <a:pt x="5923359" y="703213"/>
                </a:lnTo>
                <a:lnTo>
                  <a:pt x="5923359" y="695771"/>
                </a:lnTo>
                <a:cubicBezTo>
                  <a:pt x="5918398" y="695771"/>
                  <a:pt x="5914677" y="694531"/>
                  <a:pt x="5912197" y="692050"/>
                </a:cubicBezTo>
                <a:cubicBezTo>
                  <a:pt x="5909717" y="689570"/>
                  <a:pt x="5905996" y="688330"/>
                  <a:pt x="5901035" y="688330"/>
                </a:cubicBezTo>
                <a:lnTo>
                  <a:pt x="5878711" y="688330"/>
                </a:lnTo>
                <a:cubicBezTo>
                  <a:pt x="5883672" y="693291"/>
                  <a:pt x="5886152" y="695771"/>
                  <a:pt x="5886152" y="695771"/>
                </a:cubicBezTo>
                <a:cubicBezTo>
                  <a:pt x="5896074" y="695771"/>
                  <a:pt x="5903515" y="698251"/>
                  <a:pt x="5908476" y="703213"/>
                </a:cubicBezTo>
                <a:cubicBezTo>
                  <a:pt x="5913438" y="708174"/>
                  <a:pt x="5915918" y="713134"/>
                  <a:pt x="5915918" y="718095"/>
                </a:cubicBezTo>
                <a:lnTo>
                  <a:pt x="5923359" y="725537"/>
                </a:lnTo>
                <a:lnTo>
                  <a:pt x="5930801" y="725537"/>
                </a:lnTo>
                <a:lnTo>
                  <a:pt x="5930801" y="718095"/>
                </a:lnTo>
                <a:cubicBezTo>
                  <a:pt x="5955605" y="728017"/>
                  <a:pt x="5968008" y="735458"/>
                  <a:pt x="5968008" y="740420"/>
                </a:cubicBezTo>
                <a:cubicBezTo>
                  <a:pt x="5968008" y="745381"/>
                  <a:pt x="5971728" y="746620"/>
                  <a:pt x="5979170" y="744140"/>
                </a:cubicBezTo>
                <a:cubicBezTo>
                  <a:pt x="5986611" y="741660"/>
                  <a:pt x="5990332" y="745381"/>
                  <a:pt x="5990332" y="755302"/>
                </a:cubicBezTo>
                <a:lnTo>
                  <a:pt x="5997773" y="762744"/>
                </a:lnTo>
                <a:cubicBezTo>
                  <a:pt x="5997773" y="762744"/>
                  <a:pt x="5999014" y="761503"/>
                  <a:pt x="6001494" y="759023"/>
                </a:cubicBezTo>
                <a:cubicBezTo>
                  <a:pt x="6003974" y="756543"/>
                  <a:pt x="6007695" y="755302"/>
                  <a:pt x="6012656" y="755302"/>
                </a:cubicBezTo>
                <a:cubicBezTo>
                  <a:pt x="6017617" y="755302"/>
                  <a:pt x="6020097" y="757782"/>
                  <a:pt x="6020097" y="762744"/>
                </a:cubicBezTo>
                <a:cubicBezTo>
                  <a:pt x="6020097" y="767705"/>
                  <a:pt x="6032500" y="772665"/>
                  <a:pt x="6057304" y="777627"/>
                </a:cubicBezTo>
                <a:lnTo>
                  <a:pt x="6057304" y="785068"/>
                </a:lnTo>
                <a:cubicBezTo>
                  <a:pt x="6052343" y="790029"/>
                  <a:pt x="6017617" y="777627"/>
                  <a:pt x="5953125" y="747861"/>
                </a:cubicBezTo>
                <a:cubicBezTo>
                  <a:pt x="5938242" y="742900"/>
                  <a:pt x="5929560" y="740420"/>
                  <a:pt x="5927080" y="740420"/>
                </a:cubicBezTo>
                <a:cubicBezTo>
                  <a:pt x="5924600" y="740420"/>
                  <a:pt x="5923359" y="740420"/>
                  <a:pt x="5923359" y="740420"/>
                </a:cubicBezTo>
                <a:lnTo>
                  <a:pt x="5901035" y="732978"/>
                </a:lnTo>
                <a:cubicBezTo>
                  <a:pt x="5896074" y="732978"/>
                  <a:pt x="5893593" y="734219"/>
                  <a:pt x="5893593" y="736699"/>
                </a:cubicBezTo>
                <a:cubicBezTo>
                  <a:pt x="5893593" y="739179"/>
                  <a:pt x="5894834" y="741660"/>
                  <a:pt x="5897314" y="744140"/>
                </a:cubicBezTo>
                <a:cubicBezTo>
                  <a:pt x="5899794" y="746620"/>
                  <a:pt x="5901035" y="747861"/>
                  <a:pt x="5901035" y="747861"/>
                </a:cubicBezTo>
                <a:cubicBezTo>
                  <a:pt x="5901035" y="747861"/>
                  <a:pt x="5903515" y="747861"/>
                  <a:pt x="5908476" y="747861"/>
                </a:cubicBezTo>
                <a:cubicBezTo>
                  <a:pt x="5908476" y="752822"/>
                  <a:pt x="5913438" y="757782"/>
                  <a:pt x="5923359" y="762744"/>
                </a:cubicBezTo>
                <a:cubicBezTo>
                  <a:pt x="5933281" y="767705"/>
                  <a:pt x="5938242" y="767705"/>
                  <a:pt x="5938242" y="762744"/>
                </a:cubicBezTo>
                <a:lnTo>
                  <a:pt x="5953125" y="777627"/>
                </a:lnTo>
                <a:cubicBezTo>
                  <a:pt x="5953125" y="777627"/>
                  <a:pt x="5950645" y="777627"/>
                  <a:pt x="5945683" y="777627"/>
                </a:cubicBezTo>
                <a:lnTo>
                  <a:pt x="5930801" y="770185"/>
                </a:lnTo>
                <a:lnTo>
                  <a:pt x="5930801" y="785068"/>
                </a:lnTo>
                <a:cubicBezTo>
                  <a:pt x="5935762" y="790029"/>
                  <a:pt x="5940722" y="790029"/>
                  <a:pt x="5945683" y="785068"/>
                </a:cubicBezTo>
                <a:cubicBezTo>
                  <a:pt x="5950645" y="780107"/>
                  <a:pt x="5953125" y="777627"/>
                  <a:pt x="5953125" y="777627"/>
                </a:cubicBezTo>
                <a:cubicBezTo>
                  <a:pt x="5953125" y="787548"/>
                  <a:pt x="5955605" y="790029"/>
                  <a:pt x="5960566" y="785068"/>
                </a:cubicBezTo>
                <a:cubicBezTo>
                  <a:pt x="5965527" y="775147"/>
                  <a:pt x="5968008" y="775147"/>
                  <a:pt x="5968008" y="785068"/>
                </a:cubicBezTo>
                <a:cubicBezTo>
                  <a:pt x="5968008" y="799951"/>
                  <a:pt x="5975449" y="804912"/>
                  <a:pt x="5990332" y="799951"/>
                </a:cubicBezTo>
                <a:lnTo>
                  <a:pt x="5997773" y="807392"/>
                </a:lnTo>
                <a:cubicBezTo>
                  <a:pt x="5997773" y="807392"/>
                  <a:pt x="5995293" y="807392"/>
                  <a:pt x="5990332" y="807392"/>
                </a:cubicBezTo>
                <a:cubicBezTo>
                  <a:pt x="5990332" y="807392"/>
                  <a:pt x="5991572" y="808633"/>
                  <a:pt x="5994052" y="811113"/>
                </a:cubicBezTo>
                <a:cubicBezTo>
                  <a:pt x="5996533" y="813593"/>
                  <a:pt x="5999014" y="814834"/>
                  <a:pt x="6001494" y="814834"/>
                </a:cubicBezTo>
                <a:cubicBezTo>
                  <a:pt x="6003974" y="814834"/>
                  <a:pt x="6006455" y="816074"/>
                  <a:pt x="6008935" y="818554"/>
                </a:cubicBezTo>
                <a:cubicBezTo>
                  <a:pt x="6011415" y="821034"/>
                  <a:pt x="6012656" y="822275"/>
                  <a:pt x="6012656" y="822275"/>
                </a:cubicBezTo>
                <a:cubicBezTo>
                  <a:pt x="6012656" y="822275"/>
                  <a:pt x="6020097" y="824755"/>
                  <a:pt x="6034980" y="829716"/>
                </a:cubicBezTo>
                <a:cubicBezTo>
                  <a:pt x="6044902" y="839638"/>
                  <a:pt x="6049863" y="847079"/>
                  <a:pt x="6049863" y="852041"/>
                </a:cubicBezTo>
                <a:cubicBezTo>
                  <a:pt x="6044902" y="852041"/>
                  <a:pt x="6042422" y="849561"/>
                  <a:pt x="6042422" y="844599"/>
                </a:cubicBezTo>
                <a:cubicBezTo>
                  <a:pt x="6037460" y="839638"/>
                  <a:pt x="6032500" y="837158"/>
                  <a:pt x="6027539" y="837158"/>
                </a:cubicBezTo>
                <a:lnTo>
                  <a:pt x="6005215" y="829716"/>
                </a:lnTo>
                <a:lnTo>
                  <a:pt x="5990332" y="829716"/>
                </a:lnTo>
                <a:lnTo>
                  <a:pt x="5975449" y="829716"/>
                </a:lnTo>
                <a:cubicBezTo>
                  <a:pt x="5975449" y="829716"/>
                  <a:pt x="5972969" y="829716"/>
                  <a:pt x="5968008" y="829716"/>
                </a:cubicBezTo>
                <a:cubicBezTo>
                  <a:pt x="5963046" y="829716"/>
                  <a:pt x="5958086" y="827236"/>
                  <a:pt x="5953125" y="822275"/>
                </a:cubicBezTo>
                <a:cubicBezTo>
                  <a:pt x="5938242" y="812354"/>
                  <a:pt x="5928320" y="809872"/>
                  <a:pt x="5923359" y="814834"/>
                </a:cubicBezTo>
                <a:cubicBezTo>
                  <a:pt x="5918398" y="814834"/>
                  <a:pt x="5915918" y="814834"/>
                  <a:pt x="5915918" y="814834"/>
                </a:cubicBezTo>
                <a:cubicBezTo>
                  <a:pt x="5915918" y="804912"/>
                  <a:pt x="5905996" y="799951"/>
                  <a:pt x="5886152" y="799951"/>
                </a:cubicBezTo>
                <a:cubicBezTo>
                  <a:pt x="5886152" y="799951"/>
                  <a:pt x="5883672" y="799951"/>
                  <a:pt x="5878711" y="799951"/>
                </a:cubicBezTo>
                <a:cubicBezTo>
                  <a:pt x="5878711" y="799951"/>
                  <a:pt x="5878711" y="801191"/>
                  <a:pt x="5878711" y="803672"/>
                </a:cubicBezTo>
                <a:cubicBezTo>
                  <a:pt x="5878711" y="806152"/>
                  <a:pt x="5876231" y="807392"/>
                  <a:pt x="5871269" y="807392"/>
                </a:cubicBezTo>
                <a:cubicBezTo>
                  <a:pt x="5876231" y="812354"/>
                  <a:pt x="5876231" y="817314"/>
                  <a:pt x="5871269" y="822275"/>
                </a:cubicBezTo>
                <a:lnTo>
                  <a:pt x="5886152" y="822275"/>
                </a:lnTo>
                <a:cubicBezTo>
                  <a:pt x="5896074" y="822275"/>
                  <a:pt x="5905996" y="825996"/>
                  <a:pt x="5915918" y="833437"/>
                </a:cubicBezTo>
                <a:cubicBezTo>
                  <a:pt x="5925839" y="840879"/>
                  <a:pt x="5932041" y="843359"/>
                  <a:pt x="5934521" y="840879"/>
                </a:cubicBezTo>
                <a:cubicBezTo>
                  <a:pt x="5937001" y="838398"/>
                  <a:pt x="5940722" y="839638"/>
                  <a:pt x="5945683" y="844599"/>
                </a:cubicBezTo>
                <a:cubicBezTo>
                  <a:pt x="5950645" y="839638"/>
                  <a:pt x="5955605" y="838398"/>
                  <a:pt x="5960566" y="840879"/>
                </a:cubicBezTo>
                <a:cubicBezTo>
                  <a:pt x="5965527" y="843359"/>
                  <a:pt x="5968008" y="845840"/>
                  <a:pt x="5968008" y="848320"/>
                </a:cubicBezTo>
                <a:cubicBezTo>
                  <a:pt x="5968008" y="850800"/>
                  <a:pt x="5965527" y="852041"/>
                  <a:pt x="5960566" y="852041"/>
                </a:cubicBezTo>
                <a:cubicBezTo>
                  <a:pt x="5955605" y="852041"/>
                  <a:pt x="5951884" y="853281"/>
                  <a:pt x="5949404" y="855761"/>
                </a:cubicBezTo>
                <a:cubicBezTo>
                  <a:pt x="5946924" y="858241"/>
                  <a:pt x="5943203" y="859482"/>
                  <a:pt x="5938242" y="859482"/>
                </a:cubicBezTo>
                <a:lnTo>
                  <a:pt x="5930801" y="859482"/>
                </a:lnTo>
                <a:cubicBezTo>
                  <a:pt x="5935762" y="864443"/>
                  <a:pt x="5939483" y="865683"/>
                  <a:pt x="5941963" y="863203"/>
                </a:cubicBezTo>
                <a:cubicBezTo>
                  <a:pt x="5944443" y="860723"/>
                  <a:pt x="5950645" y="864443"/>
                  <a:pt x="5960566" y="874365"/>
                </a:cubicBezTo>
                <a:lnTo>
                  <a:pt x="5960566" y="881806"/>
                </a:lnTo>
                <a:cubicBezTo>
                  <a:pt x="5955605" y="881806"/>
                  <a:pt x="5950645" y="881806"/>
                  <a:pt x="5945683" y="881806"/>
                </a:cubicBezTo>
                <a:cubicBezTo>
                  <a:pt x="5940722" y="881806"/>
                  <a:pt x="5935762" y="881806"/>
                  <a:pt x="5930801" y="881806"/>
                </a:cubicBezTo>
                <a:cubicBezTo>
                  <a:pt x="5925839" y="881806"/>
                  <a:pt x="5925839" y="884286"/>
                  <a:pt x="5930801" y="889248"/>
                </a:cubicBezTo>
                <a:cubicBezTo>
                  <a:pt x="5930801" y="889248"/>
                  <a:pt x="5929560" y="891728"/>
                  <a:pt x="5927080" y="896689"/>
                </a:cubicBezTo>
                <a:cubicBezTo>
                  <a:pt x="5924600" y="901650"/>
                  <a:pt x="5920879" y="902890"/>
                  <a:pt x="5915918" y="900410"/>
                </a:cubicBezTo>
                <a:cubicBezTo>
                  <a:pt x="5910956" y="897930"/>
                  <a:pt x="5903515" y="894209"/>
                  <a:pt x="5893593" y="889248"/>
                </a:cubicBezTo>
                <a:cubicBezTo>
                  <a:pt x="5893593" y="889248"/>
                  <a:pt x="5891113" y="889248"/>
                  <a:pt x="5886152" y="889248"/>
                </a:cubicBezTo>
                <a:cubicBezTo>
                  <a:pt x="5881191" y="889248"/>
                  <a:pt x="5876231" y="889248"/>
                  <a:pt x="5871269" y="889248"/>
                </a:cubicBezTo>
                <a:lnTo>
                  <a:pt x="5863828" y="889248"/>
                </a:lnTo>
                <a:lnTo>
                  <a:pt x="5863828" y="896689"/>
                </a:lnTo>
                <a:lnTo>
                  <a:pt x="5841504" y="881806"/>
                </a:lnTo>
                <a:cubicBezTo>
                  <a:pt x="5841504" y="881806"/>
                  <a:pt x="5841504" y="879326"/>
                  <a:pt x="5841504" y="874365"/>
                </a:cubicBezTo>
                <a:lnTo>
                  <a:pt x="5834062" y="881806"/>
                </a:lnTo>
                <a:lnTo>
                  <a:pt x="5826621" y="881806"/>
                </a:lnTo>
                <a:lnTo>
                  <a:pt x="5804297" y="874365"/>
                </a:lnTo>
                <a:cubicBezTo>
                  <a:pt x="5804297" y="874365"/>
                  <a:pt x="5809258" y="876845"/>
                  <a:pt x="5819179" y="881806"/>
                </a:cubicBezTo>
                <a:cubicBezTo>
                  <a:pt x="5819179" y="881806"/>
                  <a:pt x="5821660" y="883047"/>
                  <a:pt x="5826621" y="885527"/>
                </a:cubicBezTo>
                <a:cubicBezTo>
                  <a:pt x="5831582" y="888007"/>
                  <a:pt x="5834062" y="891728"/>
                  <a:pt x="5834062" y="896689"/>
                </a:cubicBezTo>
                <a:cubicBezTo>
                  <a:pt x="5839024" y="901650"/>
                  <a:pt x="5843984" y="901650"/>
                  <a:pt x="5848945" y="896689"/>
                </a:cubicBezTo>
                <a:lnTo>
                  <a:pt x="5871269" y="904131"/>
                </a:lnTo>
                <a:cubicBezTo>
                  <a:pt x="5876231" y="909092"/>
                  <a:pt x="5881191" y="911572"/>
                  <a:pt x="5886152" y="911572"/>
                </a:cubicBezTo>
                <a:cubicBezTo>
                  <a:pt x="5891113" y="911572"/>
                  <a:pt x="5893593" y="911572"/>
                  <a:pt x="5893593" y="911572"/>
                </a:cubicBezTo>
                <a:lnTo>
                  <a:pt x="5901035" y="926455"/>
                </a:lnTo>
                <a:lnTo>
                  <a:pt x="5915918" y="926455"/>
                </a:lnTo>
                <a:lnTo>
                  <a:pt x="5938242" y="933896"/>
                </a:lnTo>
                <a:cubicBezTo>
                  <a:pt x="5938242" y="938857"/>
                  <a:pt x="5933281" y="942578"/>
                  <a:pt x="5923359" y="945058"/>
                </a:cubicBezTo>
                <a:cubicBezTo>
                  <a:pt x="5913438" y="947538"/>
                  <a:pt x="5905996" y="946299"/>
                  <a:pt x="5901035" y="941338"/>
                </a:cubicBezTo>
                <a:cubicBezTo>
                  <a:pt x="5891113" y="941338"/>
                  <a:pt x="5886152" y="942578"/>
                  <a:pt x="5886152" y="945058"/>
                </a:cubicBezTo>
                <a:cubicBezTo>
                  <a:pt x="5886152" y="947538"/>
                  <a:pt x="5883672" y="948779"/>
                  <a:pt x="5878711" y="948779"/>
                </a:cubicBezTo>
                <a:cubicBezTo>
                  <a:pt x="5873749" y="943818"/>
                  <a:pt x="5863828" y="941338"/>
                  <a:pt x="5848945" y="941338"/>
                </a:cubicBezTo>
                <a:cubicBezTo>
                  <a:pt x="5848945" y="936376"/>
                  <a:pt x="5846465" y="933896"/>
                  <a:pt x="5841504" y="933896"/>
                </a:cubicBezTo>
                <a:cubicBezTo>
                  <a:pt x="5836542" y="938857"/>
                  <a:pt x="5832822" y="941338"/>
                  <a:pt x="5830342" y="941338"/>
                </a:cubicBezTo>
                <a:cubicBezTo>
                  <a:pt x="5827861" y="941338"/>
                  <a:pt x="5826621" y="938857"/>
                  <a:pt x="5826621" y="933896"/>
                </a:cubicBezTo>
                <a:lnTo>
                  <a:pt x="5789414" y="919013"/>
                </a:lnTo>
                <a:cubicBezTo>
                  <a:pt x="5784452" y="919013"/>
                  <a:pt x="5783213" y="921493"/>
                  <a:pt x="5785693" y="926455"/>
                </a:cubicBezTo>
                <a:cubicBezTo>
                  <a:pt x="5788173" y="931416"/>
                  <a:pt x="5790654" y="932656"/>
                  <a:pt x="5793135" y="930175"/>
                </a:cubicBezTo>
                <a:cubicBezTo>
                  <a:pt x="5795615" y="927695"/>
                  <a:pt x="5799335" y="928935"/>
                  <a:pt x="5804297" y="933896"/>
                </a:cubicBezTo>
                <a:cubicBezTo>
                  <a:pt x="5809258" y="938857"/>
                  <a:pt x="5809258" y="941338"/>
                  <a:pt x="5804297" y="941338"/>
                </a:cubicBezTo>
                <a:lnTo>
                  <a:pt x="5804297" y="948779"/>
                </a:lnTo>
                <a:cubicBezTo>
                  <a:pt x="5809258" y="953740"/>
                  <a:pt x="5811738" y="956220"/>
                  <a:pt x="5811738" y="956220"/>
                </a:cubicBezTo>
                <a:lnTo>
                  <a:pt x="5789414" y="956220"/>
                </a:lnTo>
                <a:cubicBezTo>
                  <a:pt x="5784452" y="951259"/>
                  <a:pt x="5779492" y="950020"/>
                  <a:pt x="5774531" y="952500"/>
                </a:cubicBezTo>
                <a:cubicBezTo>
                  <a:pt x="5769570" y="954980"/>
                  <a:pt x="5767090" y="958700"/>
                  <a:pt x="5767090" y="963662"/>
                </a:cubicBezTo>
                <a:lnTo>
                  <a:pt x="5759648" y="963662"/>
                </a:lnTo>
                <a:lnTo>
                  <a:pt x="5759648" y="978545"/>
                </a:lnTo>
                <a:cubicBezTo>
                  <a:pt x="5769570" y="983506"/>
                  <a:pt x="5772051" y="990947"/>
                  <a:pt x="5767090" y="1000869"/>
                </a:cubicBezTo>
                <a:lnTo>
                  <a:pt x="5767090" y="1008310"/>
                </a:lnTo>
                <a:lnTo>
                  <a:pt x="5767090" y="1015752"/>
                </a:lnTo>
                <a:lnTo>
                  <a:pt x="5759648" y="1015752"/>
                </a:lnTo>
                <a:cubicBezTo>
                  <a:pt x="5749727" y="1010790"/>
                  <a:pt x="5747245" y="1005830"/>
                  <a:pt x="5752207" y="1000869"/>
                </a:cubicBezTo>
                <a:cubicBezTo>
                  <a:pt x="5757168" y="995907"/>
                  <a:pt x="5759648" y="993427"/>
                  <a:pt x="5759648" y="993427"/>
                </a:cubicBezTo>
                <a:lnTo>
                  <a:pt x="5752207" y="993427"/>
                </a:lnTo>
                <a:lnTo>
                  <a:pt x="5722441" y="993427"/>
                </a:lnTo>
                <a:lnTo>
                  <a:pt x="5707558" y="993427"/>
                </a:lnTo>
                <a:lnTo>
                  <a:pt x="5715000" y="978545"/>
                </a:lnTo>
                <a:lnTo>
                  <a:pt x="5700117" y="963662"/>
                </a:lnTo>
                <a:cubicBezTo>
                  <a:pt x="5690195" y="958700"/>
                  <a:pt x="5682754" y="957461"/>
                  <a:pt x="5677793" y="959941"/>
                </a:cubicBezTo>
                <a:cubicBezTo>
                  <a:pt x="5672831" y="962421"/>
                  <a:pt x="5669111" y="962421"/>
                  <a:pt x="5666631" y="959941"/>
                </a:cubicBezTo>
                <a:cubicBezTo>
                  <a:pt x="5664151" y="957461"/>
                  <a:pt x="5660430" y="956220"/>
                  <a:pt x="5655468" y="956220"/>
                </a:cubicBezTo>
                <a:cubicBezTo>
                  <a:pt x="5655468" y="956220"/>
                  <a:pt x="5654228" y="954980"/>
                  <a:pt x="5651748" y="952500"/>
                </a:cubicBezTo>
                <a:cubicBezTo>
                  <a:pt x="5649268" y="950020"/>
                  <a:pt x="5645547" y="948779"/>
                  <a:pt x="5640586" y="948779"/>
                </a:cubicBezTo>
                <a:lnTo>
                  <a:pt x="5603379" y="933896"/>
                </a:lnTo>
                <a:lnTo>
                  <a:pt x="5588496" y="933896"/>
                </a:lnTo>
                <a:lnTo>
                  <a:pt x="5588496" y="948779"/>
                </a:lnTo>
                <a:lnTo>
                  <a:pt x="5595937" y="956220"/>
                </a:lnTo>
                <a:cubicBezTo>
                  <a:pt x="5600899" y="966142"/>
                  <a:pt x="5603379" y="971103"/>
                  <a:pt x="5603379" y="971103"/>
                </a:cubicBezTo>
                <a:lnTo>
                  <a:pt x="5573613" y="963662"/>
                </a:lnTo>
                <a:cubicBezTo>
                  <a:pt x="5558730" y="958700"/>
                  <a:pt x="5550048" y="956220"/>
                  <a:pt x="5547568" y="956220"/>
                </a:cubicBezTo>
                <a:cubicBezTo>
                  <a:pt x="5545088" y="956220"/>
                  <a:pt x="5540127" y="954980"/>
                  <a:pt x="5532685" y="952500"/>
                </a:cubicBezTo>
                <a:cubicBezTo>
                  <a:pt x="5525244" y="950020"/>
                  <a:pt x="5519043" y="946299"/>
                  <a:pt x="5514082" y="941338"/>
                </a:cubicBezTo>
                <a:lnTo>
                  <a:pt x="5506640" y="941338"/>
                </a:lnTo>
                <a:lnTo>
                  <a:pt x="5484316" y="933896"/>
                </a:lnTo>
                <a:lnTo>
                  <a:pt x="5476875" y="941338"/>
                </a:lnTo>
                <a:lnTo>
                  <a:pt x="5469433" y="933896"/>
                </a:lnTo>
                <a:cubicBezTo>
                  <a:pt x="5459512" y="923975"/>
                  <a:pt x="5449589" y="916533"/>
                  <a:pt x="5439668" y="911572"/>
                </a:cubicBezTo>
                <a:lnTo>
                  <a:pt x="5424785" y="919013"/>
                </a:lnTo>
                <a:cubicBezTo>
                  <a:pt x="5424785" y="919013"/>
                  <a:pt x="5427265" y="919013"/>
                  <a:pt x="5432226" y="919013"/>
                </a:cubicBezTo>
                <a:cubicBezTo>
                  <a:pt x="5437188" y="919013"/>
                  <a:pt x="5442148" y="921493"/>
                  <a:pt x="5447109" y="926455"/>
                </a:cubicBezTo>
                <a:lnTo>
                  <a:pt x="5439668" y="933896"/>
                </a:lnTo>
                <a:lnTo>
                  <a:pt x="5432226" y="926455"/>
                </a:lnTo>
                <a:cubicBezTo>
                  <a:pt x="5432226" y="926455"/>
                  <a:pt x="5429746" y="926455"/>
                  <a:pt x="5424785" y="926455"/>
                </a:cubicBezTo>
                <a:cubicBezTo>
                  <a:pt x="5419824" y="926455"/>
                  <a:pt x="5413623" y="925214"/>
                  <a:pt x="5406181" y="922734"/>
                </a:cubicBezTo>
                <a:cubicBezTo>
                  <a:pt x="5398740" y="920254"/>
                  <a:pt x="5395019" y="916533"/>
                  <a:pt x="5395019" y="911572"/>
                </a:cubicBezTo>
                <a:cubicBezTo>
                  <a:pt x="5395019" y="906611"/>
                  <a:pt x="5392539" y="904131"/>
                  <a:pt x="5387578" y="904131"/>
                </a:cubicBezTo>
                <a:lnTo>
                  <a:pt x="5402461" y="896689"/>
                </a:lnTo>
                <a:lnTo>
                  <a:pt x="5417343" y="889248"/>
                </a:lnTo>
                <a:lnTo>
                  <a:pt x="5424785" y="881806"/>
                </a:lnTo>
                <a:cubicBezTo>
                  <a:pt x="5419824" y="881806"/>
                  <a:pt x="5414863" y="879326"/>
                  <a:pt x="5409902" y="874365"/>
                </a:cubicBezTo>
                <a:cubicBezTo>
                  <a:pt x="5409902" y="874365"/>
                  <a:pt x="5407422" y="874365"/>
                  <a:pt x="5402461" y="874365"/>
                </a:cubicBezTo>
                <a:lnTo>
                  <a:pt x="5387578" y="866923"/>
                </a:lnTo>
                <a:lnTo>
                  <a:pt x="5380136" y="859482"/>
                </a:lnTo>
                <a:cubicBezTo>
                  <a:pt x="5370215" y="859482"/>
                  <a:pt x="5365254" y="858241"/>
                  <a:pt x="5365254" y="855761"/>
                </a:cubicBezTo>
                <a:cubicBezTo>
                  <a:pt x="5365254" y="853281"/>
                  <a:pt x="5360292" y="852041"/>
                  <a:pt x="5350371" y="852041"/>
                </a:cubicBezTo>
                <a:cubicBezTo>
                  <a:pt x="5340449" y="852041"/>
                  <a:pt x="5335488" y="854521"/>
                  <a:pt x="5335488" y="859482"/>
                </a:cubicBezTo>
                <a:cubicBezTo>
                  <a:pt x="5335488" y="859482"/>
                  <a:pt x="5333008" y="859482"/>
                  <a:pt x="5328047" y="859482"/>
                </a:cubicBezTo>
                <a:cubicBezTo>
                  <a:pt x="5328047" y="859482"/>
                  <a:pt x="5328047" y="857002"/>
                  <a:pt x="5328047" y="852041"/>
                </a:cubicBezTo>
                <a:cubicBezTo>
                  <a:pt x="5323085" y="852041"/>
                  <a:pt x="5320605" y="852041"/>
                  <a:pt x="5320605" y="852041"/>
                </a:cubicBezTo>
                <a:cubicBezTo>
                  <a:pt x="5315644" y="852041"/>
                  <a:pt x="5314404" y="853281"/>
                  <a:pt x="5316885" y="855761"/>
                </a:cubicBezTo>
                <a:cubicBezTo>
                  <a:pt x="5319365" y="858241"/>
                  <a:pt x="5318125" y="859482"/>
                  <a:pt x="5313164" y="859482"/>
                </a:cubicBezTo>
                <a:lnTo>
                  <a:pt x="5283398" y="866923"/>
                </a:lnTo>
                <a:cubicBezTo>
                  <a:pt x="5283398" y="866923"/>
                  <a:pt x="5283398" y="869404"/>
                  <a:pt x="5283398" y="874365"/>
                </a:cubicBezTo>
                <a:lnTo>
                  <a:pt x="5290840" y="881806"/>
                </a:lnTo>
                <a:cubicBezTo>
                  <a:pt x="5280918" y="886768"/>
                  <a:pt x="5275957" y="881806"/>
                  <a:pt x="5275957" y="866923"/>
                </a:cubicBezTo>
                <a:cubicBezTo>
                  <a:pt x="5275957" y="861962"/>
                  <a:pt x="5272236" y="859482"/>
                  <a:pt x="5264795" y="859482"/>
                </a:cubicBezTo>
                <a:cubicBezTo>
                  <a:pt x="5257353" y="859482"/>
                  <a:pt x="5251152" y="858241"/>
                  <a:pt x="5246191" y="855761"/>
                </a:cubicBezTo>
                <a:cubicBezTo>
                  <a:pt x="5241230" y="853281"/>
                  <a:pt x="5238750" y="850800"/>
                  <a:pt x="5238750" y="848320"/>
                </a:cubicBezTo>
                <a:cubicBezTo>
                  <a:pt x="5238750" y="845840"/>
                  <a:pt x="5236270" y="845840"/>
                  <a:pt x="5231308" y="848320"/>
                </a:cubicBezTo>
                <a:cubicBezTo>
                  <a:pt x="5226347" y="850800"/>
                  <a:pt x="5222626" y="853281"/>
                  <a:pt x="5220146" y="855761"/>
                </a:cubicBezTo>
                <a:cubicBezTo>
                  <a:pt x="5217666" y="858241"/>
                  <a:pt x="5216426" y="859482"/>
                  <a:pt x="5216426" y="859482"/>
                </a:cubicBezTo>
                <a:lnTo>
                  <a:pt x="5186660" y="844599"/>
                </a:lnTo>
                <a:cubicBezTo>
                  <a:pt x="5161856" y="839638"/>
                  <a:pt x="5148212" y="839638"/>
                  <a:pt x="5145732" y="844599"/>
                </a:cubicBezTo>
                <a:cubicBezTo>
                  <a:pt x="5143252" y="849561"/>
                  <a:pt x="5142011" y="852041"/>
                  <a:pt x="5142011" y="852041"/>
                </a:cubicBezTo>
                <a:cubicBezTo>
                  <a:pt x="5142011" y="852041"/>
                  <a:pt x="5144492" y="852041"/>
                  <a:pt x="5149453" y="852041"/>
                </a:cubicBezTo>
                <a:cubicBezTo>
                  <a:pt x="5154414" y="852041"/>
                  <a:pt x="5154414" y="854521"/>
                  <a:pt x="5149453" y="859482"/>
                </a:cubicBezTo>
                <a:cubicBezTo>
                  <a:pt x="5149453" y="864443"/>
                  <a:pt x="5146973" y="864443"/>
                  <a:pt x="5142011" y="859482"/>
                </a:cubicBezTo>
                <a:cubicBezTo>
                  <a:pt x="5142011" y="859482"/>
                  <a:pt x="5143252" y="860723"/>
                  <a:pt x="5145732" y="863203"/>
                </a:cubicBezTo>
                <a:cubicBezTo>
                  <a:pt x="5148212" y="865683"/>
                  <a:pt x="5149453" y="866923"/>
                  <a:pt x="5149453" y="866923"/>
                </a:cubicBezTo>
                <a:cubicBezTo>
                  <a:pt x="5149453" y="866923"/>
                  <a:pt x="5151933" y="866923"/>
                  <a:pt x="5156894" y="866923"/>
                </a:cubicBezTo>
                <a:lnTo>
                  <a:pt x="5164336" y="866923"/>
                </a:lnTo>
                <a:cubicBezTo>
                  <a:pt x="5169297" y="861962"/>
                  <a:pt x="5171777" y="859482"/>
                  <a:pt x="5171777" y="859482"/>
                </a:cubicBezTo>
                <a:cubicBezTo>
                  <a:pt x="5176738" y="864443"/>
                  <a:pt x="5180459" y="866923"/>
                  <a:pt x="5182939" y="866923"/>
                </a:cubicBezTo>
                <a:cubicBezTo>
                  <a:pt x="5185419" y="866923"/>
                  <a:pt x="5189140" y="866923"/>
                  <a:pt x="5194101" y="866923"/>
                </a:cubicBezTo>
                <a:lnTo>
                  <a:pt x="5223867" y="874365"/>
                </a:lnTo>
                <a:cubicBezTo>
                  <a:pt x="5228828" y="874365"/>
                  <a:pt x="5231308" y="876845"/>
                  <a:pt x="5231308" y="881806"/>
                </a:cubicBezTo>
                <a:cubicBezTo>
                  <a:pt x="5231308" y="881806"/>
                  <a:pt x="5230068" y="881806"/>
                  <a:pt x="5227588" y="881806"/>
                </a:cubicBezTo>
                <a:cubicBezTo>
                  <a:pt x="5225108" y="881806"/>
                  <a:pt x="5221387" y="881806"/>
                  <a:pt x="5216426" y="881806"/>
                </a:cubicBezTo>
                <a:lnTo>
                  <a:pt x="5208984" y="889248"/>
                </a:lnTo>
                <a:cubicBezTo>
                  <a:pt x="5213945" y="889248"/>
                  <a:pt x="5216426" y="889248"/>
                  <a:pt x="5216426" y="889248"/>
                </a:cubicBezTo>
                <a:cubicBezTo>
                  <a:pt x="5216426" y="889248"/>
                  <a:pt x="5218906" y="889248"/>
                  <a:pt x="5223867" y="889248"/>
                </a:cubicBezTo>
                <a:lnTo>
                  <a:pt x="5231308" y="889248"/>
                </a:lnTo>
                <a:cubicBezTo>
                  <a:pt x="5226347" y="894209"/>
                  <a:pt x="5225108" y="897930"/>
                  <a:pt x="5227588" y="900410"/>
                </a:cubicBezTo>
                <a:cubicBezTo>
                  <a:pt x="5230068" y="902890"/>
                  <a:pt x="5231308" y="904131"/>
                  <a:pt x="5231308" y="904131"/>
                </a:cubicBezTo>
                <a:cubicBezTo>
                  <a:pt x="5236270" y="909092"/>
                  <a:pt x="5237509" y="912813"/>
                  <a:pt x="5235029" y="915293"/>
                </a:cubicBezTo>
                <a:cubicBezTo>
                  <a:pt x="5232549" y="917773"/>
                  <a:pt x="5228828" y="919013"/>
                  <a:pt x="5223867" y="919013"/>
                </a:cubicBezTo>
                <a:lnTo>
                  <a:pt x="5208984" y="919013"/>
                </a:lnTo>
                <a:cubicBezTo>
                  <a:pt x="5199063" y="923975"/>
                  <a:pt x="5194101" y="921493"/>
                  <a:pt x="5194101" y="911572"/>
                </a:cubicBezTo>
                <a:cubicBezTo>
                  <a:pt x="5194101" y="911572"/>
                  <a:pt x="5196581" y="911572"/>
                  <a:pt x="5201543" y="911572"/>
                </a:cubicBezTo>
                <a:cubicBezTo>
                  <a:pt x="5201543" y="911572"/>
                  <a:pt x="5204023" y="911572"/>
                  <a:pt x="5208984" y="911572"/>
                </a:cubicBezTo>
                <a:lnTo>
                  <a:pt x="5201543" y="904131"/>
                </a:lnTo>
                <a:cubicBezTo>
                  <a:pt x="5196581" y="904131"/>
                  <a:pt x="5192861" y="901650"/>
                  <a:pt x="5190381" y="896689"/>
                </a:cubicBezTo>
                <a:cubicBezTo>
                  <a:pt x="5187901" y="891728"/>
                  <a:pt x="5185419" y="886768"/>
                  <a:pt x="5182939" y="881806"/>
                </a:cubicBezTo>
                <a:cubicBezTo>
                  <a:pt x="5180459" y="876845"/>
                  <a:pt x="5171777" y="876845"/>
                  <a:pt x="5156894" y="881806"/>
                </a:cubicBezTo>
                <a:cubicBezTo>
                  <a:pt x="5142011" y="886768"/>
                  <a:pt x="5134570" y="886768"/>
                  <a:pt x="5134570" y="881806"/>
                </a:cubicBezTo>
                <a:lnTo>
                  <a:pt x="5134570" y="889248"/>
                </a:lnTo>
                <a:cubicBezTo>
                  <a:pt x="5134570" y="889248"/>
                  <a:pt x="5129609" y="889248"/>
                  <a:pt x="5119687" y="889248"/>
                </a:cubicBezTo>
                <a:cubicBezTo>
                  <a:pt x="5109766" y="889248"/>
                  <a:pt x="5097363" y="889248"/>
                  <a:pt x="5082480" y="889248"/>
                </a:cubicBezTo>
                <a:lnTo>
                  <a:pt x="5052715" y="889248"/>
                </a:lnTo>
                <a:lnTo>
                  <a:pt x="5045273" y="889248"/>
                </a:lnTo>
                <a:lnTo>
                  <a:pt x="5037832" y="889248"/>
                </a:lnTo>
                <a:cubicBezTo>
                  <a:pt x="5037832" y="894209"/>
                  <a:pt x="5035352" y="896689"/>
                  <a:pt x="5030390" y="896689"/>
                </a:cubicBezTo>
                <a:cubicBezTo>
                  <a:pt x="5025429" y="896689"/>
                  <a:pt x="5020469" y="896689"/>
                  <a:pt x="5015508" y="896689"/>
                </a:cubicBezTo>
                <a:cubicBezTo>
                  <a:pt x="5010546" y="896689"/>
                  <a:pt x="5008066" y="896689"/>
                  <a:pt x="5008066" y="896689"/>
                </a:cubicBezTo>
                <a:cubicBezTo>
                  <a:pt x="5003105" y="886768"/>
                  <a:pt x="4998145" y="886768"/>
                  <a:pt x="4993183" y="896689"/>
                </a:cubicBezTo>
                <a:lnTo>
                  <a:pt x="5000625" y="904131"/>
                </a:lnTo>
                <a:lnTo>
                  <a:pt x="5000625" y="911572"/>
                </a:lnTo>
                <a:cubicBezTo>
                  <a:pt x="4995663" y="911572"/>
                  <a:pt x="4990703" y="909092"/>
                  <a:pt x="4985742" y="904131"/>
                </a:cubicBezTo>
                <a:lnTo>
                  <a:pt x="4970859" y="904131"/>
                </a:lnTo>
                <a:cubicBezTo>
                  <a:pt x="4970859" y="909092"/>
                  <a:pt x="4969618" y="911572"/>
                  <a:pt x="4967138" y="911572"/>
                </a:cubicBezTo>
                <a:cubicBezTo>
                  <a:pt x="4964658" y="911572"/>
                  <a:pt x="4962177" y="910331"/>
                  <a:pt x="4959697" y="907851"/>
                </a:cubicBezTo>
                <a:cubicBezTo>
                  <a:pt x="4957217" y="905371"/>
                  <a:pt x="4953496" y="906611"/>
                  <a:pt x="4948535" y="911572"/>
                </a:cubicBezTo>
                <a:cubicBezTo>
                  <a:pt x="4943574" y="916533"/>
                  <a:pt x="4936132" y="916533"/>
                  <a:pt x="4926211" y="911572"/>
                </a:cubicBezTo>
                <a:lnTo>
                  <a:pt x="4918769" y="911572"/>
                </a:lnTo>
                <a:cubicBezTo>
                  <a:pt x="4918769" y="911572"/>
                  <a:pt x="4916289" y="911572"/>
                  <a:pt x="4911328" y="911572"/>
                </a:cubicBezTo>
                <a:cubicBezTo>
                  <a:pt x="4906367" y="911572"/>
                  <a:pt x="4903886" y="911572"/>
                  <a:pt x="4903886" y="911572"/>
                </a:cubicBezTo>
                <a:cubicBezTo>
                  <a:pt x="4893965" y="916533"/>
                  <a:pt x="4889004" y="919013"/>
                  <a:pt x="4889004" y="919013"/>
                </a:cubicBezTo>
                <a:cubicBezTo>
                  <a:pt x="4889004" y="928935"/>
                  <a:pt x="4893965" y="936376"/>
                  <a:pt x="4903886" y="941338"/>
                </a:cubicBezTo>
                <a:cubicBezTo>
                  <a:pt x="4903886" y="941338"/>
                  <a:pt x="4906367" y="946299"/>
                  <a:pt x="4911328" y="956220"/>
                </a:cubicBezTo>
                <a:lnTo>
                  <a:pt x="4918769" y="963662"/>
                </a:lnTo>
                <a:cubicBezTo>
                  <a:pt x="4918769" y="958700"/>
                  <a:pt x="4917529" y="956220"/>
                  <a:pt x="4915049" y="956220"/>
                </a:cubicBezTo>
                <a:cubicBezTo>
                  <a:pt x="4912568" y="956220"/>
                  <a:pt x="4912568" y="953740"/>
                  <a:pt x="4915049" y="948779"/>
                </a:cubicBezTo>
                <a:cubicBezTo>
                  <a:pt x="4917529" y="943818"/>
                  <a:pt x="4917529" y="940097"/>
                  <a:pt x="4915049" y="937617"/>
                </a:cubicBezTo>
                <a:cubicBezTo>
                  <a:pt x="4912568" y="935137"/>
                  <a:pt x="4911328" y="931416"/>
                  <a:pt x="4911328" y="926455"/>
                </a:cubicBezTo>
                <a:lnTo>
                  <a:pt x="4926211" y="926455"/>
                </a:lnTo>
                <a:cubicBezTo>
                  <a:pt x="4926211" y="931416"/>
                  <a:pt x="4926211" y="936376"/>
                  <a:pt x="4926211" y="941338"/>
                </a:cubicBezTo>
                <a:lnTo>
                  <a:pt x="4926211" y="948779"/>
                </a:lnTo>
                <a:cubicBezTo>
                  <a:pt x="4931172" y="948779"/>
                  <a:pt x="4933652" y="947538"/>
                  <a:pt x="4933652" y="945058"/>
                </a:cubicBezTo>
                <a:cubicBezTo>
                  <a:pt x="4933652" y="942578"/>
                  <a:pt x="4933652" y="941338"/>
                  <a:pt x="4933652" y="941338"/>
                </a:cubicBezTo>
                <a:cubicBezTo>
                  <a:pt x="4933652" y="936376"/>
                  <a:pt x="4934893" y="932656"/>
                  <a:pt x="4937373" y="930175"/>
                </a:cubicBezTo>
                <a:cubicBezTo>
                  <a:pt x="4939853" y="927695"/>
                  <a:pt x="4941093" y="926455"/>
                  <a:pt x="4941093" y="926455"/>
                </a:cubicBezTo>
                <a:lnTo>
                  <a:pt x="4985742" y="933896"/>
                </a:lnTo>
                <a:lnTo>
                  <a:pt x="4993183" y="933896"/>
                </a:lnTo>
                <a:lnTo>
                  <a:pt x="5008066" y="933896"/>
                </a:lnTo>
                <a:cubicBezTo>
                  <a:pt x="5008066" y="928935"/>
                  <a:pt x="5008066" y="926455"/>
                  <a:pt x="5008066" y="926455"/>
                </a:cubicBezTo>
                <a:cubicBezTo>
                  <a:pt x="5013027" y="926455"/>
                  <a:pt x="5017988" y="928935"/>
                  <a:pt x="5022949" y="933896"/>
                </a:cubicBezTo>
                <a:cubicBezTo>
                  <a:pt x="5022949" y="938857"/>
                  <a:pt x="5024190" y="941338"/>
                  <a:pt x="5026670" y="941338"/>
                </a:cubicBezTo>
                <a:cubicBezTo>
                  <a:pt x="5029150" y="941338"/>
                  <a:pt x="5031631" y="941338"/>
                  <a:pt x="5034111" y="941338"/>
                </a:cubicBezTo>
                <a:cubicBezTo>
                  <a:pt x="5036591" y="941338"/>
                  <a:pt x="5037832" y="941338"/>
                  <a:pt x="5037832" y="941338"/>
                </a:cubicBezTo>
                <a:lnTo>
                  <a:pt x="5045273" y="941338"/>
                </a:lnTo>
                <a:cubicBezTo>
                  <a:pt x="5060156" y="941338"/>
                  <a:pt x="5067597" y="936376"/>
                  <a:pt x="5067597" y="926455"/>
                </a:cubicBezTo>
                <a:cubicBezTo>
                  <a:pt x="5067597" y="926455"/>
                  <a:pt x="5070077" y="923975"/>
                  <a:pt x="5075039" y="919013"/>
                </a:cubicBezTo>
                <a:cubicBezTo>
                  <a:pt x="5075039" y="919013"/>
                  <a:pt x="5077519" y="921493"/>
                  <a:pt x="5082480" y="926455"/>
                </a:cubicBezTo>
                <a:cubicBezTo>
                  <a:pt x="5087442" y="931416"/>
                  <a:pt x="5091162" y="933896"/>
                  <a:pt x="5093642" y="933896"/>
                </a:cubicBezTo>
                <a:cubicBezTo>
                  <a:pt x="5096122" y="933896"/>
                  <a:pt x="5102324" y="933896"/>
                  <a:pt x="5112246" y="933896"/>
                </a:cubicBezTo>
                <a:cubicBezTo>
                  <a:pt x="5127129" y="933896"/>
                  <a:pt x="5134570" y="933896"/>
                  <a:pt x="5134570" y="933896"/>
                </a:cubicBezTo>
                <a:cubicBezTo>
                  <a:pt x="5139531" y="928935"/>
                  <a:pt x="5143252" y="927695"/>
                  <a:pt x="5145732" y="930175"/>
                </a:cubicBezTo>
                <a:cubicBezTo>
                  <a:pt x="5148212" y="932656"/>
                  <a:pt x="5149453" y="936376"/>
                  <a:pt x="5149453" y="941338"/>
                </a:cubicBezTo>
                <a:cubicBezTo>
                  <a:pt x="5149453" y="946299"/>
                  <a:pt x="5150693" y="948779"/>
                  <a:pt x="5153174" y="948779"/>
                </a:cubicBezTo>
                <a:cubicBezTo>
                  <a:pt x="5155654" y="948779"/>
                  <a:pt x="5156894" y="946299"/>
                  <a:pt x="5156894" y="941338"/>
                </a:cubicBezTo>
                <a:cubicBezTo>
                  <a:pt x="5156894" y="936376"/>
                  <a:pt x="5158135" y="933896"/>
                  <a:pt x="5160615" y="933896"/>
                </a:cubicBezTo>
                <a:cubicBezTo>
                  <a:pt x="5163095" y="933896"/>
                  <a:pt x="5166816" y="933896"/>
                  <a:pt x="5171777" y="933896"/>
                </a:cubicBezTo>
                <a:lnTo>
                  <a:pt x="5179218" y="933896"/>
                </a:lnTo>
                <a:cubicBezTo>
                  <a:pt x="5184180" y="933896"/>
                  <a:pt x="5187901" y="932656"/>
                  <a:pt x="5190381" y="930175"/>
                </a:cubicBezTo>
                <a:cubicBezTo>
                  <a:pt x="5192861" y="927695"/>
                  <a:pt x="5195342" y="927695"/>
                  <a:pt x="5197822" y="930175"/>
                </a:cubicBezTo>
                <a:cubicBezTo>
                  <a:pt x="5200302" y="932656"/>
                  <a:pt x="5202783" y="932656"/>
                  <a:pt x="5205263" y="930175"/>
                </a:cubicBezTo>
                <a:cubicBezTo>
                  <a:pt x="5207743" y="927695"/>
                  <a:pt x="5211464" y="926455"/>
                  <a:pt x="5216426" y="926455"/>
                </a:cubicBezTo>
                <a:lnTo>
                  <a:pt x="5231308" y="933896"/>
                </a:lnTo>
                <a:lnTo>
                  <a:pt x="5238750" y="933896"/>
                </a:lnTo>
                <a:cubicBezTo>
                  <a:pt x="5243711" y="933896"/>
                  <a:pt x="5248671" y="935137"/>
                  <a:pt x="5253633" y="937617"/>
                </a:cubicBezTo>
                <a:cubicBezTo>
                  <a:pt x="5258594" y="940097"/>
                  <a:pt x="5263554" y="941338"/>
                  <a:pt x="5268515" y="941338"/>
                </a:cubicBezTo>
                <a:lnTo>
                  <a:pt x="5275957" y="948779"/>
                </a:lnTo>
                <a:lnTo>
                  <a:pt x="5268515" y="948779"/>
                </a:lnTo>
                <a:cubicBezTo>
                  <a:pt x="5248671" y="948779"/>
                  <a:pt x="5241230" y="951259"/>
                  <a:pt x="5246191" y="956220"/>
                </a:cubicBezTo>
                <a:cubicBezTo>
                  <a:pt x="5251152" y="956220"/>
                  <a:pt x="5254873" y="957461"/>
                  <a:pt x="5257353" y="959941"/>
                </a:cubicBezTo>
                <a:cubicBezTo>
                  <a:pt x="5259833" y="962421"/>
                  <a:pt x="5261074" y="961182"/>
                  <a:pt x="5261074" y="956220"/>
                </a:cubicBezTo>
                <a:lnTo>
                  <a:pt x="5268515" y="971103"/>
                </a:lnTo>
                <a:lnTo>
                  <a:pt x="5261074" y="978545"/>
                </a:lnTo>
                <a:cubicBezTo>
                  <a:pt x="5261074" y="978545"/>
                  <a:pt x="5262315" y="978545"/>
                  <a:pt x="5264795" y="978545"/>
                </a:cubicBezTo>
                <a:cubicBezTo>
                  <a:pt x="5267275" y="978545"/>
                  <a:pt x="5269756" y="977304"/>
                  <a:pt x="5272236" y="974824"/>
                </a:cubicBezTo>
                <a:cubicBezTo>
                  <a:pt x="5274716" y="972344"/>
                  <a:pt x="5277197" y="971103"/>
                  <a:pt x="5279677" y="971103"/>
                </a:cubicBezTo>
                <a:cubicBezTo>
                  <a:pt x="5282158" y="971103"/>
                  <a:pt x="5283398" y="973583"/>
                  <a:pt x="5283398" y="978545"/>
                </a:cubicBezTo>
                <a:lnTo>
                  <a:pt x="5290840" y="978545"/>
                </a:lnTo>
                <a:cubicBezTo>
                  <a:pt x="5290840" y="978545"/>
                  <a:pt x="5288359" y="976064"/>
                  <a:pt x="5283398" y="971103"/>
                </a:cubicBezTo>
                <a:cubicBezTo>
                  <a:pt x="5278437" y="966142"/>
                  <a:pt x="5278437" y="961182"/>
                  <a:pt x="5283398" y="956220"/>
                </a:cubicBezTo>
                <a:lnTo>
                  <a:pt x="5283398" y="941338"/>
                </a:lnTo>
                <a:lnTo>
                  <a:pt x="5290840" y="933896"/>
                </a:lnTo>
                <a:cubicBezTo>
                  <a:pt x="5300761" y="933896"/>
                  <a:pt x="5306963" y="935137"/>
                  <a:pt x="5309443" y="937617"/>
                </a:cubicBezTo>
                <a:cubicBezTo>
                  <a:pt x="5311923" y="940097"/>
                  <a:pt x="5313164" y="942578"/>
                  <a:pt x="5313164" y="945058"/>
                </a:cubicBezTo>
                <a:cubicBezTo>
                  <a:pt x="5313164" y="947538"/>
                  <a:pt x="5310684" y="946299"/>
                  <a:pt x="5305722" y="941338"/>
                </a:cubicBezTo>
                <a:lnTo>
                  <a:pt x="5298281" y="956220"/>
                </a:lnTo>
                <a:lnTo>
                  <a:pt x="5298281" y="971103"/>
                </a:lnTo>
                <a:cubicBezTo>
                  <a:pt x="5298281" y="971103"/>
                  <a:pt x="5299522" y="971103"/>
                  <a:pt x="5302002" y="971103"/>
                </a:cubicBezTo>
                <a:cubicBezTo>
                  <a:pt x="5304482" y="971103"/>
                  <a:pt x="5308202" y="973583"/>
                  <a:pt x="5313164" y="978545"/>
                </a:cubicBezTo>
                <a:cubicBezTo>
                  <a:pt x="5318125" y="978545"/>
                  <a:pt x="5318125" y="981025"/>
                  <a:pt x="5313164" y="985986"/>
                </a:cubicBezTo>
                <a:lnTo>
                  <a:pt x="5320605" y="985986"/>
                </a:lnTo>
                <a:cubicBezTo>
                  <a:pt x="5330527" y="985986"/>
                  <a:pt x="5335488" y="985986"/>
                  <a:pt x="5335488" y="985986"/>
                </a:cubicBezTo>
                <a:lnTo>
                  <a:pt x="5342929" y="985986"/>
                </a:lnTo>
                <a:cubicBezTo>
                  <a:pt x="5345410" y="985986"/>
                  <a:pt x="5347270" y="985986"/>
                  <a:pt x="5348510" y="985986"/>
                </a:cubicBezTo>
                <a:lnTo>
                  <a:pt x="5350371" y="985986"/>
                </a:lnTo>
                <a:lnTo>
                  <a:pt x="5365254" y="985986"/>
                </a:lnTo>
                <a:cubicBezTo>
                  <a:pt x="5365254" y="985986"/>
                  <a:pt x="5370215" y="985986"/>
                  <a:pt x="5380136" y="985986"/>
                </a:cubicBezTo>
                <a:lnTo>
                  <a:pt x="5395019" y="985986"/>
                </a:lnTo>
                <a:cubicBezTo>
                  <a:pt x="5390058" y="990947"/>
                  <a:pt x="5390058" y="993427"/>
                  <a:pt x="5395019" y="993427"/>
                </a:cubicBezTo>
                <a:cubicBezTo>
                  <a:pt x="5395019" y="998389"/>
                  <a:pt x="5392539" y="1000869"/>
                  <a:pt x="5387578" y="1000869"/>
                </a:cubicBezTo>
                <a:lnTo>
                  <a:pt x="5387578" y="1008310"/>
                </a:lnTo>
                <a:cubicBezTo>
                  <a:pt x="5392539" y="1008310"/>
                  <a:pt x="5395019" y="1008310"/>
                  <a:pt x="5395019" y="1008310"/>
                </a:cubicBezTo>
                <a:cubicBezTo>
                  <a:pt x="5395019" y="1003349"/>
                  <a:pt x="5399981" y="1000869"/>
                  <a:pt x="5409902" y="1000869"/>
                </a:cubicBezTo>
                <a:cubicBezTo>
                  <a:pt x="5414863" y="1000869"/>
                  <a:pt x="5419824" y="1000869"/>
                  <a:pt x="5424785" y="1000869"/>
                </a:cubicBezTo>
                <a:lnTo>
                  <a:pt x="5417343" y="993427"/>
                </a:lnTo>
                <a:cubicBezTo>
                  <a:pt x="5422305" y="983506"/>
                  <a:pt x="5432226" y="976064"/>
                  <a:pt x="5447109" y="971103"/>
                </a:cubicBezTo>
                <a:cubicBezTo>
                  <a:pt x="5447109" y="976064"/>
                  <a:pt x="5454551" y="983506"/>
                  <a:pt x="5469433" y="993427"/>
                </a:cubicBezTo>
                <a:lnTo>
                  <a:pt x="5491758" y="1008310"/>
                </a:lnTo>
                <a:cubicBezTo>
                  <a:pt x="5501679" y="1013272"/>
                  <a:pt x="5509120" y="1010790"/>
                  <a:pt x="5514082" y="1000869"/>
                </a:cubicBezTo>
                <a:cubicBezTo>
                  <a:pt x="5524003" y="995907"/>
                  <a:pt x="5528965" y="998389"/>
                  <a:pt x="5528965" y="1008310"/>
                </a:cubicBezTo>
                <a:cubicBezTo>
                  <a:pt x="5528965" y="1028154"/>
                  <a:pt x="5536406" y="1035596"/>
                  <a:pt x="5551289" y="1030634"/>
                </a:cubicBezTo>
                <a:cubicBezTo>
                  <a:pt x="5556250" y="1025673"/>
                  <a:pt x="5559971" y="1024434"/>
                  <a:pt x="5562451" y="1026914"/>
                </a:cubicBezTo>
                <a:cubicBezTo>
                  <a:pt x="5564931" y="1029394"/>
                  <a:pt x="5579814" y="1033114"/>
                  <a:pt x="5607099" y="1038076"/>
                </a:cubicBezTo>
                <a:cubicBezTo>
                  <a:pt x="5634385" y="1043037"/>
                  <a:pt x="5651748" y="1045517"/>
                  <a:pt x="5659189" y="1045517"/>
                </a:cubicBezTo>
                <a:cubicBezTo>
                  <a:pt x="5666631" y="1045517"/>
                  <a:pt x="5675313" y="1047997"/>
                  <a:pt x="5685234" y="1052959"/>
                </a:cubicBezTo>
                <a:cubicBezTo>
                  <a:pt x="5705078" y="1062880"/>
                  <a:pt x="5717480" y="1062880"/>
                  <a:pt x="5722441" y="1052959"/>
                </a:cubicBezTo>
                <a:cubicBezTo>
                  <a:pt x="5727402" y="1047997"/>
                  <a:pt x="5731123" y="1046758"/>
                  <a:pt x="5733603" y="1049238"/>
                </a:cubicBezTo>
                <a:cubicBezTo>
                  <a:pt x="5736083" y="1051718"/>
                  <a:pt x="5734844" y="1052959"/>
                  <a:pt x="5729883" y="1052959"/>
                </a:cubicBezTo>
                <a:lnTo>
                  <a:pt x="5729883" y="1060400"/>
                </a:lnTo>
                <a:cubicBezTo>
                  <a:pt x="5734844" y="1060400"/>
                  <a:pt x="5738565" y="1060400"/>
                  <a:pt x="5741045" y="1060400"/>
                </a:cubicBezTo>
                <a:cubicBezTo>
                  <a:pt x="5743525" y="1060400"/>
                  <a:pt x="5744765" y="1057920"/>
                  <a:pt x="5744765" y="1052959"/>
                </a:cubicBezTo>
                <a:lnTo>
                  <a:pt x="5752207" y="1052959"/>
                </a:lnTo>
                <a:lnTo>
                  <a:pt x="5767090" y="1052959"/>
                </a:lnTo>
                <a:lnTo>
                  <a:pt x="5767090" y="1060400"/>
                </a:lnTo>
                <a:cubicBezTo>
                  <a:pt x="5762128" y="1060400"/>
                  <a:pt x="5757168" y="1060400"/>
                  <a:pt x="5752207" y="1060400"/>
                </a:cubicBezTo>
                <a:lnTo>
                  <a:pt x="5752207" y="1067841"/>
                </a:lnTo>
                <a:cubicBezTo>
                  <a:pt x="5752207" y="1067841"/>
                  <a:pt x="5754687" y="1069082"/>
                  <a:pt x="5759648" y="1071562"/>
                </a:cubicBezTo>
                <a:cubicBezTo>
                  <a:pt x="5764609" y="1074042"/>
                  <a:pt x="5772051" y="1075283"/>
                  <a:pt x="5781972" y="1075283"/>
                </a:cubicBezTo>
                <a:cubicBezTo>
                  <a:pt x="5791894" y="1075283"/>
                  <a:pt x="5796855" y="1077763"/>
                  <a:pt x="5796855" y="1082724"/>
                </a:cubicBezTo>
                <a:lnTo>
                  <a:pt x="5804297" y="1082724"/>
                </a:lnTo>
                <a:lnTo>
                  <a:pt x="5811738" y="1075283"/>
                </a:lnTo>
                <a:cubicBezTo>
                  <a:pt x="5816699" y="1085204"/>
                  <a:pt x="5821660" y="1092646"/>
                  <a:pt x="5826621" y="1097607"/>
                </a:cubicBezTo>
                <a:lnTo>
                  <a:pt x="5834062" y="1097607"/>
                </a:lnTo>
                <a:lnTo>
                  <a:pt x="5841504" y="1105048"/>
                </a:lnTo>
                <a:cubicBezTo>
                  <a:pt x="5846465" y="1110010"/>
                  <a:pt x="5848945" y="1112490"/>
                  <a:pt x="5848945" y="1112490"/>
                </a:cubicBezTo>
                <a:cubicBezTo>
                  <a:pt x="5848945" y="1112490"/>
                  <a:pt x="5846465" y="1112490"/>
                  <a:pt x="5841504" y="1112490"/>
                </a:cubicBezTo>
                <a:lnTo>
                  <a:pt x="5826621" y="1112490"/>
                </a:lnTo>
                <a:lnTo>
                  <a:pt x="5824760" y="1112490"/>
                </a:lnTo>
                <a:lnTo>
                  <a:pt x="5819179" y="1112490"/>
                </a:lnTo>
                <a:lnTo>
                  <a:pt x="5811738" y="1112490"/>
                </a:lnTo>
                <a:cubicBezTo>
                  <a:pt x="5806777" y="1112490"/>
                  <a:pt x="5803056" y="1112490"/>
                  <a:pt x="5800576" y="1112490"/>
                </a:cubicBezTo>
                <a:cubicBezTo>
                  <a:pt x="5798096" y="1112490"/>
                  <a:pt x="5799335" y="1114970"/>
                  <a:pt x="5804297" y="1119931"/>
                </a:cubicBezTo>
                <a:cubicBezTo>
                  <a:pt x="5809258" y="1124893"/>
                  <a:pt x="5809258" y="1127373"/>
                  <a:pt x="5804297" y="1127373"/>
                </a:cubicBezTo>
                <a:lnTo>
                  <a:pt x="5804297" y="1134814"/>
                </a:lnTo>
                <a:cubicBezTo>
                  <a:pt x="5809258" y="1134814"/>
                  <a:pt x="5812979" y="1136055"/>
                  <a:pt x="5815459" y="1138535"/>
                </a:cubicBezTo>
                <a:cubicBezTo>
                  <a:pt x="5817939" y="1141015"/>
                  <a:pt x="5819179" y="1142256"/>
                  <a:pt x="5819179" y="1142256"/>
                </a:cubicBezTo>
                <a:cubicBezTo>
                  <a:pt x="5819179" y="1147217"/>
                  <a:pt x="5811738" y="1147217"/>
                  <a:pt x="5796855" y="1142256"/>
                </a:cubicBezTo>
                <a:cubicBezTo>
                  <a:pt x="5777011" y="1132334"/>
                  <a:pt x="5767090" y="1132334"/>
                  <a:pt x="5767090" y="1142256"/>
                </a:cubicBezTo>
                <a:lnTo>
                  <a:pt x="5759648" y="1134814"/>
                </a:lnTo>
                <a:cubicBezTo>
                  <a:pt x="5759648" y="1124893"/>
                  <a:pt x="5759648" y="1119931"/>
                  <a:pt x="5759648" y="1119931"/>
                </a:cubicBezTo>
                <a:cubicBezTo>
                  <a:pt x="5754687" y="1119931"/>
                  <a:pt x="5750966" y="1119931"/>
                  <a:pt x="5748486" y="1119931"/>
                </a:cubicBezTo>
                <a:cubicBezTo>
                  <a:pt x="5746006" y="1119931"/>
                  <a:pt x="5744765" y="1119931"/>
                  <a:pt x="5744765" y="1119931"/>
                </a:cubicBezTo>
                <a:lnTo>
                  <a:pt x="5737324" y="1127373"/>
                </a:lnTo>
                <a:cubicBezTo>
                  <a:pt x="5732363" y="1127373"/>
                  <a:pt x="5729883" y="1128613"/>
                  <a:pt x="5729883" y="1131093"/>
                </a:cubicBezTo>
                <a:cubicBezTo>
                  <a:pt x="5729883" y="1133573"/>
                  <a:pt x="5727402" y="1133573"/>
                  <a:pt x="5722441" y="1131093"/>
                </a:cubicBezTo>
                <a:cubicBezTo>
                  <a:pt x="5717480" y="1128613"/>
                  <a:pt x="5712520" y="1127373"/>
                  <a:pt x="5707558" y="1127373"/>
                </a:cubicBezTo>
                <a:lnTo>
                  <a:pt x="5707558" y="1134814"/>
                </a:lnTo>
                <a:cubicBezTo>
                  <a:pt x="5707558" y="1139775"/>
                  <a:pt x="5707558" y="1142256"/>
                  <a:pt x="5707558" y="1142256"/>
                </a:cubicBezTo>
                <a:cubicBezTo>
                  <a:pt x="5692676" y="1132334"/>
                  <a:pt x="5680273" y="1129853"/>
                  <a:pt x="5670351" y="1134814"/>
                </a:cubicBezTo>
                <a:cubicBezTo>
                  <a:pt x="5665390" y="1134814"/>
                  <a:pt x="5662910" y="1137294"/>
                  <a:pt x="5662910" y="1142256"/>
                </a:cubicBezTo>
                <a:lnTo>
                  <a:pt x="5662910" y="1134814"/>
                </a:lnTo>
                <a:cubicBezTo>
                  <a:pt x="5657949" y="1129853"/>
                  <a:pt x="5652988" y="1127373"/>
                  <a:pt x="5648027" y="1127373"/>
                </a:cubicBezTo>
                <a:cubicBezTo>
                  <a:pt x="5588496" y="1117451"/>
                  <a:pt x="5557490" y="1110010"/>
                  <a:pt x="5555010" y="1105048"/>
                </a:cubicBezTo>
                <a:cubicBezTo>
                  <a:pt x="5552529" y="1100087"/>
                  <a:pt x="5550048" y="1098848"/>
                  <a:pt x="5547568" y="1101328"/>
                </a:cubicBezTo>
                <a:cubicBezTo>
                  <a:pt x="5545088" y="1103808"/>
                  <a:pt x="5536406" y="1103808"/>
                  <a:pt x="5521523" y="1101328"/>
                </a:cubicBezTo>
                <a:cubicBezTo>
                  <a:pt x="5506640" y="1098848"/>
                  <a:pt x="5492998" y="1096366"/>
                  <a:pt x="5480595" y="1093886"/>
                </a:cubicBezTo>
                <a:cubicBezTo>
                  <a:pt x="5468193" y="1091406"/>
                  <a:pt x="5459512" y="1095127"/>
                  <a:pt x="5454551" y="1105048"/>
                </a:cubicBezTo>
                <a:lnTo>
                  <a:pt x="5447109" y="1112490"/>
                </a:lnTo>
                <a:lnTo>
                  <a:pt x="5454551" y="1112490"/>
                </a:lnTo>
                <a:cubicBezTo>
                  <a:pt x="5459512" y="1117451"/>
                  <a:pt x="5461992" y="1117451"/>
                  <a:pt x="5461992" y="1112490"/>
                </a:cubicBezTo>
                <a:lnTo>
                  <a:pt x="5476875" y="1112490"/>
                </a:lnTo>
                <a:cubicBezTo>
                  <a:pt x="5476875" y="1112490"/>
                  <a:pt x="5480595" y="1113731"/>
                  <a:pt x="5488037" y="1116211"/>
                </a:cubicBezTo>
                <a:cubicBezTo>
                  <a:pt x="5495478" y="1118691"/>
                  <a:pt x="5499199" y="1119931"/>
                  <a:pt x="5499199" y="1119931"/>
                </a:cubicBezTo>
                <a:cubicBezTo>
                  <a:pt x="5499199" y="1119931"/>
                  <a:pt x="5501679" y="1119931"/>
                  <a:pt x="5506640" y="1119931"/>
                </a:cubicBezTo>
                <a:cubicBezTo>
                  <a:pt x="5506640" y="1124893"/>
                  <a:pt x="5510361" y="1127373"/>
                  <a:pt x="5517802" y="1127373"/>
                </a:cubicBezTo>
                <a:cubicBezTo>
                  <a:pt x="5525244" y="1127373"/>
                  <a:pt x="5528965" y="1126132"/>
                  <a:pt x="5528965" y="1123652"/>
                </a:cubicBezTo>
                <a:cubicBezTo>
                  <a:pt x="5528965" y="1121172"/>
                  <a:pt x="5530205" y="1119931"/>
                  <a:pt x="5532685" y="1119931"/>
                </a:cubicBezTo>
                <a:cubicBezTo>
                  <a:pt x="5535165" y="1119931"/>
                  <a:pt x="5536406" y="1122411"/>
                  <a:pt x="5536406" y="1127373"/>
                </a:cubicBezTo>
                <a:cubicBezTo>
                  <a:pt x="5536406" y="1132334"/>
                  <a:pt x="5538886" y="1133573"/>
                  <a:pt x="5543847" y="1131093"/>
                </a:cubicBezTo>
                <a:cubicBezTo>
                  <a:pt x="5548809" y="1128613"/>
                  <a:pt x="5551289" y="1129853"/>
                  <a:pt x="5551289" y="1134814"/>
                </a:cubicBezTo>
                <a:cubicBezTo>
                  <a:pt x="5551289" y="1139775"/>
                  <a:pt x="5552529" y="1142256"/>
                  <a:pt x="5555010" y="1142256"/>
                </a:cubicBezTo>
                <a:cubicBezTo>
                  <a:pt x="5557490" y="1142256"/>
                  <a:pt x="5566172" y="1142256"/>
                  <a:pt x="5581054" y="1142256"/>
                </a:cubicBezTo>
                <a:cubicBezTo>
                  <a:pt x="5590976" y="1142256"/>
                  <a:pt x="5598417" y="1149697"/>
                  <a:pt x="5603379" y="1164580"/>
                </a:cubicBezTo>
                <a:lnTo>
                  <a:pt x="5595937" y="1172021"/>
                </a:lnTo>
                <a:cubicBezTo>
                  <a:pt x="5595937" y="1172021"/>
                  <a:pt x="5598417" y="1172021"/>
                  <a:pt x="5603379" y="1172021"/>
                </a:cubicBezTo>
                <a:cubicBezTo>
                  <a:pt x="5603379" y="1167060"/>
                  <a:pt x="5603379" y="1164580"/>
                  <a:pt x="5603379" y="1164580"/>
                </a:cubicBezTo>
                <a:cubicBezTo>
                  <a:pt x="5603379" y="1164580"/>
                  <a:pt x="5605859" y="1164580"/>
                  <a:pt x="5610820" y="1164580"/>
                </a:cubicBezTo>
                <a:cubicBezTo>
                  <a:pt x="5610820" y="1159618"/>
                  <a:pt x="5612061" y="1157138"/>
                  <a:pt x="5614541" y="1157138"/>
                </a:cubicBezTo>
                <a:cubicBezTo>
                  <a:pt x="5617021" y="1157138"/>
                  <a:pt x="5620742" y="1157138"/>
                  <a:pt x="5625703" y="1157138"/>
                </a:cubicBezTo>
                <a:cubicBezTo>
                  <a:pt x="5635624" y="1162100"/>
                  <a:pt x="5640586" y="1164580"/>
                  <a:pt x="5640586" y="1164580"/>
                </a:cubicBezTo>
                <a:lnTo>
                  <a:pt x="5625703" y="1164580"/>
                </a:lnTo>
                <a:lnTo>
                  <a:pt x="5640586" y="1179463"/>
                </a:lnTo>
                <a:cubicBezTo>
                  <a:pt x="5645547" y="1184424"/>
                  <a:pt x="5645547" y="1186904"/>
                  <a:pt x="5640586" y="1186904"/>
                </a:cubicBezTo>
                <a:cubicBezTo>
                  <a:pt x="5645547" y="1186904"/>
                  <a:pt x="5648027" y="1191865"/>
                  <a:pt x="5648027" y="1201787"/>
                </a:cubicBezTo>
                <a:cubicBezTo>
                  <a:pt x="5648027" y="1206748"/>
                  <a:pt x="5646786" y="1209228"/>
                  <a:pt x="5644306" y="1209228"/>
                </a:cubicBezTo>
                <a:cubicBezTo>
                  <a:pt x="5641826" y="1209228"/>
                  <a:pt x="5640586" y="1209228"/>
                  <a:pt x="5640586" y="1209228"/>
                </a:cubicBezTo>
                <a:cubicBezTo>
                  <a:pt x="5635624" y="1209228"/>
                  <a:pt x="5631904" y="1210469"/>
                  <a:pt x="5629424" y="1212949"/>
                </a:cubicBezTo>
                <a:cubicBezTo>
                  <a:pt x="5626943" y="1215429"/>
                  <a:pt x="5623223" y="1214189"/>
                  <a:pt x="5618261" y="1209228"/>
                </a:cubicBezTo>
                <a:lnTo>
                  <a:pt x="5610820" y="1201787"/>
                </a:lnTo>
                <a:cubicBezTo>
                  <a:pt x="5605859" y="1201787"/>
                  <a:pt x="5600899" y="1199307"/>
                  <a:pt x="5595937" y="1194345"/>
                </a:cubicBezTo>
                <a:lnTo>
                  <a:pt x="5610820" y="1194345"/>
                </a:lnTo>
                <a:cubicBezTo>
                  <a:pt x="5620742" y="1194345"/>
                  <a:pt x="5625703" y="1191865"/>
                  <a:pt x="5625703" y="1186904"/>
                </a:cubicBezTo>
                <a:cubicBezTo>
                  <a:pt x="5625703" y="1191865"/>
                  <a:pt x="5625703" y="1194345"/>
                  <a:pt x="5625703" y="1194345"/>
                </a:cubicBezTo>
                <a:cubicBezTo>
                  <a:pt x="5625703" y="1194345"/>
                  <a:pt x="5628183" y="1194345"/>
                  <a:pt x="5633144" y="1194345"/>
                </a:cubicBezTo>
                <a:lnTo>
                  <a:pt x="5633144" y="1179463"/>
                </a:lnTo>
                <a:cubicBezTo>
                  <a:pt x="5623223" y="1169541"/>
                  <a:pt x="5618261" y="1169541"/>
                  <a:pt x="5618261" y="1179463"/>
                </a:cubicBezTo>
                <a:cubicBezTo>
                  <a:pt x="5618261" y="1189384"/>
                  <a:pt x="5600899" y="1184424"/>
                  <a:pt x="5566172" y="1164580"/>
                </a:cubicBezTo>
                <a:cubicBezTo>
                  <a:pt x="5551289" y="1154658"/>
                  <a:pt x="5542607" y="1149697"/>
                  <a:pt x="5540127" y="1149697"/>
                </a:cubicBezTo>
                <a:cubicBezTo>
                  <a:pt x="5537647" y="1149697"/>
                  <a:pt x="5536406" y="1148456"/>
                  <a:pt x="5536406" y="1145976"/>
                </a:cubicBezTo>
                <a:cubicBezTo>
                  <a:pt x="5536406" y="1143496"/>
                  <a:pt x="5535165" y="1142256"/>
                  <a:pt x="5532685" y="1142256"/>
                </a:cubicBezTo>
                <a:cubicBezTo>
                  <a:pt x="5530205" y="1142256"/>
                  <a:pt x="5526484" y="1142256"/>
                  <a:pt x="5521523" y="1142256"/>
                </a:cubicBezTo>
                <a:cubicBezTo>
                  <a:pt x="5501679" y="1132334"/>
                  <a:pt x="5484316" y="1129853"/>
                  <a:pt x="5469433" y="1134814"/>
                </a:cubicBezTo>
                <a:cubicBezTo>
                  <a:pt x="5459512" y="1134814"/>
                  <a:pt x="5453310" y="1132334"/>
                  <a:pt x="5450830" y="1127373"/>
                </a:cubicBezTo>
                <a:cubicBezTo>
                  <a:pt x="5448350" y="1122411"/>
                  <a:pt x="5444629" y="1119931"/>
                  <a:pt x="5439668" y="1119931"/>
                </a:cubicBezTo>
                <a:cubicBezTo>
                  <a:pt x="5434706" y="1119931"/>
                  <a:pt x="5429746" y="1119931"/>
                  <a:pt x="5424785" y="1119931"/>
                </a:cubicBezTo>
                <a:lnTo>
                  <a:pt x="5380136" y="1119931"/>
                </a:lnTo>
                <a:lnTo>
                  <a:pt x="5372695" y="1119931"/>
                </a:lnTo>
                <a:lnTo>
                  <a:pt x="5372695" y="1112490"/>
                </a:lnTo>
                <a:lnTo>
                  <a:pt x="5365254" y="1112490"/>
                </a:lnTo>
                <a:cubicBezTo>
                  <a:pt x="5365254" y="1112490"/>
                  <a:pt x="5362774" y="1112490"/>
                  <a:pt x="5357812" y="1112490"/>
                </a:cubicBezTo>
                <a:lnTo>
                  <a:pt x="5365254" y="1134814"/>
                </a:lnTo>
                <a:cubicBezTo>
                  <a:pt x="5365254" y="1134814"/>
                  <a:pt x="5365254" y="1132334"/>
                  <a:pt x="5365254" y="1127373"/>
                </a:cubicBezTo>
                <a:cubicBezTo>
                  <a:pt x="5370215" y="1127373"/>
                  <a:pt x="5371454" y="1128613"/>
                  <a:pt x="5368974" y="1131093"/>
                </a:cubicBezTo>
                <a:cubicBezTo>
                  <a:pt x="5366494" y="1133573"/>
                  <a:pt x="5365254" y="1136055"/>
                  <a:pt x="5365254" y="1138535"/>
                </a:cubicBezTo>
                <a:cubicBezTo>
                  <a:pt x="5365254" y="1141015"/>
                  <a:pt x="5362774" y="1143496"/>
                  <a:pt x="5357812" y="1145976"/>
                </a:cubicBezTo>
                <a:cubicBezTo>
                  <a:pt x="5352851" y="1148456"/>
                  <a:pt x="5351611" y="1152177"/>
                  <a:pt x="5354092" y="1157138"/>
                </a:cubicBezTo>
                <a:cubicBezTo>
                  <a:pt x="5356572" y="1162100"/>
                  <a:pt x="5355332" y="1164580"/>
                  <a:pt x="5350371" y="1164580"/>
                </a:cubicBezTo>
                <a:cubicBezTo>
                  <a:pt x="5345410" y="1164580"/>
                  <a:pt x="5342929" y="1162100"/>
                  <a:pt x="5342929" y="1157138"/>
                </a:cubicBezTo>
                <a:cubicBezTo>
                  <a:pt x="5342929" y="1152177"/>
                  <a:pt x="5337968" y="1147217"/>
                  <a:pt x="5328047" y="1142256"/>
                </a:cubicBezTo>
                <a:cubicBezTo>
                  <a:pt x="5323085" y="1142256"/>
                  <a:pt x="5320605" y="1142256"/>
                  <a:pt x="5320605" y="1142256"/>
                </a:cubicBezTo>
                <a:cubicBezTo>
                  <a:pt x="5320605" y="1142256"/>
                  <a:pt x="5320605" y="1144736"/>
                  <a:pt x="5320605" y="1149697"/>
                </a:cubicBezTo>
                <a:cubicBezTo>
                  <a:pt x="5320605" y="1154658"/>
                  <a:pt x="5318125" y="1157138"/>
                  <a:pt x="5313164" y="1157138"/>
                </a:cubicBezTo>
                <a:cubicBezTo>
                  <a:pt x="5308202" y="1157138"/>
                  <a:pt x="5308202" y="1154658"/>
                  <a:pt x="5313164" y="1149697"/>
                </a:cubicBezTo>
                <a:lnTo>
                  <a:pt x="5290840" y="1149697"/>
                </a:lnTo>
                <a:cubicBezTo>
                  <a:pt x="5285878" y="1149697"/>
                  <a:pt x="5283398" y="1148456"/>
                  <a:pt x="5283398" y="1145976"/>
                </a:cubicBezTo>
                <a:cubicBezTo>
                  <a:pt x="5283398" y="1143496"/>
                  <a:pt x="5280918" y="1142256"/>
                  <a:pt x="5275957" y="1142256"/>
                </a:cubicBezTo>
                <a:lnTo>
                  <a:pt x="5275957" y="1149697"/>
                </a:lnTo>
                <a:lnTo>
                  <a:pt x="5268515" y="1149697"/>
                </a:lnTo>
                <a:lnTo>
                  <a:pt x="5283398" y="1164580"/>
                </a:lnTo>
                <a:cubicBezTo>
                  <a:pt x="5288359" y="1164580"/>
                  <a:pt x="5292080" y="1164580"/>
                  <a:pt x="5294560" y="1164580"/>
                </a:cubicBezTo>
                <a:cubicBezTo>
                  <a:pt x="5297040" y="1164580"/>
                  <a:pt x="5298281" y="1164580"/>
                  <a:pt x="5298281" y="1164580"/>
                </a:cubicBezTo>
                <a:lnTo>
                  <a:pt x="5305722" y="1164580"/>
                </a:lnTo>
                <a:cubicBezTo>
                  <a:pt x="5305722" y="1164580"/>
                  <a:pt x="5308202" y="1164580"/>
                  <a:pt x="5313164" y="1164580"/>
                </a:cubicBezTo>
                <a:cubicBezTo>
                  <a:pt x="5313164" y="1164580"/>
                  <a:pt x="5315644" y="1165820"/>
                  <a:pt x="5320605" y="1168300"/>
                </a:cubicBezTo>
                <a:cubicBezTo>
                  <a:pt x="5325567" y="1170781"/>
                  <a:pt x="5328047" y="1172021"/>
                  <a:pt x="5328047" y="1172021"/>
                </a:cubicBezTo>
                <a:cubicBezTo>
                  <a:pt x="5333008" y="1176982"/>
                  <a:pt x="5337968" y="1179463"/>
                  <a:pt x="5342929" y="1179463"/>
                </a:cubicBezTo>
                <a:cubicBezTo>
                  <a:pt x="5342929" y="1184424"/>
                  <a:pt x="5349130" y="1189384"/>
                  <a:pt x="5361533" y="1194345"/>
                </a:cubicBezTo>
                <a:cubicBezTo>
                  <a:pt x="5373936" y="1199307"/>
                  <a:pt x="5382617" y="1200546"/>
                  <a:pt x="5387578" y="1198066"/>
                </a:cubicBezTo>
                <a:cubicBezTo>
                  <a:pt x="5392539" y="1195586"/>
                  <a:pt x="5396260" y="1194345"/>
                  <a:pt x="5398740" y="1194345"/>
                </a:cubicBezTo>
                <a:cubicBezTo>
                  <a:pt x="5401220" y="1194345"/>
                  <a:pt x="5402461" y="1196825"/>
                  <a:pt x="5402461" y="1201787"/>
                </a:cubicBezTo>
                <a:cubicBezTo>
                  <a:pt x="5402461" y="1201787"/>
                  <a:pt x="5402461" y="1203027"/>
                  <a:pt x="5402461" y="1205507"/>
                </a:cubicBezTo>
                <a:cubicBezTo>
                  <a:pt x="5402461" y="1207988"/>
                  <a:pt x="5404941" y="1209228"/>
                  <a:pt x="5409902" y="1209228"/>
                </a:cubicBezTo>
                <a:cubicBezTo>
                  <a:pt x="5409902" y="1204267"/>
                  <a:pt x="5412382" y="1201787"/>
                  <a:pt x="5417343" y="1201787"/>
                </a:cubicBezTo>
                <a:lnTo>
                  <a:pt x="5417343" y="1209228"/>
                </a:lnTo>
                <a:cubicBezTo>
                  <a:pt x="5422305" y="1209228"/>
                  <a:pt x="5424785" y="1209228"/>
                  <a:pt x="5424785" y="1209228"/>
                </a:cubicBezTo>
                <a:cubicBezTo>
                  <a:pt x="5424785" y="1209228"/>
                  <a:pt x="5427265" y="1209228"/>
                  <a:pt x="5432226" y="1209228"/>
                </a:cubicBezTo>
                <a:lnTo>
                  <a:pt x="5439668" y="1209228"/>
                </a:lnTo>
                <a:cubicBezTo>
                  <a:pt x="5444629" y="1214189"/>
                  <a:pt x="5449589" y="1216670"/>
                  <a:pt x="5454551" y="1216670"/>
                </a:cubicBezTo>
                <a:cubicBezTo>
                  <a:pt x="5459512" y="1216670"/>
                  <a:pt x="5461992" y="1216670"/>
                  <a:pt x="5461992" y="1216670"/>
                </a:cubicBezTo>
                <a:lnTo>
                  <a:pt x="5454551" y="1224111"/>
                </a:lnTo>
                <a:cubicBezTo>
                  <a:pt x="5449589" y="1224111"/>
                  <a:pt x="5444629" y="1221631"/>
                  <a:pt x="5439668" y="1216670"/>
                </a:cubicBezTo>
                <a:lnTo>
                  <a:pt x="5432226" y="1216670"/>
                </a:lnTo>
                <a:cubicBezTo>
                  <a:pt x="5432226" y="1221631"/>
                  <a:pt x="5437188" y="1226591"/>
                  <a:pt x="5447109" y="1231552"/>
                </a:cubicBezTo>
                <a:cubicBezTo>
                  <a:pt x="5457031" y="1236514"/>
                  <a:pt x="5463233" y="1237753"/>
                  <a:pt x="5465713" y="1235273"/>
                </a:cubicBezTo>
                <a:cubicBezTo>
                  <a:pt x="5468193" y="1232793"/>
                  <a:pt x="5471913" y="1231552"/>
                  <a:pt x="5476875" y="1231552"/>
                </a:cubicBezTo>
                <a:lnTo>
                  <a:pt x="5484316" y="1231552"/>
                </a:lnTo>
                <a:cubicBezTo>
                  <a:pt x="5489277" y="1221631"/>
                  <a:pt x="5496719" y="1221631"/>
                  <a:pt x="5506640" y="1231552"/>
                </a:cubicBezTo>
                <a:lnTo>
                  <a:pt x="5514082" y="1238994"/>
                </a:lnTo>
                <a:cubicBezTo>
                  <a:pt x="5514082" y="1238994"/>
                  <a:pt x="5514082" y="1240234"/>
                  <a:pt x="5514082" y="1242714"/>
                </a:cubicBezTo>
                <a:cubicBezTo>
                  <a:pt x="5514082" y="1245195"/>
                  <a:pt x="5515322" y="1246435"/>
                  <a:pt x="5517802" y="1246435"/>
                </a:cubicBezTo>
                <a:cubicBezTo>
                  <a:pt x="5520283" y="1246435"/>
                  <a:pt x="5524003" y="1246435"/>
                  <a:pt x="5528965" y="1246435"/>
                </a:cubicBezTo>
                <a:cubicBezTo>
                  <a:pt x="5533926" y="1246435"/>
                  <a:pt x="5535165" y="1248915"/>
                  <a:pt x="5532685" y="1253877"/>
                </a:cubicBezTo>
                <a:cubicBezTo>
                  <a:pt x="5530205" y="1258838"/>
                  <a:pt x="5530205" y="1261318"/>
                  <a:pt x="5532685" y="1261318"/>
                </a:cubicBezTo>
                <a:cubicBezTo>
                  <a:pt x="5535165" y="1261318"/>
                  <a:pt x="5536406" y="1263798"/>
                  <a:pt x="5536406" y="1268759"/>
                </a:cubicBezTo>
                <a:cubicBezTo>
                  <a:pt x="5536406" y="1273721"/>
                  <a:pt x="5535165" y="1276201"/>
                  <a:pt x="5532685" y="1276201"/>
                </a:cubicBezTo>
                <a:cubicBezTo>
                  <a:pt x="5530205" y="1276201"/>
                  <a:pt x="5528965" y="1273721"/>
                  <a:pt x="5528965" y="1268759"/>
                </a:cubicBezTo>
                <a:cubicBezTo>
                  <a:pt x="5524003" y="1268759"/>
                  <a:pt x="5521523" y="1268759"/>
                  <a:pt x="5521523" y="1268759"/>
                </a:cubicBezTo>
                <a:cubicBezTo>
                  <a:pt x="5511602" y="1273721"/>
                  <a:pt x="5519043" y="1281162"/>
                  <a:pt x="5543847" y="1291084"/>
                </a:cubicBezTo>
                <a:lnTo>
                  <a:pt x="5558730" y="1298525"/>
                </a:lnTo>
                <a:cubicBezTo>
                  <a:pt x="5563692" y="1298525"/>
                  <a:pt x="5567412" y="1297284"/>
                  <a:pt x="5569892" y="1294804"/>
                </a:cubicBezTo>
                <a:cubicBezTo>
                  <a:pt x="5572372" y="1292324"/>
                  <a:pt x="5573613" y="1288604"/>
                  <a:pt x="5573613" y="1283642"/>
                </a:cubicBezTo>
                <a:cubicBezTo>
                  <a:pt x="5573613" y="1283642"/>
                  <a:pt x="5573613" y="1281162"/>
                  <a:pt x="5573613" y="1276201"/>
                </a:cubicBezTo>
                <a:lnTo>
                  <a:pt x="5581054" y="1276201"/>
                </a:lnTo>
                <a:cubicBezTo>
                  <a:pt x="5581054" y="1276201"/>
                  <a:pt x="5583535" y="1278681"/>
                  <a:pt x="5588496" y="1283642"/>
                </a:cubicBezTo>
                <a:lnTo>
                  <a:pt x="5581054" y="1291084"/>
                </a:lnTo>
                <a:cubicBezTo>
                  <a:pt x="5581054" y="1291084"/>
                  <a:pt x="5582295" y="1292324"/>
                  <a:pt x="5584775" y="1294804"/>
                </a:cubicBezTo>
                <a:cubicBezTo>
                  <a:pt x="5587255" y="1297284"/>
                  <a:pt x="5590976" y="1298525"/>
                  <a:pt x="5595937" y="1298525"/>
                </a:cubicBezTo>
                <a:cubicBezTo>
                  <a:pt x="5595937" y="1303486"/>
                  <a:pt x="5598417" y="1304726"/>
                  <a:pt x="5603379" y="1302246"/>
                </a:cubicBezTo>
                <a:cubicBezTo>
                  <a:pt x="5608340" y="1299766"/>
                  <a:pt x="5610820" y="1301005"/>
                  <a:pt x="5610820" y="1305966"/>
                </a:cubicBezTo>
                <a:lnTo>
                  <a:pt x="5610820" y="1320849"/>
                </a:lnTo>
                <a:cubicBezTo>
                  <a:pt x="5605859" y="1315888"/>
                  <a:pt x="5600899" y="1313408"/>
                  <a:pt x="5595937" y="1313408"/>
                </a:cubicBezTo>
                <a:cubicBezTo>
                  <a:pt x="5590976" y="1313408"/>
                  <a:pt x="5589736" y="1315888"/>
                  <a:pt x="5592217" y="1320849"/>
                </a:cubicBezTo>
                <a:cubicBezTo>
                  <a:pt x="5594697" y="1325811"/>
                  <a:pt x="5595937" y="1330771"/>
                  <a:pt x="5595937" y="1335732"/>
                </a:cubicBezTo>
                <a:lnTo>
                  <a:pt x="5603379" y="1335732"/>
                </a:lnTo>
                <a:cubicBezTo>
                  <a:pt x="5608340" y="1330771"/>
                  <a:pt x="5613300" y="1330771"/>
                  <a:pt x="5618261" y="1335732"/>
                </a:cubicBezTo>
                <a:cubicBezTo>
                  <a:pt x="5623223" y="1345654"/>
                  <a:pt x="5625703" y="1345654"/>
                  <a:pt x="5625703" y="1335732"/>
                </a:cubicBezTo>
                <a:cubicBezTo>
                  <a:pt x="5625703" y="1335732"/>
                  <a:pt x="5626943" y="1335732"/>
                  <a:pt x="5629424" y="1335732"/>
                </a:cubicBezTo>
                <a:cubicBezTo>
                  <a:pt x="5631904" y="1335732"/>
                  <a:pt x="5633144" y="1335732"/>
                  <a:pt x="5633144" y="1335732"/>
                </a:cubicBezTo>
                <a:cubicBezTo>
                  <a:pt x="5633144" y="1335732"/>
                  <a:pt x="5633144" y="1338212"/>
                  <a:pt x="5633144" y="1343173"/>
                </a:cubicBezTo>
                <a:lnTo>
                  <a:pt x="5640586" y="1350615"/>
                </a:lnTo>
                <a:lnTo>
                  <a:pt x="5648027" y="1358056"/>
                </a:lnTo>
                <a:cubicBezTo>
                  <a:pt x="5648027" y="1363018"/>
                  <a:pt x="5638106" y="1363018"/>
                  <a:pt x="5618261" y="1358056"/>
                </a:cubicBezTo>
                <a:cubicBezTo>
                  <a:pt x="5603379" y="1353095"/>
                  <a:pt x="5595937" y="1350615"/>
                  <a:pt x="5595937" y="1350615"/>
                </a:cubicBezTo>
                <a:cubicBezTo>
                  <a:pt x="5595937" y="1345654"/>
                  <a:pt x="5590976" y="1340693"/>
                  <a:pt x="5581054" y="1335732"/>
                </a:cubicBezTo>
                <a:cubicBezTo>
                  <a:pt x="5571133" y="1330771"/>
                  <a:pt x="5566172" y="1325811"/>
                  <a:pt x="5566172" y="1320849"/>
                </a:cubicBezTo>
                <a:cubicBezTo>
                  <a:pt x="5566172" y="1315888"/>
                  <a:pt x="5567412" y="1313408"/>
                  <a:pt x="5569892" y="1313408"/>
                </a:cubicBezTo>
                <a:cubicBezTo>
                  <a:pt x="5572372" y="1313408"/>
                  <a:pt x="5573613" y="1313408"/>
                  <a:pt x="5573613" y="1313408"/>
                </a:cubicBezTo>
                <a:cubicBezTo>
                  <a:pt x="5578574" y="1313408"/>
                  <a:pt x="5581054" y="1312167"/>
                  <a:pt x="5581054" y="1309687"/>
                </a:cubicBezTo>
                <a:cubicBezTo>
                  <a:pt x="5581054" y="1307207"/>
                  <a:pt x="5578574" y="1305966"/>
                  <a:pt x="5573613" y="1305966"/>
                </a:cubicBezTo>
                <a:cubicBezTo>
                  <a:pt x="5568652" y="1305966"/>
                  <a:pt x="5564931" y="1307207"/>
                  <a:pt x="5562451" y="1309687"/>
                </a:cubicBezTo>
                <a:cubicBezTo>
                  <a:pt x="5559971" y="1312167"/>
                  <a:pt x="5558730" y="1313408"/>
                  <a:pt x="5558730" y="1313408"/>
                </a:cubicBezTo>
                <a:lnTo>
                  <a:pt x="5558730" y="1320849"/>
                </a:lnTo>
                <a:lnTo>
                  <a:pt x="5558730" y="1335732"/>
                </a:lnTo>
                <a:cubicBezTo>
                  <a:pt x="5558730" y="1335732"/>
                  <a:pt x="5559971" y="1336973"/>
                  <a:pt x="5562451" y="1339453"/>
                </a:cubicBezTo>
                <a:cubicBezTo>
                  <a:pt x="5564931" y="1341933"/>
                  <a:pt x="5566172" y="1343173"/>
                  <a:pt x="5566172" y="1343173"/>
                </a:cubicBezTo>
                <a:lnTo>
                  <a:pt x="5566998" y="1345654"/>
                </a:lnTo>
                <a:lnTo>
                  <a:pt x="5568032" y="1344104"/>
                </a:lnTo>
                <a:cubicBezTo>
                  <a:pt x="5569272" y="1343484"/>
                  <a:pt x="5571132" y="1343173"/>
                  <a:pt x="5573613" y="1343173"/>
                </a:cubicBezTo>
                <a:cubicBezTo>
                  <a:pt x="5573613" y="1345654"/>
                  <a:pt x="5573303" y="1347514"/>
                  <a:pt x="5572683" y="1348755"/>
                </a:cubicBezTo>
                <a:lnTo>
                  <a:pt x="5571132" y="1349788"/>
                </a:lnTo>
                <a:lnTo>
                  <a:pt x="5573613" y="1350615"/>
                </a:lnTo>
                <a:cubicBezTo>
                  <a:pt x="5578574" y="1350615"/>
                  <a:pt x="5583535" y="1353095"/>
                  <a:pt x="5588496" y="1358056"/>
                </a:cubicBezTo>
                <a:lnTo>
                  <a:pt x="5603379" y="1365498"/>
                </a:lnTo>
                <a:lnTo>
                  <a:pt x="5633144" y="1372939"/>
                </a:lnTo>
                <a:cubicBezTo>
                  <a:pt x="5633144" y="1377900"/>
                  <a:pt x="5635624" y="1382861"/>
                  <a:pt x="5640586" y="1387822"/>
                </a:cubicBezTo>
                <a:cubicBezTo>
                  <a:pt x="5645547" y="1392783"/>
                  <a:pt x="5648027" y="1395263"/>
                  <a:pt x="5648027" y="1395263"/>
                </a:cubicBezTo>
                <a:lnTo>
                  <a:pt x="5648027" y="1402705"/>
                </a:lnTo>
                <a:cubicBezTo>
                  <a:pt x="5652988" y="1402705"/>
                  <a:pt x="5654228" y="1405185"/>
                  <a:pt x="5651748" y="1410146"/>
                </a:cubicBezTo>
                <a:cubicBezTo>
                  <a:pt x="5649268" y="1415107"/>
                  <a:pt x="5645547" y="1420068"/>
                  <a:pt x="5640586" y="1425029"/>
                </a:cubicBezTo>
                <a:cubicBezTo>
                  <a:pt x="5635624" y="1429990"/>
                  <a:pt x="5635624" y="1432470"/>
                  <a:pt x="5640586" y="1432470"/>
                </a:cubicBezTo>
                <a:lnTo>
                  <a:pt x="5670351" y="1432470"/>
                </a:lnTo>
                <a:lnTo>
                  <a:pt x="5674072" y="1428750"/>
                </a:lnTo>
                <a:cubicBezTo>
                  <a:pt x="5676552" y="1431230"/>
                  <a:pt x="5677793" y="1434950"/>
                  <a:pt x="5677793" y="1439912"/>
                </a:cubicBezTo>
                <a:cubicBezTo>
                  <a:pt x="5687714" y="1444873"/>
                  <a:pt x="5691435" y="1448594"/>
                  <a:pt x="5688955" y="1451074"/>
                </a:cubicBezTo>
                <a:cubicBezTo>
                  <a:pt x="5686475" y="1453554"/>
                  <a:pt x="5686475" y="1454795"/>
                  <a:pt x="5688955" y="1454795"/>
                </a:cubicBezTo>
                <a:cubicBezTo>
                  <a:pt x="5691435" y="1454795"/>
                  <a:pt x="5693916" y="1452314"/>
                  <a:pt x="5696396" y="1447353"/>
                </a:cubicBezTo>
                <a:cubicBezTo>
                  <a:pt x="5698876" y="1442392"/>
                  <a:pt x="5698876" y="1439912"/>
                  <a:pt x="5696396" y="1439912"/>
                </a:cubicBezTo>
                <a:cubicBezTo>
                  <a:pt x="5693916" y="1439912"/>
                  <a:pt x="5692676" y="1437432"/>
                  <a:pt x="5692676" y="1432470"/>
                </a:cubicBezTo>
                <a:lnTo>
                  <a:pt x="5707558" y="1439912"/>
                </a:lnTo>
                <a:cubicBezTo>
                  <a:pt x="5712520" y="1444873"/>
                  <a:pt x="5715000" y="1447353"/>
                  <a:pt x="5715000" y="1447353"/>
                </a:cubicBezTo>
                <a:cubicBezTo>
                  <a:pt x="5729883" y="1432470"/>
                  <a:pt x="5749727" y="1439912"/>
                  <a:pt x="5774531" y="1469677"/>
                </a:cubicBezTo>
                <a:lnTo>
                  <a:pt x="5767090" y="1477119"/>
                </a:lnTo>
                <a:cubicBezTo>
                  <a:pt x="5767090" y="1472157"/>
                  <a:pt x="5764609" y="1469677"/>
                  <a:pt x="5759648" y="1469677"/>
                </a:cubicBezTo>
                <a:cubicBezTo>
                  <a:pt x="5754687" y="1469677"/>
                  <a:pt x="5752207" y="1469677"/>
                  <a:pt x="5752207" y="1469677"/>
                </a:cubicBezTo>
                <a:lnTo>
                  <a:pt x="5737324" y="1462236"/>
                </a:lnTo>
                <a:cubicBezTo>
                  <a:pt x="5732363" y="1457275"/>
                  <a:pt x="5729883" y="1457275"/>
                  <a:pt x="5729883" y="1462236"/>
                </a:cubicBezTo>
                <a:cubicBezTo>
                  <a:pt x="5729883" y="1462236"/>
                  <a:pt x="5728642" y="1462236"/>
                  <a:pt x="5726162" y="1462236"/>
                </a:cubicBezTo>
                <a:cubicBezTo>
                  <a:pt x="5723682" y="1462236"/>
                  <a:pt x="5719961" y="1462236"/>
                  <a:pt x="5715000" y="1462236"/>
                </a:cubicBezTo>
                <a:lnTo>
                  <a:pt x="5707558" y="1462236"/>
                </a:lnTo>
                <a:lnTo>
                  <a:pt x="5715000" y="1469677"/>
                </a:lnTo>
                <a:cubicBezTo>
                  <a:pt x="5719961" y="1469677"/>
                  <a:pt x="5726162" y="1472157"/>
                  <a:pt x="5733603" y="1477119"/>
                </a:cubicBezTo>
                <a:cubicBezTo>
                  <a:pt x="5741045" y="1482080"/>
                  <a:pt x="5749727" y="1485801"/>
                  <a:pt x="5759648" y="1488281"/>
                </a:cubicBezTo>
                <a:cubicBezTo>
                  <a:pt x="5769570" y="1490761"/>
                  <a:pt x="5774531" y="1492002"/>
                  <a:pt x="5774531" y="1492002"/>
                </a:cubicBezTo>
                <a:cubicBezTo>
                  <a:pt x="5774531" y="1492002"/>
                  <a:pt x="5777011" y="1492002"/>
                  <a:pt x="5781972" y="1492002"/>
                </a:cubicBezTo>
                <a:lnTo>
                  <a:pt x="5789414" y="1484560"/>
                </a:lnTo>
                <a:lnTo>
                  <a:pt x="5804297" y="1492002"/>
                </a:lnTo>
                <a:lnTo>
                  <a:pt x="5796855" y="1492002"/>
                </a:lnTo>
                <a:cubicBezTo>
                  <a:pt x="5791894" y="1492002"/>
                  <a:pt x="5789414" y="1492002"/>
                  <a:pt x="5789414" y="1492002"/>
                </a:cubicBezTo>
                <a:cubicBezTo>
                  <a:pt x="5789414" y="1496963"/>
                  <a:pt x="5799335" y="1501923"/>
                  <a:pt x="5819179" y="1506884"/>
                </a:cubicBezTo>
                <a:cubicBezTo>
                  <a:pt x="5834062" y="1511846"/>
                  <a:pt x="5836542" y="1519287"/>
                  <a:pt x="5826621" y="1529209"/>
                </a:cubicBezTo>
                <a:lnTo>
                  <a:pt x="5811738" y="1529209"/>
                </a:lnTo>
                <a:lnTo>
                  <a:pt x="5826621" y="1536650"/>
                </a:lnTo>
                <a:cubicBezTo>
                  <a:pt x="5841504" y="1536650"/>
                  <a:pt x="5848945" y="1536650"/>
                  <a:pt x="5848945" y="1536650"/>
                </a:cubicBezTo>
                <a:cubicBezTo>
                  <a:pt x="5843984" y="1531689"/>
                  <a:pt x="5841504" y="1524247"/>
                  <a:pt x="5841504" y="1514326"/>
                </a:cubicBezTo>
                <a:lnTo>
                  <a:pt x="5848945" y="1506884"/>
                </a:lnTo>
                <a:lnTo>
                  <a:pt x="5848945" y="1514326"/>
                </a:lnTo>
                <a:cubicBezTo>
                  <a:pt x="5848945" y="1519287"/>
                  <a:pt x="5851425" y="1521767"/>
                  <a:pt x="5856386" y="1521767"/>
                </a:cubicBezTo>
                <a:cubicBezTo>
                  <a:pt x="5861348" y="1521767"/>
                  <a:pt x="5865068" y="1523008"/>
                  <a:pt x="5867549" y="1525488"/>
                </a:cubicBezTo>
                <a:cubicBezTo>
                  <a:pt x="5870029" y="1527968"/>
                  <a:pt x="5871269" y="1531689"/>
                  <a:pt x="5871269" y="1536650"/>
                </a:cubicBezTo>
                <a:lnTo>
                  <a:pt x="5878711" y="1544091"/>
                </a:lnTo>
                <a:lnTo>
                  <a:pt x="5886152" y="1551533"/>
                </a:lnTo>
                <a:cubicBezTo>
                  <a:pt x="5886152" y="1546572"/>
                  <a:pt x="5886152" y="1544091"/>
                  <a:pt x="5886152" y="1544091"/>
                </a:cubicBezTo>
                <a:cubicBezTo>
                  <a:pt x="5883671" y="1544091"/>
                  <a:pt x="5881811" y="1544091"/>
                  <a:pt x="5880571" y="1544091"/>
                </a:cubicBezTo>
                <a:lnTo>
                  <a:pt x="5878711" y="1544091"/>
                </a:lnTo>
                <a:lnTo>
                  <a:pt x="5878711" y="1542231"/>
                </a:lnTo>
                <a:cubicBezTo>
                  <a:pt x="5878711" y="1540991"/>
                  <a:pt x="5878711" y="1539131"/>
                  <a:pt x="5878711" y="1536650"/>
                </a:cubicBezTo>
                <a:cubicBezTo>
                  <a:pt x="5878711" y="1531689"/>
                  <a:pt x="5881191" y="1531689"/>
                  <a:pt x="5886152" y="1536650"/>
                </a:cubicBezTo>
                <a:lnTo>
                  <a:pt x="5901035" y="1544091"/>
                </a:lnTo>
                <a:cubicBezTo>
                  <a:pt x="5896074" y="1549053"/>
                  <a:pt x="5893593" y="1551533"/>
                  <a:pt x="5893593" y="1551533"/>
                </a:cubicBezTo>
                <a:cubicBezTo>
                  <a:pt x="5893593" y="1561454"/>
                  <a:pt x="5905996" y="1568896"/>
                  <a:pt x="5930801" y="1573857"/>
                </a:cubicBezTo>
                <a:cubicBezTo>
                  <a:pt x="5935762" y="1573857"/>
                  <a:pt x="5940722" y="1576337"/>
                  <a:pt x="5945683" y="1581298"/>
                </a:cubicBezTo>
                <a:cubicBezTo>
                  <a:pt x="5945683" y="1586260"/>
                  <a:pt x="5945683" y="1589981"/>
                  <a:pt x="5945683" y="1592461"/>
                </a:cubicBezTo>
                <a:cubicBezTo>
                  <a:pt x="5945683" y="1594941"/>
                  <a:pt x="5948163" y="1596181"/>
                  <a:pt x="5953125" y="1596181"/>
                </a:cubicBezTo>
                <a:lnTo>
                  <a:pt x="5968008" y="1603623"/>
                </a:lnTo>
                <a:lnTo>
                  <a:pt x="5930801" y="1596181"/>
                </a:lnTo>
                <a:cubicBezTo>
                  <a:pt x="5925839" y="1596181"/>
                  <a:pt x="5923359" y="1597422"/>
                  <a:pt x="5923359" y="1599902"/>
                </a:cubicBezTo>
                <a:cubicBezTo>
                  <a:pt x="5923359" y="1602382"/>
                  <a:pt x="5923359" y="1606103"/>
                  <a:pt x="5923359" y="1611064"/>
                </a:cubicBezTo>
                <a:lnTo>
                  <a:pt x="5901035" y="1603623"/>
                </a:lnTo>
                <a:cubicBezTo>
                  <a:pt x="5896074" y="1603623"/>
                  <a:pt x="5894834" y="1606103"/>
                  <a:pt x="5897314" y="1611064"/>
                </a:cubicBezTo>
                <a:cubicBezTo>
                  <a:pt x="5899794" y="1616025"/>
                  <a:pt x="5896074" y="1616025"/>
                  <a:pt x="5886152" y="1611064"/>
                </a:cubicBezTo>
                <a:cubicBezTo>
                  <a:pt x="5876231" y="1611064"/>
                  <a:pt x="5876231" y="1608584"/>
                  <a:pt x="5886152" y="1603623"/>
                </a:cubicBezTo>
                <a:cubicBezTo>
                  <a:pt x="5891113" y="1598661"/>
                  <a:pt x="5893593" y="1593701"/>
                  <a:pt x="5893593" y="1588740"/>
                </a:cubicBezTo>
                <a:lnTo>
                  <a:pt x="5886152" y="1588740"/>
                </a:lnTo>
                <a:lnTo>
                  <a:pt x="5878711" y="1588740"/>
                </a:lnTo>
                <a:lnTo>
                  <a:pt x="5871269" y="1588740"/>
                </a:lnTo>
                <a:cubicBezTo>
                  <a:pt x="5871269" y="1588740"/>
                  <a:pt x="5871269" y="1591220"/>
                  <a:pt x="5871269" y="1596181"/>
                </a:cubicBezTo>
                <a:cubicBezTo>
                  <a:pt x="5871269" y="1596181"/>
                  <a:pt x="5871269" y="1598661"/>
                  <a:pt x="5871269" y="1603623"/>
                </a:cubicBezTo>
                <a:lnTo>
                  <a:pt x="5811738" y="1588740"/>
                </a:lnTo>
                <a:cubicBezTo>
                  <a:pt x="5801817" y="1583779"/>
                  <a:pt x="5796855" y="1581298"/>
                  <a:pt x="5796855" y="1581298"/>
                </a:cubicBezTo>
                <a:lnTo>
                  <a:pt x="5767090" y="1573857"/>
                </a:lnTo>
                <a:lnTo>
                  <a:pt x="5737324" y="1566416"/>
                </a:lnTo>
                <a:cubicBezTo>
                  <a:pt x="5732363" y="1566416"/>
                  <a:pt x="5729883" y="1563936"/>
                  <a:pt x="5729883" y="1558974"/>
                </a:cubicBezTo>
                <a:lnTo>
                  <a:pt x="5722441" y="1558974"/>
                </a:lnTo>
                <a:cubicBezTo>
                  <a:pt x="5722441" y="1563936"/>
                  <a:pt x="5724921" y="1571377"/>
                  <a:pt x="5729883" y="1581298"/>
                </a:cubicBezTo>
                <a:cubicBezTo>
                  <a:pt x="5739804" y="1586260"/>
                  <a:pt x="5747245" y="1586260"/>
                  <a:pt x="5752207" y="1581298"/>
                </a:cubicBezTo>
                <a:cubicBezTo>
                  <a:pt x="5752207" y="1581298"/>
                  <a:pt x="5754687" y="1583779"/>
                  <a:pt x="5759648" y="1588740"/>
                </a:cubicBezTo>
                <a:cubicBezTo>
                  <a:pt x="5764609" y="1593701"/>
                  <a:pt x="5767090" y="1598661"/>
                  <a:pt x="5767090" y="1603623"/>
                </a:cubicBezTo>
                <a:cubicBezTo>
                  <a:pt x="5777011" y="1593701"/>
                  <a:pt x="5781972" y="1593701"/>
                  <a:pt x="5781972" y="1603623"/>
                </a:cubicBezTo>
                <a:lnTo>
                  <a:pt x="5796855" y="1618506"/>
                </a:lnTo>
                <a:lnTo>
                  <a:pt x="5848945" y="1648271"/>
                </a:lnTo>
                <a:lnTo>
                  <a:pt x="5856386" y="1648271"/>
                </a:lnTo>
                <a:cubicBezTo>
                  <a:pt x="5861348" y="1648271"/>
                  <a:pt x="5863828" y="1650751"/>
                  <a:pt x="5863828" y="1655713"/>
                </a:cubicBezTo>
                <a:lnTo>
                  <a:pt x="5871269" y="1655713"/>
                </a:lnTo>
                <a:cubicBezTo>
                  <a:pt x="5871269" y="1655713"/>
                  <a:pt x="5872510" y="1654472"/>
                  <a:pt x="5874990" y="1651992"/>
                </a:cubicBezTo>
                <a:cubicBezTo>
                  <a:pt x="5877470" y="1649512"/>
                  <a:pt x="5881191" y="1650751"/>
                  <a:pt x="5886152" y="1655713"/>
                </a:cubicBezTo>
                <a:cubicBezTo>
                  <a:pt x="5896074" y="1655713"/>
                  <a:pt x="5902276" y="1656953"/>
                  <a:pt x="5904756" y="1659433"/>
                </a:cubicBezTo>
                <a:cubicBezTo>
                  <a:pt x="5907236" y="1661913"/>
                  <a:pt x="5908476" y="1661913"/>
                  <a:pt x="5908476" y="1659433"/>
                </a:cubicBezTo>
                <a:cubicBezTo>
                  <a:pt x="5908476" y="1656953"/>
                  <a:pt x="5913438" y="1658193"/>
                  <a:pt x="5923359" y="1663154"/>
                </a:cubicBezTo>
                <a:lnTo>
                  <a:pt x="5930801" y="1670595"/>
                </a:lnTo>
                <a:cubicBezTo>
                  <a:pt x="5920879" y="1670595"/>
                  <a:pt x="5915918" y="1670595"/>
                  <a:pt x="5915918" y="1670595"/>
                </a:cubicBezTo>
                <a:cubicBezTo>
                  <a:pt x="5910956" y="1670595"/>
                  <a:pt x="5903515" y="1668115"/>
                  <a:pt x="5893593" y="1663154"/>
                </a:cubicBezTo>
                <a:cubicBezTo>
                  <a:pt x="5878711" y="1663154"/>
                  <a:pt x="5871269" y="1665634"/>
                  <a:pt x="5871269" y="1670595"/>
                </a:cubicBezTo>
                <a:lnTo>
                  <a:pt x="5878711" y="1670595"/>
                </a:lnTo>
                <a:cubicBezTo>
                  <a:pt x="5878711" y="1670595"/>
                  <a:pt x="5881191" y="1670595"/>
                  <a:pt x="5886152" y="1670595"/>
                </a:cubicBezTo>
                <a:lnTo>
                  <a:pt x="5871269" y="1678037"/>
                </a:lnTo>
                <a:cubicBezTo>
                  <a:pt x="5876231" y="1678037"/>
                  <a:pt x="5879951" y="1680517"/>
                  <a:pt x="5882431" y="1685478"/>
                </a:cubicBezTo>
                <a:cubicBezTo>
                  <a:pt x="5884911" y="1690439"/>
                  <a:pt x="5884911" y="1694160"/>
                  <a:pt x="5882431" y="1696640"/>
                </a:cubicBezTo>
                <a:cubicBezTo>
                  <a:pt x="5879951" y="1699120"/>
                  <a:pt x="5873749" y="1700361"/>
                  <a:pt x="5863828" y="1700361"/>
                </a:cubicBezTo>
                <a:lnTo>
                  <a:pt x="5871269" y="1707802"/>
                </a:lnTo>
                <a:lnTo>
                  <a:pt x="5886152" y="1715244"/>
                </a:lnTo>
                <a:cubicBezTo>
                  <a:pt x="5881191" y="1715244"/>
                  <a:pt x="5874990" y="1712764"/>
                  <a:pt x="5867549" y="1707802"/>
                </a:cubicBezTo>
                <a:cubicBezTo>
                  <a:pt x="5860107" y="1702841"/>
                  <a:pt x="5853906" y="1700361"/>
                  <a:pt x="5848945" y="1700361"/>
                </a:cubicBezTo>
                <a:cubicBezTo>
                  <a:pt x="5848945" y="1695400"/>
                  <a:pt x="5848945" y="1692920"/>
                  <a:pt x="5848945" y="1692920"/>
                </a:cubicBezTo>
                <a:cubicBezTo>
                  <a:pt x="5843984" y="1687958"/>
                  <a:pt x="5842744" y="1684238"/>
                  <a:pt x="5845224" y="1681757"/>
                </a:cubicBezTo>
                <a:cubicBezTo>
                  <a:pt x="5847704" y="1679277"/>
                  <a:pt x="5851425" y="1678037"/>
                  <a:pt x="5856386" y="1678037"/>
                </a:cubicBezTo>
                <a:lnTo>
                  <a:pt x="5848945" y="1670595"/>
                </a:lnTo>
                <a:cubicBezTo>
                  <a:pt x="5848945" y="1665634"/>
                  <a:pt x="5846465" y="1663154"/>
                  <a:pt x="5841504" y="1663154"/>
                </a:cubicBezTo>
                <a:cubicBezTo>
                  <a:pt x="5836542" y="1663154"/>
                  <a:pt x="5831582" y="1663154"/>
                  <a:pt x="5826621" y="1663154"/>
                </a:cubicBezTo>
                <a:cubicBezTo>
                  <a:pt x="5821660" y="1658193"/>
                  <a:pt x="5819179" y="1658193"/>
                  <a:pt x="5819179" y="1663154"/>
                </a:cubicBezTo>
                <a:cubicBezTo>
                  <a:pt x="5819179" y="1668115"/>
                  <a:pt x="5814218" y="1668115"/>
                  <a:pt x="5804297" y="1663154"/>
                </a:cubicBezTo>
                <a:cubicBezTo>
                  <a:pt x="5804297" y="1663154"/>
                  <a:pt x="5803056" y="1661913"/>
                  <a:pt x="5800576" y="1659433"/>
                </a:cubicBezTo>
                <a:cubicBezTo>
                  <a:pt x="5798096" y="1656953"/>
                  <a:pt x="5796855" y="1655713"/>
                  <a:pt x="5796855" y="1655713"/>
                </a:cubicBezTo>
                <a:lnTo>
                  <a:pt x="5781972" y="1648271"/>
                </a:lnTo>
                <a:cubicBezTo>
                  <a:pt x="5767090" y="1648271"/>
                  <a:pt x="5757168" y="1645791"/>
                  <a:pt x="5752207" y="1640830"/>
                </a:cubicBezTo>
                <a:cubicBezTo>
                  <a:pt x="5747245" y="1635868"/>
                  <a:pt x="5739804" y="1633388"/>
                  <a:pt x="5729883" y="1633388"/>
                </a:cubicBezTo>
                <a:cubicBezTo>
                  <a:pt x="5719961" y="1633388"/>
                  <a:pt x="5715000" y="1630908"/>
                  <a:pt x="5715000" y="1625947"/>
                </a:cubicBezTo>
                <a:lnTo>
                  <a:pt x="5707558" y="1633388"/>
                </a:lnTo>
                <a:lnTo>
                  <a:pt x="5722441" y="1648271"/>
                </a:lnTo>
                <a:cubicBezTo>
                  <a:pt x="5727402" y="1648271"/>
                  <a:pt x="5729883" y="1648271"/>
                  <a:pt x="5729883" y="1648271"/>
                </a:cubicBezTo>
                <a:cubicBezTo>
                  <a:pt x="5729883" y="1653232"/>
                  <a:pt x="5731123" y="1655713"/>
                  <a:pt x="5733603" y="1655713"/>
                </a:cubicBezTo>
                <a:cubicBezTo>
                  <a:pt x="5736083" y="1655713"/>
                  <a:pt x="5737324" y="1655713"/>
                  <a:pt x="5737324" y="1655713"/>
                </a:cubicBezTo>
                <a:cubicBezTo>
                  <a:pt x="5747245" y="1655713"/>
                  <a:pt x="5752207" y="1658193"/>
                  <a:pt x="5752207" y="1663154"/>
                </a:cubicBezTo>
                <a:cubicBezTo>
                  <a:pt x="5752207" y="1663154"/>
                  <a:pt x="5754687" y="1663154"/>
                  <a:pt x="5759648" y="1663154"/>
                </a:cubicBezTo>
                <a:cubicBezTo>
                  <a:pt x="5759648" y="1658193"/>
                  <a:pt x="5760889" y="1655713"/>
                  <a:pt x="5763369" y="1655713"/>
                </a:cubicBezTo>
                <a:cubicBezTo>
                  <a:pt x="5765849" y="1655713"/>
                  <a:pt x="5767090" y="1658193"/>
                  <a:pt x="5767090" y="1663154"/>
                </a:cubicBezTo>
                <a:cubicBezTo>
                  <a:pt x="5777011" y="1663154"/>
                  <a:pt x="5784452" y="1663154"/>
                  <a:pt x="5789414" y="1663154"/>
                </a:cubicBezTo>
                <a:cubicBezTo>
                  <a:pt x="5799335" y="1663154"/>
                  <a:pt x="5806777" y="1668115"/>
                  <a:pt x="5811738" y="1678037"/>
                </a:cubicBezTo>
                <a:lnTo>
                  <a:pt x="5834062" y="1670595"/>
                </a:lnTo>
                <a:lnTo>
                  <a:pt x="5841504" y="1663154"/>
                </a:lnTo>
                <a:lnTo>
                  <a:pt x="5834062" y="1685478"/>
                </a:lnTo>
                <a:lnTo>
                  <a:pt x="5826621" y="1692920"/>
                </a:lnTo>
                <a:cubicBezTo>
                  <a:pt x="5826621" y="1692920"/>
                  <a:pt x="5827861" y="1694160"/>
                  <a:pt x="5830342" y="1696640"/>
                </a:cubicBezTo>
                <a:cubicBezTo>
                  <a:pt x="5832822" y="1699120"/>
                  <a:pt x="5836542" y="1700361"/>
                  <a:pt x="5841504" y="1700361"/>
                </a:cubicBezTo>
                <a:cubicBezTo>
                  <a:pt x="5841504" y="1710282"/>
                  <a:pt x="5843984" y="1715244"/>
                  <a:pt x="5848945" y="1715244"/>
                </a:cubicBezTo>
                <a:cubicBezTo>
                  <a:pt x="5853906" y="1715244"/>
                  <a:pt x="5856386" y="1715244"/>
                  <a:pt x="5856386" y="1715244"/>
                </a:cubicBezTo>
                <a:cubicBezTo>
                  <a:pt x="5856386" y="1720205"/>
                  <a:pt x="5853906" y="1722685"/>
                  <a:pt x="5848945" y="1722685"/>
                </a:cubicBezTo>
                <a:cubicBezTo>
                  <a:pt x="5829101" y="1717724"/>
                  <a:pt x="5819179" y="1717724"/>
                  <a:pt x="5819179" y="1722685"/>
                </a:cubicBezTo>
                <a:cubicBezTo>
                  <a:pt x="5819179" y="1727647"/>
                  <a:pt x="5821660" y="1728886"/>
                  <a:pt x="5826621" y="1726406"/>
                </a:cubicBezTo>
                <a:cubicBezTo>
                  <a:pt x="5831582" y="1723926"/>
                  <a:pt x="5837783" y="1725165"/>
                  <a:pt x="5845224" y="1730127"/>
                </a:cubicBezTo>
                <a:cubicBezTo>
                  <a:pt x="5852666" y="1735088"/>
                  <a:pt x="5858867" y="1735088"/>
                  <a:pt x="5863828" y="1730127"/>
                </a:cubicBezTo>
                <a:cubicBezTo>
                  <a:pt x="5863828" y="1730127"/>
                  <a:pt x="5865068" y="1730127"/>
                  <a:pt x="5867549" y="1730127"/>
                </a:cubicBezTo>
                <a:cubicBezTo>
                  <a:pt x="5870029" y="1730127"/>
                  <a:pt x="5871269" y="1732607"/>
                  <a:pt x="5871269" y="1737568"/>
                </a:cubicBezTo>
                <a:lnTo>
                  <a:pt x="5871269" y="1745009"/>
                </a:lnTo>
                <a:cubicBezTo>
                  <a:pt x="5866308" y="1745009"/>
                  <a:pt x="5863828" y="1745009"/>
                  <a:pt x="5863828" y="1745009"/>
                </a:cubicBezTo>
                <a:cubicBezTo>
                  <a:pt x="5863828" y="1745009"/>
                  <a:pt x="5861348" y="1745009"/>
                  <a:pt x="5856386" y="1745009"/>
                </a:cubicBezTo>
                <a:cubicBezTo>
                  <a:pt x="5851425" y="1745009"/>
                  <a:pt x="5846465" y="1745009"/>
                  <a:pt x="5841504" y="1745009"/>
                </a:cubicBezTo>
                <a:cubicBezTo>
                  <a:pt x="5826621" y="1740048"/>
                  <a:pt x="5816699" y="1736327"/>
                  <a:pt x="5811738" y="1733847"/>
                </a:cubicBezTo>
                <a:cubicBezTo>
                  <a:pt x="5806777" y="1731367"/>
                  <a:pt x="5801817" y="1730127"/>
                  <a:pt x="5796855" y="1730127"/>
                </a:cubicBezTo>
                <a:cubicBezTo>
                  <a:pt x="5796855" y="1730127"/>
                  <a:pt x="5794375" y="1730127"/>
                  <a:pt x="5789414" y="1730127"/>
                </a:cubicBezTo>
                <a:lnTo>
                  <a:pt x="5781972" y="1730127"/>
                </a:lnTo>
                <a:lnTo>
                  <a:pt x="5767090" y="1737568"/>
                </a:lnTo>
                <a:lnTo>
                  <a:pt x="5767090" y="1730127"/>
                </a:lnTo>
                <a:lnTo>
                  <a:pt x="5759648" y="1730127"/>
                </a:lnTo>
                <a:lnTo>
                  <a:pt x="5752207" y="1730127"/>
                </a:lnTo>
                <a:cubicBezTo>
                  <a:pt x="5747245" y="1725165"/>
                  <a:pt x="5742285" y="1723926"/>
                  <a:pt x="5737324" y="1726406"/>
                </a:cubicBezTo>
                <a:cubicBezTo>
                  <a:pt x="5732363" y="1728886"/>
                  <a:pt x="5729883" y="1727647"/>
                  <a:pt x="5729883" y="1722685"/>
                </a:cubicBezTo>
                <a:cubicBezTo>
                  <a:pt x="5729883" y="1722685"/>
                  <a:pt x="5727402" y="1722685"/>
                  <a:pt x="5722441" y="1722685"/>
                </a:cubicBezTo>
                <a:lnTo>
                  <a:pt x="5715000" y="1715244"/>
                </a:lnTo>
                <a:cubicBezTo>
                  <a:pt x="5710038" y="1720205"/>
                  <a:pt x="5706318" y="1722685"/>
                  <a:pt x="5703838" y="1722685"/>
                </a:cubicBezTo>
                <a:cubicBezTo>
                  <a:pt x="5701358" y="1722685"/>
                  <a:pt x="5697637" y="1722685"/>
                  <a:pt x="5692676" y="1722685"/>
                </a:cubicBezTo>
                <a:cubicBezTo>
                  <a:pt x="5687714" y="1722685"/>
                  <a:pt x="5687714" y="1725165"/>
                  <a:pt x="5692676" y="1730127"/>
                </a:cubicBezTo>
                <a:cubicBezTo>
                  <a:pt x="5697637" y="1735088"/>
                  <a:pt x="5702597" y="1737568"/>
                  <a:pt x="5707558" y="1737568"/>
                </a:cubicBezTo>
                <a:lnTo>
                  <a:pt x="5715000" y="1737568"/>
                </a:lnTo>
                <a:cubicBezTo>
                  <a:pt x="5715000" y="1742529"/>
                  <a:pt x="5717480" y="1743769"/>
                  <a:pt x="5722441" y="1741289"/>
                </a:cubicBezTo>
                <a:cubicBezTo>
                  <a:pt x="5727402" y="1738809"/>
                  <a:pt x="5733603" y="1740048"/>
                  <a:pt x="5741045" y="1745009"/>
                </a:cubicBezTo>
                <a:cubicBezTo>
                  <a:pt x="5748486" y="1749971"/>
                  <a:pt x="5752207" y="1753691"/>
                  <a:pt x="5752207" y="1756172"/>
                </a:cubicBezTo>
                <a:cubicBezTo>
                  <a:pt x="5752207" y="1758652"/>
                  <a:pt x="5747245" y="1761133"/>
                  <a:pt x="5737324" y="1763613"/>
                </a:cubicBezTo>
                <a:cubicBezTo>
                  <a:pt x="5727402" y="1766093"/>
                  <a:pt x="5717480" y="1764854"/>
                  <a:pt x="5707558" y="1759892"/>
                </a:cubicBezTo>
                <a:cubicBezTo>
                  <a:pt x="5697637" y="1759892"/>
                  <a:pt x="5692676" y="1762372"/>
                  <a:pt x="5692676" y="1767334"/>
                </a:cubicBezTo>
                <a:cubicBezTo>
                  <a:pt x="5687714" y="1762372"/>
                  <a:pt x="5677793" y="1759892"/>
                  <a:pt x="5662910" y="1759892"/>
                </a:cubicBezTo>
                <a:lnTo>
                  <a:pt x="5655468" y="1759892"/>
                </a:lnTo>
                <a:lnTo>
                  <a:pt x="5655468" y="1752451"/>
                </a:lnTo>
                <a:cubicBezTo>
                  <a:pt x="5650507" y="1752451"/>
                  <a:pt x="5648027" y="1753691"/>
                  <a:pt x="5648027" y="1756172"/>
                </a:cubicBezTo>
                <a:cubicBezTo>
                  <a:pt x="5648027" y="1758652"/>
                  <a:pt x="5646786" y="1759892"/>
                  <a:pt x="5644306" y="1759892"/>
                </a:cubicBezTo>
                <a:cubicBezTo>
                  <a:pt x="5641826" y="1759892"/>
                  <a:pt x="5640586" y="1757412"/>
                  <a:pt x="5640586" y="1752451"/>
                </a:cubicBezTo>
                <a:lnTo>
                  <a:pt x="5603379" y="1737568"/>
                </a:lnTo>
                <a:cubicBezTo>
                  <a:pt x="5593457" y="1737568"/>
                  <a:pt x="5588496" y="1737568"/>
                  <a:pt x="5588496" y="1737568"/>
                </a:cubicBezTo>
                <a:cubicBezTo>
                  <a:pt x="5588496" y="1737568"/>
                  <a:pt x="5590976" y="1740048"/>
                  <a:pt x="5595937" y="1745009"/>
                </a:cubicBezTo>
                <a:cubicBezTo>
                  <a:pt x="5600899" y="1749971"/>
                  <a:pt x="5603379" y="1752451"/>
                  <a:pt x="5603379" y="1752451"/>
                </a:cubicBezTo>
                <a:lnTo>
                  <a:pt x="5610820" y="1752451"/>
                </a:lnTo>
                <a:cubicBezTo>
                  <a:pt x="5615781" y="1757412"/>
                  <a:pt x="5615781" y="1759892"/>
                  <a:pt x="5610820" y="1759892"/>
                </a:cubicBezTo>
                <a:lnTo>
                  <a:pt x="5610820" y="1767334"/>
                </a:lnTo>
                <a:cubicBezTo>
                  <a:pt x="5620742" y="1772295"/>
                  <a:pt x="5625703" y="1774775"/>
                  <a:pt x="5625703" y="1774775"/>
                </a:cubicBezTo>
                <a:lnTo>
                  <a:pt x="5595937" y="1774775"/>
                </a:lnTo>
                <a:lnTo>
                  <a:pt x="5581054" y="1782216"/>
                </a:lnTo>
                <a:cubicBezTo>
                  <a:pt x="5581054" y="1782216"/>
                  <a:pt x="5579814" y="1783457"/>
                  <a:pt x="5577334" y="1785937"/>
                </a:cubicBezTo>
                <a:cubicBezTo>
                  <a:pt x="5574854" y="1788417"/>
                  <a:pt x="5573613" y="1789658"/>
                  <a:pt x="5573613" y="1789658"/>
                </a:cubicBezTo>
                <a:lnTo>
                  <a:pt x="5573613" y="1797099"/>
                </a:lnTo>
                <a:lnTo>
                  <a:pt x="5603379" y="1804541"/>
                </a:lnTo>
                <a:cubicBezTo>
                  <a:pt x="5613300" y="1804541"/>
                  <a:pt x="5617021" y="1808261"/>
                  <a:pt x="5614541" y="1815703"/>
                </a:cubicBezTo>
                <a:cubicBezTo>
                  <a:pt x="5612061" y="1823144"/>
                  <a:pt x="5610820" y="1826865"/>
                  <a:pt x="5610820" y="1826865"/>
                </a:cubicBezTo>
                <a:lnTo>
                  <a:pt x="5618261" y="1834306"/>
                </a:lnTo>
                <a:lnTo>
                  <a:pt x="5625703" y="1841748"/>
                </a:lnTo>
                <a:cubicBezTo>
                  <a:pt x="5625703" y="1841748"/>
                  <a:pt x="5626943" y="1841748"/>
                  <a:pt x="5629424" y="1841748"/>
                </a:cubicBezTo>
                <a:cubicBezTo>
                  <a:pt x="5631904" y="1841748"/>
                  <a:pt x="5633144" y="1841748"/>
                  <a:pt x="5633144" y="1841748"/>
                </a:cubicBezTo>
                <a:cubicBezTo>
                  <a:pt x="5633144" y="1836786"/>
                  <a:pt x="5638106" y="1834306"/>
                  <a:pt x="5648027" y="1834306"/>
                </a:cubicBezTo>
                <a:lnTo>
                  <a:pt x="5655468" y="1834306"/>
                </a:lnTo>
                <a:lnTo>
                  <a:pt x="5662910" y="1841748"/>
                </a:lnTo>
                <a:cubicBezTo>
                  <a:pt x="5667871" y="1841748"/>
                  <a:pt x="5670351" y="1841748"/>
                  <a:pt x="5670351" y="1841748"/>
                </a:cubicBezTo>
                <a:lnTo>
                  <a:pt x="5692676" y="1834306"/>
                </a:lnTo>
                <a:cubicBezTo>
                  <a:pt x="5692676" y="1834306"/>
                  <a:pt x="5693916" y="1834306"/>
                  <a:pt x="5696396" y="1834306"/>
                </a:cubicBezTo>
                <a:cubicBezTo>
                  <a:pt x="5698876" y="1834306"/>
                  <a:pt x="5700117" y="1836786"/>
                  <a:pt x="5700117" y="1841748"/>
                </a:cubicBezTo>
                <a:cubicBezTo>
                  <a:pt x="5705078" y="1841748"/>
                  <a:pt x="5708799" y="1841748"/>
                  <a:pt x="5711279" y="1841748"/>
                </a:cubicBezTo>
                <a:cubicBezTo>
                  <a:pt x="5713759" y="1841748"/>
                  <a:pt x="5717480" y="1842988"/>
                  <a:pt x="5722441" y="1845468"/>
                </a:cubicBezTo>
                <a:cubicBezTo>
                  <a:pt x="5727402" y="1847948"/>
                  <a:pt x="5727402" y="1851669"/>
                  <a:pt x="5722441" y="1856631"/>
                </a:cubicBezTo>
                <a:cubicBezTo>
                  <a:pt x="5717480" y="1856631"/>
                  <a:pt x="5708799" y="1856631"/>
                  <a:pt x="5696396" y="1856631"/>
                </a:cubicBezTo>
                <a:cubicBezTo>
                  <a:pt x="5683993" y="1856631"/>
                  <a:pt x="5676552" y="1857871"/>
                  <a:pt x="5674072" y="1860351"/>
                </a:cubicBezTo>
                <a:cubicBezTo>
                  <a:pt x="5671592" y="1862832"/>
                  <a:pt x="5669111" y="1864072"/>
                  <a:pt x="5666631" y="1864072"/>
                </a:cubicBezTo>
                <a:cubicBezTo>
                  <a:pt x="5664151" y="1864072"/>
                  <a:pt x="5662910" y="1861592"/>
                  <a:pt x="5662910" y="1856631"/>
                </a:cubicBezTo>
                <a:cubicBezTo>
                  <a:pt x="5662910" y="1856631"/>
                  <a:pt x="5660430" y="1856631"/>
                  <a:pt x="5655468" y="1856631"/>
                </a:cubicBezTo>
                <a:lnTo>
                  <a:pt x="5648027" y="1856631"/>
                </a:lnTo>
                <a:lnTo>
                  <a:pt x="5610820" y="1849189"/>
                </a:lnTo>
                <a:lnTo>
                  <a:pt x="5603379" y="1849189"/>
                </a:lnTo>
                <a:lnTo>
                  <a:pt x="5581054" y="1856631"/>
                </a:lnTo>
                <a:cubicBezTo>
                  <a:pt x="5561210" y="1851669"/>
                  <a:pt x="5553769" y="1851669"/>
                  <a:pt x="5558730" y="1856631"/>
                </a:cubicBezTo>
                <a:lnTo>
                  <a:pt x="5551289" y="1856631"/>
                </a:lnTo>
                <a:cubicBezTo>
                  <a:pt x="5546327" y="1856631"/>
                  <a:pt x="5543847" y="1854150"/>
                  <a:pt x="5543847" y="1849189"/>
                </a:cubicBezTo>
                <a:lnTo>
                  <a:pt x="5528965" y="1841748"/>
                </a:lnTo>
                <a:cubicBezTo>
                  <a:pt x="5524003" y="1836786"/>
                  <a:pt x="5524003" y="1834306"/>
                  <a:pt x="5528965" y="1834306"/>
                </a:cubicBezTo>
                <a:lnTo>
                  <a:pt x="5536406" y="1826865"/>
                </a:lnTo>
                <a:lnTo>
                  <a:pt x="5558730" y="1819423"/>
                </a:lnTo>
                <a:cubicBezTo>
                  <a:pt x="5553769" y="1819423"/>
                  <a:pt x="5550048" y="1819423"/>
                  <a:pt x="5547568" y="1819423"/>
                </a:cubicBezTo>
                <a:cubicBezTo>
                  <a:pt x="5545088" y="1819423"/>
                  <a:pt x="5541367" y="1819423"/>
                  <a:pt x="5536406" y="1819423"/>
                </a:cubicBezTo>
                <a:cubicBezTo>
                  <a:pt x="5526484" y="1819423"/>
                  <a:pt x="5516562" y="1821904"/>
                  <a:pt x="5506640" y="1826865"/>
                </a:cubicBezTo>
                <a:lnTo>
                  <a:pt x="5499199" y="1826865"/>
                </a:lnTo>
                <a:lnTo>
                  <a:pt x="5499199" y="1819423"/>
                </a:lnTo>
                <a:cubicBezTo>
                  <a:pt x="5494238" y="1819423"/>
                  <a:pt x="5491758" y="1818183"/>
                  <a:pt x="5491758" y="1815703"/>
                </a:cubicBezTo>
                <a:cubicBezTo>
                  <a:pt x="5491758" y="1813223"/>
                  <a:pt x="5490517" y="1811982"/>
                  <a:pt x="5488037" y="1811982"/>
                </a:cubicBezTo>
                <a:cubicBezTo>
                  <a:pt x="5485557" y="1811982"/>
                  <a:pt x="5484316" y="1813223"/>
                  <a:pt x="5484316" y="1815703"/>
                </a:cubicBezTo>
                <a:cubicBezTo>
                  <a:pt x="5484316" y="1818183"/>
                  <a:pt x="5483076" y="1819423"/>
                  <a:pt x="5480595" y="1819423"/>
                </a:cubicBezTo>
                <a:cubicBezTo>
                  <a:pt x="5478115" y="1819423"/>
                  <a:pt x="5474395" y="1819423"/>
                  <a:pt x="5469433" y="1819423"/>
                </a:cubicBezTo>
                <a:lnTo>
                  <a:pt x="5461992" y="1811982"/>
                </a:lnTo>
                <a:cubicBezTo>
                  <a:pt x="5452070" y="1811982"/>
                  <a:pt x="5449589" y="1819423"/>
                  <a:pt x="5454551" y="1834306"/>
                </a:cubicBezTo>
                <a:cubicBezTo>
                  <a:pt x="5459512" y="1834306"/>
                  <a:pt x="5463233" y="1834306"/>
                  <a:pt x="5465713" y="1834306"/>
                </a:cubicBezTo>
                <a:cubicBezTo>
                  <a:pt x="5468193" y="1834306"/>
                  <a:pt x="5469433" y="1834306"/>
                  <a:pt x="5469433" y="1834306"/>
                </a:cubicBezTo>
                <a:lnTo>
                  <a:pt x="5491758" y="1834306"/>
                </a:lnTo>
                <a:cubicBezTo>
                  <a:pt x="5491758" y="1839268"/>
                  <a:pt x="5492998" y="1840507"/>
                  <a:pt x="5495478" y="1838027"/>
                </a:cubicBezTo>
                <a:cubicBezTo>
                  <a:pt x="5497958" y="1835547"/>
                  <a:pt x="5501679" y="1835547"/>
                  <a:pt x="5506640" y="1838027"/>
                </a:cubicBezTo>
                <a:cubicBezTo>
                  <a:pt x="5511602" y="1840507"/>
                  <a:pt x="5516562" y="1844228"/>
                  <a:pt x="5521523" y="1849189"/>
                </a:cubicBezTo>
                <a:lnTo>
                  <a:pt x="5528965" y="1856631"/>
                </a:lnTo>
                <a:cubicBezTo>
                  <a:pt x="5524003" y="1856631"/>
                  <a:pt x="5524003" y="1859111"/>
                  <a:pt x="5528965" y="1864072"/>
                </a:cubicBezTo>
                <a:cubicBezTo>
                  <a:pt x="5528965" y="1864072"/>
                  <a:pt x="5528965" y="1866552"/>
                  <a:pt x="5528965" y="1871513"/>
                </a:cubicBezTo>
                <a:lnTo>
                  <a:pt x="5514082" y="1864072"/>
                </a:lnTo>
                <a:lnTo>
                  <a:pt x="5514082" y="1856631"/>
                </a:lnTo>
                <a:cubicBezTo>
                  <a:pt x="5519043" y="1856631"/>
                  <a:pt x="5519043" y="1854150"/>
                  <a:pt x="5514082" y="1849189"/>
                </a:cubicBezTo>
                <a:lnTo>
                  <a:pt x="5499199" y="1849189"/>
                </a:lnTo>
                <a:cubicBezTo>
                  <a:pt x="5499199" y="1854150"/>
                  <a:pt x="5497958" y="1856631"/>
                  <a:pt x="5495478" y="1856631"/>
                </a:cubicBezTo>
                <a:cubicBezTo>
                  <a:pt x="5492998" y="1856631"/>
                  <a:pt x="5489277" y="1856631"/>
                  <a:pt x="5484316" y="1856631"/>
                </a:cubicBezTo>
                <a:lnTo>
                  <a:pt x="5461992" y="1849189"/>
                </a:lnTo>
                <a:cubicBezTo>
                  <a:pt x="5452070" y="1844228"/>
                  <a:pt x="5447109" y="1841748"/>
                  <a:pt x="5447109" y="1841748"/>
                </a:cubicBezTo>
                <a:cubicBezTo>
                  <a:pt x="5442148" y="1836786"/>
                  <a:pt x="5439668" y="1834306"/>
                  <a:pt x="5439668" y="1834306"/>
                </a:cubicBezTo>
                <a:cubicBezTo>
                  <a:pt x="5434706" y="1834306"/>
                  <a:pt x="5430986" y="1833066"/>
                  <a:pt x="5428506" y="1830586"/>
                </a:cubicBezTo>
                <a:cubicBezTo>
                  <a:pt x="5426026" y="1828106"/>
                  <a:pt x="5423544" y="1828106"/>
                  <a:pt x="5421064" y="1830586"/>
                </a:cubicBezTo>
                <a:cubicBezTo>
                  <a:pt x="5418584" y="1833066"/>
                  <a:pt x="5417343" y="1831826"/>
                  <a:pt x="5417343" y="1826865"/>
                </a:cubicBezTo>
                <a:cubicBezTo>
                  <a:pt x="5417343" y="1826865"/>
                  <a:pt x="5414863" y="1826865"/>
                  <a:pt x="5409902" y="1826865"/>
                </a:cubicBezTo>
                <a:cubicBezTo>
                  <a:pt x="5404941" y="1826865"/>
                  <a:pt x="5399981" y="1826865"/>
                  <a:pt x="5395019" y="1826865"/>
                </a:cubicBezTo>
                <a:lnTo>
                  <a:pt x="5380136" y="1811982"/>
                </a:lnTo>
                <a:lnTo>
                  <a:pt x="5372695" y="1811982"/>
                </a:lnTo>
                <a:cubicBezTo>
                  <a:pt x="5372695" y="1816943"/>
                  <a:pt x="5372695" y="1819423"/>
                  <a:pt x="5372695" y="1819423"/>
                </a:cubicBezTo>
                <a:cubicBezTo>
                  <a:pt x="5372695" y="1814462"/>
                  <a:pt x="5367734" y="1811982"/>
                  <a:pt x="5357812" y="1811982"/>
                </a:cubicBezTo>
                <a:lnTo>
                  <a:pt x="5350371" y="1826865"/>
                </a:lnTo>
                <a:lnTo>
                  <a:pt x="5342929" y="1826865"/>
                </a:lnTo>
                <a:cubicBezTo>
                  <a:pt x="5342929" y="1826865"/>
                  <a:pt x="5340449" y="1826865"/>
                  <a:pt x="5335488" y="1826865"/>
                </a:cubicBezTo>
                <a:cubicBezTo>
                  <a:pt x="5330527" y="1826865"/>
                  <a:pt x="5330527" y="1829345"/>
                  <a:pt x="5335488" y="1834306"/>
                </a:cubicBezTo>
                <a:cubicBezTo>
                  <a:pt x="5340449" y="1839268"/>
                  <a:pt x="5344170" y="1842988"/>
                  <a:pt x="5346650" y="1845468"/>
                </a:cubicBezTo>
                <a:cubicBezTo>
                  <a:pt x="5349130" y="1847948"/>
                  <a:pt x="5352851" y="1847948"/>
                  <a:pt x="5357812" y="1845468"/>
                </a:cubicBezTo>
                <a:cubicBezTo>
                  <a:pt x="5362774" y="1842988"/>
                  <a:pt x="5367734" y="1844228"/>
                  <a:pt x="5372695" y="1849189"/>
                </a:cubicBezTo>
                <a:cubicBezTo>
                  <a:pt x="5387578" y="1859111"/>
                  <a:pt x="5419824" y="1864072"/>
                  <a:pt x="5469433" y="1864072"/>
                </a:cubicBezTo>
                <a:cubicBezTo>
                  <a:pt x="5474395" y="1864072"/>
                  <a:pt x="5478115" y="1864072"/>
                  <a:pt x="5480595" y="1864072"/>
                </a:cubicBezTo>
                <a:cubicBezTo>
                  <a:pt x="5483076" y="1864072"/>
                  <a:pt x="5486796" y="1866552"/>
                  <a:pt x="5491758" y="1871513"/>
                </a:cubicBezTo>
                <a:lnTo>
                  <a:pt x="5528965" y="1871513"/>
                </a:lnTo>
                <a:lnTo>
                  <a:pt x="5536406" y="1871513"/>
                </a:lnTo>
                <a:lnTo>
                  <a:pt x="5543847" y="1878955"/>
                </a:lnTo>
                <a:cubicBezTo>
                  <a:pt x="5548809" y="1878955"/>
                  <a:pt x="5552529" y="1878955"/>
                  <a:pt x="5555010" y="1878955"/>
                </a:cubicBezTo>
                <a:cubicBezTo>
                  <a:pt x="5557490" y="1878955"/>
                  <a:pt x="5556250" y="1876474"/>
                  <a:pt x="5551289" y="1871513"/>
                </a:cubicBezTo>
                <a:lnTo>
                  <a:pt x="5558730" y="1871513"/>
                </a:lnTo>
                <a:cubicBezTo>
                  <a:pt x="5568652" y="1871513"/>
                  <a:pt x="5576093" y="1871513"/>
                  <a:pt x="5581054" y="1871513"/>
                </a:cubicBezTo>
                <a:lnTo>
                  <a:pt x="5573613" y="1878955"/>
                </a:lnTo>
                <a:cubicBezTo>
                  <a:pt x="5568652" y="1883916"/>
                  <a:pt x="5566172" y="1883916"/>
                  <a:pt x="5566172" y="1878955"/>
                </a:cubicBezTo>
                <a:lnTo>
                  <a:pt x="5558730" y="1886396"/>
                </a:lnTo>
                <a:cubicBezTo>
                  <a:pt x="5563692" y="1886396"/>
                  <a:pt x="5566172" y="1886396"/>
                  <a:pt x="5566172" y="1886396"/>
                </a:cubicBezTo>
                <a:cubicBezTo>
                  <a:pt x="5566172" y="1886396"/>
                  <a:pt x="5568652" y="1888877"/>
                  <a:pt x="5573613" y="1893838"/>
                </a:cubicBezTo>
                <a:cubicBezTo>
                  <a:pt x="5578574" y="1893838"/>
                  <a:pt x="5584775" y="1893838"/>
                  <a:pt x="5592217" y="1893838"/>
                </a:cubicBezTo>
                <a:cubicBezTo>
                  <a:pt x="5599658" y="1893838"/>
                  <a:pt x="5603379" y="1896318"/>
                  <a:pt x="5603379" y="1901279"/>
                </a:cubicBezTo>
                <a:lnTo>
                  <a:pt x="5610820" y="1901279"/>
                </a:lnTo>
                <a:lnTo>
                  <a:pt x="5618261" y="1901279"/>
                </a:lnTo>
                <a:cubicBezTo>
                  <a:pt x="5623223" y="1906240"/>
                  <a:pt x="5630664" y="1911201"/>
                  <a:pt x="5640586" y="1916162"/>
                </a:cubicBezTo>
                <a:lnTo>
                  <a:pt x="5648027" y="1923603"/>
                </a:lnTo>
                <a:cubicBezTo>
                  <a:pt x="5652988" y="1923603"/>
                  <a:pt x="5655468" y="1926084"/>
                  <a:pt x="5655468" y="1931045"/>
                </a:cubicBezTo>
                <a:cubicBezTo>
                  <a:pt x="5655468" y="1936006"/>
                  <a:pt x="5652988" y="1936006"/>
                  <a:pt x="5648027" y="1931045"/>
                </a:cubicBezTo>
                <a:lnTo>
                  <a:pt x="5633144" y="1931045"/>
                </a:lnTo>
                <a:lnTo>
                  <a:pt x="5631284" y="1931045"/>
                </a:lnTo>
                <a:lnTo>
                  <a:pt x="5625703" y="1931045"/>
                </a:lnTo>
                <a:lnTo>
                  <a:pt x="5618261" y="1931045"/>
                </a:lnTo>
                <a:cubicBezTo>
                  <a:pt x="5618261" y="1931045"/>
                  <a:pt x="5615781" y="1931045"/>
                  <a:pt x="5610820" y="1931045"/>
                </a:cubicBezTo>
                <a:lnTo>
                  <a:pt x="5603379" y="1931045"/>
                </a:lnTo>
                <a:cubicBezTo>
                  <a:pt x="5603379" y="1926084"/>
                  <a:pt x="5603379" y="1923603"/>
                  <a:pt x="5603379" y="1923603"/>
                </a:cubicBezTo>
                <a:lnTo>
                  <a:pt x="5588496" y="1923603"/>
                </a:lnTo>
                <a:lnTo>
                  <a:pt x="5573613" y="1931045"/>
                </a:lnTo>
                <a:lnTo>
                  <a:pt x="5588496" y="1931045"/>
                </a:lnTo>
                <a:lnTo>
                  <a:pt x="5603379" y="1938486"/>
                </a:lnTo>
                <a:lnTo>
                  <a:pt x="5610820" y="1945928"/>
                </a:lnTo>
                <a:lnTo>
                  <a:pt x="5610820" y="1953369"/>
                </a:lnTo>
                <a:cubicBezTo>
                  <a:pt x="5620742" y="1958330"/>
                  <a:pt x="5625703" y="1960810"/>
                  <a:pt x="5625703" y="1960810"/>
                </a:cubicBezTo>
                <a:cubicBezTo>
                  <a:pt x="5625703" y="1965771"/>
                  <a:pt x="5624462" y="1968252"/>
                  <a:pt x="5621982" y="1968252"/>
                </a:cubicBezTo>
                <a:cubicBezTo>
                  <a:pt x="5619502" y="1968252"/>
                  <a:pt x="5615781" y="1965771"/>
                  <a:pt x="5610820" y="1960810"/>
                </a:cubicBezTo>
                <a:cubicBezTo>
                  <a:pt x="5590976" y="1950889"/>
                  <a:pt x="5578574" y="1950889"/>
                  <a:pt x="5573613" y="1960810"/>
                </a:cubicBezTo>
                <a:lnTo>
                  <a:pt x="5566172" y="1953369"/>
                </a:lnTo>
                <a:cubicBezTo>
                  <a:pt x="5571133" y="1943447"/>
                  <a:pt x="5571133" y="1940966"/>
                  <a:pt x="5566172" y="1945928"/>
                </a:cubicBezTo>
                <a:cubicBezTo>
                  <a:pt x="5566172" y="1945928"/>
                  <a:pt x="5564931" y="1944687"/>
                  <a:pt x="5562451" y="1942207"/>
                </a:cubicBezTo>
                <a:cubicBezTo>
                  <a:pt x="5559971" y="1939726"/>
                  <a:pt x="5556250" y="1938486"/>
                  <a:pt x="5551289" y="1938486"/>
                </a:cubicBezTo>
                <a:lnTo>
                  <a:pt x="5551289" y="1945928"/>
                </a:lnTo>
                <a:lnTo>
                  <a:pt x="5543847" y="1945928"/>
                </a:lnTo>
                <a:cubicBezTo>
                  <a:pt x="5538886" y="1945928"/>
                  <a:pt x="5536406" y="1948408"/>
                  <a:pt x="5536406" y="1953369"/>
                </a:cubicBezTo>
                <a:cubicBezTo>
                  <a:pt x="5531445" y="1948408"/>
                  <a:pt x="5524003" y="1948408"/>
                  <a:pt x="5514082" y="1953369"/>
                </a:cubicBezTo>
                <a:cubicBezTo>
                  <a:pt x="5519043" y="1953369"/>
                  <a:pt x="5520283" y="1954609"/>
                  <a:pt x="5517802" y="1957090"/>
                </a:cubicBezTo>
                <a:cubicBezTo>
                  <a:pt x="5515322" y="1959570"/>
                  <a:pt x="5514082" y="1960810"/>
                  <a:pt x="5514082" y="1960810"/>
                </a:cubicBezTo>
                <a:cubicBezTo>
                  <a:pt x="5499199" y="1950889"/>
                  <a:pt x="5486796" y="1948408"/>
                  <a:pt x="5476875" y="1953369"/>
                </a:cubicBezTo>
                <a:cubicBezTo>
                  <a:pt x="5471913" y="1953369"/>
                  <a:pt x="5469433" y="1953369"/>
                  <a:pt x="5469433" y="1953369"/>
                </a:cubicBezTo>
                <a:lnTo>
                  <a:pt x="5454551" y="1945928"/>
                </a:lnTo>
                <a:cubicBezTo>
                  <a:pt x="5449589" y="1945928"/>
                  <a:pt x="5427265" y="1940966"/>
                  <a:pt x="5387578" y="1931045"/>
                </a:cubicBezTo>
                <a:cubicBezTo>
                  <a:pt x="5347891" y="1921123"/>
                  <a:pt x="5325567" y="1917402"/>
                  <a:pt x="5320605" y="1919882"/>
                </a:cubicBezTo>
                <a:cubicBezTo>
                  <a:pt x="5315644" y="1922363"/>
                  <a:pt x="5310684" y="1922363"/>
                  <a:pt x="5305722" y="1919882"/>
                </a:cubicBezTo>
                <a:cubicBezTo>
                  <a:pt x="5300761" y="1917402"/>
                  <a:pt x="5294560" y="1916162"/>
                  <a:pt x="5287119" y="1916162"/>
                </a:cubicBezTo>
                <a:cubicBezTo>
                  <a:pt x="5279677" y="1916162"/>
                  <a:pt x="5273477" y="1913681"/>
                  <a:pt x="5268515" y="1908720"/>
                </a:cubicBezTo>
                <a:cubicBezTo>
                  <a:pt x="5268515" y="1913681"/>
                  <a:pt x="5267275" y="1914921"/>
                  <a:pt x="5264795" y="1912441"/>
                </a:cubicBezTo>
                <a:cubicBezTo>
                  <a:pt x="5262315" y="1909961"/>
                  <a:pt x="5253633" y="1908720"/>
                  <a:pt x="5238750" y="1908720"/>
                </a:cubicBezTo>
                <a:cubicBezTo>
                  <a:pt x="5218906" y="1908720"/>
                  <a:pt x="5204023" y="1906240"/>
                  <a:pt x="5194101" y="1901279"/>
                </a:cubicBezTo>
                <a:lnTo>
                  <a:pt x="5201543" y="1908720"/>
                </a:lnTo>
                <a:cubicBezTo>
                  <a:pt x="5206504" y="1913681"/>
                  <a:pt x="5212705" y="1916162"/>
                  <a:pt x="5220146" y="1916162"/>
                </a:cubicBezTo>
                <a:cubicBezTo>
                  <a:pt x="5227588" y="1916162"/>
                  <a:pt x="5235029" y="1918642"/>
                  <a:pt x="5242470" y="1923603"/>
                </a:cubicBezTo>
                <a:cubicBezTo>
                  <a:pt x="5249912" y="1928564"/>
                  <a:pt x="5256113" y="1931045"/>
                  <a:pt x="5261074" y="1931045"/>
                </a:cubicBezTo>
                <a:cubicBezTo>
                  <a:pt x="5261074" y="1931045"/>
                  <a:pt x="5263554" y="1931045"/>
                  <a:pt x="5268515" y="1931045"/>
                </a:cubicBezTo>
                <a:cubicBezTo>
                  <a:pt x="5273477" y="1936006"/>
                  <a:pt x="5275957" y="1936006"/>
                  <a:pt x="5275957" y="1931045"/>
                </a:cubicBezTo>
                <a:lnTo>
                  <a:pt x="5283398" y="1931045"/>
                </a:lnTo>
                <a:cubicBezTo>
                  <a:pt x="5288359" y="1936006"/>
                  <a:pt x="5290840" y="1938486"/>
                  <a:pt x="5290840" y="1938486"/>
                </a:cubicBezTo>
                <a:lnTo>
                  <a:pt x="5313164" y="1945928"/>
                </a:lnTo>
                <a:cubicBezTo>
                  <a:pt x="5323085" y="1945928"/>
                  <a:pt x="5330527" y="1945928"/>
                  <a:pt x="5335488" y="1945928"/>
                </a:cubicBezTo>
                <a:cubicBezTo>
                  <a:pt x="5340449" y="1940966"/>
                  <a:pt x="5342929" y="1940966"/>
                  <a:pt x="5342929" y="1945928"/>
                </a:cubicBezTo>
                <a:cubicBezTo>
                  <a:pt x="5342929" y="1950889"/>
                  <a:pt x="5345410" y="1952129"/>
                  <a:pt x="5350371" y="1949648"/>
                </a:cubicBezTo>
                <a:cubicBezTo>
                  <a:pt x="5355332" y="1947168"/>
                  <a:pt x="5357812" y="1948408"/>
                  <a:pt x="5357812" y="1953369"/>
                </a:cubicBezTo>
                <a:cubicBezTo>
                  <a:pt x="5357812" y="1958330"/>
                  <a:pt x="5367734" y="1960810"/>
                  <a:pt x="5387578" y="1960810"/>
                </a:cubicBezTo>
                <a:cubicBezTo>
                  <a:pt x="5402461" y="1960810"/>
                  <a:pt x="5412382" y="1968252"/>
                  <a:pt x="5417343" y="1983135"/>
                </a:cubicBezTo>
                <a:lnTo>
                  <a:pt x="5454551" y="1983135"/>
                </a:lnTo>
                <a:cubicBezTo>
                  <a:pt x="5454551" y="1988096"/>
                  <a:pt x="5459512" y="1988096"/>
                  <a:pt x="5469433" y="1983135"/>
                </a:cubicBezTo>
                <a:cubicBezTo>
                  <a:pt x="5474395" y="1983135"/>
                  <a:pt x="5479355" y="1983135"/>
                  <a:pt x="5484316" y="1983135"/>
                </a:cubicBezTo>
                <a:cubicBezTo>
                  <a:pt x="5489277" y="1983135"/>
                  <a:pt x="5494238" y="1985615"/>
                  <a:pt x="5499199" y="1990576"/>
                </a:cubicBezTo>
                <a:lnTo>
                  <a:pt x="5514082" y="1998017"/>
                </a:lnTo>
                <a:cubicBezTo>
                  <a:pt x="5519043" y="1998017"/>
                  <a:pt x="5524003" y="1999258"/>
                  <a:pt x="5528965" y="2001738"/>
                </a:cubicBezTo>
                <a:cubicBezTo>
                  <a:pt x="5533926" y="2004218"/>
                  <a:pt x="5538886" y="2005459"/>
                  <a:pt x="5543847" y="2005459"/>
                </a:cubicBezTo>
                <a:lnTo>
                  <a:pt x="5551289" y="2005459"/>
                </a:lnTo>
                <a:cubicBezTo>
                  <a:pt x="5551289" y="2005459"/>
                  <a:pt x="5553769" y="2005459"/>
                  <a:pt x="5558730" y="2005459"/>
                </a:cubicBezTo>
                <a:cubicBezTo>
                  <a:pt x="5573613" y="2005459"/>
                  <a:pt x="5583535" y="2006699"/>
                  <a:pt x="5588496" y="2009179"/>
                </a:cubicBezTo>
                <a:cubicBezTo>
                  <a:pt x="5593457" y="2011660"/>
                  <a:pt x="5598417" y="2015381"/>
                  <a:pt x="5603379" y="2020342"/>
                </a:cubicBezTo>
                <a:cubicBezTo>
                  <a:pt x="5603379" y="2025303"/>
                  <a:pt x="5600899" y="2027783"/>
                  <a:pt x="5595937" y="2027783"/>
                </a:cubicBezTo>
                <a:cubicBezTo>
                  <a:pt x="5595937" y="2027783"/>
                  <a:pt x="5594697" y="2027783"/>
                  <a:pt x="5592217" y="2027783"/>
                </a:cubicBezTo>
                <a:cubicBezTo>
                  <a:pt x="5589736" y="2027783"/>
                  <a:pt x="5586016" y="2025303"/>
                  <a:pt x="5581054" y="2020342"/>
                </a:cubicBezTo>
                <a:lnTo>
                  <a:pt x="5566172" y="2020342"/>
                </a:lnTo>
                <a:cubicBezTo>
                  <a:pt x="5561210" y="2015381"/>
                  <a:pt x="5557490" y="2012900"/>
                  <a:pt x="5555010" y="2012900"/>
                </a:cubicBezTo>
                <a:cubicBezTo>
                  <a:pt x="5552529" y="2012900"/>
                  <a:pt x="5546327" y="2011660"/>
                  <a:pt x="5536406" y="2009179"/>
                </a:cubicBezTo>
                <a:cubicBezTo>
                  <a:pt x="5526484" y="2006699"/>
                  <a:pt x="5520283" y="2005459"/>
                  <a:pt x="5517802" y="2005459"/>
                </a:cubicBezTo>
                <a:cubicBezTo>
                  <a:pt x="5515322" y="2005459"/>
                  <a:pt x="5511602" y="2005459"/>
                  <a:pt x="5506640" y="2005459"/>
                </a:cubicBezTo>
                <a:cubicBezTo>
                  <a:pt x="5501679" y="2005459"/>
                  <a:pt x="5497958" y="2005459"/>
                  <a:pt x="5495478" y="2005459"/>
                </a:cubicBezTo>
                <a:cubicBezTo>
                  <a:pt x="5492998" y="2005459"/>
                  <a:pt x="5494238" y="2007939"/>
                  <a:pt x="5499199" y="2012900"/>
                </a:cubicBezTo>
                <a:lnTo>
                  <a:pt x="5491758" y="2020342"/>
                </a:lnTo>
                <a:lnTo>
                  <a:pt x="5491758" y="2027783"/>
                </a:lnTo>
                <a:lnTo>
                  <a:pt x="5491758" y="2035224"/>
                </a:lnTo>
                <a:cubicBezTo>
                  <a:pt x="5486796" y="2030263"/>
                  <a:pt x="5484316" y="2025303"/>
                  <a:pt x="5484316" y="2020342"/>
                </a:cubicBezTo>
                <a:lnTo>
                  <a:pt x="5461992" y="1998017"/>
                </a:lnTo>
                <a:cubicBezTo>
                  <a:pt x="5457031" y="1998017"/>
                  <a:pt x="5454551" y="1996777"/>
                  <a:pt x="5454551" y="1994297"/>
                </a:cubicBezTo>
                <a:cubicBezTo>
                  <a:pt x="5454551" y="1991816"/>
                  <a:pt x="5452070" y="1990576"/>
                  <a:pt x="5447109" y="1990576"/>
                </a:cubicBezTo>
                <a:cubicBezTo>
                  <a:pt x="5442148" y="1990576"/>
                  <a:pt x="5442148" y="1993056"/>
                  <a:pt x="5447109" y="1998017"/>
                </a:cubicBezTo>
                <a:cubicBezTo>
                  <a:pt x="5452070" y="2002979"/>
                  <a:pt x="5452070" y="2005459"/>
                  <a:pt x="5447109" y="2005459"/>
                </a:cubicBezTo>
                <a:cubicBezTo>
                  <a:pt x="5442148" y="2000498"/>
                  <a:pt x="5434706" y="1995537"/>
                  <a:pt x="5424785" y="1990576"/>
                </a:cubicBezTo>
                <a:cubicBezTo>
                  <a:pt x="5414863" y="1985615"/>
                  <a:pt x="5407422" y="1983135"/>
                  <a:pt x="5402461" y="1983135"/>
                </a:cubicBezTo>
                <a:cubicBezTo>
                  <a:pt x="5397499" y="1983135"/>
                  <a:pt x="5395019" y="1983135"/>
                  <a:pt x="5395019" y="1983135"/>
                </a:cubicBezTo>
                <a:cubicBezTo>
                  <a:pt x="5395019" y="1973213"/>
                  <a:pt x="5380136" y="1968252"/>
                  <a:pt x="5350371" y="1968252"/>
                </a:cubicBezTo>
                <a:cubicBezTo>
                  <a:pt x="5345410" y="1963291"/>
                  <a:pt x="5342929" y="1960810"/>
                  <a:pt x="5342929" y="1960810"/>
                </a:cubicBezTo>
                <a:cubicBezTo>
                  <a:pt x="5337968" y="1965771"/>
                  <a:pt x="5330527" y="1965771"/>
                  <a:pt x="5320605" y="1960810"/>
                </a:cubicBezTo>
                <a:cubicBezTo>
                  <a:pt x="5295801" y="1950889"/>
                  <a:pt x="5283398" y="1948408"/>
                  <a:pt x="5283398" y="1953369"/>
                </a:cubicBezTo>
                <a:cubicBezTo>
                  <a:pt x="5288359" y="1958330"/>
                  <a:pt x="5290840" y="1960810"/>
                  <a:pt x="5290840" y="1960810"/>
                </a:cubicBezTo>
                <a:lnTo>
                  <a:pt x="5298281" y="1960810"/>
                </a:lnTo>
                <a:cubicBezTo>
                  <a:pt x="5293320" y="1965771"/>
                  <a:pt x="5292080" y="1969492"/>
                  <a:pt x="5294560" y="1971972"/>
                </a:cubicBezTo>
                <a:cubicBezTo>
                  <a:pt x="5297040" y="1974453"/>
                  <a:pt x="5300761" y="1973213"/>
                  <a:pt x="5305722" y="1968252"/>
                </a:cubicBezTo>
                <a:cubicBezTo>
                  <a:pt x="5305722" y="1968252"/>
                  <a:pt x="5308202" y="1968252"/>
                  <a:pt x="5313164" y="1968252"/>
                </a:cubicBezTo>
                <a:cubicBezTo>
                  <a:pt x="5318125" y="1973213"/>
                  <a:pt x="5318125" y="1978174"/>
                  <a:pt x="5313164" y="1983135"/>
                </a:cubicBezTo>
                <a:lnTo>
                  <a:pt x="5313164" y="1990576"/>
                </a:lnTo>
                <a:cubicBezTo>
                  <a:pt x="5313164" y="1995537"/>
                  <a:pt x="5310684" y="1998017"/>
                  <a:pt x="5305722" y="1998017"/>
                </a:cubicBezTo>
                <a:cubicBezTo>
                  <a:pt x="5300761" y="1998017"/>
                  <a:pt x="5295801" y="1999258"/>
                  <a:pt x="5290840" y="2001738"/>
                </a:cubicBezTo>
                <a:cubicBezTo>
                  <a:pt x="5285878" y="2004218"/>
                  <a:pt x="5283398" y="2007939"/>
                  <a:pt x="5283398" y="2012900"/>
                </a:cubicBezTo>
                <a:lnTo>
                  <a:pt x="5268515" y="2012900"/>
                </a:lnTo>
                <a:cubicBezTo>
                  <a:pt x="5263554" y="2007939"/>
                  <a:pt x="5259833" y="2005459"/>
                  <a:pt x="5257353" y="2005459"/>
                </a:cubicBezTo>
                <a:cubicBezTo>
                  <a:pt x="5254873" y="2005459"/>
                  <a:pt x="5252392" y="2006699"/>
                  <a:pt x="5249912" y="2009179"/>
                </a:cubicBezTo>
                <a:cubicBezTo>
                  <a:pt x="5247432" y="2011660"/>
                  <a:pt x="5244951" y="2012900"/>
                  <a:pt x="5242470" y="2012900"/>
                </a:cubicBezTo>
                <a:cubicBezTo>
                  <a:pt x="5239990" y="2012900"/>
                  <a:pt x="5236270" y="2010420"/>
                  <a:pt x="5231308" y="2005459"/>
                </a:cubicBezTo>
                <a:cubicBezTo>
                  <a:pt x="5226347" y="2005459"/>
                  <a:pt x="5223867" y="2004218"/>
                  <a:pt x="5223867" y="2001738"/>
                </a:cubicBezTo>
                <a:cubicBezTo>
                  <a:pt x="5223867" y="1999258"/>
                  <a:pt x="5226347" y="1995537"/>
                  <a:pt x="5231308" y="1990576"/>
                </a:cubicBezTo>
                <a:lnTo>
                  <a:pt x="5238750" y="1983135"/>
                </a:lnTo>
                <a:cubicBezTo>
                  <a:pt x="5233788" y="1983135"/>
                  <a:pt x="5230068" y="1983135"/>
                  <a:pt x="5227588" y="1983135"/>
                </a:cubicBezTo>
                <a:cubicBezTo>
                  <a:pt x="5225108" y="1983135"/>
                  <a:pt x="5223867" y="1983135"/>
                  <a:pt x="5223867" y="1983135"/>
                </a:cubicBezTo>
                <a:lnTo>
                  <a:pt x="5216426" y="1975693"/>
                </a:lnTo>
                <a:lnTo>
                  <a:pt x="5208984" y="1975693"/>
                </a:lnTo>
                <a:cubicBezTo>
                  <a:pt x="5204023" y="1975693"/>
                  <a:pt x="5201543" y="1978174"/>
                  <a:pt x="5201543" y="1983135"/>
                </a:cubicBezTo>
                <a:lnTo>
                  <a:pt x="5194101" y="1990576"/>
                </a:lnTo>
                <a:cubicBezTo>
                  <a:pt x="5184180" y="1990576"/>
                  <a:pt x="5179218" y="1986855"/>
                  <a:pt x="5179218" y="1979414"/>
                </a:cubicBezTo>
                <a:cubicBezTo>
                  <a:pt x="5179218" y="1971972"/>
                  <a:pt x="5176738" y="1968252"/>
                  <a:pt x="5171777" y="1968252"/>
                </a:cubicBezTo>
                <a:cubicBezTo>
                  <a:pt x="5166816" y="1968252"/>
                  <a:pt x="5166816" y="1970732"/>
                  <a:pt x="5171777" y="1975693"/>
                </a:cubicBezTo>
                <a:cubicBezTo>
                  <a:pt x="5176738" y="1980654"/>
                  <a:pt x="5174257" y="1983135"/>
                  <a:pt x="5164336" y="1983135"/>
                </a:cubicBezTo>
                <a:cubicBezTo>
                  <a:pt x="5164336" y="1983135"/>
                  <a:pt x="5164336" y="1985615"/>
                  <a:pt x="5164336" y="1990576"/>
                </a:cubicBezTo>
                <a:cubicBezTo>
                  <a:pt x="5164336" y="1990576"/>
                  <a:pt x="5164336" y="1991816"/>
                  <a:pt x="5164336" y="1994297"/>
                </a:cubicBezTo>
                <a:cubicBezTo>
                  <a:pt x="5164336" y="1996777"/>
                  <a:pt x="5166816" y="1998017"/>
                  <a:pt x="5171777" y="1998017"/>
                </a:cubicBezTo>
                <a:cubicBezTo>
                  <a:pt x="5176738" y="1998017"/>
                  <a:pt x="5181699" y="1998017"/>
                  <a:pt x="5186660" y="1998017"/>
                </a:cubicBezTo>
                <a:lnTo>
                  <a:pt x="5194101" y="2005459"/>
                </a:lnTo>
                <a:cubicBezTo>
                  <a:pt x="5199063" y="2000498"/>
                  <a:pt x="5201543" y="2000498"/>
                  <a:pt x="5201543" y="2005459"/>
                </a:cubicBezTo>
                <a:lnTo>
                  <a:pt x="5171777" y="2012900"/>
                </a:lnTo>
                <a:lnTo>
                  <a:pt x="5149453" y="2012900"/>
                </a:lnTo>
                <a:lnTo>
                  <a:pt x="5149453" y="2020342"/>
                </a:lnTo>
                <a:cubicBezTo>
                  <a:pt x="5149453" y="2025303"/>
                  <a:pt x="5151933" y="2027783"/>
                  <a:pt x="5156894" y="2027783"/>
                </a:cubicBezTo>
                <a:lnTo>
                  <a:pt x="5201543" y="2050107"/>
                </a:lnTo>
                <a:lnTo>
                  <a:pt x="5194101" y="2057549"/>
                </a:lnTo>
                <a:cubicBezTo>
                  <a:pt x="5189140" y="2057549"/>
                  <a:pt x="5186660" y="2058789"/>
                  <a:pt x="5186660" y="2061269"/>
                </a:cubicBezTo>
                <a:cubicBezTo>
                  <a:pt x="5186660" y="2063750"/>
                  <a:pt x="5191621" y="2067470"/>
                  <a:pt x="5201543" y="2072431"/>
                </a:cubicBezTo>
                <a:lnTo>
                  <a:pt x="5208984" y="2064990"/>
                </a:lnTo>
                <a:cubicBezTo>
                  <a:pt x="5204023" y="2064990"/>
                  <a:pt x="5201543" y="2063750"/>
                  <a:pt x="5201543" y="2061269"/>
                </a:cubicBezTo>
                <a:cubicBezTo>
                  <a:pt x="5201543" y="2058789"/>
                  <a:pt x="5204023" y="2057549"/>
                  <a:pt x="5208984" y="2057549"/>
                </a:cubicBezTo>
                <a:cubicBezTo>
                  <a:pt x="5213945" y="2057549"/>
                  <a:pt x="5216426" y="2053828"/>
                  <a:pt x="5216426" y="2046386"/>
                </a:cubicBezTo>
                <a:cubicBezTo>
                  <a:pt x="5216426" y="2038945"/>
                  <a:pt x="5218906" y="2035224"/>
                  <a:pt x="5223867" y="2035224"/>
                </a:cubicBezTo>
                <a:lnTo>
                  <a:pt x="5223867" y="2027783"/>
                </a:lnTo>
                <a:cubicBezTo>
                  <a:pt x="5223867" y="2022822"/>
                  <a:pt x="5223867" y="2020342"/>
                  <a:pt x="5223867" y="2020342"/>
                </a:cubicBezTo>
                <a:lnTo>
                  <a:pt x="5246191" y="2020342"/>
                </a:lnTo>
                <a:cubicBezTo>
                  <a:pt x="5246191" y="2025303"/>
                  <a:pt x="5251152" y="2030263"/>
                  <a:pt x="5261074" y="2035224"/>
                </a:cubicBezTo>
                <a:lnTo>
                  <a:pt x="5268515" y="2042666"/>
                </a:lnTo>
                <a:lnTo>
                  <a:pt x="5246191" y="2035224"/>
                </a:lnTo>
                <a:cubicBezTo>
                  <a:pt x="5241230" y="2030263"/>
                  <a:pt x="5238750" y="2027783"/>
                  <a:pt x="5238750" y="2027783"/>
                </a:cubicBezTo>
                <a:cubicBezTo>
                  <a:pt x="5243711" y="2032744"/>
                  <a:pt x="5243711" y="2037705"/>
                  <a:pt x="5238750" y="2042666"/>
                </a:cubicBezTo>
                <a:cubicBezTo>
                  <a:pt x="5238750" y="2042666"/>
                  <a:pt x="5238750" y="2045146"/>
                  <a:pt x="5238750" y="2050107"/>
                </a:cubicBezTo>
                <a:lnTo>
                  <a:pt x="5246191" y="2050107"/>
                </a:lnTo>
                <a:cubicBezTo>
                  <a:pt x="5246191" y="2050107"/>
                  <a:pt x="5248671" y="2050107"/>
                  <a:pt x="5253633" y="2050107"/>
                </a:cubicBezTo>
                <a:lnTo>
                  <a:pt x="5275957" y="2057549"/>
                </a:lnTo>
                <a:cubicBezTo>
                  <a:pt x="5285878" y="2057549"/>
                  <a:pt x="5293320" y="2062510"/>
                  <a:pt x="5298281" y="2072431"/>
                </a:cubicBezTo>
                <a:cubicBezTo>
                  <a:pt x="5293320" y="2072431"/>
                  <a:pt x="5292080" y="2078632"/>
                  <a:pt x="5294560" y="2091035"/>
                </a:cubicBezTo>
                <a:cubicBezTo>
                  <a:pt x="5297040" y="2103437"/>
                  <a:pt x="5298281" y="2109638"/>
                  <a:pt x="5298281" y="2109638"/>
                </a:cubicBezTo>
                <a:cubicBezTo>
                  <a:pt x="5298281" y="2109638"/>
                  <a:pt x="5298281" y="2110879"/>
                  <a:pt x="5298281" y="2113359"/>
                </a:cubicBezTo>
                <a:cubicBezTo>
                  <a:pt x="5298281" y="2115840"/>
                  <a:pt x="5300761" y="2119560"/>
                  <a:pt x="5305722" y="2124521"/>
                </a:cubicBezTo>
                <a:cubicBezTo>
                  <a:pt x="5315644" y="2124521"/>
                  <a:pt x="5318125" y="2129482"/>
                  <a:pt x="5313164" y="2139404"/>
                </a:cubicBezTo>
                <a:cubicBezTo>
                  <a:pt x="5308202" y="2139404"/>
                  <a:pt x="5304482" y="2138164"/>
                  <a:pt x="5302002" y="2135683"/>
                </a:cubicBezTo>
                <a:cubicBezTo>
                  <a:pt x="5299522" y="2133203"/>
                  <a:pt x="5297040" y="2131963"/>
                  <a:pt x="5294560" y="2131963"/>
                </a:cubicBezTo>
                <a:cubicBezTo>
                  <a:pt x="5292080" y="2131963"/>
                  <a:pt x="5290840" y="2134443"/>
                  <a:pt x="5290840" y="2139404"/>
                </a:cubicBezTo>
                <a:cubicBezTo>
                  <a:pt x="5290840" y="2144365"/>
                  <a:pt x="5290840" y="2146845"/>
                  <a:pt x="5290840" y="2146845"/>
                </a:cubicBezTo>
                <a:lnTo>
                  <a:pt x="5287119" y="2146845"/>
                </a:lnTo>
                <a:cubicBezTo>
                  <a:pt x="5284639" y="2141884"/>
                  <a:pt x="5283398" y="2139404"/>
                  <a:pt x="5283398" y="2139404"/>
                </a:cubicBezTo>
                <a:lnTo>
                  <a:pt x="5283398" y="2154287"/>
                </a:lnTo>
                <a:cubicBezTo>
                  <a:pt x="5283398" y="2159248"/>
                  <a:pt x="5283398" y="2161729"/>
                  <a:pt x="5283398" y="2161729"/>
                </a:cubicBezTo>
                <a:lnTo>
                  <a:pt x="5298281" y="2161729"/>
                </a:lnTo>
                <a:lnTo>
                  <a:pt x="5313164" y="2161729"/>
                </a:lnTo>
                <a:lnTo>
                  <a:pt x="5328047" y="2169170"/>
                </a:lnTo>
                <a:cubicBezTo>
                  <a:pt x="5337968" y="2169170"/>
                  <a:pt x="5342929" y="2169170"/>
                  <a:pt x="5342929" y="2169170"/>
                </a:cubicBezTo>
                <a:cubicBezTo>
                  <a:pt x="5347891" y="2169170"/>
                  <a:pt x="5350371" y="2169170"/>
                  <a:pt x="5350371" y="2169170"/>
                </a:cubicBezTo>
                <a:cubicBezTo>
                  <a:pt x="5360292" y="2169170"/>
                  <a:pt x="5362774" y="2176611"/>
                  <a:pt x="5357812" y="2191494"/>
                </a:cubicBezTo>
                <a:lnTo>
                  <a:pt x="5365254" y="2198935"/>
                </a:lnTo>
                <a:lnTo>
                  <a:pt x="5372695" y="2184053"/>
                </a:lnTo>
                <a:lnTo>
                  <a:pt x="5387578" y="2176611"/>
                </a:lnTo>
                <a:cubicBezTo>
                  <a:pt x="5392539" y="2176611"/>
                  <a:pt x="5396260" y="2176611"/>
                  <a:pt x="5398740" y="2176611"/>
                </a:cubicBezTo>
                <a:cubicBezTo>
                  <a:pt x="5401220" y="2176611"/>
                  <a:pt x="5402461" y="2179091"/>
                  <a:pt x="5402461" y="2184053"/>
                </a:cubicBezTo>
                <a:cubicBezTo>
                  <a:pt x="5402461" y="2184053"/>
                  <a:pt x="5404941" y="2184053"/>
                  <a:pt x="5409902" y="2184053"/>
                </a:cubicBezTo>
                <a:lnTo>
                  <a:pt x="5439668" y="2191494"/>
                </a:lnTo>
                <a:cubicBezTo>
                  <a:pt x="5439668" y="2196455"/>
                  <a:pt x="5440908" y="2200176"/>
                  <a:pt x="5443388" y="2202656"/>
                </a:cubicBezTo>
                <a:cubicBezTo>
                  <a:pt x="5445868" y="2205136"/>
                  <a:pt x="5449589" y="2206377"/>
                  <a:pt x="5454551" y="2206377"/>
                </a:cubicBezTo>
                <a:lnTo>
                  <a:pt x="5454551" y="2213818"/>
                </a:lnTo>
                <a:lnTo>
                  <a:pt x="5454551" y="2221260"/>
                </a:lnTo>
                <a:cubicBezTo>
                  <a:pt x="5459512" y="2221260"/>
                  <a:pt x="5459512" y="2223740"/>
                  <a:pt x="5454551" y="2228701"/>
                </a:cubicBezTo>
                <a:lnTo>
                  <a:pt x="5447109" y="2236142"/>
                </a:lnTo>
                <a:lnTo>
                  <a:pt x="5417343" y="2236142"/>
                </a:lnTo>
                <a:lnTo>
                  <a:pt x="5409902" y="2243584"/>
                </a:lnTo>
                <a:cubicBezTo>
                  <a:pt x="5409902" y="2238623"/>
                  <a:pt x="5408661" y="2237383"/>
                  <a:pt x="5406181" y="2239863"/>
                </a:cubicBezTo>
                <a:cubicBezTo>
                  <a:pt x="5403701" y="2242344"/>
                  <a:pt x="5397499" y="2241103"/>
                  <a:pt x="5387578" y="2236142"/>
                </a:cubicBezTo>
                <a:lnTo>
                  <a:pt x="5372695" y="2236142"/>
                </a:lnTo>
                <a:lnTo>
                  <a:pt x="5350371" y="2236142"/>
                </a:lnTo>
                <a:cubicBezTo>
                  <a:pt x="5350371" y="2231181"/>
                  <a:pt x="5349130" y="2228701"/>
                  <a:pt x="5346650" y="2228701"/>
                </a:cubicBezTo>
                <a:cubicBezTo>
                  <a:pt x="5344170" y="2228701"/>
                  <a:pt x="5340449" y="2231181"/>
                  <a:pt x="5335488" y="2236142"/>
                </a:cubicBezTo>
                <a:cubicBezTo>
                  <a:pt x="5320605" y="2241103"/>
                  <a:pt x="5305722" y="2238623"/>
                  <a:pt x="5290840" y="2228701"/>
                </a:cubicBezTo>
                <a:cubicBezTo>
                  <a:pt x="5290840" y="2223740"/>
                  <a:pt x="5290840" y="2221260"/>
                  <a:pt x="5290840" y="2221260"/>
                </a:cubicBezTo>
                <a:cubicBezTo>
                  <a:pt x="5295801" y="2221260"/>
                  <a:pt x="5298281" y="2223740"/>
                  <a:pt x="5298281" y="2228701"/>
                </a:cubicBezTo>
                <a:lnTo>
                  <a:pt x="5328047" y="2228701"/>
                </a:lnTo>
                <a:cubicBezTo>
                  <a:pt x="5328047" y="2223740"/>
                  <a:pt x="5328047" y="2220019"/>
                  <a:pt x="5328047" y="2217539"/>
                </a:cubicBezTo>
                <a:cubicBezTo>
                  <a:pt x="5328047" y="2215058"/>
                  <a:pt x="5328047" y="2211338"/>
                  <a:pt x="5328047" y="2206377"/>
                </a:cubicBezTo>
                <a:lnTo>
                  <a:pt x="5320605" y="2198935"/>
                </a:lnTo>
                <a:cubicBezTo>
                  <a:pt x="5315644" y="2203896"/>
                  <a:pt x="5308202" y="2205136"/>
                  <a:pt x="5298281" y="2202656"/>
                </a:cubicBezTo>
                <a:cubicBezTo>
                  <a:pt x="5288359" y="2200176"/>
                  <a:pt x="5283398" y="2198935"/>
                  <a:pt x="5283398" y="2198935"/>
                </a:cubicBezTo>
                <a:cubicBezTo>
                  <a:pt x="5283398" y="2203896"/>
                  <a:pt x="5284639" y="2206377"/>
                  <a:pt x="5287119" y="2206377"/>
                </a:cubicBezTo>
                <a:cubicBezTo>
                  <a:pt x="5289599" y="2206377"/>
                  <a:pt x="5293320" y="2206377"/>
                  <a:pt x="5298281" y="2206377"/>
                </a:cubicBezTo>
                <a:lnTo>
                  <a:pt x="5305722" y="2213818"/>
                </a:lnTo>
                <a:lnTo>
                  <a:pt x="5283398" y="2213818"/>
                </a:lnTo>
                <a:cubicBezTo>
                  <a:pt x="5283398" y="2218779"/>
                  <a:pt x="5283398" y="2222500"/>
                  <a:pt x="5283398" y="2224980"/>
                </a:cubicBezTo>
                <a:cubicBezTo>
                  <a:pt x="5283398" y="2227461"/>
                  <a:pt x="5283398" y="2228701"/>
                  <a:pt x="5283398" y="2228701"/>
                </a:cubicBezTo>
                <a:lnTo>
                  <a:pt x="5283398" y="2236142"/>
                </a:lnTo>
                <a:lnTo>
                  <a:pt x="5290840" y="2236142"/>
                </a:lnTo>
                <a:cubicBezTo>
                  <a:pt x="5290840" y="2236142"/>
                  <a:pt x="5294560" y="2239863"/>
                  <a:pt x="5302002" y="2247304"/>
                </a:cubicBezTo>
                <a:lnTo>
                  <a:pt x="5304614" y="2249668"/>
                </a:lnTo>
                <a:lnTo>
                  <a:pt x="5298281" y="2251025"/>
                </a:lnTo>
                <a:lnTo>
                  <a:pt x="5298281" y="2265908"/>
                </a:lnTo>
                <a:cubicBezTo>
                  <a:pt x="5298281" y="2265908"/>
                  <a:pt x="5300761" y="2265908"/>
                  <a:pt x="5305722" y="2265908"/>
                </a:cubicBezTo>
                <a:lnTo>
                  <a:pt x="5313164" y="2273349"/>
                </a:lnTo>
                <a:cubicBezTo>
                  <a:pt x="5313164" y="2268389"/>
                  <a:pt x="5312854" y="2264203"/>
                  <a:pt x="5312234" y="2260792"/>
                </a:cubicBezTo>
                <a:lnTo>
                  <a:pt x="5309609" y="2253358"/>
                </a:lnTo>
                <a:lnTo>
                  <a:pt x="5310373" y="2253816"/>
                </a:lnTo>
                <a:cubicBezTo>
                  <a:pt x="5312234" y="2254436"/>
                  <a:pt x="5313164" y="2253506"/>
                  <a:pt x="5313164" y="2251025"/>
                </a:cubicBezTo>
                <a:cubicBezTo>
                  <a:pt x="5313164" y="2251025"/>
                  <a:pt x="5314404" y="2251025"/>
                  <a:pt x="5316885" y="2251025"/>
                </a:cubicBezTo>
                <a:cubicBezTo>
                  <a:pt x="5319365" y="2251025"/>
                  <a:pt x="5323085" y="2253506"/>
                  <a:pt x="5328047" y="2258467"/>
                </a:cubicBezTo>
                <a:cubicBezTo>
                  <a:pt x="5333008" y="2263428"/>
                  <a:pt x="5340449" y="2260947"/>
                  <a:pt x="5350371" y="2251025"/>
                </a:cubicBezTo>
                <a:cubicBezTo>
                  <a:pt x="5355332" y="2246064"/>
                  <a:pt x="5357812" y="2244824"/>
                  <a:pt x="5357812" y="2247304"/>
                </a:cubicBezTo>
                <a:cubicBezTo>
                  <a:pt x="5357812" y="2249785"/>
                  <a:pt x="5360292" y="2252265"/>
                  <a:pt x="5365254" y="2254746"/>
                </a:cubicBezTo>
                <a:cubicBezTo>
                  <a:pt x="5370215" y="2257226"/>
                  <a:pt x="5375175" y="2258467"/>
                  <a:pt x="5380136" y="2258467"/>
                </a:cubicBezTo>
                <a:lnTo>
                  <a:pt x="5387578" y="2251025"/>
                </a:lnTo>
                <a:lnTo>
                  <a:pt x="5417343" y="2273349"/>
                </a:lnTo>
                <a:cubicBezTo>
                  <a:pt x="5417343" y="2278310"/>
                  <a:pt x="5419824" y="2284511"/>
                  <a:pt x="5424785" y="2291953"/>
                </a:cubicBezTo>
                <a:cubicBezTo>
                  <a:pt x="5429746" y="2299394"/>
                  <a:pt x="5432226" y="2303115"/>
                  <a:pt x="5432226" y="2303115"/>
                </a:cubicBezTo>
                <a:lnTo>
                  <a:pt x="5439668" y="2295674"/>
                </a:lnTo>
                <a:cubicBezTo>
                  <a:pt x="5439668" y="2295674"/>
                  <a:pt x="5440908" y="2295674"/>
                  <a:pt x="5443388" y="2295674"/>
                </a:cubicBezTo>
                <a:cubicBezTo>
                  <a:pt x="5445868" y="2295674"/>
                  <a:pt x="5447109" y="2298154"/>
                  <a:pt x="5447109" y="2303115"/>
                </a:cubicBezTo>
                <a:lnTo>
                  <a:pt x="5447109" y="2310556"/>
                </a:lnTo>
                <a:cubicBezTo>
                  <a:pt x="5447109" y="2305595"/>
                  <a:pt x="5445868" y="2305595"/>
                  <a:pt x="5443388" y="2310556"/>
                </a:cubicBezTo>
                <a:cubicBezTo>
                  <a:pt x="5440908" y="2315518"/>
                  <a:pt x="5439668" y="2317998"/>
                  <a:pt x="5439668" y="2317998"/>
                </a:cubicBezTo>
                <a:cubicBezTo>
                  <a:pt x="5444629" y="2317998"/>
                  <a:pt x="5447109" y="2317998"/>
                  <a:pt x="5447109" y="2317998"/>
                </a:cubicBezTo>
                <a:lnTo>
                  <a:pt x="5454551" y="2317998"/>
                </a:lnTo>
                <a:cubicBezTo>
                  <a:pt x="5459512" y="2322959"/>
                  <a:pt x="5463233" y="2324199"/>
                  <a:pt x="5465713" y="2321719"/>
                </a:cubicBezTo>
                <a:cubicBezTo>
                  <a:pt x="5468193" y="2319238"/>
                  <a:pt x="5469433" y="2315518"/>
                  <a:pt x="5469433" y="2310556"/>
                </a:cubicBezTo>
                <a:cubicBezTo>
                  <a:pt x="5469433" y="2305595"/>
                  <a:pt x="5466953" y="2303115"/>
                  <a:pt x="5461992" y="2303115"/>
                </a:cubicBezTo>
                <a:lnTo>
                  <a:pt x="5469433" y="2295674"/>
                </a:lnTo>
                <a:cubicBezTo>
                  <a:pt x="5464472" y="2295674"/>
                  <a:pt x="5463233" y="2293193"/>
                  <a:pt x="5465713" y="2288232"/>
                </a:cubicBezTo>
                <a:cubicBezTo>
                  <a:pt x="5468193" y="2283271"/>
                  <a:pt x="5469433" y="2280791"/>
                  <a:pt x="5469433" y="2280791"/>
                </a:cubicBezTo>
                <a:lnTo>
                  <a:pt x="5476875" y="2280791"/>
                </a:lnTo>
                <a:cubicBezTo>
                  <a:pt x="5481836" y="2285752"/>
                  <a:pt x="5486796" y="2285752"/>
                  <a:pt x="5491758" y="2280791"/>
                </a:cubicBezTo>
                <a:lnTo>
                  <a:pt x="5506640" y="2288232"/>
                </a:lnTo>
                <a:lnTo>
                  <a:pt x="5536406" y="2303115"/>
                </a:lnTo>
                <a:cubicBezTo>
                  <a:pt x="5541367" y="2303115"/>
                  <a:pt x="5548809" y="2305595"/>
                  <a:pt x="5558730" y="2310556"/>
                </a:cubicBezTo>
                <a:cubicBezTo>
                  <a:pt x="5573613" y="2315518"/>
                  <a:pt x="5581054" y="2315518"/>
                  <a:pt x="5581054" y="2310556"/>
                </a:cubicBezTo>
                <a:cubicBezTo>
                  <a:pt x="5586016" y="2310556"/>
                  <a:pt x="5589736" y="2310556"/>
                  <a:pt x="5592217" y="2310556"/>
                </a:cubicBezTo>
                <a:cubicBezTo>
                  <a:pt x="5594697" y="2310556"/>
                  <a:pt x="5595937" y="2313037"/>
                  <a:pt x="5595937" y="2317998"/>
                </a:cubicBezTo>
                <a:cubicBezTo>
                  <a:pt x="5600899" y="2322959"/>
                  <a:pt x="5607099" y="2325439"/>
                  <a:pt x="5614541" y="2325439"/>
                </a:cubicBezTo>
                <a:cubicBezTo>
                  <a:pt x="5621982" y="2325439"/>
                  <a:pt x="5623223" y="2327920"/>
                  <a:pt x="5618261" y="2332881"/>
                </a:cubicBezTo>
                <a:lnTo>
                  <a:pt x="5625703" y="2332881"/>
                </a:lnTo>
                <a:cubicBezTo>
                  <a:pt x="5625703" y="2332881"/>
                  <a:pt x="5628183" y="2332881"/>
                  <a:pt x="5633144" y="2332881"/>
                </a:cubicBezTo>
                <a:cubicBezTo>
                  <a:pt x="5638106" y="2332881"/>
                  <a:pt x="5640586" y="2335361"/>
                  <a:pt x="5640586" y="2340322"/>
                </a:cubicBezTo>
                <a:lnTo>
                  <a:pt x="5633144" y="2347763"/>
                </a:lnTo>
                <a:cubicBezTo>
                  <a:pt x="5633144" y="2342802"/>
                  <a:pt x="5630664" y="2342802"/>
                  <a:pt x="5625703" y="2347763"/>
                </a:cubicBezTo>
                <a:cubicBezTo>
                  <a:pt x="5615781" y="2347763"/>
                  <a:pt x="5615781" y="2350244"/>
                  <a:pt x="5625703" y="2355205"/>
                </a:cubicBezTo>
                <a:cubicBezTo>
                  <a:pt x="5625703" y="2360166"/>
                  <a:pt x="5625703" y="2362646"/>
                  <a:pt x="5625703" y="2362646"/>
                </a:cubicBezTo>
                <a:cubicBezTo>
                  <a:pt x="5625703" y="2362646"/>
                  <a:pt x="5621982" y="2362646"/>
                  <a:pt x="5614541" y="2362646"/>
                </a:cubicBezTo>
                <a:cubicBezTo>
                  <a:pt x="5607099" y="2362646"/>
                  <a:pt x="5603379" y="2357685"/>
                  <a:pt x="5603379" y="2347763"/>
                </a:cubicBezTo>
                <a:cubicBezTo>
                  <a:pt x="5608340" y="2342802"/>
                  <a:pt x="5608340" y="2337842"/>
                  <a:pt x="5603379" y="2332881"/>
                </a:cubicBezTo>
                <a:cubicBezTo>
                  <a:pt x="5598417" y="2327920"/>
                  <a:pt x="5595937" y="2325439"/>
                  <a:pt x="5595937" y="2325439"/>
                </a:cubicBezTo>
                <a:cubicBezTo>
                  <a:pt x="5590976" y="2330400"/>
                  <a:pt x="5588496" y="2331640"/>
                  <a:pt x="5588496" y="2329160"/>
                </a:cubicBezTo>
                <a:cubicBezTo>
                  <a:pt x="5588496" y="2326680"/>
                  <a:pt x="5586016" y="2325439"/>
                  <a:pt x="5581054" y="2325439"/>
                </a:cubicBezTo>
                <a:lnTo>
                  <a:pt x="5573613" y="2325439"/>
                </a:lnTo>
                <a:cubicBezTo>
                  <a:pt x="5568652" y="2325439"/>
                  <a:pt x="5561210" y="2322959"/>
                  <a:pt x="5551289" y="2317998"/>
                </a:cubicBezTo>
                <a:cubicBezTo>
                  <a:pt x="5541367" y="2313037"/>
                  <a:pt x="5533926" y="2310556"/>
                  <a:pt x="5528965" y="2310556"/>
                </a:cubicBezTo>
                <a:cubicBezTo>
                  <a:pt x="5524003" y="2310556"/>
                  <a:pt x="5521523" y="2313037"/>
                  <a:pt x="5521523" y="2317998"/>
                </a:cubicBezTo>
                <a:lnTo>
                  <a:pt x="5521523" y="2332881"/>
                </a:lnTo>
                <a:lnTo>
                  <a:pt x="5528965" y="2332881"/>
                </a:lnTo>
                <a:lnTo>
                  <a:pt x="5543847" y="2325439"/>
                </a:lnTo>
                <a:cubicBezTo>
                  <a:pt x="5553769" y="2325439"/>
                  <a:pt x="5558730" y="2327920"/>
                  <a:pt x="5558730" y="2332881"/>
                </a:cubicBezTo>
                <a:lnTo>
                  <a:pt x="5561707" y="2341811"/>
                </a:lnTo>
                <a:lnTo>
                  <a:pt x="5566172" y="2344043"/>
                </a:lnTo>
                <a:cubicBezTo>
                  <a:pt x="5571133" y="2346523"/>
                  <a:pt x="5572372" y="2347763"/>
                  <a:pt x="5569892" y="2347763"/>
                </a:cubicBezTo>
                <a:cubicBezTo>
                  <a:pt x="5568652" y="2347763"/>
                  <a:pt x="5567412" y="2347454"/>
                  <a:pt x="5566172" y="2346833"/>
                </a:cubicBezTo>
                <a:lnTo>
                  <a:pt x="5562451" y="2344043"/>
                </a:lnTo>
                <a:lnTo>
                  <a:pt x="5566172" y="2355205"/>
                </a:lnTo>
                <a:cubicBezTo>
                  <a:pt x="5566172" y="2355205"/>
                  <a:pt x="5568652" y="2355205"/>
                  <a:pt x="5573613" y="2355205"/>
                </a:cubicBezTo>
                <a:lnTo>
                  <a:pt x="5573613" y="2347763"/>
                </a:lnTo>
                <a:lnTo>
                  <a:pt x="5573613" y="2332881"/>
                </a:lnTo>
                <a:cubicBezTo>
                  <a:pt x="5578574" y="2337842"/>
                  <a:pt x="5583535" y="2342802"/>
                  <a:pt x="5588496" y="2347763"/>
                </a:cubicBezTo>
                <a:cubicBezTo>
                  <a:pt x="5583535" y="2347763"/>
                  <a:pt x="5581054" y="2350244"/>
                  <a:pt x="5581054" y="2355205"/>
                </a:cubicBezTo>
                <a:lnTo>
                  <a:pt x="5588496" y="2355205"/>
                </a:lnTo>
                <a:cubicBezTo>
                  <a:pt x="5593457" y="2355205"/>
                  <a:pt x="5598417" y="2360166"/>
                  <a:pt x="5603379" y="2370088"/>
                </a:cubicBezTo>
                <a:lnTo>
                  <a:pt x="5618261" y="2370088"/>
                </a:lnTo>
                <a:cubicBezTo>
                  <a:pt x="5618261" y="2370088"/>
                  <a:pt x="5620742" y="2371328"/>
                  <a:pt x="5625703" y="2373808"/>
                </a:cubicBezTo>
                <a:cubicBezTo>
                  <a:pt x="5630664" y="2376289"/>
                  <a:pt x="5636865" y="2377529"/>
                  <a:pt x="5644306" y="2377529"/>
                </a:cubicBezTo>
                <a:cubicBezTo>
                  <a:pt x="5651748" y="2377529"/>
                  <a:pt x="5655468" y="2380009"/>
                  <a:pt x="5655468" y="2384970"/>
                </a:cubicBezTo>
                <a:lnTo>
                  <a:pt x="5662910" y="2384970"/>
                </a:lnTo>
                <a:lnTo>
                  <a:pt x="5662910" y="2399853"/>
                </a:lnTo>
                <a:lnTo>
                  <a:pt x="5648027" y="2392412"/>
                </a:lnTo>
                <a:lnTo>
                  <a:pt x="5640586" y="2392412"/>
                </a:lnTo>
                <a:lnTo>
                  <a:pt x="5633144" y="2384970"/>
                </a:lnTo>
                <a:cubicBezTo>
                  <a:pt x="5633144" y="2380009"/>
                  <a:pt x="5631904" y="2378769"/>
                  <a:pt x="5629424" y="2381250"/>
                </a:cubicBezTo>
                <a:cubicBezTo>
                  <a:pt x="5626943" y="2383730"/>
                  <a:pt x="5625703" y="2383730"/>
                  <a:pt x="5625703" y="2381250"/>
                </a:cubicBezTo>
                <a:cubicBezTo>
                  <a:pt x="5625703" y="2378769"/>
                  <a:pt x="5624462" y="2377529"/>
                  <a:pt x="5621982" y="2377529"/>
                </a:cubicBezTo>
                <a:cubicBezTo>
                  <a:pt x="5619502" y="2377529"/>
                  <a:pt x="5618261" y="2380009"/>
                  <a:pt x="5618261" y="2384970"/>
                </a:cubicBezTo>
                <a:lnTo>
                  <a:pt x="5603379" y="2384970"/>
                </a:lnTo>
                <a:lnTo>
                  <a:pt x="5595937" y="2370088"/>
                </a:lnTo>
                <a:lnTo>
                  <a:pt x="5588496" y="2370088"/>
                </a:lnTo>
                <a:cubicBezTo>
                  <a:pt x="5588496" y="2375049"/>
                  <a:pt x="5584775" y="2376289"/>
                  <a:pt x="5577334" y="2373808"/>
                </a:cubicBezTo>
                <a:cubicBezTo>
                  <a:pt x="5569892" y="2371328"/>
                  <a:pt x="5561210" y="2370088"/>
                  <a:pt x="5551289" y="2370088"/>
                </a:cubicBezTo>
                <a:lnTo>
                  <a:pt x="5536406" y="2362646"/>
                </a:lnTo>
                <a:cubicBezTo>
                  <a:pt x="5536406" y="2357685"/>
                  <a:pt x="5533926" y="2355205"/>
                  <a:pt x="5528965" y="2355205"/>
                </a:cubicBezTo>
                <a:lnTo>
                  <a:pt x="5521523" y="2355205"/>
                </a:lnTo>
                <a:lnTo>
                  <a:pt x="5506640" y="2355205"/>
                </a:lnTo>
                <a:cubicBezTo>
                  <a:pt x="5506640" y="2355205"/>
                  <a:pt x="5506640" y="2352724"/>
                  <a:pt x="5506640" y="2347763"/>
                </a:cubicBezTo>
                <a:lnTo>
                  <a:pt x="5491758" y="2340322"/>
                </a:lnTo>
                <a:cubicBezTo>
                  <a:pt x="5481836" y="2345283"/>
                  <a:pt x="5476875" y="2346523"/>
                  <a:pt x="5476875" y="2344043"/>
                </a:cubicBezTo>
                <a:cubicBezTo>
                  <a:pt x="5476875" y="2341562"/>
                  <a:pt x="5474395" y="2340322"/>
                  <a:pt x="5469433" y="2340322"/>
                </a:cubicBezTo>
                <a:lnTo>
                  <a:pt x="5461992" y="2332881"/>
                </a:lnTo>
                <a:cubicBezTo>
                  <a:pt x="5457031" y="2327920"/>
                  <a:pt x="5453310" y="2327920"/>
                  <a:pt x="5450830" y="2332881"/>
                </a:cubicBezTo>
                <a:cubicBezTo>
                  <a:pt x="5448350" y="2337842"/>
                  <a:pt x="5444629" y="2340322"/>
                  <a:pt x="5439668" y="2340322"/>
                </a:cubicBezTo>
                <a:cubicBezTo>
                  <a:pt x="5429746" y="2340322"/>
                  <a:pt x="5424785" y="2342802"/>
                  <a:pt x="5424785" y="2347763"/>
                </a:cubicBezTo>
                <a:cubicBezTo>
                  <a:pt x="5419824" y="2347763"/>
                  <a:pt x="5417343" y="2342802"/>
                  <a:pt x="5417343" y="2332881"/>
                </a:cubicBezTo>
                <a:cubicBezTo>
                  <a:pt x="5417343" y="2327920"/>
                  <a:pt x="5417343" y="2322959"/>
                  <a:pt x="5417343" y="2317998"/>
                </a:cubicBezTo>
                <a:cubicBezTo>
                  <a:pt x="5412382" y="2317998"/>
                  <a:pt x="5406181" y="2317998"/>
                  <a:pt x="5398740" y="2317998"/>
                </a:cubicBezTo>
                <a:cubicBezTo>
                  <a:pt x="5391299" y="2317998"/>
                  <a:pt x="5387578" y="2315518"/>
                  <a:pt x="5387578" y="2310556"/>
                </a:cubicBezTo>
                <a:lnTo>
                  <a:pt x="5380136" y="2317998"/>
                </a:lnTo>
                <a:lnTo>
                  <a:pt x="5365254" y="2317998"/>
                </a:lnTo>
                <a:cubicBezTo>
                  <a:pt x="5360292" y="2317998"/>
                  <a:pt x="5352851" y="2315518"/>
                  <a:pt x="5342929" y="2310556"/>
                </a:cubicBezTo>
                <a:lnTo>
                  <a:pt x="5320605" y="2310556"/>
                </a:lnTo>
                <a:cubicBezTo>
                  <a:pt x="5315644" y="2310556"/>
                  <a:pt x="5311923" y="2309316"/>
                  <a:pt x="5309443" y="2306836"/>
                </a:cubicBezTo>
                <a:cubicBezTo>
                  <a:pt x="5306963" y="2304355"/>
                  <a:pt x="5300761" y="2303115"/>
                  <a:pt x="5290840" y="2303115"/>
                </a:cubicBezTo>
                <a:cubicBezTo>
                  <a:pt x="5270995" y="2298154"/>
                  <a:pt x="5258594" y="2293193"/>
                  <a:pt x="5253633" y="2288232"/>
                </a:cubicBezTo>
                <a:cubicBezTo>
                  <a:pt x="5248671" y="2283271"/>
                  <a:pt x="5246191" y="2283271"/>
                  <a:pt x="5246191" y="2288232"/>
                </a:cubicBezTo>
                <a:lnTo>
                  <a:pt x="5238750" y="2280791"/>
                </a:lnTo>
                <a:cubicBezTo>
                  <a:pt x="5233788" y="2280791"/>
                  <a:pt x="5231308" y="2280791"/>
                  <a:pt x="5231308" y="2280791"/>
                </a:cubicBezTo>
                <a:lnTo>
                  <a:pt x="5216426" y="2288232"/>
                </a:lnTo>
                <a:cubicBezTo>
                  <a:pt x="5201543" y="2283271"/>
                  <a:pt x="5194101" y="2283271"/>
                  <a:pt x="5194101" y="2288232"/>
                </a:cubicBezTo>
                <a:lnTo>
                  <a:pt x="5194101" y="2295674"/>
                </a:lnTo>
                <a:cubicBezTo>
                  <a:pt x="5194101" y="2295674"/>
                  <a:pt x="5191621" y="2295674"/>
                  <a:pt x="5186660" y="2295674"/>
                </a:cubicBezTo>
                <a:cubicBezTo>
                  <a:pt x="5181699" y="2305595"/>
                  <a:pt x="5184180" y="2310556"/>
                  <a:pt x="5194101" y="2310556"/>
                </a:cubicBezTo>
                <a:cubicBezTo>
                  <a:pt x="5204023" y="2315518"/>
                  <a:pt x="5213945" y="2317998"/>
                  <a:pt x="5223867" y="2317998"/>
                </a:cubicBezTo>
                <a:cubicBezTo>
                  <a:pt x="5243711" y="2317998"/>
                  <a:pt x="5256113" y="2320478"/>
                  <a:pt x="5261074" y="2325439"/>
                </a:cubicBezTo>
                <a:cubicBezTo>
                  <a:pt x="5266035" y="2325439"/>
                  <a:pt x="5268515" y="2325439"/>
                  <a:pt x="5268515" y="2325439"/>
                </a:cubicBezTo>
                <a:cubicBezTo>
                  <a:pt x="5273477" y="2325439"/>
                  <a:pt x="5273477" y="2327920"/>
                  <a:pt x="5268515" y="2332881"/>
                </a:cubicBezTo>
                <a:lnTo>
                  <a:pt x="5268515" y="2340322"/>
                </a:lnTo>
                <a:cubicBezTo>
                  <a:pt x="5278437" y="2335361"/>
                  <a:pt x="5283398" y="2334121"/>
                  <a:pt x="5283398" y="2336601"/>
                </a:cubicBezTo>
                <a:cubicBezTo>
                  <a:pt x="5283398" y="2339082"/>
                  <a:pt x="5285878" y="2339082"/>
                  <a:pt x="5290840" y="2336601"/>
                </a:cubicBezTo>
                <a:cubicBezTo>
                  <a:pt x="5295801" y="2334121"/>
                  <a:pt x="5299522" y="2334121"/>
                  <a:pt x="5302002" y="2336601"/>
                </a:cubicBezTo>
                <a:cubicBezTo>
                  <a:pt x="5304482" y="2339082"/>
                  <a:pt x="5303242" y="2342802"/>
                  <a:pt x="5298281" y="2347763"/>
                </a:cubicBezTo>
                <a:lnTo>
                  <a:pt x="5290840" y="2347763"/>
                </a:lnTo>
                <a:cubicBezTo>
                  <a:pt x="5280918" y="2342802"/>
                  <a:pt x="5273477" y="2341562"/>
                  <a:pt x="5268515" y="2344043"/>
                </a:cubicBezTo>
                <a:cubicBezTo>
                  <a:pt x="5263554" y="2346523"/>
                  <a:pt x="5256113" y="2345283"/>
                  <a:pt x="5246191" y="2340322"/>
                </a:cubicBezTo>
                <a:cubicBezTo>
                  <a:pt x="5236270" y="2335361"/>
                  <a:pt x="5227588" y="2332881"/>
                  <a:pt x="5220146" y="2332881"/>
                </a:cubicBezTo>
                <a:cubicBezTo>
                  <a:pt x="5212705" y="2332881"/>
                  <a:pt x="5206504" y="2330400"/>
                  <a:pt x="5201543" y="2325439"/>
                </a:cubicBezTo>
                <a:lnTo>
                  <a:pt x="5186660" y="2332881"/>
                </a:lnTo>
                <a:lnTo>
                  <a:pt x="5179218" y="2332881"/>
                </a:lnTo>
                <a:cubicBezTo>
                  <a:pt x="5174257" y="2332881"/>
                  <a:pt x="5168056" y="2331640"/>
                  <a:pt x="5160615" y="2329160"/>
                </a:cubicBezTo>
                <a:cubicBezTo>
                  <a:pt x="5153174" y="2326680"/>
                  <a:pt x="5146973" y="2325439"/>
                  <a:pt x="5142011" y="2325439"/>
                </a:cubicBezTo>
                <a:cubicBezTo>
                  <a:pt x="5132090" y="2325439"/>
                  <a:pt x="5129609" y="2330400"/>
                  <a:pt x="5134570" y="2340322"/>
                </a:cubicBezTo>
                <a:cubicBezTo>
                  <a:pt x="5139531" y="2345283"/>
                  <a:pt x="5144492" y="2345283"/>
                  <a:pt x="5149453" y="2340322"/>
                </a:cubicBezTo>
                <a:lnTo>
                  <a:pt x="5156894" y="2347763"/>
                </a:lnTo>
                <a:cubicBezTo>
                  <a:pt x="5161856" y="2347763"/>
                  <a:pt x="5165576" y="2347763"/>
                  <a:pt x="5168056" y="2347763"/>
                </a:cubicBezTo>
                <a:cubicBezTo>
                  <a:pt x="5170536" y="2347763"/>
                  <a:pt x="5171777" y="2347763"/>
                  <a:pt x="5171777" y="2347763"/>
                </a:cubicBezTo>
                <a:cubicBezTo>
                  <a:pt x="5181699" y="2347763"/>
                  <a:pt x="5186660" y="2350244"/>
                  <a:pt x="5186660" y="2355205"/>
                </a:cubicBezTo>
                <a:cubicBezTo>
                  <a:pt x="5186660" y="2360166"/>
                  <a:pt x="5189140" y="2365127"/>
                  <a:pt x="5194101" y="2370088"/>
                </a:cubicBezTo>
                <a:cubicBezTo>
                  <a:pt x="5194101" y="2370088"/>
                  <a:pt x="5189140" y="2370088"/>
                  <a:pt x="5179218" y="2370088"/>
                </a:cubicBezTo>
                <a:cubicBezTo>
                  <a:pt x="5179218" y="2365127"/>
                  <a:pt x="5179218" y="2362646"/>
                  <a:pt x="5179218" y="2362646"/>
                </a:cubicBezTo>
                <a:cubicBezTo>
                  <a:pt x="5179218" y="2362646"/>
                  <a:pt x="5176738" y="2362646"/>
                  <a:pt x="5171777" y="2362646"/>
                </a:cubicBezTo>
                <a:cubicBezTo>
                  <a:pt x="5171777" y="2367607"/>
                  <a:pt x="5174257" y="2370088"/>
                  <a:pt x="5179218" y="2370088"/>
                </a:cubicBezTo>
                <a:cubicBezTo>
                  <a:pt x="5174257" y="2370088"/>
                  <a:pt x="5168056" y="2368847"/>
                  <a:pt x="5160615" y="2366367"/>
                </a:cubicBezTo>
                <a:cubicBezTo>
                  <a:pt x="5153174" y="2363887"/>
                  <a:pt x="5149453" y="2362646"/>
                  <a:pt x="5149453" y="2362646"/>
                </a:cubicBezTo>
                <a:lnTo>
                  <a:pt x="5134570" y="2355205"/>
                </a:lnTo>
                <a:cubicBezTo>
                  <a:pt x="5134570" y="2360166"/>
                  <a:pt x="5124649" y="2360166"/>
                  <a:pt x="5104804" y="2355205"/>
                </a:cubicBezTo>
                <a:cubicBezTo>
                  <a:pt x="5094883" y="2355205"/>
                  <a:pt x="5087442" y="2356445"/>
                  <a:pt x="5082480" y="2358926"/>
                </a:cubicBezTo>
                <a:cubicBezTo>
                  <a:pt x="5077519" y="2361406"/>
                  <a:pt x="5075039" y="2362646"/>
                  <a:pt x="5075039" y="2362646"/>
                </a:cubicBezTo>
                <a:cubicBezTo>
                  <a:pt x="5070077" y="2367607"/>
                  <a:pt x="5067597" y="2370088"/>
                  <a:pt x="5067597" y="2370088"/>
                </a:cubicBezTo>
                <a:lnTo>
                  <a:pt x="5067597" y="2384970"/>
                </a:lnTo>
                <a:cubicBezTo>
                  <a:pt x="5062636" y="2389932"/>
                  <a:pt x="5062636" y="2393652"/>
                  <a:pt x="5067597" y="2396133"/>
                </a:cubicBezTo>
                <a:cubicBezTo>
                  <a:pt x="5072559" y="2398613"/>
                  <a:pt x="5076279" y="2398613"/>
                  <a:pt x="5078760" y="2396133"/>
                </a:cubicBezTo>
                <a:cubicBezTo>
                  <a:pt x="5081240" y="2393652"/>
                  <a:pt x="5083721" y="2393652"/>
                  <a:pt x="5086201" y="2396133"/>
                </a:cubicBezTo>
                <a:cubicBezTo>
                  <a:pt x="5088681" y="2398613"/>
                  <a:pt x="5099843" y="2399853"/>
                  <a:pt x="5119687" y="2399853"/>
                </a:cubicBezTo>
                <a:cubicBezTo>
                  <a:pt x="5124649" y="2399853"/>
                  <a:pt x="5130849" y="2399853"/>
                  <a:pt x="5138291" y="2399853"/>
                </a:cubicBezTo>
                <a:cubicBezTo>
                  <a:pt x="5145732" y="2399853"/>
                  <a:pt x="5149453" y="2402334"/>
                  <a:pt x="5149453" y="2407295"/>
                </a:cubicBezTo>
                <a:cubicBezTo>
                  <a:pt x="5154414" y="2407295"/>
                  <a:pt x="5159374" y="2407295"/>
                  <a:pt x="5164336" y="2407295"/>
                </a:cubicBezTo>
                <a:lnTo>
                  <a:pt x="5171777" y="2407295"/>
                </a:lnTo>
                <a:lnTo>
                  <a:pt x="5164336" y="2399853"/>
                </a:lnTo>
                <a:lnTo>
                  <a:pt x="5156894" y="2399853"/>
                </a:lnTo>
                <a:cubicBezTo>
                  <a:pt x="5161856" y="2399853"/>
                  <a:pt x="5164336" y="2397373"/>
                  <a:pt x="5164336" y="2392412"/>
                </a:cubicBezTo>
                <a:cubicBezTo>
                  <a:pt x="5159374" y="2392412"/>
                  <a:pt x="5156894" y="2392412"/>
                  <a:pt x="5156894" y="2392412"/>
                </a:cubicBezTo>
                <a:cubicBezTo>
                  <a:pt x="5151933" y="2392412"/>
                  <a:pt x="5146973" y="2389932"/>
                  <a:pt x="5142011" y="2384970"/>
                </a:cubicBezTo>
                <a:lnTo>
                  <a:pt x="5134570" y="2384970"/>
                </a:lnTo>
                <a:lnTo>
                  <a:pt x="5127129" y="2384970"/>
                </a:lnTo>
                <a:lnTo>
                  <a:pt x="5112246" y="2384970"/>
                </a:lnTo>
                <a:lnTo>
                  <a:pt x="5104804" y="2370088"/>
                </a:lnTo>
                <a:lnTo>
                  <a:pt x="5112246" y="2370088"/>
                </a:lnTo>
                <a:lnTo>
                  <a:pt x="5119687" y="2370764"/>
                </a:lnTo>
                <a:lnTo>
                  <a:pt x="5119687" y="2377529"/>
                </a:lnTo>
                <a:cubicBezTo>
                  <a:pt x="5119687" y="2377529"/>
                  <a:pt x="5122167" y="2377529"/>
                  <a:pt x="5127129" y="2377529"/>
                </a:cubicBezTo>
                <a:cubicBezTo>
                  <a:pt x="5127129" y="2375049"/>
                  <a:pt x="5126508" y="2373188"/>
                  <a:pt x="5125268" y="2371948"/>
                </a:cubicBezTo>
                <a:lnTo>
                  <a:pt x="5122478" y="2371018"/>
                </a:lnTo>
                <a:lnTo>
                  <a:pt x="5132710" y="2371948"/>
                </a:lnTo>
                <a:cubicBezTo>
                  <a:pt x="5138911" y="2373188"/>
                  <a:pt x="5144492" y="2375049"/>
                  <a:pt x="5149453" y="2377529"/>
                </a:cubicBezTo>
                <a:cubicBezTo>
                  <a:pt x="5154414" y="2382490"/>
                  <a:pt x="5158135" y="2383730"/>
                  <a:pt x="5160615" y="2381250"/>
                </a:cubicBezTo>
                <a:cubicBezTo>
                  <a:pt x="5163095" y="2378769"/>
                  <a:pt x="5166816" y="2378769"/>
                  <a:pt x="5171777" y="2381250"/>
                </a:cubicBezTo>
                <a:cubicBezTo>
                  <a:pt x="5176738" y="2383730"/>
                  <a:pt x="5179218" y="2383730"/>
                  <a:pt x="5179218" y="2381250"/>
                </a:cubicBezTo>
                <a:cubicBezTo>
                  <a:pt x="5179218" y="2378769"/>
                  <a:pt x="5184180" y="2377529"/>
                  <a:pt x="5194101" y="2377529"/>
                </a:cubicBezTo>
                <a:lnTo>
                  <a:pt x="5201543" y="2384970"/>
                </a:lnTo>
                <a:cubicBezTo>
                  <a:pt x="5201543" y="2389932"/>
                  <a:pt x="5200302" y="2392412"/>
                  <a:pt x="5197822" y="2392412"/>
                </a:cubicBezTo>
                <a:cubicBezTo>
                  <a:pt x="5195342" y="2392412"/>
                  <a:pt x="5191621" y="2392412"/>
                  <a:pt x="5186660" y="2392412"/>
                </a:cubicBezTo>
                <a:cubicBezTo>
                  <a:pt x="5186660" y="2392412"/>
                  <a:pt x="5186660" y="2389932"/>
                  <a:pt x="5186660" y="2384970"/>
                </a:cubicBezTo>
                <a:cubicBezTo>
                  <a:pt x="5186660" y="2384970"/>
                  <a:pt x="5184180" y="2384970"/>
                  <a:pt x="5179218" y="2384970"/>
                </a:cubicBezTo>
                <a:cubicBezTo>
                  <a:pt x="5179218" y="2389932"/>
                  <a:pt x="5180459" y="2392412"/>
                  <a:pt x="5182939" y="2392412"/>
                </a:cubicBezTo>
                <a:cubicBezTo>
                  <a:pt x="5185419" y="2392412"/>
                  <a:pt x="5186660" y="2392412"/>
                  <a:pt x="5186660" y="2392412"/>
                </a:cubicBezTo>
                <a:lnTo>
                  <a:pt x="5194101" y="2399853"/>
                </a:lnTo>
                <a:lnTo>
                  <a:pt x="5208984" y="2399853"/>
                </a:lnTo>
                <a:cubicBezTo>
                  <a:pt x="5213945" y="2394892"/>
                  <a:pt x="5221387" y="2392412"/>
                  <a:pt x="5231308" y="2392412"/>
                </a:cubicBezTo>
                <a:lnTo>
                  <a:pt x="5231308" y="2399853"/>
                </a:lnTo>
                <a:lnTo>
                  <a:pt x="5216426" y="2399853"/>
                </a:lnTo>
                <a:lnTo>
                  <a:pt x="5238750" y="2407295"/>
                </a:lnTo>
                <a:lnTo>
                  <a:pt x="5253633" y="2414736"/>
                </a:lnTo>
                <a:lnTo>
                  <a:pt x="5253633" y="2422178"/>
                </a:lnTo>
                <a:cubicBezTo>
                  <a:pt x="5248671" y="2422178"/>
                  <a:pt x="5248671" y="2424658"/>
                  <a:pt x="5253633" y="2429619"/>
                </a:cubicBezTo>
                <a:lnTo>
                  <a:pt x="5246191" y="2429619"/>
                </a:lnTo>
                <a:lnTo>
                  <a:pt x="5246191" y="2437060"/>
                </a:lnTo>
                <a:cubicBezTo>
                  <a:pt x="5246191" y="2442021"/>
                  <a:pt x="5249912" y="2444502"/>
                  <a:pt x="5257353" y="2444502"/>
                </a:cubicBezTo>
                <a:cubicBezTo>
                  <a:pt x="5264795" y="2444502"/>
                  <a:pt x="5268515" y="2442021"/>
                  <a:pt x="5268515" y="2437060"/>
                </a:cubicBezTo>
                <a:cubicBezTo>
                  <a:pt x="5263554" y="2437060"/>
                  <a:pt x="5261074" y="2435820"/>
                  <a:pt x="5261074" y="2433340"/>
                </a:cubicBezTo>
                <a:cubicBezTo>
                  <a:pt x="5261074" y="2430859"/>
                  <a:pt x="5261074" y="2427139"/>
                  <a:pt x="5261074" y="2422178"/>
                </a:cubicBezTo>
                <a:lnTo>
                  <a:pt x="5268515" y="2414736"/>
                </a:lnTo>
                <a:cubicBezTo>
                  <a:pt x="5268515" y="2419697"/>
                  <a:pt x="5269756" y="2422178"/>
                  <a:pt x="5272236" y="2422178"/>
                </a:cubicBezTo>
                <a:cubicBezTo>
                  <a:pt x="5274716" y="2422178"/>
                  <a:pt x="5275957" y="2422178"/>
                  <a:pt x="5275957" y="2422178"/>
                </a:cubicBezTo>
                <a:lnTo>
                  <a:pt x="5290840" y="2422178"/>
                </a:lnTo>
                <a:cubicBezTo>
                  <a:pt x="5295801" y="2427139"/>
                  <a:pt x="5303242" y="2429619"/>
                  <a:pt x="5313164" y="2429619"/>
                </a:cubicBezTo>
                <a:lnTo>
                  <a:pt x="5320605" y="2437060"/>
                </a:lnTo>
                <a:lnTo>
                  <a:pt x="5313164" y="2437060"/>
                </a:lnTo>
                <a:lnTo>
                  <a:pt x="5298281" y="2444502"/>
                </a:lnTo>
                <a:lnTo>
                  <a:pt x="5305722" y="2444502"/>
                </a:lnTo>
                <a:cubicBezTo>
                  <a:pt x="5305722" y="2444502"/>
                  <a:pt x="5306963" y="2445742"/>
                  <a:pt x="5309443" y="2448222"/>
                </a:cubicBezTo>
                <a:cubicBezTo>
                  <a:pt x="5311923" y="2450703"/>
                  <a:pt x="5315644" y="2451943"/>
                  <a:pt x="5320605" y="2451943"/>
                </a:cubicBezTo>
                <a:cubicBezTo>
                  <a:pt x="5325567" y="2451943"/>
                  <a:pt x="5330527" y="2453183"/>
                  <a:pt x="5335488" y="2455664"/>
                </a:cubicBezTo>
                <a:cubicBezTo>
                  <a:pt x="5340449" y="2458144"/>
                  <a:pt x="5347891" y="2459385"/>
                  <a:pt x="5357812" y="2459385"/>
                </a:cubicBezTo>
                <a:cubicBezTo>
                  <a:pt x="5367734" y="2459385"/>
                  <a:pt x="5377656" y="2461865"/>
                  <a:pt x="5387578" y="2466826"/>
                </a:cubicBezTo>
                <a:cubicBezTo>
                  <a:pt x="5402461" y="2471787"/>
                  <a:pt x="5409902" y="2471787"/>
                  <a:pt x="5409902" y="2466826"/>
                </a:cubicBezTo>
                <a:cubicBezTo>
                  <a:pt x="5409902" y="2461865"/>
                  <a:pt x="5412382" y="2459385"/>
                  <a:pt x="5417343" y="2459385"/>
                </a:cubicBezTo>
                <a:lnTo>
                  <a:pt x="5469433" y="2474268"/>
                </a:lnTo>
                <a:cubicBezTo>
                  <a:pt x="5479355" y="2479228"/>
                  <a:pt x="5489277" y="2482949"/>
                  <a:pt x="5499199" y="2485429"/>
                </a:cubicBezTo>
                <a:cubicBezTo>
                  <a:pt x="5509120" y="2487910"/>
                  <a:pt x="5514082" y="2489150"/>
                  <a:pt x="5514082" y="2489150"/>
                </a:cubicBezTo>
                <a:lnTo>
                  <a:pt x="5521523" y="2489150"/>
                </a:lnTo>
                <a:cubicBezTo>
                  <a:pt x="5526484" y="2489150"/>
                  <a:pt x="5530205" y="2489150"/>
                  <a:pt x="5532685" y="2489150"/>
                </a:cubicBezTo>
                <a:cubicBezTo>
                  <a:pt x="5535165" y="2489150"/>
                  <a:pt x="5536406" y="2491631"/>
                  <a:pt x="5536406" y="2496592"/>
                </a:cubicBezTo>
                <a:cubicBezTo>
                  <a:pt x="5541367" y="2506513"/>
                  <a:pt x="5543847" y="2508994"/>
                  <a:pt x="5543847" y="2504033"/>
                </a:cubicBezTo>
                <a:lnTo>
                  <a:pt x="5551289" y="2504033"/>
                </a:lnTo>
                <a:lnTo>
                  <a:pt x="5588496" y="2511474"/>
                </a:lnTo>
                <a:lnTo>
                  <a:pt x="5595937" y="2504033"/>
                </a:lnTo>
                <a:cubicBezTo>
                  <a:pt x="5600899" y="2504033"/>
                  <a:pt x="5605859" y="2504033"/>
                  <a:pt x="5610820" y="2504033"/>
                </a:cubicBezTo>
                <a:lnTo>
                  <a:pt x="5618261" y="2504033"/>
                </a:lnTo>
                <a:lnTo>
                  <a:pt x="5625703" y="2511474"/>
                </a:lnTo>
                <a:cubicBezTo>
                  <a:pt x="5635624" y="2511474"/>
                  <a:pt x="5638106" y="2513955"/>
                  <a:pt x="5633144" y="2518916"/>
                </a:cubicBezTo>
                <a:cubicBezTo>
                  <a:pt x="5633144" y="2523877"/>
                  <a:pt x="5633144" y="2526357"/>
                  <a:pt x="5633144" y="2526357"/>
                </a:cubicBezTo>
                <a:lnTo>
                  <a:pt x="5648027" y="2526357"/>
                </a:lnTo>
                <a:cubicBezTo>
                  <a:pt x="5652988" y="2531318"/>
                  <a:pt x="5655468" y="2533799"/>
                  <a:pt x="5655468" y="2533799"/>
                </a:cubicBezTo>
                <a:lnTo>
                  <a:pt x="5633144" y="2541240"/>
                </a:lnTo>
                <a:cubicBezTo>
                  <a:pt x="5618261" y="2536279"/>
                  <a:pt x="5608340" y="2533799"/>
                  <a:pt x="5603379" y="2533799"/>
                </a:cubicBezTo>
                <a:cubicBezTo>
                  <a:pt x="5603379" y="2528838"/>
                  <a:pt x="5599658" y="2526357"/>
                  <a:pt x="5592217" y="2526357"/>
                </a:cubicBezTo>
                <a:cubicBezTo>
                  <a:pt x="5584775" y="2526357"/>
                  <a:pt x="5577334" y="2525117"/>
                  <a:pt x="5569892" y="2522636"/>
                </a:cubicBezTo>
                <a:cubicBezTo>
                  <a:pt x="5562451" y="2520156"/>
                  <a:pt x="5555010" y="2517675"/>
                  <a:pt x="5547568" y="2515195"/>
                </a:cubicBezTo>
                <a:cubicBezTo>
                  <a:pt x="5540127" y="2512715"/>
                  <a:pt x="5536406" y="2511474"/>
                  <a:pt x="5536406" y="2511474"/>
                </a:cubicBezTo>
                <a:lnTo>
                  <a:pt x="5521523" y="2504033"/>
                </a:lnTo>
                <a:cubicBezTo>
                  <a:pt x="5516562" y="2504033"/>
                  <a:pt x="5514082" y="2502793"/>
                  <a:pt x="5514082" y="2500312"/>
                </a:cubicBezTo>
                <a:cubicBezTo>
                  <a:pt x="5514082" y="2497832"/>
                  <a:pt x="5511602" y="2496592"/>
                  <a:pt x="5506640" y="2496592"/>
                </a:cubicBezTo>
                <a:cubicBezTo>
                  <a:pt x="5506640" y="2496592"/>
                  <a:pt x="5505400" y="2496592"/>
                  <a:pt x="5502920" y="2496592"/>
                </a:cubicBezTo>
                <a:cubicBezTo>
                  <a:pt x="5500440" y="2496592"/>
                  <a:pt x="5496719" y="2494111"/>
                  <a:pt x="5491758" y="2489150"/>
                </a:cubicBezTo>
                <a:cubicBezTo>
                  <a:pt x="5481836" y="2489150"/>
                  <a:pt x="5474395" y="2489150"/>
                  <a:pt x="5469433" y="2489150"/>
                </a:cubicBezTo>
                <a:lnTo>
                  <a:pt x="5447109" y="2496592"/>
                </a:lnTo>
                <a:cubicBezTo>
                  <a:pt x="5447109" y="2491631"/>
                  <a:pt x="5447109" y="2489150"/>
                  <a:pt x="5447109" y="2489150"/>
                </a:cubicBezTo>
                <a:cubicBezTo>
                  <a:pt x="5447109" y="2489150"/>
                  <a:pt x="5449589" y="2489150"/>
                  <a:pt x="5454551" y="2489150"/>
                </a:cubicBezTo>
                <a:lnTo>
                  <a:pt x="5461992" y="2489150"/>
                </a:lnTo>
                <a:lnTo>
                  <a:pt x="5432226" y="2481709"/>
                </a:lnTo>
                <a:cubicBezTo>
                  <a:pt x="5432226" y="2481709"/>
                  <a:pt x="5430986" y="2480468"/>
                  <a:pt x="5428506" y="2477988"/>
                </a:cubicBezTo>
                <a:cubicBezTo>
                  <a:pt x="5426026" y="2475508"/>
                  <a:pt x="5419824" y="2474268"/>
                  <a:pt x="5409902" y="2474268"/>
                </a:cubicBezTo>
                <a:cubicBezTo>
                  <a:pt x="5404941" y="2474268"/>
                  <a:pt x="5399981" y="2474268"/>
                  <a:pt x="5395019" y="2474268"/>
                </a:cubicBezTo>
                <a:cubicBezTo>
                  <a:pt x="5390058" y="2474268"/>
                  <a:pt x="5387578" y="2474268"/>
                  <a:pt x="5387578" y="2474268"/>
                </a:cubicBezTo>
                <a:lnTo>
                  <a:pt x="5380136" y="2474268"/>
                </a:lnTo>
                <a:lnTo>
                  <a:pt x="5372695" y="2481709"/>
                </a:lnTo>
                <a:lnTo>
                  <a:pt x="5365254" y="2481709"/>
                </a:lnTo>
                <a:cubicBezTo>
                  <a:pt x="5365254" y="2476748"/>
                  <a:pt x="5362774" y="2474268"/>
                  <a:pt x="5357812" y="2474268"/>
                </a:cubicBezTo>
                <a:cubicBezTo>
                  <a:pt x="5352851" y="2474268"/>
                  <a:pt x="5352851" y="2475508"/>
                  <a:pt x="5357812" y="2477988"/>
                </a:cubicBezTo>
                <a:cubicBezTo>
                  <a:pt x="5362774" y="2480468"/>
                  <a:pt x="5360292" y="2481709"/>
                  <a:pt x="5350371" y="2481709"/>
                </a:cubicBezTo>
                <a:cubicBezTo>
                  <a:pt x="5350371" y="2481709"/>
                  <a:pt x="5347891" y="2481709"/>
                  <a:pt x="5342929" y="2481709"/>
                </a:cubicBezTo>
                <a:cubicBezTo>
                  <a:pt x="5337968" y="2481709"/>
                  <a:pt x="5335488" y="2481709"/>
                  <a:pt x="5335488" y="2481709"/>
                </a:cubicBezTo>
                <a:lnTo>
                  <a:pt x="5335488" y="2474268"/>
                </a:lnTo>
                <a:cubicBezTo>
                  <a:pt x="5330527" y="2474268"/>
                  <a:pt x="5328047" y="2471787"/>
                  <a:pt x="5328047" y="2466826"/>
                </a:cubicBezTo>
                <a:lnTo>
                  <a:pt x="5320605" y="2466826"/>
                </a:lnTo>
                <a:lnTo>
                  <a:pt x="5313164" y="2459385"/>
                </a:lnTo>
                <a:cubicBezTo>
                  <a:pt x="5313164" y="2459385"/>
                  <a:pt x="5311923" y="2460625"/>
                  <a:pt x="5309443" y="2463105"/>
                </a:cubicBezTo>
                <a:cubicBezTo>
                  <a:pt x="5306963" y="2465586"/>
                  <a:pt x="5305722" y="2465586"/>
                  <a:pt x="5305722" y="2463105"/>
                </a:cubicBezTo>
                <a:cubicBezTo>
                  <a:pt x="5305722" y="2460625"/>
                  <a:pt x="5303242" y="2461865"/>
                  <a:pt x="5298281" y="2466826"/>
                </a:cubicBezTo>
                <a:cubicBezTo>
                  <a:pt x="5293320" y="2471787"/>
                  <a:pt x="5289599" y="2471787"/>
                  <a:pt x="5287119" y="2466826"/>
                </a:cubicBezTo>
                <a:cubicBezTo>
                  <a:pt x="5284639" y="2461865"/>
                  <a:pt x="5283398" y="2461865"/>
                  <a:pt x="5283398" y="2466826"/>
                </a:cubicBezTo>
                <a:lnTo>
                  <a:pt x="5223867" y="2466826"/>
                </a:lnTo>
                <a:cubicBezTo>
                  <a:pt x="5213945" y="2461865"/>
                  <a:pt x="5204023" y="2461865"/>
                  <a:pt x="5194101" y="2466826"/>
                </a:cubicBezTo>
                <a:cubicBezTo>
                  <a:pt x="5194101" y="2471787"/>
                  <a:pt x="5191621" y="2473027"/>
                  <a:pt x="5186660" y="2470547"/>
                </a:cubicBezTo>
                <a:cubicBezTo>
                  <a:pt x="5181699" y="2468066"/>
                  <a:pt x="5179218" y="2464346"/>
                  <a:pt x="5179218" y="2459385"/>
                </a:cubicBezTo>
                <a:lnTo>
                  <a:pt x="5186660" y="2459385"/>
                </a:lnTo>
                <a:cubicBezTo>
                  <a:pt x="5186660" y="2464346"/>
                  <a:pt x="5187901" y="2466826"/>
                  <a:pt x="5190381" y="2466826"/>
                </a:cubicBezTo>
                <a:cubicBezTo>
                  <a:pt x="5192861" y="2466826"/>
                  <a:pt x="5194101" y="2464346"/>
                  <a:pt x="5194101" y="2459385"/>
                </a:cubicBezTo>
                <a:cubicBezTo>
                  <a:pt x="5194101" y="2454424"/>
                  <a:pt x="5199063" y="2451943"/>
                  <a:pt x="5208984" y="2451943"/>
                </a:cubicBezTo>
                <a:lnTo>
                  <a:pt x="5216426" y="2451943"/>
                </a:lnTo>
                <a:cubicBezTo>
                  <a:pt x="5216426" y="2451943"/>
                  <a:pt x="5213945" y="2450703"/>
                  <a:pt x="5208984" y="2448222"/>
                </a:cubicBezTo>
                <a:cubicBezTo>
                  <a:pt x="5204023" y="2445742"/>
                  <a:pt x="5196581" y="2444502"/>
                  <a:pt x="5186660" y="2444502"/>
                </a:cubicBezTo>
                <a:cubicBezTo>
                  <a:pt x="5181699" y="2444502"/>
                  <a:pt x="5179218" y="2443261"/>
                  <a:pt x="5179218" y="2440781"/>
                </a:cubicBezTo>
                <a:cubicBezTo>
                  <a:pt x="5179218" y="2438301"/>
                  <a:pt x="5176738" y="2437060"/>
                  <a:pt x="5171777" y="2437060"/>
                </a:cubicBezTo>
                <a:cubicBezTo>
                  <a:pt x="5166816" y="2437060"/>
                  <a:pt x="5164336" y="2439541"/>
                  <a:pt x="5164336" y="2444502"/>
                </a:cubicBezTo>
                <a:lnTo>
                  <a:pt x="5149453" y="2437060"/>
                </a:lnTo>
                <a:lnTo>
                  <a:pt x="5142011" y="2429619"/>
                </a:lnTo>
                <a:cubicBezTo>
                  <a:pt x="5142011" y="2434580"/>
                  <a:pt x="5140771" y="2437060"/>
                  <a:pt x="5138291" y="2437060"/>
                </a:cubicBezTo>
                <a:cubicBezTo>
                  <a:pt x="5135811" y="2437060"/>
                  <a:pt x="5134570" y="2435820"/>
                  <a:pt x="5134570" y="2433340"/>
                </a:cubicBezTo>
                <a:cubicBezTo>
                  <a:pt x="5134570" y="2430859"/>
                  <a:pt x="5132090" y="2429619"/>
                  <a:pt x="5127129" y="2429619"/>
                </a:cubicBezTo>
                <a:cubicBezTo>
                  <a:pt x="5127129" y="2429619"/>
                  <a:pt x="5125888" y="2429619"/>
                  <a:pt x="5123408" y="2429619"/>
                </a:cubicBezTo>
                <a:cubicBezTo>
                  <a:pt x="5120928" y="2429619"/>
                  <a:pt x="5117207" y="2429619"/>
                  <a:pt x="5112246" y="2429619"/>
                </a:cubicBezTo>
                <a:lnTo>
                  <a:pt x="5060156" y="2422178"/>
                </a:lnTo>
                <a:lnTo>
                  <a:pt x="5052715" y="2422178"/>
                </a:lnTo>
                <a:lnTo>
                  <a:pt x="5037832" y="2422178"/>
                </a:lnTo>
                <a:cubicBezTo>
                  <a:pt x="5037832" y="2422178"/>
                  <a:pt x="5037832" y="2420937"/>
                  <a:pt x="5037832" y="2418457"/>
                </a:cubicBezTo>
                <a:cubicBezTo>
                  <a:pt x="5037832" y="2415976"/>
                  <a:pt x="5035352" y="2414736"/>
                  <a:pt x="5030390" y="2414736"/>
                </a:cubicBezTo>
                <a:cubicBezTo>
                  <a:pt x="5025429" y="2414736"/>
                  <a:pt x="5022949" y="2417216"/>
                  <a:pt x="5022949" y="2422178"/>
                </a:cubicBezTo>
                <a:cubicBezTo>
                  <a:pt x="5017988" y="2417216"/>
                  <a:pt x="5014267" y="2415976"/>
                  <a:pt x="5011787" y="2418457"/>
                </a:cubicBezTo>
                <a:cubicBezTo>
                  <a:pt x="5009307" y="2420937"/>
                  <a:pt x="5005586" y="2419697"/>
                  <a:pt x="5000625" y="2414736"/>
                </a:cubicBezTo>
                <a:lnTo>
                  <a:pt x="4993183" y="2414736"/>
                </a:lnTo>
                <a:lnTo>
                  <a:pt x="4985742" y="2429619"/>
                </a:lnTo>
                <a:cubicBezTo>
                  <a:pt x="4985742" y="2434580"/>
                  <a:pt x="4984501" y="2437060"/>
                  <a:pt x="4982021" y="2437060"/>
                </a:cubicBezTo>
                <a:cubicBezTo>
                  <a:pt x="4979541" y="2437060"/>
                  <a:pt x="4978301" y="2434580"/>
                  <a:pt x="4978301" y="2429619"/>
                </a:cubicBezTo>
                <a:cubicBezTo>
                  <a:pt x="4978301" y="2424658"/>
                  <a:pt x="4978301" y="2420937"/>
                  <a:pt x="4978301" y="2418457"/>
                </a:cubicBezTo>
                <a:cubicBezTo>
                  <a:pt x="4978301" y="2415976"/>
                  <a:pt x="4975820" y="2414736"/>
                  <a:pt x="4970859" y="2414736"/>
                </a:cubicBezTo>
                <a:lnTo>
                  <a:pt x="4963418" y="2407295"/>
                </a:lnTo>
                <a:lnTo>
                  <a:pt x="4955976" y="2414736"/>
                </a:lnTo>
                <a:lnTo>
                  <a:pt x="4933652" y="2414736"/>
                </a:lnTo>
                <a:cubicBezTo>
                  <a:pt x="4918769" y="2419697"/>
                  <a:pt x="4918769" y="2424658"/>
                  <a:pt x="4933652" y="2429619"/>
                </a:cubicBezTo>
                <a:cubicBezTo>
                  <a:pt x="4933652" y="2429619"/>
                  <a:pt x="4934893" y="2430859"/>
                  <a:pt x="4937373" y="2433340"/>
                </a:cubicBezTo>
                <a:cubicBezTo>
                  <a:pt x="4939853" y="2435820"/>
                  <a:pt x="4941093" y="2437060"/>
                  <a:pt x="4941093" y="2437060"/>
                </a:cubicBezTo>
                <a:cubicBezTo>
                  <a:pt x="4941093" y="2442021"/>
                  <a:pt x="4946055" y="2444502"/>
                  <a:pt x="4955976" y="2444502"/>
                </a:cubicBezTo>
                <a:lnTo>
                  <a:pt x="4963418" y="2437060"/>
                </a:lnTo>
                <a:cubicBezTo>
                  <a:pt x="4963418" y="2432099"/>
                  <a:pt x="4963418" y="2429619"/>
                  <a:pt x="4963418" y="2429619"/>
                </a:cubicBezTo>
                <a:cubicBezTo>
                  <a:pt x="4963418" y="2429619"/>
                  <a:pt x="4965898" y="2429619"/>
                  <a:pt x="4970859" y="2429619"/>
                </a:cubicBezTo>
                <a:cubicBezTo>
                  <a:pt x="4970859" y="2429619"/>
                  <a:pt x="4970859" y="2435820"/>
                  <a:pt x="4970859" y="2448222"/>
                </a:cubicBezTo>
                <a:cubicBezTo>
                  <a:pt x="4970859" y="2460625"/>
                  <a:pt x="4970859" y="2466826"/>
                  <a:pt x="4970859" y="2466826"/>
                </a:cubicBezTo>
                <a:cubicBezTo>
                  <a:pt x="4975820" y="2466826"/>
                  <a:pt x="4978301" y="2466826"/>
                  <a:pt x="4978301" y="2466826"/>
                </a:cubicBezTo>
                <a:cubicBezTo>
                  <a:pt x="4978301" y="2466826"/>
                  <a:pt x="4978301" y="2465586"/>
                  <a:pt x="4978301" y="2463105"/>
                </a:cubicBezTo>
                <a:cubicBezTo>
                  <a:pt x="4978301" y="2460625"/>
                  <a:pt x="4978301" y="2458144"/>
                  <a:pt x="4978301" y="2455664"/>
                </a:cubicBezTo>
                <a:cubicBezTo>
                  <a:pt x="4978301" y="2453183"/>
                  <a:pt x="4980781" y="2451943"/>
                  <a:pt x="4985742" y="2451943"/>
                </a:cubicBezTo>
                <a:cubicBezTo>
                  <a:pt x="4990703" y="2446982"/>
                  <a:pt x="4990703" y="2450703"/>
                  <a:pt x="4985742" y="2463105"/>
                </a:cubicBezTo>
                <a:cubicBezTo>
                  <a:pt x="4980781" y="2475508"/>
                  <a:pt x="4973339" y="2481709"/>
                  <a:pt x="4963418" y="2481709"/>
                </a:cubicBezTo>
                <a:lnTo>
                  <a:pt x="4955976" y="2481709"/>
                </a:lnTo>
                <a:lnTo>
                  <a:pt x="4948535" y="2481709"/>
                </a:lnTo>
                <a:lnTo>
                  <a:pt x="4955976" y="2489150"/>
                </a:lnTo>
                <a:cubicBezTo>
                  <a:pt x="4975820" y="2499072"/>
                  <a:pt x="4980781" y="2506513"/>
                  <a:pt x="4970859" y="2511474"/>
                </a:cubicBezTo>
                <a:cubicBezTo>
                  <a:pt x="4965898" y="2511474"/>
                  <a:pt x="4963418" y="2512715"/>
                  <a:pt x="4963418" y="2515195"/>
                </a:cubicBezTo>
                <a:cubicBezTo>
                  <a:pt x="4963418" y="2517675"/>
                  <a:pt x="4965898" y="2518916"/>
                  <a:pt x="4970859" y="2518916"/>
                </a:cubicBezTo>
                <a:lnTo>
                  <a:pt x="5000625" y="2533799"/>
                </a:lnTo>
                <a:cubicBezTo>
                  <a:pt x="4995663" y="2543720"/>
                  <a:pt x="4990703" y="2546201"/>
                  <a:pt x="4985742" y="2541240"/>
                </a:cubicBezTo>
                <a:lnTo>
                  <a:pt x="4970859" y="2541240"/>
                </a:lnTo>
                <a:cubicBezTo>
                  <a:pt x="4965898" y="2541240"/>
                  <a:pt x="4963418" y="2543720"/>
                  <a:pt x="4963418" y="2548681"/>
                </a:cubicBezTo>
                <a:lnTo>
                  <a:pt x="4955976" y="2556123"/>
                </a:lnTo>
                <a:cubicBezTo>
                  <a:pt x="4955976" y="2551162"/>
                  <a:pt x="4954736" y="2546201"/>
                  <a:pt x="4952256" y="2541240"/>
                </a:cubicBezTo>
                <a:cubicBezTo>
                  <a:pt x="4949776" y="2536279"/>
                  <a:pt x="4946055" y="2533799"/>
                  <a:pt x="4941093" y="2533799"/>
                </a:cubicBezTo>
                <a:lnTo>
                  <a:pt x="4941093" y="2541240"/>
                </a:lnTo>
                <a:lnTo>
                  <a:pt x="4941093" y="2548681"/>
                </a:lnTo>
                <a:cubicBezTo>
                  <a:pt x="4931172" y="2553642"/>
                  <a:pt x="4923731" y="2554883"/>
                  <a:pt x="4918769" y="2552402"/>
                </a:cubicBezTo>
                <a:cubicBezTo>
                  <a:pt x="4913808" y="2549922"/>
                  <a:pt x="4911328" y="2551162"/>
                  <a:pt x="4911328" y="2556123"/>
                </a:cubicBezTo>
                <a:lnTo>
                  <a:pt x="4889004" y="2548681"/>
                </a:lnTo>
                <a:lnTo>
                  <a:pt x="4881562" y="2556123"/>
                </a:lnTo>
                <a:lnTo>
                  <a:pt x="4866679" y="2556123"/>
                </a:lnTo>
                <a:cubicBezTo>
                  <a:pt x="4871641" y="2556123"/>
                  <a:pt x="4874121" y="2554883"/>
                  <a:pt x="4874121" y="2552402"/>
                </a:cubicBezTo>
                <a:cubicBezTo>
                  <a:pt x="4874121" y="2549922"/>
                  <a:pt x="4872880" y="2548681"/>
                  <a:pt x="4870400" y="2548681"/>
                </a:cubicBezTo>
                <a:cubicBezTo>
                  <a:pt x="4867920" y="2548681"/>
                  <a:pt x="4864199" y="2548681"/>
                  <a:pt x="4859238" y="2548681"/>
                </a:cubicBezTo>
                <a:cubicBezTo>
                  <a:pt x="4859238" y="2548681"/>
                  <a:pt x="4856758" y="2546201"/>
                  <a:pt x="4851797" y="2541240"/>
                </a:cubicBezTo>
                <a:cubicBezTo>
                  <a:pt x="4851797" y="2536279"/>
                  <a:pt x="4854277" y="2536279"/>
                  <a:pt x="4859238" y="2541240"/>
                </a:cubicBezTo>
                <a:cubicBezTo>
                  <a:pt x="4864199" y="2541240"/>
                  <a:pt x="4866679" y="2538760"/>
                  <a:pt x="4866679" y="2533799"/>
                </a:cubicBezTo>
                <a:lnTo>
                  <a:pt x="4881562" y="2526357"/>
                </a:lnTo>
                <a:lnTo>
                  <a:pt x="4874121" y="2518916"/>
                </a:lnTo>
                <a:lnTo>
                  <a:pt x="4866679" y="2518916"/>
                </a:lnTo>
                <a:cubicBezTo>
                  <a:pt x="4856758" y="2523877"/>
                  <a:pt x="4854277" y="2526357"/>
                  <a:pt x="4859238" y="2526357"/>
                </a:cubicBezTo>
                <a:cubicBezTo>
                  <a:pt x="4859238" y="2531318"/>
                  <a:pt x="4859238" y="2533799"/>
                  <a:pt x="4859238" y="2533799"/>
                </a:cubicBezTo>
                <a:cubicBezTo>
                  <a:pt x="4859238" y="2533799"/>
                  <a:pt x="4856758" y="2533799"/>
                  <a:pt x="4851797" y="2533799"/>
                </a:cubicBezTo>
                <a:lnTo>
                  <a:pt x="4851797" y="2526357"/>
                </a:lnTo>
                <a:lnTo>
                  <a:pt x="4844355" y="2518916"/>
                </a:lnTo>
                <a:cubicBezTo>
                  <a:pt x="4844355" y="2518916"/>
                  <a:pt x="4844355" y="2516435"/>
                  <a:pt x="4844355" y="2511474"/>
                </a:cubicBezTo>
                <a:cubicBezTo>
                  <a:pt x="4839394" y="2511474"/>
                  <a:pt x="4836914" y="2508994"/>
                  <a:pt x="4836914" y="2504033"/>
                </a:cubicBezTo>
                <a:cubicBezTo>
                  <a:pt x="4836914" y="2499072"/>
                  <a:pt x="4834434" y="2499072"/>
                  <a:pt x="4829472" y="2504033"/>
                </a:cubicBezTo>
                <a:cubicBezTo>
                  <a:pt x="4829472" y="2504033"/>
                  <a:pt x="4828232" y="2504033"/>
                  <a:pt x="4825752" y="2504033"/>
                </a:cubicBezTo>
                <a:cubicBezTo>
                  <a:pt x="4823272" y="2504033"/>
                  <a:pt x="4822031" y="2501553"/>
                  <a:pt x="4822031" y="2496592"/>
                </a:cubicBezTo>
                <a:cubicBezTo>
                  <a:pt x="4817070" y="2496592"/>
                  <a:pt x="4814590" y="2497832"/>
                  <a:pt x="4814590" y="2500312"/>
                </a:cubicBezTo>
                <a:cubicBezTo>
                  <a:pt x="4814590" y="2502793"/>
                  <a:pt x="4817070" y="2506513"/>
                  <a:pt x="4822031" y="2511474"/>
                </a:cubicBezTo>
                <a:cubicBezTo>
                  <a:pt x="4817070" y="2511474"/>
                  <a:pt x="4814590" y="2516435"/>
                  <a:pt x="4814590" y="2526357"/>
                </a:cubicBezTo>
                <a:lnTo>
                  <a:pt x="4814590" y="2541240"/>
                </a:lnTo>
                <a:lnTo>
                  <a:pt x="4799707" y="2533799"/>
                </a:lnTo>
                <a:lnTo>
                  <a:pt x="4799707" y="2518916"/>
                </a:lnTo>
                <a:cubicBezTo>
                  <a:pt x="4799707" y="2518916"/>
                  <a:pt x="4802187" y="2518916"/>
                  <a:pt x="4807148" y="2518916"/>
                </a:cubicBezTo>
                <a:lnTo>
                  <a:pt x="4807148" y="2511474"/>
                </a:lnTo>
                <a:cubicBezTo>
                  <a:pt x="4802187" y="2511474"/>
                  <a:pt x="4799707" y="2511474"/>
                  <a:pt x="4799707" y="2511474"/>
                </a:cubicBezTo>
                <a:cubicBezTo>
                  <a:pt x="4799707" y="2511474"/>
                  <a:pt x="4799707" y="2508994"/>
                  <a:pt x="4799707" y="2504033"/>
                </a:cubicBezTo>
                <a:lnTo>
                  <a:pt x="4769941" y="2504033"/>
                </a:lnTo>
                <a:cubicBezTo>
                  <a:pt x="4764980" y="2508994"/>
                  <a:pt x="4764980" y="2513955"/>
                  <a:pt x="4769941" y="2518916"/>
                </a:cubicBezTo>
                <a:cubicBezTo>
                  <a:pt x="4774902" y="2518916"/>
                  <a:pt x="4777383" y="2520156"/>
                  <a:pt x="4777383" y="2522636"/>
                </a:cubicBezTo>
                <a:cubicBezTo>
                  <a:pt x="4777383" y="2525117"/>
                  <a:pt x="4774902" y="2526357"/>
                  <a:pt x="4769941" y="2526357"/>
                </a:cubicBezTo>
                <a:lnTo>
                  <a:pt x="4777383" y="2541240"/>
                </a:lnTo>
                <a:cubicBezTo>
                  <a:pt x="4782344" y="2541240"/>
                  <a:pt x="4784824" y="2541240"/>
                  <a:pt x="4784824" y="2541240"/>
                </a:cubicBezTo>
                <a:lnTo>
                  <a:pt x="4799707" y="2548681"/>
                </a:lnTo>
                <a:cubicBezTo>
                  <a:pt x="4799707" y="2548681"/>
                  <a:pt x="4804668" y="2548681"/>
                  <a:pt x="4814590" y="2548681"/>
                </a:cubicBezTo>
                <a:cubicBezTo>
                  <a:pt x="4824511" y="2548681"/>
                  <a:pt x="4834434" y="2548681"/>
                  <a:pt x="4844355" y="2548681"/>
                </a:cubicBezTo>
                <a:lnTo>
                  <a:pt x="4859238" y="2556123"/>
                </a:lnTo>
                <a:lnTo>
                  <a:pt x="4881562" y="2571006"/>
                </a:lnTo>
                <a:cubicBezTo>
                  <a:pt x="4891484" y="2566045"/>
                  <a:pt x="4897686" y="2566045"/>
                  <a:pt x="4900166" y="2571006"/>
                </a:cubicBezTo>
                <a:cubicBezTo>
                  <a:pt x="4902646" y="2575967"/>
                  <a:pt x="4905127" y="2577207"/>
                  <a:pt x="4907607" y="2574726"/>
                </a:cubicBezTo>
                <a:cubicBezTo>
                  <a:pt x="4910087" y="2572246"/>
                  <a:pt x="4912568" y="2573486"/>
                  <a:pt x="4915049" y="2578447"/>
                </a:cubicBezTo>
                <a:cubicBezTo>
                  <a:pt x="4917529" y="2583408"/>
                  <a:pt x="4920010" y="2585888"/>
                  <a:pt x="4922490" y="2585888"/>
                </a:cubicBezTo>
                <a:cubicBezTo>
                  <a:pt x="4924970" y="2585888"/>
                  <a:pt x="4928691" y="2584648"/>
                  <a:pt x="4933652" y="2582168"/>
                </a:cubicBezTo>
                <a:cubicBezTo>
                  <a:pt x="4938613" y="2579687"/>
                  <a:pt x="4942334" y="2580927"/>
                  <a:pt x="4944814" y="2585888"/>
                </a:cubicBezTo>
                <a:cubicBezTo>
                  <a:pt x="4947294" y="2590849"/>
                  <a:pt x="4955976" y="2593330"/>
                  <a:pt x="4970859" y="2593330"/>
                </a:cubicBezTo>
                <a:lnTo>
                  <a:pt x="5008066" y="2593330"/>
                </a:lnTo>
                <a:cubicBezTo>
                  <a:pt x="5013027" y="2593330"/>
                  <a:pt x="5016748" y="2593330"/>
                  <a:pt x="5019228" y="2593330"/>
                </a:cubicBezTo>
                <a:cubicBezTo>
                  <a:pt x="5021708" y="2593330"/>
                  <a:pt x="5022949" y="2593330"/>
                  <a:pt x="5022949" y="2593330"/>
                </a:cubicBezTo>
                <a:cubicBezTo>
                  <a:pt x="5022949" y="2588369"/>
                  <a:pt x="5022949" y="2585888"/>
                  <a:pt x="5022949" y="2585888"/>
                </a:cubicBezTo>
                <a:cubicBezTo>
                  <a:pt x="5027910" y="2580927"/>
                  <a:pt x="5031631" y="2578447"/>
                  <a:pt x="5034111" y="2578447"/>
                </a:cubicBezTo>
                <a:cubicBezTo>
                  <a:pt x="5036591" y="2578447"/>
                  <a:pt x="5037832" y="2578447"/>
                  <a:pt x="5037832" y="2578447"/>
                </a:cubicBezTo>
                <a:lnTo>
                  <a:pt x="5052715" y="2578447"/>
                </a:lnTo>
                <a:cubicBezTo>
                  <a:pt x="5052715" y="2588369"/>
                  <a:pt x="5057676" y="2590849"/>
                  <a:pt x="5067597" y="2585888"/>
                </a:cubicBezTo>
                <a:cubicBezTo>
                  <a:pt x="5077519" y="2585888"/>
                  <a:pt x="5082480" y="2585888"/>
                  <a:pt x="5082480" y="2585888"/>
                </a:cubicBezTo>
                <a:cubicBezTo>
                  <a:pt x="5082480" y="2585888"/>
                  <a:pt x="5086201" y="2587129"/>
                  <a:pt x="5093642" y="2589609"/>
                </a:cubicBezTo>
                <a:cubicBezTo>
                  <a:pt x="5101084" y="2592090"/>
                  <a:pt x="5106045" y="2594570"/>
                  <a:pt x="5108525" y="2597051"/>
                </a:cubicBezTo>
                <a:cubicBezTo>
                  <a:pt x="5111005" y="2599531"/>
                  <a:pt x="5112246" y="2598291"/>
                  <a:pt x="5112246" y="2593330"/>
                </a:cubicBezTo>
                <a:lnTo>
                  <a:pt x="5097363" y="2585888"/>
                </a:lnTo>
                <a:cubicBezTo>
                  <a:pt x="5062636" y="2571006"/>
                  <a:pt x="5045273" y="2561084"/>
                  <a:pt x="5045273" y="2556123"/>
                </a:cubicBezTo>
                <a:cubicBezTo>
                  <a:pt x="5045273" y="2551162"/>
                  <a:pt x="5045273" y="2548681"/>
                  <a:pt x="5045273" y="2548681"/>
                </a:cubicBezTo>
                <a:lnTo>
                  <a:pt x="5037832" y="2548681"/>
                </a:lnTo>
                <a:lnTo>
                  <a:pt x="5030390" y="2541240"/>
                </a:lnTo>
                <a:cubicBezTo>
                  <a:pt x="5030390" y="2541240"/>
                  <a:pt x="5030390" y="2543720"/>
                  <a:pt x="5030390" y="2548681"/>
                </a:cubicBezTo>
                <a:cubicBezTo>
                  <a:pt x="5030390" y="2553642"/>
                  <a:pt x="5029150" y="2556123"/>
                  <a:pt x="5026670" y="2556123"/>
                </a:cubicBezTo>
                <a:cubicBezTo>
                  <a:pt x="5024190" y="2556123"/>
                  <a:pt x="5020469" y="2556123"/>
                  <a:pt x="5015508" y="2556123"/>
                </a:cubicBezTo>
                <a:lnTo>
                  <a:pt x="5015508" y="2548681"/>
                </a:lnTo>
                <a:cubicBezTo>
                  <a:pt x="5020469" y="2548681"/>
                  <a:pt x="5022949" y="2547441"/>
                  <a:pt x="5022949" y="2544961"/>
                </a:cubicBezTo>
                <a:cubicBezTo>
                  <a:pt x="5022949" y="2542481"/>
                  <a:pt x="5021708" y="2541240"/>
                  <a:pt x="5019228" y="2541240"/>
                </a:cubicBezTo>
                <a:cubicBezTo>
                  <a:pt x="5016748" y="2541240"/>
                  <a:pt x="5013027" y="2541240"/>
                  <a:pt x="5008066" y="2541240"/>
                </a:cubicBezTo>
                <a:lnTo>
                  <a:pt x="5015508" y="2533799"/>
                </a:lnTo>
                <a:lnTo>
                  <a:pt x="5022949" y="2533799"/>
                </a:lnTo>
                <a:cubicBezTo>
                  <a:pt x="5022949" y="2528838"/>
                  <a:pt x="5022949" y="2526357"/>
                  <a:pt x="5022949" y="2526357"/>
                </a:cubicBezTo>
                <a:lnTo>
                  <a:pt x="5008066" y="2511474"/>
                </a:lnTo>
                <a:cubicBezTo>
                  <a:pt x="5008066" y="2516435"/>
                  <a:pt x="5004345" y="2517675"/>
                  <a:pt x="4996904" y="2515195"/>
                </a:cubicBezTo>
                <a:cubicBezTo>
                  <a:pt x="4989463" y="2512715"/>
                  <a:pt x="4985742" y="2511474"/>
                  <a:pt x="4985742" y="2511474"/>
                </a:cubicBezTo>
                <a:lnTo>
                  <a:pt x="5008066" y="2504033"/>
                </a:lnTo>
                <a:lnTo>
                  <a:pt x="5030390" y="2496592"/>
                </a:lnTo>
                <a:cubicBezTo>
                  <a:pt x="5035352" y="2491631"/>
                  <a:pt x="5035352" y="2489150"/>
                  <a:pt x="5030390" y="2489150"/>
                </a:cubicBezTo>
                <a:lnTo>
                  <a:pt x="5037832" y="2489150"/>
                </a:lnTo>
                <a:cubicBezTo>
                  <a:pt x="5037832" y="2489150"/>
                  <a:pt x="5039072" y="2489150"/>
                  <a:pt x="5041552" y="2489150"/>
                </a:cubicBezTo>
                <a:cubicBezTo>
                  <a:pt x="5044033" y="2489150"/>
                  <a:pt x="5047753" y="2491631"/>
                  <a:pt x="5052715" y="2496592"/>
                </a:cubicBezTo>
                <a:lnTo>
                  <a:pt x="5067597" y="2504033"/>
                </a:lnTo>
                <a:cubicBezTo>
                  <a:pt x="5077519" y="2504033"/>
                  <a:pt x="5082480" y="2506513"/>
                  <a:pt x="5082480" y="2511474"/>
                </a:cubicBezTo>
                <a:cubicBezTo>
                  <a:pt x="5082480" y="2516435"/>
                  <a:pt x="5077519" y="2520156"/>
                  <a:pt x="5067597" y="2522636"/>
                </a:cubicBezTo>
                <a:cubicBezTo>
                  <a:pt x="5057676" y="2525117"/>
                  <a:pt x="5052715" y="2528838"/>
                  <a:pt x="5052715" y="2533799"/>
                </a:cubicBezTo>
                <a:cubicBezTo>
                  <a:pt x="5052715" y="2538760"/>
                  <a:pt x="5055195" y="2541240"/>
                  <a:pt x="5060156" y="2541240"/>
                </a:cubicBezTo>
                <a:lnTo>
                  <a:pt x="5067597" y="2533799"/>
                </a:lnTo>
                <a:lnTo>
                  <a:pt x="5082480" y="2541240"/>
                </a:lnTo>
                <a:cubicBezTo>
                  <a:pt x="5082480" y="2541240"/>
                  <a:pt x="5086201" y="2542481"/>
                  <a:pt x="5093642" y="2544961"/>
                </a:cubicBezTo>
                <a:cubicBezTo>
                  <a:pt x="5101084" y="2547441"/>
                  <a:pt x="5106045" y="2547441"/>
                  <a:pt x="5108525" y="2544961"/>
                </a:cubicBezTo>
                <a:cubicBezTo>
                  <a:pt x="5111005" y="2542481"/>
                  <a:pt x="5112246" y="2541240"/>
                  <a:pt x="5112246" y="2541240"/>
                </a:cubicBezTo>
                <a:cubicBezTo>
                  <a:pt x="5112246" y="2541240"/>
                  <a:pt x="5114726" y="2543720"/>
                  <a:pt x="5119687" y="2548681"/>
                </a:cubicBezTo>
                <a:cubicBezTo>
                  <a:pt x="5124649" y="2548681"/>
                  <a:pt x="5127129" y="2549922"/>
                  <a:pt x="5127129" y="2552402"/>
                </a:cubicBezTo>
                <a:cubicBezTo>
                  <a:pt x="5127129" y="2554883"/>
                  <a:pt x="5125888" y="2557363"/>
                  <a:pt x="5123408" y="2559844"/>
                </a:cubicBezTo>
                <a:cubicBezTo>
                  <a:pt x="5120928" y="2562324"/>
                  <a:pt x="5112246" y="2561084"/>
                  <a:pt x="5097363" y="2556123"/>
                </a:cubicBezTo>
                <a:cubicBezTo>
                  <a:pt x="5077519" y="2546201"/>
                  <a:pt x="5067597" y="2543720"/>
                  <a:pt x="5067597" y="2548681"/>
                </a:cubicBezTo>
                <a:cubicBezTo>
                  <a:pt x="5067597" y="2548681"/>
                  <a:pt x="5068838" y="2549922"/>
                  <a:pt x="5071318" y="2552402"/>
                </a:cubicBezTo>
                <a:cubicBezTo>
                  <a:pt x="5073798" y="2554883"/>
                  <a:pt x="5077519" y="2556123"/>
                  <a:pt x="5082480" y="2556123"/>
                </a:cubicBezTo>
                <a:cubicBezTo>
                  <a:pt x="5077519" y="2556123"/>
                  <a:pt x="5073798" y="2556123"/>
                  <a:pt x="5071318" y="2556123"/>
                </a:cubicBezTo>
                <a:cubicBezTo>
                  <a:pt x="5068838" y="2556123"/>
                  <a:pt x="5065117" y="2556123"/>
                  <a:pt x="5060156" y="2556123"/>
                </a:cubicBezTo>
                <a:cubicBezTo>
                  <a:pt x="5055195" y="2556123"/>
                  <a:pt x="5052715" y="2556123"/>
                  <a:pt x="5052715" y="2556123"/>
                </a:cubicBezTo>
                <a:lnTo>
                  <a:pt x="5089922" y="2571006"/>
                </a:lnTo>
                <a:cubicBezTo>
                  <a:pt x="5089922" y="2571006"/>
                  <a:pt x="5089922" y="2568525"/>
                  <a:pt x="5089922" y="2563564"/>
                </a:cubicBezTo>
                <a:lnTo>
                  <a:pt x="5104804" y="2563564"/>
                </a:lnTo>
                <a:cubicBezTo>
                  <a:pt x="5109766" y="2568525"/>
                  <a:pt x="5109766" y="2571006"/>
                  <a:pt x="5104804" y="2571006"/>
                </a:cubicBezTo>
                <a:lnTo>
                  <a:pt x="5104804" y="2578447"/>
                </a:lnTo>
                <a:cubicBezTo>
                  <a:pt x="5109766" y="2583408"/>
                  <a:pt x="5113486" y="2584648"/>
                  <a:pt x="5115967" y="2582168"/>
                </a:cubicBezTo>
                <a:cubicBezTo>
                  <a:pt x="5118447" y="2579687"/>
                  <a:pt x="5119687" y="2575967"/>
                  <a:pt x="5119687" y="2571006"/>
                </a:cubicBezTo>
                <a:lnTo>
                  <a:pt x="5127129" y="2571006"/>
                </a:lnTo>
                <a:cubicBezTo>
                  <a:pt x="5137050" y="2571006"/>
                  <a:pt x="5142011" y="2572246"/>
                  <a:pt x="5142011" y="2574726"/>
                </a:cubicBezTo>
                <a:cubicBezTo>
                  <a:pt x="5142011" y="2577207"/>
                  <a:pt x="5144492" y="2578447"/>
                  <a:pt x="5149453" y="2578447"/>
                </a:cubicBezTo>
                <a:cubicBezTo>
                  <a:pt x="5154414" y="2578447"/>
                  <a:pt x="5156894" y="2580927"/>
                  <a:pt x="5156894" y="2585888"/>
                </a:cubicBezTo>
                <a:lnTo>
                  <a:pt x="5149453" y="2585888"/>
                </a:lnTo>
                <a:cubicBezTo>
                  <a:pt x="5149453" y="2585888"/>
                  <a:pt x="5146973" y="2585888"/>
                  <a:pt x="5142011" y="2585888"/>
                </a:cubicBezTo>
                <a:cubicBezTo>
                  <a:pt x="5142011" y="2590849"/>
                  <a:pt x="5144492" y="2594570"/>
                  <a:pt x="5149453" y="2597051"/>
                </a:cubicBezTo>
                <a:cubicBezTo>
                  <a:pt x="5154414" y="2599531"/>
                  <a:pt x="5158135" y="2599531"/>
                  <a:pt x="5160615" y="2597051"/>
                </a:cubicBezTo>
                <a:cubicBezTo>
                  <a:pt x="5163095" y="2594570"/>
                  <a:pt x="5166816" y="2593330"/>
                  <a:pt x="5171777" y="2593330"/>
                </a:cubicBezTo>
                <a:cubicBezTo>
                  <a:pt x="5176738" y="2593330"/>
                  <a:pt x="5180459" y="2594570"/>
                  <a:pt x="5182939" y="2597051"/>
                </a:cubicBezTo>
                <a:cubicBezTo>
                  <a:pt x="5185419" y="2599531"/>
                  <a:pt x="5186660" y="2598291"/>
                  <a:pt x="5186660" y="2593330"/>
                </a:cubicBezTo>
                <a:cubicBezTo>
                  <a:pt x="5186660" y="2588369"/>
                  <a:pt x="5184180" y="2583408"/>
                  <a:pt x="5179218" y="2578447"/>
                </a:cubicBezTo>
                <a:lnTo>
                  <a:pt x="5171777" y="2571006"/>
                </a:lnTo>
                <a:lnTo>
                  <a:pt x="5186660" y="2578447"/>
                </a:lnTo>
                <a:lnTo>
                  <a:pt x="5194101" y="2578447"/>
                </a:lnTo>
                <a:lnTo>
                  <a:pt x="5208984" y="2578447"/>
                </a:lnTo>
                <a:cubicBezTo>
                  <a:pt x="5213945" y="2583408"/>
                  <a:pt x="5218906" y="2583408"/>
                  <a:pt x="5223867" y="2578447"/>
                </a:cubicBezTo>
                <a:lnTo>
                  <a:pt x="5231308" y="2578447"/>
                </a:lnTo>
                <a:cubicBezTo>
                  <a:pt x="5231308" y="2583408"/>
                  <a:pt x="5231308" y="2585888"/>
                  <a:pt x="5231308" y="2585888"/>
                </a:cubicBezTo>
                <a:lnTo>
                  <a:pt x="5261074" y="2578447"/>
                </a:lnTo>
                <a:lnTo>
                  <a:pt x="5268515" y="2578447"/>
                </a:lnTo>
                <a:cubicBezTo>
                  <a:pt x="5268515" y="2578447"/>
                  <a:pt x="5269756" y="2578447"/>
                  <a:pt x="5272236" y="2578447"/>
                </a:cubicBezTo>
                <a:cubicBezTo>
                  <a:pt x="5274716" y="2578447"/>
                  <a:pt x="5275957" y="2580927"/>
                  <a:pt x="5275957" y="2585888"/>
                </a:cubicBezTo>
                <a:lnTo>
                  <a:pt x="5283398" y="2593330"/>
                </a:lnTo>
                <a:cubicBezTo>
                  <a:pt x="5283398" y="2593330"/>
                  <a:pt x="5283398" y="2590849"/>
                  <a:pt x="5283398" y="2585888"/>
                </a:cubicBezTo>
                <a:cubicBezTo>
                  <a:pt x="5283398" y="2580927"/>
                  <a:pt x="5284639" y="2578447"/>
                  <a:pt x="5287119" y="2578447"/>
                </a:cubicBezTo>
                <a:cubicBezTo>
                  <a:pt x="5289599" y="2578447"/>
                  <a:pt x="5290840" y="2578447"/>
                  <a:pt x="5290840" y="2578447"/>
                </a:cubicBezTo>
                <a:cubicBezTo>
                  <a:pt x="5300761" y="2573486"/>
                  <a:pt x="5305722" y="2573486"/>
                  <a:pt x="5305722" y="2578447"/>
                </a:cubicBezTo>
                <a:cubicBezTo>
                  <a:pt x="5305722" y="2588369"/>
                  <a:pt x="5318125" y="2593330"/>
                  <a:pt x="5342929" y="2593330"/>
                </a:cubicBezTo>
                <a:cubicBezTo>
                  <a:pt x="5347891" y="2593330"/>
                  <a:pt x="5350371" y="2595810"/>
                  <a:pt x="5350371" y="2600771"/>
                </a:cubicBezTo>
                <a:cubicBezTo>
                  <a:pt x="5350371" y="2605732"/>
                  <a:pt x="5354092" y="2605732"/>
                  <a:pt x="5361533" y="2600771"/>
                </a:cubicBezTo>
                <a:cubicBezTo>
                  <a:pt x="5368974" y="2595810"/>
                  <a:pt x="5377656" y="2593330"/>
                  <a:pt x="5387578" y="2593330"/>
                </a:cubicBezTo>
                <a:cubicBezTo>
                  <a:pt x="5392539" y="2593330"/>
                  <a:pt x="5396260" y="2593330"/>
                  <a:pt x="5398740" y="2593330"/>
                </a:cubicBezTo>
                <a:cubicBezTo>
                  <a:pt x="5401220" y="2593330"/>
                  <a:pt x="5402461" y="2593330"/>
                  <a:pt x="5402461" y="2593330"/>
                </a:cubicBezTo>
                <a:cubicBezTo>
                  <a:pt x="5407422" y="2593330"/>
                  <a:pt x="5414863" y="2595810"/>
                  <a:pt x="5424785" y="2600771"/>
                </a:cubicBezTo>
                <a:cubicBezTo>
                  <a:pt x="5429746" y="2605732"/>
                  <a:pt x="5434706" y="2608213"/>
                  <a:pt x="5439668" y="2608213"/>
                </a:cubicBezTo>
                <a:cubicBezTo>
                  <a:pt x="5439668" y="2608213"/>
                  <a:pt x="5439668" y="2610693"/>
                  <a:pt x="5439668" y="2615654"/>
                </a:cubicBezTo>
                <a:lnTo>
                  <a:pt x="5447109" y="2608213"/>
                </a:lnTo>
                <a:cubicBezTo>
                  <a:pt x="5447109" y="2598291"/>
                  <a:pt x="5449589" y="2593330"/>
                  <a:pt x="5454551" y="2593330"/>
                </a:cubicBezTo>
                <a:lnTo>
                  <a:pt x="5469433" y="2623096"/>
                </a:lnTo>
                <a:cubicBezTo>
                  <a:pt x="5469433" y="2623096"/>
                  <a:pt x="5471913" y="2625576"/>
                  <a:pt x="5476875" y="2630537"/>
                </a:cubicBezTo>
                <a:lnTo>
                  <a:pt x="5476875" y="2600771"/>
                </a:lnTo>
                <a:cubicBezTo>
                  <a:pt x="5471913" y="2595810"/>
                  <a:pt x="5471913" y="2593330"/>
                  <a:pt x="5476875" y="2593330"/>
                </a:cubicBezTo>
                <a:cubicBezTo>
                  <a:pt x="5481836" y="2593330"/>
                  <a:pt x="5485557" y="2592090"/>
                  <a:pt x="5488037" y="2589609"/>
                </a:cubicBezTo>
                <a:cubicBezTo>
                  <a:pt x="5490517" y="2587129"/>
                  <a:pt x="5494238" y="2588369"/>
                  <a:pt x="5499199" y="2593330"/>
                </a:cubicBezTo>
                <a:lnTo>
                  <a:pt x="5528965" y="2600771"/>
                </a:lnTo>
                <a:cubicBezTo>
                  <a:pt x="5538886" y="2605732"/>
                  <a:pt x="5543847" y="2608213"/>
                  <a:pt x="5543847" y="2608213"/>
                </a:cubicBezTo>
                <a:lnTo>
                  <a:pt x="5566172" y="2637978"/>
                </a:lnTo>
                <a:lnTo>
                  <a:pt x="5566172" y="2630537"/>
                </a:lnTo>
                <a:cubicBezTo>
                  <a:pt x="5561210" y="2630537"/>
                  <a:pt x="5561210" y="2625576"/>
                  <a:pt x="5566172" y="2615654"/>
                </a:cubicBezTo>
                <a:lnTo>
                  <a:pt x="5566172" y="2600771"/>
                </a:lnTo>
                <a:cubicBezTo>
                  <a:pt x="5566172" y="2600771"/>
                  <a:pt x="5564931" y="2603252"/>
                  <a:pt x="5562451" y="2608213"/>
                </a:cubicBezTo>
                <a:cubicBezTo>
                  <a:pt x="5559971" y="2613174"/>
                  <a:pt x="5556250" y="2615654"/>
                  <a:pt x="5551289" y="2615654"/>
                </a:cubicBezTo>
                <a:lnTo>
                  <a:pt x="5551289" y="2608213"/>
                </a:lnTo>
                <a:cubicBezTo>
                  <a:pt x="5551289" y="2598291"/>
                  <a:pt x="5558730" y="2593330"/>
                  <a:pt x="5573613" y="2593330"/>
                </a:cubicBezTo>
                <a:lnTo>
                  <a:pt x="5573613" y="2600771"/>
                </a:lnTo>
                <a:lnTo>
                  <a:pt x="5595937" y="2608213"/>
                </a:lnTo>
                <a:lnTo>
                  <a:pt x="5595937" y="2600771"/>
                </a:lnTo>
                <a:cubicBezTo>
                  <a:pt x="5590976" y="2600771"/>
                  <a:pt x="5588496" y="2600771"/>
                  <a:pt x="5588496" y="2600771"/>
                </a:cubicBezTo>
                <a:cubicBezTo>
                  <a:pt x="5588496" y="2600771"/>
                  <a:pt x="5590976" y="2598291"/>
                  <a:pt x="5595937" y="2593330"/>
                </a:cubicBezTo>
                <a:cubicBezTo>
                  <a:pt x="5595937" y="2588369"/>
                  <a:pt x="5593457" y="2585888"/>
                  <a:pt x="5588496" y="2585888"/>
                </a:cubicBezTo>
                <a:cubicBezTo>
                  <a:pt x="5583535" y="2585888"/>
                  <a:pt x="5579814" y="2584648"/>
                  <a:pt x="5577334" y="2582168"/>
                </a:cubicBezTo>
                <a:cubicBezTo>
                  <a:pt x="5574854" y="2579687"/>
                  <a:pt x="5573613" y="2578447"/>
                  <a:pt x="5573613" y="2578447"/>
                </a:cubicBezTo>
                <a:cubicBezTo>
                  <a:pt x="5568652" y="2578447"/>
                  <a:pt x="5563692" y="2578447"/>
                  <a:pt x="5558730" y="2578447"/>
                </a:cubicBezTo>
                <a:cubicBezTo>
                  <a:pt x="5553769" y="2573486"/>
                  <a:pt x="5556250" y="2568525"/>
                  <a:pt x="5566172" y="2563564"/>
                </a:cubicBezTo>
                <a:lnTo>
                  <a:pt x="5558730" y="2548681"/>
                </a:lnTo>
                <a:lnTo>
                  <a:pt x="5551289" y="2533799"/>
                </a:lnTo>
                <a:lnTo>
                  <a:pt x="5588496" y="2541240"/>
                </a:lnTo>
                <a:lnTo>
                  <a:pt x="5581054" y="2541240"/>
                </a:lnTo>
                <a:lnTo>
                  <a:pt x="5573613" y="2541240"/>
                </a:lnTo>
                <a:cubicBezTo>
                  <a:pt x="5578574" y="2546201"/>
                  <a:pt x="5578574" y="2548681"/>
                  <a:pt x="5573613" y="2548681"/>
                </a:cubicBezTo>
                <a:cubicBezTo>
                  <a:pt x="5568652" y="2548681"/>
                  <a:pt x="5571133" y="2553642"/>
                  <a:pt x="5581054" y="2563564"/>
                </a:cubicBezTo>
                <a:lnTo>
                  <a:pt x="5595937" y="2578447"/>
                </a:lnTo>
                <a:cubicBezTo>
                  <a:pt x="5605859" y="2578447"/>
                  <a:pt x="5610820" y="2579687"/>
                  <a:pt x="5610820" y="2582168"/>
                </a:cubicBezTo>
                <a:cubicBezTo>
                  <a:pt x="5610820" y="2584648"/>
                  <a:pt x="5613300" y="2587129"/>
                  <a:pt x="5618261" y="2589609"/>
                </a:cubicBezTo>
                <a:cubicBezTo>
                  <a:pt x="5623223" y="2592090"/>
                  <a:pt x="5630664" y="2593330"/>
                  <a:pt x="5640586" y="2593330"/>
                </a:cubicBezTo>
                <a:cubicBezTo>
                  <a:pt x="5650507" y="2593330"/>
                  <a:pt x="5657949" y="2595810"/>
                  <a:pt x="5662910" y="2600771"/>
                </a:cubicBezTo>
                <a:cubicBezTo>
                  <a:pt x="5667871" y="2605732"/>
                  <a:pt x="5672831" y="2608213"/>
                  <a:pt x="5677793" y="2608213"/>
                </a:cubicBezTo>
                <a:cubicBezTo>
                  <a:pt x="5682754" y="2608213"/>
                  <a:pt x="5685234" y="2608213"/>
                  <a:pt x="5685234" y="2608213"/>
                </a:cubicBezTo>
                <a:cubicBezTo>
                  <a:pt x="5690195" y="2608213"/>
                  <a:pt x="5702597" y="2610693"/>
                  <a:pt x="5722441" y="2615654"/>
                </a:cubicBezTo>
                <a:cubicBezTo>
                  <a:pt x="5727402" y="2615654"/>
                  <a:pt x="5734844" y="2615654"/>
                  <a:pt x="5744765" y="2615654"/>
                </a:cubicBezTo>
                <a:cubicBezTo>
                  <a:pt x="5754687" y="2615654"/>
                  <a:pt x="5762128" y="2615654"/>
                  <a:pt x="5767090" y="2615654"/>
                </a:cubicBezTo>
                <a:lnTo>
                  <a:pt x="5796855" y="2623096"/>
                </a:lnTo>
                <a:cubicBezTo>
                  <a:pt x="5796855" y="2628057"/>
                  <a:pt x="5798096" y="2630537"/>
                  <a:pt x="5800576" y="2630537"/>
                </a:cubicBezTo>
                <a:cubicBezTo>
                  <a:pt x="5803056" y="2630537"/>
                  <a:pt x="5804297" y="2628057"/>
                  <a:pt x="5804297" y="2623096"/>
                </a:cubicBezTo>
                <a:lnTo>
                  <a:pt x="5819179" y="2630537"/>
                </a:lnTo>
                <a:lnTo>
                  <a:pt x="5841504" y="2630537"/>
                </a:lnTo>
                <a:lnTo>
                  <a:pt x="5878711" y="2637978"/>
                </a:lnTo>
                <a:cubicBezTo>
                  <a:pt x="5878711" y="2637978"/>
                  <a:pt x="5883672" y="2637978"/>
                  <a:pt x="5893593" y="2637978"/>
                </a:cubicBezTo>
                <a:lnTo>
                  <a:pt x="5915918" y="2645420"/>
                </a:lnTo>
                <a:cubicBezTo>
                  <a:pt x="5915918" y="2650381"/>
                  <a:pt x="5918398" y="2650381"/>
                  <a:pt x="5923359" y="2645420"/>
                </a:cubicBezTo>
                <a:lnTo>
                  <a:pt x="5930801" y="2652861"/>
                </a:lnTo>
                <a:cubicBezTo>
                  <a:pt x="5935762" y="2657822"/>
                  <a:pt x="5940722" y="2657822"/>
                  <a:pt x="5945683" y="2652861"/>
                </a:cubicBezTo>
                <a:lnTo>
                  <a:pt x="5968008" y="2660303"/>
                </a:lnTo>
                <a:cubicBezTo>
                  <a:pt x="5968008" y="2665264"/>
                  <a:pt x="5963046" y="2667744"/>
                  <a:pt x="5953125" y="2667744"/>
                </a:cubicBezTo>
                <a:cubicBezTo>
                  <a:pt x="5943203" y="2667744"/>
                  <a:pt x="5937001" y="2666504"/>
                  <a:pt x="5934521" y="2664023"/>
                </a:cubicBezTo>
                <a:cubicBezTo>
                  <a:pt x="5932041" y="2661543"/>
                  <a:pt x="5927080" y="2660303"/>
                  <a:pt x="5919638" y="2660303"/>
                </a:cubicBezTo>
                <a:cubicBezTo>
                  <a:pt x="5912197" y="2660303"/>
                  <a:pt x="5908476" y="2660303"/>
                  <a:pt x="5908476" y="2660303"/>
                </a:cubicBezTo>
                <a:lnTo>
                  <a:pt x="5901035" y="2660303"/>
                </a:lnTo>
                <a:lnTo>
                  <a:pt x="5893593" y="2660303"/>
                </a:lnTo>
                <a:cubicBezTo>
                  <a:pt x="5888632" y="2655342"/>
                  <a:pt x="5878711" y="2652861"/>
                  <a:pt x="5863828" y="2652861"/>
                </a:cubicBezTo>
                <a:cubicBezTo>
                  <a:pt x="5863828" y="2652861"/>
                  <a:pt x="5861348" y="2652861"/>
                  <a:pt x="5856386" y="2652861"/>
                </a:cubicBezTo>
                <a:lnTo>
                  <a:pt x="5841504" y="2652861"/>
                </a:lnTo>
                <a:cubicBezTo>
                  <a:pt x="5841504" y="2647900"/>
                  <a:pt x="5837783" y="2645420"/>
                  <a:pt x="5830342" y="2645420"/>
                </a:cubicBezTo>
                <a:cubicBezTo>
                  <a:pt x="5822900" y="2645420"/>
                  <a:pt x="5819179" y="2645420"/>
                  <a:pt x="5819179" y="2645420"/>
                </a:cubicBezTo>
                <a:cubicBezTo>
                  <a:pt x="5819179" y="2645420"/>
                  <a:pt x="5814218" y="2645420"/>
                  <a:pt x="5804297" y="2645420"/>
                </a:cubicBezTo>
                <a:cubicBezTo>
                  <a:pt x="5799335" y="2645420"/>
                  <a:pt x="5794375" y="2645420"/>
                  <a:pt x="5789414" y="2645420"/>
                </a:cubicBezTo>
                <a:cubicBezTo>
                  <a:pt x="5784452" y="2645420"/>
                  <a:pt x="5781972" y="2645420"/>
                  <a:pt x="5781972" y="2645420"/>
                </a:cubicBezTo>
                <a:lnTo>
                  <a:pt x="5774531" y="2637978"/>
                </a:lnTo>
                <a:lnTo>
                  <a:pt x="5759648" y="2630537"/>
                </a:lnTo>
                <a:cubicBezTo>
                  <a:pt x="5754687" y="2625576"/>
                  <a:pt x="5748486" y="2623096"/>
                  <a:pt x="5741045" y="2623096"/>
                </a:cubicBezTo>
                <a:cubicBezTo>
                  <a:pt x="5733603" y="2623096"/>
                  <a:pt x="5727402" y="2623096"/>
                  <a:pt x="5722441" y="2623096"/>
                </a:cubicBezTo>
                <a:cubicBezTo>
                  <a:pt x="5707558" y="2623096"/>
                  <a:pt x="5700117" y="2623096"/>
                  <a:pt x="5700117" y="2623096"/>
                </a:cubicBezTo>
                <a:lnTo>
                  <a:pt x="5692676" y="2623096"/>
                </a:lnTo>
                <a:cubicBezTo>
                  <a:pt x="5697637" y="2623096"/>
                  <a:pt x="5697637" y="2628057"/>
                  <a:pt x="5692676" y="2637978"/>
                </a:cubicBezTo>
                <a:lnTo>
                  <a:pt x="5685234" y="2645420"/>
                </a:lnTo>
                <a:lnTo>
                  <a:pt x="5662910" y="2637978"/>
                </a:lnTo>
                <a:cubicBezTo>
                  <a:pt x="5643066" y="2628057"/>
                  <a:pt x="5630664" y="2626816"/>
                  <a:pt x="5625703" y="2634258"/>
                </a:cubicBezTo>
                <a:cubicBezTo>
                  <a:pt x="5620742" y="2641699"/>
                  <a:pt x="5618261" y="2642940"/>
                  <a:pt x="5618261" y="2637978"/>
                </a:cubicBezTo>
                <a:lnTo>
                  <a:pt x="5595937" y="2637978"/>
                </a:lnTo>
                <a:cubicBezTo>
                  <a:pt x="5595937" y="2637978"/>
                  <a:pt x="5595937" y="2639219"/>
                  <a:pt x="5595937" y="2641699"/>
                </a:cubicBezTo>
                <a:cubicBezTo>
                  <a:pt x="5595937" y="2644180"/>
                  <a:pt x="5594697" y="2647900"/>
                  <a:pt x="5592217" y="2652861"/>
                </a:cubicBezTo>
                <a:cubicBezTo>
                  <a:pt x="5589736" y="2657822"/>
                  <a:pt x="5587255" y="2660303"/>
                  <a:pt x="5584775" y="2660303"/>
                </a:cubicBezTo>
                <a:cubicBezTo>
                  <a:pt x="5582295" y="2660303"/>
                  <a:pt x="5578574" y="2660303"/>
                  <a:pt x="5573613" y="2660303"/>
                </a:cubicBezTo>
                <a:cubicBezTo>
                  <a:pt x="5568652" y="2655342"/>
                  <a:pt x="5563692" y="2652861"/>
                  <a:pt x="5558730" y="2652861"/>
                </a:cubicBezTo>
                <a:cubicBezTo>
                  <a:pt x="5558730" y="2652861"/>
                  <a:pt x="5556250" y="2652861"/>
                  <a:pt x="5551289" y="2652861"/>
                </a:cubicBezTo>
                <a:cubicBezTo>
                  <a:pt x="5551289" y="2647900"/>
                  <a:pt x="5548809" y="2645420"/>
                  <a:pt x="5543847" y="2645420"/>
                </a:cubicBezTo>
                <a:lnTo>
                  <a:pt x="5543847" y="2637978"/>
                </a:lnTo>
                <a:cubicBezTo>
                  <a:pt x="5538886" y="2633018"/>
                  <a:pt x="5535165" y="2630537"/>
                  <a:pt x="5532685" y="2630537"/>
                </a:cubicBezTo>
                <a:cubicBezTo>
                  <a:pt x="5530205" y="2630537"/>
                  <a:pt x="5531445" y="2633018"/>
                  <a:pt x="5536406" y="2637978"/>
                </a:cubicBezTo>
                <a:lnTo>
                  <a:pt x="5528965" y="2652861"/>
                </a:lnTo>
                <a:cubicBezTo>
                  <a:pt x="5528965" y="2652861"/>
                  <a:pt x="5527724" y="2650381"/>
                  <a:pt x="5525244" y="2645420"/>
                </a:cubicBezTo>
                <a:cubicBezTo>
                  <a:pt x="5522764" y="2640459"/>
                  <a:pt x="5520283" y="2636738"/>
                  <a:pt x="5517802" y="2634258"/>
                </a:cubicBezTo>
                <a:cubicBezTo>
                  <a:pt x="5515322" y="2631778"/>
                  <a:pt x="5511602" y="2628057"/>
                  <a:pt x="5506640" y="2623096"/>
                </a:cubicBezTo>
                <a:lnTo>
                  <a:pt x="5499199" y="2630537"/>
                </a:lnTo>
                <a:cubicBezTo>
                  <a:pt x="5499199" y="2630537"/>
                  <a:pt x="5501679" y="2633018"/>
                  <a:pt x="5506640" y="2637978"/>
                </a:cubicBezTo>
                <a:lnTo>
                  <a:pt x="5514082" y="2645420"/>
                </a:lnTo>
                <a:cubicBezTo>
                  <a:pt x="5509120" y="2645420"/>
                  <a:pt x="5506640" y="2646660"/>
                  <a:pt x="5506640" y="2649140"/>
                </a:cubicBezTo>
                <a:cubicBezTo>
                  <a:pt x="5506640" y="2651621"/>
                  <a:pt x="5509120" y="2655342"/>
                  <a:pt x="5514082" y="2660303"/>
                </a:cubicBezTo>
                <a:cubicBezTo>
                  <a:pt x="5514082" y="2665264"/>
                  <a:pt x="5515322" y="2666504"/>
                  <a:pt x="5517802" y="2664023"/>
                </a:cubicBezTo>
                <a:cubicBezTo>
                  <a:pt x="5520283" y="2661543"/>
                  <a:pt x="5525244" y="2665264"/>
                  <a:pt x="5532685" y="2675185"/>
                </a:cubicBezTo>
                <a:cubicBezTo>
                  <a:pt x="5540127" y="2685107"/>
                  <a:pt x="5543847" y="2693789"/>
                  <a:pt x="5543847" y="2701231"/>
                </a:cubicBezTo>
                <a:cubicBezTo>
                  <a:pt x="5543847" y="2708672"/>
                  <a:pt x="5541367" y="2709912"/>
                  <a:pt x="5536406" y="2704951"/>
                </a:cubicBezTo>
                <a:lnTo>
                  <a:pt x="5528965" y="2712392"/>
                </a:lnTo>
                <a:lnTo>
                  <a:pt x="5536406" y="2719834"/>
                </a:lnTo>
                <a:cubicBezTo>
                  <a:pt x="5531445" y="2719834"/>
                  <a:pt x="5526484" y="2719834"/>
                  <a:pt x="5521523" y="2719834"/>
                </a:cubicBezTo>
                <a:lnTo>
                  <a:pt x="5506640" y="2719834"/>
                </a:lnTo>
                <a:lnTo>
                  <a:pt x="5484316" y="2719834"/>
                </a:lnTo>
                <a:cubicBezTo>
                  <a:pt x="5484316" y="2724795"/>
                  <a:pt x="5483076" y="2727275"/>
                  <a:pt x="5480595" y="2727275"/>
                </a:cubicBezTo>
                <a:cubicBezTo>
                  <a:pt x="5478115" y="2727275"/>
                  <a:pt x="5476875" y="2724795"/>
                  <a:pt x="5476875" y="2719834"/>
                </a:cubicBezTo>
                <a:cubicBezTo>
                  <a:pt x="5476875" y="2709912"/>
                  <a:pt x="5466953" y="2704951"/>
                  <a:pt x="5447109" y="2704951"/>
                </a:cubicBezTo>
                <a:cubicBezTo>
                  <a:pt x="5442148" y="2704951"/>
                  <a:pt x="5437188" y="2702471"/>
                  <a:pt x="5432226" y="2697510"/>
                </a:cubicBezTo>
                <a:lnTo>
                  <a:pt x="5432226" y="2704951"/>
                </a:lnTo>
                <a:cubicBezTo>
                  <a:pt x="5437188" y="2709912"/>
                  <a:pt x="5442148" y="2712392"/>
                  <a:pt x="5447109" y="2712392"/>
                </a:cubicBezTo>
                <a:lnTo>
                  <a:pt x="5461992" y="2727275"/>
                </a:lnTo>
                <a:lnTo>
                  <a:pt x="5469433" y="2727275"/>
                </a:lnTo>
                <a:lnTo>
                  <a:pt x="5469433" y="2734717"/>
                </a:lnTo>
                <a:cubicBezTo>
                  <a:pt x="5464472" y="2734717"/>
                  <a:pt x="5464472" y="2737197"/>
                  <a:pt x="5469433" y="2742158"/>
                </a:cubicBezTo>
                <a:cubicBezTo>
                  <a:pt x="5474395" y="2747119"/>
                  <a:pt x="5476875" y="2747119"/>
                  <a:pt x="5476875" y="2742158"/>
                </a:cubicBezTo>
                <a:lnTo>
                  <a:pt x="5491758" y="2749599"/>
                </a:lnTo>
                <a:cubicBezTo>
                  <a:pt x="5496719" y="2749599"/>
                  <a:pt x="5500440" y="2750840"/>
                  <a:pt x="5502920" y="2753320"/>
                </a:cubicBezTo>
                <a:cubicBezTo>
                  <a:pt x="5505400" y="2755801"/>
                  <a:pt x="5511602" y="2757041"/>
                  <a:pt x="5521523" y="2757041"/>
                </a:cubicBezTo>
                <a:cubicBezTo>
                  <a:pt x="5531445" y="2757041"/>
                  <a:pt x="5541367" y="2759521"/>
                  <a:pt x="5551289" y="2764482"/>
                </a:cubicBezTo>
                <a:cubicBezTo>
                  <a:pt x="5561210" y="2769444"/>
                  <a:pt x="5568652" y="2771924"/>
                  <a:pt x="5573613" y="2771924"/>
                </a:cubicBezTo>
                <a:cubicBezTo>
                  <a:pt x="5578574" y="2771924"/>
                  <a:pt x="5581054" y="2773164"/>
                  <a:pt x="5581054" y="2775644"/>
                </a:cubicBezTo>
                <a:cubicBezTo>
                  <a:pt x="5581054" y="2778125"/>
                  <a:pt x="5586016" y="2779366"/>
                  <a:pt x="5595937" y="2779366"/>
                </a:cubicBezTo>
                <a:cubicBezTo>
                  <a:pt x="5600899" y="2774404"/>
                  <a:pt x="5605859" y="2773164"/>
                  <a:pt x="5610820" y="2775644"/>
                </a:cubicBezTo>
                <a:cubicBezTo>
                  <a:pt x="5615781" y="2778125"/>
                  <a:pt x="5620742" y="2779366"/>
                  <a:pt x="5625703" y="2779366"/>
                </a:cubicBezTo>
                <a:lnTo>
                  <a:pt x="5648027" y="2779366"/>
                </a:lnTo>
                <a:lnTo>
                  <a:pt x="5662910" y="2786807"/>
                </a:lnTo>
                <a:cubicBezTo>
                  <a:pt x="5672831" y="2786807"/>
                  <a:pt x="5679033" y="2785566"/>
                  <a:pt x="5681513" y="2783086"/>
                </a:cubicBezTo>
                <a:cubicBezTo>
                  <a:pt x="5683993" y="2780606"/>
                  <a:pt x="5690195" y="2781846"/>
                  <a:pt x="5700117" y="2786807"/>
                </a:cubicBezTo>
                <a:cubicBezTo>
                  <a:pt x="5719961" y="2801689"/>
                  <a:pt x="5734844" y="2806651"/>
                  <a:pt x="5744765" y="2801689"/>
                </a:cubicBezTo>
                <a:lnTo>
                  <a:pt x="5759648" y="2809131"/>
                </a:lnTo>
                <a:lnTo>
                  <a:pt x="5781972" y="2824013"/>
                </a:lnTo>
                <a:cubicBezTo>
                  <a:pt x="5786934" y="2828975"/>
                  <a:pt x="5791894" y="2832695"/>
                  <a:pt x="5796855" y="2835176"/>
                </a:cubicBezTo>
                <a:cubicBezTo>
                  <a:pt x="5801817" y="2837656"/>
                  <a:pt x="5804297" y="2840137"/>
                  <a:pt x="5804297" y="2842617"/>
                </a:cubicBezTo>
                <a:cubicBezTo>
                  <a:pt x="5804297" y="2845098"/>
                  <a:pt x="5804297" y="2846338"/>
                  <a:pt x="5804297" y="2846338"/>
                </a:cubicBezTo>
                <a:lnTo>
                  <a:pt x="5819179" y="2846338"/>
                </a:lnTo>
                <a:cubicBezTo>
                  <a:pt x="5824141" y="2851299"/>
                  <a:pt x="5826621" y="2851299"/>
                  <a:pt x="5826621" y="2846338"/>
                </a:cubicBezTo>
                <a:cubicBezTo>
                  <a:pt x="5826621" y="2841377"/>
                  <a:pt x="5829101" y="2838896"/>
                  <a:pt x="5834062" y="2838896"/>
                </a:cubicBezTo>
                <a:cubicBezTo>
                  <a:pt x="5839024" y="2838896"/>
                  <a:pt x="5842744" y="2837656"/>
                  <a:pt x="5845224" y="2835176"/>
                </a:cubicBezTo>
                <a:cubicBezTo>
                  <a:pt x="5847704" y="2832695"/>
                  <a:pt x="5850186" y="2831455"/>
                  <a:pt x="5852666" y="2831455"/>
                </a:cubicBezTo>
                <a:cubicBezTo>
                  <a:pt x="5855146" y="2831455"/>
                  <a:pt x="5858867" y="2833936"/>
                  <a:pt x="5863828" y="2838896"/>
                </a:cubicBezTo>
                <a:cubicBezTo>
                  <a:pt x="5863828" y="2843858"/>
                  <a:pt x="5863828" y="2846338"/>
                  <a:pt x="5863828" y="2846338"/>
                </a:cubicBezTo>
                <a:cubicBezTo>
                  <a:pt x="5863828" y="2846338"/>
                  <a:pt x="5861348" y="2846338"/>
                  <a:pt x="5856386" y="2846338"/>
                </a:cubicBezTo>
                <a:cubicBezTo>
                  <a:pt x="5851425" y="2851299"/>
                  <a:pt x="5847704" y="2851299"/>
                  <a:pt x="5845224" y="2846338"/>
                </a:cubicBezTo>
                <a:cubicBezTo>
                  <a:pt x="5842744" y="2841377"/>
                  <a:pt x="5839024" y="2843858"/>
                  <a:pt x="5834062" y="2853779"/>
                </a:cubicBezTo>
                <a:cubicBezTo>
                  <a:pt x="5834062" y="2853779"/>
                  <a:pt x="5834062" y="2856260"/>
                  <a:pt x="5834062" y="2861220"/>
                </a:cubicBezTo>
                <a:lnTo>
                  <a:pt x="5834062" y="2864942"/>
                </a:lnTo>
                <a:cubicBezTo>
                  <a:pt x="5834062" y="2862461"/>
                  <a:pt x="5836542" y="2861220"/>
                  <a:pt x="5841504" y="2861220"/>
                </a:cubicBezTo>
                <a:cubicBezTo>
                  <a:pt x="5841504" y="2861220"/>
                  <a:pt x="5842744" y="2862461"/>
                  <a:pt x="5845224" y="2864942"/>
                </a:cubicBezTo>
                <a:cubicBezTo>
                  <a:pt x="5847704" y="2867422"/>
                  <a:pt x="5853906" y="2868662"/>
                  <a:pt x="5863828" y="2868662"/>
                </a:cubicBezTo>
                <a:lnTo>
                  <a:pt x="5871269" y="2876103"/>
                </a:lnTo>
                <a:lnTo>
                  <a:pt x="5856386" y="2868662"/>
                </a:lnTo>
                <a:cubicBezTo>
                  <a:pt x="5851425" y="2868662"/>
                  <a:pt x="5848945" y="2868662"/>
                  <a:pt x="5848945" y="2868662"/>
                </a:cubicBezTo>
                <a:cubicBezTo>
                  <a:pt x="5848945" y="2868662"/>
                  <a:pt x="5848945" y="2871143"/>
                  <a:pt x="5848945" y="2876103"/>
                </a:cubicBezTo>
                <a:cubicBezTo>
                  <a:pt x="5843984" y="2876103"/>
                  <a:pt x="5841504" y="2876103"/>
                  <a:pt x="5841504" y="2876103"/>
                </a:cubicBezTo>
                <a:lnTo>
                  <a:pt x="5848945" y="2890986"/>
                </a:lnTo>
                <a:lnTo>
                  <a:pt x="5856386" y="2920752"/>
                </a:lnTo>
                <a:cubicBezTo>
                  <a:pt x="5851425" y="2920752"/>
                  <a:pt x="5848945" y="2918272"/>
                  <a:pt x="5848945" y="2913310"/>
                </a:cubicBezTo>
                <a:cubicBezTo>
                  <a:pt x="5848945" y="2908350"/>
                  <a:pt x="5848945" y="2905869"/>
                  <a:pt x="5848945" y="2905869"/>
                </a:cubicBezTo>
                <a:lnTo>
                  <a:pt x="5841504" y="2913310"/>
                </a:lnTo>
                <a:lnTo>
                  <a:pt x="5834062" y="2913310"/>
                </a:lnTo>
                <a:cubicBezTo>
                  <a:pt x="5829101" y="2908350"/>
                  <a:pt x="5825380" y="2905869"/>
                  <a:pt x="5822900" y="2905869"/>
                </a:cubicBezTo>
                <a:cubicBezTo>
                  <a:pt x="5820420" y="2905869"/>
                  <a:pt x="5816699" y="2905869"/>
                  <a:pt x="5811738" y="2905869"/>
                </a:cubicBezTo>
                <a:lnTo>
                  <a:pt x="5826621" y="2920752"/>
                </a:lnTo>
                <a:cubicBezTo>
                  <a:pt x="5831582" y="2920752"/>
                  <a:pt x="5836542" y="2921992"/>
                  <a:pt x="5841504" y="2924472"/>
                </a:cubicBezTo>
                <a:cubicBezTo>
                  <a:pt x="5846465" y="2926953"/>
                  <a:pt x="5848945" y="2928193"/>
                  <a:pt x="5848945" y="2928193"/>
                </a:cubicBezTo>
                <a:cubicBezTo>
                  <a:pt x="5848945" y="2928193"/>
                  <a:pt x="5850186" y="2929433"/>
                  <a:pt x="5852666" y="2931914"/>
                </a:cubicBezTo>
                <a:cubicBezTo>
                  <a:pt x="5855146" y="2934394"/>
                  <a:pt x="5858867" y="2938115"/>
                  <a:pt x="5863828" y="2943076"/>
                </a:cubicBezTo>
                <a:cubicBezTo>
                  <a:pt x="5873749" y="2948037"/>
                  <a:pt x="5883672" y="2952998"/>
                  <a:pt x="5893593" y="2957959"/>
                </a:cubicBezTo>
                <a:cubicBezTo>
                  <a:pt x="5903515" y="2962920"/>
                  <a:pt x="5909717" y="2967881"/>
                  <a:pt x="5912197" y="2972842"/>
                </a:cubicBezTo>
                <a:cubicBezTo>
                  <a:pt x="5914677" y="2977802"/>
                  <a:pt x="5915918" y="2980283"/>
                  <a:pt x="5915918" y="2980283"/>
                </a:cubicBezTo>
                <a:cubicBezTo>
                  <a:pt x="5915918" y="2980283"/>
                  <a:pt x="5918398" y="2981523"/>
                  <a:pt x="5923359" y="2984004"/>
                </a:cubicBezTo>
                <a:cubicBezTo>
                  <a:pt x="5928320" y="2986484"/>
                  <a:pt x="5933281" y="2990205"/>
                  <a:pt x="5938242" y="2995166"/>
                </a:cubicBezTo>
                <a:lnTo>
                  <a:pt x="5945683" y="2995166"/>
                </a:lnTo>
                <a:lnTo>
                  <a:pt x="5953125" y="3002607"/>
                </a:lnTo>
                <a:lnTo>
                  <a:pt x="5975449" y="3017490"/>
                </a:lnTo>
                <a:cubicBezTo>
                  <a:pt x="5980410" y="3017490"/>
                  <a:pt x="5982890" y="3017490"/>
                  <a:pt x="5982890" y="3017490"/>
                </a:cubicBezTo>
                <a:cubicBezTo>
                  <a:pt x="5982890" y="3022451"/>
                  <a:pt x="5985370" y="3027412"/>
                  <a:pt x="5990332" y="3032373"/>
                </a:cubicBezTo>
                <a:lnTo>
                  <a:pt x="5997773" y="3047256"/>
                </a:lnTo>
                <a:cubicBezTo>
                  <a:pt x="6002734" y="3052216"/>
                  <a:pt x="6007695" y="3052216"/>
                  <a:pt x="6012656" y="3047256"/>
                </a:cubicBezTo>
                <a:cubicBezTo>
                  <a:pt x="6017617" y="3047256"/>
                  <a:pt x="6022577" y="3047256"/>
                  <a:pt x="6027539" y="3047256"/>
                </a:cubicBezTo>
                <a:cubicBezTo>
                  <a:pt x="6027539" y="3052216"/>
                  <a:pt x="6032500" y="3057178"/>
                  <a:pt x="6042422" y="3062138"/>
                </a:cubicBezTo>
                <a:cubicBezTo>
                  <a:pt x="6052343" y="3067099"/>
                  <a:pt x="6064746" y="3072061"/>
                  <a:pt x="6079629" y="3077021"/>
                </a:cubicBezTo>
                <a:lnTo>
                  <a:pt x="6116836" y="3099345"/>
                </a:lnTo>
                <a:lnTo>
                  <a:pt x="6101953" y="3099345"/>
                </a:lnTo>
                <a:lnTo>
                  <a:pt x="6072187" y="3091905"/>
                </a:lnTo>
                <a:cubicBezTo>
                  <a:pt x="6072187" y="3096865"/>
                  <a:pt x="6075908" y="3100586"/>
                  <a:pt x="6083349" y="3103066"/>
                </a:cubicBezTo>
                <a:cubicBezTo>
                  <a:pt x="6090791" y="3105547"/>
                  <a:pt x="6094511" y="3109268"/>
                  <a:pt x="6094511" y="3114228"/>
                </a:cubicBezTo>
                <a:cubicBezTo>
                  <a:pt x="6094511" y="3119189"/>
                  <a:pt x="6092031" y="3121670"/>
                  <a:pt x="6087070" y="3121670"/>
                </a:cubicBezTo>
                <a:cubicBezTo>
                  <a:pt x="6087070" y="3121670"/>
                  <a:pt x="6084590" y="3120430"/>
                  <a:pt x="6079629" y="3117949"/>
                </a:cubicBezTo>
                <a:cubicBezTo>
                  <a:pt x="6074667" y="3115468"/>
                  <a:pt x="6069707" y="3114228"/>
                  <a:pt x="6064746" y="3114228"/>
                </a:cubicBezTo>
                <a:lnTo>
                  <a:pt x="6042422" y="3114228"/>
                </a:lnTo>
                <a:lnTo>
                  <a:pt x="6064746" y="3121670"/>
                </a:lnTo>
                <a:cubicBezTo>
                  <a:pt x="6074667" y="3126630"/>
                  <a:pt x="6079629" y="3131592"/>
                  <a:pt x="6079629" y="3136553"/>
                </a:cubicBezTo>
                <a:cubicBezTo>
                  <a:pt x="6079629" y="3141513"/>
                  <a:pt x="6079629" y="3143994"/>
                  <a:pt x="6079629" y="3143994"/>
                </a:cubicBezTo>
                <a:lnTo>
                  <a:pt x="6072187" y="3143994"/>
                </a:lnTo>
                <a:cubicBezTo>
                  <a:pt x="6072187" y="3143994"/>
                  <a:pt x="6078388" y="3146475"/>
                  <a:pt x="6090791" y="3151435"/>
                </a:cubicBezTo>
                <a:cubicBezTo>
                  <a:pt x="6103193" y="3156396"/>
                  <a:pt x="6109394" y="3158877"/>
                  <a:pt x="6109394" y="3158877"/>
                </a:cubicBezTo>
                <a:lnTo>
                  <a:pt x="6101953" y="3151435"/>
                </a:lnTo>
                <a:lnTo>
                  <a:pt x="6109394" y="3143994"/>
                </a:lnTo>
                <a:cubicBezTo>
                  <a:pt x="6119316" y="3148955"/>
                  <a:pt x="6125518" y="3153916"/>
                  <a:pt x="6127998" y="3158877"/>
                </a:cubicBezTo>
                <a:cubicBezTo>
                  <a:pt x="6130478" y="3163837"/>
                  <a:pt x="6131718" y="3166318"/>
                  <a:pt x="6131718" y="3166318"/>
                </a:cubicBezTo>
                <a:lnTo>
                  <a:pt x="6146601" y="3173760"/>
                </a:lnTo>
                <a:cubicBezTo>
                  <a:pt x="6151563" y="3168799"/>
                  <a:pt x="6155283" y="3167558"/>
                  <a:pt x="6157763" y="3170039"/>
                </a:cubicBezTo>
                <a:cubicBezTo>
                  <a:pt x="6160243" y="3172519"/>
                  <a:pt x="6159004" y="3176240"/>
                  <a:pt x="6154043" y="3181201"/>
                </a:cubicBezTo>
                <a:cubicBezTo>
                  <a:pt x="6154043" y="3186162"/>
                  <a:pt x="6149081" y="3186162"/>
                  <a:pt x="6139160" y="3181201"/>
                </a:cubicBezTo>
                <a:cubicBezTo>
                  <a:pt x="6114356" y="3171279"/>
                  <a:pt x="6096992" y="3163837"/>
                  <a:pt x="6087070" y="3158877"/>
                </a:cubicBezTo>
                <a:lnTo>
                  <a:pt x="6057304" y="3166318"/>
                </a:lnTo>
                <a:cubicBezTo>
                  <a:pt x="6057304" y="3171279"/>
                  <a:pt x="6064746" y="3176240"/>
                  <a:pt x="6079629" y="3181201"/>
                </a:cubicBezTo>
                <a:cubicBezTo>
                  <a:pt x="6094511" y="3186162"/>
                  <a:pt x="6104433" y="3188642"/>
                  <a:pt x="6109394" y="3188642"/>
                </a:cubicBezTo>
                <a:cubicBezTo>
                  <a:pt x="6114356" y="3188642"/>
                  <a:pt x="6116836" y="3189882"/>
                  <a:pt x="6116836" y="3192363"/>
                </a:cubicBezTo>
                <a:cubicBezTo>
                  <a:pt x="6116836" y="3194844"/>
                  <a:pt x="6116836" y="3198564"/>
                  <a:pt x="6116836" y="3203525"/>
                </a:cubicBezTo>
                <a:lnTo>
                  <a:pt x="6087070" y="3196084"/>
                </a:lnTo>
                <a:cubicBezTo>
                  <a:pt x="6087070" y="3196084"/>
                  <a:pt x="6090791" y="3198564"/>
                  <a:pt x="6098232" y="3203525"/>
                </a:cubicBezTo>
                <a:cubicBezTo>
                  <a:pt x="6105674" y="3208486"/>
                  <a:pt x="6110635" y="3209727"/>
                  <a:pt x="6113115" y="3207246"/>
                </a:cubicBezTo>
                <a:cubicBezTo>
                  <a:pt x="6115595" y="3204765"/>
                  <a:pt x="6116836" y="3203525"/>
                  <a:pt x="6116836" y="3203525"/>
                </a:cubicBezTo>
                <a:lnTo>
                  <a:pt x="6131718" y="3210967"/>
                </a:lnTo>
                <a:lnTo>
                  <a:pt x="6131718" y="3203525"/>
                </a:lnTo>
                <a:lnTo>
                  <a:pt x="6154043" y="3225849"/>
                </a:lnTo>
                <a:cubicBezTo>
                  <a:pt x="6163964" y="3225849"/>
                  <a:pt x="6168926" y="3227089"/>
                  <a:pt x="6168926" y="3229570"/>
                </a:cubicBezTo>
                <a:cubicBezTo>
                  <a:pt x="6168926" y="3232051"/>
                  <a:pt x="6166445" y="3232051"/>
                  <a:pt x="6161484" y="3229570"/>
                </a:cubicBezTo>
                <a:cubicBezTo>
                  <a:pt x="6156523" y="3227089"/>
                  <a:pt x="6154043" y="3228331"/>
                  <a:pt x="6154043" y="3233291"/>
                </a:cubicBezTo>
                <a:cubicBezTo>
                  <a:pt x="6154043" y="3233291"/>
                  <a:pt x="6156523" y="3235772"/>
                  <a:pt x="6161484" y="3240732"/>
                </a:cubicBezTo>
                <a:cubicBezTo>
                  <a:pt x="6166445" y="3240732"/>
                  <a:pt x="6173887" y="3243213"/>
                  <a:pt x="6183808" y="3248174"/>
                </a:cubicBezTo>
                <a:cubicBezTo>
                  <a:pt x="6183808" y="3248174"/>
                  <a:pt x="6188770" y="3250654"/>
                  <a:pt x="6198691" y="3255615"/>
                </a:cubicBezTo>
                <a:cubicBezTo>
                  <a:pt x="6203652" y="3260576"/>
                  <a:pt x="6207373" y="3263056"/>
                  <a:pt x="6209853" y="3263056"/>
                </a:cubicBezTo>
                <a:cubicBezTo>
                  <a:pt x="6212333" y="3263056"/>
                  <a:pt x="6213574" y="3260576"/>
                  <a:pt x="6213574" y="3255615"/>
                </a:cubicBezTo>
                <a:lnTo>
                  <a:pt x="6221015" y="3263056"/>
                </a:lnTo>
                <a:cubicBezTo>
                  <a:pt x="6221015" y="3268017"/>
                  <a:pt x="6221015" y="3270498"/>
                  <a:pt x="6221015" y="3270498"/>
                </a:cubicBezTo>
                <a:lnTo>
                  <a:pt x="6221015" y="3277939"/>
                </a:lnTo>
                <a:cubicBezTo>
                  <a:pt x="6221015" y="3277939"/>
                  <a:pt x="6219775" y="3277939"/>
                  <a:pt x="6217295" y="3277939"/>
                </a:cubicBezTo>
                <a:cubicBezTo>
                  <a:pt x="6214815" y="3277939"/>
                  <a:pt x="6213574" y="3275459"/>
                  <a:pt x="6213574" y="3270498"/>
                </a:cubicBezTo>
                <a:cubicBezTo>
                  <a:pt x="6213574" y="3270498"/>
                  <a:pt x="6206133" y="3268017"/>
                  <a:pt x="6191250" y="3263056"/>
                </a:cubicBezTo>
                <a:lnTo>
                  <a:pt x="6168926" y="3255615"/>
                </a:lnTo>
                <a:lnTo>
                  <a:pt x="6161484" y="3248174"/>
                </a:lnTo>
                <a:lnTo>
                  <a:pt x="6146601" y="3255615"/>
                </a:lnTo>
                <a:cubicBezTo>
                  <a:pt x="6146601" y="3255615"/>
                  <a:pt x="6144121" y="3255615"/>
                  <a:pt x="6139160" y="3255615"/>
                </a:cubicBezTo>
                <a:cubicBezTo>
                  <a:pt x="6134199" y="3255615"/>
                  <a:pt x="6126757" y="3253134"/>
                  <a:pt x="6116836" y="3248174"/>
                </a:cubicBezTo>
                <a:cubicBezTo>
                  <a:pt x="6101953" y="3238252"/>
                  <a:pt x="6093271" y="3234531"/>
                  <a:pt x="6090791" y="3237011"/>
                </a:cubicBezTo>
                <a:cubicBezTo>
                  <a:pt x="6088311" y="3239492"/>
                  <a:pt x="6082109" y="3238252"/>
                  <a:pt x="6072187" y="3233291"/>
                </a:cubicBezTo>
                <a:cubicBezTo>
                  <a:pt x="6057304" y="3223369"/>
                  <a:pt x="6049863" y="3220889"/>
                  <a:pt x="6049863" y="3225849"/>
                </a:cubicBezTo>
                <a:cubicBezTo>
                  <a:pt x="6049863" y="3230810"/>
                  <a:pt x="6047383" y="3233291"/>
                  <a:pt x="6042422" y="3233291"/>
                </a:cubicBezTo>
                <a:cubicBezTo>
                  <a:pt x="6037460" y="3233291"/>
                  <a:pt x="6036221" y="3235772"/>
                  <a:pt x="6038701" y="3240732"/>
                </a:cubicBezTo>
                <a:cubicBezTo>
                  <a:pt x="6041181" y="3245693"/>
                  <a:pt x="6044902" y="3248174"/>
                  <a:pt x="6049863" y="3248174"/>
                </a:cubicBezTo>
                <a:lnTo>
                  <a:pt x="6087070" y="3263056"/>
                </a:lnTo>
                <a:cubicBezTo>
                  <a:pt x="6087070" y="3272978"/>
                  <a:pt x="6092031" y="3275459"/>
                  <a:pt x="6101953" y="3270498"/>
                </a:cubicBezTo>
                <a:cubicBezTo>
                  <a:pt x="6101953" y="3265537"/>
                  <a:pt x="6106914" y="3263056"/>
                  <a:pt x="6116836" y="3263056"/>
                </a:cubicBezTo>
                <a:lnTo>
                  <a:pt x="6131718" y="3270498"/>
                </a:lnTo>
                <a:cubicBezTo>
                  <a:pt x="6126757" y="3270498"/>
                  <a:pt x="6123036" y="3271738"/>
                  <a:pt x="6120556" y="3274219"/>
                </a:cubicBezTo>
                <a:cubicBezTo>
                  <a:pt x="6118076" y="3276699"/>
                  <a:pt x="6116836" y="3277939"/>
                  <a:pt x="6116836" y="3277939"/>
                </a:cubicBezTo>
                <a:cubicBezTo>
                  <a:pt x="6116836" y="3282900"/>
                  <a:pt x="6119316" y="3285381"/>
                  <a:pt x="6124277" y="3285381"/>
                </a:cubicBezTo>
                <a:cubicBezTo>
                  <a:pt x="6124277" y="3285381"/>
                  <a:pt x="6121797" y="3285381"/>
                  <a:pt x="6116836" y="3285381"/>
                </a:cubicBezTo>
                <a:cubicBezTo>
                  <a:pt x="6111874" y="3285381"/>
                  <a:pt x="6114356" y="3290341"/>
                  <a:pt x="6124277" y="3300263"/>
                </a:cubicBezTo>
                <a:lnTo>
                  <a:pt x="6116836" y="3307705"/>
                </a:lnTo>
                <a:cubicBezTo>
                  <a:pt x="6111874" y="3302744"/>
                  <a:pt x="6108154" y="3301503"/>
                  <a:pt x="6105674" y="3303984"/>
                </a:cubicBezTo>
                <a:cubicBezTo>
                  <a:pt x="6103193" y="3306465"/>
                  <a:pt x="6099473" y="3307705"/>
                  <a:pt x="6094511" y="3307705"/>
                </a:cubicBezTo>
                <a:cubicBezTo>
                  <a:pt x="6089550" y="3307705"/>
                  <a:pt x="6089550" y="3310186"/>
                  <a:pt x="6094511" y="3315146"/>
                </a:cubicBezTo>
                <a:lnTo>
                  <a:pt x="6079629" y="3322588"/>
                </a:lnTo>
                <a:cubicBezTo>
                  <a:pt x="6079629" y="3322588"/>
                  <a:pt x="6079629" y="3320107"/>
                  <a:pt x="6079629" y="3315146"/>
                </a:cubicBezTo>
                <a:cubicBezTo>
                  <a:pt x="6079629" y="3310186"/>
                  <a:pt x="6078388" y="3307705"/>
                  <a:pt x="6075908" y="3307705"/>
                </a:cubicBezTo>
                <a:cubicBezTo>
                  <a:pt x="6073428" y="3307705"/>
                  <a:pt x="6073428" y="3310186"/>
                  <a:pt x="6075908" y="3315146"/>
                </a:cubicBezTo>
                <a:cubicBezTo>
                  <a:pt x="6078388" y="3320107"/>
                  <a:pt x="6079629" y="3322588"/>
                  <a:pt x="6079629" y="3322588"/>
                </a:cubicBezTo>
                <a:cubicBezTo>
                  <a:pt x="6074667" y="3317627"/>
                  <a:pt x="6067226" y="3315146"/>
                  <a:pt x="6057304" y="3315146"/>
                </a:cubicBezTo>
                <a:lnTo>
                  <a:pt x="6042422" y="3315146"/>
                </a:lnTo>
                <a:lnTo>
                  <a:pt x="6034980" y="3315146"/>
                </a:lnTo>
                <a:cubicBezTo>
                  <a:pt x="6034980" y="3315146"/>
                  <a:pt x="6032500" y="3317627"/>
                  <a:pt x="6027539" y="3322588"/>
                </a:cubicBezTo>
                <a:lnTo>
                  <a:pt x="6042422" y="3330029"/>
                </a:lnTo>
                <a:cubicBezTo>
                  <a:pt x="6047383" y="3334990"/>
                  <a:pt x="6051104" y="3338711"/>
                  <a:pt x="6053584" y="3341191"/>
                </a:cubicBezTo>
                <a:cubicBezTo>
                  <a:pt x="6056064" y="3343672"/>
                  <a:pt x="6059785" y="3344912"/>
                  <a:pt x="6064746" y="3344912"/>
                </a:cubicBezTo>
                <a:cubicBezTo>
                  <a:pt x="6064746" y="3344912"/>
                  <a:pt x="6065986" y="3347393"/>
                  <a:pt x="6068467" y="3352353"/>
                </a:cubicBezTo>
                <a:cubicBezTo>
                  <a:pt x="6070947" y="3357314"/>
                  <a:pt x="6073428" y="3359795"/>
                  <a:pt x="6075908" y="3359795"/>
                </a:cubicBezTo>
                <a:cubicBezTo>
                  <a:pt x="6078388" y="3359795"/>
                  <a:pt x="6079629" y="3357314"/>
                  <a:pt x="6079629" y="3352353"/>
                </a:cubicBezTo>
                <a:lnTo>
                  <a:pt x="6101953" y="3352353"/>
                </a:lnTo>
                <a:cubicBezTo>
                  <a:pt x="6106914" y="3357314"/>
                  <a:pt x="6106914" y="3362275"/>
                  <a:pt x="6101953" y="3367236"/>
                </a:cubicBezTo>
                <a:cubicBezTo>
                  <a:pt x="6092031" y="3372197"/>
                  <a:pt x="6077149" y="3372197"/>
                  <a:pt x="6057304" y="3367236"/>
                </a:cubicBezTo>
                <a:lnTo>
                  <a:pt x="6049863" y="3359795"/>
                </a:lnTo>
                <a:lnTo>
                  <a:pt x="6057304" y="3374678"/>
                </a:lnTo>
                <a:cubicBezTo>
                  <a:pt x="6057304" y="3379638"/>
                  <a:pt x="6057304" y="3384600"/>
                  <a:pt x="6057304" y="3389560"/>
                </a:cubicBezTo>
                <a:lnTo>
                  <a:pt x="6042422" y="3374678"/>
                </a:lnTo>
                <a:cubicBezTo>
                  <a:pt x="6042422" y="3364755"/>
                  <a:pt x="6039942" y="3359795"/>
                  <a:pt x="6034980" y="3359795"/>
                </a:cubicBezTo>
                <a:cubicBezTo>
                  <a:pt x="6039942" y="3364755"/>
                  <a:pt x="6041181" y="3369717"/>
                  <a:pt x="6038701" y="3374678"/>
                </a:cubicBezTo>
                <a:cubicBezTo>
                  <a:pt x="6036221" y="3379638"/>
                  <a:pt x="6032500" y="3380879"/>
                  <a:pt x="6027539" y="3378398"/>
                </a:cubicBezTo>
                <a:cubicBezTo>
                  <a:pt x="6022577" y="3375918"/>
                  <a:pt x="6022577" y="3374678"/>
                  <a:pt x="6027539" y="3374678"/>
                </a:cubicBezTo>
                <a:lnTo>
                  <a:pt x="6005215" y="3367236"/>
                </a:lnTo>
                <a:cubicBezTo>
                  <a:pt x="6000253" y="3367236"/>
                  <a:pt x="5997773" y="3364755"/>
                  <a:pt x="5997773" y="3359795"/>
                </a:cubicBezTo>
                <a:lnTo>
                  <a:pt x="5968008" y="3352353"/>
                </a:lnTo>
                <a:lnTo>
                  <a:pt x="5982890" y="3374678"/>
                </a:lnTo>
                <a:cubicBezTo>
                  <a:pt x="5987852" y="3374678"/>
                  <a:pt x="5991572" y="3374678"/>
                  <a:pt x="5994052" y="3374678"/>
                </a:cubicBezTo>
                <a:cubicBezTo>
                  <a:pt x="5996533" y="3374678"/>
                  <a:pt x="5997773" y="3377158"/>
                  <a:pt x="5997773" y="3382119"/>
                </a:cubicBezTo>
                <a:cubicBezTo>
                  <a:pt x="6002734" y="3392042"/>
                  <a:pt x="6007695" y="3392042"/>
                  <a:pt x="6012656" y="3382119"/>
                </a:cubicBezTo>
                <a:cubicBezTo>
                  <a:pt x="6012656" y="3382119"/>
                  <a:pt x="6015136" y="3383359"/>
                  <a:pt x="6020097" y="3385840"/>
                </a:cubicBezTo>
                <a:cubicBezTo>
                  <a:pt x="6025059" y="3388320"/>
                  <a:pt x="6027539" y="3389560"/>
                  <a:pt x="6027539" y="3389560"/>
                </a:cubicBezTo>
                <a:cubicBezTo>
                  <a:pt x="6042422" y="3389560"/>
                  <a:pt x="6049863" y="3392042"/>
                  <a:pt x="6049863" y="3397002"/>
                </a:cubicBezTo>
                <a:cubicBezTo>
                  <a:pt x="6049863" y="3401962"/>
                  <a:pt x="6052343" y="3403203"/>
                  <a:pt x="6057304" y="3400722"/>
                </a:cubicBezTo>
                <a:cubicBezTo>
                  <a:pt x="6062266" y="3398242"/>
                  <a:pt x="6064746" y="3399482"/>
                  <a:pt x="6064746" y="3404443"/>
                </a:cubicBezTo>
                <a:cubicBezTo>
                  <a:pt x="6064746" y="3404443"/>
                  <a:pt x="6067226" y="3404443"/>
                  <a:pt x="6072187" y="3404443"/>
                </a:cubicBezTo>
                <a:cubicBezTo>
                  <a:pt x="6072187" y="3404443"/>
                  <a:pt x="6074667" y="3404443"/>
                  <a:pt x="6079629" y="3404443"/>
                </a:cubicBezTo>
                <a:cubicBezTo>
                  <a:pt x="6079629" y="3409404"/>
                  <a:pt x="6077149" y="3411885"/>
                  <a:pt x="6072187" y="3411885"/>
                </a:cubicBezTo>
                <a:lnTo>
                  <a:pt x="6057304" y="3411885"/>
                </a:lnTo>
                <a:cubicBezTo>
                  <a:pt x="6052343" y="3411885"/>
                  <a:pt x="6047383" y="3411885"/>
                  <a:pt x="6042422" y="3411885"/>
                </a:cubicBezTo>
                <a:cubicBezTo>
                  <a:pt x="6037460" y="3411885"/>
                  <a:pt x="6034980" y="3411885"/>
                  <a:pt x="6034980" y="3411885"/>
                </a:cubicBezTo>
                <a:cubicBezTo>
                  <a:pt x="6025059" y="3406924"/>
                  <a:pt x="6018857" y="3404443"/>
                  <a:pt x="6016377" y="3404443"/>
                </a:cubicBezTo>
                <a:cubicBezTo>
                  <a:pt x="6013897" y="3404443"/>
                  <a:pt x="6012656" y="3404443"/>
                  <a:pt x="6012656" y="3404443"/>
                </a:cubicBezTo>
                <a:cubicBezTo>
                  <a:pt x="6007695" y="3399482"/>
                  <a:pt x="5995293" y="3395762"/>
                  <a:pt x="5975449" y="3393281"/>
                </a:cubicBezTo>
                <a:cubicBezTo>
                  <a:pt x="5955605" y="3390800"/>
                  <a:pt x="5943203" y="3389560"/>
                  <a:pt x="5938242" y="3389560"/>
                </a:cubicBezTo>
                <a:cubicBezTo>
                  <a:pt x="5933281" y="3394521"/>
                  <a:pt x="5925839" y="3394521"/>
                  <a:pt x="5915918" y="3389560"/>
                </a:cubicBezTo>
                <a:cubicBezTo>
                  <a:pt x="5905996" y="3384600"/>
                  <a:pt x="5901035" y="3384600"/>
                  <a:pt x="5901035" y="3389560"/>
                </a:cubicBezTo>
                <a:cubicBezTo>
                  <a:pt x="5901035" y="3394521"/>
                  <a:pt x="5902276" y="3395762"/>
                  <a:pt x="5904756" y="3393281"/>
                </a:cubicBezTo>
                <a:cubicBezTo>
                  <a:pt x="5907236" y="3390800"/>
                  <a:pt x="5910956" y="3392042"/>
                  <a:pt x="5915918" y="3397002"/>
                </a:cubicBezTo>
                <a:cubicBezTo>
                  <a:pt x="5920879" y="3401962"/>
                  <a:pt x="5927080" y="3406924"/>
                  <a:pt x="5934521" y="3411885"/>
                </a:cubicBezTo>
                <a:cubicBezTo>
                  <a:pt x="5941963" y="3416845"/>
                  <a:pt x="5946924" y="3419326"/>
                  <a:pt x="5949404" y="3419326"/>
                </a:cubicBezTo>
                <a:cubicBezTo>
                  <a:pt x="5951884" y="3419326"/>
                  <a:pt x="5953125" y="3419326"/>
                  <a:pt x="5953125" y="3419326"/>
                </a:cubicBezTo>
                <a:cubicBezTo>
                  <a:pt x="5953125" y="3419326"/>
                  <a:pt x="5953125" y="3421807"/>
                  <a:pt x="5953125" y="3426767"/>
                </a:cubicBezTo>
                <a:lnTo>
                  <a:pt x="5945683" y="3426767"/>
                </a:lnTo>
                <a:lnTo>
                  <a:pt x="5938242" y="3419326"/>
                </a:lnTo>
                <a:cubicBezTo>
                  <a:pt x="5938242" y="3429248"/>
                  <a:pt x="5940722" y="3436689"/>
                  <a:pt x="5945683" y="3441650"/>
                </a:cubicBezTo>
                <a:lnTo>
                  <a:pt x="5930801" y="3441650"/>
                </a:lnTo>
                <a:cubicBezTo>
                  <a:pt x="5915918" y="3431728"/>
                  <a:pt x="5908476" y="3431728"/>
                  <a:pt x="5908476" y="3441650"/>
                </a:cubicBezTo>
                <a:lnTo>
                  <a:pt x="5893593" y="3441650"/>
                </a:lnTo>
                <a:lnTo>
                  <a:pt x="5901035" y="3434209"/>
                </a:lnTo>
                <a:cubicBezTo>
                  <a:pt x="5901035" y="3439170"/>
                  <a:pt x="5904756" y="3437929"/>
                  <a:pt x="5912197" y="3430488"/>
                </a:cubicBezTo>
                <a:cubicBezTo>
                  <a:pt x="5919638" y="3423047"/>
                  <a:pt x="5923359" y="3419326"/>
                  <a:pt x="5923359" y="3419326"/>
                </a:cubicBezTo>
                <a:lnTo>
                  <a:pt x="5915918" y="3419326"/>
                </a:lnTo>
                <a:cubicBezTo>
                  <a:pt x="5910956" y="3424287"/>
                  <a:pt x="5905996" y="3426767"/>
                  <a:pt x="5901035" y="3426767"/>
                </a:cubicBezTo>
                <a:cubicBezTo>
                  <a:pt x="5896074" y="3426767"/>
                  <a:pt x="5891113" y="3424287"/>
                  <a:pt x="5886152" y="3419326"/>
                </a:cubicBezTo>
                <a:cubicBezTo>
                  <a:pt x="5886152" y="3419326"/>
                  <a:pt x="5882431" y="3419326"/>
                  <a:pt x="5874990" y="3419326"/>
                </a:cubicBezTo>
                <a:cubicBezTo>
                  <a:pt x="5867549" y="3419326"/>
                  <a:pt x="5863828" y="3419326"/>
                  <a:pt x="5863828" y="3419326"/>
                </a:cubicBezTo>
                <a:lnTo>
                  <a:pt x="5856386" y="3419326"/>
                </a:lnTo>
                <a:cubicBezTo>
                  <a:pt x="5851425" y="3419326"/>
                  <a:pt x="5846465" y="3419326"/>
                  <a:pt x="5841504" y="3419326"/>
                </a:cubicBezTo>
                <a:lnTo>
                  <a:pt x="5856386" y="3411885"/>
                </a:lnTo>
                <a:cubicBezTo>
                  <a:pt x="5856386" y="3411885"/>
                  <a:pt x="5858867" y="3411885"/>
                  <a:pt x="5863828" y="3411885"/>
                </a:cubicBezTo>
                <a:cubicBezTo>
                  <a:pt x="5863828" y="3406924"/>
                  <a:pt x="5866308" y="3404443"/>
                  <a:pt x="5871269" y="3404443"/>
                </a:cubicBezTo>
                <a:lnTo>
                  <a:pt x="5871269" y="3389560"/>
                </a:lnTo>
                <a:cubicBezTo>
                  <a:pt x="5851425" y="3384600"/>
                  <a:pt x="5841504" y="3387080"/>
                  <a:pt x="5841504" y="3397002"/>
                </a:cubicBezTo>
                <a:lnTo>
                  <a:pt x="5834062" y="3389560"/>
                </a:lnTo>
                <a:cubicBezTo>
                  <a:pt x="5834062" y="3379638"/>
                  <a:pt x="5821660" y="3372197"/>
                  <a:pt x="5796855" y="3367236"/>
                </a:cubicBezTo>
                <a:cubicBezTo>
                  <a:pt x="5786934" y="3367236"/>
                  <a:pt x="5781972" y="3367236"/>
                  <a:pt x="5781972" y="3367236"/>
                </a:cubicBezTo>
                <a:lnTo>
                  <a:pt x="5759648" y="3367236"/>
                </a:lnTo>
                <a:cubicBezTo>
                  <a:pt x="5759648" y="3367236"/>
                  <a:pt x="5758408" y="3369717"/>
                  <a:pt x="5755927" y="3374678"/>
                </a:cubicBezTo>
                <a:cubicBezTo>
                  <a:pt x="5753447" y="3379638"/>
                  <a:pt x="5757168" y="3384600"/>
                  <a:pt x="5767090" y="3389560"/>
                </a:cubicBezTo>
                <a:cubicBezTo>
                  <a:pt x="5777011" y="3394521"/>
                  <a:pt x="5781972" y="3394521"/>
                  <a:pt x="5781972" y="3389560"/>
                </a:cubicBezTo>
                <a:lnTo>
                  <a:pt x="5789414" y="3397002"/>
                </a:lnTo>
                <a:lnTo>
                  <a:pt x="5804297" y="3397002"/>
                </a:lnTo>
                <a:lnTo>
                  <a:pt x="5811738" y="3397002"/>
                </a:lnTo>
                <a:cubicBezTo>
                  <a:pt x="5816699" y="3401962"/>
                  <a:pt x="5821660" y="3404443"/>
                  <a:pt x="5826621" y="3404443"/>
                </a:cubicBezTo>
                <a:cubicBezTo>
                  <a:pt x="5826621" y="3404443"/>
                  <a:pt x="5827861" y="3405683"/>
                  <a:pt x="5830342" y="3408164"/>
                </a:cubicBezTo>
                <a:cubicBezTo>
                  <a:pt x="5832822" y="3410644"/>
                  <a:pt x="5834062" y="3411885"/>
                  <a:pt x="5834062" y="3411885"/>
                </a:cubicBezTo>
                <a:cubicBezTo>
                  <a:pt x="5834062" y="3416845"/>
                  <a:pt x="5832822" y="3419326"/>
                  <a:pt x="5830342" y="3419326"/>
                </a:cubicBezTo>
                <a:cubicBezTo>
                  <a:pt x="5827861" y="3419326"/>
                  <a:pt x="5824141" y="3416845"/>
                  <a:pt x="5819179" y="3411885"/>
                </a:cubicBezTo>
                <a:cubicBezTo>
                  <a:pt x="5819179" y="3411885"/>
                  <a:pt x="5817939" y="3410644"/>
                  <a:pt x="5815459" y="3408164"/>
                </a:cubicBezTo>
                <a:cubicBezTo>
                  <a:pt x="5812979" y="3405683"/>
                  <a:pt x="5809258" y="3404443"/>
                  <a:pt x="5804297" y="3404443"/>
                </a:cubicBezTo>
                <a:lnTo>
                  <a:pt x="5789414" y="3404443"/>
                </a:lnTo>
                <a:cubicBezTo>
                  <a:pt x="5789414" y="3404443"/>
                  <a:pt x="5786934" y="3404443"/>
                  <a:pt x="5781972" y="3404443"/>
                </a:cubicBezTo>
                <a:cubicBezTo>
                  <a:pt x="5777011" y="3409404"/>
                  <a:pt x="5774531" y="3409404"/>
                  <a:pt x="5774531" y="3404443"/>
                </a:cubicBezTo>
                <a:lnTo>
                  <a:pt x="5767090" y="3404443"/>
                </a:lnTo>
                <a:cubicBezTo>
                  <a:pt x="5767090" y="3409404"/>
                  <a:pt x="5764609" y="3411885"/>
                  <a:pt x="5759648" y="3411885"/>
                </a:cubicBezTo>
                <a:cubicBezTo>
                  <a:pt x="5759648" y="3411885"/>
                  <a:pt x="5757168" y="3409404"/>
                  <a:pt x="5752207" y="3404443"/>
                </a:cubicBezTo>
                <a:lnTo>
                  <a:pt x="5759648" y="3404443"/>
                </a:lnTo>
                <a:lnTo>
                  <a:pt x="5692676" y="3374678"/>
                </a:lnTo>
                <a:cubicBezTo>
                  <a:pt x="5692676" y="3374678"/>
                  <a:pt x="5690195" y="3372197"/>
                  <a:pt x="5685234" y="3367236"/>
                </a:cubicBezTo>
                <a:cubicBezTo>
                  <a:pt x="5680273" y="3367236"/>
                  <a:pt x="5677793" y="3367236"/>
                  <a:pt x="5677793" y="3367236"/>
                </a:cubicBezTo>
                <a:lnTo>
                  <a:pt x="5670351" y="3367236"/>
                </a:lnTo>
                <a:cubicBezTo>
                  <a:pt x="5665390" y="3362275"/>
                  <a:pt x="5660430" y="3359795"/>
                  <a:pt x="5655468" y="3359795"/>
                </a:cubicBezTo>
                <a:lnTo>
                  <a:pt x="5648027" y="3367236"/>
                </a:lnTo>
                <a:lnTo>
                  <a:pt x="5648027" y="3374678"/>
                </a:lnTo>
                <a:cubicBezTo>
                  <a:pt x="5652988" y="3374678"/>
                  <a:pt x="5656709" y="3374678"/>
                  <a:pt x="5659189" y="3374678"/>
                </a:cubicBezTo>
                <a:cubicBezTo>
                  <a:pt x="5661669" y="3374678"/>
                  <a:pt x="5662910" y="3377158"/>
                  <a:pt x="5662910" y="3382119"/>
                </a:cubicBezTo>
                <a:cubicBezTo>
                  <a:pt x="5662910" y="3382119"/>
                  <a:pt x="5665390" y="3382119"/>
                  <a:pt x="5670351" y="3382119"/>
                </a:cubicBezTo>
                <a:lnTo>
                  <a:pt x="5700117" y="3389560"/>
                </a:lnTo>
                <a:cubicBezTo>
                  <a:pt x="5695156" y="3389560"/>
                  <a:pt x="5695156" y="3392042"/>
                  <a:pt x="5700117" y="3397002"/>
                </a:cubicBezTo>
                <a:cubicBezTo>
                  <a:pt x="5705078" y="3401962"/>
                  <a:pt x="5712520" y="3401962"/>
                  <a:pt x="5722441" y="3397002"/>
                </a:cubicBezTo>
                <a:lnTo>
                  <a:pt x="5737324" y="3411885"/>
                </a:lnTo>
                <a:lnTo>
                  <a:pt x="5729883" y="3419326"/>
                </a:lnTo>
                <a:cubicBezTo>
                  <a:pt x="5724921" y="3419326"/>
                  <a:pt x="5721201" y="3419326"/>
                  <a:pt x="5718720" y="3419326"/>
                </a:cubicBezTo>
                <a:cubicBezTo>
                  <a:pt x="5716240" y="3419326"/>
                  <a:pt x="5715000" y="3419326"/>
                  <a:pt x="5715000" y="3419326"/>
                </a:cubicBezTo>
                <a:lnTo>
                  <a:pt x="5707558" y="3411885"/>
                </a:lnTo>
                <a:lnTo>
                  <a:pt x="5700117" y="3411885"/>
                </a:lnTo>
                <a:cubicBezTo>
                  <a:pt x="5695156" y="3411885"/>
                  <a:pt x="5692676" y="3411885"/>
                  <a:pt x="5692676" y="3411885"/>
                </a:cubicBezTo>
                <a:cubicBezTo>
                  <a:pt x="5692676" y="3411885"/>
                  <a:pt x="5690195" y="3411885"/>
                  <a:pt x="5685234" y="3411885"/>
                </a:cubicBezTo>
                <a:cubicBezTo>
                  <a:pt x="5680273" y="3406924"/>
                  <a:pt x="5675313" y="3406924"/>
                  <a:pt x="5670351" y="3411885"/>
                </a:cubicBezTo>
                <a:lnTo>
                  <a:pt x="5670351" y="3404443"/>
                </a:lnTo>
                <a:lnTo>
                  <a:pt x="5662910" y="3404443"/>
                </a:lnTo>
                <a:cubicBezTo>
                  <a:pt x="5662910" y="3409404"/>
                  <a:pt x="5662910" y="3411885"/>
                  <a:pt x="5662910" y="3411885"/>
                </a:cubicBezTo>
                <a:lnTo>
                  <a:pt x="5662910" y="3419326"/>
                </a:lnTo>
                <a:cubicBezTo>
                  <a:pt x="5657949" y="3419326"/>
                  <a:pt x="5655468" y="3416845"/>
                  <a:pt x="5655468" y="3411885"/>
                </a:cubicBezTo>
                <a:cubicBezTo>
                  <a:pt x="5655468" y="3406924"/>
                  <a:pt x="5652988" y="3406924"/>
                  <a:pt x="5648027" y="3411885"/>
                </a:cubicBezTo>
                <a:lnTo>
                  <a:pt x="5640586" y="3411885"/>
                </a:lnTo>
                <a:cubicBezTo>
                  <a:pt x="5635624" y="3411885"/>
                  <a:pt x="5634385" y="3410644"/>
                  <a:pt x="5636865" y="3408164"/>
                </a:cubicBezTo>
                <a:cubicBezTo>
                  <a:pt x="5639345" y="3405683"/>
                  <a:pt x="5638106" y="3401962"/>
                  <a:pt x="5633144" y="3397002"/>
                </a:cubicBezTo>
                <a:cubicBezTo>
                  <a:pt x="5628183" y="3392042"/>
                  <a:pt x="5623223" y="3389560"/>
                  <a:pt x="5618261" y="3389560"/>
                </a:cubicBezTo>
                <a:cubicBezTo>
                  <a:pt x="5618261" y="3389560"/>
                  <a:pt x="5615781" y="3389560"/>
                  <a:pt x="5610820" y="3389560"/>
                </a:cubicBezTo>
                <a:cubicBezTo>
                  <a:pt x="5610820" y="3384600"/>
                  <a:pt x="5610820" y="3382119"/>
                  <a:pt x="5610820" y="3382119"/>
                </a:cubicBezTo>
                <a:cubicBezTo>
                  <a:pt x="5605859" y="3382119"/>
                  <a:pt x="5603379" y="3382119"/>
                  <a:pt x="5603379" y="3382119"/>
                </a:cubicBezTo>
                <a:cubicBezTo>
                  <a:pt x="5598417" y="3382119"/>
                  <a:pt x="5590976" y="3379638"/>
                  <a:pt x="5581054" y="3374678"/>
                </a:cubicBezTo>
                <a:cubicBezTo>
                  <a:pt x="5571133" y="3374678"/>
                  <a:pt x="5566172" y="3372197"/>
                  <a:pt x="5566172" y="3367236"/>
                </a:cubicBezTo>
                <a:lnTo>
                  <a:pt x="5566172" y="3374678"/>
                </a:lnTo>
                <a:cubicBezTo>
                  <a:pt x="5561210" y="3374678"/>
                  <a:pt x="5556250" y="3374678"/>
                  <a:pt x="5551289" y="3374678"/>
                </a:cubicBezTo>
                <a:cubicBezTo>
                  <a:pt x="5546327" y="3374678"/>
                  <a:pt x="5541367" y="3372197"/>
                  <a:pt x="5536406" y="3367236"/>
                </a:cubicBezTo>
                <a:lnTo>
                  <a:pt x="5528965" y="3367236"/>
                </a:lnTo>
                <a:lnTo>
                  <a:pt x="5499199" y="3367236"/>
                </a:lnTo>
                <a:cubicBezTo>
                  <a:pt x="5499199" y="3362275"/>
                  <a:pt x="5491758" y="3359795"/>
                  <a:pt x="5476875" y="3359795"/>
                </a:cubicBezTo>
                <a:cubicBezTo>
                  <a:pt x="5476875" y="3364755"/>
                  <a:pt x="5474395" y="3367236"/>
                  <a:pt x="5469433" y="3367236"/>
                </a:cubicBezTo>
                <a:lnTo>
                  <a:pt x="5469433" y="3374678"/>
                </a:lnTo>
                <a:cubicBezTo>
                  <a:pt x="5474395" y="3379638"/>
                  <a:pt x="5479355" y="3382119"/>
                  <a:pt x="5484316" y="3382119"/>
                </a:cubicBezTo>
                <a:lnTo>
                  <a:pt x="5521523" y="3389560"/>
                </a:lnTo>
                <a:cubicBezTo>
                  <a:pt x="5531445" y="3389560"/>
                  <a:pt x="5538886" y="3390800"/>
                  <a:pt x="5543847" y="3393281"/>
                </a:cubicBezTo>
                <a:cubicBezTo>
                  <a:pt x="5548809" y="3395762"/>
                  <a:pt x="5553769" y="3399482"/>
                  <a:pt x="5558730" y="3404443"/>
                </a:cubicBezTo>
                <a:lnTo>
                  <a:pt x="5566172" y="3419326"/>
                </a:lnTo>
                <a:lnTo>
                  <a:pt x="5566172" y="3426767"/>
                </a:lnTo>
                <a:cubicBezTo>
                  <a:pt x="5576093" y="3426767"/>
                  <a:pt x="5581054" y="3421807"/>
                  <a:pt x="5581054" y="3411885"/>
                </a:cubicBezTo>
                <a:cubicBezTo>
                  <a:pt x="5581054" y="3406924"/>
                  <a:pt x="5586016" y="3404443"/>
                  <a:pt x="5595937" y="3404443"/>
                </a:cubicBezTo>
                <a:lnTo>
                  <a:pt x="5618261" y="3404443"/>
                </a:lnTo>
                <a:cubicBezTo>
                  <a:pt x="5618261" y="3409404"/>
                  <a:pt x="5625703" y="3414365"/>
                  <a:pt x="5640586" y="3419326"/>
                </a:cubicBezTo>
                <a:lnTo>
                  <a:pt x="5662910" y="3434209"/>
                </a:lnTo>
                <a:cubicBezTo>
                  <a:pt x="5667871" y="3434209"/>
                  <a:pt x="5670351" y="3434209"/>
                  <a:pt x="5670351" y="3434209"/>
                </a:cubicBezTo>
                <a:cubicBezTo>
                  <a:pt x="5685234" y="3439170"/>
                  <a:pt x="5695156" y="3444131"/>
                  <a:pt x="5700117" y="3449092"/>
                </a:cubicBezTo>
                <a:lnTo>
                  <a:pt x="5692676" y="3449092"/>
                </a:lnTo>
                <a:lnTo>
                  <a:pt x="5677793" y="3441650"/>
                </a:lnTo>
                <a:cubicBezTo>
                  <a:pt x="5677793" y="3441650"/>
                  <a:pt x="5676552" y="3441650"/>
                  <a:pt x="5674072" y="3441650"/>
                </a:cubicBezTo>
                <a:cubicBezTo>
                  <a:pt x="5671592" y="3441650"/>
                  <a:pt x="5667871" y="3441650"/>
                  <a:pt x="5662910" y="3441650"/>
                </a:cubicBezTo>
                <a:lnTo>
                  <a:pt x="5655468" y="3441650"/>
                </a:lnTo>
                <a:lnTo>
                  <a:pt x="5662910" y="3449092"/>
                </a:lnTo>
                <a:cubicBezTo>
                  <a:pt x="5667871" y="3454052"/>
                  <a:pt x="5675313" y="3456533"/>
                  <a:pt x="5685234" y="3456533"/>
                </a:cubicBezTo>
                <a:cubicBezTo>
                  <a:pt x="5695156" y="3456533"/>
                  <a:pt x="5705078" y="3454052"/>
                  <a:pt x="5715000" y="3449092"/>
                </a:cubicBezTo>
                <a:cubicBezTo>
                  <a:pt x="5715000" y="3449092"/>
                  <a:pt x="5717480" y="3449092"/>
                  <a:pt x="5722441" y="3449092"/>
                </a:cubicBezTo>
                <a:cubicBezTo>
                  <a:pt x="5727402" y="3449092"/>
                  <a:pt x="5729883" y="3451572"/>
                  <a:pt x="5729883" y="3456533"/>
                </a:cubicBezTo>
                <a:cubicBezTo>
                  <a:pt x="5729883" y="3456533"/>
                  <a:pt x="5734844" y="3456533"/>
                  <a:pt x="5744765" y="3456533"/>
                </a:cubicBezTo>
                <a:cubicBezTo>
                  <a:pt x="5784452" y="3466455"/>
                  <a:pt x="5811738" y="3471416"/>
                  <a:pt x="5826621" y="3471416"/>
                </a:cubicBezTo>
                <a:cubicBezTo>
                  <a:pt x="5841504" y="3471416"/>
                  <a:pt x="5851425" y="3472656"/>
                  <a:pt x="5856386" y="3475136"/>
                </a:cubicBezTo>
                <a:cubicBezTo>
                  <a:pt x="5861348" y="3477617"/>
                  <a:pt x="5866308" y="3478857"/>
                  <a:pt x="5871269" y="3478857"/>
                </a:cubicBezTo>
                <a:cubicBezTo>
                  <a:pt x="5876231" y="3478857"/>
                  <a:pt x="5878711" y="3477617"/>
                  <a:pt x="5878711" y="3475136"/>
                </a:cubicBezTo>
                <a:cubicBezTo>
                  <a:pt x="5878711" y="3472656"/>
                  <a:pt x="5876231" y="3468935"/>
                  <a:pt x="5871269" y="3463974"/>
                </a:cubicBezTo>
                <a:lnTo>
                  <a:pt x="5878711" y="3463974"/>
                </a:lnTo>
                <a:cubicBezTo>
                  <a:pt x="5878711" y="3463974"/>
                  <a:pt x="5881191" y="3465214"/>
                  <a:pt x="5886152" y="3467695"/>
                </a:cubicBezTo>
                <a:cubicBezTo>
                  <a:pt x="5891113" y="3470176"/>
                  <a:pt x="5898555" y="3471416"/>
                  <a:pt x="5908476" y="3471416"/>
                </a:cubicBezTo>
                <a:cubicBezTo>
                  <a:pt x="5918398" y="3471416"/>
                  <a:pt x="5925839" y="3472656"/>
                  <a:pt x="5930801" y="3475136"/>
                </a:cubicBezTo>
                <a:cubicBezTo>
                  <a:pt x="5935762" y="3477617"/>
                  <a:pt x="5938242" y="3478857"/>
                  <a:pt x="5938242" y="3478857"/>
                </a:cubicBezTo>
                <a:cubicBezTo>
                  <a:pt x="5938242" y="3478857"/>
                  <a:pt x="5940722" y="3480097"/>
                  <a:pt x="5945683" y="3482578"/>
                </a:cubicBezTo>
                <a:cubicBezTo>
                  <a:pt x="5950645" y="3485059"/>
                  <a:pt x="5953125" y="3486299"/>
                  <a:pt x="5953125" y="3486299"/>
                </a:cubicBezTo>
                <a:cubicBezTo>
                  <a:pt x="5953125" y="3491259"/>
                  <a:pt x="5950645" y="3493740"/>
                  <a:pt x="5945683" y="3493740"/>
                </a:cubicBezTo>
                <a:lnTo>
                  <a:pt x="5953125" y="3493740"/>
                </a:lnTo>
                <a:cubicBezTo>
                  <a:pt x="5958086" y="3493740"/>
                  <a:pt x="5960566" y="3491259"/>
                  <a:pt x="5960566" y="3486299"/>
                </a:cubicBezTo>
                <a:cubicBezTo>
                  <a:pt x="5960566" y="3491259"/>
                  <a:pt x="5961807" y="3494980"/>
                  <a:pt x="5964287" y="3497461"/>
                </a:cubicBezTo>
                <a:cubicBezTo>
                  <a:pt x="5966767" y="3499941"/>
                  <a:pt x="5970488" y="3499941"/>
                  <a:pt x="5975449" y="3497461"/>
                </a:cubicBezTo>
                <a:cubicBezTo>
                  <a:pt x="5980410" y="3494980"/>
                  <a:pt x="5982890" y="3496221"/>
                  <a:pt x="5982890" y="3501181"/>
                </a:cubicBezTo>
                <a:cubicBezTo>
                  <a:pt x="5982890" y="3511103"/>
                  <a:pt x="5984131" y="3517304"/>
                  <a:pt x="5986611" y="3519785"/>
                </a:cubicBezTo>
                <a:cubicBezTo>
                  <a:pt x="5989091" y="3522266"/>
                  <a:pt x="5990332" y="3523506"/>
                  <a:pt x="5990332" y="3523506"/>
                </a:cubicBezTo>
                <a:cubicBezTo>
                  <a:pt x="5995293" y="3523506"/>
                  <a:pt x="5997773" y="3523506"/>
                  <a:pt x="5997773" y="3523506"/>
                </a:cubicBezTo>
                <a:cubicBezTo>
                  <a:pt x="5997773" y="3528466"/>
                  <a:pt x="6002734" y="3530947"/>
                  <a:pt x="6012656" y="3530947"/>
                </a:cubicBezTo>
                <a:lnTo>
                  <a:pt x="5990332" y="3530947"/>
                </a:lnTo>
                <a:lnTo>
                  <a:pt x="5982890" y="3530947"/>
                </a:lnTo>
                <a:lnTo>
                  <a:pt x="5990332" y="3538388"/>
                </a:lnTo>
                <a:lnTo>
                  <a:pt x="6005215" y="3545830"/>
                </a:lnTo>
                <a:lnTo>
                  <a:pt x="5990332" y="3545830"/>
                </a:lnTo>
                <a:cubicBezTo>
                  <a:pt x="5985370" y="3545830"/>
                  <a:pt x="5980410" y="3544590"/>
                  <a:pt x="5975449" y="3542109"/>
                </a:cubicBezTo>
                <a:cubicBezTo>
                  <a:pt x="5970488" y="3539628"/>
                  <a:pt x="5968008" y="3538388"/>
                  <a:pt x="5968008" y="3538388"/>
                </a:cubicBezTo>
                <a:cubicBezTo>
                  <a:pt x="5968008" y="3538388"/>
                  <a:pt x="5969248" y="3540869"/>
                  <a:pt x="5971728" y="3545830"/>
                </a:cubicBezTo>
                <a:cubicBezTo>
                  <a:pt x="5974208" y="3550791"/>
                  <a:pt x="5972969" y="3553271"/>
                  <a:pt x="5968008" y="3553271"/>
                </a:cubicBezTo>
                <a:cubicBezTo>
                  <a:pt x="5963046" y="3553271"/>
                  <a:pt x="5960566" y="3553271"/>
                  <a:pt x="5960566" y="3553271"/>
                </a:cubicBezTo>
                <a:cubicBezTo>
                  <a:pt x="5960566" y="3558232"/>
                  <a:pt x="5963046" y="3559473"/>
                  <a:pt x="5968008" y="3556992"/>
                </a:cubicBezTo>
                <a:cubicBezTo>
                  <a:pt x="5972969" y="3554511"/>
                  <a:pt x="5975449" y="3554511"/>
                  <a:pt x="5975449" y="3556992"/>
                </a:cubicBezTo>
                <a:cubicBezTo>
                  <a:pt x="5975449" y="3559473"/>
                  <a:pt x="5977929" y="3560713"/>
                  <a:pt x="5982890" y="3560713"/>
                </a:cubicBezTo>
                <a:lnTo>
                  <a:pt x="5982890" y="3568154"/>
                </a:lnTo>
                <a:cubicBezTo>
                  <a:pt x="5977929" y="3573115"/>
                  <a:pt x="5974208" y="3574355"/>
                  <a:pt x="5971728" y="3571875"/>
                </a:cubicBezTo>
                <a:cubicBezTo>
                  <a:pt x="5969248" y="3569394"/>
                  <a:pt x="5965527" y="3566914"/>
                  <a:pt x="5960566" y="3564433"/>
                </a:cubicBezTo>
                <a:cubicBezTo>
                  <a:pt x="5955605" y="3561953"/>
                  <a:pt x="5950645" y="3563193"/>
                  <a:pt x="5945683" y="3568154"/>
                </a:cubicBezTo>
                <a:cubicBezTo>
                  <a:pt x="5945683" y="3563193"/>
                  <a:pt x="5944443" y="3560713"/>
                  <a:pt x="5941963" y="3560713"/>
                </a:cubicBezTo>
                <a:cubicBezTo>
                  <a:pt x="5939483" y="3560713"/>
                  <a:pt x="5935762" y="3563193"/>
                  <a:pt x="5930801" y="3568154"/>
                </a:cubicBezTo>
                <a:lnTo>
                  <a:pt x="5923359" y="3560713"/>
                </a:lnTo>
                <a:cubicBezTo>
                  <a:pt x="5928320" y="3555752"/>
                  <a:pt x="5925839" y="3550791"/>
                  <a:pt x="5915918" y="3545830"/>
                </a:cubicBezTo>
                <a:cubicBezTo>
                  <a:pt x="5910956" y="3545830"/>
                  <a:pt x="5908476" y="3545830"/>
                  <a:pt x="5908476" y="3545830"/>
                </a:cubicBezTo>
                <a:lnTo>
                  <a:pt x="5901035" y="3553271"/>
                </a:lnTo>
                <a:lnTo>
                  <a:pt x="5893593" y="3553271"/>
                </a:lnTo>
                <a:lnTo>
                  <a:pt x="5893593" y="3560713"/>
                </a:lnTo>
                <a:lnTo>
                  <a:pt x="5886152" y="3560713"/>
                </a:lnTo>
                <a:cubicBezTo>
                  <a:pt x="5891113" y="3560713"/>
                  <a:pt x="5892353" y="3563193"/>
                  <a:pt x="5889873" y="3568154"/>
                </a:cubicBezTo>
                <a:cubicBezTo>
                  <a:pt x="5887393" y="3573115"/>
                  <a:pt x="5886152" y="3575595"/>
                  <a:pt x="5886152" y="3575595"/>
                </a:cubicBezTo>
                <a:cubicBezTo>
                  <a:pt x="5881191" y="3575595"/>
                  <a:pt x="5873749" y="3575595"/>
                  <a:pt x="5863828" y="3575595"/>
                </a:cubicBezTo>
                <a:lnTo>
                  <a:pt x="5848945" y="3575595"/>
                </a:lnTo>
                <a:lnTo>
                  <a:pt x="5863828" y="3583037"/>
                </a:lnTo>
                <a:cubicBezTo>
                  <a:pt x="5873749" y="3587998"/>
                  <a:pt x="5878711" y="3587998"/>
                  <a:pt x="5878711" y="3583037"/>
                </a:cubicBezTo>
                <a:lnTo>
                  <a:pt x="5886152" y="3583037"/>
                </a:lnTo>
                <a:cubicBezTo>
                  <a:pt x="5886152" y="3583037"/>
                  <a:pt x="5886152" y="3584277"/>
                  <a:pt x="5886152" y="3586758"/>
                </a:cubicBezTo>
                <a:cubicBezTo>
                  <a:pt x="5886152" y="3589238"/>
                  <a:pt x="5888632" y="3594199"/>
                  <a:pt x="5893593" y="3601640"/>
                </a:cubicBezTo>
                <a:cubicBezTo>
                  <a:pt x="5898555" y="3609082"/>
                  <a:pt x="5903515" y="3612803"/>
                  <a:pt x="5908476" y="3612803"/>
                </a:cubicBezTo>
                <a:cubicBezTo>
                  <a:pt x="5913438" y="3612803"/>
                  <a:pt x="5915918" y="3612803"/>
                  <a:pt x="5915918" y="3612803"/>
                </a:cubicBezTo>
                <a:cubicBezTo>
                  <a:pt x="5915918" y="3612803"/>
                  <a:pt x="5920879" y="3612803"/>
                  <a:pt x="5930801" y="3612803"/>
                </a:cubicBezTo>
                <a:cubicBezTo>
                  <a:pt x="5950645" y="3612803"/>
                  <a:pt x="5960566" y="3617763"/>
                  <a:pt x="5960566" y="3627685"/>
                </a:cubicBezTo>
                <a:cubicBezTo>
                  <a:pt x="5955605" y="3632646"/>
                  <a:pt x="5953125" y="3635127"/>
                  <a:pt x="5953125" y="3635127"/>
                </a:cubicBezTo>
                <a:cubicBezTo>
                  <a:pt x="5943203" y="3635127"/>
                  <a:pt x="5938242" y="3633887"/>
                  <a:pt x="5938242" y="3631406"/>
                </a:cubicBezTo>
                <a:cubicBezTo>
                  <a:pt x="5938242" y="3628925"/>
                  <a:pt x="5935762" y="3627685"/>
                  <a:pt x="5930801" y="3627685"/>
                </a:cubicBezTo>
                <a:lnTo>
                  <a:pt x="5923359" y="3627685"/>
                </a:lnTo>
                <a:cubicBezTo>
                  <a:pt x="5923359" y="3622725"/>
                  <a:pt x="5920879" y="3620244"/>
                  <a:pt x="5915918" y="3620244"/>
                </a:cubicBezTo>
                <a:cubicBezTo>
                  <a:pt x="5915918" y="3620244"/>
                  <a:pt x="5913438" y="3620244"/>
                  <a:pt x="5908476" y="3620244"/>
                </a:cubicBezTo>
                <a:cubicBezTo>
                  <a:pt x="5903515" y="3620244"/>
                  <a:pt x="5901035" y="3620244"/>
                  <a:pt x="5901035" y="3620244"/>
                </a:cubicBezTo>
                <a:cubicBezTo>
                  <a:pt x="5896074" y="3620244"/>
                  <a:pt x="5888632" y="3620244"/>
                  <a:pt x="5878711" y="3620244"/>
                </a:cubicBezTo>
                <a:lnTo>
                  <a:pt x="5871269" y="3620244"/>
                </a:lnTo>
                <a:cubicBezTo>
                  <a:pt x="5876231" y="3625205"/>
                  <a:pt x="5879951" y="3626445"/>
                  <a:pt x="5882431" y="3623965"/>
                </a:cubicBezTo>
                <a:cubicBezTo>
                  <a:pt x="5884911" y="3621484"/>
                  <a:pt x="5887393" y="3622725"/>
                  <a:pt x="5889873" y="3627685"/>
                </a:cubicBezTo>
                <a:cubicBezTo>
                  <a:pt x="5892353" y="3632646"/>
                  <a:pt x="5896074" y="3635127"/>
                  <a:pt x="5901035" y="3635127"/>
                </a:cubicBezTo>
                <a:cubicBezTo>
                  <a:pt x="5901035" y="3635127"/>
                  <a:pt x="5905996" y="3638847"/>
                  <a:pt x="5915918" y="3646289"/>
                </a:cubicBezTo>
                <a:cubicBezTo>
                  <a:pt x="5925839" y="3653730"/>
                  <a:pt x="5930801" y="3657451"/>
                  <a:pt x="5930801" y="3657451"/>
                </a:cubicBezTo>
                <a:lnTo>
                  <a:pt x="5938242" y="3679775"/>
                </a:lnTo>
                <a:lnTo>
                  <a:pt x="5945683" y="3687217"/>
                </a:lnTo>
                <a:cubicBezTo>
                  <a:pt x="5945683" y="3687217"/>
                  <a:pt x="5943203" y="3687217"/>
                  <a:pt x="5938242" y="3687217"/>
                </a:cubicBezTo>
                <a:cubicBezTo>
                  <a:pt x="5938242" y="3682256"/>
                  <a:pt x="5935762" y="3679775"/>
                  <a:pt x="5930801" y="3679775"/>
                </a:cubicBezTo>
                <a:cubicBezTo>
                  <a:pt x="5930801" y="3674814"/>
                  <a:pt x="5928320" y="3672334"/>
                  <a:pt x="5923359" y="3672334"/>
                </a:cubicBezTo>
                <a:lnTo>
                  <a:pt x="5915918" y="3664892"/>
                </a:lnTo>
                <a:lnTo>
                  <a:pt x="5901035" y="3657451"/>
                </a:lnTo>
                <a:lnTo>
                  <a:pt x="5893593" y="3642568"/>
                </a:lnTo>
                <a:lnTo>
                  <a:pt x="5886152" y="3657451"/>
                </a:lnTo>
                <a:lnTo>
                  <a:pt x="5878711" y="3657451"/>
                </a:lnTo>
                <a:cubicBezTo>
                  <a:pt x="5878711" y="3662412"/>
                  <a:pt x="5878711" y="3664892"/>
                  <a:pt x="5878711" y="3664892"/>
                </a:cubicBezTo>
                <a:cubicBezTo>
                  <a:pt x="5878711" y="3664892"/>
                  <a:pt x="5879951" y="3664892"/>
                  <a:pt x="5882431" y="3664892"/>
                </a:cubicBezTo>
                <a:cubicBezTo>
                  <a:pt x="5884911" y="3664892"/>
                  <a:pt x="5886152" y="3662412"/>
                  <a:pt x="5886152" y="3657451"/>
                </a:cubicBezTo>
                <a:cubicBezTo>
                  <a:pt x="5886152" y="3667373"/>
                  <a:pt x="5893593" y="3672334"/>
                  <a:pt x="5908476" y="3672334"/>
                </a:cubicBezTo>
                <a:cubicBezTo>
                  <a:pt x="5908476" y="3672334"/>
                  <a:pt x="5908476" y="3674814"/>
                  <a:pt x="5908476" y="3679775"/>
                </a:cubicBezTo>
                <a:cubicBezTo>
                  <a:pt x="5913438" y="3679775"/>
                  <a:pt x="5915918" y="3679775"/>
                  <a:pt x="5915918" y="3679775"/>
                </a:cubicBezTo>
                <a:cubicBezTo>
                  <a:pt x="5915918" y="3679775"/>
                  <a:pt x="5918398" y="3682256"/>
                  <a:pt x="5923359" y="3687217"/>
                </a:cubicBezTo>
                <a:cubicBezTo>
                  <a:pt x="5928320" y="3692177"/>
                  <a:pt x="5933281" y="3694658"/>
                  <a:pt x="5938242" y="3694658"/>
                </a:cubicBezTo>
                <a:cubicBezTo>
                  <a:pt x="5953125" y="3694658"/>
                  <a:pt x="5960566" y="3699619"/>
                  <a:pt x="5960566" y="3709541"/>
                </a:cubicBezTo>
                <a:lnTo>
                  <a:pt x="5968008" y="3709541"/>
                </a:lnTo>
                <a:lnTo>
                  <a:pt x="5968008" y="3695030"/>
                </a:lnTo>
                <a:lnTo>
                  <a:pt x="5969868" y="3695123"/>
                </a:lnTo>
                <a:cubicBezTo>
                  <a:pt x="5977309" y="3696053"/>
                  <a:pt x="5979170" y="3698379"/>
                  <a:pt x="5975449" y="3702099"/>
                </a:cubicBezTo>
                <a:lnTo>
                  <a:pt x="5990332" y="3702099"/>
                </a:lnTo>
                <a:cubicBezTo>
                  <a:pt x="5990332" y="3707060"/>
                  <a:pt x="5991572" y="3710781"/>
                  <a:pt x="5994052" y="3713261"/>
                </a:cubicBezTo>
                <a:cubicBezTo>
                  <a:pt x="5996533" y="3715742"/>
                  <a:pt x="5999014" y="3716982"/>
                  <a:pt x="6001494" y="3716982"/>
                </a:cubicBezTo>
                <a:cubicBezTo>
                  <a:pt x="6003974" y="3716982"/>
                  <a:pt x="6006455" y="3718222"/>
                  <a:pt x="6008935" y="3720703"/>
                </a:cubicBezTo>
                <a:cubicBezTo>
                  <a:pt x="6011415" y="3723184"/>
                  <a:pt x="6012656" y="3726904"/>
                  <a:pt x="6012656" y="3731865"/>
                </a:cubicBezTo>
                <a:cubicBezTo>
                  <a:pt x="6012656" y="3736826"/>
                  <a:pt x="6012656" y="3740546"/>
                  <a:pt x="6012656" y="3743027"/>
                </a:cubicBezTo>
                <a:cubicBezTo>
                  <a:pt x="6012656" y="3745508"/>
                  <a:pt x="6012656" y="3749228"/>
                  <a:pt x="6012656" y="3754189"/>
                </a:cubicBezTo>
                <a:cubicBezTo>
                  <a:pt x="6012656" y="3759150"/>
                  <a:pt x="6013897" y="3762871"/>
                  <a:pt x="6016377" y="3765351"/>
                </a:cubicBezTo>
                <a:cubicBezTo>
                  <a:pt x="6018857" y="3767832"/>
                  <a:pt x="6020097" y="3769072"/>
                  <a:pt x="6020097" y="3769072"/>
                </a:cubicBezTo>
                <a:cubicBezTo>
                  <a:pt x="6020097" y="3769072"/>
                  <a:pt x="6022577" y="3766591"/>
                  <a:pt x="6027539" y="3761631"/>
                </a:cubicBezTo>
                <a:cubicBezTo>
                  <a:pt x="6027539" y="3756670"/>
                  <a:pt x="6028779" y="3755429"/>
                  <a:pt x="6031260" y="3757910"/>
                </a:cubicBezTo>
                <a:cubicBezTo>
                  <a:pt x="6033740" y="3760391"/>
                  <a:pt x="6034980" y="3762871"/>
                  <a:pt x="6034980" y="3765351"/>
                </a:cubicBezTo>
                <a:cubicBezTo>
                  <a:pt x="6034980" y="3767832"/>
                  <a:pt x="6034980" y="3771553"/>
                  <a:pt x="6034980" y="3776513"/>
                </a:cubicBezTo>
                <a:cubicBezTo>
                  <a:pt x="6039942" y="3771553"/>
                  <a:pt x="6044902" y="3771553"/>
                  <a:pt x="6049863" y="3776513"/>
                </a:cubicBezTo>
                <a:lnTo>
                  <a:pt x="6064746" y="3783955"/>
                </a:lnTo>
                <a:lnTo>
                  <a:pt x="6072187" y="3783955"/>
                </a:lnTo>
                <a:cubicBezTo>
                  <a:pt x="6072187" y="3788916"/>
                  <a:pt x="6073428" y="3790156"/>
                  <a:pt x="6075908" y="3787676"/>
                </a:cubicBezTo>
                <a:cubicBezTo>
                  <a:pt x="6078388" y="3785195"/>
                  <a:pt x="6080869" y="3786436"/>
                  <a:pt x="6083349" y="3791396"/>
                </a:cubicBezTo>
                <a:cubicBezTo>
                  <a:pt x="6085829" y="3796357"/>
                  <a:pt x="6094511" y="3801318"/>
                  <a:pt x="6109394" y="3806279"/>
                </a:cubicBezTo>
                <a:cubicBezTo>
                  <a:pt x="6119316" y="3811240"/>
                  <a:pt x="6125518" y="3813720"/>
                  <a:pt x="6127998" y="3813720"/>
                </a:cubicBezTo>
                <a:cubicBezTo>
                  <a:pt x="6130478" y="3813720"/>
                  <a:pt x="6130478" y="3814961"/>
                  <a:pt x="6127998" y="3817441"/>
                </a:cubicBezTo>
                <a:cubicBezTo>
                  <a:pt x="6125518" y="3819922"/>
                  <a:pt x="6121797" y="3818681"/>
                  <a:pt x="6116836" y="3813720"/>
                </a:cubicBezTo>
                <a:cubicBezTo>
                  <a:pt x="6111874" y="3808760"/>
                  <a:pt x="6104433" y="3806279"/>
                  <a:pt x="6094511" y="3806279"/>
                </a:cubicBezTo>
                <a:lnTo>
                  <a:pt x="6087070" y="3806279"/>
                </a:lnTo>
                <a:lnTo>
                  <a:pt x="6094511" y="3821162"/>
                </a:lnTo>
                <a:cubicBezTo>
                  <a:pt x="6094511" y="3821162"/>
                  <a:pt x="6095752" y="3822402"/>
                  <a:pt x="6098232" y="3824883"/>
                </a:cubicBezTo>
                <a:cubicBezTo>
                  <a:pt x="6100712" y="3827363"/>
                  <a:pt x="6104433" y="3828603"/>
                  <a:pt x="6109394" y="3828603"/>
                </a:cubicBezTo>
                <a:cubicBezTo>
                  <a:pt x="6109394" y="3828603"/>
                  <a:pt x="6109394" y="3831084"/>
                  <a:pt x="6109394" y="3836045"/>
                </a:cubicBezTo>
                <a:cubicBezTo>
                  <a:pt x="6114356" y="3841005"/>
                  <a:pt x="6116836" y="3843486"/>
                  <a:pt x="6116836" y="3843486"/>
                </a:cubicBezTo>
                <a:cubicBezTo>
                  <a:pt x="6116836" y="3848447"/>
                  <a:pt x="6119316" y="3850928"/>
                  <a:pt x="6124277" y="3850928"/>
                </a:cubicBezTo>
                <a:lnTo>
                  <a:pt x="6101953" y="3850928"/>
                </a:lnTo>
                <a:cubicBezTo>
                  <a:pt x="6101953" y="3855888"/>
                  <a:pt x="6104433" y="3858369"/>
                  <a:pt x="6109394" y="3858369"/>
                </a:cubicBezTo>
                <a:cubicBezTo>
                  <a:pt x="6114356" y="3858369"/>
                  <a:pt x="6116836" y="3858369"/>
                  <a:pt x="6116836" y="3858369"/>
                </a:cubicBezTo>
                <a:cubicBezTo>
                  <a:pt x="6126757" y="3863330"/>
                  <a:pt x="6134199" y="3869531"/>
                  <a:pt x="6139160" y="3876972"/>
                </a:cubicBezTo>
                <a:cubicBezTo>
                  <a:pt x="6144121" y="3884414"/>
                  <a:pt x="6149081" y="3885654"/>
                  <a:pt x="6154043" y="3880693"/>
                </a:cubicBezTo>
                <a:cubicBezTo>
                  <a:pt x="6163964" y="3880693"/>
                  <a:pt x="6163964" y="3875732"/>
                  <a:pt x="6154043" y="3865810"/>
                </a:cubicBezTo>
                <a:lnTo>
                  <a:pt x="6154043" y="3858369"/>
                </a:lnTo>
                <a:cubicBezTo>
                  <a:pt x="6159004" y="3858369"/>
                  <a:pt x="6163964" y="3858369"/>
                  <a:pt x="6168926" y="3858369"/>
                </a:cubicBezTo>
                <a:lnTo>
                  <a:pt x="6176367" y="3858369"/>
                </a:lnTo>
                <a:cubicBezTo>
                  <a:pt x="6186288" y="3868291"/>
                  <a:pt x="6193730" y="3870771"/>
                  <a:pt x="6198691" y="3865810"/>
                </a:cubicBezTo>
                <a:cubicBezTo>
                  <a:pt x="6198691" y="3865810"/>
                  <a:pt x="6199932" y="3867050"/>
                  <a:pt x="6202412" y="3869531"/>
                </a:cubicBezTo>
                <a:cubicBezTo>
                  <a:pt x="6204892" y="3872012"/>
                  <a:pt x="6207373" y="3873252"/>
                  <a:pt x="6209853" y="3873252"/>
                </a:cubicBezTo>
                <a:cubicBezTo>
                  <a:pt x="6212333" y="3873252"/>
                  <a:pt x="6214815" y="3874492"/>
                  <a:pt x="6217295" y="3876972"/>
                </a:cubicBezTo>
                <a:cubicBezTo>
                  <a:pt x="6219775" y="3879453"/>
                  <a:pt x="6221015" y="3880693"/>
                  <a:pt x="6221015" y="3880693"/>
                </a:cubicBezTo>
                <a:cubicBezTo>
                  <a:pt x="6230937" y="3880693"/>
                  <a:pt x="6245820" y="3888135"/>
                  <a:pt x="6265664" y="3903017"/>
                </a:cubicBezTo>
                <a:lnTo>
                  <a:pt x="6280547" y="3903017"/>
                </a:lnTo>
                <a:cubicBezTo>
                  <a:pt x="6285508" y="3907978"/>
                  <a:pt x="6287988" y="3912939"/>
                  <a:pt x="6287988" y="3917900"/>
                </a:cubicBezTo>
                <a:cubicBezTo>
                  <a:pt x="6287988" y="3922861"/>
                  <a:pt x="6287988" y="3925342"/>
                  <a:pt x="6287988" y="3925342"/>
                </a:cubicBezTo>
                <a:lnTo>
                  <a:pt x="6280547" y="3932783"/>
                </a:lnTo>
                <a:cubicBezTo>
                  <a:pt x="6280547" y="3932783"/>
                  <a:pt x="6278067" y="3932783"/>
                  <a:pt x="6273105" y="3932783"/>
                </a:cubicBezTo>
                <a:cubicBezTo>
                  <a:pt x="6273105" y="3927822"/>
                  <a:pt x="6275585" y="3925342"/>
                  <a:pt x="6280547" y="3925342"/>
                </a:cubicBezTo>
                <a:lnTo>
                  <a:pt x="6265664" y="3910459"/>
                </a:lnTo>
                <a:lnTo>
                  <a:pt x="6235898" y="3917900"/>
                </a:lnTo>
                <a:cubicBezTo>
                  <a:pt x="6235898" y="3922861"/>
                  <a:pt x="6235898" y="3925342"/>
                  <a:pt x="6235898" y="3925342"/>
                </a:cubicBezTo>
                <a:cubicBezTo>
                  <a:pt x="6230937" y="3930302"/>
                  <a:pt x="6216054" y="3927822"/>
                  <a:pt x="6191250" y="3917900"/>
                </a:cubicBezTo>
                <a:cubicBezTo>
                  <a:pt x="6186288" y="3912939"/>
                  <a:pt x="6180088" y="3910459"/>
                  <a:pt x="6172646" y="3910459"/>
                </a:cubicBezTo>
                <a:cubicBezTo>
                  <a:pt x="6165205" y="3910459"/>
                  <a:pt x="6159004" y="3907978"/>
                  <a:pt x="6154043" y="3903017"/>
                </a:cubicBezTo>
                <a:cubicBezTo>
                  <a:pt x="6154043" y="3903017"/>
                  <a:pt x="6152802" y="3903017"/>
                  <a:pt x="6150322" y="3903017"/>
                </a:cubicBezTo>
                <a:cubicBezTo>
                  <a:pt x="6147842" y="3903017"/>
                  <a:pt x="6144121" y="3903017"/>
                  <a:pt x="6139160" y="3903017"/>
                </a:cubicBezTo>
                <a:cubicBezTo>
                  <a:pt x="6139160" y="3903017"/>
                  <a:pt x="6137919" y="3901777"/>
                  <a:pt x="6135439" y="3899297"/>
                </a:cubicBezTo>
                <a:cubicBezTo>
                  <a:pt x="6132959" y="3896816"/>
                  <a:pt x="6129238" y="3895576"/>
                  <a:pt x="6124277" y="3895576"/>
                </a:cubicBezTo>
                <a:cubicBezTo>
                  <a:pt x="6119316" y="3895576"/>
                  <a:pt x="6118076" y="3896816"/>
                  <a:pt x="6120556" y="3899297"/>
                </a:cubicBezTo>
                <a:cubicBezTo>
                  <a:pt x="6123036" y="3901777"/>
                  <a:pt x="6126757" y="3903017"/>
                  <a:pt x="6131718" y="3903017"/>
                </a:cubicBezTo>
                <a:cubicBezTo>
                  <a:pt x="6131718" y="3903017"/>
                  <a:pt x="6131718" y="3905498"/>
                  <a:pt x="6131718" y="3910459"/>
                </a:cubicBezTo>
                <a:cubicBezTo>
                  <a:pt x="6131718" y="3915420"/>
                  <a:pt x="6134199" y="3920381"/>
                  <a:pt x="6139160" y="3925342"/>
                </a:cubicBezTo>
                <a:cubicBezTo>
                  <a:pt x="6139160" y="3920381"/>
                  <a:pt x="6144121" y="3920381"/>
                  <a:pt x="6154043" y="3925342"/>
                </a:cubicBezTo>
                <a:cubicBezTo>
                  <a:pt x="6159004" y="3930302"/>
                  <a:pt x="6159004" y="3932783"/>
                  <a:pt x="6154043" y="3932783"/>
                </a:cubicBezTo>
                <a:cubicBezTo>
                  <a:pt x="6149081" y="3932783"/>
                  <a:pt x="6149081" y="3934023"/>
                  <a:pt x="6154043" y="3936504"/>
                </a:cubicBezTo>
                <a:cubicBezTo>
                  <a:pt x="6159004" y="3938984"/>
                  <a:pt x="6162725" y="3937744"/>
                  <a:pt x="6165205" y="3932783"/>
                </a:cubicBezTo>
                <a:cubicBezTo>
                  <a:pt x="6167685" y="3927822"/>
                  <a:pt x="6170166" y="3926582"/>
                  <a:pt x="6172646" y="3929062"/>
                </a:cubicBezTo>
                <a:cubicBezTo>
                  <a:pt x="6175126" y="3931543"/>
                  <a:pt x="6178847" y="3930302"/>
                  <a:pt x="6183808" y="3925342"/>
                </a:cubicBezTo>
                <a:lnTo>
                  <a:pt x="6183808" y="3932783"/>
                </a:lnTo>
                <a:cubicBezTo>
                  <a:pt x="6183808" y="3937744"/>
                  <a:pt x="6186288" y="3940224"/>
                  <a:pt x="6191250" y="3940224"/>
                </a:cubicBezTo>
                <a:lnTo>
                  <a:pt x="6198691" y="3940224"/>
                </a:lnTo>
                <a:lnTo>
                  <a:pt x="6191250" y="3947666"/>
                </a:lnTo>
                <a:lnTo>
                  <a:pt x="6191250" y="3955107"/>
                </a:lnTo>
                <a:lnTo>
                  <a:pt x="6183808" y="3955107"/>
                </a:lnTo>
                <a:lnTo>
                  <a:pt x="6176367" y="3955107"/>
                </a:lnTo>
                <a:cubicBezTo>
                  <a:pt x="6176367" y="3955107"/>
                  <a:pt x="6178847" y="3957588"/>
                  <a:pt x="6183808" y="3962549"/>
                </a:cubicBezTo>
                <a:cubicBezTo>
                  <a:pt x="6188770" y="3967509"/>
                  <a:pt x="6196211" y="3969990"/>
                  <a:pt x="6206133" y="3969990"/>
                </a:cubicBezTo>
                <a:cubicBezTo>
                  <a:pt x="6209853" y="3973711"/>
                  <a:pt x="6213109" y="3977122"/>
                  <a:pt x="6215899" y="3980222"/>
                </a:cubicBezTo>
                <a:lnTo>
                  <a:pt x="6219527" y="3984575"/>
                </a:lnTo>
                <a:lnTo>
                  <a:pt x="6215899" y="3983245"/>
                </a:lnTo>
                <a:cubicBezTo>
                  <a:pt x="6213109" y="3982470"/>
                  <a:pt x="6209853" y="3981772"/>
                  <a:pt x="6206133" y="3981152"/>
                </a:cubicBezTo>
                <a:cubicBezTo>
                  <a:pt x="6191250" y="3978671"/>
                  <a:pt x="6183808" y="3977431"/>
                  <a:pt x="6183808" y="3977431"/>
                </a:cubicBezTo>
                <a:lnTo>
                  <a:pt x="6176367" y="3969990"/>
                </a:lnTo>
                <a:cubicBezTo>
                  <a:pt x="6171406" y="3969990"/>
                  <a:pt x="6167685" y="3969990"/>
                  <a:pt x="6165205" y="3969990"/>
                </a:cubicBezTo>
                <a:cubicBezTo>
                  <a:pt x="6162725" y="3969990"/>
                  <a:pt x="6161484" y="3969990"/>
                  <a:pt x="6161484" y="3969990"/>
                </a:cubicBezTo>
                <a:lnTo>
                  <a:pt x="6154043" y="3977431"/>
                </a:lnTo>
                <a:lnTo>
                  <a:pt x="6161484" y="3984873"/>
                </a:lnTo>
                <a:lnTo>
                  <a:pt x="6168926" y="3984873"/>
                </a:lnTo>
                <a:cubicBezTo>
                  <a:pt x="6163964" y="3979912"/>
                  <a:pt x="6163964" y="3977431"/>
                  <a:pt x="6168926" y="3977431"/>
                </a:cubicBezTo>
                <a:cubicBezTo>
                  <a:pt x="6173887" y="3977431"/>
                  <a:pt x="6176367" y="3977431"/>
                  <a:pt x="6176367" y="3977431"/>
                </a:cubicBezTo>
                <a:cubicBezTo>
                  <a:pt x="6171406" y="3982392"/>
                  <a:pt x="6171406" y="3984873"/>
                  <a:pt x="6176367" y="3984873"/>
                </a:cubicBezTo>
                <a:cubicBezTo>
                  <a:pt x="6181328" y="3984873"/>
                  <a:pt x="6183808" y="3984873"/>
                  <a:pt x="6183808" y="3984873"/>
                </a:cubicBezTo>
                <a:lnTo>
                  <a:pt x="6191250" y="3992314"/>
                </a:lnTo>
                <a:lnTo>
                  <a:pt x="6206133" y="3999756"/>
                </a:lnTo>
                <a:cubicBezTo>
                  <a:pt x="6211094" y="3994795"/>
                  <a:pt x="6214815" y="3994795"/>
                  <a:pt x="6217295" y="3999756"/>
                </a:cubicBezTo>
                <a:cubicBezTo>
                  <a:pt x="6219775" y="4004716"/>
                  <a:pt x="6223495" y="4004716"/>
                  <a:pt x="6228457" y="3999756"/>
                </a:cubicBezTo>
                <a:lnTo>
                  <a:pt x="6258222" y="4014638"/>
                </a:lnTo>
                <a:cubicBezTo>
                  <a:pt x="6258222" y="4019599"/>
                  <a:pt x="6259463" y="4022080"/>
                  <a:pt x="6261943" y="4022080"/>
                </a:cubicBezTo>
                <a:cubicBezTo>
                  <a:pt x="6264423" y="4022080"/>
                  <a:pt x="6265664" y="4024561"/>
                  <a:pt x="6265664" y="4029521"/>
                </a:cubicBezTo>
                <a:cubicBezTo>
                  <a:pt x="6265664" y="4034482"/>
                  <a:pt x="6265664" y="4036963"/>
                  <a:pt x="6265664" y="4036963"/>
                </a:cubicBezTo>
                <a:cubicBezTo>
                  <a:pt x="6265664" y="4036963"/>
                  <a:pt x="6264423" y="4035723"/>
                  <a:pt x="6261943" y="4033242"/>
                </a:cubicBezTo>
                <a:cubicBezTo>
                  <a:pt x="6259463" y="4030761"/>
                  <a:pt x="6258222" y="4029521"/>
                  <a:pt x="6258222" y="4029521"/>
                </a:cubicBezTo>
                <a:cubicBezTo>
                  <a:pt x="6253261" y="4039443"/>
                  <a:pt x="6245820" y="4036963"/>
                  <a:pt x="6235898" y="4022080"/>
                </a:cubicBezTo>
                <a:lnTo>
                  <a:pt x="6221015" y="4014638"/>
                </a:lnTo>
                <a:lnTo>
                  <a:pt x="6206133" y="4014638"/>
                </a:lnTo>
                <a:cubicBezTo>
                  <a:pt x="6201171" y="4014638"/>
                  <a:pt x="6196211" y="4014638"/>
                  <a:pt x="6191250" y="4014638"/>
                </a:cubicBezTo>
                <a:lnTo>
                  <a:pt x="6183808" y="4022080"/>
                </a:lnTo>
                <a:cubicBezTo>
                  <a:pt x="6188770" y="4022080"/>
                  <a:pt x="6191250" y="4024561"/>
                  <a:pt x="6191250" y="4029521"/>
                </a:cubicBezTo>
                <a:cubicBezTo>
                  <a:pt x="6191250" y="4029521"/>
                  <a:pt x="6188770" y="4029521"/>
                  <a:pt x="6183808" y="4029521"/>
                </a:cubicBezTo>
                <a:lnTo>
                  <a:pt x="6183808" y="4044404"/>
                </a:lnTo>
                <a:cubicBezTo>
                  <a:pt x="6178847" y="4039443"/>
                  <a:pt x="6173887" y="4036963"/>
                  <a:pt x="6168926" y="4036963"/>
                </a:cubicBezTo>
                <a:lnTo>
                  <a:pt x="6168926" y="4022080"/>
                </a:lnTo>
                <a:cubicBezTo>
                  <a:pt x="6168926" y="4017119"/>
                  <a:pt x="6166445" y="4014638"/>
                  <a:pt x="6161484" y="4014638"/>
                </a:cubicBezTo>
                <a:cubicBezTo>
                  <a:pt x="6156523" y="4014638"/>
                  <a:pt x="6152802" y="4014638"/>
                  <a:pt x="6150322" y="4014638"/>
                </a:cubicBezTo>
                <a:cubicBezTo>
                  <a:pt x="6147842" y="4014638"/>
                  <a:pt x="6146601" y="4012158"/>
                  <a:pt x="6146601" y="4007197"/>
                </a:cubicBezTo>
                <a:cubicBezTo>
                  <a:pt x="6141640" y="4007197"/>
                  <a:pt x="6139160" y="4007197"/>
                  <a:pt x="6139160" y="4007197"/>
                </a:cubicBezTo>
                <a:cubicBezTo>
                  <a:pt x="6139160" y="4007197"/>
                  <a:pt x="6142881" y="4010918"/>
                  <a:pt x="6150322" y="4018359"/>
                </a:cubicBezTo>
                <a:cubicBezTo>
                  <a:pt x="6157763" y="4025801"/>
                  <a:pt x="6161484" y="4032002"/>
                  <a:pt x="6161484" y="4036963"/>
                </a:cubicBezTo>
                <a:cubicBezTo>
                  <a:pt x="6161484" y="4041923"/>
                  <a:pt x="6161484" y="4044404"/>
                  <a:pt x="6161484" y="4044404"/>
                </a:cubicBezTo>
                <a:cubicBezTo>
                  <a:pt x="6166445" y="4044404"/>
                  <a:pt x="6168926" y="4046885"/>
                  <a:pt x="6168926" y="4051845"/>
                </a:cubicBezTo>
                <a:cubicBezTo>
                  <a:pt x="6168926" y="4056806"/>
                  <a:pt x="6166445" y="4061768"/>
                  <a:pt x="6161484" y="4066728"/>
                </a:cubicBezTo>
                <a:lnTo>
                  <a:pt x="6161484" y="4059287"/>
                </a:lnTo>
                <a:lnTo>
                  <a:pt x="6146601" y="4036963"/>
                </a:lnTo>
                <a:lnTo>
                  <a:pt x="6109394" y="4036963"/>
                </a:lnTo>
                <a:cubicBezTo>
                  <a:pt x="6109394" y="4041923"/>
                  <a:pt x="6116836" y="4044404"/>
                  <a:pt x="6131718" y="4044404"/>
                </a:cubicBezTo>
                <a:cubicBezTo>
                  <a:pt x="6136680" y="4044404"/>
                  <a:pt x="6140401" y="4045644"/>
                  <a:pt x="6142881" y="4048125"/>
                </a:cubicBezTo>
                <a:cubicBezTo>
                  <a:pt x="6145361" y="4050605"/>
                  <a:pt x="6146601" y="4055566"/>
                  <a:pt x="6146601" y="4063008"/>
                </a:cubicBezTo>
                <a:cubicBezTo>
                  <a:pt x="6146601" y="4070449"/>
                  <a:pt x="6144121" y="4071689"/>
                  <a:pt x="6139160" y="4066728"/>
                </a:cubicBezTo>
                <a:cubicBezTo>
                  <a:pt x="6134199" y="4061768"/>
                  <a:pt x="6134199" y="4059287"/>
                  <a:pt x="6139160" y="4059287"/>
                </a:cubicBezTo>
                <a:lnTo>
                  <a:pt x="6109394" y="4044404"/>
                </a:lnTo>
                <a:cubicBezTo>
                  <a:pt x="6104433" y="4044404"/>
                  <a:pt x="6099473" y="4044404"/>
                  <a:pt x="6094511" y="4044404"/>
                </a:cubicBezTo>
                <a:cubicBezTo>
                  <a:pt x="6089550" y="4039443"/>
                  <a:pt x="6084590" y="4036963"/>
                  <a:pt x="6079629" y="4036963"/>
                </a:cubicBezTo>
                <a:cubicBezTo>
                  <a:pt x="6074667" y="4036963"/>
                  <a:pt x="6067226" y="4036963"/>
                  <a:pt x="6057304" y="4036963"/>
                </a:cubicBezTo>
                <a:cubicBezTo>
                  <a:pt x="6032500" y="4036963"/>
                  <a:pt x="6022577" y="4034482"/>
                  <a:pt x="6027539" y="4029521"/>
                </a:cubicBezTo>
                <a:cubicBezTo>
                  <a:pt x="6027539" y="4024561"/>
                  <a:pt x="6025059" y="4022080"/>
                  <a:pt x="6020097" y="4022080"/>
                </a:cubicBezTo>
                <a:lnTo>
                  <a:pt x="6012656" y="4022080"/>
                </a:lnTo>
                <a:cubicBezTo>
                  <a:pt x="6012656" y="4027041"/>
                  <a:pt x="6007695" y="4027041"/>
                  <a:pt x="5997773" y="4022080"/>
                </a:cubicBezTo>
                <a:lnTo>
                  <a:pt x="5982890" y="4014638"/>
                </a:lnTo>
                <a:cubicBezTo>
                  <a:pt x="5982890" y="4019599"/>
                  <a:pt x="5984131" y="4022080"/>
                  <a:pt x="5986611" y="4022080"/>
                </a:cubicBezTo>
                <a:cubicBezTo>
                  <a:pt x="5989091" y="4022080"/>
                  <a:pt x="5992812" y="4024561"/>
                  <a:pt x="5997773" y="4029521"/>
                </a:cubicBezTo>
                <a:cubicBezTo>
                  <a:pt x="6002734" y="4029521"/>
                  <a:pt x="6007695" y="4032002"/>
                  <a:pt x="6012656" y="4036963"/>
                </a:cubicBezTo>
                <a:cubicBezTo>
                  <a:pt x="6017617" y="4041923"/>
                  <a:pt x="6022577" y="4044404"/>
                  <a:pt x="6027539" y="4044404"/>
                </a:cubicBezTo>
                <a:lnTo>
                  <a:pt x="6049863" y="4051845"/>
                </a:lnTo>
                <a:cubicBezTo>
                  <a:pt x="6064746" y="4056806"/>
                  <a:pt x="6072187" y="4059287"/>
                  <a:pt x="6072187" y="4059287"/>
                </a:cubicBezTo>
                <a:lnTo>
                  <a:pt x="6079629" y="4066728"/>
                </a:lnTo>
                <a:cubicBezTo>
                  <a:pt x="6084590" y="4071689"/>
                  <a:pt x="6089550" y="4071689"/>
                  <a:pt x="6094511" y="4066728"/>
                </a:cubicBezTo>
                <a:cubicBezTo>
                  <a:pt x="6099473" y="4066728"/>
                  <a:pt x="6103193" y="4066728"/>
                  <a:pt x="6105674" y="4066728"/>
                </a:cubicBezTo>
                <a:cubicBezTo>
                  <a:pt x="6108154" y="4066728"/>
                  <a:pt x="6111874" y="4069209"/>
                  <a:pt x="6116836" y="4074170"/>
                </a:cubicBezTo>
                <a:cubicBezTo>
                  <a:pt x="6126757" y="4084092"/>
                  <a:pt x="6124277" y="4089053"/>
                  <a:pt x="6109394" y="4089053"/>
                </a:cubicBezTo>
                <a:lnTo>
                  <a:pt x="6124277" y="4096494"/>
                </a:lnTo>
                <a:cubicBezTo>
                  <a:pt x="6154043" y="4106416"/>
                  <a:pt x="6168926" y="4113857"/>
                  <a:pt x="6168926" y="4118818"/>
                </a:cubicBezTo>
                <a:cubicBezTo>
                  <a:pt x="6163964" y="4123779"/>
                  <a:pt x="6161484" y="4123779"/>
                  <a:pt x="6161484" y="4118818"/>
                </a:cubicBezTo>
                <a:cubicBezTo>
                  <a:pt x="6161484" y="4118818"/>
                  <a:pt x="6154043" y="4115097"/>
                  <a:pt x="6139160" y="4107656"/>
                </a:cubicBezTo>
                <a:cubicBezTo>
                  <a:pt x="6124277" y="4100215"/>
                  <a:pt x="6116836" y="4096494"/>
                  <a:pt x="6116836" y="4096494"/>
                </a:cubicBezTo>
                <a:lnTo>
                  <a:pt x="6131718" y="4111377"/>
                </a:lnTo>
                <a:lnTo>
                  <a:pt x="6139160" y="4118818"/>
                </a:lnTo>
                <a:lnTo>
                  <a:pt x="6103348" y="4103470"/>
                </a:lnTo>
                <a:lnTo>
                  <a:pt x="6107534" y="4102075"/>
                </a:lnTo>
                <a:cubicBezTo>
                  <a:pt x="6108775" y="4100835"/>
                  <a:pt x="6109394" y="4098975"/>
                  <a:pt x="6109394" y="4096494"/>
                </a:cubicBezTo>
                <a:cubicBezTo>
                  <a:pt x="6109394" y="4096494"/>
                  <a:pt x="6106914" y="4096494"/>
                  <a:pt x="6101953" y="4096494"/>
                </a:cubicBezTo>
                <a:cubicBezTo>
                  <a:pt x="6101953" y="4098975"/>
                  <a:pt x="6101953" y="4100835"/>
                  <a:pt x="6101953" y="4102075"/>
                </a:cubicBezTo>
                <a:lnTo>
                  <a:pt x="6101953" y="4102873"/>
                </a:lnTo>
                <a:lnTo>
                  <a:pt x="6087070" y="4096494"/>
                </a:lnTo>
                <a:cubicBezTo>
                  <a:pt x="6082109" y="4091533"/>
                  <a:pt x="6078388" y="4090293"/>
                  <a:pt x="6075908" y="4092773"/>
                </a:cubicBezTo>
                <a:cubicBezTo>
                  <a:pt x="6073428" y="4095254"/>
                  <a:pt x="6067226" y="4094013"/>
                  <a:pt x="6057304" y="4089053"/>
                </a:cubicBezTo>
                <a:lnTo>
                  <a:pt x="6049863" y="4096494"/>
                </a:lnTo>
                <a:lnTo>
                  <a:pt x="6057304" y="4103935"/>
                </a:lnTo>
                <a:lnTo>
                  <a:pt x="6042422" y="4096494"/>
                </a:lnTo>
                <a:cubicBezTo>
                  <a:pt x="6037460" y="4096494"/>
                  <a:pt x="6034980" y="4096494"/>
                  <a:pt x="6034980" y="4096494"/>
                </a:cubicBezTo>
                <a:lnTo>
                  <a:pt x="6027539" y="4096494"/>
                </a:lnTo>
                <a:lnTo>
                  <a:pt x="6020097" y="4089053"/>
                </a:lnTo>
                <a:lnTo>
                  <a:pt x="6005215" y="4081611"/>
                </a:lnTo>
                <a:lnTo>
                  <a:pt x="5997773" y="4074170"/>
                </a:lnTo>
                <a:cubicBezTo>
                  <a:pt x="5997773" y="4079130"/>
                  <a:pt x="5995293" y="4081611"/>
                  <a:pt x="5990332" y="4081611"/>
                </a:cubicBezTo>
                <a:cubicBezTo>
                  <a:pt x="5990332" y="4086572"/>
                  <a:pt x="5992812" y="4089053"/>
                  <a:pt x="5997773" y="4089053"/>
                </a:cubicBezTo>
                <a:cubicBezTo>
                  <a:pt x="6002734" y="4089053"/>
                  <a:pt x="6007695" y="4091533"/>
                  <a:pt x="6012656" y="4096494"/>
                </a:cubicBezTo>
                <a:cubicBezTo>
                  <a:pt x="6012656" y="4106416"/>
                  <a:pt x="6013897" y="4110137"/>
                  <a:pt x="6016377" y="4107656"/>
                </a:cubicBezTo>
                <a:cubicBezTo>
                  <a:pt x="6018857" y="4105175"/>
                  <a:pt x="6021338" y="4105175"/>
                  <a:pt x="6023818" y="4107656"/>
                </a:cubicBezTo>
                <a:cubicBezTo>
                  <a:pt x="6026298" y="4110137"/>
                  <a:pt x="6030019" y="4111377"/>
                  <a:pt x="6034980" y="4111377"/>
                </a:cubicBezTo>
                <a:lnTo>
                  <a:pt x="6042422" y="4111377"/>
                </a:lnTo>
                <a:lnTo>
                  <a:pt x="6042422" y="4118818"/>
                </a:lnTo>
                <a:lnTo>
                  <a:pt x="6012656" y="4111377"/>
                </a:lnTo>
                <a:cubicBezTo>
                  <a:pt x="6007695" y="4106416"/>
                  <a:pt x="6003974" y="4103935"/>
                  <a:pt x="6001494" y="4103935"/>
                </a:cubicBezTo>
                <a:cubicBezTo>
                  <a:pt x="5999014" y="4103935"/>
                  <a:pt x="5997773" y="4102695"/>
                  <a:pt x="5997773" y="4100215"/>
                </a:cubicBezTo>
                <a:cubicBezTo>
                  <a:pt x="5997773" y="4097734"/>
                  <a:pt x="5995293" y="4096494"/>
                  <a:pt x="5990332" y="4096494"/>
                </a:cubicBezTo>
                <a:cubicBezTo>
                  <a:pt x="5990332" y="4096494"/>
                  <a:pt x="5990332" y="4097734"/>
                  <a:pt x="5990332" y="4100215"/>
                </a:cubicBezTo>
                <a:cubicBezTo>
                  <a:pt x="5990332" y="4102695"/>
                  <a:pt x="5990332" y="4103935"/>
                  <a:pt x="5990332" y="4103935"/>
                </a:cubicBezTo>
                <a:cubicBezTo>
                  <a:pt x="5990332" y="4103935"/>
                  <a:pt x="5987852" y="4103935"/>
                  <a:pt x="5982890" y="4103935"/>
                </a:cubicBezTo>
                <a:lnTo>
                  <a:pt x="5979170" y="4103935"/>
                </a:lnTo>
                <a:cubicBezTo>
                  <a:pt x="5981650" y="4103935"/>
                  <a:pt x="5982890" y="4106416"/>
                  <a:pt x="5982890" y="4111377"/>
                </a:cubicBezTo>
                <a:cubicBezTo>
                  <a:pt x="5982890" y="4111377"/>
                  <a:pt x="5987852" y="4113857"/>
                  <a:pt x="5997773" y="4118818"/>
                </a:cubicBezTo>
                <a:lnTo>
                  <a:pt x="6027539" y="4133701"/>
                </a:lnTo>
                <a:cubicBezTo>
                  <a:pt x="6027539" y="4133701"/>
                  <a:pt x="6023818" y="4132461"/>
                  <a:pt x="6016377" y="4129980"/>
                </a:cubicBezTo>
                <a:cubicBezTo>
                  <a:pt x="6008935" y="4127500"/>
                  <a:pt x="6005215" y="4126260"/>
                  <a:pt x="6005215" y="4126260"/>
                </a:cubicBezTo>
                <a:cubicBezTo>
                  <a:pt x="6005215" y="4126260"/>
                  <a:pt x="6005215" y="4128740"/>
                  <a:pt x="6005215" y="4133701"/>
                </a:cubicBezTo>
                <a:lnTo>
                  <a:pt x="6005215" y="4148584"/>
                </a:lnTo>
                <a:cubicBezTo>
                  <a:pt x="6005215" y="4153545"/>
                  <a:pt x="6007695" y="4156025"/>
                  <a:pt x="6012656" y="4156025"/>
                </a:cubicBezTo>
                <a:cubicBezTo>
                  <a:pt x="6012656" y="4160986"/>
                  <a:pt x="6017617" y="4160986"/>
                  <a:pt x="6027539" y="4156025"/>
                </a:cubicBezTo>
                <a:cubicBezTo>
                  <a:pt x="6032500" y="4156025"/>
                  <a:pt x="6036221" y="4157265"/>
                  <a:pt x="6038701" y="4159746"/>
                </a:cubicBezTo>
                <a:cubicBezTo>
                  <a:pt x="6041181" y="4162227"/>
                  <a:pt x="6042422" y="4163467"/>
                  <a:pt x="6042422" y="4163467"/>
                </a:cubicBezTo>
                <a:cubicBezTo>
                  <a:pt x="6042422" y="4168427"/>
                  <a:pt x="6044902" y="4170908"/>
                  <a:pt x="6049863" y="4170908"/>
                </a:cubicBezTo>
                <a:lnTo>
                  <a:pt x="6034980" y="4170908"/>
                </a:lnTo>
                <a:lnTo>
                  <a:pt x="6020097" y="4170908"/>
                </a:lnTo>
                <a:cubicBezTo>
                  <a:pt x="6020097" y="4165947"/>
                  <a:pt x="6017617" y="4163467"/>
                  <a:pt x="6012656" y="4163467"/>
                </a:cubicBezTo>
                <a:cubicBezTo>
                  <a:pt x="6007695" y="4163467"/>
                  <a:pt x="6002734" y="4163467"/>
                  <a:pt x="5997773" y="4163467"/>
                </a:cubicBezTo>
                <a:lnTo>
                  <a:pt x="5997773" y="4156025"/>
                </a:lnTo>
                <a:cubicBezTo>
                  <a:pt x="5997773" y="4156025"/>
                  <a:pt x="5997773" y="4153545"/>
                  <a:pt x="5997773" y="4148584"/>
                </a:cubicBezTo>
                <a:cubicBezTo>
                  <a:pt x="5997773" y="4143623"/>
                  <a:pt x="5997773" y="4141142"/>
                  <a:pt x="5997773" y="4141142"/>
                </a:cubicBezTo>
                <a:cubicBezTo>
                  <a:pt x="5992812" y="4141142"/>
                  <a:pt x="5990332" y="4142382"/>
                  <a:pt x="5990332" y="4144863"/>
                </a:cubicBezTo>
                <a:cubicBezTo>
                  <a:pt x="5990332" y="4147344"/>
                  <a:pt x="5990332" y="4151064"/>
                  <a:pt x="5990332" y="4156025"/>
                </a:cubicBezTo>
                <a:lnTo>
                  <a:pt x="5968008" y="4156025"/>
                </a:lnTo>
                <a:cubicBezTo>
                  <a:pt x="5963046" y="4151064"/>
                  <a:pt x="5958086" y="4151064"/>
                  <a:pt x="5953125" y="4156025"/>
                </a:cubicBezTo>
                <a:lnTo>
                  <a:pt x="5953125" y="4170908"/>
                </a:lnTo>
                <a:lnTo>
                  <a:pt x="5945683" y="4163467"/>
                </a:lnTo>
                <a:cubicBezTo>
                  <a:pt x="5945683" y="4163467"/>
                  <a:pt x="5943203" y="4162227"/>
                  <a:pt x="5938242" y="4159746"/>
                </a:cubicBezTo>
                <a:cubicBezTo>
                  <a:pt x="5933281" y="4157265"/>
                  <a:pt x="5930801" y="4156025"/>
                  <a:pt x="5930801" y="4156025"/>
                </a:cubicBezTo>
                <a:cubicBezTo>
                  <a:pt x="5927079" y="4156025"/>
                  <a:pt x="5926149" y="4157421"/>
                  <a:pt x="5928009" y="4160211"/>
                </a:cubicBezTo>
                <a:lnTo>
                  <a:pt x="5930017" y="4162553"/>
                </a:lnTo>
                <a:lnTo>
                  <a:pt x="5929870" y="4162536"/>
                </a:lnTo>
                <a:cubicBezTo>
                  <a:pt x="5926770" y="4161917"/>
                  <a:pt x="5923359" y="4160986"/>
                  <a:pt x="5919638" y="4159746"/>
                </a:cubicBezTo>
                <a:cubicBezTo>
                  <a:pt x="5912197" y="4157265"/>
                  <a:pt x="5905996" y="4156025"/>
                  <a:pt x="5901035" y="4156025"/>
                </a:cubicBezTo>
                <a:cubicBezTo>
                  <a:pt x="5896074" y="4151064"/>
                  <a:pt x="5891113" y="4148584"/>
                  <a:pt x="5886152" y="4148584"/>
                </a:cubicBezTo>
                <a:lnTo>
                  <a:pt x="5863828" y="4141142"/>
                </a:lnTo>
                <a:cubicBezTo>
                  <a:pt x="5843984" y="4136182"/>
                  <a:pt x="5832822" y="4133701"/>
                  <a:pt x="5830342" y="4133701"/>
                </a:cubicBezTo>
                <a:cubicBezTo>
                  <a:pt x="5827861" y="4133701"/>
                  <a:pt x="5824141" y="4136182"/>
                  <a:pt x="5819179" y="4141142"/>
                </a:cubicBezTo>
                <a:cubicBezTo>
                  <a:pt x="5816699" y="4143623"/>
                  <a:pt x="5814218" y="4144863"/>
                  <a:pt x="5811738" y="4144863"/>
                </a:cubicBezTo>
                <a:lnTo>
                  <a:pt x="5808761" y="4144119"/>
                </a:lnTo>
                <a:lnTo>
                  <a:pt x="5826621" y="4156025"/>
                </a:lnTo>
                <a:cubicBezTo>
                  <a:pt x="5831582" y="4160986"/>
                  <a:pt x="5834062" y="4164707"/>
                  <a:pt x="5834062" y="4167187"/>
                </a:cubicBezTo>
                <a:cubicBezTo>
                  <a:pt x="5834062" y="4169668"/>
                  <a:pt x="5831582" y="4168427"/>
                  <a:pt x="5826621" y="4163467"/>
                </a:cubicBezTo>
                <a:lnTo>
                  <a:pt x="5811738" y="4163467"/>
                </a:lnTo>
                <a:cubicBezTo>
                  <a:pt x="5806777" y="4163467"/>
                  <a:pt x="5803056" y="4162227"/>
                  <a:pt x="5800576" y="4159746"/>
                </a:cubicBezTo>
                <a:cubicBezTo>
                  <a:pt x="5798096" y="4157265"/>
                  <a:pt x="5794375" y="4156025"/>
                  <a:pt x="5789414" y="4156025"/>
                </a:cubicBezTo>
                <a:cubicBezTo>
                  <a:pt x="5789414" y="4156025"/>
                  <a:pt x="5786934" y="4153545"/>
                  <a:pt x="5781972" y="4148584"/>
                </a:cubicBezTo>
                <a:cubicBezTo>
                  <a:pt x="5777011" y="4148584"/>
                  <a:pt x="5773290" y="4147344"/>
                  <a:pt x="5770810" y="4144863"/>
                </a:cubicBezTo>
                <a:cubicBezTo>
                  <a:pt x="5768330" y="4142382"/>
                  <a:pt x="5764609" y="4142382"/>
                  <a:pt x="5759648" y="4144863"/>
                </a:cubicBezTo>
                <a:cubicBezTo>
                  <a:pt x="5754687" y="4147344"/>
                  <a:pt x="5752207" y="4146103"/>
                  <a:pt x="5752207" y="4141142"/>
                </a:cubicBezTo>
                <a:lnTo>
                  <a:pt x="5737324" y="4141142"/>
                </a:lnTo>
                <a:cubicBezTo>
                  <a:pt x="5732363" y="4146103"/>
                  <a:pt x="5727402" y="4146103"/>
                  <a:pt x="5722441" y="4141142"/>
                </a:cubicBezTo>
                <a:cubicBezTo>
                  <a:pt x="5717480" y="4136182"/>
                  <a:pt x="5712520" y="4133701"/>
                  <a:pt x="5707558" y="4133701"/>
                </a:cubicBezTo>
                <a:cubicBezTo>
                  <a:pt x="5707558" y="4133701"/>
                  <a:pt x="5707558" y="4136182"/>
                  <a:pt x="5707558" y="4141142"/>
                </a:cubicBezTo>
                <a:lnTo>
                  <a:pt x="5715000" y="4156025"/>
                </a:lnTo>
                <a:cubicBezTo>
                  <a:pt x="5715000" y="4160986"/>
                  <a:pt x="5719961" y="4165947"/>
                  <a:pt x="5729883" y="4170908"/>
                </a:cubicBezTo>
                <a:cubicBezTo>
                  <a:pt x="5734844" y="4170908"/>
                  <a:pt x="5739804" y="4170908"/>
                  <a:pt x="5744765" y="4170908"/>
                </a:cubicBezTo>
                <a:cubicBezTo>
                  <a:pt x="5764609" y="4185791"/>
                  <a:pt x="5796855" y="4190752"/>
                  <a:pt x="5841504" y="4185791"/>
                </a:cubicBezTo>
                <a:cubicBezTo>
                  <a:pt x="5846465" y="4185791"/>
                  <a:pt x="5853906" y="4188271"/>
                  <a:pt x="5863828" y="4193232"/>
                </a:cubicBezTo>
                <a:cubicBezTo>
                  <a:pt x="5868789" y="4198193"/>
                  <a:pt x="5876231" y="4200674"/>
                  <a:pt x="5886152" y="4200674"/>
                </a:cubicBezTo>
                <a:cubicBezTo>
                  <a:pt x="5896074" y="4200674"/>
                  <a:pt x="5902276" y="4198193"/>
                  <a:pt x="5904756" y="4193232"/>
                </a:cubicBezTo>
                <a:lnTo>
                  <a:pt x="5908476" y="4193232"/>
                </a:lnTo>
                <a:lnTo>
                  <a:pt x="5915918" y="4200674"/>
                </a:lnTo>
                <a:cubicBezTo>
                  <a:pt x="5915918" y="4205634"/>
                  <a:pt x="5917158" y="4206875"/>
                  <a:pt x="5919638" y="4204394"/>
                </a:cubicBezTo>
                <a:cubicBezTo>
                  <a:pt x="5922118" y="4201914"/>
                  <a:pt x="5923359" y="4198193"/>
                  <a:pt x="5923359" y="4193232"/>
                </a:cubicBezTo>
                <a:lnTo>
                  <a:pt x="5930801" y="4193232"/>
                </a:lnTo>
                <a:lnTo>
                  <a:pt x="5945683" y="4200674"/>
                </a:lnTo>
                <a:lnTo>
                  <a:pt x="5945683" y="4208115"/>
                </a:lnTo>
                <a:cubicBezTo>
                  <a:pt x="5940722" y="4208115"/>
                  <a:pt x="5935762" y="4208115"/>
                  <a:pt x="5930801" y="4208115"/>
                </a:cubicBezTo>
                <a:lnTo>
                  <a:pt x="5930801" y="4215556"/>
                </a:lnTo>
                <a:cubicBezTo>
                  <a:pt x="5930801" y="4210596"/>
                  <a:pt x="5934521" y="4210596"/>
                  <a:pt x="5941963" y="4215556"/>
                </a:cubicBezTo>
                <a:cubicBezTo>
                  <a:pt x="5949404" y="4220517"/>
                  <a:pt x="5955605" y="4220517"/>
                  <a:pt x="5960566" y="4215556"/>
                </a:cubicBezTo>
                <a:cubicBezTo>
                  <a:pt x="5965527" y="4215556"/>
                  <a:pt x="5969248" y="4216796"/>
                  <a:pt x="5971728" y="4219277"/>
                </a:cubicBezTo>
                <a:cubicBezTo>
                  <a:pt x="5974208" y="4221758"/>
                  <a:pt x="5975449" y="4222998"/>
                  <a:pt x="5975449" y="4222998"/>
                </a:cubicBezTo>
                <a:lnTo>
                  <a:pt x="5982890" y="4222998"/>
                </a:lnTo>
                <a:lnTo>
                  <a:pt x="5990332" y="4222998"/>
                </a:lnTo>
                <a:cubicBezTo>
                  <a:pt x="5990332" y="4227959"/>
                  <a:pt x="5992812" y="4232920"/>
                  <a:pt x="5997773" y="4237881"/>
                </a:cubicBezTo>
                <a:cubicBezTo>
                  <a:pt x="6002734" y="4242841"/>
                  <a:pt x="6007695" y="4242841"/>
                  <a:pt x="6012656" y="4237881"/>
                </a:cubicBezTo>
                <a:lnTo>
                  <a:pt x="6012656" y="4245322"/>
                </a:lnTo>
                <a:lnTo>
                  <a:pt x="6020097" y="4252763"/>
                </a:lnTo>
                <a:lnTo>
                  <a:pt x="6049863" y="4267646"/>
                </a:lnTo>
                <a:cubicBezTo>
                  <a:pt x="6049863" y="4272607"/>
                  <a:pt x="6048622" y="4273848"/>
                  <a:pt x="6046142" y="4271367"/>
                </a:cubicBezTo>
                <a:cubicBezTo>
                  <a:pt x="6043662" y="4268886"/>
                  <a:pt x="6042422" y="4270127"/>
                  <a:pt x="6042422" y="4275088"/>
                </a:cubicBezTo>
                <a:cubicBezTo>
                  <a:pt x="6042422" y="4275088"/>
                  <a:pt x="6041181" y="4275088"/>
                  <a:pt x="6038701" y="4275088"/>
                </a:cubicBezTo>
                <a:cubicBezTo>
                  <a:pt x="6036221" y="4275088"/>
                  <a:pt x="6034980" y="4272607"/>
                  <a:pt x="6034980" y="4267646"/>
                </a:cubicBezTo>
                <a:lnTo>
                  <a:pt x="6027539" y="4260205"/>
                </a:lnTo>
                <a:cubicBezTo>
                  <a:pt x="6022577" y="4265166"/>
                  <a:pt x="6020097" y="4267646"/>
                  <a:pt x="6020097" y="4267646"/>
                </a:cubicBezTo>
                <a:lnTo>
                  <a:pt x="6005215" y="4267646"/>
                </a:lnTo>
                <a:lnTo>
                  <a:pt x="5997773" y="4267646"/>
                </a:lnTo>
                <a:lnTo>
                  <a:pt x="5990332" y="4289970"/>
                </a:lnTo>
                <a:cubicBezTo>
                  <a:pt x="5985370" y="4294931"/>
                  <a:pt x="5982890" y="4294931"/>
                  <a:pt x="5982890" y="4289970"/>
                </a:cubicBezTo>
                <a:lnTo>
                  <a:pt x="5945683" y="4282529"/>
                </a:lnTo>
                <a:lnTo>
                  <a:pt x="5945683" y="4289970"/>
                </a:lnTo>
                <a:cubicBezTo>
                  <a:pt x="5950645" y="4289970"/>
                  <a:pt x="5953125" y="4291211"/>
                  <a:pt x="5953125" y="4293691"/>
                </a:cubicBezTo>
                <a:cubicBezTo>
                  <a:pt x="5953125" y="4296172"/>
                  <a:pt x="5950645" y="4297412"/>
                  <a:pt x="5945683" y="4297412"/>
                </a:cubicBezTo>
                <a:cubicBezTo>
                  <a:pt x="5940722" y="4297412"/>
                  <a:pt x="5938242" y="4297412"/>
                  <a:pt x="5938242" y="4297412"/>
                </a:cubicBezTo>
                <a:cubicBezTo>
                  <a:pt x="5938242" y="4292451"/>
                  <a:pt x="5938242" y="4289970"/>
                  <a:pt x="5938242" y="4289970"/>
                </a:cubicBezTo>
                <a:cubicBezTo>
                  <a:pt x="5933281" y="4289970"/>
                  <a:pt x="5930801" y="4289970"/>
                  <a:pt x="5930801" y="4289970"/>
                </a:cubicBezTo>
                <a:lnTo>
                  <a:pt x="5923359" y="4289970"/>
                </a:lnTo>
                <a:cubicBezTo>
                  <a:pt x="5923359" y="4289970"/>
                  <a:pt x="5922118" y="4289970"/>
                  <a:pt x="5919638" y="4289970"/>
                </a:cubicBezTo>
                <a:cubicBezTo>
                  <a:pt x="5917158" y="4289970"/>
                  <a:pt x="5915918" y="4288730"/>
                  <a:pt x="5915918" y="4286250"/>
                </a:cubicBezTo>
                <a:cubicBezTo>
                  <a:pt x="5915918" y="4283769"/>
                  <a:pt x="5913438" y="4285010"/>
                  <a:pt x="5908476" y="4289970"/>
                </a:cubicBezTo>
                <a:cubicBezTo>
                  <a:pt x="5908476" y="4289970"/>
                  <a:pt x="5905996" y="4288730"/>
                  <a:pt x="5901035" y="4286250"/>
                </a:cubicBezTo>
                <a:cubicBezTo>
                  <a:pt x="5896074" y="4283769"/>
                  <a:pt x="5892353" y="4283769"/>
                  <a:pt x="5889873" y="4286250"/>
                </a:cubicBezTo>
                <a:cubicBezTo>
                  <a:pt x="5887393" y="4288730"/>
                  <a:pt x="5886152" y="4287490"/>
                  <a:pt x="5886152" y="4282529"/>
                </a:cubicBezTo>
                <a:cubicBezTo>
                  <a:pt x="5881191" y="4282529"/>
                  <a:pt x="5873749" y="4282529"/>
                  <a:pt x="5863828" y="4282529"/>
                </a:cubicBezTo>
                <a:cubicBezTo>
                  <a:pt x="5853906" y="4282529"/>
                  <a:pt x="5848945" y="4282529"/>
                  <a:pt x="5848945" y="4282529"/>
                </a:cubicBezTo>
                <a:lnTo>
                  <a:pt x="5834062" y="4282529"/>
                </a:lnTo>
                <a:lnTo>
                  <a:pt x="5826621" y="4275088"/>
                </a:lnTo>
                <a:cubicBezTo>
                  <a:pt x="5821660" y="4280048"/>
                  <a:pt x="5816699" y="4280048"/>
                  <a:pt x="5811738" y="4275088"/>
                </a:cubicBezTo>
                <a:cubicBezTo>
                  <a:pt x="5806777" y="4275088"/>
                  <a:pt x="5801817" y="4275088"/>
                  <a:pt x="5796855" y="4275088"/>
                </a:cubicBezTo>
                <a:lnTo>
                  <a:pt x="5789414" y="4267646"/>
                </a:lnTo>
                <a:cubicBezTo>
                  <a:pt x="5789414" y="4272607"/>
                  <a:pt x="5786934" y="4275088"/>
                  <a:pt x="5781972" y="4275088"/>
                </a:cubicBezTo>
                <a:cubicBezTo>
                  <a:pt x="5777011" y="4275088"/>
                  <a:pt x="5773290" y="4275088"/>
                  <a:pt x="5770810" y="4275088"/>
                </a:cubicBezTo>
                <a:cubicBezTo>
                  <a:pt x="5768330" y="4275088"/>
                  <a:pt x="5767090" y="4277568"/>
                  <a:pt x="5767090" y="4282529"/>
                </a:cubicBezTo>
                <a:cubicBezTo>
                  <a:pt x="5767090" y="4282529"/>
                  <a:pt x="5764609" y="4281289"/>
                  <a:pt x="5759648" y="4278808"/>
                </a:cubicBezTo>
                <a:cubicBezTo>
                  <a:pt x="5754687" y="4276328"/>
                  <a:pt x="5749727" y="4277568"/>
                  <a:pt x="5744765" y="4282529"/>
                </a:cubicBezTo>
                <a:lnTo>
                  <a:pt x="5767090" y="4282529"/>
                </a:lnTo>
                <a:lnTo>
                  <a:pt x="5781972" y="4312295"/>
                </a:lnTo>
                <a:cubicBezTo>
                  <a:pt x="5781972" y="4312295"/>
                  <a:pt x="5779492" y="4311055"/>
                  <a:pt x="5774531" y="4308574"/>
                </a:cubicBezTo>
                <a:cubicBezTo>
                  <a:pt x="5769570" y="4306093"/>
                  <a:pt x="5764609" y="4304853"/>
                  <a:pt x="5759648" y="4304853"/>
                </a:cubicBezTo>
                <a:lnTo>
                  <a:pt x="5744765" y="4297412"/>
                </a:lnTo>
                <a:lnTo>
                  <a:pt x="5729883" y="4289970"/>
                </a:lnTo>
                <a:cubicBezTo>
                  <a:pt x="5719961" y="4285010"/>
                  <a:pt x="5712520" y="4285010"/>
                  <a:pt x="5707558" y="4289970"/>
                </a:cubicBezTo>
                <a:lnTo>
                  <a:pt x="5692676" y="4282529"/>
                </a:lnTo>
                <a:cubicBezTo>
                  <a:pt x="5667871" y="4272607"/>
                  <a:pt x="5655468" y="4272607"/>
                  <a:pt x="5655468" y="4282529"/>
                </a:cubicBezTo>
                <a:cubicBezTo>
                  <a:pt x="5655468" y="4287490"/>
                  <a:pt x="5655468" y="4289970"/>
                  <a:pt x="5655468" y="4289970"/>
                </a:cubicBezTo>
                <a:cubicBezTo>
                  <a:pt x="5660430" y="4299893"/>
                  <a:pt x="5662910" y="4309814"/>
                  <a:pt x="5662910" y="4319736"/>
                </a:cubicBezTo>
                <a:cubicBezTo>
                  <a:pt x="5657949" y="4324697"/>
                  <a:pt x="5655468" y="4328418"/>
                  <a:pt x="5655468" y="4330898"/>
                </a:cubicBezTo>
                <a:cubicBezTo>
                  <a:pt x="5655468" y="4333379"/>
                  <a:pt x="5657949" y="4334619"/>
                  <a:pt x="5662910" y="4334619"/>
                </a:cubicBezTo>
                <a:cubicBezTo>
                  <a:pt x="5667871" y="4339580"/>
                  <a:pt x="5669111" y="4342060"/>
                  <a:pt x="5666631" y="4342060"/>
                </a:cubicBezTo>
                <a:cubicBezTo>
                  <a:pt x="5664151" y="4342060"/>
                  <a:pt x="5659189" y="4342060"/>
                  <a:pt x="5651748" y="4342060"/>
                </a:cubicBezTo>
                <a:cubicBezTo>
                  <a:pt x="5644306" y="4342060"/>
                  <a:pt x="5638106" y="4339580"/>
                  <a:pt x="5633144" y="4334619"/>
                </a:cubicBezTo>
                <a:cubicBezTo>
                  <a:pt x="5628183" y="4329658"/>
                  <a:pt x="5624462" y="4328418"/>
                  <a:pt x="5621982" y="4330898"/>
                </a:cubicBezTo>
                <a:cubicBezTo>
                  <a:pt x="5619502" y="4333379"/>
                  <a:pt x="5614541" y="4333379"/>
                  <a:pt x="5607099" y="4330898"/>
                </a:cubicBezTo>
                <a:cubicBezTo>
                  <a:pt x="5599658" y="4328418"/>
                  <a:pt x="5595937" y="4327178"/>
                  <a:pt x="5595937" y="4327178"/>
                </a:cubicBezTo>
                <a:lnTo>
                  <a:pt x="5603379" y="4327178"/>
                </a:lnTo>
                <a:cubicBezTo>
                  <a:pt x="5608340" y="4332138"/>
                  <a:pt x="5610820" y="4330898"/>
                  <a:pt x="5610820" y="4323457"/>
                </a:cubicBezTo>
                <a:cubicBezTo>
                  <a:pt x="5610820" y="4316015"/>
                  <a:pt x="5610820" y="4309814"/>
                  <a:pt x="5610820" y="4304853"/>
                </a:cubicBezTo>
                <a:cubicBezTo>
                  <a:pt x="5610820" y="4299893"/>
                  <a:pt x="5610820" y="4297412"/>
                  <a:pt x="5610820" y="4297412"/>
                </a:cubicBezTo>
                <a:lnTo>
                  <a:pt x="5640586" y="4312295"/>
                </a:lnTo>
                <a:cubicBezTo>
                  <a:pt x="5640586" y="4317255"/>
                  <a:pt x="5643066" y="4319736"/>
                  <a:pt x="5648027" y="4319736"/>
                </a:cubicBezTo>
                <a:cubicBezTo>
                  <a:pt x="5652988" y="4319736"/>
                  <a:pt x="5655468" y="4317255"/>
                  <a:pt x="5655468" y="4312295"/>
                </a:cubicBezTo>
                <a:cubicBezTo>
                  <a:pt x="5655468" y="4307334"/>
                  <a:pt x="5652988" y="4304853"/>
                  <a:pt x="5648027" y="4304853"/>
                </a:cubicBezTo>
                <a:cubicBezTo>
                  <a:pt x="5643066" y="4304853"/>
                  <a:pt x="5643066" y="4303613"/>
                  <a:pt x="5648027" y="4301133"/>
                </a:cubicBezTo>
                <a:cubicBezTo>
                  <a:pt x="5652988" y="4298652"/>
                  <a:pt x="5652988" y="4294931"/>
                  <a:pt x="5648027" y="4289970"/>
                </a:cubicBezTo>
                <a:lnTo>
                  <a:pt x="5640586" y="4275088"/>
                </a:lnTo>
                <a:lnTo>
                  <a:pt x="5633144" y="4275088"/>
                </a:lnTo>
                <a:lnTo>
                  <a:pt x="5633144" y="4267646"/>
                </a:lnTo>
                <a:cubicBezTo>
                  <a:pt x="5628183" y="4267646"/>
                  <a:pt x="5625703" y="4268886"/>
                  <a:pt x="5625703" y="4271367"/>
                </a:cubicBezTo>
                <a:cubicBezTo>
                  <a:pt x="5625703" y="4273848"/>
                  <a:pt x="5625703" y="4275088"/>
                  <a:pt x="5625703" y="4275088"/>
                </a:cubicBezTo>
                <a:cubicBezTo>
                  <a:pt x="5625703" y="4275088"/>
                  <a:pt x="5623223" y="4275088"/>
                  <a:pt x="5618261" y="4275088"/>
                </a:cubicBezTo>
                <a:cubicBezTo>
                  <a:pt x="5613300" y="4270127"/>
                  <a:pt x="5610820" y="4267646"/>
                  <a:pt x="5610820" y="4267646"/>
                </a:cubicBezTo>
                <a:lnTo>
                  <a:pt x="5603379" y="4267646"/>
                </a:lnTo>
                <a:lnTo>
                  <a:pt x="5595937" y="4260205"/>
                </a:lnTo>
                <a:cubicBezTo>
                  <a:pt x="5595937" y="4260205"/>
                  <a:pt x="5593457" y="4260205"/>
                  <a:pt x="5588496" y="4260205"/>
                </a:cubicBezTo>
                <a:lnTo>
                  <a:pt x="5581054" y="4260205"/>
                </a:lnTo>
                <a:cubicBezTo>
                  <a:pt x="5581054" y="4265166"/>
                  <a:pt x="5578574" y="4267646"/>
                  <a:pt x="5573613" y="4267646"/>
                </a:cubicBezTo>
                <a:cubicBezTo>
                  <a:pt x="5568652" y="4267646"/>
                  <a:pt x="5566172" y="4265166"/>
                  <a:pt x="5566172" y="4260205"/>
                </a:cubicBezTo>
                <a:cubicBezTo>
                  <a:pt x="5566172" y="4260205"/>
                  <a:pt x="5563692" y="4260205"/>
                  <a:pt x="5558730" y="4260205"/>
                </a:cubicBezTo>
                <a:cubicBezTo>
                  <a:pt x="5563692" y="4265166"/>
                  <a:pt x="5566172" y="4268886"/>
                  <a:pt x="5566172" y="4271367"/>
                </a:cubicBezTo>
                <a:cubicBezTo>
                  <a:pt x="5566172" y="4273848"/>
                  <a:pt x="5563692" y="4272607"/>
                  <a:pt x="5558730" y="4267646"/>
                </a:cubicBezTo>
                <a:cubicBezTo>
                  <a:pt x="5553769" y="4267646"/>
                  <a:pt x="5551289" y="4268886"/>
                  <a:pt x="5551289" y="4271367"/>
                </a:cubicBezTo>
                <a:cubicBezTo>
                  <a:pt x="5551289" y="4273848"/>
                  <a:pt x="5551289" y="4275088"/>
                  <a:pt x="5551289" y="4275088"/>
                </a:cubicBezTo>
                <a:lnTo>
                  <a:pt x="5543847" y="4282529"/>
                </a:lnTo>
                <a:lnTo>
                  <a:pt x="5543847" y="4278808"/>
                </a:lnTo>
                <a:cubicBezTo>
                  <a:pt x="5543847" y="4276328"/>
                  <a:pt x="5543847" y="4272607"/>
                  <a:pt x="5543847" y="4267646"/>
                </a:cubicBezTo>
                <a:lnTo>
                  <a:pt x="5551289" y="4260205"/>
                </a:lnTo>
                <a:cubicBezTo>
                  <a:pt x="5546327" y="4255244"/>
                  <a:pt x="5543847" y="4252763"/>
                  <a:pt x="5543847" y="4252763"/>
                </a:cubicBezTo>
                <a:lnTo>
                  <a:pt x="5536406" y="4260205"/>
                </a:lnTo>
                <a:cubicBezTo>
                  <a:pt x="5536406" y="4265166"/>
                  <a:pt x="5538886" y="4267646"/>
                  <a:pt x="5543847" y="4267646"/>
                </a:cubicBezTo>
                <a:lnTo>
                  <a:pt x="5536406" y="4275088"/>
                </a:lnTo>
                <a:cubicBezTo>
                  <a:pt x="5536406" y="4275088"/>
                  <a:pt x="5536406" y="4276328"/>
                  <a:pt x="5536406" y="4278808"/>
                </a:cubicBezTo>
                <a:lnTo>
                  <a:pt x="5543847" y="4282529"/>
                </a:lnTo>
                <a:lnTo>
                  <a:pt x="5536406" y="4289970"/>
                </a:lnTo>
                <a:cubicBezTo>
                  <a:pt x="5531445" y="4294931"/>
                  <a:pt x="5531445" y="4299893"/>
                  <a:pt x="5536406" y="4304853"/>
                </a:cubicBezTo>
                <a:lnTo>
                  <a:pt x="5543847" y="4319736"/>
                </a:lnTo>
                <a:lnTo>
                  <a:pt x="5566172" y="4327178"/>
                </a:lnTo>
                <a:lnTo>
                  <a:pt x="5558730" y="4327178"/>
                </a:lnTo>
                <a:cubicBezTo>
                  <a:pt x="5553769" y="4322217"/>
                  <a:pt x="5551289" y="4322217"/>
                  <a:pt x="5551289" y="4327178"/>
                </a:cubicBezTo>
                <a:cubicBezTo>
                  <a:pt x="5546327" y="4327178"/>
                  <a:pt x="5541367" y="4327178"/>
                  <a:pt x="5536406" y="4327178"/>
                </a:cubicBezTo>
                <a:cubicBezTo>
                  <a:pt x="5536406" y="4322217"/>
                  <a:pt x="5535165" y="4319736"/>
                  <a:pt x="5532685" y="4319736"/>
                </a:cubicBezTo>
                <a:cubicBezTo>
                  <a:pt x="5530205" y="4319736"/>
                  <a:pt x="5528965" y="4322217"/>
                  <a:pt x="5528965" y="4327178"/>
                </a:cubicBezTo>
                <a:cubicBezTo>
                  <a:pt x="5524003" y="4332138"/>
                  <a:pt x="5521523" y="4332138"/>
                  <a:pt x="5521523" y="4327178"/>
                </a:cubicBezTo>
                <a:cubicBezTo>
                  <a:pt x="5516562" y="4322217"/>
                  <a:pt x="5512841" y="4320976"/>
                  <a:pt x="5510361" y="4323457"/>
                </a:cubicBezTo>
                <a:cubicBezTo>
                  <a:pt x="5507881" y="4325937"/>
                  <a:pt x="5504160" y="4329658"/>
                  <a:pt x="5499199" y="4334619"/>
                </a:cubicBezTo>
                <a:lnTo>
                  <a:pt x="5491758" y="4334619"/>
                </a:lnTo>
                <a:lnTo>
                  <a:pt x="5491758" y="4342060"/>
                </a:lnTo>
                <a:lnTo>
                  <a:pt x="5491758" y="4349502"/>
                </a:lnTo>
                <a:cubicBezTo>
                  <a:pt x="5491758" y="4344541"/>
                  <a:pt x="5489277" y="4344541"/>
                  <a:pt x="5484316" y="4349502"/>
                </a:cubicBezTo>
                <a:cubicBezTo>
                  <a:pt x="5489277" y="4349502"/>
                  <a:pt x="5491758" y="4351982"/>
                  <a:pt x="5491758" y="4356943"/>
                </a:cubicBezTo>
                <a:lnTo>
                  <a:pt x="5506640" y="4349502"/>
                </a:lnTo>
                <a:cubicBezTo>
                  <a:pt x="5506640" y="4349502"/>
                  <a:pt x="5509120" y="4349502"/>
                  <a:pt x="5514082" y="4349502"/>
                </a:cubicBezTo>
                <a:cubicBezTo>
                  <a:pt x="5533926" y="4364385"/>
                  <a:pt x="5543847" y="4369345"/>
                  <a:pt x="5543847" y="4364385"/>
                </a:cubicBezTo>
                <a:lnTo>
                  <a:pt x="5551289" y="4364385"/>
                </a:lnTo>
                <a:cubicBezTo>
                  <a:pt x="5551289" y="4369345"/>
                  <a:pt x="5550048" y="4373066"/>
                  <a:pt x="5547568" y="4375547"/>
                </a:cubicBezTo>
                <a:cubicBezTo>
                  <a:pt x="5545088" y="4378027"/>
                  <a:pt x="5543847" y="4379267"/>
                  <a:pt x="5543847" y="4379267"/>
                </a:cubicBezTo>
                <a:cubicBezTo>
                  <a:pt x="5538886" y="4384228"/>
                  <a:pt x="5537647" y="4387949"/>
                  <a:pt x="5540127" y="4390429"/>
                </a:cubicBezTo>
                <a:cubicBezTo>
                  <a:pt x="5542607" y="4392910"/>
                  <a:pt x="5546327" y="4390429"/>
                  <a:pt x="5551289" y="4382988"/>
                </a:cubicBezTo>
                <a:cubicBezTo>
                  <a:pt x="5556250" y="4375547"/>
                  <a:pt x="5558730" y="4369345"/>
                  <a:pt x="5558730" y="4364385"/>
                </a:cubicBezTo>
                <a:lnTo>
                  <a:pt x="5566172" y="4364385"/>
                </a:lnTo>
                <a:lnTo>
                  <a:pt x="5566172" y="4379267"/>
                </a:lnTo>
                <a:cubicBezTo>
                  <a:pt x="5561210" y="4384228"/>
                  <a:pt x="5558730" y="4389189"/>
                  <a:pt x="5558730" y="4394150"/>
                </a:cubicBezTo>
                <a:cubicBezTo>
                  <a:pt x="5558730" y="4399111"/>
                  <a:pt x="5561210" y="4402832"/>
                  <a:pt x="5566172" y="4405312"/>
                </a:cubicBezTo>
                <a:cubicBezTo>
                  <a:pt x="5571133" y="4407793"/>
                  <a:pt x="5573613" y="4406552"/>
                  <a:pt x="5573613" y="4401592"/>
                </a:cubicBezTo>
                <a:lnTo>
                  <a:pt x="5573613" y="4394150"/>
                </a:lnTo>
                <a:cubicBezTo>
                  <a:pt x="5578574" y="4394150"/>
                  <a:pt x="5578574" y="4391670"/>
                  <a:pt x="5573613" y="4386709"/>
                </a:cubicBezTo>
                <a:lnTo>
                  <a:pt x="5581054" y="4379267"/>
                </a:lnTo>
                <a:lnTo>
                  <a:pt x="5595937" y="4386709"/>
                </a:lnTo>
                <a:cubicBezTo>
                  <a:pt x="5595937" y="4386709"/>
                  <a:pt x="5593457" y="4384228"/>
                  <a:pt x="5588496" y="4379267"/>
                </a:cubicBezTo>
                <a:cubicBezTo>
                  <a:pt x="5583535" y="4374307"/>
                  <a:pt x="5582295" y="4369345"/>
                  <a:pt x="5584775" y="4364385"/>
                </a:cubicBezTo>
                <a:cubicBezTo>
                  <a:pt x="5587255" y="4359424"/>
                  <a:pt x="5590976" y="4359424"/>
                  <a:pt x="5595937" y="4364385"/>
                </a:cubicBezTo>
                <a:lnTo>
                  <a:pt x="5603379" y="4371826"/>
                </a:lnTo>
                <a:cubicBezTo>
                  <a:pt x="5603379" y="4366865"/>
                  <a:pt x="5605859" y="4363144"/>
                  <a:pt x="5610820" y="4360664"/>
                </a:cubicBezTo>
                <a:cubicBezTo>
                  <a:pt x="5615781" y="4358183"/>
                  <a:pt x="5618261" y="4354462"/>
                  <a:pt x="5618261" y="4349502"/>
                </a:cubicBezTo>
                <a:cubicBezTo>
                  <a:pt x="5613300" y="4349502"/>
                  <a:pt x="5610820" y="4348262"/>
                  <a:pt x="5610820" y="4345781"/>
                </a:cubicBezTo>
                <a:cubicBezTo>
                  <a:pt x="5610820" y="4343300"/>
                  <a:pt x="5613300" y="4342060"/>
                  <a:pt x="5618261" y="4342060"/>
                </a:cubicBezTo>
                <a:cubicBezTo>
                  <a:pt x="5618261" y="4347021"/>
                  <a:pt x="5620742" y="4351982"/>
                  <a:pt x="5625703" y="4356943"/>
                </a:cubicBezTo>
                <a:cubicBezTo>
                  <a:pt x="5630664" y="4361904"/>
                  <a:pt x="5633144" y="4364385"/>
                  <a:pt x="5633144" y="4364385"/>
                </a:cubicBezTo>
                <a:cubicBezTo>
                  <a:pt x="5633144" y="4364385"/>
                  <a:pt x="5633144" y="4361904"/>
                  <a:pt x="5633144" y="4356943"/>
                </a:cubicBezTo>
                <a:cubicBezTo>
                  <a:pt x="5638106" y="4347021"/>
                  <a:pt x="5643066" y="4347021"/>
                  <a:pt x="5648027" y="4356943"/>
                </a:cubicBezTo>
                <a:lnTo>
                  <a:pt x="5640586" y="4356943"/>
                </a:lnTo>
                <a:lnTo>
                  <a:pt x="5640586" y="4364385"/>
                </a:lnTo>
                <a:cubicBezTo>
                  <a:pt x="5645547" y="4364385"/>
                  <a:pt x="5648027" y="4365625"/>
                  <a:pt x="5648027" y="4368105"/>
                </a:cubicBezTo>
                <a:cubicBezTo>
                  <a:pt x="5648027" y="4370586"/>
                  <a:pt x="5645547" y="4371826"/>
                  <a:pt x="5640586" y="4371826"/>
                </a:cubicBezTo>
                <a:cubicBezTo>
                  <a:pt x="5640586" y="4376787"/>
                  <a:pt x="5635624" y="4374307"/>
                  <a:pt x="5625703" y="4364385"/>
                </a:cubicBezTo>
                <a:cubicBezTo>
                  <a:pt x="5620742" y="4359424"/>
                  <a:pt x="5618261" y="4356943"/>
                  <a:pt x="5618261" y="4356943"/>
                </a:cubicBezTo>
                <a:cubicBezTo>
                  <a:pt x="5618261" y="4356943"/>
                  <a:pt x="5615781" y="4359424"/>
                  <a:pt x="5610820" y="4364385"/>
                </a:cubicBezTo>
                <a:cubicBezTo>
                  <a:pt x="5605859" y="4369345"/>
                  <a:pt x="5604619" y="4373066"/>
                  <a:pt x="5607099" y="4375547"/>
                </a:cubicBezTo>
                <a:cubicBezTo>
                  <a:pt x="5609579" y="4378027"/>
                  <a:pt x="5609579" y="4381748"/>
                  <a:pt x="5607099" y="4386709"/>
                </a:cubicBezTo>
                <a:cubicBezTo>
                  <a:pt x="5604619" y="4391670"/>
                  <a:pt x="5600899" y="4394150"/>
                  <a:pt x="5595937" y="4394150"/>
                </a:cubicBezTo>
                <a:cubicBezTo>
                  <a:pt x="5595937" y="4394150"/>
                  <a:pt x="5593457" y="4394150"/>
                  <a:pt x="5588496" y="4394150"/>
                </a:cubicBezTo>
                <a:lnTo>
                  <a:pt x="5588496" y="4401592"/>
                </a:lnTo>
                <a:cubicBezTo>
                  <a:pt x="5588496" y="4396631"/>
                  <a:pt x="5589736" y="4396631"/>
                  <a:pt x="5592217" y="4401592"/>
                </a:cubicBezTo>
                <a:cubicBezTo>
                  <a:pt x="5594697" y="4406552"/>
                  <a:pt x="5605859" y="4409033"/>
                  <a:pt x="5625703" y="4409033"/>
                </a:cubicBezTo>
                <a:lnTo>
                  <a:pt x="5655468" y="4409033"/>
                </a:lnTo>
                <a:lnTo>
                  <a:pt x="5655468" y="4401592"/>
                </a:lnTo>
                <a:cubicBezTo>
                  <a:pt x="5655468" y="4396631"/>
                  <a:pt x="5652988" y="4394150"/>
                  <a:pt x="5648027" y="4394150"/>
                </a:cubicBezTo>
                <a:lnTo>
                  <a:pt x="5640586" y="4386709"/>
                </a:lnTo>
                <a:lnTo>
                  <a:pt x="5640586" y="4394150"/>
                </a:lnTo>
                <a:cubicBezTo>
                  <a:pt x="5640586" y="4399111"/>
                  <a:pt x="5640586" y="4401592"/>
                  <a:pt x="5640586" y="4401592"/>
                </a:cubicBezTo>
                <a:cubicBezTo>
                  <a:pt x="5640586" y="4401592"/>
                  <a:pt x="5638106" y="4401592"/>
                  <a:pt x="5633144" y="4401592"/>
                </a:cubicBezTo>
                <a:lnTo>
                  <a:pt x="5618261" y="4401592"/>
                </a:lnTo>
                <a:cubicBezTo>
                  <a:pt x="5618261" y="4401592"/>
                  <a:pt x="5618261" y="4396631"/>
                  <a:pt x="5618261" y="4386709"/>
                </a:cubicBezTo>
                <a:lnTo>
                  <a:pt x="5633144" y="4379267"/>
                </a:lnTo>
                <a:cubicBezTo>
                  <a:pt x="5638106" y="4384228"/>
                  <a:pt x="5643066" y="4385469"/>
                  <a:pt x="5648027" y="4382988"/>
                </a:cubicBezTo>
                <a:cubicBezTo>
                  <a:pt x="5652988" y="4380507"/>
                  <a:pt x="5652988" y="4376787"/>
                  <a:pt x="5648027" y="4371826"/>
                </a:cubicBezTo>
                <a:lnTo>
                  <a:pt x="5655468" y="4379267"/>
                </a:lnTo>
                <a:lnTo>
                  <a:pt x="5662910" y="4401592"/>
                </a:lnTo>
                <a:cubicBezTo>
                  <a:pt x="5657949" y="4406552"/>
                  <a:pt x="5659189" y="4411514"/>
                  <a:pt x="5666631" y="4416474"/>
                </a:cubicBezTo>
                <a:cubicBezTo>
                  <a:pt x="5674072" y="4421435"/>
                  <a:pt x="5685234" y="4423916"/>
                  <a:pt x="5700117" y="4423916"/>
                </a:cubicBezTo>
                <a:cubicBezTo>
                  <a:pt x="5700117" y="4423916"/>
                  <a:pt x="5700117" y="4426396"/>
                  <a:pt x="5700117" y="4431357"/>
                </a:cubicBezTo>
                <a:cubicBezTo>
                  <a:pt x="5695156" y="4431357"/>
                  <a:pt x="5691435" y="4430117"/>
                  <a:pt x="5688955" y="4427636"/>
                </a:cubicBezTo>
                <a:cubicBezTo>
                  <a:pt x="5686475" y="4425156"/>
                  <a:pt x="5682754" y="4423916"/>
                  <a:pt x="5677793" y="4423916"/>
                </a:cubicBezTo>
                <a:cubicBezTo>
                  <a:pt x="5672831" y="4423916"/>
                  <a:pt x="5667871" y="4423916"/>
                  <a:pt x="5662910" y="4423916"/>
                </a:cubicBezTo>
                <a:lnTo>
                  <a:pt x="5670351" y="4431357"/>
                </a:lnTo>
                <a:cubicBezTo>
                  <a:pt x="5670351" y="4431357"/>
                  <a:pt x="5670351" y="4433838"/>
                  <a:pt x="5670351" y="4438799"/>
                </a:cubicBezTo>
                <a:cubicBezTo>
                  <a:pt x="5670351" y="4443759"/>
                  <a:pt x="5672831" y="4446240"/>
                  <a:pt x="5677793" y="4446240"/>
                </a:cubicBezTo>
                <a:cubicBezTo>
                  <a:pt x="5682754" y="4446240"/>
                  <a:pt x="5685234" y="4447480"/>
                  <a:pt x="5685234" y="4449961"/>
                </a:cubicBezTo>
                <a:cubicBezTo>
                  <a:pt x="5685234" y="4452441"/>
                  <a:pt x="5683993" y="4456162"/>
                  <a:pt x="5681513" y="4461123"/>
                </a:cubicBezTo>
                <a:cubicBezTo>
                  <a:pt x="5679033" y="4466084"/>
                  <a:pt x="5677793" y="4466084"/>
                  <a:pt x="5677793" y="4461123"/>
                </a:cubicBezTo>
                <a:cubicBezTo>
                  <a:pt x="5667871" y="4451201"/>
                  <a:pt x="5662910" y="4451201"/>
                  <a:pt x="5662910" y="4461123"/>
                </a:cubicBezTo>
                <a:lnTo>
                  <a:pt x="5662910" y="4468564"/>
                </a:lnTo>
                <a:lnTo>
                  <a:pt x="5662910" y="4476006"/>
                </a:lnTo>
                <a:cubicBezTo>
                  <a:pt x="5662910" y="4476006"/>
                  <a:pt x="5660430" y="4476006"/>
                  <a:pt x="5655468" y="4476006"/>
                </a:cubicBezTo>
                <a:lnTo>
                  <a:pt x="5655468" y="4461123"/>
                </a:lnTo>
                <a:lnTo>
                  <a:pt x="5648027" y="4461123"/>
                </a:lnTo>
                <a:cubicBezTo>
                  <a:pt x="5648027" y="4461123"/>
                  <a:pt x="5645547" y="4461123"/>
                  <a:pt x="5640586" y="4461123"/>
                </a:cubicBezTo>
                <a:cubicBezTo>
                  <a:pt x="5635624" y="4451201"/>
                  <a:pt x="5630664" y="4451201"/>
                  <a:pt x="5625703" y="4461123"/>
                </a:cubicBezTo>
                <a:lnTo>
                  <a:pt x="5618261" y="4453681"/>
                </a:lnTo>
                <a:cubicBezTo>
                  <a:pt x="5618261" y="4453681"/>
                  <a:pt x="5618261" y="4456162"/>
                  <a:pt x="5618261" y="4461123"/>
                </a:cubicBezTo>
                <a:lnTo>
                  <a:pt x="5625703" y="4468564"/>
                </a:lnTo>
                <a:cubicBezTo>
                  <a:pt x="5630664" y="4478486"/>
                  <a:pt x="5634385" y="4480966"/>
                  <a:pt x="5636865" y="4476006"/>
                </a:cubicBezTo>
                <a:cubicBezTo>
                  <a:pt x="5639345" y="4471045"/>
                  <a:pt x="5643066" y="4471045"/>
                  <a:pt x="5648027" y="4476006"/>
                </a:cubicBezTo>
                <a:cubicBezTo>
                  <a:pt x="5652988" y="4476006"/>
                  <a:pt x="5655468" y="4478486"/>
                  <a:pt x="5655468" y="4483447"/>
                </a:cubicBezTo>
                <a:lnTo>
                  <a:pt x="5662910" y="4483447"/>
                </a:lnTo>
                <a:cubicBezTo>
                  <a:pt x="5667871" y="4483447"/>
                  <a:pt x="5671592" y="4483447"/>
                  <a:pt x="5674072" y="4483447"/>
                </a:cubicBezTo>
                <a:cubicBezTo>
                  <a:pt x="5676552" y="4483447"/>
                  <a:pt x="5677793" y="4485928"/>
                  <a:pt x="5677793" y="4490888"/>
                </a:cubicBezTo>
                <a:lnTo>
                  <a:pt x="5715000" y="4490888"/>
                </a:lnTo>
                <a:cubicBezTo>
                  <a:pt x="5724921" y="4495849"/>
                  <a:pt x="5729883" y="4505771"/>
                  <a:pt x="5729883" y="4520654"/>
                </a:cubicBezTo>
                <a:lnTo>
                  <a:pt x="5737324" y="4520654"/>
                </a:lnTo>
                <a:cubicBezTo>
                  <a:pt x="5737324" y="4520654"/>
                  <a:pt x="5738565" y="4518173"/>
                  <a:pt x="5741045" y="4513213"/>
                </a:cubicBezTo>
                <a:cubicBezTo>
                  <a:pt x="5743525" y="4508252"/>
                  <a:pt x="5744765" y="4505771"/>
                  <a:pt x="5744765" y="4505771"/>
                </a:cubicBezTo>
                <a:lnTo>
                  <a:pt x="5759648" y="4498330"/>
                </a:lnTo>
                <a:cubicBezTo>
                  <a:pt x="5769570" y="4498330"/>
                  <a:pt x="5774531" y="4499570"/>
                  <a:pt x="5774531" y="4502051"/>
                </a:cubicBezTo>
                <a:cubicBezTo>
                  <a:pt x="5774531" y="4504531"/>
                  <a:pt x="5775772" y="4505771"/>
                  <a:pt x="5778252" y="4505771"/>
                </a:cubicBezTo>
                <a:cubicBezTo>
                  <a:pt x="5780732" y="4505771"/>
                  <a:pt x="5786934" y="4507011"/>
                  <a:pt x="5796855" y="4509492"/>
                </a:cubicBezTo>
                <a:cubicBezTo>
                  <a:pt x="5806777" y="4511973"/>
                  <a:pt x="5811738" y="4514453"/>
                  <a:pt x="5811738" y="4516933"/>
                </a:cubicBezTo>
                <a:cubicBezTo>
                  <a:pt x="5811738" y="4519414"/>
                  <a:pt x="5814218" y="4523135"/>
                  <a:pt x="5819179" y="4528095"/>
                </a:cubicBezTo>
                <a:lnTo>
                  <a:pt x="5826621" y="4535537"/>
                </a:lnTo>
                <a:lnTo>
                  <a:pt x="5826621" y="4542978"/>
                </a:lnTo>
                <a:cubicBezTo>
                  <a:pt x="5831582" y="4547939"/>
                  <a:pt x="5831582" y="4552900"/>
                  <a:pt x="5826621" y="4557861"/>
                </a:cubicBezTo>
                <a:lnTo>
                  <a:pt x="5819179" y="4557861"/>
                </a:lnTo>
                <a:cubicBezTo>
                  <a:pt x="5819179" y="4557861"/>
                  <a:pt x="5815459" y="4557861"/>
                  <a:pt x="5808017" y="4557861"/>
                </a:cubicBezTo>
                <a:cubicBezTo>
                  <a:pt x="5800576" y="4557861"/>
                  <a:pt x="5794375" y="4557861"/>
                  <a:pt x="5789414" y="4557861"/>
                </a:cubicBezTo>
                <a:cubicBezTo>
                  <a:pt x="5784452" y="4562822"/>
                  <a:pt x="5772051" y="4562822"/>
                  <a:pt x="5752207" y="4557861"/>
                </a:cubicBezTo>
                <a:lnTo>
                  <a:pt x="5744765" y="4557861"/>
                </a:lnTo>
                <a:lnTo>
                  <a:pt x="5722441" y="4557861"/>
                </a:lnTo>
                <a:cubicBezTo>
                  <a:pt x="5717480" y="4552900"/>
                  <a:pt x="5712520" y="4551660"/>
                  <a:pt x="5707558" y="4554140"/>
                </a:cubicBezTo>
                <a:cubicBezTo>
                  <a:pt x="5702597" y="4556621"/>
                  <a:pt x="5700117" y="4560342"/>
                  <a:pt x="5700117" y="4565303"/>
                </a:cubicBezTo>
                <a:lnTo>
                  <a:pt x="5700117" y="4572744"/>
                </a:lnTo>
                <a:cubicBezTo>
                  <a:pt x="5700117" y="4567783"/>
                  <a:pt x="5698876" y="4565303"/>
                  <a:pt x="5696396" y="4565303"/>
                </a:cubicBezTo>
                <a:cubicBezTo>
                  <a:pt x="5693916" y="4565303"/>
                  <a:pt x="5692676" y="4565303"/>
                  <a:pt x="5692676" y="4565303"/>
                </a:cubicBezTo>
                <a:lnTo>
                  <a:pt x="5662910" y="4550420"/>
                </a:lnTo>
                <a:cubicBezTo>
                  <a:pt x="5662910" y="4545459"/>
                  <a:pt x="5664151" y="4542978"/>
                  <a:pt x="5666631" y="4542978"/>
                </a:cubicBezTo>
                <a:cubicBezTo>
                  <a:pt x="5669111" y="4542978"/>
                  <a:pt x="5670351" y="4545459"/>
                  <a:pt x="5670351" y="4550420"/>
                </a:cubicBezTo>
                <a:lnTo>
                  <a:pt x="5700117" y="4550420"/>
                </a:lnTo>
                <a:lnTo>
                  <a:pt x="5692676" y="4513213"/>
                </a:lnTo>
                <a:lnTo>
                  <a:pt x="5685234" y="4520654"/>
                </a:lnTo>
                <a:lnTo>
                  <a:pt x="5670351" y="4528095"/>
                </a:lnTo>
                <a:lnTo>
                  <a:pt x="5662910" y="4528095"/>
                </a:lnTo>
                <a:lnTo>
                  <a:pt x="5655468" y="4528095"/>
                </a:lnTo>
                <a:cubicBezTo>
                  <a:pt x="5655468" y="4533056"/>
                  <a:pt x="5655468" y="4538018"/>
                  <a:pt x="5655468" y="4542978"/>
                </a:cubicBezTo>
                <a:lnTo>
                  <a:pt x="5655468" y="4557861"/>
                </a:lnTo>
                <a:cubicBezTo>
                  <a:pt x="5655468" y="4557861"/>
                  <a:pt x="5656709" y="4557861"/>
                  <a:pt x="5659189" y="4557861"/>
                </a:cubicBezTo>
                <a:cubicBezTo>
                  <a:pt x="5661669" y="4557861"/>
                  <a:pt x="5662910" y="4557861"/>
                  <a:pt x="5662910" y="4557861"/>
                </a:cubicBezTo>
                <a:cubicBezTo>
                  <a:pt x="5662910" y="4562822"/>
                  <a:pt x="5665390" y="4567783"/>
                  <a:pt x="5670351" y="4572744"/>
                </a:cubicBezTo>
                <a:cubicBezTo>
                  <a:pt x="5675313" y="4577705"/>
                  <a:pt x="5680273" y="4580185"/>
                  <a:pt x="5685234" y="4580185"/>
                </a:cubicBezTo>
                <a:cubicBezTo>
                  <a:pt x="5690195" y="4580185"/>
                  <a:pt x="5692676" y="4580185"/>
                  <a:pt x="5692676" y="4580185"/>
                </a:cubicBezTo>
                <a:cubicBezTo>
                  <a:pt x="5702597" y="4585146"/>
                  <a:pt x="5712520" y="4582666"/>
                  <a:pt x="5722441" y="4572744"/>
                </a:cubicBezTo>
                <a:cubicBezTo>
                  <a:pt x="5722441" y="4572744"/>
                  <a:pt x="5724921" y="4572744"/>
                  <a:pt x="5729883" y="4572744"/>
                </a:cubicBezTo>
                <a:cubicBezTo>
                  <a:pt x="5729883" y="4572744"/>
                  <a:pt x="5732363" y="4575225"/>
                  <a:pt x="5737324" y="4580185"/>
                </a:cubicBezTo>
                <a:cubicBezTo>
                  <a:pt x="5742285" y="4585146"/>
                  <a:pt x="5747245" y="4585146"/>
                  <a:pt x="5752207" y="4580185"/>
                </a:cubicBezTo>
                <a:lnTo>
                  <a:pt x="5759648" y="4580185"/>
                </a:lnTo>
                <a:lnTo>
                  <a:pt x="5781972" y="4595068"/>
                </a:lnTo>
                <a:cubicBezTo>
                  <a:pt x="5786934" y="4595068"/>
                  <a:pt x="5789414" y="4596308"/>
                  <a:pt x="5789414" y="4598789"/>
                </a:cubicBezTo>
                <a:cubicBezTo>
                  <a:pt x="5789414" y="4601269"/>
                  <a:pt x="5790654" y="4606230"/>
                  <a:pt x="5793135" y="4613672"/>
                </a:cubicBezTo>
                <a:cubicBezTo>
                  <a:pt x="5795615" y="4621113"/>
                  <a:pt x="5799335" y="4624834"/>
                  <a:pt x="5804297" y="4624834"/>
                </a:cubicBezTo>
                <a:lnTo>
                  <a:pt x="5819179" y="4624834"/>
                </a:lnTo>
                <a:lnTo>
                  <a:pt x="5819179" y="4632275"/>
                </a:lnTo>
                <a:cubicBezTo>
                  <a:pt x="5814218" y="4632275"/>
                  <a:pt x="5811738" y="4632275"/>
                  <a:pt x="5811738" y="4632275"/>
                </a:cubicBezTo>
                <a:lnTo>
                  <a:pt x="5811738" y="4639717"/>
                </a:lnTo>
                <a:lnTo>
                  <a:pt x="5826621" y="4639717"/>
                </a:lnTo>
                <a:cubicBezTo>
                  <a:pt x="5831582" y="4649639"/>
                  <a:pt x="5836542" y="4649639"/>
                  <a:pt x="5841504" y="4639717"/>
                </a:cubicBezTo>
                <a:cubicBezTo>
                  <a:pt x="5841504" y="4634756"/>
                  <a:pt x="5840263" y="4631035"/>
                  <a:pt x="5837783" y="4628554"/>
                </a:cubicBezTo>
                <a:cubicBezTo>
                  <a:pt x="5835303" y="4626074"/>
                  <a:pt x="5836542" y="4624834"/>
                  <a:pt x="5841504" y="4624834"/>
                </a:cubicBezTo>
                <a:lnTo>
                  <a:pt x="5841504" y="4617392"/>
                </a:lnTo>
                <a:cubicBezTo>
                  <a:pt x="5836542" y="4617392"/>
                  <a:pt x="5834062" y="4614912"/>
                  <a:pt x="5834062" y="4609951"/>
                </a:cubicBezTo>
                <a:cubicBezTo>
                  <a:pt x="5834062" y="4604990"/>
                  <a:pt x="5836542" y="4602510"/>
                  <a:pt x="5841504" y="4602510"/>
                </a:cubicBezTo>
                <a:cubicBezTo>
                  <a:pt x="5846465" y="4602510"/>
                  <a:pt x="5848945" y="4603750"/>
                  <a:pt x="5848945" y="4606230"/>
                </a:cubicBezTo>
                <a:cubicBezTo>
                  <a:pt x="5848945" y="4608711"/>
                  <a:pt x="5852666" y="4608711"/>
                  <a:pt x="5860107" y="4606230"/>
                </a:cubicBezTo>
                <a:cubicBezTo>
                  <a:pt x="5867549" y="4603750"/>
                  <a:pt x="5873749" y="4607470"/>
                  <a:pt x="5878711" y="4617392"/>
                </a:cubicBezTo>
                <a:cubicBezTo>
                  <a:pt x="5883672" y="4617392"/>
                  <a:pt x="5888632" y="4618632"/>
                  <a:pt x="5893593" y="4621113"/>
                </a:cubicBezTo>
                <a:cubicBezTo>
                  <a:pt x="5898555" y="4623594"/>
                  <a:pt x="5901035" y="4624834"/>
                  <a:pt x="5901035" y="4624834"/>
                </a:cubicBezTo>
                <a:cubicBezTo>
                  <a:pt x="5910956" y="4624834"/>
                  <a:pt x="5920879" y="4627314"/>
                  <a:pt x="5930801" y="4632275"/>
                </a:cubicBezTo>
                <a:cubicBezTo>
                  <a:pt x="5940722" y="4637236"/>
                  <a:pt x="5948163" y="4637236"/>
                  <a:pt x="5953125" y="4632275"/>
                </a:cubicBezTo>
                <a:lnTo>
                  <a:pt x="5968008" y="4639717"/>
                </a:lnTo>
                <a:cubicBezTo>
                  <a:pt x="5972969" y="4644677"/>
                  <a:pt x="5977929" y="4648398"/>
                  <a:pt x="5982890" y="4650879"/>
                </a:cubicBezTo>
                <a:cubicBezTo>
                  <a:pt x="5987852" y="4653359"/>
                  <a:pt x="5990332" y="4654599"/>
                  <a:pt x="5990332" y="4654599"/>
                </a:cubicBezTo>
                <a:lnTo>
                  <a:pt x="5997773" y="4662041"/>
                </a:lnTo>
                <a:cubicBezTo>
                  <a:pt x="6002734" y="4652119"/>
                  <a:pt x="6005215" y="4652119"/>
                  <a:pt x="6005215" y="4662041"/>
                </a:cubicBezTo>
                <a:lnTo>
                  <a:pt x="6005215" y="4669482"/>
                </a:lnTo>
                <a:cubicBezTo>
                  <a:pt x="6005215" y="4669482"/>
                  <a:pt x="6002734" y="4669482"/>
                  <a:pt x="5997773" y="4669482"/>
                </a:cubicBezTo>
                <a:cubicBezTo>
                  <a:pt x="5987852" y="4669482"/>
                  <a:pt x="5985370" y="4671963"/>
                  <a:pt x="5990332" y="4676924"/>
                </a:cubicBezTo>
                <a:lnTo>
                  <a:pt x="5982890" y="4684365"/>
                </a:lnTo>
                <a:cubicBezTo>
                  <a:pt x="5977929" y="4684365"/>
                  <a:pt x="5975449" y="4683125"/>
                  <a:pt x="5975449" y="4680644"/>
                </a:cubicBezTo>
                <a:cubicBezTo>
                  <a:pt x="5975449" y="4678164"/>
                  <a:pt x="5975449" y="4676924"/>
                  <a:pt x="5975449" y="4676924"/>
                </a:cubicBezTo>
                <a:lnTo>
                  <a:pt x="5971728" y="4671343"/>
                </a:lnTo>
                <a:lnTo>
                  <a:pt x="5960566" y="4676924"/>
                </a:lnTo>
                <a:lnTo>
                  <a:pt x="5975449" y="4691806"/>
                </a:lnTo>
                <a:lnTo>
                  <a:pt x="5982890" y="4699248"/>
                </a:lnTo>
                <a:cubicBezTo>
                  <a:pt x="5987852" y="4694287"/>
                  <a:pt x="5992812" y="4694287"/>
                  <a:pt x="5997773" y="4699248"/>
                </a:cubicBezTo>
                <a:cubicBezTo>
                  <a:pt x="5997773" y="4699248"/>
                  <a:pt x="5999014" y="4699248"/>
                  <a:pt x="6001494" y="4699248"/>
                </a:cubicBezTo>
                <a:cubicBezTo>
                  <a:pt x="6003974" y="4699248"/>
                  <a:pt x="6007695" y="4699248"/>
                  <a:pt x="6012656" y="4699248"/>
                </a:cubicBezTo>
                <a:cubicBezTo>
                  <a:pt x="6017617" y="4699248"/>
                  <a:pt x="6021338" y="4700488"/>
                  <a:pt x="6023818" y="4702969"/>
                </a:cubicBezTo>
                <a:cubicBezTo>
                  <a:pt x="6026298" y="4705449"/>
                  <a:pt x="6027539" y="4706689"/>
                  <a:pt x="6027539" y="4706689"/>
                </a:cubicBezTo>
                <a:lnTo>
                  <a:pt x="6027539" y="4714131"/>
                </a:lnTo>
                <a:lnTo>
                  <a:pt x="6034980" y="4714131"/>
                </a:lnTo>
                <a:lnTo>
                  <a:pt x="6034980" y="4721572"/>
                </a:lnTo>
                <a:lnTo>
                  <a:pt x="6012656" y="4721572"/>
                </a:lnTo>
                <a:cubicBezTo>
                  <a:pt x="6007695" y="4716611"/>
                  <a:pt x="6005215" y="4712891"/>
                  <a:pt x="6005215" y="4710410"/>
                </a:cubicBezTo>
                <a:cubicBezTo>
                  <a:pt x="6005215" y="4707929"/>
                  <a:pt x="6002734" y="4706689"/>
                  <a:pt x="5997773" y="4706689"/>
                </a:cubicBezTo>
                <a:cubicBezTo>
                  <a:pt x="5992812" y="4706689"/>
                  <a:pt x="5990332" y="4705449"/>
                  <a:pt x="5990332" y="4702969"/>
                </a:cubicBezTo>
                <a:cubicBezTo>
                  <a:pt x="5990332" y="4700488"/>
                  <a:pt x="5989091" y="4700488"/>
                  <a:pt x="5986611" y="4702969"/>
                </a:cubicBezTo>
                <a:cubicBezTo>
                  <a:pt x="5984131" y="4705449"/>
                  <a:pt x="5985370" y="4706689"/>
                  <a:pt x="5990332" y="4706689"/>
                </a:cubicBezTo>
                <a:lnTo>
                  <a:pt x="5975449" y="4706689"/>
                </a:lnTo>
                <a:lnTo>
                  <a:pt x="5960566" y="4691806"/>
                </a:lnTo>
                <a:lnTo>
                  <a:pt x="5960566" y="4699248"/>
                </a:lnTo>
                <a:cubicBezTo>
                  <a:pt x="5955605" y="4699248"/>
                  <a:pt x="5950645" y="4698008"/>
                  <a:pt x="5945683" y="4695527"/>
                </a:cubicBezTo>
                <a:cubicBezTo>
                  <a:pt x="5940722" y="4693046"/>
                  <a:pt x="5933281" y="4691806"/>
                  <a:pt x="5923359" y="4691806"/>
                </a:cubicBezTo>
                <a:cubicBezTo>
                  <a:pt x="5913438" y="4691806"/>
                  <a:pt x="5908476" y="4690566"/>
                  <a:pt x="5908476" y="4688086"/>
                </a:cubicBezTo>
                <a:cubicBezTo>
                  <a:pt x="5908476" y="4685605"/>
                  <a:pt x="5905996" y="4681884"/>
                  <a:pt x="5901035" y="4676924"/>
                </a:cubicBezTo>
                <a:lnTo>
                  <a:pt x="5893593" y="4676924"/>
                </a:lnTo>
                <a:lnTo>
                  <a:pt x="5878711" y="4676924"/>
                </a:lnTo>
                <a:cubicBezTo>
                  <a:pt x="5873749" y="4676924"/>
                  <a:pt x="5873749" y="4674443"/>
                  <a:pt x="5878711" y="4669482"/>
                </a:cubicBezTo>
                <a:lnTo>
                  <a:pt x="5856386" y="4669482"/>
                </a:lnTo>
                <a:lnTo>
                  <a:pt x="5848945" y="4669482"/>
                </a:lnTo>
                <a:cubicBezTo>
                  <a:pt x="5843984" y="4664521"/>
                  <a:pt x="5840263" y="4662041"/>
                  <a:pt x="5837783" y="4662041"/>
                </a:cubicBezTo>
                <a:cubicBezTo>
                  <a:pt x="5835303" y="4662041"/>
                  <a:pt x="5832822" y="4659560"/>
                  <a:pt x="5830342" y="4654599"/>
                </a:cubicBezTo>
                <a:cubicBezTo>
                  <a:pt x="5827861" y="4649639"/>
                  <a:pt x="5825380" y="4649639"/>
                  <a:pt x="5822900" y="4654599"/>
                </a:cubicBezTo>
                <a:cubicBezTo>
                  <a:pt x="5820420" y="4659560"/>
                  <a:pt x="5814218" y="4662041"/>
                  <a:pt x="5804297" y="4662041"/>
                </a:cubicBezTo>
                <a:cubicBezTo>
                  <a:pt x="5799335" y="4662041"/>
                  <a:pt x="5796855" y="4662041"/>
                  <a:pt x="5796855" y="4662041"/>
                </a:cubicBezTo>
                <a:cubicBezTo>
                  <a:pt x="5796855" y="4662041"/>
                  <a:pt x="5796855" y="4664521"/>
                  <a:pt x="5796855" y="4669482"/>
                </a:cubicBezTo>
                <a:cubicBezTo>
                  <a:pt x="5796855" y="4674443"/>
                  <a:pt x="5795615" y="4676924"/>
                  <a:pt x="5793135" y="4676924"/>
                </a:cubicBezTo>
                <a:cubicBezTo>
                  <a:pt x="5790654" y="4676924"/>
                  <a:pt x="5789414" y="4674443"/>
                  <a:pt x="5789414" y="4669482"/>
                </a:cubicBezTo>
                <a:cubicBezTo>
                  <a:pt x="5789414" y="4664521"/>
                  <a:pt x="5788173" y="4660801"/>
                  <a:pt x="5785693" y="4658320"/>
                </a:cubicBezTo>
                <a:cubicBezTo>
                  <a:pt x="5783213" y="4655839"/>
                  <a:pt x="5779492" y="4654599"/>
                  <a:pt x="5774531" y="4654599"/>
                </a:cubicBezTo>
                <a:cubicBezTo>
                  <a:pt x="5774531" y="4654599"/>
                  <a:pt x="5773290" y="4653359"/>
                  <a:pt x="5770810" y="4650879"/>
                </a:cubicBezTo>
                <a:cubicBezTo>
                  <a:pt x="5768330" y="4648398"/>
                  <a:pt x="5767090" y="4647158"/>
                  <a:pt x="5767090" y="4647158"/>
                </a:cubicBezTo>
                <a:cubicBezTo>
                  <a:pt x="5767090" y="4642197"/>
                  <a:pt x="5772051" y="4642197"/>
                  <a:pt x="5781972" y="4647158"/>
                </a:cubicBezTo>
                <a:cubicBezTo>
                  <a:pt x="5791894" y="4647158"/>
                  <a:pt x="5794375" y="4644677"/>
                  <a:pt x="5789414" y="4639717"/>
                </a:cubicBezTo>
                <a:lnTo>
                  <a:pt x="5781972" y="4639717"/>
                </a:lnTo>
                <a:cubicBezTo>
                  <a:pt x="5781972" y="4639717"/>
                  <a:pt x="5778252" y="4639717"/>
                  <a:pt x="5770810" y="4639717"/>
                </a:cubicBezTo>
                <a:cubicBezTo>
                  <a:pt x="5763369" y="4639717"/>
                  <a:pt x="5757168" y="4637236"/>
                  <a:pt x="5752207" y="4632275"/>
                </a:cubicBezTo>
                <a:lnTo>
                  <a:pt x="5752207" y="4639717"/>
                </a:lnTo>
                <a:cubicBezTo>
                  <a:pt x="5752207" y="4644677"/>
                  <a:pt x="5747245" y="4644677"/>
                  <a:pt x="5737324" y="4639717"/>
                </a:cubicBezTo>
                <a:cubicBezTo>
                  <a:pt x="5737324" y="4639717"/>
                  <a:pt x="5734844" y="4639717"/>
                  <a:pt x="5729883" y="4639717"/>
                </a:cubicBezTo>
                <a:cubicBezTo>
                  <a:pt x="5724921" y="4639717"/>
                  <a:pt x="5722441" y="4639717"/>
                  <a:pt x="5722441" y="4639717"/>
                </a:cubicBezTo>
                <a:cubicBezTo>
                  <a:pt x="5717480" y="4639717"/>
                  <a:pt x="5715000" y="4642197"/>
                  <a:pt x="5715000" y="4647158"/>
                </a:cubicBezTo>
                <a:lnTo>
                  <a:pt x="5707558" y="4647158"/>
                </a:lnTo>
                <a:cubicBezTo>
                  <a:pt x="5707558" y="4647158"/>
                  <a:pt x="5707558" y="4644677"/>
                  <a:pt x="5707558" y="4639717"/>
                </a:cubicBezTo>
                <a:lnTo>
                  <a:pt x="5692676" y="4639717"/>
                </a:lnTo>
                <a:lnTo>
                  <a:pt x="5685234" y="4639717"/>
                </a:lnTo>
                <a:cubicBezTo>
                  <a:pt x="5685234" y="4634756"/>
                  <a:pt x="5682754" y="4631035"/>
                  <a:pt x="5677793" y="4628554"/>
                </a:cubicBezTo>
                <a:cubicBezTo>
                  <a:pt x="5672831" y="4626074"/>
                  <a:pt x="5662910" y="4624834"/>
                  <a:pt x="5648027" y="4624834"/>
                </a:cubicBezTo>
                <a:cubicBezTo>
                  <a:pt x="5633144" y="4624834"/>
                  <a:pt x="5623223" y="4619873"/>
                  <a:pt x="5618261" y="4609951"/>
                </a:cubicBezTo>
                <a:lnTo>
                  <a:pt x="5610820" y="4602510"/>
                </a:lnTo>
                <a:cubicBezTo>
                  <a:pt x="5605859" y="4602510"/>
                  <a:pt x="5603379" y="4604990"/>
                  <a:pt x="5603379" y="4609951"/>
                </a:cubicBezTo>
                <a:cubicBezTo>
                  <a:pt x="5598417" y="4609951"/>
                  <a:pt x="5594697" y="4609951"/>
                  <a:pt x="5592217" y="4609951"/>
                </a:cubicBezTo>
                <a:cubicBezTo>
                  <a:pt x="5589736" y="4609951"/>
                  <a:pt x="5586016" y="4609951"/>
                  <a:pt x="5581054" y="4609951"/>
                </a:cubicBezTo>
                <a:lnTo>
                  <a:pt x="5573613" y="4617392"/>
                </a:lnTo>
                <a:cubicBezTo>
                  <a:pt x="5578574" y="4617392"/>
                  <a:pt x="5581054" y="4619873"/>
                  <a:pt x="5581054" y="4624834"/>
                </a:cubicBezTo>
                <a:lnTo>
                  <a:pt x="5573613" y="4624834"/>
                </a:lnTo>
                <a:cubicBezTo>
                  <a:pt x="5568652" y="4619873"/>
                  <a:pt x="5566172" y="4617392"/>
                  <a:pt x="5566172" y="4617392"/>
                </a:cubicBezTo>
                <a:cubicBezTo>
                  <a:pt x="5566172" y="4617392"/>
                  <a:pt x="5561210" y="4617392"/>
                  <a:pt x="5551289" y="4617392"/>
                </a:cubicBezTo>
                <a:cubicBezTo>
                  <a:pt x="5546327" y="4617392"/>
                  <a:pt x="5543847" y="4617392"/>
                  <a:pt x="5543847" y="4617392"/>
                </a:cubicBezTo>
                <a:cubicBezTo>
                  <a:pt x="5543847" y="4617392"/>
                  <a:pt x="5543847" y="4614912"/>
                  <a:pt x="5543847" y="4609951"/>
                </a:cubicBezTo>
                <a:cubicBezTo>
                  <a:pt x="5543847" y="4604990"/>
                  <a:pt x="5541367" y="4602510"/>
                  <a:pt x="5536406" y="4602510"/>
                </a:cubicBezTo>
                <a:cubicBezTo>
                  <a:pt x="5531445" y="4602510"/>
                  <a:pt x="5524003" y="4602510"/>
                  <a:pt x="5514082" y="4602510"/>
                </a:cubicBezTo>
                <a:lnTo>
                  <a:pt x="5499199" y="4602510"/>
                </a:lnTo>
                <a:cubicBezTo>
                  <a:pt x="5504160" y="4602510"/>
                  <a:pt x="5506640" y="4603750"/>
                  <a:pt x="5506640" y="4606230"/>
                </a:cubicBezTo>
                <a:cubicBezTo>
                  <a:pt x="5506640" y="4608711"/>
                  <a:pt x="5507881" y="4609951"/>
                  <a:pt x="5510361" y="4609951"/>
                </a:cubicBezTo>
                <a:cubicBezTo>
                  <a:pt x="5512841" y="4609951"/>
                  <a:pt x="5514082" y="4611191"/>
                  <a:pt x="5514082" y="4613672"/>
                </a:cubicBezTo>
                <a:cubicBezTo>
                  <a:pt x="5514082" y="4616152"/>
                  <a:pt x="5511602" y="4617392"/>
                  <a:pt x="5506640" y="4617392"/>
                </a:cubicBezTo>
                <a:lnTo>
                  <a:pt x="5499199" y="4609951"/>
                </a:lnTo>
                <a:cubicBezTo>
                  <a:pt x="5499199" y="4609951"/>
                  <a:pt x="5496719" y="4611191"/>
                  <a:pt x="5491758" y="4613672"/>
                </a:cubicBezTo>
                <a:cubicBezTo>
                  <a:pt x="5486796" y="4616152"/>
                  <a:pt x="5484316" y="4614912"/>
                  <a:pt x="5484316" y="4609951"/>
                </a:cubicBezTo>
                <a:lnTo>
                  <a:pt x="5469433" y="4595068"/>
                </a:lnTo>
                <a:lnTo>
                  <a:pt x="5447109" y="4602510"/>
                </a:lnTo>
                <a:cubicBezTo>
                  <a:pt x="5447109" y="4592587"/>
                  <a:pt x="5442148" y="4590107"/>
                  <a:pt x="5432226" y="4595068"/>
                </a:cubicBezTo>
                <a:lnTo>
                  <a:pt x="5432226" y="4609951"/>
                </a:lnTo>
                <a:lnTo>
                  <a:pt x="5439668" y="4632275"/>
                </a:lnTo>
                <a:cubicBezTo>
                  <a:pt x="5444629" y="4632275"/>
                  <a:pt x="5447109" y="4632275"/>
                  <a:pt x="5447109" y="4632275"/>
                </a:cubicBezTo>
                <a:cubicBezTo>
                  <a:pt x="5447109" y="4632275"/>
                  <a:pt x="5447109" y="4629795"/>
                  <a:pt x="5447109" y="4624834"/>
                </a:cubicBezTo>
                <a:cubicBezTo>
                  <a:pt x="5447109" y="4619873"/>
                  <a:pt x="5448350" y="4616152"/>
                  <a:pt x="5450830" y="4613672"/>
                </a:cubicBezTo>
                <a:cubicBezTo>
                  <a:pt x="5453310" y="4611191"/>
                  <a:pt x="5455791" y="4612432"/>
                  <a:pt x="5458271" y="4617392"/>
                </a:cubicBezTo>
                <a:cubicBezTo>
                  <a:pt x="5460751" y="4622353"/>
                  <a:pt x="5464472" y="4623594"/>
                  <a:pt x="5469433" y="4621113"/>
                </a:cubicBezTo>
                <a:cubicBezTo>
                  <a:pt x="5474395" y="4618632"/>
                  <a:pt x="5479355" y="4619873"/>
                  <a:pt x="5484316" y="4624834"/>
                </a:cubicBezTo>
                <a:cubicBezTo>
                  <a:pt x="5489277" y="4624834"/>
                  <a:pt x="5495478" y="4628554"/>
                  <a:pt x="5502920" y="4635996"/>
                </a:cubicBezTo>
                <a:cubicBezTo>
                  <a:pt x="5510361" y="4643437"/>
                  <a:pt x="5511602" y="4649639"/>
                  <a:pt x="5506640" y="4654599"/>
                </a:cubicBezTo>
                <a:cubicBezTo>
                  <a:pt x="5501679" y="4659560"/>
                  <a:pt x="5499199" y="4662041"/>
                  <a:pt x="5499199" y="4662041"/>
                </a:cubicBezTo>
                <a:lnTo>
                  <a:pt x="5499199" y="4669482"/>
                </a:lnTo>
                <a:lnTo>
                  <a:pt x="5528965" y="4669482"/>
                </a:lnTo>
                <a:cubicBezTo>
                  <a:pt x="5528965" y="4669482"/>
                  <a:pt x="5527724" y="4668242"/>
                  <a:pt x="5525244" y="4665761"/>
                </a:cubicBezTo>
                <a:cubicBezTo>
                  <a:pt x="5522764" y="4663281"/>
                  <a:pt x="5521523" y="4659560"/>
                  <a:pt x="5521523" y="4654599"/>
                </a:cubicBezTo>
                <a:cubicBezTo>
                  <a:pt x="5521523" y="4654599"/>
                  <a:pt x="5524003" y="4657080"/>
                  <a:pt x="5528965" y="4662041"/>
                </a:cubicBezTo>
                <a:cubicBezTo>
                  <a:pt x="5533926" y="4662041"/>
                  <a:pt x="5536406" y="4664521"/>
                  <a:pt x="5536406" y="4669482"/>
                </a:cubicBezTo>
                <a:cubicBezTo>
                  <a:pt x="5536406" y="4674443"/>
                  <a:pt x="5536406" y="4676924"/>
                  <a:pt x="5536406" y="4676924"/>
                </a:cubicBezTo>
                <a:cubicBezTo>
                  <a:pt x="5546327" y="4667002"/>
                  <a:pt x="5556250" y="4671963"/>
                  <a:pt x="5566172" y="4691806"/>
                </a:cubicBezTo>
                <a:cubicBezTo>
                  <a:pt x="5571133" y="4696767"/>
                  <a:pt x="5572372" y="4699248"/>
                  <a:pt x="5569892" y="4699248"/>
                </a:cubicBezTo>
                <a:cubicBezTo>
                  <a:pt x="5567412" y="4699248"/>
                  <a:pt x="5563692" y="4696767"/>
                  <a:pt x="5558730" y="4691806"/>
                </a:cubicBezTo>
                <a:cubicBezTo>
                  <a:pt x="5553769" y="4691806"/>
                  <a:pt x="5551289" y="4691806"/>
                  <a:pt x="5551289" y="4691806"/>
                </a:cubicBezTo>
                <a:cubicBezTo>
                  <a:pt x="5551289" y="4686846"/>
                  <a:pt x="5548809" y="4684365"/>
                  <a:pt x="5543847" y="4684365"/>
                </a:cubicBezTo>
                <a:lnTo>
                  <a:pt x="5543847" y="4691806"/>
                </a:lnTo>
                <a:cubicBezTo>
                  <a:pt x="5543847" y="4691806"/>
                  <a:pt x="5541367" y="4691806"/>
                  <a:pt x="5536406" y="4691806"/>
                </a:cubicBezTo>
                <a:cubicBezTo>
                  <a:pt x="5531445" y="4691806"/>
                  <a:pt x="5526484" y="4690566"/>
                  <a:pt x="5521523" y="4688086"/>
                </a:cubicBezTo>
                <a:cubicBezTo>
                  <a:pt x="5516562" y="4685605"/>
                  <a:pt x="5514082" y="4681884"/>
                  <a:pt x="5514082" y="4676924"/>
                </a:cubicBezTo>
                <a:lnTo>
                  <a:pt x="5491758" y="4676924"/>
                </a:lnTo>
                <a:cubicBezTo>
                  <a:pt x="5491758" y="4681884"/>
                  <a:pt x="5490517" y="4684365"/>
                  <a:pt x="5488037" y="4684365"/>
                </a:cubicBezTo>
                <a:cubicBezTo>
                  <a:pt x="5485557" y="4684365"/>
                  <a:pt x="5479355" y="4684365"/>
                  <a:pt x="5469433" y="4684365"/>
                </a:cubicBezTo>
                <a:cubicBezTo>
                  <a:pt x="5454551" y="4679404"/>
                  <a:pt x="5445868" y="4680644"/>
                  <a:pt x="5443388" y="4688086"/>
                </a:cubicBezTo>
                <a:cubicBezTo>
                  <a:pt x="5440908" y="4695527"/>
                  <a:pt x="5437188" y="4696767"/>
                  <a:pt x="5432226" y="4691806"/>
                </a:cubicBezTo>
                <a:lnTo>
                  <a:pt x="5432226" y="4699248"/>
                </a:lnTo>
                <a:cubicBezTo>
                  <a:pt x="5432226" y="4699248"/>
                  <a:pt x="5424785" y="4699248"/>
                  <a:pt x="5409902" y="4699248"/>
                </a:cubicBezTo>
                <a:lnTo>
                  <a:pt x="5372695" y="4714131"/>
                </a:lnTo>
                <a:cubicBezTo>
                  <a:pt x="5372695" y="4714131"/>
                  <a:pt x="5380136" y="4714131"/>
                  <a:pt x="5395019" y="4714131"/>
                </a:cubicBezTo>
                <a:cubicBezTo>
                  <a:pt x="5409902" y="4714131"/>
                  <a:pt x="5421064" y="4715371"/>
                  <a:pt x="5428506" y="4717851"/>
                </a:cubicBezTo>
                <a:cubicBezTo>
                  <a:pt x="5435947" y="4720332"/>
                  <a:pt x="5444629" y="4721572"/>
                  <a:pt x="5454551" y="4721572"/>
                </a:cubicBezTo>
                <a:cubicBezTo>
                  <a:pt x="5459512" y="4721572"/>
                  <a:pt x="5464472" y="4722812"/>
                  <a:pt x="5469433" y="4725293"/>
                </a:cubicBezTo>
                <a:cubicBezTo>
                  <a:pt x="5474395" y="4727773"/>
                  <a:pt x="5479355" y="4729013"/>
                  <a:pt x="5484316" y="4729013"/>
                </a:cubicBezTo>
                <a:cubicBezTo>
                  <a:pt x="5489277" y="4733974"/>
                  <a:pt x="5491758" y="4733974"/>
                  <a:pt x="5491758" y="4729013"/>
                </a:cubicBezTo>
                <a:lnTo>
                  <a:pt x="5499199" y="4729013"/>
                </a:lnTo>
                <a:lnTo>
                  <a:pt x="5506640" y="4736455"/>
                </a:lnTo>
                <a:cubicBezTo>
                  <a:pt x="5506640" y="4736455"/>
                  <a:pt x="5506640" y="4733974"/>
                  <a:pt x="5506640" y="4729013"/>
                </a:cubicBezTo>
                <a:cubicBezTo>
                  <a:pt x="5506640" y="4729013"/>
                  <a:pt x="5509120" y="4729013"/>
                  <a:pt x="5514082" y="4729013"/>
                </a:cubicBezTo>
                <a:cubicBezTo>
                  <a:pt x="5519043" y="4729013"/>
                  <a:pt x="5530205" y="4729013"/>
                  <a:pt x="5547568" y="4729013"/>
                </a:cubicBezTo>
                <a:cubicBezTo>
                  <a:pt x="5564931" y="4729013"/>
                  <a:pt x="5573613" y="4731494"/>
                  <a:pt x="5573613" y="4736455"/>
                </a:cubicBezTo>
                <a:lnTo>
                  <a:pt x="5573613" y="4743896"/>
                </a:lnTo>
                <a:cubicBezTo>
                  <a:pt x="5573613" y="4743896"/>
                  <a:pt x="5568652" y="4743896"/>
                  <a:pt x="5558730" y="4743896"/>
                </a:cubicBezTo>
                <a:lnTo>
                  <a:pt x="5536406" y="4751338"/>
                </a:lnTo>
                <a:cubicBezTo>
                  <a:pt x="5526484" y="4751338"/>
                  <a:pt x="5519043" y="4750098"/>
                  <a:pt x="5514082" y="4747617"/>
                </a:cubicBezTo>
                <a:cubicBezTo>
                  <a:pt x="5509120" y="4745136"/>
                  <a:pt x="5505400" y="4745136"/>
                  <a:pt x="5502920" y="4747617"/>
                </a:cubicBezTo>
                <a:cubicBezTo>
                  <a:pt x="5500440" y="4750098"/>
                  <a:pt x="5496719" y="4748857"/>
                  <a:pt x="5491758" y="4743896"/>
                </a:cubicBezTo>
                <a:cubicBezTo>
                  <a:pt x="5486796" y="4738936"/>
                  <a:pt x="5484316" y="4738936"/>
                  <a:pt x="5484316" y="4743896"/>
                </a:cubicBezTo>
                <a:cubicBezTo>
                  <a:pt x="5484316" y="4743896"/>
                  <a:pt x="5481836" y="4743896"/>
                  <a:pt x="5476875" y="4743896"/>
                </a:cubicBezTo>
                <a:lnTo>
                  <a:pt x="5432226" y="4743896"/>
                </a:lnTo>
                <a:lnTo>
                  <a:pt x="5417343" y="4751338"/>
                </a:lnTo>
                <a:lnTo>
                  <a:pt x="5409902" y="4743896"/>
                </a:lnTo>
                <a:cubicBezTo>
                  <a:pt x="5409902" y="4743896"/>
                  <a:pt x="5412382" y="4743896"/>
                  <a:pt x="5417343" y="4743896"/>
                </a:cubicBezTo>
                <a:lnTo>
                  <a:pt x="5395019" y="4736455"/>
                </a:lnTo>
                <a:cubicBezTo>
                  <a:pt x="5395019" y="4741416"/>
                  <a:pt x="5393779" y="4743896"/>
                  <a:pt x="5391299" y="4743896"/>
                </a:cubicBezTo>
                <a:cubicBezTo>
                  <a:pt x="5388818" y="4743896"/>
                  <a:pt x="5386337" y="4743896"/>
                  <a:pt x="5383857" y="4743896"/>
                </a:cubicBezTo>
                <a:cubicBezTo>
                  <a:pt x="5381377" y="4743896"/>
                  <a:pt x="5380136" y="4743896"/>
                  <a:pt x="5380136" y="4743896"/>
                </a:cubicBezTo>
                <a:cubicBezTo>
                  <a:pt x="5380136" y="4743896"/>
                  <a:pt x="5380136" y="4741416"/>
                  <a:pt x="5380136" y="4736455"/>
                </a:cubicBezTo>
                <a:lnTo>
                  <a:pt x="5365254" y="4736455"/>
                </a:lnTo>
                <a:cubicBezTo>
                  <a:pt x="5360292" y="4746377"/>
                  <a:pt x="5355332" y="4748857"/>
                  <a:pt x="5350371" y="4743896"/>
                </a:cubicBezTo>
                <a:lnTo>
                  <a:pt x="5342929" y="4736455"/>
                </a:lnTo>
                <a:cubicBezTo>
                  <a:pt x="5337968" y="4736455"/>
                  <a:pt x="5330527" y="4736455"/>
                  <a:pt x="5320605" y="4736455"/>
                </a:cubicBezTo>
                <a:cubicBezTo>
                  <a:pt x="5315644" y="4736455"/>
                  <a:pt x="5310684" y="4736455"/>
                  <a:pt x="5305722" y="4736455"/>
                </a:cubicBezTo>
                <a:cubicBezTo>
                  <a:pt x="5300761" y="4736455"/>
                  <a:pt x="5297040" y="4737695"/>
                  <a:pt x="5294560" y="4740176"/>
                </a:cubicBezTo>
                <a:cubicBezTo>
                  <a:pt x="5292080" y="4742656"/>
                  <a:pt x="5290840" y="4743896"/>
                  <a:pt x="5290840" y="4743896"/>
                </a:cubicBezTo>
                <a:cubicBezTo>
                  <a:pt x="5290840" y="4743896"/>
                  <a:pt x="5293320" y="4746377"/>
                  <a:pt x="5298281" y="4751338"/>
                </a:cubicBezTo>
                <a:lnTo>
                  <a:pt x="5313164" y="4758779"/>
                </a:lnTo>
                <a:lnTo>
                  <a:pt x="5298281" y="4758779"/>
                </a:lnTo>
                <a:lnTo>
                  <a:pt x="5290840" y="4758779"/>
                </a:lnTo>
                <a:lnTo>
                  <a:pt x="5283398" y="4766220"/>
                </a:lnTo>
                <a:cubicBezTo>
                  <a:pt x="5283398" y="4766220"/>
                  <a:pt x="5283398" y="4764980"/>
                  <a:pt x="5283398" y="4762500"/>
                </a:cubicBezTo>
                <a:cubicBezTo>
                  <a:pt x="5283398" y="4760019"/>
                  <a:pt x="5280918" y="4756298"/>
                  <a:pt x="5275957" y="4751338"/>
                </a:cubicBezTo>
                <a:lnTo>
                  <a:pt x="5275957" y="4736455"/>
                </a:lnTo>
                <a:lnTo>
                  <a:pt x="5246191" y="4743896"/>
                </a:lnTo>
                <a:cubicBezTo>
                  <a:pt x="5226347" y="4743896"/>
                  <a:pt x="5208984" y="4743896"/>
                  <a:pt x="5194101" y="4743896"/>
                </a:cubicBezTo>
                <a:lnTo>
                  <a:pt x="5134570" y="4751338"/>
                </a:lnTo>
                <a:cubicBezTo>
                  <a:pt x="5134570" y="4751338"/>
                  <a:pt x="5151933" y="4751338"/>
                  <a:pt x="5186660" y="4751338"/>
                </a:cubicBezTo>
                <a:lnTo>
                  <a:pt x="5231308" y="4758779"/>
                </a:lnTo>
                <a:cubicBezTo>
                  <a:pt x="5231308" y="4758779"/>
                  <a:pt x="5226347" y="4758779"/>
                  <a:pt x="5216426" y="4758779"/>
                </a:cubicBezTo>
                <a:cubicBezTo>
                  <a:pt x="5216426" y="4758779"/>
                  <a:pt x="5213945" y="4760019"/>
                  <a:pt x="5208984" y="4762500"/>
                </a:cubicBezTo>
                <a:cubicBezTo>
                  <a:pt x="5204023" y="4764980"/>
                  <a:pt x="5201543" y="4766220"/>
                  <a:pt x="5201543" y="4766220"/>
                </a:cubicBezTo>
                <a:cubicBezTo>
                  <a:pt x="5196581" y="4771181"/>
                  <a:pt x="5196581" y="4774902"/>
                  <a:pt x="5201543" y="4777383"/>
                </a:cubicBezTo>
                <a:cubicBezTo>
                  <a:pt x="5206504" y="4779863"/>
                  <a:pt x="5211464" y="4781103"/>
                  <a:pt x="5216426" y="4781103"/>
                </a:cubicBezTo>
                <a:cubicBezTo>
                  <a:pt x="5221387" y="4781103"/>
                  <a:pt x="5223867" y="4783584"/>
                  <a:pt x="5223867" y="4788545"/>
                </a:cubicBezTo>
                <a:lnTo>
                  <a:pt x="5223867" y="4781103"/>
                </a:lnTo>
                <a:cubicBezTo>
                  <a:pt x="5228828" y="4776143"/>
                  <a:pt x="5232549" y="4776143"/>
                  <a:pt x="5235029" y="4781103"/>
                </a:cubicBezTo>
                <a:cubicBezTo>
                  <a:pt x="5237509" y="4786064"/>
                  <a:pt x="5238750" y="4788545"/>
                  <a:pt x="5238750" y="4788545"/>
                </a:cubicBezTo>
                <a:lnTo>
                  <a:pt x="5246191" y="4788545"/>
                </a:lnTo>
                <a:cubicBezTo>
                  <a:pt x="5246191" y="4793505"/>
                  <a:pt x="5243711" y="4797226"/>
                  <a:pt x="5238750" y="4799707"/>
                </a:cubicBezTo>
                <a:cubicBezTo>
                  <a:pt x="5233788" y="4802187"/>
                  <a:pt x="5231308" y="4800947"/>
                  <a:pt x="5231308" y="4795986"/>
                </a:cubicBezTo>
                <a:cubicBezTo>
                  <a:pt x="5231308" y="4791025"/>
                  <a:pt x="5230068" y="4791025"/>
                  <a:pt x="5227588" y="4795986"/>
                </a:cubicBezTo>
                <a:cubicBezTo>
                  <a:pt x="5225108" y="4800947"/>
                  <a:pt x="5221387" y="4800947"/>
                  <a:pt x="5216426" y="4795986"/>
                </a:cubicBezTo>
                <a:lnTo>
                  <a:pt x="5208984" y="4795986"/>
                </a:lnTo>
                <a:cubicBezTo>
                  <a:pt x="5208984" y="4800947"/>
                  <a:pt x="5208984" y="4803428"/>
                  <a:pt x="5208984" y="4803428"/>
                </a:cubicBezTo>
                <a:cubicBezTo>
                  <a:pt x="5204023" y="4803428"/>
                  <a:pt x="5201543" y="4802187"/>
                  <a:pt x="5201543" y="4799707"/>
                </a:cubicBezTo>
                <a:cubicBezTo>
                  <a:pt x="5201543" y="4797226"/>
                  <a:pt x="5201543" y="4795986"/>
                  <a:pt x="5201543" y="4795986"/>
                </a:cubicBezTo>
                <a:lnTo>
                  <a:pt x="5156894" y="4788545"/>
                </a:lnTo>
                <a:cubicBezTo>
                  <a:pt x="5146973" y="4783584"/>
                  <a:pt x="5142011" y="4781103"/>
                  <a:pt x="5142011" y="4781103"/>
                </a:cubicBezTo>
                <a:lnTo>
                  <a:pt x="5142011" y="4773662"/>
                </a:lnTo>
                <a:cubicBezTo>
                  <a:pt x="5127129" y="4773662"/>
                  <a:pt x="5119687" y="4773662"/>
                  <a:pt x="5119687" y="4773662"/>
                </a:cubicBezTo>
                <a:lnTo>
                  <a:pt x="5119687" y="4781103"/>
                </a:lnTo>
                <a:lnTo>
                  <a:pt x="5119687" y="4788545"/>
                </a:lnTo>
                <a:cubicBezTo>
                  <a:pt x="5114726" y="4788545"/>
                  <a:pt x="5112246" y="4788545"/>
                  <a:pt x="5112246" y="4788545"/>
                </a:cubicBezTo>
                <a:cubicBezTo>
                  <a:pt x="5112246" y="4788545"/>
                  <a:pt x="5111005" y="4788545"/>
                  <a:pt x="5108525" y="4788545"/>
                </a:cubicBezTo>
                <a:cubicBezTo>
                  <a:pt x="5106045" y="4788545"/>
                  <a:pt x="5104804" y="4791025"/>
                  <a:pt x="5104804" y="4795986"/>
                </a:cubicBezTo>
                <a:lnTo>
                  <a:pt x="5119687" y="4795986"/>
                </a:lnTo>
                <a:cubicBezTo>
                  <a:pt x="5124649" y="4795986"/>
                  <a:pt x="5128369" y="4795986"/>
                  <a:pt x="5130849" y="4795986"/>
                </a:cubicBezTo>
                <a:cubicBezTo>
                  <a:pt x="5133329" y="4795986"/>
                  <a:pt x="5134570" y="4795986"/>
                  <a:pt x="5134570" y="4795986"/>
                </a:cubicBezTo>
                <a:lnTo>
                  <a:pt x="5154724" y="4804048"/>
                </a:lnTo>
                <a:lnTo>
                  <a:pt x="5153639" y="4804358"/>
                </a:lnTo>
                <a:cubicBezTo>
                  <a:pt x="5150848" y="4806218"/>
                  <a:pt x="5149453" y="4810869"/>
                  <a:pt x="5149453" y="4818310"/>
                </a:cubicBezTo>
                <a:lnTo>
                  <a:pt x="5142011" y="4818310"/>
                </a:lnTo>
                <a:lnTo>
                  <a:pt x="5119687" y="4818310"/>
                </a:lnTo>
                <a:cubicBezTo>
                  <a:pt x="5119687" y="4823271"/>
                  <a:pt x="5117207" y="4823271"/>
                  <a:pt x="5112246" y="4818310"/>
                </a:cubicBezTo>
                <a:cubicBezTo>
                  <a:pt x="5107285" y="4813350"/>
                  <a:pt x="5106045" y="4809629"/>
                  <a:pt x="5108525" y="4807148"/>
                </a:cubicBezTo>
                <a:cubicBezTo>
                  <a:pt x="5111005" y="4804668"/>
                  <a:pt x="5109766" y="4803428"/>
                  <a:pt x="5104804" y="4803428"/>
                </a:cubicBezTo>
                <a:cubicBezTo>
                  <a:pt x="5104804" y="4803428"/>
                  <a:pt x="5103564" y="4803428"/>
                  <a:pt x="5101084" y="4803428"/>
                </a:cubicBezTo>
                <a:cubicBezTo>
                  <a:pt x="5098604" y="4803428"/>
                  <a:pt x="5097363" y="4805908"/>
                  <a:pt x="5097363" y="4810869"/>
                </a:cubicBezTo>
                <a:cubicBezTo>
                  <a:pt x="5092402" y="4810869"/>
                  <a:pt x="5089922" y="4810869"/>
                  <a:pt x="5089922" y="4810869"/>
                </a:cubicBezTo>
                <a:cubicBezTo>
                  <a:pt x="5089922" y="4810869"/>
                  <a:pt x="5089922" y="4813350"/>
                  <a:pt x="5089922" y="4818310"/>
                </a:cubicBezTo>
                <a:cubicBezTo>
                  <a:pt x="5089922" y="4823271"/>
                  <a:pt x="5092402" y="4823271"/>
                  <a:pt x="5097363" y="4818310"/>
                </a:cubicBezTo>
                <a:lnTo>
                  <a:pt x="5097363" y="4825752"/>
                </a:lnTo>
                <a:cubicBezTo>
                  <a:pt x="5097363" y="4825752"/>
                  <a:pt x="5094883" y="4825752"/>
                  <a:pt x="5089922" y="4825752"/>
                </a:cubicBezTo>
                <a:cubicBezTo>
                  <a:pt x="5084960" y="4825752"/>
                  <a:pt x="5081240" y="4825752"/>
                  <a:pt x="5078760" y="4825752"/>
                </a:cubicBezTo>
                <a:cubicBezTo>
                  <a:pt x="5076279" y="4825752"/>
                  <a:pt x="5072559" y="4825752"/>
                  <a:pt x="5067597" y="4825752"/>
                </a:cubicBezTo>
                <a:cubicBezTo>
                  <a:pt x="5057676" y="4830712"/>
                  <a:pt x="5050234" y="4830712"/>
                  <a:pt x="5045273" y="4825752"/>
                </a:cubicBezTo>
                <a:lnTo>
                  <a:pt x="5037832" y="4825752"/>
                </a:lnTo>
                <a:lnTo>
                  <a:pt x="5030390" y="4833193"/>
                </a:lnTo>
                <a:cubicBezTo>
                  <a:pt x="5025429" y="4833193"/>
                  <a:pt x="5022949" y="4830712"/>
                  <a:pt x="5022949" y="4825752"/>
                </a:cubicBezTo>
                <a:lnTo>
                  <a:pt x="5008066" y="4833193"/>
                </a:lnTo>
                <a:lnTo>
                  <a:pt x="4985742" y="4840635"/>
                </a:lnTo>
                <a:cubicBezTo>
                  <a:pt x="4970859" y="4840635"/>
                  <a:pt x="4960938" y="4841875"/>
                  <a:pt x="4955976" y="4844355"/>
                </a:cubicBezTo>
                <a:cubicBezTo>
                  <a:pt x="4951015" y="4846836"/>
                  <a:pt x="4944814" y="4846836"/>
                  <a:pt x="4937373" y="4844355"/>
                </a:cubicBezTo>
                <a:cubicBezTo>
                  <a:pt x="4929931" y="4841875"/>
                  <a:pt x="4922490" y="4843115"/>
                  <a:pt x="4915049" y="4848076"/>
                </a:cubicBezTo>
                <a:cubicBezTo>
                  <a:pt x="4907607" y="4853037"/>
                  <a:pt x="4903886" y="4853037"/>
                  <a:pt x="4903886" y="4848076"/>
                </a:cubicBezTo>
                <a:cubicBezTo>
                  <a:pt x="4898925" y="4848076"/>
                  <a:pt x="4896445" y="4848076"/>
                  <a:pt x="4896445" y="4848076"/>
                </a:cubicBezTo>
                <a:lnTo>
                  <a:pt x="4889004" y="4848076"/>
                </a:lnTo>
                <a:lnTo>
                  <a:pt x="4881562" y="4855517"/>
                </a:lnTo>
                <a:lnTo>
                  <a:pt x="4874121" y="4855517"/>
                </a:lnTo>
                <a:cubicBezTo>
                  <a:pt x="4869160" y="4855517"/>
                  <a:pt x="4866679" y="4855517"/>
                  <a:pt x="4866679" y="4855517"/>
                </a:cubicBezTo>
                <a:cubicBezTo>
                  <a:pt x="4866679" y="4855517"/>
                  <a:pt x="4864199" y="4855517"/>
                  <a:pt x="4859238" y="4855517"/>
                </a:cubicBezTo>
                <a:cubicBezTo>
                  <a:pt x="4854277" y="4860479"/>
                  <a:pt x="4844355" y="4865439"/>
                  <a:pt x="4829472" y="4870400"/>
                </a:cubicBezTo>
                <a:lnTo>
                  <a:pt x="4807148" y="4870400"/>
                </a:lnTo>
                <a:cubicBezTo>
                  <a:pt x="4812109" y="4875361"/>
                  <a:pt x="4815830" y="4877842"/>
                  <a:pt x="4818310" y="4877842"/>
                </a:cubicBezTo>
                <a:cubicBezTo>
                  <a:pt x="4820790" y="4877842"/>
                  <a:pt x="4829472" y="4877842"/>
                  <a:pt x="4844355" y="4877842"/>
                </a:cubicBezTo>
                <a:lnTo>
                  <a:pt x="4851797" y="4877842"/>
                </a:lnTo>
                <a:cubicBezTo>
                  <a:pt x="4841875" y="4882803"/>
                  <a:pt x="4831952" y="4890244"/>
                  <a:pt x="4822031" y="4900166"/>
                </a:cubicBezTo>
                <a:lnTo>
                  <a:pt x="4829472" y="4922490"/>
                </a:lnTo>
                <a:cubicBezTo>
                  <a:pt x="4829472" y="4922490"/>
                  <a:pt x="4834434" y="4922490"/>
                  <a:pt x="4844355" y="4922490"/>
                </a:cubicBezTo>
                <a:lnTo>
                  <a:pt x="4866679" y="4907607"/>
                </a:lnTo>
                <a:lnTo>
                  <a:pt x="4881562" y="4900166"/>
                </a:lnTo>
                <a:cubicBezTo>
                  <a:pt x="4881562" y="4905127"/>
                  <a:pt x="4886524" y="4906367"/>
                  <a:pt x="4896445" y="4903886"/>
                </a:cubicBezTo>
                <a:cubicBezTo>
                  <a:pt x="4906367" y="4901406"/>
                  <a:pt x="4911328" y="4897686"/>
                  <a:pt x="4911328" y="4892724"/>
                </a:cubicBezTo>
                <a:cubicBezTo>
                  <a:pt x="4911328" y="4887764"/>
                  <a:pt x="4913808" y="4885283"/>
                  <a:pt x="4918769" y="4885283"/>
                </a:cubicBezTo>
                <a:cubicBezTo>
                  <a:pt x="4923731" y="4885283"/>
                  <a:pt x="4926211" y="4885283"/>
                  <a:pt x="4926211" y="4885283"/>
                </a:cubicBezTo>
                <a:cubicBezTo>
                  <a:pt x="4931172" y="4885283"/>
                  <a:pt x="4933652" y="4885283"/>
                  <a:pt x="4933652" y="4885283"/>
                </a:cubicBezTo>
                <a:lnTo>
                  <a:pt x="4933652" y="4892724"/>
                </a:lnTo>
                <a:cubicBezTo>
                  <a:pt x="4938613" y="4892724"/>
                  <a:pt x="4942334" y="4893965"/>
                  <a:pt x="4944814" y="4896445"/>
                </a:cubicBezTo>
                <a:cubicBezTo>
                  <a:pt x="4947294" y="4898926"/>
                  <a:pt x="4948535" y="4900166"/>
                  <a:pt x="4948535" y="4900166"/>
                </a:cubicBezTo>
                <a:cubicBezTo>
                  <a:pt x="4948535" y="4905127"/>
                  <a:pt x="4951015" y="4905127"/>
                  <a:pt x="4955976" y="4900166"/>
                </a:cubicBezTo>
                <a:lnTo>
                  <a:pt x="4970859" y="4900166"/>
                </a:lnTo>
                <a:cubicBezTo>
                  <a:pt x="4990703" y="4900166"/>
                  <a:pt x="5010546" y="4897686"/>
                  <a:pt x="5030390" y="4892724"/>
                </a:cubicBezTo>
                <a:cubicBezTo>
                  <a:pt x="5040312" y="4887764"/>
                  <a:pt x="5056435" y="4885283"/>
                  <a:pt x="5078760" y="4885283"/>
                </a:cubicBezTo>
                <a:cubicBezTo>
                  <a:pt x="5101084" y="4885283"/>
                  <a:pt x="5113486" y="4886524"/>
                  <a:pt x="5115967" y="4889004"/>
                </a:cubicBezTo>
                <a:cubicBezTo>
                  <a:pt x="5118447" y="4891484"/>
                  <a:pt x="5120928" y="4892724"/>
                  <a:pt x="5123408" y="4892724"/>
                </a:cubicBezTo>
                <a:cubicBezTo>
                  <a:pt x="5125888" y="4892724"/>
                  <a:pt x="5128369" y="4890244"/>
                  <a:pt x="5130849" y="4885283"/>
                </a:cubicBezTo>
                <a:cubicBezTo>
                  <a:pt x="5133329" y="4880322"/>
                  <a:pt x="5137050" y="4880322"/>
                  <a:pt x="5142011" y="4885283"/>
                </a:cubicBezTo>
                <a:lnTo>
                  <a:pt x="5142011" y="4892724"/>
                </a:lnTo>
                <a:cubicBezTo>
                  <a:pt x="5137050" y="4892724"/>
                  <a:pt x="5132090" y="4892724"/>
                  <a:pt x="5127129" y="4892724"/>
                </a:cubicBezTo>
                <a:cubicBezTo>
                  <a:pt x="5102324" y="4897686"/>
                  <a:pt x="5089922" y="4902646"/>
                  <a:pt x="5089922" y="4907607"/>
                </a:cubicBezTo>
                <a:cubicBezTo>
                  <a:pt x="5084960" y="4907607"/>
                  <a:pt x="5078760" y="4908848"/>
                  <a:pt x="5071318" y="4911328"/>
                </a:cubicBezTo>
                <a:cubicBezTo>
                  <a:pt x="5063877" y="4913809"/>
                  <a:pt x="5058915" y="4916289"/>
                  <a:pt x="5056435" y="4918769"/>
                </a:cubicBezTo>
                <a:cubicBezTo>
                  <a:pt x="5053955" y="4921250"/>
                  <a:pt x="5050234" y="4922490"/>
                  <a:pt x="5045273" y="4922490"/>
                </a:cubicBezTo>
                <a:cubicBezTo>
                  <a:pt x="5035352" y="4917529"/>
                  <a:pt x="5027910" y="4917529"/>
                  <a:pt x="5022949" y="4922490"/>
                </a:cubicBezTo>
                <a:cubicBezTo>
                  <a:pt x="5013027" y="4912569"/>
                  <a:pt x="5000625" y="4910088"/>
                  <a:pt x="4985742" y="4915049"/>
                </a:cubicBezTo>
                <a:cubicBezTo>
                  <a:pt x="4970859" y="4920010"/>
                  <a:pt x="4962177" y="4923731"/>
                  <a:pt x="4959697" y="4926211"/>
                </a:cubicBezTo>
                <a:cubicBezTo>
                  <a:pt x="4957217" y="4928691"/>
                  <a:pt x="4953496" y="4929931"/>
                  <a:pt x="4948535" y="4929931"/>
                </a:cubicBezTo>
                <a:lnTo>
                  <a:pt x="4933652" y="4937373"/>
                </a:lnTo>
                <a:cubicBezTo>
                  <a:pt x="4933652" y="4942334"/>
                  <a:pt x="4933652" y="4944814"/>
                  <a:pt x="4933652" y="4944814"/>
                </a:cubicBezTo>
                <a:cubicBezTo>
                  <a:pt x="4933652" y="4944814"/>
                  <a:pt x="4931172" y="4944814"/>
                  <a:pt x="4926211" y="4944814"/>
                </a:cubicBezTo>
                <a:cubicBezTo>
                  <a:pt x="4921249" y="4944814"/>
                  <a:pt x="4911328" y="4946055"/>
                  <a:pt x="4896445" y="4948535"/>
                </a:cubicBezTo>
                <a:cubicBezTo>
                  <a:pt x="4881562" y="4951016"/>
                  <a:pt x="4866679" y="4954736"/>
                  <a:pt x="4851797" y="4959697"/>
                </a:cubicBezTo>
                <a:lnTo>
                  <a:pt x="4799707" y="4967138"/>
                </a:lnTo>
                <a:lnTo>
                  <a:pt x="4777383" y="4974580"/>
                </a:lnTo>
                <a:cubicBezTo>
                  <a:pt x="4772421" y="4979541"/>
                  <a:pt x="4763740" y="4982021"/>
                  <a:pt x="4751338" y="4982021"/>
                </a:cubicBezTo>
                <a:cubicBezTo>
                  <a:pt x="4738935" y="4982021"/>
                  <a:pt x="4730254" y="4980781"/>
                  <a:pt x="4725293" y="4978301"/>
                </a:cubicBezTo>
                <a:cubicBezTo>
                  <a:pt x="4720331" y="4975820"/>
                  <a:pt x="4715371" y="4974580"/>
                  <a:pt x="4710410" y="4974580"/>
                </a:cubicBezTo>
                <a:lnTo>
                  <a:pt x="4702968" y="4982021"/>
                </a:lnTo>
                <a:lnTo>
                  <a:pt x="4702968" y="4996904"/>
                </a:lnTo>
                <a:cubicBezTo>
                  <a:pt x="4698007" y="4996904"/>
                  <a:pt x="4695527" y="4994424"/>
                  <a:pt x="4695527" y="4989463"/>
                </a:cubicBezTo>
                <a:cubicBezTo>
                  <a:pt x="4695527" y="4989463"/>
                  <a:pt x="4694286" y="4988223"/>
                  <a:pt x="4691806" y="4985742"/>
                </a:cubicBezTo>
                <a:cubicBezTo>
                  <a:pt x="4689326" y="4983262"/>
                  <a:pt x="4685606" y="4982021"/>
                  <a:pt x="4680644" y="4982021"/>
                </a:cubicBezTo>
                <a:cubicBezTo>
                  <a:pt x="4670723" y="4977061"/>
                  <a:pt x="4665761" y="4972100"/>
                  <a:pt x="4665761" y="4967138"/>
                </a:cubicBezTo>
                <a:cubicBezTo>
                  <a:pt x="4665761" y="4957217"/>
                  <a:pt x="4683124" y="4952256"/>
                  <a:pt x="4717851" y="4952256"/>
                </a:cubicBezTo>
                <a:cubicBezTo>
                  <a:pt x="4722813" y="4952256"/>
                  <a:pt x="4726533" y="4951016"/>
                  <a:pt x="4729013" y="4948535"/>
                </a:cubicBezTo>
                <a:cubicBezTo>
                  <a:pt x="4731493" y="4946055"/>
                  <a:pt x="4730254" y="4942334"/>
                  <a:pt x="4725293" y="4937373"/>
                </a:cubicBezTo>
                <a:cubicBezTo>
                  <a:pt x="4720331" y="4932412"/>
                  <a:pt x="4715371" y="4932412"/>
                  <a:pt x="4710410" y="4937373"/>
                </a:cubicBezTo>
                <a:cubicBezTo>
                  <a:pt x="4705449" y="4942334"/>
                  <a:pt x="4701728" y="4943574"/>
                  <a:pt x="4699248" y="4941094"/>
                </a:cubicBezTo>
                <a:cubicBezTo>
                  <a:pt x="4696768" y="4938613"/>
                  <a:pt x="4693047" y="4939853"/>
                  <a:pt x="4688086" y="4944814"/>
                </a:cubicBezTo>
                <a:cubicBezTo>
                  <a:pt x="4683124" y="4954736"/>
                  <a:pt x="4678164" y="4954736"/>
                  <a:pt x="4673203" y="4944814"/>
                </a:cubicBezTo>
                <a:lnTo>
                  <a:pt x="4665761" y="4937373"/>
                </a:lnTo>
                <a:cubicBezTo>
                  <a:pt x="4665761" y="4942334"/>
                  <a:pt x="4664521" y="4946055"/>
                  <a:pt x="4662041" y="4948535"/>
                </a:cubicBezTo>
                <a:cubicBezTo>
                  <a:pt x="4659561" y="4951016"/>
                  <a:pt x="4658320" y="4952256"/>
                  <a:pt x="4658320" y="4952256"/>
                </a:cubicBezTo>
                <a:lnTo>
                  <a:pt x="4658320" y="4944814"/>
                </a:lnTo>
                <a:cubicBezTo>
                  <a:pt x="4653359" y="4939853"/>
                  <a:pt x="4648399" y="4939853"/>
                  <a:pt x="4643437" y="4944814"/>
                </a:cubicBezTo>
                <a:lnTo>
                  <a:pt x="4635996" y="4952256"/>
                </a:lnTo>
                <a:lnTo>
                  <a:pt x="4628554" y="4952256"/>
                </a:lnTo>
                <a:cubicBezTo>
                  <a:pt x="4628554" y="4957217"/>
                  <a:pt x="4626074" y="4959697"/>
                  <a:pt x="4621113" y="4959697"/>
                </a:cubicBezTo>
                <a:cubicBezTo>
                  <a:pt x="4621113" y="4964658"/>
                  <a:pt x="4619872" y="4965898"/>
                  <a:pt x="4617392" y="4963418"/>
                </a:cubicBezTo>
                <a:cubicBezTo>
                  <a:pt x="4614912" y="4960938"/>
                  <a:pt x="4609951" y="4962178"/>
                  <a:pt x="4602510" y="4967138"/>
                </a:cubicBezTo>
                <a:cubicBezTo>
                  <a:pt x="4595068" y="4972100"/>
                  <a:pt x="4593827" y="4977061"/>
                  <a:pt x="4598789" y="4982021"/>
                </a:cubicBezTo>
                <a:cubicBezTo>
                  <a:pt x="4593827" y="4982021"/>
                  <a:pt x="4591347" y="4984502"/>
                  <a:pt x="4591347" y="4989463"/>
                </a:cubicBezTo>
                <a:lnTo>
                  <a:pt x="4606230" y="4982021"/>
                </a:lnTo>
                <a:lnTo>
                  <a:pt x="4621113" y="4974580"/>
                </a:lnTo>
                <a:cubicBezTo>
                  <a:pt x="4621113" y="4979541"/>
                  <a:pt x="4624834" y="4982021"/>
                  <a:pt x="4632275" y="4982021"/>
                </a:cubicBezTo>
                <a:cubicBezTo>
                  <a:pt x="4639717" y="4982021"/>
                  <a:pt x="4644678" y="4980781"/>
                  <a:pt x="4647158" y="4978301"/>
                </a:cubicBezTo>
                <a:cubicBezTo>
                  <a:pt x="4649638" y="4975820"/>
                  <a:pt x="4652119" y="4975820"/>
                  <a:pt x="4654599" y="4978301"/>
                </a:cubicBezTo>
                <a:cubicBezTo>
                  <a:pt x="4657079" y="4980781"/>
                  <a:pt x="4660800" y="4982021"/>
                  <a:pt x="4665761" y="4982021"/>
                </a:cubicBezTo>
                <a:cubicBezTo>
                  <a:pt x="4665761" y="4982021"/>
                  <a:pt x="4664521" y="4983262"/>
                  <a:pt x="4662041" y="4985742"/>
                </a:cubicBezTo>
                <a:cubicBezTo>
                  <a:pt x="4659561" y="4988223"/>
                  <a:pt x="4650879" y="4989463"/>
                  <a:pt x="4635996" y="4989463"/>
                </a:cubicBezTo>
                <a:cubicBezTo>
                  <a:pt x="4631035" y="4989463"/>
                  <a:pt x="4627314" y="4990703"/>
                  <a:pt x="4624834" y="4993183"/>
                </a:cubicBezTo>
                <a:cubicBezTo>
                  <a:pt x="4622354" y="4995664"/>
                  <a:pt x="4617392" y="4998145"/>
                  <a:pt x="4609951" y="5000625"/>
                </a:cubicBezTo>
                <a:cubicBezTo>
                  <a:pt x="4602510" y="5003105"/>
                  <a:pt x="4596309" y="5006826"/>
                  <a:pt x="4591347" y="5011787"/>
                </a:cubicBezTo>
                <a:lnTo>
                  <a:pt x="4554140" y="5011787"/>
                </a:lnTo>
                <a:cubicBezTo>
                  <a:pt x="4554140" y="5011787"/>
                  <a:pt x="4559102" y="5009307"/>
                  <a:pt x="4569023" y="5004345"/>
                </a:cubicBezTo>
                <a:lnTo>
                  <a:pt x="4561582" y="4996904"/>
                </a:lnTo>
                <a:cubicBezTo>
                  <a:pt x="4546699" y="5001865"/>
                  <a:pt x="4539258" y="5001865"/>
                  <a:pt x="4539258" y="4996904"/>
                </a:cubicBezTo>
                <a:lnTo>
                  <a:pt x="4539258" y="4982021"/>
                </a:lnTo>
                <a:cubicBezTo>
                  <a:pt x="4539258" y="4972100"/>
                  <a:pt x="4541738" y="4964658"/>
                  <a:pt x="4546699" y="4959697"/>
                </a:cubicBezTo>
                <a:cubicBezTo>
                  <a:pt x="4571503" y="4944814"/>
                  <a:pt x="4588867" y="4939853"/>
                  <a:pt x="4598789" y="4944814"/>
                </a:cubicBezTo>
                <a:cubicBezTo>
                  <a:pt x="4603750" y="4944814"/>
                  <a:pt x="4607471" y="4943574"/>
                  <a:pt x="4609951" y="4941094"/>
                </a:cubicBezTo>
                <a:cubicBezTo>
                  <a:pt x="4612431" y="4938613"/>
                  <a:pt x="4616152" y="4937373"/>
                  <a:pt x="4621113" y="4937373"/>
                </a:cubicBezTo>
                <a:cubicBezTo>
                  <a:pt x="4626074" y="4937373"/>
                  <a:pt x="4628554" y="4936133"/>
                  <a:pt x="4628554" y="4933652"/>
                </a:cubicBezTo>
                <a:cubicBezTo>
                  <a:pt x="4628554" y="4931172"/>
                  <a:pt x="4631035" y="4929931"/>
                  <a:pt x="4635996" y="4929931"/>
                </a:cubicBezTo>
                <a:lnTo>
                  <a:pt x="4650879" y="4929931"/>
                </a:lnTo>
                <a:cubicBezTo>
                  <a:pt x="4645917" y="4934893"/>
                  <a:pt x="4660800" y="4932412"/>
                  <a:pt x="4695527" y="4922490"/>
                </a:cubicBezTo>
                <a:cubicBezTo>
                  <a:pt x="4710410" y="4917529"/>
                  <a:pt x="4719092" y="4915049"/>
                  <a:pt x="4721572" y="4915049"/>
                </a:cubicBezTo>
                <a:cubicBezTo>
                  <a:pt x="4724052" y="4915049"/>
                  <a:pt x="4730254" y="4910088"/>
                  <a:pt x="4740176" y="4900166"/>
                </a:cubicBezTo>
                <a:lnTo>
                  <a:pt x="4762500" y="4885283"/>
                </a:lnTo>
                <a:cubicBezTo>
                  <a:pt x="4757538" y="4885283"/>
                  <a:pt x="4750097" y="4882803"/>
                  <a:pt x="4740176" y="4877842"/>
                </a:cubicBezTo>
                <a:cubicBezTo>
                  <a:pt x="4730254" y="4877842"/>
                  <a:pt x="4722813" y="4877842"/>
                  <a:pt x="4717851" y="4877842"/>
                </a:cubicBezTo>
                <a:cubicBezTo>
                  <a:pt x="4712890" y="4867920"/>
                  <a:pt x="4710410" y="4867920"/>
                  <a:pt x="4710410" y="4877842"/>
                </a:cubicBezTo>
                <a:cubicBezTo>
                  <a:pt x="4710410" y="4882803"/>
                  <a:pt x="4706689" y="4886524"/>
                  <a:pt x="4699248" y="4889004"/>
                </a:cubicBezTo>
                <a:cubicBezTo>
                  <a:pt x="4691806" y="4891484"/>
                  <a:pt x="4688086" y="4890244"/>
                  <a:pt x="4688086" y="4885283"/>
                </a:cubicBezTo>
                <a:lnTo>
                  <a:pt x="4680644" y="4892724"/>
                </a:lnTo>
                <a:lnTo>
                  <a:pt x="4673203" y="4900166"/>
                </a:lnTo>
                <a:lnTo>
                  <a:pt x="4650879" y="4900166"/>
                </a:lnTo>
                <a:cubicBezTo>
                  <a:pt x="4650879" y="4905127"/>
                  <a:pt x="4648399" y="4908848"/>
                  <a:pt x="4643437" y="4911328"/>
                </a:cubicBezTo>
                <a:cubicBezTo>
                  <a:pt x="4638476" y="4913809"/>
                  <a:pt x="4631035" y="4917529"/>
                  <a:pt x="4621113" y="4922490"/>
                </a:cubicBezTo>
                <a:cubicBezTo>
                  <a:pt x="4621113" y="4922490"/>
                  <a:pt x="4618633" y="4922490"/>
                  <a:pt x="4613672" y="4922490"/>
                </a:cubicBezTo>
                <a:cubicBezTo>
                  <a:pt x="4593827" y="4927451"/>
                  <a:pt x="4581426" y="4929931"/>
                  <a:pt x="4576465" y="4929931"/>
                </a:cubicBezTo>
                <a:cubicBezTo>
                  <a:pt x="4576465" y="4929931"/>
                  <a:pt x="4573984" y="4931172"/>
                  <a:pt x="4569023" y="4933652"/>
                </a:cubicBezTo>
                <a:cubicBezTo>
                  <a:pt x="4564062" y="4936133"/>
                  <a:pt x="4556620" y="4938613"/>
                  <a:pt x="4546699" y="4941094"/>
                </a:cubicBezTo>
                <a:cubicBezTo>
                  <a:pt x="4536777" y="4943574"/>
                  <a:pt x="4529336" y="4942334"/>
                  <a:pt x="4524375" y="4937373"/>
                </a:cubicBezTo>
                <a:cubicBezTo>
                  <a:pt x="4524375" y="4937373"/>
                  <a:pt x="4521895" y="4937373"/>
                  <a:pt x="4516933" y="4937373"/>
                </a:cubicBezTo>
                <a:cubicBezTo>
                  <a:pt x="4516933" y="4942334"/>
                  <a:pt x="4515693" y="4944814"/>
                  <a:pt x="4513213" y="4944814"/>
                </a:cubicBezTo>
                <a:cubicBezTo>
                  <a:pt x="4510733" y="4944814"/>
                  <a:pt x="4507012" y="4944814"/>
                  <a:pt x="4502051" y="4944814"/>
                </a:cubicBezTo>
                <a:cubicBezTo>
                  <a:pt x="4492129" y="4944814"/>
                  <a:pt x="4487168" y="4947295"/>
                  <a:pt x="4487168" y="4952256"/>
                </a:cubicBezTo>
                <a:cubicBezTo>
                  <a:pt x="4487168" y="4957217"/>
                  <a:pt x="4484688" y="4957217"/>
                  <a:pt x="4479726" y="4952256"/>
                </a:cubicBezTo>
                <a:lnTo>
                  <a:pt x="4464843" y="4952256"/>
                </a:lnTo>
                <a:cubicBezTo>
                  <a:pt x="4464843" y="4967138"/>
                  <a:pt x="4447481" y="4977061"/>
                  <a:pt x="4412754" y="4982021"/>
                </a:cubicBezTo>
                <a:cubicBezTo>
                  <a:pt x="4402832" y="4986983"/>
                  <a:pt x="4392910" y="4990703"/>
                  <a:pt x="4382988" y="4993183"/>
                </a:cubicBezTo>
                <a:cubicBezTo>
                  <a:pt x="4373067" y="4995664"/>
                  <a:pt x="4364385" y="4998145"/>
                  <a:pt x="4356943" y="5000625"/>
                </a:cubicBezTo>
                <a:cubicBezTo>
                  <a:pt x="4349502" y="5003105"/>
                  <a:pt x="4343301" y="5004345"/>
                  <a:pt x="4338340" y="5004345"/>
                </a:cubicBezTo>
                <a:cubicBezTo>
                  <a:pt x="4333379" y="5004345"/>
                  <a:pt x="4327178" y="5005586"/>
                  <a:pt x="4319736" y="5008066"/>
                </a:cubicBezTo>
                <a:cubicBezTo>
                  <a:pt x="4312295" y="5010547"/>
                  <a:pt x="4307334" y="5013028"/>
                  <a:pt x="4304854" y="5015508"/>
                </a:cubicBezTo>
                <a:cubicBezTo>
                  <a:pt x="4302373" y="5017988"/>
                  <a:pt x="4298652" y="5019228"/>
                  <a:pt x="4293691" y="5019228"/>
                </a:cubicBezTo>
                <a:cubicBezTo>
                  <a:pt x="4288730" y="5019228"/>
                  <a:pt x="4286250" y="5021709"/>
                  <a:pt x="4286250" y="5026670"/>
                </a:cubicBezTo>
                <a:cubicBezTo>
                  <a:pt x="4286250" y="5031631"/>
                  <a:pt x="4283770" y="5035352"/>
                  <a:pt x="4278809" y="5037832"/>
                </a:cubicBezTo>
                <a:cubicBezTo>
                  <a:pt x="4273848" y="5040312"/>
                  <a:pt x="4268887" y="5039072"/>
                  <a:pt x="4263926" y="5034111"/>
                </a:cubicBezTo>
                <a:lnTo>
                  <a:pt x="4241602" y="5041553"/>
                </a:lnTo>
                <a:cubicBezTo>
                  <a:pt x="4241602" y="5041553"/>
                  <a:pt x="4239122" y="5041553"/>
                  <a:pt x="4234160" y="5041553"/>
                </a:cubicBezTo>
                <a:lnTo>
                  <a:pt x="4226719" y="5041553"/>
                </a:lnTo>
                <a:cubicBezTo>
                  <a:pt x="4226719" y="5046514"/>
                  <a:pt x="4225478" y="5048994"/>
                  <a:pt x="4222998" y="5048994"/>
                </a:cubicBezTo>
                <a:cubicBezTo>
                  <a:pt x="4220518" y="5048994"/>
                  <a:pt x="4216797" y="5048994"/>
                  <a:pt x="4211836" y="5048994"/>
                </a:cubicBezTo>
                <a:cubicBezTo>
                  <a:pt x="4206875" y="5048994"/>
                  <a:pt x="4204395" y="5048994"/>
                  <a:pt x="4204395" y="5048994"/>
                </a:cubicBezTo>
                <a:lnTo>
                  <a:pt x="4204395" y="5056435"/>
                </a:lnTo>
                <a:cubicBezTo>
                  <a:pt x="4204395" y="5056435"/>
                  <a:pt x="4201914" y="5056435"/>
                  <a:pt x="4196953" y="5056435"/>
                </a:cubicBezTo>
                <a:cubicBezTo>
                  <a:pt x="4191992" y="5056435"/>
                  <a:pt x="4187032" y="5057676"/>
                  <a:pt x="4182070" y="5060156"/>
                </a:cubicBezTo>
                <a:cubicBezTo>
                  <a:pt x="4177109" y="5062637"/>
                  <a:pt x="4172149" y="5065117"/>
                  <a:pt x="4167188" y="5067597"/>
                </a:cubicBezTo>
                <a:cubicBezTo>
                  <a:pt x="4162226" y="5070078"/>
                  <a:pt x="4159746" y="5071318"/>
                  <a:pt x="4159746" y="5071318"/>
                </a:cubicBezTo>
                <a:cubicBezTo>
                  <a:pt x="4159746" y="5071318"/>
                  <a:pt x="4157266" y="5073799"/>
                  <a:pt x="4152305" y="5078760"/>
                </a:cubicBezTo>
                <a:cubicBezTo>
                  <a:pt x="4152305" y="5078760"/>
                  <a:pt x="4152305" y="5080000"/>
                  <a:pt x="4152305" y="5082480"/>
                </a:cubicBezTo>
                <a:cubicBezTo>
                  <a:pt x="4152305" y="5084961"/>
                  <a:pt x="4149824" y="5086201"/>
                  <a:pt x="4144863" y="5086201"/>
                </a:cubicBezTo>
                <a:cubicBezTo>
                  <a:pt x="4144863" y="5086201"/>
                  <a:pt x="4142383" y="5087442"/>
                  <a:pt x="4137422" y="5089922"/>
                </a:cubicBezTo>
                <a:cubicBezTo>
                  <a:pt x="4132461" y="5092402"/>
                  <a:pt x="4129980" y="5094883"/>
                  <a:pt x="4129980" y="5097363"/>
                </a:cubicBezTo>
                <a:cubicBezTo>
                  <a:pt x="4129980" y="5099844"/>
                  <a:pt x="4125019" y="5101084"/>
                  <a:pt x="4115098" y="5101084"/>
                </a:cubicBezTo>
                <a:cubicBezTo>
                  <a:pt x="4110137" y="5096123"/>
                  <a:pt x="4106416" y="5094883"/>
                  <a:pt x="4103936" y="5097363"/>
                </a:cubicBezTo>
                <a:cubicBezTo>
                  <a:pt x="4101455" y="5099844"/>
                  <a:pt x="4102695" y="5101084"/>
                  <a:pt x="4107656" y="5101084"/>
                </a:cubicBezTo>
                <a:cubicBezTo>
                  <a:pt x="4107656" y="5111006"/>
                  <a:pt x="4105176" y="5113486"/>
                  <a:pt x="4100215" y="5108525"/>
                </a:cubicBezTo>
                <a:cubicBezTo>
                  <a:pt x="4100215" y="5108525"/>
                  <a:pt x="4098975" y="5108525"/>
                  <a:pt x="4096494" y="5108525"/>
                </a:cubicBezTo>
                <a:cubicBezTo>
                  <a:pt x="4094014" y="5108525"/>
                  <a:pt x="4090293" y="5111006"/>
                  <a:pt x="4085332" y="5115967"/>
                </a:cubicBezTo>
                <a:cubicBezTo>
                  <a:pt x="4080372" y="5115967"/>
                  <a:pt x="4076650" y="5115967"/>
                  <a:pt x="4074170" y="5115967"/>
                </a:cubicBezTo>
                <a:cubicBezTo>
                  <a:pt x="4071690" y="5115967"/>
                  <a:pt x="4069209" y="5117207"/>
                  <a:pt x="4066729" y="5119687"/>
                </a:cubicBezTo>
                <a:cubicBezTo>
                  <a:pt x="4064248" y="5122168"/>
                  <a:pt x="4058047" y="5128369"/>
                  <a:pt x="4048125" y="5138291"/>
                </a:cubicBezTo>
                <a:cubicBezTo>
                  <a:pt x="4028282" y="5143252"/>
                  <a:pt x="4023320" y="5148213"/>
                  <a:pt x="4033242" y="5153174"/>
                </a:cubicBezTo>
                <a:cubicBezTo>
                  <a:pt x="4028282" y="5158135"/>
                  <a:pt x="4025801" y="5158135"/>
                  <a:pt x="4025801" y="5153174"/>
                </a:cubicBezTo>
                <a:cubicBezTo>
                  <a:pt x="4025801" y="5148213"/>
                  <a:pt x="4022080" y="5146973"/>
                  <a:pt x="4014639" y="5149453"/>
                </a:cubicBezTo>
                <a:cubicBezTo>
                  <a:pt x="4007197" y="5151934"/>
                  <a:pt x="3998516" y="5156894"/>
                  <a:pt x="3988594" y="5164336"/>
                </a:cubicBezTo>
                <a:cubicBezTo>
                  <a:pt x="3978672" y="5171777"/>
                  <a:pt x="3972471" y="5175498"/>
                  <a:pt x="3969990" y="5175498"/>
                </a:cubicBezTo>
                <a:cubicBezTo>
                  <a:pt x="3967510" y="5175498"/>
                  <a:pt x="3961309" y="5179219"/>
                  <a:pt x="3951387" y="5186660"/>
                </a:cubicBezTo>
                <a:cubicBezTo>
                  <a:pt x="3941465" y="5194101"/>
                  <a:pt x="3936504" y="5197822"/>
                  <a:pt x="3936504" y="5197822"/>
                </a:cubicBezTo>
                <a:cubicBezTo>
                  <a:pt x="3936504" y="5197822"/>
                  <a:pt x="3929063" y="5201543"/>
                  <a:pt x="3914180" y="5208984"/>
                </a:cubicBezTo>
                <a:cubicBezTo>
                  <a:pt x="3899297" y="5216426"/>
                  <a:pt x="3889375" y="5222627"/>
                  <a:pt x="3884415" y="5227588"/>
                </a:cubicBezTo>
                <a:lnTo>
                  <a:pt x="3876973" y="5227588"/>
                </a:lnTo>
                <a:cubicBezTo>
                  <a:pt x="3872012" y="5227588"/>
                  <a:pt x="3868291" y="5230068"/>
                  <a:pt x="3865811" y="5235029"/>
                </a:cubicBezTo>
                <a:cubicBezTo>
                  <a:pt x="3863330" y="5239990"/>
                  <a:pt x="3859609" y="5242470"/>
                  <a:pt x="3854648" y="5242470"/>
                </a:cubicBezTo>
                <a:cubicBezTo>
                  <a:pt x="3854648" y="5242470"/>
                  <a:pt x="3852169" y="5243711"/>
                  <a:pt x="3847207" y="5246191"/>
                </a:cubicBezTo>
                <a:cubicBezTo>
                  <a:pt x="3842246" y="5248672"/>
                  <a:pt x="3837285" y="5252393"/>
                  <a:pt x="3832325" y="5257353"/>
                </a:cubicBezTo>
                <a:lnTo>
                  <a:pt x="3810000" y="5272236"/>
                </a:lnTo>
                <a:cubicBezTo>
                  <a:pt x="3800078" y="5272236"/>
                  <a:pt x="3793877" y="5274717"/>
                  <a:pt x="3791397" y="5279678"/>
                </a:cubicBezTo>
                <a:cubicBezTo>
                  <a:pt x="3788917" y="5284639"/>
                  <a:pt x="3787676" y="5284639"/>
                  <a:pt x="3787676" y="5279678"/>
                </a:cubicBezTo>
                <a:lnTo>
                  <a:pt x="3772793" y="5294560"/>
                </a:lnTo>
                <a:cubicBezTo>
                  <a:pt x="3767832" y="5299522"/>
                  <a:pt x="3762872" y="5302002"/>
                  <a:pt x="3757910" y="5302002"/>
                </a:cubicBezTo>
                <a:cubicBezTo>
                  <a:pt x="3752949" y="5302002"/>
                  <a:pt x="3750469" y="5302002"/>
                  <a:pt x="3750469" y="5302002"/>
                </a:cubicBezTo>
                <a:cubicBezTo>
                  <a:pt x="3755430" y="5306963"/>
                  <a:pt x="3754190" y="5309443"/>
                  <a:pt x="3746748" y="5309443"/>
                </a:cubicBezTo>
                <a:cubicBezTo>
                  <a:pt x="3739307" y="5309443"/>
                  <a:pt x="3729385" y="5313164"/>
                  <a:pt x="3716983" y="5320605"/>
                </a:cubicBezTo>
                <a:cubicBezTo>
                  <a:pt x="3704580" y="5328047"/>
                  <a:pt x="3685976" y="5341689"/>
                  <a:pt x="3661172" y="5361533"/>
                </a:cubicBezTo>
                <a:cubicBezTo>
                  <a:pt x="3651250" y="5366494"/>
                  <a:pt x="3642568" y="5372695"/>
                  <a:pt x="3635127" y="5380136"/>
                </a:cubicBezTo>
                <a:cubicBezTo>
                  <a:pt x="3627686" y="5387578"/>
                  <a:pt x="3623965" y="5391299"/>
                  <a:pt x="3623965" y="5391299"/>
                </a:cubicBezTo>
                <a:cubicBezTo>
                  <a:pt x="3623965" y="5391299"/>
                  <a:pt x="3622724" y="5392539"/>
                  <a:pt x="3620244" y="5395019"/>
                </a:cubicBezTo>
                <a:cubicBezTo>
                  <a:pt x="3617764" y="5397500"/>
                  <a:pt x="3616523" y="5398740"/>
                  <a:pt x="3616523" y="5398740"/>
                </a:cubicBezTo>
                <a:lnTo>
                  <a:pt x="3609082" y="5406181"/>
                </a:lnTo>
                <a:cubicBezTo>
                  <a:pt x="3609082" y="5406181"/>
                  <a:pt x="3607842" y="5406181"/>
                  <a:pt x="3605361" y="5406181"/>
                </a:cubicBezTo>
                <a:cubicBezTo>
                  <a:pt x="3602881" y="5406181"/>
                  <a:pt x="3599160" y="5408662"/>
                  <a:pt x="3594199" y="5413623"/>
                </a:cubicBezTo>
                <a:lnTo>
                  <a:pt x="3586758" y="5421064"/>
                </a:lnTo>
                <a:cubicBezTo>
                  <a:pt x="3586758" y="5426026"/>
                  <a:pt x="3584278" y="5428506"/>
                  <a:pt x="3579316" y="5428506"/>
                </a:cubicBezTo>
                <a:cubicBezTo>
                  <a:pt x="3569395" y="5423545"/>
                  <a:pt x="3544590" y="5440908"/>
                  <a:pt x="3504902" y="5480595"/>
                </a:cubicBezTo>
                <a:cubicBezTo>
                  <a:pt x="3499941" y="5480595"/>
                  <a:pt x="3499941" y="5483076"/>
                  <a:pt x="3504902" y="5488037"/>
                </a:cubicBezTo>
                <a:cubicBezTo>
                  <a:pt x="3499941" y="5488037"/>
                  <a:pt x="3497461" y="5490518"/>
                  <a:pt x="3497461" y="5495478"/>
                </a:cubicBezTo>
                <a:lnTo>
                  <a:pt x="3503308" y="5499655"/>
                </a:lnTo>
                <a:lnTo>
                  <a:pt x="3498392" y="5501059"/>
                </a:lnTo>
                <a:cubicBezTo>
                  <a:pt x="3496531" y="5501059"/>
                  <a:pt x="3494981" y="5500439"/>
                  <a:pt x="3493740" y="5499199"/>
                </a:cubicBezTo>
                <a:cubicBezTo>
                  <a:pt x="3491260" y="5496719"/>
                  <a:pt x="3490019" y="5495478"/>
                  <a:pt x="3490019" y="5495478"/>
                </a:cubicBezTo>
                <a:cubicBezTo>
                  <a:pt x="3494981" y="5490518"/>
                  <a:pt x="3497461" y="5486797"/>
                  <a:pt x="3497461" y="5484316"/>
                </a:cubicBezTo>
                <a:cubicBezTo>
                  <a:pt x="3497461" y="5481836"/>
                  <a:pt x="3497461" y="5480595"/>
                  <a:pt x="3497461" y="5480595"/>
                </a:cubicBezTo>
                <a:cubicBezTo>
                  <a:pt x="3497461" y="5475635"/>
                  <a:pt x="3496221" y="5475635"/>
                  <a:pt x="3493740" y="5480595"/>
                </a:cubicBezTo>
                <a:cubicBezTo>
                  <a:pt x="3491260" y="5485557"/>
                  <a:pt x="3487539" y="5488037"/>
                  <a:pt x="3482578" y="5488037"/>
                </a:cubicBezTo>
                <a:lnTo>
                  <a:pt x="3482578" y="5517803"/>
                </a:lnTo>
                <a:cubicBezTo>
                  <a:pt x="3482578" y="5527725"/>
                  <a:pt x="3485058" y="5532685"/>
                  <a:pt x="3490019" y="5532685"/>
                </a:cubicBezTo>
                <a:cubicBezTo>
                  <a:pt x="3494981" y="5527725"/>
                  <a:pt x="3497461" y="5522764"/>
                  <a:pt x="3497461" y="5517803"/>
                </a:cubicBezTo>
                <a:cubicBezTo>
                  <a:pt x="3502422" y="5517803"/>
                  <a:pt x="3504902" y="5515322"/>
                  <a:pt x="3504902" y="5510361"/>
                </a:cubicBezTo>
                <a:cubicBezTo>
                  <a:pt x="3509863" y="5510361"/>
                  <a:pt x="3512344" y="5510361"/>
                  <a:pt x="3512344" y="5510361"/>
                </a:cubicBezTo>
                <a:cubicBezTo>
                  <a:pt x="3512344" y="5510361"/>
                  <a:pt x="3512344" y="5512842"/>
                  <a:pt x="3512344" y="5517803"/>
                </a:cubicBezTo>
                <a:cubicBezTo>
                  <a:pt x="3512344" y="5522764"/>
                  <a:pt x="3512344" y="5525244"/>
                  <a:pt x="3512344" y="5525244"/>
                </a:cubicBezTo>
                <a:lnTo>
                  <a:pt x="3482578" y="5555010"/>
                </a:lnTo>
                <a:lnTo>
                  <a:pt x="3475137" y="5540127"/>
                </a:lnTo>
                <a:lnTo>
                  <a:pt x="3475137" y="5532685"/>
                </a:lnTo>
                <a:lnTo>
                  <a:pt x="3467695" y="5540127"/>
                </a:lnTo>
                <a:cubicBezTo>
                  <a:pt x="3462734" y="5550049"/>
                  <a:pt x="3459013" y="5555010"/>
                  <a:pt x="3456533" y="5555010"/>
                </a:cubicBezTo>
                <a:cubicBezTo>
                  <a:pt x="3454053" y="5555010"/>
                  <a:pt x="3450332" y="5557490"/>
                  <a:pt x="3445371" y="5562451"/>
                </a:cubicBezTo>
                <a:cubicBezTo>
                  <a:pt x="3440411" y="5567412"/>
                  <a:pt x="3437930" y="5569892"/>
                  <a:pt x="3437930" y="5569892"/>
                </a:cubicBezTo>
                <a:cubicBezTo>
                  <a:pt x="3437930" y="5569892"/>
                  <a:pt x="3440411" y="5569892"/>
                  <a:pt x="3445371" y="5569892"/>
                </a:cubicBezTo>
                <a:cubicBezTo>
                  <a:pt x="3450332" y="5569892"/>
                  <a:pt x="3452812" y="5568652"/>
                  <a:pt x="3452812" y="5566172"/>
                </a:cubicBezTo>
                <a:cubicBezTo>
                  <a:pt x="3452812" y="5563692"/>
                  <a:pt x="3455293" y="5562451"/>
                  <a:pt x="3460255" y="5562451"/>
                </a:cubicBezTo>
                <a:cubicBezTo>
                  <a:pt x="3465215" y="5562451"/>
                  <a:pt x="3466456" y="5564932"/>
                  <a:pt x="3463975" y="5569892"/>
                </a:cubicBezTo>
                <a:cubicBezTo>
                  <a:pt x="3461494" y="5574854"/>
                  <a:pt x="3460255" y="5574854"/>
                  <a:pt x="3460255" y="5569892"/>
                </a:cubicBezTo>
                <a:lnTo>
                  <a:pt x="3452812" y="5577334"/>
                </a:lnTo>
                <a:cubicBezTo>
                  <a:pt x="3452812" y="5582295"/>
                  <a:pt x="3450332" y="5587256"/>
                  <a:pt x="3445371" y="5592217"/>
                </a:cubicBezTo>
                <a:lnTo>
                  <a:pt x="3445371" y="5599658"/>
                </a:lnTo>
                <a:cubicBezTo>
                  <a:pt x="3450332" y="5599658"/>
                  <a:pt x="3455293" y="5599658"/>
                  <a:pt x="3460255" y="5599658"/>
                </a:cubicBezTo>
                <a:lnTo>
                  <a:pt x="3467695" y="5592217"/>
                </a:lnTo>
                <a:lnTo>
                  <a:pt x="3467695" y="5588496"/>
                </a:lnTo>
                <a:cubicBezTo>
                  <a:pt x="3467695" y="5590977"/>
                  <a:pt x="3470176" y="5592217"/>
                  <a:pt x="3475137" y="5592217"/>
                </a:cubicBezTo>
                <a:lnTo>
                  <a:pt x="3475137" y="5599658"/>
                </a:lnTo>
                <a:cubicBezTo>
                  <a:pt x="3475137" y="5604619"/>
                  <a:pt x="3477618" y="5607099"/>
                  <a:pt x="3482578" y="5607099"/>
                </a:cubicBezTo>
                <a:cubicBezTo>
                  <a:pt x="3487539" y="5607099"/>
                  <a:pt x="3492500" y="5605859"/>
                  <a:pt x="3497461" y="5603379"/>
                </a:cubicBezTo>
                <a:cubicBezTo>
                  <a:pt x="3502422" y="5600899"/>
                  <a:pt x="3504902" y="5597178"/>
                  <a:pt x="3504902" y="5592217"/>
                </a:cubicBezTo>
                <a:cubicBezTo>
                  <a:pt x="3504902" y="5592217"/>
                  <a:pt x="3504902" y="5590977"/>
                  <a:pt x="3504902" y="5588496"/>
                </a:cubicBezTo>
                <a:cubicBezTo>
                  <a:pt x="3504902" y="5586016"/>
                  <a:pt x="3504902" y="5582295"/>
                  <a:pt x="3504902" y="5577334"/>
                </a:cubicBezTo>
                <a:lnTo>
                  <a:pt x="3512344" y="5562451"/>
                </a:lnTo>
                <a:cubicBezTo>
                  <a:pt x="3512344" y="5562451"/>
                  <a:pt x="3517305" y="5562451"/>
                  <a:pt x="3527226" y="5562451"/>
                </a:cubicBezTo>
                <a:cubicBezTo>
                  <a:pt x="3537148" y="5562451"/>
                  <a:pt x="3542109" y="5562451"/>
                  <a:pt x="3542109" y="5562451"/>
                </a:cubicBezTo>
                <a:cubicBezTo>
                  <a:pt x="3542109" y="5562451"/>
                  <a:pt x="3539629" y="5564932"/>
                  <a:pt x="3534668" y="5569892"/>
                </a:cubicBezTo>
                <a:lnTo>
                  <a:pt x="3549551" y="5569892"/>
                </a:lnTo>
                <a:cubicBezTo>
                  <a:pt x="3559472" y="5564932"/>
                  <a:pt x="3561953" y="5559971"/>
                  <a:pt x="3556992" y="5555010"/>
                </a:cubicBezTo>
                <a:cubicBezTo>
                  <a:pt x="3556992" y="5545088"/>
                  <a:pt x="3559472" y="5540127"/>
                  <a:pt x="3564434" y="5540127"/>
                </a:cubicBezTo>
                <a:lnTo>
                  <a:pt x="3594199" y="5532685"/>
                </a:lnTo>
                <a:lnTo>
                  <a:pt x="3601641" y="5532685"/>
                </a:lnTo>
                <a:lnTo>
                  <a:pt x="3623965" y="5510361"/>
                </a:lnTo>
                <a:cubicBezTo>
                  <a:pt x="3628926" y="5510361"/>
                  <a:pt x="3631406" y="5512842"/>
                  <a:pt x="3631406" y="5517803"/>
                </a:cubicBezTo>
                <a:lnTo>
                  <a:pt x="3638848" y="5510361"/>
                </a:lnTo>
                <a:cubicBezTo>
                  <a:pt x="3643809" y="5495478"/>
                  <a:pt x="3651250" y="5492998"/>
                  <a:pt x="3661172" y="5502920"/>
                </a:cubicBezTo>
                <a:cubicBezTo>
                  <a:pt x="3661172" y="5502920"/>
                  <a:pt x="3663652" y="5500440"/>
                  <a:pt x="3668613" y="5495478"/>
                </a:cubicBezTo>
                <a:cubicBezTo>
                  <a:pt x="3673575" y="5490518"/>
                  <a:pt x="3677295" y="5486797"/>
                  <a:pt x="3679776" y="5484316"/>
                </a:cubicBezTo>
                <a:cubicBezTo>
                  <a:pt x="3682256" y="5481836"/>
                  <a:pt x="3683496" y="5480595"/>
                  <a:pt x="3683496" y="5480595"/>
                </a:cubicBezTo>
                <a:cubicBezTo>
                  <a:pt x="3683496" y="5480595"/>
                  <a:pt x="3688458" y="5478115"/>
                  <a:pt x="3698379" y="5473154"/>
                </a:cubicBezTo>
                <a:cubicBezTo>
                  <a:pt x="3698379" y="5468193"/>
                  <a:pt x="3700859" y="5464473"/>
                  <a:pt x="3705820" y="5461992"/>
                </a:cubicBezTo>
                <a:cubicBezTo>
                  <a:pt x="3710781" y="5459512"/>
                  <a:pt x="3713262" y="5458271"/>
                  <a:pt x="3713262" y="5458271"/>
                </a:cubicBezTo>
                <a:cubicBezTo>
                  <a:pt x="3718223" y="5458271"/>
                  <a:pt x="3725665" y="5453311"/>
                  <a:pt x="3735586" y="5443388"/>
                </a:cubicBezTo>
                <a:lnTo>
                  <a:pt x="3750469" y="5443388"/>
                </a:lnTo>
                <a:cubicBezTo>
                  <a:pt x="3745508" y="5458271"/>
                  <a:pt x="3738066" y="5465713"/>
                  <a:pt x="3728145" y="5465713"/>
                </a:cubicBezTo>
                <a:cubicBezTo>
                  <a:pt x="3728145" y="5465713"/>
                  <a:pt x="3728145" y="5468193"/>
                  <a:pt x="3728145" y="5473154"/>
                </a:cubicBezTo>
                <a:lnTo>
                  <a:pt x="3719746" y="5485532"/>
                </a:lnTo>
                <a:lnTo>
                  <a:pt x="3722099" y="5483851"/>
                </a:lnTo>
                <a:cubicBezTo>
                  <a:pt x="3723649" y="5482921"/>
                  <a:pt x="3725665" y="5481836"/>
                  <a:pt x="3728145" y="5480595"/>
                </a:cubicBezTo>
                <a:cubicBezTo>
                  <a:pt x="3738066" y="5475635"/>
                  <a:pt x="3750469" y="5468193"/>
                  <a:pt x="3765352" y="5458271"/>
                </a:cubicBezTo>
                <a:cubicBezTo>
                  <a:pt x="3790156" y="5448350"/>
                  <a:pt x="3805039" y="5443388"/>
                  <a:pt x="3810000" y="5443388"/>
                </a:cubicBezTo>
                <a:cubicBezTo>
                  <a:pt x="3814962" y="5443388"/>
                  <a:pt x="3818682" y="5443388"/>
                  <a:pt x="3821162" y="5443388"/>
                </a:cubicBezTo>
                <a:cubicBezTo>
                  <a:pt x="3823643" y="5443388"/>
                  <a:pt x="3824883" y="5440908"/>
                  <a:pt x="3824883" y="5435947"/>
                </a:cubicBezTo>
                <a:cubicBezTo>
                  <a:pt x="3834805" y="5430986"/>
                  <a:pt x="3842246" y="5428506"/>
                  <a:pt x="3847207" y="5428506"/>
                </a:cubicBezTo>
                <a:cubicBezTo>
                  <a:pt x="3852169" y="5428506"/>
                  <a:pt x="3859609" y="5426026"/>
                  <a:pt x="3869532" y="5421064"/>
                </a:cubicBezTo>
                <a:cubicBezTo>
                  <a:pt x="3869532" y="5421064"/>
                  <a:pt x="3872012" y="5419824"/>
                  <a:pt x="3876973" y="5417344"/>
                </a:cubicBezTo>
                <a:cubicBezTo>
                  <a:pt x="3881934" y="5414863"/>
                  <a:pt x="3884415" y="5413623"/>
                  <a:pt x="3884415" y="5413623"/>
                </a:cubicBezTo>
                <a:cubicBezTo>
                  <a:pt x="3889375" y="5413623"/>
                  <a:pt x="3894336" y="5411143"/>
                  <a:pt x="3899297" y="5406181"/>
                </a:cubicBezTo>
                <a:cubicBezTo>
                  <a:pt x="3904258" y="5391299"/>
                  <a:pt x="3906738" y="5391299"/>
                  <a:pt x="3906738" y="5406181"/>
                </a:cubicBezTo>
                <a:cubicBezTo>
                  <a:pt x="3906738" y="5411143"/>
                  <a:pt x="3904258" y="5413623"/>
                  <a:pt x="3899297" y="5413623"/>
                </a:cubicBezTo>
                <a:cubicBezTo>
                  <a:pt x="3899297" y="5413623"/>
                  <a:pt x="3899297" y="5414863"/>
                  <a:pt x="3899297" y="5417344"/>
                </a:cubicBezTo>
                <a:cubicBezTo>
                  <a:pt x="3899297" y="5419824"/>
                  <a:pt x="3898057" y="5421064"/>
                  <a:pt x="3895577" y="5421064"/>
                </a:cubicBezTo>
                <a:cubicBezTo>
                  <a:pt x="3893096" y="5421064"/>
                  <a:pt x="3891855" y="5421064"/>
                  <a:pt x="3891855" y="5421064"/>
                </a:cubicBezTo>
                <a:lnTo>
                  <a:pt x="3899297" y="5428506"/>
                </a:lnTo>
                <a:cubicBezTo>
                  <a:pt x="3904258" y="5428506"/>
                  <a:pt x="3906738" y="5429746"/>
                  <a:pt x="3906738" y="5432226"/>
                </a:cubicBezTo>
                <a:cubicBezTo>
                  <a:pt x="3906738" y="5434707"/>
                  <a:pt x="3906738" y="5435947"/>
                  <a:pt x="3906738" y="5435947"/>
                </a:cubicBezTo>
                <a:lnTo>
                  <a:pt x="3914180" y="5443388"/>
                </a:lnTo>
                <a:cubicBezTo>
                  <a:pt x="3919141" y="5448350"/>
                  <a:pt x="3919141" y="5450830"/>
                  <a:pt x="3914180" y="5450830"/>
                </a:cubicBezTo>
                <a:cubicBezTo>
                  <a:pt x="3909219" y="5450830"/>
                  <a:pt x="3901778" y="5450830"/>
                  <a:pt x="3891855" y="5450830"/>
                </a:cubicBezTo>
                <a:cubicBezTo>
                  <a:pt x="3881934" y="5450830"/>
                  <a:pt x="3876973" y="5448350"/>
                  <a:pt x="3876973" y="5443388"/>
                </a:cubicBezTo>
                <a:lnTo>
                  <a:pt x="3862090" y="5443388"/>
                </a:lnTo>
                <a:cubicBezTo>
                  <a:pt x="3842246" y="5453311"/>
                  <a:pt x="3837285" y="5458271"/>
                  <a:pt x="3847207" y="5458271"/>
                </a:cubicBezTo>
                <a:lnTo>
                  <a:pt x="3847207" y="5465713"/>
                </a:lnTo>
                <a:cubicBezTo>
                  <a:pt x="3847207" y="5465713"/>
                  <a:pt x="3844727" y="5465713"/>
                  <a:pt x="3839766" y="5465713"/>
                </a:cubicBezTo>
                <a:cubicBezTo>
                  <a:pt x="3834805" y="5465713"/>
                  <a:pt x="3829844" y="5468193"/>
                  <a:pt x="3824883" y="5473154"/>
                </a:cubicBezTo>
                <a:lnTo>
                  <a:pt x="3810000" y="5488037"/>
                </a:lnTo>
                <a:lnTo>
                  <a:pt x="3810000" y="5491758"/>
                </a:lnTo>
                <a:cubicBezTo>
                  <a:pt x="3810000" y="5489278"/>
                  <a:pt x="3808760" y="5488037"/>
                  <a:pt x="3806280" y="5488037"/>
                </a:cubicBezTo>
                <a:cubicBezTo>
                  <a:pt x="3803799" y="5488037"/>
                  <a:pt x="3802559" y="5490518"/>
                  <a:pt x="3802559" y="5495478"/>
                </a:cubicBezTo>
                <a:lnTo>
                  <a:pt x="3780235" y="5502920"/>
                </a:lnTo>
                <a:cubicBezTo>
                  <a:pt x="3780235" y="5502920"/>
                  <a:pt x="3780235" y="5500440"/>
                  <a:pt x="3780235" y="5495478"/>
                </a:cubicBezTo>
                <a:lnTo>
                  <a:pt x="3757910" y="5502920"/>
                </a:lnTo>
                <a:cubicBezTo>
                  <a:pt x="3752949" y="5502920"/>
                  <a:pt x="3747988" y="5505400"/>
                  <a:pt x="3743028" y="5510361"/>
                </a:cubicBezTo>
                <a:cubicBezTo>
                  <a:pt x="3738066" y="5515322"/>
                  <a:pt x="3733106" y="5517803"/>
                  <a:pt x="3728145" y="5517803"/>
                </a:cubicBezTo>
                <a:cubicBezTo>
                  <a:pt x="3718223" y="5522764"/>
                  <a:pt x="3713262" y="5526485"/>
                  <a:pt x="3713262" y="5528965"/>
                </a:cubicBezTo>
                <a:cubicBezTo>
                  <a:pt x="3713262" y="5531445"/>
                  <a:pt x="3708301" y="5532685"/>
                  <a:pt x="3698379" y="5532685"/>
                </a:cubicBezTo>
                <a:cubicBezTo>
                  <a:pt x="3698379" y="5537647"/>
                  <a:pt x="3697138" y="5540127"/>
                  <a:pt x="3694658" y="5540127"/>
                </a:cubicBezTo>
                <a:cubicBezTo>
                  <a:pt x="3692178" y="5540127"/>
                  <a:pt x="3690938" y="5542607"/>
                  <a:pt x="3690938" y="5547568"/>
                </a:cubicBezTo>
                <a:cubicBezTo>
                  <a:pt x="3690938" y="5557490"/>
                  <a:pt x="3678535" y="5567412"/>
                  <a:pt x="3653731" y="5577334"/>
                </a:cubicBezTo>
                <a:cubicBezTo>
                  <a:pt x="3653731" y="5577334"/>
                  <a:pt x="3652490" y="5577334"/>
                  <a:pt x="3650010" y="5577334"/>
                </a:cubicBezTo>
                <a:cubicBezTo>
                  <a:pt x="3647530" y="5577334"/>
                  <a:pt x="3646289" y="5579814"/>
                  <a:pt x="3646289" y="5584775"/>
                </a:cubicBezTo>
                <a:cubicBezTo>
                  <a:pt x="3646289" y="5584775"/>
                  <a:pt x="3638848" y="5589736"/>
                  <a:pt x="3623965" y="5599658"/>
                </a:cubicBezTo>
                <a:lnTo>
                  <a:pt x="3623965" y="5592217"/>
                </a:lnTo>
                <a:cubicBezTo>
                  <a:pt x="3623965" y="5587256"/>
                  <a:pt x="3621485" y="5584775"/>
                  <a:pt x="3616523" y="5584775"/>
                </a:cubicBezTo>
                <a:cubicBezTo>
                  <a:pt x="3611562" y="5584775"/>
                  <a:pt x="3609082" y="5589736"/>
                  <a:pt x="3609082" y="5599658"/>
                </a:cubicBezTo>
                <a:cubicBezTo>
                  <a:pt x="3609082" y="5604619"/>
                  <a:pt x="3606602" y="5607099"/>
                  <a:pt x="3601641" y="5607099"/>
                </a:cubicBezTo>
                <a:lnTo>
                  <a:pt x="3601641" y="5599658"/>
                </a:lnTo>
                <a:cubicBezTo>
                  <a:pt x="3596679" y="5599658"/>
                  <a:pt x="3592960" y="5603379"/>
                  <a:pt x="3590478" y="5610820"/>
                </a:cubicBezTo>
                <a:cubicBezTo>
                  <a:pt x="3587998" y="5618261"/>
                  <a:pt x="3584278" y="5624463"/>
                  <a:pt x="3579316" y="5629424"/>
                </a:cubicBezTo>
                <a:cubicBezTo>
                  <a:pt x="3574355" y="5634384"/>
                  <a:pt x="3571875" y="5634384"/>
                  <a:pt x="3571875" y="5629424"/>
                </a:cubicBezTo>
                <a:lnTo>
                  <a:pt x="3549551" y="5629424"/>
                </a:lnTo>
                <a:cubicBezTo>
                  <a:pt x="3549551" y="5629424"/>
                  <a:pt x="3548310" y="5630664"/>
                  <a:pt x="3545830" y="5633144"/>
                </a:cubicBezTo>
                <a:cubicBezTo>
                  <a:pt x="3543350" y="5635625"/>
                  <a:pt x="3539629" y="5641826"/>
                  <a:pt x="3534668" y="5651748"/>
                </a:cubicBezTo>
                <a:cubicBezTo>
                  <a:pt x="3524746" y="5671592"/>
                  <a:pt x="3517305" y="5674072"/>
                  <a:pt x="3512344" y="5659189"/>
                </a:cubicBezTo>
                <a:lnTo>
                  <a:pt x="3497461" y="5666631"/>
                </a:lnTo>
                <a:lnTo>
                  <a:pt x="3490019" y="5666631"/>
                </a:lnTo>
                <a:cubicBezTo>
                  <a:pt x="3485058" y="5671592"/>
                  <a:pt x="3482578" y="5674072"/>
                  <a:pt x="3482578" y="5674072"/>
                </a:cubicBezTo>
                <a:lnTo>
                  <a:pt x="3475137" y="5681513"/>
                </a:lnTo>
                <a:lnTo>
                  <a:pt x="3467695" y="5681513"/>
                </a:lnTo>
                <a:lnTo>
                  <a:pt x="3452812" y="5674072"/>
                </a:lnTo>
                <a:cubicBezTo>
                  <a:pt x="3457774" y="5674072"/>
                  <a:pt x="3462734" y="5671592"/>
                  <a:pt x="3467695" y="5666631"/>
                </a:cubicBezTo>
                <a:cubicBezTo>
                  <a:pt x="3467695" y="5661670"/>
                  <a:pt x="3467695" y="5659189"/>
                  <a:pt x="3467695" y="5659189"/>
                </a:cubicBezTo>
                <a:cubicBezTo>
                  <a:pt x="3472656" y="5664151"/>
                  <a:pt x="3475137" y="5665391"/>
                  <a:pt x="3475137" y="5662910"/>
                </a:cubicBezTo>
                <a:cubicBezTo>
                  <a:pt x="3475137" y="5660430"/>
                  <a:pt x="3477618" y="5659189"/>
                  <a:pt x="3482578" y="5659189"/>
                </a:cubicBezTo>
                <a:cubicBezTo>
                  <a:pt x="3482578" y="5649268"/>
                  <a:pt x="3485058" y="5646787"/>
                  <a:pt x="3490019" y="5651748"/>
                </a:cubicBezTo>
                <a:lnTo>
                  <a:pt x="3497461" y="5644306"/>
                </a:lnTo>
                <a:cubicBezTo>
                  <a:pt x="3502422" y="5644306"/>
                  <a:pt x="3504902" y="5644306"/>
                  <a:pt x="3504902" y="5644306"/>
                </a:cubicBezTo>
                <a:cubicBezTo>
                  <a:pt x="3509863" y="5644306"/>
                  <a:pt x="3512344" y="5641826"/>
                  <a:pt x="3512344" y="5636865"/>
                </a:cubicBezTo>
                <a:cubicBezTo>
                  <a:pt x="3512344" y="5631904"/>
                  <a:pt x="3508623" y="5629424"/>
                  <a:pt x="3501182" y="5629424"/>
                </a:cubicBezTo>
                <a:cubicBezTo>
                  <a:pt x="3493740" y="5629424"/>
                  <a:pt x="3490019" y="5629424"/>
                  <a:pt x="3490019" y="5629424"/>
                </a:cubicBezTo>
                <a:cubicBezTo>
                  <a:pt x="3490019" y="5629424"/>
                  <a:pt x="3487539" y="5629424"/>
                  <a:pt x="3482578" y="5629424"/>
                </a:cubicBezTo>
                <a:cubicBezTo>
                  <a:pt x="3477618" y="5629424"/>
                  <a:pt x="3468936" y="5631904"/>
                  <a:pt x="3456533" y="5636865"/>
                </a:cubicBezTo>
                <a:cubicBezTo>
                  <a:pt x="3444131" y="5641826"/>
                  <a:pt x="3440411" y="5641826"/>
                  <a:pt x="3445371" y="5636865"/>
                </a:cubicBezTo>
                <a:lnTo>
                  <a:pt x="3445371" y="5629424"/>
                </a:lnTo>
                <a:cubicBezTo>
                  <a:pt x="3435449" y="5629424"/>
                  <a:pt x="3428008" y="5636865"/>
                  <a:pt x="3423048" y="5651748"/>
                </a:cubicBezTo>
                <a:cubicBezTo>
                  <a:pt x="3423048" y="5656709"/>
                  <a:pt x="3420566" y="5660430"/>
                  <a:pt x="3415605" y="5662910"/>
                </a:cubicBezTo>
                <a:cubicBezTo>
                  <a:pt x="3410645" y="5665391"/>
                  <a:pt x="3406924" y="5669111"/>
                  <a:pt x="3404443" y="5674072"/>
                </a:cubicBezTo>
                <a:cubicBezTo>
                  <a:pt x="3401963" y="5679033"/>
                  <a:pt x="3398242" y="5682754"/>
                  <a:pt x="3393281" y="5685234"/>
                </a:cubicBezTo>
                <a:cubicBezTo>
                  <a:pt x="3388321" y="5687715"/>
                  <a:pt x="3385840" y="5686475"/>
                  <a:pt x="3385840" y="5681513"/>
                </a:cubicBezTo>
                <a:lnTo>
                  <a:pt x="3385840" y="5674072"/>
                </a:lnTo>
                <a:cubicBezTo>
                  <a:pt x="3385840" y="5679033"/>
                  <a:pt x="3383359" y="5682754"/>
                  <a:pt x="3378398" y="5685234"/>
                </a:cubicBezTo>
                <a:cubicBezTo>
                  <a:pt x="3373438" y="5687715"/>
                  <a:pt x="3368476" y="5691436"/>
                  <a:pt x="3363516" y="5696396"/>
                </a:cubicBezTo>
                <a:cubicBezTo>
                  <a:pt x="3348633" y="5706318"/>
                  <a:pt x="3338711" y="5716240"/>
                  <a:pt x="3333751" y="5726162"/>
                </a:cubicBezTo>
                <a:lnTo>
                  <a:pt x="3318868" y="5733603"/>
                </a:lnTo>
                <a:cubicBezTo>
                  <a:pt x="3308945" y="5733603"/>
                  <a:pt x="3303984" y="5736084"/>
                  <a:pt x="3303984" y="5741045"/>
                </a:cubicBezTo>
                <a:cubicBezTo>
                  <a:pt x="3289101" y="5760889"/>
                  <a:pt x="3276699" y="5770810"/>
                  <a:pt x="3266777" y="5770810"/>
                </a:cubicBezTo>
                <a:cubicBezTo>
                  <a:pt x="3266777" y="5770810"/>
                  <a:pt x="3260576" y="5775771"/>
                  <a:pt x="3248174" y="5785693"/>
                </a:cubicBezTo>
                <a:cubicBezTo>
                  <a:pt x="3235772" y="5795615"/>
                  <a:pt x="3229571" y="5801816"/>
                  <a:pt x="3229571" y="5804297"/>
                </a:cubicBezTo>
                <a:cubicBezTo>
                  <a:pt x="3229571" y="5806777"/>
                  <a:pt x="3227090" y="5808017"/>
                  <a:pt x="3222129" y="5808017"/>
                </a:cubicBezTo>
                <a:cubicBezTo>
                  <a:pt x="3217168" y="5808017"/>
                  <a:pt x="3214687" y="5810498"/>
                  <a:pt x="3214687" y="5815459"/>
                </a:cubicBezTo>
                <a:lnTo>
                  <a:pt x="3199805" y="5800576"/>
                </a:lnTo>
                <a:lnTo>
                  <a:pt x="3184922" y="5815459"/>
                </a:lnTo>
                <a:cubicBezTo>
                  <a:pt x="3184922" y="5820420"/>
                  <a:pt x="3183682" y="5824140"/>
                  <a:pt x="3181201" y="5826621"/>
                </a:cubicBezTo>
                <a:cubicBezTo>
                  <a:pt x="3178720" y="5829102"/>
                  <a:pt x="3177481" y="5830342"/>
                  <a:pt x="3177481" y="5830342"/>
                </a:cubicBezTo>
                <a:cubicBezTo>
                  <a:pt x="3172520" y="5830342"/>
                  <a:pt x="3170039" y="5832822"/>
                  <a:pt x="3170039" y="5837783"/>
                </a:cubicBezTo>
                <a:cubicBezTo>
                  <a:pt x="3170039" y="5842744"/>
                  <a:pt x="3167558" y="5845224"/>
                  <a:pt x="3162598" y="5845224"/>
                </a:cubicBezTo>
                <a:cubicBezTo>
                  <a:pt x="3157638" y="5845224"/>
                  <a:pt x="3153916" y="5846464"/>
                  <a:pt x="3151435" y="5848945"/>
                </a:cubicBezTo>
                <a:cubicBezTo>
                  <a:pt x="3148956" y="5851426"/>
                  <a:pt x="3147715" y="5855146"/>
                  <a:pt x="3147715" y="5860107"/>
                </a:cubicBezTo>
                <a:lnTo>
                  <a:pt x="3147715" y="5867549"/>
                </a:lnTo>
                <a:lnTo>
                  <a:pt x="3162598" y="5860107"/>
                </a:lnTo>
                <a:cubicBezTo>
                  <a:pt x="3172520" y="5855146"/>
                  <a:pt x="3179961" y="5852666"/>
                  <a:pt x="3184922" y="5852666"/>
                </a:cubicBezTo>
                <a:cubicBezTo>
                  <a:pt x="3184922" y="5857627"/>
                  <a:pt x="3184922" y="5860107"/>
                  <a:pt x="3184922" y="5860107"/>
                </a:cubicBezTo>
                <a:cubicBezTo>
                  <a:pt x="3189883" y="5860107"/>
                  <a:pt x="3192364" y="5861347"/>
                  <a:pt x="3192364" y="5863828"/>
                </a:cubicBezTo>
                <a:cubicBezTo>
                  <a:pt x="3192364" y="5866309"/>
                  <a:pt x="3191123" y="5868789"/>
                  <a:pt x="3188642" y="5871269"/>
                </a:cubicBezTo>
                <a:cubicBezTo>
                  <a:pt x="3186163" y="5873750"/>
                  <a:pt x="3184922" y="5872509"/>
                  <a:pt x="3184922" y="5867549"/>
                </a:cubicBezTo>
                <a:cubicBezTo>
                  <a:pt x="3179961" y="5867549"/>
                  <a:pt x="3177481" y="5868789"/>
                  <a:pt x="3177481" y="5871269"/>
                </a:cubicBezTo>
                <a:cubicBezTo>
                  <a:pt x="3177481" y="5873750"/>
                  <a:pt x="3173760" y="5878711"/>
                  <a:pt x="3166319" y="5886152"/>
                </a:cubicBezTo>
                <a:cubicBezTo>
                  <a:pt x="3158877" y="5893594"/>
                  <a:pt x="3150195" y="5902275"/>
                  <a:pt x="3140274" y="5912197"/>
                </a:cubicBezTo>
                <a:cubicBezTo>
                  <a:pt x="3140274" y="5917158"/>
                  <a:pt x="3140274" y="5922119"/>
                  <a:pt x="3140274" y="5927080"/>
                </a:cubicBezTo>
                <a:lnTo>
                  <a:pt x="3140274" y="5934521"/>
                </a:lnTo>
                <a:cubicBezTo>
                  <a:pt x="3135313" y="5934521"/>
                  <a:pt x="3132832" y="5934521"/>
                  <a:pt x="3132832" y="5934521"/>
                </a:cubicBezTo>
                <a:lnTo>
                  <a:pt x="3110508" y="5934521"/>
                </a:lnTo>
                <a:cubicBezTo>
                  <a:pt x="3110508" y="5939482"/>
                  <a:pt x="3105548" y="5941963"/>
                  <a:pt x="3095625" y="5941963"/>
                </a:cubicBezTo>
                <a:lnTo>
                  <a:pt x="3088184" y="5956845"/>
                </a:lnTo>
                <a:cubicBezTo>
                  <a:pt x="3093144" y="5956845"/>
                  <a:pt x="3094386" y="5959326"/>
                  <a:pt x="3091904" y="5964287"/>
                </a:cubicBezTo>
                <a:cubicBezTo>
                  <a:pt x="3089424" y="5969248"/>
                  <a:pt x="3085704" y="5971728"/>
                  <a:pt x="3080742" y="5971728"/>
                </a:cubicBezTo>
                <a:lnTo>
                  <a:pt x="3080742" y="5979170"/>
                </a:lnTo>
                <a:cubicBezTo>
                  <a:pt x="3080742" y="5984130"/>
                  <a:pt x="3083223" y="5987851"/>
                  <a:pt x="3088184" y="5990332"/>
                </a:cubicBezTo>
                <a:cubicBezTo>
                  <a:pt x="3093144" y="5992812"/>
                  <a:pt x="3095625" y="5996533"/>
                  <a:pt x="3095625" y="6001494"/>
                </a:cubicBezTo>
                <a:lnTo>
                  <a:pt x="3103067" y="5994053"/>
                </a:lnTo>
                <a:cubicBezTo>
                  <a:pt x="3108027" y="5989092"/>
                  <a:pt x="3110508" y="5986611"/>
                  <a:pt x="3110508" y="5986611"/>
                </a:cubicBezTo>
                <a:cubicBezTo>
                  <a:pt x="3115469" y="5986611"/>
                  <a:pt x="3120431" y="5986611"/>
                  <a:pt x="3125391" y="5986611"/>
                </a:cubicBezTo>
                <a:cubicBezTo>
                  <a:pt x="3130351" y="5986611"/>
                  <a:pt x="3135313" y="5984130"/>
                  <a:pt x="3140274" y="5979170"/>
                </a:cubicBezTo>
                <a:lnTo>
                  <a:pt x="3162598" y="5964287"/>
                </a:lnTo>
                <a:cubicBezTo>
                  <a:pt x="3167558" y="5969248"/>
                  <a:pt x="3170039" y="5969248"/>
                  <a:pt x="3170039" y="5964287"/>
                </a:cubicBezTo>
                <a:lnTo>
                  <a:pt x="3170039" y="5956845"/>
                </a:lnTo>
                <a:lnTo>
                  <a:pt x="3177481" y="5956845"/>
                </a:lnTo>
                <a:cubicBezTo>
                  <a:pt x="3182441" y="5951885"/>
                  <a:pt x="3184922" y="5951885"/>
                  <a:pt x="3184922" y="5956845"/>
                </a:cubicBezTo>
                <a:lnTo>
                  <a:pt x="3192364" y="5949404"/>
                </a:lnTo>
                <a:cubicBezTo>
                  <a:pt x="3197324" y="5944443"/>
                  <a:pt x="3201045" y="5944443"/>
                  <a:pt x="3203526" y="5949404"/>
                </a:cubicBezTo>
                <a:cubicBezTo>
                  <a:pt x="3206006" y="5954365"/>
                  <a:pt x="3204765" y="5959326"/>
                  <a:pt x="3199805" y="5964287"/>
                </a:cubicBezTo>
                <a:cubicBezTo>
                  <a:pt x="3194845" y="5969248"/>
                  <a:pt x="3189883" y="5971728"/>
                  <a:pt x="3184922" y="5971728"/>
                </a:cubicBezTo>
                <a:cubicBezTo>
                  <a:pt x="3179961" y="5971728"/>
                  <a:pt x="3176240" y="5974209"/>
                  <a:pt x="3173760" y="5979170"/>
                </a:cubicBezTo>
                <a:cubicBezTo>
                  <a:pt x="3171279" y="5984130"/>
                  <a:pt x="3167558" y="5985371"/>
                  <a:pt x="3162598" y="5982890"/>
                </a:cubicBezTo>
                <a:cubicBezTo>
                  <a:pt x="3157638" y="5980410"/>
                  <a:pt x="3153916" y="5979170"/>
                  <a:pt x="3151435" y="5979170"/>
                </a:cubicBezTo>
                <a:cubicBezTo>
                  <a:pt x="3148956" y="5979170"/>
                  <a:pt x="3147715" y="5981650"/>
                  <a:pt x="3147715" y="5986611"/>
                </a:cubicBezTo>
                <a:cubicBezTo>
                  <a:pt x="3147715" y="5991572"/>
                  <a:pt x="3150195" y="5992812"/>
                  <a:pt x="3155156" y="5990332"/>
                </a:cubicBezTo>
                <a:cubicBezTo>
                  <a:pt x="3160117" y="5987851"/>
                  <a:pt x="3162598" y="5986611"/>
                  <a:pt x="3162598" y="5986611"/>
                </a:cubicBezTo>
                <a:lnTo>
                  <a:pt x="3140274" y="6008935"/>
                </a:lnTo>
                <a:cubicBezTo>
                  <a:pt x="3135313" y="6008935"/>
                  <a:pt x="3132832" y="6008935"/>
                  <a:pt x="3132832" y="6008935"/>
                </a:cubicBezTo>
                <a:cubicBezTo>
                  <a:pt x="3132832" y="6018857"/>
                  <a:pt x="3122911" y="6023818"/>
                  <a:pt x="3103067" y="6023818"/>
                </a:cubicBezTo>
                <a:lnTo>
                  <a:pt x="3088184" y="6031260"/>
                </a:lnTo>
                <a:cubicBezTo>
                  <a:pt x="3088184" y="6036220"/>
                  <a:pt x="3085704" y="6039942"/>
                  <a:pt x="3080742" y="6042422"/>
                </a:cubicBezTo>
                <a:cubicBezTo>
                  <a:pt x="3075781" y="6044902"/>
                  <a:pt x="3070821" y="6046142"/>
                  <a:pt x="3065859" y="6046142"/>
                </a:cubicBezTo>
                <a:cubicBezTo>
                  <a:pt x="3055937" y="6051103"/>
                  <a:pt x="3043535" y="6058545"/>
                  <a:pt x="3028652" y="6068467"/>
                </a:cubicBezTo>
                <a:cubicBezTo>
                  <a:pt x="3023692" y="6073427"/>
                  <a:pt x="3017490" y="6078389"/>
                  <a:pt x="3010049" y="6083349"/>
                </a:cubicBezTo>
                <a:cubicBezTo>
                  <a:pt x="3002607" y="6088310"/>
                  <a:pt x="2996407" y="6093271"/>
                  <a:pt x="2991445" y="6098232"/>
                </a:cubicBezTo>
                <a:cubicBezTo>
                  <a:pt x="2971602" y="6108154"/>
                  <a:pt x="2954238" y="6118076"/>
                  <a:pt x="2939355" y="6127998"/>
                </a:cubicBezTo>
                <a:cubicBezTo>
                  <a:pt x="2924473" y="6137920"/>
                  <a:pt x="2914550" y="6145361"/>
                  <a:pt x="2909590" y="6150322"/>
                </a:cubicBezTo>
                <a:lnTo>
                  <a:pt x="2902148" y="6157763"/>
                </a:lnTo>
                <a:cubicBezTo>
                  <a:pt x="2897188" y="6162725"/>
                  <a:pt x="2888506" y="6167685"/>
                  <a:pt x="2876103" y="6172646"/>
                </a:cubicBezTo>
                <a:cubicBezTo>
                  <a:pt x="2863702" y="6177607"/>
                  <a:pt x="2851299" y="6185048"/>
                  <a:pt x="2838896" y="6194970"/>
                </a:cubicBezTo>
                <a:cubicBezTo>
                  <a:pt x="2826494" y="6204892"/>
                  <a:pt x="2812852" y="6214814"/>
                  <a:pt x="2797969" y="6224736"/>
                </a:cubicBezTo>
                <a:lnTo>
                  <a:pt x="2760762" y="6254501"/>
                </a:lnTo>
                <a:cubicBezTo>
                  <a:pt x="2755801" y="6259463"/>
                  <a:pt x="2752080" y="6261943"/>
                  <a:pt x="2749600" y="6261943"/>
                </a:cubicBezTo>
                <a:cubicBezTo>
                  <a:pt x="2747119" y="6261943"/>
                  <a:pt x="2748360" y="6264424"/>
                  <a:pt x="2753320" y="6269384"/>
                </a:cubicBezTo>
                <a:cubicBezTo>
                  <a:pt x="2758281" y="6269384"/>
                  <a:pt x="2760762" y="6274346"/>
                  <a:pt x="2760762" y="6284267"/>
                </a:cubicBezTo>
                <a:cubicBezTo>
                  <a:pt x="2760762" y="6299150"/>
                  <a:pt x="2765723" y="6301631"/>
                  <a:pt x="2775644" y="6291709"/>
                </a:cubicBezTo>
                <a:lnTo>
                  <a:pt x="2790527" y="6284267"/>
                </a:lnTo>
                <a:cubicBezTo>
                  <a:pt x="2790527" y="6289228"/>
                  <a:pt x="2793008" y="6291709"/>
                  <a:pt x="2797969" y="6291709"/>
                </a:cubicBezTo>
                <a:cubicBezTo>
                  <a:pt x="2797969" y="6296670"/>
                  <a:pt x="2795488" y="6300391"/>
                  <a:pt x="2790527" y="6302871"/>
                </a:cubicBezTo>
                <a:cubicBezTo>
                  <a:pt x="2785567" y="6305351"/>
                  <a:pt x="2785567" y="6306591"/>
                  <a:pt x="2790527" y="6306591"/>
                </a:cubicBezTo>
                <a:cubicBezTo>
                  <a:pt x="2790527" y="6311553"/>
                  <a:pt x="2791768" y="6312793"/>
                  <a:pt x="2794249" y="6310312"/>
                </a:cubicBezTo>
                <a:cubicBezTo>
                  <a:pt x="2796729" y="6307832"/>
                  <a:pt x="2800450" y="6304111"/>
                  <a:pt x="2805410" y="6299150"/>
                </a:cubicBezTo>
                <a:cubicBezTo>
                  <a:pt x="2810371" y="6294189"/>
                  <a:pt x="2814092" y="6290468"/>
                  <a:pt x="2816572" y="6287988"/>
                </a:cubicBezTo>
                <a:cubicBezTo>
                  <a:pt x="2819053" y="6285508"/>
                  <a:pt x="2820294" y="6284267"/>
                  <a:pt x="2820294" y="6284267"/>
                </a:cubicBezTo>
                <a:lnTo>
                  <a:pt x="2805410" y="6314033"/>
                </a:lnTo>
                <a:lnTo>
                  <a:pt x="2783087" y="6336357"/>
                </a:lnTo>
                <a:cubicBezTo>
                  <a:pt x="2783087" y="6331396"/>
                  <a:pt x="2781846" y="6325195"/>
                  <a:pt x="2779365" y="6317753"/>
                </a:cubicBezTo>
                <a:cubicBezTo>
                  <a:pt x="2776885" y="6310312"/>
                  <a:pt x="2773164" y="6306591"/>
                  <a:pt x="2768204" y="6306591"/>
                </a:cubicBezTo>
                <a:cubicBezTo>
                  <a:pt x="2763242" y="6306591"/>
                  <a:pt x="2758281" y="6309072"/>
                  <a:pt x="2753320" y="6314033"/>
                </a:cubicBezTo>
                <a:cubicBezTo>
                  <a:pt x="2748360" y="6314033"/>
                  <a:pt x="2745879" y="6310312"/>
                  <a:pt x="2745879" y="6302871"/>
                </a:cubicBezTo>
                <a:cubicBezTo>
                  <a:pt x="2745879" y="6295429"/>
                  <a:pt x="2748360" y="6291709"/>
                  <a:pt x="2753320" y="6291709"/>
                </a:cubicBezTo>
                <a:lnTo>
                  <a:pt x="2738437" y="6276826"/>
                </a:lnTo>
                <a:cubicBezTo>
                  <a:pt x="2723555" y="6281787"/>
                  <a:pt x="2716113" y="6291709"/>
                  <a:pt x="2716113" y="6306591"/>
                </a:cubicBezTo>
                <a:cubicBezTo>
                  <a:pt x="2711152" y="6311553"/>
                  <a:pt x="2708672" y="6316513"/>
                  <a:pt x="2708672" y="6321474"/>
                </a:cubicBezTo>
                <a:cubicBezTo>
                  <a:pt x="2708672" y="6326435"/>
                  <a:pt x="2707432" y="6330156"/>
                  <a:pt x="2704952" y="6332636"/>
                </a:cubicBezTo>
                <a:cubicBezTo>
                  <a:pt x="2702470" y="6335117"/>
                  <a:pt x="2696270" y="6336357"/>
                  <a:pt x="2686348" y="6336357"/>
                </a:cubicBezTo>
                <a:lnTo>
                  <a:pt x="2664023" y="6351240"/>
                </a:lnTo>
                <a:cubicBezTo>
                  <a:pt x="2664023" y="6356201"/>
                  <a:pt x="2661543" y="6356201"/>
                  <a:pt x="2656582" y="6351240"/>
                </a:cubicBezTo>
                <a:cubicBezTo>
                  <a:pt x="2656582" y="6351240"/>
                  <a:pt x="2655342" y="6351240"/>
                  <a:pt x="2652862" y="6351240"/>
                </a:cubicBezTo>
                <a:cubicBezTo>
                  <a:pt x="2650381" y="6351240"/>
                  <a:pt x="2646660" y="6353720"/>
                  <a:pt x="2641700" y="6358681"/>
                </a:cubicBezTo>
                <a:cubicBezTo>
                  <a:pt x="2636738" y="6363642"/>
                  <a:pt x="2634258" y="6367363"/>
                  <a:pt x="2634258" y="6369843"/>
                </a:cubicBezTo>
                <a:cubicBezTo>
                  <a:pt x="2634258" y="6372324"/>
                  <a:pt x="2637978" y="6373564"/>
                  <a:pt x="2645420" y="6373564"/>
                </a:cubicBezTo>
                <a:cubicBezTo>
                  <a:pt x="2652862" y="6373564"/>
                  <a:pt x="2659063" y="6373564"/>
                  <a:pt x="2664023" y="6373564"/>
                </a:cubicBezTo>
                <a:cubicBezTo>
                  <a:pt x="2668984" y="6368603"/>
                  <a:pt x="2672705" y="6367363"/>
                  <a:pt x="2675185" y="6369843"/>
                </a:cubicBezTo>
                <a:cubicBezTo>
                  <a:pt x="2677666" y="6372324"/>
                  <a:pt x="2687588" y="6366123"/>
                  <a:pt x="2704952" y="6351240"/>
                </a:cubicBezTo>
                <a:cubicBezTo>
                  <a:pt x="2722316" y="6336357"/>
                  <a:pt x="2730997" y="6331396"/>
                  <a:pt x="2730997" y="6336357"/>
                </a:cubicBezTo>
                <a:lnTo>
                  <a:pt x="2716113" y="6358681"/>
                </a:lnTo>
                <a:lnTo>
                  <a:pt x="2708672" y="6358681"/>
                </a:lnTo>
                <a:cubicBezTo>
                  <a:pt x="2708672" y="6373564"/>
                  <a:pt x="2696270" y="6385967"/>
                  <a:pt x="2671465" y="6395888"/>
                </a:cubicBezTo>
                <a:cubicBezTo>
                  <a:pt x="2656582" y="6400850"/>
                  <a:pt x="2651621" y="6408291"/>
                  <a:pt x="2656582" y="6418212"/>
                </a:cubicBezTo>
                <a:lnTo>
                  <a:pt x="2656582" y="6455419"/>
                </a:lnTo>
                <a:cubicBezTo>
                  <a:pt x="2651621" y="6460381"/>
                  <a:pt x="2649141" y="6457900"/>
                  <a:pt x="2649141" y="6447978"/>
                </a:cubicBezTo>
                <a:cubicBezTo>
                  <a:pt x="2654101" y="6428134"/>
                  <a:pt x="2646660" y="6418212"/>
                  <a:pt x="2626817" y="6418212"/>
                </a:cubicBezTo>
                <a:cubicBezTo>
                  <a:pt x="2621856" y="6413252"/>
                  <a:pt x="2615655" y="6409531"/>
                  <a:pt x="2608213" y="6407050"/>
                </a:cubicBezTo>
                <a:cubicBezTo>
                  <a:pt x="2600771" y="6404570"/>
                  <a:pt x="2594570" y="6403330"/>
                  <a:pt x="2589610" y="6403330"/>
                </a:cubicBezTo>
                <a:lnTo>
                  <a:pt x="2597051" y="6388447"/>
                </a:lnTo>
                <a:cubicBezTo>
                  <a:pt x="2602011" y="6388447"/>
                  <a:pt x="2602011" y="6385967"/>
                  <a:pt x="2597051" y="6381005"/>
                </a:cubicBezTo>
                <a:lnTo>
                  <a:pt x="2597051" y="6373564"/>
                </a:lnTo>
                <a:lnTo>
                  <a:pt x="2589610" y="6373564"/>
                </a:lnTo>
                <a:cubicBezTo>
                  <a:pt x="2579687" y="6378525"/>
                  <a:pt x="2573486" y="6383486"/>
                  <a:pt x="2571006" y="6388447"/>
                </a:cubicBezTo>
                <a:cubicBezTo>
                  <a:pt x="2568525" y="6393408"/>
                  <a:pt x="2561084" y="6400850"/>
                  <a:pt x="2548682" y="6410771"/>
                </a:cubicBezTo>
                <a:cubicBezTo>
                  <a:pt x="2536279" y="6420693"/>
                  <a:pt x="2530078" y="6430615"/>
                  <a:pt x="2530078" y="6440537"/>
                </a:cubicBezTo>
                <a:lnTo>
                  <a:pt x="2522637" y="6455419"/>
                </a:lnTo>
                <a:cubicBezTo>
                  <a:pt x="2522637" y="6460381"/>
                  <a:pt x="2526358" y="6461621"/>
                  <a:pt x="2533799" y="6459140"/>
                </a:cubicBezTo>
                <a:cubicBezTo>
                  <a:pt x="2541240" y="6456659"/>
                  <a:pt x="2544961" y="6452939"/>
                  <a:pt x="2544961" y="6447978"/>
                </a:cubicBezTo>
                <a:cubicBezTo>
                  <a:pt x="2549922" y="6438057"/>
                  <a:pt x="2554884" y="6440537"/>
                  <a:pt x="2559844" y="6455419"/>
                </a:cubicBezTo>
                <a:lnTo>
                  <a:pt x="2567285" y="6447978"/>
                </a:lnTo>
                <a:cubicBezTo>
                  <a:pt x="2567285" y="6443017"/>
                  <a:pt x="2569766" y="6439297"/>
                  <a:pt x="2574726" y="6436816"/>
                </a:cubicBezTo>
                <a:cubicBezTo>
                  <a:pt x="2579687" y="6434336"/>
                  <a:pt x="2577207" y="6430615"/>
                  <a:pt x="2567285" y="6425654"/>
                </a:cubicBezTo>
                <a:lnTo>
                  <a:pt x="2582168" y="6410771"/>
                </a:lnTo>
                <a:cubicBezTo>
                  <a:pt x="2587129" y="6410771"/>
                  <a:pt x="2590849" y="6410771"/>
                  <a:pt x="2593330" y="6410771"/>
                </a:cubicBezTo>
                <a:cubicBezTo>
                  <a:pt x="2595811" y="6410771"/>
                  <a:pt x="2597051" y="6413252"/>
                  <a:pt x="2597051" y="6418212"/>
                </a:cubicBezTo>
                <a:cubicBezTo>
                  <a:pt x="2597051" y="6423174"/>
                  <a:pt x="2597051" y="6426894"/>
                  <a:pt x="2597051" y="6429375"/>
                </a:cubicBezTo>
                <a:cubicBezTo>
                  <a:pt x="2597051" y="6431855"/>
                  <a:pt x="2597051" y="6433095"/>
                  <a:pt x="2597051" y="6433095"/>
                </a:cubicBezTo>
                <a:lnTo>
                  <a:pt x="2589610" y="6440537"/>
                </a:lnTo>
                <a:cubicBezTo>
                  <a:pt x="2589610" y="6440537"/>
                  <a:pt x="2589610" y="6443017"/>
                  <a:pt x="2589610" y="6447978"/>
                </a:cubicBezTo>
                <a:lnTo>
                  <a:pt x="2574726" y="6462861"/>
                </a:lnTo>
                <a:cubicBezTo>
                  <a:pt x="2564804" y="6467822"/>
                  <a:pt x="2559844" y="6472783"/>
                  <a:pt x="2559844" y="6477744"/>
                </a:cubicBezTo>
                <a:cubicBezTo>
                  <a:pt x="2559844" y="6482705"/>
                  <a:pt x="2554884" y="6486426"/>
                  <a:pt x="2544961" y="6488906"/>
                </a:cubicBezTo>
                <a:cubicBezTo>
                  <a:pt x="2535040" y="6491386"/>
                  <a:pt x="2530078" y="6495107"/>
                  <a:pt x="2530078" y="6500068"/>
                </a:cubicBezTo>
                <a:cubicBezTo>
                  <a:pt x="2530078" y="6509990"/>
                  <a:pt x="2525117" y="6512470"/>
                  <a:pt x="2515196" y="6507509"/>
                </a:cubicBezTo>
                <a:lnTo>
                  <a:pt x="2515196" y="6514951"/>
                </a:lnTo>
                <a:cubicBezTo>
                  <a:pt x="2515196" y="6534794"/>
                  <a:pt x="2510234" y="6544716"/>
                  <a:pt x="2500313" y="6544716"/>
                </a:cubicBezTo>
                <a:cubicBezTo>
                  <a:pt x="2500313" y="6544716"/>
                  <a:pt x="2500313" y="6545957"/>
                  <a:pt x="2500313" y="6548437"/>
                </a:cubicBezTo>
                <a:cubicBezTo>
                  <a:pt x="2500313" y="6550918"/>
                  <a:pt x="2497832" y="6552158"/>
                  <a:pt x="2492871" y="6552158"/>
                </a:cubicBezTo>
                <a:cubicBezTo>
                  <a:pt x="2487910" y="6552158"/>
                  <a:pt x="2482950" y="6553398"/>
                  <a:pt x="2477988" y="6555878"/>
                </a:cubicBezTo>
                <a:cubicBezTo>
                  <a:pt x="2473027" y="6558359"/>
                  <a:pt x="2470547" y="6559599"/>
                  <a:pt x="2470547" y="6559599"/>
                </a:cubicBezTo>
                <a:lnTo>
                  <a:pt x="2463106" y="6559599"/>
                </a:lnTo>
                <a:cubicBezTo>
                  <a:pt x="2463106" y="6559599"/>
                  <a:pt x="2460625" y="6559599"/>
                  <a:pt x="2455664" y="6559599"/>
                </a:cubicBezTo>
                <a:lnTo>
                  <a:pt x="2448223" y="6552158"/>
                </a:lnTo>
                <a:cubicBezTo>
                  <a:pt x="2443262" y="6557119"/>
                  <a:pt x="2443262" y="6560840"/>
                  <a:pt x="2448223" y="6563320"/>
                </a:cubicBezTo>
                <a:cubicBezTo>
                  <a:pt x="2453183" y="6565800"/>
                  <a:pt x="2454425" y="6568281"/>
                  <a:pt x="2451943" y="6570761"/>
                </a:cubicBezTo>
                <a:cubicBezTo>
                  <a:pt x="2449463" y="6573242"/>
                  <a:pt x="2446983" y="6574482"/>
                  <a:pt x="2444502" y="6574482"/>
                </a:cubicBezTo>
                <a:cubicBezTo>
                  <a:pt x="2442021" y="6574482"/>
                  <a:pt x="2440781" y="6572002"/>
                  <a:pt x="2440781" y="6567041"/>
                </a:cubicBezTo>
                <a:cubicBezTo>
                  <a:pt x="2440781" y="6562080"/>
                  <a:pt x="2438300" y="6562080"/>
                  <a:pt x="2433340" y="6567041"/>
                </a:cubicBezTo>
                <a:lnTo>
                  <a:pt x="2433340" y="6559599"/>
                </a:lnTo>
                <a:cubicBezTo>
                  <a:pt x="2438300" y="6554638"/>
                  <a:pt x="2440781" y="6549677"/>
                  <a:pt x="2440781" y="6544716"/>
                </a:cubicBezTo>
                <a:cubicBezTo>
                  <a:pt x="2440781" y="6539756"/>
                  <a:pt x="2440781" y="6537275"/>
                  <a:pt x="2440781" y="6537275"/>
                </a:cubicBezTo>
                <a:cubicBezTo>
                  <a:pt x="2440781" y="6527353"/>
                  <a:pt x="2442021" y="6522392"/>
                  <a:pt x="2444502" y="6522392"/>
                </a:cubicBezTo>
                <a:cubicBezTo>
                  <a:pt x="2446983" y="6522392"/>
                  <a:pt x="2448223" y="6519911"/>
                  <a:pt x="2448223" y="6514951"/>
                </a:cubicBezTo>
                <a:cubicBezTo>
                  <a:pt x="2448223" y="6509990"/>
                  <a:pt x="2446983" y="6507509"/>
                  <a:pt x="2444502" y="6507509"/>
                </a:cubicBezTo>
                <a:cubicBezTo>
                  <a:pt x="2442021" y="6507509"/>
                  <a:pt x="2440781" y="6507509"/>
                  <a:pt x="2440781" y="6507509"/>
                </a:cubicBezTo>
                <a:cubicBezTo>
                  <a:pt x="2440781" y="6507509"/>
                  <a:pt x="2438300" y="6507509"/>
                  <a:pt x="2433340" y="6507509"/>
                </a:cubicBezTo>
                <a:lnTo>
                  <a:pt x="2425898" y="6507509"/>
                </a:lnTo>
                <a:cubicBezTo>
                  <a:pt x="2425898" y="6512470"/>
                  <a:pt x="2424658" y="6516191"/>
                  <a:pt x="2422178" y="6518671"/>
                </a:cubicBezTo>
                <a:cubicBezTo>
                  <a:pt x="2419698" y="6521152"/>
                  <a:pt x="2417217" y="6521152"/>
                  <a:pt x="2414736" y="6518671"/>
                </a:cubicBezTo>
                <a:cubicBezTo>
                  <a:pt x="2412256" y="6516191"/>
                  <a:pt x="2412256" y="6513711"/>
                  <a:pt x="2414736" y="6511230"/>
                </a:cubicBezTo>
                <a:cubicBezTo>
                  <a:pt x="2417217" y="6508750"/>
                  <a:pt x="2417217" y="6506269"/>
                  <a:pt x="2414736" y="6503789"/>
                </a:cubicBezTo>
                <a:cubicBezTo>
                  <a:pt x="2412256" y="6501309"/>
                  <a:pt x="2411016" y="6500068"/>
                  <a:pt x="2411016" y="6500068"/>
                </a:cubicBezTo>
                <a:lnTo>
                  <a:pt x="2403574" y="6500068"/>
                </a:lnTo>
                <a:lnTo>
                  <a:pt x="2403574" y="6492626"/>
                </a:lnTo>
                <a:cubicBezTo>
                  <a:pt x="2393653" y="6492626"/>
                  <a:pt x="2388691" y="6502549"/>
                  <a:pt x="2388691" y="6522392"/>
                </a:cubicBezTo>
                <a:cubicBezTo>
                  <a:pt x="2388691" y="6527353"/>
                  <a:pt x="2392412" y="6528593"/>
                  <a:pt x="2399853" y="6526113"/>
                </a:cubicBezTo>
                <a:cubicBezTo>
                  <a:pt x="2407295" y="6523633"/>
                  <a:pt x="2412256" y="6524873"/>
                  <a:pt x="2414736" y="6529834"/>
                </a:cubicBezTo>
                <a:cubicBezTo>
                  <a:pt x="2417217" y="6534794"/>
                  <a:pt x="2415976" y="6539756"/>
                  <a:pt x="2411016" y="6544716"/>
                </a:cubicBezTo>
                <a:cubicBezTo>
                  <a:pt x="2406055" y="6549677"/>
                  <a:pt x="2403574" y="6553398"/>
                  <a:pt x="2403574" y="6555878"/>
                </a:cubicBezTo>
                <a:cubicBezTo>
                  <a:pt x="2403574" y="6558359"/>
                  <a:pt x="2399853" y="6562080"/>
                  <a:pt x="2392412" y="6567041"/>
                </a:cubicBezTo>
                <a:cubicBezTo>
                  <a:pt x="2384971" y="6572002"/>
                  <a:pt x="2381250" y="6576963"/>
                  <a:pt x="2381250" y="6581923"/>
                </a:cubicBezTo>
                <a:cubicBezTo>
                  <a:pt x="2376290" y="6591845"/>
                  <a:pt x="2370088" y="6594326"/>
                  <a:pt x="2362646" y="6589365"/>
                </a:cubicBezTo>
                <a:cubicBezTo>
                  <a:pt x="2355205" y="6584404"/>
                  <a:pt x="2350245" y="6584404"/>
                  <a:pt x="2347764" y="6589365"/>
                </a:cubicBezTo>
                <a:cubicBezTo>
                  <a:pt x="2345283" y="6594326"/>
                  <a:pt x="2344043" y="6598046"/>
                  <a:pt x="2344043" y="6600527"/>
                </a:cubicBezTo>
                <a:cubicBezTo>
                  <a:pt x="2344043" y="6603008"/>
                  <a:pt x="2346524" y="6604248"/>
                  <a:pt x="2351484" y="6604248"/>
                </a:cubicBezTo>
                <a:cubicBezTo>
                  <a:pt x="2351484" y="6604248"/>
                  <a:pt x="2352724" y="6605488"/>
                  <a:pt x="2355205" y="6607968"/>
                </a:cubicBezTo>
                <a:cubicBezTo>
                  <a:pt x="2357686" y="6610449"/>
                  <a:pt x="2361406" y="6614170"/>
                  <a:pt x="2366367" y="6619130"/>
                </a:cubicBezTo>
                <a:cubicBezTo>
                  <a:pt x="2371328" y="6629052"/>
                  <a:pt x="2370088" y="6637734"/>
                  <a:pt x="2362646" y="6645175"/>
                </a:cubicBezTo>
                <a:cubicBezTo>
                  <a:pt x="2355205" y="6652617"/>
                  <a:pt x="2352724" y="6657578"/>
                  <a:pt x="2355205" y="6660058"/>
                </a:cubicBezTo>
                <a:cubicBezTo>
                  <a:pt x="2357686" y="6662539"/>
                  <a:pt x="2356446" y="6663779"/>
                  <a:pt x="2351484" y="6663779"/>
                </a:cubicBezTo>
                <a:cubicBezTo>
                  <a:pt x="2341563" y="6663779"/>
                  <a:pt x="2336601" y="6656337"/>
                  <a:pt x="2336601" y="6641455"/>
                </a:cubicBezTo>
                <a:cubicBezTo>
                  <a:pt x="2336601" y="6636494"/>
                  <a:pt x="2335361" y="6634013"/>
                  <a:pt x="2332882" y="6634013"/>
                </a:cubicBezTo>
                <a:cubicBezTo>
                  <a:pt x="2330401" y="6634013"/>
                  <a:pt x="2329160" y="6635253"/>
                  <a:pt x="2329160" y="6637734"/>
                </a:cubicBezTo>
                <a:cubicBezTo>
                  <a:pt x="2329160" y="6640215"/>
                  <a:pt x="2329160" y="6643935"/>
                  <a:pt x="2329160" y="6648896"/>
                </a:cubicBezTo>
                <a:cubicBezTo>
                  <a:pt x="2334121" y="6648896"/>
                  <a:pt x="2334121" y="6653857"/>
                  <a:pt x="2329160" y="6663779"/>
                </a:cubicBezTo>
                <a:lnTo>
                  <a:pt x="2321719" y="6663779"/>
                </a:lnTo>
                <a:lnTo>
                  <a:pt x="2321719" y="6656337"/>
                </a:lnTo>
                <a:lnTo>
                  <a:pt x="2314277" y="6663779"/>
                </a:lnTo>
                <a:lnTo>
                  <a:pt x="2306837" y="6671220"/>
                </a:lnTo>
                <a:cubicBezTo>
                  <a:pt x="2306837" y="6666259"/>
                  <a:pt x="2306837" y="6661299"/>
                  <a:pt x="2306837" y="6656337"/>
                </a:cubicBezTo>
                <a:lnTo>
                  <a:pt x="2306837" y="6648896"/>
                </a:lnTo>
                <a:cubicBezTo>
                  <a:pt x="2306837" y="6643935"/>
                  <a:pt x="2306837" y="6641455"/>
                  <a:pt x="2306837" y="6641455"/>
                </a:cubicBezTo>
                <a:cubicBezTo>
                  <a:pt x="2301875" y="6641455"/>
                  <a:pt x="2299394" y="6638975"/>
                  <a:pt x="2299394" y="6634013"/>
                </a:cubicBezTo>
                <a:cubicBezTo>
                  <a:pt x="2299394" y="6629052"/>
                  <a:pt x="2284512" y="6626572"/>
                  <a:pt x="2254746" y="6626572"/>
                </a:cubicBezTo>
                <a:lnTo>
                  <a:pt x="2239863" y="6626572"/>
                </a:lnTo>
                <a:cubicBezTo>
                  <a:pt x="2239863" y="6626572"/>
                  <a:pt x="2239863" y="6625332"/>
                  <a:pt x="2239863" y="6622851"/>
                </a:cubicBezTo>
                <a:cubicBezTo>
                  <a:pt x="2239863" y="6620370"/>
                  <a:pt x="2237383" y="6619130"/>
                  <a:pt x="2232423" y="6619130"/>
                </a:cubicBezTo>
                <a:cubicBezTo>
                  <a:pt x="2232423" y="6619130"/>
                  <a:pt x="2232423" y="6621611"/>
                  <a:pt x="2232423" y="6626572"/>
                </a:cubicBezTo>
                <a:lnTo>
                  <a:pt x="2224980" y="6641455"/>
                </a:lnTo>
                <a:cubicBezTo>
                  <a:pt x="2224980" y="6641455"/>
                  <a:pt x="2224980" y="6642695"/>
                  <a:pt x="2224980" y="6645175"/>
                </a:cubicBezTo>
                <a:cubicBezTo>
                  <a:pt x="2224980" y="6647656"/>
                  <a:pt x="2224980" y="6651377"/>
                  <a:pt x="2224980" y="6656337"/>
                </a:cubicBezTo>
                <a:cubicBezTo>
                  <a:pt x="2229941" y="6666259"/>
                  <a:pt x="2232423" y="6671220"/>
                  <a:pt x="2232423" y="6671220"/>
                </a:cubicBezTo>
                <a:cubicBezTo>
                  <a:pt x="2227461" y="6676181"/>
                  <a:pt x="2224980" y="6677422"/>
                  <a:pt x="2224980" y="6674941"/>
                </a:cubicBezTo>
                <a:cubicBezTo>
                  <a:pt x="2224980" y="6672461"/>
                  <a:pt x="2222500" y="6669980"/>
                  <a:pt x="2217540" y="6667500"/>
                </a:cubicBezTo>
                <a:cubicBezTo>
                  <a:pt x="2212579" y="6665019"/>
                  <a:pt x="2210098" y="6663779"/>
                  <a:pt x="2210098" y="6663779"/>
                </a:cubicBezTo>
                <a:cubicBezTo>
                  <a:pt x="2210098" y="6663779"/>
                  <a:pt x="2207617" y="6666259"/>
                  <a:pt x="2202656" y="6671220"/>
                </a:cubicBezTo>
                <a:lnTo>
                  <a:pt x="2195215" y="6671220"/>
                </a:lnTo>
                <a:cubicBezTo>
                  <a:pt x="2195215" y="6671220"/>
                  <a:pt x="2195215" y="6669980"/>
                  <a:pt x="2195215" y="6667500"/>
                </a:cubicBezTo>
                <a:cubicBezTo>
                  <a:pt x="2195215" y="6665019"/>
                  <a:pt x="2192734" y="6663779"/>
                  <a:pt x="2187773" y="6663779"/>
                </a:cubicBezTo>
                <a:lnTo>
                  <a:pt x="2187773" y="6671220"/>
                </a:lnTo>
                <a:cubicBezTo>
                  <a:pt x="2187773" y="6671220"/>
                  <a:pt x="2187773" y="6673701"/>
                  <a:pt x="2187773" y="6678662"/>
                </a:cubicBezTo>
                <a:cubicBezTo>
                  <a:pt x="2187773" y="6683622"/>
                  <a:pt x="2190254" y="6686103"/>
                  <a:pt x="2195215" y="6686103"/>
                </a:cubicBezTo>
                <a:lnTo>
                  <a:pt x="2195215" y="6708427"/>
                </a:lnTo>
                <a:cubicBezTo>
                  <a:pt x="2190254" y="6713389"/>
                  <a:pt x="2182813" y="6715869"/>
                  <a:pt x="2172891" y="6715869"/>
                </a:cubicBezTo>
                <a:cubicBezTo>
                  <a:pt x="2158008" y="6710908"/>
                  <a:pt x="2155527" y="6703467"/>
                  <a:pt x="2165449" y="6693544"/>
                </a:cubicBezTo>
                <a:cubicBezTo>
                  <a:pt x="2170410" y="6688584"/>
                  <a:pt x="2170410" y="6683622"/>
                  <a:pt x="2165449" y="6678662"/>
                </a:cubicBezTo>
                <a:cubicBezTo>
                  <a:pt x="2160489" y="6673701"/>
                  <a:pt x="2160489" y="6668740"/>
                  <a:pt x="2165449" y="6663779"/>
                </a:cubicBezTo>
                <a:cubicBezTo>
                  <a:pt x="2165449" y="6658818"/>
                  <a:pt x="2165449" y="6653857"/>
                  <a:pt x="2165449" y="6648896"/>
                </a:cubicBezTo>
                <a:cubicBezTo>
                  <a:pt x="2165449" y="6643935"/>
                  <a:pt x="2162969" y="6641455"/>
                  <a:pt x="2158008" y="6641455"/>
                </a:cubicBezTo>
                <a:cubicBezTo>
                  <a:pt x="2158008" y="6641455"/>
                  <a:pt x="2158008" y="6642695"/>
                  <a:pt x="2158008" y="6645175"/>
                </a:cubicBezTo>
                <a:cubicBezTo>
                  <a:pt x="2158008" y="6647656"/>
                  <a:pt x="2156768" y="6650137"/>
                  <a:pt x="2154287" y="6652617"/>
                </a:cubicBezTo>
                <a:cubicBezTo>
                  <a:pt x="2151807" y="6655097"/>
                  <a:pt x="2150567" y="6656337"/>
                  <a:pt x="2150567" y="6656337"/>
                </a:cubicBezTo>
                <a:cubicBezTo>
                  <a:pt x="2145606" y="6656337"/>
                  <a:pt x="2141885" y="6657578"/>
                  <a:pt x="2139404" y="6660058"/>
                </a:cubicBezTo>
                <a:cubicBezTo>
                  <a:pt x="2136924" y="6662539"/>
                  <a:pt x="2135684" y="6666259"/>
                  <a:pt x="2135684" y="6671220"/>
                </a:cubicBezTo>
                <a:cubicBezTo>
                  <a:pt x="2130723" y="6671220"/>
                  <a:pt x="2128242" y="6673701"/>
                  <a:pt x="2128242" y="6678662"/>
                </a:cubicBezTo>
                <a:cubicBezTo>
                  <a:pt x="2128242" y="6683622"/>
                  <a:pt x="2130723" y="6686103"/>
                  <a:pt x="2135684" y="6686103"/>
                </a:cubicBezTo>
                <a:cubicBezTo>
                  <a:pt x="2130723" y="6691064"/>
                  <a:pt x="2128242" y="6691064"/>
                  <a:pt x="2128242" y="6686103"/>
                </a:cubicBezTo>
                <a:lnTo>
                  <a:pt x="2120801" y="6686103"/>
                </a:lnTo>
                <a:lnTo>
                  <a:pt x="2120801" y="6693544"/>
                </a:lnTo>
                <a:lnTo>
                  <a:pt x="2113360" y="6686103"/>
                </a:lnTo>
                <a:cubicBezTo>
                  <a:pt x="2108399" y="6681142"/>
                  <a:pt x="2100957" y="6683622"/>
                  <a:pt x="2091035" y="6693544"/>
                </a:cubicBezTo>
                <a:cubicBezTo>
                  <a:pt x="2086075" y="6698505"/>
                  <a:pt x="2083594" y="6698505"/>
                  <a:pt x="2083594" y="6693544"/>
                </a:cubicBezTo>
                <a:cubicBezTo>
                  <a:pt x="2083594" y="6688584"/>
                  <a:pt x="2086075" y="6681142"/>
                  <a:pt x="2091035" y="6671220"/>
                </a:cubicBezTo>
                <a:cubicBezTo>
                  <a:pt x="2095996" y="6661299"/>
                  <a:pt x="2098477" y="6655097"/>
                  <a:pt x="2098477" y="6652617"/>
                </a:cubicBezTo>
                <a:cubicBezTo>
                  <a:pt x="2098477" y="6650137"/>
                  <a:pt x="2093516" y="6648896"/>
                  <a:pt x="2083594" y="6648896"/>
                </a:cubicBezTo>
                <a:cubicBezTo>
                  <a:pt x="2073672" y="6648896"/>
                  <a:pt x="2066230" y="6650137"/>
                  <a:pt x="2061270" y="6652617"/>
                </a:cubicBezTo>
                <a:cubicBezTo>
                  <a:pt x="2056309" y="6655097"/>
                  <a:pt x="2053828" y="6658818"/>
                  <a:pt x="2053828" y="6663779"/>
                </a:cubicBezTo>
                <a:cubicBezTo>
                  <a:pt x="2048867" y="6663779"/>
                  <a:pt x="2042666" y="6668740"/>
                  <a:pt x="2035225" y="6678662"/>
                </a:cubicBezTo>
                <a:cubicBezTo>
                  <a:pt x="2027783" y="6688584"/>
                  <a:pt x="2024063" y="6696025"/>
                  <a:pt x="2024063" y="6700986"/>
                </a:cubicBezTo>
                <a:cubicBezTo>
                  <a:pt x="2019102" y="6705947"/>
                  <a:pt x="2016621" y="6705947"/>
                  <a:pt x="2016621" y="6700986"/>
                </a:cubicBezTo>
                <a:cubicBezTo>
                  <a:pt x="2011661" y="6696025"/>
                  <a:pt x="2016621" y="6683622"/>
                  <a:pt x="2031504" y="6663779"/>
                </a:cubicBezTo>
                <a:cubicBezTo>
                  <a:pt x="2041426" y="6653857"/>
                  <a:pt x="2048867" y="6646416"/>
                  <a:pt x="2053828" y="6641455"/>
                </a:cubicBezTo>
                <a:lnTo>
                  <a:pt x="2046387" y="6619130"/>
                </a:lnTo>
                <a:lnTo>
                  <a:pt x="2046387" y="6604248"/>
                </a:lnTo>
                <a:cubicBezTo>
                  <a:pt x="2051348" y="6599287"/>
                  <a:pt x="2053828" y="6595566"/>
                  <a:pt x="2053828" y="6593085"/>
                </a:cubicBezTo>
                <a:cubicBezTo>
                  <a:pt x="2053828" y="6590605"/>
                  <a:pt x="2048867" y="6586885"/>
                  <a:pt x="2038945" y="6581923"/>
                </a:cubicBezTo>
                <a:cubicBezTo>
                  <a:pt x="2033985" y="6581923"/>
                  <a:pt x="2029024" y="6581923"/>
                  <a:pt x="2024063" y="6581923"/>
                </a:cubicBezTo>
                <a:lnTo>
                  <a:pt x="2001738" y="6626572"/>
                </a:lnTo>
                <a:lnTo>
                  <a:pt x="1986856" y="6626572"/>
                </a:lnTo>
                <a:cubicBezTo>
                  <a:pt x="1986856" y="6621611"/>
                  <a:pt x="1989336" y="6619130"/>
                  <a:pt x="1994297" y="6619130"/>
                </a:cubicBezTo>
                <a:cubicBezTo>
                  <a:pt x="1994297" y="6614170"/>
                  <a:pt x="1991816" y="6611689"/>
                  <a:pt x="1986856" y="6611689"/>
                </a:cubicBezTo>
                <a:lnTo>
                  <a:pt x="1979414" y="6611689"/>
                </a:lnTo>
                <a:cubicBezTo>
                  <a:pt x="1979414" y="6606728"/>
                  <a:pt x="1976933" y="6605488"/>
                  <a:pt x="1971973" y="6607968"/>
                </a:cubicBezTo>
                <a:cubicBezTo>
                  <a:pt x="1967012" y="6610449"/>
                  <a:pt x="1964531" y="6611689"/>
                  <a:pt x="1964531" y="6611689"/>
                </a:cubicBezTo>
                <a:lnTo>
                  <a:pt x="1957090" y="6611689"/>
                </a:lnTo>
                <a:lnTo>
                  <a:pt x="1949649" y="6611689"/>
                </a:lnTo>
                <a:cubicBezTo>
                  <a:pt x="1944688" y="6606728"/>
                  <a:pt x="1944688" y="6601767"/>
                  <a:pt x="1949649" y="6596806"/>
                </a:cubicBezTo>
                <a:cubicBezTo>
                  <a:pt x="1954610" y="6586885"/>
                  <a:pt x="1949649" y="6581923"/>
                  <a:pt x="1934766" y="6581923"/>
                </a:cubicBezTo>
                <a:cubicBezTo>
                  <a:pt x="1929805" y="6586885"/>
                  <a:pt x="1927325" y="6588125"/>
                  <a:pt x="1927325" y="6585644"/>
                </a:cubicBezTo>
                <a:cubicBezTo>
                  <a:pt x="1927325" y="6583163"/>
                  <a:pt x="1924844" y="6581923"/>
                  <a:pt x="1919883" y="6581923"/>
                </a:cubicBezTo>
                <a:lnTo>
                  <a:pt x="1919883" y="6567041"/>
                </a:lnTo>
                <a:lnTo>
                  <a:pt x="1927325" y="6559599"/>
                </a:lnTo>
                <a:cubicBezTo>
                  <a:pt x="1922364" y="6559599"/>
                  <a:pt x="1917403" y="6562080"/>
                  <a:pt x="1912442" y="6567041"/>
                </a:cubicBezTo>
                <a:cubicBezTo>
                  <a:pt x="1912442" y="6567041"/>
                  <a:pt x="1911201" y="6568281"/>
                  <a:pt x="1908721" y="6570761"/>
                </a:cubicBezTo>
                <a:cubicBezTo>
                  <a:pt x="1906240" y="6573242"/>
                  <a:pt x="1902520" y="6576963"/>
                  <a:pt x="1897559" y="6581923"/>
                </a:cubicBezTo>
                <a:lnTo>
                  <a:pt x="1897559" y="6567041"/>
                </a:lnTo>
                <a:lnTo>
                  <a:pt x="1890117" y="6559599"/>
                </a:lnTo>
                <a:cubicBezTo>
                  <a:pt x="1890117" y="6559599"/>
                  <a:pt x="1888877" y="6560840"/>
                  <a:pt x="1886397" y="6563320"/>
                </a:cubicBezTo>
                <a:cubicBezTo>
                  <a:pt x="1883916" y="6565800"/>
                  <a:pt x="1880196" y="6567041"/>
                  <a:pt x="1875235" y="6567041"/>
                </a:cubicBezTo>
                <a:cubicBezTo>
                  <a:pt x="1870274" y="6572002"/>
                  <a:pt x="1867793" y="6572002"/>
                  <a:pt x="1867793" y="6567041"/>
                </a:cubicBezTo>
                <a:cubicBezTo>
                  <a:pt x="1867793" y="6567041"/>
                  <a:pt x="1867793" y="6564560"/>
                  <a:pt x="1867793" y="6559599"/>
                </a:cubicBezTo>
                <a:cubicBezTo>
                  <a:pt x="1872754" y="6559599"/>
                  <a:pt x="1875235" y="6555878"/>
                  <a:pt x="1875235" y="6548437"/>
                </a:cubicBezTo>
                <a:cubicBezTo>
                  <a:pt x="1875235" y="6540996"/>
                  <a:pt x="1872754" y="6539756"/>
                  <a:pt x="1867793" y="6544716"/>
                </a:cubicBezTo>
                <a:lnTo>
                  <a:pt x="1867793" y="6537275"/>
                </a:lnTo>
                <a:cubicBezTo>
                  <a:pt x="1867793" y="6532314"/>
                  <a:pt x="1867793" y="6528593"/>
                  <a:pt x="1867793" y="6526113"/>
                </a:cubicBezTo>
                <a:cubicBezTo>
                  <a:pt x="1867793" y="6523633"/>
                  <a:pt x="1865313" y="6523633"/>
                  <a:pt x="1860352" y="6526113"/>
                </a:cubicBezTo>
                <a:cubicBezTo>
                  <a:pt x="1855391" y="6528593"/>
                  <a:pt x="1851670" y="6528593"/>
                  <a:pt x="1849190" y="6526113"/>
                </a:cubicBezTo>
                <a:cubicBezTo>
                  <a:pt x="1846709" y="6523633"/>
                  <a:pt x="1842989" y="6522392"/>
                  <a:pt x="1838027" y="6522392"/>
                </a:cubicBezTo>
                <a:cubicBezTo>
                  <a:pt x="1833067" y="6512470"/>
                  <a:pt x="1830586" y="6505029"/>
                  <a:pt x="1830586" y="6500068"/>
                </a:cubicBezTo>
                <a:cubicBezTo>
                  <a:pt x="1830586" y="6495107"/>
                  <a:pt x="1826865" y="6495107"/>
                  <a:pt x="1819424" y="6500068"/>
                </a:cubicBezTo>
                <a:cubicBezTo>
                  <a:pt x="1811983" y="6505029"/>
                  <a:pt x="1808262" y="6507509"/>
                  <a:pt x="1808262" y="6507509"/>
                </a:cubicBezTo>
                <a:lnTo>
                  <a:pt x="1823145" y="6492626"/>
                </a:lnTo>
                <a:cubicBezTo>
                  <a:pt x="1828106" y="6492626"/>
                  <a:pt x="1835547" y="6487666"/>
                  <a:pt x="1845469" y="6477744"/>
                </a:cubicBezTo>
                <a:cubicBezTo>
                  <a:pt x="1855391" y="6467822"/>
                  <a:pt x="1860352" y="6460381"/>
                  <a:pt x="1860352" y="6455419"/>
                </a:cubicBezTo>
                <a:lnTo>
                  <a:pt x="1838027" y="6470302"/>
                </a:lnTo>
                <a:cubicBezTo>
                  <a:pt x="1823145" y="6485185"/>
                  <a:pt x="1815703" y="6485185"/>
                  <a:pt x="1815703" y="6470302"/>
                </a:cubicBezTo>
                <a:cubicBezTo>
                  <a:pt x="1815703" y="6470302"/>
                  <a:pt x="1813223" y="6470302"/>
                  <a:pt x="1808262" y="6470302"/>
                </a:cubicBezTo>
                <a:lnTo>
                  <a:pt x="1815703" y="6455419"/>
                </a:lnTo>
                <a:lnTo>
                  <a:pt x="1808262" y="6440537"/>
                </a:lnTo>
                <a:cubicBezTo>
                  <a:pt x="1808262" y="6445498"/>
                  <a:pt x="1805781" y="6445498"/>
                  <a:pt x="1800820" y="6440537"/>
                </a:cubicBezTo>
                <a:lnTo>
                  <a:pt x="1793379" y="6447978"/>
                </a:lnTo>
                <a:lnTo>
                  <a:pt x="1793379" y="6455419"/>
                </a:lnTo>
                <a:lnTo>
                  <a:pt x="1800820" y="6462861"/>
                </a:lnTo>
                <a:cubicBezTo>
                  <a:pt x="1795860" y="6467822"/>
                  <a:pt x="1790899" y="6469062"/>
                  <a:pt x="1785938" y="6466582"/>
                </a:cubicBezTo>
                <a:cubicBezTo>
                  <a:pt x="1780977" y="6464101"/>
                  <a:pt x="1778496" y="6457900"/>
                  <a:pt x="1778496" y="6447978"/>
                </a:cubicBezTo>
                <a:cubicBezTo>
                  <a:pt x="1778496" y="6447978"/>
                  <a:pt x="1778496" y="6445498"/>
                  <a:pt x="1778496" y="6440537"/>
                </a:cubicBezTo>
                <a:cubicBezTo>
                  <a:pt x="1773536" y="6440537"/>
                  <a:pt x="1773536" y="6438057"/>
                  <a:pt x="1778496" y="6433095"/>
                </a:cubicBezTo>
                <a:cubicBezTo>
                  <a:pt x="1778496" y="6423174"/>
                  <a:pt x="1776016" y="6418212"/>
                  <a:pt x="1771055" y="6418212"/>
                </a:cubicBezTo>
                <a:lnTo>
                  <a:pt x="1763613" y="6410771"/>
                </a:lnTo>
                <a:lnTo>
                  <a:pt x="1748731" y="6403330"/>
                </a:lnTo>
                <a:cubicBezTo>
                  <a:pt x="1748731" y="6403330"/>
                  <a:pt x="1746250" y="6403330"/>
                  <a:pt x="1741289" y="6403330"/>
                </a:cubicBezTo>
                <a:cubicBezTo>
                  <a:pt x="1736328" y="6403330"/>
                  <a:pt x="1733848" y="6403330"/>
                  <a:pt x="1733848" y="6403330"/>
                </a:cubicBezTo>
                <a:cubicBezTo>
                  <a:pt x="1733848" y="6403330"/>
                  <a:pt x="1733848" y="6405810"/>
                  <a:pt x="1733848" y="6410771"/>
                </a:cubicBezTo>
                <a:lnTo>
                  <a:pt x="1741289" y="6410771"/>
                </a:lnTo>
                <a:cubicBezTo>
                  <a:pt x="1741289" y="6410771"/>
                  <a:pt x="1741289" y="6412012"/>
                  <a:pt x="1741289" y="6414492"/>
                </a:cubicBezTo>
                <a:cubicBezTo>
                  <a:pt x="1741289" y="6416972"/>
                  <a:pt x="1738809" y="6418212"/>
                  <a:pt x="1733848" y="6418212"/>
                </a:cubicBezTo>
                <a:cubicBezTo>
                  <a:pt x="1733848" y="6423174"/>
                  <a:pt x="1730127" y="6421933"/>
                  <a:pt x="1722686" y="6414492"/>
                </a:cubicBezTo>
                <a:cubicBezTo>
                  <a:pt x="1715244" y="6407050"/>
                  <a:pt x="1711523" y="6400850"/>
                  <a:pt x="1711523" y="6395888"/>
                </a:cubicBezTo>
                <a:lnTo>
                  <a:pt x="1704082" y="6395888"/>
                </a:lnTo>
                <a:cubicBezTo>
                  <a:pt x="1699121" y="6400850"/>
                  <a:pt x="1696641" y="6398369"/>
                  <a:pt x="1696641" y="6388447"/>
                </a:cubicBezTo>
                <a:lnTo>
                  <a:pt x="1689200" y="6381005"/>
                </a:lnTo>
                <a:lnTo>
                  <a:pt x="1674316" y="6373564"/>
                </a:lnTo>
                <a:cubicBezTo>
                  <a:pt x="1674316" y="6368603"/>
                  <a:pt x="1669356" y="6367363"/>
                  <a:pt x="1659434" y="6369843"/>
                </a:cubicBezTo>
                <a:cubicBezTo>
                  <a:pt x="1649512" y="6372324"/>
                  <a:pt x="1643311" y="6371084"/>
                  <a:pt x="1640830" y="6366123"/>
                </a:cubicBezTo>
                <a:cubicBezTo>
                  <a:pt x="1638350" y="6361162"/>
                  <a:pt x="1634629" y="6361162"/>
                  <a:pt x="1629668" y="6366123"/>
                </a:cubicBezTo>
                <a:cubicBezTo>
                  <a:pt x="1629668" y="6371084"/>
                  <a:pt x="1629668" y="6373564"/>
                  <a:pt x="1629668" y="6373564"/>
                </a:cubicBezTo>
                <a:cubicBezTo>
                  <a:pt x="1639590" y="6378525"/>
                  <a:pt x="1639590" y="6383486"/>
                  <a:pt x="1629668" y="6388447"/>
                </a:cubicBezTo>
                <a:lnTo>
                  <a:pt x="1622227" y="6381005"/>
                </a:lnTo>
                <a:cubicBezTo>
                  <a:pt x="1622227" y="6376045"/>
                  <a:pt x="1619746" y="6373564"/>
                  <a:pt x="1614785" y="6373564"/>
                </a:cubicBezTo>
                <a:lnTo>
                  <a:pt x="1614785" y="6366123"/>
                </a:lnTo>
                <a:cubicBezTo>
                  <a:pt x="1619746" y="6361162"/>
                  <a:pt x="1622227" y="6356201"/>
                  <a:pt x="1622227" y="6351240"/>
                </a:cubicBezTo>
                <a:lnTo>
                  <a:pt x="1614785" y="6358681"/>
                </a:lnTo>
                <a:lnTo>
                  <a:pt x="1607344" y="6366123"/>
                </a:lnTo>
                <a:cubicBezTo>
                  <a:pt x="1602383" y="6366123"/>
                  <a:pt x="1599903" y="6363642"/>
                  <a:pt x="1599903" y="6358681"/>
                </a:cubicBezTo>
                <a:cubicBezTo>
                  <a:pt x="1599903" y="6353720"/>
                  <a:pt x="1601143" y="6351240"/>
                  <a:pt x="1603623" y="6351240"/>
                </a:cubicBezTo>
                <a:cubicBezTo>
                  <a:pt x="1606104" y="6351240"/>
                  <a:pt x="1604863" y="6347519"/>
                  <a:pt x="1599903" y="6340078"/>
                </a:cubicBezTo>
                <a:cubicBezTo>
                  <a:pt x="1594942" y="6332636"/>
                  <a:pt x="1594942" y="6326435"/>
                  <a:pt x="1599903" y="6321474"/>
                </a:cubicBezTo>
                <a:cubicBezTo>
                  <a:pt x="1597422" y="6318994"/>
                  <a:pt x="1594322" y="6317134"/>
                  <a:pt x="1590601" y="6315893"/>
                </a:cubicBezTo>
                <a:lnTo>
                  <a:pt x="1584871" y="6315075"/>
                </a:lnTo>
                <a:lnTo>
                  <a:pt x="1584089" y="6320544"/>
                </a:lnTo>
                <a:cubicBezTo>
                  <a:pt x="1583469" y="6322404"/>
                  <a:pt x="1582539" y="6323955"/>
                  <a:pt x="1581299" y="6325195"/>
                </a:cubicBezTo>
                <a:cubicBezTo>
                  <a:pt x="1578818" y="6327675"/>
                  <a:pt x="1577578" y="6328916"/>
                  <a:pt x="1577578" y="6328916"/>
                </a:cubicBezTo>
                <a:lnTo>
                  <a:pt x="1570137" y="6328916"/>
                </a:lnTo>
                <a:cubicBezTo>
                  <a:pt x="1570137" y="6338838"/>
                  <a:pt x="1575098" y="6341318"/>
                  <a:pt x="1585020" y="6336357"/>
                </a:cubicBezTo>
                <a:lnTo>
                  <a:pt x="1592461" y="6336357"/>
                </a:lnTo>
                <a:cubicBezTo>
                  <a:pt x="1597422" y="6341318"/>
                  <a:pt x="1597422" y="6346279"/>
                  <a:pt x="1592461" y="6351240"/>
                </a:cubicBezTo>
                <a:cubicBezTo>
                  <a:pt x="1587500" y="6356201"/>
                  <a:pt x="1585020" y="6361162"/>
                  <a:pt x="1585020" y="6366123"/>
                </a:cubicBezTo>
                <a:cubicBezTo>
                  <a:pt x="1585020" y="6366123"/>
                  <a:pt x="1585020" y="6367363"/>
                  <a:pt x="1585020" y="6369843"/>
                </a:cubicBezTo>
                <a:cubicBezTo>
                  <a:pt x="1585020" y="6372324"/>
                  <a:pt x="1582539" y="6376045"/>
                  <a:pt x="1577578" y="6381005"/>
                </a:cubicBezTo>
                <a:cubicBezTo>
                  <a:pt x="1567656" y="6381005"/>
                  <a:pt x="1561455" y="6385967"/>
                  <a:pt x="1558975" y="6395888"/>
                </a:cubicBezTo>
                <a:cubicBezTo>
                  <a:pt x="1556494" y="6405810"/>
                  <a:pt x="1551533" y="6408291"/>
                  <a:pt x="1544092" y="6403330"/>
                </a:cubicBezTo>
                <a:cubicBezTo>
                  <a:pt x="1536651" y="6398369"/>
                  <a:pt x="1531690" y="6397129"/>
                  <a:pt x="1529209" y="6399609"/>
                </a:cubicBezTo>
                <a:cubicBezTo>
                  <a:pt x="1526729" y="6402090"/>
                  <a:pt x="1526729" y="6405810"/>
                  <a:pt x="1529209" y="6410771"/>
                </a:cubicBezTo>
                <a:cubicBezTo>
                  <a:pt x="1531690" y="6415732"/>
                  <a:pt x="1535410" y="6415732"/>
                  <a:pt x="1540371" y="6410771"/>
                </a:cubicBezTo>
                <a:lnTo>
                  <a:pt x="1540371" y="6418212"/>
                </a:lnTo>
                <a:cubicBezTo>
                  <a:pt x="1540371" y="6423174"/>
                  <a:pt x="1542852" y="6425654"/>
                  <a:pt x="1547813" y="6425654"/>
                </a:cubicBezTo>
                <a:lnTo>
                  <a:pt x="1547813" y="6455419"/>
                </a:lnTo>
                <a:cubicBezTo>
                  <a:pt x="1542852" y="6460381"/>
                  <a:pt x="1540371" y="6462861"/>
                  <a:pt x="1540371" y="6462861"/>
                </a:cubicBezTo>
                <a:lnTo>
                  <a:pt x="1540371" y="6470302"/>
                </a:lnTo>
                <a:lnTo>
                  <a:pt x="1518047" y="6447978"/>
                </a:lnTo>
                <a:cubicBezTo>
                  <a:pt x="1518047" y="6433095"/>
                  <a:pt x="1515566" y="6430615"/>
                  <a:pt x="1510606" y="6440537"/>
                </a:cubicBezTo>
                <a:cubicBezTo>
                  <a:pt x="1510606" y="6445498"/>
                  <a:pt x="1510606" y="6450459"/>
                  <a:pt x="1510606" y="6455419"/>
                </a:cubicBezTo>
                <a:lnTo>
                  <a:pt x="1518047" y="6470302"/>
                </a:lnTo>
                <a:lnTo>
                  <a:pt x="1503164" y="6470302"/>
                </a:lnTo>
                <a:cubicBezTo>
                  <a:pt x="1498203" y="6480224"/>
                  <a:pt x="1494482" y="6482705"/>
                  <a:pt x="1492002" y="6477744"/>
                </a:cubicBezTo>
                <a:cubicBezTo>
                  <a:pt x="1489522" y="6472783"/>
                  <a:pt x="1488281" y="6467822"/>
                  <a:pt x="1488281" y="6462861"/>
                </a:cubicBezTo>
                <a:lnTo>
                  <a:pt x="1495723" y="6462861"/>
                </a:lnTo>
                <a:cubicBezTo>
                  <a:pt x="1490762" y="6457900"/>
                  <a:pt x="1490762" y="6452939"/>
                  <a:pt x="1495723" y="6447978"/>
                </a:cubicBezTo>
                <a:cubicBezTo>
                  <a:pt x="1485801" y="6452939"/>
                  <a:pt x="1480840" y="6450459"/>
                  <a:pt x="1480840" y="6440537"/>
                </a:cubicBezTo>
                <a:cubicBezTo>
                  <a:pt x="1480840" y="6435576"/>
                  <a:pt x="1475879" y="6433095"/>
                  <a:pt x="1465957" y="6433095"/>
                </a:cubicBezTo>
                <a:cubicBezTo>
                  <a:pt x="1460996" y="6433095"/>
                  <a:pt x="1456035" y="6434336"/>
                  <a:pt x="1451074" y="6436816"/>
                </a:cubicBezTo>
                <a:cubicBezTo>
                  <a:pt x="1446113" y="6439297"/>
                  <a:pt x="1441153" y="6440537"/>
                  <a:pt x="1436192" y="6440537"/>
                </a:cubicBezTo>
                <a:cubicBezTo>
                  <a:pt x="1431231" y="6440537"/>
                  <a:pt x="1428750" y="6440537"/>
                  <a:pt x="1428750" y="6440537"/>
                </a:cubicBezTo>
                <a:cubicBezTo>
                  <a:pt x="1428750" y="6440537"/>
                  <a:pt x="1426270" y="6438057"/>
                  <a:pt x="1421309" y="6433095"/>
                </a:cubicBezTo>
                <a:lnTo>
                  <a:pt x="1413867" y="6440537"/>
                </a:lnTo>
                <a:cubicBezTo>
                  <a:pt x="1413867" y="6445498"/>
                  <a:pt x="1411387" y="6450459"/>
                  <a:pt x="1406426" y="6455419"/>
                </a:cubicBezTo>
                <a:cubicBezTo>
                  <a:pt x="1406426" y="6460381"/>
                  <a:pt x="1408906" y="6462861"/>
                  <a:pt x="1413867" y="6462861"/>
                </a:cubicBezTo>
                <a:cubicBezTo>
                  <a:pt x="1413867" y="6467822"/>
                  <a:pt x="1413867" y="6475264"/>
                  <a:pt x="1413867" y="6485185"/>
                </a:cubicBezTo>
                <a:cubicBezTo>
                  <a:pt x="1408906" y="6485185"/>
                  <a:pt x="1406426" y="6485185"/>
                  <a:pt x="1406426" y="6485185"/>
                </a:cubicBezTo>
                <a:cubicBezTo>
                  <a:pt x="1406426" y="6485185"/>
                  <a:pt x="1403945" y="6482705"/>
                  <a:pt x="1398984" y="6477744"/>
                </a:cubicBezTo>
                <a:cubicBezTo>
                  <a:pt x="1394023" y="6472783"/>
                  <a:pt x="1391543" y="6472783"/>
                  <a:pt x="1391543" y="6477744"/>
                </a:cubicBezTo>
                <a:lnTo>
                  <a:pt x="1384102" y="6477744"/>
                </a:lnTo>
                <a:cubicBezTo>
                  <a:pt x="1384102" y="6477744"/>
                  <a:pt x="1381621" y="6475264"/>
                  <a:pt x="1376660" y="6470302"/>
                </a:cubicBezTo>
                <a:lnTo>
                  <a:pt x="1369219" y="6477744"/>
                </a:lnTo>
                <a:cubicBezTo>
                  <a:pt x="1374180" y="6477744"/>
                  <a:pt x="1375420" y="6480224"/>
                  <a:pt x="1372940" y="6485185"/>
                </a:cubicBezTo>
                <a:cubicBezTo>
                  <a:pt x="1370459" y="6490146"/>
                  <a:pt x="1371699" y="6492626"/>
                  <a:pt x="1376660" y="6492626"/>
                </a:cubicBezTo>
                <a:cubicBezTo>
                  <a:pt x="1386582" y="6492626"/>
                  <a:pt x="1386582" y="6500068"/>
                  <a:pt x="1376660" y="6514951"/>
                </a:cubicBezTo>
                <a:cubicBezTo>
                  <a:pt x="1376660" y="6524873"/>
                  <a:pt x="1372940" y="6528593"/>
                  <a:pt x="1365498" y="6526113"/>
                </a:cubicBezTo>
                <a:cubicBezTo>
                  <a:pt x="1358057" y="6523633"/>
                  <a:pt x="1353096" y="6521152"/>
                  <a:pt x="1350615" y="6518671"/>
                </a:cubicBezTo>
                <a:cubicBezTo>
                  <a:pt x="1348135" y="6516191"/>
                  <a:pt x="1345654" y="6514951"/>
                  <a:pt x="1343174" y="6514951"/>
                </a:cubicBezTo>
                <a:cubicBezTo>
                  <a:pt x="1340694" y="6514951"/>
                  <a:pt x="1339453" y="6512470"/>
                  <a:pt x="1339453" y="6507509"/>
                </a:cubicBezTo>
                <a:cubicBezTo>
                  <a:pt x="1344414" y="6507509"/>
                  <a:pt x="1348135" y="6505029"/>
                  <a:pt x="1350615" y="6500068"/>
                </a:cubicBezTo>
                <a:cubicBezTo>
                  <a:pt x="1353096" y="6495107"/>
                  <a:pt x="1353096" y="6491386"/>
                  <a:pt x="1350615" y="6488906"/>
                </a:cubicBezTo>
                <a:cubicBezTo>
                  <a:pt x="1348135" y="6486426"/>
                  <a:pt x="1346895" y="6477744"/>
                  <a:pt x="1346895" y="6462861"/>
                </a:cubicBezTo>
                <a:cubicBezTo>
                  <a:pt x="1346895" y="6457900"/>
                  <a:pt x="1346895" y="6454179"/>
                  <a:pt x="1346895" y="6451699"/>
                </a:cubicBezTo>
                <a:cubicBezTo>
                  <a:pt x="1346895" y="6449218"/>
                  <a:pt x="1346895" y="6447978"/>
                  <a:pt x="1346895" y="6447978"/>
                </a:cubicBezTo>
                <a:lnTo>
                  <a:pt x="1339453" y="6455419"/>
                </a:lnTo>
                <a:lnTo>
                  <a:pt x="1332012" y="6462861"/>
                </a:lnTo>
                <a:cubicBezTo>
                  <a:pt x="1332012" y="6462861"/>
                  <a:pt x="1329532" y="6465342"/>
                  <a:pt x="1324571" y="6470302"/>
                </a:cubicBezTo>
                <a:cubicBezTo>
                  <a:pt x="1319609" y="6475264"/>
                  <a:pt x="1319609" y="6477744"/>
                  <a:pt x="1324571" y="6477744"/>
                </a:cubicBezTo>
                <a:lnTo>
                  <a:pt x="1317129" y="6477744"/>
                </a:lnTo>
                <a:cubicBezTo>
                  <a:pt x="1317129" y="6477744"/>
                  <a:pt x="1314649" y="6480224"/>
                  <a:pt x="1309688" y="6485185"/>
                </a:cubicBezTo>
                <a:lnTo>
                  <a:pt x="1317129" y="6492626"/>
                </a:lnTo>
                <a:cubicBezTo>
                  <a:pt x="1322090" y="6492626"/>
                  <a:pt x="1322090" y="6495107"/>
                  <a:pt x="1317129" y="6500068"/>
                </a:cubicBezTo>
                <a:lnTo>
                  <a:pt x="1309688" y="6492626"/>
                </a:lnTo>
                <a:lnTo>
                  <a:pt x="1302246" y="6500068"/>
                </a:lnTo>
                <a:lnTo>
                  <a:pt x="1302246" y="6507509"/>
                </a:lnTo>
                <a:lnTo>
                  <a:pt x="1294805" y="6500068"/>
                </a:lnTo>
                <a:cubicBezTo>
                  <a:pt x="1289844" y="6495107"/>
                  <a:pt x="1286123" y="6492626"/>
                  <a:pt x="1283643" y="6492626"/>
                </a:cubicBezTo>
                <a:cubicBezTo>
                  <a:pt x="1281162" y="6492626"/>
                  <a:pt x="1277442" y="6495107"/>
                  <a:pt x="1272481" y="6500068"/>
                </a:cubicBezTo>
                <a:cubicBezTo>
                  <a:pt x="1267519" y="6505029"/>
                  <a:pt x="1265039" y="6505029"/>
                  <a:pt x="1265039" y="6500068"/>
                </a:cubicBezTo>
                <a:cubicBezTo>
                  <a:pt x="1260078" y="6495107"/>
                  <a:pt x="1265039" y="6485185"/>
                  <a:pt x="1279922" y="6470302"/>
                </a:cubicBezTo>
                <a:cubicBezTo>
                  <a:pt x="1284883" y="6470302"/>
                  <a:pt x="1284883" y="6467822"/>
                  <a:pt x="1279922" y="6462861"/>
                </a:cubicBezTo>
                <a:lnTo>
                  <a:pt x="1265039" y="6455419"/>
                </a:lnTo>
                <a:cubicBezTo>
                  <a:pt x="1255118" y="6460381"/>
                  <a:pt x="1247676" y="6465342"/>
                  <a:pt x="1242715" y="6470302"/>
                </a:cubicBezTo>
                <a:lnTo>
                  <a:pt x="1235274" y="6477744"/>
                </a:lnTo>
                <a:cubicBezTo>
                  <a:pt x="1230313" y="6477744"/>
                  <a:pt x="1225352" y="6480224"/>
                  <a:pt x="1220391" y="6485185"/>
                </a:cubicBezTo>
                <a:cubicBezTo>
                  <a:pt x="1215430" y="6490146"/>
                  <a:pt x="1211709" y="6496347"/>
                  <a:pt x="1209229" y="6503789"/>
                </a:cubicBezTo>
                <a:cubicBezTo>
                  <a:pt x="1206748" y="6511230"/>
                  <a:pt x="1203028" y="6512470"/>
                  <a:pt x="1198067" y="6507509"/>
                </a:cubicBezTo>
                <a:cubicBezTo>
                  <a:pt x="1198067" y="6507509"/>
                  <a:pt x="1198067" y="6505029"/>
                  <a:pt x="1198067" y="6500068"/>
                </a:cubicBezTo>
                <a:cubicBezTo>
                  <a:pt x="1198067" y="6495107"/>
                  <a:pt x="1203028" y="6487666"/>
                  <a:pt x="1212949" y="6477744"/>
                </a:cubicBezTo>
                <a:cubicBezTo>
                  <a:pt x="1222871" y="6467822"/>
                  <a:pt x="1230313" y="6460381"/>
                  <a:pt x="1235274" y="6455419"/>
                </a:cubicBezTo>
                <a:lnTo>
                  <a:pt x="1227832" y="6425654"/>
                </a:lnTo>
                <a:lnTo>
                  <a:pt x="1227832" y="6418212"/>
                </a:lnTo>
                <a:cubicBezTo>
                  <a:pt x="1232793" y="6413252"/>
                  <a:pt x="1235274" y="6409531"/>
                  <a:pt x="1235274" y="6407050"/>
                </a:cubicBezTo>
                <a:cubicBezTo>
                  <a:pt x="1235274" y="6404570"/>
                  <a:pt x="1235274" y="6403330"/>
                  <a:pt x="1235274" y="6403330"/>
                </a:cubicBezTo>
                <a:cubicBezTo>
                  <a:pt x="1235274" y="6398369"/>
                  <a:pt x="1232793" y="6394648"/>
                  <a:pt x="1227832" y="6392167"/>
                </a:cubicBezTo>
                <a:cubicBezTo>
                  <a:pt x="1222871" y="6389687"/>
                  <a:pt x="1217910" y="6390927"/>
                  <a:pt x="1212949" y="6395888"/>
                </a:cubicBezTo>
                <a:lnTo>
                  <a:pt x="1205508" y="6395888"/>
                </a:lnTo>
                <a:cubicBezTo>
                  <a:pt x="1205508" y="6425654"/>
                  <a:pt x="1193106" y="6440537"/>
                  <a:pt x="1168301" y="6440537"/>
                </a:cubicBezTo>
                <a:lnTo>
                  <a:pt x="1168301" y="6425654"/>
                </a:lnTo>
                <a:cubicBezTo>
                  <a:pt x="1168301" y="6425654"/>
                  <a:pt x="1167061" y="6423174"/>
                  <a:pt x="1164580" y="6418212"/>
                </a:cubicBezTo>
                <a:cubicBezTo>
                  <a:pt x="1162100" y="6413252"/>
                  <a:pt x="1158379" y="6412012"/>
                  <a:pt x="1153418" y="6414492"/>
                </a:cubicBezTo>
                <a:cubicBezTo>
                  <a:pt x="1148457" y="6416972"/>
                  <a:pt x="1145977" y="6418212"/>
                  <a:pt x="1145977" y="6418212"/>
                </a:cubicBezTo>
                <a:lnTo>
                  <a:pt x="1145977" y="6425654"/>
                </a:lnTo>
                <a:lnTo>
                  <a:pt x="1138535" y="6425654"/>
                </a:lnTo>
                <a:cubicBezTo>
                  <a:pt x="1133574" y="6415732"/>
                  <a:pt x="1132334" y="6408291"/>
                  <a:pt x="1134815" y="6403330"/>
                </a:cubicBezTo>
                <a:cubicBezTo>
                  <a:pt x="1137295" y="6398369"/>
                  <a:pt x="1137295" y="6394648"/>
                  <a:pt x="1134815" y="6392167"/>
                </a:cubicBezTo>
                <a:cubicBezTo>
                  <a:pt x="1132334" y="6389687"/>
                  <a:pt x="1128614" y="6390927"/>
                  <a:pt x="1123652" y="6395888"/>
                </a:cubicBezTo>
                <a:lnTo>
                  <a:pt x="1116211" y="6388447"/>
                </a:lnTo>
                <a:cubicBezTo>
                  <a:pt x="1116211" y="6388447"/>
                  <a:pt x="1111250" y="6388447"/>
                  <a:pt x="1101328" y="6388447"/>
                </a:cubicBezTo>
                <a:lnTo>
                  <a:pt x="1101328" y="6381005"/>
                </a:lnTo>
                <a:cubicBezTo>
                  <a:pt x="1106289" y="6376045"/>
                  <a:pt x="1108770" y="6372324"/>
                  <a:pt x="1108770" y="6369843"/>
                </a:cubicBezTo>
                <a:cubicBezTo>
                  <a:pt x="1108770" y="6367363"/>
                  <a:pt x="1103809" y="6371084"/>
                  <a:pt x="1093887" y="6381005"/>
                </a:cubicBezTo>
                <a:cubicBezTo>
                  <a:pt x="1083965" y="6390927"/>
                  <a:pt x="1079004" y="6388447"/>
                  <a:pt x="1079004" y="6373564"/>
                </a:cubicBezTo>
                <a:lnTo>
                  <a:pt x="1071563" y="6366123"/>
                </a:lnTo>
                <a:cubicBezTo>
                  <a:pt x="1071563" y="6371084"/>
                  <a:pt x="1067842" y="6374805"/>
                  <a:pt x="1060400" y="6377285"/>
                </a:cubicBezTo>
                <a:cubicBezTo>
                  <a:pt x="1052959" y="6379765"/>
                  <a:pt x="1049239" y="6379765"/>
                  <a:pt x="1049239" y="6377285"/>
                </a:cubicBezTo>
                <a:cubicBezTo>
                  <a:pt x="1049239" y="6374805"/>
                  <a:pt x="1049239" y="6371084"/>
                  <a:pt x="1049239" y="6366123"/>
                </a:cubicBezTo>
                <a:lnTo>
                  <a:pt x="1056680" y="6351240"/>
                </a:lnTo>
                <a:lnTo>
                  <a:pt x="1049239" y="6343798"/>
                </a:lnTo>
                <a:cubicBezTo>
                  <a:pt x="1054199" y="6338838"/>
                  <a:pt x="1055439" y="6336357"/>
                  <a:pt x="1052959" y="6336357"/>
                </a:cubicBezTo>
                <a:cubicBezTo>
                  <a:pt x="1050479" y="6336357"/>
                  <a:pt x="1046758" y="6336357"/>
                  <a:pt x="1041797" y="6336357"/>
                </a:cubicBezTo>
                <a:cubicBezTo>
                  <a:pt x="1026914" y="6341318"/>
                  <a:pt x="1019473" y="6333877"/>
                  <a:pt x="1019473" y="6314033"/>
                </a:cubicBezTo>
                <a:cubicBezTo>
                  <a:pt x="1019473" y="6309072"/>
                  <a:pt x="1014512" y="6309072"/>
                  <a:pt x="1004590" y="6314033"/>
                </a:cubicBezTo>
                <a:cubicBezTo>
                  <a:pt x="999629" y="6318994"/>
                  <a:pt x="994668" y="6318994"/>
                  <a:pt x="989707" y="6314033"/>
                </a:cubicBezTo>
                <a:lnTo>
                  <a:pt x="1004590" y="6306591"/>
                </a:lnTo>
                <a:cubicBezTo>
                  <a:pt x="1014512" y="6301631"/>
                  <a:pt x="1023194" y="6295429"/>
                  <a:pt x="1030635" y="6287988"/>
                </a:cubicBezTo>
                <a:cubicBezTo>
                  <a:pt x="1038076" y="6280546"/>
                  <a:pt x="1041797" y="6274346"/>
                  <a:pt x="1041797" y="6269384"/>
                </a:cubicBezTo>
                <a:lnTo>
                  <a:pt x="1026914" y="6276826"/>
                </a:lnTo>
                <a:cubicBezTo>
                  <a:pt x="1012031" y="6291709"/>
                  <a:pt x="1004590" y="6294189"/>
                  <a:pt x="1004590" y="6284267"/>
                </a:cubicBezTo>
                <a:cubicBezTo>
                  <a:pt x="999629" y="6279306"/>
                  <a:pt x="994668" y="6278066"/>
                  <a:pt x="989707" y="6280546"/>
                </a:cubicBezTo>
                <a:cubicBezTo>
                  <a:pt x="984746" y="6283027"/>
                  <a:pt x="984746" y="6281787"/>
                  <a:pt x="989707" y="6276826"/>
                </a:cubicBezTo>
                <a:cubicBezTo>
                  <a:pt x="989707" y="6276826"/>
                  <a:pt x="990947" y="6274346"/>
                  <a:pt x="993428" y="6269384"/>
                </a:cubicBezTo>
                <a:cubicBezTo>
                  <a:pt x="995908" y="6264424"/>
                  <a:pt x="997149" y="6261943"/>
                  <a:pt x="997149" y="6261943"/>
                </a:cubicBezTo>
                <a:cubicBezTo>
                  <a:pt x="1002110" y="6256982"/>
                  <a:pt x="1004590" y="6252021"/>
                  <a:pt x="1004590" y="6247060"/>
                </a:cubicBezTo>
                <a:cubicBezTo>
                  <a:pt x="999629" y="6247060"/>
                  <a:pt x="997149" y="6247060"/>
                  <a:pt x="997149" y="6247060"/>
                </a:cubicBezTo>
                <a:cubicBezTo>
                  <a:pt x="992188" y="6252021"/>
                  <a:pt x="987227" y="6254501"/>
                  <a:pt x="982266" y="6254501"/>
                </a:cubicBezTo>
                <a:cubicBezTo>
                  <a:pt x="977305" y="6254501"/>
                  <a:pt x="974824" y="6254501"/>
                  <a:pt x="974824" y="6254501"/>
                </a:cubicBezTo>
                <a:lnTo>
                  <a:pt x="982266" y="6261943"/>
                </a:lnTo>
                <a:lnTo>
                  <a:pt x="982266" y="6269384"/>
                </a:lnTo>
                <a:cubicBezTo>
                  <a:pt x="982266" y="6274346"/>
                  <a:pt x="977305" y="6274346"/>
                  <a:pt x="967383" y="6269384"/>
                </a:cubicBezTo>
                <a:cubicBezTo>
                  <a:pt x="967383" y="6269384"/>
                  <a:pt x="966143" y="6268144"/>
                  <a:pt x="963662" y="6265664"/>
                </a:cubicBezTo>
                <a:cubicBezTo>
                  <a:pt x="961182" y="6263184"/>
                  <a:pt x="959941" y="6261943"/>
                  <a:pt x="959941" y="6261943"/>
                </a:cubicBezTo>
                <a:lnTo>
                  <a:pt x="959941" y="6254501"/>
                </a:lnTo>
                <a:cubicBezTo>
                  <a:pt x="959941" y="6249541"/>
                  <a:pt x="959941" y="6247060"/>
                  <a:pt x="959941" y="6247060"/>
                </a:cubicBezTo>
                <a:cubicBezTo>
                  <a:pt x="959941" y="6247060"/>
                  <a:pt x="959941" y="6244580"/>
                  <a:pt x="959941" y="6239619"/>
                </a:cubicBezTo>
                <a:cubicBezTo>
                  <a:pt x="964902" y="6234658"/>
                  <a:pt x="962422" y="6232177"/>
                  <a:pt x="952500" y="6232177"/>
                </a:cubicBezTo>
                <a:cubicBezTo>
                  <a:pt x="942578" y="6232177"/>
                  <a:pt x="938858" y="6228457"/>
                  <a:pt x="941338" y="6221015"/>
                </a:cubicBezTo>
                <a:cubicBezTo>
                  <a:pt x="943818" y="6213574"/>
                  <a:pt x="941338" y="6211094"/>
                  <a:pt x="933897" y="6213574"/>
                </a:cubicBezTo>
                <a:cubicBezTo>
                  <a:pt x="926455" y="6216054"/>
                  <a:pt x="921494" y="6217294"/>
                  <a:pt x="919014" y="6217294"/>
                </a:cubicBezTo>
                <a:lnTo>
                  <a:pt x="922735" y="6217294"/>
                </a:lnTo>
                <a:lnTo>
                  <a:pt x="930176" y="6217294"/>
                </a:lnTo>
                <a:cubicBezTo>
                  <a:pt x="930176" y="6222255"/>
                  <a:pt x="927696" y="6225976"/>
                  <a:pt x="922735" y="6228457"/>
                </a:cubicBezTo>
                <a:cubicBezTo>
                  <a:pt x="917774" y="6230937"/>
                  <a:pt x="911573" y="6228457"/>
                  <a:pt x="904131" y="6221015"/>
                </a:cubicBezTo>
                <a:cubicBezTo>
                  <a:pt x="896690" y="6213574"/>
                  <a:pt x="892969" y="6209853"/>
                  <a:pt x="892969" y="6209853"/>
                </a:cubicBezTo>
                <a:cubicBezTo>
                  <a:pt x="892969" y="6209853"/>
                  <a:pt x="890489" y="6209853"/>
                  <a:pt x="885528" y="6209853"/>
                </a:cubicBezTo>
                <a:lnTo>
                  <a:pt x="878086" y="6202412"/>
                </a:lnTo>
                <a:cubicBezTo>
                  <a:pt x="878086" y="6197451"/>
                  <a:pt x="874365" y="6193730"/>
                  <a:pt x="866924" y="6191250"/>
                </a:cubicBezTo>
                <a:cubicBezTo>
                  <a:pt x="859483" y="6188769"/>
                  <a:pt x="855762" y="6185048"/>
                  <a:pt x="855762" y="6180087"/>
                </a:cubicBezTo>
                <a:cubicBezTo>
                  <a:pt x="855762" y="6175127"/>
                  <a:pt x="853282" y="6170166"/>
                  <a:pt x="848320" y="6165205"/>
                </a:cubicBezTo>
                <a:lnTo>
                  <a:pt x="833438" y="6157763"/>
                </a:lnTo>
                <a:cubicBezTo>
                  <a:pt x="833438" y="6152802"/>
                  <a:pt x="830957" y="6149082"/>
                  <a:pt x="825996" y="6146601"/>
                </a:cubicBezTo>
                <a:cubicBezTo>
                  <a:pt x="821035" y="6144120"/>
                  <a:pt x="816074" y="6145361"/>
                  <a:pt x="811114" y="6150322"/>
                </a:cubicBezTo>
                <a:cubicBezTo>
                  <a:pt x="806152" y="6155283"/>
                  <a:pt x="801192" y="6155283"/>
                  <a:pt x="796231" y="6150322"/>
                </a:cubicBezTo>
                <a:cubicBezTo>
                  <a:pt x="781348" y="6140400"/>
                  <a:pt x="778867" y="6132959"/>
                  <a:pt x="788789" y="6127998"/>
                </a:cubicBezTo>
                <a:cubicBezTo>
                  <a:pt x="788789" y="6123037"/>
                  <a:pt x="786309" y="6120556"/>
                  <a:pt x="781348" y="6120556"/>
                </a:cubicBezTo>
                <a:lnTo>
                  <a:pt x="759024" y="6120556"/>
                </a:lnTo>
                <a:cubicBezTo>
                  <a:pt x="759024" y="6120556"/>
                  <a:pt x="756543" y="6121796"/>
                  <a:pt x="751582" y="6124277"/>
                </a:cubicBezTo>
                <a:cubicBezTo>
                  <a:pt x="746621" y="6126758"/>
                  <a:pt x="741660" y="6127998"/>
                  <a:pt x="736699" y="6127998"/>
                </a:cubicBezTo>
                <a:cubicBezTo>
                  <a:pt x="726777" y="6132959"/>
                  <a:pt x="721816" y="6137920"/>
                  <a:pt x="721816" y="6142880"/>
                </a:cubicBezTo>
                <a:cubicBezTo>
                  <a:pt x="721816" y="6147842"/>
                  <a:pt x="721816" y="6150322"/>
                  <a:pt x="721816" y="6150322"/>
                </a:cubicBezTo>
                <a:cubicBezTo>
                  <a:pt x="721816" y="6150322"/>
                  <a:pt x="719336" y="6150322"/>
                  <a:pt x="714375" y="6150322"/>
                </a:cubicBezTo>
                <a:cubicBezTo>
                  <a:pt x="709414" y="6145361"/>
                  <a:pt x="706934" y="6141640"/>
                  <a:pt x="706934" y="6139160"/>
                </a:cubicBezTo>
                <a:cubicBezTo>
                  <a:pt x="706934" y="6136679"/>
                  <a:pt x="704453" y="6132959"/>
                  <a:pt x="699492" y="6127998"/>
                </a:cubicBezTo>
                <a:lnTo>
                  <a:pt x="684610" y="6120556"/>
                </a:lnTo>
                <a:cubicBezTo>
                  <a:pt x="684610" y="6120556"/>
                  <a:pt x="684610" y="6119316"/>
                  <a:pt x="684610" y="6116836"/>
                </a:cubicBezTo>
                <a:cubicBezTo>
                  <a:pt x="684610" y="6114355"/>
                  <a:pt x="682129" y="6110635"/>
                  <a:pt x="677168" y="6105674"/>
                </a:cubicBezTo>
                <a:cubicBezTo>
                  <a:pt x="672207" y="6100713"/>
                  <a:pt x="672207" y="6090791"/>
                  <a:pt x="677168" y="6075908"/>
                </a:cubicBezTo>
                <a:cubicBezTo>
                  <a:pt x="682129" y="6046142"/>
                  <a:pt x="682129" y="6031260"/>
                  <a:pt x="677168" y="6031260"/>
                </a:cubicBezTo>
                <a:cubicBezTo>
                  <a:pt x="667246" y="6031260"/>
                  <a:pt x="662285" y="6028779"/>
                  <a:pt x="662285" y="6023818"/>
                </a:cubicBezTo>
                <a:cubicBezTo>
                  <a:pt x="662285" y="6018857"/>
                  <a:pt x="659805" y="6017617"/>
                  <a:pt x="654844" y="6020097"/>
                </a:cubicBezTo>
                <a:cubicBezTo>
                  <a:pt x="649883" y="6022578"/>
                  <a:pt x="642441" y="6018857"/>
                  <a:pt x="632520" y="6008935"/>
                </a:cubicBezTo>
                <a:cubicBezTo>
                  <a:pt x="627559" y="6003975"/>
                  <a:pt x="622598" y="6000254"/>
                  <a:pt x="617637" y="5997773"/>
                </a:cubicBezTo>
                <a:cubicBezTo>
                  <a:pt x="612676" y="5995293"/>
                  <a:pt x="610195" y="5994053"/>
                  <a:pt x="610195" y="5994053"/>
                </a:cubicBezTo>
                <a:lnTo>
                  <a:pt x="610195" y="5971728"/>
                </a:lnTo>
                <a:cubicBezTo>
                  <a:pt x="610195" y="5971728"/>
                  <a:pt x="610195" y="5968008"/>
                  <a:pt x="610195" y="5960566"/>
                </a:cubicBezTo>
                <a:cubicBezTo>
                  <a:pt x="610195" y="5953125"/>
                  <a:pt x="610195" y="5944443"/>
                  <a:pt x="610195" y="5934521"/>
                </a:cubicBezTo>
                <a:lnTo>
                  <a:pt x="617637" y="5919638"/>
                </a:lnTo>
                <a:lnTo>
                  <a:pt x="602754" y="5927080"/>
                </a:lnTo>
                <a:cubicBezTo>
                  <a:pt x="592832" y="5932041"/>
                  <a:pt x="585391" y="5933281"/>
                  <a:pt x="580430" y="5930801"/>
                </a:cubicBezTo>
                <a:cubicBezTo>
                  <a:pt x="575469" y="5928320"/>
                  <a:pt x="575469" y="5923359"/>
                  <a:pt x="580430" y="5915918"/>
                </a:cubicBezTo>
                <a:cubicBezTo>
                  <a:pt x="585391" y="5908476"/>
                  <a:pt x="587871" y="5903516"/>
                  <a:pt x="587871" y="5901035"/>
                </a:cubicBezTo>
                <a:cubicBezTo>
                  <a:pt x="587871" y="5898554"/>
                  <a:pt x="589111" y="5896074"/>
                  <a:pt x="591592" y="5893594"/>
                </a:cubicBezTo>
                <a:cubicBezTo>
                  <a:pt x="594072" y="5891113"/>
                  <a:pt x="585391" y="5889873"/>
                  <a:pt x="565547" y="5889873"/>
                </a:cubicBezTo>
                <a:lnTo>
                  <a:pt x="528340" y="5889873"/>
                </a:lnTo>
                <a:lnTo>
                  <a:pt x="535781" y="5867549"/>
                </a:lnTo>
                <a:cubicBezTo>
                  <a:pt x="535781" y="5847705"/>
                  <a:pt x="538262" y="5837783"/>
                  <a:pt x="543223" y="5837783"/>
                </a:cubicBezTo>
                <a:cubicBezTo>
                  <a:pt x="548184" y="5842744"/>
                  <a:pt x="550664" y="5842744"/>
                  <a:pt x="550664" y="5837783"/>
                </a:cubicBezTo>
                <a:cubicBezTo>
                  <a:pt x="550664" y="5832822"/>
                  <a:pt x="550664" y="5829102"/>
                  <a:pt x="550664" y="5826621"/>
                </a:cubicBezTo>
                <a:cubicBezTo>
                  <a:pt x="550664" y="5824140"/>
                  <a:pt x="548184" y="5822900"/>
                  <a:pt x="543223" y="5822900"/>
                </a:cubicBezTo>
                <a:cubicBezTo>
                  <a:pt x="538262" y="5822900"/>
                  <a:pt x="535781" y="5812978"/>
                  <a:pt x="535781" y="5793135"/>
                </a:cubicBezTo>
                <a:lnTo>
                  <a:pt x="535781" y="5755928"/>
                </a:lnTo>
                <a:lnTo>
                  <a:pt x="520898" y="5763369"/>
                </a:lnTo>
                <a:cubicBezTo>
                  <a:pt x="515938" y="5768330"/>
                  <a:pt x="510977" y="5770810"/>
                  <a:pt x="506016" y="5770810"/>
                </a:cubicBezTo>
                <a:cubicBezTo>
                  <a:pt x="496094" y="5770810"/>
                  <a:pt x="498574" y="5765850"/>
                  <a:pt x="513457" y="5755928"/>
                </a:cubicBezTo>
                <a:cubicBezTo>
                  <a:pt x="528340" y="5746006"/>
                  <a:pt x="530821" y="5738565"/>
                  <a:pt x="520898" y="5733603"/>
                </a:cubicBezTo>
                <a:cubicBezTo>
                  <a:pt x="515938" y="5728643"/>
                  <a:pt x="513457" y="5719961"/>
                  <a:pt x="513457" y="5707558"/>
                </a:cubicBezTo>
                <a:cubicBezTo>
                  <a:pt x="513457" y="5695156"/>
                  <a:pt x="515938" y="5685234"/>
                  <a:pt x="520898" y="5677793"/>
                </a:cubicBezTo>
                <a:cubicBezTo>
                  <a:pt x="525860" y="5670351"/>
                  <a:pt x="527100" y="5665391"/>
                  <a:pt x="524619" y="5662910"/>
                </a:cubicBezTo>
                <a:cubicBezTo>
                  <a:pt x="522139" y="5660430"/>
                  <a:pt x="518418" y="5659189"/>
                  <a:pt x="513457" y="5659189"/>
                </a:cubicBezTo>
                <a:lnTo>
                  <a:pt x="476250" y="5644306"/>
                </a:lnTo>
                <a:lnTo>
                  <a:pt x="476250" y="5636865"/>
                </a:lnTo>
                <a:cubicBezTo>
                  <a:pt x="471289" y="5636865"/>
                  <a:pt x="468809" y="5631904"/>
                  <a:pt x="468809" y="5621982"/>
                </a:cubicBezTo>
                <a:lnTo>
                  <a:pt x="468809" y="5599658"/>
                </a:lnTo>
                <a:lnTo>
                  <a:pt x="446485" y="5607099"/>
                </a:lnTo>
                <a:cubicBezTo>
                  <a:pt x="421680" y="5621982"/>
                  <a:pt x="409277" y="5624463"/>
                  <a:pt x="409277" y="5614541"/>
                </a:cubicBezTo>
                <a:cubicBezTo>
                  <a:pt x="404317" y="5609580"/>
                  <a:pt x="406797" y="5607099"/>
                  <a:pt x="416719" y="5607099"/>
                </a:cubicBezTo>
                <a:cubicBezTo>
                  <a:pt x="431602" y="5597178"/>
                  <a:pt x="436563" y="5592217"/>
                  <a:pt x="431602" y="5592217"/>
                </a:cubicBezTo>
                <a:cubicBezTo>
                  <a:pt x="426641" y="5587256"/>
                  <a:pt x="422920" y="5582295"/>
                  <a:pt x="420440" y="5577334"/>
                </a:cubicBezTo>
                <a:cubicBezTo>
                  <a:pt x="417959" y="5572373"/>
                  <a:pt x="414238" y="5569892"/>
                  <a:pt x="409277" y="5569892"/>
                </a:cubicBezTo>
                <a:cubicBezTo>
                  <a:pt x="389434" y="5579814"/>
                  <a:pt x="379512" y="5579814"/>
                  <a:pt x="379512" y="5569892"/>
                </a:cubicBezTo>
                <a:cubicBezTo>
                  <a:pt x="379512" y="5569892"/>
                  <a:pt x="378272" y="5568652"/>
                  <a:pt x="375791" y="5566172"/>
                </a:cubicBezTo>
                <a:cubicBezTo>
                  <a:pt x="373311" y="5563692"/>
                  <a:pt x="369590" y="5562451"/>
                  <a:pt x="364629" y="5562451"/>
                </a:cubicBezTo>
                <a:lnTo>
                  <a:pt x="372070" y="5555010"/>
                </a:lnTo>
                <a:cubicBezTo>
                  <a:pt x="386953" y="5545088"/>
                  <a:pt x="394395" y="5535166"/>
                  <a:pt x="394395" y="5525244"/>
                </a:cubicBezTo>
                <a:cubicBezTo>
                  <a:pt x="389434" y="5520283"/>
                  <a:pt x="384473" y="5516562"/>
                  <a:pt x="379512" y="5514082"/>
                </a:cubicBezTo>
                <a:cubicBezTo>
                  <a:pt x="374551" y="5511602"/>
                  <a:pt x="372070" y="5510361"/>
                  <a:pt x="372070" y="5510361"/>
                </a:cubicBezTo>
                <a:lnTo>
                  <a:pt x="372070" y="5488037"/>
                </a:lnTo>
                <a:cubicBezTo>
                  <a:pt x="372070" y="5478115"/>
                  <a:pt x="370830" y="5473154"/>
                  <a:pt x="368350" y="5473154"/>
                </a:cubicBezTo>
                <a:cubicBezTo>
                  <a:pt x="365869" y="5473154"/>
                  <a:pt x="362149" y="5473154"/>
                  <a:pt x="357188" y="5473154"/>
                </a:cubicBezTo>
                <a:cubicBezTo>
                  <a:pt x="357188" y="5473154"/>
                  <a:pt x="355947" y="5474395"/>
                  <a:pt x="353467" y="5476875"/>
                </a:cubicBezTo>
                <a:cubicBezTo>
                  <a:pt x="350986" y="5479355"/>
                  <a:pt x="347266" y="5480595"/>
                  <a:pt x="342305" y="5480595"/>
                </a:cubicBezTo>
                <a:cubicBezTo>
                  <a:pt x="342305" y="5485557"/>
                  <a:pt x="337344" y="5485557"/>
                  <a:pt x="327422" y="5480595"/>
                </a:cubicBezTo>
                <a:cubicBezTo>
                  <a:pt x="327422" y="5480595"/>
                  <a:pt x="326182" y="5480595"/>
                  <a:pt x="323701" y="5480595"/>
                </a:cubicBezTo>
                <a:cubicBezTo>
                  <a:pt x="321221" y="5480595"/>
                  <a:pt x="319981" y="5483076"/>
                  <a:pt x="319981" y="5488037"/>
                </a:cubicBezTo>
                <a:cubicBezTo>
                  <a:pt x="319981" y="5468193"/>
                  <a:pt x="324941" y="5458271"/>
                  <a:pt x="334863" y="5458271"/>
                </a:cubicBezTo>
                <a:cubicBezTo>
                  <a:pt x="334863" y="5458271"/>
                  <a:pt x="337344" y="5457031"/>
                  <a:pt x="342305" y="5454551"/>
                </a:cubicBezTo>
                <a:cubicBezTo>
                  <a:pt x="347266" y="5452070"/>
                  <a:pt x="349746" y="5450830"/>
                  <a:pt x="349746" y="5450830"/>
                </a:cubicBezTo>
                <a:cubicBezTo>
                  <a:pt x="354707" y="5450830"/>
                  <a:pt x="357188" y="5450830"/>
                  <a:pt x="357188" y="5450830"/>
                </a:cubicBezTo>
                <a:cubicBezTo>
                  <a:pt x="357188" y="5445869"/>
                  <a:pt x="357188" y="5443388"/>
                  <a:pt x="357188" y="5443388"/>
                </a:cubicBezTo>
                <a:cubicBezTo>
                  <a:pt x="357188" y="5443388"/>
                  <a:pt x="359668" y="5439668"/>
                  <a:pt x="364629" y="5432226"/>
                </a:cubicBezTo>
                <a:cubicBezTo>
                  <a:pt x="369590" y="5424785"/>
                  <a:pt x="368350" y="5422305"/>
                  <a:pt x="360908" y="5424785"/>
                </a:cubicBezTo>
                <a:cubicBezTo>
                  <a:pt x="353467" y="5427266"/>
                  <a:pt x="349746" y="5426026"/>
                  <a:pt x="349746" y="5421064"/>
                </a:cubicBezTo>
                <a:cubicBezTo>
                  <a:pt x="349746" y="5416103"/>
                  <a:pt x="350986" y="5412383"/>
                  <a:pt x="353467" y="5409902"/>
                </a:cubicBezTo>
                <a:cubicBezTo>
                  <a:pt x="355947" y="5407422"/>
                  <a:pt x="357188" y="5403701"/>
                  <a:pt x="357188" y="5398740"/>
                </a:cubicBezTo>
                <a:cubicBezTo>
                  <a:pt x="357188" y="5393779"/>
                  <a:pt x="359668" y="5386338"/>
                  <a:pt x="364629" y="5376416"/>
                </a:cubicBezTo>
                <a:cubicBezTo>
                  <a:pt x="374551" y="5371455"/>
                  <a:pt x="378272" y="5367734"/>
                  <a:pt x="375791" y="5365254"/>
                </a:cubicBezTo>
                <a:cubicBezTo>
                  <a:pt x="373311" y="5362774"/>
                  <a:pt x="369590" y="5361533"/>
                  <a:pt x="364629" y="5361533"/>
                </a:cubicBezTo>
                <a:lnTo>
                  <a:pt x="349746" y="5361533"/>
                </a:lnTo>
                <a:lnTo>
                  <a:pt x="364629" y="5354092"/>
                </a:lnTo>
                <a:lnTo>
                  <a:pt x="386953" y="5346650"/>
                </a:lnTo>
                <a:cubicBezTo>
                  <a:pt x="391914" y="5346650"/>
                  <a:pt x="396875" y="5344170"/>
                  <a:pt x="401836" y="5339209"/>
                </a:cubicBezTo>
                <a:cubicBezTo>
                  <a:pt x="406797" y="5334248"/>
                  <a:pt x="409277" y="5329287"/>
                  <a:pt x="409277" y="5324326"/>
                </a:cubicBezTo>
                <a:lnTo>
                  <a:pt x="439043" y="5331767"/>
                </a:lnTo>
                <a:cubicBezTo>
                  <a:pt x="444004" y="5336729"/>
                  <a:pt x="453926" y="5329287"/>
                  <a:pt x="468809" y="5309443"/>
                </a:cubicBezTo>
                <a:cubicBezTo>
                  <a:pt x="468809" y="5299522"/>
                  <a:pt x="468809" y="5292080"/>
                  <a:pt x="468809" y="5287119"/>
                </a:cubicBezTo>
                <a:lnTo>
                  <a:pt x="461367" y="5272236"/>
                </a:lnTo>
                <a:cubicBezTo>
                  <a:pt x="461367" y="5262315"/>
                  <a:pt x="453926" y="5259834"/>
                  <a:pt x="439043" y="5264795"/>
                </a:cubicBezTo>
                <a:cubicBezTo>
                  <a:pt x="429121" y="5269756"/>
                  <a:pt x="422920" y="5272236"/>
                  <a:pt x="420440" y="5272236"/>
                </a:cubicBezTo>
                <a:cubicBezTo>
                  <a:pt x="417959" y="5272236"/>
                  <a:pt x="414238" y="5272236"/>
                  <a:pt x="409277" y="5272236"/>
                </a:cubicBezTo>
                <a:lnTo>
                  <a:pt x="401836" y="5287119"/>
                </a:lnTo>
                <a:lnTo>
                  <a:pt x="394395" y="5294560"/>
                </a:lnTo>
                <a:lnTo>
                  <a:pt x="386953" y="5279678"/>
                </a:lnTo>
                <a:cubicBezTo>
                  <a:pt x="386953" y="5279678"/>
                  <a:pt x="384473" y="5277197"/>
                  <a:pt x="379512" y="5272236"/>
                </a:cubicBezTo>
                <a:cubicBezTo>
                  <a:pt x="369590" y="5267275"/>
                  <a:pt x="364629" y="5263555"/>
                  <a:pt x="364629" y="5261074"/>
                </a:cubicBezTo>
                <a:cubicBezTo>
                  <a:pt x="364629" y="5258594"/>
                  <a:pt x="362149" y="5254873"/>
                  <a:pt x="357188" y="5249912"/>
                </a:cubicBezTo>
                <a:cubicBezTo>
                  <a:pt x="352227" y="5244951"/>
                  <a:pt x="352227" y="5237510"/>
                  <a:pt x="357188" y="5227588"/>
                </a:cubicBezTo>
                <a:cubicBezTo>
                  <a:pt x="362149" y="5192861"/>
                  <a:pt x="362149" y="5175498"/>
                  <a:pt x="357188" y="5175498"/>
                </a:cubicBezTo>
                <a:cubicBezTo>
                  <a:pt x="347266" y="5175498"/>
                  <a:pt x="342305" y="5173018"/>
                  <a:pt x="342305" y="5168056"/>
                </a:cubicBezTo>
                <a:cubicBezTo>
                  <a:pt x="342305" y="5163096"/>
                  <a:pt x="341065" y="5160615"/>
                  <a:pt x="338584" y="5160615"/>
                </a:cubicBezTo>
                <a:cubicBezTo>
                  <a:pt x="336104" y="5160615"/>
                  <a:pt x="328662" y="5155654"/>
                  <a:pt x="316260" y="5145732"/>
                </a:cubicBezTo>
                <a:cubicBezTo>
                  <a:pt x="303858" y="5135811"/>
                  <a:pt x="295176" y="5133330"/>
                  <a:pt x="290215" y="5138291"/>
                </a:cubicBezTo>
                <a:lnTo>
                  <a:pt x="290215" y="5115967"/>
                </a:lnTo>
                <a:cubicBezTo>
                  <a:pt x="295176" y="5111006"/>
                  <a:pt x="296416" y="5107285"/>
                  <a:pt x="293936" y="5104804"/>
                </a:cubicBezTo>
                <a:cubicBezTo>
                  <a:pt x="291455" y="5102324"/>
                  <a:pt x="292696" y="5096123"/>
                  <a:pt x="297656" y="5086201"/>
                </a:cubicBezTo>
                <a:lnTo>
                  <a:pt x="282774" y="5071318"/>
                </a:lnTo>
                <a:cubicBezTo>
                  <a:pt x="277813" y="5076279"/>
                  <a:pt x="272852" y="5076279"/>
                  <a:pt x="267891" y="5071318"/>
                </a:cubicBezTo>
                <a:cubicBezTo>
                  <a:pt x="262930" y="5066357"/>
                  <a:pt x="262930" y="5061397"/>
                  <a:pt x="267891" y="5056435"/>
                </a:cubicBezTo>
                <a:cubicBezTo>
                  <a:pt x="267891" y="5051475"/>
                  <a:pt x="270371" y="5046514"/>
                  <a:pt x="275332" y="5041553"/>
                </a:cubicBezTo>
                <a:lnTo>
                  <a:pt x="245567" y="5026670"/>
                </a:lnTo>
                <a:cubicBezTo>
                  <a:pt x="225723" y="5026670"/>
                  <a:pt x="214561" y="5026670"/>
                  <a:pt x="212080" y="5026670"/>
                </a:cubicBezTo>
                <a:cubicBezTo>
                  <a:pt x="209600" y="5026670"/>
                  <a:pt x="210840" y="5024190"/>
                  <a:pt x="215801" y="5019228"/>
                </a:cubicBezTo>
                <a:cubicBezTo>
                  <a:pt x="215801" y="5014268"/>
                  <a:pt x="215801" y="5005586"/>
                  <a:pt x="215801" y="4993183"/>
                </a:cubicBezTo>
                <a:cubicBezTo>
                  <a:pt x="215801" y="4980781"/>
                  <a:pt x="218281" y="4974580"/>
                  <a:pt x="223242" y="4974580"/>
                </a:cubicBezTo>
                <a:cubicBezTo>
                  <a:pt x="228203" y="4974580"/>
                  <a:pt x="230684" y="4974580"/>
                  <a:pt x="230684" y="4974580"/>
                </a:cubicBezTo>
                <a:cubicBezTo>
                  <a:pt x="230684" y="4974580"/>
                  <a:pt x="230684" y="4972100"/>
                  <a:pt x="230684" y="4967138"/>
                </a:cubicBezTo>
                <a:cubicBezTo>
                  <a:pt x="230684" y="4967138"/>
                  <a:pt x="228203" y="4967138"/>
                  <a:pt x="223242" y="4967138"/>
                </a:cubicBezTo>
                <a:lnTo>
                  <a:pt x="223242" y="4937373"/>
                </a:lnTo>
                <a:lnTo>
                  <a:pt x="215801" y="4900166"/>
                </a:lnTo>
                <a:lnTo>
                  <a:pt x="200918" y="4907607"/>
                </a:lnTo>
                <a:cubicBezTo>
                  <a:pt x="195957" y="4912569"/>
                  <a:pt x="190996" y="4915049"/>
                  <a:pt x="186035" y="4915049"/>
                </a:cubicBezTo>
                <a:cubicBezTo>
                  <a:pt x="181074" y="4915049"/>
                  <a:pt x="186035" y="4910088"/>
                  <a:pt x="200918" y="4900166"/>
                </a:cubicBezTo>
                <a:cubicBezTo>
                  <a:pt x="215801" y="4885283"/>
                  <a:pt x="215801" y="4875361"/>
                  <a:pt x="200918" y="4870400"/>
                </a:cubicBezTo>
                <a:cubicBezTo>
                  <a:pt x="195957" y="4870400"/>
                  <a:pt x="193477" y="4862959"/>
                  <a:pt x="193477" y="4848076"/>
                </a:cubicBezTo>
                <a:cubicBezTo>
                  <a:pt x="193477" y="4833193"/>
                  <a:pt x="195957" y="4823271"/>
                  <a:pt x="200918" y="4818310"/>
                </a:cubicBezTo>
                <a:cubicBezTo>
                  <a:pt x="205879" y="4813350"/>
                  <a:pt x="207119" y="4809629"/>
                  <a:pt x="204639" y="4807148"/>
                </a:cubicBezTo>
                <a:cubicBezTo>
                  <a:pt x="202158" y="4804668"/>
                  <a:pt x="197197" y="4803428"/>
                  <a:pt x="189756" y="4803428"/>
                </a:cubicBezTo>
                <a:cubicBezTo>
                  <a:pt x="182315" y="4803428"/>
                  <a:pt x="174873" y="4800947"/>
                  <a:pt x="167432" y="4795986"/>
                </a:cubicBezTo>
                <a:cubicBezTo>
                  <a:pt x="159990" y="4791025"/>
                  <a:pt x="156270" y="4788545"/>
                  <a:pt x="156270" y="4788545"/>
                </a:cubicBezTo>
                <a:cubicBezTo>
                  <a:pt x="156270" y="4783584"/>
                  <a:pt x="156270" y="4781103"/>
                  <a:pt x="156270" y="4781103"/>
                </a:cubicBezTo>
                <a:cubicBezTo>
                  <a:pt x="156270" y="4781103"/>
                  <a:pt x="153789" y="4781103"/>
                  <a:pt x="148828" y="4781103"/>
                </a:cubicBezTo>
                <a:cubicBezTo>
                  <a:pt x="153789" y="4776143"/>
                  <a:pt x="155029" y="4768701"/>
                  <a:pt x="152549" y="4758779"/>
                </a:cubicBezTo>
                <a:cubicBezTo>
                  <a:pt x="150069" y="4748857"/>
                  <a:pt x="148828" y="4743896"/>
                  <a:pt x="148828" y="4743896"/>
                </a:cubicBezTo>
                <a:lnTo>
                  <a:pt x="126504" y="4751338"/>
                </a:lnTo>
                <a:cubicBezTo>
                  <a:pt x="101699" y="4766220"/>
                  <a:pt x="89297" y="4768701"/>
                  <a:pt x="89297" y="4758779"/>
                </a:cubicBezTo>
                <a:cubicBezTo>
                  <a:pt x="89297" y="4753818"/>
                  <a:pt x="94258" y="4748857"/>
                  <a:pt x="104180" y="4743896"/>
                </a:cubicBezTo>
                <a:cubicBezTo>
                  <a:pt x="114102" y="4738936"/>
                  <a:pt x="116582" y="4733974"/>
                  <a:pt x="111621" y="4729013"/>
                </a:cubicBezTo>
                <a:lnTo>
                  <a:pt x="104180" y="4721572"/>
                </a:lnTo>
                <a:cubicBezTo>
                  <a:pt x="104180" y="4716611"/>
                  <a:pt x="102939" y="4714131"/>
                  <a:pt x="100459" y="4714131"/>
                </a:cubicBezTo>
                <a:cubicBezTo>
                  <a:pt x="97979" y="4714131"/>
                  <a:pt x="96738" y="4714131"/>
                  <a:pt x="96738" y="4714131"/>
                </a:cubicBezTo>
                <a:cubicBezTo>
                  <a:pt x="76894" y="4719091"/>
                  <a:pt x="64492" y="4719091"/>
                  <a:pt x="59531" y="4714131"/>
                </a:cubicBezTo>
                <a:cubicBezTo>
                  <a:pt x="59531" y="4709170"/>
                  <a:pt x="54570" y="4706689"/>
                  <a:pt x="44649" y="4706689"/>
                </a:cubicBezTo>
                <a:lnTo>
                  <a:pt x="59531" y="4691806"/>
                </a:lnTo>
                <a:lnTo>
                  <a:pt x="74414" y="4676924"/>
                </a:lnTo>
                <a:lnTo>
                  <a:pt x="74414" y="4662041"/>
                </a:lnTo>
                <a:cubicBezTo>
                  <a:pt x="74414" y="4662041"/>
                  <a:pt x="69453" y="4659560"/>
                  <a:pt x="59531" y="4654599"/>
                </a:cubicBezTo>
                <a:lnTo>
                  <a:pt x="52090" y="4632275"/>
                </a:lnTo>
                <a:cubicBezTo>
                  <a:pt x="52090" y="4632275"/>
                  <a:pt x="53330" y="4633515"/>
                  <a:pt x="55811" y="4635996"/>
                </a:cubicBezTo>
                <a:cubicBezTo>
                  <a:pt x="58291" y="4638477"/>
                  <a:pt x="62012" y="4639717"/>
                  <a:pt x="66973" y="4639717"/>
                </a:cubicBezTo>
                <a:lnTo>
                  <a:pt x="74414" y="4639717"/>
                </a:lnTo>
                <a:lnTo>
                  <a:pt x="89297" y="4639717"/>
                </a:lnTo>
                <a:cubicBezTo>
                  <a:pt x="89297" y="4639717"/>
                  <a:pt x="90537" y="4638477"/>
                  <a:pt x="93018" y="4635996"/>
                </a:cubicBezTo>
                <a:cubicBezTo>
                  <a:pt x="95498" y="4633515"/>
                  <a:pt x="96738" y="4632275"/>
                  <a:pt x="96738" y="4632275"/>
                </a:cubicBezTo>
                <a:cubicBezTo>
                  <a:pt x="96738" y="4627314"/>
                  <a:pt x="93018" y="4624834"/>
                  <a:pt x="85576" y="4624834"/>
                </a:cubicBezTo>
                <a:cubicBezTo>
                  <a:pt x="78135" y="4624834"/>
                  <a:pt x="71934" y="4627314"/>
                  <a:pt x="66973" y="4632275"/>
                </a:cubicBezTo>
                <a:lnTo>
                  <a:pt x="59531" y="4632275"/>
                </a:lnTo>
                <a:cubicBezTo>
                  <a:pt x="54570" y="4627314"/>
                  <a:pt x="52090" y="4627314"/>
                  <a:pt x="52090" y="4632275"/>
                </a:cubicBezTo>
                <a:cubicBezTo>
                  <a:pt x="52090" y="4617392"/>
                  <a:pt x="50850" y="4609951"/>
                  <a:pt x="48369" y="4609951"/>
                </a:cubicBezTo>
                <a:cubicBezTo>
                  <a:pt x="45889" y="4609951"/>
                  <a:pt x="43408" y="4611191"/>
                  <a:pt x="40928" y="4613672"/>
                </a:cubicBezTo>
                <a:cubicBezTo>
                  <a:pt x="38447" y="4616152"/>
                  <a:pt x="35967" y="4618632"/>
                  <a:pt x="33486" y="4621113"/>
                </a:cubicBezTo>
                <a:cubicBezTo>
                  <a:pt x="31006" y="4623594"/>
                  <a:pt x="27285" y="4624834"/>
                  <a:pt x="22324" y="4624834"/>
                </a:cubicBezTo>
                <a:cubicBezTo>
                  <a:pt x="17363" y="4624834"/>
                  <a:pt x="13643" y="4624834"/>
                  <a:pt x="11162" y="4624834"/>
                </a:cubicBezTo>
                <a:cubicBezTo>
                  <a:pt x="8682" y="4624834"/>
                  <a:pt x="6201" y="4624834"/>
                  <a:pt x="3721" y="4624834"/>
                </a:cubicBezTo>
                <a:cubicBezTo>
                  <a:pt x="1240" y="4624834"/>
                  <a:pt x="1240" y="4626074"/>
                  <a:pt x="3721" y="4628554"/>
                </a:cubicBezTo>
                <a:cubicBezTo>
                  <a:pt x="6201" y="4631035"/>
                  <a:pt x="6201" y="4633515"/>
                  <a:pt x="3721" y="4635996"/>
                </a:cubicBezTo>
                <a:cubicBezTo>
                  <a:pt x="1240" y="4638477"/>
                  <a:pt x="0" y="4639717"/>
                  <a:pt x="0" y="4639717"/>
                </a:cubicBezTo>
                <a:lnTo>
                  <a:pt x="0" y="4624834"/>
                </a:lnTo>
                <a:cubicBezTo>
                  <a:pt x="4961" y="4609951"/>
                  <a:pt x="9922" y="4602510"/>
                  <a:pt x="14883" y="4602510"/>
                </a:cubicBezTo>
                <a:cubicBezTo>
                  <a:pt x="19844" y="4602510"/>
                  <a:pt x="23565" y="4601269"/>
                  <a:pt x="26045" y="4598789"/>
                </a:cubicBezTo>
                <a:cubicBezTo>
                  <a:pt x="28525" y="4596308"/>
                  <a:pt x="31006" y="4595068"/>
                  <a:pt x="33486" y="4595068"/>
                </a:cubicBezTo>
                <a:cubicBezTo>
                  <a:pt x="35967" y="4595068"/>
                  <a:pt x="37207" y="4592587"/>
                  <a:pt x="37207" y="4587627"/>
                </a:cubicBezTo>
                <a:cubicBezTo>
                  <a:pt x="37207" y="4587627"/>
                  <a:pt x="38447" y="4586387"/>
                  <a:pt x="40928" y="4583906"/>
                </a:cubicBezTo>
                <a:cubicBezTo>
                  <a:pt x="43408" y="4581425"/>
                  <a:pt x="44649" y="4577705"/>
                  <a:pt x="44649" y="4572744"/>
                </a:cubicBezTo>
                <a:cubicBezTo>
                  <a:pt x="49610" y="4567783"/>
                  <a:pt x="50850" y="4565303"/>
                  <a:pt x="48369" y="4565303"/>
                </a:cubicBezTo>
                <a:cubicBezTo>
                  <a:pt x="45889" y="4565303"/>
                  <a:pt x="42168" y="4565303"/>
                  <a:pt x="37207" y="4565303"/>
                </a:cubicBezTo>
                <a:cubicBezTo>
                  <a:pt x="32246" y="4565303"/>
                  <a:pt x="29766" y="4564062"/>
                  <a:pt x="29766" y="4561582"/>
                </a:cubicBezTo>
                <a:cubicBezTo>
                  <a:pt x="29766" y="4559101"/>
                  <a:pt x="32246" y="4555380"/>
                  <a:pt x="37207" y="4550420"/>
                </a:cubicBezTo>
                <a:cubicBezTo>
                  <a:pt x="37207" y="4550420"/>
                  <a:pt x="38447" y="4549180"/>
                  <a:pt x="40928" y="4546699"/>
                </a:cubicBezTo>
                <a:cubicBezTo>
                  <a:pt x="43408" y="4544218"/>
                  <a:pt x="44649" y="4542978"/>
                  <a:pt x="44649" y="4542978"/>
                </a:cubicBezTo>
                <a:cubicBezTo>
                  <a:pt x="44649" y="4538018"/>
                  <a:pt x="47129" y="4530576"/>
                  <a:pt x="52090" y="4520654"/>
                </a:cubicBezTo>
                <a:cubicBezTo>
                  <a:pt x="57051" y="4510732"/>
                  <a:pt x="59531" y="4504531"/>
                  <a:pt x="59531" y="4502051"/>
                </a:cubicBezTo>
                <a:cubicBezTo>
                  <a:pt x="59531" y="4499570"/>
                  <a:pt x="54570" y="4500811"/>
                  <a:pt x="44649" y="4505771"/>
                </a:cubicBezTo>
                <a:lnTo>
                  <a:pt x="29766" y="4505771"/>
                </a:lnTo>
                <a:cubicBezTo>
                  <a:pt x="29766" y="4490888"/>
                  <a:pt x="42168" y="4483447"/>
                  <a:pt x="66973" y="4483447"/>
                </a:cubicBezTo>
                <a:cubicBezTo>
                  <a:pt x="81856" y="4483447"/>
                  <a:pt x="89297" y="4478486"/>
                  <a:pt x="89297" y="4468564"/>
                </a:cubicBezTo>
                <a:lnTo>
                  <a:pt x="89297" y="4461123"/>
                </a:lnTo>
                <a:cubicBezTo>
                  <a:pt x="94258" y="4466084"/>
                  <a:pt x="99219" y="4468564"/>
                  <a:pt x="104180" y="4468564"/>
                </a:cubicBezTo>
                <a:cubicBezTo>
                  <a:pt x="109141" y="4468564"/>
                  <a:pt x="112861" y="4469804"/>
                  <a:pt x="115342" y="4472285"/>
                </a:cubicBezTo>
                <a:cubicBezTo>
                  <a:pt x="117822" y="4474766"/>
                  <a:pt x="119063" y="4476006"/>
                  <a:pt x="119063" y="4476006"/>
                </a:cubicBezTo>
                <a:lnTo>
                  <a:pt x="133945" y="4468564"/>
                </a:lnTo>
                <a:lnTo>
                  <a:pt x="148828" y="4453681"/>
                </a:lnTo>
                <a:lnTo>
                  <a:pt x="156270" y="4438799"/>
                </a:lnTo>
                <a:cubicBezTo>
                  <a:pt x="166191" y="4433838"/>
                  <a:pt x="168672" y="4428877"/>
                  <a:pt x="163711" y="4423916"/>
                </a:cubicBezTo>
                <a:cubicBezTo>
                  <a:pt x="163711" y="4423916"/>
                  <a:pt x="162471" y="4422676"/>
                  <a:pt x="159990" y="4420195"/>
                </a:cubicBezTo>
                <a:cubicBezTo>
                  <a:pt x="157510" y="4417714"/>
                  <a:pt x="155029" y="4416474"/>
                  <a:pt x="152549" y="4416474"/>
                </a:cubicBezTo>
                <a:cubicBezTo>
                  <a:pt x="150069" y="4416474"/>
                  <a:pt x="148828" y="4415234"/>
                  <a:pt x="148828" y="4412754"/>
                </a:cubicBezTo>
                <a:cubicBezTo>
                  <a:pt x="148828" y="4410273"/>
                  <a:pt x="146348" y="4409033"/>
                  <a:pt x="141387" y="4409033"/>
                </a:cubicBezTo>
                <a:cubicBezTo>
                  <a:pt x="141387" y="4399111"/>
                  <a:pt x="140147" y="4394150"/>
                  <a:pt x="137666" y="4394150"/>
                </a:cubicBezTo>
                <a:cubicBezTo>
                  <a:pt x="135186" y="4394150"/>
                  <a:pt x="133945" y="4391670"/>
                  <a:pt x="133945" y="4386709"/>
                </a:cubicBezTo>
                <a:lnTo>
                  <a:pt x="133945" y="4371826"/>
                </a:lnTo>
                <a:cubicBezTo>
                  <a:pt x="128984" y="4371826"/>
                  <a:pt x="124024" y="4369345"/>
                  <a:pt x="119063" y="4364385"/>
                </a:cubicBezTo>
                <a:lnTo>
                  <a:pt x="119063" y="4356943"/>
                </a:lnTo>
                <a:lnTo>
                  <a:pt x="111621" y="4364385"/>
                </a:lnTo>
                <a:lnTo>
                  <a:pt x="96738" y="4364385"/>
                </a:lnTo>
                <a:cubicBezTo>
                  <a:pt x="96738" y="4364385"/>
                  <a:pt x="96738" y="4361904"/>
                  <a:pt x="96738" y="4356943"/>
                </a:cubicBezTo>
                <a:cubicBezTo>
                  <a:pt x="101699" y="4351982"/>
                  <a:pt x="101699" y="4348262"/>
                  <a:pt x="96738" y="4345781"/>
                </a:cubicBezTo>
                <a:cubicBezTo>
                  <a:pt x="91777" y="4343300"/>
                  <a:pt x="89297" y="4339580"/>
                  <a:pt x="89297" y="4334619"/>
                </a:cubicBezTo>
                <a:cubicBezTo>
                  <a:pt x="89297" y="4329658"/>
                  <a:pt x="90537" y="4325937"/>
                  <a:pt x="93018" y="4323457"/>
                </a:cubicBezTo>
                <a:cubicBezTo>
                  <a:pt x="95498" y="4320976"/>
                  <a:pt x="95498" y="4319736"/>
                  <a:pt x="93018" y="4319736"/>
                </a:cubicBezTo>
                <a:cubicBezTo>
                  <a:pt x="90537" y="4319736"/>
                  <a:pt x="90537" y="4317255"/>
                  <a:pt x="93018" y="4312295"/>
                </a:cubicBezTo>
                <a:cubicBezTo>
                  <a:pt x="95498" y="4307334"/>
                  <a:pt x="96738" y="4302373"/>
                  <a:pt x="96738" y="4297412"/>
                </a:cubicBezTo>
                <a:cubicBezTo>
                  <a:pt x="86817" y="4282529"/>
                  <a:pt x="96738" y="4267646"/>
                  <a:pt x="126504" y="4252763"/>
                </a:cubicBezTo>
                <a:lnTo>
                  <a:pt x="141387" y="4237881"/>
                </a:lnTo>
                <a:cubicBezTo>
                  <a:pt x="146348" y="4232920"/>
                  <a:pt x="148828" y="4230439"/>
                  <a:pt x="148828" y="4230439"/>
                </a:cubicBezTo>
                <a:cubicBezTo>
                  <a:pt x="163711" y="4230439"/>
                  <a:pt x="171152" y="4222998"/>
                  <a:pt x="171152" y="4208115"/>
                </a:cubicBezTo>
                <a:cubicBezTo>
                  <a:pt x="171152" y="4203154"/>
                  <a:pt x="174873" y="4199434"/>
                  <a:pt x="182315" y="4196953"/>
                </a:cubicBezTo>
                <a:cubicBezTo>
                  <a:pt x="189756" y="4194472"/>
                  <a:pt x="195957" y="4190752"/>
                  <a:pt x="200918" y="4185791"/>
                </a:cubicBezTo>
                <a:cubicBezTo>
                  <a:pt x="200918" y="4190752"/>
                  <a:pt x="208359" y="4185791"/>
                  <a:pt x="223242" y="4170908"/>
                </a:cubicBezTo>
                <a:cubicBezTo>
                  <a:pt x="233164" y="4165947"/>
                  <a:pt x="239365" y="4163467"/>
                  <a:pt x="241846" y="4163467"/>
                </a:cubicBezTo>
                <a:cubicBezTo>
                  <a:pt x="244326" y="4163467"/>
                  <a:pt x="248047" y="4158506"/>
                  <a:pt x="253008" y="4148584"/>
                </a:cubicBezTo>
                <a:lnTo>
                  <a:pt x="275332" y="4141142"/>
                </a:lnTo>
                <a:cubicBezTo>
                  <a:pt x="275332" y="4136182"/>
                  <a:pt x="275332" y="4133701"/>
                  <a:pt x="275332" y="4133701"/>
                </a:cubicBezTo>
                <a:cubicBezTo>
                  <a:pt x="275332" y="4133701"/>
                  <a:pt x="275332" y="4131220"/>
                  <a:pt x="275332" y="4126260"/>
                </a:cubicBezTo>
                <a:cubicBezTo>
                  <a:pt x="275332" y="4126260"/>
                  <a:pt x="282774" y="4126260"/>
                  <a:pt x="297656" y="4126260"/>
                </a:cubicBezTo>
                <a:lnTo>
                  <a:pt x="305098" y="4126260"/>
                </a:lnTo>
                <a:cubicBezTo>
                  <a:pt x="305098" y="4121299"/>
                  <a:pt x="305098" y="4118818"/>
                  <a:pt x="305098" y="4118818"/>
                </a:cubicBezTo>
                <a:cubicBezTo>
                  <a:pt x="315020" y="4113857"/>
                  <a:pt x="312539" y="4106416"/>
                  <a:pt x="297656" y="4096494"/>
                </a:cubicBezTo>
                <a:lnTo>
                  <a:pt x="297656" y="4089053"/>
                </a:lnTo>
                <a:cubicBezTo>
                  <a:pt x="297656" y="4089053"/>
                  <a:pt x="300137" y="4086572"/>
                  <a:pt x="305098" y="4081611"/>
                </a:cubicBezTo>
                <a:cubicBezTo>
                  <a:pt x="305098" y="4086572"/>
                  <a:pt x="307578" y="4091533"/>
                  <a:pt x="312539" y="4096494"/>
                </a:cubicBezTo>
                <a:lnTo>
                  <a:pt x="327422" y="4096494"/>
                </a:lnTo>
                <a:cubicBezTo>
                  <a:pt x="332383" y="4091533"/>
                  <a:pt x="332383" y="4086572"/>
                  <a:pt x="327422" y="4081611"/>
                </a:cubicBezTo>
                <a:lnTo>
                  <a:pt x="319981" y="4074170"/>
                </a:lnTo>
                <a:lnTo>
                  <a:pt x="319981" y="4059287"/>
                </a:lnTo>
                <a:lnTo>
                  <a:pt x="334863" y="4066728"/>
                </a:lnTo>
                <a:cubicBezTo>
                  <a:pt x="344785" y="4071689"/>
                  <a:pt x="349746" y="4074170"/>
                  <a:pt x="349746" y="4074170"/>
                </a:cubicBezTo>
                <a:cubicBezTo>
                  <a:pt x="349746" y="4069209"/>
                  <a:pt x="350986" y="4066728"/>
                  <a:pt x="353467" y="4066728"/>
                </a:cubicBezTo>
                <a:cubicBezTo>
                  <a:pt x="355947" y="4066728"/>
                  <a:pt x="357188" y="4066728"/>
                  <a:pt x="357188" y="4066728"/>
                </a:cubicBezTo>
                <a:cubicBezTo>
                  <a:pt x="367110" y="4066728"/>
                  <a:pt x="372070" y="4061768"/>
                  <a:pt x="372070" y="4051845"/>
                </a:cubicBezTo>
                <a:lnTo>
                  <a:pt x="379512" y="4036963"/>
                </a:lnTo>
                <a:cubicBezTo>
                  <a:pt x="384473" y="4032002"/>
                  <a:pt x="385713" y="4028281"/>
                  <a:pt x="383233" y="4025801"/>
                </a:cubicBezTo>
                <a:cubicBezTo>
                  <a:pt x="380752" y="4023320"/>
                  <a:pt x="374551" y="4024561"/>
                  <a:pt x="364629" y="4029521"/>
                </a:cubicBezTo>
                <a:cubicBezTo>
                  <a:pt x="359668" y="4029521"/>
                  <a:pt x="354707" y="4029521"/>
                  <a:pt x="349746" y="4029521"/>
                </a:cubicBezTo>
                <a:cubicBezTo>
                  <a:pt x="344785" y="4029521"/>
                  <a:pt x="339824" y="4029521"/>
                  <a:pt x="334863" y="4029521"/>
                </a:cubicBezTo>
                <a:cubicBezTo>
                  <a:pt x="329903" y="4024561"/>
                  <a:pt x="327422" y="4019599"/>
                  <a:pt x="327422" y="4014638"/>
                </a:cubicBezTo>
                <a:cubicBezTo>
                  <a:pt x="327422" y="4009678"/>
                  <a:pt x="327422" y="4002236"/>
                  <a:pt x="327422" y="3992314"/>
                </a:cubicBezTo>
                <a:cubicBezTo>
                  <a:pt x="327422" y="3982392"/>
                  <a:pt x="328662" y="3976191"/>
                  <a:pt x="331143" y="3973711"/>
                </a:cubicBezTo>
                <a:cubicBezTo>
                  <a:pt x="333623" y="3971230"/>
                  <a:pt x="334863" y="3972471"/>
                  <a:pt x="334863" y="3977431"/>
                </a:cubicBezTo>
                <a:lnTo>
                  <a:pt x="342305" y="3977431"/>
                </a:lnTo>
                <a:cubicBezTo>
                  <a:pt x="342305" y="3972471"/>
                  <a:pt x="342305" y="3967509"/>
                  <a:pt x="342305" y="3962549"/>
                </a:cubicBezTo>
                <a:cubicBezTo>
                  <a:pt x="342305" y="3957588"/>
                  <a:pt x="339824" y="3957588"/>
                  <a:pt x="334863" y="3962549"/>
                </a:cubicBezTo>
                <a:lnTo>
                  <a:pt x="334863" y="3925342"/>
                </a:lnTo>
                <a:cubicBezTo>
                  <a:pt x="334863" y="3905498"/>
                  <a:pt x="333623" y="3895576"/>
                  <a:pt x="331143" y="3895576"/>
                </a:cubicBezTo>
                <a:cubicBezTo>
                  <a:pt x="328662" y="3895576"/>
                  <a:pt x="322461" y="3898057"/>
                  <a:pt x="312539" y="3903017"/>
                </a:cubicBezTo>
                <a:lnTo>
                  <a:pt x="305098" y="3903017"/>
                </a:lnTo>
                <a:lnTo>
                  <a:pt x="319981" y="3888135"/>
                </a:lnTo>
                <a:cubicBezTo>
                  <a:pt x="324941" y="3883174"/>
                  <a:pt x="324941" y="3878212"/>
                  <a:pt x="319981" y="3873252"/>
                </a:cubicBezTo>
                <a:cubicBezTo>
                  <a:pt x="319981" y="3873252"/>
                  <a:pt x="317500" y="3870771"/>
                  <a:pt x="312539" y="3865810"/>
                </a:cubicBezTo>
                <a:lnTo>
                  <a:pt x="305098" y="3836045"/>
                </a:lnTo>
                <a:cubicBezTo>
                  <a:pt x="310059" y="3826123"/>
                  <a:pt x="312539" y="3818681"/>
                  <a:pt x="312539" y="3813720"/>
                </a:cubicBezTo>
                <a:cubicBezTo>
                  <a:pt x="317500" y="3808760"/>
                  <a:pt x="319981" y="3803798"/>
                  <a:pt x="319981" y="3798838"/>
                </a:cubicBezTo>
                <a:cubicBezTo>
                  <a:pt x="319981" y="3793877"/>
                  <a:pt x="317500" y="3791396"/>
                  <a:pt x="312539" y="3791396"/>
                </a:cubicBezTo>
                <a:lnTo>
                  <a:pt x="297656" y="3798838"/>
                </a:lnTo>
                <a:lnTo>
                  <a:pt x="282774" y="3791396"/>
                </a:lnTo>
                <a:lnTo>
                  <a:pt x="267891" y="3776513"/>
                </a:lnTo>
                <a:cubicBezTo>
                  <a:pt x="267891" y="3776513"/>
                  <a:pt x="267891" y="3774033"/>
                  <a:pt x="267891" y="3769072"/>
                </a:cubicBezTo>
                <a:cubicBezTo>
                  <a:pt x="267891" y="3769072"/>
                  <a:pt x="267891" y="3767832"/>
                  <a:pt x="267891" y="3765351"/>
                </a:cubicBezTo>
                <a:cubicBezTo>
                  <a:pt x="267891" y="3762871"/>
                  <a:pt x="265410" y="3759150"/>
                  <a:pt x="260449" y="3754189"/>
                </a:cubicBezTo>
                <a:cubicBezTo>
                  <a:pt x="260449" y="3744267"/>
                  <a:pt x="260449" y="3739306"/>
                  <a:pt x="260449" y="3739306"/>
                </a:cubicBezTo>
                <a:lnTo>
                  <a:pt x="253008" y="3739306"/>
                </a:lnTo>
                <a:cubicBezTo>
                  <a:pt x="253008" y="3744267"/>
                  <a:pt x="248047" y="3747988"/>
                  <a:pt x="238125" y="3750469"/>
                </a:cubicBezTo>
                <a:cubicBezTo>
                  <a:pt x="228203" y="3752949"/>
                  <a:pt x="218281" y="3756670"/>
                  <a:pt x="208359" y="3761631"/>
                </a:cubicBezTo>
                <a:lnTo>
                  <a:pt x="200918" y="3754189"/>
                </a:lnTo>
                <a:lnTo>
                  <a:pt x="215801" y="3739306"/>
                </a:lnTo>
                <a:cubicBezTo>
                  <a:pt x="225723" y="3734346"/>
                  <a:pt x="228203" y="3729384"/>
                  <a:pt x="223242" y="3724424"/>
                </a:cubicBezTo>
                <a:lnTo>
                  <a:pt x="215801" y="3716982"/>
                </a:lnTo>
                <a:cubicBezTo>
                  <a:pt x="215801" y="3707060"/>
                  <a:pt x="210840" y="3704580"/>
                  <a:pt x="200918" y="3709541"/>
                </a:cubicBezTo>
                <a:cubicBezTo>
                  <a:pt x="186035" y="3714502"/>
                  <a:pt x="176113" y="3714502"/>
                  <a:pt x="171152" y="3709541"/>
                </a:cubicBezTo>
                <a:cubicBezTo>
                  <a:pt x="171152" y="3704580"/>
                  <a:pt x="169912" y="3702099"/>
                  <a:pt x="167432" y="3702099"/>
                </a:cubicBezTo>
                <a:cubicBezTo>
                  <a:pt x="164951" y="3702099"/>
                  <a:pt x="163711" y="3702099"/>
                  <a:pt x="163711" y="3702099"/>
                </a:cubicBezTo>
                <a:lnTo>
                  <a:pt x="171152" y="3687217"/>
                </a:lnTo>
                <a:cubicBezTo>
                  <a:pt x="181074" y="3682256"/>
                  <a:pt x="186035" y="3674814"/>
                  <a:pt x="186035" y="3664892"/>
                </a:cubicBezTo>
                <a:cubicBezTo>
                  <a:pt x="186035" y="3654970"/>
                  <a:pt x="182315" y="3650010"/>
                  <a:pt x="174873" y="3650010"/>
                </a:cubicBezTo>
                <a:cubicBezTo>
                  <a:pt x="167432" y="3650010"/>
                  <a:pt x="163711" y="3650010"/>
                  <a:pt x="163711" y="3650010"/>
                </a:cubicBezTo>
                <a:cubicBezTo>
                  <a:pt x="163711" y="3645049"/>
                  <a:pt x="163711" y="3641328"/>
                  <a:pt x="163711" y="3638847"/>
                </a:cubicBezTo>
                <a:cubicBezTo>
                  <a:pt x="163711" y="3636367"/>
                  <a:pt x="163711" y="3632646"/>
                  <a:pt x="163711" y="3627685"/>
                </a:cubicBezTo>
                <a:cubicBezTo>
                  <a:pt x="163711" y="3612803"/>
                  <a:pt x="158750" y="3607842"/>
                  <a:pt x="148828" y="3612803"/>
                </a:cubicBezTo>
                <a:lnTo>
                  <a:pt x="141387" y="3612803"/>
                </a:lnTo>
                <a:lnTo>
                  <a:pt x="126504" y="3620244"/>
                </a:lnTo>
                <a:cubicBezTo>
                  <a:pt x="121543" y="3620244"/>
                  <a:pt x="119063" y="3620244"/>
                  <a:pt x="119063" y="3620244"/>
                </a:cubicBezTo>
                <a:cubicBezTo>
                  <a:pt x="119063" y="3620244"/>
                  <a:pt x="119063" y="3622725"/>
                  <a:pt x="119063" y="3627685"/>
                </a:cubicBezTo>
                <a:lnTo>
                  <a:pt x="111621" y="3620244"/>
                </a:lnTo>
                <a:cubicBezTo>
                  <a:pt x="111621" y="3615283"/>
                  <a:pt x="112861" y="3610322"/>
                  <a:pt x="115342" y="3605361"/>
                </a:cubicBezTo>
                <a:cubicBezTo>
                  <a:pt x="117822" y="3600400"/>
                  <a:pt x="121543" y="3597920"/>
                  <a:pt x="126504" y="3597920"/>
                </a:cubicBezTo>
                <a:cubicBezTo>
                  <a:pt x="131465" y="3597920"/>
                  <a:pt x="135186" y="3596680"/>
                  <a:pt x="137666" y="3594199"/>
                </a:cubicBezTo>
                <a:cubicBezTo>
                  <a:pt x="140147" y="3591718"/>
                  <a:pt x="141387" y="3590478"/>
                  <a:pt x="141387" y="3590478"/>
                </a:cubicBezTo>
                <a:cubicBezTo>
                  <a:pt x="141387" y="3585518"/>
                  <a:pt x="143867" y="3584277"/>
                  <a:pt x="148828" y="3586758"/>
                </a:cubicBezTo>
                <a:cubicBezTo>
                  <a:pt x="153789" y="3589238"/>
                  <a:pt x="155029" y="3587998"/>
                  <a:pt x="152549" y="3583037"/>
                </a:cubicBezTo>
                <a:cubicBezTo>
                  <a:pt x="150069" y="3578076"/>
                  <a:pt x="150069" y="3575595"/>
                  <a:pt x="152549" y="3575595"/>
                </a:cubicBezTo>
                <a:cubicBezTo>
                  <a:pt x="155029" y="3575595"/>
                  <a:pt x="157510" y="3573115"/>
                  <a:pt x="159990" y="3568154"/>
                </a:cubicBezTo>
                <a:cubicBezTo>
                  <a:pt x="162471" y="3563193"/>
                  <a:pt x="162471" y="3560713"/>
                  <a:pt x="159990" y="3560713"/>
                </a:cubicBezTo>
                <a:cubicBezTo>
                  <a:pt x="157510" y="3560713"/>
                  <a:pt x="153789" y="3561953"/>
                  <a:pt x="148828" y="3564433"/>
                </a:cubicBezTo>
                <a:cubicBezTo>
                  <a:pt x="143867" y="3566914"/>
                  <a:pt x="141387" y="3565673"/>
                  <a:pt x="141387" y="3560713"/>
                </a:cubicBezTo>
                <a:cubicBezTo>
                  <a:pt x="141387" y="3555752"/>
                  <a:pt x="143867" y="3552031"/>
                  <a:pt x="148828" y="3549551"/>
                </a:cubicBezTo>
                <a:cubicBezTo>
                  <a:pt x="153789" y="3547070"/>
                  <a:pt x="156270" y="3543349"/>
                  <a:pt x="156270" y="3538388"/>
                </a:cubicBezTo>
                <a:cubicBezTo>
                  <a:pt x="156270" y="3533428"/>
                  <a:pt x="158750" y="3525986"/>
                  <a:pt x="163711" y="3516064"/>
                </a:cubicBezTo>
                <a:cubicBezTo>
                  <a:pt x="168672" y="3506142"/>
                  <a:pt x="169912" y="3499941"/>
                  <a:pt x="167432" y="3497461"/>
                </a:cubicBezTo>
                <a:cubicBezTo>
                  <a:pt x="164951" y="3494980"/>
                  <a:pt x="158750" y="3496221"/>
                  <a:pt x="148828" y="3501181"/>
                </a:cubicBezTo>
                <a:cubicBezTo>
                  <a:pt x="143867" y="3501181"/>
                  <a:pt x="141387" y="3501181"/>
                  <a:pt x="141387" y="3501181"/>
                </a:cubicBezTo>
                <a:cubicBezTo>
                  <a:pt x="141387" y="3496221"/>
                  <a:pt x="143867" y="3493740"/>
                  <a:pt x="148828" y="3493740"/>
                </a:cubicBezTo>
                <a:cubicBezTo>
                  <a:pt x="153789" y="3493740"/>
                  <a:pt x="158750" y="3491259"/>
                  <a:pt x="163711" y="3486299"/>
                </a:cubicBezTo>
                <a:cubicBezTo>
                  <a:pt x="168672" y="3481338"/>
                  <a:pt x="174873" y="3478857"/>
                  <a:pt x="182315" y="3478857"/>
                </a:cubicBezTo>
                <a:cubicBezTo>
                  <a:pt x="189756" y="3478857"/>
                  <a:pt x="194717" y="3475136"/>
                  <a:pt x="197197" y="3467695"/>
                </a:cubicBezTo>
                <a:cubicBezTo>
                  <a:pt x="199678" y="3460254"/>
                  <a:pt x="203399" y="3459014"/>
                  <a:pt x="208359" y="3463974"/>
                </a:cubicBezTo>
                <a:lnTo>
                  <a:pt x="215801" y="3463974"/>
                </a:lnTo>
                <a:lnTo>
                  <a:pt x="223242" y="3463974"/>
                </a:lnTo>
                <a:cubicBezTo>
                  <a:pt x="223242" y="3468935"/>
                  <a:pt x="225723" y="3468935"/>
                  <a:pt x="230684" y="3463974"/>
                </a:cubicBezTo>
                <a:cubicBezTo>
                  <a:pt x="230684" y="3468935"/>
                  <a:pt x="233164" y="3471416"/>
                  <a:pt x="238125" y="3471416"/>
                </a:cubicBezTo>
                <a:cubicBezTo>
                  <a:pt x="238125" y="3466455"/>
                  <a:pt x="240606" y="3463974"/>
                  <a:pt x="245567" y="3463974"/>
                </a:cubicBezTo>
                <a:cubicBezTo>
                  <a:pt x="255488" y="3463974"/>
                  <a:pt x="260449" y="3459014"/>
                  <a:pt x="260449" y="3449092"/>
                </a:cubicBezTo>
                <a:cubicBezTo>
                  <a:pt x="260449" y="3444131"/>
                  <a:pt x="260449" y="3441650"/>
                  <a:pt x="260449" y="3441650"/>
                </a:cubicBezTo>
                <a:cubicBezTo>
                  <a:pt x="260449" y="3441650"/>
                  <a:pt x="262930" y="3441650"/>
                  <a:pt x="267891" y="3441650"/>
                </a:cubicBezTo>
                <a:cubicBezTo>
                  <a:pt x="267891" y="3441650"/>
                  <a:pt x="270371" y="3439170"/>
                  <a:pt x="275332" y="3434209"/>
                </a:cubicBezTo>
                <a:lnTo>
                  <a:pt x="275332" y="3419326"/>
                </a:lnTo>
                <a:cubicBezTo>
                  <a:pt x="270371" y="3414365"/>
                  <a:pt x="265410" y="3414365"/>
                  <a:pt x="260449" y="3419326"/>
                </a:cubicBezTo>
                <a:lnTo>
                  <a:pt x="260449" y="3404443"/>
                </a:lnTo>
                <a:cubicBezTo>
                  <a:pt x="255488" y="3399482"/>
                  <a:pt x="253008" y="3397002"/>
                  <a:pt x="253008" y="3397002"/>
                </a:cubicBezTo>
                <a:cubicBezTo>
                  <a:pt x="248047" y="3397002"/>
                  <a:pt x="245567" y="3395762"/>
                  <a:pt x="245567" y="3393281"/>
                </a:cubicBezTo>
                <a:cubicBezTo>
                  <a:pt x="245567" y="3390800"/>
                  <a:pt x="245567" y="3387080"/>
                  <a:pt x="245567" y="3382119"/>
                </a:cubicBezTo>
                <a:lnTo>
                  <a:pt x="238125" y="3367236"/>
                </a:lnTo>
                <a:cubicBezTo>
                  <a:pt x="238125" y="3357314"/>
                  <a:pt x="233164" y="3354834"/>
                  <a:pt x="223242" y="3359795"/>
                </a:cubicBezTo>
                <a:lnTo>
                  <a:pt x="208359" y="3367236"/>
                </a:lnTo>
                <a:lnTo>
                  <a:pt x="208359" y="3359795"/>
                </a:lnTo>
                <a:cubicBezTo>
                  <a:pt x="208359" y="3359795"/>
                  <a:pt x="210840" y="3357314"/>
                  <a:pt x="215801" y="3352353"/>
                </a:cubicBezTo>
                <a:cubicBezTo>
                  <a:pt x="215801" y="3347393"/>
                  <a:pt x="215801" y="3344912"/>
                  <a:pt x="215801" y="3344912"/>
                </a:cubicBezTo>
                <a:cubicBezTo>
                  <a:pt x="215801" y="3344912"/>
                  <a:pt x="213320" y="3344912"/>
                  <a:pt x="208359" y="3344912"/>
                </a:cubicBezTo>
                <a:cubicBezTo>
                  <a:pt x="203399" y="3344912"/>
                  <a:pt x="203399" y="3334990"/>
                  <a:pt x="208359" y="3315146"/>
                </a:cubicBezTo>
                <a:cubicBezTo>
                  <a:pt x="208359" y="3305224"/>
                  <a:pt x="208359" y="3297783"/>
                  <a:pt x="208359" y="3292822"/>
                </a:cubicBezTo>
                <a:cubicBezTo>
                  <a:pt x="208359" y="3292822"/>
                  <a:pt x="208359" y="3290341"/>
                  <a:pt x="208359" y="3285381"/>
                </a:cubicBezTo>
                <a:cubicBezTo>
                  <a:pt x="208359" y="3280420"/>
                  <a:pt x="210840" y="3275459"/>
                  <a:pt x="215801" y="3270498"/>
                </a:cubicBezTo>
                <a:cubicBezTo>
                  <a:pt x="225723" y="3255615"/>
                  <a:pt x="230684" y="3248174"/>
                  <a:pt x="230684" y="3248174"/>
                </a:cubicBezTo>
                <a:cubicBezTo>
                  <a:pt x="230684" y="3248174"/>
                  <a:pt x="235644" y="3245693"/>
                  <a:pt x="245567" y="3240732"/>
                </a:cubicBezTo>
                <a:cubicBezTo>
                  <a:pt x="250527" y="3235772"/>
                  <a:pt x="255488" y="3230810"/>
                  <a:pt x="260449" y="3225849"/>
                </a:cubicBezTo>
                <a:cubicBezTo>
                  <a:pt x="265410" y="3220889"/>
                  <a:pt x="270371" y="3218408"/>
                  <a:pt x="275332" y="3218408"/>
                </a:cubicBezTo>
                <a:cubicBezTo>
                  <a:pt x="280293" y="3213447"/>
                  <a:pt x="282774" y="3208486"/>
                  <a:pt x="282774" y="3203525"/>
                </a:cubicBezTo>
                <a:lnTo>
                  <a:pt x="297656" y="3196084"/>
                </a:lnTo>
                <a:lnTo>
                  <a:pt x="312539" y="3173760"/>
                </a:lnTo>
                <a:cubicBezTo>
                  <a:pt x="312539" y="3168799"/>
                  <a:pt x="315020" y="3163837"/>
                  <a:pt x="319981" y="3158877"/>
                </a:cubicBezTo>
                <a:lnTo>
                  <a:pt x="319981" y="3173760"/>
                </a:lnTo>
                <a:lnTo>
                  <a:pt x="319981" y="3181201"/>
                </a:lnTo>
                <a:lnTo>
                  <a:pt x="327422" y="3173760"/>
                </a:lnTo>
                <a:cubicBezTo>
                  <a:pt x="332383" y="3173760"/>
                  <a:pt x="334863" y="3172519"/>
                  <a:pt x="334863" y="3170039"/>
                </a:cubicBezTo>
                <a:cubicBezTo>
                  <a:pt x="334863" y="3167558"/>
                  <a:pt x="334863" y="3166318"/>
                  <a:pt x="334863" y="3166318"/>
                </a:cubicBezTo>
                <a:cubicBezTo>
                  <a:pt x="339824" y="3161357"/>
                  <a:pt x="347266" y="3156396"/>
                  <a:pt x="357188" y="3151435"/>
                </a:cubicBezTo>
                <a:cubicBezTo>
                  <a:pt x="381992" y="3141513"/>
                  <a:pt x="394395" y="3131592"/>
                  <a:pt x="394395" y="3121670"/>
                </a:cubicBezTo>
                <a:cubicBezTo>
                  <a:pt x="394395" y="3116709"/>
                  <a:pt x="396875" y="3116709"/>
                  <a:pt x="401836" y="3121670"/>
                </a:cubicBezTo>
                <a:cubicBezTo>
                  <a:pt x="406797" y="3121670"/>
                  <a:pt x="410518" y="3120430"/>
                  <a:pt x="412998" y="3117949"/>
                </a:cubicBezTo>
                <a:cubicBezTo>
                  <a:pt x="415479" y="3115468"/>
                  <a:pt x="416719" y="3115468"/>
                  <a:pt x="416719" y="3117949"/>
                </a:cubicBezTo>
                <a:cubicBezTo>
                  <a:pt x="416719" y="3120430"/>
                  <a:pt x="417959" y="3120430"/>
                  <a:pt x="420440" y="3117949"/>
                </a:cubicBezTo>
                <a:cubicBezTo>
                  <a:pt x="422920" y="3115468"/>
                  <a:pt x="422920" y="3114228"/>
                  <a:pt x="420440" y="3114228"/>
                </a:cubicBezTo>
                <a:cubicBezTo>
                  <a:pt x="417959" y="3114228"/>
                  <a:pt x="417959" y="3112988"/>
                  <a:pt x="420440" y="3110508"/>
                </a:cubicBezTo>
                <a:cubicBezTo>
                  <a:pt x="422920" y="3108027"/>
                  <a:pt x="421680" y="3103066"/>
                  <a:pt x="416719" y="3095625"/>
                </a:cubicBezTo>
                <a:cubicBezTo>
                  <a:pt x="411758" y="3088183"/>
                  <a:pt x="409277" y="3081982"/>
                  <a:pt x="409277" y="3077021"/>
                </a:cubicBezTo>
                <a:lnTo>
                  <a:pt x="416719" y="3077021"/>
                </a:lnTo>
                <a:cubicBezTo>
                  <a:pt x="416719" y="3081982"/>
                  <a:pt x="419199" y="3086943"/>
                  <a:pt x="424160" y="3091905"/>
                </a:cubicBezTo>
                <a:cubicBezTo>
                  <a:pt x="429121" y="3096865"/>
                  <a:pt x="434082" y="3096865"/>
                  <a:pt x="439043" y="3091905"/>
                </a:cubicBezTo>
                <a:cubicBezTo>
                  <a:pt x="444004" y="3086943"/>
                  <a:pt x="446485" y="3083223"/>
                  <a:pt x="446485" y="3080742"/>
                </a:cubicBezTo>
                <a:cubicBezTo>
                  <a:pt x="446485" y="3078261"/>
                  <a:pt x="445244" y="3075781"/>
                  <a:pt x="442764" y="3073301"/>
                </a:cubicBezTo>
                <a:cubicBezTo>
                  <a:pt x="440283" y="3070820"/>
                  <a:pt x="439043" y="3069580"/>
                  <a:pt x="439043" y="3069580"/>
                </a:cubicBezTo>
                <a:lnTo>
                  <a:pt x="431602" y="3069580"/>
                </a:lnTo>
                <a:lnTo>
                  <a:pt x="439043" y="3054697"/>
                </a:lnTo>
                <a:cubicBezTo>
                  <a:pt x="439043" y="3054697"/>
                  <a:pt x="439043" y="3057178"/>
                  <a:pt x="439043" y="3062138"/>
                </a:cubicBezTo>
                <a:cubicBezTo>
                  <a:pt x="444004" y="3062138"/>
                  <a:pt x="446485" y="3062138"/>
                  <a:pt x="446485" y="3062138"/>
                </a:cubicBezTo>
                <a:cubicBezTo>
                  <a:pt x="446485" y="3062138"/>
                  <a:pt x="448965" y="3064619"/>
                  <a:pt x="453926" y="3069580"/>
                </a:cubicBezTo>
                <a:cubicBezTo>
                  <a:pt x="458887" y="3074541"/>
                  <a:pt x="461367" y="3074541"/>
                  <a:pt x="461367" y="3069580"/>
                </a:cubicBezTo>
                <a:lnTo>
                  <a:pt x="468809" y="3062138"/>
                </a:lnTo>
                <a:cubicBezTo>
                  <a:pt x="483692" y="3062138"/>
                  <a:pt x="488652" y="3054697"/>
                  <a:pt x="483692" y="3039814"/>
                </a:cubicBezTo>
                <a:cubicBezTo>
                  <a:pt x="486172" y="3037334"/>
                  <a:pt x="488652" y="3035474"/>
                  <a:pt x="491133" y="3034234"/>
                </a:cubicBezTo>
                <a:lnTo>
                  <a:pt x="491133" y="3037954"/>
                </a:lnTo>
                <a:cubicBezTo>
                  <a:pt x="491133" y="3039194"/>
                  <a:pt x="491133" y="3039814"/>
                  <a:pt x="491133" y="3039814"/>
                </a:cubicBezTo>
                <a:cubicBezTo>
                  <a:pt x="491133" y="3039814"/>
                  <a:pt x="493613" y="3039814"/>
                  <a:pt x="498574" y="3039814"/>
                </a:cubicBezTo>
                <a:cubicBezTo>
                  <a:pt x="503535" y="3039814"/>
                  <a:pt x="506016" y="3037334"/>
                  <a:pt x="506016" y="3032373"/>
                </a:cubicBezTo>
                <a:cubicBezTo>
                  <a:pt x="506016" y="3032373"/>
                  <a:pt x="503535" y="3032373"/>
                  <a:pt x="498574" y="3032373"/>
                </a:cubicBezTo>
                <a:cubicBezTo>
                  <a:pt x="508496" y="3027412"/>
                  <a:pt x="513457" y="3024931"/>
                  <a:pt x="513457" y="3024931"/>
                </a:cubicBezTo>
                <a:cubicBezTo>
                  <a:pt x="513457" y="3024931"/>
                  <a:pt x="514697" y="3023691"/>
                  <a:pt x="517178" y="3021211"/>
                </a:cubicBezTo>
                <a:cubicBezTo>
                  <a:pt x="519658" y="3018730"/>
                  <a:pt x="520898" y="3017490"/>
                  <a:pt x="520898" y="3017490"/>
                </a:cubicBezTo>
                <a:lnTo>
                  <a:pt x="535781" y="3017490"/>
                </a:lnTo>
                <a:cubicBezTo>
                  <a:pt x="535781" y="3017490"/>
                  <a:pt x="535781" y="3019971"/>
                  <a:pt x="535781" y="3024931"/>
                </a:cubicBezTo>
                <a:cubicBezTo>
                  <a:pt x="530821" y="3024931"/>
                  <a:pt x="528340" y="3026172"/>
                  <a:pt x="528340" y="3028652"/>
                </a:cubicBezTo>
                <a:cubicBezTo>
                  <a:pt x="528340" y="3031133"/>
                  <a:pt x="528340" y="3032373"/>
                  <a:pt x="528340" y="3032373"/>
                </a:cubicBezTo>
                <a:cubicBezTo>
                  <a:pt x="533301" y="3037334"/>
                  <a:pt x="533301" y="3042295"/>
                  <a:pt x="528340" y="3047256"/>
                </a:cubicBezTo>
                <a:lnTo>
                  <a:pt x="535781" y="3054697"/>
                </a:lnTo>
                <a:cubicBezTo>
                  <a:pt x="535781" y="3049736"/>
                  <a:pt x="538262" y="3049736"/>
                  <a:pt x="543223" y="3054697"/>
                </a:cubicBezTo>
                <a:lnTo>
                  <a:pt x="543223" y="3047256"/>
                </a:lnTo>
                <a:cubicBezTo>
                  <a:pt x="543223" y="3047256"/>
                  <a:pt x="545703" y="3044775"/>
                  <a:pt x="550664" y="3039814"/>
                </a:cubicBezTo>
                <a:cubicBezTo>
                  <a:pt x="555625" y="3034853"/>
                  <a:pt x="558106" y="3032373"/>
                  <a:pt x="558106" y="3032373"/>
                </a:cubicBezTo>
                <a:lnTo>
                  <a:pt x="558106" y="3017490"/>
                </a:lnTo>
                <a:cubicBezTo>
                  <a:pt x="553145" y="3022451"/>
                  <a:pt x="550664" y="3024931"/>
                  <a:pt x="550664" y="3024931"/>
                </a:cubicBezTo>
                <a:cubicBezTo>
                  <a:pt x="550664" y="3024931"/>
                  <a:pt x="550664" y="3022451"/>
                  <a:pt x="550664" y="3017490"/>
                </a:cubicBezTo>
                <a:lnTo>
                  <a:pt x="543223" y="3010049"/>
                </a:lnTo>
                <a:cubicBezTo>
                  <a:pt x="533301" y="3010049"/>
                  <a:pt x="535781" y="3005088"/>
                  <a:pt x="550664" y="2995166"/>
                </a:cubicBezTo>
                <a:lnTo>
                  <a:pt x="558106" y="2980283"/>
                </a:lnTo>
                <a:lnTo>
                  <a:pt x="558106" y="2972842"/>
                </a:lnTo>
                <a:cubicBezTo>
                  <a:pt x="558106" y="2967881"/>
                  <a:pt x="558106" y="2965400"/>
                  <a:pt x="558106" y="2965400"/>
                </a:cubicBezTo>
                <a:cubicBezTo>
                  <a:pt x="563066" y="2965400"/>
                  <a:pt x="565547" y="2965400"/>
                  <a:pt x="565547" y="2965400"/>
                </a:cubicBezTo>
                <a:cubicBezTo>
                  <a:pt x="565547" y="2965400"/>
                  <a:pt x="565547" y="2967881"/>
                  <a:pt x="565547" y="2972842"/>
                </a:cubicBezTo>
                <a:cubicBezTo>
                  <a:pt x="565547" y="2977802"/>
                  <a:pt x="572988" y="2975322"/>
                  <a:pt x="587871" y="2965400"/>
                </a:cubicBezTo>
                <a:lnTo>
                  <a:pt x="602754" y="2950517"/>
                </a:lnTo>
                <a:cubicBezTo>
                  <a:pt x="602754" y="2950517"/>
                  <a:pt x="602754" y="2952998"/>
                  <a:pt x="602754" y="2957959"/>
                </a:cubicBezTo>
                <a:lnTo>
                  <a:pt x="602754" y="2965400"/>
                </a:lnTo>
                <a:cubicBezTo>
                  <a:pt x="597793" y="2965400"/>
                  <a:pt x="597793" y="2967881"/>
                  <a:pt x="602754" y="2972842"/>
                </a:cubicBezTo>
                <a:cubicBezTo>
                  <a:pt x="607715" y="2977802"/>
                  <a:pt x="610195" y="2980283"/>
                  <a:pt x="610195" y="2980283"/>
                </a:cubicBezTo>
                <a:cubicBezTo>
                  <a:pt x="610195" y="2980283"/>
                  <a:pt x="610195" y="2982764"/>
                  <a:pt x="610195" y="2987724"/>
                </a:cubicBezTo>
                <a:cubicBezTo>
                  <a:pt x="615156" y="2987724"/>
                  <a:pt x="617637" y="2985244"/>
                  <a:pt x="617637" y="2980283"/>
                </a:cubicBezTo>
                <a:lnTo>
                  <a:pt x="625078" y="2980283"/>
                </a:lnTo>
                <a:lnTo>
                  <a:pt x="632520" y="2980283"/>
                </a:lnTo>
                <a:lnTo>
                  <a:pt x="625078" y="2972842"/>
                </a:lnTo>
                <a:cubicBezTo>
                  <a:pt x="620117" y="2967881"/>
                  <a:pt x="617637" y="2962920"/>
                  <a:pt x="617637" y="2957959"/>
                </a:cubicBezTo>
                <a:lnTo>
                  <a:pt x="625078" y="2950517"/>
                </a:lnTo>
                <a:cubicBezTo>
                  <a:pt x="620117" y="2955479"/>
                  <a:pt x="615156" y="2955479"/>
                  <a:pt x="610195" y="2950517"/>
                </a:cubicBezTo>
                <a:cubicBezTo>
                  <a:pt x="605235" y="2945557"/>
                  <a:pt x="602754" y="2943076"/>
                  <a:pt x="602754" y="2943076"/>
                </a:cubicBezTo>
                <a:lnTo>
                  <a:pt x="610195" y="2935635"/>
                </a:lnTo>
                <a:cubicBezTo>
                  <a:pt x="615156" y="2935635"/>
                  <a:pt x="620117" y="2933154"/>
                  <a:pt x="625078" y="2928193"/>
                </a:cubicBezTo>
                <a:lnTo>
                  <a:pt x="632520" y="2913310"/>
                </a:lnTo>
                <a:lnTo>
                  <a:pt x="632520" y="2920752"/>
                </a:lnTo>
                <a:cubicBezTo>
                  <a:pt x="632520" y="2925713"/>
                  <a:pt x="632520" y="2928193"/>
                  <a:pt x="632520" y="2928193"/>
                </a:cubicBezTo>
                <a:lnTo>
                  <a:pt x="639961" y="2928193"/>
                </a:lnTo>
                <a:cubicBezTo>
                  <a:pt x="649883" y="2918272"/>
                  <a:pt x="653603" y="2912070"/>
                  <a:pt x="651123" y="2909590"/>
                </a:cubicBezTo>
                <a:cubicBezTo>
                  <a:pt x="648643" y="2907110"/>
                  <a:pt x="644922" y="2905869"/>
                  <a:pt x="639961" y="2905869"/>
                </a:cubicBezTo>
                <a:cubicBezTo>
                  <a:pt x="625078" y="2905869"/>
                  <a:pt x="617637" y="2908350"/>
                  <a:pt x="617637" y="2913310"/>
                </a:cubicBezTo>
                <a:lnTo>
                  <a:pt x="610195" y="2920752"/>
                </a:lnTo>
                <a:cubicBezTo>
                  <a:pt x="610195" y="2920752"/>
                  <a:pt x="608955" y="2921992"/>
                  <a:pt x="606475" y="2924472"/>
                </a:cubicBezTo>
                <a:cubicBezTo>
                  <a:pt x="603994" y="2926953"/>
                  <a:pt x="602754" y="2925713"/>
                  <a:pt x="602754" y="2920752"/>
                </a:cubicBezTo>
                <a:cubicBezTo>
                  <a:pt x="602754" y="2920752"/>
                  <a:pt x="605235" y="2918272"/>
                  <a:pt x="610195" y="2913310"/>
                </a:cubicBezTo>
                <a:cubicBezTo>
                  <a:pt x="605235" y="2913310"/>
                  <a:pt x="605235" y="2910830"/>
                  <a:pt x="610195" y="2905869"/>
                </a:cubicBezTo>
                <a:lnTo>
                  <a:pt x="625078" y="2898428"/>
                </a:lnTo>
                <a:cubicBezTo>
                  <a:pt x="635000" y="2893467"/>
                  <a:pt x="639961" y="2892227"/>
                  <a:pt x="639961" y="2894707"/>
                </a:cubicBezTo>
                <a:cubicBezTo>
                  <a:pt x="639961" y="2897187"/>
                  <a:pt x="642441" y="2898428"/>
                  <a:pt x="647402" y="2898428"/>
                </a:cubicBezTo>
                <a:cubicBezTo>
                  <a:pt x="652363" y="2898428"/>
                  <a:pt x="657324" y="2899668"/>
                  <a:pt x="662285" y="2902148"/>
                </a:cubicBezTo>
                <a:cubicBezTo>
                  <a:pt x="667246" y="2904629"/>
                  <a:pt x="669727" y="2903389"/>
                  <a:pt x="669727" y="2898428"/>
                </a:cubicBezTo>
                <a:cubicBezTo>
                  <a:pt x="674688" y="2878584"/>
                  <a:pt x="674688" y="2868662"/>
                  <a:pt x="669727" y="2868662"/>
                </a:cubicBezTo>
                <a:lnTo>
                  <a:pt x="669727" y="2861220"/>
                </a:lnTo>
                <a:cubicBezTo>
                  <a:pt x="669727" y="2856260"/>
                  <a:pt x="672207" y="2856260"/>
                  <a:pt x="677168" y="2861220"/>
                </a:cubicBezTo>
                <a:cubicBezTo>
                  <a:pt x="677168" y="2861220"/>
                  <a:pt x="679648" y="2861220"/>
                  <a:pt x="684610" y="2861220"/>
                </a:cubicBezTo>
                <a:cubicBezTo>
                  <a:pt x="684610" y="2856260"/>
                  <a:pt x="683369" y="2852539"/>
                  <a:pt x="680889" y="2850058"/>
                </a:cubicBezTo>
                <a:cubicBezTo>
                  <a:pt x="678408" y="2847578"/>
                  <a:pt x="679648" y="2842617"/>
                  <a:pt x="684610" y="2835176"/>
                </a:cubicBezTo>
                <a:cubicBezTo>
                  <a:pt x="689570" y="2827734"/>
                  <a:pt x="694531" y="2824013"/>
                  <a:pt x="699492" y="2824013"/>
                </a:cubicBezTo>
                <a:lnTo>
                  <a:pt x="706934" y="2816572"/>
                </a:lnTo>
                <a:cubicBezTo>
                  <a:pt x="711895" y="2811611"/>
                  <a:pt x="715615" y="2806651"/>
                  <a:pt x="718096" y="2801689"/>
                </a:cubicBezTo>
                <a:cubicBezTo>
                  <a:pt x="720576" y="2796728"/>
                  <a:pt x="719336" y="2794248"/>
                  <a:pt x="714375" y="2794248"/>
                </a:cubicBezTo>
                <a:lnTo>
                  <a:pt x="714375" y="2779366"/>
                </a:lnTo>
                <a:lnTo>
                  <a:pt x="729258" y="2779366"/>
                </a:lnTo>
                <a:lnTo>
                  <a:pt x="736699" y="2757041"/>
                </a:lnTo>
                <a:cubicBezTo>
                  <a:pt x="736699" y="2747119"/>
                  <a:pt x="739180" y="2742158"/>
                  <a:pt x="744141" y="2742158"/>
                </a:cubicBezTo>
                <a:cubicBezTo>
                  <a:pt x="744141" y="2747119"/>
                  <a:pt x="744141" y="2749599"/>
                  <a:pt x="744141" y="2749599"/>
                </a:cubicBezTo>
                <a:cubicBezTo>
                  <a:pt x="744141" y="2749599"/>
                  <a:pt x="744141" y="2752080"/>
                  <a:pt x="744141" y="2757041"/>
                </a:cubicBezTo>
                <a:lnTo>
                  <a:pt x="744141" y="2764482"/>
                </a:lnTo>
                <a:cubicBezTo>
                  <a:pt x="744141" y="2769444"/>
                  <a:pt x="745381" y="2773164"/>
                  <a:pt x="747861" y="2775644"/>
                </a:cubicBezTo>
                <a:cubicBezTo>
                  <a:pt x="750342" y="2778125"/>
                  <a:pt x="754063" y="2776885"/>
                  <a:pt x="759024" y="2771924"/>
                </a:cubicBezTo>
                <a:cubicBezTo>
                  <a:pt x="763985" y="2766963"/>
                  <a:pt x="766465" y="2766963"/>
                  <a:pt x="766465" y="2771924"/>
                </a:cubicBezTo>
                <a:cubicBezTo>
                  <a:pt x="766465" y="2771924"/>
                  <a:pt x="766465" y="2774404"/>
                  <a:pt x="766465" y="2779366"/>
                </a:cubicBezTo>
                <a:cubicBezTo>
                  <a:pt x="761504" y="2779366"/>
                  <a:pt x="759024" y="2781846"/>
                  <a:pt x="759024" y="2786807"/>
                </a:cubicBezTo>
                <a:cubicBezTo>
                  <a:pt x="759024" y="2791768"/>
                  <a:pt x="755303" y="2796728"/>
                  <a:pt x="747861" y="2801689"/>
                </a:cubicBezTo>
                <a:cubicBezTo>
                  <a:pt x="740420" y="2806651"/>
                  <a:pt x="739180" y="2811611"/>
                  <a:pt x="744141" y="2816572"/>
                </a:cubicBezTo>
                <a:lnTo>
                  <a:pt x="736699" y="2816572"/>
                </a:lnTo>
                <a:cubicBezTo>
                  <a:pt x="732979" y="2817813"/>
                  <a:pt x="730188" y="2819053"/>
                  <a:pt x="728328" y="2820293"/>
                </a:cubicBezTo>
                <a:lnTo>
                  <a:pt x="727770" y="2821037"/>
                </a:lnTo>
                <a:lnTo>
                  <a:pt x="729258" y="2816572"/>
                </a:lnTo>
                <a:cubicBezTo>
                  <a:pt x="729258" y="2811611"/>
                  <a:pt x="728018" y="2809131"/>
                  <a:pt x="725537" y="2809131"/>
                </a:cubicBezTo>
                <a:cubicBezTo>
                  <a:pt x="723057" y="2809131"/>
                  <a:pt x="719336" y="2809131"/>
                  <a:pt x="714375" y="2809131"/>
                </a:cubicBezTo>
                <a:lnTo>
                  <a:pt x="721816" y="2824013"/>
                </a:lnTo>
                <a:lnTo>
                  <a:pt x="726777" y="2822360"/>
                </a:lnTo>
                <a:lnTo>
                  <a:pt x="725537" y="2824013"/>
                </a:lnTo>
                <a:cubicBezTo>
                  <a:pt x="725537" y="2826494"/>
                  <a:pt x="729258" y="2828975"/>
                  <a:pt x="736699" y="2831455"/>
                </a:cubicBezTo>
                <a:lnTo>
                  <a:pt x="744141" y="2831455"/>
                </a:lnTo>
                <a:cubicBezTo>
                  <a:pt x="744141" y="2831455"/>
                  <a:pt x="745381" y="2828975"/>
                  <a:pt x="747861" y="2824013"/>
                </a:cubicBezTo>
                <a:cubicBezTo>
                  <a:pt x="750342" y="2819053"/>
                  <a:pt x="751582" y="2816572"/>
                  <a:pt x="751582" y="2816572"/>
                </a:cubicBezTo>
                <a:lnTo>
                  <a:pt x="759024" y="2816572"/>
                </a:lnTo>
                <a:cubicBezTo>
                  <a:pt x="759024" y="2811611"/>
                  <a:pt x="759024" y="2809131"/>
                  <a:pt x="759024" y="2809131"/>
                </a:cubicBezTo>
                <a:cubicBezTo>
                  <a:pt x="759024" y="2809131"/>
                  <a:pt x="760264" y="2807891"/>
                  <a:pt x="762744" y="2805410"/>
                </a:cubicBezTo>
                <a:cubicBezTo>
                  <a:pt x="765225" y="2802930"/>
                  <a:pt x="767705" y="2800449"/>
                  <a:pt x="770186" y="2797969"/>
                </a:cubicBezTo>
                <a:cubicBezTo>
                  <a:pt x="772666" y="2795488"/>
                  <a:pt x="773906" y="2791768"/>
                  <a:pt x="773906" y="2786807"/>
                </a:cubicBezTo>
                <a:cubicBezTo>
                  <a:pt x="773906" y="2781846"/>
                  <a:pt x="776387" y="2776885"/>
                  <a:pt x="781348" y="2771924"/>
                </a:cubicBezTo>
                <a:lnTo>
                  <a:pt x="781348" y="2757041"/>
                </a:lnTo>
                <a:cubicBezTo>
                  <a:pt x="776387" y="2757041"/>
                  <a:pt x="773906" y="2755801"/>
                  <a:pt x="773906" y="2753320"/>
                </a:cubicBezTo>
                <a:cubicBezTo>
                  <a:pt x="773906" y="2750840"/>
                  <a:pt x="773906" y="2747119"/>
                  <a:pt x="773906" y="2742158"/>
                </a:cubicBezTo>
                <a:lnTo>
                  <a:pt x="773906" y="2727275"/>
                </a:lnTo>
                <a:cubicBezTo>
                  <a:pt x="768945" y="2727275"/>
                  <a:pt x="766465" y="2724795"/>
                  <a:pt x="766465" y="2719834"/>
                </a:cubicBezTo>
                <a:lnTo>
                  <a:pt x="773906" y="2712392"/>
                </a:lnTo>
                <a:lnTo>
                  <a:pt x="781348" y="2719834"/>
                </a:lnTo>
                <a:cubicBezTo>
                  <a:pt x="786309" y="2719834"/>
                  <a:pt x="791270" y="2717354"/>
                  <a:pt x="796231" y="2712392"/>
                </a:cubicBezTo>
                <a:lnTo>
                  <a:pt x="788789" y="2712392"/>
                </a:lnTo>
                <a:lnTo>
                  <a:pt x="781348" y="2697510"/>
                </a:lnTo>
                <a:lnTo>
                  <a:pt x="796231" y="2690068"/>
                </a:lnTo>
                <a:cubicBezTo>
                  <a:pt x="796231" y="2690068"/>
                  <a:pt x="797471" y="2691309"/>
                  <a:pt x="799951" y="2693789"/>
                </a:cubicBezTo>
                <a:cubicBezTo>
                  <a:pt x="802432" y="2696269"/>
                  <a:pt x="803672" y="2697510"/>
                  <a:pt x="803672" y="2697510"/>
                </a:cubicBezTo>
                <a:cubicBezTo>
                  <a:pt x="803672" y="2712392"/>
                  <a:pt x="806152" y="2712392"/>
                  <a:pt x="811114" y="2697510"/>
                </a:cubicBezTo>
                <a:cubicBezTo>
                  <a:pt x="811114" y="2692549"/>
                  <a:pt x="811114" y="2687588"/>
                  <a:pt x="811114" y="2682627"/>
                </a:cubicBezTo>
                <a:lnTo>
                  <a:pt x="825996" y="2645420"/>
                </a:lnTo>
                <a:lnTo>
                  <a:pt x="825996" y="2660303"/>
                </a:lnTo>
                <a:cubicBezTo>
                  <a:pt x="821035" y="2670225"/>
                  <a:pt x="818555" y="2676426"/>
                  <a:pt x="818555" y="2678906"/>
                </a:cubicBezTo>
                <a:cubicBezTo>
                  <a:pt x="818555" y="2681387"/>
                  <a:pt x="821035" y="2680147"/>
                  <a:pt x="825996" y="2675185"/>
                </a:cubicBezTo>
                <a:cubicBezTo>
                  <a:pt x="830957" y="2670225"/>
                  <a:pt x="833438" y="2667744"/>
                  <a:pt x="833438" y="2667744"/>
                </a:cubicBezTo>
                <a:cubicBezTo>
                  <a:pt x="838399" y="2662783"/>
                  <a:pt x="840879" y="2660303"/>
                  <a:pt x="840879" y="2660303"/>
                </a:cubicBezTo>
                <a:cubicBezTo>
                  <a:pt x="840879" y="2660303"/>
                  <a:pt x="842119" y="2659062"/>
                  <a:pt x="844600" y="2656582"/>
                </a:cubicBezTo>
                <a:cubicBezTo>
                  <a:pt x="847080" y="2654102"/>
                  <a:pt x="848320" y="2650381"/>
                  <a:pt x="848320" y="2645420"/>
                </a:cubicBezTo>
                <a:cubicBezTo>
                  <a:pt x="853282" y="2645420"/>
                  <a:pt x="859483" y="2639219"/>
                  <a:pt x="866924" y="2626816"/>
                </a:cubicBezTo>
                <a:cubicBezTo>
                  <a:pt x="874365" y="2614414"/>
                  <a:pt x="878086" y="2608213"/>
                  <a:pt x="878086" y="2608213"/>
                </a:cubicBezTo>
                <a:cubicBezTo>
                  <a:pt x="883047" y="2608213"/>
                  <a:pt x="885528" y="2608213"/>
                  <a:pt x="885528" y="2608213"/>
                </a:cubicBezTo>
                <a:cubicBezTo>
                  <a:pt x="885528" y="2608213"/>
                  <a:pt x="885528" y="2605732"/>
                  <a:pt x="885528" y="2600771"/>
                </a:cubicBezTo>
                <a:lnTo>
                  <a:pt x="885528" y="2593330"/>
                </a:lnTo>
                <a:lnTo>
                  <a:pt x="878086" y="2578447"/>
                </a:lnTo>
                <a:lnTo>
                  <a:pt x="885528" y="2571006"/>
                </a:lnTo>
                <a:lnTo>
                  <a:pt x="878086" y="2571006"/>
                </a:lnTo>
                <a:cubicBezTo>
                  <a:pt x="878086" y="2566045"/>
                  <a:pt x="880567" y="2563564"/>
                  <a:pt x="885528" y="2563564"/>
                </a:cubicBezTo>
                <a:cubicBezTo>
                  <a:pt x="885528" y="2563564"/>
                  <a:pt x="888008" y="2563564"/>
                  <a:pt x="892969" y="2563564"/>
                </a:cubicBezTo>
                <a:lnTo>
                  <a:pt x="900410" y="2548681"/>
                </a:lnTo>
                <a:lnTo>
                  <a:pt x="892969" y="2548681"/>
                </a:lnTo>
                <a:lnTo>
                  <a:pt x="900410" y="2533799"/>
                </a:lnTo>
                <a:lnTo>
                  <a:pt x="907852" y="2533799"/>
                </a:lnTo>
                <a:cubicBezTo>
                  <a:pt x="907852" y="2528838"/>
                  <a:pt x="909092" y="2526357"/>
                  <a:pt x="911573" y="2526357"/>
                </a:cubicBezTo>
                <a:cubicBezTo>
                  <a:pt x="914053" y="2526357"/>
                  <a:pt x="917774" y="2523877"/>
                  <a:pt x="922735" y="2518916"/>
                </a:cubicBezTo>
                <a:cubicBezTo>
                  <a:pt x="922735" y="2508994"/>
                  <a:pt x="927696" y="2504033"/>
                  <a:pt x="937617" y="2504033"/>
                </a:cubicBezTo>
                <a:lnTo>
                  <a:pt x="945059" y="2504033"/>
                </a:lnTo>
                <a:cubicBezTo>
                  <a:pt x="945059" y="2499072"/>
                  <a:pt x="946299" y="2496592"/>
                  <a:pt x="948780" y="2496592"/>
                </a:cubicBezTo>
                <a:cubicBezTo>
                  <a:pt x="951260" y="2496592"/>
                  <a:pt x="953741" y="2495351"/>
                  <a:pt x="956221" y="2492871"/>
                </a:cubicBezTo>
                <a:cubicBezTo>
                  <a:pt x="958701" y="2490390"/>
                  <a:pt x="962422" y="2489150"/>
                  <a:pt x="967383" y="2489150"/>
                </a:cubicBezTo>
                <a:lnTo>
                  <a:pt x="967383" y="2481709"/>
                </a:lnTo>
                <a:lnTo>
                  <a:pt x="967383" y="2466826"/>
                </a:lnTo>
                <a:cubicBezTo>
                  <a:pt x="982266" y="2466826"/>
                  <a:pt x="987227" y="2461865"/>
                  <a:pt x="982266" y="2451943"/>
                </a:cubicBezTo>
                <a:cubicBezTo>
                  <a:pt x="982266" y="2446982"/>
                  <a:pt x="984746" y="2442021"/>
                  <a:pt x="989707" y="2437060"/>
                </a:cubicBezTo>
                <a:cubicBezTo>
                  <a:pt x="994668" y="2432099"/>
                  <a:pt x="999629" y="2427139"/>
                  <a:pt x="1004590" y="2422178"/>
                </a:cubicBezTo>
                <a:cubicBezTo>
                  <a:pt x="1004590" y="2417216"/>
                  <a:pt x="1004590" y="2413496"/>
                  <a:pt x="1004590" y="2411015"/>
                </a:cubicBezTo>
                <a:cubicBezTo>
                  <a:pt x="1004590" y="2408535"/>
                  <a:pt x="1004590" y="2407295"/>
                  <a:pt x="1004590" y="2407295"/>
                </a:cubicBezTo>
                <a:cubicBezTo>
                  <a:pt x="999629" y="2407295"/>
                  <a:pt x="997149" y="2409775"/>
                  <a:pt x="997149" y="2414736"/>
                </a:cubicBezTo>
                <a:lnTo>
                  <a:pt x="989707" y="2414736"/>
                </a:lnTo>
                <a:cubicBezTo>
                  <a:pt x="984746" y="2414736"/>
                  <a:pt x="983506" y="2412256"/>
                  <a:pt x="985987" y="2407295"/>
                </a:cubicBezTo>
                <a:cubicBezTo>
                  <a:pt x="988467" y="2402334"/>
                  <a:pt x="990947" y="2399853"/>
                  <a:pt x="993428" y="2399853"/>
                </a:cubicBezTo>
                <a:cubicBezTo>
                  <a:pt x="995908" y="2399853"/>
                  <a:pt x="1000869" y="2397373"/>
                  <a:pt x="1008311" y="2392412"/>
                </a:cubicBezTo>
                <a:cubicBezTo>
                  <a:pt x="1015752" y="2387451"/>
                  <a:pt x="1020713" y="2384970"/>
                  <a:pt x="1023194" y="2384970"/>
                </a:cubicBezTo>
                <a:cubicBezTo>
                  <a:pt x="1025674" y="2384970"/>
                  <a:pt x="1029395" y="2383730"/>
                  <a:pt x="1034356" y="2381250"/>
                </a:cubicBezTo>
                <a:cubicBezTo>
                  <a:pt x="1039317" y="2378769"/>
                  <a:pt x="1040557" y="2375049"/>
                  <a:pt x="1038076" y="2370088"/>
                </a:cubicBezTo>
                <a:cubicBezTo>
                  <a:pt x="1035596" y="2365127"/>
                  <a:pt x="1034356" y="2360166"/>
                  <a:pt x="1034356" y="2355205"/>
                </a:cubicBezTo>
                <a:cubicBezTo>
                  <a:pt x="1034356" y="2360166"/>
                  <a:pt x="1033115" y="2362646"/>
                  <a:pt x="1030635" y="2362646"/>
                </a:cubicBezTo>
                <a:cubicBezTo>
                  <a:pt x="1028155" y="2362646"/>
                  <a:pt x="1026914" y="2360166"/>
                  <a:pt x="1026914" y="2355205"/>
                </a:cubicBezTo>
                <a:cubicBezTo>
                  <a:pt x="1026914" y="2340322"/>
                  <a:pt x="1031875" y="2332881"/>
                  <a:pt x="1041797" y="2332881"/>
                </a:cubicBezTo>
                <a:lnTo>
                  <a:pt x="1056680" y="2325439"/>
                </a:lnTo>
                <a:cubicBezTo>
                  <a:pt x="1056680" y="2320478"/>
                  <a:pt x="1059160" y="2317998"/>
                  <a:pt x="1064121" y="2317998"/>
                </a:cubicBezTo>
                <a:cubicBezTo>
                  <a:pt x="1069082" y="2317998"/>
                  <a:pt x="1072803" y="2319238"/>
                  <a:pt x="1075283" y="2321719"/>
                </a:cubicBezTo>
                <a:cubicBezTo>
                  <a:pt x="1077764" y="2324199"/>
                  <a:pt x="1076524" y="2327920"/>
                  <a:pt x="1071563" y="2332881"/>
                </a:cubicBezTo>
                <a:cubicBezTo>
                  <a:pt x="1071563" y="2337842"/>
                  <a:pt x="1070322" y="2340322"/>
                  <a:pt x="1067842" y="2340322"/>
                </a:cubicBezTo>
                <a:cubicBezTo>
                  <a:pt x="1065362" y="2340322"/>
                  <a:pt x="1064121" y="2337842"/>
                  <a:pt x="1064121" y="2332881"/>
                </a:cubicBezTo>
                <a:cubicBezTo>
                  <a:pt x="1059160" y="2332881"/>
                  <a:pt x="1056680" y="2332881"/>
                  <a:pt x="1056680" y="2332881"/>
                </a:cubicBezTo>
                <a:cubicBezTo>
                  <a:pt x="1056680" y="2332881"/>
                  <a:pt x="1056680" y="2334121"/>
                  <a:pt x="1056680" y="2336601"/>
                </a:cubicBezTo>
                <a:cubicBezTo>
                  <a:pt x="1056680" y="2339082"/>
                  <a:pt x="1059160" y="2340322"/>
                  <a:pt x="1064121" y="2340322"/>
                </a:cubicBezTo>
                <a:lnTo>
                  <a:pt x="1056680" y="2355205"/>
                </a:lnTo>
                <a:lnTo>
                  <a:pt x="1049239" y="2370088"/>
                </a:lnTo>
                <a:lnTo>
                  <a:pt x="1056680" y="2370088"/>
                </a:lnTo>
                <a:cubicBezTo>
                  <a:pt x="1061641" y="2365127"/>
                  <a:pt x="1064121" y="2362646"/>
                  <a:pt x="1064121" y="2362646"/>
                </a:cubicBezTo>
                <a:cubicBezTo>
                  <a:pt x="1064121" y="2357685"/>
                  <a:pt x="1064121" y="2355205"/>
                  <a:pt x="1064121" y="2355205"/>
                </a:cubicBezTo>
                <a:cubicBezTo>
                  <a:pt x="1069082" y="2355205"/>
                  <a:pt x="1071563" y="2353965"/>
                  <a:pt x="1071563" y="2351484"/>
                </a:cubicBezTo>
                <a:cubicBezTo>
                  <a:pt x="1071563" y="2349004"/>
                  <a:pt x="1071563" y="2347763"/>
                  <a:pt x="1071563" y="2347763"/>
                </a:cubicBezTo>
                <a:cubicBezTo>
                  <a:pt x="1071563" y="2342802"/>
                  <a:pt x="1075283" y="2339082"/>
                  <a:pt x="1082725" y="2336601"/>
                </a:cubicBezTo>
                <a:cubicBezTo>
                  <a:pt x="1090166" y="2334121"/>
                  <a:pt x="1093887" y="2335361"/>
                  <a:pt x="1093887" y="2340322"/>
                </a:cubicBezTo>
                <a:lnTo>
                  <a:pt x="1101328" y="2332881"/>
                </a:lnTo>
                <a:lnTo>
                  <a:pt x="1101328" y="2325439"/>
                </a:lnTo>
                <a:cubicBezTo>
                  <a:pt x="1096367" y="2330400"/>
                  <a:pt x="1093887" y="2330400"/>
                  <a:pt x="1093887" y="2325439"/>
                </a:cubicBezTo>
                <a:lnTo>
                  <a:pt x="1093887" y="2317998"/>
                </a:lnTo>
                <a:cubicBezTo>
                  <a:pt x="1088926" y="2317998"/>
                  <a:pt x="1085205" y="2316757"/>
                  <a:pt x="1082725" y="2314277"/>
                </a:cubicBezTo>
                <a:cubicBezTo>
                  <a:pt x="1080244" y="2311797"/>
                  <a:pt x="1079004" y="2305595"/>
                  <a:pt x="1079004" y="2295674"/>
                </a:cubicBezTo>
                <a:cubicBezTo>
                  <a:pt x="1083965" y="2290713"/>
                  <a:pt x="1083965" y="2288232"/>
                  <a:pt x="1079004" y="2288232"/>
                </a:cubicBezTo>
                <a:cubicBezTo>
                  <a:pt x="1074043" y="2288232"/>
                  <a:pt x="1072803" y="2285752"/>
                  <a:pt x="1075283" y="2280791"/>
                </a:cubicBezTo>
                <a:cubicBezTo>
                  <a:pt x="1077764" y="2275830"/>
                  <a:pt x="1076524" y="2272109"/>
                  <a:pt x="1071563" y="2269629"/>
                </a:cubicBezTo>
                <a:cubicBezTo>
                  <a:pt x="1066602" y="2267148"/>
                  <a:pt x="1062881" y="2268388"/>
                  <a:pt x="1060400" y="2273349"/>
                </a:cubicBezTo>
                <a:cubicBezTo>
                  <a:pt x="1057920" y="2278310"/>
                  <a:pt x="1054199" y="2278310"/>
                  <a:pt x="1049239" y="2273349"/>
                </a:cubicBezTo>
                <a:lnTo>
                  <a:pt x="1056680" y="2258467"/>
                </a:lnTo>
                <a:cubicBezTo>
                  <a:pt x="1056680" y="2253506"/>
                  <a:pt x="1054199" y="2251025"/>
                  <a:pt x="1049239" y="2251025"/>
                </a:cubicBezTo>
                <a:cubicBezTo>
                  <a:pt x="1044277" y="2251025"/>
                  <a:pt x="1041797" y="2249785"/>
                  <a:pt x="1041797" y="2247304"/>
                </a:cubicBezTo>
                <a:cubicBezTo>
                  <a:pt x="1041797" y="2244824"/>
                  <a:pt x="1044277" y="2238623"/>
                  <a:pt x="1049239" y="2228701"/>
                </a:cubicBezTo>
                <a:cubicBezTo>
                  <a:pt x="1054199" y="2218779"/>
                  <a:pt x="1055439" y="2211338"/>
                  <a:pt x="1052959" y="2206377"/>
                </a:cubicBezTo>
                <a:cubicBezTo>
                  <a:pt x="1050479" y="2201416"/>
                  <a:pt x="1051719" y="2192734"/>
                  <a:pt x="1056680" y="2180332"/>
                </a:cubicBezTo>
                <a:cubicBezTo>
                  <a:pt x="1061641" y="2167929"/>
                  <a:pt x="1067842" y="2159248"/>
                  <a:pt x="1075283" y="2154287"/>
                </a:cubicBezTo>
                <a:cubicBezTo>
                  <a:pt x="1082725" y="2149326"/>
                  <a:pt x="1088926" y="2144365"/>
                  <a:pt x="1093887" y="2139404"/>
                </a:cubicBezTo>
                <a:cubicBezTo>
                  <a:pt x="1098848" y="2134443"/>
                  <a:pt x="1103809" y="2131963"/>
                  <a:pt x="1108770" y="2131963"/>
                </a:cubicBezTo>
                <a:lnTo>
                  <a:pt x="1123652" y="2109638"/>
                </a:lnTo>
                <a:cubicBezTo>
                  <a:pt x="1123652" y="2109638"/>
                  <a:pt x="1127373" y="2108398"/>
                  <a:pt x="1134815" y="2105918"/>
                </a:cubicBezTo>
                <a:cubicBezTo>
                  <a:pt x="1142256" y="2103437"/>
                  <a:pt x="1148457" y="2097236"/>
                  <a:pt x="1153418" y="2087314"/>
                </a:cubicBezTo>
                <a:lnTo>
                  <a:pt x="1160859" y="2079873"/>
                </a:lnTo>
                <a:lnTo>
                  <a:pt x="1158069" y="2086384"/>
                </a:lnTo>
                <a:cubicBezTo>
                  <a:pt x="1156209" y="2091965"/>
                  <a:pt x="1157139" y="2094756"/>
                  <a:pt x="1160859" y="2094756"/>
                </a:cubicBezTo>
                <a:cubicBezTo>
                  <a:pt x="1165821" y="2094756"/>
                  <a:pt x="1168301" y="2092275"/>
                  <a:pt x="1168301" y="2087314"/>
                </a:cubicBezTo>
                <a:lnTo>
                  <a:pt x="1175742" y="2079873"/>
                </a:lnTo>
                <a:cubicBezTo>
                  <a:pt x="1180703" y="2074912"/>
                  <a:pt x="1183184" y="2072431"/>
                  <a:pt x="1183184" y="2072431"/>
                </a:cubicBezTo>
                <a:cubicBezTo>
                  <a:pt x="1183184" y="2072431"/>
                  <a:pt x="1185664" y="2069951"/>
                  <a:pt x="1190625" y="2064990"/>
                </a:cubicBezTo>
                <a:cubicBezTo>
                  <a:pt x="1220391" y="2064990"/>
                  <a:pt x="1235274" y="2055068"/>
                  <a:pt x="1235274" y="2035224"/>
                </a:cubicBezTo>
                <a:cubicBezTo>
                  <a:pt x="1235274" y="2030263"/>
                  <a:pt x="1236514" y="2027783"/>
                  <a:pt x="1238994" y="2027783"/>
                </a:cubicBezTo>
                <a:cubicBezTo>
                  <a:pt x="1241475" y="2027783"/>
                  <a:pt x="1245195" y="2027783"/>
                  <a:pt x="1250156" y="2027783"/>
                </a:cubicBezTo>
                <a:lnTo>
                  <a:pt x="1265039" y="2027783"/>
                </a:lnTo>
                <a:cubicBezTo>
                  <a:pt x="1260078" y="2027783"/>
                  <a:pt x="1260078" y="2025303"/>
                  <a:pt x="1265039" y="2020342"/>
                </a:cubicBezTo>
                <a:cubicBezTo>
                  <a:pt x="1270000" y="2015381"/>
                  <a:pt x="1267519" y="2010420"/>
                  <a:pt x="1257598" y="2005459"/>
                </a:cubicBezTo>
                <a:cubicBezTo>
                  <a:pt x="1252637" y="2000498"/>
                  <a:pt x="1252637" y="1995537"/>
                  <a:pt x="1257598" y="1990576"/>
                </a:cubicBezTo>
                <a:lnTo>
                  <a:pt x="1257598" y="1983135"/>
                </a:lnTo>
                <a:cubicBezTo>
                  <a:pt x="1257598" y="1988096"/>
                  <a:pt x="1260078" y="1993056"/>
                  <a:pt x="1265039" y="1998017"/>
                </a:cubicBezTo>
                <a:lnTo>
                  <a:pt x="1279922" y="1998017"/>
                </a:lnTo>
                <a:cubicBezTo>
                  <a:pt x="1284883" y="1993056"/>
                  <a:pt x="1286123" y="1988096"/>
                  <a:pt x="1283643" y="1983135"/>
                </a:cubicBezTo>
                <a:cubicBezTo>
                  <a:pt x="1281162" y="1978174"/>
                  <a:pt x="1279922" y="1978174"/>
                  <a:pt x="1279922" y="1983135"/>
                </a:cubicBezTo>
                <a:lnTo>
                  <a:pt x="1272481" y="1975693"/>
                </a:lnTo>
                <a:cubicBezTo>
                  <a:pt x="1272481" y="1970732"/>
                  <a:pt x="1277442" y="1970732"/>
                  <a:pt x="1287364" y="1975693"/>
                </a:cubicBezTo>
                <a:lnTo>
                  <a:pt x="1302246" y="1975693"/>
                </a:lnTo>
                <a:cubicBezTo>
                  <a:pt x="1302246" y="1970732"/>
                  <a:pt x="1304727" y="1968252"/>
                  <a:pt x="1309688" y="1968252"/>
                </a:cubicBezTo>
                <a:cubicBezTo>
                  <a:pt x="1324571" y="1968252"/>
                  <a:pt x="1329532" y="1963291"/>
                  <a:pt x="1324571" y="1953369"/>
                </a:cubicBezTo>
                <a:cubicBezTo>
                  <a:pt x="1324571" y="1948408"/>
                  <a:pt x="1327051" y="1947168"/>
                  <a:pt x="1332012" y="1949648"/>
                </a:cubicBezTo>
                <a:cubicBezTo>
                  <a:pt x="1336973" y="1952129"/>
                  <a:pt x="1339453" y="1950889"/>
                  <a:pt x="1339453" y="1945928"/>
                </a:cubicBezTo>
                <a:lnTo>
                  <a:pt x="1339453" y="1938486"/>
                </a:lnTo>
                <a:lnTo>
                  <a:pt x="1346895" y="1938486"/>
                </a:lnTo>
                <a:cubicBezTo>
                  <a:pt x="1356817" y="1933525"/>
                  <a:pt x="1364258" y="1931045"/>
                  <a:pt x="1369219" y="1931045"/>
                </a:cubicBezTo>
                <a:cubicBezTo>
                  <a:pt x="1369219" y="1926084"/>
                  <a:pt x="1369219" y="1923603"/>
                  <a:pt x="1369219" y="1923603"/>
                </a:cubicBezTo>
                <a:cubicBezTo>
                  <a:pt x="1369219" y="1923603"/>
                  <a:pt x="1371699" y="1926084"/>
                  <a:pt x="1376660" y="1931045"/>
                </a:cubicBezTo>
                <a:lnTo>
                  <a:pt x="1376660" y="1938486"/>
                </a:lnTo>
                <a:cubicBezTo>
                  <a:pt x="1376660" y="1938486"/>
                  <a:pt x="1376660" y="1940966"/>
                  <a:pt x="1376660" y="1945928"/>
                </a:cubicBezTo>
                <a:cubicBezTo>
                  <a:pt x="1376660" y="1950889"/>
                  <a:pt x="1377901" y="1954609"/>
                  <a:pt x="1380381" y="1957090"/>
                </a:cubicBezTo>
                <a:cubicBezTo>
                  <a:pt x="1382861" y="1959570"/>
                  <a:pt x="1384102" y="1958330"/>
                  <a:pt x="1384102" y="1953369"/>
                </a:cubicBezTo>
                <a:cubicBezTo>
                  <a:pt x="1384102" y="1948408"/>
                  <a:pt x="1386582" y="1945928"/>
                  <a:pt x="1391543" y="1945928"/>
                </a:cubicBezTo>
                <a:cubicBezTo>
                  <a:pt x="1396504" y="1945928"/>
                  <a:pt x="1397744" y="1942207"/>
                  <a:pt x="1395264" y="1934766"/>
                </a:cubicBezTo>
                <a:cubicBezTo>
                  <a:pt x="1392784" y="1927324"/>
                  <a:pt x="1389063" y="1923603"/>
                  <a:pt x="1384102" y="1923603"/>
                </a:cubicBezTo>
                <a:cubicBezTo>
                  <a:pt x="1379141" y="1923603"/>
                  <a:pt x="1381621" y="1916162"/>
                  <a:pt x="1391543" y="1901279"/>
                </a:cubicBezTo>
                <a:lnTo>
                  <a:pt x="1398984" y="1886396"/>
                </a:lnTo>
                <a:cubicBezTo>
                  <a:pt x="1398984" y="1886396"/>
                  <a:pt x="1398984" y="1883916"/>
                  <a:pt x="1398984" y="1878955"/>
                </a:cubicBezTo>
                <a:cubicBezTo>
                  <a:pt x="1398984" y="1864072"/>
                  <a:pt x="1401465" y="1864072"/>
                  <a:pt x="1406426" y="1878955"/>
                </a:cubicBezTo>
                <a:cubicBezTo>
                  <a:pt x="1406426" y="1878955"/>
                  <a:pt x="1407666" y="1878955"/>
                  <a:pt x="1410147" y="1878955"/>
                </a:cubicBezTo>
                <a:cubicBezTo>
                  <a:pt x="1412627" y="1878955"/>
                  <a:pt x="1416348" y="1878955"/>
                  <a:pt x="1421309" y="1878955"/>
                </a:cubicBezTo>
                <a:cubicBezTo>
                  <a:pt x="1426270" y="1873994"/>
                  <a:pt x="1428750" y="1871513"/>
                  <a:pt x="1428750" y="1871513"/>
                </a:cubicBezTo>
                <a:cubicBezTo>
                  <a:pt x="1428750" y="1866552"/>
                  <a:pt x="1428750" y="1864072"/>
                  <a:pt x="1428750" y="1864072"/>
                </a:cubicBezTo>
                <a:cubicBezTo>
                  <a:pt x="1428750" y="1864072"/>
                  <a:pt x="1431231" y="1864072"/>
                  <a:pt x="1436192" y="1864072"/>
                </a:cubicBezTo>
                <a:cubicBezTo>
                  <a:pt x="1441153" y="1859111"/>
                  <a:pt x="1444873" y="1859111"/>
                  <a:pt x="1447354" y="1864072"/>
                </a:cubicBezTo>
                <a:cubicBezTo>
                  <a:pt x="1449834" y="1869033"/>
                  <a:pt x="1448594" y="1871513"/>
                  <a:pt x="1443633" y="1871513"/>
                </a:cubicBezTo>
                <a:cubicBezTo>
                  <a:pt x="1443633" y="1876474"/>
                  <a:pt x="1443633" y="1878955"/>
                  <a:pt x="1443633" y="1878955"/>
                </a:cubicBezTo>
                <a:cubicBezTo>
                  <a:pt x="1443633" y="1878955"/>
                  <a:pt x="1446113" y="1881435"/>
                  <a:pt x="1451074" y="1886396"/>
                </a:cubicBezTo>
                <a:cubicBezTo>
                  <a:pt x="1456035" y="1886396"/>
                  <a:pt x="1460996" y="1886396"/>
                  <a:pt x="1465957" y="1886396"/>
                </a:cubicBezTo>
                <a:cubicBezTo>
                  <a:pt x="1465957" y="1881435"/>
                  <a:pt x="1463477" y="1878955"/>
                  <a:pt x="1458516" y="1878955"/>
                </a:cubicBezTo>
                <a:cubicBezTo>
                  <a:pt x="1453555" y="1878955"/>
                  <a:pt x="1453555" y="1876474"/>
                  <a:pt x="1458516" y="1871513"/>
                </a:cubicBezTo>
                <a:cubicBezTo>
                  <a:pt x="1463477" y="1866552"/>
                  <a:pt x="1464717" y="1864072"/>
                  <a:pt x="1462237" y="1864072"/>
                </a:cubicBezTo>
                <a:cubicBezTo>
                  <a:pt x="1459756" y="1864072"/>
                  <a:pt x="1457276" y="1862832"/>
                  <a:pt x="1454795" y="1860351"/>
                </a:cubicBezTo>
                <a:cubicBezTo>
                  <a:pt x="1452315" y="1857871"/>
                  <a:pt x="1451074" y="1854150"/>
                  <a:pt x="1451074" y="1849189"/>
                </a:cubicBezTo>
                <a:cubicBezTo>
                  <a:pt x="1456035" y="1844228"/>
                  <a:pt x="1458516" y="1844228"/>
                  <a:pt x="1458516" y="1849189"/>
                </a:cubicBezTo>
                <a:lnTo>
                  <a:pt x="1465957" y="1841748"/>
                </a:lnTo>
                <a:lnTo>
                  <a:pt x="1465957" y="1826865"/>
                </a:lnTo>
                <a:lnTo>
                  <a:pt x="1472158" y="1820664"/>
                </a:lnTo>
                <a:lnTo>
                  <a:pt x="1467817" y="1821284"/>
                </a:lnTo>
                <a:cubicBezTo>
                  <a:pt x="1464097" y="1822524"/>
                  <a:pt x="1460996" y="1824384"/>
                  <a:pt x="1458516" y="1826865"/>
                </a:cubicBezTo>
                <a:lnTo>
                  <a:pt x="1447354" y="1826865"/>
                </a:lnTo>
                <a:cubicBezTo>
                  <a:pt x="1449834" y="1826865"/>
                  <a:pt x="1451074" y="1824385"/>
                  <a:pt x="1451074" y="1819423"/>
                </a:cubicBezTo>
                <a:lnTo>
                  <a:pt x="1447354" y="1811982"/>
                </a:lnTo>
                <a:lnTo>
                  <a:pt x="1465957" y="1811982"/>
                </a:lnTo>
                <a:cubicBezTo>
                  <a:pt x="1470918" y="1807021"/>
                  <a:pt x="1478360" y="1807021"/>
                  <a:pt x="1488281" y="1811982"/>
                </a:cubicBezTo>
                <a:lnTo>
                  <a:pt x="1495723" y="1797099"/>
                </a:lnTo>
                <a:lnTo>
                  <a:pt x="1503164" y="1797099"/>
                </a:lnTo>
                <a:cubicBezTo>
                  <a:pt x="1503164" y="1797099"/>
                  <a:pt x="1503164" y="1799579"/>
                  <a:pt x="1503164" y="1804541"/>
                </a:cubicBezTo>
                <a:lnTo>
                  <a:pt x="1510606" y="1782216"/>
                </a:lnTo>
                <a:cubicBezTo>
                  <a:pt x="1510606" y="1772295"/>
                  <a:pt x="1510606" y="1767334"/>
                  <a:pt x="1510606" y="1767334"/>
                </a:cubicBezTo>
                <a:lnTo>
                  <a:pt x="1518047" y="1767334"/>
                </a:lnTo>
                <a:cubicBezTo>
                  <a:pt x="1523008" y="1762372"/>
                  <a:pt x="1523008" y="1757412"/>
                  <a:pt x="1518047" y="1752451"/>
                </a:cubicBezTo>
                <a:lnTo>
                  <a:pt x="1518047" y="1745009"/>
                </a:lnTo>
                <a:cubicBezTo>
                  <a:pt x="1518047" y="1749971"/>
                  <a:pt x="1519287" y="1751210"/>
                  <a:pt x="1521768" y="1748730"/>
                </a:cubicBezTo>
                <a:cubicBezTo>
                  <a:pt x="1524248" y="1746250"/>
                  <a:pt x="1527969" y="1742529"/>
                  <a:pt x="1532930" y="1737568"/>
                </a:cubicBezTo>
                <a:cubicBezTo>
                  <a:pt x="1537891" y="1727647"/>
                  <a:pt x="1542852" y="1722685"/>
                  <a:pt x="1547813" y="1722685"/>
                </a:cubicBezTo>
                <a:cubicBezTo>
                  <a:pt x="1552773" y="1717724"/>
                  <a:pt x="1557735" y="1710282"/>
                  <a:pt x="1562696" y="1700361"/>
                </a:cubicBezTo>
                <a:lnTo>
                  <a:pt x="1570137" y="1685478"/>
                </a:lnTo>
                <a:cubicBezTo>
                  <a:pt x="1570137" y="1690439"/>
                  <a:pt x="1572617" y="1690439"/>
                  <a:pt x="1577578" y="1685478"/>
                </a:cubicBezTo>
                <a:cubicBezTo>
                  <a:pt x="1582539" y="1680517"/>
                  <a:pt x="1583779" y="1676796"/>
                  <a:pt x="1581299" y="1674316"/>
                </a:cubicBezTo>
                <a:cubicBezTo>
                  <a:pt x="1578818" y="1671836"/>
                  <a:pt x="1580059" y="1670595"/>
                  <a:pt x="1585020" y="1670595"/>
                </a:cubicBezTo>
                <a:cubicBezTo>
                  <a:pt x="1585020" y="1670595"/>
                  <a:pt x="1587500" y="1670595"/>
                  <a:pt x="1592461" y="1670595"/>
                </a:cubicBezTo>
                <a:cubicBezTo>
                  <a:pt x="1587500" y="1675557"/>
                  <a:pt x="1586260" y="1679277"/>
                  <a:pt x="1588740" y="1681757"/>
                </a:cubicBezTo>
                <a:cubicBezTo>
                  <a:pt x="1591221" y="1684238"/>
                  <a:pt x="1593701" y="1685478"/>
                  <a:pt x="1596182" y="1685478"/>
                </a:cubicBezTo>
                <a:cubicBezTo>
                  <a:pt x="1598662" y="1685478"/>
                  <a:pt x="1602383" y="1682998"/>
                  <a:pt x="1607344" y="1678037"/>
                </a:cubicBezTo>
                <a:cubicBezTo>
                  <a:pt x="1607344" y="1682998"/>
                  <a:pt x="1607344" y="1685478"/>
                  <a:pt x="1607344" y="1685478"/>
                </a:cubicBezTo>
                <a:cubicBezTo>
                  <a:pt x="1607344" y="1685478"/>
                  <a:pt x="1604863" y="1690439"/>
                  <a:pt x="1599903" y="1700361"/>
                </a:cubicBezTo>
                <a:cubicBezTo>
                  <a:pt x="1599903" y="1700361"/>
                  <a:pt x="1598662" y="1702841"/>
                  <a:pt x="1596182" y="1707802"/>
                </a:cubicBezTo>
                <a:cubicBezTo>
                  <a:pt x="1593701" y="1712764"/>
                  <a:pt x="1591221" y="1715244"/>
                  <a:pt x="1588740" y="1715244"/>
                </a:cubicBezTo>
                <a:cubicBezTo>
                  <a:pt x="1586260" y="1715244"/>
                  <a:pt x="1585020" y="1717724"/>
                  <a:pt x="1585020" y="1722685"/>
                </a:cubicBezTo>
                <a:cubicBezTo>
                  <a:pt x="1585020" y="1727647"/>
                  <a:pt x="1582539" y="1730127"/>
                  <a:pt x="1577578" y="1730127"/>
                </a:cubicBezTo>
                <a:cubicBezTo>
                  <a:pt x="1572617" y="1730127"/>
                  <a:pt x="1570137" y="1727647"/>
                  <a:pt x="1570137" y="1722685"/>
                </a:cubicBezTo>
                <a:cubicBezTo>
                  <a:pt x="1570137" y="1712764"/>
                  <a:pt x="1567656" y="1712764"/>
                  <a:pt x="1562696" y="1722685"/>
                </a:cubicBezTo>
                <a:lnTo>
                  <a:pt x="1562696" y="1730127"/>
                </a:lnTo>
                <a:cubicBezTo>
                  <a:pt x="1567656" y="1730127"/>
                  <a:pt x="1570137" y="1732607"/>
                  <a:pt x="1570137" y="1737568"/>
                </a:cubicBezTo>
                <a:cubicBezTo>
                  <a:pt x="1575098" y="1747489"/>
                  <a:pt x="1580059" y="1747489"/>
                  <a:pt x="1585020" y="1737568"/>
                </a:cubicBezTo>
                <a:cubicBezTo>
                  <a:pt x="1589981" y="1727647"/>
                  <a:pt x="1593701" y="1723926"/>
                  <a:pt x="1596182" y="1726406"/>
                </a:cubicBezTo>
                <a:cubicBezTo>
                  <a:pt x="1598662" y="1728886"/>
                  <a:pt x="1599903" y="1727647"/>
                  <a:pt x="1599903" y="1722685"/>
                </a:cubicBezTo>
                <a:lnTo>
                  <a:pt x="1607344" y="1715244"/>
                </a:lnTo>
                <a:cubicBezTo>
                  <a:pt x="1612305" y="1710282"/>
                  <a:pt x="1614785" y="1705322"/>
                  <a:pt x="1614785" y="1700361"/>
                </a:cubicBezTo>
                <a:cubicBezTo>
                  <a:pt x="1614785" y="1695400"/>
                  <a:pt x="1617266" y="1690439"/>
                  <a:pt x="1622227" y="1685478"/>
                </a:cubicBezTo>
                <a:cubicBezTo>
                  <a:pt x="1632149" y="1670595"/>
                  <a:pt x="1632149" y="1663154"/>
                  <a:pt x="1622227" y="1663154"/>
                </a:cubicBezTo>
                <a:cubicBezTo>
                  <a:pt x="1617266" y="1663154"/>
                  <a:pt x="1614785" y="1661913"/>
                  <a:pt x="1614785" y="1659433"/>
                </a:cubicBezTo>
                <a:cubicBezTo>
                  <a:pt x="1614785" y="1656953"/>
                  <a:pt x="1616026" y="1655713"/>
                  <a:pt x="1618506" y="1655713"/>
                </a:cubicBezTo>
                <a:cubicBezTo>
                  <a:pt x="1620987" y="1655713"/>
                  <a:pt x="1622227" y="1653232"/>
                  <a:pt x="1622227" y="1648271"/>
                </a:cubicBezTo>
                <a:cubicBezTo>
                  <a:pt x="1622227" y="1643310"/>
                  <a:pt x="1619746" y="1640830"/>
                  <a:pt x="1614785" y="1640830"/>
                </a:cubicBezTo>
                <a:cubicBezTo>
                  <a:pt x="1609825" y="1640830"/>
                  <a:pt x="1609825" y="1638350"/>
                  <a:pt x="1614785" y="1633388"/>
                </a:cubicBezTo>
                <a:cubicBezTo>
                  <a:pt x="1614785" y="1628427"/>
                  <a:pt x="1617266" y="1625947"/>
                  <a:pt x="1622227" y="1625947"/>
                </a:cubicBezTo>
                <a:cubicBezTo>
                  <a:pt x="1632149" y="1635868"/>
                  <a:pt x="1637110" y="1635868"/>
                  <a:pt x="1637110" y="1625947"/>
                </a:cubicBezTo>
                <a:lnTo>
                  <a:pt x="1622227" y="1611064"/>
                </a:lnTo>
                <a:cubicBezTo>
                  <a:pt x="1632149" y="1606103"/>
                  <a:pt x="1639590" y="1606103"/>
                  <a:pt x="1644551" y="1611064"/>
                </a:cubicBezTo>
                <a:cubicBezTo>
                  <a:pt x="1644551" y="1620986"/>
                  <a:pt x="1647032" y="1620986"/>
                  <a:pt x="1651992" y="1611064"/>
                </a:cubicBezTo>
                <a:cubicBezTo>
                  <a:pt x="1651992" y="1606103"/>
                  <a:pt x="1651992" y="1598661"/>
                  <a:pt x="1651992" y="1588740"/>
                </a:cubicBezTo>
                <a:cubicBezTo>
                  <a:pt x="1651992" y="1578818"/>
                  <a:pt x="1654473" y="1570136"/>
                  <a:pt x="1659434" y="1562695"/>
                </a:cubicBezTo>
                <a:cubicBezTo>
                  <a:pt x="1664395" y="1555254"/>
                  <a:pt x="1669356" y="1551533"/>
                  <a:pt x="1674316" y="1551533"/>
                </a:cubicBezTo>
                <a:cubicBezTo>
                  <a:pt x="1674316" y="1551533"/>
                  <a:pt x="1674316" y="1549053"/>
                  <a:pt x="1674316" y="1544091"/>
                </a:cubicBezTo>
                <a:cubicBezTo>
                  <a:pt x="1674316" y="1544091"/>
                  <a:pt x="1676797" y="1544091"/>
                  <a:pt x="1681758" y="1544091"/>
                </a:cubicBezTo>
                <a:lnTo>
                  <a:pt x="1666875" y="1566416"/>
                </a:lnTo>
                <a:cubicBezTo>
                  <a:pt x="1661914" y="1576337"/>
                  <a:pt x="1659434" y="1581298"/>
                  <a:pt x="1659434" y="1581298"/>
                </a:cubicBezTo>
                <a:lnTo>
                  <a:pt x="1681758" y="1573857"/>
                </a:lnTo>
                <a:cubicBezTo>
                  <a:pt x="1681758" y="1568896"/>
                  <a:pt x="1686719" y="1561454"/>
                  <a:pt x="1696641" y="1551533"/>
                </a:cubicBezTo>
                <a:cubicBezTo>
                  <a:pt x="1706563" y="1541611"/>
                  <a:pt x="1711523" y="1535409"/>
                  <a:pt x="1711523" y="1532929"/>
                </a:cubicBezTo>
                <a:cubicBezTo>
                  <a:pt x="1711523" y="1530449"/>
                  <a:pt x="1712764" y="1529209"/>
                  <a:pt x="1715244" y="1529209"/>
                </a:cubicBezTo>
                <a:cubicBezTo>
                  <a:pt x="1717725" y="1529209"/>
                  <a:pt x="1718965" y="1526729"/>
                  <a:pt x="1718965" y="1521767"/>
                </a:cubicBezTo>
                <a:cubicBezTo>
                  <a:pt x="1718965" y="1521767"/>
                  <a:pt x="1718965" y="1520527"/>
                  <a:pt x="1718965" y="1518047"/>
                </a:cubicBezTo>
                <a:cubicBezTo>
                  <a:pt x="1718965" y="1515566"/>
                  <a:pt x="1721446" y="1514326"/>
                  <a:pt x="1726407" y="1514326"/>
                </a:cubicBezTo>
                <a:cubicBezTo>
                  <a:pt x="1731367" y="1504404"/>
                  <a:pt x="1731367" y="1499443"/>
                  <a:pt x="1726407" y="1499443"/>
                </a:cubicBezTo>
                <a:cubicBezTo>
                  <a:pt x="1721446" y="1499443"/>
                  <a:pt x="1720205" y="1495722"/>
                  <a:pt x="1722686" y="1488281"/>
                </a:cubicBezTo>
                <a:cubicBezTo>
                  <a:pt x="1725166" y="1480839"/>
                  <a:pt x="1723926" y="1474639"/>
                  <a:pt x="1718965" y="1469677"/>
                </a:cubicBezTo>
                <a:lnTo>
                  <a:pt x="1726407" y="1469677"/>
                </a:lnTo>
                <a:cubicBezTo>
                  <a:pt x="1726407" y="1469677"/>
                  <a:pt x="1727647" y="1469677"/>
                  <a:pt x="1730127" y="1469677"/>
                </a:cubicBezTo>
                <a:cubicBezTo>
                  <a:pt x="1732608" y="1469677"/>
                  <a:pt x="1735088" y="1467197"/>
                  <a:pt x="1737568" y="1462236"/>
                </a:cubicBezTo>
                <a:cubicBezTo>
                  <a:pt x="1740049" y="1457275"/>
                  <a:pt x="1738809" y="1454795"/>
                  <a:pt x="1733848" y="1454795"/>
                </a:cubicBezTo>
                <a:lnTo>
                  <a:pt x="1741289" y="1447353"/>
                </a:lnTo>
                <a:lnTo>
                  <a:pt x="1748731" y="1439912"/>
                </a:lnTo>
                <a:cubicBezTo>
                  <a:pt x="1743770" y="1444873"/>
                  <a:pt x="1743770" y="1447353"/>
                  <a:pt x="1748731" y="1447353"/>
                </a:cubicBezTo>
                <a:cubicBezTo>
                  <a:pt x="1753692" y="1442392"/>
                  <a:pt x="1756172" y="1439912"/>
                  <a:pt x="1756172" y="1439912"/>
                </a:cubicBezTo>
                <a:lnTo>
                  <a:pt x="1756172" y="1432470"/>
                </a:lnTo>
                <a:lnTo>
                  <a:pt x="1763613" y="1425029"/>
                </a:lnTo>
                <a:cubicBezTo>
                  <a:pt x="1763613" y="1420068"/>
                  <a:pt x="1766094" y="1417588"/>
                  <a:pt x="1771055" y="1417588"/>
                </a:cubicBezTo>
                <a:cubicBezTo>
                  <a:pt x="1776016" y="1417588"/>
                  <a:pt x="1779736" y="1416347"/>
                  <a:pt x="1782217" y="1413867"/>
                </a:cubicBezTo>
                <a:cubicBezTo>
                  <a:pt x="1784697" y="1411387"/>
                  <a:pt x="1785938" y="1410146"/>
                  <a:pt x="1785938" y="1410146"/>
                </a:cubicBezTo>
                <a:cubicBezTo>
                  <a:pt x="1785938" y="1410146"/>
                  <a:pt x="1788418" y="1410146"/>
                  <a:pt x="1793379" y="1410146"/>
                </a:cubicBezTo>
                <a:cubicBezTo>
                  <a:pt x="1798340" y="1410146"/>
                  <a:pt x="1800820" y="1407666"/>
                  <a:pt x="1800820" y="1402705"/>
                </a:cubicBezTo>
                <a:cubicBezTo>
                  <a:pt x="1800820" y="1397743"/>
                  <a:pt x="1804541" y="1395263"/>
                  <a:pt x="1811983" y="1395263"/>
                </a:cubicBezTo>
                <a:cubicBezTo>
                  <a:pt x="1819424" y="1395263"/>
                  <a:pt x="1820664" y="1392783"/>
                  <a:pt x="1815703" y="1387822"/>
                </a:cubicBezTo>
                <a:lnTo>
                  <a:pt x="1823145" y="1372939"/>
                </a:lnTo>
                <a:cubicBezTo>
                  <a:pt x="1828106" y="1367978"/>
                  <a:pt x="1828106" y="1363018"/>
                  <a:pt x="1823145" y="1358056"/>
                </a:cubicBezTo>
                <a:lnTo>
                  <a:pt x="1845469" y="1335732"/>
                </a:lnTo>
                <a:lnTo>
                  <a:pt x="1852910" y="1335732"/>
                </a:lnTo>
                <a:cubicBezTo>
                  <a:pt x="1852910" y="1330771"/>
                  <a:pt x="1855391" y="1328291"/>
                  <a:pt x="1860352" y="1328291"/>
                </a:cubicBezTo>
                <a:cubicBezTo>
                  <a:pt x="1865313" y="1328291"/>
                  <a:pt x="1867793" y="1325811"/>
                  <a:pt x="1867793" y="1320849"/>
                </a:cubicBezTo>
                <a:lnTo>
                  <a:pt x="1882676" y="1313408"/>
                </a:lnTo>
                <a:cubicBezTo>
                  <a:pt x="1882676" y="1313408"/>
                  <a:pt x="1886397" y="1312167"/>
                  <a:pt x="1893838" y="1309687"/>
                </a:cubicBezTo>
                <a:cubicBezTo>
                  <a:pt x="1901280" y="1307207"/>
                  <a:pt x="1905000" y="1304726"/>
                  <a:pt x="1905000" y="1302246"/>
                </a:cubicBezTo>
                <a:cubicBezTo>
                  <a:pt x="1905000" y="1299766"/>
                  <a:pt x="1902520" y="1298525"/>
                  <a:pt x="1897559" y="1298525"/>
                </a:cubicBezTo>
                <a:lnTo>
                  <a:pt x="1897559" y="1291084"/>
                </a:lnTo>
                <a:cubicBezTo>
                  <a:pt x="1897559" y="1291084"/>
                  <a:pt x="1900039" y="1291084"/>
                  <a:pt x="1905000" y="1291084"/>
                </a:cubicBezTo>
                <a:lnTo>
                  <a:pt x="1897559" y="1283642"/>
                </a:lnTo>
                <a:cubicBezTo>
                  <a:pt x="1902520" y="1278681"/>
                  <a:pt x="1905000" y="1273721"/>
                  <a:pt x="1905000" y="1268759"/>
                </a:cubicBezTo>
                <a:cubicBezTo>
                  <a:pt x="1905000" y="1263798"/>
                  <a:pt x="1906240" y="1261318"/>
                  <a:pt x="1908721" y="1261318"/>
                </a:cubicBezTo>
                <a:cubicBezTo>
                  <a:pt x="1911201" y="1261318"/>
                  <a:pt x="1912442" y="1258838"/>
                  <a:pt x="1912442" y="1253877"/>
                </a:cubicBezTo>
                <a:cubicBezTo>
                  <a:pt x="1912442" y="1248915"/>
                  <a:pt x="1913682" y="1246435"/>
                  <a:pt x="1916162" y="1246435"/>
                </a:cubicBezTo>
                <a:cubicBezTo>
                  <a:pt x="1918643" y="1246435"/>
                  <a:pt x="1922364" y="1246435"/>
                  <a:pt x="1927325" y="1246435"/>
                </a:cubicBezTo>
                <a:lnTo>
                  <a:pt x="1934766" y="1246435"/>
                </a:lnTo>
                <a:lnTo>
                  <a:pt x="1927325" y="1261318"/>
                </a:lnTo>
                <a:lnTo>
                  <a:pt x="1942207" y="1253877"/>
                </a:lnTo>
                <a:cubicBezTo>
                  <a:pt x="1942207" y="1248915"/>
                  <a:pt x="1947168" y="1242714"/>
                  <a:pt x="1957090" y="1235273"/>
                </a:cubicBezTo>
                <a:cubicBezTo>
                  <a:pt x="1967012" y="1227832"/>
                  <a:pt x="1976933" y="1221631"/>
                  <a:pt x="1986856" y="1216670"/>
                </a:cubicBezTo>
                <a:lnTo>
                  <a:pt x="2016621" y="1179463"/>
                </a:lnTo>
                <a:cubicBezTo>
                  <a:pt x="2021582" y="1179463"/>
                  <a:pt x="2024063" y="1179463"/>
                  <a:pt x="2024063" y="1179463"/>
                </a:cubicBezTo>
                <a:cubicBezTo>
                  <a:pt x="2024063" y="1174501"/>
                  <a:pt x="2026543" y="1169541"/>
                  <a:pt x="2031504" y="1164580"/>
                </a:cubicBezTo>
                <a:cubicBezTo>
                  <a:pt x="2036465" y="1159618"/>
                  <a:pt x="2038945" y="1157138"/>
                  <a:pt x="2038945" y="1157138"/>
                </a:cubicBezTo>
                <a:cubicBezTo>
                  <a:pt x="2043906" y="1157138"/>
                  <a:pt x="2047627" y="1155898"/>
                  <a:pt x="2050108" y="1153418"/>
                </a:cubicBezTo>
                <a:cubicBezTo>
                  <a:pt x="2052588" y="1150938"/>
                  <a:pt x="2053828" y="1147217"/>
                  <a:pt x="2053828" y="1142256"/>
                </a:cubicBezTo>
                <a:cubicBezTo>
                  <a:pt x="2058789" y="1137294"/>
                  <a:pt x="2058789" y="1133573"/>
                  <a:pt x="2053828" y="1131093"/>
                </a:cubicBezTo>
                <a:cubicBezTo>
                  <a:pt x="2048867" y="1128613"/>
                  <a:pt x="2043906" y="1129853"/>
                  <a:pt x="2038945" y="1134814"/>
                </a:cubicBezTo>
                <a:lnTo>
                  <a:pt x="2046387" y="1127373"/>
                </a:lnTo>
                <a:cubicBezTo>
                  <a:pt x="2051348" y="1122411"/>
                  <a:pt x="2056309" y="1119931"/>
                  <a:pt x="2061270" y="1119931"/>
                </a:cubicBezTo>
                <a:lnTo>
                  <a:pt x="2068711" y="1112490"/>
                </a:lnTo>
                <a:lnTo>
                  <a:pt x="2076152" y="1105048"/>
                </a:lnTo>
                <a:cubicBezTo>
                  <a:pt x="2076152" y="1110010"/>
                  <a:pt x="2081113" y="1112490"/>
                  <a:pt x="2091035" y="1112490"/>
                </a:cubicBezTo>
                <a:cubicBezTo>
                  <a:pt x="2091035" y="1112490"/>
                  <a:pt x="2092275" y="1112490"/>
                  <a:pt x="2094756" y="1112490"/>
                </a:cubicBezTo>
                <a:cubicBezTo>
                  <a:pt x="2097237" y="1112490"/>
                  <a:pt x="2098477" y="1110010"/>
                  <a:pt x="2098477" y="1105048"/>
                </a:cubicBezTo>
                <a:lnTo>
                  <a:pt x="2120801" y="1090166"/>
                </a:lnTo>
                <a:cubicBezTo>
                  <a:pt x="2130723" y="1075283"/>
                  <a:pt x="2138164" y="1065361"/>
                  <a:pt x="2143125" y="1060400"/>
                </a:cubicBezTo>
                <a:cubicBezTo>
                  <a:pt x="2143125" y="1055439"/>
                  <a:pt x="2144365" y="1052959"/>
                  <a:pt x="2146846" y="1052959"/>
                </a:cubicBezTo>
                <a:cubicBezTo>
                  <a:pt x="2149327" y="1052959"/>
                  <a:pt x="2150567" y="1052959"/>
                  <a:pt x="2150567" y="1052959"/>
                </a:cubicBezTo>
                <a:cubicBezTo>
                  <a:pt x="2150567" y="1052959"/>
                  <a:pt x="2151807" y="1051718"/>
                  <a:pt x="2154287" y="1049238"/>
                </a:cubicBezTo>
                <a:cubicBezTo>
                  <a:pt x="2156768" y="1046758"/>
                  <a:pt x="2158008" y="1045517"/>
                  <a:pt x="2158008" y="1045517"/>
                </a:cubicBezTo>
                <a:cubicBezTo>
                  <a:pt x="2158008" y="1045517"/>
                  <a:pt x="2162969" y="1040556"/>
                  <a:pt x="2172891" y="1030634"/>
                </a:cubicBezTo>
                <a:lnTo>
                  <a:pt x="2195215" y="1015752"/>
                </a:lnTo>
                <a:cubicBezTo>
                  <a:pt x="2195215" y="1010790"/>
                  <a:pt x="2196455" y="1008310"/>
                  <a:pt x="2198935" y="1008310"/>
                </a:cubicBezTo>
                <a:cubicBezTo>
                  <a:pt x="2201416" y="1008310"/>
                  <a:pt x="2207617" y="1005830"/>
                  <a:pt x="2217540" y="1000869"/>
                </a:cubicBezTo>
                <a:cubicBezTo>
                  <a:pt x="2217540" y="995907"/>
                  <a:pt x="2218779" y="993427"/>
                  <a:pt x="2221260" y="993427"/>
                </a:cubicBezTo>
                <a:cubicBezTo>
                  <a:pt x="2223741" y="993427"/>
                  <a:pt x="2227461" y="993427"/>
                  <a:pt x="2232423" y="993427"/>
                </a:cubicBezTo>
                <a:cubicBezTo>
                  <a:pt x="2232423" y="993427"/>
                  <a:pt x="2231182" y="990947"/>
                  <a:pt x="2228701" y="985986"/>
                </a:cubicBezTo>
                <a:cubicBezTo>
                  <a:pt x="2226221" y="981025"/>
                  <a:pt x="2227461" y="978545"/>
                  <a:pt x="2232423" y="978545"/>
                </a:cubicBezTo>
                <a:cubicBezTo>
                  <a:pt x="2237383" y="978545"/>
                  <a:pt x="2242344" y="978545"/>
                  <a:pt x="2247305" y="978545"/>
                </a:cubicBezTo>
                <a:lnTo>
                  <a:pt x="2254746" y="971103"/>
                </a:lnTo>
                <a:cubicBezTo>
                  <a:pt x="2259707" y="966142"/>
                  <a:pt x="2264668" y="966142"/>
                  <a:pt x="2269630" y="971103"/>
                </a:cubicBezTo>
                <a:cubicBezTo>
                  <a:pt x="2274590" y="971103"/>
                  <a:pt x="2279551" y="971103"/>
                  <a:pt x="2284512" y="971103"/>
                </a:cubicBezTo>
                <a:cubicBezTo>
                  <a:pt x="2289473" y="966142"/>
                  <a:pt x="2294434" y="963662"/>
                  <a:pt x="2299394" y="963662"/>
                </a:cubicBezTo>
                <a:cubicBezTo>
                  <a:pt x="2304356" y="963662"/>
                  <a:pt x="2306837" y="966142"/>
                  <a:pt x="2306837" y="971103"/>
                </a:cubicBezTo>
                <a:cubicBezTo>
                  <a:pt x="2306837" y="976064"/>
                  <a:pt x="2304356" y="976064"/>
                  <a:pt x="2299394" y="971103"/>
                </a:cubicBezTo>
                <a:cubicBezTo>
                  <a:pt x="2299394" y="971103"/>
                  <a:pt x="2298155" y="972344"/>
                  <a:pt x="2295674" y="974824"/>
                </a:cubicBezTo>
                <a:cubicBezTo>
                  <a:pt x="2293193" y="977304"/>
                  <a:pt x="2291953" y="978545"/>
                  <a:pt x="2291953" y="978545"/>
                </a:cubicBezTo>
                <a:lnTo>
                  <a:pt x="2262187" y="1008310"/>
                </a:lnTo>
                <a:lnTo>
                  <a:pt x="2254746" y="1008310"/>
                </a:lnTo>
                <a:lnTo>
                  <a:pt x="2254746" y="1015752"/>
                </a:lnTo>
                <a:lnTo>
                  <a:pt x="2247305" y="1015752"/>
                </a:lnTo>
                <a:cubicBezTo>
                  <a:pt x="2242344" y="1015752"/>
                  <a:pt x="2236142" y="1015752"/>
                  <a:pt x="2228701" y="1015752"/>
                </a:cubicBezTo>
                <a:cubicBezTo>
                  <a:pt x="2221260" y="1015752"/>
                  <a:pt x="2212579" y="1020713"/>
                  <a:pt x="2202656" y="1030634"/>
                </a:cubicBezTo>
                <a:cubicBezTo>
                  <a:pt x="2167930" y="1055439"/>
                  <a:pt x="2153047" y="1070322"/>
                  <a:pt x="2158008" y="1075283"/>
                </a:cubicBezTo>
                <a:lnTo>
                  <a:pt x="2150567" y="1075283"/>
                </a:lnTo>
                <a:cubicBezTo>
                  <a:pt x="2145606" y="1080244"/>
                  <a:pt x="2143125" y="1082724"/>
                  <a:pt x="2143125" y="1082724"/>
                </a:cubicBezTo>
                <a:lnTo>
                  <a:pt x="2135684" y="1090166"/>
                </a:lnTo>
                <a:lnTo>
                  <a:pt x="2150567" y="1082724"/>
                </a:lnTo>
                <a:cubicBezTo>
                  <a:pt x="2175371" y="1062880"/>
                  <a:pt x="2192734" y="1052959"/>
                  <a:pt x="2202656" y="1052959"/>
                </a:cubicBezTo>
                <a:cubicBezTo>
                  <a:pt x="2207617" y="1052959"/>
                  <a:pt x="2210098" y="1052959"/>
                  <a:pt x="2210098" y="1052959"/>
                </a:cubicBezTo>
                <a:cubicBezTo>
                  <a:pt x="2210098" y="1047997"/>
                  <a:pt x="2212579" y="1045517"/>
                  <a:pt x="2217540" y="1045517"/>
                </a:cubicBezTo>
                <a:lnTo>
                  <a:pt x="2239863" y="1030634"/>
                </a:lnTo>
                <a:lnTo>
                  <a:pt x="2254746" y="1023193"/>
                </a:lnTo>
                <a:cubicBezTo>
                  <a:pt x="2259707" y="1023193"/>
                  <a:pt x="2264668" y="1020713"/>
                  <a:pt x="2269630" y="1015752"/>
                </a:cubicBezTo>
                <a:lnTo>
                  <a:pt x="2277070" y="1015752"/>
                </a:lnTo>
                <a:lnTo>
                  <a:pt x="2291953" y="1000869"/>
                </a:lnTo>
                <a:lnTo>
                  <a:pt x="2299394" y="1008310"/>
                </a:lnTo>
                <a:lnTo>
                  <a:pt x="2306837" y="1008310"/>
                </a:lnTo>
                <a:cubicBezTo>
                  <a:pt x="2316758" y="1008310"/>
                  <a:pt x="2319238" y="1010790"/>
                  <a:pt x="2314277" y="1015752"/>
                </a:cubicBezTo>
                <a:cubicBezTo>
                  <a:pt x="2314277" y="1015752"/>
                  <a:pt x="2313038" y="1016992"/>
                  <a:pt x="2310557" y="1019472"/>
                </a:cubicBezTo>
                <a:cubicBezTo>
                  <a:pt x="2308076" y="1021952"/>
                  <a:pt x="2306837" y="1024434"/>
                  <a:pt x="2306837" y="1026914"/>
                </a:cubicBezTo>
                <a:cubicBezTo>
                  <a:pt x="2306837" y="1029394"/>
                  <a:pt x="2306837" y="1030634"/>
                  <a:pt x="2306837" y="1030634"/>
                </a:cubicBezTo>
                <a:cubicBezTo>
                  <a:pt x="2306837" y="1030634"/>
                  <a:pt x="2304356" y="1028154"/>
                  <a:pt x="2299394" y="1023193"/>
                </a:cubicBezTo>
                <a:cubicBezTo>
                  <a:pt x="2299394" y="1023193"/>
                  <a:pt x="2296914" y="1025673"/>
                  <a:pt x="2291953" y="1030634"/>
                </a:cubicBezTo>
                <a:lnTo>
                  <a:pt x="2284512" y="1030634"/>
                </a:lnTo>
                <a:cubicBezTo>
                  <a:pt x="2284512" y="1025673"/>
                  <a:pt x="2285752" y="1021952"/>
                  <a:pt x="2288232" y="1019472"/>
                </a:cubicBezTo>
                <a:cubicBezTo>
                  <a:pt x="2290713" y="1016992"/>
                  <a:pt x="2289473" y="1015752"/>
                  <a:pt x="2284512" y="1015752"/>
                </a:cubicBezTo>
                <a:cubicBezTo>
                  <a:pt x="2284512" y="1015752"/>
                  <a:pt x="2283272" y="1016992"/>
                  <a:pt x="2280791" y="1019472"/>
                </a:cubicBezTo>
                <a:cubicBezTo>
                  <a:pt x="2278311" y="1021952"/>
                  <a:pt x="2277070" y="1023193"/>
                  <a:pt x="2277070" y="1023193"/>
                </a:cubicBezTo>
                <a:cubicBezTo>
                  <a:pt x="2277070" y="1023193"/>
                  <a:pt x="2274590" y="1023193"/>
                  <a:pt x="2269630" y="1023193"/>
                </a:cubicBezTo>
                <a:lnTo>
                  <a:pt x="2254746" y="1038076"/>
                </a:lnTo>
                <a:cubicBezTo>
                  <a:pt x="2244824" y="1043037"/>
                  <a:pt x="2239863" y="1045517"/>
                  <a:pt x="2239863" y="1045517"/>
                </a:cubicBezTo>
                <a:lnTo>
                  <a:pt x="2232423" y="1045517"/>
                </a:lnTo>
                <a:cubicBezTo>
                  <a:pt x="2232423" y="1050479"/>
                  <a:pt x="2227461" y="1055439"/>
                  <a:pt x="2217540" y="1060400"/>
                </a:cubicBezTo>
                <a:lnTo>
                  <a:pt x="2202656" y="1075283"/>
                </a:lnTo>
                <a:lnTo>
                  <a:pt x="2232423" y="1060400"/>
                </a:lnTo>
                <a:lnTo>
                  <a:pt x="2232423" y="1052959"/>
                </a:lnTo>
                <a:cubicBezTo>
                  <a:pt x="2242344" y="1052959"/>
                  <a:pt x="2254746" y="1045517"/>
                  <a:pt x="2269630" y="1030634"/>
                </a:cubicBezTo>
                <a:cubicBezTo>
                  <a:pt x="2274590" y="1030634"/>
                  <a:pt x="2277070" y="1030634"/>
                  <a:pt x="2277070" y="1030634"/>
                </a:cubicBezTo>
                <a:cubicBezTo>
                  <a:pt x="2286993" y="1030634"/>
                  <a:pt x="2284512" y="1035596"/>
                  <a:pt x="2269630" y="1045517"/>
                </a:cubicBezTo>
                <a:lnTo>
                  <a:pt x="2247305" y="1067841"/>
                </a:lnTo>
                <a:cubicBezTo>
                  <a:pt x="2242344" y="1067841"/>
                  <a:pt x="2239863" y="1067841"/>
                  <a:pt x="2239863" y="1067841"/>
                </a:cubicBezTo>
                <a:lnTo>
                  <a:pt x="2232423" y="1067841"/>
                </a:lnTo>
                <a:cubicBezTo>
                  <a:pt x="2232423" y="1072803"/>
                  <a:pt x="2229941" y="1077763"/>
                  <a:pt x="2224980" y="1082724"/>
                </a:cubicBezTo>
                <a:lnTo>
                  <a:pt x="2217540" y="1082724"/>
                </a:lnTo>
                <a:lnTo>
                  <a:pt x="2210098" y="1090166"/>
                </a:lnTo>
                <a:lnTo>
                  <a:pt x="2210098" y="1105048"/>
                </a:lnTo>
                <a:lnTo>
                  <a:pt x="2217540" y="1105048"/>
                </a:lnTo>
                <a:lnTo>
                  <a:pt x="2202656" y="1119931"/>
                </a:lnTo>
                <a:cubicBezTo>
                  <a:pt x="2197696" y="1119931"/>
                  <a:pt x="2195215" y="1122411"/>
                  <a:pt x="2195215" y="1127373"/>
                </a:cubicBezTo>
                <a:cubicBezTo>
                  <a:pt x="2195215" y="1127373"/>
                  <a:pt x="2193975" y="1127373"/>
                  <a:pt x="2191495" y="1127373"/>
                </a:cubicBezTo>
                <a:cubicBezTo>
                  <a:pt x="2189014" y="1127373"/>
                  <a:pt x="2187773" y="1124893"/>
                  <a:pt x="2187773" y="1119931"/>
                </a:cubicBezTo>
                <a:cubicBezTo>
                  <a:pt x="2187773" y="1119931"/>
                  <a:pt x="2186533" y="1121172"/>
                  <a:pt x="2184053" y="1123652"/>
                </a:cubicBezTo>
                <a:cubicBezTo>
                  <a:pt x="2181572" y="1126132"/>
                  <a:pt x="2180333" y="1127373"/>
                  <a:pt x="2180333" y="1127373"/>
                </a:cubicBezTo>
                <a:lnTo>
                  <a:pt x="2172891" y="1127373"/>
                </a:lnTo>
                <a:lnTo>
                  <a:pt x="2165449" y="1127373"/>
                </a:lnTo>
                <a:cubicBezTo>
                  <a:pt x="2160489" y="1127373"/>
                  <a:pt x="2158008" y="1129853"/>
                  <a:pt x="2158008" y="1134814"/>
                </a:cubicBezTo>
                <a:lnTo>
                  <a:pt x="2165449" y="1134814"/>
                </a:lnTo>
                <a:cubicBezTo>
                  <a:pt x="2165449" y="1129853"/>
                  <a:pt x="2167930" y="1129853"/>
                  <a:pt x="2172891" y="1134814"/>
                </a:cubicBezTo>
                <a:cubicBezTo>
                  <a:pt x="2177852" y="1139775"/>
                  <a:pt x="2180333" y="1142256"/>
                  <a:pt x="2180333" y="1142256"/>
                </a:cubicBezTo>
                <a:lnTo>
                  <a:pt x="2172891" y="1157138"/>
                </a:lnTo>
                <a:lnTo>
                  <a:pt x="2158008" y="1157138"/>
                </a:lnTo>
                <a:lnTo>
                  <a:pt x="2150567" y="1157138"/>
                </a:lnTo>
                <a:lnTo>
                  <a:pt x="2150567" y="1164580"/>
                </a:lnTo>
                <a:cubicBezTo>
                  <a:pt x="2145606" y="1159618"/>
                  <a:pt x="2143125" y="1159618"/>
                  <a:pt x="2143125" y="1164580"/>
                </a:cubicBezTo>
                <a:lnTo>
                  <a:pt x="2143125" y="1172021"/>
                </a:lnTo>
                <a:cubicBezTo>
                  <a:pt x="2143125" y="1172021"/>
                  <a:pt x="2141885" y="1172021"/>
                  <a:pt x="2139404" y="1172021"/>
                </a:cubicBezTo>
                <a:cubicBezTo>
                  <a:pt x="2136924" y="1172021"/>
                  <a:pt x="2135684" y="1174501"/>
                  <a:pt x="2135684" y="1179463"/>
                </a:cubicBezTo>
                <a:cubicBezTo>
                  <a:pt x="2135684" y="1179463"/>
                  <a:pt x="2134444" y="1179463"/>
                  <a:pt x="2131963" y="1179463"/>
                </a:cubicBezTo>
                <a:cubicBezTo>
                  <a:pt x="2129482" y="1179463"/>
                  <a:pt x="2128242" y="1180703"/>
                  <a:pt x="2128242" y="1183183"/>
                </a:cubicBezTo>
                <a:cubicBezTo>
                  <a:pt x="2128242" y="1185663"/>
                  <a:pt x="2125762" y="1186904"/>
                  <a:pt x="2120801" y="1186904"/>
                </a:cubicBezTo>
                <a:lnTo>
                  <a:pt x="2113360" y="1186904"/>
                </a:lnTo>
                <a:cubicBezTo>
                  <a:pt x="2113360" y="1191865"/>
                  <a:pt x="2110879" y="1196825"/>
                  <a:pt x="2105918" y="1201787"/>
                </a:cubicBezTo>
                <a:cubicBezTo>
                  <a:pt x="2100957" y="1206748"/>
                  <a:pt x="2097237" y="1211708"/>
                  <a:pt x="2094756" y="1216670"/>
                </a:cubicBezTo>
                <a:cubicBezTo>
                  <a:pt x="2092275" y="1221631"/>
                  <a:pt x="2088555" y="1226591"/>
                  <a:pt x="2083594" y="1231552"/>
                </a:cubicBezTo>
                <a:lnTo>
                  <a:pt x="2076152" y="1224111"/>
                </a:lnTo>
                <a:cubicBezTo>
                  <a:pt x="2076152" y="1224111"/>
                  <a:pt x="2076152" y="1226591"/>
                  <a:pt x="2076152" y="1231552"/>
                </a:cubicBezTo>
                <a:cubicBezTo>
                  <a:pt x="2076152" y="1231552"/>
                  <a:pt x="2078633" y="1231552"/>
                  <a:pt x="2083594" y="1231552"/>
                </a:cubicBezTo>
                <a:lnTo>
                  <a:pt x="2076152" y="1238994"/>
                </a:lnTo>
                <a:lnTo>
                  <a:pt x="2076152" y="1253877"/>
                </a:lnTo>
                <a:lnTo>
                  <a:pt x="2076152" y="1261318"/>
                </a:lnTo>
                <a:lnTo>
                  <a:pt x="2068711" y="1291084"/>
                </a:lnTo>
                <a:cubicBezTo>
                  <a:pt x="2068711" y="1291084"/>
                  <a:pt x="2067471" y="1289843"/>
                  <a:pt x="2064990" y="1287363"/>
                </a:cubicBezTo>
                <a:cubicBezTo>
                  <a:pt x="2062510" y="1284883"/>
                  <a:pt x="2063750" y="1283642"/>
                  <a:pt x="2068711" y="1283642"/>
                </a:cubicBezTo>
                <a:lnTo>
                  <a:pt x="2061270" y="1261318"/>
                </a:lnTo>
                <a:cubicBezTo>
                  <a:pt x="2061270" y="1261318"/>
                  <a:pt x="2061270" y="1263798"/>
                  <a:pt x="2061270" y="1268759"/>
                </a:cubicBezTo>
                <a:lnTo>
                  <a:pt x="2053828" y="1276201"/>
                </a:lnTo>
                <a:cubicBezTo>
                  <a:pt x="2048867" y="1276201"/>
                  <a:pt x="2045147" y="1279922"/>
                  <a:pt x="2042666" y="1287363"/>
                </a:cubicBezTo>
                <a:cubicBezTo>
                  <a:pt x="2040186" y="1294804"/>
                  <a:pt x="2036465" y="1299766"/>
                  <a:pt x="2031504" y="1302246"/>
                </a:cubicBezTo>
                <a:cubicBezTo>
                  <a:pt x="2029024" y="1303486"/>
                  <a:pt x="2025613" y="1305966"/>
                  <a:pt x="2021272" y="1309687"/>
                </a:cubicBezTo>
                <a:lnTo>
                  <a:pt x="2015411" y="1314981"/>
                </a:lnTo>
                <a:lnTo>
                  <a:pt x="2024063" y="1313408"/>
                </a:lnTo>
                <a:lnTo>
                  <a:pt x="2038945" y="1305966"/>
                </a:lnTo>
                <a:lnTo>
                  <a:pt x="2053828" y="1305966"/>
                </a:lnTo>
                <a:cubicBezTo>
                  <a:pt x="2053828" y="1310928"/>
                  <a:pt x="2053828" y="1313408"/>
                  <a:pt x="2053828" y="1313408"/>
                </a:cubicBezTo>
                <a:lnTo>
                  <a:pt x="2053828" y="1320849"/>
                </a:lnTo>
                <a:lnTo>
                  <a:pt x="2046387" y="1328291"/>
                </a:lnTo>
                <a:lnTo>
                  <a:pt x="2038945" y="1328291"/>
                </a:lnTo>
                <a:lnTo>
                  <a:pt x="2024063" y="1335732"/>
                </a:lnTo>
                <a:cubicBezTo>
                  <a:pt x="2019102" y="1335732"/>
                  <a:pt x="2016621" y="1336973"/>
                  <a:pt x="2016621" y="1339453"/>
                </a:cubicBezTo>
                <a:cubicBezTo>
                  <a:pt x="2016621" y="1341933"/>
                  <a:pt x="2015381" y="1344414"/>
                  <a:pt x="2012901" y="1346894"/>
                </a:cubicBezTo>
                <a:cubicBezTo>
                  <a:pt x="2010420" y="1349374"/>
                  <a:pt x="2004219" y="1350615"/>
                  <a:pt x="1994297" y="1350615"/>
                </a:cubicBezTo>
                <a:cubicBezTo>
                  <a:pt x="1994297" y="1350615"/>
                  <a:pt x="1994297" y="1348135"/>
                  <a:pt x="1994297" y="1343173"/>
                </a:cubicBezTo>
                <a:lnTo>
                  <a:pt x="1998080" y="1332582"/>
                </a:lnTo>
                <a:lnTo>
                  <a:pt x="1997320" y="1333407"/>
                </a:lnTo>
                <a:cubicBezTo>
                  <a:pt x="1990344" y="1341779"/>
                  <a:pt x="1986856" y="1348755"/>
                  <a:pt x="1986856" y="1354336"/>
                </a:cubicBezTo>
                <a:cubicBezTo>
                  <a:pt x="1986856" y="1361777"/>
                  <a:pt x="1985615" y="1366738"/>
                  <a:pt x="1983135" y="1369218"/>
                </a:cubicBezTo>
                <a:cubicBezTo>
                  <a:pt x="1980655" y="1371698"/>
                  <a:pt x="1978174" y="1374180"/>
                  <a:pt x="1975694" y="1376660"/>
                </a:cubicBezTo>
                <a:cubicBezTo>
                  <a:pt x="1973213" y="1379140"/>
                  <a:pt x="1970733" y="1379140"/>
                  <a:pt x="1968252" y="1376660"/>
                </a:cubicBezTo>
                <a:cubicBezTo>
                  <a:pt x="1965772" y="1374180"/>
                  <a:pt x="1964531" y="1375419"/>
                  <a:pt x="1964531" y="1380381"/>
                </a:cubicBezTo>
                <a:cubicBezTo>
                  <a:pt x="1959570" y="1380381"/>
                  <a:pt x="1955850" y="1382861"/>
                  <a:pt x="1953369" y="1387822"/>
                </a:cubicBezTo>
                <a:cubicBezTo>
                  <a:pt x="1950889" y="1392783"/>
                  <a:pt x="1947168" y="1395263"/>
                  <a:pt x="1942207" y="1395263"/>
                </a:cubicBezTo>
                <a:cubicBezTo>
                  <a:pt x="1932285" y="1405185"/>
                  <a:pt x="1927325" y="1412626"/>
                  <a:pt x="1927325" y="1417588"/>
                </a:cubicBezTo>
                <a:lnTo>
                  <a:pt x="1927325" y="1425029"/>
                </a:lnTo>
                <a:cubicBezTo>
                  <a:pt x="1932285" y="1425029"/>
                  <a:pt x="1937246" y="1422549"/>
                  <a:pt x="1942207" y="1417588"/>
                </a:cubicBezTo>
                <a:cubicBezTo>
                  <a:pt x="1947168" y="1412626"/>
                  <a:pt x="1949649" y="1410146"/>
                  <a:pt x="1949649" y="1410146"/>
                </a:cubicBezTo>
                <a:cubicBezTo>
                  <a:pt x="1949649" y="1405185"/>
                  <a:pt x="1954610" y="1400225"/>
                  <a:pt x="1964531" y="1395263"/>
                </a:cubicBezTo>
                <a:cubicBezTo>
                  <a:pt x="1964531" y="1400225"/>
                  <a:pt x="1964531" y="1402705"/>
                  <a:pt x="1964531" y="1402705"/>
                </a:cubicBezTo>
                <a:cubicBezTo>
                  <a:pt x="1964531" y="1402705"/>
                  <a:pt x="1967012" y="1402705"/>
                  <a:pt x="1971973" y="1402705"/>
                </a:cubicBezTo>
                <a:cubicBezTo>
                  <a:pt x="1971973" y="1402705"/>
                  <a:pt x="1971973" y="1400225"/>
                  <a:pt x="1971973" y="1395263"/>
                </a:cubicBezTo>
                <a:cubicBezTo>
                  <a:pt x="1976933" y="1395263"/>
                  <a:pt x="1979414" y="1395263"/>
                  <a:pt x="1979414" y="1395263"/>
                </a:cubicBezTo>
                <a:lnTo>
                  <a:pt x="2001738" y="1372939"/>
                </a:lnTo>
                <a:cubicBezTo>
                  <a:pt x="2011661" y="1363018"/>
                  <a:pt x="2019102" y="1358056"/>
                  <a:pt x="2024063" y="1358056"/>
                </a:cubicBezTo>
                <a:cubicBezTo>
                  <a:pt x="2029024" y="1358056"/>
                  <a:pt x="2031504" y="1355576"/>
                  <a:pt x="2031504" y="1350615"/>
                </a:cubicBezTo>
                <a:lnTo>
                  <a:pt x="2038945" y="1335732"/>
                </a:lnTo>
                <a:cubicBezTo>
                  <a:pt x="2043906" y="1340693"/>
                  <a:pt x="2061270" y="1328291"/>
                  <a:pt x="2091035" y="1298525"/>
                </a:cubicBezTo>
                <a:cubicBezTo>
                  <a:pt x="2105918" y="1288604"/>
                  <a:pt x="2115840" y="1286122"/>
                  <a:pt x="2120801" y="1291084"/>
                </a:cubicBezTo>
                <a:cubicBezTo>
                  <a:pt x="2125762" y="1296045"/>
                  <a:pt x="2123282" y="1298525"/>
                  <a:pt x="2113360" y="1298525"/>
                </a:cubicBezTo>
                <a:lnTo>
                  <a:pt x="2105918" y="1305966"/>
                </a:lnTo>
                <a:cubicBezTo>
                  <a:pt x="2091035" y="1320849"/>
                  <a:pt x="2081113" y="1329531"/>
                  <a:pt x="2076152" y="1332011"/>
                </a:cubicBezTo>
                <a:cubicBezTo>
                  <a:pt x="2071192" y="1334491"/>
                  <a:pt x="2068711" y="1335732"/>
                  <a:pt x="2068711" y="1335732"/>
                </a:cubicBezTo>
                <a:cubicBezTo>
                  <a:pt x="2058789" y="1340693"/>
                  <a:pt x="2041426" y="1363018"/>
                  <a:pt x="2016621" y="1402705"/>
                </a:cubicBezTo>
                <a:cubicBezTo>
                  <a:pt x="2011661" y="1407666"/>
                  <a:pt x="2006699" y="1412626"/>
                  <a:pt x="2001738" y="1417588"/>
                </a:cubicBezTo>
                <a:cubicBezTo>
                  <a:pt x="1996777" y="1422549"/>
                  <a:pt x="1994297" y="1427509"/>
                  <a:pt x="1994297" y="1432470"/>
                </a:cubicBezTo>
                <a:cubicBezTo>
                  <a:pt x="1989336" y="1437432"/>
                  <a:pt x="1979414" y="1448594"/>
                  <a:pt x="1964531" y="1465957"/>
                </a:cubicBezTo>
                <a:cubicBezTo>
                  <a:pt x="1949649" y="1483320"/>
                  <a:pt x="1939727" y="1492002"/>
                  <a:pt x="1934766" y="1492002"/>
                </a:cubicBezTo>
                <a:lnTo>
                  <a:pt x="1934766" y="1484560"/>
                </a:lnTo>
                <a:cubicBezTo>
                  <a:pt x="1939727" y="1484560"/>
                  <a:pt x="1942207" y="1483320"/>
                  <a:pt x="1942207" y="1480839"/>
                </a:cubicBezTo>
                <a:cubicBezTo>
                  <a:pt x="1942207" y="1478359"/>
                  <a:pt x="1944688" y="1473398"/>
                  <a:pt x="1949649" y="1465957"/>
                </a:cubicBezTo>
                <a:cubicBezTo>
                  <a:pt x="1954610" y="1458515"/>
                  <a:pt x="1959570" y="1452314"/>
                  <a:pt x="1964531" y="1447353"/>
                </a:cubicBezTo>
                <a:lnTo>
                  <a:pt x="1971973" y="1432470"/>
                </a:lnTo>
                <a:cubicBezTo>
                  <a:pt x="1967012" y="1432470"/>
                  <a:pt x="1967012" y="1429990"/>
                  <a:pt x="1971973" y="1425029"/>
                </a:cubicBezTo>
                <a:lnTo>
                  <a:pt x="1964531" y="1425029"/>
                </a:lnTo>
                <a:cubicBezTo>
                  <a:pt x="1954610" y="1429990"/>
                  <a:pt x="1952129" y="1434950"/>
                  <a:pt x="1957090" y="1439912"/>
                </a:cubicBezTo>
                <a:cubicBezTo>
                  <a:pt x="1957090" y="1439912"/>
                  <a:pt x="1955850" y="1439912"/>
                  <a:pt x="1953369" y="1439912"/>
                </a:cubicBezTo>
                <a:cubicBezTo>
                  <a:pt x="1950889" y="1439912"/>
                  <a:pt x="1947168" y="1442392"/>
                  <a:pt x="1942207" y="1447353"/>
                </a:cubicBezTo>
                <a:cubicBezTo>
                  <a:pt x="1932285" y="1452314"/>
                  <a:pt x="1927325" y="1454795"/>
                  <a:pt x="1927325" y="1454795"/>
                </a:cubicBezTo>
                <a:cubicBezTo>
                  <a:pt x="1927325" y="1459756"/>
                  <a:pt x="1927325" y="1462236"/>
                  <a:pt x="1927325" y="1462236"/>
                </a:cubicBezTo>
                <a:cubicBezTo>
                  <a:pt x="1927325" y="1462236"/>
                  <a:pt x="1924844" y="1462236"/>
                  <a:pt x="1919883" y="1462236"/>
                </a:cubicBezTo>
                <a:cubicBezTo>
                  <a:pt x="1914922" y="1462236"/>
                  <a:pt x="1909961" y="1467197"/>
                  <a:pt x="1905000" y="1477119"/>
                </a:cubicBezTo>
                <a:lnTo>
                  <a:pt x="1890117" y="1484560"/>
                </a:lnTo>
                <a:lnTo>
                  <a:pt x="1882676" y="1492002"/>
                </a:lnTo>
                <a:cubicBezTo>
                  <a:pt x="1887637" y="1492002"/>
                  <a:pt x="1885157" y="1496963"/>
                  <a:pt x="1875235" y="1506884"/>
                </a:cubicBezTo>
                <a:cubicBezTo>
                  <a:pt x="1865313" y="1516806"/>
                  <a:pt x="1857871" y="1521767"/>
                  <a:pt x="1852910" y="1521767"/>
                </a:cubicBezTo>
                <a:cubicBezTo>
                  <a:pt x="1852910" y="1526729"/>
                  <a:pt x="1850430" y="1530449"/>
                  <a:pt x="1845469" y="1532929"/>
                </a:cubicBezTo>
                <a:cubicBezTo>
                  <a:pt x="1840508" y="1535409"/>
                  <a:pt x="1838027" y="1534170"/>
                  <a:pt x="1838027" y="1529209"/>
                </a:cubicBezTo>
                <a:cubicBezTo>
                  <a:pt x="1838027" y="1529209"/>
                  <a:pt x="1838027" y="1530449"/>
                  <a:pt x="1838027" y="1532929"/>
                </a:cubicBezTo>
                <a:cubicBezTo>
                  <a:pt x="1838027" y="1535409"/>
                  <a:pt x="1838027" y="1536650"/>
                  <a:pt x="1838027" y="1536650"/>
                </a:cubicBezTo>
                <a:cubicBezTo>
                  <a:pt x="1833067" y="1536650"/>
                  <a:pt x="1830586" y="1536650"/>
                  <a:pt x="1830586" y="1536650"/>
                </a:cubicBezTo>
                <a:cubicBezTo>
                  <a:pt x="1835547" y="1541611"/>
                  <a:pt x="1836787" y="1544091"/>
                  <a:pt x="1834307" y="1544091"/>
                </a:cubicBezTo>
                <a:cubicBezTo>
                  <a:pt x="1831826" y="1544091"/>
                  <a:pt x="1830586" y="1544091"/>
                  <a:pt x="1830586" y="1544091"/>
                </a:cubicBezTo>
                <a:cubicBezTo>
                  <a:pt x="1830586" y="1544091"/>
                  <a:pt x="1823145" y="1551533"/>
                  <a:pt x="1808262" y="1566416"/>
                </a:cubicBezTo>
                <a:cubicBezTo>
                  <a:pt x="1803301" y="1571377"/>
                  <a:pt x="1798340" y="1575098"/>
                  <a:pt x="1793379" y="1577578"/>
                </a:cubicBezTo>
                <a:cubicBezTo>
                  <a:pt x="1788418" y="1580058"/>
                  <a:pt x="1785938" y="1581298"/>
                  <a:pt x="1785938" y="1581298"/>
                </a:cubicBezTo>
                <a:cubicBezTo>
                  <a:pt x="1785938" y="1581298"/>
                  <a:pt x="1783457" y="1586260"/>
                  <a:pt x="1778496" y="1596181"/>
                </a:cubicBezTo>
                <a:lnTo>
                  <a:pt x="1763613" y="1611064"/>
                </a:lnTo>
                <a:cubicBezTo>
                  <a:pt x="1758653" y="1611064"/>
                  <a:pt x="1756172" y="1613544"/>
                  <a:pt x="1756172" y="1618506"/>
                </a:cubicBezTo>
                <a:cubicBezTo>
                  <a:pt x="1756172" y="1623467"/>
                  <a:pt x="1754932" y="1625947"/>
                  <a:pt x="1752451" y="1625947"/>
                </a:cubicBezTo>
                <a:cubicBezTo>
                  <a:pt x="1749971" y="1625947"/>
                  <a:pt x="1748731" y="1625947"/>
                  <a:pt x="1748731" y="1625947"/>
                </a:cubicBezTo>
                <a:lnTo>
                  <a:pt x="1741289" y="1625947"/>
                </a:lnTo>
                <a:cubicBezTo>
                  <a:pt x="1741289" y="1625947"/>
                  <a:pt x="1741289" y="1627188"/>
                  <a:pt x="1741289" y="1629668"/>
                </a:cubicBezTo>
                <a:cubicBezTo>
                  <a:pt x="1741289" y="1632148"/>
                  <a:pt x="1738809" y="1635868"/>
                  <a:pt x="1733848" y="1640830"/>
                </a:cubicBezTo>
                <a:cubicBezTo>
                  <a:pt x="1728887" y="1645791"/>
                  <a:pt x="1726407" y="1650751"/>
                  <a:pt x="1726407" y="1655713"/>
                </a:cubicBezTo>
                <a:cubicBezTo>
                  <a:pt x="1721446" y="1670595"/>
                  <a:pt x="1716485" y="1678037"/>
                  <a:pt x="1711523" y="1678037"/>
                </a:cubicBezTo>
                <a:cubicBezTo>
                  <a:pt x="1706563" y="1678037"/>
                  <a:pt x="1704082" y="1680517"/>
                  <a:pt x="1704082" y="1685478"/>
                </a:cubicBezTo>
                <a:cubicBezTo>
                  <a:pt x="1704082" y="1690439"/>
                  <a:pt x="1704082" y="1692920"/>
                  <a:pt x="1704082" y="1692920"/>
                </a:cubicBezTo>
                <a:cubicBezTo>
                  <a:pt x="1699121" y="1692920"/>
                  <a:pt x="1696641" y="1695400"/>
                  <a:pt x="1696641" y="1700361"/>
                </a:cubicBezTo>
                <a:cubicBezTo>
                  <a:pt x="1701602" y="1700361"/>
                  <a:pt x="1704082" y="1700361"/>
                  <a:pt x="1704082" y="1700361"/>
                </a:cubicBezTo>
                <a:lnTo>
                  <a:pt x="1704082" y="1707802"/>
                </a:lnTo>
                <a:lnTo>
                  <a:pt x="1689200" y="1730127"/>
                </a:lnTo>
                <a:cubicBezTo>
                  <a:pt x="1694160" y="1730127"/>
                  <a:pt x="1691680" y="1732607"/>
                  <a:pt x="1681758" y="1737568"/>
                </a:cubicBezTo>
                <a:lnTo>
                  <a:pt x="1674316" y="1752451"/>
                </a:lnTo>
                <a:cubicBezTo>
                  <a:pt x="1669356" y="1757412"/>
                  <a:pt x="1666875" y="1762372"/>
                  <a:pt x="1666875" y="1767334"/>
                </a:cubicBezTo>
                <a:cubicBezTo>
                  <a:pt x="1656953" y="1772295"/>
                  <a:pt x="1650752" y="1778496"/>
                  <a:pt x="1648272" y="1785937"/>
                </a:cubicBezTo>
                <a:cubicBezTo>
                  <a:pt x="1645791" y="1793379"/>
                  <a:pt x="1642071" y="1797099"/>
                  <a:pt x="1637110" y="1797099"/>
                </a:cubicBezTo>
                <a:cubicBezTo>
                  <a:pt x="1632149" y="1797099"/>
                  <a:pt x="1629668" y="1799579"/>
                  <a:pt x="1629668" y="1804541"/>
                </a:cubicBezTo>
                <a:lnTo>
                  <a:pt x="1651992" y="1797099"/>
                </a:lnTo>
                <a:cubicBezTo>
                  <a:pt x="1666875" y="1787178"/>
                  <a:pt x="1674316" y="1782216"/>
                  <a:pt x="1674316" y="1782216"/>
                </a:cubicBezTo>
                <a:cubicBezTo>
                  <a:pt x="1679277" y="1782216"/>
                  <a:pt x="1681758" y="1782216"/>
                  <a:pt x="1681758" y="1782216"/>
                </a:cubicBezTo>
                <a:cubicBezTo>
                  <a:pt x="1686719" y="1777255"/>
                  <a:pt x="1690440" y="1774775"/>
                  <a:pt x="1692920" y="1774775"/>
                </a:cubicBezTo>
                <a:cubicBezTo>
                  <a:pt x="1695401" y="1774775"/>
                  <a:pt x="1696641" y="1772295"/>
                  <a:pt x="1696641" y="1767334"/>
                </a:cubicBezTo>
                <a:lnTo>
                  <a:pt x="1704082" y="1759892"/>
                </a:lnTo>
                <a:cubicBezTo>
                  <a:pt x="1709043" y="1759892"/>
                  <a:pt x="1712764" y="1758652"/>
                  <a:pt x="1715244" y="1756172"/>
                </a:cubicBezTo>
                <a:cubicBezTo>
                  <a:pt x="1717725" y="1753691"/>
                  <a:pt x="1718965" y="1752451"/>
                  <a:pt x="1718965" y="1752451"/>
                </a:cubicBezTo>
                <a:cubicBezTo>
                  <a:pt x="1718965" y="1747489"/>
                  <a:pt x="1720205" y="1745009"/>
                  <a:pt x="1722686" y="1745009"/>
                </a:cubicBezTo>
                <a:cubicBezTo>
                  <a:pt x="1725166" y="1745009"/>
                  <a:pt x="1727647" y="1743769"/>
                  <a:pt x="1730127" y="1741289"/>
                </a:cubicBezTo>
                <a:cubicBezTo>
                  <a:pt x="1732608" y="1738809"/>
                  <a:pt x="1733848" y="1735088"/>
                  <a:pt x="1733848" y="1730127"/>
                </a:cubicBezTo>
                <a:lnTo>
                  <a:pt x="1733848" y="1722685"/>
                </a:lnTo>
                <a:cubicBezTo>
                  <a:pt x="1733848" y="1727647"/>
                  <a:pt x="1736328" y="1730127"/>
                  <a:pt x="1741289" y="1730127"/>
                </a:cubicBezTo>
                <a:cubicBezTo>
                  <a:pt x="1741289" y="1730127"/>
                  <a:pt x="1742530" y="1730127"/>
                  <a:pt x="1745010" y="1730127"/>
                </a:cubicBezTo>
                <a:cubicBezTo>
                  <a:pt x="1747491" y="1730127"/>
                  <a:pt x="1751211" y="1730127"/>
                  <a:pt x="1756172" y="1730127"/>
                </a:cubicBezTo>
                <a:cubicBezTo>
                  <a:pt x="1761133" y="1725165"/>
                  <a:pt x="1761133" y="1715244"/>
                  <a:pt x="1756172" y="1700361"/>
                </a:cubicBezTo>
                <a:lnTo>
                  <a:pt x="1756172" y="1692920"/>
                </a:lnTo>
                <a:cubicBezTo>
                  <a:pt x="1756172" y="1692920"/>
                  <a:pt x="1758653" y="1691679"/>
                  <a:pt x="1763613" y="1689199"/>
                </a:cubicBezTo>
                <a:cubicBezTo>
                  <a:pt x="1768574" y="1686719"/>
                  <a:pt x="1771055" y="1684238"/>
                  <a:pt x="1771055" y="1681757"/>
                </a:cubicBezTo>
                <a:cubicBezTo>
                  <a:pt x="1771055" y="1679277"/>
                  <a:pt x="1768574" y="1678037"/>
                  <a:pt x="1763613" y="1678037"/>
                </a:cubicBezTo>
                <a:lnTo>
                  <a:pt x="1756172" y="1678037"/>
                </a:lnTo>
                <a:cubicBezTo>
                  <a:pt x="1756172" y="1678037"/>
                  <a:pt x="1757412" y="1676796"/>
                  <a:pt x="1759893" y="1674316"/>
                </a:cubicBezTo>
                <a:cubicBezTo>
                  <a:pt x="1762373" y="1671836"/>
                  <a:pt x="1764854" y="1670595"/>
                  <a:pt x="1767334" y="1670595"/>
                </a:cubicBezTo>
                <a:cubicBezTo>
                  <a:pt x="1769815" y="1670595"/>
                  <a:pt x="1773536" y="1669355"/>
                  <a:pt x="1778496" y="1666875"/>
                </a:cubicBezTo>
                <a:cubicBezTo>
                  <a:pt x="1783457" y="1664395"/>
                  <a:pt x="1788418" y="1660674"/>
                  <a:pt x="1793379" y="1655713"/>
                </a:cubicBezTo>
                <a:cubicBezTo>
                  <a:pt x="1803301" y="1640830"/>
                  <a:pt x="1808262" y="1633388"/>
                  <a:pt x="1808262" y="1633388"/>
                </a:cubicBezTo>
                <a:lnTo>
                  <a:pt x="1815703" y="1618506"/>
                </a:lnTo>
                <a:lnTo>
                  <a:pt x="1845469" y="1573857"/>
                </a:lnTo>
                <a:cubicBezTo>
                  <a:pt x="1850430" y="1573857"/>
                  <a:pt x="1852910" y="1572616"/>
                  <a:pt x="1852910" y="1570136"/>
                </a:cubicBezTo>
                <a:cubicBezTo>
                  <a:pt x="1852910" y="1567656"/>
                  <a:pt x="1852910" y="1566416"/>
                  <a:pt x="1852910" y="1566416"/>
                </a:cubicBezTo>
                <a:cubicBezTo>
                  <a:pt x="1857871" y="1571377"/>
                  <a:pt x="1862832" y="1572616"/>
                  <a:pt x="1867793" y="1570136"/>
                </a:cubicBezTo>
                <a:cubicBezTo>
                  <a:pt x="1872754" y="1567656"/>
                  <a:pt x="1872754" y="1563936"/>
                  <a:pt x="1867793" y="1558974"/>
                </a:cubicBezTo>
                <a:cubicBezTo>
                  <a:pt x="1867793" y="1558974"/>
                  <a:pt x="1870274" y="1556494"/>
                  <a:pt x="1875235" y="1551533"/>
                </a:cubicBezTo>
                <a:cubicBezTo>
                  <a:pt x="1880196" y="1551533"/>
                  <a:pt x="1883916" y="1550292"/>
                  <a:pt x="1886397" y="1547812"/>
                </a:cubicBezTo>
                <a:cubicBezTo>
                  <a:pt x="1888877" y="1545332"/>
                  <a:pt x="1890117" y="1542851"/>
                  <a:pt x="1890117" y="1540371"/>
                </a:cubicBezTo>
                <a:cubicBezTo>
                  <a:pt x="1890117" y="1537891"/>
                  <a:pt x="1892598" y="1532929"/>
                  <a:pt x="1897559" y="1525488"/>
                </a:cubicBezTo>
                <a:cubicBezTo>
                  <a:pt x="1902520" y="1518047"/>
                  <a:pt x="1908721" y="1510605"/>
                  <a:pt x="1916162" y="1503164"/>
                </a:cubicBezTo>
                <a:cubicBezTo>
                  <a:pt x="1923604" y="1495722"/>
                  <a:pt x="1929805" y="1492002"/>
                  <a:pt x="1934766" y="1492002"/>
                </a:cubicBezTo>
                <a:cubicBezTo>
                  <a:pt x="1934766" y="1496963"/>
                  <a:pt x="1933525" y="1503164"/>
                  <a:pt x="1931045" y="1510605"/>
                </a:cubicBezTo>
                <a:cubicBezTo>
                  <a:pt x="1928565" y="1518047"/>
                  <a:pt x="1924844" y="1523008"/>
                  <a:pt x="1919883" y="1525488"/>
                </a:cubicBezTo>
                <a:cubicBezTo>
                  <a:pt x="1914922" y="1527968"/>
                  <a:pt x="1912442" y="1530449"/>
                  <a:pt x="1912442" y="1532929"/>
                </a:cubicBezTo>
                <a:cubicBezTo>
                  <a:pt x="1912442" y="1535409"/>
                  <a:pt x="1912442" y="1539130"/>
                  <a:pt x="1912442" y="1544091"/>
                </a:cubicBezTo>
                <a:cubicBezTo>
                  <a:pt x="1912442" y="1544091"/>
                  <a:pt x="1909961" y="1544091"/>
                  <a:pt x="1905000" y="1544091"/>
                </a:cubicBezTo>
                <a:lnTo>
                  <a:pt x="1897559" y="1544091"/>
                </a:lnTo>
                <a:cubicBezTo>
                  <a:pt x="1887637" y="1554013"/>
                  <a:pt x="1882676" y="1558974"/>
                  <a:pt x="1882676" y="1558974"/>
                </a:cubicBezTo>
                <a:cubicBezTo>
                  <a:pt x="1882676" y="1558974"/>
                  <a:pt x="1880196" y="1562695"/>
                  <a:pt x="1875235" y="1570136"/>
                </a:cubicBezTo>
                <a:cubicBezTo>
                  <a:pt x="1870274" y="1577578"/>
                  <a:pt x="1862832" y="1588740"/>
                  <a:pt x="1852910" y="1603623"/>
                </a:cubicBezTo>
                <a:cubicBezTo>
                  <a:pt x="1838027" y="1623467"/>
                  <a:pt x="1833067" y="1633388"/>
                  <a:pt x="1838027" y="1633388"/>
                </a:cubicBezTo>
                <a:cubicBezTo>
                  <a:pt x="1842989" y="1633388"/>
                  <a:pt x="1846709" y="1629668"/>
                  <a:pt x="1849190" y="1622226"/>
                </a:cubicBezTo>
                <a:cubicBezTo>
                  <a:pt x="1851670" y="1614785"/>
                  <a:pt x="1852910" y="1611064"/>
                  <a:pt x="1852910" y="1611064"/>
                </a:cubicBezTo>
                <a:lnTo>
                  <a:pt x="1867793" y="1603623"/>
                </a:lnTo>
                <a:cubicBezTo>
                  <a:pt x="1867793" y="1598661"/>
                  <a:pt x="1869033" y="1594941"/>
                  <a:pt x="1871514" y="1592461"/>
                </a:cubicBezTo>
                <a:cubicBezTo>
                  <a:pt x="1873994" y="1589981"/>
                  <a:pt x="1875235" y="1588740"/>
                  <a:pt x="1875235" y="1588740"/>
                </a:cubicBezTo>
                <a:lnTo>
                  <a:pt x="1927325" y="1529209"/>
                </a:lnTo>
                <a:lnTo>
                  <a:pt x="1934766" y="1529209"/>
                </a:lnTo>
                <a:cubicBezTo>
                  <a:pt x="1939727" y="1529209"/>
                  <a:pt x="1944688" y="1525488"/>
                  <a:pt x="1949649" y="1518047"/>
                </a:cubicBezTo>
                <a:cubicBezTo>
                  <a:pt x="1954610" y="1510605"/>
                  <a:pt x="1957090" y="1506884"/>
                  <a:pt x="1957090" y="1506884"/>
                </a:cubicBezTo>
                <a:lnTo>
                  <a:pt x="1957090" y="1499443"/>
                </a:lnTo>
                <a:cubicBezTo>
                  <a:pt x="1957090" y="1504404"/>
                  <a:pt x="1958330" y="1505644"/>
                  <a:pt x="1960811" y="1503164"/>
                </a:cubicBezTo>
                <a:cubicBezTo>
                  <a:pt x="1963291" y="1500684"/>
                  <a:pt x="1967012" y="1499443"/>
                  <a:pt x="1971973" y="1499443"/>
                </a:cubicBezTo>
                <a:lnTo>
                  <a:pt x="1979414" y="1484560"/>
                </a:lnTo>
                <a:lnTo>
                  <a:pt x="1994297" y="1462236"/>
                </a:lnTo>
                <a:cubicBezTo>
                  <a:pt x="1994297" y="1462236"/>
                  <a:pt x="1991816" y="1462236"/>
                  <a:pt x="1986856" y="1462236"/>
                </a:cubicBezTo>
                <a:lnTo>
                  <a:pt x="2016621" y="1425029"/>
                </a:lnTo>
                <a:lnTo>
                  <a:pt x="2031504" y="1410146"/>
                </a:lnTo>
                <a:cubicBezTo>
                  <a:pt x="2046387" y="1400225"/>
                  <a:pt x="2056309" y="1392783"/>
                  <a:pt x="2061270" y="1387822"/>
                </a:cubicBezTo>
                <a:cubicBezTo>
                  <a:pt x="2071192" y="1372939"/>
                  <a:pt x="2076152" y="1370459"/>
                  <a:pt x="2076152" y="1380381"/>
                </a:cubicBezTo>
                <a:lnTo>
                  <a:pt x="2068711" y="1387822"/>
                </a:lnTo>
                <a:lnTo>
                  <a:pt x="2031504" y="1432470"/>
                </a:lnTo>
                <a:cubicBezTo>
                  <a:pt x="2026543" y="1432470"/>
                  <a:pt x="2024063" y="1432470"/>
                  <a:pt x="2024063" y="1432470"/>
                </a:cubicBezTo>
                <a:cubicBezTo>
                  <a:pt x="2024063" y="1432470"/>
                  <a:pt x="2021582" y="1434950"/>
                  <a:pt x="2016621" y="1439912"/>
                </a:cubicBezTo>
                <a:lnTo>
                  <a:pt x="2024063" y="1447353"/>
                </a:lnTo>
                <a:cubicBezTo>
                  <a:pt x="2029024" y="1447353"/>
                  <a:pt x="2031504" y="1447353"/>
                  <a:pt x="2031504" y="1447353"/>
                </a:cubicBezTo>
                <a:cubicBezTo>
                  <a:pt x="2036465" y="1447353"/>
                  <a:pt x="2040186" y="1446113"/>
                  <a:pt x="2042666" y="1443632"/>
                </a:cubicBezTo>
                <a:cubicBezTo>
                  <a:pt x="2045147" y="1441152"/>
                  <a:pt x="2046387" y="1439912"/>
                  <a:pt x="2046387" y="1439912"/>
                </a:cubicBezTo>
                <a:cubicBezTo>
                  <a:pt x="2046387" y="1434950"/>
                  <a:pt x="2048867" y="1432470"/>
                  <a:pt x="2053828" y="1432470"/>
                </a:cubicBezTo>
                <a:lnTo>
                  <a:pt x="2068711" y="1425029"/>
                </a:lnTo>
                <a:cubicBezTo>
                  <a:pt x="2068711" y="1420068"/>
                  <a:pt x="2068711" y="1415107"/>
                  <a:pt x="2068711" y="1410146"/>
                </a:cubicBezTo>
                <a:cubicBezTo>
                  <a:pt x="2073672" y="1405185"/>
                  <a:pt x="2076152" y="1401464"/>
                  <a:pt x="2076152" y="1398984"/>
                </a:cubicBezTo>
                <a:cubicBezTo>
                  <a:pt x="2076152" y="1396504"/>
                  <a:pt x="2076152" y="1392783"/>
                  <a:pt x="2076152" y="1387822"/>
                </a:cubicBezTo>
                <a:lnTo>
                  <a:pt x="2083594" y="1387822"/>
                </a:lnTo>
                <a:cubicBezTo>
                  <a:pt x="2083594" y="1387822"/>
                  <a:pt x="2084834" y="1390302"/>
                  <a:pt x="2087315" y="1395263"/>
                </a:cubicBezTo>
                <a:cubicBezTo>
                  <a:pt x="2089795" y="1400225"/>
                  <a:pt x="2093516" y="1400225"/>
                  <a:pt x="2098477" y="1395263"/>
                </a:cubicBezTo>
                <a:lnTo>
                  <a:pt x="2098477" y="1387822"/>
                </a:lnTo>
                <a:lnTo>
                  <a:pt x="2105918" y="1372939"/>
                </a:lnTo>
                <a:cubicBezTo>
                  <a:pt x="2115840" y="1367978"/>
                  <a:pt x="2123282" y="1365498"/>
                  <a:pt x="2128242" y="1365498"/>
                </a:cubicBezTo>
                <a:cubicBezTo>
                  <a:pt x="2133203" y="1370459"/>
                  <a:pt x="2136924" y="1374180"/>
                  <a:pt x="2139404" y="1376660"/>
                </a:cubicBezTo>
                <a:cubicBezTo>
                  <a:pt x="2141885" y="1379140"/>
                  <a:pt x="2143125" y="1382861"/>
                  <a:pt x="2143125" y="1387822"/>
                </a:cubicBezTo>
                <a:lnTo>
                  <a:pt x="2150567" y="1380381"/>
                </a:lnTo>
                <a:cubicBezTo>
                  <a:pt x="2155527" y="1375419"/>
                  <a:pt x="2158008" y="1372939"/>
                  <a:pt x="2158008" y="1372939"/>
                </a:cubicBezTo>
                <a:cubicBezTo>
                  <a:pt x="2162969" y="1372939"/>
                  <a:pt x="2165449" y="1372939"/>
                  <a:pt x="2165449" y="1372939"/>
                </a:cubicBezTo>
                <a:lnTo>
                  <a:pt x="2180333" y="1350615"/>
                </a:lnTo>
                <a:cubicBezTo>
                  <a:pt x="2190254" y="1335732"/>
                  <a:pt x="2195215" y="1327050"/>
                  <a:pt x="2195215" y="1324570"/>
                </a:cubicBezTo>
                <a:cubicBezTo>
                  <a:pt x="2195215" y="1322090"/>
                  <a:pt x="2197696" y="1318369"/>
                  <a:pt x="2202656" y="1313408"/>
                </a:cubicBezTo>
                <a:lnTo>
                  <a:pt x="2210098" y="1313408"/>
                </a:lnTo>
                <a:cubicBezTo>
                  <a:pt x="2210098" y="1313408"/>
                  <a:pt x="2210098" y="1315888"/>
                  <a:pt x="2210098" y="1320849"/>
                </a:cubicBezTo>
                <a:cubicBezTo>
                  <a:pt x="2205137" y="1325811"/>
                  <a:pt x="2202656" y="1330771"/>
                  <a:pt x="2202656" y="1335732"/>
                </a:cubicBezTo>
                <a:cubicBezTo>
                  <a:pt x="2202656" y="1335732"/>
                  <a:pt x="2201416" y="1336973"/>
                  <a:pt x="2198935" y="1339453"/>
                </a:cubicBezTo>
                <a:cubicBezTo>
                  <a:pt x="2196455" y="1341933"/>
                  <a:pt x="2195215" y="1345654"/>
                  <a:pt x="2195215" y="1350615"/>
                </a:cubicBezTo>
                <a:cubicBezTo>
                  <a:pt x="2190254" y="1355576"/>
                  <a:pt x="2185293" y="1360536"/>
                  <a:pt x="2180333" y="1365498"/>
                </a:cubicBezTo>
                <a:lnTo>
                  <a:pt x="2172891" y="1365498"/>
                </a:lnTo>
                <a:lnTo>
                  <a:pt x="2172891" y="1372939"/>
                </a:lnTo>
                <a:cubicBezTo>
                  <a:pt x="2172891" y="1372939"/>
                  <a:pt x="2175371" y="1370459"/>
                  <a:pt x="2180333" y="1365498"/>
                </a:cubicBezTo>
                <a:cubicBezTo>
                  <a:pt x="2180333" y="1370459"/>
                  <a:pt x="2180333" y="1374180"/>
                  <a:pt x="2180333" y="1376660"/>
                </a:cubicBezTo>
                <a:cubicBezTo>
                  <a:pt x="2180333" y="1379140"/>
                  <a:pt x="2177852" y="1380381"/>
                  <a:pt x="2172891" y="1380381"/>
                </a:cubicBezTo>
                <a:cubicBezTo>
                  <a:pt x="2172891" y="1380381"/>
                  <a:pt x="2169170" y="1382861"/>
                  <a:pt x="2161729" y="1387822"/>
                </a:cubicBezTo>
                <a:cubicBezTo>
                  <a:pt x="2154287" y="1392783"/>
                  <a:pt x="2150567" y="1397743"/>
                  <a:pt x="2150567" y="1402705"/>
                </a:cubicBezTo>
                <a:lnTo>
                  <a:pt x="2135684" y="1417588"/>
                </a:lnTo>
                <a:cubicBezTo>
                  <a:pt x="2095996" y="1447353"/>
                  <a:pt x="2076152" y="1467197"/>
                  <a:pt x="2076152" y="1477119"/>
                </a:cubicBezTo>
                <a:cubicBezTo>
                  <a:pt x="2076152" y="1477119"/>
                  <a:pt x="2076152" y="1478359"/>
                  <a:pt x="2076152" y="1480839"/>
                </a:cubicBezTo>
                <a:cubicBezTo>
                  <a:pt x="2076152" y="1483320"/>
                  <a:pt x="2074912" y="1484560"/>
                  <a:pt x="2072432" y="1484560"/>
                </a:cubicBezTo>
                <a:cubicBezTo>
                  <a:pt x="2069951" y="1484560"/>
                  <a:pt x="2067471" y="1485801"/>
                  <a:pt x="2064990" y="1488281"/>
                </a:cubicBezTo>
                <a:cubicBezTo>
                  <a:pt x="2062510" y="1490761"/>
                  <a:pt x="2061270" y="1494482"/>
                  <a:pt x="2061270" y="1499443"/>
                </a:cubicBezTo>
                <a:cubicBezTo>
                  <a:pt x="2056309" y="1509364"/>
                  <a:pt x="2053828" y="1515566"/>
                  <a:pt x="2053828" y="1518047"/>
                </a:cubicBezTo>
                <a:cubicBezTo>
                  <a:pt x="2053828" y="1520527"/>
                  <a:pt x="2051348" y="1519287"/>
                  <a:pt x="2046387" y="1514326"/>
                </a:cubicBezTo>
                <a:lnTo>
                  <a:pt x="2031504" y="1529209"/>
                </a:lnTo>
                <a:cubicBezTo>
                  <a:pt x="2036465" y="1529209"/>
                  <a:pt x="2038945" y="1531689"/>
                  <a:pt x="2038945" y="1536650"/>
                </a:cubicBezTo>
                <a:cubicBezTo>
                  <a:pt x="2038945" y="1541611"/>
                  <a:pt x="2036465" y="1544091"/>
                  <a:pt x="2031504" y="1544091"/>
                </a:cubicBezTo>
                <a:cubicBezTo>
                  <a:pt x="2021582" y="1549053"/>
                  <a:pt x="2019102" y="1554013"/>
                  <a:pt x="2024063" y="1558974"/>
                </a:cubicBezTo>
                <a:lnTo>
                  <a:pt x="2031504" y="1566416"/>
                </a:lnTo>
                <a:cubicBezTo>
                  <a:pt x="2031504" y="1566416"/>
                  <a:pt x="2031504" y="1563936"/>
                  <a:pt x="2031504" y="1558974"/>
                </a:cubicBezTo>
                <a:cubicBezTo>
                  <a:pt x="2026543" y="1554013"/>
                  <a:pt x="2026543" y="1551533"/>
                  <a:pt x="2031504" y="1551533"/>
                </a:cubicBezTo>
                <a:cubicBezTo>
                  <a:pt x="2036465" y="1546572"/>
                  <a:pt x="2038945" y="1544091"/>
                  <a:pt x="2038945" y="1544091"/>
                </a:cubicBezTo>
                <a:cubicBezTo>
                  <a:pt x="2038945" y="1544091"/>
                  <a:pt x="2038945" y="1541611"/>
                  <a:pt x="2038945" y="1536650"/>
                </a:cubicBezTo>
                <a:cubicBezTo>
                  <a:pt x="2038945" y="1536650"/>
                  <a:pt x="2042666" y="1532929"/>
                  <a:pt x="2050108" y="1525488"/>
                </a:cubicBezTo>
                <a:cubicBezTo>
                  <a:pt x="2057549" y="1518047"/>
                  <a:pt x="2064990" y="1515566"/>
                  <a:pt x="2072432" y="1518047"/>
                </a:cubicBezTo>
                <a:cubicBezTo>
                  <a:pt x="2079873" y="1520527"/>
                  <a:pt x="2081113" y="1524247"/>
                  <a:pt x="2076152" y="1529209"/>
                </a:cubicBezTo>
                <a:lnTo>
                  <a:pt x="2083594" y="1529209"/>
                </a:lnTo>
                <a:lnTo>
                  <a:pt x="2091035" y="1529209"/>
                </a:lnTo>
                <a:cubicBezTo>
                  <a:pt x="2086075" y="1534170"/>
                  <a:pt x="2081113" y="1536650"/>
                  <a:pt x="2076152" y="1536650"/>
                </a:cubicBezTo>
                <a:cubicBezTo>
                  <a:pt x="2071192" y="1536650"/>
                  <a:pt x="2068711" y="1536650"/>
                  <a:pt x="2068711" y="1536650"/>
                </a:cubicBezTo>
                <a:cubicBezTo>
                  <a:pt x="2068711" y="1536650"/>
                  <a:pt x="2066230" y="1539130"/>
                  <a:pt x="2061270" y="1544091"/>
                </a:cubicBezTo>
                <a:cubicBezTo>
                  <a:pt x="2061270" y="1549053"/>
                  <a:pt x="2058789" y="1554013"/>
                  <a:pt x="2053828" y="1558974"/>
                </a:cubicBezTo>
                <a:lnTo>
                  <a:pt x="2046387" y="1573857"/>
                </a:lnTo>
                <a:cubicBezTo>
                  <a:pt x="2051348" y="1568896"/>
                  <a:pt x="2053828" y="1566416"/>
                  <a:pt x="2053828" y="1566416"/>
                </a:cubicBezTo>
                <a:cubicBezTo>
                  <a:pt x="2053828" y="1566416"/>
                  <a:pt x="2055069" y="1568896"/>
                  <a:pt x="2057549" y="1573857"/>
                </a:cubicBezTo>
                <a:cubicBezTo>
                  <a:pt x="2060030" y="1578818"/>
                  <a:pt x="2062510" y="1581298"/>
                  <a:pt x="2064990" y="1581298"/>
                </a:cubicBezTo>
                <a:cubicBezTo>
                  <a:pt x="2067471" y="1581298"/>
                  <a:pt x="2071192" y="1578818"/>
                  <a:pt x="2076152" y="1573857"/>
                </a:cubicBezTo>
                <a:lnTo>
                  <a:pt x="2083594" y="1558974"/>
                </a:lnTo>
                <a:cubicBezTo>
                  <a:pt x="2083594" y="1558974"/>
                  <a:pt x="2086075" y="1558974"/>
                  <a:pt x="2091035" y="1558974"/>
                </a:cubicBezTo>
                <a:cubicBezTo>
                  <a:pt x="2095996" y="1558974"/>
                  <a:pt x="2098477" y="1557734"/>
                  <a:pt x="2098477" y="1555254"/>
                </a:cubicBezTo>
                <a:cubicBezTo>
                  <a:pt x="2098477" y="1552773"/>
                  <a:pt x="2100957" y="1550292"/>
                  <a:pt x="2105918" y="1547812"/>
                </a:cubicBezTo>
                <a:cubicBezTo>
                  <a:pt x="2110879" y="1545332"/>
                  <a:pt x="2113360" y="1541611"/>
                  <a:pt x="2113360" y="1536650"/>
                </a:cubicBezTo>
                <a:lnTo>
                  <a:pt x="2128242" y="1521767"/>
                </a:lnTo>
                <a:cubicBezTo>
                  <a:pt x="2133203" y="1511846"/>
                  <a:pt x="2135684" y="1506884"/>
                  <a:pt x="2135684" y="1506884"/>
                </a:cubicBezTo>
                <a:lnTo>
                  <a:pt x="2143125" y="1499443"/>
                </a:lnTo>
                <a:lnTo>
                  <a:pt x="2158008" y="1492002"/>
                </a:lnTo>
                <a:cubicBezTo>
                  <a:pt x="2172891" y="1487040"/>
                  <a:pt x="2182813" y="1482080"/>
                  <a:pt x="2187773" y="1477119"/>
                </a:cubicBezTo>
                <a:cubicBezTo>
                  <a:pt x="2187773" y="1477119"/>
                  <a:pt x="2189014" y="1477119"/>
                  <a:pt x="2191495" y="1477119"/>
                </a:cubicBezTo>
                <a:cubicBezTo>
                  <a:pt x="2193975" y="1477119"/>
                  <a:pt x="2197696" y="1474639"/>
                  <a:pt x="2202656" y="1469677"/>
                </a:cubicBezTo>
                <a:cubicBezTo>
                  <a:pt x="2212579" y="1464716"/>
                  <a:pt x="2220020" y="1462236"/>
                  <a:pt x="2224980" y="1462236"/>
                </a:cubicBezTo>
                <a:cubicBezTo>
                  <a:pt x="2229941" y="1462236"/>
                  <a:pt x="2229941" y="1459756"/>
                  <a:pt x="2224980" y="1454795"/>
                </a:cubicBezTo>
                <a:cubicBezTo>
                  <a:pt x="2229941" y="1454795"/>
                  <a:pt x="2232423" y="1454795"/>
                  <a:pt x="2232423" y="1454795"/>
                </a:cubicBezTo>
                <a:cubicBezTo>
                  <a:pt x="2232423" y="1454795"/>
                  <a:pt x="2234903" y="1452314"/>
                  <a:pt x="2239863" y="1447353"/>
                </a:cubicBezTo>
                <a:cubicBezTo>
                  <a:pt x="2244824" y="1442392"/>
                  <a:pt x="2247305" y="1439912"/>
                  <a:pt x="2247305" y="1439912"/>
                </a:cubicBezTo>
                <a:cubicBezTo>
                  <a:pt x="2254746" y="1439912"/>
                  <a:pt x="2261257" y="1438827"/>
                  <a:pt x="2266838" y="1436656"/>
                </a:cubicBezTo>
                <a:lnTo>
                  <a:pt x="2272819" y="1432470"/>
                </a:lnTo>
                <a:lnTo>
                  <a:pt x="2277070" y="1432470"/>
                </a:lnTo>
                <a:cubicBezTo>
                  <a:pt x="2282031" y="1427509"/>
                  <a:pt x="2283272" y="1427509"/>
                  <a:pt x="2280791" y="1432470"/>
                </a:cubicBezTo>
                <a:cubicBezTo>
                  <a:pt x="2278311" y="1437432"/>
                  <a:pt x="2274590" y="1439912"/>
                  <a:pt x="2269630" y="1439912"/>
                </a:cubicBezTo>
                <a:lnTo>
                  <a:pt x="2254746" y="1462236"/>
                </a:lnTo>
                <a:lnTo>
                  <a:pt x="2254746" y="1447353"/>
                </a:lnTo>
                <a:lnTo>
                  <a:pt x="2239863" y="1454795"/>
                </a:lnTo>
                <a:lnTo>
                  <a:pt x="2195215" y="1492002"/>
                </a:lnTo>
                <a:cubicBezTo>
                  <a:pt x="2190254" y="1496963"/>
                  <a:pt x="2187773" y="1501923"/>
                  <a:pt x="2187773" y="1506884"/>
                </a:cubicBezTo>
                <a:cubicBezTo>
                  <a:pt x="2187773" y="1506884"/>
                  <a:pt x="2186533" y="1509364"/>
                  <a:pt x="2184053" y="1514326"/>
                </a:cubicBezTo>
                <a:cubicBezTo>
                  <a:pt x="2181572" y="1519287"/>
                  <a:pt x="2180333" y="1521767"/>
                  <a:pt x="2180333" y="1521767"/>
                </a:cubicBezTo>
                <a:lnTo>
                  <a:pt x="2180333" y="1529209"/>
                </a:lnTo>
                <a:cubicBezTo>
                  <a:pt x="2185293" y="1524247"/>
                  <a:pt x="2187773" y="1521767"/>
                  <a:pt x="2187773" y="1521767"/>
                </a:cubicBezTo>
                <a:lnTo>
                  <a:pt x="2195215" y="1499443"/>
                </a:lnTo>
                <a:cubicBezTo>
                  <a:pt x="2195215" y="1499443"/>
                  <a:pt x="2197696" y="1496963"/>
                  <a:pt x="2202656" y="1492002"/>
                </a:cubicBezTo>
                <a:cubicBezTo>
                  <a:pt x="2202656" y="1492002"/>
                  <a:pt x="2202656" y="1493242"/>
                  <a:pt x="2202656" y="1495722"/>
                </a:cubicBezTo>
                <a:cubicBezTo>
                  <a:pt x="2202656" y="1498202"/>
                  <a:pt x="2202656" y="1499443"/>
                  <a:pt x="2202656" y="1499443"/>
                </a:cubicBezTo>
                <a:lnTo>
                  <a:pt x="2224980" y="1499443"/>
                </a:lnTo>
                <a:cubicBezTo>
                  <a:pt x="2224980" y="1499443"/>
                  <a:pt x="2227461" y="1496963"/>
                  <a:pt x="2232423" y="1492002"/>
                </a:cubicBezTo>
                <a:cubicBezTo>
                  <a:pt x="2237383" y="1492002"/>
                  <a:pt x="2234903" y="1499443"/>
                  <a:pt x="2224980" y="1514326"/>
                </a:cubicBezTo>
                <a:lnTo>
                  <a:pt x="2217540" y="1521767"/>
                </a:lnTo>
                <a:cubicBezTo>
                  <a:pt x="2222500" y="1521767"/>
                  <a:pt x="2234903" y="1514326"/>
                  <a:pt x="2254746" y="1499443"/>
                </a:cubicBezTo>
                <a:cubicBezTo>
                  <a:pt x="2274590" y="1484560"/>
                  <a:pt x="2284512" y="1474639"/>
                  <a:pt x="2284512" y="1469677"/>
                </a:cubicBezTo>
                <a:lnTo>
                  <a:pt x="2291953" y="1469677"/>
                </a:lnTo>
                <a:lnTo>
                  <a:pt x="2299394" y="1454795"/>
                </a:lnTo>
                <a:lnTo>
                  <a:pt x="2306837" y="1447353"/>
                </a:lnTo>
                <a:cubicBezTo>
                  <a:pt x="2311797" y="1447353"/>
                  <a:pt x="2316758" y="1444873"/>
                  <a:pt x="2321719" y="1439912"/>
                </a:cubicBezTo>
                <a:cubicBezTo>
                  <a:pt x="2331641" y="1434950"/>
                  <a:pt x="2336601" y="1432470"/>
                  <a:pt x="2336601" y="1432470"/>
                </a:cubicBezTo>
                <a:cubicBezTo>
                  <a:pt x="2336601" y="1432470"/>
                  <a:pt x="2339083" y="1427509"/>
                  <a:pt x="2344043" y="1417588"/>
                </a:cubicBezTo>
                <a:lnTo>
                  <a:pt x="2358926" y="1410146"/>
                </a:lnTo>
                <a:cubicBezTo>
                  <a:pt x="2363886" y="1405185"/>
                  <a:pt x="2366367" y="1402705"/>
                  <a:pt x="2366367" y="1402705"/>
                </a:cubicBezTo>
                <a:cubicBezTo>
                  <a:pt x="2371328" y="1402705"/>
                  <a:pt x="2376290" y="1400225"/>
                  <a:pt x="2381250" y="1395263"/>
                </a:cubicBezTo>
                <a:cubicBezTo>
                  <a:pt x="2386211" y="1390302"/>
                  <a:pt x="2388691" y="1387822"/>
                  <a:pt x="2388691" y="1387822"/>
                </a:cubicBezTo>
                <a:lnTo>
                  <a:pt x="2396133" y="1380381"/>
                </a:lnTo>
                <a:cubicBezTo>
                  <a:pt x="2396133" y="1375419"/>
                  <a:pt x="2396133" y="1372939"/>
                  <a:pt x="2396133" y="1372939"/>
                </a:cubicBezTo>
                <a:cubicBezTo>
                  <a:pt x="2396133" y="1372939"/>
                  <a:pt x="2398613" y="1370459"/>
                  <a:pt x="2403574" y="1365498"/>
                </a:cubicBezTo>
                <a:cubicBezTo>
                  <a:pt x="2408535" y="1360536"/>
                  <a:pt x="2411016" y="1355576"/>
                  <a:pt x="2411016" y="1350615"/>
                </a:cubicBezTo>
                <a:cubicBezTo>
                  <a:pt x="2425898" y="1330771"/>
                  <a:pt x="2433340" y="1325811"/>
                  <a:pt x="2433340" y="1335732"/>
                </a:cubicBezTo>
                <a:cubicBezTo>
                  <a:pt x="2433340" y="1335732"/>
                  <a:pt x="2433340" y="1338212"/>
                  <a:pt x="2433340" y="1343173"/>
                </a:cubicBezTo>
                <a:lnTo>
                  <a:pt x="2425898" y="1343173"/>
                </a:lnTo>
                <a:cubicBezTo>
                  <a:pt x="2425898" y="1343173"/>
                  <a:pt x="2425898" y="1344414"/>
                  <a:pt x="2425898" y="1346894"/>
                </a:cubicBezTo>
                <a:cubicBezTo>
                  <a:pt x="2425898" y="1349374"/>
                  <a:pt x="2423418" y="1353095"/>
                  <a:pt x="2418457" y="1358056"/>
                </a:cubicBezTo>
                <a:lnTo>
                  <a:pt x="2411016" y="1365498"/>
                </a:lnTo>
                <a:lnTo>
                  <a:pt x="2425898" y="1358056"/>
                </a:lnTo>
                <a:cubicBezTo>
                  <a:pt x="2435820" y="1353095"/>
                  <a:pt x="2440781" y="1355576"/>
                  <a:pt x="2440781" y="1365498"/>
                </a:cubicBezTo>
                <a:cubicBezTo>
                  <a:pt x="2440781" y="1365498"/>
                  <a:pt x="2437061" y="1369218"/>
                  <a:pt x="2429619" y="1376660"/>
                </a:cubicBezTo>
                <a:cubicBezTo>
                  <a:pt x="2422178" y="1384101"/>
                  <a:pt x="2419698" y="1389063"/>
                  <a:pt x="2422178" y="1391543"/>
                </a:cubicBezTo>
                <a:cubicBezTo>
                  <a:pt x="2424658" y="1394023"/>
                  <a:pt x="2425898" y="1392783"/>
                  <a:pt x="2425898" y="1387822"/>
                </a:cubicBezTo>
                <a:lnTo>
                  <a:pt x="2433340" y="1387822"/>
                </a:lnTo>
                <a:lnTo>
                  <a:pt x="2448223" y="1380381"/>
                </a:lnTo>
                <a:cubicBezTo>
                  <a:pt x="2448223" y="1375419"/>
                  <a:pt x="2448223" y="1372939"/>
                  <a:pt x="2448223" y="1372939"/>
                </a:cubicBezTo>
                <a:cubicBezTo>
                  <a:pt x="2453183" y="1372939"/>
                  <a:pt x="2455664" y="1371698"/>
                  <a:pt x="2455664" y="1369218"/>
                </a:cubicBezTo>
                <a:cubicBezTo>
                  <a:pt x="2455664" y="1366738"/>
                  <a:pt x="2455664" y="1365498"/>
                  <a:pt x="2455664" y="1365498"/>
                </a:cubicBezTo>
                <a:lnTo>
                  <a:pt x="2448223" y="1350615"/>
                </a:lnTo>
                <a:lnTo>
                  <a:pt x="2448223" y="1343173"/>
                </a:lnTo>
                <a:cubicBezTo>
                  <a:pt x="2448223" y="1333252"/>
                  <a:pt x="2446983" y="1327050"/>
                  <a:pt x="2444502" y="1324570"/>
                </a:cubicBezTo>
                <a:cubicBezTo>
                  <a:pt x="2442021" y="1322090"/>
                  <a:pt x="2443262" y="1320849"/>
                  <a:pt x="2448223" y="1320849"/>
                </a:cubicBezTo>
                <a:lnTo>
                  <a:pt x="2448223" y="1305966"/>
                </a:lnTo>
                <a:cubicBezTo>
                  <a:pt x="2443262" y="1301005"/>
                  <a:pt x="2440781" y="1298525"/>
                  <a:pt x="2440781" y="1298525"/>
                </a:cubicBezTo>
                <a:lnTo>
                  <a:pt x="2411016" y="1313408"/>
                </a:lnTo>
                <a:cubicBezTo>
                  <a:pt x="2401093" y="1323329"/>
                  <a:pt x="2394893" y="1327050"/>
                  <a:pt x="2392412" y="1324570"/>
                </a:cubicBezTo>
                <a:cubicBezTo>
                  <a:pt x="2389931" y="1322090"/>
                  <a:pt x="2391172" y="1320849"/>
                  <a:pt x="2396133" y="1320849"/>
                </a:cubicBezTo>
                <a:lnTo>
                  <a:pt x="2418457" y="1298525"/>
                </a:lnTo>
                <a:cubicBezTo>
                  <a:pt x="2418457" y="1298525"/>
                  <a:pt x="2413497" y="1301005"/>
                  <a:pt x="2403574" y="1305966"/>
                </a:cubicBezTo>
                <a:lnTo>
                  <a:pt x="2388691" y="1305966"/>
                </a:lnTo>
                <a:cubicBezTo>
                  <a:pt x="2393653" y="1301005"/>
                  <a:pt x="2398613" y="1298525"/>
                  <a:pt x="2403574" y="1298525"/>
                </a:cubicBezTo>
                <a:cubicBezTo>
                  <a:pt x="2408535" y="1298525"/>
                  <a:pt x="2411016" y="1298525"/>
                  <a:pt x="2411016" y="1298525"/>
                </a:cubicBezTo>
                <a:cubicBezTo>
                  <a:pt x="2411016" y="1293564"/>
                  <a:pt x="2415976" y="1288604"/>
                  <a:pt x="2425898" y="1283642"/>
                </a:cubicBezTo>
                <a:cubicBezTo>
                  <a:pt x="2435820" y="1278681"/>
                  <a:pt x="2440781" y="1276201"/>
                  <a:pt x="2440781" y="1276201"/>
                </a:cubicBezTo>
                <a:cubicBezTo>
                  <a:pt x="2440781" y="1276201"/>
                  <a:pt x="2442021" y="1274960"/>
                  <a:pt x="2444502" y="1272480"/>
                </a:cubicBezTo>
                <a:cubicBezTo>
                  <a:pt x="2446983" y="1270000"/>
                  <a:pt x="2448223" y="1266279"/>
                  <a:pt x="2448223" y="1261318"/>
                </a:cubicBezTo>
                <a:lnTo>
                  <a:pt x="2455664" y="1261318"/>
                </a:lnTo>
                <a:cubicBezTo>
                  <a:pt x="2455664" y="1266279"/>
                  <a:pt x="2455664" y="1268759"/>
                  <a:pt x="2455664" y="1268759"/>
                </a:cubicBezTo>
                <a:cubicBezTo>
                  <a:pt x="2455664" y="1268759"/>
                  <a:pt x="2458145" y="1271239"/>
                  <a:pt x="2463106" y="1276201"/>
                </a:cubicBezTo>
                <a:cubicBezTo>
                  <a:pt x="2473027" y="1281162"/>
                  <a:pt x="2473027" y="1288604"/>
                  <a:pt x="2463106" y="1298525"/>
                </a:cubicBezTo>
                <a:lnTo>
                  <a:pt x="2455664" y="1305966"/>
                </a:lnTo>
                <a:cubicBezTo>
                  <a:pt x="2460625" y="1305966"/>
                  <a:pt x="2463106" y="1308447"/>
                  <a:pt x="2463106" y="1313408"/>
                </a:cubicBezTo>
                <a:cubicBezTo>
                  <a:pt x="2463106" y="1318369"/>
                  <a:pt x="2465587" y="1318369"/>
                  <a:pt x="2470547" y="1313408"/>
                </a:cubicBezTo>
                <a:cubicBezTo>
                  <a:pt x="2475508" y="1308447"/>
                  <a:pt x="2477988" y="1303486"/>
                  <a:pt x="2477988" y="1298525"/>
                </a:cubicBezTo>
                <a:lnTo>
                  <a:pt x="2477988" y="1294804"/>
                </a:lnTo>
                <a:cubicBezTo>
                  <a:pt x="2477988" y="1297284"/>
                  <a:pt x="2480470" y="1298525"/>
                  <a:pt x="2485430" y="1298525"/>
                </a:cubicBezTo>
                <a:cubicBezTo>
                  <a:pt x="2489150" y="1298525"/>
                  <a:pt x="2492407" y="1298215"/>
                  <a:pt x="2495197" y="1297595"/>
                </a:cubicBezTo>
                <a:lnTo>
                  <a:pt x="2502172" y="1294804"/>
                </a:lnTo>
                <a:lnTo>
                  <a:pt x="2500778" y="1295735"/>
                </a:lnTo>
                <a:cubicBezTo>
                  <a:pt x="2500468" y="1296355"/>
                  <a:pt x="2500313" y="1297285"/>
                  <a:pt x="2500313" y="1298525"/>
                </a:cubicBezTo>
                <a:lnTo>
                  <a:pt x="2492871" y="1313408"/>
                </a:lnTo>
                <a:cubicBezTo>
                  <a:pt x="2492871" y="1313408"/>
                  <a:pt x="2492871" y="1315888"/>
                  <a:pt x="2492871" y="1320849"/>
                </a:cubicBezTo>
                <a:lnTo>
                  <a:pt x="2485430" y="1328291"/>
                </a:lnTo>
                <a:cubicBezTo>
                  <a:pt x="2485430" y="1328291"/>
                  <a:pt x="2482950" y="1328291"/>
                  <a:pt x="2477988" y="1328291"/>
                </a:cubicBezTo>
                <a:cubicBezTo>
                  <a:pt x="2477988" y="1328291"/>
                  <a:pt x="2475508" y="1328291"/>
                  <a:pt x="2470547" y="1328291"/>
                </a:cubicBezTo>
                <a:lnTo>
                  <a:pt x="2463106" y="1328291"/>
                </a:lnTo>
                <a:cubicBezTo>
                  <a:pt x="2463106" y="1333252"/>
                  <a:pt x="2463106" y="1336973"/>
                  <a:pt x="2463106" y="1339453"/>
                </a:cubicBezTo>
                <a:cubicBezTo>
                  <a:pt x="2463106" y="1341933"/>
                  <a:pt x="2465587" y="1341933"/>
                  <a:pt x="2470547" y="1339453"/>
                </a:cubicBezTo>
                <a:cubicBezTo>
                  <a:pt x="2475508" y="1336973"/>
                  <a:pt x="2480470" y="1335732"/>
                  <a:pt x="2485430" y="1335732"/>
                </a:cubicBezTo>
                <a:cubicBezTo>
                  <a:pt x="2490390" y="1330771"/>
                  <a:pt x="2492871" y="1325811"/>
                  <a:pt x="2492871" y="1320849"/>
                </a:cubicBezTo>
                <a:lnTo>
                  <a:pt x="2500313" y="1320849"/>
                </a:lnTo>
                <a:cubicBezTo>
                  <a:pt x="2505273" y="1320849"/>
                  <a:pt x="2507754" y="1318369"/>
                  <a:pt x="2507754" y="1313408"/>
                </a:cubicBezTo>
                <a:cubicBezTo>
                  <a:pt x="2507754" y="1313408"/>
                  <a:pt x="2511475" y="1312167"/>
                  <a:pt x="2518916" y="1309687"/>
                </a:cubicBezTo>
                <a:cubicBezTo>
                  <a:pt x="2526358" y="1307207"/>
                  <a:pt x="2531318" y="1302246"/>
                  <a:pt x="2533799" y="1294804"/>
                </a:cubicBezTo>
                <a:cubicBezTo>
                  <a:pt x="2536279" y="1287363"/>
                  <a:pt x="2540000" y="1283642"/>
                  <a:pt x="2544961" y="1283642"/>
                </a:cubicBezTo>
                <a:lnTo>
                  <a:pt x="2552403" y="1276201"/>
                </a:lnTo>
                <a:cubicBezTo>
                  <a:pt x="2557363" y="1271239"/>
                  <a:pt x="2559844" y="1268759"/>
                  <a:pt x="2559844" y="1268759"/>
                </a:cubicBezTo>
                <a:cubicBezTo>
                  <a:pt x="2564804" y="1268759"/>
                  <a:pt x="2567285" y="1271239"/>
                  <a:pt x="2567285" y="1276201"/>
                </a:cubicBezTo>
                <a:cubicBezTo>
                  <a:pt x="2567285" y="1281162"/>
                  <a:pt x="2564804" y="1286122"/>
                  <a:pt x="2559844" y="1291084"/>
                </a:cubicBezTo>
                <a:cubicBezTo>
                  <a:pt x="2554884" y="1301005"/>
                  <a:pt x="2557363" y="1305966"/>
                  <a:pt x="2567285" y="1305966"/>
                </a:cubicBezTo>
                <a:cubicBezTo>
                  <a:pt x="2567285" y="1305966"/>
                  <a:pt x="2567285" y="1303486"/>
                  <a:pt x="2567285" y="1298525"/>
                </a:cubicBezTo>
                <a:lnTo>
                  <a:pt x="2574726" y="1291084"/>
                </a:lnTo>
                <a:cubicBezTo>
                  <a:pt x="2579687" y="1291084"/>
                  <a:pt x="2584649" y="1288604"/>
                  <a:pt x="2589610" y="1283642"/>
                </a:cubicBezTo>
                <a:lnTo>
                  <a:pt x="2604492" y="1276201"/>
                </a:lnTo>
                <a:cubicBezTo>
                  <a:pt x="2604492" y="1276201"/>
                  <a:pt x="2611933" y="1270000"/>
                  <a:pt x="2626817" y="1257597"/>
                </a:cubicBezTo>
                <a:cubicBezTo>
                  <a:pt x="2641700" y="1245195"/>
                  <a:pt x="2649141" y="1238994"/>
                  <a:pt x="2649141" y="1238994"/>
                </a:cubicBezTo>
                <a:cubicBezTo>
                  <a:pt x="2649141" y="1224111"/>
                  <a:pt x="2659063" y="1216670"/>
                  <a:pt x="2678907" y="1216670"/>
                </a:cubicBezTo>
                <a:cubicBezTo>
                  <a:pt x="2678907" y="1216670"/>
                  <a:pt x="2681387" y="1214189"/>
                  <a:pt x="2686348" y="1209228"/>
                </a:cubicBezTo>
                <a:lnTo>
                  <a:pt x="2701230" y="1201787"/>
                </a:lnTo>
                <a:lnTo>
                  <a:pt x="2708672" y="1201787"/>
                </a:lnTo>
                <a:cubicBezTo>
                  <a:pt x="2713633" y="1196825"/>
                  <a:pt x="2716113" y="1191865"/>
                  <a:pt x="2716113" y="1186904"/>
                </a:cubicBezTo>
                <a:cubicBezTo>
                  <a:pt x="2716113" y="1181943"/>
                  <a:pt x="2713633" y="1178222"/>
                  <a:pt x="2708672" y="1175742"/>
                </a:cubicBezTo>
                <a:cubicBezTo>
                  <a:pt x="2703711" y="1173262"/>
                  <a:pt x="2703711" y="1169541"/>
                  <a:pt x="2708672" y="1164580"/>
                </a:cubicBezTo>
                <a:lnTo>
                  <a:pt x="2708672" y="1149697"/>
                </a:lnTo>
                <a:cubicBezTo>
                  <a:pt x="2708672" y="1149697"/>
                  <a:pt x="2711152" y="1147217"/>
                  <a:pt x="2716113" y="1142256"/>
                </a:cubicBezTo>
                <a:cubicBezTo>
                  <a:pt x="2721074" y="1137294"/>
                  <a:pt x="2723555" y="1137294"/>
                  <a:pt x="2723555" y="1142256"/>
                </a:cubicBezTo>
                <a:lnTo>
                  <a:pt x="2723555" y="1149697"/>
                </a:lnTo>
                <a:cubicBezTo>
                  <a:pt x="2728515" y="1144736"/>
                  <a:pt x="2730997" y="1139775"/>
                  <a:pt x="2730997" y="1134814"/>
                </a:cubicBezTo>
                <a:cubicBezTo>
                  <a:pt x="2730997" y="1129853"/>
                  <a:pt x="2733477" y="1124893"/>
                  <a:pt x="2738437" y="1119931"/>
                </a:cubicBezTo>
                <a:lnTo>
                  <a:pt x="2753320" y="1119931"/>
                </a:lnTo>
                <a:cubicBezTo>
                  <a:pt x="2748360" y="1124893"/>
                  <a:pt x="2748360" y="1127373"/>
                  <a:pt x="2753320" y="1127373"/>
                </a:cubicBezTo>
                <a:cubicBezTo>
                  <a:pt x="2758281" y="1122411"/>
                  <a:pt x="2765723" y="1117451"/>
                  <a:pt x="2775644" y="1112490"/>
                </a:cubicBezTo>
                <a:cubicBezTo>
                  <a:pt x="2790527" y="1102568"/>
                  <a:pt x="2800450" y="1095127"/>
                  <a:pt x="2805410" y="1090166"/>
                </a:cubicBezTo>
                <a:cubicBezTo>
                  <a:pt x="2810371" y="1085204"/>
                  <a:pt x="2812852" y="1080244"/>
                  <a:pt x="2812852" y="1075283"/>
                </a:cubicBezTo>
                <a:lnTo>
                  <a:pt x="2820294" y="1060400"/>
                </a:lnTo>
                <a:cubicBezTo>
                  <a:pt x="2820294" y="1060400"/>
                  <a:pt x="2822774" y="1057920"/>
                  <a:pt x="2827734" y="1052959"/>
                </a:cubicBezTo>
                <a:cubicBezTo>
                  <a:pt x="2832695" y="1047997"/>
                  <a:pt x="2832695" y="1043037"/>
                  <a:pt x="2827734" y="1038076"/>
                </a:cubicBezTo>
                <a:cubicBezTo>
                  <a:pt x="2822774" y="1038076"/>
                  <a:pt x="2820294" y="1040556"/>
                  <a:pt x="2820294" y="1045517"/>
                </a:cubicBezTo>
                <a:cubicBezTo>
                  <a:pt x="2815332" y="1045517"/>
                  <a:pt x="2810371" y="1045517"/>
                  <a:pt x="2805410" y="1045517"/>
                </a:cubicBezTo>
                <a:cubicBezTo>
                  <a:pt x="2800450" y="1045517"/>
                  <a:pt x="2800450" y="1043037"/>
                  <a:pt x="2805410" y="1038076"/>
                </a:cubicBezTo>
                <a:lnTo>
                  <a:pt x="2790527" y="1038076"/>
                </a:lnTo>
                <a:lnTo>
                  <a:pt x="2768204" y="1052959"/>
                </a:lnTo>
                <a:cubicBezTo>
                  <a:pt x="2758281" y="1057920"/>
                  <a:pt x="2753320" y="1062880"/>
                  <a:pt x="2753320" y="1067841"/>
                </a:cubicBezTo>
                <a:lnTo>
                  <a:pt x="2768204" y="1067841"/>
                </a:lnTo>
                <a:cubicBezTo>
                  <a:pt x="2773164" y="1062880"/>
                  <a:pt x="2776885" y="1060400"/>
                  <a:pt x="2779365" y="1060400"/>
                </a:cubicBezTo>
                <a:cubicBezTo>
                  <a:pt x="2781846" y="1060400"/>
                  <a:pt x="2785567" y="1057920"/>
                  <a:pt x="2790527" y="1052959"/>
                </a:cubicBezTo>
                <a:cubicBezTo>
                  <a:pt x="2795488" y="1052959"/>
                  <a:pt x="2796729" y="1055439"/>
                  <a:pt x="2794249" y="1060400"/>
                </a:cubicBezTo>
                <a:cubicBezTo>
                  <a:pt x="2791768" y="1065361"/>
                  <a:pt x="2785567" y="1070322"/>
                  <a:pt x="2775644" y="1075283"/>
                </a:cubicBezTo>
                <a:lnTo>
                  <a:pt x="2760762" y="1082724"/>
                </a:lnTo>
                <a:cubicBezTo>
                  <a:pt x="2755801" y="1082724"/>
                  <a:pt x="2752080" y="1082724"/>
                  <a:pt x="2749600" y="1082724"/>
                </a:cubicBezTo>
                <a:cubicBezTo>
                  <a:pt x="2747119" y="1082724"/>
                  <a:pt x="2745879" y="1082724"/>
                  <a:pt x="2745879" y="1082724"/>
                </a:cubicBezTo>
                <a:lnTo>
                  <a:pt x="2730997" y="1075283"/>
                </a:lnTo>
                <a:cubicBezTo>
                  <a:pt x="2726035" y="1075283"/>
                  <a:pt x="2721074" y="1076523"/>
                  <a:pt x="2716113" y="1079004"/>
                </a:cubicBezTo>
                <a:cubicBezTo>
                  <a:pt x="2711152" y="1081484"/>
                  <a:pt x="2711152" y="1085204"/>
                  <a:pt x="2716113" y="1090166"/>
                </a:cubicBezTo>
                <a:cubicBezTo>
                  <a:pt x="2716113" y="1090166"/>
                  <a:pt x="2714873" y="1091406"/>
                  <a:pt x="2712392" y="1093886"/>
                </a:cubicBezTo>
                <a:cubicBezTo>
                  <a:pt x="2709912" y="1096366"/>
                  <a:pt x="2708672" y="1097607"/>
                  <a:pt x="2708672" y="1097607"/>
                </a:cubicBezTo>
                <a:cubicBezTo>
                  <a:pt x="2703711" y="1102568"/>
                  <a:pt x="2701230" y="1102568"/>
                  <a:pt x="2701230" y="1097607"/>
                </a:cubicBezTo>
                <a:cubicBezTo>
                  <a:pt x="2701230" y="1092646"/>
                  <a:pt x="2698750" y="1090166"/>
                  <a:pt x="2693790" y="1090166"/>
                </a:cubicBezTo>
                <a:cubicBezTo>
                  <a:pt x="2698750" y="1085204"/>
                  <a:pt x="2702470" y="1082724"/>
                  <a:pt x="2704952" y="1082724"/>
                </a:cubicBezTo>
                <a:cubicBezTo>
                  <a:pt x="2707432" y="1082724"/>
                  <a:pt x="2713633" y="1079004"/>
                  <a:pt x="2723555" y="1071562"/>
                </a:cubicBezTo>
                <a:cubicBezTo>
                  <a:pt x="2733477" y="1064121"/>
                  <a:pt x="2740918" y="1060400"/>
                  <a:pt x="2745879" y="1060400"/>
                </a:cubicBezTo>
                <a:cubicBezTo>
                  <a:pt x="2745879" y="1055439"/>
                  <a:pt x="2745879" y="1052959"/>
                  <a:pt x="2745879" y="1052959"/>
                </a:cubicBezTo>
                <a:cubicBezTo>
                  <a:pt x="2745879" y="1052959"/>
                  <a:pt x="2745879" y="1050479"/>
                  <a:pt x="2745879" y="1045517"/>
                </a:cubicBezTo>
                <a:lnTo>
                  <a:pt x="2753320" y="1045517"/>
                </a:lnTo>
                <a:lnTo>
                  <a:pt x="2783087" y="1023193"/>
                </a:lnTo>
                <a:cubicBezTo>
                  <a:pt x="2793008" y="1018232"/>
                  <a:pt x="2795488" y="1014511"/>
                  <a:pt x="2790527" y="1012031"/>
                </a:cubicBezTo>
                <a:cubicBezTo>
                  <a:pt x="2785567" y="1009551"/>
                  <a:pt x="2790527" y="1002109"/>
                  <a:pt x="2805410" y="989707"/>
                </a:cubicBezTo>
                <a:cubicBezTo>
                  <a:pt x="2820294" y="977304"/>
                  <a:pt x="2831455" y="971103"/>
                  <a:pt x="2838896" y="971103"/>
                </a:cubicBezTo>
                <a:cubicBezTo>
                  <a:pt x="2846339" y="971103"/>
                  <a:pt x="2850058" y="969863"/>
                  <a:pt x="2850058" y="967382"/>
                </a:cubicBezTo>
                <a:cubicBezTo>
                  <a:pt x="2850058" y="964902"/>
                  <a:pt x="2857501" y="958700"/>
                  <a:pt x="2872383" y="948779"/>
                </a:cubicBezTo>
                <a:lnTo>
                  <a:pt x="2909590" y="926455"/>
                </a:lnTo>
                <a:cubicBezTo>
                  <a:pt x="2914550" y="921493"/>
                  <a:pt x="2920752" y="917773"/>
                  <a:pt x="2928193" y="915293"/>
                </a:cubicBezTo>
                <a:cubicBezTo>
                  <a:pt x="2935635" y="912813"/>
                  <a:pt x="2941836" y="911572"/>
                  <a:pt x="2946797" y="911572"/>
                </a:cubicBezTo>
                <a:lnTo>
                  <a:pt x="2961680" y="904131"/>
                </a:lnTo>
                <a:cubicBezTo>
                  <a:pt x="2961680" y="899169"/>
                  <a:pt x="2961680" y="896689"/>
                  <a:pt x="2961680" y="896689"/>
                </a:cubicBezTo>
                <a:cubicBezTo>
                  <a:pt x="2966640" y="896689"/>
                  <a:pt x="2969121" y="895448"/>
                  <a:pt x="2969121" y="892968"/>
                </a:cubicBezTo>
                <a:cubicBezTo>
                  <a:pt x="2969121" y="890488"/>
                  <a:pt x="2971602" y="889248"/>
                  <a:pt x="2976562" y="889248"/>
                </a:cubicBezTo>
                <a:lnTo>
                  <a:pt x="2976827" y="885546"/>
                </a:lnTo>
                <a:lnTo>
                  <a:pt x="2979819" y="885760"/>
                </a:lnTo>
                <a:cubicBezTo>
                  <a:pt x="2986330" y="884364"/>
                  <a:pt x="3002608" y="878086"/>
                  <a:pt x="3028652" y="866923"/>
                </a:cubicBezTo>
                <a:lnTo>
                  <a:pt x="3095625" y="822275"/>
                </a:lnTo>
                <a:cubicBezTo>
                  <a:pt x="3090664" y="817314"/>
                  <a:pt x="3083223" y="819795"/>
                  <a:pt x="3073301" y="829716"/>
                </a:cubicBezTo>
                <a:cubicBezTo>
                  <a:pt x="3043535" y="844599"/>
                  <a:pt x="3026172" y="849561"/>
                  <a:pt x="3021211" y="844599"/>
                </a:cubicBezTo>
                <a:lnTo>
                  <a:pt x="3043535" y="829716"/>
                </a:lnTo>
                <a:cubicBezTo>
                  <a:pt x="3058418" y="829716"/>
                  <a:pt x="3065859" y="824755"/>
                  <a:pt x="3065859" y="814834"/>
                </a:cubicBezTo>
                <a:cubicBezTo>
                  <a:pt x="3065859" y="814834"/>
                  <a:pt x="3068341" y="814834"/>
                  <a:pt x="3073301" y="814834"/>
                </a:cubicBezTo>
                <a:cubicBezTo>
                  <a:pt x="3078261" y="814834"/>
                  <a:pt x="3083223" y="813593"/>
                  <a:pt x="3088184" y="811113"/>
                </a:cubicBezTo>
                <a:cubicBezTo>
                  <a:pt x="3093144" y="808633"/>
                  <a:pt x="3103067" y="803672"/>
                  <a:pt x="3117949" y="796230"/>
                </a:cubicBezTo>
                <a:cubicBezTo>
                  <a:pt x="3132832" y="788789"/>
                  <a:pt x="3142754" y="785068"/>
                  <a:pt x="3147715" y="785068"/>
                </a:cubicBezTo>
                <a:lnTo>
                  <a:pt x="3132832" y="770185"/>
                </a:lnTo>
                <a:lnTo>
                  <a:pt x="3132832" y="762744"/>
                </a:lnTo>
                <a:cubicBezTo>
                  <a:pt x="3137793" y="757782"/>
                  <a:pt x="3140274" y="754062"/>
                  <a:pt x="3140274" y="751582"/>
                </a:cubicBezTo>
                <a:cubicBezTo>
                  <a:pt x="3140274" y="749102"/>
                  <a:pt x="3145234" y="744140"/>
                  <a:pt x="3155156" y="736699"/>
                </a:cubicBezTo>
                <a:cubicBezTo>
                  <a:pt x="3165078" y="729257"/>
                  <a:pt x="3173760" y="724296"/>
                  <a:pt x="3181201" y="721816"/>
                </a:cubicBezTo>
                <a:cubicBezTo>
                  <a:pt x="3188642" y="719336"/>
                  <a:pt x="3187402" y="710654"/>
                  <a:pt x="3177481" y="695771"/>
                </a:cubicBezTo>
                <a:cubicBezTo>
                  <a:pt x="3177481" y="690810"/>
                  <a:pt x="3178720" y="688330"/>
                  <a:pt x="3181201" y="688330"/>
                </a:cubicBezTo>
                <a:cubicBezTo>
                  <a:pt x="3183682" y="688330"/>
                  <a:pt x="3186163" y="692050"/>
                  <a:pt x="3188642" y="699492"/>
                </a:cubicBezTo>
                <a:cubicBezTo>
                  <a:pt x="3191123" y="706933"/>
                  <a:pt x="3196084" y="709413"/>
                  <a:pt x="3203526" y="706933"/>
                </a:cubicBezTo>
                <a:cubicBezTo>
                  <a:pt x="3210967" y="704453"/>
                  <a:pt x="3218409" y="700732"/>
                  <a:pt x="3225850" y="695771"/>
                </a:cubicBezTo>
                <a:cubicBezTo>
                  <a:pt x="3233291" y="690810"/>
                  <a:pt x="3239492" y="690810"/>
                  <a:pt x="3244454" y="695771"/>
                </a:cubicBezTo>
                <a:lnTo>
                  <a:pt x="3244454" y="688330"/>
                </a:lnTo>
                <a:cubicBezTo>
                  <a:pt x="3249414" y="683368"/>
                  <a:pt x="3251895" y="683368"/>
                  <a:pt x="3251895" y="688330"/>
                </a:cubicBezTo>
                <a:lnTo>
                  <a:pt x="3266777" y="680888"/>
                </a:lnTo>
                <a:lnTo>
                  <a:pt x="3289101" y="688330"/>
                </a:lnTo>
                <a:cubicBezTo>
                  <a:pt x="3303984" y="693291"/>
                  <a:pt x="3313906" y="693291"/>
                  <a:pt x="3318868" y="688330"/>
                </a:cubicBezTo>
                <a:lnTo>
                  <a:pt x="3311426" y="695771"/>
                </a:lnTo>
                <a:cubicBezTo>
                  <a:pt x="3306465" y="700732"/>
                  <a:pt x="3303984" y="703213"/>
                  <a:pt x="3303984" y="703213"/>
                </a:cubicBezTo>
                <a:cubicBezTo>
                  <a:pt x="3299024" y="708174"/>
                  <a:pt x="3299024" y="710654"/>
                  <a:pt x="3303984" y="710654"/>
                </a:cubicBezTo>
                <a:lnTo>
                  <a:pt x="3296543" y="725537"/>
                </a:lnTo>
                <a:cubicBezTo>
                  <a:pt x="3291582" y="725537"/>
                  <a:pt x="3286621" y="730498"/>
                  <a:pt x="3281661" y="740420"/>
                </a:cubicBezTo>
                <a:lnTo>
                  <a:pt x="3281661" y="725537"/>
                </a:lnTo>
                <a:cubicBezTo>
                  <a:pt x="3281661" y="715615"/>
                  <a:pt x="3282900" y="708174"/>
                  <a:pt x="3285381" y="703213"/>
                </a:cubicBezTo>
                <a:cubicBezTo>
                  <a:pt x="3287861" y="698251"/>
                  <a:pt x="3286621" y="695771"/>
                  <a:pt x="3281661" y="695771"/>
                </a:cubicBezTo>
                <a:cubicBezTo>
                  <a:pt x="3276699" y="695771"/>
                  <a:pt x="3271738" y="698251"/>
                  <a:pt x="3266777" y="703213"/>
                </a:cubicBezTo>
                <a:lnTo>
                  <a:pt x="3251895" y="718095"/>
                </a:lnTo>
                <a:lnTo>
                  <a:pt x="3244454" y="725537"/>
                </a:lnTo>
                <a:cubicBezTo>
                  <a:pt x="3244454" y="725537"/>
                  <a:pt x="3241972" y="725537"/>
                  <a:pt x="3237012" y="725537"/>
                </a:cubicBezTo>
                <a:lnTo>
                  <a:pt x="3229571" y="725537"/>
                </a:lnTo>
                <a:cubicBezTo>
                  <a:pt x="3229571" y="730498"/>
                  <a:pt x="3229571" y="732978"/>
                  <a:pt x="3229571" y="732978"/>
                </a:cubicBezTo>
                <a:cubicBezTo>
                  <a:pt x="3229571" y="737939"/>
                  <a:pt x="3234531" y="740420"/>
                  <a:pt x="3244454" y="740420"/>
                </a:cubicBezTo>
                <a:cubicBezTo>
                  <a:pt x="3249414" y="740420"/>
                  <a:pt x="3251895" y="740420"/>
                  <a:pt x="3251895" y="740420"/>
                </a:cubicBezTo>
                <a:lnTo>
                  <a:pt x="3244454" y="747861"/>
                </a:lnTo>
                <a:cubicBezTo>
                  <a:pt x="3239492" y="747861"/>
                  <a:pt x="3234531" y="750341"/>
                  <a:pt x="3229571" y="755302"/>
                </a:cubicBezTo>
                <a:cubicBezTo>
                  <a:pt x="3224609" y="760264"/>
                  <a:pt x="3222129" y="762744"/>
                  <a:pt x="3222129" y="762744"/>
                </a:cubicBezTo>
                <a:cubicBezTo>
                  <a:pt x="3222129" y="762744"/>
                  <a:pt x="3219648" y="762744"/>
                  <a:pt x="3214687" y="762744"/>
                </a:cubicBezTo>
                <a:cubicBezTo>
                  <a:pt x="3209727" y="767705"/>
                  <a:pt x="3207246" y="770185"/>
                  <a:pt x="3207246" y="770185"/>
                </a:cubicBezTo>
                <a:cubicBezTo>
                  <a:pt x="3202285" y="775147"/>
                  <a:pt x="3198565" y="777627"/>
                  <a:pt x="3196084" y="777627"/>
                </a:cubicBezTo>
                <a:cubicBezTo>
                  <a:pt x="3193603" y="777627"/>
                  <a:pt x="3188642" y="778867"/>
                  <a:pt x="3181201" y="781347"/>
                </a:cubicBezTo>
                <a:cubicBezTo>
                  <a:pt x="3173760" y="783827"/>
                  <a:pt x="3170039" y="787548"/>
                  <a:pt x="3170039" y="792509"/>
                </a:cubicBezTo>
                <a:cubicBezTo>
                  <a:pt x="3170039" y="792509"/>
                  <a:pt x="3172520" y="792509"/>
                  <a:pt x="3177481" y="792509"/>
                </a:cubicBezTo>
                <a:cubicBezTo>
                  <a:pt x="3182441" y="792509"/>
                  <a:pt x="3184922" y="792509"/>
                  <a:pt x="3184922" y="792509"/>
                </a:cubicBezTo>
                <a:cubicBezTo>
                  <a:pt x="3199805" y="792509"/>
                  <a:pt x="3207246" y="792509"/>
                  <a:pt x="3207246" y="792509"/>
                </a:cubicBezTo>
                <a:lnTo>
                  <a:pt x="3214687" y="785068"/>
                </a:lnTo>
                <a:cubicBezTo>
                  <a:pt x="3219648" y="780107"/>
                  <a:pt x="3222129" y="778867"/>
                  <a:pt x="3222129" y="781347"/>
                </a:cubicBezTo>
                <a:cubicBezTo>
                  <a:pt x="3222129" y="783827"/>
                  <a:pt x="3222129" y="787548"/>
                  <a:pt x="3222129" y="792509"/>
                </a:cubicBezTo>
                <a:lnTo>
                  <a:pt x="3237012" y="785068"/>
                </a:lnTo>
                <a:cubicBezTo>
                  <a:pt x="3232051" y="785068"/>
                  <a:pt x="3229571" y="782588"/>
                  <a:pt x="3229571" y="777627"/>
                </a:cubicBezTo>
                <a:cubicBezTo>
                  <a:pt x="3229571" y="777627"/>
                  <a:pt x="3230810" y="777627"/>
                  <a:pt x="3233291" y="777627"/>
                </a:cubicBezTo>
                <a:cubicBezTo>
                  <a:pt x="3235772" y="777627"/>
                  <a:pt x="3239492" y="775147"/>
                  <a:pt x="3244454" y="770185"/>
                </a:cubicBezTo>
                <a:lnTo>
                  <a:pt x="3251895" y="770185"/>
                </a:lnTo>
                <a:lnTo>
                  <a:pt x="3259336" y="762744"/>
                </a:lnTo>
                <a:cubicBezTo>
                  <a:pt x="3264297" y="757782"/>
                  <a:pt x="3270498" y="755302"/>
                  <a:pt x="3277939" y="755302"/>
                </a:cubicBezTo>
                <a:cubicBezTo>
                  <a:pt x="3285381" y="755302"/>
                  <a:pt x="3290342" y="754062"/>
                  <a:pt x="3292823" y="751582"/>
                </a:cubicBezTo>
                <a:cubicBezTo>
                  <a:pt x="3295303" y="749102"/>
                  <a:pt x="3299024" y="747861"/>
                  <a:pt x="3303984" y="747861"/>
                </a:cubicBezTo>
                <a:cubicBezTo>
                  <a:pt x="3308945" y="747861"/>
                  <a:pt x="3311426" y="745381"/>
                  <a:pt x="3311426" y="740420"/>
                </a:cubicBezTo>
                <a:cubicBezTo>
                  <a:pt x="3316387" y="740420"/>
                  <a:pt x="3321348" y="737939"/>
                  <a:pt x="3326308" y="732978"/>
                </a:cubicBezTo>
                <a:cubicBezTo>
                  <a:pt x="3336231" y="723057"/>
                  <a:pt x="3356074" y="713134"/>
                  <a:pt x="3385840" y="703213"/>
                </a:cubicBezTo>
                <a:cubicBezTo>
                  <a:pt x="3425528" y="688330"/>
                  <a:pt x="3447851" y="680888"/>
                  <a:pt x="3452812" y="680888"/>
                </a:cubicBezTo>
                <a:cubicBezTo>
                  <a:pt x="3457774" y="680888"/>
                  <a:pt x="3462734" y="680888"/>
                  <a:pt x="3467695" y="680888"/>
                </a:cubicBezTo>
                <a:cubicBezTo>
                  <a:pt x="3487539" y="666006"/>
                  <a:pt x="3509863" y="656084"/>
                  <a:pt x="3534668" y="651123"/>
                </a:cubicBezTo>
                <a:cubicBezTo>
                  <a:pt x="3539629" y="651123"/>
                  <a:pt x="3542109" y="651123"/>
                  <a:pt x="3542109" y="651123"/>
                </a:cubicBezTo>
                <a:lnTo>
                  <a:pt x="3549551" y="643681"/>
                </a:lnTo>
                <a:cubicBezTo>
                  <a:pt x="3549551" y="643681"/>
                  <a:pt x="3552031" y="643681"/>
                  <a:pt x="3556992" y="643681"/>
                </a:cubicBezTo>
                <a:cubicBezTo>
                  <a:pt x="3556992" y="643681"/>
                  <a:pt x="3558233" y="643681"/>
                  <a:pt x="3560713" y="643681"/>
                </a:cubicBezTo>
                <a:cubicBezTo>
                  <a:pt x="3563193" y="643681"/>
                  <a:pt x="3564434" y="643681"/>
                  <a:pt x="3564434" y="643681"/>
                </a:cubicBezTo>
                <a:lnTo>
                  <a:pt x="3579316" y="643681"/>
                </a:lnTo>
                <a:cubicBezTo>
                  <a:pt x="3579316" y="643681"/>
                  <a:pt x="3581797" y="641201"/>
                  <a:pt x="3586758" y="636240"/>
                </a:cubicBezTo>
                <a:cubicBezTo>
                  <a:pt x="3591719" y="631279"/>
                  <a:pt x="3596679" y="626318"/>
                  <a:pt x="3601641" y="621357"/>
                </a:cubicBezTo>
                <a:lnTo>
                  <a:pt x="3609082" y="613916"/>
                </a:lnTo>
                <a:cubicBezTo>
                  <a:pt x="3609082" y="618877"/>
                  <a:pt x="3609082" y="621357"/>
                  <a:pt x="3609082" y="621357"/>
                </a:cubicBezTo>
                <a:cubicBezTo>
                  <a:pt x="3614043" y="621357"/>
                  <a:pt x="3616523" y="620116"/>
                  <a:pt x="3616523" y="617636"/>
                </a:cubicBezTo>
                <a:cubicBezTo>
                  <a:pt x="3616523" y="615156"/>
                  <a:pt x="3619004" y="613916"/>
                  <a:pt x="3623965" y="613916"/>
                </a:cubicBezTo>
                <a:lnTo>
                  <a:pt x="3623965" y="606474"/>
                </a:lnTo>
                <a:lnTo>
                  <a:pt x="3631406" y="613916"/>
                </a:lnTo>
                <a:lnTo>
                  <a:pt x="3646289" y="606474"/>
                </a:lnTo>
                <a:cubicBezTo>
                  <a:pt x="3661172" y="606474"/>
                  <a:pt x="3663652" y="601513"/>
                  <a:pt x="3653731" y="591591"/>
                </a:cubicBezTo>
                <a:cubicBezTo>
                  <a:pt x="3653731" y="591591"/>
                  <a:pt x="3647530" y="592832"/>
                  <a:pt x="3635127" y="595312"/>
                </a:cubicBezTo>
                <a:cubicBezTo>
                  <a:pt x="3622724" y="597792"/>
                  <a:pt x="3614043" y="600273"/>
                  <a:pt x="3609082" y="602754"/>
                </a:cubicBezTo>
                <a:cubicBezTo>
                  <a:pt x="3604121" y="605234"/>
                  <a:pt x="3600400" y="606474"/>
                  <a:pt x="3597920" y="606474"/>
                </a:cubicBezTo>
                <a:cubicBezTo>
                  <a:pt x="3595439" y="606474"/>
                  <a:pt x="3594199" y="608954"/>
                  <a:pt x="3594199" y="613916"/>
                </a:cubicBezTo>
                <a:cubicBezTo>
                  <a:pt x="3594199" y="618877"/>
                  <a:pt x="3592960" y="622598"/>
                  <a:pt x="3590478" y="625078"/>
                </a:cubicBezTo>
                <a:cubicBezTo>
                  <a:pt x="3587998" y="627558"/>
                  <a:pt x="3586758" y="628798"/>
                  <a:pt x="3586758" y="628798"/>
                </a:cubicBezTo>
                <a:cubicBezTo>
                  <a:pt x="3581797" y="628798"/>
                  <a:pt x="3578076" y="628798"/>
                  <a:pt x="3575596" y="628798"/>
                </a:cubicBezTo>
                <a:cubicBezTo>
                  <a:pt x="3573116" y="628798"/>
                  <a:pt x="3573116" y="626318"/>
                  <a:pt x="3575596" y="621357"/>
                </a:cubicBezTo>
                <a:cubicBezTo>
                  <a:pt x="3578076" y="616396"/>
                  <a:pt x="3574355" y="613916"/>
                  <a:pt x="3564434" y="613916"/>
                </a:cubicBezTo>
                <a:lnTo>
                  <a:pt x="3556992" y="613916"/>
                </a:lnTo>
                <a:cubicBezTo>
                  <a:pt x="3561953" y="608954"/>
                  <a:pt x="3563193" y="605234"/>
                  <a:pt x="3560713" y="602754"/>
                </a:cubicBezTo>
                <a:cubicBezTo>
                  <a:pt x="3558233" y="600273"/>
                  <a:pt x="3549551" y="603994"/>
                  <a:pt x="3534668" y="613916"/>
                </a:cubicBezTo>
                <a:lnTo>
                  <a:pt x="3504902" y="621357"/>
                </a:lnTo>
                <a:cubicBezTo>
                  <a:pt x="3499941" y="621357"/>
                  <a:pt x="3497461" y="623837"/>
                  <a:pt x="3497461" y="628798"/>
                </a:cubicBezTo>
                <a:lnTo>
                  <a:pt x="3490019" y="613916"/>
                </a:lnTo>
                <a:cubicBezTo>
                  <a:pt x="3494981" y="613916"/>
                  <a:pt x="3497461" y="613916"/>
                  <a:pt x="3497461" y="613916"/>
                </a:cubicBezTo>
                <a:cubicBezTo>
                  <a:pt x="3497461" y="613916"/>
                  <a:pt x="3497461" y="611436"/>
                  <a:pt x="3497461" y="606474"/>
                </a:cubicBezTo>
                <a:lnTo>
                  <a:pt x="3490019" y="606474"/>
                </a:lnTo>
                <a:lnTo>
                  <a:pt x="3482578" y="606474"/>
                </a:lnTo>
                <a:cubicBezTo>
                  <a:pt x="3477618" y="601513"/>
                  <a:pt x="3480098" y="597792"/>
                  <a:pt x="3490019" y="595312"/>
                </a:cubicBezTo>
                <a:cubicBezTo>
                  <a:pt x="3499941" y="592832"/>
                  <a:pt x="3507383" y="591591"/>
                  <a:pt x="3512344" y="591591"/>
                </a:cubicBezTo>
                <a:lnTo>
                  <a:pt x="3519785" y="591591"/>
                </a:lnTo>
                <a:lnTo>
                  <a:pt x="3571875" y="569267"/>
                </a:lnTo>
                <a:cubicBezTo>
                  <a:pt x="3571875" y="564306"/>
                  <a:pt x="3579316" y="559346"/>
                  <a:pt x="3594199" y="554384"/>
                </a:cubicBezTo>
                <a:cubicBezTo>
                  <a:pt x="3609082" y="549423"/>
                  <a:pt x="3619004" y="546943"/>
                  <a:pt x="3623965" y="546943"/>
                </a:cubicBezTo>
                <a:cubicBezTo>
                  <a:pt x="3628926" y="546943"/>
                  <a:pt x="3631406" y="548184"/>
                  <a:pt x="3631406" y="550664"/>
                </a:cubicBezTo>
                <a:cubicBezTo>
                  <a:pt x="3631406" y="553144"/>
                  <a:pt x="3628926" y="554384"/>
                  <a:pt x="3623965" y="554384"/>
                </a:cubicBezTo>
                <a:cubicBezTo>
                  <a:pt x="3619004" y="559346"/>
                  <a:pt x="3611562" y="561826"/>
                  <a:pt x="3601641" y="561826"/>
                </a:cubicBezTo>
                <a:lnTo>
                  <a:pt x="3601641" y="569267"/>
                </a:lnTo>
                <a:cubicBezTo>
                  <a:pt x="3621485" y="574229"/>
                  <a:pt x="3633887" y="569267"/>
                  <a:pt x="3638848" y="554384"/>
                </a:cubicBezTo>
                <a:lnTo>
                  <a:pt x="3653731" y="546943"/>
                </a:lnTo>
                <a:cubicBezTo>
                  <a:pt x="3658691" y="546943"/>
                  <a:pt x="3663652" y="544463"/>
                  <a:pt x="3668613" y="539502"/>
                </a:cubicBezTo>
                <a:cubicBezTo>
                  <a:pt x="3668613" y="534540"/>
                  <a:pt x="3669854" y="532060"/>
                  <a:pt x="3672334" y="532060"/>
                </a:cubicBezTo>
                <a:cubicBezTo>
                  <a:pt x="3674814" y="532060"/>
                  <a:pt x="3681016" y="529580"/>
                  <a:pt x="3690938" y="524619"/>
                </a:cubicBezTo>
                <a:cubicBezTo>
                  <a:pt x="3700859" y="524619"/>
                  <a:pt x="3708301" y="524619"/>
                  <a:pt x="3713262" y="524619"/>
                </a:cubicBezTo>
                <a:lnTo>
                  <a:pt x="3720703" y="524619"/>
                </a:lnTo>
                <a:cubicBezTo>
                  <a:pt x="3725665" y="519657"/>
                  <a:pt x="3730625" y="514697"/>
                  <a:pt x="3735586" y="509736"/>
                </a:cubicBezTo>
                <a:cubicBezTo>
                  <a:pt x="3740547" y="509736"/>
                  <a:pt x="3744268" y="508495"/>
                  <a:pt x="3746748" y="506015"/>
                </a:cubicBezTo>
                <a:cubicBezTo>
                  <a:pt x="3749228" y="503535"/>
                  <a:pt x="3750469" y="501054"/>
                  <a:pt x="3750469" y="498574"/>
                </a:cubicBezTo>
                <a:cubicBezTo>
                  <a:pt x="3750469" y="496094"/>
                  <a:pt x="3749228" y="494853"/>
                  <a:pt x="3746748" y="494853"/>
                </a:cubicBezTo>
                <a:cubicBezTo>
                  <a:pt x="3744268" y="494853"/>
                  <a:pt x="3740547" y="494853"/>
                  <a:pt x="3735586" y="494853"/>
                </a:cubicBezTo>
                <a:cubicBezTo>
                  <a:pt x="3730625" y="494853"/>
                  <a:pt x="3726904" y="492373"/>
                  <a:pt x="3724424" y="487412"/>
                </a:cubicBezTo>
                <a:cubicBezTo>
                  <a:pt x="3721943" y="482450"/>
                  <a:pt x="3718223" y="479970"/>
                  <a:pt x="3713262" y="479970"/>
                </a:cubicBezTo>
                <a:cubicBezTo>
                  <a:pt x="3708301" y="479970"/>
                  <a:pt x="3705820" y="478730"/>
                  <a:pt x="3705820" y="476250"/>
                </a:cubicBezTo>
                <a:cubicBezTo>
                  <a:pt x="3705820" y="473770"/>
                  <a:pt x="3703340" y="472529"/>
                  <a:pt x="3698379" y="472529"/>
                </a:cubicBezTo>
                <a:cubicBezTo>
                  <a:pt x="3693418" y="472529"/>
                  <a:pt x="3688458" y="475009"/>
                  <a:pt x="3683496" y="479970"/>
                </a:cubicBezTo>
                <a:lnTo>
                  <a:pt x="3683496" y="472529"/>
                </a:lnTo>
                <a:cubicBezTo>
                  <a:pt x="3698379" y="467568"/>
                  <a:pt x="3705820" y="463847"/>
                  <a:pt x="3705820" y="461367"/>
                </a:cubicBezTo>
                <a:cubicBezTo>
                  <a:pt x="3705820" y="458887"/>
                  <a:pt x="3708301" y="457646"/>
                  <a:pt x="3713262" y="457646"/>
                </a:cubicBezTo>
                <a:lnTo>
                  <a:pt x="3713262" y="465088"/>
                </a:lnTo>
                <a:cubicBezTo>
                  <a:pt x="3718223" y="465088"/>
                  <a:pt x="3720703" y="462607"/>
                  <a:pt x="3720703" y="457646"/>
                </a:cubicBezTo>
                <a:cubicBezTo>
                  <a:pt x="3720703" y="452685"/>
                  <a:pt x="3721943" y="450205"/>
                  <a:pt x="3724424" y="450205"/>
                </a:cubicBezTo>
                <a:cubicBezTo>
                  <a:pt x="3726904" y="450205"/>
                  <a:pt x="3728145" y="445243"/>
                  <a:pt x="3728145" y="435322"/>
                </a:cubicBezTo>
                <a:cubicBezTo>
                  <a:pt x="3728145" y="430361"/>
                  <a:pt x="3728145" y="426640"/>
                  <a:pt x="3728145" y="424160"/>
                </a:cubicBezTo>
                <a:cubicBezTo>
                  <a:pt x="3728145" y="421680"/>
                  <a:pt x="3729385" y="420439"/>
                  <a:pt x="3731865" y="420439"/>
                </a:cubicBezTo>
                <a:cubicBezTo>
                  <a:pt x="3734346" y="420439"/>
                  <a:pt x="3738066" y="420439"/>
                  <a:pt x="3743028" y="420439"/>
                </a:cubicBezTo>
                <a:cubicBezTo>
                  <a:pt x="3747988" y="420439"/>
                  <a:pt x="3752949" y="417959"/>
                  <a:pt x="3757910" y="412998"/>
                </a:cubicBezTo>
                <a:cubicBezTo>
                  <a:pt x="3777755" y="403076"/>
                  <a:pt x="3787676" y="403076"/>
                  <a:pt x="3787676" y="412998"/>
                </a:cubicBezTo>
                <a:cubicBezTo>
                  <a:pt x="3787676" y="412998"/>
                  <a:pt x="3786436" y="415478"/>
                  <a:pt x="3783955" y="420439"/>
                </a:cubicBezTo>
                <a:cubicBezTo>
                  <a:pt x="3781475" y="425400"/>
                  <a:pt x="3782715" y="427881"/>
                  <a:pt x="3787676" y="427881"/>
                </a:cubicBezTo>
                <a:lnTo>
                  <a:pt x="3810000" y="427881"/>
                </a:lnTo>
                <a:cubicBezTo>
                  <a:pt x="3810000" y="422919"/>
                  <a:pt x="3810000" y="420439"/>
                  <a:pt x="3810000" y="420439"/>
                </a:cubicBezTo>
                <a:cubicBezTo>
                  <a:pt x="3814962" y="420439"/>
                  <a:pt x="3817441" y="420439"/>
                  <a:pt x="3817441" y="420439"/>
                </a:cubicBezTo>
                <a:cubicBezTo>
                  <a:pt x="3817441" y="415478"/>
                  <a:pt x="3819922" y="414238"/>
                  <a:pt x="3824883" y="416718"/>
                </a:cubicBezTo>
                <a:cubicBezTo>
                  <a:pt x="3829844" y="419198"/>
                  <a:pt x="3838525" y="417959"/>
                  <a:pt x="3850928" y="412998"/>
                </a:cubicBezTo>
                <a:cubicBezTo>
                  <a:pt x="3863330" y="408036"/>
                  <a:pt x="3870772" y="406797"/>
                  <a:pt x="3873252" y="409277"/>
                </a:cubicBezTo>
                <a:cubicBezTo>
                  <a:pt x="3875733" y="411757"/>
                  <a:pt x="3876973" y="411757"/>
                  <a:pt x="3876973" y="409277"/>
                </a:cubicBezTo>
                <a:cubicBezTo>
                  <a:pt x="3876973" y="406797"/>
                  <a:pt x="3880693" y="404316"/>
                  <a:pt x="3888135" y="401836"/>
                </a:cubicBezTo>
                <a:cubicBezTo>
                  <a:pt x="3895577" y="399356"/>
                  <a:pt x="3899297" y="395635"/>
                  <a:pt x="3899297" y="390673"/>
                </a:cubicBezTo>
                <a:cubicBezTo>
                  <a:pt x="3899297" y="385712"/>
                  <a:pt x="3900537" y="381991"/>
                  <a:pt x="3903018" y="379511"/>
                </a:cubicBezTo>
                <a:cubicBezTo>
                  <a:pt x="3905498" y="377031"/>
                  <a:pt x="3909219" y="378271"/>
                  <a:pt x="3914180" y="383232"/>
                </a:cubicBezTo>
                <a:lnTo>
                  <a:pt x="3929063" y="383232"/>
                </a:lnTo>
                <a:lnTo>
                  <a:pt x="3943945" y="383232"/>
                </a:lnTo>
                <a:cubicBezTo>
                  <a:pt x="3953867" y="383232"/>
                  <a:pt x="3958829" y="380752"/>
                  <a:pt x="3958829" y="375791"/>
                </a:cubicBezTo>
                <a:lnTo>
                  <a:pt x="4003477" y="368349"/>
                </a:lnTo>
                <a:cubicBezTo>
                  <a:pt x="4008438" y="368349"/>
                  <a:pt x="4017120" y="367109"/>
                  <a:pt x="4029522" y="364629"/>
                </a:cubicBezTo>
                <a:cubicBezTo>
                  <a:pt x="4041924" y="362148"/>
                  <a:pt x="4050605" y="363388"/>
                  <a:pt x="4055566" y="368349"/>
                </a:cubicBezTo>
                <a:lnTo>
                  <a:pt x="4055566" y="360908"/>
                </a:lnTo>
                <a:cubicBezTo>
                  <a:pt x="4055566" y="355947"/>
                  <a:pt x="4058047" y="353466"/>
                  <a:pt x="4063008" y="353466"/>
                </a:cubicBezTo>
                <a:lnTo>
                  <a:pt x="4085332" y="360908"/>
                </a:lnTo>
                <a:cubicBezTo>
                  <a:pt x="4085332" y="360908"/>
                  <a:pt x="4082852" y="363388"/>
                  <a:pt x="4077891" y="368349"/>
                </a:cubicBezTo>
                <a:cubicBezTo>
                  <a:pt x="4072930" y="373311"/>
                  <a:pt x="4067969" y="375791"/>
                  <a:pt x="4063008" y="375791"/>
                </a:cubicBezTo>
                <a:cubicBezTo>
                  <a:pt x="4058047" y="375791"/>
                  <a:pt x="4055566" y="378271"/>
                  <a:pt x="4055566" y="383232"/>
                </a:cubicBezTo>
                <a:lnTo>
                  <a:pt x="4100215" y="383232"/>
                </a:lnTo>
                <a:cubicBezTo>
                  <a:pt x="4115098" y="383232"/>
                  <a:pt x="4127500" y="383232"/>
                  <a:pt x="4137422" y="383232"/>
                </a:cubicBezTo>
                <a:cubicBezTo>
                  <a:pt x="4142383" y="383232"/>
                  <a:pt x="4147344" y="383232"/>
                  <a:pt x="4152305" y="383232"/>
                </a:cubicBezTo>
                <a:lnTo>
                  <a:pt x="4159746" y="375791"/>
                </a:lnTo>
                <a:lnTo>
                  <a:pt x="4163805" y="375114"/>
                </a:lnTo>
                <a:lnTo>
                  <a:pt x="4161141" y="377186"/>
                </a:lnTo>
                <a:cubicBezTo>
                  <a:pt x="4160211" y="378736"/>
                  <a:pt x="4159746" y="380752"/>
                  <a:pt x="4159746" y="383232"/>
                </a:cubicBezTo>
                <a:cubicBezTo>
                  <a:pt x="4159746" y="388193"/>
                  <a:pt x="4160987" y="390673"/>
                  <a:pt x="4163467" y="390673"/>
                </a:cubicBezTo>
                <a:cubicBezTo>
                  <a:pt x="4165947" y="390673"/>
                  <a:pt x="4167188" y="390673"/>
                  <a:pt x="4167188" y="390673"/>
                </a:cubicBezTo>
                <a:cubicBezTo>
                  <a:pt x="4172149" y="385712"/>
                  <a:pt x="4177109" y="383232"/>
                  <a:pt x="4182070" y="383232"/>
                </a:cubicBezTo>
                <a:cubicBezTo>
                  <a:pt x="4187032" y="383232"/>
                  <a:pt x="4189512" y="383232"/>
                  <a:pt x="4189512" y="383232"/>
                </a:cubicBezTo>
                <a:cubicBezTo>
                  <a:pt x="4189512" y="383232"/>
                  <a:pt x="4188271" y="381991"/>
                  <a:pt x="4185791" y="379511"/>
                </a:cubicBezTo>
                <a:cubicBezTo>
                  <a:pt x="4183311" y="377031"/>
                  <a:pt x="4182070" y="375791"/>
                  <a:pt x="4182070" y="375791"/>
                </a:cubicBezTo>
                <a:cubicBezTo>
                  <a:pt x="4178350" y="374551"/>
                  <a:pt x="4175094" y="373775"/>
                  <a:pt x="4172304" y="373465"/>
                </a:cubicBezTo>
                <a:lnTo>
                  <a:pt x="4165976" y="373887"/>
                </a:lnTo>
                <a:lnTo>
                  <a:pt x="4167188" y="372070"/>
                </a:lnTo>
                <a:cubicBezTo>
                  <a:pt x="4167188" y="369590"/>
                  <a:pt x="4164707" y="368349"/>
                  <a:pt x="4159746" y="368349"/>
                </a:cubicBezTo>
                <a:lnTo>
                  <a:pt x="4167188" y="353466"/>
                </a:lnTo>
                <a:lnTo>
                  <a:pt x="4167188" y="346025"/>
                </a:lnTo>
                <a:lnTo>
                  <a:pt x="4137422" y="346025"/>
                </a:lnTo>
                <a:cubicBezTo>
                  <a:pt x="4137422" y="346025"/>
                  <a:pt x="4136182" y="344784"/>
                  <a:pt x="4133701" y="342304"/>
                </a:cubicBezTo>
                <a:cubicBezTo>
                  <a:pt x="4131221" y="339824"/>
                  <a:pt x="4129980" y="338584"/>
                  <a:pt x="4129980" y="338584"/>
                </a:cubicBezTo>
                <a:lnTo>
                  <a:pt x="4137422" y="331142"/>
                </a:lnTo>
                <a:lnTo>
                  <a:pt x="4137422" y="323701"/>
                </a:lnTo>
                <a:cubicBezTo>
                  <a:pt x="4152305" y="313779"/>
                  <a:pt x="4162226" y="308818"/>
                  <a:pt x="4167188" y="308818"/>
                </a:cubicBezTo>
                <a:cubicBezTo>
                  <a:pt x="4172149" y="308818"/>
                  <a:pt x="4175869" y="308818"/>
                  <a:pt x="4178350" y="308818"/>
                </a:cubicBezTo>
                <a:cubicBezTo>
                  <a:pt x="4180831" y="308818"/>
                  <a:pt x="4182070" y="306338"/>
                  <a:pt x="4182070" y="301377"/>
                </a:cubicBezTo>
                <a:cubicBezTo>
                  <a:pt x="4177109" y="296415"/>
                  <a:pt x="4173389" y="295176"/>
                  <a:pt x="4170908" y="297656"/>
                </a:cubicBezTo>
                <a:cubicBezTo>
                  <a:pt x="4168428" y="300136"/>
                  <a:pt x="4164707" y="298897"/>
                  <a:pt x="4159746" y="293935"/>
                </a:cubicBezTo>
                <a:lnTo>
                  <a:pt x="4167188" y="286494"/>
                </a:lnTo>
                <a:lnTo>
                  <a:pt x="4167188" y="279052"/>
                </a:lnTo>
                <a:lnTo>
                  <a:pt x="4137422" y="264170"/>
                </a:lnTo>
                <a:cubicBezTo>
                  <a:pt x="4142383" y="259208"/>
                  <a:pt x="4149824" y="256728"/>
                  <a:pt x="4159746" y="256728"/>
                </a:cubicBezTo>
                <a:cubicBezTo>
                  <a:pt x="4159746" y="256728"/>
                  <a:pt x="4160987" y="256728"/>
                  <a:pt x="4163467" y="256728"/>
                </a:cubicBezTo>
                <a:cubicBezTo>
                  <a:pt x="4165947" y="256728"/>
                  <a:pt x="4169668" y="256728"/>
                  <a:pt x="4174629" y="256728"/>
                </a:cubicBezTo>
                <a:lnTo>
                  <a:pt x="4182070" y="249287"/>
                </a:lnTo>
                <a:lnTo>
                  <a:pt x="4211836" y="241845"/>
                </a:lnTo>
                <a:cubicBezTo>
                  <a:pt x="4206875" y="236884"/>
                  <a:pt x="4211836" y="231924"/>
                  <a:pt x="4226719" y="226963"/>
                </a:cubicBezTo>
                <a:cubicBezTo>
                  <a:pt x="4231680" y="226963"/>
                  <a:pt x="4239122" y="226963"/>
                  <a:pt x="4249043" y="226963"/>
                </a:cubicBezTo>
                <a:cubicBezTo>
                  <a:pt x="4273848" y="231924"/>
                  <a:pt x="4286250" y="234404"/>
                  <a:pt x="4286250" y="234404"/>
                </a:cubicBezTo>
                <a:cubicBezTo>
                  <a:pt x="4286250" y="234404"/>
                  <a:pt x="4286250" y="235645"/>
                  <a:pt x="4286250" y="238125"/>
                </a:cubicBezTo>
                <a:cubicBezTo>
                  <a:pt x="4286250" y="240605"/>
                  <a:pt x="4288730" y="241845"/>
                  <a:pt x="4293691" y="241845"/>
                </a:cubicBezTo>
                <a:lnTo>
                  <a:pt x="4278809" y="256728"/>
                </a:lnTo>
                <a:cubicBezTo>
                  <a:pt x="4268887" y="261689"/>
                  <a:pt x="4266406" y="266650"/>
                  <a:pt x="4271367" y="271611"/>
                </a:cubicBezTo>
                <a:lnTo>
                  <a:pt x="4256484" y="271611"/>
                </a:lnTo>
                <a:cubicBezTo>
                  <a:pt x="4251523" y="271611"/>
                  <a:pt x="4244082" y="274091"/>
                  <a:pt x="4234160" y="279052"/>
                </a:cubicBezTo>
                <a:cubicBezTo>
                  <a:pt x="4224239" y="284014"/>
                  <a:pt x="4216797" y="284014"/>
                  <a:pt x="4211836" y="279052"/>
                </a:cubicBezTo>
                <a:lnTo>
                  <a:pt x="4204395" y="279052"/>
                </a:lnTo>
                <a:cubicBezTo>
                  <a:pt x="4204395" y="284014"/>
                  <a:pt x="4204395" y="286494"/>
                  <a:pt x="4204395" y="286494"/>
                </a:cubicBezTo>
                <a:cubicBezTo>
                  <a:pt x="4204395" y="286494"/>
                  <a:pt x="4201914" y="286494"/>
                  <a:pt x="4196953" y="286494"/>
                </a:cubicBezTo>
                <a:cubicBezTo>
                  <a:pt x="4196953" y="296415"/>
                  <a:pt x="4204395" y="298897"/>
                  <a:pt x="4219277" y="293935"/>
                </a:cubicBezTo>
                <a:cubicBezTo>
                  <a:pt x="4224239" y="293935"/>
                  <a:pt x="4231680" y="291455"/>
                  <a:pt x="4241602" y="286494"/>
                </a:cubicBezTo>
                <a:cubicBezTo>
                  <a:pt x="4246563" y="286494"/>
                  <a:pt x="4250284" y="286494"/>
                  <a:pt x="4252764" y="286494"/>
                </a:cubicBezTo>
                <a:cubicBezTo>
                  <a:pt x="4255244" y="286494"/>
                  <a:pt x="4258965" y="286494"/>
                  <a:pt x="4263926" y="286494"/>
                </a:cubicBezTo>
                <a:cubicBezTo>
                  <a:pt x="4263926" y="286494"/>
                  <a:pt x="4271367" y="284014"/>
                  <a:pt x="4286250" y="279052"/>
                </a:cubicBezTo>
                <a:lnTo>
                  <a:pt x="4323457" y="271611"/>
                </a:lnTo>
                <a:cubicBezTo>
                  <a:pt x="4318496" y="266650"/>
                  <a:pt x="4320977" y="261689"/>
                  <a:pt x="4330898" y="256728"/>
                </a:cubicBezTo>
                <a:cubicBezTo>
                  <a:pt x="4340820" y="251767"/>
                  <a:pt x="4350742" y="249287"/>
                  <a:pt x="4360664" y="249287"/>
                </a:cubicBezTo>
                <a:cubicBezTo>
                  <a:pt x="4405313" y="254248"/>
                  <a:pt x="4430117" y="254248"/>
                  <a:pt x="4435078" y="249287"/>
                </a:cubicBezTo>
                <a:cubicBezTo>
                  <a:pt x="4435078" y="244325"/>
                  <a:pt x="4437559" y="241845"/>
                  <a:pt x="4442519" y="241845"/>
                </a:cubicBezTo>
                <a:lnTo>
                  <a:pt x="4457402" y="241845"/>
                </a:lnTo>
                <a:cubicBezTo>
                  <a:pt x="4457402" y="236884"/>
                  <a:pt x="4462363" y="234404"/>
                  <a:pt x="4472285" y="234404"/>
                </a:cubicBezTo>
                <a:lnTo>
                  <a:pt x="4479726" y="241845"/>
                </a:lnTo>
                <a:lnTo>
                  <a:pt x="4479726" y="249287"/>
                </a:lnTo>
                <a:cubicBezTo>
                  <a:pt x="4484688" y="249287"/>
                  <a:pt x="4488408" y="251767"/>
                  <a:pt x="4490888" y="256728"/>
                </a:cubicBezTo>
                <a:cubicBezTo>
                  <a:pt x="4493369" y="261689"/>
                  <a:pt x="4497090" y="264170"/>
                  <a:pt x="4502051" y="264170"/>
                </a:cubicBezTo>
                <a:lnTo>
                  <a:pt x="4509492" y="264170"/>
                </a:lnTo>
                <a:lnTo>
                  <a:pt x="4516933" y="256728"/>
                </a:lnTo>
                <a:cubicBezTo>
                  <a:pt x="4521895" y="256728"/>
                  <a:pt x="4523134" y="259208"/>
                  <a:pt x="4520654" y="264170"/>
                </a:cubicBezTo>
                <a:cubicBezTo>
                  <a:pt x="4518174" y="269131"/>
                  <a:pt x="4519413" y="271611"/>
                  <a:pt x="4524375" y="271611"/>
                </a:cubicBezTo>
                <a:cubicBezTo>
                  <a:pt x="4529336" y="271611"/>
                  <a:pt x="4533057" y="271611"/>
                  <a:pt x="4535537" y="271611"/>
                </a:cubicBezTo>
                <a:cubicBezTo>
                  <a:pt x="4538017" y="271611"/>
                  <a:pt x="4540498" y="271611"/>
                  <a:pt x="4542978" y="271611"/>
                </a:cubicBezTo>
                <a:cubicBezTo>
                  <a:pt x="4545458" y="271611"/>
                  <a:pt x="4546699" y="271611"/>
                  <a:pt x="4546699" y="271611"/>
                </a:cubicBezTo>
                <a:cubicBezTo>
                  <a:pt x="4546699" y="271611"/>
                  <a:pt x="4546699" y="269131"/>
                  <a:pt x="4546699" y="264170"/>
                </a:cubicBezTo>
                <a:cubicBezTo>
                  <a:pt x="4546699" y="264170"/>
                  <a:pt x="4549179" y="262929"/>
                  <a:pt x="4554140" y="260449"/>
                </a:cubicBezTo>
                <a:cubicBezTo>
                  <a:pt x="4559102" y="257969"/>
                  <a:pt x="4564062" y="259208"/>
                  <a:pt x="4569023" y="264170"/>
                </a:cubicBezTo>
                <a:cubicBezTo>
                  <a:pt x="4573984" y="269131"/>
                  <a:pt x="4573984" y="271611"/>
                  <a:pt x="4569023" y="271611"/>
                </a:cubicBezTo>
                <a:lnTo>
                  <a:pt x="4576465" y="271611"/>
                </a:lnTo>
                <a:cubicBezTo>
                  <a:pt x="4581426" y="266650"/>
                  <a:pt x="4586386" y="264170"/>
                  <a:pt x="4591347" y="264170"/>
                </a:cubicBezTo>
                <a:lnTo>
                  <a:pt x="4613672" y="264170"/>
                </a:lnTo>
                <a:cubicBezTo>
                  <a:pt x="4628554" y="259208"/>
                  <a:pt x="4635996" y="261689"/>
                  <a:pt x="4635996" y="271611"/>
                </a:cubicBezTo>
                <a:cubicBezTo>
                  <a:pt x="4635996" y="271611"/>
                  <a:pt x="4633516" y="271611"/>
                  <a:pt x="4628554" y="271611"/>
                </a:cubicBezTo>
                <a:lnTo>
                  <a:pt x="4621113" y="271611"/>
                </a:lnTo>
                <a:lnTo>
                  <a:pt x="4635996" y="279052"/>
                </a:lnTo>
                <a:lnTo>
                  <a:pt x="4643437" y="271611"/>
                </a:lnTo>
                <a:cubicBezTo>
                  <a:pt x="4638476" y="266650"/>
                  <a:pt x="4645917" y="264170"/>
                  <a:pt x="4665761" y="264170"/>
                </a:cubicBezTo>
                <a:lnTo>
                  <a:pt x="4695527" y="256728"/>
                </a:lnTo>
                <a:lnTo>
                  <a:pt x="4725293" y="249287"/>
                </a:lnTo>
                <a:lnTo>
                  <a:pt x="4740176" y="241845"/>
                </a:lnTo>
                <a:cubicBezTo>
                  <a:pt x="4755058" y="241845"/>
                  <a:pt x="4762500" y="241845"/>
                  <a:pt x="4762500" y="241845"/>
                </a:cubicBezTo>
                <a:cubicBezTo>
                  <a:pt x="4762500" y="231924"/>
                  <a:pt x="4745137" y="229443"/>
                  <a:pt x="4710410" y="234404"/>
                </a:cubicBezTo>
                <a:cubicBezTo>
                  <a:pt x="4700488" y="239365"/>
                  <a:pt x="4695527" y="244325"/>
                  <a:pt x="4695527" y="249287"/>
                </a:cubicBezTo>
                <a:cubicBezTo>
                  <a:pt x="4690566" y="244325"/>
                  <a:pt x="4685606" y="239365"/>
                  <a:pt x="4680644" y="234404"/>
                </a:cubicBezTo>
                <a:cubicBezTo>
                  <a:pt x="4680644" y="234404"/>
                  <a:pt x="4678164" y="234404"/>
                  <a:pt x="4673203" y="234404"/>
                </a:cubicBezTo>
                <a:cubicBezTo>
                  <a:pt x="4668242" y="234404"/>
                  <a:pt x="4663281" y="234404"/>
                  <a:pt x="4658320" y="234404"/>
                </a:cubicBezTo>
                <a:cubicBezTo>
                  <a:pt x="4653359" y="234404"/>
                  <a:pt x="4650879" y="233163"/>
                  <a:pt x="4650879" y="230683"/>
                </a:cubicBezTo>
                <a:cubicBezTo>
                  <a:pt x="4650879" y="228203"/>
                  <a:pt x="4648399" y="226963"/>
                  <a:pt x="4643437" y="226963"/>
                </a:cubicBezTo>
                <a:cubicBezTo>
                  <a:pt x="4638476" y="226963"/>
                  <a:pt x="4635996" y="229443"/>
                  <a:pt x="4635996" y="234404"/>
                </a:cubicBezTo>
                <a:lnTo>
                  <a:pt x="4628554" y="226963"/>
                </a:lnTo>
                <a:cubicBezTo>
                  <a:pt x="4628554" y="222001"/>
                  <a:pt x="4629795" y="218281"/>
                  <a:pt x="4632275" y="215800"/>
                </a:cubicBezTo>
                <a:cubicBezTo>
                  <a:pt x="4634755" y="213320"/>
                  <a:pt x="4638476" y="214560"/>
                  <a:pt x="4643437" y="219521"/>
                </a:cubicBezTo>
                <a:lnTo>
                  <a:pt x="4673203" y="219521"/>
                </a:lnTo>
                <a:cubicBezTo>
                  <a:pt x="4678164" y="224482"/>
                  <a:pt x="4683124" y="226963"/>
                  <a:pt x="4688086" y="226963"/>
                </a:cubicBezTo>
                <a:lnTo>
                  <a:pt x="4688086" y="219521"/>
                </a:lnTo>
                <a:lnTo>
                  <a:pt x="4695527" y="204638"/>
                </a:lnTo>
                <a:cubicBezTo>
                  <a:pt x="4710410" y="199677"/>
                  <a:pt x="4717851" y="202158"/>
                  <a:pt x="4717851" y="212080"/>
                </a:cubicBezTo>
                <a:cubicBezTo>
                  <a:pt x="4717851" y="217041"/>
                  <a:pt x="4719092" y="219521"/>
                  <a:pt x="4721572" y="219521"/>
                </a:cubicBezTo>
                <a:cubicBezTo>
                  <a:pt x="4724052" y="219521"/>
                  <a:pt x="4725293" y="214560"/>
                  <a:pt x="4725293" y="204638"/>
                </a:cubicBezTo>
                <a:lnTo>
                  <a:pt x="4710410" y="182314"/>
                </a:lnTo>
                <a:lnTo>
                  <a:pt x="4717851" y="174873"/>
                </a:lnTo>
                <a:lnTo>
                  <a:pt x="4710410" y="167431"/>
                </a:lnTo>
                <a:lnTo>
                  <a:pt x="4702968" y="152549"/>
                </a:lnTo>
                <a:lnTo>
                  <a:pt x="4755058" y="167431"/>
                </a:lnTo>
                <a:cubicBezTo>
                  <a:pt x="4755058" y="172393"/>
                  <a:pt x="4757538" y="174873"/>
                  <a:pt x="4762500" y="174873"/>
                </a:cubicBezTo>
                <a:cubicBezTo>
                  <a:pt x="4767461" y="169912"/>
                  <a:pt x="4769941" y="167431"/>
                  <a:pt x="4769941" y="167431"/>
                </a:cubicBezTo>
                <a:cubicBezTo>
                  <a:pt x="4769941" y="167431"/>
                  <a:pt x="4769941" y="169912"/>
                  <a:pt x="4769941" y="174873"/>
                </a:cubicBezTo>
                <a:cubicBezTo>
                  <a:pt x="4774902" y="179834"/>
                  <a:pt x="4779863" y="179834"/>
                  <a:pt x="4784824" y="174873"/>
                </a:cubicBezTo>
                <a:cubicBezTo>
                  <a:pt x="4794745" y="174873"/>
                  <a:pt x="4799707" y="174873"/>
                  <a:pt x="4799707" y="174873"/>
                </a:cubicBezTo>
                <a:lnTo>
                  <a:pt x="4799707" y="167431"/>
                </a:lnTo>
                <a:cubicBezTo>
                  <a:pt x="4799707" y="172393"/>
                  <a:pt x="4800947" y="173632"/>
                  <a:pt x="4803427" y="171152"/>
                </a:cubicBezTo>
                <a:cubicBezTo>
                  <a:pt x="4805908" y="168672"/>
                  <a:pt x="4810869" y="167431"/>
                  <a:pt x="4818310" y="167431"/>
                </a:cubicBezTo>
                <a:cubicBezTo>
                  <a:pt x="4825752" y="167431"/>
                  <a:pt x="4831952" y="168672"/>
                  <a:pt x="4836914" y="171152"/>
                </a:cubicBezTo>
                <a:cubicBezTo>
                  <a:pt x="4841875" y="173632"/>
                  <a:pt x="4845596" y="173632"/>
                  <a:pt x="4848076" y="171152"/>
                </a:cubicBezTo>
                <a:cubicBezTo>
                  <a:pt x="4850556" y="168672"/>
                  <a:pt x="4851797" y="164951"/>
                  <a:pt x="4851797" y="159990"/>
                </a:cubicBezTo>
                <a:cubicBezTo>
                  <a:pt x="4851797" y="159990"/>
                  <a:pt x="4853037" y="159990"/>
                  <a:pt x="4855517" y="159990"/>
                </a:cubicBezTo>
                <a:cubicBezTo>
                  <a:pt x="4857997" y="159990"/>
                  <a:pt x="4860479" y="159990"/>
                  <a:pt x="4862959" y="159990"/>
                </a:cubicBezTo>
                <a:cubicBezTo>
                  <a:pt x="4865439" y="159990"/>
                  <a:pt x="4867920" y="159990"/>
                  <a:pt x="4870400" y="159990"/>
                </a:cubicBezTo>
                <a:cubicBezTo>
                  <a:pt x="4872880" y="159990"/>
                  <a:pt x="4874121" y="157510"/>
                  <a:pt x="4874121" y="152549"/>
                </a:cubicBezTo>
                <a:lnTo>
                  <a:pt x="4889004" y="159990"/>
                </a:lnTo>
                <a:cubicBezTo>
                  <a:pt x="4893965" y="159990"/>
                  <a:pt x="4898925" y="159990"/>
                  <a:pt x="4903886" y="159990"/>
                </a:cubicBezTo>
                <a:cubicBezTo>
                  <a:pt x="4913808" y="159990"/>
                  <a:pt x="4918769" y="162470"/>
                  <a:pt x="4918769" y="167431"/>
                </a:cubicBezTo>
                <a:cubicBezTo>
                  <a:pt x="4918769" y="167431"/>
                  <a:pt x="4921249" y="167431"/>
                  <a:pt x="4926211" y="167431"/>
                </a:cubicBezTo>
                <a:cubicBezTo>
                  <a:pt x="4931172" y="167431"/>
                  <a:pt x="4933652" y="167431"/>
                  <a:pt x="4933652" y="167431"/>
                </a:cubicBezTo>
                <a:cubicBezTo>
                  <a:pt x="4943574" y="172393"/>
                  <a:pt x="4951015" y="169912"/>
                  <a:pt x="4955976" y="159990"/>
                </a:cubicBezTo>
                <a:cubicBezTo>
                  <a:pt x="4960938" y="159990"/>
                  <a:pt x="4963418" y="159990"/>
                  <a:pt x="4963418" y="159990"/>
                </a:cubicBezTo>
                <a:cubicBezTo>
                  <a:pt x="4968379" y="159990"/>
                  <a:pt x="4968379" y="157510"/>
                  <a:pt x="4963418" y="152549"/>
                </a:cubicBezTo>
                <a:lnTo>
                  <a:pt x="4978301" y="152549"/>
                </a:lnTo>
                <a:cubicBezTo>
                  <a:pt x="4983262" y="152549"/>
                  <a:pt x="4983262" y="155029"/>
                  <a:pt x="4978301" y="159990"/>
                </a:cubicBezTo>
                <a:cubicBezTo>
                  <a:pt x="4973339" y="164951"/>
                  <a:pt x="4968379" y="167431"/>
                  <a:pt x="4963418" y="167431"/>
                </a:cubicBezTo>
                <a:lnTo>
                  <a:pt x="4978301" y="174873"/>
                </a:lnTo>
                <a:cubicBezTo>
                  <a:pt x="4983262" y="174873"/>
                  <a:pt x="4986983" y="174873"/>
                  <a:pt x="4989463" y="174873"/>
                </a:cubicBezTo>
                <a:cubicBezTo>
                  <a:pt x="4991943" y="174873"/>
                  <a:pt x="4993183" y="174873"/>
                  <a:pt x="4993183" y="174873"/>
                </a:cubicBezTo>
                <a:cubicBezTo>
                  <a:pt x="4993183" y="169912"/>
                  <a:pt x="4996904" y="167431"/>
                  <a:pt x="5004345" y="167431"/>
                </a:cubicBezTo>
                <a:cubicBezTo>
                  <a:pt x="5011787" y="167431"/>
                  <a:pt x="5016748" y="169912"/>
                  <a:pt x="5019228" y="174873"/>
                </a:cubicBezTo>
                <a:cubicBezTo>
                  <a:pt x="5021708" y="179834"/>
                  <a:pt x="5022949" y="179834"/>
                  <a:pt x="5022949" y="174873"/>
                </a:cubicBezTo>
                <a:cubicBezTo>
                  <a:pt x="5022949" y="169912"/>
                  <a:pt x="5022949" y="166191"/>
                  <a:pt x="5022949" y="163711"/>
                </a:cubicBezTo>
                <a:cubicBezTo>
                  <a:pt x="5022949" y="161231"/>
                  <a:pt x="5025429" y="159990"/>
                  <a:pt x="5030390" y="159990"/>
                </a:cubicBezTo>
                <a:cubicBezTo>
                  <a:pt x="5030390" y="159990"/>
                  <a:pt x="5030390" y="157510"/>
                  <a:pt x="5030390" y="152549"/>
                </a:cubicBezTo>
                <a:cubicBezTo>
                  <a:pt x="5025429" y="147587"/>
                  <a:pt x="5030390" y="147587"/>
                  <a:pt x="5045273" y="152549"/>
                </a:cubicBezTo>
                <a:lnTo>
                  <a:pt x="5097363" y="159990"/>
                </a:lnTo>
                <a:lnTo>
                  <a:pt x="5104804" y="152549"/>
                </a:lnTo>
                <a:cubicBezTo>
                  <a:pt x="5104804" y="152549"/>
                  <a:pt x="5104804" y="155029"/>
                  <a:pt x="5104804" y="159990"/>
                </a:cubicBezTo>
                <a:cubicBezTo>
                  <a:pt x="5109766" y="164951"/>
                  <a:pt x="5112246" y="167431"/>
                  <a:pt x="5112246" y="167431"/>
                </a:cubicBezTo>
                <a:cubicBezTo>
                  <a:pt x="5117207" y="167431"/>
                  <a:pt x="5119687" y="164951"/>
                  <a:pt x="5119687" y="159990"/>
                </a:cubicBezTo>
                <a:lnTo>
                  <a:pt x="5127129" y="152549"/>
                </a:lnTo>
                <a:lnTo>
                  <a:pt x="5142011" y="152549"/>
                </a:lnTo>
                <a:cubicBezTo>
                  <a:pt x="5146973" y="157510"/>
                  <a:pt x="5154414" y="162470"/>
                  <a:pt x="5164336" y="167431"/>
                </a:cubicBezTo>
                <a:cubicBezTo>
                  <a:pt x="5164336" y="167431"/>
                  <a:pt x="5166816" y="168672"/>
                  <a:pt x="5171777" y="171152"/>
                </a:cubicBezTo>
                <a:cubicBezTo>
                  <a:pt x="5176738" y="173632"/>
                  <a:pt x="5181699" y="174873"/>
                  <a:pt x="5186660" y="174873"/>
                </a:cubicBezTo>
                <a:cubicBezTo>
                  <a:pt x="5191621" y="179834"/>
                  <a:pt x="5196581" y="179834"/>
                  <a:pt x="5201543" y="174873"/>
                </a:cubicBezTo>
                <a:cubicBezTo>
                  <a:pt x="5206504" y="169912"/>
                  <a:pt x="5211464" y="167431"/>
                  <a:pt x="5216426" y="167431"/>
                </a:cubicBezTo>
                <a:lnTo>
                  <a:pt x="5231308" y="167431"/>
                </a:lnTo>
                <a:lnTo>
                  <a:pt x="5253633" y="167431"/>
                </a:lnTo>
                <a:cubicBezTo>
                  <a:pt x="5253633" y="177353"/>
                  <a:pt x="5261074" y="182314"/>
                  <a:pt x="5275957" y="182314"/>
                </a:cubicBezTo>
                <a:cubicBezTo>
                  <a:pt x="5275957" y="177353"/>
                  <a:pt x="5278437" y="174873"/>
                  <a:pt x="5283398" y="174873"/>
                </a:cubicBezTo>
                <a:cubicBezTo>
                  <a:pt x="5288359" y="174873"/>
                  <a:pt x="5293320" y="177353"/>
                  <a:pt x="5298281" y="182314"/>
                </a:cubicBezTo>
                <a:cubicBezTo>
                  <a:pt x="5303242" y="187275"/>
                  <a:pt x="5305722" y="189756"/>
                  <a:pt x="5305722" y="189756"/>
                </a:cubicBezTo>
                <a:lnTo>
                  <a:pt x="5313164" y="197197"/>
                </a:lnTo>
                <a:cubicBezTo>
                  <a:pt x="5313164" y="187275"/>
                  <a:pt x="5311923" y="179834"/>
                  <a:pt x="5309443" y="174873"/>
                </a:cubicBezTo>
                <a:cubicBezTo>
                  <a:pt x="5306963" y="169912"/>
                  <a:pt x="5308202" y="167431"/>
                  <a:pt x="5313164" y="167431"/>
                </a:cubicBezTo>
                <a:cubicBezTo>
                  <a:pt x="5313164" y="167431"/>
                  <a:pt x="5315644" y="167431"/>
                  <a:pt x="5320605" y="167431"/>
                </a:cubicBezTo>
                <a:cubicBezTo>
                  <a:pt x="5325567" y="162470"/>
                  <a:pt x="5330527" y="162470"/>
                  <a:pt x="5335488" y="167431"/>
                </a:cubicBezTo>
                <a:cubicBezTo>
                  <a:pt x="5340449" y="172393"/>
                  <a:pt x="5345410" y="174873"/>
                  <a:pt x="5350371" y="174873"/>
                </a:cubicBezTo>
                <a:cubicBezTo>
                  <a:pt x="5355332" y="174873"/>
                  <a:pt x="5359053" y="176113"/>
                  <a:pt x="5361533" y="178594"/>
                </a:cubicBezTo>
                <a:cubicBezTo>
                  <a:pt x="5364013" y="181074"/>
                  <a:pt x="5375175" y="182314"/>
                  <a:pt x="5395019" y="182314"/>
                </a:cubicBezTo>
                <a:lnTo>
                  <a:pt x="5395019" y="189756"/>
                </a:lnTo>
                <a:lnTo>
                  <a:pt x="5380136" y="182314"/>
                </a:lnTo>
                <a:cubicBezTo>
                  <a:pt x="5380136" y="182314"/>
                  <a:pt x="5378896" y="183555"/>
                  <a:pt x="5376416" y="186035"/>
                </a:cubicBezTo>
                <a:cubicBezTo>
                  <a:pt x="5373936" y="188515"/>
                  <a:pt x="5375175" y="192236"/>
                  <a:pt x="5380136" y="197197"/>
                </a:cubicBezTo>
                <a:lnTo>
                  <a:pt x="5380136" y="204638"/>
                </a:lnTo>
                <a:cubicBezTo>
                  <a:pt x="5380136" y="214560"/>
                  <a:pt x="5385098" y="219521"/>
                  <a:pt x="5395019" y="219521"/>
                </a:cubicBezTo>
                <a:cubicBezTo>
                  <a:pt x="5399981" y="219521"/>
                  <a:pt x="5402461" y="217041"/>
                  <a:pt x="5402461" y="212080"/>
                </a:cubicBezTo>
                <a:lnTo>
                  <a:pt x="5402461" y="204638"/>
                </a:lnTo>
                <a:lnTo>
                  <a:pt x="5395019" y="204638"/>
                </a:lnTo>
                <a:cubicBezTo>
                  <a:pt x="5395019" y="204638"/>
                  <a:pt x="5396260" y="202158"/>
                  <a:pt x="5398740" y="197197"/>
                </a:cubicBezTo>
                <a:cubicBezTo>
                  <a:pt x="5401220" y="192236"/>
                  <a:pt x="5399981" y="187275"/>
                  <a:pt x="5395019" y="182314"/>
                </a:cubicBezTo>
                <a:cubicBezTo>
                  <a:pt x="5399981" y="182314"/>
                  <a:pt x="5399981" y="179834"/>
                  <a:pt x="5395019" y="174873"/>
                </a:cubicBezTo>
                <a:lnTo>
                  <a:pt x="5402461" y="167431"/>
                </a:lnTo>
                <a:cubicBezTo>
                  <a:pt x="5407422" y="167431"/>
                  <a:pt x="5409902" y="169912"/>
                  <a:pt x="5409902" y="174873"/>
                </a:cubicBezTo>
                <a:cubicBezTo>
                  <a:pt x="5409902" y="179834"/>
                  <a:pt x="5413623" y="183555"/>
                  <a:pt x="5421064" y="186035"/>
                </a:cubicBezTo>
                <a:cubicBezTo>
                  <a:pt x="5428506" y="188515"/>
                  <a:pt x="5434706" y="187275"/>
                  <a:pt x="5439668" y="182314"/>
                </a:cubicBezTo>
                <a:cubicBezTo>
                  <a:pt x="5439668" y="182314"/>
                  <a:pt x="5437188" y="182314"/>
                  <a:pt x="5432226" y="182314"/>
                </a:cubicBezTo>
                <a:lnTo>
                  <a:pt x="5424785" y="167431"/>
                </a:lnTo>
                <a:cubicBezTo>
                  <a:pt x="5434706" y="167431"/>
                  <a:pt x="5429746" y="164951"/>
                  <a:pt x="5409902" y="159990"/>
                </a:cubicBezTo>
                <a:cubicBezTo>
                  <a:pt x="5404941" y="150069"/>
                  <a:pt x="5399981" y="142627"/>
                  <a:pt x="5395019" y="137666"/>
                </a:cubicBezTo>
                <a:close/>
                <a:moveTo>
                  <a:pt x="4494609" y="130224"/>
                </a:moveTo>
                <a:lnTo>
                  <a:pt x="4502051" y="130224"/>
                </a:lnTo>
                <a:cubicBezTo>
                  <a:pt x="4507012" y="130224"/>
                  <a:pt x="4508251" y="131465"/>
                  <a:pt x="4505771" y="133945"/>
                </a:cubicBezTo>
                <a:cubicBezTo>
                  <a:pt x="4503291" y="136425"/>
                  <a:pt x="4502051" y="137666"/>
                  <a:pt x="4502051" y="137666"/>
                </a:cubicBezTo>
                <a:cubicBezTo>
                  <a:pt x="4497090" y="137666"/>
                  <a:pt x="4494609" y="135186"/>
                  <a:pt x="4494609" y="130224"/>
                </a:cubicBezTo>
                <a:close/>
                <a:moveTo>
                  <a:pt x="4345781" y="130224"/>
                </a:moveTo>
                <a:cubicBezTo>
                  <a:pt x="4350742" y="130224"/>
                  <a:pt x="4354463" y="131465"/>
                  <a:pt x="4356943" y="133945"/>
                </a:cubicBezTo>
                <a:cubicBezTo>
                  <a:pt x="4359424" y="136425"/>
                  <a:pt x="4360664" y="140146"/>
                  <a:pt x="4360664" y="145107"/>
                </a:cubicBezTo>
                <a:lnTo>
                  <a:pt x="4345781" y="137666"/>
                </a:lnTo>
                <a:close/>
                <a:moveTo>
                  <a:pt x="4159746" y="130224"/>
                </a:moveTo>
                <a:lnTo>
                  <a:pt x="4167188" y="130224"/>
                </a:lnTo>
                <a:cubicBezTo>
                  <a:pt x="4167188" y="130224"/>
                  <a:pt x="4162226" y="132704"/>
                  <a:pt x="4152305" y="137666"/>
                </a:cubicBezTo>
                <a:cubicBezTo>
                  <a:pt x="4112617" y="142627"/>
                  <a:pt x="4092773" y="150069"/>
                  <a:pt x="4092773" y="159990"/>
                </a:cubicBezTo>
                <a:lnTo>
                  <a:pt x="4077891" y="159990"/>
                </a:lnTo>
                <a:cubicBezTo>
                  <a:pt x="4077891" y="155029"/>
                  <a:pt x="4067969" y="155029"/>
                  <a:pt x="4048125" y="159990"/>
                </a:cubicBezTo>
                <a:cubicBezTo>
                  <a:pt x="4038203" y="159990"/>
                  <a:pt x="4030762" y="161231"/>
                  <a:pt x="4025801" y="163711"/>
                </a:cubicBezTo>
                <a:cubicBezTo>
                  <a:pt x="4020840" y="166191"/>
                  <a:pt x="4015879" y="167431"/>
                  <a:pt x="4010918" y="167431"/>
                </a:cubicBezTo>
                <a:lnTo>
                  <a:pt x="4003477" y="167431"/>
                </a:lnTo>
                <a:cubicBezTo>
                  <a:pt x="4003477" y="162470"/>
                  <a:pt x="4043164" y="152549"/>
                  <a:pt x="4122539" y="137666"/>
                </a:cubicBezTo>
                <a:cubicBezTo>
                  <a:pt x="4142383" y="132704"/>
                  <a:pt x="4154785" y="130224"/>
                  <a:pt x="4159746" y="130224"/>
                </a:cubicBezTo>
                <a:close/>
                <a:moveTo>
                  <a:pt x="5171777" y="122783"/>
                </a:moveTo>
                <a:cubicBezTo>
                  <a:pt x="5171777" y="122783"/>
                  <a:pt x="5174257" y="122783"/>
                  <a:pt x="5179218" y="122783"/>
                </a:cubicBezTo>
                <a:cubicBezTo>
                  <a:pt x="5184180" y="122783"/>
                  <a:pt x="5186660" y="122783"/>
                  <a:pt x="5186660" y="122783"/>
                </a:cubicBezTo>
                <a:cubicBezTo>
                  <a:pt x="5186660" y="122783"/>
                  <a:pt x="5186660" y="124024"/>
                  <a:pt x="5186660" y="126504"/>
                </a:cubicBezTo>
                <a:cubicBezTo>
                  <a:pt x="5186660" y="128984"/>
                  <a:pt x="5184180" y="130224"/>
                  <a:pt x="5179218" y="130224"/>
                </a:cubicBezTo>
                <a:close/>
                <a:moveTo>
                  <a:pt x="4233230" y="119062"/>
                </a:moveTo>
                <a:cubicBezTo>
                  <a:pt x="4233851" y="119062"/>
                  <a:pt x="4234160" y="120302"/>
                  <a:pt x="4234160" y="122783"/>
                </a:cubicBezTo>
                <a:cubicBezTo>
                  <a:pt x="4234160" y="122783"/>
                  <a:pt x="4234160" y="125263"/>
                  <a:pt x="4234160" y="130224"/>
                </a:cubicBezTo>
                <a:lnTo>
                  <a:pt x="4226719" y="130224"/>
                </a:lnTo>
                <a:cubicBezTo>
                  <a:pt x="4226719" y="130224"/>
                  <a:pt x="4227959" y="127744"/>
                  <a:pt x="4230440" y="122783"/>
                </a:cubicBezTo>
                <a:cubicBezTo>
                  <a:pt x="4231680" y="120302"/>
                  <a:pt x="4232610" y="119062"/>
                  <a:pt x="4233230" y="119062"/>
                </a:cubicBezTo>
                <a:close/>
                <a:moveTo>
                  <a:pt x="4449961" y="115342"/>
                </a:moveTo>
                <a:lnTo>
                  <a:pt x="4449961" y="130224"/>
                </a:lnTo>
                <a:lnTo>
                  <a:pt x="4442519" y="122783"/>
                </a:lnTo>
                <a:cubicBezTo>
                  <a:pt x="4442519" y="117822"/>
                  <a:pt x="4445000" y="115342"/>
                  <a:pt x="4449961" y="115342"/>
                </a:cubicBezTo>
                <a:close/>
                <a:moveTo>
                  <a:pt x="4991323" y="111621"/>
                </a:moveTo>
                <a:cubicBezTo>
                  <a:pt x="4992564" y="111621"/>
                  <a:pt x="4993183" y="112861"/>
                  <a:pt x="4993183" y="115342"/>
                </a:cubicBezTo>
                <a:lnTo>
                  <a:pt x="4985742" y="115342"/>
                </a:lnTo>
                <a:cubicBezTo>
                  <a:pt x="4988223" y="112861"/>
                  <a:pt x="4990083" y="111621"/>
                  <a:pt x="4991323" y="111621"/>
                </a:cubicBezTo>
                <a:close/>
                <a:moveTo>
                  <a:pt x="4717851" y="107900"/>
                </a:moveTo>
                <a:cubicBezTo>
                  <a:pt x="4717851" y="107900"/>
                  <a:pt x="4720331" y="107900"/>
                  <a:pt x="4725293" y="107900"/>
                </a:cubicBezTo>
                <a:cubicBezTo>
                  <a:pt x="4725293" y="112862"/>
                  <a:pt x="4725293" y="115342"/>
                  <a:pt x="4725293" y="115342"/>
                </a:cubicBezTo>
                <a:cubicBezTo>
                  <a:pt x="4725293" y="115342"/>
                  <a:pt x="4724052" y="114101"/>
                  <a:pt x="4721572" y="111621"/>
                </a:cubicBezTo>
                <a:cubicBezTo>
                  <a:pt x="4719092" y="109141"/>
                  <a:pt x="4717851" y="107900"/>
                  <a:pt x="4717851" y="107900"/>
                </a:cubicBezTo>
                <a:close/>
                <a:moveTo>
                  <a:pt x="4550420" y="107900"/>
                </a:moveTo>
                <a:cubicBezTo>
                  <a:pt x="4552900" y="107900"/>
                  <a:pt x="4554140" y="110380"/>
                  <a:pt x="4554140" y="115342"/>
                </a:cubicBezTo>
                <a:cubicBezTo>
                  <a:pt x="4554140" y="120303"/>
                  <a:pt x="4551660" y="120303"/>
                  <a:pt x="4546699" y="115342"/>
                </a:cubicBezTo>
                <a:cubicBezTo>
                  <a:pt x="4546699" y="115342"/>
                  <a:pt x="4546699" y="114101"/>
                  <a:pt x="4546699" y="111621"/>
                </a:cubicBezTo>
                <a:cubicBezTo>
                  <a:pt x="4546699" y="109141"/>
                  <a:pt x="4547940" y="107900"/>
                  <a:pt x="4550420" y="107900"/>
                </a:cubicBezTo>
                <a:close/>
                <a:moveTo>
                  <a:pt x="4509492" y="107900"/>
                </a:moveTo>
                <a:cubicBezTo>
                  <a:pt x="4509492" y="112862"/>
                  <a:pt x="4509492" y="115342"/>
                  <a:pt x="4509492" y="115342"/>
                </a:cubicBezTo>
                <a:lnTo>
                  <a:pt x="4502051" y="115342"/>
                </a:lnTo>
                <a:close/>
                <a:moveTo>
                  <a:pt x="5017368" y="103249"/>
                </a:moveTo>
                <a:cubicBezTo>
                  <a:pt x="5018608" y="103870"/>
                  <a:pt x="5020468" y="105420"/>
                  <a:pt x="5022949" y="107900"/>
                </a:cubicBezTo>
                <a:cubicBezTo>
                  <a:pt x="5027910" y="117822"/>
                  <a:pt x="5027910" y="122783"/>
                  <a:pt x="5022949" y="122783"/>
                </a:cubicBezTo>
                <a:lnTo>
                  <a:pt x="5015508" y="115342"/>
                </a:lnTo>
                <a:cubicBezTo>
                  <a:pt x="5015508" y="110380"/>
                  <a:pt x="5015508" y="106660"/>
                  <a:pt x="5015508" y="104179"/>
                </a:cubicBezTo>
                <a:cubicBezTo>
                  <a:pt x="5015508" y="102939"/>
                  <a:pt x="5016128" y="102630"/>
                  <a:pt x="5017368" y="103249"/>
                </a:cubicBezTo>
                <a:close/>
                <a:moveTo>
                  <a:pt x="4814590" y="100459"/>
                </a:moveTo>
                <a:cubicBezTo>
                  <a:pt x="4814590" y="100459"/>
                  <a:pt x="4817070" y="101699"/>
                  <a:pt x="4822031" y="104179"/>
                </a:cubicBezTo>
                <a:cubicBezTo>
                  <a:pt x="4826992" y="106660"/>
                  <a:pt x="4829472" y="109141"/>
                  <a:pt x="4829472" y="111621"/>
                </a:cubicBezTo>
                <a:cubicBezTo>
                  <a:pt x="4829472" y="114101"/>
                  <a:pt x="4826992" y="112862"/>
                  <a:pt x="4822031" y="107900"/>
                </a:cubicBezTo>
                <a:close/>
                <a:moveTo>
                  <a:pt x="4360664" y="100459"/>
                </a:moveTo>
                <a:cubicBezTo>
                  <a:pt x="4360664" y="100459"/>
                  <a:pt x="4360664" y="102939"/>
                  <a:pt x="4360664" y="107900"/>
                </a:cubicBezTo>
                <a:lnTo>
                  <a:pt x="4353223" y="115342"/>
                </a:lnTo>
                <a:close/>
                <a:moveTo>
                  <a:pt x="4330898" y="100459"/>
                </a:moveTo>
                <a:lnTo>
                  <a:pt x="4330898" y="107900"/>
                </a:lnTo>
                <a:lnTo>
                  <a:pt x="4323457" y="107900"/>
                </a:lnTo>
                <a:close/>
                <a:moveTo>
                  <a:pt x="4853657" y="95808"/>
                </a:moveTo>
                <a:cubicBezTo>
                  <a:pt x="4854897" y="95188"/>
                  <a:pt x="4856757" y="95498"/>
                  <a:pt x="4859238" y="96738"/>
                </a:cubicBezTo>
                <a:cubicBezTo>
                  <a:pt x="4864199" y="99218"/>
                  <a:pt x="4866679" y="102939"/>
                  <a:pt x="4866679" y="107900"/>
                </a:cubicBezTo>
                <a:cubicBezTo>
                  <a:pt x="4866679" y="112862"/>
                  <a:pt x="4864199" y="112862"/>
                  <a:pt x="4859238" y="107900"/>
                </a:cubicBezTo>
                <a:lnTo>
                  <a:pt x="4851797" y="100459"/>
                </a:lnTo>
                <a:cubicBezTo>
                  <a:pt x="4851797" y="97978"/>
                  <a:pt x="4852416" y="96428"/>
                  <a:pt x="4853657" y="95808"/>
                </a:cubicBezTo>
                <a:close/>
                <a:moveTo>
                  <a:pt x="4933652" y="93017"/>
                </a:moveTo>
                <a:cubicBezTo>
                  <a:pt x="4938613" y="93017"/>
                  <a:pt x="4941093" y="95497"/>
                  <a:pt x="4941093" y="100459"/>
                </a:cubicBezTo>
                <a:lnTo>
                  <a:pt x="4933652" y="100459"/>
                </a:lnTo>
                <a:cubicBezTo>
                  <a:pt x="4933652" y="100459"/>
                  <a:pt x="4933652" y="97979"/>
                  <a:pt x="4933652" y="93017"/>
                </a:cubicBezTo>
                <a:close/>
                <a:moveTo>
                  <a:pt x="4390430" y="93017"/>
                </a:moveTo>
                <a:cubicBezTo>
                  <a:pt x="4395391" y="93017"/>
                  <a:pt x="4397871" y="94258"/>
                  <a:pt x="4397871" y="96738"/>
                </a:cubicBezTo>
                <a:cubicBezTo>
                  <a:pt x="4397871" y="99218"/>
                  <a:pt x="4396631" y="101699"/>
                  <a:pt x="4394150" y="104179"/>
                </a:cubicBezTo>
                <a:cubicBezTo>
                  <a:pt x="4391670" y="106660"/>
                  <a:pt x="4390430" y="107900"/>
                  <a:pt x="4390430" y="107900"/>
                </a:cubicBezTo>
                <a:cubicBezTo>
                  <a:pt x="4390430" y="107900"/>
                  <a:pt x="4390430" y="105420"/>
                  <a:pt x="4390430" y="100459"/>
                </a:cubicBezTo>
                <a:close/>
                <a:moveTo>
                  <a:pt x="4531816" y="85576"/>
                </a:moveTo>
                <a:cubicBezTo>
                  <a:pt x="4531816" y="85576"/>
                  <a:pt x="4534296" y="85576"/>
                  <a:pt x="4539258" y="85576"/>
                </a:cubicBezTo>
                <a:cubicBezTo>
                  <a:pt x="4539258" y="90537"/>
                  <a:pt x="4539258" y="93017"/>
                  <a:pt x="4539258" y="93017"/>
                </a:cubicBezTo>
                <a:close/>
                <a:moveTo>
                  <a:pt x="4982021" y="70693"/>
                </a:moveTo>
                <a:cubicBezTo>
                  <a:pt x="4984501" y="70693"/>
                  <a:pt x="4983262" y="73173"/>
                  <a:pt x="4978301" y="78135"/>
                </a:cubicBezTo>
                <a:cubicBezTo>
                  <a:pt x="4978301" y="78135"/>
                  <a:pt x="4978301" y="76894"/>
                  <a:pt x="4978301" y="74414"/>
                </a:cubicBezTo>
                <a:cubicBezTo>
                  <a:pt x="4978301" y="71934"/>
                  <a:pt x="4979541" y="70693"/>
                  <a:pt x="4982021" y="70693"/>
                </a:cubicBezTo>
                <a:close/>
                <a:moveTo>
                  <a:pt x="4814590" y="70693"/>
                </a:moveTo>
                <a:lnTo>
                  <a:pt x="4822031" y="70693"/>
                </a:lnTo>
                <a:cubicBezTo>
                  <a:pt x="4822031" y="75654"/>
                  <a:pt x="4822031" y="78135"/>
                  <a:pt x="4822031" y="78135"/>
                </a:cubicBezTo>
                <a:cubicBezTo>
                  <a:pt x="4822031" y="78135"/>
                  <a:pt x="4820790" y="76894"/>
                  <a:pt x="4818310" y="74414"/>
                </a:cubicBezTo>
                <a:cubicBezTo>
                  <a:pt x="4815830" y="71934"/>
                  <a:pt x="4814590" y="70693"/>
                  <a:pt x="4814590" y="70693"/>
                </a:cubicBezTo>
                <a:close/>
                <a:moveTo>
                  <a:pt x="4673203" y="70693"/>
                </a:moveTo>
                <a:lnTo>
                  <a:pt x="4680644" y="78135"/>
                </a:lnTo>
                <a:cubicBezTo>
                  <a:pt x="4675683" y="83096"/>
                  <a:pt x="4673203" y="85576"/>
                  <a:pt x="4673203" y="85576"/>
                </a:cubicBezTo>
                <a:cubicBezTo>
                  <a:pt x="4673203" y="85576"/>
                  <a:pt x="4673203" y="83096"/>
                  <a:pt x="4673203" y="78135"/>
                </a:cubicBezTo>
                <a:cubicBezTo>
                  <a:pt x="4673203" y="73173"/>
                  <a:pt x="4673203" y="70693"/>
                  <a:pt x="4673203" y="70693"/>
                </a:cubicBezTo>
                <a:close/>
                <a:moveTo>
                  <a:pt x="4749477" y="66972"/>
                </a:moveTo>
                <a:cubicBezTo>
                  <a:pt x="4750717" y="66972"/>
                  <a:pt x="4752578" y="68212"/>
                  <a:pt x="4755058" y="70693"/>
                </a:cubicBezTo>
                <a:cubicBezTo>
                  <a:pt x="4755058" y="75654"/>
                  <a:pt x="4753818" y="78135"/>
                  <a:pt x="4751338" y="78135"/>
                </a:cubicBezTo>
                <a:cubicBezTo>
                  <a:pt x="4748858" y="78135"/>
                  <a:pt x="4747617" y="75654"/>
                  <a:pt x="4747617" y="70693"/>
                </a:cubicBezTo>
                <a:cubicBezTo>
                  <a:pt x="4747617" y="68212"/>
                  <a:pt x="4748237" y="66972"/>
                  <a:pt x="4749477" y="66972"/>
                </a:cubicBezTo>
                <a:close/>
                <a:moveTo>
                  <a:pt x="4139283" y="0"/>
                </a:moveTo>
                <a:cubicBezTo>
                  <a:pt x="4140522" y="0"/>
                  <a:pt x="4142383" y="1240"/>
                  <a:pt x="4144863" y="3720"/>
                </a:cubicBezTo>
                <a:lnTo>
                  <a:pt x="4137422" y="3720"/>
                </a:lnTo>
                <a:cubicBezTo>
                  <a:pt x="4137422" y="1240"/>
                  <a:pt x="4138042" y="0"/>
                  <a:pt x="4139283" y="0"/>
                </a:cubicBez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 marL="0" marR="0" indent="0" algn="l" defTabSz="685709" rtl="0" eaLnBrk="1" fontAlgn="auto" latinLnBrk="0" hangingPunct="1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 i="1"/>
            </a:lvl1pPr>
          </a:lstStyle>
          <a:p>
            <a:pPr marL="0" marR="0" lvl="0" indent="0" algn="l" defTabSz="685709" rtl="0" eaLnBrk="1" fontAlgn="auto" latinLnBrk="0" hangingPunct="1">
              <a:lnSpc>
                <a:spcPct val="13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dirty="0"/>
              <a:t>Click icon to add picture</a:t>
            </a:r>
            <a:endParaRPr kumimoji="1" lang="ja-JP" altLang="en-US" dirty="0"/>
          </a:p>
          <a:p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23420920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/>
          <p:cNvSpPr>
            <a:spLocks noGrp="1"/>
          </p:cNvSpPr>
          <p:nvPr>
            <p:ph type="pic" sz="quarter" idx="11" hasCustomPrompt="1"/>
          </p:nvPr>
        </p:nvSpPr>
        <p:spPr>
          <a:xfrm>
            <a:off x="4691670" y="0"/>
            <a:ext cx="7518612" cy="6683818"/>
          </a:xfrm>
          <a:custGeom>
            <a:avLst/>
            <a:gdLst>
              <a:gd name="connsiteX0" fmla="*/ 3939842 w 11277918"/>
              <a:gd name="connsiteY0" fmla="*/ 9980586 h 10024180"/>
              <a:gd name="connsiteX1" fmla="*/ 3931669 w 11277918"/>
              <a:gd name="connsiteY1" fmla="*/ 9988761 h 10024180"/>
              <a:gd name="connsiteX2" fmla="*/ 3931669 w 11277918"/>
              <a:gd name="connsiteY2" fmla="*/ 10005108 h 10024180"/>
              <a:gd name="connsiteX3" fmla="*/ 3939842 w 11277918"/>
              <a:gd name="connsiteY3" fmla="*/ 9996935 h 10024180"/>
              <a:gd name="connsiteX4" fmla="*/ 3956192 w 11277918"/>
              <a:gd name="connsiteY4" fmla="*/ 9996935 h 10024180"/>
              <a:gd name="connsiteX5" fmla="*/ 3948017 w 11277918"/>
              <a:gd name="connsiteY5" fmla="*/ 10021457 h 10024180"/>
              <a:gd name="connsiteX6" fmla="*/ 3923496 w 11277918"/>
              <a:gd name="connsiteY6" fmla="*/ 10013282 h 10024180"/>
              <a:gd name="connsiteX7" fmla="*/ 3923496 w 11277918"/>
              <a:gd name="connsiteY7" fmla="*/ 9996935 h 10024180"/>
              <a:gd name="connsiteX8" fmla="*/ 3890799 w 11277918"/>
              <a:gd name="connsiteY8" fmla="*/ 9898847 h 10024180"/>
              <a:gd name="connsiteX9" fmla="*/ 3907148 w 11277918"/>
              <a:gd name="connsiteY9" fmla="*/ 9898847 h 10024180"/>
              <a:gd name="connsiteX10" fmla="*/ 3907148 w 11277918"/>
              <a:gd name="connsiteY10" fmla="*/ 9915196 h 10024180"/>
              <a:gd name="connsiteX11" fmla="*/ 4021581 w 11277918"/>
              <a:gd name="connsiteY11" fmla="*/ 9849804 h 10024180"/>
              <a:gd name="connsiteX12" fmla="*/ 4046105 w 11277918"/>
              <a:gd name="connsiteY12" fmla="*/ 9874325 h 10024180"/>
              <a:gd name="connsiteX13" fmla="*/ 4054278 w 11277918"/>
              <a:gd name="connsiteY13" fmla="*/ 9898847 h 10024180"/>
              <a:gd name="connsiteX14" fmla="*/ 4070627 w 11277918"/>
              <a:gd name="connsiteY14" fmla="*/ 9915196 h 10024180"/>
              <a:gd name="connsiteX15" fmla="*/ 4054278 w 11277918"/>
              <a:gd name="connsiteY15" fmla="*/ 9931543 h 10024180"/>
              <a:gd name="connsiteX16" fmla="*/ 4005235 w 11277918"/>
              <a:gd name="connsiteY16" fmla="*/ 9915196 h 10024180"/>
              <a:gd name="connsiteX17" fmla="*/ 3988887 w 11277918"/>
              <a:gd name="connsiteY17" fmla="*/ 9931543 h 10024180"/>
              <a:gd name="connsiteX18" fmla="*/ 3972538 w 11277918"/>
              <a:gd name="connsiteY18" fmla="*/ 9947890 h 10024180"/>
              <a:gd name="connsiteX19" fmla="*/ 3964364 w 11277918"/>
              <a:gd name="connsiteY19" fmla="*/ 9923368 h 10024180"/>
              <a:gd name="connsiteX20" fmla="*/ 3972538 w 11277918"/>
              <a:gd name="connsiteY20" fmla="*/ 9915196 h 10024180"/>
              <a:gd name="connsiteX21" fmla="*/ 3956192 w 11277918"/>
              <a:gd name="connsiteY21" fmla="*/ 9898847 h 10024180"/>
              <a:gd name="connsiteX22" fmla="*/ 3988887 w 11277918"/>
              <a:gd name="connsiteY22" fmla="*/ 9898847 h 10024180"/>
              <a:gd name="connsiteX23" fmla="*/ 4217757 w 11277918"/>
              <a:gd name="connsiteY23" fmla="*/ 9784411 h 10024180"/>
              <a:gd name="connsiteX24" fmla="*/ 4201410 w 11277918"/>
              <a:gd name="connsiteY24" fmla="*/ 9817107 h 10024180"/>
              <a:gd name="connsiteX25" fmla="*/ 4201410 w 11277918"/>
              <a:gd name="connsiteY25" fmla="*/ 9800760 h 10024180"/>
              <a:gd name="connsiteX26" fmla="*/ 4152367 w 11277918"/>
              <a:gd name="connsiteY26" fmla="*/ 9751717 h 10024180"/>
              <a:gd name="connsiteX27" fmla="*/ 4152367 w 11277918"/>
              <a:gd name="connsiteY27" fmla="*/ 9768064 h 10024180"/>
              <a:gd name="connsiteX28" fmla="*/ 4168713 w 11277918"/>
              <a:gd name="connsiteY28" fmla="*/ 9768064 h 10024180"/>
              <a:gd name="connsiteX29" fmla="*/ 4152367 w 11277918"/>
              <a:gd name="connsiteY29" fmla="*/ 9751717 h 10024180"/>
              <a:gd name="connsiteX30" fmla="*/ 3970496 w 11277918"/>
              <a:gd name="connsiteY30" fmla="*/ 9747629 h 10024180"/>
              <a:gd name="connsiteX31" fmla="*/ 3972538 w 11277918"/>
              <a:gd name="connsiteY31" fmla="*/ 9751717 h 10024180"/>
              <a:gd name="connsiteX32" fmla="*/ 3939842 w 11277918"/>
              <a:gd name="connsiteY32" fmla="*/ 9800760 h 10024180"/>
              <a:gd name="connsiteX33" fmla="*/ 3907148 w 11277918"/>
              <a:gd name="connsiteY33" fmla="*/ 9817107 h 10024180"/>
              <a:gd name="connsiteX34" fmla="*/ 3915320 w 11277918"/>
              <a:gd name="connsiteY34" fmla="*/ 9808933 h 10024180"/>
              <a:gd name="connsiteX35" fmla="*/ 3939842 w 11277918"/>
              <a:gd name="connsiteY35" fmla="*/ 9784411 h 10024180"/>
              <a:gd name="connsiteX36" fmla="*/ 3970496 w 11277918"/>
              <a:gd name="connsiteY36" fmla="*/ 9747629 h 10024180"/>
              <a:gd name="connsiteX37" fmla="*/ 4119671 w 11277918"/>
              <a:gd name="connsiteY37" fmla="*/ 9735368 h 10024180"/>
              <a:gd name="connsiteX38" fmla="*/ 4119671 w 11277918"/>
              <a:gd name="connsiteY38" fmla="*/ 9751717 h 10024180"/>
              <a:gd name="connsiteX39" fmla="*/ 4127845 w 11277918"/>
              <a:gd name="connsiteY39" fmla="*/ 9751717 h 10024180"/>
              <a:gd name="connsiteX40" fmla="*/ 4136017 w 11277918"/>
              <a:gd name="connsiteY40" fmla="*/ 9751717 h 10024180"/>
              <a:gd name="connsiteX41" fmla="*/ 4276462 w 11277918"/>
              <a:gd name="connsiteY41" fmla="*/ 9711589 h 10024180"/>
              <a:gd name="connsiteX42" fmla="*/ 4277019 w 11277918"/>
              <a:gd name="connsiteY42" fmla="*/ 9714932 h 10024180"/>
              <a:gd name="connsiteX43" fmla="*/ 4272639 w 11277918"/>
              <a:gd name="connsiteY43" fmla="*/ 9716686 h 10024180"/>
              <a:gd name="connsiteX44" fmla="*/ 4103322 w 11277918"/>
              <a:gd name="connsiteY44" fmla="*/ 9669975 h 10024180"/>
              <a:gd name="connsiteX45" fmla="*/ 4095149 w 11277918"/>
              <a:gd name="connsiteY45" fmla="*/ 9710846 h 10024180"/>
              <a:gd name="connsiteX46" fmla="*/ 4086974 w 11277918"/>
              <a:gd name="connsiteY46" fmla="*/ 9719021 h 10024180"/>
              <a:gd name="connsiteX47" fmla="*/ 4070627 w 11277918"/>
              <a:gd name="connsiteY47" fmla="*/ 9719021 h 10024180"/>
              <a:gd name="connsiteX48" fmla="*/ 4086974 w 11277918"/>
              <a:gd name="connsiteY48" fmla="*/ 9686325 h 10024180"/>
              <a:gd name="connsiteX49" fmla="*/ 3972538 w 11277918"/>
              <a:gd name="connsiteY49" fmla="*/ 9645454 h 10024180"/>
              <a:gd name="connsiteX50" fmla="*/ 3972538 w 11277918"/>
              <a:gd name="connsiteY50" fmla="*/ 9653628 h 10024180"/>
              <a:gd name="connsiteX51" fmla="*/ 3972538 w 11277918"/>
              <a:gd name="connsiteY51" fmla="*/ 9669975 h 10024180"/>
              <a:gd name="connsiteX52" fmla="*/ 3956192 w 11277918"/>
              <a:gd name="connsiteY52" fmla="*/ 9653628 h 10024180"/>
              <a:gd name="connsiteX53" fmla="*/ 3972538 w 11277918"/>
              <a:gd name="connsiteY53" fmla="*/ 9645454 h 10024180"/>
              <a:gd name="connsiteX54" fmla="*/ 6522810 w 11277918"/>
              <a:gd name="connsiteY54" fmla="*/ 9637281 h 10024180"/>
              <a:gd name="connsiteX55" fmla="*/ 6522810 w 11277918"/>
              <a:gd name="connsiteY55" fmla="*/ 9653628 h 10024180"/>
              <a:gd name="connsiteX56" fmla="*/ 6539160 w 11277918"/>
              <a:gd name="connsiteY56" fmla="*/ 9637281 h 10024180"/>
              <a:gd name="connsiteX57" fmla="*/ 6522810 w 11277918"/>
              <a:gd name="connsiteY57" fmla="*/ 9637281 h 10024180"/>
              <a:gd name="connsiteX58" fmla="*/ 6665856 w 11277918"/>
              <a:gd name="connsiteY58" fmla="*/ 9596411 h 10024180"/>
              <a:gd name="connsiteX59" fmla="*/ 6669942 w 11277918"/>
              <a:gd name="connsiteY59" fmla="*/ 9604585 h 10024180"/>
              <a:gd name="connsiteX60" fmla="*/ 6653595 w 11277918"/>
              <a:gd name="connsiteY60" fmla="*/ 9620932 h 10024180"/>
              <a:gd name="connsiteX61" fmla="*/ 6653595 w 11277918"/>
              <a:gd name="connsiteY61" fmla="*/ 9604585 h 10024180"/>
              <a:gd name="connsiteX62" fmla="*/ 6665856 w 11277918"/>
              <a:gd name="connsiteY62" fmla="*/ 9596411 h 10024180"/>
              <a:gd name="connsiteX63" fmla="*/ 4185061 w 11277918"/>
              <a:gd name="connsiteY63" fmla="*/ 9575975 h 10024180"/>
              <a:gd name="connsiteX64" fmla="*/ 4193235 w 11277918"/>
              <a:gd name="connsiteY64" fmla="*/ 9580064 h 10024180"/>
              <a:gd name="connsiteX65" fmla="*/ 4201410 w 11277918"/>
              <a:gd name="connsiteY65" fmla="*/ 9588236 h 10024180"/>
              <a:gd name="connsiteX66" fmla="*/ 4168713 w 11277918"/>
              <a:gd name="connsiteY66" fmla="*/ 9588236 h 10024180"/>
              <a:gd name="connsiteX67" fmla="*/ 4176889 w 11277918"/>
              <a:gd name="connsiteY67" fmla="*/ 9580064 h 10024180"/>
              <a:gd name="connsiteX68" fmla="*/ 4185061 w 11277918"/>
              <a:gd name="connsiteY68" fmla="*/ 9575975 h 10024180"/>
              <a:gd name="connsiteX69" fmla="*/ 4806282 w 11277918"/>
              <a:gd name="connsiteY69" fmla="*/ 9555542 h 10024180"/>
              <a:gd name="connsiteX70" fmla="*/ 4806282 w 11277918"/>
              <a:gd name="connsiteY70" fmla="*/ 9571889 h 10024180"/>
              <a:gd name="connsiteX71" fmla="*/ 4789932 w 11277918"/>
              <a:gd name="connsiteY71" fmla="*/ 9571889 h 10024180"/>
              <a:gd name="connsiteX72" fmla="*/ 4806282 w 11277918"/>
              <a:gd name="connsiteY72" fmla="*/ 9555542 h 10024180"/>
              <a:gd name="connsiteX73" fmla="*/ 8104472 w 11277918"/>
              <a:gd name="connsiteY73" fmla="*/ 9531020 h 10024180"/>
              <a:gd name="connsiteX74" fmla="*/ 8108558 w 11277918"/>
              <a:gd name="connsiteY74" fmla="*/ 9539193 h 10024180"/>
              <a:gd name="connsiteX75" fmla="*/ 8124905 w 11277918"/>
              <a:gd name="connsiteY75" fmla="*/ 9555542 h 10024180"/>
              <a:gd name="connsiteX76" fmla="*/ 8124905 w 11277918"/>
              <a:gd name="connsiteY76" fmla="*/ 9539193 h 10024180"/>
              <a:gd name="connsiteX77" fmla="*/ 8141254 w 11277918"/>
              <a:gd name="connsiteY77" fmla="*/ 9555542 h 10024180"/>
              <a:gd name="connsiteX78" fmla="*/ 8133080 w 11277918"/>
              <a:gd name="connsiteY78" fmla="*/ 9571889 h 10024180"/>
              <a:gd name="connsiteX79" fmla="*/ 8108558 w 11277918"/>
              <a:gd name="connsiteY79" fmla="*/ 9588236 h 10024180"/>
              <a:gd name="connsiteX80" fmla="*/ 8092211 w 11277918"/>
              <a:gd name="connsiteY80" fmla="*/ 9588236 h 10024180"/>
              <a:gd name="connsiteX81" fmla="*/ 8092211 w 11277918"/>
              <a:gd name="connsiteY81" fmla="*/ 9571889 h 10024180"/>
              <a:gd name="connsiteX82" fmla="*/ 8075862 w 11277918"/>
              <a:gd name="connsiteY82" fmla="*/ 9555542 h 10024180"/>
              <a:gd name="connsiteX83" fmla="*/ 8059515 w 11277918"/>
              <a:gd name="connsiteY83" fmla="*/ 9555542 h 10024180"/>
              <a:gd name="connsiteX84" fmla="*/ 8075862 w 11277918"/>
              <a:gd name="connsiteY84" fmla="*/ 9539193 h 10024180"/>
              <a:gd name="connsiteX85" fmla="*/ 8092211 w 11277918"/>
              <a:gd name="connsiteY85" fmla="*/ 9539193 h 10024180"/>
              <a:gd name="connsiteX86" fmla="*/ 8104472 w 11277918"/>
              <a:gd name="connsiteY86" fmla="*/ 9531020 h 10024180"/>
              <a:gd name="connsiteX87" fmla="*/ 4332193 w 11277918"/>
              <a:gd name="connsiteY87" fmla="*/ 9522846 h 10024180"/>
              <a:gd name="connsiteX88" fmla="*/ 4315845 w 11277918"/>
              <a:gd name="connsiteY88" fmla="*/ 9531020 h 10024180"/>
              <a:gd name="connsiteX89" fmla="*/ 4324019 w 11277918"/>
              <a:gd name="connsiteY89" fmla="*/ 9539193 h 10024180"/>
              <a:gd name="connsiteX90" fmla="*/ 4332193 w 11277918"/>
              <a:gd name="connsiteY90" fmla="*/ 9522846 h 10024180"/>
              <a:gd name="connsiteX91" fmla="*/ 6735334 w 11277918"/>
              <a:gd name="connsiteY91" fmla="*/ 9506497 h 10024180"/>
              <a:gd name="connsiteX92" fmla="*/ 6735334 w 11277918"/>
              <a:gd name="connsiteY92" fmla="*/ 9522846 h 10024180"/>
              <a:gd name="connsiteX93" fmla="*/ 6718988 w 11277918"/>
              <a:gd name="connsiteY93" fmla="*/ 9539193 h 10024180"/>
              <a:gd name="connsiteX94" fmla="*/ 6735334 w 11277918"/>
              <a:gd name="connsiteY94" fmla="*/ 9506497 h 10024180"/>
              <a:gd name="connsiteX95" fmla="*/ 6424724 w 11277918"/>
              <a:gd name="connsiteY95" fmla="*/ 9490150 h 10024180"/>
              <a:gd name="connsiteX96" fmla="*/ 6441070 w 11277918"/>
              <a:gd name="connsiteY96" fmla="*/ 9506497 h 10024180"/>
              <a:gd name="connsiteX97" fmla="*/ 6424724 w 11277918"/>
              <a:gd name="connsiteY97" fmla="*/ 9506497 h 10024180"/>
              <a:gd name="connsiteX98" fmla="*/ 6424724 w 11277918"/>
              <a:gd name="connsiteY98" fmla="*/ 9490150 h 10024180"/>
              <a:gd name="connsiteX99" fmla="*/ 7994122 w 11277918"/>
              <a:gd name="connsiteY99" fmla="*/ 9473803 h 10024180"/>
              <a:gd name="connsiteX100" fmla="*/ 8010472 w 11277918"/>
              <a:gd name="connsiteY100" fmla="*/ 9490150 h 10024180"/>
              <a:gd name="connsiteX101" fmla="*/ 7994122 w 11277918"/>
              <a:gd name="connsiteY101" fmla="*/ 9506497 h 10024180"/>
              <a:gd name="connsiteX102" fmla="*/ 4953412 w 11277918"/>
              <a:gd name="connsiteY102" fmla="*/ 9457453 h 10024180"/>
              <a:gd name="connsiteX103" fmla="*/ 4969760 w 11277918"/>
              <a:gd name="connsiteY103" fmla="*/ 9457453 h 10024180"/>
              <a:gd name="connsiteX104" fmla="*/ 4977935 w 11277918"/>
              <a:gd name="connsiteY104" fmla="*/ 9481975 h 10024180"/>
              <a:gd name="connsiteX105" fmla="*/ 4986110 w 11277918"/>
              <a:gd name="connsiteY105" fmla="*/ 9506497 h 10024180"/>
              <a:gd name="connsiteX106" fmla="*/ 4986110 w 11277918"/>
              <a:gd name="connsiteY106" fmla="*/ 9522846 h 10024180"/>
              <a:gd name="connsiteX107" fmla="*/ 4969760 w 11277918"/>
              <a:gd name="connsiteY107" fmla="*/ 9539193 h 10024180"/>
              <a:gd name="connsiteX108" fmla="*/ 4953412 w 11277918"/>
              <a:gd name="connsiteY108" fmla="*/ 9539193 h 10024180"/>
              <a:gd name="connsiteX109" fmla="*/ 4937064 w 11277918"/>
              <a:gd name="connsiteY109" fmla="*/ 9490150 h 10024180"/>
              <a:gd name="connsiteX110" fmla="*/ 4937064 w 11277918"/>
              <a:gd name="connsiteY110" fmla="*/ 9473803 h 10024180"/>
              <a:gd name="connsiteX111" fmla="*/ 4953412 w 11277918"/>
              <a:gd name="connsiteY111" fmla="*/ 9465628 h 10024180"/>
              <a:gd name="connsiteX112" fmla="*/ 4953412 w 11277918"/>
              <a:gd name="connsiteY112" fmla="*/ 9457453 h 10024180"/>
              <a:gd name="connsiteX113" fmla="*/ 4871672 w 11277918"/>
              <a:gd name="connsiteY113" fmla="*/ 9441106 h 10024180"/>
              <a:gd name="connsiteX114" fmla="*/ 4888021 w 11277918"/>
              <a:gd name="connsiteY114" fmla="*/ 9473803 h 10024180"/>
              <a:gd name="connsiteX115" fmla="*/ 4888021 w 11277918"/>
              <a:gd name="connsiteY115" fmla="*/ 9522846 h 10024180"/>
              <a:gd name="connsiteX116" fmla="*/ 4904368 w 11277918"/>
              <a:gd name="connsiteY116" fmla="*/ 9555542 h 10024180"/>
              <a:gd name="connsiteX117" fmla="*/ 4904368 w 11277918"/>
              <a:gd name="connsiteY117" fmla="*/ 9580064 h 10024180"/>
              <a:gd name="connsiteX118" fmla="*/ 4863500 w 11277918"/>
              <a:gd name="connsiteY118" fmla="*/ 9588236 h 10024180"/>
              <a:gd name="connsiteX119" fmla="*/ 4838978 w 11277918"/>
              <a:gd name="connsiteY119" fmla="*/ 9588236 h 10024180"/>
              <a:gd name="connsiteX120" fmla="*/ 4822628 w 11277918"/>
              <a:gd name="connsiteY120" fmla="*/ 9571889 h 10024180"/>
              <a:gd name="connsiteX121" fmla="*/ 4806282 w 11277918"/>
              <a:gd name="connsiteY121" fmla="*/ 9539193 h 10024180"/>
              <a:gd name="connsiteX122" fmla="*/ 4789932 w 11277918"/>
              <a:gd name="connsiteY122" fmla="*/ 9522846 h 10024180"/>
              <a:gd name="connsiteX123" fmla="*/ 4822628 w 11277918"/>
              <a:gd name="connsiteY123" fmla="*/ 9522846 h 10024180"/>
              <a:gd name="connsiteX124" fmla="*/ 4871672 w 11277918"/>
              <a:gd name="connsiteY124" fmla="*/ 9473803 h 10024180"/>
              <a:gd name="connsiteX125" fmla="*/ 7928730 w 11277918"/>
              <a:gd name="connsiteY125" fmla="*/ 9424757 h 10024180"/>
              <a:gd name="connsiteX126" fmla="*/ 7945079 w 11277918"/>
              <a:gd name="connsiteY126" fmla="*/ 9441106 h 10024180"/>
              <a:gd name="connsiteX127" fmla="*/ 7928730 w 11277918"/>
              <a:gd name="connsiteY127" fmla="*/ 9441106 h 10024180"/>
              <a:gd name="connsiteX128" fmla="*/ 7928730 w 11277918"/>
              <a:gd name="connsiteY128" fmla="*/ 9424757 h 10024180"/>
              <a:gd name="connsiteX129" fmla="*/ 6359331 w 11277918"/>
              <a:gd name="connsiteY129" fmla="*/ 9424757 h 10024180"/>
              <a:gd name="connsiteX130" fmla="*/ 6375680 w 11277918"/>
              <a:gd name="connsiteY130" fmla="*/ 9441106 h 10024180"/>
              <a:gd name="connsiteX131" fmla="*/ 6375680 w 11277918"/>
              <a:gd name="connsiteY131" fmla="*/ 9457453 h 10024180"/>
              <a:gd name="connsiteX132" fmla="*/ 6359331 w 11277918"/>
              <a:gd name="connsiteY132" fmla="*/ 9522846 h 10024180"/>
              <a:gd name="connsiteX133" fmla="*/ 6310288 w 11277918"/>
              <a:gd name="connsiteY133" fmla="*/ 9555542 h 10024180"/>
              <a:gd name="connsiteX134" fmla="*/ 6310288 w 11277918"/>
              <a:gd name="connsiteY134" fmla="*/ 9522846 h 10024180"/>
              <a:gd name="connsiteX135" fmla="*/ 6310288 w 11277918"/>
              <a:gd name="connsiteY135" fmla="*/ 9490150 h 10024180"/>
              <a:gd name="connsiteX136" fmla="*/ 6334810 w 11277918"/>
              <a:gd name="connsiteY136" fmla="*/ 9457453 h 10024180"/>
              <a:gd name="connsiteX137" fmla="*/ 6359331 w 11277918"/>
              <a:gd name="connsiteY137" fmla="*/ 9424757 h 10024180"/>
              <a:gd name="connsiteX138" fmla="*/ 4086974 w 11277918"/>
              <a:gd name="connsiteY138" fmla="*/ 9424757 h 10024180"/>
              <a:gd name="connsiteX139" fmla="*/ 4086974 w 11277918"/>
              <a:gd name="connsiteY139" fmla="*/ 9441106 h 10024180"/>
              <a:gd name="connsiteX140" fmla="*/ 4070627 w 11277918"/>
              <a:gd name="connsiteY140" fmla="*/ 9432932 h 10024180"/>
              <a:gd name="connsiteX141" fmla="*/ 4086974 w 11277918"/>
              <a:gd name="connsiteY141" fmla="*/ 9424757 h 10024180"/>
              <a:gd name="connsiteX142" fmla="*/ 4091060 w 11277918"/>
              <a:gd name="connsiteY142" fmla="*/ 9400236 h 10024180"/>
              <a:gd name="connsiteX143" fmla="*/ 4103322 w 11277918"/>
              <a:gd name="connsiteY143" fmla="*/ 9408410 h 10024180"/>
              <a:gd name="connsiteX144" fmla="*/ 4119671 w 11277918"/>
              <a:gd name="connsiteY144" fmla="*/ 9408410 h 10024180"/>
              <a:gd name="connsiteX145" fmla="*/ 4103322 w 11277918"/>
              <a:gd name="connsiteY145" fmla="*/ 9424757 h 10024180"/>
              <a:gd name="connsiteX146" fmla="*/ 4086974 w 11277918"/>
              <a:gd name="connsiteY146" fmla="*/ 9408410 h 10024180"/>
              <a:gd name="connsiteX147" fmla="*/ 4091060 w 11277918"/>
              <a:gd name="connsiteY147" fmla="*/ 9400236 h 10024180"/>
              <a:gd name="connsiteX148" fmla="*/ 6490116 w 11277918"/>
              <a:gd name="connsiteY148" fmla="*/ 9392063 h 10024180"/>
              <a:gd name="connsiteX149" fmla="*/ 6490116 w 11277918"/>
              <a:gd name="connsiteY149" fmla="*/ 9408410 h 10024180"/>
              <a:gd name="connsiteX150" fmla="*/ 6506463 w 11277918"/>
              <a:gd name="connsiteY150" fmla="*/ 9424757 h 10024180"/>
              <a:gd name="connsiteX151" fmla="*/ 6506463 w 11277918"/>
              <a:gd name="connsiteY151" fmla="*/ 9408410 h 10024180"/>
              <a:gd name="connsiteX152" fmla="*/ 6506463 w 11277918"/>
              <a:gd name="connsiteY152" fmla="*/ 9392063 h 10024180"/>
              <a:gd name="connsiteX153" fmla="*/ 4953412 w 11277918"/>
              <a:gd name="connsiteY153" fmla="*/ 9392063 h 10024180"/>
              <a:gd name="connsiteX154" fmla="*/ 4953412 w 11277918"/>
              <a:gd name="connsiteY154" fmla="*/ 9416585 h 10024180"/>
              <a:gd name="connsiteX155" fmla="*/ 4937064 w 11277918"/>
              <a:gd name="connsiteY155" fmla="*/ 9457453 h 10024180"/>
              <a:gd name="connsiteX156" fmla="*/ 4920718 w 11277918"/>
              <a:gd name="connsiteY156" fmla="*/ 9424757 h 10024180"/>
              <a:gd name="connsiteX157" fmla="*/ 4953412 w 11277918"/>
              <a:gd name="connsiteY157" fmla="*/ 9392063 h 10024180"/>
              <a:gd name="connsiteX158" fmla="*/ 4397584 w 11277918"/>
              <a:gd name="connsiteY158" fmla="*/ 9392063 h 10024180"/>
              <a:gd name="connsiteX159" fmla="*/ 4381235 w 11277918"/>
              <a:gd name="connsiteY159" fmla="*/ 9408410 h 10024180"/>
              <a:gd name="connsiteX160" fmla="*/ 4315845 w 11277918"/>
              <a:gd name="connsiteY160" fmla="*/ 9441106 h 10024180"/>
              <a:gd name="connsiteX161" fmla="*/ 4348539 w 11277918"/>
              <a:gd name="connsiteY161" fmla="*/ 9441106 h 10024180"/>
              <a:gd name="connsiteX162" fmla="*/ 4381235 w 11277918"/>
              <a:gd name="connsiteY162" fmla="*/ 9408410 h 10024180"/>
              <a:gd name="connsiteX163" fmla="*/ 4405757 w 11277918"/>
              <a:gd name="connsiteY163" fmla="*/ 9400236 h 10024180"/>
              <a:gd name="connsiteX164" fmla="*/ 4413933 w 11277918"/>
              <a:gd name="connsiteY164" fmla="*/ 9392063 h 10024180"/>
              <a:gd name="connsiteX165" fmla="*/ 7683512 w 11277918"/>
              <a:gd name="connsiteY165" fmla="*/ 9359367 h 10024180"/>
              <a:gd name="connsiteX166" fmla="*/ 7699861 w 11277918"/>
              <a:gd name="connsiteY166" fmla="*/ 9359367 h 10024180"/>
              <a:gd name="connsiteX167" fmla="*/ 7683512 w 11277918"/>
              <a:gd name="connsiteY167" fmla="*/ 9375714 h 10024180"/>
              <a:gd name="connsiteX168" fmla="*/ 7683512 w 11277918"/>
              <a:gd name="connsiteY168" fmla="*/ 9359367 h 10024180"/>
              <a:gd name="connsiteX169" fmla="*/ 4430278 w 11277918"/>
              <a:gd name="connsiteY169" fmla="*/ 9359367 h 10024180"/>
              <a:gd name="connsiteX170" fmla="*/ 4430278 w 11277918"/>
              <a:gd name="connsiteY170" fmla="*/ 9392063 h 10024180"/>
              <a:gd name="connsiteX171" fmla="*/ 4446629 w 11277918"/>
              <a:gd name="connsiteY171" fmla="*/ 9392063 h 10024180"/>
              <a:gd name="connsiteX172" fmla="*/ 4446629 w 11277918"/>
              <a:gd name="connsiteY172" fmla="*/ 9375714 h 10024180"/>
              <a:gd name="connsiteX173" fmla="*/ 4430278 w 11277918"/>
              <a:gd name="connsiteY173" fmla="*/ 9359367 h 10024180"/>
              <a:gd name="connsiteX174" fmla="*/ 4381235 w 11277918"/>
              <a:gd name="connsiteY174" fmla="*/ 9359367 h 10024180"/>
              <a:gd name="connsiteX175" fmla="*/ 4381235 w 11277918"/>
              <a:gd name="connsiteY175" fmla="*/ 9375714 h 10024180"/>
              <a:gd name="connsiteX176" fmla="*/ 4397584 w 11277918"/>
              <a:gd name="connsiteY176" fmla="*/ 9375714 h 10024180"/>
              <a:gd name="connsiteX177" fmla="*/ 4381235 w 11277918"/>
              <a:gd name="connsiteY177" fmla="*/ 9359367 h 10024180"/>
              <a:gd name="connsiteX178" fmla="*/ 4234107 w 11277918"/>
              <a:gd name="connsiteY178" fmla="*/ 9359367 h 10024180"/>
              <a:gd name="connsiteX179" fmla="*/ 4217757 w 11277918"/>
              <a:gd name="connsiteY179" fmla="*/ 9375714 h 10024180"/>
              <a:gd name="connsiteX180" fmla="*/ 4234107 w 11277918"/>
              <a:gd name="connsiteY180" fmla="*/ 9392063 h 10024180"/>
              <a:gd name="connsiteX181" fmla="*/ 4250452 w 11277918"/>
              <a:gd name="connsiteY181" fmla="*/ 9375714 h 10024180"/>
              <a:gd name="connsiteX182" fmla="*/ 4234107 w 11277918"/>
              <a:gd name="connsiteY182" fmla="*/ 9359367 h 10024180"/>
              <a:gd name="connsiteX183" fmla="*/ 8092211 w 11277918"/>
              <a:gd name="connsiteY183" fmla="*/ 9343018 h 10024180"/>
              <a:gd name="connsiteX184" fmla="*/ 8108558 w 11277918"/>
              <a:gd name="connsiteY184" fmla="*/ 9359367 h 10024180"/>
              <a:gd name="connsiteX185" fmla="*/ 8092211 w 11277918"/>
              <a:gd name="connsiteY185" fmla="*/ 9359367 h 10024180"/>
              <a:gd name="connsiteX186" fmla="*/ 8075862 w 11277918"/>
              <a:gd name="connsiteY186" fmla="*/ 9359367 h 10024180"/>
              <a:gd name="connsiteX187" fmla="*/ 8092211 w 11277918"/>
              <a:gd name="connsiteY187" fmla="*/ 9343018 h 10024180"/>
              <a:gd name="connsiteX188" fmla="*/ 8026818 w 11277918"/>
              <a:gd name="connsiteY188" fmla="*/ 9343018 h 10024180"/>
              <a:gd name="connsiteX189" fmla="*/ 8043166 w 11277918"/>
              <a:gd name="connsiteY189" fmla="*/ 9359367 h 10024180"/>
              <a:gd name="connsiteX190" fmla="*/ 8026818 w 11277918"/>
              <a:gd name="connsiteY190" fmla="*/ 9359367 h 10024180"/>
              <a:gd name="connsiteX191" fmla="*/ 8419169 w 11277918"/>
              <a:gd name="connsiteY191" fmla="*/ 9293974 h 10024180"/>
              <a:gd name="connsiteX192" fmla="*/ 8435516 w 11277918"/>
              <a:gd name="connsiteY192" fmla="*/ 9293974 h 10024180"/>
              <a:gd name="connsiteX193" fmla="*/ 8435516 w 11277918"/>
              <a:gd name="connsiteY193" fmla="*/ 9310324 h 10024180"/>
              <a:gd name="connsiteX194" fmla="*/ 8402820 w 11277918"/>
              <a:gd name="connsiteY194" fmla="*/ 9310324 h 10024180"/>
              <a:gd name="connsiteX195" fmla="*/ 8410994 w 11277918"/>
              <a:gd name="connsiteY195" fmla="*/ 9302149 h 10024180"/>
              <a:gd name="connsiteX196" fmla="*/ 8419169 w 11277918"/>
              <a:gd name="connsiteY196" fmla="*/ 9293974 h 10024180"/>
              <a:gd name="connsiteX197" fmla="*/ 5231326 w 11277918"/>
              <a:gd name="connsiteY197" fmla="*/ 9293974 h 10024180"/>
              <a:gd name="connsiteX198" fmla="*/ 5247675 w 11277918"/>
              <a:gd name="connsiteY198" fmla="*/ 9310324 h 10024180"/>
              <a:gd name="connsiteX199" fmla="*/ 5231326 w 11277918"/>
              <a:gd name="connsiteY199" fmla="*/ 9310324 h 10024180"/>
              <a:gd name="connsiteX200" fmla="*/ 5231326 w 11277918"/>
              <a:gd name="connsiteY200" fmla="*/ 9293974 h 10024180"/>
              <a:gd name="connsiteX201" fmla="*/ 4446629 w 11277918"/>
              <a:gd name="connsiteY201" fmla="*/ 9293974 h 10024180"/>
              <a:gd name="connsiteX202" fmla="*/ 4430278 w 11277918"/>
              <a:gd name="connsiteY202" fmla="*/ 9310324 h 10024180"/>
              <a:gd name="connsiteX203" fmla="*/ 4413933 w 11277918"/>
              <a:gd name="connsiteY203" fmla="*/ 9326671 h 10024180"/>
              <a:gd name="connsiteX204" fmla="*/ 4430278 w 11277918"/>
              <a:gd name="connsiteY204" fmla="*/ 9326671 h 10024180"/>
              <a:gd name="connsiteX205" fmla="*/ 4446629 w 11277918"/>
              <a:gd name="connsiteY205" fmla="*/ 9293974 h 10024180"/>
              <a:gd name="connsiteX206" fmla="*/ 4397584 w 11277918"/>
              <a:gd name="connsiteY206" fmla="*/ 9293974 h 10024180"/>
              <a:gd name="connsiteX207" fmla="*/ 4381235 w 11277918"/>
              <a:gd name="connsiteY207" fmla="*/ 9310324 h 10024180"/>
              <a:gd name="connsiteX208" fmla="*/ 4381235 w 11277918"/>
              <a:gd name="connsiteY208" fmla="*/ 9343018 h 10024180"/>
              <a:gd name="connsiteX209" fmla="*/ 4397584 w 11277918"/>
              <a:gd name="connsiteY209" fmla="*/ 9326671 h 10024180"/>
              <a:gd name="connsiteX210" fmla="*/ 4397584 w 11277918"/>
              <a:gd name="connsiteY210" fmla="*/ 9310324 h 10024180"/>
              <a:gd name="connsiteX211" fmla="*/ 8370124 w 11277918"/>
              <a:gd name="connsiteY211" fmla="*/ 9277627 h 10024180"/>
              <a:gd name="connsiteX212" fmla="*/ 8378298 w 11277918"/>
              <a:gd name="connsiteY212" fmla="*/ 9285800 h 10024180"/>
              <a:gd name="connsiteX213" fmla="*/ 8386472 w 11277918"/>
              <a:gd name="connsiteY213" fmla="*/ 9293974 h 10024180"/>
              <a:gd name="connsiteX214" fmla="*/ 8386472 w 11277918"/>
              <a:gd name="connsiteY214" fmla="*/ 9310324 h 10024180"/>
              <a:gd name="connsiteX215" fmla="*/ 8361951 w 11277918"/>
              <a:gd name="connsiteY215" fmla="*/ 9302149 h 10024180"/>
              <a:gd name="connsiteX216" fmla="*/ 8353776 w 11277918"/>
              <a:gd name="connsiteY216" fmla="*/ 9285800 h 10024180"/>
              <a:gd name="connsiteX217" fmla="*/ 8370124 w 11277918"/>
              <a:gd name="connsiteY217" fmla="*/ 9277627 h 10024180"/>
              <a:gd name="connsiteX218" fmla="*/ 8535136 w 11277918"/>
              <a:gd name="connsiteY218" fmla="*/ 9266898 h 10024180"/>
              <a:gd name="connsiteX219" fmla="*/ 8541777 w 11277918"/>
              <a:gd name="connsiteY219" fmla="*/ 9269453 h 10024180"/>
              <a:gd name="connsiteX220" fmla="*/ 8541777 w 11277918"/>
              <a:gd name="connsiteY220" fmla="*/ 9277627 h 10024180"/>
              <a:gd name="connsiteX221" fmla="*/ 8500908 w 11277918"/>
              <a:gd name="connsiteY221" fmla="*/ 9277627 h 10024180"/>
              <a:gd name="connsiteX222" fmla="*/ 8484559 w 11277918"/>
              <a:gd name="connsiteY222" fmla="*/ 9277627 h 10024180"/>
              <a:gd name="connsiteX223" fmla="*/ 8535136 w 11277918"/>
              <a:gd name="connsiteY223" fmla="*/ 9266898 h 10024180"/>
              <a:gd name="connsiteX224" fmla="*/ 8321080 w 11277918"/>
              <a:gd name="connsiteY224" fmla="*/ 9261278 h 10024180"/>
              <a:gd name="connsiteX225" fmla="*/ 8337430 w 11277918"/>
              <a:gd name="connsiteY225" fmla="*/ 9261278 h 10024180"/>
              <a:gd name="connsiteX226" fmla="*/ 8337430 w 11277918"/>
              <a:gd name="connsiteY226" fmla="*/ 9277627 h 10024180"/>
              <a:gd name="connsiteX227" fmla="*/ 8321080 w 11277918"/>
              <a:gd name="connsiteY227" fmla="*/ 9261278 h 10024180"/>
              <a:gd name="connsiteX228" fmla="*/ 7961426 w 11277918"/>
              <a:gd name="connsiteY228" fmla="*/ 9261278 h 10024180"/>
              <a:gd name="connsiteX229" fmla="*/ 7994122 w 11277918"/>
              <a:gd name="connsiteY229" fmla="*/ 9261278 h 10024180"/>
              <a:gd name="connsiteX230" fmla="*/ 8010472 w 11277918"/>
              <a:gd name="connsiteY230" fmla="*/ 9277627 h 10024180"/>
              <a:gd name="connsiteX231" fmla="*/ 8026818 w 11277918"/>
              <a:gd name="connsiteY231" fmla="*/ 9293974 h 10024180"/>
              <a:gd name="connsiteX232" fmla="*/ 8059515 w 11277918"/>
              <a:gd name="connsiteY232" fmla="*/ 9293974 h 10024180"/>
              <a:gd name="connsiteX233" fmla="*/ 8059515 w 11277918"/>
              <a:gd name="connsiteY233" fmla="*/ 9310324 h 10024180"/>
              <a:gd name="connsiteX234" fmla="*/ 8043166 w 11277918"/>
              <a:gd name="connsiteY234" fmla="*/ 9326671 h 10024180"/>
              <a:gd name="connsiteX235" fmla="*/ 8026818 w 11277918"/>
              <a:gd name="connsiteY235" fmla="*/ 9310324 h 10024180"/>
              <a:gd name="connsiteX236" fmla="*/ 4332193 w 11277918"/>
              <a:gd name="connsiteY236" fmla="*/ 9261278 h 10024180"/>
              <a:gd name="connsiteX237" fmla="*/ 4315845 w 11277918"/>
              <a:gd name="connsiteY237" fmla="*/ 9269453 h 10024180"/>
              <a:gd name="connsiteX238" fmla="*/ 4324019 w 11277918"/>
              <a:gd name="connsiteY238" fmla="*/ 9277627 h 10024180"/>
              <a:gd name="connsiteX239" fmla="*/ 4332193 w 11277918"/>
              <a:gd name="connsiteY239" fmla="*/ 9261278 h 10024180"/>
              <a:gd name="connsiteX240" fmla="*/ 8178036 w 11277918"/>
              <a:gd name="connsiteY240" fmla="*/ 9253106 h 10024180"/>
              <a:gd name="connsiteX241" fmla="*/ 8173950 w 11277918"/>
              <a:gd name="connsiteY241" fmla="*/ 9261278 h 10024180"/>
              <a:gd name="connsiteX242" fmla="*/ 8157602 w 11277918"/>
              <a:gd name="connsiteY242" fmla="*/ 9261278 h 10024180"/>
              <a:gd name="connsiteX243" fmla="*/ 8178036 w 11277918"/>
              <a:gd name="connsiteY243" fmla="*/ 9253106 h 10024180"/>
              <a:gd name="connsiteX244" fmla="*/ 5198632 w 11277918"/>
              <a:gd name="connsiteY244" fmla="*/ 9244931 h 10024180"/>
              <a:gd name="connsiteX245" fmla="*/ 5198632 w 11277918"/>
              <a:gd name="connsiteY245" fmla="*/ 9261278 h 10024180"/>
              <a:gd name="connsiteX246" fmla="*/ 5182282 w 11277918"/>
              <a:gd name="connsiteY246" fmla="*/ 9261278 h 10024180"/>
              <a:gd name="connsiteX247" fmla="*/ 4234107 w 11277918"/>
              <a:gd name="connsiteY247" fmla="*/ 9244931 h 10024180"/>
              <a:gd name="connsiteX248" fmla="*/ 4217757 w 11277918"/>
              <a:gd name="connsiteY248" fmla="*/ 9277627 h 10024180"/>
              <a:gd name="connsiteX249" fmla="*/ 4217757 w 11277918"/>
              <a:gd name="connsiteY249" fmla="*/ 9261278 h 10024180"/>
              <a:gd name="connsiteX250" fmla="*/ 5313068 w 11277918"/>
              <a:gd name="connsiteY250" fmla="*/ 9228584 h 10024180"/>
              <a:gd name="connsiteX251" fmla="*/ 5329414 w 11277918"/>
              <a:gd name="connsiteY251" fmla="*/ 9228584 h 10024180"/>
              <a:gd name="connsiteX252" fmla="*/ 5313068 w 11277918"/>
              <a:gd name="connsiteY252" fmla="*/ 9244931 h 10024180"/>
              <a:gd name="connsiteX253" fmla="*/ 6522810 w 11277918"/>
              <a:gd name="connsiteY253" fmla="*/ 9212235 h 10024180"/>
              <a:gd name="connsiteX254" fmla="*/ 6539160 w 11277918"/>
              <a:gd name="connsiteY254" fmla="*/ 9212235 h 10024180"/>
              <a:gd name="connsiteX255" fmla="*/ 6539160 w 11277918"/>
              <a:gd name="connsiteY255" fmla="*/ 9228584 h 10024180"/>
              <a:gd name="connsiteX256" fmla="*/ 6441070 w 11277918"/>
              <a:gd name="connsiteY256" fmla="*/ 9212235 h 10024180"/>
              <a:gd name="connsiteX257" fmla="*/ 6441070 w 11277918"/>
              <a:gd name="connsiteY257" fmla="*/ 9220410 h 10024180"/>
              <a:gd name="connsiteX258" fmla="*/ 6424724 w 11277918"/>
              <a:gd name="connsiteY258" fmla="*/ 9228584 h 10024180"/>
              <a:gd name="connsiteX259" fmla="*/ 4806282 w 11277918"/>
              <a:gd name="connsiteY259" fmla="*/ 9212235 h 10024180"/>
              <a:gd name="connsiteX260" fmla="*/ 4806282 w 11277918"/>
              <a:gd name="connsiteY260" fmla="*/ 9228584 h 10024180"/>
              <a:gd name="connsiteX261" fmla="*/ 4798107 w 11277918"/>
              <a:gd name="connsiteY261" fmla="*/ 9220410 h 10024180"/>
              <a:gd name="connsiteX262" fmla="*/ 4806282 w 11277918"/>
              <a:gd name="connsiteY262" fmla="*/ 9212235 h 10024180"/>
              <a:gd name="connsiteX263" fmla="*/ 8402820 w 11277918"/>
              <a:gd name="connsiteY263" fmla="*/ 9199974 h 10024180"/>
              <a:gd name="connsiteX264" fmla="*/ 8419169 w 11277918"/>
              <a:gd name="connsiteY264" fmla="*/ 9228584 h 10024180"/>
              <a:gd name="connsiteX265" fmla="*/ 8402820 w 11277918"/>
              <a:gd name="connsiteY265" fmla="*/ 9244931 h 10024180"/>
              <a:gd name="connsiteX266" fmla="*/ 8394647 w 11277918"/>
              <a:gd name="connsiteY266" fmla="*/ 9236757 h 10024180"/>
              <a:gd name="connsiteX267" fmla="*/ 8386472 w 11277918"/>
              <a:gd name="connsiteY267" fmla="*/ 9212235 h 10024180"/>
              <a:gd name="connsiteX268" fmla="*/ 8402820 w 11277918"/>
              <a:gd name="connsiteY268" fmla="*/ 9199974 h 10024180"/>
              <a:gd name="connsiteX269" fmla="*/ 8321080 w 11277918"/>
              <a:gd name="connsiteY269" fmla="*/ 9195888 h 10024180"/>
              <a:gd name="connsiteX270" fmla="*/ 8337430 w 11277918"/>
              <a:gd name="connsiteY270" fmla="*/ 9220410 h 10024180"/>
              <a:gd name="connsiteX271" fmla="*/ 8321080 w 11277918"/>
              <a:gd name="connsiteY271" fmla="*/ 9244931 h 10024180"/>
              <a:gd name="connsiteX272" fmla="*/ 8321080 w 11277918"/>
              <a:gd name="connsiteY272" fmla="*/ 9228584 h 10024180"/>
              <a:gd name="connsiteX273" fmla="*/ 8304733 w 11277918"/>
              <a:gd name="connsiteY273" fmla="*/ 9228584 h 10024180"/>
              <a:gd name="connsiteX274" fmla="*/ 8288384 w 11277918"/>
              <a:gd name="connsiteY274" fmla="*/ 9212235 h 10024180"/>
              <a:gd name="connsiteX275" fmla="*/ 8296558 w 11277918"/>
              <a:gd name="connsiteY275" fmla="*/ 9204060 h 10024180"/>
              <a:gd name="connsiteX276" fmla="*/ 8321080 w 11277918"/>
              <a:gd name="connsiteY276" fmla="*/ 9195888 h 10024180"/>
              <a:gd name="connsiteX277" fmla="*/ 7078639 w 11277918"/>
              <a:gd name="connsiteY277" fmla="*/ 9195888 h 10024180"/>
              <a:gd name="connsiteX278" fmla="*/ 7094988 w 11277918"/>
              <a:gd name="connsiteY278" fmla="*/ 9212235 h 10024180"/>
              <a:gd name="connsiteX279" fmla="*/ 7078639 w 11277918"/>
              <a:gd name="connsiteY279" fmla="*/ 9228584 h 10024180"/>
              <a:gd name="connsiteX280" fmla="*/ 7078639 w 11277918"/>
              <a:gd name="connsiteY280" fmla="*/ 9212235 h 10024180"/>
              <a:gd name="connsiteX281" fmla="*/ 7078639 w 11277918"/>
              <a:gd name="connsiteY281" fmla="*/ 9195888 h 10024180"/>
              <a:gd name="connsiteX282" fmla="*/ 6988728 w 11277918"/>
              <a:gd name="connsiteY282" fmla="*/ 9195888 h 10024180"/>
              <a:gd name="connsiteX283" fmla="*/ 6980553 w 11277918"/>
              <a:gd name="connsiteY283" fmla="*/ 9212235 h 10024180"/>
              <a:gd name="connsiteX284" fmla="*/ 6988728 w 11277918"/>
              <a:gd name="connsiteY284" fmla="*/ 9228584 h 10024180"/>
              <a:gd name="connsiteX285" fmla="*/ 6996900 w 11277918"/>
              <a:gd name="connsiteY285" fmla="*/ 9212235 h 10024180"/>
              <a:gd name="connsiteX286" fmla="*/ 6988728 w 11277918"/>
              <a:gd name="connsiteY286" fmla="*/ 9195888 h 10024180"/>
              <a:gd name="connsiteX287" fmla="*/ 8051340 w 11277918"/>
              <a:gd name="connsiteY287" fmla="*/ 9187713 h 10024180"/>
              <a:gd name="connsiteX288" fmla="*/ 8075862 w 11277918"/>
              <a:gd name="connsiteY288" fmla="*/ 9195888 h 10024180"/>
              <a:gd name="connsiteX289" fmla="*/ 8092211 w 11277918"/>
              <a:gd name="connsiteY289" fmla="*/ 9195888 h 10024180"/>
              <a:gd name="connsiteX290" fmla="*/ 8108558 w 11277918"/>
              <a:gd name="connsiteY290" fmla="*/ 9228584 h 10024180"/>
              <a:gd name="connsiteX291" fmla="*/ 8092211 w 11277918"/>
              <a:gd name="connsiteY291" fmla="*/ 9244931 h 10024180"/>
              <a:gd name="connsiteX292" fmla="*/ 8059515 w 11277918"/>
              <a:gd name="connsiteY292" fmla="*/ 9228584 h 10024180"/>
              <a:gd name="connsiteX293" fmla="*/ 8059515 w 11277918"/>
              <a:gd name="connsiteY293" fmla="*/ 9244931 h 10024180"/>
              <a:gd name="connsiteX294" fmla="*/ 8043166 w 11277918"/>
              <a:gd name="connsiteY294" fmla="*/ 9244931 h 10024180"/>
              <a:gd name="connsiteX295" fmla="*/ 8043166 w 11277918"/>
              <a:gd name="connsiteY295" fmla="*/ 9228584 h 10024180"/>
              <a:gd name="connsiteX296" fmla="*/ 8059515 w 11277918"/>
              <a:gd name="connsiteY296" fmla="*/ 9212235 h 10024180"/>
              <a:gd name="connsiteX297" fmla="*/ 8043166 w 11277918"/>
              <a:gd name="connsiteY297" fmla="*/ 9195888 h 10024180"/>
              <a:gd name="connsiteX298" fmla="*/ 8051340 w 11277918"/>
              <a:gd name="connsiteY298" fmla="*/ 9187713 h 10024180"/>
              <a:gd name="connsiteX299" fmla="*/ 7552729 w 11277918"/>
              <a:gd name="connsiteY299" fmla="*/ 9163192 h 10024180"/>
              <a:gd name="connsiteX300" fmla="*/ 7585425 w 11277918"/>
              <a:gd name="connsiteY300" fmla="*/ 9163192 h 10024180"/>
              <a:gd name="connsiteX301" fmla="*/ 7569076 w 11277918"/>
              <a:gd name="connsiteY301" fmla="*/ 9212235 h 10024180"/>
              <a:gd name="connsiteX302" fmla="*/ 7470990 w 11277918"/>
              <a:gd name="connsiteY302" fmla="*/ 9310324 h 10024180"/>
              <a:gd name="connsiteX303" fmla="*/ 7552729 w 11277918"/>
              <a:gd name="connsiteY303" fmla="*/ 9163192 h 10024180"/>
              <a:gd name="connsiteX304" fmla="*/ 6898814 w 11277918"/>
              <a:gd name="connsiteY304" fmla="*/ 9163192 h 10024180"/>
              <a:gd name="connsiteX305" fmla="*/ 6882464 w 11277918"/>
              <a:gd name="connsiteY305" fmla="*/ 9179539 h 10024180"/>
              <a:gd name="connsiteX306" fmla="*/ 6890638 w 11277918"/>
              <a:gd name="connsiteY306" fmla="*/ 9195888 h 10024180"/>
              <a:gd name="connsiteX307" fmla="*/ 6906988 w 11277918"/>
              <a:gd name="connsiteY307" fmla="*/ 9187713 h 10024180"/>
              <a:gd name="connsiteX308" fmla="*/ 6906988 w 11277918"/>
              <a:gd name="connsiteY308" fmla="*/ 9171366 h 10024180"/>
              <a:gd name="connsiteX309" fmla="*/ 6898814 w 11277918"/>
              <a:gd name="connsiteY309" fmla="*/ 9163192 h 10024180"/>
              <a:gd name="connsiteX310" fmla="*/ 4871672 w 11277918"/>
              <a:gd name="connsiteY310" fmla="*/ 9163192 h 10024180"/>
              <a:gd name="connsiteX311" fmla="*/ 4871672 w 11277918"/>
              <a:gd name="connsiteY311" fmla="*/ 9179539 h 10024180"/>
              <a:gd name="connsiteX312" fmla="*/ 4863500 w 11277918"/>
              <a:gd name="connsiteY312" fmla="*/ 9171366 h 10024180"/>
              <a:gd name="connsiteX313" fmla="*/ 4871672 w 11277918"/>
              <a:gd name="connsiteY313" fmla="*/ 9163192 h 10024180"/>
              <a:gd name="connsiteX314" fmla="*/ 6620899 w 11277918"/>
              <a:gd name="connsiteY314" fmla="*/ 9146843 h 10024180"/>
              <a:gd name="connsiteX315" fmla="*/ 6637246 w 11277918"/>
              <a:gd name="connsiteY315" fmla="*/ 9146843 h 10024180"/>
              <a:gd name="connsiteX316" fmla="*/ 6637246 w 11277918"/>
              <a:gd name="connsiteY316" fmla="*/ 9163192 h 10024180"/>
              <a:gd name="connsiteX317" fmla="*/ 6637246 w 11277918"/>
              <a:gd name="connsiteY317" fmla="*/ 9179539 h 10024180"/>
              <a:gd name="connsiteX318" fmla="*/ 6604550 w 11277918"/>
              <a:gd name="connsiteY318" fmla="*/ 9228584 h 10024180"/>
              <a:gd name="connsiteX319" fmla="*/ 6555506 w 11277918"/>
              <a:gd name="connsiteY319" fmla="*/ 9261278 h 10024180"/>
              <a:gd name="connsiteX320" fmla="*/ 6571856 w 11277918"/>
              <a:gd name="connsiteY320" fmla="*/ 9146843 h 10024180"/>
              <a:gd name="connsiteX321" fmla="*/ 6571856 w 11277918"/>
              <a:gd name="connsiteY321" fmla="*/ 9155017 h 10024180"/>
              <a:gd name="connsiteX322" fmla="*/ 6555506 w 11277918"/>
              <a:gd name="connsiteY322" fmla="*/ 9179539 h 10024180"/>
              <a:gd name="connsiteX323" fmla="*/ 6539160 w 11277918"/>
              <a:gd name="connsiteY323" fmla="*/ 9179539 h 10024180"/>
              <a:gd name="connsiteX324" fmla="*/ 6539160 w 11277918"/>
              <a:gd name="connsiteY324" fmla="*/ 9163192 h 10024180"/>
              <a:gd name="connsiteX325" fmla="*/ 6555506 w 11277918"/>
              <a:gd name="connsiteY325" fmla="*/ 9163192 h 10024180"/>
              <a:gd name="connsiteX326" fmla="*/ 7699861 w 11277918"/>
              <a:gd name="connsiteY326" fmla="*/ 9130496 h 10024180"/>
              <a:gd name="connsiteX327" fmla="*/ 7683512 w 11277918"/>
              <a:gd name="connsiteY327" fmla="*/ 9163192 h 10024180"/>
              <a:gd name="connsiteX328" fmla="*/ 7683512 w 11277918"/>
              <a:gd name="connsiteY328" fmla="*/ 9146843 h 10024180"/>
              <a:gd name="connsiteX329" fmla="*/ 7242118 w 11277918"/>
              <a:gd name="connsiteY329" fmla="*/ 9130496 h 10024180"/>
              <a:gd name="connsiteX330" fmla="*/ 7242118 w 11277918"/>
              <a:gd name="connsiteY330" fmla="*/ 9179539 h 10024180"/>
              <a:gd name="connsiteX331" fmla="*/ 7225771 w 11277918"/>
              <a:gd name="connsiteY331" fmla="*/ 9212235 h 10024180"/>
              <a:gd name="connsiteX332" fmla="*/ 7193075 w 11277918"/>
              <a:gd name="connsiteY332" fmla="*/ 9244931 h 10024180"/>
              <a:gd name="connsiteX333" fmla="*/ 7176728 w 11277918"/>
              <a:gd name="connsiteY333" fmla="*/ 9228584 h 10024180"/>
              <a:gd name="connsiteX334" fmla="*/ 7209424 w 11277918"/>
              <a:gd name="connsiteY334" fmla="*/ 9146843 h 10024180"/>
              <a:gd name="connsiteX335" fmla="*/ 7242118 w 11277918"/>
              <a:gd name="connsiteY335" fmla="*/ 9130496 h 10024180"/>
              <a:gd name="connsiteX336" fmla="*/ 6669942 w 11277918"/>
              <a:gd name="connsiteY336" fmla="*/ 9130496 h 10024180"/>
              <a:gd name="connsiteX337" fmla="*/ 6637246 w 11277918"/>
              <a:gd name="connsiteY337" fmla="*/ 9146843 h 10024180"/>
              <a:gd name="connsiteX338" fmla="*/ 4332193 w 11277918"/>
              <a:gd name="connsiteY338" fmla="*/ 9122321 h 10024180"/>
              <a:gd name="connsiteX339" fmla="*/ 4340366 w 11277918"/>
              <a:gd name="connsiteY339" fmla="*/ 9130496 h 10024180"/>
              <a:gd name="connsiteX340" fmla="*/ 4332193 w 11277918"/>
              <a:gd name="connsiteY340" fmla="*/ 9146843 h 10024180"/>
              <a:gd name="connsiteX341" fmla="*/ 4324019 w 11277918"/>
              <a:gd name="connsiteY341" fmla="*/ 9130496 h 10024180"/>
              <a:gd name="connsiteX342" fmla="*/ 4332193 w 11277918"/>
              <a:gd name="connsiteY342" fmla="*/ 9122321 h 10024180"/>
              <a:gd name="connsiteX343" fmla="*/ 6931510 w 11277918"/>
              <a:gd name="connsiteY343" fmla="*/ 9114149 h 10024180"/>
              <a:gd name="connsiteX344" fmla="*/ 6915160 w 11277918"/>
              <a:gd name="connsiteY344" fmla="*/ 9130496 h 10024180"/>
              <a:gd name="connsiteX345" fmla="*/ 6947856 w 11277918"/>
              <a:gd name="connsiteY345" fmla="*/ 9130496 h 10024180"/>
              <a:gd name="connsiteX346" fmla="*/ 7062292 w 11277918"/>
              <a:gd name="connsiteY346" fmla="*/ 9097799 h 10024180"/>
              <a:gd name="connsiteX347" fmla="*/ 7054118 w 11277918"/>
              <a:gd name="connsiteY347" fmla="*/ 9138670 h 10024180"/>
              <a:gd name="connsiteX348" fmla="*/ 7045943 w 11277918"/>
              <a:gd name="connsiteY348" fmla="*/ 9179539 h 10024180"/>
              <a:gd name="connsiteX349" fmla="*/ 7078639 w 11277918"/>
              <a:gd name="connsiteY349" fmla="*/ 9146843 h 10024180"/>
              <a:gd name="connsiteX350" fmla="*/ 7062292 w 11277918"/>
              <a:gd name="connsiteY350" fmla="*/ 9097799 h 10024180"/>
              <a:gd name="connsiteX351" fmla="*/ 8323260 w 11277918"/>
              <a:gd name="connsiteY351" fmla="*/ 9066740 h 10024180"/>
              <a:gd name="connsiteX352" fmla="*/ 8386472 w 11277918"/>
              <a:gd name="connsiteY352" fmla="*/ 9114149 h 10024180"/>
              <a:gd name="connsiteX353" fmla="*/ 8402820 w 11277918"/>
              <a:gd name="connsiteY353" fmla="*/ 9130496 h 10024180"/>
              <a:gd name="connsiteX354" fmla="*/ 8386472 w 11277918"/>
              <a:gd name="connsiteY354" fmla="*/ 9163192 h 10024180"/>
              <a:gd name="connsiteX355" fmla="*/ 8353776 w 11277918"/>
              <a:gd name="connsiteY355" fmla="*/ 9146843 h 10024180"/>
              <a:gd name="connsiteX356" fmla="*/ 8337430 w 11277918"/>
              <a:gd name="connsiteY356" fmla="*/ 9114149 h 10024180"/>
              <a:gd name="connsiteX357" fmla="*/ 8337430 w 11277918"/>
              <a:gd name="connsiteY357" fmla="*/ 9097799 h 10024180"/>
              <a:gd name="connsiteX358" fmla="*/ 8337430 w 11277918"/>
              <a:gd name="connsiteY358" fmla="*/ 9081452 h 10024180"/>
              <a:gd name="connsiteX359" fmla="*/ 8325168 w 11277918"/>
              <a:gd name="connsiteY359" fmla="*/ 9075321 h 10024180"/>
              <a:gd name="connsiteX360" fmla="*/ 8321080 w 11277918"/>
              <a:gd name="connsiteY360" fmla="*/ 9065103 h 10024180"/>
              <a:gd name="connsiteX361" fmla="*/ 8322897 w 11277918"/>
              <a:gd name="connsiteY361" fmla="*/ 9065103 h 10024180"/>
              <a:gd name="connsiteX362" fmla="*/ 8323260 w 11277918"/>
              <a:gd name="connsiteY362" fmla="*/ 9066740 h 10024180"/>
              <a:gd name="connsiteX363" fmla="*/ 8288384 w 11277918"/>
              <a:gd name="connsiteY363" fmla="*/ 9065103 h 10024180"/>
              <a:gd name="connsiteX364" fmla="*/ 8288384 w 11277918"/>
              <a:gd name="connsiteY364" fmla="*/ 9081452 h 10024180"/>
              <a:gd name="connsiteX365" fmla="*/ 8304733 w 11277918"/>
              <a:gd name="connsiteY365" fmla="*/ 9097799 h 10024180"/>
              <a:gd name="connsiteX366" fmla="*/ 8321080 w 11277918"/>
              <a:gd name="connsiteY366" fmla="*/ 9114149 h 10024180"/>
              <a:gd name="connsiteX367" fmla="*/ 8337430 w 11277918"/>
              <a:gd name="connsiteY367" fmla="*/ 9146843 h 10024180"/>
              <a:gd name="connsiteX368" fmla="*/ 8304733 w 11277918"/>
              <a:gd name="connsiteY368" fmla="*/ 9146843 h 10024180"/>
              <a:gd name="connsiteX369" fmla="*/ 8272037 w 11277918"/>
              <a:gd name="connsiteY369" fmla="*/ 9130496 h 10024180"/>
              <a:gd name="connsiteX370" fmla="*/ 8255690 w 11277918"/>
              <a:gd name="connsiteY370" fmla="*/ 9130496 h 10024180"/>
              <a:gd name="connsiteX371" fmla="*/ 8263862 w 11277918"/>
              <a:gd name="connsiteY371" fmla="*/ 9114149 h 10024180"/>
              <a:gd name="connsiteX372" fmla="*/ 8272037 w 11277918"/>
              <a:gd name="connsiteY372" fmla="*/ 9097799 h 10024180"/>
              <a:gd name="connsiteX373" fmla="*/ 8288384 w 11277918"/>
              <a:gd name="connsiteY373" fmla="*/ 9065103 h 10024180"/>
              <a:gd name="connsiteX374" fmla="*/ 7225771 w 11277918"/>
              <a:gd name="connsiteY374" fmla="*/ 9065103 h 10024180"/>
              <a:gd name="connsiteX375" fmla="*/ 7225771 w 11277918"/>
              <a:gd name="connsiteY375" fmla="*/ 9081452 h 10024180"/>
              <a:gd name="connsiteX376" fmla="*/ 7217596 w 11277918"/>
              <a:gd name="connsiteY376" fmla="*/ 9097799 h 10024180"/>
              <a:gd name="connsiteX377" fmla="*/ 7217596 w 11277918"/>
              <a:gd name="connsiteY377" fmla="*/ 9081452 h 10024180"/>
              <a:gd name="connsiteX378" fmla="*/ 7225771 w 11277918"/>
              <a:gd name="connsiteY378" fmla="*/ 9065103 h 10024180"/>
              <a:gd name="connsiteX379" fmla="*/ 5378458 w 11277918"/>
              <a:gd name="connsiteY379" fmla="*/ 9065103 h 10024180"/>
              <a:gd name="connsiteX380" fmla="*/ 5394805 w 11277918"/>
              <a:gd name="connsiteY380" fmla="*/ 9081452 h 10024180"/>
              <a:gd name="connsiteX381" fmla="*/ 5402980 w 11277918"/>
              <a:gd name="connsiteY381" fmla="*/ 9073278 h 10024180"/>
              <a:gd name="connsiteX382" fmla="*/ 5394805 w 11277918"/>
              <a:gd name="connsiteY382" fmla="*/ 9065103 h 10024180"/>
              <a:gd name="connsiteX383" fmla="*/ 5378458 w 11277918"/>
              <a:gd name="connsiteY383" fmla="*/ 9065103 h 10024180"/>
              <a:gd name="connsiteX384" fmla="*/ 8660299 w 11277918"/>
              <a:gd name="connsiteY384" fmla="*/ 9052842 h 10024180"/>
              <a:gd name="connsiteX385" fmla="*/ 8664387 w 11277918"/>
              <a:gd name="connsiteY385" fmla="*/ 9056931 h 10024180"/>
              <a:gd name="connsiteX386" fmla="*/ 8664387 w 11277918"/>
              <a:gd name="connsiteY386" fmla="*/ 9081452 h 10024180"/>
              <a:gd name="connsiteX387" fmla="*/ 8648038 w 11277918"/>
              <a:gd name="connsiteY387" fmla="*/ 9081452 h 10024180"/>
              <a:gd name="connsiteX388" fmla="*/ 8631691 w 11277918"/>
              <a:gd name="connsiteY388" fmla="*/ 9073278 h 10024180"/>
              <a:gd name="connsiteX389" fmla="*/ 8648038 w 11277918"/>
              <a:gd name="connsiteY389" fmla="*/ 9056931 h 10024180"/>
              <a:gd name="connsiteX390" fmla="*/ 8660299 w 11277918"/>
              <a:gd name="connsiteY390" fmla="*/ 9052842 h 10024180"/>
              <a:gd name="connsiteX391" fmla="*/ 8190298 w 11277918"/>
              <a:gd name="connsiteY391" fmla="*/ 9048756 h 10024180"/>
              <a:gd name="connsiteX392" fmla="*/ 8206644 w 11277918"/>
              <a:gd name="connsiteY392" fmla="*/ 9048756 h 10024180"/>
              <a:gd name="connsiteX393" fmla="*/ 8210733 w 11277918"/>
              <a:gd name="connsiteY393" fmla="*/ 9048756 h 10024180"/>
              <a:gd name="connsiteX394" fmla="*/ 8222994 w 11277918"/>
              <a:gd name="connsiteY394" fmla="*/ 9048756 h 10024180"/>
              <a:gd name="connsiteX395" fmla="*/ 8190298 w 11277918"/>
              <a:gd name="connsiteY395" fmla="*/ 9081452 h 10024180"/>
              <a:gd name="connsiteX396" fmla="*/ 6653595 w 11277918"/>
              <a:gd name="connsiteY396" fmla="*/ 9048756 h 10024180"/>
              <a:gd name="connsiteX397" fmla="*/ 6653595 w 11277918"/>
              <a:gd name="connsiteY397" fmla="*/ 9065103 h 10024180"/>
              <a:gd name="connsiteX398" fmla="*/ 6637246 w 11277918"/>
              <a:gd name="connsiteY398" fmla="*/ 9081452 h 10024180"/>
              <a:gd name="connsiteX399" fmla="*/ 6653595 w 11277918"/>
              <a:gd name="connsiteY399" fmla="*/ 9048756 h 10024180"/>
              <a:gd name="connsiteX400" fmla="*/ 7934862 w 11277918"/>
              <a:gd name="connsiteY400" fmla="*/ 9043648 h 10024180"/>
              <a:gd name="connsiteX401" fmla="*/ 7928730 w 11277918"/>
              <a:gd name="connsiteY401" fmla="*/ 9065103 h 10024180"/>
              <a:gd name="connsiteX402" fmla="*/ 7896036 w 11277918"/>
              <a:gd name="connsiteY402" fmla="*/ 9114149 h 10024180"/>
              <a:gd name="connsiteX403" fmla="*/ 7879686 w 11277918"/>
              <a:gd name="connsiteY403" fmla="*/ 9105974 h 10024180"/>
              <a:gd name="connsiteX404" fmla="*/ 7879686 w 11277918"/>
              <a:gd name="connsiteY404" fmla="*/ 9081452 h 10024180"/>
              <a:gd name="connsiteX405" fmla="*/ 7896036 w 11277918"/>
              <a:gd name="connsiteY405" fmla="*/ 9048756 h 10024180"/>
              <a:gd name="connsiteX406" fmla="*/ 7928730 w 11277918"/>
              <a:gd name="connsiteY406" fmla="*/ 9048756 h 10024180"/>
              <a:gd name="connsiteX407" fmla="*/ 7934862 w 11277918"/>
              <a:gd name="connsiteY407" fmla="*/ 9043648 h 10024180"/>
              <a:gd name="connsiteX408" fmla="*/ 8229532 w 11277918"/>
              <a:gd name="connsiteY408" fmla="*/ 9042216 h 10024180"/>
              <a:gd name="connsiteX409" fmla="*/ 8231168 w 11277918"/>
              <a:gd name="connsiteY409" fmla="*/ 9044670 h 10024180"/>
              <a:gd name="connsiteX410" fmla="*/ 8222994 w 11277918"/>
              <a:gd name="connsiteY410" fmla="*/ 9048756 h 10024180"/>
              <a:gd name="connsiteX411" fmla="*/ 8329255 w 11277918"/>
              <a:gd name="connsiteY411" fmla="*/ 9032409 h 10024180"/>
              <a:gd name="connsiteX412" fmla="*/ 8353776 w 11277918"/>
              <a:gd name="connsiteY412" fmla="*/ 9048756 h 10024180"/>
              <a:gd name="connsiteX413" fmla="*/ 8337430 w 11277918"/>
              <a:gd name="connsiteY413" fmla="*/ 9065103 h 10024180"/>
              <a:gd name="connsiteX414" fmla="*/ 8325168 w 11277918"/>
              <a:gd name="connsiteY414" fmla="*/ 9065103 h 10024180"/>
              <a:gd name="connsiteX415" fmla="*/ 8322897 w 11277918"/>
              <a:gd name="connsiteY415" fmla="*/ 9065103 h 10024180"/>
              <a:gd name="connsiteX416" fmla="*/ 8321080 w 11277918"/>
              <a:gd name="connsiteY416" fmla="*/ 9056931 h 10024180"/>
              <a:gd name="connsiteX417" fmla="*/ 8329255 w 11277918"/>
              <a:gd name="connsiteY417" fmla="*/ 9032409 h 10024180"/>
              <a:gd name="connsiteX418" fmla="*/ 5640026 w 11277918"/>
              <a:gd name="connsiteY418" fmla="*/ 9032409 h 10024180"/>
              <a:gd name="connsiteX419" fmla="*/ 5574633 w 11277918"/>
              <a:gd name="connsiteY419" fmla="*/ 9097799 h 10024180"/>
              <a:gd name="connsiteX420" fmla="*/ 5607329 w 11277918"/>
              <a:gd name="connsiteY420" fmla="*/ 9065103 h 10024180"/>
              <a:gd name="connsiteX421" fmla="*/ 5640026 w 11277918"/>
              <a:gd name="connsiteY421" fmla="*/ 9032409 h 10024180"/>
              <a:gd name="connsiteX422" fmla="*/ 7699861 w 11277918"/>
              <a:gd name="connsiteY422" fmla="*/ 9016060 h 10024180"/>
              <a:gd name="connsiteX423" fmla="*/ 7667164 w 11277918"/>
              <a:gd name="connsiteY423" fmla="*/ 9081452 h 10024180"/>
              <a:gd name="connsiteX424" fmla="*/ 7601772 w 11277918"/>
              <a:gd name="connsiteY424" fmla="*/ 9163192 h 10024180"/>
              <a:gd name="connsiteX425" fmla="*/ 7642643 w 11277918"/>
              <a:gd name="connsiteY425" fmla="*/ 9081452 h 10024180"/>
              <a:gd name="connsiteX426" fmla="*/ 7699861 w 11277918"/>
              <a:gd name="connsiteY426" fmla="*/ 9016060 h 10024180"/>
              <a:gd name="connsiteX427" fmla="*/ 6612724 w 11277918"/>
              <a:gd name="connsiteY427" fmla="*/ 9016060 h 10024180"/>
              <a:gd name="connsiteX428" fmla="*/ 6629074 w 11277918"/>
              <a:gd name="connsiteY428" fmla="*/ 9016060 h 10024180"/>
              <a:gd name="connsiteX429" fmla="*/ 6637246 w 11277918"/>
              <a:gd name="connsiteY429" fmla="*/ 9016060 h 10024180"/>
              <a:gd name="connsiteX430" fmla="*/ 6637246 w 11277918"/>
              <a:gd name="connsiteY430" fmla="*/ 9032409 h 10024180"/>
              <a:gd name="connsiteX431" fmla="*/ 6620899 w 11277918"/>
              <a:gd name="connsiteY431" fmla="*/ 9032409 h 10024180"/>
              <a:gd name="connsiteX432" fmla="*/ 6604550 w 11277918"/>
              <a:gd name="connsiteY432" fmla="*/ 9032409 h 10024180"/>
              <a:gd name="connsiteX433" fmla="*/ 6612724 w 11277918"/>
              <a:gd name="connsiteY433" fmla="*/ 9016060 h 10024180"/>
              <a:gd name="connsiteX434" fmla="*/ 8648038 w 11277918"/>
              <a:gd name="connsiteY434" fmla="*/ 8999713 h 10024180"/>
              <a:gd name="connsiteX435" fmla="*/ 8664387 w 11277918"/>
              <a:gd name="connsiteY435" fmla="*/ 8999713 h 10024180"/>
              <a:gd name="connsiteX436" fmla="*/ 8680734 w 11277918"/>
              <a:gd name="connsiteY436" fmla="*/ 9016060 h 10024180"/>
              <a:gd name="connsiteX437" fmla="*/ 8664387 w 11277918"/>
              <a:gd name="connsiteY437" fmla="*/ 9032409 h 10024180"/>
              <a:gd name="connsiteX438" fmla="*/ 8631691 w 11277918"/>
              <a:gd name="connsiteY438" fmla="*/ 9024234 h 10024180"/>
              <a:gd name="connsiteX439" fmla="*/ 8648038 w 11277918"/>
              <a:gd name="connsiteY439" fmla="*/ 8999713 h 10024180"/>
              <a:gd name="connsiteX440" fmla="*/ 4479324 w 11277918"/>
              <a:gd name="connsiteY440" fmla="*/ 8999713 h 10024180"/>
              <a:gd name="connsiteX441" fmla="*/ 4462974 w 11277918"/>
              <a:gd name="connsiteY441" fmla="*/ 9016060 h 10024180"/>
              <a:gd name="connsiteX442" fmla="*/ 4479324 w 11277918"/>
              <a:gd name="connsiteY442" fmla="*/ 9032409 h 10024180"/>
              <a:gd name="connsiteX443" fmla="*/ 4479324 w 11277918"/>
              <a:gd name="connsiteY443" fmla="*/ 9016060 h 10024180"/>
              <a:gd name="connsiteX444" fmla="*/ 4479324 w 11277918"/>
              <a:gd name="connsiteY444" fmla="*/ 8999713 h 10024180"/>
              <a:gd name="connsiteX445" fmla="*/ 8513169 w 11277918"/>
              <a:gd name="connsiteY445" fmla="*/ 8989495 h 10024180"/>
              <a:gd name="connsiteX446" fmla="*/ 8517255 w 11277918"/>
              <a:gd name="connsiteY446" fmla="*/ 8991538 h 10024180"/>
              <a:gd name="connsiteX447" fmla="*/ 8533605 w 11277918"/>
              <a:gd name="connsiteY447" fmla="*/ 9016060 h 10024180"/>
              <a:gd name="connsiteX448" fmla="*/ 8517255 w 11277918"/>
              <a:gd name="connsiteY448" fmla="*/ 9016060 h 10024180"/>
              <a:gd name="connsiteX449" fmla="*/ 8500908 w 11277918"/>
              <a:gd name="connsiteY449" fmla="*/ 8999713 h 10024180"/>
              <a:gd name="connsiteX450" fmla="*/ 8513169 w 11277918"/>
              <a:gd name="connsiteY450" fmla="*/ 8989495 h 10024180"/>
              <a:gd name="connsiteX451" fmla="*/ 7667164 w 11277918"/>
              <a:gd name="connsiteY451" fmla="*/ 8983364 h 10024180"/>
              <a:gd name="connsiteX452" fmla="*/ 7658990 w 11277918"/>
              <a:gd name="connsiteY452" fmla="*/ 9007887 h 10024180"/>
              <a:gd name="connsiteX453" fmla="*/ 7634468 w 11277918"/>
              <a:gd name="connsiteY453" fmla="*/ 9032409 h 10024180"/>
              <a:gd name="connsiteX454" fmla="*/ 7634468 w 11277918"/>
              <a:gd name="connsiteY454" fmla="*/ 9016060 h 10024180"/>
              <a:gd name="connsiteX455" fmla="*/ 7070467 w 11277918"/>
              <a:gd name="connsiteY455" fmla="*/ 8983364 h 10024180"/>
              <a:gd name="connsiteX456" fmla="*/ 7062292 w 11277918"/>
              <a:gd name="connsiteY456" fmla="*/ 8999713 h 10024180"/>
              <a:gd name="connsiteX457" fmla="*/ 7078639 w 11277918"/>
              <a:gd name="connsiteY457" fmla="*/ 8991538 h 10024180"/>
              <a:gd name="connsiteX458" fmla="*/ 7070467 w 11277918"/>
              <a:gd name="connsiteY458" fmla="*/ 8983364 h 10024180"/>
              <a:gd name="connsiteX459" fmla="*/ 8598995 w 11277918"/>
              <a:gd name="connsiteY459" fmla="*/ 8967017 h 10024180"/>
              <a:gd name="connsiteX460" fmla="*/ 8631691 w 11277918"/>
              <a:gd name="connsiteY460" fmla="*/ 8983364 h 10024180"/>
              <a:gd name="connsiteX461" fmla="*/ 8615344 w 11277918"/>
              <a:gd name="connsiteY461" fmla="*/ 8983364 h 10024180"/>
              <a:gd name="connsiteX462" fmla="*/ 8598995 w 11277918"/>
              <a:gd name="connsiteY462" fmla="*/ 8983364 h 10024180"/>
              <a:gd name="connsiteX463" fmla="*/ 8598995 w 11277918"/>
              <a:gd name="connsiteY463" fmla="*/ 8967017 h 10024180"/>
              <a:gd name="connsiteX464" fmla="*/ 8517255 w 11277918"/>
              <a:gd name="connsiteY464" fmla="*/ 8967017 h 10024180"/>
              <a:gd name="connsiteX465" fmla="*/ 8533605 w 11277918"/>
              <a:gd name="connsiteY465" fmla="*/ 8967017 h 10024180"/>
              <a:gd name="connsiteX466" fmla="*/ 8558126 w 11277918"/>
              <a:gd name="connsiteY466" fmla="*/ 8983364 h 10024180"/>
              <a:gd name="connsiteX467" fmla="*/ 8566299 w 11277918"/>
              <a:gd name="connsiteY467" fmla="*/ 8983364 h 10024180"/>
              <a:gd name="connsiteX468" fmla="*/ 8582648 w 11277918"/>
              <a:gd name="connsiteY468" fmla="*/ 8999713 h 10024180"/>
              <a:gd name="connsiteX469" fmla="*/ 8582648 w 11277918"/>
              <a:gd name="connsiteY469" fmla="*/ 9032409 h 10024180"/>
              <a:gd name="connsiteX470" fmla="*/ 8566299 w 11277918"/>
              <a:gd name="connsiteY470" fmla="*/ 9016060 h 10024180"/>
              <a:gd name="connsiteX471" fmla="*/ 8533605 w 11277918"/>
              <a:gd name="connsiteY471" fmla="*/ 8983364 h 10024180"/>
              <a:gd name="connsiteX472" fmla="*/ 8517255 w 11277918"/>
              <a:gd name="connsiteY472" fmla="*/ 8967017 h 10024180"/>
              <a:gd name="connsiteX473" fmla="*/ 8239340 w 11277918"/>
              <a:gd name="connsiteY473" fmla="*/ 8967017 h 10024180"/>
              <a:gd name="connsiteX474" fmla="*/ 8239340 w 11277918"/>
              <a:gd name="connsiteY474" fmla="*/ 8999713 h 10024180"/>
              <a:gd name="connsiteX475" fmla="*/ 8239340 w 11277918"/>
              <a:gd name="connsiteY475" fmla="*/ 9032409 h 10024180"/>
              <a:gd name="connsiteX476" fmla="*/ 8229532 w 11277918"/>
              <a:gd name="connsiteY476" fmla="*/ 9042216 h 10024180"/>
              <a:gd name="connsiteX477" fmla="*/ 8222994 w 11277918"/>
              <a:gd name="connsiteY477" fmla="*/ 9032409 h 10024180"/>
              <a:gd name="connsiteX478" fmla="*/ 8222994 w 11277918"/>
              <a:gd name="connsiteY478" fmla="*/ 9016060 h 10024180"/>
              <a:gd name="connsiteX479" fmla="*/ 8206644 w 11277918"/>
              <a:gd name="connsiteY479" fmla="*/ 9032409 h 10024180"/>
              <a:gd name="connsiteX480" fmla="*/ 8190298 w 11277918"/>
              <a:gd name="connsiteY480" fmla="*/ 9048756 h 10024180"/>
              <a:gd name="connsiteX481" fmla="*/ 8222994 w 11277918"/>
              <a:gd name="connsiteY481" fmla="*/ 8999713 h 10024180"/>
              <a:gd name="connsiteX482" fmla="*/ 8075862 w 11277918"/>
              <a:gd name="connsiteY482" fmla="*/ 8967017 h 10024180"/>
              <a:gd name="connsiteX483" fmla="*/ 8059515 w 11277918"/>
              <a:gd name="connsiteY483" fmla="*/ 8999713 h 10024180"/>
              <a:gd name="connsiteX484" fmla="*/ 8043166 w 11277918"/>
              <a:gd name="connsiteY484" fmla="*/ 9016060 h 10024180"/>
              <a:gd name="connsiteX485" fmla="*/ 5917938 w 11277918"/>
              <a:gd name="connsiteY485" fmla="*/ 8967017 h 10024180"/>
              <a:gd name="connsiteX486" fmla="*/ 5934287 w 11277918"/>
              <a:gd name="connsiteY486" fmla="*/ 8967017 h 10024180"/>
              <a:gd name="connsiteX487" fmla="*/ 5901590 w 11277918"/>
              <a:gd name="connsiteY487" fmla="*/ 8983364 h 10024180"/>
              <a:gd name="connsiteX488" fmla="*/ 5917938 w 11277918"/>
              <a:gd name="connsiteY488" fmla="*/ 8967017 h 10024180"/>
              <a:gd name="connsiteX489" fmla="*/ 7092946 w 11277918"/>
              <a:gd name="connsiteY489" fmla="*/ 8954756 h 10024180"/>
              <a:gd name="connsiteX490" fmla="*/ 7086814 w 11277918"/>
              <a:gd name="connsiteY490" fmla="*/ 8958842 h 10024180"/>
              <a:gd name="connsiteX491" fmla="*/ 7078639 w 11277918"/>
              <a:gd name="connsiteY491" fmla="*/ 8975191 h 10024180"/>
              <a:gd name="connsiteX492" fmla="*/ 7086814 w 11277918"/>
              <a:gd name="connsiteY492" fmla="*/ 8975191 h 10024180"/>
              <a:gd name="connsiteX493" fmla="*/ 7094988 w 11277918"/>
              <a:gd name="connsiteY493" fmla="*/ 8958842 h 10024180"/>
              <a:gd name="connsiteX494" fmla="*/ 7092946 w 11277918"/>
              <a:gd name="connsiteY494" fmla="*/ 8954756 h 10024180"/>
              <a:gd name="connsiteX495" fmla="*/ 8451865 w 11277918"/>
              <a:gd name="connsiteY495" fmla="*/ 8950670 h 10024180"/>
              <a:gd name="connsiteX496" fmla="*/ 8468212 w 11277918"/>
              <a:gd name="connsiteY496" fmla="*/ 8967017 h 10024180"/>
              <a:gd name="connsiteX497" fmla="*/ 8476387 w 11277918"/>
              <a:gd name="connsiteY497" fmla="*/ 8983364 h 10024180"/>
              <a:gd name="connsiteX498" fmla="*/ 8476387 w 11277918"/>
              <a:gd name="connsiteY498" fmla="*/ 8999713 h 10024180"/>
              <a:gd name="connsiteX499" fmla="*/ 8484559 w 11277918"/>
              <a:gd name="connsiteY499" fmla="*/ 9016060 h 10024180"/>
              <a:gd name="connsiteX500" fmla="*/ 8468212 w 11277918"/>
              <a:gd name="connsiteY500" fmla="*/ 9016060 h 10024180"/>
              <a:gd name="connsiteX501" fmla="*/ 8451865 w 11277918"/>
              <a:gd name="connsiteY501" fmla="*/ 8983364 h 10024180"/>
              <a:gd name="connsiteX502" fmla="*/ 7307510 w 11277918"/>
              <a:gd name="connsiteY502" fmla="*/ 8950670 h 10024180"/>
              <a:gd name="connsiteX503" fmla="*/ 7323858 w 11277918"/>
              <a:gd name="connsiteY503" fmla="*/ 8950670 h 10024180"/>
              <a:gd name="connsiteX504" fmla="*/ 7340207 w 11277918"/>
              <a:gd name="connsiteY504" fmla="*/ 8967017 h 10024180"/>
              <a:gd name="connsiteX505" fmla="*/ 7323858 w 11277918"/>
              <a:gd name="connsiteY505" fmla="*/ 8999713 h 10024180"/>
              <a:gd name="connsiteX506" fmla="*/ 7291164 w 11277918"/>
              <a:gd name="connsiteY506" fmla="*/ 9016060 h 10024180"/>
              <a:gd name="connsiteX507" fmla="*/ 7307510 w 11277918"/>
              <a:gd name="connsiteY507" fmla="*/ 8999713 h 10024180"/>
              <a:gd name="connsiteX508" fmla="*/ 7315685 w 11277918"/>
              <a:gd name="connsiteY508" fmla="*/ 8967017 h 10024180"/>
              <a:gd name="connsiteX509" fmla="*/ 7307510 w 11277918"/>
              <a:gd name="connsiteY509" fmla="*/ 8950670 h 10024180"/>
              <a:gd name="connsiteX510" fmla="*/ 5402980 w 11277918"/>
              <a:gd name="connsiteY510" fmla="*/ 8938409 h 10024180"/>
              <a:gd name="connsiteX511" fmla="*/ 5386632 w 11277918"/>
              <a:gd name="connsiteY511" fmla="*/ 8942495 h 10024180"/>
              <a:gd name="connsiteX512" fmla="*/ 5378458 w 11277918"/>
              <a:gd name="connsiteY512" fmla="*/ 8967017 h 10024180"/>
              <a:gd name="connsiteX513" fmla="*/ 5394805 w 11277918"/>
              <a:gd name="connsiteY513" fmla="*/ 8967017 h 10024180"/>
              <a:gd name="connsiteX514" fmla="*/ 5402980 w 11277918"/>
              <a:gd name="connsiteY514" fmla="*/ 8942495 h 10024180"/>
              <a:gd name="connsiteX515" fmla="*/ 5402980 w 11277918"/>
              <a:gd name="connsiteY515" fmla="*/ 8938409 h 10024180"/>
              <a:gd name="connsiteX516" fmla="*/ 8124905 w 11277918"/>
              <a:gd name="connsiteY516" fmla="*/ 8917973 h 10024180"/>
              <a:gd name="connsiteX517" fmla="*/ 8092211 w 11277918"/>
              <a:gd name="connsiteY517" fmla="*/ 8950670 h 10024180"/>
              <a:gd name="connsiteX518" fmla="*/ 8075862 w 11277918"/>
              <a:gd name="connsiteY518" fmla="*/ 8967017 h 10024180"/>
              <a:gd name="connsiteX519" fmla="*/ 8092211 w 11277918"/>
              <a:gd name="connsiteY519" fmla="*/ 8934320 h 10024180"/>
              <a:gd name="connsiteX520" fmla="*/ 5478590 w 11277918"/>
              <a:gd name="connsiteY520" fmla="*/ 8913885 h 10024180"/>
              <a:gd name="connsiteX521" fmla="*/ 5460198 w 11277918"/>
              <a:gd name="connsiteY521" fmla="*/ 8950670 h 10024180"/>
              <a:gd name="connsiteX522" fmla="*/ 5468372 w 11277918"/>
              <a:gd name="connsiteY522" fmla="*/ 8926146 h 10024180"/>
              <a:gd name="connsiteX523" fmla="*/ 5476544 w 11277918"/>
              <a:gd name="connsiteY523" fmla="*/ 8917973 h 10024180"/>
              <a:gd name="connsiteX524" fmla="*/ 5492894 w 11277918"/>
              <a:gd name="connsiteY524" fmla="*/ 8917973 h 10024180"/>
              <a:gd name="connsiteX525" fmla="*/ 5478590 w 11277918"/>
              <a:gd name="connsiteY525" fmla="*/ 8913885 h 10024180"/>
              <a:gd name="connsiteX526" fmla="*/ 5427501 w 11277918"/>
              <a:gd name="connsiteY526" fmla="*/ 8901624 h 10024180"/>
              <a:gd name="connsiteX527" fmla="*/ 5435676 w 11277918"/>
              <a:gd name="connsiteY527" fmla="*/ 8917973 h 10024180"/>
              <a:gd name="connsiteX528" fmla="*/ 5443850 w 11277918"/>
              <a:gd name="connsiteY528" fmla="*/ 8909799 h 10024180"/>
              <a:gd name="connsiteX529" fmla="*/ 5427501 w 11277918"/>
              <a:gd name="connsiteY529" fmla="*/ 8901624 h 10024180"/>
              <a:gd name="connsiteX530" fmla="*/ 4593760 w 11277918"/>
              <a:gd name="connsiteY530" fmla="*/ 8901624 h 10024180"/>
              <a:gd name="connsiteX531" fmla="*/ 4593760 w 11277918"/>
              <a:gd name="connsiteY531" fmla="*/ 8917973 h 10024180"/>
              <a:gd name="connsiteX532" fmla="*/ 4610106 w 11277918"/>
              <a:gd name="connsiteY532" fmla="*/ 8901624 h 10024180"/>
              <a:gd name="connsiteX533" fmla="*/ 4593760 w 11277918"/>
              <a:gd name="connsiteY533" fmla="*/ 8901624 h 10024180"/>
              <a:gd name="connsiteX534" fmla="*/ 8051340 w 11277918"/>
              <a:gd name="connsiteY534" fmla="*/ 8885277 h 10024180"/>
              <a:gd name="connsiteX535" fmla="*/ 8075862 w 11277918"/>
              <a:gd name="connsiteY535" fmla="*/ 8885277 h 10024180"/>
              <a:gd name="connsiteX536" fmla="*/ 8075862 w 11277918"/>
              <a:gd name="connsiteY536" fmla="*/ 8917973 h 10024180"/>
              <a:gd name="connsiteX537" fmla="*/ 8026818 w 11277918"/>
              <a:gd name="connsiteY537" fmla="*/ 8967017 h 10024180"/>
              <a:gd name="connsiteX538" fmla="*/ 8010472 w 11277918"/>
              <a:gd name="connsiteY538" fmla="*/ 8991538 h 10024180"/>
              <a:gd name="connsiteX539" fmla="*/ 7994122 w 11277918"/>
              <a:gd name="connsiteY539" fmla="*/ 8983364 h 10024180"/>
              <a:gd name="connsiteX540" fmla="*/ 7994122 w 11277918"/>
              <a:gd name="connsiteY540" fmla="*/ 8967017 h 10024180"/>
              <a:gd name="connsiteX541" fmla="*/ 8010472 w 11277918"/>
              <a:gd name="connsiteY541" fmla="*/ 8934320 h 10024180"/>
              <a:gd name="connsiteX542" fmla="*/ 8026818 w 11277918"/>
              <a:gd name="connsiteY542" fmla="*/ 8901624 h 10024180"/>
              <a:gd name="connsiteX543" fmla="*/ 8051340 w 11277918"/>
              <a:gd name="connsiteY543" fmla="*/ 8885277 h 10024180"/>
              <a:gd name="connsiteX544" fmla="*/ 8500908 w 11277918"/>
              <a:gd name="connsiteY544" fmla="*/ 8868930 h 10024180"/>
              <a:gd name="connsiteX545" fmla="*/ 8517255 w 11277918"/>
              <a:gd name="connsiteY545" fmla="*/ 8901624 h 10024180"/>
              <a:gd name="connsiteX546" fmla="*/ 8509081 w 11277918"/>
              <a:gd name="connsiteY546" fmla="*/ 8934320 h 10024180"/>
              <a:gd name="connsiteX547" fmla="*/ 8500908 w 11277918"/>
              <a:gd name="connsiteY547" fmla="*/ 8917973 h 10024180"/>
              <a:gd name="connsiteX548" fmla="*/ 8484559 w 11277918"/>
              <a:gd name="connsiteY548" fmla="*/ 8917973 h 10024180"/>
              <a:gd name="connsiteX549" fmla="*/ 8468212 w 11277918"/>
              <a:gd name="connsiteY549" fmla="*/ 8917973 h 10024180"/>
              <a:gd name="connsiteX550" fmla="*/ 8484559 w 11277918"/>
              <a:gd name="connsiteY550" fmla="*/ 8893452 h 10024180"/>
              <a:gd name="connsiteX551" fmla="*/ 8500908 w 11277918"/>
              <a:gd name="connsiteY551" fmla="*/ 8868930 h 10024180"/>
              <a:gd name="connsiteX552" fmla="*/ 7683512 w 11277918"/>
              <a:gd name="connsiteY552" fmla="*/ 8868930 h 10024180"/>
              <a:gd name="connsiteX553" fmla="*/ 7683512 w 11277918"/>
              <a:gd name="connsiteY553" fmla="*/ 8901624 h 10024180"/>
              <a:gd name="connsiteX554" fmla="*/ 7667164 w 11277918"/>
              <a:gd name="connsiteY554" fmla="*/ 8917973 h 10024180"/>
              <a:gd name="connsiteX555" fmla="*/ 7658990 w 11277918"/>
              <a:gd name="connsiteY555" fmla="*/ 8934320 h 10024180"/>
              <a:gd name="connsiteX556" fmla="*/ 7650816 w 11277918"/>
              <a:gd name="connsiteY556" fmla="*/ 8926146 h 10024180"/>
              <a:gd name="connsiteX557" fmla="*/ 7667164 w 11277918"/>
              <a:gd name="connsiteY557" fmla="*/ 8885277 h 10024180"/>
              <a:gd name="connsiteX558" fmla="*/ 7454642 w 11277918"/>
              <a:gd name="connsiteY558" fmla="*/ 8868930 h 10024180"/>
              <a:gd name="connsiteX559" fmla="*/ 7470990 w 11277918"/>
              <a:gd name="connsiteY559" fmla="*/ 8885277 h 10024180"/>
              <a:gd name="connsiteX560" fmla="*/ 7438294 w 11277918"/>
              <a:gd name="connsiteY560" fmla="*/ 8934320 h 10024180"/>
              <a:gd name="connsiteX561" fmla="*/ 7405597 w 11277918"/>
              <a:gd name="connsiteY561" fmla="*/ 9048756 h 10024180"/>
              <a:gd name="connsiteX562" fmla="*/ 7389250 w 11277918"/>
              <a:gd name="connsiteY562" fmla="*/ 9097799 h 10024180"/>
              <a:gd name="connsiteX563" fmla="*/ 7372903 w 11277918"/>
              <a:gd name="connsiteY563" fmla="*/ 9114149 h 10024180"/>
              <a:gd name="connsiteX564" fmla="*/ 7356554 w 11277918"/>
              <a:gd name="connsiteY564" fmla="*/ 9130496 h 10024180"/>
              <a:gd name="connsiteX565" fmla="*/ 7323858 w 11277918"/>
              <a:gd name="connsiteY565" fmla="*/ 9228584 h 10024180"/>
              <a:gd name="connsiteX566" fmla="*/ 7315685 w 11277918"/>
              <a:gd name="connsiteY566" fmla="*/ 9285800 h 10024180"/>
              <a:gd name="connsiteX567" fmla="*/ 7291164 w 11277918"/>
              <a:gd name="connsiteY567" fmla="*/ 9310324 h 10024180"/>
              <a:gd name="connsiteX568" fmla="*/ 7291164 w 11277918"/>
              <a:gd name="connsiteY568" fmla="*/ 9326671 h 10024180"/>
              <a:gd name="connsiteX569" fmla="*/ 7274814 w 11277918"/>
              <a:gd name="connsiteY569" fmla="*/ 9326671 h 10024180"/>
              <a:gd name="connsiteX570" fmla="*/ 7258468 w 11277918"/>
              <a:gd name="connsiteY570" fmla="*/ 9261278 h 10024180"/>
              <a:gd name="connsiteX571" fmla="*/ 7307510 w 11277918"/>
              <a:gd name="connsiteY571" fmla="*/ 9114149 h 10024180"/>
              <a:gd name="connsiteX572" fmla="*/ 7323858 w 11277918"/>
              <a:gd name="connsiteY572" fmla="*/ 9065103 h 10024180"/>
              <a:gd name="connsiteX573" fmla="*/ 7356554 w 11277918"/>
              <a:gd name="connsiteY573" fmla="*/ 8999713 h 10024180"/>
              <a:gd name="connsiteX574" fmla="*/ 7421946 w 11277918"/>
              <a:gd name="connsiteY574" fmla="*/ 8901624 h 10024180"/>
              <a:gd name="connsiteX575" fmla="*/ 7454642 w 11277918"/>
              <a:gd name="connsiteY575" fmla="*/ 8868930 h 10024180"/>
              <a:gd name="connsiteX576" fmla="*/ 6735334 w 11277918"/>
              <a:gd name="connsiteY576" fmla="*/ 8868930 h 10024180"/>
              <a:gd name="connsiteX577" fmla="*/ 6751682 w 11277918"/>
              <a:gd name="connsiteY577" fmla="*/ 8868930 h 10024180"/>
              <a:gd name="connsiteX578" fmla="*/ 6735334 w 11277918"/>
              <a:gd name="connsiteY578" fmla="*/ 8885277 h 10024180"/>
              <a:gd name="connsiteX579" fmla="*/ 6718988 w 11277918"/>
              <a:gd name="connsiteY579" fmla="*/ 8901624 h 10024180"/>
              <a:gd name="connsiteX580" fmla="*/ 7912383 w 11277918"/>
              <a:gd name="connsiteY580" fmla="*/ 8852581 h 10024180"/>
              <a:gd name="connsiteX581" fmla="*/ 7928730 w 11277918"/>
              <a:gd name="connsiteY581" fmla="*/ 8852581 h 10024180"/>
              <a:gd name="connsiteX582" fmla="*/ 7928730 w 11277918"/>
              <a:gd name="connsiteY582" fmla="*/ 8860756 h 10024180"/>
              <a:gd name="connsiteX583" fmla="*/ 7920558 w 11277918"/>
              <a:gd name="connsiteY583" fmla="*/ 8868930 h 10024180"/>
              <a:gd name="connsiteX584" fmla="*/ 7912383 w 11277918"/>
              <a:gd name="connsiteY584" fmla="*/ 8852581 h 10024180"/>
              <a:gd name="connsiteX585" fmla="*/ 7356554 w 11277918"/>
              <a:gd name="connsiteY585" fmla="*/ 8852581 h 10024180"/>
              <a:gd name="connsiteX586" fmla="*/ 7372903 w 11277918"/>
              <a:gd name="connsiteY586" fmla="*/ 8852581 h 10024180"/>
              <a:gd name="connsiteX587" fmla="*/ 7372903 w 11277918"/>
              <a:gd name="connsiteY587" fmla="*/ 8868930 h 10024180"/>
              <a:gd name="connsiteX588" fmla="*/ 5182282 w 11277918"/>
              <a:gd name="connsiteY588" fmla="*/ 8852581 h 10024180"/>
              <a:gd name="connsiteX589" fmla="*/ 5182282 w 11277918"/>
              <a:gd name="connsiteY589" fmla="*/ 8885277 h 10024180"/>
              <a:gd name="connsiteX590" fmla="*/ 5165936 w 11277918"/>
              <a:gd name="connsiteY590" fmla="*/ 8885277 h 10024180"/>
              <a:gd name="connsiteX591" fmla="*/ 5182282 w 11277918"/>
              <a:gd name="connsiteY591" fmla="*/ 8868930 h 10024180"/>
              <a:gd name="connsiteX592" fmla="*/ 5182282 w 11277918"/>
              <a:gd name="connsiteY592" fmla="*/ 8852581 h 10024180"/>
              <a:gd name="connsiteX593" fmla="*/ 4425682 w 11277918"/>
              <a:gd name="connsiteY593" fmla="*/ 8834191 h 10024180"/>
              <a:gd name="connsiteX594" fmla="*/ 4430278 w 11277918"/>
              <a:gd name="connsiteY594" fmla="*/ 8852581 h 10024180"/>
              <a:gd name="connsiteX595" fmla="*/ 4397584 w 11277918"/>
              <a:gd name="connsiteY595" fmla="*/ 8885277 h 10024180"/>
              <a:gd name="connsiteX596" fmla="*/ 4425682 w 11277918"/>
              <a:gd name="connsiteY596" fmla="*/ 8834191 h 10024180"/>
              <a:gd name="connsiteX597" fmla="*/ 8578559 w 11277918"/>
              <a:gd name="connsiteY597" fmla="*/ 8828059 h 10024180"/>
              <a:gd name="connsiteX598" fmla="*/ 8582648 w 11277918"/>
              <a:gd name="connsiteY598" fmla="*/ 8836234 h 10024180"/>
              <a:gd name="connsiteX599" fmla="*/ 8549952 w 11277918"/>
              <a:gd name="connsiteY599" fmla="*/ 8852581 h 10024180"/>
              <a:gd name="connsiteX600" fmla="*/ 8558126 w 11277918"/>
              <a:gd name="connsiteY600" fmla="*/ 8844409 h 10024180"/>
              <a:gd name="connsiteX601" fmla="*/ 8566299 w 11277918"/>
              <a:gd name="connsiteY601" fmla="*/ 8836234 h 10024180"/>
              <a:gd name="connsiteX602" fmla="*/ 8578559 w 11277918"/>
              <a:gd name="connsiteY602" fmla="*/ 8828059 h 10024180"/>
              <a:gd name="connsiteX603" fmla="*/ 8124905 w 11277918"/>
              <a:gd name="connsiteY603" fmla="*/ 8819887 h 10024180"/>
              <a:gd name="connsiteX604" fmla="*/ 8141254 w 11277918"/>
              <a:gd name="connsiteY604" fmla="*/ 8836234 h 10024180"/>
              <a:gd name="connsiteX605" fmla="*/ 8124905 w 11277918"/>
              <a:gd name="connsiteY605" fmla="*/ 8836234 h 10024180"/>
              <a:gd name="connsiteX606" fmla="*/ 7747882 w 11277918"/>
              <a:gd name="connsiteY606" fmla="*/ 8814777 h 10024180"/>
              <a:gd name="connsiteX607" fmla="*/ 7748904 w 11277918"/>
              <a:gd name="connsiteY607" fmla="*/ 8819887 h 10024180"/>
              <a:gd name="connsiteX608" fmla="*/ 7732557 w 11277918"/>
              <a:gd name="connsiteY608" fmla="*/ 8836234 h 10024180"/>
              <a:gd name="connsiteX609" fmla="*/ 7747882 w 11277918"/>
              <a:gd name="connsiteY609" fmla="*/ 8814777 h 10024180"/>
              <a:gd name="connsiteX610" fmla="*/ 5165936 w 11277918"/>
              <a:gd name="connsiteY610" fmla="*/ 8809669 h 10024180"/>
              <a:gd name="connsiteX611" fmla="*/ 5182282 w 11277918"/>
              <a:gd name="connsiteY611" fmla="*/ 8811712 h 10024180"/>
              <a:gd name="connsiteX612" fmla="*/ 5198632 w 11277918"/>
              <a:gd name="connsiteY612" fmla="*/ 8819887 h 10024180"/>
              <a:gd name="connsiteX613" fmla="*/ 5182282 w 11277918"/>
              <a:gd name="connsiteY613" fmla="*/ 8819887 h 10024180"/>
              <a:gd name="connsiteX614" fmla="*/ 5174108 w 11277918"/>
              <a:gd name="connsiteY614" fmla="*/ 8819887 h 10024180"/>
              <a:gd name="connsiteX615" fmla="*/ 5149586 w 11277918"/>
              <a:gd name="connsiteY615" fmla="*/ 8836234 h 10024180"/>
              <a:gd name="connsiteX616" fmla="*/ 5149586 w 11277918"/>
              <a:gd name="connsiteY616" fmla="*/ 8819887 h 10024180"/>
              <a:gd name="connsiteX617" fmla="*/ 5165936 w 11277918"/>
              <a:gd name="connsiteY617" fmla="*/ 8809669 h 10024180"/>
              <a:gd name="connsiteX618" fmla="*/ 8386472 w 11277918"/>
              <a:gd name="connsiteY618" fmla="*/ 8803538 h 10024180"/>
              <a:gd name="connsiteX619" fmla="*/ 8386472 w 11277918"/>
              <a:gd name="connsiteY619" fmla="*/ 8819887 h 10024180"/>
              <a:gd name="connsiteX620" fmla="*/ 8394647 w 11277918"/>
              <a:gd name="connsiteY620" fmla="*/ 8811712 h 10024180"/>
              <a:gd name="connsiteX621" fmla="*/ 8386472 w 11277918"/>
              <a:gd name="connsiteY621" fmla="*/ 8803538 h 10024180"/>
              <a:gd name="connsiteX622" fmla="*/ 7520032 w 11277918"/>
              <a:gd name="connsiteY622" fmla="*/ 8803538 h 10024180"/>
              <a:gd name="connsiteX623" fmla="*/ 7536382 w 11277918"/>
              <a:gd name="connsiteY623" fmla="*/ 8819887 h 10024180"/>
              <a:gd name="connsiteX624" fmla="*/ 7520032 w 11277918"/>
              <a:gd name="connsiteY624" fmla="*/ 8819887 h 10024180"/>
              <a:gd name="connsiteX625" fmla="*/ 7520032 w 11277918"/>
              <a:gd name="connsiteY625" fmla="*/ 8803538 h 10024180"/>
              <a:gd name="connsiteX626" fmla="*/ 4432324 w 11277918"/>
              <a:gd name="connsiteY626" fmla="*/ 8793320 h 10024180"/>
              <a:gd name="connsiteX627" fmla="*/ 4446629 w 11277918"/>
              <a:gd name="connsiteY627" fmla="*/ 8803538 h 10024180"/>
              <a:gd name="connsiteX628" fmla="*/ 4430278 w 11277918"/>
              <a:gd name="connsiteY628" fmla="*/ 8803538 h 10024180"/>
              <a:gd name="connsiteX629" fmla="*/ 4413933 w 11277918"/>
              <a:gd name="connsiteY629" fmla="*/ 8803538 h 10024180"/>
              <a:gd name="connsiteX630" fmla="*/ 4422106 w 11277918"/>
              <a:gd name="connsiteY630" fmla="*/ 8795363 h 10024180"/>
              <a:gd name="connsiteX631" fmla="*/ 4432324 w 11277918"/>
              <a:gd name="connsiteY631" fmla="*/ 8793320 h 10024180"/>
              <a:gd name="connsiteX632" fmla="*/ 7470990 w 11277918"/>
              <a:gd name="connsiteY632" fmla="*/ 8787191 h 10024180"/>
              <a:gd name="connsiteX633" fmla="*/ 7487336 w 11277918"/>
              <a:gd name="connsiteY633" fmla="*/ 8803538 h 10024180"/>
              <a:gd name="connsiteX634" fmla="*/ 7470990 w 11277918"/>
              <a:gd name="connsiteY634" fmla="*/ 8803538 h 10024180"/>
              <a:gd name="connsiteX635" fmla="*/ 7470990 w 11277918"/>
              <a:gd name="connsiteY635" fmla="*/ 8787191 h 10024180"/>
              <a:gd name="connsiteX636" fmla="*/ 7960404 w 11277918"/>
              <a:gd name="connsiteY636" fmla="*/ 8777483 h 10024180"/>
              <a:gd name="connsiteX637" fmla="*/ 7961426 w 11277918"/>
              <a:gd name="connsiteY637" fmla="*/ 8779016 h 10024180"/>
              <a:gd name="connsiteX638" fmla="*/ 7969601 w 11277918"/>
              <a:gd name="connsiteY638" fmla="*/ 8811712 h 10024180"/>
              <a:gd name="connsiteX639" fmla="*/ 7953254 w 11277918"/>
              <a:gd name="connsiteY639" fmla="*/ 8868930 h 10024180"/>
              <a:gd name="connsiteX640" fmla="*/ 7945079 w 11277918"/>
              <a:gd name="connsiteY640" fmla="*/ 8901624 h 10024180"/>
              <a:gd name="connsiteX641" fmla="*/ 7961426 w 11277918"/>
              <a:gd name="connsiteY641" fmla="*/ 8885277 h 10024180"/>
              <a:gd name="connsiteX642" fmla="*/ 8010472 w 11277918"/>
              <a:gd name="connsiteY642" fmla="*/ 8868930 h 10024180"/>
              <a:gd name="connsiteX643" fmla="*/ 7985948 w 11277918"/>
              <a:gd name="connsiteY643" fmla="*/ 8909799 h 10024180"/>
              <a:gd name="connsiteX644" fmla="*/ 7945079 w 11277918"/>
              <a:gd name="connsiteY644" fmla="*/ 8950670 h 10024180"/>
              <a:gd name="connsiteX645" fmla="*/ 7896036 w 11277918"/>
              <a:gd name="connsiteY645" fmla="*/ 9048756 h 10024180"/>
              <a:gd name="connsiteX646" fmla="*/ 7846990 w 11277918"/>
              <a:gd name="connsiteY646" fmla="*/ 9097799 h 10024180"/>
              <a:gd name="connsiteX647" fmla="*/ 7765251 w 11277918"/>
              <a:gd name="connsiteY647" fmla="*/ 9179539 h 10024180"/>
              <a:gd name="connsiteX648" fmla="*/ 7732557 w 11277918"/>
              <a:gd name="connsiteY648" fmla="*/ 9179539 h 10024180"/>
              <a:gd name="connsiteX649" fmla="*/ 7699861 w 11277918"/>
              <a:gd name="connsiteY649" fmla="*/ 9195888 h 10024180"/>
              <a:gd name="connsiteX650" fmla="*/ 7683512 w 11277918"/>
              <a:gd name="connsiteY650" fmla="*/ 9195888 h 10024180"/>
              <a:gd name="connsiteX651" fmla="*/ 7765251 w 11277918"/>
              <a:gd name="connsiteY651" fmla="*/ 9097799 h 10024180"/>
              <a:gd name="connsiteX652" fmla="*/ 7797948 w 11277918"/>
              <a:gd name="connsiteY652" fmla="*/ 9048756 h 10024180"/>
              <a:gd name="connsiteX653" fmla="*/ 7896036 w 11277918"/>
              <a:gd name="connsiteY653" fmla="*/ 8917973 h 10024180"/>
              <a:gd name="connsiteX654" fmla="*/ 7961426 w 11277918"/>
              <a:gd name="connsiteY654" fmla="*/ 8836234 h 10024180"/>
              <a:gd name="connsiteX655" fmla="*/ 7945079 w 11277918"/>
              <a:gd name="connsiteY655" fmla="*/ 8836234 h 10024180"/>
              <a:gd name="connsiteX656" fmla="*/ 7945079 w 11277918"/>
              <a:gd name="connsiteY656" fmla="*/ 8803538 h 10024180"/>
              <a:gd name="connsiteX657" fmla="*/ 7960404 w 11277918"/>
              <a:gd name="connsiteY657" fmla="*/ 8777483 h 10024180"/>
              <a:gd name="connsiteX658" fmla="*/ 8141254 w 11277918"/>
              <a:gd name="connsiteY658" fmla="*/ 8770842 h 10024180"/>
              <a:gd name="connsiteX659" fmla="*/ 8157602 w 11277918"/>
              <a:gd name="connsiteY659" fmla="*/ 8787191 h 10024180"/>
              <a:gd name="connsiteX660" fmla="*/ 8165776 w 11277918"/>
              <a:gd name="connsiteY660" fmla="*/ 8803538 h 10024180"/>
              <a:gd name="connsiteX661" fmla="*/ 8165776 w 11277918"/>
              <a:gd name="connsiteY661" fmla="*/ 8811712 h 10024180"/>
              <a:gd name="connsiteX662" fmla="*/ 8149429 w 11277918"/>
              <a:gd name="connsiteY662" fmla="*/ 8803538 h 10024180"/>
              <a:gd name="connsiteX663" fmla="*/ 8141254 w 11277918"/>
              <a:gd name="connsiteY663" fmla="*/ 8770842 h 10024180"/>
              <a:gd name="connsiteX664" fmla="*/ 7781600 w 11277918"/>
              <a:gd name="connsiteY664" fmla="*/ 8770842 h 10024180"/>
              <a:gd name="connsiteX665" fmla="*/ 7781600 w 11277918"/>
              <a:gd name="connsiteY665" fmla="*/ 8787191 h 10024180"/>
              <a:gd name="connsiteX666" fmla="*/ 7773426 w 11277918"/>
              <a:gd name="connsiteY666" fmla="*/ 8795363 h 10024180"/>
              <a:gd name="connsiteX667" fmla="*/ 7765251 w 11277918"/>
              <a:gd name="connsiteY667" fmla="*/ 8803538 h 10024180"/>
              <a:gd name="connsiteX668" fmla="*/ 7765251 w 11277918"/>
              <a:gd name="connsiteY668" fmla="*/ 8787191 h 10024180"/>
              <a:gd name="connsiteX669" fmla="*/ 7781600 w 11277918"/>
              <a:gd name="connsiteY669" fmla="*/ 8770842 h 10024180"/>
              <a:gd name="connsiteX670" fmla="*/ 7634468 w 11277918"/>
              <a:gd name="connsiteY670" fmla="*/ 8770842 h 10024180"/>
              <a:gd name="connsiteX671" fmla="*/ 7650816 w 11277918"/>
              <a:gd name="connsiteY671" fmla="*/ 8787191 h 10024180"/>
              <a:gd name="connsiteX672" fmla="*/ 7634468 w 11277918"/>
              <a:gd name="connsiteY672" fmla="*/ 8787191 h 10024180"/>
              <a:gd name="connsiteX673" fmla="*/ 7618122 w 11277918"/>
              <a:gd name="connsiteY673" fmla="*/ 8787191 h 10024180"/>
              <a:gd name="connsiteX674" fmla="*/ 7634468 w 11277918"/>
              <a:gd name="connsiteY674" fmla="*/ 8770842 h 10024180"/>
              <a:gd name="connsiteX675" fmla="*/ 8173950 w 11277918"/>
              <a:gd name="connsiteY675" fmla="*/ 8754495 h 10024180"/>
              <a:gd name="connsiteX676" fmla="*/ 8173950 w 11277918"/>
              <a:gd name="connsiteY676" fmla="*/ 8770842 h 10024180"/>
              <a:gd name="connsiteX677" fmla="*/ 8157602 w 11277918"/>
              <a:gd name="connsiteY677" fmla="*/ 8770842 h 10024180"/>
              <a:gd name="connsiteX678" fmla="*/ 8173950 w 11277918"/>
              <a:gd name="connsiteY678" fmla="*/ 8754495 h 10024180"/>
              <a:gd name="connsiteX679" fmla="*/ 7487336 w 11277918"/>
              <a:gd name="connsiteY679" fmla="*/ 8754495 h 10024180"/>
              <a:gd name="connsiteX680" fmla="*/ 7487336 w 11277918"/>
              <a:gd name="connsiteY680" fmla="*/ 8770842 h 10024180"/>
              <a:gd name="connsiteX681" fmla="*/ 7479164 w 11277918"/>
              <a:gd name="connsiteY681" fmla="*/ 8762669 h 10024180"/>
              <a:gd name="connsiteX682" fmla="*/ 7487336 w 11277918"/>
              <a:gd name="connsiteY682" fmla="*/ 8754495 h 10024180"/>
              <a:gd name="connsiteX683" fmla="*/ 7258468 w 11277918"/>
              <a:gd name="connsiteY683" fmla="*/ 8754495 h 10024180"/>
              <a:gd name="connsiteX684" fmla="*/ 7209424 w 11277918"/>
              <a:gd name="connsiteY684" fmla="*/ 8836234 h 10024180"/>
              <a:gd name="connsiteX685" fmla="*/ 7242118 w 11277918"/>
              <a:gd name="connsiteY685" fmla="*/ 8836234 h 10024180"/>
              <a:gd name="connsiteX686" fmla="*/ 7250292 w 11277918"/>
              <a:gd name="connsiteY686" fmla="*/ 8828059 h 10024180"/>
              <a:gd name="connsiteX687" fmla="*/ 7258468 w 11277918"/>
              <a:gd name="connsiteY687" fmla="*/ 8819887 h 10024180"/>
              <a:gd name="connsiteX688" fmla="*/ 7258468 w 11277918"/>
              <a:gd name="connsiteY688" fmla="*/ 8803538 h 10024180"/>
              <a:gd name="connsiteX689" fmla="*/ 7258468 w 11277918"/>
              <a:gd name="connsiteY689" fmla="*/ 8787191 h 10024180"/>
              <a:gd name="connsiteX690" fmla="*/ 7274814 w 11277918"/>
              <a:gd name="connsiteY690" fmla="*/ 8770842 h 10024180"/>
              <a:gd name="connsiteX691" fmla="*/ 7258468 w 11277918"/>
              <a:gd name="connsiteY691" fmla="*/ 8754495 h 10024180"/>
              <a:gd name="connsiteX692" fmla="*/ 6547334 w 11277918"/>
              <a:gd name="connsiteY692" fmla="*/ 8754495 h 10024180"/>
              <a:gd name="connsiteX693" fmla="*/ 6555506 w 11277918"/>
              <a:gd name="connsiteY693" fmla="*/ 8762669 h 10024180"/>
              <a:gd name="connsiteX694" fmla="*/ 6539160 w 11277918"/>
              <a:gd name="connsiteY694" fmla="*/ 8770842 h 10024180"/>
              <a:gd name="connsiteX695" fmla="*/ 6547334 w 11277918"/>
              <a:gd name="connsiteY695" fmla="*/ 8754495 h 10024180"/>
              <a:gd name="connsiteX696" fmla="*/ 5582808 w 11277918"/>
              <a:gd name="connsiteY696" fmla="*/ 8754495 h 10024180"/>
              <a:gd name="connsiteX697" fmla="*/ 5574633 w 11277918"/>
              <a:gd name="connsiteY697" fmla="*/ 8770842 h 10024180"/>
              <a:gd name="connsiteX698" fmla="*/ 5590980 w 11277918"/>
              <a:gd name="connsiteY698" fmla="*/ 8770842 h 10024180"/>
              <a:gd name="connsiteX699" fmla="*/ 5590980 w 11277918"/>
              <a:gd name="connsiteY699" fmla="*/ 8754495 h 10024180"/>
              <a:gd name="connsiteX700" fmla="*/ 5582808 w 11277918"/>
              <a:gd name="connsiteY700" fmla="*/ 8754495 h 10024180"/>
              <a:gd name="connsiteX701" fmla="*/ 7977776 w 11277918"/>
              <a:gd name="connsiteY701" fmla="*/ 8738148 h 10024180"/>
              <a:gd name="connsiteX702" fmla="*/ 7994122 w 11277918"/>
              <a:gd name="connsiteY702" fmla="*/ 8746320 h 10024180"/>
              <a:gd name="connsiteX703" fmla="*/ 7977776 w 11277918"/>
              <a:gd name="connsiteY703" fmla="*/ 8770842 h 10024180"/>
              <a:gd name="connsiteX704" fmla="*/ 7977776 w 11277918"/>
              <a:gd name="connsiteY704" fmla="*/ 8754495 h 10024180"/>
              <a:gd name="connsiteX705" fmla="*/ 7977776 w 11277918"/>
              <a:gd name="connsiteY705" fmla="*/ 8738148 h 10024180"/>
              <a:gd name="connsiteX706" fmla="*/ 7389250 w 11277918"/>
              <a:gd name="connsiteY706" fmla="*/ 8738148 h 10024180"/>
              <a:gd name="connsiteX707" fmla="*/ 7356554 w 11277918"/>
              <a:gd name="connsiteY707" fmla="*/ 8787191 h 10024180"/>
              <a:gd name="connsiteX708" fmla="*/ 7323860 w 11277918"/>
              <a:gd name="connsiteY708" fmla="*/ 8803538 h 10024180"/>
              <a:gd name="connsiteX709" fmla="*/ 6457420 w 11277918"/>
              <a:gd name="connsiteY709" fmla="*/ 8738148 h 10024180"/>
              <a:gd name="connsiteX710" fmla="*/ 6473767 w 11277918"/>
              <a:gd name="connsiteY710" fmla="*/ 8754495 h 10024180"/>
              <a:gd name="connsiteX711" fmla="*/ 6457420 w 11277918"/>
              <a:gd name="connsiteY711" fmla="*/ 8770842 h 10024180"/>
              <a:gd name="connsiteX712" fmla="*/ 6449246 w 11277918"/>
              <a:gd name="connsiteY712" fmla="*/ 8787191 h 10024180"/>
              <a:gd name="connsiteX713" fmla="*/ 6457420 w 11277918"/>
              <a:gd name="connsiteY713" fmla="*/ 8803538 h 10024180"/>
              <a:gd name="connsiteX714" fmla="*/ 6473767 w 11277918"/>
              <a:gd name="connsiteY714" fmla="*/ 8819887 h 10024180"/>
              <a:gd name="connsiteX715" fmla="*/ 6490116 w 11277918"/>
              <a:gd name="connsiteY715" fmla="*/ 8836234 h 10024180"/>
              <a:gd name="connsiteX716" fmla="*/ 6490116 w 11277918"/>
              <a:gd name="connsiteY716" fmla="*/ 8868930 h 10024180"/>
              <a:gd name="connsiteX717" fmla="*/ 6481942 w 11277918"/>
              <a:gd name="connsiteY717" fmla="*/ 8885277 h 10024180"/>
              <a:gd name="connsiteX718" fmla="*/ 6490116 w 11277918"/>
              <a:gd name="connsiteY718" fmla="*/ 8901624 h 10024180"/>
              <a:gd name="connsiteX719" fmla="*/ 6465594 w 11277918"/>
              <a:gd name="connsiteY719" fmla="*/ 8950670 h 10024180"/>
              <a:gd name="connsiteX720" fmla="*/ 6457420 w 11277918"/>
              <a:gd name="connsiteY720" fmla="*/ 8967017 h 10024180"/>
              <a:gd name="connsiteX721" fmla="*/ 6441070 w 11277918"/>
              <a:gd name="connsiteY721" fmla="*/ 8967017 h 10024180"/>
              <a:gd name="connsiteX722" fmla="*/ 6441070 w 11277918"/>
              <a:gd name="connsiteY722" fmla="*/ 8934320 h 10024180"/>
              <a:gd name="connsiteX723" fmla="*/ 6441070 w 11277918"/>
              <a:gd name="connsiteY723" fmla="*/ 8917973 h 10024180"/>
              <a:gd name="connsiteX724" fmla="*/ 6441070 w 11277918"/>
              <a:gd name="connsiteY724" fmla="*/ 8885277 h 10024180"/>
              <a:gd name="connsiteX725" fmla="*/ 6457420 w 11277918"/>
              <a:gd name="connsiteY725" fmla="*/ 8836234 h 10024180"/>
              <a:gd name="connsiteX726" fmla="*/ 6432898 w 11277918"/>
              <a:gd name="connsiteY726" fmla="*/ 8868930 h 10024180"/>
              <a:gd name="connsiteX727" fmla="*/ 6424724 w 11277918"/>
              <a:gd name="connsiteY727" fmla="*/ 8917973 h 10024180"/>
              <a:gd name="connsiteX728" fmla="*/ 6392030 w 11277918"/>
              <a:gd name="connsiteY728" fmla="*/ 8950670 h 10024180"/>
              <a:gd name="connsiteX729" fmla="*/ 6375680 w 11277918"/>
              <a:gd name="connsiteY729" fmla="*/ 8917973 h 10024180"/>
              <a:gd name="connsiteX730" fmla="*/ 6392030 w 11277918"/>
              <a:gd name="connsiteY730" fmla="*/ 8885277 h 10024180"/>
              <a:gd name="connsiteX731" fmla="*/ 6408376 w 11277918"/>
              <a:gd name="connsiteY731" fmla="*/ 8836234 h 10024180"/>
              <a:gd name="connsiteX732" fmla="*/ 6408376 w 11277918"/>
              <a:gd name="connsiteY732" fmla="*/ 8803538 h 10024180"/>
              <a:gd name="connsiteX733" fmla="*/ 6424724 w 11277918"/>
              <a:gd name="connsiteY733" fmla="*/ 8779016 h 10024180"/>
              <a:gd name="connsiteX734" fmla="*/ 6416549 w 11277918"/>
              <a:gd name="connsiteY734" fmla="*/ 8770842 h 10024180"/>
              <a:gd name="connsiteX735" fmla="*/ 6424724 w 11277918"/>
              <a:gd name="connsiteY735" fmla="*/ 8754495 h 10024180"/>
              <a:gd name="connsiteX736" fmla="*/ 6441070 w 11277918"/>
              <a:gd name="connsiteY736" fmla="*/ 8754495 h 10024180"/>
              <a:gd name="connsiteX737" fmla="*/ 5942462 w 11277918"/>
              <a:gd name="connsiteY737" fmla="*/ 8738148 h 10024180"/>
              <a:gd name="connsiteX738" fmla="*/ 5966983 w 11277918"/>
              <a:gd name="connsiteY738" fmla="*/ 8754495 h 10024180"/>
              <a:gd name="connsiteX739" fmla="*/ 5950634 w 11277918"/>
              <a:gd name="connsiteY739" fmla="*/ 8754495 h 10024180"/>
              <a:gd name="connsiteX740" fmla="*/ 5917938 w 11277918"/>
              <a:gd name="connsiteY740" fmla="*/ 8754495 h 10024180"/>
              <a:gd name="connsiteX741" fmla="*/ 5942462 w 11277918"/>
              <a:gd name="connsiteY741" fmla="*/ 8738148 h 10024180"/>
              <a:gd name="connsiteX742" fmla="*/ 4446629 w 11277918"/>
              <a:gd name="connsiteY742" fmla="*/ 8738148 h 10024180"/>
              <a:gd name="connsiteX743" fmla="*/ 4413933 w 11277918"/>
              <a:gd name="connsiteY743" fmla="*/ 8770842 h 10024180"/>
              <a:gd name="connsiteX744" fmla="*/ 4397584 w 11277918"/>
              <a:gd name="connsiteY744" fmla="*/ 8803538 h 10024180"/>
              <a:gd name="connsiteX745" fmla="*/ 4381235 w 11277918"/>
              <a:gd name="connsiteY745" fmla="*/ 8819887 h 10024180"/>
              <a:gd name="connsiteX746" fmla="*/ 4364888 w 11277918"/>
              <a:gd name="connsiteY746" fmla="*/ 8819887 h 10024180"/>
              <a:gd name="connsiteX747" fmla="*/ 4348539 w 11277918"/>
              <a:gd name="connsiteY747" fmla="*/ 8819887 h 10024180"/>
              <a:gd name="connsiteX748" fmla="*/ 4413933 w 11277918"/>
              <a:gd name="connsiteY748" fmla="*/ 8754495 h 10024180"/>
              <a:gd name="connsiteX749" fmla="*/ 8513169 w 11277918"/>
              <a:gd name="connsiteY749" fmla="*/ 8727930 h 10024180"/>
              <a:gd name="connsiteX750" fmla="*/ 8517255 w 11277918"/>
              <a:gd name="connsiteY750" fmla="*/ 8729973 h 10024180"/>
              <a:gd name="connsiteX751" fmla="*/ 8517255 w 11277918"/>
              <a:gd name="connsiteY751" fmla="*/ 8754495 h 10024180"/>
              <a:gd name="connsiteX752" fmla="*/ 8500908 w 11277918"/>
              <a:gd name="connsiteY752" fmla="*/ 8754495 h 10024180"/>
              <a:gd name="connsiteX753" fmla="*/ 8500908 w 11277918"/>
              <a:gd name="connsiteY753" fmla="*/ 8738148 h 10024180"/>
              <a:gd name="connsiteX754" fmla="*/ 8513169 w 11277918"/>
              <a:gd name="connsiteY754" fmla="*/ 8727930 h 10024180"/>
              <a:gd name="connsiteX755" fmla="*/ 4650978 w 11277918"/>
              <a:gd name="connsiteY755" fmla="*/ 8727930 h 10024180"/>
              <a:gd name="connsiteX756" fmla="*/ 4626454 w 11277918"/>
              <a:gd name="connsiteY756" fmla="*/ 8738148 h 10024180"/>
              <a:gd name="connsiteX757" fmla="*/ 4610106 w 11277918"/>
              <a:gd name="connsiteY757" fmla="*/ 8738148 h 10024180"/>
              <a:gd name="connsiteX758" fmla="*/ 4626454 w 11277918"/>
              <a:gd name="connsiteY758" fmla="*/ 8770842 h 10024180"/>
              <a:gd name="connsiteX759" fmla="*/ 4626454 w 11277918"/>
              <a:gd name="connsiteY759" fmla="*/ 8787191 h 10024180"/>
              <a:gd name="connsiteX760" fmla="*/ 4642803 w 11277918"/>
              <a:gd name="connsiteY760" fmla="*/ 8770842 h 10024180"/>
              <a:gd name="connsiteX761" fmla="*/ 4659150 w 11277918"/>
              <a:gd name="connsiteY761" fmla="*/ 8729973 h 10024180"/>
              <a:gd name="connsiteX762" fmla="*/ 4650978 w 11277918"/>
              <a:gd name="connsiteY762" fmla="*/ 8727930 h 10024180"/>
              <a:gd name="connsiteX763" fmla="*/ 8974998 w 11277918"/>
              <a:gd name="connsiteY763" fmla="*/ 8721798 h 10024180"/>
              <a:gd name="connsiteX764" fmla="*/ 8974998 w 11277918"/>
              <a:gd name="connsiteY764" fmla="*/ 8738148 h 10024180"/>
              <a:gd name="connsiteX765" fmla="*/ 8991345 w 11277918"/>
              <a:gd name="connsiteY765" fmla="*/ 8738148 h 10024180"/>
              <a:gd name="connsiteX766" fmla="*/ 8983170 w 11277918"/>
              <a:gd name="connsiteY766" fmla="*/ 8721798 h 10024180"/>
              <a:gd name="connsiteX767" fmla="*/ 8974998 w 11277918"/>
              <a:gd name="connsiteY767" fmla="*/ 8721798 h 10024180"/>
              <a:gd name="connsiteX768" fmla="*/ 8778823 w 11277918"/>
              <a:gd name="connsiteY768" fmla="*/ 8721798 h 10024180"/>
              <a:gd name="connsiteX769" fmla="*/ 8795170 w 11277918"/>
              <a:gd name="connsiteY769" fmla="*/ 8738148 h 10024180"/>
              <a:gd name="connsiteX770" fmla="*/ 8778823 w 11277918"/>
              <a:gd name="connsiteY770" fmla="*/ 8738148 h 10024180"/>
              <a:gd name="connsiteX771" fmla="*/ 8778823 w 11277918"/>
              <a:gd name="connsiteY771" fmla="*/ 8721798 h 10024180"/>
              <a:gd name="connsiteX772" fmla="*/ 8410994 w 11277918"/>
              <a:gd name="connsiteY772" fmla="*/ 8721798 h 10024180"/>
              <a:gd name="connsiteX773" fmla="*/ 8435516 w 11277918"/>
              <a:gd name="connsiteY773" fmla="*/ 8721798 h 10024180"/>
              <a:gd name="connsiteX774" fmla="*/ 8484559 w 11277918"/>
              <a:gd name="connsiteY774" fmla="*/ 8787191 h 10024180"/>
              <a:gd name="connsiteX775" fmla="*/ 8517255 w 11277918"/>
              <a:gd name="connsiteY775" fmla="*/ 8787191 h 10024180"/>
              <a:gd name="connsiteX776" fmla="*/ 8517255 w 11277918"/>
              <a:gd name="connsiteY776" fmla="*/ 8836234 h 10024180"/>
              <a:gd name="connsiteX777" fmla="*/ 8500908 w 11277918"/>
              <a:gd name="connsiteY777" fmla="*/ 8836234 h 10024180"/>
              <a:gd name="connsiteX778" fmla="*/ 8492734 w 11277918"/>
              <a:gd name="connsiteY778" fmla="*/ 8828059 h 10024180"/>
              <a:gd name="connsiteX779" fmla="*/ 8484559 w 11277918"/>
              <a:gd name="connsiteY779" fmla="*/ 8803538 h 10024180"/>
              <a:gd name="connsiteX780" fmla="*/ 8468212 w 11277918"/>
              <a:gd name="connsiteY780" fmla="*/ 8787191 h 10024180"/>
              <a:gd name="connsiteX781" fmla="*/ 8451865 w 11277918"/>
              <a:gd name="connsiteY781" fmla="*/ 8787191 h 10024180"/>
              <a:gd name="connsiteX782" fmla="*/ 8451865 w 11277918"/>
              <a:gd name="connsiteY782" fmla="*/ 8795363 h 10024180"/>
              <a:gd name="connsiteX783" fmla="*/ 8451865 w 11277918"/>
              <a:gd name="connsiteY783" fmla="*/ 8819887 h 10024180"/>
              <a:gd name="connsiteX784" fmla="*/ 8476387 w 11277918"/>
              <a:gd name="connsiteY784" fmla="*/ 8836234 h 10024180"/>
              <a:gd name="connsiteX785" fmla="*/ 8484559 w 11277918"/>
              <a:gd name="connsiteY785" fmla="*/ 8852581 h 10024180"/>
              <a:gd name="connsiteX786" fmla="*/ 8419169 w 11277918"/>
              <a:gd name="connsiteY786" fmla="*/ 8917973 h 10024180"/>
              <a:gd name="connsiteX787" fmla="*/ 8402820 w 11277918"/>
              <a:gd name="connsiteY787" fmla="*/ 8934320 h 10024180"/>
              <a:gd name="connsiteX788" fmla="*/ 8402820 w 11277918"/>
              <a:gd name="connsiteY788" fmla="*/ 8901624 h 10024180"/>
              <a:gd name="connsiteX789" fmla="*/ 8435516 w 11277918"/>
              <a:gd name="connsiteY789" fmla="*/ 8860756 h 10024180"/>
              <a:gd name="connsiteX790" fmla="*/ 8451865 w 11277918"/>
              <a:gd name="connsiteY790" fmla="*/ 8836234 h 10024180"/>
              <a:gd name="connsiteX791" fmla="*/ 8435516 w 11277918"/>
              <a:gd name="connsiteY791" fmla="*/ 8836234 h 10024180"/>
              <a:gd name="connsiteX792" fmla="*/ 8419169 w 11277918"/>
              <a:gd name="connsiteY792" fmla="*/ 8836234 h 10024180"/>
              <a:gd name="connsiteX793" fmla="*/ 8386472 w 11277918"/>
              <a:gd name="connsiteY793" fmla="*/ 8852581 h 10024180"/>
              <a:gd name="connsiteX794" fmla="*/ 8353776 w 11277918"/>
              <a:gd name="connsiteY794" fmla="*/ 8868930 h 10024180"/>
              <a:gd name="connsiteX795" fmla="*/ 8353776 w 11277918"/>
              <a:gd name="connsiteY795" fmla="*/ 8917973 h 10024180"/>
              <a:gd name="connsiteX796" fmla="*/ 8337430 w 11277918"/>
              <a:gd name="connsiteY796" fmla="*/ 8934320 h 10024180"/>
              <a:gd name="connsiteX797" fmla="*/ 8353776 w 11277918"/>
              <a:gd name="connsiteY797" fmla="*/ 8950670 h 10024180"/>
              <a:gd name="connsiteX798" fmla="*/ 8370124 w 11277918"/>
              <a:gd name="connsiteY798" fmla="*/ 8950670 h 10024180"/>
              <a:gd name="connsiteX799" fmla="*/ 8386472 w 11277918"/>
              <a:gd name="connsiteY799" fmla="*/ 8983364 h 10024180"/>
              <a:gd name="connsiteX800" fmla="*/ 8402820 w 11277918"/>
              <a:gd name="connsiteY800" fmla="*/ 8999713 h 10024180"/>
              <a:gd name="connsiteX801" fmla="*/ 8435516 w 11277918"/>
              <a:gd name="connsiteY801" fmla="*/ 9016060 h 10024180"/>
              <a:gd name="connsiteX802" fmla="*/ 8435516 w 11277918"/>
              <a:gd name="connsiteY802" fmla="*/ 9032409 h 10024180"/>
              <a:gd name="connsiteX803" fmla="*/ 8435516 w 11277918"/>
              <a:gd name="connsiteY803" fmla="*/ 9048756 h 10024180"/>
              <a:gd name="connsiteX804" fmla="*/ 8419169 w 11277918"/>
              <a:gd name="connsiteY804" fmla="*/ 9032409 h 10024180"/>
              <a:gd name="connsiteX805" fmla="*/ 8402820 w 11277918"/>
              <a:gd name="connsiteY805" fmla="*/ 9016060 h 10024180"/>
              <a:gd name="connsiteX806" fmla="*/ 8321080 w 11277918"/>
              <a:gd name="connsiteY806" fmla="*/ 8950670 h 10024180"/>
              <a:gd name="connsiteX807" fmla="*/ 8304733 w 11277918"/>
              <a:gd name="connsiteY807" fmla="*/ 8934320 h 10024180"/>
              <a:gd name="connsiteX808" fmla="*/ 8304733 w 11277918"/>
              <a:gd name="connsiteY808" fmla="*/ 8950670 h 10024180"/>
              <a:gd name="connsiteX809" fmla="*/ 8280212 w 11277918"/>
              <a:gd name="connsiteY809" fmla="*/ 8967017 h 10024180"/>
              <a:gd name="connsiteX810" fmla="*/ 8280212 w 11277918"/>
              <a:gd name="connsiteY810" fmla="*/ 8958842 h 10024180"/>
              <a:gd name="connsiteX811" fmla="*/ 8255690 w 11277918"/>
              <a:gd name="connsiteY811" fmla="*/ 8950670 h 10024180"/>
              <a:gd name="connsiteX812" fmla="*/ 8255690 w 11277918"/>
              <a:gd name="connsiteY812" fmla="*/ 8934320 h 10024180"/>
              <a:gd name="connsiteX813" fmla="*/ 8288384 w 11277918"/>
              <a:gd name="connsiteY813" fmla="*/ 8901624 h 10024180"/>
              <a:gd name="connsiteX814" fmla="*/ 8304733 w 11277918"/>
              <a:gd name="connsiteY814" fmla="*/ 8868930 h 10024180"/>
              <a:gd name="connsiteX815" fmla="*/ 8333796 w 11277918"/>
              <a:gd name="connsiteY815" fmla="*/ 8832603 h 10024180"/>
              <a:gd name="connsiteX816" fmla="*/ 8321080 w 11277918"/>
              <a:gd name="connsiteY816" fmla="*/ 8819887 h 10024180"/>
              <a:gd name="connsiteX817" fmla="*/ 8337430 w 11277918"/>
              <a:gd name="connsiteY817" fmla="*/ 8819887 h 10024180"/>
              <a:gd name="connsiteX818" fmla="*/ 8337430 w 11277918"/>
              <a:gd name="connsiteY818" fmla="*/ 8823973 h 10024180"/>
              <a:gd name="connsiteX819" fmla="*/ 8337430 w 11277918"/>
              <a:gd name="connsiteY819" fmla="*/ 8828059 h 10024180"/>
              <a:gd name="connsiteX820" fmla="*/ 8370124 w 11277918"/>
              <a:gd name="connsiteY820" fmla="*/ 8787191 h 10024180"/>
              <a:gd name="connsiteX821" fmla="*/ 8370124 w 11277918"/>
              <a:gd name="connsiteY821" fmla="*/ 8762669 h 10024180"/>
              <a:gd name="connsiteX822" fmla="*/ 8386472 w 11277918"/>
              <a:gd name="connsiteY822" fmla="*/ 8754495 h 10024180"/>
              <a:gd name="connsiteX823" fmla="*/ 8402820 w 11277918"/>
              <a:gd name="connsiteY823" fmla="*/ 8738148 h 10024180"/>
              <a:gd name="connsiteX824" fmla="*/ 8410994 w 11277918"/>
              <a:gd name="connsiteY824" fmla="*/ 8721798 h 10024180"/>
              <a:gd name="connsiteX825" fmla="*/ 7585425 w 11277918"/>
              <a:gd name="connsiteY825" fmla="*/ 8721798 h 10024180"/>
              <a:gd name="connsiteX826" fmla="*/ 7601772 w 11277918"/>
              <a:gd name="connsiteY826" fmla="*/ 8738148 h 10024180"/>
              <a:gd name="connsiteX827" fmla="*/ 7601772 w 11277918"/>
              <a:gd name="connsiteY827" fmla="*/ 8721798 h 10024180"/>
              <a:gd name="connsiteX828" fmla="*/ 5231326 w 11277918"/>
              <a:gd name="connsiteY828" fmla="*/ 8721798 h 10024180"/>
              <a:gd name="connsiteX829" fmla="*/ 5264022 w 11277918"/>
              <a:gd name="connsiteY829" fmla="*/ 8738148 h 10024180"/>
              <a:gd name="connsiteX830" fmla="*/ 5231326 w 11277918"/>
              <a:gd name="connsiteY830" fmla="*/ 8738148 h 10024180"/>
              <a:gd name="connsiteX831" fmla="*/ 5231326 w 11277918"/>
              <a:gd name="connsiteY831" fmla="*/ 8721798 h 10024180"/>
              <a:gd name="connsiteX832" fmla="*/ 8472298 w 11277918"/>
              <a:gd name="connsiteY832" fmla="*/ 8711581 h 10024180"/>
              <a:gd name="connsiteX833" fmla="*/ 8484559 w 11277918"/>
              <a:gd name="connsiteY833" fmla="*/ 8713624 h 10024180"/>
              <a:gd name="connsiteX834" fmla="*/ 8500908 w 11277918"/>
              <a:gd name="connsiteY834" fmla="*/ 8721798 h 10024180"/>
              <a:gd name="connsiteX835" fmla="*/ 8484559 w 11277918"/>
              <a:gd name="connsiteY835" fmla="*/ 8721798 h 10024180"/>
              <a:gd name="connsiteX836" fmla="*/ 8468212 w 11277918"/>
              <a:gd name="connsiteY836" fmla="*/ 8721798 h 10024180"/>
              <a:gd name="connsiteX837" fmla="*/ 8472298 w 11277918"/>
              <a:gd name="connsiteY837" fmla="*/ 8711581 h 10024180"/>
              <a:gd name="connsiteX838" fmla="*/ 9105781 w 11277918"/>
              <a:gd name="connsiteY838" fmla="*/ 8689102 h 10024180"/>
              <a:gd name="connsiteX839" fmla="*/ 9122128 w 11277918"/>
              <a:gd name="connsiteY839" fmla="*/ 8705451 h 10024180"/>
              <a:gd name="connsiteX840" fmla="*/ 9089431 w 11277918"/>
              <a:gd name="connsiteY840" fmla="*/ 8721798 h 10024180"/>
              <a:gd name="connsiteX841" fmla="*/ 9105781 w 11277918"/>
              <a:gd name="connsiteY841" fmla="*/ 8689102 h 10024180"/>
              <a:gd name="connsiteX842" fmla="*/ 8419169 w 11277918"/>
              <a:gd name="connsiteY842" fmla="*/ 8689102 h 10024180"/>
              <a:gd name="connsiteX843" fmla="*/ 8435516 w 11277918"/>
              <a:gd name="connsiteY843" fmla="*/ 8705451 h 10024180"/>
              <a:gd name="connsiteX844" fmla="*/ 8435516 w 11277918"/>
              <a:gd name="connsiteY844" fmla="*/ 8721798 h 10024180"/>
              <a:gd name="connsiteX845" fmla="*/ 8419169 w 11277918"/>
              <a:gd name="connsiteY845" fmla="*/ 8705451 h 10024180"/>
              <a:gd name="connsiteX846" fmla="*/ 5574633 w 11277918"/>
              <a:gd name="connsiteY846" fmla="*/ 8689102 h 10024180"/>
              <a:gd name="connsiteX847" fmla="*/ 5566458 w 11277918"/>
              <a:gd name="connsiteY847" fmla="*/ 8697277 h 10024180"/>
              <a:gd name="connsiteX848" fmla="*/ 5558284 w 11277918"/>
              <a:gd name="connsiteY848" fmla="*/ 8705451 h 10024180"/>
              <a:gd name="connsiteX849" fmla="*/ 5590980 w 11277918"/>
              <a:gd name="connsiteY849" fmla="*/ 8705451 h 10024180"/>
              <a:gd name="connsiteX850" fmla="*/ 5607329 w 11277918"/>
              <a:gd name="connsiteY850" fmla="*/ 8689102 h 10024180"/>
              <a:gd name="connsiteX851" fmla="*/ 4495672 w 11277918"/>
              <a:gd name="connsiteY851" fmla="*/ 8689102 h 10024180"/>
              <a:gd name="connsiteX852" fmla="*/ 4512018 w 11277918"/>
              <a:gd name="connsiteY852" fmla="*/ 8705451 h 10024180"/>
              <a:gd name="connsiteX853" fmla="*/ 4503847 w 11277918"/>
              <a:gd name="connsiteY853" fmla="*/ 8721798 h 10024180"/>
              <a:gd name="connsiteX854" fmla="*/ 4495672 w 11277918"/>
              <a:gd name="connsiteY854" fmla="*/ 8721798 h 10024180"/>
              <a:gd name="connsiteX855" fmla="*/ 4495672 w 11277918"/>
              <a:gd name="connsiteY855" fmla="*/ 8705451 h 10024180"/>
              <a:gd name="connsiteX856" fmla="*/ 5881156 w 11277918"/>
              <a:gd name="connsiteY856" fmla="*/ 8680930 h 10024180"/>
              <a:gd name="connsiteX857" fmla="*/ 5885244 w 11277918"/>
              <a:gd name="connsiteY857" fmla="*/ 8689102 h 10024180"/>
              <a:gd name="connsiteX858" fmla="*/ 5868894 w 11277918"/>
              <a:gd name="connsiteY858" fmla="*/ 8689102 h 10024180"/>
              <a:gd name="connsiteX859" fmla="*/ 5881156 w 11277918"/>
              <a:gd name="connsiteY859" fmla="*/ 8680930 h 10024180"/>
              <a:gd name="connsiteX860" fmla="*/ 8386472 w 11277918"/>
              <a:gd name="connsiteY860" fmla="*/ 8672755 h 10024180"/>
              <a:gd name="connsiteX861" fmla="*/ 8402820 w 11277918"/>
              <a:gd name="connsiteY861" fmla="*/ 8672755 h 10024180"/>
              <a:gd name="connsiteX862" fmla="*/ 8402820 w 11277918"/>
              <a:gd name="connsiteY862" fmla="*/ 8689102 h 10024180"/>
              <a:gd name="connsiteX863" fmla="*/ 7842392 w 11277918"/>
              <a:gd name="connsiteY863" fmla="*/ 8671734 h 10024180"/>
              <a:gd name="connsiteX864" fmla="*/ 7846990 w 11277918"/>
              <a:gd name="connsiteY864" fmla="*/ 8705451 h 10024180"/>
              <a:gd name="connsiteX865" fmla="*/ 7896036 w 11277918"/>
              <a:gd name="connsiteY865" fmla="*/ 8705451 h 10024180"/>
              <a:gd name="connsiteX866" fmla="*/ 7896036 w 11277918"/>
              <a:gd name="connsiteY866" fmla="*/ 8721798 h 10024180"/>
              <a:gd name="connsiteX867" fmla="*/ 7855165 w 11277918"/>
              <a:gd name="connsiteY867" fmla="*/ 8738148 h 10024180"/>
              <a:gd name="connsiteX868" fmla="*/ 7814296 w 11277918"/>
              <a:gd name="connsiteY868" fmla="*/ 8754495 h 10024180"/>
              <a:gd name="connsiteX869" fmla="*/ 7814296 w 11277918"/>
              <a:gd name="connsiteY869" fmla="*/ 8738148 h 10024180"/>
              <a:gd name="connsiteX870" fmla="*/ 7842392 w 11277918"/>
              <a:gd name="connsiteY870" fmla="*/ 8671734 h 10024180"/>
              <a:gd name="connsiteX871" fmla="*/ 7536382 w 11277918"/>
              <a:gd name="connsiteY871" fmla="*/ 8656408 h 10024180"/>
              <a:gd name="connsiteX872" fmla="*/ 7520032 w 11277918"/>
              <a:gd name="connsiteY872" fmla="*/ 8689102 h 10024180"/>
              <a:gd name="connsiteX873" fmla="*/ 7536382 w 11277918"/>
              <a:gd name="connsiteY873" fmla="*/ 8672755 h 10024180"/>
              <a:gd name="connsiteX874" fmla="*/ 7552729 w 11277918"/>
              <a:gd name="connsiteY874" fmla="*/ 8656408 h 10024180"/>
              <a:gd name="connsiteX875" fmla="*/ 5950634 w 11277918"/>
              <a:gd name="connsiteY875" fmla="*/ 8656408 h 10024180"/>
              <a:gd name="connsiteX876" fmla="*/ 5942462 w 11277918"/>
              <a:gd name="connsiteY876" fmla="*/ 8664580 h 10024180"/>
              <a:gd name="connsiteX877" fmla="*/ 5917938 w 11277918"/>
              <a:gd name="connsiteY877" fmla="*/ 8689102 h 10024180"/>
              <a:gd name="connsiteX878" fmla="*/ 4528368 w 11277918"/>
              <a:gd name="connsiteY878" fmla="*/ 8656408 h 10024180"/>
              <a:gd name="connsiteX879" fmla="*/ 4544714 w 11277918"/>
              <a:gd name="connsiteY879" fmla="*/ 8656408 h 10024180"/>
              <a:gd name="connsiteX880" fmla="*/ 4536542 w 11277918"/>
              <a:gd name="connsiteY880" fmla="*/ 8672755 h 10024180"/>
              <a:gd name="connsiteX881" fmla="*/ 4528368 w 11277918"/>
              <a:gd name="connsiteY881" fmla="*/ 8664580 h 10024180"/>
              <a:gd name="connsiteX882" fmla="*/ 4528368 w 11277918"/>
              <a:gd name="connsiteY882" fmla="*/ 8656408 h 10024180"/>
              <a:gd name="connsiteX883" fmla="*/ 8500908 w 11277918"/>
              <a:gd name="connsiteY883" fmla="*/ 8640059 h 10024180"/>
              <a:gd name="connsiteX884" fmla="*/ 8509081 w 11277918"/>
              <a:gd name="connsiteY884" fmla="*/ 8640059 h 10024180"/>
              <a:gd name="connsiteX885" fmla="*/ 8525430 w 11277918"/>
              <a:gd name="connsiteY885" fmla="*/ 8648233 h 10024180"/>
              <a:gd name="connsiteX886" fmla="*/ 8533605 w 11277918"/>
              <a:gd name="connsiteY886" fmla="*/ 8672755 h 10024180"/>
              <a:gd name="connsiteX887" fmla="*/ 8566299 w 11277918"/>
              <a:gd name="connsiteY887" fmla="*/ 8705451 h 10024180"/>
              <a:gd name="connsiteX888" fmla="*/ 8582648 w 11277918"/>
              <a:gd name="connsiteY888" fmla="*/ 8721798 h 10024180"/>
              <a:gd name="connsiteX889" fmla="*/ 8566299 w 11277918"/>
              <a:gd name="connsiteY889" fmla="*/ 8738148 h 10024180"/>
              <a:gd name="connsiteX890" fmla="*/ 8549952 w 11277918"/>
              <a:gd name="connsiteY890" fmla="*/ 8738148 h 10024180"/>
              <a:gd name="connsiteX891" fmla="*/ 8549952 w 11277918"/>
              <a:gd name="connsiteY891" fmla="*/ 8754495 h 10024180"/>
              <a:gd name="connsiteX892" fmla="*/ 8549952 w 11277918"/>
              <a:gd name="connsiteY892" fmla="*/ 8770842 h 10024180"/>
              <a:gd name="connsiteX893" fmla="*/ 8517255 w 11277918"/>
              <a:gd name="connsiteY893" fmla="*/ 8770842 h 10024180"/>
              <a:gd name="connsiteX894" fmla="*/ 8517255 w 11277918"/>
              <a:gd name="connsiteY894" fmla="*/ 8689102 h 10024180"/>
              <a:gd name="connsiteX895" fmla="*/ 8500908 w 11277918"/>
              <a:gd name="connsiteY895" fmla="*/ 8672755 h 10024180"/>
              <a:gd name="connsiteX896" fmla="*/ 8500908 w 11277918"/>
              <a:gd name="connsiteY896" fmla="*/ 8640059 h 10024180"/>
              <a:gd name="connsiteX897" fmla="*/ 7945079 w 11277918"/>
              <a:gd name="connsiteY897" fmla="*/ 8640059 h 10024180"/>
              <a:gd name="connsiteX898" fmla="*/ 7945079 w 11277918"/>
              <a:gd name="connsiteY898" fmla="*/ 8656408 h 10024180"/>
              <a:gd name="connsiteX899" fmla="*/ 7928730 w 11277918"/>
              <a:gd name="connsiteY899" fmla="*/ 8656408 h 10024180"/>
              <a:gd name="connsiteX900" fmla="*/ 7814296 w 11277918"/>
              <a:gd name="connsiteY900" fmla="*/ 8640059 h 10024180"/>
              <a:gd name="connsiteX901" fmla="*/ 7814296 w 11277918"/>
              <a:gd name="connsiteY901" fmla="*/ 8689102 h 10024180"/>
              <a:gd name="connsiteX902" fmla="*/ 7797948 w 11277918"/>
              <a:gd name="connsiteY902" fmla="*/ 8689102 h 10024180"/>
              <a:gd name="connsiteX903" fmla="*/ 5296718 w 11277918"/>
              <a:gd name="connsiteY903" fmla="*/ 8640059 h 10024180"/>
              <a:gd name="connsiteX904" fmla="*/ 5280372 w 11277918"/>
              <a:gd name="connsiteY904" fmla="*/ 8656408 h 10024180"/>
              <a:gd name="connsiteX905" fmla="*/ 5284458 w 11277918"/>
              <a:gd name="connsiteY905" fmla="*/ 8644145 h 10024180"/>
              <a:gd name="connsiteX906" fmla="*/ 8641032 w 11277918"/>
              <a:gd name="connsiteY906" fmla="*/ 8637724 h 10024180"/>
              <a:gd name="connsiteX907" fmla="*/ 8648038 w 11277918"/>
              <a:gd name="connsiteY907" fmla="*/ 8640059 h 10024180"/>
              <a:gd name="connsiteX908" fmla="*/ 8664387 w 11277918"/>
              <a:gd name="connsiteY908" fmla="*/ 8656408 h 10024180"/>
              <a:gd name="connsiteX909" fmla="*/ 8680734 w 11277918"/>
              <a:gd name="connsiteY909" fmla="*/ 8672755 h 10024180"/>
              <a:gd name="connsiteX910" fmla="*/ 8664387 w 11277918"/>
              <a:gd name="connsiteY910" fmla="*/ 8672755 h 10024180"/>
              <a:gd name="connsiteX911" fmla="*/ 5306060 w 11277918"/>
              <a:gd name="connsiteY911" fmla="*/ 8630718 h 10024180"/>
              <a:gd name="connsiteX912" fmla="*/ 5306936 w 11277918"/>
              <a:gd name="connsiteY912" fmla="*/ 8635973 h 10024180"/>
              <a:gd name="connsiteX913" fmla="*/ 5296718 w 11277918"/>
              <a:gd name="connsiteY913" fmla="*/ 8640059 h 10024180"/>
              <a:gd name="connsiteX914" fmla="*/ 8631691 w 11277918"/>
              <a:gd name="connsiteY914" fmla="*/ 8623712 h 10024180"/>
              <a:gd name="connsiteX915" fmla="*/ 8641032 w 11277918"/>
              <a:gd name="connsiteY915" fmla="*/ 8637724 h 10024180"/>
              <a:gd name="connsiteX916" fmla="*/ 8635777 w 11277918"/>
              <a:gd name="connsiteY916" fmla="*/ 8635973 h 10024180"/>
              <a:gd name="connsiteX917" fmla="*/ 8631691 w 11277918"/>
              <a:gd name="connsiteY917" fmla="*/ 8623712 h 10024180"/>
              <a:gd name="connsiteX918" fmla="*/ 5348099 w 11277918"/>
              <a:gd name="connsiteY918" fmla="*/ 8621377 h 10024180"/>
              <a:gd name="connsiteX919" fmla="*/ 5345762 w 11277918"/>
              <a:gd name="connsiteY919" fmla="*/ 8623712 h 10024180"/>
              <a:gd name="connsiteX920" fmla="*/ 5344422 w 11277918"/>
              <a:gd name="connsiteY920" fmla="*/ 8621836 h 10024180"/>
              <a:gd name="connsiteX921" fmla="*/ 7904208 w 11277918"/>
              <a:gd name="connsiteY921" fmla="*/ 8615537 h 10024180"/>
              <a:gd name="connsiteX922" fmla="*/ 7912383 w 11277918"/>
              <a:gd name="connsiteY922" fmla="*/ 8648233 h 10024180"/>
              <a:gd name="connsiteX923" fmla="*/ 7896036 w 11277918"/>
              <a:gd name="connsiteY923" fmla="*/ 8672755 h 10024180"/>
              <a:gd name="connsiteX924" fmla="*/ 7896036 w 11277918"/>
              <a:gd name="connsiteY924" fmla="*/ 8640059 h 10024180"/>
              <a:gd name="connsiteX925" fmla="*/ 7904208 w 11277918"/>
              <a:gd name="connsiteY925" fmla="*/ 8615537 h 10024180"/>
              <a:gd name="connsiteX926" fmla="*/ 4489542 w 11277918"/>
              <a:gd name="connsiteY926" fmla="*/ 8597145 h 10024180"/>
              <a:gd name="connsiteX927" fmla="*/ 4503847 w 11277918"/>
              <a:gd name="connsiteY927" fmla="*/ 8599190 h 10024180"/>
              <a:gd name="connsiteX928" fmla="*/ 4503847 w 11277918"/>
              <a:gd name="connsiteY928" fmla="*/ 8631884 h 10024180"/>
              <a:gd name="connsiteX929" fmla="*/ 4495672 w 11277918"/>
              <a:gd name="connsiteY929" fmla="*/ 8672755 h 10024180"/>
              <a:gd name="connsiteX930" fmla="*/ 4446629 w 11277918"/>
              <a:gd name="connsiteY930" fmla="*/ 8738148 h 10024180"/>
              <a:gd name="connsiteX931" fmla="*/ 4430278 w 11277918"/>
              <a:gd name="connsiteY931" fmla="*/ 8705451 h 10024180"/>
              <a:gd name="connsiteX932" fmla="*/ 4462974 w 11277918"/>
              <a:gd name="connsiteY932" fmla="*/ 8607363 h 10024180"/>
              <a:gd name="connsiteX933" fmla="*/ 4489542 w 11277918"/>
              <a:gd name="connsiteY933" fmla="*/ 8597145 h 10024180"/>
              <a:gd name="connsiteX934" fmla="*/ 7879686 w 11277918"/>
              <a:gd name="connsiteY934" fmla="*/ 8591016 h 10024180"/>
              <a:gd name="connsiteX935" fmla="*/ 7863340 w 11277918"/>
              <a:gd name="connsiteY935" fmla="*/ 8607363 h 10024180"/>
              <a:gd name="connsiteX936" fmla="*/ 7879686 w 11277918"/>
              <a:gd name="connsiteY936" fmla="*/ 8607363 h 10024180"/>
              <a:gd name="connsiteX937" fmla="*/ 7879686 w 11277918"/>
              <a:gd name="connsiteY937" fmla="*/ 8591016 h 10024180"/>
              <a:gd name="connsiteX938" fmla="*/ 4360088 w 11277918"/>
              <a:gd name="connsiteY938" fmla="*/ 8563120 h 10024180"/>
              <a:gd name="connsiteX939" fmla="*/ 4332193 w 11277918"/>
              <a:gd name="connsiteY939" fmla="*/ 8591016 h 10024180"/>
              <a:gd name="connsiteX940" fmla="*/ 4348539 w 11277918"/>
              <a:gd name="connsiteY940" fmla="*/ 8574669 h 10024180"/>
              <a:gd name="connsiteX941" fmla="*/ 8549952 w 11277918"/>
              <a:gd name="connsiteY941" fmla="*/ 8558319 h 10024180"/>
              <a:gd name="connsiteX942" fmla="*/ 8582648 w 11277918"/>
              <a:gd name="connsiteY942" fmla="*/ 8574669 h 10024180"/>
              <a:gd name="connsiteX943" fmla="*/ 8582648 w 11277918"/>
              <a:gd name="connsiteY943" fmla="*/ 8582841 h 10024180"/>
              <a:gd name="connsiteX944" fmla="*/ 8582648 w 11277918"/>
              <a:gd name="connsiteY944" fmla="*/ 8607363 h 10024180"/>
              <a:gd name="connsiteX945" fmla="*/ 8582648 w 11277918"/>
              <a:gd name="connsiteY945" fmla="*/ 8623712 h 10024180"/>
              <a:gd name="connsiteX946" fmla="*/ 8582648 w 11277918"/>
              <a:gd name="connsiteY946" fmla="*/ 8640059 h 10024180"/>
              <a:gd name="connsiteX947" fmla="*/ 8549952 w 11277918"/>
              <a:gd name="connsiteY947" fmla="*/ 8640059 h 10024180"/>
              <a:gd name="connsiteX948" fmla="*/ 8549952 w 11277918"/>
              <a:gd name="connsiteY948" fmla="*/ 8623712 h 10024180"/>
              <a:gd name="connsiteX949" fmla="*/ 8533605 w 11277918"/>
              <a:gd name="connsiteY949" fmla="*/ 8623712 h 10024180"/>
              <a:gd name="connsiteX950" fmla="*/ 8533605 w 11277918"/>
              <a:gd name="connsiteY950" fmla="*/ 8607363 h 10024180"/>
              <a:gd name="connsiteX951" fmla="*/ 8533605 w 11277918"/>
              <a:gd name="connsiteY951" fmla="*/ 8591016 h 10024180"/>
              <a:gd name="connsiteX952" fmla="*/ 8533605 w 11277918"/>
              <a:gd name="connsiteY952" fmla="*/ 8574669 h 10024180"/>
              <a:gd name="connsiteX953" fmla="*/ 8386472 w 11277918"/>
              <a:gd name="connsiteY953" fmla="*/ 8558319 h 10024180"/>
              <a:gd name="connsiteX954" fmla="*/ 8370124 w 11277918"/>
              <a:gd name="connsiteY954" fmla="*/ 8574669 h 10024180"/>
              <a:gd name="connsiteX955" fmla="*/ 8394647 w 11277918"/>
              <a:gd name="connsiteY955" fmla="*/ 8566494 h 10024180"/>
              <a:gd name="connsiteX956" fmla="*/ 8386472 w 11277918"/>
              <a:gd name="connsiteY956" fmla="*/ 8558319 h 10024180"/>
              <a:gd name="connsiteX957" fmla="*/ 7994122 w 11277918"/>
              <a:gd name="connsiteY957" fmla="*/ 8558319 h 10024180"/>
              <a:gd name="connsiteX958" fmla="*/ 8002297 w 11277918"/>
              <a:gd name="connsiteY958" fmla="*/ 8574669 h 10024180"/>
              <a:gd name="connsiteX959" fmla="*/ 8010472 w 11277918"/>
              <a:gd name="connsiteY959" fmla="*/ 8574669 h 10024180"/>
              <a:gd name="connsiteX960" fmla="*/ 5901590 w 11277918"/>
              <a:gd name="connsiteY960" fmla="*/ 8558319 h 10024180"/>
              <a:gd name="connsiteX961" fmla="*/ 5901590 w 11277918"/>
              <a:gd name="connsiteY961" fmla="*/ 8574669 h 10024180"/>
              <a:gd name="connsiteX962" fmla="*/ 5893416 w 11277918"/>
              <a:gd name="connsiteY962" fmla="*/ 8582841 h 10024180"/>
              <a:gd name="connsiteX963" fmla="*/ 5885244 w 11277918"/>
              <a:gd name="connsiteY963" fmla="*/ 8574669 h 10024180"/>
              <a:gd name="connsiteX964" fmla="*/ 5901590 w 11277918"/>
              <a:gd name="connsiteY964" fmla="*/ 8558319 h 10024180"/>
              <a:gd name="connsiteX965" fmla="*/ 5345762 w 11277918"/>
              <a:gd name="connsiteY965" fmla="*/ 8558319 h 10024180"/>
              <a:gd name="connsiteX966" fmla="*/ 5329414 w 11277918"/>
              <a:gd name="connsiteY966" fmla="*/ 8574669 h 10024180"/>
              <a:gd name="connsiteX967" fmla="*/ 5345762 w 11277918"/>
              <a:gd name="connsiteY967" fmla="*/ 8574669 h 10024180"/>
              <a:gd name="connsiteX968" fmla="*/ 4364888 w 11277918"/>
              <a:gd name="connsiteY968" fmla="*/ 8558319 h 10024180"/>
              <a:gd name="connsiteX969" fmla="*/ 4360801 w 11277918"/>
              <a:gd name="connsiteY969" fmla="*/ 8562407 h 10024180"/>
              <a:gd name="connsiteX970" fmla="*/ 4360088 w 11277918"/>
              <a:gd name="connsiteY970" fmla="*/ 8563120 h 10024180"/>
              <a:gd name="connsiteX971" fmla="*/ 8190298 w 11277918"/>
              <a:gd name="connsiteY971" fmla="*/ 8541972 h 10024180"/>
              <a:gd name="connsiteX972" fmla="*/ 8190298 w 11277918"/>
              <a:gd name="connsiteY972" fmla="*/ 8574669 h 10024180"/>
              <a:gd name="connsiteX973" fmla="*/ 8157602 w 11277918"/>
              <a:gd name="connsiteY973" fmla="*/ 8574669 h 10024180"/>
              <a:gd name="connsiteX974" fmla="*/ 8173950 w 11277918"/>
              <a:gd name="connsiteY974" fmla="*/ 8558319 h 10024180"/>
              <a:gd name="connsiteX975" fmla="*/ 4789932 w 11277918"/>
              <a:gd name="connsiteY975" fmla="*/ 8541972 h 10024180"/>
              <a:gd name="connsiteX976" fmla="*/ 4789932 w 11277918"/>
              <a:gd name="connsiteY976" fmla="*/ 8574669 h 10024180"/>
              <a:gd name="connsiteX977" fmla="*/ 4806282 w 11277918"/>
              <a:gd name="connsiteY977" fmla="*/ 8558319 h 10024180"/>
              <a:gd name="connsiteX978" fmla="*/ 4381235 w 11277918"/>
              <a:gd name="connsiteY978" fmla="*/ 8541972 h 10024180"/>
              <a:gd name="connsiteX979" fmla="*/ 4405757 w 11277918"/>
              <a:gd name="connsiteY979" fmla="*/ 8566494 h 10024180"/>
              <a:gd name="connsiteX980" fmla="*/ 4413933 w 11277918"/>
              <a:gd name="connsiteY980" fmla="*/ 8574669 h 10024180"/>
              <a:gd name="connsiteX981" fmla="*/ 4381235 w 11277918"/>
              <a:gd name="connsiteY981" fmla="*/ 8574669 h 10024180"/>
              <a:gd name="connsiteX982" fmla="*/ 4368975 w 11277918"/>
              <a:gd name="connsiteY982" fmla="*/ 8562406 h 10024180"/>
              <a:gd name="connsiteX983" fmla="*/ 4364888 w 11277918"/>
              <a:gd name="connsiteY983" fmla="*/ 8558319 h 10024180"/>
              <a:gd name="connsiteX984" fmla="*/ 9154824 w 11277918"/>
              <a:gd name="connsiteY984" fmla="*/ 8525623 h 10024180"/>
              <a:gd name="connsiteX985" fmla="*/ 9154824 w 11277918"/>
              <a:gd name="connsiteY985" fmla="*/ 8541972 h 10024180"/>
              <a:gd name="connsiteX986" fmla="*/ 9138477 w 11277918"/>
              <a:gd name="connsiteY986" fmla="*/ 8541972 h 10024180"/>
              <a:gd name="connsiteX987" fmla="*/ 8353776 w 11277918"/>
              <a:gd name="connsiteY987" fmla="*/ 8525623 h 10024180"/>
              <a:gd name="connsiteX988" fmla="*/ 8321080 w 11277918"/>
              <a:gd name="connsiteY988" fmla="*/ 8541972 h 10024180"/>
              <a:gd name="connsiteX989" fmla="*/ 8304733 w 11277918"/>
              <a:gd name="connsiteY989" fmla="*/ 8574669 h 10024180"/>
              <a:gd name="connsiteX990" fmla="*/ 8321080 w 11277918"/>
              <a:gd name="connsiteY990" fmla="*/ 8591016 h 10024180"/>
              <a:gd name="connsiteX991" fmla="*/ 8321080 w 11277918"/>
              <a:gd name="connsiteY991" fmla="*/ 8574669 h 10024180"/>
              <a:gd name="connsiteX992" fmla="*/ 8337430 w 11277918"/>
              <a:gd name="connsiteY992" fmla="*/ 8566494 h 10024180"/>
              <a:gd name="connsiteX993" fmla="*/ 8337430 w 11277918"/>
              <a:gd name="connsiteY993" fmla="*/ 8558319 h 10024180"/>
              <a:gd name="connsiteX994" fmla="*/ 8353776 w 11277918"/>
              <a:gd name="connsiteY994" fmla="*/ 8541972 h 10024180"/>
              <a:gd name="connsiteX995" fmla="*/ 8353776 w 11277918"/>
              <a:gd name="connsiteY995" fmla="*/ 8525623 h 10024180"/>
              <a:gd name="connsiteX996" fmla="*/ 8157602 w 11277918"/>
              <a:gd name="connsiteY996" fmla="*/ 8525623 h 10024180"/>
              <a:gd name="connsiteX997" fmla="*/ 8173950 w 11277918"/>
              <a:gd name="connsiteY997" fmla="*/ 8525623 h 10024180"/>
              <a:gd name="connsiteX998" fmla="*/ 8157602 w 11277918"/>
              <a:gd name="connsiteY998" fmla="*/ 8541972 h 10024180"/>
              <a:gd name="connsiteX999" fmla="*/ 8141254 w 11277918"/>
              <a:gd name="connsiteY999" fmla="*/ 8533798 h 10024180"/>
              <a:gd name="connsiteX1000" fmla="*/ 8157602 w 11277918"/>
              <a:gd name="connsiteY1000" fmla="*/ 8525623 h 10024180"/>
              <a:gd name="connsiteX1001" fmla="*/ 4593760 w 11277918"/>
              <a:gd name="connsiteY1001" fmla="*/ 8525623 h 10024180"/>
              <a:gd name="connsiteX1002" fmla="*/ 4610106 w 11277918"/>
              <a:gd name="connsiteY1002" fmla="*/ 8525623 h 10024180"/>
              <a:gd name="connsiteX1003" fmla="*/ 4593760 w 11277918"/>
              <a:gd name="connsiteY1003" fmla="*/ 8541972 h 10024180"/>
              <a:gd name="connsiteX1004" fmla="*/ 4577410 w 11277918"/>
              <a:gd name="connsiteY1004" fmla="*/ 8533798 h 10024180"/>
              <a:gd name="connsiteX1005" fmla="*/ 4593760 w 11277918"/>
              <a:gd name="connsiteY1005" fmla="*/ 8525623 h 10024180"/>
              <a:gd name="connsiteX1006" fmla="*/ 8304733 w 11277918"/>
              <a:gd name="connsiteY1006" fmla="*/ 8509276 h 10024180"/>
              <a:gd name="connsiteX1007" fmla="*/ 8255690 w 11277918"/>
              <a:gd name="connsiteY1007" fmla="*/ 8574669 h 10024180"/>
              <a:gd name="connsiteX1008" fmla="*/ 8304733 w 11277918"/>
              <a:gd name="connsiteY1008" fmla="*/ 8525623 h 10024180"/>
              <a:gd name="connsiteX1009" fmla="*/ 8304733 w 11277918"/>
              <a:gd name="connsiteY1009" fmla="*/ 8509276 h 10024180"/>
              <a:gd name="connsiteX1010" fmla="*/ 6065070 w 11277918"/>
              <a:gd name="connsiteY1010" fmla="*/ 8509276 h 10024180"/>
              <a:gd name="connsiteX1011" fmla="*/ 6016026 w 11277918"/>
              <a:gd name="connsiteY1011" fmla="*/ 8541972 h 10024180"/>
              <a:gd name="connsiteX1012" fmla="*/ 5999677 w 11277918"/>
              <a:gd name="connsiteY1012" fmla="*/ 8541972 h 10024180"/>
              <a:gd name="connsiteX1013" fmla="*/ 6016026 w 11277918"/>
              <a:gd name="connsiteY1013" fmla="*/ 8525623 h 10024180"/>
              <a:gd name="connsiteX1014" fmla="*/ 5950634 w 11277918"/>
              <a:gd name="connsiteY1014" fmla="*/ 8509276 h 10024180"/>
              <a:gd name="connsiteX1015" fmla="*/ 5950634 w 11277918"/>
              <a:gd name="connsiteY1015" fmla="*/ 8525623 h 10024180"/>
              <a:gd name="connsiteX1016" fmla="*/ 5934287 w 11277918"/>
              <a:gd name="connsiteY1016" fmla="*/ 8525623 h 10024180"/>
              <a:gd name="connsiteX1017" fmla="*/ 5950634 w 11277918"/>
              <a:gd name="connsiteY1017" fmla="*/ 8509276 h 10024180"/>
              <a:gd name="connsiteX1018" fmla="*/ 5452022 w 11277918"/>
              <a:gd name="connsiteY1018" fmla="*/ 8509276 h 10024180"/>
              <a:gd name="connsiteX1019" fmla="*/ 5460198 w 11277918"/>
              <a:gd name="connsiteY1019" fmla="*/ 8525623 h 10024180"/>
              <a:gd name="connsiteX1020" fmla="*/ 5443850 w 11277918"/>
              <a:gd name="connsiteY1020" fmla="*/ 8517451 h 10024180"/>
              <a:gd name="connsiteX1021" fmla="*/ 5452022 w 11277918"/>
              <a:gd name="connsiteY1021" fmla="*/ 8509276 h 10024180"/>
              <a:gd name="connsiteX1022" fmla="*/ 4749064 w 11277918"/>
              <a:gd name="connsiteY1022" fmla="*/ 8509276 h 10024180"/>
              <a:gd name="connsiteX1023" fmla="*/ 4740889 w 11277918"/>
              <a:gd name="connsiteY1023" fmla="*/ 8525623 h 10024180"/>
              <a:gd name="connsiteX1024" fmla="*/ 4757238 w 11277918"/>
              <a:gd name="connsiteY1024" fmla="*/ 8541972 h 10024180"/>
              <a:gd name="connsiteX1025" fmla="*/ 4757238 w 11277918"/>
              <a:gd name="connsiteY1025" fmla="*/ 8525623 h 10024180"/>
              <a:gd name="connsiteX1026" fmla="*/ 4749064 w 11277918"/>
              <a:gd name="connsiteY1026" fmla="*/ 8509276 h 10024180"/>
              <a:gd name="connsiteX1027" fmla="*/ 7730512 w 11277918"/>
              <a:gd name="connsiteY1027" fmla="*/ 8499058 h 10024180"/>
              <a:gd name="connsiteX1028" fmla="*/ 7740730 w 11277918"/>
              <a:gd name="connsiteY1028" fmla="*/ 8501102 h 10024180"/>
              <a:gd name="connsiteX1029" fmla="*/ 7740730 w 11277918"/>
              <a:gd name="connsiteY1029" fmla="*/ 8525623 h 10024180"/>
              <a:gd name="connsiteX1030" fmla="*/ 7724382 w 11277918"/>
              <a:gd name="connsiteY1030" fmla="*/ 8550145 h 10024180"/>
              <a:gd name="connsiteX1031" fmla="*/ 7716208 w 11277918"/>
              <a:gd name="connsiteY1031" fmla="*/ 8541972 h 10024180"/>
              <a:gd name="connsiteX1032" fmla="*/ 7732557 w 11277918"/>
              <a:gd name="connsiteY1032" fmla="*/ 8525623 h 10024180"/>
              <a:gd name="connsiteX1033" fmla="*/ 7716208 w 11277918"/>
              <a:gd name="connsiteY1033" fmla="*/ 8525623 h 10024180"/>
              <a:gd name="connsiteX1034" fmla="*/ 7716208 w 11277918"/>
              <a:gd name="connsiteY1034" fmla="*/ 8509276 h 10024180"/>
              <a:gd name="connsiteX1035" fmla="*/ 7730512 w 11277918"/>
              <a:gd name="connsiteY1035" fmla="*/ 8499058 h 10024180"/>
              <a:gd name="connsiteX1036" fmla="*/ 8991345 w 11277918"/>
              <a:gd name="connsiteY1036" fmla="*/ 8492927 h 10024180"/>
              <a:gd name="connsiteX1037" fmla="*/ 8974998 w 11277918"/>
              <a:gd name="connsiteY1037" fmla="*/ 8509276 h 10024180"/>
              <a:gd name="connsiteX1038" fmla="*/ 8974998 w 11277918"/>
              <a:gd name="connsiteY1038" fmla="*/ 8517451 h 10024180"/>
              <a:gd name="connsiteX1039" fmla="*/ 8974998 w 11277918"/>
              <a:gd name="connsiteY1039" fmla="*/ 8541972 h 10024180"/>
              <a:gd name="connsiteX1040" fmla="*/ 8974998 w 11277918"/>
              <a:gd name="connsiteY1040" fmla="*/ 8558319 h 10024180"/>
              <a:gd name="connsiteX1041" fmla="*/ 8958649 w 11277918"/>
              <a:gd name="connsiteY1041" fmla="*/ 8541972 h 10024180"/>
              <a:gd name="connsiteX1042" fmla="*/ 8942302 w 11277918"/>
              <a:gd name="connsiteY1042" fmla="*/ 8509276 h 10024180"/>
              <a:gd name="connsiteX1043" fmla="*/ 8925953 w 11277918"/>
              <a:gd name="connsiteY1043" fmla="*/ 8525623 h 10024180"/>
              <a:gd name="connsiteX1044" fmla="*/ 8925953 w 11277918"/>
              <a:gd name="connsiteY1044" fmla="*/ 8591016 h 10024180"/>
              <a:gd name="connsiteX1045" fmla="*/ 8942302 w 11277918"/>
              <a:gd name="connsiteY1045" fmla="*/ 8599190 h 10024180"/>
              <a:gd name="connsiteX1046" fmla="*/ 8991345 w 11277918"/>
              <a:gd name="connsiteY1046" fmla="*/ 8591016 h 10024180"/>
              <a:gd name="connsiteX1047" fmla="*/ 9007692 w 11277918"/>
              <a:gd name="connsiteY1047" fmla="*/ 8541972 h 10024180"/>
              <a:gd name="connsiteX1048" fmla="*/ 8991345 w 11277918"/>
              <a:gd name="connsiteY1048" fmla="*/ 8509276 h 10024180"/>
              <a:gd name="connsiteX1049" fmla="*/ 8991345 w 11277918"/>
              <a:gd name="connsiteY1049" fmla="*/ 8492927 h 10024180"/>
              <a:gd name="connsiteX1050" fmla="*/ 8435516 w 11277918"/>
              <a:gd name="connsiteY1050" fmla="*/ 8492927 h 10024180"/>
              <a:gd name="connsiteX1051" fmla="*/ 8419169 w 11277918"/>
              <a:gd name="connsiteY1051" fmla="*/ 8509276 h 10024180"/>
              <a:gd name="connsiteX1052" fmla="*/ 8419169 w 11277918"/>
              <a:gd name="connsiteY1052" fmla="*/ 8525623 h 10024180"/>
              <a:gd name="connsiteX1053" fmla="*/ 8435516 w 11277918"/>
              <a:gd name="connsiteY1053" fmla="*/ 8525623 h 10024180"/>
              <a:gd name="connsiteX1054" fmla="*/ 8402820 w 11277918"/>
              <a:gd name="connsiteY1054" fmla="*/ 8492927 h 10024180"/>
              <a:gd name="connsiteX1055" fmla="*/ 8398226 w 11277918"/>
              <a:gd name="connsiteY1055" fmla="*/ 8497523 h 10024180"/>
              <a:gd name="connsiteX1056" fmla="*/ 8400777 w 11277918"/>
              <a:gd name="connsiteY1056" fmla="*/ 8494972 h 10024180"/>
              <a:gd name="connsiteX1057" fmla="*/ 8402820 w 11277918"/>
              <a:gd name="connsiteY1057" fmla="*/ 8492927 h 10024180"/>
              <a:gd name="connsiteX1058" fmla="*/ 4454058 w 11277918"/>
              <a:gd name="connsiteY1058" fmla="*/ 8481040 h 10024180"/>
              <a:gd name="connsiteX1059" fmla="*/ 4438453 w 11277918"/>
              <a:gd name="connsiteY1059" fmla="*/ 8488841 h 10024180"/>
              <a:gd name="connsiteX1060" fmla="*/ 4430278 w 11277918"/>
              <a:gd name="connsiteY1060" fmla="*/ 8492927 h 10024180"/>
              <a:gd name="connsiteX1061" fmla="*/ 4445607 w 11277918"/>
              <a:gd name="connsiteY1061" fmla="*/ 8481690 h 10024180"/>
              <a:gd name="connsiteX1062" fmla="*/ 8950474 w 11277918"/>
              <a:gd name="connsiteY1062" fmla="*/ 8476580 h 10024180"/>
              <a:gd name="connsiteX1063" fmla="*/ 8942302 w 11277918"/>
              <a:gd name="connsiteY1063" fmla="*/ 8492927 h 10024180"/>
              <a:gd name="connsiteX1064" fmla="*/ 8950474 w 11277918"/>
              <a:gd name="connsiteY1064" fmla="*/ 8509276 h 10024180"/>
              <a:gd name="connsiteX1065" fmla="*/ 8958649 w 11277918"/>
              <a:gd name="connsiteY1065" fmla="*/ 8492927 h 10024180"/>
              <a:gd name="connsiteX1066" fmla="*/ 8950474 w 11277918"/>
              <a:gd name="connsiteY1066" fmla="*/ 8476580 h 10024180"/>
              <a:gd name="connsiteX1067" fmla="*/ 7814296 w 11277918"/>
              <a:gd name="connsiteY1067" fmla="*/ 8476580 h 10024180"/>
              <a:gd name="connsiteX1068" fmla="*/ 7806122 w 11277918"/>
              <a:gd name="connsiteY1068" fmla="*/ 8484755 h 10024180"/>
              <a:gd name="connsiteX1069" fmla="*/ 7797948 w 11277918"/>
              <a:gd name="connsiteY1069" fmla="*/ 8492927 h 10024180"/>
              <a:gd name="connsiteX1070" fmla="*/ 7814296 w 11277918"/>
              <a:gd name="connsiteY1070" fmla="*/ 8492927 h 10024180"/>
              <a:gd name="connsiteX1071" fmla="*/ 7814296 w 11277918"/>
              <a:gd name="connsiteY1071" fmla="*/ 8476580 h 10024180"/>
              <a:gd name="connsiteX1072" fmla="*/ 6637246 w 11277918"/>
              <a:gd name="connsiteY1072" fmla="*/ 8476580 h 10024180"/>
              <a:gd name="connsiteX1073" fmla="*/ 6604550 w 11277918"/>
              <a:gd name="connsiteY1073" fmla="*/ 8501102 h 10024180"/>
              <a:gd name="connsiteX1074" fmla="*/ 6588202 w 11277918"/>
              <a:gd name="connsiteY1074" fmla="*/ 8541972 h 10024180"/>
              <a:gd name="connsiteX1075" fmla="*/ 6620899 w 11277918"/>
              <a:gd name="connsiteY1075" fmla="*/ 8509276 h 10024180"/>
              <a:gd name="connsiteX1076" fmla="*/ 6637246 w 11277918"/>
              <a:gd name="connsiteY1076" fmla="*/ 8476580 h 10024180"/>
              <a:gd name="connsiteX1077" fmla="*/ 5443850 w 11277918"/>
              <a:gd name="connsiteY1077" fmla="*/ 8476580 h 10024180"/>
              <a:gd name="connsiteX1078" fmla="*/ 5460198 w 11277918"/>
              <a:gd name="connsiteY1078" fmla="*/ 8476580 h 10024180"/>
              <a:gd name="connsiteX1079" fmla="*/ 5443850 w 11277918"/>
              <a:gd name="connsiteY1079" fmla="*/ 8492927 h 10024180"/>
              <a:gd name="connsiteX1080" fmla="*/ 5427501 w 11277918"/>
              <a:gd name="connsiteY1080" fmla="*/ 8484755 h 10024180"/>
              <a:gd name="connsiteX1081" fmla="*/ 5443850 w 11277918"/>
              <a:gd name="connsiteY1081" fmla="*/ 8476580 h 10024180"/>
              <a:gd name="connsiteX1082" fmla="*/ 4765411 w 11277918"/>
              <a:gd name="connsiteY1082" fmla="*/ 8476580 h 10024180"/>
              <a:gd name="connsiteX1083" fmla="*/ 4757238 w 11277918"/>
              <a:gd name="connsiteY1083" fmla="*/ 8484755 h 10024180"/>
              <a:gd name="connsiteX1084" fmla="*/ 4773586 w 11277918"/>
              <a:gd name="connsiteY1084" fmla="*/ 8492927 h 10024180"/>
              <a:gd name="connsiteX1085" fmla="*/ 4765411 w 11277918"/>
              <a:gd name="connsiteY1085" fmla="*/ 8476580 h 10024180"/>
              <a:gd name="connsiteX1086" fmla="*/ 10135696 w 11277918"/>
              <a:gd name="connsiteY1086" fmla="*/ 8443884 h 10024180"/>
              <a:gd name="connsiteX1087" fmla="*/ 10152044 w 11277918"/>
              <a:gd name="connsiteY1087" fmla="*/ 8460233 h 10024180"/>
              <a:gd name="connsiteX1088" fmla="*/ 10135696 w 11277918"/>
              <a:gd name="connsiteY1088" fmla="*/ 8476580 h 10024180"/>
              <a:gd name="connsiteX1089" fmla="*/ 10135696 w 11277918"/>
              <a:gd name="connsiteY1089" fmla="*/ 8460233 h 10024180"/>
              <a:gd name="connsiteX1090" fmla="*/ 10135696 w 11277918"/>
              <a:gd name="connsiteY1090" fmla="*/ 8443884 h 10024180"/>
              <a:gd name="connsiteX1091" fmla="*/ 9350999 w 11277918"/>
              <a:gd name="connsiteY1091" fmla="*/ 8443884 h 10024180"/>
              <a:gd name="connsiteX1092" fmla="*/ 9383695 w 11277918"/>
              <a:gd name="connsiteY1092" fmla="*/ 8452058 h 10024180"/>
              <a:gd name="connsiteX1093" fmla="*/ 9367346 w 11277918"/>
              <a:gd name="connsiteY1093" fmla="*/ 8492927 h 10024180"/>
              <a:gd name="connsiteX1094" fmla="*/ 9350999 w 11277918"/>
              <a:gd name="connsiteY1094" fmla="*/ 8574669 h 10024180"/>
              <a:gd name="connsiteX1095" fmla="*/ 9350999 w 11277918"/>
              <a:gd name="connsiteY1095" fmla="*/ 8623712 h 10024180"/>
              <a:gd name="connsiteX1096" fmla="*/ 9334650 w 11277918"/>
              <a:gd name="connsiteY1096" fmla="*/ 8607363 h 10024180"/>
              <a:gd name="connsiteX1097" fmla="*/ 9318303 w 11277918"/>
              <a:gd name="connsiteY1097" fmla="*/ 8558319 h 10024180"/>
              <a:gd name="connsiteX1098" fmla="*/ 9301956 w 11277918"/>
              <a:gd name="connsiteY1098" fmla="*/ 8509276 h 10024180"/>
              <a:gd name="connsiteX1099" fmla="*/ 9301956 w 11277918"/>
              <a:gd name="connsiteY1099" fmla="*/ 8484755 h 10024180"/>
              <a:gd name="connsiteX1100" fmla="*/ 9318303 w 11277918"/>
              <a:gd name="connsiteY1100" fmla="*/ 8476580 h 10024180"/>
              <a:gd name="connsiteX1101" fmla="*/ 9334650 w 11277918"/>
              <a:gd name="connsiteY1101" fmla="*/ 8460233 h 10024180"/>
              <a:gd name="connsiteX1102" fmla="*/ 9350999 w 11277918"/>
              <a:gd name="connsiteY1102" fmla="*/ 8443884 h 10024180"/>
              <a:gd name="connsiteX1103" fmla="*/ 5623676 w 11277918"/>
              <a:gd name="connsiteY1103" fmla="*/ 8443884 h 10024180"/>
              <a:gd name="connsiteX1104" fmla="*/ 5607329 w 11277918"/>
              <a:gd name="connsiteY1104" fmla="*/ 8452058 h 10024180"/>
              <a:gd name="connsiteX1105" fmla="*/ 5607329 w 11277918"/>
              <a:gd name="connsiteY1105" fmla="*/ 8460233 h 10024180"/>
              <a:gd name="connsiteX1106" fmla="*/ 5623676 w 11277918"/>
              <a:gd name="connsiteY1106" fmla="*/ 8460233 h 10024180"/>
              <a:gd name="connsiteX1107" fmla="*/ 5623676 w 11277918"/>
              <a:gd name="connsiteY1107" fmla="*/ 8443884 h 10024180"/>
              <a:gd name="connsiteX1108" fmla="*/ 8762474 w 11277918"/>
              <a:gd name="connsiteY1108" fmla="*/ 8427537 h 10024180"/>
              <a:gd name="connsiteX1109" fmla="*/ 8778823 w 11277918"/>
              <a:gd name="connsiteY1109" fmla="*/ 8427537 h 10024180"/>
              <a:gd name="connsiteX1110" fmla="*/ 8778823 w 11277918"/>
              <a:gd name="connsiteY1110" fmla="*/ 8443884 h 10024180"/>
              <a:gd name="connsiteX1111" fmla="*/ 8762474 w 11277918"/>
              <a:gd name="connsiteY1111" fmla="*/ 8443884 h 10024180"/>
              <a:gd name="connsiteX1112" fmla="*/ 4479324 w 11277918"/>
              <a:gd name="connsiteY1112" fmla="*/ 8427537 h 10024180"/>
              <a:gd name="connsiteX1113" fmla="*/ 4495672 w 11277918"/>
              <a:gd name="connsiteY1113" fmla="*/ 8427537 h 10024180"/>
              <a:gd name="connsiteX1114" fmla="*/ 4512018 w 11277918"/>
              <a:gd name="connsiteY1114" fmla="*/ 8427537 h 10024180"/>
              <a:gd name="connsiteX1115" fmla="*/ 4544714 w 11277918"/>
              <a:gd name="connsiteY1115" fmla="*/ 8476580 h 10024180"/>
              <a:gd name="connsiteX1116" fmla="*/ 4544714 w 11277918"/>
              <a:gd name="connsiteY1116" fmla="*/ 8484755 h 10024180"/>
              <a:gd name="connsiteX1117" fmla="*/ 4544714 w 11277918"/>
              <a:gd name="connsiteY1117" fmla="*/ 8509276 h 10024180"/>
              <a:gd name="connsiteX1118" fmla="*/ 4561065 w 11277918"/>
              <a:gd name="connsiteY1118" fmla="*/ 8492927 h 10024180"/>
              <a:gd name="connsiteX1119" fmla="*/ 4577410 w 11277918"/>
              <a:gd name="connsiteY1119" fmla="*/ 8492927 h 10024180"/>
              <a:gd name="connsiteX1120" fmla="*/ 4544714 w 11277918"/>
              <a:gd name="connsiteY1120" fmla="*/ 8525623 h 10024180"/>
              <a:gd name="connsiteX1121" fmla="*/ 4536542 w 11277918"/>
              <a:gd name="connsiteY1121" fmla="*/ 8533798 h 10024180"/>
              <a:gd name="connsiteX1122" fmla="*/ 4528368 w 11277918"/>
              <a:gd name="connsiteY1122" fmla="*/ 8541972 h 10024180"/>
              <a:gd name="connsiteX1123" fmla="*/ 4495672 w 11277918"/>
              <a:gd name="connsiteY1123" fmla="*/ 8541972 h 10024180"/>
              <a:gd name="connsiteX1124" fmla="*/ 4479324 w 11277918"/>
              <a:gd name="connsiteY1124" fmla="*/ 8509276 h 10024180"/>
              <a:gd name="connsiteX1125" fmla="*/ 4458889 w 11277918"/>
              <a:gd name="connsiteY1125" fmla="*/ 8480666 h 10024180"/>
              <a:gd name="connsiteX1126" fmla="*/ 4454058 w 11277918"/>
              <a:gd name="connsiteY1126" fmla="*/ 8481040 h 10024180"/>
              <a:gd name="connsiteX1127" fmla="*/ 4462974 w 11277918"/>
              <a:gd name="connsiteY1127" fmla="*/ 8476580 h 10024180"/>
              <a:gd name="connsiteX1128" fmla="*/ 4479324 w 11277918"/>
              <a:gd name="connsiteY1128" fmla="*/ 8452058 h 10024180"/>
              <a:gd name="connsiteX1129" fmla="*/ 4462974 w 11277918"/>
              <a:gd name="connsiteY1129" fmla="*/ 8443884 h 10024180"/>
              <a:gd name="connsiteX1130" fmla="*/ 4454802 w 11277918"/>
              <a:gd name="connsiteY1130" fmla="*/ 8435711 h 10024180"/>
              <a:gd name="connsiteX1131" fmla="*/ 4479324 w 11277918"/>
              <a:gd name="connsiteY1131" fmla="*/ 8427537 h 10024180"/>
              <a:gd name="connsiteX1132" fmla="*/ 7636002 w 11277918"/>
              <a:gd name="connsiteY1132" fmla="*/ 8422427 h 10024180"/>
              <a:gd name="connsiteX1133" fmla="*/ 7626294 w 11277918"/>
              <a:gd name="connsiteY1133" fmla="*/ 8427537 h 10024180"/>
              <a:gd name="connsiteX1134" fmla="*/ 7601772 w 11277918"/>
              <a:gd name="connsiteY1134" fmla="*/ 8460233 h 10024180"/>
              <a:gd name="connsiteX1135" fmla="*/ 7593600 w 11277918"/>
              <a:gd name="connsiteY1135" fmla="*/ 8484755 h 10024180"/>
              <a:gd name="connsiteX1136" fmla="*/ 7601772 w 11277918"/>
              <a:gd name="connsiteY1136" fmla="*/ 8501102 h 10024180"/>
              <a:gd name="connsiteX1137" fmla="*/ 7601772 w 11277918"/>
              <a:gd name="connsiteY1137" fmla="*/ 8525623 h 10024180"/>
              <a:gd name="connsiteX1138" fmla="*/ 7634468 w 11277918"/>
              <a:gd name="connsiteY1138" fmla="*/ 8509276 h 10024180"/>
              <a:gd name="connsiteX1139" fmla="*/ 7667164 w 11277918"/>
              <a:gd name="connsiteY1139" fmla="*/ 8492927 h 10024180"/>
              <a:gd name="connsiteX1140" fmla="*/ 7716208 w 11277918"/>
              <a:gd name="connsiteY1140" fmla="*/ 8427537 h 10024180"/>
              <a:gd name="connsiteX1141" fmla="*/ 7699861 w 11277918"/>
              <a:gd name="connsiteY1141" fmla="*/ 8427537 h 10024180"/>
              <a:gd name="connsiteX1142" fmla="*/ 7683512 w 11277918"/>
              <a:gd name="connsiteY1142" fmla="*/ 8427537 h 10024180"/>
              <a:gd name="connsiteX1143" fmla="*/ 7675339 w 11277918"/>
              <a:gd name="connsiteY1143" fmla="*/ 8435711 h 10024180"/>
              <a:gd name="connsiteX1144" fmla="*/ 7650816 w 11277918"/>
              <a:gd name="connsiteY1144" fmla="*/ 8460233 h 10024180"/>
              <a:gd name="connsiteX1145" fmla="*/ 7634468 w 11277918"/>
              <a:gd name="connsiteY1145" fmla="*/ 8476580 h 10024180"/>
              <a:gd name="connsiteX1146" fmla="*/ 7634468 w 11277918"/>
              <a:gd name="connsiteY1146" fmla="*/ 8443884 h 10024180"/>
              <a:gd name="connsiteX1147" fmla="*/ 7636002 w 11277918"/>
              <a:gd name="connsiteY1147" fmla="*/ 8422427 h 10024180"/>
              <a:gd name="connsiteX1148" fmla="*/ 8517255 w 11277918"/>
              <a:gd name="connsiteY1148" fmla="*/ 8411188 h 10024180"/>
              <a:gd name="connsiteX1149" fmla="*/ 8484559 w 11277918"/>
              <a:gd name="connsiteY1149" fmla="*/ 8427537 h 10024180"/>
              <a:gd name="connsiteX1150" fmla="*/ 8468212 w 11277918"/>
              <a:gd name="connsiteY1150" fmla="*/ 8460233 h 10024180"/>
              <a:gd name="connsiteX1151" fmla="*/ 8500908 w 11277918"/>
              <a:gd name="connsiteY1151" fmla="*/ 8443884 h 10024180"/>
              <a:gd name="connsiteX1152" fmla="*/ 5525590 w 11277918"/>
              <a:gd name="connsiteY1152" fmla="*/ 8411188 h 10024180"/>
              <a:gd name="connsiteX1153" fmla="*/ 5501068 w 11277918"/>
              <a:gd name="connsiteY1153" fmla="*/ 8435711 h 10024180"/>
              <a:gd name="connsiteX1154" fmla="*/ 5476544 w 11277918"/>
              <a:gd name="connsiteY1154" fmla="*/ 8460233 h 10024180"/>
              <a:gd name="connsiteX1155" fmla="*/ 5476544 w 11277918"/>
              <a:gd name="connsiteY1155" fmla="*/ 8443884 h 10024180"/>
              <a:gd name="connsiteX1156" fmla="*/ 8848302 w 11277918"/>
              <a:gd name="connsiteY1156" fmla="*/ 8403015 h 10024180"/>
              <a:gd name="connsiteX1157" fmla="*/ 8844213 w 11277918"/>
              <a:gd name="connsiteY1157" fmla="*/ 8411188 h 10024180"/>
              <a:gd name="connsiteX1158" fmla="*/ 8860562 w 11277918"/>
              <a:gd name="connsiteY1158" fmla="*/ 8427537 h 10024180"/>
              <a:gd name="connsiteX1159" fmla="*/ 8860562 w 11277918"/>
              <a:gd name="connsiteY1159" fmla="*/ 8411188 h 10024180"/>
              <a:gd name="connsiteX1160" fmla="*/ 8848302 w 11277918"/>
              <a:gd name="connsiteY1160" fmla="*/ 8403015 h 10024180"/>
              <a:gd name="connsiteX1161" fmla="*/ 8893256 w 11277918"/>
              <a:gd name="connsiteY1161" fmla="*/ 8394841 h 10024180"/>
              <a:gd name="connsiteX1162" fmla="*/ 8909606 w 11277918"/>
              <a:gd name="connsiteY1162" fmla="*/ 8411188 h 10024180"/>
              <a:gd name="connsiteX1163" fmla="*/ 8917780 w 11277918"/>
              <a:gd name="connsiteY1163" fmla="*/ 8403015 h 10024180"/>
              <a:gd name="connsiteX1164" fmla="*/ 8893256 w 11277918"/>
              <a:gd name="connsiteY1164" fmla="*/ 8394841 h 10024180"/>
              <a:gd name="connsiteX1165" fmla="*/ 8010472 w 11277918"/>
              <a:gd name="connsiteY1165" fmla="*/ 8394841 h 10024180"/>
              <a:gd name="connsiteX1166" fmla="*/ 7945079 w 11277918"/>
              <a:gd name="connsiteY1166" fmla="*/ 8460233 h 10024180"/>
              <a:gd name="connsiteX1167" fmla="*/ 7879686 w 11277918"/>
              <a:gd name="connsiteY1167" fmla="*/ 8541972 h 10024180"/>
              <a:gd name="connsiteX1168" fmla="*/ 7879686 w 11277918"/>
              <a:gd name="connsiteY1168" fmla="*/ 8574669 h 10024180"/>
              <a:gd name="connsiteX1169" fmla="*/ 7896036 w 11277918"/>
              <a:gd name="connsiteY1169" fmla="*/ 8558319 h 10024180"/>
              <a:gd name="connsiteX1170" fmla="*/ 7904208 w 11277918"/>
              <a:gd name="connsiteY1170" fmla="*/ 8550145 h 10024180"/>
              <a:gd name="connsiteX1171" fmla="*/ 7912383 w 11277918"/>
              <a:gd name="connsiteY1171" fmla="*/ 8541972 h 10024180"/>
              <a:gd name="connsiteX1172" fmla="*/ 7928730 w 11277918"/>
              <a:gd name="connsiteY1172" fmla="*/ 8525623 h 10024180"/>
              <a:gd name="connsiteX1173" fmla="*/ 7961426 w 11277918"/>
              <a:gd name="connsiteY1173" fmla="*/ 8492927 h 10024180"/>
              <a:gd name="connsiteX1174" fmla="*/ 7650816 w 11277918"/>
              <a:gd name="connsiteY1174" fmla="*/ 8394841 h 10024180"/>
              <a:gd name="connsiteX1175" fmla="*/ 7650816 w 11277918"/>
              <a:gd name="connsiteY1175" fmla="*/ 8411188 h 10024180"/>
              <a:gd name="connsiteX1176" fmla="*/ 7667164 w 11277918"/>
              <a:gd name="connsiteY1176" fmla="*/ 8394841 h 10024180"/>
              <a:gd name="connsiteX1177" fmla="*/ 7650816 w 11277918"/>
              <a:gd name="connsiteY1177" fmla="*/ 8394841 h 10024180"/>
              <a:gd name="connsiteX1178" fmla="*/ 4479324 w 11277918"/>
              <a:gd name="connsiteY1178" fmla="*/ 8394841 h 10024180"/>
              <a:gd name="connsiteX1179" fmla="*/ 4495672 w 11277918"/>
              <a:gd name="connsiteY1179" fmla="*/ 8394841 h 10024180"/>
              <a:gd name="connsiteX1180" fmla="*/ 4479324 w 11277918"/>
              <a:gd name="connsiteY1180" fmla="*/ 8403015 h 10024180"/>
              <a:gd name="connsiteX1181" fmla="*/ 4462974 w 11277918"/>
              <a:gd name="connsiteY1181" fmla="*/ 8403015 h 10024180"/>
              <a:gd name="connsiteX1182" fmla="*/ 4479324 w 11277918"/>
              <a:gd name="connsiteY1182" fmla="*/ 8394841 h 10024180"/>
              <a:gd name="connsiteX1183" fmla="*/ 8713430 w 11277918"/>
              <a:gd name="connsiteY1183" fmla="*/ 8378494 h 10024180"/>
              <a:gd name="connsiteX1184" fmla="*/ 8729777 w 11277918"/>
              <a:gd name="connsiteY1184" fmla="*/ 8411188 h 10024180"/>
              <a:gd name="connsiteX1185" fmla="*/ 8737952 w 11277918"/>
              <a:gd name="connsiteY1185" fmla="*/ 8427537 h 10024180"/>
              <a:gd name="connsiteX1186" fmla="*/ 8713430 w 11277918"/>
              <a:gd name="connsiteY1186" fmla="*/ 8427537 h 10024180"/>
              <a:gd name="connsiteX1187" fmla="*/ 8705256 w 11277918"/>
              <a:gd name="connsiteY1187" fmla="*/ 8460233 h 10024180"/>
              <a:gd name="connsiteX1188" fmla="*/ 8721605 w 11277918"/>
              <a:gd name="connsiteY1188" fmla="*/ 8501102 h 10024180"/>
              <a:gd name="connsiteX1189" fmla="*/ 8713430 w 11277918"/>
              <a:gd name="connsiteY1189" fmla="*/ 8509276 h 10024180"/>
              <a:gd name="connsiteX1190" fmla="*/ 8729777 w 11277918"/>
              <a:gd name="connsiteY1190" fmla="*/ 8509276 h 10024180"/>
              <a:gd name="connsiteX1191" fmla="*/ 8746127 w 11277918"/>
              <a:gd name="connsiteY1191" fmla="*/ 8525623 h 10024180"/>
              <a:gd name="connsiteX1192" fmla="*/ 8754301 w 11277918"/>
              <a:gd name="connsiteY1192" fmla="*/ 8550145 h 10024180"/>
              <a:gd name="connsiteX1193" fmla="*/ 8737952 w 11277918"/>
              <a:gd name="connsiteY1193" fmla="*/ 8550145 h 10024180"/>
              <a:gd name="connsiteX1194" fmla="*/ 8713430 w 11277918"/>
              <a:gd name="connsiteY1194" fmla="*/ 8541972 h 10024180"/>
              <a:gd name="connsiteX1195" fmla="*/ 8697083 w 11277918"/>
              <a:gd name="connsiteY1195" fmla="*/ 8541972 h 10024180"/>
              <a:gd name="connsiteX1196" fmla="*/ 8680734 w 11277918"/>
              <a:gd name="connsiteY1196" fmla="*/ 8525623 h 10024180"/>
              <a:gd name="connsiteX1197" fmla="*/ 8664387 w 11277918"/>
              <a:gd name="connsiteY1197" fmla="*/ 8525623 h 10024180"/>
              <a:gd name="connsiteX1198" fmla="*/ 8648038 w 11277918"/>
              <a:gd name="connsiteY1198" fmla="*/ 8525623 h 10024180"/>
              <a:gd name="connsiteX1199" fmla="*/ 8631691 w 11277918"/>
              <a:gd name="connsiteY1199" fmla="*/ 8541972 h 10024180"/>
              <a:gd name="connsiteX1200" fmla="*/ 8615344 w 11277918"/>
              <a:gd name="connsiteY1200" fmla="*/ 8574669 h 10024180"/>
              <a:gd name="connsiteX1201" fmla="*/ 8598995 w 11277918"/>
              <a:gd name="connsiteY1201" fmla="*/ 8574669 h 10024180"/>
              <a:gd name="connsiteX1202" fmla="*/ 8598995 w 11277918"/>
              <a:gd name="connsiteY1202" fmla="*/ 8550145 h 10024180"/>
              <a:gd name="connsiteX1203" fmla="*/ 8631691 w 11277918"/>
              <a:gd name="connsiteY1203" fmla="*/ 8484755 h 10024180"/>
              <a:gd name="connsiteX1204" fmla="*/ 8680734 w 11277918"/>
              <a:gd name="connsiteY1204" fmla="*/ 8411188 h 10024180"/>
              <a:gd name="connsiteX1205" fmla="*/ 8386472 w 11277918"/>
              <a:gd name="connsiteY1205" fmla="*/ 8378494 h 10024180"/>
              <a:gd name="connsiteX1206" fmla="*/ 8378298 w 11277918"/>
              <a:gd name="connsiteY1206" fmla="*/ 8386666 h 10024180"/>
              <a:gd name="connsiteX1207" fmla="*/ 8386472 w 11277918"/>
              <a:gd name="connsiteY1207" fmla="*/ 8394841 h 10024180"/>
              <a:gd name="connsiteX1208" fmla="*/ 8108558 w 11277918"/>
              <a:gd name="connsiteY1208" fmla="*/ 8378494 h 10024180"/>
              <a:gd name="connsiteX1209" fmla="*/ 8092211 w 11277918"/>
              <a:gd name="connsiteY1209" fmla="*/ 8394841 h 10024180"/>
              <a:gd name="connsiteX1210" fmla="*/ 8108558 w 11277918"/>
              <a:gd name="connsiteY1210" fmla="*/ 8394841 h 10024180"/>
              <a:gd name="connsiteX1211" fmla="*/ 8108558 w 11277918"/>
              <a:gd name="connsiteY1211" fmla="*/ 8378494 h 10024180"/>
              <a:gd name="connsiteX1212" fmla="*/ 9942092 w 11277918"/>
              <a:gd name="connsiteY1212" fmla="*/ 8376839 h 10024180"/>
              <a:gd name="connsiteX1213" fmla="*/ 9939522 w 11277918"/>
              <a:gd name="connsiteY1213" fmla="*/ 8394841 h 10024180"/>
              <a:gd name="connsiteX1214" fmla="*/ 9939522 w 11277918"/>
              <a:gd name="connsiteY1214" fmla="*/ 8378494 h 10024180"/>
              <a:gd name="connsiteX1215" fmla="*/ 7900122 w 11277918"/>
              <a:gd name="connsiteY1215" fmla="*/ 8370319 h 10024180"/>
              <a:gd name="connsiteX1216" fmla="*/ 7896036 w 11277918"/>
              <a:gd name="connsiteY1216" fmla="*/ 8378494 h 10024180"/>
              <a:gd name="connsiteX1217" fmla="*/ 7879686 w 11277918"/>
              <a:gd name="connsiteY1217" fmla="*/ 8394841 h 10024180"/>
              <a:gd name="connsiteX1218" fmla="*/ 7912383 w 11277918"/>
              <a:gd name="connsiteY1218" fmla="*/ 8411188 h 10024180"/>
              <a:gd name="connsiteX1219" fmla="*/ 7912383 w 11277918"/>
              <a:gd name="connsiteY1219" fmla="*/ 8378494 h 10024180"/>
              <a:gd name="connsiteX1220" fmla="*/ 7900122 w 11277918"/>
              <a:gd name="connsiteY1220" fmla="*/ 8370319 h 10024180"/>
              <a:gd name="connsiteX1221" fmla="*/ 1034004 w 11277918"/>
              <a:gd name="connsiteY1221" fmla="*/ 8368276 h 10024180"/>
              <a:gd name="connsiteX1222" fmla="*/ 1046267 w 11277918"/>
              <a:gd name="connsiteY1222" fmla="*/ 8378494 h 10024180"/>
              <a:gd name="connsiteX1223" fmla="*/ 1038091 w 11277918"/>
              <a:gd name="connsiteY1223" fmla="*/ 8378494 h 10024180"/>
              <a:gd name="connsiteX1224" fmla="*/ 1029916 w 11277918"/>
              <a:gd name="connsiteY1224" fmla="*/ 8370319 h 10024180"/>
              <a:gd name="connsiteX1225" fmla="*/ 1034004 w 11277918"/>
              <a:gd name="connsiteY1225" fmla="*/ 8368276 h 10024180"/>
              <a:gd name="connsiteX1226" fmla="*/ 8370124 w 11277918"/>
              <a:gd name="connsiteY1226" fmla="*/ 8362144 h 10024180"/>
              <a:gd name="connsiteX1227" fmla="*/ 8353776 w 11277918"/>
              <a:gd name="connsiteY1227" fmla="*/ 8378494 h 10024180"/>
              <a:gd name="connsiteX1228" fmla="*/ 8321080 w 11277918"/>
              <a:gd name="connsiteY1228" fmla="*/ 8378494 h 10024180"/>
              <a:gd name="connsiteX1229" fmla="*/ 8304733 w 11277918"/>
              <a:gd name="connsiteY1229" fmla="*/ 8394841 h 10024180"/>
              <a:gd name="connsiteX1230" fmla="*/ 8304733 w 11277918"/>
              <a:gd name="connsiteY1230" fmla="*/ 8411188 h 10024180"/>
              <a:gd name="connsiteX1231" fmla="*/ 8353776 w 11277918"/>
              <a:gd name="connsiteY1231" fmla="*/ 8394841 h 10024180"/>
              <a:gd name="connsiteX1232" fmla="*/ 8370124 w 11277918"/>
              <a:gd name="connsiteY1232" fmla="*/ 8362144 h 10024180"/>
              <a:gd name="connsiteX1233" fmla="*/ 7977776 w 11277918"/>
              <a:gd name="connsiteY1233" fmla="*/ 8362144 h 10024180"/>
              <a:gd name="connsiteX1234" fmla="*/ 7961426 w 11277918"/>
              <a:gd name="connsiteY1234" fmla="*/ 8378494 h 10024180"/>
              <a:gd name="connsiteX1235" fmla="*/ 7994122 w 11277918"/>
              <a:gd name="connsiteY1235" fmla="*/ 8378494 h 10024180"/>
              <a:gd name="connsiteX1236" fmla="*/ 7977776 w 11277918"/>
              <a:gd name="connsiteY1236" fmla="*/ 8362144 h 10024180"/>
              <a:gd name="connsiteX1237" fmla="*/ 6228548 w 11277918"/>
              <a:gd name="connsiteY1237" fmla="*/ 8362144 h 10024180"/>
              <a:gd name="connsiteX1238" fmla="*/ 6244898 w 11277918"/>
              <a:gd name="connsiteY1238" fmla="*/ 8362144 h 10024180"/>
              <a:gd name="connsiteX1239" fmla="*/ 6228548 w 11277918"/>
              <a:gd name="connsiteY1239" fmla="*/ 8378494 h 10024180"/>
              <a:gd name="connsiteX1240" fmla="*/ 6228548 w 11277918"/>
              <a:gd name="connsiteY1240" fmla="*/ 8362144 h 10024180"/>
              <a:gd name="connsiteX1241" fmla="*/ 8786995 w 11277918"/>
              <a:gd name="connsiteY1241" fmla="*/ 8345797 h 10024180"/>
              <a:gd name="connsiteX1242" fmla="*/ 8786995 w 11277918"/>
              <a:gd name="connsiteY1242" fmla="*/ 8353972 h 10024180"/>
              <a:gd name="connsiteX1243" fmla="*/ 8795170 w 11277918"/>
              <a:gd name="connsiteY1243" fmla="*/ 8362144 h 10024180"/>
              <a:gd name="connsiteX1244" fmla="*/ 8786995 w 11277918"/>
              <a:gd name="connsiteY1244" fmla="*/ 8345797 h 10024180"/>
              <a:gd name="connsiteX1245" fmla="*/ 8002297 w 11277918"/>
              <a:gd name="connsiteY1245" fmla="*/ 8329448 h 10024180"/>
              <a:gd name="connsiteX1246" fmla="*/ 7994122 w 11277918"/>
              <a:gd name="connsiteY1246" fmla="*/ 8345797 h 10024180"/>
              <a:gd name="connsiteX1247" fmla="*/ 8002297 w 11277918"/>
              <a:gd name="connsiteY1247" fmla="*/ 8345797 h 10024180"/>
              <a:gd name="connsiteX1248" fmla="*/ 8010472 w 11277918"/>
              <a:gd name="connsiteY1248" fmla="*/ 8345797 h 10024180"/>
              <a:gd name="connsiteX1249" fmla="*/ 8002297 w 11277918"/>
              <a:gd name="connsiteY1249" fmla="*/ 8329448 h 10024180"/>
              <a:gd name="connsiteX1250" fmla="*/ 6800724 w 11277918"/>
              <a:gd name="connsiteY1250" fmla="*/ 8329448 h 10024180"/>
              <a:gd name="connsiteX1251" fmla="*/ 6784378 w 11277918"/>
              <a:gd name="connsiteY1251" fmla="*/ 8337623 h 10024180"/>
              <a:gd name="connsiteX1252" fmla="*/ 6800724 w 11277918"/>
              <a:gd name="connsiteY1252" fmla="*/ 8345797 h 10024180"/>
              <a:gd name="connsiteX1253" fmla="*/ 6800724 w 11277918"/>
              <a:gd name="connsiteY1253" fmla="*/ 8329448 h 10024180"/>
              <a:gd name="connsiteX1254" fmla="*/ 6163158 w 11277918"/>
              <a:gd name="connsiteY1254" fmla="*/ 8329448 h 10024180"/>
              <a:gd name="connsiteX1255" fmla="*/ 6179506 w 11277918"/>
              <a:gd name="connsiteY1255" fmla="*/ 8345797 h 10024180"/>
              <a:gd name="connsiteX1256" fmla="*/ 6179506 w 11277918"/>
              <a:gd name="connsiteY1256" fmla="*/ 8353972 h 10024180"/>
              <a:gd name="connsiteX1257" fmla="*/ 6179506 w 11277918"/>
              <a:gd name="connsiteY1257" fmla="*/ 8378494 h 10024180"/>
              <a:gd name="connsiteX1258" fmla="*/ 6195852 w 11277918"/>
              <a:gd name="connsiteY1258" fmla="*/ 8378494 h 10024180"/>
              <a:gd name="connsiteX1259" fmla="*/ 6179506 w 11277918"/>
              <a:gd name="connsiteY1259" fmla="*/ 8386666 h 10024180"/>
              <a:gd name="connsiteX1260" fmla="*/ 6163158 w 11277918"/>
              <a:gd name="connsiteY1260" fmla="*/ 8394841 h 10024180"/>
              <a:gd name="connsiteX1261" fmla="*/ 6163158 w 11277918"/>
              <a:gd name="connsiteY1261" fmla="*/ 8411188 h 10024180"/>
              <a:gd name="connsiteX1262" fmla="*/ 6146809 w 11277918"/>
              <a:gd name="connsiteY1262" fmla="*/ 8411188 h 10024180"/>
              <a:gd name="connsiteX1263" fmla="*/ 6130462 w 11277918"/>
              <a:gd name="connsiteY1263" fmla="*/ 8427537 h 10024180"/>
              <a:gd name="connsiteX1264" fmla="*/ 6130462 w 11277918"/>
              <a:gd name="connsiteY1264" fmla="*/ 8443884 h 10024180"/>
              <a:gd name="connsiteX1265" fmla="*/ 6130462 w 11277918"/>
              <a:gd name="connsiteY1265" fmla="*/ 8460233 h 10024180"/>
              <a:gd name="connsiteX1266" fmla="*/ 6114113 w 11277918"/>
              <a:gd name="connsiteY1266" fmla="*/ 8492927 h 10024180"/>
              <a:gd name="connsiteX1267" fmla="*/ 6065070 w 11277918"/>
              <a:gd name="connsiteY1267" fmla="*/ 8492927 h 10024180"/>
              <a:gd name="connsiteX1268" fmla="*/ 6056895 w 11277918"/>
              <a:gd name="connsiteY1268" fmla="*/ 8484755 h 10024180"/>
              <a:gd name="connsiteX1269" fmla="*/ 6081416 w 11277918"/>
              <a:gd name="connsiteY1269" fmla="*/ 8460233 h 10024180"/>
              <a:gd name="connsiteX1270" fmla="*/ 6097766 w 11277918"/>
              <a:gd name="connsiteY1270" fmla="*/ 8411188 h 10024180"/>
              <a:gd name="connsiteX1271" fmla="*/ 6114113 w 11277918"/>
              <a:gd name="connsiteY1271" fmla="*/ 8394841 h 10024180"/>
              <a:gd name="connsiteX1272" fmla="*/ 6130462 w 11277918"/>
              <a:gd name="connsiteY1272" fmla="*/ 8378494 h 10024180"/>
              <a:gd name="connsiteX1273" fmla="*/ 7830644 w 11277918"/>
              <a:gd name="connsiteY1273" fmla="*/ 8313101 h 10024180"/>
              <a:gd name="connsiteX1274" fmla="*/ 7814296 w 11277918"/>
              <a:gd name="connsiteY1274" fmla="*/ 8329448 h 10024180"/>
              <a:gd name="connsiteX1275" fmla="*/ 7797948 w 11277918"/>
              <a:gd name="connsiteY1275" fmla="*/ 8345797 h 10024180"/>
              <a:gd name="connsiteX1276" fmla="*/ 7814296 w 11277918"/>
              <a:gd name="connsiteY1276" fmla="*/ 8345797 h 10024180"/>
              <a:gd name="connsiteX1277" fmla="*/ 7822469 w 11277918"/>
              <a:gd name="connsiteY1277" fmla="*/ 8329448 h 10024180"/>
              <a:gd name="connsiteX1278" fmla="*/ 7830644 w 11277918"/>
              <a:gd name="connsiteY1278" fmla="*/ 8313101 h 10024180"/>
              <a:gd name="connsiteX1279" fmla="*/ 6392030 w 11277918"/>
              <a:gd name="connsiteY1279" fmla="*/ 8313101 h 10024180"/>
              <a:gd name="connsiteX1280" fmla="*/ 6367506 w 11277918"/>
              <a:gd name="connsiteY1280" fmla="*/ 8329448 h 10024180"/>
              <a:gd name="connsiteX1281" fmla="*/ 6359331 w 11277918"/>
              <a:gd name="connsiteY1281" fmla="*/ 8345797 h 10024180"/>
              <a:gd name="connsiteX1282" fmla="*/ 6392030 w 11277918"/>
              <a:gd name="connsiteY1282" fmla="*/ 8345797 h 10024180"/>
              <a:gd name="connsiteX1283" fmla="*/ 997221 w 11277918"/>
              <a:gd name="connsiteY1283" fmla="*/ 8313101 h 10024180"/>
              <a:gd name="connsiteX1284" fmla="*/ 1005396 w 11277918"/>
              <a:gd name="connsiteY1284" fmla="*/ 8337623 h 10024180"/>
              <a:gd name="connsiteX1285" fmla="*/ 997221 w 11277918"/>
              <a:gd name="connsiteY1285" fmla="*/ 8362144 h 10024180"/>
              <a:gd name="connsiteX1286" fmla="*/ 980874 w 11277918"/>
              <a:gd name="connsiteY1286" fmla="*/ 8362144 h 10024180"/>
              <a:gd name="connsiteX1287" fmla="*/ 964525 w 11277918"/>
              <a:gd name="connsiteY1287" fmla="*/ 8362144 h 10024180"/>
              <a:gd name="connsiteX1288" fmla="*/ 972699 w 11277918"/>
              <a:gd name="connsiteY1288" fmla="*/ 8337623 h 10024180"/>
              <a:gd name="connsiteX1289" fmla="*/ 980874 w 11277918"/>
              <a:gd name="connsiteY1289" fmla="*/ 8329448 h 10024180"/>
              <a:gd name="connsiteX1290" fmla="*/ 989049 w 11277918"/>
              <a:gd name="connsiteY1290" fmla="*/ 8329448 h 10024180"/>
              <a:gd name="connsiteX1291" fmla="*/ 997221 w 11277918"/>
              <a:gd name="connsiteY1291" fmla="*/ 8313101 h 10024180"/>
              <a:gd name="connsiteX1292" fmla="*/ 10135696 w 11277918"/>
              <a:gd name="connsiteY1292" fmla="*/ 8296754 h 10024180"/>
              <a:gd name="connsiteX1293" fmla="*/ 10119350 w 11277918"/>
              <a:gd name="connsiteY1293" fmla="*/ 8329448 h 10024180"/>
              <a:gd name="connsiteX1294" fmla="*/ 10119350 w 11277918"/>
              <a:gd name="connsiteY1294" fmla="*/ 8313101 h 10024180"/>
              <a:gd name="connsiteX1295" fmla="*/ 9440913 w 11277918"/>
              <a:gd name="connsiteY1295" fmla="*/ 8296754 h 10024180"/>
              <a:gd name="connsiteX1296" fmla="*/ 9432738 w 11277918"/>
              <a:gd name="connsiteY1296" fmla="*/ 8313101 h 10024180"/>
              <a:gd name="connsiteX1297" fmla="*/ 9432738 w 11277918"/>
              <a:gd name="connsiteY1297" fmla="*/ 8329448 h 10024180"/>
              <a:gd name="connsiteX1298" fmla="*/ 9440913 w 11277918"/>
              <a:gd name="connsiteY1298" fmla="*/ 8313101 h 10024180"/>
              <a:gd name="connsiteX1299" fmla="*/ 9440913 w 11277918"/>
              <a:gd name="connsiteY1299" fmla="*/ 8296754 h 10024180"/>
              <a:gd name="connsiteX1300" fmla="*/ 8958649 w 11277918"/>
              <a:gd name="connsiteY1300" fmla="*/ 8296754 h 10024180"/>
              <a:gd name="connsiteX1301" fmla="*/ 8958649 w 11277918"/>
              <a:gd name="connsiteY1301" fmla="*/ 8313101 h 10024180"/>
              <a:gd name="connsiteX1302" fmla="*/ 8974998 w 11277918"/>
              <a:gd name="connsiteY1302" fmla="*/ 8313101 h 10024180"/>
              <a:gd name="connsiteX1303" fmla="*/ 8958649 w 11277918"/>
              <a:gd name="connsiteY1303" fmla="*/ 8296754 h 10024180"/>
              <a:gd name="connsiteX1304" fmla="*/ 8321080 w 11277918"/>
              <a:gd name="connsiteY1304" fmla="*/ 8296754 h 10024180"/>
              <a:gd name="connsiteX1305" fmla="*/ 8321080 w 11277918"/>
              <a:gd name="connsiteY1305" fmla="*/ 8313101 h 10024180"/>
              <a:gd name="connsiteX1306" fmla="*/ 8304733 w 11277918"/>
              <a:gd name="connsiteY1306" fmla="*/ 8304926 h 10024180"/>
              <a:gd name="connsiteX1307" fmla="*/ 8321080 w 11277918"/>
              <a:gd name="connsiteY1307" fmla="*/ 8296754 h 10024180"/>
              <a:gd name="connsiteX1308" fmla="*/ 5721765 w 11277918"/>
              <a:gd name="connsiteY1308" fmla="*/ 8296754 h 10024180"/>
              <a:gd name="connsiteX1309" fmla="*/ 5705416 w 11277918"/>
              <a:gd name="connsiteY1309" fmla="*/ 8313101 h 10024180"/>
              <a:gd name="connsiteX1310" fmla="*/ 5705416 w 11277918"/>
              <a:gd name="connsiteY1310" fmla="*/ 8329448 h 10024180"/>
              <a:gd name="connsiteX1311" fmla="*/ 5689068 w 11277918"/>
              <a:gd name="connsiteY1311" fmla="*/ 8329448 h 10024180"/>
              <a:gd name="connsiteX1312" fmla="*/ 5664547 w 11277918"/>
              <a:gd name="connsiteY1312" fmla="*/ 8370319 h 10024180"/>
              <a:gd name="connsiteX1313" fmla="*/ 5656372 w 11277918"/>
              <a:gd name="connsiteY1313" fmla="*/ 8378494 h 10024180"/>
              <a:gd name="connsiteX1314" fmla="*/ 5646154 w 11277918"/>
              <a:gd name="connsiteY1314" fmla="*/ 8388711 h 10024180"/>
              <a:gd name="connsiteX1315" fmla="*/ 5640026 w 11277918"/>
              <a:gd name="connsiteY1315" fmla="*/ 8394841 h 10024180"/>
              <a:gd name="connsiteX1316" fmla="*/ 5656372 w 11277918"/>
              <a:gd name="connsiteY1316" fmla="*/ 8386666 h 10024180"/>
              <a:gd name="connsiteX1317" fmla="*/ 5656372 w 11277918"/>
              <a:gd name="connsiteY1317" fmla="*/ 8380537 h 10024180"/>
              <a:gd name="connsiteX1318" fmla="*/ 5656372 w 11277918"/>
              <a:gd name="connsiteY1318" fmla="*/ 8378494 h 10024180"/>
              <a:gd name="connsiteX1319" fmla="*/ 5672720 w 11277918"/>
              <a:gd name="connsiteY1319" fmla="*/ 8376448 h 10024180"/>
              <a:gd name="connsiteX1320" fmla="*/ 5689068 w 11277918"/>
              <a:gd name="connsiteY1320" fmla="*/ 8370319 h 10024180"/>
              <a:gd name="connsiteX1321" fmla="*/ 5705416 w 11277918"/>
              <a:gd name="connsiteY1321" fmla="*/ 8345797 h 10024180"/>
              <a:gd name="connsiteX1322" fmla="*/ 5721765 w 11277918"/>
              <a:gd name="connsiteY1322" fmla="*/ 8329448 h 10024180"/>
              <a:gd name="connsiteX1323" fmla="*/ 9105781 w 11277918"/>
              <a:gd name="connsiteY1323" fmla="*/ 8280405 h 10024180"/>
              <a:gd name="connsiteX1324" fmla="*/ 9056737 w 11277918"/>
              <a:gd name="connsiteY1324" fmla="*/ 8296754 h 10024180"/>
              <a:gd name="connsiteX1325" fmla="*/ 9056737 w 11277918"/>
              <a:gd name="connsiteY1325" fmla="*/ 8304926 h 10024180"/>
              <a:gd name="connsiteX1326" fmla="*/ 9048563 w 11277918"/>
              <a:gd name="connsiteY1326" fmla="*/ 8321276 h 10024180"/>
              <a:gd name="connsiteX1327" fmla="*/ 9032214 w 11277918"/>
              <a:gd name="connsiteY1327" fmla="*/ 8337623 h 10024180"/>
              <a:gd name="connsiteX1328" fmla="*/ 9024041 w 11277918"/>
              <a:gd name="connsiteY1328" fmla="*/ 8362144 h 10024180"/>
              <a:gd name="connsiteX1329" fmla="*/ 9040388 w 11277918"/>
              <a:gd name="connsiteY1329" fmla="*/ 8394841 h 10024180"/>
              <a:gd name="connsiteX1330" fmla="*/ 9040388 w 11277918"/>
              <a:gd name="connsiteY1330" fmla="*/ 8411188 h 10024180"/>
              <a:gd name="connsiteX1331" fmla="*/ 9056737 w 11277918"/>
              <a:gd name="connsiteY1331" fmla="*/ 8411188 h 10024180"/>
              <a:gd name="connsiteX1332" fmla="*/ 9056737 w 11277918"/>
              <a:gd name="connsiteY1332" fmla="*/ 8394841 h 10024180"/>
              <a:gd name="connsiteX1333" fmla="*/ 9064910 w 11277918"/>
              <a:gd name="connsiteY1333" fmla="*/ 8394841 h 10024180"/>
              <a:gd name="connsiteX1334" fmla="*/ 9073084 w 11277918"/>
              <a:gd name="connsiteY1334" fmla="*/ 8394841 h 10024180"/>
              <a:gd name="connsiteX1335" fmla="*/ 9089431 w 11277918"/>
              <a:gd name="connsiteY1335" fmla="*/ 8362144 h 10024180"/>
              <a:gd name="connsiteX1336" fmla="*/ 9105781 w 11277918"/>
              <a:gd name="connsiteY1336" fmla="*/ 8329448 h 10024180"/>
              <a:gd name="connsiteX1337" fmla="*/ 9122128 w 11277918"/>
              <a:gd name="connsiteY1337" fmla="*/ 8313101 h 10024180"/>
              <a:gd name="connsiteX1338" fmla="*/ 9105781 w 11277918"/>
              <a:gd name="connsiteY1338" fmla="*/ 8280405 h 10024180"/>
              <a:gd name="connsiteX1339" fmla="*/ 8676648 w 11277918"/>
              <a:gd name="connsiteY1339" fmla="*/ 8272230 h 10024180"/>
              <a:gd name="connsiteX1340" fmla="*/ 8664387 w 11277918"/>
              <a:gd name="connsiteY1340" fmla="*/ 8280405 h 10024180"/>
              <a:gd name="connsiteX1341" fmla="*/ 8648038 w 11277918"/>
              <a:gd name="connsiteY1341" fmla="*/ 8296754 h 10024180"/>
              <a:gd name="connsiteX1342" fmla="*/ 8664387 w 11277918"/>
              <a:gd name="connsiteY1342" fmla="*/ 8296754 h 10024180"/>
              <a:gd name="connsiteX1343" fmla="*/ 8680734 w 11277918"/>
              <a:gd name="connsiteY1343" fmla="*/ 8280405 h 10024180"/>
              <a:gd name="connsiteX1344" fmla="*/ 8676648 w 11277918"/>
              <a:gd name="connsiteY1344" fmla="*/ 8272230 h 10024180"/>
              <a:gd name="connsiteX1345" fmla="*/ 9334650 w 11277918"/>
              <a:gd name="connsiteY1345" fmla="*/ 8264058 h 10024180"/>
              <a:gd name="connsiteX1346" fmla="*/ 9350999 w 11277918"/>
              <a:gd name="connsiteY1346" fmla="*/ 8296754 h 10024180"/>
              <a:gd name="connsiteX1347" fmla="*/ 9350999 w 11277918"/>
              <a:gd name="connsiteY1347" fmla="*/ 8272230 h 10024180"/>
              <a:gd name="connsiteX1348" fmla="*/ 9334650 w 11277918"/>
              <a:gd name="connsiteY1348" fmla="*/ 8264058 h 10024180"/>
              <a:gd name="connsiteX1349" fmla="*/ 8435516 w 11277918"/>
              <a:gd name="connsiteY1349" fmla="*/ 8264058 h 10024180"/>
              <a:gd name="connsiteX1350" fmla="*/ 8427341 w 11277918"/>
              <a:gd name="connsiteY1350" fmla="*/ 8272230 h 10024180"/>
              <a:gd name="connsiteX1351" fmla="*/ 8419169 w 11277918"/>
              <a:gd name="connsiteY1351" fmla="*/ 8280405 h 10024180"/>
              <a:gd name="connsiteX1352" fmla="*/ 8410994 w 11277918"/>
              <a:gd name="connsiteY1352" fmla="*/ 8288579 h 10024180"/>
              <a:gd name="connsiteX1353" fmla="*/ 8386472 w 11277918"/>
              <a:gd name="connsiteY1353" fmla="*/ 8288579 h 10024180"/>
              <a:gd name="connsiteX1354" fmla="*/ 8370124 w 11277918"/>
              <a:gd name="connsiteY1354" fmla="*/ 8313101 h 10024180"/>
              <a:gd name="connsiteX1355" fmla="*/ 8386472 w 11277918"/>
              <a:gd name="connsiteY1355" fmla="*/ 8313101 h 10024180"/>
              <a:gd name="connsiteX1356" fmla="*/ 8386472 w 11277918"/>
              <a:gd name="connsiteY1356" fmla="*/ 8304926 h 10024180"/>
              <a:gd name="connsiteX1357" fmla="*/ 8402820 w 11277918"/>
              <a:gd name="connsiteY1357" fmla="*/ 8296754 h 10024180"/>
              <a:gd name="connsiteX1358" fmla="*/ 8435516 w 11277918"/>
              <a:gd name="connsiteY1358" fmla="*/ 8280405 h 10024180"/>
              <a:gd name="connsiteX1359" fmla="*/ 10017176 w 11277918"/>
              <a:gd name="connsiteY1359" fmla="*/ 8255883 h 10024180"/>
              <a:gd name="connsiteX1360" fmla="*/ 10021262 w 11277918"/>
              <a:gd name="connsiteY1360" fmla="*/ 8264058 h 10024180"/>
              <a:gd name="connsiteX1361" fmla="*/ 10013088 w 11277918"/>
              <a:gd name="connsiteY1361" fmla="*/ 8288579 h 10024180"/>
              <a:gd name="connsiteX1362" fmla="*/ 9988564 w 11277918"/>
              <a:gd name="connsiteY1362" fmla="*/ 8337623 h 10024180"/>
              <a:gd name="connsiteX1363" fmla="*/ 9968132 w 11277918"/>
              <a:gd name="connsiteY1363" fmla="*/ 8360101 h 10024180"/>
              <a:gd name="connsiteX1364" fmla="*/ 9942092 w 11277918"/>
              <a:gd name="connsiteY1364" fmla="*/ 8376839 h 10024180"/>
              <a:gd name="connsiteX1365" fmla="*/ 9943612 w 11277918"/>
              <a:gd name="connsiteY1365" fmla="*/ 8366233 h 10024180"/>
              <a:gd name="connsiteX1366" fmla="*/ 9955872 w 11277918"/>
              <a:gd name="connsiteY1366" fmla="*/ 8345797 h 10024180"/>
              <a:gd name="connsiteX1367" fmla="*/ 10004916 w 11277918"/>
              <a:gd name="connsiteY1367" fmla="*/ 8264058 h 10024180"/>
              <a:gd name="connsiteX1368" fmla="*/ 10017176 w 11277918"/>
              <a:gd name="connsiteY1368" fmla="*/ 8255883 h 10024180"/>
              <a:gd name="connsiteX1369" fmla="*/ 6473767 w 11277918"/>
              <a:gd name="connsiteY1369" fmla="*/ 8247709 h 10024180"/>
              <a:gd name="connsiteX1370" fmla="*/ 6457420 w 11277918"/>
              <a:gd name="connsiteY1370" fmla="*/ 8255883 h 10024180"/>
              <a:gd name="connsiteX1371" fmla="*/ 6473767 w 11277918"/>
              <a:gd name="connsiteY1371" fmla="*/ 8264058 h 10024180"/>
              <a:gd name="connsiteX1372" fmla="*/ 6473767 w 11277918"/>
              <a:gd name="connsiteY1372" fmla="*/ 8247709 h 10024180"/>
              <a:gd name="connsiteX1373" fmla="*/ 6114113 w 11277918"/>
              <a:gd name="connsiteY1373" fmla="*/ 8247709 h 10024180"/>
              <a:gd name="connsiteX1374" fmla="*/ 6114113 w 11277918"/>
              <a:gd name="connsiteY1374" fmla="*/ 8264058 h 10024180"/>
              <a:gd name="connsiteX1375" fmla="*/ 6114113 w 11277918"/>
              <a:gd name="connsiteY1375" fmla="*/ 8280405 h 10024180"/>
              <a:gd name="connsiteX1376" fmla="*/ 6130462 w 11277918"/>
              <a:gd name="connsiteY1376" fmla="*/ 8264058 h 10024180"/>
              <a:gd name="connsiteX1377" fmla="*/ 6114113 w 11277918"/>
              <a:gd name="connsiteY1377" fmla="*/ 8247709 h 10024180"/>
              <a:gd name="connsiteX1378" fmla="*/ 5640026 w 11277918"/>
              <a:gd name="connsiteY1378" fmla="*/ 8247709 h 10024180"/>
              <a:gd name="connsiteX1379" fmla="*/ 5607329 w 11277918"/>
              <a:gd name="connsiteY1379" fmla="*/ 8264058 h 10024180"/>
              <a:gd name="connsiteX1380" fmla="*/ 5590980 w 11277918"/>
              <a:gd name="connsiteY1380" fmla="*/ 8280405 h 10024180"/>
              <a:gd name="connsiteX1381" fmla="*/ 5558284 w 11277918"/>
              <a:gd name="connsiteY1381" fmla="*/ 8313101 h 10024180"/>
              <a:gd name="connsiteX1382" fmla="*/ 5541936 w 11277918"/>
              <a:gd name="connsiteY1382" fmla="*/ 8329448 h 10024180"/>
              <a:gd name="connsiteX1383" fmla="*/ 5533762 w 11277918"/>
              <a:gd name="connsiteY1383" fmla="*/ 8353972 h 10024180"/>
              <a:gd name="connsiteX1384" fmla="*/ 5533762 w 11277918"/>
              <a:gd name="connsiteY1384" fmla="*/ 8370319 h 10024180"/>
              <a:gd name="connsiteX1385" fmla="*/ 5509240 w 11277918"/>
              <a:gd name="connsiteY1385" fmla="*/ 8362144 h 10024180"/>
              <a:gd name="connsiteX1386" fmla="*/ 5492894 w 11277918"/>
              <a:gd name="connsiteY1386" fmla="*/ 8394841 h 10024180"/>
              <a:gd name="connsiteX1387" fmla="*/ 5460198 w 11277918"/>
              <a:gd name="connsiteY1387" fmla="*/ 8411188 h 10024180"/>
              <a:gd name="connsiteX1388" fmla="*/ 5443850 w 11277918"/>
              <a:gd name="connsiteY1388" fmla="*/ 8427537 h 10024180"/>
              <a:gd name="connsiteX1389" fmla="*/ 5427501 w 11277918"/>
              <a:gd name="connsiteY1389" fmla="*/ 8443884 h 10024180"/>
              <a:gd name="connsiteX1390" fmla="*/ 5394805 w 11277918"/>
              <a:gd name="connsiteY1390" fmla="*/ 8476580 h 10024180"/>
              <a:gd name="connsiteX1391" fmla="*/ 5370283 w 11277918"/>
              <a:gd name="connsiteY1391" fmla="*/ 8492927 h 10024180"/>
              <a:gd name="connsiteX1392" fmla="*/ 5362111 w 11277918"/>
              <a:gd name="connsiteY1392" fmla="*/ 8525623 h 10024180"/>
              <a:gd name="connsiteX1393" fmla="*/ 5378458 w 11277918"/>
              <a:gd name="connsiteY1393" fmla="*/ 8541972 h 10024180"/>
              <a:gd name="connsiteX1394" fmla="*/ 5402980 w 11277918"/>
              <a:gd name="connsiteY1394" fmla="*/ 8550145 h 10024180"/>
              <a:gd name="connsiteX1395" fmla="*/ 5411154 w 11277918"/>
              <a:gd name="connsiteY1395" fmla="*/ 8558319 h 10024180"/>
              <a:gd name="connsiteX1396" fmla="*/ 5443850 w 11277918"/>
              <a:gd name="connsiteY1396" fmla="*/ 8541972 h 10024180"/>
              <a:gd name="connsiteX1397" fmla="*/ 5492894 w 11277918"/>
              <a:gd name="connsiteY1397" fmla="*/ 8525623 h 10024180"/>
              <a:gd name="connsiteX1398" fmla="*/ 5492894 w 11277918"/>
              <a:gd name="connsiteY1398" fmla="*/ 8541972 h 10024180"/>
              <a:gd name="connsiteX1399" fmla="*/ 5476544 w 11277918"/>
              <a:gd name="connsiteY1399" fmla="*/ 8558319 h 10024180"/>
              <a:gd name="connsiteX1400" fmla="*/ 5525590 w 11277918"/>
              <a:gd name="connsiteY1400" fmla="*/ 8525623 h 10024180"/>
              <a:gd name="connsiteX1401" fmla="*/ 5525590 w 11277918"/>
              <a:gd name="connsiteY1401" fmla="*/ 8509276 h 10024180"/>
              <a:gd name="connsiteX1402" fmla="*/ 5525590 w 11277918"/>
              <a:gd name="connsiteY1402" fmla="*/ 8492927 h 10024180"/>
              <a:gd name="connsiteX1403" fmla="*/ 5550112 w 11277918"/>
              <a:gd name="connsiteY1403" fmla="*/ 8492927 h 10024180"/>
              <a:gd name="connsiteX1404" fmla="*/ 5558284 w 11277918"/>
              <a:gd name="connsiteY1404" fmla="*/ 8484755 h 10024180"/>
              <a:gd name="connsiteX1405" fmla="*/ 5566458 w 11277918"/>
              <a:gd name="connsiteY1405" fmla="*/ 8468405 h 10024180"/>
              <a:gd name="connsiteX1406" fmla="*/ 5574633 w 11277918"/>
              <a:gd name="connsiteY1406" fmla="*/ 8443884 h 10024180"/>
              <a:gd name="connsiteX1407" fmla="*/ 5590980 w 11277918"/>
              <a:gd name="connsiteY1407" fmla="*/ 8427537 h 10024180"/>
              <a:gd name="connsiteX1408" fmla="*/ 5590980 w 11277918"/>
              <a:gd name="connsiteY1408" fmla="*/ 8394841 h 10024180"/>
              <a:gd name="connsiteX1409" fmla="*/ 5599154 w 11277918"/>
              <a:gd name="connsiteY1409" fmla="*/ 8386666 h 10024180"/>
              <a:gd name="connsiteX1410" fmla="*/ 5607329 w 11277918"/>
              <a:gd name="connsiteY1410" fmla="*/ 8378494 h 10024180"/>
              <a:gd name="connsiteX1411" fmla="*/ 5656372 w 11277918"/>
              <a:gd name="connsiteY1411" fmla="*/ 8345797 h 10024180"/>
              <a:gd name="connsiteX1412" fmla="*/ 5689068 w 11277918"/>
              <a:gd name="connsiteY1412" fmla="*/ 8296754 h 10024180"/>
              <a:gd name="connsiteX1413" fmla="*/ 5623676 w 11277918"/>
              <a:gd name="connsiteY1413" fmla="*/ 8329448 h 10024180"/>
              <a:gd name="connsiteX1414" fmla="*/ 5574633 w 11277918"/>
              <a:gd name="connsiteY1414" fmla="*/ 8345797 h 10024180"/>
              <a:gd name="connsiteX1415" fmla="*/ 5558284 w 11277918"/>
              <a:gd name="connsiteY1415" fmla="*/ 8345797 h 10024180"/>
              <a:gd name="connsiteX1416" fmla="*/ 5541936 w 11277918"/>
              <a:gd name="connsiteY1416" fmla="*/ 8345797 h 10024180"/>
              <a:gd name="connsiteX1417" fmla="*/ 5550112 w 11277918"/>
              <a:gd name="connsiteY1417" fmla="*/ 8329448 h 10024180"/>
              <a:gd name="connsiteX1418" fmla="*/ 5558284 w 11277918"/>
              <a:gd name="connsiteY1418" fmla="*/ 8313101 h 10024180"/>
              <a:gd name="connsiteX1419" fmla="*/ 5590980 w 11277918"/>
              <a:gd name="connsiteY1419" fmla="*/ 8313101 h 10024180"/>
              <a:gd name="connsiteX1420" fmla="*/ 5623676 w 11277918"/>
              <a:gd name="connsiteY1420" fmla="*/ 8296754 h 10024180"/>
              <a:gd name="connsiteX1421" fmla="*/ 5631851 w 11277918"/>
              <a:gd name="connsiteY1421" fmla="*/ 8296754 h 10024180"/>
              <a:gd name="connsiteX1422" fmla="*/ 5656372 w 11277918"/>
              <a:gd name="connsiteY1422" fmla="*/ 8280405 h 10024180"/>
              <a:gd name="connsiteX1423" fmla="*/ 5672720 w 11277918"/>
              <a:gd name="connsiteY1423" fmla="*/ 8247709 h 10024180"/>
              <a:gd name="connsiteX1424" fmla="*/ 9122128 w 11277918"/>
              <a:gd name="connsiteY1424" fmla="*/ 8235448 h 10024180"/>
              <a:gd name="connsiteX1425" fmla="*/ 9105781 w 11277918"/>
              <a:gd name="connsiteY1425" fmla="*/ 8239536 h 10024180"/>
              <a:gd name="connsiteX1426" fmla="*/ 9097606 w 11277918"/>
              <a:gd name="connsiteY1426" fmla="*/ 8264058 h 10024180"/>
              <a:gd name="connsiteX1427" fmla="*/ 9122128 w 11277918"/>
              <a:gd name="connsiteY1427" fmla="*/ 8280405 h 10024180"/>
              <a:gd name="connsiteX1428" fmla="*/ 9138477 w 11277918"/>
              <a:gd name="connsiteY1428" fmla="*/ 8264058 h 10024180"/>
              <a:gd name="connsiteX1429" fmla="*/ 9138477 w 11277918"/>
              <a:gd name="connsiteY1429" fmla="*/ 8239536 h 10024180"/>
              <a:gd name="connsiteX1430" fmla="*/ 9122128 w 11277918"/>
              <a:gd name="connsiteY1430" fmla="*/ 8235448 h 10024180"/>
              <a:gd name="connsiteX1431" fmla="*/ 10135696 w 11277918"/>
              <a:gd name="connsiteY1431" fmla="*/ 8231362 h 10024180"/>
              <a:gd name="connsiteX1432" fmla="*/ 10127524 w 11277918"/>
              <a:gd name="connsiteY1432" fmla="*/ 8247709 h 10024180"/>
              <a:gd name="connsiteX1433" fmla="*/ 10119350 w 11277918"/>
              <a:gd name="connsiteY1433" fmla="*/ 8247709 h 10024180"/>
              <a:gd name="connsiteX1434" fmla="*/ 9694304 w 11277918"/>
              <a:gd name="connsiteY1434" fmla="*/ 8231362 h 10024180"/>
              <a:gd name="connsiteX1435" fmla="*/ 9694304 w 11277918"/>
              <a:gd name="connsiteY1435" fmla="*/ 8264058 h 10024180"/>
              <a:gd name="connsiteX1436" fmla="*/ 9677957 w 11277918"/>
              <a:gd name="connsiteY1436" fmla="*/ 8304926 h 10024180"/>
              <a:gd name="connsiteX1437" fmla="*/ 9645261 w 11277918"/>
              <a:gd name="connsiteY1437" fmla="*/ 8329448 h 10024180"/>
              <a:gd name="connsiteX1438" fmla="*/ 9628911 w 11277918"/>
              <a:gd name="connsiteY1438" fmla="*/ 8313101 h 10024180"/>
              <a:gd name="connsiteX1439" fmla="*/ 9645261 w 11277918"/>
              <a:gd name="connsiteY1439" fmla="*/ 8247709 h 10024180"/>
              <a:gd name="connsiteX1440" fmla="*/ 9694304 w 11277918"/>
              <a:gd name="connsiteY1440" fmla="*/ 8231362 h 10024180"/>
              <a:gd name="connsiteX1441" fmla="*/ 8778823 w 11277918"/>
              <a:gd name="connsiteY1441" fmla="*/ 8219101 h 10024180"/>
              <a:gd name="connsiteX1442" fmla="*/ 8770648 w 11277918"/>
              <a:gd name="connsiteY1442" fmla="*/ 8223187 h 10024180"/>
              <a:gd name="connsiteX1443" fmla="*/ 8762474 w 11277918"/>
              <a:gd name="connsiteY1443" fmla="*/ 8239536 h 10024180"/>
              <a:gd name="connsiteX1444" fmla="*/ 8778823 w 11277918"/>
              <a:gd name="connsiteY1444" fmla="*/ 8239536 h 10024180"/>
              <a:gd name="connsiteX1445" fmla="*/ 8786995 w 11277918"/>
              <a:gd name="connsiteY1445" fmla="*/ 8223187 h 10024180"/>
              <a:gd name="connsiteX1446" fmla="*/ 8778823 w 11277918"/>
              <a:gd name="connsiteY1446" fmla="*/ 8219101 h 10024180"/>
              <a:gd name="connsiteX1447" fmla="*/ 5729937 w 11277918"/>
              <a:gd name="connsiteY1447" fmla="*/ 8215015 h 10024180"/>
              <a:gd name="connsiteX1448" fmla="*/ 5721765 w 11277918"/>
              <a:gd name="connsiteY1448" fmla="*/ 8223187 h 10024180"/>
              <a:gd name="connsiteX1449" fmla="*/ 5738112 w 11277918"/>
              <a:gd name="connsiteY1449" fmla="*/ 8231362 h 10024180"/>
              <a:gd name="connsiteX1450" fmla="*/ 5729937 w 11277918"/>
              <a:gd name="connsiteY1450" fmla="*/ 8215015 h 10024180"/>
              <a:gd name="connsiteX1451" fmla="*/ 8907562 w 11277918"/>
              <a:gd name="connsiteY1451" fmla="*/ 8206840 h 10024180"/>
              <a:gd name="connsiteX1452" fmla="*/ 8893256 w 11277918"/>
              <a:gd name="connsiteY1452" fmla="*/ 8215015 h 10024180"/>
              <a:gd name="connsiteX1453" fmla="*/ 8942302 w 11277918"/>
              <a:gd name="connsiteY1453" fmla="*/ 8280405 h 10024180"/>
              <a:gd name="connsiteX1454" fmla="*/ 8983170 w 11277918"/>
              <a:gd name="connsiteY1454" fmla="*/ 8296754 h 10024180"/>
              <a:gd name="connsiteX1455" fmla="*/ 8991345 w 11277918"/>
              <a:gd name="connsiteY1455" fmla="*/ 8329448 h 10024180"/>
              <a:gd name="connsiteX1456" fmla="*/ 8991345 w 11277918"/>
              <a:gd name="connsiteY1456" fmla="*/ 8345797 h 10024180"/>
              <a:gd name="connsiteX1457" fmla="*/ 9024041 w 11277918"/>
              <a:gd name="connsiteY1457" fmla="*/ 8313101 h 10024180"/>
              <a:gd name="connsiteX1458" fmla="*/ 9024041 w 11277918"/>
              <a:gd name="connsiteY1458" fmla="*/ 8288579 h 10024180"/>
              <a:gd name="connsiteX1459" fmla="*/ 9024041 w 11277918"/>
              <a:gd name="connsiteY1459" fmla="*/ 8280405 h 10024180"/>
              <a:gd name="connsiteX1460" fmla="*/ 9024041 w 11277918"/>
              <a:gd name="connsiteY1460" fmla="*/ 8278362 h 10024180"/>
              <a:gd name="connsiteX1461" fmla="*/ 9024041 w 11277918"/>
              <a:gd name="connsiteY1461" fmla="*/ 8272230 h 10024180"/>
              <a:gd name="connsiteX1462" fmla="*/ 9024041 w 11277918"/>
              <a:gd name="connsiteY1462" fmla="*/ 8270187 h 10024180"/>
              <a:gd name="connsiteX1463" fmla="*/ 9024041 w 11277918"/>
              <a:gd name="connsiteY1463" fmla="*/ 8264058 h 10024180"/>
              <a:gd name="connsiteX1464" fmla="*/ 9015867 w 11277918"/>
              <a:gd name="connsiteY1464" fmla="*/ 8255883 h 10024180"/>
              <a:gd name="connsiteX1465" fmla="*/ 9007692 w 11277918"/>
              <a:gd name="connsiteY1465" fmla="*/ 8247709 h 10024180"/>
              <a:gd name="connsiteX1466" fmla="*/ 8991345 w 11277918"/>
              <a:gd name="connsiteY1466" fmla="*/ 8280405 h 10024180"/>
              <a:gd name="connsiteX1467" fmla="*/ 8974998 w 11277918"/>
              <a:gd name="connsiteY1467" fmla="*/ 8247709 h 10024180"/>
              <a:gd name="connsiteX1468" fmla="*/ 8942302 w 11277918"/>
              <a:gd name="connsiteY1468" fmla="*/ 8215015 h 10024180"/>
              <a:gd name="connsiteX1469" fmla="*/ 8917780 w 11277918"/>
              <a:gd name="connsiteY1469" fmla="*/ 8215015 h 10024180"/>
              <a:gd name="connsiteX1470" fmla="*/ 8907562 w 11277918"/>
              <a:gd name="connsiteY1470" fmla="*/ 8206840 h 10024180"/>
              <a:gd name="connsiteX1471" fmla="*/ 6510552 w 11277918"/>
              <a:gd name="connsiteY1471" fmla="*/ 8206840 h 10024180"/>
              <a:gd name="connsiteX1472" fmla="*/ 6506463 w 11277918"/>
              <a:gd name="connsiteY1472" fmla="*/ 8215015 h 10024180"/>
              <a:gd name="connsiteX1473" fmla="*/ 6514638 w 11277918"/>
              <a:gd name="connsiteY1473" fmla="*/ 8223187 h 10024180"/>
              <a:gd name="connsiteX1474" fmla="*/ 6522810 w 11277918"/>
              <a:gd name="connsiteY1474" fmla="*/ 8215015 h 10024180"/>
              <a:gd name="connsiteX1475" fmla="*/ 6510552 w 11277918"/>
              <a:gd name="connsiteY1475" fmla="*/ 8206840 h 10024180"/>
              <a:gd name="connsiteX1476" fmla="*/ 8680734 w 11277918"/>
              <a:gd name="connsiteY1476" fmla="*/ 8182318 h 10024180"/>
              <a:gd name="connsiteX1477" fmla="*/ 8697083 w 11277918"/>
              <a:gd name="connsiteY1477" fmla="*/ 8198665 h 10024180"/>
              <a:gd name="connsiteX1478" fmla="*/ 8697083 w 11277918"/>
              <a:gd name="connsiteY1478" fmla="*/ 8182318 h 10024180"/>
              <a:gd name="connsiteX1479" fmla="*/ 8402820 w 11277918"/>
              <a:gd name="connsiteY1479" fmla="*/ 8182318 h 10024180"/>
              <a:gd name="connsiteX1480" fmla="*/ 8402820 w 11277918"/>
              <a:gd name="connsiteY1480" fmla="*/ 8215015 h 10024180"/>
              <a:gd name="connsiteX1481" fmla="*/ 8419169 w 11277918"/>
              <a:gd name="connsiteY1481" fmla="*/ 8198665 h 10024180"/>
              <a:gd name="connsiteX1482" fmla="*/ 5738112 w 11277918"/>
              <a:gd name="connsiteY1482" fmla="*/ 8182318 h 10024180"/>
              <a:gd name="connsiteX1483" fmla="*/ 5754459 w 11277918"/>
              <a:gd name="connsiteY1483" fmla="*/ 8198665 h 10024180"/>
              <a:gd name="connsiteX1484" fmla="*/ 5787155 w 11277918"/>
              <a:gd name="connsiteY1484" fmla="*/ 8182318 h 10024180"/>
              <a:gd name="connsiteX1485" fmla="*/ 5010629 w 11277918"/>
              <a:gd name="connsiteY1485" fmla="*/ 8182318 h 10024180"/>
              <a:gd name="connsiteX1486" fmla="*/ 5002457 w 11277918"/>
              <a:gd name="connsiteY1486" fmla="*/ 8190491 h 10024180"/>
              <a:gd name="connsiteX1487" fmla="*/ 5018804 w 11277918"/>
              <a:gd name="connsiteY1487" fmla="*/ 8198665 h 10024180"/>
              <a:gd name="connsiteX1488" fmla="*/ 5010629 w 11277918"/>
              <a:gd name="connsiteY1488" fmla="*/ 8182318 h 10024180"/>
              <a:gd name="connsiteX1489" fmla="*/ 1144352 w 11277918"/>
              <a:gd name="connsiteY1489" fmla="*/ 8182318 h 10024180"/>
              <a:gd name="connsiteX1490" fmla="*/ 1136177 w 11277918"/>
              <a:gd name="connsiteY1490" fmla="*/ 8198665 h 10024180"/>
              <a:gd name="connsiteX1491" fmla="*/ 1128006 w 11277918"/>
              <a:gd name="connsiteY1491" fmla="*/ 8190491 h 10024180"/>
              <a:gd name="connsiteX1492" fmla="*/ 1144352 w 11277918"/>
              <a:gd name="connsiteY1492" fmla="*/ 8182318 h 10024180"/>
              <a:gd name="connsiteX1493" fmla="*/ 9409493 w 11277918"/>
              <a:gd name="connsiteY1493" fmla="*/ 8180275 h 10024180"/>
              <a:gd name="connsiteX1494" fmla="*/ 9367346 w 11277918"/>
              <a:gd name="connsiteY1494" fmla="*/ 8231362 h 10024180"/>
              <a:gd name="connsiteX1495" fmla="*/ 9367346 w 11277918"/>
              <a:gd name="connsiteY1495" fmla="*/ 8239536 h 10024180"/>
              <a:gd name="connsiteX1496" fmla="*/ 9383695 w 11277918"/>
              <a:gd name="connsiteY1496" fmla="*/ 8247709 h 10024180"/>
              <a:gd name="connsiteX1497" fmla="*/ 9400042 w 11277918"/>
              <a:gd name="connsiteY1497" fmla="*/ 8231362 h 10024180"/>
              <a:gd name="connsiteX1498" fmla="*/ 9400042 w 11277918"/>
              <a:gd name="connsiteY1498" fmla="*/ 8215015 h 10024180"/>
              <a:gd name="connsiteX1499" fmla="*/ 9416389 w 11277918"/>
              <a:gd name="connsiteY1499" fmla="*/ 8198665 h 10024180"/>
              <a:gd name="connsiteX1500" fmla="*/ 9409493 w 11277918"/>
              <a:gd name="connsiteY1500" fmla="*/ 8180275 h 10024180"/>
              <a:gd name="connsiteX1501" fmla="*/ 9677957 w 11277918"/>
              <a:gd name="connsiteY1501" fmla="*/ 8165969 h 10024180"/>
              <a:gd name="connsiteX1502" fmla="*/ 9677957 w 11277918"/>
              <a:gd name="connsiteY1502" fmla="*/ 8182318 h 10024180"/>
              <a:gd name="connsiteX1503" fmla="*/ 9661608 w 11277918"/>
              <a:gd name="connsiteY1503" fmla="*/ 8182318 h 10024180"/>
              <a:gd name="connsiteX1504" fmla="*/ 9669782 w 11277918"/>
              <a:gd name="connsiteY1504" fmla="*/ 8174144 h 10024180"/>
              <a:gd name="connsiteX1505" fmla="*/ 9677957 w 11277918"/>
              <a:gd name="connsiteY1505" fmla="*/ 8165969 h 10024180"/>
              <a:gd name="connsiteX1506" fmla="*/ 5852548 w 11277918"/>
              <a:gd name="connsiteY1506" fmla="*/ 8165969 h 10024180"/>
              <a:gd name="connsiteX1507" fmla="*/ 5836198 w 11277918"/>
              <a:gd name="connsiteY1507" fmla="*/ 8182318 h 10024180"/>
              <a:gd name="connsiteX1508" fmla="*/ 5852548 w 11277918"/>
              <a:gd name="connsiteY1508" fmla="*/ 8182318 h 10024180"/>
              <a:gd name="connsiteX1509" fmla="*/ 5852548 w 11277918"/>
              <a:gd name="connsiteY1509" fmla="*/ 8165969 h 10024180"/>
              <a:gd name="connsiteX1510" fmla="*/ 9134388 w 11277918"/>
              <a:gd name="connsiteY1510" fmla="*/ 8155751 h 10024180"/>
              <a:gd name="connsiteX1511" fmla="*/ 9122128 w 11277918"/>
              <a:gd name="connsiteY1511" fmla="*/ 8165969 h 10024180"/>
              <a:gd name="connsiteX1512" fmla="*/ 9113953 w 11277918"/>
              <a:gd name="connsiteY1512" fmla="*/ 8182318 h 10024180"/>
              <a:gd name="connsiteX1513" fmla="*/ 9122128 w 11277918"/>
              <a:gd name="connsiteY1513" fmla="*/ 8215015 h 10024180"/>
              <a:gd name="connsiteX1514" fmla="*/ 9138477 w 11277918"/>
              <a:gd name="connsiteY1514" fmla="*/ 8182318 h 10024180"/>
              <a:gd name="connsiteX1515" fmla="*/ 9138477 w 11277918"/>
              <a:gd name="connsiteY1515" fmla="*/ 8157797 h 10024180"/>
              <a:gd name="connsiteX1516" fmla="*/ 9134388 w 11277918"/>
              <a:gd name="connsiteY1516" fmla="*/ 8155751 h 10024180"/>
              <a:gd name="connsiteX1517" fmla="*/ 6520769 w 11277918"/>
              <a:gd name="connsiteY1517" fmla="*/ 8155751 h 10024180"/>
              <a:gd name="connsiteX1518" fmla="*/ 6514638 w 11277918"/>
              <a:gd name="connsiteY1518" fmla="*/ 8157797 h 10024180"/>
              <a:gd name="connsiteX1519" fmla="*/ 6506463 w 11277918"/>
              <a:gd name="connsiteY1519" fmla="*/ 8182318 h 10024180"/>
              <a:gd name="connsiteX1520" fmla="*/ 6522810 w 11277918"/>
              <a:gd name="connsiteY1520" fmla="*/ 8165969 h 10024180"/>
              <a:gd name="connsiteX1521" fmla="*/ 6520769 w 11277918"/>
              <a:gd name="connsiteY1521" fmla="*/ 8155751 h 10024180"/>
              <a:gd name="connsiteX1522" fmla="*/ 9105781 w 11277918"/>
              <a:gd name="connsiteY1522" fmla="*/ 8149622 h 10024180"/>
              <a:gd name="connsiteX1523" fmla="*/ 9056737 w 11277918"/>
              <a:gd name="connsiteY1523" fmla="*/ 8198665 h 10024180"/>
              <a:gd name="connsiteX1524" fmla="*/ 9089431 w 11277918"/>
              <a:gd name="connsiteY1524" fmla="*/ 8165969 h 10024180"/>
              <a:gd name="connsiteX1525" fmla="*/ 8827866 w 11277918"/>
              <a:gd name="connsiteY1525" fmla="*/ 8149622 h 10024180"/>
              <a:gd name="connsiteX1526" fmla="*/ 8819691 w 11277918"/>
              <a:gd name="connsiteY1526" fmla="*/ 8174144 h 10024180"/>
              <a:gd name="connsiteX1527" fmla="*/ 8844213 w 11277918"/>
              <a:gd name="connsiteY1527" fmla="*/ 8174144 h 10024180"/>
              <a:gd name="connsiteX1528" fmla="*/ 8860562 w 11277918"/>
              <a:gd name="connsiteY1528" fmla="*/ 8149622 h 10024180"/>
              <a:gd name="connsiteX1529" fmla="*/ 8713430 w 11277918"/>
              <a:gd name="connsiteY1529" fmla="*/ 8149622 h 10024180"/>
              <a:gd name="connsiteX1530" fmla="*/ 8721605 w 11277918"/>
              <a:gd name="connsiteY1530" fmla="*/ 8165969 h 10024180"/>
              <a:gd name="connsiteX1531" fmla="*/ 8729777 w 11277918"/>
              <a:gd name="connsiteY1531" fmla="*/ 8149622 h 10024180"/>
              <a:gd name="connsiteX1532" fmla="*/ 6114113 w 11277918"/>
              <a:gd name="connsiteY1532" fmla="*/ 8149622 h 10024180"/>
              <a:gd name="connsiteX1533" fmla="*/ 6114113 w 11277918"/>
              <a:gd name="connsiteY1533" fmla="*/ 8165969 h 10024180"/>
              <a:gd name="connsiteX1534" fmla="*/ 6130462 w 11277918"/>
              <a:gd name="connsiteY1534" fmla="*/ 8149622 h 10024180"/>
              <a:gd name="connsiteX1535" fmla="*/ 5868894 w 11277918"/>
              <a:gd name="connsiteY1535" fmla="*/ 8149622 h 10024180"/>
              <a:gd name="connsiteX1536" fmla="*/ 5868894 w 11277918"/>
              <a:gd name="connsiteY1536" fmla="*/ 8165969 h 10024180"/>
              <a:gd name="connsiteX1537" fmla="*/ 5885244 w 11277918"/>
              <a:gd name="connsiteY1537" fmla="*/ 8149622 h 10024180"/>
              <a:gd name="connsiteX1538" fmla="*/ 1160700 w 11277918"/>
              <a:gd name="connsiteY1538" fmla="*/ 8149622 h 10024180"/>
              <a:gd name="connsiteX1539" fmla="*/ 1177049 w 11277918"/>
              <a:gd name="connsiteY1539" fmla="*/ 8165969 h 10024180"/>
              <a:gd name="connsiteX1540" fmla="*/ 1160700 w 11277918"/>
              <a:gd name="connsiteY1540" fmla="*/ 8165969 h 10024180"/>
              <a:gd name="connsiteX1541" fmla="*/ 1160700 w 11277918"/>
              <a:gd name="connsiteY1541" fmla="*/ 8149622 h 10024180"/>
              <a:gd name="connsiteX1542" fmla="*/ 10380916 w 11277918"/>
              <a:gd name="connsiteY1542" fmla="*/ 8133275 h 10024180"/>
              <a:gd name="connsiteX1543" fmla="*/ 10380916 w 11277918"/>
              <a:gd name="connsiteY1543" fmla="*/ 8165969 h 10024180"/>
              <a:gd name="connsiteX1544" fmla="*/ 10348220 w 11277918"/>
              <a:gd name="connsiteY1544" fmla="*/ 8198665 h 10024180"/>
              <a:gd name="connsiteX1545" fmla="*/ 10364568 w 11277918"/>
              <a:gd name="connsiteY1545" fmla="*/ 8165969 h 10024180"/>
              <a:gd name="connsiteX1546" fmla="*/ 10201090 w 11277918"/>
              <a:gd name="connsiteY1546" fmla="*/ 8133275 h 10024180"/>
              <a:gd name="connsiteX1547" fmla="*/ 10168392 w 11277918"/>
              <a:gd name="connsiteY1547" fmla="*/ 8182318 h 10024180"/>
              <a:gd name="connsiteX1548" fmla="*/ 10184740 w 11277918"/>
              <a:gd name="connsiteY1548" fmla="*/ 8149622 h 10024180"/>
              <a:gd name="connsiteX1549" fmla="*/ 6334810 w 11277918"/>
              <a:gd name="connsiteY1549" fmla="*/ 8116926 h 10024180"/>
              <a:gd name="connsiteX1550" fmla="*/ 6326637 w 11277918"/>
              <a:gd name="connsiteY1550" fmla="*/ 8133275 h 10024180"/>
              <a:gd name="connsiteX1551" fmla="*/ 6342984 w 11277918"/>
              <a:gd name="connsiteY1551" fmla="*/ 8125101 h 10024180"/>
              <a:gd name="connsiteX1552" fmla="*/ 6334810 w 11277918"/>
              <a:gd name="connsiteY1552" fmla="*/ 8116926 h 10024180"/>
              <a:gd name="connsiteX1553" fmla="*/ 5893416 w 11277918"/>
              <a:gd name="connsiteY1553" fmla="*/ 8116926 h 10024180"/>
              <a:gd name="connsiteX1554" fmla="*/ 5885244 w 11277918"/>
              <a:gd name="connsiteY1554" fmla="*/ 8133275 h 10024180"/>
              <a:gd name="connsiteX1555" fmla="*/ 5901590 w 11277918"/>
              <a:gd name="connsiteY1555" fmla="*/ 8133275 h 10024180"/>
              <a:gd name="connsiteX1556" fmla="*/ 5893416 w 11277918"/>
              <a:gd name="connsiteY1556" fmla="*/ 8116926 h 10024180"/>
              <a:gd name="connsiteX1557" fmla="*/ 1193396 w 11277918"/>
              <a:gd name="connsiteY1557" fmla="*/ 8116926 h 10024180"/>
              <a:gd name="connsiteX1558" fmla="*/ 1160700 w 11277918"/>
              <a:gd name="connsiteY1558" fmla="*/ 8149622 h 10024180"/>
              <a:gd name="connsiteX1559" fmla="*/ 1160700 w 11277918"/>
              <a:gd name="connsiteY1559" fmla="*/ 8133275 h 10024180"/>
              <a:gd name="connsiteX1560" fmla="*/ 1193396 w 11277918"/>
              <a:gd name="connsiteY1560" fmla="*/ 8116926 h 10024180"/>
              <a:gd name="connsiteX1561" fmla="*/ 5756504 w 11277918"/>
              <a:gd name="connsiteY1561" fmla="*/ 8106708 h 10024180"/>
              <a:gd name="connsiteX1562" fmla="*/ 5754459 w 11277918"/>
              <a:gd name="connsiteY1562" fmla="*/ 8116926 h 10024180"/>
              <a:gd name="connsiteX1563" fmla="*/ 5738112 w 11277918"/>
              <a:gd name="connsiteY1563" fmla="*/ 8141448 h 10024180"/>
              <a:gd name="connsiteX1564" fmla="*/ 5738112 w 11277918"/>
              <a:gd name="connsiteY1564" fmla="*/ 8149622 h 10024180"/>
              <a:gd name="connsiteX1565" fmla="*/ 5770808 w 11277918"/>
              <a:gd name="connsiteY1565" fmla="*/ 8133275 h 10024180"/>
              <a:gd name="connsiteX1566" fmla="*/ 5762634 w 11277918"/>
              <a:gd name="connsiteY1566" fmla="*/ 8108751 h 10024180"/>
              <a:gd name="connsiteX1567" fmla="*/ 5756504 w 11277918"/>
              <a:gd name="connsiteY1567" fmla="*/ 8106708 h 10024180"/>
              <a:gd name="connsiteX1568" fmla="*/ 10152044 w 11277918"/>
              <a:gd name="connsiteY1568" fmla="*/ 8100579 h 10024180"/>
              <a:gd name="connsiteX1569" fmla="*/ 10152044 w 11277918"/>
              <a:gd name="connsiteY1569" fmla="*/ 8116926 h 10024180"/>
              <a:gd name="connsiteX1570" fmla="*/ 10053958 w 11277918"/>
              <a:gd name="connsiteY1570" fmla="*/ 8264058 h 10024180"/>
              <a:gd name="connsiteX1571" fmla="*/ 10070304 w 11277918"/>
              <a:gd name="connsiteY1571" fmla="*/ 8215015 h 10024180"/>
              <a:gd name="connsiteX1572" fmla="*/ 5934287 w 11277918"/>
              <a:gd name="connsiteY1572" fmla="*/ 8100579 h 10024180"/>
              <a:gd name="connsiteX1573" fmla="*/ 5950634 w 11277918"/>
              <a:gd name="connsiteY1573" fmla="*/ 8116926 h 10024180"/>
              <a:gd name="connsiteX1574" fmla="*/ 5950634 w 11277918"/>
              <a:gd name="connsiteY1574" fmla="*/ 8100579 h 10024180"/>
              <a:gd name="connsiteX1575" fmla="*/ 5934287 w 11277918"/>
              <a:gd name="connsiteY1575" fmla="*/ 8100579 h 10024180"/>
              <a:gd name="connsiteX1576" fmla="*/ 6392030 w 11277918"/>
              <a:gd name="connsiteY1576" fmla="*/ 8084230 h 10024180"/>
              <a:gd name="connsiteX1577" fmla="*/ 6392030 w 11277918"/>
              <a:gd name="connsiteY1577" fmla="*/ 8100579 h 10024180"/>
              <a:gd name="connsiteX1578" fmla="*/ 6375680 w 11277918"/>
              <a:gd name="connsiteY1578" fmla="*/ 8100579 h 10024180"/>
              <a:gd name="connsiteX1579" fmla="*/ 6392030 w 11277918"/>
              <a:gd name="connsiteY1579" fmla="*/ 8084230 h 10024180"/>
              <a:gd name="connsiteX1580" fmla="*/ 1296210 w 11277918"/>
              <a:gd name="connsiteY1580" fmla="*/ 8082187 h 10024180"/>
              <a:gd name="connsiteX1581" fmla="*/ 1299657 w 11277918"/>
              <a:gd name="connsiteY1581" fmla="*/ 8084230 h 10024180"/>
              <a:gd name="connsiteX1582" fmla="*/ 1299657 w 11277918"/>
              <a:gd name="connsiteY1582" fmla="*/ 8125101 h 10024180"/>
              <a:gd name="connsiteX1583" fmla="*/ 1275135 w 11277918"/>
              <a:gd name="connsiteY1583" fmla="*/ 8157797 h 10024180"/>
              <a:gd name="connsiteX1584" fmla="*/ 1258788 w 11277918"/>
              <a:gd name="connsiteY1584" fmla="*/ 8149622 h 10024180"/>
              <a:gd name="connsiteX1585" fmla="*/ 1258788 w 11277918"/>
              <a:gd name="connsiteY1585" fmla="*/ 8133275 h 10024180"/>
              <a:gd name="connsiteX1586" fmla="*/ 1242440 w 11277918"/>
              <a:gd name="connsiteY1586" fmla="*/ 8157797 h 10024180"/>
              <a:gd name="connsiteX1587" fmla="*/ 1226091 w 11277918"/>
              <a:gd name="connsiteY1587" fmla="*/ 8182318 h 10024180"/>
              <a:gd name="connsiteX1588" fmla="*/ 1177049 w 11277918"/>
              <a:gd name="connsiteY1588" fmla="*/ 8231362 h 10024180"/>
              <a:gd name="connsiteX1589" fmla="*/ 1168874 w 11277918"/>
              <a:gd name="connsiteY1589" fmla="*/ 8223187 h 10024180"/>
              <a:gd name="connsiteX1590" fmla="*/ 1193396 w 11277918"/>
              <a:gd name="connsiteY1590" fmla="*/ 8182318 h 10024180"/>
              <a:gd name="connsiteX1591" fmla="*/ 1296210 w 11277918"/>
              <a:gd name="connsiteY1591" fmla="*/ 8082187 h 10024180"/>
              <a:gd name="connsiteX1592" fmla="*/ 10119350 w 11277918"/>
              <a:gd name="connsiteY1592" fmla="*/ 8067883 h 10024180"/>
              <a:gd name="connsiteX1593" fmla="*/ 10086654 w 11277918"/>
              <a:gd name="connsiteY1593" fmla="*/ 8116926 h 10024180"/>
              <a:gd name="connsiteX1594" fmla="*/ 10086654 w 11277918"/>
              <a:gd name="connsiteY1594" fmla="*/ 8100579 h 10024180"/>
              <a:gd name="connsiteX1595" fmla="*/ 9612564 w 11277918"/>
              <a:gd name="connsiteY1595" fmla="*/ 8067883 h 10024180"/>
              <a:gd name="connsiteX1596" fmla="*/ 9596217 w 11277918"/>
              <a:gd name="connsiteY1596" fmla="*/ 8084230 h 10024180"/>
              <a:gd name="connsiteX1597" fmla="*/ 9612564 w 11277918"/>
              <a:gd name="connsiteY1597" fmla="*/ 8084230 h 10024180"/>
              <a:gd name="connsiteX1598" fmla="*/ 9530825 w 11277918"/>
              <a:gd name="connsiteY1598" fmla="*/ 8067883 h 10024180"/>
              <a:gd name="connsiteX1599" fmla="*/ 9514478 w 11277918"/>
              <a:gd name="connsiteY1599" fmla="*/ 8100579 h 10024180"/>
              <a:gd name="connsiteX1600" fmla="*/ 9530825 w 11277918"/>
              <a:gd name="connsiteY1600" fmla="*/ 8067883 h 10024180"/>
              <a:gd name="connsiteX1601" fmla="*/ 8958649 w 11277918"/>
              <a:gd name="connsiteY1601" fmla="*/ 8067883 h 10024180"/>
              <a:gd name="connsiteX1602" fmla="*/ 8966823 w 11277918"/>
              <a:gd name="connsiteY1602" fmla="*/ 8084230 h 10024180"/>
              <a:gd name="connsiteX1603" fmla="*/ 8974998 w 11277918"/>
              <a:gd name="connsiteY1603" fmla="*/ 8084230 h 10024180"/>
              <a:gd name="connsiteX1604" fmla="*/ 8991345 w 11277918"/>
              <a:gd name="connsiteY1604" fmla="*/ 8076057 h 10024180"/>
              <a:gd name="connsiteX1605" fmla="*/ 8974998 w 11277918"/>
              <a:gd name="connsiteY1605" fmla="*/ 8067883 h 10024180"/>
              <a:gd name="connsiteX1606" fmla="*/ 8958649 w 11277918"/>
              <a:gd name="connsiteY1606" fmla="*/ 8067883 h 10024180"/>
              <a:gd name="connsiteX1607" fmla="*/ 6375680 w 11277918"/>
              <a:gd name="connsiteY1607" fmla="*/ 8067883 h 10024180"/>
              <a:gd name="connsiteX1608" fmla="*/ 6375680 w 11277918"/>
              <a:gd name="connsiteY1608" fmla="*/ 8100579 h 10024180"/>
              <a:gd name="connsiteX1609" fmla="*/ 6408376 w 11277918"/>
              <a:gd name="connsiteY1609" fmla="*/ 8116926 h 10024180"/>
              <a:gd name="connsiteX1610" fmla="*/ 6408376 w 11277918"/>
              <a:gd name="connsiteY1610" fmla="*/ 8092404 h 10024180"/>
              <a:gd name="connsiteX1611" fmla="*/ 6408376 w 11277918"/>
              <a:gd name="connsiteY1611" fmla="*/ 8067883 h 10024180"/>
              <a:gd name="connsiteX1612" fmla="*/ 9776044 w 11277918"/>
              <a:gd name="connsiteY1612" fmla="*/ 8051536 h 10024180"/>
              <a:gd name="connsiteX1613" fmla="*/ 9759696 w 11277918"/>
              <a:gd name="connsiteY1613" fmla="*/ 8100579 h 10024180"/>
              <a:gd name="connsiteX1614" fmla="*/ 9727000 w 11277918"/>
              <a:gd name="connsiteY1614" fmla="*/ 8116926 h 10024180"/>
              <a:gd name="connsiteX1615" fmla="*/ 9743348 w 11277918"/>
              <a:gd name="connsiteY1615" fmla="*/ 8100579 h 10024180"/>
              <a:gd name="connsiteX1616" fmla="*/ 9759696 w 11277918"/>
              <a:gd name="connsiteY1616" fmla="*/ 8067883 h 10024180"/>
              <a:gd name="connsiteX1617" fmla="*/ 9776044 w 11277918"/>
              <a:gd name="connsiteY1617" fmla="*/ 8051536 h 10024180"/>
              <a:gd name="connsiteX1618" fmla="*/ 6105940 w 11277918"/>
              <a:gd name="connsiteY1618" fmla="*/ 8051536 h 10024180"/>
              <a:gd name="connsiteX1619" fmla="*/ 6097766 w 11277918"/>
              <a:gd name="connsiteY1619" fmla="*/ 8067883 h 10024180"/>
              <a:gd name="connsiteX1620" fmla="*/ 6114113 w 11277918"/>
              <a:gd name="connsiteY1620" fmla="*/ 8059708 h 10024180"/>
              <a:gd name="connsiteX1621" fmla="*/ 6105940 w 11277918"/>
              <a:gd name="connsiteY1621" fmla="*/ 8051536 h 10024180"/>
              <a:gd name="connsiteX1622" fmla="*/ 9138477 w 11277918"/>
              <a:gd name="connsiteY1622" fmla="*/ 8035187 h 10024180"/>
              <a:gd name="connsiteX1623" fmla="*/ 9138477 w 11277918"/>
              <a:gd name="connsiteY1623" fmla="*/ 8051536 h 10024180"/>
              <a:gd name="connsiteX1624" fmla="*/ 9154824 w 11277918"/>
              <a:gd name="connsiteY1624" fmla="*/ 8067883 h 10024180"/>
              <a:gd name="connsiteX1625" fmla="*/ 9154824 w 11277918"/>
              <a:gd name="connsiteY1625" fmla="*/ 8051536 h 10024180"/>
              <a:gd name="connsiteX1626" fmla="*/ 8549952 w 11277918"/>
              <a:gd name="connsiteY1626" fmla="*/ 8035187 h 10024180"/>
              <a:gd name="connsiteX1627" fmla="*/ 8558126 w 11277918"/>
              <a:gd name="connsiteY1627" fmla="*/ 8043361 h 10024180"/>
              <a:gd name="connsiteX1628" fmla="*/ 8566299 w 11277918"/>
              <a:gd name="connsiteY1628" fmla="*/ 8051536 h 10024180"/>
              <a:gd name="connsiteX1629" fmla="*/ 8566299 w 11277918"/>
              <a:gd name="connsiteY1629" fmla="*/ 8035187 h 10024180"/>
              <a:gd name="connsiteX1630" fmla="*/ 6293941 w 11277918"/>
              <a:gd name="connsiteY1630" fmla="*/ 8035187 h 10024180"/>
              <a:gd name="connsiteX1631" fmla="*/ 6261245 w 11277918"/>
              <a:gd name="connsiteY1631" fmla="*/ 8051536 h 10024180"/>
              <a:gd name="connsiteX1632" fmla="*/ 6244898 w 11277918"/>
              <a:gd name="connsiteY1632" fmla="*/ 8067883 h 10024180"/>
              <a:gd name="connsiteX1633" fmla="*/ 6261245 w 11277918"/>
              <a:gd name="connsiteY1633" fmla="*/ 8084230 h 10024180"/>
              <a:gd name="connsiteX1634" fmla="*/ 6277592 w 11277918"/>
              <a:gd name="connsiteY1634" fmla="*/ 8067883 h 10024180"/>
              <a:gd name="connsiteX1635" fmla="*/ 1209746 w 11277918"/>
              <a:gd name="connsiteY1635" fmla="*/ 8035187 h 10024180"/>
              <a:gd name="connsiteX1636" fmla="*/ 1226091 w 11277918"/>
              <a:gd name="connsiteY1636" fmla="*/ 8067883 h 10024180"/>
              <a:gd name="connsiteX1637" fmla="*/ 1226091 w 11277918"/>
              <a:gd name="connsiteY1637" fmla="*/ 8100579 h 10024180"/>
              <a:gd name="connsiteX1638" fmla="*/ 1217918 w 11277918"/>
              <a:gd name="connsiteY1638" fmla="*/ 8092404 h 10024180"/>
              <a:gd name="connsiteX1639" fmla="*/ 1209746 w 11277918"/>
              <a:gd name="connsiteY1639" fmla="*/ 8051536 h 10024180"/>
              <a:gd name="connsiteX1640" fmla="*/ 9007692 w 11277918"/>
              <a:gd name="connsiteY1640" fmla="*/ 8018839 h 10024180"/>
              <a:gd name="connsiteX1641" fmla="*/ 9007692 w 11277918"/>
              <a:gd name="connsiteY1641" fmla="*/ 8035187 h 10024180"/>
              <a:gd name="connsiteX1642" fmla="*/ 9024041 w 11277918"/>
              <a:gd name="connsiteY1642" fmla="*/ 8035187 h 10024180"/>
              <a:gd name="connsiteX1643" fmla="*/ 6424724 w 11277918"/>
              <a:gd name="connsiteY1643" fmla="*/ 8018839 h 10024180"/>
              <a:gd name="connsiteX1644" fmla="*/ 6441070 w 11277918"/>
              <a:gd name="connsiteY1644" fmla="*/ 8035187 h 10024180"/>
              <a:gd name="connsiteX1645" fmla="*/ 6441070 w 11277918"/>
              <a:gd name="connsiteY1645" fmla="*/ 8018839 h 10024180"/>
              <a:gd name="connsiteX1646" fmla="*/ 6424724 w 11277918"/>
              <a:gd name="connsiteY1646" fmla="*/ 8018839 h 10024180"/>
              <a:gd name="connsiteX1647" fmla="*/ 6244898 w 11277918"/>
              <a:gd name="connsiteY1647" fmla="*/ 8018839 h 10024180"/>
              <a:gd name="connsiteX1648" fmla="*/ 6228548 w 11277918"/>
              <a:gd name="connsiteY1648" fmla="*/ 8035187 h 10024180"/>
              <a:gd name="connsiteX1649" fmla="*/ 6244898 w 11277918"/>
              <a:gd name="connsiteY1649" fmla="*/ 8035187 h 10024180"/>
              <a:gd name="connsiteX1650" fmla="*/ 6261245 w 11277918"/>
              <a:gd name="connsiteY1650" fmla="*/ 8018839 h 10024180"/>
              <a:gd name="connsiteX1651" fmla="*/ 10413612 w 11277918"/>
              <a:gd name="connsiteY1651" fmla="*/ 8002490 h 10024180"/>
              <a:gd name="connsiteX1652" fmla="*/ 10429960 w 11277918"/>
              <a:gd name="connsiteY1652" fmla="*/ 8018839 h 10024180"/>
              <a:gd name="connsiteX1653" fmla="*/ 10397264 w 11277918"/>
              <a:gd name="connsiteY1653" fmla="*/ 8018839 h 10024180"/>
              <a:gd name="connsiteX1654" fmla="*/ 9056737 w 11277918"/>
              <a:gd name="connsiteY1654" fmla="*/ 8002490 h 10024180"/>
              <a:gd name="connsiteX1655" fmla="*/ 9024041 w 11277918"/>
              <a:gd name="connsiteY1655" fmla="*/ 8051536 h 10024180"/>
              <a:gd name="connsiteX1656" fmla="*/ 8991345 w 11277918"/>
              <a:gd name="connsiteY1656" fmla="*/ 8116926 h 10024180"/>
              <a:gd name="connsiteX1657" fmla="*/ 9040388 w 11277918"/>
              <a:gd name="connsiteY1657" fmla="*/ 8059708 h 10024180"/>
              <a:gd name="connsiteX1658" fmla="*/ 9056737 w 11277918"/>
              <a:gd name="connsiteY1658" fmla="*/ 8002490 h 10024180"/>
              <a:gd name="connsiteX1659" fmla="*/ 10511698 w 11277918"/>
              <a:gd name="connsiteY1659" fmla="*/ 7986143 h 10024180"/>
              <a:gd name="connsiteX1660" fmla="*/ 10462656 w 11277918"/>
              <a:gd name="connsiteY1660" fmla="*/ 8051536 h 10024180"/>
              <a:gd name="connsiteX1661" fmla="*/ 10479004 w 11277918"/>
              <a:gd name="connsiteY1661" fmla="*/ 8018839 h 10024180"/>
              <a:gd name="connsiteX1662" fmla="*/ 10511698 w 11277918"/>
              <a:gd name="connsiteY1662" fmla="*/ 7986143 h 10024180"/>
              <a:gd name="connsiteX1663" fmla="*/ 8533605 w 11277918"/>
              <a:gd name="connsiteY1663" fmla="*/ 7986143 h 10024180"/>
              <a:gd name="connsiteX1664" fmla="*/ 8509081 w 11277918"/>
              <a:gd name="connsiteY1664" fmla="*/ 8010665 h 10024180"/>
              <a:gd name="connsiteX1665" fmla="*/ 8500908 w 11277918"/>
              <a:gd name="connsiteY1665" fmla="*/ 8018839 h 10024180"/>
              <a:gd name="connsiteX1666" fmla="*/ 8484559 w 11277918"/>
              <a:gd name="connsiteY1666" fmla="*/ 8018839 h 10024180"/>
              <a:gd name="connsiteX1667" fmla="*/ 8484559 w 11277918"/>
              <a:gd name="connsiteY1667" fmla="*/ 8035187 h 10024180"/>
              <a:gd name="connsiteX1668" fmla="*/ 8484559 w 11277918"/>
              <a:gd name="connsiteY1668" fmla="*/ 8067883 h 10024180"/>
              <a:gd name="connsiteX1669" fmla="*/ 8476387 w 11277918"/>
              <a:gd name="connsiteY1669" fmla="*/ 8076057 h 10024180"/>
              <a:gd name="connsiteX1670" fmla="*/ 8468212 w 11277918"/>
              <a:gd name="connsiteY1670" fmla="*/ 8100579 h 10024180"/>
              <a:gd name="connsiteX1671" fmla="*/ 8435516 w 11277918"/>
              <a:gd name="connsiteY1671" fmla="*/ 8116926 h 10024180"/>
              <a:gd name="connsiteX1672" fmla="*/ 8419169 w 11277918"/>
              <a:gd name="connsiteY1672" fmla="*/ 8133275 h 10024180"/>
              <a:gd name="connsiteX1673" fmla="*/ 8410994 w 11277918"/>
              <a:gd name="connsiteY1673" fmla="*/ 8157797 h 10024180"/>
              <a:gd name="connsiteX1674" fmla="*/ 8468212 w 11277918"/>
              <a:gd name="connsiteY1674" fmla="*/ 8133275 h 10024180"/>
              <a:gd name="connsiteX1675" fmla="*/ 8517255 w 11277918"/>
              <a:gd name="connsiteY1675" fmla="*/ 8100579 h 10024180"/>
              <a:gd name="connsiteX1676" fmla="*/ 8517255 w 11277918"/>
              <a:gd name="connsiteY1676" fmla="*/ 8084230 h 10024180"/>
              <a:gd name="connsiteX1677" fmla="*/ 8533605 w 11277918"/>
              <a:gd name="connsiteY1677" fmla="*/ 8035187 h 10024180"/>
              <a:gd name="connsiteX1678" fmla="*/ 8549952 w 11277918"/>
              <a:gd name="connsiteY1678" fmla="*/ 8018839 h 10024180"/>
              <a:gd name="connsiteX1679" fmla="*/ 8582648 w 11277918"/>
              <a:gd name="connsiteY1679" fmla="*/ 8002490 h 10024180"/>
              <a:gd name="connsiteX1680" fmla="*/ 8566299 w 11277918"/>
              <a:gd name="connsiteY1680" fmla="*/ 7994318 h 10024180"/>
              <a:gd name="connsiteX1681" fmla="*/ 8549952 w 11277918"/>
              <a:gd name="connsiteY1681" fmla="*/ 7986143 h 10024180"/>
              <a:gd name="connsiteX1682" fmla="*/ 9923176 w 11277918"/>
              <a:gd name="connsiteY1682" fmla="*/ 7969794 h 10024180"/>
              <a:gd name="connsiteX1683" fmla="*/ 9874132 w 11277918"/>
              <a:gd name="connsiteY1683" fmla="*/ 8051536 h 10024180"/>
              <a:gd name="connsiteX1684" fmla="*/ 9857784 w 11277918"/>
              <a:gd name="connsiteY1684" fmla="*/ 8116926 h 10024180"/>
              <a:gd name="connsiteX1685" fmla="*/ 9849608 w 11277918"/>
              <a:gd name="connsiteY1685" fmla="*/ 8174144 h 10024180"/>
              <a:gd name="connsiteX1686" fmla="*/ 9825086 w 11277918"/>
              <a:gd name="connsiteY1686" fmla="*/ 8215015 h 10024180"/>
              <a:gd name="connsiteX1687" fmla="*/ 9784218 w 11277918"/>
              <a:gd name="connsiteY1687" fmla="*/ 8247709 h 10024180"/>
              <a:gd name="connsiteX1688" fmla="*/ 9776044 w 11277918"/>
              <a:gd name="connsiteY1688" fmla="*/ 8313101 h 10024180"/>
              <a:gd name="connsiteX1689" fmla="*/ 9767868 w 11277918"/>
              <a:gd name="connsiteY1689" fmla="*/ 8386666 h 10024180"/>
              <a:gd name="connsiteX1690" fmla="*/ 9743348 w 11277918"/>
              <a:gd name="connsiteY1690" fmla="*/ 8411188 h 10024180"/>
              <a:gd name="connsiteX1691" fmla="*/ 9735175 w 11277918"/>
              <a:gd name="connsiteY1691" fmla="*/ 8419362 h 10024180"/>
              <a:gd name="connsiteX1692" fmla="*/ 9710653 w 11277918"/>
              <a:gd name="connsiteY1692" fmla="*/ 8411188 h 10024180"/>
              <a:gd name="connsiteX1693" fmla="*/ 9727000 w 11277918"/>
              <a:gd name="connsiteY1693" fmla="*/ 8264058 h 10024180"/>
              <a:gd name="connsiteX1694" fmla="*/ 9759696 w 11277918"/>
              <a:gd name="connsiteY1694" fmla="*/ 8215015 h 10024180"/>
              <a:gd name="connsiteX1695" fmla="*/ 9776044 w 11277918"/>
              <a:gd name="connsiteY1695" fmla="*/ 8165969 h 10024180"/>
              <a:gd name="connsiteX1696" fmla="*/ 9808740 w 11277918"/>
              <a:gd name="connsiteY1696" fmla="*/ 8084230 h 10024180"/>
              <a:gd name="connsiteX1697" fmla="*/ 9874132 w 11277918"/>
              <a:gd name="connsiteY1697" fmla="*/ 8002490 h 10024180"/>
              <a:gd name="connsiteX1698" fmla="*/ 8991345 w 11277918"/>
              <a:gd name="connsiteY1698" fmla="*/ 7969794 h 10024180"/>
              <a:gd name="connsiteX1699" fmla="*/ 8991345 w 11277918"/>
              <a:gd name="connsiteY1699" fmla="*/ 7986143 h 10024180"/>
              <a:gd name="connsiteX1700" fmla="*/ 9007692 w 11277918"/>
              <a:gd name="connsiteY1700" fmla="*/ 7969794 h 10024180"/>
              <a:gd name="connsiteX1701" fmla="*/ 8991345 w 11277918"/>
              <a:gd name="connsiteY1701" fmla="*/ 7969794 h 10024180"/>
              <a:gd name="connsiteX1702" fmla="*/ 5329414 w 11277918"/>
              <a:gd name="connsiteY1702" fmla="*/ 7969794 h 10024180"/>
              <a:gd name="connsiteX1703" fmla="*/ 5280372 w 11277918"/>
              <a:gd name="connsiteY1703" fmla="*/ 8002490 h 10024180"/>
              <a:gd name="connsiteX1704" fmla="*/ 5247675 w 11277918"/>
              <a:gd name="connsiteY1704" fmla="*/ 8051536 h 10024180"/>
              <a:gd name="connsiteX1705" fmla="*/ 5198632 w 11277918"/>
              <a:gd name="connsiteY1705" fmla="*/ 8149622 h 10024180"/>
              <a:gd name="connsiteX1706" fmla="*/ 5214979 w 11277918"/>
              <a:gd name="connsiteY1706" fmla="*/ 8133275 h 10024180"/>
              <a:gd name="connsiteX1707" fmla="*/ 5239500 w 11277918"/>
              <a:gd name="connsiteY1707" fmla="*/ 8092404 h 10024180"/>
              <a:gd name="connsiteX1708" fmla="*/ 5280372 w 11277918"/>
              <a:gd name="connsiteY1708" fmla="*/ 8027012 h 10024180"/>
              <a:gd name="connsiteX1709" fmla="*/ 5329414 w 11277918"/>
              <a:gd name="connsiteY1709" fmla="*/ 7969794 h 10024180"/>
              <a:gd name="connsiteX1710" fmla="*/ 8648038 w 11277918"/>
              <a:gd name="connsiteY1710" fmla="*/ 7953447 h 10024180"/>
              <a:gd name="connsiteX1711" fmla="*/ 8631691 w 11277918"/>
              <a:gd name="connsiteY1711" fmla="*/ 7977969 h 10024180"/>
              <a:gd name="connsiteX1712" fmla="*/ 8623516 w 11277918"/>
              <a:gd name="connsiteY1712" fmla="*/ 7986143 h 10024180"/>
              <a:gd name="connsiteX1713" fmla="*/ 8627605 w 11277918"/>
              <a:gd name="connsiteY1713" fmla="*/ 7986143 h 10024180"/>
              <a:gd name="connsiteX1714" fmla="*/ 8648038 w 11277918"/>
              <a:gd name="connsiteY1714" fmla="*/ 7986143 h 10024180"/>
              <a:gd name="connsiteX1715" fmla="*/ 10397264 w 11277918"/>
              <a:gd name="connsiteY1715" fmla="*/ 7937100 h 10024180"/>
              <a:gd name="connsiteX1716" fmla="*/ 10413612 w 11277918"/>
              <a:gd name="connsiteY1716" fmla="*/ 7953447 h 10024180"/>
              <a:gd name="connsiteX1717" fmla="*/ 10389090 w 11277918"/>
              <a:gd name="connsiteY1717" fmla="*/ 7986143 h 10024180"/>
              <a:gd name="connsiteX1718" fmla="*/ 10380916 w 11277918"/>
              <a:gd name="connsiteY1718" fmla="*/ 8018839 h 10024180"/>
              <a:gd name="connsiteX1719" fmla="*/ 10380916 w 11277918"/>
              <a:gd name="connsiteY1719" fmla="*/ 8035187 h 10024180"/>
              <a:gd name="connsiteX1720" fmla="*/ 10364568 w 11277918"/>
              <a:gd name="connsiteY1720" fmla="*/ 8092404 h 10024180"/>
              <a:gd name="connsiteX1721" fmla="*/ 10348220 w 11277918"/>
              <a:gd name="connsiteY1721" fmla="*/ 8141448 h 10024180"/>
              <a:gd name="connsiteX1722" fmla="*/ 10348220 w 11277918"/>
              <a:gd name="connsiteY1722" fmla="*/ 8149622 h 10024180"/>
              <a:gd name="connsiteX1723" fmla="*/ 10282828 w 11277918"/>
              <a:gd name="connsiteY1723" fmla="*/ 8215015 h 10024180"/>
              <a:gd name="connsiteX1724" fmla="*/ 10217436 w 11277918"/>
              <a:gd name="connsiteY1724" fmla="*/ 8280405 h 10024180"/>
              <a:gd name="connsiteX1725" fmla="*/ 10184740 w 11277918"/>
              <a:gd name="connsiteY1725" fmla="*/ 8280405 h 10024180"/>
              <a:gd name="connsiteX1726" fmla="*/ 10152044 w 11277918"/>
              <a:gd name="connsiteY1726" fmla="*/ 8296754 h 10024180"/>
              <a:gd name="connsiteX1727" fmla="*/ 10152044 w 11277918"/>
              <a:gd name="connsiteY1727" fmla="*/ 8280405 h 10024180"/>
              <a:gd name="connsiteX1728" fmla="*/ 10217436 w 11277918"/>
              <a:gd name="connsiteY1728" fmla="*/ 8198665 h 10024180"/>
              <a:gd name="connsiteX1729" fmla="*/ 10250132 w 11277918"/>
              <a:gd name="connsiteY1729" fmla="*/ 8149622 h 10024180"/>
              <a:gd name="connsiteX1730" fmla="*/ 10364568 w 11277918"/>
              <a:gd name="connsiteY1730" fmla="*/ 7986143 h 10024180"/>
              <a:gd name="connsiteX1731" fmla="*/ 10397264 w 11277918"/>
              <a:gd name="connsiteY1731" fmla="*/ 7937100 h 10024180"/>
              <a:gd name="connsiteX1732" fmla="*/ 5362111 w 11277918"/>
              <a:gd name="connsiteY1732" fmla="*/ 7937100 h 10024180"/>
              <a:gd name="connsiteX1733" fmla="*/ 5329414 w 11277918"/>
              <a:gd name="connsiteY1733" fmla="*/ 7953447 h 10024180"/>
              <a:gd name="connsiteX1734" fmla="*/ 5345762 w 11277918"/>
              <a:gd name="connsiteY1734" fmla="*/ 7953447 h 10024180"/>
              <a:gd name="connsiteX1735" fmla="*/ 6034416 w 11277918"/>
              <a:gd name="connsiteY1735" fmla="*/ 7926882 h 10024180"/>
              <a:gd name="connsiteX1736" fmla="*/ 6032374 w 11277918"/>
              <a:gd name="connsiteY1736" fmla="*/ 7937100 h 10024180"/>
              <a:gd name="connsiteX1737" fmla="*/ 6048722 w 11277918"/>
              <a:gd name="connsiteY1737" fmla="*/ 7937100 h 10024180"/>
              <a:gd name="connsiteX1738" fmla="*/ 6040548 w 11277918"/>
              <a:gd name="connsiteY1738" fmla="*/ 7928925 h 10024180"/>
              <a:gd name="connsiteX1739" fmla="*/ 6034416 w 11277918"/>
              <a:gd name="connsiteY1739" fmla="*/ 7926882 h 10024180"/>
              <a:gd name="connsiteX1740" fmla="*/ 9138477 w 11277918"/>
              <a:gd name="connsiteY1740" fmla="*/ 7920751 h 10024180"/>
              <a:gd name="connsiteX1741" fmla="*/ 9154824 w 11277918"/>
              <a:gd name="connsiteY1741" fmla="*/ 7937100 h 10024180"/>
              <a:gd name="connsiteX1742" fmla="*/ 9138477 w 11277918"/>
              <a:gd name="connsiteY1742" fmla="*/ 7953447 h 10024180"/>
              <a:gd name="connsiteX1743" fmla="*/ 9154824 w 11277918"/>
              <a:gd name="connsiteY1743" fmla="*/ 8002490 h 10024180"/>
              <a:gd name="connsiteX1744" fmla="*/ 9195695 w 11277918"/>
              <a:gd name="connsiteY1744" fmla="*/ 8035187 h 10024180"/>
              <a:gd name="connsiteX1745" fmla="*/ 9220216 w 11277918"/>
              <a:gd name="connsiteY1745" fmla="*/ 8002490 h 10024180"/>
              <a:gd name="connsiteX1746" fmla="*/ 9220216 w 11277918"/>
              <a:gd name="connsiteY1746" fmla="*/ 7969794 h 10024180"/>
              <a:gd name="connsiteX1747" fmla="*/ 9187520 w 11277918"/>
              <a:gd name="connsiteY1747" fmla="*/ 7986143 h 10024180"/>
              <a:gd name="connsiteX1748" fmla="*/ 9171171 w 11277918"/>
              <a:gd name="connsiteY1748" fmla="*/ 7986143 h 10024180"/>
              <a:gd name="connsiteX1749" fmla="*/ 9154824 w 11277918"/>
              <a:gd name="connsiteY1749" fmla="*/ 7961622 h 10024180"/>
              <a:gd name="connsiteX1750" fmla="*/ 9171171 w 11277918"/>
              <a:gd name="connsiteY1750" fmla="*/ 7953447 h 10024180"/>
              <a:gd name="connsiteX1751" fmla="*/ 9171171 w 11277918"/>
              <a:gd name="connsiteY1751" fmla="*/ 7937100 h 10024180"/>
              <a:gd name="connsiteX1752" fmla="*/ 9154824 w 11277918"/>
              <a:gd name="connsiteY1752" fmla="*/ 7920751 h 10024180"/>
              <a:gd name="connsiteX1753" fmla="*/ 6441070 w 11277918"/>
              <a:gd name="connsiteY1753" fmla="*/ 7920751 h 10024180"/>
              <a:gd name="connsiteX1754" fmla="*/ 6441070 w 11277918"/>
              <a:gd name="connsiteY1754" fmla="*/ 7937100 h 10024180"/>
              <a:gd name="connsiteX1755" fmla="*/ 6457420 w 11277918"/>
              <a:gd name="connsiteY1755" fmla="*/ 7920751 h 10024180"/>
              <a:gd name="connsiteX1756" fmla="*/ 6441070 w 11277918"/>
              <a:gd name="connsiteY1756" fmla="*/ 7920751 h 10024180"/>
              <a:gd name="connsiteX1757" fmla="*/ 1454962 w 11277918"/>
              <a:gd name="connsiteY1757" fmla="*/ 7920751 h 10024180"/>
              <a:gd name="connsiteX1758" fmla="*/ 1471310 w 11277918"/>
              <a:gd name="connsiteY1758" fmla="*/ 7920751 h 10024180"/>
              <a:gd name="connsiteX1759" fmla="*/ 1454962 w 11277918"/>
              <a:gd name="connsiteY1759" fmla="*/ 7937100 h 10024180"/>
              <a:gd name="connsiteX1760" fmla="*/ 1454962 w 11277918"/>
              <a:gd name="connsiteY1760" fmla="*/ 7920751 h 10024180"/>
              <a:gd name="connsiteX1761" fmla="*/ 1291485 w 11277918"/>
              <a:gd name="connsiteY1761" fmla="*/ 7920751 h 10024180"/>
              <a:gd name="connsiteX1762" fmla="*/ 1291485 w 11277918"/>
              <a:gd name="connsiteY1762" fmla="*/ 7937100 h 10024180"/>
              <a:gd name="connsiteX1763" fmla="*/ 1266961 w 11277918"/>
              <a:gd name="connsiteY1763" fmla="*/ 7937100 h 10024180"/>
              <a:gd name="connsiteX1764" fmla="*/ 1291485 w 11277918"/>
              <a:gd name="connsiteY1764" fmla="*/ 7920751 h 10024180"/>
              <a:gd name="connsiteX1765" fmla="*/ 1029916 w 11277918"/>
              <a:gd name="connsiteY1765" fmla="*/ 7920751 h 10024180"/>
              <a:gd name="connsiteX1766" fmla="*/ 1046267 w 11277918"/>
              <a:gd name="connsiteY1766" fmla="*/ 7920751 h 10024180"/>
              <a:gd name="connsiteX1767" fmla="*/ 1046267 w 11277918"/>
              <a:gd name="connsiteY1767" fmla="*/ 7928925 h 10024180"/>
              <a:gd name="connsiteX1768" fmla="*/ 1046267 w 11277918"/>
              <a:gd name="connsiteY1768" fmla="*/ 7937100 h 10024180"/>
              <a:gd name="connsiteX1769" fmla="*/ 4773586 w 11277918"/>
              <a:gd name="connsiteY1769" fmla="*/ 7904404 h 10024180"/>
              <a:gd name="connsiteX1770" fmla="*/ 4789932 w 11277918"/>
              <a:gd name="connsiteY1770" fmla="*/ 7920751 h 10024180"/>
              <a:gd name="connsiteX1771" fmla="*/ 4773586 w 11277918"/>
              <a:gd name="connsiteY1771" fmla="*/ 7920751 h 10024180"/>
              <a:gd name="connsiteX1772" fmla="*/ 4757238 w 11277918"/>
              <a:gd name="connsiteY1772" fmla="*/ 7920751 h 10024180"/>
              <a:gd name="connsiteX1773" fmla="*/ 4773586 w 11277918"/>
              <a:gd name="connsiteY1773" fmla="*/ 7904404 h 10024180"/>
              <a:gd name="connsiteX1774" fmla="*/ 8654169 w 11277918"/>
              <a:gd name="connsiteY1774" fmla="*/ 7900318 h 10024180"/>
              <a:gd name="connsiteX1775" fmla="*/ 8598995 w 11277918"/>
              <a:gd name="connsiteY1775" fmla="*/ 7937100 h 10024180"/>
              <a:gd name="connsiteX1776" fmla="*/ 8582648 w 11277918"/>
              <a:gd name="connsiteY1776" fmla="*/ 7953447 h 10024180"/>
              <a:gd name="connsiteX1777" fmla="*/ 8598995 w 11277918"/>
              <a:gd name="connsiteY1777" fmla="*/ 7986143 h 10024180"/>
              <a:gd name="connsiteX1778" fmla="*/ 8615344 w 11277918"/>
              <a:gd name="connsiteY1778" fmla="*/ 7986143 h 10024180"/>
              <a:gd name="connsiteX1779" fmla="*/ 8664387 w 11277918"/>
              <a:gd name="connsiteY1779" fmla="*/ 7920751 h 10024180"/>
              <a:gd name="connsiteX1780" fmla="*/ 8664387 w 11277918"/>
              <a:gd name="connsiteY1780" fmla="*/ 7904404 h 10024180"/>
              <a:gd name="connsiteX1781" fmla="*/ 8654169 w 11277918"/>
              <a:gd name="connsiteY1781" fmla="*/ 7900318 h 10024180"/>
              <a:gd name="connsiteX1782" fmla="*/ 1066700 w 11277918"/>
              <a:gd name="connsiteY1782" fmla="*/ 7894186 h 10024180"/>
              <a:gd name="connsiteX1783" fmla="*/ 1078961 w 11277918"/>
              <a:gd name="connsiteY1783" fmla="*/ 7896229 h 10024180"/>
              <a:gd name="connsiteX1784" fmla="*/ 1078961 w 11277918"/>
              <a:gd name="connsiteY1784" fmla="*/ 7920751 h 10024180"/>
              <a:gd name="connsiteX1785" fmla="*/ 1062613 w 11277918"/>
              <a:gd name="connsiteY1785" fmla="*/ 7904404 h 10024180"/>
              <a:gd name="connsiteX1786" fmla="*/ 1066700 w 11277918"/>
              <a:gd name="connsiteY1786" fmla="*/ 7894186 h 10024180"/>
              <a:gd name="connsiteX1787" fmla="*/ 10528048 w 11277918"/>
              <a:gd name="connsiteY1787" fmla="*/ 7888055 h 10024180"/>
              <a:gd name="connsiteX1788" fmla="*/ 10528048 w 11277918"/>
              <a:gd name="connsiteY1788" fmla="*/ 7920751 h 10024180"/>
              <a:gd name="connsiteX1789" fmla="*/ 10519872 w 11277918"/>
              <a:gd name="connsiteY1789" fmla="*/ 7928925 h 10024180"/>
              <a:gd name="connsiteX1790" fmla="*/ 10511698 w 11277918"/>
              <a:gd name="connsiteY1790" fmla="*/ 7937100 h 10024180"/>
              <a:gd name="connsiteX1791" fmla="*/ 10511698 w 11277918"/>
              <a:gd name="connsiteY1791" fmla="*/ 7920751 h 10024180"/>
              <a:gd name="connsiteX1792" fmla="*/ 10528048 w 11277918"/>
              <a:gd name="connsiteY1792" fmla="*/ 7888055 h 10024180"/>
              <a:gd name="connsiteX1793" fmla="*/ 9073084 w 11277918"/>
              <a:gd name="connsiteY1793" fmla="*/ 7888055 h 10024180"/>
              <a:gd name="connsiteX1794" fmla="*/ 9056737 w 11277918"/>
              <a:gd name="connsiteY1794" fmla="*/ 7896229 h 10024180"/>
              <a:gd name="connsiteX1795" fmla="*/ 9064910 w 11277918"/>
              <a:gd name="connsiteY1795" fmla="*/ 7904404 h 10024180"/>
              <a:gd name="connsiteX1796" fmla="*/ 9073084 w 11277918"/>
              <a:gd name="connsiteY1796" fmla="*/ 7888055 h 10024180"/>
              <a:gd name="connsiteX1797" fmla="*/ 6212202 w 11277918"/>
              <a:gd name="connsiteY1797" fmla="*/ 7871708 h 10024180"/>
              <a:gd name="connsiteX1798" fmla="*/ 6195852 w 11277918"/>
              <a:gd name="connsiteY1798" fmla="*/ 7888055 h 10024180"/>
              <a:gd name="connsiteX1799" fmla="*/ 6212202 w 11277918"/>
              <a:gd name="connsiteY1799" fmla="*/ 7888055 h 10024180"/>
              <a:gd name="connsiteX1800" fmla="*/ 6212202 w 11277918"/>
              <a:gd name="connsiteY1800" fmla="*/ 7871708 h 10024180"/>
              <a:gd name="connsiteX1801" fmla="*/ 5966983 w 11277918"/>
              <a:gd name="connsiteY1801" fmla="*/ 7871708 h 10024180"/>
              <a:gd name="connsiteX1802" fmla="*/ 5950634 w 11277918"/>
              <a:gd name="connsiteY1802" fmla="*/ 7879882 h 10024180"/>
              <a:gd name="connsiteX1803" fmla="*/ 5966983 w 11277918"/>
              <a:gd name="connsiteY1803" fmla="*/ 7888055 h 10024180"/>
              <a:gd name="connsiteX1804" fmla="*/ 5966983 w 11277918"/>
              <a:gd name="connsiteY1804" fmla="*/ 7871708 h 10024180"/>
              <a:gd name="connsiteX1805" fmla="*/ 1389570 w 11277918"/>
              <a:gd name="connsiteY1805" fmla="*/ 7871708 h 10024180"/>
              <a:gd name="connsiteX1806" fmla="*/ 1389570 w 11277918"/>
              <a:gd name="connsiteY1806" fmla="*/ 7879882 h 10024180"/>
              <a:gd name="connsiteX1807" fmla="*/ 1389570 w 11277918"/>
              <a:gd name="connsiteY1807" fmla="*/ 7904404 h 10024180"/>
              <a:gd name="connsiteX1808" fmla="*/ 1389570 w 11277918"/>
              <a:gd name="connsiteY1808" fmla="*/ 7920751 h 10024180"/>
              <a:gd name="connsiteX1809" fmla="*/ 1356874 w 11277918"/>
              <a:gd name="connsiteY1809" fmla="*/ 7920751 h 10024180"/>
              <a:gd name="connsiteX1810" fmla="*/ 1389570 w 11277918"/>
              <a:gd name="connsiteY1810" fmla="*/ 7937100 h 10024180"/>
              <a:gd name="connsiteX1811" fmla="*/ 1414092 w 11277918"/>
              <a:gd name="connsiteY1811" fmla="*/ 7937100 h 10024180"/>
              <a:gd name="connsiteX1812" fmla="*/ 1430441 w 11277918"/>
              <a:gd name="connsiteY1812" fmla="*/ 7945272 h 10024180"/>
              <a:gd name="connsiteX1813" fmla="*/ 1438614 w 11277918"/>
              <a:gd name="connsiteY1813" fmla="*/ 7953447 h 10024180"/>
              <a:gd name="connsiteX1814" fmla="*/ 1422266 w 11277918"/>
              <a:gd name="connsiteY1814" fmla="*/ 7953447 h 10024180"/>
              <a:gd name="connsiteX1815" fmla="*/ 1405920 w 11277918"/>
              <a:gd name="connsiteY1815" fmla="*/ 7969794 h 10024180"/>
              <a:gd name="connsiteX1816" fmla="*/ 1389570 w 11277918"/>
              <a:gd name="connsiteY1816" fmla="*/ 7986143 h 10024180"/>
              <a:gd name="connsiteX1817" fmla="*/ 1356874 w 11277918"/>
              <a:gd name="connsiteY1817" fmla="*/ 8002490 h 10024180"/>
              <a:gd name="connsiteX1818" fmla="*/ 1373224 w 11277918"/>
              <a:gd name="connsiteY1818" fmla="*/ 7986143 h 10024180"/>
              <a:gd name="connsiteX1819" fmla="*/ 1373224 w 11277918"/>
              <a:gd name="connsiteY1819" fmla="*/ 7969794 h 10024180"/>
              <a:gd name="connsiteX1820" fmla="*/ 1324179 w 11277918"/>
              <a:gd name="connsiteY1820" fmla="*/ 7969794 h 10024180"/>
              <a:gd name="connsiteX1821" fmla="*/ 1307832 w 11277918"/>
              <a:gd name="connsiteY1821" fmla="*/ 7969794 h 10024180"/>
              <a:gd name="connsiteX1822" fmla="*/ 1307832 w 11277918"/>
              <a:gd name="connsiteY1822" fmla="*/ 7937100 h 10024180"/>
              <a:gd name="connsiteX1823" fmla="*/ 1324179 w 11277918"/>
              <a:gd name="connsiteY1823" fmla="*/ 7920751 h 10024180"/>
              <a:gd name="connsiteX1824" fmla="*/ 1340527 w 11277918"/>
              <a:gd name="connsiteY1824" fmla="*/ 7904404 h 10024180"/>
              <a:gd name="connsiteX1825" fmla="*/ 1365048 w 11277918"/>
              <a:gd name="connsiteY1825" fmla="*/ 7896229 h 10024180"/>
              <a:gd name="connsiteX1826" fmla="*/ 1373224 w 11277918"/>
              <a:gd name="connsiteY1826" fmla="*/ 7888055 h 10024180"/>
              <a:gd name="connsiteX1827" fmla="*/ 1389570 w 11277918"/>
              <a:gd name="connsiteY1827" fmla="*/ 7871708 h 10024180"/>
              <a:gd name="connsiteX1828" fmla="*/ 9808740 w 11277918"/>
              <a:gd name="connsiteY1828" fmla="*/ 7839011 h 10024180"/>
              <a:gd name="connsiteX1829" fmla="*/ 9825086 w 11277918"/>
              <a:gd name="connsiteY1829" fmla="*/ 7839011 h 10024180"/>
              <a:gd name="connsiteX1830" fmla="*/ 9792392 w 11277918"/>
              <a:gd name="connsiteY1830" fmla="*/ 7888055 h 10024180"/>
              <a:gd name="connsiteX1831" fmla="*/ 5411154 w 11277918"/>
              <a:gd name="connsiteY1831" fmla="*/ 7839011 h 10024180"/>
              <a:gd name="connsiteX1832" fmla="*/ 5362111 w 11277918"/>
              <a:gd name="connsiteY1832" fmla="*/ 7920751 h 10024180"/>
              <a:gd name="connsiteX1833" fmla="*/ 5411154 w 11277918"/>
              <a:gd name="connsiteY1833" fmla="*/ 7871708 h 10024180"/>
              <a:gd name="connsiteX1834" fmla="*/ 9743348 w 11277918"/>
              <a:gd name="connsiteY1834" fmla="*/ 7822664 h 10024180"/>
              <a:gd name="connsiteX1835" fmla="*/ 9694304 w 11277918"/>
              <a:gd name="connsiteY1835" fmla="*/ 7855361 h 10024180"/>
              <a:gd name="connsiteX1836" fmla="*/ 9694304 w 11277918"/>
              <a:gd name="connsiteY1836" fmla="*/ 7937100 h 10024180"/>
              <a:gd name="connsiteX1837" fmla="*/ 9710653 w 11277918"/>
              <a:gd name="connsiteY1837" fmla="*/ 7920751 h 10024180"/>
              <a:gd name="connsiteX1838" fmla="*/ 9718825 w 11277918"/>
              <a:gd name="connsiteY1838" fmla="*/ 7888055 h 10024180"/>
              <a:gd name="connsiteX1839" fmla="*/ 9743348 w 11277918"/>
              <a:gd name="connsiteY1839" fmla="*/ 7839011 h 10024180"/>
              <a:gd name="connsiteX1840" fmla="*/ 9743348 w 11277918"/>
              <a:gd name="connsiteY1840" fmla="*/ 7822664 h 10024180"/>
              <a:gd name="connsiteX1841" fmla="*/ 5999677 w 11277918"/>
              <a:gd name="connsiteY1841" fmla="*/ 7822664 h 10024180"/>
              <a:gd name="connsiteX1842" fmla="*/ 6024201 w 11277918"/>
              <a:gd name="connsiteY1842" fmla="*/ 7847186 h 10024180"/>
              <a:gd name="connsiteX1843" fmla="*/ 6065070 w 11277918"/>
              <a:gd name="connsiteY1843" fmla="*/ 7839011 h 10024180"/>
              <a:gd name="connsiteX1844" fmla="*/ 6048722 w 11277918"/>
              <a:gd name="connsiteY1844" fmla="*/ 7839011 h 10024180"/>
              <a:gd name="connsiteX1845" fmla="*/ 6016026 w 11277918"/>
              <a:gd name="connsiteY1845" fmla="*/ 7822664 h 10024180"/>
              <a:gd name="connsiteX1846" fmla="*/ 8762474 w 11277918"/>
              <a:gd name="connsiteY1846" fmla="*/ 7806315 h 10024180"/>
              <a:gd name="connsiteX1847" fmla="*/ 8729777 w 11277918"/>
              <a:gd name="connsiteY1847" fmla="*/ 7830839 h 10024180"/>
              <a:gd name="connsiteX1848" fmla="*/ 8680734 w 11277918"/>
              <a:gd name="connsiteY1848" fmla="*/ 7855361 h 10024180"/>
              <a:gd name="connsiteX1849" fmla="*/ 8680734 w 11277918"/>
              <a:gd name="connsiteY1849" fmla="*/ 7920751 h 10024180"/>
              <a:gd name="connsiteX1850" fmla="*/ 8697083 w 11277918"/>
              <a:gd name="connsiteY1850" fmla="*/ 7920751 h 10024180"/>
              <a:gd name="connsiteX1851" fmla="*/ 8697083 w 11277918"/>
              <a:gd name="connsiteY1851" fmla="*/ 7904404 h 10024180"/>
              <a:gd name="connsiteX1852" fmla="*/ 8729777 w 11277918"/>
              <a:gd name="connsiteY1852" fmla="*/ 7855361 h 10024180"/>
              <a:gd name="connsiteX1853" fmla="*/ 8737952 w 11277918"/>
              <a:gd name="connsiteY1853" fmla="*/ 7830839 h 10024180"/>
              <a:gd name="connsiteX1854" fmla="*/ 8754301 w 11277918"/>
              <a:gd name="connsiteY1854" fmla="*/ 7822664 h 10024180"/>
              <a:gd name="connsiteX1855" fmla="*/ 8778823 w 11277918"/>
              <a:gd name="connsiteY1855" fmla="*/ 7822664 h 10024180"/>
              <a:gd name="connsiteX1856" fmla="*/ 8770648 w 11277918"/>
              <a:gd name="connsiteY1856" fmla="*/ 7806315 h 10024180"/>
              <a:gd name="connsiteX1857" fmla="*/ 8762474 w 11277918"/>
              <a:gd name="connsiteY1857" fmla="*/ 7806315 h 10024180"/>
              <a:gd name="connsiteX1858" fmla="*/ 6146809 w 11277918"/>
              <a:gd name="connsiteY1858" fmla="*/ 7806315 h 10024180"/>
              <a:gd name="connsiteX1859" fmla="*/ 6138634 w 11277918"/>
              <a:gd name="connsiteY1859" fmla="*/ 7814490 h 10024180"/>
              <a:gd name="connsiteX1860" fmla="*/ 6130462 w 11277918"/>
              <a:gd name="connsiteY1860" fmla="*/ 7822664 h 10024180"/>
              <a:gd name="connsiteX1861" fmla="*/ 6048722 w 11277918"/>
              <a:gd name="connsiteY1861" fmla="*/ 7888055 h 10024180"/>
              <a:gd name="connsiteX1862" fmla="*/ 6065070 w 11277918"/>
              <a:gd name="connsiteY1862" fmla="*/ 7928925 h 10024180"/>
              <a:gd name="connsiteX1863" fmla="*/ 6097766 w 11277918"/>
              <a:gd name="connsiteY1863" fmla="*/ 7953447 h 10024180"/>
              <a:gd name="connsiteX1864" fmla="*/ 6114113 w 11277918"/>
              <a:gd name="connsiteY1864" fmla="*/ 7953447 h 10024180"/>
              <a:gd name="connsiteX1865" fmla="*/ 6130462 w 11277918"/>
              <a:gd name="connsiteY1865" fmla="*/ 7969794 h 10024180"/>
              <a:gd name="connsiteX1866" fmla="*/ 6146809 w 11277918"/>
              <a:gd name="connsiteY1866" fmla="*/ 7969794 h 10024180"/>
              <a:gd name="connsiteX1867" fmla="*/ 6163158 w 11277918"/>
              <a:gd name="connsiteY1867" fmla="*/ 7953447 h 10024180"/>
              <a:gd name="connsiteX1868" fmla="*/ 6179506 w 11277918"/>
              <a:gd name="connsiteY1868" fmla="*/ 7953447 h 10024180"/>
              <a:gd name="connsiteX1869" fmla="*/ 6182776 w 11277918"/>
              <a:gd name="connsiteY1869" fmla="*/ 7943638 h 10024180"/>
              <a:gd name="connsiteX1870" fmla="*/ 6163158 w 11277918"/>
              <a:gd name="connsiteY1870" fmla="*/ 7953447 h 10024180"/>
              <a:gd name="connsiteX1871" fmla="*/ 6146809 w 11277918"/>
              <a:gd name="connsiteY1871" fmla="*/ 7937100 h 10024180"/>
              <a:gd name="connsiteX1872" fmla="*/ 6138634 w 11277918"/>
              <a:gd name="connsiteY1872" fmla="*/ 7920751 h 10024180"/>
              <a:gd name="connsiteX1873" fmla="*/ 6097766 w 11277918"/>
              <a:gd name="connsiteY1873" fmla="*/ 7937100 h 10024180"/>
              <a:gd name="connsiteX1874" fmla="*/ 6081416 w 11277918"/>
              <a:gd name="connsiteY1874" fmla="*/ 7937100 h 10024180"/>
              <a:gd name="connsiteX1875" fmla="*/ 6065070 w 11277918"/>
              <a:gd name="connsiteY1875" fmla="*/ 7920751 h 10024180"/>
              <a:gd name="connsiteX1876" fmla="*/ 6114113 w 11277918"/>
              <a:gd name="connsiteY1876" fmla="*/ 7871708 h 10024180"/>
              <a:gd name="connsiteX1877" fmla="*/ 6138634 w 11277918"/>
              <a:gd name="connsiteY1877" fmla="*/ 7847186 h 10024180"/>
              <a:gd name="connsiteX1878" fmla="*/ 6146809 w 11277918"/>
              <a:gd name="connsiteY1878" fmla="*/ 7806315 h 10024180"/>
              <a:gd name="connsiteX1879" fmla="*/ 1242440 w 11277918"/>
              <a:gd name="connsiteY1879" fmla="*/ 7806315 h 10024180"/>
              <a:gd name="connsiteX1880" fmla="*/ 1242440 w 11277918"/>
              <a:gd name="connsiteY1880" fmla="*/ 7814490 h 10024180"/>
              <a:gd name="connsiteX1881" fmla="*/ 1226091 w 11277918"/>
              <a:gd name="connsiteY1881" fmla="*/ 7822664 h 10024180"/>
              <a:gd name="connsiteX1882" fmla="*/ 1242440 w 11277918"/>
              <a:gd name="connsiteY1882" fmla="*/ 7806315 h 10024180"/>
              <a:gd name="connsiteX1883" fmla="*/ 1119830 w 11277918"/>
              <a:gd name="connsiteY1883" fmla="*/ 7806315 h 10024180"/>
              <a:gd name="connsiteX1884" fmla="*/ 1136177 w 11277918"/>
              <a:gd name="connsiteY1884" fmla="*/ 7814490 h 10024180"/>
              <a:gd name="connsiteX1885" fmla="*/ 1144352 w 11277918"/>
              <a:gd name="connsiteY1885" fmla="*/ 7839011 h 10024180"/>
              <a:gd name="connsiteX1886" fmla="*/ 1128006 w 11277918"/>
              <a:gd name="connsiteY1886" fmla="*/ 7822664 h 10024180"/>
              <a:gd name="connsiteX1887" fmla="*/ 1119830 w 11277918"/>
              <a:gd name="connsiteY1887" fmla="*/ 7806315 h 10024180"/>
              <a:gd name="connsiteX1888" fmla="*/ 10511698 w 11277918"/>
              <a:gd name="connsiteY1888" fmla="*/ 7789968 h 10024180"/>
              <a:gd name="connsiteX1889" fmla="*/ 10495352 w 11277918"/>
              <a:gd name="connsiteY1889" fmla="*/ 7822664 h 10024180"/>
              <a:gd name="connsiteX1890" fmla="*/ 10479004 w 11277918"/>
              <a:gd name="connsiteY1890" fmla="*/ 7822664 h 10024180"/>
              <a:gd name="connsiteX1891" fmla="*/ 9236563 w 11277918"/>
              <a:gd name="connsiteY1891" fmla="*/ 7773621 h 10024180"/>
              <a:gd name="connsiteX1892" fmla="*/ 9236563 w 11277918"/>
              <a:gd name="connsiteY1892" fmla="*/ 7789968 h 10024180"/>
              <a:gd name="connsiteX1893" fmla="*/ 9252910 w 11277918"/>
              <a:gd name="connsiteY1893" fmla="*/ 7773621 h 10024180"/>
              <a:gd name="connsiteX1894" fmla="*/ 4871672 w 11277918"/>
              <a:gd name="connsiteY1894" fmla="*/ 7773621 h 10024180"/>
              <a:gd name="connsiteX1895" fmla="*/ 4888021 w 11277918"/>
              <a:gd name="connsiteY1895" fmla="*/ 7773621 h 10024180"/>
              <a:gd name="connsiteX1896" fmla="*/ 4879846 w 11277918"/>
              <a:gd name="connsiteY1896" fmla="*/ 7789968 h 10024180"/>
              <a:gd name="connsiteX1897" fmla="*/ 4871672 w 11277918"/>
              <a:gd name="connsiteY1897" fmla="*/ 7789968 h 10024180"/>
              <a:gd name="connsiteX1898" fmla="*/ 4871672 w 11277918"/>
              <a:gd name="connsiteY1898" fmla="*/ 7773621 h 10024180"/>
              <a:gd name="connsiteX1899" fmla="*/ 5476544 w 11277918"/>
              <a:gd name="connsiteY1899" fmla="*/ 7757272 h 10024180"/>
              <a:gd name="connsiteX1900" fmla="*/ 5460198 w 11277918"/>
              <a:gd name="connsiteY1900" fmla="*/ 7789968 h 10024180"/>
              <a:gd name="connsiteX1901" fmla="*/ 5492894 w 11277918"/>
              <a:gd name="connsiteY1901" fmla="*/ 7773621 h 10024180"/>
              <a:gd name="connsiteX1902" fmla="*/ 8809474 w 11277918"/>
              <a:gd name="connsiteY1902" fmla="*/ 7730707 h 10024180"/>
              <a:gd name="connsiteX1903" fmla="*/ 8795170 w 11277918"/>
              <a:gd name="connsiteY1903" fmla="*/ 7740925 h 10024180"/>
              <a:gd name="connsiteX1904" fmla="*/ 8786995 w 11277918"/>
              <a:gd name="connsiteY1904" fmla="*/ 7757272 h 10024180"/>
              <a:gd name="connsiteX1905" fmla="*/ 8778823 w 11277918"/>
              <a:gd name="connsiteY1905" fmla="*/ 7773621 h 10024180"/>
              <a:gd name="connsiteX1906" fmla="*/ 8811517 w 11277918"/>
              <a:gd name="connsiteY1906" fmla="*/ 7773621 h 10024180"/>
              <a:gd name="connsiteX1907" fmla="*/ 8819691 w 11277918"/>
              <a:gd name="connsiteY1907" fmla="*/ 7732750 h 10024180"/>
              <a:gd name="connsiteX1908" fmla="*/ 8809474 w 11277918"/>
              <a:gd name="connsiteY1908" fmla="*/ 7730707 h 10024180"/>
              <a:gd name="connsiteX1909" fmla="*/ 6114113 w 11277918"/>
              <a:gd name="connsiteY1909" fmla="*/ 7724576 h 10024180"/>
              <a:gd name="connsiteX1910" fmla="*/ 6114113 w 11277918"/>
              <a:gd name="connsiteY1910" fmla="*/ 7740925 h 10024180"/>
              <a:gd name="connsiteX1911" fmla="*/ 6105940 w 11277918"/>
              <a:gd name="connsiteY1911" fmla="*/ 7757272 h 10024180"/>
              <a:gd name="connsiteX1912" fmla="*/ 6089592 w 11277918"/>
              <a:gd name="connsiteY1912" fmla="*/ 7765447 h 10024180"/>
              <a:gd name="connsiteX1913" fmla="*/ 6105940 w 11277918"/>
              <a:gd name="connsiteY1913" fmla="*/ 7773621 h 10024180"/>
              <a:gd name="connsiteX1914" fmla="*/ 6146809 w 11277918"/>
              <a:gd name="connsiteY1914" fmla="*/ 7757272 h 10024180"/>
              <a:gd name="connsiteX1915" fmla="*/ 6130462 w 11277918"/>
              <a:gd name="connsiteY1915" fmla="*/ 7724576 h 10024180"/>
              <a:gd name="connsiteX1916" fmla="*/ 6114113 w 11277918"/>
              <a:gd name="connsiteY1916" fmla="*/ 7724576 h 10024180"/>
              <a:gd name="connsiteX1917" fmla="*/ 1504005 w 11277918"/>
              <a:gd name="connsiteY1917" fmla="*/ 7724576 h 10024180"/>
              <a:gd name="connsiteX1918" fmla="*/ 1520353 w 11277918"/>
              <a:gd name="connsiteY1918" fmla="*/ 7740925 h 10024180"/>
              <a:gd name="connsiteX1919" fmla="*/ 1585746 w 11277918"/>
              <a:gd name="connsiteY1919" fmla="*/ 7740925 h 10024180"/>
              <a:gd name="connsiteX1920" fmla="*/ 1602095 w 11277918"/>
              <a:gd name="connsiteY1920" fmla="*/ 7724576 h 10024180"/>
              <a:gd name="connsiteX1921" fmla="*/ 1585746 w 11277918"/>
              <a:gd name="connsiteY1921" fmla="*/ 7757272 h 10024180"/>
              <a:gd name="connsiteX1922" fmla="*/ 1561223 w 11277918"/>
              <a:gd name="connsiteY1922" fmla="*/ 7781794 h 10024180"/>
              <a:gd name="connsiteX1923" fmla="*/ 1536702 w 11277918"/>
              <a:gd name="connsiteY1923" fmla="*/ 7789968 h 10024180"/>
              <a:gd name="connsiteX1924" fmla="*/ 1536702 w 11277918"/>
              <a:gd name="connsiteY1924" fmla="*/ 7773621 h 10024180"/>
              <a:gd name="connsiteX1925" fmla="*/ 1504005 w 11277918"/>
              <a:gd name="connsiteY1925" fmla="*/ 7757272 h 10024180"/>
              <a:gd name="connsiteX1926" fmla="*/ 6224462 w 11277918"/>
              <a:gd name="connsiteY1926" fmla="*/ 7714360 h 10024180"/>
              <a:gd name="connsiteX1927" fmla="*/ 6212202 w 11277918"/>
              <a:gd name="connsiteY1927" fmla="*/ 7716403 h 10024180"/>
              <a:gd name="connsiteX1928" fmla="*/ 6212202 w 11277918"/>
              <a:gd name="connsiteY1928" fmla="*/ 7740925 h 10024180"/>
              <a:gd name="connsiteX1929" fmla="*/ 6228548 w 11277918"/>
              <a:gd name="connsiteY1929" fmla="*/ 7724576 h 10024180"/>
              <a:gd name="connsiteX1930" fmla="*/ 6224462 w 11277918"/>
              <a:gd name="connsiteY1930" fmla="*/ 7714360 h 10024180"/>
              <a:gd name="connsiteX1931" fmla="*/ 9236563 w 11277918"/>
              <a:gd name="connsiteY1931" fmla="*/ 7675532 h 10024180"/>
              <a:gd name="connsiteX1932" fmla="*/ 9179346 w 11277918"/>
              <a:gd name="connsiteY1932" fmla="*/ 7749097 h 10024180"/>
              <a:gd name="connsiteX1933" fmla="*/ 9122128 w 11277918"/>
              <a:gd name="connsiteY1933" fmla="*/ 7822664 h 10024180"/>
              <a:gd name="connsiteX1934" fmla="*/ 9138477 w 11277918"/>
              <a:gd name="connsiteY1934" fmla="*/ 7822664 h 10024180"/>
              <a:gd name="connsiteX1935" fmla="*/ 9171171 w 11277918"/>
              <a:gd name="connsiteY1935" fmla="*/ 7773621 h 10024180"/>
              <a:gd name="connsiteX1936" fmla="*/ 6253070 w 11277918"/>
              <a:gd name="connsiteY1936" fmla="*/ 7675532 h 10024180"/>
              <a:gd name="connsiteX1937" fmla="*/ 6244898 w 11277918"/>
              <a:gd name="connsiteY1937" fmla="*/ 7683707 h 10024180"/>
              <a:gd name="connsiteX1938" fmla="*/ 6244898 w 11277918"/>
              <a:gd name="connsiteY1938" fmla="*/ 7691882 h 10024180"/>
              <a:gd name="connsiteX1939" fmla="*/ 6244898 w 11277918"/>
              <a:gd name="connsiteY1939" fmla="*/ 7708229 h 10024180"/>
              <a:gd name="connsiteX1940" fmla="*/ 6261245 w 11277918"/>
              <a:gd name="connsiteY1940" fmla="*/ 7708229 h 10024180"/>
              <a:gd name="connsiteX1941" fmla="*/ 6261245 w 11277918"/>
              <a:gd name="connsiteY1941" fmla="*/ 7691882 h 10024180"/>
              <a:gd name="connsiteX1942" fmla="*/ 6277592 w 11277918"/>
              <a:gd name="connsiteY1942" fmla="*/ 7675532 h 10024180"/>
              <a:gd name="connsiteX1943" fmla="*/ 6261245 w 11277918"/>
              <a:gd name="connsiteY1943" fmla="*/ 7675532 h 10024180"/>
              <a:gd name="connsiteX1944" fmla="*/ 6253070 w 11277918"/>
              <a:gd name="connsiteY1944" fmla="*/ 7675532 h 10024180"/>
              <a:gd name="connsiteX1945" fmla="*/ 1422266 w 11277918"/>
              <a:gd name="connsiteY1945" fmla="*/ 7675532 h 10024180"/>
              <a:gd name="connsiteX1946" fmla="*/ 1430441 w 11277918"/>
              <a:gd name="connsiteY1946" fmla="*/ 7675532 h 10024180"/>
              <a:gd name="connsiteX1947" fmla="*/ 1422266 w 11277918"/>
              <a:gd name="connsiteY1947" fmla="*/ 7691882 h 10024180"/>
              <a:gd name="connsiteX1948" fmla="*/ 1405920 w 11277918"/>
              <a:gd name="connsiteY1948" fmla="*/ 7691882 h 10024180"/>
              <a:gd name="connsiteX1949" fmla="*/ 1422266 w 11277918"/>
              <a:gd name="connsiteY1949" fmla="*/ 7675532 h 10024180"/>
              <a:gd name="connsiteX1950" fmla="*/ 6212202 w 11277918"/>
              <a:gd name="connsiteY1950" fmla="*/ 7642836 h 10024180"/>
              <a:gd name="connsiteX1951" fmla="*/ 6212202 w 11277918"/>
              <a:gd name="connsiteY1951" fmla="*/ 7659185 h 10024180"/>
              <a:gd name="connsiteX1952" fmla="*/ 6228548 w 11277918"/>
              <a:gd name="connsiteY1952" fmla="*/ 7642836 h 10024180"/>
              <a:gd name="connsiteX1953" fmla="*/ 6212202 w 11277918"/>
              <a:gd name="connsiteY1953" fmla="*/ 7642836 h 10024180"/>
              <a:gd name="connsiteX1954" fmla="*/ 1324179 w 11277918"/>
              <a:gd name="connsiteY1954" fmla="*/ 7642836 h 10024180"/>
              <a:gd name="connsiteX1955" fmla="*/ 1340527 w 11277918"/>
              <a:gd name="connsiteY1955" fmla="*/ 7675532 h 10024180"/>
              <a:gd name="connsiteX1956" fmla="*/ 1307832 w 11277918"/>
              <a:gd name="connsiteY1956" fmla="*/ 7691882 h 10024180"/>
              <a:gd name="connsiteX1957" fmla="*/ 1324179 w 11277918"/>
              <a:gd name="connsiteY1957" fmla="*/ 7675532 h 10024180"/>
              <a:gd name="connsiteX1958" fmla="*/ 1324179 w 11277918"/>
              <a:gd name="connsiteY1958" fmla="*/ 7659185 h 10024180"/>
              <a:gd name="connsiteX1959" fmla="*/ 1078961 w 11277918"/>
              <a:gd name="connsiteY1959" fmla="*/ 7642836 h 10024180"/>
              <a:gd name="connsiteX1960" fmla="*/ 1078961 w 11277918"/>
              <a:gd name="connsiteY1960" fmla="*/ 7659185 h 10024180"/>
              <a:gd name="connsiteX1961" fmla="*/ 1062613 w 11277918"/>
              <a:gd name="connsiteY1961" fmla="*/ 7659185 h 10024180"/>
              <a:gd name="connsiteX1962" fmla="*/ 1209746 w 11277918"/>
              <a:gd name="connsiteY1962" fmla="*/ 7626489 h 10024180"/>
              <a:gd name="connsiteX1963" fmla="*/ 1242440 w 11277918"/>
              <a:gd name="connsiteY1963" fmla="*/ 7634664 h 10024180"/>
              <a:gd name="connsiteX1964" fmla="*/ 1275135 w 11277918"/>
              <a:gd name="connsiteY1964" fmla="*/ 7642836 h 10024180"/>
              <a:gd name="connsiteX1965" fmla="*/ 1275135 w 11277918"/>
              <a:gd name="connsiteY1965" fmla="*/ 7675532 h 10024180"/>
              <a:gd name="connsiteX1966" fmla="*/ 1258788 w 11277918"/>
              <a:gd name="connsiteY1966" fmla="*/ 7691882 h 10024180"/>
              <a:gd name="connsiteX1967" fmla="*/ 1242440 w 11277918"/>
              <a:gd name="connsiteY1967" fmla="*/ 7691882 h 10024180"/>
              <a:gd name="connsiteX1968" fmla="*/ 1226091 w 11277918"/>
              <a:gd name="connsiteY1968" fmla="*/ 7708229 h 10024180"/>
              <a:gd name="connsiteX1969" fmla="*/ 1226091 w 11277918"/>
              <a:gd name="connsiteY1969" fmla="*/ 7724576 h 10024180"/>
              <a:gd name="connsiteX1970" fmla="*/ 1209746 w 11277918"/>
              <a:gd name="connsiteY1970" fmla="*/ 7708229 h 10024180"/>
              <a:gd name="connsiteX1971" fmla="*/ 1226091 w 11277918"/>
              <a:gd name="connsiteY1971" fmla="*/ 7675532 h 10024180"/>
              <a:gd name="connsiteX1972" fmla="*/ 1209746 w 11277918"/>
              <a:gd name="connsiteY1972" fmla="*/ 7642836 h 10024180"/>
              <a:gd name="connsiteX1973" fmla="*/ 1912702 w 11277918"/>
              <a:gd name="connsiteY1973" fmla="*/ 7593793 h 10024180"/>
              <a:gd name="connsiteX1974" fmla="*/ 1929053 w 11277918"/>
              <a:gd name="connsiteY1974" fmla="*/ 7610142 h 10024180"/>
              <a:gd name="connsiteX1975" fmla="*/ 1912702 w 11277918"/>
              <a:gd name="connsiteY1975" fmla="*/ 7626489 h 10024180"/>
              <a:gd name="connsiteX1976" fmla="*/ 1912702 w 11277918"/>
              <a:gd name="connsiteY1976" fmla="*/ 7610142 h 10024180"/>
              <a:gd name="connsiteX1977" fmla="*/ 1912702 w 11277918"/>
              <a:gd name="connsiteY1977" fmla="*/ 7593793 h 10024180"/>
              <a:gd name="connsiteX1978" fmla="*/ 10135696 w 11277918"/>
              <a:gd name="connsiteY1978" fmla="*/ 7577446 h 10024180"/>
              <a:gd name="connsiteX1979" fmla="*/ 10152044 w 11277918"/>
              <a:gd name="connsiteY1979" fmla="*/ 7577446 h 10024180"/>
              <a:gd name="connsiteX1980" fmla="*/ 10152044 w 11277918"/>
              <a:gd name="connsiteY1980" fmla="*/ 7593793 h 10024180"/>
              <a:gd name="connsiteX1981" fmla="*/ 10143872 w 11277918"/>
              <a:gd name="connsiteY1981" fmla="*/ 7601968 h 10024180"/>
              <a:gd name="connsiteX1982" fmla="*/ 10119350 w 11277918"/>
              <a:gd name="connsiteY1982" fmla="*/ 7610142 h 10024180"/>
              <a:gd name="connsiteX1983" fmla="*/ 10103000 w 11277918"/>
              <a:gd name="connsiteY1983" fmla="*/ 7593793 h 10024180"/>
              <a:gd name="connsiteX1984" fmla="*/ 10111176 w 11277918"/>
              <a:gd name="connsiteY1984" fmla="*/ 7585618 h 10024180"/>
              <a:gd name="connsiteX1985" fmla="*/ 10135696 w 11277918"/>
              <a:gd name="connsiteY1985" fmla="*/ 7577446 h 10024180"/>
              <a:gd name="connsiteX1986" fmla="*/ 5492894 w 11277918"/>
              <a:gd name="connsiteY1986" fmla="*/ 7577446 h 10024180"/>
              <a:gd name="connsiteX1987" fmla="*/ 5476544 w 11277918"/>
              <a:gd name="connsiteY1987" fmla="*/ 7593793 h 10024180"/>
              <a:gd name="connsiteX1988" fmla="*/ 5492894 w 11277918"/>
              <a:gd name="connsiteY1988" fmla="*/ 7593793 h 10024180"/>
              <a:gd name="connsiteX1989" fmla="*/ 5492894 w 11277918"/>
              <a:gd name="connsiteY1989" fmla="*/ 7577446 h 10024180"/>
              <a:gd name="connsiteX1990" fmla="*/ 1338484 w 11277918"/>
              <a:gd name="connsiteY1990" fmla="*/ 7565185 h 10024180"/>
              <a:gd name="connsiteX1991" fmla="*/ 1340527 w 11277918"/>
              <a:gd name="connsiteY1991" fmla="*/ 7569271 h 10024180"/>
              <a:gd name="connsiteX1992" fmla="*/ 1340527 w 11277918"/>
              <a:gd name="connsiteY1992" fmla="*/ 7577446 h 10024180"/>
              <a:gd name="connsiteX1993" fmla="*/ 1332354 w 11277918"/>
              <a:gd name="connsiteY1993" fmla="*/ 7585618 h 10024180"/>
              <a:gd name="connsiteX1994" fmla="*/ 1324179 w 11277918"/>
              <a:gd name="connsiteY1994" fmla="*/ 7577446 h 10024180"/>
              <a:gd name="connsiteX1995" fmla="*/ 1332354 w 11277918"/>
              <a:gd name="connsiteY1995" fmla="*/ 7569271 h 10024180"/>
              <a:gd name="connsiteX1996" fmla="*/ 1338484 w 11277918"/>
              <a:gd name="connsiteY1996" fmla="*/ 7565185 h 10024180"/>
              <a:gd name="connsiteX1997" fmla="*/ 1978096 w 11277918"/>
              <a:gd name="connsiteY1997" fmla="*/ 7544750 h 10024180"/>
              <a:gd name="connsiteX1998" fmla="*/ 1978096 w 11277918"/>
              <a:gd name="connsiteY1998" fmla="*/ 7577446 h 10024180"/>
              <a:gd name="connsiteX1999" fmla="*/ 1961747 w 11277918"/>
              <a:gd name="connsiteY1999" fmla="*/ 7577446 h 10024180"/>
              <a:gd name="connsiteX2000" fmla="*/ 1978096 w 11277918"/>
              <a:gd name="connsiteY2000" fmla="*/ 7544750 h 10024180"/>
              <a:gd name="connsiteX2001" fmla="*/ 1749225 w 11277918"/>
              <a:gd name="connsiteY2001" fmla="*/ 7544750 h 10024180"/>
              <a:gd name="connsiteX2002" fmla="*/ 1749225 w 11277918"/>
              <a:gd name="connsiteY2002" fmla="*/ 7561097 h 10024180"/>
              <a:gd name="connsiteX2003" fmla="*/ 1749225 w 11277918"/>
              <a:gd name="connsiteY2003" fmla="*/ 7577446 h 10024180"/>
              <a:gd name="connsiteX2004" fmla="*/ 1732877 w 11277918"/>
              <a:gd name="connsiteY2004" fmla="*/ 7561097 h 10024180"/>
              <a:gd name="connsiteX2005" fmla="*/ 1749225 w 11277918"/>
              <a:gd name="connsiteY2005" fmla="*/ 7544750 h 10024180"/>
              <a:gd name="connsiteX2006" fmla="*/ 10446310 w 11277918"/>
              <a:gd name="connsiteY2006" fmla="*/ 7544748 h 10024180"/>
              <a:gd name="connsiteX2007" fmla="*/ 10429960 w 11277918"/>
              <a:gd name="connsiteY2007" fmla="*/ 7561097 h 10024180"/>
              <a:gd name="connsiteX2008" fmla="*/ 10446308 w 11277918"/>
              <a:gd name="connsiteY2008" fmla="*/ 7544750 h 10024180"/>
              <a:gd name="connsiteX2009" fmla="*/ 1675892 w 11277918"/>
              <a:gd name="connsiteY2009" fmla="*/ 7534941 h 10024180"/>
              <a:gd name="connsiteX2010" fmla="*/ 1675659 w 11277918"/>
              <a:gd name="connsiteY2010" fmla="*/ 7536575 h 10024180"/>
              <a:gd name="connsiteX2011" fmla="*/ 1673917 w 11277918"/>
              <a:gd name="connsiteY2011" fmla="*/ 7537245 h 10024180"/>
              <a:gd name="connsiteX2012" fmla="*/ 10070304 w 11277918"/>
              <a:gd name="connsiteY2012" fmla="*/ 7528403 h 10024180"/>
              <a:gd name="connsiteX2013" fmla="*/ 10086654 w 11277918"/>
              <a:gd name="connsiteY2013" fmla="*/ 7528403 h 10024180"/>
              <a:gd name="connsiteX2014" fmla="*/ 10070304 w 11277918"/>
              <a:gd name="connsiteY2014" fmla="*/ 7544750 h 10024180"/>
              <a:gd name="connsiteX2015" fmla="*/ 10070304 w 11277918"/>
              <a:gd name="connsiteY2015" fmla="*/ 7528403 h 10024180"/>
              <a:gd name="connsiteX2016" fmla="*/ 1593919 w 11277918"/>
              <a:gd name="connsiteY2016" fmla="*/ 7528403 h 10024180"/>
              <a:gd name="connsiteX2017" fmla="*/ 1618441 w 11277918"/>
              <a:gd name="connsiteY2017" fmla="*/ 7528403 h 10024180"/>
              <a:gd name="connsiteX2018" fmla="*/ 1669018 w 11277918"/>
              <a:gd name="connsiteY2018" fmla="*/ 7539130 h 10024180"/>
              <a:gd name="connsiteX2019" fmla="*/ 1673917 w 11277918"/>
              <a:gd name="connsiteY2019" fmla="*/ 7537245 h 10024180"/>
              <a:gd name="connsiteX2020" fmla="*/ 1667485 w 11277918"/>
              <a:gd name="connsiteY2020" fmla="*/ 7544750 h 10024180"/>
              <a:gd name="connsiteX2021" fmla="*/ 1642963 w 11277918"/>
              <a:gd name="connsiteY2021" fmla="*/ 7561097 h 10024180"/>
              <a:gd name="connsiteX2022" fmla="*/ 1634789 w 11277918"/>
              <a:gd name="connsiteY2022" fmla="*/ 7561097 h 10024180"/>
              <a:gd name="connsiteX2023" fmla="*/ 1700181 w 11277918"/>
              <a:gd name="connsiteY2023" fmla="*/ 7593793 h 10024180"/>
              <a:gd name="connsiteX2024" fmla="*/ 1749225 w 11277918"/>
              <a:gd name="connsiteY2024" fmla="*/ 7610142 h 10024180"/>
              <a:gd name="connsiteX2025" fmla="*/ 1741049 w 11277918"/>
              <a:gd name="connsiteY2025" fmla="*/ 7618315 h 10024180"/>
              <a:gd name="connsiteX2026" fmla="*/ 1732877 w 11277918"/>
              <a:gd name="connsiteY2026" fmla="*/ 7626489 h 10024180"/>
              <a:gd name="connsiteX2027" fmla="*/ 1724703 w 11277918"/>
              <a:gd name="connsiteY2027" fmla="*/ 7667358 h 10024180"/>
              <a:gd name="connsiteX2028" fmla="*/ 1700181 w 11277918"/>
              <a:gd name="connsiteY2028" fmla="*/ 7691882 h 10024180"/>
              <a:gd name="connsiteX2029" fmla="*/ 1667485 w 11277918"/>
              <a:gd name="connsiteY2029" fmla="*/ 7675532 h 10024180"/>
              <a:gd name="connsiteX2030" fmla="*/ 1667485 w 11277918"/>
              <a:gd name="connsiteY2030" fmla="*/ 7691882 h 10024180"/>
              <a:gd name="connsiteX2031" fmla="*/ 1683833 w 11277918"/>
              <a:gd name="connsiteY2031" fmla="*/ 7708229 h 10024180"/>
              <a:gd name="connsiteX2032" fmla="*/ 1667485 w 11277918"/>
              <a:gd name="connsiteY2032" fmla="*/ 7716403 h 10024180"/>
              <a:gd name="connsiteX2033" fmla="*/ 1651137 w 11277918"/>
              <a:gd name="connsiteY2033" fmla="*/ 7724576 h 10024180"/>
              <a:gd name="connsiteX2034" fmla="*/ 1659310 w 11277918"/>
              <a:gd name="connsiteY2034" fmla="*/ 7749097 h 10024180"/>
              <a:gd name="connsiteX2035" fmla="*/ 1651137 w 11277918"/>
              <a:gd name="connsiteY2035" fmla="*/ 7757272 h 10024180"/>
              <a:gd name="connsiteX2036" fmla="*/ 1634789 w 11277918"/>
              <a:gd name="connsiteY2036" fmla="*/ 7757272 h 10024180"/>
              <a:gd name="connsiteX2037" fmla="*/ 1634789 w 11277918"/>
              <a:gd name="connsiteY2037" fmla="*/ 7724576 h 10024180"/>
              <a:gd name="connsiteX2038" fmla="*/ 1618441 w 11277918"/>
              <a:gd name="connsiteY2038" fmla="*/ 7700054 h 10024180"/>
              <a:gd name="connsiteX2039" fmla="*/ 1618441 w 11277918"/>
              <a:gd name="connsiteY2039" fmla="*/ 7675532 h 10024180"/>
              <a:gd name="connsiteX2040" fmla="*/ 1659310 w 11277918"/>
              <a:gd name="connsiteY2040" fmla="*/ 7634664 h 10024180"/>
              <a:gd name="connsiteX2041" fmla="*/ 1700181 w 11277918"/>
              <a:gd name="connsiteY2041" fmla="*/ 7642836 h 10024180"/>
              <a:gd name="connsiteX2042" fmla="*/ 1700181 w 11277918"/>
              <a:gd name="connsiteY2042" fmla="*/ 7626489 h 10024180"/>
              <a:gd name="connsiteX2043" fmla="*/ 1683833 w 11277918"/>
              <a:gd name="connsiteY2043" fmla="*/ 7626489 h 10024180"/>
              <a:gd name="connsiteX2044" fmla="*/ 1683833 w 11277918"/>
              <a:gd name="connsiteY2044" fmla="*/ 7610142 h 10024180"/>
              <a:gd name="connsiteX2045" fmla="*/ 1634789 w 11277918"/>
              <a:gd name="connsiteY2045" fmla="*/ 7610142 h 10024180"/>
              <a:gd name="connsiteX2046" fmla="*/ 1585746 w 11277918"/>
              <a:gd name="connsiteY2046" fmla="*/ 7610142 h 10024180"/>
              <a:gd name="connsiteX2047" fmla="*/ 1569396 w 11277918"/>
              <a:gd name="connsiteY2047" fmla="*/ 7610142 h 10024180"/>
              <a:gd name="connsiteX2048" fmla="*/ 1602095 w 11277918"/>
              <a:gd name="connsiteY2048" fmla="*/ 7626489 h 10024180"/>
              <a:gd name="connsiteX2049" fmla="*/ 1602095 w 11277918"/>
              <a:gd name="connsiteY2049" fmla="*/ 7642836 h 10024180"/>
              <a:gd name="connsiteX2050" fmla="*/ 1569396 w 11277918"/>
              <a:gd name="connsiteY2050" fmla="*/ 7659185 h 10024180"/>
              <a:gd name="connsiteX2051" fmla="*/ 1553049 w 11277918"/>
              <a:gd name="connsiteY2051" fmla="*/ 7642836 h 10024180"/>
              <a:gd name="connsiteX2052" fmla="*/ 1553049 w 11277918"/>
              <a:gd name="connsiteY2052" fmla="*/ 7610142 h 10024180"/>
              <a:gd name="connsiteX2053" fmla="*/ 1602095 w 11277918"/>
              <a:gd name="connsiteY2053" fmla="*/ 7593793 h 10024180"/>
              <a:gd name="connsiteX2054" fmla="*/ 1626613 w 11277918"/>
              <a:gd name="connsiteY2054" fmla="*/ 7577446 h 10024180"/>
              <a:gd name="connsiteX2055" fmla="*/ 1618441 w 11277918"/>
              <a:gd name="connsiteY2055" fmla="*/ 7569271 h 10024180"/>
              <a:gd name="connsiteX2056" fmla="*/ 1602095 w 11277918"/>
              <a:gd name="connsiteY2056" fmla="*/ 7561097 h 10024180"/>
              <a:gd name="connsiteX2057" fmla="*/ 1602095 w 11277918"/>
              <a:gd name="connsiteY2057" fmla="*/ 7544750 h 10024180"/>
              <a:gd name="connsiteX2058" fmla="*/ 1585746 w 11277918"/>
              <a:gd name="connsiteY2058" fmla="*/ 7544750 h 10024180"/>
              <a:gd name="connsiteX2059" fmla="*/ 1593919 w 11277918"/>
              <a:gd name="connsiteY2059" fmla="*/ 7528403 h 10024180"/>
              <a:gd name="connsiteX2060" fmla="*/ 5476544 w 11277918"/>
              <a:gd name="connsiteY2060" fmla="*/ 7512054 h 10024180"/>
              <a:gd name="connsiteX2061" fmla="*/ 5460198 w 11277918"/>
              <a:gd name="connsiteY2061" fmla="*/ 7528403 h 10024180"/>
              <a:gd name="connsiteX2062" fmla="*/ 5476544 w 11277918"/>
              <a:gd name="connsiteY2062" fmla="*/ 7544750 h 10024180"/>
              <a:gd name="connsiteX2063" fmla="*/ 5476544 w 11277918"/>
              <a:gd name="connsiteY2063" fmla="*/ 7512054 h 10024180"/>
              <a:gd name="connsiteX2064" fmla="*/ 6320506 w 11277918"/>
              <a:gd name="connsiteY2064" fmla="*/ 7501836 h 10024180"/>
              <a:gd name="connsiteX2065" fmla="*/ 6310288 w 11277918"/>
              <a:gd name="connsiteY2065" fmla="*/ 7503879 h 10024180"/>
              <a:gd name="connsiteX2066" fmla="*/ 6293941 w 11277918"/>
              <a:gd name="connsiteY2066" fmla="*/ 7577446 h 10024180"/>
              <a:gd name="connsiteX2067" fmla="*/ 6285766 w 11277918"/>
              <a:gd name="connsiteY2067" fmla="*/ 7593793 h 10024180"/>
              <a:gd name="connsiteX2068" fmla="*/ 6293941 w 11277918"/>
              <a:gd name="connsiteY2068" fmla="*/ 7626489 h 10024180"/>
              <a:gd name="connsiteX2069" fmla="*/ 6293941 w 11277918"/>
              <a:gd name="connsiteY2069" fmla="*/ 7642836 h 10024180"/>
              <a:gd name="connsiteX2070" fmla="*/ 6310288 w 11277918"/>
              <a:gd name="connsiteY2070" fmla="*/ 7642836 h 10024180"/>
              <a:gd name="connsiteX2071" fmla="*/ 6310288 w 11277918"/>
              <a:gd name="connsiteY2071" fmla="*/ 7610142 h 10024180"/>
              <a:gd name="connsiteX2072" fmla="*/ 6310288 w 11277918"/>
              <a:gd name="connsiteY2072" fmla="*/ 7593793 h 10024180"/>
              <a:gd name="connsiteX2073" fmla="*/ 6326637 w 11277918"/>
              <a:gd name="connsiteY2073" fmla="*/ 7610142 h 10024180"/>
              <a:gd name="connsiteX2074" fmla="*/ 6342984 w 11277918"/>
              <a:gd name="connsiteY2074" fmla="*/ 7626489 h 10024180"/>
              <a:gd name="connsiteX2075" fmla="*/ 6334810 w 11277918"/>
              <a:gd name="connsiteY2075" fmla="*/ 7610142 h 10024180"/>
              <a:gd name="connsiteX2076" fmla="*/ 6342984 w 11277918"/>
              <a:gd name="connsiteY2076" fmla="*/ 7577446 h 10024180"/>
              <a:gd name="connsiteX2077" fmla="*/ 6367506 w 11277918"/>
              <a:gd name="connsiteY2077" fmla="*/ 7561097 h 10024180"/>
              <a:gd name="connsiteX2078" fmla="*/ 6375680 w 11277918"/>
              <a:gd name="connsiteY2078" fmla="*/ 7561097 h 10024180"/>
              <a:gd name="connsiteX2079" fmla="*/ 6375680 w 11277918"/>
              <a:gd name="connsiteY2079" fmla="*/ 7544750 h 10024180"/>
              <a:gd name="connsiteX2080" fmla="*/ 6375680 w 11277918"/>
              <a:gd name="connsiteY2080" fmla="*/ 7528403 h 10024180"/>
              <a:gd name="connsiteX2081" fmla="*/ 6359331 w 11277918"/>
              <a:gd name="connsiteY2081" fmla="*/ 7544750 h 10024180"/>
              <a:gd name="connsiteX2082" fmla="*/ 6326637 w 11277918"/>
              <a:gd name="connsiteY2082" fmla="*/ 7544750 h 10024180"/>
              <a:gd name="connsiteX2083" fmla="*/ 6318462 w 11277918"/>
              <a:gd name="connsiteY2083" fmla="*/ 7512054 h 10024180"/>
              <a:gd name="connsiteX2084" fmla="*/ 6320506 w 11277918"/>
              <a:gd name="connsiteY2084" fmla="*/ 7501836 h 10024180"/>
              <a:gd name="connsiteX2085" fmla="*/ 1553049 w 11277918"/>
              <a:gd name="connsiteY2085" fmla="*/ 7495707 h 10024180"/>
              <a:gd name="connsiteX2086" fmla="*/ 1553049 w 11277918"/>
              <a:gd name="connsiteY2086" fmla="*/ 7512054 h 10024180"/>
              <a:gd name="connsiteX2087" fmla="*/ 1536702 w 11277918"/>
              <a:gd name="connsiteY2087" fmla="*/ 7528403 h 10024180"/>
              <a:gd name="connsiteX2088" fmla="*/ 1536702 w 11277918"/>
              <a:gd name="connsiteY2088" fmla="*/ 7512054 h 10024180"/>
              <a:gd name="connsiteX2089" fmla="*/ 1553049 w 11277918"/>
              <a:gd name="connsiteY2089" fmla="*/ 7495707 h 10024180"/>
              <a:gd name="connsiteX2090" fmla="*/ 1389570 w 11277918"/>
              <a:gd name="connsiteY2090" fmla="*/ 7495707 h 10024180"/>
              <a:gd name="connsiteX2091" fmla="*/ 1389570 w 11277918"/>
              <a:gd name="connsiteY2091" fmla="*/ 7528403 h 10024180"/>
              <a:gd name="connsiteX2092" fmla="*/ 1381396 w 11277918"/>
              <a:gd name="connsiteY2092" fmla="*/ 7536575 h 10024180"/>
              <a:gd name="connsiteX2093" fmla="*/ 1373224 w 11277918"/>
              <a:gd name="connsiteY2093" fmla="*/ 7544750 h 10024180"/>
              <a:gd name="connsiteX2094" fmla="*/ 1373224 w 11277918"/>
              <a:gd name="connsiteY2094" fmla="*/ 7528403 h 10024180"/>
              <a:gd name="connsiteX2095" fmla="*/ 1373224 w 11277918"/>
              <a:gd name="connsiteY2095" fmla="*/ 7503879 h 10024180"/>
              <a:gd name="connsiteX2096" fmla="*/ 1389570 w 11277918"/>
              <a:gd name="connsiteY2096" fmla="*/ 7495707 h 10024180"/>
              <a:gd name="connsiteX2097" fmla="*/ 6441070 w 11277918"/>
              <a:gd name="connsiteY2097" fmla="*/ 7479357 h 10024180"/>
              <a:gd name="connsiteX2098" fmla="*/ 6424724 w 11277918"/>
              <a:gd name="connsiteY2098" fmla="*/ 7487532 h 10024180"/>
              <a:gd name="connsiteX2099" fmla="*/ 6424724 w 11277918"/>
              <a:gd name="connsiteY2099" fmla="*/ 7512054 h 10024180"/>
              <a:gd name="connsiteX2100" fmla="*/ 6441070 w 11277918"/>
              <a:gd name="connsiteY2100" fmla="*/ 7495707 h 10024180"/>
              <a:gd name="connsiteX2101" fmla="*/ 6457420 w 11277918"/>
              <a:gd name="connsiteY2101" fmla="*/ 7487532 h 10024180"/>
              <a:gd name="connsiteX2102" fmla="*/ 6441070 w 11277918"/>
              <a:gd name="connsiteY2102" fmla="*/ 7479357 h 10024180"/>
              <a:gd name="connsiteX2103" fmla="*/ 1487659 w 11277918"/>
              <a:gd name="connsiteY2103" fmla="*/ 7479357 h 10024180"/>
              <a:gd name="connsiteX2104" fmla="*/ 1504005 w 11277918"/>
              <a:gd name="connsiteY2104" fmla="*/ 7479357 h 10024180"/>
              <a:gd name="connsiteX2105" fmla="*/ 1487659 w 11277918"/>
              <a:gd name="connsiteY2105" fmla="*/ 7512054 h 10024180"/>
              <a:gd name="connsiteX2106" fmla="*/ 1479484 w 11277918"/>
              <a:gd name="connsiteY2106" fmla="*/ 7495707 h 10024180"/>
              <a:gd name="connsiteX2107" fmla="*/ 1487659 w 11277918"/>
              <a:gd name="connsiteY2107" fmla="*/ 7479357 h 10024180"/>
              <a:gd name="connsiteX2108" fmla="*/ 1356874 w 11277918"/>
              <a:gd name="connsiteY2108" fmla="*/ 7479357 h 10024180"/>
              <a:gd name="connsiteX2109" fmla="*/ 1348703 w 11277918"/>
              <a:gd name="connsiteY2109" fmla="*/ 7503879 h 10024180"/>
              <a:gd name="connsiteX2110" fmla="*/ 1324179 w 11277918"/>
              <a:gd name="connsiteY2110" fmla="*/ 7512054 h 10024180"/>
              <a:gd name="connsiteX2111" fmla="*/ 1324179 w 11277918"/>
              <a:gd name="connsiteY2111" fmla="*/ 7495707 h 10024180"/>
              <a:gd name="connsiteX2112" fmla="*/ 1340527 w 11277918"/>
              <a:gd name="connsiteY2112" fmla="*/ 7495707 h 10024180"/>
              <a:gd name="connsiteX2113" fmla="*/ 1356874 w 11277918"/>
              <a:gd name="connsiteY2113" fmla="*/ 7479357 h 10024180"/>
              <a:gd name="connsiteX2114" fmla="*/ 1201571 w 11277918"/>
              <a:gd name="connsiteY2114" fmla="*/ 7479357 h 10024180"/>
              <a:gd name="connsiteX2115" fmla="*/ 1209746 w 11277918"/>
              <a:gd name="connsiteY2115" fmla="*/ 7487532 h 10024180"/>
              <a:gd name="connsiteX2116" fmla="*/ 1193396 w 11277918"/>
              <a:gd name="connsiteY2116" fmla="*/ 7495707 h 10024180"/>
              <a:gd name="connsiteX2117" fmla="*/ 1201571 w 11277918"/>
              <a:gd name="connsiteY2117" fmla="*/ 7479357 h 10024180"/>
              <a:gd name="connsiteX2118" fmla="*/ 10560744 w 11277918"/>
              <a:gd name="connsiteY2118" fmla="*/ 7446661 h 10024180"/>
              <a:gd name="connsiteX2119" fmla="*/ 10560744 w 11277918"/>
              <a:gd name="connsiteY2119" fmla="*/ 7454836 h 10024180"/>
              <a:gd name="connsiteX2120" fmla="*/ 10560744 w 11277918"/>
              <a:gd name="connsiteY2120" fmla="*/ 7463010 h 10024180"/>
              <a:gd name="connsiteX2121" fmla="*/ 10544396 w 11277918"/>
              <a:gd name="connsiteY2121" fmla="*/ 7463010 h 10024180"/>
              <a:gd name="connsiteX2122" fmla="*/ 6490116 w 11277918"/>
              <a:gd name="connsiteY2122" fmla="*/ 7446661 h 10024180"/>
              <a:gd name="connsiteX2123" fmla="*/ 6473767 w 11277918"/>
              <a:gd name="connsiteY2123" fmla="*/ 7463010 h 10024180"/>
              <a:gd name="connsiteX2124" fmla="*/ 6457420 w 11277918"/>
              <a:gd name="connsiteY2124" fmla="*/ 7479357 h 10024180"/>
              <a:gd name="connsiteX2125" fmla="*/ 6473767 w 11277918"/>
              <a:gd name="connsiteY2125" fmla="*/ 7471185 h 10024180"/>
              <a:gd name="connsiteX2126" fmla="*/ 6490116 w 11277918"/>
              <a:gd name="connsiteY2126" fmla="*/ 7463010 h 10024180"/>
              <a:gd name="connsiteX2127" fmla="*/ 5525590 w 11277918"/>
              <a:gd name="connsiteY2127" fmla="*/ 7446661 h 10024180"/>
              <a:gd name="connsiteX2128" fmla="*/ 5509240 w 11277918"/>
              <a:gd name="connsiteY2128" fmla="*/ 7463010 h 10024180"/>
              <a:gd name="connsiteX2129" fmla="*/ 5509240 w 11277918"/>
              <a:gd name="connsiteY2129" fmla="*/ 7479357 h 10024180"/>
              <a:gd name="connsiteX2130" fmla="*/ 5525590 w 11277918"/>
              <a:gd name="connsiteY2130" fmla="*/ 7446661 h 10024180"/>
              <a:gd name="connsiteX2131" fmla="*/ 1700181 w 11277918"/>
              <a:gd name="connsiteY2131" fmla="*/ 7446661 h 10024180"/>
              <a:gd name="connsiteX2132" fmla="*/ 1692007 w 11277918"/>
              <a:gd name="connsiteY2132" fmla="*/ 7471185 h 10024180"/>
              <a:gd name="connsiteX2133" fmla="*/ 1683833 w 11277918"/>
              <a:gd name="connsiteY2133" fmla="*/ 7479357 h 10024180"/>
              <a:gd name="connsiteX2134" fmla="*/ 1675659 w 11277918"/>
              <a:gd name="connsiteY2134" fmla="*/ 7503879 h 10024180"/>
              <a:gd name="connsiteX2135" fmla="*/ 1683833 w 11277918"/>
              <a:gd name="connsiteY2135" fmla="*/ 7520228 h 10024180"/>
              <a:gd name="connsiteX2136" fmla="*/ 1679746 w 11277918"/>
              <a:gd name="connsiteY2136" fmla="*/ 7530446 h 10024180"/>
              <a:gd name="connsiteX2137" fmla="*/ 1675892 w 11277918"/>
              <a:gd name="connsiteY2137" fmla="*/ 7534941 h 10024180"/>
              <a:gd name="connsiteX2138" fmla="*/ 1677703 w 11277918"/>
              <a:gd name="connsiteY2138" fmla="*/ 7522271 h 10024180"/>
              <a:gd name="connsiteX2139" fmla="*/ 1667485 w 11277918"/>
              <a:gd name="connsiteY2139" fmla="*/ 7495707 h 10024180"/>
              <a:gd name="connsiteX2140" fmla="*/ 1667485 w 11277918"/>
              <a:gd name="connsiteY2140" fmla="*/ 7463010 h 10024180"/>
              <a:gd name="connsiteX2141" fmla="*/ 1683833 w 11277918"/>
              <a:gd name="connsiteY2141" fmla="*/ 7463010 h 10024180"/>
              <a:gd name="connsiteX2142" fmla="*/ 1683833 w 11277918"/>
              <a:gd name="connsiteY2142" fmla="*/ 7454836 h 10024180"/>
              <a:gd name="connsiteX2143" fmla="*/ 1700181 w 11277918"/>
              <a:gd name="connsiteY2143" fmla="*/ 7446661 h 10024180"/>
              <a:gd name="connsiteX2144" fmla="*/ 5607329 w 11277918"/>
              <a:gd name="connsiteY2144" fmla="*/ 7430314 h 10024180"/>
              <a:gd name="connsiteX2145" fmla="*/ 5590980 w 11277918"/>
              <a:gd name="connsiteY2145" fmla="*/ 7446661 h 10024180"/>
              <a:gd name="connsiteX2146" fmla="*/ 5525590 w 11277918"/>
              <a:gd name="connsiteY2146" fmla="*/ 7528403 h 10024180"/>
              <a:gd name="connsiteX2147" fmla="*/ 5590980 w 11277918"/>
              <a:gd name="connsiteY2147" fmla="*/ 7463010 h 10024180"/>
              <a:gd name="connsiteX2148" fmla="*/ 5607329 w 11277918"/>
              <a:gd name="connsiteY2148" fmla="*/ 7430314 h 10024180"/>
              <a:gd name="connsiteX2149" fmla="*/ 2043486 w 11277918"/>
              <a:gd name="connsiteY2149" fmla="*/ 7430314 h 10024180"/>
              <a:gd name="connsiteX2150" fmla="*/ 2059834 w 11277918"/>
              <a:gd name="connsiteY2150" fmla="*/ 7463010 h 10024180"/>
              <a:gd name="connsiteX2151" fmla="*/ 2076183 w 11277918"/>
              <a:gd name="connsiteY2151" fmla="*/ 7479357 h 10024180"/>
              <a:gd name="connsiteX2152" fmla="*/ 2043486 w 11277918"/>
              <a:gd name="connsiteY2152" fmla="*/ 7512054 h 10024180"/>
              <a:gd name="connsiteX2153" fmla="*/ 2010792 w 11277918"/>
              <a:gd name="connsiteY2153" fmla="*/ 7512054 h 10024180"/>
              <a:gd name="connsiteX2154" fmla="*/ 2010792 w 11277918"/>
              <a:gd name="connsiteY2154" fmla="*/ 7495707 h 10024180"/>
              <a:gd name="connsiteX2155" fmla="*/ 2035314 w 11277918"/>
              <a:gd name="connsiteY2155" fmla="*/ 7471185 h 10024180"/>
              <a:gd name="connsiteX2156" fmla="*/ 2043486 w 11277918"/>
              <a:gd name="connsiteY2156" fmla="*/ 7463010 h 10024180"/>
              <a:gd name="connsiteX2157" fmla="*/ 2059834 w 11277918"/>
              <a:gd name="connsiteY2157" fmla="*/ 7446661 h 10024180"/>
              <a:gd name="connsiteX2158" fmla="*/ 2043486 w 11277918"/>
              <a:gd name="connsiteY2158" fmla="*/ 7446661 h 10024180"/>
              <a:gd name="connsiteX2159" fmla="*/ 2043486 w 11277918"/>
              <a:gd name="connsiteY2159" fmla="*/ 7430314 h 10024180"/>
              <a:gd name="connsiteX2160" fmla="*/ 1438614 w 11277918"/>
              <a:gd name="connsiteY2160" fmla="*/ 7413967 h 10024180"/>
              <a:gd name="connsiteX2161" fmla="*/ 1454962 w 11277918"/>
              <a:gd name="connsiteY2161" fmla="*/ 7413967 h 10024180"/>
              <a:gd name="connsiteX2162" fmla="*/ 1454962 w 11277918"/>
              <a:gd name="connsiteY2162" fmla="*/ 7438489 h 10024180"/>
              <a:gd name="connsiteX2163" fmla="*/ 1438614 w 11277918"/>
              <a:gd name="connsiteY2163" fmla="*/ 7446661 h 10024180"/>
              <a:gd name="connsiteX2164" fmla="*/ 1422266 w 11277918"/>
              <a:gd name="connsiteY2164" fmla="*/ 7430314 h 10024180"/>
              <a:gd name="connsiteX2165" fmla="*/ 1389570 w 11277918"/>
              <a:gd name="connsiteY2165" fmla="*/ 7413967 h 10024180"/>
              <a:gd name="connsiteX2166" fmla="*/ 1405920 w 11277918"/>
              <a:gd name="connsiteY2166" fmla="*/ 7438489 h 10024180"/>
              <a:gd name="connsiteX2167" fmla="*/ 1389570 w 11277918"/>
              <a:gd name="connsiteY2167" fmla="*/ 7446661 h 10024180"/>
              <a:gd name="connsiteX2168" fmla="*/ 1373224 w 11277918"/>
              <a:gd name="connsiteY2168" fmla="*/ 7430314 h 10024180"/>
              <a:gd name="connsiteX2169" fmla="*/ 1356874 w 11277918"/>
              <a:gd name="connsiteY2169" fmla="*/ 7446661 h 10024180"/>
              <a:gd name="connsiteX2170" fmla="*/ 1389570 w 11277918"/>
              <a:gd name="connsiteY2170" fmla="*/ 7413967 h 10024180"/>
              <a:gd name="connsiteX2171" fmla="*/ 5672720 w 11277918"/>
              <a:gd name="connsiteY2171" fmla="*/ 7397618 h 10024180"/>
              <a:gd name="connsiteX2172" fmla="*/ 5656372 w 11277918"/>
              <a:gd name="connsiteY2172" fmla="*/ 7413967 h 10024180"/>
              <a:gd name="connsiteX2173" fmla="*/ 5640026 w 11277918"/>
              <a:gd name="connsiteY2173" fmla="*/ 7430314 h 10024180"/>
              <a:gd name="connsiteX2174" fmla="*/ 5672720 w 11277918"/>
              <a:gd name="connsiteY2174" fmla="*/ 7413967 h 10024180"/>
              <a:gd name="connsiteX2175" fmla="*/ 2092528 w 11277918"/>
              <a:gd name="connsiteY2175" fmla="*/ 7397618 h 10024180"/>
              <a:gd name="connsiteX2176" fmla="*/ 2108878 w 11277918"/>
              <a:gd name="connsiteY2176" fmla="*/ 7397618 h 10024180"/>
              <a:gd name="connsiteX2177" fmla="*/ 2092528 w 11277918"/>
              <a:gd name="connsiteY2177" fmla="*/ 7413967 h 10024180"/>
              <a:gd name="connsiteX2178" fmla="*/ 10302240 w 11277918"/>
              <a:gd name="connsiteY2178" fmla="*/ 7387400 h 10024180"/>
              <a:gd name="connsiteX2179" fmla="*/ 10274656 w 11277918"/>
              <a:gd name="connsiteY2179" fmla="*/ 7405793 h 10024180"/>
              <a:gd name="connsiteX2180" fmla="*/ 10250132 w 11277918"/>
              <a:gd name="connsiteY2180" fmla="*/ 7446661 h 10024180"/>
              <a:gd name="connsiteX2181" fmla="*/ 10282828 w 11277918"/>
              <a:gd name="connsiteY2181" fmla="*/ 7430314 h 10024180"/>
              <a:gd name="connsiteX2182" fmla="*/ 10307352 w 11277918"/>
              <a:gd name="connsiteY2182" fmla="*/ 7389446 h 10024180"/>
              <a:gd name="connsiteX2183" fmla="*/ 10302240 w 11277918"/>
              <a:gd name="connsiteY2183" fmla="*/ 7387400 h 10024180"/>
              <a:gd name="connsiteX2184" fmla="*/ 1671061 w 11277918"/>
              <a:gd name="connsiteY2184" fmla="*/ 7387400 h 10024180"/>
              <a:gd name="connsiteX2185" fmla="*/ 1675659 w 11277918"/>
              <a:gd name="connsiteY2185" fmla="*/ 7389446 h 10024180"/>
              <a:gd name="connsiteX2186" fmla="*/ 1659310 w 11277918"/>
              <a:gd name="connsiteY2186" fmla="*/ 7422140 h 10024180"/>
              <a:gd name="connsiteX2187" fmla="*/ 1626613 w 11277918"/>
              <a:gd name="connsiteY2187" fmla="*/ 7446661 h 10024180"/>
              <a:gd name="connsiteX2188" fmla="*/ 1618441 w 11277918"/>
              <a:gd name="connsiteY2188" fmla="*/ 7430314 h 10024180"/>
              <a:gd name="connsiteX2189" fmla="*/ 1651137 w 11277918"/>
              <a:gd name="connsiteY2189" fmla="*/ 7405793 h 10024180"/>
              <a:gd name="connsiteX2190" fmla="*/ 1671061 w 11277918"/>
              <a:gd name="connsiteY2190" fmla="*/ 7387400 h 10024180"/>
              <a:gd name="connsiteX2191" fmla="*/ 10209262 w 11277918"/>
              <a:gd name="connsiteY2191" fmla="*/ 7381271 h 10024180"/>
              <a:gd name="connsiteX2192" fmla="*/ 10201090 w 11277918"/>
              <a:gd name="connsiteY2192" fmla="*/ 7397618 h 10024180"/>
              <a:gd name="connsiteX2193" fmla="*/ 10217436 w 11277918"/>
              <a:gd name="connsiteY2193" fmla="*/ 7397618 h 10024180"/>
              <a:gd name="connsiteX2194" fmla="*/ 10209262 w 11277918"/>
              <a:gd name="connsiteY2194" fmla="*/ 7381271 h 10024180"/>
              <a:gd name="connsiteX2195" fmla="*/ 1553049 w 11277918"/>
              <a:gd name="connsiteY2195" fmla="*/ 7381271 h 10024180"/>
              <a:gd name="connsiteX2196" fmla="*/ 1520353 w 11277918"/>
              <a:gd name="connsiteY2196" fmla="*/ 7413967 h 10024180"/>
              <a:gd name="connsiteX2197" fmla="*/ 1504005 w 11277918"/>
              <a:gd name="connsiteY2197" fmla="*/ 7413967 h 10024180"/>
              <a:gd name="connsiteX2198" fmla="*/ 1258788 w 11277918"/>
              <a:gd name="connsiteY2198" fmla="*/ 7381271 h 10024180"/>
              <a:gd name="connsiteX2199" fmla="*/ 1266961 w 11277918"/>
              <a:gd name="connsiteY2199" fmla="*/ 7397618 h 10024180"/>
              <a:gd name="connsiteX2200" fmla="*/ 1275135 w 11277918"/>
              <a:gd name="connsiteY2200" fmla="*/ 7381271 h 10024180"/>
              <a:gd name="connsiteX2201" fmla="*/ 1258788 w 11277918"/>
              <a:gd name="connsiteY2201" fmla="*/ 7381271 h 10024180"/>
              <a:gd name="connsiteX2202" fmla="*/ 1765571 w 11277918"/>
              <a:gd name="connsiteY2202" fmla="*/ 7364922 h 10024180"/>
              <a:gd name="connsiteX2203" fmla="*/ 1765571 w 11277918"/>
              <a:gd name="connsiteY2203" fmla="*/ 7397618 h 10024180"/>
              <a:gd name="connsiteX2204" fmla="*/ 1732877 w 11277918"/>
              <a:gd name="connsiteY2204" fmla="*/ 7413967 h 10024180"/>
              <a:gd name="connsiteX2205" fmla="*/ 1732877 w 11277918"/>
              <a:gd name="connsiteY2205" fmla="*/ 7397618 h 10024180"/>
              <a:gd name="connsiteX2206" fmla="*/ 1732877 w 11277918"/>
              <a:gd name="connsiteY2206" fmla="*/ 7381271 h 10024180"/>
              <a:gd name="connsiteX2207" fmla="*/ 1749225 w 11277918"/>
              <a:gd name="connsiteY2207" fmla="*/ 7381271 h 10024180"/>
              <a:gd name="connsiteX2208" fmla="*/ 1765571 w 11277918"/>
              <a:gd name="connsiteY2208" fmla="*/ 7364922 h 10024180"/>
              <a:gd name="connsiteX2209" fmla="*/ 5578480 w 11277918"/>
              <a:gd name="connsiteY2209" fmla="*/ 7351459 h 10024180"/>
              <a:gd name="connsiteX2210" fmla="*/ 5558284 w 11277918"/>
              <a:gd name="connsiteY2210" fmla="*/ 7364922 h 10024180"/>
              <a:gd name="connsiteX2211" fmla="*/ 5574633 w 11277918"/>
              <a:gd name="connsiteY2211" fmla="*/ 7364922 h 10024180"/>
              <a:gd name="connsiteX2212" fmla="*/ 1647049 w 11277918"/>
              <a:gd name="connsiteY2212" fmla="*/ 7338357 h 10024180"/>
              <a:gd name="connsiteX2213" fmla="*/ 1651137 w 11277918"/>
              <a:gd name="connsiteY2213" fmla="*/ 7340400 h 10024180"/>
              <a:gd name="connsiteX2214" fmla="*/ 1642963 w 11277918"/>
              <a:gd name="connsiteY2214" fmla="*/ 7356749 h 10024180"/>
              <a:gd name="connsiteX2215" fmla="*/ 1618441 w 11277918"/>
              <a:gd name="connsiteY2215" fmla="*/ 7364922 h 10024180"/>
              <a:gd name="connsiteX2216" fmla="*/ 1634789 w 11277918"/>
              <a:gd name="connsiteY2216" fmla="*/ 7348575 h 10024180"/>
              <a:gd name="connsiteX2217" fmla="*/ 1647049 w 11277918"/>
              <a:gd name="connsiteY2217" fmla="*/ 7338357 h 10024180"/>
              <a:gd name="connsiteX2218" fmla="*/ 10822308 w 11277918"/>
              <a:gd name="connsiteY2218" fmla="*/ 7332228 h 10024180"/>
              <a:gd name="connsiteX2219" fmla="*/ 10822308 w 11277918"/>
              <a:gd name="connsiteY2219" fmla="*/ 7348575 h 10024180"/>
              <a:gd name="connsiteX2220" fmla="*/ 10805962 w 11277918"/>
              <a:gd name="connsiteY2220" fmla="*/ 7348575 h 10024180"/>
              <a:gd name="connsiteX2221" fmla="*/ 5533762 w 11277918"/>
              <a:gd name="connsiteY2221" fmla="*/ 7332228 h 10024180"/>
              <a:gd name="connsiteX2222" fmla="*/ 5525590 w 11277918"/>
              <a:gd name="connsiteY2222" fmla="*/ 7340400 h 10024180"/>
              <a:gd name="connsiteX2223" fmla="*/ 5541936 w 11277918"/>
              <a:gd name="connsiteY2223" fmla="*/ 7348575 h 10024180"/>
              <a:gd name="connsiteX2224" fmla="*/ 5533762 w 11277918"/>
              <a:gd name="connsiteY2224" fmla="*/ 7332228 h 10024180"/>
              <a:gd name="connsiteX2225" fmla="*/ 5801461 w 11277918"/>
              <a:gd name="connsiteY2225" fmla="*/ 7303618 h 10024180"/>
              <a:gd name="connsiteX2226" fmla="*/ 5795330 w 11277918"/>
              <a:gd name="connsiteY2226" fmla="*/ 7307706 h 10024180"/>
              <a:gd name="connsiteX2227" fmla="*/ 5787155 w 11277918"/>
              <a:gd name="connsiteY2227" fmla="*/ 7315878 h 10024180"/>
              <a:gd name="connsiteX2228" fmla="*/ 5803504 w 11277918"/>
              <a:gd name="connsiteY2228" fmla="*/ 7307706 h 10024180"/>
              <a:gd name="connsiteX2229" fmla="*/ 5801461 w 11277918"/>
              <a:gd name="connsiteY2229" fmla="*/ 7303618 h 10024180"/>
              <a:gd name="connsiteX2230" fmla="*/ 5615502 w 11277918"/>
              <a:gd name="connsiteY2230" fmla="*/ 7299531 h 10024180"/>
              <a:gd name="connsiteX2231" fmla="*/ 5607329 w 11277918"/>
              <a:gd name="connsiteY2231" fmla="*/ 7315878 h 10024180"/>
              <a:gd name="connsiteX2232" fmla="*/ 5623676 w 11277918"/>
              <a:gd name="connsiteY2232" fmla="*/ 7307706 h 10024180"/>
              <a:gd name="connsiteX2233" fmla="*/ 5615502 w 11277918"/>
              <a:gd name="connsiteY2233" fmla="*/ 7299531 h 10024180"/>
              <a:gd name="connsiteX2234" fmla="*/ 2174270 w 11277918"/>
              <a:gd name="connsiteY2234" fmla="*/ 7299531 h 10024180"/>
              <a:gd name="connsiteX2235" fmla="*/ 2190618 w 11277918"/>
              <a:gd name="connsiteY2235" fmla="*/ 7324053 h 10024180"/>
              <a:gd name="connsiteX2236" fmla="*/ 2174270 w 11277918"/>
              <a:gd name="connsiteY2236" fmla="*/ 7348575 h 10024180"/>
              <a:gd name="connsiteX2237" fmla="*/ 2125226 w 11277918"/>
              <a:gd name="connsiteY2237" fmla="*/ 7364922 h 10024180"/>
              <a:gd name="connsiteX2238" fmla="*/ 2133400 w 11277918"/>
              <a:gd name="connsiteY2238" fmla="*/ 7348575 h 10024180"/>
              <a:gd name="connsiteX2239" fmla="*/ 2157922 w 11277918"/>
              <a:gd name="connsiteY2239" fmla="*/ 7332228 h 10024180"/>
              <a:gd name="connsiteX2240" fmla="*/ 2166096 w 11277918"/>
              <a:gd name="connsiteY2240" fmla="*/ 7332228 h 10024180"/>
              <a:gd name="connsiteX2241" fmla="*/ 2174270 w 11277918"/>
              <a:gd name="connsiteY2241" fmla="*/ 7324053 h 10024180"/>
              <a:gd name="connsiteX2242" fmla="*/ 2174270 w 11277918"/>
              <a:gd name="connsiteY2242" fmla="*/ 7299531 h 10024180"/>
              <a:gd name="connsiteX2243" fmla="*/ 10936744 w 11277918"/>
              <a:gd name="connsiteY2243" fmla="*/ 7283182 h 10024180"/>
              <a:gd name="connsiteX2244" fmla="*/ 10904048 w 11277918"/>
              <a:gd name="connsiteY2244" fmla="*/ 7332228 h 10024180"/>
              <a:gd name="connsiteX2245" fmla="*/ 10887702 w 11277918"/>
              <a:gd name="connsiteY2245" fmla="*/ 7332228 h 10024180"/>
              <a:gd name="connsiteX2246" fmla="*/ 10936744 w 11277918"/>
              <a:gd name="connsiteY2246" fmla="*/ 7283182 h 10024180"/>
              <a:gd name="connsiteX2247" fmla="*/ 10707872 w 11277918"/>
              <a:gd name="connsiteY2247" fmla="*/ 7283182 h 10024180"/>
              <a:gd name="connsiteX2248" fmla="*/ 10691526 w 11277918"/>
              <a:gd name="connsiteY2248" fmla="*/ 7299531 h 10024180"/>
              <a:gd name="connsiteX2249" fmla="*/ 10675176 w 11277918"/>
              <a:gd name="connsiteY2249" fmla="*/ 7332228 h 10024180"/>
              <a:gd name="connsiteX2250" fmla="*/ 10691526 w 11277918"/>
              <a:gd name="connsiteY2250" fmla="*/ 7315878 h 10024180"/>
              <a:gd name="connsiteX2251" fmla="*/ 10707872 w 11277918"/>
              <a:gd name="connsiteY2251" fmla="*/ 7283182 h 10024180"/>
              <a:gd name="connsiteX2252" fmla="*/ 2256010 w 11277918"/>
              <a:gd name="connsiteY2252" fmla="*/ 7283182 h 10024180"/>
              <a:gd name="connsiteX2253" fmla="*/ 2272357 w 11277918"/>
              <a:gd name="connsiteY2253" fmla="*/ 7283182 h 10024180"/>
              <a:gd name="connsiteX2254" fmla="*/ 2264182 w 11277918"/>
              <a:gd name="connsiteY2254" fmla="*/ 7299531 h 10024180"/>
              <a:gd name="connsiteX2255" fmla="*/ 2256010 w 11277918"/>
              <a:gd name="connsiteY2255" fmla="*/ 7283182 h 10024180"/>
              <a:gd name="connsiteX2256" fmla="*/ 2002617 w 11277918"/>
              <a:gd name="connsiteY2256" fmla="*/ 7283182 h 10024180"/>
              <a:gd name="connsiteX2257" fmla="*/ 2010792 w 11277918"/>
              <a:gd name="connsiteY2257" fmla="*/ 7283182 h 10024180"/>
              <a:gd name="connsiteX2258" fmla="*/ 2018965 w 11277918"/>
              <a:gd name="connsiteY2258" fmla="*/ 7299531 h 10024180"/>
              <a:gd name="connsiteX2259" fmla="*/ 2027138 w 11277918"/>
              <a:gd name="connsiteY2259" fmla="*/ 7299531 h 10024180"/>
              <a:gd name="connsiteX2260" fmla="*/ 2027138 w 11277918"/>
              <a:gd name="connsiteY2260" fmla="*/ 7315878 h 10024180"/>
              <a:gd name="connsiteX2261" fmla="*/ 2010792 w 11277918"/>
              <a:gd name="connsiteY2261" fmla="*/ 7315878 h 10024180"/>
              <a:gd name="connsiteX2262" fmla="*/ 1994442 w 11277918"/>
              <a:gd name="connsiteY2262" fmla="*/ 7291357 h 10024180"/>
              <a:gd name="connsiteX2263" fmla="*/ 2002617 w 11277918"/>
              <a:gd name="connsiteY2263" fmla="*/ 7283182 h 10024180"/>
              <a:gd name="connsiteX2264" fmla="*/ 1651137 w 11277918"/>
              <a:gd name="connsiteY2264" fmla="*/ 7283182 h 10024180"/>
              <a:gd name="connsiteX2265" fmla="*/ 1651137 w 11277918"/>
              <a:gd name="connsiteY2265" fmla="*/ 7299531 h 10024180"/>
              <a:gd name="connsiteX2266" fmla="*/ 1634789 w 11277918"/>
              <a:gd name="connsiteY2266" fmla="*/ 7315878 h 10024180"/>
              <a:gd name="connsiteX2267" fmla="*/ 1634789 w 11277918"/>
              <a:gd name="connsiteY2267" fmla="*/ 7299531 h 10024180"/>
              <a:gd name="connsiteX2268" fmla="*/ 1912702 w 11277918"/>
              <a:gd name="connsiteY2268" fmla="*/ 7266835 h 10024180"/>
              <a:gd name="connsiteX2269" fmla="*/ 1880006 w 11277918"/>
              <a:gd name="connsiteY2269" fmla="*/ 7283182 h 10024180"/>
              <a:gd name="connsiteX2270" fmla="*/ 1847312 w 11277918"/>
              <a:gd name="connsiteY2270" fmla="*/ 7283182 h 10024180"/>
              <a:gd name="connsiteX2271" fmla="*/ 1847312 w 11277918"/>
              <a:gd name="connsiteY2271" fmla="*/ 7299531 h 10024180"/>
              <a:gd name="connsiteX2272" fmla="*/ 1863660 w 11277918"/>
              <a:gd name="connsiteY2272" fmla="*/ 7307706 h 10024180"/>
              <a:gd name="connsiteX2273" fmla="*/ 1896357 w 11277918"/>
              <a:gd name="connsiteY2273" fmla="*/ 7283182 h 10024180"/>
              <a:gd name="connsiteX2274" fmla="*/ 1912702 w 11277918"/>
              <a:gd name="connsiteY2274" fmla="*/ 7266835 h 10024180"/>
              <a:gd name="connsiteX2275" fmla="*/ 1275135 w 11277918"/>
              <a:gd name="connsiteY2275" fmla="*/ 7266835 h 10024180"/>
              <a:gd name="connsiteX2276" fmla="*/ 1275135 w 11277918"/>
              <a:gd name="connsiteY2276" fmla="*/ 7283182 h 10024180"/>
              <a:gd name="connsiteX2277" fmla="*/ 1275135 w 11277918"/>
              <a:gd name="connsiteY2277" fmla="*/ 7299531 h 10024180"/>
              <a:gd name="connsiteX2278" fmla="*/ 1291485 w 11277918"/>
              <a:gd name="connsiteY2278" fmla="*/ 7299531 h 10024180"/>
              <a:gd name="connsiteX2279" fmla="*/ 1307832 w 11277918"/>
              <a:gd name="connsiteY2279" fmla="*/ 7299531 h 10024180"/>
              <a:gd name="connsiteX2280" fmla="*/ 1324179 w 11277918"/>
              <a:gd name="connsiteY2280" fmla="*/ 7299531 h 10024180"/>
              <a:gd name="connsiteX2281" fmla="*/ 1332354 w 11277918"/>
              <a:gd name="connsiteY2281" fmla="*/ 7307706 h 10024180"/>
              <a:gd name="connsiteX2282" fmla="*/ 1324179 w 11277918"/>
              <a:gd name="connsiteY2282" fmla="*/ 7315878 h 10024180"/>
              <a:gd name="connsiteX2283" fmla="*/ 1324179 w 11277918"/>
              <a:gd name="connsiteY2283" fmla="*/ 7324053 h 10024180"/>
              <a:gd name="connsiteX2284" fmla="*/ 1307832 w 11277918"/>
              <a:gd name="connsiteY2284" fmla="*/ 7364922 h 10024180"/>
              <a:gd name="connsiteX2285" fmla="*/ 1209746 w 11277918"/>
              <a:gd name="connsiteY2285" fmla="*/ 7463010 h 10024180"/>
              <a:gd name="connsiteX2286" fmla="*/ 1209746 w 11277918"/>
              <a:gd name="connsiteY2286" fmla="*/ 7446661 h 10024180"/>
              <a:gd name="connsiteX2287" fmla="*/ 1209746 w 11277918"/>
              <a:gd name="connsiteY2287" fmla="*/ 7430314 h 10024180"/>
              <a:gd name="connsiteX2288" fmla="*/ 1217918 w 11277918"/>
              <a:gd name="connsiteY2288" fmla="*/ 7405793 h 10024180"/>
              <a:gd name="connsiteX2289" fmla="*/ 1226091 w 11277918"/>
              <a:gd name="connsiteY2289" fmla="*/ 7397618 h 10024180"/>
              <a:gd name="connsiteX2290" fmla="*/ 1258788 w 11277918"/>
              <a:gd name="connsiteY2290" fmla="*/ 7364922 h 10024180"/>
              <a:gd name="connsiteX2291" fmla="*/ 1258788 w 11277918"/>
              <a:gd name="connsiteY2291" fmla="*/ 7332228 h 10024180"/>
              <a:gd name="connsiteX2292" fmla="*/ 1266961 w 11277918"/>
              <a:gd name="connsiteY2292" fmla="*/ 7324053 h 10024180"/>
              <a:gd name="connsiteX2293" fmla="*/ 1258788 w 11277918"/>
              <a:gd name="connsiteY2293" fmla="*/ 7299531 h 10024180"/>
              <a:gd name="connsiteX2294" fmla="*/ 1250613 w 11277918"/>
              <a:gd name="connsiteY2294" fmla="*/ 7283182 h 10024180"/>
              <a:gd name="connsiteX2295" fmla="*/ 1275135 w 11277918"/>
              <a:gd name="connsiteY2295" fmla="*/ 7266835 h 10024180"/>
              <a:gd name="connsiteX2296" fmla="*/ 10675176 w 11277918"/>
              <a:gd name="connsiteY2296" fmla="*/ 7238227 h 10024180"/>
              <a:gd name="connsiteX2297" fmla="*/ 10667004 w 11277918"/>
              <a:gd name="connsiteY2297" fmla="*/ 7242314 h 10024180"/>
              <a:gd name="connsiteX2298" fmla="*/ 10658830 w 11277918"/>
              <a:gd name="connsiteY2298" fmla="*/ 7250488 h 10024180"/>
              <a:gd name="connsiteX2299" fmla="*/ 10626134 w 11277918"/>
              <a:gd name="connsiteY2299" fmla="*/ 7266835 h 10024180"/>
              <a:gd name="connsiteX2300" fmla="*/ 10617962 w 11277918"/>
              <a:gd name="connsiteY2300" fmla="*/ 7275010 h 10024180"/>
              <a:gd name="connsiteX2301" fmla="*/ 10609788 w 11277918"/>
              <a:gd name="connsiteY2301" fmla="*/ 7283182 h 10024180"/>
              <a:gd name="connsiteX2302" fmla="*/ 10626134 w 11277918"/>
              <a:gd name="connsiteY2302" fmla="*/ 7283182 h 10024180"/>
              <a:gd name="connsiteX2303" fmla="*/ 10642484 w 11277918"/>
              <a:gd name="connsiteY2303" fmla="*/ 7283182 h 10024180"/>
              <a:gd name="connsiteX2304" fmla="*/ 10675176 w 11277918"/>
              <a:gd name="connsiteY2304" fmla="*/ 7266835 h 10024180"/>
              <a:gd name="connsiteX2305" fmla="*/ 10683352 w 11277918"/>
              <a:gd name="connsiteY2305" fmla="*/ 7242314 h 10024180"/>
              <a:gd name="connsiteX2306" fmla="*/ 10675176 w 11277918"/>
              <a:gd name="connsiteY2306" fmla="*/ 7238227 h 10024180"/>
              <a:gd name="connsiteX2307" fmla="*/ 10920398 w 11277918"/>
              <a:gd name="connsiteY2307" fmla="*/ 7234139 h 10024180"/>
              <a:gd name="connsiteX2308" fmla="*/ 10920398 w 11277918"/>
              <a:gd name="connsiteY2308" fmla="*/ 7250488 h 10024180"/>
              <a:gd name="connsiteX2309" fmla="*/ 10887702 w 11277918"/>
              <a:gd name="connsiteY2309" fmla="*/ 7283182 h 10024180"/>
              <a:gd name="connsiteX2310" fmla="*/ 5541936 w 11277918"/>
              <a:gd name="connsiteY2310" fmla="*/ 7234139 h 10024180"/>
              <a:gd name="connsiteX2311" fmla="*/ 5492894 w 11277918"/>
              <a:gd name="connsiteY2311" fmla="*/ 7283182 h 10024180"/>
              <a:gd name="connsiteX2312" fmla="*/ 5476544 w 11277918"/>
              <a:gd name="connsiteY2312" fmla="*/ 7332228 h 10024180"/>
              <a:gd name="connsiteX2313" fmla="*/ 5509240 w 11277918"/>
              <a:gd name="connsiteY2313" fmla="*/ 7299531 h 10024180"/>
              <a:gd name="connsiteX2314" fmla="*/ 5541936 w 11277918"/>
              <a:gd name="connsiteY2314" fmla="*/ 7266835 h 10024180"/>
              <a:gd name="connsiteX2315" fmla="*/ 5541936 w 11277918"/>
              <a:gd name="connsiteY2315" fmla="*/ 7250488 h 10024180"/>
              <a:gd name="connsiteX2316" fmla="*/ 5558284 w 11277918"/>
              <a:gd name="connsiteY2316" fmla="*/ 7234139 h 10024180"/>
              <a:gd name="connsiteX2317" fmla="*/ 5705416 w 11277918"/>
              <a:gd name="connsiteY2317" fmla="*/ 7217792 h 10024180"/>
              <a:gd name="connsiteX2318" fmla="*/ 5689068 w 11277918"/>
              <a:gd name="connsiteY2318" fmla="*/ 7234139 h 10024180"/>
              <a:gd name="connsiteX2319" fmla="*/ 5705416 w 11277918"/>
              <a:gd name="connsiteY2319" fmla="*/ 7234139 h 10024180"/>
              <a:gd name="connsiteX2320" fmla="*/ 5705416 w 11277918"/>
              <a:gd name="connsiteY2320" fmla="*/ 7217792 h 10024180"/>
              <a:gd name="connsiteX2321" fmla="*/ 2256010 w 11277918"/>
              <a:gd name="connsiteY2321" fmla="*/ 7217792 h 10024180"/>
              <a:gd name="connsiteX2322" fmla="*/ 2256010 w 11277918"/>
              <a:gd name="connsiteY2322" fmla="*/ 7266835 h 10024180"/>
              <a:gd name="connsiteX2323" fmla="*/ 2223313 w 11277918"/>
              <a:gd name="connsiteY2323" fmla="*/ 7266835 h 10024180"/>
              <a:gd name="connsiteX2324" fmla="*/ 2256010 w 11277918"/>
              <a:gd name="connsiteY2324" fmla="*/ 7217792 h 10024180"/>
              <a:gd name="connsiteX2325" fmla="*/ 1830963 w 11277918"/>
              <a:gd name="connsiteY2325" fmla="*/ 7217792 h 10024180"/>
              <a:gd name="connsiteX2326" fmla="*/ 1830963 w 11277918"/>
              <a:gd name="connsiteY2326" fmla="*/ 7234139 h 10024180"/>
              <a:gd name="connsiteX2327" fmla="*/ 1814617 w 11277918"/>
              <a:gd name="connsiteY2327" fmla="*/ 7234139 h 10024180"/>
              <a:gd name="connsiteX2328" fmla="*/ 1830963 w 11277918"/>
              <a:gd name="connsiteY2328" fmla="*/ 7217792 h 10024180"/>
              <a:gd name="connsiteX2329" fmla="*/ 1773745 w 11277918"/>
              <a:gd name="connsiteY2329" fmla="*/ 7217792 h 10024180"/>
              <a:gd name="connsiteX2330" fmla="*/ 1749225 w 11277918"/>
              <a:gd name="connsiteY2330" fmla="*/ 7234139 h 10024180"/>
              <a:gd name="connsiteX2331" fmla="*/ 1732877 w 11277918"/>
              <a:gd name="connsiteY2331" fmla="*/ 7250488 h 10024180"/>
              <a:gd name="connsiteX2332" fmla="*/ 1749225 w 11277918"/>
              <a:gd name="connsiteY2332" fmla="*/ 7225964 h 10024180"/>
              <a:gd name="connsiteX2333" fmla="*/ 1773745 w 11277918"/>
              <a:gd name="connsiteY2333" fmla="*/ 7217792 h 10024180"/>
              <a:gd name="connsiteX2334" fmla="*/ 5819852 w 11277918"/>
              <a:gd name="connsiteY2334" fmla="*/ 7201443 h 10024180"/>
              <a:gd name="connsiteX2335" fmla="*/ 5819852 w 11277918"/>
              <a:gd name="connsiteY2335" fmla="*/ 7217792 h 10024180"/>
              <a:gd name="connsiteX2336" fmla="*/ 5836198 w 11277918"/>
              <a:gd name="connsiteY2336" fmla="*/ 7201443 h 10024180"/>
              <a:gd name="connsiteX2337" fmla="*/ 2035314 w 11277918"/>
              <a:gd name="connsiteY2337" fmla="*/ 7201443 h 10024180"/>
              <a:gd name="connsiteX2338" fmla="*/ 2027138 w 11277918"/>
              <a:gd name="connsiteY2338" fmla="*/ 7217792 h 10024180"/>
              <a:gd name="connsiteX2339" fmla="*/ 2043486 w 11277918"/>
              <a:gd name="connsiteY2339" fmla="*/ 7217792 h 10024180"/>
              <a:gd name="connsiteX2340" fmla="*/ 2035314 w 11277918"/>
              <a:gd name="connsiteY2340" fmla="*/ 7201443 h 10024180"/>
              <a:gd name="connsiteX2341" fmla="*/ 10707872 w 11277918"/>
              <a:gd name="connsiteY2341" fmla="*/ 7185096 h 10024180"/>
              <a:gd name="connsiteX2342" fmla="*/ 10691526 w 11277918"/>
              <a:gd name="connsiteY2342" fmla="*/ 7201443 h 10024180"/>
              <a:gd name="connsiteX2343" fmla="*/ 10707872 w 11277918"/>
              <a:gd name="connsiteY2343" fmla="*/ 7193270 h 10024180"/>
              <a:gd name="connsiteX2344" fmla="*/ 10724224 w 11277918"/>
              <a:gd name="connsiteY2344" fmla="*/ 7185096 h 10024180"/>
              <a:gd name="connsiteX2345" fmla="*/ 5590980 w 11277918"/>
              <a:gd name="connsiteY2345" fmla="*/ 7185096 h 10024180"/>
              <a:gd name="connsiteX2346" fmla="*/ 5599154 w 11277918"/>
              <a:gd name="connsiteY2346" fmla="*/ 7201443 h 10024180"/>
              <a:gd name="connsiteX2347" fmla="*/ 5607329 w 11277918"/>
              <a:gd name="connsiteY2347" fmla="*/ 7193270 h 10024180"/>
              <a:gd name="connsiteX2348" fmla="*/ 5590980 w 11277918"/>
              <a:gd name="connsiteY2348" fmla="*/ 7185096 h 10024180"/>
              <a:gd name="connsiteX2349" fmla="*/ 1790094 w 11277918"/>
              <a:gd name="connsiteY2349" fmla="*/ 7185096 h 10024180"/>
              <a:gd name="connsiteX2350" fmla="*/ 1798267 w 11277918"/>
              <a:gd name="connsiteY2350" fmla="*/ 7185096 h 10024180"/>
              <a:gd name="connsiteX2351" fmla="*/ 1798267 w 11277918"/>
              <a:gd name="connsiteY2351" fmla="*/ 7201443 h 10024180"/>
              <a:gd name="connsiteX2352" fmla="*/ 1781921 w 11277918"/>
              <a:gd name="connsiteY2352" fmla="*/ 7201443 h 10024180"/>
              <a:gd name="connsiteX2353" fmla="*/ 1781921 w 11277918"/>
              <a:gd name="connsiteY2353" fmla="*/ 7193270 h 10024180"/>
              <a:gd name="connsiteX2354" fmla="*/ 1790094 w 11277918"/>
              <a:gd name="connsiteY2354" fmla="*/ 7185096 h 10024180"/>
              <a:gd name="connsiteX2355" fmla="*/ 1912702 w 11277918"/>
              <a:gd name="connsiteY2355" fmla="*/ 7168749 h 10024180"/>
              <a:gd name="connsiteX2356" fmla="*/ 1929053 w 11277918"/>
              <a:gd name="connsiteY2356" fmla="*/ 7185096 h 10024180"/>
              <a:gd name="connsiteX2357" fmla="*/ 1912702 w 11277918"/>
              <a:gd name="connsiteY2357" fmla="*/ 7185096 h 10024180"/>
              <a:gd name="connsiteX2358" fmla="*/ 5754459 w 11277918"/>
              <a:gd name="connsiteY2358" fmla="*/ 7152400 h 10024180"/>
              <a:gd name="connsiteX2359" fmla="*/ 5738112 w 11277918"/>
              <a:gd name="connsiteY2359" fmla="*/ 7168749 h 10024180"/>
              <a:gd name="connsiteX2360" fmla="*/ 5738112 w 11277918"/>
              <a:gd name="connsiteY2360" fmla="*/ 7185096 h 10024180"/>
              <a:gd name="connsiteX2361" fmla="*/ 5754459 w 11277918"/>
              <a:gd name="connsiteY2361" fmla="*/ 7168749 h 10024180"/>
              <a:gd name="connsiteX2362" fmla="*/ 5754459 w 11277918"/>
              <a:gd name="connsiteY2362" fmla="*/ 7152400 h 10024180"/>
              <a:gd name="connsiteX2363" fmla="*/ 5590980 w 11277918"/>
              <a:gd name="connsiteY2363" fmla="*/ 7152400 h 10024180"/>
              <a:gd name="connsiteX2364" fmla="*/ 5574633 w 11277918"/>
              <a:gd name="connsiteY2364" fmla="*/ 7168749 h 10024180"/>
              <a:gd name="connsiteX2365" fmla="*/ 5590980 w 11277918"/>
              <a:gd name="connsiteY2365" fmla="*/ 7160574 h 10024180"/>
              <a:gd name="connsiteX2366" fmla="*/ 5590980 w 11277918"/>
              <a:gd name="connsiteY2366" fmla="*/ 7152400 h 10024180"/>
              <a:gd name="connsiteX2367" fmla="*/ 1978096 w 11277918"/>
              <a:gd name="connsiteY2367" fmla="*/ 7152400 h 10024180"/>
              <a:gd name="connsiteX2368" fmla="*/ 1978096 w 11277918"/>
              <a:gd name="connsiteY2368" fmla="*/ 7168749 h 10024180"/>
              <a:gd name="connsiteX2369" fmla="*/ 1994442 w 11277918"/>
              <a:gd name="connsiteY2369" fmla="*/ 7152400 h 10024180"/>
              <a:gd name="connsiteX2370" fmla="*/ 1978096 w 11277918"/>
              <a:gd name="connsiteY2370" fmla="*/ 7152400 h 10024180"/>
              <a:gd name="connsiteX2371" fmla="*/ 1520353 w 11277918"/>
              <a:gd name="connsiteY2371" fmla="*/ 7152400 h 10024180"/>
              <a:gd name="connsiteX2372" fmla="*/ 1520353 w 11277918"/>
              <a:gd name="connsiteY2372" fmla="*/ 7168749 h 10024180"/>
              <a:gd name="connsiteX2373" fmla="*/ 1504005 w 11277918"/>
              <a:gd name="connsiteY2373" fmla="*/ 7168749 h 10024180"/>
              <a:gd name="connsiteX2374" fmla="*/ 1422266 w 11277918"/>
              <a:gd name="connsiteY2374" fmla="*/ 7152400 h 10024180"/>
              <a:gd name="connsiteX2375" fmla="*/ 1422266 w 11277918"/>
              <a:gd name="connsiteY2375" fmla="*/ 7185096 h 10024180"/>
              <a:gd name="connsiteX2376" fmla="*/ 1405920 w 11277918"/>
              <a:gd name="connsiteY2376" fmla="*/ 7217792 h 10024180"/>
              <a:gd name="connsiteX2377" fmla="*/ 1405920 w 11277918"/>
              <a:gd name="connsiteY2377" fmla="*/ 7234139 h 10024180"/>
              <a:gd name="connsiteX2378" fmla="*/ 1373224 w 11277918"/>
              <a:gd name="connsiteY2378" fmla="*/ 7250488 h 10024180"/>
              <a:gd name="connsiteX2379" fmla="*/ 1356874 w 11277918"/>
              <a:gd name="connsiteY2379" fmla="*/ 7266835 h 10024180"/>
              <a:gd name="connsiteX2380" fmla="*/ 1356874 w 11277918"/>
              <a:gd name="connsiteY2380" fmla="*/ 7242314 h 10024180"/>
              <a:gd name="connsiteX2381" fmla="*/ 1373224 w 11277918"/>
              <a:gd name="connsiteY2381" fmla="*/ 7217792 h 10024180"/>
              <a:gd name="connsiteX2382" fmla="*/ 1373224 w 11277918"/>
              <a:gd name="connsiteY2382" fmla="*/ 7185096 h 10024180"/>
              <a:gd name="connsiteX2383" fmla="*/ 1389570 w 11277918"/>
              <a:gd name="connsiteY2383" fmla="*/ 7185096 h 10024180"/>
              <a:gd name="connsiteX2384" fmla="*/ 1405920 w 11277918"/>
              <a:gd name="connsiteY2384" fmla="*/ 7168749 h 10024180"/>
              <a:gd name="connsiteX2385" fmla="*/ 2468533 w 11277918"/>
              <a:gd name="connsiteY2385" fmla="*/ 7136053 h 10024180"/>
              <a:gd name="connsiteX2386" fmla="*/ 2484879 w 11277918"/>
              <a:gd name="connsiteY2386" fmla="*/ 7144225 h 10024180"/>
              <a:gd name="connsiteX2387" fmla="*/ 2468533 w 11277918"/>
              <a:gd name="connsiteY2387" fmla="*/ 7152400 h 10024180"/>
              <a:gd name="connsiteX2388" fmla="*/ 2468533 w 11277918"/>
              <a:gd name="connsiteY2388" fmla="*/ 7136053 h 10024180"/>
              <a:gd name="connsiteX2389" fmla="*/ 2206967 w 11277918"/>
              <a:gd name="connsiteY2389" fmla="*/ 7136053 h 10024180"/>
              <a:gd name="connsiteX2390" fmla="*/ 2223313 w 11277918"/>
              <a:gd name="connsiteY2390" fmla="*/ 7136053 h 10024180"/>
              <a:gd name="connsiteX2391" fmla="*/ 2223313 w 11277918"/>
              <a:gd name="connsiteY2391" fmla="*/ 7152400 h 10024180"/>
              <a:gd name="connsiteX2392" fmla="*/ 2215140 w 11277918"/>
              <a:gd name="connsiteY2392" fmla="*/ 7144225 h 10024180"/>
              <a:gd name="connsiteX2393" fmla="*/ 2206967 w 11277918"/>
              <a:gd name="connsiteY2393" fmla="*/ 7136053 h 10024180"/>
              <a:gd name="connsiteX2394" fmla="*/ 1767616 w 11277918"/>
              <a:gd name="connsiteY2394" fmla="*/ 7125835 h 10024180"/>
              <a:gd name="connsiteX2395" fmla="*/ 1781921 w 11277918"/>
              <a:gd name="connsiteY2395" fmla="*/ 7136053 h 10024180"/>
              <a:gd name="connsiteX2396" fmla="*/ 1765571 w 11277918"/>
              <a:gd name="connsiteY2396" fmla="*/ 7144225 h 10024180"/>
              <a:gd name="connsiteX2397" fmla="*/ 1757399 w 11277918"/>
              <a:gd name="connsiteY2397" fmla="*/ 7127878 h 10024180"/>
              <a:gd name="connsiteX2398" fmla="*/ 1767616 w 11277918"/>
              <a:gd name="connsiteY2398" fmla="*/ 7125835 h 10024180"/>
              <a:gd name="connsiteX2399" fmla="*/ 2027138 w 11277918"/>
              <a:gd name="connsiteY2399" fmla="*/ 7119703 h 10024180"/>
              <a:gd name="connsiteX2400" fmla="*/ 2043486 w 11277918"/>
              <a:gd name="connsiteY2400" fmla="*/ 7136053 h 10024180"/>
              <a:gd name="connsiteX2401" fmla="*/ 2059834 w 11277918"/>
              <a:gd name="connsiteY2401" fmla="*/ 7119703 h 10024180"/>
              <a:gd name="connsiteX2402" fmla="*/ 1618441 w 11277918"/>
              <a:gd name="connsiteY2402" fmla="*/ 7119703 h 10024180"/>
              <a:gd name="connsiteX2403" fmla="*/ 1585746 w 11277918"/>
              <a:gd name="connsiteY2403" fmla="*/ 7136053 h 10024180"/>
              <a:gd name="connsiteX2404" fmla="*/ 1585746 w 11277918"/>
              <a:gd name="connsiteY2404" fmla="*/ 7152400 h 10024180"/>
              <a:gd name="connsiteX2405" fmla="*/ 1585746 w 11277918"/>
              <a:gd name="connsiteY2405" fmla="*/ 7185096 h 10024180"/>
              <a:gd name="connsiteX2406" fmla="*/ 1618441 w 11277918"/>
              <a:gd name="connsiteY2406" fmla="*/ 7152400 h 10024180"/>
              <a:gd name="connsiteX2407" fmla="*/ 10740570 w 11277918"/>
              <a:gd name="connsiteY2407" fmla="*/ 7103356 h 10024180"/>
              <a:gd name="connsiteX2408" fmla="*/ 10748744 w 11277918"/>
              <a:gd name="connsiteY2408" fmla="*/ 7111531 h 10024180"/>
              <a:gd name="connsiteX2409" fmla="*/ 10740570 w 11277918"/>
              <a:gd name="connsiteY2409" fmla="*/ 7119703 h 10024180"/>
              <a:gd name="connsiteX2410" fmla="*/ 2582967 w 11277918"/>
              <a:gd name="connsiteY2410" fmla="*/ 7103356 h 10024180"/>
              <a:gd name="connsiteX2411" fmla="*/ 2582967 w 11277918"/>
              <a:gd name="connsiteY2411" fmla="*/ 7119703 h 10024180"/>
              <a:gd name="connsiteX2412" fmla="*/ 2566619 w 11277918"/>
              <a:gd name="connsiteY2412" fmla="*/ 7136053 h 10024180"/>
              <a:gd name="connsiteX2413" fmla="*/ 2566619 w 11277918"/>
              <a:gd name="connsiteY2413" fmla="*/ 7119703 h 10024180"/>
              <a:gd name="connsiteX2414" fmla="*/ 2582967 w 11277918"/>
              <a:gd name="connsiteY2414" fmla="*/ 7103356 h 10024180"/>
              <a:gd name="connsiteX2415" fmla="*/ 2419489 w 11277918"/>
              <a:gd name="connsiteY2415" fmla="*/ 7103356 h 10024180"/>
              <a:gd name="connsiteX2416" fmla="*/ 2435836 w 11277918"/>
              <a:gd name="connsiteY2416" fmla="*/ 7103356 h 10024180"/>
              <a:gd name="connsiteX2417" fmla="*/ 2435836 w 11277918"/>
              <a:gd name="connsiteY2417" fmla="*/ 7119703 h 10024180"/>
              <a:gd name="connsiteX2418" fmla="*/ 2419489 w 11277918"/>
              <a:gd name="connsiteY2418" fmla="*/ 7119703 h 10024180"/>
              <a:gd name="connsiteX2419" fmla="*/ 1978096 w 11277918"/>
              <a:gd name="connsiteY2419" fmla="*/ 7103356 h 10024180"/>
              <a:gd name="connsiteX2420" fmla="*/ 1994442 w 11277918"/>
              <a:gd name="connsiteY2420" fmla="*/ 7119703 h 10024180"/>
              <a:gd name="connsiteX2421" fmla="*/ 2010792 w 11277918"/>
              <a:gd name="connsiteY2421" fmla="*/ 7119703 h 10024180"/>
              <a:gd name="connsiteX2422" fmla="*/ 1994442 w 11277918"/>
              <a:gd name="connsiteY2422" fmla="*/ 7111531 h 10024180"/>
              <a:gd name="connsiteX2423" fmla="*/ 1978096 w 11277918"/>
              <a:gd name="connsiteY2423" fmla="*/ 7103356 h 10024180"/>
              <a:gd name="connsiteX2424" fmla="*/ 10348220 w 11277918"/>
              <a:gd name="connsiteY2424" fmla="*/ 7070660 h 10024180"/>
              <a:gd name="connsiteX2425" fmla="*/ 10340048 w 11277918"/>
              <a:gd name="connsiteY2425" fmla="*/ 7087009 h 10024180"/>
              <a:gd name="connsiteX2426" fmla="*/ 10331872 w 11277918"/>
              <a:gd name="connsiteY2426" fmla="*/ 7103356 h 10024180"/>
              <a:gd name="connsiteX2427" fmla="*/ 10299176 w 11277918"/>
              <a:gd name="connsiteY2427" fmla="*/ 7136053 h 10024180"/>
              <a:gd name="connsiteX2428" fmla="*/ 10331872 w 11277918"/>
              <a:gd name="connsiteY2428" fmla="*/ 7136053 h 10024180"/>
              <a:gd name="connsiteX2429" fmla="*/ 10340048 w 11277918"/>
              <a:gd name="connsiteY2429" fmla="*/ 7127878 h 10024180"/>
              <a:gd name="connsiteX2430" fmla="*/ 10348220 w 11277918"/>
              <a:gd name="connsiteY2430" fmla="*/ 7103356 h 10024180"/>
              <a:gd name="connsiteX2431" fmla="*/ 10348220 w 11277918"/>
              <a:gd name="connsiteY2431" fmla="*/ 7087009 h 10024180"/>
              <a:gd name="connsiteX2432" fmla="*/ 10299176 w 11277918"/>
              <a:gd name="connsiteY2432" fmla="*/ 7070660 h 10024180"/>
              <a:gd name="connsiteX2433" fmla="*/ 10282828 w 11277918"/>
              <a:gd name="connsiteY2433" fmla="*/ 7087009 h 10024180"/>
              <a:gd name="connsiteX2434" fmla="*/ 10282828 w 11277918"/>
              <a:gd name="connsiteY2434" fmla="*/ 7119703 h 10024180"/>
              <a:gd name="connsiteX2435" fmla="*/ 10299176 w 11277918"/>
              <a:gd name="connsiteY2435" fmla="*/ 7087009 h 10024180"/>
              <a:gd name="connsiteX2436" fmla="*/ 10299176 w 11277918"/>
              <a:gd name="connsiteY2436" fmla="*/ 7070660 h 10024180"/>
              <a:gd name="connsiteX2437" fmla="*/ 2547207 w 11277918"/>
              <a:gd name="connsiteY2437" fmla="*/ 7065552 h 10024180"/>
              <a:gd name="connsiteX2438" fmla="*/ 2550271 w 11277918"/>
              <a:gd name="connsiteY2438" fmla="*/ 7087009 h 10024180"/>
              <a:gd name="connsiteX2439" fmla="*/ 2542097 w 11277918"/>
              <a:gd name="connsiteY2439" fmla="*/ 7095182 h 10024180"/>
              <a:gd name="connsiteX2440" fmla="*/ 2517575 w 11277918"/>
              <a:gd name="connsiteY2440" fmla="*/ 7087009 h 10024180"/>
              <a:gd name="connsiteX2441" fmla="*/ 2517575 w 11277918"/>
              <a:gd name="connsiteY2441" fmla="*/ 7103356 h 10024180"/>
              <a:gd name="connsiteX2442" fmla="*/ 2501229 w 11277918"/>
              <a:gd name="connsiteY2442" fmla="*/ 7087009 h 10024180"/>
              <a:gd name="connsiteX2443" fmla="*/ 2484879 w 11277918"/>
              <a:gd name="connsiteY2443" fmla="*/ 7087009 h 10024180"/>
              <a:gd name="connsiteX2444" fmla="*/ 2484879 w 11277918"/>
              <a:gd name="connsiteY2444" fmla="*/ 7070660 h 10024180"/>
              <a:gd name="connsiteX2445" fmla="*/ 2533925 w 11277918"/>
              <a:gd name="connsiteY2445" fmla="*/ 7070660 h 10024180"/>
              <a:gd name="connsiteX2446" fmla="*/ 2547207 w 11277918"/>
              <a:gd name="connsiteY2446" fmla="*/ 7065552 h 10024180"/>
              <a:gd name="connsiteX2447" fmla="*/ 10654744 w 11277918"/>
              <a:gd name="connsiteY2447" fmla="*/ 7058399 h 10024180"/>
              <a:gd name="connsiteX2448" fmla="*/ 10642484 w 11277918"/>
              <a:gd name="connsiteY2448" fmla="*/ 7062486 h 10024180"/>
              <a:gd name="connsiteX2449" fmla="*/ 10626134 w 11277918"/>
              <a:gd name="connsiteY2449" fmla="*/ 7070660 h 10024180"/>
              <a:gd name="connsiteX2450" fmla="*/ 10658830 w 11277918"/>
              <a:gd name="connsiteY2450" fmla="*/ 7070660 h 10024180"/>
              <a:gd name="connsiteX2451" fmla="*/ 10658830 w 11277918"/>
              <a:gd name="connsiteY2451" fmla="*/ 7062486 h 10024180"/>
              <a:gd name="connsiteX2452" fmla="*/ 10654744 w 11277918"/>
              <a:gd name="connsiteY2452" fmla="*/ 7058399 h 10024180"/>
              <a:gd name="connsiteX2453" fmla="*/ 2256010 w 11277918"/>
              <a:gd name="connsiteY2453" fmla="*/ 7054313 h 10024180"/>
              <a:gd name="connsiteX2454" fmla="*/ 2247836 w 11277918"/>
              <a:gd name="connsiteY2454" fmla="*/ 7070660 h 10024180"/>
              <a:gd name="connsiteX2455" fmla="*/ 2231488 w 11277918"/>
              <a:gd name="connsiteY2455" fmla="*/ 7087009 h 10024180"/>
              <a:gd name="connsiteX2456" fmla="*/ 2206967 w 11277918"/>
              <a:gd name="connsiteY2456" fmla="*/ 7070660 h 10024180"/>
              <a:gd name="connsiteX2457" fmla="*/ 2223313 w 11277918"/>
              <a:gd name="connsiteY2457" fmla="*/ 7070660 h 10024180"/>
              <a:gd name="connsiteX2458" fmla="*/ 2256010 w 11277918"/>
              <a:gd name="connsiteY2458" fmla="*/ 7054313 h 10024180"/>
              <a:gd name="connsiteX2459" fmla="*/ 5478880 w 11277918"/>
              <a:gd name="connsiteY2459" fmla="*/ 7042635 h 10024180"/>
              <a:gd name="connsiteX2460" fmla="*/ 5492894 w 11277918"/>
              <a:gd name="connsiteY2460" fmla="*/ 7070660 h 10024180"/>
              <a:gd name="connsiteX2461" fmla="*/ 5468372 w 11277918"/>
              <a:gd name="connsiteY2461" fmla="*/ 7103356 h 10024180"/>
              <a:gd name="connsiteX2462" fmla="*/ 5443850 w 11277918"/>
              <a:gd name="connsiteY2462" fmla="*/ 7136053 h 10024180"/>
              <a:gd name="connsiteX2463" fmla="*/ 5443850 w 11277918"/>
              <a:gd name="connsiteY2463" fmla="*/ 7119703 h 10024180"/>
              <a:gd name="connsiteX2464" fmla="*/ 5460198 w 11277918"/>
              <a:gd name="connsiteY2464" fmla="*/ 7087009 h 10024180"/>
              <a:gd name="connsiteX2465" fmla="*/ 5443850 w 11277918"/>
              <a:gd name="connsiteY2465" fmla="*/ 7103356 h 10024180"/>
              <a:gd name="connsiteX2466" fmla="*/ 5411154 w 11277918"/>
              <a:gd name="connsiteY2466" fmla="*/ 7119703 h 10024180"/>
              <a:gd name="connsiteX2467" fmla="*/ 5427501 w 11277918"/>
              <a:gd name="connsiteY2467" fmla="*/ 7103356 h 10024180"/>
              <a:gd name="connsiteX2468" fmla="*/ 5427501 w 11277918"/>
              <a:gd name="connsiteY2468" fmla="*/ 7087009 h 10024180"/>
              <a:gd name="connsiteX2469" fmla="*/ 5443850 w 11277918"/>
              <a:gd name="connsiteY2469" fmla="*/ 7070660 h 10024180"/>
              <a:gd name="connsiteX2470" fmla="*/ 5476544 w 11277918"/>
              <a:gd name="connsiteY2470" fmla="*/ 7054313 h 10024180"/>
              <a:gd name="connsiteX2471" fmla="*/ 10985788 w 11277918"/>
              <a:gd name="connsiteY2471" fmla="*/ 7037964 h 10024180"/>
              <a:gd name="connsiteX2472" fmla="*/ 10969440 w 11277918"/>
              <a:gd name="connsiteY2472" fmla="*/ 7054313 h 10024180"/>
              <a:gd name="connsiteX2473" fmla="*/ 10969440 w 11277918"/>
              <a:gd name="connsiteY2473" fmla="*/ 7070660 h 10024180"/>
              <a:gd name="connsiteX2474" fmla="*/ 10985788 w 11277918"/>
              <a:gd name="connsiteY2474" fmla="*/ 7054313 h 10024180"/>
              <a:gd name="connsiteX2475" fmla="*/ 2550271 w 11277918"/>
              <a:gd name="connsiteY2475" fmla="*/ 7037964 h 10024180"/>
              <a:gd name="connsiteX2476" fmla="*/ 2566619 w 11277918"/>
              <a:gd name="connsiteY2476" fmla="*/ 7037964 h 10024180"/>
              <a:gd name="connsiteX2477" fmla="*/ 2566619 w 11277918"/>
              <a:gd name="connsiteY2477" fmla="*/ 7054313 h 10024180"/>
              <a:gd name="connsiteX2478" fmla="*/ 2550271 w 11277918"/>
              <a:gd name="connsiteY2478" fmla="*/ 7037964 h 10024180"/>
              <a:gd name="connsiteX2479" fmla="*/ 2272357 w 11277918"/>
              <a:gd name="connsiteY2479" fmla="*/ 7037964 h 10024180"/>
              <a:gd name="connsiteX2480" fmla="*/ 2280531 w 11277918"/>
              <a:gd name="connsiteY2480" fmla="*/ 7046139 h 10024180"/>
              <a:gd name="connsiteX2481" fmla="*/ 2272357 w 11277918"/>
              <a:gd name="connsiteY2481" fmla="*/ 7054313 h 10024180"/>
              <a:gd name="connsiteX2482" fmla="*/ 1889202 w 11277918"/>
              <a:gd name="connsiteY2482" fmla="*/ 7032856 h 10024180"/>
              <a:gd name="connsiteX2483" fmla="*/ 1896357 w 11277918"/>
              <a:gd name="connsiteY2483" fmla="*/ 7037964 h 10024180"/>
              <a:gd name="connsiteX2484" fmla="*/ 1912702 w 11277918"/>
              <a:gd name="connsiteY2484" fmla="*/ 7054313 h 10024180"/>
              <a:gd name="connsiteX2485" fmla="*/ 1896357 w 11277918"/>
              <a:gd name="connsiteY2485" fmla="*/ 7054313 h 10024180"/>
              <a:gd name="connsiteX2486" fmla="*/ 1880006 w 11277918"/>
              <a:gd name="connsiteY2486" fmla="*/ 7087009 h 10024180"/>
              <a:gd name="connsiteX2487" fmla="*/ 1863660 w 11277918"/>
              <a:gd name="connsiteY2487" fmla="*/ 7070660 h 10024180"/>
              <a:gd name="connsiteX2488" fmla="*/ 1880006 w 11277918"/>
              <a:gd name="connsiteY2488" fmla="*/ 7070660 h 10024180"/>
              <a:gd name="connsiteX2489" fmla="*/ 1880006 w 11277918"/>
              <a:gd name="connsiteY2489" fmla="*/ 7054313 h 10024180"/>
              <a:gd name="connsiteX2490" fmla="*/ 1889202 w 11277918"/>
              <a:gd name="connsiteY2490" fmla="*/ 7032856 h 10024180"/>
              <a:gd name="connsiteX2491" fmla="*/ 1696092 w 11277918"/>
              <a:gd name="connsiteY2491" fmla="*/ 7029792 h 10024180"/>
              <a:gd name="connsiteX2492" fmla="*/ 1683833 w 11277918"/>
              <a:gd name="connsiteY2492" fmla="*/ 7037964 h 10024180"/>
              <a:gd name="connsiteX2493" fmla="*/ 1675659 w 11277918"/>
              <a:gd name="connsiteY2493" fmla="*/ 7046139 h 10024180"/>
              <a:gd name="connsiteX2494" fmla="*/ 1667485 w 11277918"/>
              <a:gd name="connsiteY2494" fmla="*/ 7070660 h 10024180"/>
              <a:gd name="connsiteX2495" fmla="*/ 1683833 w 11277918"/>
              <a:gd name="connsiteY2495" fmla="*/ 7070660 h 10024180"/>
              <a:gd name="connsiteX2496" fmla="*/ 1700181 w 11277918"/>
              <a:gd name="connsiteY2496" fmla="*/ 7037964 h 10024180"/>
              <a:gd name="connsiteX2497" fmla="*/ 1696092 w 11277918"/>
              <a:gd name="connsiteY2497" fmla="*/ 7029792 h 10024180"/>
              <a:gd name="connsiteX2498" fmla="*/ 5484719 w 11277918"/>
              <a:gd name="connsiteY2498" fmla="*/ 7021617 h 10024180"/>
              <a:gd name="connsiteX2499" fmla="*/ 5485888 w 11277918"/>
              <a:gd name="connsiteY2499" fmla="*/ 7021617 h 10024180"/>
              <a:gd name="connsiteX2500" fmla="*/ 5480632 w 11277918"/>
              <a:gd name="connsiteY2500" fmla="*/ 7033878 h 10024180"/>
              <a:gd name="connsiteX2501" fmla="*/ 5478880 w 11277918"/>
              <a:gd name="connsiteY2501" fmla="*/ 7042635 h 10024180"/>
              <a:gd name="connsiteX2502" fmla="*/ 5476544 w 11277918"/>
              <a:gd name="connsiteY2502" fmla="*/ 7037964 h 10024180"/>
              <a:gd name="connsiteX2503" fmla="*/ 5484719 w 11277918"/>
              <a:gd name="connsiteY2503" fmla="*/ 7021617 h 10024180"/>
              <a:gd name="connsiteX2504" fmla="*/ 2305054 w 11277918"/>
              <a:gd name="connsiteY2504" fmla="*/ 7021617 h 10024180"/>
              <a:gd name="connsiteX2505" fmla="*/ 2305054 w 11277918"/>
              <a:gd name="connsiteY2505" fmla="*/ 7054313 h 10024180"/>
              <a:gd name="connsiteX2506" fmla="*/ 2296878 w 11277918"/>
              <a:gd name="connsiteY2506" fmla="*/ 7037964 h 10024180"/>
              <a:gd name="connsiteX2507" fmla="*/ 2305054 w 11277918"/>
              <a:gd name="connsiteY2507" fmla="*/ 7021617 h 10024180"/>
              <a:gd name="connsiteX2508" fmla="*/ 1798267 w 11277918"/>
              <a:gd name="connsiteY2508" fmla="*/ 7021617 h 10024180"/>
              <a:gd name="connsiteX2509" fmla="*/ 1781921 w 11277918"/>
              <a:gd name="connsiteY2509" fmla="*/ 7037964 h 10024180"/>
              <a:gd name="connsiteX2510" fmla="*/ 1798267 w 11277918"/>
              <a:gd name="connsiteY2510" fmla="*/ 7037964 h 10024180"/>
              <a:gd name="connsiteX2511" fmla="*/ 1814617 w 11277918"/>
              <a:gd name="connsiteY2511" fmla="*/ 7037964 h 10024180"/>
              <a:gd name="connsiteX2512" fmla="*/ 1471310 w 11277918"/>
              <a:gd name="connsiteY2512" fmla="*/ 7021617 h 10024180"/>
              <a:gd name="connsiteX2513" fmla="*/ 1487659 w 11277918"/>
              <a:gd name="connsiteY2513" fmla="*/ 7021617 h 10024180"/>
              <a:gd name="connsiteX2514" fmla="*/ 1504005 w 11277918"/>
              <a:gd name="connsiteY2514" fmla="*/ 7037964 h 10024180"/>
              <a:gd name="connsiteX2515" fmla="*/ 1504005 w 11277918"/>
              <a:gd name="connsiteY2515" fmla="*/ 7070660 h 10024180"/>
              <a:gd name="connsiteX2516" fmla="*/ 1471310 w 11277918"/>
              <a:gd name="connsiteY2516" fmla="*/ 7070660 h 10024180"/>
              <a:gd name="connsiteX2517" fmla="*/ 1487659 w 11277918"/>
              <a:gd name="connsiteY2517" fmla="*/ 7070660 h 10024180"/>
              <a:gd name="connsiteX2518" fmla="*/ 1487659 w 11277918"/>
              <a:gd name="connsiteY2518" fmla="*/ 7054313 h 10024180"/>
              <a:gd name="connsiteX2519" fmla="*/ 1471310 w 11277918"/>
              <a:gd name="connsiteY2519" fmla="*/ 7037964 h 10024180"/>
              <a:gd name="connsiteX2520" fmla="*/ 10217436 w 11277918"/>
              <a:gd name="connsiteY2520" fmla="*/ 7005270 h 10024180"/>
              <a:gd name="connsiteX2521" fmla="*/ 10201090 w 11277918"/>
              <a:gd name="connsiteY2521" fmla="*/ 7021617 h 10024180"/>
              <a:gd name="connsiteX2522" fmla="*/ 10217436 w 11277918"/>
              <a:gd name="connsiteY2522" fmla="*/ 7021617 h 10024180"/>
              <a:gd name="connsiteX2523" fmla="*/ 5770808 w 11277918"/>
              <a:gd name="connsiteY2523" fmla="*/ 7005270 h 10024180"/>
              <a:gd name="connsiteX2524" fmla="*/ 5754459 w 11277918"/>
              <a:gd name="connsiteY2524" fmla="*/ 7021617 h 10024180"/>
              <a:gd name="connsiteX2525" fmla="*/ 5770808 w 11277918"/>
              <a:gd name="connsiteY2525" fmla="*/ 7021617 h 10024180"/>
              <a:gd name="connsiteX2526" fmla="*/ 5770808 w 11277918"/>
              <a:gd name="connsiteY2526" fmla="*/ 7005270 h 10024180"/>
              <a:gd name="connsiteX2527" fmla="*/ 5656372 w 11277918"/>
              <a:gd name="connsiteY2527" fmla="*/ 7005270 h 10024180"/>
              <a:gd name="connsiteX2528" fmla="*/ 5607329 w 11277918"/>
              <a:gd name="connsiteY2528" fmla="*/ 7087009 h 10024180"/>
              <a:gd name="connsiteX2529" fmla="*/ 5623676 w 11277918"/>
              <a:gd name="connsiteY2529" fmla="*/ 7087009 h 10024180"/>
              <a:gd name="connsiteX2530" fmla="*/ 5623676 w 11277918"/>
              <a:gd name="connsiteY2530" fmla="*/ 7103356 h 10024180"/>
              <a:gd name="connsiteX2531" fmla="*/ 5607329 w 11277918"/>
              <a:gd name="connsiteY2531" fmla="*/ 7119703 h 10024180"/>
              <a:gd name="connsiteX2532" fmla="*/ 5607329 w 11277918"/>
              <a:gd name="connsiteY2532" fmla="*/ 7136053 h 10024180"/>
              <a:gd name="connsiteX2533" fmla="*/ 5640026 w 11277918"/>
              <a:gd name="connsiteY2533" fmla="*/ 7103356 h 10024180"/>
              <a:gd name="connsiteX2534" fmla="*/ 5705416 w 11277918"/>
              <a:gd name="connsiteY2534" fmla="*/ 7070660 h 10024180"/>
              <a:gd name="connsiteX2535" fmla="*/ 5754459 w 11277918"/>
              <a:gd name="connsiteY2535" fmla="*/ 7037964 h 10024180"/>
              <a:gd name="connsiteX2536" fmla="*/ 5721765 w 11277918"/>
              <a:gd name="connsiteY2536" fmla="*/ 7054313 h 10024180"/>
              <a:gd name="connsiteX2537" fmla="*/ 5689068 w 11277918"/>
              <a:gd name="connsiteY2537" fmla="*/ 7062486 h 10024180"/>
              <a:gd name="connsiteX2538" fmla="*/ 5672720 w 11277918"/>
              <a:gd name="connsiteY2538" fmla="*/ 7054313 h 10024180"/>
              <a:gd name="connsiteX2539" fmla="*/ 5689068 w 11277918"/>
              <a:gd name="connsiteY2539" fmla="*/ 7054313 h 10024180"/>
              <a:gd name="connsiteX2540" fmla="*/ 5705416 w 11277918"/>
              <a:gd name="connsiteY2540" fmla="*/ 7037964 h 10024180"/>
              <a:gd name="connsiteX2541" fmla="*/ 5713590 w 11277918"/>
              <a:gd name="connsiteY2541" fmla="*/ 7021617 h 10024180"/>
              <a:gd name="connsiteX2542" fmla="*/ 5689068 w 11277918"/>
              <a:gd name="connsiteY2542" fmla="*/ 7021617 h 10024180"/>
              <a:gd name="connsiteX2543" fmla="*/ 5664547 w 11277918"/>
              <a:gd name="connsiteY2543" fmla="*/ 7037964 h 10024180"/>
              <a:gd name="connsiteX2544" fmla="*/ 5640026 w 11277918"/>
              <a:gd name="connsiteY2544" fmla="*/ 7054313 h 10024180"/>
              <a:gd name="connsiteX2545" fmla="*/ 5640026 w 11277918"/>
              <a:gd name="connsiteY2545" fmla="*/ 7037964 h 10024180"/>
              <a:gd name="connsiteX2546" fmla="*/ 2746446 w 11277918"/>
              <a:gd name="connsiteY2546" fmla="*/ 6988921 h 10024180"/>
              <a:gd name="connsiteX2547" fmla="*/ 2762794 w 11277918"/>
              <a:gd name="connsiteY2547" fmla="*/ 6988921 h 10024180"/>
              <a:gd name="connsiteX2548" fmla="*/ 2754621 w 11277918"/>
              <a:gd name="connsiteY2548" fmla="*/ 7005270 h 10024180"/>
              <a:gd name="connsiteX2549" fmla="*/ 2746446 w 11277918"/>
              <a:gd name="connsiteY2549" fmla="*/ 7005270 h 10024180"/>
              <a:gd name="connsiteX2550" fmla="*/ 2623837 w 11277918"/>
              <a:gd name="connsiteY2550" fmla="*/ 6988921 h 10024180"/>
              <a:gd name="connsiteX2551" fmla="*/ 2632010 w 11277918"/>
              <a:gd name="connsiteY2551" fmla="*/ 6988921 h 10024180"/>
              <a:gd name="connsiteX2552" fmla="*/ 2632010 w 11277918"/>
              <a:gd name="connsiteY2552" fmla="*/ 7005270 h 10024180"/>
              <a:gd name="connsiteX2553" fmla="*/ 2468533 w 11277918"/>
              <a:gd name="connsiteY2553" fmla="*/ 6988921 h 10024180"/>
              <a:gd name="connsiteX2554" fmla="*/ 2468533 w 11277918"/>
              <a:gd name="connsiteY2554" fmla="*/ 7005270 h 10024180"/>
              <a:gd name="connsiteX2555" fmla="*/ 2468533 w 11277918"/>
              <a:gd name="connsiteY2555" fmla="*/ 7037964 h 10024180"/>
              <a:gd name="connsiteX2556" fmla="*/ 2452185 w 11277918"/>
              <a:gd name="connsiteY2556" fmla="*/ 7054313 h 10024180"/>
              <a:gd name="connsiteX2557" fmla="*/ 2435836 w 11277918"/>
              <a:gd name="connsiteY2557" fmla="*/ 7054313 h 10024180"/>
              <a:gd name="connsiteX2558" fmla="*/ 2435836 w 11277918"/>
              <a:gd name="connsiteY2558" fmla="*/ 7070660 h 10024180"/>
              <a:gd name="connsiteX2559" fmla="*/ 2403139 w 11277918"/>
              <a:gd name="connsiteY2559" fmla="*/ 7103356 h 10024180"/>
              <a:gd name="connsiteX2560" fmla="*/ 2370445 w 11277918"/>
              <a:gd name="connsiteY2560" fmla="*/ 7119703 h 10024180"/>
              <a:gd name="connsiteX2561" fmla="*/ 2386793 w 11277918"/>
              <a:gd name="connsiteY2561" fmla="*/ 7103356 h 10024180"/>
              <a:gd name="connsiteX2562" fmla="*/ 2386793 w 11277918"/>
              <a:gd name="connsiteY2562" fmla="*/ 7070660 h 10024180"/>
              <a:gd name="connsiteX2563" fmla="*/ 1602095 w 11277918"/>
              <a:gd name="connsiteY2563" fmla="*/ 6988921 h 10024180"/>
              <a:gd name="connsiteX2564" fmla="*/ 1618441 w 11277918"/>
              <a:gd name="connsiteY2564" fmla="*/ 7005270 h 10024180"/>
              <a:gd name="connsiteX2565" fmla="*/ 1618441 w 11277918"/>
              <a:gd name="connsiteY2565" fmla="*/ 6988921 h 10024180"/>
              <a:gd name="connsiteX2566" fmla="*/ 1602095 w 11277918"/>
              <a:gd name="connsiteY2566" fmla="*/ 6988921 h 10024180"/>
              <a:gd name="connsiteX2567" fmla="*/ 1487659 w 11277918"/>
              <a:gd name="connsiteY2567" fmla="*/ 6988921 h 10024180"/>
              <a:gd name="connsiteX2568" fmla="*/ 1504005 w 11277918"/>
              <a:gd name="connsiteY2568" fmla="*/ 7005270 h 10024180"/>
              <a:gd name="connsiteX2569" fmla="*/ 1487659 w 11277918"/>
              <a:gd name="connsiteY2569" fmla="*/ 7021617 h 10024180"/>
              <a:gd name="connsiteX2570" fmla="*/ 1487659 w 11277918"/>
              <a:gd name="connsiteY2570" fmla="*/ 7005270 h 10024180"/>
              <a:gd name="connsiteX2571" fmla="*/ 1487659 w 11277918"/>
              <a:gd name="connsiteY2571" fmla="*/ 6988921 h 10024180"/>
              <a:gd name="connsiteX2572" fmla="*/ 10658830 w 11277918"/>
              <a:gd name="connsiteY2572" fmla="*/ 6972574 h 10024180"/>
              <a:gd name="connsiteX2573" fmla="*/ 10609788 w 11277918"/>
              <a:gd name="connsiteY2573" fmla="*/ 7005270 h 10024180"/>
              <a:gd name="connsiteX2574" fmla="*/ 10626134 w 11277918"/>
              <a:gd name="connsiteY2574" fmla="*/ 7005270 h 10024180"/>
              <a:gd name="connsiteX2575" fmla="*/ 2484879 w 11277918"/>
              <a:gd name="connsiteY2575" fmla="*/ 6972574 h 10024180"/>
              <a:gd name="connsiteX2576" fmla="*/ 2480792 w 11277918"/>
              <a:gd name="connsiteY2576" fmla="*/ 6984834 h 10024180"/>
              <a:gd name="connsiteX2577" fmla="*/ 2468533 w 11277918"/>
              <a:gd name="connsiteY2577" fmla="*/ 6988921 h 10024180"/>
              <a:gd name="connsiteX2578" fmla="*/ 1847312 w 11277918"/>
              <a:gd name="connsiteY2578" fmla="*/ 6972574 h 10024180"/>
              <a:gd name="connsiteX2579" fmla="*/ 1847312 w 11277918"/>
              <a:gd name="connsiteY2579" fmla="*/ 6988921 h 10024180"/>
              <a:gd name="connsiteX2580" fmla="*/ 1863660 w 11277918"/>
              <a:gd name="connsiteY2580" fmla="*/ 6980746 h 10024180"/>
              <a:gd name="connsiteX2581" fmla="*/ 1847312 w 11277918"/>
              <a:gd name="connsiteY2581" fmla="*/ 6972574 h 10024180"/>
              <a:gd name="connsiteX2582" fmla="*/ 2603404 w 11277918"/>
              <a:gd name="connsiteY2582" fmla="*/ 6964399 h 10024180"/>
              <a:gd name="connsiteX2583" fmla="*/ 2615665 w 11277918"/>
              <a:gd name="connsiteY2583" fmla="*/ 6972574 h 10024180"/>
              <a:gd name="connsiteX2584" fmla="*/ 2623837 w 11277918"/>
              <a:gd name="connsiteY2584" fmla="*/ 6988921 h 10024180"/>
              <a:gd name="connsiteX2585" fmla="*/ 2615665 w 11277918"/>
              <a:gd name="connsiteY2585" fmla="*/ 6988921 h 10024180"/>
              <a:gd name="connsiteX2586" fmla="*/ 2599315 w 11277918"/>
              <a:gd name="connsiteY2586" fmla="*/ 6972574 h 10024180"/>
              <a:gd name="connsiteX2587" fmla="*/ 2603404 w 11277918"/>
              <a:gd name="connsiteY2587" fmla="*/ 6964399 h 10024180"/>
              <a:gd name="connsiteX2588" fmla="*/ 1749225 w 11277918"/>
              <a:gd name="connsiteY2588" fmla="*/ 6960313 h 10024180"/>
              <a:gd name="connsiteX2589" fmla="*/ 1741049 w 11277918"/>
              <a:gd name="connsiteY2589" fmla="*/ 6964399 h 10024180"/>
              <a:gd name="connsiteX2590" fmla="*/ 1732877 w 11277918"/>
              <a:gd name="connsiteY2590" fmla="*/ 6988921 h 10024180"/>
              <a:gd name="connsiteX2591" fmla="*/ 1749225 w 11277918"/>
              <a:gd name="connsiteY2591" fmla="*/ 6988921 h 10024180"/>
              <a:gd name="connsiteX2592" fmla="*/ 1757399 w 11277918"/>
              <a:gd name="connsiteY2592" fmla="*/ 6964399 h 10024180"/>
              <a:gd name="connsiteX2593" fmla="*/ 1749225 w 11277918"/>
              <a:gd name="connsiteY2593" fmla="*/ 6960313 h 10024180"/>
              <a:gd name="connsiteX2594" fmla="*/ 10495352 w 11277918"/>
              <a:gd name="connsiteY2594" fmla="*/ 6956224 h 10024180"/>
              <a:gd name="connsiteX2595" fmla="*/ 10479004 w 11277918"/>
              <a:gd name="connsiteY2595" fmla="*/ 6964399 h 10024180"/>
              <a:gd name="connsiteX2596" fmla="*/ 10462656 w 11277918"/>
              <a:gd name="connsiteY2596" fmla="*/ 6972574 h 10024180"/>
              <a:gd name="connsiteX2597" fmla="*/ 10479004 w 11277918"/>
              <a:gd name="connsiteY2597" fmla="*/ 6972574 h 10024180"/>
              <a:gd name="connsiteX2598" fmla="*/ 10511698 w 11277918"/>
              <a:gd name="connsiteY2598" fmla="*/ 6956224 h 10024180"/>
              <a:gd name="connsiteX2599" fmla="*/ 10397264 w 11277918"/>
              <a:gd name="connsiteY2599" fmla="*/ 6956224 h 10024180"/>
              <a:gd name="connsiteX2600" fmla="*/ 10413612 w 11277918"/>
              <a:gd name="connsiteY2600" fmla="*/ 6956224 h 10024180"/>
              <a:gd name="connsiteX2601" fmla="*/ 10413612 w 11277918"/>
              <a:gd name="connsiteY2601" fmla="*/ 6972574 h 10024180"/>
              <a:gd name="connsiteX2602" fmla="*/ 2713751 w 11277918"/>
              <a:gd name="connsiteY2602" fmla="*/ 6956224 h 10024180"/>
              <a:gd name="connsiteX2603" fmla="*/ 2713751 w 11277918"/>
              <a:gd name="connsiteY2603" fmla="*/ 6972574 h 10024180"/>
              <a:gd name="connsiteX2604" fmla="*/ 2746446 w 11277918"/>
              <a:gd name="connsiteY2604" fmla="*/ 6956224 h 10024180"/>
              <a:gd name="connsiteX2605" fmla="*/ 2730097 w 11277918"/>
              <a:gd name="connsiteY2605" fmla="*/ 6956224 h 10024180"/>
              <a:gd name="connsiteX2606" fmla="*/ 2713751 w 11277918"/>
              <a:gd name="connsiteY2606" fmla="*/ 6956224 h 10024180"/>
              <a:gd name="connsiteX2607" fmla="*/ 2206967 w 11277918"/>
              <a:gd name="connsiteY2607" fmla="*/ 6939877 h 10024180"/>
              <a:gd name="connsiteX2608" fmla="*/ 2190618 w 11277918"/>
              <a:gd name="connsiteY2608" fmla="*/ 6948052 h 10024180"/>
              <a:gd name="connsiteX2609" fmla="*/ 2174270 w 11277918"/>
              <a:gd name="connsiteY2609" fmla="*/ 6956224 h 10024180"/>
              <a:gd name="connsiteX2610" fmla="*/ 2157922 w 11277918"/>
              <a:gd name="connsiteY2610" fmla="*/ 6988921 h 10024180"/>
              <a:gd name="connsiteX2611" fmla="*/ 2174270 w 11277918"/>
              <a:gd name="connsiteY2611" fmla="*/ 6972574 h 10024180"/>
              <a:gd name="connsiteX2612" fmla="*/ 2190618 w 11277918"/>
              <a:gd name="connsiteY2612" fmla="*/ 6956224 h 10024180"/>
              <a:gd name="connsiteX2613" fmla="*/ 1863660 w 11277918"/>
              <a:gd name="connsiteY2613" fmla="*/ 6939877 h 10024180"/>
              <a:gd name="connsiteX2614" fmla="*/ 1863660 w 11277918"/>
              <a:gd name="connsiteY2614" fmla="*/ 6956224 h 10024180"/>
              <a:gd name="connsiteX2615" fmla="*/ 1880006 w 11277918"/>
              <a:gd name="connsiteY2615" fmla="*/ 6939877 h 10024180"/>
              <a:gd name="connsiteX2616" fmla="*/ 1863660 w 11277918"/>
              <a:gd name="connsiteY2616" fmla="*/ 6939877 h 10024180"/>
              <a:gd name="connsiteX2617" fmla="*/ 1651137 w 11277918"/>
              <a:gd name="connsiteY2617" fmla="*/ 6939877 h 10024180"/>
              <a:gd name="connsiteX2618" fmla="*/ 1634789 w 11277918"/>
              <a:gd name="connsiteY2618" fmla="*/ 6956224 h 10024180"/>
              <a:gd name="connsiteX2619" fmla="*/ 1634789 w 11277918"/>
              <a:gd name="connsiteY2619" fmla="*/ 6972574 h 10024180"/>
              <a:gd name="connsiteX2620" fmla="*/ 1651137 w 11277918"/>
              <a:gd name="connsiteY2620" fmla="*/ 6956224 h 10024180"/>
              <a:gd name="connsiteX2621" fmla="*/ 1512180 w 11277918"/>
              <a:gd name="connsiteY2621" fmla="*/ 6939877 h 10024180"/>
              <a:gd name="connsiteX2622" fmla="*/ 1504005 w 11277918"/>
              <a:gd name="connsiteY2622" fmla="*/ 6956224 h 10024180"/>
              <a:gd name="connsiteX2623" fmla="*/ 1504005 w 11277918"/>
              <a:gd name="connsiteY2623" fmla="*/ 6972574 h 10024180"/>
              <a:gd name="connsiteX2624" fmla="*/ 1512180 w 11277918"/>
              <a:gd name="connsiteY2624" fmla="*/ 6964399 h 10024180"/>
              <a:gd name="connsiteX2625" fmla="*/ 1520353 w 11277918"/>
              <a:gd name="connsiteY2625" fmla="*/ 6956224 h 10024180"/>
              <a:gd name="connsiteX2626" fmla="*/ 1520353 w 11277918"/>
              <a:gd name="connsiteY2626" fmla="*/ 6972574 h 10024180"/>
              <a:gd name="connsiteX2627" fmla="*/ 1569396 w 11277918"/>
              <a:gd name="connsiteY2627" fmla="*/ 6972574 h 10024180"/>
              <a:gd name="connsiteX2628" fmla="*/ 1585746 w 11277918"/>
              <a:gd name="connsiteY2628" fmla="*/ 6939877 h 10024180"/>
              <a:gd name="connsiteX2629" fmla="*/ 1569396 w 11277918"/>
              <a:gd name="connsiteY2629" fmla="*/ 6939877 h 10024180"/>
              <a:gd name="connsiteX2630" fmla="*/ 1553049 w 11277918"/>
              <a:gd name="connsiteY2630" fmla="*/ 6956224 h 10024180"/>
              <a:gd name="connsiteX2631" fmla="*/ 1520353 w 11277918"/>
              <a:gd name="connsiteY2631" fmla="*/ 6956224 h 10024180"/>
              <a:gd name="connsiteX2632" fmla="*/ 1520353 w 11277918"/>
              <a:gd name="connsiteY2632" fmla="*/ 6939877 h 10024180"/>
              <a:gd name="connsiteX2633" fmla="*/ 1512180 w 11277918"/>
              <a:gd name="connsiteY2633" fmla="*/ 6939877 h 10024180"/>
              <a:gd name="connsiteX2634" fmla="*/ 11222834 w 11277918"/>
              <a:gd name="connsiteY2634" fmla="*/ 6923528 h 10024180"/>
              <a:gd name="connsiteX2635" fmla="*/ 11231006 w 11277918"/>
              <a:gd name="connsiteY2635" fmla="*/ 6923528 h 10024180"/>
              <a:gd name="connsiteX2636" fmla="*/ 11231006 w 11277918"/>
              <a:gd name="connsiteY2636" fmla="*/ 6939877 h 10024180"/>
              <a:gd name="connsiteX2637" fmla="*/ 11214660 w 11277918"/>
              <a:gd name="connsiteY2637" fmla="*/ 6939877 h 10024180"/>
              <a:gd name="connsiteX2638" fmla="*/ 11222834 w 11277918"/>
              <a:gd name="connsiteY2638" fmla="*/ 6923528 h 10024180"/>
              <a:gd name="connsiteX2639" fmla="*/ 10282828 w 11277918"/>
              <a:gd name="connsiteY2639" fmla="*/ 6923528 h 10024180"/>
              <a:gd name="connsiteX2640" fmla="*/ 10266480 w 11277918"/>
              <a:gd name="connsiteY2640" fmla="*/ 6931703 h 10024180"/>
              <a:gd name="connsiteX2641" fmla="*/ 10274656 w 11277918"/>
              <a:gd name="connsiteY2641" fmla="*/ 6939877 h 10024180"/>
              <a:gd name="connsiteX2642" fmla="*/ 10282828 w 11277918"/>
              <a:gd name="connsiteY2642" fmla="*/ 6923528 h 10024180"/>
              <a:gd name="connsiteX2643" fmla="*/ 5590980 w 11277918"/>
              <a:gd name="connsiteY2643" fmla="*/ 6923528 h 10024180"/>
              <a:gd name="connsiteX2644" fmla="*/ 5558284 w 11277918"/>
              <a:gd name="connsiteY2644" fmla="*/ 6939877 h 10024180"/>
              <a:gd name="connsiteX2645" fmla="*/ 5541936 w 11277918"/>
              <a:gd name="connsiteY2645" fmla="*/ 6972574 h 10024180"/>
              <a:gd name="connsiteX2646" fmla="*/ 5574633 w 11277918"/>
              <a:gd name="connsiteY2646" fmla="*/ 6956224 h 10024180"/>
              <a:gd name="connsiteX2647" fmla="*/ 10373764 w 11277918"/>
              <a:gd name="connsiteY2647" fmla="*/ 6918421 h 10024180"/>
              <a:gd name="connsiteX2648" fmla="*/ 10364568 w 11277918"/>
              <a:gd name="connsiteY2648" fmla="*/ 6923528 h 10024180"/>
              <a:gd name="connsiteX2649" fmla="*/ 10364568 w 11277918"/>
              <a:gd name="connsiteY2649" fmla="*/ 6939877 h 10024180"/>
              <a:gd name="connsiteX2650" fmla="*/ 10348220 w 11277918"/>
              <a:gd name="connsiteY2650" fmla="*/ 6939877 h 10024180"/>
              <a:gd name="connsiteX2651" fmla="*/ 10340048 w 11277918"/>
              <a:gd name="connsiteY2651" fmla="*/ 6948052 h 10024180"/>
              <a:gd name="connsiteX2652" fmla="*/ 10315524 w 11277918"/>
              <a:gd name="connsiteY2652" fmla="*/ 6956224 h 10024180"/>
              <a:gd name="connsiteX2653" fmla="*/ 10315524 w 11277918"/>
              <a:gd name="connsiteY2653" fmla="*/ 6988921 h 10024180"/>
              <a:gd name="connsiteX2654" fmla="*/ 10331872 w 11277918"/>
              <a:gd name="connsiteY2654" fmla="*/ 7005270 h 10024180"/>
              <a:gd name="connsiteX2655" fmla="*/ 10331872 w 11277918"/>
              <a:gd name="connsiteY2655" fmla="*/ 7013442 h 10024180"/>
              <a:gd name="connsiteX2656" fmla="*/ 10348220 w 11277918"/>
              <a:gd name="connsiteY2656" fmla="*/ 7021617 h 10024180"/>
              <a:gd name="connsiteX2657" fmla="*/ 10364568 w 11277918"/>
              <a:gd name="connsiteY2657" fmla="*/ 7005270 h 10024180"/>
              <a:gd name="connsiteX2658" fmla="*/ 10380916 w 11277918"/>
              <a:gd name="connsiteY2658" fmla="*/ 6988921 h 10024180"/>
              <a:gd name="connsiteX2659" fmla="*/ 10380916 w 11277918"/>
              <a:gd name="connsiteY2659" fmla="*/ 7005270 h 10024180"/>
              <a:gd name="connsiteX2660" fmla="*/ 10364568 w 11277918"/>
              <a:gd name="connsiteY2660" fmla="*/ 7054313 h 10024180"/>
              <a:gd name="connsiteX2661" fmla="*/ 10380916 w 11277918"/>
              <a:gd name="connsiteY2661" fmla="*/ 7070660 h 10024180"/>
              <a:gd name="connsiteX2662" fmla="*/ 10413612 w 11277918"/>
              <a:gd name="connsiteY2662" fmla="*/ 7021617 h 10024180"/>
              <a:gd name="connsiteX2663" fmla="*/ 10446308 w 11277918"/>
              <a:gd name="connsiteY2663" fmla="*/ 6956224 h 10024180"/>
              <a:gd name="connsiteX2664" fmla="*/ 10413612 w 11277918"/>
              <a:gd name="connsiteY2664" fmla="*/ 6939877 h 10024180"/>
              <a:gd name="connsiteX2665" fmla="*/ 10373764 w 11277918"/>
              <a:gd name="connsiteY2665" fmla="*/ 6918421 h 10024180"/>
              <a:gd name="connsiteX2666" fmla="*/ 2296878 w 11277918"/>
              <a:gd name="connsiteY2666" fmla="*/ 6907181 h 10024180"/>
              <a:gd name="connsiteX2667" fmla="*/ 2305054 w 11277918"/>
              <a:gd name="connsiteY2667" fmla="*/ 6923528 h 10024180"/>
              <a:gd name="connsiteX2668" fmla="*/ 2305054 w 11277918"/>
              <a:gd name="connsiteY2668" fmla="*/ 6920464 h 10024180"/>
              <a:gd name="connsiteX2669" fmla="*/ 2305054 w 11277918"/>
              <a:gd name="connsiteY2669" fmla="*/ 6907181 h 10024180"/>
              <a:gd name="connsiteX2670" fmla="*/ 2296878 w 11277918"/>
              <a:gd name="connsiteY2670" fmla="*/ 6907181 h 10024180"/>
              <a:gd name="connsiteX2671" fmla="*/ 10756920 w 11277918"/>
              <a:gd name="connsiteY2671" fmla="*/ 6890834 h 10024180"/>
              <a:gd name="connsiteX2672" fmla="*/ 10756920 w 11277918"/>
              <a:gd name="connsiteY2672" fmla="*/ 6907181 h 10024180"/>
              <a:gd name="connsiteX2673" fmla="*/ 10748744 w 11277918"/>
              <a:gd name="connsiteY2673" fmla="*/ 6907181 h 10024180"/>
              <a:gd name="connsiteX2674" fmla="*/ 10740570 w 11277918"/>
              <a:gd name="connsiteY2674" fmla="*/ 6907181 h 10024180"/>
              <a:gd name="connsiteX2675" fmla="*/ 10740570 w 11277918"/>
              <a:gd name="connsiteY2675" fmla="*/ 6915356 h 10024180"/>
              <a:gd name="connsiteX2676" fmla="*/ 10732396 w 11277918"/>
              <a:gd name="connsiteY2676" fmla="*/ 6931703 h 10024180"/>
              <a:gd name="connsiteX2677" fmla="*/ 10707872 w 11277918"/>
              <a:gd name="connsiteY2677" fmla="*/ 6939877 h 10024180"/>
              <a:gd name="connsiteX2678" fmla="*/ 10675176 w 11277918"/>
              <a:gd name="connsiteY2678" fmla="*/ 6948052 h 10024180"/>
              <a:gd name="connsiteX2679" fmla="*/ 10691526 w 11277918"/>
              <a:gd name="connsiteY2679" fmla="*/ 6956224 h 10024180"/>
              <a:gd name="connsiteX2680" fmla="*/ 10675176 w 11277918"/>
              <a:gd name="connsiteY2680" fmla="*/ 7005270 h 10024180"/>
              <a:gd name="connsiteX2681" fmla="*/ 10658830 w 11277918"/>
              <a:gd name="connsiteY2681" fmla="*/ 7054313 h 10024180"/>
              <a:gd name="connsiteX2682" fmla="*/ 10675176 w 11277918"/>
              <a:gd name="connsiteY2682" fmla="*/ 7062486 h 10024180"/>
              <a:gd name="connsiteX2683" fmla="*/ 10658830 w 11277918"/>
              <a:gd name="connsiteY2683" fmla="*/ 7078835 h 10024180"/>
              <a:gd name="connsiteX2684" fmla="*/ 10634308 w 11277918"/>
              <a:gd name="connsiteY2684" fmla="*/ 7095182 h 10024180"/>
              <a:gd name="connsiteX2685" fmla="*/ 10626134 w 11277918"/>
              <a:gd name="connsiteY2685" fmla="*/ 7087009 h 10024180"/>
              <a:gd name="connsiteX2686" fmla="*/ 10609788 w 11277918"/>
              <a:gd name="connsiteY2686" fmla="*/ 7103356 h 10024180"/>
              <a:gd name="connsiteX2687" fmla="*/ 10577092 w 11277918"/>
              <a:gd name="connsiteY2687" fmla="*/ 7087009 h 10024180"/>
              <a:gd name="connsiteX2688" fmla="*/ 10593438 w 11277918"/>
              <a:gd name="connsiteY2688" fmla="*/ 7087009 h 10024180"/>
              <a:gd name="connsiteX2689" fmla="*/ 10593438 w 11277918"/>
              <a:gd name="connsiteY2689" fmla="*/ 7070660 h 10024180"/>
              <a:gd name="connsiteX2690" fmla="*/ 10593438 w 11277918"/>
              <a:gd name="connsiteY2690" fmla="*/ 7054313 h 10024180"/>
              <a:gd name="connsiteX2691" fmla="*/ 10577092 w 11277918"/>
              <a:gd name="connsiteY2691" fmla="*/ 7054313 h 10024180"/>
              <a:gd name="connsiteX2692" fmla="*/ 10544396 w 11277918"/>
              <a:gd name="connsiteY2692" fmla="*/ 7103356 h 10024180"/>
              <a:gd name="connsiteX2693" fmla="*/ 10560744 w 11277918"/>
              <a:gd name="connsiteY2693" fmla="*/ 7087009 h 10024180"/>
              <a:gd name="connsiteX2694" fmla="*/ 10544396 w 11277918"/>
              <a:gd name="connsiteY2694" fmla="*/ 7119703 h 10024180"/>
              <a:gd name="connsiteX2695" fmla="*/ 10544396 w 11277918"/>
              <a:gd name="connsiteY2695" fmla="*/ 7136053 h 10024180"/>
              <a:gd name="connsiteX2696" fmla="*/ 10577092 w 11277918"/>
              <a:gd name="connsiteY2696" fmla="*/ 7136053 h 10024180"/>
              <a:gd name="connsiteX2697" fmla="*/ 10609788 w 11277918"/>
              <a:gd name="connsiteY2697" fmla="*/ 7136053 h 10024180"/>
              <a:gd name="connsiteX2698" fmla="*/ 10642484 w 11277918"/>
              <a:gd name="connsiteY2698" fmla="*/ 7119703 h 10024180"/>
              <a:gd name="connsiteX2699" fmla="*/ 10658830 w 11277918"/>
              <a:gd name="connsiteY2699" fmla="*/ 7136053 h 10024180"/>
              <a:gd name="connsiteX2700" fmla="*/ 10691526 w 11277918"/>
              <a:gd name="connsiteY2700" fmla="*/ 7136053 h 10024180"/>
              <a:gd name="connsiteX2701" fmla="*/ 10707872 w 11277918"/>
              <a:gd name="connsiteY2701" fmla="*/ 7136053 h 10024180"/>
              <a:gd name="connsiteX2702" fmla="*/ 10740570 w 11277918"/>
              <a:gd name="connsiteY2702" fmla="*/ 7136053 h 10024180"/>
              <a:gd name="connsiteX2703" fmla="*/ 10773266 w 11277918"/>
              <a:gd name="connsiteY2703" fmla="*/ 7103356 h 10024180"/>
              <a:gd name="connsiteX2704" fmla="*/ 10781440 w 11277918"/>
              <a:gd name="connsiteY2704" fmla="*/ 7087009 h 10024180"/>
              <a:gd name="connsiteX2705" fmla="*/ 10789612 w 11277918"/>
              <a:gd name="connsiteY2705" fmla="*/ 7070660 h 10024180"/>
              <a:gd name="connsiteX2706" fmla="*/ 10805962 w 11277918"/>
              <a:gd name="connsiteY2706" fmla="*/ 7054313 h 10024180"/>
              <a:gd name="connsiteX2707" fmla="*/ 10822308 w 11277918"/>
              <a:gd name="connsiteY2707" fmla="*/ 7037964 h 10024180"/>
              <a:gd name="connsiteX2708" fmla="*/ 10822308 w 11277918"/>
              <a:gd name="connsiteY2708" fmla="*/ 7021617 h 10024180"/>
              <a:gd name="connsiteX2709" fmla="*/ 10789612 w 11277918"/>
              <a:gd name="connsiteY2709" fmla="*/ 7037964 h 10024180"/>
              <a:gd name="connsiteX2710" fmla="*/ 10756920 w 11277918"/>
              <a:gd name="connsiteY2710" fmla="*/ 7070660 h 10024180"/>
              <a:gd name="connsiteX2711" fmla="*/ 10789612 w 11277918"/>
              <a:gd name="connsiteY2711" fmla="*/ 7013442 h 10024180"/>
              <a:gd name="connsiteX2712" fmla="*/ 10838658 w 11277918"/>
              <a:gd name="connsiteY2712" fmla="*/ 6972574 h 10024180"/>
              <a:gd name="connsiteX2713" fmla="*/ 10855004 w 11277918"/>
              <a:gd name="connsiteY2713" fmla="*/ 6890834 h 10024180"/>
              <a:gd name="connsiteX2714" fmla="*/ 10846832 w 11277918"/>
              <a:gd name="connsiteY2714" fmla="*/ 6907181 h 10024180"/>
              <a:gd name="connsiteX2715" fmla="*/ 10822308 w 11277918"/>
              <a:gd name="connsiteY2715" fmla="*/ 6939877 h 10024180"/>
              <a:gd name="connsiteX2716" fmla="*/ 10773266 w 11277918"/>
              <a:gd name="connsiteY2716" fmla="*/ 6956224 h 10024180"/>
              <a:gd name="connsiteX2717" fmla="*/ 10789612 w 11277918"/>
              <a:gd name="connsiteY2717" fmla="*/ 6923528 h 10024180"/>
              <a:gd name="connsiteX2718" fmla="*/ 10822308 w 11277918"/>
              <a:gd name="connsiteY2718" fmla="*/ 6907181 h 10024180"/>
              <a:gd name="connsiteX2719" fmla="*/ 10789612 w 11277918"/>
              <a:gd name="connsiteY2719" fmla="*/ 6907181 h 10024180"/>
              <a:gd name="connsiteX2720" fmla="*/ 10765092 w 11277918"/>
              <a:gd name="connsiteY2720" fmla="*/ 6907181 h 10024180"/>
              <a:gd name="connsiteX2721" fmla="*/ 10756920 w 11277918"/>
              <a:gd name="connsiteY2721" fmla="*/ 6907181 h 10024180"/>
              <a:gd name="connsiteX2722" fmla="*/ 10773266 w 11277918"/>
              <a:gd name="connsiteY2722" fmla="*/ 6890834 h 10024180"/>
              <a:gd name="connsiteX2723" fmla="*/ 2795491 w 11277918"/>
              <a:gd name="connsiteY2723" fmla="*/ 6890834 h 10024180"/>
              <a:gd name="connsiteX2724" fmla="*/ 2795491 w 11277918"/>
              <a:gd name="connsiteY2724" fmla="*/ 6907181 h 10024180"/>
              <a:gd name="connsiteX2725" fmla="*/ 2787315 w 11277918"/>
              <a:gd name="connsiteY2725" fmla="*/ 6923528 h 10024180"/>
              <a:gd name="connsiteX2726" fmla="*/ 2779142 w 11277918"/>
              <a:gd name="connsiteY2726" fmla="*/ 6907181 h 10024180"/>
              <a:gd name="connsiteX2727" fmla="*/ 2787315 w 11277918"/>
              <a:gd name="connsiteY2727" fmla="*/ 6899007 h 10024180"/>
              <a:gd name="connsiteX2728" fmla="*/ 2795491 w 11277918"/>
              <a:gd name="connsiteY2728" fmla="*/ 6890834 h 10024180"/>
              <a:gd name="connsiteX2729" fmla="*/ 1732877 w 11277918"/>
              <a:gd name="connsiteY2729" fmla="*/ 6890834 h 10024180"/>
              <a:gd name="connsiteX2730" fmla="*/ 1732877 w 11277918"/>
              <a:gd name="connsiteY2730" fmla="*/ 6907181 h 10024180"/>
              <a:gd name="connsiteX2731" fmla="*/ 1700181 w 11277918"/>
              <a:gd name="connsiteY2731" fmla="*/ 6939877 h 10024180"/>
              <a:gd name="connsiteX2732" fmla="*/ 1634789 w 11277918"/>
              <a:gd name="connsiteY2732" fmla="*/ 7037964 h 10024180"/>
              <a:gd name="connsiteX2733" fmla="*/ 1651137 w 11277918"/>
              <a:gd name="connsiteY2733" fmla="*/ 7021617 h 10024180"/>
              <a:gd name="connsiteX2734" fmla="*/ 1683833 w 11277918"/>
              <a:gd name="connsiteY2734" fmla="*/ 6972574 h 10024180"/>
              <a:gd name="connsiteX2735" fmla="*/ 1749225 w 11277918"/>
              <a:gd name="connsiteY2735" fmla="*/ 6890834 h 10024180"/>
              <a:gd name="connsiteX2736" fmla="*/ 1732877 w 11277918"/>
              <a:gd name="connsiteY2736" fmla="*/ 6890834 h 10024180"/>
              <a:gd name="connsiteX2737" fmla="*/ 10577092 w 11277918"/>
              <a:gd name="connsiteY2737" fmla="*/ 6874485 h 10024180"/>
              <a:gd name="connsiteX2738" fmla="*/ 10511698 w 11277918"/>
              <a:gd name="connsiteY2738" fmla="*/ 6939877 h 10024180"/>
              <a:gd name="connsiteX2739" fmla="*/ 10560744 w 11277918"/>
              <a:gd name="connsiteY2739" fmla="*/ 6907181 h 10024180"/>
              <a:gd name="connsiteX2740" fmla="*/ 10577092 w 11277918"/>
              <a:gd name="connsiteY2740" fmla="*/ 6874485 h 10024180"/>
              <a:gd name="connsiteX2741" fmla="*/ 2256010 w 11277918"/>
              <a:gd name="connsiteY2741" fmla="*/ 6874485 h 10024180"/>
              <a:gd name="connsiteX2742" fmla="*/ 2239660 w 11277918"/>
              <a:gd name="connsiteY2742" fmla="*/ 6890834 h 10024180"/>
              <a:gd name="connsiteX2743" fmla="*/ 2256010 w 11277918"/>
              <a:gd name="connsiteY2743" fmla="*/ 6890834 h 10024180"/>
              <a:gd name="connsiteX2744" fmla="*/ 2256010 w 11277918"/>
              <a:gd name="connsiteY2744" fmla="*/ 6874485 h 10024180"/>
              <a:gd name="connsiteX2745" fmla="*/ 1618441 w 11277918"/>
              <a:gd name="connsiteY2745" fmla="*/ 6874485 h 10024180"/>
              <a:gd name="connsiteX2746" fmla="*/ 1585746 w 11277918"/>
              <a:gd name="connsiteY2746" fmla="*/ 6923528 h 10024180"/>
              <a:gd name="connsiteX2747" fmla="*/ 1634789 w 11277918"/>
              <a:gd name="connsiteY2747" fmla="*/ 6907181 h 10024180"/>
              <a:gd name="connsiteX2748" fmla="*/ 1618441 w 11277918"/>
              <a:gd name="connsiteY2748" fmla="*/ 6923528 h 10024180"/>
              <a:gd name="connsiteX2749" fmla="*/ 1618441 w 11277918"/>
              <a:gd name="connsiteY2749" fmla="*/ 6939877 h 10024180"/>
              <a:gd name="connsiteX2750" fmla="*/ 1651137 w 11277918"/>
              <a:gd name="connsiteY2750" fmla="*/ 6907181 h 10024180"/>
              <a:gd name="connsiteX2751" fmla="*/ 1667485 w 11277918"/>
              <a:gd name="connsiteY2751" fmla="*/ 6890834 h 10024180"/>
              <a:gd name="connsiteX2752" fmla="*/ 1651137 w 11277918"/>
              <a:gd name="connsiteY2752" fmla="*/ 6890834 h 10024180"/>
              <a:gd name="connsiteX2753" fmla="*/ 1634789 w 11277918"/>
              <a:gd name="connsiteY2753" fmla="*/ 6907181 h 10024180"/>
              <a:gd name="connsiteX2754" fmla="*/ 1618441 w 11277918"/>
              <a:gd name="connsiteY2754" fmla="*/ 6907181 h 10024180"/>
              <a:gd name="connsiteX2755" fmla="*/ 1618441 w 11277918"/>
              <a:gd name="connsiteY2755" fmla="*/ 6890834 h 10024180"/>
              <a:gd name="connsiteX2756" fmla="*/ 10887702 w 11277918"/>
              <a:gd name="connsiteY2756" fmla="*/ 6858138 h 10024180"/>
              <a:gd name="connsiteX2757" fmla="*/ 10879528 w 11277918"/>
              <a:gd name="connsiteY2757" fmla="*/ 6866313 h 10024180"/>
              <a:gd name="connsiteX2758" fmla="*/ 10871352 w 11277918"/>
              <a:gd name="connsiteY2758" fmla="*/ 6874485 h 10024180"/>
              <a:gd name="connsiteX2759" fmla="*/ 10871352 w 11277918"/>
              <a:gd name="connsiteY2759" fmla="*/ 6890834 h 10024180"/>
              <a:gd name="connsiteX2760" fmla="*/ 10887702 w 11277918"/>
              <a:gd name="connsiteY2760" fmla="*/ 6874485 h 10024180"/>
              <a:gd name="connsiteX2761" fmla="*/ 1618441 w 11277918"/>
              <a:gd name="connsiteY2761" fmla="*/ 6858138 h 10024180"/>
              <a:gd name="connsiteX2762" fmla="*/ 1634789 w 11277918"/>
              <a:gd name="connsiteY2762" fmla="*/ 6874485 h 10024180"/>
              <a:gd name="connsiteX2763" fmla="*/ 1634789 w 11277918"/>
              <a:gd name="connsiteY2763" fmla="*/ 6858138 h 10024180"/>
              <a:gd name="connsiteX2764" fmla="*/ 1626613 w 11277918"/>
              <a:gd name="connsiteY2764" fmla="*/ 6858138 h 10024180"/>
              <a:gd name="connsiteX2765" fmla="*/ 1618441 w 11277918"/>
              <a:gd name="connsiteY2765" fmla="*/ 6858138 h 10024180"/>
              <a:gd name="connsiteX2766" fmla="*/ 5738112 w 11277918"/>
              <a:gd name="connsiteY2766" fmla="*/ 6841789 h 10024180"/>
              <a:gd name="connsiteX2767" fmla="*/ 5738112 w 11277918"/>
              <a:gd name="connsiteY2767" fmla="*/ 6858138 h 10024180"/>
              <a:gd name="connsiteX2768" fmla="*/ 5721765 w 11277918"/>
              <a:gd name="connsiteY2768" fmla="*/ 6858138 h 10024180"/>
              <a:gd name="connsiteX2769" fmla="*/ 5509240 w 11277918"/>
              <a:gd name="connsiteY2769" fmla="*/ 6841789 h 10024180"/>
              <a:gd name="connsiteX2770" fmla="*/ 5501068 w 11277918"/>
              <a:gd name="connsiteY2770" fmla="*/ 6858138 h 10024180"/>
              <a:gd name="connsiteX2771" fmla="*/ 5492894 w 11277918"/>
              <a:gd name="connsiteY2771" fmla="*/ 6849963 h 10024180"/>
              <a:gd name="connsiteX2772" fmla="*/ 5509240 w 11277918"/>
              <a:gd name="connsiteY2772" fmla="*/ 6841789 h 10024180"/>
              <a:gd name="connsiteX2773" fmla="*/ 3204188 w 11277918"/>
              <a:gd name="connsiteY2773" fmla="*/ 6841789 h 10024180"/>
              <a:gd name="connsiteX2774" fmla="*/ 3212361 w 11277918"/>
              <a:gd name="connsiteY2774" fmla="*/ 6849963 h 10024180"/>
              <a:gd name="connsiteX2775" fmla="*/ 3220537 w 11277918"/>
              <a:gd name="connsiteY2775" fmla="*/ 6858138 h 10024180"/>
              <a:gd name="connsiteX2776" fmla="*/ 3204188 w 11277918"/>
              <a:gd name="connsiteY2776" fmla="*/ 6858138 h 10024180"/>
              <a:gd name="connsiteX2777" fmla="*/ 3204188 w 11277918"/>
              <a:gd name="connsiteY2777" fmla="*/ 6841789 h 10024180"/>
              <a:gd name="connsiteX2778" fmla="*/ 2599315 w 11277918"/>
              <a:gd name="connsiteY2778" fmla="*/ 6841789 h 10024180"/>
              <a:gd name="connsiteX2779" fmla="*/ 2615665 w 11277918"/>
              <a:gd name="connsiteY2779" fmla="*/ 6841789 h 10024180"/>
              <a:gd name="connsiteX2780" fmla="*/ 2615665 w 11277918"/>
              <a:gd name="connsiteY2780" fmla="*/ 6866313 h 10024180"/>
              <a:gd name="connsiteX2781" fmla="*/ 2574793 w 11277918"/>
              <a:gd name="connsiteY2781" fmla="*/ 6915356 h 10024180"/>
              <a:gd name="connsiteX2782" fmla="*/ 2517575 w 11277918"/>
              <a:gd name="connsiteY2782" fmla="*/ 6956224 h 10024180"/>
              <a:gd name="connsiteX2783" fmla="*/ 2533925 w 11277918"/>
              <a:gd name="connsiteY2783" fmla="*/ 6923528 h 10024180"/>
              <a:gd name="connsiteX2784" fmla="*/ 2574793 w 11277918"/>
              <a:gd name="connsiteY2784" fmla="*/ 6890834 h 10024180"/>
              <a:gd name="connsiteX2785" fmla="*/ 2582967 w 11277918"/>
              <a:gd name="connsiteY2785" fmla="*/ 6874485 h 10024180"/>
              <a:gd name="connsiteX2786" fmla="*/ 5743562 w 11277918"/>
              <a:gd name="connsiteY2786" fmla="*/ 6836341 h 10024180"/>
              <a:gd name="connsiteX2787" fmla="*/ 5739370 w 11277918"/>
              <a:gd name="connsiteY2787" fmla="*/ 6840532 h 10024180"/>
              <a:gd name="connsiteX2788" fmla="*/ 5740155 w 11277918"/>
              <a:gd name="connsiteY2788" fmla="*/ 6839746 h 10024180"/>
              <a:gd name="connsiteX2789" fmla="*/ 10609788 w 11277918"/>
              <a:gd name="connsiteY2789" fmla="*/ 6825442 h 10024180"/>
              <a:gd name="connsiteX2790" fmla="*/ 10609788 w 11277918"/>
              <a:gd name="connsiteY2790" fmla="*/ 6841789 h 10024180"/>
              <a:gd name="connsiteX2791" fmla="*/ 10626134 w 11277918"/>
              <a:gd name="connsiteY2791" fmla="*/ 6841789 h 10024180"/>
              <a:gd name="connsiteX2792" fmla="*/ 10626134 w 11277918"/>
              <a:gd name="connsiteY2792" fmla="*/ 6825442 h 10024180"/>
              <a:gd name="connsiteX2793" fmla="*/ 10397264 w 11277918"/>
              <a:gd name="connsiteY2793" fmla="*/ 6825442 h 10024180"/>
              <a:gd name="connsiteX2794" fmla="*/ 10380916 w 11277918"/>
              <a:gd name="connsiteY2794" fmla="*/ 6858138 h 10024180"/>
              <a:gd name="connsiteX2795" fmla="*/ 10380916 w 11277918"/>
              <a:gd name="connsiteY2795" fmla="*/ 6890834 h 10024180"/>
              <a:gd name="connsiteX2796" fmla="*/ 10429960 w 11277918"/>
              <a:gd name="connsiteY2796" fmla="*/ 6890834 h 10024180"/>
              <a:gd name="connsiteX2797" fmla="*/ 10462656 w 11277918"/>
              <a:gd name="connsiteY2797" fmla="*/ 6907181 h 10024180"/>
              <a:gd name="connsiteX2798" fmla="*/ 10479004 w 11277918"/>
              <a:gd name="connsiteY2798" fmla="*/ 6890834 h 10024180"/>
              <a:gd name="connsiteX2799" fmla="*/ 10511698 w 11277918"/>
              <a:gd name="connsiteY2799" fmla="*/ 6858138 h 10024180"/>
              <a:gd name="connsiteX2800" fmla="*/ 10479004 w 11277918"/>
              <a:gd name="connsiteY2800" fmla="*/ 6841789 h 10024180"/>
              <a:gd name="connsiteX2801" fmla="*/ 10470830 w 11277918"/>
              <a:gd name="connsiteY2801" fmla="*/ 6841789 h 10024180"/>
              <a:gd name="connsiteX2802" fmla="*/ 10454484 w 11277918"/>
              <a:gd name="connsiteY2802" fmla="*/ 6833616 h 10024180"/>
              <a:gd name="connsiteX2803" fmla="*/ 10438132 w 11277918"/>
              <a:gd name="connsiteY2803" fmla="*/ 6833616 h 10024180"/>
              <a:gd name="connsiteX2804" fmla="*/ 10429960 w 11277918"/>
              <a:gd name="connsiteY2804" fmla="*/ 6841789 h 10024180"/>
              <a:gd name="connsiteX2805" fmla="*/ 10413612 w 11277918"/>
              <a:gd name="connsiteY2805" fmla="*/ 6841789 h 10024180"/>
              <a:gd name="connsiteX2806" fmla="*/ 10429960 w 11277918"/>
              <a:gd name="connsiteY2806" fmla="*/ 6825442 h 10024180"/>
              <a:gd name="connsiteX2807" fmla="*/ 10413612 w 11277918"/>
              <a:gd name="connsiteY2807" fmla="*/ 6825442 h 10024180"/>
              <a:gd name="connsiteX2808" fmla="*/ 5754459 w 11277918"/>
              <a:gd name="connsiteY2808" fmla="*/ 6825442 h 10024180"/>
              <a:gd name="connsiteX2809" fmla="*/ 5743562 w 11277918"/>
              <a:gd name="connsiteY2809" fmla="*/ 6836341 h 10024180"/>
              <a:gd name="connsiteX2810" fmla="*/ 5746286 w 11277918"/>
              <a:gd name="connsiteY2810" fmla="*/ 6833616 h 10024180"/>
              <a:gd name="connsiteX2811" fmla="*/ 5754459 w 11277918"/>
              <a:gd name="connsiteY2811" fmla="*/ 6825442 h 10024180"/>
              <a:gd name="connsiteX2812" fmla="*/ 3236883 w 11277918"/>
              <a:gd name="connsiteY2812" fmla="*/ 6825442 h 10024180"/>
              <a:gd name="connsiteX2813" fmla="*/ 3236883 w 11277918"/>
              <a:gd name="connsiteY2813" fmla="*/ 6841789 h 10024180"/>
              <a:gd name="connsiteX2814" fmla="*/ 3220537 w 11277918"/>
              <a:gd name="connsiteY2814" fmla="*/ 6841789 h 10024180"/>
              <a:gd name="connsiteX2815" fmla="*/ 2828186 w 11277918"/>
              <a:gd name="connsiteY2815" fmla="*/ 6825442 h 10024180"/>
              <a:gd name="connsiteX2816" fmla="*/ 2811839 w 11277918"/>
              <a:gd name="connsiteY2816" fmla="*/ 6874485 h 10024180"/>
              <a:gd name="connsiteX2817" fmla="*/ 2811839 w 11277918"/>
              <a:gd name="connsiteY2817" fmla="*/ 6858138 h 10024180"/>
              <a:gd name="connsiteX2818" fmla="*/ 2795491 w 11277918"/>
              <a:gd name="connsiteY2818" fmla="*/ 6841789 h 10024180"/>
              <a:gd name="connsiteX2819" fmla="*/ 2820012 w 11277918"/>
              <a:gd name="connsiteY2819" fmla="*/ 6833616 h 10024180"/>
              <a:gd name="connsiteX2820" fmla="*/ 2828186 w 11277918"/>
              <a:gd name="connsiteY2820" fmla="*/ 6825442 h 10024180"/>
              <a:gd name="connsiteX2821" fmla="*/ 2689228 w 11277918"/>
              <a:gd name="connsiteY2821" fmla="*/ 6825442 h 10024180"/>
              <a:gd name="connsiteX2822" fmla="*/ 2697403 w 11277918"/>
              <a:gd name="connsiteY2822" fmla="*/ 6841789 h 10024180"/>
              <a:gd name="connsiteX2823" fmla="*/ 2664707 w 11277918"/>
              <a:gd name="connsiteY2823" fmla="*/ 6890834 h 10024180"/>
              <a:gd name="connsiteX2824" fmla="*/ 2632010 w 11277918"/>
              <a:gd name="connsiteY2824" fmla="*/ 6890834 h 10024180"/>
              <a:gd name="connsiteX2825" fmla="*/ 2656533 w 11277918"/>
              <a:gd name="connsiteY2825" fmla="*/ 6858138 h 10024180"/>
              <a:gd name="connsiteX2826" fmla="*/ 2689228 w 11277918"/>
              <a:gd name="connsiteY2826" fmla="*/ 6825442 h 10024180"/>
              <a:gd name="connsiteX2827" fmla="*/ 2370445 w 11277918"/>
              <a:gd name="connsiteY2827" fmla="*/ 6825442 h 10024180"/>
              <a:gd name="connsiteX2828" fmla="*/ 2370445 w 11277918"/>
              <a:gd name="connsiteY2828" fmla="*/ 6849963 h 10024180"/>
              <a:gd name="connsiteX2829" fmla="*/ 2386793 w 11277918"/>
              <a:gd name="connsiteY2829" fmla="*/ 6858138 h 10024180"/>
              <a:gd name="connsiteX2830" fmla="*/ 2403139 w 11277918"/>
              <a:gd name="connsiteY2830" fmla="*/ 6841789 h 10024180"/>
              <a:gd name="connsiteX2831" fmla="*/ 2370445 w 11277918"/>
              <a:gd name="connsiteY2831" fmla="*/ 6825442 h 10024180"/>
              <a:gd name="connsiteX2832" fmla="*/ 2256010 w 11277918"/>
              <a:gd name="connsiteY2832" fmla="*/ 6825442 h 10024180"/>
              <a:gd name="connsiteX2833" fmla="*/ 2321400 w 11277918"/>
              <a:gd name="connsiteY2833" fmla="*/ 6858138 h 10024180"/>
              <a:gd name="connsiteX2834" fmla="*/ 2345922 w 11277918"/>
              <a:gd name="connsiteY2834" fmla="*/ 6882660 h 10024180"/>
              <a:gd name="connsiteX2835" fmla="*/ 2337749 w 11277918"/>
              <a:gd name="connsiteY2835" fmla="*/ 6939877 h 10024180"/>
              <a:gd name="connsiteX2836" fmla="*/ 2305054 w 11277918"/>
              <a:gd name="connsiteY2836" fmla="*/ 6964399 h 10024180"/>
              <a:gd name="connsiteX2837" fmla="*/ 2288704 w 11277918"/>
              <a:gd name="connsiteY2837" fmla="*/ 6988921 h 10024180"/>
              <a:gd name="connsiteX2838" fmla="*/ 2256010 w 11277918"/>
              <a:gd name="connsiteY2838" fmla="*/ 7005270 h 10024180"/>
              <a:gd name="connsiteX2839" fmla="*/ 2223313 w 11277918"/>
              <a:gd name="connsiteY2839" fmla="*/ 7005270 h 10024180"/>
              <a:gd name="connsiteX2840" fmla="*/ 2206967 w 11277918"/>
              <a:gd name="connsiteY2840" fmla="*/ 7021617 h 10024180"/>
              <a:gd name="connsiteX2841" fmla="*/ 2190618 w 11277918"/>
              <a:gd name="connsiteY2841" fmla="*/ 7054313 h 10024180"/>
              <a:gd name="connsiteX2842" fmla="*/ 2174270 w 11277918"/>
              <a:gd name="connsiteY2842" fmla="*/ 7054313 h 10024180"/>
              <a:gd name="connsiteX2843" fmla="*/ 2174270 w 11277918"/>
              <a:gd name="connsiteY2843" fmla="*/ 7103356 h 10024180"/>
              <a:gd name="connsiteX2844" fmla="*/ 2149748 w 11277918"/>
              <a:gd name="connsiteY2844" fmla="*/ 7119703 h 10024180"/>
              <a:gd name="connsiteX2845" fmla="*/ 2141574 w 11277918"/>
              <a:gd name="connsiteY2845" fmla="*/ 7103356 h 10024180"/>
              <a:gd name="connsiteX2846" fmla="*/ 2108878 w 11277918"/>
              <a:gd name="connsiteY2846" fmla="*/ 7119703 h 10024180"/>
              <a:gd name="connsiteX2847" fmla="*/ 2092528 w 11277918"/>
              <a:gd name="connsiteY2847" fmla="*/ 7168749 h 10024180"/>
              <a:gd name="connsiteX2848" fmla="*/ 2076183 w 11277918"/>
              <a:gd name="connsiteY2848" fmla="*/ 7185096 h 10024180"/>
              <a:gd name="connsiteX2849" fmla="*/ 2076183 w 11277918"/>
              <a:gd name="connsiteY2849" fmla="*/ 7234139 h 10024180"/>
              <a:gd name="connsiteX2850" fmla="*/ 2084356 w 11277918"/>
              <a:gd name="connsiteY2850" fmla="*/ 7225964 h 10024180"/>
              <a:gd name="connsiteX2851" fmla="*/ 2108878 w 11277918"/>
              <a:gd name="connsiteY2851" fmla="*/ 7201443 h 10024180"/>
              <a:gd name="connsiteX2852" fmla="*/ 2125226 w 11277918"/>
              <a:gd name="connsiteY2852" fmla="*/ 7201443 h 10024180"/>
              <a:gd name="connsiteX2853" fmla="*/ 2117052 w 11277918"/>
              <a:gd name="connsiteY2853" fmla="*/ 7217792 h 10024180"/>
              <a:gd name="connsiteX2854" fmla="*/ 2108878 w 11277918"/>
              <a:gd name="connsiteY2854" fmla="*/ 7234139 h 10024180"/>
              <a:gd name="connsiteX2855" fmla="*/ 2043486 w 11277918"/>
              <a:gd name="connsiteY2855" fmla="*/ 7234139 h 10024180"/>
              <a:gd name="connsiteX2856" fmla="*/ 2010792 w 11277918"/>
              <a:gd name="connsiteY2856" fmla="*/ 7217792 h 10024180"/>
              <a:gd name="connsiteX2857" fmla="*/ 1978096 w 11277918"/>
              <a:gd name="connsiteY2857" fmla="*/ 7250488 h 10024180"/>
              <a:gd name="connsiteX2858" fmla="*/ 1961747 w 11277918"/>
              <a:gd name="connsiteY2858" fmla="*/ 7299531 h 10024180"/>
              <a:gd name="connsiteX2859" fmla="*/ 1961747 w 11277918"/>
              <a:gd name="connsiteY2859" fmla="*/ 7315878 h 10024180"/>
              <a:gd name="connsiteX2860" fmla="*/ 1937224 w 11277918"/>
              <a:gd name="connsiteY2860" fmla="*/ 7315878 h 10024180"/>
              <a:gd name="connsiteX2861" fmla="*/ 1912702 w 11277918"/>
              <a:gd name="connsiteY2861" fmla="*/ 7315878 h 10024180"/>
              <a:gd name="connsiteX2862" fmla="*/ 1912702 w 11277918"/>
              <a:gd name="connsiteY2862" fmla="*/ 7332228 h 10024180"/>
              <a:gd name="connsiteX2863" fmla="*/ 1863660 w 11277918"/>
              <a:gd name="connsiteY2863" fmla="*/ 7364922 h 10024180"/>
              <a:gd name="connsiteX2864" fmla="*/ 1830963 w 11277918"/>
              <a:gd name="connsiteY2864" fmla="*/ 7364922 h 10024180"/>
              <a:gd name="connsiteX2865" fmla="*/ 1814617 w 11277918"/>
              <a:gd name="connsiteY2865" fmla="*/ 7397618 h 10024180"/>
              <a:gd name="connsiteX2866" fmla="*/ 1814617 w 11277918"/>
              <a:gd name="connsiteY2866" fmla="*/ 7422140 h 10024180"/>
              <a:gd name="connsiteX2867" fmla="*/ 1814617 w 11277918"/>
              <a:gd name="connsiteY2867" fmla="*/ 7430314 h 10024180"/>
              <a:gd name="connsiteX2868" fmla="*/ 1814617 w 11277918"/>
              <a:gd name="connsiteY2868" fmla="*/ 7446661 h 10024180"/>
              <a:gd name="connsiteX2869" fmla="*/ 1830963 w 11277918"/>
              <a:gd name="connsiteY2869" fmla="*/ 7463010 h 10024180"/>
              <a:gd name="connsiteX2870" fmla="*/ 1847312 w 11277918"/>
              <a:gd name="connsiteY2870" fmla="*/ 7463010 h 10024180"/>
              <a:gd name="connsiteX2871" fmla="*/ 1847312 w 11277918"/>
              <a:gd name="connsiteY2871" fmla="*/ 7446661 h 10024180"/>
              <a:gd name="connsiteX2872" fmla="*/ 1863660 w 11277918"/>
              <a:gd name="connsiteY2872" fmla="*/ 7413967 h 10024180"/>
              <a:gd name="connsiteX2873" fmla="*/ 1880006 w 11277918"/>
              <a:gd name="connsiteY2873" fmla="*/ 7397618 h 10024180"/>
              <a:gd name="connsiteX2874" fmla="*/ 1888181 w 11277918"/>
              <a:gd name="connsiteY2874" fmla="*/ 7422140 h 10024180"/>
              <a:gd name="connsiteX2875" fmla="*/ 1880006 w 11277918"/>
              <a:gd name="connsiteY2875" fmla="*/ 7430314 h 10024180"/>
              <a:gd name="connsiteX2876" fmla="*/ 1880006 w 11277918"/>
              <a:gd name="connsiteY2876" fmla="*/ 7446661 h 10024180"/>
              <a:gd name="connsiteX2877" fmla="*/ 1855485 w 11277918"/>
              <a:gd name="connsiteY2877" fmla="*/ 7454836 h 10024180"/>
              <a:gd name="connsiteX2878" fmla="*/ 1863660 w 11277918"/>
              <a:gd name="connsiteY2878" fmla="*/ 7471185 h 10024180"/>
              <a:gd name="connsiteX2879" fmla="*/ 1871835 w 11277918"/>
              <a:gd name="connsiteY2879" fmla="*/ 7495707 h 10024180"/>
              <a:gd name="connsiteX2880" fmla="*/ 1847312 w 11277918"/>
              <a:gd name="connsiteY2880" fmla="*/ 7528403 h 10024180"/>
              <a:gd name="connsiteX2881" fmla="*/ 1798267 w 11277918"/>
              <a:gd name="connsiteY2881" fmla="*/ 7544750 h 10024180"/>
              <a:gd name="connsiteX2882" fmla="*/ 1822788 w 11277918"/>
              <a:gd name="connsiteY2882" fmla="*/ 7520228 h 10024180"/>
              <a:gd name="connsiteX2883" fmla="*/ 1847312 w 11277918"/>
              <a:gd name="connsiteY2883" fmla="*/ 7503879 h 10024180"/>
              <a:gd name="connsiteX2884" fmla="*/ 1839139 w 11277918"/>
              <a:gd name="connsiteY2884" fmla="*/ 7487532 h 10024180"/>
              <a:gd name="connsiteX2885" fmla="*/ 1830963 w 11277918"/>
              <a:gd name="connsiteY2885" fmla="*/ 7495707 h 10024180"/>
              <a:gd name="connsiteX2886" fmla="*/ 1798267 w 11277918"/>
              <a:gd name="connsiteY2886" fmla="*/ 7512054 h 10024180"/>
              <a:gd name="connsiteX2887" fmla="*/ 1790094 w 11277918"/>
              <a:gd name="connsiteY2887" fmla="*/ 7495707 h 10024180"/>
              <a:gd name="connsiteX2888" fmla="*/ 1798267 w 11277918"/>
              <a:gd name="connsiteY2888" fmla="*/ 7479357 h 10024180"/>
              <a:gd name="connsiteX2889" fmla="*/ 1765571 w 11277918"/>
              <a:gd name="connsiteY2889" fmla="*/ 7446661 h 10024180"/>
              <a:gd name="connsiteX2890" fmla="*/ 1741049 w 11277918"/>
              <a:gd name="connsiteY2890" fmla="*/ 7463010 h 10024180"/>
              <a:gd name="connsiteX2891" fmla="*/ 1732877 w 11277918"/>
              <a:gd name="connsiteY2891" fmla="*/ 7479357 h 10024180"/>
              <a:gd name="connsiteX2892" fmla="*/ 1700181 w 11277918"/>
              <a:gd name="connsiteY2892" fmla="*/ 7495707 h 10024180"/>
              <a:gd name="connsiteX2893" fmla="*/ 1732877 w 11277918"/>
              <a:gd name="connsiteY2893" fmla="*/ 7463010 h 10024180"/>
              <a:gd name="connsiteX2894" fmla="*/ 1781921 w 11277918"/>
              <a:gd name="connsiteY2894" fmla="*/ 7405793 h 10024180"/>
              <a:gd name="connsiteX2895" fmla="*/ 1822788 w 11277918"/>
              <a:gd name="connsiteY2895" fmla="*/ 7348575 h 10024180"/>
              <a:gd name="connsiteX2896" fmla="*/ 1806443 w 11277918"/>
              <a:gd name="connsiteY2896" fmla="*/ 7348575 h 10024180"/>
              <a:gd name="connsiteX2897" fmla="*/ 1798267 w 11277918"/>
              <a:gd name="connsiteY2897" fmla="*/ 7356749 h 10024180"/>
              <a:gd name="connsiteX2898" fmla="*/ 1790094 w 11277918"/>
              <a:gd name="connsiteY2898" fmla="*/ 7364922 h 10024180"/>
              <a:gd name="connsiteX2899" fmla="*/ 1798267 w 11277918"/>
              <a:gd name="connsiteY2899" fmla="*/ 7348575 h 10024180"/>
              <a:gd name="connsiteX2900" fmla="*/ 1814617 w 11277918"/>
              <a:gd name="connsiteY2900" fmla="*/ 7299531 h 10024180"/>
              <a:gd name="connsiteX2901" fmla="*/ 1847312 w 11277918"/>
              <a:gd name="connsiteY2901" fmla="*/ 7266835 h 10024180"/>
              <a:gd name="connsiteX2902" fmla="*/ 1863660 w 11277918"/>
              <a:gd name="connsiteY2902" fmla="*/ 7234139 h 10024180"/>
              <a:gd name="connsiteX2903" fmla="*/ 1855485 w 11277918"/>
              <a:gd name="connsiteY2903" fmla="*/ 7201443 h 10024180"/>
              <a:gd name="connsiteX2904" fmla="*/ 1863660 w 11277918"/>
              <a:gd name="connsiteY2904" fmla="*/ 7185096 h 10024180"/>
              <a:gd name="connsiteX2905" fmla="*/ 1847312 w 11277918"/>
              <a:gd name="connsiteY2905" fmla="*/ 7185096 h 10024180"/>
              <a:gd name="connsiteX2906" fmla="*/ 1830963 w 11277918"/>
              <a:gd name="connsiteY2906" fmla="*/ 7176921 h 10024180"/>
              <a:gd name="connsiteX2907" fmla="*/ 1847312 w 11277918"/>
              <a:gd name="connsiteY2907" fmla="*/ 7144225 h 10024180"/>
              <a:gd name="connsiteX2908" fmla="*/ 1863660 w 11277918"/>
              <a:gd name="connsiteY2908" fmla="*/ 7152400 h 10024180"/>
              <a:gd name="connsiteX2909" fmla="*/ 1880006 w 11277918"/>
              <a:gd name="connsiteY2909" fmla="*/ 7168749 h 10024180"/>
              <a:gd name="connsiteX2910" fmla="*/ 1896357 w 11277918"/>
              <a:gd name="connsiteY2910" fmla="*/ 7185096 h 10024180"/>
              <a:gd name="connsiteX2911" fmla="*/ 1912702 w 11277918"/>
              <a:gd name="connsiteY2911" fmla="*/ 7201443 h 10024180"/>
              <a:gd name="connsiteX2912" fmla="*/ 1933138 w 11277918"/>
              <a:gd name="connsiteY2912" fmla="*/ 7197357 h 10024180"/>
              <a:gd name="connsiteX2913" fmla="*/ 1952943 w 11277918"/>
              <a:gd name="connsiteY2913" fmla="*/ 7188868 h 10024180"/>
              <a:gd name="connsiteX2914" fmla="*/ 1945399 w 11277918"/>
              <a:gd name="connsiteY2914" fmla="*/ 7185096 h 10024180"/>
              <a:gd name="connsiteX2915" fmla="*/ 1929053 w 11277918"/>
              <a:gd name="connsiteY2915" fmla="*/ 7152400 h 10024180"/>
              <a:gd name="connsiteX2916" fmla="*/ 1912702 w 11277918"/>
              <a:gd name="connsiteY2916" fmla="*/ 7127878 h 10024180"/>
              <a:gd name="connsiteX2917" fmla="*/ 1929053 w 11277918"/>
              <a:gd name="connsiteY2917" fmla="*/ 7103356 h 10024180"/>
              <a:gd name="connsiteX2918" fmla="*/ 1945399 w 11277918"/>
              <a:gd name="connsiteY2918" fmla="*/ 7070660 h 10024180"/>
              <a:gd name="connsiteX2919" fmla="*/ 1969920 w 11277918"/>
              <a:gd name="connsiteY2919" fmla="*/ 7054313 h 10024180"/>
              <a:gd name="connsiteX2920" fmla="*/ 1994442 w 11277918"/>
              <a:gd name="connsiteY2920" fmla="*/ 7054313 h 10024180"/>
              <a:gd name="connsiteX2921" fmla="*/ 2010792 w 11277918"/>
              <a:gd name="connsiteY2921" fmla="*/ 7087009 h 10024180"/>
              <a:gd name="connsiteX2922" fmla="*/ 2043486 w 11277918"/>
              <a:gd name="connsiteY2922" fmla="*/ 7087009 h 10024180"/>
              <a:gd name="connsiteX2923" fmla="*/ 2084356 w 11277918"/>
              <a:gd name="connsiteY2923" fmla="*/ 7095182 h 10024180"/>
              <a:gd name="connsiteX2924" fmla="*/ 2092528 w 11277918"/>
              <a:gd name="connsiteY2924" fmla="*/ 7070660 h 10024180"/>
              <a:gd name="connsiteX2925" fmla="*/ 2092528 w 11277918"/>
              <a:gd name="connsiteY2925" fmla="*/ 7037964 h 10024180"/>
              <a:gd name="connsiteX2926" fmla="*/ 2076183 w 11277918"/>
              <a:gd name="connsiteY2926" fmla="*/ 7054313 h 10024180"/>
              <a:gd name="connsiteX2927" fmla="*/ 2076183 w 11277918"/>
              <a:gd name="connsiteY2927" fmla="*/ 7037964 h 10024180"/>
              <a:gd name="connsiteX2928" fmla="*/ 2092528 w 11277918"/>
              <a:gd name="connsiteY2928" fmla="*/ 7005270 h 10024180"/>
              <a:gd name="connsiteX2929" fmla="*/ 2108878 w 11277918"/>
              <a:gd name="connsiteY2929" fmla="*/ 6988921 h 10024180"/>
              <a:gd name="connsiteX2930" fmla="*/ 2125226 w 11277918"/>
              <a:gd name="connsiteY2930" fmla="*/ 6988921 h 10024180"/>
              <a:gd name="connsiteX2931" fmla="*/ 2125226 w 11277918"/>
              <a:gd name="connsiteY2931" fmla="*/ 6972574 h 10024180"/>
              <a:gd name="connsiteX2932" fmla="*/ 2117052 w 11277918"/>
              <a:gd name="connsiteY2932" fmla="*/ 6948052 h 10024180"/>
              <a:gd name="connsiteX2933" fmla="*/ 2125226 w 11277918"/>
              <a:gd name="connsiteY2933" fmla="*/ 6939877 h 10024180"/>
              <a:gd name="connsiteX2934" fmla="*/ 2141574 w 11277918"/>
              <a:gd name="connsiteY2934" fmla="*/ 6939877 h 10024180"/>
              <a:gd name="connsiteX2935" fmla="*/ 2157922 w 11277918"/>
              <a:gd name="connsiteY2935" fmla="*/ 6923528 h 10024180"/>
              <a:gd name="connsiteX2936" fmla="*/ 2182442 w 11277918"/>
              <a:gd name="connsiteY2936" fmla="*/ 6923528 h 10024180"/>
              <a:gd name="connsiteX2937" fmla="*/ 2206967 w 11277918"/>
              <a:gd name="connsiteY2937" fmla="*/ 6907181 h 10024180"/>
              <a:gd name="connsiteX2938" fmla="*/ 2223313 w 11277918"/>
              <a:gd name="connsiteY2938" fmla="*/ 6890834 h 10024180"/>
              <a:gd name="connsiteX2939" fmla="*/ 2239660 w 11277918"/>
              <a:gd name="connsiteY2939" fmla="*/ 6874485 h 10024180"/>
              <a:gd name="connsiteX2940" fmla="*/ 2256010 w 11277918"/>
              <a:gd name="connsiteY2940" fmla="*/ 6858138 h 10024180"/>
              <a:gd name="connsiteX2941" fmla="*/ 2239660 w 11277918"/>
              <a:gd name="connsiteY2941" fmla="*/ 6841789 h 10024180"/>
              <a:gd name="connsiteX2942" fmla="*/ 2256010 w 11277918"/>
              <a:gd name="connsiteY2942" fmla="*/ 6825442 h 10024180"/>
              <a:gd name="connsiteX2943" fmla="*/ 2059834 w 11277918"/>
              <a:gd name="connsiteY2943" fmla="*/ 6825442 h 10024180"/>
              <a:gd name="connsiteX2944" fmla="*/ 2076183 w 11277918"/>
              <a:gd name="connsiteY2944" fmla="*/ 6825442 h 10024180"/>
              <a:gd name="connsiteX2945" fmla="*/ 2076183 w 11277918"/>
              <a:gd name="connsiteY2945" fmla="*/ 6833616 h 10024180"/>
              <a:gd name="connsiteX2946" fmla="*/ 2076183 w 11277918"/>
              <a:gd name="connsiteY2946" fmla="*/ 6841789 h 10024180"/>
              <a:gd name="connsiteX2947" fmla="*/ 2059834 w 11277918"/>
              <a:gd name="connsiteY2947" fmla="*/ 6841789 h 10024180"/>
              <a:gd name="connsiteX2948" fmla="*/ 2043486 w 11277918"/>
              <a:gd name="connsiteY2948" fmla="*/ 6841789 h 10024180"/>
              <a:gd name="connsiteX2949" fmla="*/ 2059834 w 11277918"/>
              <a:gd name="connsiteY2949" fmla="*/ 6825442 h 10024180"/>
              <a:gd name="connsiteX2950" fmla="*/ 1953574 w 11277918"/>
              <a:gd name="connsiteY2950" fmla="*/ 6825442 h 10024180"/>
              <a:gd name="connsiteX2951" fmla="*/ 1945399 w 11277918"/>
              <a:gd name="connsiteY2951" fmla="*/ 6841789 h 10024180"/>
              <a:gd name="connsiteX2952" fmla="*/ 1961747 w 11277918"/>
              <a:gd name="connsiteY2952" fmla="*/ 6841789 h 10024180"/>
              <a:gd name="connsiteX2953" fmla="*/ 1961747 w 11277918"/>
              <a:gd name="connsiteY2953" fmla="*/ 6825442 h 10024180"/>
              <a:gd name="connsiteX2954" fmla="*/ 1953574 w 11277918"/>
              <a:gd name="connsiteY2954" fmla="*/ 6825442 h 10024180"/>
              <a:gd name="connsiteX2955" fmla="*/ 2190618 w 11277918"/>
              <a:gd name="connsiteY2955" fmla="*/ 6809095 h 10024180"/>
              <a:gd name="connsiteX2956" fmla="*/ 2190618 w 11277918"/>
              <a:gd name="connsiteY2956" fmla="*/ 6825442 h 10024180"/>
              <a:gd name="connsiteX2957" fmla="*/ 2141574 w 11277918"/>
              <a:gd name="connsiteY2957" fmla="*/ 6874485 h 10024180"/>
              <a:gd name="connsiteX2958" fmla="*/ 2141574 w 11277918"/>
              <a:gd name="connsiteY2958" fmla="*/ 6890834 h 10024180"/>
              <a:gd name="connsiteX2959" fmla="*/ 2125226 w 11277918"/>
              <a:gd name="connsiteY2959" fmla="*/ 6907181 h 10024180"/>
              <a:gd name="connsiteX2960" fmla="*/ 2108878 w 11277918"/>
              <a:gd name="connsiteY2960" fmla="*/ 6915356 h 10024180"/>
              <a:gd name="connsiteX2961" fmla="*/ 2092528 w 11277918"/>
              <a:gd name="connsiteY2961" fmla="*/ 6923528 h 10024180"/>
              <a:gd name="connsiteX2962" fmla="*/ 2076183 w 11277918"/>
              <a:gd name="connsiteY2962" fmla="*/ 6923528 h 10024180"/>
              <a:gd name="connsiteX2963" fmla="*/ 2125226 w 11277918"/>
              <a:gd name="connsiteY2963" fmla="*/ 6874485 h 10024180"/>
              <a:gd name="connsiteX2964" fmla="*/ 2141574 w 11277918"/>
              <a:gd name="connsiteY2964" fmla="*/ 6841789 h 10024180"/>
              <a:gd name="connsiteX2965" fmla="*/ 2157922 w 11277918"/>
              <a:gd name="connsiteY2965" fmla="*/ 6825442 h 10024180"/>
              <a:gd name="connsiteX2966" fmla="*/ 2182442 w 11277918"/>
              <a:gd name="connsiteY2966" fmla="*/ 6817267 h 10024180"/>
              <a:gd name="connsiteX2967" fmla="*/ 2190618 w 11277918"/>
              <a:gd name="connsiteY2967" fmla="*/ 6809095 h 10024180"/>
              <a:gd name="connsiteX2968" fmla="*/ 3318623 w 11277918"/>
              <a:gd name="connsiteY2968" fmla="*/ 6792746 h 10024180"/>
              <a:gd name="connsiteX2969" fmla="*/ 3334973 w 11277918"/>
              <a:gd name="connsiteY2969" fmla="*/ 6792746 h 10024180"/>
              <a:gd name="connsiteX2970" fmla="*/ 3334973 w 11277918"/>
              <a:gd name="connsiteY2970" fmla="*/ 6800920 h 10024180"/>
              <a:gd name="connsiteX2971" fmla="*/ 3318623 w 11277918"/>
              <a:gd name="connsiteY2971" fmla="*/ 6809095 h 10024180"/>
              <a:gd name="connsiteX2972" fmla="*/ 3318623 w 11277918"/>
              <a:gd name="connsiteY2972" fmla="*/ 6792746 h 10024180"/>
              <a:gd name="connsiteX2973" fmla="*/ 1618441 w 11277918"/>
              <a:gd name="connsiteY2973" fmla="*/ 6792746 h 10024180"/>
              <a:gd name="connsiteX2974" fmla="*/ 1618441 w 11277918"/>
              <a:gd name="connsiteY2974" fmla="*/ 6825442 h 10024180"/>
              <a:gd name="connsiteX2975" fmla="*/ 1634789 w 11277918"/>
              <a:gd name="connsiteY2975" fmla="*/ 6809095 h 10024180"/>
              <a:gd name="connsiteX2976" fmla="*/ 6310288 w 11277918"/>
              <a:gd name="connsiteY2976" fmla="*/ 6776399 h 10024180"/>
              <a:gd name="connsiteX2977" fmla="*/ 6293941 w 11277918"/>
              <a:gd name="connsiteY2977" fmla="*/ 6792746 h 10024180"/>
              <a:gd name="connsiteX2978" fmla="*/ 6293941 w 11277918"/>
              <a:gd name="connsiteY2978" fmla="*/ 6809095 h 10024180"/>
              <a:gd name="connsiteX2979" fmla="*/ 6310288 w 11277918"/>
              <a:gd name="connsiteY2979" fmla="*/ 6792746 h 10024180"/>
              <a:gd name="connsiteX2980" fmla="*/ 3351318 w 11277918"/>
              <a:gd name="connsiteY2980" fmla="*/ 6776399 h 10024180"/>
              <a:gd name="connsiteX2981" fmla="*/ 3367667 w 11277918"/>
              <a:gd name="connsiteY2981" fmla="*/ 6792746 h 10024180"/>
              <a:gd name="connsiteX2982" fmla="*/ 3351318 w 11277918"/>
              <a:gd name="connsiteY2982" fmla="*/ 6792746 h 10024180"/>
              <a:gd name="connsiteX2983" fmla="*/ 2975318 w 11277918"/>
              <a:gd name="connsiteY2983" fmla="*/ 6776399 h 10024180"/>
              <a:gd name="connsiteX2984" fmla="*/ 2991664 w 11277918"/>
              <a:gd name="connsiteY2984" fmla="*/ 6776399 h 10024180"/>
              <a:gd name="connsiteX2985" fmla="*/ 3008012 w 11277918"/>
              <a:gd name="connsiteY2985" fmla="*/ 6792746 h 10024180"/>
              <a:gd name="connsiteX2986" fmla="*/ 2779142 w 11277918"/>
              <a:gd name="connsiteY2986" fmla="*/ 6776399 h 10024180"/>
              <a:gd name="connsiteX2987" fmla="*/ 2782412 w 11277918"/>
              <a:gd name="connsiteY2987" fmla="*/ 6776399 h 10024180"/>
              <a:gd name="connsiteX2988" fmla="*/ 2779142 w 11277918"/>
              <a:gd name="connsiteY2988" fmla="*/ 6781847 h 10024180"/>
              <a:gd name="connsiteX2989" fmla="*/ 1783283 w 11277918"/>
              <a:gd name="connsiteY2989" fmla="*/ 6775037 h 10024180"/>
              <a:gd name="connsiteX2990" fmla="*/ 1782779 w 11277918"/>
              <a:gd name="connsiteY2990" fmla="*/ 6781561 h 10024180"/>
              <a:gd name="connsiteX2991" fmla="*/ 1781921 w 11277918"/>
              <a:gd name="connsiteY2991" fmla="*/ 6776399 h 10024180"/>
              <a:gd name="connsiteX2992" fmla="*/ 3285927 w 11277918"/>
              <a:gd name="connsiteY2992" fmla="*/ 6760049 h 10024180"/>
              <a:gd name="connsiteX2993" fmla="*/ 3318623 w 11277918"/>
              <a:gd name="connsiteY2993" fmla="*/ 6768224 h 10024180"/>
              <a:gd name="connsiteX2994" fmla="*/ 3302276 w 11277918"/>
              <a:gd name="connsiteY2994" fmla="*/ 6792746 h 10024180"/>
              <a:gd name="connsiteX2995" fmla="*/ 3285927 w 11277918"/>
              <a:gd name="connsiteY2995" fmla="*/ 6809095 h 10024180"/>
              <a:gd name="connsiteX2996" fmla="*/ 3269579 w 11277918"/>
              <a:gd name="connsiteY2996" fmla="*/ 6825442 h 10024180"/>
              <a:gd name="connsiteX2997" fmla="*/ 3253230 w 11277918"/>
              <a:gd name="connsiteY2997" fmla="*/ 6809095 h 10024180"/>
              <a:gd name="connsiteX2998" fmla="*/ 3285927 w 11277918"/>
              <a:gd name="connsiteY2998" fmla="*/ 6760049 h 10024180"/>
              <a:gd name="connsiteX2999" fmla="*/ 2190618 w 11277918"/>
              <a:gd name="connsiteY2999" fmla="*/ 6760049 h 10024180"/>
              <a:gd name="connsiteX3000" fmla="*/ 2198792 w 11277918"/>
              <a:gd name="connsiteY3000" fmla="*/ 6760049 h 10024180"/>
              <a:gd name="connsiteX3001" fmla="*/ 2206967 w 11277918"/>
              <a:gd name="connsiteY3001" fmla="*/ 6760049 h 10024180"/>
              <a:gd name="connsiteX3002" fmla="*/ 2223313 w 11277918"/>
              <a:gd name="connsiteY3002" fmla="*/ 6760049 h 10024180"/>
              <a:gd name="connsiteX3003" fmla="*/ 2256010 w 11277918"/>
              <a:gd name="connsiteY3003" fmla="*/ 6760049 h 10024180"/>
              <a:gd name="connsiteX3004" fmla="*/ 2239660 w 11277918"/>
              <a:gd name="connsiteY3004" fmla="*/ 6776399 h 10024180"/>
              <a:gd name="connsiteX3005" fmla="*/ 2215140 w 11277918"/>
              <a:gd name="connsiteY3005" fmla="*/ 6792746 h 10024180"/>
              <a:gd name="connsiteX3006" fmla="*/ 2190618 w 11277918"/>
              <a:gd name="connsiteY3006" fmla="*/ 6776399 h 10024180"/>
              <a:gd name="connsiteX3007" fmla="*/ 2174270 w 11277918"/>
              <a:gd name="connsiteY3007" fmla="*/ 6768224 h 10024180"/>
              <a:gd name="connsiteX3008" fmla="*/ 2190618 w 11277918"/>
              <a:gd name="connsiteY3008" fmla="*/ 6760049 h 10024180"/>
              <a:gd name="connsiteX3009" fmla="*/ 6326637 w 11277918"/>
              <a:gd name="connsiteY3009" fmla="*/ 6743702 h 10024180"/>
              <a:gd name="connsiteX3010" fmla="*/ 6326637 w 11277918"/>
              <a:gd name="connsiteY3010" fmla="*/ 6760049 h 10024180"/>
              <a:gd name="connsiteX3011" fmla="*/ 6342984 w 11277918"/>
              <a:gd name="connsiteY3011" fmla="*/ 6743702 h 10024180"/>
              <a:gd name="connsiteX3012" fmla="*/ 1863660 w 11277918"/>
              <a:gd name="connsiteY3012" fmla="*/ 6743702 h 10024180"/>
              <a:gd name="connsiteX3013" fmla="*/ 1822788 w 11277918"/>
              <a:gd name="connsiteY3013" fmla="*/ 6784573 h 10024180"/>
              <a:gd name="connsiteX3014" fmla="*/ 1781921 w 11277918"/>
              <a:gd name="connsiteY3014" fmla="*/ 6841789 h 10024180"/>
              <a:gd name="connsiteX3015" fmla="*/ 1814617 w 11277918"/>
              <a:gd name="connsiteY3015" fmla="*/ 6841789 h 10024180"/>
              <a:gd name="connsiteX3016" fmla="*/ 1822788 w 11277918"/>
              <a:gd name="connsiteY3016" fmla="*/ 6809095 h 10024180"/>
              <a:gd name="connsiteX3017" fmla="*/ 1847312 w 11277918"/>
              <a:gd name="connsiteY3017" fmla="*/ 6792746 h 10024180"/>
              <a:gd name="connsiteX3018" fmla="*/ 1728788 w 11277918"/>
              <a:gd name="connsiteY3018" fmla="*/ 6735528 h 10024180"/>
              <a:gd name="connsiteX3019" fmla="*/ 1716527 w 11277918"/>
              <a:gd name="connsiteY3019" fmla="*/ 6743702 h 10024180"/>
              <a:gd name="connsiteX3020" fmla="*/ 1732877 w 11277918"/>
              <a:gd name="connsiteY3020" fmla="*/ 6743702 h 10024180"/>
              <a:gd name="connsiteX3021" fmla="*/ 1728788 w 11277918"/>
              <a:gd name="connsiteY3021" fmla="*/ 6735528 h 10024180"/>
              <a:gd name="connsiteX3022" fmla="*/ 5362111 w 11277918"/>
              <a:gd name="connsiteY3022" fmla="*/ 6727355 h 10024180"/>
              <a:gd name="connsiteX3023" fmla="*/ 5362111 w 11277918"/>
              <a:gd name="connsiteY3023" fmla="*/ 6743702 h 10024180"/>
              <a:gd name="connsiteX3024" fmla="*/ 5378458 w 11277918"/>
              <a:gd name="connsiteY3024" fmla="*/ 6727355 h 10024180"/>
              <a:gd name="connsiteX3025" fmla="*/ 5362111 w 11277918"/>
              <a:gd name="connsiteY3025" fmla="*/ 6727355 h 10024180"/>
              <a:gd name="connsiteX3026" fmla="*/ 4953412 w 11277918"/>
              <a:gd name="connsiteY3026" fmla="*/ 6727355 h 10024180"/>
              <a:gd name="connsiteX3027" fmla="*/ 4961586 w 11277918"/>
              <a:gd name="connsiteY3027" fmla="*/ 6727355 h 10024180"/>
              <a:gd name="connsiteX3028" fmla="*/ 4986110 w 11277918"/>
              <a:gd name="connsiteY3028" fmla="*/ 6727355 h 10024180"/>
              <a:gd name="connsiteX3029" fmla="*/ 5002457 w 11277918"/>
              <a:gd name="connsiteY3029" fmla="*/ 6727355 h 10024180"/>
              <a:gd name="connsiteX3030" fmla="*/ 4969760 w 11277918"/>
              <a:gd name="connsiteY3030" fmla="*/ 6743702 h 10024180"/>
              <a:gd name="connsiteX3031" fmla="*/ 4986110 w 11277918"/>
              <a:gd name="connsiteY3031" fmla="*/ 6776399 h 10024180"/>
              <a:gd name="connsiteX3032" fmla="*/ 5002457 w 11277918"/>
              <a:gd name="connsiteY3032" fmla="*/ 6841789 h 10024180"/>
              <a:gd name="connsiteX3033" fmla="*/ 5002457 w 11277918"/>
              <a:gd name="connsiteY3033" fmla="*/ 6849963 h 10024180"/>
              <a:gd name="connsiteX3034" fmla="*/ 5002457 w 11277918"/>
              <a:gd name="connsiteY3034" fmla="*/ 6874485 h 10024180"/>
              <a:gd name="connsiteX3035" fmla="*/ 4969760 w 11277918"/>
              <a:gd name="connsiteY3035" fmla="*/ 6939877 h 10024180"/>
              <a:gd name="connsiteX3036" fmla="*/ 4969760 w 11277918"/>
              <a:gd name="connsiteY3036" fmla="*/ 6907181 h 10024180"/>
              <a:gd name="connsiteX3037" fmla="*/ 4953412 w 11277918"/>
              <a:gd name="connsiteY3037" fmla="*/ 6890834 h 10024180"/>
              <a:gd name="connsiteX3038" fmla="*/ 4969760 w 11277918"/>
              <a:gd name="connsiteY3038" fmla="*/ 6858138 h 10024180"/>
              <a:gd name="connsiteX3039" fmla="*/ 4969760 w 11277918"/>
              <a:gd name="connsiteY3039" fmla="*/ 6809095 h 10024180"/>
              <a:gd name="connsiteX3040" fmla="*/ 4937064 w 11277918"/>
              <a:gd name="connsiteY3040" fmla="*/ 6874485 h 10024180"/>
              <a:gd name="connsiteX3041" fmla="*/ 4920718 w 11277918"/>
              <a:gd name="connsiteY3041" fmla="*/ 6923528 h 10024180"/>
              <a:gd name="connsiteX3042" fmla="*/ 4920718 w 11277918"/>
              <a:gd name="connsiteY3042" fmla="*/ 6858138 h 10024180"/>
              <a:gd name="connsiteX3043" fmla="*/ 4937064 w 11277918"/>
              <a:gd name="connsiteY3043" fmla="*/ 6849963 h 10024180"/>
              <a:gd name="connsiteX3044" fmla="*/ 4937064 w 11277918"/>
              <a:gd name="connsiteY3044" fmla="*/ 6809095 h 10024180"/>
              <a:gd name="connsiteX3045" fmla="*/ 4937064 w 11277918"/>
              <a:gd name="connsiteY3045" fmla="*/ 6760049 h 10024180"/>
              <a:gd name="connsiteX3046" fmla="*/ 4945239 w 11277918"/>
              <a:gd name="connsiteY3046" fmla="*/ 6743702 h 10024180"/>
              <a:gd name="connsiteX3047" fmla="*/ 4953412 w 11277918"/>
              <a:gd name="connsiteY3047" fmla="*/ 6727355 h 10024180"/>
              <a:gd name="connsiteX3048" fmla="*/ 3302276 w 11277918"/>
              <a:gd name="connsiteY3048" fmla="*/ 6727355 h 10024180"/>
              <a:gd name="connsiteX3049" fmla="*/ 3302276 w 11277918"/>
              <a:gd name="connsiteY3049" fmla="*/ 6743702 h 10024180"/>
              <a:gd name="connsiteX3050" fmla="*/ 3285927 w 11277918"/>
              <a:gd name="connsiteY3050" fmla="*/ 6743702 h 10024180"/>
              <a:gd name="connsiteX3051" fmla="*/ 3302276 w 11277918"/>
              <a:gd name="connsiteY3051" fmla="*/ 6727355 h 10024180"/>
              <a:gd name="connsiteX3052" fmla="*/ 3122447 w 11277918"/>
              <a:gd name="connsiteY3052" fmla="*/ 6727355 h 10024180"/>
              <a:gd name="connsiteX3053" fmla="*/ 3122447 w 11277918"/>
              <a:gd name="connsiteY3053" fmla="*/ 6760049 h 10024180"/>
              <a:gd name="connsiteX3054" fmla="*/ 3089752 w 11277918"/>
              <a:gd name="connsiteY3054" fmla="*/ 6768224 h 10024180"/>
              <a:gd name="connsiteX3055" fmla="*/ 3106101 w 11277918"/>
              <a:gd name="connsiteY3055" fmla="*/ 6743702 h 10024180"/>
              <a:gd name="connsiteX3056" fmla="*/ 3122447 w 11277918"/>
              <a:gd name="connsiteY3056" fmla="*/ 6727355 h 10024180"/>
              <a:gd name="connsiteX3057" fmla="*/ 2484879 w 11277918"/>
              <a:gd name="connsiteY3057" fmla="*/ 6727355 h 10024180"/>
              <a:gd name="connsiteX3058" fmla="*/ 2468533 w 11277918"/>
              <a:gd name="connsiteY3058" fmla="*/ 6760049 h 10024180"/>
              <a:gd name="connsiteX3059" fmla="*/ 2484879 w 11277918"/>
              <a:gd name="connsiteY3059" fmla="*/ 6743702 h 10024180"/>
              <a:gd name="connsiteX3060" fmla="*/ 2321400 w 11277918"/>
              <a:gd name="connsiteY3060" fmla="*/ 6727355 h 10024180"/>
              <a:gd name="connsiteX3061" fmla="*/ 2337749 w 11277918"/>
              <a:gd name="connsiteY3061" fmla="*/ 6743702 h 10024180"/>
              <a:gd name="connsiteX3062" fmla="*/ 2321400 w 11277918"/>
              <a:gd name="connsiteY3062" fmla="*/ 6743702 h 10024180"/>
              <a:gd name="connsiteX3063" fmla="*/ 2321400 w 11277918"/>
              <a:gd name="connsiteY3063" fmla="*/ 6727355 h 10024180"/>
              <a:gd name="connsiteX3064" fmla="*/ 10871352 w 11277918"/>
              <a:gd name="connsiteY3064" fmla="*/ 6711006 h 10024180"/>
              <a:gd name="connsiteX3065" fmla="*/ 10855004 w 11277918"/>
              <a:gd name="connsiteY3065" fmla="*/ 6727355 h 10024180"/>
              <a:gd name="connsiteX3066" fmla="*/ 10871352 w 11277918"/>
              <a:gd name="connsiteY3066" fmla="*/ 6743702 h 10024180"/>
              <a:gd name="connsiteX3067" fmla="*/ 10887702 w 11277918"/>
              <a:gd name="connsiteY3067" fmla="*/ 6727355 h 10024180"/>
              <a:gd name="connsiteX3068" fmla="*/ 10871352 w 11277918"/>
              <a:gd name="connsiteY3068" fmla="*/ 6711006 h 10024180"/>
              <a:gd name="connsiteX3069" fmla="*/ 10773266 w 11277918"/>
              <a:gd name="connsiteY3069" fmla="*/ 6711006 h 10024180"/>
              <a:gd name="connsiteX3070" fmla="*/ 10740570 w 11277918"/>
              <a:gd name="connsiteY3070" fmla="*/ 6727355 h 10024180"/>
              <a:gd name="connsiteX3071" fmla="*/ 10724224 w 11277918"/>
              <a:gd name="connsiteY3071" fmla="*/ 6735528 h 10024180"/>
              <a:gd name="connsiteX3072" fmla="*/ 10707872 w 11277918"/>
              <a:gd name="connsiteY3072" fmla="*/ 6760049 h 10024180"/>
              <a:gd name="connsiteX3073" fmla="*/ 6228548 w 11277918"/>
              <a:gd name="connsiteY3073" fmla="*/ 6711006 h 10024180"/>
              <a:gd name="connsiteX3074" fmla="*/ 6212202 w 11277918"/>
              <a:gd name="connsiteY3074" fmla="*/ 6727355 h 10024180"/>
              <a:gd name="connsiteX3075" fmla="*/ 6195852 w 11277918"/>
              <a:gd name="connsiteY3075" fmla="*/ 6743702 h 10024180"/>
              <a:gd name="connsiteX3076" fmla="*/ 6212202 w 11277918"/>
              <a:gd name="connsiteY3076" fmla="*/ 6743702 h 10024180"/>
              <a:gd name="connsiteX3077" fmla="*/ 6228548 w 11277918"/>
              <a:gd name="connsiteY3077" fmla="*/ 6711006 h 10024180"/>
              <a:gd name="connsiteX3078" fmla="*/ 3228709 w 11277918"/>
              <a:gd name="connsiteY3078" fmla="*/ 6711006 h 10024180"/>
              <a:gd name="connsiteX3079" fmla="*/ 3236883 w 11277918"/>
              <a:gd name="connsiteY3079" fmla="*/ 6711006 h 10024180"/>
              <a:gd name="connsiteX3080" fmla="*/ 3253230 w 11277918"/>
              <a:gd name="connsiteY3080" fmla="*/ 6743702 h 10024180"/>
              <a:gd name="connsiteX3081" fmla="*/ 3236883 w 11277918"/>
              <a:gd name="connsiteY3081" fmla="*/ 6760049 h 10024180"/>
              <a:gd name="connsiteX3082" fmla="*/ 3228709 w 11277918"/>
              <a:gd name="connsiteY3082" fmla="*/ 6751877 h 10024180"/>
              <a:gd name="connsiteX3083" fmla="*/ 3220537 w 11277918"/>
              <a:gd name="connsiteY3083" fmla="*/ 6743702 h 10024180"/>
              <a:gd name="connsiteX3084" fmla="*/ 3236883 w 11277918"/>
              <a:gd name="connsiteY3084" fmla="*/ 6727355 h 10024180"/>
              <a:gd name="connsiteX3085" fmla="*/ 3220537 w 11277918"/>
              <a:gd name="connsiteY3085" fmla="*/ 6727355 h 10024180"/>
              <a:gd name="connsiteX3086" fmla="*/ 3228709 w 11277918"/>
              <a:gd name="connsiteY3086" fmla="*/ 6711006 h 10024180"/>
              <a:gd name="connsiteX3087" fmla="*/ 10887702 w 11277918"/>
              <a:gd name="connsiteY3087" fmla="*/ 6694659 h 10024180"/>
              <a:gd name="connsiteX3088" fmla="*/ 10904048 w 11277918"/>
              <a:gd name="connsiteY3088" fmla="*/ 6711006 h 10024180"/>
              <a:gd name="connsiteX3089" fmla="*/ 10920398 w 11277918"/>
              <a:gd name="connsiteY3089" fmla="*/ 6694659 h 10024180"/>
              <a:gd name="connsiteX3090" fmla="*/ 10904048 w 11277918"/>
              <a:gd name="connsiteY3090" fmla="*/ 6694659 h 10024180"/>
              <a:gd name="connsiteX3091" fmla="*/ 1847312 w 11277918"/>
              <a:gd name="connsiteY3091" fmla="*/ 6694659 h 10024180"/>
              <a:gd name="connsiteX3092" fmla="*/ 1839139 w 11277918"/>
              <a:gd name="connsiteY3092" fmla="*/ 6711006 h 10024180"/>
              <a:gd name="connsiteX3093" fmla="*/ 1839139 w 11277918"/>
              <a:gd name="connsiteY3093" fmla="*/ 6727355 h 10024180"/>
              <a:gd name="connsiteX3094" fmla="*/ 1847312 w 11277918"/>
              <a:gd name="connsiteY3094" fmla="*/ 6711006 h 10024180"/>
              <a:gd name="connsiteX3095" fmla="*/ 1847312 w 11277918"/>
              <a:gd name="connsiteY3095" fmla="*/ 6694659 h 10024180"/>
              <a:gd name="connsiteX3096" fmla="*/ 10936744 w 11277918"/>
              <a:gd name="connsiteY3096" fmla="*/ 6678310 h 10024180"/>
              <a:gd name="connsiteX3097" fmla="*/ 10936744 w 11277918"/>
              <a:gd name="connsiteY3097" fmla="*/ 6694659 h 10024180"/>
              <a:gd name="connsiteX3098" fmla="*/ 10953092 w 11277918"/>
              <a:gd name="connsiteY3098" fmla="*/ 6678310 h 10024180"/>
              <a:gd name="connsiteX3099" fmla="*/ 6114113 w 11277918"/>
              <a:gd name="connsiteY3099" fmla="*/ 6678310 h 10024180"/>
              <a:gd name="connsiteX3100" fmla="*/ 6097766 w 11277918"/>
              <a:gd name="connsiteY3100" fmla="*/ 6686485 h 10024180"/>
              <a:gd name="connsiteX3101" fmla="*/ 6081416 w 11277918"/>
              <a:gd name="connsiteY3101" fmla="*/ 6694659 h 10024180"/>
              <a:gd name="connsiteX3102" fmla="*/ 6097766 w 11277918"/>
              <a:gd name="connsiteY3102" fmla="*/ 6694659 h 10024180"/>
              <a:gd name="connsiteX3103" fmla="*/ 6114113 w 11277918"/>
              <a:gd name="connsiteY3103" fmla="*/ 6678310 h 10024180"/>
              <a:gd name="connsiteX3104" fmla="*/ 5770808 w 11277918"/>
              <a:gd name="connsiteY3104" fmla="*/ 6678310 h 10024180"/>
              <a:gd name="connsiteX3105" fmla="*/ 5754459 w 11277918"/>
              <a:gd name="connsiteY3105" fmla="*/ 6727355 h 10024180"/>
              <a:gd name="connsiteX3106" fmla="*/ 5770808 w 11277918"/>
              <a:gd name="connsiteY3106" fmla="*/ 6711006 h 10024180"/>
              <a:gd name="connsiteX3107" fmla="*/ 2926272 w 11277918"/>
              <a:gd name="connsiteY3107" fmla="*/ 6678310 h 10024180"/>
              <a:gd name="connsiteX3108" fmla="*/ 2909926 w 11277918"/>
              <a:gd name="connsiteY3108" fmla="*/ 6694659 h 10024180"/>
              <a:gd name="connsiteX3109" fmla="*/ 2909926 w 11277918"/>
              <a:gd name="connsiteY3109" fmla="*/ 6727355 h 10024180"/>
              <a:gd name="connsiteX3110" fmla="*/ 2918100 w 11277918"/>
              <a:gd name="connsiteY3110" fmla="*/ 6719181 h 10024180"/>
              <a:gd name="connsiteX3111" fmla="*/ 2926272 w 11277918"/>
              <a:gd name="connsiteY3111" fmla="*/ 6711006 h 10024180"/>
              <a:gd name="connsiteX3112" fmla="*/ 2926272 w 11277918"/>
              <a:gd name="connsiteY3112" fmla="*/ 6694659 h 10024180"/>
              <a:gd name="connsiteX3113" fmla="*/ 2730097 w 11277918"/>
              <a:gd name="connsiteY3113" fmla="*/ 6678310 h 10024180"/>
              <a:gd name="connsiteX3114" fmla="*/ 2746446 w 11277918"/>
              <a:gd name="connsiteY3114" fmla="*/ 6678310 h 10024180"/>
              <a:gd name="connsiteX3115" fmla="*/ 2762794 w 11277918"/>
              <a:gd name="connsiteY3115" fmla="*/ 6678310 h 10024180"/>
              <a:gd name="connsiteX3116" fmla="*/ 2795491 w 11277918"/>
              <a:gd name="connsiteY3116" fmla="*/ 6678310 h 10024180"/>
              <a:gd name="connsiteX3117" fmla="*/ 2648359 w 11277918"/>
              <a:gd name="connsiteY3117" fmla="*/ 6825442 h 10024180"/>
              <a:gd name="connsiteX3118" fmla="*/ 2648359 w 11277918"/>
              <a:gd name="connsiteY3118" fmla="*/ 6809095 h 10024180"/>
              <a:gd name="connsiteX3119" fmla="*/ 2681055 w 11277918"/>
              <a:gd name="connsiteY3119" fmla="*/ 6760049 h 10024180"/>
              <a:gd name="connsiteX3120" fmla="*/ 2713751 w 11277918"/>
              <a:gd name="connsiteY3120" fmla="*/ 6719181 h 10024180"/>
              <a:gd name="connsiteX3121" fmla="*/ 2730097 w 11277918"/>
              <a:gd name="connsiteY3121" fmla="*/ 6711006 h 10024180"/>
              <a:gd name="connsiteX3122" fmla="*/ 2746446 w 11277918"/>
              <a:gd name="connsiteY3122" fmla="*/ 6694659 h 10024180"/>
              <a:gd name="connsiteX3123" fmla="*/ 2730097 w 11277918"/>
              <a:gd name="connsiteY3123" fmla="*/ 6678310 h 10024180"/>
              <a:gd name="connsiteX3124" fmla="*/ 2681055 w 11277918"/>
              <a:gd name="connsiteY3124" fmla="*/ 6678310 h 10024180"/>
              <a:gd name="connsiteX3125" fmla="*/ 2689228 w 11277918"/>
              <a:gd name="connsiteY3125" fmla="*/ 6686485 h 10024180"/>
              <a:gd name="connsiteX3126" fmla="*/ 2697403 w 11277918"/>
              <a:gd name="connsiteY3126" fmla="*/ 6711006 h 10024180"/>
              <a:gd name="connsiteX3127" fmla="*/ 2697403 w 11277918"/>
              <a:gd name="connsiteY3127" fmla="*/ 6727355 h 10024180"/>
              <a:gd name="connsiteX3128" fmla="*/ 2681055 w 11277918"/>
              <a:gd name="connsiteY3128" fmla="*/ 6711006 h 10024180"/>
              <a:gd name="connsiteX3129" fmla="*/ 2681055 w 11277918"/>
              <a:gd name="connsiteY3129" fmla="*/ 6694659 h 10024180"/>
              <a:gd name="connsiteX3130" fmla="*/ 2681055 w 11277918"/>
              <a:gd name="connsiteY3130" fmla="*/ 6678310 h 10024180"/>
              <a:gd name="connsiteX3131" fmla="*/ 367827 w 11277918"/>
              <a:gd name="connsiteY3131" fmla="*/ 6678310 h 10024180"/>
              <a:gd name="connsiteX3132" fmla="*/ 376002 w 11277918"/>
              <a:gd name="connsiteY3132" fmla="*/ 6694659 h 10024180"/>
              <a:gd name="connsiteX3133" fmla="*/ 376002 w 11277918"/>
              <a:gd name="connsiteY3133" fmla="*/ 6711006 h 10024180"/>
              <a:gd name="connsiteX3134" fmla="*/ 359655 w 11277918"/>
              <a:gd name="connsiteY3134" fmla="*/ 6694659 h 10024180"/>
              <a:gd name="connsiteX3135" fmla="*/ 367827 w 11277918"/>
              <a:gd name="connsiteY3135" fmla="*/ 6678310 h 10024180"/>
              <a:gd name="connsiteX3136" fmla="*/ 326958 w 11277918"/>
              <a:gd name="connsiteY3136" fmla="*/ 6678310 h 10024180"/>
              <a:gd name="connsiteX3137" fmla="*/ 318783 w 11277918"/>
              <a:gd name="connsiteY3137" fmla="*/ 6694659 h 10024180"/>
              <a:gd name="connsiteX3138" fmla="*/ 318783 w 11277918"/>
              <a:gd name="connsiteY3138" fmla="*/ 6686485 h 10024180"/>
              <a:gd name="connsiteX3139" fmla="*/ 326958 w 11277918"/>
              <a:gd name="connsiteY3139" fmla="*/ 6678310 h 10024180"/>
              <a:gd name="connsiteX3140" fmla="*/ 1749225 w 11277918"/>
              <a:gd name="connsiteY3140" fmla="*/ 6670138 h 10024180"/>
              <a:gd name="connsiteX3141" fmla="*/ 1732877 w 11277918"/>
              <a:gd name="connsiteY3141" fmla="*/ 6678310 h 10024180"/>
              <a:gd name="connsiteX3142" fmla="*/ 1741049 w 11277918"/>
              <a:gd name="connsiteY3142" fmla="*/ 6727355 h 10024180"/>
              <a:gd name="connsiteX3143" fmla="*/ 1732877 w 11277918"/>
              <a:gd name="connsiteY3143" fmla="*/ 6760049 h 10024180"/>
              <a:gd name="connsiteX3144" fmla="*/ 1716527 w 11277918"/>
              <a:gd name="connsiteY3144" fmla="*/ 6776399 h 10024180"/>
              <a:gd name="connsiteX3145" fmla="*/ 1683833 w 11277918"/>
              <a:gd name="connsiteY3145" fmla="*/ 6809095 h 10024180"/>
              <a:gd name="connsiteX3146" fmla="*/ 1732877 w 11277918"/>
              <a:gd name="connsiteY3146" fmla="*/ 6792746 h 10024180"/>
              <a:gd name="connsiteX3147" fmla="*/ 1765571 w 11277918"/>
              <a:gd name="connsiteY3147" fmla="*/ 6809095 h 10024180"/>
              <a:gd name="connsiteX3148" fmla="*/ 1765571 w 11277918"/>
              <a:gd name="connsiteY3148" fmla="*/ 6825442 h 10024180"/>
              <a:gd name="connsiteX3149" fmla="*/ 1781921 w 11277918"/>
              <a:gd name="connsiteY3149" fmla="*/ 6792746 h 10024180"/>
              <a:gd name="connsiteX3150" fmla="*/ 1782779 w 11277918"/>
              <a:gd name="connsiteY3150" fmla="*/ 6781561 h 10024180"/>
              <a:gd name="connsiteX3151" fmla="*/ 1782942 w 11277918"/>
              <a:gd name="connsiteY3151" fmla="*/ 6782528 h 10024180"/>
              <a:gd name="connsiteX3152" fmla="*/ 1798267 w 11277918"/>
              <a:gd name="connsiteY3152" fmla="*/ 6776399 h 10024180"/>
              <a:gd name="connsiteX3153" fmla="*/ 1814617 w 11277918"/>
              <a:gd name="connsiteY3153" fmla="*/ 6760049 h 10024180"/>
              <a:gd name="connsiteX3154" fmla="*/ 1814617 w 11277918"/>
              <a:gd name="connsiteY3154" fmla="*/ 6743702 h 10024180"/>
              <a:gd name="connsiteX3155" fmla="*/ 1783283 w 11277918"/>
              <a:gd name="connsiteY3155" fmla="*/ 6775037 h 10024180"/>
              <a:gd name="connsiteX3156" fmla="*/ 1783964 w 11277918"/>
              <a:gd name="connsiteY3156" fmla="*/ 6766181 h 10024180"/>
              <a:gd name="connsiteX3157" fmla="*/ 1790094 w 11277918"/>
              <a:gd name="connsiteY3157" fmla="*/ 6751877 h 10024180"/>
              <a:gd name="connsiteX3158" fmla="*/ 1781921 w 11277918"/>
              <a:gd name="connsiteY3158" fmla="*/ 6727355 h 10024180"/>
              <a:gd name="connsiteX3159" fmla="*/ 1798267 w 11277918"/>
              <a:gd name="connsiteY3159" fmla="*/ 6727355 h 10024180"/>
              <a:gd name="connsiteX3160" fmla="*/ 1798267 w 11277918"/>
              <a:gd name="connsiteY3160" fmla="*/ 6678310 h 10024180"/>
              <a:gd name="connsiteX3161" fmla="*/ 1794181 w 11277918"/>
              <a:gd name="connsiteY3161" fmla="*/ 6670138 h 10024180"/>
              <a:gd name="connsiteX3162" fmla="*/ 1781921 w 11277918"/>
              <a:gd name="connsiteY3162" fmla="*/ 6678310 h 10024180"/>
              <a:gd name="connsiteX3163" fmla="*/ 1749225 w 11277918"/>
              <a:gd name="connsiteY3163" fmla="*/ 6678310 h 10024180"/>
              <a:gd name="connsiteX3164" fmla="*/ 2942622 w 11277918"/>
              <a:gd name="connsiteY3164" fmla="*/ 6661963 h 10024180"/>
              <a:gd name="connsiteX3165" fmla="*/ 2942622 w 11277918"/>
              <a:gd name="connsiteY3165" fmla="*/ 6678310 h 10024180"/>
              <a:gd name="connsiteX3166" fmla="*/ 2958968 w 11277918"/>
              <a:gd name="connsiteY3166" fmla="*/ 6670138 h 10024180"/>
              <a:gd name="connsiteX3167" fmla="*/ 2942622 w 11277918"/>
              <a:gd name="connsiteY3167" fmla="*/ 6661963 h 10024180"/>
              <a:gd name="connsiteX3168" fmla="*/ 2305054 w 11277918"/>
              <a:gd name="connsiteY3168" fmla="*/ 6661963 h 10024180"/>
              <a:gd name="connsiteX3169" fmla="*/ 2321400 w 11277918"/>
              <a:gd name="connsiteY3169" fmla="*/ 6661963 h 10024180"/>
              <a:gd name="connsiteX3170" fmla="*/ 2321400 w 11277918"/>
              <a:gd name="connsiteY3170" fmla="*/ 6678310 h 10024180"/>
              <a:gd name="connsiteX3171" fmla="*/ 2305054 w 11277918"/>
              <a:gd name="connsiteY3171" fmla="*/ 6702832 h 10024180"/>
              <a:gd name="connsiteX3172" fmla="*/ 2288704 w 11277918"/>
              <a:gd name="connsiteY3172" fmla="*/ 6678310 h 10024180"/>
              <a:gd name="connsiteX3173" fmla="*/ 10609788 w 11277918"/>
              <a:gd name="connsiteY3173" fmla="*/ 6645616 h 10024180"/>
              <a:gd name="connsiteX3174" fmla="*/ 10577092 w 11277918"/>
              <a:gd name="connsiteY3174" fmla="*/ 6678310 h 10024180"/>
              <a:gd name="connsiteX3175" fmla="*/ 10560744 w 11277918"/>
              <a:gd name="connsiteY3175" fmla="*/ 6678310 h 10024180"/>
              <a:gd name="connsiteX3176" fmla="*/ 10544396 w 11277918"/>
              <a:gd name="connsiteY3176" fmla="*/ 6678310 h 10024180"/>
              <a:gd name="connsiteX3177" fmla="*/ 10544396 w 11277918"/>
              <a:gd name="connsiteY3177" fmla="*/ 6694659 h 10024180"/>
              <a:gd name="connsiteX3178" fmla="*/ 10552568 w 11277918"/>
              <a:gd name="connsiteY3178" fmla="*/ 6711006 h 10024180"/>
              <a:gd name="connsiteX3179" fmla="*/ 10560744 w 11277918"/>
              <a:gd name="connsiteY3179" fmla="*/ 6727355 h 10024180"/>
              <a:gd name="connsiteX3180" fmla="*/ 10544396 w 11277918"/>
              <a:gd name="connsiteY3180" fmla="*/ 6727355 h 10024180"/>
              <a:gd name="connsiteX3181" fmla="*/ 10528048 w 11277918"/>
              <a:gd name="connsiteY3181" fmla="*/ 6743702 h 10024180"/>
              <a:gd name="connsiteX3182" fmla="*/ 10495352 w 11277918"/>
              <a:gd name="connsiteY3182" fmla="*/ 6743702 h 10024180"/>
              <a:gd name="connsiteX3183" fmla="*/ 10495352 w 11277918"/>
              <a:gd name="connsiteY3183" fmla="*/ 6760049 h 10024180"/>
              <a:gd name="connsiteX3184" fmla="*/ 10479004 w 11277918"/>
              <a:gd name="connsiteY3184" fmla="*/ 6776399 h 10024180"/>
              <a:gd name="connsiteX3185" fmla="*/ 10462656 w 11277918"/>
              <a:gd name="connsiteY3185" fmla="*/ 6776399 h 10024180"/>
              <a:gd name="connsiteX3186" fmla="*/ 10479004 w 11277918"/>
              <a:gd name="connsiteY3186" fmla="*/ 6792746 h 10024180"/>
              <a:gd name="connsiteX3187" fmla="*/ 10511698 w 11277918"/>
              <a:gd name="connsiteY3187" fmla="*/ 6809095 h 10024180"/>
              <a:gd name="connsiteX3188" fmla="*/ 10503526 w 11277918"/>
              <a:gd name="connsiteY3188" fmla="*/ 6792746 h 10024180"/>
              <a:gd name="connsiteX3189" fmla="*/ 10503526 w 11277918"/>
              <a:gd name="connsiteY3189" fmla="*/ 6784573 h 10024180"/>
              <a:gd name="connsiteX3190" fmla="*/ 10528048 w 11277918"/>
              <a:gd name="connsiteY3190" fmla="*/ 6792746 h 10024180"/>
              <a:gd name="connsiteX3191" fmla="*/ 10544396 w 11277918"/>
              <a:gd name="connsiteY3191" fmla="*/ 6792746 h 10024180"/>
              <a:gd name="connsiteX3192" fmla="*/ 10560744 w 11277918"/>
              <a:gd name="connsiteY3192" fmla="*/ 6768224 h 10024180"/>
              <a:gd name="connsiteX3193" fmla="*/ 10577092 w 11277918"/>
              <a:gd name="connsiteY3193" fmla="*/ 6735528 h 10024180"/>
              <a:gd name="connsiteX3194" fmla="*/ 10609788 w 11277918"/>
              <a:gd name="connsiteY3194" fmla="*/ 6694659 h 10024180"/>
              <a:gd name="connsiteX3195" fmla="*/ 3302276 w 11277918"/>
              <a:gd name="connsiteY3195" fmla="*/ 6645616 h 10024180"/>
              <a:gd name="connsiteX3196" fmla="*/ 3302276 w 11277918"/>
              <a:gd name="connsiteY3196" fmla="*/ 6661963 h 10024180"/>
              <a:gd name="connsiteX3197" fmla="*/ 3285927 w 11277918"/>
              <a:gd name="connsiteY3197" fmla="*/ 6678310 h 10024180"/>
              <a:gd name="connsiteX3198" fmla="*/ 3285927 w 11277918"/>
              <a:gd name="connsiteY3198" fmla="*/ 6661963 h 10024180"/>
              <a:gd name="connsiteX3199" fmla="*/ 3302276 w 11277918"/>
              <a:gd name="connsiteY3199" fmla="*/ 6645616 h 10024180"/>
              <a:gd name="connsiteX3200" fmla="*/ 3375841 w 11277918"/>
              <a:gd name="connsiteY3200" fmla="*/ 6629267 h 10024180"/>
              <a:gd name="connsiteX3201" fmla="*/ 3384015 w 11277918"/>
              <a:gd name="connsiteY3201" fmla="*/ 6645616 h 10024180"/>
              <a:gd name="connsiteX3202" fmla="*/ 3416709 w 11277918"/>
              <a:gd name="connsiteY3202" fmla="*/ 6645616 h 10024180"/>
              <a:gd name="connsiteX3203" fmla="*/ 3449405 w 11277918"/>
              <a:gd name="connsiteY3203" fmla="*/ 6678310 h 10024180"/>
              <a:gd name="connsiteX3204" fmla="*/ 3400363 w 11277918"/>
              <a:gd name="connsiteY3204" fmla="*/ 6678310 h 10024180"/>
              <a:gd name="connsiteX3205" fmla="*/ 3416709 w 11277918"/>
              <a:gd name="connsiteY3205" fmla="*/ 6694659 h 10024180"/>
              <a:gd name="connsiteX3206" fmla="*/ 3416709 w 11277918"/>
              <a:gd name="connsiteY3206" fmla="*/ 6711006 h 10024180"/>
              <a:gd name="connsiteX3207" fmla="*/ 3400363 w 11277918"/>
              <a:gd name="connsiteY3207" fmla="*/ 6711006 h 10024180"/>
              <a:gd name="connsiteX3208" fmla="*/ 3384015 w 11277918"/>
              <a:gd name="connsiteY3208" fmla="*/ 6711006 h 10024180"/>
              <a:gd name="connsiteX3209" fmla="*/ 3351318 w 11277918"/>
              <a:gd name="connsiteY3209" fmla="*/ 6711006 h 10024180"/>
              <a:gd name="connsiteX3210" fmla="*/ 3351318 w 11277918"/>
              <a:gd name="connsiteY3210" fmla="*/ 6694659 h 10024180"/>
              <a:gd name="connsiteX3211" fmla="*/ 3351318 w 11277918"/>
              <a:gd name="connsiteY3211" fmla="*/ 6678310 h 10024180"/>
              <a:gd name="connsiteX3212" fmla="*/ 3367667 w 11277918"/>
              <a:gd name="connsiteY3212" fmla="*/ 6678310 h 10024180"/>
              <a:gd name="connsiteX3213" fmla="*/ 3384015 w 11277918"/>
              <a:gd name="connsiteY3213" fmla="*/ 6678310 h 10024180"/>
              <a:gd name="connsiteX3214" fmla="*/ 3375841 w 11277918"/>
              <a:gd name="connsiteY3214" fmla="*/ 6670138 h 10024180"/>
              <a:gd name="connsiteX3215" fmla="*/ 3367667 w 11277918"/>
              <a:gd name="connsiteY3215" fmla="*/ 6661963 h 10024180"/>
              <a:gd name="connsiteX3216" fmla="*/ 3351318 w 11277918"/>
              <a:gd name="connsiteY3216" fmla="*/ 6678310 h 10024180"/>
              <a:gd name="connsiteX3217" fmla="*/ 3351318 w 11277918"/>
              <a:gd name="connsiteY3217" fmla="*/ 6661963 h 10024180"/>
              <a:gd name="connsiteX3218" fmla="*/ 3367667 w 11277918"/>
              <a:gd name="connsiteY3218" fmla="*/ 6637441 h 10024180"/>
              <a:gd name="connsiteX3219" fmla="*/ 3375841 w 11277918"/>
              <a:gd name="connsiteY3219" fmla="*/ 6629267 h 10024180"/>
              <a:gd name="connsiteX3220" fmla="*/ 3351318 w 11277918"/>
              <a:gd name="connsiteY3220" fmla="*/ 6629267 h 10024180"/>
              <a:gd name="connsiteX3221" fmla="*/ 3351318 w 11277918"/>
              <a:gd name="connsiteY3221" fmla="*/ 6645616 h 10024180"/>
              <a:gd name="connsiteX3222" fmla="*/ 3343145 w 11277918"/>
              <a:gd name="connsiteY3222" fmla="*/ 6637441 h 10024180"/>
              <a:gd name="connsiteX3223" fmla="*/ 3351318 w 11277918"/>
              <a:gd name="connsiteY3223" fmla="*/ 6629267 h 10024180"/>
              <a:gd name="connsiteX3224" fmla="*/ 2525751 w 11277918"/>
              <a:gd name="connsiteY3224" fmla="*/ 6629267 h 10024180"/>
              <a:gd name="connsiteX3225" fmla="*/ 2517575 w 11277918"/>
              <a:gd name="connsiteY3225" fmla="*/ 6645616 h 10024180"/>
              <a:gd name="connsiteX3226" fmla="*/ 2525751 w 11277918"/>
              <a:gd name="connsiteY3226" fmla="*/ 6645616 h 10024180"/>
              <a:gd name="connsiteX3227" fmla="*/ 2533925 w 11277918"/>
              <a:gd name="connsiteY3227" fmla="*/ 6645616 h 10024180"/>
              <a:gd name="connsiteX3228" fmla="*/ 2533925 w 11277918"/>
              <a:gd name="connsiteY3228" fmla="*/ 6629267 h 10024180"/>
              <a:gd name="connsiteX3229" fmla="*/ 2525751 w 11277918"/>
              <a:gd name="connsiteY3229" fmla="*/ 6629267 h 10024180"/>
              <a:gd name="connsiteX3230" fmla="*/ 2484879 w 11277918"/>
              <a:gd name="connsiteY3230" fmla="*/ 6629267 h 10024180"/>
              <a:gd name="connsiteX3231" fmla="*/ 2468533 w 11277918"/>
              <a:gd name="connsiteY3231" fmla="*/ 6645616 h 10024180"/>
              <a:gd name="connsiteX3232" fmla="*/ 2468533 w 11277918"/>
              <a:gd name="connsiteY3232" fmla="*/ 6651745 h 10024180"/>
              <a:gd name="connsiteX3233" fmla="*/ 2468533 w 11277918"/>
              <a:gd name="connsiteY3233" fmla="*/ 6653788 h 10024180"/>
              <a:gd name="connsiteX3234" fmla="*/ 2468533 w 11277918"/>
              <a:gd name="connsiteY3234" fmla="*/ 6678310 h 10024180"/>
              <a:gd name="connsiteX3235" fmla="*/ 2452185 w 11277918"/>
              <a:gd name="connsiteY3235" fmla="*/ 6694659 h 10024180"/>
              <a:gd name="connsiteX3236" fmla="*/ 2468533 w 11277918"/>
              <a:gd name="connsiteY3236" fmla="*/ 6694659 h 10024180"/>
              <a:gd name="connsiteX3237" fmla="*/ 2501229 w 11277918"/>
              <a:gd name="connsiteY3237" fmla="*/ 6678310 h 10024180"/>
              <a:gd name="connsiteX3238" fmla="*/ 2517575 w 11277918"/>
              <a:gd name="connsiteY3238" fmla="*/ 6670138 h 10024180"/>
              <a:gd name="connsiteX3239" fmla="*/ 2501229 w 11277918"/>
              <a:gd name="connsiteY3239" fmla="*/ 6661963 h 10024180"/>
              <a:gd name="connsiteX3240" fmla="*/ 2501229 w 11277918"/>
              <a:gd name="connsiteY3240" fmla="*/ 6653788 h 10024180"/>
              <a:gd name="connsiteX3241" fmla="*/ 2484879 w 11277918"/>
              <a:gd name="connsiteY3241" fmla="*/ 6629267 h 10024180"/>
              <a:gd name="connsiteX3242" fmla="*/ 1961747 w 11277918"/>
              <a:gd name="connsiteY3242" fmla="*/ 6629267 h 10024180"/>
              <a:gd name="connsiteX3243" fmla="*/ 1896357 w 11277918"/>
              <a:gd name="connsiteY3243" fmla="*/ 6694659 h 10024180"/>
              <a:gd name="connsiteX3244" fmla="*/ 1912702 w 11277918"/>
              <a:gd name="connsiteY3244" fmla="*/ 6711006 h 10024180"/>
              <a:gd name="connsiteX3245" fmla="*/ 1912702 w 11277918"/>
              <a:gd name="connsiteY3245" fmla="*/ 6694659 h 10024180"/>
              <a:gd name="connsiteX3246" fmla="*/ 1929053 w 11277918"/>
              <a:gd name="connsiteY3246" fmla="*/ 6678310 h 10024180"/>
              <a:gd name="connsiteX3247" fmla="*/ 1818702 w 11277918"/>
              <a:gd name="connsiteY3247" fmla="*/ 6621092 h 10024180"/>
              <a:gd name="connsiteX3248" fmla="*/ 1814617 w 11277918"/>
              <a:gd name="connsiteY3248" fmla="*/ 6629267 h 10024180"/>
              <a:gd name="connsiteX3249" fmla="*/ 1830963 w 11277918"/>
              <a:gd name="connsiteY3249" fmla="*/ 6645616 h 10024180"/>
              <a:gd name="connsiteX3250" fmla="*/ 1830963 w 11277918"/>
              <a:gd name="connsiteY3250" fmla="*/ 6629267 h 10024180"/>
              <a:gd name="connsiteX3251" fmla="*/ 1818702 w 11277918"/>
              <a:gd name="connsiteY3251" fmla="*/ 6621092 h 10024180"/>
              <a:gd name="connsiteX3252" fmla="*/ 433219 w 11277918"/>
              <a:gd name="connsiteY3252" fmla="*/ 6621092 h 10024180"/>
              <a:gd name="connsiteX3253" fmla="*/ 457741 w 11277918"/>
              <a:gd name="connsiteY3253" fmla="*/ 6645616 h 10024180"/>
              <a:gd name="connsiteX3254" fmla="*/ 441392 w 11277918"/>
              <a:gd name="connsiteY3254" fmla="*/ 6645616 h 10024180"/>
              <a:gd name="connsiteX3255" fmla="*/ 441392 w 11277918"/>
              <a:gd name="connsiteY3255" fmla="*/ 6661963 h 10024180"/>
              <a:gd name="connsiteX3256" fmla="*/ 449567 w 11277918"/>
              <a:gd name="connsiteY3256" fmla="*/ 6678310 h 10024180"/>
              <a:gd name="connsiteX3257" fmla="*/ 474087 w 11277918"/>
              <a:gd name="connsiteY3257" fmla="*/ 6661963 h 10024180"/>
              <a:gd name="connsiteX3258" fmla="*/ 474087 w 11277918"/>
              <a:gd name="connsiteY3258" fmla="*/ 6678310 h 10024180"/>
              <a:gd name="connsiteX3259" fmla="*/ 441392 w 11277918"/>
              <a:gd name="connsiteY3259" fmla="*/ 6694659 h 10024180"/>
              <a:gd name="connsiteX3260" fmla="*/ 425045 w 11277918"/>
              <a:gd name="connsiteY3260" fmla="*/ 6661963 h 10024180"/>
              <a:gd name="connsiteX3261" fmla="*/ 408697 w 11277918"/>
              <a:gd name="connsiteY3261" fmla="*/ 6661963 h 10024180"/>
              <a:gd name="connsiteX3262" fmla="*/ 392348 w 11277918"/>
              <a:gd name="connsiteY3262" fmla="*/ 6645616 h 10024180"/>
              <a:gd name="connsiteX3263" fmla="*/ 433219 w 11277918"/>
              <a:gd name="connsiteY3263" fmla="*/ 6621092 h 10024180"/>
              <a:gd name="connsiteX3264" fmla="*/ 6146809 w 11277918"/>
              <a:gd name="connsiteY3264" fmla="*/ 6612920 h 10024180"/>
              <a:gd name="connsiteX3265" fmla="*/ 6130462 w 11277918"/>
              <a:gd name="connsiteY3265" fmla="*/ 6629267 h 10024180"/>
              <a:gd name="connsiteX3266" fmla="*/ 6130462 w 11277918"/>
              <a:gd name="connsiteY3266" fmla="*/ 6645616 h 10024180"/>
              <a:gd name="connsiteX3267" fmla="*/ 6146809 w 11277918"/>
              <a:gd name="connsiteY3267" fmla="*/ 6629267 h 10024180"/>
              <a:gd name="connsiteX3268" fmla="*/ 5116892 w 11277918"/>
              <a:gd name="connsiteY3268" fmla="*/ 6612920 h 10024180"/>
              <a:gd name="connsiteX3269" fmla="*/ 5133240 w 11277918"/>
              <a:gd name="connsiteY3269" fmla="*/ 6612920 h 10024180"/>
              <a:gd name="connsiteX3270" fmla="*/ 5116892 w 11277918"/>
              <a:gd name="connsiteY3270" fmla="*/ 6645616 h 10024180"/>
              <a:gd name="connsiteX3271" fmla="*/ 5116892 w 11277918"/>
              <a:gd name="connsiteY3271" fmla="*/ 6629267 h 10024180"/>
              <a:gd name="connsiteX3272" fmla="*/ 5116892 w 11277918"/>
              <a:gd name="connsiteY3272" fmla="*/ 6612920 h 10024180"/>
              <a:gd name="connsiteX3273" fmla="*/ 3514799 w 11277918"/>
              <a:gd name="connsiteY3273" fmla="*/ 6612920 h 10024180"/>
              <a:gd name="connsiteX3274" fmla="*/ 3514799 w 11277918"/>
              <a:gd name="connsiteY3274" fmla="*/ 6629267 h 10024180"/>
              <a:gd name="connsiteX3275" fmla="*/ 3531144 w 11277918"/>
              <a:gd name="connsiteY3275" fmla="*/ 6629267 h 10024180"/>
              <a:gd name="connsiteX3276" fmla="*/ 3531144 w 11277918"/>
              <a:gd name="connsiteY3276" fmla="*/ 6612920 h 10024180"/>
              <a:gd name="connsiteX3277" fmla="*/ 3514799 w 11277918"/>
              <a:gd name="connsiteY3277" fmla="*/ 6612920 h 10024180"/>
              <a:gd name="connsiteX3278" fmla="*/ 3204188 w 11277918"/>
              <a:gd name="connsiteY3278" fmla="*/ 6596570 h 10024180"/>
              <a:gd name="connsiteX3279" fmla="*/ 3212361 w 11277918"/>
              <a:gd name="connsiteY3279" fmla="*/ 6604745 h 10024180"/>
              <a:gd name="connsiteX3280" fmla="*/ 3204188 w 11277918"/>
              <a:gd name="connsiteY3280" fmla="*/ 6612920 h 10024180"/>
              <a:gd name="connsiteX3281" fmla="*/ 3204188 w 11277918"/>
              <a:gd name="connsiteY3281" fmla="*/ 6596570 h 10024180"/>
              <a:gd name="connsiteX3282" fmla="*/ 2399054 w 11277918"/>
              <a:gd name="connsiteY3282" fmla="*/ 6588398 h 10024180"/>
              <a:gd name="connsiteX3283" fmla="*/ 2403139 w 11277918"/>
              <a:gd name="connsiteY3283" fmla="*/ 6596570 h 10024180"/>
              <a:gd name="connsiteX3284" fmla="*/ 2370445 w 11277918"/>
              <a:gd name="connsiteY3284" fmla="*/ 6612920 h 10024180"/>
              <a:gd name="connsiteX3285" fmla="*/ 2386793 w 11277918"/>
              <a:gd name="connsiteY3285" fmla="*/ 6596570 h 10024180"/>
              <a:gd name="connsiteX3286" fmla="*/ 2399054 w 11277918"/>
              <a:gd name="connsiteY3286" fmla="*/ 6588398 h 10024180"/>
              <a:gd name="connsiteX3287" fmla="*/ 1994442 w 11277918"/>
              <a:gd name="connsiteY3287" fmla="*/ 6580223 h 10024180"/>
              <a:gd name="connsiteX3288" fmla="*/ 1994442 w 11277918"/>
              <a:gd name="connsiteY3288" fmla="*/ 6596570 h 10024180"/>
              <a:gd name="connsiteX3289" fmla="*/ 2010792 w 11277918"/>
              <a:gd name="connsiteY3289" fmla="*/ 6580223 h 10024180"/>
              <a:gd name="connsiteX3290" fmla="*/ 1994442 w 11277918"/>
              <a:gd name="connsiteY3290" fmla="*/ 6580223 h 10024180"/>
              <a:gd name="connsiteX3291" fmla="*/ 2566619 w 11277918"/>
              <a:gd name="connsiteY3291" fmla="*/ 6551613 h 10024180"/>
              <a:gd name="connsiteX3292" fmla="*/ 2558447 w 11277918"/>
              <a:gd name="connsiteY3292" fmla="*/ 6555702 h 10024180"/>
              <a:gd name="connsiteX3293" fmla="*/ 2558447 w 11277918"/>
              <a:gd name="connsiteY3293" fmla="*/ 6572049 h 10024180"/>
              <a:gd name="connsiteX3294" fmla="*/ 2574793 w 11277918"/>
              <a:gd name="connsiteY3294" fmla="*/ 6580223 h 10024180"/>
              <a:gd name="connsiteX3295" fmla="*/ 2582967 w 11277918"/>
              <a:gd name="connsiteY3295" fmla="*/ 6572049 h 10024180"/>
              <a:gd name="connsiteX3296" fmla="*/ 2574793 w 11277918"/>
              <a:gd name="connsiteY3296" fmla="*/ 6555702 h 10024180"/>
              <a:gd name="connsiteX3297" fmla="*/ 2566619 w 11277918"/>
              <a:gd name="connsiteY3297" fmla="*/ 6551613 h 10024180"/>
              <a:gd name="connsiteX3298" fmla="*/ 5378458 w 11277918"/>
              <a:gd name="connsiteY3298" fmla="*/ 6547527 h 10024180"/>
              <a:gd name="connsiteX3299" fmla="*/ 5362111 w 11277918"/>
              <a:gd name="connsiteY3299" fmla="*/ 6563876 h 10024180"/>
              <a:gd name="connsiteX3300" fmla="*/ 5370283 w 11277918"/>
              <a:gd name="connsiteY3300" fmla="*/ 6580223 h 10024180"/>
              <a:gd name="connsiteX3301" fmla="*/ 5378458 w 11277918"/>
              <a:gd name="connsiteY3301" fmla="*/ 6563876 h 10024180"/>
              <a:gd name="connsiteX3302" fmla="*/ 5378458 w 11277918"/>
              <a:gd name="connsiteY3302" fmla="*/ 6547527 h 10024180"/>
              <a:gd name="connsiteX3303" fmla="*/ 3204188 w 11277918"/>
              <a:gd name="connsiteY3303" fmla="*/ 6547527 h 10024180"/>
              <a:gd name="connsiteX3304" fmla="*/ 3220537 w 11277918"/>
              <a:gd name="connsiteY3304" fmla="*/ 6547527 h 10024180"/>
              <a:gd name="connsiteX3305" fmla="*/ 3204188 w 11277918"/>
              <a:gd name="connsiteY3305" fmla="*/ 6563876 h 10024180"/>
              <a:gd name="connsiteX3306" fmla="*/ 3187840 w 11277918"/>
              <a:gd name="connsiteY3306" fmla="*/ 6563876 h 10024180"/>
              <a:gd name="connsiteX3307" fmla="*/ 3204188 w 11277918"/>
              <a:gd name="connsiteY3307" fmla="*/ 6547527 h 10024180"/>
              <a:gd name="connsiteX3308" fmla="*/ 3089752 w 11277918"/>
              <a:gd name="connsiteY3308" fmla="*/ 6547527 h 10024180"/>
              <a:gd name="connsiteX3309" fmla="*/ 3089752 w 11277918"/>
              <a:gd name="connsiteY3309" fmla="*/ 6563876 h 10024180"/>
              <a:gd name="connsiteX3310" fmla="*/ 3106101 w 11277918"/>
              <a:gd name="connsiteY3310" fmla="*/ 6547527 h 10024180"/>
              <a:gd name="connsiteX3311" fmla="*/ 2256010 w 11277918"/>
              <a:gd name="connsiteY3311" fmla="*/ 6547527 h 10024180"/>
              <a:gd name="connsiteX3312" fmla="*/ 2239660 w 11277918"/>
              <a:gd name="connsiteY3312" fmla="*/ 6563876 h 10024180"/>
              <a:gd name="connsiteX3313" fmla="*/ 2223313 w 11277918"/>
              <a:gd name="connsiteY3313" fmla="*/ 6580223 h 10024180"/>
              <a:gd name="connsiteX3314" fmla="*/ 2256010 w 11277918"/>
              <a:gd name="connsiteY3314" fmla="*/ 6563876 h 10024180"/>
              <a:gd name="connsiteX3315" fmla="*/ 5043326 w 11277918"/>
              <a:gd name="connsiteY3315" fmla="*/ 6537821 h 10024180"/>
              <a:gd name="connsiteX3316" fmla="*/ 5067847 w 11277918"/>
              <a:gd name="connsiteY3316" fmla="*/ 6563876 h 10024180"/>
              <a:gd name="connsiteX3317" fmla="*/ 5051500 w 11277918"/>
              <a:gd name="connsiteY3317" fmla="*/ 6629267 h 10024180"/>
              <a:gd name="connsiteX3318" fmla="*/ 5026978 w 11277918"/>
              <a:gd name="connsiteY3318" fmla="*/ 6637441 h 10024180"/>
              <a:gd name="connsiteX3319" fmla="*/ 5018804 w 11277918"/>
              <a:gd name="connsiteY3319" fmla="*/ 6645616 h 10024180"/>
              <a:gd name="connsiteX3320" fmla="*/ 5002457 w 11277918"/>
              <a:gd name="connsiteY3320" fmla="*/ 6629267 h 10024180"/>
              <a:gd name="connsiteX3321" fmla="*/ 5002457 w 11277918"/>
              <a:gd name="connsiteY3321" fmla="*/ 6612920 h 10024180"/>
              <a:gd name="connsiteX3322" fmla="*/ 5018804 w 11277918"/>
              <a:gd name="connsiteY3322" fmla="*/ 6604745 h 10024180"/>
              <a:gd name="connsiteX3323" fmla="*/ 5018804 w 11277918"/>
              <a:gd name="connsiteY3323" fmla="*/ 6580223 h 10024180"/>
              <a:gd name="connsiteX3324" fmla="*/ 5035151 w 11277918"/>
              <a:gd name="connsiteY3324" fmla="*/ 6539353 h 10024180"/>
              <a:gd name="connsiteX3325" fmla="*/ 5043326 w 11277918"/>
              <a:gd name="connsiteY3325" fmla="*/ 6537821 h 10024180"/>
              <a:gd name="connsiteX3326" fmla="*/ 5885244 w 11277918"/>
              <a:gd name="connsiteY3326" fmla="*/ 6531180 h 10024180"/>
              <a:gd name="connsiteX3327" fmla="*/ 5852548 w 11277918"/>
              <a:gd name="connsiteY3327" fmla="*/ 6547527 h 10024180"/>
              <a:gd name="connsiteX3328" fmla="*/ 5836198 w 11277918"/>
              <a:gd name="connsiteY3328" fmla="*/ 6563876 h 10024180"/>
              <a:gd name="connsiteX3329" fmla="*/ 5811676 w 11277918"/>
              <a:gd name="connsiteY3329" fmla="*/ 6612920 h 10024180"/>
              <a:gd name="connsiteX3330" fmla="*/ 5787155 w 11277918"/>
              <a:gd name="connsiteY3330" fmla="*/ 6661963 h 10024180"/>
              <a:gd name="connsiteX3331" fmla="*/ 5795330 w 11277918"/>
              <a:gd name="connsiteY3331" fmla="*/ 6686485 h 10024180"/>
              <a:gd name="connsiteX3332" fmla="*/ 5787155 w 11277918"/>
              <a:gd name="connsiteY3332" fmla="*/ 6711006 h 10024180"/>
              <a:gd name="connsiteX3333" fmla="*/ 5787155 w 11277918"/>
              <a:gd name="connsiteY3333" fmla="*/ 6727355 h 10024180"/>
              <a:gd name="connsiteX3334" fmla="*/ 5803504 w 11277918"/>
              <a:gd name="connsiteY3334" fmla="*/ 6711006 h 10024180"/>
              <a:gd name="connsiteX3335" fmla="*/ 5803504 w 11277918"/>
              <a:gd name="connsiteY3335" fmla="*/ 6678310 h 10024180"/>
              <a:gd name="connsiteX3336" fmla="*/ 5819852 w 11277918"/>
              <a:gd name="connsiteY3336" fmla="*/ 6645616 h 10024180"/>
              <a:gd name="connsiteX3337" fmla="*/ 5836198 w 11277918"/>
              <a:gd name="connsiteY3337" fmla="*/ 6596570 h 10024180"/>
              <a:gd name="connsiteX3338" fmla="*/ 5868894 w 11277918"/>
              <a:gd name="connsiteY3338" fmla="*/ 6563876 h 10024180"/>
              <a:gd name="connsiteX3339" fmla="*/ 5787155 w 11277918"/>
              <a:gd name="connsiteY3339" fmla="*/ 6531180 h 10024180"/>
              <a:gd name="connsiteX3340" fmla="*/ 5770808 w 11277918"/>
              <a:gd name="connsiteY3340" fmla="*/ 6547527 h 10024180"/>
              <a:gd name="connsiteX3341" fmla="*/ 5787155 w 11277918"/>
              <a:gd name="connsiteY3341" fmla="*/ 6547527 h 10024180"/>
              <a:gd name="connsiteX3342" fmla="*/ 5787155 w 11277918"/>
              <a:gd name="connsiteY3342" fmla="*/ 6531180 h 10024180"/>
              <a:gd name="connsiteX3343" fmla="*/ 3547495 w 11277918"/>
              <a:gd name="connsiteY3343" fmla="*/ 6531180 h 10024180"/>
              <a:gd name="connsiteX3344" fmla="*/ 3514799 w 11277918"/>
              <a:gd name="connsiteY3344" fmla="*/ 6563876 h 10024180"/>
              <a:gd name="connsiteX3345" fmla="*/ 3547495 w 11277918"/>
              <a:gd name="connsiteY3345" fmla="*/ 6547527 h 10024180"/>
              <a:gd name="connsiteX3346" fmla="*/ 2533925 w 11277918"/>
              <a:gd name="connsiteY3346" fmla="*/ 6531180 h 10024180"/>
              <a:gd name="connsiteX3347" fmla="*/ 2517575 w 11277918"/>
              <a:gd name="connsiteY3347" fmla="*/ 6547527 h 10024180"/>
              <a:gd name="connsiteX3348" fmla="*/ 2501229 w 11277918"/>
              <a:gd name="connsiteY3348" fmla="*/ 6547527 h 10024180"/>
              <a:gd name="connsiteX3349" fmla="*/ 1814617 w 11277918"/>
              <a:gd name="connsiteY3349" fmla="*/ 6531180 h 10024180"/>
              <a:gd name="connsiteX3350" fmla="*/ 1830963 w 11277918"/>
              <a:gd name="connsiteY3350" fmla="*/ 6563876 h 10024180"/>
              <a:gd name="connsiteX3351" fmla="*/ 1839139 w 11277918"/>
              <a:gd name="connsiteY3351" fmla="*/ 6539353 h 10024180"/>
              <a:gd name="connsiteX3352" fmla="*/ 1847312 w 11277918"/>
              <a:gd name="connsiteY3352" fmla="*/ 6531180 h 10024180"/>
              <a:gd name="connsiteX3353" fmla="*/ 3727320 w 11277918"/>
              <a:gd name="connsiteY3353" fmla="*/ 6514831 h 10024180"/>
              <a:gd name="connsiteX3354" fmla="*/ 3743670 w 11277918"/>
              <a:gd name="connsiteY3354" fmla="*/ 6514831 h 10024180"/>
              <a:gd name="connsiteX3355" fmla="*/ 3760016 w 11277918"/>
              <a:gd name="connsiteY3355" fmla="*/ 6514831 h 10024180"/>
              <a:gd name="connsiteX3356" fmla="*/ 3743670 w 11277918"/>
              <a:gd name="connsiteY3356" fmla="*/ 6572049 h 10024180"/>
              <a:gd name="connsiteX3357" fmla="*/ 3710974 w 11277918"/>
              <a:gd name="connsiteY3357" fmla="*/ 6629267 h 10024180"/>
              <a:gd name="connsiteX3358" fmla="*/ 3710974 w 11277918"/>
              <a:gd name="connsiteY3358" fmla="*/ 6612920 h 10024180"/>
              <a:gd name="connsiteX3359" fmla="*/ 3727320 w 11277918"/>
              <a:gd name="connsiteY3359" fmla="*/ 6547527 h 10024180"/>
              <a:gd name="connsiteX3360" fmla="*/ 3710974 w 11277918"/>
              <a:gd name="connsiteY3360" fmla="*/ 6531180 h 10024180"/>
              <a:gd name="connsiteX3361" fmla="*/ 3727320 w 11277918"/>
              <a:gd name="connsiteY3361" fmla="*/ 6514831 h 10024180"/>
              <a:gd name="connsiteX3362" fmla="*/ 2354096 w 11277918"/>
              <a:gd name="connsiteY3362" fmla="*/ 6514831 h 10024180"/>
              <a:gd name="connsiteX3363" fmla="*/ 2345922 w 11277918"/>
              <a:gd name="connsiteY3363" fmla="*/ 6523006 h 10024180"/>
              <a:gd name="connsiteX3364" fmla="*/ 2362271 w 11277918"/>
              <a:gd name="connsiteY3364" fmla="*/ 6531180 h 10024180"/>
              <a:gd name="connsiteX3365" fmla="*/ 2370445 w 11277918"/>
              <a:gd name="connsiteY3365" fmla="*/ 6514831 h 10024180"/>
              <a:gd name="connsiteX3366" fmla="*/ 2354096 w 11277918"/>
              <a:gd name="connsiteY3366" fmla="*/ 6514831 h 10024180"/>
              <a:gd name="connsiteX3367" fmla="*/ 2059834 w 11277918"/>
              <a:gd name="connsiteY3367" fmla="*/ 6514831 h 10024180"/>
              <a:gd name="connsiteX3368" fmla="*/ 2035314 w 11277918"/>
              <a:gd name="connsiteY3368" fmla="*/ 6523006 h 10024180"/>
              <a:gd name="connsiteX3369" fmla="*/ 2027138 w 11277918"/>
              <a:gd name="connsiteY3369" fmla="*/ 6547527 h 10024180"/>
              <a:gd name="connsiteX3370" fmla="*/ 2027138 w 11277918"/>
              <a:gd name="connsiteY3370" fmla="*/ 6580223 h 10024180"/>
              <a:gd name="connsiteX3371" fmla="*/ 2035314 w 11277918"/>
              <a:gd name="connsiteY3371" fmla="*/ 6563876 h 10024180"/>
              <a:gd name="connsiteX3372" fmla="*/ 2027138 w 11277918"/>
              <a:gd name="connsiteY3372" fmla="*/ 6547527 h 10024180"/>
              <a:gd name="connsiteX3373" fmla="*/ 2043486 w 11277918"/>
              <a:gd name="connsiteY3373" fmla="*/ 6531180 h 10024180"/>
              <a:gd name="connsiteX3374" fmla="*/ 2051660 w 11277918"/>
              <a:gd name="connsiteY3374" fmla="*/ 6531180 h 10024180"/>
              <a:gd name="connsiteX3375" fmla="*/ 2059834 w 11277918"/>
              <a:gd name="connsiteY3375" fmla="*/ 6514831 h 10024180"/>
              <a:gd name="connsiteX3376" fmla="*/ 10789612 w 11277918"/>
              <a:gd name="connsiteY3376" fmla="*/ 6498484 h 10024180"/>
              <a:gd name="connsiteX3377" fmla="*/ 10740570 w 11277918"/>
              <a:gd name="connsiteY3377" fmla="*/ 6580223 h 10024180"/>
              <a:gd name="connsiteX3378" fmla="*/ 10732396 w 11277918"/>
              <a:gd name="connsiteY3378" fmla="*/ 6604745 h 10024180"/>
              <a:gd name="connsiteX3379" fmla="*/ 10707872 w 11277918"/>
              <a:gd name="connsiteY3379" fmla="*/ 6612920 h 10024180"/>
              <a:gd name="connsiteX3380" fmla="*/ 10691526 w 11277918"/>
              <a:gd name="connsiteY3380" fmla="*/ 6629267 h 10024180"/>
              <a:gd name="connsiteX3381" fmla="*/ 10675176 w 11277918"/>
              <a:gd name="connsiteY3381" fmla="*/ 6661963 h 10024180"/>
              <a:gd name="connsiteX3382" fmla="*/ 10724224 w 11277918"/>
              <a:gd name="connsiteY3382" fmla="*/ 6645616 h 10024180"/>
              <a:gd name="connsiteX3383" fmla="*/ 10740570 w 11277918"/>
              <a:gd name="connsiteY3383" fmla="*/ 6629267 h 10024180"/>
              <a:gd name="connsiteX3384" fmla="*/ 10756920 w 11277918"/>
              <a:gd name="connsiteY3384" fmla="*/ 6629267 h 10024180"/>
              <a:gd name="connsiteX3385" fmla="*/ 10805962 w 11277918"/>
              <a:gd name="connsiteY3385" fmla="*/ 6531180 h 10024180"/>
              <a:gd name="connsiteX3386" fmla="*/ 5198632 w 11277918"/>
              <a:gd name="connsiteY3386" fmla="*/ 6498484 h 10024180"/>
              <a:gd name="connsiteX3387" fmla="*/ 5182282 w 11277918"/>
              <a:gd name="connsiteY3387" fmla="*/ 6514831 h 10024180"/>
              <a:gd name="connsiteX3388" fmla="*/ 5198632 w 11277918"/>
              <a:gd name="connsiteY3388" fmla="*/ 6531180 h 10024180"/>
              <a:gd name="connsiteX3389" fmla="*/ 5198632 w 11277918"/>
              <a:gd name="connsiteY3389" fmla="*/ 6498484 h 10024180"/>
              <a:gd name="connsiteX3390" fmla="*/ 2779142 w 11277918"/>
              <a:gd name="connsiteY3390" fmla="*/ 6498484 h 10024180"/>
              <a:gd name="connsiteX3391" fmla="*/ 2713751 w 11277918"/>
              <a:gd name="connsiteY3391" fmla="*/ 6547527 h 10024180"/>
              <a:gd name="connsiteX3392" fmla="*/ 2689228 w 11277918"/>
              <a:gd name="connsiteY3392" fmla="*/ 6572049 h 10024180"/>
              <a:gd name="connsiteX3393" fmla="*/ 2664707 w 11277918"/>
              <a:gd name="connsiteY3393" fmla="*/ 6580223 h 10024180"/>
              <a:gd name="connsiteX3394" fmla="*/ 2656533 w 11277918"/>
              <a:gd name="connsiteY3394" fmla="*/ 6604745 h 10024180"/>
              <a:gd name="connsiteX3395" fmla="*/ 2632010 w 11277918"/>
              <a:gd name="connsiteY3395" fmla="*/ 6629267 h 10024180"/>
              <a:gd name="connsiteX3396" fmla="*/ 2623837 w 11277918"/>
              <a:gd name="connsiteY3396" fmla="*/ 6629267 h 10024180"/>
              <a:gd name="connsiteX3397" fmla="*/ 2615665 w 11277918"/>
              <a:gd name="connsiteY3397" fmla="*/ 6645616 h 10024180"/>
              <a:gd name="connsiteX3398" fmla="*/ 2591141 w 11277918"/>
              <a:gd name="connsiteY3398" fmla="*/ 6661963 h 10024180"/>
              <a:gd name="connsiteX3399" fmla="*/ 2582967 w 11277918"/>
              <a:gd name="connsiteY3399" fmla="*/ 6661963 h 10024180"/>
              <a:gd name="connsiteX3400" fmla="*/ 2566619 w 11277918"/>
              <a:gd name="connsiteY3400" fmla="*/ 6678310 h 10024180"/>
              <a:gd name="connsiteX3401" fmla="*/ 2517575 w 11277918"/>
              <a:gd name="connsiteY3401" fmla="*/ 6743702 h 10024180"/>
              <a:gd name="connsiteX3402" fmla="*/ 2435836 w 11277918"/>
              <a:gd name="connsiteY3402" fmla="*/ 6841789 h 10024180"/>
              <a:gd name="connsiteX3403" fmla="*/ 2419489 w 11277918"/>
              <a:gd name="connsiteY3403" fmla="*/ 6874485 h 10024180"/>
              <a:gd name="connsiteX3404" fmla="*/ 2444011 w 11277918"/>
              <a:gd name="connsiteY3404" fmla="*/ 6874485 h 10024180"/>
              <a:gd name="connsiteX3405" fmla="*/ 2468533 w 11277918"/>
              <a:gd name="connsiteY3405" fmla="*/ 6841789 h 10024180"/>
              <a:gd name="connsiteX3406" fmla="*/ 2501229 w 11277918"/>
              <a:gd name="connsiteY3406" fmla="*/ 6809095 h 10024180"/>
              <a:gd name="connsiteX3407" fmla="*/ 2533925 w 11277918"/>
              <a:gd name="connsiteY3407" fmla="*/ 6776399 h 10024180"/>
              <a:gd name="connsiteX3408" fmla="*/ 2615665 w 11277918"/>
              <a:gd name="connsiteY3408" fmla="*/ 6678310 h 10024180"/>
              <a:gd name="connsiteX3409" fmla="*/ 2689228 w 11277918"/>
              <a:gd name="connsiteY3409" fmla="*/ 6596570 h 10024180"/>
              <a:gd name="connsiteX3410" fmla="*/ 2713751 w 11277918"/>
              <a:gd name="connsiteY3410" fmla="*/ 6563876 h 10024180"/>
              <a:gd name="connsiteX3411" fmla="*/ 2762794 w 11277918"/>
              <a:gd name="connsiteY3411" fmla="*/ 6514831 h 10024180"/>
              <a:gd name="connsiteX3412" fmla="*/ 2296878 w 11277918"/>
              <a:gd name="connsiteY3412" fmla="*/ 6498484 h 10024180"/>
              <a:gd name="connsiteX3413" fmla="*/ 2288704 w 11277918"/>
              <a:gd name="connsiteY3413" fmla="*/ 6506659 h 10024180"/>
              <a:gd name="connsiteX3414" fmla="*/ 2305054 w 11277918"/>
              <a:gd name="connsiteY3414" fmla="*/ 6514831 h 10024180"/>
              <a:gd name="connsiteX3415" fmla="*/ 2296878 w 11277918"/>
              <a:gd name="connsiteY3415" fmla="*/ 6498484 h 10024180"/>
              <a:gd name="connsiteX3416" fmla="*/ 5885244 w 11277918"/>
              <a:gd name="connsiteY3416" fmla="*/ 6482137 h 10024180"/>
              <a:gd name="connsiteX3417" fmla="*/ 5868894 w 11277918"/>
              <a:gd name="connsiteY3417" fmla="*/ 6514831 h 10024180"/>
              <a:gd name="connsiteX3418" fmla="*/ 5885244 w 11277918"/>
              <a:gd name="connsiteY3418" fmla="*/ 6514831 h 10024180"/>
              <a:gd name="connsiteX3419" fmla="*/ 5893416 w 11277918"/>
              <a:gd name="connsiteY3419" fmla="*/ 6490309 h 10024180"/>
              <a:gd name="connsiteX3420" fmla="*/ 5885244 w 11277918"/>
              <a:gd name="connsiteY3420" fmla="*/ 6482137 h 10024180"/>
              <a:gd name="connsiteX3421" fmla="*/ 5787155 w 11277918"/>
              <a:gd name="connsiteY3421" fmla="*/ 6482137 h 10024180"/>
              <a:gd name="connsiteX3422" fmla="*/ 5770808 w 11277918"/>
              <a:gd name="connsiteY3422" fmla="*/ 6498484 h 10024180"/>
              <a:gd name="connsiteX3423" fmla="*/ 5787155 w 11277918"/>
              <a:gd name="connsiteY3423" fmla="*/ 6498484 h 10024180"/>
              <a:gd name="connsiteX3424" fmla="*/ 5787155 w 11277918"/>
              <a:gd name="connsiteY3424" fmla="*/ 6482137 h 10024180"/>
              <a:gd name="connsiteX3425" fmla="*/ 3645580 w 11277918"/>
              <a:gd name="connsiteY3425" fmla="*/ 6482137 h 10024180"/>
              <a:gd name="connsiteX3426" fmla="*/ 3645580 w 11277918"/>
              <a:gd name="connsiteY3426" fmla="*/ 6514831 h 10024180"/>
              <a:gd name="connsiteX3427" fmla="*/ 3661931 w 11277918"/>
              <a:gd name="connsiteY3427" fmla="*/ 6498484 h 10024180"/>
              <a:gd name="connsiteX3428" fmla="*/ 3661931 w 11277918"/>
              <a:gd name="connsiteY3428" fmla="*/ 6482137 h 10024180"/>
              <a:gd name="connsiteX3429" fmla="*/ 3645580 w 11277918"/>
              <a:gd name="connsiteY3429" fmla="*/ 6482137 h 10024180"/>
              <a:gd name="connsiteX3430" fmla="*/ 3097926 w 11277918"/>
              <a:gd name="connsiteY3430" fmla="*/ 6482137 h 10024180"/>
              <a:gd name="connsiteX3431" fmla="*/ 3089752 w 11277918"/>
              <a:gd name="connsiteY3431" fmla="*/ 6498484 h 10024180"/>
              <a:gd name="connsiteX3432" fmla="*/ 3089752 w 11277918"/>
              <a:gd name="connsiteY3432" fmla="*/ 6514831 h 10024180"/>
              <a:gd name="connsiteX3433" fmla="*/ 3106101 w 11277918"/>
              <a:gd name="connsiteY3433" fmla="*/ 6498484 h 10024180"/>
              <a:gd name="connsiteX3434" fmla="*/ 3097926 w 11277918"/>
              <a:gd name="connsiteY3434" fmla="*/ 6482137 h 10024180"/>
              <a:gd name="connsiteX3435" fmla="*/ 2730097 w 11277918"/>
              <a:gd name="connsiteY3435" fmla="*/ 6465788 h 10024180"/>
              <a:gd name="connsiteX3436" fmla="*/ 2730097 w 11277918"/>
              <a:gd name="connsiteY3436" fmla="*/ 6482137 h 10024180"/>
              <a:gd name="connsiteX3437" fmla="*/ 2746446 w 11277918"/>
              <a:gd name="connsiteY3437" fmla="*/ 6482137 h 10024180"/>
              <a:gd name="connsiteX3438" fmla="*/ 735655 w 11277918"/>
              <a:gd name="connsiteY3438" fmla="*/ 6449441 h 10024180"/>
              <a:gd name="connsiteX3439" fmla="*/ 752003 w 11277918"/>
              <a:gd name="connsiteY3439" fmla="*/ 6449441 h 10024180"/>
              <a:gd name="connsiteX3440" fmla="*/ 752003 w 11277918"/>
              <a:gd name="connsiteY3440" fmla="*/ 6465788 h 10024180"/>
              <a:gd name="connsiteX3441" fmla="*/ 735655 w 11277918"/>
              <a:gd name="connsiteY3441" fmla="*/ 6457613 h 10024180"/>
              <a:gd name="connsiteX3442" fmla="*/ 735655 w 11277918"/>
              <a:gd name="connsiteY3442" fmla="*/ 6449441 h 10024180"/>
              <a:gd name="connsiteX3443" fmla="*/ 10838658 w 11277918"/>
              <a:gd name="connsiteY3443" fmla="*/ 6433092 h 10024180"/>
              <a:gd name="connsiteX3444" fmla="*/ 10838658 w 11277918"/>
              <a:gd name="connsiteY3444" fmla="*/ 6449441 h 10024180"/>
              <a:gd name="connsiteX3445" fmla="*/ 10855004 w 11277918"/>
              <a:gd name="connsiteY3445" fmla="*/ 6433092 h 10024180"/>
              <a:gd name="connsiteX3446" fmla="*/ 2370445 w 11277918"/>
              <a:gd name="connsiteY3446" fmla="*/ 6433092 h 10024180"/>
              <a:gd name="connsiteX3447" fmla="*/ 2345922 w 11277918"/>
              <a:gd name="connsiteY3447" fmla="*/ 6441266 h 10024180"/>
              <a:gd name="connsiteX3448" fmla="*/ 2329575 w 11277918"/>
              <a:gd name="connsiteY3448" fmla="*/ 6457613 h 10024180"/>
              <a:gd name="connsiteX3449" fmla="*/ 2354096 w 11277918"/>
              <a:gd name="connsiteY3449" fmla="*/ 6465788 h 10024180"/>
              <a:gd name="connsiteX3450" fmla="*/ 2370445 w 11277918"/>
              <a:gd name="connsiteY3450" fmla="*/ 6449441 h 10024180"/>
              <a:gd name="connsiteX3451" fmla="*/ 2239660 w 11277918"/>
              <a:gd name="connsiteY3451" fmla="*/ 6433092 h 10024180"/>
              <a:gd name="connsiteX3452" fmla="*/ 2215140 w 11277918"/>
              <a:gd name="connsiteY3452" fmla="*/ 6449441 h 10024180"/>
              <a:gd name="connsiteX3453" fmla="*/ 2190618 w 11277918"/>
              <a:gd name="connsiteY3453" fmla="*/ 6482137 h 10024180"/>
              <a:gd name="connsiteX3454" fmla="*/ 2157922 w 11277918"/>
              <a:gd name="connsiteY3454" fmla="*/ 6514831 h 10024180"/>
              <a:gd name="connsiteX3455" fmla="*/ 2133400 w 11277918"/>
              <a:gd name="connsiteY3455" fmla="*/ 6563876 h 10024180"/>
              <a:gd name="connsiteX3456" fmla="*/ 2108878 w 11277918"/>
              <a:gd name="connsiteY3456" fmla="*/ 6580223 h 10024180"/>
              <a:gd name="connsiteX3457" fmla="*/ 2125226 w 11277918"/>
              <a:gd name="connsiteY3457" fmla="*/ 6580223 h 10024180"/>
              <a:gd name="connsiteX3458" fmla="*/ 2174270 w 11277918"/>
              <a:gd name="connsiteY3458" fmla="*/ 6531180 h 10024180"/>
              <a:gd name="connsiteX3459" fmla="*/ 2239660 w 11277918"/>
              <a:gd name="connsiteY3459" fmla="*/ 6449441 h 10024180"/>
              <a:gd name="connsiteX3460" fmla="*/ 2239660 w 11277918"/>
              <a:gd name="connsiteY3460" fmla="*/ 6433092 h 10024180"/>
              <a:gd name="connsiteX3461" fmla="*/ 2108878 w 11277918"/>
              <a:gd name="connsiteY3461" fmla="*/ 6433092 h 10024180"/>
              <a:gd name="connsiteX3462" fmla="*/ 2092528 w 11277918"/>
              <a:gd name="connsiteY3462" fmla="*/ 6449441 h 10024180"/>
              <a:gd name="connsiteX3463" fmla="*/ 2076183 w 11277918"/>
              <a:gd name="connsiteY3463" fmla="*/ 6465788 h 10024180"/>
              <a:gd name="connsiteX3464" fmla="*/ 2092528 w 11277918"/>
              <a:gd name="connsiteY3464" fmla="*/ 6465788 h 10024180"/>
              <a:gd name="connsiteX3465" fmla="*/ 2108878 w 11277918"/>
              <a:gd name="connsiteY3465" fmla="*/ 6433092 h 10024180"/>
              <a:gd name="connsiteX3466" fmla="*/ 1994442 w 11277918"/>
              <a:gd name="connsiteY3466" fmla="*/ 6433092 h 10024180"/>
              <a:gd name="connsiteX3467" fmla="*/ 1969920 w 11277918"/>
              <a:gd name="connsiteY3467" fmla="*/ 6457613 h 10024180"/>
              <a:gd name="connsiteX3468" fmla="*/ 1961747 w 11277918"/>
              <a:gd name="connsiteY3468" fmla="*/ 6498484 h 10024180"/>
              <a:gd name="connsiteX3469" fmla="*/ 1847312 w 11277918"/>
              <a:gd name="connsiteY3469" fmla="*/ 6612920 h 10024180"/>
              <a:gd name="connsiteX3470" fmla="*/ 1863660 w 11277918"/>
              <a:gd name="connsiteY3470" fmla="*/ 6612920 h 10024180"/>
              <a:gd name="connsiteX3471" fmla="*/ 1880006 w 11277918"/>
              <a:gd name="connsiteY3471" fmla="*/ 6629267 h 10024180"/>
              <a:gd name="connsiteX3472" fmla="*/ 1880006 w 11277918"/>
              <a:gd name="connsiteY3472" fmla="*/ 6661963 h 10024180"/>
              <a:gd name="connsiteX3473" fmla="*/ 1863660 w 11277918"/>
              <a:gd name="connsiteY3473" fmla="*/ 6678310 h 10024180"/>
              <a:gd name="connsiteX3474" fmla="*/ 1863660 w 11277918"/>
              <a:gd name="connsiteY3474" fmla="*/ 6694659 h 10024180"/>
              <a:gd name="connsiteX3475" fmla="*/ 1896357 w 11277918"/>
              <a:gd name="connsiteY3475" fmla="*/ 6645616 h 10024180"/>
              <a:gd name="connsiteX3476" fmla="*/ 1929053 w 11277918"/>
              <a:gd name="connsiteY3476" fmla="*/ 6612920 h 10024180"/>
              <a:gd name="connsiteX3477" fmla="*/ 1929053 w 11277918"/>
              <a:gd name="connsiteY3477" fmla="*/ 6547527 h 10024180"/>
              <a:gd name="connsiteX3478" fmla="*/ 1961747 w 11277918"/>
              <a:gd name="connsiteY3478" fmla="*/ 6514831 h 10024180"/>
              <a:gd name="connsiteX3479" fmla="*/ 1978096 w 11277918"/>
              <a:gd name="connsiteY3479" fmla="*/ 6498484 h 10024180"/>
              <a:gd name="connsiteX3480" fmla="*/ 1986271 w 11277918"/>
              <a:gd name="connsiteY3480" fmla="*/ 6482137 h 10024180"/>
              <a:gd name="connsiteX3481" fmla="*/ 1994442 w 11277918"/>
              <a:gd name="connsiteY3481" fmla="*/ 6465788 h 10024180"/>
              <a:gd name="connsiteX3482" fmla="*/ 1994442 w 11277918"/>
              <a:gd name="connsiteY3482" fmla="*/ 6449441 h 10024180"/>
              <a:gd name="connsiteX3483" fmla="*/ 2010792 w 11277918"/>
              <a:gd name="connsiteY3483" fmla="*/ 6449441 h 10024180"/>
              <a:gd name="connsiteX3484" fmla="*/ 2010792 w 11277918"/>
              <a:gd name="connsiteY3484" fmla="*/ 6433092 h 10024180"/>
              <a:gd name="connsiteX3485" fmla="*/ 261566 w 11277918"/>
              <a:gd name="connsiteY3485" fmla="*/ 6433092 h 10024180"/>
              <a:gd name="connsiteX3486" fmla="*/ 261566 w 11277918"/>
              <a:gd name="connsiteY3486" fmla="*/ 6449441 h 10024180"/>
              <a:gd name="connsiteX3487" fmla="*/ 245217 w 11277918"/>
              <a:gd name="connsiteY3487" fmla="*/ 6449441 h 10024180"/>
              <a:gd name="connsiteX3488" fmla="*/ 261566 w 11277918"/>
              <a:gd name="connsiteY3488" fmla="*/ 6433092 h 10024180"/>
              <a:gd name="connsiteX3489" fmla="*/ 5770808 w 11277918"/>
              <a:gd name="connsiteY3489" fmla="*/ 6416745 h 10024180"/>
              <a:gd name="connsiteX3490" fmla="*/ 5770808 w 11277918"/>
              <a:gd name="connsiteY3490" fmla="*/ 6433092 h 10024180"/>
              <a:gd name="connsiteX3491" fmla="*/ 5787155 w 11277918"/>
              <a:gd name="connsiteY3491" fmla="*/ 6416745 h 10024180"/>
              <a:gd name="connsiteX3492" fmla="*/ 3661931 w 11277918"/>
              <a:gd name="connsiteY3492" fmla="*/ 6416745 h 10024180"/>
              <a:gd name="connsiteX3493" fmla="*/ 3653755 w 11277918"/>
              <a:gd name="connsiteY3493" fmla="*/ 6424919 h 10024180"/>
              <a:gd name="connsiteX3494" fmla="*/ 3670102 w 11277918"/>
              <a:gd name="connsiteY3494" fmla="*/ 6433092 h 10024180"/>
              <a:gd name="connsiteX3495" fmla="*/ 3678276 w 11277918"/>
              <a:gd name="connsiteY3495" fmla="*/ 6416745 h 10024180"/>
              <a:gd name="connsiteX3496" fmla="*/ 3661931 w 11277918"/>
              <a:gd name="connsiteY3496" fmla="*/ 6416745 h 10024180"/>
              <a:gd name="connsiteX3497" fmla="*/ 3547495 w 11277918"/>
              <a:gd name="connsiteY3497" fmla="*/ 6416745 h 10024180"/>
              <a:gd name="connsiteX3498" fmla="*/ 3555667 w 11277918"/>
              <a:gd name="connsiteY3498" fmla="*/ 6424919 h 10024180"/>
              <a:gd name="connsiteX3499" fmla="*/ 3547495 w 11277918"/>
              <a:gd name="connsiteY3499" fmla="*/ 6433092 h 10024180"/>
              <a:gd name="connsiteX3500" fmla="*/ 3547495 w 11277918"/>
              <a:gd name="connsiteY3500" fmla="*/ 6416745 h 10024180"/>
              <a:gd name="connsiteX3501" fmla="*/ 2926272 w 11277918"/>
              <a:gd name="connsiteY3501" fmla="*/ 6416745 h 10024180"/>
              <a:gd name="connsiteX3502" fmla="*/ 2909926 w 11277918"/>
              <a:gd name="connsiteY3502" fmla="*/ 6433092 h 10024180"/>
              <a:gd name="connsiteX3503" fmla="*/ 2926272 w 11277918"/>
              <a:gd name="connsiteY3503" fmla="*/ 6433092 h 10024180"/>
              <a:gd name="connsiteX3504" fmla="*/ 2926272 w 11277918"/>
              <a:gd name="connsiteY3504" fmla="*/ 6416745 h 10024180"/>
              <a:gd name="connsiteX3505" fmla="*/ 2697403 w 11277918"/>
              <a:gd name="connsiteY3505" fmla="*/ 6416745 h 10024180"/>
              <a:gd name="connsiteX3506" fmla="*/ 2664707 w 11277918"/>
              <a:gd name="connsiteY3506" fmla="*/ 6433092 h 10024180"/>
              <a:gd name="connsiteX3507" fmla="*/ 2664707 w 11277918"/>
              <a:gd name="connsiteY3507" fmla="*/ 6465788 h 10024180"/>
              <a:gd name="connsiteX3508" fmla="*/ 2681055 w 11277918"/>
              <a:gd name="connsiteY3508" fmla="*/ 6465788 h 10024180"/>
              <a:gd name="connsiteX3509" fmla="*/ 2681055 w 11277918"/>
              <a:gd name="connsiteY3509" fmla="*/ 6449441 h 10024180"/>
              <a:gd name="connsiteX3510" fmla="*/ 2681055 w 11277918"/>
              <a:gd name="connsiteY3510" fmla="*/ 6441266 h 10024180"/>
              <a:gd name="connsiteX3511" fmla="*/ 2697403 w 11277918"/>
              <a:gd name="connsiteY3511" fmla="*/ 6416745 h 10024180"/>
              <a:gd name="connsiteX3512" fmla="*/ 2027138 w 11277918"/>
              <a:gd name="connsiteY3512" fmla="*/ 6416745 h 10024180"/>
              <a:gd name="connsiteX3513" fmla="*/ 2043486 w 11277918"/>
              <a:gd name="connsiteY3513" fmla="*/ 6433092 h 10024180"/>
              <a:gd name="connsiteX3514" fmla="*/ 2043486 w 11277918"/>
              <a:gd name="connsiteY3514" fmla="*/ 6416745 h 10024180"/>
              <a:gd name="connsiteX3515" fmla="*/ 2027138 w 11277918"/>
              <a:gd name="connsiteY3515" fmla="*/ 6416745 h 10024180"/>
              <a:gd name="connsiteX3516" fmla="*/ 629394 w 11277918"/>
              <a:gd name="connsiteY3516" fmla="*/ 6416745 h 10024180"/>
              <a:gd name="connsiteX3517" fmla="*/ 653916 w 11277918"/>
              <a:gd name="connsiteY3517" fmla="*/ 6416745 h 10024180"/>
              <a:gd name="connsiteX3518" fmla="*/ 637569 w 11277918"/>
              <a:gd name="connsiteY3518" fmla="*/ 6433092 h 10024180"/>
              <a:gd name="connsiteX3519" fmla="*/ 621219 w 11277918"/>
              <a:gd name="connsiteY3519" fmla="*/ 6424919 h 10024180"/>
              <a:gd name="connsiteX3520" fmla="*/ 629394 w 11277918"/>
              <a:gd name="connsiteY3520" fmla="*/ 6416745 h 10024180"/>
              <a:gd name="connsiteX3521" fmla="*/ 2403139 w 11277918"/>
              <a:gd name="connsiteY3521" fmla="*/ 6400395 h 10024180"/>
              <a:gd name="connsiteX3522" fmla="*/ 2394967 w 11277918"/>
              <a:gd name="connsiteY3522" fmla="*/ 6408570 h 10024180"/>
              <a:gd name="connsiteX3523" fmla="*/ 2403139 w 11277918"/>
              <a:gd name="connsiteY3523" fmla="*/ 6416745 h 10024180"/>
              <a:gd name="connsiteX3524" fmla="*/ 2668283 w 11277918"/>
              <a:gd name="connsiteY3524" fmla="*/ 6390180 h 10024180"/>
              <a:gd name="connsiteX3525" fmla="*/ 2648359 w 11277918"/>
              <a:gd name="connsiteY3525" fmla="*/ 6408570 h 10024180"/>
              <a:gd name="connsiteX3526" fmla="*/ 2623837 w 11277918"/>
              <a:gd name="connsiteY3526" fmla="*/ 6433092 h 10024180"/>
              <a:gd name="connsiteX3527" fmla="*/ 2615665 w 11277918"/>
              <a:gd name="connsiteY3527" fmla="*/ 6449441 h 10024180"/>
              <a:gd name="connsiteX3528" fmla="*/ 2623837 w 11277918"/>
              <a:gd name="connsiteY3528" fmla="*/ 6457613 h 10024180"/>
              <a:gd name="connsiteX3529" fmla="*/ 2648359 w 11277918"/>
              <a:gd name="connsiteY3529" fmla="*/ 6433092 h 10024180"/>
              <a:gd name="connsiteX3530" fmla="*/ 2672879 w 11277918"/>
              <a:gd name="connsiteY3530" fmla="*/ 6392223 h 10024180"/>
              <a:gd name="connsiteX3531" fmla="*/ 2668283 w 11277918"/>
              <a:gd name="connsiteY3531" fmla="*/ 6390180 h 10024180"/>
              <a:gd name="connsiteX3532" fmla="*/ 3563841 w 11277918"/>
              <a:gd name="connsiteY3532" fmla="*/ 6384048 h 10024180"/>
              <a:gd name="connsiteX3533" fmla="*/ 3580189 w 11277918"/>
              <a:gd name="connsiteY3533" fmla="*/ 6384048 h 10024180"/>
              <a:gd name="connsiteX3534" fmla="*/ 3580189 w 11277918"/>
              <a:gd name="connsiteY3534" fmla="*/ 6400395 h 10024180"/>
              <a:gd name="connsiteX3535" fmla="*/ 3563841 w 11277918"/>
              <a:gd name="connsiteY3535" fmla="*/ 6400395 h 10024180"/>
              <a:gd name="connsiteX3536" fmla="*/ 3563841 w 11277918"/>
              <a:gd name="connsiteY3536" fmla="*/ 6384048 h 10024180"/>
              <a:gd name="connsiteX3537" fmla="*/ 621219 w 11277918"/>
              <a:gd name="connsiteY3537" fmla="*/ 6384048 h 10024180"/>
              <a:gd name="connsiteX3538" fmla="*/ 637569 w 11277918"/>
              <a:gd name="connsiteY3538" fmla="*/ 6384048 h 10024180"/>
              <a:gd name="connsiteX3539" fmla="*/ 588524 w 11277918"/>
              <a:gd name="connsiteY3539" fmla="*/ 6433092 h 10024180"/>
              <a:gd name="connsiteX3540" fmla="*/ 572177 w 11277918"/>
              <a:gd name="connsiteY3540" fmla="*/ 6416745 h 10024180"/>
              <a:gd name="connsiteX3541" fmla="*/ 588524 w 11277918"/>
              <a:gd name="connsiteY3541" fmla="*/ 6416745 h 10024180"/>
              <a:gd name="connsiteX3542" fmla="*/ 359655 w 11277918"/>
              <a:gd name="connsiteY3542" fmla="*/ 6384048 h 10024180"/>
              <a:gd name="connsiteX3543" fmla="*/ 376002 w 11277918"/>
              <a:gd name="connsiteY3543" fmla="*/ 6384048 h 10024180"/>
              <a:gd name="connsiteX3544" fmla="*/ 376002 w 11277918"/>
              <a:gd name="connsiteY3544" fmla="*/ 6400395 h 10024180"/>
              <a:gd name="connsiteX3545" fmla="*/ 376002 w 11277918"/>
              <a:gd name="connsiteY3545" fmla="*/ 6416745 h 10024180"/>
              <a:gd name="connsiteX3546" fmla="*/ 376002 w 11277918"/>
              <a:gd name="connsiteY3546" fmla="*/ 6433092 h 10024180"/>
              <a:gd name="connsiteX3547" fmla="*/ 310609 w 11277918"/>
              <a:gd name="connsiteY3547" fmla="*/ 6465788 h 10024180"/>
              <a:gd name="connsiteX3548" fmla="*/ 286088 w 11277918"/>
              <a:gd name="connsiteY3548" fmla="*/ 6482137 h 10024180"/>
              <a:gd name="connsiteX3549" fmla="*/ 277914 w 11277918"/>
              <a:gd name="connsiteY3549" fmla="*/ 6465788 h 10024180"/>
              <a:gd name="connsiteX3550" fmla="*/ 294261 w 11277918"/>
              <a:gd name="connsiteY3550" fmla="*/ 6457613 h 10024180"/>
              <a:gd name="connsiteX3551" fmla="*/ 294261 w 11277918"/>
              <a:gd name="connsiteY3551" fmla="*/ 6449441 h 10024180"/>
              <a:gd name="connsiteX3552" fmla="*/ 294261 w 11277918"/>
              <a:gd name="connsiteY3552" fmla="*/ 6416745 h 10024180"/>
              <a:gd name="connsiteX3553" fmla="*/ 326958 w 11277918"/>
              <a:gd name="connsiteY3553" fmla="*/ 6400395 h 10024180"/>
              <a:gd name="connsiteX3554" fmla="*/ 351480 w 11277918"/>
              <a:gd name="connsiteY3554" fmla="*/ 6400395 h 10024180"/>
              <a:gd name="connsiteX3555" fmla="*/ 359655 w 11277918"/>
              <a:gd name="connsiteY3555" fmla="*/ 6392223 h 10024180"/>
              <a:gd name="connsiteX3556" fmla="*/ 359655 w 11277918"/>
              <a:gd name="connsiteY3556" fmla="*/ 6384048 h 10024180"/>
              <a:gd name="connsiteX3557" fmla="*/ 5214979 w 11277918"/>
              <a:gd name="connsiteY3557" fmla="*/ 6367701 h 10024180"/>
              <a:gd name="connsiteX3558" fmla="*/ 5206804 w 11277918"/>
              <a:gd name="connsiteY3558" fmla="*/ 6384048 h 10024180"/>
              <a:gd name="connsiteX3559" fmla="*/ 5206804 w 11277918"/>
              <a:gd name="connsiteY3559" fmla="*/ 6375874 h 10024180"/>
              <a:gd name="connsiteX3560" fmla="*/ 5214979 w 11277918"/>
              <a:gd name="connsiteY3560" fmla="*/ 6367701 h 10024180"/>
              <a:gd name="connsiteX3561" fmla="*/ 3024362 w 11277918"/>
              <a:gd name="connsiteY3561" fmla="*/ 6367701 h 10024180"/>
              <a:gd name="connsiteX3562" fmla="*/ 3008012 w 11277918"/>
              <a:gd name="connsiteY3562" fmla="*/ 6384048 h 10024180"/>
              <a:gd name="connsiteX3563" fmla="*/ 3024362 w 11277918"/>
              <a:gd name="connsiteY3563" fmla="*/ 6384048 h 10024180"/>
              <a:gd name="connsiteX3564" fmla="*/ 3040708 w 11277918"/>
              <a:gd name="connsiteY3564" fmla="*/ 6384048 h 10024180"/>
              <a:gd name="connsiteX3565" fmla="*/ 3024362 w 11277918"/>
              <a:gd name="connsiteY3565" fmla="*/ 6367701 h 10024180"/>
              <a:gd name="connsiteX3566" fmla="*/ 2272357 w 11277918"/>
              <a:gd name="connsiteY3566" fmla="*/ 6367701 h 10024180"/>
              <a:gd name="connsiteX3567" fmla="*/ 2256010 w 11277918"/>
              <a:gd name="connsiteY3567" fmla="*/ 6416745 h 10024180"/>
              <a:gd name="connsiteX3568" fmla="*/ 2288704 w 11277918"/>
              <a:gd name="connsiteY3568" fmla="*/ 6400395 h 10024180"/>
              <a:gd name="connsiteX3569" fmla="*/ 3046840 w 11277918"/>
              <a:gd name="connsiteY3569" fmla="*/ 6361570 h 10024180"/>
              <a:gd name="connsiteX3570" fmla="*/ 3048883 w 11277918"/>
              <a:gd name="connsiteY3570" fmla="*/ 6375874 h 10024180"/>
              <a:gd name="connsiteX3571" fmla="*/ 3057056 w 11277918"/>
              <a:gd name="connsiteY3571" fmla="*/ 6400395 h 10024180"/>
              <a:gd name="connsiteX3572" fmla="*/ 3057056 w 11277918"/>
              <a:gd name="connsiteY3572" fmla="*/ 6416745 h 10024180"/>
              <a:gd name="connsiteX3573" fmla="*/ 3073404 w 11277918"/>
              <a:gd name="connsiteY3573" fmla="*/ 6408570 h 10024180"/>
              <a:gd name="connsiteX3574" fmla="*/ 3073404 w 11277918"/>
              <a:gd name="connsiteY3574" fmla="*/ 6384048 h 10024180"/>
              <a:gd name="connsiteX3575" fmla="*/ 3057056 w 11277918"/>
              <a:gd name="connsiteY3575" fmla="*/ 6367701 h 10024180"/>
              <a:gd name="connsiteX3576" fmla="*/ 3046840 w 11277918"/>
              <a:gd name="connsiteY3576" fmla="*/ 6361570 h 10024180"/>
              <a:gd name="connsiteX3577" fmla="*/ 2971229 w 11277918"/>
              <a:gd name="connsiteY3577" fmla="*/ 6359527 h 10024180"/>
              <a:gd name="connsiteX3578" fmla="*/ 2958968 w 11277918"/>
              <a:gd name="connsiteY3578" fmla="*/ 6367701 h 10024180"/>
              <a:gd name="connsiteX3579" fmla="*/ 2958968 w 11277918"/>
              <a:gd name="connsiteY3579" fmla="*/ 6384048 h 10024180"/>
              <a:gd name="connsiteX3580" fmla="*/ 2975318 w 11277918"/>
              <a:gd name="connsiteY3580" fmla="*/ 6367701 h 10024180"/>
              <a:gd name="connsiteX3581" fmla="*/ 2971229 w 11277918"/>
              <a:gd name="connsiteY3581" fmla="*/ 6359527 h 10024180"/>
              <a:gd name="connsiteX3582" fmla="*/ 964525 w 11277918"/>
              <a:gd name="connsiteY3582" fmla="*/ 6355441 h 10024180"/>
              <a:gd name="connsiteX3583" fmla="*/ 972699 w 11277918"/>
              <a:gd name="connsiteY3583" fmla="*/ 6359527 h 10024180"/>
              <a:gd name="connsiteX3584" fmla="*/ 964525 w 11277918"/>
              <a:gd name="connsiteY3584" fmla="*/ 6367701 h 10024180"/>
              <a:gd name="connsiteX3585" fmla="*/ 964525 w 11277918"/>
              <a:gd name="connsiteY3585" fmla="*/ 6384048 h 10024180"/>
              <a:gd name="connsiteX3586" fmla="*/ 948177 w 11277918"/>
              <a:gd name="connsiteY3586" fmla="*/ 6367701 h 10024180"/>
              <a:gd name="connsiteX3587" fmla="*/ 956352 w 11277918"/>
              <a:gd name="connsiteY3587" fmla="*/ 6359527 h 10024180"/>
              <a:gd name="connsiteX3588" fmla="*/ 964525 w 11277918"/>
              <a:gd name="connsiteY3588" fmla="*/ 6355441 h 10024180"/>
              <a:gd name="connsiteX3589" fmla="*/ 2907882 w 11277918"/>
              <a:gd name="connsiteY3589" fmla="*/ 6341134 h 10024180"/>
              <a:gd name="connsiteX3590" fmla="*/ 2893578 w 11277918"/>
              <a:gd name="connsiteY3590" fmla="*/ 6351352 h 10024180"/>
              <a:gd name="connsiteX3591" fmla="*/ 2877230 w 11277918"/>
              <a:gd name="connsiteY3591" fmla="*/ 6384048 h 10024180"/>
              <a:gd name="connsiteX3592" fmla="*/ 2828186 w 11277918"/>
              <a:gd name="connsiteY3592" fmla="*/ 6433092 h 10024180"/>
              <a:gd name="connsiteX3593" fmla="*/ 2779142 w 11277918"/>
              <a:gd name="connsiteY3593" fmla="*/ 6465788 h 10024180"/>
              <a:gd name="connsiteX3594" fmla="*/ 2844533 w 11277918"/>
              <a:gd name="connsiteY3594" fmla="*/ 6433092 h 10024180"/>
              <a:gd name="connsiteX3595" fmla="*/ 2918100 w 11277918"/>
              <a:gd name="connsiteY3595" fmla="*/ 6343180 h 10024180"/>
              <a:gd name="connsiteX3596" fmla="*/ 2907882 w 11277918"/>
              <a:gd name="connsiteY3596" fmla="*/ 6341134 h 10024180"/>
              <a:gd name="connsiteX3597" fmla="*/ 5214979 w 11277918"/>
              <a:gd name="connsiteY3597" fmla="*/ 6335005 h 10024180"/>
              <a:gd name="connsiteX3598" fmla="*/ 5231326 w 11277918"/>
              <a:gd name="connsiteY3598" fmla="*/ 6335005 h 10024180"/>
              <a:gd name="connsiteX3599" fmla="*/ 5231326 w 11277918"/>
              <a:gd name="connsiteY3599" fmla="*/ 6351352 h 10024180"/>
              <a:gd name="connsiteX3600" fmla="*/ 3596537 w 11277918"/>
              <a:gd name="connsiteY3600" fmla="*/ 6335005 h 10024180"/>
              <a:gd name="connsiteX3601" fmla="*/ 3612885 w 11277918"/>
              <a:gd name="connsiteY3601" fmla="*/ 6335005 h 10024180"/>
              <a:gd name="connsiteX3602" fmla="*/ 3612885 w 11277918"/>
              <a:gd name="connsiteY3602" fmla="*/ 6351352 h 10024180"/>
              <a:gd name="connsiteX3603" fmla="*/ 3596537 w 11277918"/>
              <a:gd name="connsiteY3603" fmla="*/ 6351352 h 10024180"/>
              <a:gd name="connsiteX3604" fmla="*/ 3596537 w 11277918"/>
              <a:gd name="connsiteY3604" fmla="*/ 6335005 h 10024180"/>
              <a:gd name="connsiteX3605" fmla="*/ 2550271 w 11277918"/>
              <a:gd name="connsiteY3605" fmla="*/ 6335005 h 10024180"/>
              <a:gd name="connsiteX3606" fmla="*/ 2533925 w 11277918"/>
              <a:gd name="connsiteY3606" fmla="*/ 6351352 h 10024180"/>
              <a:gd name="connsiteX3607" fmla="*/ 2542097 w 11277918"/>
              <a:gd name="connsiteY3607" fmla="*/ 6351352 h 10024180"/>
              <a:gd name="connsiteX3608" fmla="*/ 2550271 w 11277918"/>
              <a:gd name="connsiteY3608" fmla="*/ 6335005 h 10024180"/>
              <a:gd name="connsiteX3609" fmla="*/ 2468533 w 11277918"/>
              <a:gd name="connsiteY3609" fmla="*/ 6335005 h 10024180"/>
              <a:gd name="connsiteX3610" fmla="*/ 2419489 w 11277918"/>
              <a:gd name="connsiteY3610" fmla="*/ 6367701 h 10024180"/>
              <a:gd name="connsiteX3611" fmla="*/ 2452185 w 11277918"/>
              <a:gd name="connsiteY3611" fmla="*/ 6351352 h 10024180"/>
              <a:gd name="connsiteX3612" fmla="*/ 752003 w 11277918"/>
              <a:gd name="connsiteY3612" fmla="*/ 6335005 h 10024180"/>
              <a:gd name="connsiteX3613" fmla="*/ 784699 w 11277918"/>
              <a:gd name="connsiteY3613" fmla="*/ 6351352 h 10024180"/>
              <a:gd name="connsiteX3614" fmla="*/ 792874 w 11277918"/>
              <a:gd name="connsiteY3614" fmla="*/ 6367701 h 10024180"/>
              <a:gd name="connsiteX3615" fmla="*/ 784699 w 11277918"/>
              <a:gd name="connsiteY3615" fmla="*/ 6367701 h 10024180"/>
              <a:gd name="connsiteX3616" fmla="*/ 784699 w 11277918"/>
              <a:gd name="connsiteY3616" fmla="*/ 6384048 h 10024180"/>
              <a:gd name="connsiteX3617" fmla="*/ 784699 w 11277918"/>
              <a:gd name="connsiteY3617" fmla="*/ 6400395 h 10024180"/>
              <a:gd name="connsiteX3618" fmla="*/ 776524 w 11277918"/>
              <a:gd name="connsiteY3618" fmla="*/ 6408570 h 10024180"/>
              <a:gd name="connsiteX3619" fmla="*/ 784699 w 11277918"/>
              <a:gd name="connsiteY3619" fmla="*/ 6416745 h 10024180"/>
              <a:gd name="connsiteX3620" fmla="*/ 768352 w 11277918"/>
              <a:gd name="connsiteY3620" fmla="*/ 6416745 h 10024180"/>
              <a:gd name="connsiteX3621" fmla="*/ 760177 w 11277918"/>
              <a:gd name="connsiteY3621" fmla="*/ 6424919 h 10024180"/>
              <a:gd name="connsiteX3622" fmla="*/ 735655 w 11277918"/>
              <a:gd name="connsiteY3622" fmla="*/ 6433092 h 10024180"/>
              <a:gd name="connsiteX3623" fmla="*/ 719306 w 11277918"/>
              <a:gd name="connsiteY3623" fmla="*/ 6449441 h 10024180"/>
              <a:gd name="connsiteX3624" fmla="*/ 694785 w 11277918"/>
              <a:gd name="connsiteY3624" fmla="*/ 6498484 h 10024180"/>
              <a:gd name="connsiteX3625" fmla="*/ 653916 w 11277918"/>
              <a:gd name="connsiteY3625" fmla="*/ 6531180 h 10024180"/>
              <a:gd name="connsiteX3626" fmla="*/ 670263 w 11277918"/>
              <a:gd name="connsiteY3626" fmla="*/ 6514831 h 10024180"/>
              <a:gd name="connsiteX3627" fmla="*/ 670263 w 11277918"/>
              <a:gd name="connsiteY3627" fmla="*/ 6482137 h 10024180"/>
              <a:gd name="connsiteX3628" fmla="*/ 653916 w 11277918"/>
              <a:gd name="connsiteY3628" fmla="*/ 6482137 h 10024180"/>
              <a:gd name="connsiteX3629" fmla="*/ 645741 w 11277918"/>
              <a:gd name="connsiteY3629" fmla="*/ 6465788 h 10024180"/>
              <a:gd name="connsiteX3630" fmla="*/ 637569 w 11277918"/>
              <a:gd name="connsiteY3630" fmla="*/ 6482137 h 10024180"/>
              <a:gd name="connsiteX3631" fmla="*/ 588524 w 11277918"/>
              <a:gd name="connsiteY3631" fmla="*/ 6547527 h 10024180"/>
              <a:gd name="connsiteX3632" fmla="*/ 588524 w 11277918"/>
              <a:gd name="connsiteY3632" fmla="*/ 6539353 h 10024180"/>
              <a:gd name="connsiteX3633" fmla="*/ 588524 w 11277918"/>
              <a:gd name="connsiteY3633" fmla="*/ 6514831 h 10024180"/>
              <a:gd name="connsiteX3634" fmla="*/ 572177 w 11277918"/>
              <a:gd name="connsiteY3634" fmla="*/ 6514831 h 10024180"/>
              <a:gd name="connsiteX3635" fmla="*/ 539480 w 11277918"/>
              <a:gd name="connsiteY3635" fmla="*/ 6514831 h 10024180"/>
              <a:gd name="connsiteX3636" fmla="*/ 539480 w 11277918"/>
              <a:gd name="connsiteY3636" fmla="*/ 6482137 h 10024180"/>
              <a:gd name="connsiteX3637" fmla="*/ 555828 w 11277918"/>
              <a:gd name="connsiteY3637" fmla="*/ 6482137 h 10024180"/>
              <a:gd name="connsiteX3638" fmla="*/ 564002 w 11277918"/>
              <a:gd name="connsiteY3638" fmla="*/ 6498484 h 10024180"/>
              <a:gd name="connsiteX3639" fmla="*/ 588524 w 11277918"/>
              <a:gd name="connsiteY3639" fmla="*/ 6498484 h 10024180"/>
              <a:gd name="connsiteX3640" fmla="*/ 621219 w 11277918"/>
              <a:gd name="connsiteY3640" fmla="*/ 6482137 h 10024180"/>
              <a:gd name="connsiteX3641" fmla="*/ 670263 w 11277918"/>
              <a:gd name="connsiteY3641" fmla="*/ 6465788 h 10024180"/>
              <a:gd name="connsiteX3642" fmla="*/ 670263 w 11277918"/>
              <a:gd name="connsiteY3642" fmla="*/ 6449441 h 10024180"/>
              <a:gd name="connsiteX3643" fmla="*/ 686613 w 11277918"/>
              <a:gd name="connsiteY3643" fmla="*/ 6400395 h 10024180"/>
              <a:gd name="connsiteX3644" fmla="*/ 735655 w 11277918"/>
              <a:gd name="connsiteY3644" fmla="*/ 6384048 h 10024180"/>
              <a:gd name="connsiteX3645" fmla="*/ 735655 w 11277918"/>
              <a:gd name="connsiteY3645" fmla="*/ 6367701 h 10024180"/>
              <a:gd name="connsiteX3646" fmla="*/ 735655 w 11277918"/>
              <a:gd name="connsiteY3646" fmla="*/ 6343180 h 10024180"/>
              <a:gd name="connsiteX3647" fmla="*/ 752003 w 11277918"/>
              <a:gd name="connsiteY3647" fmla="*/ 6335005 h 10024180"/>
              <a:gd name="connsiteX3648" fmla="*/ 2926272 w 11277918"/>
              <a:gd name="connsiteY3648" fmla="*/ 6318656 h 10024180"/>
              <a:gd name="connsiteX3649" fmla="*/ 2926272 w 11277918"/>
              <a:gd name="connsiteY3649" fmla="*/ 6326831 h 10024180"/>
              <a:gd name="connsiteX3650" fmla="*/ 2926272 w 11277918"/>
              <a:gd name="connsiteY3650" fmla="*/ 6335005 h 10024180"/>
              <a:gd name="connsiteX3651" fmla="*/ 2942622 w 11277918"/>
              <a:gd name="connsiteY3651" fmla="*/ 6318656 h 10024180"/>
              <a:gd name="connsiteX3652" fmla="*/ 2190618 w 11277918"/>
              <a:gd name="connsiteY3652" fmla="*/ 6318656 h 10024180"/>
              <a:gd name="connsiteX3653" fmla="*/ 2174270 w 11277918"/>
              <a:gd name="connsiteY3653" fmla="*/ 6351352 h 10024180"/>
              <a:gd name="connsiteX3654" fmla="*/ 2157922 w 11277918"/>
              <a:gd name="connsiteY3654" fmla="*/ 6375874 h 10024180"/>
              <a:gd name="connsiteX3655" fmla="*/ 2166096 w 11277918"/>
              <a:gd name="connsiteY3655" fmla="*/ 6371788 h 10024180"/>
              <a:gd name="connsiteX3656" fmla="*/ 2174270 w 11277918"/>
              <a:gd name="connsiteY3656" fmla="*/ 6367701 h 10024180"/>
              <a:gd name="connsiteX3657" fmla="*/ 2190618 w 11277918"/>
              <a:gd name="connsiteY3657" fmla="*/ 6318656 h 10024180"/>
              <a:gd name="connsiteX3658" fmla="*/ 3024362 w 11277918"/>
              <a:gd name="connsiteY3658" fmla="*/ 6302309 h 10024180"/>
              <a:gd name="connsiteX3659" fmla="*/ 2991664 w 11277918"/>
              <a:gd name="connsiteY3659" fmla="*/ 6318656 h 10024180"/>
              <a:gd name="connsiteX3660" fmla="*/ 2991664 w 11277918"/>
              <a:gd name="connsiteY3660" fmla="*/ 6335005 h 10024180"/>
              <a:gd name="connsiteX3661" fmla="*/ 2991664 w 11277918"/>
              <a:gd name="connsiteY3661" fmla="*/ 6351352 h 10024180"/>
              <a:gd name="connsiteX3662" fmla="*/ 3008012 w 11277918"/>
              <a:gd name="connsiteY3662" fmla="*/ 6351352 h 10024180"/>
              <a:gd name="connsiteX3663" fmla="*/ 3016186 w 11277918"/>
              <a:gd name="connsiteY3663" fmla="*/ 6343180 h 10024180"/>
              <a:gd name="connsiteX3664" fmla="*/ 3024362 w 11277918"/>
              <a:gd name="connsiteY3664" fmla="*/ 6335005 h 10024180"/>
              <a:gd name="connsiteX3665" fmla="*/ 3040708 w 11277918"/>
              <a:gd name="connsiteY3665" fmla="*/ 6318656 h 10024180"/>
              <a:gd name="connsiteX3666" fmla="*/ 3040708 w 11277918"/>
              <a:gd name="connsiteY3666" fmla="*/ 6302309 h 10024180"/>
              <a:gd name="connsiteX3667" fmla="*/ 2795491 w 11277918"/>
              <a:gd name="connsiteY3667" fmla="*/ 6302309 h 10024180"/>
              <a:gd name="connsiteX3668" fmla="*/ 2779142 w 11277918"/>
              <a:gd name="connsiteY3668" fmla="*/ 6318656 h 10024180"/>
              <a:gd name="connsiteX3669" fmla="*/ 2762794 w 11277918"/>
              <a:gd name="connsiteY3669" fmla="*/ 6318656 h 10024180"/>
              <a:gd name="connsiteX3670" fmla="*/ 1013569 w 11277918"/>
              <a:gd name="connsiteY3670" fmla="*/ 6302309 h 10024180"/>
              <a:gd name="connsiteX3671" fmla="*/ 1029916 w 11277918"/>
              <a:gd name="connsiteY3671" fmla="*/ 6302309 h 10024180"/>
              <a:gd name="connsiteX3672" fmla="*/ 997221 w 11277918"/>
              <a:gd name="connsiteY3672" fmla="*/ 6335005 h 10024180"/>
              <a:gd name="connsiteX3673" fmla="*/ 1013569 w 11277918"/>
              <a:gd name="connsiteY3673" fmla="*/ 6302309 h 10024180"/>
              <a:gd name="connsiteX3674" fmla="*/ 784699 w 11277918"/>
              <a:gd name="connsiteY3674" fmla="*/ 6302309 h 10024180"/>
              <a:gd name="connsiteX3675" fmla="*/ 801045 w 11277918"/>
              <a:gd name="connsiteY3675" fmla="*/ 6302309 h 10024180"/>
              <a:gd name="connsiteX3676" fmla="*/ 801045 w 11277918"/>
              <a:gd name="connsiteY3676" fmla="*/ 6318656 h 10024180"/>
              <a:gd name="connsiteX3677" fmla="*/ 784699 w 11277918"/>
              <a:gd name="connsiteY3677" fmla="*/ 6318656 h 10024180"/>
              <a:gd name="connsiteX3678" fmla="*/ 784699 w 11277918"/>
              <a:gd name="connsiteY3678" fmla="*/ 6302309 h 10024180"/>
              <a:gd name="connsiteX3679" fmla="*/ 2958968 w 11277918"/>
              <a:gd name="connsiteY3679" fmla="*/ 6285962 h 10024180"/>
              <a:gd name="connsiteX3680" fmla="*/ 2958968 w 11277918"/>
              <a:gd name="connsiteY3680" fmla="*/ 6302309 h 10024180"/>
              <a:gd name="connsiteX3681" fmla="*/ 2975318 w 11277918"/>
              <a:gd name="connsiteY3681" fmla="*/ 6285962 h 10024180"/>
              <a:gd name="connsiteX3682" fmla="*/ 2958968 w 11277918"/>
              <a:gd name="connsiteY3682" fmla="*/ 6285962 h 10024180"/>
              <a:gd name="connsiteX3683" fmla="*/ 2141574 w 11277918"/>
              <a:gd name="connsiteY3683" fmla="*/ 6285962 h 10024180"/>
              <a:gd name="connsiteX3684" fmla="*/ 2149748 w 11277918"/>
              <a:gd name="connsiteY3684" fmla="*/ 6294134 h 10024180"/>
              <a:gd name="connsiteX3685" fmla="*/ 2149005 w 11277918"/>
              <a:gd name="connsiteY3685" fmla="*/ 6297851 h 10024180"/>
              <a:gd name="connsiteX3686" fmla="*/ 2136903 w 11277918"/>
              <a:gd name="connsiteY3686" fmla="*/ 6291799 h 10024180"/>
              <a:gd name="connsiteX3687" fmla="*/ 2235575 w 11277918"/>
              <a:gd name="connsiteY3687" fmla="*/ 6277787 h 10024180"/>
              <a:gd name="connsiteX3688" fmla="*/ 2223313 w 11277918"/>
              <a:gd name="connsiteY3688" fmla="*/ 6285962 h 10024180"/>
              <a:gd name="connsiteX3689" fmla="*/ 2223313 w 11277918"/>
              <a:gd name="connsiteY3689" fmla="*/ 6302309 h 10024180"/>
              <a:gd name="connsiteX3690" fmla="*/ 2239660 w 11277918"/>
              <a:gd name="connsiteY3690" fmla="*/ 6285962 h 10024180"/>
              <a:gd name="connsiteX3691" fmla="*/ 2235575 w 11277918"/>
              <a:gd name="connsiteY3691" fmla="*/ 6277787 h 10024180"/>
              <a:gd name="connsiteX3692" fmla="*/ 3923496 w 11277918"/>
              <a:gd name="connsiteY3692" fmla="*/ 6269613 h 10024180"/>
              <a:gd name="connsiteX3693" fmla="*/ 3907148 w 11277918"/>
              <a:gd name="connsiteY3693" fmla="*/ 6285962 h 10024180"/>
              <a:gd name="connsiteX3694" fmla="*/ 3923496 w 11277918"/>
              <a:gd name="connsiteY3694" fmla="*/ 6285962 h 10024180"/>
              <a:gd name="connsiteX3695" fmla="*/ 2501229 w 11277918"/>
              <a:gd name="connsiteY3695" fmla="*/ 6269613 h 10024180"/>
              <a:gd name="connsiteX3696" fmla="*/ 2468533 w 11277918"/>
              <a:gd name="connsiteY3696" fmla="*/ 6318656 h 10024180"/>
              <a:gd name="connsiteX3697" fmla="*/ 2501229 w 11277918"/>
              <a:gd name="connsiteY3697" fmla="*/ 6285962 h 10024180"/>
              <a:gd name="connsiteX3698" fmla="*/ 1896357 w 11277918"/>
              <a:gd name="connsiteY3698" fmla="*/ 6269613 h 10024180"/>
              <a:gd name="connsiteX3699" fmla="*/ 1896357 w 11277918"/>
              <a:gd name="connsiteY3699" fmla="*/ 6285962 h 10024180"/>
              <a:gd name="connsiteX3700" fmla="*/ 1880006 w 11277918"/>
              <a:gd name="connsiteY3700" fmla="*/ 6302309 h 10024180"/>
              <a:gd name="connsiteX3701" fmla="*/ 1896357 w 11277918"/>
              <a:gd name="connsiteY3701" fmla="*/ 6269613 h 10024180"/>
              <a:gd name="connsiteX3702" fmla="*/ 719306 w 11277918"/>
              <a:gd name="connsiteY3702" fmla="*/ 6269613 h 10024180"/>
              <a:gd name="connsiteX3703" fmla="*/ 727480 w 11277918"/>
              <a:gd name="connsiteY3703" fmla="*/ 6277787 h 10024180"/>
              <a:gd name="connsiteX3704" fmla="*/ 702960 w 11277918"/>
              <a:gd name="connsiteY3704" fmla="*/ 6302309 h 10024180"/>
              <a:gd name="connsiteX3705" fmla="*/ 702960 w 11277918"/>
              <a:gd name="connsiteY3705" fmla="*/ 6335005 h 10024180"/>
              <a:gd name="connsiteX3706" fmla="*/ 719306 w 11277918"/>
              <a:gd name="connsiteY3706" fmla="*/ 6367701 h 10024180"/>
              <a:gd name="connsiteX3707" fmla="*/ 653916 w 11277918"/>
              <a:gd name="connsiteY3707" fmla="*/ 6367701 h 10024180"/>
              <a:gd name="connsiteX3708" fmla="*/ 604870 w 11277918"/>
              <a:gd name="connsiteY3708" fmla="*/ 6367701 h 10024180"/>
              <a:gd name="connsiteX3709" fmla="*/ 604870 w 11277918"/>
              <a:gd name="connsiteY3709" fmla="*/ 6351352 h 10024180"/>
              <a:gd name="connsiteX3710" fmla="*/ 637569 w 11277918"/>
              <a:gd name="connsiteY3710" fmla="*/ 6351352 h 10024180"/>
              <a:gd name="connsiteX3711" fmla="*/ 645741 w 11277918"/>
              <a:gd name="connsiteY3711" fmla="*/ 6335005 h 10024180"/>
              <a:gd name="connsiteX3712" fmla="*/ 670263 w 11277918"/>
              <a:gd name="connsiteY3712" fmla="*/ 6335005 h 10024180"/>
              <a:gd name="connsiteX3713" fmla="*/ 653916 w 11277918"/>
              <a:gd name="connsiteY3713" fmla="*/ 6318656 h 10024180"/>
              <a:gd name="connsiteX3714" fmla="*/ 653916 w 11277918"/>
              <a:gd name="connsiteY3714" fmla="*/ 6302309 h 10024180"/>
              <a:gd name="connsiteX3715" fmla="*/ 670263 w 11277918"/>
              <a:gd name="connsiteY3715" fmla="*/ 6285962 h 10024180"/>
              <a:gd name="connsiteX3716" fmla="*/ 2765518 w 11277918"/>
              <a:gd name="connsiteY3716" fmla="*/ 6261440 h 10024180"/>
              <a:gd name="connsiteX3717" fmla="*/ 2758707 w 11277918"/>
              <a:gd name="connsiteY3717" fmla="*/ 6269613 h 10024180"/>
              <a:gd name="connsiteX3718" fmla="*/ 2730097 w 11277918"/>
              <a:gd name="connsiteY3718" fmla="*/ 6294134 h 10024180"/>
              <a:gd name="connsiteX3719" fmla="*/ 2726657 w 11277918"/>
              <a:gd name="connsiteY3719" fmla="*/ 6297146 h 10024180"/>
              <a:gd name="connsiteX3720" fmla="*/ 2738273 w 11277918"/>
              <a:gd name="connsiteY3720" fmla="*/ 6277787 h 10024180"/>
              <a:gd name="connsiteX3721" fmla="*/ 5313068 w 11277918"/>
              <a:gd name="connsiteY3721" fmla="*/ 6253266 h 10024180"/>
              <a:gd name="connsiteX3722" fmla="*/ 5313068 w 11277918"/>
              <a:gd name="connsiteY3722" fmla="*/ 6269613 h 10024180"/>
              <a:gd name="connsiteX3723" fmla="*/ 5296718 w 11277918"/>
              <a:gd name="connsiteY3723" fmla="*/ 6318656 h 10024180"/>
              <a:gd name="connsiteX3724" fmla="*/ 5280372 w 11277918"/>
              <a:gd name="connsiteY3724" fmla="*/ 6367701 h 10024180"/>
              <a:gd name="connsiteX3725" fmla="*/ 5247675 w 11277918"/>
              <a:gd name="connsiteY3725" fmla="*/ 6384048 h 10024180"/>
              <a:gd name="connsiteX3726" fmla="*/ 5247675 w 11277918"/>
              <a:gd name="connsiteY3726" fmla="*/ 6375874 h 10024180"/>
              <a:gd name="connsiteX3727" fmla="*/ 5280372 w 11277918"/>
              <a:gd name="connsiteY3727" fmla="*/ 6302309 h 10024180"/>
              <a:gd name="connsiteX3728" fmla="*/ 5313068 w 11277918"/>
              <a:gd name="connsiteY3728" fmla="*/ 6253266 h 10024180"/>
              <a:gd name="connsiteX3729" fmla="*/ 4348539 w 11277918"/>
              <a:gd name="connsiteY3729" fmla="*/ 6253266 h 10024180"/>
              <a:gd name="connsiteX3730" fmla="*/ 4348539 w 11277918"/>
              <a:gd name="connsiteY3730" fmla="*/ 6269613 h 10024180"/>
              <a:gd name="connsiteX3731" fmla="*/ 4332193 w 11277918"/>
              <a:gd name="connsiteY3731" fmla="*/ 6269613 h 10024180"/>
              <a:gd name="connsiteX3732" fmla="*/ 4348539 w 11277918"/>
              <a:gd name="connsiteY3732" fmla="*/ 6253266 h 10024180"/>
              <a:gd name="connsiteX3733" fmla="*/ 2632010 w 11277918"/>
              <a:gd name="connsiteY3733" fmla="*/ 6253266 h 10024180"/>
              <a:gd name="connsiteX3734" fmla="*/ 2615665 w 11277918"/>
              <a:gd name="connsiteY3734" fmla="*/ 6269613 h 10024180"/>
              <a:gd name="connsiteX3735" fmla="*/ 2599315 w 11277918"/>
              <a:gd name="connsiteY3735" fmla="*/ 6269613 h 10024180"/>
              <a:gd name="connsiteX3736" fmla="*/ 2599315 w 11277918"/>
              <a:gd name="connsiteY3736" fmla="*/ 6285962 h 10024180"/>
              <a:gd name="connsiteX3737" fmla="*/ 2599315 w 11277918"/>
              <a:gd name="connsiteY3737" fmla="*/ 6302309 h 10024180"/>
              <a:gd name="connsiteX3738" fmla="*/ 2607489 w 11277918"/>
              <a:gd name="connsiteY3738" fmla="*/ 6318656 h 10024180"/>
              <a:gd name="connsiteX3739" fmla="*/ 2599315 w 11277918"/>
              <a:gd name="connsiteY3739" fmla="*/ 6335005 h 10024180"/>
              <a:gd name="connsiteX3740" fmla="*/ 2574793 w 11277918"/>
              <a:gd name="connsiteY3740" fmla="*/ 6326831 h 10024180"/>
              <a:gd name="connsiteX3741" fmla="*/ 2582967 w 11277918"/>
              <a:gd name="connsiteY3741" fmla="*/ 6318656 h 10024180"/>
              <a:gd name="connsiteX3742" fmla="*/ 2582967 w 11277918"/>
              <a:gd name="connsiteY3742" fmla="*/ 6302309 h 10024180"/>
              <a:gd name="connsiteX3743" fmla="*/ 2566619 w 11277918"/>
              <a:gd name="connsiteY3743" fmla="*/ 6294134 h 10024180"/>
              <a:gd name="connsiteX3744" fmla="*/ 2550271 w 11277918"/>
              <a:gd name="connsiteY3744" fmla="*/ 6294134 h 10024180"/>
              <a:gd name="connsiteX3745" fmla="*/ 2566619 w 11277918"/>
              <a:gd name="connsiteY3745" fmla="*/ 6335005 h 10024180"/>
              <a:gd name="connsiteX3746" fmla="*/ 2550271 w 11277918"/>
              <a:gd name="connsiteY3746" fmla="*/ 6367701 h 10024180"/>
              <a:gd name="connsiteX3747" fmla="*/ 2517575 w 11277918"/>
              <a:gd name="connsiteY3747" fmla="*/ 6375874 h 10024180"/>
              <a:gd name="connsiteX3748" fmla="*/ 2501229 w 11277918"/>
              <a:gd name="connsiteY3748" fmla="*/ 6367701 h 10024180"/>
              <a:gd name="connsiteX3749" fmla="*/ 2468533 w 11277918"/>
              <a:gd name="connsiteY3749" fmla="*/ 6400395 h 10024180"/>
              <a:gd name="connsiteX3750" fmla="*/ 2468533 w 11277918"/>
              <a:gd name="connsiteY3750" fmla="*/ 6433092 h 10024180"/>
              <a:gd name="connsiteX3751" fmla="*/ 2493053 w 11277918"/>
              <a:gd name="connsiteY3751" fmla="*/ 6449441 h 10024180"/>
              <a:gd name="connsiteX3752" fmla="*/ 2501229 w 11277918"/>
              <a:gd name="connsiteY3752" fmla="*/ 6465788 h 10024180"/>
              <a:gd name="connsiteX3753" fmla="*/ 2533925 w 11277918"/>
              <a:gd name="connsiteY3753" fmla="*/ 6433092 h 10024180"/>
              <a:gd name="connsiteX3754" fmla="*/ 2550271 w 11277918"/>
              <a:gd name="connsiteY3754" fmla="*/ 6416745 h 10024180"/>
              <a:gd name="connsiteX3755" fmla="*/ 2566619 w 11277918"/>
              <a:gd name="connsiteY3755" fmla="*/ 6400395 h 10024180"/>
              <a:gd name="connsiteX3756" fmla="*/ 2615665 w 11277918"/>
              <a:gd name="connsiteY3756" fmla="*/ 6351352 h 10024180"/>
              <a:gd name="connsiteX3757" fmla="*/ 2632010 w 11277918"/>
              <a:gd name="connsiteY3757" fmla="*/ 6335005 h 10024180"/>
              <a:gd name="connsiteX3758" fmla="*/ 2648359 w 11277918"/>
              <a:gd name="connsiteY3758" fmla="*/ 6318656 h 10024180"/>
              <a:gd name="connsiteX3759" fmla="*/ 2648359 w 11277918"/>
              <a:gd name="connsiteY3759" fmla="*/ 6294134 h 10024180"/>
              <a:gd name="connsiteX3760" fmla="*/ 2648359 w 11277918"/>
              <a:gd name="connsiteY3760" fmla="*/ 6269613 h 10024180"/>
              <a:gd name="connsiteX3761" fmla="*/ 2648359 w 11277918"/>
              <a:gd name="connsiteY3761" fmla="*/ 6253266 h 10024180"/>
              <a:gd name="connsiteX3762" fmla="*/ 2632010 w 11277918"/>
              <a:gd name="connsiteY3762" fmla="*/ 6253266 h 10024180"/>
              <a:gd name="connsiteX3763" fmla="*/ 2370445 w 11277918"/>
              <a:gd name="connsiteY3763" fmla="*/ 6253266 h 10024180"/>
              <a:gd name="connsiteX3764" fmla="*/ 2337749 w 11277918"/>
              <a:gd name="connsiteY3764" fmla="*/ 6285962 h 10024180"/>
              <a:gd name="connsiteX3765" fmla="*/ 2354096 w 11277918"/>
              <a:gd name="connsiteY3765" fmla="*/ 6285962 h 10024180"/>
              <a:gd name="connsiteX3766" fmla="*/ 2386793 w 11277918"/>
              <a:gd name="connsiteY3766" fmla="*/ 6253266 h 10024180"/>
              <a:gd name="connsiteX3767" fmla="*/ 1896357 w 11277918"/>
              <a:gd name="connsiteY3767" fmla="*/ 6253266 h 10024180"/>
              <a:gd name="connsiteX3768" fmla="*/ 1896357 w 11277918"/>
              <a:gd name="connsiteY3768" fmla="*/ 6269613 h 10024180"/>
              <a:gd name="connsiteX3769" fmla="*/ 1880006 w 11277918"/>
              <a:gd name="connsiteY3769" fmla="*/ 6269613 h 10024180"/>
              <a:gd name="connsiteX3770" fmla="*/ 596699 w 11277918"/>
              <a:gd name="connsiteY3770" fmla="*/ 6253266 h 10024180"/>
              <a:gd name="connsiteX3771" fmla="*/ 588524 w 11277918"/>
              <a:gd name="connsiteY3771" fmla="*/ 6269613 h 10024180"/>
              <a:gd name="connsiteX3772" fmla="*/ 572177 w 11277918"/>
              <a:gd name="connsiteY3772" fmla="*/ 6269613 h 10024180"/>
              <a:gd name="connsiteX3773" fmla="*/ 596699 w 11277918"/>
              <a:gd name="connsiteY3773" fmla="*/ 6253266 h 10024180"/>
              <a:gd name="connsiteX3774" fmla="*/ 433219 w 11277918"/>
              <a:gd name="connsiteY3774" fmla="*/ 6253266 h 10024180"/>
              <a:gd name="connsiteX3775" fmla="*/ 441392 w 11277918"/>
              <a:gd name="connsiteY3775" fmla="*/ 6269613 h 10024180"/>
              <a:gd name="connsiteX3776" fmla="*/ 425045 w 11277918"/>
              <a:gd name="connsiteY3776" fmla="*/ 6269613 h 10024180"/>
              <a:gd name="connsiteX3777" fmla="*/ 433219 w 11277918"/>
              <a:gd name="connsiteY3777" fmla="*/ 6253266 h 10024180"/>
              <a:gd name="connsiteX3778" fmla="*/ 3696666 w 11277918"/>
              <a:gd name="connsiteY3778" fmla="*/ 6243048 h 10024180"/>
              <a:gd name="connsiteX3779" fmla="*/ 3702798 w 11277918"/>
              <a:gd name="connsiteY3779" fmla="*/ 6245091 h 10024180"/>
              <a:gd name="connsiteX3780" fmla="*/ 3694625 w 11277918"/>
              <a:gd name="connsiteY3780" fmla="*/ 6269613 h 10024180"/>
              <a:gd name="connsiteX3781" fmla="*/ 3694625 w 11277918"/>
              <a:gd name="connsiteY3781" fmla="*/ 6253266 h 10024180"/>
              <a:gd name="connsiteX3782" fmla="*/ 3696666 w 11277918"/>
              <a:gd name="connsiteY3782" fmla="*/ 6243048 h 10024180"/>
              <a:gd name="connsiteX3783" fmla="*/ 2172909 w 11277918"/>
              <a:gd name="connsiteY3783" fmla="*/ 6241005 h 10024180"/>
              <a:gd name="connsiteX3784" fmla="*/ 2170183 w 11277918"/>
              <a:gd name="connsiteY3784" fmla="*/ 6249177 h 10024180"/>
              <a:gd name="connsiteX3785" fmla="*/ 2157922 w 11277918"/>
              <a:gd name="connsiteY3785" fmla="*/ 6253266 h 10024180"/>
              <a:gd name="connsiteX3786" fmla="*/ 2166096 w 11277918"/>
              <a:gd name="connsiteY3786" fmla="*/ 6245091 h 10024180"/>
              <a:gd name="connsiteX3787" fmla="*/ 5623676 w 11277918"/>
              <a:gd name="connsiteY3787" fmla="*/ 6236916 h 10024180"/>
              <a:gd name="connsiteX3788" fmla="*/ 5607329 w 11277918"/>
              <a:gd name="connsiteY3788" fmla="*/ 6253266 h 10024180"/>
              <a:gd name="connsiteX3789" fmla="*/ 5623676 w 11277918"/>
              <a:gd name="connsiteY3789" fmla="*/ 6253266 h 10024180"/>
              <a:gd name="connsiteX3790" fmla="*/ 5623676 w 11277918"/>
              <a:gd name="connsiteY3790" fmla="*/ 6236916 h 10024180"/>
              <a:gd name="connsiteX3791" fmla="*/ 2533925 w 11277918"/>
              <a:gd name="connsiteY3791" fmla="*/ 6236916 h 10024180"/>
              <a:gd name="connsiteX3792" fmla="*/ 2533925 w 11277918"/>
              <a:gd name="connsiteY3792" fmla="*/ 6253266 h 10024180"/>
              <a:gd name="connsiteX3793" fmla="*/ 2550271 w 11277918"/>
              <a:gd name="connsiteY3793" fmla="*/ 6236916 h 10024180"/>
              <a:gd name="connsiteX3794" fmla="*/ 2533925 w 11277918"/>
              <a:gd name="connsiteY3794" fmla="*/ 6236916 h 10024180"/>
              <a:gd name="connsiteX3795" fmla="*/ 555828 w 11277918"/>
              <a:gd name="connsiteY3795" fmla="*/ 6236916 h 10024180"/>
              <a:gd name="connsiteX3796" fmla="*/ 555828 w 11277918"/>
              <a:gd name="connsiteY3796" fmla="*/ 6253266 h 10024180"/>
              <a:gd name="connsiteX3797" fmla="*/ 539480 w 11277918"/>
              <a:gd name="connsiteY3797" fmla="*/ 6269613 h 10024180"/>
              <a:gd name="connsiteX3798" fmla="*/ 523133 w 11277918"/>
              <a:gd name="connsiteY3798" fmla="*/ 6261440 h 10024180"/>
              <a:gd name="connsiteX3799" fmla="*/ 523133 w 11277918"/>
              <a:gd name="connsiteY3799" fmla="*/ 6253266 h 10024180"/>
              <a:gd name="connsiteX3800" fmla="*/ 531306 w 11277918"/>
              <a:gd name="connsiteY3800" fmla="*/ 6245091 h 10024180"/>
              <a:gd name="connsiteX3801" fmla="*/ 539480 w 11277918"/>
              <a:gd name="connsiteY3801" fmla="*/ 6245091 h 10024180"/>
              <a:gd name="connsiteX3802" fmla="*/ 555828 w 11277918"/>
              <a:gd name="connsiteY3802" fmla="*/ 6236916 h 10024180"/>
              <a:gd name="connsiteX3803" fmla="*/ 4086974 w 11277918"/>
              <a:gd name="connsiteY3803" fmla="*/ 6220569 h 10024180"/>
              <a:gd name="connsiteX3804" fmla="*/ 4070627 w 11277918"/>
              <a:gd name="connsiteY3804" fmla="*/ 6236916 h 10024180"/>
              <a:gd name="connsiteX3805" fmla="*/ 4086974 w 11277918"/>
              <a:gd name="connsiteY3805" fmla="*/ 6253266 h 10024180"/>
              <a:gd name="connsiteX3806" fmla="*/ 4070627 w 11277918"/>
              <a:gd name="connsiteY3806" fmla="*/ 6253266 h 10024180"/>
              <a:gd name="connsiteX3807" fmla="*/ 4054278 w 11277918"/>
              <a:gd name="connsiteY3807" fmla="*/ 6269613 h 10024180"/>
              <a:gd name="connsiteX3808" fmla="*/ 4062453 w 11277918"/>
              <a:gd name="connsiteY3808" fmla="*/ 6285962 h 10024180"/>
              <a:gd name="connsiteX3809" fmla="*/ 4086974 w 11277918"/>
              <a:gd name="connsiteY3809" fmla="*/ 6269613 h 10024180"/>
              <a:gd name="connsiteX3810" fmla="*/ 4086974 w 11277918"/>
              <a:gd name="connsiteY3810" fmla="*/ 6253266 h 10024180"/>
              <a:gd name="connsiteX3811" fmla="*/ 3661931 w 11277918"/>
              <a:gd name="connsiteY3811" fmla="*/ 6220569 h 10024180"/>
              <a:gd name="connsiteX3812" fmla="*/ 3678276 w 11277918"/>
              <a:gd name="connsiteY3812" fmla="*/ 6220569 h 10024180"/>
              <a:gd name="connsiteX3813" fmla="*/ 3678276 w 11277918"/>
              <a:gd name="connsiteY3813" fmla="*/ 6236916 h 10024180"/>
              <a:gd name="connsiteX3814" fmla="*/ 3670102 w 11277918"/>
              <a:gd name="connsiteY3814" fmla="*/ 6228744 h 10024180"/>
              <a:gd name="connsiteX3815" fmla="*/ 3661931 w 11277918"/>
              <a:gd name="connsiteY3815" fmla="*/ 6220569 h 10024180"/>
              <a:gd name="connsiteX3816" fmla="*/ 2648359 w 11277918"/>
              <a:gd name="connsiteY3816" fmla="*/ 6220569 h 10024180"/>
              <a:gd name="connsiteX3817" fmla="*/ 2648359 w 11277918"/>
              <a:gd name="connsiteY3817" fmla="*/ 6236916 h 10024180"/>
              <a:gd name="connsiteX3818" fmla="*/ 2664707 w 11277918"/>
              <a:gd name="connsiteY3818" fmla="*/ 6236916 h 10024180"/>
              <a:gd name="connsiteX3819" fmla="*/ 2664707 w 11277918"/>
              <a:gd name="connsiteY3819" fmla="*/ 6220569 h 10024180"/>
              <a:gd name="connsiteX3820" fmla="*/ 2648359 w 11277918"/>
              <a:gd name="connsiteY3820" fmla="*/ 6220569 h 10024180"/>
              <a:gd name="connsiteX3821" fmla="*/ 2629968 w 11277918"/>
              <a:gd name="connsiteY3821" fmla="*/ 6210352 h 10024180"/>
              <a:gd name="connsiteX3822" fmla="*/ 2623837 w 11277918"/>
              <a:gd name="connsiteY3822" fmla="*/ 6212395 h 10024180"/>
              <a:gd name="connsiteX3823" fmla="*/ 2615665 w 11277918"/>
              <a:gd name="connsiteY3823" fmla="*/ 6236916 h 10024180"/>
              <a:gd name="connsiteX3824" fmla="*/ 2623837 w 11277918"/>
              <a:gd name="connsiteY3824" fmla="*/ 6228744 h 10024180"/>
              <a:gd name="connsiteX3825" fmla="*/ 2632010 w 11277918"/>
              <a:gd name="connsiteY3825" fmla="*/ 6220569 h 10024180"/>
              <a:gd name="connsiteX3826" fmla="*/ 2629968 w 11277918"/>
              <a:gd name="connsiteY3826" fmla="*/ 6210352 h 10024180"/>
              <a:gd name="connsiteX3827" fmla="*/ 3040708 w 11277918"/>
              <a:gd name="connsiteY3827" fmla="*/ 6204222 h 10024180"/>
              <a:gd name="connsiteX3828" fmla="*/ 2991664 w 11277918"/>
              <a:gd name="connsiteY3828" fmla="*/ 6253266 h 10024180"/>
              <a:gd name="connsiteX3829" fmla="*/ 2991664 w 11277918"/>
              <a:gd name="connsiteY3829" fmla="*/ 6260272 h 10024180"/>
              <a:gd name="connsiteX3830" fmla="*/ 3003927 w 11277918"/>
              <a:gd name="connsiteY3830" fmla="*/ 6253266 h 10024180"/>
              <a:gd name="connsiteX3831" fmla="*/ 3024362 w 11277918"/>
              <a:gd name="connsiteY3831" fmla="*/ 6236916 h 10024180"/>
              <a:gd name="connsiteX3832" fmla="*/ 3482101 w 11277918"/>
              <a:gd name="connsiteY3832" fmla="*/ 6187873 h 10024180"/>
              <a:gd name="connsiteX3833" fmla="*/ 3498449 w 11277918"/>
              <a:gd name="connsiteY3833" fmla="*/ 6204222 h 10024180"/>
              <a:gd name="connsiteX3834" fmla="*/ 3498449 w 11277918"/>
              <a:gd name="connsiteY3834" fmla="*/ 6187873 h 10024180"/>
              <a:gd name="connsiteX3835" fmla="*/ 2664707 w 11277918"/>
              <a:gd name="connsiteY3835" fmla="*/ 6187873 h 10024180"/>
              <a:gd name="connsiteX3836" fmla="*/ 2664707 w 11277918"/>
              <a:gd name="connsiteY3836" fmla="*/ 6196048 h 10024180"/>
              <a:gd name="connsiteX3837" fmla="*/ 2681055 w 11277918"/>
              <a:gd name="connsiteY3837" fmla="*/ 6204222 h 10024180"/>
              <a:gd name="connsiteX3838" fmla="*/ 2664707 w 11277918"/>
              <a:gd name="connsiteY3838" fmla="*/ 6187873 h 10024180"/>
              <a:gd name="connsiteX3839" fmla="*/ 2648359 w 11277918"/>
              <a:gd name="connsiteY3839" fmla="*/ 6187873 h 10024180"/>
              <a:gd name="connsiteX3840" fmla="*/ 2632010 w 11277918"/>
              <a:gd name="connsiteY3840" fmla="*/ 6204222 h 10024180"/>
              <a:gd name="connsiteX3841" fmla="*/ 2640185 w 11277918"/>
              <a:gd name="connsiteY3841" fmla="*/ 6220569 h 10024180"/>
              <a:gd name="connsiteX3842" fmla="*/ 2648359 w 11277918"/>
              <a:gd name="connsiteY3842" fmla="*/ 6204222 h 10024180"/>
              <a:gd name="connsiteX3843" fmla="*/ 2648359 w 11277918"/>
              <a:gd name="connsiteY3843" fmla="*/ 6187873 h 10024180"/>
              <a:gd name="connsiteX3844" fmla="*/ 1871835 w 11277918"/>
              <a:gd name="connsiteY3844" fmla="*/ 6187873 h 10024180"/>
              <a:gd name="connsiteX3845" fmla="*/ 1871835 w 11277918"/>
              <a:gd name="connsiteY3845" fmla="*/ 6204222 h 10024180"/>
              <a:gd name="connsiteX3846" fmla="*/ 1863660 w 11277918"/>
              <a:gd name="connsiteY3846" fmla="*/ 6220569 h 10024180"/>
              <a:gd name="connsiteX3847" fmla="*/ 1863660 w 11277918"/>
              <a:gd name="connsiteY3847" fmla="*/ 6204222 h 10024180"/>
              <a:gd name="connsiteX3848" fmla="*/ 1871835 w 11277918"/>
              <a:gd name="connsiteY3848" fmla="*/ 6187873 h 10024180"/>
              <a:gd name="connsiteX3849" fmla="*/ 1405920 w 11277918"/>
              <a:gd name="connsiteY3849" fmla="*/ 6187873 h 10024180"/>
              <a:gd name="connsiteX3850" fmla="*/ 1422266 w 11277918"/>
              <a:gd name="connsiteY3850" fmla="*/ 6187873 h 10024180"/>
              <a:gd name="connsiteX3851" fmla="*/ 1389570 w 11277918"/>
              <a:gd name="connsiteY3851" fmla="*/ 6204222 h 10024180"/>
              <a:gd name="connsiteX3852" fmla="*/ 1405920 w 11277918"/>
              <a:gd name="connsiteY3852" fmla="*/ 6187873 h 10024180"/>
              <a:gd name="connsiteX3853" fmla="*/ 1078961 w 11277918"/>
              <a:gd name="connsiteY3853" fmla="*/ 6187873 h 10024180"/>
              <a:gd name="connsiteX3854" fmla="*/ 1111657 w 11277918"/>
              <a:gd name="connsiteY3854" fmla="*/ 6204222 h 10024180"/>
              <a:gd name="connsiteX3855" fmla="*/ 1095310 w 11277918"/>
              <a:gd name="connsiteY3855" fmla="*/ 6220569 h 10024180"/>
              <a:gd name="connsiteX3856" fmla="*/ 1095310 w 11277918"/>
              <a:gd name="connsiteY3856" fmla="*/ 6253266 h 10024180"/>
              <a:gd name="connsiteX3857" fmla="*/ 1078961 w 11277918"/>
              <a:gd name="connsiteY3857" fmla="*/ 6253266 h 10024180"/>
              <a:gd name="connsiteX3858" fmla="*/ 1095310 w 11277918"/>
              <a:gd name="connsiteY3858" fmla="*/ 6204222 h 10024180"/>
              <a:gd name="connsiteX3859" fmla="*/ 1078961 w 11277918"/>
              <a:gd name="connsiteY3859" fmla="*/ 6204222 h 10024180"/>
              <a:gd name="connsiteX3860" fmla="*/ 1078961 w 11277918"/>
              <a:gd name="connsiteY3860" fmla="*/ 6187873 h 10024180"/>
              <a:gd name="connsiteX3861" fmla="*/ 11132920 w 11277918"/>
              <a:gd name="connsiteY3861" fmla="*/ 6171526 h 10024180"/>
              <a:gd name="connsiteX3862" fmla="*/ 11149268 w 11277918"/>
              <a:gd name="connsiteY3862" fmla="*/ 6171526 h 10024180"/>
              <a:gd name="connsiteX3863" fmla="*/ 11132920 w 11277918"/>
              <a:gd name="connsiteY3863" fmla="*/ 6187873 h 10024180"/>
              <a:gd name="connsiteX3864" fmla="*/ 11132920 w 11277918"/>
              <a:gd name="connsiteY3864" fmla="*/ 6171526 h 10024180"/>
              <a:gd name="connsiteX3865" fmla="*/ 3122447 w 11277918"/>
              <a:gd name="connsiteY3865" fmla="*/ 6171526 h 10024180"/>
              <a:gd name="connsiteX3866" fmla="*/ 3106101 w 11277918"/>
              <a:gd name="connsiteY3866" fmla="*/ 6204222 h 10024180"/>
              <a:gd name="connsiteX3867" fmla="*/ 3073404 w 11277918"/>
              <a:gd name="connsiteY3867" fmla="*/ 6236916 h 10024180"/>
              <a:gd name="connsiteX3868" fmla="*/ 3065230 w 11277918"/>
              <a:gd name="connsiteY3868" fmla="*/ 6261440 h 10024180"/>
              <a:gd name="connsiteX3869" fmla="*/ 3089752 w 11277918"/>
              <a:gd name="connsiteY3869" fmla="*/ 6253266 h 10024180"/>
              <a:gd name="connsiteX3870" fmla="*/ 3122447 w 11277918"/>
              <a:gd name="connsiteY3870" fmla="*/ 6253266 h 10024180"/>
              <a:gd name="connsiteX3871" fmla="*/ 3138797 w 11277918"/>
              <a:gd name="connsiteY3871" fmla="*/ 6253266 h 10024180"/>
              <a:gd name="connsiteX3872" fmla="*/ 3130622 w 11277918"/>
              <a:gd name="connsiteY3872" fmla="*/ 6245091 h 10024180"/>
              <a:gd name="connsiteX3873" fmla="*/ 3130622 w 11277918"/>
              <a:gd name="connsiteY3873" fmla="*/ 6228744 h 10024180"/>
              <a:gd name="connsiteX3874" fmla="*/ 3122447 w 11277918"/>
              <a:gd name="connsiteY3874" fmla="*/ 6204222 h 10024180"/>
              <a:gd name="connsiteX3875" fmla="*/ 2909926 w 11277918"/>
              <a:gd name="connsiteY3875" fmla="*/ 6171526 h 10024180"/>
              <a:gd name="connsiteX3876" fmla="*/ 2909926 w 11277918"/>
              <a:gd name="connsiteY3876" fmla="*/ 6187873 h 10024180"/>
              <a:gd name="connsiteX3877" fmla="*/ 2926272 w 11277918"/>
              <a:gd name="connsiteY3877" fmla="*/ 6187873 h 10024180"/>
              <a:gd name="connsiteX3878" fmla="*/ 2909926 w 11277918"/>
              <a:gd name="connsiteY3878" fmla="*/ 6171526 h 10024180"/>
              <a:gd name="connsiteX3879" fmla="*/ 670263 w 11277918"/>
              <a:gd name="connsiteY3879" fmla="*/ 6171526 h 10024180"/>
              <a:gd name="connsiteX3880" fmla="*/ 686613 w 11277918"/>
              <a:gd name="connsiteY3880" fmla="*/ 6187873 h 10024180"/>
              <a:gd name="connsiteX3881" fmla="*/ 670263 w 11277918"/>
              <a:gd name="connsiteY3881" fmla="*/ 6187873 h 10024180"/>
              <a:gd name="connsiteX3882" fmla="*/ 670263 w 11277918"/>
              <a:gd name="connsiteY3882" fmla="*/ 6171526 h 10024180"/>
              <a:gd name="connsiteX3883" fmla="*/ 4103322 w 11277918"/>
              <a:gd name="connsiteY3883" fmla="*/ 6155177 h 10024180"/>
              <a:gd name="connsiteX3884" fmla="*/ 4086974 w 11277918"/>
              <a:gd name="connsiteY3884" fmla="*/ 6171526 h 10024180"/>
              <a:gd name="connsiteX3885" fmla="*/ 4119671 w 11277918"/>
              <a:gd name="connsiteY3885" fmla="*/ 6171526 h 10024180"/>
              <a:gd name="connsiteX3886" fmla="*/ 2043486 w 11277918"/>
              <a:gd name="connsiteY3886" fmla="*/ 6155177 h 10024180"/>
              <a:gd name="connsiteX3887" fmla="*/ 2051660 w 11277918"/>
              <a:gd name="connsiteY3887" fmla="*/ 6155177 h 10024180"/>
              <a:gd name="connsiteX3888" fmla="*/ 2059834 w 11277918"/>
              <a:gd name="connsiteY3888" fmla="*/ 6171526 h 10024180"/>
              <a:gd name="connsiteX3889" fmla="*/ 2051660 w 11277918"/>
              <a:gd name="connsiteY3889" fmla="*/ 6163352 h 10024180"/>
              <a:gd name="connsiteX3890" fmla="*/ 2043486 w 11277918"/>
              <a:gd name="connsiteY3890" fmla="*/ 6155177 h 10024180"/>
              <a:gd name="connsiteX3891" fmla="*/ 1896357 w 11277918"/>
              <a:gd name="connsiteY3891" fmla="*/ 6155177 h 10024180"/>
              <a:gd name="connsiteX3892" fmla="*/ 1912702 w 11277918"/>
              <a:gd name="connsiteY3892" fmla="*/ 6171526 h 10024180"/>
              <a:gd name="connsiteX3893" fmla="*/ 1896357 w 11277918"/>
              <a:gd name="connsiteY3893" fmla="*/ 6171526 h 10024180"/>
              <a:gd name="connsiteX3894" fmla="*/ 1896357 w 11277918"/>
              <a:gd name="connsiteY3894" fmla="*/ 6155177 h 10024180"/>
              <a:gd name="connsiteX3895" fmla="*/ 1356874 w 11277918"/>
              <a:gd name="connsiteY3895" fmla="*/ 6155177 h 10024180"/>
              <a:gd name="connsiteX3896" fmla="*/ 1373224 w 11277918"/>
              <a:gd name="connsiteY3896" fmla="*/ 6171526 h 10024180"/>
              <a:gd name="connsiteX3897" fmla="*/ 1356874 w 11277918"/>
              <a:gd name="connsiteY3897" fmla="*/ 6171526 h 10024180"/>
              <a:gd name="connsiteX3898" fmla="*/ 1356874 w 11277918"/>
              <a:gd name="connsiteY3898" fmla="*/ 6155177 h 10024180"/>
              <a:gd name="connsiteX3899" fmla="*/ 523133 w 11277918"/>
              <a:gd name="connsiteY3899" fmla="*/ 6155177 h 10024180"/>
              <a:gd name="connsiteX3900" fmla="*/ 539480 w 11277918"/>
              <a:gd name="connsiteY3900" fmla="*/ 6187873 h 10024180"/>
              <a:gd name="connsiteX3901" fmla="*/ 506784 w 11277918"/>
              <a:gd name="connsiteY3901" fmla="*/ 6179699 h 10024180"/>
              <a:gd name="connsiteX3902" fmla="*/ 523133 w 11277918"/>
              <a:gd name="connsiteY3902" fmla="*/ 6155177 h 10024180"/>
              <a:gd name="connsiteX3903" fmla="*/ 2909926 w 11277918"/>
              <a:gd name="connsiteY3903" fmla="*/ 6142916 h 10024180"/>
              <a:gd name="connsiteX3904" fmla="*/ 2901750 w 11277918"/>
              <a:gd name="connsiteY3904" fmla="*/ 6147005 h 10024180"/>
              <a:gd name="connsiteX3905" fmla="*/ 2893578 w 11277918"/>
              <a:gd name="connsiteY3905" fmla="*/ 6171526 h 10024180"/>
              <a:gd name="connsiteX3906" fmla="*/ 2909926 w 11277918"/>
              <a:gd name="connsiteY3906" fmla="*/ 6155177 h 10024180"/>
              <a:gd name="connsiteX3907" fmla="*/ 2918100 w 11277918"/>
              <a:gd name="connsiteY3907" fmla="*/ 6147005 h 10024180"/>
              <a:gd name="connsiteX3908" fmla="*/ 2909926 w 11277918"/>
              <a:gd name="connsiteY3908" fmla="*/ 6142916 h 10024180"/>
              <a:gd name="connsiteX3909" fmla="*/ 4332193 w 11277918"/>
              <a:gd name="connsiteY3909" fmla="*/ 6138830 h 10024180"/>
              <a:gd name="connsiteX3910" fmla="*/ 4332193 w 11277918"/>
              <a:gd name="connsiteY3910" fmla="*/ 6171526 h 10024180"/>
              <a:gd name="connsiteX3911" fmla="*/ 4299497 w 11277918"/>
              <a:gd name="connsiteY3911" fmla="*/ 6187873 h 10024180"/>
              <a:gd name="connsiteX3912" fmla="*/ 4266801 w 11277918"/>
              <a:gd name="connsiteY3912" fmla="*/ 6204222 h 10024180"/>
              <a:gd name="connsiteX3913" fmla="*/ 4299497 w 11277918"/>
              <a:gd name="connsiteY3913" fmla="*/ 6171526 h 10024180"/>
              <a:gd name="connsiteX3914" fmla="*/ 4332193 w 11277918"/>
              <a:gd name="connsiteY3914" fmla="*/ 6138830 h 10024180"/>
              <a:gd name="connsiteX3915" fmla="*/ 629394 w 11277918"/>
              <a:gd name="connsiteY3915" fmla="*/ 6138830 h 10024180"/>
              <a:gd name="connsiteX3916" fmla="*/ 637569 w 11277918"/>
              <a:gd name="connsiteY3916" fmla="*/ 6147005 h 10024180"/>
              <a:gd name="connsiteX3917" fmla="*/ 621219 w 11277918"/>
              <a:gd name="connsiteY3917" fmla="*/ 6155177 h 10024180"/>
              <a:gd name="connsiteX3918" fmla="*/ 629394 w 11277918"/>
              <a:gd name="connsiteY3918" fmla="*/ 6138830 h 10024180"/>
              <a:gd name="connsiteX3919" fmla="*/ 4467063 w 11277918"/>
              <a:gd name="connsiteY3919" fmla="*/ 6130655 h 10024180"/>
              <a:gd name="connsiteX3920" fmla="*/ 4462974 w 11277918"/>
              <a:gd name="connsiteY3920" fmla="*/ 6138830 h 10024180"/>
              <a:gd name="connsiteX3921" fmla="*/ 4446629 w 11277918"/>
              <a:gd name="connsiteY3921" fmla="*/ 6171526 h 10024180"/>
              <a:gd name="connsiteX3922" fmla="*/ 4430278 w 11277918"/>
              <a:gd name="connsiteY3922" fmla="*/ 6179699 h 10024180"/>
              <a:gd name="connsiteX3923" fmla="*/ 4430278 w 11277918"/>
              <a:gd name="connsiteY3923" fmla="*/ 6187873 h 10024180"/>
              <a:gd name="connsiteX3924" fmla="*/ 4397584 w 11277918"/>
              <a:gd name="connsiteY3924" fmla="*/ 6204222 h 10024180"/>
              <a:gd name="connsiteX3925" fmla="*/ 4413933 w 11277918"/>
              <a:gd name="connsiteY3925" fmla="*/ 6171526 h 10024180"/>
              <a:gd name="connsiteX3926" fmla="*/ 4430278 w 11277918"/>
              <a:gd name="connsiteY3926" fmla="*/ 6155177 h 10024180"/>
              <a:gd name="connsiteX3927" fmla="*/ 4438453 w 11277918"/>
              <a:gd name="connsiteY3927" fmla="*/ 6147005 h 10024180"/>
              <a:gd name="connsiteX3928" fmla="*/ 4446629 w 11277918"/>
              <a:gd name="connsiteY3928" fmla="*/ 6138830 h 10024180"/>
              <a:gd name="connsiteX3929" fmla="*/ 4467063 w 11277918"/>
              <a:gd name="connsiteY3929" fmla="*/ 6130655 h 10024180"/>
              <a:gd name="connsiteX3930" fmla="*/ 4364888 w 11277918"/>
              <a:gd name="connsiteY3930" fmla="*/ 6122483 h 10024180"/>
              <a:gd name="connsiteX3931" fmla="*/ 4364888 w 11277918"/>
              <a:gd name="connsiteY3931" fmla="*/ 6138830 h 10024180"/>
              <a:gd name="connsiteX3932" fmla="*/ 4348539 w 11277918"/>
              <a:gd name="connsiteY3932" fmla="*/ 6138830 h 10024180"/>
              <a:gd name="connsiteX3933" fmla="*/ 817394 w 11277918"/>
              <a:gd name="connsiteY3933" fmla="*/ 6122483 h 10024180"/>
              <a:gd name="connsiteX3934" fmla="*/ 784699 w 11277918"/>
              <a:gd name="connsiteY3934" fmla="*/ 6171526 h 10024180"/>
              <a:gd name="connsiteX3935" fmla="*/ 768352 w 11277918"/>
              <a:gd name="connsiteY3935" fmla="*/ 6155177 h 10024180"/>
              <a:gd name="connsiteX3936" fmla="*/ 776524 w 11277918"/>
              <a:gd name="connsiteY3936" fmla="*/ 6138830 h 10024180"/>
              <a:gd name="connsiteX3937" fmla="*/ 784699 w 11277918"/>
              <a:gd name="connsiteY3937" fmla="*/ 6138830 h 10024180"/>
              <a:gd name="connsiteX3938" fmla="*/ 801045 w 11277918"/>
              <a:gd name="connsiteY3938" fmla="*/ 6138830 h 10024180"/>
              <a:gd name="connsiteX3939" fmla="*/ 1847312 w 11277918"/>
              <a:gd name="connsiteY3939" fmla="*/ 6106134 h 10024180"/>
              <a:gd name="connsiteX3940" fmla="*/ 1847312 w 11277918"/>
              <a:gd name="connsiteY3940" fmla="*/ 6122483 h 10024180"/>
              <a:gd name="connsiteX3941" fmla="*/ 1814617 w 11277918"/>
              <a:gd name="connsiteY3941" fmla="*/ 6171526 h 10024180"/>
              <a:gd name="connsiteX3942" fmla="*/ 1798267 w 11277918"/>
              <a:gd name="connsiteY3942" fmla="*/ 6163352 h 10024180"/>
              <a:gd name="connsiteX3943" fmla="*/ 1830963 w 11277918"/>
              <a:gd name="connsiteY3943" fmla="*/ 6122483 h 10024180"/>
              <a:gd name="connsiteX3944" fmla="*/ 2846578 w 11277918"/>
              <a:gd name="connsiteY3944" fmla="*/ 6095916 h 10024180"/>
              <a:gd name="connsiteX3945" fmla="*/ 2836360 w 11277918"/>
              <a:gd name="connsiteY3945" fmla="*/ 6097959 h 10024180"/>
              <a:gd name="connsiteX3946" fmla="*/ 2811839 w 11277918"/>
              <a:gd name="connsiteY3946" fmla="*/ 6122483 h 10024180"/>
              <a:gd name="connsiteX3947" fmla="*/ 2795491 w 11277918"/>
              <a:gd name="connsiteY3947" fmla="*/ 6155177 h 10024180"/>
              <a:gd name="connsiteX3948" fmla="*/ 2828186 w 11277918"/>
              <a:gd name="connsiteY3948" fmla="*/ 6122483 h 10024180"/>
              <a:gd name="connsiteX3949" fmla="*/ 2844533 w 11277918"/>
              <a:gd name="connsiteY3949" fmla="*/ 6106134 h 10024180"/>
              <a:gd name="connsiteX3950" fmla="*/ 2860882 w 11277918"/>
              <a:gd name="connsiteY3950" fmla="*/ 6106134 h 10024180"/>
              <a:gd name="connsiteX3951" fmla="*/ 2844533 w 11277918"/>
              <a:gd name="connsiteY3951" fmla="*/ 6138830 h 10024180"/>
              <a:gd name="connsiteX3952" fmla="*/ 2820012 w 11277918"/>
              <a:gd name="connsiteY3952" fmla="*/ 6163352 h 10024180"/>
              <a:gd name="connsiteX3953" fmla="*/ 2811839 w 11277918"/>
              <a:gd name="connsiteY3953" fmla="*/ 6171526 h 10024180"/>
              <a:gd name="connsiteX3954" fmla="*/ 2795491 w 11277918"/>
              <a:gd name="connsiteY3954" fmla="*/ 6171526 h 10024180"/>
              <a:gd name="connsiteX3955" fmla="*/ 2762794 w 11277918"/>
              <a:gd name="connsiteY3955" fmla="*/ 6236916 h 10024180"/>
              <a:gd name="connsiteX3956" fmla="*/ 2721925 w 11277918"/>
              <a:gd name="connsiteY3956" fmla="*/ 6285962 h 10024180"/>
              <a:gd name="connsiteX3957" fmla="*/ 2664707 w 11277918"/>
              <a:gd name="connsiteY3957" fmla="*/ 6343180 h 10024180"/>
              <a:gd name="connsiteX3958" fmla="*/ 2607489 w 11277918"/>
              <a:gd name="connsiteY3958" fmla="*/ 6400395 h 10024180"/>
              <a:gd name="connsiteX3959" fmla="*/ 2566619 w 11277918"/>
              <a:gd name="connsiteY3959" fmla="*/ 6449441 h 10024180"/>
              <a:gd name="connsiteX3960" fmla="*/ 2533925 w 11277918"/>
              <a:gd name="connsiteY3960" fmla="*/ 6498484 h 10024180"/>
              <a:gd name="connsiteX3961" fmla="*/ 2558447 w 11277918"/>
              <a:gd name="connsiteY3961" fmla="*/ 6482137 h 10024180"/>
              <a:gd name="connsiteX3962" fmla="*/ 2599315 w 11277918"/>
              <a:gd name="connsiteY3962" fmla="*/ 6449441 h 10024180"/>
              <a:gd name="connsiteX3963" fmla="*/ 2664707 w 11277918"/>
              <a:gd name="connsiteY3963" fmla="*/ 6359527 h 10024180"/>
              <a:gd name="connsiteX3964" fmla="*/ 2697403 w 11277918"/>
              <a:gd name="connsiteY3964" fmla="*/ 6322744 h 10024180"/>
              <a:gd name="connsiteX3965" fmla="*/ 2726657 w 11277918"/>
              <a:gd name="connsiteY3965" fmla="*/ 6297146 h 10024180"/>
              <a:gd name="connsiteX3966" fmla="*/ 2719883 w 11277918"/>
              <a:gd name="connsiteY3966" fmla="*/ 6308440 h 10024180"/>
              <a:gd name="connsiteX3967" fmla="*/ 2713751 w 11277918"/>
              <a:gd name="connsiteY3967" fmla="*/ 6351352 h 10024180"/>
              <a:gd name="connsiteX3968" fmla="*/ 2730097 w 11277918"/>
              <a:gd name="connsiteY3968" fmla="*/ 6351352 h 10024180"/>
              <a:gd name="connsiteX3969" fmla="*/ 2754621 w 11277918"/>
              <a:gd name="connsiteY3969" fmla="*/ 6343180 h 10024180"/>
              <a:gd name="connsiteX3970" fmla="*/ 2762794 w 11277918"/>
              <a:gd name="connsiteY3970" fmla="*/ 6359527 h 10024180"/>
              <a:gd name="connsiteX3971" fmla="*/ 2746446 w 11277918"/>
              <a:gd name="connsiteY3971" fmla="*/ 6367701 h 10024180"/>
              <a:gd name="connsiteX3972" fmla="*/ 2730097 w 11277918"/>
              <a:gd name="connsiteY3972" fmla="*/ 6384048 h 10024180"/>
              <a:gd name="connsiteX3973" fmla="*/ 2746446 w 11277918"/>
              <a:gd name="connsiteY3973" fmla="*/ 6400395 h 10024180"/>
              <a:gd name="connsiteX3974" fmla="*/ 2770969 w 11277918"/>
              <a:gd name="connsiteY3974" fmla="*/ 6400395 h 10024180"/>
              <a:gd name="connsiteX3975" fmla="*/ 2779142 w 11277918"/>
              <a:gd name="connsiteY3975" fmla="*/ 6400395 h 10024180"/>
              <a:gd name="connsiteX3976" fmla="*/ 2787315 w 11277918"/>
              <a:gd name="connsiteY3976" fmla="*/ 6384048 h 10024180"/>
              <a:gd name="connsiteX3977" fmla="*/ 2803664 w 11277918"/>
              <a:gd name="connsiteY3977" fmla="*/ 6359527 h 10024180"/>
              <a:gd name="connsiteX3978" fmla="*/ 2811839 w 11277918"/>
              <a:gd name="connsiteY3978" fmla="*/ 6335005 h 10024180"/>
              <a:gd name="connsiteX3979" fmla="*/ 2811839 w 11277918"/>
              <a:gd name="connsiteY3979" fmla="*/ 6318656 h 10024180"/>
              <a:gd name="connsiteX3980" fmla="*/ 2828186 w 11277918"/>
              <a:gd name="connsiteY3980" fmla="*/ 6318656 h 10024180"/>
              <a:gd name="connsiteX3981" fmla="*/ 2836360 w 11277918"/>
              <a:gd name="connsiteY3981" fmla="*/ 6285962 h 10024180"/>
              <a:gd name="connsiteX3982" fmla="*/ 2844533 w 11277918"/>
              <a:gd name="connsiteY3982" fmla="*/ 6269613 h 10024180"/>
              <a:gd name="connsiteX3983" fmla="*/ 2860882 w 11277918"/>
              <a:gd name="connsiteY3983" fmla="*/ 6261440 h 10024180"/>
              <a:gd name="connsiteX3984" fmla="*/ 2885404 w 11277918"/>
              <a:gd name="connsiteY3984" fmla="*/ 6212395 h 10024180"/>
              <a:gd name="connsiteX3985" fmla="*/ 2893578 w 11277918"/>
              <a:gd name="connsiteY3985" fmla="*/ 6187873 h 10024180"/>
              <a:gd name="connsiteX3986" fmla="*/ 2877230 w 11277918"/>
              <a:gd name="connsiteY3986" fmla="*/ 6187873 h 10024180"/>
              <a:gd name="connsiteX3987" fmla="*/ 2869056 w 11277918"/>
              <a:gd name="connsiteY3987" fmla="*/ 6204222 h 10024180"/>
              <a:gd name="connsiteX3988" fmla="*/ 2860882 w 11277918"/>
              <a:gd name="connsiteY3988" fmla="*/ 6204222 h 10024180"/>
              <a:gd name="connsiteX3989" fmla="*/ 2844533 w 11277918"/>
              <a:gd name="connsiteY3989" fmla="*/ 6204222 h 10024180"/>
              <a:gd name="connsiteX3990" fmla="*/ 2828186 w 11277918"/>
              <a:gd name="connsiteY3990" fmla="*/ 6236916 h 10024180"/>
              <a:gd name="connsiteX3991" fmla="*/ 2811839 w 11277918"/>
              <a:gd name="connsiteY3991" fmla="*/ 6253266 h 10024180"/>
              <a:gd name="connsiteX3992" fmla="*/ 2768925 w 11277918"/>
              <a:gd name="connsiteY3992" fmla="*/ 6259395 h 10024180"/>
              <a:gd name="connsiteX3993" fmla="*/ 2765518 w 11277918"/>
              <a:gd name="connsiteY3993" fmla="*/ 6261440 h 10024180"/>
              <a:gd name="connsiteX3994" fmla="*/ 2779142 w 11277918"/>
              <a:gd name="connsiteY3994" fmla="*/ 6245091 h 10024180"/>
              <a:gd name="connsiteX3995" fmla="*/ 2836360 w 11277918"/>
              <a:gd name="connsiteY3995" fmla="*/ 6179699 h 10024180"/>
              <a:gd name="connsiteX3996" fmla="*/ 2877230 w 11277918"/>
              <a:gd name="connsiteY3996" fmla="*/ 6138830 h 10024180"/>
              <a:gd name="connsiteX3997" fmla="*/ 2885404 w 11277918"/>
              <a:gd name="connsiteY3997" fmla="*/ 6122483 h 10024180"/>
              <a:gd name="connsiteX3998" fmla="*/ 2893578 w 11277918"/>
              <a:gd name="connsiteY3998" fmla="*/ 6122483 h 10024180"/>
              <a:gd name="connsiteX3999" fmla="*/ 2901750 w 11277918"/>
              <a:gd name="connsiteY3999" fmla="*/ 6122483 h 10024180"/>
              <a:gd name="connsiteX4000" fmla="*/ 2909926 w 11277918"/>
              <a:gd name="connsiteY4000" fmla="*/ 6106134 h 10024180"/>
              <a:gd name="connsiteX4001" fmla="*/ 2893578 w 11277918"/>
              <a:gd name="connsiteY4001" fmla="*/ 6106134 h 10024180"/>
              <a:gd name="connsiteX4002" fmla="*/ 2877230 w 11277918"/>
              <a:gd name="connsiteY4002" fmla="*/ 6106134 h 10024180"/>
              <a:gd name="connsiteX4003" fmla="*/ 2860882 w 11277918"/>
              <a:gd name="connsiteY4003" fmla="*/ 6106134 h 10024180"/>
              <a:gd name="connsiteX4004" fmla="*/ 2846578 w 11277918"/>
              <a:gd name="connsiteY4004" fmla="*/ 6095916 h 10024180"/>
              <a:gd name="connsiteX4005" fmla="*/ 11277918 w 11277918"/>
              <a:gd name="connsiteY4005" fmla="*/ 6091921 h 10024180"/>
              <a:gd name="connsiteX4006" fmla="*/ 11277918 w 11277918"/>
              <a:gd name="connsiteY4006" fmla="*/ 6113006 h 10024180"/>
              <a:gd name="connsiteX4007" fmla="*/ 11272900 w 11277918"/>
              <a:gd name="connsiteY4007" fmla="*/ 6116352 h 10024180"/>
              <a:gd name="connsiteX4008" fmla="*/ 11231006 w 11277918"/>
              <a:gd name="connsiteY4008" fmla="*/ 6138830 h 10024180"/>
              <a:gd name="connsiteX4009" fmla="*/ 11247356 w 11277918"/>
              <a:gd name="connsiteY4009" fmla="*/ 6122483 h 10024180"/>
              <a:gd name="connsiteX4010" fmla="*/ 670263 w 11277918"/>
              <a:gd name="connsiteY4010" fmla="*/ 6089787 h 10024180"/>
              <a:gd name="connsiteX4011" fmla="*/ 678438 w 11277918"/>
              <a:gd name="connsiteY4011" fmla="*/ 6089787 h 10024180"/>
              <a:gd name="connsiteX4012" fmla="*/ 686613 w 11277918"/>
              <a:gd name="connsiteY4012" fmla="*/ 6106134 h 10024180"/>
              <a:gd name="connsiteX4013" fmla="*/ 653916 w 11277918"/>
              <a:gd name="connsiteY4013" fmla="*/ 6122483 h 10024180"/>
              <a:gd name="connsiteX4014" fmla="*/ 670263 w 11277918"/>
              <a:gd name="connsiteY4014" fmla="*/ 6106134 h 10024180"/>
              <a:gd name="connsiteX4015" fmla="*/ 670263 w 11277918"/>
              <a:gd name="connsiteY4015" fmla="*/ 6089787 h 10024180"/>
              <a:gd name="connsiteX4016" fmla="*/ 1369135 w 11277918"/>
              <a:gd name="connsiteY4016" fmla="*/ 6079569 h 10024180"/>
              <a:gd name="connsiteX4017" fmla="*/ 1373224 w 11277918"/>
              <a:gd name="connsiteY4017" fmla="*/ 6089787 h 10024180"/>
              <a:gd name="connsiteX4018" fmla="*/ 1356874 w 11277918"/>
              <a:gd name="connsiteY4018" fmla="*/ 6089787 h 10024180"/>
              <a:gd name="connsiteX4019" fmla="*/ 1340527 w 11277918"/>
              <a:gd name="connsiteY4019" fmla="*/ 6089787 h 10024180"/>
              <a:gd name="connsiteX4020" fmla="*/ 1356874 w 11277918"/>
              <a:gd name="connsiteY4020" fmla="*/ 6081612 h 10024180"/>
              <a:gd name="connsiteX4021" fmla="*/ 1369135 w 11277918"/>
              <a:gd name="connsiteY4021" fmla="*/ 6079569 h 10024180"/>
              <a:gd name="connsiteX4022" fmla="*/ 4626454 w 11277918"/>
              <a:gd name="connsiteY4022" fmla="*/ 6073438 h 10024180"/>
              <a:gd name="connsiteX4023" fmla="*/ 4593760 w 11277918"/>
              <a:gd name="connsiteY4023" fmla="*/ 6106134 h 10024180"/>
              <a:gd name="connsiteX4024" fmla="*/ 4593760 w 11277918"/>
              <a:gd name="connsiteY4024" fmla="*/ 6089787 h 10024180"/>
              <a:gd name="connsiteX4025" fmla="*/ 4626454 w 11277918"/>
              <a:gd name="connsiteY4025" fmla="*/ 6073438 h 10024180"/>
              <a:gd name="connsiteX4026" fmla="*/ 3155144 w 11277918"/>
              <a:gd name="connsiteY4026" fmla="*/ 6073438 h 10024180"/>
              <a:gd name="connsiteX4027" fmla="*/ 3155144 w 11277918"/>
              <a:gd name="connsiteY4027" fmla="*/ 6089787 h 10024180"/>
              <a:gd name="connsiteX4028" fmla="*/ 3171491 w 11277918"/>
              <a:gd name="connsiteY4028" fmla="*/ 6089787 h 10024180"/>
              <a:gd name="connsiteX4029" fmla="*/ 2386793 w 11277918"/>
              <a:gd name="connsiteY4029" fmla="*/ 6073438 h 10024180"/>
              <a:gd name="connsiteX4030" fmla="*/ 2354096 w 11277918"/>
              <a:gd name="connsiteY4030" fmla="*/ 6081612 h 10024180"/>
              <a:gd name="connsiteX4031" fmla="*/ 2337749 w 11277918"/>
              <a:gd name="connsiteY4031" fmla="*/ 6089787 h 10024180"/>
              <a:gd name="connsiteX4032" fmla="*/ 2354096 w 11277918"/>
              <a:gd name="connsiteY4032" fmla="*/ 6106134 h 10024180"/>
              <a:gd name="connsiteX4033" fmla="*/ 2386793 w 11277918"/>
              <a:gd name="connsiteY4033" fmla="*/ 6089787 h 10024180"/>
              <a:gd name="connsiteX4034" fmla="*/ 2403139 w 11277918"/>
              <a:gd name="connsiteY4034" fmla="*/ 6073438 h 10024180"/>
              <a:gd name="connsiteX4035" fmla="*/ 2239660 w 11277918"/>
              <a:gd name="connsiteY4035" fmla="*/ 6073438 h 10024180"/>
              <a:gd name="connsiteX4036" fmla="*/ 2223313 w 11277918"/>
              <a:gd name="connsiteY4036" fmla="*/ 6089787 h 10024180"/>
              <a:gd name="connsiteX4037" fmla="*/ 2239660 w 11277918"/>
              <a:gd name="connsiteY4037" fmla="*/ 6089787 h 10024180"/>
              <a:gd name="connsiteX4038" fmla="*/ 1226091 w 11277918"/>
              <a:gd name="connsiteY4038" fmla="*/ 6073438 h 10024180"/>
              <a:gd name="connsiteX4039" fmla="*/ 1177049 w 11277918"/>
              <a:gd name="connsiteY4039" fmla="*/ 6122483 h 10024180"/>
              <a:gd name="connsiteX4040" fmla="*/ 1193396 w 11277918"/>
              <a:gd name="connsiteY4040" fmla="*/ 6089787 h 10024180"/>
              <a:gd name="connsiteX4041" fmla="*/ 506784 w 11277918"/>
              <a:gd name="connsiteY4041" fmla="*/ 6073438 h 10024180"/>
              <a:gd name="connsiteX4042" fmla="*/ 514958 w 11277918"/>
              <a:gd name="connsiteY4042" fmla="*/ 6081612 h 10024180"/>
              <a:gd name="connsiteX4043" fmla="*/ 523133 w 11277918"/>
              <a:gd name="connsiteY4043" fmla="*/ 6097959 h 10024180"/>
              <a:gd name="connsiteX4044" fmla="*/ 523133 w 11277918"/>
              <a:gd name="connsiteY4044" fmla="*/ 6106134 h 10024180"/>
              <a:gd name="connsiteX4045" fmla="*/ 506784 w 11277918"/>
              <a:gd name="connsiteY4045" fmla="*/ 6122483 h 10024180"/>
              <a:gd name="connsiteX4046" fmla="*/ 474087 w 11277918"/>
              <a:gd name="connsiteY4046" fmla="*/ 6122483 h 10024180"/>
              <a:gd name="connsiteX4047" fmla="*/ 482263 w 11277918"/>
              <a:gd name="connsiteY4047" fmla="*/ 6114308 h 10024180"/>
              <a:gd name="connsiteX4048" fmla="*/ 490436 w 11277918"/>
              <a:gd name="connsiteY4048" fmla="*/ 6106134 h 10024180"/>
              <a:gd name="connsiteX4049" fmla="*/ 506784 w 11277918"/>
              <a:gd name="connsiteY4049" fmla="*/ 6089787 h 10024180"/>
              <a:gd name="connsiteX4050" fmla="*/ 506784 w 11277918"/>
              <a:gd name="connsiteY4050" fmla="*/ 6073438 h 10024180"/>
              <a:gd name="connsiteX4051" fmla="*/ 3024362 w 11277918"/>
              <a:gd name="connsiteY4051" fmla="*/ 6057091 h 10024180"/>
              <a:gd name="connsiteX4052" fmla="*/ 3040708 w 11277918"/>
              <a:gd name="connsiteY4052" fmla="*/ 6073438 h 10024180"/>
              <a:gd name="connsiteX4053" fmla="*/ 3024362 w 11277918"/>
              <a:gd name="connsiteY4053" fmla="*/ 6073438 h 10024180"/>
              <a:gd name="connsiteX4054" fmla="*/ 3024362 w 11277918"/>
              <a:gd name="connsiteY4054" fmla="*/ 6089787 h 10024180"/>
              <a:gd name="connsiteX4055" fmla="*/ 3008012 w 11277918"/>
              <a:gd name="connsiteY4055" fmla="*/ 6089787 h 10024180"/>
              <a:gd name="connsiteX4056" fmla="*/ 2942622 w 11277918"/>
              <a:gd name="connsiteY4056" fmla="*/ 6057091 h 10024180"/>
              <a:gd name="connsiteX4057" fmla="*/ 2926272 w 11277918"/>
              <a:gd name="connsiteY4057" fmla="*/ 6073438 h 10024180"/>
              <a:gd name="connsiteX4058" fmla="*/ 2958968 w 11277918"/>
              <a:gd name="connsiteY4058" fmla="*/ 6057091 h 10024180"/>
              <a:gd name="connsiteX4059" fmla="*/ 2877230 w 11277918"/>
              <a:gd name="connsiteY4059" fmla="*/ 6057091 h 10024180"/>
              <a:gd name="connsiteX4060" fmla="*/ 2860882 w 11277918"/>
              <a:gd name="connsiteY4060" fmla="*/ 6073438 h 10024180"/>
              <a:gd name="connsiteX4061" fmla="*/ 2869056 w 11277918"/>
              <a:gd name="connsiteY4061" fmla="*/ 6073438 h 10024180"/>
              <a:gd name="connsiteX4062" fmla="*/ 2877230 w 11277918"/>
              <a:gd name="connsiteY4062" fmla="*/ 6057091 h 10024180"/>
              <a:gd name="connsiteX4063" fmla="*/ 2057280 w 11277918"/>
              <a:gd name="connsiteY4063" fmla="*/ 6053004 h 10024180"/>
              <a:gd name="connsiteX4064" fmla="*/ 2059834 w 11277918"/>
              <a:gd name="connsiteY4064" fmla="*/ 6057091 h 10024180"/>
              <a:gd name="connsiteX4065" fmla="*/ 2043486 w 11277918"/>
              <a:gd name="connsiteY4065" fmla="*/ 6089787 h 10024180"/>
              <a:gd name="connsiteX4066" fmla="*/ 2027138 w 11277918"/>
              <a:gd name="connsiteY4066" fmla="*/ 6122483 h 10024180"/>
              <a:gd name="connsiteX4067" fmla="*/ 2010792 w 11277918"/>
              <a:gd name="connsiteY4067" fmla="*/ 6138830 h 10024180"/>
              <a:gd name="connsiteX4068" fmla="*/ 1986271 w 11277918"/>
              <a:gd name="connsiteY4068" fmla="*/ 6138830 h 10024180"/>
              <a:gd name="connsiteX4069" fmla="*/ 1978096 w 11277918"/>
              <a:gd name="connsiteY4069" fmla="*/ 6138830 h 10024180"/>
              <a:gd name="connsiteX4070" fmla="*/ 2018965 w 11277918"/>
              <a:gd name="connsiteY4070" fmla="*/ 6089787 h 10024180"/>
              <a:gd name="connsiteX4071" fmla="*/ 2057280 w 11277918"/>
              <a:gd name="connsiteY4071" fmla="*/ 6053004 h 10024180"/>
              <a:gd name="connsiteX4072" fmla="*/ 3874452 w 11277918"/>
              <a:gd name="connsiteY4072" fmla="*/ 6040744 h 10024180"/>
              <a:gd name="connsiteX4073" fmla="*/ 3858102 w 11277918"/>
              <a:gd name="connsiteY4073" fmla="*/ 6057091 h 10024180"/>
              <a:gd name="connsiteX4074" fmla="*/ 3874452 w 11277918"/>
              <a:gd name="connsiteY4074" fmla="*/ 6057091 h 10024180"/>
              <a:gd name="connsiteX4075" fmla="*/ 3890799 w 11277918"/>
              <a:gd name="connsiteY4075" fmla="*/ 6040744 h 10024180"/>
              <a:gd name="connsiteX4076" fmla="*/ 2256010 w 11277918"/>
              <a:gd name="connsiteY4076" fmla="*/ 6040744 h 10024180"/>
              <a:gd name="connsiteX4077" fmla="*/ 2239660 w 11277918"/>
              <a:gd name="connsiteY4077" fmla="*/ 6057091 h 10024180"/>
              <a:gd name="connsiteX4078" fmla="*/ 2256010 w 11277918"/>
              <a:gd name="connsiteY4078" fmla="*/ 6073438 h 10024180"/>
              <a:gd name="connsiteX4079" fmla="*/ 2256010 w 11277918"/>
              <a:gd name="connsiteY4079" fmla="*/ 6057091 h 10024180"/>
              <a:gd name="connsiteX4080" fmla="*/ 2256010 w 11277918"/>
              <a:gd name="connsiteY4080" fmla="*/ 6040744 h 10024180"/>
              <a:gd name="connsiteX4081" fmla="*/ 1038091 w 11277918"/>
              <a:gd name="connsiteY4081" fmla="*/ 6040744 h 10024180"/>
              <a:gd name="connsiteX4082" fmla="*/ 1054438 w 11277918"/>
              <a:gd name="connsiteY4082" fmla="*/ 6048916 h 10024180"/>
              <a:gd name="connsiteX4083" fmla="*/ 1078961 w 11277918"/>
              <a:gd name="connsiteY4083" fmla="*/ 6040744 h 10024180"/>
              <a:gd name="connsiteX4084" fmla="*/ 1078961 w 11277918"/>
              <a:gd name="connsiteY4084" fmla="*/ 6057091 h 10024180"/>
              <a:gd name="connsiteX4085" fmla="*/ 1062613 w 11277918"/>
              <a:gd name="connsiteY4085" fmla="*/ 6073438 h 10024180"/>
              <a:gd name="connsiteX4086" fmla="*/ 1046267 w 11277918"/>
              <a:gd name="connsiteY4086" fmla="*/ 6048916 h 10024180"/>
              <a:gd name="connsiteX4087" fmla="*/ 1038091 w 11277918"/>
              <a:gd name="connsiteY4087" fmla="*/ 6040744 h 10024180"/>
              <a:gd name="connsiteX4088" fmla="*/ 4561065 w 11277918"/>
              <a:gd name="connsiteY4088" fmla="*/ 6024394 h 10024180"/>
              <a:gd name="connsiteX4089" fmla="*/ 4577410 w 11277918"/>
              <a:gd name="connsiteY4089" fmla="*/ 6024394 h 10024180"/>
              <a:gd name="connsiteX4090" fmla="*/ 4577410 w 11277918"/>
              <a:gd name="connsiteY4090" fmla="*/ 6032569 h 10024180"/>
              <a:gd name="connsiteX4091" fmla="*/ 4561065 w 11277918"/>
              <a:gd name="connsiteY4091" fmla="*/ 6040744 h 10024180"/>
              <a:gd name="connsiteX4092" fmla="*/ 4561065 w 11277918"/>
              <a:gd name="connsiteY4092" fmla="*/ 6024394 h 10024180"/>
              <a:gd name="connsiteX4093" fmla="*/ 2909926 w 11277918"/>
              <a:gd name="connsiteY4093" fmla="*/ 6024394 h 10024180"/>
              <a:gd name="connsiteX4094" fmla="*/ 2901750 w 11277918"/>
              <a:gd name="connsiteY4094" fmla="*/ 6032569 h 10024180"/>
              <a:gd name="connsiteX4095" fmla="*/ 2909926 w 11277918"/>
              <a:gd name="connsiteY4095" fmla="*/ 6040744 h 10024180"/>
              <a:gd name="connsiteX4096" fmla="*/ 2909926 w 11277918"/>
              <a:gd name="connsiteY4096" fmla="*/ 6024394 h 10024180"/>
              <a:gd name="connsiteX4097" fmla="*/ 1307832 w 11277918"/>
              <a:gd name="connsiteY4097" fmla="*/ 6024394 h 10024180"/>
              <a:gd name="connsiteX4098" fmla="*/ 1307832 w 11277918"/>
              <a:gd name="connsiteY4098" fmla="*/ 6057091 h 10024180"/>
              <a:gd name="connsiteX4099" fmla="*/ 1291485 w 11277918"/>
              <a:gd name="connsiteY4099" fmla="*/ 6048916 h 10024180"/>
              <a:gd name="connsiteX4100" fmla="*/ 1291485 w 11277918"/>
              <a:gd name="connsiteY4100" fmla="*/ 6040744 h 10024180"/>
              <a:gd name="connsiteX4101" fmla="*/ 1307832 w 11277918"/>
              <a:gd name="connsiteY4101" fmla="*/ 6024394 h 10024180"/>
              <a:gd name="connsiteX4102" fmla="*/ 3057056 w 11277918"/>
              <a:gd name="connsiteY4102" fmla="*/ 6008047 h 10024180"/>
              <a:gd name="connsiteX4103" fmla="*/ 3024362 w 11277918"/>
              <a:gd name="connsiteY4103" fmla="*/ 6024394 h 10024180"/>
              <a:gd name="connsiteX4104" fmla="*/ 2958968 w 11277918"/>
              <a:gd name="connsiteY4104" fmla="*/ 6089787 h 10024180"/>
              <a:gd name="connsiteX4105" fmla="*/ 2926272 w 11277918"/>
              <a:gd name="connsiteY4105" fmla="*/ 6138830 h 10024180"/>
              <a:gd name="connsiteX4106" fmla="*/ 2942622 w 11277918"/>
              <a:gd name="connsiteY4106" fmla="*/ 6171526 h 10024180"/>
              <a:gd name="connsiteX4107" fmla="*/ 2975318 w 11277918"/>
              <a:gd name="connsiteY4107" fmla="*/ 6138830 h 10024180"/>
              <a:gd name="connsiteX4108" fmla="*/ 2958968 w 11277918"/>
              <a:gd name="connsiteY4108" fmla="*/ 6138830 h 10024180"/>
              <a:gd name="connsiteX4109" fmla="*/ 2942622 w 11277918"/>
              <a:gd name="connsiteY4109" fmla="*/ 6138830 h 10024180"/>
              <a:gd name="connsiteX4110" fmla="*/ 3008012 w 11277918"/>
              <a:gd name="connsiteY4110" fmla="*/ 6106134 h 10024180"/>
              <a:gd name="connsiteX4111" fmla="*/ 3040708 w 11277918"/>
              <a:gd name="connsiteY4111" fmla="*/ 6093873 h 10024180"/>
              <a:gd name="connsiteX4112" fmla="*/ 3040708 w 11277918"/>
              <a:gd name="connsiteY4112" fmla="*/ 6073438 h 10024180"/>
              <a:gd name="connsiteX4113" fmla="*/ 3040708 w 11277918"/>
              <a:gd name="connsiteY4113" fmla="*/ 6057091 h 10024180"/>
              <a:gd name="connsiteX4114" fmla="*/ 3057056 w 11277918"/>
              <a:gd name="connsiteY4114" fmla="*/ 6040744 h 10024180"/>
              <a:gd name="connsiteX4115" fmla="*/ 3089752 w 11277918"/>
              <a:gd name="connsiteY4115" fmla="*/ 6024394 h 10024180"/>
              <a:gd name="connsiteX4116" fmla="*/ 2811839 w 11277918"/>
              <a:gd name="connsiteY4116" fmla="*/ 6008047 h 10024180"/>
              <a:gd name="connsiteX4117" fmla="*/ 2730097 w 11277918"/>
              <a:gd name="connsiteY4117" fmla="*/ 6089787 h 10024180"/>
              <a:gd name="connsiteX4118" fmla="*/ 2681055 w 11277918"/>
              <a:gd name="connsiteY4118" fmla="*/ 6155177 h 10024180"/>
              <a:gd name="connsiteX4119" fmla="*/ 2681055 w 11277918"/>
              <a:gd name="connsiteY4119" fmla="*/ 6171526 h 10024180"/>
              <a:gd name="connsiteX4120" fmla="*/ 2697403 w 11277918"/>
              <a:gd name="connsiteY4120" fmla="*/ 6171526 h 10024180"/>
              <a:gd name="connsiteX4121" fmla="*/ 2705577 w 11277918"/>
              <a:gd name="connsiteY4121" fmla="*/ 6155177 h 10024180"/>
              <a:gd name="connsiteX4122" fmla="*/ 2730097 w 11277918"/>
              <a:gd name="connsiteY4122" fmla="*/ 6171526 h 10024180"/>
              <a:gd name="connsiteX4123" fmla="*/ 2730097 w 11277918"/>
              <a:gd name="connsiteY4123" fmla="*/ 6196048 h 10024180"/>
              <a:gd name="connsiteX4124" fmla="*/ 2697403 w 11277918"/>
              <a:gd name="connsiteY4124" fmla="*/ 6204222 h 10024180"/>
              <a:gd name="connsiteX4125" fmla="*/ 2697403 w 11277918"/>
              <a:gd name="connsiteY4125" fmla="*/ 6228744 h 10024180"/>
              <a:gd name="connsiteX4126" fmla="*/ 2681055 w 11277918"/>
              <a:gd name="connsiteY4126" fmla="*/ 6253266 h 10024180"/>
              <a:gd name="connsiteX4127" fmla="*/ 2664707 w 11277918"/>
              <a:gd name="connsiteY4127" fmla="*/ 6285962 h 10024180"/>
              <a:gd name="connsiteX4128" fmla="*/ 2697403 w 11277918"/>
              <a:gd name="connsiteY4128" fmla="*/ 6285962 h 10024180"/>
              <a:gd name="connsiteX4129" fmla="*/ 2697403 w 11277918"/>
              <a:gd name="connsiteY4129" fmla="*/ 6269613 h 10024180"/>
              <a:gd name="connsiteX4130" fmla="*/ 2697403 w 11277918"/>
              <a:gd name="connsiteY4130" fmla="*/ 6253266 h 10024180"/>
              <a:gd name="connsiteX4131" fmla="*/ 2713751 w 11277918"/>
              <a:gd name="connsiteY4131" fmla="*/ 6236916 h 10024180"/>
              <a:gd name="connsiteX4132" fmla="*/ 2730097 w 11277918"/>
              <a:gd name="connsiteY4132" fmla="*/ 6204222 h 10024180"/>
              <a:gd name="connsiteX4133" fmla="*/ 2762794 w 11277918"/>
              <a:gd name="connsiteY4133" fmla="*/ 6187873 h 10024180"/>
              <a:gd name="connsiteX4134" fmla="*/ 2746446 w 11277918"/>
              <a:gd name="connsiteY4134" fmla="*/ 6171526 h 10024180"/>
              <a:gd name="connsiteX4135" fmla="*/ 2730097 w 11277918"/>
              <a:gd name="connsiteY4135" fmla="*/ 6155177 h 10024180"/>
              <a:gd name="connsiteX4136" fmla="*/ 2730097 w 11277918"/>
              <a:gd name="connsiteY4136" fmla="*/ 6130655 h 10024180"/>
              <a:gd name="connsiteX4137" fmla="*/ 2746446 w 11277918"/>
              <a:gd name="connsiteY4137" fmla="*/ 6106134 h 10024180"/>
              <a:gd name="connsiteX4138" fmla="*/ 2795491 w 11277918"/>
              <a:gd name="connsiteY4138" fmla="*/ 6057091 h 10024180"/>
              <a:gd name="connsiteX4139" fmla="*/ 2811839 w 11277918"/>
              <a:gd name="connsiteY4139" fmla="*/ 6040744 h 10024180"/>
              <a:gd name="connsiteX4140" fmla="*/ 2828186 w 11277918"/>
              <a:gd name="connsiteY4140" fmla="*/ 6057091 h 10024180"/>
              <a:gd name="connsiteX4141" fmla="*/ 2828186 w 11277918"/>
              <a:gd name="connsiteY4141" fmla="*/ 6040744 h 10024180"/>
              <a:gd name="connsiteX4142" fmla="*/ 2811839 w 11277918"/>
              <a:gd name="connsiteY4142" fmla="*/ 6024394 h 10024180"/>
              <a:gd name="connsiteX4143" fmla="*/ 2811839 w 11277918"/>
              <a:gd name="connsiteY4143" fmla="*/ 6008047 h 10024180"/>
              <a:gd name="connsiteX4144" fmla="*/ 2108878 w 11277918"/>
              <a:gd name="connsiteY4144" fmla="*/ 6008047 h 10024180"/>
              <a:gd name="connsiteX4145" fmla="*/ 2092528 w 11277918"/>
              <a:gd name="connsiteY4145" fmla="*/ 6040744 h 10024180"/>
              <a:gd name="connsiteX4146" fmla="*/ 2076183 w 11277918"/>
              <a:gd name="connsiteY4146" fmla="*/ 6024394 h 10024180"/>
              <a:gd name="connsiteX4147" fmla="*/ 2999019 w 11277918"/>
              <a:gd name="connsiteY4147" fmla="*/ 6000694 h 10024180"/>
              <a:gd name="connsiteX4148" fmla="*/ 2991664 w 11277918"/>
              <a:gd name="connsiteY4148" fmla="*/ 6008047 h 10024180"/>
              <a:gd name="connsiteX4149" fmla="*/ 2993708 w 11277918"/>
              <a:gd name="connsiteY4149" fmla="*/ 6006004 h 10024180"/>
              <a:gd name="connsiteX4150" fmla="*/ 4593760 w 11277918"/>
              <a:gd name="connsiteY4150" fmla="*/ 5991698 h 10024180"/>
              <a:gd name="connsiteX4151" fmla="*/ 4610106 w 11277918"/>
              <a:gd name="connsiteY4151" fmla="*/ 5991698 h 10024180"/>
              <a:gd name="connsiteX4152" fmla="*/ 4610106 w 11277918"/>
              <a:gd name="connsiteY4152" fmla="*/ 6008047 h 10024180"/>
              <a:gd name="connsiteX4153" fmla="*/ 535395 w 11277918"/>
              <a:gd name="connsiteY4153" fmla="*/ 5983526 h 10024180"/>
              <a:gd name="connsiteX4154" fmla="*/ 539480 w 11277918"/>
              <a:gd name="connsiteY4154" fmla="*/ 5991698 h 10024180"/>
              <a:gd name="connsiteX4155" fmla="*/ 523133 w 11277918"/>
              <a:gd name="connsiteY4155" fmla="*/ 5991698 h 10024180"/>
              <a:gd name="connsiteX4156" fmla="*/ 535395 w 11277918"/>
              <a:gd name="connsiteY4156" fmla="*/ 5983526 h 10024180"/>
              <a:gd name="connsiteX4157" fmla="*/ 3204188 w 11277918"/>
              <a:gd name="connsiteY4157" fmla="*/ 5975351 h 10024180"/>
              <a:gd name="connsiteX4158" fmla="*/ 3187840 w 11277918"/>
              <a:gd name="connsiteY4158" fmla="*/ 5983526 h 10024180"/>
              <a:gd name="connsiteX4159" fmla="*/ 3196015 w 11277918"/>
              <a:gd name="connsiteY4159" fmla="*/ 5991698 h 10024180"/>
              <a:gd name="connsiteX4160" fmla="*/ 3204188 w 11277918"/>
              <a:gd name="connsiteY4160" fmla="*/ 5991698 h 10024180"/>
              <a:gd name="connsiteX4161" fmla="*/ 3204188 w 11277918"/>
              <a:gd name="connsiteY4161" fmla="*/ 5975351 h 10024180"/>
              <a:gd name="connsiteX4162" fmla="*/ 2860882 w 11277918"/>
              <a:gd name="connsiteY4162" fmla="*/ 5975351 h 10024180"/>
              <a:gd name="connsiteX4163" fmla="*/ 2860882 w 11277918"/>
              <a:gd name="connsiteY4163" fmla="*/ 6008047 h 10024180"/>
              <a:gd name="connsiteX4164" fmla="*/ 2844533 w 11277918"/>
              <a:gd name="connsiteY4164" fmla="*/ 6024394 h 10024180"/>
              <a:gd name="connsiteX4165" fmla="*/ 2860882 w 11277918"/>
              <a:gd name="connsiteY4165" fmla="*/ 6024394 h 10024180"/>
              <a:gd name="connsiteX4166" fmla="*/ 2893578 w 11277918"/>
              <a:gd name="connsiteY4166" fmla="*/ 6008047 h 10024180"/>
              <a:gd name="connsiteX4167" fmla="*/ 2877230 w 11277918"/>
              <a:gd name="connsiteY4167" fmla="*/ 5991698 h 10024180"/>
              <a:gd name="connsiteX4168" fmla="*/ 2852708 w 11277918"/>
              <a:gd name="connsiteY4168" fmla="*/ 5975351 h 10024180"/>
              <a:gd name="connsiteX4169" fmla="*/ 2836360 w 11277918"/>
              <a:gd name="connsiteY4169" fmla="*/ 5983526 h 10024180"/>
              <a:gd name="connsiteX4170" fmla="*/ 2828186 w 11277918"/>
              <a:gd name="connsiteY4170" fmla="*/ 5991698 h 10024180"/>
              <a:gd name="connsiteX4171" fmla="*/ 2844533 w 11277918"/>
              <a:gd name="connsiteY4171" fmla="*/ 5991698 h 10024180"/>
              <a:gd name="connsiteX4172" fmla="*/ 2852708 w 11277918"/>
              <a:gd name="connsiteY4172" fmla="*/ 5975351 h 10024180"/>
              <a:gd name="connsiteX4173" fmla="*/ 2059834 w 11277918"/>
              <a:gd name="connsiteY4173" fmla="*/ 5975351 h 10024180"/>
              <a:gd name="connsiteX4174" fmla="*/ 2068010 w 11277918"/>
              <a:gd name="connsiteY4174" fmla="*/ 5975351 h 10024180"/>
              <a:gd name="connsiteX4175" fmla="*/ 2076183 w 11277918"/>
              <a:gd name="connsiteY4175" fmla="*/ 5991698 h 10024180"/>
              <a:gd name="connsiteX4176" fmla="*/ 2059834 w 11277918"/>
              <a:gd name="connsiteY4176" fmla="*/ 6008047 h 10024180"/>
              <a:gd name="connsiteX4177" fmla="*/ 2043486 w 11277918"/>
              <a:gd name="connsiteY4177" fmla="*/ 5991698 h 10024180"/>
              <a:gd name="connsiteX4178" fmla="*/ 1291485 w 11277918"/>
              <a:gd name="connsiteY4178" fmla="*/ 5975351 h 10024180"/>
              <a:gd name="connsiteX4179" fmla="*/ 1291485 w 11277918"/>
              <a:gd name="connsiteY4179" fmla="*/ 6024394 h 10024180"/>
              <a:gd name="connsiteX4180" fmla="*/ 1266961 w 11277918"/>
              <a:gd name="connsiteY4180" fmla="*/ 6024394 h 10024180"/>
              <a:gd name="connsiteX4181" fmla="*/ 1275135 w 11277918"/>
              <a:gd name="connsiteY4181" fmla="*/ 5991698 h 10024180"/>
              <a:gd name="connsiteX4182" fmla="*/ 1291485 w 11277918"/>
              <a:gd name="connsiteY4182" fmla="*/ 5975351 h 10024180"/>
              <a:gd name="connsiteX4183" fmla="*/ 4672228 w 11277918"/>
              <a:gd name="connsiteY4183" fmla="*/ 5965542 h 10024180"/>
              <a:gd name="connsiteX4184" fmla="*/ 4659150 w 11277918"/>
              <a:gd name="connsiteY4184" fmla="*/ 5991698 h 10024180"/>
              <a:gd name="connsiteX4185" fmla="*/ 4667324 w 11277918"/>
              <a:gd name="connsiteY4185" fmla="*/ 5971265 h 10024180"/>
              <a:gd name="connsiteX4186" fmla="*/ 2958968 w 11277918"/>
              <a:gd name="connsiteY4186" fmla="*/ 5959004 h 10024180"/>
              <a:gd name="connsiteX4187" fmla="*/ 2926272 w 11277918"/>
              <a:gd name="connsiteY4187" fmla="*/ 6008047 h 10024180"/>
              <a:gd name="connsiteX4188" fmla="*/ 2975318 w 11277918"/>
              <a:gd name="connsiteY4188" fmla="*/ 5975351 h 10024180"/>
              <a:gd name="connsiteX4189" fmla="*/ 1683833 w 11277918"/>
              <a:gd name="connsiteY4189" fmla="*/ 5959004 h 10024180"/>
              <a:gd name="connsiteX4190" fmla="*/ 1683833 w 11277918"/>
              <a:gd name="connsiteY4190" fmla="*/ 5975351 h 10024180"/>
              <a:gd name="connsiteX4191" fmla="*/ 1667485 w 11277918"/>
              <a:gd name="connsiteY4191" fmla="*/ 5991698 h 10024180"/>
              <a:gd name="connsiteX4192" fmla="*/ 1667485 w 11277918"/>
              <a:gd name="connsiteY4192" fmla="*/ 6008047 h 10024180"/>
              <a:gd name="connsiteX4193" fmla="*/ 1659310 w 11277918"/>
              <a:gd name="connsiteY4193" fmla="*/ 6016220 h 10024180"/>
              <a:gd name="connsiteX4194" fmla="*/ 1634789 w 11277918"/>
              <a:gd name="connsiteY4194" fmla="*/ 6008047 h 10024180"/>
              <a:gd name="connsiteX4195" fmla="*/ 1642963 w 11277918"/>
              <a:gd name="connsiteY4195" fmla="*/ 5999873 h 10024180"/>
              <a:gd name="connsiteX4196" fmla="*/ 1651137 w 11277918"/>
              <a:gd name="connsiteY4196" fmla="*/ 5975351 h 10024180"/>
              <a:gd name="connsiteX4197" fmla="*/ 4678768 w 11277918"/>
              <a:gd name="connsiteY4197" fmla="*/ 5957914 h 10024180"/>
              <a:gd name="connsiteX4198" fmla="*/ 4672228 w 11277918"/>
              <a:gd name="connsiteY4198" fmla="*/ 5965542 h 10024180"/>
              <a:gd name="connsiteX4199" fmla="*/ 4675499 w 11277918"/>
              <a:gd name="connsiteY4199" fmla="*/ 5959004 h 10024180"/>
              <a:gd name="connsiteX4200" fmla="*/ 4626454 w 11277918"/>
              <a:gd name="connsiteY4200" fmla="*/ 5942655 h 10024180"/>
              <a:gd name="connsiteX4201" fmla="*/ 4626454 w 11277918"/>
              <a:gd name="connsiteY4201" fmla="*/ 5975351 h 10024180"/>
              <a:gd name="connsiteX4202" fmla="*/ 4593760 w 11277918"/>
              <a:gd name="connsiteY4202" fmla="*/ 5975351 h 10024180"/>
              <a:gd name="connsiteX4203" fmla="*/ 4610106 w 11277918"/>
              <a:gd name="connsiteY4203" fmla="*/ 5959004 h 10024180"/>
              <a:gd name="connsiteX4204" fmla="*/ 4626454 w 11277918"/>
              <a:gd name="connsiteY4204" fmla="*/ 5942655 h 10024180"/>
              <a:gd name="connsiteX4205" fmla="*/ 1994442 w 11277918"/>
              <a:gd name="connsiteY4205" fmla="*/ 5942655 h 10024180"/>
              <a:gd name="connsiteX4206" fmla="*/ 2010792 w 11277918"/>
              <a:gd name="connsiteY4206" fmla="*/ 5959004 h 10024180"/>
              <a:gd name="connsiteX4207" fmla="*/ 1945399 w 11277918"/>
              <a:gd name="connsiteY4207" fmla="*/ 5991698 h 10024180"/>
              <a:gd name="connsiteX4208" fmla="*/ 1994442 w 11277918"/>
              <a:gd name="connsiteY4208" fmla="*/ 5942655 h 10024180"/>
              <a:gd name="connsiteX4209" fmla="*/ 4740889 w 11277918"/>
              <a:gd name="connsiteY4209" fmla="*/ 5926308 h 10024180"/>
              <a:gd name="connsiteX4210" fmla="*/ 4724542 w 11277918"/>
              <a:gd name="connsiteY4210" fmla="*/ 5942655 h 10024180"/>
              <a:gd name="connsiteX4211" fmla="*/ 4678768 w 11277918"/>
              <a:gd name="connsiteY4211" fmla="*/ 5957914 h 10024180"/>
              <a:gd name="connsiteX4212" fmla="*/ 4691846 w 11277918"/>
              <a:gd name="connsiteY4212" fmla="*/ 5942655 h 10024180"/>
              <a:gd name="connsiteX4213" fmla="*/ 2942622 w 11277918"/>
              <a:gd name="connsiteY4213" fmla="*/ 5926308 h 10024180"/>
              <a:gd name="connsiteX4214" fmla="*/ 2926272 w 11277918"/>
              <a:gd name="connsiteY4214" fmla="*/ 5942655 h 10024180"/>
              <a:gd name="connsiteX4215" fmla="*/ 2958968 w 11277918"/>
              <a:gd name="connsiteY4215" fmla="*/ 5942655 h 10024180"/>
              <a:gd name="connsiteX4216" fmla="*/ 2942622 w 11277918"/>
              <a:gd name="connsiteY4216" fmla="*/ 5926308 h 10024180"/>
              <a:gd name="connsiteX4217" fmla="*/ 2419489 w 11277918"/>
              <a:gd name="connsiteY4217" fmla="*/ 5926308 h 10024180"/>
              <a:gd name="connsiteX4218" fmla="*/ 2419489 w 11277918"/>
              <a:gd name="connsiteY4218" fmla="*/ 5942655 h 10024180"/>
              <a:gd name="connsiteX4219" fmla="*/ 2403139 w 11277918"/>
              <a:gd name="connsiteY4219" fmla="*/ 5942655 h 10024180"/>
              <a:gd name="connsiteX4220" fmla="*/ 1667485 w 11277918"/>
              <a:gd name="connsiteY4220" fmla="*/ 5926308 h 10024180"/>
              <a:gd name="connsiteX4221" fmla="*/ 1667485 w 11277918"/>
              <a:gd name="connsiteY4221" fmla="*/ 5942655 h 10024180"/>
              <a:gd name="connsiteX4222" fmla="*/ 1651137 w 11277918"/>
              <a:gd name="connsiteY4222" fmla="*/ 5942655 h 10024180"/>
              <a:gd name="connsiteX4223" fmla="*/ 1667485 w 11277918"/>
              <a:gd name="connsiteY4223" fmla="*/ 5926308 h 10024180"/>
              <a:gd name="connsiteX4224" fmla="*/ 948177 w 11277918"/>
              <a:gd name="connsiteY4224" fmla="*/ 5926308 h 10024180"/>
              <a:gd name="connsiteX4225" fmla="*/ 964525 w 11277918"/>
              <a:gd name="connsiteY4225" fmla="*/ 5926308 h 10024180"/>
              <a:gd name="connsiteX4226" fmla="*/ 964525 w 11277918"/>
              <a:gd name="connsiteY4226" fmla="*/ 5942655 h 10024180"/>
              <a:gd name="connsiteX4227" fmla="*/ 866438 w 11277918"/>
              <a:gd name="connsiteY4227" fmla="*/ 5926308 h 10024180"/>
              <a:gd name="connsiteX4228" fmla="*/ 866438 w 11277918"/>
              <a:gd name="connsiteY4228" fmla="*/ 5942655 h 10024180"/>
              <a:gd name="connsiteX4229" fmla="*/ 833742 w 11277918"/>
              <a:gd name="connsiteY4229" fmla="*/ 5959004 h 10024180"/>
              <a:gd name="connsiteX4230" fmla="*/ 866438 w 11277918"/>
              <a:gd name="connsiteY4230" fmla="*/ 5926308 h 10024180"/>
              <a:gd name="connsiteX4231" fmla="*/ 653916 w 11277918"/>
              <a:gd name="connsiteY4231" fmla="*/ 5926308 h 10024180"/>
              <a:gd name="connsiteX4232" fmla="*/ 645741 w 11277918"/>
              <a:gd name="connsiteY4232" fmla="*/ 5942655 h 10024180"/>
              <a:gd name="connsiteX4233" fmla="*/ 621219 w 11277918"/>
              <a:gd name="connsiteY4233" fmla="*/ 5942655 h 10024180"/>
              <a:gd name="connsiteX4234" fmla="*/ 604870 w 11277918"/>
              <a:gd name="connsiteY4234" fmla="*/ 5975351 h 10024180"/>
              <a:gd name="connsiteX4235" fmla="*/ 621219 w 11277918"/>
              <a:gd name="connsiteY4235" fmla="*/ 5991698 h 10024180"/>
              <a:gd name="connsiteX4236" fmla="*/ 637569 w 11277918"/>
              <a:gd name="connsiteY4236" fmla="*/ 5991698 h 10024180"/>
              <a:gd name="connsiteX4237" fmla="*/ 645741 w 11277918"/>
              <a:gd name="connsiteY4237" fmla="*/ 5975351 h 10024180"/>
              <a:gd name="connsiteX4238" fmla="*/ 653916 w 11277918"/>
              <a:gd name="connsiteY4238" fmla="*/ 5967177 h 10024180"/>
              <a:gd name="connsiteX4239" fmla="*/ 653916 w 11277918"/>
              <a:gd name="connsiteY4239" fmla="*/ 5942655 h 10024180"/>
              <a:gd name="connsiteX4240" fmla="*/ 3236883 w 11277918"/>
              <a:gd name="connsiteY4240" fmla="*/ 5909959 h 10024180"/>
              <a:gd name="connsiteX4241" fmla="*/ 3236883 w 11277918"/>
              <a:gd name="connsiteY4241" fmla="*/ 5926308 h 10024180"/>
              <a:gd name="connsiteX4242" fmla="*/ 3253230 w 11277918"/>
              <a:gd name="connsiteY4242" fmla="*/ 5926308 h 10024180"/>
              <a:gd name="connsiteX4243" fmla="*/ 3236883 w 11277918"/>
              <a:gd name="connsiteY4243" fmla="*/ 5909959 h 10024180"/>
              <a:gd name="connsiteX4244" fmla="*/ 2877230 w 11277918"/>
              <a:gd name="connsiteY4244" fmla="*/ 5909959 h 10024180"/>
              <a:gd name="connsiteX4245" fmla="*/ 2860882 w 11277918"/>
              <a:gd name="connsiteY4245" fmla="*/ 5926308 h 10024180"/>
              <a:gd name="connsiteX4246" fmla="*/ 2877230 w 11277918"/>
              <a:gd name="connsiteY4246" fmla="*/ 5942655 h 10024180"/>
              <a:gd name="connsiteX4247" fmla="*/ 2533925 w 11277918"/>
              <a:gd name="connsiteY4247" fmla="*/ 5909959 h 10024180"/>
              <a:gd name="connsiteX4248" fmla="*/ 2533925 w 11277918"/>
              <a:gd name="connsiteY4248" fmla="*/ 5942655 h 10024180"/>
              <a:gd name="connsiteX4249" fmla="*/ 2550271 w 11277918"/>
              <a:gd name="connsiteY4249" fmla="*/ 5926308 h 10024180"/>
              <a:gd name="connsiteX4250" fmla="*/ 2411314 w 11277918"/>
              <a:gd name="connsiteY4250" fmla="*/ 5908937 h 10024180"/>
              <a:gd name="connsiteX4251" fmla="*/ 2337749 w 11277918"/>
              <a:gd name="connsiteY4251" fmla="*/ 5991698 h 10024180"/>
              <a:gd name="connsiteX4252" fmla="*/ 2223313 w 11277918"/>
              <a:gd name="connsiteY4252" fmla="*/ 6138830 h 10024180"/>
              <a:gd name="connsiteX4253" fmla="*/ 2190618 w 11277918"/>
              <a:gd name="connsiteY4253" fmla="*/ 6204222 h 10024180"/>
              <a:gd name="connsiteX4254" fmla="*/ 2190618 w 11277918"/>
              <a:gd name="connsiteY4254" fmla="*/ 6236916 h 10024180"/>
              <a:gd name="connsiteX4255" fmla="*/ 2176313 w 11277918"/>
              <a:gd name="connsiteY4255" fmla="*/ 6238962 h 10024180"/>
              <a:gd name="connsiteX4256" fmla="*/ 2172909 w 11277918"/>
              <a:gd name="connsiteY4256" fmla="*/ 6241005 h 10024180"/>
              <a:gd name="connsiteX4257" fmla="*/ 2174270 w 11277918"/>
              <a:gd name="connsiteY4257" fmla="*/ 6236916 h 10024180"/>
              <a:gd name="connsiteX4258" fmla="*/ 2174270 w 11277918"/>
              <a:gd name="connsiteY4258" fmla="*/ 6220569 h 10024180"/>
              <a:gd name="connsiteX4259" fmla="*/ 2157922 w 11277918"/>
              <a:gd name="connsiteY4259" fmla="*/ 6253266 h 10024180"/>
              <a:gd name="connsiteX4260" fmla="*/ 2092528 w 11277918"/>
              <a:gd name="connsiteY4260" fmla="*/ 6302309 h 10024180"/>
              <a:gd name="connsiteX4261" fmla="*/ 2125226 w 11277918"/>
              <a:gd name="connsiteY4261" fmla="*/ 6285962 h 10024180"/>
              <a:gd name="connsiteX4262" fmla="*/ 2136903 w 11277918"/>
              <a:gd name="connsiteY4262" fmla="*/ 6291799 h 10024180"/>
              <a:gd name="connsiteX4263" fmla="*/ 2076183 w 11277918"/>
              <a:gd name="connsiteY4263" fmla="*/ 6367701 h 10024180"/>
              <a:gd name="connsiteX4264" fmla="*/ 2092528 w 11277918"/>
              <a:gd name="connsiteY4264" fmla="*/ 6367701 h 10024180"/>
              <a:gd name="connsiteX4265" fmla="*/ 2125226 w 11277918"/>
              <a:gd name="connsiteY4265" fmla="*/ 6367701 h 10024180"/>
              <a:gd name="connsiteX4266" fmla="*/ 2141574 w 11277918"/>
              <a:gd name="connsiteY4266" fmla="*/ 6318656 h 10024180"/>
              <a:gd name="connsiteX4267" fmla="*/ 2147704 w 11277918"/>
              <a:gd name="connsiteY4267" fmla="*/ 6304352 h 10024180"/>
              <a:gd name="connsiteX4268" fmla="*/ 2149005 w 11277918"/>
              <a:gd name="connsiteY4268" fmla="*/ 6297851 h 10024180"/>
              <a:gd name="connsiteX4269" fmla="*/ 2157922 w 11277918"/>
              <a:gd name="connsiteY4269" fmla="*/ 6302309 h 10024180"/>
              <a:gd name="connsiteX4270" fmla="*/ 2174270 w 11277918"/>
              <a:gd name="connsiteY4270" fmla="*/ 6302309 h 10024180"/>
              <a:gd name="connsiteX4271" fmla="*/ 2182442 w 11277918"/>
              <a:gd name="connsiteY4271" fmla="*/ 6277787 h 10024180"/>
              <a:gd name="connsiteX4272" fmla="*/ 2190618 w 11277918"/>
              <a:gd name="connsiteY4272" fmla="*/ 6253266 h 10024180"/>
              <a:gd name="connsiteX4273" fmla="*/ 2206967 w 11277918"/>
              <a:gd name="connsiteY4273" fmla="*/ 6236916 h 10024180"/>
              <a:gd name="connsiteX4274" fmla="*/ 2223313 w 11277918"/>
              <a:gd name="connsiteY4274" fmla="*/ 6236916 h 10024180"/>
              <a:gd name="connsiteX4275" fmla="*/ 2272357 w 11277918"/>
              <a:gd name="connsiteY4275" fmla="*/ 6155177 h 10024180"/>
              <a:gd name="connsiteX4276" fmla="*/ 2313228 w 11277918"/>
              <a:gd name="connsiteY4276" fmla="*/ 6097959 h 10024180"/>
              <a:gd name="connsiteX4277" fmla="*/ 2337749 w 11277918"/>
              <a:gd name="connsiteY4277" fmla="*/ 6073438 h 10024180"/>
              <a:gd name="connsiteX4278" fmla="*/ 2337749 w 11277918"/>
              <a:gd name="connsiteY4278" fmla="*/ 6057091 h 10024180"/>
              <a:gd name="connsiteX4279" fmla="*/ 2337749 w 11277918"/>
              <a:gd name="connsiteY4279" fmla="*/ 6024394 h 10024180"/>
              <a:gd name="connsiteX4280" fmla="*/ 2354096 w 11277918"/>
              <a:gd name="connsiteY4280" fmla="*/ 6008047 h 10024180"/>
              <a:gd name="connsiteX4281" fmla="*/ 2354096 w 11277918"/>
              <a:gd name="connsiteY4281" fmla="*/ 6024394 h 10024180"/>
              <a:gd name="connsiteX4282" fmla="*/ 2354096 w 11277918"/>
              <a:gd name="connsiteY4282" fmla="*/ 6040744 h 10024180"/>
              <a:gd name="connsiteX4283" fmla="*/ 2370445 w 11277918"/>
              <a:gd name="connsiteY4283" fmla="*/ 6024394 h 10024180"/>
              <a:gd name="connsiteX4284" fmla="*/ 2386793 w 11277918"/>
              <a:gd name="connsiteY4284" fmla="*/ 5991698 h 10024180"/>
              <a:gd name="connsiteX4285" fmla="*/ 2435836 w 11277918"/>
              <a:gd name="connsiteY4285" fmla="*/ 5926308 h 10024180"/>
              <a:gd name="connsiteX4286" fmla="*/ 2435836 w 11277918"/>
              <a:gd name="connsiteY4286" fmla="*/ 5909959 h 10024180"/>
              <a:gd name="connsiteX4287" fmla="*/ 2411314 w 11277918"/>
              <a:gd name="connsiteY4287" fmla="*/ 5908937 h 10024180"/>
              <a:gd name="connsiteX4288" fmla="*/ 2975318 w 11277918"/>
              <a:gd name="connsiteY4288" fmla="*/ 5897698 h 10024180"/>
              <a:gd name="connsiteX4289" fmla="*/ 2967144 w 11277918"/>
              <a:gd name="connsiteY4289" fmla="*/ 5901786 h 10024180"/>
              <a:gd name="connsiteX4290" fmla="*/ 2958968 w 11277918"/>
              <a:gd name="connsiteY4290" fmla="*/ 5909959 h 10024180"/>
              <a:gd name="connsiteX4291" fmla="*/ 2975318 w 11277918"/>
              <a:gd name="connsiteY4291" fmla="*/ 5909959 h 10024180"/>
              <a:gd name="connsiteX4292" fmla="*/ 2983490 w 11277918"/>
              <a:gd name="connsiteY4292" fmla="*/ 5901786 h 10024180"/>
              <a:gd name="connsiteX4293" fmla="*/ 2975318 w 11277918"/>
              <a:gd name="connsiteY4293" fmla="*/ 5897698 h 10024180"/>
              <a:gd name="connsiteX4294" fmla="*/ 2844533 w 11277918"/>
              <a:gd name="connsiteY4294" fmla="*/ 5893612 h 10024180"/>
              <a:gd name="connsiteX4295" fmla="*/ 2828186 w 11277918"/>
              <a:gd name="connsiteY4295" fmla="*/ 5909959 h 10024180"/>
              <a:gd name="connsiteX4296" fmla="*/ 2828186 w 11277918"/>
              <a:gd name="connsiteY4296" fmla="*/ 5926308 h 10024180"/>
              <a:gd name="connsiteX4297" fmla="*/ 2844533 w 11277918"/>
              <a:gd name="connsiteY4297" fmla="*/ 5909959 h 10024180"/>
              <a:gd name="connsiteX4298" fmla="*/ 2533925 w 11277918"/>
              <a:gd name="connsiteY4298" fmla="*/ 5893612 h 10024180"/>
              <a:gd name="connsiteX4299" fmla="*/ 2517575 w 11277918"/>
              <a:gd name="connsiteY4299" fmla="*/ 5909959 h 10024180"/>
              <a:gd name="connsiteX4300" fmla="*/ 2484879 w 11277918"/>
              <a:gd name="connsiteY4300" fmla="*/ 5942655 h 10024180"/>
              <a:gd name="connsiteX4301" fmla="*/ 2468533 w 11277918"/>
              <a:gd name="connsiteY4301" fmla="*/ 5975351 h 10024180"/>
              <a:gd name="connsiteX4302" fmla="*/ 2435836 w 11277918"/>
              <a:gd name="connsiteY4302" fmla="*/ 6024394 h 10024180"/>
              <a:gd name="connsiteX4303" fmla="*/ 2468533 w 11277918"/>
              <a:gd name="connsiteY4303" fmla="*/ 5983526 h 10024180"/>
              <a:gd name="connsiteX4304" fmla="*/ 2501229 w 11277918"/>
              <a:gd name="connsiteY4304" fmla="*/ 5942655 h 10024180"/>
              <a:gd name="connsiteX4305" fmla="*/ 2533925 w 11277918"/>
              <a:gd name="connsiteY4305" fmla="*/ 5893612 h 10024180"/>
              <a:gd name="connsiteX4306" fmla="*/ 2337749 w 11277918"/>
              <a:gd name="connsiteY4306" fmla="*/ 5893612 h 10024180"/>
              <a:gd name="connsiteX4307" fmla="*/ 2321400 w 11277918"/>
              <a:gd name="connsiteY4307" fmla="*/ 5909959 h 10024180"/>
              <a:gd name="connsiteX4308" fmla="*/ 2321400 w 11277918"/>
              <a:gd name="connsiteY4308" fmla="*/ 5901786 h 10024180"/>
              <a:gd name="connsiteX4309" fmla="*/ 2337749 w 11277918"/>
              <a:gd name="connsiteY4309" fmla="*/ 5893612 h 10024180"/>
              <a:gd name="connsiteX4310" fmla="*/ 2125226 w 11277918"/>
              <a:gd name="connsiteY4310" fmla="*/ 5893612 h 10024180"/>
              <a:gd name="connsiteX4311" fmla="*/ 2141574 w 11277918"/>
              <a:gd name="connsiteY4311" fmla="*/ 5909959 h 10024180"/>
              <a:gd name="connsiteX4312" fmla="*/ 2125226 w 11277918"/>
              <a:gd name="connsiteY4312" fmla="*/ 5926308 h 10024180"/>
              <a:gd name="connsiteX4313" fmla="*/ 2125226 w 11277918"/>
              <a:gd name="connsiteY4313" fmla="*/ 5909959 h 10024180"/>
              <a:gd name="connsiteX4314" fmla="*/ 2125226 w 11277918"/>
              <a:gd name="connsiteY4314" fmla="*/ 5893612 h 10024180"/>
              <a:gd name="connsiteX4315" fmla="*/ 1749225 w 11277918"/>
              <a:gd name="connsiteY4315" fmla="*/ 5893612 h 10024180"/>
              <a:gd name="connsiteX4316" fmla="*/ 1741049 w 11277918"/>
              <a:gd name="connsiteY4316" fmla="*/ 5909959 h 10024180"/>
              <a:gd name="connsiteX4317" fmla="*/ 1741049 w 11277918"/>
              <a:gd name="connsiteY4317" fmla="*/ 5901786 h 10024180"/>
              <a:gd name="connsiteX4318" fmla="*/ 1749225 w 11277918"/>
              <a:gd name="connsiteY4318" fmla="*/ 5893612 h 10024180"/>
              <a:gd name="connsiteX4319" fmla="*/ 3040708 w 11277918"/>
              <a:gd name="connsiteY4319" fmla="*/ 5877262 h 10024180"/>
              <a:gd name="connsiteX4320" fmla="*/ 3024362 w 11277918"/>
              <a:gd name="connsiteY4320" fmla="*/ 5893612 h 10024180"/>
              <a:gd name="connsiteX4321" fmla="*/ 3040708 w 11277918"/>
              <a:gd name="connsiteY4321" fmla="*/ 5893612 h 10024180"/>
              <a:gd name="connsiteX4322" fmla="*/ 3040708 w 11277918"/>
              <a:gd name="connsiteY4322" fmla="*/ 5877262 h 10024180"/>
              <a:gd name="connsiteX4323" fmla="*/ 2386793 w 11277918"/>
              <a:gd name="connsiteY4323" fmla="*/ 5877262 h 10024180"/>
              <a:gd name="connsiteX4324" fmla="*/ 2370445 w 11277918"/>
              <a:gd name="connsiteY4324" fmla="*/ 5893612 h 10024180"/>
              <a:gd name="connsiteX4325" fmla="*/ 2386793 w 11277918"/>
              <a:gd name="connsiteY4325" fmla="*/ 5893612 h 10024180"/>
              <a:gd name="connsiteX4326" fmla="*/ 2386793 w 11277918"/>
              <a:gd name="connsiteY4326" fmla="*/ 5877262 h 10024180"/>
              <a:gd name="connsiteX4327" fmla="*/ 1961747 w 11277918"/>
              <a:gd name="connsiteY4327" fmla="*/ 5877262 h 10024180"/>
              <a:gd name="connsiteX4328" fmla="*/ 1912702 w 11277918"/>
              <a:gd name="connsiteY4328" fmla="*/ 5926308 h 10024180"/>
              <a:gd name="connsiteX4329" fmla="*/ 1929053 w 11277918"/>
              <a:gd name="connsiteY4329" fmla="*/ 5893612 h 10024180"/>
              <a:gd name="connsiteX4330" fmla="*/ 1520353 w 11277918"/>
              <a:gd name="connsiteY4330" fmla="*/ 5877262 h 10024180"/>
              <a:gd name="connsiteX4331" fmla="*/ 1520353 w 11277918"/>
              <a:gd name="connsiteY4331" fmla="*/ 5893612 h 10024180"/>
              <a:gd name="connsiteX4332" fmla="*/ 1504005 w 11277918"/>
              <a:gd name="connsiteY4332" fmla="*/ 5893612 h 10024180"/>
              <a:gd name="connsiteX4333" fmla="*/ 1013569 w 11277918"/>
              <a:gd name="connsiteY4333" fmla="*/ 5877262 h 10024180"/>
              <a:gd name="connsiteX4334" fmla="*/ 1013569 w 11277918"/>
              <a:gd name="connsiteY4334" fmla="*/ 5893612 h 10024180"/>
              <a:gd name="connsiteX4335" fmla="*/ 1029916 w 11277918"/>
              <a:gd name="connsiteY4335" fmla="*/ 5926308 h 10024180"/>
              <a:gd name="connsiteX4336" fmla="*/ 1029916 w 11277918"/>
              <a:gd name="connsiteY4336" fmla="*/ 5909959 h 10024180"/>
              <a:gd name="connsiteX4337" fmla="*/ 2143617 w 11277918"/>
              <a:gd name="connsiteY4337" fmla="*/ 5867047 h 10024180"/>
              <a:gd name="connsiteX4338" fmla="*/ 2149748 w 11277918"/>
              <a:gd name="connsiteY4338" fmla="*/ 5877262 h 10024180"/>
              <a:gd name="connsiteX4339" fmla="*/ 2157922 w 11277918"/>
              <a:gd name="connsiteY4339" fmla="*/ 5893612 h 10024180"/>
              <a:gd name="connsiteX4340" fmla="*/ 2141574 w 11277918"/>
              <a:gd name="connsiteY4340" fmla="*/ 5893612 h 10024180"/>
              <a:gd name="connsiteX4341" fmla="*/ 2141574 w 11277918"/>
              <a:gd name="connsiteY4341" fmla="*/ 5869090 h 10024180"/>
              <a:gd name="connsiteX4342" fmla="*/ 2143617 w 11277918"/>
              <a:gd name="connsiteY4342" fmla="*/ 5867047 h 10024180"/>
              <a:gd name="connsiteX4343" fmla="*/ 1634789 w 11277918"/>
              <a:gd name="connsiteY4343" fmla="*/ 5860915 h 10024180"/>
              <a:gd name="connsiteX4344" fmla="*/ 1642963 w 11277918"/>
              <a:gd name="connsiteY4344" fmla="*/ 5869090 h 10024180"/>
              <a:gd name="connsiteX4345" fmla="*/ 1626613 w 11277918"/>
              <a:gd name="connsiteY4345" fmla="*/ 5877262 h 10024180"/>
              <a:gd name="connsiteX4346" fmla="*/ 1618441 w 11277918"/>
              <a:gd name="connsiteY4346" fmla="*/ 5877262 h 10024180"/>
              <a:gd name="connsiteX4347" fmla="*/ 1029916 w 11277918"/>
              <a:gd name="connsiteY4347" fmla="*/ 5860915 h 10024180"/>
              <a:gd name="connsiteX4348" fmla="*/ 1029916 w 11277918"/>
              <a:gd name="connsiteY4348" fmla="*/ 5877262 h 10024180"/>
              <a:gd name="connsiteX4349" fmla="*/ 1046267 w 11277918"/>
              <a:gd name="connsiteY4349" fmla="*/ 5860915 h 10024180"/>
              <a:gd name="connsiteX4350" fmla="*/ 1029916 w 11277918"/>
              <a:gd name="connsiteY4350" fmla="*/ 5860915 h 10024180"/>
              <a:gd name="connsiteX4351" fmla="*/ 915482 w 11277918"/>
              <a:gd name="connsiteY4351" fmla="*/ 5860915 h 10024180"/>
              <a:gd name="connsiteX4352" fmla="*/ 948177 w 11277918"/>
              <a:gd name="connsiteY4352" fmla="*/ 5860915 h 10024180"/>
              <a:gd name="connsiteX4353" fmla="*/ 964525 w 11277918"/>
              <a:gd name="connsiteY4353" fmla="*/ 5877262 h 10024180"/>
              <a:gd name="connsiteX4354" fmla="*/ 948177 w 11277918"/>
              <a:gd name="connsiteY4354" fmla="*/ 5877262 h 10024180"/>
              <a:gd name="connsiteX4355" fmla="*/ 923655 w 11277918"/>
              <a:gd name="connsiteY4355" fmla="*/ 5869090 h 10024180"/>
              <a:gd name="connsiteX4356" fmla="*/ 931830 w 11277918"/>
              <a:gd name="connsiteY4356" fmla="*/ 5877262 h 10024180"/>
              <a:gd name="connsiteX4357" fmla="*/ 915482 w 11277918"/>
              <a:gd name="connsiteY4357" fmla="*/ 5877262 h 10024180"/>
              <a:gd name="connsiteX4358" fmla="*/ 1777834 w 11277918"/>
              <a:gd name="connsiteY4358" fmla="*/ 5852741 h 10024180"/>
              <a:gd name="connsiteX4359" fmla="*/ 1781921 w 11277918"/>
              <a:gd name="connsiteY4359" fmla="*/ 5860915 h 10024180"/>
              <a:gd name="connsiteX4360" fmla="*/ 1765571 w 11277918"/>
              <a:gd name="connsiteY4360" fmla="*/ 5885437 h 10024180"/>
              <a:gd name="connsiteX4361" fmla="*/ 1749225 w 11277918"/>
              <a:gd name="connsiteY4361" fmla="*/ 5885437 h 10024180"/>
              <a:gd name="connsiteX4362" fmla="*/ 1765571 w 11277918"/>
              <a:gd name="connsiteY4362" fmla="*/ 5860915 h 10024180"/>
              <a:gd name="connsiteX4363" fmla="*/ 1777834 w 11277918"/>
              <a:gd name="connsiteY4363" fmla="*/ 5852741 h 10024180"/>
              <a:gd name="connsiteX4364" fmla="*/ 3204188 w 11277918"/>
              <a:gd name="connsiteY4364" fmla="*/ 5847293 h 10024180"/>
              <a:gd name="connsiteX4365" fmla="*/ 3196012 w 11277918"/>
              <a:gd name="connsiteY4365" fmla="*/ 5856829 h 10024180"/>
              <a:gd name="connsiteX4366" fmla="*/ 3187840 w 11277918"/>
              <a:gd name="connsiteY4366" fmla="*/ 5877262 h 10024180"/>
              <a:gd name="connsiteX4367" fmla="*/ 3204188 w 11277918"/>
              <a:gd name="connsiteY4367" fmla="*/ 5877262 h 10024180"/>
              <a:gd name="connsiteX4368" fmla="*/ 3204188 w 11277918"/>
              <a:gd name="connsiteY4368" fmla="*/ 5860915 h 10024180"/>
              <a:gd name="connsiteX4369" fmla="*/ 3956192 w 11277918"/>
              <a:gd name="connsiteY4369" fmla="*/ 5844568 h 10024180"/>
              <a:gd name="connsiteX4370" fmla="*/ 3972538 w 11277918"/>
              <a:gd name="connsiteY4370" fmla="*/ 5844568 h 10024180"/>
              <a:gd name="connsiteX4371" fmla="*/ 3972538 w 11277918"/>
              <a:gd name="connsiteY4371" fmla="*/ 5860915 h 10024180"/>
              <a:gd name="connsiteX4372" fmla="*/ 3956192 w 11277918"/>
              <a:gd name="connsiteY4372" fmla="*/ 5844568 h 10024180"/>
              <a:gd name="connsiteX4373" fmla="*/ 2942622 w 11277918"/>
              <a:gd name="connsiteY4373" fmla="*/ 5844568 h 10024180"/>
              <a:gd name="connsiteX4374" fmla="*/ 2926272 w 11277918"/>
              <a:gd name="connsiteY4374" fmla="*/ 5860915 h 10024180"/>
              <a:gd name="connsiteX4375" fmla="*/ 2942622 w 11277918"/>
              <a:gd name="connsiteY4375" fmla="*/ 5860915 h 10024180"/>
              <a:gd name="connsiteX4376" fmla="*/ 2157922 w 11277918"/>
              <a:gd name="connsiteY4376" fmla="*/ 5844568 h 10024180"/>
              <a:gd name="connsiteX4377" fmla="*/ 2174270 w 11277918"/>
              <a:gd name="connsiteY4377" fmla="*/ 5844568 h 10024180"/>
              <a:gd name="connsiteX4378" fmla="*/ 2174270 w 11277918"/>
              <a:gd name="connsiteY4378" fmla="*/ 5860915 h 10024180"/>
              <a:gd name="connsiteX4379" fmla="*/ 2166096 w 11277918"/>
              <a:gd name="connsiteY4379" fmla="*/ 5852741 h 10024180"/>
              <a:gd name="connsiteX4380" fmla="*/ 2157922 w 11277918"/>
              <a:gd name="connsiteY4380" fmla="*/ 5844568 h 10024180"/>
              <a:gd name="connsiteX4381" fmla="*/ 1929053 w 11277918"/>
              <a:gd name="connsiteY4381" fmla="*/ 5844568 h 10024180"/>
              <a:gd name="connsiteX4382" fmla="*/ 1945399 w 11277918"/>
              <a:gd name="connsiteY4382" fmla="*/ 5860915 h 10024180"/>
              <a:gd name="connsiteX4383" fmla="*/ 1929053 w 11277918"/>
              <a:gd name="connsiteY4383" fmla="*/ 5860915 h 10024180"/>
              <a:gd name="connsiteX4384" fmla="*/ 1929053 w 11277918"/>
              <a:gd name="connsiteY4384" fmla="*/ 5844568 h 10024180"/>
              <a:gd name="connsiteX4385" fmla="*/ 3956192 w 11277918"/>
              <a:gd name="connsiteY4385" fmla="*/ 5828219 h 10024180"/>
              <a:gd name="connsiteX4386" fmla="*/ 3931669 w 11277918"/>
              <a:gd name="connsiteY4386" fmla="*/ 5844568 h 10024180"/>
              <a:gd name="connsiteX4387" fmla="*/ 3915320 w 11277918"/>
              <a:gd name="connsiteY4387" fmla="*/ 5860915 h 10024180"/>
              <a:gd name="connsiteX4388" fmla="*/ 3923496 w 11277918"/>
              <a:gd name="connsiteY4388" fmla="*/ 5877262 h 10024180"/>
              <a:gd name="connsiteX4389" fmla="*/ 3931669 w 11277918"/>
              <a:gd name="connsiteY4389" fmla="*/ 5877262 h 10024180"/>
              <a:gd name="connsiteX4390" fmla="*/ 3939842 w 11277918"/>
              <a:gd name="connsiteY4390" fmla="*/ 5893612 h 10024180"/>
              <a:gd name="connsiteX4391" fmla="*/ 3874452 w 11277918"/>
              <a:gd name="connsiteY4391" fmla="*/ 5959004 h 10024180"/>
              <a:gd name="connsiteX4392" fmla="*/ 3858102 w 11277918"/>
              <a:gd name="connsiteY4392" fmla="*/ 5967177 h 10024180"/>
              <a:gd name="connsiteX4393" fmla="*/ 3825408 w 11277918"/>
              <a:gd name="connsiteY4393" fmla="*/ 6008047 h 10024180"/>
              <a:gd name="connsiteX4394" fmla="*/ 3825408 w 11277918"/>
              <a:gd name="connsiteY4394" fmla="*/ 6024394 h 10024180"/>
              <a:gd name="connsiteX4395" fmla="*/ 3825408 w 11277918"/>
              <a:gd name="connsiteY4395" fmla="*/ 6040744 h 10024180"/>
              <a:gd name="connsiteX4396" fmla="*/ 3858102 w 11277918"/>
              <a:gd name="connsiteY4396" fmla="*/ 6040744 h 10024180"/>
              <a:gd name="connsiteX4397" fmla="*/ 3858102 w 11277918"/>
              <a:gd name="connsiteY4397" fmla="*/ 6024394 h 10024180"/>
              <a:gd name="connsiteX4398" fmla="*/ 3858102 w 11277918"/>
              <a:gd name="connsiteY4398" fmla="*/ 6008047 h 10024180"/>
              <a:gd name="connsiteX4399" fmla="*/ 3866278 w 11277918"/>
              <a:gd name="connsiteY4399" fmla="*/ 5999873 h 10024180"/>
              <a:gd name="connsiteX4400" fmla="*/ 3890799 w 11277918"/>
              <a:gd name="connsiteY4400" fmla="*/ 5991698 h 10024180"/>
              <a:gd name="connsiteX4401" fmla="*/ 3923496 w 11277918"/>
              <a:gd name="connsiteY4401" fmla="*/ 5991698 h 10024180"/>
              <a:gd name="connsiteX4402" fmla="*/ 3923496 w 11277918"/>
              <a:gd name="connsiteY4402" fmla="*/ 5975351 h 10024180"/>
              <a:gd name="connsiteX4403" fmla="*/ 3939842 w 11277918"/>
              <a:gd name="connsiteY4403" fmla="*/ 5959004 h 10024180"/>
              <a:gd name="connsiteX4404" fmla="*/ 3972538 w 11277918"/>
              <a:gd name="connsiteY4404" fmla="*/ 5909959 h 10024180"/>
              <a:gd name="connsiteX4405" fmla="*/ 3988887 w 11277918"/>
              <a:gd name="connsiteY4405" fmla="*/ 5844568 h 10024180"/>
              <a:gd name="connsiteX4406" fmla="*/ 3988887 w 11277918"/>
              <a:gd name="connsiteY4406" fmla="*/ 5828219 h 10024180"/>
              <a:gd name="connsiteX4407" fmla="*/ 3220537 w 11277918"/>
              <a:gd name="connsiteY4407" fmla="*/ 5828219 h 10024180"/>
              <a:gd name="connsiteX4408" fmla="*/ 3206522 w 11277918"/>
              <a:gd name="connsiteY4408" fmla="*/ 5844568 h 10024180"/>
              <a:gd name="connsiteX4409" fmla="*/ 3216449 w 11277918"/>
              <a:gd name="connsiteY4409" fmla="*/ 5844568 h 10024180"/>
              <a:gd name="connsiteX4410" fmla="*/ 3220537 w 11277918"/>
              <a:gd name="connsiteY4410" fmla="*/ 5844568 h 10024180"/>
              <a:gd name="connsiteX4411" fmla="*/ 3228709 w 11277918"/>
              <a:gd name="connsiteY4411" fmla="*/ 5860915 h 10024180"/>
              <a:gd name="connsiteX4412" fmla="*/ 3253230 w 11277918"/>
              <a:gd name="connsiteY4412" fmla="*/ 5852741 h 10024180"/>
              <a:gd name="connsiteX4413" fmla="*/ 3269579 w 11277918"/>
              <a:gd name="connsiteY4413" fmla="*/ 5828219 h 10024180"/>
              <a:gd name="connsiteX4414" fmla="*/ 3253230 w 11277918"/>
              <a:gd name="connsiteY4414" fmla="*/ 5828219 h 10024180"/>
              <a:gd name="connsiteX4415" fmla="*/ 3220537 w 11277918"/>
              <a:gd name="connsiteY4415" fmla="*/ 5828219 h 10024180"/>
              <a:gd name="connsiteX4416" fmla="*/ 686613 w 11277918"/>
              <a:gd name="connsiteY4416" fmla="*/ 5828219 h 10024180"/>
              <a:gd name="connsiteX4417" fmla="*/ 670263 w 11277918"/>
              <a:gd name="connsiteY4417" fmla="*/ 5844568 h 10024180"/>
              <a:gd name="connsiteX4418" fmla="*/ 686613 w 11277918"/>
              <a:gd name="connsiteY4418" fmla="*/ 5844568 h 10024180"/>
              <a:gd name="connsiteX4419" fmla="*/ 686613 w 11277918"/>
              <a:gd name="connsiteY4419" fmla="*/ 5828219 h 10024180"/>
              <a:gd name="connsiteX4420" fmla="*/ 4561065 w 11277918"/>
              <a:gd name="connsiteY4420" fmla="*/ 5811872 h 10024180"/>
              <a:gd name="connsiteX4421" fmla="*/ 4561065 w 11277918"/>
              <a:gd name="connsiteY4421" fmla="*/ 5860915 h 10024180"/>
              <a:gd name="connsiteX4422" fmla="*/ 4577410 w 11277918"/>
              <a:gd name="connsiteY4422" fmla="*/ 5828219 h 10024180"/>
              <a:gd name="connsiteX4423" fmla="*/ 4471151 w 11277918"/>
              <a:gd name="connsiteY4423" fmla="*/ 5811872 h 10024180"/>
              <a:gd name="connsiteX4424" fmla="*/ 4446629 w 11277918"/>
              <a:gd name="connsiteY4424" fmla="*/ 5836394 h 10024180"/>
              <a:gd name="connsiteX4425" fmla="*/ 4438453 w 11277918"/>
              <a:gd name="connsiteY4425" fmla="*/ 5869090 h 10024180"/>
              <a:gd name="connsiteX4426" fmla="*/ 4479324 w 11277918"/>
              <a:gd name="connsiteY4426" fmla="*/ 5860915 h 10024180"/>
              <a:gd name="connsiteX4427" fmla="*/ 4487496 w 11277918"/>
              <a:gd name="connsiteY4427" fmla="*/ 5828219 h 10024180"/>
              <a:gd name="connsiteX4428" fmla="*/ 4471151 w 11277918"/>
              <a:gd name="connsiteY4428" fmla="*/ 5811872 h 10024180"/>
              <a:gd name="connsiteX4429" fmla="*/ 3057056 w 11277918"/>
              <a:gd name="connsiteY4429" fmla="*/ 5811872 h 10024180"/>
              <a:gd name="connsiteX4430" fmla="*/ 3040708 w 11277918"/>
              <a:gd name="connsiteY4430" fmla="*/ 5828219 h 10024180"/>
              <a:gd name="connsiteX4431" fmla="*/ 3073404 w 11277918"/>
              <a:gd name="connsiteY4431" fmla="*/ 5811872 h 10024180"/>
              <a:gd name="connsiteX4432" fmla="*/ 3057056 w 11277918"/>
              <a:gd name="connsiteY4432" fmla="*/ 5811872 h 10024180"/>
              <a:gd name="connsiteX4433" fmla="*/ 1978096 w 11277918"/>
              <a:gd name="connsiteY4433" fmla="*/ 5811872 h 10024180"/>
              <a:gd name="connsiteX4434" fmla="*/ 1978096 w 11277918"/>
              <a:gd name="connsiteY4434" fmla="*/ 5828219 h 10024180"/>
              <a:gd name="connsiteX4435" fmla="*/ 1978096 w 11277918"/>
              <a:gd name="connsiteY4435" fmla="*/ 5844568 h 10024180"/>
              <a:gd name="connsiteX4436" fmla="*/ 1961747 w 11277918"/>
              <a:gd name="connsiteY4436" fmla="*/ 5828219 h 10024180"/>
              <a:gd name="connsiteX4437" fmla="*/ 1978096 w 11277918"/>
              <a:gd name="connsiteY4437" fmla="*/ 5811872 h 10024180"/>
              <a:gd name="connsiteX4438" fmla="*/ 1471310 w 11277918"/>
              <a:gd name="connsiteY4438" fmla="*/ 5811872 h 10024180"/>
              <a:gd name="connsiteX4439" fmla="*/ 1454962 w 11277918"/>
              <a:gd name="connsiteY4439" fmla="*/ 5844568 h 10024180"/>
              <a:gd name="connsiteX4440" fmla="*/ 1405920 w 11277918"/>
              <a:gd name="connsiteY4440" fmla="*/ 5877262 h 10024180"/>
              <a:gd name="connsiteX4441" fmla="*/ 1422266 w 11277918"/>
              <a:gd name="connsiteY4441" fmla="*/ 5860915 h 10024180"/>
              <a:gd name="connsiteX4442" fmla="*/ 1438614 w 11277918"/>
              <a:gd name="connsiteY4442" fmla="*/ 5828219 h 10024180"/>
              <a:gd name="connsiteX4443" fmla="*/ 1275135 w 11277918"/>
              <a:gd name="connsiteY4443" fmla="*/ 5811872 h 10024180"/>
              <a:gd name="connsiteX4444" fmla="*/ 1291485 w 11277918"/>
              <a:gd name="connsiteY4444" fmla="*/ 5828219 h 10024180"/>
              <a:gd name="connsiteX4445" fmla="*/ 1258788 w 11277918"/>
              <a:gd name="connsiteY4445" fmla="*/ 5828219 h 10024180"/>
              <a:gd name="connsiteX4446" fmla="*/ 948177 w 11277918"/>
              <a:gd name="connsiteY4446" fmla="*/ 5811872 h 10024180"/>
              <a:gd name="connsiteX4447" fmla="*/ 964525 w 11277918"/>
              <a:gd name="connsiteY4447" fmla="*/ 5811872 h 10024180"/>
              <a:gd name="connsiteX4448" fmla="*/ 948177 w 11277918"/>
              <a:gd name="connsiteY4448" fmla="*/ 5828219 h 10024180"/>
              <a:gd name="connsiteX4449" fmla="*/ 3189372 w 11277918"/>
              <a:gd name="connsiteY4449" fmla="*/ 5803188 h 10024180"/>
              <a:gd name="connsiteX4450" fmla="*/ 3138797 w 11277918"/>
              <a:gd name="connsiteY4450" fmla="*/ 5844568 h 10024180"/>
              <a:gd name="connsiteX4451" fmla="*/ 3089752 w 11277918"/>
              <a:gd name="connsiteY4451" fmla="*/ 5893612 h 10024180"/>
              <a:gd name="connsiteX4452" fmla="*/ 3073404 w 11277918"/>
              <a:gd name="connsiteY4452" fmla="*/ 5909959 h 10024180"/>
              <a:gd name="connsiteX4453" fmla="*/ 3057056 w 11277918"/>
              <a:gd name="connsiteY4453" fmla="*/ 5926308 h 10024180"/>
              <a:gd name="connsiteX4454" fmla="*/ 3024362 w 11277918"/>
              <a:gd name="connsiteY4454" fmla="*/ 5959004 h 10024180"/>
              <a:gd name="connsiteX4455" fmla="*/ 3016186 w 11277918"/>
              <a:gd name="connsiteY4455" fmla="*/ 5983526 h 10024180"/>
              <a:gd name="connsiteX4456" fmla="*/ 3008012 w 11277918"/>
              <a:gd name="connsiteY4456" fmla="*/ 5991698 h 10024180"/>
              <a:gd name="connsiteX4457" fmla="*/ 2999840 w 11277918"/>
              <a:gd name="connsiteY4457" fmla="*/ 5999873 h 10024180"/>
              <a:gd name="connsiteX4458" fmla="*/ 3010056 w 11277918"/>
              <a:gd name="connsiteY4458" fmla="*/ 5993741 h 10024180"/>
              <a:gd name="connsiteX4459" fmla="*/ 3024362 w 11277918"/>
              <a:gd name="connsiteY4459" fmla="*/ 5991698 h 10024180"/>
              <a:gd name="connsiteX4460" fmla="*/ 3040708 w 11277918"/>
              <a:gd name="connsiteY4460" fmla="*/ 5975351 h 10024180"/>
              <a:gd name="connsiteX4461" fmla="*/ 3114274 w 11277918"/>
              <a:gd name="connsiteY4461" fmla="*/ 5893612 h 10024180"/>
              <a:gd name="connsiteX4462" fmla="*/ 3196015 w 11277918"/>
              <a:gd name="connsiteY4462" fmla="*/ 5820047 h 10024180"/>
              <a:gd name="connsiteX4463" fmla="*/ 3196015 w 11277918"/>
              <a:gd name="connsiteY4463" fmla="*/ 5803698 h 10024180"/>
              <a:gd name="connsiteX4464" fmla="*/ 3189372 w 11277918"/>
              <a:gd name="connsiteY4464" fmla="*/ 5803188 h 10024180"/>
              <a:gd name="connsiteX4465" fmla="*/ 1571441 w 11277918"/>
              <a:gd name="connsiteY4465" fmla="*/ 5799611 h 10024180"/>
              <a:gd name="connsiteX4466" fmla="*/ 1585746 w 11277918"/>
              <a:gd name="connsiteY4466" fmla="*/ 5803698 h 10024180"/>
              <a:gd name="connsiteX4467" fmla="*/ 1610267 w 11277918"/>
              <a:gd name="connsiteY4467" fmla="*/ 5820047 h 10024180"/>
              <a:gd name="connsiteX4468" fmla="*/ 1602095 w 11277918"/>
              <a:gd name="connsiteY4468" fmla="*/ 5844568 h 10024180"/>
              <a:gd name="connsiteX4469" fmla="*/ 1585746 w 11277918"/>
              <a:gd name="connsiteY4469" fmla="*/ 5844568 h 10024180"/>
              <a:gd name="connsiteX4470" fmla="*/ 1569396 w 11277918"/>
              <a:gd name="connsiteY4470" fmla="*/ 5844568 h 10024180"/>
              <a:gd name="connsiteX4471" fmla="*/ 1553049 w 11277918"/>
              <a:gd name="connsiteY4471" fmla="*/ 5844568 h 10024180"/>
              <a:gd name="connsiteX4472" fmla="*/ 1536702 w 11277918"/>
              <a:gd name="connsiteY4472" fmla="*/ 5844568 h 10024180"/>
              <a:gd name="connsiteX4473" fmla="*/ 1536702 w 11277918"/>
              <a:gd name="connsiteY4473" fmla="*/ 5828219 h 10024180"/>
              <a:gd name="connsiteX4474" fmla="*/ 1561223 w 11277918"/>
              <a:gd name="connsiteY4474" fmla="*/ 5803698 h 10024180"/>
              <a:gd name="connsiteX4475" fmla="*/ 1571441 w 11277918"/>
              <a:gd name="connsiteY4475" fmla="*/ 5799611 h 10024180"/>
              <a:gd name="connsiteX4476" fmla="*/ 4659150 w 11277918"/>
              <a:gd name="connsiteY4476" fmla="*/ 5795523 h 10024180"/>
              <a:gd name="connsiteX4477" fmla="*/ 4626454 w 11277918"/>
              <a:gd name="connsiteY4477" fmla="*/ 5828219 h 10024180"/>
              <a:gd name="connsiteX4478" fmla="*/ 4659150 w 11277918"/>
              <a:gd name="connsiteY4478" fmla="*/ 5828219 h 10024180"/>
              <a:gd name="connsiteX4479" fmla="*/ 653916 w 11277918"/>
              <a:gd name="connsiteY4479" fmla="*/ 5795523 h 10024180"/>
              <a:gd name="connsiteX4480" fmla="*/ 637569 w 11277918"/>
              <a:gd name="connsiteY4480" fmla="*/ 5811872 h 10024180"/>
              <a:gd name="connsiteX4481" fmla="*/ 653916 w 11277918"/>
              <a:gd name="connsiteY4481" fmla="*/ 5811872 h 10024180"/>
              <a:gd name="connsiteX4482" fmla="*/ 653916 w 11277918"/>
              <a:gd name="connsiteY4482" fmla="*/ 5795523 h 10024180"/>
              <a:gd name="connsiteX4483" fmla="*/ 1602095 w 11277918"/>
              <a:gd name="connsiteY4483" fmla="*/ 5779176 h 10024180"/>
              <a:gd name="connsiteX4484" fmla="*/ 1634789 w 11277918"/>
              <a:gd name="connsiteY4484" fmla="*/ 5795523 h 10024180"/>
              <a:gd name="connsiteX4485" fmla="*/ 1602095 w 11277918"/>
              <a:gd name="connsiteY4485" fmla="*/ 5795523 h 10024180"/>
              <a:gd name="connsiteX4486" fmla="*/ 1602095 w 11277918"/>
              <a:gd name="connsiteY4486" fmla="*/ 5779176 h 10024180"/>
              <a:gd name="connsiteX4487" fmla="*/ 980874 w 11277918"/>
              <a:gd name="connsiteY4487" fmla="*/ 5779176 h 10024180"/>
              <a:gd name="connsiteX4488" fmla="*/ 997221 w 11277918"/>
              <a:gd name="connsiteY4488" fmla="*/ 5795523 h 10024180"/>
              <a:gd name="connsiteX4489" fmla="*/ 989049 w 11277918"/>
              <a:gd name="connsiteY4489" fmla="*/ 5803698 h 10024180"/>
              <a:gd name="connsiteX4490" fmla="*/ 964525 w 11277918"/>
              <a:gd name="connsiteY4490" fmla="*/ 5811872 h 10024180"/>
              <a:gd name="connsiteX4491" fmla="*/ 980874 w 11277918"/>
              <a:gd name="connsiteY4491" fmla="*/ 5779176 h 10024180"/>
              <a:gd name="connsiteX4492" fmla="*/ 776524 w 11277918"/>
              <a:gd name="connsiteY4492" fmla="*/ 5779176 h 10024180"/>
              <a:gd name="connsiteX4493" fmla="*/ 760177 w 11277918"/>
              <a:gd name="connsiteY4493" fmla="*/ 5795523 h 10024180"/>
              <a:gd name="connsiteX4494" fmla="*/ 768352 w 11277918"/>
              <a:gd name="connsiteY4494" fmla="*/ 5811872 h 10024180"/>
              <a:gd name="connsiteX4495" fmla="*/ 784699 w 11277918"/>
              <a:gd name="connsiteY4495" fmla="*/ 5795523 h 10024180"/>
              <a:gd name="connsiteX4496" fmla="*/ 776524 w 11277918"/>
              <a:gd name="connsiteY4496" fmla="*/ 5779176 h 10024180"/>
              <a:gd name="connsiteX4497" fmla="*/ 3449405 w 11277918"/>
              <a:gd name="connsiteY4497" fmla="*/ 5762829 h 10024180"/>
              <a:gd name="connsiteX4498" fmla="*/ 3433059 w 11277918"/>
              <a:gd name="connsiteY4498" fmla="*/ 5795523 h 10024180"/>
              <a:gd name="connsiteX4499" fmla="*/ 3449405 w 11277918"/>
              <a:gd name="connsiteY4499" fmla="*/ 5779176 h 10024180"/>
              <a:gd name="connsiteX4500" fmla="*/ 2370445 w 11277918"/>
              <a:gd name="connsiteY4500" fmla="*/ 5762829 h 10024180"/>
              <a:gd name="connsiteX4501" fmla="*/ 2386793 w 11277918"/>
              <a:gd name="connsiteY4501" fmla="*/ 5762829 h 10024180"/>
              <a:gd name="connsiteX4502" fmla="*/ 2394967 w 11277918"/>
              <a:gd name="connsiteY4502" fmla="*/ 5762829 h 10024180"/>
              <a:gd name="connsiteX4503" fmla="*/ 2386793 w 11277918"/>
              <a:gd name="connsiteY4503" fmla="*/ 5779176 h 10024180"/>
              <a:gd name="connsiteX4504" fmla="*/ 2370445 w 11277918"/>
              <a:gd name="connsiteY4504" fmla="*/ 5762829 h 10024180"/>
              <a:gd name="connsiteX4505" fmla="*/ 1847312 w 11277918"/>
              <a:gd name="connsiteY4505" fmla="*/ 5762829 h 10024180"/>
              <a:gd name="connsiteX4506" fmla="*/ 1847312 w 11277918"/>
              <a:gd name="connsiteY4506" fmla="*/ 5787351 h 10024180"/>
              <a:gd name="connsiteX4507" fmla="*/ 1855485 w 11277918"/>
              <a:gd name="connsiteY4507" fmla="*/ 5803698 h 10024180"/>
              <a:gd name="connsiteX4508" fmla="*/ 1863660 w 11277918"/>
              <a:gd name="connsiteY4508" fmla="*/ 5811872 h 10024180"/>
              <a:gd name="connsiteX4509" fmla="*/ 1855485 w 11277918"/>
              <a:gd name="connsiteY4509" fmla="*/ 5811872 h 10024180"/>
              <a:gd name="connsiteX4510" fmla="*/ 1839139 w 11277918"/>
              <a:gd name="connsiteY4510" fmla="*/ 5820047 h 10024180"/>
              <a:gd name="connsiteX4511" fmla="*/ 1814617 w 11277918"/>
              <a:gd name="connsiteY4511" fmla="*/ 5828219 h 10024180"/>
              <a:gd name="connsiteX4512" fmla="*/ 1798267 w 11277918"/>
              <a:gd name="connsiteY4512" fmla="*/ 5828219 h 10024180"/>
              <a:gd name="connsiteX4513" fmla="*/ 1847312 w 11277918"/>
              <a:gd name="connsiteY4513" fmla="*/ 5762829 h 10024180"/>
              <a:gd name="connsiteX4514" fmla="*/ 4642803 w 11277918"/>
              <a:gd name="connsiteY4514" fmla="*/ 5746480 h 10024180"/>
              <a:gd name="connsiteX4515" fmla="*/ 4642803 w 11277918"/>
              <a:gd name="connsiteY4515" fmla="*/ 5762829 h 10024180"/>
              <a:gd name="connsiteX4516" fmla="*/ 4659150 w 11277918"/>
              <a:gd name="connsiteY4516" fmla="*/ 5762829 h 10024180"/>
              <a:gd name="connsiteX4517" fmla="*/ 3024362 w 11277918"/>
              <a:gd name="connsiteY4517" fmla="*/ 5746480 h 10024180"/>
              <a:gd name="connsiteX4518" fmla="*/ 3008012 w 11277918"/>
              <a:gd name="connsiteY4518" fmla="*/ 5762829 h 10024180"/>
              <a:gd name="connsiteX4519" fmla="*/ 3024362 w 11277918"/>
              <a:gd name="connsiteY4519" fmla="*/ 5762829 h 10024180"/>
              <a:gd name="connsiteX4520" fmla="*/ 3024362 w 11277918"/>
              <a:gd name="connsiteY4520" fmla="*/ 5746480 h 10024180"/>
              <a:gd name="connsiteX4521" fmla="*/ 1781921 w 11277918"/>
              <a:gd name="connsiteY4521" fmla="*/ 5746480 h 10024180"/>
              <a:gd name="connsiteX4522" fmla="*/ 1814617 w 11277918"/>
              <a:gd name="connsiteY4522" fmla="*/ 5746480 h 10024180"/>
              <a:gd name="connsiteX4523" fmla="*/ 1830963 w 11277918"/>
              <a:gd name="connsiteY4523" fmla="*/ 5746480 h 10024180"/>
              <a:gd name="connsiteX4524" fmla="*/ 1814617 w 11277918"/>
              <a:gd name="connsiteY4524" fmla="*/ 5762829 h 10024180"/>
              <a:gd name="connsiteX4525" fmla="*/ 1781921 w 11277918"/>
              <a:gd name="connsiteY4525" fmla="*/ 5779176 h 10024180"/>
              <a:gd name="connsiteX4526" fmla="*/ 1781921 w 11277918"/>
              <a:gd name="connsiteY4526" fmla="*/ 5762829 h 10024180"/>
              <a:gd name="connsiteX4527" fmla="*/ 1781921 w 11277918"/>
              <a:gd name="connsiteY4527" fmla="*/ 5746480 h 10024180"/>
              <a:gd name="connsiteX4528" fmla="*/ 1013569 w 11277918"/>
              <a:gd name="connsiteY4528" fmla="*/ 5736262 h 10024180"/>
              <a:gd name="connsiteX4529" fmla="*/ 1021745 w 11277918"/>
              <a:gd name="connsiteY4529" fmla="*/ 5738307 h 10024180"/>
              <a:gd name="connsiteX4530" fmla="*/ 1029916 w 11277918"/>
              <a:gd name="connsiteY4530" fmla="*/ 5754654 h 10024180"/>
              <a:gd name="connsiteX4531" fmla="*/ 1013569 w 11277918"/>
              <a:gd name="connsiteY4531" fmla="*/ 5762829 h 10024180"/>
              <a:gd name="connsiteX4532" fmla="*/ 1005396 w 11277918"/>
              <a:gd name="connsiteY4532" fmla="*/ 5746480 h 10024180"/>
              <a:gd name="connsiteX4533" fmla="*/ 1013569 w 11277918"/>
              <a:gd name="connsiteY4533" fmla="*/ 5736262 h 10024180"/>
              <a:gd name="connsiteX4534" fmla="*/ 3988887 w 11277918"/>
              <a:gd name="connsiteY4534" fmla="*/ 5730133 h 10024180"/>
              <a:gd name="connsiteX4535" fmla="*/ 3988887 w 11277918"/>
              <a:gd name="connsiteY4535" fmla="*/ 5746480 h 10024180"/>
              <a:gd name="connsiteX4536" fmla="*/ 3997060 w 11277918"/>
              <a:gd name="connsiteY4536" fmla="*/ 5746480 h 10024180"/>
              <a:gd name="connsiteX4537" fmla="*/ 4005235 w 11277918"/>
              <a:gd name="connsiteY4537" fmla="*/ 5730133 h 10024180"/>
              <a:gd name="connsiteX4538" fmla="*/ 3106101 w 11277918"/>
              <a:gd name="connsiteY4538" fmla="*/ 5730133 h 10024180"/>
              <a:gd name="connsiteX4539" fmla="*/ 3122447 w 11277918"/>
              <a:gd name="connsiteY4539" fmla="*/ 5762829 h 10024180"/>
              <a:gd name="connsiteX4540" fmla="*/ 3138797 w 11277918"/>
              <a:gd name="connsiteY4540" fmla="*/ 5746480 h 10024180"/>
              <a:gd name="connsiteX4541" fmla="*/ 3106101 w 11277918"/>
              <a:gd name="connsiteY4541" fmla="*/ 5730133 h 10024180"/>
              <a:gd name="connsiteX4542" fmla="*/ 1504005 w 11277918"/>
              <a:gd name="connsiteY4542" fmla="*/ 5730133 h 10024180"/>
              <a:gd name="connsiteX4543" fmla="*/ 1520353 w 11277918"/>
              <a:gd name="connsiteY4543" fmla="*/ 5730133 h 10024180"/>
              <a:gd name="connsiteX4544" fmla="*/ 1520353 w 11277918"/>
              <a:gd name="connsiteY4544" fmla="*/ 5746480 h 10024180"/>
              <a:gd name="connsiteX4545" fmla="*/ 1512180 w 11277918"/>
              <a:gd name="connsiteY4545" fmla="*/ 5746480 h 10024180"/>
              <a:gd name="connsiteX4546" fmla="*/ 1504005 w 11277918"/>
              <a:gd name="connsiteY4546" fmla="*/ 5762829 h 10024180"/>
              <a:gd name="connsiteX4547" fmla="*/ 1520353 w 11277918"/>
              <a:gd name="connsiteY4547" fmla="*/ 5762829 h 10024180"/>
              <a:gd name="connsiteX4548" fmla="*/ 1520353 w 11277918"/>
              <a:gd name="connsiteY4548" fmla="*/ 5779176 h 10024180"/>
              <a:gd name="connsiteX4549" fmla="*/ 1471310 w 11277918"/>
              <a:gd name="connsiteY4549" fmla="*/ 5795523 h 10024180"/>
              <a:gd name="connsiteX4550" fmla="*/ 1487659 w 11277918"/>
              <a:gd name="connsiteY4550" fmla="*/ 5762829 h 10024180"/>
              <a:gd name="connsiteX4551" fmla="*/ 1495832 w 11277918"/>
              <a:gd name="connsiteY4551" fmla="*/ 5754654 h 10024180"/>
              <a:gd name="connsiteX4552" fmla="*/ 1504005 w 11277918"/>
              <a:gd name="connsiteY4552" fmla="*/ 5730133 h 10024180"/>
              <a:gd name="connsiteX4553" fmla="*/ 1193396 w 11277918"/>
              <a:gd name="connsiteY4553" fmla="*/ 5730133 h 10024180"/>
              <a:gd name="connsiteX4554" fmla="*/ 1209746 w 11277918"/>
              <a:gd name="connsiteY4554" fmla="*/ 5746480 h 10024180"/>
              <a:gd name="connsiteX4555" fmla="*/ 1226091 w 11277918"/>
              <a:gd name="connsiteY4555" fmla="*/ 5730133 h 10024180"/>
              <a:gd name="connsiteX4556" fmla="*/ 882788 w 11277918"/>
              <a:gd name="connsiteY4556" fmla="*/ 5730133 h 10024180"/>
              <a:gd name="connsiteX4557" fmla="*/ 882788 w 11277918"/>
              <a:gd name="connsiteY4557" fmla="*/ 5746480 h 10024180"/>
              <a:gd name="connsiteX4558" fmla="*/ 915482 w 11277918"/>
              <a:gd name="connsiteY4558" fmla="*/ 5730133 h 10024180"/>
              <a:gd name="connsiteX4559" fmla="*/ 2599315 w 11277918"/>
              <a:gd name="connsiteY4559" fmla="*/ 5713784 h 10024180"/>
              <a:gd name="connsiteX4560" fmla="*/ 2533925 w 11277918"/>
              <a:gd name="connsiteY4560" fmla="*/ 5795523 h 10024180"/>
              <a:gd name="connsiteX4561" fmla="*/ 2566619 w 11277918"/>
              <a:gd name="connsiteY4561" fmla="*/ 5762829 h 10024180"/>
              <a:gd name="connsiteX4562" fmla="*/ 2599315 w 11277918"/>
              <a:gd name="connsiteY4562" fmla="*/ 5713784 h 10024180"/>
              <a:gd name="connsiteX4563" fmla="*/ 1896357 w 11277918"/>
              <a:gd name="connsiteY4563" fmla="*/ 5713784 h 10024180"/>
              <a:gd name="connsiteX4564" fmla="*/ 1912702 w 11277918"/>
              <a:gd name="connsiteY4564" fmla="*/ 5713784 h 10024180"/>
              <a:gd name="connsiteX4565" fmla="*/ 1880006 w 11277918"/>
              <a:gd name="connsiteY4565" fmla="*/ 5746480 h 10024180"/>
              <a:gd name="connsiteX4566" fmla="*/ 1863660 w 11277918"/>
              <a:gd name="connsiteY4566" fmla="*/ 5738307 h 10024180"/>
              <a:gd name="connsiteX4567" fmla="*/ 1880006 w 11277918"/>
              <a:gd name="connsiteY4567" fmla="*/ 5730133 h 10024180"/>
              <a:gd name="connsiteX4568" fmla="*/ 1896357 w 11277918"/>
              <a:gd name="connsiteY4568" fmla="*/ 5713784 h 10024180"/>
              <a:gd name="connsiteX4569" fmla="*/ 2076183 w 11277918"/>
              <a:gd name="connsiteY4569" fmla="*/ 5701523 h 10024180"/>
              <a:gd name="connsiteX4570" fmla="*/ 2092528 w 11277918"/>
              <a:gd name="connsiteY4570" fmla="*/ 5713784 h 10024180"/>
              <a:gd name="connsiteX4571" fmla="*/ 2084356 w 11277918"/>
              <a:gd name="connsiteY4571" fmla="*/ 5746480 h 10024180"/>
              <a:gd name="connsiteX4572" fmla="*/ 2059834 w 11277918"/>
              <a:gd name="connsiteY4572" fmla="*/ 5771001 h 10024180"/>
              <a:gd name="connsiteX4573" fmla="*/ 2059834 w 11277918"/>
              <a:gd name="connsiteY4573" fmla="*/ 5779176 h 10024180"/>
              <a:gd name="connsiteX4574" fmla="*/ 2043486 w 11277918"/>
              <a:gd name="connsiteY4574" fmla="*/ 5795523 h 10024180"/>
              <a:gd name="connsiteX4575" fmla="*/ 2010792 w 11277918"/>
              <a:gd name="connsiteY4575" fmla="*/ 5828219 h 10024180"/>
              <a:gd name="connsiteX4576" fmla="*/ 2010792 w 11277918"/>
              <a:gd name="connsiteY4576" fmla="*/ 5811872 h 10024180"/>
              <a:gd name="connsiteX4577" fmla="*/ 2002617 w 11277918"/>
              <a:gd name="connsiteY4577" fmla="*/ 5795523 h 10024180"/>
              <a:gd name="connsiteX4578" fmla="*/ 2018965 w 11277918"/>
              <a:gd name="connsiteY4578" fmla="*/ 5762829 h 10024180"/>
              <a:gd name="connsiteX4579" fmla="*/ 2027138 w 11277918"/>
              <a:gd name="connsiteY4579" fmla="*/ 5762829 h 10024180"/>
              <a:gd name="connsiteX4580" fmla="*/ 2027138 w 11277918"/>
              <a:gd name="connsiteY4580" fmla="*/ 5730133 h 10024180"/>
              <a:gd name="connsiteX4581" fmla="*/ 2059834 w 11277918"/>
              <a:gd name="connsiteY4581" fmla="*/ 5730133 h 10024180"/>
              <a:gd name="connsiteX4582" fmla="*/ 2076183 w 11277918"/>
              <a:gd name="connsiteY4582" fmla="*/ 5701523 h 10024180"/>
              <a:gd name="connsiteX4583" fmla="*/ 4528368 w 11277918"/>
              <a:gd name="connsiteY4583" fmla="*/ 5697437 h 10024180"/>
              <a:gd name="connsiteX4584" fmla="*/ 4528368 w 11277918"/>
              <a:gd name="connsiteY4584" fmla="*/ 5713784 h 10024180"/>
              <a:gd name="connsiteX4585" fmla="*/ 4544714 w 11277918"/>
              <a:gd name="connsiteY4585" fmla="*/ 5697437 h 10024180"/>
              <a:gd name="connsiteX4586" fmla="*/ 2738273 w 11277918"/>
              <a:gd name="connsiteY4586" fmla="*/ 5697437 h 10024180"/>
              <a:gd name="connsiteX4587" fmla="*/ 2713751 w 11277918"/>
              <a:gd name="connsiteY4587" fmla="*/ 5713784 h 10024180"/>
              <a:gd name="connsiteX4588" fmla="*/ 2721925 w 11277918"/>
              <a:gd name="connsiteY4588" fmla="*/ 5721958 h 10024180"/>
              <a:gd name="connsiteX4589" fmla="*/ 2746446 w 11277918"/>
              <a:gd name="connsiteY4589" fmla="*/ 5713784 h 10024180"/>
              <a:gd name="connsiteX4590" fmla="*/ 2738273 w 11277918"/>
              <a:gd name="connsiteY4590" fmla="*/ 5697437 h 10024180"/>
              <a:gd name="connsiteX4591" fmla="*/ 1226091 w 11277918"/>
              <a:gd name="connsiteY4591" fmla="*/ 5697437 h 10024180"/>
              <a:gd name="connsiteX4592" fmla="*/ 1242440 w 11277918"/>
              <a:gd name="connsiteY4592" fmla="*/ 5713784 h 10024180"/>
              <a:gd name="connsiteX4593" fmla="*/ 1258788 w 11277918"/>
              <a:gd name="connsiteY4593" fmla="*/ 5697437 h 10024180"/>
              <a:gd name="connsiteX4594" fmla="*/ 764264 w 11277918"/>
              <a:gd name="connsiteY4594" fmla="*/ 5697437 h 10024180"/>
              <a:gd name="connsiteX4595" fmla="*/ 752003 w 11277918"/>
              <a:gd name="connsiteY4595" fmla="*/ 5713784 h 10024180"/>
              <a:gd name="connsiteX4596" fmla="*/ 702960 w 11277918"/>
              <a:gd name="connsiteY4596" fmla="*/ 5762829 h 10024180"/>
              <a:gd name="connsiteX4597" fmla="*/ 686613 w 11277918"/>
              <a:gd name="connsiteY4597" fmla="*/ 5811872 h 10024180"/>
              <a:gd name="connsiteX4598" fmla="*/ 735655 w 11277918"/>
              <a:gd name="connsiteY4598" fmla="*/ 5762829 h 10024180"/>
              <a:gd name="connsiteX4599" fmla="*/ 768352 w 11277918"/>
              <a:gd name="connsiteY4599" fmla="*/ 5713784 h 10024180"/>
              <a:gd name="connsiteX4600" fmla="*/ 764264 w 11277918"/>
              <a:gd name="connsiteY4600" fmla="*/ 5697437 h 10024180"/>
              <a:gd name="connsiteX4601" fmla="*/ 3332926 w 11277918"/>
              <a:gd name="connsiteY4601" fmla="*/ 5691305 h 10024180"/>
              <a:gd name="connsiteX4602" fmla="*/ 3318623 w 11277918"/>
              <a:gd name="connsiteY4602" fmla="*/ 5705611 h 10024180"/>
              <a:gd name="connsiteX4603" fmla="*/ 3285927 w 11277918"/>
              <a:gd name="connsiteY4603" fmla="*/ 5713784 h 10024180"/>
              <a:gd name="connsiteX4604" fmla="*/ 3253230 w 11277918"/>
              <a:gd name="connsiteY4604" fmla="*/ 5713784 h 10024180"/>
              <a:gd name="connsiteX4605" fmla="*/ 3269579 w 11277918"/>
              <a:gd name="connsiteY4605" fmla="*/ 5730133 h 10024180"/>
              <a:gd name="connsiteX4606" fmla="*/ 3285927 w 11277918"/>
              <a:gd name="connsiteY4606" fmla="*/ 5730133 h 10024180"/>
              <a:gd name="connsiteX4607" fmla="*/ 3277755 w 11277918"/>
              <a:gd name="connsiteY4607" fmla="*/ 5754654 h 10024180"/>
              <a:gd name="connsiteX4608" fmla="*/ 3269579 w 11277918"/>
              <a:gd name="connsiteY4608" fmla="*/ 5762829 h 10024180"/>
              <a:gd name="connsiteX4609" fmla="*/ 3269579 w 11277918"/>
              <a:gd name="connsiteY4609" fmla="*/ 5795523 h 10024180"/>
              <a:gd name="connsiteX4610" fmla="*/ 3285927 w 11277918"/>
              <a:gd name="connsiteY4610" fmla="*/ 5779176 h 10024180"/>
              <a:gd name="connsiteX4611" fmla="*/ 3302276 w 11277918"/>
              <a:gd name="connsiteY4611" fmla="*/ 5779176 h 10024180"/>
              <a:gd name="connsiteX4612" fmla="*/ 3302276 w 11277918"/>
              <a:gd name="connsiteY4612" fmla="*/ 5762829 h 10024180"/>
              <a:gd name="connsiteX4613" fmla="*/ 3334973 w 11277918"/>
              <a:gd name="connsiteY4613" fmla="*/ 5730133 h 10024180"/>
              <a:gd name="connsiteX4614" fmla="*/ 3351318 w 11277918"/>
              <a:gd name="connsiteY4614" fmla="*/ 5721958 h 10024180"/>
              <a:gd name="connsiteX4615" fmla="*/ 3343145 w 11277918"/>
              <a:gd name="connsiteY4615" fmla="*/ 5697437 h 10024180"/>
              <a:gd name="connsiteX4616" fmla="*/ 3332926 w 11277918"/>
              <a:gd name="connsiteY4616" fmla="*/ 5691305 h 10024180"/>
              <a:gd name="connsiteX4617" fmla="*/ 913438 w 11277918"/>
              <a:gd name="connsiteY4617" fmla="*/ 5687219 h 10024180"/>
              <a:gd name="connsiteX4618" fmla="*/ 907308 w 11277918"/>
              <a:gd name="connsiteY4618" fmla="*/ 5689262 h 10024180"/>
              <a:gd name="connsiteX4619" fmla="*/ 915482 w 11277918"/>
              <a:gd name="connsiteY4619" fmla="*/ 5697437 h 10024180"/>
              <a:gd name="connsiteX4620" fmla="*/ 913438 w 11277918"/>
              <a:gd name="connsiteY4620" fmla="*/ 5687219 h 10024180"/>
              <a:gd name="connsiteX4621" fmla="*/ 2762794 w 11277918"/>
              <a:gd name="connsiteY4621" fmla="*/ 5681090 h 10024180"/>
              <a:gd name="connsiteX4622" fmla="*/ 2746446 w 11277918"/>
              <a:gd name="connsiteY4622" fmla="*/ 5697437 h 10024180"/>
              <a:gd name="connsiteX4623" fmla="*/ 2754621 w 11277918"/>
              <a:gd name="connsiteY4623" fmla="*/ 5705611 h 10024180"/>
              <a:gd name="connsiteX4624" fmla="*/ 2762794 w 11277918"/>
              <a:gd name="connsiteY4624" fmla="*/ 5713784 h 10024180"/>
              <a:gd name="connsiteX4625" fmla="*/ 2762794 w 11277918"/>
              <a:gd name="connsiteY4625" fmla="*/ 5697437 h 10024180"/>
              <a:gd name="connsiteX4626" fmla="*/ 2632010 w 11277918"/>
              <a:gd name="connsiteY4626" fmla="*/ 5664740 h 10024180"/>
              <a:gd name="connsiteX4627" fmla="*/ 2632010 w 11277918"/>
              <a:gd name="connsiteY4627" fmla="*/ 5681090 h 10024180"/>
              <a:gd name="connsiteX4628" fmla="*/ 2648359 w 11277918"/>
              <a:gd name="connsiteY4628" fmla="*/ 5664740 h 10024180"/>
              <a:gd name="connsiteX4629" fmla="*/ 1354830 w 11277918"/>
              <a:gd name="connsiteY4629" fmla="*/ 5654523 h 10024180"/>
              <a:gd name="connsiteX4630" fmla="*/ 1348703 w 11277918"/>
              <a:gd name="connsiteY4630" fmla="*/ 5656566 h 10024180"/>
              <a:gd name="connsiteX4631" fmla="*/ 1340527 w 11277918"/>
              <a:gd name="connsiteY4631" fmla="*/ 5664740 h 10024180"/>
              <a:gd name="connsiteX4632" fmla="*/ 1348703 w 11277918"/>
              <a:gd name="connsiteY4632" fmla="*/ 5664740 h 10024180"/>
              <a:gd name="connsiteX4633" fmla="*/ 1356874 w 11277918"/>
              <a:gd name="connsiteY4633" fmla="*/ 5664740 h 10024180"/>
              <a:gd name="connsiteX4634" fmla="*/ 1354830 w 11277918"/>
              <a:gd name="connsiteY4634" fmla="*/ 5654523 h 10024180"/>
              <a:gd name="connsiteX4635" fmla="*/ 960439 w 11277918"/>
              <a:gd name="connsiteY4635" fmla="*/ 5654523 h 10024180"/>
              <a:gd name="connsiteX4636" fmla="*/ 948177 w 11277918"/>
              <a:gd name="connsiteY4636" fmla="*/ 5656566 h 10024180"/>
              <a:gd name="connsiteX4637" fmla="*/ 931830 w 11277918"/>
              <a:gd name="connsiteY4637" fmla="*/ 5681090 h 10024180"/>
              <a:gd name="connsiteX4638" fmla="*/ 972699 w 11277918"/>
              <a:gd name="connsiteY4638" fmla="*/ 5697437 h 10024180"/>
              <a:gd name="connsiteX4639" fmla="*/ 997221 w 11277918"/>
              <a:gd name="connsiteY4639" fmla="*/ 5689262 h 10024180"/>
              <a:gd name="connsiteX4640" fmla="*/ 989049 w 11277918"/>
              <a:gd name="connsiteY4640" fmla="*/ 5672915 h 10024180"/>
              <a:gd name="connsiteX4641" fmla="*/ 972699 w 11277918"/>
              <a:gd name="connsiteY4641" fmla="*/ 5672915 h 10024180"/>
              <a:gd name="connsiteX4642" fmla="*/ 964525 w 11277918"/>
              <a:gd name="connsiteY4642" fmla="*/ 5664740 h 10024180"/>
              <a:gd name="connsiteX4643" fmla="*/ 960439 w 11277918"/>
              <a:gd name="connsiteY4643" fmla="*/ 5654523 h 10024180"/>
              <a:gd name="connsiteX4644" fmla="*/ 4185061 w 11277918"/>
              <a:gd name="connsiteY4644" fmla="*/ 5648393 h 10024180"/>
              <a:gd name="connsiteX4645" fmla="*/ 4185061 w 11277918"/>
              <a:gd name="connsiteY4645" fmla="*/ 5664740 h 10024180"/>
              <a:gd name="connsiteX4646" fmla="*/ 4201410 w 11277918"/>
              <a:gd name="connsiteY4646" fmla="*/ 5648393 h 10024180"/>
              <a:gd name="connsiteX4647" fmla="*/ 3384015 w 11277918"/>
              <a:gd name="connsiteY4647" fmla="*/ 5648393 h 10024180"/>
              <a:gd name="connsiteX4648" fmla="*/ 3359493 w 11277918"/>
              <a:gd name="connsiteY4648" fmla="*/ 5664740 h 10024180"/>
              <a:gd name="connsiteX4649" fmla="*/ 3351318 w 11277918"/>
              <a:gd name="connsiteY4649" fmla="*/ 5681090 h 10024180"/>
              <a:gd name="connsiteX4650" fmla="*/ 3384015 w 11277918"/>
              <a:gd name="connsiteY4650" fmla="*/ 5664740 h 10024180"/>
              <a:gd name="connsiteX4651" fmla="*/ 3384015 w 11277918"/>
              <a:gd name="connsiteY4651" fmla="*/ 5648393 h 10024180"/>
              <a:gd name="connsiteX4652" fmla="*/ 2370445 w 11277918"/>
              <a:gd name="connsiteY4652" fmla="*/ 5632044 h 10024180"/>
              <a:gd name="connsiteX4653" fmla="*/ 2370445 w 11277918"/>
              <a:gd name="connsiteY4653" fmla="*/ 5648393 h 10024180"/>
              <a:gd name="connsiteX4654" fmla="*/ 2370445 w 11277918"/>
              <a:gd name="connsiteY4654" fmla="*/ 5656566 h 10024180"/>
              <a:gd name="connsiteX4655" fmla="*/ 2378618 w 11277918"/>
              <a:gd name="connsiteY4655" fmla="*/ 5656566 h 10024180"/>
              <a:gd name="connsiteX4656" fmla="*/ 2386793 w 11277918"/>
              <a:gd name="connsiteY4656" fmla="*/ 5648393 h 10024180"/>
              <a:gd name="connsiteX4657" fmla="*/ 2174270 w 11277918"/>
              <a:gd name="connsiteY4657" fmla="*/ 5632044 h 10024180"/>
              <a:gd name="connsiteX4658" fmla="*/ 2190618 w 11277918"/>
              <a:gd name="connsiteY4658" fmla="*/ 5632044 h 10024180"/>
              <a:gd name="connsiteX4659" fmla="*/ 2174270 w 11277918"/>
              <a:gd name="connsiteY4659" fmla="*/ 5648393 h 10024180"/>
              <a:gd name="connsiteX4660" fmla="*/ 2174270 w 11277918"/>
              <a:gd name="connsiteY4660" fmla="*/ 5632044 h 10024180"/>
              <a:gd name="connsiteX4661" fmla="*/ 1291485 w 11277918"/>
              <a:gd name="connsiteY4661" fmla="*/ 5632044 h 10024180"/>
              <a:gd name="connsiteX4662" fmla="*/ 1291485 w 11277918"/>
              <a:gd name="connsiteY4662" fmla="*/ 5656566 h 10024180"/>
              <a:gd name="connsiteX4663" fmla="*/ 1307832 w 11277918"/>
              <a:gd name="connsiteY4663" fmla="*/ 5648393 h 10024180"/>
              <a:gd name="connsiteX4664" fmla="*/ 1291485 w 11277918"/>
              <a:gd name="connsiteY4664" fmla="*/ 5632044 h 10024180"/>
              <a:gd name="connsiteX4665" fmla="*/ 1160700 w 11277918"/>
              <a:gd name="connsiteY4665" fmla="*/ 5632044 h 10024180"/>
              <a:gd name="connsiteX4666" fmla="*/ 1177049 w 11277918"/>
              <a:gd name="connsiteY4666" fmla="*/ 5632044 h 10024180"/>
              <a:gd name="connsiteX4667" fmla="*/ 1160700 w 11277918"/>
              <a:gd name="connsiteY4667" fmla="*/ 5664740 h 10024180"/>
              <a:gd name="connsiteX4668" fmla="*/ 1144352 w 11277918"/>
              <a:gd name="connsiteY4668" fmla="*/ 5664740 h 10024180"/>
              <a:gd name="connsiteX4669" fmla="*/ 1144352 w 11277918"/>
              <a:gd name="connsiteY4669" fmla="*/ 5648393 h 10024180"/>
              <a:gd name="connsiteX4670" fmla="*/ 1160700 w 11277918"/>
              <a:gd name="connsiteY4670" fmla="*/ 5632044 h 10024180"/>
              <a:gd name="connsiteX4671" fmla="*/ 1111657 w 11277918"/>
              <a:gd name="connsiteY4671" fmla="*/ 5632044 h 10024180"/>
              <a:gd name="connsiteX4672" fmla="*/ 1119830 w 11277918"/>
              <a:gd name="connsiteY4672" fmla="*/ 5640219 h 10024180"/>
              <a:gd name="connsiteX4673" fmla="*/ 1128006 w 11277918"/>
              <a:gd name="connsiteY4673" fmla="*/ 5648393 h 10024180"/>
              <a:gd name="connsiteX4674" fmla="*/ 1119830 w 11277918"/>
              <a:gd name="connsiteY4674" fmla="*/ 5656566 h 10024180"/>
              <a:gd name="connsiteX4675" fmla="*/ 1111657 w 11277918"/>
              <a:gd name="connsiteY4675" fmla="*/ 5656566 h 10024180"/>
              <a:gd name="connsiteX4676" fmla="*/ 1111657 w 11277918"/>
              <a:gd name="connsiteY4676" fmla="*/ 5648393 h 10024180"/>
              <a:gd name="connsiteX4677" fmla="*/ 1111657 w 11277918"/>
              <a:gd name="connsiteY4677" fmla="*/ 5632044 h 10024180"/>
              <a:gd name="connsiteX4678" fmla="*/ 3253230 w 11277918"/>
              <a:gd name="connsiteY4678" fmla="*/ 5615697 h 10024180"/>
              <a:gd name="connsiteX4679" fmla="*/ 3236883 w 11277918"/>
              <a:gd name="connsiteY4679" fmla="*/ 5632044 h 10024180"/>
              <a:gd name="connsiteX4680" fmla="*/ 3253230 w 11277918"/>
              <a:gd name="connsiteY4680" fmla="*/ 5632044 h 10024180"/>
              <a:gd name="connsiteX4681" fmla="*/ 702960 w 11277918"/>
              <a:gd name="connsiteY4681" fmla="*/ 5615697 h 10024180"/>
              <a:gd name="connsiteX4682" fmla="*/ 702960 w 11277918"/>
              <a:gd name="connsiteY4682" fmla="*/ 5623872 h 10024180"/>
              <a:gd name="connsiteX4683" fmla="*/ 711133 w 11277918"/>
              <a:gd name="connsiteY4683" fmla="*/ 5632044 h 10024180"/>
              <a:gd name="connsiteX4684" fmla="*/ 719306 w 11277918"/>
              <a:gd name="connsiteY4684" fmla="*/ 5615697 h 10024180"/>
              <a:gd name="connsiteX4685" fmla="*/ 711133 w 11277918"/>
              <a:gd name="connsiteY4685" fmla="*/ 5615697 h 10024180"/>
              <a:gd name="connsiteX4686" fmla="*/ 702960 w 11277918"/>
              <a:gd name="connsiteY4686" fmla="*/ 5615697 h 10024180"/>
              <a:gd name="connsiteX4687" fmla="*/ 4199367 w 11277918"/>
              <a:gd name="connsiteY4687" fmla="*/ 5605479 h 10024180"/>
              <a:gd name="connsiteX4688" fmla="*/ 4193235 w 11277918"/>
              <a:gd name="connsiteY4688" fmla="*/ 5607522 h 10024180"/>
              <a:gd name="connsiteX4689" fmla="*/ 4185061 w 11277918"/>
              <a:gd name="connsiteY4689" fmla="*/ 5615697 h 10024180"/>
              <a:gd name="connsiteX4690" fmla="*/ 4201410 w 11277918"/>
              <a:gd name="connsiteY4690" fmla="*/ 5615697 h 10024180"/>
              <a:gd name="connsiteX4691" fmla="*/ 4199367 w 11277918"/>
              <a:gd name="connsiteY4691" fmla="*/ 5605479 h 10024180"/>
              <a:gd name="connsiteX4692" fmla="*/ 3136754 w 11277918"/>
              <a:gd name="connsiteY4692" fmla="*/ 5605479 h 10024180"/>
              <a:gd name="connsiteX4693" fmla="*/ 3130622 w 11277918"/>
              <a:gd name="connsiteY4693" fmla="*/ 5607522 h 10024180"/>
              <a:gd name="connsiteX4694" fmla="*/ 3122447 w 11277918"/>
              <a:gd name="connsiteY4694" fmla="*/ 5632044 h 10024180"/>
              <a:gd name="connsiteX4695" fmla="*/ 3138797 w 11277918"/>
              <a:gd name="connsiteY4695" fmla="*/ 5615697 h 10024180"/>
              <a:gd name="connsiteX4696" fmla="*/ 3136754 w 11277918"/>
              <a:gd name="connsiteY4696" fmla="*/ 5605479 h 10024180"/>
              <a:gd name="connsiteX4697" fmla="*/ 3433059 w 11277918"/>
              <a:gd name="connsiteY4697" fmla="*/ 5599350 h 10024180"/>
              <a:gd name="connsiteX4698" fmla="*/ 3400363 w 11277918"/>
              <a:gd name="connsiteY4698" fmla="*/ 5615697 h 10024180"/>
              <a:gd name="connsiteX4699" fmla="*/ 3416709 w 11277918"/>
              <a:gd name="connsiteY4699" fmla="*/ 5632044 h 10024180"/>
              <a:gd name="connsiteX4700" fmla="*/ 3416709 w 11277918"/>
              <a:gd name="connsiteY4700" fmla="*/ 5615697 h 10024180"/>
              <a:gd name="connsiteX4701" fmla="*/ 3433059 w 11277918"/>
              <a:gd name="connsiteY4701" fmla="*/ 5615697 h 10024180"/>
              <a:gd name="connsiteX4702" fmla="*/ 3433059 w 11277918"/>
              <a:gd name="connsiteY4702" fmla="*/ 5599350 h 10024180"/>
              <a:gd name="connsiteX4703" fmla="*/ 2419489 w 11277918"/>
              <a:gd name="connsiteY4703" fmla="*/ 5599350 h 10024180"/>
              <a:gd name="connsiteX4704" fmla="*/ 2386793 w 11277918"/>
              <a:gd name="connsiteY4704" fmla="*/ 5615697 h 10024180"/>
              <a:gd name="connsiteX4705" fmla="*/ 2419489 w 11277918"/>
              <a:gd name="connsiteY4705" fmla="*/ 5615697 h 10024180"/>
              <a:gd name="connsiteX4706" fmla="*/ 2157922 w 11277918"/>
              <a:gd name="connsiteY4706" fmla="*/ 5599350 h 10024180"/>
              <a:gd name="connsiteX4707" fmla="*/ 2166096 w 11277918"/>
              <a:gd name="connsiteY4707" fmla="*/ 5615697 h 10024180"/>
              <a:gd name="connsiteX4708" fmla="*/ 2149748 w 11277918"/>
              <a:gd name="connsiteY4708" fmla="*/ 5632044 h 10024180"/>
              <a:gd name="connsiteX4709" fmla="*/ 2141574 w 11277918"/>
              <a:gd name="connsiteY4709" fmla="*/ 5615697 h 10024180"/>
              <a:gd name="connsiteX4710" fmla="*/ 2157922 w 11277918"/>
              <a:gd name="connsiteY4710" fmla="*/ 5599350 h 10024180"/>
              <a:gd name="connsiteX4711" fmla="*/ 1961747 w 11277918"/>
              <a:gd name="connsiteY4711" fmla="*/ 5599350 h 10024180"/>
              <a:gd name="connsiteX4712" fmla="*/ 1961747 w 11277918"/>
              <a:gd name="connsiteY4712" fmla="*/ 5615697 h 10024180"/>
              <a:gd name="connsiteX4713" fmla="*/ 1961747 w 11277918"/>
              <a:gd name="connsiteY4713" fmla="*/ 5632044 h 10024180"/>
              <a:gd name="connsiteX4714" fmla="*/ 1978096 w 11277918"/>
              <a:gd name="connsiteY4714" fmla="*/ 5615697 h 10024180"/>
              <a:gd name="connsiteX4715" fmla="*/ 1961747 w 11277918"/>
              <a:gd name="connsiteY4715" fmla="*/ 5599350 h 10024180"/>
              <a:gd name="connsiteX4716" fmla="*/ 2318847 w 11277918"/>
              <a:gd name="connsiteY4716" fmla="*/ 5589642 h 10024180"/>
              <a:gd name="connsiteX4717" fmla="*/ 2280531 w 11277918"/>
              <a:gd name="connsiteY4717" fmla="*/ 5615697 h 10024180"/>
              <a:gd name="connsiteX4718" fmla="*/ 2256010 w 11277918"/>
              <a:gd name="connsiteY4718" fmla="*/ 5664740 h 10024180"/>
              <a:gd name="connsiteX4719" fmla="*/ 2288704 w 11277918"/>
              <a:gd name="connsiteY4719" fmla="*/ 5664740 h 10024180"/>
              <a:gd name="connsiteX4720" fmla="*/ 2305054 w 11277918"/>
              <a:gd name="connsiteY4720" fmla="*/ 5664740 h 10024180"/>
              <a:gd name="connsiteX4721" fmla="*/ 2321400 w 11277918"/>
              <a:gd name="connsiteY4721" fmla="*/ 5664740 h 10024180"/>
              <a:gd name="connsiteX4722" fmla="*/ 2321400 w 11277918"/>
              <a:gd name="connsiteY4722" fmla="*/ 5648393 h 10024180"/>
              <a:gd name="connsiteX4723" fmla="*/ 2337749 w 11277918"/>
              <a:gd name="connsiteY4723" fmla="*/ 5615697 h 10024180"/>
              <a:gd name="connsiteX4724" fmla="*/ 2354096 w 11277918"/>
              <a:gd name="connsiteY4724" fmla="*/ 5599350 h 10024180"/>
              <a:gd name="connsiteX4725" fmla="*/ 2305054 w 11277918"/>
              <a:gd name="connsiteY4725" fmla="*/ 5632044 h 10024180"/>
              <a:gd name="connsiteX4726" fmla="*/ 2272357 w 11277918"/>
              <a:gd name="connsiteY4726" fmla="*/ 5648393 h 10024180"/>
              <a:gd name="connsiteX4727" fmla="*/ 2288704 w 11277918"/>
              <a:gd name="connsiteY4727" fmla="*/ 5632044 h 10024180"/>
              <a:gd name="connsiteX4728" fmla="*/ 2305054 w 11277918"/>
              <a:gd name="connsiteY4728" fmla="*/ 5607522 h 10024180"/>
              <a:gd name="connsiteX4729" fmla="*/ 2313228 w 11277918"/>
              <a:gd name="connsiteY4729" fmla="*/ 5599350 h 10024180"/>
              <a:gd name="connsiteX4730" fmla="*/ 2321400 w 11277918"/>
              <a:gd name="connsiteY4730" fmla="*/ 5591175 h 10024180"/>
              <a:gd name="connsiteX4731" fmla="*/ 2318847 w 11277918"/>
              <a:gd name="connsiteY4731" fmla="*/ 5589642 h 10024180"/>
              <a:gd name="connsiteX4732" fmla="*/ 1736146 w 11277918"/>
              <a:gd name="connsiteY4732" fmla="*/ 5589541 h 10024180"/>
              <a:gd name="connsiteX4733" fmla="*/ 1732877 w 11277918"/>
              <a:gd name="connsiteY4733" fmla="*/ 5599350 h 10024180"/>
              <a:gd name="connsiteX4734" fmla="*/ 1732877 w 11277918"/>
              <a:gd name="connsiteY4734" fmla="*/ 5615697 h 10024180"/>
              <a:gd name="connsiteX4735" fmla="*/ 1700181 w 11277918"/>
              <a:gd name="connsiteY4735" fmla="*/ 5640219 h 10024180"/>
              <a:gd name="connsiteX4736" fmla="*/ 1683833 w 11277918"/>
              <a:gd name="connsiteY4736" fmla="*/ 5632044 h 10024180"/>
              <a:gd name="connsiteX4737" fmla="*/ 1692007 w 11277918"/>
              <a:gd name="connsiteY4737" fmla="*/ 5623872 h 10024180"/>
              <a:gd name="connsiteX4738" fmla="*/ 1716527 w 11277918"/>
              <a:gd name="connsiteY4738" fmla="*/ 5599350 h 10024180"/>
              <a:gd name="connsiteX4739" fmla="*/ 1749225 w 11277918"/>
              <a:gd name="connsiteY4739" fmla="*/ 5583001 h 10024180"/>
              <a:gd name="connsiteX4740" fmla="*/ 1736146 w 11277918"/>
              <a:gd name="connsiteY4740" fmla="*/ 5589541 h 10024180"/>
              <a:gd name="connsiteX4741" fmla="*/ 1736964 w 11277918"/>
              <a:gd name="connsiteY4741" fmla="*/ 5587089 h 10024180"/>
              <a:gd name="connsiteX4742" fmla="*/ 1749225 w 11277918"/>
              <a:gd name="connsiteY4742" fmla="*/ 5583001 h 10024180"/>
              <a:gd name="connsiteX4743" fmla="*/ 1651137 w 11277918"/>
              <a:gd name="connsiteY4743" fmla="*/ 5583001 h 10024180"/>
              <a:gd name="connsiteX4744" fmla="*/ 1667485 w 11277918"/>
              <a:gd name="connsiteY4744" fmla="*/ 5583001 h 10024180"/>
              <a:gd name="connsiteX4745" fmla="*/ 1667485 w 11277918"/>
              <a:gd name="connsiteY4745" fmla="*/ 5615697 h 10024180"/>
              <a:gd name="connsiteX4746" fmla="*/ 1634789 w 11277918"/>
              <a:gd name="connsiteY4746" fmla="*/ 5648393 h 10024180"/>
              <a:gd name="connsiteX4747" fmla="*/ 1553049 w 11277918"/>
              <a:gd name="connsiteY4747" fmla="*/ 5697437 h 10024180"/>
              <a:gd name="connsiteX4748" fmla="*/ 1634789 w 11277918"/>
              <a:gd name="connsiteY4748" fmla="*/ 5632044 h 10024180"/>
              <a:gd name="connsiteX4749" fmla="*/ 1634789 w 11277918"/>
              <a:gd name="connsiteY4749" fmla="*/ 5615697 h 10024180"/>
              <a:gd name="connsiteX4750" fmla="*/ 1634789 w 11277918"/>
              <a:gd name="connsiteY4750" fmla="*/ 5599350 h 10024180"/>
              <a:gd name="connsiteX4751" fmla="*/ 997221 w 11277918"/>
              <a:gd name="connsiteY4751" fmla="*/ 5583001 h 10024180"/>
              <a:gd name="connsiteX4752" fmla="*/ 997221 w 11277918"/>
              <a:gd name="connsiteY4752" fmla="*/ 5599350 h 10024180"/>
              <a:gd name="connsiteX4753" fmla="*/ 1013569 w 11277918"/>
              <a:gd name="connsiteY4753" fmla="*/ 5583001 h 10024180"/>
              <a:gd name="connsiteX4754" fmla="*/ 997221 w 11277918"/>
              <a:gd name="connsiteY4754" fmla="*/ 5583001 h 10024180"/>
              <a:gd name="connsiteX4755" fmla="*/ 1234266 w 11277918"/>
              <a:gd name="connsiteY4755" fmla="*/ 5572783 h 10024180"/>
              <a:gd name="connsiteX4756" fmla="*/ 1242440 w 11277918"/>
              <a:gd name="connsiteY4756" fmla="*/ 5574826 h 10024180"/>
              <a:gd name="connsiteX4757" fmla="*/ 1217918 w 11277918"/>
              <a:gd name="connsiteY4757" fmla="*/ 5607522 h 10024180"/>
              <a:gd name="connsiteX4758" fmla="*/ 1177049 w 11277918"/>
              <a:gd name="connsiteY4758" fmla="*/ 5615697 h 10024180"/>
              <a:gd name="connsiteX4759" fmla="*/ 1193396 w 11277918"/>
              <a:gd name="connsiteY4759" fmla="*/ 5599350 h 10024180"/>
              <a:gd name="connsiteX4760" fmla="*/ 1201571 w 11277918"/>
              <a:gd name="connsiteY4760" fmla="*/ 5591175 h 10024180"/>
              <a:gd name="connsiteX4761" fmla="*/ 1209746 w 11277918"/>
              <a:gd name="connsiteY4761" fmla="*/ 5583001 h 10024180"/>
              <a:gd name="connsiteX4762" fmla="*/ 1234266 w 11277918"/>
              <a:gd name="connsiteY4762" fmla="*/ 5572783 h 10024180"/>
              <a:gd name="connsiteX4763" fmla="*/ 4217757 w 11277918"/>
              <a:gd name="connsiteY4763" fmla="*/ 5566654 h 10024180"/>
              <a:gd name="connsiteX4764" fmla="*/ 4201410 w 11277918"/>
              <a:gd name="connsiteY4764" fmla="*/ 5583001 h 10024180"/>
              <a:gd name="connsiteX4765" fmla="*/ 4217757 w 11277918"/>
              <a:gd name="connsiteY4765" fmla="*/ 5583001 h 10024180"/>
              <a:gd name="connsiteX4766" fmla="*/ 4217757 w 11277918"/>
              <a:gd name="connsiteY4766" fmla="*/ 5566654 h 10024180"/>
              <a:gd name="connsiteX4767" fmla="*/ 1454962 w 11277918"/>
              <a:gd name="connsiteY4767" fmla="*/ 5566654 h 10024180"/>
              <a:gd name="connsiteX4768" fmla="*/ 1438614 w 11277918"/>
              <a:gd name="connsiteY4768" fmla="*/ 5583001 h 10024180"/>
              <a:gd name="connsiteX4769" fmla="*/ 1422266 w 11277918"/>
              <a:gd name="connsiteY4769" fmla="*/ 5583001 h 10024180"/>
              <a:gd name="connsiteX4770" fmla="*/ 1422266 w 11277918"/>
              <a:gd name="connsiteY4770" fmla="*/ 5599350 h 10024180"/>
              <a:gd name="connsiteX4771" fmla="*/ 1430441 w 11277918"/>
              <a:gd name="connsiteY4771" fmla="*/ 5615697 h 10024180"/>
              <a:gd name="connsiteX4772" fmla="*/ 1438614 w 11277918"/>
              <a:gd name="connsiteY4772" fmla="*/ 5599350 h 10024180"/>
              <a:gd name="connsiteX4773" fmla="*/ 1454962 w 11277918"/>
              <a:gd name="connsiteY4773" fmla="*/ 5566654 h 10024180"/>
              <a:gd name="connsiteX4774" fmla="*/ 899135 w 11277918"/>
              <a:gd name="connsiteY4774" fmla="*/ 5566654 h 10024180"/>
              <a:gd name="connsiteX4775" fmla="*/ 866438 w 11277918"/>
              <a:gd name="connsiteY4775" fmla="*/ 5583001 h 10024180"/>
              <a:gd name="connsiteX4776" fmla="*/ 858264 w 11277918"/>
              <a:gd name="connsiteY4776" fmla="*/ 5599350 h 10024180"/>
              <a:gd name="connsiteX4777" fmla="*/ 850091 w 11277918"/>
              <a:gd name="connsiteY4777" fmla="*/ 5615697 h 10024180"/>
              <a:gd name="connsiteX4778" fmla="*/ 817394 w 11277918"/>
              <a:gd name="connsiteY4778" fmla="*/ 5632044 h 10024180"/>
              <a:gd name="connsiteX4779" fmla="*/ 817394 w 11277918"/>
              <a:gd name="connsiteY4779" fmla="*/ 5664740 h 10024180"/>
              <a:gd name="connsiteX4780" fmla="*/ 825569 w 11277918"/>
              <a:gd name="connsiteY4780" fmla="*/ 5664740 h 10024180"/>
              <a:gd name="connsiteX4781" fmla="*/ 833742 w 11277918"/>
              <a:gd name="connsiteY4781" fmla="*/ 5648393 h 10024180"/>
              <a:gd name="connsiteX4782" fmla="*/ 850091 w 11277918"/>
              <a:gd name="connsiteY4782" fmla="*/ 5623872 h 10024180"/>
              <a:gd name="connsiteX4783" fmla="*/ 866438 w 11277918"/>
              <a:gd name="connsiteY4783" fmla="*/ 5615697 h 10024180"/>
              <a:gd name="connsiteX4784" fmla="*/ 866438 w 11277918"/>
              <a:gd name="connsiteY4784" fmla="*/ 5599350 h 10024180"/>
              <a:gd name="connsiteX4785" fmla="*/ 890960 w 11277918"/>
              <a:gd name="connsiteY4785" fmla="*/ 5583001 h 10024180"/>
              <a:gd name="connsiteX4786" fmla="*/ 899135 w 11277918"/>
              <a:gd name="connsiteY4786" fmla="*/ 5566654 h 10024180"/>
              <a:gd name="connsiteX4787" fmla="*/ 4250452 w 11277918"/>
              <a:gd name="connsiteY4787" fmla="*/ 5550305 h 10024180"/>
              <a:gd name="connsiteX4788" fmla="*/ 4250452 w 11277918"/>
              <a:gd name="connsiteY4788" fmla="*/ 5558479 h 10024180"/>
              <a:gd name="connsiteX4789" fmla="*/ 4234107 w 11277918"/>
              <a:gd name="connsiteY4789" fmla="*/ 5566654 h 10024180"/>
              <a:gd name="connsiteX4790" fmla="*/ 4234107 w 11277918"/>
              <a:gd name="connsiteY4790" fmla="*/ 5599350 h 10024180"/>
              <a:gd name="connsiteX4791" fmla="*/ 4250452 w 11277918"/>
              <a:gd name="connsiteY4791" fmla="*/ 5591175 h 10024180"/>
              <a:gd name="connsiteX4792" fmla="*/ 4250452 w 11277918"/>
              <a:gd name="connsiteY4792" fmla="*/ 5566654 h 10024180"/>
              <a:gd name="connsiteX4793" fmla="*/ 4266801 w 11277918"/>
              <a:gd name="connsiteY4793" fmla="*/ 5558479 h 10024180"/>
              <a:gd name="connsiteX4794" fmla="*/ 4250452 w 11277918"/>
              <a:gd name="connsiteY4794" fmla="*/ 5550305 h 10024180"/>
              <a:gd name="connsiteX4795" fmla="*/ 3253230 w 11277918"/>
              <a:gd name="connsiteY4795" fmla="*/ 5550305 h 10024180"/>
              <a:gd name="connsiteX4796" fmla="*/ 3253230 w 11277918"/>
              <a:gd name="connsiteY4796" fmla="*/ 5566654 h 10024180"/>
              <a:gd name="connsiteX4797" fmla="*/ 3269579 w 11277918"/>
              <a:gd name="connsiteY4797" fmla="*/ 5558479 h 10024180"/>
              <a:gd name="connsiteX4798" fmla="*/ 3269579 w 11277918"/>
              <a:gd name="connsiteY4798" fmla="*/ 5550305 h 10024180"/>
              <a:gd name="connsiteX4799" fmla="*/ 3253230 w 11277918"/>
              <a:gd name="connsiteY4799" fmla="*/ 5550305 h 10024180"/>
              <a:gd name="connsiteX4800" fmla="*/ 65390 w 11277918"/>
              <a:gd name="connsiteY4800" fmla="*/ 5550305 h 10024180"/>
              <a:gd name="connsiteX4801" fmla="*/ 73566 w 11277918"/>
              <a:gd name="connsiteY4801" fmla="*/ 5566654 h 10024180"/>
              <a:gd name="connsiteX4802" fmla="*/ 65390 w 11277918"/>
              <a:gd name="connsiteY4802" fmla="*/ 5583001 h 10024180"/>
              <a:gd name="connsiteX4803" fmla="*/ 49044 w 11277918"/>
              <a:gd name="connsiteY4803" fmla="*/ 5583001 h 10024180"/>
              <a:gd name="connsiteX4804" fmla="*/ 32695 w 11277918"/>
              <a:gd name="connsiteY4804" fmla="*/ 5599350 h 10024180"/>
              <a:gd name="connsiteX4805" fmla="*/ 2206967 w 11277918"/>
              <a:gd name="connsiteY4805" fmla="*/ 5533958 h 10024180"/>
              <a:gd name="connsiteX4806" fmla="*/ 2223313 w 11277918"/>
              <a:gd name="connsiteY4806" fmla="*/ 5533958 h 10024180"/>
              <a:gd name="connsiteX4807" fmla="*/ 2215140 w 11277918"/>
              <a:gd name="connsiteY4807" fmla="*/ 5558479 h 10024180"/>
              <a:gd name="connsiteX4808" fmla="*/ 2206967 w 11277918"/>
              <a:gd name="connsiteY4808" fmla="*/ 5566654 h 10024180"/>
              <a:gd name="connsiteX4809" fmla="*/ 2190618 w 11277918"/>
              <a:gd name="connsiteY4809" fmla="*/ 5566654 h 10024180"/>
              <a:gd name="connsiteX4810" fmla="*/ 2206967 w 11277918"/>
              <a:gd name="connsiteY4810" fmla="*/ 5533958 h 10024180"/>
              <a:gd name="connsiteX4811" fmla="*/ 752003 w 11277918"/>
              <a:gd name="connsiteY4811" fmla="*/ 5533958 h 10024180"/>
              <a:gd name="connsiteX4812" fmla="*/ 768352 w 11277918"/>
              <a:gd name="connsiteY4812" fmla="*/ 5533958 h 10024180"/>
              <a:gd name="connsiteX4813" fmla="*/ 768352 w 11277918"/>
              <a:gd name="connsiteY4813" fmla="*/ 5550305 h 10024180"/>
              <a:gd name="connsiteX4814" fmla="*/ 752003 w 11277918"/>
              <a:gd name="connsiteY4814" fmla="*/ 5533958 h 10024180"/>
              <a:gd name="connsiteX4815" fmla="*/ 2550271 w 11277918"/>
              <a:gd name="connsiteY4815" fmla="*/ 5517611 h 10024180"/>
              <a:gd name="connsiteX4816" fmla="*/ 2566619 w 11277918"/>
              <a:gd name="connsiteY4816" fmla="*/ 5517611 h 10024180"/>
              <a:gd name="connsiteX4817" fmla="*/ 2566619 w 11277918"/>
              <a:gd name="connsiteY4817" fmla="*/ 5533958 h 10024180"/>
              <a:gd name="connsiteX4818" fmla="*/ 2550271 w 11277918"/>
              <a:gd name="connsiteY4818" fmla="*/ 5533958 h 10024180"/>
              <a:gd name="connsiteX4819" fmla="*/ 2550271 w 11277918"/>
              <a:gd name="connsiteY4819" fmla="*/ 5517611 h 10024180"/>
              <a:gd name="connsiteX4820" fmla="*/ 1226091 w 11277918"/>
              <a:gd name="connsiteY4820" fmla="*/ 5517611 h 10024180"/>
              <a:gd name="connsiteX4821" fmla="*/ 1242440 w 11277918"/>
              <a:gd name="connsiteY4821" fmla="*/ 5517611 h 10024180"/>
              <a:gd name="connsiteX4822" fmla="*/ 1258788 w 11277918"/>
              <a:gd name="connsiteY4822" fmla="*/ 5517611 h 10024180"/>
              <a:gd name="connsiteX4823" fmla="*/ 1275135 w 11277918"/>
              <a:gd name="connsiteY4823" fmla="*/ 5517611 h 10024180"/>
              <a:gd name="connsiteX4824" fmla="*/ 1275135 w 11277918"/>
              <a:gd name="connsiteY4824" fmla="*/ 5533958 h 10024180"/>
              <a:gd name="connsiteX4825" fmla="*/ 1242440 w 11277918"/>
              <a:gd name="connsiteY4825" fmla="*/ 5533958 h 10024180"/>
              <a:gd name="connsiteX4826" fmla="*/ 1226091 w 11277918"/>
              <a:gd name="connsiteY4826" fmla="*/ 5517611 h 10024180"/>
              <a:gd name="connsiteX4827" fmla="*/ 1168572 w 11277918"/>
              <a:gd name="connsiteY4827" fmla="*/ 5508830 h 10024180"/>
              <a:gd name="connsiteX4828" fmla="*/ 1163872 w 11277918"/>
              <a:gd name="connsiteY4828" fmla="*/ 5514071 h 10024180"/>
              <a:gd name="connsiteX4829" fmla="*/ 1164789 w 11277918"/>
              <a:gd name="connsiteY4829" fmla="*/ 5511479 h 10024180"/>
              <a:gd name="connsiteX4830" fmla="*/ 2501229 w 11277918"/>
              <a:gd name="connsiteY4830" fmla="*/ 5501261 h 10024180"/>
              <a:gd name="connsiteX4831" fmla="*/ 2484879 w 11277918"/>
              <a:gd name="connsiteY4831" fmla="*/ 5517611 h 10024180"/>
              <a:gd name="connsiteX4832" fmla="*/ 2505314 w 11277918"/>
              <a:gd name="connsiteY4832" fmla="*/ 5505350 h 10024180"/>
              <a:gd name="connsiteX4833" fmla="*/ 2501229 w 11277918"/>
              <a:gd name="connsiteY4833" fmla="*/ 5501261 h 10024180"/>
              <a:gd name="connsiteX4834" fmla="*/ 2027138 w 11277918"/>
              <a:gd name="connsiteY4834" fmla="*/ 5501261 h 10024180"/>
              <a:gd name="connsiteX4835" fmla="*/ 2010792 w 11277918"/>
              <a:gd name="connsiteY4835" fmla="*/ 5517611 h 10024180"/>
              <a:gd name="connsiteX4836" fmla="*/ 2018965 w 11277918"/>
              <a:gd name="connsiteY4836" fmla="*/ 5509436 h 10024180"/>
              <a:gd name="connsiteX4837" fmla="*/ 2027138 w 11277918"/>
              <a:gd name="connsiteY4837" fmla="*/ 5501261 h 10024180"/>
              <a:gd name="connsiteX4838" fmla="*/ 4838978 w 11277918"/>
              <a:gd name="connsiteY4838" fmla="*/ 5484914 h 10024180"/>
              <a:gd name="connsiteX4839" fmla="*/ 4855325 w 11277918"/>
              <a:gd name="connsiteY4839" fmla="*/ 5484914 h 10024180"/>
              <a:gd name="connsiteX4840" fmla="*/ 4855325 w 11277918"/>
              <a:gd name="connsiteY4840" fmla="*/ 5501261 h 10024180"/>
              <a:gd name="connsiteX4841" fmla="*/ 4838978 w 11277918"/>
              <a:gd name="connsiteY4841" fmla="*/ 5484914 h 10024180"/>
              <a:gd name="connsiteX4842" fmla="*/ 3367667 w 11277918"/>
              <a:gd name="connsiteY4842" fmla="*/ 5484914 h 10024180"/>
              <a:gd name="connsiteX4843" fmla="*/ 3384015 w 11277918"/>
              <a:gd name="connsiteY4843" fmla="*/ 5501261 h 10024180"/>
              <a:gd name="connsiteX4844" fmla="*/ 3384015 w 11277918"/>
              <a:gd name="connsiteY4844" fmla="*/ 5484914 h 10024180"/>
              <a:gd name="connsiteX4845" fmla="*/ 3367667 w 11277918"/>
              <a:gd name="connsiteY4845" fmla="*/ 5484914 h 10024180"/>
              <a:gd name="connsiteX4846" fmla="*/ 2337749 w 11277918"/>
              <a:gd name="connsiteY4846" fmla="*/ 5484914 h 10024180"/>
              <a:gd name="connsiteX4847" fmla="*/ 2354096 w 11277918"/>
              <a:gd name="connsiteY4847" fmla="*/ 5501261 h 10024180"/>
              <a:gd name="connsiteX4848" fmla="*/ 2354096 w 11277918"/>
              <a:gd name="connsiteY4848" fmla="*/ 5484914 h 10024180"/>
              <a:gd name="connsiteX4849" fmla="*/ 98087 w 11277918"/>
              <a:gd name="connsiteY4849" fmla="*/ 5484914 h 10024180"/>
              <a:gd name="connsiteX4850" fmla="*/ 49044 w 11277918"/>
              <a:gd name="connsiteY4850" fmla="*/ 5533958 h 10024180"/>
              <a:gd name="connsiteX4851" fmla="*/ 16348 w 11277918"/>
              <a:gd name="connsiteY4851" fmla="*/ 5558479 h 10024180"/>
              <a:gd name="connsiteX4852" fmla="*/ 0 w 11277918"/>
              <a:gd name="connsiteY4852" fmla="*/ 5566654 h 10024180"/>
              <a:gd name="connsiteX4853" fmla="*/ 32695 w 11277918"/>
              <a:gd name="connsiteY4853" fmla="*/ 5533958 h 10024180"/>
              <a:gd name="connsiteX4854" fmla="*/ 65390 w 11277918"/>
              <a:gd name="connsiteY4854" fmla="*/ 5501261 h 10024180"/>
              <a:gd name="connsiteX4855" fmla="*/ 98087 w 11277918"/>
              <a:gd name="connsiteY4855" fmla="*/ 5484914 h 10024180"/>
              <a:gd name="connsiteX4856" fmla="*/ 3596537 w 11277918"/>
              <a:gd name="connsiteY4856" fmla="*/ 5468565 h 10024180"/>
              <a:gd name="connsiteX4857" fmla="*/ 3580189 w 11277918"/>
              <a:gd name="connsiteY4857" fmla="*/ 5484914 h 10024180"/>
              <a:gd name="connsiteX4858" fmla="*/ 3596537 w 11277918"/>
              <a:gd name="connsiteY4858" fmla="*/ 5484914 h 10024180"/>
              <a:gd name="connsiteX4859" fmla="*/ 3596537 w 11277918"/>
              <a:gd name="connsiteY4859" fmla="*/ 5468565 h 10024180"/>
              <a:gd name="connsiteX4860" fmla="*/ 2648359 w 11277918"/>
              <a:gd name="connsiteY4860" fmla="*/ 5468565 h 10024180"/>
              <a:gd name="connsiteX4861" fmla="*/ 2615665 w 11277918"/>
              <a:gd name="connsiteY4861" fmla="*/ 5484914 h 10024180"/>
              <a:gd name="connsiteX4862" fmla="*/ 2632010 w 11277918"/>
              <a:gd name="connsiteY4862" fmla="*/ 5484914 h 10024180"/>
              <a:gd name="connsiteX4863" fmla="*/ 1536702 w 11277918"/>
              <a:gd name="connsiteY4863" fmla="*/ 5468565 h 10024180"/>
              <a:gd name="connsiteX4864" fmla="*/ 1520353 w 11277918"/>
              <a:gd name="connsiteY4864" fmla="*/ 5484914 h 10024180"/>
              <a:gd name="connsiteX4865" fmla="*/ 1520353 w 11277918"/>
              <a:gd name="connsiteY4865" fmla="*/ 5509436 h 10024180"/>
              <a:gd name="connsiteX4866" fmla="*/ 1536702 w 11277918"/>
              <a:gd name="connsiteY4866" fmla="*/ 5493087 h 10024180"/>
              <a:gd name="connsiteX4867" fmla="*/ 1536702 w 11277918"/>
              <a:gd name="connsiteY4867" fmla="*/ 5468565 h 10024180"/>
              <a:gd name="connsiteX4868" fmla="*/ 4381235 w 11277918"/>
              <a:gd name="connsiteY4868" fmla="*/ 5452218 h 10024180"/>
              <a:gd name="connsiteX4869" fmla="*/ 4364888 w 11277918"/>
              <a:gd name="connsiteY4869" fmla="*/ 5468565 h 10024180"/>
              <a:gd name="connsiteX4870" fmla="*/ 4381235 w 11277918"/>
              <a:gd name="connsiteY4870" fmla="*/ 5468565 h 10024180"/>
              <a:gd name="connsiteX4871" fmla="*/ 4381235 w 11277918"/>
              <a:gd name="connsiteY4871" fmla="*/ 5452218 h 10024180"/>
              <a:gd name="connsiteX4872" fmla="*/ 1553049 w 11277918"/>
              <a:gd name="connsiteY4872" fmla="*/ 5452218 h 10024180"/>
              <a:gd name="connsiteX4873" fmla="*/ 1553049 w 11277918"/>
              <a:gd name="connsiteY4873" fmla="*/ 5468565 h 10024180"/>
              <a:gd name="connsiteX4874" fmla="*/ 1561223 w 11277918"/>
              <a:gd name="connsiteY4874" fmla="*/ 5460393 h 10024180"/>
              <a:gd name="connsiteX4875" fmla="*/ 1569396 w 11277918"/>
              <a:gd name="connsiteY4875" fmla="*/ 5452218 h 10024180"/>
              <a:gd name="connsiteX4876" fmla="*/ 1553049 w 11277918"/>
              <a:gd name="connsiteY4876" fmla="*/ 5452218 h 10024180"/>
              <a:gd name="connsiteX4877" fmla="*/ 997221 w 11277918"/>
              <a:gd name="connsiteY4877" fmla="*/ 5452218 h 10024180"/>
              <a:gd name="connsiteX4878" fmla="*/ 964525 w 11277918"/>
              <a:gd name="connsiteY4878" fmla="*/ 5468565 h 10024180"/>
              <a:gd name="connsiteX4879" fmla="*/ 931830 w 11277918"/>
              <a:gd name="connsiteY4879" fmla="*/ 5533958 h 10024180"/>
              <a:gd name="connsiteX4880" fmla="*/ 948177 w 11277918"/>
              <a:gd name="connsiteY4880" fmla="*/ 5501261 h 10024180"/>
              <a:gd name="connsiteX4881" fmla="*/ 956352 w 11277918"/>
              <a:gd name="connsiteY4881" fmla="*/ 5493087 h 10024180"/>
              <a:gd name="connsiteX4882" fmla="*/ 980874 w 11277918"/>
              <a:gd name="connsiteY4882" fmla="*/ 5484914 h 10024180"/>
              <a:gd name="connsiteX4883" fmla="*/ 980874 w 11277918"/>
              <a:gd name="connsiteY4883" fmla="*/ 5468565 h 10024180"/>
              <a:gd name="connsiteX4884" fmla="*/ 2660621 w 11277918"/>
              <a:gd name="connsiteY4884" fmla="*/ 5444044 h 10024180"/>
              <a:gd name="connsiteX4885" fmla="*/ 2648359 w 11277918"/>
              <a:gd name="connsiteY4885" fmla="*/ 5452218 h 10024180"/>
              <a:gd name="connsiteX4886" fmla="*/ 2656533 w 11277918"/>
              <a:gd name="connsiteY4886" fmla="*/ 5468565 h 10024180"/>
              <a:gd name="connsiteX4887" fmla="*/ 2664707 w 11277918"/>
              <a:gd name="connsiteY4887" fmla="*/ 5452218 h 10024180"/>
              <a:gd name="connsiteX4888" fmla="*/ 2660621 w 11277918"/>
              <a:gd name="connsiteY4888" fmla="*/ 5444044 h 10024180"/>
              <a:gd name="connsiteX4889" fmla="*/ 4855325 w 11277918"/>
              <a:gd name="connsiteY4889" fmla="*/ 5435871 h 10024180"/>
              <a:gd name="connsiteX4890" fmla="*/ 4855325 w 11277918"/>
              <a:gd name="connsiteY4890" fmla="*/ 5452218 h 10024180"/>
              <a:gd name="connsiteX4891" fmla="*/ 4871672 w 11277918"/>
              <a:gd name="connsiteY4891" fmla="*/ 5435871 h 10024180"/>
              <a:gd name="connsiteX4892" fmla="*/ 4855325 w 11277918"/>
              <a:gd name="connsiteY4892" fmla="*/ 5435871 h 10024180"/>
              <a:gd name="connsiteX4893" fmla="*/ 3040708 w 11277918"/>
              <a:gd name="connsiteY4893" fmla="*/ 5435871 h 10024180"/>
              <a:gd name="connsiteX4894" fmla="*/ 3024362 w 11277918"/>
              <a:gd name="connsiteY4894" fmla="*/ 5452218 h 10024180"/>
              <a:gd name="connsiteX4895" fmla="*/ 3024362 w 11277918"/>
              <a:gd name="connsiteY4895" fmla="*/ 5468565 h 10024180"/>
              <a:gd name="connsiteX4896" fmla="*/ 3040708 w 11277918"/>
              <a:gd name="connsiteY4896" fmla="*/ 5452218 h 10024180"/>
              <a:gd name="connsiteX4897" fmla="*/ 2354096 w 11277918"/>
              <a:gd name="connsiteY4897" fmla="*/ 5435871 h 10024180"/>
              <a:gd name="connsiteX4898" fmla="*/ 2337749 w 11277918"/>
              <a:gd name="connsiteY4898" fmla="*/ 5452218 h 10024180"/>
              <a:gd name="connsiteX4899" fmla="*/ 2321400 w 11277918"/>
              <a:gd name="connsiteY4899" fmla="*/ 5468565 h 10024180"/>
              <a:gd name="connsiteX4900" fmla="*/ 2305054 w 11277918"/>
              <a:gd name="connsiteY4900" fmla="*/ 5468565 h 10024180"/>
              <a:gd name="connsiteX4901" fmla="*/ 2305054 w 11277918"/>
              <a:gd name="connsiteY4901" fmla="*/ 5484914 h 10024180"/>
              <a:gd name="connsiteX4902" fmla="*/ 2354096 w 11277918"/>
              <a:gd name="connsiteY4902" fmla="*/ 5468565 h 10024180"/>
              <a:gd name="connsiteX4903" fmla="*/ 2354096 w 11277918"/>
              <a:gd name="connsiteY4903" fmla="*/ 5435871 h 10024180"/>
              <a:gd name="connsiteX4904" fmla="*/ 1961747 w 11277918"/>
              <a:gd name="connsiteY4904" fmla="*/ 5435871 h 10024180"/>
              <a:gd name="connsiteX4905" fmla="*/ 1961747 w 11277918"/>
              <a:gd name="connsiteY4905" fmla="*/ 5452218 h 10024180"/>
              <a:gd name="connsiteX4906" fmla="*/ 1978096 w 11277918"/>
              <a:gd name="connsiteY4906" fmla="*/ 5452218 h 10024180"/>
              <a:gd name="connsiteX4907" fmla="*/ 148152 w 11277918"/>
              <a:gd name="connsiteY4907" fmla="*/ 5431783 h 10024180"/>
              <a:gd name="connsiteX4908" fmla="*/ 150572 w 11277918"/>
              <a:gd name="connsiteY4908" fmla="*/ 5432429 h 10024180"/>
              <a:gd name="connsiteX4909" fmla="*/ 114436 w 11277918"/>
              <a:gd name="connsiteY4909" fmla="*/ 5468565 h 10024180"/>
              <a:gd name="connsiteX4910" fmla="*/ 123630 w 11277918"/>
              <a:gd name="connsiteY4910" fmla="*/ 5448132 h 10024180"/>
              <a:gd name="connsiteX4911" fmla="*/ 148152 w 11277918"/>
              <a:gd name="connsiteY4911" fmla="*/ 5431783 h 10024180"/>
              <a:gd name="connsiteX4912" fmla="*/ 1978096 w 11277918"/>
              <a:gd name="connsiteY4912" fmla="*/ 5419522 h 10024180"/>
              <a:gd name="connsiteX4913" fmla="*/ 1986271 w 11277918"/>
              <a:gd name="connsiteY4913" fmla="*/ 5427697 h 10024180"/>
              <a:gd name="connsiteX4914" fmla="*/ 1994442 w 11277918"/>
              <a:gd name="connsiteY4914" fmla="*/ 5435871 h 10024180"/>
              <a:gd name="connsiteX4915" fmla="*/ 1994442 w 11277918"/>
              <a:gd name="connsiteY4915" fmla="*/ 5419522 h 10024180"/>
              <a:gd name="connsiteX4916" fmla="*/ 1978096 w 11277918"/>
              <a:gd name="connsiteY4916" fmla="*/ 5419522 h 10024180"/>
              <a:gd name="connsiteX4917" fmla="*/ 1732877 w 11277918"/>
              <a:gd name="connsiteY4917" fmla="*/ 5419522 h 10024180"/>
              <a:gd name="connsiteX4918" fmla="*/ 1749225 w 11277918"/>
              <a:gd name="connsiteY4918" fmla="*/ 5435871 h 10024180"/>
              <a:gd name="connsiteX4919" fmla="*/ 1749225 w 11277918"/>
              <a:gd name="connsiteY4919" fmla="*/ 5452218 h 10024180"/>
              <a:gd name="connsiteX4920" fmla="*/ 1732877 w 11277918"/>
              <a:gd name="connsiteY4920" fmla="*/ 5452218 h 10024180"/>
              <a:gd name="connsiteX4921" fmla="*/ 1716527 w 11277918"/>
              <a:gd name="connsiteY4921" fmla="*/ 5452218 h 10024180"/>
              <a:gd name="connsiteX4922" fmla="*/ 1716527 w 11277918"/>
              <a:gd name="connsiteY4922" fmla="*/ 5435871 h 10024180"/>
              <a:gd name="connsiteX4923" fmla="*/ 1732877 w 11277918"/>
              <a:gd name="connsiteY4923" fmla="*/ 5435871 h 10024180"/>
              <a:gd name="connsiteX4924" fmla="*/ 1340527 w 11277918"/>
              <a:gd name="connsiteY4924" fmla="*/ 5419522 h 10024180"/>
              <a:gd name="connsiteX4925" fmla="*/ 1356874 w 11277918"/>
              <a:gd name="connsiteY4925" fmla="*/ 5419522 h 10024180"/>
              <a:gd name="connsiteX4926" fmla="*/ 1373224 w 11277918"/>
              <a:gd name="connsiteY4926" fmla="*/ 5419522 h 10024180"/>
              <a:gd name="connsiteX4927" fmla="*/ 1356874 w 11277918"/>
              <a:gd name="connsiteY4927" fmla="*/ 5452218 h 10024180"/>
              <a:gd name="connsiteX4928" fmla="*/ 1340527 w 11277918"/>
              <a:gd name="connsiteY4928" fmla="*/ 5435871 h 10024180"/>
              <a:gd name="connsiteX4929" fmla="*/ 866438 w 11277918"/>
              <a:gd name="connsiteY4929" fmla="*/ 5419522 h 10024180"/>
              <a:gd name="connsiteX4930" fmla="*/ 866438 w 11277918"/>
              <a:gd name="connsiteY4930" fmla="*/ 5435871 h 10024180"/>
              <a:gd name="connsiteX4931" fmla="*/ 882788 w 11277918"/>
              <a:gd name="connsiteY4931" fmla="*/ 5435871 h 10024180"/>
              <a:gd name="connsiteX4932" fmla="*/ 882788 w 11277918"/>
              <a:gd name="connsiteY4932" fmla="*/ 5419522 h 10024180"/>
              <a:gd name="connsiteX4933" fmla="*/ 866438 w 11277918"/>
              <a:gd name="connsiteY4933" fmla="*/ 5419522 h 10024180"/>
              <a:gd name="connsiteX4934" fmla="*/ 4961586 w 11277918"/>
              <a:gd name="connsiteY4934" fmla="*/ 5407261 h 10024180"/>
              <a:gd name="connsiteX4935" fmla="*/ 4937064 w 11277918"/>
              <a:gd name="connsiteY4935" fmla="*/ 5435871 h 10024180"/>
              <a:gd name="connsiteX4936" fmla="*/ 4912542 w 11277918"/>
              <a:gd name="connsiteY4936" fmla="*/ 5444044 h 10024180"/>
              <a:gd name="connsiteX4937" fmla="*/ 4888021 w 11277918"/>
              <a:gd name="connsiteY4937" fmla="*/ 5452218 h 10024180"/>
              <a:gd name="connsiteX4938" fmla="*/ 4871672 w 11277918"/>
              <a:gd name="connsiteY4938" fmla="*/ 5468565 h 10024180"/>
              <a:gd name="connsiteX4939" fmla="*/ 4855325 w 11277918"/>
              <a:gd name="connsiteY4939" fmla="*/ 5468565 h 10024180"/>
              <a:gd name="connsiteX4940" fmla="*/ 4806282 w 11277918"/>
              <a:gd name="connsiteY4940" fmla="*/ 5517611 h 10024180"/>
              <a:gd name="connsiteX4941" fmla="*/ 4822628 w 11277918"/>
              <a:gd name="connsiteY4941" fmla="*/ 5542132 h 10024180"/>
              <a:gd name="connsiteX4942" fmla="*/ 4822628 w 11277918"/>
              <a:gd name="connsiteY4942" fmla="*/ 5550305 h 10024180"/>
              <a:gd name="connsiteX4943" fmla="*/ 4822628 w 11277918"/>
              <a:gd name="connsiteY4943" fmla="*/ 5599350 h 10024180"/>
              <a:gd name="connsiteX4944" fmla="*/ 4855325 w 11277918"/>
              <a:gd name="connsiteY4944" fmla="*/ 5583001 h 10024180"/>
              <a:gd name="connsiteX4945" fmla="*/ 4871672 w 11277918"/>
              <a:gd name="connsiteY4945" fmla="*/ 5583001 h 10024180"/>
              <a:gd name="connsiteX4946" fmla="*/ 4871672 w 11277918"/>
              <a:gd name="connsiteY4946" fmla="*/ 5558479 h 10024180"/>
              <a:gd name="connsiteX4947" fmla="*/ 4888021 w 11277918"/>
              <a:gd name="connsiteY4947" fmla="*/ 5550305 h 10024180"/>
              <a:gd name="connsiteX4948" fmla="*/ 4888021 w 11277918"/>
              <a:gd name="connsiteY4948" fmla="*/ 5533958 h 10024180"/>
              <a:gd name="connsiteX4949" fmla="*/ 4888021 w 11277918"/>
              <a:gd name="connsiteY4949" fmla="*/ 5517611 h 10024180"/>
              <a:gd name="connsiteX4950" fmla="*/ 4920718 w 11277918"/>
              <a:gd name="connsiteY4950" fmla="*/ 5501261 h 10024180"/>
              <a:gd name="connsiteX4951" fmla="*/ 4953412 w 11277918"/>
              <a:gd name="connsiteY4951" fmla="*/ 5484914 h 10024180"/>
              <a:gd name="connsiteX4952" fmla="*/ 4937064 w 11277918"/>
              <a:gd name="connsiteY4952" fmla="*/ 5484914 h 10024180"/>
              <a:gd name="connsiteX4953" fmla="*/ 4912542 w 11277918"/>
              <a:gd name="connsiteY4953" fmla="*/ 5493087 h 10024180"/>
              <a:gd name="connsiteX4954" fmla="*/ 4904368 w 11277918"/>
              <a:gd name="connsiteY4954" fmla="*/ 5468565 h 10024180"/>
              <a:gd name="connsiteX4955" fmla="*/ 4937064 w 11277918"/>
              <a:gd name="connsiteY4955" fmla="*/ 5452218 h 10024180"/>
              <a:gd name="connsiteX4956" fmla="*/ 4969760 w 11277918"/>
              <a:gd name="connsiteY4956" fmla="*/ 5444044 h 10024180"/>
              <a:gd name="connsiteX4957" fmla="*/ 4969760 w 11277918"/>
              <a:gd name="connsiteY4957" fmla="*/ 5419522 h 10024180"/>
              <a:gd name="connsiteX4958" fmla="*/ 4961586 w 11277918"/>
              <a:gd name="connsiteY4958" fmla="*/ 5407261 h 10024180"/>
              <a:gd name="connsiteX4959" fmla="*/ 2076183 w 11277918"/>
              <a:gd name="connsiteY4959" fmla="*/ 5386826 h 10024180"/>
              <a:gd name="connsiteX4960" fmla="*/ 2076183 w 11277918"/>
              <a:gd name="connsiteY4960" fmla="*/ 5403175 h 10024180"/>
              <a:gd name="connsiteX4961" fmla="*/ 2092528 w 11277918"/>
              <a:gd name="connsiteY4961" fmla="*/ 5403175 h 10024180"/>
              <a:gd name="connsiteX4962" fmla="*/ 2092528 w 11277918"/>
              <a:gd name="connsiteY4962" fmla="*/ 5386826 h 10024180"/>
              <a:gd name="connsiteX4963" fmla="*/ 2076183 w 11277918"/>
              <a:gd name="connsiteY4963" fmla="*/ 5386826 h 10024180"/>
              <a:gd name="connsiteX4964" fmla="*/ 2027138 w 11277918"/>
              <a:gd name="connsiteY4964" fmla="*/ 5386826 h 10024180"/>
              <a:gd name="connsiteX4965" fmla="*/ 2010792 w 11277918"/>
              <a:gd name="connsiteY4965" fmla="*/ 5411347 h 10024180"/>
              <a:gd name="connsiteX4966" fmla="*/ 2018965 w 11277918"/>
              <a:gd name="connsiteY4966" fmla="*/ 5411347 h 10024180"/>
              <a:gd name="connsiteX4967" fmla="*/ 2027138 w 11277918"/>
              <a:gd name="connsiteY4967" fmla="*/ 5386826 h 10024180"/>
              <a:gd name="connsiteX4968" fmla="*/ 1536702 w 11277918"/>
              <a:gd name="connsiteY4968" fmla="*/ 5386826 h 10024180"/>
              <a:gd name="connsiteX4969" fmla="*/ 1520353 w 11277918"/>
              <a:gd name="connsiteY4969" fmla="*/ 5403175 h 10024180"/>
              <a:gd name="connsiteX4970" fmla="*/ 1504005 w 11277918"/>
              <a:gd name="connsiteY4970" fmla="*/ 5403175 h 10024180"/>
              <a:gd name="connsiteX4971" fmla="*/ 1495832 w 11277918"/>
              <a:gd name="connsiteY4971" fmla="*/ 5411347 h 10024180"/>
              <a:gd name="connsiteX4972" fmla="*/ 1504005 w 11277918"/>
              <a:gd name="connsiteY4972" fmla="*/ 5427697 h 10024180"/>
              <a:gd name="connsiteX4973" fmla="*/ 1504005 w 11277918"/>
              <a:gd name="connsiteY4973" fmla="*/ 5435871 h 10024180"/>
              <a:gd name="connsiteX4974" fmla="*/ 1504005 w 11277918"/>
              <a:gd name="connsiteY4974" fmla="*/ 5468565 h 10024180"/>
              <a:gd name="connsiteX4975" fmla="*/ 1520353 w 11277918"/>
              <a:gd name="connsiteY4975" fmla="*/ 5435871 h 10024180"/>
              <a:gd name="connsiteX4976" fmla="*/ 1536702 w 11277918"/>
              <a:gd name="connsiteY4976" fmla="*/ 5411347 h 10024180"/>
              <a:gd name="connsiteX4977" fmla="*/ 1536702 w 11277918"/>
              <a:gd name="connsiteY4977" fmla="*/ 5386826 h 10024180"/>
              <a:gd name="connsiteX4978" fmla="*/ 1038091 w 11277918"/>
              <a:gd name="connsiteY4978" fmla="*/ 5386826 h 10024180"/>
              <a:gd name="connsiteX4979" fmla="*/ 1029916 w 11277918"/>
              <a:gd name="connsiteY4979" fmla="*/ 5403175 h 10024180"/>
              <a:gd name="connsiteX4980" fmla="*/ 1029916 w 11277918"/>
              <a:gd name="connsiteY4980" fmla="*/ 5419522 h 10024180"/>
              <a:gd name="connsiteX4981" fmla="*/ 1038091 w 11277918"/>
              <a:gd name="connsiteY4981" fmla="*/ 5403175 h 10024180"/>
              <a:gd name="connsiteX4982" fmla="*/ 1038091 w 11277918"/>
              <a:gd name="connsiteY4982" fmla="*/ 5386826 h 10024180"/>
              <a:gd name="connsiteX4983" fmla="*/ 3269579 w 11277918"/>
              <a:gd name="connsiteY4983" fmla="*/ 5370479 h 10024180"/>
              <a:gd name="connsiteX4984" fmla="*/ 3253230 w 11277918"/>
              <a:gd name="connsiteY4984" fmla="*/ 5386826 h 10024180"/>
              <a:gd name="connsiteX4985" fmla="*/ 3261405 w 11277918"/>
              <a:gd name="connsiteY4985" fmla="*/ 5386826 h 10024180"/>
              <a:gd name="connsiteX4986" fmla="*/ 3269579 w 11277918"/>
              <a:gd name="connsiteY4986" fmla="*/ 5378653 h 10024180"/>
              <a:gd name="connsiteX4987" fmla="*/ 3269579 w 11277918"/>
              <a:gd name="connsiteY4987" fmla="*/ 5370479 h 10024180"/>
              <a:gd name="connsiteX4988" fmla="*/ 1405920 w 11277918"/>
              <a:gd name="connsiteY4988" fmla="*/ 5370479 h 10024180"/>
              <a:gd name="connsiteX4989" fmla="*/ 1405920 w 11277918"/>
              <a:gd name="connsiteY4989" fmla="*/ 5386826 h 10024180"/>
              <a:gd name="connsiteX4990" fmla="*/ 1397744 w 11277918"/>
              <a:gd name="connsiteY4990" fmla="*/ 5395000 h 10024180"/>
              <a:gd name="connsiteX4991" fmla="*/ 1389570 w 11277918"/>
              <a:gd name="connsiteY4991" fmla="*/ 5386826 h 10024180"/>
              <a:gd name="connsiteX4992" fmla="*/ 5002457 w 11277918"/>
              <a:gd name="connsiteY4992" fmla="*/ 5354130 h 10024180"/>
              <a:gd name="connsiteX4993" fmla="*/ 4986110 w 11277918"/>
              <a:gd name="connsiteY4993" fmla="*/ 5370479 h 10024180"/>
              <a:gd name="connsiteX4994" fmla="*/ 5002457 w 11277918"/>
              <a:gd name="connsiteY4994" fmla="*/ 5370479 h 10024180"/>
              <a:gd name="connsiteX4995" fmla="*/ 5018804 w 11277918"/>
              <a:gd name="connsiteY4995" fmla="*/ 5362304 h 10024180"/>
              <a:gd name="connsiteX4996" fmla="*/ 5002457 w 11277918"/>
              <a:gd name="connsiteY4996" fmla="*/ 5354130 h 10024180"/>
              <a:gd name="connsiteX4997" fmla="*/ 2664707 w 11277918"/>
              <a:gd name="connsiteY4997" fmla="*/ 5354130 h 10024180"/>
              <a:gd name="connsiteX4998" fmla="*/ 2664707 w 11277918"/>
              <a:gd name="connsiteY4998" fmla="*/ 5370479 h 10024180"/>
              <a:gd name="connsiteX4999" fmla="*/ 2672879 w 11277918"/>
              <a:gd name="connsiteY4999" fmla="*/ 5362304 h 10024180"/>
              <a:gd name="connsiteX5000" fmla="*/ 2664707 w 11277918"/>
              <a:gd name="connsiteY5000" fmla="*/ 5354130 h 10024180"/>
              <a:gd name="connsiteX5001" fmla="*/ 2157922 w 11277918"/>
              <a:gd name="connsiteY5001" fmla="*/ 5354130 h 10024180"/>
              <a:gd name="connsiteX5002" fmla="*/ 2157922 w 11277918"/>
              <a:gd name="connsiteY5002" fmla="*/ 5370479 h 10024180"/>
              <a:gd name="connsiteX5003" fmla="*/ 2166096 w 11277918"/>
              <a:gd name="connsiteY5003" fmla="*/ 5354130 h 10024180"/>
              <a:gd name="connsiteX5004" fmla="*/ 239087 w 11277918"/>
              <a:gd name="connsiteY5004" fmla="*/ 5343914 h 10024180"/>
              <a:gd name="connsiteX5005" fmla="*/ 212522 w 11277918"/>
              <a:gd name="connsiteY5005" fmla="*/ 5354130 h 10024180"/>
              <a:gd name="connsiteX5006" fmla="*/ 212522 w 11277918"/>
              <a:gd name="connsiteY5006" fmla="*/ 5386826 h 10024180"/>
              <a:gd name="connsiteX5007" fmla="*/ 245217 w 11277918"/>
              <a:gd name="connsiteY5007" fmla="*/ 5370479 h 10024180"/>
              <a:gd name="connsiteX5008" fmla="*/ 253392 w 11277918"/>
              <a:gd name="connsiteY5008" fmla="*/ 5345957 h 10024180"/>
              <a:gd name="connsiteX5009" fmla="*/ 239087 w 11277918"/>
              <a:gd name="connsiteY5009" fmla="*/ 5343914 h 10024180"/>
              <a:gd name="connsiteX5010" fmla="*/ 4389411 w 11277918"/>
              <a:gd name="connsiteY5010" fmla="*/ 5337783 h 10024180"/>
              <a:gd name="connsiteX5011" fmla="*/ 4381235 w 11277918"/>
              <a:gd name="connsiteY5011" fmla="*/ 5354130 h 10024180"/>
              <a:gd name="connsiteX5012" fmla="*/ 4397584 w 11277918"/>
              <a:gd name="connsiteY5012" fmla="*/ 5345957 h 10024180"/>
              <a:gd name="connsiteX5013" fmla="*/ 4389411 w 11277918"/>
              <a:gd name="connsiteY5013" fmla="*/ 5337783 h 10024180"/>
              <a:gd name="connsiteX5014" fmla="*/ 1013569 w 11277918"/>
              <a:gd name="connsiteY5014" fmla="*/ 5337783 h 10024180"/>
              <a:gd name="connsiteX5015" fmla="*/ 980874 w 11277918"/>
              <a:gd name="connsiteY5015" fmla="*/ 5386826 h 10024180"/>
              <a:gd name="connsiteX5016" fmla="*/ 964525 w 11277918"/>
              <a:gd name="connsiteY5016" fmla="*/ 5403175 h 10024180"/>
              <a:gd name="connsiteX5017" fmla="*/ 1013569 w 11277918"/>
              <a:gd name="connsiteY5017" fmla="*/ 5354130 h 10024180"/>
              <a:gd name="connsiteX5018" fmla="*/ 130783 w 11277918"/>
              <a:gd name="connsiteY5018" fmla="*/ 5337783 h 10024180"/>
              <a:gd name="connsiteX5019" fmla="*/ 130783 w 11277918"/>
              <a:gd name="connsiteY5019" fmla="*/ 5370479 h 10024180"/>
              <a:gd name="connsiteX5020" fmla="*/ 122609 w 11277918"/>
              <a:gd name="connsiteY5020" fmla="*/ 5386826 h 10024180"/>
              <a:gd name="connsiteX5021" fmla="*/ 114436 w 11277918"/>
              <a:gd name="connsiteY5021" fmla="*/ 5403175 h 10024180"/>
              <a:gd name="connsiteX5022" fmla="*/ 65390 w 11277918"/>
              <a:gd name="connsiteY5022" fmla="*/ 5435871 h 10024180"/>
              <a:gd name="connsiteX5023" fmla="*/ 57219 w 11277918"/>
              <a:gd name="connsiteY5023" fmla="*/ 5419522 h 10024180"/>
              <a:gd name="connsiteX5024" fmla="*/ 81739 w 11277918"/>
              <a:gd name="connsiteY5024" fmla="*/ 5411347 h 10024180"/>
              <a:gd name="connsiteX5025" fmla="*/ 98087 w 11277918"/>
              <a:gd name="connsiteY5025" fmla="*/ 5403175 h 10024180"/>
              <a:gd name="connsiteX5026" fmla="*/ 114436 w 11277918"/>
              <a:gd name="connsiteY5026" fmla="*/ 5370479 h 10024180"/>
              <a:gd name="connsiteX5027" fmla="*/ 1553049 w 11277918"/>
              <a:gd name="connsiteY5027" fmla="*/ 5321436 h 10024180"/>
              <a:gd name="connsiteX5028" fmla="*/ 1536702 w 11277918"/>
              <a:gd name="connsiteY5028" fmla="*/ 5337783 h 10024180"/>
              <a:gd name="connsiteX5029" fmla="*/ 1536702 w 11277918"/>
              <a:gd name="connsiteY5029" fmla="*/ 5354130 h 10024180"/>
              <a:gd name="connsiteX5030" fmla="*/ 1553049 w 11277918"/>
              <a:gd name="connsiteY5030" fmla="*/ 5337783 h 10024180"/>
              <a:gd name="connsiteX5031" fmla="*/ 1553049 w 11277918"/>
              <a:gd name="connsiteY5031" fmla="*/ 5321436 h 10024180"/>
              <a:gd name="connsiteX5032" fmla="*/ 1095310 w 11277918"/>
              <a:gd name="connsiteY5032" fmla="*/ 5321436 h 10024180"/>
              <a:gd name="connsiteX5033" fmla="*/ 1070788 w 11277918"/>
              <a:gd name="connsiteY5033" fmla="*/ 5329608 h 10024180"/>
              <a:gd name="connsiteX5034" fmla="*/ 1046267 w 11277918"/>
              <a:gd name="connsiteY5034" fmla="*/ 5370479 h 10024180"/>
              <a:gd name="connsiteX5035" fmla="*/ 1078961 w 11277918"/>
              <a:gd name="connsiteY5035" fmla="*/ 5354130 h 10024180"/>
              <a:gd name="connsiteX5036" fmla="*/ 1095310 w 11277918"/>
              <a:gd name="connsiteY5036" fmla="*/ 5321436 h 10024180"/>
              <a:gd name="connsiteX5037" fmla="*/ 2779142 w 11277918"/>
              <a:gd name="connsiteY5037" fmla="*/ 5305086 h 10024180"/>
              <a:gd name="connsiteX5038" fmla="*/ 2762794 w 11277918"/>
              <a:gd name="connsiteY5038" fmla="*/ 5321436 h 10024180"/>
              <a:gd name="connsiteX5039" fmla="*/ 2779142 w 11277918"/>
              <a:gd name="connsiteY5039" fmla="*/ 5321436 h 10024180"/>
              <a:gd name="connsiteX5040" fmla="*/ 2779142 w 11277918"/>
              <a:gd name="connsiteY5040" fmla="*/ 5305086 h 10024180"/>
              <a:gd name="connsiteX5041" fmla="*/ 2697403 w 11277918"/>
              <a:gd name="connsiteY5041" fmla="*/ 5305086 h 10024180"/>
              <a:gd name="connsiteX5042" fmla="*/ 2697403 w 11277918"/>
              <a:gd name="connsiteY5042" fmla="*/ 5337783 h 10024180"/>
              <a:gd name="connsiteX5043" fmla="*/ 2721925 w 11277918"/>
              <a:gd name="connsiteY5043" fmla="*/ 5321436 h 10024180"/>
              <a:gd name="connsiteX5044" fmla="*/ 2713751 w 11277918"/>
              <a:gd name="connsiteY5044" fmla="*/ 5305086 h 10024180"/>
              <a:gd name="connsiteX5045" fmla="*/ 1618441 w 11277918"/>
              <a:gd name="connsiteY5045" fmla="*/ 5305086 h 10024180"/>
              <a:gd name="connsiteX5046" fmla="*/ 1602095 w 11277918"/>
              <a:gd name="connsiteY5046" fmla="*/ 5321436 h 10024180"/>
              <a:gd name="connsiteX5047" fmla="*/ 1618441 w 11277918"/>
              <a:gd name="connsiteY5047" fmla="*/ 5321436 h 10024180"/>
              <a:gd name="connsiteX5048" fmla="*/ 1266961 w 11277918"/>
              <a:gd name="connsiteY5048" fmla="*/ 5305086 h 10024180"/>
              <a:gd name="connsiteX5049" fmla="*/ 1258788 w 11277918"/>
              <a:gd name="connsiteY5049" fmla="*/ 5321436 h 10024180"/>
              <a:gd name="connsiteX5050" fmla="*/ 1275135 w 11277918"/>
              <a:gd name="connsiteY5050" fmla="*/ 5321436 h 10024180"/>
              <a:gd name="connsiteX5051" fmla="*/ 1291485 w 11277918"/>
              <a:gd name="connsiteY5051" fmla="*/ 5321436 h 10024180"/>
              <a:gd name="connsiteX5052" fmla="*/ 1266961 w 11277918"/>
              <a:gd name="connsiteY5052" fmla="*/ 5305086 h 10024180"/>
              <a:gd name="connsiteX5053" fmla="*/ 1095310 w 11277918"/>
              <a:gd name="connsiteY5053" fmla="*/ 5305086 h 10024180"/>
              <a:gd name="connsiteX5054" fmla="*/ 1111657 w 11277918"/>
              <a:gd name="connsiteY5054" fmla="*/ 5321436 h 10024180"/>
              <a:gd name="connsiteX5055" fmla="*/ 1111657 w 11277918"/>
              <a:gd name="connsiteY5055" fmla="*/ 5305086 h 10024180"/>
              <a:gd name="connsiteX5056" fmla="*/ 2795491 w 11277918"/>
              <a:gd name="connsiteY5056" fmla="*/ 5288739 h 10024180"/>
              <a:gd name="connsiteX5057" fmla="*/ 2787315 w 11277918"/>
              <a:gd name="connsiteY5057" fmla="*/ 5296914 h 10024180"/>
              <a:gd name="connsiteX5058" fmla="*/ 2795491 w 11277918"/>
              <a:gd name="connsiteY5058" fmla="*/ 5305086 h 10024180"/>
              <a:gd name="connsiteX5059" fmla="*/ 2795491 w 11277918"/>
              <a:gd name="connsiteY5059" fmla="*/ 5288739 h 10024180"/>
              <a:gd name="connsiteX5060" fmla="*/ 2468533 w 11277918"/>
              <a:gd name="connsiteY5060" fmla="*/ 5288739 h 10024180"/>
              <a:gd name="connsiteX5061" fmla="*/ 2460357 w 11277918"/>
              <a:gd name="connsiteY5061" fmla="*/ 5313261 h 10024180"/>
              <a:gd name="connsiteX5062" fmla="*/ 2452185 w 11277918"/>
              <a:gd name="connsiteY5062" fmla="*/ 5321436 h 10024180"/>
              <a:gd name="connsiteX5063" fmla="*/ 2386793 w 11277918"/>
              <a:gd name="connsiteY5063" fmla="*/ 5370479 h 10024180"/>
              <a:gd name="connsiteX5064" fmla="*/ 2370445 w 11277918"/>
              <a:gd name="connsiteY5064" fmla="*/ 5378653 h 10024180"/>
              <a:gd name="connsiteX5065" fmla="*/ 2370445 w 11277918"/>
              <a:gd name="connsiteY5065" fmla="*/ 5403175 h 10024180"/>
              <a:gd name="connsiteX5066" fmla="*/ 2386793 w 11277918"/>
              <a:gd name="connsiteY5066" fmla="*/ 5419522 h 10024180"/>
              <a:gd name="connsiteX5067" fmla="*/ 2403139 w 11277918"/>
              <a:gd name="connsiteY5067" fmla="*/ 5403175 h 10024180"/>
              <a:gd name="connsiteX5068" fmla="*/ 2419489 w 11277918"/>
              <a:gd name="connsiteY5068" fmla="*/ 5419522 h 10024180"/>
              <a:gd name="connsiteX5069" fmla="*/ 2452185 w 11277918"/>
              <a:gd name="connsiteY5069" fmla="*/ 5354130 h 10024180"/>
              <a:gd name="connsiteX5070" fmla="*/ 2476707 w 11277918"/>
              <a:gd name="connsiteY5070" fmla="*/ 5305086 h 10024180"/>
              <a:gd name="connsiteX5071" fmla="*/ 2468533 w 11277918"/>
              <a:gd name="connsiteY5071" fmla="*/ 5288739 h 10024180"/>
              <a:gd name="connsiteX5072" fmla="*/ 194130 w 11277918"/>
              <a:gd name="connsiteY5072" fmla="*/ 5278522 h 10024180"/>
              <a:gd name="connsiteX5073" fmla="*/ 196175 w 11277918"/>
              <a:gd name="connsiteY5073" fmla="*/ 5288739 h 10024180"/>
              <a:gd name="connsiteX5074" fmla="*/ 212522 w 11277918"/>
              <a:gd name="connsiteY5074" fmla="*/ 5288739 h 10024180"/>
              <a:gd name="connsiteX5075" fmla="*/ 179827 w 11277918"/>
              <a:gd name="connsiteY5075" fmla="*/ 5305086 h 10024180"/>
              <a:gd name="connsiteX5076" fmla="*/ 188000 w 11277918"/>
              <a:gd name="connsiteY5076" fmla="*/ 5280565 h 10024180"/>
              <a:gd name="connsiteX5077" fmla="*/ 194130 w 11277918"/>
              <a:gd name="connsiteY5077" fmla="*/ 5278522 h 10024180"/>
              <a:gd name="connsiteX5078" fmla="*/ 3204188 w 11277918"/>
              <a:gd name="connsiteY5078" fmla="*/ 5272390 h 10024180"/>
              <a:gd name="connsiteX5079" fmla="*/ 3179665 w 11277918"/>
              <a:gd name="connsiteY5079" fmla="*/ 5288739 h 10024180"/>
              <a:gd name="connsiteX5080" fmla="*/ 3171491 w 11277918"/>
              <a:gd name="connsiteY5080" fmla="*/ 5305086 h 10024180"/>
              <a:gd name="connsiteX5081" fmla="*/ 3204188 w 11277918"/>
              <a:gd name="connsiteY5081" fmla="*/ 5288739 h 10024180"/>
              <a:gd name="connsiteX5082" fmla="*/ 1128006 w 11277918"/>
              <a:gd name="connsiteY5082" fmla="*/ 5272390 h 10024180"/>
              <a:gd name="connsiteX5083" fmla="*/ 1111657 w 11277918"/>
              <a:gd name="connsiteY5083" fmla="*/ 5288739 h 10024180"/>
              <a:gd name="connsiteX5084" fmla="*/ 1119830 w 11277918"/>
              <a:gd name="connsiteY5084" fmla="*/ 5288739 h 10024180"/>
              <a:gd name="connsiteX5085" fmla="*/ 1128006 w 11277918"/>
              <a:gd name="connsiteY5085" fmla="*/ 5272390 h 10024180"/>
              <a:gd name="connsiteX5086" fmla="*/ 2681055 w 11277918"/>
              <a:gd name="connsiteY5086" fmla="*/ 5256043 h 10024180"/>
              <a:gd name="connsiteX5087" fmla="*/ 2681055 w 11277918"/>
              <a:gd name="connsiteY5087" fmla="*/ 5272390 h 10024180"/>
              <a:gd name="connsiteX5088" fmla="*/ 2697403 w 11277918"/>
              <a:gd name="connsiteY5088" fmla="*/ 5256043 h 10024180"/>
              <a:gd name="connsiteX5089" fmla="*/ 2681055 w 11277918"/>
              <a:gd name="connsiteY5089" fmla="*/ 5256043 h 10024180"/>
              <a:gd name="connsiteX5090" fmla="*/ 1618441 w 11277918"/>
              <a:gd name="connsiteY5090" fmla="*/ 5256043 h 10024180"/>
              <a:gd name="connsiteX5091" fmla="*/ 1569396 w 11277918"/>
              <a:gd name="connsiteY5091" fmla="*/ 5305086 h 10024180"/>
              <a:gd name="connsiteX5092" fmla="*/ 1585746 w 11277918"/>
              <a:gd name="connsiteY5092" fmla="*/ 5288739 h 10024180"/>
              <a:gd name="connsiteX5093" fmla="*/ 1618441 w 11277918"/>
              <a:gd name="connsiteY5093" fmla="*/ 5272390 h 10024180"/>
              <a:gd name="connsiteX5094" fmla="*/ 1651137 w 11277918"/>
              <a:gd name="connsiteY5094" fmla="*/ 5272390 h 10024180"/>
              <a:gd name="connsiteX5095" fmla="*/ 1675659 w 11277918"/>
              <a:gd name="connsiteY5095" fmla="*/ 5280565 h 10024180"/>
              <a:gd name="connsiteX5096" fmla="*/ 1700181 w 11277918"/>
              <a:gd name="connsiteY5096" fmla="*/ 5256043 h 10024180"/>
              <a:gd name="connsiteX5097" fmla="*/ 1667485 w 11277918"/>
              <a:gd name="connsiteY5097" fmla="*/ 5256043 h 10024180"/>
              <a:gd name="connsiteX5098" fmla="*/ 1651137 w 11277918"/>
              <a:gd name="connsiteY5098" fmla="*/ 5264218 h 10024180"/>
              <a:gd name="connsiteX5099" fmla="*/ 1618441 w 11277918"/>
              <a:gd name="connsiteY5099" fmla="*/ 5256043 h 10024180"/>
              <a:gd name="connsiteX5100" fmla="*/ 1258788 w 11277918"/>
              <a:gd name="connsiteY5100" fmla="*/ 5256043 h 10024180"/>
              <a:gd name="connsiteX5101" fmla="*/ 1226091 w 11277918"/>
              <a:gd name="connsiteY5101" fmla="*/ 5288739 h 10024180"/>
              <a:gd name="connsiteX5102" fmla="*/ 1201571 w 11277918"/>
              <a:gd name="connsiteY5102" fmla="*/ 5313261 h 10024180"/>
              <a:gd name="connsiteX5103" fmla="*/ 1193396 w 11277918"/>
              <a:gd name="connsiteY5103" fmla="*/ 5321436 h 10024180"/>
              <a:gd name="connsiteX5104" fmla="*/ 1160700 w 11277918"/>
              <a:gd name="connsiteY5104" fmla="*/ 5370479 h 10024180"/>
              <a:gd name="connsiteX5105" fmla="*/ 1144352 w 11277918"/>
              <a:gd name="connsiteY5105" fmla="*/ 5403175 h 10024180"/>
              <a:gd name="connsiteX5106" fmla="*/ 1177049 w 11277918"/>
              <a:gd name="connsiteY5106" fmla="*/ 5378653 h 10024180"/>
              <a:gd name="connsiteX5107" fmla="*/ 1209746 w 11277918"/>
              <a:gd name="connsiteY5107" fmla="*/ 5321436 h 10024180"/>
              <a:gd name="connsiteX5108" fmla="*/ 1275135 w 11277918"/>
              <a:gd name="connsiteY5108" fmla="*/ 5256043 h 10024180"/>
              <a:gd name="connsiteX5109" fmla="*/ 1078961 w 11277918"/>
              <a:gd name="connsiteY5109" fmla="*/ 5256043 h 10024180"/>
              <a:gd name="connsiteX5110" fmla="*/ 1087135 w 11277918"/>
              <a:gd name="connsiteY5110" fmla="*/ 5272390 h 10024180"/>
              <a:gd name="connsiteX5111" fmla="*/ 1095310 w 11277918"/>
              <a:gd name="connsiteY5111" fmla="*/ 5264218 h 10024180"/>
              <a:gd name="connsiteX5112" fmla="*/ 1078961 w 11277918"/>
              <a:gd name="connsiteY5112" fmla="*/ 5256043 h 10024180"/>
              <a:gd name="connsiteX5113" fmla="*/ 1810528 w 11277918"/>
              <a:gd name="connsiteY5113" fmla="*/ 5252978 h 10024180"/>
              <a:gd name="connsiteX5114" fmla="*/ 1749225 w 11277918"/>
              <a:gd name="connsiteY5114" fmla="*/ 5305086 h 10024180"/>
              <a:gd name="connsiteX5115" fmla="*/ 1618441 w 11277918"/>
              <a:gd name="connsiteY5115" fmla="*/ 5419522 h 10024180"/>
              <a:gd name="connsiteX5116" fmla="*/ 1553049 w 11277918"/>
              <a:gd name="connsiteY5116" fmla="*/ 5501261 h 10024180"/>
              <a:gd name="connsiteX5117" fmla="*/ 1471310 w 11277918"/>
              <a:gd name="connsiteY5117" fmla="*/ 5583001 h 10024180"/>
              <a:gd name="connsiteX5118" fmla="*/ 1487659 w 11277918"/>
              <a:gd name="connsiteY5118" fmla="*/ 5632044 h 10024180"/>
              <a:gd name="connsiteX5119" fmla="*/ 1504005 w 11277918"/>
              <a:gd name="connsiteY5119" fmla="*/ 5615697 h 10024180"/>
              <a:gd name="connsiteX5120" fmla="*/ 1683833 w 11277918"/>
              <a:gd name="connsiteY5120" fmla="*/ 5403175 h 10024180"/>
              <a:gd name="connsiteX5121" fmla="*/ 1732877 w 11277918"/>
              <a:gd name="connsiteY5121" fmla="*/ 5345957 h 10024180"/>
              <a:gd name="connsiteX5122" fmla="*/ 1749225 w 11277918"/>
              <a:gd name="connsiteY5122" fmla="*/ 5337783 h 10024180"/>
              <a:gd name="connsiteX5123" fmla="*/ 1814617 w 11277918"/>
              <a:gd name="connsiteY5123" fmla="*/ 5256043 h 10024180"/>
              <a:gd name="connsiteX5124" fmla="*/ 1810528 w 11277918"/>
              <a:gd name="connsiteY5124" fmla="*/ 5252978 h 10024180"/>
              <a:gd name="connsiteX5125" fmla="*/ 3089752 w 11277918"/>
              <a:gd name="connsiteY5125" fmla="*/ 5239696 h 10024180"/>
              <a:gd name="connsiteX5126" fmla="*/ 3040708 w 11277918"/>
              <a:gd name="connsiteY5126" fmla="*/ 5272390 h 10024180"/>
              <a:gd name="connsiteX5127" fmla="*/ 3089752 w 11277918"/>
              <a:gd name="connsiteY5127" fmla="*/ 5256043 h 10024180"/>
              <a:gd name="connsiteX5128" fmla="*/ 2010792 w 11277918"/>
              <a:gd name="connsiteY5128" fmla="*/ 5239696 h 10024180"/>
              <a:gd name="connsiteX5129" fmla="*/ 2010792 w 11277918"/>
              <a:gd name="connsiteY5129" fmla="*/ 5256043 h 10024180"/>
              <a:gd name="connsiteX5130" fmla="*/ 2027138 w 11277918"/>
              <a:gd name="connsiteY5130" fmla="*/ 5256043 h 10024180"/>
              <a:gd name="connsiteX5131" fmla="*/ 2958968 w 11277918"/>
              <a:gd name="connsiteY5131" fmla="*/ 5223347 h 10024180"/>
              <a:gd name="connsiteX5132" fmla="*/ 2942622 w 11277918"/>
              <a:gd name="connsiteY5132" fmla="*/ 5239696 h 10024180"/>
              <a:gd name="connsiteX5133" fmla="*/ 2958968 w 11277918"/>
              <a:gd name="connsiteY5133" fmla="*/ 5239696 h 10024180"/>
              <a:gd name="connsiteX5134" fmla="*/ 2844533 w 11277918"/>
              <a:gd name="connsiteY5134" fmla="*/ 5223347 h 10024180"/>
              <a:gd name="connsiteX5135" fmla="*/ 2828186 w 11277918"/>
              <a:gd name="connsiteY5135" fmla="*/ 5239696 h 10024180"/>
              <a:gd name="connsiteX5136" fmla="*/ 2811839 w 11277918"/>
              <a:gd name="connsiteY5136" fmla="*/ 5256043 h 10024180"/>
              <a:gd name="connsiteX5137" fmla="*/ 2844533 w 11277918"/>
              <a:gd name="connsiteY5137" fmla="*/ 5256043 h 10024180"/>
              <a:gd name="connsiteX5138" fmla="*/ 2713751 w 11277918"/>
              <a:gd name="connsiteY5138" fmla="*/ 5223347 h 10024180"/>
              <a:gd name="connsiteX5139" fmla="*/ 2713751 w 11277918"/>
              <a:gd name="connsiteY5139" fmla="*/ 5239696 h 10024180"/>
              <a:gd name="connsiteX5140" fmla="*/ 2730097 w 11277918"/>
              <a:gd name="connsiteY5140" fmla="*/ 5239696 h 10024180"/>
              <a:gd name="connsiteX5141" fmla="*/ 2730097 w 11277918"/>
              <a:gd name="connsiteY5141" fmla="*/ 5223347 h 10024180"/>
              <a:gd name="connsiteX5142" fmla="*/ 2713751 w 11277918"/>
              <a:gd name="connsiteY5142" fmla="*/ 5223347 h 10024180"/>
              <a:gd name="connsiteX5143" fmla="*/ 1781921 w 11277918"/>
              <a:gd name="connsiteY5143" fmla="*/ 5223347 h 10024180"/>
              <a:gd name="connsiteX5144" fmla="*/ 1781921 w 11277918"/>
              <a:gd name="connsiteY5144" fmla="*/ 5239696 h 10024180"/>
              <a:gd name="connsiteX5145" fmla="*/ 1790094 w 11277918"/>
              <a:gd name="connsiteY5145" fmla="*/ 5231522 h 10024180"/>
              <a:gd name="connsiteX5146" fmla="*/ 1781921 w 11277918"/>
              <a:gd name="connsiteY5146" fmla="*/ 5223347 h 10024180"/>
              <a:gd name="connsiteX5147" fmla="*/ 1111657 w 11277918"/>
              <a:gd name="connsiteY5147" fmla="*/ 5223347 h 10024180"/>
              <a:gd name="connsiteX5148" fmla="*/ 1095310 w 11277918"/>
              <a:gd name="connsiteY5148" fmla="*/ 5231522 h 10024180"/>
              <a:gd name="connsiteX5149" fmla="*/ 1095310 w 11277918"/>
              <a:gd name="connsiteY5149" fmla="*/ 5239696 h 10024180"/>
              <a:gd name="connsiteX5150" fmla="*/ 1111657 w 11277918"/>
              <a:gd name="connsiteY5150" fmla="*/ 5239696 h 10024180"/>
              <a:gd name="connsiteX5151" fmla="*/ 2533925 w 11277918"/>
              <a:gd name="connsiteY5151" fmla="*/ 5190652 h 10024180"/>
              <a:gd name="connsiteX5152" fmla="*/ 2517575 w 11277918"/>
              <a:gd name="connsiteY5152" fmla="*/ 5207000 h 10024180"/>
              <a:gd name="connsiteX5153" fmla="*/ 2525751 w 11277918"/>
              <a:gd name="connsiteY5153" fmla="*/ 5223347 h 10024180"/>
              <a:gd name="connsiteX5154" fmla="*/ 2533925 w 11277918"/>
              <a:gd name="connsiteY5154" fmla="*/ 5207000 h 10024180"/>
              <a:gd name="connsiteX5155" fmla="*/ 2533925 w 11277918"/>
              <a:gd name="connsiteY5155" fmla="*/ 5190652 h 10024180"/>
              <a:gd name="connsiteX5156" fmla="*/ 1389570 w 11277918"/>
              <a:gd name="connsiteY5156" fmla="*/ 5190652 h 10024180"/>
              <a:gd name="connsiteX5157" fmla="*/ 1373224 w 11277918"/>
              <a:gd name="connsiteY5157" fmla="*/ 5207000 h 10024180"/>
              <a:gd name="connsiteX5158" fmla="*/ 1389570 w 11277918"/>
              <a:gd name="connsiteY5158" fmla="*/ 5223347 h 10024180"/>
              <a:gd name="connsiteX5159" fmla="*/ 1389570 w 11277918"/>
              <a:gd name="connsiteY5159" fmla="*/ 5207000 h 10024180"/>
              <a:gd name="connsiteX5160" fmla="*/ 1389570 w 11277918"/>
              <a:gd name="connsiteY5160" fmla="*/ 5190652 h 10024180"/>
              <a:gd name="connsiteX5161" fmla="*/ 1410005 w 11277918"/>
              <a:gd name="connsiteY5161" fmla="*/ 5182479 h 10024180"/>
              <a:gd name="connsiteX5162" fmla="*/ 1405920 w 11277918"/>
              <a:gd name="connsiteY5162" fmla="*/ 5190652 h 10024180"/>
              <a:gd name="connsiteX5163" fmla="*/ 1422266 w 11277918"/>
              <a:gd name="connsiteY5163" fmla="*/ 5207000 h 10024180"/>
              <a:gd name="connsiteX5164" fmla="*/ 1422266 w 11277918"/>
              <a:gd name="connsiteY5164" fmla="*/ 5190652 h 10024180"/>
              <a:gd name="connsiteX5165" fmla="*/ 1410005 w 11277918"/>
              <a:gd name="connsiteY5165" fmla="*/ 5182479 h 10024180"/>
              <a:gd name="connsiteX5166" fmla="*/ 1467223 w 11277918"/>
              <a:gd name="connsiteY5166" fmla="*/ 5164087 h 10024180"/>
              <a:gd name="connsiteX5167" fmla="*/ 1454962 w 11277918"/>
              <a:gd name="connsiteY5167" fmla="*/ 5174304 h 10024180"/>
              <a:gd name="connsiteX5168" fmla="*/ 1471310 w 11277918"/>
              <a:gd name="connsiteY5168" fmla="*/ 5190652 h 10024180"/>
              <a:gd name="connsiteX5169" fmla="*/ 1471310 w 11277918"/>
              <a:gd name="connsiteY5169" fmla="*/ 5166130 h 10024180"/>
              <a:gd name="connsiteX5170" fmla="*/ 1467223 w 11277918"/>
              <a:gd name="connsiteY5170" fmla="*/ 5164087 h 10024180"/>
              <a:gd name="connsiteX5171" fmla="*/ 1602095 w 11277918"/>
              <a:gd name="connsiteY5171" fmla="*/ 5157957 h 10024180"/>
              <a:gd name="connsiteX5172" fmla="*/ 1602095 w 11277918"/>
              <a:gd name="connsiteY5172" fmla="*/ 5174304 h 10024180"/>
              <a:gd name="connsiteX5173" fmla="*/ 1618441 w 11277918"/>
              <a:gd name="connsiteY5173" fmla="*/ 5174304 h 10024180"/>
              <a:gd name="connsiteX5174" fmla="*/ 1618441 w 11277918"/>
              <a:gd name="connsiteY5174" fmla="*/ 5166130 h 10024180"/>
              <a:gd name="connsiteX5175" fmla="*/ 1602095 w 11277918"/>
              <a:gd name="connsiteY5175" fmla="*/ 5157957 h 10024180"/>
              <a:gd name="connsiteX5176" fmla="*/ 1160700 w 11277918"/>
              <a:gd name="connsiteY5176" fmla="*/ 5157957 h 10024180"/>
              <a:gd name="connsiteX5177" fmla="*/ 1160700 w 11277918"/>
              <a:gd name="connsiteY5177" fmla="*/ 5159959 h 10024180"/>
              <a:gd name="connsiteX5178" fmla="*/ 1160444 w 11277918"/>
              <a:gd name="connsiteY5178" fmla="*/ 5160255 h 10024180"/>
              <a:gd name="connsiteX5179" fmla="*/ 1144492 w 11277918"/>
              <a:gd name="connsiteY5179" fmla="*/ 5174304 h 10024180"/>
              <a:gd name="connsiteX5180" fmla="*/ 1144352 w 11277918"/>
              <a:gd name="connsiteY5180" fmla="*/ 5174304 h 10024180"/>
              <a:gd name="connsiteX5181" fmla="*/ 1160700 w 11277918"/>
              <a:gd name="connsiteY5181" fmla="*/ 5157957 h 10024180"/>
              <a:gd name="connsiteX5182" fmla="*/ 1111657 w 11277918"/>
              <a:gd name="connsiteY5182" fmla="*/ 5157957 h 10024180"/>
              <a:gd name="connsiteX5183" fmla="*/ 1062613 w 11277918"/>
              <a:gd name="connsiteY5183" fmla="*/ 5207000 h 10024180"/>
              <a:gd name="connsiteX5184" fmla="*/ 1078961 w 11277918"/>
              <a:gd name="connsiteY5184" fmla="*/ 5174304 h 10024180"/>
              <a:gd name="connsiteX5185" fmla="*/ 1111657 w 11277918"/>
              <a:gd name="connsiteY5185" fmla="*/ 5157957 h 10024180"/>
              <a:gd name="connsiteX5186" fmla="*/ 2370445 w 11277918"/>
              <a:gd name="connsiteY5186" fmla="*/ 5141607 h 10024180"/>
              <a:gd name="connsiteX5187" fmla="*/ 2354096 w 11277918"/>
              <a:gd name="connsiteY5187" fmla="*/ 5149783 h 10024180"/>
              <a:gd name="connsiteX5188" fmla="*/ 2370445 w 11277918"/>
              <a:gd name="connsiteY5188" fmla="*/ 5157957 h 10024180"/>
              <a:gd name="connsiteX5189" fmla="*/ 1700181 w 11277918"/>
              <a:gd name="connsiteY5189" fmla="*/ 5141607 h 10024180"/>
              <a:gd name="connsiteX5190" fmla="*/ 1667485 w 11277918"/>
              <a:gd name="connsiteY5190" fmla="*/ 5190652 h 10024180"/>
              <a:gd name="connsiteX5191" fmla="*/ 1683833 w 11277918"/>
              <a:gd name="connsiteY5191" fmla="*/ 5157957 h 10024180"/>
              <a:gd name="connsiteX5192" fmla="*/ 1651137 w 11277918"/>
              <a:gd name="connsiteY5192" fmla="*/ 5157957 h 10024180"/>
              <a:gd name="connsiteX5193" fmla="*/ 1602095 w 11277918"/>
              <a:gd name="connsiteY5193" fmla="*/ 5239696 h 10024180"/>
              <a:gd name="connsiteX5194" fmla="*/ 1634789 w 11277918"/>
              <a:gd name="connsiteY5194" fmla="*/ 5207000 h 10024180"/>
              <a:gd name="connsiteX5195" fmla="*/ 1651137 w 11277918"/>
              <a:gd name="connsiteY5195" fmla="*/ 5207000 h 10024180"/>
              <a:gd name="connsiteX5196" fmla="*/ 1659310 w 11277918"/>
              <a:gd name="connsiteY5196" fmla="*/ 5207000 h 10024180"/>
              <a:gd name="connsiteX5197" fmla="*/ 1683833 w 11277918"/>
              <a:gd name="connsiteY5197" fmla="*/ 5207000 h 10024180"/>
              <a:gd name="connsiteX5198" fmla="*/ 1700181 w 11277918"/>
              <a:gd name="connsiteY5198" fmla="*/ 5190652 h 10024180"/>
              <a:gd name="connsiteX5199" fmla="*/ 1700181 w 11277918"/>
              <a:gd name="connsiteY5199" fmla="*/ 5207000 h 10024180"/>
              <a:gd name="connsiteX5200" fmla="*/ 1716527 w 11277918"/>
              <a:gd name="connsiteY5200" fmla="*/ 5223347 h 10024180"/>
              <a:gd name="connsiteX5201" fmla="*/ 1716527 w 11277918"/>
              <a:gd name="connsiteY5201" fmla="*/ 5207000 h 10024180"/>
              <a:gd name="connsiteX5202" fmla="*/ 1732877 w 11277918"/>
              <a:gd name="connsiteY5202" fmla="*/ 5190652 h 10024180"/>
              <a:gd name="connsiteX5203" fmla="*/ 1741049 w 11277918"/>
              <a:gd name="connsiteY5203" fmla="*/ 5174304 h 10024180"/>
              <a:gd name="connsiteX5204" fmla="*/ 1749225 w 11277918"/>
              <a:gd name="connsiteY5204" fmla="*/ 5157957 h 10024180"/>
              <a:gd name="connsiteX5205" fmla="*/ 1732877 w 11277918"/>
              <a:gd name="connsiteY5205" fmla="*/ 5174304 h 10024180"/>
              <a:gd name="connsiteX5206" fmla="*/ 1716527 w 11277918"/>
              <a:gd name="connsiteY5206" fmla="*/ 5190652 h 10024180"/>
              <a:gd name="connsiteX5207" fmla="*/ 1700181 w 11277918"/>
              <a:gd name="connsiteY5207" fmla="*/ 5190652 h 10024180"/>
              <a:gd name="connsiteX5208" fmla="*/ 1716527 w 11277918"/>
              <a:gd name="connsiteY5208" fmla="*/ 5157957 h 10024180"/>
              <a:gd name="connsiteX5209" fmla="*/ 1724703 w 11277918"/>
              <a:gd name="connsiteY5209" fmla="*/ 5149783 h 10024180"/>
              <a:gd name="connsiteX5210" fmla="*/ 1716527 w 11277918"/>
              <a:gd name="connsiteY5210" fmla="*/ 5141607 h 10024180"/>
              <a:gd name="connsiteX5211" fmla="*/ 1324179 w 11277918"/>
              <a:gd name="connsiteY5211" fmla="*/ 5141607 h 10024180"/>
              <a:gd name="connsiteX5212" fmla="*/ 1307832 w 11277918"/>
              <a:gd name="connsiteY5212" fmla="*/ 5157957 h 10024180"/>
              <a:gd name="connsiteX5213" fmla="*/ 1299657 w 11277918"/>
              <a:gd name="connsiteY5213" fmla="*/ 5182479 h 10024180"/>
              <a:gd name="connsiteX5214" fmla="*/ 1291485 w 11277918"/>
              <a:gd name="connsiteY5214" fmla="*/ 5207000 h 10024180"/>
              <a:gd name="connsiteX5215" fmla="*/ 1275135 w 11277918"/>
              <a:gd name="connsiteY5215" fmla="*/ 5223347 h 10024180"/>
              <a:gd name="connsiteX5216" fmla="*/ 1324179 w 11277918"/>
              <a:gd name="connsiteY5216" fmla="*/ 5190652 h 10024180"/>
              <a:gd name="connsiteX5217" fmla="*/ 1324179 w 11277918"/>
              <a:gd name="connsiteY5217" fmla="*/ 5141607 h 10024180"/>
              <a:gd name="connsiteX5218" fmla="*/ 1226091 w 11277918"/>
              <a:gd name="connsiteY5218" fmla="*/ 5141607 h 10024180"/>
              <a:gd name="connsiteX5219" fmla="*/ 1209746 w 11277918"/>
              <a:gd name="connsiteY5219" fmla="*/ 5157957 h 10024180"/>
              <a:gd name="connsiteX5220" fmla="*/ 1193396 w 11277918"/>
              <a:gd name="connsiteY5220" fmla="*/ 5174304 h 10024180"/>
              <a:gd name="connsiteX5221" fmla="*/ 1177049 w 11277918"/>
              <a:gd name="connsiteY5221" fmla="*/ 5190652 h 10024180"/>
              <a:gd name="connsiteX5222" fmla="*/ 1209746 w 11277918"/>
              <a:gd name="connsiteY5222" fmla="*/ 5190652 h 10024180"/>
              <a:gd name="connsiteX5223" fmla="*/ 425045 w 11277918"/>
              <a:gd name="connsiteY5223" fmla="*/ 5141607 h 10024180"/>
              <a:gd name="connsiteX5224" fmla="*/ 425045 w 11277918"/>
              <a:gd name="connsiteY5224" fmla="*/ 5190652 h 10024180"/>
              <a:gd name="connsiteX5225" fmla="*/ 441392 w 11277918"/>
              <a:gd name="connsiteY5225" fmla="*/ 5190652 h 10024180"/>
              <a:gd name="connsiteX5226" fmla="*/ 457741 w 11277918"/>
              <a:gd name="connsiteY5226" fmla="*/ 5166130 h 10024180"/>
              <a:gd name="connsiteX5227" fmla="*/ 474087 w 11277918"/>
              <a:gd name="connsiteY5227" fmla="*/ 5157957 h 10024180"/>
              <a:gd name="connsiteX5228" fmla="*/ 457741 w 11277918"/>
              <a:gd name="connsiteY5228" fmla="*/ 5157957 h 10024180"/>
              <a:gd name="connsiteX5229" fmla="*/ 457741 w 11277918"/>
              <a:gd name="connsiteY5229" fmla="*/ 5141607 h 10024180"/>
              <a:gd name="connsiteX5230" fmla="*/ 1912702 w 11277918"/>
              <a:gd name="connsiteY5230" fmla="*/ 5125260 h 10024180"/>
              <a:gd name="connsiteX5231" fmla="*/ 1904530 w 11277918"/>
              <a:gd name="connsiteY5231" fmla="*/ 5141607 h 10024180"/>
              <a:gd name="connsiteX5232" fmla="*/ 1880006 w 11277918"/>
              <a:gd name="connsiteY5232" fmla="*/ 5174304 h 10024180"/>
              <a:gd name="connsiteX5233" fmla="*/ 1847312 w 11277918"/>
              <a:gd name="connsiteY5233" fmla="*/ 5223347 h 10024180"/>
              <a:gd name="connsiteX5234" fmla="*/ 1896357 w 11277918"/>
              <a:gd name="connsiteY5234" fmla="*/ 5174304 h 10024180"/>
              <a:gd name="connsiteX5235" fmla="*/ 1929053 w 11277918"/>
              <a:gd name="connsiteY5235" fmla="*/ 5125260 h 10024180"/>
              <a:gd name="connsiteX5236" fmla="*/ 1912702 w 11277918"/>
              <a:gd name="connsiteY5236" fmla="*/ 5125260 h 10024180"/>
              <a:gd name="connsiteX5237" fmla="*/ 1781921 w 11277918"/>
              <a:gd name="connsiteY5237" fmla="*/ 5125260 h 10024180"/>
              <a:gd name="connsiteX5238" fmla="*/ 1798267 w 11277918"/>
              <a:gd name="connsiteY5238" fmla="*/ 5157957 h 10024180"/>
              <a:gd name="connsiteX5239" fmla="*/ 1814617 w 11277918"/>
              <a:gd name="connsiteY5239" fmla="*/ 5141607 h 10024180"/>
              <a:gd name="connsiteX5240" fmla="*/ 2550271 w 11277918"/>
              <a:gd name="connsiteY5240" fmla="*/ 5108911 h 10024180"/>
              <a:gd name="connsiteX5241" fmla="*/ 2542097 w 11277918"/>
              <a:gd name="connsiteY5241" fmla="*/ 5125260 h 10024180"/>
              <a:gd name="connsiteX5242" fmla="*/ 2533925 w 11277918"/>
              <a:gd name="connsiteY5242" fmla="*/ 5117087 h 10024180"/>
              <a:gd name="connsiteX5243" fmla="*/ 2550271 w 11277918"/>
              <a:gd name="connsiteY5243" fmla="*/ 5108911 h 10024180"/>
              <a:gd name="connsiteX5244" fmla="*/ 1814617 w 11277918"/>
              <a:gd name="connsiteY5244" fmla="*/ 5092564 h 10024180"/>
              <a:gd name="connsiteX5245" fmla="*/ 1814617 w 11277918"/>
              <a:gd name="connsiteY5245" fmla="*/ 5108911 h 10024180"/>
              <a:gd name="connsiteX5246" fmla="*/ 1830963 w 11277918"/>
              <a:gd name="connsiteY5246" fmla="*/ 5125260 h 10024180"/>
              <a:gd name="connsiteX5247" fmla="*/ 1847312 w 11277918"/>
              <a:gd name="connsiteY5247" fmla="*/ 5125260 h 10024180"/>
              <a:gd name="connsiteX5248" fmla="*/ 1863660 w 11277918"/>
              <a:gd name="connsiteY5248" fmla="*/ 5092564 h 10024180"/>
              <a:gd name="connsiteX5249" fmla="*/ 1487659 w 11277918"/>
              <a:gd name="connsiteY5249" fmla="*/ 5092564 h 10024180"/>
              <a:gd name="connsiteX5250" fmla="*/ 1471310 w 11277918"/>
              <a:gd name="connsiteY5250" fmla="*/ 5108911 h 10024180"/>
              <a:gd name="connsiteX5251" fmla="*/ 1487659 w 11277918"/>
              <a:gd name="connsiteY5251" fmla="*/ 5125260 h 10024180"/>
              <a:gd name="connsiteX5252" fmla="*/ 1520353 w 11277918"/>
              <a:gd name="connsiteY5252" fmla="*/ 5125260 h 10024180"/>
              <a:gd name="connsiteX5253" fmla="*/ 1520353 w 11277918"/>
              <a:gd name="connsiteY5253" fmla="*/ 5092564 h 10024180"/>
              <a:gd name="connsiteX5254" fmla="*/ 1504005 w 11277918"/>
              <a:gd name="connsiteY5254" fmla="*/ 5108911 h 10024180"/>
              <a:gd name="connsiteX5255" fmla="*/ 1487659 w 11277918"/>
              <a:gd name="connsiteY5255" fmla="*/ 5125260 h 10024180"/>
              <a:gd name="connsiteX5256" fmla="*/ 1487659 w 11277918"/>
              <a:gd name="connsiteY5256" fmla="*/ 5108911 h 10024180"/>
              <a:gd name="connsiteX5257" fmla="*/ 1487659 w 11277918"/>
              <a:gd name="connsiteY5257" fmla="*/ 5092564 h 10024180"/>
              <a:gd name="connsiteX5258" fmla="*/ 1258788 w 11277918"/>
              <a:gd name="connsiteY5258" fmla="*/ 5092564 h 10024180"/>
              <a:gd name="connsiteX5259" fmla="*/ 1242440 w 11277918"/>
              <a:gd name="connsiteY5259" fmla="*/ 5108911 h 10024180"/>
              <a:gd name="connsiteX5260" fmla="*/ 1258788 w 11277918"/>
              <a:gd name="connsiteY5260" fmla="*/ 5108911 h 10024180"/>
              <a:gd name="connsiteX5261" fmla="*/ 1275135 w 11277918"/>
              <a:gd name="connsiteY5261" fmla="*/ 5108911 h 10024180"/>
              <a:gd name="connsiteX5262" fmla="*/ 3073404 w 11277918"/>
              <a:gd name="connsiteY5262" fmla="*/ 5076217 h 10024180"/>
              <a:gd name="connsiteX5263" fmla="*/ 3057056 w 11277918"/>
              <a:gd name="connsiteY5263" fmla="*/ 5092564 h 10024180"/>
              <a:gd name="connsiteX5264" fmla="*/ 3016186 w 11277918"/>
              <a:gd name="connsiteY5264" fmla="*/ 5133434 h 10024180"/>
              <a:gd name="connsiteX5265" fmla="*/ 2975318 w 11277918"/>
              <a:gd name="connsiteY5265" fmla="*/ 5190652 h 10024180"/>
              <a:gd name="connsiteX5266" fmla="*/ 2991664 w 11277918"/>
              <a:gd name="connsiteY5266" fmla="*/ 5190652 h 10024180"/>
              <a:gd name="connsiteX5267" fmla="*/ 3040708 w 11277918"/>
              <a:gd name="connsiteY5267" fmla="*/ 5141607 h 10024180"/>
              <a:gd name="connsiteX5268" fmla="*/ 3073404 w 11277918"/>
              <a:gd name="connsiteY5268" fmla="*/ 5076217 h 10024180"/>
              <a:gd name="connsiteX5269" fmla="*/ 2844533 w 11277918"/>
              <a:gd name="connsiteY5269" fmla="*/ 5076217 h 10024180"/>
              <a:gd name="connsiteX5270" fmla="*/ 2844533 w 11277918"/>
              <a:gd name="connsiteY5270" fmla="*/ 5092564 h 10024180"/>
              <a:gd name="connsiteX5271" fmla="*/ 2860882 w 11277918"/>
              <a:gd name="connsiteY5271" fmla="*/ 5076217 h 10024180"/>
              <a:gd name="connsiteX5272" fmla="*/ 2844533 w 11277918"/>
              <a:gd name="connsiteY5272" fmla="*/ 5076217 h 10024180"/>
              <a:gd name="connsiteX5273" fmla="*/ 1389570 w 11277918"/>
              <a:gd name="connsiteY5273" fmla="*/ 5076217 h 10024180"/>
              <a:gd name="connsiteX5274" fmla="*/ 1381396 w 11277918"/>
              <a:gd name="connsiteY5274" fmla="*/ 5108911 h 10024180"/>
              <a:gd name="connsiteX5275" fmla="*/ 1389570 w 11277918"/>
              <a:gd name="connsiteY5275" fmla="*/ 5108911 h 10024180"/>
              <a:gd name="connsiteX5276" fmla="*/ 1422266 w 11277918"/>
              <a:gd name="connsiteY5276" fmla="*/ 5076217 h 10024180"/>
              <a:gd name="connsiteX5277" fmla="*/ 359655 w 11277918"/>
              <a:gd name="connsiteY5277" fmla="*/ 5076217 h 10024180"/>
              <a:gd name="connsiteX5278" fmla="*/ 359655 w 11277918"/>
              <a:gd name="connsiteY5278" fmla="*/ 5125260 h 10024180"/>
              <a:gd name="connsiteX5279" fmla="*/ 277914 w 11277918"/>
              <a:gd name="connsiteY5279" fmla="*/ 5223347 h 10024180"/>
              <a:gd name="connsiteX5280" fmla="*/ 261566 w 11277918"/>
              <a:gd name="connsiteY5280" fmla="*/ 5239696 h 10024180"/>
              <a:gd name="connsiteX5281" fmla="*/ 261566 w 11277918"/>
              <a:gd name="connsiteY5281" fmla="*/ 5223347 h 10024180"/>
              <a:gd name="connsiteX5282" fmla="*/ 245217 w 11277918"/>
              <a:gd name="connsiteY5282" fmla="*/ 5223347 h 10024180"/>
              <a:gd name="connsiteX5283" fmla="*/ 228870 w 11277918"/>
              <a:gd name="connsiteY5283" fmla="*/ 5239696 h 10024180"/>
              <a:gd name="connsiteX5284" fmla="*/ 245217 w 11277918"/>
              <a:gd name="connsiteY5284" fmla="*/ 5207000 h 10024180"/>
              <a:gd name="connsiteX5285" fmla="*/ 261566 w 11277918"/>
              <a:gd name="connsiteY5285" fmla="*/ 5190652 h 10024180"/>
              <a:gd name="connsiteX5286" fmla="*/ 269741 w 11277918"/>
              <a:gd name="connsiteY5286" fmla="*/ 5190652 h 10024180"/>
              <a:gd name="connsiteX5287" fmla="*/ 277914 w 11277918"/>
              <a:gd name="connsiteY5287" fmla="*/ 5190652 h 10024180"/>
              <a:gd name="connsiteX5288" fmla="*/ 310609 w 11277918"/>
              <a:gd name="connsiteY5288" fmla="*/ 5141607 h 10024180"/>
              <a:gd name="connsiteX5289" fmla="*/ 343306 w 11277918"/>
              <a:gd name="connsiteY5289" fmla="*/ 5092564 h 10024180"/>
              <a:gd name="connsiteX5290" fmla="*/ 359655 w 11277918"/>
              <a:gd name="connsiteY5290" fmla="*/ 5076217 h 10024180"/>
              <a:gd name="connsiteX5291" fmla="*/ 3187840 w 11277918"/>
              <a:gd name="connsiteY5291" fmla="*/ 5059868 h 10024180"/>
              <a:gd name="connsiteX5292" fmla="*/ 3171491 w 11277918"/>
              <a:gd name="connsiteY5292" fmla="*/ 5076217 h 10024180"/>
              <a:gd name="connsiteX5293" fmla="*/ 3171491 w 11277918"/>
              <a:gd name="connsiteY5293" fmla="*/ 5092564 h 10024180"/>
              <a:gd name="connsiteX5294" fmla="*/ 3187840 w 11277918"/>
              <a:gd name="connsiteY5294" fmla="*/ 5076217 h 10024180"/>
              <a:gd name="connsiteX5295" fmla="*/ 3204188 w 11277918"/>
              <a:gd name="connsiteY5295" fmla="*/ 5059868 h 10024180"/>
              <a:gd name="connsiteX5296" fmla="*/ 3187840 w 11277918"/>
              <a:gd name="connsiteY5296" fmla="*/ 5059868 h 10024180"/>
              <a:gd name="connsiteX5297" fmla="*/ 2615665 w 11277918"/>
              <a:gd name="connsiteY5297" fmla="*/ 5059868 h 10024180"/>
              <a:gd name="connsiteX5298" fmla="*/ 2615665 w 11277918"/>
              <a:gd name="connsiteY5298" fmla="*/ 5076217 h 10024180"/>
              <a:gd name="connsiteX5299" fmla="*/ 2607489 w 11277918"/>
              <a:gd name="connsiteY5299" fmla="*/ 5068044 h 10024180"/>
              <a:gd name="connsiteX5300" fmla="*/ 2615665 w 11277918"/>
              <a:gd name="connsiteY5300" fmla="*/ 5059868 h 10024180"/>
              <a:gd name="connsiteX5301" fmla="*/ 1978096 w 11277918"/>
              <a:gd name="connsiteY5301" fmla="*/ 5059868 h 10024180"/>
              <a:gd name="connsiteX5302" fmla="*/ 1978096 w 11277918"/>
              <a:gd name="connsiteY5302" fmla="*/ 5076217 h 10024180"/>
              <a:gd name="connsiteX5303" fmla="*/ 1986271 w 11277918"/>
              <a:gd name="connsiteY5303" fmla="*/ 5076217 h 10024180"/>
              <a:gd name="connsiteX5304" fmla="*/ 1994442 w 11277918"/>
              <a:gd name="connsiteY5304" fmla="*/ 5076217 h 10024180"/>
              <a:gd name="connsiteX5305" fmla="*/ 1994442 w 11277918"/>
              <a:gd name="connsiteY5305" fmla="*/ 5068044 h 10024180"/>
              <a:gd name="connsiteX5306" fmla="*/ 1978096 w 11277918"/>
              <a:gd name="connsiteY5306" fmla="*/ 5059868 h 10024180"/>
              <a:gd name="connsiteX5307" fmla="*/ 392348 w 11277918"/>
              <a:gd name="connsiteY5307" fmla="*/ 5059868 h 10024180"/>
              <a:gd name="connsiteX5308" fmla="*/ 408697 w 11277918"/>
              <a:gd name="connsiteY5308" fmla="*/ 5059868 h 10024180"/>
              <a:gd name="connsiteX5309" fmla="*/ 392348 w 11277918"/>
              <a:gd name="connsiteY5309" fmla="*/ 5076217 h 10024180"/>
              <a:gd name="connsiteX5310" fmla="*/ 392348 w 11277918"/>
              <a:gd name="connsiteY5310" fmla="*/ 5059868 h 10024180"/>
              <a:gd name="connsiteX5311" fmla="*/ 98087 w 11277918"/>
              <a:gd name="connsiteY5311" fmla="*/ 5059868 h 10024180"/>
              <a:gd name="connsiteX5312" fmla="*/ 81739 w 11277918"/>
              <a:gd name="connsiteY5312" fmla="*/ 5092564 h 10024180"/>
              <a:gd name="connsiteX5313" fmla="*/ 81739 w 11277918"/>
              <a:gd name="connsiteY5313" fmla="*/ 5076217 h 10024180"/>
              <a:gd name="connsiteX5314" fmla="*/ 2450140 w 11277918"/>
              <a:gd name="connsiteY5314" fmla="*/ 5049650 h 10024180"/>
              <a:gd name="connsiteX5315" fmla="*/ 2444011 w 11277918"/>
              <a:gd name="connsiteY5315" fmla="*/ 5051694 h 10024180"/>
              <a:gd name="connsiteX5316" fmla="*/ 2435836 w 11277918"/>
              <a:gd name="connsiteY5316" fmla="*/ 5059868 h 10024180"/>
              <a:gd name="connsiteX5317" fmla="*/ 2444011 w 11277918"/>
              <a:gd name="connsiteY5317" fmla="*/ 5059868 h 10024180"/>
              <a:gd name="connsiteX5318" fmla="*/ 2452185 w 11277918"/>
              <a:gd name="connsiteY5318" fmla="*/ 5059868 h 10024180"/>
              <a:gd name="connsiteX5319" fmla="*/ 2450140 w 11277918"/>
              <a:gd name="connsiteY5319" fmla="*/ 5049650 h 10024180"/>
              <a:gd name="connsiteX5320" fmla="*/ 2991664 w 11277918"/>
              <a:gd name="connsiteY5320" fmla="*/ 5043521 h 10024180"/>
              <a:gd name="connsiteX5321" fmla="*/ 2975318 w 11277918"/>
              <a:gd name="connsiteY5321" fmla="*/ 5051694 h 10024180"/>
              <a:gd name="connsiteX5322" fmla="*/ 2975318 w 11277918"/>
              <a:gd name="connsiteY5322" fmla="*/ 5059868 h 10024180"/>
              <a:gd name="connsiteX5323" fmla="*/ 2991664 w 11277918"/>
              <a:gd name="connsiteY5323" fmla="*/ 5059868 h 10024180"/>
              <a:gd name="connsiteX5324" fmla="*/ 2991664 w 11277918"/>
              <a:gd name="connsiteY5324" fmla="*/ 5043521 h 10024180"/>
              <a:gd name="connsiteX5325" fmla="*/ 2092528 w 11277918"/>
              <a:gd name="connsiteY5325" fmla="*/ 5043521 h 10024180"/>
              <a:gd name="connsiteX5326" fmla="*/ 2076183 w 11277918"/>
              <a:gd name="connsiteY5326" fmla="*/ 5059868 h 10024180"/>
              <a:gd name="connsiteX5327" fmla="*/ 2059834 w 11277918"/>
              <a:gd name="connsiteY5327" fmla="*/ 5092564 h 10024180"/>
              <a:gd name="connsiteX5328" fmla="*/ 2059834 w 11277918"/>
              <a:gd name="connsiteY5328" fmla="*/ 5076217 h 10024180"/>
              <a:gd name="connsiteX5329" fmla="*/ 2043486 w 11277918"/>
              <a:gd name="connsiteY5329" fmla="*/ 5092564 h 10024180"/>
              <a:gd name="connsiteX5330" fmla="*/ 2051660 w 11277918"/>
              <a:gd name="connsiteY5330" fmla="*/ 5117087 h 10024180"/>
              <a:gd name="connsiteX5331" fmla="*/ 2059834 w 11277918"/>
              <a:gd name="connsiteY5331" fmla="*/ 5125260 h 10024180"/>
              <a:gd name="connsiteX5332" fmla="*/ 2043486 w 11277918"/>
              <a:gd name="connsiteY5332" fmla="*/ 5125260 h 10024180"/>
              <a:gd name="connsiteX5333" fmla="*/ 2027138 w 11277918"/>
              <a:gd name="connsiteY5333" fmla="*/ 5125260 h 10024180"/>
              <a:gd name="connsiteX5334" fmla="*/ 2010792 w 11277918"/>
              <a:gd name="connsiteY5334" fmla="*/ 5125260 h 10024180"/>
              <a:gd name="connsiteX5335" fmla="*/ 2010792 w 11277918"/>
              <a:gd name="connsiteY5335" fmla="*/ 5157957 h 10024180"/>
              <a:gd name="connsiteX5336" fmla="*/ 2018965 w 11277918"/>
              <a:gd name="connsiteY5336" fmla="*/ 5166130 h 10024180"/>
              <a:gd name="connsiteX5337" fmla="*/ 2027138 w 11277918"/>
              <a:gd name="connsiteY5337" fmla="*/ 5174304 h 10024180"/>
              <a:gd name="connsiteX5338" fmla="*/ 2010792 w 11277918"/>
              <a:gd name="connsiteY5338" fmla="*/ 5174304 h 10024180"/>
              <a:gd name="connsiteX5339" fmla="*/ 1986271 w 11277918"/>
              <a:gd name="connsiteY5339" fmla="*/ 5174304 h 10024180"/>
              <a:gd name="connsiteX5340" fmla="*/ 1978096 w 11277918"/>
              <a:gd name="connsiteY5340" fmla="*/ 5207000 h 10024180"/>
              <a:gd name="connsiteX5341" fmla="*/ 1961747 w 11277918"/>
              <a:gd name="connsiteY5341" fmla="*/ 5207000 h 10024180"/>
              <a:gd name="connsiteX5342" fmla="*/ 1945399 w 11277918"/>
              <a:gd name="connsiteY5342" fmla="*/ 5207000 h 10024180"/>
              <a:gd name="connsiteX5343" fmla="*/ 1912702 w 11277918"/>
              <a:gd name="connsiteY5343" fmla="*/ 5223347 h 10024180"/>
              <a:gd name="connsiteX5344" fmla="*/ 1896357 w 11277918"/>
              <a:gd name="connsiteY5344" fmla="*/ 5231522 h 10024180"/>
              <a:gd name="connsiteX5345" fmla="*/ 1863660 w 11277918"/>
              <a:gd name="connsiteY5345" fmla="*/ 5256043 h 10024180"/>
              <a:gd name="connsiteX5346" fmla="*/ 1863660 w 11277918"/>
              <a:gd name="connsiteY5346" fmla="*/ 5272390 h 10024180"/>
              <a:gd name="connsiteX5347" fmla="*/ 1904530 w 11277918"/>
              <a:gd name="connsiteY5347" fmla="*/ 5272390 h 10024180"/>
              <a:gd name="connsiteX5348" fmla="*/ 1912702 w 11277918"/>
              <a:gd name="connsiteY5348" fmla="*/ 5288739 h 10024180"/>
              <a:gd name="connsiteX5349" fmla="*/ 1929053 w 11277918"/>
              <a:gd name="connsiteY5349" fmla="*/ 5288739 h 10024180"/>
              <a:gd name="connsiteX5350" fmla="*/ 1945399 w 11277918"/>
              <a:gd name="connsiteY5350" fmla="*/ 5288739 h 10024180"/>
              <a:gd name="connsiteX5351" fmla="*/ 1961747 w 11277918"/>
              <a:gd name="connsiteY5351" fmla="*/ 5288739 h 10024180"/>
              <a:gd name="connsiteX5352" fmla="*/ 1994442 w 11277918"/>
              <a:gd name="connsiteY5352" fmla="*/ 5239696 h 10024180"/>
              <a:gd name="connsiteX5353" fmla="*/ 2043486 w 11277918"/>
              <a:gd name="connsiteY5353" fmla="*/ 5157957 h 10024180"/>
              <a:gd name="connsiteX5354" fmla="*/ 2059834 w 11277918"/>
              <a:gd name="connsiteY5354" fmla="*/ 5141607 h 10024180"/>
              <a:gd name="connsiteX5355" fmla="*/ 2092528 w 11277918"/>
              <a:gd name="connsiteY5355" fmla="*/ 5157957 h 10024180"/>
              <a:gd name="connsiteX5356" fmla="*/ 2100704 w 11277918"/>
              <a:gd name="connsiteY5356" fmla="*/ 5182479 h 10024180"/>
              <a:gd name="connsiteX5357" fmla="*/ 2108878 w 11277918"/>
              <a:gd name="connsiteY5357" fmla="*/ 5174304 h 10024180"/>
              <a:gd name="connsiteX5358" fmla="*/ 2117052 w 11277918"/>
              <a:gd name="connsiteY5358" fmla="*/ 5149783 h 10024180"/>
              <a:gd name="connsiteX5359" fmla="*/ 2125226 w 11277918"/>
              <a:gd name="connsiteY5359" fmla="*/ 5125260 h 10024180"/>
              <a:gd name="connsiteX5360" fmla="*/ 2108878 w 11277918"/>
              <a:gd name="connsiteY5360" fmla="*/ 5076217 h 10024180"/>
              <a:gd name="connsiteX5361" fmla="*/ 2157922 w 11277918"/>
              <a:gd name="connsiteY5361" fmla="*/ 5043521 h 10024180"/>
              <a:gd name="connsiteX5362" fmla="*/ 2141574 w 11277918"/>
              <a:gd name="connsiteY5362" fmla="*/ 5043521 h 10024180"/>
              <a:gd name="connsiteX5363" fmla="*/ 2108878 w 11277918"/>
              <a:gd name="connsiteY5363" fmla="*/ 5043521 h 10024180"/>
              <a:gd name="connsiteX5364" fmla="*/ 1700181 w 11277918"/>
              <a:gd name="connsiteY5364" fmla="*/ 5043521 h 10024180"/>
              <a:gd name="connsiteX5365" fmla="*/ 1651137 w 11277918"/>
              <a:gd name="connsiteY5365" fmla="*/ 5076217 h 10024180"/>
              <a:gd name="connsiteX5366" fmla="*/ 1634789 w 11277918"/>
              <a:gd name="connsiteY5366" fmla="*/ 5108911 h 10024180"/>
              <a:gd name="connsiteX5367" fmla="*/ 1667485 w 11277918"/>
              <a:gd name="connsiteY5367" fmla="*/ 5092564 h 10024180"/>
              <a:gd name="connsiteX5368" fmla="*/ 1683833 w 11277918"/>
              <a:gd name="connsiteY5368" fmla="*/ 5059868 h 10024180"/>
              <a:gd name="connsiteX5369" fmla="*/ 1667485 w 11277918"/>
              <a:gd name="connsiteY5369" fmla="*/ 5043521 h 10024180"/>
              <a:gd name="connsiteX5370" fmla="*/ 1634789 w 11277918"/>
              <a:gd name="connsiteY5370" fmla="*/ 5059868 h 10024180"/>
              <a:gd name="connsiteX5371" fmla="*/ 1651137 w 11277918"/>
              <a:gd name="connsiteY5371" fmla="*/ 5059868 h 10024180"/>
              <a:gd name="connsiteX5372" fmla="*/ 1667485 w 11277918"/>
              <a:gd name="connsiteY5372" fmla="*/ 5043521 h 10024180"/>
              <a:gd name="connsiteX5373" fmla="*/ 1209746 w 11277918"/>
              <a:gd name="connsiteY5373" fmla="*/ 5043521 h 10024180"/>
              <a:gd name="connsiteX5374" fmla="*/ 1209746 w 11277918"/>
              <a:gd name="connsiteY5374" fmla="*/ 5059868 h 10024180"/>
              <a:gd name="connsiteX5375" fmla="*/ 1193396 w 11277918"/>
              <a:gd name="connsiteY5375" fmla="*/ 5068044 h 10024180"/>
              <a:gd name="connsiteX5376" fmla="*/ 1177049 w 11277918"/>
              <a:gd name="connsiteY5376" fmla="*/ 5059868 h 10024180"/>
              <a:gd name="connsiteX5377" fmla="*/ 2468533 w 11277918"/>
              <a:gd name="connsiteY5377" fmla="*/ 5027172 h 10024180"/>
              <a:gd name="connsiteX5378" fmla="*/ 2468533 w 11277918"/>
              <a:gd name="connsiteY5378" fmla="*/ 5043521 h 10024180"/>
              <a:gd name="connsiteX5379" fmla="*/ 2484879 w 11277918"/>
              <a:gd name="connsiteY5379" fmla="*/ 5027172 h 10024180"/>
              <a:gd name="connsiteX5380" fmla="*/ 1307832 w 11277918"/>
              <a:gd name="connsiteY5380" fmla="*/ 5027172 h 10024180"/>
              <a:gd name="connsiteX5381" fmla="*/ 1291485 w 11277918"/>
              <a:gd name="connsiteY5381" fmla="*/ 5043521 h 10024180"/>
              <a:gd name="connsiteX5382" fmla="*/ 1291485 w 11277918"/>
              <a:gd name="connsiteY5382" fmla="*/ 5059868 h 10024180"/>
              <a:gd name="connsiteX5383" fmla="*/ 1307832 w 11277918"/>
              <a:gd name="connsiteY5383" fmla="*/ 5043521 h 10024180"/>
              <a:gd name="connsiteX5384" fmla="*/ 3024362 w 11277918"/>
              <a:gd name="connsiteY5384" fmla="*/ 5010825 h 10024180"/>
              <a:gd name="connsiteX5385" fmla="*/ 3008012 w 11277918"/>
              <a:gd name="connsiteY5385" fmla="*/ 5019000 h 10024180"/>
              <a:gd name="connsiteX5386" fmla="*/ 3024362 w 11277918"/>
              <a:gd name="connsiteY5386" fmla="*/ 5027172 h 10024180"/>
              <a:gd name="connsiteX5387" fmla="*/ 3024362 w 11277918"/>
              <a:gd name="connsiteY5387" fmla="*/ 5010825 h 10024180"/>
              <a:gd name="connsiteX5388" fmla="*/ 1716527 w 11277918"/>
              <a:gd name="connsiteY5388" fmla="*/ 5010825 h 10024180"/>
              <a:gd name="connsiteX5389" fmla="*/ 1700181 w 11277918"/>
              <a:gd name="connsiteY5389" fmla="*/ 5027172 h 10024180"/>
              <a:gd name="connsiteX5390" fmla="*/ 1716527 w 11277918"/>
              <a:gd name="connsiteY5390" fmla="*/ 5027172 h 10024180"/>
              <a:gd name="connsiteX5391" fmla="*/ 1716527 w 11277918"/>
              <a:gd name="connsiteY5391" fmla="*/ 5010825 h 10024180"/>
              <a:gd name="connsiteX5392" fmla="*/ 523133 w 11277918"/>
              <a:gd name="connsiteY5392" fmla="*/ 5010825 h 10024180"/>
              <a:gd name="connsiteX5393" fmla="*/ 506784 w 11277918"/>
              <a:gd name="connsiteY5393" fmla="*/ 5027172 h 10024180"/>
              <a:gd name="connsiteX5394" fmla="*/ 523133 w 11277918"/>
              <a:gd name="connsiteY5394" fmla="*/ 5027172 h 10024180"/>
              <a:gd name="connsiteX5395" fmla="*/ 523133 w 11277918"/>
              <a:gd name="connsiteY5395" fmla="*/ 5010825 h 10024180"/>
              <a:gd name="connsiteX5396" fmla="*/ 1189309 w 11277918"/>
              <a:gd name="connsiteY5396" fmla="*/ 4986304 h 10024180"/>
              <a:gd name="connsiteX5397" fmla="*/ 1177049 w 11277918"/>
              <a:gd name="connsiteY5397" fmla="*/ 4994478 h 10024180"/>
              <a:gd name="connsiteX5398" fmla="*/ 1177049 w 11277918"/>
              <a:gd name="connsiteY5398" fmla="*/ 5010825 h 10024180"/>
              <a:gd name="connsiteX5399" fmla="*/ 1193396 w 11277918"/>
              <a:gd name="connsiteY5399" fmla="*/ 4994478 h 10024180"/>
              <a:gd name="connsiteX5400" fmla="*/ 1189309 w 11277918"/>
              <a:gd name="connsiteY5400" fmla="*/ 4986304 h 10024180"/>
              <a:gd name="connsiteX5401" fmla="*/ 915482 w 11277918"/>
              <a:gd name="connsiteY5401" fmla="*/ 4978130 h 10024180"/>
              <a:gd name="connsiteX5402" fmla="*/ 931830 w 11277918"/>
              <a:gd name="connsiteY5402" fmla="*/ 4978130 h 10024180"/>
              <a:gd name="connsiteX5403" fmla="*/ 915482 w 11277918"/>
              <a:gd name="connsiteY5403" fmla="*/ 4994478 h 10024180"/>
              <a:gd name="connsiteX5404" fmla="*/ 915482 w 11277918"/>
              <a:gd name="connsiteY5404" fmla="*/ 4978130 h 10024180"/>
              <a:gd name="connsiteX5405" fmla="*/ 1368628 w 11277918"/>
              <a:gd name="connsiteY5405" fmla="*/ 4966375 h 10024180"/>
              <a:gd name="connsiteX5406" fmla="*/ 1365048 w 11277918"/>
              <a:gd name="connsiteY5406" fmla="*/ 4969955 h 10024180"/>
              <a:gd name="connsiteX5407" fmla="*/ 1340527 w 11277918"/>
              <a:gd name="connsiteY5407" fmla="*/ 4994478 h 10024180"/>
              <a:gd name="connsiteX5408" fmla="*/ 3057056 w 11277918"/>
              <a:gd name="connsiteY5408" fmla="*/ 4961782 h 10024180"/>
              <a:gd name="connsiteX5409" fmla="*/ 3040708 w 11277918"/>
              <a:gd name="connsiteY5409" fmla="*/ 4978130 h 10024180"/>
              <a:gd name="connsiteX5410" fmla="*/ 3057056 w 11277918"/>
              <a:gd name="connsiteY5410" fmla="*/ 4978130 h 10024180"/>
              <a:gd name="connsiteX5411" fmla="*/ 3298188 w 11277918"/>
              <a:gd name="connsiteY5411" fmla="*/ 4953608 h 10024180"/>
              <a:gd name="connsiteX5412" fmla="*/ 3285927 w 11277918"/>
              <a:gd name="connsiteY5412" fmla="*/ 4961782 h 10024180"/>
              <a:gd name="connsiteX5413" fmla="*/ 3269579 w 11277918"/>
              <a:gd name="connsiteY5413" fmla="*/ 4961782 h 10024180"/>
              <a:gd name="connsiteX5414" fmla="*/ 3285927 w 11277918"/>
              <a:gd name="connsiteY5414" fmla="*/ 4978130 h 10024180"/>
              <a:gd name="connsiteX5415" fmla="*/ 3302276 w 11277918"/>
              <a:gd name="connsiteY5415" fmla="*/ 4961782 h 10024180"/>
              <a:gd name="connsiteX5416" fmla="*/ 3298188 w 11277918"/>
              <a:gd name="connsiteY5416" fmla="*/ 4953608 h 10024180"/>
              <a:gd name="connsiteX5417" fmla="*/ 2108878 w 11277918"/>
              <a:gd name="connsiteY5417" fmla="*/ 4945432 h 10024180"/>
              <a:gd name="connsiteX5418" fmla="*/ 2092528 w 11277918"/>
              <a:gd name="connsiteY5418" fmla="*/ 4961782 h 10024180"/>
              <a:gd name="connsiteX5419" fmla="*/ 2108878 w 11277918"/>
              <a:gd name="connsiteY5419" fmla="*/ 4961782 h 10024180"/>
              <a:gd name="connsiteX5420" fmla="*/ 2108878 w 11277918"/>
              <a:gd name="connsiteY5420" fmla="*/ 4945432 h 10024180"/>
              <a:gd name="connsiteX5421" fmla="*/ 2648359 w 11277918"/>
              <a:gd name="connsiteY5421" fmla="*/ 4929085 h 10024180"/>
              <a:gd name="connsiteX5422" fmla="*/ 2648359 w 11277918"/>
              <a:gd name="connsiteY5422" fmla="*/ 4945432 h 10024180"/>
              <a:gd name="connsiteX5423" fmla="*/ 2656533 w 11277918"/>
              <a:gd name="connsiteY5423" fmla="*/ 4937261 h 10024180"/>
              <a:gd name="connsiteX5424" fmla="*/ 2648359 w 11277918"/>
              <a:gd name="connsiteY5424" fmla="*/ 4929085 h 10024180"/>
              <a:gd name="connsiteX5425" fmla="*/ 2223313 w 11277918"/>
              <a:gd name="connsiteY5425" fmla="*/ 4929085 h 10024180"/>
              <a:gd name="connsiteX5426" fmla="*/ 2206967 w 11277918"/>
              <a:gd name="connsiteY5426" fmla="*/ 4961782 h 10024180"/>
              <a:gd name="connsiteX5427" fmla="*/ 2206967 w 11277918"/>
              <a:gd name="connsiteY5427" fmla="*/ 4978130 h 10024180"/>
              <a:gd name="connsiteX5428" fmla="*/ 2190618 w 11277918"/>
              <a:gd name="connsiteY5428" fmla="*/ 4978130 h 10024180"/>
              <a:gd name="connsiteX5429" fmla="*/ 2174270 w 11277918"/>
              <a:gd name="connsiteY5429" fmla="*/ 4957695 h 10024180"/>
              <a:gd name="connsiteX5430" fmla="*/ 2174270 w 11277918"/>
              <a:gd name="connsiteY5430" fmla="*/ 4978130 h 10024180"/>
              <a:gd name="connsiteX5431" fmla="*/ 2157922 w 11277918"/>
              <a:gd name="connsiteY5431" fmla="*/ 4978130 h 10024180"/>
              <a:gd name="connsiteX5432" fmla="*/ 2108878 w 11277918"/>
              <a:gd name="connsiteY5432" fmla="*/ 5010825 h 10024180"/>
              <a:gd name="connsiteX5433" fmla="*/ 2133400 w 11277918"/>
              <a:gd name="connsiteY5433" fmla="*/ 5010825 h 10024180"/>
              <a:gd name="connsiteX5434" fmla="*/ 2174270 w 11277918"/>
              <a:gd name="connsiteY5434" fmla="*/ 5010825 h 10024180"/>
              <a:gd name="connsiteX5435" fmla="*/ 2182442 w 11277918"/>
              <a:gd name="connsiteY5435" fmla="*/ 5010825 h 10024180"/>
              <a:gd name="connsiteX5436" fmla="*/ 2190618 w 11277918"/>
              <a:gd name="connsiteY5436" fmla="*/ 4994478 h 10024180"/>
              <a:gd name="connsiteX5437" fmla="*/ 2223313 w 11277918"/>
              <a:gd name="connsiteY5437" fmla="*/ 4978130 h 10024180"/>
              <a:gd name="connsiteX5438" fmla="*/ 2190618 w 11277918"/>
              <a:gd name="connsiteY5438" fmla="*/ 4929085 h 10024180"/>
              <a:gd name="connsiteX5439" fmla="*/ 2174270 w 11277918"/>
              <a:gd name="connsiteY5439" fmla="*/ 4945432 h 10024180"/>
              <a:gd name="connsiteX5440" fmla="*/ 2174270 w 11277918"/>
              <a:gd name="connsiteY5440" fmla="*/ 4957694 h 10024180"/>
              <a:gd name="connsiteX5441" fmla="*/ 866438 w 11277918"/>
              <a:gd name="connsiteY5441" fmla="*/ 4929085 h 10024180"/>
              <a:gd name="connsiteX5442" fmla="*/ 866438 w 11277918"/>
              <a:gd name="connsiteY5442" fmla="*/ 4961782 h 10024180"/>
              <a:gd name="connsiteX5443" fmla="*/ 850091 w 11277918"/>
              <a:gd name="connsiteY5443" fmla="*/ 4978130 h 10024180"/>
              <a:gd name="connsiteX5444" fmla="*/ 833742 w 11277918"/>
              <a:gd name="connsiteY5444" fmla="*/ 4978130 h 10024180"/>
              <a:gd name="connsiteX5445" fmla="*/ 841916 w 11277918"/>
              <a:gd name="connsiteY5445" fmla="*/ 4961782 h 10024180"/>
              <a:gd name="connsiteX5446" fmla="*/ 850091 w 11277918"/>
              <a:gd name="connsiteY5446" fmla="*/ 4945432 h 10024180"/>
              <a:gd name="connsiteX5447" fmla="*/ 1405920 w 11277918"/>
              <a:gd name="connsiteY5447" fmla="*/ 4896389 h 10024180"/>
              <a:gd name="connsiteX5448" fmla="*/ 1405920 w 11277918"/>
              <a:gd name="connsiteY5448" fmla="*/ 4912738 h 10024180"/>
              <a:gd name="connsiteX5449" fmla="*/ 1422266 w 11277918"/>
              <a:gd name="connsiteY5449" fmla="*/ 4896389 h 10024180"/>
              <a:gd name="connsiteX5450" fmla="*/ 3040708 w 11277918"/>
              <a:gd name="connsiteY5450" fmla="*/ 4863693 h 10024180"/>
              <a:gd name="connsiteX5451" fmla="*/ 3024362 w 11277918"/>
              <a:gd name="connsiteY5451" fmla="*/ 4880042 h 10024180"/>
              <a:gd name="connsiteX5452" fmla="*/ 3040708 w 11277918"/>
              <a:gd name="connsiteY5452" fmla="*/ 4880042 h 10024180"/>
              <a:gd name="connsiteX5453" fmla="*/ 3040708 w 11277918"/>
              <a:gd name="connsiteY5453" fmla="*/ 4863693 h 10024180"/>
              <a:gd name="connsiteX5454" fmla="*/ 1275135 w 11277918"/>
              <a:gd name="connsiteY5454" fmla="*/ 4863693 h 10024180"/>
              <a:gd name="connsiteX5455" fmla="*/ 1275135 w 11277918"/>
              <a:gd name="connsiteY5455" fmla="*/ 4880042 h 10024180"/>
              <a:gd name="connsiteX5456" fmla="*/ 1291485 w 11277918"/>
              <a:gd name="connsiteY5456" fmla="*/ 4863693 h 10024180"/>
              <a:gd name="connsiteX5457" fmla="*/ 1095310 w 11277918"/>
              <a:gd name="connsiteY5457" fmla="*/ 4863693 h 10024180"/>
              <a:gd name="connsiteX5458" fmla="*/ 1029916 w 11277918"/>
              <a:gd name="connsiteY5458" fmla="*/ 4945432 h 10024180"/>
              <a:gd name="connsiteX5459" fmla="*/ 1095310 w 11277918"/>
              <a:gd name="connsiteY5459" fmla="*/ 4863693 h 10024180"/>
              <a:gd name="connsiteX5460" fmla="*/ 2280531 w 11277918"/>
              <a:gd name="connsiteY5460" fmla="*/ 4847346 h 10024180"/>
              <a:gd name="connsiteX5461" fmla="*/ 2256010 w 11277918"/>
              <a:gd name="connsiteY5461" fmla="*/ 4855521 h 10024180"/>
              <a:gd name="connsiteX5462" fmla="*/ 2256010 w 11277918"/>
              <a:gd name="connsiteY5462" fmla="*/ 4863693 h 10024180"/>
              <a:gd name="connsiteX5463" fmla="*/ 2264182 w 11277918"/>
              <a:gd name="connsiteY5463" fmla="*/ 4880042 h 10024180"/>
              <a:gd name="connsiteX5464" fmla="*/ 2280531 w 11277918"/>
              <a:gd name="connsiteY5464" fmla="*/ 4880042 h 10024180"/>
              <a:gd name="connsiteX5465" fmla="*/ 2288704 w 11277918"/>
              <a:gd name="connsiteY5465" fmla="*/ 4863693 h 10024180"/>
              <a:gd name="connsiteX5466" fmla="*/ 2305054 w 11277918"/>
              <a:gd name="connsiteY5466" fmla="*/ 4855521 h 10024180"/>
              <a:gd name="connsiteX5467" fmla="*/ 2280531 w 11277918"/>
              <a:gd name="connsiteY5467" fmla="*/ 4847346 h 10024180"/>
              <a:gd name="connsiteX5468" fmla="*/ 3433059 w 11277918"/>
              <a:gd name="connsiteY5468" fmla="*/ 4814651 h 10024180"/>
              <a:gd name="connsiteX5469" fmla="*/ 3433059 w 11277918"/>
              <a:gd name="connsiteY5469" fmla="*/ 4830998 h 10024180"/>
              <a:gd name="connsiteX5470" fmla="*/ 3449405 w 11277918"/>
              <a:gd name="connsiteY5470" fmla="*/ 4814651 h 10024180"/>
              <a:gd name="connsiteX5471" fmla="*/ 3433059 w 11277918"/>
              <a:gd name="connsiteY5471" fmla="*/ 4814651 h 10024180"/>
              <a:gd name="connsiteX5472" fmla="*/ 1144352 w 11277918"/>
              <a:gd name="connsiteY5472" fmla="*/ 4814651 h 10024180"/>
              <a:gd name="connsiteX5473" fmla="*/ 1111657 w 11277918"/>
              <a:gd name="connsiteY5473" fmla="*/ 4847346 h 10024180"/>
              <a:gd name="connsiteX5474" fmla="*/ 1095310 w 11277918"/>
              <a:gd name="connsiteY5474" fmla="*/ 4863693 h 10024180"/>
              <a:gd name="connsiteX5475" fmla="*/ 1111657 w 11277918"/>
              <a:gd name="connsiteY5475" fmla="*/ 4830998 h 10024180"/>
              <a:gd name="connsiteX5476" fmla="*/ 212522 w 11277918"/>
              <a:gd name="connsiteY5476" fmla="*/ 4814651 h 10024180"/>
              <a:gd name="connsiteX5477" fmla="*/ 196175 w 11277918"/>
              <a:gd name="connsiteY5477" fmla="*/ 4847346 h 10024180"/>
              <a:gd name="connsiteX5478" fmla="*/ 163480 w 11277918"/>
              <a:gd name="connsiteY5478" fmla="*/ 4863693 h 10024180"/>
              <a:gd name="connsiteX5479" fmla="*/ 171651 w 11277918"/>
              <a:gd name="connsiteY5479" fmla="*/ 4855521 h 10024180"/>
              <a:gd name="connsiteX5480" fmla="*/ 196175 w 11277918"/>
              <a:gd name="connsiteY5480" fmla="*/ 4830998 h 10024180"/>
              <a:gd name="connsiteX5481" fmla="*/ 1095310 w 11277918"/>
              <a:gd name="connsiteY5481" fmla="*/ 4798303 h 10024180"/>
              <a:gd name="connsiteX5482" fmla="*/ 1095310 w 11277918"/>
              <a:gd name="connsiteY5482" fmla="*/ 4814651 h 10024180"/>
              <a:gd name="connsiteX5483" fmla="*/ 1087135 w 11277918"/>
              <a:gd name="connsiteY5483" fmla="*/ 4806476 h 10024180"/>
              <a:gd name="connsiteX5484" fmla="*/ 1095310 w 11277918"/>
              <a:gd name="connsiteY5484" fmla="*/ 4798303 h 10024180"/>
              <a:gd name="connsiteX5485" fmla="*/ 408697 w 11277918"/>
              <a:gd name="connsiteY5485" fmla="*/ 4798303 h 10024180"/>
              <a:gd name="connsiteX5486" fmla="*/ 392348 w 11277918"/>
              <a:gd name="connsiteY5486" fmla="*/ 4830998 h 10024180"/>
              <a:gd name="connsiteX5487" fmla="*/ 384175 w 11277918"/>
              <a:gd name="connsiteY5487" fmla="*/ 4855521 h 10024180"/>
              <a:gd name="connsiteX5488" fmla="*/ 367827 w 11277918"/>
              <a:gd name="connsiteY5488" fmla="*/ 4896389 h 10024180"/>
              <a:gd name="connsiteX5489" fmla="*/ 343306 w 11277918"/>
              <a:gd name="connsiteY5489" fmla="*/ 4912738 h 10024180"/>
              <a:gd name="connsiteX5490" fmla="*/ 359655 w 11277918"/>
              <a:gd name="connsiteY5490" fmla="*/ 4880042 h 10024180"/>
              <a:gd name="connsiteX5491" fmla="*/ 376002 w 11277918"/>
              <a:gd name="connsiteY5491" fmla="*/ 4830998 h 10024180"/>
              <a:gd name="connsiteX5492" fmla="*/ 261566 w 11277918"/>
              <a:gd name="connsiteY5492" fmla="*/ 4781953 h 10024180"/>
              <a:gd name="connsiteX5493" fmla="*/ 261566 w 11277918"/>
              <a:gd name="connsiteY5493" fmla="*/ 4814651 h 10024180"/>
              <a:gd name="connsiteX5494" fmla="*/ 228870 w 11277918"/>
              <a:gd name="connsiteY5494" fmla="*/ 4847346 h 10024180"/>
              <a:gd name="connsiteX5495" fmla="*/ 261566 w 11277918"/>
              <a:gd name="connsiteY5495" fmla="*/ 4781953 h 10024180"/>
              <a:gd name="connsiteX5496" fmla="*/ 3236883 w 11277918"/>
              <a:gd name="connsiteY5496" fmla="*/ 4765606 h 10024180"/>
              <a:gd name="connsiteX5497" fmla="*/ 3179665 w 11277918"/>
              <a:gd name="connsiteY5497" fmla="*/ 4822825 h 10024180"/>
              <a:gd name="connsiteX5498" fmla="*/ 3106101 w 11277918"/>
              <a:gd name="connsiteY5498" fmla="*/ 4896389 h 10024180"/>
              <a:gd name="connsiteX5499" fmla="*/ 3097926 w 11277918"/>
              <a:gd name="connsiteY5499" fmla="*/ 4920912 h 10024180"/>
              <a:gd name="connsiteX5500" fmla="*/ 3089752 w 11277918"/>
              <a:gd name="connsiteY5500" fmla="*/ 4929085 h 10024180"/>
              <a:gd name="connsiteX5501" fmla="*/ 3138797 w 11277918"/>
              <a:gd name="connsiteY5501" fmla="*/ 4896389 h 10024180"/>
              <a:gd name="connsiteX5502" fmla="*/ 3155144 w 11277918"/>
              <a:gd name="connsiteY5502" fmla="*/ 4863693 h 10024180"/>
              <a:gd name="connsiteX5503" fmla="*/ 3236883 w 11277918"/>
              <a:gd name="connsiteY5503" fmla="*/ 4765606 h 10024180"/>
              <a:gd name="connsiteX5504" fmla="*/ 2321400 w 11277918"/>
              <a:gd name="connsiteY5504" fmla="*/ 4765606 h 10024180"/>
              <a:gd name="connsiteX5505" fmla="*/ 2337749 w 11277918"/>
              <a:gd name="connsiteY5505" fmla="*/ 4781953 h 10024180"/>
              <a:gd name="connsiteX5506" fmla="*/ 2337749 w 11277918"/>
              <a:gd name="connsiteY5506" fmla="*/ 4765606 h 10024180"/>
              <a:gd name="connsiteX5507" fmla="*/ 2092528 w 11277918"/>
              <a:gd name="connsiteY5507" fmla="*/ 4765606 h 10024180"/>
              <a:gd name="connsiteX5508" fmla="*/ 2092528 w 11277918"/>
              <a:gd name="connsiteY5508" fmla="*/ 4781953 h 10024180"/>
              <a:gd name="connsiteX5509" fmla="*/ 2108878 w 11277918"/>
              <a:gd name="connsiteY5509" fmla="*/ 4781953 h 10024180"/>
              <a:gd name="connsiteX5510" fmla="*/ 2092528 w 11277918"/>
              <a:gd name="connsiteY5510" fmla="*/ 4765606 h 10024180"/>
              <a:gd name="connsiteX5511" fmla="*/ 1029916 w 11277918"/>
              <a:gd name="connsiteY5511" fmla="*/ 4765606 h 10024180"/>
              <a:gd name="connsiteX5512" fmla="*/ 1013569 w 11277918"/>
              <a:gd name="connsiteY5512" fmla="*/ 4798303 h 10024180"/>
              <a:gd name="connsiteX5513" fmla="*/ 980874 w 11277918"/>
              <a:gd name="connsiteY5513" fmla="*/ 4814651 h 10024180"/>
              <a:gd name="connsiteX5514" fmla="*/ 784699 w 11277918"/>
              <a:gd name="connsiteY5514" fmla="*/ 4765606 h 10024180"/>
              <a:gd name="connsiteX5515" fmla="*/ 768352 w 11277918"/>
              <a:gd name="connsiteY5515" fmla="*/ 4781953 h 10024180"/>
              <a:gd name="connsiteX5516" fmla="*/ 752003 w 11277918"/>
              <a:gd name="connsiteY5516" fmla="*/ 4814651 h 10024180"/>
              <a:gd name="connsiteX5517" fmla="*/ 2777610 w 11277918"/>
              <a:gd name="connsiteY5517" fmla="*/ 4755902 h 10024180"/>
              <a:gd name="connsiteX5518" fmla="*/ 2754621 w 11277918"/>
              <a:gd name="connsiteY5518" fmla="*/ 4781953 h 10024180"/>
              <a:gd name="connsiteX5519" fmla="*/ 2705577 w 11277918"/>
              <a:gd name="connsiteY5519" fmla="*/ 4839172 h 10024180"/>
              <a:gd name="connsiteX5520" fmla="*/ 2681055 w 11277918"/>
              <a:gd name="connsiteY5520" fmla="*/ 4863693 h 10024180"/>
              <a:gd name="connsiteX5521" fmla="*/ 2730097 w 11277918"/>
              <a:gd name="connsiteY5521" fmla="*/ 4847346 h 10024180"/>
              <a:gd name="connsiteX5522" fmla="*/ 2770969 w 11277918"/>
              <a:gd name="connsiteY5522" fmla="*/ 4781953 h 10024180"/>
              <a:gd name="connsiteX5523" fmla="*/ 2779142 w 11277918"/>
              <a:gd name="connsiteY5523" fmla="*/ 4757433 h 10024180"/>
              <a:gd name="connsiteX5524" fmla="*/ 2777610 w 11277918"/>
              <a:gd name="connsiteY5524" fmla="*/ 4755902 h 10024180"/>
              <a:gd name="connsiteX5525" fmla="*/ 3465754 w 11277918"/>
              <a:gd name="connsiteY5525" fmla="*/ 4749257 h 10024180"/>
              <a:gd name="connsiteX5526" fmla="*/ 3465754 w 11277918"/>
              <a:gd name="connsiteY5526" fmla="*/ 4765606 h 10024180"/>
              <a:gd name="connsiteX5527" fmla="*/ 3482101 w 11277918"/>
              <a:gd name="connsiteY5527" fmla="*/ 4749257 h 10024180"/>
              <a:gd name="connsiteX5528" fmla="*/ 2828186 w 11277918"/>
              <a:gd name="connsiteY5528" fmla="*/ 4749257 h 10024180"/>
              <a:gd name="connsiteX5529" fmla="*/ 2828186 w 11277918"/>
              <a:gd name="connsiteY5529" fmla="*/ 4765606 h 10024180"/>
              <a:gd name="connsiteX5530" fmla="*/ 2828186 w 11277918"/>
              <a:gd name="connsiteY5530" fmla="*/ 4798303 h 10024180"/>
              <a:gd name="connsiteX5531" fmla="*/ 2811839 w 11277918"/>
              <a:gd name="connsiteY5531" fmla="*/ 4830998 h 10024180"/>
              <a:gd name="connsiteX5532" fmla="*/ 2860882 w 11277918"/>
              <a:gd name="connsiteY5532" fmla="*/ 4781953 h 10024180"/>
              <a:gd name="connsiteX5533" fmla="*/ 2877230 w 11277918"/>
              <a:gd name="connsiteY5533" fmla="*/ 4765606 h 10024180"/>
              <a:gd name="connsiteX5534" fmla="*/ 2860882 w 11277918"/>
              <a:gd name="connsiteY5534" fmla="*/ 4749257 h 10024180"/>
              <a:gd name="connsiteX5535" fmla="*/ 2844533 w 11277918"/>
              <a:gd name="connsiteY5535" fmla="*/ 4749257 h 10024180"/>
              <a:gd name="connsiteX5536" fmla="*/ 2828186 w 11277918"/>
              <a:gd name="connsiteY5536" fmla="*/ 4749257 h 10024180"/>
              <a:gd name="connsiteX5537" fmla="*/ 3138797 w 11277918"/>
              <a:gd name="connsiteY5537" fmla="*/ 4732910 h 10024180"/>
              <a:gd name="connsiteX5538" fmla="*/ 3138797 w 11277918"/>
              <a:gd name="connsiteY5538" fmla="*/ 4749257 h 10024180"/>
              <a:gd name="connsiteX5539" fmla="*/ 3155144 w 11277918"/>
              <a:gd name="connsiteY5539" fmla="*/ 4732910 h 10024180"/>
              <a:gd name="connsiteX5540" fmla="*/ 1569396 w 11277918"/>
              <a:gd name="connsiteY5540" fmla="*/ 4732910 h 10024180"/>
              <a:gd name="connsiteX5541" fmla="*/ 1569396 w 11277918"/>
              <a:gd name="connsiteY5541" fmla="*/ 4749257 h 10024180"/>
              <a:gd name="connsiteX5542" fmla="*/ 1585746 w 11277918"/>
              <a:gd name="connsiteY5542" fmla="*/ 4732910 h 10024180"/>
              <a:gd name="connsiteX5543" fmla="*/ 686613 w 11277918"/>
              <a:gd name="connsiteY5543" fmla="*/ 4732910 h 10024180"/>
              <a:gd name="connsiteX5544" fmla="*/ 686613 w 11277918"/>
              <a:gd name="connsiteY5544" fmla="*/ 4749257 h 10024180"/>
              <a:gd name="connsiteX5545" fmla="*/ 670263 w 11277918"/>
              <a:gd name="connsiteY5545" fmla="*/ 4749257 h 10024180"/>
              <a:gd name="connsiteX5546" fmla="*/ 686613 w 11277918"/>
              <a:gd name="connsiteY5546" fmla="*/ 4732910 h 10024180"/>
              <a:gd name="connsiteX5547" fmla="*/ 261566 w 11277918"/>
              <a:gd name="connsiteY5547" fmla="*/ 4732910 h 10024180"/>
              <a:gd name="connsiteX5548" fmla="*/ 245217 w 11277918"/>
              <a:gd name="connsiteY5548" fmla="*/ 4765606 h 10024180"/>
              <a:gd name="connsiteX5549" fmla="*/ 228870 w 11277918"/>
              <a:gd name="connsiteY5549" fmla="*/ 4765606 h 10024180"/>
              <a:gd name="connsiteX5550" fmla="*/ 2384750 w 11277918"/>
              <a:gd name="connsiteY5550" fmla="*/ 4722694 h 10024180"/>
              <a:gd name="connsiteX5551" fmla="*/ 2378618 w 11277918"/>
              <a:gd name="connsiteY5551" fmla="*/ 4724737 h 10024180"/>
              <a:gd name="connsiteX5552" fmla="*/ 2370445 w 11277918"/>
              <a:gd name="connsiteY5552" fmla="*/ 4749257 h 10024180"/>
              <a:gd name="connsiteX5553" fmla="*/ 2386793 w 11277918"/>
              <a:gd name="connsiteY5553" fmla="*/ 4732910 h 10024180"/>
              <a:gd name="connsiteX5554" fmla="*/ 2384750 w 11277918"/>
              <a:gd name="connsiteY5554" fmla="*/ 4722694 h 10024180"/>
              <a:gd name="connsiteX5555" fmla="*/ 3449405 w 11277918"/>
              <a:gd name="connsiteY5555" fmla="*/ 4716563 h 10024180"/>
              <a:gd name="connsiteX5556" fmla="*/ 3424885 w 11277918"/>
              <a:gd name="connsiteY5556" fmla="*/ 4741086 h 10024180"/>
              <a:gd name="connsiteX5557" fmla="*/ 3400363 w 11277918"/>
              <a:gd name="connsiteY5557" fmla="*/ 4765606 h 10024180"/>
              <a:gd name="connsiteX5558" fmla="*/ 3449405 w 11277918"/>
              <a:gd name="connsiteY5558" fmla="*/ 4732910 h 10024180"/>
              <a:gd name="connsiteX5559" fmla="*/ 1553049 w 11277918"/>
              <a:gd name="connsiteY5559" fmla="*/ 4716563 h 10024180"/>
              <a:gd name="connsiteX5560" fmla="*/ 1536702 w 11277918"/>
              <a:gd name="connsiteY5560" fmla="*/ 4732910 h 10024180"/>
              <a:gd name="connsiteX5561" fmla="*/ 1504005 w 11277918"/>
              <a:gd name="connsiteY5561" fmla="*/ 4765606 h 10024180"/>
              <a:gd name="connsiteX5562" fmla="*/ 1512180 w 11277918"/>
              <a:gd name="connsiteY5562" fmla="*/ 4741086 h 10024180"/>
              <a:gd name="connsiteX5563" fmla="*/ 1487659 w 11277918"/>
              <a:gd name="connsiteY5563" fmla="*/ 4732910 h 10024180"/>
              <a:gd name="connsiteX5564" fmla="*/ 1471310 w 11277918"/>
              <a:gd name="connsiteY5564" fmla="*/ 4732910 h 10024180"/>
              <a:gd name="connsiteX5565" fmla="*/ 1454962 w 11277918"/>
              <a:gd name="connsiteY5565" fmla="*/ 4749257 h 10024180"/>
              <a:gd name="connsiteX5566" fmla="*/ 1438614 w 11277918"/>
              <a:gd name="connsiteY5566" fmla="*/ 4749257 h 10024180"/>
              <a:gd name="connsiteX5567" fmla="*/ 1438614 w 11277918"/>
              <a:gd name="connsiteY5567" fmla="*/ 4732910 h 10024180"/>
              <a:gd name="connsiteX5568" fmla="*/ 1373224 w 11277918"/>
              <a:gd name="connsiteY5568" fmla="*/ 4798303 h 10024180"/>
              <a:gd name="connsiteX5569" fmla="*/ 1373224 w 11277918"/>
              <a:gd name="connsiteY5569" fmla="*/ 4830998 h 10024180"/>
              <a:gd name="connsiteX5570" fmla="*/ 1373224 w 11277918"/>
              <a:gd name="connsiteY5570" fmla="*/ 4847346 h 10024180"/>
              <a:gd name="connsiteX5571" fmla="*/ 1405920 w 11277918"/>
              <a:gd name="connsiteY5571" fmla="*/ 4847346 h 10024180"/>
              <a:gd name="connsiteX5572" fmla="*/ 1405920 w 11277918"/>
              <a:gd name="connsiteY5572" fmla="*/ 4830998 h 10024180"/>
              <a:gd name="connsiteX5573" fmla="*/ 1438614 w 11277918"/>
              <a:gd name="connsiteY5573" fmla="*/ 4798303 h 10024180"/>
              <a:gd name="connsiteX5574" fmla="*/ 1446788 w 11277918"/>
              <a:gd name="connsiteY5574" fmla="*/ 4790129 h 10024180"/>
              <a:gd name="connsiteX5575" fmla="*/ 1454962 w 11277918"/>
              <a:gd name="connsiteY5575" fmla="*/ 4765606 h 10024180"/>
              <a:gd name="connsiteX5576" fmla="*/ 1454962 w 11277918"/>
              <a:gd name="connsiteY5576" fmla="*/ 4749257 h 10024180"/>
              <a:gd name="connsiteX5577" fmla="*/ 1471310 w 11277918"/>
              <a:gd name="connsiteY5577" fmla="*/ 4749257 h 10024180"/>
              <a:gd name="connsiteX5578" fmla="*/ 1504005 w 11277918"/>
              <a:gd name="connsiteY5578" fmla="*/ 4765606 h 10024180"/>
              <a:gd name="connsiteX5579" fmla="*/ 1438614 w 11277918"/>
              <a:gd name="connsiteY5579" fmla="*/ 4847346 h 10024180"/>
              <a:gd name="connsiteX5580" fmla="*/ 1471310 w 11277918"/>
              <a:gd name="connsiteY5580" fmla="*/ 4830998 h 10024180"/>
              <a:gd name="connsiteX5581" fmla="*/ 1504005 w 11277918"/>
              <a:gd name="connsiteY5581" fmla="*/ 4798303 h 10024180"/>
              <a:gd name="connsiteX5582" fmla="*/ 1520353 w 11277918"/>
              <a:gd name="connsiteY5582" fmla="*/ 4765606 h 10024180"/>
              <a:gd name="connsiteX5583" fmla="*/ 1536702 w 11277918"/>
              <a:gd name="connsiteY5583" fmla="*/ 4765606 h 10024180"/>
              <a:gd name="connsiteX5584" fmla="*/ 1553049 w 11277918"/>
              <a:gd name="connsiteY5584" fmla="*/ 4749257 h 10024180"/>
              <a:gd name="connsiteX5585" fmla="*/ 1553049 w 11277918"/>
              <a:gd name="connsiteY5585" fmla="*/ 4724737 h 10024180"/>
              <a:gd name="connsiteX5586" fmla="*/ 1553049 w 11277918"/>
              <a:gd name="connsiteY5586" fmla="*/ 4716563 h 10024180"/>
              <a:gd name="connsiteX5587" fmla="*/ 3269579 w 11277918"/>
              <a:gd name="connsiteY5587" fmla="*/ 4700214 h 10024180"/>
              <a:gd name="connsiteX5588" fmla="*/ 3253230 w 11277918"/>
              <a:gd name="connsiteY5588" fmla="*/ 4749257 h 10024180"/>
              <a:gd name="connsiteX5589" fmla="*/ 3269579 w 11277918"/>
              <a:gd name="connsiteY5589" fmla="*/ 4732910 h 10024180"/>
              <a:gd name="connsiteX5590" fmla="*/ 1414092 w 11277918"/>
              <a:gd name="connsiteY5590" fmla="*/ 4700214 h 10024180"/>
              <a:gd name="connsiteX5591" fmla="*/ 1405920 w 11277918"/>
              <a:gd name="connsiteY5591" fmla="*/ 4716563 h 10024180"/>
              <a:gd name="connsiteX5592" fmla="*/ 1422266 w 11277918"/>
              <a:gd name="connsiteY5592" fmla="*/ 4716563 h 10024180"/>
              <a:gd name="connsiteX5593" fmla="*/ 1414092 w 11277918"/>
              <a:gd name="connsiteY5593" fmla="*/ 4700214 h 10024180"/>
              <a:gd name="connsiteX5594" fmla="*/ 784699 w 11277918"/>
              <a:gd name="connsiteY5594" fmla="*/ 4700214 h 10024180"/>
              <a:gd name="connsiteX5595" fmla="*/ 784699 w 11277918"/>
              <a:gd name="connsiteY5595" fmla="*/ 4716563 h 10024180"/>
              <a:gd name="connsiteX5596" fmla="*/ 801045 w 11277918"/>
              <a:gd name="connsiteY5596" fmla="*/ 4700214 h 10024180"/>
              <a:gd name="connsiteX5597" fmla="*/ 1160700 w 11277918"/>
              <a:gd name="connsiteY5597" fmla="*/ 4683867 h 10024180"/>
              <a:gd name="connsiteX5598" fmla="*/ 1177049 w 11277918"/>
              <a:gd name="connsiteY5598" fmla="*/ 4683867 h 10024180"/>
              <a:gd name="connsiteX5599" fmla="*/ 1177049 w 11277918"/>
              <a:gd name="connsiteY5599" fmla="*/ 4700214 h 10024180"/>
              <a:gd name="connsiteX5600" fmla="*/ 1160700 w 11277918"/>
              <a:gd name="connsiteY5600" fmla="*/ 4683867 h 10024180"/>
              <a:gd name="connsiteX5601" fmla="*/ 441392 w 11277918"/>
              <a:gd name="connsiteY5601" fmla="*/ 4683867 h 10024180"/>
              <a:gd name="connsiteX5602" fmla="*/ 433219 w 11277918"/>
              <a:gd name="connsiteY5602" fmla="*/ 4700214 h 10024180"/>
              <a:gd name="connsiteX5603" fmla="*/ 425045 w 11277918"/>
              <a:gd name="connsiteY5603" fmla="*/ 4692043 h 10024180"/>
              <a:gd name="connsiteX5604" fmla="*/ 441392 w 11277918"/>
              <a:gd name="connsiteY5604" fmla="*/ 4683867 h 10024180"/>
              <a:gd name="connsiteX5605" fmla="*/ 711133 w 11277918"/>
              <a:gd name="connsiteY5605" fmla="*/ 4667519 h 10024180"/>
              <a:gd name="connsiteX5606" fmla="*/ 719306 w 11277918"/>
              <a:gd name="connsiteY5606" fmla="*/ 4675693 h 10024180"/>
              <a:gd name="connsiteX5607" fmla="*/ 702960 w 11277918"/>
              <a:gd name="connsiteY5607" fmla="*/ 4683867 h 10024180"/>
              <a:gd name="connsiteX5608" fmla="*/ 711133 w 11277918"/>
              <a:gd name="connsiteY5608" fmla="*/ 4667519 h 10024180"/>
              <a:gd name="connsiteX5609" fmla="*/ 2419489 w 11277918"/>
              <a:gd name="connsiteY5609" fmla="*/ 4651171 h 10024180"/>
              <a:gd name="connsiteX5610" fmla="*/ 2435836 w 11277918"/>
              <a:gd name="connsiteY5610" fmla="*/ 4667519 h 10024180"/>
              <a:gd name="connsiteX5611" fmla="*/ 2452185 w 11277918"/>
              <a:gd name="connsiteY5611" fmla="*/ 4651171 h 10024180"/>
              <a:gd name="connsiteX5612" fmla="*/ 2435836 w 11277918"/>
              <a:gd name="connsiteY5612" fmla="*/ 4651171 h 10024180"/>
              <a:gd name="connsiteX5613" fmla="*/ 2419489 w 11277918"/>
              <a:gd name="connsiteY5613" fmla="*/ 4651171 h 10024180"/>
              <a:gd name="connsiteX5614" fmla="*/ 1593919 w 11277918"/>
              <a:gd name="connsiteY5614" fmla="*/ 4651171 h 10024180"/>
              <a:gd name="connsiteX5615" fmla="*/ 1585746 w 11277918"/>
              <a:gd name="connsiteY5615" fmla="*/ 4667519 h 10024180"/>
              <a:gd name="connsiteX5616" fmla="*/ 1602095 w 11277918"/>
              <a:gd name="connsiteY5616" fmla="*/ 4667519 h 10024180"/>
              <a:gd name="connsiteX5617" fmla="*/ 1593919 w 11277918"/>
              <a:gd name="connsiteY5617" fmla="*/ 4651171 h 10024180"/>
              <a:gd name="connsiteX5618" fmla="*/ 1201571 w 11277918"/>
              <a:gd name="connsiteY5618" fmla="*/ 4651171 h 10024180"/>
              <a:gd name="connsiteX5619" fmla="*/ 1209746 w 11277918"/>
              <a:gd name="connsiteY5619" fmla="*/ 4667519 h 10024180"/>
              <a:gd name="connsiteX5620" fmla="*/ 1193396 w 11277918"/>
              <a:gd name="connsiteY5620" fmla="*/ 4667519 h 10024180"/>
              <a:gd name="connsiteX5621" fmla="*/ 1201571 w 11277918"/>
              <a:gd name="connsiteY5621" fmla="*/ 4651171 h 10024180"/>
              <a:gd name="connsiteX5622" fmla="*/ 3400363 w 11277918"/>
              <a:gd name="connsiteY5622" fmla="*/ 4634824 h 10024180"/>
              <a:gd name="connsiteX5623" fmla="*/ 3285927 w 11277918"/>
              <a:gd name="connsiteY5623" fmla="*/ 4781953 h 10024180"/>
              <a:gd name="connsiteX5624" fmla="*/ 3351318 w 11277918"/>
              <a:gd name="connsiteY5624" fmla="*/ 4716563 h 10024180"/>
              <a:gd name="connsiteX5625" fmla="*/ 3400363 w 11277918"/>
              <a:gd name="connsiteY5625" fmla="*/ 4634824 h 10024180"/>
              <a:gd name="connsiteX5626" fmla="*/ 245217 w 11277918"/>
              <a:gd name="connsiteY5626" fmla="*/ 4634824 h 10024180"/>
              <a:gd name="connsiteX5627" fmla="*/ 253392 w 11277918"/>
              <a:gd name="connsiteY5627" fmla="*/ 4651171 h 10024180"/>
              <a:gd name="connsiteX5628" fmla="*/ 261566 w 11277918"/>
              <a:gd name="connsiteY5628" fmla="*/ 4683867 h 10024180"/>
              <a:gd name="connsiteX5629" fmla="*/ 212522 w 11277918"/>
              <a:gd name="connsiteY5629" fmla="*/ 4683867 h 10024180"/>
              <a:gd name="connsiteX5630" fmla="*/ 245217 w 11277918"/>
              <a:gd name="connsiteY5630" fmla="*/ 4634824 h 10024180"/>
              <a:gd name="connsiteX5631" fmla="*/ 3236883 w 11277918"/>
              <a:gd name="connsiteY5631" fmla="*/ 4618476 h 10024180"/>
              <a:gd name="connsiteX5632" fmla="*/ 3187840 w 11277918"/>
              <a:gd name="connsiteY5632" fmla="*/ 4683867 h 10024180"/>
              <a:gd name="connsiteX5633" fmla="*/ 3204188 w 11277918"/>
              <a:gd name="connsiteY5633" fmla="*/ 4667519 h 10024180"/>
              <a:gd name="connsiteX5634" fmla="*/ 3236883 w 11277918"/>
              <a:gd name="connsiteY5634" fmla="*/ 4618476 h 10024180"/>
              <a:gd name="connsiteX5635" fmla="*/ 1716527 w 11277918"/>
              <a:gd name="connsiteY5635" fmla="*/ 4618476 h 10024180"/>
              <a:gd name="connsiteX5636" fmla="*/ 1700181 w 11277918"/>
              <a:gd name="connsiteY5636" fmla="*/ 4634824 h 10024180"/>
              <a:gd name="connsiteX5637" fmla="*/ 1716527 w 11277918"/>
              <a:gd name="connsiteY5637" fmla="*/ 4634824 h 10024180"/>
              <a:gd name="connsiteX5638" fmla="*/ 2697403 w 11277918"/>
              <a:gd name="connsiteY5638" fmla="*/ 4602129 h 10024180"/>
              <a:gd name="connsiteX5639" fmla="*/ 2681055 w 11277918"/>
              <a:gd name="connsiteY5639" fmla="*/ 4634824 h 10024180"/>
              <a:gd name="connsiteX5640" fmla="*/ 2697403 w 11277918"/>
              <a:gd name="connsiteY5640" fmla="*/ 4618476 h 10024180"/>
              <a:gd name="connsiteX5641" fmla="*/ 931830 w 11277918"/>
              <a:gd name="connsiteY5641" fmla="*/ 4585780 h 10024180"/>
              <a:gd name="connsiteX5642" fmla="*/ 948177 w 11277918"/>
              <a:gd name="connsiteY5642" fmla="*/ 4602129 h 10024180"/>
              <a:gd name="connsiteX5643" fmla="*/ 948177 w 11277918"/>
              <a:gd name="connsiteY5643" fmla="*/ 4618476 h 10024180"/>
              <a:gd name="connsiteX5644" fmla="*/ 931830 w 11277918"/>
              <a:gd name="connsiteY5644" fmla="*/ 4634824 h 10024180"/>
              <a:gd name="connsiteX5645" fmla="*/ 899135 w 11277918"/>
              <a:gd name="connsiteY5645" fmla="*/ 4683867 h 10024180"/>
              <a:gd name="connsiteX5646" fmla="*/ 850091 w 11277918"/>
              <a:gd name="connsiteY5646" fmla="*/ 4716563 h 10024180"/>
              <a:gd name="connsiteX5647" fmla="*/ 833742 w 11277918"/>
              <a:gd name="connsiteY5647" fmla="*/ 4716563 h 10024180"/>
              <a:gd name="connsiteX5648" fmla="*/ 817394 w 11277918"/>
              <a:gd name="connsiteY5648" fmla="*/ 4732910 h 10024180"/>
              <a:gd name="connsiteX5649" fmla="*/ 817394 w 11277918"/>
              <a:gd name="connsiteY5649" fmla="*/ 4765606 h 10024180"/>
              <a:gd name="connsiteX5650" fmla="*/ 801045 w 11277918"/>
              <a:gd name="connsiteY5650" fmla="*/ 4781953 h 10024180"/>
              <a:gd name="connsiteX5651" fmla="*/ 801045 w 11277918"/>
              <a:gd name="connsiteY5651" fmla="*/ 4798303 h 10024180"/>
              <a:gd name="connsiteX5652" fmla="*/ 768352 w 11277918"/>
              <a:gd name="connsiteY5652" fmla="*/ 4822825 h 10024180"/>
              <a:gd name="connsiteX5653" fmla="*/ 752003 w 11277918"/>
              <a:gd name="connsiteY5653" fmla="*/ 4855521 h 10024180"/>
              <a:gd name="connsiteX5654" fmla="*/ 801045 w 11277918"/>
              <a:gd name="connsiteY5654" fmla="*/ 4863693 h 10024180"/>
              <a:gd name="connsiteX5655" fmla="*/ 817394 w 11277918"/>
              <a:gd name="connsiteY5655" fmla="*/ 4847346 h 10024180"/>
              <a:gd name="connsiteX5656" fmla="*/ 817394 w 11277918"/>
              <a:gd name="connsiteY5656" fmla="*/ 4830998 h 10024180"/>
              <a:gd name="connsiteX5657" fmla="*/ 850091 w 11277918"/>
              <a:gd name="connsiteY5657" fmla="*/ 4814651 h 10024180"/>
              <a:gd name="connsiteX5658" fmla="*/ 882788 w 11277918"/>
              <a:gd name="connsiteY5658" fmla="*/ 4781953 h 10024180"/>
              <a:gd name="connsiteX5659" fmla="*/ 915482 w 11277918"/>
              <a:gd name="connsiteY5659" fmla="*/ 4749257 h 10024180"/>
              <a:gd name="connsiteX5660" fmla="*/ 956352 w 11277918"/>
              <a:gd name="connsiteY5660" fmla="*/ 4683867 h 10024180"/>
              <a:gd name="connsiteX5661" fmla="*/ 964525 w 11277918"/>
              <a:gd name="connsiteY5661" fmla="*/ 4675693 h 10024180"/>
              <a:gd name="connsiteX5662" fmla="*/ 980874 w 11277918"/>
              <a:gd name="connsiteY5662" fmla="*/ 4651171 h 10024180"/>
              <a:gd name="connsiteX5663" fmla="*/ 964525 w 11277918"/>
              <a:gd name="connsiteY5663" fmla="*/ 4602129 h 10024180"/>
              <a:gd name="connsiteX5664" fmla="*/ 964525 w 11277918"/>
              <a:gd name="connsiteY5664" fmla="*/ 4585780 h 10024180"/>
              <a:gd name="connsiteX5665" fmla="*/ 1414092 w 11277918"/>
              <a:gd name="connsiteY5665" fmla="*/ 4569433 h 10024180"/>
              <a:gd name="connsiteX5666" fmla="*/ 1422266 w 11277918"/>
              <a:gd name="connsiteY5666" fmla="*/ 4585780 h 10024180"/>
              <a:gd name="connsiteX5667" fmla="*/ 1405920 w 11277918"/>
              <a:gd name="connsiteY5667" fmla="*/ 4585780 h 10024180"/>
              <a:gd name="connsiteX5668" fmla="*/ 1414092 w 11277918"/>
              <a:gd name="connsiteY5668" fmla="*/ 4569433 h 10024180"/>
              <a:gd name="connsiteX5669" fmla="*/ 1029916 w 11277918"/>
              <a:gd name="connsiteY5669" fmla="*/ 4569433 h 10024180"/>
              <a:gd name="connsiteX5670" fmla="*/ 1013569 w 11277918"/>
              <a:gd name="connsiteY5670" fmla="*/ 4577607 h 10024180"/>
              <a:gd name="connsiteX5671" fmla="*/ 1029916 w 11277918"/>
              <a:gd name="connsiteY5671" fmla="*/ 4585780 h 10024180"/>
              <a:gd name="connsiteX5672" fmla="*/ 1005396 w 11277918"/>
              <a:gd name="connsiteY5672" fmla="*/ 4569433 h 10024180"/>
              <a:gd name="connsiteX5673" fmla="*/ 989049 w 11277918"/>
              <a:gd name="connsiteY5673" fmla="*/ 4577607 h 10024180"/>
              <a:gd name="connsiteX5674" fmla="*/ 997221 w 11277918"/>
              <a:gd name="connsiteY5674" fmla="*/ 4585780 h 10024180"/>
              <a:gd name="connsiteX5675" fmla="*/ 1013569 w 11277918"/>
              <a:gd name="connsiteY5675" fmla="*/ 4569433 h 10024180"/>
              <a:gd name="connsiteX5676" fmla="*/ 1005396 w 11277918"/>
              <a:gd name="connsiteY5676" fmla="*/ 4569433 h 10024180"/>
              <a:gd name="connsiteX5677" fmla="*/ 833742 w 11277918"/>
              <a:gd name="connsiteY5677" fmla="*/ 4569433 h 10024180"/>
              <a:gd name="connsiteX5678" fmla="*/ 817394 w 11277918"/>
              <a:gd name="connsiteY5678" fmla="*/ 4602129 h 10024180"/>
              <a:gd name="connsiteX5679" fmla="*/ 817394 w 11277918"/>
              <a:gd name="connsiteY5679" fmla="*/ 4634824 h 10024180"/>
              <a:gd name="connsiteX5680" fmla="*/ 833742 w 11277918"/>
              <a:gd name="connsiteY5680" fmla="*/ 4602129 h 10024180"/>
              <a:gd name="connsiteX5681" fmla="*/ 850091 w 11277918"/>
              <a:gd name="connsiteY5681" fmla="*/ 4585780 h 10024180"/>
              <a:gd name="connsiteX5682" fmla="*/ 850091 w 11277918"/>
              <a:gd name="connsiteY5682" fmla="*/ 4569433 h 10024180"/>
              <a:gd name="connsiteX5683" fmla="*/ 2444011 w 11277918"/>
              <a:gd name="connsiteY5683" fmla="*/ 4557171 h 10024180"/>
              <a:gd name="connsiteX5684" fmla="*/ 2419489 w 11277918"/>
              <a:gd name="connsiteY5684" fmla="*/ 4569433 h 10024180"/>
              <a:gd name="connsiteX5685" fmla="*/ 2435836 w 11277918"/>
              <a:gd name="connsiteY5685" fmla="*/ 4585780 h 10024180"/>
              <a:gd name="connsiteX5686" fmla="*/ 2452185 w 11277918"/>
              <a:gd name="connsiteY5686" fmla="*/ 4602129 h 10024180"/>
              <a:gd name="connsiteX5687" fmla="*/ 2452185 w 11277918"/>
              <a:gd name="connsiteY5687" fmla="*/ 4585780 h 10024180"/>
              <a:gd name="connsiteX5688" fmla="*/ 2444011 w 11277918"/>
              <a:gd name="connsiteY5688" fmla="*/ 4557171 h 10024180"/>
              <a:gd name="connsiteX5689" fmla="*/ 3841756 w 11277918"/>
              <a:gd name="connsiteY5689" fmla="*/ 4553086 h 10024180"/>
              <a:gd name="connsiteX5690" fmla="*/ 3809060 w 11277918"/>
              <a:gd name="connsiteY5690" fmla="*/ 4585780 h 10024180"/>
              <a:gd name="connsiteX5691" fmla="*/ 3792712 w 11277918"/>
              <a:gd name="connsiteY5691" fmla="*/ 4618476 h 10024180"/>
              <a:gd name="connsiteX5692" fmla="*/ 3809060 w 11277918"/>
              <a:gd name="connsiteY5692" fmla="*/ 4634824 h 10024180"/>
              <a:gd name="connsiteX5693" fmla="*/ 3817234 w 11277918"/>
              <a:gd name="connsiteY5693" fmla="*/ 4618476 h 10024180"/>
              <a:gd name="connsiteX5694" fmla="*/ 3825408 w 11277918"/>
              <a:gd name="connsiteY5694" fmla="*/ 4585780 h 10024180"/>
              <a:gd name="connsiteX5695" fmla="*/ 3841756 w 11277918"/>
              <a:gd name="connsiteY5695" fmla="*/ 4553086 h 10024180"/>
              <a:gd name="connsiteX5696" fmla="*/ 2517575 w 11277918"/>
              <a:gd name="connsiteY5696" fmla="*/ 4553086 h 10024180"/>
              <a:gd name="connsiteX5697" fmla="*/ 2501229 w 11277918"/>
              <a:gd name="connsiteY5697" fmla="*/ 4569433 h 10024180"/>
              <a:gd name="connsiteX5698" fmla="*/ 2501229 w 11277918"/>
              <a:gd name="connsiteY5698" fmla="*/ 4585780 h 10024180"/>
              <a:gd name="connsiteX5699" fmla="*/ 2517575 w 11277918"/>
              <a:gd name="connsiteY5699" fmla="*/ 4553086 h 10024180"/>
              <a:gd name="connsiteX5700" fmla="*/ 1602095 w 11277918"/>
              <a:gd name="connsiteY5700" fmla="*/ 4553086 h 10024180"/>
              <a:gd name="connsiteX5701" fmla="*/ 1569396 w 11277918"/>
              <a:gd name="connsiteY5701" fmla="*/ 4585780 h 10024180"/>
              <a:gd name="connsiteX5702" fmla="*/ 1602095 w 11277918"/>
              <a:gd name="connsiteY5702" fmla="*/ 4585780 h 10024180"/>
              <a:gd name="connsiteX5703" fmla="*/ 1618441 w 11277918"/>
              <a:gd name="connsiteY5703" fmla="*/ 4553086 h 10024180"/>
              <a:gd name="connsiteX5704" fmla="*/ 1193396 w 11277918"/>
              <a:gd name="connsiteY5704" fmla="*/ 4536735 h 10024180"/>
              <a:gd name="connsiteX5705" fmla="*/ 1193396 w 11277918"/>
              <a:gd name="connsiteY5705" fmla="*/ 4553086 h 10024180"/>
              <a:gd name="connsiteX5706" fmla="*/ 1209746 w 11277918"/>
              <a:gd name="connsiteY5706" fmla="*/ 4536735 h 10024180"/>
              <a:gd name="connsiteX5707" fmla="*/ 1046267 w 11277918"/>
              <a:gd name="connsiteY5707" fmla="*/ 4520388 h 10024180"/>
              <a:gd name="connsiteX5708" fmla="*/ 1029916 w 11277918"/>
              <a:gd name="connsiteY5708" fmla="*/ 4536735 h 10024180"/>
              <a:gd name="connsiteX5709" fmla="*/ 1046267 w 11277918"/>
              <a:gd name="connsiteY5709" fmla="*/ 4536735 h 10024180"/>
              <a:gd name="connsiteX5710" fmla="*/ 1046267 w 11277918"/>
              <a:gd name="connsiteY5710" fmla="*/ 4520388 h 10024180"/>
              <a:gd name="connsiteX5711" fmla="*/ 318783 w 11277918"/>
              <a:gd name="connsiteY5711" fmla="*/ 4520388 h 10024180"/>
              <a:gd name="connsiteX5712" fmla="*/ 310609 w 11277918"/>
              <a:gd name="connsiteY5712" fmla="*/ 4536735 h 10024180"/>
              <a:gd name="connsiteX5713" fmla="*/ 318783 w 11277918"/>
              <a:gd name="connsiteY5713" fmla="*/ 4528561 h 10024180"/>
              <a:gd name="connsiteX5714" fmla="*/ 318783 w 11277918"/>
              <a:gd name="connsiteY5714" fmla="*/ 4520388 h 10024180"/>
              <a:gd name="connsiteX5715" fmla="*/ 1751267 w 11277918"/>
              <a:gd name="connsiteY5715" fmla="*/ 4508128 h 10024180"/>
              <a:gd name="connsiteX5716" fmla="*/ 1749225 w 11277918"/>
              <a:gd name="connsiteY5716" fmla="*/ 4512214 h 10024180"/>
              <a:gd name="connsiteX5717" fmla="*/ 1732877 w 11277918"/>
              <a:gd name="connsiteY5717" fmla="*/ 4520388 h 10024180"/>
              <a:gd name="connsiteX5718" fmla="*/ 1716527 w 11277918"/>
              <a:gd name="connsiteY5718" fmla="*/ 4520388 h 10024180"/>
              <a:gd name="connsiteX5719" fmla="*/ 1716527 w 11277918"/>
              <a:gd name="connsiteY5719" fmla="*/ 4536735 h 10024180"/>
              <a:gd name="connsiteX5720" fmla="*/ 1732877 w 11277918"/>
              <a:gd name="connsiteY5720" fmla="*/ 4536735 h 10024180"/>
              <a:gd name="connsiteX5721" fmla="*/ 1757399 w 11277918"/>
              <a:gd name="connsiteY5721" fmla="*/ 4528561 h 10024180"/>
              <a:gd name="connsiteX5722" fmla="*/ 1757399 w 11277918"/>
              <a:gd name="connsiteY5722" fmla="*/ 4512214 h 10024180"/>
              <a:gd name="connsiteX5723" fmla="*/ 1751267 w 11277918"/>
              <a:gd name="connsiteY5723" fmla="*/ 4508128 h 10024180"/>
              <a:gd name="connsiteX5724" fmla="*/ 1193396 w 11277918"/>
              <a:gd name="connsiteY5724" fmla="*/ 4504040 h 10024180"/>
              <a:gd name="connsiteX5725" fmla="*/ 1177049 w 11277918"/>
              <a:gd name="connsiteY5725" fmla="*/ 4520388 h 10024180"/>
              <a:gd name="connsiteX5726" fmla="*/ 1160700 w 11277918"/>
              <a:gd name="connsiteY5726" fmla="*/ 4553086 h 10024180"/>
              <a:gd name="connsiteX5727" fmla="*/ 1177049 w 11277918"/>
              <a:gd name="connsiteY5727" fmla="*/ 4536735 h 10024180"/>
              <a:gd name="connsiteX5728" fmla="*/ 1078961 w 11277918"/>
              <a:gd name="connsiteY5728" fmla="*/ 4504040 h 10024180"/>
              <a:gd name="connsiteX5729" fmla="*/ 1087135 w 11277918"/>
              <a:gd name="connsiteY5729" fmla="*/ 4512214 h 10024180"/>
              <a:gd name="connsiteX5730" fmla="*/ 1095310 w 11277918"/>
              <a:gd name="connsiteY5730" fmla="*/ 4520388 h 10024180"/>
              <a:gd name="connsiteX5731" fmla="*/ 1078961 w 11277918"/>
              <a:gd name="connsiteY5731" fmla="*/ 4536735 h 10024180"/>
              <a:gd name="connsiteX5732" fmla="*/ 1078961 w 11277918"/>
              <a:gd name="connsiteY5732" fmla="*/ 4520388 h 10024180"/>
              <a:gd name="connsiteX5733" fmla="*/ 1078961 w 11277918"/>
              <a:gd name="connsiteY5733" fmla="*/ 4504040 h 10024180"/>
              <a:gd name="connsiteX5734" fmla="*/ 474087 w 11277918"/>
              <a:gd name="connsiteY5734" fmla="*/ 4504040 h 10024180"/>
              <a:gd name="connsiteX5735" fmla="*/ 465916 w 11277918"/>
              <a:gd name="connsiteY5735" fmla="*/ 4512214 h 10024180"/>
              <a:gd name="connsiteX5736" fmla="*/ 457741 w 11277918"/>
              <a:gd name="connsiteY5736" fmla="*/ 4520388 h 10024180"/>
              <a:gd name="connsiteX5737" fmla="*/ 474087 w 11277918"/>
              <a:gd name="connsiteY5737" fmla="*/ 4520388 h 10024180"/>
              <a:gd name="connsiteX5738" fmla="*/ 490436 w 11277918"/>
              <a:gd name="connsiteY5738" fmla="*/ 4520388 h 10024180"/>
              <a:gd name="connsiteX5739" fmla="*/ 474087 w 11277918"/>
              <a:gd name="connsiteY5739" fmla="*/ 4504040 h 10024180"/>
              <a:gd name="connsiteX5740" fmla="*/ 3384015 w 11277918"/>
              <a:gd name="connsiteY5740" fmla="*/ 4487692 h 10024180"/>
              <a:gd name="connsiteX5741" fmla="*/ 3367667 w 11277918"/>
              <a:gd name="connsiteY5741" fmla="*/ 4520388 h 10024180"/>
              <a:gd name="connsiteX5742" fmla="*/ 3384015 w 11277918"/>
              <a:gd name="connsiteY5742" fmla="*/ 4504040 h 10024180"/>
              <a:gd name="connsiteX5743" fmla="*/ 3400363 w 11277918"/>
              <a:gd name="connsiteY5743" fmla="*/ 4487692 h 10024180"/>
              <a:gd name="connsiteX5744" fmla="*/ 2517575 w 11277918"/>
              <a:gd name="connsiteY5744" fmla="*/ 4487692 h 10024180"/>
              <a:gd name="connsiteX5745" fmla="*/ 2501229 w 11277918"/>
              <a:gd name="connsiteY5745" fmla="*/ 4504040 h 10024180"/>
              <a:gd name="connsiteX5746" fmla="*/ 2484879 w 11277918"/>
              <a:gd name="connsiteY5746" fmla="*/ 4553086 h 10024180"/>
              <a:gd name="connsiteX5747" fmla="*/ 2501229 w 11277918"/>
              <a:gd name="connsiteY5747" fmla="*/ 4520388 h 10024180"/>
              <a:gd name="connsiteX5748" fmla="*/ 817394 w 11277918"/>
              <a:gd name="connsiteY5748" fmla="*/ 4487692 h 10024180"/>
              <a:gd name="connsiteX5749" fmla="*/ 817394 w 11277918"/>
              <a:gd name="connsiteY5749" fmla="*/ 4504040 h 10024180"/>
              <a:gd name="connsiteX5750" fmla="*/ 817394 w 11277918"/>
              <a:gd name="connsiteY5750" fmla="*/ 4520388 h 10024180"/>
              <a:gd name="connsiteX5751" fmla="*/ 833742 w 11277918"/>
              <a:gd name="connsiteY5751" fmla="*/ 4504040 h 10024180"/>
              <a:gd name="connsiteX5752" fmla="*/ 817394 w 11277918"/>
              <a:gd name="connsiteY5752" fmla="*/ 4487692 h 10024180"/>
              <a:gd name="connsiteX5753" fmla="*/ 735655 w 11277918"/>
              <a:gd name="connsiteY5753" fmla="*/ 4487692 h 10024180"/>
              <a:gd name="connsiteX5754" fmla="*/ 743830 w 11277918"/>
              <a:gd name="connsiteY5754" fmla="*/ 4504040 h 10024180"/>
              <a:gd name="connsiteX5755" fmla="*/ 752003 w 11277918"/>
              <a:gd name="connsiteY5755" fmla="*/ 4487692 h 10024180"/>
              <a:gd name="connsiteX5756" fmla="*/ 735655 w 11277918"/>
              <a:gd name="connsiteY5756" fmla="*/ 4487692 h 10024180"/>
              <a:gd name="connsiteX5757" fmla="*/ 1667485 w 11277918"/>
              <a:gd name="connsiteY5757" fmla="*/ 4471345 h 10024180"/>
              <a:gd name="connsiteX5758" fmla="*/ 1634789 w 11277918"/>
              <a:gd name="connsiteY5758" fmla="*/ 4504040 h 10024180"/>
              <a:gd name="connsiteX5759" fmla="*/ 1667485 w 11277918"/>
              <a:gd name="connsiteY5759" fmla="*/ 4504040 h 10024180"/>
              <a:gd name="connsiteX5760" fmla="*/ 1667485 w 11277918"/>
              <a:gd name="connsiteY5760" fmla="*/ 4471345 h 10024180"/>
              <a:gd name="connsiteX5761" fmla="*/ 602827 w 11277918"/>
              <a:gd name="connsiteY5761" fmla="*/ 4459082 h 10024180"/>
              <a:gd name="connsiteX5762" fmla="*/ 596699 w 11277918"/>
              <a:gd name="connsiteY5762" fmla="*/ 4463171 h 10024180"/>
              <a:gd name="connsiteX5763" fmla="*/ 588524 w 11277918"/>
              <a:gd name="connsiteY5763" fmla="*/ 4471345 h 10024180"/>
              <a:gd name="connsiteX5764" fmla="*/ 604870 w 11277918"/>
              <a:gd name="connsiteY5764" fmla="*/ 4471345 h 10024180"/>
              <a:gd name="connsiteX5765" fmla="*/ 604870 w 11277918"/>
              <a:gd name="connsiteY5765" fmla="*/ 4463171 h 10024180"/>
              <a:gd name="connsiteX5766" fmla="*/ 602827 w 11277918"/>
              <a:gd name="connsiteY5766" fmla="*/ 4459082 h 10024180"/>
              <a:gd name="connsiteX5767" fmla="*/ 1781921 w 11277918"/>
              <a:gd name="connsiteY5767" fmla="*/ 4454997 h 10024180"/>
              <a:gd name="connsiteX5768" fmla="*/ 1781921 w 11277918"/>
              <a:gd name="connsiteY5768" fmla="*/ 4471345 h 10024180"/>
              <a:gd name="connsiteX5769" fmla="*/ 1798267 w 11277918"/>
              <a:gd name="connsiteY5769" fmla="*/ 4471345 h 10024180"/>
              <a:gd name="connsiteX5770" fmla="*/ 1393657 w 11277918"/>
              <a:gd name="connsiteY5770" fmla="*/ 4444779 h 10024180"/>
              <a:gd name="connsiteX5771" fmla="*/ 1389570 w 11277918"/>
              <a:gd name="connsiteY5771" fmla="*/ 4446822 h 10024180"/>
              <a:gd name="connsiteX5772" fmla="*/ 1397744 w 11277918"/>
              <a:gd name="connsiteY5772" fmla="*/ 4463171 h 10024180"/>
              <a:gd name="connsiteX5773" fmla="*/ 1405920 w 11277918"/>
              <a:gd name="connsiteY5773" fmla="*/ 4471345 h 10024180"/>
              <a:gd name="connsiteX5774" fmla="*/ 1405920 w 11277918"/>
              <a:gd name="connsiteY5774" fmla="*/ 4454997 h 10024180"/>
              <a:gd name="connsiteX5775" fmla="*/ 1393657 w 11277918"/>
              <a:gd name="connsiteY5775" fmla="*/ 4444779 h 10024180"/>
              <a:gd name="connsiteX5776" fmla="*/ 1806443 w 11277918"/>
              <a:gd name="connsiteY5776" fmla="*/ 4438650 h 10024180"/>
              <a:gd name="connsiteX5777" fmla="*/ 1798267 w 11277918"/>
              <a:gd name="connsiteY5777" fmla="*/ 4454997 h 10024180"/>
              <a:gd name="connsiteX5778" fmla="*/ 1814617 w 11277918"/>
              <a:gd name="connsiteY5778" fmla="*/ 4446822 h 10024180"/>
              <a:gd name="connsiteX5779" fmla="*/ 1806443 w 11277918"/>
              <a:gd name="connsiteY5779" fmla="*/ 4438650 h 10024180"/>
              <a:gd name="connsiteX5780" fmla="*/ 1258788 w 11277918"/>
              <a:gd name="connsiteY5780" fmla="*/ 4438650 h 10024180"/>
              <a:gd name="connsiteX5781" fmla="*/ 1275135 w 11277918"/>
              <a:gd name="connsiteY5781" fmla="*/ 4454997 h 10024180"/>
              <a:gd name="connsiteX5782" fmla="*/ 1275135 w 11277918"/>
              <a:gd name="connsiteY5782" fmla="*/ 4438650 h 10024180"/>
              <a:gd name="connsiteX5783" fmla="*/ 1242440 w 11277918"/>
              <a:gd name="connsiteY5783" fmla="*/ 4438650 h 10024180"/>
              <a:gd name="connsiteX5784" fmla="*/ 1226091 w 11277918"/>
              <a:gd name="connsiteY5784" fmla="*/ 4454997 h 10024180"/>
              <a:gd name="connsiteX5785" fmla="*/ 1226091 w 11277918"/>
              <a:gd name="connsiteY5785" fmla="*/ 4471345 h 10024180"/>
              <a:gd name="connsiteX5786" fmla="*/ 1242440 w 11277918"/>
              <a:gd name="connsiteY5786" fmla="*/ 4454997 h 10024180"/>
              <a:gd name="connsiteX5787" fmla="*/ 833742 w 11277918"/>
              <a:gd name="connsiteY5787" fmla="*/ 4438650 h 10024180"/>
              <a:gd name="connsiteX5788" fmla="*/ 833742 w 11277918"/>
              <a:gd name="connsiteY5788" fmla="*/ 4454997 h 10024180"/>
              <a:gd name="connsiteX5789" fmla="*/ 866438 w 11277918"/>
              <a:gd name="connsiteY5789" fmla="*/ 4454997 h 10024180"/>
              <a:gd name="connsiteX5790" fmla="*/ 866438 w 11277918"/>
              <a:gd name="connsiteY5790" fmla="*/ 4438650 h 10024180"/>
              <a:gd name="connsiteX5791" fmla="*/ 833742 w 11277918"/>
              <a:gd name="connsiteY5791" fmla="*/ 4438650 h 10024180"/>
              <a:gd name="connsiteX5792" fmla="*/ 335131 w 11277918"/>
              <a:gd name="connsiteY5792" fmla="*/ 4438650 h 10024180"/>
              <a:gd name="connsiteX5793" fmla="*/ 318783 w 11277918"/>
              <a:gd name="connsiteY5793" fmla="*/ 4454997 h 10024180"/>
              <a:gd name="connsiteX5794" fmla="*/ 310609 w 11277918"/>
              <a:gd name="connsiteY5794" fmla="*/ 4479518 h 10024180"/>
              <a:gd name="connsiteX5795" fmla="*/ 326958 w 11277918"/>
              <a:gd name="connsiteY5795" fmla="*/ 4487692 h 10024180"/>
              <a:gd name="connsiteX5796" fmla="*/ 343306 w 11277918"/>
              <a:gd name="connsiteY5796" fmla="*/ 4471345 h 10024180"/>
              <a:gd name="connsiteX5797" fmla="*/ 335131 w 11277918"/>
              <a:gd name="connsiteY5797" fmla="*/ 4438650 h 10024180"/>
              <a:gd name="connsiteX5798" fmla="*/ 1454962 w 11277918"/>
              <a:gd name="connsiteY5798" fmla="*/ 4405954 h 10024180"/>
              <a:gd name="connsiteX5799" fmla="*/ 1438614 w 11277918"/>
              <a:gd name="connsiteY5799" fmla="*/ 4422301 h 10024180"/>
              <a:gd name="connsiteX5800" fmla="*/ 1454962 w 11277918"/>
              <a:gd name="connsiteY5800" fmla="*/ 4422301 h 10024180"/>
              <a:gd name="connsiteX5801" fmla="*/ 1356874 w 11277918"/>
              <a:gd name="connsiteY5801" fmla="*/ 4405954 h 10024180"/>
              <a:gd name="connsiteX5802" fmla="*/ 1340527 w 11277918"/>
              <a:gd name="connsiteY5802" fmla="*/ 4438650 h 10024180"/>
              <a:gd name="connsiteX5803" fmla="*/ 1324179 w 11277918"/>
              <a:gd name="connsiteY5803" fmla="*/ 4438650 h 10024180"/>
              <a:gd name="connsiteX5804" fmla="*/ 1340527 w 11277918"/>
              <a:gd name="connsiteY5804" fmla="*/ 4422301 h 10024180"/>
              <a:gd name="connsiteX5805" fmla="*/ 1095310 w 11277918"/>
              <a:gd name="connsiteY5805" fmla="*/ 4405954 h 10024180"/>
              <a:gd name="connsiteX5806" fmla="*/ 1078961 w 11277918"/>
              <a:gd name="connsiteY5806" fmla="*/ 4422301 h 10024180"/>
              <a:gd name="connsiteX5807" fmla="*/ 1062613 w 11277918"/>
              <a:gd name="connsiteY5807" fmla="*/ 4422301 h 10024180"/>
              <a:gd name="connsiteX5808" fmla="*/ 1062613 w 11277918"/>
              <a:gd name="connsiteY5808" fmla="*/ 4438650 h 10024180"/>
              <a:gd name="connsiteX5809" fmla="*/ 1062613 w 11277918"/>
              <a:gd name="connsiteY5809" fmla="*/ 4454997 h 10024180"/>
              <a:gd name="connsiteX5810" fmla="*/ 1062613 w 11277918"/>
              <a:gd name="connsiteY5810" fmla="*/ 4471345 h 10024180"/>
              <a:gd name="connsiteX5811" fmla="*/ 1062613 w 11277918"/>
              <a:gd name="connsiteY5811" fmla="*/ 4487692 h 10024180"/>
              <a:gd name="connsiteX5812" fmla="*/ 1046267 w 11277918"/>
              <a:gd name="connsiteY5812" fmla="*/ 4512214 h 10024180"/>
              <a:gd name="connsiteX5813" fmla="*/ 1062613 w 11277918"/>
              <a:gd name="connsiteY5813" fmla="*/ 4536735 h 10024180"/>
              <a:gd name="connsiteX5814" fmla="*/ 1078961 w 11277918"/>
              <a:gd name="connsiteY5814" fmla="*/ 4536735 h 10024180"/>
              <a:gd name="connsiteX5815" fmla="*/ 1095310 w 11277918"/>
              <a:gd name="connsiteY5815" fmla="*/ 4536735 h 10024180"/>
              <a:gd name="connsiteX5816" fmla="*/ 1103482 w 11277918"/>
              <a:gd name="connsiteY5816" fmla="*/ 4528561 h 10024180"/>
              <a:gd name="connsiteX5817" fmla="*/ 1111657 w 11277918"/>
              <a:gd name="connsiteY5817" fmla="*/ 4504040 h 10024180"/>
              <a:gd name="connsiteX5818" fmla="*/ 1144352 w 11277918"/>
              <a:gd name="connsiteY5818" fmla="*/ 4454997 h 10024180"/>
              <a:gd name="connsiteX5819" fmla="*/ 1128006 w 11277918"/>
              <a:gd name="connsiteY5819" fmla="*/ 4471345 h 10024180"/>
              <a:gd name="connsiteX5820" fmla="*/ 1111657 w 11277918"/>
              <a:gd name="connsiteY5820" fmla="*/ 4471345 h 10024180"/>
              <a:gd name="connsiteX5821" fmla="*/ 1111657 w 11277918"/>
              <a:gd name="connsiteY5821" fmla="*/ 4454997 h 10024180"/>
              <a:gd name="connsiteX5822" fmla="*/ 1095310 w 11277918"/>
              <a:gd name="connsiteY5822" fmla="*/ 4438650 h 10024180"/>
              <a:gd name="connsiteX5823" fmla="*/ 1111657 w 11277918"/>
              <a:gd name="connsiteY5823" fmla="*/ 4422301 h 10024180"/>
              <a:gd name="connsiteX5824" fmla="*/ 1553049 w 11277918"/>
              <a:gd name="connsiteY5824" fmla="*/ 4389607 h 10024180"/>
              <a:gd name="connsiteX5825" fmla="*/ 1544877 w 11277918"/>
              <a:gd name="connsiteY5825" fmla="*/ 4405954 h 10024180"/>
              <a:gd name="connsiteX5826" fmla="*/ 1520353 w 11277918"/>
              <a:gd name="connsiteY5826" fmla="*/ 4430475 h 10024180"/>
              <a:gd name="connsiteX5827" fmla="*/ 1504005 w 11277918"/>
              <a:gd name="connsiteY5827" fmla="*/ 4422301 h 10024180"/>
              <a:gd name="connsiteX5828" fmla="*/ 1520353 w 11277918"/>
              <a:gd name="connsiteY5828" fmla="*/ 4422301 h 10024180"/>
              <a:gd name="connsiteX5829" fmla="*/ 1536702 w 11277918"/>
              <a:gd name="connsiteY5829" fmla="*/ 4405954 h 10024180"/>
              <a:gd name="connsiteX5830" fmla="*/ 1553049 w 11277918"/>
              <a:gd name="connsiteY5830" fmla="*/ 4389607 h 10024180"/>
              <a:gd name="connsiteX5831" fmla="*/ 1422266 w 11277918"/>
              <a:gd name="connsiteY5831" fmla="*/ 4389607 h 10024180"/>
              <a:gd name="connsiteX5832" fmla="*/ 1405920 w 11277918"/>
              <a:gd name="connsiteY5832" fmla="*/ 4405954 h 10024180"/>
              <a:gd name="connsiteX5833" fmla="*/ 1405920 w 11277918"/>
              <a:gd name="connsiteY5833" fmla="*/ 4422301 h 10024180"/>
              <a:gd name="connsiteX5834" fmla="*/ 1414092 w 11277918"/>
              <a:gd name="connsiteY5834" fmla="*/ 4414128 h 10024180"/>
              <a:gd name="connsiteX5835" fmla="*/ 1422266 w 11277918"/>
              <a:gd name="connsiteY5835" fmla="*/ 4405954 h 10024180"/>
              <a:gd name="connsiteX5836" fmla="*/ 1144352 w 11277918"/>
              <a:gd name="connsiteY5836" fmla="*/ 4389607 h 10024180"/>
              <a:gd name="connsiteX5837" fmla="*/ 1144352 w 11277918"/>
              <a:gd name="connsiteY5837" fmla="*/ 4405954 h 10024180"/>
              <a:gd name="connsiteX5838" fmla="*/ 1160700 w 11277918"/>
              <a:gd name="connsiteY5838" fmla="*/ 4389607 h 10024180"/>
              <a:gd name="connsiteX5839" fmla="*/ 752003 w 11277918"/>
              <a:gd name="connsiteY5839" fmla="*/ 4373256 h 10024180"/>
              <a:gd name="connsiteX5840" fmla="*/ 743830 w 11277918"/>
              <a:gd name="connsiteY5840" fmla="*/ 4389607 h 10024180"/>
              <a:gd name="connsiteX5841" fmla="*/ 735655 w 11277918"/>
              <a:gd name="connsiteY5841" fmla="*/ 4414128 h 10024180"/>
              <a:gd name="connsiteX5842" fmla="*/ 719306 w 11277918"/>
              <a:gd name="connsiteY5842" fmla="*/ 4446822 h 10024180"/>
              <a:gd name="connsiteX5843" fmla="*/ 735655 w 11277918"/>
              <a:gd name="connsiteY5843" fmla="*/ 4454997 h 10024180"/>
              <a:gd name="connsiteX5844" fmla="*/ 752003 w 11277918"/>
              <a:gd name="connsiteY5844" fmla="*/ 4438650 h 10024180"/>
              <a:gd name="connsiteX5845" fmla="*/ 768352 w 11277918"/>
              <a:gd name="connsiteY5845" fmla="*/ 4422301 h 10024180"/>
              <a:gd name="connsiteX5846" fmla="*/ 768352 w 11277918"/>
              <a:gd name="connsiteY5846" fmla="*/ 4389607 h 10024180"/>
              <a:gd name="connsiteX5847" fmla="*/ 752003 w 11277918"/>
              <a:gd name="connsiteY5847" fmla="*/ 4373256 h 10024180"/>
              <a:gd name="connsiteX5848" fmla="*/ 555828 w 11277918"/>
              <a:gd name="connsiteY5848" fmla="*/ 4373256 h 10024180"/>
              <a:gd name="connsiteX5849" fmla="*/ 539480 w 11277918"/>
              <a:gd name="connsiteY5849" fmla="*/ 4389607 h 10024180"/>
              <a:gd name="connsiteX5850" fmla="*/ 547655 w 11277918"/>
              <a:gd name="connsiteY5850" fmla="*/ 4389607 h 10024180"/>
              <a:gd name="connsiteX5851" fmla="*/ 555828 w 11277918"/>
              <a:gd name="connsiteY5851" fmla="*/ 4389607 h 10024180"/>
              <a:gd name="connsiteX5852" fmla="*/ 555828 w 11277918"/>
              <a:gd name="connsiteY5852" fmla="*/ 4373256 h 10024180"/>
              <a:gd name="connsiteX5853" fmla="*/ 1336440 w 11277918"/>
              <a:gd name="connsiteY5853" fmla="*/ 4363040 h 10024180"/>
              <a:gd name="connsiteX5854" fmla="*/ 1324179 w 11277918"/>
              <a:gd name="connsiteY5854" fmla="*/ 4373256 h 10024180"/>
              <a:gd name="connsiteX5855" fmla="*/ 1332354 w 11277918"/>
              <a:gd name="connsiteY5855" fmla="*/ 4381432 h 10024180"/>
              <a:gd name="connsiteX5856" fmla="*/ 1340527 w 11277918"/>
              <a:gd name="connsiteY5856" fmla="*/ 4365082 h 10024180"/>
              <a:gd name="connsiteX5857" fmla="*/ 1336440 w 11277918"/>
              <a:gd name="connsiteY5857" fmla="*/ 4363040 h 10024180"/>
              <a:gd name="connsiteX5858" fmla="*/ 2452185 w 11277918"/>
              <a:gd name="connsiteY5858" fmla="*/ 4356909 h 10024180"/>
              <a:gd name="connsiteX5859" fmla="*/ 2468533 w 11277918"/>
              <a:gd name="connsiteY5859" fmla="*/ 4373256 h 10024180"/>
              <a:gd name="connsiteX5860" fmla="*/ 2484879 w 11277918"/>
              <a:gd name="connsiteY5860" fmla="*/ 4356909 h 10024180"/>
              <a:gd name="connsiteX5861" fmla="*/ 833742 w 11277918"/>
              <a:gd name="connsiteY5861" fmla="*/ 4356909 h 10024180"/>
              <a:gd name="connsiteX5862" fmla="*/ 825569 w 11277918"/>
              <a:gd name="connsiteY5862" fmla="*/ 4373256 h 10024180"/>
              <a:gd name="connsiteX5863" fmla="*/ 817394 w 11277918"/>
              <a:gd name="connsiteY5863" fmla="*/ 4405954 h 10024180"/>
              <a:gd name="connsiteX5864" fmla="*/ 866438 w 11277918"/>
              <a:gd name="connsiteY5864" fmla="*/ 4389607 h 10024180"/>
              <a:gd name="connsiteX5865" fmla="*/ 850091 w 11277918"/>
              <a:gd name="connsiteY5865" fmla="*/ 4356909 h 10024180"/>
              <a:gd name="connsiteX5866" fmla="*/ 1847312 w 11277918"/>
              <a:gd name="connsiteY5866" fmla="*/ 4324213 h 10024180"/>
              <a:gd name="connsiteX5867" fmla="*/ 1847312 w 11277918"/>
              <a:gd name="connsiteY5867" fmla="*/ 4340560 h 10024180"/>
              <a:gd name="connsiteX5868" fmla="*/ 1830963 w 11277918"/>
              <a:gd name="connsiteY5868" fmla="*/ 4373256 h 10024180"/>
              <a:gd name="connsiteX5869" fmla="*/ 1830963 w 11277918"/>
              <a:gd name="connsiteY5869" fmla="*/ 4389607 h 10024180"/>
              <a:gd name="connsiteX5870" fmla="*/ 1847312 w 11277918"/>
              <a:gd name="connsiteY5870" fmla="*/ 4389607 h 10024180"/>
              <a:gd name="connsiteX5871" fmla="*/ 1863660 w 11277918"/>
              <a:gd name="connsiteY5871" fmla="*/ 4356909 h 10024180"/>
              <a:gd name="connsiteX5872" fmla="*/ 1880006 w 11277918"/>
              <a:gd name="connsiteY5872" fmla="*/ 4340560 h 10024180"/>
              <a:gd name="connsiteX5873" fmla="*/ 1880006 w 11277918"/>
              <a:gd name="connsiteY5873" fmla="*/ 4324213 h 10024180"/>
              <a:gd name="connsiteX5874" fmla="*/ 1847312 w 11277918"/>
              <a:gd name="connsiteY5874" fmla="*/ 4324213 h 10024180"/>
              <a:gd name="connsiteX5875" fmla="*/ 1536702 w 11277918"/>
              <a:gd name="connsiteY5875" fmla="*/ 4307865 h 10024180"/>
              <a:gd name="connsiteX5876" fmla="*/ 1520353 w 11277918"/>
              <a:gd name="connsiteY5876" fmla="*/ 4324213 h 10024180"/>
              <a:gd name="connsiteX5877" fmla="*/ 1487659 w 11277918"/>
              <a:gd name="connsiteY5877" fmla="*/ 4356909 h 10024180"/>
              <a:gd name="connsiteX5878" fmla="*/ 1512180 w 11277918"/>
              <a:gd name="connsiteY5878" fmla="*/ 4348736 h 10024180"/>
              <a:gd name="connsiteX5879" fmla="*/ 1520353 w 11277918"/>
              <a:gd name="connsiteY5879" fmla="*/ 4340560 h 10024180"/>
              <a:gd name="connsiteX5880" fmla="*/ 1700181 w 11277918"/>
              <a:gd name="connsiteY5880" fmla="*/ 4291518 h 10024180"/>
              <a:gd name="connsiteX5881" fmla="*/ 1683833 w 11277918"/>
              <a:gd name="connsiteY5881" fmla="*/ 4307865 h 10024180"/>
              <a:gd name="connsiteX5882" fmla="*/ 1667485 w 11277918"/>
              <a:gd name="connsiteY5882" fmla="*/ 4307865 h 10024180"/>
              <a:gd name="connsiteX5883" fmla="*/ 1602095 w 11277918"/>
              <a:gd name="connsiteY5883" fmla="*/ 4275170 h 10024180"/>
              <a:gd name="connsiteX5884" fmla="*/ 1585746 w 11277918"/>
              <a:gd name="connsiteY5884" fmla="*/ 4291518 h 10024180"/>
              <a:gd name="connsiteX5885" fmla="*/ 1602095 w 11277918"/>
              <a:gd name="connsiteY5885" fmla="*/ 4307865 h 10024180"/>
              <a:gd name="connsiteX5886" fmla="*/ 1602095 w 11277918"/>
              <a:gd name="connsiteY5886" fmla="*/ 4291518 h 10024180"/>
              <a:gd name="connsiteX5887" fmla="*/ 1602095 w 11277918"/>
              <a:gd name="connsiteY5887" fmla="*/ 4275170 h 10024180"/>
              <a:gd name="connsiteX5888" fmla="*/ 2811839 w 11277918"/>
              <a:gd name="connsiteY5888" fmla="*/ 4209779 h 10024180"/>
              <a:gd name="connsiteX5889" fmla="*/ 2795491 w 11277918"/>
              <a:gd name="connsiteY5889" fmla="*/ 4217953 h 10024180"/>
              <a:gd name="connsiteX5890" fmla="*/ 2811839 w 11277918"/>
              <a:gd name="connsiteY5890" fmla="*/ 4226126 h 10024180"/>
              <a:gd name="connsiteX5891" fmla="*/ 2779142 w 11277918"/>
              <a:gd name="connsiteY5891" fmla="*/ 4209779 h 10024180"/>
              <a:gd name="connsiteX5892" fmla="*/ 2762794 w 11277918"/>
              <a:gd name="connsiteY5892" fmla="*/ 4217953 h 10024180"/>
              <a:gd name="connsiteX5893" fmla="*/ 2762794 w 11277918"/>
              <a:gd name="connsiteY5893" fmla="*/ 4226126 h 10024180"/>
              <a:gd name="connsiteX5894" fmla="*/ 2779142 w 11277918"/>
              <a:gd name="connsiteY5894" fmla="*/ 4226126 h 10024180"/>
              <a:gd name="connsiteX5895" fmla="*/ 2779142 w 11277918"/>
              <a:gd name="connsiteY5895" fmla="*/ 4209779 h 10024180"/>
              <a:gd name="connsiteX5896" fmla="*/ 2582967 w 11277918"/>
              <a:gd name="connsiteY5896" fmla="*/ 4193431 h 10024180"/>
              <a:gd name="connsiteX5897" fmla="*/ 2566619 w 11277918"/>
              <a:gd name="connsiteY5897" fmla="*/ 4209779 h 10024180"/>
              <a:gd name="connsiteX5898" fmla="*/ 2582967 w 11277918"/>
              <a:gd name="connsiteY5898" fmla="*/ 4209779 h 10024180"/>
              <a:gd name="connsiteX5899" fmla="*/ 2582967 w 11277918"/>
              <a:gd name="connsiteY5899" fmla="*/ 4193431 h 10024180"/>
              <a:gd name="connsiteX5900" fmla="*/ 1683833 w 11277918"/>
              <a:gd name="connsiteY5900" fmla="*/ 4177081 h 10024180"/>
              <a:gd name="connsiteX5901" fmla="*/ 1683833 w 11277918"/>
              <a:gd name="connsiteY5901" fmla="*/ 4193431 h 10024180"/>
              <a:gd name="connsiteX5902" fmla="*/ 1700181 w 11277918"/>
              <a:gd name="connsiteY5902" fmla="*/ 4177081 h 10024180"/>
              <a:gd name="connsiteX5903" fmla="*/ 2828186 w 11277918"/>
              <a:gd name="connsiteY5903" fmla="*/ 4160734 h 10024180"/>
              <a:gd name="connsiteX5904" fmla="*/ 2811839 w 11277918"/>
              <a:gd name="connsiteY5904" fmla="*/ 4168910 h 10024180"/>
              <a:gd name="connsiteX5905" fmla="*/ 2811839 w 11277918"/>
              <a:gd name="connsiteY5905" fmla="*/ 4177081 h 10024180"/>
              <a:gd name="connsiteX5906" fmla="*/ 2828186 w 11277918"/>
              <a:gd name="connsiteY5906" fmla="*/ 4160734 h 10024180"/>
              <a:gd name="connsiteX5907" fmla="*/ 2713751 w 11277918"/>
              <a:gd name="connsiteY5907" fmla="*/ 4160734 h 10024180"/>
              <a:gd name="connsiteX5908" fmla="*/ 2681055 w 11277918"/>
              <a:gd name="connsiteY5908" fmla="*/ 4177081 h 10024180"/>
              <a:gd name="connsiteX5909" fmla="*/ 2632010 w 11277918"/>
              <a:gd name="connsiteY5909" fmla="*/ 4226126 h 10024180"/>
              <a:gd name="connsiteX5910" fmla="*/ 2582967 w 11277918"/>
              <a:gd name="connsiteY5910" fmla="*/ 4283343 h 10024180"/>
              <a:gd name="connsiteX5911" fmla="*/ 2574793 w 11277918"/>
              <a:gd name="connsiteY5911" fmla="*/ 4307865 h 10024180"/>
              <a:gd name="connsiteX5912" fmla="*/ 2599315 w 11277918"/>
              <a:gd name="connsiteY5912" fmla="*/ 4291518 h 10024180"/>
              <a:gd name="connsiteX5913" fmla="*/ 2632010 w 11277918"/>
              <a:gd name="connsiteY5913" fmla="*/ 4258822 h 10024180"/>
              <a:gd name="connsiteX5914" fmla="*/ 2697403 w 11277918"/>
              <a:gd name="connsiteY5914" fmla="*/ 4177081 h 10024180"/>
              <a:gd name="connsiteX5915" fmla="*/ 2615665 w 11277918"/>
              <a:gd name="connsiteY5915" fmla="*/ 4160734 h 10024180"/>
              <a:gd name="connsiteX5916" fmla="*/ 2599315 w 11277918"/>
              <a:gd name="connsiteY5916" fmla="*/ 4177081 h 10024180"/>
              <a:gd name="connsiteX5917" fmla="*/ 2615665 w 11277918"/>
              <a:gd name="connsiteY5917" fmla="*/ 4177081 h 10024180"/>
              <a:gd name="connsiteX5918" fmla="*/ 474087 w 11277918"/>
              <a:gd name="connsiteY5918" fmla="*/ 4144385 h 10024180"/>
              <a:gd name="connsiteX5919" fmla="*/ 490436 w 11277918"/>
              <a:gd name="connsiteY5919" fmla="*/ 4144385 h 10024180"/>
              <a:gd name="connsiteX5920" fmla="*/ 474087 w 11277918"/>
              <a:gd name="connsiteY5920" fmla="*/ 4160734 h 10024180"/>
              <a:gd name="connsiteX5921" fmla="*/ 457741 w 11277918"/>
              <a:gd name="connsiteY5921" fmla="*/ 4160734 h 10024180"/>
              <a:gd name="connsiteX5922" fmla="*/ 474087 w 11277918"/>
              <a:gd name="connsiteY5922" fmla="*/ 4144385 h 10024180"/>
              <a:gd name="connsiteX5923" fmla="*/ 1745138 w 11277918"/>
              <a:gd name="connsiteY5923" fmla="*/ 4119867 h 10024180"/>
              <a:gd name="connsiteX5924" fmla="*/ 1732877 w 11277918"/>
              <a:gd name="connsiteY5924" fmla="*/ 4128038 h 10024180"/>
              <a:gd name="connsiteX5925" fmla="*/ 1732877 w 11277918"/>
              <a:gd name="connsiteY5925" fmla="*/ 4160734 h 10024180"/>
              <a:gd name="connsiteX5926" fmla="*/ 1741049 w 11277918"/>
              <a:gd name="connsiteY5926" fmla="*/ 4152560 h 10024180"/>
              <a:gd name="connsiteX5927" fmla="*/ 1749225 w 11277918"/>
              <a:gd name="connsiteY5927" fmla="*/ 4128038 h 10024180"/>
              <a:gd name="connsiteX5928" fmla="*/ 1745138 w 11277918"/>
              <a:gd name="connsiteY5928" fmla="*/ 4119867 h 10024180"/>
              <a:gd name="connsiteX5929" fmla="*/ 1683833 w 11277918"/>
              <a:gd name="connsiteY5929" fmla="*/ 4111691 h 10024180"/>
              <a:gd name="connsiteX5930" fmla="*/ 1683833 w 11277918"/>
              <a:gd name="connsiteY5930" fmla="*/ 4128038 h 10024180"/>
              <a:gd name="connsiteX5931" fmla="*/ 1700181 w 11277918"/>
              <a:gd name="connsiteY5931" fmla="*/ 4111691 h 10024180"/>
              <a:gd name="connsiteX5932" fmla="*/ 2221270 w 11277918"/>
              <a:gd name="connsiteY5932" fmla="*/ 4101473 h 10024180"/>
              <a:gd name="connsiteX5933" fmla="*/ 2206967 w 11277918"/>
              <a:gd name="connsiteY5933" fmla="*/ 4111691 h 10024180"/>
              <a:gd name="connsiteX5934" fmla="*/ 2223313 w 11277918"/>
              <a:gd name="connsiteY5934" fmla="*/ 4111691 h 10024180"/>
              <a:gd name="connsiteX5935" fmla="*/ 2231488 w 11277918"/>
              <a:gd name="connsiteY5935" fmla="*/ 4103516 h 10024180"/>
              <a:gd name="connsiteX5936" fmla="*/ 2221270 w 11277918"/>
              <a:gd name="connsiteY5936" fmla="*/ 4101473 h 10024180"/>
              <a:gd name="connsiteX5937" fmla="*/ 1781921 w 11277918"/>
              <a:gd name="connsiteY5937" fmla="*/ 4095342 h 10024180"/>
              <a:gd name="connsiteX5938" fmla="*/ 1781921 w 11277918"/>
              <a:gd name="connsiteY5938" fmla="*/ 4111691 h 10024180"/>
              <a:gd name="connsiteX5939" fmla="*/ 1790094 w 11277918"/>
              <a:gd name="connsiteY5939" fmla="*/ 4103516 h 10024180"/>
              <a:gd name="connsiteX5940" fmla="*/ 1781921 w 11277918"/>
              <a:gd name="connsiteY5940" fmla="*/ 4095342 h 10024180"/>
              <a:gd name="connsiteX5941" fmla="*/ 1880006 w 11277918"/>
              <a:gd name="connsiteY5941" fmla="*/ 4062646 h 10024180"/>
              <a:gd name="connsiteX5942" fmla="*/ 1912702 w 11277918"/>
              <a:gd name="connsiteY5942" fmla="*/ 4062646 h 10024180"/>
              <a:gd name="connsiteX5943" fmla="*/ 1896357 w 11277918"/>
              <a:gd name="connsiteY5943" fmla="*/ 4078995 h 10024180"/>
              <a:gd name="connsiteX5944" fmla="*/ 1880006 w 11277918"/>
              <a:gd name="connsiteY5944" fmla="*/ 4062646 h 10024180"/>
              <a:gd name="connsiteX5945" fmla="*/ 2141574 w 11277918"/>
              <a:gd name="connsiteY5945" fmla="*/ 4029952 h 10024180"/>
              <a:gd name="connsiteX5946" fmla="*/ 2092528 w 11277918"/>
              <a:gd name="connsiteY5946" fmla="*/ 4062646 h 10024180"/>
              <a:gd name="connsiteX5947" fmla="*/ 2076183 w 11277918"/>
              <a:gd name="connsiteY5947" fmla="*/ 4095342 h 10024180"/>
              <a:gd name="connsiteX5948" fmla="*/ 2125226 w 11277918"/>
              <a:gd name="connsiteY5948" fmla="*/ 4078995 h 10024180"/>
              <a:gd name="connsiteX5949" fmla="*/ 2141574 w 11277918"/>
              <a:gd name="connsiteY5949" fmla="*/ 4029952 h 10024180"/>
              <a:gd name="connsiteX5950" fmla="*/ 1994442 w 11277918"/>
              <a:gd name="connsiteY5950" fmla="*/ 4029952 h 10024180"/>
              <a:gd name="connsiteX5951" fmla="*/ 1986271 w 11277918"/>
              <a:gd name="connsiteY5951" fmla="*/ 4038125 h 10024180"/>
              <a:gd name="connsiteX5952" fmla="*/ 1978096 w 11277918"/>
              <a:gd name="connsiteY5952" fmla="*/ 4046299 h 10024180"/>
              <a:gd name="connsiteX5953" fmla="*/ 1978096 w 11277918"/>
              <a:gd name="connsiteY5953" fmla="*/ 4062646 h 10024180"/>
              <a:gd name="connsiteX5954" fmla="*/ 1994442 w 11277918"/>
              <a:gd name="connsiteY5954" fmla="*/ 4046299 h 10024180"/>
              <a:gd name="connsiteX5955" fmla="*/ 1994442 w 11277918"/>
              <a:gd name="connsiteY5955" fmla="*/ 4029952 h 10024180"/>
              <a:gd name="connsiteX5956" fmla="*/ 1863660 w 11277918"/>
              <a:gd name="connsiteY5956" fmla="*/ 4013602 h 10024180"/>
              <a:gd name="connsiteX5957" fmla="*/ 1830963 w 11277918"/>
              <a:gd name="connsiteY5957" fmla="*/ 4029952 h 10024180"/>
              <a:gd name="connsiteX5958" fmla="*/ 1847312 w 11277918"/>
              <a:gd name="connsiteY5958" fmla="*/ 4029952 h 10024180"/>
              <a:gd name="connsiteX5959" fmla="*/ 1863660 w 11277918"/>
              <a:gd name="connsiteY5959" fmla="*/ 4013602 h 10024180"/>
              <a:gd name="connsiteX5960" fmla="*/ 408697 w 11277918"/>
              <a:gd name="connsiteY5960" fmla="*/ 4013602 h 10024180"/>
              <a:gd name="connsiteX5961" fmla="*/ 416870 w 11277918"/>
              <a:gd name="connsiteY5961" fmla="*/ 4013602 h 10024180"/>
              <a:gd name="connsiteX5962" fmla="*/ 425045 w 11277918"/>
              <a:gd name="connsiteY5962" fmla="*/ 4029952 h 10024180"/>
              <a:gd name="connsiteX5963" fmla="*/ 408697 w 11277918"/>
              <a:gd name="connsiteY5963" fmla="*/ 4021778 h 10024180"/>
              <a:gd name="connsiteX5964" fmla="*/ 408697 w 11277918"/>
              <a:gd name="connsiteY5964" fmla="*/ 4013602 h 10024180"/>
              <a:gd name="connsiteX5965" fmla="*/ 2313228 w 11277918"/>
              <a:gd name="connsiteY5965" fmla="*/ 3997255 h 10024180"/>
              <a:gd name="connsiteX5966" fmla="*/ 2296878 w 11277918"/>
              <a:gd name="connsiteY5966" fmla="*/ 4005428 h 10024180"/>
              <a:gd name="connsiteX5967" fmla="*/ 2288704 w 11277918"/>
              <a:gd name="connsiteY5967" fmla="*/ 4029952 h 10024180"/>
              <a:gd name="connsiteX5968" fmla="*/ 2305054 w 11277918"/>
              <a:gd name="connsiteY5968" fmla="*/ 4013602 h 10024180"/>
              <a:gd name="connsiteX5969" fmla="*/ 2313228 w 11277918"/>
              <a:gd name="connsiteY5969" fmla="*/ 3997255 h 10024180"/>
              <a:gd name="connsiteX5970" fmla="*/ 2926272 w 11277918"/>
              <a:gd name="connsiteY5970" fmla="*/ 3980906 h 10024180"/>
              <a:gd name="connsiteX5971" fmla="*/ 2909926 w 11277918"/>
              <a:gd name="connsiteY5971" fmla="*/ 3997255 h 10024180"/>
              <a:gd name="connsiteX5972" fmla="*/ 2860882 w 11277918"/>
              <a:gd name="connsiteY5972" fmla="*/ 4062646 h 10024180"/>
              <a:gd name="connsiteX5973" fmla="*/ 2877230 w 11277918"/>
              <a:gd name="connsiteY5973" fmla="*/ 4046299 h 10024180"/>
              <a:gd name="connsiteX5974" fmla="*/ 2909926 w 11277918"/>
              <a:gd name="connsiteY5974" fmla="*/ 4013602 h 10024180"/>
              <a:gd name="connsiteX5975" fmla="*/ 2918100 w 11277918"/>
              <a:gd name="connsiteY5975" fmla="*/ 3997255 h 10024180"/>
              <a:gd name="connsiteX5976" fmla="*/ 2926272 w 11277918"/>
              <a:gd name="connsiteY5976" fmla="*/ 3980906 h 10024180"/>
              <a:gd name="connsiteX5977" fmla="*/ 1994442 w 11277918"/>
              <a:gd name="connsiteY5977" fmla="*/ 3964559 h 10024180"/>
              <a:gd name="connsiteX5978" fmla="*/ 1978096 w 11277918"/>
              <a:gd name="connsiteY5978" fmla="*/ 3972735 h 10024180"/>
              <a:gd name="connsiteX5979" fmla="*/ 1986271 w 11277918"/>
              <a:gd name="connsiteY5979" fmla="*/ 3980906 h 10024180"/>
              <a:gd name="connsiteX5980" fmla="*/ 2002617 w 11277918"/>
              <a:gd name="connsiteY5980" fmla="*/ 3972735 h 10024180"/>
              <a:gd name="connsiteX5981" fmla="*/ 1994442 w 11277918"/>
              <a:gd name="connsiteY5981" fmla="*/ 3964559 h 10024180"/>
              <a:gd name="connsiteX5982" fmla="*/ 2198792 w 11277918"/>
              <a:gd name="connsiteY5982" fmla="*/ 3882820 h 10024180"/>
              <a:gd name="connsiteX5983" fmla="*/ 2190618 w 11277918"/>
              <a:gd name="connsiteY5983" fmla="*/ 3899167 h 10024180"/>
              <a:gd name="connsiteX5984" fmla="*/ 2198792 w 11277918"/>
              <a:gd name="connsiteY5984" fmla="*/ 3915516 h 10024180"/>
              <a:gd name="connsiteX5985" fmla="*/ 2206967 w 11277918"/>
              <a:gd name="connsiteY5985" fmla="*/ 3899167 h 10024180"/>
              <a:gd name="connsiteX5986" fmla="*/ 2198792 w 11277918"/>
              <a:gd name="connsiteY5986" fmla="*/ 3882820 h 10024180"/>
              <a:gd name="connsiteX5987" fmla="*/ 2108878 w 11277918"/>
              <a:gd name="connsiteY5987" fmla="*/ 3882820 h 10024180"/>
              <a:gd name="connsiteX5988" fmla="*/ 2084356 w 11277918"/>
              <a:gd name="connsiteY5988" fmla="*/ 3915516 h 10024180"/>
              <a:gd name="connsiteX5989" fmla="*/ 2035314 w 11277918"/>
              <a:gd name="connsiteY5989" fmla="*/ 3980906 h 10024180"/>
              <a:gd name="connsiteX5990" fmla="*/ 2010792 w 11277918"/>
              <a:gd name="connsiteY5990" fmla="*/ 4013602 h 10024180"/>
              <a:gd name="connsiteX5991" fmla="*/ 2027138 w 11277918"/>
              <a:gd name="connsiteY5991" fmla="*/ 3997255 h 10024180"/>
              <a:gd name="connsiteX5992" fmla="*/ 2059834 w 11277918"/>
              <a:gd name="connsiteY5992" fmla="*/ 3964559 h 10024180"/>
              <a:gd name="connsiteX5993" fmla="*/ 2092528 w 11277918"/>
              <a:gd name="connsiteY5993" fmla="*/ 3907341 h 10024180"/>
              <a:gd name="connsiteX5994" fmla="*/ 2108878 w 11277918"/>
              <a:gd name="connsiteY5994" fmla="*/ 3882820 h 10024180"/>
              <a:gd name="connsiteX5995" fmla="*/ 1880006 w 11277918"/>
              <a:gd name="connsiteY5995" fmla="*/ 3882820 h 10024180"/>
              <a:gd name="connsiteX5996" fmla="*/ 1863660 w 11277918"/>
              <a:gd name="connsiteY5996" fmla="*/ 3899167 h 10024180"/>
              <a:gd name="connsiteX5997" fmla="*/ 1863660 w 11277918"/>
              <a:gd name="connsiteY5997" fmla="*/ 3915516 h 10024180"/>
              <a:gd name="connsiteX5998" fmla="*/ 1880006 w 11277918"/>
              <a:gd name="connsiteY5998" fmla="*/ 3899167 h 10024180"/>
              <a:gd name="connsiteX5999" fmla="*/ 588524 w 11277918"/>
              <a:gd name="connsiteY5999" fmla="*/ 3735688 h 10024180"/>
              <a:gd name="connsiteX6000" fmla="*/ 604870 w 11277918"/>
              <a:gd name="connsiteY6000" fmla="*/ 3743862 h 10024180"/>
              <a:gd name="connsiteX6001" fmla="*/ 596699 w 11277918"/>
              <a:gd name="connsiteY6001" fmla="*/ 3752037 h 10024180"/>
              <a:gd name="connsiteX6002" fmla="*/ 588524 w 11277918"/>
              <a:gd name="connsiteY6002" fmla="*/ 3735688 h 10024180"/>
              <a:gd name="connsiteX6003" fmla="*/ 2419489 w 11277918"/>
              <a:gd name="connsiteY6003" fmla="*/ 3670298 h 10024180"/>
              <a:gd name="connsiteX6004" fmla="*/ 2419489 w 11277918"/>
              <a:gd name="connsiteY6004" fmla="*/ 3686645 h 10024180"/>
              <a:gd name="connsiteX6005" fmla="*/ 2435836 w 11277918"/>
              <a:gd name="connsiteY6005" fmla="*/ 3686645 h 10024180"/>
              <a:gd name="connsiteX6006" fmla="*/ 2059834 w 11277918"/>
              <a:gd name="connsiteY6006" fmla="*/ 3670298 h 10024180"/>
              <a:gd name="connsiteX6007" fmla="*/ 2059834 w 11277918"/>
              <a:gd name="connsiteY6007" fmla="*/ 3686645 h 10024180"/>
              <a:gd name="connsiteX6008" fmla="*/ 2076183 w 11277918"/>
              <a:gd name="connsiteY6008" fmla="*/ 3670298 h 10024180"/>
              <a:gd name="connsiteX6009" fmla="*/ 2059834 w 11277918"/>
              <a:gd name="connsiteY6009" fmla="*/ 3670298 h 10024180"/>
              <a:gd name="connsiteX6010" fmla="*/ 506784 w 11277918"/>
              <a:gd name="connsiteY6010" fmla="*/ 3670298 h 10024180"/>
              <a:gd name="connsiteX6011" fmla="*/ 506784 w 11277918"/>
              <a:gd name="connsiteY6011" fmla="*/ 3686645 h 10024180"/>
              <a:gd name="connsiteX6012" fmla="*/ 490436 w 11277918"/>
              <a:gd name="connsiteY6012" fmla="*/ 3686645 h 10024180"/>
              <a:gd name="connsiteX6013" fmla="*/ 2452185 w 11277918"/>
              <a:gd name="connsiteY6013" fmla="*/ 3621252 h 10024180"/>
              <a:gd name="connsiteX6014" fmla="*/ 2460357 w 11277918"/>
              <a:gd name="connsiteY6014" fmla="*/ 3637601 h 10024180"/>
              <a:gd name="connsiteX6015" fmla="*/ 2484879 w 11277918"/>
              <a:gd name="connsiteY6015" fmla="*/ 3637601 h 10024180"/>
              <a:gd name="connsiteX6016" fmla="*/ 2256010 w 11277918"/>
              <a:gd name="connsiteY6016" fmla="*/ 3588558 h 10024180"/>
              <a:gd name="connsiteX6017" fmla="*/ 2125226 w 11277918"/>
              <a:gd name="connsiteY6017" fmla="*/ 3735688 h 10024180"/>
              <a:gd name="connsiteX6018" fmla="*/ 2108878 w 11277918"/>
              <a:gd name="connsiteY6018" fmla="*/ 3735688 h 10024180"/>
              <a:gd name="connsiteX6019" fmla="*/ 2125226 w 11277918"/>
              <a:gd name="connsiteY6019" fmla="*/ 3752037 h 10024180"/>
              <a:gd name="connsiteX6020" fmla="*/ 2117052 w 11277918"/>
              <a:gd name="connsiteY6020" fmla="*/ 3752037 h 10024180"/>
              <a:gd name="connsiteX6021" fmla="*/ 2108878 w 11277918"/>
              <a:gd name="connsiteY6021" fmla="*/ 3768384 h 10024180"/>
              <a:gd name="connsiteX6022" fmla="*/ 2092528 w 11277918"/>
              <a:gd name="connsiteY6022" fmla="*/ 3768384 h 10024180"/>
              <a:gd name="connsiteX6023" fmla="*/ 2076183 w 11277918"/>
              <a:gd name="connsiteY6023" fmla="*/ 3801080 h 10024180"/>
              <a:gd name="connsiteX6024" fmla="*/ 2092528 w 11277918"/>
              <a:gd name="connsiteY6024" fmla="*/ 3784731 h 10024180"/>
              <a:gd name="connsiteX6025" fmla="*/ 2117052 w 11277918"/>
              <a:gd name="connsiteY6025" fmla="*/ 3768384 h 10024180"/>
              <a:gd name="connsiteX6026" fmla="*/ 2125226 w 11277918"/>
              <a:gd name="connsiteY6026" fmla="*/ 3752037 h 10024180"/>
              <a:gd name="connsiteX6027" fmla="*/ 2149748 w 11277918"/>
              <a:gd name="connsiteY6027" fmla="*/ 3727515 h 10024180"/>
              <a:gd name="connsiteX6028" fmla="*/ 2206967 w 11277918"/>
              <a:gd name="connsiteY6028" fmla="*/ 3670298 h 10024180"/>
              <a:gd name="connsiteX6029" fmla="*/ 2256010 w 11277918"/>
              <a:gd name="connsiteY6029" fmla="*/ 3588558 h 10024180"/>
              <a:gd name="connsiteX6030" fmla="*/ 2501229 w 11277918"/>
              <a:gd name="connsiteY6030" fmla="*/ 3555862 h 10024180"/>
              <a:gd name="connsiteX6031" fmla="*/ 2493053 w 11277918"/>
              <a:gd name="connsiteY6031" fmla="*/ 3564035 h 10024180"/>
              <a:gd name="connsiteX6032" fmla="*/ 2484879 w 11277918"/>
              <a:gd name="connsiteY6032" fmla="*/ 3572209 h 10024180"/>
              <a:gd name="connsiteX6033" fmla="*/ 2517575 w 11277918"/>
              <a:gd name="connsiteY6033" fmla="*/ 3572209 h 10024180"/>
              <a:gd name="connsiteX6034" fmla="*/ 2501229 w 11277918"/>
              <a:gd name="connsiteY6034" fmla="*/ 3555862 h 10024180"/>
              <a:gd name="connsiteX6035" fmla="*/ 2166096 w 11277918"/>
              <a:gd name="connsiteY6035" fmla="*/ 3539513 h 10024180"/>
              <a:gd name="connsiteX6036" fmla="*/ 2157922 w 11277918"/>
              <a:gd name="connsiteY6036" fmla="*/ 3555862 h 10024180"/>
              <a:gd name="connsiteX6037" fmla="*/ 2174270 w 11277918"/>
              <a:gd name="connsiteY6037" fmla="*/ 3555862 h 10024180"/>
              <a:gd name="connsiteX6038" fmla="*/ 2182442 w 11277918"/>
              <a:gd name="connsiteY6038" fmla="*/ 3539513 h 10024180"/>
              <a:gd name="connsiteX6039" fmla="*/ 2166096 w 11277918"/>
              <a:gd name="connsiteY6039" fmla="*/ 3539513 h 10024180"/>
              <a:gd name="connsiteX6040" fmla="*/ 2484879 w 11277918"/>
              <a:gd name="connsiteY6040" fmla="*/ 3506819 h 10024180"/>
              <a:gd name="connsiteX6041" fmla="*/ 2435836 w 11277918"/>
              <a:gd name="connsiteY6041" fmla="*/ 3588558 h 10024180"/>
              <a:gd name="connsiteX6042" fmla="*/ 2484879 w 11277918"/>
              <a:gd name="connsiteY6042" fmla="*/ 3539513 h 10024180"/>
              <a:gd name="connsiteX6043" fmla="*/ 2305054 w 11277918"/>
              <a:gd name="connsiteY6043" fmla="*/ 3506819 h 10024180"/>
              <a:gd name="connsiteX6044" fmla="*/ 2272357 w 11277918"/>
              <a:gd name="connsiteY6044" fmla="*/ 3555862 h 10024180"/>
              <a:gd name="connsiteX6045" fmla="*/ 2337749 w 11277918"/>
              <a:gd name="connsiteY6045" fmla="*/ 3506819 h 10024180"/>
              <a:gd name="connsiteX6046" fmla="*/ 2419489 w 11277918"/>
              <a:gd name="connsiteY6046" fmla="*/ 3457773 h 10024180"/>
              <a:gd name="connsiteX6047" fmla="*/ 2403139 w 11277918"/>
              <a:gd name="connsiteY6047" fmla="*/ 3482295 h 10024180"/>
              <a:gd name="connsiteX6048" fmla="*/ 2370445 w 11277918"/>
              <a:gd name="connsiteY6048" fmla="*/ 3523166 h 10024180"/>
              <a:gd name="connsiteX6049" fmla="*/ 2386793 w 11277918"/>
              <a:gd name="connsiteY6049" fmla="*/ 3523166 h 10024180"/>
              <a:gd name="connsiteX6050" fmla="*/ 2427663 w 11277918"/>
              <a:gd name="connsiteY6050" fmla="*/ 3457773 h 10024180"/>
              <a:gd name="connsiteX6051" fmla="*/ 2419489 w 11277918"/>
              <a:gd name="connsiteY6051" fmla="*/ 3457773 h 10024180"/>
              <a:gd name="connsiteX6052" fmla="*/ 2272357 w 11277918"/>
              <a:gd name="connsiteY6052" fmla="*/ 3425079 h 10024180"/>
              <a:gd name="connsiteX6053" fmla="*/ 2239660 w 11277918"/>
              <a:gd name="connsiteY6053" fmla="*/ 3457773 h 10024180"/>
              <a:gd name="connsiteX6054" fmla="*/ 2206967 w 11277918"/>
              <a:gd name="connsiteY6054" fmla="*/ 3506819 h 10024180"/>
              <a:gd name="connsiteX6055" fmla="*/ 2215140 w 11277918"/>
              <a:gd name="connsiteY6055" fmla="*/ 3498645 h 10024180"/>
              <a:gd name="connsiteX6056" fmla="*/ 2239660 w 11277918"/>
              <a:gd name="connsiteY6056" fmla="*/ 3474123 h 10024180"/>
              <a:gd name="connsiteX6057" fmla="*/ 2828186 w 11277918"/>
              <a:gd name="connsiteY6057" fmla="*/ 3392383 h 10024180"/>
              <a:gd name="connsiteX6058" fmla="*/ 2811839 w 11277918"/>
              <a:gd name="connsiteY6058" fmla="*/ 3400556 h 10024180"/>
              <a:gd name="connsiteX6059" fmla="*/ 2828186 w 11277918"/>
              <a:gd name="connsiteY6059" fmla="*/ 3408730 h 10024180"/>
              <a:gd name="connsiteX6060" fmla="*/ 2828186 w 11277918"/>
              <a:gd name="connsiteY6060" fmla="*/ 3392383 h 10024180"/>
              <a:gd name="connsiteX6061" fmla="*/ 2860882 w 11277918"/>
              <a:gd name="connsiteY6061" fmla="*/ 3310644 h 10024180"/>
              <a:gd name="connsiteX6062" fmla="*/ 2860882 w 11277918"/>
              <a:gd name="connsiteY6062" fmla="*/ 3343340 h 10024180"/>
              <a:gd name="connsiteX6063" fmla="*/ 2860882 w 11277918"/>
              <a:gd name="connsiteY6063" fmla="*/ 3359687 h 10024180"/>
              <a:gd name="connsiteX6064" fmla="*/ 2877230 w 11277918"/>
              <a:gd name="connsiteY6064" fmla="*/ 3310644 h 10024180"/>
              <a:gd name="connsiteX6065" fmla="*/ 2501229 w 11277918"/>
              <a:gd name="connsiteY6065" fmla="*/ 3212555 h 10024180"/>
              <a:gd name="connsiteX6066" fmla="*/ 2468533 w 11277918"/>
              <a:gd name="connsiteY6066" fmla="*/ 3228904 h 10024180"/>
              <a:gd name="connsiteX6067" fmla="*/ 2370445 w 11277918"/>
              <a:gd name="connsiteY6067" fmla="*/ 3376034 h 10024180"/>
              <a:gd name="connsiteX6068" fmla="*/ 2435836 w 11277918"/>
              <a:gd name="connsiteY6068" fmla="*/ 3310644 h 10024180"/>
              <a:gd name="connsiteX6069" fmla="*/ 2484879 w 11277918"/>
              <a:gd name="connsiteY6069" fmla="*/ 3245251 h 10024180"/>
              <a:gd name="connsiteX6070" fmla="*/ 2484879 w 11277918"/>
              <a:gd name="connsiteY6070" fmla="*/ 3228904 h 10024180"/>
              <a:gd name="connsiteX6071" fmla="*/ 2501229 w 11277918"/>
              <a:gd name="connsiteY6071" fmla="*/ 3212555 h 10024180"/>
              <a:gd name="connsiteX6072" fmla="*/ 735655 w 11277918"/>
              <a:gd name="connsiteY6072" fmla="*/ 3196208 h 10024180"/>
              <a:gd name="connsiteX6073" fmla="*/ 621219 w 11277918"/>
              <a:gd name="connsiteY6073" fmla="*/ 3261598 h 10024180"/>
              <a:gd name="connsiteX6074" fmla="*/ 637569 w 11277918"/>
              <a:gd name="connsiteY6074" fmla="*/ 3245251 h 10024180"/>
              <a:gd name="connsiteX6075" fmla="*/ 702960 w 11277918"/>
              <a:gd name="connsiteY6075" fmla="*/ 3212555 h 10024180"/>
              <a:gd name="connsiteX6076" fmla="*/ 784699 w 11277918"/>
              <a:gd name="connsiteY6076" fmla="*/ 3147165 h 10024180"/>
              <a:gd name="connsiteX6077" fmla="*/ 784699 w 11277918"/>
              <a:gd name="connsiteY6077" fmla="*/ 3163512 h 10024180"/>
              <a:gd name="connsiteX6078" fmla="*/ 768352 w 11277918"/>
              <a:gd name="connsiteY6078" fmla="*/ 3163512 h 10024180"/>
              <a:gd name="connsiteX6079" fmla="*/ 784699 w 11277918"/>
              <a:gd name="connsiteY6079" fmla="*/ 3147165 h 10024180"/>
              <a:gd name="connsiteX6080" fmla="*/ 899135 w 11277918"/>
              <a:gd name="connsiteY6080" fmla="*/ 3049076 h 10024180"/>
              <a:gd name="connsiteX6081" fmla="*/ 882788 w 11277918"/>
              <a:gd name="connsiteY6081" fmla="*/ 3065425 h 10024180"/>
              <a:gd name="connsiteX6082" fmla="*/ 833742 w 11277918"/>
              <a:gd name="connsiteY6082" fmla="*/ 3098119 h 10024180"/>
              <a:gd name="connsiteX6083" fmla="*/ 1095310 w 11277918"/>
              <a:gd name="connsiteY6083" fmla="*/ 2852901 h 10024180"/>
              <a:gd name="connsiteX6084" fmla="*/ 1046267 w 11277918"/>
              <a:gd name="connsiteY6084" fmla="*/ 2918293 h 10024180"/>
              <a:gd name="connsiteX6085" fmla="*/ 1095310 w 11277918"/>
              <a:gd name="connsiteY6085" fmla="*/ 2885597 h 10024180"/>
              <a:gd name="connsiteX6086" fmla="*/ 948177 w 11277918"/>
              <a:gd name="connsiteY6086" fmla="*/ 2705771 h 10024180"/>
              <a:gd name="connsiteX6087" fmla="*/ 931830 w 11277918"/>
              <a:gd name="connsiteY6087" fmla="*/ 2722118 h 10024180"/>
              <a:gd name="connsiteX6088" fmla="*/ 948177 w 11277918"/>
              <a:gd name="connsiteY6088" fmla="*/ 2713944 h 10024180"/>
              <a:gd name="connsiteX6089" fmla="*/ 964525 w 11277918"/>
              <a:gd name="connsiteY6089" fmla="*/ 2705771 h 10024180"/>
              <a:gd name="connsiteX6090" fmla="*/ 948177 w 11277918"/>
              <a:gd name="connsiteY6090" fmla="*/ 2705771 h 10024180"/>
              <a:gd name="connsiteX6091" fmla="*/ 7928730 w 11277918"/>
              <a:gd name="connsiteY6091" fmla="*/ 2673075 h 10024180"/>
              <a:gd name="connsiteX6092" fmla="*/ 7912383 w 11277918"/>
              <a:gd name="connsiteY6092" fmla="*/ 2705771 h 10024180"/>
              <a:gd name="connsiteX6093" fmla="*/ 7928730 w 11277918"/>
              <a:gd name="connsiteY6093" fmla="*/ 2705771 h 10024180"/>
              <a:gd name="connsiteX6094" fmla="*/ 7928730 w 11277918"/>
              <a:gd name="connsiteY6094" fmla="*/ 2689422 h 10024180"/>
              <a:gd name="connsiteX6095" fmla="*/ 7928730 w 11277918"/>
              <a:gd name="connsiteY6095" fmla="*/ 2673075 h 10024180"/>
              <a:gd name="connsiteX6096" fmla="*/ 7945079 w 11277918"/>
              <a:gd name="connsiteY6096" fmla="*/ 2640379 h 10024180"/>
              <a:gd name="connsiteX6097" fmla="*/ 7945079 w 11277918"/>
              <a:gd name="connsiteY6097" fmla="*/ 2656726 h 10024180"/>
              <a:gd name="connsiteX6098" fmla="*/ 7961426 w 11277918"/>
              <a:gd name="connsiteY6098" fmla="*/ 2656726 h 10024180"/>
              <a:gd name="connsiteX6099" fmla="*/ 7961426 w 11277918"/>
              <a:gd name="connsiteY6099" fmla="*/ 2640379 h 10024180"/>
              <a:gd name="connsiteX6100" fmla="*/ 7945079 w 11277918"/>
              <a:gd name="connsiteY6100" fmla="*/ 2640379 h 10024180"/>
              <a:gd name="connsiteX6101" fmla="*/ 735655 w 11277918"/>
              <a:gd name="connsiteY6101" fmla="*/ 2476900 h 10024180"/>
              <a:gd name="connsiteX6102" fmla="*/ 719306 w 11277918"/>
              <a:gd name="connsiteY6102" fmla="*/ 2493247 h 10024180"/>
              <a:gd name="connsiteX6103" fmla="*/ 702960 w 11277918"/>
              <a:gd name="connsiteY6103" fmla="*/ 2525943 h 10024180"/>
              <a:gd name="connsiteX6104" fmla="*/ 752003 w 11277918"/>
              <a:gd name="connsiteY6104" fmla="*/ 2509596 h 10024180"/>
              <a:gd name="connsiteX6105" fmla="*/ 768352 w 11277918"/>
              <a:gd name="connsiteY6105" fmla="*/ 2444204 h 10024180"/>
              <a:gd name="connsiteX6106" fmla="*/ 760177 w 11277918"/>
              <a:gd name="connsiteY6106" fmla="*/ 2452379 h 10024180"/>
              <a:gd name="connsiteX6107" fmla="*/ 752003 w 11277918"/>
              <a:gd name="connsiteY6107" fmla="*/ 2460553 h 10024180"/>
              <a:gd name="connsiteX6108" fmla="*/ 768352 w 11277918"/>
              <a:gd name="connsiteY6108" fmla="*/ 2460553 h 10024180"/>
              <a:gd name="connsiteX6109" fmla="*/ 768352 w 11277918"/>
              <a:gd name="connsiteY6109" fmla="*/ 2444204 h 10024180"/>
              <a:gd name="connsiteX6110" fmla="*/ 817394 w 11277918"/>
              <a:gd name="connsiteY6110" fmla="*/ 2378813 h 10024180"/>
              <a:gd name="connsiteX6111" fmla="*/ 801045 w 11277918"/>
              <a:gd name="connsiteY6111" fmla="*/ 2386986 h 10024180"/>
              <a:gd name="connsiteX6112" fmla="*/ 817394 w 11277918"/>
              <a:gd name="connsiteY6112" fmla="*/ 2395160 h 10024180"/>
              <a:gd name="connsiteX6113" fmla="*/ 817394 w 11277918"/>
              <a:gd name="connsiteY6113" fmla="*/ 2378813 h 10024180"/>
              <a:gd name="connsiteX6114" fmla="*/ 621219 w 11277918"/>
              <a:gd name="connsiteY6114" fmla="*/ 2362464 h 10024180"/>
              <a:gd name="connsiteX6115" fmla="*/ 621219 w 11277918"/>
              <a:gd name="connsiteY6115" fmla="*/ 2378813 h 10024180"/>
              <a:gd name="connsiteX6116" fmla="*/ 604870 w 11277918"/>
              <a:gd name="connsiteY6116" fmla="*/ 2378813 h 10024180"/>
              <a:gd name="connsiteX6117" fmla="*/ 621219 w 11277918"/>
              <a:gd name="connsiteY6117" fmla="*/ 2362464 h 10024180"/>
              <a:gd name="connsiteX6118" fmla="*/ 555828 w 11277918"/>
              <a:gd name="connsiteY6118" fmla="*/ 2198985 h 10024180"/>
              <a:gd name="connsiteX6119" fmla="*/ 588524 w 11277918"/>
              <a:gd name="connsiteY6119" fmla="*/ 2198985 h 10024180"/>
              <a:gd name="connsiteX6120" fmla="*/ 555828 w 11277918"/>
              <a:gd name="connsiteY6120" fmla="*/ 2215332 h 10024180"/>
              <a:gd name="connsiteX6121" fmla="*/ 523133 w 11277918"/>
              <a:gd name="connsiteY6121" fmla="*/ 2248029 h 10024180"/>
              <a:gd name="connsiteX6122" fmla="*/ 523133 w 11277918"/>
              <a:gd name="connsiteY6122" fmla="*/ 2231682 h 10024180"/>
              <a:gd name="connsiteX6123" fmla="*/ 523133 w 11277918"/>
              <a:gd name="connsiteY6123" fmla="*/ 2215332 h 10024180"/>
              <a:gd name="connsiteX6124" fmla="*/ 621219 w 11277918"/>
              <a:gd name="connsiteY6124" fmla="*/ 2174467 h 10024180"/>
              <a:gd name="connsiteX6125" fmla="*/ 637569 w 11277918"/>
              <a:gd name="connsiteY6125" fmla="*/ 2182638 h 10024180"/>
              <a:gd name="connsiteX6126" fmla="*/ 621219 w 11277918"/>
              <a:gd name="connsiteY6126" fmla="*/ 2182638 h 10024180"/>
              <a:gd name="connsiteX6127" fmla="*/ 604870 w 11277918"/>
              <a:gd name="connsiteY6127" fmla="*/ 2182638 h 10024180"/>
              <a:gd name="connsiteX6128" fmla="*/ 621219 w 11277918"/>
              <a:gd name="connsiteY6128" fmla="*/ 2174467 h 10024180"/>
              <a:gd name="connsiteX6129" fmla="*/ 833742 w 11277918"/>
              <a:gd name="connsiteY6129" fmla="*/ 2117246 h 10024180"/>
              <a:gd name="connsiteX6130" fmla="*/ 825569 w 11277918"/>
              <a:gd name="connsiteY6130" fmla="*/ 2125421 h 10024180"/>
              <a:gd name="connsiteX6131" fmla="*/ 833742 w 11277918"/>
              <a:gd name="connsiteY6131" fmla="*/ 2133593 h 10024180"/>
              <a:gd name="connsiteX6132" fmla="*/ 850091 w 11277918"/>
              <a:gd name="connsiteY6132" fmla="*/ 2133593 h 10024180"/>
              <a:gd name="connsiteX6133" fmla="*/ 833742 w 11277918"/>
              <a:gd name="connsiteY6133" fmla="*/ 2117246 h 10024180"/>
              <a:gd name="connsiteX6134" fmla="*/ 7732557 w 11277918"/>
              <a:gd name="connsiteY6134" fmla="*/ 2084550 h 10024180"/>
              <a:gd name="connsiteX6135" fmla="*/ 7724382 w 11277918"/>
              <a:gd name="connsiteY6135" fmla="*/ 2100899 h 10024180"/>
              <a:gd name="connsiteX6136" fmla="*/ 7724382 w 11277918"/>
              <a:gd name="connsiteY6136" fmla="*/ 2117246 h 10024180"/>
              <a:gd name="connsiteX6137" fmla="*/ 7732557 w 11277918"/>
              <a:gd name="connsiteY6137" fmla="*/ 2100899 h 10024180"/>
              <a:gd name="connsiteX6138" fmla="*/ 7732557 w 11277918"/>
              <a:gd name="connsiteY6138" fmla="*/ 2084550 h 10024180"/>
              <a:gd name="connsiteX6139" fmla="*/ 7748904 w 11277918"/>
              <a:gd name="connsiteY6139" fmla="*/ 2068203 h 10024180"/>
              <a:gd name="connsiteX6140" fmla="*/ 7765251 w 11277918"/>
              <a:gd name="connsiteY6140" fmla="*/ 2084550 h 10024180"/>
              <a:gd name="connsiteX6141" fmla="*/ 7765251 w 11277918"/>
              <a:gd name="connsiteY6141" fmla="*/ 2068203 h 10024180"/>
              <a:gd name="connsiteX6142" fmla="*/ 7757078 w 11277918"/>
              <a:gd name="connsiteY6142" fmla="*/ 2068203 h 10024180"/>
              <a:gd name="connsiteX6143" fmla="*/ 7748904 w 11277918"/>
              <a:gd name="connsiteY6143" fmla="*/ 2068203 h 10024180"/>
              <a:gd name="connsiteX6144" fmla="*/ 752003 w 11277918"/>
              <a:gd name="connsiteY6144" fmla="*/ 2051853 h 10024180"/>
              <a:gd name="connsiteX6145" fmla="*/ 752003 w 11277918"/>
              <a:gd name="connsiteY6145" fmla="*/ 2068203 h 10024180"/>
              <a:gd name="connsiteX6146" fmla="*/ 768352 w 11277918"/>
              <a:gd name="connsiteY6146" fmla="*/ 2051853 h 10024180"/>
              <a:gd name="connsiteX6147" fmla="*/ 752003 w 11277918"/>
              <a:gd name="connsiteY6147" fmla="*/ 2051853 h 10024180"/>
              <a:gd name="connsiteX6148" fmla="*/ 7977776 w 11277918"/>
              <a:gd name="connsiteY6148" fmla="*/ 2002810 h 10024180"/>
              <a:gd name="connsiteX6149" fmla="*/ 7961426 w 11277918"/>
              <a:gd name="connsiteY6149" fmla="*/ 2019159 h 10024180"/>
              <a:gd name="connsiteX6150" fmla="*/ 7977776 w 11277918"/>
              <a:gd name="connsiteY6150" fmla="*/ 2019159 h 10024180"/>
              <a:gd name="connsiteX6151" fmla="*/ 7994122 w 11277918"/>
              <a:gd name="connsiteY6151" fmla="*/ 2019159 h 10024180"/>
              <a:gd name="connsiteX6152" fmla="*/ 7945079 w 11277918"/>
              <a:gd name="connsiteY6152" fmla="*/ 1953767 h 10024180"/>
              <a:gd name="connsiteX6153" fmla="*/ 7928730 w 11277918"/>
              <a:gd name="connsiteY6153" fmla="*/ 1970114 h 10024180"/>
              <a:gd name="connsiteX6154" fmla="*/ 7912383 w 11277918"/>
              <a:gd name="connsiteY6154" fmla="*/ 1986463 h 10024180"/>
              <a:gd name="connsiteX6155" fmla="*/ 7896036 w 11277918"/>
              <a:gd name="connsiteY6155" fmla="*/ 2002810 h 10024180"/>
              <a:gd name="connsiteX6156" fmla="*/ 7887862 w 11277918"/>
              <a:gd name="connsiteY6156" fmla="*/ 2010985 h 10024180"/>
              <a:gd name="connsiteX6157" fmla="*/ 7879686 w 11277918"/>
              <a:gd name="connsiteY6157" fmla="*/ 2035506 h 10024180"/>
              <a:gd name="connsiteX6158" fmla="*/ 7912383 w 11277918"/>
              <a:gd name="connsiteY6158" fmla="*/ 2002810 h 10024180"/>
              <a:gd name="connsiteX6159" fmla="*/ 7936904 w 11277918"/>
              <a:gd name="connsiteY6159" fmla="*/ 1970114 h 10024180"/>
              <a:gd name="connsiteX6160" fmla="*/ 7945079 w 11277918"/>
              <a:gd name="connsiteY6160" fmla="*/ 1953767 h 10024180"/>
              <a:gd name="connsiteX6161" fmla="*/ 776524 w 11277918"/>
              <a:gd name="connsiteY6161" fmla="*/ 1937420 h 10024180"/>
              <a:gd name="connsiteX6162" fmla="*/ 752003 w 11277918"/>
              <a:gd name="connsiteY6162" fmla="*/ 1953767 h 10024180"/>
              <a:gd name="connsiteX6163" fmla="*/ 768352 w 11277918"/>
              <a:gd name="connsiteY6163" fmla="*/ 1953767 h 10024180"/>
              <a:gd name="connsiteX6164" fmla="*/ 784699 w 11277918"/>
              <a:gd name="connsiteY6164" fmla="*/ 1945592 h 10024180"/>
              <a:gd name="connsiteX6165" fmla="*/ 776524 w 11277918"/>
              <a:gd name="connsiteY6165" fmla="*/ 1937420 h 10024180"/>
              <a:gd name="connsiteX6166" fmla="*/ 7928730 w 11277918"/>
              <a:gd name="connsiteY6166" fmla="*/ 1921071 h 10024180"/>
              <a:gd name="connsiteX6167" fmla="*/ 7928730 w 11277918"/>
              <a:gd name="connsiteY6167" fmla="*/ 1937420 h 10024180"/>
              <a:gd name="connsiteX6168" fmla="*/ 7945079 w 11277918"/>
              <a:gd name="connsiteY6168" fmla="*/ 1921071 h 10024180"/>
              <a:gd name="connsiteX6169" fmla="*/ 7928730 w 11277918"/>
              <a:gd name="connsiteY6169" fmla="*/ 1921071 h 10024180"/>
              <a:gd name="connsiteX6170" fmla="*/ 8218906 w 11277918"/>
              <a:gd name="connsiteY6170" fmla="*/ 1847506 h 10024180"/>
              <a:gd name="connsiteX6171" fmla="*/ 8206644 w 11277918"/>
              <a:gd name="connsiteY6171" fmla="*/ 1855681 h 10024180"/>
              <a:gd name="connsiteX6172" fmla="*/ 8222994 w 11277918"/>
              <a:gd name="connsiteY6172" fmla="*/ 1855681 h 10024180"/>
              <a:gd name="connsiteX6173" fmla="*/ 8218906 w 11277918"/>
              <a:gd name="connsiteY6173" fmla="*/ 1847506 h 10024180"/>
              <a:gd name="connsiteX6174" fmla="*/ 7994122 w 11277918"/>
              <a:gd name="connsiteY6174" fmla="*/ 1839331 h 10024180"/>
              <a:gd name="connsiteX6175" fmla="*/ 7994122 w 11277918"/>
              <a:gd name="connsiteY6175" fmla="*/ 1855681 h 10024180"/>
              <a:gd name="connsiteX6176" fmla="*/ 8002297 w 11277918"/>
              <a:gd name="connsiteY6176" fmla="*/ 1855681 h 10024180"/>
              <a:gd name="connsiteX6177" fmla="*/ 8010472 w 11277918"/>
              <a:gd name="connsiteY6177" fmla="*/ 1855681 h 10024180"/>
              <a:gd name="connsiteX6178" fmla="*/ 7994122 w 11277918"/>
              <a:gd name="connsiteY6178" fmla="*/ 1839331 h 10024180"/>
              <a:gd name="connsiteX6179" fmla="*/ 850091 w 11277918"/>
              <a:gd name="connsiteY6179" fmla="*/ 1839331 h 10024180"/>
              <a:gd name="connsiteX6180" fmla="*/ 850091 w 11277918"/>
              <a:gd name="connsiteY6180" fmla="*/ 1855681 h 10024180"/>
              <a:gd name="connsiteX6181" fmla="*/ 866438 w 11277918"/>
              <a:gd name="connsiteY6181" fmla="*/ 1847506 h 10024180"/>
              <a:gd name="connsiteX6182" fmla="*/ 850091 w 11277918"/>
              <a:gd name="connsiteY6182" fmla="*/ 1839331 h 10024180"/>
              <a:gd name="connsiteX6183" fmla="*/ 8239340 w 11277918"/>
              <a:gd name="connsiteY6183" fmla="*/ 1806635 h 10024180"/>
              <a:gd name="connsiteX6184" fmla="*/ 8239340 w 11277918"/>
              <a:gd name="connsiteY6184" fmla="*/ 1822984 h 10024180"/>
              <a:gd name="connsiteX6185" fmla="*/ 8247516 w 11277918"/>
              <a:gd name="connsiteY6185" fmla="*/ 1814810 h 10024180"/>
              <a:gd name="connsiteX6186" fmla="*/ 8239340 w 11277918"/>
              <a:gd name="connsiteY6186" fmla="*/ 1806635 h 10024180"/>
              <a:gd name="connsiteX6187" fmla="*/ 686613 w 11277918"/>
              <a:gd name="connsiteY6187" fmla="*/ 1806635 h 10024180"/>
              <a:gd name="connsiteX6188" fmla="*/ 670263 w 11277918"/>
              <a:gd name="connsiteY6188" fmla="*/ 1822984 h 10024180"/>
              <a:gd name="connsiteX6189" fmla="*/ 621219 w 11277918"/>
              <a:gd name="connsiteY6189" fmla="*/ 1822984 h 10024180"/>
              <a:gd name="connsiteX6190" fmla="*/ 7994122 w 11277918"/>
              <a:gd name="connsiteY6190" fmla="*/ 1790288 h 10024180"/>
              <a:gd name="connsiteX6191" fmla="*/ 7977776 w 11277918"/>
              <a:gd name="connsiteY6191" fmla="*/ 1806635 h 10024180"/>
              <a:gd name="connsiteX6192" fmla="*/ 8010472 w 11277918"/>
              <a:gd name="connsiteY6192" fmla="*/ 1790288 h 10024180"/>
              <a:gd name="connsiteX6193" fmla="*/ 8041122 w 11277918"/>
              <a:gd name="connsiteY6193" fmla="*/ 1780070 h 10024180"/>
              <a:gd name="connsiteX6194" fmla="*/ 8026818 w 11277918"/>
              <a:gd name="connsiteY6194" fmla="*/ 1790288 h 10024180"/>
              <a:gd name="connsiteX6195" fmla="*/ 8051340 w 11277918"/>
              <a:gd name="connsiteY6195" fmla="*/ 1806635 h 10024180"/>
              <a:gd name="connsiteX6196" fmla="*/ 8059515 w 11277918"/>
              <a:gd name="connsiteY6196" fmla="*/ 1798463 h 10024180"/>
              <a:gd name="connsiteX6197" fmla="*/ 8051340 w 11277918"/>
              <a:gd name="connsiteY6197" fmla="*/ 1782114 h 10024180"/>
              <a:gd name="connsiteX6198" fmla="*/ 8041122 w 11277918"/>
              <a:gd name="connsiteY6198" fmla="*/ 1780070 h 10024180"/>
              <a:gd name="connsiteX6199" fmla="*/ 8239340 w 11277918"/>
              <a:gd name="connsiteY6199" fmla="*/ 1708549 h 10024180"/>
              <a:gd name="connsiteX6200" fmla="*/ 8124905 w 11277918"/>
              <a:gd name="connsiteY6200" fmla="*/ 1839331 h 10024180"/>
              <a:gd name="connsiteX6201" fmla="*/ 8190298 w 11277918"/>
              <a:gd name="connsiteY6201" fmla="*/ 1790288 h 10024180"/>
              <a:gd name="connsiteX6202" fmla="*/ 8239340 w 11277918"/>
              <a:gd name="connsiteY6202" fmla="*/ 1708549 h 10024180"/>
              <a:gd name="connsiteX6203" fmla="*/ 1258788 w 11277918"/>
              <a:gd name="connsiteY6203" fmla="*/ 1708549 h 10024180"/>
              <a:gd name="connsiteX6204" fmla="*/ 1242440 w 11277918"/>
              <a:gd name="connsiteY6204" fmla="*/ 1724896 h 10024180"/>
              <a:gd name="connsiteX6205" fmla="*/ 1242440 w 11277918"/>
              <a:gd name="connsiteY6205" fmla="*/ 1741245 h 10024180"/>
              <a:gd name="connsiteX6206" fmla="*/ 1258788 w 11277918"/>
              <a:gd name="connsiteY6206" fmla="*/ 1724896 h 10024180"/>
              <a:gd name="connsiteX6207" fmla="*/ 1258788 w 11277918"/>
              <a:gd name="connsiteY6207" fmla="*/ 1708549 h 10024180"/>
              <a:gd name="connsiteX6208" fmla="*/ 7926687 w 11277918"/>
              <a:gd name="connsiteY6208" fmla="*/ 1696288 h 10024180"/>
              <a:gd name="connsiteX6209" fmla="*/ 7920558 w 11277918"/>
              <a:gd name="connsiteY6209" fmla="*/ 1700374 h 10024180"/>
              <a:gd name="connsiteX6210" fmla="*/ 7912383 w 11277918"/>
              <a:gd name="connsiteY6210" fmla="*/ 1708549 h 10024180"/>
              <a:gd name="connsiteX6211" fmla="*/ 7912383 w 11277918"/>
              <a:gd name="connsiteY6211" fmla="*/ 1724896 h 10024180"/>
              <a:gd name="connsiteX6212" fmla="*/ 7928730 w 11277918"/>
              <a:gd name="connsiteY6212" fmla="*/ 1700374 h 10024180"/>
              <a:gd name="connsiteX6213" fmla="*/ 7926687 w 11277918"/>
              <a:gd name="connsiteY6213" fmla="*/ 1696288 h 10024180"/>
              <a:gd name="connsiteX6214" fmla="*/ 8517255 w 11277918"/>
              <a:gd name="connsiteY6214" fmla="*/ 1643156 h 10024180"/>
              <a:gd name="connsiteX6215" fmla="*/ 8517255 w 11277918"/>
              <a:gd name="connsiteY6215" fmla="*/ 1659505 h 10024180"/>
              <a:gd name="connsiteX6216" fmla="*/ 8533605 w 11277918"/>
              <a:gd name="connsiteY6216" fmla="*/ 1643156 h 10024180"/>
              <a:gd name="connsiteX6217" fmla="*/ 8517255 w 11277918"/>
              <a:gd name="connsiteY6217" fmla="*/ 1643156 h 10024180"/>
              <a:gd name="connsiteX6218" fmla="*/ 8353776 w 11277918"/>
              <a:gd name="connsiteY6218" fmla="*/ 1643156 h 10024180"/>
              <a:gd name="connsiteX6219" fmla="*/ 8337430 w 11277918"/>
              <a:gd name="connsiteY6219" fmla="*/ 1675852 h 10024180"/>
              <a:gd name="connsiteX6220" fmla="*/ 8353776 w 11277918"/>
              <a:gd name="connsiteY6220" fmla="*/ 1659505 h 10024180"/>
              <a:gd name="connsiteX6221" fmla="*/ 8386472 w 11277918"/>
              <a:gd name="connsiteY6221" fmla="*/ 1643156 h 10024180"/>
              <a:gd name="connsiteX6222" fmla="*/ 1356874 w 11277918"/>
              <a:gd name="connsiteY6222" fmla="*/ 1610460 h 10024180"/>
              <a:gd name="connsiteX6223" fmla="*/ 1356874 w 11277918"/>
              <a:gd name="connsiteY6223" fmla="*/ 1626809 h 10024180"/>
              <a:gd name="connsiteX6224" fmla="*/ 1365048 w 11277918"/>
              <a:gd name="connsiteY6224" fmla="*/ 1626809 h 10024180"/>
              <a:gd name="connsiteX6225" fmla="*/ 1373224 w 11277918"/>
              <a:gd name="connsiteY6225" fmla="*/ 1610460 h 10024180"/>
              <a:gd name="connsiteX6226" fmla="*/ 1356874 w 11277918"/>
              <a:gd name="connsiteY6226" fmla="*/ 1610460 h 10024180"/>
              <a:gd name="connsiteX6227" fmla="*/ 8157602 w 11277918"/>
              <a:gd name="connsiteY6227" fmla="*/ 1594113 h 10024180"/>
              <a:gd name="connsiteX6228" fmla="*/ 8157602 w 11277918"/>
              <a:gd name="connsiteY6228" fmla="*/ 1610460 h 10024180"/>
              <a:gd name="connsiteX6229" fmla="*/ 8173950 w 11277918"/>
              <a:gd name="connsiteY6229" fmla="*/ 1610460 h 10024180"/>
              <a:gd name="connsiteX6230" fmla="*/ 8157602 w 11277918"/>
              <a:gd name="connsiteY6230" fmla="*/ 1594113 h 10024180"/>
              <a:gd name="connsiteX6231" fmla="*/ 7945079 w 11277918"/>
              <a:gd name="connsiteY6231" fmla="*/ 1594113 h 10024180"/>
              <a:gd name="connsiteX6232" fmla="*/ 7961426 w 11277918"/>
              <a:gd name="connsiteY6232" fmla="*/ 1610460 h 10024180"/>
              <a:gd name="connsiteX6233" fmla="*/ 7961426 w 11277918"/>
              <a:gd name="connsiteY6233" fmla="*/ 1594113 h 10024180"/>
              <a:gd name="connsiteX6234" fmla="*/ 7945079 w 11277918"/>
              <a:gd name="connsiteY6234" fmla="*/ 1594113 h 10024180"/>
              <a:gd name="connsiteX6235" fmla="*/ 9007692 w 11277918"/>
              <a:gd name="connsiteY6235" fmla="*/ 1577766 h 10024180"/>
              <a:gd name="connsiteX6236" fmla="*/ 9015867 w 11277918"/>
              <a:gd name="connsiteY6236" fmla="*/ 1594113 h 10024180"/>
              <a:gd name="connsiteX6237" fmla="*/ 9024041 w 11277918"/>
              <a:gd name="connsiteY6237" fmla="*/ 1577766 h 10024180"/>
              <a:gd name="connsiteX6238" fmla="*/ 8402820 w 11277918"/>
              <a:gd name="connsiteY6238" fmla="*/ 1577766 h 10024180"/>
              <a:gd name="connsiteX6239" fmla="*/ 8386472 w 11277918"/>
              <a:gd name="connsiteY6239" fmla="*/ 1594113 h 10024180"/>
              <a:gd name="connsiteX6240" fmla="*/ 8419169 w 11277918"/>
              <a:gd name="connsiteY6240" fmla="*/ 1610460 h 10024180"/>
              <a:gd name="connsiteX6241" fmla="*/ 8402820 w 11277918"/>
              <a:gd name="connsiteY6241" fmla="*/ 1577766 h 10024180"/>
              <a:gd name="connsiteX6242" fmla="*/ 8590820 w 11277918"/>
              <a:gd name="connsiteY6242" fmla="*/ 1561417 h 10024180"/>
              <a:gd name="connsiteX6243" fmla="*/ 8590820 w 11277918"/>
              <a:gd name="connsiteY6243" fmla="*/ 1569591 h 10024180"/>
              <a:gd name="connsiteX6244" fmla="*/ 8615344 w 11277918"/>
              <a:gd name="connsiteY6244" fmla="*/ 1577766 h 10024180"/>
              <a:gd name="connsiteX6245" fmla="*/ 8590820 w 11277918"/>
              <a:gd name="connsiteY6245" fmla="*/ 1561417 h 10024180"/>
              <a:gd name="connsiteX6246" fmla="*/ 8484559 w 11277918"/>
              <a:gd name="connsiteY6246" fmla="*/ 1545070 h 10024180"/>
              <a:gd name="connsiteX6247" fmla="*/ 8500908 w 11277918"/>
              <a:gd name="connsiteY6247" fmla="*/ 1561417 h 10024180"/>
              <a:gd name="connsiteX6248" fmla="*/ 8517255 w 11277918"/>
              <a:gd name="connsiteY6248" fmla="*/ 1545070 h 10024180"/>
              <a:gd name="connsiteX6249" fmla="*/ 8075862 w 11277918"/>
              <a:gd name="connsiteY6249" fmla="*/ 1545070 h 10024180"/>
              <a:gd name="connsiteX6250" fmla="*/ 8084036 w 11277918"/>
              <a:gd name="connsiteY6250" fmla="*/ 1561417 h 10024180"/>
              <a:gd name="connsiteX6251" fmla="*/ 8092211 w 11277918"/>
              <a:gd name="connsiteY6251" fmla="*/ 1545070 h 10024180"/>
              <a:gd name="connsiteX6252" fmla="*/ 1193396 w 11277918"/>
              <a:gd name="connsiteY6252" fmla="*/ 1545070 h 10024180"/>
              <a:gd name="connsiteX6253" fmla="*/ 1177049 w 11277918"/>
              <a:gd name="connsiteY6253" fmla="*/ 1553244 h 10024180"/>
              <a:gd name="connsiteX6254" fmla="*/ 1177049 w 11277918"/>
              <a:gd name="connsiteY6254" fmla="*/ 1561417 h 10024180"/>
              <a:gd name="connsiteX6255" fmla="*/ 1193396 w 11277918"/>
              <a:gd name="connsiteY6255" fmla="*/ 1545070 h 10024180"/>
              <a:gd name="connsiteX6256" fmla="*/ 833742 w 11277918"/>
              <a:gd name="connsiteY6256" fmla="*/ 1545070 h 10024180"/>
              <a:gd name="connsiteX6257" fmla="*/ 792874 w 11277918"/>
              <a:gd name="connsiteY6257" fmla="*/ 1553244 h 10024180"/>
              <a:gd name="connsiteX6258" fmla="*/ 817394 w 11277918"/>
              <a:gd name="connsiteY6258" fmla="*/ 1577766 h 10024180"/>
              <a:gd name="connsiteX6259" fmla="*/ 866438 w 11277918"/>
              <a:gd name="connsiteY6259" fmla="*/ 1577766 h 10024180"/>
              <a:gd name="connsiteX6260" fmla="*/ 882788 w 11277918"/>
              <a:gd name="connsiteY6260" fmla="*/ 1561417 h 10024180"/>
              <a:gd name="connsiteX6261" fmla="*/ 1324179 w 11277918"/>
              <a:gd name="connsiteY6261" fmla="*/ 1528721 h 10024180"/>
              <a:gd name="connsiteX6262" fmla="*/ 1307832 w 11277918"/>
              <a:gd name="connsiteY6262" fmla="*/ 1561417 h 10024180"/>
              <a:gd name="connsiteX6263" fmla="*/ 1356874 w 11277918"/>
              <a:gd name="connsiteY6263" fmla="*/ 1545070 h 10024180"/>
              <a:gd name="connsiteX6264" fmla="*/ 1324179 w 11277918"/>
              <a:gd name="connsiteY6264" fmla="*/ 1528721 h 10024180"/>
              <a:gd name="connsiteX6265" fmla="*/ 8639866 w 11277918"/>
              <a:gd name="connsiteY6265" fmla="*/ 1512374 h 10024180"/>
              <a:gd name="connsiteX6266" fmla="*/ 8631691 w 11277918"/>
              <a:gd name="connsiteY6266" fmla="*/ 1520548 h 10024180"/>
              <a:gd name="connsiteX6267" fmla="*/ 8648038 w 11277918"/>
              <a:gd name="connsiteY6267" fmla="*/ 1528721 h 10024180"/>
              <a:gd name="connsiteX6268" fmla="*/ 8639866 w 11277918"/>
              <a:gd name="connsiteY6268" fmla="*/ 1512374 h 10024180"/>
              <a:gd name="connsiteX6269" fmla="*/ 9089431 w 11277918"/>
              <a:gd name="connsiteY6269" fmla="*/ 1496027 h 10024180"/>
              <a:gd name="connsiteX6270" fmla="*/ 9089431 w 11277918"/>
              <a:gd name="connsiteY6270" fmla="*/ 1512374 h 10024180"/>
              <a:gd name="connsiteX6271" fmla="*/ 9105781 w 11277918"/>
              <a:gd name="connsiteY6271" fmla="*/ 1512374 h 10024180"/>
              <a:gd name="connsiteX6272" fmla="*/ 9089431 w 11277918"/>
              <a:gd name="connsiteY6272" fmla="*/ 1496027 h 10024180"/>
              <a:gd name="connsiteX6273" fmla="*/ 817394 w 11277918"/>
              <a:gd name="connsiteY6273" fmla="*/ 1485809 h 10024180"/>
              <a:gd name="connsiteX6274" fmla="*/ 801045 w 11277918"/>
              <a:gd name="connsiteY6274" fmla="*/ 1496027 h 10024180"/>
              <a:gd name="connsiteX6275" fmla="*/ 817394 w 11277918"/>
              <a:gd name="connsiteY6275" fmla="*/ 1512374 h 10024180"/>
              <a:gd name="connsiteX6276" fmla="*/ 850091 w 11277918"/>
              <a:gd name="connsiteY6276" fmla="*/ 1504199 h 10024180"/>
              <a:gd name="connsiteX6277" fmla="*/ 833742 w 11277918"/>
              <a:gd name="connsiteY6277" fmla="*/ 1487852 h 10024180"/>
              <a:gd name="connsiteX6278" fmla="*/ 817394 w 11277918"/>
              <a:gd name="connsiteY6278" fmla="*/ 1485809 h 10024180"/>
              <a:gd name="connsiteX6279" fmla="*/ 8566299 w 11277918"/>
              <a:gd name="connsiteY6279" fmla="*/ 1479677 h 10024180"/>
              <a:gd name="connsiteX6280" fmla="*/ 8549952 w 11277918"/>
              <a:gd name="connsiteY6280" fmla="*/ 1496027 h 10024180"/>
              <a:gd name="connsiteX6281" fmla="*/ 8566299 w 11277918"/>
              <a:gd name="connsiteY6281" fmla="*/ 1496027 h 10024180"/>
              <a:gd name="connsiteX6282" fmla="*/ 8566299 w 11277918"/>
              <a:gd name="connsiteY6282" fmla="*/ 1479677 h 10024180"/>
              <a:gd name="connsiteX6283" fmla="*/ 8321080 w 11277918"/>
              <a:gd name="connsiteY6283" fmla="*/ 1479677 h 10024180"/>
              <a:gd name="connsiteX6284" fmla="*/ 8312908 w 11277918"/>
              <a:gd name="connsiteY6284" fmla="*/ 1496027 h 10024180"/>
              <a:gd name="connsiteX6285" fmla="*/ 8304733 w 11277918"/>
              <a:gd name="connsiteY6285" fmla="*/ 1512374 h 10024180"/>
              <a:gd name="connsiteX6286" fmla="*/ 8321080 w 11277918"/>
              <a:gd name="connsiteY6286" fmla="*/ 1512374 h 10024180"/>
              <a:gd name="connsiteX6287" fmla="*/ 8353776 w 11277918"/>
              <a:gd name="connsiteY6287" fmla="*/ 1479677 h 10024180"/>
              <a:gd name="connsiteX6288" fmla="*/ 1381396 w 11277918"/>
              <a:gd name="connsiteY6288" fmla="*/ 1479677 h 10024180"/>
              <a:gd name="connsiteX6289" fmla="*/ 1356874 w 11277918"/>
              <a:gd name="connsiteY6289" fmla="*/ 1487852 h 10024180"/>
              <a:gd name="connsiteX6290" fmla="*/ 1356874 w 11277918"/>
              <a:gd name="connsiteY6290" fmla="*/ 1520548 h 10024180"/>
              <a:gd name="connsiteX6291" fmla="*/ 1373224 w 11277918"/>
              <a:gd name="connsiteY6291" fmla="*/ 1577766 h 10024180"/>
              <a:gd name="connsiteX6292" fmla="*/ 1389570 w 11277918"/>
              <a:gd name="connsiteY6292" fmla="*/ 1577766 h 10024180"/>
              <a:gd name="connsiteX6293" fmla="*/ 1405920 w 11277918"/>
              <a:gd name="connsiteY6293" fmla="*/ 1545070 h 10024180"/>
              <a:gd name="connsiteX6294" fmla="*/ 1422266 w 11277918"/>
              <a:gd name="connsiteY6294" fmla="*/ 1545070 h 10024180"/>
              <a:gd name="connsiteX6295" fmla="*/ 1438614 w 11277918"/>
              <a:gd name="connsiteY6295" fmla="*/ 1528721 h 10024180"/>
              <a:gd name="connsiteX6296" fmla="*/ 1446788 w 11277918"/>
              <a:gd name="connsiteY6296" fmla="*/ 1512374 h 10024180"/>
              <a:gd name="connsiteX6297" fmla="*/ 1454962 w 11277918"/>
              <a:gd name="connsiteY6297" fmla="*/ 1496027 h 10024180"/>
              <a:gd name="connsiteX6298" fmla="*/ 1422266 w 11277918"/>
              <a:gd name="connsiteY6298" fmla="*/ 1496027 h 10024180"/>
              <a:gd name="connsiteX6299" fmla="*/ 1405920 w 11277918"/>
              <a:gd name="connsiteY6299" fmla="*/ 1512374 h 10024180"/>
              <a:gd name="connsiteX6300" fmla="*/ 1405920 w 11277918"/>
              <a:gd name="connsiteY6300" fmla="*/ 1479677 h 10024180"/>
              <a:gd name="connsiteX6301" fmla="*/ 1381396 w 11277918"/>
              <a:gd name="connsiteY6301" fmla="*/ 1479677 h 10024180"/>
              <a:gd name="connsiteX6302" fmla="*/ 1481527 w 11277918"/>
              <a:gd name="connsiteY6302" fmla="*/ 1473548 h 10024180"/>
              <a:gd name="connsiteX6303" fmla="*/ 1471310 w 11277918"/>
              <a:gd name="connsiteY6303" fmla="*/ 1479677 h 10024180"/>
              <a:gd name="connsiteX6304" fmla="*/ 1471310 w 11277918"/>
              <a:gd name="connsiteY6304" fmla="*/ 1512374 h 10024180"/>
              <a:gd name="connsiteX6305" fmla="*/ 1479484 w 11277918"/>
              <a:gd name="connsiteY6305" fmla="*/ 1487852 h 10024180"/>
              <a:gd name="connsiteX6306" fmla="*/ 1481527 w 11277918"/>
              <a:gd name="connsiteY6306" fmla="*/ 1473548 h 10024180"/>
              <a:gd name="connsiteX6307" fmla="*/ 8513169 w 11277918"/>
              <a:gd name="connsiteY6307" fmla="*/ 1471503 h 10024180"/>
              <a:gd name="connsiteX6308" fmla="*/ 8500908 w 11277918"/>
              <a:gd name="connsiteY6308" fmla="*/ 1479677 h 10024180"/>
              <a:gd name="connsiteX6309" fmla="*/ 8484559 w 11277918"/>
              <a:gd name="connsiteY6309" fmla="*/ 1479677 h 10024180"/>
              <a:gd name="connsiteX6310" fmla="*/ 8468212 w 11277918"/>
              <a:gd name="connsiteY6310" fmla="*/ 1496027 h 10024180"/>
              <a:gd name="connsiteX6311" fmla="*/ 8451865 w 11277918"/>
              <a:gd name="connsiteY6311" fmla="*/ 1512374 h 10024180"/>
              <a:gd name="connsiteX6312" fmla="*/ 8468212 w 11277918"/>
              <a:gd name="connsiteY6312" fmla="*/ 1512374 h 10024180"/>
              <a:gd name="connsiteX6313" fmla="*/ 8451865 w 11277918"/>
              <a:gd name="connsiteY6313" fmla="*/ 1528721 h 10024180"/>
              <a:gd name="connsiteX6314" fmla="*/ 8419169 w 11277918"/>
              <a:gd name="connsiteY6314" fmla="*/ 1561417 h 10024180"/>
              <a:gd name="connsiteX6315" fmla="*/ 8484559 w 11277918"/>
              <a:gd name="connsiteY6315" fmla="*/ 1528721 h 10024180"/>
              <a:gd name="connsiteX6316" fmla="*/ 8517255 w 11277918"/>
              <a:gd name="connsiteY6316" fmla="*/ 1479677 h 10024180"/>
              <a:gd name="connsiteX6317" fmla="*/ 8513169 w 11277918"/>
              <a:gd name="connsiteY6317" fmla="*/ 1471503 h 10024180"/>
              <a:gd name="connsiteX6318" fmla="*/ 944092 w 11277918"/>
              <a:gd name="connsiteY6318" fmla="*/ 1471503 h 10024180"/>
              <a:gd name="connsiteX6319" fmla="*/ 915482 w 11277918"/>
              <a:gd name="connsiteY6319" fmla="*/ 1479677 h 10024180"/>
              <a:gd name="connsiteX6320" fmla="*/ 899135 w 11277918"/>
              <a:gd name="connsiteY6320" fmla="*/ 1496027 h 10024180"/>
              <a:gd name="connsiteX6321" fmla="*/ 915482 w 11277918"/>
              <a:gd name="connsiteY6321" fmla="*/ 1512374 h 10024180"/>
              <a:gd name="connsiteX6322" fmla="*/ 956352 w 11277918"/>
              <a:gd name="connsiteY6322" fmla="*/ 1512374 h 10024180"/>
              <a:gd name="connsiteX6323" fmla="*/ 964525 w 11277918"/>
              <a:gd name="connsiteY6323" fmla="*/ 1479677 h 10024180"/>
              <a:gd name="connsiteX6324" fmla="*/ 944092 w 11277918"/>
              <a:gd name="connsiteY6324" fmla="*/ 1471503 h 10024180"/>
              <a:gd name="connsiteX6325" fmla="*/ 7658990 w 11277918"/>
              <a:gd name="connsiteY6325" fmla="*/ 1463330 h 10024180"/>
              <a:gd name="connsiteX6326" fmla="*/ 7650816 w 11277918"/>
              <a:gd name="connsiteY6326" fmla="*/ 1479677 h 10024180"/>
              <a:gd name="connsiteX6327" fmla="*/ 7667164 w 11277918"/>
              <a:gd name="connsiteY6327" fmla="*/ 1471503 h 10024180"/>
              <a:gd name="connsiteX6328" fmla="*/ 7658990 w 11277918"/>
              <a:gd name="connsiteY6328" fmla="*/ 1463330 h 10024180"/>
              <a:gd name="connsiteX6329" fmla="*/ 8304733 w 11277918"/>
              <a:gd name="connsiteY6329" fmla="*/ 1446981 h 10024180"/>
              <a:gd name="connsiteX6330" fmla="*/ 8280212 w 11277918"/>
              <a:gd name="connsiteY6330" fmla="*/ 1463330 h 10024180"/>
              <a:gd name="connsiteX6331" fmla="*/ 8272037 w 11277918"/>
              <a:gd name="connsiteY6331" fmla="*/ 1463330 h 10024180"/>
              <a:gd name="connsiteX6332" fmla="*/ 8255690 w 11277918"/>
              <a:gd name="connsiteY6332" fmla="*/ 1479677 h 10024180"/>
              <a:gd name="connsiteX6333" fmla="*/ 8288384 w 11277918"/>
              <a:gd name="connsiteY6333" fmla="*/ 1479677 h 10024180"/>
              <a:gd name="connsiteX6334" fmla="*/ 8321080 w 11277918"/>
              <a:gd name="connsiteY6334" fmla="*/ 1446981 h 10024180"/>
              <a:gd name="connsiteX6335" fmla="*/ 7470990 w 11277918"/>
              <a:gd name="connsiteY6335" fmla="*/ 1446981 h 10024180"/>
              <a:gd name="connsiteX6336" fmla="*/ 7421946 w 11277918"/>
              <a:gd name="connsiteY6336" fmla="*/ 1496027 h 10024180"/>
              <a:gd name="connsiteX6337" fmla="*/ 7356554 w 11277918"/>
              <a:gd name="connsiteY6337" fmla="*/ 1577766 h 10024180"/>
              <a:gd name="connsiteX6338" fmla="*/ 7356554 w 11277918"/>
              <a:gd name="connsiteY6338" fmla="*/ 1610460 h 10024180"/>
              <a:gd name="connsiteX6339" fmla="*/ 7413772 w 11277918"/>
              <a:gd name="connsiteY6339" fmla="*/ 1528721 h 10024180"/>
              <a:gd name="connsiteX6340" fmla="*/ 7470990 w 11277918"/>
              <a:gd name="connsiteY6340" fmla="*/ 1446981 h 10024180"/>
              <a:gd name="connsiteX6341" fmla="*/ 8746127 w 11277918"/>
              <a:gd name="connsiteY6341" fmla="*/ 1430634 h 10024180"/>
              <a:gd name="connsiteX6342" fmla="*/ 8721605 w 11277918"/>
              <a:gd name="connsiteY6342" fmla="*/ 1438809 h 10024180"/>
              <a:gd name="connsiteX6343" fmla="*/ 8713430 w 11277918"/>
              <a:gd name="connsiteY6343" fmla="*/ 1463330 h 10024180"/>
              <a:gd name="connsiteX6344" fmla="*/ 8729777 w 11277918"/>
              <a:gd name="connsiteY6344" fmla="*/ 1463330 h 10024180"/>
              <a:gd name="connsiteX6345" fmla="*/ 8729777 w 11277918"/>
              <a:gd name="connsiteY6345" fmla="*/ 1446981 h 10024180"/>
              <a:gd name="connsiteX6346" fmla="*/ 8746127 w 11277918"/>
              <a:gd name="connsiteY6346" fmla="*/ 1446981 h 10024180"/>
              <a:gd name="connsiteX6347" fmla="*/ 8255690 w 11277918"/>
              <a:gd name="connsiteY6347" fmla="*/ 1430634 h 10024180"/>
              <a:gd name="connsiteX6348" fmla="*/ 8255690 w 11277918"/>
              <a:gd name="connsiteY6348" fmla="*/ 1446981 h 10024180"/>
              <a:gd name="connsiteX6349" fmla="*/ 8272037 w 11277918"/>
              <a:gd name="connsiteY6349" fmla="*/ 1438809 h 10024180"/>
              <a:gd name="connsiteX6350" fmla="*/ 8255690 w 11277918"/>
              <a:gd name="connsiteY6350" fmla="*/ 1430634 h 10024180"/>
              <a:gd name="connsiteX6351" fmla="*/ 8549952 w 11277918"/>
              <a:gd name="connsiteY6351" fmla="*/ 1414287 h 10024180"/>
              <a:gd name="connsiteX6352" fmla="*/ 8517255 w 11277918"/>
              <a:gd name="connsiteY6352" fmla="*/ 1430634 h 10024180"/>
              <a:gd name="connsiteX6353" fmla="*/ 8500908 w 11277918"/>
              <a:gd name="connsiteY6353" fmla="*/ 1446981 h 10024180"/>
              <a:gd name="connsiteX6354" fmla="*/ 8517255 w 11277918"/>
              <a:gd name="connsiteY6354" fmla="*/ 1446981 h 10024180"/>
              <a:gd name="connsiteX6355" fmla="*/ 8549952 w 11277918"/>
              <a:gd name="connsiteY6355" fmla="*/ 1430634 h 10024180"/>
              <a:gd name="connsiteX6356" fmla="*/ 8566299 w 11277918"/>
              <a:gd name="connsiteY6356" fmla="*/ 1430634 h 10024180"/>
              <a:gd name="connsiteX6357" fmla="*/ 8549952 w 11277918"/>
              <a:gd name="connsiteY6357" fmla="*/ 1414287 h 10024180"/>
              <a:gd name="connsiteX6358" fmla="*/ 8370124 w 11277918"/>
              <a:gd name="connsiteY6358" fmla="*/ 1414287 h 10024180"/>
              <a:gd name="connsiteX6359" fmla="*/ 8361951 w 11277918"/>
              <a:gd name="connsiteY6359" fmla="*/ 1430634 h 10024180"/>
              <a:gd name="connsiteX6360" fmla="*/ 8378298 w 11277918"/>
              <a:gd name="connsiteY6360" fmla="*/ 1446981 h 10024180"/>
              <a:gd name="connsiteX6361" fmla="*/ 8402820 w 11277918"/>
              <a:gd name="connsiteY6361" fmla="*/ 1446981 h 10024180"/>
              <a:gd name="connsiteX6362" fmla="*/ 8402820 w 11277918"/>
              <a:gd name="connsiteY6362" fmla="*/ 1430634 h 10024180"/>
              <a:gd name="connsiteX6363" fmla="*/ 8386472 w 11277918"/>
              <a:gd name="connsiteY6363" fmla="*/ 1430634 h 10024180"/>
              <a:gd name="connsiteX6364" fmla="*/ 8370124 w 11277918"/>
              <a:gd name="connsiteY6364" fmla="*/ 1414287 h 10024180"/>
              <a:gd name="connsiteX6365" fmla="*/ 1553049 w 11277918"/>
              <a:gd name="connsiteY6365" fmla="*/ 1414287 h 10024180"/>
              <a:gd name="connsiteX6366" fmla="*/ 1536702 w 11277918"/>
              <a:gd name="connsiteY6366" fmla="*/ 1422460 h 10024180"/>
              <a:gd name="connsiteX6367" fmla="*/ 1553049 w 11277918"/>
              <a:gd name="connsiteY6367" fmla="*/ 1430634 h 10024180"/>
              <a:gd name="connsiteX6368" fmla="*/ 1553049 w 11277918"/>
              <a:gd name="connsiteY6368" fmla="*/ 1414287 h 10024180"/>
              <a:gd name="connsiteX6369" fmla="*/ 8141254 w 11277918"/>
              <a:gd name="connsiteY6369" fmla="*/ 1381591 h 10024180"/>
              <a:gd name="connsiteX6370" fmla="*/ 8092211 w 11277918"/>
              <a:gd name="connsiteY6370" fmla="*/ 1430634 h 10024180"/>
              <a:gd name="connsiteX6371" fmla="*/ 8059515 w 11277918"/>
              <a:gd name="connsiteY6371" fmla="*/ 1463330 h 10024180"/>
              <a:gd name="connsiteX6372" fmla="*/ 8018644 w 11277918"/>
              <a:gd name="connsiteY6372" fmla="*/ 1520548 h 10024180"/>
              <a:gd name="connsiteX6373" fmla="*/ 7994122 w 11277918"/>
              <a:gd name="connsiteY6373" fmla="*/ 1545070 h 10024180"/>
              <a:gd name="connsiteX6374" fmla="*/ 7994122 w 11277918"/>
              <a:gd name="connsiteY6374" fmla="*/ 1561417 h 10024180"/>
              <a:gd name="connsiteX6375" fmla="*/ 8059515 w 11277918"/>
              <a:gd name="connsiteY6375" fmla="*/ 1496027 h 10024180"/>
              <a:gd name="connsiteX6376" fmla="*/ 8141254 w 11277918"/>
              <a:gd name="connsiteY6376" fmla="*/ 1381591 h 10024180"/>
              <a:gd name="connsiteX6377" fmla="*/ 1683833 w 11277918"/>
              <a:gd name="connsiteY6377" fmla="*/ 1381591 h 10024180"/>
              <a:gd name="connsiteX6378" fmla="*/ 1667485 w 11277918"/>
              <a:gd name="connsiteY6378" fmla="*/ 1389763 h 10024180"/>
              <a:gd name="connsiteX6379" fmla="*/ 1683833 w 11277918"/>
              <a:gd name="connsiteY6379" fmla="*/ 1397938 h 10024180"/>
              <a:gd name="connsiteX6380" fmla="*/ 1683833 w 11277918"/>
              <a:gd name="connsiteY6380" fmla="*/ 1381591 h 10024180"/>
              <a:gd name="connsiteX6381" fmla="*/ 1405920 w 11277918"/>
              <a:gd name="connsiteY6381" fmla="*/ 1381591 h 10024180"/>
              <a:gd name="connsiteX6382" fmla="*/ 1373224 w 11277918"/>
              <a:gd name="connsiteY6382" fmla="*/ 1414287 h 10024180"/>
              <a:gd name="connsiteX6383" fmla="*/ 1389570 w 11277918"/>
              <a:gd name="connsiteY6383" fmla="*/ 1414287 h 10024180"/>
              <a:gd name="connsiteX6384" fmla="*/ 9236563 w 11277918"/>
              <a:gd name="connsiteY6384" fmla="*/ 1365242 h 10024180"/>
              <a:gd name="connsiteX6385" fmla="*/ 9228389 w 11277918"/>
              <a:gd name="connsiteY6385" fmla="*/ 1373416 h 10024180"/>
              <a:gd name="connsiteX6386" fmla="*/ 9236563 w 11277918"/>
              <a:gd name="connsiteY6386" fmla="*/ 1381591 h 10024180"/>
              <a:gd name="connsiteX6387" fmla="*/ 8778823 w 11277918"/>
              <a:gd name="connsiteY6387" fmla="*/ 1365242 h 10024180"/>
              <a:gd name="connsiteX6388" fmla="*/ 8795170 w 11277918"/>
              <a:gd name="connsiteY6388" fmla="*/ 1381591 h 10024180"/>
              <a:gd name="connsiteX6389" fmla="*/ 8827866 w 11277918"/>
              <a:gd name="connsiteY6389" fmla="*/ 1365242 h 10024180"/>
              <a:gd name="connsiteX6390" fmla="*/ 8811517 w 11277918"/>
              <a:gd name="connsiteY6390" fmla="*/ 1365242 h 10024180"/>
              <a:gd name="connsiteX6391" fmla="*/ 8786995 w 11277918"/>
              <a:gd name="connsiteY6391" fmla="*/ 1365242 h 10024180"/>
              <a:gd name="connsiteX6392" fmla="*/ 8778823 w 11277918"/>
              <a:gd name="connsiteY6392" fmla="*/ 1365242 h 10024180"/>
              <a:gd name="connsiteX6393" fmla="*/ 8737952 w 11277918"/>
              <a:gd name="connsiteY6393" fmla="*/ 1365242 h 10024180"/>
              <a:gd name="connsiteX6394" fmla="*/ 8729777 w 11277918"/>
              <a:gd name="connsiteY6394" fmla="*/ 1381591 h 10024180"/>
              <a:gd name="connsiteX6395" fmla="*/ 8746127 w 11277918"/>
              <a:gd name="connsiteY6395" fmla="*/ 1381591 h 10024180"/>
              <a:gd name="connsiteX6396" fmla="*/ 8737952 w 11277918"/>
              <a:gd name="connsiteY6396" fmla="*/ 1365242 h 10024180"/>
              <a:gd name="connsiteX6397" fmla="*/ 8372168 w 11277918"/>
              <a:gd name="connsiteY6397" fmla="*/ 1352983 h 10024180"/>
              <a:gd name="connsiteX6398" fmla="*/ 8361951 w 11277918"/>
              <a:gd name="connsiteY6398" fmla="*/ 1357069 h 10024180"/>
              <a:gd name="connsiteX6399" fmla="*/ 8345602 w 11277918"/>
              <a:gd name="connsiteY6399" fmla="*/ 1373416 h 10024180"/>
              <a:gd name="connsiteX6400" fmla="*/ 8321080 w 11277918"/>
              <a:gd name="connsiteY6400" fmla="*/ 1397938 h 10024180"/>
              <a:gd name="connsiteX6401" fmla="*/ 8337430 w 11277918"/>
              <a:gd name="connsiteY6401" fmla="*/ 1397938 h 10024180"/>
              <a:gd name="connsiteX6402" fmla="*/ 8386472 w 11277918"/>
              <a:gd name="connsiteY6402" fmla="*/ 1373416 h 10024180"/>
              <a:gd name="connsiteX6403" fmla="*/ 8386472 w 11277918"/>
              <a:gd name="connsiteY6403" fmla="*/ 1357069 h 10024180"/>
              <a:gd name="connsiteX6404" fmla="*/ 8372168 w 11277918"/>
              <a:gd name="connsiteY6404" fmla="*/ 1352983 h 10024180"/>
              <a:gd name="connsiteX6405" fmla="*/ 8173950 w 11277918"/>
              <a:gd name="connsiteY6405" fmla="*/ 1348895 h 10024180"/>
              <a:gd name="connsiteX6406" fmla="*/ 8157602 w 11277918"/>
              <a:gd name="connsiteY6406" fmla="*/ 1357069 h 10024180"/>
              <a:gd name="connsiteX6407" fmla="*/ 8157602 w 11277918"/>
              <a:gd name="connsiteY6407" fmla="*/ 1365242 h 10024180"/>
              <a:gd name="connsiteX6408" fmla="*/ 8173950 w 11277918"/>
              <a:gd name="connsiteY6408" fmla="*/ 1365242 h 10024180"/>
              <a:gd name="connsiteX6409" fmla="*/ 719306 w 11277918"/>
              <a:gd name="connsiteY6409" fmla="*/ 1348895 h 10024180"/>
              <a:gd name="connsiteX6410" fmla="*/ 686613 w 11277918"/>
              <a:gd name="connsiteY6410" fmla="*/ 1381591 h 10024180"/>
              <a:gd name="connsiteX6411" fmla="*/ 670263 w 11277918"/>
              <a:gd name="connsiteY6411" fmla="*/ 1397938 h 10024180"/>
              <a:gd name="connsiteX6412" fmla="*/ 686613 w 11277918"/>
              <a:gd name="connsiteY6412" fmla="*/ 1365242 h 10024180"/>
              <a:gd name="connsiteX6413" fmla="*/ 8844213 w 11277918"/>
              <a:gd name="connsiteY6413" fmla="*/ 1332548 h 10024180"/>
              <a:gd name="connsiteX6414" fmla="*/ 8827866 w 11277918"/>
              <a:gd name="connsiteY6414" fmla="*/ 1348895 h 10024180"/>
              <a:gd name="connsiteX6415" fmla="*/ 8844213 w 11277918"/>
              <a:gd name="connsiteY6415" fmla="*/ 1348895 h 10024180"/>
              <a:gd name="connsiteX6416" fmla="*/ 8844213 w 11277918"/>
              <a:gd name="connsiteY6416" fmla="*/ 1332548 h 10024180"/>
              <a:gd name="connsiteX6417" fmla="*/ 8239340 w 11277918"/>
              <a:gd name="connsiteY6417" fmla="*/ 1332548 h 10024180"/>
              <a:gd name="connsiteX6418" fmla="*/ 8239340 w 11277918"/>
              <a:gd name="connsiteY6418" fmla="*/ 1348895 h 10024180"/>
              <a:gd name="connsiteX6419" fmla="*/ 8247516 w 11277918"/>
              <a:gd name="connsiteY6419" fmla="*/ 1340720 h 10024180"/>
              <a:gd name="connsiteX6420" fmla="*/ 8255690 w 11277918"/>
              <a:gd name="connsiteY6420" fmla="*/ 1332548 h 10024180"/>
              <a:gd name="connsiteX6421" fmla="*/ 8239340 w 11277918"/>
              <a:gd name="connsiteY6421" fmla="*/ 1332548 h 10024180"/>
              <a:gd name="connsiteX6422" fmla="*/ 7503686 w 11277918"/>
              <a:gd name="connsiteY6422" fmla="*/ 1332548 h 10024180"/>
              <a:gd name="connsiteX6423" fmla="*/ 7487336 w 11277918"/>
              <a:gd name="connsiteY6423" fmla="*/ 1348895 h 10024180"/>
              <a:gd name="connsiteX6424" fmla="*/ 7520032 w 11277918"/>
              <a:gd name="connsiteY6424" fmla="*/ 1332548 h 10024180"/>
              <a:gd name="connsiteX6425" fmla="*/ 7127682 w 11277918"/>
              <a:gd name="connsiteY6425" fmla="*/ 1332548 h 10024180"/>
              <a:gd name="connsiteX6426" fmla="*/ 7127682 w 11277918"/>
              <a:gd name="connsiteY6426" fmla="*/ 1348895 h 10024180"/>
              <a:gd name="connsiteX6427" fmla="*/ 7144032 w 11277918"/>
              <a:gd name="connsiteY6427" fmla="*/ 1348895 h 10024180"/>
              <a:gd name="connsiteX6428" fmla="*/ 1520353 w 11277918"/>
              <a:gd name="connsiteY6428" fmla="*/ 1332548 h 10024180"/>
              <a:gd name="connsiteX6429" fmla="*/ 1520353 w 11277918"/>
              <a:gd name="connsiteY6429" fmla="*/ 1348895 h 10024180"/>
              <a:gd name="connsiteX6430" fmla="*/ 1512180 w 11277918"/>
              <a:gd name="connsiteY6430" fmla="*/ 1357069 h 10024180"/>
              <a:gd name="connsiteX6431" fmla="*/ 1504005 w 11277918"/>
              <a:gd name="connsiteY6431" fmla="*/ 1365242 h 10024180"/>
              <a:gd name="connsiteX6432" fmla="*/ 1504005 w 11277918"/>
              <a:gd name="connsiteY6432" fmla="*/ 1381591 h 10024180"/>
              <a:gd name="connsiteX6433" fmla="*/ 1487659 w 11277918"/>
              <a:gd name="connsiteY6433" fmla="*/ 1365242 h 10024180"/>
              <a:gd name="connsiteX6434" fmla="*/ 8010472 w 11277918"/>
              <a:gd name="connsiteY6434" fmla="*/ 1316198 h 10024180"/>
              <a:gd name="connsiteX6435" fmla="*/ 8018644 w 11277918"/>
              <a:gd name="connsiteY6435" fmla="*/ 1332548 h 10024180"/>
              <a:gd name="connsiteX6436" fmla="*/ 8026818 w 11277918"/>
              <a:gd name="connsiteY6436" fmla="*/ 1316198 h 10024180"/>
              <a:gd name="connsiteX6437" fmla="*/ 8010472 w 11277918"/>
              <a:gd name="connsiteY6437" fmla="*/ 1316198 h 10024180"/>
              <a:gd name="connsiteX6438" fmla="*/ 7650816 w 11277918"/>
              <a:gd name="connsiteY6438" fmla="*/ 1316198 h 10024180"/>
              <a:gd name="connsiteX6439" fmla="*/ 7585425 w 11277918"/>
              <a:gd name="connsiteY6439" fmla="*/ 1381591 h 10024180"/>
              <a:gd name="connsiteX6440" fmla="*/ 7618122 w 11277918"/>
              <a:gd name="connsiteY6440" fmla="*/ 1365242 h 10024180"/>
              <a:gd name="connsiteX6441" fmla="*/ 7650816 w 11277918"/>
              <a:gd name="connsiteY6441" fmla="*/ 1316198 h 10024180"/>
              <a:gd name="connsiteX6442" fmla="*/ 8692995 w 11277918"/>
              <a:gd name="connsiteY6442" fmla="*/ 1291677 h 10024180"/>
              <a:gd name="connsiteX6443" fmla="*/ 8680734 w 11277918"/>
              <a:gd name="connsiteY6443" fmla="*/ 1299851 h 10024180"/>
              <a:gd name="connsiteX6444" fmla="*/ 8680734 w 11277918"/>
              <a:gd name="connsiteY6444" fmla="*/ 1316198 h 10024180"/>
              <a:gd name="connsiteX6445" fmla="*/ 8697083 w 11277918"/>
              <a:gd name="connsiteY6445" fmla="*/ 1299851 h 10024180"/>
              <a:gd name="connsiteX6446" fmla="*/ 8692995 w 11277918"/>
              <a:gd name="connsiteY6446" fmla="*/ 1291677 h 10024180"/>
              <a:gd name="connsiteX6447" fmla="*/ 8353776 w 11277918"/>
              <a:gd name="connsiteY6447" fmla="*/ 1283502 h 10024180"/>
              <a:gd name="connsiteX6448" fmla="*/ 8337430 w 11277918"/>
              <a:gd name="connsiteY6448" fmla="*/ 1299851 h 10024180"/>
              <a:gd name="connsiteX6449" fmla="*/ 8337430 w 11277918"/>
              <a:gd name="connsiteY6449" fmla="*/ 1316198 h 10024180"/>
              <a:gd name="connsiteX6450" fmla="*/ 8353776 w 11277918"/>
              <a:gd name="connsiteY6450" fmla="*/ 1299851 h 10024180"/>
              <a:gd name="connsiteX6451" fmla="*/ 9334650 w 11277918"/>
              <a:gd name="connsiteY6451" fmla="*/ 1267155 h 10024180"/>
              <a:gd name="connsiteX6452" fmla="*/ 9318303 w 11277918"/>
              <a:gd name="connsiteY6452" fmla="*/ 1299851 h 10024180"/>
              <a:gd name="connsiteX6453" fmla="*/ 9334650 w 11277918"/>
              <a:gd name="connsiteY6453" fmla="*/ 1299851 h 10024180"/>
              <a:gd name="connsiteX6454" fmla="*/ 8893256 w 11277918"/>
              <a:gd name="connsiteY6454" fmla="*/ 1267155 h 10024180"/>
              <a:gd name="connsiteX6455" fmla="*/ 8893256 w 11277918"/>
              <a:gd name="connsiteY6455" fmla="*/ 1283502 h 10024180"/>
              <a:gd name="connsiteX6456" fmla="*/ 8909606 w 11277918"/>
              <a:gd name="connsiteY6456" fmla="*/ 1299851 h 10024180"/>
              <a:gd name="connsiteX6457" fmla="*/ 8909606 w 11277918"/>
              <a:gd name="connsiteY6457" fmla="*/ 1283502 h 10024180"/>
              <a:gd name="connsiteX6458" fmla="*/ 8893256 w 11277918"/>
              <a:gd name="connsiteY6458" fmla="*/ 1267155 h 10024180"/>
              <a:gd name="connsiteX6459" fmla="*/ 8844213 w 11277918"/>
              <a:gd name="connsiteY6459" fmla="*/ 1267155 h 10024180"/>
              <a:gd name="connsiteX6460" fmla="*/ 8811517 w 11277918"/>
              <a:gd name="connsiteY6460" fmla="*/ 1299851 h 10024180"/>
              <a:gd name="connsiteX6461" fmla="*/ 8795170 w 11277918"/>
              <a:gd name="connsiteY6461" fmla="*/ 1332548 h 10024180"/>
              <a:gd name="connsiteX6462" fmla="*/ 8827866 w 11277918"/>
              <a:gd name="connsiteY6462" fmla="*/ 1299851 h 10024180"/>
              <a:gd name="connsiteX6463" fmla="*/ 8778823 w 11277918"/>
              <a:gd name="connsiteY6463" fmla="*/ 1267155 h 10024180"/>
              <a:gd name="connsiteX6464" fmla="*/ 8762474 w 11277918"/>
              <a:gd name="connsiteY6464" fmla="*/ 1283502 h 10024180"/>
              <a:gd name="connsiteX6465" fmla="*/ 8746127 w 11277918"/>
              <a:gd name="connsiteY6465" fmla="*/ 1299851 h 10024180"/>
              <a:gd name="connsiteX6466" fmla="*/ 8729777 w 11277918"/>
              <a:gd name="connsiteY6466" fmla="*/ 1299851 h 10024180"/>
              <a:gd name="connsiteX6467" fmla="*/ 8713430 w 11277918"/>
              <a:gd name="connsiteY6467" fmla="*/ 1332548 h 10024180"/>
              <a:gd name="connsiteX6468" fmla="*/ 8672562 w 11277918"/>
              <a:gd name="connsiteY6468" fmla="*/ 1373416 h 10024180"/>
              <a:gd name="connsiteX6469" fmla="*/ 8631691 w 11277918"/>
              <a:gd name="connsiteY6469" fmla="*/ 1414287 h 10024180"/>
              <a:gd name="connsiteX6470" fmla="*/ 8582648 w 11277918"/>
              <a:gd name="connsiteY6470" fmla="*/ 1446981 h 10024180"/>
              <a:gd name="connsiteX6471" fmla="*/ 8574473 w 11277918"/>
              <a:gd name="connsiteY6471" fmla="*/ 1463330 h 10024180"/>
              <a:gd name="connsiteX6472" fmla="*/ 8631691 w 11277918"/>
              <a:gd name="connsiteY6472" fmla="*/ 1430634 h 10024180"/>
              <a:gd name="connsiteX6473" fmla="*/ 8672562 w 11277918"/>
              <a:gd name="connsiteY6473" fmla="*/ 1397938 h 10024180"/>
              <a:gd name="connsiteX6474" fmla="*/ 8729777 w 11277918"/>
              <a:gd name="connsiteY6474" fmla="*/ 1348895 h 10024180"/>
              <a:gd name="connsiteX6475" fmla="*/ 8778823 w 11277918"/>
              <a:gd name="connsiteY6475" fmla="*/ 1283502 h 10024180"/>
              <a:gd name="connsiteX6476" fmla="*/ 8582648 w 11277918"/>
              <a:gd name="connsiteY6476" fmla="*/ 1267155 h 10024180"/>
              <a:gd name="connsiteX6477" fmla="*/ 8582648 w 11277918"/>
              <a:gd name="connsiteY6477" fmla="*/ 1283502 h 10024180"/>
              <a:gd name="connsiteX6478" fmla="*/ 8598995 w 11277918"/>
              <a:gd name="connsiteY6478" fmla="*/ 1267155 h 10024180"/>
              <a:gd name="connsiteX6479" fmla="*/ 8582648 w 11277918"/>
              <a:gd name="connsiteY6479" fmla="*/ 1267155 h 10024180"/>
              <a:gd name="connsiteX6480" fmla="*/ 8451865 w 11277918"/>
              <a:gd name="connsiteY6480" fmla="*/ 1267155 h 10024180"/>
              <a:gd name="connsiteX6481" fmla="*/ 8435516 w 11277918"/>
              <a:gd name="connsiteY6481" fmla="*/ 1283502 h 10024180"/>
              <a:gd name="connsiteX6482" fmla="*/ 8443690 w 11277918"/>
              <a:gd name="connsiteY6482" fmla="*/ 1291677 h 10024180"/>
              <a:gd name="connsiteX6483" fmla="*/ 8451865 w 11277918"/>
              <a:gd name="connsiteY6483" fmla="*/ 1267155 h 10024180"/>
              <a:gd name="connsiteX6484" fmla="*/ 7683512 w 11277918"/>
              <a:gd name="connsiteY6484" fmla="*/ 1267155 h 10024180"/>
              <a:gd name="connsiteX6485" fmla="*/ 7667164 w 11277918"/>
              <a:gd name="connsiteY6485" fmla="*/ 1283502 h 10024180"/>
              <a:gd name="connsiteX6486" fmla="*/ 7667164 w 11277918"/>
              <a:gd name="connsiteY6486" fmla="*/ 1299851 h 10024180"/>
              <a:gd name="connsiteX6487" fmla="*/ 7683512 w 11277918"/>
              <a:gd name="connsiteY6487" fmla="*/ 1283502 h 10024180"/>
              <a:gd name="connsiteX6488" fmla="*/ 1787229 w 11277918"/>
              <a:gd name="connsiteY6488" fmla="*/ 1261848 h 10024180"/>
              <a:gd name="connsiteX6489" fmla="*/ 1783964 w 11277918"/>
              <a:gd name="connsiteY6489" fmla="*/ 1265112 h 10024180"/>
              <a:gd name="connsiteX6490" fmla="*/ 1781921 w 11277918"/>
              <a:gd name="connsiteY6490" fmla="*/ 1267155 h 10024180"/>
              <a:gd name="connsiteX6491" fmla="*/ 7567033 w 11277918"/>
              <a:gd name="connsiteY6491" fmla="*/ 1256938 h 10024180"/>
              <a:gd name="connsiteX6492" fmla="*/ 7552729 w 11277918"/>
              <a:gd name="connsiteY6492" fmla="*/ 1267155 h 10024180"/>
              <a:gd name="connsiteX6493" fmla="*/ 7520032 w 11277918"/>
              <a:gd name="connsiteY6493" fmla="*/ 1299851 h 10024180"/>
              <a:gd name="connsiteX6494" fmla="*/ 7552729 w 11277918"/>
              <a:gd name="connsiteY6494" fmla="*/ 1299851 h 10024180"/>
              <a:gd name="connsiteX6495" fmla="*/ 7577250 w 11277918"/>
              <a:gd name="connsiteY6495" fmla="*/ 1258981 h 10024180"/>
              <a:gd name="connsiteX6496" fmla="*/ 7567033 w 11277918"/>
              <a:gd name="connsiteY6496" fmla="*/ 1256938 h 10024180"/>
              <a:gd name="connsiteX6497" fmla="*/ 8925953 w 11277918"/>
              <a:gd name="connsiteY6497" fmla="*/ 1250808 h 10024180"/>
              <a:gd name="connsiteX6498" fmla="*/ 8925953 w 11277918"/>
              <a:gd name="connsiteY6498" fmla="*/ 1267155 h 10024180"/>
              <a:gd name="connsiteX6499" fmla="*/ 8942302 w 11277918"/>
              <a:gd name="connsiteY6499" fmla="*/ 1267155 h 10024180"/>
              <a:gd name="connsiteX6500" fmla="*/ 8925953 w 11277918"/>
              <a:gd name="connsiteY6500" fmla="*/ 1250808 h 10024180"/>
              <a:gd name="connsiteX6501" fmla="*/ 8484559 w 11277918"/>
              <a:gd name="connsiteY6501" fmla="*/ 1234459 h 10024180"/>
              <a:gd name="connsiteX6502" fmla="*/ 8484559 w 11277918"/>
              <a:gd name="connsiteY6502" fmla="*/ 1250808 h 10024180"/>
              <a:gd name="connsiteX6503" fmla="*/ 8500908 w 11277918"/>
              <a:gd name="connsiteY6503" fmla="*/ 1250808 h 10024180"/>
              <a:gd name="connsiteX6504" fmla="*/ 8484559 w 11277918"/>
              <a:gd name="connsiteY6504" fmla="*/ 1234459 h 10024180"/>
              <a:gd name="connsiteX6505" fmla="*/ 8263862 w 11277918"/>
              <a:gd name="connsiteY6505" fmla="*/ 1234459 h 10024180"/>
              <a:gd name="connsiteX6506" fmla="*/ 8247516 w 11277918"/>
              <a:gd name="connsiteY6506" fmla="*/ 1242634 h 10024180"/>
              <a:gd name="connsiteX6507" fmla="*/ 8231168 w 11277918"/>
              <a:gd name="connsiteY6507" fmla="*/ 1267155 h 10024180"/>
              <a:gd name="connsiteX6508" fmla="*/ 8206644 w 11277918"/>
              <a:gd name="connsiteY6508" fmla="*/ 1283502 h 10024180"/>
              <a:gd name="connsiteX6509" fmla="*/ 8190298 w 11277918"/>
              <a:gd name="connsiteY6509" fmla="*/ 1332548 h 10024180"/>
              <a:gd name="connsiteX6510" fmla="*/ 8222994 w 11277918"/>
              <a:gd name="connsiteY6510" fmla="*/ 1308024 h 10024180"/>
              <a:gd name="connsiteX6511" fmla="*/ 8239340 w 11277918"/>
              <a:gd name="connsiteY6511" fmla="*/ 1275330 h 10024180"/>
              <a:gd name="connsiteX6512" fmla="*/ 8255690 w 11277918"/>
              <a:gd name="connsiteY6512" fmla="*/ 1250808 h 10024180"/>
              <a:gd name="connsiteX6513" fmla="*/ 8272037 w 11277918"/>
              <a:gd name="connsiteY6513" fmla="*/ 1234459 h 10024180"/>
              <a:gd name="connsiteX6514" fmla="*/ 8263862 w 11277918"/>
              <a:gd name="connsiteY6514" fmla="*/ 1234459 h 10024180"/>
              <a:gd name="connsiteX6515" fmla="*/ 7520032 w 11277918"/>
              <a:gd name="connsiteY6515" fmla="*/ 1234459 h 10024180"/>
              <a:gd name="connsiteX6516" fmla="*/ 7421946 w 11277918"/>
              <a:gd name="connsiteY6516" fmla="*/ 1365242 h 10024180"/>
              <a:gd name="connsiteX6517" fmla="*/ 7487336 w 11277918"/>
              <a:gd name="connsiteY6517" fmla="*/ 1299851 h 10024180"/>
              <a:gd name="connsiteX6518" fmla="*/ 7421946 w 11277918"/>
              <a:gd name="connsiteY6518" fmla="*/ 1234459 h 10024180"/>
              <a:gd name="connsiteX6519" fmla="*/ 7372903 w 11277918"/>
              <a:gd name="connsiteY6519" fmla="*/ 1283502 h 10024180"/>
              <a:gd name="connsiteX6520" fmla="*/ 7413772 w 11277918"/>
              <a:gd name="connsiteY6520" fmla="*/ 1250808 h 10024180"/>
              <a:gd name="connsiteX6521" fmla="*/ 7421946 w 11277918"/>
              <a:gd name="connsiteY6521" fmla="*/ 1234459 h 10024180"/>
              <a:gd name="connsiteX6522" fmla="*/ 7356554 w 11277918"/>
              <a:gd name="connsiteY6522" fmla="*/ 1222198 h 10024180"/>
              <a:gd name="connsiteX6523" fmla="*/ 7348379 w 11277918"/>
              <a:gd name="connsiteY6523" fmla="*/ 1226284 h 10024180"/>
              <a:gd name="connsiteX6524" fmla="*/ 7340207 w 11277918"/>
              <a:gd name="connsiteY6524" fmla="*/ 1250808 h 10024180"/>
              <a:gd name="connsiteX6525" fmla="*/ 7356554 w 11277918"/>
              <a:gd name="connsiteY6525" fmla="*/ 1250808 h 10024180"/>
              <a:gd name="connsiteX6526" fmla="*/ 7364728 w 11277918"/>
              <a:gd name="connsiteY6526" fmla="*/ 1226284 h 10024180"/>
              <a:gd name="connsiteX6527" fmla="*/ 7356554 w 11277918"/>
              <a:gd name="connsiteY6527" fmla="*/ 1222198 h 10024180"/>
              <a:gd name="connsiteX6528" fmla="*/ 8958649 w 11277918"/>
              <a:gd name="connsiteY6528" fmla="*/ 1218112 h 10024180"/>
              <a:gd name="connsiteX6529" fmla="*/ 8950474 w 11277918"/>
              <a:gd name="connsiteY6529" fmla="*/ 1226284 h 10024180"/>
              <a:gd name="connsiteX6530" fmla="*/ 8958649 w 11277918"/>
              <a:gd name="connsiteY6530" fmla="*/ 1234459 h 10024180"/>
              <a:gd name="connsiteX6531" fmla="*/ 8974998 w 11277918"/>
              <a:gd name="connsiteY6531" fmla="*/ 1234459 h 10024180"/>
              <a:gd name="connsiteX6532" fmla="*/ 8966823 w 11277918"/>
              <a:gd name="connsiteY6532" fmla="*/ 1218112 h 10024180"/>
              <a:gd name="connsiteX6533" fmla="*/ 8958649 w 11277918"/>
              <a:gd name="connsiteY6533" fmla="*/ 1218112 h 10024180"/>
              <a:gd name="connsiteX6534" fmla="*/ 8909606 w 11277918"/>
              <a:gd name="connsiteY6534" fmla="*/ 1201763 h 10024180"/>
              <a:gd name="connsiteX6535" fmla="*/ 8909606 w 11277918"/>
              <a:gd name="connsiteY6535" fmla="*/ 1218112 h 10024180"/>
              <a:gd name="connsiteX6536" fmla="*/ 8925953 w 11277918"/>
              <a:gd name="connsiteY6536" fmla="*/ 1218112 h 10024180"/>
              <a:gd name="connsiteX6537" fmla="*/ 8844213 w 11277918"/>
              <a:gd name="connsiteY6537" fmla="*/ 1201763 h 10024180"/>
              <a:gd name="connsiteX6538" fmla="*/ 8827866 w 11277918"/>
              <a:gd name="connsiteY6538" fmla="*/ 1234459 h 10024180"/>
              <a:gd name="connsiteX6539" fmla="*/ 8844213 w 11277918"/>
              <a:gd name="connsiteY6539" fmla="*/ 1218112 h 10024180"/>
              <a:gd name="connsiteX6540" fmla="*/ 1830963 w 11277918"/>
              <a:gd name="connsiteY6540" fmla="*/ 1201763 h 10024180"/>
              <a:gd name="connsiteX6541" fmla="*/ 1798267 w 11277918"/>
              <a:gd name="connsiteY6541" fmla="*/ 1234459 h 10024180"/>
              <a:gd name="connsiteX6542" fmla="*/ 1796224 w 11277918"/>
              <a:gd name="connsiteY6542" fmla="*/ 1248763 h 10024180"/>
              <a:gd name="connsiteX6543" fmla="*/ 1790094 w 11277918"/>
              <a:gd name="connsiteY6543" fmla="*/ 1258981 h 10024180"/>
              <a:gd name="connsiteX6544" fmla="*/ 1814617 w 11277918"/>
              <a:gd name="connsiteY6544" fmla="*/ 1234459 h 10024180"/>
              <a:gd name="connsiteX6545" fmla="*/ 9416389 w 11277918"/>
              <a:gd name="connsiteY6545" fmla="*/ 1185416 h 10024180"/>
              <a:gd name="connsiteX6546" fmla="*/ 9432738 w 11277918"/>
              <a:gd name="connsiteY6546" fmla="*/ 1218112 h 10024180"/>
              <a:gd name="connsiteX6547" fmla="*/ 9432738 w 11277918"/>
              <a:gd name="connsiteY6547" fmla="*/ 1201763 h 10024180"/>
              <a:gd name="connsiteX6548" fmla="*/ 9416389 w 11277918"/>
              <a:gd name="connsiteY6548" fmla="*/ 1185416 h 10024180"/>
              <a:gd name="connsiteX6549" fmla="*/ 8615344 w 11277918"/>
              <a:gd name="connsiteY6549" fmla="*/ 1185416 h 10024180"/>
              <a:gd name="connsiteX6550" fmla="*/ 8615344 w 11277918"/>
              <a:gd name="connsiteY6550" fmla="*/ 1201763 h 10024180"/>
              <a:gd name="connsiteX6551" fmla="*/ 8631691 w 11277918"/>
              <a:gd name="connsiteY6551" fmla="*/ 1185416 h 10024180"/>
              <a:gd name="connsiteX6552" fmla="*/ 7389250 w 11277918"/>
              <a:gd name="connsiteY6552" fmla="*/ 1173155 h 10024180"/>
              <a:gd name="connsiteX6553" fmla="*/ 7381076 w 11277918"/>
              <a:gd name="connsiteY6553" fmla="*/ 1177241 h 10024180"/>
              <a:gd name="connsiteX6554" fmla="*/ 7372903 w 11277918"/>
              <a:gd name="connsiteY6554" fmla="*/ 1193590 h 10024180"/>
              <a:gd name="connsiteX6555" fmla="*/ 7389250 w 11277918"/>
              <a:gd name="connsiteY6555" fmla="*/ 1201763 h 10024180"/>
              <a:gd name="connsiteX6556" fmla="*/ 7397424 w 11277918"/>
              <a:gd name="connsiteY6556" fmla="*/ 1177241 h 10024180"/>
              <a:gd name="connsiteX6557" fmla="*/ 7389250 w 11277918"/>
              <a:gd name="connsiteY6557" fmla="*/ 1173155 h 10024180"/>
              <a:gd name="connsiteX6558" fmla="*/ 7765251 w 11277918"/>
              <a:gd name="connsiteY6558" fmla="*/ 1169067 h 10024180"/>
              <a:gd name="connsiteX6559" fmla="*/ 7748904 w 11277918"/>
              <a:gd name="connsiteY6559" fmla="*/ 1185416 h 10024180"/>
              <a:gd name="connsiteX6560" fmla="*/ 7765251 w 11277918"/>
              <a:gd name="connsiteY6560" fmla="*/ 1185416 h 10024180"/>
              <a:gd name="connsiteX6561" fmla="*/ 1258788 w 11277918"/>
              <a:gd name="connsiteY6561" fmla="*/ 1169067 h 10024180"/>
              <a:gd name="connsiteX6562" fmla="*/ 1266961 w 11277918"/>
              <a:gd name="connsiteY6562" fmla="*/ 1177241 h 10024180"/>
              <a:gd name="connsiteX6563" fmla="*/ 1291485 w 11277918"/>
              <a:gd name="connsiteY6563" fmla="*/ 1185416 h 10024180"/>
              <a:gd name="connsiteX6564" fmla="*/ 1291485 w 11277918"/>
              <a:gd name="connsiteY6564" fmla="*/ 1169067 h 10024180"/>
              <a:gd name="connsiteX6565" fmla="*/ 8885084 w 11277918"/>
              <a:gd name="connsiteY6565" fmla="*/ 1152720 h 10024180"/>
              <a:gd name="connsiteX6566" fmla="*/ 8876909 w 11277918"/>
              <a:gd name="connsiteY6566" fmla="*/ 1169067 h 10024180"/>
              <a:gd name="connsiteX6567" fmla="*/ 8893256 w 11277918"/>
              <a:gd name="connsiteY6567" fmla="*/ 1169067 h 10024180"/>
              <a:gd name="connsiteX6568" fmla="*/ 8885084 w 11277918"/>
              <a:gd name="connsiteY6568" fmla="*/ 1152720 h 10024180"/>
              <a:gd name="connsiteX6569" fmla="*/ 8844213 w 11277918"/>
              <a:gd name="connsiteY6569" fmla="*/ 1152720 h 10024180"/>
              <a:gd name="connsiteX6570" fmla="*/ 8811517 w 11277918"/>
              <a:gd name="connsiteY6570" fmla="*/ 1169067 h 10024180"/>
              <a:gd name="connsiteX6571" fmla="*/ 8778823 w 11277918"/>
              <a:gd name="connsiteY6571" fmla="*/ 1169067 h 10024180"/>
              <a:gd name="connsiteX6572" fmla="*/ 8754301 w 11277918"/>
              <a:gd name="connsiteY6572" fmla="*/ 1169067 h 10024180"/>
              <a:gd name="connsiteX6573" fmla="*/ 8746127 w 11277918"/>
              <a:gd name="connsiteY6573" fmla="*/ 1185416 h 10024180"/>
              <a:gd name="connsiteX6574" fmla="*/ 8713430 w 11277918"/>
              <a:gd name="connsiteY6574" fmla="*/ 1201763 h 10024180"/>
              <a:gd name="connsiteX6575" fmla="*/ 8746127 w 11277918"/>
              <a:gd name="connsiteY6575" fmla="*/ 1201763 h 10024180"/>
              <a:gd name="connsiteX6576" fmla="*/ 8770648 w 11277918"/>
              <a:gd name="connsiteY6576" fmla="*/ 1201763 h 10024180"/>
              <a:gd name="connsiteX6577" fmla="*/ 8778823 w 11277918"/>
              <a:gd name="connsiteY6577" fmla="*/ 1201763 h 10024180"/>
              <a:gd name="connsiteX6578" fmla="*/ 8762474 w 11277918"/>
              <a:gd name="connsiteY6578" fmla="*/ 1218112 h 10024180"/>
              <a:gd name="connsiteX6579" fmla="*/ 8729777 w 11277918"/>
              <a:gd name="connsiteY6579" fmla="*/ 1234459 h 10024180"/>
              <a:gd name="connsiteX6580" fmla="*/ 8737952 w 11277918"/>
              <a:gd name="connsiteY6580" fmla="*/ 1242634 h 10024180"/>
              <a:gd name="connsiteX6581" fmla="*/ 8713430 w 11277918"/>
              <a:gd name="connsiteY6581" fmla="*/ 1250808 h 10024180"/>
              <a:gd name="connsiteX6582" fmla="*/ 8688909 w 11277918"/>
              <a:gd name="connsiteY6582" fmla="*/ 1258981 h 10024180"/>
              <a:gd name="connsiteX6583" fmla="*/ 8697083 w 11277918"/>
              <a:gd name="connsiteY6583" fmla="*/ 1267155 h 10024180"/>
              <a:gd name="connsiteX6584" fmla="*/ 8713430 w 11277918"/>
              <a:gd name="connsiteY6584" fmla="*/ 1267155 h 10024180"/>
              <a:gd name="connsiteX6585" fmla="*/ 8778823 w 11277918"/>
              <a:gd name="connsiteY6585" fmla="*/ 1218112 h 10024180"/>
              <a:gd name="connsiteX6586" fmla="*/ 8795170 w 11277918"/>
              <a:gd name="connsiteY6586" fmla="*/ 1201763 h 10024180"/>
              <a:gd name="connsiteX6587" fmla="*/ 8811517 w 11277918"/>
              <a:gd name="connsiteY6587" fmla="*/ 1185416 h 10024180"/>
              <a:gd name="connsiteX6588" fmla="*/ 8844213 w 11277918"/>
              <a:gd name="connsiteY6588" fmla="*/ 1152720 h 10024180"/>
              <a:gd name="connsiteX6589" fmla="*/ 9473607 w 11277918"/>
              <a:gd name="connsiteY6589" fmla="*/ 1136373 h 10024180"/>
              <a:gd name="connsiteX6590" fmla="*/ 9465435 w 11277918"/>
              <a:gd name="connsiteY6590" fmla="*/ 1152720 h 10024180"/>
              <a:gd name="connsiteX6591" fmla="*/ 9481782 w 11277918"/>
              <a:gd name="connsiteY6591" fmla="*/ 1152720 h 10024180"/>
              <a:gd name="connsiteX6592" fmla="*/ 9481782 w 11277918"/>
              <a:gd name="connsiteY6592" fmla="*/ 1136373 h 10024180"/>
              <a:gd name="connsiteX6593" fmla="*/ 9473607 w 11277918"/>
              <a:gd name="connsiteY6593" fmla="*/ 1136373 h 10024180"/>
              <a:gd name="connsiteX6594" fmla="*/ 8533605 w 11277918"/>
              <a:gd name="connsiteY6594" fmla="*/ 1136373 h 10024180"/>
              <a:gd name="connsiteX6595" fmla="*/ 8533605 w 11277918"/>
              <a:gd name="connsiteY6595" fmla="*/ 1169067 h 10024180"/>
              <a:gd name="connsiteX6596" fmla="*/ 8549952 w 11277918"/>
              <a:gd name="connsiteY6596" fmla="*/ 1169067 h 10024180"/>
              <a:gd name="connsiteX6597" fmla="*/ 8582648 w 11277918"/>
              <a:gd name="connsiteY6597" fmla="*/ 1169067 h 10024180"/>
              <a:gd name="connsiteX6598" fmla="*/ 8566299 w 11277918"/>
              <a:gd name="connsiteY6598" fmla="*/ 1152720 h 10024180"/>
              <a:gd name="connsiteX6599" fmla="*/ 8124905 w 11277918"/>
              <a:gd name="connsiteY6599" fmla="*/ 1136373 h 10024180"/>
              <a:gd name="connsiteX6600" fmla="*/ 8067687 w 11277918"/>
              <a:gd name="connsiteY6600" fmla="*/ 1201763 h 10024180"/>
              <a:gd name="connsiteX6601" fmla="*/ 8010472 w 11277918"/>
              <a:gd name="connsiteY6601" fmla="*/ 1283502 h 10024180"/>
              <a:gd name="connsiteX6602" fmla="*/ 7994122 w 11277918"/>
              <a:gd name="connsiteY6602" fmla="*/ 1316198 h 10024180"/>
              <a:gd name="connsiteX6603" fmla="*/ 8010472 w 11277918"/>
              <a:gd name="connsiteY6603" fmla="*/ 1299851 h 10024180"/>
              <a:gd name="connsiteX6604" fmla="*/ 8059515 w 11277918"/>
              <a:gd name="connsiteY6604" fmla="*/ 1250808 h 10024180"/>
              <a:gd name="connsiteX6605" fmla="*/ 8108558 w 11277918"/>
              <a:gd name="connsiteY6605" fmla="*/ 1193590 h 10024180"/>
              <a:gd name="connsiteX6606" fmla="*/ 8141254 w 11277918"/>
              <a:gd name="connsiteY6606" fmla="*/ 1152720 h 10024180"/>
              <a:gd name="connsiteX6607" fmla="*/ 8124905 w 11277918"/>
              <a:gd name="connsiteY6607" fmla="*/ 1136373 h 10024180"/>
              <a:gd name="connsiteX6608" fmla="*/ 7797948 w 11277918"/>
              <a:gd name="connsiteY6608" fmla="*/ 1136373 h 10024180"/>
              <a:gd name="connsiteX6609" fmla="*/ 7781600 w 11277918"/>
              <a:gd name="connsiteY6609" fmla="*/ 1144545 h 10024180"/>
              <a:gd name="connsiteX6610" fmla="*/ 7781600 w 11277918"/>
              <a:gd name="connsiteY6610" fmla="*/ 1152720 h 10024180"/>
              <a:gd name="connsiteX6611" fmla="*/ 1520353 w 11277918"/>
              <a:gd name="connsiteY6611" fmla="*/ 1136373 h 10024180"/>
              <a:gd name="connsiteX6612" fmla="*/ 1536702 w 11277918"/>
              <a:gd name="connsiteY6612" fmla="*/ 1136373 h 10024180"/>
              <a:gd name="connsiteX6613" fmla="*/ 1520353 w 11277918"/>
              <a:gd name="connsiteY6613" fmla="*/ 1152720 h 10024180"/>
              <a:gd name="connsiteX6614" fmla="*/ 1512180 w 11277918"/>
              <a:gd name="connsiteY6614" fmla="*/ 1169067 h 10024180"/>
              <a:gd name="connsiteX6615" fmla="*/ 1471310 w 11277918"/>
              <a:gd name="connsiteY6615" fmla="*/ 1218112 h 10024180"/>
              <a:gd name="connsiteX6616" fmla="*/ 1438614 w 11277918"/>
              <a:gd name="connsiteY6616" fmla="*/ 1250808 h 10024180"/>
              <a:gd name="connsiteX6617" fmla="*/ 1422266 w 11277918"/>
              <a:gd name="connsiteY6617" fmla="*/ 1283502 h 10024180"/>
              <a:gd name="connsiteX6618" fmla="*/ 1389570 w 11277918"/>
              <a:gd name="connsiteY6618" fmla="*/ 1299851 h 10024180"/>
              <a:gd name="connsiteX6619" fmla="*/ 1422266 w 11277918"/>
              <a:gd name="connsiteY6619" fmla="*/ 1267155 h 10024180"/>
              <a:gd name="connsiteX6620" fmla="*/ 1520353 w 11277918"/>
              <a:gd name="connsiteY6620" fmla="*/ 1136373 h 10024180"/>
              <a:gd name="connsiteX6621" fmla="*/ 1777834 w 11277918"/>
              <a:gd name="connsiteY6621" fmla="*/ 1124112 h 10024180"/>
              <a:gd name="connsiteX6622" fmla="*/ 1781921 w 11277918"/>
              <a:gd name="connsiteY6622" fmla="*/ 1128198 h 10024180"/>
              <a:gd name="connsiteX6623" fmla="*/ 1765571 w 11277918"/>
              <a:gd name="connsiteY6623" fmla="*/ 1136373 h 10024180"/>
              <a:gd name="connsiteX6624" fmla="*/ 1749225 w 11277918"/>
              <a:gd name="connsiteY6624" fmla="*/ 1136373 h 10024180"/>
              <a:gd name="connsiteX6625" fmla="*/ 1765571 w 11277918"/>
              <a:gd name="connsiteY6625" fmla="*/ 1128198 h 10024180"/>
              <a:gd name="connsiteX6626" fmla="*/ 1777834 w 11277918"/>
              <a:gd name="connsiteY6626" fmla="*/ 1124112 h 10024180"/>
              <a:gd name="connsiteX6627" fmla="*/ 8991345 w 11277918"/>
              <a:gd name="connsiteY6627" fmla="*/ 1120023 h 10024180"/>
              <a:gd name="connsiteX6628" fmla="*/ 8991345 w 11277918"/>
              <a:gd name="connsiteY6628" fmla="*/ 1136373 h 10024180"/>
              <a:gd name="connsiteX6629" fmla="*/ 8972953 w 11277918"/>
              <a:gd name="connsiteY6629" fmla="*/ 1140459 h 10024180"/>
              <a:gd name="connsiteX6630" fmla="*/ 8950474 w 11277918"/>
              <a:gd name="connsiteY6630" fmla="*/ 1152720 h 10024180"/>
              <a:gd name="connsiteX6631" fmla="*/ 8932084 w 11277918"/>
              <a:gd name="connsiteY6631" fmla="*/ 1164980 h 10024180"/>
              <a:gd name="connsiteX6632" fmla="*/ 8928839 w 11277918"/>
              <a:gd name="connsiteY6632" fmla="*/ 1167144 h 10024180"/>
              <a:gd name="connsiteX6633" fmla="*/ 8950474 w 11277918"/>
              <a:gd name="connsiteY6633" fmla="*/ 1164980 h 10024180"/>
              <a:gd name="connsiteX6634" fmla="*/ 8974998 w 11277918"/>
              <a:gd name="connsiteY6634" fmla="*/ 1152720 h 10024180"/>
              <a:gd name="connsiteX6635" fmla="*/ 8989302 w 11277918"/>
              <a:gd name="connsiteY6635" fmla="*/ 1138416 h 10024180"/>
              <a:gd name="connsiteX6636" fmla="*/ 8991345 w 11277918"/>
              <a:gd name="connsiteY6636" fmla="*/ 1136373 h 10024180"/>
              <a:gd name="connsiteX6637" fmla="*/ 8999520 w 11277918"/>
              <a:gd name="connsiteY6637" fmla="*/ 1128198 h 10024180"/>
              <a:gd name="connsiteX6638" fmla="*/ 9007692 w 11277918"/>
              <a:gd name="connsiteY6638" fmla="*/ 1120023 h 10024180"/>
              <a:gd name="connsiteX6639" fmla="*/ 8566299 w 11277918"/>
              <a:gd name="connsiteY6639" fmla="*/ 1120023 h 10024180"/>
              <a:gd name="connsiteX6640" fmla="*/ 8566299 w 11277918"/>
              <a:gd name="connsiteY6640" fmla="*/ 1136373 h 10024180"/>
              <a:gd name="connsiteX6641" fmla="*/ 8582648 w 11277918"/>
              <a:gd name="connsiteY6641" fmla="*/ 1120023 h 10024180"/>
              <a:gd name="connsiteX6642" fmla="*/ 8566299 w 11277918"/>
              <a:gd name="connsiteY6642" fmla="*/ 1120023 h 10024180"/>
              <a:gd name="connsiteX6643" fmla="*/ 7438294 w 11277918"/>
              <a:gd name="connsiteY6643" fmla="*/ 1120023 h 10024180"/>
              <a:gd name="connsiteX6644" fmla="*/ 7421946 w 11277918"/>
              <a:gd name="connsiteY6644" fmla="*/ 1136373 h 10024180"/>
              <a:gd name="connsiteX6645" fmla="*/ 7421946 w 11277918"/>
              <a:gd name="connsiteY6645" fmla="*/ 1152720 h 10024180"/>
              <a:gd name="connsiteX6646" fmla="*/ 7438294 w 11277918"/>
              <a:gd name="connsiteY6646" fmla="*/ 1136373 h 10024180"/>
              <a:gd name="connsiteX6647" fmla="*/ 1827387 w 11277918"/>
              <a:gd name="connsiteY6647" fmla="*/ 1116546 h 10024180"/>
              <a:gd name="connsiteX6648" fmla="*/ 1824834 w 11277918"/>
              <a:gd name="connsiteY6648" fmla="*/ 1137394 h 10024180"/>
              <a:gd name="connsiteX6649" fmla="*/ 1775788 w 11277918"/>
              <a:gd name="connsiteY6649" fmla="*/ 1194612 h 10024180"/>
              <a:gd name="connsiteX6650" fmla="*/ 1769860 w 11277918"/>
              <a:gd name="connsiteY6650" fmla="*/ 1195601 h 10024180"/>
              <a:gd name="connsiteX6651" fmla="*/ 1798267 w 11277918"/>
              <a:gd name="connsiteY6651" fmla="*/ 1154765 h 10024180"/>
              <a:gd name="connsiteX6652" fmla="*/ 8823780 w 11277918"/>
              <a:gd name="connsiteY6652" fmla="*/ 1107763 h 10024180"/>
              <a:gd name="connsiteX6653" fmla="*/ 8811517 w 11277918"/>
              <a:gd name="connsiteY6653" fmla="*/ 1136373 h 10024180"/>
              <a:gd name="connsiteX6654" fmla="*/ 8860562 w 11277918"/>
              <a:gd name="connsiteY6654" fmla="*/ 1136373 h 10024180"/>
              <a:gd name="connsiteX6655" fmla="*/ 8860562 w 11277918"/>
              <a:gd name="connsiteY6655" fmla="*/ 1120023 h 10024180"/>
              <a:gd name="connsiteX6656" fmla="*/ 8823780 w 11277918"/>
              <a:gd name="connsiteY6656" fmla="*/ 1107763 h 10024180"/>
              <a:gd name="connsiteX6657" fmla="*/ 8443690 w 11277918"/>
              <a:gd name="connsiteY6657" fmla="*/ 1103676 h 10024180"/>
              <a:gd name="connsiteX6658" fmla="*/ 8435516 w 11277918"/>
              <a:gd name="connsiteY6658" fmla="*/ 1120023 h 10024180"/>
              <a:gd name="connsiteX6659" fmla="*/ 8443690 w 11277918"/>
              <a:gd name="connsiteY6659" fmla="*/ 1111851 h 10024180"/>
              <a:gd name="connsiteX6660" fmla="*/ 8443690 w 11277918"/>
              <a:gd name="connsiteY6660" fmla="*/ 1103676 h 10024180"/>
              <a:gd name="connsiteX6661" fmla="*/ 1258788 w 11277918"/>
              <a:gd name="connsiteY6661" fmla="*/ 1103676 h 10024180"/>
              <a:gd name="connsiteX6662" fmla="*/ 1242440 w 11277918"/>
              <a:gd name="connsiteY6662" fmla="*/ 1120023 h 10024180"/>
              <a:gd name="connsiteX6663" fmla="*/ 1275135 w 11277918"/>
              <a:gd name="connsiteY6663" fmla="*/ 1136373 h 10024180"/>
              <a:gd name="connsiteX6664" fmla="*/ 7732557 w 11277918"/>
              <a:gd name="connsiteY6664" fmla="*/ 1087327 h 10024180"/>
              <a:gd name="connsiteX6665" fmla="*/ 7716208 w 11277918"/>
              <a:gd name="connsiteY6665" fmla="*/ 1095502 h 10024180"/>
              <a:gd name="connsiteX6666" fmla="*/ 7699861 w 11277918"/>
              <a:gd name="connsiteY6666" fmla="*/ 1103676 h 10024180"/>
              <a:gd name="connsiteX6667" fmla="*/ 7634468 w 11277918"/>
              <a:gd name="connsiteY6667" fmla="*/ 1185416 h 10024180"/>
              <a:gd name="connsiteX6668" fmla="*/ 7601772 w 11277918"/>
              <a:gd name="connsiteY6668" fmla="*/ 1218112 h 10024180"/>
              <a:gd name="connsiteX6669" fmla="*/ 7585425 w 11277918"/>
              <a:gd name="connsiteY6669" fmla="*/ 1234459 h 10024180"/>
              <a:gd name="connsiteX6670" fmla="*/ 7601772 w 11277918"/>
              <a:gd name="connsiteY6670" fmla="*/ 1234459 h 10024180"/>
              <a:gd name="connsiteX6671" fmla="*/ 7658990 w 11277918"/>
              <a:gd name="connsiteY6671" fmla="*/ 1169067 h 10024180"/>
              <a:gd name="connsiteX6672" fmla="*/ 7732557 w 11277918"/>
              <a:gd name="connsiteY6672" fmla="*/ 1087327 h 10024180"/>
              <a:gd name="connsiteX6673" fmla="*/ 8648038 w 11277918"/>
              <a:gd name="connsiteY6673" fmla="*/ 1070980 h 10024180"/>
              <a:gd name="connsiteX6674" fmla="*/ 8631691 w 11277918"/>
              <a:gd name="connsiteY6674" fmla="*/ 1103676 h 10024180"/>
              <a:gd name="connsiteX6675" fmla="*/ 8648038 w 11277918"/>
              <a:gd name="connsiteY6675" fmla="*/ 1087327 h 10024180"/>
              <a:gd name="connsiteX6676" fmla="*/ 8664387 w 11277918"/>
              <a:gd name="connsiteY6676" fmla="*/ 1070980 h 10024180"/>
              <a:gd name="connsiteX6677" fmla="*/ 8893256 w 11277918"/>
              <a:gd name="connsiteY6677" fmla="*/ 1054633 h 10024180"/>
              <a:gd name="connsiteX6678" fmla="*/ 8893256 w 11277918"/>
              <a:gd name="connsiteY6678" fmla="*/ 1087327 h 10024180"/>
              <a:gd name="connsiteX6679" fmla="*/ 8909606 w 11277918"/>
              <a:gd name="connsiteY6679" fmla="*/ 1070980 h 10024180"/>
              <a:gd name="connsiteX6680" fmla="*/ 1585746 w 11277918"/>
              <a:gd name="connsiteY6680" fmla="*/ 1054633 h 10024180"/>
              <a:gd name="connsiteX6681" fmla="*/ 1569396 w 11277918"/>
              <a:gd name="connsiteY6681" fmla="*/ 1087327 h 10024180"/>
              <a:gd name="connsiteX6682" fmla="*/ 1536702 w 11277918"/>
              <a:gd name="connsiteY6682" fmla="*/ 1103676 h 10024180"/>
              <a:gd name="connsiteX6683" fmla="*/ 1553049 w 11277918"/>
              <a:gd name="connsiteY6683" fmla="*/ 1087327 h 10024180"/>
              <a:gd name="connsiteX6684" fmla="*/ 7712122 w 11277918"/>
              <a:gd name="connsiteY6684" fmla="*/ 1044415 h 10024180"/>
              <a:gd name="connsiteX6685" fmla="*/ 7699861 w 11277918"/>
              <a:gd name="connsiteY6685" fmla="*/ 1054633 h 10024180"/>
              <a:gd name="connsiteX6686" fmla="*/ 7699861 w 11277918"/>
              <a:gd name="connsiteY6686" fmla="*/ 1070980 h 10024180"/>
              <a:gd name="connsiteX6687" fmla="*/ 7716208 w 11277918"/>
              <a:gd name="connsiteY6687" fmla="*/ 1046458 h 10024180"/>
              <a:gd name="connsiteX6688" fmla="*/ 7712122 w 11277918"/>
              <a:gd name="connsiteY6688" fmla="*/ 1044415 h 10024180"/>
              <a:gd name="connsiteX6689" fmla="*/ 9565564 w 11277918"/>
              <a:gd name="connsiteY6689" fmla="*/ 1042372 h 10024180"/>
              <a:gd name="connsiteX6690" fmla="*/ 9563521 w 11277918"/>
              <a:gd name="connsiteY6690" fmla="*/ 1046458 h 10024180"/>
              <a:gd name="connsiteX6691" fmla="*/ 9563521 w 11277918"/>
              <a:gd name="connsiteY6691" fmla="*/ 1054633 h 10024180"/>
              <a:gd name="connsiteX6692" fmla="*/ 9579868 w 11277918"/>
              <a:gd name="connsiteY6692" fmla="*/ 1054633 h 10024180"/>
              <a:gd name="connsiteX6693" fmla="*/ 9571696 w 11277918"/>
              <a:gd name="connsiteY6693" fmla="*/ 1046458 h 10024180"/>
              <a:gd name="connsiteX6694" fmla="*/ 9565564 w 11277918"/>
              <a:gd name="connsiteY6694" fmla="*/ 1042372 h 10024180"/>
              <a:gd name="connsiteX6695" fmla="*/ 9122128 w 11277918"/>
              <a:gd name="connsiteY6695" fmla="*/ 1038284 h 10024180"/>
              <a:gd name="connsiteX6696" fmla="*/ 9122128 w 11277918"/>
              <a:gd name="connsiteY6696" fmla="*/ 1054633 h 10024180"/>
              <a:gd name="connsiteX6697" fmla="*/ 9138477 w 11277918"/>
              <a:gd name="connsiteY6697" fmla="*/ 1054633 h 10024180"/>
              <a:gd name="connsiteX6698" fmla="*/ 9122128 w 11277918"/>
              <a:gd name="connsiteY6698" fmla="*/ 1038284 h 10024180"/>
              <a:gd name="connsiteX6699" fmla="*/ 8925953 w 11277918"/>
              <a:gd name="connsiteY6699" fmla="*/ 1038284 h 10024180"/>
              <a:gd name="connsiteX6700" fmla="*/ 8925953 w 11277918"/>
              <a:gd name="connsiteY6700" fmla="*/ 1054633 h 10024180"/>
              <a:gd name="connsiteX6701" fmla="*/ 8925953 w 11277918"/>
              <a:gd name="connsiteY6701" fmla="*/ 1070980 h 10024180"/>
              <a:gd name="connsiteX6702" fmla="*/ 8942302 w 11277918"/>
              <a:gd name="connsiteY6702" fmla="*/ 1070980 h 10024180"/>
              <a:gd name="connsiteX6703" fmla="*/ 8288384 w 11277918"/>
              <a:gd name="connsiteY6703" fmla="*/ 1038284 h 10024180"/>
              <a:gd name="connsiteX6704" fmla="*/ 8288384 w 11277918"/>
              <a:gd name="connsiteY6704" fmla="*/ 1070980 h 10024180"/>
              <a:gd name="connsiteX6705" fmla="*/ 8272037 w 11277918"/>
              <a:gd name="connsiteY6705" fmla="*/ 1070980 h 10024180"/>
              <a:gd name="connsiteX6706" fmla="*/ 8272037 w 11277918"/>
              <a:gd name="connsiteY6706" fmla="*/ 1087327 h 10024180"/>
              <a:gd name="connsiteX6707" fmla="*/ 8288384 w 11277918"/>
              <a:gd name="connsiteY6707" fmla="*/ 1087327 h 10024180"/>
              <a:gd name="connsiteX6708" fmla="*/ 8304733 w 11277918"/>
              <a:gd name="connsiteY6708" fmla="*/ 1054633 h 10024180"/>
              <a:gd name="connsiteX6709" fmla="*/ 8304733 w 11277918"/>
              <a:gd name="connsiteY6709" fmla="*/ 1046458 h 10024180"/>
              <a:gd name="connsiteX6710" fmla="*/ 8288384 w 11277918"/>
              <a:gd name="connsiteY6710" fmla="*/ 1038284 h 10024180"/>
              <a:gd name="connsiteX6711" fmla="*/ 1896357 w 11277918"/>
              <a:gd name="connsiteY6711" fmla="*/ 1038284 h 10024180"/>
              <a:gd name="connsiteX6712" fmla="*/ 1912702 w 11277918"/>
              <a:gd name="connsiteY6712" fmla="*/ 1054633 h 10024180"/>
              <a:gd name="connsiteX6713" fmla="*/ 1912702 w 11277918"/>
              <a:gd name="connsiteY6713" fmla="*/ 1046458 h 10024180"/>
              <a:gd name="connsiteX6714" fmla="*/ 1912702 w 11277918"/>
              <a:gd name="connsiteY6714" fmla="*/ 1038284 h 10024180"/>
              <a:gd name="connsiteX6715" fmla="*/ 1896357 w 11277918"/>
              <a:gd name="connsiteY6715" fmla="*/ 1038284 h 10024180"/>
              <a:gd name="connsiteX6716" fmla="*/ 8958649 w 11277918"/>
              <a:gd name="connsiteY6716" fmla="*/ 1021937 h 10024180"/>
              <a:gd name="connsiteX6717" fmla="*/ 8966823 w 11277918"/>
              <a:gd name="connsiteY6717" fmla="*/ 1026023 h 10024180"/>
              <a:gd name="connsiteX6718" fmla="*/ 8972663 w 11277918"/>
              <a:gd name="connsiteY6718" fmla="*/ 1021937 h 10024180"/>
              <a:gd name="connsiteX6719" fmla="*/ 8778823 w 11277918"/>
              <a:gd name="connsiteY6719" fmla="*/ 1021937 h 10024180"/>
              <a:gd name="connsiteX6720" fmla="*/ 8737952 w 11277918"/>
              <a:gd name="connsiteY6720" fmla="*/ 1054633 h 10024180"/>
              <a:gd name="connsiteX6721" fmla="*/ 8713430 w 11277918"/>
              <a:gd name="connsiteY6721" fmla="*/ 1095502 h 10024180"/>
              <a:gd name="connsiteX6722" fmla="*/ 8729777 w 11277918"/>
              <a:gd name="connsiteY6722" fmla="*/ 1087327 h 10024180"/>
              <a:gd name="connsiteX6723" fmla="*/ 8762474 w 11277918"/>
              <a:gd name="connsiteY6723" fmla="*/ 1054633 h 10024180"/>
              <a:gd name="connsiteX6724" fmla="*/ 8778823 w 11277918"/>
              <a:gd name="connsiteY6724" fmla="*/ 1021937 h 10024180"/>
              <a:gd name="connsiteX6725" fmla="*/ 7781600 w 11277918"/>
              <a:gd name="connsiteY6725" fmla="*/ 1021937 h 10024180"/>
              <a:gd name="connsiteX6726" fmla="*/ 7765251 w 11277918"/>
              <a:gd name="connsiteY6726" fmla="*/ 1038284 h 10024180"/>
              <a:gd name="connsiteX6727" fmla="*/ 7781600 w 11277918"/>
              <a:gd name="connsiteY6727" fmla="*/ 1038284 h 10024180"/>
              <a:gd name="connsiteX6728" fmla="*/ 7781600 w 11277918"/>
              <a:gd name="connsiteY6728" fmla="*/ 1021937 h 10024180"/>
              <a:gd name="connsiteX6729" fmla="*/ 8925953 w 11277918"/>
              <a:gd name="connsiteY6729" fmla="*/ 1005588 h 10024180"/>
              <a:gd name="connsiteX6730" fmla="*/ 8925953 w 11277918"/>
              <a:gd name="connsiteY6730" fmla="*/ 1021937 h 10024180"/>
              <a:gd name="connsiteX6731" fmla="*/ 8934127 w 11277918"/>
              <a:gd name="connsiteY6731" fmla="*/ 1021937 h 10024180"/>
              <a:gd name="connsiteX6732" fmla="*/ 8942302 w 11277918"/>
              <a:gd name="connsiteY6732" fmla="*/ 1021937 h 10024180"/>
              <a:gd name="connsiteX6733" fmla="*/ 8925953 w 11277918"/>
              <a:gd name="connsiteY6733" fmla="*/ 1005588 h 10024180"/>
              <a:gd name="connsiteX6734" fmla="*/ 8795170 w 11277918"/>
              <a:gd name="connsiteY6734" fmla="*/ 1005588 h 10024180"/>
              <a:gd name="connsiteX6735" fmla="*/ 8778823 w 11277918"/>
              <a:gd name="connsiteY6735" fmla="*/ 1013762 h 10024180"/>
              <a:gd name="connsiteX6736" fmla="*/ 8795170 w 11277918"/>
              <a:gd name="connsiteY6736" fmla="*/ 1021937 h 10024180"/>
              <a:gd name="connsiteX6737" fmla="*/ 8811517 w 11277918"/>
              <a:gd name="connsiteY6737" fmla="*/ 1013762 h 10024180"/>
              <a:gd name="connsiteX6738" fmla="*/ 8795170 w 11277918"/>
              <a:gd name="connsiteY6738" fmla="*/ 1005588 h 10024180"/>
              <a:gd name="connsiteX6739" fmla="*/ 8615344 w 11277918"/>
              <a:gd name="connsiteY6739" fmla="*/ 1005588 h 10024180"/>
              <a:gd name="connsiteX6740" fmla="*/ 8615344 w 11277918"/>
              <a:gd name="connsiteY6740" fmla="*/ 1021937 h 10024180"/>
              <a:gd name="connsiteX6741" fmla="*/ 8615344 w 11277918"/>
              <a:gd name="connsiteY6741" fmla="*/ 1038284 h 10024180"/>
              <a:gd name="connsiteX6742" fmla="*/ 8598995 w 11277918"/>
              <a:gd name="connsiteY6742" fmla="*/ 1062806 h 10024180"/>
              <a:gd name="connsiteX6743" fmla="*/ 8582648 w 11277918"/>
              <a:gd name="connsiteY6743" fmla="*/ 1087327 h 10024180"/>
              <a:gd name="connsiteX6744" fmla="*/ 8598995 w 11277918"/>
              <a:gd name="connsiteY6744" fmla="*/ 1103676 h 10024180"/>
              <a:gd name="connsiteX6745" fmla="*/ 8598995 w 11277918"/>
              <a:gd name="connsiteY6745" fmla="*/ 1087327 h 10024180"/>
              <a:gd name="connsiteX6746" fmla="*/ 8615344 w 11277918"/>
              <a:gd name="connsiteY6746" fmla="*/ 1087327 h 10024180"/>
              <a:gd name="connsiteX6747" fmla="*/ 8615344 w 11277918"/>
              <a:gd name="connsiteY6747" fmla="*/ 1070980 h 10024180"/>
              <a:gd name="connsiteX6748" fmla="*/ 8631691 w 11277918"/>
              <a:gd name="connsiteY6748" fmla="*/ 1038284 h 10024180"/>
              <a:gd name="connsiteX6749" fmla="*/ 8631691 w 11277918"/>
              <a:gd name="connsiteY6749" fmla="*/ 1054633 h 10024180"/>
              <a:gd name="connsiteX6750" fmla="*/ 8648038 w 11277918"/>
              <a:gd name="connsiteY6750" fmla="*/ 1054633 h 10024180"/>
              <a:gd name="connsiteX6751" fmla="*/ 8713430 w 11277918"/>
              <a:gd name="connsiteY6751" fmla="*/ 1021937 h 10024180"/>
              <a:gd name="connsiteX6752" fmla="*/ 8631691 w 11277918"/>
              <a:gd name="connsiteY6752" fmla="*/ 1021937 h 10024180"/>
              <a:gd name="connsiteX6753" fmla="*/ 8615344 w 11277918"/>
              <a:gd name="connsiteY6753" fmla="*/ 1005588 h 10024180"/>
              <a:gd name="connsiteX6754" fmla="*/ 9093520 w 11277918"/>
              <a:gd name="connsiteY6754" fmla="*/ 995372 h 10024180"/>
              <a:gd name="connsiteX6755" fmla="*/ 9089431 w 11277918"/>
              <a:gd name="connsiteY6755" fmla="*/ 1005588 h 10024180"/>
              <a:gd name="connsiteX6756" fmla="*/ 9081259 w 11277918"/>
              <a:gd name="connsiteY6756" fmla="*/ 1030111 h 10024180"/>
              <a:gd name="connsiteX6757" fmla="*/ 9073084 w 11277918"/>
              <a:gd name="connsiteY6757" fmla="*/ 1046458 h 10024180"/>
              <a:gd name="connsiteX6758" fmla="*/ 9040388 w 11277918"/>
              <a:gd name="connsiteY6758" fmla="*/ 1070980 h 10024180"/>
              <a:gd name="connsiteX6759" fmla="*/ 9024041 w 11277918"/>
              <a:gd name="connsiteY6759" fmla="*/ 1103676 h 10024180"/>
              <a:gd name="connsiteX6760" fmla="*/ 9056737 w 11277918"/>
              <a:gd name="connsiteY6760" fmla="*/ 1136373 h 10024180"/>
              <a:gd name="connsiteX6761" fmla="*/ 9073084 w 11277918"/>
              <a:gd name="connsiteY6761" fmla="*/ 1136373 h 10024180"/>
              <a:gd name="connsiteX6762" fmla="*/ 9056737 w 11277918"/>
              <a:gd name="connsiteY6762" fmla="*/ 1103676 h 10024180"/>
              <a:gd name="connsiteX6763" fmla="*/ 9040388 w 11277918"/>
              <a:gd name="connsiteY6763" fmla="*/ 1095502 h 10024180"/>
              <a:gd name="connsiteX6764" fmla="*/ 9056737 w 11277918"/>
              <a:gd name="connsiteY6764" fmla="*/ 1087327 h 10024180"/>
              <a:gd name="connsiteX6765" fmla="*/ 9073084 w 11277918"/>
              <a:gd name="connsiteY6765" fmla="*/ 1087327 h 10024180"/>
              <a:gd name="connsiteX6766" fmla="*/ 9073084 w 11277918"/>
              <a:gd name="connsiteY6766" fmla="*/ 1070980 h 10024180"/>
              <a:gd name="connsiteX6767" fmla="*/ 9081259 w 11277918"/>
              <a:gd name="connsiteY6767" fmla="*/ 1054633 h 10024180"/>
              <a:gd name="connsiteX6768" fmla="*/ 9105781 w 11277918"/>
              <a:gd name="connsiteY6768" fmla="*/ 1038284 h 10024180"/>
              <a:gd name="connsiteX6769" fmla="*/ 9122128 w 11277918"/>
              <a:gd name="connsiteY6769" fmla="*/ 1005588 h 10024180"/>
              <a:gd name="connsiteX6770" fmla="*/ 9105781 w 11277918"/>
              <a:gd name="connsiteY6770" fmla="*/ 997415 h 10024180"/>
              <a:gd name="connsiteX6771" fmla="*/ 9093520 w 11277918"/>
              <a:gd name="connsiteY6771" fmla="*/ 995372 h 10024180"/>
              <a:gd name="connsiteX6772" fmla="*/ 8860562 w 11277918"/>
              <a:gd name="connsiteY6772" fmla="*/ 989241 h 10024180"/>
              <a:gd name="connsiteX6773" fmla="*/ 8844213 w 11277918"/>
              <a:gd name="connsiteY6773" fmla="*/ 1005588 h 10024180"/>
              <a:gd name="connsiteX6774" fmla="*/ 8860562 w 11277918"/>
              <a:gd name="connsiteY6774" fmla="*/ 1005588 h 10024180"/>
              <a:gd name="connsiteX6775" fmla="*/ 1521374 w 11277918"/>
              <a:gd name="connsiteY6775" fmla="*/ 981066 h 10024180"/>
              <a:gd name="connsiteX6776" fmla="*/ 1528528 w 11277918"/>
              <a:gd name="connsiteY6776" fmla="*/ 981066 h 10024180"/>
              <a:gd name="connsiteX6777" fmla="*/ 1536702 w 11277918"/>
              <a:gd name="connsiteY6777" fmla="*/ 1005588 h 10024180"/>
              <a:gd name="connsiteX6778" fmla="*/ 1536702 w 11277918"/>
              <a:gd name="connsiteY6778" fmla="*/ 1021937 h 10024180"/>
              <a:gd name="connsiteX6779" fmla="*/ 1520353 w 11277918"/>
              <a:gd name="connsiteY6779" fmla="*/ 1021937 h 10024180"/>
              <a:gd name="connsiteX6780" fmla="*/ 1487659 w 11277918"/>
              <a:gd name="connsiteY6780" fmla="*/ 1070980 h 10024180"/>
              <a:gd name="connsiteX6781" fmla="*/ 1471310 w 11277918"/>
              <a:gd name="connsiteY6781" fmla="*/ 1054633 h 10024180"/>
              <a:gd name="connsiteX6782" fmla="*/ 1454962 w 11277918"/>
              <a:gd name="connsiteY6782" fmla="*/ 1070980 h 10024180"/>
              <a:gd name="connsiteX6783" fmla="*/ 1454962 w 11277918"/>
              <a:gd name="connsiteY6783" fmla="*/ 1087327 h 10024180"/>
              <a:gd name="connsiteX6784" fmla="*/ 1471310 w 11277918"/>
              <a:gd name="connsiteY6784" fmla="*/ 1087327 h 10024180"/>
              <a:gd name="connsiteX6785" fmla="*/ 1438614 w 11277918"/>
              <a:gd name="connsiteY6785" fmla="*/ 1152720 h 10024180"/>
              <a:gd name="connsiteX6786" fmla="*/ 1389570 w 11277918"/>
              <a:gd name="connsiteY6786" fmla="*/ 1201763 h 10024180"/>
              <a:gd name="connsiteX6787" fmla="*/ 1356874 w 11277918"/>
              <a:gd name="connsiteY6787" fmla="*/ 1218112 h 10024180"/>
              <a:gd name="connsiteX6788" fmla="*/ 1373224 w 11277918"/>
              <a:gd name="connsiteY6788" fmla="*/ 1185416 h 10024180"/>
              <a:gd name="connsiteX6789" fmla="*/ 1405920 w 11277918"/>
              <a:gd name="connsiteY6789" fmla="*/ 1103676 h 10024180"/>
              <a:gd name="connsiteX6790" fmla="*/ 1463135 w 11277918"/>
              <a:gd name="connsiteY6790" fmla="*/ 1030111 h 10024180"/>
              <a:gd name="connsiteX6791" fmla="*/ 1521374 w 11277918"/>
              <a:gd name="connsiteY6791" fmla="*/ 981066 h 10024180"/>
              <a:gd name="connsiteX6792" fmla="*/ 8811517 w 11277918"/>
              <a:gd name="connsiteY6792" fmla="*/ 972894 h 10024180"/>
              <a:gd name="connsiteX6793" fmla="*/ 8827866 w 11277918"/>
              <a:gd name="connsiteY6793" fmla="*/ 989241 h 10024180"/>
              <a:gd name="connsiteX6794" fmla="*/ 8827866 w 11277918"/>
              <a:gd name="connsiteY6794" fmla="*/ 972894 h 10024180"/>
              <a:gd name="connsiteX6795" fmla="*/ 8811517 w 11277918"/>
              <a:gd name="connsiteY6795" fmla="*/ 972894 h 10024180"/>
              <a:gd name="connsiteX6796" fmla="*/ 8353776 w 11277918"/>
              <a:gd name="connsiteY6796" fmla="*/ 972894 h 10024180"/>
              <a:gd name="connsiteX6797" fmla="*/ 8337430 w 11277918"/>
              <a:gd name="connsiteY6797" fmla="*/ 989241 h 10024180"/>
              <a:gd name="connsiteX6798" fmla="*/ 8337430 w 11277918"/>
              <a:gd name="connsiteY6798" fmla="*/ 1005588 h 10024180"/>
              <a:gd name="connsiteX6799" fmla="*/ 8337430 w 11277918"/>
              <a:gd name="connsiteY6799" fmla="*/ 1032836 h 10024180"/>
              <a:gd name="connsiteX6800" fmla="*/ 8333341 w 11277918"/>
              <a:gd name="connsiteY6800" fmla="*/ 1038284 h 10024180"/>
              <a:gd name="connsiteX6801" fmla="*/ 8321080 w 11277918"/>
              <a:gd name="connsiteY6801" fmla="*/ 1038284 h 10024180"/>
              <a:gd name="connsiteX6802" fmla="*/ 8321080 w 11277918"/>
              <a:gd name="connsiteY6802" fmla="*/ 1054633 h 10024180"/>
              <a:gd name="connsiteX6803" fmla="*/ 8333341 w 11277918"/>
              <a:gd name="connsiteY6803" fmla="*/ 1038284 h 10024180"/>
              <a:gd name="connsiteX6804" fmla="*/ 8337430 w 11277918"/>
              <a:gd name="connsiteY6804" fmla="*/ 1038284 h 10024180"/>
              <a:gd name="connsiteX6805" fmla="*/ 8337430 w 11277918"/>
              <a:gd name="connsiteY6805" fmla="*/ 1032836 h 10024180"/>
              <a:gd name="connsiteX6806" fmla="*/ 8370124 w 11277918"/>
              <a:gd name="connsiteY6806" fmla="*/ 989241 h 10024180"/>
              <a:gd name="connsiteX6807" fmla="*/ 8353776 w 11277918"/>
              <a:gd name="connsiteY6807" fmla="*/ 972894 h 10024180"/>
              <a:gd name="connsiteX6808" fmla="*/ 7806122 w 11277918"/>
              <a:gd name="connsiteY6808" fmla="*/ 972894 h 10024180"/>
              <a:gd name="connsiteX6809" fmla="*/ 7797948 w 11277918"/>
              <a:gd name="connsiteY6809" fmla="*/ 989241 h 10024180"/>
              <a:gd name="connsiteX6810" fmla="*/ 7806122 w 11277918"/>
              <a:gd name="connsiteY6810" fmla="*/ 1005588 h 10024180"/>
              <a:gd name="connsiteX6811" fmla="*/ 7814296 w 11277918"/>
              <a:gd name="connsiteY6811" fmla="*/ 989241 h 10024180"/>
              <a:gd name="connsiteX6812" fmla="*/ 7806122 w 11277918"/>
              <a:gd name="connsiteY6812" fmla="*/ 972894 h 10024180"/>
              <a:gd name="connsiteX6813" fmla="*/ 9007692 w 11277918"/>
              <a:gd name="connsiteY6813" fmla="*/ 956544 h 10024180"/>
              <a:gd name="connsiteX6814" fmla="*/ 9024041 w 11277918"/>
              <a:gd name="connsiteY6814" fmla="*/ 956544 h 10024180"/>
              <a:gd name="connsiteX6815" fmla="*/ 8991345 w 11277918"/>
              <a:gd name="connsiteY6815" fmla="*/ 972894 h 10024180"/>
              <a:gd name="connsiteX6816" fmla="*/ 9007692 w 11277918"/>
              <a:gd name="connsiteY6816" fmla="*/ 956544 h 10024180"/>
              <a:gd name="connsiteX6817" fmla="*/ 7842904 w 11277918"/>
              <a:gd name="connsiteY6817" fmla="*/ 948370 h 10024180"/>
              <a:gd name="connsiteX6818" fmla="*/ 7830644 w 11277918"/>
              <a:gd name="connsiteY6818" fmla="*/ 956544 h 10024180"/>
              <a:gd name="connsiteX6819" fmla="*/ 7846990 w 11277918"/>
              <a:gd name="connsiteY6819" fmla="*/ 956544 h 10024180"/>
              <a:gd name="connsiteX6820" fmla="*/ 7842904 w 11277918"/>
              <a:gd name="connsiteY6820" fmla="*/ 948370 h 10024180"/>
              <a:gd name="connsiteX6821" fmla="*/ 8844213 w 11277918"/>
              <a:gd name="connsiteY6821" fmla="*/ 940197 h 10024180"/>
              <a:gd name="connsiteX6822" fmla="*/ 8844213 w 11277918"/>
              <a:gd name="connsiteY6822" fmla="*/ 956544 h 10024180"/>
              <a:gd name="connsiteX6823" fmla="*/ 8860562 w 11277918"/>
              <a:gd name="connsiteY6823" fmla="*/ 956544 h 10024180"/>
              <a:gd name="connsiteX6824" fmla="*/ 1340527 w 11277918"/>
              <a:gd name="connsiteY6824" fmla="*/ 940197 h 10024180"/>
              <a:gd name="connsiteX6825" fmla="*/ 1275135 w 11277918"/>
              <a:gd name="connsiteY6825" fmla="*/ 1021937 h 10024180"/>
              <a:gd name="connsiteX6826" fmla="*/ 1275135 w 11277918"/>
              <a:gd name="connsiteY6826" fmla="*/ 1030111 h 10024180"/>
              <a:gd name="connsiteX6827" fmla="*/ 1258788 w 11277918"/>
              <a:gd name="connsiteY6827" fmla="*/ 1054633 h 10024180"/>
              <a:gd name="connsiteX6828" fmla="*/ 1242440 w 11277918"/>
              <a:gd name="connsiteY6828" fmla="*/ 1070980 h 10024180"/>
              <a:gd name="connsiteX6829" fmla="*/ 1275135 w 11277918"/>
              <a:gd name="connsiteY6829" fmla="*/ 1070980 h 10024180"/>
              <a:gd name="connsiteX6830" fmla="*/ 1291485 w 11277918"/>
              <a:gd name="connsiteY6830" fmla="*/ 1038284 h 10024180"/>
              <a:gd name="connsiteX6831" fmla="*/ 1307832 w 11277918"/>
              <a:gd name="connsiteY6831" fmla="*/ 1005588 h 10024180"/>
              <a:gd name="connsiteX6832" fmla="*/ 1340527 w 11277918"/>
              <a:gd name="connsiteY6832" fmla="*/ 972894 h 10024180"/>
              <a:gd name="connsiteX6833" fmla="*/ 8201537 w 11277918"/>
              <a:gd name="connsiteY6833" fmla="*/ 936109 h 10024180"/>
              <a:gd name="connsiteX6834" fmla="*/ 8173950 w 11277918"/>
              <a:gd name="connsiteY6834" fmla="*/ 972894 h 10024180"/>
              <a:gd name="connsiteX6835" fmla="*/ 8190298 w 11277918"/>
              <a:gd name="connsiteY6835" fmla="*/ 972894 h 10024180"/>
              <a:gd name="connsiteX6836" fmla="*/ 8206644 w 11277918"/>
              <a:gd name="connsiteY6836" fmla="*/ 956544 h 10024180"/>
              <a:gd name="connsiteX6837" fmla="*/ 8222994 w 11277918"/>
              <a:gd name="connsiteY6837" fmla="*/ 940197 h 10024180"/>
              <a:gd name="connsiteX6838" fmla="*/ 8201537 w 11277918"/>
              <a:gd name="connsiteY6838" fmla="*/ 936109 h 10024180"/>
              <a:gd name="connsiteX6839" fmla="*/ 9334650 w 11277918"/>
              <a:gd name="connsiteY6839" fmla="*/ 923848 h 10024180"/>
              <a:gd name="connsiteX6840" fmla="*/ 9334650 w 11277918"/>
              <a:gd name="connsiteY6840" fmla="*/ 940197 h 10024180"/>
              <a:gd name="connsiteX6841" fmla="*/ 9350999 w 11277918"/>
              <a:gd name="connsiteY6841" fmla="*/ 932023 h 10024180"/>
              <a:gd name="connsiteX6842" fmla="*/ 9350999 w 11277918"/>
              <a:gd name="connsiteY6842" fmla="*/ 923848 h 10024180"/>
              <a:gd name="connsiteX6843" fmla="*/ 9334650 w 11277918"/>
              <a:gd name="connsiteY6843" fmla="*/ 923848 h 10024180"/>
              <a:gd name="connsiteX6844" fmla="*/ 7650816 w 11277918"/>
              <a:gd name="connsiteY6844" fmla="*/ 923848 h 10024180"/>
              <a:gd name="connsiteX6845" fmla="*/ 7634468 w 11277918"/>
              <a:gd name="connsiteY6845" fmla="*/ 940197 h 10024180"/>
              <a:gd name="connsiteX6846" fmla="*/ 7634468 w 11277918"/>
              <a:gd name="connsiteY6846" fmla="*/ 956544 h 10024180"/>
              <a:gd name="connsiteX6847" fmla="*/ 7650816 w 11277918"/>
              <a:gd name="connsiteY6847" fmla="*/ 923848 h 10024180"/>
              <a:gd name="connsiteX6848" fmla="*/ 2012323 w 11277918"/>
              <a:gd name="connsiteY6848" fmla="*/ 915675 h 10024180"/>
              <a:gd name="connsiteX6849" fmla="*/ 1961747 w 11277918"/>
              <a:gd name="connsiteY6849" fmla="*/ 964719 h 10024180"/>
              <a:gd name="connsiteX6850" fmla="*/ 1929053 w 11277918"/>
              <a:gd name="connsiteY6850" fmla="*/ 1021937 h 10024180"/>
              <a:gd name="connsiteX6851" fmla="*/ 1945399 w 11277918"/>
              <a:gd name="connsiteY6851" fmla="*/ 1021937 h 10024180"/>
              <a:gd name="connsiteX6852" fmla="*/ 1961747 w 11277918"/>
              <a:gd name="connsiteY6852" fmla="*/ 1005588 h 10024180"/>
              <a:gd name="connsiteX6853" fmla="*/ 1994442 w 11277918"/>
              <a:gd name="connsiteY6853" fmla="*/ 948370 h 10024180"/>
              <a:gd name="connsiteX6854" fmla="*/ 2018965 w 11277918"/>
              <a:gd name="connsiteY6854" fmla="*/ 915676 h 10024180"/>
              <a:gd name="connsiteX6855" fmla="*/ 2012323 w 11277918"/>
              <a:gd name="connsiteY6855" fmla="*/ 915675 h 10024180"/>
              <a:gd name="connsiteX6856" fmla="*/ 7992080 w 11277918"/>
              <a:gd name="connsiteY6856" fmla="*/ 913633 h 10024180"/>
              <a:gd name="connsiteX6857" fmla="*/ 7985948 w 11277918"/>
              <a:gd name="connsiteY6857" fmla="*/ 915676 h 10024180"/>
              <a:gd name="connsiteX6858" fmla="*/ 7977776 w 11277918"/>
              <a:gd name="connsiteY6858" fmla="*/ 923848 h 10024180"/>
              <a:gd name="connsiteX6859" fmla="*/ 7977776 w 11277918"/>
              <a:gd name="connsiteY6859" fmla="*/ 932023 h 10024180"/>
              <a:gd name="connsiteX6860" fmla="*/ 7994122 w 11277918"/>
              <a:gd name="connsiteY6860" fmla="*/ 923848 h 10024180"/>
              <a:gd name="connsiteX6861" fmla="*/ 7992080 w 11277918"/>
              <a:gd name="connsiteY6861" fmla="*/ 913633 h 10024180"/>
              <a:gd name="connsiteX6862" fmla="*/ 1945399 w 11277918"/>
              <a:gd name="connsiteY6862" fmla="*/ 907501 h 10024180"/>
              <a:gd name="connsiteX6863" fmla="*/ 1863660 w 11277918"/>
              <a:gd name="connsiteY6863" fmla="*/ 1005588 h 10024180"/>
              <a:gd name="connsiteX6864" fmla="*/ 1830963 w 11277918"/>
              <a:gd name="connsiteY6864" fmla="*/ 1030111 h 10024180"/>
              <a:gd name="connsiteX6865" fmla="*/ 1781921 w 11277918"/>
              <a:gd name="connsiteY6865" fmla="*/ 1070980 h 10024180"/>
              <a:gd name="connsiteX6866" fmla="*/ 1749225 w 11277918"/>
              <a:gd name="connsiteY6866" fmla="*/ 1128198 h 10024180"/>
              <a:gd name="connsiteX6867" fmla="*/ 1716527 w 11277918"/>
              <a:gd name="connsiteY6867" fmla="*/ 1169067 h 10024180"/>
              <a:gd name="connsiteX6868" fmla="*/ 1683833 w 11277918"/>
              <a:gd name="connsiteY6868" fmla="*/ 1234459 h 10024180"/>
              <a:gd name="connsiteX6869" fmla="*/ 1700181 w 11277918"/>
              <a:gd name="connsiteY6869" fmla="*/ 1226284 h 10024180"/>
              <a:gd name="connsiteX6870" fmla="*/ 1700181 w 11277918"/>
              <a:gd name="connsiteY6870" fmla="*/ 1218112 h 10024180"/>
              <a:gd name="connsiteX6871" fmla="*/ 1732877 w 11277918"/>
              <a:gd name="connsiteY6871" fmla="*/ 1185416 h 10024180"/>
              <a:gd name="connsiteX6872" fmla="*/ 1749225 w 11277918"/>
              <a:gd name="connsiteY6872" fmla="*/ 1169067 h 10024180"/>
              <a:gd name="connsiteX6873" fmla="*/ 1732877 w 11277918"/>
              <a:gd name="connsiteY6873" fmla="*/ 1201763 h 10024180"/>
              <a:gd name="connsiteX6874" fmla="*/ 1769860 w 11277918"/>
              <a:gd name="connsiteY6874" fmla="*/ 1195601 h 10024180"/>
              <a:gd name="connsiteX6875" fmla="*/ 1765571 w 11277918"/>
              <a:gd name="connsiteY6875" fmla="*/ 1201763 h 10024180"/>
              <a:gd name="connsiteX6876" fmla="*/ 1732877 w 11277918"/>
              <a:gd name="connsiteY6876" fmla="*/ 1250808 h 10024180"/>
              <a:gd name="connsiteX6877" fmla="*/ 1716527 w 11277918"/>
              <a:gd name="connsiteY6877" fmla="*/ 1291677 h 10024180"/>
              <a:gd name="connsiteX6878" fmla="*/ 1700181 w 11277918"/>
              <a:gd name="connsiteY6878" fmla="*/ 1316198 h 10024180"/>
              <a:gd name="connsiteX6879" fmla="*/ 1765571 w 11277918"/>
              <a:gd name="connsiteY6879" fmla="*/ 1250808 h 10024180"/>
              <a:gd name="connsiteX6880" fmla="*/ 1798267 w 11277918"/>
              <a:gd name="connsiteY6880" fmla="*/ 1218112 h 10024180"/>
              <a:gd name="connsiteX6881" fmla="*/ 1847312 w 11277918"/>
              <a:gd name="connsiteY6881" fmla="*/ 1169067 h 10024180"/>
              <a:gd name="connsiteX6882" fmla="*/ 1847312 w 11277918"/>
              <a:gd name="connsiteY6882" fmla="*/ 1185416 h 10024180"/>
              <a:gd name="connsiteX6883" fmla="*/ 1863660 w 11277918"/>
              <a:gd name="connsiteY6883" fmla="*/ 1169067 h 10024180"/>
              <a:gd name="connsiteX6884" fmla="*/ 1880006 w 11277918"/>
              <a:gd name="connsiteY6884" fmla="*/ 1087327 h 10024180"/>
              <a:gd name="connsiteX6885" fmla="*/ 1880006 w 11277918"/>
              <a:gd name="connsiteY6885" fmla="*/ 1070980 h 10024180"/>
              <a:gd name="connsiteX6886" fmla="*/ 1830963 w 11277918"/>
              <a:gd name="connsiteY6886" fmla="*/ 1111851 h 10024180"/>
              <a:gd name="connsiteX6887" fmla="*/ 1827387 w 11277918"/>
              <a:gd name="connsiteY6887" fmla="*/ 1116546 h 10024180"/>
              <a:gd name="connsiteX6888" fmla="*/ 1830963 w 11277918"/>
              <a:gd name="connsiteY6888" fmla="*/ 1087327 h 10024180"/>
              <a:gd name="connsiteX6889" fmla="*/ 1814617 w 11277918"/>
              <a:gd name="connsiteY6889" fmla="*/ 1103676 h 10024180"/>
              <a:gd name="connsiteX6890" fmla="*/ 1798267 w 11277918"/>
              <a:gd name="connsiteY6890" fmla="*/ 1103676 h 10024180"/>
              <a:gd name="connsiteX6891" fmla="*/ 1855485 w 11277918"/>
              <a:gd name="connsiteY6891" fmla="*/ 1021937 h 10024180"/>
              <a:gd name="connsiteX6892" fmla="*/ 1912702 w 11277918"/>
              <a:gd name="connsiteY6892" fmla="*/ 964719 h 10024180"/>
              <a:gd name="connsiteX6893" fmla="*/ 1929053 w 11277918"/>
              <a:gd name="connsiteY6893" fmla="*/ 932023 h 10024180"/>
              <a:gd name="connsiteX6894" fmla="*/ 1945399 w 11277918"/>
              <a:gd name="connsiteY6894" fmla="*/ 907501 h 10024180"/>
              <a:gd name="connsiteX6895" fmla="*/ 1683833 w 11277918"/>
              <a:gd name="connsiteY6895" fmla="*/ 891154 h 10024180"/>
              <a:gd name="connsiteX6896" fmla="*/ 1683833 w 11277918"/>
              <a:gd name="connsiteY6896" fmla="*/ 923848 h 10024180"/>
              <a:gd name="connsiteX6897" fmla="*/ 1683833 w 11277918"/>
              <a:gd name="connsiteY6897" fmla="*/ 956544 h 10024180"/>
              <a:gd name="connsiteX6898" fmla="*/ 1642963 w 11277918"/>
              <a:gd name="connsiteY6898" fmla="*/ 972894 h 10024180"/>
              <a:gd name="connsiteX6899" fmla="*/ 1618441 w 11277918"/>
              <a:gd name="connsiteY6899" fmla="*/ 989241 h 10024180"/>
              <a:gd name="connsiteX6900" fmla="*/ 1602095 w 11277918"/>
              <a:gd name="connsiteY6900" fmla="*/ 1005588 h 10024180"/>
              <a:gd name="connsiteX6901" fmla="*/ 1585746 w 11277918"/>
              <a:gd name="connsiteY6901" fmla="*/ 1005588 h 10024180"/>
              <a:gd name="connsiteX6902" fmla="*/ 1618441 w 11277918"/>
              <a:gd name="connsiteY6902" fmla="*/ 956544 h 10024180"/>
              <a:gd name="connsiteX6903" fmla="*/ 1683833 w 11277918"/>
              <a:gd name="connsiteY6903" fmla="*/ 891154 h 10024180"/>
              <a:gd name="connsiteX6904" fmla="*/ 2076183 w 11277918"/>
              <a:gd name="connsiteY6904" fmla="*/ 874805 h 10024180"/>
              <a:gd name="connsiteX6905" fmla="*/ 2059834 w 11277918"/>
              <a:gd name="connsiteY6905" fmla="*/ 882980 h 10024180"/>
              <a:gd name="connsiteX6906" fmla="*/ 2068010 w 11277918"/>
              <a:gd name="connsiteY6906" fmla="*/ 891154 h 10024180"/>
              <a:gd name="connsiteX6907" fmla="*/ 2076183 w 11277918"/>
              <a:gd name="connsiteY6907" fmla="*/ 874805 h 10024180"/>
              <a:gd name="connsiteX6908" fmla="*/ 1714485 w 11277918"/>
              <a:gd name="connsiteY6908" fmla="*/ 865099 h 10024180"/>
              <a:gd name="connsiteX6909" fmla="*/ 1716527 w 11277918"/>
              <a:gd name="connsiteY6909" fmla="*/ 866630 h 10024180"/>
              <a:gd name="connsiteX6910" fmla="*/ 1683833 w 11277918"/>
              <a:gd name="connsiteY6910" fmla="*/ 891154 h 10024180"/>
              <a:gd name="connsiteX6911" fmla="*/ 1714485 w 11277918"/>
              <a:gd name="connsiteY6911" fmla="*/ 865099 h 10024180"/>
              <a:gd name="connsiteX6912" fmla="*/ 9015867 w 11277918"/>
              <a:gd name="connsiteY6912" fmla="*/ 858458 h 10024180"/>
              <a:gd name="connsiteX6913" fmla="*/ 9007692 w 11277918"/>
              <a:gd name="connsiteY6913" fmla="*/ 874805 h 10024180"/>
              <a:gd name="connsiteX6914" fmla="*/ 8999520 w 11277918"/>
              <a:gd name="connsiteY6914" fmla="*/ 899327 h 10024180"/>
              <a:gd name="connsiteX6915" fmla="*/ 8991345 w 11277918"/>
              <a:gd name="connsiteY6915" fmla="*/ 923848 h 10024180"/>
              <a:gd name="connsiteX6916" fmla="*/ 8974998 w 11277918"/>
              <a:gd name="connsiteY6916" fmla="*/ 940197 h 10024180"/>
              <a:gd name="connsiteX6917" fmla="*/ 8974998 w 11277918"/>
              <a:gd name="connsiteY6917" fmla="*/ 956544 h 10024180"/>
              <a:gd name="connsiteX6918" fmla="*/ 8958649 w 11277918"/>
              <a:gd name="connsiteY6918" fmla="*/ 956544 h 10024180"/>
              <a:gd name="connsiteX6919" fmla="*/ 8958649 w 11277918"/>
              <a:gd name="connsiteY6919" fmla="*/ 972894 h 10024180"/>
              <a:gd name="connsiteX6920" fmla="*/ 8958649 w 11277918"/>
              <a:gd name="connsiteY6920" fmla="*/ 989241 h 10024180"/>
              <a:gd name="connsiteX6921" fmla="*/ 8942302 w 11277918"/>
              <a:gd name="connsiteY6921" fmla="*/ 989241 h 10024180"/>
              <a:gd name="connsiteX6922" fmla="*/ 8958649 w 11277918"/>
              <a:gd name="connsiteY6922" fmla="*/ 1005588 h 10024180"/>
              <a:gd name="connsiteX6923" fmla="*/ 8974998 w 11277918"/>
              <a:gd name="connsiteY6923" fmla="*/ 1005588 h 10024180"/>
              <a:gd name="connsiteX6924" fmla="*/ 8974998 w 11277918"/>
              <a:gd name="connsiteY6924" fmla="*/ 1017848 h 10024180"/>
              <a:gd name="connsiteX6925" fmla="*/ 8974998 w 11277918"/>
              <a:gd name="connsiteY6925" fmla="*/ 1020302 h 10024180"/>
              <a:gd name="connsiteX6926" fmla="*/ 8977041 w 11277918"/>
              <a:gd name="connsiteY6926" fmla="*/ 1018872 h 10024180"/>
              <a:gd name="connsiteX6927" fmla="*/ 8991345 w 11277918"/>
              <a:gd name="connsiteY6927" fmla="*/ 1005588 h 10024180"/>
              <a:gd name="connsiteX6928" fmla="*/ 9024041 w 11277918"/>
              <a:gd name="connsiteY6928" fmla="*/ 989241 h 10024180"/>
              <a:gd name="connsiteX6929" fmla="*/ 9073084 w 11277918"/>
              <a:gd name="connsiteY6929" fmla="*/ 940197 h 10024180"/>
              <a:gd name="connsiteX6930" fmla="*/ 9040388 w 11277918"/>
              <a:gd name="connsiteY6930" fmla="*/ 940197 h 10024180"/>
              <a:gd name="connsiteX6931" fmla="*/ 9040388 w 11277918"/>
              <a:gd name="connsiteY6931" fmla="*/ 907501 h 10024180"/>
              <a:gd name="connsiteX6932" fmla="*/ 9056737 w 11277918"/>
              <a:gd name="connsiteY6932" fmla="*/ 891154 h 10024180"/>
              <a:gd name="connsiteX6933" fmla="*/ 9040388 w 11277918"/>
              <a:gd name="connsiteY6933" fmla="*/ 866630 h 10024180"/>
              <a:gd name="connsiteX6934" fmla="*/ 9015867 w 11277918"/>
              <a:gd name="connsiteY6934" fmla="*/ 858458 h 10024180"/>
              <a:gd name="connsiteX6935" fmla="*/ 8468212 w 11277918"/>
              <a:gd name="connsiteY6935" fmla="*/ 858458 h 10024180"/>
              <a:gd name="connsiteX6936" fmla="*/ 8435516 w 11277918"/>
              <a:gd name="connsiteY6936" fmla="*/ 891154 h 10024180"/>
              <a:gd name="connsiteX6937" fmla="*/ 8468212 w 11277918"/>
              <a:gd name="connsiteY6937" fmla="*/ 874805 h 10024180"/>
              <a:gd name="connsiteX6938" fmla="*/ 8468212 w 11277918"/>
              <a:gd name="connsiteY6938" fmla="*/ 858458 h 10024180"/>
              <a:gd name="connsiteX6939" fmla="*/ 1961747 w 11277918"/>
              <a:gd name="connsiteY6939" fmla="*/ 858458 h 10024180"/>
              <a:gd name="connsiteX6940" fmla="*/ 1961747 w 11277918"/>
              <a:gd name="connsiteY6940" fmla="*/ 874805 h 10024180"/>
              <a:gd name="connsiteX6941" fmla="*/ 1969920 w 11277918"/>
              <a:gd name="connsiteY6941" fmla="*/ 874805 h 10024180"/>
              <a:gd name="connsiteX6942" fmla="*/ 1978096 w 11277918"/>
              <a:gd name="connsiteY6942" fmla="*/ 858458 h 10024180"/>
              <a:gd name="connsiteX6943" fmla="*/ 1961747 w 11277918"/>
              <a:gd name="connsiteY6943" fmla="*/ 858458 h 10024180"/>
              <a:gd name="connsiteX6944" fmla="*/ 8631691 w 11277918"/>
              <a:gd name="connsiteY6944" fmla="*/ 842109 h 10024180"/>
              <a:gd name="connsiteX6945" fmla="*/ 8631691 w 11277918"/>
              <a:gd name="connsiteY6945" fmla="*/ 858458 h 10024180"/>
              <a:gd name="connsiteX6946" fmla="*/ 8648038 w 11277918"/>
              <a:gd name="connsiteY6946" fmla="*/ 842109 h 10024180"/>
              <a:gd name="connsiteX6947" fmla="*/ 8631691 w 11277918"/>
              <a:gd name="connsiteY6947" fmla="*/ 842109 h 10024180"/>
              <a:gd name="connsiteX6948" fmla="*/ 7879686 w 11277918"/>
              <a:gd name="connsiteY6948" fmla="*/ 842109 h 10024180"/>
              <a:gd name="connsiteX6949" fmla="*/ 7896036 w 11277918"/>
              <a:gd name="connsiteY6949" fmla="*/ 842109 h 10024180"/>
              <a:gd name="connsiteX6950" fmla="*/ 7887862 w 11277918"/>
              <a:gd name="connsiteY6950" fmla="*/ 850283 h 10024180"/>
              <a:gd name="connsiteX6951" fmla="*/ 7879686 w 11277918"/>
              <a:gd name="connsiteY6951" fmla="*/ 842109 h 10024180"/>
              <a:gd name="connsiteX6952" fmla="*/ 1452920 w 11277918"/>
              <a:gd name="connsiteY6952" fmla="*/ 831891 h 10024180"/>
              <a:gd name="connsiteX6953" fmla="*/ 1422266 w 11277918"/>
              <a:gd name="connsiteY6953" fmla="*/ 850283 h 10024180"/>
              <a:gd name="connsiteX6954" fmla="*/ 1389570 w 11277918"/>
              <a:gd name="connsiteY6954" fmla="*/ 891154 h 10024180"/>
              <a:gd name="connsiteX6955" fmla="*/ 1422266 w 11277918"/>
              <a:gd name="connsiteY6955" fmla="*/ 874805 h 10024180"/>
              <a:gd name="connsiteX6956" fmla="*/ 1454962 w 11277918"/>
              <a:gd name="connsiteY6956" fmla="*/ 833936 h 10024180"/>
              <a:gd name="connsiteX6957" fmla="*/ 1452920 w 11277918"/>
              <a:gd name="connsiteY6957" fmla="*/ 831891 h 10024180"/>
              <a:gd name="connsiteX6958" fmla="*/ 9449085 w 11277918"/>
              <a:gd name="connsiteY6958" fmla="*/ 825762 h 10024180"/>
              <a:gd name="connsiteX6959" fmla="*/ 9432738 w 11277918"/>
              <a:gd name="connsiteY6959" fmla="*/ 842109 h 10024180"/>
              <a:gd name="connsiteX6960" fmla="*/ 9449085 w 11277918"/>
              <a:gd name="connsiteY6960" fmla="*/ 842109 h 10024180"/>
              <a:gd name="connsiteX6961" fmla="*/ 9449085 w 11277918"/>
              <a:gd name="connsiteY6961" fmla="*/ 825762 h 10024180"/>
              <a:gd name="connsiteX6962" fmla="*/ 9252910 w 11277918"/>
              <a:gd name="connsiteY6962" fmla="*/ 825762 h 10024180"/>
              <a:gd name="connsiteX6963" fmla="*/ 9236563 w 11277918"/>
              <a:gd name="connsiteY6963" fmla="*/ 874805 h 10024180"/>
              <a:gd name="connsiteX6964" fmla="*/ 9220216 w 11277918"/>
              <a:gd name="connsiteY6964" fmla="*/ 874805 h 10024180"/>
              <a:gd name="connsiteX6965" fmla="*/ 9203867 w 11277918"/>
              <a:gd name="connsiteY6965" fmla="*/ 915676 h 10024180"/>
              <a:gd name="connsiteX6966" fmla="*/ 9171171 w 11277918"/>
              <a:gd name="connsiteY6966" fmla="*/ 932023 h 10024180"/>
              <a:gd name="connsiteX6967" fmla="*/ 9154824 w 11277918"/>
              <a:gd name="connsiteY6967" fmla="*/ 940197 h 10024180"/>
              <a:gd name="connsiteX6968" fmla="*/ 9146649 w 11277918"/>
              <a:gd name="connsiteY6968" fmla="*/ 964719 h 10024180"/>
              <a:gd name="connsiteX6969" fmla="*/ 9122128 w 11277918"/>
              <a:gd name="connsiteY6969" fmla="*/ 956544 h 10024180"/>
              <a:gd name="connsiteX6970" fmla="*/ 9122128 w 11277918"/>
              <a:gd name="connsiteY6970" fmla="*/ 972894 h 10024180"/>
              <a:gd name="connsiteX6971" fmla="*/ 9138477 w 11277918"/>
              <a:gd name="connsiteY6971" fmla="*/ 1013762 h 10024180"/>
              <a:gd name="connsiteX6972" fmla="*/ 9154824 w 11277918"/>
              <a:gd name="connsiteY6972" fmla="*/ 1030111 h 10024180"/>
              <a:gd name="connsiteX6973" fmla="*/ 9179346 w 11277918"/>
              <a:gd name="connsiteY6973" fmla="*/ 1005588 h 10024180"/>
              <a:gd name="connsiteX6974" fmla="*/ 9179346 w 11277918"/>
              <a:gd name="connsiteY6974" fmla="*/ 981066 h 10024180"/>
              <a:gd name="connsiteX6975" fmla="*/ 9179346 w 11277918"/>
              <a:gd name="connsiteY6975" fmla="*/ 956544 h 10024180"/>
              <a:gd name="connsiteX6976" fmla="*/ 9195695 w 11277918"/>
              <a:gd name="connsiteY6976" fmla="*/ 940197 h 10024180"/>
              <a:gd name="connsiteX6977" fmla="*/ 9220216 w 11277918"/>
              <a:gd name="connsiteY6977" fmla="*/ 932023 h 10024180"/>
              <a:gd name="connsiteX6978" fmla="*/ 9236563 w 11277918"/>
              <a:gd name="connsiteY6978" fmla="*/ 907501 h 10024180"/>
              <a:gd name="connsiteX6979" fmla="*/ 9318303 w 11277918"/>
              <a:gd name="connsiteY6979" fmla="*/ 858458 h 10024180"/>
              <a:gd name="connsiteX6980" fmla="*/ 9301956 w 11277918"/>
              <a:gd name="connsiteY6980" fmla="*/ 842109 h 10024180"/>
              <a:gd name="connsiteX6981" fmla="*/ 9293781 w 11277918"/>
              <a:gd name="connsiteY6981" fmla="*/ 833936 h 10024180"/>
              <a:gd name="connsiteX6982" fmla="*/ 9285607 w 11277918"/>
              <a:gd name="connsiteY6982" fmla="*/ 825762 h 10024180"/>
              <a:gd name="connsiteX6983" fmla="*/ 8533605 w 11277918"/>
              <a:gd name="connsiteY6983" fmla="*/ 825762 h 10024180"/>
              <a:gd name="connsiteX6984" fmla="*/ 8541777 w 11277918"/>
              <a:gd name="connsiteY6984" fmla="*/ 842109 h 10024180"/>
              <a:gd name="connsiteX6985" fmla="*/ 8549952 w 11277918"/>
              <a:gd name="connsiteY6985" fmla="*/ 825762 h 10024180"/>
              <a:gd name="connsiteX6986" fmla="*/ 1896357 w 11277918"/>
              <a:gd name="connsiteY6986" fmla="*/ 825762 h 10024180"/>
              <a:gd name="connsiteX6987" fmla="*/ 1880006 w 11277918"/>
              <a:gd name="connsiteY6987" fmla="*/ 842109 h 10024180"/>
              <a:gd name="connsiteX6988" fmla="*/ 1863660 w 11277918"/>
              <a:gd name="connsiteY6988" fmla="*/ 858458 h 10024180"/>
              <a:gd name="connsiteX6989" fmla="*/ 1863660 w 11277918"/>
              <a:gd name="connsiteY6989" fmla="*/ 842109 h 10024180"/>
              <a:gd name="connsiteX6990" fmla="*/ 1896357 w 11277918"/>
              <a:gd name="connsiteY6990" fmla="*/ 825762 h 10024180"/>
              <a:gd name="connsiteX6991" fmla="*/ 1634789 w 11277918"/>
              <a:gd name="connsiteY6991" fmla="*/ 814863 h 10024180"/>
              <a:gd name="connsiteX6992" fmla="*/ 1634789 w 11277918"/>
              <a:gd name="connsiteY6992" fmla="*/ 817587 h 10024180"/>
              <a:gd name="connsiteX6993" fmla="*/ 1630702 w 11277918"/>
              <a:gd name="connsiteY6993" fmla="*/ 823719 h 10024180"/>
              <a:gd name="connsiteX6994" fmla="*/ 1627782 w 11277918"/>
              <a:gd name="connsiteY6994" fmla="*/ 824204 h 10024180"/>
              <a:gd name="connsiteX6995" fmla="*/ 9808740 w 11277918"/>
              <a:gd name="connsiteY6995" fmla="*/ 809415 h 10024180"/>
              <a:gd name="connsiteX6996" fmla="*/ 9792392 w 11277918"/>
              <a:gd name="connsiteY6996" fmla="*/ 825762 h 10024180"/>
              <a:gd name="connsiteX6997" fmla="*/ 9808740 w 11277918"/>
              <a:gd name="connsiteY6997" fmla="*/ 825762 h 10024180"/>
              <a:gd name="connsiteX6998" fmla="*/ 9122128 w 11277918"/>
              <a:gd name="connsiteY6998" fmla="*/ 809415 h 10024180"/>
              <a:gd name="connsiteX6999" fmla="*/ 9113953 w 11277918"/>
              <a:gd name="connsiteY6999" fmla="*/ 817587 h 10024180"/>
              <a:gd name="connsiteX7000" fmla="*/ 9105781 w 11277918"/>
              <a:gd name="connsiteY7000" fmla="*/ 833936 h 10024180"/>
              <a:gd name="connsiteX7001" fmla="*/ 9105781 w 11277918"/>
              <a:gd name="connsiteY7001" fmla="*/ 842109 h 10024180"/>
              <a:gd name="connsiteX7002" fmla="*/ 9089431 w 11277918"/>
              <a:gd name="connsiteY7002" fmla="*/ 858458 h 10024180"/>
              <a:gd name="connsiteX7003" fmla="*/ 9105781 w 11277918"/>
              <a:gd name="connsiteY7003" fmla="*/ 858458 h 10024180"/>
              <a:gd name="connsiteX7004" fmla="*/ 9122128 w 11277918"/>
              <a:gd name="connsiteY7004" fmla="*/ 825762 h 10024180"/>
              <a:gd name="connsiteX7005" fmla="*/ 9122128 w 11277918"/>
              <a:gd name="connsiteY7005" fmla="*/ 809415 h 10024180"/>
              <a:gd name="connsiteX7006" fmla="*/ 8296558 w 11277918"/>
              <a:gd name="connsiteY7006" fmla="*/ 809415 h 10024180"/>
              <a:gd name="connsiteX7007" fmla="*/ 8288384 w 11277918"/>
              <a:gd name="connsiteY7007" fmla="*/ 825762 h 10024180"/>
              <a:gd name="connsiteX7008" fmla="*/ 8304733 w 11277918"/>
              <a:gd name="connsiteY7008" fmla="*/ 809415 h 10024180"/>
              <a:gd name="connsiteX7009" fmla="*/ 8296558 w 11277918"/>
              <a:gd name="connsiteY7009" fmla="*/ 809415 h 10024180"/>
              <a:gd name="connsiteX7010" fmla="*/ 7846990 w 11277918"/>
              <a:gd name="connsiteY7010" fmla="*/ 809415 h 10024180"/>
              <a:gd name="connsiteX7011" fmla="*/ 7806122 w 11277918"/>
              <a:gd name="connsiteY7011" fmla="*/ 866630 h 10024180"/>
              <a:gd name="connsiteX7012" fmla="*/ 7765251 w 11277918"/>
              <a:gd name="connsiteY7012" fmla="*/ 923848 h 10024180"/>
              <a:gd name="connsiteX7013" fmla="*/ 7830644 w 11277918"/>
              <a:gd name="connsiteY7013" fmla="*/ 842109 h 10024180"/>
              <a:gd name="connsiteX7014" fmla="*/ 7552729 w 11277918"/>
              <a:gd name="connsiteY7014" fmla="*/ 809415 h 10024180"/>
              <a:gd name="connsiteX7015" fmla="*/ 7552729 w 11277918"/>
              <a:gd name="connsiteY7015" fmla="*/ 825762 h 10024180"/>
              <a:gd name="connsiteX7016" fmla="*/ 7569076 w 11277918"/>
              <a:gd name="connsiteY7016" fmla="*/ 809415 h 10024180"/>
              <a:gd name="connsiteX7017" fmla="*/ 8985980 w 11277918"/>
              <a:gd name="connsiteY7017" fmla="*/ 807626 h 10024180"/>
              <a:gd name="connsiteX7018" fmla="*/ 8876909 w 11277918"/>
              <a:gd name="connsiteY7018" fmla="*/ 923848 h 10024180"/>
              <a:gd name="connsiteX7019" fmla="*/ 8876909 w 11277918"/>
              <a:gd name="connsiteY7019" fmla="*/ 940197 h 10024180"/>
              <a:gd name="connsiteX7020" fmla="*/ 8909606 w 11277918"/>
              <a:gd name="connsiteY7020" fmla="*/ 907501 h 10024180"/>
              <a:gd name="connsiteX7021" fmla="*/ 8958649 w 11277918"/>
              <a:gd name="connsiteY7021" fmla="*/ 858458 h 10024180"/>
              <a:gd name="connsiteX7022" fmla="*/ 8991345 w 11277918"/>
              <a:gd name="connsiteY7022" fmla="*/ 809415 h 10024180"/>
              <a:gd name="connsiteX7023" fmla="*/ 8985980 w 11277918"/>
              <a:gd name="connsiteY7023" fmla="*/ 807626 h 10024180"/>
              <a:gd name="connsiteX7024" fmla="*/ 9334650 w 11277918"/>
              <a:gd name="connsiteY7024" fmla="*/ 793066 h 10024180"/>
              <a:gd name="connsiteX7025" fmla="*/ 9318303 w 11277918"/>
              <a:gd name="connsiteY7025" fmla="*/ 825762 h 10024180"/>
              <a:gd name="connsiteX7026" fmla="*/ 9326477 w 11277918"/>
              <a:gd name="connsiteY7026" fmla="*/ 825762 h 10024180"/>
              <a:gd name="connsiteX7027" fmla="*/ 9350999 w 11277918"/>
              <a:gd name="connsiteY7027" fmla="*/ 817587 h 10024180"/>
              <a:gd name="connsiteX7028" fmla="*/ 9359174 w 11277918"/>
              <a:gd name="connsiteY7028" fmla="*/ 801240 h 10024180"/>
              <a:gd name="connsiteX7029" fmla="*/ 9334650 w 11277918"/>
              <a:gd name="connsiteY7029" fmla="*/ 793066 h 10024180"/>
              <a:gd name="connsiteX7030" fmla="*/ 9481782 w 11277918"/>
              <a:gd name="connsiteY7030" fmla="*/ 776719 h 10024180"/>
              <a:gd name="connsiteX7031" fmla="*/ 9481782 w 11277918"/>
              <a:gd name="connsiteY7031" fmla="*/ 793066 h 10024180"/>
              <a:gd name="connsiteX7032" fmla="*/ 9498131 w 11277918"/>
              <a:gd name="connsiteY7032" fmla="*/ 776719 h 10024180"/>
              <a:gd name="connsiteX7033" fmla="*/ 9252910 w 11277918"/>
              <a:gd name="connsiteY7033" fmla="*/ 776719 h 10024180"/>
              <a:gd name="connsiteX7034" fmla="*/ 9263128 w 11277918"/>
              <a:gd name="connsiteY7034" fmla="*/ 780805 h 10024180"/>
              <a:gd name="connsiteX7035" fmla="*/ 9262719 w 11277918"/>
              <a:gd name="connsiteY7035" fmla="*/ 783256 h 10024180"/>
              <a:gd name="connsiteX7036" fmla="*/ 9261085 w 11277918"/>
              <a:gd name="connsiteY7036" fmla="*/ 782850 h 10024180"/>
              <a:gd name="connsiteX7037" fmla="*/ 9252910 w 11277918"/>
              <a:gd name="connsiteY7037" fmla="*/ 776719 h 10024180"/>
              <a:gd name="connsiteX7038" fmla="*/ 9056737 w 11277918"/>
              <a:gd name="connsiteY7038" fmla="*/ 776719 h 10024180"/>
              <a:gd name="connsiteX7039" fmla="*/ 9048563 w 11277918"/>
              <a:gd name="connsiteY7039" fmla="*/ 793066 h 10024180"/>
              <a:gd name="connsiteX7040" fmla="*/ 9048563 w 11277918"/>
              <a:gd name="connsiteY7040" fmla="*/ 809415 h 10024180"/>
              <a:gd name="connsiteX7041" fmla="*/ 9056737 w 11277918"/>
              <a:gd name="connsiteY7041" fmla="*/ 793066 h 10024180"/>
              <a:gd name="connsiteX7042" fmla="*/ 9056737 w 11277918"/>
              <a:gd name="connsiteY7042" fmla="*/ 776719 h 10024180"/>
              <a:gd name="connsiteX7043" fmla="*/ 7879686 w 11277918"/>
              <a:gd name="connsiteY7043" fmla="*/ 776719 h 10024180"/>
              <a:gd name="connsiteX7044" fmla="*/ 7863340 w 11277918"/>
              <a:gd name="connsiteY7044" fmla="*/ 793066 h 10024180"/>
              <a:gd name="connsiteX7045" fmla="*/ 7879686 w 11277918"/>
              <a:gd name="connsiteY7045" fmla="*/ 784891 h 10024180"/>
              <a:gd name="connsiteX7046" fmla="*/ 7879686 w 11277918"/>
              <a:gd name="connsiteY7046" fmla="*/ 776719 h 10024180"/>
              <a:gd name="connsiteX7047" fmla="*/ 9330564 w 11277918"/>
              <a:gd name="connsiteY7047" fmla="*/ 766501 h 10024180"/>
              <a:gd name="connsiteX7048" fmla="*/ 9318303 w 11277918"/>
              <a:gd name="connsiteY7048" fmla="*/ 776719 h 10024180"/>
              <a:gd name="connsiteX7049" fmla="*/ 9301956 w 11277918"/>
              <a:gd name="connsiteY7049" fmla="*/ 809415 h 10024180"/>
              <a:gd name="connsiteX7050" fmla="*/ 9318303 w 11277918"/>
              <a:gd name="connsiteY7050" fmla="*/ 793066 h 10024180"/>
              <a:gd name="connsiteX7051" fmla="*/ 9334650 w 11277918"/>
              <a:gd name="connsiteY7051" fmla="*/ 768544 h 10024180"/>
              <a:gd name="connsiteX7052" fmla="*/ 9330564 w 11277918"/>
              <a:gd name="connsiteY7052" fmla="*/ 766501 h 10024180"/>
              <a:gd name="connsiteX7053" fmla="*/ 11239180 w 11277918"/>
              <a:gd name="connsiteY7053" fmla="*/ 760369 h 10024180"/>
              <a:gd name="connsiteX7054" fmla="*/ 11231006 w 11277918"/>
              <a:gd name="connsiteY7054" fmla="*/ 768544 h 10024180"/>
              <a:gd name="connsiteX7055" fmla="*/ 11239180 w 11277918"/>
              <a:gd name="connsiteY7055" fmla="*/ 776719 h 10024180"/>
              <a:gd name="connsiteX7056" fmla="*/ 11247356 w 11277918"/>
              <a:gd name="connsiteY7056" fmla="*/ 776719 h 10024180"/>
              <a:gd name="connsiteX7057" fmla="*/ 11247356 w 11277918"/>
              <a:gd name="connsiteY7057" fmla="*/ 760369 h 10024180"/>
              <a:gd name="connsiteX7058" fmla="*/ 11239180 w 11277918"/>
              <a:gd name="connsiteY7058" fmla="*/ 760369 h 10024180"/>
              <a:gd name="connsiteX7059" fmla="*/ 8697083 w 11277918"/>
              <a:gd name="connsiteY7059" fmla="*/ 760369 h 10024180"/>
              <a:gd name="connsiteX7060" fmla="*/ 8680734 w 11277918"/>
              <a:gd name="connsiteY7060" fmla="*/ 776719 h 10024180"/>
              <a:gd name="connsiteX7061" fmla="*/ 8680734 w 11277918"/>
              <a:gd name="connsiteY7061" fmla="*/ 809415 h 10024180"/>
              <a:gd name="connsiteX7062" fmla="*/ 8697083 w 11277918"/>
              <a:gd name="connsiteY7062" fmla="*/ 776719 h 10024180"/>
              <a:gd name="connsiteX7063" fmla="*/ 7994122 w 11277918"/>
              <a:gd name="connsiteY7063" fmla="*/ 760369 h 10024180"/>
              <a:gd name="connsiteX7064" fmla="*/ 7977776 w 11277918"/>
              <a:gd name="connsiteY7064" fmla="*/ 776719 h 10024180"/>
              <a:gd name="connsiteX7065" fmla="*/ 8010472 w 11277918"/>
              <a:gd name="connsiteY7065" fmla="*/ 776719 h 10024180"/>
              <a:gd name="connsiteX7066" fmla="*/ 8909606 w 11277918"/>
              <a:gd name="connsiteY7066" fmla="*/ 744022 h 10024180"/>
              <a:gd name="connsiteX7067" fmla="*/ 8852388 w 11277918"/>
              <a:gd name="connsiteY7067" fmla="*/ 784891 h 10024180"/>
              <a:gd name="connsiteX7068" fmla="*/ 8811517 w 11277918"/>
              <a:gd name="connsiteY7068" fmla="*/ 842109 h 10024180"/>
              <a:gd name="connsiteX7069" fmla="*/ 8795170 w 11277918"/>
              <a:gd name="connsiteY7069" fmla="*/ 842109 h 10024180"/>
              <a:gd name="connsiteX7070" fmla="*/ 8778823 w 11277918"/>
              <a:gd name="connsiteY7070" fmla="*/ 858458 h 10024180"/>
              <a:gd name="connsiteX7071" fmla="*/ 8795170 w 11277918"/>
              <a:gd name="connsiteY7071" fmla="*/ 874805 h 10024180"/>
              <a:gd name="connsiteX7072" fmla="*/ 8786995 w 11277918"/>
              <a:gd name="connsiteY7072" fmla="*/ 874805 h 10024180"/>
              <a:gd name="connsiteX7073" fmla="*/ 8762474 w 11277918"/>
              <a:gd name="connsiteY7073" fmla="*/ 874805 h 10024180"/>
              <a:gd name="connsiteX7074" fmla="*/ 8729777 w 11277918"/>
              <a:gd name="connsiteY7074" fmla="*/ 858458 h 10024180"/>
              <a:gd name="connsiteX7075" fmla="*/ 8729777 w 11277918"/>
              <a:gd name="connsiteY7075" fmla="*/ 842109 h 10024180"/>
              <a:gd name="connsiteX7076" fmla="*/ 8713430 w 11277918"/>
              <a:gd name="connsiteY7076" fmla="*/ 842109 h 10024180"/>
              <a:gd name="connsiteX7077" fmla="*/ 8713430 w 11277918"/>
              <a:gd name="connsiteY7077" fmla="*/ 858458 h 10024180"/>
              <a:gd name="connsiteX7078" fmla="*/ 8697083 w 11277918"/>
              <a:gd name="connsiteY7078" fmla="*/ 874805 h 10024180"/>
              <a:gd name="connsiteX7079" fmla="*/ 8713430 w 11277918"/>
              <a:gd name="connsiteY7079" fmla="*/ 891154 h 10024180"/>
              <a:gd name="connsiteX7080" fmla="*/ 8729777 w 11277918"/>
              <a:gd name="connsiteY7080" fmla="*/ 907501 h 10024180"/>
              <a:gd name="connsiteX7081" fmla="*/ 8729777 w 11277918"/>
              <a:gd name="connsiteY7081" fmla="*/ 923848 h 10024180"/>
              <a:gd name="connsiteX7082" fmla="*/ 8697083 w 11277918"/>
              <a:gd name="connsiteY7082" fmla="*/ 956544 h 10024180"/>
              <a:gd name="connsiteX7083" fmla="*/ 8688911 w 11277918"/>
              <a:gd name="connsiteY7083" fmla="*/ 964719 h 10024180"/>
              <a:gd name="connsiteX7084" fmla="*/ 8688909 w 11277918"/>
              <a:gd name="connsiteY7084" fmla="*/ 964719 h 10024180"/>
              <a:gd name="connsiteX7085" fmla="*/ 8686042 w 11277918"/>
              <a:gd name="connsiteY7085" fmla="*/ 967586 h 10024180"/>
              <a:gd name="connsiteX7086" fmla="*/ 8688911 w 11277918"/>
              <a:gd name="connsiteY7086" fmla="*/ 964719 h 10024180"/>
              <a:gd name="connsiteX7087" fmla="*/ 8705256 w 11277918"/>
              <a:gd name="connsiteY7087" fmla="*/ 964719 h 10024180"/>
              <a:gd name="connsiteX7088" fmla="*/ 8713430 w 11277918"/>
              <a:gd name="connsiteY7088" fmla="*/ 972894 h 10024180"/>
              <a:gd name="connsiteX7089" fmla="*/ 8746127 w 11277918"/>
              <a:gd name="connsiteY7089" fmla="*/ 989241 h 10024180"/>
              <a:gd name="connsiteX7090" fmla="*/ 8746127 w 11277918"/>
              <a:gd name="connsiteY7090" fmla="*/ 972894 h 10024180"/>
              <a:gd name="connsiteX7091" fmla="*/ 8778823 w 11277918"/>
              <a:gd name="connsiteY7091" fmla="*/ 956544 h 10024180"/>
              <a:gd name="connsiteX7092" fmla="*/ 8786995 w 11277918"/>
              <a:gd name="connsiteY7092" fmla="*/ 915676 h 10024180"/>
              <a:gd name="connsiteX7093" fmla="*/ 8795170 w 11277918"/>
              <a:gd name="connsiteY7093" fmla="*/ 907501 h 10024180"/>
              <a:gd name="connsiteX7094" fmla="*/ 8819691 w 11277918"/>
              <a:gd name="connsiteY7094" fmla="*/ 923848 h 10024180"/>
              <a:gd name="connsiteX7095" fmla="*/ 8827866 w 11277918"/>
              <a:gd name="connsiteY7095" fmla="*/ 907501 h 10024180"/>
              <a:gd name="connsiteX7096" fmla="*/ 8827866 w 11277918"/>
              <a:gd name="connsiteY7096" fmla="*/ 874805 h 10024180"/>
              <a:gd name="connsiteX7097" fmla="*/ 8811517 w 11277918"/>
              <a:gd name="connsiteY7097" fmla="*/ 858458 h 10024180"/>
              <a:gd name="connsiteX7098" fmla="*/ 8827866 w 11277918"/>
              <a:gd name="connsiteY7098" fmla="*/ 858458 h 10024180"/>
              <a:gd name="connsiteX7099" fmla="*/ 8844213 w 11277918"/>
              <a:gd name="connsiteY7099" fmla="*/ 858458 h 10024180"/>
              <a:gd name="connsiteX7100" fmla="*/ 8860562 w 11277918"/>
              <a:gd name="connsiteY7100" fmla="*/ 825762 h 10024180"/>
              <a:gd name="connsiteX7101" fmla="*/ 8893256 w 11277918"/>
              <a:gd name="connsiteY7101" fmla="*/ 809415 h 10024180"/>
              <a:gd name="connsiteX7102" fmla="*/ 8917780 w 11277918"/>
              <a:gd name="connsiteY7102" fmla="*/ 801240 h 10024180"/>
              <a:gd name="connsiteX7103" fmla="*/ 8958649 w 11277918"/>
              <a:gd name="connsiteY7103" fmla="*/ 776719 h 10024180"/>
              <a:gd name="connsiteX7104" fmla="*/ 8991345 w 11277918"/>
              <a:gd name="connsiteY7104" fmla="*/ 760369 h 10024180"/>
              <a:gd name="connsiteX7105" fmla="*/ 8958649 w 11277918"/>
              <a:gd name="connsiteY7105" fmla="*/ 760369 h 10024180"/>
              <a:gd name="connsiteX7106" fmla="*/ 8942302 w 11277918"/>
              <a:gd name="connsiteY7106" fmla="*/ 760369 h 10024180"/>
              <a:gd name="connsiteX7107" fmla="*/ 8934127 w 11277918"/>
              <a:gd name="connsiteY7107" fmla="*/ 752197 h 10024180"/>
              <a:gd name="connsiteX7108" fmla="*/ 8909606 w 11277918"/>
              <a:gd name="connsiteY7108" fmla="*/ 744022 h 10024180"/>
              <a:gd name="connsiteX7109" fmla="*/ 8631691 w 11277918"/>
              <a:gd name="connsiteY7109" fmla="*/ 744022 h 10024180"/>
              <a:gd name="connsiteX7110" fmla="*/ 8623516 w 11277918"/>
              <a:gd name="connsiteY7110" fmla="*/ 752197 h 10024180"/>
              <a:gd name="connsiteX7111" fmla="*/ 8623516 w 11277918"/>
              <a:gd name="connsiteY7111" fmla="*/ 760369 h 10024180"/>
              <a:gd name="connsiteX7112" fmla="*/ 8631691 w 11277918"/>
              <a:gd name="connsiteY7112" fmla="*/ 744022 h 10024180"/>
              <a:gd name="connsiteX7113" fmla="*/ 8157602 w 11277918"/>
              <a:gd name="connsiteY7113" fmla="*/ 744022 h 10024180"/>
              <a:gd name="connsiteX7114" fmla="*/ 8141254 w 11277918"/>
              <a:gd name="connsiteY7114" fmla="*/ 752197 h 10024180"/>
              <a:gd name="connsiteX7115" fmla="*/ 8149429 w 11277918"/>
              <a:gd name="connsiteY7115" fmla="*/ 760369 h 10024180"/>
              <a:gd name="connsiteX7116" fmla="*/ 8157602 w 11277918"/>
              <a:gd name="connsiteY7116" fmla="*/ 744022 h 10024180"/>
              <a:gd name="connsiteX7117" fmla="*/ 7601772 w 11277918"/>
              <a:gd name="connsiteY7117" fmla="*/ 744022 h 10024180"/>
              <a:gd name="connsiteX7118" fmla="*/ 7593600 w 11277918"/>
              <a:gd name="connsiteY7118" fmla="*/ 760369 h 10024180"/>
              <a:gd name="connsiteX7119" fmla="*/ 7585425 w 11277918"/>
              <a:gd name="connsiteY7119" fmla="*/ 776719 h 10024180"/>
              <a:gd name="connsiteX7120" fmla="*/ 7601772 w 11277918"/>
              <a:gd name="connsiteY7120" fmla="*/ 760369 h 10024180"/>
              <a:gd name="connsiteX7121" fmla="*/ 7618122 w 11277918"/>
              <a:gd name="connsiteY7121" fmla="*/ 744022 h 10024180"/>
              <a:gd name="connsiteX7122" fmla="*/ 1781921 w 11277918"/>
              <a:gd name="connsiteY7122" fmla="*/ 744022 h 10024180"/>
              <a:gd name="connsiteX7123" fmla="*/ 1749225 w 11277918"/>
              <a:gd name="connsiteY7123" fmla="*/ 793066 h 10024180"/>
              <a:gd name="connsiteX7124" fmla="*/ 1781921 w 11277918"/>
              <a:gd name="connsiteY7124" fmla="*/ 776719 h 10024180"/>
              <a:gd name="connsiteX7125" fmla="*/ 9281520 w 11277918"/>
              <a:gd name="connsiteY7125" fmla="*/ 731762 h 10024180"/>
              <a:gd name="connsiteX7126" fmla="*/ 9285607 w 11277918"/>
              <a:gd name="connsiteY7126" fmla="*/ 735848 h 10024180"/>
              <a:gd name="connsiteX7127" fmla="*/ 9269260 w 11277918"/>
              <a:gd name="connsiteY7127" fmla="*/ 744022 h 10024180"/>
              <a:gd name="connsiteX7128" fmla="*/ 9252910 w 11277918"/>
              <a:gd name="connsiteY7128" fmla="*/ 744022 h 10024180"/>
              <a:gd name="connsiteX7129" fmla="*/ 9269260 w 11277918"/>
              <a:gd name="connsiteY7129" fmla="*/ 735848 h 10024180"/>
              <a:gd name="connsiteX7130" fmla="*/ 9281520 w 11277918"/>
              <a:gd name="connsiteY7130" fmla="*/ 731762 h 10024180"/>
              <a:gd name="connsiteX7131" fmla="*/ 11067528 w 11277918"/>
              <a:gd name="connsiteY7131" fmla="*/ 727675 h 10024180"/>
              <a:gd name="connsiteX7132" fmla="*/ 11018484 w 11277918"/>
              <a:gd name="connsiteY7132" fmla="*/ 760369 h 10024180"/>
              <a:gd name="connsiteX7133" fmla="*/ 10985788 w 11277918"/>
              <a:gd name="connsiteY7133" fmla="*/ 817587 h 10024180"/>
              <a:gd name="connsiteX7134" fmla="*/ 10953092 w 11277918"/>
              <a:gd name="connsiteY7134" fmla="*/ 858458 h 10024180"/>
              <a:gd name="connsiteX7135" fmla="*/ 10936744 w 11277918"/>
              <a:gd name="connsiteY7135" fmla="*/ 882980 h 10024180"/>
              <a:gd name="connsiteX7136" fmla="*/ 10936744 w 11277918"/>
              <a:gd name="connsiteY7136" fmla="*/ 907501 h 10024180"/>
              <a:gd name="connsiteX7137" fmla="*/ 11034832 w 11277918"/>
              <a:gd name="connsiteY7137" fmla="*/ 793066 h 10024180"/>
              <a:gd name="connsiteX7138" fmla="*/ 11067528 w 11277918"/>
              <a:gd name="connsiteY7138" fmla="*/ 727675 h 10024180"/>
              <a:gd name="connsiteX7139" fmla="*/ 7781600 w 11277918"/>
              <a:gd name="connsiteY7139" fmla="*/ 727675 h 10024180"/>
              <a:gd name="connsiteX7140" fmla="*/ 7716208 w 11277918"/>
              <a:gd name="connsiteY7140" fmla="*/ 793066 h 10024180"/>
              <a:gd name="connsiteX7141" fmla="*/ 7748904 w 11277918"/>
              <a:gd name="connsiteY7141" fmla="*/ 776719 h 10024180"/>
              <a:gd name="connsiteX7142" fmla="*/ 2084356 w 11277918"/>
              <a:gd name="connsiteY7142" fmla="*/ 727675 h 10024180"/>
              <a:gd name="connsiteX7143" fmla="*/ 2059834 w 11277918"/>
              <a:gd name="connsiteY7143" fmla="*/ 744022 h 10024180"/>
              <a:gd name="connsiteX7144" fmla="*/ 2043486 w 11277918"/>
              <a:gd name="connsiteY7144" fmla="*/ 776719 h 10024180"/>
              <a:gd name="connsiteX7145" fmla="*/ 2027138 w 11277918"/>
              <a:gd name="connsiteY7145" fmla="*/ 793066 h 10024180"/>
              <a:gd name="connsiteX7146" fmla="*/ 2027138 w 11277918"/>
              <a:gd name="connsiteY7146" fmla="*/ 809415 h 10024180"/>
              <a:gd name="connsiteX7147" fmla="*/ 2059834 w 11277918"/>
              <a:gd name="connsiteY7147" fmla="*/ 768544 h 10024180"/>
              <a:gd name="connsiteX7148" fmla="*/ 2084356 w 11277918"/>
              <a:gd name="connsiteY7148" fmla="*/ 727675 h 10024180"/>
              <a:gd name="connsiteX7149" fmla="*/ 8054161 w 11277918"/>
              <a:gd name="connsiteY7149" fmla="*/ 716680 h 10024180"/>
              <a:gd name="connsiteX7150" fmla="*/ 8047254 w 11277918"/>
              <a:gd name="connsiteY7150" fmla="*/ 723587 h 10024180"/>
              <a:gd name="connsiteX7151" fmla="*/ 8043166 w 11277918"/>
              <a:gd name="connsiteY7151" fmla="*/ 727675 h 10024180"/>
              <a:gd name="connsiteX7152" fmla="*/ 9203867 w 11277918"/>
              <a:gd name="connsiteY7152" fmla="*/ 711326 h 10024180"/>
              <a:gd name="connsiteX7153" fmla="*/ 9220216 w 11277918"/>
              <a:gd name="connsiteY7153" fmla="*/ 727675 h 10024180"/>
              <a:gd name="connsiteX7154" fmla="*/ 9236563 w 11277918"/>
              <a:gd name="connsiteY7154" fmla="*/ 727675 h 10024180"/>
              <a:gd name="connsiteX7155" fmla="*/ 9236563 w 11277918"/>
              <a:gd name="connsiteY7155" fmla="*/ 711326 h 10024180"/>
              <a:gd name="connsiteX7156" fmla="*/ 8656213 w 11277918"/>
              <a:gd name="connsiteY7156" fmla="*/ 711326 h 10024180"/>
              <a:gd name="connsiteX7157" fmla="*/ 8648038 w 11277918"/>
              <a:gd name="connsiteY7157" fmla="*/ 727675 h 10024180"/>
              <a:gd name="connsiteX7158" fmla="*/ 8664387 w 11277918"/>
              <a:gd name="connsiteY7158" fmla="*/ 727675 h 10024180"/>
              <a:gd name="connsiteX7159" fmla="*/ 8664387 w 11277918"/>
              <a:gd name="connsiteY7159" fmla="*/ 711326 h 10024180"/>
              <a:gd name="connsiteX7160" fmla="*/ 8656213 w 11277918"/>
              <a:gd name="connsiteY7160" fmla="*/ 711326 h 10024180"/>
              <a:gd name="connsiteX7161" fmla="*/ 8598995 w 11277918"/>
              <a:gd name="connsiteY7161" fmla="*/ 711326 h 10024180"/>
              <a:gd name="connsiteX7162" fmla="*/ 8566299 w 11277918"/>
              <a:gd name="connsiteY7162" fmla="*/ 744022 h 10024180"/>
              <a:gd name="connsiteX7163" fmla="*/ 8549952 w 11277918"/>
              <a:gd name="connsiteY7163" fmla="*/ 776719 h 10024180"/>
              <a:gd name="connsiteX7164" fmla="*/ 8582648 w 11277918"/>
              <a:gd name="connsiteY7164" fmla="*/ 760369 h 10024180"/>
              <a:gd name="connsiteX7165" fmla="*/ 8582648 w 11277918"/>
              <a:gd name="connsiteY7165" fmla="*/ 776719 h 10024180"/>
              <a:gd name="connsiteX7166" fmla="*/ 8598995 w 11277918"/>
              <a:gd name="connsiteY7166" fmla="*/ 744022 h 10024180"/>
              <a:gd name="connsiteX7167" fmla="*/ 7650816 w 11277918"/>
              <a:gd name="connsiteY7167" fmla="*/ 694979 h 10024180"/>
              <a:gd name="connsiteX7168" fmla="*/ 7634468 w 11277918"/>
              <a:gd name="connsiteY7168" fmla="*/ 727675 h 10024180"/>
              <a:gd name="connsiteX7169" fmla="*/ 7650816 w 11277918"/>
              <a:gd name="connsiteY7169" fmla="*/ 711326 h 10024180"/>
              <a:gd name="connsiteX7170" fmla="*/ 7650816 w 11277918"/>
              <a:gd name="connsiteY7170" fmla="*/ 694979 h 10024180"/>
              <a:gd name="connsiteX7171" fmla="*/ 9400042 w 11277918"/>
              <a:gd name="connsiteY7171" fmla="*/ 662283 h 10024180"/>
              <a:gd name="connsiteX7172" fmla="*/ 9416389 w 11277918"/>
              <a:gd name="connsiteY7172" fmla="*/ 678630 h 10024180"/>
              <a:gd name="connsiteX7173" fmla="*/ 9408217 w 11277918"/>
              <a:gd name="connsiteY7173" fmla="*/ 686804 h 10024180"/>
              <a:gd name="connsiteX7174" fmla="*/ 9400042 w 11277918"/>
              <a:gd name="connsiteY7174" fmla="*/ 678630 h 10024180"/>
              <a:gd name="connsiteX7175" fmla="*/ 2141574 w 11277918"/>
              <a:gd name="connsiteY7175" fmla="*/ 662283 h 10024180"/>
              <a:gd name="connsiteX7176" fmla="*/ 2108878 w 11277918"/>
              <a:gd name="connsiteY7176" fmla="*/ 686804 h 10024180"/>
              <a:gd name="connsiteX7177" fmla="*/ 2076183 w 11277918"/>
              <a:gd name="connsiteY7177" fmla="*/ 711326 h 10024180"/>
              <a:gd name="connsiteX7178" fmla="*/ 2125226 w 11277918"/>
              <a:gd name="connsiteY7178" fmla="*/ 694979 h 10024180"/>
              <a:gd name="connsiteX7179" fmla="*/ 2010792 w 11277918"/>
              <a:gd name="connsiteY7179" fmla="*/ 662283 h 10024180"/>
              <a:gd name="connsiteX7180" fmla="*/ 1978096 w 11277918"/>
              <a:gd name="connsiteY7180" fmla="*/ 711326 h 10024180"/>
              <a:gd name="connsiteX7181" fmla="*/ 1929053 w 11277918"/>
              <a:gd name="connsiteY7181" fmla="*/ 776719 h 10024180"/>
              <a:gd name="connsiteX7182" fmla="*/ 1912702 w 11277918"/>
              <a:gd name="connsiteY7182" fmla="*/ 793066 h 10024180"/>
              <a:gd name="connsiteX7183" fmla="*/ 1953574 w 11277918"/>
              <a:gd name="connsiteY7183" fmla="*/ 727675 h 10024180"/>
              <a:gd name="connsiteX7184" fmla="*/ 2010792 w 11277918"/>
              <a:gd name="connsiteY7184" fmla="*/ 662283 h 10024180"/>
              <a:gd name="connsiteX7185" fmla="*/ 9432738 w 11277918"/>
              <a:gd name="connsiteY7185" fmla="*/ 645934 h 10024180"/>
              <a:gd name="connsiteX7186" fmla="*/ 9432738 w 11277918"/>
              <a:gd name="connsiteY7186" fmla="*/ 662283 h 10024180"/>
              <a:gd name="connsiteX7187" fmla="*/ 9416389 w 11277918"/>
              <a:gd name="connsiteY7187" fmla="*/ 662283 h 10024180"/>
              <a:gd name="connsiteX7188" fmla="*/ 9432738 w 11277918"/>
              <a:gd name="connsiteY7188" fmla="*/ 645934 h 10024180"/>
              <a:gd name="connsiteX7189" fmla="*/ 8729777 w 11277918"/>
              <a:gd name="connsiteY7189" fmla="*/ 645934 h 10024180"/>
              <a:gd name="connsiteX7190" fmla="*/ 8713430 w 11277918"/>
              <a:gd name="connsiteY7190" fmla="*/ 662283 h 10024180"/>
              <a:gd name="connsiteX7191" fmla="*/ 8729777 w 11277918"/>
              <a:gd name="connsiteY7191" fmla="*/ 662283 h 10024180"/>
              <a:gd name="connsiteX7192" fmla="*/ 8697083 w 11277918"/>
              <a:gd name="connsiteY7192" fmla="*/ 645934 h 10024180"/>
              <a:gd name="connsiteX7193" fmla="*/ 8680734 w 11277918"/>
              <a:gd name="connsiteY7193" fmla="*/ 662283 h 10024180"/>
              <a:gd name="connsiteX7194" fmla="*/ 8648038 w 11277918"/>
              <a:gd name="connsiteY7194" fmla="*/ 670457 h 10024180"/>
              <a:gd name="connsiteX7195" fmla="*/ 8631691 w 11277918"/>
              <a:gd name="connsiteY7195" fmla="*/ 670457 h 10024180"/>
              <a:gd name="connsiteX7196" fmla="*/ 8639866 w 11277918"/>
              <a:gd name="connsiteY7196" fmla="*/ 678630 h 10024180"/>
              <a:gd name="connsiteX7197" fmla="*/ 8648038 w 11277918"/>
              <a:gd name="connsiteY7197" fmla="*/ 694979 h 10024180"/>
              <a:gd name="connsiteX7198" fmla="*/ 8664387 w 11277918"/>
              <a:gd name="connsiteY7198" fmla="*/ 694979 h 10024180"/>
              <a:gd name="connsiteX7199" fmla="*/ 8680734 w 11277918"/>
              <a:gd name="connsiteY7199" fmla="*/ 686804 h 10024180"/>
              <a:gd name="connsiteX7200" fmla="*/ 8697083 w 11277918"/>
              <a:gd name="connsiteY7200" fmla="*/ 678630 h 10024180"/>
              <a:gd name="connsiteX7201" fmla="*/ 8827866 w 11277918"/>
              <a:gd name="connsiteY7201" fmla="*/ 629587 h 10024180"/>
              <a:gd name="connsiteX7202" fmla="*/ 8811517 w 11277918"/>
              <a:gd name="connsiteY7202" fmla="*/ 637761 h 10024180"/>
              <a:gd name="connsiteX7203" fmla="*/ 8819691 w 11277918"/>
              <a:gd name="connsiteY7203" fmla="*/ 645934 h 10024180"/>
              <a:gd name="connsiteX7204" fmla="*/ 8827866 w 11277918"/>
              <a:gd name="connsiteY7204" fmla="*/ 629587 h 10024180"/>
              <a:gd name="connsiteX7205" fmla="*/ 8173950 w 11277918"/>
              <a:gd name="connsiteY7205" fmla="*/ 629587 h 10024180"/>
              <a:gd name="connsiteX7206" fmla="*/ 8157602 w 11277918"/>
              <a:gd name="connsiteY7206" fmla="*/ 645934 h 10024180"/>
              <a:gd name="connsiteX7207" fmla="*/ 8165776 w 11277918"/>
              <a:gd name="connsiteY7207" fmla="*/ 662283 h 10024180"/>
              <a:gd name="connsiteX7208" fmla="*/ 8173950 w 11277918"/>
              <a:gd name="connsiteY7208" fmla="*/ 662283 h 10024180"/>
              <a:gd name="connsiteX7209" fmla="*/ 8173950 w 11277918"/>
              <a:gd name="connsiteY7209" fmla="*/ 645934 h 10024180"/>
              <a:gd name="connsiteX7210" fmla="*/ 8173950 w 11277918"/>
              <a:gd name="connsiteY7210" fmla="*/ 629587 h 10024180"/>
              <a:gd name="connsiteX7211" fmla="*/ 10724224 w 11277918"/>
              <a:gd name="connsiteY7211" fmla="*/ 613240 h 10024180"/>
              <a:gd name="connsiteX7212" fmla="*/ 10707872 w 11277918"/>
              <a:gd name="connsiteY7212" fmla="*/ 629587 h 10024180"/>
              <a:gd name="connsiteX7213" fmla="*/ 10724224 w 11277918"/>
              <a:gd name="connsiteY7213" fmla="*/ 629587 h 10024180"/>
              <a:gd name="connsiteX7214" fmla="*/ 10724224 w 11277918"/>
              <a:gd name="connsiteY7214" fmla="*/ 613240 h 10024180"/>
              <a:gd name="connsiteX7215" fmla="*/ 8421212 w 11277918"/>
              <a:gd name="connsiteY7215" fmla="*/ 603022 h 10024180"/>
              <a:gd name="connsiteX7216" fmla="*/ 8419169 w 11277918"/>
              <a:gd name="connsiteY7216" fmla="*/ 613240 h 10024180"/>
              <a:gd name="connsiteX7217" fmla="*/ 8386472 w 11277918"/>
              <a:gd name="connsiteY7217" fmla="*/ 662283 h 10024180"/>
              <a:gd name="connsiteX7218" fmla="*/ 8361951 w 11277918"/>
              <a:gd name="connsiteY7218" fmla="*/ 694979 h 10024180"/>
              <a:gd name="connsiteX7219" fmla="*/ 8353776 w 11277918"/>
              <a:gd name="connsiteY7219" fmla="*/ 727675 h 10024180"/>
              <a:gd name="connsiteX7220" fmla="*/ 8386472 w 11277918"/>
              <a:gd name="connsiteY7220" fmla="*/ 694979 h 10024180"/>
              <a:gd name="connsiteX7221" fmla="*/ 8402820 w 11277918"/>
              <a:gd name="connsiteY7221" fmla="*/ 662283 h 10024180"/>
              <a:gd name="connsiteX7222" fmla="*/ 8419169 w 11277918"/>
              <a:gd name="connsiteY7222" fmla="*/ 662283 h 10024180"/>
              <a:gd name="connsiteX7223" fmla="*/ 8451865 w 11277918"/>
              <a:gd name="connsiteY7223" fmla="*/ 645934 h 10024180"/>
              <a:gd name="connsiteX7224" fmla="*/ 8468212 w 11277918"/>
              <a:gd name="connsiteY7224" fmla="*/ 637761 h 10024180"/>
              <a:gd name="connsiteX7225" fmla="*/ 8468212 w 11277918"/>
              <a:gd name="connsiteY7225" fmla="*/ 629587 h 10024180"/>
              <a:gd name="connsiteX7226" fmla="*/ 8451865 w 11277918"/>
              <a:gd name="connsiteY7226" fmla="*/ 613240 h 10024180"/>
              <a:gd name="connsiteX7227" fmla="*/ 8427341 w 11277918"/>
              <a:gd name="connsiteY7227" fmla="*/ 605065 h 10024180"/>
              <a:gd name="connsiteX7228" fmla="*/ 8421212 w 11277918"/>
              <a:gd name="connsiteY7228" fmla="*/ 603022 h 10024180"/>
              <a:gd name="connsiteX7229" fmla="*/ 11231006 w 11277918"/>
              <a:gd name="connsiteY7229" fmla="*/ 596890 h 10024180"/>
              <a:gd name="connsiteX7230" fmla="*/ 11181964 w 11277918"/>
              <a:gd name="connsiteY7230" fmla="*/ 662283 h 10024180"/>
              <a:gd name="connsiteX7231" fmla="*/ 11198310 w 11277918"/>
              <a:gd name="connsiteY7231" fmla="*/ 645934 h 10024180"/>
              <a:gd name="connsiteX7232" fmla="*/ 11231006 w 11277918"/>
              <a:gd name="connsiteY7232" fmla="*/ 596890 h 10024180"/>
              <a:gd name="connsiteX7233" fmla="*/ 8852388 w 11277918"/>
              <a:gd name="connsiteY7233" fmla="*/ 596890 h 10024180"/>
              <a:gd name="connsiteX7234" fmla="*/ 8844213 w 11277918"/>
              <a:gd name="connsiteY7234" fmla="*/ 613240 h 10024180"/>
              <a:gd name="connsiteX7235" fmla="*/ 8852388 w 11277918"/>
              <a:gd name="connsiteY7235" fmla="*/ 605065 h 10024180"/>
              <a:gd name="connsiteX7236" fmla="*/ 8852388 w 11277918"/>
              <a:gd name="connsiteY7236" fmla="*/ 596890 h 10024180"/>
              <a:gd name="connsiteX7237" fmla="*/ 2125226 w 11277918"/>
              <a:gd name="connsiteY7237" fmla="*/ 596890 h 10024180"/>
              <a:gd name="connsiteX7238" fmla="*/ 2125226 w 11277918"/>
              <a:gd name="connsiteY7238" fmla="*/ 613240 h 10024180"/>
              <a:gd name="connsiteX7239" fmla="*/ 2108878 w 11277918"/>
              <a:gd name="connsiteY7239" fmla="*/ 613240 h 10024180"/>
              <a:gd name="connsiteX7240" fmla="*/ 9489956 w 11277918"/>
              <a:gd name="connsiteY7240" fmla="*/ 588718 h 10024180"/>
              <a:gd name="connsiteX7241" fmla="*/ 9498131 w 11277918"/>
              <a:gd name="connsiteY7241" fmla="*/ 613240 h 10024180"/>
              <a:gd name="connsiteX7242" fmla="*/ 9498131 w 11277918"/>
              <a:gd name="connsiteY7242" fmla="*/ 629587 h 10024180"/>
              <a:gd name="connsiteX7243" fmla="*/ 9465435 w 11277918"/>
              <a:gd name="connsiteY7243" fmla="*/ 613240 h 10024180"/>
              <a:gd name="connsiteX7244" fmla="*/ 9489956 w 11277918"/>
              <a:gd name="connsiteY7244" fmla="*/ 588718 h 10024180"/>
              <a:gd name="connsiteX7245" fmla="*/ 10004916 w 11277918"/>
              <a:gd name="connsiteY7245" fmla="*/ 580543 h 10024180"/>
              <a:gd name="connsiteX7246" fmla="*/ 10004916 w 11277918"/>
              <a:gd name="connsiteY7246" fmla="*/ 596890 h 10024180"/>
              <a:gd name="connsiteX7247" fmla="*/ 10004916 w 11277918"/>
              <a:gd name="connsiteY7247" fmla="*/ 613240 h 10024180"/>
              <a:gd name="connsiteX7248" fmla="*/ 10021262 w 11277918"/>
              <a:gd name="connsiteY7248" fmla="*/ 596890 h 10024180"/>
              <a:gd name="connsiteX7249" fmla="*/ 9334650 w 11277918"/>
              <a:gd name="connsiteY7249" fmla="*/ 580543 h 10024180"/>
              <a:gd name="connsiteX7250" fmla="*/ 9318303 w 11277918"/>
              <a:gd name="connsiteY7250" fmla="*/ 596890 h 10024180"/>
              <a:gd name="connsiteX7251" fmla="*/ 9307404 w 11277918"/>
              <a:gd name="connsiteY7251" fmla="*/ 629587 h 10024180"/>
              <a:gd name="connsiteX7252" fmla="*/ 9318303 w 11277918"/>
              <a:gd name="connsiteY7252" fmla="*/ 629587 h 10024180"/>
              <a:gd name="connsiteX7253" fmla="*/ 9334650 w 11277918"/>
              <a:gd name="connsiteY7253" fmla="*/ 621412 h 10024180"/>
              <a:gd name="connsiteX7254" fmla="*/ 9326477 w 11277918"/>
              <a:gd name="connsiteY7254" fmla="*/ 613240 h 10024180"/>
              <a:gd name="connsiteX7255" fmla="*/ 9334650 w 11277918"/>
              <a:gd name="connsiteY7255" fmla="*/ 596890 h 10024180"/>
              <a:gd name="connsiteX7256" fmla="*/ 9334650 w 11277918"/>
              <a:gd name="connsiteY7256" fmla="*/ 580543 h 10024180"/>
              <a:gd name="connsiteX7257" fmla="*/ 9089431 w 11277918"/>
              <a:gd name="connsiteY7257" fmla="*/ 580543 h 10024180"/>
              <a:gd name="connsiteX7258" fmla="*/ 9105781 w 11277918"/>
              <a:gd name="connsiteY7258" fmla="*/ 580543 h 10024180"/>
              <a:gd name="connsiteX7259" fmla="*/ 9105781 w 11277918"/>
              <a:gd name="connsiteY7259" fmla="*/ 605065 h 10024180"/>
              <a:gd name="connsiteX7260" fmla="*/ 9097606 w 11277918"/>
              <a:gd name="connsiteY7260" fmla="*/ 613240 h 10024180"/>
              <a:gd name="connsiteX7261" fmla="*/ 9089431 w 11277918"/>
              <a:gd name="connsiteY7261" fmla="*/ 596890 h 10024180"/>
              <a:gd name="connsiteX7262" fmla="*/ 9089431 w 11277918"/>
              <a:gd name="connsiteY7262" fmla="*/ 580543 h 10024180"/>
              <a:gd name="connsiteX7263" fmla="*/ 8876909 w 11277918"/>
              <a:gd name="connsiteY7263" fmla="*/ 564194 h 10024180"/>
              <a:gd name="connsiteX7264" fmla="*/ 8860562 w 11277918"/>
              <a:gd name="connsiteY7264" fmla="*/ 572369 h 10024180"/>
              <a:gd name="connsiteX7265" fmla="*/ 8860562 w 11277918"/>
              <a:gd name="connsiteY7265" fmla="*/ 588718 h 10024180"/>
              <a:gd name="connsiteX7266" fmla="*/ 8876909 w 11277918"/>
              <a:gd name="connsiteY7266" fmla="*/ 580543 h 10024180"/>
              <a:gd name="connsiteX7267" fmla="*/ 11165616 w 11277918"/>
              <a:gd name="connsiteY7267" fmla="*/ 547847 h 10024180"/>
              <a:gd name="connsiteX7268" fmla="*/ 11132920 w 11277918"/>
              <a:gd name="connsiteY7268" fmla="*/ 564194 h 10024180"/>
              <a:gd name="connsiteX7269" fmla="*/ 11116572 w 11277918"/>
              <a:gd name="connsiteY7269" fmla="*/ 596890 h 10024180"/>
              <a:gd name="connsiteX7270" fmla="*/ 11132920 w 11277918"/>
              <a:gd name="connsiteY7270" fmla="*/ 580543 h 10024180"/>
              <a:gd name="connsiteX7271" fmla="*/ 11165616 w 11277918"/>
              <a:gd name="connsiteY7271" fmla="*/ 547847 h 10024180"/>
              <a:gd name="connsiteX7272" fmla="*/ 9449085 w 11277918"/>
              <a:gd name="connsiteY7272" fmla="*/ 547847 h 10024180"/>
              <a:gd name="connsiteX7273" fmla="*/ 9457260 w 11277918"/>
              <a:gd name="connsiteY7273" fmla="*/ 547847 h 10024180"/>
              <a:gd name="connsiteX7274" fmla="*/ 9465435 w 11277918"/>
              <a:gd name="connsiteY7274" fmla="*/ 564194 h 10024180"/>
              <a:gd name="connsiteX7275" fmla="*/ 9457260 w 11277918"/>
              <a:gd name="connsiteY7275" fmla="*/ 564194 h 10024180"/>
              <a:gd name="connsiteX7276" fmla="*/ 9449085 w 11277918"/>
              <a:gd name="connsiteY7276" fmla="*/ 547847 h 10024180"/>
              <a:gd name="connsiteX7277" fmla="*/ 7814296 w 11277918"/>
              <a:gd name="connsiteY7277" fmla="*/ 547847 h 10024180"/>
              <a:gd name="connsiteX7278" fmla="*/ 7797948 w 11277918"/>
              <a:gd name="connsiteY7278" fmla="*/ 564194 h 10024180"/>
              <a:gd name="connsiteX7279" fmla="*/ 7814296 w 11277918"/>
              <a:gd name="connsiteY7279" fmla="*/ 564194 h 10024180"/>
              <a:gd name="connsiteX7280" fmla="*/ 2043486 w 11277918"/>
              <a:gd name="connsiteY7280" fmla="*/ 547847 h 10024180"/>
              <a:gd name="connsiteX7281" fmla="*/ 2027138 w 11277918"/>
              <a:gd name="connsiteY7281" fmla="*/ 564194 h 10024180"/>
              <a:gd name="connsiteX7282" fmla="*/ 2027138 w 11277918"/>
              <a:gd name="connsiteY7282" fmla="*/ 556022 h 10024180"/>
              <a:gd name="connsiteX7283" fmla="*/ 2043486 w 11277918"/>
              <a:gd name="connsiteY7283" fmla="*/ 547847 h 10024180"/>
              <a:gd name="connsiteX7284" fmla="*/ 2145661 w 11277918"/>
              <a:gd name="connsiteY7284" fmla="*/ 539672 h 10024180"/>
              <a:gd name="connsiteX7285" fmla="*/ 2157922 w 11277918"/>
              <a:gd name="connsiteY7285" fmla="*/ 547847 h 10024180"/>
              <a:gd name="connsiteX7286" fmla="*/ 2157922 w 11277918"/>
              <a:gd name="connsiteY7286" fmla="*/ 564194 h 10024180"/>
              <a:gd name="connsiteX7287" fmla="*/ 2141574 w 11277918"/>
              <a:gd name="connsiteY7287" fmla="*/ 580543 h 10024180"/>
              <a:gd name="connsiteX7288" fmla="*/ 2141574 w 11277918"/>
              <a:gd name="connsiteY7288" fmla="*/ 564194 h 10024180"/>
              <a:gd name="connsiteX7289" fmla="*/ 2141574 w 11277918"/>
              <a:gd name="connsiteY7289" fmla="*/ 547847 h 10024180"/>
              <a:gd name="connsiteX7290" fmla="*/ 2145661 w 11277918"/>
              <a:gd name="connsiteY7290" fmla="*/ 539672 h 10024180"/>
              <a:gd name="connsiteX7291" fmla="*/ 8272037 w 11277918"/>
              <a:gd name="connsiteY7291" fmla="*/ 531500 h 10024180"/>
              <a:gd name="connsiteX7292" fmla="*/ 8263862 w 11277918"/>
              <a:gd name="connsiteY7292" fmla="*/ 539672 h 10024180"/>
              <a:gd name="connsiteX7293" fmla="*/ 8255690 w 11277918"/>
              <a:gd name="connsiteY7293" fmla="*/ 547847 h 10024180"/>
              <a:gd name="connsiteX7294" fmla="*/ 8272037 w 11277918"/>
              <a:gd name="connsiteY7294" fmla="*/ 547847 h 10024180"/>
              <a:gd name="connsiteX7295" fmla="*/ 8272037 w 11277918"/>
              <a:gd name="connsiteY7295" fmla="*/ 531500 h 10024180"/>
              <a:gd name="connsiteX7296" fmla="*/ 7634468 w 11277918"/>
              <a:gd name="connsiteY7296" fmla="*/ 531500 h 10024180"/>
              <a:gd name="connsiteX7297" fmla="*/ 7618122 w 11277918"/>
              <a:gd name="connsiteY7297" fmla="*/ 547847 h 10024180"/>
              <a:gd name="connsiteX7298" fmla="*/ 7634468 w 11277918"/>
              <a:gd name="connsiteY7298" fmla="*/ 547847 h 10024180"/>
              <a:gd name="connsiteX7299" fmla="*/ 9314217 w 11277918"/>
              <a:gd name="connsiteY7299" fmla="*/ 523326 h 10024180"/>
              <a:gd name="connsiteX7300" fmla="*/ 9301956 w 11277918"/>
              <a:gd name="connsiteY7300" fmla="*/ 531500 h 10024180"/>
              <a:gd name="connsiteX7301" fmla="*/ 9301956 w 11277918"/>
              <a:gd name="connsiteY7301" fmla="*/ 547847 h 10024180"/>
              <a:gd name="connsiteX7302" fmla="*/ 9318303 w 11277918"/>
              <a:gd name="connsiteY7302" fmla="*/ 531500 h 10024180"/>
              <a:gd name="connsiteX7303" fmla="*/ 9314217 w 11277918"/>
              <a:gd name="connsiteY7303" fmla="*/ 523326 h 10024180"/>
              <a:gd name="connsiteX7304" fmla="*/ 8206644 w 11277918"/>
              <a:gd name="connsiteY7304" fmla="*/ 519240 h 10024180"/>
              <a:gd name="connsiteX7305" fmla="*/ 8208874 w 11277918"/>
              <a:gd name="connsiteY7305" fmla="*/ 520353 h 10024180"/>
              <a:gd name="connsiteX7306" fmla="*/ 8196137 w 11277918"/>
              <a:gd name="connsiteY7306" fmla="*/ 527996 h 10024180"/>
              <a:gd name="connsiteX7307" fmla="*/ 8198472 w 11277918"/>
              <a:gd name="connsiteY7307" fmla="*/ 523326 h 10024180"/>
              <a:gd name="connsiteX7308" fmla="*/ 8206644 w 11277918"/>
              <a:gd name="connsiteY7308" fmla="*/ 519240 h 10024180"/>
              <a:gd name="connsiteX7309" fmla="*/ 10936744 w 11277918"/>
              <a:gd name="connsiteY7309" fmla="*/ 515151 h 10024180"/>
              <a:gd name="connsiteX7310" fmla="*/ 10936744 w 11277918"/>
              <a:gd name="connsiteY7310" fmla="*/ 547847 h 10024180"/>
              <a:gd name="connsiteX7311" fmla="*/ 10953092 w 11277918"/>
              <a:gd name="connsiteY7311" fmla="*/ 539672 h 10024180"/>
              <a:gd name="connsiteX7312" fmla="*/ 10953092 w 11277918"/>
              <a:gd name="connsiteY7312" fmla="*/ 523326 h 10024180"/>
              <a:gd name="connsiteX7313" fmla="*/ 10936744 w 11277918"/>
              <a:gd name="connsiteY7313" fmla="*/ 515151 h 10024180"/>
              <a:gd name="connsiteX7314" fmla="*/ 9710653 w 11277918"/>
              <a:gd name="connsiteY7314" fmla="*/ 515151 h 10024180"/>
              <a:gd name="connsiteX7315" fmla="*/ 9686129 w 11277918"/>
              <a:gd name="connsiteY7315" fmla="*/ 531500 h 10024180"/>
              <a:gd name="connsiteX7316" fmla="*/ 9661608 w 11277918"/>
              <a:gd name="connsiteY7316" fmla="*/ 564194 h 10024180"/>
              <a:gd name="connsiteX7317" fmla="*/ 9710653 w 11277918"/>
              <a:gd name="connsiteY7317" fmla="*/ 547847 h 10024180"/>
              <a:gd name="connsiteX7318" fmla="*/ 9596217 w 11277918"/>
              <a:gd name="connsiteY7318" fmla="*/ 515151 h 10024180"/>
              <a:gd name="connsiteX7319" fmla="*/ 9612564 w 11277918"/>
              <a:gd name="connsiteY7319" fmla="*/ 531500 h 10024180"/>
              <a:gd name="connsiteX7320" fmla="*/ 9604390 w 11277918"/>
              <a:gd name="connsiteY7320" fmla="*/ 531500 h 10024180"/>
              <a:gd name="connsiteX7321" fmla="*/ 9596217 w 11277918"/>
              <a:gd name="connsiteY7321" fmla="*/ 531500 h 10024180"/>
              <a:gd name="connsiteX7322" fmla="*/ 9489956 w 11277918"/>
              <a:gd name="connsiteY7322" fmla="*/ 515151 h 10024180"/>
              <a:gd name="connsiteX7323" fmla="*/ 9489956 w 11277918"/>
              <a:gd name="connsiteY7323" fmla="*/ 523326 h 10024180"/>
              <a:gd name="connsiteX7324" fmla="*/ 9481782 w 11277918"/>
              <a:gd name="connsiteY7324" fmla="*/ 531500 h 10024180"/>
              <a:gd name="connsiteX7325" fmla="*/ 9489956 w 11277918"/>
              <a:gd name="connsiteY7325" fmla="*/ 515151 h 10024180"/>
              <a:gd name="connsiteX7326" fmla="*/ 8533605 w 11277918"/>
              <a:gd name="connsiteY7326" fmla="*/ 515151 h 10024180"/>
              <a:gd name="connsiteX7327" fmla="*/ 8500908 w 11277918"/>
              <a:gd name="connsiteY7327" fmla="*/ 531500 h 10024180"/>
              <a:gd name="connsiteX7328" fmla="*/ 8468212 w 11277918"/>
              <a:gd name="connsiteY7328" fmla="*/ 547847 h 10024180"/>
              <a:gd name="connsiteX7329" fmla="*/ 8451865 w 11277918"/>
              <a:gd name="connsiteY7329" fmla="*/ 556022 h 10024180"/>
              <a:gd name="connsiteX7330" fmla="*/ 8468212 w 11277918"/>
              <a:gd name="connsiteY7330" fmla="*/ 564194 h 10024180"/>
              <a:gd name="connsiteX7331" fmla="*/ 8468212 w 11277918"/>
              <a:gd name="connsiteY7331" fmla="*/ 580543 h 10024180"/>
              <a:gd name="connsiteX7332" fmla="*/ 8484559 w 11277918"/>
              <a:gd name="connsiteY7332" fmla="*/ 596890 h 10024180"/>
              <a:gd name="connsiteX7333" fmla="*/ 8492734 w 11277918"/>
              <a:gd name="connsiteY7333" fmla="*/ 580543 h 10024180"/>
              <a:gd name="connsiteX7334" fmla="*/ 8500908 w 11277918"/>
              <a:gd name="connsiteY7334" fmla="*/ 564194 h 10024180"/>
              <a:gd name="connsiteX7335" fmla="*/ 8525430 w 11277918"/>
              <a:gd name="connsiteY7335" fmla="*/ 564194 h 10024180"/>
              <a:gd name="connsiteX7336" fmla="*/ 8533605 w 11277918"/>
              <a:gd name="connsiteY7336" fmla="*/ 531500 h 10024180"/>
              <a:gd name="connsiteX7337" fmla="*/ 8533605 w 11277918"/>
              <a:gd name="connsiteY7337" fmla="*/ 515151 h 10024180"/>
              <a:gd name="connsiteX7338" fmla="*/ 7650816 w 11277918"/>
              <a:gd name="connsiteY7338" fmla="*/ 515151 h 10024180"/>
              <a:gd name="connsiteX7339" fmla="*/ 7650816 w 11277918"/>
              <a:gd name="connsiteY7339" fmla="*/ 531500 h 10024180"/>
              <a:gd name="connsiteX7340" fmla="*/ 7667164 w 11277918"/>
              <a:gd name="connsiteY7340" fmla="*/ 515151 h 10024180"/>
              <a:gd name="connsiteX7341" fmla="*/ 7650816 w 11277918"/>
              <a:gd name="connsiteY7341" fmla="*/ 515151 h 10024180"/>
              <a:gd name="connsiteX7342" fmla="*/ 9007692 w 11277918"/>
              <a:gd name="connsiteY7342" fmla="*/ 504252 h 10024180"/>
              <a:gd name="connsiteX7343" fmla="*/ 9007692 w 11277918"/>
              <a:gd name="connsiteY7343" fmla="*/ 511065 h 10024180"/>
              <a:gd name="connsiteX7344" fmla="*/ 9007692 w 11277918"/>
              <a:gd name="connsiteY7344" fmla="*/ 515151 h 10024180"/>
              <a:gd name="connsiteX7345" fmla="*/ 9005649 w 11277918"/>
              <a:gd name="connsiteY7345" fmla="*/ 513108 h 10024180"/>
              <a:gd name="connsiteX7346" fmla="*/ 9003021 w 11277918"/>
              <a:gd name="connsiteY7346" fmla="*/ 510480 h 10024180"/>
              <a:gd name="connsiteX7347" fmla="*/ 11132920 w 11277918"/>
              <a:gd name="connsiteY7347" fmla="*/ 498804 h 10024180"/>
              <a:gd name="connsiteX7348" fmla="*/ 11100224 w 11277918"/>
              <a:gd name="connsiteY7348" fmla="*/ 515151 h 10024180"/>
              <a:gd name="connsiteX7349" fmla="*/ 11067528 w 11277918"/>
              <a:gd name="connsiteY7349" fmla="*/ 564194 h 10024180"/>
              <a:gd name="connsiteX7350" fmla="*/ 11051180 w 11277918"/>
              <a:gd name="connsiteY7350" fmla="*/ 588718 h 10024180"/>
              <a:gd name="connsiteX7351" fmla="*/ 11034832 w 11277918"/>
              <a:gd name="connsiteY7351" fmla="*/ 613240 h 10024180"/>
              <a:gd name="connsiteX7352" fmla="*/ 11002136 w 11277918"/>
              <a:gd name="connsiteY7352" fmla="*/ 645934 h 10024180"/>
              <a:gd name="connsiteX7353" fmla="*/ 11018484 w 11277918"/>
              <a:gd name="connsiteY7353" fmla="*/ 645934 h 10024180"/>
              <a:gd name="connsiteX7354" fmla="*/ 11067528 w 11277918"/>
              <a:gd name="connsiteY7354" fmla="*/ 596890 h 10024180"/>
              <a:gd name="connsiteX7355" fmla="*/ 11132920 w 11277918"/>
              <a:gd name="connsiteY7355" fmla="*/ 498804 h 10024180"/>
              <a:gd name="connsiteX7356" fmla="*/ 11018484 w 11277918"/>
              <a:gd name="connsiteY7356" fmla="*/ 498804 h 10024180"/>
              <a:gd name="connsiteX7357" fmla="*/ 10953092 w 11277918"/>
              <a:gd name="connsiteY7357" fmla="*/ 580543 h 10024180"/>
              <a:gd name="connsiteX7358" fmla="*/ 10969440 w 11277918"/>
              <a:gd name="connsiteY7358" fmla="*/ 564194 h 10024180"/>
              <a:gd name="connsiteX7359" fmla="*/ 11002136 w 11277918"/>
              <a:gd name="connsiteY7359" fmla="*/ 531500 h 10024180"/>
              <a:gd name="connsiteX7360" fmla="*/ 11018484 w 11277918"/>
              <a:gd name="connsiteY7360" fmla="*/ 498804 h 10024180"/>
              <a:gd name="connsiteX7361" fmla="*/ 10086654 w 11277918"/>
              <a:gd name="connsiteY7361" fmla="*/ 498804 h 10024180"/>
              <a:gd name="connsiteX7362" fmla="*/ 10086654 w 11277918"/>
              <a:gd name="connsiteY7362" fmla="*/ 515151 h 10024180"/>
              <a:gd name="connsiteX7363" fmla="*/ 10094828 w 11277918"/>
              <a:gd name="connsiteY7363" fmla="*/ 506978 h 10024180"/>
              <a:gd name="connsiteX7364" fmla="*/ 10086654 w 11277918"/>
              <a:gd name="connsiteY7364" fmla="*/ 498804 h 10024180"/>
              <a:gd name="connsiteX7365" fmla="*/ 9579868 w 11277918"/>
              <a:gd name="connsiteY7365" fmla="*/ 498804 h 10024180"/>
              <a:gd name="connsiteX7366" fmla="*/ 9596217 w 11277918"/>
              <a:gd name="connsiteY7366" fmla="*/ 515151 h 10024180"/>
              <a:gd name="connsiteX7367" fmla="*/ 9579868 w 11277918"/>
              <a:gd name="connsiteY7367" fmla="*/ 515151 h 10024180"/>
              <a:gd name="connsiteX7368" fmla="*/ 9579868 w 11277918"/>
              <a:gd name="connsiteY7368" fmla="*/ 531500 h 10024180"/>
              <a:gd name="connsiteX7369" fmla="*/ 9547172 w 11277918"/>
              <a:gd name="connsiteY7369" fmla="*/ 531500 h 10024180"/>
              <a:gd name="connsiteX7370" fmla="*/ 8092211 w 11277918"/>
              <a:gd name="connsiteY7370" fmla="*/ 482455 h 10024180"/>
              <a:gd name="connsiteX7371" fmla="*/ 8075862 w 11277918"/>
              <a:gd name="connsiteY7371" fmla="*/ 498804 h 10024180"/>
              <a:gd name="connsiteX7372" fmla="*/ 8108558 w 11277918"/>
              <a:gd name="connsiteY7372" fmla="*/ 482455 h 10024180"/>
              <a:gd name="connsiteX7373" fmla="*/ 8648038 w 11277918"/>
              <a:gd name="connsiteY7373" fmla="*/ 466108 h 10024180"/>
              <a:gd name="connsiteX7374" fmla="*/ 8639866 w 11277918"/>
              <a:gd name="connsiteY7374" fmla="*/ 474282 h 10024180"/>
              <a:gd name="connsiteX7375" fmla="*/ 8615344 w 11277918"/>
              <a:gd name="connsiteY7375" fmla="*/ 482455 h 10024180"/>
              <a:gd name="connsiteX7376" fmla="*/ 2092528 w 11277918"/>
              <a:gd name="connsiteY7376" fmla="*/ 466108 h 10024180"/>
              <a:gd name="connsiteX7377" fmla="*/ 2076183 w 11277918"/>
              <a:gd name="connsiteY7377" fmla="*/ 498804 h 10024180"/>
              <a:gd name="connsiteX7378" fmla="*/ 2043486 w 11277918"/>
              <a:gd name="connsiteY7378" fmla="*/ 531500 h 10024180"/>
              <a:gd name="connsiteX7379" fmla="*/ 2092528 w 11277918"/>
              <a:gd name="connsiteY7379" fmla="*/ 466108 h 10024180"/>
              <a:gd name="connsiteX7380" fmla="*/ 10985788 w 11277918"/>
              <a:gd name="connsiteY7380" fmla="*/ 449761 h 10024180"/>
              <a:gd name="connsiteX7381" fmla="*/ 10969440 w 11277918"/>
              <a:gd name="connsiteY7381" fmla="*/ 466108 h 10024180"/>
              <a:gd name="connsiteX7382" fmla="*/ 10953092 w 11277918"/>
              <a:gd name="connsiteY7382" fmla="*/ 482455 h 10024180"/>
              <a:gd name="connsiteX7383" fmla="*/ 10961266 w 11277918"/>
              <a:gd name="connsiteY7383" fmla="*/ 482455 h 10024180"/>
              <a:gd name="connsiteX7384" fmla="*/ 10977616 w 11277918"/>
              <a:gd name="connsiteY7384" fmla="*/ 474282 h 10024180"/>
              <a:gd name="connsiteX7385" fmla="*/ 10985788 w 11277918"/>
              <a:gd name="connsiteY7385" fmla="*/ 466108 h 10024180"/>
              <a:gd name="connsiteX7386" fmla="*/ 10985788 w 11277918"/>
              <a:gd name="connsiteY7386" fmla="*/ 449761 h 10024180"/>
              <a:gd name="connsiteX7387" fmla="*/ 9504416 w 11277918"/>
              <a:gd name="connsiteY7387" fmla="*/ 435927 h 10024180"/>
              <a:gd name="connsiteX7388" fmla="*/ 9449085 w 11277918"/>
              <a:gd name="connsiteY7388" fmla="*/ 449761 h 10024180"/>
              <a:gd name="connsiteX7389" fmla="*/ 9465435 w 11277918"/>
              <a:gd name="connsiteY7389" fmla="*/ 466108 h 10024180"/>
              <a:gd name="connsiteX7390" fmla="*/ 9494042 w 11277918"/>
              <a:gd name="connsiteY7390" fmla="*/ 441586 h 10024180"/>
              <a:gd name="connsiteX7391" fmla="*/ 9408217 w 11277918"/>
              <a:gd name="connsiteY7391" fmla="*/ 433411 h 10024180"/>
              <a:gd name="connsiteX7392" fmla="*/ 9400042 w 11277918"/>
              <a:gd name="connsiteY7392" fmla="*/ 449761 h 10024180"/>
              <a:gd name="connsiteX7393" fmla="*/ 9400042 w 11277918"/>
              <a:gd name="connsiteY7393" fmla="*/ 466108 h 10024180"/>
              <a:gd name="connsiteX7394" fmla="*/ 9416389 w 11277918"/>
              <a:gd name="connsiteY7394" fmla="*/ 449761 h 10024180"/>
              <a:gd name="connsiteX7395" fmla="*/ 9424564 w 11277918"/>
              <a:gd name="connsiteY7395" fmla="*/ 441586 h 10024180"/>
              <a:gd name="connsiteX7396" fmla="*/ 9408217 w 11277918"/>
              <a:gd name="connsiteY7396" fmla="*/ 433411 h 10024180"/>
              <a:gd name="connsiteX7397" fmla="*/ 2223313 w 11277918"/>
              <a:gd name="connsiteY7397" fmla="*/ 433411 h 10024180"/>
              <a:gd name="connsiteX7398" fmla="*/ 2206967 w 11277918"/>
              <a:gd name="connsiteY7398" fmla="*/ 482455 h 10024180"/>
              <a:gd name="connsiteX7399" fmla="*/ 2190618 w 11277918"/>
              <a:gd name="connsiteY7399" fmla="*/ 506978 h 10024180"/>
              <a:gd name="connsiteX7400" fmla="*/ 2174270 w 11277918"/>
              <a:gd name="connsiteY7400" fmla="*/ 515151 h 10024180"/>
              <a:gd name="connsiteX7401" fmla="*/ 2174270 w 11277918"/>
              <a:gd name="connsiteY7401" fmla="*/ 498804 h 10024180"/>
              <a:gd name="connsiteX7402" fmla="*/ 2223313 w 11277918"/>
              <a:gd name="connsiteY7402" fmla="*/ 433411 h 10024180"/>
              <a:gd name="connsiteX7403" fmla="*/ 8873640 w 11277918"/>
              <a:gd name="connsiteY7403" fmla="*/ 426873 h 10024180"/>
              <a:gd name="connsiteX7404" fmla="*/ 8872823 w 11277918"/>
              <a:gd name="connsiteY7404" fmla="*/ 429325 h 10024180"/>
              <a:gd name="connsiteX7405" fmla="*/ 8860562 w 11277918"/>
              <a:gd name="connsiteY7405" fmla="*/ 433411 h 10024180"/>
              <a:gd name="connsiteX7406" fmla="*/ 9334650 w 11277918"/>
              <a:gd name="connsiteY7406" fmla="*/ 417065 h 10024180"/>
              <a:gd name="connsiteX7407" fmla="*/ 9318303 w 11277918"/>
              <a:gd name="connsiteY7407" fmla="*/ 449761 h 10024180"/>
              <a:gd name="connsiteX7408" fmla="*/ 9252910 w 11277918"/>
              <a:gd name="connsiteY7408" fmla="*/ 515151 h 10024180"/>
              <a:gd name="connsiteX7409" fmla="*/ 9105781 w 11277918"/>
              <a:gd name="connsiteY7409" fmla="*/ 678630 h 10024180"/>
              <a:gd name="connsiteX7410" fmla="*/ 9056737 w 11277918"/>
              <a:gd name="connsiteY7410" fmla="*/ 727675 h 10024180"/>
              <a:gd name="connsiteX7411" fmla="*/ 9032214 w 11277918"/>
              <a:gd name="connsiteY7411" fmla="*/ 752197 h 10024180"/>
              <a:gd name="connsiteX7412" fmla="*/ 9024041 w 11277918"/>
              <a:gd name="connsiteY7412" fmla="*/ 776719 h 10024180"/>
              <a:gd name="connsiteX7413" fmla="*/ 9089431 w 11277918"/>
              <a:gd name="connsiteY7413" fmla="*/ 727675 h 10024180"/>
              <a:gd name="connsiteX7414" fmla="*/ 9122128 w 11277918"/>
              <a:gd name="connsiteY7414" fmla="*/ 694979 h 10024180"/>
              <a:gd name="connsiteX7415" fmla="*/ 9146649 w 11277918"/>
              <a:gd name="connsiteY7415" fmla="*/ 670457 h 10024180"/>
              <a:gd name="connsiteX7416" fmla="*/ 9154824 w 11277918"/>
              <a:gd name="connsiteY7416" fmla="*/ 662283 h 10024180"/>
              <a:gd name="connsiteX7417" fmla="*/ 9171171 w 11277918"/>
              <a:gd name="connsiteY7417" fmla="*/ 662283 h 10024180"/>
              <a:gd name="connsiteX7418" fmla="*/ 9171171 w 11277918"/>
              <a:gd name="connsiteY7418" fmla="*/ 645934 h 10024180"/>
              <a:gd name="connsiteX7419" fmla="*/ 9187520 w 11277918"/>
              <a:gd name="connsiteY7419" fmla="*/ 629587 h 10024180"/>
              <a:gd name="connsiteX7420" fmla="*/ 9220216 w 11277918"/>
              <a:gd name="connsiteY7420" fmla="*/ 613240 h 10024180"/>
              <a:gd name="connsiteX7421" fmla="*/ 9220216 w 11277918"/>
              <a:gd name="connsiteY7421" fmla="*/ 596890 h 10024180"/>
              <a:gd name="connsiteX7422" fmla="*/ 9220216 w 11277918"/>
              <a:gd name="connsiteY7422" fmla="*/ 580543 h 10024180"/>
              <a:gd name="connsiteX7423" fmla="*/ 9252910 w 11277918"/>
              <a:gd name="connsiteY7423" fmla="*/ 564194 h 10024180"/>
              <a:gd name="connsiteX7424" fmla="*/ 9318303 w 11277918"/>
              <a:gd name="connsiteY7424" fmla="*/ 498804 h 10024180"/>
              <a:gd name="connsiteX7425" fmla="*/ 9383695 w 11277918"/>
              <a:gd name="connsiteY7425" fmla="*/ 425237 h 10024180"/>
              <a:gd name="connsiteX7426" fmla="*/ 9359174 w 11277918"/>
              <a:gd name="connsiteY7426" fmla="*/ 417065 h 10024180"/>
              <a:gd name="connsiteX7427" fmla="*/ 9334650 w 11277918"/>
              <a:gd name="connsiteY7427" fmla="*/ 417065 h 10024180"/>
              <a:gd name="connsiteX7428" fmla="*/ 8680734 w 11277918"/>
              <a:gd name="connsiteY7428" fmla="*/ 417065 h 10024180"/>
              <a:gd name="connsiteX7429" fmla="*/ 8697083 w 11277918"/>
              <a:gd name="connsiteY7429" fmla="*/ 417065 h 10024180"/>
              <a:gd name="connsiteX7430" fmla="*/ 8680734 w 11277918"/>
              <a:gd name="connsiteY7430" fmla="*/ 433411 h 10024180"/>
              <a:gd name="connsiteX7431" fmla="*/ 8680734 w 11277918"/>
              <a:gd name="connsiteY7431" fmla="*/ 417065 h 10024180"/>
              <a:gd name="connsiteX7432" fmla="*/ 8468212 w 11277918"/>
              <a:gd name="connsiteY7432" fmla="*/ 417065 h 10024180"/>
              <a:gd name="connsiteX7433" fmla="*/ 8435516 w 11277918"/>
              <a:gd name="connsiteY7433" fmla="*/ 433411 h 10024180"/>
              <a:gd name="connsiteX7434" fmla="*/ 8451865 w 11277918"/>
              <a:gd name="connsiteY7434" fmla="*/ 433411 h 10024180"/>
              <a:gd name="connsiteX7435" fmla="*/ 8468212 w 11277918"/>
              <a:gd name="connsiteY7435" fmla="*/ 417065 h 10024180"/>
              <a:gd name="connsiteX7436" fmla="*/ 11034832 w 11277918"/>
              <a:gd name="connsiteY7436" fmla="*/ 400715 h 10024180"/>
              <a:gd name="connsiteX7437" fmla="*/ 11002136 w 11277918"/>
              <a:gd name="connsiteY7437" fmla="*/ 433411 h 10024180"/>
              <a:gd name="connsiteX7438" fmla="*/ 11018484 w 11277918"/>
              <a:gd name="connsiteY7438" fmla="*/ 433411 h 10024180"/>
              <a:gd name="connsiteX7439" fmla="*/ 11034832 w 11277918"/>
              <a:gd name="connsiteY7439" fmla="*/ 400715 h 10024180"/>
              <a:gd name="connsiteX7440" fmla="*/ 8435516 w 11277918"/>
              <a:gd name="connsiteY7440" fmla="*/ 400715 h 10024180"/>
              <a:gd name="connsiteX7441" fmla="*/ 8419169 w 11277918"/>
              <a:gd name="connsiteY7441" fmla="*/ 417065 h 10024180"/>
              <a:gd name="connsiteX7442" fmla="*/ 8402820 w 11277918"/>
              <a:gd name="connsiteY7442" fmla="*/ 433411 h 10024180"/>
              <a:gd name="connsiteX7443" fmla="*/ 8419169 w 11277918"/>
              <a:gd name="connsiteY7443" fmla="*/ 433411 h 10024180"/>
              <a:gd name="connsiteX7444" fmla="*/ 8419169 w 11277918"/>
              <a:gd name="connsiteY7444" fmla="*/ 417065 h 10024180"/>
              <a:gd name="connsiteX7445" fmla="*/ 8435516 w 11277918"/>
              <a:gd name="connsiteY7445" fmla="*/ 417065 h 10024180"/>
              <a:gd name="connsiteX7446" fmla="*/ 9154824 w 11277918"/>
              <a:gd name="connsiteY7446" fmla="*/ 384368 h 10024180"/>
              <a:gd name="connsiteX7447" fmla="*/ 9138477 w 11277918"/>
              <a:gd name="connsiteY7447" fmla="*/ 433411 h 10024180"/>
              <a:gd name="connsiteX7448" fmla="*/ 9105781 w 11277918"/>
              <a:gd name="connsiteY7448" fmla="*/ 417065 h 10024180"/>
              <a:gd name="connsiteX7449" fmla="*/ 9122128 w 11277918"/>
              <a:gd name="connsiteY7449" fmla="*/ 408890 h 10024180"/>
              <a:gd name="connsiteX7450" fmla="*/ 9138477 w 11277918"/>
              <a:gd name="connsiteY7450" fmla="*/ 400715 h 10024180"/>
              <a:gd name="connsiteX7451" fmla="*/ 9154824 w 11277918"/>
              <a:gd name="connsiteY7451" fmla="*/ 384368 h 10024180"/>
              <a:gd name="connsiteX7452" fmla="*/ 7699861 w 11277918"/>
              <a:gd name="connsiteY7452" fmla="*/ 384368 h 10024180"/>
              <a:gd name="connsiteX7453" fmla="*/ 7699861 w 11277918"/>
              <a:gd name="connsiteY7453" fmla="*/ 400715 h 10024180"/>
              <a:gd name="connsiteX7454" fmla="*/ 7716208 w 11277918"/>
              <a:gd name="connsiteY7454" fmla="*/ 384368 h 10024180"/>
              <a:gd name="connsiteX7455" fmla="*/ 9694304 w 11277918"/>
              <a:gd name="connsiteY7455" fmla="*/ 368021 h 10024180"/>
              <a:gd name="connsiteX7456" fmla="*/ 9727000 w 11277918"/>
              <a:gd name="connsiteY7456" fmla="*/ 368021 h 10024180"/>
              <a:gd name="connsiteX7457" fmla="*/ 9727000 w 11277918"/>
              <a:gd name="connsiteY7457" fmla="*/ 384368 h 10024180"/>
              <a:gd name="connsiteX7458" fmla="*/ 9735175 w 11277918"/>
              <a:gd name="connsiteY7458" fmla="*/ 408890 h 10024180"/>
              <a:gd name="connsiteX7459" fmla="*/ 9718825 w 11277918"/>
              <a:gd name="connsiteY7459" fmla="*/ 408890 h 10024180"/>
              <a:gd name="connsiteX7460" fmla="*/ 9694304 w 11277918"/>
              <a:gd name="connsiteY7460" fmla="*/ 400715 h 10024180"/>
              <a:gd name="connsiteX7461" fmla="*/ 9677957 w 11277918"/>
              <a:gd name="connsiteY7461" fmla="*/ 433411 h 10024180"/>
              <a:gd name="connsiteX7462" fmla="*/ 9645261 w 11277918"/>
              <a:gd name="connsiteY7462" fmla="*/ 449761 h 10024180"/>
              <a:gd name="connsiteX7463" fmla="*/ 9628911 w 11277918"/>
              <a:gd name="connsiteY7463" fmla="*/ 466108 h 10024180"/>
              <a:gd name="connsiteX7464" fmla="*/ 9620739 w 11277918"/>
              <a:gd name="connsiteY7464" fmla="*/ 466108 h 10024180"/>
              <a:gd name="connsiteX7465" fmla="*/ 9612564 w 11277918"/>
              <a:gd name="connsiteY7465" fmla="*/ 482455 h 10024180"/>
              <a:gd name="connsiteX7466" fmla="*/ 9596217 w 11277918"/>
              <a:gd name="connsiteY7466" fmla="*/ 466108 h 10024180"/>
              <a:gd name="connsiteX7467" fmla="*/ 9596217 w 11277918"/>
              <a:gd name="connsiteY7467" fmla="*/ 449761 h 10024180"/>
              <a:gd name="connsiteX7468" fmla="*/ 9628911 w 11277918"/>
              <a:gd name="connsiteY7468" fmla="*/ 433411 h 10024180"/>
              <a:gd name="connsiteX7469" fmla="*/ 9661608 w 11277918"/>
              <a:gd name="connsiteY7469" fmla="*/ 417065 h 10024180"/>
              <a:gd name="connsiteX7470" fmla="*/ 9661608 w 11277918"/>
              <a:gd name="connsiteY7470" fmla="*/ 400715 h 10024180"/>
              <a:gd name="connsiteX7471" fmla="*/ 9661608 w 11277918"/>
              <a:gd name="connsiteY7471" fmla="*/ 384368 h 10024180"/>
              <a:gd name="connsiteX7472" fmla="*/ 9481782 w 11277918"/>
              <a:gd name="connsiteY7472" fmla="*/ 368021 h 10024180"/>
              <a:gd name="connsiteX7473" fmla="*/ 9481782 w 11277918"/>
              <a:gd name="connsiteY7473" fmla="*/ 384368 h 10024180"/>
              <a:gd name="connsiteX7474" fmla="*/ 9498131 w 11277918"/>
              <a:gd name="connsiteY7474" fmla="*/ 368021 h 10024180"/>
              <a:gd name="connsiteX7475" fmla="*/ 9481782 w 11277918"/>
              <a:gd name="connsiteY7475" fmla="*/ 368021 h 10024180"/>
              <a:gd name="connsiteX7476" fmla="*/ 8958649 w 11277918"/>
              <a:gd name="connsiteY7476" fmla="*/ 368021 h 10024180"/>
              <a:gd name="connsiteX7477" fmla="*/ 8925953 w 11277918"/>
              <a:gd name="connsiteY7477" fmla="*/ 384368 h 10024180"/>
              <a:gd name="connsiteX7478" fmla="*/ 8942302 w 11277918"/>
              <a:gd name="connsiteY7478" fmla="*/ 384368 h 10024180"/>
              <a:gd name="connsiteX7479" fmla="*/ 8942302 w 11277918"/>
              <a:gd name="connsiteY7479" fmla="*/ 392543 h 10024180"/>
              <a:gd name="connsiteX7480" fmla="*/ 8925953 w 11277918"/>
              <a:gd name="connsiteY7480" fmla="*/ 400715 h 10024180"/>
              <a:gd name="connsiteX7481" fmla="*/ 8893256 w 11277918"/>
              <a:gd name="connsiteY7481" fmla="*/ 417065 h 10024180"/>
              <a:gd name="connsiteX7482" fmla="*/ 8873640 w 11277918"/>
              <a:gd name="connsiteY7482" fmla="*/ 426873 h 10024180"/>
              <a:gd name="connsiteX7483" fmla="*/ 8876909 w 11277918"/>
              <a:gd name="connsiteY7483" fmla="*/ 417065 h 10024180"/>
              <a:gd name="connsiteX7484" fmla="*/ 8876909 w 11277918"/>
              <a:gd name="connsiteY7484" fmla="*/ 400715 h 10024180"/>
              <a:gd name="connsiteX7485" fmla="*/ 8868735 w 11277918"/>
              <a:gd name="connsiteY7485" fmla="*/ 408890 h 10024180"/>
              <a:gd name="connsiteX7486" fmla="*/ 8860562 w 11277918"/>
              <a:gd name="connsiteY7486" fmla="*/ 417065 h 10024180"/>
              <a:gd name="connsiteX7487" fmla="*/ 8860562 w 11277918"/>
              <a:gd name="connsiteY7487" fmla="*/ 433411 h 10024180"/>
              <a:gd name="connsiteX7488" fmla="*/ 8844213 w 11277918"/>
              <a:gd name="connsiteY7488" fmla="*/ 441586 h 10024180"/>
              <a:gd name="connsiteX7489" fmla="*/ 8819691 w 11277918"/>
              <a:gd name="connsiteY7489" fmla="*/ 474282 h 10024180"/>
              <a:gd name="connsiteX7490" fmla="*/ 8827866 w 11277918"/>
              <a:gd name="connsiteY7490" fmla="*/ 498804 h 10024180"/>
              <a:gd name="connsiteX7491" fmla="*/ 8827866 w 11277918"/>
              <a:gd name="connsiteY7491" fmla="*/ 515151 h 10024180"/>
              <a:gd name="connsiteX7492" fmla="*/ 8811517 w 11277918"/>
              <a:gd name="connsiteY7492" fmla="*/ 515151 h 10024180"/>
              <a:gd name="connsiteX7493" fmla="*/ 8778823 w 11277918"/>
              <a:gd name="connsiteY7493" fmla="*/ 515151 h 10024180"/>
              <a:gd name="connsiteX7494" fmla="*/ 8778823 w 11277918"/>
              <a:gd name="connsiteY7494" fmla="*/ 547847 h 10024180"/>
              <a:gd name="connsiteX7495" fmla="*/ 8762474 w 11277918"/>
              <a:gd name="connsiteY7495" fmla="*/ 564194 h 10024180"/>
              <a:gd name="connsiteX7496" fmla="*/ 8762474 w 11277918"/>
              <a:gd name="connsiteY7496" fmla="*/ 547847 h 10024180"/>
              <a:gd name="connsiteX7497" fmla="*/ 8729777 w 11277918"/>
              <a:gd name="connsiteY7497" fmla="*/ 547847 h 10024180"/>
              <a:gd name="connsiteX7498" fmla="*/ 8762474 w 11277918"/>
              <a:gd name="connsiteY7498" fmla="*/ 613240 h 10024180"/>
              <a:gd name="connsiteX7499" fmla="*/ 8746127 w 11277918"/>
              <a:gd name="connsiteY7499" fmla="*/ 629587 h 10024180"/>
              <a:gd name="connsiteX7500" fmla="*/ 8762474 w 11277918"/>
              <a:gd name="connsiteY7500" fmla="*/ 629587 h 10024180"/>
              <a:gd name="connsiteX7501" fmla="*/ 8762474 w 11277918"/>
              <a:gd name="connsiteY7501" fmla="*/ 613240 h 10024180"/>
              <a:gd name="connsiteX7502" fmla="*/ 8827866 w 11277918"/>
              <a:gd name="connsiteY7502" fmla="*/ 547847 h 10024180"/>
              <a:gd name="connsiteX7503" fmla="*/ 8893256 w 11277918"/>
              <a:gd name="connsiteY7503" fmla="*/ 490629 h 10024180"/>
              <a:gd name="connsiteX7504" fmla="*/ 8958649 w 11277918"/>
              <a:gd name="connsiteY7504" fmla="*/ 417065 h 10024180"/>
              <a:gd name="connsiteX7505" fmla="*/ 8991345 w 11277918"/>
              <a:gd name="connsiteY7505" fmla="*/ 384368 h 10024180"/>
              <a:gd name="connsiteX7506" fmla="*/ 8664387 w 11277918"/>
              <a:gd name="connsiteY7506" fmla="*/ 368021 h 10024180"/>
              <a:gd name="connsiteX7507" fmla="*/ 8664387 w 11277918"/>
              <a:gd name="connsiteY7507" fmla="*/ 400715 h 10024180"/>
              <a:gd name="connsiteX7508" fmla="*/ 8648038 w 11277918"/>
              <a:gd name="connsiteY7508" fmla="*/ 417065 h 10024180"/>
              <a:gd name="connsiteX7509" fmla="*/ 8648038 w 11277918"/>
              <a:gd name="connsiteY7509" fmla="*/ 400715 h 10024180"/>
              <a:gd name="connsiteX7510" fmla="*/ 8460037 w 11277918"/>
              <a:gd name="connsiteY7510" fmla="*/ 368021 h 10024180"/>
              <a:gd name="connsiteX7511" fmla="*/ 8460037 w 11277918"/>
              <a:gd name="connsiteY7511" fmla="*/ 384368 h 10024180"/>
              <a:gd name="connsiteX7512" fmla="*/ 8468212 w 11277918"/>
              <a:gd name="connsiteY7512" fmla="*/ 400715 h 10024180"/>
              <a:gd name="connsiteX7513" fmla="*/ 8468212 w 11277918"/>
              <a:gd name="connsiteY7513" fmla="*/ 384368 h 10024180"/>
              <a:gd name="connsiteX7514" fmla="*/ 8460037 w 11277918"/>
              <a:gd name="connsiteY7514" fmla="*/ 368021 h 10024180"/>
              <a:gd name="connsiteX7515" fmla="*/ 9857784 w 11277918"/>
              <a:gd name="connsiteY7515" fmla="*/ 351672 h 10024180"/>
              <a:gd name="connsiteX7516" fmla="*/ 9857784 w 11277918"/>
              <a:gd name="connsiteY7516" fmla="*/ 384368 h 10024180"/>
              <a:gd name="connsiteX7517" fmla="*/ 9874132 w 11277918"/>
              <a:gd name="connsiteY7517" fmla="*/ 384368 h 10024180"/>
              <a:gd name="connsiteX7518" fmla="*/ 9890480 w 11277918"/>
              <a:gd name="connsiteY7518" fmla="*/ 384368 h 10024180"/>
              <a:gd name="connsiteX7519" fmla="*/ 9906826 w 11277918"/>
              <a:gd name="connsiteY7519" fmla="*/ 351672 h 10024180"/>
              <a:gd name="connsiteX7520" fmla="*/ 9857784 w 11277918"/>
              <a:gd name="connsiteY7520" fmla="*/ 351672 h 10024180"/>
              <a:gd name="connsiteX7521" fmla="*/ 9024041 w 11277918"/>
              <a:gd name="connsiteY7521" fmla="*/ 351672 h 10024180"/>
              <a:gd name="connsiteX7522" fmla="*/ 8974998 w 11277918"/>
              <a:gd name="connsiteY7522" fmla="*/ 433411 h 10024180"/>
              <a:gd name="connsiteX7523" fmla="*/ 8991345 w 11277918"/>
              <a:gd name="connsiteY7523" fmla="*/ 417065 h 10024180"/>
              <a:gd name="connsiteX7524" fmla="*/ 9007692 w 11277918"/>
              <a:gd name="connsiteY7524" fmla="*/ 400715 h 10024180"/>
              <a:gd name="connsiteX7525" fmla="*/ 8999520 w 11277918"/>
              <a:gd name="connsiteY7525" fmla="*/ 408890 h 10024180"/>
              <a:gd name="connsiteX7526" fmla="*/ 8991345 w 11277918"/>
              <a:gd name="connsiteY7526" fmla="*/ 433411 h 10024180"/>
              <a:gd name="connsiteX7527" fmla="*/ 8958649 w 11277918"/>
              <a:gd name="connsiteY7527" fmla="*/ 449761 h 10024180"/>
              <a:gd name="connsiteX7528" fmla="*/ 8934127 w 11277918"/>
              <a:gd name="connsiteY7528" fmla="*/ 490629 h 10024180"/>
              <a:gd name="connsiteX7529" fmla="*/ 8925953 w 11277918"/>
              <a:gd name="connsiteY7529" fmla="*/ 531500 h 10024180"/>
              <a:gd name="connsiteX7530" fmla="*/ 8991345 w 11277918"/>
              <a:gd name="connsiteY7530" fmla="*/ 449761 h 10024180"/>
              <a:gd name="connsiteX7531" fmla="*/ 9056737 w 11277918"/>
              <a:gd name="connsiteY7531" fmla="*/ 376194 h 10024180"/>
              <a:gd name="connsiteX7532" fmla="*/ 9056737 w 11277918"/>
              <a:gd name="connsiteY7532" fmla="*/ 368021 h 10024180"/>
              <a:gd name="connsiteX7533" fmla="*/ 9040388 w 11277918"/>
              <a:gd name="connsiteY7533" fmla="*/ 368021 h 10024180"/>
              <a:gd name="connsiteX7534" fmla="*/ 9040388 w 11277918"/>
              <a:gd name="connsiteY7534" fmla="*/ 351672 h 10024180"/>
              <a:gd name="connsiteX7535" fmla="*/ 9024041 w 11277918"/>
              <a:gd name="connsiteY7535" fmla="*/ 351672 h 10024180"/>
              <a:gd name="connsiteX7536" fmla="*/ 8533605 w 11277918"/>
              <a:gd name="connsiteY7536" fmla="*/ 351672 h 10024180"/>
              <a:gd name="connsiteX7537" fmla="*/ 8517255 w 11277918"/>
              <a:gd name="connsiteY7537" fmla="*/ 384368 h 10024180"/>
              <a:gd name="connsiteX7538" fmla="*/ 8492734 w 11277918"/>
              <a:gd name="connsiteY7538" fmla="*/ 425237 h 10024180"/>
              <a:gd name="connsiteX7539" fmla="*/ 8525430 w 11277918"/>
              <a:gd name="connsiteY7539" fmla="*/ 400715 h 10024180"/>
              <a:gd name="connsiteX7540" fmla="*/ 8558126 w 11277918"/>
              <a:gd name="connsiteY7540" fmla="*/ 368021 h 10024180"/>
              <a:gd name="connsiteX7541" fmla="*/ 8549952 w 11277918"/>
              <a:gd name="connsiteY7541" fmla="*/ 400715 h 10024180"/>
              <a:gd name="connsiteX7542" fmla="*/ 8542946 w 11277918"/>
              <a:gd name="connsiteY7542" fmla="*/ 414729 h 10024180"/>
              <a:gd name="connsiteX7543" fmla="*/ 8549952 w 11277918"/>
              <a:gd name="connsiteY7543" fmla="*/ 408890 h 10024180"/>
              <a:gd name="connsiteX7544" fmla="*/ 8566299 w 11277918"/>
              <a:gd name="connsiteY7544" fmla="*/ 400715 h 10024180"/>
              <a:gd name="connsiteX7545" fmla="*/ 8582648 w 11277918"/>
              <a:gd name="connsiteY7545" fmla="*/ 368021 h 10024180"/>
              <a:gd name="connsiteX7546" fmla="*/ 8549952 w 11277918"/>
              <a:gd name="connsiteY7546" fmla="*/ 359847 h 10024180"/>
              <a:gd name="connsiteX7547" fmla="*/ 8533605 w 11277918"/>
              <a:gd name="connsiteY7547" fmla="*/ 351672 h 10024180"/>
              <a:gd name="connsiteX7548" fmla="*/ 2239660 w 11277918"/>
              <a:gd name="connsiteY7548" fmla="*/ 351672 h 10024180"/>
              <a:gd name="connsiteX7549" fmla="*/ 2239660 w 11277918"/>
              <a:gd name="connsiteY7549" fmla="*/ 368021 h 10024180"/>
              <a:gd name="connsiteX7550" fmla="*/ 2223313 w 11277918"/>
              <a:gd name="connsiteY7550" fmla="*/ 368021 h 10024180"/>
              <a:gd name="connsiteX7551" fmla="*/ 9596217 w 11277918"/>
              <a:gd name="connsiteY7551" fmla="*/ 335325 h 10024180"/>
              <a:gd name="connsiteX7552" fmla="*/ 9596217 w 11277918"/>
              <a:gd name="connsiteY7552" fmla="*/ 351672 h 10024180"/>
              <a:gd name="connsiteX7553" fmla="*/ 9612564 w 11277918"/>
              <a:gd name="connsiteY7553" fmla="*/ 335325 h 10024180"/>
              <a:gd name="connsiteX7554" fmla="*/ 9596217 w 11277918"/>
              <a:gd name="connsiteY7554" fmla="*/ 335325 h 10024180"/>
              <a:gd name="connsiteX7555" fmla="*/ 9269260 w 11277918"/>
              <a:gd name="connsiteY7555" fmla="*/ 335325 h 10024180"/>
              <a:gd name="connsiteX7556" fmla="*/ 9285607 w 11277918"/>
              <a:gd name="connsiteY7556" fmla="*/ 335325 h 10024180"/>
              <a:gd name="connsiteX7557" fmla="*/ 9261085 w 11277918"/>
              <a:gd name="connsiteY7557" fmla="*/ 368021 h 10024180"/>
              <a:gd name="connsiteX7558" fmla="*/ 9228389 w 11277918"/>
              <a:gd name="connsiteY7558" fmla="*/ 400715 h 10024180"/>
              <a:gd name="connsiteX7559" fmla="*/ 9203867 w 11277918"/>
              <a:gd name="connsiteY7559" fmla="*/ 400715 h 10024180"/>
              <a:gd name="connsiteX7560" fmla="*/ 9203867 w 11277918"/>
              <a:gd name="connsiteY7560" fmla="*/ 417065 h 10024180"/>
              <a:gd name="connsiteX7561" fmla="*/ 9220216 w 11277918"/>
              <a:gd name="connsiteY7561" fmla="*/ 425237 h 10024180"/>
              <a:gd name="connsiteX7562" fmla="*/ 9203867 w 11277918"/>
              <a:gd name="connsiteY7562" fmla="*/ 433411 h 10024180"/>
              <a:gd name="connsiteX7563" fmla="*/ 9187520 w 11277918"/>
              <a:gd name="connsiteY7563" fmla="*/ 449761 h 10024180"/>
              <a:gd name="connsiteX7564" fmla="*/ 9187520 w 11277918"/>
              <a:gd name="connsiteY7564" fmla="*/ 466108 h 10024180"/>
              <a:gd name="connsiteX7565" fmla="*/ 9171171 w 11277918"/>
              <a:gd name="connsiteY7565" fmla="*/ 449761 h 10024180"/>
              <a:gd name="connsiteX7566" fmla="*/ 9146649 w 11277918"/>
              <a:gd name="connsiteY7566" fmla="*/ 474282 h 10024180"/>
              <a:gd name="connsiteX7567" fmla="*/ 9105781 w 11277918"/>
              <a:gd name="connsiteY7567" fmla="*/ 523326 h 10024180"/>
              <a:gd name="connsiteX7568" fmla="*/ 9089431 w 11277918"/>
              <a:gd name="connsiteY7568" fmla="*/ 556022 h 10024180"/>
              <a:gd name="connsiteX7569" fmla="*/ 9089431 w 11277918"/>
              <a:gd name="connsiteY7569" fmla="*/ 564194 h 10024180"/>
              <a:gd name="connsiteX7570" fmla="*/ 9064910 w 11277918"/>
              <a:gd name="connsiteY7570" fmla="*/ 564194 h 10024180"/>
              <a:gd name="connsiteX7571" fmla="*/ 9056737 w 11277918"/>
              <a:gd name="connsiteY7571" fmla="*/ 588718 h 10024180"/>
              <a:gd name="connsiteX7572" fmla="*/ 9056737 w 11277918"/>
              <a:gd name="connsiteY7572" fmla="*/ 613240 h 10024180"/>
              <a:gd name="connsiteX7573" fmla="*/ 9040388 w 11277918"/>
              <a:gd name="connsiteY7573" fmla="*/ 596890 h 10024180"/>
              <a:gd name="connsiteX7574" fmla="*/ 9024041 w 11277918"/>
              <a:gd name="connsiteY7574" fmla="*/ 596890 h 10024180"/>
              <a:gd name="connsiteX7575" fmla="*/ 9007692 w 11277918"/>
              <a:gd name="connsiteY7575" fmla="*/ 613240 h 10024180"/>
              <a:gd name="connsiteX7576" fmla="*/ 9122128 w 11277918"/>
              <a:gd name="connsiteY7576" fmla="*/ 466108 h 10024180"/>
              <a:gd name="connsiteX7577" fmla="*/ 9269260 w 11277918"/>
              <a:gd name="connsiteY7577" fmla="*/ 335325 h 10024180"/>
              <a:gd name="connsiteX7578" fmla="*/ 8218906 w 11277918"/>
              <a:gd name="connsiteY7578" fmla="*/ 327150 h 10024180"/>
              <a:gd name="connsiteX7579" fmla="*/ 8206644 w 11277918"/>
              <a:gd name="connsiteY7579" fmla="*/ 335325 h 10024180"/>
              <a:gd name="connsiteX7580" fmla="*/ 8190298 w 11277918"/>
              <a:gd name="connsiteY7580" fmla="*/ 351672 h 10024180"/>
              <a:gd name="connsiteX7581" fmla="*/ 8222994 w 11277918"/>
              <a:gd name="connsiteY7581" fmla="*/ 335325 h 10024180"/>
              <a:gd name="connsiteX7582" fmla="*/ 8218906 w 11277918"/>
              <a:gd name="connsiteY7582" fmla="*/ 327150 h 10024180"/>
              <a:gd name="connsiteX7583" fmla="*/ 11132920 w 11277918"/>
              <a:gd name="connsiteY7583" fmla="*/ 318976 h 10024180"/>
              <a:gd name="connsiteX7584" fmla="*/ 11116572 w 11277918"/>
              <a:gd name="connsiteY7584" fmla="*/ 335325 h 10024180"/>
              <a:gd name="connsiteX7585" fmla="*/ 11124744 w 11277918"/>
              <a:gd name="connsiteY7585" fmla="*/ 335325 h 10024180"/>
              <a:gd name="connsiteX7586" fmla="*/ 11132920 w 11277918"/>
              <a:gd name="connsiteY7586" fmla="*/ 318976 h 10024180"/>
              <a:gd name="connsiteX7587" fmla="*/ 9955872 w 11277918"/>
              <a:gd name="connsiteY7587" fmla="*/ 302629 h 10024180"/>
              <a:gd name="connsiteX7588" fmla="*/ 9939522 w 11277918"/>
              <a:gd name="connsiteY7588" fmla="*/ 318976 h 10024180"/>
              <a:gd name="connsiteX7589" fmla="*/ 9955872 w 11277918"/>
              <a:gd name="connsiteY7589" fmla="*/ 318976 h 10024180"/>
              <a:gd name="connsiteX7590" fmla="*/ 9955872 w 11277918"/>
              <a:gd name="connsiteY7590" fmla="*/ 302629 h 10024180"/>
              <a:gd name="connsiteX7591" fmla="*/ 9759696 w 11277918"/>
              <a:gd name="connsiteY7591" fmla="*/ 302629 h 10024180"/>
              <a:gd name="connsiteX7592" fmla="*/ 9759696 w 11277918"/>
              <a:gd name="connsiteY7592" fmla="*/ 318976 h 10024180"/>
              <a:gd name="connsiteX7593" fmla="*/ 9727000 w 11277918"/>
              <a:gd name="connsiteY7593" fmla="*/ 335325 h 10024180"/>
              <a:gd name="connsiteX7594" fmla="*/ 9743348 w 11277918"/>
              <a:gd name="connsiteY7594" fmla="*/ 310804 h 10024180"/>
              <a:gd name="connsiteX7595" fmla="*/ 9759696 w 11277918"/>
              <a:gd name="connsiteY7595" fmla="*/ 302629 h 10024180"/>
              <a:gd name="connsiteX7596" fmla="*/ 9318303 w 11277918"/>
              <a:gd name="connsiteY7596" fmla="*/ 302629 h 10024180"/>
              <a:gd name="connsiteX7597" fmla="*/ 9334650 w 11277918"/>
              <a:gd name="connsiteY7597" fmla="*/ 302629 h 10024180"/>
              <a:gd name="connsiteX7598" fmla="*/ 9318303 w 11277918"/>
              <a:gd name="connsiteY7598" fmla="*/ 318976 h 10024180"/>
              <a:gd name="connsiteX7599" fmla="*/ 9318303 w 11277918"/>
              <a:gd name="connsiteY7599" fmla="*/ 302629 h 10024180"/>
              <a:gd name="connsiteX7600" fmla="*/ 9081259 w 11277918"/>
              <a:gd name="connsiteY7600" fmla="*/ 302629 h 10024180"/>
              <a:gd name="connsiteX7601" fmla="*/ 9056737 w 11277918"/>
              <a:gd name="connsiteY7601" fmla="*/ 318976 h 10024180"/>
              <a:gd name="connsiteX7602" fmla="*/ 9073084 w 11277918"/>
              <a:gd name="connsiteY7602" fmla="*/ 318976 h 10024180"/>
              <a:gd name="connsiteX7603" fmla="*/ 9089431 w 11277918"/>
              <a:gd name="connsiteY7603" fmla="*/ 310804 h 10024180"/>
              <a:gd name="connsiteX7604" fmla="*/ 9081259 w 11277918"/>
              <a:gd name="connsiteY7604" fmla="*/ 302629 h 10024180"/>
              <a:gd name="connsiteX7605" fmla="*/ 8598995 w 11277918"/>
              <a:gd name="connsiteY7605" fmla="*/ 302629 h 10024180"/>
              <a:gd name="connsiteX7606" fmla="*/ 8598995 w 11277918"/>
              <a:gd name="connsiteY7606" fmla="*/ 318976 h 10024180"/>
              <a:gd name="connsiteX7607" fmla="*/ 8615344 w 11277918"/>
              <a:gd name="connsiteY7607" fmla="*/ 310804 h 10024180"/>
              <a:gd name="connsiteX7608" fmla="*/ 8598995 w 11277918"/>
              <a:gd name="connsiteY7608" fmla="*/ 302629 h 10024180"/>
              <a:gd name="connsiteX7609" fmla="*/ 8124905 w 11277918"/>
              <a:gd name="connsiteY7609" fmla="*/ 302629 h 10024180"/>
              <a:gd name="connsiteX7610" fmla="*/ 8108558 w 11277918"/>
              <a:gd name="connsiteY7610" fmla="*/ 318976 h 10024180"/>
              <a:gd name="connsiteX7611" fmla="*/ 8124905 w 11277918"/>
              <a:gd name="connsiteY7611" fmla="*/ 318976 h 10024180"/>
              <a:gd name="connsiteX7612" fmla="*/ 8124905 w 11277918"/>
              <a:gd name="connsiteY7612" fmla="*/ 302629 h 10024180"/>
              <a:gd name="connsiteX7613" fmla="*/ 9709603 w 11277918"/>
              <a:gd name="connsiteY7613" fmla="*/ 287538 h 10024180"/>
              <a:gd name="connsiteX7614" fmla="*/ 9708608 w 11277918"/>
              <a:gd name="connsiteY7614" fmla="*/ 296497 h 10024180"/>
              <a:gd name="connsiteX7615" fmla="*/ 9702478 w 11277918"/>
              <a:gd name="connsiteY7615" fmla="*/ 302629 h 10024180"/>
              <a:gd name="connsiteX7616" fmla="*/ 9700435 w 11277918"/>
              <a:gd name="connsiteY7616" fmla="*/ 298543 h 10024180"/>
              <a:gd name="connsiteX7617" fmla="*/ 9709744 w 11277918"/>
              <a:gd name="connsiteY7617" fmla="*/ 286282 h 10024180"/>
              <a:gd name="connsiteX7618" fmla="*/ 9710653 w 11277918"/>
              <a:gd name="connsiteY7618" fmla="*/ 286282 h 10024180"/>
              <a:gd name="connsiteX7619" fmla="*/ 9709603 w 11277918"/>
              <a:gd name="connsiteY7619" fmla="*/ 287538 h 10024180"/>
              <a:gd name="connsiteX7620" fmla="*/ 8974998 w 11277918"/>
              <a:gd name="connsiteY7620" fmla="*/ 286282 h 10024180"/>
              <a:gd name="connsiteX7621" fmla="*/ 8958649 w 11277918"/>
              <a:gd name="connsiteY7621" fmla="*/ 302629 h 10024180"/>
              <a:gd name="connsiteX7622" fmla="*/ 8942302 w 11277918"/>
              <a:gd name="connsiteY7622" fmla="*/ 318976 h 10024180"/>
              <a:gd name="connsiteX7623" fmla="*/ 8934127 w 11277918"/>
              <a:gd name="connsiteY7623" fmla="*/ 335325 h 10024180"/>
              <a:gd name="connsiteX7624" fmla="*/ 8925953 w 11277918"/>
              <a:gd name="connsiteY7624" fmla="*/ 318976 h 10024180"/>
              <a:gd name="connsiteX7625" fmla="*/ 9175980 w 11277918"/>
              <a:gd name="connsiteY7625" fmla="*/ 284357 h 10024180"/>
              <a:gd name="connsiteX7626" fmla="*/ 9187520 w 11277918"/>
              <a:gd name="connsiteY7626" fmla="*/ 286282 h 10024180"/>
              <a:gd name="connsiteX7627" fmla="*/ 9203867 w 11277918"/>
              <a:gd name="connsiteY7627" fmla="*/ 302629 h 10024180"/>
              <a:gd name="connsiteX7628" fmla="*/ 9203867 w 11277918"/>
              <a:gd name="connsiteY7628" fmla="*/ 318976 h 10024180"/>
              <a:gd name="connsiteX7629" fmla="*/ 9187520 w 11277918"/>
              <a:gd name="connsiteY7629" fmla="*/ 318976 h 10024180"/>
              <a:gd name="connsiteX7630" fmla="*/ 9816914 w 11277918"/>
              <a:gd name="connsiteY7630" fmla="*/ 269933 h 10024180"/>
              <a:gd name="connsiteX7631" fmla="*/ 9833260 w 11277918"/>
              <a:gd name="connsiteY7631" fmla="*/ 286282 h 10024180"/>
              <a:gd name="connsiteX7632" fmla="*/ 9825086 w 11277918"/>
              <a:gd name="connsiteY7632" fmla="*/ 302629 h 10024180"/>
              <a:gd name="connsiteX7633" fmla="*/ 9808740 w 11277918"/>
              <a:gd name="connsiteY7633" fmla="*/ 302629 h 10024180"/>
              <a:gd name="connsiteX7634" fmla="*/ 9800564 w 11277918"/>
              <a:gd name="connsiteY7634" fmla="*/ 286282 h 10024180"/>
              <a:gd name="connsiteX7635" fmla="*/ 9816914 w 11277918"/>
              <a:gd name="connsiteY7635" fmla="*/ 269933 h 10024180"/>
              <a:gd name="connsiteX7636" fmla="*/ 9171171 w 11277918"/>
              <a:gd name="connsiteY7636" fmla="*/ 269933 h 10024180"/>
              <a:gd name="connsiteX7637" fmla="*/ 9175980 w 11277918"/>
              <a:gd name="connsiteY7637" fmla="*/ 284357 h 10024180"/>
              <a:gd name="connsiteX7638" fmla="*/ 9175259 w 11277918"/>
              <a:gd name="connsiteY7638" fmla="*/ 284237 h 10024180"/>
              <a:gd name="connsiteX7639" fmla="*/ 9171171 w 11277918"/>
              <a:gd name="connsiteY7639" fmla="*/ 278107 h 10024180"/>
              <a:gd name="connsiteX7640" fmla="*/ 9171171 w 11277918"/>
              <a:gd name="connsiteY7640" fmla="*/ 269933 h 10024180"/>
              <a:gd name="connsiteX7641" fmla="*/ 2403139 w 11277918"/>
              <a:gd name="connsiteY7641" fmla="*/ 269933 h 10024180"/>
              <a:gd name="connsiteX7642" fmla="*/ 2321400 w 11277918"/>
              <a:gd name="connsiteY7642" fmla="*/ 368021 h 10024180"/>
              <a:gd name="connsiteX7643" fmla="*/ 2321400 w 11277918"/>
              <a:gd name="connsiteY7643" fmla="*/ 400715 h 10024180"/>
              <a:gd name="connsiteX7644" fmla="*/ 2337749 w 11277918"/>
              <a:gd name="connsiteY7644" fmla="*/ 376194 h 10024180"/>
              <a:gd name="connsiteX7645" fmla="*/ 2370445 w 11277918"/>
              <a:gd name="connsiteY7645" fmla="*/ 335325 h 10024180"/>
              <a:gd name="connsiteX7646" fmla="*/ 2403139 w 11277918"/>
              <a:gd name="connsiteY7646" fmla="*/ 294454 h 10024180"/>
              <a:gd name="connsiteX7647" fmla="*/ 2403139 w 11277918"/>
              <a:gd name="connsiteY7647" fmla="*/ 269933 h 10024180"/>
              <a:gd name="connsiteX7648" fmla="*/ 8552507 w 11277918"/>
              <a:gd name="connsiteY7648" fmla="*/ 260227 h 10024180"/>
              <a:gd name="connsiteX7649" fmla="*/ 8517255 w 11277918"/>
              <a:gd name="connsiteY7649" fmla="*/ 286282 h 10024180"/>
              <a:gd name="connsiteX7650" fmla="*/ 8484559 w 11277918"/>
              <a:gd name="connsiteY7650" fmla="*/ 335325 h 10024180"/>
              <a:gd name="connsiteX7651" fmla="*/ 8549952 w 11277918"/>
              <a:gd name="connsiteY7651" fmla="*/ 286282 h 10024180"/>
              <a:gd name="connsiteX7652" fmla="*/ 8558126 w 11277918"/>
              <a:gd name="connsiteY7652" fmla="*/ 261758 h 10024180"/>
              <a:gd name="connsiteX7653" fmla="*/ 8552507 w 11277918"/>
              <a:gd name="connsiteY7653" fmla="*/ 260227 h 10024180"/>
              <a:gd name="connsiteX7654" fmla="*/ 10004916 w 11277918"/>
              <a:gd name="connsiteY7654" fmla="*/ 253586 h 10024180"/>
              <a:gd name="connsiteX7655" fmla="*/ 9988564 w 11277918"/>
              <a:gd name="connsiteY7655" fmla="*/ 269933 h 10024180"/>
              <a:gd name="connsiteX7656" fmla="*/ 10004916 w 11277918"/>
              <a:gd name="connsiteY7656" fmla="*/ 269933 h 10024180"/>
              <a:gd name="connsiteX7657" fmla="*/ 10004916 w 11277918"/>
              <a:gd name="connsiteY7657" fmla="*/ 253586 h 10024180"/>
              <a:gd name="connsiteX7658" fmla="*/ 9890480 w 11277918"/>
              <a:gd name="connsiteY7658" fmla="*/ 253586 h 10024180"/>
              <a:gd name="connsiteX7659" fmla="*/ 9874132 w 11277918"/>
              <a:gd name="connsiteY7659" fmla="*/ 261758 h 10024180"/>
              <a:gd name="connsiteX7660" fmla="*/ 9874132 w 11277918"/>
              <a:gd name="connsiteY7660" fmla="*/ 269933 h 10024180"/>
              <a:gd name="connsiteX7661" fmla="*/ 9906826 w 11277918"/>
              <a:gd name="connsiteY7661" fmla="*/ 269933 h 10024180"/>
              <a:gd name="connsiteX7662" fmla="*/ 9203867 w 11277918"/>
              <a:gd name="connsiteY7662" fmla="*/ 253586 h 10024180"/>
              <a:gd name="connsiteX7663" fmla="*/ 9220216 w 11277918"/>
              <a:gd name="connsiteY7663" fmla="*/ 269933 h 10024180"/>
              <a:gd name="connsiteX7664" fmla="*/ 9203867 w 11277918"/>
              <a:gd name="connsiteY7664" fmla="*/ 269933 h 10024180"/>
              <a:gd name="connsiteX7665" fmla="*/ 9048563 w 11277918"/>
              <a:gd name="connsiteY7665" fmla="*/ 253586 h 10024180"/>
              <a:gd name="connsiteX7666" fmla="*/ 9056737 w 11277918"/>
              <a:gd name="connsiteY7666" fmla="*/ 286282 h 10024180"/>
              <a:gd name="connsiteX7667" fmla="*/ 9024041 w 11277918"/>
              <a:gd name="connsiteY7667" fmla="*/ 286282 h 10024180"/>
              <a:gd name="connsiteX7668" fmla="*/ 9007692 w 11277918"/>
              <a:gd name="connsiteY7668" fmla="*/ 286282 h 10024180"/>
              <a:gd name="connsiteX7669" fmla="*/ 9024041 w 11277918"/>
              <a:gd name="connsiteY7669" fmla="*/ 269933 h 10024180"/>
              <a:gd name="connsiteX7670" fmla="*/ 9048563 w 11277918"/>
              <a:gd name="connsiteY7670" fmla="*/ 253586 h 10024180"/>
              <a:gd name="connsiteX7671" fmla="*/ 7814296 w 11277918"/>
              <a:gd name="connsiteY7671" fmla="*/ 253586 h 10024180"/>
              <a:gd name="connsiteX7672" fmla="*/ 7814296 w 11277918"/>
              <a:gd name="connsiteY7672" fmla="*/ 269933 h 10024180"/>
              <a:gd name="connsiteX7673" fmla="*/ 7822469 w 11277918"/>
              <a:gd name="connsiteY7673" fmla="*/ 261758 h 10024180"/>
              <a:gd name="connsiteX7674" fmla="*/ 7830644 w 11277918"/>
              <a:gd name="connsiteY7674" fmla="*/ 253586 h 10024180"/>
              <a:gd name="connsiteX7675" fmla="*/ 8455951 w 11277918"/>
              <a:gd name="connsiteY7675" fmla="*/ 245411 h 10024180"/>
              <a:gd name="connsiteX7676" fmla="*/ 8468212 w 11277918"/>
              <a:gd name="connsiteY7676" fmla="*/ 253586 h 10024180"/>
              <a:gd name="connsiteX7677" fmla="*/ 8468212 w 11277918"/>
              <a:gd name="connsiteY7677" fmla="*/ 269933 h 10024180"/>
              <a:gd name="connsiteX7678" fmla="*/ 8451865 w 11277918"/>
              <a:gd name="connsiteY7678" fmla="*/ 253586 h 10024180"/>
              <a:gd name="connsiteX7679" fmla="*/ 8455951 w 11277918"/>
              <a:gd name="connsiteY7679" fmla="*/ 245411 h 10024180"/>
              <a:gd name="connsiteX7680" fmla="*/ 9923176 w 11277918"/>
              <a:gd name="connsiteY7680" fmla="*/ 237237 h 10024180"/>
              <a:gd name="connsiteX7681" fmla="*/ 9915000 w 11277918"/>
              <a:gd name="connsiteY7681" fmla="*/ 245411 h 10024180"/>
              <a:gd name="connsiteX7682" fmla="*/ 9923176 w 11277918"/>
              <a:gd name="connsiteY7682" fmla="*/ 253586 h 10024180"/>
              <a:gd name="connsiteX7683" fmla="*/ 9939522 w 11277918"/>
              <a:gd name="connsiteY7683" fmla="*/ 253586 h 10024180"/>
              <a:gd name="connsiteX7684" fmla="*/ 9923176 w 11277918"/>
              <a:gd name="connsiteY7684" fmla="*/ 237237 h 10024180"/>
              <a:gd name="connsiteX7685" fmla="*/ 9481782 w 11277918"/>
              <a:gd name="connsiteY7685" fmla="*/ 237237 h 10024180"/>
              <a:gd name="connsiteX7686" fmla="*/ 9498131 w 11277918"/>
              <a:gd name="connsiteY7686" fmla="*/ 245411 h 10024180"/>
              <a:gd name="connsiteX7687" fmla="*/ 9498131 w 11277918"/>
              <a:gd name="connsiteY7687" fmla="*/ 253586 h 10024180"/>
              <a:gd name="connsiteX7688" fmla="*/ 9481782 w 11277918"/>
              <a:gd name="connsiteY7688" fmla="*/ 253586 h 10024180"/>
              <a:gd name="connsiteX7689" fmla="*/ 9481782 w 11277918"/>
              <a:gd name="connsiteY7689" fmla="*/ 237237 h 10024180"/>
              <a:gd name="connsiteX7690" fmla="*/ 9203867 w 11277918"/>
              <a:gd name="connsiteY7690" fmla="*/ 237237 h 10024180"/>
              <a:gd name="connsiteX7691" fmla="*/ 9220216 w 11277918"/>
              <a:gd name="connsiteY7691" fmla="*/ 237237 h 10024180"/>
              <a:gd name="connsiteX7692" fmla="*/ 9244738 w 11277918"/>
              <a:gd name="connsiteY7692" fmla="*/ 245411 h 10024180"/>
              <a:gd name="connsiteX7693" fmla="*/ 9236563 w 11277918"/>
              <a:gd name="connsiteY7693" fmla="*/ 253586 h 10024180"/>
              <a:gd name="connsiteX7694" fmla="*/ 9203867 w 11277918"/>
              <a:gd name="connsiteY7694" fmla="*/ 237237 h 10024180"/>
              <a:gd name="connsiteX7695" fmla="*/ 8304733 w 11277918"/>
              <a:gd name="connsiteY7695" fmla="*/ 237237 h 10024180"/>
              <a:gd name="connsiteX7696" fmla="*/ 8272037 w 11277918"/>
              <a:gd name="connsiteY7696" fmla="*/ 253586 h 10024180"/>
              <a:gd name="connsiteX7697" fmla="*/ 8239340 w 11277918"/>
              <a:gd name="connsiteY7697" fmla="*/ 302629 h 10024180"/>
              <a:gd name="connsiteX7698" fmla="*/ 8272037 w 11277918"/>
              <a:gd name="connsiteY7698" fmla="*/ 286282 h 10024180"/>
              <a:gd name="connsiteX7699" fmla="*/ 8288384 w 11277918"/>
              <a:gd name="connsiteY7699" fmla="*/ 253586 h 10024180"/>
              <a:gd name="connsiteX7700" fmla="*/ 9874132 w 11277918"/>
              <a:gd name="connsiteY7700" fmla="*/ 220889 h 10024180"/>
              <a:gd name="connsiteX7701" fmla="*/ 9865956 w 11277918"/>
              <a:gd name="connsiteY7701" fmla="*/ 229064 h 10024180"/>
              <a:gd name="connsiteX7702" fmla="*/ 9882304 w 11277918"/>
              <a:gd name="connsiteY7702" fmla="*/ 237237 h 10024180"/>
              <a:gd name="connsiteX7703" fmla="*/ 9890480 w 11277918"/>
              <a:gd name="connsiteY7703" fmla="*/ 237237 h 10024180"/>
              <a:gd name="connsiteX7704" fmla="*/ 9547172 w 11277918"/>
              <a:gd name="connsiteY7704" fmla="*/ 220889 h 10024180"/>
              <a:gd name="connsiteX7705" fmla="*/ 9579868 w 11277918"/>
              <a:gd name="connsiteY7705" fmla="*/ 220889 h 10024180"/>
              <a:gd name="connsiteX7706" fmla="*/ 9571696 w 11277918"/>
              <a:gd name="connsiteY7706" fmla="*/ 229064 h 10024180"/>
              <a:gd name="connsiteX7707" fmla="*/ 9547172 w 11277918"/>
              <a:gd name="connsiteY7707" fmla="*/ 237237 h 10024180"/>
              <a:gd name="connsiteX7708" fmla="*/ 9547172 w 11277918"/>
              <a:gd name="connsiteY7708" fmla="*/ 220889 h 10024180"/>
              <a:gd name="connsiteX7709" fmla="*/ 8815605 w 11277918"/>
              <a:gd name="connsiteY7709" fmla="*/ 210672 h 10024180"/>
              <a:gd name="connsiteX7710" fmla="*/ 8827866 w 11277918"/>
              <a:gd name="connsiteY7710" fmla="*/ 212715 h 10024180"/>
              <a:gd name="connsiteX7711" fmla="*/ 8844213 w 11277918"/>
              <a:gd name="connsiteY7711" fmla="*/ 220889 h 10024180"/>
              <a:gd name="connsiteX7712" fmla="*/ 8844213 w 11277918"/>
              <a:gd name="connsiteY7712" fmla="*/ 237237 h 10024180"/>
              <a:gd name="connsiteX7713" fmla="*/ 8819691 w 11277918"/>
              <a:gd name="connsiteY7713" fmla="*/ 269933 h 10024180"/>
              <a:gd name="connsiteX7714" fmla="*/ 8811517 w 11277918"/>
              <a:gd name="connsiteY7714" fmla="*/ 286282 h 10024180"/>
              <a:gd name="connsiteX7715" fmla="*/ 8827866 w 11277918"/>
              <a:gd name="connsiteY7715" fmla="*/ 302629 h 10024180"/>
              <a:gd name="connsiteX7716" fmla="*/ 8811517 w 11277918"/>
              <a:gd name="connsiteY7716" fmla="*/ 302629 h 10024180"/>
              <a:gd name="connsiteX7717" fmla="*/ 8786995 w 11277918"/>
              <a:gd name="connsiteY7717" fmla="*/ 286282 h 10024180"/>
              <a:gd name="connsiteX7718" fmla="*/ 8778823 w 11277918"/>
              <a:gd name="connsiteY7718" fmla="*/ 302629 h 10024180"/>
              <a:gd name="connsiteX7719" fmla="*/ 8762474 w 11277918"/>
              <a:gd name="connsiteY7719" fmla="*/ 318976 h 10024180"/>
              <a:gd name="connsiteX7720" fmla="*/ 8746127 w 11277918"/>
              <a:gd name="connsiteY7720" fmla="*/ 318976 h 10024180"/>
              <a:gd name="connsiteX7721" fmla="*/ 8762474 w 11277918"/>
              <a:gd name="connsiteY7721" fmla="*/ 286282 h 10024180"/>
              <a:gd name="connsiteX7722" fmla="*/ 8786995 w 11277918"/>
              <a:gd name="connsiteY7722" fmla="*/ 245411 h 10024180"/>
              <a:gd name="connsiteX7723" fmla="*/ 8811517 w 11277918"/>
              <a:gd name="connsiteY7723" fmla="*/ 220889 h 10024180"/>
              <a:gd name="connsiteX7724" fmla="*/ 8815605 w 11277918"/>
              <a:gd name="connsiteY7724" fmla="*/ 210672 h 10024180"/>
              <a:gd name="connsiteX7725" fmla="*/ 11247356 w 11277918"/>
              <a:gd name="connsiteY7725" fmla="*/ 204543 h 10024180"/>
              <a:gd name="connsiteX7726" fmla="*/ 11231006 w 11277918"/>
              <a:gd name="connsiteY7726" fmla="*/ 220889 h 10024180"/>
              <a:gd name="connsiteX7727" fmla="*/ 11214660 w 11277918"/>
              <a:gd name="connsiteY7727" fmla="*/ 237237 h 10024180"/>
              <a:gd name="connsiteX7728" fmla="*/ 11247356 w 11277918"/>
              <a:gd name="connsiteY7728" fmla="*/ 220889 h 10024180"/>
              <a:gd name="connsiteX7729" fmla="*/ 9743348 w 11277918"/>
              <a:gd name="connsiteY7729" fmla="*/ 204543 h 10024180"/>
              <a:gd name="connsiteX7730" fmla="*/ 9694304 w 11277918"/>
              <a:gd name="connsiteY7730" fmla="*/ 237237 h 10024180"/>
              <a:gd name="connsiteX7731" fmla="*/ 9710653 w 11277918"/>
              <a:gd name="connsiteY7731" fmla="*/ 237237 h 10024180"/>
              <a:gd name="connsiteX7732" fmla="*/ 9727000 w 11277918"/>
              <a:gd name="connsiteY7732" fmla="*/ 237237 h 10024180"/>
              <a:gd name="connsiteX7733" fmla="*/ 9718825 w 11277918"/>
              <a:gd name="connsiteY7733" fmla="*/ 253586 h 10024180"/>
              <a:gd name="connsiteX7734" fmla="*/ 9710653 w 11277918"/>
              <a:gd name="connsiteY7734" fmla="*/ 278107 h 10024180"/>
              <a:gd name="connsiteX7735" fmla="*/ 9709744 w 11277918"/>
              <a:gd name="connsiteY7735" fmla="*/ 286282 h 10024180"/>
              <a:gd name="connsiteX7736" fmla="*/ 9694304 w 11277918"/>
              <a:gd name="connsiteY7736" fmla="*/ 286282 h 10024180"/>
              <a:gd name="connsiteX7737" fmla="*/ 9686129 w 11277918"/>
              <a:gd name="connsiteY7737" fmla="*/ 294454 h 10024180"/>
              <a:gd name="connsiteX7738" fmla="*/ 9661608 w 11277918"/>
              <a:gd name="connsiteY7738" fmla="*/ 302629 h 10024180"/>
              <a:gd name="connsiteX7739" fmla="*/ 9677957 w 11277918"/>
              <a:gd name="connsiteY7739" fmla="*/ 318976 h 10024180"/>
              <a:gd name="connsiteX7740" fmla="*/ 9694304 w 11277918"/>
              <a:gd name="connsiteY7740" fmla="*/ 335325 h 10024180"/>
              <a:gd name="connsiteX7741" fmla="*/ 9677957 w 11277918"/>
              <a:gd name="connsiteY7741" fmla="*/ 343498 h 10024180"/>
              <a:gd name="connsiteX7742" fmla="*/ 9661608 w 11277918"/>
              <a:gd name="connsiteY7742" fmla="*/ 335325 h 10024180"/>
              <a:gd name="connsiteX7743" fmla="*/ 9661608 w 11277918"/>
              <a:gd name="connsiteY7743" fmla="*/ 351672 h 10024180"/>
              <a:gd name="connsiteX7744" fmla="*/ 9653435 w 11277918"/>
              <a:gd name="connsiteY7744" fmla="*/ 368021 h 10024180"/>
              <a:gd name="connsiteX7745" fmla="*/ 9628911 w 11277918"/>
              <a:gd name="connsiteY7745" fmla="*/ 368021 h 10024180"/>
              <a:gd name="connsiteX7746" fmla="*/ 9596217 w 11277918"/>
              <a:gd name="connsiteY7746" fmla="*/ 384368 h 10024180"/>
              <a:gd name="connsiteX7747" fmla="*/ 9579868 w 11277918"/>
              <a:gd name="connsiteY7747" fmla="*/ 400715 h 10024180"/>
              <a:gd name="connsiteX7748" fmla="*/ 9547172 w 11277918"/>
              <a:gd name="connsiteY7748" fmla="*/ 417065 h 10024180"/>
              <a:gd name="connsiteX7749" fmla="*/ 9547172 w 11277918"/>
              <a:gd name="connsiteY7749" fmla="*/ 400715 h 10024180"/>
              <a:gd name="connsiteX7750" fmla="*/ 9530825 w 11277918"/>
              <a:gd name="connsiteY7750" fmla="*/ 400715 h 10024180"/>
              <a:gd name="connsiteX7751" fmla="*/ 9547172 w 11277918"/>
              <a:gd name="connsiteY7751" fmla="*/ 417065 h 10024180"/>
              <a:gd name="connsiteX7752" fmla="*/ 9530825 w 11277918"/>
              <a:gd name="connsiteY7752" fmla="*/ 425237 h 10024180"/>
              <a:gd name="connsiteX7753" fmla="*/ 9530825 w 11277918"/>
              <a:gd name="connsiteY7753" fmla="*/ 433411 h 10024180"/>
              <a:gd name="connsiteX7754" fmla="*/ 9547172 w 11277918"/>
              <a:gd name="connsiteY7754" fmla="*/ 449761 h 10024180"/>
              <a:gd name="connsiteX7755" fmla="*/ 9547172 w 11277918"/>
              <a:gd name="connsiteY7755" fmla="*/ 466108 h 10024180"/>
              <a:gd name="connsiteX7756" fmla="*/ 9539000 w 11277918"/>
              <a:gd name="connsiteY7756" fmla="*/ 466108 h 10024180"/>
              <a:gd name="connsiteX7757" fmla="*/ 9522650 w 11277918"/>
              <a:gd name="connsiteY7757" fmla="*/ 457933 h 10024180"/>
              <a:gd name="connsiteX7758" fmla="*/ 9498131 w 11277918"/>
              <a:gd name="connsiteY7758" fmla="*/ 466108 h 10024180"/>
              <a:gd name="connsiteX7759" fmla="*/ 9465435 w 11277918"/>
              <a:gd name="connsiteY7759" fmla="*/ 482455 h 10024180"/>
              <a:gd name="connsiteX7760" fmla="*/ 9449085 w 11277918"/>
              <a:gd name="connsiteY7760" fmla="*/ 515151 h 10024180"/>
              <a:gd name="connsiteX7761" fmla="*/ 9432738 w 11277918"/>
              <a:gd name="connsiteY7761" fmla="*/ 531500 h 10024180"/>
              <a:gd name="connsiteX7762" fmla="*/ 9408217 w 11277918"/>
              <a:gd name="connsiteY7762" fmla="*/ 547847 h 10024180"/>
              <a:gd name="connsiteX7763" fmla="*/ 9416389 w 11277918"/>
              <a:gd name="connsiteY7763" fmla="*/ 564194 h 10024180"/>
              <a:gd name="connsiteX7764" fmla="*/ 9416389 w 11277918"/>
              <a:gd name="connsiteY7764" fmla="*/ 580543 h 10024180"/>
              <a:gd name="connsiteX7765" fmla="*/ 9400042 w 11277918"/>
              <a:gd name="connsiteY7765" fmla="*/ 596890 h 10024180"/>
              <a:gd name="connsiteX7766" fmla="*/ 9383695 w 11277918"/>
              <a:gd name="connsiteY7766" fmla="*/ 596890 h 10024180"/>
              <a:gd name="connsiteX7767" fmla="*/ 9383695 w 11277918"/>
              <a:gd name="connsiteY7767" fmla="*/ 580543 h 10024180"/>
              <a:gd name="connsiteX7768" fmla="*/ 9367346 w 11277918"/>
              <a:gd name="connsiteY7768" fmla="*/ 605065 h 10024180"/>
              <a:gd name="connsiteX7769" fmla="*/ 9383695 w 11277918"/>
              <a:gd name="connsiteY7769" fmla="*/ 629587 h 10024180"/>
              <a:gd name="connsiteX7770" fmla="*/ 9383695 w 11277918"/>
              <a:gd name="connsiteY7770" fmla="*/ 645934 h 10024180"/>
              <a:gd name="connsiteX7771" fmla="*/ 9342824 w 11277918"/>
              <a:gd name="connsiteY7771" fmla="*/ 686804 h 10024180"/>
              <a:gd name="connsiteX7772" fmla="*/ 9310128 w 11277918"/>
              <a:gd name="connsiteY7772" fmla="*/ 711326 h 10024180"/>
              <a:gd name="connsiteX7773" fmla="*/ 9301956 w 11277918"/>
              <a:gd name="connsiteY7773" fmla="*/ 694979 h 10024180"/>
              <a:gd name="connsiteX7774" fmla="*/ 9310128 w 11277918"/>
              <a:gd name="connsiteY7774" fmla="*/ 678630 h 10024180"/>
              <a:gd name="connsiteX7775" fmla="*/ 9293781 w 11277918"/>
              <a:gd name="connsiteY7775" fmla="*/ 686804 h 10024180"/>
              <a:gd name="connsiteX7776" fmla="*/ 9269260 w 11277918"/>
              <a:gd name="connsiteY7776" fmla="*/ 694979 h 10024180"/>
              <a:gd name="connsiteX7777" fmla="*/ 9220216 w 11277918"/>
              <a:gd name="connsiteY7777" fmla="*/ 760369 h 10024180"/>
              <a:gd name="connsiteX7778" fmla="*/ 9187520 w 11277918"/>
              <a:gd name="connsiteY7778" fmla="*/ 752197 h 10024180"/>
              <a:gd name="connsiteX7779" fmla="*/ 9154824 w 11277918"/>
              <a:gd name="connsiteY7779" fmla="*/ 752197 h 10024180"/>
              <a:gd name="connsiteX7780" fmla="*/ 9138477 w 11277918"/>
              <a:gd name="connsiteY7780" fmla="*/ 768544 h 10024180"/>
              <a:gd name="connsiteX7781" fmla="*/ 9154824 w 11277918"/>
              <a:gd name="connsiteY7781" fmla="*/ 793066 h 10024180"/>
              <a:gd name="connsiteX7782" fmla="*/ 9171171 w 11277918"/>
              <a:gd name="connsiteY7782" fmla="*/ 776719 h 10024180"/>
              <a:gd name="connsiteX7783" fmla="*/ 9187520 w 11277918"/>
              <a:gd name="connsiteY7783" fmla="*/ 776719 h 10024180"/>
              <a:gd name="connsiteX7784" fmla="*/ 9236563 w 11277918"/>
              <a:gd name="connsiteY7784" fmla="*/ 776719 h 10024180"/>
              <a:gd name="connsiteX7785" fmla="*/ 9252910 w 11277918"/>
              <a:gd name="connsiteY7785" fmla="*/ 760369 h 10024180"/>
              <a:gd name="connsiteX7786" fmla="*/ 9252910 w 11277918"/>
              <a:gd name="connsiteY7786" fmla="*/ 776719 h 10024180"/>
              <a:gd name="connsiteX7787" fmla="*/ 9212042 w 11277918"/>
              <a:gd name="connsiteY7787" fmla="*/ 809415 h 10024180"/>
              <a:gd name="connsiteX7788" fmla="*/ 9179346 w 11277918"/>
              <a:gd name="connsiteY7788" fmla="*/ 833936 h 10024180"/>
              <a:gd name="connsiteX7789" fmla="*/ 9138477 w 11277918"/>
              <a:gd name="connsiteY7789" fmla="*/ 850283 h 10024180"/>
              <a:gd name="connsiteX7790" fmla="*/ 9105781 w 11277918"/>
              <a:gd name="connsiteY7790" fmla="*/ 891154 h 10024180"/>
              <a:gd name="connsiteX7791" fmla="*/ 9138477 w 11277918"/>
              <a:gd name="connsiteY7791" fmla="*/ 874805 h 10024180"/>
              <a:gd name="connsiteX7792" fmla="*/ 9162998 w 11277918"/>
              <a:gd name="connsiteY7792" fmla="*/ 850283 h 10024180"/>
              <a:gd name="connsiteX7793" fmla="*/ 9171171 w 11277918"/>
              <a:gd name="connsiteY7793" fmla="*/ 842109 h 10024180"/>
              <a:gd name="connsiteX7794" fmla="*/ 8942302 w 11277918"/>
              <a:gd name="connsiteY7794" fmla="*/ 1087327 h 10024180"/>
              <a:gd name="connsiteX7795" fmla="*/ 8909606 w 11277918"/>
              <a:gd name="connsiteY7795" fmla="*/ 1169067 h 10024180"/>
              <a:gd name="connsiteX7796" fmla="*/ 8926814 w 11277918"/>
              <a:gd name="connsiteY7796" fmla="*/ 1167346 h 10024180"/>
              <a:gd name="connsiteX7797" fmla="*/ 8942302 w 11277918"/>
              <a:gd name="connsiteY7797" fmla="*/ 1136373 h 10024180"/>
              <a:gd name="connsiteX7798" fmla="*/ 8958649 w 11277918"/>
              <a:gd name="connsiteY7798" fmla="*/ 1120023 h 10024180"/>
              <a:gd name="connsiteX7799" fmla="*/ 8974998 w 11277918"/>
              <a:gd name="connsiteY7799" fmla="*/ 1103676 h 10024180"/>
              <a:gd name="connsiteX7800" fmla="*/ 9220216 w 11277918"/>
              <a:gd name="connsiteY7800" fmla="*/ 842109 h 10024180"/>
              <a:gd name="connsiteX7801" fmla="*/ 9261085 w 11277918"/>
              <a:gd name="connsiteY7801" fmla="*/ 793066 h 10024180"/>
              <a:gd name="connsiteX7802" fmla="*/ 9262719 w 11277918"/>
              <a:gd name="connsiteY7802" fmla="*/ 783256 h 10024180"/>
              <a:gd name="connsiteX7803" fmla="*/ 9269260 w 11277918"/>
              <a:gd name="connsiteY7803" fmla="*/ 784891 h 10024180"/>
              <a:gd name="connsiteX7804" fmla="*/ 9285607 w 11277918"/>
              <a:gd name="connsiteY7804" fmla="*/ 776719 h 10024180"/>
              <a:gd name="connsiteX7805" fmla="*/ 9318303 w 11277918"/>
              <a:gd name="connsiteY7805" fmla="*/ 744022 h 10024180"/>
              <a:gd name="connsiteX7806" fmla="*/ 9326477 w 11277918"/>
              <a:gd name="connsiteY7806" fmla="*/ 735848 h 10024180"/>
              <a:gd name="connsiteX7807" fmla="*/ 9342824 w 11277918"/>
              <a:gd name="connsiteY7807" fmla="*/ 719501 h 10024180"/>
              <a:gd name="connsiteX7808" fmla="*/ 9367346 w 11277918"/>
              <a:gd name="connsiteY7808" fmla="*/ 711326 h 10024180"/>
              <a:gd name="connsiteX7809" fmla="*/ 9367346 w 11277918"/>
              <a:gd name="connsiteY7809" fmla="*/ 727675 h 10024180"/>
              <a:gd name="connsiteX7810" fmla="*/ 9367346 w 11277918"/>
              <a:gd name="connsiteY7810" fmla="*/ 752197 h 10024180"/>
              <a:gd name="connsiteX7811" fmla="*/ 9416389 w 11277918"/>
              <a:gd name="connsiteY7811" fmla="*/ 744022 h 10024180"/>
              <a:gd name="connsiteX7812" fmla="*/ 9449085 w 11277918"/>
              <a:gd name="connsiteY7812" fmla="*/ 719501 h 10024180"/>
              <a:gd name="connsiteX7813" fmla="*/ 9457260 w 11277918"/>
              <a:gd name="connsiteY7813" fmla="*/ 711326 h 10024180"/>
              <a:gd name="connsiteX7814" fmla="*/ 9489956 w 11277918"/>
              <a:gd name="connsiteY7814" fmla="*/ 694979 h 10024180"/>
              <a:gd name="connsiteX7815" fmla="*/ 9514478 w 11277918"/>
              <a:gd name="connsiteY7815" fmla="*/ 662283 h 10024180"/>
              <a:gd name="connsiteX7816" fmla="*/ 9514478 w 11277918"/>
              <a:gd name="connsiteY7816" fmla="*/ 645934 h 10024180"/>
              <a:gd name="connsiteX7817" fmla="*/ 9530825 w 11277918"/>
              <a:gd name="connsiteY7817" fmla="*/ 662283 h 10024180"/>
              <a:gd name="connsiteX7818" fmla="*/ 9547172 w 11277918"/>
              <a:gd name="connsiteY7818" fmla="*/ 662283 h 10024180"/>
              <a:gd name="connsiteX7819" fmla="*/ 9563521 w 11277918"/>
              <a:gd name="connsiteY7819" fmla="*/ 645934 h 10024180"/>
              <a:gd name="connsiteX7820" fmla="*/ 9579868 w 11277918"/>
              <a:gd name="connsiteY7820" fmla="*/ 678630 h 10024180"/>
              <a:gd name="connsiteX7821" fmla="*/ 9596217 w 11277918"/>
              <a:gd name="connsiteY7821" fmla="*/ 678630 h 10024180"/>
              <a:gd name="connsiteX7822" fmla="*/ 9612564 w 11277918"/>
              <a:gd name="connsiteY7822" fmla="*/ 596890 h 10024180"/>
              <a:gd name="connsiteX7823" fmla="*/ 9612564 w 11277918"/>
              <a:gd name="connsiteY7823" fmla="*/ 564194 h 10024180"/>
              <a:gd name="connsiteX7824" fmla="*/ 9628911 w 11277918"/>
              <a:gd name="connsiteY7824" fmla="*/ 531500 h 10024180"/>
              <a:gd name="connsiteX7825" fmla="*/ 9661608 w 11277918"/>
              <a:gd name="connsiteY7825" fmla="*/ 531500 h 10024180"/>
              <a:gd name="connsiteX7826" fmla="*/ 9661608 w 11277918"/>
              <a:gd name="connsiteY7826" fmla="*/ 498804 h 10024180"/>
              <a:gd name="connsiteX7827" fmla="*/ 9694304 w 11277918"/>
              <a:gd name="connsiteY7827" fmla="*/ 482455 h 10024180"/>
              <a:gd name="connsiteX7828" fmla="*/ 9710653 w 11277918"/>
              <a:gd name="connsiteY7828" fmla="*/ 466108 h 10024180"/>
              <a:gd name="connsiteX7829" fmla="*/ 9727000 w 11277918"/>
              <a:gd name="connsiteY7829" fmla="*/ 449761 h 10024180"/>
              <a:gd name="connsiteX7830" fmla="*/ 9759696 w 11277918"/>
              <a:gd name="connsiteY7830" fmla="*/ 457933 h 10024180"/>
              <a:gd name="connsiteX7831" fmla="*/ 9776044 w 11277918"/>
              <a:gd name="connsiteY7831" fmla="*/ 482455 h 10024180"/>
              <a:gd name="connsiteX7832" fmla="*/ 9784218 w 11277918"/>
              <a:gd name="connsiteY7832" fmla="*/ 474282 h 10024180"/>
              <a:gd name="connsiteX7833" fmla="*/ 9808740 w 11277918"/>
              <a:gd name="connsiteY7833" fmla="*/ 449761 h 10024180"/>
              <a:gd name="connsiteX7834" fmla="*/ 9808740 w 11277918"/>
              <a:gd name="connsiteY7834" fmla="*/ 417065 h 10024180"/>
              <a:gd name="connsiteX7835" fmla="*/ 9776044 w 11277918"/>
              <a:gd name="connsiteY7835" fmla="*/ 433411 h 10024180"/>
              <a:gd name="connsiteX7836" fmla="*/ 9759696 w 11277918"/>
              <a:gd name="connsiteY7836" fmla="*/ 417065 h 10024180"/>
              <a:gd name="connsiteX7837" fmla="*/ 9825086 w 11277918"/>
              <a:gd name="connsiteY7837" fmla="*/ 368021 h 10024180"/>
              <a:gd name="connsiteX7838" fmla="*/ 9849608 w 11277918"/>
              <a:gd name="connsiteY7838" fmla="*/ 343498 h 10024180"/>
              <a:gd name="connsiteX7839" fmla="*/ 9857784 w 11277918"/>
              <a:gd name="connsiteY7839" fmla="*/ 302629 h 10024180"/>
              <a:gd name="connsiteX7840" fmla="*/ 9841436 w 11277918"/>
              <a:gd name="connsiteY7840" fmla="*/ 253586 h 10024180"/>
              <a:gd name="connsiteX7841" fmla="*/ 9816914 w 11277918"/>
              <a:gd name="connsiteY7841" fmla="*/ 237237 h 10024180"/>
              <a:gd name="connsiteX7842" fmla="*/ 9808740 w 11277918"/>
              <a:gd name="connsiteY7842" fmla="*/ 237237 h 10024180"/>
              <a:gd name="connsiteX7843" fmla="*/ 9792392 w 11277918"/>
              <a:gd name="connsiteY7843" fmla="*/ 220889 h 10024180"/>
              <a:gd name="connsiteX7844" fmla="*/ 9743348 w 11277918"/>
              <a:gd name="connsiteY7844" fmla="*/ 204543 h 10024180"/>
              <a:gd name="connsiteX7845" fmla="*/ 9007692 w 11277918"/>
              <a:gd name="connsiteY7845" fmla="*/ 204543 h 10024180"/>
              <a:gd name="connsiteX7846" fmla="*/ 9040388 w 11277918"/>
              <a:gd name="connsiteY7846" fmla="*/ 204543 h 10024180"/>
              <a:gd name="connsiteX7847" fmla="*/ 8991345 w 11277918"/>
              <a:gd name="connsiteY7847" fmla="*/ 269933 h 10024180"/>
              <a:gd name="connsiteX7848" fmla="*/ 8991345 w 11277918"/>
              <a:gd name="connsiteY7848" fmla="*/ 237237 h 10024180"/>
              <a:gd name="connsiteX7849" fmla="*/ 8974998 w 11277918"/>
              <a:gd name="connsiteY7849" fmla="*/ 237237 h 10024180"/>
              <a:gd name="connsiteX7850" fmla="*/ 8974998 w 11277918"/>
              <a:gd name="connsiteY7850" fmla="*/ 220889 h 10024180"/>
              <a:gd name="connsiteX7851" fmla="*/ 9007692 w 11277918"/>
              <a:gd name="connsiteY7851" fmla="*/ 204543 h 10024180"/>
              <a:gd name="connsiteX7852" fmla="*/ 7855165 w 11277918"/>
              <a:gd name="connsiteY7852" fmla="*/ 204543 h 10024180"/>
              <a:gd name="connsiteX7853" fmla="*/ 7846990 w 11277918"/>
              <a:gd name="connsiteY7853" fmla="*/ 220889 h 10024180"/>
              <a:gd name="connsiteX7854" fmla="*/ 7855165 w 11277918"/>
              <a:gd name="connsiteY7854" fmla="*/ 212715 h 10024180"/>
              <a:gd name="connsiteX7855" fmla="*/ 7855165 w 11277918"/>
              <a:gd name="connsiteY7855" fmla="*/ 204543 h 10024180"/>
              <a:gd name="connsiteX7856" fmla="*/ 9906826 w 11277918"/>
              <a:gd name="connsiteY7856" fmla="*/ 188193 h 10024180"/>
              <a:gd name="connsiteX7857" fmla="*/ 9890480 w 11277918"/>
              <a:gd name="connsiteY7857" fmla="*/ 204543 h 10024180"/>
              <a:gd name="connsiteX7858" fmla="*/ 9906826 w 11277918"/>
              <a:gd name="connsiteY7858" fmla="*/ 220889 h 10024180"/>
              <a:gd name="connsiteX7859" fmla="*/ 9923176 w 11277918"/>
              <a:gd name="connsiteY7859" fmla="*/ 204543 h 10024180"/>
              <a:gd name="connsiteX7860" fmla="*/ 9400042 w 11277918"/>
              <a:gd name="connsiteY7860" fmla="*/ 188193 h 10024180"/>
              <a:gd name="connsiteX7861" fmla="*/ 9416389 w 11277918"/>
              <a:gd name="connsiteY7861" fmla="*/ 188193 h 10024180"/>
              <a:gd name="connsiteX7862" fmla="*/ 9400042 w 11277918"/>
              <a:gd name="connsiteY7862" fmla="*/ 204543 h 10024180"/>
              <a:gd name="connsiteX7863" fmla="*/ 9383695 w 11277918"/>
              <a:gd name="connsiteY7863" fmla="*/ 237237 h 10024180"/>
              <a:gd name="connsiteX7864" fmla="*/ 9350999 w 11277918"/>
              <a:gd name="connsiteY7864" fmla="*/ 286282 h 10024180"/>
              <a:gd name="connsiteX7865" fmla="*/ 9334650 w 11277918"/>
              <a:gd name="connsiteY7865" fmla="*/ 269933 h 10024180"/>
              <a:gd name="connsiteX7866" fmla="*/ 9318303 w 11277918"/>
              <a:gd name="connsiteY7866" fmla="*/ 286282 h 10024180"/>
              <a:gd name="connsiteX7867" fmla="*/ 9301956 w 11277918"/>
              <a:gd name="connsiteY7867" fmla="*/ 286282 h 10024180"/>
              <a:gd name="connsiteX7868" fmla="*/ 9318303 w 11277918"/>
              <a:gd name="connsiteY7868" fmla="*/ 253586 h 10024180"/>
              <a:gd name="connsiteX7869" fmla="*/ 9367346 w 11277918"/>
              <a:gd name="connsiteY7869" fmla="*/ 237237 h 10024180"/>
              <a:gd name="connsiteX7870" fmla="*/ 9400042 w 11277918"/>
              <a:gd name="connsiteY7870" fmla="*/ 188193 h 10024180"/>
              <a:gd name="connsiteX7871" fmla="*/ 9252910 w 11277918"/>
              <a:gd name="connsiteY7871" fmla="*/ 188193 h 10024180"/>
              <a:gd name="connsiteX7872" fmla="*/ 9269260 w 11277918"/>
              <a:gd name="connsiteY7872" fmla="*/ 188193 h 10024180"/>
              <a:gd name="connsiteX7873" fmla="*/ 9285607 w 11277918"/>
              <a:gd name="connsiteY7873" fmla="*/ 204543 h 10024180"/>
              <a:gd name="connsiteX7874" fmla="*/ 9301956 w 11277918"/>
              <a:gd name="connsiteY7874" fmla="*/ 204543 h 10024180"/>
              <a:gd name="connsiteX7875" fmla="*/ 9318303 w 11277918"/>
              <a:gd name="connsiteY7875" fmla="*/ 188193 h 10024180"/>
              <a:gd name="connsiteX7876" fmla="*/ 9318303 w 11277918"/>
              <a:gd name="connsiteY7876" fmla="*/ 204543 h 10024180"/>
              <a:gd name="connsiteX7877" fmla="*/ 9285607 w 11277918"/>
              <a:gd name="connsiteY7877" fmla="*/ 220889 h 10024180"/>
              <a:gd name="connsiteX7878" fmla="*/ 9252910 w 11277918"/>
              <a:gd name="connsiteY7878" fmla="*/ 220889 h 10024180"/>
              <a:gd name="connsiteX7879" fmla="*/ 9236563 w 11277918"/>
              <a:gd name="connsiteY7879" fmla="*/ 204543 h 10024180"/>
              <a:gd name="connsiteX7880" fmla="*/ 8860562 w 11277918"/>
              <a:gd name="connsiteY7880" fmla="*/ 188193 h 10024180"/>
              <a:gd name="connsiteX7881" fmla="*/ 8876909 w 11277918"/>
              <a:gd name="connsiteY7881" fmla="*/ 188193 h 10024180"/>
              <a:gd name="connsiteX7882" fmla="*/ 8876909 w 11277918"/>
              <a:gd name="connsiteY7882" fmla="*/ 204543 h 10024180"/>
              <a:gd name="connsiteX7883" fmla="*/ 8860562 w 11277918"/>
              <a:gd name="connsiteY7883" fmla="*/ 220889 h 10024180"/>
              <a:gd name="connsiteX7884" fmla="*/ 8860562 w 11277918"/>
              <a:gd name="connsiteY7884" fmla="*/ 204543 h 10024180"/>
              <a:gd name="connsiteX7885" fmla="*/ 9792392 w 11277918"/>
              <a:gd name="connsiteY7885" fmla="*/ 171846 h 10024180"/>
              <a:gd name="connsiteX7886" fmla="*/ 9800564 w 11277918"/>
              <a:gd name="connsiteY7886" fmla="*/ 188193 h 10024180"/>
              <a:gd name="connsiteX7887" fmla="*/ 9808740 w 11277918"/>
              <a:gd name="connsiteY7887" fmla="*/ 188193 h 10024180"/>
              <a:gd name="connsiteX7888" fmla="*/ 9808740 w 11277918"/>
              <a:gd name="connsiteY7888" fmla="*/ 171846 h 10024180"/>
              <a:gd name="connsiteX7889" fmla="*/ 9792392 w 11277918"/>
              <a:gd name="connsiteY7889" fmla="*/ 171846 h 10024180"/>
              <a:gd name="connsiteX7890" fmla="*/ 8909606 w 11277918"/>
              <a:gd name="connsiteY7890" fmla="*/ 171846 h 10024180"/>
              <a:gd name="connsiteX7891" fmla="*/ 8925953 w 11277918"/>
              <a:gd name="connsiteY7891" fmla="*/ 171846 h 10024180"/>
              <a:gd name="connsiteX7892" fmla="*/ 8909606 w 11277918"/>
              <a:gd name="connsiteY7892" fmla="*/ 188193 h 10024180"/>
              <a:gd name="connsiteX7893" fmla="*/ 8909606 w 11277918"/>
              <a:gd name="connsiteY7893" fmla="*/ 171846 h 10024180"/>
              <a:gd name="connsiteX7894" fmla="*/ 8664387 w 11277918"/>
              <a:gd name="connsiteY7894" fmla="*/ 171846 h 10024180"/>
              <a:gd name="connsiteX7895" fmla="*/ 8680734 w 11277918"/>
              <a:gd name="connsiteY7895" fmla="*/ 171846 h 10024180"/>
              <a:gd name="connsiteX7896" fmla="*/ 8664387 w 11277918"/>
              <a:gd name="connsiteY7896" fmla="*/ 188193 h 10024180"/>
              <a:gd name="connsiteX7897" fmla="*/ 2468533 w 11277918"/>
              <a:gd name="connsiteY7897" fmla="*/ 171846 h 10024180"/>
              <a:gd name="connsiteX7898" fmla="*/ 2454000 w 11277918"/>
              <a:gd name="connsiteY7898" fmla="*/ 182745 h 10024180"/>
              <a:gd name="connsiteX7899" fmla="*/ 2456272 w 11277918"/>
              <a:gd name="connsiteY7899" fmla="*/ 175932 h 10024180"/>
              <a:gd name="connsiteX7900" fmla="*/ 2468533 w 11277918"/>
              <a:gd name="connsiteY7900" fmla="*/ 171846 h 10024180"/>
              <a:gd name="connsiteX7901" fmla="*/ 10021262 w 11277918"/>
              <a:gd name="connsiteY7901" fmla="*/ 155497 h 10024180"/>
              <a:gd name="connsiteX7902" fmla="*/ 10037612 w 11277918"/>
              <a:gd name="connsiteY7902" fmla="*/ 171846 h 10024180"/>
              <a:gd name="connsiteX7903" fmla="*/ 10021262 w 11277918"/>
              <a:gd name="connsiteY7903" fmla="*/ 171846 h 10024180"/>
              <a:gd name="connsiteX7904" fmla="*/ 10021262 w 11277918"/>
              <a:gd name="connsiteY7904" fmla="*/ 155497 h 10024180"/>
              <a:gd name="connsiteX7905" fmla="*/ 9203867 w 11277918"/>
              <a:gd name="connsiteY7905" fmla="*/ 155497 h 10024180"/>
              <a:gd name="connsiteX7906" fmla="*/ 9220216 w 11277918"/>
              <a:gd name="connsiteY7906" fmla="*/ 155497 h 10024180"/>
              <a:gd name="connsiteX7907" fmla="*/ 9220216 w 11277918"/>
              <a:gd name="connsiteY7907" fmla="*/ 171846 h 10024180"/>
              <a:gd name="connsiteX7908" fmla="*/ 9203867 w 11277918"/>
              <a:gd name="connsiteY7908" fmla="*/ 171846 h 10024180"/>
              <a:gd name="connsiteX7909" fmla="*/ 9203867 w 11277918"/>
              <a:gd name="connsiteY7909" fmla="*/ 155497 h 10024180"/>
              <a:gd name="connsiteX7910" fmla="*/ 8811517 w 11277918"/>
              <a:gd name="connsiteY7910" fmla="*/ 155497 h 10024180"/>
              <a:gd name="connsiteX7911" fmla="*/ 8827866 w 11277918"/>
              <a:gd name="connsiteY7911" fmla="*/ 155497 h 10024180"/>
              <a:gd name="connsiteX7912" fmla="*/ 8811517 w 11277918"/>
              <a:gd name="connsiteY7912" fmla="*/ 171846 h 10024180"/>
              <a:gd name="connsiteX7913" fmla="*/ 8811517 w 11277918"/>
              <a:gd name="connsiteY7913" fmla="*/ 155497 h 10024180"/>
              <a:gd name="connsiteX7914" fmla="*/ 9318303 w 11277918"/>
              <a:gd name="connsiteY7914" fmla="*/ 139150 h 10024180"/>
              <a:gd name="connsiteX7915" fmla="*/ 9334650 w 11277918"/>
              <a:gd name="connsiteY7915" fmla="*/ 139150 h 10024180"/>
              <a:gd name="connsiteX7916" fmla="*/ 9318303 w 11277918"/>
              <a:gd name="connsiteY7916" fmla="*/ 155497 h 10024180"/>
              <a:gd name="connsiteX7917" fmla="*/ 9318303 w 11277918"/>
              <a:gd name="connsiteY7917" fmla="*/ 139150 h 10024180"/>
              <a:gd name="connsiteX7918" fmla="*/ 9073084 w 11277918"/>
              <a:gd name="connsiteY7918" fmla="*/ 139150 h 10024180"/>
              <a:gd name="connsiteX7919" fmla="*/ 9073084 w 11277918"/>
              <a:gd name="connsiteY7919" fmla="*/ 155497 h 10024180"/>
              <a:gd name="connsiteX7920" fmla="*/ 9056737 w 11277918"/>
              <a:gd name="connsiteY7920" fmla="*/ 171846 h 10024180"/>
              <a:gd name="connsiteX7921" fmla="*/ 9064910 w 11277918"/>
              <a:gd name="connsiteY7921" fmla="*/ 147325 h 10024180"/>
              <a:gd name="connsiteX7922" fmla="*/ 9073084 w 11277918"/>
              <a:gd name="connsiteY7922" fmla="*/ 139150 h 10024180"/>
              <a:gd name="connsiteX7923" fmla="*/ 7912383 w 11277918"/>
              <a:gd name="connsiteY7923" fmla="*/ 139150 h 10024180"/>
              <a:gd name="connsiteX7924" fmla="*/ 7879686 w 11277918"/>
              <a:gd name="connsiteY7924" fmla="*/ 171846 h 10024180"/>
              <a:gd name="connsiteX7925" fmla="*/ 7896036 w 11277918"/>
              <a:gd name="connsiteY7925" fmla="*/ 171846 h 10024180"/>
              <a:gd name="connsiteX7926" fmla="*/ 7912383 w 11277918"/>
              <a:gd name="connsiteY7926" fmla="*/ 139150 h 10024180"/>
              <a:gd name="connsiteX7927" fmla="*/ 2288704 w 11277918"/>
              <a:gd name="connsiteY7927" fmla="*/ 139150 h 10024180"/>
              <a:gd name="connsiteX7928" fmla="*/ 2272357 w 11277918"/>
              <a:gd name="connsiteY7928" fmla="*/ 204543 h 10024180"/>
              <a:gd name="connsiteX7929" fmla="*/ 2190618 w 11277918"/>
              <a:gd name="connsiteY7929" fmla="*/ 286282 h 10024180"/>
              <a:gd name="connsiteX7930" fmla="*/ 2133400 w 11277918"/>
              <a:gd name="connsiteY7930" fmla="*/ 343498 h 10024180"/>
              <a:gd name="connsiteX7931" fmla="*/ 2157922 w 11277918"/>
              <a:gd name="connsiteY7931" fmla="*/ 302629 h 10024180"/>
              <a:gd name="connsiteX7932" fmla="*/ 2288704 w 11277918"/>
              <a:gd name="connsiteY7932" fmla="*/ 139150 h 10024180"/>
              <a:gd name="connsiteX7933" fmla="*/ 9906826 w 11277918"/>
              <a:gd name="connsiteY7933" fmla="*/ 122801 h 10024180"/>
              <a:gd name="connsiteX7934" fmla="*/ 9923176 w 11277918"/>
              <a:gd name="connsiteY7934" fmla="*/ 155497 h 10024180"/>
              <a:gd name="connsiteX7935" fmla="*/ 9939522 w 11277918"/>
              <a:gd name="connsiteY7935" fmla="*/ 147325 h 10024180"/>
              <a:gd name="connsiteX7936" fmla="*/ 9923176 w 11277918"/>
              <a:gd name="connsiteY7936" fmla="*/ 130975 h 10024180"/>
              <a:gd name="connsiteX7937" fmla="*/ 9906826 w 11277918"/>
              <a:gd name="connsiteY7937" fmla="*/ 122801 h 10024180"/>
              <a:gd name="connsiteX7938" fmla="*/ 9825086 w 11277918"/>
              <a:gd name="connsiteY7938" fmla="*/ 122801 h 10024180"/>
              <a:gd name="connsiteX7939" fmla="*/ 9808740 w 11277918"/>
              <a:gd name="connsiteY7939" fmla="*/ 139150 h 10024180"/>
              <a:gd name="connsiteX7940" fmla="*/ 9825086 w 11277918"/>
              <a:gd name="connsiteY7940" fmla="*/ 139150 h 10024180"/>
              <a:gd name="connsiteX7941" fmla="*/ 9825086 w 11277918"/>
              <a:gd name="connsiteY7941" fmla="*/ 122801 h 10024180"/>
              <a:gd name="connsiteX7942" fmla="*/ 8680734 w 11277918"/>
              <a:gd name="connsiteY7942" fmla="*/ 122801 h 10024180"/>
              <a:gd name="connsiteX7943" fmla="*/ 8697083 w 11277918"/>
              <a:gd name="connsiteY7943" fmla="*/ 139150 h 10024180"/>
              <a:gd name="connsiteX7944" fmla="*/ 8697083 w 11277918"/>
              <a:gd name="connsiteY7944" fmla="*/ 155497 h 10024180"/>
              <a:gd name="connsiteX7945" fmla="*/ 8680734 w 11277918"/>
              <a:gd name="connsiteY7945" fmla="*/ 122801 h 10024180"/>
              <a:gd name="connsiteX7946" fmla="*/ 8451865 w 11277918"/>
              <a:gd name="connsiteY7946" fmla="*/ 122801 h 10024180"/>
              <a:gd name="connsiteX7947" fmla="*/ 8468212 w 11277918"/>
              <a:gd name="connsiteY7947" fmla="*/ 139150 h 10024180"/>
              <a:gd name="connsiteX7948" fmla="*/ 8468212 w 11277918"/>
              <a:gd name="connsiteY7948" fmla="*/ 122801 h 10024180"/>
              <a:gd name="connsiteX7949" fmla="*/ 9857784 w 11277918"/>
              <a:gd name="connsiteY7949" fmla="*/ 106454 h 10024180"/>
              <a:gd name="connsiteX7950" fmla="*/ 9890480 w 11277918"/>
              <a:gd name="connsiteY7950" fmla="*/ 171846 h 10024180"/>
              <a:gd name="connsiteX7951" fmla="*/ 9923176 w 11277918"/>
              <a:gd name="connsiteY7951" fmla="*/ 171846 h 10024180"/>
              <a:gd name="connsiteX7952" fmla="*/ 9915000 w 11277918"/>
              <a:gd name="connsiteY7952" fmla="*/ 163671 h 10024180"/>
              <a:gd name="connsiteX7953" fmla="*/ 9898654 w 11277918"/>
              <a:gd name="connsiteY7953" fmla="*/ 155497 h 10024180"/>
              <a:gd name="connsiteX7954" fmla="*/ 9890480 w 11277918"/>
              <a:gd name="connsiteY7954" fmla="*/ 155497 h 10024180"/>
              <a:gd name="connsiteX7955" fmla="*/ 9890480 w 11277918"/>
              <a:gd name="connsiteY7955" fmla="*/ 139150 h 10024180"/>
              <a:gd name="connsiteX7956" fmla="*/ 8925953 w 11277918"/>
              <a:gd name="connsiteY7956" fmla="*/ 106454 h 10024180"/>
              <a:gd name="connsiteX7957" fmla="*/ 8909606 w 11277918"/>
              <a:gd name="connsiteY7957" fmla="*/ 155497 h 10024180"/>
              <a:gd name="connsiteX7958" fmla="*/ 8876909 w 11277918"/>
              <a:gd name="connsiteY7958" fmla="*/ 155497 h 10024180"/>
              <a:gd name="connsiteX7959" fmla="*/ 8925953 w 11277918"/>
              <a:gd name="connsiteY7959" fmla="*/ 106454 h 10024180"/>
              <a:gd name="connsiteX7960" fmla="*/ 8713430 w 11277918"/>
              <a:gd name="connsiteY7960" fmla="*/ 106454 h 10024180"/>
              <a:gd name="connsiteX7961" fmla="*/ 8721605 w 11277918"/>
              <a:gd name="connsiteY7961" fmla="*/ 106454 h 10024180"/>
              <a:gd name="connsiteX7962" fmla="*/ 8729777 w 11277918"/>
              <a:gd name="connsiteY7962" fmla="*/ 122801 h 10024180"/>
              <a:gd name="connsiteX7963" fmla="*/ 8713430 w 11277918"/>
              <a:gd name="connsiteY7963" fmla="*/ 122801 h 10024180"/>
              <a:gd name="connsiteX7964" fmla="*/ 8713430 w 11277918"/>
              <a:gd name="connsiteY7964" fmla="*/ 106454 h 10024180"/>
              <a:gd name="connsiteX7965" fmla="*/ 8288384 w 11277918"/>
              <a:gd name="connsiteY7965" fmla="*/ 90107 h 10024180"/>
              <a:gd name="connsiteX7966" fmla="*/ 8296558 w 11277918"/>
              <a:gd name="connsiteY7966" fmla="*/ 98279 h 10024180"/>
              <a:gd name="connsiteX7967" fmla="*/ 8304733 w 11277918"/>
              <a:gd name="connsiteY7967" fmla="*/ 90107 h 10024180"/>
              <a:gd name="connsiteX7968" fmla="*/ 8017622 w 11277918"/>
              <a:gd name="connsiteY7968" fmla="*/ 84997 h 10024180"/>
              <a:gd name="connsiteX7969" fmla="*/ 8010472 w 11277918"/>
              <a:gd name="connsiteY7969" fmla="*/ 90107 h 10024180"/>
              <a:gd name="connsiteX7970" fmla="*/ 7994122 w 11277918"/>
              <a:gd name="connsiteY7970" fmla="*/ 106454 h 10024180"/>
              <a:gd name="connsiteX7971" fmla="*/ 8026818 w 11277918"/>
              <a:gd name="connsiteY7971" fmla="*/ 106454 h 10024180"/>
              <a:gd name="connsiteX7972" fmla="*/ 8017622 w 11277918"/>
              <a:gd name="connsiteY7972" fmla="*/ 84997 h 10024180"/>
              <a:gd name="connsiteX7973" fmla="*/ 7965514 w 11277918"/>
              <a:gd name="connsiteY7973" fmla="*/ 73760 h 10024180"/>
              <a:gd name="connsiteX7974" fmla="*/ 7961426 w 11277918"/>
              <a:gd name="connsiteY7974" fmla="*/ 90107 h 10024180"/>
              <a:gd name="connsiteX7975" fmla="*/ 7977776 w 11277918"/>
              <a:gd name="connsiteY7975" fmla="*/ 90107 h 10024180"/>
              <a:gd name="connsiteX7976" fmla="*/ 7965514 w 11277918"/>
              <a:gd name="connsiteY7976" fmla="*/ 73760 h 10024180"/>
              <a:gd name="connsiteX7977" fmla="*/ 11149268 w 11277918"/>
              <a:gd name="connsiteY7977" fmla="*/ 73758 h 10024180"/>
              <a:gd name="connsiteX7978" fmla="*/ 11132920 w 11277918"/>
              <a:gd name="connsiteY7978" fmla="*/ 90107 h 10024180"/>
              <a:gd name="connsiteX7979" fmla="*/ 11165616 w 11277918"/>
              <a:gd name="connsiteY7979" fmla="*/ 90107 h 10024180"/>
              <a:gd name="connsiteX7980" fmla="*/ 11165616 w 11277918"/>
              <a:gd name="connsiteY7980" fmla="*/ 73758 h 10024180"/>
              <a:gd name="connsiteX7981" fmla="*/ 11149268 w 11277918"/>
              <a:gd name="connsiteY7981" fmla="*/ 73758 h 10024180"/>
              <a:gd name="connsiteX7982" fmla="*/ 9759696 w 11277918"/>
              <a:gd name="connsiteY7982" fmla="*/ 73758 h 10024180"/>
              <a:gd name="connsiteX7983" fmla="*/ 9759696 w 11277918"/>
              <a:gd name="connsiteY7983" fmla="*/ 90107 h 10024180"/>
              <a:gd name="connsiteX7984" fmla="*/ 9776044 w 11277918"/>
              <a:gd name="connsiteY7984" fmla="*/ 90107 h 10024180"/>
              <a:gd name="connsiteX7985" fmla="*/ 9776044 w 11277918"/>
              <a:gd name="connsiteY7985" fmla="*/ 73758 h 10024180"/>
              <a:gd name="connsiteX7986" fmla="*/ 9759696 w 11277918"/>
              <a:gd name="connsiteY7986" fmla="*/ 73758 h 10024180"/>
              <a:gd name="connsiteX7987" fmla="*/ 11198310 w 11277918"/>
              <a:gd name="connsiteY7987" fmla="*/ 24714 h 10024180"/>
              <a:gd name="connsiteX7988" fmla="*/ 11181964 w 11277918"/>
              <a:gd name="connsiteY7988" fmla="*/ 41061 h 10024180"/>
              <a:gd name="connsiteX7989" fmla="*/ 11190138 w 11277918"/>
              <a:gd name="connsiteY7989" fmla="*/ 49236 h 10024180"/>
              <a:gd name="connsiteX7990" fmla="*/ 11198310 w 11277918"/>
              <a:gd name="connsiteY7990" fmla="*/ 41061 h 10024180"/>
              <a:gd name="connsiteX7991" fmla="*/ 9187520 w 11277918"/>
              <a:gd name="connsiteY7991" fmla="*/ 24714 h 10024180"/>
              <a:gd name="connsiteX7992" fmla="*/ 9187520 w 11277918"/>
              <a:gd name="connsiteY7992" fmla="*/ 57410 h 10024180"/>
              <a:gd name="connsiteX7993" fmla="*/ 9171171 w 11277918"/>
              <a:gd name="connsiteY7993" fmla="*/ 73758 h 10024180"/>
              <a:gd name="connsiteX7994" fmla="*/ 9171171 w 11277918"/>
              <a:gd name="connsiteY7994" fmla="*/ 57410 h 10024180"/>
              <a:gd name="connsiteX7995" fmla="*/ 9179346 w 11277918"/>
              <a:gd name="connsiteY7995" fmla="*/ 41061 h 10024180"/>
              <a:gd name="connsiteX7996" fmla="*/ 9187520 w 11277918"/>
              <a:gd name="connsiteY7996" fmla="*/ 24714 h 10024180"/>
              <a:gd name="connsiteX7997" fmla="*/ 8893256 w 11277918"/>
              <a:gd name="connsiteY7997" fmla="*/ 24714 h 10024180"/>
              <a:gd name="connsiteX7998" fmla="*/ 8876909 w 11277918"/>
              <a:gd name="connsiteY7998" fmla="*/ 57410 h 10024180"/>
              <a:gd name="connsiteX7999" fmla="*/ 8844213 w 11277918"/>
              <a:gd name="connsiteY7999" fmla="*/ 90107 h 10024180"/>
              <a:gd name="connsiteX8000" fmla="*/ 8868735 w 11277918"/>
              <a:gd name="connsiteY8000" fmla="*/ 49236 h 10024180"/>
              <a:gd name="connsiteX8001" fmla="*/ 8893256 w 11277918"/>
              <a:gd name="connsiteY8001" fmla="*/ 24714 h 10024180"/>
              <a:gd name="connsiteX8002" fmla="*/ 2288704 w 11277918"/>
              <a:gd name="connsiteY8002" fmla="*/ 24714 h 10024180"/>
              <a:gd name="connsiteX8003" fmla="*/ 2272357 w 11277918"/>
              <a:gd name="connsiteY8003" fmla="*/ 41061 h 10024180"/>
              <a:gd name="connsiteX8004" fmla="*/ 2288704 w 11277918"/>
              <a:gd name="connsiteY8004" fmla="*/ 41061 h 10024180"/>
              <a:gd name="connsiteX8005" fmla="*/ 2288704 w 11277918"/>
              <a:gd name="connsiteY8005" fmla="*/ 24714 h 10024180"/>
              <a:gd name="connsiteX8006" fmla="*/ 9563521 w 11277918"/>
              <a:gd name="connsiteY8006" fmla="*/ 8367 h 10024180"/>
              <a:gd name="connsiteX8007" fmla="*/ 9579868 w 11277918"/>
              <a:gd name="connsiteY8007" fmla="*/ 24714 h 10024180"/>
              <a:gd name="connsiteX8008" fmla="*/ 9579868 w 11277918"/>
              <a:gd name="connsiteY8008" fmla="*/ 41061 h 10024180"/>
              <a:gd name="connsiteX8009" fmla="*/ 9563521 w 11277918"/>
              <a:gd name="connsiteY8009" fmla="*/ 41061 h 10024180"/>
              <a:gd name="connsiteX8010" fmla="*/ 9530825 w 11277918"/>
              <a:gd name="connsiteY8010" fmla="*/ 57410 h 10024180"/>
              <a:gd name="connsiteX8011" fmla="*/ 9539000 w 11277918"/>
              <a:gd name="connsiteY8011" fmla="*/ 32889 h 10024180"/>
              <a:gd name="connsiteX8012" fmla="*/ 9547172 w 11277918"/>
              <a:gd name="connsiteY8012" fmla="*/ 24714 h 10024180"/>
              <a:gd name="connsiteX8013" fmla="*/ 9563521 w 11277918"/>
              <a:gd name="connsiteY8013" fmla="*/ 8367 h 10024180"/>
              <a:gd name="connsiteX8014" fmla="*/ 8795170 w 11277918"/>
              <a:gd name="connsiteY8014" fmla="*/ 8367 h 10024180"/>
              <a:gd name="connsiteX8015" fmla="*/ 8795170 w 11277918"/>
              <a:gd name="connsiteY8015" fmla="*/ 32889 h 10024180"/>
              <a:gd name="connsiteX8016" fmla="*/ 8795170 w 11277918"/>
              <a:gd name="connsiteY8016" fmla="*/ 49236 h 10024180"/>
              <a:gd name="connsiteX8017" fmla="*/ 8770648 w 11277918"/>
              <a:gd name="connsiteY8017" fmla="*/ 49236 h 10024180"/>
              <a:gd name="connsiteX8018" fmla="*/ 8778823 w 11277918"/>
              <a:gd name="connsiteY8018" fmla="*/ 24714 h 10024180"/>
              <a:gd name="connsiteX8019" fmla="*/ 8022732 w 11277918"/>
              <a:gd name="connsiteY8019" fmla="*/ 2236 h 10024180"/>
              <a:gd name="connsiteX8020" fmla="*/ 8010472 w 11277918"/>
              <a:gd name="connsiteY8020" fmla="*/ 8367 h 10024180"/>
              <a:gd name="connsiteX8021" fmla="*/ 8010472 w 11277918"/>
              <a:gd name="connsiteY8021" fmla="*/ 41061 h 10024180"/>
              <a:gd name="connsiteX8022" fmla="*/ 8026818 w 11277918"/>
              <a:gd name="connsiteY8022" fmla="*/ 16540 h 10024180"/>
              <a:gd name="connsiteX8023" fmla="*/ 8022732 w 11277918"/>
              <a:gd name="connsiteY8023" fmla="*/ 2236 h 10024180"/>
              <a:gd name="connsiteX8024" fmla="*/ 9773952 w 11277918"/>
              <a:gd name="connsiteY8024" fmla="*/ 0 h 10024180"/>
              <a:gd name="connsiteX8025" fmla="*/ 9784410 w 11277918"/>
              <a:gd name="connsiteY8025" fmla="*/ 0 h 10024180"/>
              <a:gd name="connsiteX8026" fmla="*/ 9776044 w 11277918"/>
              <a:gd name="connsiteY8026" fmla="*/ 8367 h 10024180"/>
              <a:gd name="connsiteX8027" fmla="*/ 9532220 w 11277918"/>
              <a:gd name="connsiteY8027" fmla="*/ 0 h 10024180"/>
              <a:gd name="connsiteX8028" fmla="*/ 9546980 w 11277918"/>
              <a:gd name="connsiteY8028" fmla="*/ 0 h 10024180"/>
              <a:gd name="connsiteX8029" fmla="*/ 9547172 w 11277918"/>
              <a:gd name="connsiteY8029" fmla="*/ 193 h 10024180"/>
              <a:gd name="connsiteX8030" fmla="*/ 9530825 w 11277918"/>
              <a:gd name="connsiteY8030" fmla="*/ 8367 h 10024180"/>
              <a:gd name="connsiteX8031" fmla="*/ 8754492 w 11277918"/>
              <a:gd name="connsiteY8031" fmla="*/ 0 h 10024180"/>
              <a:gd name="connsiteX8032" fmla="*/ 8766112 w 11277918"/>
              <a:gd name="connsiteY8032" fmla="*/ 0 h 10024180"/>
              <a:gd name="connsiteX8033" fmla="*/ 8762474 w 11277918"/>
              <a:gd name="connsiteY8033" fmla="*/ 8367 h 10024180"/>
              <a:gd name="connsiteX8034" fmla="*/ 8729777 w 11277918"/>
              <a:gd name="connsiteY8034" fmla="*/ 24714 h 10024180"/>
              <a:gd name="connsiteX8035" fmla="*/ 8615344 w 11277918"/>
              <a:gd name="connsiteY8035" fmla="*/ 0 h 10024180"/>
              <a:gd name="connsiteX8036" fmla="*/ 8623710 w 11277918"/>
              <a:gd name="connsiteY8036" fmla="*/ 0 h 10024180"/>
              <a:gd name="connsiteX8037" fmla="*/ 8619431 w 11277918"/>
              <a:gd name="connsiteY8037" fmla="*/ 4280 h 10024180"/>
              <a:gd name="connsiteX8038" fmla="*/ 8615344 w 11277918"/>
              <a:gd name="connsiteY8038" fmla="*/ 8367 h 10024180"/>
              <a:gd name="connsiteX8039" fmla="*/ 2471644 w 11277918"/>
              <a:gd name="connsiteY8039" fmla="*/ 0 h 10024180"/>
              <a:gd name="connsiteX8040" fmla="*/ 2543852 w 11277918"/>
              <a:gd name="connsiteY8040" fmla="*/ 0 h 10024180"/>
              <a:gd name="connsiteX8041" fmla="*/ 2529837 w 11277918"/>
              <a:gd name="connsiteY8041" fmla="*/ 12964 h 10024180"/>
              <a:gd name="connsiteX8042" fmla="*/ 2501229 w 11277918"/>
              <a:gd name="connsiteY8042" fmla="*/ 41061 h 10024180"/>
              <a:gd name="connsiteX8043" fmla="*/ 2419489 w 11277918"/>
              <a:gd name="connsiteY8043" fmla="*/ 122801 h 10024180"/>
              <a:gd name="connsiteX8044" fmla="*/ 2419489 w 11277918"/>
              <a:gd name="connsiteY8044" fmla="*/ 139150 h 10024180"/>
              <a:gd name="connsiteX8045" fmla="*/ 2403139 w 11277918"/>
              <a:gd name="connsiteY8045" fmla="*/ 155497 h 10024180"/>
              <a:gd name="connsiteX8046" fmla="*/ 2386793 w 11277918"/>
              <a:gd name="connsiteY8046" fmla="*/ 155497 h 10024180"/>
              <a:gd name="connsiteX8047" fmla="*/ 2403139 w 11277918"/>
              <a:gd name="connsiteY8047" fmla="*/ 139150 h 10024180"/>
              <a:gd name="connsiteX8048" fmla="*/ 2403139 w 11277918"/>
              <a:gd name="connsiteY8048" fmla="*/ 106454 h 10024180"/>
              <a:gd name="connsiteX8049" fmla="*/ 2386793 w 11277918"/>
              <a:gd name="connsiteY8049" fmla="*/ 122801 h 10024180"/>
              <a:gd name="connsiteX8050" fmla="*/ 2435836 w 11277918"/>
              <a:gd name="connsiteY8050" fmla="*/ 41061 h 10024180"/>
              <a:gd name="connsiteX8051" fmla="*/ 2468532 w 11277918"/>
              <a:gd name="connsiteY8051" fmla="*/ 4279 h 10024180"/>
              <a:gd name="connsiteX8052" fmla="*/ 2405129 w 11277918"/>
              <a:gd name="connsiteY8052" fmla="*/ 0 h 10024180"/>
              <a:gd name="connsiteX8053" fmla="*/ 2445572 w 11277918"/>
              <a:gd name="connsiteY8053" fmla="*/ 0 h 10024180"/>
              <a:gd name="connsiteX8054" fmla="*/ 2422555 w 11277918"/>
              <a:gd name="connsiteY8054" fmla="*/ 27779 h 10024180"/>
              <a:gd name="connsiteX8055" fmla="*/ 2370445 w 11277918"/>
              <a:gd name="connsiteY8055" fmla="*/ 73758 h 10024180"/>
              <a:gd name="connsiteX8056" fmla="*/ 2337749 w 11277918"/>
              <a:gd name="connsiteY8056" fmla="*/ 106454 h 10024180"/>
              <a:gd name="connsiteX8057" fmla="*/ 2305054 w 11277918"/>
              <a:gd name="connsiteY8057" fmla="*/ 122801 h 10024180"/>
              <a:gd name="connsiteX8058" fmla="*/ 2354096 w 11277918"/>
              <a:gd name="connsiteY8058" fmla="*/ 57410 h 10024180"/>
              <a:gd name="connsiteX8059" fmla="*/ 2118840 w 11277918"/>
              <a:gd name="connsiteY8059" fmla="*/ 0 h 10024180"/>
              <a:gd name="connsiteX8060" fmla="*/ 2311329 w 11277918"/>
              <a:gd name="connsiteY8060" fmla="*/ 0 h 10024180"/>
              <a:gd name="connsiteX8061" fmla="*/ 2305054 w 11277918"/>
              <a:gd name="connsiteY8061" fmla="*/ 8367 h 10024180"/>
              <a:gd name="connsiteX8062" fmla="*/ 2313419 w 11277918"/>
              <a:gd name="connsiteY8062" fmla="*/ 0 h 10024180"/>
              <a:gd name="connsiteX8063" fmla="*/ 2321400 w 11277918"/>
              <a:gd name="connsiteY8063" fmla="*/ 0 h 10024180"/>
              <a:gd name="connsiteX8064" fmla="*/ 2321400 w 11277918"/>
              <a:gd name="connsiteY8064" fmla="*/ 24714 h 10024180"/>
              <a:gd name="connsiteX8065" fmla="*/ 2288704 w 11277918"/>
              <a:gd name="connsiteY8065" fmla="*/ 57410 h 10024180"/>
              <a:gd name="connsiteX8066" fmla="*/ 2272357 w 11277918"/>
              <a:gd name="connsiteY8066" fmla="*/ 73758 h 10024180"/>
              <a:gd name="connsiteX8067" fmla="*/ 2256010 w 11277918"/>
              <a:gd name="connsiteY8067" fmla="*/ 73758 h 10024180"/>
              <a:gd name="connsiteX8068" fmla="*/ 2223313 w 11277918"/>
              <a:gd name="connsiteY8068" fmla="*/ 106454 h 10024180"/>
              <a:gd name="connsiteX8069" fmla="*/ 2157922 w 11277918"/>
              <a:gd name="connsiteY8069" fmla="*/ 171846 h 10024180"/>
              <a:gd name="connsiteX8070" fmla="*/ 2141574 w 11277918"/>
              <a:gd name="connsiteY8070" fmla="*/ 204543 h 10024180"/>
              <a:gd name="connsiteX8071" fmla="*/ 2125226 w 11277918"/>
              <a:gd name="connsiteY8071" fmla="*/ 220889 h 10024180"/>
              <a:gd name="connsiteX8072" fmla="*/ 2084356 w 11277918"/>
              <a:gd name="connsiteY8072" fmla="*/ 253586 h 10024180"/>
              <a:gd name="connsiteX8073" fmla="*/ 2059834 w 11277918"/>
              <a:gd name="connsiteY8073" fmla="*/ 302629 h 10024180"/>
              <a:gd name="connsiteX8074" fmla="*/ 2059834 w 11277918"/>
              <a:gd name="connsiteY8074" fmla="*/ 335325 h 10024180"/>
              <a:gd name="connsiteX8075" fmla="*/ 2010792 w 11277918"/>
              <a:gd name="connsiteY8075" fmla="*/ 400715 h 10024180"/>
              <a:gd name="connsiteX8076" fmla="*/ 2018965 w 11277918"/>
              <a:gd name="connsiteY8076" fmla="*/ 417065 h 10024180"/>
              <a:gd name="connsiteX8077" fmla="*/ 2027138 w 11277918"/>
              <a:gd name="connsiteY8077" fmla="*/ 400715 h 10024180"/>
              <a:gd name="connsiteX8078" fmla="*/ 2027138 w 11277918"/>
              <a:gd name="connsiteY8078" fmla="*/ 417065 h 10024180"/>
              <a:gd name="connsiteX8079" fmla="*/ 2027138 w 11277918"/>
              <a:gd name="connsiteY8079" fmla="*/ 449761 h 10024180"/>
              <a:gd name="connsiteX8080" fmla="*/ 2018965 w 11277918"/>
              <a:gd name="connsiteY8080" fmla="*/ 466108 h 10024180"/>
              <a:gd name="connsiteX8081" fmla="*/ 1994442 w 11277918"/>
              <a:gd name="connsiteY8081" fmla="*/ 515151 h 10024180"/>
              <a:gd name="connsiteX8082" fmla="*/ 1969920 w 11277918"/>
              <a:gd name="connsiteY8082" fmla="*/ 547847 h 10024180"/>
              <a:gd name="connsiteX8083" fmla="*/ 1961747 w 11277918"/>
              <a:gd name="connsiteY8083" fmla="*/ 564194 h 10024180"/>
              <a:gd name="connsiteX8084" fmla="*/ 1929053 w 11277918"/>
              <a:gd name="connsiteY8084" fmla="*/ 596890 h 10024180"/>
              <a:gd name="connsiteX8085" fmla="*/ 1863660 w 11277918"/>
              <a:gd name="connsiteY8085" fmla="*/ 670457 h 10024180"/>
              <a:gd name="connsiteX8086" fmla="*/ 1839139 w 11277918"/>
              <a:gd name="connsiteY8086" fmla="*/ 711326 h 10024180"/>
              <a:gd name="connsiteX8087" fmla="*/ 1863660 w 11277918"/>
              <a:gd name="connsiteY8087" fmla="*/ 678630 h 10024180"/>
              <a:gd name="connsiteX8088" fmla="*/ 1880006 w 11277918"/>
              <a:gd name="connsiteY8088" fmla="*/ 711326 h 10024180"/>
              <a:gd name="connsiteX8089" fmla="*/ 1863660 w 11277918"/>
              <a:gd name="connsiteY8089" fmla="*/ 744022 h 10024180"/>
              <a:gd name="connsiteX8090" fmla="*/ 1847312 w 11277918"/>
              <a:gd name="connsiteY8090" fmla="*/ 768544 h 10024180"/>
              <a:gd name="connsiteX8091" fmla="*/ 1830963 w 11277918"/>
              <a:gd name="connsiteY8091" fmla="*/ 793066 h 10024180"/>
              <a:gd name="connsiteX8092" fmla="*/ 1814617 w 11277918"/>
              <a:gd name="connsiteY8092" fmla="*/ 809415 h 10024180"/>
              <a:gd name="connsiteX8093" fmla="*/ 1781921 w 11277918"/>
              <a:gd name="connsiteY8093" fmla="*/ 858458 h 10024180"/>
              <a:gd name="connsiteX8094" fmla="*/ 1732877 w 11277918"/>
              <a:gd name="connsiteY8094" fmla="*/ 891154 h 10024180"/>
              <a:gd name="connsiteX8095" fmla="*/ 1716527 w 11277918"/>
              <a:gd name="connsiteY8095" fmla="*/ 891154 h 10024180"/>
              <a:gd name="connsiteX8096" fmla="*/ 1732877 w 11277918"/>
              <a:gd name="connsiteY8096" fmla="*/ 858458 h 10024180"/>
              <a:gd name="connsiteX8097" fmla="*/ 1732877 w 11277918"/>
              <a:gd name="connsiteY8097" fmla="*/ 842109 h 10024180"/>
              <a:gd name="connsiteX8098" fmla="*/ 1749225 w 11277918"/>
              <a:gd name="connsiteY8098" fmla="*/ 842109 h 10024180"/>
              <a:gd name="connsiteX8099" fmla="*/ 1749225 w 11277918"/>
              <a:gd name="connsiteY8099" fmla="*/ 825762 h 10024180"/>
              <a:gd name="connsiteX8100" fmla="*/ 1651137 w 11277918"/>
              <a:gd name="connsiteY8100" fmla="*/ 891154 h 10024180"/>
              <a:gd name="connsiteX8101" fmla="*/ 1602095 w 11277918"/>
              <a:gd name="connsiteY8101" fmla="*/ 923848 h 10024180"/>
              <a:gd name="connsiteX8102" fmla="*/ 1634789 w 11277918"/>
              <a:gd name="connsiteY8102" fmla="*/ 874805 h 10024180"/>
              <a:gd name="connsiteX8103" fmla="*/ 1716527 w 11277918"/>
              <a:gd name="connsiteY8103" fmla="*/ 776719 h 10024180"/>
              <a:gd name="connsiteX8104" fmla="*/ 1830963 w 11277918"/>
              <a:gd name="connsiteY8104" fmla="*/ 645934 h 10024180"/>
              <a:gd name="connsiteX8105" fmla="*/ 1871835 w 11277918"/>
              <a:gd name="connsiteY8105" fmla="*/ 596890 h 10024180"/>
              <a:gd name="connsiteX8106" fmla="*/ 1929053 w 11277918"/>
              <a:gd name="connsiteY8106" fmla="*/ 531500 h 10024180"/>
              <a:gd name="connsiteX8107" fmla="*/ 2010792 w 11277918"/>
              <a:gd name="connsiteY8107" fmla="*/ 417065 h 10024180"/>
              <a:gd name="connsiteX8108" fmla="*/ 1978096 w 11277918"/>
              <a:gd name="connsiteY8108" fmla="*/ 433411 h 10024180"/>
              <a:gd name="connsiteX8109" fmla="*/ 1961747 w 11277918"/>
              <a:gd name="connsiteY8109" fmla="*/ 449761 h 10024180"/>
              <a:gd name="connsiteX8110" fmla="*/ 1929053 w 11277918"/>
              <a:gd name="connsiteY8110" fmla="*/ 482455 h 10024180"/>
              <a:gd name="connsiteX8111" fmla="*/ 1904530 w 11277918"/>
              <a:gd name="connsiteY8111" fmla="*/ 506978 h 10024180"/>
              <a:gd name="connsiteX8112" fmla="*/ 1871835 w 11277918"/>
              <a:gd name="connsiteY8112" fmla="*/ 556022 h 10024180"/>
              <a:gd name="connsiteX8113" fmla="*/ 1814617 w 11277918"/>
              <a:gd name="connsiteY8113" fmla="*/ 613240 h 10024180"/>
              <a:gd name="connsiteX8114" fmla="*/ 1757399 w 11277918"/>
              <a:gd name="connsiteY8114" fmla="*/ 670457 h 10024180"/>
              <a:gd name="connsiteX8115" fmla="*/ 1732877 w 11277918"/>
              <a:gd name="connsiteY8115" fmla="*/ 694979 h 10024180"/>
              <a:gd name="connsiteX8116" fmla="*/ 1683833 w 11277918"/>
              <a:gd name="connsiteY8116" fmla="*/ 744022 h 10024180"/>
              <a:gd name="connsiteX8117" fmla="*/ 1651137 w 11277918"/>
              <a:gd name="connsiteY8117" fmla="*/ 793066 h 10024180"/>
              <a:gd name="connsiteX8118" fmla="*/ 1634789 w 11277918"/>
              <a:gd name="connsiteY8118" fmla="*/ 814863 h 10024180"/>
              <a:gd name="connsiteX8119" fmla="*/ 1634789 w 11277918"/>
              <a:gd name="connsiteY8119" fmla="*/ 807372 h 10024180"/>
              <a:gd name="connsiteX8120" fmla="*/ 1634789 w 11277918"/>
              <a:gd name="connsiteY8120" fmla="*/ 793066 h 10024180"/>
              <a:gd name="connsiteX8121" fmla="*/ 1618441 w 11277918"/>
              <a:gd name="connsiteY8121" fmla="*/ 809415 h 10024180"/>
              <a:gd name="connsiteX8122" fmla="*/ 1602095 w 11277918"/>
              <a:gd name="connsiteY8122" fmla="*/ 825762 h 10024180"/>
              <a:gd name="connsiteX8123" fmla="*/ 1618441 w 11277918"/>
              <a:gd name="connsiteY8123" fmla="*/ 825762 h 10024180"/>
              <a:gd name="connsiteX8124" fmla="*/ 1627782 w 11277918"/>
              <a:gd name="connsiteY8124" fmla="*/ 824204 h 10024180"/>
              <a:gd name="connsiteX8125" fmla="*/ 1602095 w 11277918"/>
              <a:gd name="connsiteY8125" fmla="*/ 858458 h 10024180"/>
              <a:gd name="connsiteX8126" fmla="*/ 1405920 w 11277918"/>
              <a:gd name="connsiteY8126" fmla="*/ 1038284 h 10024180"/>
              <a:gd name="connsiteX8127" fmla="*/ 1397744 w 11277918"/>
              <a:gd name="connsiteY8127" fmla="*/ 1070980 h 10024180"/>
              <a:gd name="connsiteX8128" fmla="*/ 1356874 w 11277918"/>
              <a:gd name="connsiteY8128" fmla="*/ 1103676 h 10024180"/>
              <a:gd name="connsiteX8129" fmla="*/ 1373224 w 11277918"/>
              <a:gd name="connsiteY8129" fmla="*/ 1087327 h 10024180"/>
              <a:gd name="connsiteX8130" fmla="*/ 1340527 w 11277918"/>
              <a:gd name="connsiteY8130" fmla="*/ 1103676 h 10024180"/>
              <a:gd name="connsiteX8131" fmla="*/ 1356874 w 11277918"/>
              <a:gd name="connsiteY8131" fmla="*/ 1103676 h 10024180"/>
              <a:gd name="connsiteX8132" fmla="*/ 1324179 w 11277918"/>
              <a:gd name="connsiteY8132" fmla="*/ 1218112 h 10024180"/>
              <a:gd name="connsiteX8133" fmla="*/ 1291485 w 11277918"/>
              <a:gd name="connsiteY8133" fmla="*/ 1250808 h 10024180"/>
              <a:gd name="connsiteX8134" fmla="*/ 1275135 w 11277918"/>
              <a:gd name="connsiteY8134" fmla="*/ 1267155 h 10024180"/>
              <a:gd name="connsiteX8135" fmla="*/ 1283310 w 11277918"/>
              <a:gd name="connsiteY8135" fmla="*/ 1283502 h 10024180"/>
              <a:gd name="connsiteX8136" fmla="*/ 1307832 w 11277918"/>
              <a:gd name="connsiteY8136" fmla="*/ 1267155 h 10024180"/>
              <a:gd name="connsiteX8137" fmla="*/ 1324179 w 11277918"/>
              <a:gd name="connsiteY8137" fmla="*/ 1267155 h 10024180"/>
              <a:gd name="connsiteX8138" fmla="*/ 1307832 w 11277918"/>
              <a:gd name="connsiteY8138" fmla="*/ 1299851 h 10024180"/>
              <a:gd name="connsiteX8139" fmla="*/ 1291485 w 11277918"/>
              <a:gd name="connsiteY8139" fmla="*/ 1332548 h 10024180"/>
              <a:gd name="connsiteX8140" fmla="*/ 1299657 w 11277918"/>
              <a:gd name="connsiteY8140" fmla="*/ 1357069 h 10024180"/>
              <a:gd name="connsiteX8141" fmla="*/ 1324179 w 11277918"/>
              <a:gd name="connsiteY8141" fmla="*/ 1365242 h 10024180"/>
              <a:gd name="connsiteX8142" fmla="*/ 1307832 w 11277918"/>
              <a:gd name="connsiteY8142" fmla="*/ 1381591 h 10024180"/>
              <a:gd name="connsiteX8143" fmla="*/ 1258788 w 11277918"/>
              <a:gd name="connsiteY8143" fmla="*/ 1332548 h 10024180"/>
              <a:gd name="connsiteX8144" fmla="*/ 1258788 w 11277918"/>
              <a:gd name="connsiteY8144" fmla="*/ 1397938 h 10024180"/>
              <a:gd name="connsiteX8145" fmla="*/ 1291485 w 11277918"/>
              <a:gd name="connsiteY8145" fmla="*/ 1397938 h 10024180"/>
              <a:gd name="connsiteX8146" fmla="*/ 1307832 w 11277918"/>
              <a:gd name="connsiteY8146" fmla="*/ 1397938 h 10024180"/>
              <a:gd name="connsiteX8147" fmla="*/ 1340527 w 11277918"/>
              <a:gd name="connsiteY8147" fmla="*/ 1348895 h 10024180"/>
              <a:gd name="connsiteX8148" fmla="*/ 1356874 w 11277918"/>
              <a:gd name="connsiteY8148" fmla="*/ 1316198 h 10024180"/>
              <a:gd name="connsiteX8149" fmla="*/ 1373224 w 11277918"/>
              <a:gd name="connsiteY8149" fmla="*/ 1316198 h 10024180"/>
              <a:gd name="connsiteX8150" fmla="*/ 1389570 w 11277918"/>
              <a:gd name="connsiteY8150" fmla="*/ 1332548 h 10024180"/>
              <a:gd name="connsiteX8151" fmla="*/ 1405920 w 11277918"/>
              <a:gd name="connsiteY8151" fmla="*/ 1348895 h 10024180"/>
              <a:gd name="connsiteX8152" fmla="*/ 1405920 w 11277918"/>
              <a:gd name="connsiteY8152" fmla="*/ 1365242 h 10024180"/>
              <a:gd name="connsiteX8153" fmla="*/ 1422266 w 11277918"/>
              <a:gd name="connsiteY8153" fmla="*/ 1381591 h 10024180"/>
              <a:gd name="connsiteX8154" fmla="*/ 1454962 w 11277918"/>
              <a:gd name="connsiteY8154" fmla="*/ 1348895 h 10024180"/>
              <a:gd name="connsiteX8155" fmla="*/ 1504005 w 11277918"/>
              <a:gd name="connsiteY8155" fmla="*/ 1316198 h 10024180"/>
              <a:gd name="connsiteX8156" fmla="*/ 1454962 w 11277918"/>
              <a:gd name="connsiteY8156" fmla="*/ 1373416 h 10024180"/>
              <a:gd name="connsiteX8157" fmla="*/ 1422266 w 11277918"/>
              <a:gd name="connsiteY8157" fmla="*/ 1430634 h 10024180"/>
              <a:gd name="connsiteX8158" fmla="*/ 1438614 w 11277918"/>
              <a:gd name="connsiteY8158" fmla="*/ 1446981 h 10024180"/>
              <a:gd name="connsiteX8159" fmla="*/ 1454962 w 11277918"/>
              <a:gd name="connsiteY8159" fmla="*/ 1446981 h 10024180"/>
              <a:gd name="connsiteX8160" fmla="*/ 1536702 w 11277918"/>
              <a:gd name="connsiteY8160" fmla="*/ 1365242 h 10024180"/>
              <a:gd name="connsiteX8161" fmla="*/ 1553049 w 11277918"/>
              <a:gd name="connsiteY8161" fmla="*/ 1316198 h 10024180"/>
              <a:gd name="connsiteX8162" fmla="*/ 1553049 w 11277918"/>
              <a:gd name="connsiteY8162" fmla="*/ 1291677 h 10024180"/>
              <a:gd name="connsiteX8163" fmla="*/ 1561223 w 11277918"/>
              <a:gd name="connsiteY8163" fmla="*/ 1283502 h 10024180"/>
              <a:gd name="connsiteX8164" fmla="*/ 1577571 w 11277918"/>
              <a:gd name="connsiteY8164" fmla="*/ 1267155 h 10024180"/>
              <a:gd name="connsiteX8165" fmla="*/ 1585746 w 11277918"/>
              <a:gd name="connsiteY8165" fmla="*/ 1250808 h 10024180"/>
              <a:gd name="connsiteX8166" fmla="*/ 1569396 w 11277918"/>
              <a:gd name="connsiteY8166" fmla="*/ 1242634 h 10024180"/>
              <a:gd name="connsiteX8167" fmla="*/ 1536702 w 11277918"/>
              <a:gd name="connsiteY8167" fmla="*/ 1267155 h 10024180"/>
              <a:gd name="connsiteX8168" fmla="*/ 1569396 w 11277918"/>
              <a:gd name="connsiteY8168" fmla="*/ 1234459 h 10024180"/>
              <a:gd name="connsiteX8169" fmla="*/ 1585746 w 11277918"/>
              <a:gd name="connsiteY8169" fmla="*/ 1218112 h 10024180"/>
              <a:gd name="connsiteX8170" fmla="*/ 1602095 w 11277918"/>
              <a:gd name="connsiteY8170" fmla="*/ 1201763 h 10024180"/>
              <a:gd name="connsiteX8171" fmla="*/ 1642963 w 11277918"/>
              <a:gd name="connsiteY8171" fmla="*/ 1160894 h 10024180"/>
              <a:gd name="connsiteX8172" fmla="*/ 1659310 w 11277918"/>
              <a:gd name="connsiteY8172" fmla="*/ 1128198 h 10024180"/>
              <a:gd name="connsiteX8173" fmla="*/ 1667485 w 11277918"/>
              <a:gd name="connsiteY8173" fmla="*/ 1111851 h 10024180"/>
              <a:gd name="connsiteX8174" fmla="*/ 1700181 w 11277918"/>
              <a:gd name="connsiteY8174" fmla="*/ 1103676 h 10024180"/>
              <a:gd name="connsiteX8175" fmla="*/ 1716527 w 11277918"/>
              <a:gd name="connsiteY8175" fmla="*/ 1087327 h 10024180"/>
              <a:gd name="connsiteX8176" fmla="*/ 1732877 w 11277918"/>
              <a:gd name="connsiteY8176" fmla="*/ 1087327 h 10024180"/>
              <a:gd name="connsiteX8177" fmla="*/ 1749225 w 11277918"/>
              <a:gd name="connsiteY8177" fmla="*/ 1070980 h 10024180"/>
              <a:gd name="connsiteX8178" fmla="*/ 1749225 w 11277918"/>
              <a:gd name="connsiteY8178" fmla="*/ 1054633 h 10024180"/>
              <a:gd name="connsiteX8179" fmla="*/ 1749225 w 11277918"/>
              <a:gd name="connsiteY8179" fmla="*/ 1038284 h 10024180"/>
              <a:gd name="connsiteX8180" fmla="*/ 1765571 w 11277918"/>
              <a:gd name="connsiteY8180" fmla="*/ 1038284 h 10024180"/>
              <a:gd name="connsiteX8181" fmla="*/ 1781921 w 11277918"/>
              <a:gd name="connsiteY8181" fmla="*/ 997415 h 10024180"/>
              <a:gd name="connsiteX8182" fmla="*/ 1830963 w 11277918"/>
              <a:gd name="connsiteY8182" fmla="*/ 956544 h 10024180"/>
              <a:gd name="connsiteX8183" fmla="*/ 1904530 w 11277918"/>
              <a:gd name="connsiteY8183" fmla="*/ 858458 h 10024180"/>
              <a:gd name="connsiteX8184" fmla="*/ 1961747 w 11277918"/>
              <a:gd name="connsiteY8184" fmla="*/ 776719 h 10024180"/>
              <a:gd name="connsiteX8185" fmla="*/ 2027138 w 11277918"/>
              <a:gd name="connsiteY8185" fmla="*/ 678630 h 10024180"/>
              <a:gd name="connsiteX8186" fmla="*/ 2035314 w 11277918"/>
              <a:gd name="connsiteY8186" fmla="*/ 694979 h 10024180"/>
              <a:gd name="connsiteX8187" fmla="*/ 2059834 w 11277918"/>
              <a:gd name="connsiteY8187" fmla="*/ 678630 h 10024180"/>
              <a:gd name="connsiteX8188" fmla="*/ 2068010 w 11277918"/>
              <a:gd name="connsiteY8188" fmla="*/ 662283 h 10024180"/>
              <a:gd name="connsiteX8189" fmla="*/ 2076183 w 11277918"/>
              <a:gd name="connsiteY8189" fmla="*/ 645934 h 10024180"/>
              <a:gd name="connsiteX8190" fmla="*/ 2108878 w 11277918"/>
              <a:gd name="connsiteY8190" fmla="*/ 629587 h 10024180"/>
              <a:gd name="connsiteX8191" fmla="*/ 2092528 w 11277918"/>
              <a:gd name="connsiteY8191" fmla="*/ 645934 h 10024180"/>
              <a:gd name="connsiteX8192" fmla="*/ 2076183 w 11277918"/>
              <a:gd name="connsiteY8192" fmla="*/ 662283 h 10024180"/>
              <a:gd name="connsiteX8193" fmla="*/ 2157922 w 11277918"/>
              <a:gd name="connsiteY8193" fmla="*/ 596890 h 10024180"/>
              <a:gd name="connsiteX8194" fmla="*/ 2174270 w 11277918"/>
              <a:gd name="connsiteY8194" fmla="*/ 580543 h 10024180"/>
              <a:gd name="connsiteX8195" fmla="*/ 2206967 w 11277918"/>
              <a:gd name="connsiteY8195" fmla="*/ 531500 h 10024180"/>
              <a:gd name="connsiteX8196" fmla="*/ 2272357 w 11277918"/>
              <a:gd name="connsiteY8196" fmla="*/ 449761 h 10024180"/>
              <a:gd name="connsiteX8197" fmla="*/ 2264182 w 11277918"/>
              <a:gd name="connsiteY8197" fmla="*/ 433411 h 10024180"/>
              <a:gd name="connsiteX8198" fmla="*/ 2272357 w 11277918"/>
              <a:gd name="connsiteY8198" fmla="*/ 400715 h 10024180"/>
              <a:gd name="connsiteX8199" fmla="*/ 2386793 w 11277918"/>
              <a:gd name="connsiteY8199" fmla="*/ 253586 h 10024180"/>
              <a:gd name="connsiteX8200" fmla="*/ 2403139 w 11277918"/>
              <a:gd name="connsiteY8200" fmla="*/ 220889 h 10024180"/>
              <a:gd name="connsiteX8201" fmla="*/ 2454000 w 11277918"/>
              <a:gd name="connsiteY8201" fmla="*/ 182745 h 10024180"/>
              <a:gd name="connsiteX8202" fmla="*/ 2452185 w 11277918"/>
              <a:gd name="connsiteY8202" fmla="*/ 188193 h 10024180"/>
              <a:gd name="connsiteX8203" fmla="*/ 2468533 w 11277918"/>
              <a:gd name="connsiteY8203" fmla="*/ 188193 h 10024180"/>
              <a:gd name="connsiteX8204" fmla="*/ 2476707 w 11277918"/>
              <a:gd name="connsiteY8204" fmla="*/ 163671 h 10024180"/>
              <a:gd name="connsiteX8205" fmla="*/ 2484879 w 11277918"/>
              <a:gd name="connsiteY8205" fmla="*/ 122801 h 10024180"/>
              <a:gd name="connsiteX8206" fmla="*/ 2533925 w 11277918"/>
              <a:gd name="connsiteY8206" fmla="*/ 41061 h 10024180"/>
              <a:gd name="connsiteX8207" fmla="*/ 2558445 w 11277918"/>
              <a:gd name="connsiteY8207" fmla="*/ 2236 h 10024180"/>
              <a:gd name="connsiteX8208" fmla="*/ 2559439 w 11277918"/>
              <a:gd name="connsiteY8208" fmla="*/ 0 h 10024180"/>
              <a:gd name="connsiteX8209" fmla="*/ 8029861 w 11277918"/>
              <a:gd name="connsiteY8209" fmla="*/ 0 h 10024180"/>
              <a:gd name="connsiteX8210" fmla="*/ 8026818 w 11277918"/>
              <a:gd name="connsiteY8210" fmla="*/ 8367 h 10024180"/>
              <a:gd name="connsiteX8211" fmla="*/ 8039369 w 11277918"/>
              <a:gd name="connsiteY8211" fmla="*/ 0 h 10024180"/>
              <a:gd name="connsiteX8212" fmla="*/ 8415241 w 11277918"/>
              <a:gd name="connsiteY8212" fmla="*/ 0 h 10024180"/>
              <a:gd name="connsiteX8213" fmla="*/ 8353776 w 11277918"/>
              <a:gd name="connsiteY8213" fmla="*/ 73758 h 10024180"/>
              <a:gd name="connsiteX8214" fmla="*/ 8370124 w 11277918"/>
              <a:gd name="connsiteY8214" fmla="*/ 73758 h 10024180"/>
              <a:gd name="connsiteX8215" fmla="*/ 8419168 w 11277918"/>
              <a:gd name="connsiteY8215" fmla="*/ 8367 h 10024180"/>
              <a:gd name="connsiteX8216" fmla="*/ 8424188 w 11277918"/>
              <a:gd name="connsiteY8216" fmla="*/ 0 h 10024180"/>
              <a:gd name="connsiteX8217" fmla="*/ 8467547 w 11277918"/>
              <a:gd name="connsiteY8217" fmla="*/ 0 h 10024180"/>
              <a:gd name="connsiteX8218" fmla="*/ 8466168 w 11277918"/>
              <a:gd name="connsiteY8218" fmla="*/ 16540 h 10024180"/>
              <a:gd name="connsiteX8219" fmla="*/ 8460037 w 11277918"/>
              <a:gd name="connsiteY8219" fmla="*/ 24714 h 10024180"/>
              <a:gd name="connsiteX8220" fmla="*/ 8427341 w 11277918"/>
              <a:gd name="connsiteY8220" fmla="*/ 57410 h 10024180"/>
              <a:gd name="connsiteX8221" fmla="*/ 8402820 w 11277918"/>
              <a:gd name="connsiteY8221" fmla="*/ 106454 h 10024180"/>
              <a:gd name="connsiteX8222" fmla="*/ 8419169 w 11277918"/>
              <a:gd name="connsiteY8222" fmla="*/ 90107 h 10024180"/>
              <a:gd name="connsiteX8223" fmla="*/ 8451865 w 11277918"/>
              <a:gd name="connsiteY8223" fmla="*/ 57410 h 10024180"/>
              <a:gd name="connsiteX8224" fmla="*/ 8435516 w 11277918"/>
              <a:gd name="connsiteY8224" fmla="*/ 90107 h 10024180"/>
              <a:gd name="connsiteX8225" fmla="*/ 8419169 w 11277918"/>
              <a:gd name="connsiteY8225" fmla="*/ 106454 h 10024180"/>
              <a:gd name="connsiteX8226" fmla="*/ 8451865 w 11277918"/>
              <a:gd name="connsiteY8226" fmla="*/ 90107 h 10024180"/>
              <a:gd name="connsiteX8227" fmla="*/ 8500908 w 11277918"/>
              <a:gd name="connsiteY8227" fmla="*/ 41061 h 10024180"/>
              <a:gd name="connsiteX8228" fmla="*/ 8500908 w 11277918"/>
              <a:gd name="connsiteY8228" fmla="*/ 8367 h 10024180"/>
              <a:gd name="connsiteX8229" fmla="*/ 8500908 w 11277918"/>
              <a:gd name="connsiteY8229" fmla="*/ 0 h 10024180"/>
              <a:gd name="connsiteX8230" fmla="*/ 8597096 w 11277918"/>
              <a:gd name="connsiteY8230" fmla="*/ 0 h 10024180"/>
              <a:gd name="connsiteX8231" fmla="*/ 8590820 w 11277918"/>
              <a:gd name="connsiteY8231" fmla="*/ 8367 h 10024180"/>
              <a:gd name="connsiteX8232" fmla="*/ 8533605 w 11277918"/>
              <a:gd name="connsiteY8232" fmla="*/ 73758 h 10024180"/>
              <a:gd name="connsiteX8233" fmla="*/ 8492734 w 11277918"/>
              <a:gd name="connsiteY8233" fmla="*/ 122801 h 10024180"/>
              <a:gd name="connsiteX8234" fmla="*/ 8484559 w 11277918"/>
              <a:gd name="connsiteY8234" fmla="*/ 155497 h 10024180"/>
              <a:gd name="connsiteX8235" fmla="*/ 8484559 w 11277918"/>
              <a:gd name="connsiteY8235" fmla="*/ 171846 h 10024180"/>
              <a:gd name="connsiteX8236" fmla="*/ 8468212 w 11277918"/>
              <a:gd name="connsiteY8236" fmla="*/ 188193 h 10024180"/>
              <a:gd name="connsiteX8237" fmla="*/ 8451865 w 11277918"/>
              <a:gd name="connsiteY8237" fmla="*/ 188193 h 10024180"/>
              <a:gd name="connsiteX8238" fmla="*/ 8443690 w 11277918"/>
              <a:gd name="connsiteY8238" fmla="*/ 220889 h 10024180"/>
              <a:gd name="connsiteX8239" fmla="*/ 8419169 w 11277918"/>
              <a:gd name="connsiteY8239" fmla="*/ 237237 h 10024180"/>
              <a:gd name="connsiteX8240" fmla="*/ 8402820 w 11277918"/>
              <a:gd name="connsiteY8240" fmla="*/ 237237 h 10024180"/>
              <a:gd name="connsiteX8241" fmla="*/ 8386472 w 11277918"/>
              <a:gd name="connsiteY8241" fmla="*/ 286282 h 10024180"/>
              <a:gd name="connsiteX8242" fmla="*/ 8370124 w 11277918"/>
              <a:gd name="connsiteY8242" fmla="*/ 286282 h 10024180"/>
              <a:gd name="connsiteX8243" fmla="*/ 8353776 w 11277918"/>
              <a:gd name="connsiteY8243" fmla="*/ 286282 h 10024180"/>
              <a:gd name="connsiteX8244" fmla="*/ 8304733 w 11277918"/>
              <a:gd name="connsiteY8244" fmla="*/ 351672 h 10024180"/>
              <a:gd name="connsiteX8245" fmla="*/ 8304733 w 11277918"/>
              <a:gd name="connsiteY8245" fmla="*/ 384368 h 10024180"/>
              <a:gd name="connsiteX8246" fmla="*/ 8272037 w 11277918"/>
              <a:gd name="connsiteY8246" fmla="*/ 384368 h 10024180"/>
              <a:gd name="connsiteX8247" fmla="*/ 8255690 w 11277918"/>
              <a:gd name="connsiteY8247" fmla="*/ 408890 h 10024180"/>
              <a:gd name="connsiteX8248" fmla="*/ 8263862 w 11277918"/>
              <a:gd name="connsiteY8248" fmla="*/ 417065 h 10024180"/>
              <a:gd name="connsiteX8249" fmla="*/ 8280212 w 11277918"/>
              <a:gd name="connsiteY8249" fmla="*/ 408890 h 10024180"/>
              <a:gd name="connsiteX8250" fmla="*/ 8304733 w 11277918"/>
              <a:gd name="connsiteY8250" fmla="*/ 400715 h 10024180"/>
              <a:gd name="connsiteX8251" fmla="*/ 8272037 w 11277918"/>
              <a:gd name="connsiteY8251" fmla="*/ 417065 h 10024180"/>
              <a:gd name="connsiteX8252" fmla="*/ 8222994 w 11277918"/>
              <a:gd name="connsiteY8252" fmla="*/ 449761 h 10024180"/>
              <a:gd name="connsiteX8253" fmla="*/ 8157602 w 11277918"/>
              <a:gd name="connsiteY8253" fmla="*/ 515151 h 10024180"/>
              <a:gd name="connsiteX8254" fmla="*/ 8043166 w 11277918"/>
              <a:gd name="connsiteY8254" fmla="*/ 629587 h 10024180"/>
              <a:gd name="connsiteX8255" fmla="*/ 8026818 w 11277918"/>
              <a:gd name="connsiteY8255" fmla="*/ 629587 h 10024180"/>
              <a:gd name="connsiteX8256" fmla="*/ 7994122 w 11277918"/>
              <a:gd name="connsiteY8256" fmla="*/ 678630 h 10024180"/>
              <a:gd name="connsiteX8257" fmla="*/ 7912383 w 11277918"/>
              <a:gd name="connsiteY8257" fmla="*/ 776719 h 10024180"/>
              <a:gd name="connsiteX8258" fmla="*/ 7879686 w 11277918"/>
              <a:gd name="connsiteY8258" fmla="*/ 809415 h 10024180"/>
              <a:gd name="connsiteX8259" fmla="*/ 7879686 w 11277918"/>
              <a:gd name="connsiteY8259" fmla="*/ 858458 h 10024180"/>
              <a:gd name="connsiteX8260" fmla="*/ 7912383 w 11277918"/>
              <a:gd name="connsiteY8260" fmla="*/ 858458 h 10024180"/>
              <a:gd name="connsiteX8261" fmla="*/ 7896036 w 11277918"/>
              <a:gd name="connsiteY8261" fmla="*/ 874805 h 10024180"/>
              <a:gd name="connsiteX8262" fmla="*/ 7863340 w 11277918"/>
              <a:gd name="connsiteY8262" fmla="*/ 891154 h 10024180"/>
              <a:gd name="connsiteX8263" fmla="*/ 7822469 w 11277918"/>
              <a:gd name="connsiteY8263" fmla="*/ 932023 h 10024180"/>
              <a:gd name="connsiteX8264" fmla="*/ 7781600 w 11277918"/>
              <a:gd name="connsiteY8264" fmla="*/ 972894 h 10024180"/>
              <a:gd name="connsiteX8265" fmla="*/ 7814296 w 11277918"/>
              <a:gd name="connsiteY8265" fmla="*/ 956544 h 10024180"/>
              <a:gd name="connsiteX8266" fmla="*/ 7846990 w 11277918"/>
              <a:gd name="connsiteY8266" fmla="*/ 923848 h 10024180"/>
              <a:gd name="connsiteX8267" fmla="*/ 7945079 w 11277918"/>
              <a:gd name="connsiteY8267" fmla="*/ 842109 h 10024180"/>
              <a:gd name="connsiteX8268" fmla="*/ 7961426 w 11277918"/>
              <a:gd name="connsiteY8268" fmla="*/ 825762 h 10024180"/>
              <a:gd name="connsiteX8269" fmla="*/ 7961426 w 11277918"/>
              <a:gd name="connsiteY8269" fmla="*/ 809415 h 10024180"/>
              <a:gd name="connsiteX8270" fmla="*/ 7945079 w 11277918"/>
              <a:gd name="connsiteY8270" fmla="*/ 793066 h 10024180"/>
              <a:gd name="connsiteX8271" fmla="*/ 7961426 w 11277918"/>
              <a:gd name="connsiteY8271" fmla="*/ 776719 h 10024180"/>
              <a:gd name="connsiteX8272" fmla="*/ 7961426 w 11277918"/>
              <a:gd name="connsiteY8272" fmla="*/ 760369 h 10024180"/>
              <a:gd name="connsiteX8273" fmla="*/ 8051340 w 11277918"/>
              <a:gd name="connsiteY8273" fmla="*/ 670457 h 10024180"/>
              <a:gd name="connsiteX8274" fmla="*/ 8124905 w 11277918"/>
              <a:gd name="connsiteY8274" fmla="*/ 596890 h 10024180"/>
              <a:gd name="connsiteX8275" fmla="*/ 8108558 w 11277918"/>
              <a:gd name="connsiteY8275" fmla="*/ 629587 h 10024180"/>
              <a:gd name="connsiteX8276" fmla="*/ 8075862 w 11277918"/>
              <a:gd name="connsiteY8276" fmla="*/ 662283 h 10024180"/>
              <a:gd name="connsiteX8277" fmla="*/ 8092211 w 11277918"/>
              <a:gd name="connsiteY8277" fmla="*/ 678630 h 10024180"/>
              <a:gd name="connsiteX8278" fmla="*/ 8124905 w 11277918"/>
              <a:gd name="connsiteY8278" fmla="*/ 703152 h 10024180"/>
              <a:gd name="connsiteX8279" fmla="*/ 8141254 w 11277918"/>
              <a:gd name="connsiteY8279" fmla="*/ 711326 h 10024180"/>
              <a:gd name="connsiteX8280" fmla="*/ 8124905 w 11277918"/>
              <a:gd name="connsiteY8280" fmla="*/ 678630 h 10024180"/>
              <a:gd name="connsiteX8281" fmla="*/ 8124905 w 11277918"/>
              <a:gd name="connsiteY8281" fmla="*/ 662283 h 10024180"/>
              <a:gd name="connsiteX8282" fmla="*/ 8133080 w 11277918"/>
              <a:gd name="connsiteY8282" fmla="*/ 637761 h 10024180"/>
              <a:gd name="connsiteX8283" fmla="*/ 8141254 w 11277918"/>
              <a:gd name="connsiteY8283" fmla="*/ 629587 h 10024180"/>
              <a:gd name="connsiteX8284" fmla="*/ 8149429 w 11277918"/>
              <a:gd name="connsiteY8284" fmla="*/ 621412 h 10024180"/>
              <a:gd name="connsiteX8285" fmla="*/ 8157602 w 11277918"/>
              <a:gd name="connsiteY8285" fmla="*/ 596890 h 10024180"/>
              <a:gd name="connsiteX8286" fmla="*/ 8157602 w 11277918"/>
              <a:gd name="connsiteY8286" fmla="*/ 580543 h 10024180"/>
              <a:gd name="connsiteX8287" fmla="*/ 8157602 w 11277918"/>
              <a:gd name="connsiteY8287" fmla="*/ 564194 h 10024180"/>
              <a:gd name="connsiteX8288" fmla="*/ 8157602 w 11277918"/>
              <a:gd name="connsiteY8288" fmla="*/ 547847 h 10024180"/>
              <a:gd name="connsiteX8289" fmla="*/ 8173950 w 11277918"/>
              <a:gd name="connsiteY8289" fmla="*/ 564194 h 10024180"/>
              <a:gd name="connsiteX8290" fmla="*/ 8182123 w 11277918"/>
              <a:gd name="connsiteY8290" fmla="*/ 572369 h 10024180"/>
              <a:gd name="connsiteX8291" fmla="*/ 8182123 w 11277918"/>
              <a:gd name="connsiteY8291" fmla="*/ 556022 h 10024180"/>
              <a:gd name="connsiteX8292" fmla="*/ 8190298 w 11277918"/>
              <a:gd name="connsiteY8292" fmla="*/ 531500 h 10024180"/>
              <a:gd name="connsiteX8293" fmla="*/ 8196137 w 11277918"/>
              <a:gd name="connsiteY8293" fmla="*/ 527996 h 10024180"/>
              <a:gd name="connsiteX8294" fmla="*/ 8194384 w 11277918"/>
              <a:gd name="connsiteY8294" fmla="*/ 531500 h 10024180"/>
              <a:gd name="connsiteX8295" fmla="*/ 8198472 w 11277918"/>
              <a:gd name="connsiteY8295" fmla="*/ 539672 h 10024180"/>
              <a:gd name="connsiteX8296" fmla="*/ 8214819 w 11277918"/>
              <a:gd name="connsiteY8296" fmla="*/ 539672 h 10024180"/>
              <a:gd name="connsiteX8297" fmla="*/ 8214819 w 11277918"/>
              <a:gd name="connsiteY8297" fmla="*/ 523326 h 10024180"/>
              <a:gd name="connsiteX8298" fmla="*/ 8208874 w 11277918"/>
              <a:gd name="connsiteY8298" fmla="*/ 520353 h 10024180"/>
              <a:gd name="connsiteX8299" fmla="*/ 8210733 w 11277918"/>
              <a:gd name="connsiteY8299" fmla="*/ 519240 h 10024180"/>
              <a:gd name="connsiteX8300" fmla="*/ 8239340 w 11277918"/>
              <a:gd name="connsiteY8300" fmla="*/ 515151 h 10024180"/>
              <a:gd name="connsiteX8301" fmla="*/ 8280212 w 11277918"/>
              <a:gd name="connsiteY8301" fmla="*/ 498804 h 10024180"/>
              <a:gd name="connsiteX8302" fmla="*/ 8272037 w 11277918"/>
              <a:gd name="connsiteY8302" fmla="*/ 498804 h 10024180"/>
              <a:gd name="connsiteX8303" fmla="*/ 8281233 w 11277918"/>
              <a:gd name="connsiteY8303" fmla="*/ 492672 h 10024180"/>
              <a:gd name="connsiteX8304" fmla="*/ 8285785 w 11277918"/>
              <a:gd name="connsiteY8304" fmla="*/ 496574 h 10024180"/>
              <a:gd name="connsiteX8305" fmla="*/ 8321080 w 11277918"/>
              <a:gd name="connsiteY8305" fmla="*/ 482455 h 10024180"/>
              <a:gd name="connsiteX8306" fmla="*/ 8353776 w 11277918"/>
              <a:gd name="connsiteY8306" fmla="*/ 417065 h 10024180"/>
              <a:gd name="connsiteX8307" fmla="*/ 8321080 w 11277918"/>
              <a:gd name="connsiteY8307" fmla="*/ 433411 h 10024180"/>
              <a:gd name="connsiteX8308" fmla="*/ 8304733 w 11277918"/>
              <a:gd name="connsiteY8308" fmla="*/ 433411 h 10024180"/>
              <a:gd name="connsiteX8309" fmla="*/ 8337430 w 11277918"/>
              <a:gd name="connsiteY8309" fmla="*/ 400715 h 10024180"/>
              <a:gd name="connsiteX8310" fmla="*/ 8370124 w 11277918"/>
              <a:gd name="connsiteY8310" fmla="*/ 400715 h 10024180"/>
              <a:gd name="connsiteX8311" fmla="*/ 8410994 w 11277918"/>
              <a:gd name="connsiteY8311" fmla="*/ 376194 h 10024180"/>
              <a:gd name="connsiteX8312" fmla="*/ 8451865 w 11277918"/>
              <a:gd name="connsiteY8312" fmla="*/ 335325 h 10024180"/>
              <a:gd name="connsiteX8313" fmla="*/ 8451865 w 11277918"/>
              <a:gd name="connsiteY8313" fmla="*/ 318976 h 10024180"/>
              <a:gd name="connsiteX8314" fmla="*/ 8517255 w 11277918"/>
              <a:gd name="connsiteY8314" fmla="*/ 253586 h 10024180"/>
              <a:gd name="connsiteX8315" fmla="*/ 8582648 w 11277918"/>
              <a:gd name="connsiteY8315" fmla="*/ 220889 h 10024180"/>
              <a:gd name="connsiteX8316" fmla="*/ 8582648 w 11277918"/>
              <a:gd name="connsiteY8316" fmla="*/ 253586 h 10024180"/>
              <a:gd name="connsiteX8317" fmla="*/ 8615344 w 11277918"/>
              <a:gd name="connsiteY8317" fmla="*/ 253586 h 10024180"/>
              <a:gd name="connsiteX8318" fmla="*/ 8607169 w 11277918"/>
              <a:gd name="connsiteY8318" fmla="*/ 286282 h 10024180"/>
              <a:gd name="connsiteX8319" fmla="*/ 8615344 w 11277918"/>
              <a:gd name="connsiteY8319" fmla="*/ 302629 h 10024180"/>
              <a:gd name="connsiteX8320" fmla="*/ 8648038 w 11277918"/>
              <a:gd name="connsiteY8320" fmla="*/ 237237 h 10024180"/>
              <a:gd name="connsiteX8321" fmla="*/ 8648038 w 11277918"/>
              <a:gd name="connsiteY8321" fmla="*/ 220889 h 10024180"/>
              <a:gd name="connsiteX8322" fmla="*/ 8631691 w 11277918"/>
              <a:gd name="connsiteY8322" fmla="*/ 220889 h 10024180"/>
              <a:gd name="connsiteX8323" fmla="*/ 8615344 w 11277918"/>
              <a:gd name="connsiteY8323" fmla="*/ 204543 h 10024180"/>
              <a:gd name="connsiteX8324" fmla="*/ 8648038 w 11277918"/>
              <a:gd name="connsiteY8324" fmla="*/ 204543 h 10024180"/>
              <a:gd name="connsiteX8325" fmla="*/ 8664387 w 11277918"/>
              <a:gd name="connsiteY8325" fmla="*/ 220889 h 10024180"/>
              <a:gd name="connsiteX8326" fmla="*/ 8697083 w 11277918"/>
              <a:gd name="connsiteY8326" fmla="*/ 204543 h 10024180"/>
              <a:gd name="connsiteX8327" fmla="*/ 8746127 w 11277918"/>
              <a:gd name="connsiteY8327" fmla="*/ 180019 h 10024180"/>
              <a:gd name="connsiteX8328" fmla="*/ 8770648 w 11277918"/>
              <a:gd name="connsiteY8328" fmla="*/ 180019 h 10024180"/>
              <a:gd name="connsiteX8329" fmla="*/ 8795170 w 11277918"/>
              <a:gd name="connsiteY8329" fmla="*/ 155497 h 10024180"/>
              <a:gd name="connsiteX8330" fmla="*/ 8811517 w 11277918"/>
              <a:gd name="connsiteY8330" fmla="*/ 139150 h 10024180"/>
              <a:gd name="connsiteX8331" fmla="*/ 8795170 w 11277918"/>
              <a:gd name="connsiteY8331" fmla="*/ 188193 h 10024180"/>
              <a:gd name="connsiteX8332" fmla="*/ 8729777 w 11277918"/>
              <a:gd name="connsiteY8332" fmla="*/ 237237 h 10024180"/>
              <a:gd name="connsiteX8333" fmla="*/ 8729777 w 11277918"/>
              <a:gd name="connsiteY8333" fmla="*/ 253586 h 10024180"/>
              <a:gd name="connsiteX8334" fmla="*/ 8729777 w 11277918"/>
              <a:gd name="connsiteY8334" fmla="*/ 269933 h 10024180"/>
              <a:gd name="connsiteX8335" fmla="*/ 8737952 w 11277918"/>
              <a:gd name="connsiteY8335" fmla="*/ 278107 h 10024180"/>
              <a:gd name="connsiteX8336" fmla="*/ 8713430 w 11277918"/>
              <a:gd name="connsiteY8336" fmla="*/ 286282 h 10024180"/>
              <a:gd name="connsiteX8337" fmla="*/ 8697083 w 11277918"/>
              <a:gd name="connsiteY8337" fmla="*/ 318976 h 10024180"/>
              <a:gd name="connsiteX8338" fmla="*/ 8664387 w 11277918"/>
              <a:gd name="connsiteY8338" fmla="*/ 343498 h 10024180"/>
              <a:gd name="connsiteX8339" fmla="*/ 8648038 w 11277918"/>
              <a:gd name="connsiteY8339" fmla="*/ 359847 h 10024180"/>
              <a:gd name="connsiteX8340" fmla="*/ 8615344 w 11277918"/>
              <a:gd name="connsiteY8340" fmla="*/ 384368 h 10024180"/>
              <a:gd name="connsiteX8341" fmla="*/ 8615344 w 11277918"/>
              <a:gd name="connsiteY8341" fmla="*/ 400715 h 10024180"/>
              <a:gd name="connsiteX8342" fmla="*/ 8566299 w 11277918"/>
              <a:gd name="connsiteY8342" fmla="*/ 449761 h 10024180"/>
              <a:gd name="connsiteX8343" fmla="*/ 8549952 w 11277918"/>
              <a:gd name="connsiteY8343" fmla="*/ 498804 h 10024180"/>
              <a:gd name="connsiteX8344" fmla="*/ 8558126 w 11277918"/>
              <a:gd name="connsiteY8344" fmla="*/ 482455 h 10024180"/>
              <a:gd name="connsiteX8345" fmla="*/ 8566299 w 11277918"/>
              <a:gd name="connsiteY8345" fmla="*/ 482455 h 10024180"/>
              <a:gd name="connsiteX8346" fmla="*/ 8582648 w 11277918"/>
              <a:gd name="connsiteY8346" fmla="*/ 482455 h 10024180"/>
              <a:gd name="connsiteX8347" fmla="*/ 8598995 w 11277918"/>
              <a:gd name="connsiteY8347" fmla="*/ 482455 h 10024180"/>
              <a:gd name="connsiteX8348" fmla="*/ 8615344 w 11277918"/>
              <a:gd name="connsiteY8348" fmla="*/ 482455 h 10024180"/>
              <a:gd name="connsiteX8349" fmla="*/ 8582648 w 11277918"/>
              <a:gd name="connsiteY8349" fmla="*/ 547847 h 10024180"/>
              <a:gd name="connsiteX8350" fmla="*/ 8517255 w 11277918"/>
              <a:gd name="connsiteY8350" fmla="*/ 596890 h 10024180"/>
              <a:gd name="connsiteX8351" fmla="*/ 8484559 w 11277918"/>
              <a:gd name="connsiteY8351" fmla="*/ 629587 h 10024180"/>
              <a:gd name="connsiteX8352" fmla="*/ 8484559 w 11277918"/>
              <a:gd name="connsiteY8352" fmla="*/ 662283 h 10024180"/>
              <a:gd name="connsiteX8353" fmla="*/ 8468212 w 11277918"/>
              <a:gd name="connsiteY8353" fmla="*/ 678630 h 10024180"/>
              <a:gd name="connsiteX8354" fmla="*/ 8402820 w 11277918"/>
              <a:gd name="connsiteY8354" fmla="*/ 760369 h 10024180"/>
              <a:gd name="connsiteX8355" fmla="*/ 8321080 w 11277918"/>
              <a:gd name="connsiteY8355" fmla="*/ 825762 h 10024180"/>
              <a:gd name="connsiteX8356" fmla="*/ 8304733 w 11277918"/>
              <a:gd name="connsiteY8356" fmla="*/ 858458 h 10024180"/>
              <a:gd name="connsiteX8357" fmla="*/ 8272037 w 11277918"/>
              <a:gd name="connsiteY8357" fmla="*/ 891154 h 10024180"/>
              <a:gd name="connsiteX8358" fmla="*/ 8272037 w 11277918"/>
              <a:gd name="connsiteY8358" fmla="*/ 907501 h 10024180"/>
              <a:gd name="connsiteX8359" fmla="*/ 8288384 w 11277918"/>
              <a:gd name="connsiteY8359" fmla="*/ 923848 h 10024180"/>
              <a:gd name="connsiteX8360" fmla="*/ 8255690 w 11277918"/>
              <a:gd name="connsiteY8360" fmla="*/ 923848 h 10024180"/>
              <a:gd name="connsiteX8361" fmla="*/ 8239340 w 11277918"/>
              <a:gd name="connsiteY8361" fmla="*/ 956544 h 10024180"/>
              <a:gd name="connsiteX8362" fmla="*/ 8222994 w 11277918"/>
              <a:gd name="connsiteY8362" fmla="*/ 956544 h 10024180"/>
              <a:gd name="connsiteX8363" fmla="*/ 8157602 w 11277918"/>
              <a:gd name="connsiteY8363" fmla="*/ 1005588 h 10024180"/>
              <a:gd name="connsiteX8364" fmla="*/ 8142344 w 11277918"/>
              <a:gd name="connsiteY8364" fmla="*/ 1023027 h 10024180"/>
              <a:gd name="connsiteX8365" fmla="*/ 8157602 w 11277918"/>
              <a:gd name="connsiteY8365" fmla="*/ 1038284 h 10024180"/>
              <a:gd name="connsiteX8366" fmla="*/ 8141254 w 11277918"/>
              <a:gd name="connsiteY8366" fmla="*/ 1038284 h 10024180"/>
              <a:gd name="connsiteX8367" fmla="*/ 8141254 w 11277918"/>
              <a:gd name="connsiteY8367" fmla="*/ 1026023 h 10024180"/>
              <a:gd name="connsiteX8368" fmla="*/ 8141254 w 11277918"/>
              <a:gd name="connsiteY8368" fmla="*/ 1024272 h 10024180"/>
              <a:gd name="connsiteX8369" fmla="*/ 8128994 w 11277918"/>
              <a:gd name="connsiteY8369" fmla="*/ 1038284 h 10024180"/>
              <a:gd name="connsiteX8370" fmla="*/ 8108558 w 11277918"/>
              <a:gd name="connsiteY8370" fmla="*/ 1070980 h 10024180"/>
              <a:gd name="connsiteX8371" fmla="*/ 8075862 w 11277918"/>
              <a:gd name="connsiteY8371" fmla="*/ 1111851 h 10024180"/>
              <a:gd name="connsiteX8372" fmla="*/ 8059515 w 11277918"/>
              <a:gd name="connsiteY8372" fmla="*/ 1111851 h 10024180"/>
              <a:gd name="connsiteX8373" fmla="*/ 8043166 w 11277918"/>
              <a:gd name="connsiteY8373" fmla="*/ 1136373 h 10024180"/>
              <a:gd name="connsiteX8374" fmla="*/ 7961426 w 11277918"/>
              <a:gd name="connsiteY8374" fmla="*/ 1218112 h 10024180"/>
              <a:gd name="connsiteX8375" fmla="*/ 7936904 w 11277918"/>
              <a:gd name="connsiteY8375" fmla="*/ 1250808 h 10024180"/>
              <a:gd name="connsiteX8376" fmla="*/ 7928730 w 11277918"/>
              <a:gd name="connsiteY8376" fmla="*/ 1267155 h 10024180"/>
              <a:gd name="connsiteX8377" fmla="*/ 7879686 w 11277918"/>
              <a:gd name="connsiteY8377" fmla="*/ 1348895 h 10024180"/>
              <a:gd name="connsiteX8378" fmla="*/ 7871512 w 11277918"/>
              <a:gd name="connsiteY8378" fmla="*/ 1373416 h 10024180"/>
              <a:gd name="connsiteX8379" fmla="*/ 7863340 w 11277918"/>
              <a:gd name="connsiteY8379" fmla="*/ 1381591 h 10024180"/>
              <a:gd name="connsiteX8380" fmla="*/ 7846990 w 11277918"/>
              <a:gd name="connsiteY8380" fmla="*/ 1397938 h 10024180"/>
              <a:gd name="connsiteX8381" fmla="*/ 7846990 w 11277918"/>
              <a:gd name="connsiteY8381" fmla="*/ 1414287 h 10024180"/>
              <a:gd name="connsiteX8382" fmla="*/ 7928730 w 11277918"/>
              <a:gd name="connsiteY8382" fmla="*/ 1332548 h 10024180"/>
              <a:gd name="connsiteX8383" fmla="*/ 7961426 w 11277918"/>
              <a:gd name="connsiteY8383" fmla="*/ 1299851 h 10024180"/>
              <a:gd name="connsiteX8384" fmla="*/ 7969601 w 11277918"/>
              <a:gd name="connsiteY8384" fmla="*/ 1275330 h 10024180"/>
              <a:gd name="connsiteX8385" fmla="*/ 7977776 w 11277918"/>
              <a:gd name="connsiteY8385" fmla="*/ 1267155 h 10024180"/>
              <a:gd name="connsiteX8386" fmla="*/ 7994122 w 11277918"/>
              <a:gd name="connsiteY8386" fmla="*/ 1250808 h 10024180"/>
              <a:gd name="connsiteX8387" fmla="*/ 8010472 w 11277918"/>
              <a:gd name="connsiteY8387" fmla="*/ 1226284 h 10024180"/>
              <a:gd name="connsiteX8388" fmla="*/ 8059515 w 11277918"/>
              <a:gd name="connsiteY8388" fmla="*/ 1160894 h 10024180"/>
              <a:gd name="connsiteX8389" fmla="*/ 8108558 w 11277918"/>
              <a:gd name="connsiteY8389" fmla="*/ 1103676 h 10024180"/>
              <a:gd name="connsiteX8390" fmla="*/ 8141254 w 11277918"/>
              <a:gd name="connsiteY8390" fmla="*/ 1087327 h 10024180"/>
              <a:gd name="connsiteX8391" fmla="*/ 8157602 w 11277918"/>
              <a:gd name="connsiteY8391" fmla="*/ 1087327 h 10024180"/>
              <a:gd name="connsiteX8392" fmla="*/ 8165776 w 11277918"/>
              <a:gd name="connsiteY8392" fmla="*/ 1054633 h 10024180"/>
              <a:gd name="connsiteX8393" fmla="*/ 8173950 w 11277918"/>
              <a:gd name="connsiteY8393" fmla="*/ 1038284 h 10024180"/>
              <a:gd name="connsiteX8394" fmla="*/ 8288384 w 11277918"/>
              <a:gd name="connsiteY8394" fmla="*/ 956544 h 10024180"/>
              <a:gd name="connsiteX8395" fmla="*/ 8345602 w 11277918"/>
              <a:gd name="connsiteY8395" fmla="*/ 940197 h 10024180"/>
              <a:gd name="connsiteX8396" fmla="*/ 8353776 w 11277918"/>
              <a:gd name="connsiteY8396" fmla="*/ 940197 h 10024180"/>
              <a:gd name="connsiteX8397" fmla="*/ 8345602 w 11277918"/>
              <a:gd name="connsiteY8397" fmla="*/ 915676 h 10024180"/>
              <a:gd name="connsiteX8398" fmla="*/ 8353776 w 11277918"/>
              <a:gd name="connsiteY8398" fmla="*/ 891154 h 10024180"/>
              <a:gd name="connsiteX8399" fmla="*/ 8361951 w 11277918"/>
              <a:gd name="connsiteY8399" fmla="*/ 866630 h 10024180"/>
              <a:gd name="connsiteX8400" fmla="*/ 8370124 w 11277918"/>
              <a:gd name="connsiteY8400" fmla="*/ 858458 h 10024180"/>
              <a:gd name="connsiteX8401" fmla="*/ 8386472 w 11277918"/>
              <a:gd name="connsiteY8401" fmla="*/ 842109 h 10024180"/>
              <a:gd name="connsiteX8402" fmla="*/ 8402820 w 11277918"/>
              <a:gd name="connsiteY8402" fmla="*/ 842109 h 10024180"/>
              <a:gd name="connsiteX8403" fmla="*/ 8435516 w 11277918"/>
              <a:gd name="connsiteY8403" fmla="*/ 760369 h 10024180"/>
              <a:gd name="connsiteX8404" fmla="*/ 8435516 w 11277918"/>
              <a:gd name="connsiteY8404" fmla="*/ 744022 h 10024180"/>
              <a:gd name="connsiteX8405" fmla="*/ 8451865 w 11277918"/>
              <a:gd name="connsiteY8405" fmla="*/ 744022 h 10024180"/>
              <a:gd name="connsiteX8406" fmla="*/ 8468212 w 11277918"/>
              <a:gd name="connsiteY8406" fmla="*/ 744022 h 10024180"/>
              <a:gd name="connsiteX8407" fmla="*/ 8468212 w 11277918"/>
              <a:gd name="connsiteY8407" fmla="*/ 752197 h 10024180"/>
              <a:gd name="connsiteX8408" fmla="*/ 8484559 w 11277918"/>
              <a:gd name="connsiteY8408" fmla="*/ 760369 h 10024180"/>
              <a:gd name="connsiteX8409" fmla="*/ 8492734 w 11277918"/>
              <a:gd name="connsiteY8409" fmla="*/ 752197 h 10024180"/>
              <a:gd name="connsiteX8410" fmla="*/ 8484559 w 11277918"/>
              <a:gd name="connsiteY8410" fmla="*/ 727675 h 10024180"/>
              <a:gd name="connsiteX8411" fmla="*/ 8484559 w 11277918"/>
              <a:gd name="connsiteY8411" fmla="*/ 711326 h 10024180"/>
              <a:gd name="connsiteX8412" fmla="*/ 8500908 w 11277918"/>
              <a:gd name="connsiteY8412" fmla="*/ 727675 h 10024180"/>
              <a:gd name="connsiteX8413" fmla="*/ 8533605 w 11277918"/>
              <a:gd name="connsiteY8413" fmla="*/ 694979 h 10024180"/>
              <a:gd name="connsiteX8414" fmla="*/ 8549952 w 11277918"/>
              <a:gd name="connsiteY8414" fmla="*/ 678630 h 10024180"/>
              <a:gd name="connsiteX8415" fmla="*/ 8582648 w 11277918"/>
              <a:gd name="connsiteY8415" fmla="*/ 629587 h 10024180"/>
              <a:gd name="connsiteX8416" fmla="*/ 8598995 w 11277918"/>
              <a:gd name="connsiteY8416" fmla="*/ 629587 h 10024180"/>
              <a:gd name="connsiteX8417" fmla="*/ 8615344 w 11277918"/>
              <a:gd name="connsiteY8417" fmla="*/ 621412 h 10024180"/>
              <a:gd name="connsiteX8418" fmla="*/ 8631691 w 11277918"/>
              <a:gd name="connsiteY8418" fmla="*/ 613240 h 10024180"/>
              <a:gd name="connsiteX8419" fmla="*/ 8631691 w 11277918"/>
              <a:gd name="connsiteY8419" fmla="*/ 596890 h 10024180"/>
              <a:gd name="connsiteX8420" fmla="*/ 8639866 w 11277918"/>
              <a:gd name="connsiteY8420" fmla="*/ 564194 h 10024180"/>
              <a:gd name="connsiteX8421" fmla="*/ 8664387 w 11277918"/>
              <a:gd name="connsiteY8421" fmla="*/ 547847 h 10024180"/>
              <a:gd name="connsiteX8422" fmla="*/ 8680734 w 11277918"/>
              <a:gd name="connsiteY8422" fmla="*/ 547847 h 10024180"/>
              <a:gd name="connsiteX8423" fmla="*/ 8795170 w 11277918"/>
              <a:gd name="connsiteY8423" fmla="*/ 433411 h 10024180"/>
              <a:gd name="connsiteX8424" fmla="*/ 8811517 w 11277918"/>
              <a:gd name="connsiteY8424" fmla="*/ 417065 h 10024180"/>
              <a:gd name="connsiteX8425" fmla="*/ 8827866 w 11277918"/>
              <a:gd name="connsiteY8425" fmla="*/ 384368 h 10024180"/>
              <a:gd name="connsiteX8426" fmla="*/ 8827866 w 11277918"/>
              <a:gd name="connsiteY8426" fmla="*/ 400715 h 10024180"/>
              <a:gd name="connsiteX8427" fmla="*/ 8844213 w 11277918"/>
              <a:gd name="connsiteY8427" fmla="*/ 400715 h 10024180"/>
              <a:gd name="connsiteX8428" fmla="*/ 8860562 w 11277918"/>
              <a:gd name="connsiteY8428" fmla="*/ 376194 h 10024180"/>
              <a:gd name="connsiteX8429" fmla="*/ 8876909 w 11277918"/>
              <a:gd name="connsiteY8429" fmla="*/ 351672 h 10024180"/>
              <a:gd name="connsiteX8430" fmla="*/ 8909606 w 11277918"/>
              <a:gd name="connsiteY8430" fmla="*/ 335325 h 10024180"/>
              <a:gd name="connsiteX8431" fmla="*/ 8893256 w 11277918"/>
              <a:gd name="connsiteY8431" fmla="*/ 368021 h 10024180"/>
              <a:gd name="connsiteX8432" fmla="*/ 8893256 w 11277918"/>
              <a:gd name="connsiteY8432" fmla="*/ 384368 h 10024180"/>
              <a:gd name="connsiteX8433" fmla="*/ 8901431 w 11277918"/>
              <a:gd name="connsiteY8433" fmla="*/ 376194 h 10024180"/>
              <a:gd name="connsiteX8434" fmla="*/ 8909606 w 11277918"/>
              <a:gd name="connsiteY8434" fmla="*/ 368021 h 10024180"/>
              <a:gd name="connsiteX8435" fmla="*/ 8950474 w 11277918"/>
              <a:gd name="connsiteY8435" fmla="*/ 343498 h 10024180"/>
              <a:gd name="connsiteX8436" fmla="*/ 8974998 w 11277918"/>
              <a:gd name="connsiteY8436" fmla="*/ 335325 h 10024180"/>
              <a:gd name="connsiteX8437" fmla="*/ 8966823 w 11277918"/>
              <a:gd name="connsiteY8437" fmla="*/ 343498 h 10024180"/>
              <a:gd name="connsiteX8438" fmla="*/ 8958649 w 11277918"/>
              <a:gd name="connsiteY8438" fmla="*/ 351672 h 10024180"/>
              <a:gd name="connsiteX8439" fmla="*/ 8974998 w 11277918"/>
              <a:gd name="connsiteY8439" fmla="*/ 351672 h 10024180"/>
              <a:gd name="connsiteX8440" fmla="*/ 8974998 w 11277918"/>
              <a:gd name="connsiteY8440" fmla="*/ 335325 h 10024180"/>
              <a:gd name="connsiteX8441" fmla="*/ 9089431 w 11277918"/>
              <a:gd name="connsiteY8441" fmla="*/ 269933 h 10024180"/>
              <a:gd name="connsiteX8442" fmla="*/ 9122128 w 11277918"/>
              <a:gd name="connsiteY8442" fmla="*/ 253586 h 10024180"/>
              <a:gd name="connsiteX8443" fmla="*/ 9138477 w 11277918"/>
              <a:gd name="connsiteY8443" fmla="*/ 253586 h 10024180"/>
              <a:gd name="connsiteX8444" fmla="*/ 9138477 w 11277918"/>
              <a:gd name="connsiteY8444" fmla="*/ 269933 h 10024180"/>
              <a:gd name="connsiteX8445" fmla="*/ 9122128 w 11277918"/>
              <a:gd name="connsiteY8445" fmla="*/ 269933 h 10024180"/>
              <a:gd name="connsiteX8446" fmla="*/ 9113953 w 11277918"/>
              <a:gd name="connsiteY8446" fmla="*/ 278107 h 10024180"/>
              <a:gd name="connsiteX8447" fmla="*/ 9097606 w 11277918"/>
              <a:gd name="connsiteY8447" fmla="*/ 310804 h 10024180"/>
              <a:gd name="connsiteX8448" fmla="*/ 9056737 w 11277918"/>
              <a:gd name="connsiteY8448" fmla="*/ 335325 h 10024180"/>
              <a:gd name="connsiteX8449" fmla="*/ 9073084 w 11277918"/>
              <a:gd name="connsiteY8449" fmla="*/ 351672 h 10024180"/>
              <a:gd name="connsiteX8450" fmla="*/ 9089431 w 11277918"/>
              <a:gd name="connsiteY8450" fmla="*/ 351672 h 10024180"/>
              <a:gd name="connsiteX8451" fmla="*/ 9113953 w 11277918"/>
              <a:gd name="connsiteY8451" fmla="*/ 335325 h 10024180"/>
              <a:gd name="connsiteX8452" fmla="*/ 9122128 w 11277918"/>
              <a:gd name="connsiteY8452" fmla="*/ 335325 h 10024180"/>
              <a:gd name="connsiteX8453" fmla="*/ 9138477 w 11277918"/>
              <a:gd name="connsiteY8453" fmla="*/ 318976 h 10024180"/>
              <a:gd name="connsiteX8454" fmla="*/ 9138477 w 11277918"/>
              <a:gd name="connsiteY8454" fmla="*/ 302629 h 10024180"/>
              <a:gd name="connsiteX8455" fmla="*/ 9171171 w 11277918"/>
              <a:gd name="connsiteY8455" fmla="*/ 318976 h 10024180"/>
              <a:gd name="connsiteX8456" fmla="*/ 9138477 w 11277918"/>
              <a:gd name="connsiteY8456" fmla="*/ 351672 h 10024180"/>
              <a:gd name="connsiteX8457" fmla="*/ 9089431 w 11277918"/>
              <a:gd name="connsiteY8457" fmla="*/ 384368 h 10024180"/>
              <a:gd name="connsiteX8458" fmla="*/ 9056737 w 11277918"/>
              <a:gd name="connsiteY8458" fmla="*/ 400715 h 10024180"/>
              <a:gd name="connsiteX8459" fmla="*/ 9056737 w 11277918"/>
              <a:gd name="connsiteY8459" fmla="*/ 417065 h 10024180"/>
              <a:gd name="connsiteX8460" fmla="*/ 9056737 w 11277918"/>
              <a:gd name="connsiteY8460" fmla="*/ 433411 h 10024180"/>
              <a:gd name="connsiteX8461" fmla="*/ 9073084 w 11277918"/>
              <a:gd name="connsiteY8461" fmla="*/ 466108 h 10024180"/>
              <a:gd name="connsiteX8462" fmla="*/ 9056737 w 11277918"/>
              <a:gd name="connsiteY8462" fmla="*/ 482455 h 10024180"/>
              <a:gd name="connsiteX8463" fmla="*/ 9048563 w 11277918"/>
              <a:gd name="connsiteY8463" fmla="*/ 474282 h 10024180"/>
              <a:gd name="connsiteX8464" fmla="*/ 9040388 w 11277918"/>
              <a:gd name="connsiteY8464" fmla="*/ 466108 h 10024180"/>
              <a:gd name="connsiteX8465" fmla="*/ 9024041 w 11277918"/>
              <a:gd name="connsiteY8465" fmla="*/ 449761 h 10024180"/>
              <a:gd name="connsiteX8466" fmla="*/ 9024041 w 11277918"/>
              <a:gd name="connsiteY8466" fmla="*/ 482455 h 10024180"/>
              <a:gd name="connsiteX8467" fmla="*/ 9007692 w 11277918"/>
              <a:gd name="connsiteY8467" fmla="*/ 504252 h 10024180"/>
              <a:gd name="connsiteX8468" fmla="*/ 9007692 w 11277918"/>
              <a:gd name="connsiteY8468" fmla="*/ 498804 h 10024180"/>
              <a:gd name="connsiteX8469" fmla="*/ 8991345 w 11277918"/>
              <a:gd name="connsiteY8469" fmla="*/ 498804 h 10024180"/>
              <a:gd name="connsiteX8470" fmla="*/ 8999520 w 11277918"/>
              <a:gd name="connsiteY8470" fmla="*/ 506978 h 10024180"/>
              <a:gd name="connsiteX8471" fmla="*/ 9003021 w 11277918"/>
              <a:gd name="connsiteY8471" fmla="*/ 510480 h 10024180"/>
              <a:gd name="connsiteX8472" fmla="*/ 8974998 w 11277918"/>
              <a:gd name="connsiteY8472" fmla="*/ 547847 h 10024180"/>
              <a:gd name="connsiteX8473" fmla="*/ 8958649 w 11277918"/>
              <a:gd name="connsiteY8473" fmla="*/ 572369 h 10024180"/>
              <a:gd name="connsiteX8474" fmla="*/ 8999520 w 11277918"/>
              <a:gd name="connsiteY8474" fmla="*/ 556022 h 10024180"/>
              <a:gd name="connsiteX8475" fmla="*/ 9040388 w 11277918"/>
              <a:gd name="connsiteY8475" fmla="*/ 515151 h 10024180"/>
              <a:gd name="connsiteX8476" fmla="*/ 8974998 w 11277918"/>
              <a:gd name="connsiteY8476" fmla="*/ 596890 h 10024180"/>
              <a:gd name="connsiteX8477" fmla="*/ 8974998 w 11277918"/>
              <a:gd name="connsiteY8477" fmla="*/ 629587 h 10024180"/>
              <a:gd name="connsiteX8478" fmla="*/ 8991345 w 11277918"/>
              <a:gd name="connsiteY8478" fmla="*/ 613240 h 10024180"/>
              <a:gd name="connsiteX8479" fmla="*/ 8974998 w 11277918"/>
              <a:gd name="connsiteY8479" fmla="*/ 662283 h 10024180"/>
              <a:gd name="connsiteX8480" fmla="*/ 8958649 w 11277918"/>
              <a:gd name="connsiteY8480" fmla="*/ 678630 h 10024180"/>
              <a:gd name="connsiteX8481" fmla="*/ 8942302 w 11277918"/>
              <a:gd name="connsiteY8481" fmla="*/ 694979 h 10024180"/>
              <a:gd name="connsiteX8482" fmla="*/ 8942302 w 11277918"/>
              <a:gd name="connsiteY8482" fmla="*/ 711326 h 10024180"/>
              <a:gd name="connsiteX8483" fmla="*/ 8925953 w 11277918"/>
              <a:gd name="connsiteY8483" fmla="*/ 711326 h 10024180"/>
              <a:gd name="connsiteX8484" fmla="*/ 8925953 w 11277918"/>
              <a:gd name="connsiteY8484" fmla="*/ 744022 h 10024180"/>
              <a:gd name="connsiteX8485" fmla="*/ 8974998 w 11277918"/>
              <a:gd name="connsiteY8485" fmla="*/ 711326 h 10024180"/>
              <a:gd name="connsiteX8486" fmla="*/ 8999520 w 11277918"/>
              <a:gd name="connsiteY8486" fmla="*/ 694979 h 10024180"/>
              <a:gd name="connsiteX8487" fmla="*/ 9007692 w 11277918"/>
              <a:gd name="connsiteY8487" fmla="*/ 694979 h 10024180"/>
              <a:gd name="connsiteX8488" fmla="*/ 9073084 w 11277918"/>
              <a:gd name="connsiteY8488" fmla="*/ 678630 h 10024180"/>
              <a:gd name="connsiteX8489" fmla="*/ 9122128 w 11277918"/>
              <a:gd name="connsiteY8489" fmla="*/ 629587 h 10024180"/>
              <a:gd name="connsiteX8490" fmla="*/ 9122128 w 11277918"/>
              <a:gd name="connsiteY8490" fmla="*/ 613240 h 10024180"/>
              <a:gd name="connsiteX8491" fmla="*/ 9154824 w 11277918"/>
              <a:gd name="connsiteY8491" fmla="*/ 580543 h 10024180"/>
              <a:gd name="connsiteX8492" fmla="*/ 9187520 w 11277918"/>
              <a:gd name="connsiteY8492" fmla="*/ 547847 h 10024180"/>
              <a:gd name="connsiteX8493" fmla="*/ 9203867 w 11277918"/>
              <a:gd name="connsiteY8493" fmla="*/ 531500 h 10024180"/>
              <a:gd name="connsiteX8494" fmla="*/ 9236563 w 11277918"/>
              <a:gd name="connsiteY8494" fmla="*/ 482455 h 10024180"/>
              <a:gd name="connsiteX8495" fmla="*/ 9252910 w 11277918"/>
              <a:gd name="connsiteY8495" fmla="*/ 474282 h 10024180"/>
              <a:gd name="connsiteX8496" fmla="*/ 9285607 w 11277918"/>
              <a:gd name="connsiteY8496" fmla="*/ 449761 h 10024180"/>
              <a:gd name="connsiteX8497" fmla="*/ 9334650 w 11277918"/>
              <a:gd name="connsiteY8497" fmla="*/ 400715 h 10024180"/>
              <a:gd name="connsiteX8498" fmla="*/ 9367346 w 11277918"/>
              <a:gd name="connsiteY8498" fmla="*/ 368021 h 10024180"/>
              <a:gd name="connsiteX8499" fmla="*/ 9367346 w 11277918"/>
              <a:gd name="connsiteY8499" fmla="*/ 351672 h 10024180"/>
              <a:gd name="connsiteX8500" fmla="*/ 9383695 w 11277918"/>
              <a:gd name="connsiteY8500" fmla="*/ 335325 h 10024180"/>
              <a:gd name="connsiteX8501" fmla="*/ 9408217 w 11277918"/>
              <a:gd name="connsiteY8501" fmla="*/ 318976 h 10024180"/>
              <a:gd name="connsiteX8502" fmla="*/ 9432738 w 11277918"/>
              <a:gd name="connsiteY8502" fmla="*/ 318976 h 10024180"/>
              <a:gd name="connsiteX8503" fmla="*/ 9449085 w 11277918"/>
              <a:gd name="connsiteY8503" fmla="*/ 302629 h 10024180"/>
              <a:gd name="connsiteX8504" fmla="*/ 9481782 w 11277918"/>
              <a:gd name="connsiteY8504" fmla="*/ 286282 h 10024180"/>
              <a:gd name="connsiteX8505" fmla="*/ 9465435 w 11277918"/>
              <a:gd name="connsiteY8505" fmla="*/ 302629 h 10024180"/>
              <a:gd name="connsiteX8506" fmla="*/ 9457260 w 11277918"/>
              <a:gd name="connsiteY8506" fmla="*/ 327150 h 10024180"/>
              <a:gd name="connsiteX8507" fmla="*/ 9432738 w 11277918"/>
              <a:gd name="connsiteY8507" fmla="*/ 335325 h 10024180"/>
              <a:gd name="connsiteX8508" fmla="*/ 9416389 w 11277918"/>
              <a:gd name="connsiteY8508" fmla="*/ 351672 h 10024180"/>
              <a:gd name="connsiteX8509" fmla="*/ 9408217 w 11277918"/>
              <a:gd name="connsiteY8509" fmla="*/ 376194 h 10024180"/>
              <a:gd name="connsiteX8510" fmla="*/ 9400042 w 11277918"/>
              <a:gd name="connsiteY8510" fmla="*/ 384368 h 10024180"/>
              <a:gd name="connsiteX8511" fmla="*/ 9400042 w 11277918"/>
              <a:gd name="connsiteY8511" fmla="*/ 400715 h 10024180"/>
              <a:gd name="connsiteX8512" fmla="*/ 9408217 w 11277918"/>
              <a:gd name="connsiteY8512" fmla="*/ 392543 h 10024180"/>
              <a:gd name="connsiteX8513" fmla="*/ 9424564 w 11277918"/>
              <a:gd name="connsiteY8513" fmla="*/ 376194 h 10024180"/>
              <a:gd name="connsiteX8514" fmla="*/ 9440913 w 11277918"/>
              <a:gd name="connsiteY8514" fmla="*/ 368021 h 10024180"/>
              <a:gd name="connsiteX8515" fmla="*/ 9449085 w 11277918"/>
              <a:gd name="connsiteY8515" fmla="*/ 368021 h 10024180"/>
              <a:gd name="connsiteX8516" fmla="*/ 9457260 w 11277918"/>
              <a:gd name="connsiteY8516" fmla="*/ 359847 h 10024180"/>
              <a:gd name="connsiteX8517" fmla="*/ 9465435 w 11277918"/>
              <a:gd name="connsiteY8517" fmla="*/ 351672 h 10024180"/>
              <a:gd name="connsiteX8518" fmla="*/ 9489956 w 11277918"/>
              <a:gd name="connsiteY8518" fmla="*/ 327150 h 10024180"/>
              <a:gd name="connsiteX8519" fmla="*/ 9514478 w 11277918"/>
              <a:gd name="connsiteY8519" fmla="*/ 310804 h 10024180"/>
              <a:gd name="connsiteX8520" fmla="*/ 9514478 w 11277918"/>
              <a:gd name="connsiteY8520" fmla="*/ 294454 h 10024180"/>
              <a:gd name="connsiteX8521" fmla="*/ 9547172 w 11277918"/>
              <a:gd name="connsiteY8521" fmla="*/ 286282 h 10024180"/>
              <a:gd name="connsiteX8522" fmla="*/ 9579868 w 11277918"/>
              <a:gd name="connsiteY8522" fmla="*/ 269933 h 10024180"/>
              <a:gd name="connsiteX8523" fmla="*/ 9596217 w 11277918"/>
              <a:gd name="connsiteY8523" fmla="*/ 237237 h 10024180"/>
              <a:gd name="connsiteX8524" fmla="*/ 9612564 w 11277918"/>
              <a:gd name="connsiteY8524" fmla="*/ 220889 h 10024180"/>
              <a:gd name="connsiteX8525" fmla="*/ 9612564 w 11277918"/>
              <a:gd name="connsiteY8525" fmla="*/ 188193 h 10024180"/>
              <a:gd name="connsiteX8526" fmla="*/ 9637086 w 11277918"/>
              <a:gd name="connsiteY8526" fmla="*/ 171846 h 10024180"/>
              <a:gd name="connsiteX8527" fmla="*/ 9645261 w 11277918"/>
              <a:gd name="connsiteY8527" fmla="*/ 188193 h 10024180"/>
              <a:gd name="connsiteX8528" fmla="*/ 9710653 w 11277918"/>
              <a:gd name="connsiteY8528" fmla="*/ 122801 h 10024180"/>
              <a:gd name="connsiteX8529" fmla="*/ 9727000 w 11277918"/>
              <a:gd name="connsiteY8529" fmla="*/ 106454 h 10024180"/>
              <a:gd name="connsiteX8530" fmla="*/ 9743348 w 11277918"/>
              <a:gd name="connsiteY8530" fmla="*/ 90107 h 10024180"/>
              <a:gd name="connsiteX8531" fmla="*/ 9727000 w 11277918"/>
              <a:gd name="connsiteY8531" fmla="*/ 57410 h 10024180"/>
              <a:gd name="connsiteX8532" fmla="*/ 9710653 w 11277918"/>
              <a:gd name="connsiteY8532" fmla="*/ 73758 h 10024180"/>
              <a:gd name="connsiteX8533" fmla="*/ 9694304 w 11277918"/>
              <a:gd name="connsiteY8533" fmla="*/ 90107 h 10024180"/>
              <a:gd name="connsiteX8534" fmla="*/ 9677957 w 11277918"/>
              <a:gd name="connsiteY8534" fmla="*/ 90107 h 10024180"/>
              <a:gd name="connsiteX8535" fmla="*/ 9686129 w 11277918"/>
              <a:gd name="connsiteY8535" fmla="*/ 73758 h 10024180"/>
              <a:gd name="connsiteX8536" fmla="*/ 9694304 w 11277918"/>
              <a:gd name="connsiteY8536" fmla="*/ 57410 h 10024180"/>
              <a:gd name="connsiteX8537" fmla="*/ 9759696 w 11277918"/>
              <a:gd name="connsiteY8537" fmla="*/ 57410 h 10024180"/>
              <a:gd name="connsiteX8538" fmla="*/ 9776044 w 11277918"/>
              <a:gd name="connsiteY8538" fmla="*/ 57410 h 10024180"/>
              <a:gd name="connsiteX8539" fmla="*/ 9808740 w 11277918"/>
              <a:gd name="connsiteY8539" fmla="*/ 41061 h 10024180"/>
              <a:gd name="connsiteX8540" fmla="*/ 9849608 w 11277918"/>
              <a:gd name="connsiteY8540" fmla="*/ 16540 h 10024180"/>
              <a:gd name="connsiteX8541" fmla="*/ 9844096 w 11277918"/>
              <a:gd name="connsiteY8541" fmla="*/ 0 h 10024180"/>
              <a:gd name="connsiteX8542" fmla="*/ 9907500 w 11277918"/>
              <a:gd name="connsiteY8542" fmla="*/ 0 h 10024180"/>
              <a:gd name="connsiteX8543" fmla="*/ 9906826 w 11277918"/>
              <a:gd name="connsiteY8543" fmla="*/ 193 h 10024180"/>
              <a:gd name="connsiteX8544" fmla="*/ 9890480 w 11277918"/>
              <a:gd name="connsiteY8544" fmla="*/ 24714 h 10024180"/>
              <a:gd name="connsiteX8545" fmla="*/ 9923176 w 11277918"/>
              <a:gd name="connsiteY8545" fmla="*/ 24714 h 10024180"/>
              <a:gd name="connsiteX8546" fmla="*/ 9931350 w 11277918"/>
              <a:gd name="connsiteY8546" fmla="*/ 193 h 10024180"/>
              <a:gd name="connsiteX8547" fmla="*/ 9930868 w 11277918"/>
              <a:gd name="connsiteY8547" fmla="*/ 0 h 10024180"/>
              <a:gd name="connsiteX8548" fmla="*/ 9947890 w 11277918"/>
              <a:gd name="connsiteY8548" fmla="*/ 0 h 10024180"/>
              <a:gd name="connsiteX8549" fmla="*/ 9939522 w 11277918"/>
              <a:gd name="connsiteY8549" fmla="*/ 8367 h 10024180"/>
              <a:gd name="connsiteX8550" fmla="*/ 9955872 w 11277918"/>
              <a:gd name="connsiteY8550" fmla="*/ 8367 h 10024180"/>
              <a:gd name="connsiteX8551" fmla="*/ 9955872 w 11277918"/>
              <a:gd name="connsiteY8551" fmla="*/ 0 h 10024180"/>
              <a:gd name="connsiteX8552" fmla="*/ 9980392 w 11277918"/>
              <a:gd name="connsiteY8552" fmla="*/ 0 h 10024180"/>
              <a:gd name="connsiteX8553" fmla="*/ 9980392 w 11277918"/>
              <a:gd name="connsiteY8553" fmla="*/ 193 h 10024180"/>
              <a:gd name="connsiteX8554" fmla="*/ 9972218 w 11277918"/>
              <a:gd name="connsiteY8554" fmla="*/ 24714 h 10024180"/>
              <a:gd name="connsiteX8555" fmla="*/ 9964044 w 11277918"/>
              <a:gd name="connsiteY8555" fmla="*/ 41061 h 10024180"/>
              <a:gd name="connsiteX8556" fmla="*/ 9939522 w 11277918"/>
              <a:gd name="connsiteY8556" fmla="*/ 24714 h 10024180"/>
              <a:gd name="connsiteX8557" fmla="*/ 9939522 w 11277918"/>
              <a:gd name="connsiteY8557" fmla="*/ 41061 h 10024180"/>
              <a:gd name="connsiteX8558" fmla="*/ 9939522 w 11277918"/>
              <a:gd name="connsiteY8558" fmla="*/ 65585 h 10024180"/>
              <a:gd name="connsiteX8559" fmla="*/ 9939522 w 11277918"/>
              <a:gd name="connsiteY8559" fmla="*/ 73758 h 10024180"/>
              <a:gd name="connsiteX8560" fmla="*/ 9955872 w 11277918"/>
              <a:gd name="connsiteY8560" fmla="*/ 90107 h 10024180"/>
              <a:gd name="connsiteX8561" fmla="*/ 9972218 w 11277918"/>
              <a:gd name="connsiteY8561" fmla="*/ 90107 h 10024180"/>
              <a:gd name="connsiteX8562" fmla="*/ 9972218 w 11277918"/>
              <a:gd name="connsiteY8562" fmla="*/ 73758 h 10024180"/>
              <a:gd name="connsiteX8563" fmla="*/ 9972218 w 11277918"/>
              <a:gd name="connsiteY8563" fmla="*/ 57410 h 10024180"/>
              <a:gd name="connsiteX8564" fmla="*/ 10004916 w 11277918"/>
              <a:gd name="connsiteY8564" fmla="*/ 90107 h 10024180"/>
              <a:gd name="connsiteX8565" fmla="*/ 9988564 w 11277918"/>
              <a:gd name="connsiteY8565" fmla="*/ 122801 h 10024180"/>
              <a:gd name="connsiteX8566" fmla="*/ 9972218 w 11277918"/>
              <a:gd name="connsiteY8566" fmla="*/ 122801 h 10024180"/>
              <a:gd name="connsiteX8567" fmla="*/ 9955872 w 11277918"/>
              <a:gd name="connsiteY8567" fmla="*/ 147325 h 10024180"/>
              <a:gd name="connsiteX8568" fmla="*/ 9939522 w 11277918"/>
              <a:gd name="connsiteY8568" fmla="*/ 188193 h 10024180"/>
              <a:gd name="connsiteX8569" fmla="*/ 9955872 w 11277918"/>
              <a:gd name="connsiteY8569" fmla="*/ 204543 h 10024180"/>
              <a:gd name="connsiteX8570" fmla="*/ 9972218 w 11277918"/>
              <a:gd name="connsiteY8570" fmla="*/ 204543 h 10024180"/>
              <a:gd name="connsiteX8571" fmla="*/ 9972218 w 11277918"/>
              <a:gd name="connsiteY8571" fmla="*/ 229064 h 10024180"/>
              <a:gd name="connsiteX8572" fmla="*/ 9988564 w 11277918"/>
              <a:gd name="connsiteY8572" fmla="*/ 237237 h 10024180"/>
              <a:gd name="connsiteX8573" fmla="*/ 10004916 w 11277918"/>
              <a:gd name="connsiteY8573" fmla="*/ 220889 h 10024180"/>
              <a:gd name="connsiteX8574" fmla="*/ 10004916 w 11277918"/>
              <a:gd name="connsiteY8574" fmla="*/ 204543 h 10024180"/>
              <a:gd name="connsiteX8575" fmla="*/ 9988564 w 11277918"/>
              <a:gd name="connsiteY8575" fmla="*/ 204543 h 10024180"/>
              <a:gd name="connsiteX8576" fmla="*/ 10021262 w 11277918"/>
              <a:gd name="connsiteY8576" fmla="*/ 204543 h 10024180"/>
              <a:gd name="connsiteX8577" fmla="*/ 10053958 w 11277918"/>
              <a:gd name="connsiteY8577" fmla="*/ 220889 h 10024180"/>
              <a:gd name="connsiteX8578" fmla="*/ 10086654 w 11277918"/>
              <a:gd name="connsiteY8578" fmla="*/ 188193 h 10024180"/>
              <a:gd name="connsiteX8579" fmla="*/ 10111176 w 11277918"/>
              <a:gd name="connsiteY8579" fmla="*/ 163671 h 10024180"/>
              <a:gd name="connsiteX8580" fmla="*/ 10119350 w 11277918"/>
              <a:gd name="connsiteY8580" fmla="*/ 155497 h 10024180"/>
              <a:gd name="connsiteX8581" fmla="*/ 10119350 w 11277918"/>
              <a:gd name="connsiteY8581" fmla="*/ 147325 h 10024180"/>
              <a:gd name="connsiteX8582" fmla="*/ 10135696 w 11277918"/>
              <a:gd name="connsiteY8582" fmla="*/ 139150 h 10024180"/>
              <a:gd name="connsiteX8583" fmla="*/ 10135696 w 11277918"/>
              <a:gd name="connsiteY8583" fmla="*/ 122801 h 10024180"/>
              <a:gd name="connsiteX8584" fmla="*/ 10127524 w 11277918"/>
              <a:gd name="connsiteY8584" fmla="*/ 114628 h 10024180"/>
              <a:gd name="connsiteX8585" fmla="*/ 10152044 w 11277918"/>
              <a:gd name="connsiteY8585" fmla="*/ 106454 h 10024180"/>
              <a:gd name="connsiteX8586" fmla="*/ 10168392 w 11277918"/>
              <a:gd name="connsiteY8586" fmla="*/ 73758 h 10024180"/>
              <a:gd name="connsiteX8587" fmla="*/ 10168392 w 11277918"/>
              <a:gd name="connsiteY8587" fmla="*/ 41061 h 10024180"/>
              <a:gd name="connsiteX8588" fmla="*/ 10152044 w 11277918"/>
              <a:gd name="connsiteY8588" fmla="*/ 57410 h 10024180"/>
              <a:gd name="connsiteX8589" fmla="*/ 10119350 w 11277918"/>
              <a:gd name="connsiteY8589" fmla="*/ 90107 h 10024180"/>
              <a:gd name="connsiteX8590" fmla="*/ 10111176 w 11277918"/>
              <a:gd name="connsiteY8590" fmla="*/ 98279 h 10024180"/>
              <a:gd name="connsiteX8591" fmla="*/ 10086654 w 11277918"/>
              <a:gd name="connsiteY8591" fmla="*/ 106454 h 10024180"/>
              <a:gd name="connsiteX8592" fmla="*/ 10103000 w 11277918"/>
              <a:gd name="connsiteY8592" fmla="*/ 90107 h 10024180"/>
              <a:gd name="connsiteX8593" fmla="*/ 10103000 w 11277918"/>
              <a:gd name="connsiteY8593" fmla="*/ 57410 h 10024180"/>
              <a:gd name="connsiteX8594" fmla="*/ 10094828 w 11277918"/>
              <a:gd name="connsiteY8594" fmla="*/ 49236 h 10024180"/>
              <a:gd name="connsiteX8595" fmla="*/ 10086654 w 11277918"/>
              <a:gd name="connsiteY8595" fmla="*/ 41061 h 10024180"/>
              <a:gd name="connsiteX8596" fmla="*/ 10070304 w 11277918"/>
              <a:gd name="connsiteY8596" fmla="*/ 57410 h 10024180"/>
              <a:gd name="connsiteX8597" fmla="*/ 10021262 w 11277918"/>
              <a:gd name="connsiteY8597" fmla="*/ 73758 h 10024180"/>
              <a:gd name="connsiteX8598" fmla="*/ 10037612 w 11277918"/>
              <a:gd name="connsiteY8598" fmla="*/ 57410 h 10024180"/>
              <a:gd name="connsiteX8599" fmla="*/ 10086654 w 11277918"/>
              <a:gd name="connsiteY8599" fmla="*/ 24714 h 10024180"/>
              <a:gd name="connsiteX8600" fmla="*/ 10135696 w 11277918"/>
              <a:gd name="connsiteY8600" fmla="*/ 8367 h 10024180"/>
              <a:gd name="connsiteX8601" fmla="*/ 10135696 w 11277918"/>
              <a:gd name="connsiteY8601" fmla="*/ 41061 h 10024180"/>
              <a:gd name="connsiteX8602" fmla="*/ 10168392 w 11277918"/>
              <a:gd name="connsiteY8602" fmla="*/ 8367 h 10024180"/>
              <a:gd name="connsiteX8603" fmla="*/ 10168392 w 11277918"/>
              <a:gd name="connsiteY8603" fmla="*/ 0 h 10024180"/>
              <a:gd name="connsiteX8604" fmla="*/ 10172384 w 11277918"/>
              <a:gd name="connsiteY8604" fmla="*/ 0 h 10024180"/>
              <a:gd name="connsiteX8605" fmla="*/ 10172480 w 11277918"/>
              <a:gd name="connsiteY8605" fmla="*/ 192 h 10024180"/>
              <a:gd name="connsiteX8606" fmla="*/ 10172768 w 11277918"/>
              <a:gd name="connsiteY8606" fmla="*/ 0 h 10024180"/>
              <a:gd name="connsiteX8607" fmla="*/ 11231006 w 11277918"/>
              <a:gd name="connsiteY8607" fmla="*/ 0 h 10024180"/>
              <a:gd name="connsiteX8608" fmla="*/ 11231006 w 11277918"/>
              <a:gd name="connsiteY8608" fmla="*/ 8367 h 10024180"/>
              <a:gd name="connsiteX8609" fmla="*/ 11239374 w 11277918"/>
              <a:gd name="connsiteY8609" fmla="*/ 0 h 10024180"/>
              <a:gd name="connsiteX8610" fmla="*/ 11277918 w 11277918"/>
              <a:gd name="connsiteY8610" fmla="*/ 0 h 10024180"/>
              <a:gd name="connsiteX8611" fmla="*/ 11277918 w 11277918"/>
              <a:gd name="connsiteY8611" fmla="*/ 407205 h 10024180"/>
              <a:gd name="connsiteX8612" fmla="*/ 11275966 w 11277918"/>
              <a:gd name="connsiteY8612" fmla="*/ 409402 h 10024180"/>
              <a:gd name="connsiteX8613" fmla="*/ 11247356 w 11277918"/>
              <a:gd name="connsiteY8613" fmla="*/ 441586 h 10024180"/>
              <a:gd name="connsiteX8614" fmla="*/ 11181964 w 11277918"/>
              <a:gd name="connsiteY8614" fmla="*/ 515151 h 10024180"/>
              <a:gd name="connsiteX8615" fmla="*/ 11198310 w 11277918"/>
              <a:gd name="connsiteY8615" fmla="*/ 515151 h 10024180"/>
              <a:gd name="connsiteX8616" fmla="*/ 11231006 w 11277918"/>
              <a:gd name="connsiteY8616" fmla="*/ 482455 h 10024180"/>
              <a:gd name="connsiteX8617" fmla="*/ 11263702 w 11277918"/>
              <a:gd name="connsiteY8617" fmla="*/ 437499 h 10024180"/>
              <a:gd name="connsiteX8618" fmla="*/ 11277918 w 11277918"/>
              <a:gd name="connsiteY8618" fmla="*/ 421507 h 10024180"/>
              <a:gd name="connsiteX8619" fmla="*/ 11277918 w 11277918"/>
              <a:gd name="connsiteY8619" fmla="*/ 6072727 h 10024180"/>
              <a:gd name="connsiteX8620" fmla="*/ 11249398 w 11277918"/>
              <a:gd name="connsiteY8620" fmla="*/ 6063222 h 10024180"/>
              <a:gd name="connsiteX8621" fmla="*/ 11222834 w 11277918"/>
              <a:gd name="connsiteY8621" fmla="*/ 6065265 h 10024180"/>
              <a:gd name="connsiteX8622" fmla="*/ 11198310 w 11277918"/>
              <a:gd name="connsiteY8622" fmla="*/ 6081612 h 10024180"/>
              <a:gd name="connsiteX8623" fmla="*/ 11181964 w 11277918"/>
              <a:gd name="connsiteY8623" fmla="*/ 6089787 h 10024180"/>
              <a:gd name="connsiteX8624" fmla="*/ 11067528 w 11277918"/>
              <a:gd name="connsiteY8624" fmla="*/ 6187873 h 10024180"/>
              <a:gd name="connsiteX8625" fmla="*/ 11059356 w 11277918"/>
              <a:gd name="connsiteY8625" fmla="*/ 6196048 h 10024180"/>
              <a:gd name="connsiteX8626" fmla="*/ 11051180 w 11277918"/>
              <a:gd name="connsiteY8626" fmla="*/ 6204222 h 10024180"/>
              <a:gd name="connsiteX8627" fmla="*/ 11034832 w 11277918"/>
              <a:gd name="connsiteY8627" fmla="*/ 6212395 h 10024180"/>
              <a:gd name="connsiteX8628" fmla="*/ 11002136 w 11277918"/>
              <a:gd name="connsiteY8628" fmla="*/ 6236916 h 10024180"/>
              <a:gd name="connsiteX8629" fmla="*/ 10985788 w 11277918"/>
              <a:gd name="connsiteY8629" fmla="*/ 6261440 h 10024180"/>
              <a:gd name="connsiteX8630" fmla="*/ 10985788 w 11277918"/>
              <a:gd name="connsiteY8630" fmla="*/ 6277787 h 10024180"/>
              <a:gd name="connsiteX8631" fmla="*/ 10985788 w 11277918"/>
              <a:gd name="connsiteY8631" fmla="*/ 6285962 h 10024180"/>
              <a:gd name="connsiteX8632" fmla="*/ 10969440 w 11277918"/>
              <a:gd name="connsiteY8632" fmla="*/ 6285962 h 10024180"/>
              <a:gd name="connsiteX8633" fmla="*/ 10887702 w 11277918"/>
              <a:gd name="connsiteY8633" fmla="*/ 6384048 h 10024180"/>
              <a:gd name="connsiteX8634" fmla="*/ 10871352 w 11277918"/>
              <a:gd name="connsiteY8634" fmla="*/ 6416745 h 10024180"/>
              <a:gd name="connsiteX8635" fmla="*/ 10904048 w 11277918"/>
              <a:gd name="connsiteY8635" fmla="*/ 6384048 h 10024180"/>
              <a:gd name="connsiteX8636" fmla="*/ 10953092 w 11277918"/>
              <a:gd name="connsiteY8636" fmla="*/ 6335005 h 10024180"/>
              <a:gd name="connsiteX8637" fmla="*/ 10969440 w 11277918"/>
              <a:gd name="connsiteY8637" fmla="*/ 6335005 h 10024180"/>
              <a:gd name="connsiteX8638" fmla="*/ 10977616 w 11277918"/>
              <a:gd name="connsiteY8638" fmla="*/ 6318656 h 10024180"/>
              <a:gd name="connsiteX8639" fmla="*/ 10985788 w 11277918"/>
              <a:gd name="connsiteY8639" fmla="*/ 6302309 h 10024180"/>
              <a:gd name="connsiteX8640" fmla="*/ 10985788 w 11277918"/>
              <a:gd name="connsiteY8640" fmla="*/ 6318656 h 10024180"/>
              <a:gd name="connsiteX8641" fmla="*/ 11002136 w 11277918"/>
              <a:gd name="connsiteY8641" fmla="*/ 6302309 h 10024180"/>
              <a:gd name="connsiteX8642" fmla="*/ 11083876 w 11277918"/>
              <a:gd name="connsiteY8642" fmla="*/ 6236916 h 10024180"/>
              <a:gd name="connsiteX8643" fmla="*/ 11181964 w 11277918"/>
              <a:gd name="connsiteY8643" fmla="*/ 6253266 h 10024180"/>
              <a:gd name="connsiteX8644" fmla="*/ 11214660 w 11277918"/>
              <a:gd name="connsiteY8644" fmla="*/ 6236916 h 10024180"/>
              <a:gd name="connsiteX8645" fmla="*/ 11198310 w 11277918"/>
              <a:gd name="connsiteY8645" fmla="*/ 6285962 h 10024180"/>
              <a:gd name="connsiteX8646" fmla="*/ 11214660 w 11277918"/>
              <a:gd name="connsiteY8646" fmla="*/ 6269613 h 10024180"/>
              <a:gd name="connsiteX8647" fmla="*/ 11247356 w 11277918"/>
              <a:gd name="connsiteY8647" fmla="*/ 6253266 h 10024180"/>
              <a:gd name="connsiteX8648" fmla="*/ 11263704 w 11277918"/>
              <a:gd name="connsiteY8648" fmla="*/ 6253266 h 10024180"/>
              <a:gd name="connsiteX8649" fmla="*/ 11275964 w 11277918"/>
              <a:gd name="connsiteY8649" fmla="*/ 6236918 h 10024180"/>
              <a:gd name="connsiteX8650" fmla="*/ 11277918 w 11277918"/>
              <a:gd name="connsiteY8650" fmla="*/ 6229103 h 10024180"/>
              <a:gd name="connsiteX8651" fmla="*/ 11277918 w 11277918"/>
              <a:gd name="connsiteY8651" fmla="*/ 6761116 h 10024180"/>
              <a:gd name="connsiteX8652" fmla="*/ 11263704 w 11277918"/>
              <a:gd name="connsiteY8652" fmla="*/ 6768224 h 10024180"/>
              <a:gd name="connsiteX8653" fmla="*/ 11247356 w 11277918"/>
              <a:gd name="connsiteY8653" fmla="*/ 6792746 h 10024180"/>
              <a:gd name="connsiteX8654" fmla="*/ 11165616 w 11277918"/>
              <a:gd name="connsiteY8654" fmla="*/ 6841789 h 10024180"/>
              <a:gd name="connsiteX8655" fmla="*/ 11132920 w 11277918"/>
              <a:gd name="connsiteY8655" fmla="*/ 6882660 h 10024180"/>
              <a:gd name="connsiteX8656" fmla="*/ 11100224 w 11277918"/>
              <a:gd name="connsiteY8656" fmla="*/ 6939877 h 10024180"/>
              <a:gd name="connsiteX8657" fmla="*/ 11100224 w 11277918"/>
              <a:gd name="connsiteY8657" fmla="*/ 6956224 h 10024180"/>
              <a:gd name="connsiteX8658" fmla="*/ 11067528 w 11277918"/>
              <a:gd name="connsiteY8658" fmla="*/ 6972574 h 10024180"/>
              <a:gd name="connsiteX8659" fmla="*/ 11034832 w 11277918"/>
              <a:gd name="connsiteY8659" fmla="*/ 7005270 h 10024180"/>
              <a:gd name="connsiteX8660" fmla="*/ 11018484 w 11277918"/>
              <a:gd name="connsiteY8660" fmla="*/ 7021617 h 10024180"/>
              <a:gd name="connsiteX8661" fmla="*/ 11010310 w 11277918"/>
              <a:gd name="connsiteY8661" fmla="*/ 7029792 h 10024180"/>
              <a:gd name="connsiteX8662" fmla="*/ 11002136 w 11277918"/>
              <a:gd name="connsiteY8662" fmla="*/ 7037964 h 10024180"/>
              <a:gd name="connsiteX8663" fmla="*/ 10985788 w 11277918"/>
              <a:gd name="connsiteY8663" fmla="*/ 7070660 h 10024180"/>
              <a:gd name="connsiteX8664" fmla="*/ 10969440 w 11277918"/>
              <a:gd name="connsiteY8664" fmla="*/ 7087009 h 10024180"/>
              <a:gd name="connsiteX8665" fmla="*/ 10920398 w 11277918"/>
              <a:gd name="connsiteY8665" fmla="*/ 7136053 h 10024180"/>
              <a:gd name="connsiteX8666" fmla="*/ 10920398 w 11277918"/>
              <a:gd name="connsiteY8666" fmla="*/ 7152400 h 10024180"/>
              <a:gd name="connsiteX8667" fmla="*/ 10904048 w 11277918"/>
              <a:gd name="connsiteY8667" fmla="*/ 7168749 h 10024180"/>
              <a:gd name="connsiteX8668" fmla="*/ 10887702 w 11277918"/>
              <a:gd name="connsiteY8668" fmla="*/ 7168749 h 10024180"/>
              <a:gd name="connsiteX8669" fmla="*/ 10871352 w 11277918"/>
              <a:gd name="connsiteY8669" fmla="*/ 7185096 h 10024180"/>
              <a:gd name="connsiteX8670" fmla="*/ 10855004 w 11277918"/>
              <a:gd name="connsiteY8670" fmla="*/ 7201443 h 10024180"/>
              <a:gd name="connsiteX8671" fmla="*/ 10838658 w 11277918"/>
              <a:gd name="connsiteY8671" fmla="*/ 7201443 h 10024180"/>
              <a:gd name="connsiteX8672" fmla="*/ 10838658 w 11277918"/>
              <a:gd name="connsiteY8672" fmla="*/ 7217792 h 10024180"/>
              <a:gd name="connsiteX8673" fmla="*/ 10822308 w 11277918"/>
              <a:gd name="connsiteY8673" fmla="*/ 7234139 h 10024180"/>
              <a:gd name="connsiteX8674" fmla="*/ 10789612 w 11277918"/>
              <a:gd name="connsiteY8674" fmla="*/ 7283182 h 10024180"/>
              <a:gd name="connsiteX8675" fmla="*/ 10724224 w 11277918"/>
              <a:gd name="connsiteY8675" fmla="*/ 7348575 h 10024180"/>
              <a:gd name="connsiteX8676" fmla="*/ 10699700 w 11277918"/>
              <a:gd name="connsiteY8676" fmla="*/ 7381271 h 10024180"/>
              <a:gd name="connsiteX8677" fmla="*/ 10691526 w 11277918"/>
              <a:gd name="connsiteY8677" fmla="*/ 7397618 h 10024180"/>
              <a:gd name="connsiteX8678" fmla="*/ 10609788 w 11277918"/>
              <a:gd name="connsiteY8678" fmla="*/ 7512054 h 10024180"/>
              <a:gd name="connsiteX8679" fmla="*/ 10593438 w 11277918"/>
              <a:gd name="connsiteY8679" fmla="*/ 7528403 h 10024180"/>
              <a:gd name="connsiteX8680" fmla="*/ 10528048 w 11277918"/>
              <a:gd name="connsiteY8680" fmla="*/ 7626489 h 10024180"/>
              <a:gd name="connsiteX8681" fmla="*/ 10429960 w 11277918"/>
              <a:gd name="connsiteY8681" fmla="*/ 7740925 h 10024180"/>
              <a:gd name="connsiteX8682" fmla="*/ 10397264 w 11277918"/>
              <a:gd name="connsiteY8682" fmla="*/ 7839011 h 10024180"/>
              <a:gd name="connsiteX8683" fmla="*/ 10389090 w 11277918"/>
              <a:gd name="connsiteY8683" fmla="*/ 7855361 h 10024180"/>
              <a:gd name="connsiteX8684" fmla="*/ 10364568 w 11277918"/>
              <a:gd name="connsiteY8684" fmla="*/ 7855361 h 10024180"/>
              <a:gd name="connsiteX8685" fmla="*/ 10380916 w 11277918"/>
              <a:gd name="connsiteY8685" fmla="*/ 7871708 h 10024180"/>
              <a:gd name="connsiteX8686" fmla="*/ 10380916 w 11277918"/>
              <a:gd name="connsiteY8686" fmla="*/ 7888055 h 10024180"/>
              <a:gd name="connsiteX8687" fmla="*/ 10348220 w 11277918"/>
              <a:gd name="connsiteY8687" fmla="*/ 7904404 h 10024180"/>
              <a:gd name="connsiteX8688" fmla="*/ 10233786 w 11277918"/>
              <a:gd name="connsiteY8688" fmla="*/ 8100579 h 10024180"/>
              <a:gd name="connsiteX8689" fmla="*/ 10201090 w 11277918"/>
              <a:gd name="connsiteY8689" fmla="*/ 8116926 h 10024180"/>
              <a:gd name="connsiteX8690" fmla="*/ 10250132 w 11277918"/>
              <a:gd name="connsiteY8690" fmla="*/ 8035187 h 10024180"/>
              <a:gd name="connsiteX8691" fmla="*/ 10282828 w 11277918"/>
              <a:gd name="connsiteY8691" fmla="*/ 7953447 h 10024180"/>
              <a:gd name="connsiteX8692" fmla="*/ 10331872 w 11277918"/>
              <a:gd name="connsiteY8692" fmla="*/ 7888055 h 10024180"/>
              <a:gd name="connsiteX8693" fmla="*/ 10446308 w 11277918"/>
              <a:gd name="connsiteY8693" fmla="*/ 7675532 h 10024180"/>
              <a:gd name="connsiteX8694" fmla="*/ 10528048 w 11277918"/>
              <a:gd name="connsiteY8694" fmla="*/ 7544750 h 10024180"/>
              <a:gd name="connsiteX8695" fmla="*/ 10479004 w 11277918"/>
              <a:gd name="connsiteY8695" fmla="*/ 7593793 h 10024180"/>
              <a:gd name="connsiteX8696" fmla="*/ 10429960 w 11277918"/>
              <a:gd name="connsiteY8696" fmla="*/ 7626489 h 10024180"/>
              <a:gd name="connsiteX8697" fmla="*/ 10479004 w 11277918"/>
              <a:gd name="connsiteY8697" fmla="*/ 7561097 h 10024180"/>
              <a:gd name="connsiteX8698" fmla="*/ 10528048 w 11277918"/>
              <a:gd name="connsiteY8698" fmla="*/ 7495707 h 10024180"/>
              <a:gd name="connsiteX8699" fmla="*/ 10560744 w 11277918"/>
              <a:gd name="connsiteY8699" fmla="*/ 7495707 h 10024180"/>
              <a:gd name="connsiteX8700" fmla="*/ 10609788 w 11277918"/>
              <a:gd name="connsiteY8700" fmla="*/ 7446661 h 10024180"/>
              <a:gd name="connsiteX8701" fmla="*/ 10658830 w 11277918"/>
              <a:gd name="connsiteY8701" fmla="*/ 7364922 h 10024180"/>
              <a:gd name="connsiteX8702" fmla="*/ 10642484 w 11277918"/>
              <a:gd name="connsiteY8702" fmla="*/ 7348575 h 10024180"/>
              <a:gd name="connsiteX8703" fmla="*/ 10577092 w 11277918"/>
              <a:gd name="connsiteY8703" fmla="*/ 7430314 h 10024180"/>
              <a:gd name="connsiteX8704" fmla="*/ 10577092 w 11277918"/>
              <a:gd name="connsiteY8704" fmla="*/ 7397618 h 10024180"/>
              <a:gd name="connsiteX8705" fmla="*/ 10560744 w 11277918"/>
              <a:gd name="connsiteY8705" fmla="*/ 7430314 h 10024180"/>
              <a:gd name="connsiteX8706" fmla="*/ 10560744 w 11277918"/>
              <a:gd name="connsiteY8706" fmla="*/ 7444618 h 10024180"/>
              <a:gd name="connsiteX8707" fmla="*/ 10560744 w 11277918"/>
              <a:gd name="connsiteY8707" fmla="*/ 7446661 h 10024180"/>
              <a:gd name="connsiteX8708" fmla="*/ 10544396 w 11277918"/>
              <a:gd name="connsiteY8708" fmla="*/ 7446661 h 10024180"/>
              <a:gd name="connsiteX8709" fmla="*/ 10495352 w 11277918"/>
              <a:gd name="connsiteY8709" fmla="*/ 7495707 h 10024180"/>
              <a:gd name="connsiteX8710" fmla="*/ 10446310 w 11277918"/>
              <a:gd name="connsiteY8710" fmla="*/ 7544748 h 10024180"/>
              <a:gd name="connsiteX8711" fmla="*/ 10470830 w 11277918"/>
              <a:gd name="connsiteY8711" fmla="*/ 7503879 h 10024180"/>
              <a:gd name="connsiteX8712" fmla="*/ 10487176 w 11277918"/>
              <a:gd name="connsiteY8712" fmla="*/ 7471185 h 10024180"/>
              <a:gd name="connsiteX8713" fmla="*/ 10511698 w 11277918"/>
              <a:gd name="connsiteY8713" fmla="*/ 7413967 h 10024180"/>
              <a:gd name="connsiteX8714" fmla="*/ 10528048 w 11277918"/>
              <a:gd name="connsiteY8714" fmla="*/ 7381271 h 10024180"/>
              <a:gd name="connsiteX8715" fmla="*/ 10577092 w 11277918"/>
              <a:gd name="connsiteY8715" fmla="*/ 7299531 h 10024180"/>
              <a:gd name="connsiteX8716" fmla="*/ 10528048 w 11277918"/>
              <a:gd name="connsiteY8716" fmla="*/ 7315878 h 10024180"/>
              <a:gd name="connsiteX8717" fmla="*/ 10495352 w 11277918"/>
              <a:gd name="connsiteY8717" fmla="*/ 7340400 h 10024180"/>
              <a:gd name="connsiteX8718" fmla="*/ 10479004 w 11277918"/>
              <a:gd name="connsiteY8718" fmla="*/ 7348575 h 10024180"/>
              <a:gd name="connsiteX8719" fmla="*/ 10479004 w 11277918"/>
              <a:gd name="connsiteY8719" fmla="*/ 7364922 h 10024180"/>
              <a:gd name="connsiteX8720" fmla="*/ 10462656 w 11277918"/>
              <a:gd name="connsiteY8720" fmla="*/ 7364922 h 10024180"/>
              <a:gd name="connsiteX8721" fmla="*/ 10413612 w 11277918"/>
              <a:gd name="connsiteY8721" fmla="*/ 7381271 h 10024180"/>
              <a:gd name="connsiteX8722" fmla="*/ 10356394 w 11277918"/>
              <a:gd name="connsiteY8722" fmla="*/ 7397618 h 10024180"/>
              <a:gd name="connsiteX8723" fmla="*/ 10340048 w 11277918"/>
              <a:gd name="connsiteY8723" fmla="*/ 7413967 h 10024180"/>
              <a:gd name="connsiteX8724" fmla="*/ 10304796 w 11277918"/>
              <a:gd name="connsiteY8724" fmla="*/ 7452281 h 10024180"/>
              <a:gd name="connsiteX8725" fmla="*/ 10290684 w 11277918"/>
              <a:gd name="connsiteY8725" fmla="*/ 7464427 h 10024180"/>
              <a:gd name="connsiteX8726" fmla="*/ 10299176 w 11277918"/>
              <a:gd name="connsiteY8726" fmla="*/ 7463010 h 10024180"/>
              <a:gd name="connsiteX8727" fmla="*/ 10299176 w 11277918"/>
              <a:gd name="connsiteY8727" fmla="*/ 7479357 h 10024180"/>
              <a:gd name="connsiteX8728" fmla="*/ 10282828 w 11277918"/>
              <a:gd name="connsiteY8728" fmla="*/ 7471185 h 10024180"/>
              <a:gd name="connsiteX8729" fmla="*/ 10233786 w 11277918"/>
              <a:gd name="connsiteY8729" fmla="*/ 7512054 h 10024180"/>
              <a:gd name="connsiteX8730" fmla="*/ 10217436 w 11277918"/>
              <a:gd name="connsiteY8730" fmla="*/ 7512054 h 10024180"/>
              <a:gd name="connsiteX8731" fmla="*/ 10201090 w 11277918"/>
              <a:gd name="connsiteY8731" fmla="*/ 7512054 h 10024180"/>
              <a:gd name="connsiteX8732" fmla="*/ 10201090 w 11277918"/>
              <a:gd name="connsiteY8732" fmla="*/ 7544750 h 10024180"/>
              <a:gd name="connsiteX8733" fmla="*/ 10201090 w 11277918"/>
              <a:gd name="connsiteY8733" fmla="*/ 7561097 h 10024180"/>
              <a:gd name="connsiteX8734" fmla="*/ 10184740 w 11277918"/>
              <a:gd name="connsiteY8734" fmla="*/ 7544750 h 10024180"/>
              <a:gd name="connsiteX8735" fmla="*/ 10176568 w 11277918"/>
              <a:gd name="connsiteY8735" fmla="*/ 7536575 h 10024180"/>
              <a:gd name="connsiteX8736" fmla="*/ 10168392 w 11277918"/>
              <a:gd name="connsiteY8736" fmla="*/ 7512054 h 10024180"/>
              <a:gd name="connsiteX8737" fmla="*/ 10127524 w 11277918"/>
              <a:gd name="connsiteY8737" fmla="*/ 7479357 h 10024180"/>
              <a:gd name="connsiteX8738" fmla="*/ 10078480 w 11277918"/>
              <a:gd name="connsiteY8738" fmla="*/ 7495707 h 10024180"/>
              <a:gd name="connsiteX8739" fmla="*/ 10053958 w 11277918"/>
              <a:gd name="connsiteY8739" fmla="*/ 7512054 h 10024180"/>
              <a:gd name="connsiteX8740" fmla="*/ 10053958 w 11277918"/>
              <a:gd name="connsiteY8740" fmla="*/ 7528403 h 10024180"/>
              <a:gd name="connsiteX8741" fmla="*/ 10037612 w 11277918"/>
              <a:gd name="connsiteY8741" fmla="*/ 7544750 h 10024180"/>
              <a:gd name="connsiteX8742" fmla="*/ 10021262 w 11277918"/>
              <a:gd name="connsiteY8742" fmla="*/ 7561097 h 10024180"/>
              <a:gd name="connsiteX8743" fmla="*/ 9988564 w 11277918"/>
              <a:gd name="connsiteY8743" fmla="*/ 7577446 h 10024180"/>
              <a:gd name="connsiteX8744" fmla="*/ 10021262 w 11277918"/>
              <a:gd name="connsiteY8744" fmla="*/ 7593793 h 10024180"/>
              <a:gd name="connsiteX8745" fmla="*/ 10062132 w 11277918"/>
              <a:gd name="connsiteY8745" fmla="*/ 7577446 h 10024180"/>
              <a:gd name="connsiteX8746" fmla="*/ 10053958 w 11277918"/>
              <a:gd name="connsiteY8746" fmla="*/ 7610142 h 10024180"/>
              <a:gd name="connsiteX8747" fmla="*/ 10078480 w 11277918"/>
              <a:gd name="connsiteY8747" fmla="*/ 7618315 h 10024180"/>
              <a:gd name="connsiteX8748" fmla="*/ 10086654 w 11277918"/>
              <a:gd name="connsiteY8748" fmla="*/ 7659185 h 10024180"/>
              <a:gd name="connsiteX8749" fmla="*/ 10086654 w 11277918"/>
              <a:gd name="connsiteY8749" fmla="*/ 7691882 h 10024180"/>
              <a:gd name="connsiteX8750" fmla="*/ 10086654 w 11277918"/>
              <a:gd name="connsiteY8750" fmla="*/ 7724576 h 10024180"/>
              <a:gd name="connsiteX8751" fmla="*/ 10045784 w 11277918"/>
              <a:gd name="connsiteY8751" fmla="*/ 7798143 h 10024180"/>
              <a:gd name="connsiteX8752" fmla="*/ 9996740 w 11277918"/>
              <a:gd name="connsiteY8752" fmla="*/ 7863533 h 10024180"/>
              <a:gd name="connsiteX8753" fmla="*/ 9955872 w 11277918"/>
              <a:gd name="connsiteY8753" fmla="*/ 7888055 h 10024180"/>
              <a:gd name="connsiteX8754" fmla="*/ 9964044 w 11277918"/>
              <a:gd name="connsiteY8754" fmla="*/ 7871708 h 10024180"/>
              <a:gd name="connsiteX8755" fmla="*/ 9972218 w 11277918"/>
              <a:gd name="connsiteY8755" fmla="*/ 7822664 h 10024180"/>
              <a:gd name="connsiteX8756" fmla="*/ 9988564 w 11277918"/>
              <a:gd name="connsiteY8756" fmla="*/ 7724576 h 10024180"/>
              <a:gd name="connsiteX8757" fmla="*/ 9972218 w 11277918"/>
              <a:gd name="connsiteY8757" fmla="*/ 7675532 h 10024180"/>
              <a:gd name="connsiteX8758" fmla="*/ 9972218 w 11277918"/>
              <a:gd name="connsiteY8758" fmla="*/ 7642836 h 10024180"/>
              <a:gd name="connsiteX8759" fmla="*/ 9972218 w 11277918"/>
              <a:gd name="connsiteY8759" fmla="*/ 7626489 h 10024180"/>
              <a:gd name="connsiteX8760" fmla="*/ 9923176 w 11277918"/>
              <a:gd name="connsiteY8760" fmla="*/ 7675532 h 10024180"/>
              <a:gd name="connsiteX8761" fmla="*/ 9906826 w 11277918"/>
              <a:gd name="connsiteY8761" fmla="*/ 7675532 h 10024180"/>
              <a:gd name="connsiteX8762" fmla="*/ 9776044 w 11277918"/>
              <a:gd name="connsiteY8762" fmla="*/ 7871708 h 10024180"/>
              <a:gd name="connsiteX8763" fmla="*/ 9743348 w 11277918"/>
              <a:gd name="connsiteY8763" fmla="*/ 7961622 h 10024180"/>
              <a:gd name="connsiteX8764" fmla="*/ 9743348 w 11277918"/>
              <a:gd name="connsiteY8764" fmla="*/ 7986143 h 10024180"/>
              <a:gd name="connsiteX8765" fmla="*/ 9727000 w 11277918"/>
              <a:gd name="connsiteY8765" fmla="*/ 8018839 h 10024180"/>
              <a:gd name="connsiteX8766" fmla="*/ 9718825 w 11277918"/>
              <a:gd name="connsiteY8766" fmla="*/ 8035187 h 10024180"/>
              <a:gd name="connsiteX8767" fmla="*/ 9710653 w 11277918"/>
              <a:gd name="connsiteY8767" fmla="*/ 8018839 h 10024180"/>
              <a:gd name="connsiteX8768" fmla="*/ 9710653 w 11277918"/>
              <a:gd name="connsiteY8768" fmla="*/ 7994318 h 10024180"/>
              <a:gd name="connsiteX8769" fmla="*/ 9694304 w 11277918"/>
              <a:gd name="connsiteY8769" fmla="*/ 8002490 h 10024180"/>
              <a:gd name="connsiteX8770" fmla="*/ 9694304 w 11277918"/>
              <a:gd name="connsiteY8770" fmla="*/ 7986143 h 10024180"/>
              <a:gd name="connsiteX8771" fmla="*/ 9677957 w 11277918"/>
              <a:gd name="connsiteY8771" fmla="*/ 7969794 h 10024180"/>
              <a:gd name="connsiteX8772" fmla="*/ 9645261 w 11277918"/>
              <a:gd name="connsiteY8772" fmla="*/ 7986143 h 10024180"/>
              <a:gd name="connsiteX8773" fmla="*/ 9628911 w 11277918"/>
              <a:gd name="connsiteY8773" fmla="*/ 8002490 h 10024180"/>
              <a:gd name="connsiteX8774" fmla="*/ 9604390 w 11277918"/>
              <a:gd name="connsiteY8774" fmla="*/ 7994318 h 10024180"/>
              <a:gd name="connsiteX8775" fmla="*/ 9612564 w 11277918"/>
              <a:gd name="connsiteY8775" fmla="*/ 8035187 h 10024180"/>
              <a:gd name="connsiteX8776" fmla="*/ 9628911 w 11277918"/>
              <a:gd name="connsiteY8776" fmla="*/ 8059708 h 10024180"/>
              <a:gd name="connsiteX8777" fmla="*/ 9612564 w 11277918"/>
              <a:gd name="connsiteY8777" fmla="*/ 8100579 h 10024180"/>
              <a:gd name="connsiteX8778" fmla="*/ 9579868 w 11277918"/>
              <a:gd name="connsiteY8778" fmla="*/ 8165969 h 10024180"/>
              <a:gd name="connsiteX8779" fmla="*/ 9579868 w 11277918"/>
              <a:gd name="connsiteY8779" fmla="*/ 8182318 h 10024180"/>
              <a:gd name="connsiteX8780" fmla="*/ 9628911 w 11277918"/>
              <a:gd name="connsiteY8780" fmla="*/ 8133275 h 10024180"/>
              <a:gd name="connsiteX8781" fmla="*/ 9637086 w 11277918"/>
              <a:gd name="connsiteY8781" fmla="*/ 8149622 h 10024180"/>
              <a:gd name="connsiteX8782" fmla="*/ 9628911 w 11277918"/>
              <a:gd name="connsiteY8782" fmla="*/ 8165969 h 10024180"/>
              <a:gd name="connsiteX8783" fmla="*/ 9612564 w 11277918"/>
              <a:gd name="connsiteY8783" fmla="*/ 8165969 h 10024180"/>
              <a:gd name="connsiteX8784" fmla="*/ 9604390 w 11277918"/>
              <a:gd name="connsiteY8784" fmla="*/ 8174144 h 10024180"/>
              <a:gd name="connsiteX8785" fmla="*/ 9579868 w 11277918"/>
              <a:gd name="connsiteY8785" fmla="*/ 8215015 h 10024180"/>
              <a:gd name="connsiteX8786" fmla="*/ 9563521 w 11277918"/>
              <a:gd name="connsiteY8786" fmla="*/ 8231362 h 10024180"/>
              <a:gd name="connsiteX8787" fmla="*/ 9547172 w 11277918"/>
              <a:gd name="connsiteY8787" fmla="*/ 8215015 h 10024180"/>
              <a:gd name="connsiteX8788" fmla="*/ 9530825 w 11277918"/>
              <a:gd name="connsiteY8788" fmla="*/ 8215015 h 10024180"/>
              <a:gd name="connsiteX8789" fmla="*/ 9498131 w 11277918"/>
              <a:gd name="connsiteY8789" fmla="*/ 8215015 h 10024180"/>
              <a:gd name="connsiteX8790" fmla="*/ 9498131 w 11277918"/>
              <a:gd name="connsiteY8790" fmla="*/ 8255883 h 10024180"/>
              <a:gd name="connsiteX8791" fmla="*/ 9498131 w 11277918"/>
              <a:gd name="connsiteY8791" fmla="*/ 8296754 h 10024180"/>
              <a:gd name="connsiteX8792" fmla="*/ 9489956 w 11277918"/>
              <a:gd name="connsiteY8792" fmla="*/ 8321276 h 10024180"/>
              <a:gd name="connsiteX8793" fmla="*/ 9481782 w 11277918"/>
              <a:gd name="connsiteY8793" fmla="*/ 8329448 h 10024180"/>
              <a:gd name="connsiteX8794" fmla="*/ 9465435 w 11277918"/>
              <a:gd name="connsiteY8794" fmla="*/ 8345797 h 10024180"/>
              <a:gd name="connsiteX8795" fmla="*/ 9465435 w 11277918"/>
              <a:gd name="connsiteY8795" fmla="*/ 8362144 h 10024180"/>
              <a:gd name="connsiteX8796" fmla="*/ 9449085 w 11277918"/>
              <a:gd name="connsiteY8796" fmla="*/ 8345797 h 10024180"/>
              <a:gd name="connsiteX8797" fmla="*/ 9440913 w 11277918"/>
              <a:gd name="connsiteY8797" fmla="*/ 8337623 h 10024180"/>
              <a:gd name="connsiteX8798" fmla="*/ 9416389 w 11277918"/>
              <a:gd name="connsiteY8798" fmla="*/ 8378494 h 10024180"/>
              <a:gd name="connsiteX8799" fmla="*/ 9400042 w 11277918"/>
              <a:gd name="connsiteY8799" fmla="*/ 8411188 h 10024180"/>
              <a:gd name="connsiteX8800" fmla="*/ 9367346 w 11277918"/>
              <a:gd name="connsiteY8800" fmla="*/ 8427537 h 10024180"/>
              <a:gd name="connsiteX8801" fmla="*/ 9375521 w 11277918"/>
              <a:gd name="connsiteY8801" fmla="*/ 8403015 h 10024180"/>
              <a:gd name="connsiteX8802" fmla="*/ 9383695 w 11277918"/>
              <a:gd name="connsiteY8802" fmla="*/ 8378494 h 10024180"/>
              <a:gd name="connsiteX8803" fmla="*/ 9367346 w 11277918"/>
              <a:gd name="connsiteY8803" fmla="*/ 8362144 h 10024180"/>
              <a:gd name="connsiteX8804" fmla="*/ 9359174 w 11277918"/>
              <a:gd name="connsiteY8804" fmla="*/ 8362144 h 10024180"/>
              <a:gd name="connsiteX8805" fmla="*/ 9350999 w 11277918"/>
              <a:gd name="connsiteY8805" fmla="*/ 8370319 h 10024180"/>
              <a:gd name="connsiteX8806" fmla="*/ 9334650 w 11277918"/>
              <a:gd name="connsiteY8806" fmla="*/ 8378494 h 10024180"/>
              <a:gd name="connsiteX8807" fmla="*/ 9301956 w 11277918"/>
              <a:gd name="connsiteY8807" fmla="*/ 8443884 h 10024180"/>
              <a:gd name="connsiteX8808" fmla="*/ 9236563 w 11277918"/>
              <a:gd name="connsiteY8808" fmla="*/ 8509276 h 10024180"/>
              <a:gd name="connsiteX8809" fmla="*/ 9187520 w 11277918"/>
              <a:gd name="connsiteY8809" fmla="*/ 8541972 h 10024180"/>
              <a:gd name="connsiteX8810" fmla="*/ 9154824 w 11277918"/>
              <a:gd name="connsiteY8810" fmla="*/ 8509276 h 10024180"/>
              <a:gd name="connsiteX8811" fmla="*/ 9122128 w 11277918"/>
              <a:gd name="connsiteY8811" fmla="*/ 8558319 h 10024180"/>
              <a:gd name="connsiteX8812" fmla="*/ 9105781 w 11277918"/>
              <a:gd name="connsiteY8812" fmla="*/ 8574669 h 10024180"/>
              <a:gd name="connsiteX8813" fmla="*/ 9097606 w 11277918"/>
              <a:gd name="connsiteY8813" fmla="*/ 8558319 h 10024180"/>
              <a:gd name="connsiteX8814" fmla="*/ 9081259 w 11277918"/>
              <a:gd name="connsiteY8814" fmla="*/ 8582841 h 10024180"/>
              <a:gd name="connsiteX8815" fmla="*/ 9089431 w 11277918"/>
              <a:gd name="connsiteY8815" fmla="*/ 8623712 h 10024180"/>
              <a:gd name="connsiteX8816" fmla="*/ 9073084 w 11277918"/>
              <a:gd name="connsiteY8816" fmla="*/ 8623712 h 10024180"/>
              <a:gd name="connsiteX8817" fmla="*/ 9056737 w 11277918"/>
              <a:gd name="connsiteY8817" fmla="*/ 8640059 h 10024180"/>
              <a:gd name="connsiteX8818" fmla="*/ 9024041 w 11277918"/>
              <a:gd name="connsiteY8818" fmla="*/ 8705451 h 10024180"/>
              <a:gd name="connsiteX8819" fmla="*/ 8999520 w 11277918"/>
              <a:gd name="connsiteY8819" fmla="*/ 8738148 h 10024180"/>
              <a:gd name="connsiteX8820" fmla="*/ 8991345 w 11277918"/>
              <a:gd name="connsiteY8820" fmla="*/ 8754495 h 10024180"/>
              <a:gd name="connsiteX8821" fmla="*/ 8958649 w 11277918"/>
              <a:gd name="connsiteY8821" fmla="*/ 8803538 h 10024180"/>
              <a:gd name="connsiteX8822" fmla="*/ 8925953 w 11277918"/>
              <a:gd name="connsiteY8822" fmla="*/ 8836234 h 10024180"/>
              <a:gd name="connsiteX8823" fmla="*/ 8925953 w 11277918"/>
              <a:gd name="connsiteY8823" fmla="*/ 8852581 h 10024180"/>
              <a:gd name="connsiteX8824" fmla="*/ 8893256 w 11277918"/>
              <a:gd name="connsiteY8824" fmla="*/ 8836234 h 10024180"/>
              <a:gd name="connsiteX8825" fmla="*/ 8876909 w 11277918"/>
              <a:gd name="connsiteY8825" fmla="*/ 8836234 h 10024180"/>
              <a:gd name="connsiteX8826" fmla="*/ 8860562 w 11277918"/>
              <a:gd name="connsiteY8826" fmla="*/ 8852581 h 10024180"/>
              <a:gd name="connsiteX8827" fmla="*/ 8860562 w 11277918"/>
              <a:gd name="connsiteY8827" fmla="*/ 8885277 h 10024180"/>
              <a:gd name="connsiteX8828" fmla="*/ 8827866 w 11277918"/>
              <a:gd name="connsiteY8828" fmla="*/ 8901624 h 10024180"/>
              <a:gd name="connsiteX8829" fmla="*/ 8786995 w 11277918"/>
              <a:gd name="connsiteY8829" fmla="*/ 8877105 h 10024180"/>
              <a:gd name="connsiteX8830" fmla="*/ 8778823 w 11277918"/>
              <a:gd name="connsiteY8830" fmla="*/ 8868930 h 10024180"/>
              <a:gd name="connsiteX8831" fmla="*/ 8762474 w 11277918"/>
              <a:gd name="connsiteY8831" fmla="*/ 8885277 h 10024180"/>
              <a:gd name="connsiteX8832" fmla="*/ 8754301 w 11277918"/>
              <a:gd name="connsiteY8832" fmla="*/ 8893452 h 10024180"/>
              <a:gd name="connsiteX8833" fmla="*/ 8746127 w 11277918"/>
              <a:gd name="connsiteY8833" fmla="*/ 8901624 h 10024180"/>
              <a:gd name="connsiteX8834" fmla="*/ 8746127 w 11277918"/>
              <a:gd name="connsiteY8834" fmla="*/ 8917973 h 10024180"/>
              <a:gd name="connsiteX8835" fmla="*/ 8746127 w 11277918"/>
              <a:gd name="connsiteY8835" fmla="*/ 8926146 h 10024180"/>
              <a:gd name="connsiteX8836" fmla="*/ 8729777 w 11277918"/>
              <a:gd name="connsiteY8836" fmla="*/ 8934320 h 10024180"/>
              <a:gd name="connsiteX8837" fmla="*/ 8729777 w 11277918"/>
              <a:gd name="connsiteY8837" fmla="*/ 8926146 h 10024180"/>
              <a:gd name="connsiteX8838" fmla="*/ 8721605 w 11277918"/>
              <a:gd name="connsiteY8838" fmla="*/ 8909799 h 10024180"/>
              <a:gd name="connsiteX8839" fmla="*/ 8713430 w 11277918"/>
              <a:gd name="connsiteY8839" fmla="*/ 8885277 h 10024180"/>
              <a:gd name="connsiteX8840" fmla="*/ 8713430 w 11277918"/>
              <a:gd name="connsiteY8840" fmla="*/ 8868930 h 10024180"/>
              <a:gd name="connsiteX8841" fmla="*/ 8729777 w 11277918"/>
              <a:gd name="connsiteY8841" fmla="*/ 8836234 h 10024180"/>
              <a:gd name="connsiteX8842" fmla="*/ 8729777 w 11277918"/>
              <a:gd name="connsiteY8842" fmla="*/ 8787191 h 10024180"/>
              <a:gd name="connsiteX8843" fmla="*/ 8697083 w 11277918"/>
              <a:gd name="connsiteY8843" fmla="*/ 8868930 h 10024180"/>
              <a:gd name="connsiteX8844" fmla="*/ 8680734 w 11277918"/>
              <a:gd name="connsiteY8844" fmla="*/ 8917973 h 10024180"/>
              <a:gd name="connsiteX8845" fmla="*/ 8664387 w 11277918"/>
              <a:gd name="connsiteY8845" fmla="*/ 8893452 h 10024180"/>
              <a:gd name="connsiteX8846" fmla="*/ 8648038 w 11277918"/>
              <a:gd name="connsiteY8846" fmla="*/ 8852581 h 10024180"/>
              <a:gd name="connsiteX8847" fmla="*/ 8623516 w 11277918"/>
              <a:gd name="connsiteY8847" fmla="*/ 8868930 h 10024180"/>
              <a:gd name="connsiteX8848" fmla="*/ 8615344 w 11277918"/>
              <a:gd name="connsiteY8848" fmla="*/ 8852581 h 10024180"/>
              <a:gd name="connsiteX8849" fmla="*/ 8598995 w 11277918"/>
              <a:gd name="connsiteY8849" fmla="*/ 8819887 h 10024180"/>
              <a:gd name="connsiteX8850" fmla="*/ 8582648 w 11277918"/>
              <a:gd name="connsiteY8850" fmla="*/ 8770842 h 10024180"/>
              <a:gd name="connsiteX8851" fmla="*/ 8598995 w 11277918"/>
              <a:gd name="connsiteY8851" fmla="*/ 8787191 h 10024180"/>
              <a:gd name="connsiteX8852" fmla="*/ 8607169 w 11277918"/>
              <a:gd name="connsiteY8852" fmla="*/ 8811712 h 10024180"/>
              <a:gd name="connsiteX8853" fmla="*/ 8631691 w 11277918"/>
              <a:gd name="connsiteY8853" fmla="*/ 8819887 h 10024180"/>
              <a:gd name="connsiteX8854" fmla="*/ 8664387 w 11277918"/>
              <a:gd name="connsiteY8854" fmla="*/ 8828059 h 10024180"/>
              <a:gd name="connsiteX8855" fmla="*/ 8680734 w 11277918"/>
              <a:gd name="connsiteY8855" fmla="*/ 8836234 h 10024180"/>
              <a:gd name="connsiteX8856" fmla="*/ 8688909 w 11277918"/>
              <a:gd name="connsiteY8856" fmla="*/ 8819887 h 10024180"/>
              <a:gd name="connsiteX8857" fmla="*/ 8697083 w 11277918"/>
              <a:gd name="connsiteY8857" fmla="*/ 8787191 h 10024180"/>
              <a:gd name="connsiteX8858" fmla="*/ 8713430 w 11277918"/>
              <a:gd name="connsiteY8858" fmla="*/ 8705451 h 10024180"/>
              <a:gd name="connsiteX8859" fmla="*/ 8729777 w 11277918"/>
              <a:gd name="connsiteY8859" fmla="*/ 8689102 h 10024180"/>
              <a:gd name="connsiteX8860" fmla="*/ 8746127 w 11277918"/>
              <a:gd name="connsiteY8860" fmla="*/ 8689102 h 10024180"/>
              <a:gd name="connsiteX8861" fmla="*/ 8762474 w 11277918"/>
              <a:gd name="connsiteY8861" fmla="*/ 8697277 h 10024180"/>
              <a:gd name="connsiteX8862" fmla="*/ 8762474 w 11277918"/>
              <a:gd name="connsiteY8862" fmla="*/ 8705451 h 10024180"/>
              <a:gd name="connsiteX8863" fmla="*/ 8762474 w 11277918"/>
              <a:gd name="connsiteY8863" fmla="*/ 8721798 h 10024180"/>
              <a:gd name="connsiteX8864" fmla="*/ 8746127 w 11277918"/>
              <a:gd name="connsiteY8864" fmla="*/ 8738148 h 10024180"/>
              <a:gd name="connsiteX8865" fmla="*/ 8729777 w 11277918"/>
              <a:gd name="connsiteY8865" fmla="*/ 8738148 h 10024180"/>
              <a:gd name="connsiteX8866" fmla="*/ 8746127 w 11277918"/>
              <a:gd name="connsiteY8866" fmla="*/ 8762669 h 10024180"/>
              <a:gd name="connsiteX8867" fmla="*/ 8762474 w 11277918"/>
              <a:gd name="connsiteY8867" fmla="*/ 8787191 h 10024180"/>
              <a:gd name="connsiteX8868" fmla="*/ 8778823 w 11277918"/>
              <a:gd name="connsiteY8868" fmla="*/ 8803538 h 10024180"/>
              <a:gd name="connsiteX8869" fmla="*/ 8770648 w 11277918"/>
              <a:gd name="connsiteY8869" fmla="*/ 8828059 h 10024180"/>
              <a:gd name="connsiteX8870" fmla="*/ 8762474 w 11277918"/>
              <a:gd name="connsiteY8870" fmla="*/ 8844409 h 10024180"/>
              <a:gd name="connsiteX8871" fmla="*/ 8778823 w 11277918"/>
              <a:gd name="connsiteY8871" fmla="*/ 8852581 h 10024180"/>
              <a:gd name="connsiteX8872" fmla="*/ 8786995 w 11277918"/>
              <a:gd name="connsiteY8872" fmla="*/ 8836234 h 10024180"/>
              <a:gd name="connsiteX8873" fmla="*/ 8811517 w 11277918"/>
              <a:gd name="connsiteY8873" fmla="*/ 8803538 h 10024180"/>
              <a:gd name="connsiteX8874" fmla="*/ 8844213 w 11277918"/>
              <a:gd name="connsiteY8874" fmla="*/ 8787191 h 10024180"/>
              <a:gd name="connsiteX8875" fmla="*/ 8868735 w 11277918"/>
              <a:gd name="connsiteY8875" fmla="*/ 8779016 h 10024180"/>
              <a:gd name="connsiteX8876" fmla="*/ 8876909 w 11277918"/>
              <a:gd name="connsiteY8876" fmla="*/ 8738148 h 10024180"/>
              <a:gd name="connsiteX8877" fmla="*/ 8942302 w 11277918"/>
              <a:gd name="connsiteY8877" fmla="*/ 8689102 h 10024180"/>
              <a:gd name="connsiteX8878" fmla="*/ 8934127 w 11277918"/>
              <a:gd name="connsiteY8878" fmla="*/ 8680930 h 10024180"/>
              <a:gd name="connsiteX8879" fmla="*/ 8925953 w 11277918"/>
              <a:gd name="connsiteY8879" fmla="*/ 8672755 h 10024180"/>
              <a:gd name="connsiteX8880" fmla="*/ 8893256 w 11277918"/>
              <a:gd name="connsiteY8880" fmla="*/ 8623712 h 10024180"/>
              <a:gd name="connsiteX8881" fmla="*/ 8876909 w 11277918"/>
              <a:gd name="connsiteY8881" fmla="*/ 8615537 h 10024180"/>
              <a:gd name="connsiteX8882" fmla="*/ 8860562 w 11277918"/>
              <a:gd name="connsiteY8882" fmla="*/ 8607363 h 10024180"/>
              <a:gd name="connsiteX8883" fmla="*/ 8778823 w 11277918"/>
              <a:gd name="connsiteY8883" fmla="*/ 8623712 h 10024180"/>
              <a:gd name="connsiteX8884" fmla="*/ 8762474 w 11277918"/>
              <a:gd name="connsiteY8884" fmla="*/ 8640059 h 10024180"/>
              <a:gd name="connsiteX8885" fmla="*/ 8762474 w 11277918"/>
              <a:gd name="connsiteY8885" fmla="*/ 8615537 h 10024180"/>
              <a:gd name="connsiteX8886" fmla="*/ 8762474 w 11277918"/>
              <a:gd name="connsiteY8886" fmla="*/ 8607363 h 10024180"/>
              <a:gd name="connsiteX8887" fmla="*/ 8762474 w 11277918"/>
              <a:gd name="connsiteY8887" fmla="*/ 8574669 h 10024180"/>
              <a:gd name="connsiteX8888" fmla="*/ 8778823 w 11277918"/>
              <a:gd name="connsiteY8888" fmla="*/ 8574669 h 10024180"/>
              <a:gd name="connsiteX8889" fmla="*/ 8778823 w 11277918"/>
              <a:gd name="connsiteY8889" fmla="*/ 8558319 h 10024180"/>
              <a:gd name="connsiteX8890" fmla="*/ 8786995 w 11277918"/>
              <a:gd name="connsiteY8890" fmla="*/ 8533798 h 10024180"/>
              <a:gd name="connsiteX8891" fmla="*/ 8811517 w 11277918"/>
              <a:gd name="connsiteY8891" fmla="*/ 8525623 h 10024180"/>
              <a:gd name="connsiteX8892" fmla="*/ 8844213 w 11277918"/>
              <a:gd name="connsiteY8892" fmla="*/ 8558319 h 10024180"/>
              <a:gd name="connsiteX8893" fmla="*/ 8860562 w 11277918"/>
              <a:gd name="connsiteY8893" fmla="*/ 8566494 h 10024180"/>
              <a:gd name="connsiteX8894" fmla="*/ 8876909 w 11277918"/>
              <a:gd name="connsiteY8894" fmla="*/ 8591016 h 10024180"/>
              <a:gd name="connsiteX8895" fmla="*/ 8893256 w 11277918"/>
              <a:gd name="connsiteY8895" fmla="*/ 8591016 h 10024180"/>
              <a:gd name="connsiteX8896" fmla="*/ 8876909 w 11277918"/>
              <a:gd name="connsiteY8896" fmla="*/ 8558319 h 10024180"/>
              <a:gd name="connsiteX8897" fmla="*/ 8876909 w 11277918"/>
              <a:gd name="connsiteY8897" fmla="*/ 8492927 h 10024180"/>
              <a:gd name="connsiteX8898" fmla="*/ 8876909 w 11277918"/>
              <a:gd name="connsiteY8898" fmla="*/ 8476580 h 10024180"/>
              <a:gd name="connsiteX8899" fmla="*/ 8893256 w 11277918"/>
              <a:gd name="connsiteY8899" fmla="*/ 8460233 h 10024180"/>
              <a:gd name="connsiteX8900" fmla="*/ 8893256 w 11277918"/>
              <a:gd name="connsiteY8900" fmla="*/ 8476580 h 10024180"/>
              <a:gd name="connsiteX8901" fmla="*/ 8909606 w 11277918"/>
              <a:gd name="connsiteY8901" fmla="*/ 8492927 h 10024180"/>
              <a:gd name="connsiteX8902" fmla="*/ 8925953 w 11277918"/>
              <a:gd name="connsiteY8902" fmla="*/ 8476580 h 10024180"/>
              <a:gd name="connsiteX8903" fmla="*/ 8942302 w 11277918"/>
              <a:gd name="connsiteY8903" fmla="*/ 8460233 h 10024180"/>
              <a:gd name="connsiteX8904" fmla="*/ 8925953 w 11277918"/>
              <a:gd name="connsiteY8904" fmla="*/ 8460233 h 10024180"/>
              <a:gd name="connsiteX8905" fmla="*/ 8893256 w 11277918"/>
              <a:gd name="connsiteY8905" fmla="*/ 8443884 h 10024180"/>
              <a:gd name="connsiteX8906" fmla="*/ 8885084 w 11277918"/>
              <a:gd name="connsiteY8906" fmla="*/ 8435711 h 10024180"/>
              <a:gd name="connsiteX8907" fmla="*/ 8876909 w 11277918"/>
              <a:gd name="connsiteY8907" fmla="*/ 8443884 h 10024180"/>
              <a:gd name="connsiteX8908" fmla="*/ 8844213 w 11277918"/>
              <a:gd name="connsiteY8908" fmla="*/ 8443884 h 10024180"/>
              <a:gd name="connsiteX8909" fmla="*/ 8819691 w 11277918"/>
              <a:gd name="connsiteY8909" fmla="*/ 8452058 h 10024180"/>
              <a:gd name="connsiteX8910" fmla="*/ 8827866 w 11277918"/>
              <a:gd name="connsiteY8910" fmla="*/ 8476580 h 10024180"/>
              <a:gd name="connsiteX8911" fmla="*/ 8819691 w 11277918"/>
              <a:gd name="connsiteY8911" fmla="*/ 8484755 h 10024180"/>
              <a:gd name="connsiteX8912" fmla="*/ 8811517 w 11277918"/>
              <a:gd name="connsiteY8912" fmla="*/ 8492927 h 10024180"/>
              <a:gd name="connsiteX8913" fmla="*/ 8811517 w 11277918"/>
              <a:gd name="connsiteY8913" fmla="*/ 8460233 h 10024180"/>
              <a:gd name="connsiteX8914" fmla="*/ 8811517 w 11277918"/>
              <a:gd name="connsiteY8914" fmla="*/ 8427537 h 10024180"/>
              <a:gd name="connsiteX8915" fmla="*/ 8795170 w 11277918"/>
              <a:gd name="connsiteY8915" fmla="*/ 8411188 h 10024180"/>
              <a:gd name="connsiteX8916" fmla="*/ 8770648 w 11277918"/>
              <a:gd name="connsiteY8916" fmla="*/ 8394841 h 10024180"/>
              <a:gd name="connsiteX8917" fmla="*/ 8762474 w 11277918"/>
              <a:gd name="connsiteY8917" fmla="*/ 8394841 h 10024180"/>
              <a:gd name="connsiteX8918" fmla="*/ 8746127 w 11277918"/>
              <a:gd name="connsiteY8918" fmla="*/ 8394841 h 10024180"/>
              <a:gd name="connsiteX8919" fmla="*/ 8746127 w 11277918"/>
              <a:gd name="connsiteY8919" fmla="*/ 8378494 h 10024180"/>
              <a:gd name="connsiteX8920" fmla="*/ 8746127 w 11277918"/>
              <a:gd name="connsiteY8920" fmla="*/ 8329448 h 10024180"/>
              <a:gd name="connsiteX8921" fmla="*/ 8795170 w 11277918"/>
              <a:gd name="connsiteY8921" fmla="*/ 8296754 h 10024180"/>
              <a:gd name="connsiteX8922" fmla="*/ 8827866 w 11277918"/>
              <a:gd name="connsiteY8922" fmla="*/ 8280405 h 10024180"/>
              <a:gd name="connsiteX8923" fmla="*/ 8844213 w 11277918"/>
              <a:gd name="connsiteY8923" fmla="*/ 8247709 h 10024180"/>
              <a:gd name="connsiteX8924" fmla="*/ 8876909 w 11277918"/>
              <a:gd name="connsiteY8924" fmla="*/ 8215015 h 10024180"/>
              <a:gd name="connsiteX8925" fmla="*/ 8901431 w 11277918"/>
              <a:gd name="connsiteY8925" fmla="*/ 8182318 h 10024180"/>
              <a:gd name="connsiteX8926" fmla="*/ 8925953 w 11277918"/>
              <a:gd name="connsiteY8926" fmla="*/ 8149622 h 10024180"/>
              <a:gd name="connsiteX8927" fmla="*/ 8942302 w 11277918"/>
              <a:gd name="connsiteY8927" fmla="*/ 8149622 h 10024180"/>
              <a:gd name="connsiteX8928" fmla="*/ 8950474 w 11277918"/>
              <a:gd name="connsiteY8928" fmla="*/ 8165969 h 10024180"/>
              <a:gd name="connsiteX8929" fmla="*/ 8958649 w 11277918"/>
              <a:gd name="connsiteY8929" fmla="*/ 8165969 h 10024180"/>
              <a:gd name="connsiteX8930" fmla="*/ 8991345 w 11277918"/>
              <a:gd name="connsiteY8930" fmla="*/ 8165969 h 10024180"/>
              <a:gd name="connsiteX8931" fmla="*/ 9007692 w 11277918"/>
              <a:gd name="connsiteY8931" fmla="*/ 8149622 h 10024180"/>
              <a:gd name="connsiteX8932" fmla="*/ 8974998 w 11277918"/>
              <a:gd name="connsiteY8932" fmla="*/ 8133275 h 10024180"/>
              <a:gd name="connsiteX8933" fmla="*/ 8966823 w 11277918"/>
              <a:gd name="connsiteY8933" fmla="*/ 8133275 h 10024180"/>
              <a:gd name="connsiteX8934" fmla="*/ 8958649 w 11277918"/>
              <a:gd name="connsiteY8934" fmla="*/ 8116926 h 10024180"/>
              <a:gd name="connsiteX8935" fmla="*/ 8942302 w 11277918"/>
              <a:gd name="connsiteY8935" fmla="*/ 8100579 h 10024180"/>
              <a:gd name="connsiteX8936" fmla="*/ 8925953 w 11277918"/>
              <a:gd name="connsiteY8936" fmla="*/ 8067883 h 10024180"/>
              <a:gd name="connsiteX8937" fmla="*/ 8942302 w 11277918"/>
              <a:gd name="connsiteY8937" fmla="*/ 8051536 h 10024180"/>
              <a:gd name="connsiteX8938" fmla="*/ 8966823 w 11277918"/>
              <a:gd name="connsiteY8938" fmla="*/ 8035187 h 10024180"/>
              <a:gd name="connsiteX8939" fmla="*/ 9015867 w 11277918"/>
              <a:gd name="connsiteY8939" fmla="*/ 7994318 h 10024180"/>
              <a:gd name="connsiteX8940" fmla="*/ 9056737 w 11277918"/>
              <a:gd name="connsiteY8940" fmla="*/ 7945272 h 10024180"/>
              <a:gd name="connsiteX8941" fmla="*/ 9048563 w 11277918"/>
              <a:gd name="connsiteY8941" fmla="*/ 7945272 h 10024180"/>
              <a:gd name="connsiteX8942" fmla="*/ 9024041 w 11277918"/>
              <a:gd name="connsiteY8942" fmla="*/ 7969794 h 10024180"/>
              <a:gd name="connsiteX8943" fmla="*/ 8999520 w 11277918"/>
              <a:gd name="connsiteY8943" fmla="*/ 7994318 h 10024180"/>
              <a:gd name="connsiteX8944" fmla="*/ 8991345 w 11277918"/>
              <a:gd name="connsiteY8944" fmla="*/ 8002490 h 10024180"/>
              <a:gd name="connsiteX8945" fmla="*/ 8893256 w 11277918"/>
              <a:gd name="connsiteY8945" fmla="*/ 8084230 h 10024180"/>
              <a:gd name="connsiteX8946" fmla="*/ 8876909 w 11277918"/>
              <a:gd name="connsiteY8946" fmla="*/ 8116926 h 10024180"/>
              <a:gd name="connsiteX8947" fmla="*/ 8868735 w 11277918"/>
              <a:gd name="connsiteY8947" fmla="*/ 8133275 h 10024180"/>
              <a:gd name="connsiteX8948" fmla="*/ 8893256 w 11277918"/>
              <a:gd name="connsiteY8948" fmla="*/ 8133275 h 10024180"/>
              <a:gd name="connsiteX8949" fmla="*/ 8876909 w 11277918"/>
              <a:gd name="connsiteY8949" fmla="*/ 8165969 h 10024180"/>
              <a:gd name="connsiteX8950" fmla="*/ 8876909 w 11277918"/>
              <a:gd name="connsiteY8950" fmla="*/ 8182318 h 10024180"/>
              <a:gd name="connsiteX8951" fmla="*/ 8729777 w 11277918"/>
              <a:gd name="connsiteY8951" fmla="*/ 8329448 h 10024180"/>
              <a:gd name="connsiteX8952" fmla="*/ 8713430 w 11277918"/>
              <a:gd name="connsiteY8952" fmla="*/ 8313101 h 10024180"/>
              <a:gd name="connsiteX8953" fmla="*/ 8729777 w 11277918"/>
              <a:gd name="connsiteY8953" fmla="*/ 8296754 h 10024180"/>
              <a:gd name="connsiteX8954" fmla="*/ 8746127 w 11277918"/>
              <a:gd name="connsiteY8954" fmla="*/ 8296754 h 10024180"/>
              <a:gd name="connsiteX8955" fmla="*/ 8746127 w 11277918"/>
              <a:gd name="connsiteY8955" fmla="*/ 8264058 h 10024180"/>
              <a:gd name="connsiteX8956" fmla="*/ 8713430 w 11277918"/>
              <a:gd name="connsiteY8956" fmla="*/ 8231362 h 10024180"/>
              <a:gd name="connsiteX8957" fmla="*/ 8697083 w 11277918"/>
              <a:gd name="connsiteY8957" fmla="*/ 8231362 h 10024180"/>
              <a:gd name="connsiteX8958" fmla="*/ 8697083 w 11277918"/>
              <a:gd name="connsiteY8958" fmla="*/ 8264058 h 10024180"/>
              <a:gd name="connsiteX8959" fmla="*/ 8721605 w 11277918"/>
              <a:gd name="connsiteY8959" fmla="*/ 8264058 h 10024180"/>
              <a:gd name="connsiteX8960" fmla="*/ 8713430 w 11277918"/>
              <a:gd name="connsiteY8960" fmla="*/ 8288579 h 10024180"/>
              <a:gd name="connsiteX8961" fmla="*/ 8697083 w 11277918"/>
              <a:gd name="connsiteY8961" fmla="*/ 8304926 h 10024180"/>
              <a:gd name="connsiteX8962" fmla="*/ 8680734 w 11277918"/>
              <a:gd name="connsiteY8962" fmla="*/ 8329448 h 10024180"/>
              <a:gd name="connsiteX8963" fmla="*/ 8680734 w 11277918"/>
              <a:gd name="connsiteY8963" fmla="*/ 8362144 h 10024180"/>
              <a:gd name="connsiteX8964" fmla="*/ 8656213 w 11277918"/>
              <a:gd name="connsiteY8964" fmla="*/ 8370319 h 10024180"/>
              <a:gd name="connsiteX8965" fmla="*/ 8631691 w 11277918"/>
              <a:gd name="connsiteY8965" fmla="*/ 8386666 h 10024180"/>
              <a:gd name="connsiteX8966" fmla="*/ 8631691 w 11277918"/>
              <a:gd name="connsiteY8966" fmla="*/ 8411188 h 10024180"/>
              <a:gd name="connsiteX8967" fmla="*/ 8648038 w 11277918"/>
              <a:gd name="connsiteY8967" fmla="*/ 8394841 h 10024180"/>
              <a:gd name="connsiteX8968" fmla="*/ 8672562 w 11277918"/>
              <a:gd name="connsiteY8968" fmla="*/ 8386666 h 10024180"/>
              <a:gd name="connsiteX8969" fmla="*/ 8664387 w 11277918"/>
              <a:gd name="connsiteY8969" fmla="*/ 8411188 h 10024180"/>
              <a:gd name="connsiteX8970" fmla="*/ 8639866 w 11277918"/>
              <a:gd name="connsiteY8970" fmla="*/ 8419362 h 10024180"/>
              <a:gd name="connsiteX8971" fmla="*/ 8598995 w 11277918"/>
              <a:gd name="connsiteY8971" fmla="*/ 8427537 h 10024180"/>
              <a:gd name="connsiteX8972" fmla="*/ 8517255 w 11277918"/>
              <a:gd name="connsiteY8972" fmla="*/ 8443884 h 10024180"/>
              <a:gd name="connsiteX8973" fmla="*/ 8500908 w 11277918"/>
              <a:gd name="connsiteY8973" fmla="*/ 8525623 h 10024180"/>
              <a:gd name="connsiteX8974" fmla="*/ 8484559 w 11277918"/>
              <a:gd name="connsiteY8974" fmla="*/ 8541972 h 10024180"/>
              <a:gd name="connsiteX8975" fmla="*/ 8468212 w 11277918"/>
              <a:gd name="connsiteY8975" fmla="*/ 8525623 h 10024180"/>
              <a:gd name="connsiteX8976" fmla="*/ 8451865 w 11277918"/>
              <a:gd name="connsiteY8976" fmla="*/ 8525623 h 10024180"/>
              <a:gd name="connsiteX8977" fmla="*/ 8468212 w 11277918"/>
              <a:gd name="connsiteY8977" fmla="*/ 8541972 h 10024180"/>
              <a:gd name="connsiteX8978" fmla="*/ 8451865 w 11277918"/>
              <a:gd name="connsiteY8978" fmla="*/ 8558319 h 10024180"/>
              <a:gd name="connsiteX8979" fmla="*/ 8427341 w 11277918"/>
              <a:gd name="connsiteY8979" fmla="*/ 8566494 h 10024180"/>
              <a:gd name="connsiteX8980" fmla="*/ 8402820 w 11277918"/>
              <a:gd name="connsiteY8980" fmla="*/ 8607363 h 10024180"/>
              <a:gd name="connsiteX8981" fmla="*/ 8370124 w 11277918"/>
              <a:gd name="connsiteY8981" fmla="*/ 8648233 h 10024180"/>
              <a:gd name="connsiteX8982" fmla="*/ 8296558 w 11277918"/>
              <a:gd name="connsiteY8982" fmla="*/ 8721798 h 10024180"/>
              <a:gd name="connsiteX8983" fmla="*/ 8255690 w 11277918"/>
              <a:gd name="connsiteY8983" fmla="*/ 8754495 h 10024180"/>
              <a:gd name="connsiteX8984" fmla="*/ 8304733 w 11277918"/>
              <a:gd name="connsiteY8984" fmla="*/ 8672755 h 10024180"/>
              <a:gd name="connsiteX8985" fmla="*/ 8321080 w 11277918"/>
              <a:gd name="connsiteY8985" fmla="*/ 8623712 h 10024180"/>
              <a:gd name="connsiteX8986" fmla="*/ 8288384 w 11277918"/>
              <a:gd name="connsiteY8986" fmla="*/ 8672755 h 10024180"/>
              <a:gd name="connsiteX8987" fmla="*/ 8255690 w 11277918"/>
              <a:gd name="connsiteY8987" fmla="*/ 8689102 h 10024180"/>
              <a:gd name="connsiteX8988" fmla="*/ 8239340 w 11277918"/>
              <a:gd name="connsiteY8988" fmla="*/ 8689102 h 10024180"/>
              <a:gd name="connsiteX8989" fmla="*/ 8239340 w 11277918"/>
              <a:gd name="connsiteY8989" fmla="*/ 8672755 h 10024180"/>
              <a:gd name="connsiteX8990" fmla="*/ 8247516 w 11277918"/>
              <a:gd name="connsiteY8990" fmla="*/ 8648233 h 10024180"/>
              <a:gd name="connsiteX8991" fmla="*/ 8255690 w 11277918"/>
              <a:gd name="connsiteY8991" fmla="*/ 8640059 h 10024180"/>
              <a:gd name="connsiteX8992" fmla="*/ 8255690 w 11277918"/>
              <a:gd name="connsiteY8992" fmla="*/ 8631884 h 10024180"/>
              <a:gd name="connsiteX8993" fmla="*/ 8239340 w 11277918"/>
              <a:gd name="connsiteY8993" fmla="*/ 8640059 h 10024180"/>
              <a:gd name="connsiteX8994" fmla="*/ 8222994 w 11277918"/>
              <a:gd name="connsiteY8994" fmla="*/ 8648233 h 10024180"/>
              <a:gd name="connsiteX8995" fmla="*/ 8206644 w 11277918"/>
              <a:gd name="connsiteY8995" fmla="*/ 8656408 h 10024180"/>
              <a:gd name="connsiteX8996" fmla="*/ 8206644 w 11277918"/>
              <a:gd name="connsiteY8996" fmla="*/ 8664071 h 10024180"/>
              <a:gd name="connsiteX8997" fmla="*/ 8206644 w 11277918"/>
              <a:gd name="connsiteY8997" fmla="*/ 8680930 h 10024180"/>
              <a:gd name="connsiteX8998" fmla="*/ 8222994 w 11277918"/>
              <a:gd name="connsiteY8998" fmla="*/ 8729973 h 10024180"/>
              <a:gd name="connsiteX8999" fmla="*/ 8222994 w 11277918"/>
              <a:gd name="connsiteY8999" fmla="*/ 8738148 h 10024180"/>
              <a:gd name="connsiteX9000" fmla="*/ 8190298 w 11277918"/>
              <a:gd name="connsiteY9000" fmla="*/ 8721798 h 10024180"/>
              <a:gd name="connsiteX9001" fmla="*/ 8141254 w 11277918"/>
              <a:gd name="connsiteY9001" fmla="*/ 8762669 h 10024180"/>
              <a:gd name="connsiteX9002" fmla="*/ 8084036 w 11277918"/>
              <a:gd name="connsiteY9002" fmla="*/ 8819887 h 10024180"/>
              <a:gd name="connsiteX9003" fmla="*/ 8059515 w 11277918"/>
              <a:gd name="connsiteY9003" fmla="*/ 8852581 h 10024180"/>
              <a:gd name="connsiteX9004" fmla="*/ 8026818 w 11277918"/>
              <a:gd name="connsiteY9004" fmla="*/ 8868930 h 10024180"/>
              <a:gd name="connsiteX9005" fmla="*/ 8043166 w 11277918"/>
              <a:gd name="connsiteY9005" fmla="*/ 8836234 h 10024180"/>
              <a:gd name="connsiteX9006" fmla="*/ 8092211 w 11277918"/>
              <a:gd name="connsiteY9006" fmla="*/ 8787191 h 10024180"/>
              <a:gd name="connsiteX9007" fmla="*/ 8059515 w 11277918"/>
              <a:gd name="connsiteY9007" fmla="*/ 8787191 h 10024180"/>
              <a:gd name="connsiteX9008" fmla="*/ 8026818 w 11277918"/>
              <a:gd name="connsiteY9008" fmla="*/ 8819887 h 10024180"/>
              <a:gd name="connsiteX9009" fmla="*/ 8034993 w 11277918"/>
              <a:gd name="connsiteY9009" fmla="*/ 8803538 h 10024180"/>
              <a:gd name="connsiteX9010" fmla="*/ 8026818 w 11277918"/>
              <a:gd name="connsiteY9010" fmla="*/ 8787191 h 10024180"/>
              <a:gd name="connsiteX9011" fmla="*/ 8010472 w 11277918"/>
              <a:gd name="connsiteY9011" fmla="*/ 8770842 h 10024180"/>
              <a:gd name="connsiteX9012" fmla="*/ 7994122 w 11277918"/>
              <a:gd name="connsiteY9012" fmla="*/ 8754495 h 10024180"/>
              <a:gd name="connsiteX9013" fmla="*/ 8002297 w 11277918"/>
              <a:gd name="connsiteY9013" fmla="*/ 8729973 h 10024180"/>
              <a:gd name="connsiteX9014" fmla="*/ 8010472 w 11277918"/>
              <a:gd name="connsiteY9014" fmla="*/ 8689102 h 10024180"/>
              <a:gd name="connsiteX9015" fmla="*/ 8043166 w 11277918"/>
              <a:gd name="connsiteY9015" fmla="*/ 8656408 h 10024180"/>
              <a:gd name="connsiteX9016" fmla="*/ 8075862 w 11277918"/>
              <a:gd name="connsiteY9016" fmla="*/ 8640059 h 10024180"/>
              <a:gd name="connsiteX9017" fmla="*/ 8092211 w 11277918"/>
              <a:gd name="connsiteY9017" fmla="*/ 8623712 h 10024180"/>
              <a:gd name="connsiteX9018" fmla="*/ 8108558 w 11277918"/>
              <a:gd name="connsiteY9018" fmla="*/ 8640059 h 10024180"/>
              <a:gd name="connsiteX9019" fmla="*/ 8092211 w 11277918"/>
              <a:gd name="connsiteY9019" fmla="*/ 8656408 h 10024180"/>
              <a:gd name="connsiteX9020" fmla="*/ 8059515 w 11277918"/>
              <a:gd name="connsiteY9020" fmla="*/ 8705451 h 10024180"/>
              <a:gd name="connsiteX9021" fmla="*/ 8059515 w 11277918"/>
              <a:gd name="connsiteY9021" fmla="*/ 8738148 h 10024180"/>
              <a:gd name="connsiteX9022" fmla="*/ 8067687 w 11277918"/>
              <a:gd name="connsiteY9022" fmla="*/ 8754495 h 10024180"/>
              <a:gd name="connsiteX9023" fmla="*/ 8092211 w 11277918"/>
              <a:gd name="connsiteY9023" fmla="*/ 8738148 h 10024180"/>
              <a:gd name="connsiteX9024" fmla="*/ 8092211 w 11277918"/>
              <a:gd name="connsiteY9024" fmla="*/ 8705451 h 10024180"/>
              <a:gd name="connsiteX9025" fmla="*/ 8075862 w 11277918"/>
              <a:gd name="connsiteY9025" fmla="*/ 8705451 h 10024180"/>
              <a:gd name="connsiteX9026" fmla="*/ 8084036 w 11277918"/>
              <a:gd name="connsiteY9026" fmla="*/ 8697277 h 10024180"/>
              <a:gd name="connsiteX9027" fmla="*/ 8092211 w 11277918"/>
              <a:gd name="connsiteY9027" fmla="*/ 8689102 h 10024180"/>
              <a:gd name="connsiteX9028" fmla="*/ 8108558 w 11277918"/>
              <a:gd name="connsiteY9028" fmla="*/ 8672755 h 10024180"/>
              <a:gd name="connsiteX9029" fmla="*/ 8124905 w 11277918"/>
              <a:gd name="connsiteY9029" fmla="*/ 8656408 h 10024180"/>
              <a:gd name="connsiteX9030" fmla="*/ 8157602 w 11277918"/>
              <a:gd name="connsiteY9030" fmla="*/ 8640059 h 10024180"/>
              <a:gd name="connsiteX9031" fmla="*/ 8190298 w 11277918"/>
              <a:gd name="connsiteY9031" fmla="*/ 8591016 h 10024180"/>
              <a:gd name="connsiteX9032" fmla="*/ 8206644 w 11277918"/>
              <a:gd name="connsiteY9032" fmla="*/ 8541972 h 10024180"/>
              <a:gd name="connsiteX9033" fmla="*/ 8206644 w 11277918"/>
              <a:gd name="connsiteY9033" fmla="*/ 8533798 h 10024180"/>
              <a:gd name="connsiteX9034" fmla="*/ 8206644 w 11277918"/>
              <a:gd name="connsiteY9034" fmla="*/ 8509276 h 10024180"/>
              <a:gd name="connsiteX9035" fmla="*/ 8222994 w 11277918"/>
              <a:gd name="connsiteY9035" fmla="*/ 8509276 h 10024180"/>
              <a:gd name="connsiteX9036" fmla="*/ 8255690 w 11277918"/>
              <a:gd name="connsiteY9036" fmla="*/ 8509276 h 10024180"/>
              <a:gd name="connsiteX9037" fmla="*/ 8263862 w 11277918"/>
              <a:gd name="connsiteY9037" fmla="*/ 8492927 h 10024180"/>
              <a:gd name="connsiteX9038" fmla="*/ 8255690 w 11277918"/>
              <a:gd name="connsiteY9038" fmla="*/ 8476580 h 10024180"/>
              <a:gd name="connsiteX9039" fmla="*/ 8222994 w 11277918"/>
              <a:gd name="connsiteY9039" fmla="*/ 8476580 h 10024180"/>
              <a:gd name="connsiteX9040" fmla="*/ 8190298 w 11277918"/>
              <a:gd name="connsiteY9040" fmla="*/ 8492927 h 10024180"/>
              <a:gd name="connsiteX9041" fmla="*/ 8206644 w 11277918"/>
              <a:gd name="connsiteY9041" fmla="*/ 8476580 h 10024180"/>
              <a:gd name="connsiteX9042" fmla="*/ 8206644 w 11277918"/>
              <a:gd name="connsiteY9042" fmla="*/ 8460233 h 10024180"/>
              <a:gd name="connsiteX9043" fmla="*/ 8222994 w 11277918"/>
              <a:gd name="connsiteY9043" fmla="*/ 8460233 h 10024180"/>
              <a:gd name="connsiteX9044" fmla="*/ 8263862 w 11277918"/>
              <a:gd name="connsiteY9044" fmla="*/ 8394841 h 10024180"/>
              <a:gd name="connsiteX9045" fmla="*/ 8321080 w 11277918"/>
              <a:gd name="connsiteY9045" fmla="*/ 8329448 h 10024180"/>
              <a:gd name="connsiteX9046" fmla="*/ 8353776 w 11277918"/>
              <a:gd name="connsiteY9046" fmla="*/ 8296754 h 10024180"/>
              <a:gd name="connsiteX9047" fmla="*/ 8370124 w 11277918"/>
              <a:gd name="connsiteY9047" fmla="*/ 8272230 h 10024180"/>
              <a:gd name="connsiteX9048" fmla="*/ 8386472 w 11277918"/>
              <a:gd name="connsiteY9048" fmla="*/ 8264058 h 10024180"/>
              <a:gd name="connsiteX9049" fmla="*/ 8370124 w 11277918"/>
              <a:gd name="connsiteY9049" fmla="*/ 8264058 h 10024180"/>
              <a:gd name="connsiteX9050" fmla="*/ 8353776 w 11277918"/>
              <a:gd name="connsiteY9050" fmla="*/ 8247709 h 10024180"/>
              <a:gd name="connsiteX9051" fmla="*/ 8386472 w 11277918"/>
              <a:gd name="connsiteY9051" fmla="*/ 8231362 h 10024180"/>
              <a:gd name="connsiteX9052" fmla="*/ 8386472 w 11277918"/>
              <a:gd name="connsiteY9052" fmla="*/ 8215015 h 10024180"/>
              <a:gd name="connsiteX9053" fmla="*/ 8353776 w 11277918"/>
              <a:gd name="connsiteY9053" fmla="*/ 8231362 h 10024180"/>
              <a:gd name="connsiteX9054" fmla="*/ 8337430 w 11277918"/>
              <a:gd name="connsiteY9054" fmla="*/ 8231362 h 10024180"/>
              <a:gd name="connsiteX9055" fmla="*/ 8321080 w 11277918"/>
              <a:gd name="connsiteY9055" fmla="*/ 8231362 h 10024180"/>
              <a:gd name="connsiteX9056" fmla="*/ 8312908 w 11277918"/>
              <a:gd name="connsiteY9056" fmla="*/ 8255883 h 10024180"/>
              <a:gd name="connsiteX9057" fmla="*/ 8304733 w 11277918"/>
              <a:gd name="connsiteY9057" fmla="*/ 8264058 h 10024180"/>
              <a:gd name="connsiteX9058" fmla="*/ 8272037 w 11277918"/>
              <a:gd name="connsiteY9058" fmla="*/ 8280405 h 10024180"/>
              <a:gd name="connsiteX9059" fmla="*/ 8255690 w 11277918"/>
              <a:gd name="connsiteY9059" fmla="*/ 8313101 h 10024180"/>
              <a:gd name="connsiteX9060" fmla="*/ 8255690 w 11277918"/>
              <a:gd name="connsiteY9060" fmla="*/ 8329448 h 10024180"/>
              <a:gd name="connsiteX9061" fmla="*/ 8206644 w 11277918"/>
              <a:gd name="connsiteY9061" fmla="*/ 8362144 h 10024180"/>
              <a:gd name="connsiteX9062" fmla="*/ 8190298 w 11277918"/>
              <a:gd name="connsiteY9062" fmla="*/ 8386666 h 10024180"/>
              <a:gd name="connsiteX9063" fmla="*/ 8173950 w 11277918"/>
              <a:gd name="connsiteY9063" fmla="*/ 8411188 h 10024180"/>
              <a:gd name="connsiteX9064" fmla="*/ 8124905 w 11277918"/>
              <a:gd name="connsiteY9064" fmla="*/ 8460233 h 10024180"/>
              <a:gd name="connsiteX9065" fmla="*/ 8075862 w 11277918"/>
              <a:gd name="connsiteY9065" fmla="*/ 8525623 h 10024180"/>
              <a:gd name="connsiteX9066" fmla="*/ 8026818 w 11277918"/>
              <a:gd name="connsiteY9066" fmla="*/ 8607363 h 10024180"/>
              <a:gd name="connsiteX9067" fmla="*/ 8010472 w 11277918"/>
              <a:gd name="connsiteY9067" fmla="*/ 8623712 h 10024180"/>
              <a:gd name="connsiteX9068" fmla="*/ 7994122 w 11277918"/>
              <a:gd name="connsiteY9068" fmla="*/ 8656408 h 10024180"/>
              <a:gd name="connsiteX9069" fmla="*/ 7961426 w 11277918"/>
              <a:gd name="connsiteY9069" fmla="*/ 8689102 h 10024180"/>
              <a:gd name="connsiteX9070" fmla="*/ 7961426 w 11277918"/>
              <a:gd name="connsiteY9070" fmla="*/ 8738148 h 10024180"/>
              <a:gd name="connsiteX9071" fmla="*/ 7953254 w 11277918"/>
              <a:gd name="connsiteY9071" fmla="*/ 8762669 h 10024180"/>
              <a:gd name="connsiteX9072" fmla="*/ 7928730 w 11277918"/>
              <a:gd name="connsiteY9072" fmla="*/ 8787191 h 10024180"/>
              <a:gd name="connsiteX9073" fmla="*/ 7896036 w 11277918"/>
              <a:gd name="connsiteY9073" fmla="*/ 8836234 h 10024180"/>
              <a:gd name="connsiteX9074" fmla="*/ 7879686 w 11277918"/>
              <a:gd name="connsiteY9074" fmla="*/ 8836234 h 10024180"/>
              <a:gd name="connsiteX9075" fmla="*/ 7863340 w 11277918"/>
              <a:gd name="connsiteY9075" fmla="*/ 8868930 h 10024180"/>
              <a:gd name="connsiteX9076" fmla="*/ 7846990 w 11277918"/>
              <a:gd name="connsiteY9076" fmla="*/ 8901624 h 10024180"/>
              <a:gd name="connsiteX9077" fmla="*/ 7846990 w 11277918"/>
              <a:gd name="connsiteY9077" fmla="*/ 8917973 h 10024180"/>
              <a:gd name="connsiteX9078" fmla="*/ 7830644 w 11277918"/>
              <a:gd name="connsiteY9078" fmla="*/ 8934320 h 10024180"/>
              <a:gd name="connsiteX9079" fmla="*/ 7814296 w 11277918"/>
              <a:gd name="connsiteY9079" fmla="*/ 8934320 h 10024180"/>
              <a:gd name="connsiteX9080" fmla="*/ 7814296 w 11277918"/>
              <a:gd name="connsiteY9080" fmla="*/ 8950670 h 10024180"/>
              <a:gd name="connsiteX9081" fmla="*/ 7797948 w 11277918"/>
              <a:gd name="connsiteY9081" fmla="*/ 8967017 h 10024180"/>
              <a:gd name="connsiteX9082" fmla="*/ 7765251 w 11277918"/>
              <a:gd name="connsiteY9082" fmla="*/ 9048756 h 10024180"/>
              <a:gd name="connsiteX9083" fmla="*/ 7716208 w 11277918"/>
              <a:gd name="connsiteY9083" fmla="*/ 9097799 h 10024180"/>
              <a:gd name="connsiteX9084" fmla="*/ 7716208 w 11277918"/>
              <a:gd name="connsiteY9084" fmla="*/ 9081452 h 10024180"/>
              <a:gd name="connsiteX9085" fmla="*/ 7732557 w 11277918"/>
              <a:gd name="connsiteY9085" fmla="*/ 9065103 h 10024180"/>
              <a:gd name="connsiteX9086" fmla="*/ 7748904 w 11277918"/>
              <a:gd name="connsiteY9086" fmla="*/ 9032409 h 10024180"/>
              <a:gd name="connsiteX9087" fmla="*/ 7814296 w 11277918"/>
              <a:gd name="connsiteY9087" fmla="*/ 8901624 h 10024180"/>
              <a:gd name="connsiteX9088" fmla="*/ 7846990 w 11277918"/>
              <a:gd name="connsiteY9088" fmla="*/ 8852581 h 10024180"/>
              <a:gd name="connsiteX9089" fmla="*/ 7879686 w 11277918"/>
              <a:gd name="connsiteY9089" fmla="*/ 8803538 h 10024180"/>
              <a:gd name="connsiteX9090" fmla="*/ 7912383 w 11277918"/>
              <a:gd name="connsiteY9090" fmla="*/ 8738148 h 10024180"/>
              <a:gd name="connsiteX9091" fmla="*/ 7920558 w 11277918"/>
              <a:gd name="connsiteY9091" fmla="*/ 8729973 h 10024180"/>
              <a:gd name="connsiteX9092" fmla="*/ 7928730 w 11277918"/>
              <a:gd name="connsiteY9092" fmla="*/ 8721798 h 10024180"/>
              <a:gd name="connsiteX9093" fmla="*/ 7977776 w 11277918"/>
              <a:gd name="connsiteY9093" fmla="*/ 8607363 h 10024180"/>
              <a:gd name="connsiteX9094" fmla="*/ 7961426 w 11277918"/>
              <a:gd name="connsiteY9094" fmla="*/ 8582841 h 10024180"/>
              <a:gd name="connsiteX9095" fmla="*/ 7945079 w 11277918"/>
              <a:gd name="connsiteY9095" fmla="*/ 8607363 h 10024180"/>
              <a:gd name="connsiteX9096" fmla="*/ 7928730 w 11277918"/>
              <a:gd name="connsiteY9096" fmla="*/ 8623712 h 10024180"/>
              <a:gd name="connsiteX9097" fmla="*/ 7928730 w 11277918"/>
              <a:gd name="connsiteY9097" fmla="*/ 8591016 h 10024180"/>
              <a:gd name="connsiteX9098" fmla="*/ 7912383 w 11277918"/>
              <a:gd name="connsiteY9098" fmla="*/ 8591016 h 10024180"/>
              <a:gd name="connsiteX9099" fmla="*/ 7904208 w 11277918"/>
              <a:gd name="connsiteY9099" fmla="*/ 8615537 h 10024180"/>
              <a:gd name="connsiteX9100" fmla="*/ 7879686 w 11277918"/>
              <a:gd name="connsiteY9100" fmla="*/ 8623712 h 10024180"/>
              <a:gd name="connsiteX9101" fmla="*/ 7863340 w 11277918"/>
              <a:gd name="connsiteY9101" fmla="*/ 8623712 h 10024180"/>
              <a:gd name="connsiteX9102" fmla="*/ 7830644 w 11277918"/>
              <a:gd name="connsiteY9102" fmla="*/ 8623712 h 10024180"/>
              <a:gd name="connsiteX9103" fmla="*/ 7806122 w 11277918"/>
              <a:gd name="connsiteY9103" fmla="*/ 8640059 h 10024180"/>
              <a:gd name="connsiteX9104" fmla="*/ 7765251 w 11277918"/>
              <a:gd name="connsiteY9104" fmla="*/ 8672755 h 10024180"/>
              <a:gd name="connsiteX9105" fmla="*/ 7716208 w 11277918"/>
              <a:gd name="connsiteY9105" fmla="*/ 8721798 h 10024180"/>
              <a:gd name="connsiteX9106" fmla="*/ 7732557 w 11277918"/>
              <a:gd name="connsiteY9106" fmla="*/ 8689102 h 10024180"/>
              <a:gd name="connsiteX9107" fmla="*/ 7732557 w 11277918"/>
              <a:gd name="connsiteY9107" fmla="*/ 8664580 h 10024180"/>
              <a:gd name="connsiteX9108" fmla="*/ 7748904 w 11277918"/>
              <a:gd name="connsiteY9108" fmla="*/ 8640059 h 10024180"/>
              <a:gd name="connsiteX9109" fmla="*/ 7748904 w 11277918"/>
              <a:gd name="connsiteY9109" fmla="*/ 8631884 h 10024180"/>
              <a:gd name="connsiteX9110" fmla="*/ 7732557 w 11277918"/>
              <a:gd name="connsiteY9110" fmla="*/ 8623712 h 10024180"/>
              <a:gd name="connsiteX9111" fmla="*/ 7724382 w 11277918"/>
              <a:gd name="connsiteY9111" fmla="*/ 8623712 h 10024180"/>
              <a:gd name="connsiteX9112" fmla="*/ 7716208 w 11277918"/>
              <a:gd name="connsiteY9112" fmla="*/ 8640059 h 10024180"/>
              <a:gd name="connsiteX9113" fmla="*/ 7699861 w 11277918"/>
              <a:gd name="connsiteY9113" fmla="*/ 8640059 h 10024180"/>
              <a:gd name="connsiteX9114" fmla="*/ 7683512 w 11277918"/>
              <a:gd name="connsiteY9114" fmla="*/ 8656408 h 10024180"/>
              <a:gd name="connsiteX9115" fmla="*/ 7683512 w 11277918"/>
              <a:gd name="connsiteY9115" fmla="*/ 8689102 h 10024180"/>
              <a:gd name="connsiteX9116" fmla="*/ 7667164 w 11277918"/>
              <a:gd name="connsiteY9116" fmla="*/ 8672755 h 10024180"/>
              <a:gd name="connsiteX9117" fmla="*/ 7667164 w 11277918"/>
              <a:gd name="connsiteY9117" fmla="*/ 8656408 h 10024180"/>
              <a:gd name="connsiteX9118" fmla="*/ 7650816 w 11277918"/>
              <a:gd name="connsiteY9118" fmla="*/ 8640059 h 10024180"/>
              <a:gd name="connsiteX9119" fmla="*/ 7667164 w 11277918"/>
              <a:gd name="connsiteY9119" fmla="*/ 8640059 h 10024180"/>
              <a:gd name="connsiteX9120" fmla="*/ 7683512 w 11277918"/>
              <a:gd name="connsiteY9120" fmla="*/ 8623712 h 10024180"/>
              <a:gd name="connsiteX9121" fmla="*/ 7765251 w 11277918"/>
              <a:gd name="connsiteY9121" fmla="*/ 8591016 h 10024180"/>
              <a:gd name="connsiteX9122" fmla="*/ 7773426 w 11277918"/>
              <a:gd name="connsiteY9122" fmla="*/ 8607363 h 10024180"/>
              <a:gd name="connsiteX9123" fmla="*/ 7765251 w 11277918"/>
              <a:gd name="connsiteY9123" fmla="*/ 8623712 h 10024180"/>
              <a:gd name="connsiteX9124" fmla="*/ 7765251 w 11277918"/>
              <a:gd name="connsiteY9124" fmla="*/ 8640059 h 10024180"/>
              <a:gd name="connsiteX9125" fmla="*/ 7781600 w 11277918"/>
              <a:gd name="connsiteY9125" fmla="*/ 8640059 h 10024180"/>
              <a:gd name="connsiteX9126" fmla="*/ 7781600 w 11277918"/>
              <a:gd name="connsiteY9126" fmla="*/ 8623712 h 10024180"/>
              <a:gd name="connsiteX9127" fmla="*/ 7814296 w 11277918"/>
              <a:gd name="connsiteY9127" fmla="*/ 8591016 h 10024180"/>
              <a:gd name="connsiteX9128" fmla="*/ 7846990 w 11277918"/>
              <a:gd name="connsiteY9128" fmla="*/ 8541972 h 10024180"/>
              <a:gd name="connsiteX9129" fmla="*/ 7863340 w 11277918"/>
              <a:gd name="connsiteY9129" fmla="*/ 8525623 h 10024180"/>
              <a:gd name="connsiteX9130" fmla="*/ 7846990 w 11277918"/>
              <a:gd name="connsiteY9130" fmla="*/ 8509276 h 10024180"/>
              <a:gd name="connsiteX9131" fmla="*/ 7879686 w 11277918"/>
              <a:gd name="connsiteY9131" fmla="*/ 8509276 h 10024180"/>
              <a:gd name="connsiteX9132" fmla="*/ 7896036 w 11277918"/>
              <a:gd name="connsiteY9132" fmla="*/ 8509276 h 10024180"/>
              <a:gd name="connsiteX9133" fmla="*/ 7896036 w 11277918"/>
              <a:gd name="connsiteY9133" fmla="*/ 8492927 h 10024180"/>
              <a:gd name="connsiteX9134" fmla="*/ 7887862 w 11277918"/>
              <a:gd name="connsiteY9134" fmla="*/ 8484755 h 10024180"/>
              <a:gd name="connsiteX9135" fmla="*/ 7912383 w 11277918"/>
              <a:gd name="connsiteY9135" fmla="*/ 8443884 h 10024180"/>
              <a:gd name="connsiteX9136" fmla="*/ 7928730 w 11277918"/>
              <a:gd name="connsiteY9136" fmla="*/ 8427537 h 10024180"/>
              <a:gd name="connsiteX9137" fmla="*/ 7904208 w 11277918"/>
              <a:gd name="connsiteY9137" fmla="*/ 8443884 h 10024180"/>
              <a:gd name="connsiteX9138" fmla="*/ 7855165 w 11277918"/>
              <a:gd name="connsiteY9138" fmla="*/ 8492927 h 10024180"/>
              <a:gd name="connsiteX9139" fmla="*/ 7806122 w 11277918"/>
              <a:gd name="connsiteY9139" fmla="*/ 8550145 h 10024180"/>
              <a:gd name="connsiteX9140" fmla="*/ 7781600 w 11277918"/>
              <a:gd name="connsiteY9140" fmla="*/ 8574669 h 10024180"/>
              <a:gd name="connsiteX9141" fmla="*/ 7797948 w 11277918"/>
              <a:gd name="connsiteY9141" fmla="*/ 8574669 h 10024180"/>
              <a:gd name="connsiteX9142" fmla="*/ 7797948 w 11277918"/>
              <a:gd name="connsiteY9142" fmla="*/ 8591016 h 10024180"/>
              <a:gd name="connsiteX9143" fmla="*/ 7773426 w 11277918"/>
              <a:gd name="connsiteY9143" fmla="*/ 8599190 h 10024180"/>
              <a:gd name="connsiteX9144" fmla="*/ 7773426 w 11277918"/>
              <a:gd name="connsiteY9144" fmla="*/ 8582841 h 10024180"/>
              <a:gd name="connsiteX9145" fmla="*/ 7765251 w 11277918"/>
              <a:gd name="connsiteY9145" fmla="*/ 8574669 h 10024180"/>
              <a:gd name="connsiteX9146" fmla="*/ 7765251 w 11277918"/>
              <a:gd name="connsiteY9146" fmla="*/ 8541972 h 10024180"/>
              <a:gd name="connsiteX9147" fmla="*/ 7781600 w 11277918"/>
              <a:gd name="connsiteY9147" fmla="*/ 8541972 h 10024180"/>
              <a:gd name="connsiteX9148" fmla="*/ 7781600 w 11277918"/>
              <a:gd name="connsiteY9148" fmla="*/ 8525623 h 10024180"/>
              <a:gd name="connsiteX9149" fmla="*/ 7797948 w 11277918"/>
              <a:gd name="connsiteY9149" fmla="*/ 8525623 h 10024180"/>
              <a:gd name="connsiteX9150" fmla="*/ 7781600 w 11277918"/>
              <a:gd name="connsiteY9150" fmla="*/ 8509276 h 10024180"/>
              <a:gd name="connsiteX9151" fmla="*/ 7765251 w 11277918"/>
              <a:gd name="connsiteY9151" fmla="*/ 8492927 h 10024180"/>
              <a:gd name="connsiteX9152" fmla="*/ 7781600 w 11277918"/>
              <a:gd name="connsiteY9152" fmla="*/ 8460233 h 10024180"/>
              <a:gd name="connsiteX9153" fmla="*/ 7830644 w 11277918"/>
              <a:gd name="connsiteY9153" fmla="*/ 8427537 h 10024180"/>
              <a:gd name="connsiteX9154" fmla="*/ 7806122 w 11277918"/>
              <a:gd name="connsiteY9154" fmla="*/ 8427537 h 10024180"/>
              <a:gd name="connsiteX9155" fmla="*/ 7797948 w 11277918"/>
              <a:gd name="connsiteY9155" fmla="*/ 8411188 h 10024180"/>
              <a:gd name="connsiteX9156" fmla="*/ 7814296 w 11277918"/>
              <a:gd name="connsiteY9156" fmla="*/ 8386666 h 10024180"/>
              <a:gd name="connsiteX9157" fmla="*/ 7732557 w 11277918"/>
              <a:gd name="connsiteY9157" fmla="*/ 8476580 h 10024180"/>
              <a:gd name="connsiteX9158" fmla="*/ 7675339 w 11277918"/>
              <a:gd name="connsiteY9158" fmla="*/ 8533798 h 10024180"/>
              <a:gd name="connsiteX9159" fmla="*/ 7650816 w 11277918"/>
              <a:gd name="connsiteY9159" fmla="*/ 8574669 h 10024180"/>
              <a:gd name="connsiteX9160" fmla="*/ 7634468 w 11277918"/>
              <a:gd name="connsiteY9160" fmla="*/ 8607363 h 10024180"/>
              <a:gd name="connsiteX9161" fmla="*/ 7618122 w 11277918"/>
              <a:gd name="connsiteY9161" fmla="*/ 8672755 h 10024180"/>
              <a:gd name="connsiteX9162" fmla="*/ 7634468 w 11277918"/>
              <a:gd name="connsiteY9162" fmla="*/ 8705451 h 10024180"/>
              <a:gd name="connsiteX9163" fmla="*/ 7634468 w 11277918"/>
              <a:gd name="connsiteY9163" fmla="*/ 8721798 h 10024180"/>
              <a:gd name="connsiteX9164" fmla="*/ 7618122 w 11277918"/>
              <a:gd name="connsiteY9164" fmla="*/ 8754495 h 10024180"/>
              <a:gd name="connsiteX9165" fmla="*/ 7585425 w 11277918"/>
              <a:gd name="connsiteY9165" fmla="*/ 8770842 h 10024180"/>
              <a:gd name="connsiteX9166" fmla="*/ 7569076 w 11277918"/>
              <a:gd name="connsiteY9166" fmla="*/ 8770842 h 10024180"/>
              <a:gd name="connsiteX9167" fmla="*/ 7552729 w 11277918"/>
              <a:gd name="connsiteY9167" fmla="*/ 8770842 h 10024180"/>
              <a:gd name="connsiteX9168" fmla="*/ 7503686 w 11277918"/>
              <a:gd name="connsiteY9168" fmla="*/ 8787191 h 10024180"/>
              <a:gd name="connsiteX9169" fmla="*/ 7520032 w 11277918"/>
              <a:gd name="connsiteY9169" fmla="*/ 8738148 h 10024180"/>
              <a:gd name="connsiteX9170" fmla="*/ 7520032 w 11277918"/>
              <a:gd name="connsiteY9170" fmla="*/ 8705451 h 10024180"/>
              <a:gd name="connsiteX9171" fmla="*/ 7487336 w 11277918"/>
              <a:gd name="connsiteY9171" fmla="*/ 8721798 h 10024180"/>
              <a:gd name="connsiteX9172" fmla="*/ 7454642 w 11277918"/>
              <a:gd name="connsiteY9172" fmla="*/ 8770842 h 10024180"/>
              <a:gd name="connsiteX9173" fmla="*/ 7372903 w 11277918"/>
              <a:gd name="connsiteY9173" fmla="*/ 8803538 h 10024180"/>
              <a:gd name="connsiteX9174" fmla="*/ 7389250 w 11277918"/>
              <a:gd name="connsiteY9174" fmla="*/ 8811712 h 10024180"/>
              <a:gd name="connsiteX9175" fmla="*/ 7421946 w 11277918"/>
              <a:gd name="connsiteY9175" fmla="*/ 8787191 h 10024180"/>
              <a:gd name="connsiteX9176" fmla="*/ 7438294 w 11277918"/>
              <a:gd name="connsiteY9176" fmla="*/ 8738148 h 10024180"/>
              <a:gd name="connsiteX9177" fmla="*/ 7454642 w 11277918"/>
              <a:gd name="connsiteY9177" fmla="*/ 8738148 h 10024180"/>
              <a:gd name="connsiteX9178" fmla="*/ 7470990 w 11277918"/>
              <a:gd name="connsiteY9178" fmla="*/ 8721798 h 10024180"/>
              <a:gd name="connsiteX9179" fmla="*/ 7495511 w 11277918"/>
              <a:gd name="connsiteY9179" fmla="*/ 8672755 h 10024180"/>
              <a:gd name="connsiteX9180" fmla="*/ 7520032 w 11277918"/>
              <a:gd name="connsiteY9180" fmla="*/ 8574669 h 10024180"/>
              <a:gd name="connsiteX9181" fmla="*/ 7487336 w 11277918"/>
              <a:gd name="connsiteY9181" fmla="*/ 8591016 h 10024180"/>
              <a:gd name="connsiteX9182" fmla="*/ 7470990 w 11277918"/>
              <a:gd name="connsiteY9182" fmla="*/ 8615537 h 10024180"/>
              <a:gd name="connsiteX9183" fmla="*/ 7446468 w 11277918"/>
              <a:gd name="connsiteY9183" fmla="*/ 8631884 h 10024180"/>
              <a:gd name="connsiteX9184" fmla="*/ 7438294 w 11277918"/>
              <a:gd name="connsiteY9184" fmla="*/ 8672755 h 10024180"/>
              <a:gd name="connsiteX9185" fmla="*/ 7421946 w 11277918"/>
              <a:gd name="connsiteY9185" fmla="*/ 8656408 h 10024180"/>
              <a:gd name="connsiteX9186" fmla="*/ 7405597 w 11277918"/>
              <a:gd name="connsiteY9186" fmla="*/ 8640059 h 10024180"/>
              <a:gd name="connsiteX9187" fmla="*/ 7389250 w 11277918"/>
              <a:gd name="connsiteY9187" fmla="*/ 8656408 h 10024180"/>
              <a:gd name="connsiteX9188" fmla="*/ 7372903 w 11277918"/>
              <a:gd name="connsiteY9188" fmla="*/ 8689102 h 10024180"/>
              <a:gd name="connsiteX9189" fmla="*/ 7364728 w 11277918"/>
              <a:gd name="connsiteY9189" fmla="*/ 8721798 h 10024180"/>
              <a:gd name="connsiteX9190" fmla="*/ 7340207 w 11277918"/>
              <a:gd name="connsiteY9190" fmla="*/ 8754495 h 10024180"/>
              <a:gd name="connsiteX9191" fmla="*/ 7323860 w 11277918"/>
              <a:gd name="connsiteY9191" fmla="*/ 8803538 h 10024180"/>
              <a:gd name="connsiteX9192" fmla="*/ 7307510 w 11277918"/>
              <a:gd name="connsiteY9192" fmla="*/ 8852581 h 10024180"/>
              <a:gd name="connsiteX9193" fmla="*/ 7323858 w 11277918"/>
              <a:gd name="connsiteY9193" fmla="*/ 8852581 h 10024180"/>
              <a:gd name="connsiteX9194" fmla="*/ 7323858 w 11277918"/>
              <a:gd name="connsiteY9194" fmla="*/ 8868930 h 10024180"/>
              <a:gd name="connsiteX9195" fmla="*/ 7307510 w 11277918"/>
              <a:gd name="connsiteY9195" fmla="*/ 8901624 h 10024180"/>
              <a:gd name="connsiteX9196" fmla="*/ 7307510 w 11277918"/>
              <a:gd name="connsiteY9196" fmla="*/ 8934320 h 10024180"/>
              <a:gd name="connsiteX9197" fmla="*/ 7274814 w 11277918"/>
              <a:gd name="connsiteY9197" fmla="*/ 8942495 h 10024180"/>
              <a:gd name="connsiteX9198" fmla="*/ 7258468 w 11277918"/>
              <a:gd name="connsiteY9198" fmla="*/ 8917973 h 10024180"/>
              <a:gd name="connsiteX9199" fmla="*/ 7242118 w 11277918"/>
              <a:gd name="connsiteY9199" fmla="*/ 8901624 h 10024180"/>
              <a:gd name="connsiteX9200" fmla="*/ 7225771 w 11277918"/>
              <a:gd name="connsiteY9200" fmla="*/ 8885277 h 10024180"/>
              <a:gd name="connsiteX9201" fmla="*/ 7193075 w 11277918"/>
              <a:gd name="connsiteY9201" fmla="*/ 8901624 h 10024180"/>
              <a:gd name="connsiteX9202" fmla="*/ 7193075 w 11277918"/>
              <a:gd name="connsiteY9202" fmla="*/ 8917973 h 10024180"/>
              <a:gd name="connsiteX9203" fmla="*/ 7193075 w 11277918"/>
              <a:gd name="connsiteY9203" fmla="*/ 8950670 h 10024180"/>
              <a:gd name="connsiteX9204" fmla="*/ 7176728 w 11277918"/>
              <a:gd name="connsiteY9204" fmla="*/ 8950670 h 10024180"/>
              <a:gd name="connsiteX9205" fmla="*/ 7176728 w 11277918"/>
              <a:gd name="connsiteY9205" fmla="*/ 8917973 h 10024180"/>
              <a:gd name="connsiteX9206" fmla="*/ 7160378 w 11277918"/>
              <a:gd name="connsiteY9206" fmla="*/ 8901624 h 10024180"/>
              <a:gd name="connsiteX9207" fmla="*/ 7160378 w 11277918"/>
              <a:gd name="connsiteY9207" fmla="*/ 8917973 h 10024180"/>
              <a:gd name="connsiteX9208" fmla="*/ 7176728 w 11277918"/>
              <a:gd name="connsiteY9208" fmla="*/ 8983364 h 10024180"/>
              <a:gd name="connsiteX9209" fmla="*/ 7160378 w 11277918"/>
              <a:gd name="connsiteY9209" fmla="*/ 8999713 h 10024180"/>
              <a:gd name="connsiteX9210" fmla="*/ 7144032 w 11277918"/>
              <a:gd name="connsiteY9210" fmla="*/ 8999713 h 10024180"/>
              <a:gd name="connsiteX9211" fmla="*/ 7144032 w 11277918"/>
              <a:gd name="connsiteY9211" fmla="*/ 9016060 h 10024180"/>
              <a:gd name="connsiteX9212" fmla="*/ 7127682 w 11277918"/>
              <a:gd name="connsiteY9212" fmla="*/ 9065103 h 10024180"/>
              <a:gd name="connsiteX9213" fmla="*/ 7111336 w 11277918"/>
              <a:gd name="connsiteY9213" fmla="*/ 9114149 h 10024180"/>
              <a:gd name="connsiteX9214" fmla="*/ 7209424 w 11277918"/>
              <a:gd name="connsiteY9214" fmla="*/ 8999713 h 10024180"/>
              <a:gd name="connsiteX9215" fmla="*/ 7193075 w 11277918"/>
              <a:gd name="connsiteY9215" fmla="*/ 9032409 h 10024180"/>
              <a:gd name="connsiteX9216" fmla="*/ 7176728 w 11277918"/>
              <a:gd name="connsiteY9216" fmla="*/ 9048756 h 10024180"/>
              <a:gd name="connsiteX9217" fmla="*/ 7193075 w 11277918"/>
              <a:gd name="connsiteY9217" fmla="*/ 9048756 h 10024180"/>
              <a:gd name="connsiteX9218" fmla="*/ 7160378 w 11277918"/>
              <a:gd name="connsiteY9218" fmla="*/ 9081452 h 10024180"/>
              <a:gd name="connsiteX9219" fmla="*/ 7144032 w 11277918"/>
              <a:gd name="connsiteY9219" fmla="*/ 9114149 h 10024180"/>
              <a:gd name="connsiteX9220" fmla="*/ 7127682 w 11277918"/>
              <a:gd name="connsiteY9220" fmla="*/ 9130496 h 10024180"/>
              <a:gd name="connsiteX9221" fmla="*/ 7111336 w 11277918"/>
              <a:gd name="connsiteY9221" fmla="*/ 9138670 h 10024180"/>
              <a:gd name="connsiteX9222" fmla="*/ 7103161 w 11277918"/>
              <a:gd name="connsiteY9222" fmla="*/ 9163192 h 10024180"/>
              <a:gd name="connsiteX9223" fmla="*/ 7103161 w 11277918"/>
              <a:gd name="connsiteY9223" fmla="*/ 9187713 h 10024180"/>
              <a:gd name="connsiteX9224" fmla="*/ 7094988 w 11277918"/>
              <a:gd name="connsiteY9224" fmla="*/ 9179539 h 10024180"/>
              <a:gd name="connsiteX9225" fmla="*/ 7045943 w 11277918"/>
              <a:gd name="connsiteY9225" fmla="*/ 9212235 h 10024180"/>
              <a:gd name="connsiteX9226" fmla="*/ 7029596 w 11277918"/>
              <a:gd name="connsiteY9226" fmla="*/ 9261278 h 10024180"/>
              <a:gd name="connsiteX9227" fmla="*/ 7029596 w 11277918"/>
              <a:gd name="connsiteY9227" fmla="*/ 9277627 h 10024180"/>
              <a:gd name="connsiteX9228" fmla="*/ 7013249 w 11277918"/>
              <a:gd name="connsiteY9228" fmla="*/ 9261278 h 10024180"/>
              <a:gd name="connsiteX9229" fmla="*/ 6996900 w 11277918"/>
              <a:gd name="connsiteY9229" fmla="*/ 9261278 h 10024180"/>
              <a:gd name="connsiteX9230" fmla="*/ 6980553 w 11277918"/>
              <a:gd name="connsiteY9230" fmla="*/ 9261278 h 10024180"/>
              <a:gd name="connsiteX9231" fmla="*/ 6931510 w 11277918"/>
              <a:gd name="connsiteY9231" fmla="*/ 9326671 h 10024180"/>
              <a:gd name="connsiteX9232" fmla="*/ 6947856 w 11277918"/>
              <a:gd name="connsiteY9232" fmla="*/ 9277627 h 10024180"/>
              <a:gd name="connsiteX9233" fmla="*/ 6947856 w 11277918"/>
              <a:gd name="connsiteY9233" fmla="*/ 9261278 h 10024180"/>
              <a:gd name="connsiteX9234" fmla="*/ 6947856 w 11277918"/>
              <a:gd name="connsiteY9234" fmla="*/ 9236757 h 10024180"/>
              <a:gd name="connsiteX9235" fmla="*/ 6931510 w 11277918"/>
              <a:gd name="connsiteY9235" fmla="*/ 9228584 h 10024180"/>
              <a:gd name="connsiteX9236" fmla="*/ 6906988 w 11277918"/>
              <a:gd name="connsiteY9236" fmla="*/ 9253106 h 10024180"/>
              <a:gd name="connsiteX9237" fmla="*/ 6898814 w 11277918"/>
              <a:gd name="connsiteY9237" fmla="*/ 9261278 h 10024180"/>
              <a:gd name="connsiteX9238" fmla="*/ 6874292 w 11277918"/>
              <a:gd name="connsiteY9238" fmla="*/ 9269453 h 10024180"/>
              <a:gd name="connsiteX9239" fmla="*/ 6866117 w 11277918"/>
              <a:gd name="connsiteY9239" fmla="*/ 9293974 h 10024180"/>
              <a:gd name="connsiteX9240" fmla="*/ 6882464 w 11277918"/>
              <a:gd name="connsiteY9240" fmla="*/ 9359367 h 10024180"/>
              <a:gd name="connsiteX9241" fmla="*/ 6906988 w 11277918"/>
              <a:gd name="connsiteY9241" fmla="*/ 9351192 h 10024180"/>
              <a:gd name="connsiteX9242" fmla="*/ 6915160 w 11277918"/>
              <a:gd name="connsiteY9242" fmla="*/ 9343018 h 10024180"/>
              <a:gd name="connsiteX9243" fmla="*/ 6931510 w 11277918"/>
              <a:gd name="connsiteY9243" fmla="*/ 9359367 h 10024180"/>
              <a:gd name="connsiteX9244" fmla="*/ 6915160 w 11277918"/>
              <a:gd name="connsiteY9244" fmla="*/ 9392063 h 10024180"/>
              <a:gd name="connsiteX9245" fmla="*/ 6915160 w 11277918"/>
              <a:gd name="connsiteY9245" fmla="*/ 9416585 h 10024180"/>
              <a:gd name="connsiteX9246" fmla="*/ 6898814 w 11277918"/>
              <a:gd name="connsiteY9246" fmla="*/ 9457453 h 10024180"/>
              <a:gd name="connsiteX9247" fmla="*/ 6882464 w 11277918"/>
              <a:gd name="connsiteY9247" fmla="*/ 9506497 h 10024180"/>
              <a:gd name="connsiteX9248" fmla="*/ 6866117 w 11277918"/>
              <a:gd name="connsiteY9248" fmla="*/ 9457453 h 10024180"/>
              <a:gd name="connsiteX9249" fmla="*/ 6866117 w 11277918"/>
              <a:gd name="connsiteY9249" fmla="*/ 9424757 h 10024180"/>
              <a:gd name="connsiteX9250" fmla="*/ 6849770 w 11277918"/>
              <a:gd name="connsiteY9250" fmla="*/ 9392063 h 10024180"/>
              <a:gd name="connsiteX9251" fmla="*/ 6817074 w 11277918"/>
              <a:gd name="connsiteY9251" fmla="*/ 9392063 h 10024180"/>
              <a:gd name="connsiteX9252" fmla="*/ 6808900 w 11277918"/>
              <a:gd name="connsiteY9252" fmla="*/ 9416585 h 10024180"/>
              <a:gd name="connsiteX9253" fmla="*/ 6784378 w 11277918"/>
              <a:gd name="connsiteY9253" fmla="*/ 9424757 h 10024180"/>
              <a:gd name="connsiteX9254" fmla="*/ 6768030 w 11277918"/>
              <a:gd name="connsiteY9254" fmla="*/ 9424757 h 10024180"/>
              <a:gd name="connsiteX9255" fmla="*/ 6751682 w 11277918"/>
              <a:gd name="connsiteY9255" fmla="*/ 9441106 h 10024180"/>
              <a:gd name="connsiteX9256" fmla="*/ 6735334 w 11277918"/>
              <a:gd name="connsiteY9256" fmla="*/ 9473803 h 10024180"/>
              <a:gd name="connsiteX9257" fmla="*/ 6735334 w 11277918"/>
              <a:gd name="connsiteY9257" fmla="*/ 9441106 h 10024180"/>
              <a:gd name="connsiteX9258" fmla="*/ 6735334 w 11277918"/>
              <a:gd name="connsiteY9258" fmla="*/ 9408410 h 10024180"/>
              <a:gd name="connsiteX9259" fmla="*/ 6702638 w 11277918"/>
              <a:gd name="connsiteY9259" fmla="*/ 9408410 h 10024180"/>
              <a:gd name="connsiteX9260" fmla="*/ 6669942 w 11277918"/>
              <a:gd name="connsiteY9260" fmla="*/ 9432932 h 10024180"/>
              <a:gd name="connsiteX9261" fmla="*/ 6669942 w 11277918"/>
              <a:gd name="connsiteY9261" fmla="*/ 9473803 h 10024180"/>
              <a:gd name="connsiteX9262" fmla="*/ 6637246 w 11277918"/>
              <a:gd name="connsiteY9262" fmla="*/ 9473803 h 10024180"/>
              <a:gd name="connsiteX9263" fmla="*/ 6637246 w 11277918"/>
              <a:gd name="connsiteY9263" fmla="*/ 9506497 h 10024180"/>
              <a:gd name="connsiteX9264" fmla="*/ 6620899 w 11277918"/>
              <a:gd name="connsiteY9264" fmla="*/ 9539193 h 10024180"/>
              <a:gd name="connsiteX9265" fmla="*/ 6620899 w 11277918"/>
              <a:gd name="connsiteY9265" fmla="*/ 9555542 h 10024180"/>
              <a:gd name="connsiteX9266" fmla="*/ 6604550 w 11277918"/>
              <a:gd name="connsiteY9266" fmla="*/ 9571889 h 10024180"/>
              <a:gd name="connsiteX9267" fmla="*/ 6571856 w 11277918"/>
              <a:gd name="connsiteY9267" fmla="*/ 9604585 h 10024180"/>
              <a:gd name="connsiteX9268" fmla="*/ 6539160 w 11277918"/>
              <a:gd name="connsiteY9268" fmla="*/ 9653628 h 10024180"/>
              <a:gd name="connsiteX9269" fmla="*/ 6506463 w 11277918"/>
              <a:gd name="connsiteY9269" fmla="*/ 9702672 h 10024180"/>
              <a:gd name="connsiteX9270" fmla="*/ 6490116 w 11277918"/>
              <a:gd name="connsiteY9270" fmla="*/ 9735368 h 10024180"/>
              <a:gd name="connsiteX9271" fmla="*/ 6506463 w 11277918"/>
              <a:gd name="connsiteY9271" fmla="*/ 9751717 h 10024180"/>
              <a:gd name="connsiteX9272" fmla="*/ 6490116 w 11277918"/>
              <a:gd name="connsiteY9272" fmla="*/ 9768064 h 10024180"/>
              <a:gd name="connsiteX9273" fmla="*/ 6465594 w 11277918"/>
              <a:gd name="connsiteY9273" fmla="*/ 9751717 h 10024180"/>
              <a:gd name="connsiteX9274" fmla="*/ 6441070 w 11277918"/>
              <a:gd name="connsiteY9274" fmla="*/ 9735368 h 10024180"/>
              <a:gd name="connsiteX9275" fmla="*/ 6424724 w 11277918"/>
              <a:gd name="connsiteY9275" fmla="*/ 9719021 h 10024180"/>
              <a:gd name="connsiteX9276" fmla="*/ 6424724 w 11277918"/>
              <a:gd name="connsiteY9276" fmla="*/ 9735368 h 10024180"/>
              <a:gd name="connsiteX9277" fmla="*/ 6392030 w 11277918"/>
              <a:gd name="connsiteY9277" fmla="*/ 9817107 h 10024180"/>
              <a:gd name="connsiteX9278" fmla="*/ 6375680 w 11277918"/>
              <a:gd name="connsiteY9278" fmla="*/ 9800760 h 10024180"/>
              <a:gd name="connsiteX9279" fmla="*/ 6351159 w 11277918"/>
              <a:gd name="connsiteY9279" fmla="*/ 9784411 h 10024180"/>
              <a:gd name="connsiteX9280" fmla="*/ 6310288 w 11277918"/>
              <a:gd name="connsiteY9280" fmla="*/ 9768064 h 10024180"/>
              <a:gd name="connsiteX9281" fmla="*/ 6310288 w 11277918"/>
              <a:gd name="connsiteY9281" fmla="*/ 9784411 h 10024180"/>
              <a:gd name="connsiteX9282" fmla="*/ 6302114 w 11277918"/>
              <a:gd name="connsiteY9282" fmla="*/ 9808933 h 10024180"/>
              <a:gd name="connsiteX9283" fmla="*/ 6293941 w 11277918"/>
              <a:gd name="connsiteY9283" fmla="*/ 9817107 h 10024180"/>
              <a:gd name="connsiteX9284" fmla="*/ 6293941 w 11277918"/>
              <a:gd name="connsiteY9284" fmla="*/ 9833457 h 10024180"/>
              <a:gd name="connsiteX9285" fmla="*/ 6277592 w 11277918"/>
              <a:gd name="connsiteY9285" fmla="*/ 9800760 h 10024180"/>
              <a:gd name="connsiteX9286" fmla="*/ 6277592 w 11277918"/>
              <a:gd name="connsiteY9286" fmla="*/ 9735368 h 10024180"/>
              <a:gd name="connsiteX9287" fmla="*/ 6277592 w 11277918"/>
              <a:gd name="connsiteY9287" fmla="*/ 9686325 h 10024180"/>
              <a:gd name="connsiteX9288" fmla="*/ 6244898 w 11277918"/>
              <a:gd name="connsiteY9288" fmla="*/ 9768064 h 10024180"/>
              <a:gd name="connsiteX9289" fmla="*/ 6253070 w 11277918"/>
              <a:gd name="connsiteY9289" fmla="*/ 9808933 h 10024180"/>
              <a:gd name="connsiteX9290" fmla="*/ 6228548 w 11277918"/>
              <a:gd name="connsiteY9290" fmla="*/ 9817107 h 10024180"/>
              <a:gd name="connsiteX9291" fmla="*/ 6228548 w 11277918"/>
              <a:gd name="connsiteY9291" fmla="*/ 9751717 h 10024180"/>
              <a:gd name="connsiteX9292" fmla="*/ 6244898 w 11277918"/>
              <a:gd name="connsiteY9292" fmla="*/ 9702672 h 10024180"/>
              <a:gd name="connsiteX9293" fmla="*/ 6244898 w 11277918"/>
              <a:gd name="connsiteY9293" fmla="*/ 9653628 h 10024180"/>
              <a:gd name="connsiteX9294" fmla="*/ 6253070 w 11277918"/>
              <a:gd name="connsiteY9294" fmla="*/ 9629107 h 10024180"/>
              <a:gd name="connsiteX9295" fmla="*/ 6277592 w 11277918"/>
              <a:gd name="connsiteY9295" fmla="*/ 9620932 h 10024180"/>
              <a:gd name="connsiteX9296" fmla="*/ 6277592 w 11277918"/>
              <a:gd name="connsiteY9296" fmla="*/ 9637281 h 10024180"/>
              <a:gd name="connsiteX9297" fmla="*/ 6293941 w 11277918"/>
              <a:gd name="connsiteY9297" fmla="*/ 9669975 h 10024180"/>
              <a:gd name="connsiteX9298" fmla="*/ 6326637 w 11277918"/>
              <a:gd name="connsiteY9298" fmla="*/ 9686325 h 10024180"/>
              <a:gd name="connsiteX9299" fmla="*/ 6326637 w 11277918"/>
              <a:gd name="connsiteY9299" fmla="*/ 9702672 h 10024180"/>
              <a:gd name="connsiteX9300" fmla="*/ 6326637 w 11277918"/>
              <a:gd name="connsiteY9300" fmla="*/ 9719021 h 10024180"/>
              <a:gd name="connsiteX9301" fmla="*/ 6326637 w 11277918"/>
              <a:gd name="connsiteY9301" fmla="*/ 9751717 h 10024180"/>
              <a:gd name="connsiteX9302" fmla="*/ 6359331 w 11277918"/>
              <a:gd name="connsiteY9302" fmla="*/ 9719021 h 10024180"/>
              <a:gd name="connsiteX9303" fmla="*/ 6392030 w 11277918"/>
              <a:gd name="connsiteY9303" fmla="*/ 9686325 h 10024180"/>
              <a:gd name="connsiteX9304" fmla="*/ 6424724 w 11277918"/>
              <a:gd name="connsiteY9304" fmla="*/ 9686325 h 10024180"/>
              <a:gd name="connsiteX9305" fmla="*/ 6441070 w 11277918"/>
              <a:gd name="connsiteY9305" fmla="*/ 9653628 h 10024180"/>
              <a:gd name="connsiteX9306" fmla="*/ 6441070 w 11277918"/>
              <a:gd name="connsiteY9306" fmla="*/ 9637281 h 10024180"/>
              <a:gd name="connsiteX9307" fmla="*/ 6473767 w 11277918"/>
              <a:gd name="connsiteY9307" fmla="*/ 9620932 h 10024180"/>
              <a:gd name="connsiteX9308" fmla="*/ 6473767 w 11277918"/>
              <a:gd name="connsiteY9308" fmla="*/ 9588236 h 10024180"/>
              <a:gd name="connsiteX9309" fmla="*/ 6490116 w 11277918"/>
              <a:gd name="connsiteY9309" fmla="*/ 9522846 h 10024180"/>
              <a:gd name="connsiteX9310" fmla="*/ 6522810 w 11277918"/>
              <a:gd name="connsiteY9310" fmla="*/ 9506497 h 10024180"/>
              <a:gd name="connsiteX9311" fmla="*/ 6555506 w 11277918"/>
              <a:gd name="connsiteY9311" fmla="*/ 9441106 h 10024180"/>
              <a:gd name="connsiteX9312" fmla="*/ 6555506 w 11277918"/>
              <a:gd name="connsiteY9312" fmla="*/ 9416585 h 10024180"/>
              <a:gd name="connsiteX9313" fmla="*/ 6555506 w 11277918"/>
              <a:gd name="connsiteY9313" fmla="*/ 9392063 h 10024180"/>
              <a:gd name="connsiteX9314" fmla="*/ 6555506 w 11277918"/>
              <a:gd name="connsiteY9314" fmla="*/ 9375714 h 10024180"/>
              <a:gd name="connsiteX9315" fmla="*/ 6522810 w 11277918"/>
              <a:gd name="connsiteY9315" fmla="*/ 9424757 h 10024180"/>
              <a:gd name="connsiteX9316" fmla="*/ 6522810 w 11277918"/>
              <a:gd name="connsiteY9316" fmla="*/ 9441106 h 10024180"/>
              <a:gd name="connsiteX9317" fmla="*/ 6457420 w 11277918"/>
              <a:gd name="connsiteY9317" fmla="*/ 9424757 h 10024180"/>
              <a:gd name="connsiteX9318" fmla="*/ 6457420 w 11277918"/>
              <a:gd name="connsiteY9318" fmla="*/ 9441106 h 10024180"/>
              <a:gd name="connsiteX9319" fmla="*/ 6457420 w 11277918"/>
              <a:gd name="connsiteY9319" fmla="*/ 9457453 h 10024180"/>
              <a:gd name="connsiteX9320" fmla="*/ 6424724 w 11277918"/>
              <a:gd name="connsiteY9320" fmla="*/ 9457453 h 10024180"/>
              <a:gd name="connsiteX9321" fmla="*/ 6416549 w 11277918"/>
              <a:gd name="connsiteY9321" fmla="*/ 9432932 h 10024180"/>
              <a:gd name="connsiteX9322" fmla="*/ 6408376 w 11277918"/>
              <a:gd name="connsiteY9322" fmla="*/ 9416585 h 10024180"/>
              <a:gd name="connsiteX9323" fmla="*/ 6424724 w 11277918"/>
              <a:gd name="connsiteY9323" fmla="*/ 9408410 h 10024180"/>
              <a:gd name="connsiteX9324" fmla="*/ 6457420 w 11277918"/>
              <a:gd name="connsiteY9324" fmla="*/ 9400236 h 10024180"/>
              <a:gd name="connsiteX9325" fmla="*/ 6473767 w 11277918"/>
              <a:gd name="connsiteY9325" fmla="*/ 9375714 h 10024180"/>
              <a:gd name="connsiteX9326" fmla="*/ 6498288 w 11277918"/>
              <a:gd name="connsiteY9326" fmla="*/ 9334845 h 10024180"/>
              <a:gd name="connsiteX9327" fmla="*/ 6490116 w 11277918"/>
              <a:gd name="connsiteY9327" fmla="*/ 9302149 h 10024180"/>
              <a:gd name="connsiteX9328" fmla="*/ 6522810 w 11277918"/>
              <a:gd name="connsiteY9328" fmla="*/ 9293974 h 10024180"/>
              <a:gd name="connsiteX9329" fmla="*/ 6555506 w 11277918"/>
              <a:gd name="connsiteY9329" fmla="*/ 9293974 h 10024180"/>
              <a:gd name="connsiteX9330" fmla="*/ 6571856 w 11277918"/>
              <a:gd name="connsiteY9330" fmla="*/ 9293974 h 10024180"/>
              <a:gd name="connsiteX9331" fmla="*/ 6571856 w 11277918"/>
              <a:gd name="connsiteY9331" fmla="*/ 9310324 h 10024180"/>
              <a:gd name="connsiteX9332" fmla="*/ 6555506 w 11277918"/>
              <a:gd name="connsiteY9332" fmla="*/ 9310324 h 10024180"/>
              <a:gd name="connsiteX9333" fmla="*/ 6539160 w 11277918"/>
              <a:gd name="connsiteY9333" fmla="*/ 9310324 h 10024180"/>
              <a:gd name="connsiteX9334" fmla="*/ 6530984 w 11277918"/>
              <a:gd name="connsiteY9334" fmla="*/ 9310324 h 10024180"/>
              <a:gd name="connsiteX9335" fmla="*/ 6514638 w 11277918"/>
              <a:gd name="connsiteY9335" fmla="*/ 9318496 h 10024180"/>
              <a:gd name="connsiteX9336" fmla="*/ 6506463 w 11277918"/>
              <a:gd name="connsiteY9336" fmla="*/ 9334845 h 10024180"/>
              <a:gd name="connsiteX9337" fmla="*/ 6506463 w 11277918"/>
              <a:gd name="connsiteY9337" fmla="*/ 9343018 h 10024180"/>
              <a:gd name="connsiteX9338" fmla="*/ 6555506 w 11277918"/>
              <a:gd name="connsiteY9338" fmla="*/ 9343018 h 10024180"/>
              <a:gd name="connsiteX9339" fmla="*/ 6571856 w 11277918"/>
              <a:gd name="connsiteY9339" fmla="*/ 9343018 h 10024180"/>
              <a:gd name="connsiteX9340" fmla="*/ 6637246 w 11277918"/>
              <a:gd name="connsiteY9340" fmla="*/ 9277627 h 10024180"/>
              <a:gd name="connsiteX9341" fmla="*/ 6669942 w 11277918"/>
              <a:gd name="connsiteY9341" fmla="*/ 9212235 h 10024180"/>
              <a:gd name="connsiteX9342" fmla="*/ 6702638 w 11277918"/>
              <a:gd name="connsiteY9342" fmla="*/ 9146843 h 10024180"/>
              <a:gd name="connsiteX9343" fmla="*/ 6702638 w 11277918"/>
              <a:gd name="connsiteY9343" fmla="*/ 9065103 h 10024180"/>
              <a:gd name="connsiteX9344" fmla="*/ 6686291 w 11277918"/>
              <a:gd name="connsiteY9344" fmla="*/ 9032409 h 10024180"/>
              <a:gd name="connsiteX9345" fmla="*/ 6669942 w 11277918"/>
              <a:gd name="connsiteY9345" fmla="*/ 9032409 h 10024180"/>
              <a:gd name="connsiteX9346" fmla="*/ 6686291 w 11277918"/>
              <a:gd name="connsiteY9346" fmla="*/ 9016060 h 10024180"/>
              <a:gd name="connsiteX9347" fmla="*/ 6702638 w 11277918"/>
              <a:gd name="connsiteY9347" fmla="*/ 8983364 h 10024180"/>
              <a:gd name="connsiteX9348" fmla="*/ 6735334 w 11277918"/>
              <a:gd name="connsiteY9348" fmla="*/ 8950670 h 10024180"/>
              <a:gd name="connsiteX9349" fmla="*/ 6751682 w 11277918"/>
              <a:gd name="connsiteY9349" fmla="*/ 8934320 h 10024180"/>
              <a:gd name="connsiteX9350" fmla="*/ 6751682 w 11277918"/>
              <a:gd name="connsiteY9350" fmla="*/ 8917973 h 10024180"/>
              <a:gd name="connsiteX9351" fmla="*/ 6792552 w 11277918"/>
              <a:gd name="connsiteY9351" fmla="*/ 8893452 h 10024180"/>
              <a:gd name="connsiteX9352" fmla="*/ 6800724 w 11277918"/>
              <a:gd name="connsiteY9352" fmla="*/ 8868930 h 10024180"/>
              <a:gd name="connsiteX9353" fmla="*/ 6808900 w 11277918"/>
              <a:gd name="connsiteY9353" fmla="*/ 8852581 h 10024180"/>
              <a:gd name="connsiteX9354" fmla="*/ 6817074 w 11277918"/>
              <a:gd name="connsiteY9354" fmla="*/ 8836234 h 10024180"/>
              <a:gd name="connsiteX9355" fmla="*/ 6825246 w 11277918"/>
              <a:gd name="connsiteY9355" fmla="*/ 8811712 h 10024180"/>
              <a:gd name="connsiteX9356" fmla="*/ 6817074 w 11277918"/>
              <a:gd name="connsiteY9356" fmla="*/ 8819887 h 10024180"/>
              <a:gd name="connsiteX9357" fmla="*/ 6800724 w 11277918"/>
              <a:gd name="connsiteY9357" fmla="*/ 8836234 h 10024180"/>
              <a:gd name="connsiteX9358" fmla="*/ 6776203 w 11277918"/>
              <a:gd name="connsiteY9358" fmla="*/ 8836234 h 10024180"/>
              <a:gd name="connsiteX9359" fmla="*/ 6768030 w 11277918"/>
              <a:gd name="connsiteY9359" fmla="*/ 8836234 h 10024180"/>
              <a:gd name="connsiteX9360" fmla="*/ 6751682 w 11277918"/>
              <a:gd name="connsiteY9360" fmla="*/ 8836234 h 10024180"/>
              <a:gd name="connsiteX9361" fmla="*/ 6817074 w 11277918"/>
              <a:gd name="connsiteY9361" fmla="*/ 8705451 h 10024180"/>
              <a:gd name="connsiteX9362" fmla="*/ 6825246 w 11277918"/>
              <a:gd name="connsiteY9362" fmla="*/ 8656408 h 10024180"/>
              <a:gd name="connsiteX9363" fmla="*/ 6817074 w 11277918"/>
              <a:gd name="connsiteY9363" fmla="*/ 8607363 h 10024180"/>
              <a:gd name="connsiteX9364" fmla="*/ 6800724 w 11277918"/>
              <a:gd name="connsiteY9364" fmla="*/ 8672755 h 10024180"/>
              <a:gd name="connsiteX9365" fmla="*/ 6808900 w 11277918"/>
              <a:gd name="connsiteY9365" fmla="*/ 8689102 h 10024180"/>
              <a:gd name="connsiteX9366" fmla="*/ 6784378 w 11277918"/>
              <a:gd name="connsiteY9366" fmla="*/ 8672755 h 10024180"/>
              <a:gd name="connsiteX9367" fmla="*/ 6784378 w 11277918"/>
              <a:gd name="connsiteY9367" fmla="*/ 8689102 h 10024180"/>
              <a:gd name="connsiteX9368" fmla="*/ 6768030 w 11277918"/>
              <a:gd name="connsiteY9368" fmla="*/ 8738148 h 10024180"/>
              <a:gd name="connsiteX9369" fmla="*/ 6727160 w 11277918"/>
              <a:gd name="connsiteY9369" fmla="*/ 8770842 h 10024180"/>
              <a:gd name="connsiteX9370" fmla="*/ 6702638 w 11277918"/>
              <a:gd name="connsiteY9370" fmla="*/ 8787191 h 10024180"/>
              <a:gd name="connsiteX9371" fmla="*/ 6710813 w 11277918"/>
              <a:gd name="connsiteY9371" fmla="*/ 8787191 h 10024180"/>
              <a:gd name="connsiteX9372" fmla="*/ 6718988 w 11277918"/>
              <a:gd name="connsiteY9372" fmla="*/ 8795363 h 10024180"/>
              <a:gd name="connsiteX9373" fmla="*/ 6702638 w 11277918"/>
              <a:gd name="connsiteY9373" fmla="*/ 8819887 h 10024180"/>
              <a:gd name="connsiteX9374" fmla="*/ 6686291 w 11277918"/>
              <a:gd name="connsiteY9374" fmla="*/ 8819887 h 10024180"/>
              <a:gd name="connsiteX9375" fmla="*/ 6686291 w 11277918"/>
              <a:gd name="connsiteY9375" fmla="*/ 8836234 h 10024180"/>
              <a:gd name="connsiteX9376" fmla="*/ 6669942 w 11277918"/>
              <a:gd name="connsiteY9376" fmla="*/ 8852581 h 10024180"/>
              <a:gd name="connsiteX9377" fmla="*/ 6653595 w 11277918"/>
              <a:gd name="connsiteY9377" fmla="*/ 8877105 h 10024180"/>
              <a:gd name="connsiteX9378" fmla="*/ 6653595 w 11277918"/>
              <a:gd name="connsiteY9378" fmla="*/ 8885277 h 10024180"/>
              <a:gd name="connsiteX9379" fmla="*/ 6653595 w 11277918"/>
              <a:gd name="connsiteY9379" fmla="*/ 8901624 h 10024180"/>
              <a:gd name="connsiteX9380" fmla="*/ 6653595 w 11277918"/>
              <a:gd name="connsiteY9380" fmla="*/ 8917973 h 10024180"/>
              <a:gd name="connsiteX9381" fmla="*/ 6604550 w 11277918"/>
              <a:gd name="connsiteY9381" fmla="*/ 8885277 h 10024180"/>
              <a:gd name="connsiteX9382" fmla="*/ 6604550 w 11277918"/>
              <a:gd name="connsiteY9382" fmla="*/ 8868930 h 10024180"/>
              <a:gd name="connsiteX9383" fmla="*/ 6588202 w 11277918"/>
              <a:gd name="connsiteY9383" fmla="*/ 8877105 h 10024180"/>
              <a:gd name="connsiteX9384" fmla="*/ 6588202 w 11277918"/>
              <a:gd name="connsiteY9384" fmla="*/ 8901624 h 10024180"/>
              <a:gd name="connsiteX9385" fmla="*/ 6539160 w 11277918"/>
              <a:gd name="connsiteY9385" fmla="*/ 8950670 h 10024180"/>
              <a:gd name="connsiteX9386" fmla="*/ 6530984 w 11277918"/>
              <a:gd name="connsiteY9386" fmla="*/ 8934320 h 10024180"/>
              <a:gd name="connsiteX9387" fmla="*/ 6522810 w 11277918"/>
              <a:gd name="connsiteY9387" fmla="*/ 8934320 h 10024180"/>
              <a:gd name="connsiteX9388" fmla="*/ 6522810 w 11277918"/>
              <a:gd name="connsiteY9388" fmla="*/ 8868930 h 10024180"/>
              <a:gd name="connsiteX9389" fmla="*/ 6555506 w 11277918"/>
              <a:gd name="connsiteY9389" fmla="*/ 8836234 h 10024180"/>
              <a:gd name="connsiteX9390" fmla="*/ 6588202 w 11277918"/>
              <a:gd name="connsiteY9390" fmla="*/ 8819887 h 10024180"/>
              <a:gd name="connsiteX9391" fmla="*/ 6596377 w 11277918"/>
              <a:gd name="connsiteY9391" fmla="*/ 8811712 h 10024180"/>
              <a:gd name="connsiteX9392" fmla="*/ 6604550 w 11277918"/>
              <a:gd name="connsiteY9392" fmla="*/ 8787191 h 10024180"/>
              <a:gd name="connsiteX9393" fmla="*/ 6620899 w 11277918"/>
              <a:gd name="connsiteY9393" fmla="*/ 8770842 h 10024180"/>
              <a:gd name="connsiteX9394" fmla="*/ 6637246 w 11277918"/>
              <a:gd name="connsiteY9394" fmla="*/ 8754495 h 10024180"/>
              <a:gd name="connsiteX9395" fmla="*/ 6653595 w 11277918"/>
              <a:gd name="connsiteY9395" fmla="*/ 8738148 h 10024180"/>
              <a:gd name="connsiteX9396" fmla="*/ 6637246 w 11277918"/>
              <a:gd name="connsiteY9396" fmla="*/ 8721798 h 10024180"/>
              <a:gd name="connsiteX9397" fmla="*/ 6653595 w 11277918"/>
              <a:gd name="connsiteY9397" fmla="*/ 8705451 h 10024180"/>
              <a:gd name="connsiteX9398" fmla="*/ 6653595 w 11277918"/>
              <a:gd name="connsiteY9398" fmla="*/ 8672755 h 10024180"/>
              <a:gd name="connsiteX9399" fmla="*/ 6686291 w 11277918"/>
              <a:gd name="connsiteY9399" fmla="*/ 8640059 h 10024180"/>
              <a:gd name="connsiteX9400" fmla="*/ 6718988 w 11277918"/>
              <a:gd name="connsiteY9400" fmla="*/ 8591016 h 10024180"/>
              <a:gd name="connsiteX9401" fmla="*/ 6735334 w 11277918"/>
              <a:gd name="connsiteY9401" fmla="*/ 8525623 h 10024180"/>
              <a:gd name="connsiteX9402" fmla="*/ 6735334 w 11277918"/>
              <a:gd name="connsiteY9402" fmla="*/ 8509276 h 10024180"/>
              <a:gd name="connsiteX9403" fmla="*/ 6686291 w 11277918"/>
              <a:gd name="connsiteY9403" fmla="*/ 8574669 h 10024180"/>
              <a:gd name="connsiteX9404" fmla="*/ 6686291 w 11277918"/>
              <a:gd name="connsiteY9404" fmla="*/ 8591016 h 10024180"/>
              <a:gd name="connsiteX9405" fmla="*/ 6678116 w 11277918"/>
              <a:gd name="connsiteY9405" fmla="*/ 8574669 h 10024180"/>
              <a:gd name="connsiteX9406" fmla="*/ 6669942 w 11277918"/>
              <a:gd name="connsiteY9406" fmla="*/ 8558319 h 10024180"/>
              <a:gd name="connsiteX9407" fmla="*/ 6669942 w 11277918"/>
              <a:gd name="connsiteY9407" fmla="*/ 8541972 h 10024180"/>
              <a:gd name="connsiteX9408" fmla="*/ 6653595 w 11277918"/>
              <a:gd name="connsiteY9408" fmla="*/ 8558319 h 10024180"/>
              <a:gd name="connsiteX9409" fmla="*/ 6637246 w 11277918"/>
              <a:gd name="connsiteY9409" fmla="*/ 8558319 h 10024180"/>
              <a:gd name="connsiteX9410" fmla="*/ 6637246 w 11277918"/>
              <a:gd name="connsiteY9410" fmla="*/ 8591016 h 10024180"/>
              <a:gd name="connsiteX9411" fmla="*/ 6620899 w 11277918"/>
              <a:gd name="connsiteY9411" fmla="*/ 8631884 h 10024180"/>
              <a:gd name="connsiteX9412" fmla="*/ 6604550 w 11277918"/>
              <a:gd name="connsiteY9412" fmla="*/ 8648233 h 10024180"/>
              <a:gd name="connsiteX9413" fmla="*/ 6596377 w 11277918"/>
              <a:gd name="connsiteY9413" fmla="*/ 8664580 h 10024180"/>
              <a:gd name="connsiteX9414" fmla="*/ 6588202 w 11277918"/>
              <a:gd name="connsiteY9414" fmla="*/ 8656408 h 10024180"/>
              <a:gd name="connsiteX9415" fmla="*/ 6490116 w 11277918"/>
              <a:gd name="connsiteY9415" fmla="*/ 8689102 h 10024180"/>
              <a:gd name="connsiteX9416" fmla="*/ 6490116 w 11277918"/>
              <a:gd name="connsiteY9416" fmla="*/ 8672755 h 10024180"/>
              <a:gd name="connsiteX9417" fmla="*/ 6457420 w 11277918"/>
              <a:gd name="connsiteY9417" fmla="*/ 8640059 h 10024180"/>
              <a:gd name="connsiteX9418" fmla="*/ 6424724 w 11277918"/>
              <a:gd name="connsiteY9418" fmla="*/ 8607363 h 10024180"/>
              <a:gd name="connsiteX9419" fmla="*/ 6408376 w 11277918"/>
              <a:gd name="connsiteY9419" fmla="*/ 8591016 h 10024180"/>
              <a:gd name="connsiteX9420" fmla="*/ 6375680 w 11277918"/>
              <a:gd name="connsiteY9420" fmla="*/ 8574669 h 10024180"/>
              <a:gd name="connsiteX9421" fmla="*/ 6326637 w 11277918"/>
              <a:gd name="connsiteY9421" fmla="*/ 8607363 h 10024180"/>
              <a:gd name="connsiteX9422" fmla="*/ 6326637 w 11277918"/>
              <a:gd name="connsiteY9422" fmla="*/ 8656408 h 10024180"/>
              <a:gd name="connsiteX9423" fmla="*/ 6326637 w 11277918"/>
              <a:gd name="connsiteY9423" fmla="*/ 8689102 h 10024180"/>
              <a:gd name="connsiteX9424" fmla="*/ 6326637 w 11277918"/>
              <a:gd name="connsiteY9424" fmla="*/ 8705451 h 10024180"/>
              <a:gd name="connsiteX9425" fmla="*/ 6277592 w 11277918"/>
              <a:gd name="connsiteY9425" fmla="*/ 8689102 h 10024180"/>
              <a:gd name="connsiteX9426" fmla="*/ 6228548 w 11277918"/>
              <a:gd name="connsiteY9426" fmla="*/ 8689102 h 10024180"/>
              <a:gd name="connsiteX9427" fmla="*/ 6261245 w 11277918"/>
              <a:gd name="connsiteY9427" fmla="*/ 8721798 h 10024180"/>
              <a:gd name="connsiteX9428" fmla="*/ 6261245 w 11277918"/>
              <a:gd name="connsiteY9428" fmla="*/ 8738148 h 10024180"/>
              <a:gd name="connsiteX9429" fmla="*/ 6212202 w 11277918"/>
              <a:gd name="connsiteY9429" fmla="*/ 8746320 h 10024180"/>
              <a:gd name="connsiteX9430" fmla="*/ 6163158 w 11277918"/>
              <a:gd name="connsiteY9430" fmla="*/ 8754495 h 10024180"/>
              <a:gd name="connsiteX9431" fmla="*/ 6146809 w 11277918"/>
              <a:gd name="connsiteY9431" fmla="*/ 8803538 h 10024180"/>
              <a:gd name="connsiteX9432" fmla="*/ 6146809 w 11277918"/>
              <a:gd name="connsiteY9432" fmla="*/ 8819887 h 10024180"/>
              <a:gd name="connsiteX9433" fmla="*/ 6114113 w 11277918"/>
              <a:gd name="connsiteY9433" fmla="*/ 8819887 h 10024180"/>
              <a:gd name="connsiteX9434" fmla="*/ 6081416 w 11277918"/>
              <a:gd name="connsiteY9434" fmla="*/ 8860756 h 10024180"/>
              <a:gd name="connsiteX9435" fmla="*/ 6032374 w 11277918"/>
              <a:gd name="connsiteY9435" fmla="*/ 8885277 h 10024180"/>
              <a:gd name="connsiteX9436" fmla="*/ 6081416 w 11277918"/>
              <a:gd name="connsiteY9436" fmla="*/ 8819887 h 10024180"/>
              <a:gd name="connsiteX9437" fmla="*/ 6130462 w 11277918"/>
              <a:gd name="connsiteY9437" fmla="*/ 8721798 h 10024180"/>
              <a:gd name="connsiteX9438" fmla="*/ 6097766 w 11277918"/>
              <a:gd name="connsiteY9438" fmla="*/ 8721798 h 10024180"/>
              <a:gd name="connsiteX9439" fmla="*/ 6065070 w 11277918"/>
              <a:gd name="connsiteY9439" fmla="*/ 8738148 h 10024180"/>
              <a:gd name="connsiteX9440" fmla="*/ 6016026 w 11277918"/>
              <a:gd name="connsiteY9440" fmla="*/ 8738148 h 10024180"/>
              <a:gd name="connsiteX9441" fmla="*/ 5983330 w 11277918"/>
              <a:gd name="connsiteY9441" fmla="*/ 8754495 h 10024180"/>
              <a:gd name="connsiteX9442" fmla="*/ 5983330 w 11277918"/>
              <a:gd name="connsiteY9442" fmla="*/ 8705451 h 10024180"/>
              <a:gd name="connsiteX9443" fmla="*/ 5999677 w 11277918"/>
              <a:gd name="connsiteY9443" fmla="*/ 8689102 h 10024180"/>
              <a:gd name="connsiteX9444" fmla="*/ 5983330 w 11277918"/>
              <a:gd name="connsiteY9444" fmla="*/ 8689102 h 10024180"/>
              <a:gd name="connsiteX9445" fmla="*/ 6016026 w 11277918"/>
              <a:gd name="connsiteY9445" fmla="*/ 8591016 h 10024180"/>
              <a:gd name="connsiteX9446" fmla="*/ 6048722 w 11277918"/>
              <a:gd name="connsiteY9446" fmla="*/ 8558319 h 10024180"/>
              <a:gd name="connsiteX9447" fmla="*/ 6038505 w 11277918"/>
              <a:gd name="connsiteY9447" fmla="*/ 8584884 h 10024180"/>
              <a:gd name="connsiteX9448" fmla="*/ 6040548 w 11277918"/>
              <a:gd name="connsiteY9448" fmla="*/ 8599190 h 10024180"/>
              <a:gd name="connsiteX9449" fmla="*/ 6048722 w 11277918"/>
              <a:gd name="connsiteY9449" fmla="*/ 8607363 h 10024180"/>
              <a:gd name="connsiteX9450" fmla="*/ 6065070 w 11277918"/>
              <a:gd name="connsiteY9450" fmla="*/ 8607363 h 10024180"/>
              <a:gd name="connsiteX9451" fmla="*/ 6089592 w 11277918"/>
              <a:gd name="connsiteY9451" fmla="*/ 8582841 h 10024180"/>
              <a:gd name="connsiteX9452" fmla="*/ 6114113 w 11277918"/>
              <a:gd name="connsiteY9452" fmla="*/ 8550145 h 10024180"/>
              <a:gd name="connsiteX9453" fmla="*/ 6097766 w 11277918"/>
              <a:gd name="connsiteY9453" fmla="*/ 8525623 h 10024180"/>
              <a:gd name="connsiteX9454" fmla="*/ 6114113 w 11277918"/>
              <a:gd name="connsiteY9454" fmla="*/ 8509276 h 10024180"/>
              <a:gd name="connsiteX9455" fmla="*/ 6154984 w 11277918"/>
              <a:gd name="connsiteY9455" fmla="*/ 8501102 h 10024180"/>
              <a:gd name="connsiteX9456" fmla="*/ 6179506 w 11277918"/>
              <a:gd name="connsiteY9456" fmla="*/ 8460233 h 10024180"/>
              <a:gd name="connsiteX9457" fmla="*/ 6212202 w 11277918"/>
              <a:gd name="connsiteY9457" fmla="*/ 8427537 h 10024180"/>
              <a:gd name="connsiteX9458" fmla="*/ 6261245 w 11277918"/>
              <a:gd name="connsiteY9458" fmla="*/ 8378494 h 10024180"/>
              <a:gd name="connsiteX9459" fmla="*/ 6285766 w 11277918"/>
              <a:gd name="connsiteY9459" fmla="*/ 8353972 h 10024180"/>
              <a:gd name="connsiteX9460" fmla="*/ 6310288 w 11277918"/>
              <a:gd name="connsiteY9460" fmla="*/ 8345797 h 10024180"/>
              <a:gd name="connsiteX9461" fmla="*/ 6326637 w 11277918"/>
              <a:gd name="connsiteY9461" fmla="*/ 8296754 h 10024180"/>
              <a:gd name="connsiteX9462" fmla="*/ 6326637 w 11277918"/>
              <a:gd name="connsiteY9462" fmla="*/ 8247709 h 10024180"/>
              <a:gd name="connsiteX9463" fmla="*/ 6310288 w 11277918"/>
              <a:gd name="connsiteY9463" fmla="*/ 8239536 h 10024180"/>
              <a:gd name="connsiteX9464" fmla="*/ 6293941 w 11277918"/>
              <a:gd name="connsiteY9464" fmla="*/ 8247709 h 10024180"/>
              <a:gd name="connsiteX9465" fmla="*/ 6293941 w 11277918"/>
              <a:gd name="connsiteY9465" fmla="*/ 8264058 h 10024180"/>
              <a:gd name="connsiteX9466" fmla="*/ 6310288 w 11277918"/>
              <a:gd name="connsiteY9466" fmla="*/ 8264058 h 10024180"/>
              <a:gd name="connsiteX9467" fmla="*/ 6293941 w 11277918"/>
              <a:gd name="connsiteY9467" fmla="*/ 8280405 h 10024180"/>
              <a:gd name="connsiteX9468" fmla="*/ 6277592 w 11277918"/>
              <a:gd name="connsiteY9468" fmla="*/ 8280405 h 10024180"/>
              <a:gd name="connsiteX9469" fmla="*/ 6228548 w 11277918"/>
              <a:gd name="connsiteY9469" fmla="*/ 8313101 h 10024180"/>
              <a:gd name="connsiteX9470" fmla="*/ 6220374 w 11277918"/>
              <a:gd name="connsiteY9470" fmla="*/ 8321276 h 10024180"/>
              <a:gd name="connsiteX9471" fmla="*/ 6195852 w 11277918"/>
              <a:gd name="connsiteY9471" fmla="*/ 8329448 h 10024180"/>
              <a:gd name="connsiteX9472" fmla="*/ 6212202 w 11277918"/>
              <a:gd name="connsiteY9472" fmla="*/ 8313101 h 10024180"/>
              <a:gd name="connsiteX9473" fmla="*/ 6244898 w 11277918"/>
              <a:gd name="connsiteY9473" fmla="*/ 8231362 h 10024180"/>
              <a:gd name="connsiteX9474" fmla="*/ 6228548 w 11277918"/>
              <a:gd name="connsiteY9474" fmla="*/ 8247709 h 10024180"/>
              <a:gd name="connsiteX9475" fmla="*/ 6228548 w 11277918"/>
              <a:gd name="connsiteY9475" fmla="*/ 8264058 h 10024180"/>
              <a:gd name="connsiteX9476" fmla="*/ 6195852 w 11277918"/>
              <a:gd name="connsiteY9476" fmla="*/ 8296754 h 10024180"/>
              <a:gd name="connsiteX9477" fmla="*/ 6179506 w 11277918"/>
              <a:gd name="connsiteY9477" fmla="*/ 8296754 h 10024180"/>
              <a:gd name="connsiteX9478" fmla="*/ 6146809 w 11277918"/>
              <a:gd name="connsiteY9478" fmla="*/ 8296754 h 10024180"/>
              <a:gd name="connsiteX9479" fmla="*/ 6146809 w 11277918"/>
              <a:gd name="connsiteY9479" fmla="*/ 8313101 h 10024180"/>
              <a:gd name="connsiteX9480" fmla="*/ 6130462 w 11277918"/>
              <a:gd name="connsiteY9480" fmla="*/ 8345797 h 10024180"/>
              <a:gd name="connsiteX9481" fmla="*/ 6097766 w 11277918"/>
              <a:gd name="connsiteY9481" fmla="*/ 8345797 h 10024180"/>
              <a:gd name="connsiteX9482" fmla="*/ 6097766 w 11277918"/>
              <a:gd name="connsiteY9482" fmla="*/ 8362144 h 10024180"/>
              <a:gd name="connsiteX9483" fmla="*/ 6081416 w 11277918"/>
              <a:gd name="connsiteY9483" fmla="*/ 8394841 h 10024180"/>
              <a:gd name="connsiteX9484" fmla="*/ 6065070 w 11277918"/>
              <a:gd name="connsiteY9484" fmla="*/ 8378494 h 10024180"/>
              <a:gd name="connsiteX9485" fmla="*/ 6048722 w 11277918"/>
              <a:gd name="connsiteY9485" fmla="*/ 8378494 h 10024180"/>
              <a:gd name="connsiteX9486" fmla="*/ 6048722 w 11277918"/>
              <a:gd name="connsiteY9486" fmla="*/ 8353972 h 10024180"/>
              <a:gd name="connsiteX9487" fmla="*/ 6048722 w 11277918"/>
              <a:gd name="connsiteY9487" fmla="*/ 8345797 h 10024180"/>
              <a:gd name="connsiteX9488" fmla="*/ 6065070 w 11277918"/>
              <a:gd name="connsiteY9488" fmla="*/ 8345797 h 10024180"/>
              <a:gd name="connsiteX9489" fmla="*/ 6081416 w 11277918"/>
              <a:gd name="connsiteY9489" fmla="*/ 8329448 h 10024180"/>
              <a:gd name="connsiteX9490" fmla="*/ 6081416 w 11277918"/>
              <a:gd name="connsiteY9490" fmla="*/ 8321276 h 10024180"/>
              <a:gd name="connsiteX9491" fmla="*/ 6065070 w 11277918"/>
              <a:gd name="connsiteY9491" fmla="*/ 8313101 h 10024180"/>
              <a:gd name="connsiteX9492" fmla="*/ 6048722 w 11277918"/>
              <a:gd name="connsiteY9492" fmla="*/ 8313101 h 10024180"/>
              <a:gd name="connsiteX9493" fmla="*/ 6048722 w 11277918"/>
              <a:gd name="connsiteY9493" fmla="*/ 8345797 h 10024180"/>
              <a:gd name="connsiteX9494" fmla="*/ 6007852 w 11277918"/>
              <a:gd name="connsiteY9494" fmla="*/ 8386666 h 10024180"/>
              <a:gd name="connsiteX9495" fmla="*/ 5950634 w 11277918"/>
              <a:gd name="connsiteY9495" fmla="*/ 8443884 h 10024180"/>
              <a:gd name="connsiteX9496" fmla="*/ 5917938 w 11277918"/>
              <a:gd name="connsiteY9496" fmla="*/ 8492927 h 10024180"/>
              <a:gd name="connsiteX9497" fmla="*/ 5901590 w 11277918"/>
              <a:gd name="connsiteY9497" fmla="*/ 8492927 h 10024180"/>
              <a:gd name="connsiteX9498" fmla="*/ 5868894 w 11277918"/>
              <a:gd name="connsiteY9498" fmla="*/ 8525623 h 10024180"/>
              <a:gd name="connsiteX9499" fmla="*/ 5868894 w 11277918"/>
              <a:gd name="connsiteY9499" fmla="*/ 8541972 h 10024180"/>
              <a:gd name="connsiteX9500" fmla="*/ 5868894 w 11277918"/>
              <a:gd name="connsiteY9500" fmla="*/ 8558319 h 10024180"/>
              <a:gd name="connsiteX9501" fmla="*/ 5868894 w 11277918"/>
              <a:gd name="connsiteY9501" fmla="*/ 8574669 h 10024180"/>
              <a:gd name="connsiteX9502" fmla="*/ 5852548 w 11277918"/>
              <a:gd name="connsiteY9502" fmla="*/ 8574669 h 10024180"/>
              <a:gd name="connsiteX9503" fmla="*/ 5868894 w 11277918"/>
              <a:gd name="connsiteY9503" fmla="*/ 8591016 h 10024180"/>
              <a:gd name="connsiteX9504" fmla="*/ 5852548 w 11277918"/>
              <a:gd name="connsiteY9504" fmla="*/ 8599190 h 10024180"/>
              <a:gd name="connsiteX9505" fmla="*/ 5836198 w 11277918"/>
              <a:gd name="connsiteY9505" fmla="*/ 8607363 h 10024180"/>
              <a:gd name="connsiteX9506" fmla="*/ 5803504 w 11277918"/>
              <a:gd name="connsiteY9506" fmla="*/ 8640059 h 10024180"/>
              <a:gd name="connsiteX9507" fmla="*/ 5787155 w 11277918"/>
              <a:gd name="connsiteY9507" fmla="*/ 8656408 h 10024180"/>
              <a:gd name="connsiteX9508" fmla="*/ 5787155 w 11277918"/>
              <a:gd name="connsiteY9508" fmla="*/ 8672755 h 10024180"/>
              <a:gd name="connsiteX9509" fmla="*/ 5803504 w 11277918"/>
              <a:gd name="connsiteY9509" fmla="*/ 8672755 h 10024180"/>
              <a:gd name="connsiteX9510" fmla="*/ 5787155 w 11277918"/>
              <a:gd name="connsiteY9510" fmla="*/ 8689102 h 10024180"/>
              <a:gd name="connsiteX9511" fmla="*/ 5738112 w 11277918"/>
              <a:gd name="connsiteY9511" fmla="*/ 8738148 h 10024180"/>
              <a:gd name="connsiteX9512" fmla="*/ 5738112 w 11277918"/>
              <a:gd name="connsiteY9512" fmla="*/ 8770842 h 10024180"/>
              <a:gd name="connsiteX9513" fmla="*/ 5738112 w 11277918"/>
              <a:gd name="connsiteY9513" fmla="*/ 8787191 h 10024180"/>
              <a:gd name="connsiteX9514" fmla="*/ 5713590 w 11277918"/>
              <a:gd name="connsiteY9514" fmla="*/ 8811712 h 10024180"/>
              <a:gd name="connsiteX9515" fmla="*/ 5738112 w 11277918"/>
              <a:gd name="connsiteY9515" fmla="*/ 8819887 h 10024180"/>
              <a:gd name="connsiteX9516" fmla="*/ 5819852 w 11277918"/>
              <a:gd name="connsiteY9516" fmla="*/ 8819887 h 10024180"/>
              <a:gd name="connsiteX9517" fmla="*/ 5819852 w 11277918"/>
              <a:gd name="connsiteY9517" fmla="*/ 8836234 h 10024180"/>
              <a:gd name="connsiteX9518" fmla="*/ 5836198 w 11277918"/>
              <a:gd name="connsiteY9518" fmla="*/ 8836234 h 10024180"/>
              <a:gd name="connsiteX9519" fmla="*/ 5836198 w 11277918"/>
              <a:gd name="connsiteY9519" fmla="*/ 8868930 h 10024180"/>
              <a:gd name="connsiteX9520" fmla="*/ 5762634 w 11277918"/>
              <a:gd name="connsiteY9520" fmla="*/ 8917973 h 10024180"/>
              <a:gd name="connsiteX9521" fmla="*/ 5721765 w 11277918"/>
              <a:gd name="connsiteY9521" fmla="*/ 8950670 h 10024180"/>
              <a:gd name="connsiteX9522" fmla="*/ 5705416 w 11277918"/>
              <a:gd name="connsiteY9522" fmla="*/ 8950670 h 10024180"/>
              <a:gd name="connsiteX9523" fmla="*/ 5697241 w 11277918"/>
              <a:gd name="connsiteY9523" fmla="*/ 8967017 h 10024180"/>
              <a:gd name="connsiteX9524" fmla="*/ 5672720 w 11277918"/>
              <a:gd name="connsiteY9524" fmla="*/ 8983364 h 10024180"/>
              <a:gd name="connsiteX9525" fmla="*/ 5648198 w 11277918"/>
              <a:gd name="connsiteY9525" fmla="*/ 8991538 h 10024180"/>
              <a:gd name="connsiteX9526" fmla="*/ 5623676 w 11277918"/>
              <a:gd name="connsiteY9526" fmla="*/ 8999713 h 10024180"/>
              <a:gd name="connsiteX9527" fmla="*/ 5607329 w 11277918"/>
              <a:gd name="connsiteY9527" fmla="*/ 8983364 h 10024180"/>
              <a:gd name="connsiteX9528" fmla="*/ 5607329 w 11277918"/>
              <a:gd name="connsiteY9528" fmla="*/ 8958842 h 10024180"/>
              <a:gd name="connsiteX9529" fmla="*/ 5590980 w 11277918"/>
              <a:gd name="connsiteY9529" fmla="*/ 8934320 h 10024180"/>
              <a:gd name="connsiteX9530" fmla="*/ 5590980 w 11277918"/>
              <a:gd name="connsiteY9530" fmla="*/ 8950670 h 10024180"/>
              <a:gd name="connsiteX9531" fmla="*/ 5574633 w 11277918"/>
              <a:gd name="connsiteY9531" fmla="*/ 8967017 h 10024180"/>
              <a:gd name="connsiteX9532" fmla="*/ 5541936 w 11277918"/>
              <a:gd name="connsiteY9532" fmla="*/ 9016060 h 10024180"/>
              <a:gd name="connsiteX9533" fmla="*/ 5558284 w 11277918"/>
              <a:gd name="connsiteY9533" fmla="*/ 9032409 h 10024180"/>
              <a:gd name="connsiteX9534" fmla="*/ 5566458 w 11277918"/>
              <a:gd name="connsiteY9534" fmla="*/ 9040581 h 10024180"/>
              <a:gd name="connsiteX9535" fmla="*/ 5558284 w 11277918"/>
              <a:gd name="connsiteY9535" fmla="*/ 9097799 h 10024180"/>
              <a:gd name="connsiteX9536" fmla="*/ 5525590 w 11277918"/>
              <a:gd name="connsiteY9536" fmla="*/ 9146843 h 10024180"/>
              <a:gd name="connsiteX9537" fmla="*/ 5492894 w 11277918"/>
              <a:gd name="connsiteY9537" fmla="*/ 9130496 h 10024180"/>
              <a:gd name="connsiteX9538" fmla="*/ 5501068 w 11277918"/>
              <a:gd name="connsiteY9538" fmla="*/ 9097799 h 10024180"/>
              <a:gd name="connsiteX9539" fmla="*/ 5525590 w 11277918"/>
              <a:gd name="connsiteY9539" fmla="*/ 9048756 h 10024180"/>
              <a:gd name="connsiteX9540" fmla="*/ 5525590 w 11277918"/>
              <a:gd name="connsiteY9540" fmla="*/ 9007887 h 10024180"/>
              <a:gd name="connsiteX9541" fmla="*/ 5509240 w 11277918"/>
              <a:gd name="connsiteY9541" fmla="*/ 8999713 h 10024180"/>
              <a:gd name="connsiteX9542" fmla="*/ 5517415 w 11277918"/>
              <a:gd name="connsiteY9542" fmla="*/ 8991538 h 10024180"/>
              <a:gd name="connsiteX9543" fmla="*/ 5509240 w 11277918"/>
              <a:gd name="connsiteY9543" fmla="*/ 8983364 h 10024180"/>
              <a:gd name="connsiteX9544" fmla="*/ 5509240 w 11277918"/>
              <a:gd name="connsiteY9544" fmla="*/ 8999713 h 10024180"/>
              <a:gd name="connsiteX9545" fmla="*/ 5476544 w 11277918"/>
              <a:gd name="connsiteY9545" fmla="*/ 8999713 h 10024180"/>
              <a:gd name="connsiteX9546" fmla="*/ 5492894 w 11277918"/>
              <a:gd name="connsiteY9546" fmla="*/ 9016060 h 10024180"/>
              <a:gd name="connsiteX9547" fmla="*/ 5476544 w 11277918"/>
              <a:gd name="connsiteY9547" fmla="*/ 9048756 h 10024180"/>
              <a:gd name="connsiteX9548" fmla="*/ 5452022 w 11277918"/>
              <a:gd name="connsiteY9548" fmla="*/ 9056931 h 10024180"/>
              <a:gd name="connsiteX9549" fmla="*/ 5443850 w 11277918"/>
              <a:gd name="connsiteY9549" fmla="*/ 9065103 h 10024180"/>
              <a:gd name="connsiteX9550" fmla="*/ 5443850 w 11277918"/>
              <a:gd name="connsiteY9550" fmla="*/ 9081452 h 10024180"/>
              <a:gd name="connsiteX9551" fmla="*/ 5427501 w 11277918"/>
              <a:gd name="connsiteY9551" fmla="*/ 9097799 h 10024180"/>
              <a:gd name="connsiteX9552" fmla="*/ 5411154 w 11277918"/>
              <a:gd name="connsiteY9552" fmla="*/ 9097799 h 10024180"/>
              <a:gd name="connsiteX9553" fmla="*/ 5411154 w 11277918"/>
              <a:gd name="connsiteY9553" fmla="*/ 9114149 h 10024180"/>
              <a:gd name="connsiteX9554" fmla="*/ 5394805 w 11277918"/>
              <a:gd name="connsiteY9554" fmla="*/ 9130496 h 10024180"/>
              <a:gd name="connsiteX9555" fmla="*/ 5378458 w 11277918"/>
              <a:gd name="connsiteY9555" fmla="*/ 9130496 h 10024180"/>
              <a:gd name="connsiteX9556" fmla="*/ 5362111 w 11277918"/>
              <a:gd name="connsiteY9556" fmla="*/ 9130496 h 10024180"/>
              <a:gd name="connsiteX9557" fmla="*/ 5362111 w 11277918"/>
              <a:gd name="connsiteY9557" fmla="*/ 9163192 h 10024180"/>
              <a:gd name="connsiteX9558" fmla="*/ 5345762 w 11277918"/>
              <a:gd name="connsiteY9558" fmla="*/ 9179539 h 10024180"/>
              <a:gd name="connsiteX9559" fmla="*/ 5345762 w 11277918"/>
              <a:gd name="connsiteY9559" fmla="*/ 9195888 h 10024180"/>
              <a:gd name="connsiteX9560" fmla="*/ 5329414 w 11277918"/>
              <a:gd name="connsiteY9560" fmla="*/ 9195888 h 10024180"/>
              <a:gd name="connsiteX9561" fmla="*/ 5247675 w 11277918"/>
              <a:gd name="connsiteY9561" fmla="*/ 9212235 h 10024180"/>
              <a:gd name="connsiteX9562" fmla="*/ 5231326 w 11277918"/>
              <a:gd name="connsiteY9562" fmla="*/ 9228584 h 10024180"/>
              <a:gd name="connsiteX9563" fmla="*/ 5231326 w 11277918"/>
              <a:gd name="connsiteY9563" fmla="*/ 9204060 h 10024180"/>
              <a:gd name="connsiteX9564" fmla="*/ 5231326 w 11277918"/>
              <a:gd name="connsiteY9564" fmla="*/ 9179539 h 10024180"/>
              <a:gd name="connsiteX9565" fmla="*/ 5247675 w 11277918"/>
              <a:gd name="connsiteY9565" fmla="*/ 9163192 h 10024180"/>
              <a:gd name="connsiteX9566" fmla="*/ 5214979 w 11277918"/>
              <a:gd name="connsiteY9566" fmla="*/ 9163192 h 10024180"/>
              <a:gd name="connsiteX9567" fmla="*/ 5165936 w 11277918"/>
              <a:gd name="connsiteY9567" fmla="*/ 9261278 h 10024180"/>
              <a:gd name="connsiteX9568" fmla="*/ 5165936 w 11277918"/>
              <a:gd name="connsiteY9568" fmla="*/ 9293974 h 10024180"/>
              <a:gd name="connsiteX9569" fmla="*/ 5149586 w 11277918"/>
              <a:gd name="connsiteY9569" fmla="*/ 9293974 h 10024180"/>
              <a:gd name="connsiteX9570" fmla="*/ 5125065 w 11277918"/>
              <a:gd name="connsiteY9570" fmla="*/ 9343018 h 10024180"/>
              <a:gd name="connsiteX9571" fmla="*/ 5133240 w 11277918"/>
              <a:gd name="connsiteY9571" fmla="*/ 9408410 h 10024180"/>
              <a:gd name="connsiteX9572" fmla="*/ 5133240 w 11277918"/>
              <a:gd name="connsiteY9572" fmla="*/ 9424757 h 10024180"/>
              <a:gd name="connsiteX9573" fmla="*/ 5100544 w 11277918"/>
              <a:gd name="connsiteY9573" fmla="*/ 9383888 h 10024180"/>
              <a:gd name="connsiteX9574" fmla="*/ 5084196 w 11277918"/>
              <a:gd name="connsiteY9574" fmla="*/ 9326671 h 10024180"/>
              <a:gd name="connsiteX9575" fmla="*/ 5035151 w 11277918"/>
              <a:gd name="connsiteY9575" fmla="*/ 9392063 h 10024180"/>
              <a:gd name="connsiteX9576" fmla="*/ 5051500 w 11277918"/>
              <a:gd name="connsiteY9576" fmla="*/ 9408410 h 10024180"/>
              <a:gd name="connsiteX9577" fmla="*/ 5051500 w 11277918"/>
              <a:gd name="connsiteY9577" fmla="*/ 9392063 h 10024180"/>
              <a:gd name="connsiteX9578" fmla="*/ 5059674 w 11277918"/>
              <a:gd name="connsiteY9578" fmla="*/ 9383888 h 10024180"/>
              <a:gd name="connsiteX9579" fmla="*/ 5076022 w 11277918"/>
              <a:gd name="connsiteY9579" fmla="*/ 9375714 h 10024180"/>
              <a:gd name="connsiteX9580" fmla="*/ 5084196 w 11277918"/>
              <a:gd name="connsiteY9580" fmla="*/ 9359367 h 10024180"/>
              <a:gd name="connsiteX9581" fmla="*/ 5084196 w 11277918"/>
              <a:gd name="connsiteY9581" fmla="*/ 9392063 h 10024180"/>
              <a:gd name="connsiteX9582" fmla="*/ 5067847 w 11277918"/>
              <a:gd name="connsiteY9582" fmla="*/ 9408410 h 10024180"/>
              <a:gd name="connsiteX9583" fmla="*/ 5067847 w 11277918"/>
              <a:gd name="connsiteY9583" fmla="*/ 9473803 h 10024180"/>
              <a:gd name="connsiteX9584" fmla="*/ 5051500 w 11277918"/>
              <a:gd name="connsiteY9584" fmla="*/ 9490150 h 10024180"/>
              <a:gd name="connsiteX9585" fmla="*/ 5018804 w 11277918"/>
              <a:gd name="connsiteY9585" fmla="*/ 9490150 h 10024180"/>
              <a:gd name="connsiteX9586" fmla="*/ 5035151 w 11277918"/>
              <a:gd name="connsiteY9586" fmla="*/ 9457453 h 10024180"/>
              <a:gd name="connsiteX9587" fmla="*/ 5035151 w 11277918"/>
              <a:gd name="connsiteY9587" fmla="*/ 9441106 h 10024180"/>
              <a:gd name="connsiteX9588" fmla="*/ 5035151 w 11277918"/>
              <a:gd name="connsiteY9588" fmla="*/ 9424757 h 10024180"/>
              <a:gd name="connsiteX9589" fmla="*/ 5018804 w 11277918"/>
              <a:gd name="connsiteY9589" fmla="*/ 9408410 h 10024180"/>
              <a:gd name="connsiteX9590" fmla="*/ 4994282 w 11277918"/>
              <a:gd name="connsiteY9590" fmla="*/ 9400236 h 10024180"/>
              <a:gd name="connsiteX9591" fmla="*/ 4969760 w 11277918"/>
              <a:gd name="connsiteY9591" fmla="*/ 9392063 h 10024180"/>
              <a:gd name="connsiteX9592" fmla="*/ 4969760 w 11277918"/>
              <a:gd name="connsiteY9592" fmla="*/ 9359367 h 10024180"/>
              <a:gd name="connsiteX9593" fmla="*/ 4977935 w 11277918"/>
              <a:gd name="connsiteY9593" fmla="*/ 9343018 h 10024180"/>
              <a:gd name="connsiteX9594" fmla="*/ 4994282 w 11277918"/>
              <a:gd name="connsiteY9594" fmla="*/ 9334845 h 10024180"/>
              <a:gd name="connsiteX9595" fmla="*/ 5002457 w 11277918"/>
              <a:gd name="connsiteY9595" fmla="*/ 9310324 h 10024180"/>
              <a:gd name="connsiteX9596" fmla="*/ 4969760 w 11277918"/>
              <a:gd name="connsiteY9596" fmla="*/ 9326671 h 10024180"/>
              <a:gd name="connsiteX9597" fmla="*/ 4928890 w 11277918"/>
              <a:gd name="connsiteY9597" fmla="*/ 9343018 h 10024180"/>
              <a:gd name="connsiteX9598" fmla="*/ 4937064 w 11277918"/>
              <a:gd name="connsiteY9598" fmla="*/ 9326671 h 10024180"/>
              <a:gd name="connsiteX9599" fmla="*/ 4969760 w 11277918"/>
              <a:gd name="connsiteY9599" fmla="*/ 9310324 h 10024180"/>
              <a:gd name="connsiteX9600" fmla="*/ 4986110 w 11277918"/>
              <a:gd name="connsiteY9600" fmla="*/ 9293974 h 10024180"/>
              <a:gd name="connsiteX9601" fmla="*/ 5018804 w 11277918"/>
              <a:gd name="connsiteY9601" fmla="*/ 9228584 h 10024180"/>
              <a:gd name="connsiteX9602" fmla="*/ 5043326 w 11277918"/>
              <a:gd name="connsiteY9602" fmla="*/ 9195888 h 10024180"/>
              <a:gd name="connsiteX9603" fmla="*/ 5051500 w 11277918"/>
              <a:gd name="connsiteY9603" fmla="*/ 9146843 h 10024180"/>
              <a:gd name="connsiteX9604" fmla="*/ 5100544 w 11277918"/>
              <a:gd name="connsiteY9604" fmla="*/ 9048756 h 10024180"/>
              <a:gd name="connsiteX9605" fmla="*/ 5165936 w 11277918"/>
              <a:gd name="connsiteY9605" fmla="*/ 8983364 h 10024180"/>
              <a:gd name="connsiteX9606" fmla="*/ 5190458 w 11277918"/>
              <a:gd name="connsiteY9606" fmla="*/ 8917973 h 10024180"/>
              <a:gd name="connsiteX9607" fmla="*/ 5198632 w 11277918"/>
              <a:gd name="connsiteY9607" fmla="*/ 8885277 h 10024180"/>
              <a:gd name="connsiteX9608" fmla="*/ 5223154 w 11277918"/>
              <a:gd name="connsiteY9608" fmla="*/ 8885277 h 10024180"/>
              <a:gd name="connsiteX9609" fmla="*/ 5239500 w 11277918"/>
              <a:gd name="connsiteY9609" fmla="*/ 8885277 h 10024180"/>
              <a:gd name="connsiteX9610" fmla="*/ 5239500 w 11277918"/>
              <a:gd name="connsiteY9610" fmla="*/ 8860756 h 10024180"/>
              <a:gd name="connsiteX9611" fmla="*/ 5247675 w 11277918"/>
              <a:gd name="connsiteY9611" fmla="*/ 8852581 h 10024180"/>
              <a:gd name="connsiteX9612" fmla="*/ 5313068 w 11277918"/>
              <a:gd name="connsiteY9612" fmla="*/ 8754495 h 10024180"/>
              <a:gd name="connsiteX9613" fmla="*/ 5321240 w 11277918"/>
              <a:gd name="connsiteY9613" fmla="*/ 8713624 h 10024180"/>
              <a:gd name="connsiteX9614" fmla="*/ 5345762 w 11277918"/>
              <a:gd name="connsiteY9614" fmla="*/ 8705451 h 10024180"/>
              <a:gd name="connsiteX9615" fmla="*/ 5378458 w 11277918"/>
              <a:gd name="connsiteY9615" fmla="*/ 8656408 h 10024180"/>
              <a:gd name="connsiteX9616" fmla="*/ 5394805 w 11277918"/>
              <a:gd name="connsiteY9616" fmla="*/ 8640059 h 10024180"/>
              <a:gd name="connsiteX9617" fmla="*/ 5411154 w 11277918"/>
              <a:gd name="connsiteY9617" fmla="*/ 8623712 h 10024180"/>
              <a:gd name="connsiteX9618" fmla="*/ 5419328 w 11277918"/>
              <a:gd name="connsiteY9618" fmla="*/ 8599190 h 10024180"/>
              <a:gd name="connsiteX9619" fmla="*/ 5427501 w 11277918"/>
              <a:gd name="connsiteY9619" fmla="*/ 8574669 h 10024180"/>
              <a:gd name="connsiteX9620" fmla="*/ 5394805 w 11277918"/>
              <a:gd name="connsiteY9620" fmla="*/ 8607363 h 10024180"/>
              <a:gd name="connsiteX9621" fmla="*/ 5362111 w 11277918"/>
              <a:gd name="connsiteY9621" fmla="*/ 8619623 h 10024180"/>
              <a:gd name="connsiteX9622" fmla="*/ 5348099 w 11277918"/>
              <a:gd name="connsiteY9622" fmla="*/ 8621377 h 10024180"/>
              <a:gd name="connsiteX9623" fmla="*/ 5362111 w 11277918"/>
              <a:gd name="connsiteY9623" fmla="*/ 8607363 h 10024180"/>
              <a:gd name="connsiteX9624" fmla="*/ 5353936 w 11277918"/>
              <a:gd name="connsiteY9624" fmla="*/ 8591016 h 10024180"/>
              <a:gd name="connsiteX9625" fmla="*/ 5337589 w 11277918"/>
              <a:gd name="connsiteY9625" fmla="*/ 8599190 h 10024180"/>
              <a:gd name="connsiteX9626" fmla="*/ 5335544 w 11277918"/>
              <a:gd name="connsiteY9626" fmla="*/ 8609406 h 10024180"/>
              <a:gd name="connsiteX9627" fmla="*/ 5344422 w 11277918"/>
              <a:gd name="connsiteY9627" fmla="*/ 8621836 h 10024180"/>
              <a:gd name="connsiteX9628" fmla="*/ 5329414 w 11277918"/>
              <a:gd name="connsiteY9628" fmla="*/ 8623712 h 10024180"/>
              <a:gd name="connsiteX9629" fmla="*/ 5321240 w 11277918"/>
              <a:gd name="connsiteY9629" fmla="*/ 8615537 h 10024180"/>
              <a:gd name="connsiteX9630" fmla="*/ 5313068 w 11277918"/>
              <a:gd name="connsiteY9630" fmla="*/ 8623712 h 10024180"/>
              <a:gd name="connsiteX9631" fmla="*/ 5306060 w 11277918"/>
              <a:gd name="connsiteY9631" fmla="*/ 8630718 h 10024180"/>
              <a:gd name="connsiteX9632" fmla="*/ 5304893 w 11277918"/>
              <a:gd name="connsiteY9632" fmla="*/ 8623712 h 10024180"/>
              <a:gd name="connsiteX9633" fmla="*/ 5296718 w 11277918"/>
              <a:gd name="connsiteY9633" fmla="*/ 8607363 h 10024180"/>
              <a:gd name="connsiteX9634" fmla="*/ 5264022 w 11277918"/>
              <a:gd name="connsiteY9634" fmla="*/ 8623712 h 10024180"/>
              <a:gd name="connsiteX9635" fmla="*/ 5255850 w 11277918"/>
              <a:gd name="connsiteY9635" fmla="*/ 8664580 h 10024180"/>
              <a:gd name="connsiteX9636" fmla="*/ 5264022 w 11277918"/>
              <a:gd name="connsiteY9636" fmla="*/ 8672755 h 10024180"/>
              <a:gd name="connsiteX9637" fmla="*/ 5247675 w 11277918"/>
              <a:gd name="connsiteY9637" fmla="*/ 8672755 h 10024180"/>
              <a:gd name="connsiteX9638" fmla="*/ 5247675 w 11277918"/>
              <a:gd name="connsiteY9638" fmla="*/ 8656408 h 10024180"/>
              <a:gd name="connsiteX9639" fmla="*/ 5206804 w 11277918"/>
              <a:gd name="connsiteY9639" fmla="*/ 8689102 h 10024180"/>
              <a:gd name="connsiteX9640" fmla="*/ 5182282 w 11277918"/>
              <a:gd name="connsiteY9640" fmla="*/ 8738148 h 10024180"/>
              <a:gd name="connsiteX9641" fmla="*/ 5133240 w 11277918"/>
              <a:gd name="connsiteY9641" fmla="*/ 8787191 h 10024180"/>
              <a:gd name="connsiteX9642" fmla="*/ 5100544 w 11277918"/>
              <a:gd name="connsiteY9642" fmla="*/ 8852581 h 10024180"/>
              <a:gd name="connsiteX9643" fmla="*/ 5084196 w 11277918"/>
              <a:gd name="connsiteY9643" fmla="*/ 8901624 h 10024180"/>
              <a:gd name="connsiteX9644" fmla="*/ 5051500 w 11277918"/>
              <a:gd name="connsiteY9644" fmla="*/ 8950670 h 10024180"/>
              <a:gd name="connsiteX9645" fmla="*/ 5026978 w 11277918"/>
              <a:gd name="connsiteY9645" fmla="*/ 8975191 h 10024180"/>
              <a:gd name="connsiteX9646" fmla="*/ 5010629 w 11277918"/>
              <a:gd name="connsiteY9646" fmla="*/ 9007887 h 10024180"/>
              <a:gd name="connsiteX9647" fmla="*/ 4994282 w 11277918"/>
              <a:gd name="connsiteY9647" fmla="*/ 9032409 h 10024180"/>
              <a:gd name="connsiteX9648" fmla="*/ 4969760 w 11277918"/>
              <a:gd name="connsiteY9648" fmla="*/ 9065103 h 10024180"/>
              <a:gd name="connsiteX9649" fmla="*/ 4937064 w 11277918"/>
              <a:gd name="connsiteY9649" fmla="*/ 9081452 h 10024180"/>
              <a:gd name="connsiteX9650" fmla="*/ 4920718 w 11277918"/>
              <a:gd name="connsiteY9650" fmla="*/ 9065103 h 10024180"/>
              <a:gd name="connsiteX9651" fmla="*/ 4920718 w 11277918"/>
              <a:gd name="connsiteY9651" fmla="*/ 9048756 h 10024180"/>
              <a:gd name="connsiteX9652" fmla="*/ 4937064 w 11277918"/>
              <a:gd name="connsiteY9652" fmla="*/ 9007887 h 10024180"/>
              <a:gd name="connsiteX9653" fmla="*/ 4904368 w 11277918"/>
              <a:gd name="connsiteY9653" fmla="*/ 9032409 h 10024180"/>
              <a:gd name="connsiteX9654" fmla="*/ 4855325 w 11277918"/>
              <a:gd name="connsiteY9654" fmla="*/ 9048756 h 10024180"/>
              <a:gd name="connsiteX9655" fmla="*/ 4838978 w 11277918"/>
              <a:gd name="connsiteY9655" fmla="*/ 9097799 h 10024180"/>
              <a:gd name="connsiteX9656" fmla="*/ 4838978 w 11277918"/>
              <a:gd name="connsiteY9656" fmla="*/ 9146843 h 10024180"/>
              <a:gd name="connsiteX9657" fmla="*/ 4838978 w 11277918"/>
              <a:gd name="connsiteY9657" fmla="*/ 9130496 h 10024180"/>
              <a:gd name="connsiteX9658" fmla="*/ 4806282 w 11277918"/>
              <a:gd name="connsiteY9658" fmla="*/ 9146843 h 10024180"/>
              <a:gd name="connsiteX9659" fmla="*/ 4773586 w 11277918"/>
              <a:gd name="connsiteY9659" fmla="*/ 9195888 h 10024180"/>
              <a:gd name="connsiteX9660" fmla="*/ 4773586 w 11277918"/>
              <a:gd name="connsiteY9660" fmla="*/ 9212235 h 10024180"/>
              <a:gd name="connsiteX9661" fmla="*/ 4757238 w 11277918"/>
              <a:gd name="connsiteY9661" fmla="*/ 9244931 h 10024180"/>
              <a:gd name="connsiteX9662" fmla="*/ 4773586 w 11277918"/>
              <a:gd name="connsiteY9662" fmla="*/ 9277627 h 10024180"/>
              <a:gd name="connsiteX9663" fmla="*/ 4789932 w 11277918"/>
              <a:gd name="connsiteY9663" fmla="*/ 9261278 h 10024180"/>
              <a:gd name="connsiteX9664" fmla="*/ 4806282 w 11277918"/>
              <a:gd name="connsiteY9664" fmla="*/ 9244931 h 10024180"/>
              <a:gd name="connsiteX9665" fmla="*/ 4789932 w 11277918"/>
              <a:gd name="connsiteY9665" fmla="*/ 9277627 h 10024180"/>
              <a:gd name="connsiteX9666" fmla="*/ 4806282 w 11277918"/>
              <a:gd name="connsiteY9666" fmla="*/ 9277627 h 10024180"/>
              <a:gd name="connsiteX9667" fmla="*/ 4822628 w 11277918"/>
              <a:gd name="connsiteY9667" fmla="*/ 9261278 h 10024180"/>
              <a:gd name="connsiteX9668" fmla="*/ 4814456 w 11277918"/>
              <a:gd name="connsiteY9668" fmla="*/ 9293974 h 10024180"/>
              <a:gd name="connsiteX9669" fmla="*/ 4789932 w 11277918"/>
              <a:gd name="connsiteY9669" fmla="*/ 9326671 h 10024180"/>
              <a:gd name="connsiteX9670" fmla="*/ 4789932 w 11277918"/>
              <a:gd name="connsiteY9670" fmla="*/ 9343018 h 10024180"/>
              <a:gd name="connsiteX9671" fmla="*/ 4781760 w 11277918"/>
              <a:gd name="connsiteY9671" fmla="*/ 9367539 h 10024180"/>
              <a:gd name="connsiteX9672" fmla="*/ 4773586 w 11277918"/>
              <a:gd name="connsiteY9672" fmla="*/ 9375714 h 10024180"/>
              <a:gd name="connsiteX9673" fmla="*/ 4757238 w 11277918"/>
              <a:gd name="connsiteY9673" fmla="*/ 9375714 h 10024180"/>
              <a:gd name="connsiteX9674" fmla="*/ 4740889 w 11277918"/>
              <a:gd name="connsiteY9674" fmla="*/ 9359367 h 10024180"/>
              <a:gd name="connsiteX9675" fmla="*/ 4757238 w 11277918"/>
              <a:gd name="connsiteY9675" fmla="*/ 9326671 h 10024180"/>
              <a:gd name="connsiteX9676" fmla="*/ 4757238 w 11277918"/>
              <a:gd name="connsiteY9676" fmla="*/ 9277627 h 10024180"/>
              <a:gd name="connsiteX9677" fmla="*/ 4740889 w 11277918"/>
              <a:gd name="connsiteY9677" fmla="*/ 9244931 h 10024180"/>
              <a:gd name="connsiteX9678" fmla="*/ 4732714 w 11277918"/>
              <a:gd name="connsiteY9678" fmla="*/ 9269453 h 10024180"/>
              <a:gd name="connsiteX9679" fmla="*/ 4732714 w 11277918"/>
              <a:gd name="connsiteY9679" fmla="*/ 9293974 h 10024180"/>
              <a:gd name="connsiteX9680" fmla="*/ 4708193 w 11277918"/>
              <a:gd name="connsiteY9680" fmla="*/ 9343018 h 10024180"/>
              <a:gd name="connsiteX9681" fmla="*/ 4659150 w 11277918"/>
              <a:gd name="connsiteY9681" fmla="*/ 9359367 h 10024180"/>
              <a:gd name="connsiteX9682" fmla="*/ 4642803 w 11277918"/>
              <a:gd name="connsiteY9682" fmla="*/ 9326671 h 10024180"/>
              <a:gd name="connsiteX9683" fmla="*/ 4626454 w 11277918"/>
              <a:gd name="connsiteY9683" fmla="*/ 9359367 h 10024180"/>
              <a:gd name="connsiteX9684" fmla="*/ 4585586 w 11277918"/>
              <a:gd name="connsiteY9684" fmla="*/ 9343018 h 10024180"/>
              <a:gd name="connsiteX9685" fmla="*/ 4569236 w 11277918"/>
              <a:gd name="connsiteY9685" fmla="*/ 9359367 h 10024180"/>
              <a:gd name="connsiteX9686" fmla="*/ 4561065 w 11277918"/>
              <a:gd name="connsiteY9686" fmla="*/ 9408410 h 10024180"/>
              <a:gd name="connsiteX9687" fmla="*/ 4544714 w 11277918"/>
              <a:gd name="connsiteY9687" fmla="*/ 9441106 h 10024180"/>
              <a:gd name="connsiteX9688" fmla="*/ 4544714 w 11277918"/>
              <a:gd name="connsiteY9688" fmla="*/ 9457453 h 10024180"/>
              <a:gd name="connsiteX9689" fmla="*/ 4536542 w 11277918"/>
              <a:gd name="connsiteY9689" fmla="*/ 9473803 h 10024180"/>
              <a:gd name="connsiteX9690" fmla="*/ 4528368 w 11277918"/>
              <a:gd name="connsiteY9690" fmla="*/ 9490150 h 10024180"/>
              <a:gd name="connsiteX9691" fmla="*/ 4462974 w 11277918"/>
              <a:gd name="connsiteY9691" fmla="*/ 9506497 h 10024180"/>
              <a:gd name="connsiteX9692" fmla="*/ 4446629 w 11277918"/>
              <a:gd name="connsiteY9692" fmla="*/ 9522846 h 10024180"/>
              <a:gd name="connsiteX9693" fmla="*/ 4438453 w 11277918"/>
              <a:gd name="connsiteY9693" fmla="*/ 9539193 h 10024180"/>
              <a:gd name="connsiteX9694" fmla="*/ 4413933 w 11277918"/>
              <a:gd name="connsiteY9694" fmla="*/ 9555542 h 10024180"/>
              <a:gd name="connsiteX9695" fmla="*/ 4401671 w 11277918"/>
              <a:gd name="connsiteY9695" fmla="*/ 9604585 h 10024180"/>
              <a:gd name="connsiteX9696" fmla="*/ 4413933 w 11277918"/>
              <a:gd name="connsiteY9696" fmla="*/ 9604585 h 10024180"/>
              <a:gd name="connsiteX9697" fmla="*/ 4430278 w 11277918"/>
              <a:gd name="connsiteY9697" fmla="*/ 9604585 h 10024180"/>
              <a:gd name="connsiteX9698" fmla="*/ 4446629 w 11277918"/>
              <a:gd name="connsiteY9698" fmla="*/ 9604585 h 10024180"/>
              <a:gd name="connsiteX9699" fmla="*/ 4397584 w 11277918"/>
              <a:gd name="connsiteY9699" fmla="*/ 9653628 h 10024180"/>
              <a:gd name="connsiteX9700" fmla="*/ 4348539 w 11277918"/>
              <a:gd name="connsiteY9700" fmla="*/ 9669975 h 10024180"/>
              <a:gd name="connsiteX9701" fmla="*/ 4315845 w 11277918"/>
              <a:gd name="connsiteY9701" fmla="*/ 9719021 h 10024180"/>
              <a:gd name="connsiteX9702" fmla="*/ 4299497 w 11277918"/>
              <a:gd name="connsiteY9702" fmla="*/ 9719021 h 10024180"/>
              <a:gd name="connsiteX9703" fmla="*/ 4299497 w 11277918"/>
              <a:gd name="connsiteY9703" fmla="*/ 9686325 h 10024180"/>
              <a:gd name="connsiteX9704" fmla="*/ 4299497 w 11277918"/>
              <a:gd name="connsiteY9704" fmla="*/ 9669975 h 10024180"/>
              <a:gd name="connsiteX9705" fmla="*/ 4283149 w 11277918"/>
              <a:gd name="connsiteY9705" fmla="*/ 9702672 h 10024180"/>
              <a:gd name="connsiteX9706" fmla="*/ 4276462 w 11277918"/>
              <a:gd name="connsiteY9706" fmla="*/ 9711589 h 10024180"/>
              <a:gd name="connsiteX9707" fmla="*/ 4274975 w 11277918"/>
              <a:gd name="connsiteY9707" fmla="*/ 9702672 h 10024180"/>
              <a:gd name="connsiteX9708" fmla="*/ 4266801 w 11277918"/>
              <a:gd name="connsiteY9708" fmla="*/ 9686325 h 10024180"/>
              <a:gd name="connsiteX9709" fmla="*/ 4283149 w 11277918"/>
              <a:gd name="connsiteY9709" fmla="*/ 9669975 h 10024180"/>
              <a:gd name="connsiteX9710" fmla="*/ 4250452 w 11277918"/>
              <a:gd name="connsiteY9710" fmla="*/ 9653628 h 10024180"/>
              <a:gd name="connsiteX9711" fmla="*/ 4266801 w 11277918"/>
              <a:gd name="connsiteY9711" fmla="*/ 9686325 h 10024180"/>
              <a:gd name="connsiteX9712" fmla="*/ 4250452 w 11277918"/>
              <a:gd name="connsiteY9712" fmla="*/ 9702672 h 10024180"/>
              <a:gd name="connsiteX9713" fmla="*/ 4266801 w 11277918"/>
              <a:gd name="connsiteY9713" fmla="*/ 9719021 h 10024180"/>
              <a:gd name="connsiteX9714" fmla="*/ 4272639 w 11277918"/>
              <a:gd name="connsiteY9714" fmla="*/ 9716686 h 10024180"/>
              <a:gd name="connsiteX9715" fmla="*/ 4270888 w 11277918"/>
              <a:gd name="connsiteY9715" fmla="*/ 9719021 h 10024180"/>
              <a:gd name="connsiteX9716" fmla="*/ 4266801 w 11277918"/>
              <a:gd name="connsiteY9716" fmla="*/ 9735368 h 10024180"/>
              <a:gd name="connsiteX9717" fmla="*/ 4250452 w 11277918"/>
              <a:gd name="connsiteY9717" fmla="*/ 9751717 h 10024180"/>
              <a:gd name="connsiteX9718" fmla="*/ 4234107 w 11277918"/>
              <a:gd name="connsiteY9718" fmla="*/ 9751717 h 10024180"/>
              <a:gd name="connsiteX9719" fmla="*/ 4234107 w 11277918"/>
              <a:gd name="connsiteY9719" fmla="*/ 9735368 h 10024180"/>
              <a:gd name="connsiteX9720" fmla="*/ 4242279 w 11277918"/>
              <a:gd name="connsiteY9720" fmla="*/ 9727193 h 10024180"/>
              <a:gd name="connsiteX9721" fmla="*/ 4217757 w 11277918"/>
              <a:gd name="connsiteY9721" fmla="*/ 9735368 h 10024180"/>
              <a:gd name="connsiteX9722" fmla="*/ 4144192 w 11277918"/>
              <a:gd name="connsiteY9722" fmla="*/ 9825282 h 10024180"/>
              <a:gd name="connsiteX9723" fmla="*/ 4103322 w 11277918"/>
              <a:gd name="connsiteY9723" fmla="*/ 9849804 h 10024180"/>
              <a:gd name="connsiteX9724" fmla="*/ 4086974 w 11277918"/>
              <a:gd name="connsiteY9724" fmla="*/ 9866151 h 10024180"/>
              <a:gd name="connsiteX9725" fmla="*/ 4070627 w 11277918"/>
              <a:gd name="connsiteY9725" fmla="*/ 9849804 h 10024180"/>
              <a:gd name="connsiteX9726" fmla="*/ 4054278 w 11277918"/>
              <a:gd name="connsiteY9726" fmla="*/ 9800760 h 10024180"/>
              <a:gd name="connsiteX9727" fmla="*/ 4070627 w 11277918"/>
              <a:gd name="connsiteY9727" fmla="*/ 9784411 h 10024180"/>
              <a:gd name="connsiteX9728" fmla="*/ 4086974 w 11277918"/>
              <a:gd name="connsiteY9728" fmla="*/ 9768064 h 10024180"/>
              <a:gd name="connsiteX9729" fmla="*/ 4086974 w 11277918"/>
              <a:gd name="connsiteY9729" fmla="*/ 9735368 h 10024180"/>
              <a:gd name="connsiteX9730" fmla="*/ 4111495 w 11277918"/>
              <a:gd name="connsiteY9730" fmla="*/ 9710846 h 10024180"/>
              <a:gd name="connsiteX9731" fmla="*/ 4119671 w 11277918"/>
              <a:gd name="connsiteY9731" fmla="*/ 9719021 h 10024180"/>
              <a:gd name="connsiteX9732" fmla="*/ 4136017 w 11277918"/>
              <a:gd name="connsiteY9732" fmla="*/ 9702672 h 10024180"/>
              <a:gd name="connsiteX9733" fmla="*/ 4152367 w 11277918"/>
              <a:gd name="connsiteY9733" fmla="*/ 9686325 h 10024180"/>
              <a:gd name="connsiteX9734" fmla="*/ 4168713 w 11277918"/>
              <a:gd name="connsiteY9734" fmla="*/ 9702672 h 10024180"/>
              <a:gd name="connsiteX9735" fmla="*/ 4185061 w 11277918"/>
              <a:gd name="connsiteY9735" fmla="*/ 9678150 h 10024180"/>
              <a:gd name="connsiteX9736" fmla="*/ 4176889 w 11277918"/>
              <a:gd name="connsiteY9736" fmla="*/ 9678150 h 10024180"/>
              <a:gd name="connsiteX9737" fmla="*/ 4152367 w 11277918"/>
              <a:gd name="connsiteY9737" fmla="*/ 9669975 h 10024180"/>
              <a:gd name="connsiteX9738" fmla="*/ 4160539 w 11277918"/>
              <a:gd name="connsiteY9738" fmla="*/ 9661803 h 10024180"/>
              <a:gd name="connsiteX9739" fmla="*/ 4168713 w 11277918"/>
              <a:gd name="connsiteY9739" fmla="*/ 9653628 h 10024180"/>
              <a:gd name="connsiteX9740" fmla="*/ 4201410 w 11277918"/>
              <a:gd name="connsiteY9740" fmla="*/ 9620932 h 10024180"/>
              <a:gd name="connsiteX9741" fmla="*/ 4217757 w 11277918"/>
              <a:gd name="connsiteY9741" fmla="*/ 9604585 h 10024180"/>
              <a:gd name="connsiteX9742" fmla="*/ 4250452 w 11277918"/>
              <a:gd name="connsiteY9742" fmla="*/ 9571889 h 10024180"/>
              <a:gd name="connsiteX9743" fmla="*/ 4258627 w 11277918"/>
              <a:gd name="connsiteY9743" fmla="*/ 9547367 h 10024180"/>
              <a:gd name="connsiteX9744" fmla="*/ 4264757 w 11277918"/>
              <a:gd name="connsiteY9744" fmla="*/ 9535107 h 10024180"/>
              <a:gd name="connsiteX9745" fmla="*/ 4266359 w 11277918"/>
              <a:gd name="connsiteY9745" fmla="*/ 9519091 h 10024180"/>
              <a:gd name="connsiteX9746" fmla="*/ 4262714 w 11277918"/>
              <a:gd name="connsiteY9746" fmla="*/ 9521824 h 10024180"/>
              <a:gd name="connsiteX9747" fmla="*/ 4250452 w 11277918"/>
              <a:gd name="connsiteY9747" fmla="*/ 9522846 h 10024180"/>
              <a:gd name="connsiteX9748" fmla="*/ 4234107 w 11277918"/>
              <a:gd name="connsiteY9748" fmla="*/ 9522846 h 10024180"/>
              <a:gd name="connsiteX9749" fmla="*/ 4250452 w 11277918"/>
              <a:gd name="connsiteY9749" fmla="*/ 9506497 h 10024180"/>
              <a:gd name="connsiteX9750" fmla="*/ 4262714 w 11277918"/>
              <a:gd name="connsiteY9750" fmla="*/ 9513650 h 10024180"/>
              <a:gd name="connsiteX9751" fmla="*/ 4266437 w 11277918"/>
              <a:gd name="connsiteY9751" fmla="*/ 9518305 h 10024180"/>
              <a:gd name="connsiteX9752" fmla="*/ 4266801 w 11277918"/>
              <a:gd name="connsiteY9752" fmla="*/ 9514671 h 10024180"/>
              <a:gd name="connsiteX9753" fmla="*/ 4291325 w 11277918"/>
              <a:gd name="connsiteY9753" fmla="*/ 9449279 h 10024180"/>
              <a:gd name="connsiteX9754" fmla="*/ 4307670 w 11277918"/>
              <a:gd name="connsiteY9754" fmla="*/ 9400236 h 10024180"/>
              <a:gd name="connsiteX9755" fmla="*/ 4291325 w 11277918"/>
              <a:gd name="connsiteY9755" fmla="*/ 9392063 h 10024180"/>
              <a:gd name="connsiteX9756" fmla="*/ 4266801 w 11277918"/>
              <a:gd name="connsiteY9756" fmla="*/ 9408410 h 10024180"/>
              <a:gd name="connsiteX9757" fmla="*/ 4250452 w 11277918"/>
              <a:gd name="connsiteY9757" fmla="*/ 9432932 h 10024180"/>
              <a:gd name="connsiteX9758" fmla="*/ 4234107 w 11277918"/>
              <a:gd name="connsiteY9758" fmla="*/ 9441106 h 10024180"/>
              <a:gd name="connsiteX9759" fmla="*/ 4201410 w 11277918"/>
              <a:gd name="connsiteY9759" fmla="*/ 9457453 h 10024180"/>
              <a:gd name="connsiteX9760" fmla="*/ 4201410 w 11277918"/>
              <a:gd name="connsiteY9760" fmla="*/ 9473803 h 10024180"/>
              <a:gd name="connsiteX9761" fmla="*/ 4217757 w 11277918"/>
              <a:gd name="connsiteY9761" fmla="*/ 9473803 h 10024180"/>
              <a:gd name="connsiteX9762" fmla="*/ 4201410 w 11277918"/>
              <a:gd name="connsiteY9762" fmla="*/ 9514671 h 10024180"/>
              <a:gd name="connsiteX9763" fmla="*/ 4160539 w 11277918"/>
              <a:gd name="connsiteY9763" fmla="*/ 9563714 h 10024180"/>
              <a:gd name="connsiteX9764" fmla="*/ 4127845 w 11277918"/>
              <a:gd name="connsiteY9764" fmla="*/ 9580064 h 10024180"/>
              <a:gd name="connsiteX9765" fmla="*/ 4136017 w 11277918"/>
              <a:gd name="connsiteY9765" fmla="*/ 9555542 h 10024180"/>
              <a:gd name="connsiteX9766" fmla="*/ 4136017 w 11277918"/>
              <a:gd name="connsiteY9766" fmla="*/ 9539193 h 10024180"/>
              <a:gd name="connsiteX9767" fmla="*/ 4136017 w 11277918"/>
              <a:gd name="connsiteY9767" fmla="*/ 9506497 h 10024180"/>
              <a:gd name="connsiteX9768" fmla="*/ 4176889 w 11277918"/>
              <a:gd name="connsiteY9768" fmla="*/ 9498324 h 10024180"/>
              <a:gd name="connsiteX9769" fmla="*/ 4185061 w 11277918"/>
              <a:gd name="connsiteY9769" fmla="*/ 9473803 h 10024180"/>
              <a:gd name="connsiteX9770" fmla="*/ 4185061 w 11277918"/>
              <a:gd name="connsiteY9770" fmla="*/ 9457453 h 10024180"/>
              <a:gd name="connsiteX9771" fmla="*/ 4201410 w 11277918"/>
              <a:gd name="connsiteY9771" fmla="*/ 9441106 h 10024180"/>
              <a:gd name="connsiteX9772" fmla="*/ 4201410 w 11277918"/>
              <a:gd name="connsiteY9772" fmla="*/ 9424757 h 10024180"/>
              <a:gd name="connsiteX9773" fmla="*/ 4185061 w 11277918"/>
              <a:gd name="connsiteY9773" fmla="*/ 9441106 h 10024180"/>
              <a:gd name="connsiteX9774" fmla="*/ 4160539 w 11277918"/>
              <a:gd name="connsiteY9774" fmla="*/ 9449279 h 10024180"/>
              <a:gd name="connsiteX9775" fmla="*/ 4152367 w 11277918"/>
              <a:gd name="connsiteY9775" fmla="*/ 9457453 h 10024180"/>
              <a:gd name="connsiteX9776" fmla="*/ 4136017 w 11277918"/>
              <a:gd name="connsiteY9776" fmla="*/ 9457453 h 10024180"/>
              <a:gd name="connsiteX9777" fmla="*/ 4136017 w 11277918"/>
              <a:gd name="connsiteY9777" fmla="*/ 9473803 h 10024180"/>
              <a:gd name="connsiteX9778" fmla="*/ 4152367 w 11277918"/>
              <a:gd name="connsiteY9778" fmla="*/ 9473803 h 10024180"/>
              <a:gd name="connsiteX9779" fmla="*/ 4070627 w 11277918"/>
              <a:gd name="connsiteY9779" fmla="*/ 9555542 h 10024180"/>
              <a:gd name="connsiteX9780" fmla="*/ 4054278 w 11277918"/>
              <a:gd name="connsiteY9780" fmla="*/ 9555542 h 10024180"/>
              <a:gd name="connsiteX9781" fmla="*/ 4054278 w 11277918"/>
              <a:gd name="connsiteY9781" fmla="*/ 9571889 h 10024180"/>
              <a:gd name="connsiteX9782" fmla="*/ 3988887 w 11277918"/>
              <a:gd name="connsiteY9782" fmla="*/ 9620932 h 10024180"/>
              <a:gd name="connsiteX9783" fmla="*/ 4005235 w 11277918"/>
              <a:gd name="connsiteY9783" fmla="*/ 9604585 h 10024180"/>
              <a:gd name="connsiteX9784" fmla="*/ 4078799 w 11277918"/>
              <a:gd name="connsiteY9784" fmla="*/ 9514671 h 10024180"/>
              <a:gd name="connsiteX9785" fmla="*/ 4136017 w 11277918"/>
              <a:gd name="connsiteY9785" fmla="*/ 9441106 h 10024180"/>
              <a:gd name="connsiteX9786" fmla="*/ 4152367 w 11277918"/>
              <a:gd name="connsiteY9786" fmla="*/ 9424757 h 10024180"/>
              <a:gd name="connsiteX9787" fmla="*/ 4168713 w 11277918"/>
              <a:gd name="connsiteY9787" fmla="*/ 9392063 h 10024180"/>
              <a:gd name="connsiteX9788" fmla="*/ 4217757 w 11277918"/>
              <a:gd name="connsiteY9788" fmla="*/ 9326671 h 10024180"/>
              <a:gd name="connsiteX9789" fmla="*/ 4266801 w 11277918"/>
              <a:gd name="connsiteY9789" fmla="*/ 9244931 h 10024180"/>
              <a:gd name="connsiteX9790" fmla="*/ 4266801 w 11277918"/>
              <a:gd name="connsiteY9790" fmla="*/ 9228584 h 10024180"/>
              <a:gd name="connsiteX9791" fmla="*/ 4307670 w 11277918"/>
              <a:gd name="connsiteY9791" fmla="*/ 9204060 h 10024180"/>
              <a:gd name="connsiteX9792" fmla="*/ 4348539 w 11277918"/>
              <a:gd name="connsiteY9792" fmla="*/ 9130496 h 10024180"/>
              <a:gd name="connsiteX9793" fmla="*/ 4373063 w 11277918"/>
              <a:gd name="connsiteY9793" fmla="*/ 9105974 h 10024180"/>
              <a:gd name="connsiteX9794" fmla="*/ 4381235 w 11277918"/>
              <a:gd name="connsiteY9794" fmla="*/ 9097799 h 10024180"/>
              <a:gd name="connsiteX9795" fmla="*/ 4413933 w 11277918"/>
              <a:gd name="connsiteY9795" fmla="*/ 9130496 h 10024180"/>
              <a:gd name="connsiteX9796" fmla="*/ 4430278 w 11277918"/>
              <a:gd name="connsiteY9796" fmla="*/ 9130496 h 10024180"/>
              <a:gd name="connsiteX9797" fmla="*/ 4422106 w 11277918"/>
              <a:gd name="connsiteY9797" fmla="*/ 9056931 h 10024180"/>
              <a:gd name="connsiteX9798" fmla="*/ 4446629 w 11277918"/>
              <a:gd name="connsiteY9798" fmla="*/ 9032409 h 10024180"/>
              <a:gd name="connsiteX9799" fmla="*/ 4430278 w 11277918"/>
              <a:gd name="connsiteY9799" fmla="*/ 9016060 h 10024180"/>
              <a:gd name="connsiteX9800" fmla="*/ 4430278 w 11277918"/>
              <a:gd name="connsiteY9800" fmla="*/ 8999713 h 10024180"/>
              <a:gd name="connsiteX9801" fmla="*/ 4430278 w 11277918"/>
              <a:gd name="connsiteY9801" fmla="*/ 8983364 h 10024180"/>
              <a:gd name="connsiteX9802" fmla="*/ 4479324 w 11277918"/>
              <a:gd name="connsiteY9802" fmla="*/ 8967017 h 10024180"/>
              <a:gd name="connsiteX9803" fmla="*/ 4479324 w 11277918"/>
              <a:gd name="connsiteY9803" fmla="*/ 8934320 h 10024180"/>
              <a:gd name="connsiteX9804" fmla="*/ 4479324 w 11277918"/>
              <a:gd name="connsiteY9804" fmla="*/ 8917973 h 10024180"/>
              <a:gd name="connsiteX9805" fmla="*/ 4487496 w 11277918"/>
              <a:gd name="connsiteY9805" fmla="*/ 8917973 h 10024180"/>
              <a:gd name="connsiteX9806" fmla="*/ 4512018 w 11277918"/>
              <a:gd name="connsiteY9806" fmla="*/ 8901624 h 10024180"/>
              <a:gd name="connsiteX9807" fmla="*/ 4536542 w 11277918"/>
              <a:gd name="connsiteY9807" fmla="*/ 8885277 h 10024180"/>
              <a:gd name="connsiteX9808" fmla="*/ 4552888 w 11277918"/>
              <a:gd name="connsiteY9808" fmla="*/ 8885277 h 10024180"/>
              <a:gd name="connsiteX9809" fmla="*/ 4561065 w 11277918"/>
              <a:gd name="connsiteY9809" fmla="*/ 8885277 h 10024180"/>
              <a:gd name="connsiteX9810" fmla="*/ 4561065 w 11277918"/>
              <a:gd name="connsiteY9810" fmla="*/ 8852581 h 10024180"/>
              <a:gd name="connsiteX9811" fmla="*/ 4561065 w 11277918"/>
              <a:gd name="connsiteY9811" fmla="*/ 8836234 h 10024180"/>
              <a:gd name="connsiteX9812" fmla="*/ 4561065 w 11277918"/>
              <a:gd name="connsiteY9812" fmla="*/ 8819887 h 10024180"/>
              <a:gd name="connsiteX9813" fmla="*/ 4561065 w 11277918"/>
              <a:gd name="connsiteY9813" fmla="*/ 8787191 h 10024180"/>
              <a:gd name="connsiteX9814" fmla="*/ 4593760 w 11277918"/>
              <a:gd name="connsiteY9814" fmla="*/ 8738148 h 10024180"/>
              <a:gd name="connsiteX9815" fmla="*/ 4626454 w 11277918"/>
              <a:gd name="connsiteY9815" fmla="*/ 8705451 h 10024180"/>
              <a:gd name="connsiteX9816" fmla="*/ 4642803 w 11277918"/>
              <a:gd name="connsiteY9816" fmla="*/ 8689102 h 10024180"/>
              <a:gd name="connsiteX9817" fmla="*/ 4650975 w 11277918"/>
              <a:gd name="connsiteY9817" fmla="*/ 8672755 h 10024180"/>
              <a:gd name="connsiteX9818" fmla="*/ 4675499 w 11277918"/>
              <a:gd name="connsiteY9818" fmla="*/ 8672755 h 10024180"/>
              <a:gd name="connsiteX9819" fmla="*/ 4675499 w 11277918"/>
              <a:gd name="connsiteY9819" fmla="*/ 8656408 h 10024180"/>
              <a:gd name="connsiteX9820" fmla="*/ 4691846 w 11277918"/>
              <a:gd name="connsiteY9820" fmla="*/ 8623712 h 10024180"/>
              <a:gd name="connsiteX9821" fmla="*/ 4708193 w 11277918"/>
              <a:gd name="connsiteY9821" fmla="*/ 8574669 h 10024180"/>
              <a:gd name="connsiteX9822" fmla="*/ 4700020 w 11277918"/>
              <a:gd name="connsiteY9822" fmla="*/ 8582841 h 10024180"/>
              <a:gd name="connsiteX9823" fmla="*/ 4675499 w 11277918"/>
              <a:gd name="connsiteY9823" fmla="*/ 8607363 h 10024180"/>
              <a:gd name="connsiteX9824" fmla="*/ 4642803 w 11277918"/>
              <a:gd name="connsiteY9824" fmla="*/ 8623712 h 10024180"/>
              <a:gd name="connsiteX9825" fmla="*/ 4659150 w 11277918"/>
              <a:gd name="connsiteY9825" fmla="*/ 8591016 h 10024180"/>
              <a:gd name="connsiteX9826" fmla="*/ 4659150 w 11277918"/>
              <a:gd name="connsiteY9826" fmla="*/ 8574669 h 10024180"/>
              <a:gd name="connsiteX9827" fmla="*/ 4675499 w 11277918"/>
              <a:gd name="connsiteY9827" fmla="*/ 8574669 h 10024180"/>
              <a:gd name="connsiteX9828" fmla="*/ 4675499 w 11277918"/>
              <a:gd name="connsiteY9828" fmla="*/ 8541972 h 10024180"/>
              <a:gd name="connsiteX9829" fmla="*/ 4659150 w 11277918"/>
              <a:gd name="connsiteY9829" fmla="*/ 8541972 h 10024180"/>
              <a:gd name="connsiteX9830" fmla="*/ 4610106 w 11277918"/>
              <a:gd name="connsiteY9830" fmla="*/ 8509276 h 10024180"/>
              <a:gd name="connsiteX9831" fmla="*/ 4593760 w 11277918"/>
              <a:gd name="connsiteY9831" fmla="*/ 8501102 h 10024180"/>
              <a:gd name="connsiteX9832" fmla="*/ 4577410 w 11277918"/>
              <a:gd name="connsiteY9832" fmla="*/ 8476580 h 10024180"/>
              <a:gd name="connsiteX9833" fmla="*/ 4569236 w 11277918"/>
              <a:gd name="connsiteY9833" fmla="*/ 8468405 h 10024180"/>
              <a:gd name="connsiteX9834" fmla="*/ 4561065 w 11277918"/>
              <a:gd name="connsiteY9834" fmla="*/ 8460233 h 10024180"/>
              <a:gd name="connsiteX9835" fmla="*/ 4577410 w 11277918"/>
              <a:gd name="connsiteY9835" fmla="*/ 8460233 h 10024180"/>
              <a:gd name="connsiteX9836" fmla="*/ 4593760 w 11277918"/>
              <a:gd name="connsiteY9836" fmla="*/ 8460233 h 10024180"/>
              <a:gd name="connsiteX9837" fmla="*/ 4593760 w 11277918"/>
              <a:gd name="connsiteY9837" fmla="*/ 8452058 h 10024180"/>
              <a:gd name="connsiteX9838" fmla="*/ 4585586 w 11277918"/>
              <a:gd name="connsiteY9838" fmla="*/ 8435711 h 10024180"/>
              <a:gd name="connsiteX9839" fmla="*/ 4569236 w 11277918"/>
              <a:gd name="connsiteY9839" fmla="*/ 8419362 h 10024180"/>
              <a:gd name="connsiteX9840" fmla="*/ 4561065 w 11277918"/>
              <a:gd name="connsiteY9840" fmla="*/ 8403015 h 10024180"/>
              <a:gd name="connsiteX9841" fmla="*/ 4544714 w 11277918"/>
              <a:gd name="connsiteY9841" fmla="*/ 8394841 h 10024180"/>
              <a:gd name="connsiteX9842" fmla="*/ 4528368 w 11277918"/>
              <a:gd name="connsiteY9842" fmla="*/ 8378494 h 10024180"/>
              <a:gd name="connsiteX9843" fmla="*/ 4561065 w 11277918"/>
              <a:gd name="connsiteY9843" fmla="*/ 8296754 h 10024180"/>
              <a:gd name="connsiteX9844" fmla="*/ 4593760 w 11277918"/>
              <a:gd name="connsiteY9844" fmla="*/ 8313101 h 10024180"/>
              <a:gd name="connsiteX9845" fmla="*/ 4626454 w 11277918"/>
              <a:gd name="connsiteY9845" fmla="*/ 8329448 h 10024180"/>
              <a:gd name="connsiteX9846" fmla="*/ 4626454 w 11277918"/>
              <a:gd name="connsiteY9846" fmla="*/ 8280405 h 10024180"/>
              <a:gd name="connsiteX9847" fmla="*/ 4626454 w 11277918"/>
              <a:gd name="connsiteY9847" fmla="*/ 8247709 h 10024180"/>
              <a:gd name="connsiteX9848" fmla="*/ 4642803 w 11277918"/>
              <a:gd name="connsiteY9848" fmla="*/ 8231362 h 10024180"/>
              <a:gd name="connsiteX9849" fmla="*/ 4650975 w 11277918"/>
              <a:gd name="connsiteY9849" fmla="*/ 8215015 h 10024180"/>
              <a:gd name="connsiteX9850" fmla="*/ 4659150 w 11277918"/>
              <a:gd name="connsiteY9850" fmla="*/ 8182318 h 10024180"/>
              <a:gd name="connsiteX9851" fmla="*/ 4675499 w 11277918"/>
              <a:gd name="connsiteY9851" fmla="*/ 8092404 h 10024180"/>
              <a:gd name="connsiteX9852" fmla="*/ 4691846 w 11277918"/>
              <a:gd name="connsiteY9852" fmla="*/ 8035187 h 10024180"/>
              <a:gd name="connsiteX9853" fmla="*/ 4716368 w 11277918"/>
              <a:gd name="connsiteY9853" fmla="*/ 8043361 h 10024180"/>
              <a:gd name="connsiteX9854" fmla="*/ 4740889 w 11277918"/>
              <a:gd name="connsiteY9854" fmla="*/ 8043361 h 10024180"/>
              <a:gd name="connsiteX9855" fmla="*/ 4757238 w 11277918"/>
              <a:gd name="connsiteY9855" fmla="*/ 8051536 h 10024180"/>
              <a:gd name="connsiteX9856" fmla="*/ 4773586 w 11277918"/>
              <a:gd name="connsiteY9856" fmla="*/ 8051536 h 10024180"/>
              <a:gd name="connsiteX9857" fmla="*/ 4773586 w 11277918"/>
              <a:gd name="connsiteY9857" fmla="*/ 8018839 h 10024180"/>
              <a:gd name="connsiteX9858" fmla="*/ 4757238 w 11277918"/>
              <a:gd name="connsiteY9858" fmla="*/ 8018839 h 10024180"/>
              <a:gd name="connsiteX9859" fmla="*/ 4740889 w 11277918"/>
              <a:gd name="connsiteY9859" fmla="*/ 8002490 h 10024180"/>
              <a:gd name="connsiteX9860" fmla="*/ 4749064 w 11277918"/>
              <a:gd name="connsiteY9860" fmla="*/ 8002490 h 10024180"/>
              <a:gd name="connsiteX9861" fmla="*/ 4773586 w 11277918"/>
              <a:gd name="connsiteY9861" fmla="*/ 7986143 h 10024180"/>
              <a:gd name="connsiteX9862" fmla="*/ 4773586 w 11277918"/>
              <a:gd name="connsiteY9862" fmla="*/ 7969794 h 10024180"/>
              <a:gd name="connsiteX9863" fmla="*/ 4806282 w 11277918"/>
              <a:gd name="connsiteY9863" fmla="*/ 7986143 h 10024180"/>
              <a:gd name="connsiteX9864" fmla="*/ 4822628 w 11277918"/>
              <a:gd name="connsiteY9864" fmla="*/ 7969794 h 10024180"/>
              <a:gd name="connsiteX9865" fmla="*/ 4822628 w 11277918"/>
              <a:gd name="connsiteY9865" fmla="*/ 7953447 h 10024180"/>
              <a:gd name="connsiteX9866" fmla="*/ 4838978 w 11277918"/>
              <a:gd name="connsiteY9866" fmla="*/ 7904404 h 10024180"/>
              <a:gd name="connsiteX9867" fmla="*/ 4822628 w 11277918"/>
              <a:gd name="connsiteY9867" fmla="*/ 7871708 h 10024180"/>
              <a:gd name="connsiteX9868" fmla="*/ 4789932 w 11277918"/>
              <a:gd name="connsiteY9868" fmla="*/ 7855361 h 10024180"/>
              <a:gd name="connsiteX9869" fmla="*/ 4822628 w 11277918"/>
              <a:gd name="connsiteY9869" fmla="*/ 7839011 h 10024180"/>
              <a:gd name="connsiteX9870" fmla="*/ 4871672 w 11277918"/>
              <a:gd name="connsiteY9870" fmla="*/ 7839011 h 10024180"/>
              <a:gd name="connsiteX9871" fmla="*/ 4920718 w 11277918"/>
              <a:gd name="connsiteY9871" fmla="*/ 7806315 h 10024180"/>
              <a:gd name="connsiteX9872" fmla="*/ 4977935 w 11277918"/>
              <a:gd name="connsiteY9872" fmla="*/ 7749097 h 10024180"/>
              <a:gd name="connsiteX9873" fmla="*/ 5018804 w 11277918"/>
              <a:gd name="connsiteY9873" fmla="*/ 7708229 h 10024180"/>
              <a:gd name="connsiteX9874" fmla="*/ 5018804 w 11277918"/>
              <a:gd name="connsiteY9874" fmla="*/ 7691882 h 10024180"/>
              <a:gd name="connsiteX9875" fmla="*/ 4994282 w 11277918"/>
              <a:gd name="connsiteY9875" fmla="*/ 7691882 h 10024180"/>
              <a:gd name="connsiteX9876" fmla="*/ 4986110 w 11277918"/>
              <a:gd name="connsiteY9876" fmla="*/ 7683707 h 10024180"/>
              <a:gd name="connsiteX9877" fmla="*/ 4969760 w 11277918"/>
              <a:gd name="connsiteY9877" fmla="*/ 7667358 h 10024180"/>
              <a:gd name="connsiteX9878" fmla="*/ 4953412 w 11277918"/>
              <a:gd name="connsiteY9878" fmla="*/ 7659185 h 10024180"/>
              <a:gd name="connsiteX9879" fmla="*/ 4969760 w 11277918"/>
              <a:gd name="connsiteY9879" fmla="*/ 7642836 h 10024180"/>
              <a:gd name="connsiteX9880" fmla="*/ 4986110 w 11277918"/>
              <a:gd name="connsiteY9880" fmla="*/ 7626489 h 10024180"/>
              <a:gd name="connsiteX9881" fmla="*/ 5018804 w 11277918"/>
              <a:gd name="connsiteY9881" fmla="*/ 7626489 h 10024180"/>
              <a:gd name="connsiteX9882" fmla="*/ 5067847 w 11277918"/>
              <a:gd name="connsiteY9882" fmla="*/ 7610142 h 10024180"/>
              <a:gd name="connsiteX9883" fmla="*/ 5051500 w 11277918"/>
              <a:gd name="connsiteY9883" fmla="*/ 7659185 h 10024180"/>
              <a:gd name="connsiteX9884" fmla="*/ 5100544 w 11277918"/>
              <a:gd name="connsiteY9884" fmla="*/ 7610142 h 10024180"/>
              <a:gd name="connsiteX9885" fmla="*/ 5141414 w 11277918"/>
              <a:gd name="connsiteY9885" fmla="*/ 7561097 h 10024180"/>
              <a:gd name="connsiteX9886" fmla="*/ 5165936 w 11277918"/>
              <a:gd name="connsiteY9886" fmla="*/ 7544750 h 10024180"/>
              <a:gd name="connsiteX9887" fmla="*/ 5182282 w 11277918"/>
              <a:gd name="connsiteY9887" fmla="*/ 7528403 h 10024180"/>
              <a:gd name="connsiteX9888" fmla="*/ 5182282 w 11277918"/>
              <a:gd name="connsiteY9888" fmla="*/ 7512054 h 10024180"/>
              <a:gd name="connsiteX9889" fmla="*/ 5198632 w 11277918"/>
              <a:gd name="connsiteY9889" fmla="*/ 7512054 h 10024180"/>
              <a:gd name="connsiteX9890" fmla="*/ 5214979 w 11277918"/>
              <a:gd name="connsiteY9890" fmla="*/ 7479357 h 10024180"/>
              <a:gd name="connsiteX9891" fmla="*/ 5296718 w 11277918"/>
              <a:gd name="connsiteY9891" fmla="*/ 7397618 h 10024180"/>
              <a:gd name="connsiteX9892" fmla="*/ 5370283 w 11277918"/>
              <a:gd name="connsiteY9892" fmla="*/ 7307706 h 10024180"/>
              <a:gd name="connsiteX9893" fmla="*/ 5402980 w 11277918"/>
              <a:gd name="connsiteY9893" fmla="*/ 7266835 h 10024180"/>
              <a:gd name="connsiteX9894" fmla="*/ 5443850 w 11277918"/>
              <a:gd name="connsiteY9894" fmla="*/ 7234139 h 10024180"/>
              <a:gd name="connsiteX9895" fmla="*/ 5443850 w 11277918"/>
              <a:gd name="connsiteY9895" fmla="*/ 7201443 h 10024180"/>
              <a:gd name="connsiteX9896" fmla="*/ 5443850 w 11277918"/>
              <a:gd name="connsiteY9896" fmla="*/ 7185096 h 10024180"/>
              <a:gd name="connsiteX9897" fmla="*/ 5460198 w 11277918"/>
              <a:gd name="connsiteY9897" fmla="*/ 7152400 h 10024180"/>
              <a:gd name="connsiteX9898" fmla="*/ 5476544 w 11277918"/>
              <a:gd name="connsiteY9898" fmla="*/ 7185096 h 10024180"/>
              <a:gd name="connsiteX9899" fmla="*/ 5492894 w 11277918"/>
              <a:gd name="connsiteY9899" fmla="*/ 7152400 h 10024180"/>
              <a:gd name="connsiteX9900" fmla="*/ 5525590 w 11277918"/>
              <a:gd name="connsiteY9900" fmla="*/ 7119703 h 10024180"/>
              <a:gd name="connsiteX9901" fmla="*/ 5525590 w 11277918"/>
              <a:gd name="connsiteY9901" fmla="*/ 7103356 h 10024180"/>
              <a:gd name="connsiteX9902" fmla="*/ 5525590 w 11277918"/>
              <a:gd name="connsiteY9902" fmla="*/ 7087009 h 10024180"/>
              <a:gd name="connsiteX9903" fmla="*/ 5541936 w 11277918"/>
              <a:gd name="connsiteY9903" fmla="*/ 7103356 h 10024180"/>
              <a:gd name="connsiteX9904" fmla="*/ 5558284 w 11277918"/>
              <a:gd name="connsiteY9904" fmla="*/ 7087009 h 10024180"/>
              <a:gd name="connsiteX9905" fmla="*/ 5607329 w 11277918"/>
              <a:gd name="connsiteY9905" fmla="*/ 7005270 h 10024180"/>
              <a:gd name="connsiteX9906" fmla="*/ 5623676 w 11277918"/>
              <a:gd name="connsiteY9906" fmla="*/ 7005270 h 10024180"/>
              <a:gd name="connsiteX9907" fmla="*/ 5615502 w 11277918"/>
              <a:gd name="connsiteY9907" fmla="*/ 6997095 h 10024180"/>
              <a:gd name="connsiteX9908" fmla="*/ 5607329 w 11277918"/>
              <a:gd name="connsiteY9908" fmla="*/ 7005270 h 10024180"/>
              <a:gd name="connsiteX9909" fmla="*/ 5607329 w 11277918"/>
              <a:gd name="connsiteY9909" fmla="*/ 6988921 h 10024180"/>
              <a:gd name="connsiteX9910" fmla="*/ 5623676 w 11277918"/>
              <a:gd name="connsiteY9910" fmla="*/ 6956224 h 10024180"/>
              <a:gd name="connsiteX9911" fmla="*/ 5640026 w 11277918"/>
              <a:gd name="connsiteY9911" fmla="*/ 6939877 h 10024180"/>
              <a:gd name="connsiteX9912" fmla="*/ 5656372 w 11277918"/>
              <a:gd name="connsiteY9912" fmla="*/ 6923528 h 10024180"/>
              <a:gd name="connsiteX9913" fmla="*/ 5672720 w 11277918"/>
              <a:gd name="connsiteY9913" fmla="*/ 6890834 h 10024180"/>
              <a:gd name="connsiteX9914" fmla="*/ 5697241 w 11277918"/>
              <a:gd name="connsiteY9914" fmla="*/ 6890834 h 10024180"/>
              <a:gd name="connsiteX9915" fmla="*/ 5689068 w 11277918"/>
              <a:gd name="connsiteY9915" fmla="*/ 6907181 h 10024180"/>
              <a:gd name="connsiteX9916" fmla="*/ 5754459 w 11277918"/>
              <a:gd name="connsiteY9916" fmla="*/ 6858138 h 10024180"/>
              <a:gd name="connsiteX9917" fmla="*/ 5770808 w 11277918"/>
              <a:gd name="connsiteY9917" fmla="*/ 6792746 h 10024180"/>
              <a:gd name="connsiteX9918" fmla="*/ 5738112 w 11277918"/>
              <a:gd name="connsiteY9918" fmla="*/ 6776399 h 10024180"/>
              <a:gd name="connsiteX9919" fmla="*/ 5721765 w 11277918"/>
              <a:gd name="connsiteY9919" fmla="*/ 6809095 h 10024180"/>
              <a:gd name="connsiteX9920" fmla="*/ 5705416 w 11277918"/>
              <a:gd name="connsiteY9920" fmla="*/ 6825442 h 10024180"/>
              <a:gd name="connsiteX9921" fmla="*/ 5672720 w 11277918"/>
              <a:gd name="connsiteY9921" fmla="*/ 6858138 h 10024180"/>
              <a:gd name="connsiteX9922" fmla="*/ 5656372 w 11277918"/>
              <a:gd name="connsiteY9922" fmla="*/ 6890834 h 10024180"/>
              <a:gd name="connsiteX9923" fmla="*/ 5640026 w 11277918"/>
              <a:gd name="connsiteY9923" fmla="*/ 6907181 h 10024180"/>
              <a:gd name="connsiteX9924" fmla="*/ 5623676 w 11277918"/>
              <a:gd name="connsiteY9924" fmla="*/ 6907181 h 10024180"/>
              <a:gd name="connsiteX9925" fmla="*/ 5607329 w 11277918"/>
              <a:gd name="connsiteY9925" fmla="*/ 6939877 h 10024180"/>
              <a:gd name="connsiteX9926" fmla="*/ 5607329 w 11277918"/>
              <a:gd name="connsiteY9926" fmla="*/ 6956224 h 10024180"/>
              <a:gd name="connsiteX9927" fmla="*/ 5590980 w 11277918"/>
              <a:gd name="connsiteY9927" fmla="*/ 6972574 h 10024180"/>
              <a:gd name="connsiteX9928" fmla="*/ 5566458 w 11277918"/>
              <a:gd name="connsiteY9928" fmla="*/ 6980746 h 10024180"/>
              <a:gd name="connsiteX9929" fmla="*/ 5541936 w 11277918"/>
              <a:gd name="connsiteY9929" fmla="*/ 6988921 h 10024180"/>
              <a:gd name="connsiteX9930" fmla="*/ 5525590 w 11277918"/>
              <a:gd name="connsiteY9930" fmla="*/ 7021617 h 10024180"/>
              <a:gd name="connsiteX9931" fmla="*/ 5509240 w 11277918"/>
              <a:gd name="connsiteY9931" fmla="*/ 7021617 h 10024180"/>
              <a:gd name="connsiteX9932" fmla="*/ 5485888 w 11277918"/>
              <a:gd name="connsiteY9932" fmla="*/ 7021617 h 10024180"/>
              <a:gd name="connsiteX9933" fmla="*/ 5492894 w 11277918"/>
              <a:gd name="connsiteY9933" fmla="*/ 7005270 h 10024180"/>
              <a:gd name="connsiteX9934" fmla="*/ 5541936 w 11277918"/>
              <a:gd name="connsiteY9934" fmla="*/ 6939877 h 10024180"/>
              <a:gd name="connsiteX9935" fmla="*/ 5558284 w 11277918"/>
              <a:gd name="connsiteY9935" fmla="*/ 6890834 h 10024180"/>
              <a:gd name="connsiteX9936" fmla="*/ 5541936 w 11277918"/>
              <a:gd name="connsiteY9936" fmla="*/ 6890834 h 10024180"/>
              <a:gd name="connsiteX9937" fmla="*/ 5525590 w 11277918"/>
              <a:gd name="connsiteY9937" fmla="*/ 6923528 h 10024180"/>
              <a:gd name="connsiteX9938" fmla="*/ 5492894 w 11277918"/>
              <a:gd name="connsiteY9938" fmla="*/ 6972574 h 10024180"/>
              <a:gd name="connsiteX9939" fmla="*/ 5460198 w 11277918"/>
              <a:gd name="connsiteY9939" fmla="*/ 7021617 h 10024180"/>
              <a:gd name="connsiteX9940" fmla="*/ 5435676 w 11277918"/>
              <a:gd name="connsiteY9940" fmla="*/ 7046139 h 10024180"/>
              <a:gd name="connsiteX9941" fmla="*/ 5427501 w 11277918"/>
              <a:gd name="connsiteY9941" fmla="*/ 7054313 h 10024180"/>
              <a:gd name="connsiteX9942" fmla="*/ 5411154 w 11277918"/>
              <a:gd name="connsiteY9942" fmla="*/ 7070660 h 10024180"/>
              <a:gd name="connsiteX9943" fmla="*/ 5386632 w 11277918"/>
              <a:gd name="connsiteY9943" fmla="*/ 7103356 h 10024180"/>
              <a:gd name="connsiteX9944" fmla="*/ 5362111 w 11277918"/>
              <a:gd name="connsiteY9944" fmla="*/ 7119703 h 10024180"/>
              <a:gd name="connsiteX9945" fmla="*/ 5280372 w 11277918"/>
              <a:gd name="connsiteY9945" fmla="*/ 7201443 h 10024180"/>
              <a:gd name="connsiteX9946" fmla="*/ 5296718 w 11277918"/>
              <a:gd name="connsiteY9946" fmla="*/ 7168749 h 10024180"/>
              <a:gd name="connsiteX9947" fmla="*/ 5345762 w 11277918"/>
              <a:gd name="connsiteY9947" fmla="*/ 7119703 h 10024180"/>
              <a:gd name="connsiteX9948" fmla="*/ 5427501 w 11277918"/>
              <a:gd name="connsiteY9948" fmla="*/ 7005270 h 10024180"/>
              <a:gd name="connsiteX9949" fmla="*/ 5443850 w 11277918"/>
              <a:gd name="connsiteY9949" fmla="*/ 6988921 h 10024180"/>
              <a:gd name="connsiteX9950" fmla="*/ 5452022 w 11277918"/>
              <a:gd name="connsiteY9950" fmla="*/ 7005270 h 10024180"/>
              <a:gd name="connsiteX9951" fmla="*/ 5468372 w 11277918"/>
              <a:gd name="connsiteY9951" fmla="*/ 6997095 h 10024180"/>
              <a:gd name="connsiteX9952" fmla="*/ 5460198 w 11277918"/>
              <a:gd name="connsiteY9952" fmla="*/ 6972574 h 10024180"/>
              <a:gd name="connsiteX9953" fmla="*/ 5476544 w 11277918"/>
              <a:gd name="connsiteY9953" fmla="*/ 6956224 h 10024180"/>
              <a:gd name="connsiteX9954" fmla="*/ 5476544 w 11277918"/>
              <a:gd name="connsiteY9954" fmla="*/ 6939877 h 10024180"/>
              <a:gd name="connsiteX9955" fmla="*/ 5525590 w 11277918"/>
              <a:gd name="connsiteY9955" fmla="*/ 6907181 h 10024180"/>
              <a:gd name="connsiteX9956" fmla="*/ 5541936 w 11277918"/>
              <a:gd name="connsiteY9956" fmla="*/ 6874485 h 10024180"/>
              <a:gd name="connsiteX9957" fmla="*/ 5574633 w 11277918"/>
              <a:gd name="connsiteY9957" fmla="*/ 6858138 h 10024180"/>
              <a:gd name="connsiteX9958" fmla="*/ 5590980 w 11277918"/>
              <a:gd name="connsiteY9958" fmla="*/ 6874485 h 10024180"/>
              <a:gd name="connsiteX9959" fmla="*/ 5615502 w 11277918"/>
              <a:gd name="connsiteY9959" fmla="*/ 6866313 h 10024180"/>
              <a:gd name="connsiteX9960" fmla="*/ 5640026 w 11277918"/>
              <a:gd name="connsiteY9960" fmla="*/ 6858138 h 10024180"/>
              <a:gd name="connsiteX9961" fmla="*/ 5656372 w 11277918"/>
              <a:gd name="connsiteY9961" fmla="*/ 6841789 h 10024180"/>
              <a:gd name="connsiteX9962" fmla="*/ 5680894 w 11277918"/>
              <a:gd name="connsiteY9962" fmla="*/ 6841789 h 10024180"/>
              <a:gd name="connsiteX9963" fmla="*/ 5689068 w 11277918"/>
              <a:gd name="connsiteY9963" fmla="*/ 6833616 h 10024180"/>
              <a:gd name="connsiteX9964" fmla="*/ 5689068 w 11277918"/>
              <a:gd name="connsiteY9964" fmla="*/ 6809095 h 10024180"/>
              <a:gd name="connsiteX9965" fmla="*/ 5689068 w 11277918"/>
              <a:gd name="connsiteY9965" fmla="*/ 6792746 h 10024180"/>
              <a:gd name="connsiteX9966" fmla="*/ 5672720 w 11277918"/>
              <a:gd name="connsiteY9966" fmla="*/ 6817267 h 10024180"/>
              <a:gd name="connsiteX9967" fmla="*/ 5656372 w 11277918"/>
              <a:gd name="connsiteY9967" fmla="*/ 6825442 h 10024180"/>
              <a:gd name="connsiteX9968" fmla="*/ 5640026 w 11277918"/>
              <a:gd name="connsiteY9968" fmla="*/ 6841789 h 10024180"/>
              <a:gd name="connsiteX9969" fmla="*/ 5623676 w 11277918"/>
              <a:gd name="connsiteY9969" fmla="*/ 6849963 h 10024180"/>
              <a:gd name="connsiteX9970" fmla="*/ 5631851 w 11277918"/>
              <a:gd name="connsiteY9970" fmla="*/ 6825442 h 10024180"/>
              <a:gd name="connsiteX9971" fmla="*/ 5672720 w 11277918"/>
              <a:gd name="connsiteY9971" fmla="*/ 6776399 h 10024180"/>
              <a:gd name="connsiteX9972" fmla="*/ 5697241 w 11277918"/>
              <a:gd name="connsiteY9972" fmla="*/ 6743702 h 10024180"/>
              <a:gd name="connsiteX9973" fmla="*/ 5705416 w 11277918"/>
              <a:gd name="connsiteY9973" fmla="*/ 6727355 h 10024180"/>
              <a:gd name="connsiteX9974" fmla="*/ 5623676 w 11277918"/>
              <a:gd name="connsiteY9974" fmla="*/ 6809095 h 10024180"/>
              <a:gd name="connsiteX9975" fmla="*/ 5607329 w 11277918"/>
              <a:gd name="connsiteY9975" fmla="*/ 6841789 h 10024180"/>
              <a:gd name="connsiteX9976" fmla="*/ 5607329 w 11277918"/>
              <a:gd name="connsiteY9976" fmla="*/ 6776399 h 10024180"/>
              <a:gd name="connsiteX9977" fmla="*/ 5607329 w 11277918"/>
              <a:gd name="connsiteY9977" fmla="*/ 6727355 h 10024180"/>
              <a:gd name="connsiteX9978" fmla="*/ 5590980 w 11277918"/>
              <a:gd name="connsiteY9978" fmla="*/ 6711006 h 10024180"/>
              <a:gd name="connsiteX9979" fmla="*/ 5623676 w 11277918"/>
              <a:gd name="connsiteY9979" fmla="*/ 6711006 h 10024180"/>
              <a:gd name="connsiteX9980" fmla="*/ 5656372 w 11277918"/>
              <a:gd name="connsiteY9980" fmla="*/ 6694659 h 10024180"/>
              <a:gd name="connsiteX9981" fmla="*/ 5705416 w 11277918"/>
              <a:gd name="connsiteY9981" fmla="*/ 6596570 h 10024180"/>
              <a:gd name="connsiteX9982" fmla="*/ 5738112 w 11277918"/>
              <a:gd name="connsiteY9982" fmla="*/ 6580223 h 10024180"/>
              <a:gd name="connsiteX9983" fmla="*/ 5754459 w 11277918"/>
              <a:gd name="connsiteY9983" fmla="*/ 6572049 h 10024180"/>
              <a:gd name="connsiteX9984" fmla="*/ 5738112 w 11277918"/>
              <a:gd name="connsiteY9984" fmla="*/ 6547527 h 10024180"/>
              <a:gd name="connsiteX9985" fmla="*/ 5738112 w 11277918"/>
              <a:gd name="connsiteY9985" fmla="*/ 6531180 h 10024180"/>
              <a:gd name="connsiteX9986" fmla="*/ 5689068 w 11277918"/>
              <a:gd name="connsiteY9986" fmla="*/ 6563876 h 10024180"/>
              <a:gd name="connsiteX9987" fmla="*/ 5656372 w 11277918"/>
              <a:gd name="connsiteY9987" fmla="*/ 6596570 h 10024180"/>
              <a:gd name="connsiteX9988" fmla="*/ 5640026 w 11277918"/>
              <a:gd name="connsiteY9988" fmla="*/ 6596570 h 10024180"/>
              <a:gd name="connsiteX9989" fmla="*/ 5656372 w 11277918"/>
              <a:gd name="connsiteY9989" fmla="*/ 6580223 h 10024180"/>
              <a:gd name="connsiteX9990" fmla="*/ 5640026 w 11277918"/>
              <a:gd name="connsiteY9990" fmla="*/ 6580223 h 10024180"/>
              <a:gd name="connsiteX9991" fmla="*/ 5615502 w 11277918"/>
              <a:gd name="connsiteY9991" fmla="*/ 6588398 h 10024180"/>
              <a:gd name="connsiteX9992" fmla="*/ 5607329 w 11277918"/>
              <a:gd name="connsiteY9992" fmla="*/ 6596570 h 10024180"/>
              <a:gd name="connsiteX9993" fmla="*/ 5590980 w 11277918"/>
              <a:gd name="connsiteY9993" fmla="*/ 6596570 h 10024180"/>
              <a:gd name="connsiteX9994" fmla="*/ 5607329 w 11277918"/>
              <a:gd name="connsiteY9994" fmla="*/ 6612920 h 10024180"/>
              <a:gd name="connsiteX9995" fmla="*/ 5590980 w 11277918"/>
              <a:gd name="connsiteY9995" fmla="*/ 6629267 h 10024180"/>
              <a:gd name="connsiteX9996" fmla="*/ 5558284 w 11277918"/>
              <a:gd name="connsiteY9996" fmla="*/ 6629267 h 10024180"/>
              <a:gd name="connsiteX9997" fmla="*/ 5541936 w 11277918"/>
              <a:gd name="connsiteY9997" fmla="*/ 6645616 h 10024180"/>
              <a:gd name="connsiteX9998" fmla="*/ 5525590 w 11277918"/>
              <a:gd name="connsiteY9998" fmla="*/ 6661963 h 10024180"/>
              <a:gd name="connsiteX9999" fmla="*/ 5509240 w 11277918"/>
              <a:gd name="connsiteY9999" fmla="*/ 6678310 h 10024180"/>
              <a:gd name="connsiteX10000" fmla="*/ 5476544 w 11277918"/>
              <a:gd name="connsiteY10000" fmla="*/ 6711006 h 10024180"/>
              <a:gd name="connsiteX10001" fmla="*/ 5509240 w 11277918"/>
              <a:gd name="connsiteY10001" fmla="*/ 6645616 h 10024180"/>
              <a:gd name="connsiteX10002" fmla="*/ 5476544 w 11277918"/>
              <a:gd name="connsiteY10002" fmla="*/ 6670138 h 10024180"/>
              <a:gd name="connsiteX10003" fmla="*/ 5435676 w 11277918"/>
              <a:gd name="connsiteY10003" fmla="*/ 6694659 h 10024180"/>
              <a:gd name="connsiteX10004" fmla="*/ 5394805 w 11277918"/>
              <a:gd name="connsiteY10004" fmla="*/ 6735528 h 10024180"/>
              <a:gd name="connsiteX10005" fmla="*/ 5353936 w 11277918"/>
              <a:gd name="connsiteY10005" fmla="*/ 6776399 h 10024180"/>
              <a:gd name="connsiteX10006" fmla="*/ 5345762 w 11277918"/>
              <a:gd name="connsiteY10006" fmla="*/ 6792746 h 10024180"/>
              <a:gd name="connsiteX10007" fmla="*/ 5329414 w 11277918"/>
              <a:gd name="connsiteY10007" fmla="*/ 6809095 h 10024180"/>
              <a:gd name="connsiteX10008" fmla="*/ 5296718 w 11277918"/>
              <a:gd name="connsiteY10008" fmla="*/ 6809095 h 10024180"/>
              <a:gd name="connsiteX10009" fmla="*/ 5313068 w 11277918"/>
              <a:gd name="connsiteY10009" fmla="*/ 6792746 h 10024180"/>
              <a:gd name="connsiteX10010" fmla="*/ 5345762 w 11277918"/>
              <a:gd name="connsiteY10010" fmla="*/ 6743702 h 10024180"/>
              <a:gd name="connsiteX10011" fmla="*/ 5362111 w 11277918"/>
              <a:gd name="connsiteY10011" fmla="*/ 6694659 h 10024180"/>
              <a:gd name="connsiteX10012" fmla="*/ 5427501 w 11277918"/>
              <a:gd name="connsiteY10012" fmla="*/ 6596570 h 10024180"/>
              <a:gd name="connsiteX10013" fmla="*/ 5394805 w 11277918"/>
              <a:gd name="connsiteY10013" fmla="*/ 6596570 h 10024180"/>
              <a:gd name="connsiteX10014" fmla="*/ 5378458 w 11277918"/>
              <a:gd name="connsiteY10014" fmla="*/ 6596570 h 10024180"/>
              <a:gd name="connsiteX10015" fmla="*/ 5370283 w 11277918"/>
              <a:gd name="connsiteY10015" fmla="*/ 6588398 h 10024180"/>
              <a:gd name="connsiteX10016" fmla="*/ 5362111 w 11277918"/>
              <a:gd name="connsiteY10016" fmla="*/ 6612920 h 10024180"/>
              <a:gd name="connsiteX10017" fmla="*/ 5329414 w 11277918"/>
              <a:gd name="connsiteY10017" fmla="*/ 6612920 h 10024180"/>
              <a:gd name="connsiteX10018" fmla="*/ 5329414 w 11277918"/>
              <a:gd name="connsiteY10018" fmla="*/ 6629267 h 10024180"/>
              <a:gd name="connsiteX10019" fmla="*/ 5329414 w 11277918"/>
              <a:gd name="connsiteY10019" fmla="*/ 6645616 h 10024180"/>
              <a:gd name="connsiteX10020" fmla="*/ 5304893 w 11277918"/>
              <a:gd name="connsiteY10020" fmla="*/ 6645616 h 10024180"/>
              <a:gd name="connsiteX10021" fmla="*/ 5296718 w 11277918"/>
              <a:gd name="connsiteY10021" fmla="*/ 6661963 h 10024180"/>
              <a:gd name="connsiteX10022" fmla="*/ 5272197 w 11277918"/>
              <a:gd name="connsiteY10022" fmla="*/ 6719181 h 10024180"/>
              <a:gd name="connsiteX10023" fmla="*/ 5231326 w 11277918"/>
              <a:gd name="connsiteY10023" fmla="*/ 6776399 h 10024180"/>
              <a:gd name="connsiteX10024" fmla="*/ 5214979 w 11277918"/>
              <a:gd name="connsiteY10024" fmla="*/ 6792746 h 10024180"/>
              <a:gd name="connsiteX10025" fmla="*/ 5190458 w 11277918"/>
              <a:gd name="connsiteY10025" fmla="*/ 6825442 h 10024180"/>
              <a:gd name="connsiteX10026" fmla="*/ 5182282 w 11277918"/>
              <a:gd name="connsiteY10026" fmla="*/ 6858138 h 10024180"/>
              <a:gd name="connsiteX10027" fmla="*/ 5182282 w 11277918"/>
              <a:gd name="connsiteY10027" fmla="*/ 6874485 h 10024180"/>
              <a:gd name="connsiteX10028" fmla="*/ 5157761 w 11277918"/>
              <a:gd name="connsiteY10028" fmla="*/ 6866313 h 10024180"/>
              <a:gd name="connsiteX10029" fmla="*/ 5141414 w 11277918"/>
              <a:gd name="connsiteY10029" fmla="*/ 6858138 h 10024180"/>
              <a:gd name="connsiteX10030" fmla="*/ 5125065 w 11277918"/>
              <a:gd name="connsiteY10030" fmla="*/ 6841789 h 10024180"/>
              <a:gd name="connsiteX10031" fmla="*/ 5116892 w 11277918"/>
              <a:gd name="connsiteY10031" fmla="*/ 6858138 h 10024180"/>
              <a:gd name="connsiteX10032" fmla="*/ 5108718 w 11277918"/>
              <a:gd name="connsiteY10032" fmla="*/ 6915356 h 10024180"/>
              <a:gd name="connsiteX10033" fmla="*/ 5092368 w 11277918"/>
              <a:gd name="connsiteY10033" fmla="*/ 6939877 h 10024180"/>
              <a:gd name="connsiteX10034" fmla="*/ 5067847 w 11277918"/>
              <a:gd name="connsiteY10034" fmla="*/ 6915356 h 10024180"/>
              <a:gd name="connsiteX10035" fmla="*/ 5035151 w 11277918"/>
              <a:gd name="connsiteY10035" fmla="*/ 6890834 h 10024180"/>
              <a:gd name="connsiteX10036" fmla="*/ 5051500 w 11277918"/>
              <a:gd name="connsiteY10036" fmla="*/ 6825442 h 10024180"/>
              <a:gd name="connsiteX10037" fmla="*/ 5084196 w 11277918"/>
              <a:gd name="connsiteY10037" fmla="*/ 6809095 h 10024180"/>
              <a:gd name="connsiteX10038" fmla="*/ 5116892 w 11277918"/>
              <a:gd name="connsiteY10038" fmla="*/ 6792746 h 10024180"/>
              <a:gd name="connsiteX10039" fmla="*/ 5116892 w 11277918"/>
              <a:gd name="connsiteY10039" fmla="*/ 6760049 h 10024180"/>
              <a:gd name="connsiteX10040" fmla="*/ 5116892 w 11277918"/>
              <a:gd name="connsiteY10040" fmla="*/ 6743702 h 10024180"/>
              <a:gd name="connsiteX10041" fmla="*/ 5149586 w 11277918"/>
              <a:gd name="connsiteY10041" fmla="*/ 6743702 h 10024180"/>
              <a:gd name="connsiteX10042" fmla="*/ 5165936 w 11277918"/>
              <a:gd name="connsiteY10042" fmla="*/ 6694659 h 10024180"/>
              <a:gd name="connsiteX10043" fmla="*/ 5182282 w 11277918"/>
              <a:gd name="connsiteY10043" fmla="*/ 6629267 h 10024180"/>
              <a:gd name="connsiteX10044" fmla="*/ 5206804 w 11277918"/>
              <a:gd name="connsiteY10044" fmla="*/ 6621092 h 10024180"/>
              <a:gd name="connsiteX10045" fmla="*/ 5214979 w 11277918"/>
              <a:gd name="connsiteY10045" fmla="*/ 6612920 h 10024180"/>
              <a:gd name="connsiteX10046" fmla="*/ 5255850 w 11277918"/>
              <a:gd name="connsiteY10046" fmla="*/ 6596570 h 10024180"/>
              <a:gd name="connsiteX10047" fmla="*/ 5247675 w 11277918"/>
              <a:gd name="connsiteY10047" fmla="*/ 6555702 h 10024180"/>
              <a:gd name="connsiteX10048" fmla="*/ 5247675 w 11277918"/>
              <a:gd name="connsiteY10048" fmla="*/ 6498484 h 10024180"/>
              <a:gd name="connsiteX10049" fmla="*/ 5264022 w 11277918"/>
              <a:gd name="connsiteY10049" fmla="*/ 6465788 h 10024180"/>
              <a:gd name="connsiteX10050" fmla="*/ 5231326 w 11277918"/>
              <a:gd name="connsiteY10050" fmla="*/ 6498484 h 10024180"/>
              <a:gd name="connsiteX10051" fmla="*/ 5214979 w 11277918"/>
              <a:gd name="connsiteY10051" fmla="*/ 6547527 h 10024180"/>
              <a:gd name="connsiteX10052" fmla="*/ 5214979 w 11277918"/>
              <a:gd name="connsiteY10052" fmla="*/ 6563876 h 10024180"/>
              <a:gd name="connsiteX10053" fmla="*/ 5190458 w 11277918"/>
              <a:gd name="connsiteY10053" fmla="*/ 6547527 h 10024180"/>
              <a:gd name="connsiteX10054" fmla="*/ 5165936 w 11277918"/>
              <a:gd name="connsiteY10054" fmla="*/ 6547527 h 10024180"/>
              <a:gd name="connsiteX10055" fmla="*/ 5165936 w 11277918"/>
              <a:gd name="connsiteY10055" fmla="*/ 6531180 h 10024180"/>
              <a:gd name="connsiteX10056" fmla="*/ 5149586 w 11277918"/>
              <a:gd name="connsiteY10056" fmla="*/ 6531180 h 10024180"/>
              <a:gd name="connsiteX10057" fmla="*/ 5149586 w 11277918"/>
              <a:gd name="connsiteY10057" fmla="*/ 6547527 h 10024180"/>
              <a:gd name="connsiteX10058" fmla="*/ 5133240 w 11277918"/>
              <a:gd name="connsiteY10058" fmla="*/ 6580223 h 10024180"/>
              <a:gd name="connsiteX10059" fmla="*/ 5116892 w 11277918"/>
              <a:gd name="connsiteY10059" fmla="*/ 6580223 h 10024180"/>
              <a:gd name="connsiteX10060" fmla="*/ 5116892 w 11277918"/>
              <a:gd name="connsiteY10060" fmla="*/ 6563876 h 10024180"/>
              <a:gd name="connsiteX10061" fmla="*/ 5100544 w 11277918"/>
              <a:gd name="connsiteY10061" fmla="*/ 6547527 h 10024180"/>
              <a:gd name="connsiteX10062" fmla="*/ 5116892 w 11277918"/>
              <a:gd name="connsiteY10062" fmla="*/ 6514831 h 10024180"/>
              <a:gd name="connsiteX10063" fmla="*/ 5174108 w 11277918"/>
              <a:gd name="connsiteY10063" fmla="*/ 6490309 h 10024180"/>
              <a:gd name="connsiteX10064" fmla="*/ 5190458 w 11277918"/>
              <a:gd name="connsiteY10064" fmla="*/ 6449441 h 10024180"/>
              <a:gd name="connsiteX10065" fmla="*/ 5182282 w 11277918"/>
              <a:gd name="connsiteY10065" fmla="*/ 6416745 h 10024180"/>
              <a:gd name="connsiteX10066" fmla="*/ 5198632 w 11277918"/>
              <a:gd name="connsiteY10066" fmla="*/ 6416745 h 10024180"/>
              <a:gd name="connsiteX10067" fmla="*/ 5231326 w 11277918"/>
              <a:gd name="connsiteY10067" fmla="*/ 6416745 h 10024180"/>
              <a:gd name="connsiteX10068" fmla="*/ 5231326 w 11277918"/>
              <a:gd name="connsiteY10068" fmla="*/ 6400395 h 10024180"/>
              <a:gd name="connsiteX10069" fmla="*/ 5247675 w 11277918"/>
              <a:gd name="connsiteY10069" fmla="*/ 6384048 h 10024180"/>
              <a:gd name="connsiteX10070" fmla="*/ 5247675 w 11277918"/>
              <a:gd name="connsiteY10070" fmla="*/ 6400395 h 10024180"/>
              <a:gd name="connsiteX10071" fmla="*/ 5264022 w 11277918"/>
              <a:gd name="connsiteY10071" fmla="*/ 6400395 h 10024180"/>
              <a:gd name="connsiteX10072" fmla="*/ 5247675 w 11277918"/>
              <a:gd name="connsiteY10072" fmla="*/ 6424919 h 10024180"/>
              <a:gd name="connsiteX10073" fmla="*/ 5223154 w 11277918"/>
              <a:gd name="connsiteY10073" fmla="*/ 6433092 h 10024180"/>
              <a:gd name="connsiteX10074" fmla="*/ 5206804 w 11277918"/>
              <a:gd name="connsiteY10074" fmla="*/ 6441266 h 10024180"/>
              <a:gd name="connsiteX10075" fmla="*/ 5198632 w 11277918"/>
              <a:gd name="connsiteY10075" fmla="*/ 6457613 h 10024180"/>
              <a:gd name="connsiteX10076" fmla="*/ 5231326 w 11277918"/>
              <a:gd name="connsiteY10076" fmla="*/ 6449441 h 10024180"/>
              <a:gd name="connsiteX10077" fmla="*/ 5247675 w 11277918"/>
              <a:gd name="connsiteY10077" fmla="*/ 6449441 h 10024180"/>
              <a:gd name="connsiteX10078" fmla="*/ 5264022 w 11277918"/>
              <a:gd name="connsiteY10078" fmla="*/ 6449441 h 10024180"/>
              <a:gd name="connsiteX10079" fmla="*/ 5296718 w 11277918"/>
              <a:gd name="connsiteY10079" fmla="*/ 6416745 h 10024180"/>
              <a:gd name="connsiteX10080" fmla="*/ 5296718 w 11277918"/>
              <a:gd name="connsiteY10080" fmla="*/ 6400395 h 10024180"/>
              <a:gd name="connsiteX10081" fmla="*/ 5378458 w 11277918"/>
              <a:gd name="connsiteY10081" fmla="*/ 6285962 h 10024180"/>
              <a:gd name="connsiteX10082" fmla="*/ 5378458 w 11277918"/>
              <a:gd name="connsiteY10082" fmla="*/ 6269613 h 10024180"/>
              <a:gd name="connsiteX10083" fmla="*/ 5378458 w 11277918"/>
              <a:gd name="connsiteY10083" fmla="*/ 6228744 h 10024180"/>
              <a:gd name="connsiteX10084" fmla="*/ 5411154 w 11277918"/>
              <a:gd name="connsiteY10084" fmla="*/ 6089787 h 10024180"/>
              <a:gd name="connsiteX10085" fmla="*/ 5427501 w 11277918"/>
              <a:gd name="connsiteY10085" fmla="*/ 6073438 h 10024180"/>
              <a:gd name="connsiteX10086" fmla="*/ 5443850 w 11277918"/>
              <a:gd name="connsiteY10086" fmla="*/ 6057091 h 10024180"/>
              <a:gd name="connsiteX10087" fmla="*/ 5452022 w 11277918"/>
              <a:gd name="connsiteY10087" fmla="*/ 6040744 h 10024180"/>
              <a:gd name="connsiteX10088" fmla="*/ 5460198 w 11277918"/>
              <a:gd name="connsiteY10088" fmla="*/ 6024394 h 10024180"/>
              <a:gd name="connsiteX10089" fmla="*/ 5484719 w 11277918"/>
              <a:gd name="connsiteY10089" fmla="*/ 5999873 h 10024180"/>
              <a:gd name="connsiteX10090" fmla="*/ 5492894 w 11277918"/>
              <a:gd name="connsiteY10090" fmla="*/ 5959004 h 10024180"/>
              <a:gd name="connsiteX10091" fmla="*/ 5476544 w 11277918"/>
              <a:gd name="connsiteY10091" fmla="*/ 5959004 h 10024180"/>
              <a:gd name="connsiteX10092" fmla="*/ 5468372 w 11277918"/>
              <a:gd name="connsiteY10092" fmla="*/ 5967177 h 10024180"/>
              <a:gd name="connsiteX10093" fmla="*/ 5452022 w 11277918"/>
              <a:gd name="connsiteY10093" fmla="*/ 5983526 h 10024180"/>
              <a:gd name="connsiteX10094" fmla="*/ 5443850 w 11277918"/>
              <a:gd name="connsiteY10094" fmla="*/ 5991698 h 10024180"/>
              <a:gd name="connsiteX10095" fmla="*/ 5460198 w 11277918"/>
              <a:gd name="connsiteY10095" fmla="*/ 5909959 h 10024180"/>
              <a:gd name="connsiteX10096" fmla="*/ 5492894 w 11277918"/>
              <a:gd name="connsiteY10096" fmla="*/ 5828219 h 10024180"/>
              <a:gd name="connsiteX10097" fmla="*/ 5517415 w 11277918"/>
              <a:gd name="connsiteY10097" fmla="*/ 5779176 h 10024180"/>
              <a:gd name="connsiteX10098" fmla="*/ 5509240 w 11277918"/>
              <a:gd name="connsiteY10098" fmla="*/ 5738307 h 10024180"/>
              <a:gd name="connsiteX10099" fmla="*/ 5468372 w 11277918"/>
              <a:gd name="connsiteY10099" fmla="*/ 5746480 h 10024180"/>
              <a:gd name="connsiteX10100" fmla="*/ 5427501 w 11277918"/>
              <a:gd name="connsiteY10100" fmla="*/ 5762829 h 10024180"/>
              <a:gd name="connsiteX10101" fmla="*/ 5411154 w 11277918"/>
              <a:gd name="connsiteY10101" fmla="*/ 5762829 h 10024180"/>
              <a:gd name="connsiteX10102" fmla="*/ 5394805 w 11277918"/>
              <a:gd name="connsiteY10102" fmla="*/ 5730133 h 10024180"/>
              <a:gd name="connsiteX10103" fmla="*/ 5386632 w 11277918"/>
              <a:gd name="connsiteY10103" fmla="*/ 5705611 h 10024180"/>
              <a:gd name="connsiteX10104" fmla="*/ 5378458 w 11277918"/>
              <a:gd name="connsiteY10104" fmla="*/ 5681090 h 10024180"/>
              <a:gd name="connsiteX10105" fmla="*/ 5362111 w 11277918"/>
              <a:gd name="connsiteY10105" fmla="*/ 5640219 h 10024180"/>
              <a:gd name="connsiteX10106" fmla="*/ 5345762 w 11277918"/>
              <a:gd name="connsiteY10106" fmla="*/ 5599350 h 10024180"/>
              <a:gd name="connsiteX10107" fmla="*/ 5321240 w 11277918"/>
              <a:gd name="connsiteY10107" fmla="*/ 5583001 h 10024180"/>
              <a:gd name="connsiteX10108" fmla="*/ 5313068 w 11277918"/>
              <a:gd name="connsiteY10108" fmla="*/ 5599350 h 10024180"/>
              <a:gd name="connsiteX10109" fmla="*/ 5296718 w 11277918"/>
              <a:gd name="connsiteY10109" fmla="*/ 5656566 h 10024180"/>
              <a:gd name="connsiteX10110" fmla="*/ 5296718 w 11277918"/>
              <a:gd name="connsiteY10110" fmla="*/ 5713784 h 10024180"/>
              <a:gd name="connsiteX10111" fmla="*/ 5313068 w 11277918"/>
              <a:gd name="connsiteY10111" fmla="*/ 5664740 h 10024180"/>
              <a:gd name="connsiteX10112" fmla="*/ 5329414 w 11277918"/>
              <a:gd name="connsiteY10112" fmla="*/ 5664740 h 10024180"/>
              <a:gd name="connsiteX10113" fmla="*/ 5345762 w 11277918"/>
              <a:gd name="connsiteY10113" fmla="*/ 5681090 h 10024180"/>
              <a:gd name="connsiteX10114" fmla="*/ 5353936 w 11277918"/>
              <a:gd name="connsiteY10114" fmla="*/ 5697437 h 10024180"/>
              <a:gd name="connsiteX10115" fmla="*/ 5362111 w 11277918"/>
              <a:gd name="connsiteY10115" fmla="*/ 5713784 h 10024180"/>
              <a:gd name="connsiteX10116" fmla="*/ 5329414 w 11277918"/>
              <a:gd name="connsiteY10116" fmla="*/ 5746480 h 10024180"/>
              <a:gd name="connsiteX10117" fmla="*/ 5280372 w 11277918"/>
              <a:gd name="connsiteY10117" fmla="*/ 5746480 h 10024180"/>
              <a:gd name="connsiteX10118" fmla="*/ 5239500 w 11277918"/>
              <a:gd name="connsiteY10118" fmla="*/ 5762829 h 10024180"/>
              <a:gd name="connsiteX10119" fmla="*/ 5190458 w 11277918"/>
              <a:gd name="connsiteY10119" fmla="*/ 5762829 h 10024180"/>
              <a:gd name="connsiteX10120" fmla="*/ 5149586 w 11277918"/>
              <a:gd name="connsiteY10120" fmla="*/ 5762829 h 10024180"/>
              <a:gd name="connsiteX10121" fmla="*/ 5100544 w 11277918"/>
              <a:gd name="connsiteY10121" fmla="*/ 5713784 h 10024180"/>
              <a:gd name="connsiteX10122" fmla="*/ 5051500 w 11277918"/>
              <a:gd name="connsiteY10122" fmla="*/ 5697437 h 10024180"/>
              <a:gd name="connsiteX10123" fmla="*/ 5035151 w 11277918"/>
              <a:gd name="connsiteY10123" fmla="*/ 5730133 h 10024180"/>
              <a:gd name="connsiteX10124" fmla="*/ 5018804 w 11277918"/>
              <a:gd name="connsiteY10124" fmla="*/ 5779176 h 10024180"/>
              <a:gd name="connsiteX10125" fmla="*/ 5002457 w 11277918"/>
              <a:gd name="connsiteY10125" fmla="*/ 5828219 h 10024180"/>
              <a:gd name="connsiteX10126" fmla="*/ 4969760 w 11277918"/>
              <a:gd name="connsiteY10126" fmla="*/ 5811872 h 10024180"/>
              <a:gd name="connsiteX10127" fmla="*/ 4928890 w 11277918"/>
              <a:gd name="connsiteY10127" fmla="*/ 5795523 h 10024180"/>
              <a:gd name="connsiteX10128" fmla="*/ 4920718 w 11277918"/>
              <a:gd name="connsiteY10128" fmla="*/ 5811872 h 10024180"/>
              <a:gd name="connsiteX10129" fmla="*/ 4937064 w 11277918"/>
              <a:gd name="connsiteY10129" fmla="*/ 5844568 h 10024180"/>
              <a:gd name="connsiteX10130" fmla="*/ 4888021 w 11277918"/>
              <a:gd name="connsiteY10130" fmla="*/ 5860915 h 10024180"/>
              <a:gd name="connsiteX10131" fmla="*/ 4863500 w 11277918"/>
              <a:gd name="connsiteY10131" fmla="*/ 5860915 h 10024180"/>
              <a:gd name="connsiteX10132" fmla="*/ 4838978 w 11277918"/>
              <a:gd name="connsiteY10132" fmla="*/ 5877262 h 10024180"/>
              <a:gd name="connsiteX10133" fmla="*/ 4838978 w 11277918"/>
              <a:gd name="connsiteY10133" fmla="*/ 5909959 h 10024180"/>
              <a:gd name="connsiteX10134" fmla="*/ 4838978 w 11277918"/>
              <a:gd name="connsiteY10134" fmla="*/ 5926308 h 10024180"/>
              <a:gd name="connsiteX10135" fmla="*/ 4773586 w 11277918"/>
              <a:gd name="connsiteY10135" fmla="*/ 5959004 h 10024180"/>
              <a:gd name="connsiteX10136" fmla="*/ 4708193 w 11277918"/>
              <a:gd name="connsiteY10136" fmla="*/ 5991698 h 10024180"/>
              <a:gd name="connsiteX10137" fmla="*/ 4724542 w 11277918"/>
              <a:gd name="connsiteY10137" fmla="*/ 5975351 h 10024180"/>
              <a:gd name="connsiteX10138" fmla="*/ 4757238 w 11277918"/>
              <a:gd name="connsiteY10138" fmla="*/ 5934480 h 10024180"/>
              <a:gd name="connsiteX10139" fmla="*/ 4806282 w 11277918"/>
              <a:gd name="connsiteY10139" fmla="*/ 5893612 h 10024180"/>
              <a:gd name="connsiteX10140" fmla="*/ 4822628 w 11277918"/>
              <a:gd name="connsiteY10140" fmla="*/ 5844568 h 10024180"/>
              <a:gd name="connsiteX10141" fmla="*/ 4789932 w 11277918"/>
              <a:gd name="connsiteY10141" fmla="*/ 5844568 h 10024180"/>
              <a:gd name="connsiteX10142" fmla="*/ 4757238 w 11277918"/>
              <a:gd name="connsiteY10142" fmla="*/ 5844568 h 10024180"/>
              <a:gd name="connsiteX10143" fmla="*/ 4732714 w 11277918"/>
              <a:gd name="connsiteY10143" fmla="*/ 5844568 h 10024180"/>
              <a:gd name="connsiteX10144" fmla="*/ 4708193 w 11277918"/>
              <a:gd name="connsiteY10144" fmla="*/ 5860915 h 10024180"/>
              <a:gd name="connsiteX10145" fmla="*/ 4683672 w 11277918"/>
              <a:gd name="connsiteY10145" fmla="*/ 5885437 h 10024180"/>
              <a:gd name="connsiteX10146" fmla="*/ 4675499 w 11277918"/>
              <a:gd name="connsiteY10146" fmla="*/ 5893612 h 10024180"/>
              <a:gd name="connsiteX10147" fmla="*/ 4675499 w 11277918"/>
              <a:gd name="connsiteY10147" fmla="*/ 5909959 h 10024180"/>
              <a:gd name="connsiteX10148" fmla="*/ 4675499 w 11277918"/>
              <a:gd name="connsiteY10148" fmla="*/ 5918133 h 10024180"/>
              <a:gd name="connsiteX10149" fmla="*/ 4659150 w 11277918"/>
              <a:gd name="connsiteY10149" fmla="*/ 5926308 h 10024180"/>
              <a:gd name="connsiteX10150" fmla="*/ 4659150 w 11277918"/>
              <a:gd name="connsiteY10150" fmla="*/ 5909959 h 10024180"/>
              <a:gd name="connsiteX10151" fmla="*/ 4650975 w 11277918"/>
              <a:gd name="connsiteY10151" fmla="*/ 5893612 h 10024180"/>
              <a:gd name="connsiteX10152" fmla="*/ 4642803 w 11277918"/>
              <a:gd name="connsiteY10152" fmla="*/ 5877262 h 10024180"/>
              <a:gd name="connsiteX10153" fmla="*/ 4626454 w 11277918"/>
              <a:gd name="connsiteY10153" fmla="*/ 5877262 h 10024180"/>
              <a:gd name="connsiteX10154" fmla="*/ 4618281 w 11277918"/>
              <a:gd name="connsiteY10154" fmla="*/ 5918133 h 10024180"/>
              <a:gd name="connsiteX10155" fmla="*/ 4577410 w 11277918"/>
              <a:gd name="connsiteY10155" fmla="*/ 5942655 h 10024180"/>
              <a:gd name="connsiteX10156" fmla="*/ 4544714 w 11277918"/>
              <a:gd name="connsiteY10156" fmla="*/ 5942655 h 10024180"/>
              <a:gd name="connsiteX10157" fmla="*/ 4561065 w 11277918"/>
              <a:gd name="connsiteY10157" fmla="*/ 5909959 h 10024180"/>
              <a:gd name="connsiteX10158" fmla="*/ 4561065 w 11277918"/>
              <a:gd name="connsiteY10158" fmla="*/ 5885437 h 10024180"/>
              <a:gd name="connsiteX10159" fmla="*/ 4561065 w 11277918"/>
              <a:gd name="connsiteY10159" fmla="*/ 5877262 h 10024180"/>
              <a:gd name="connsiteX10160" fmla="*/ 4544714 w 11277918"/>
              <a:gd name="connsiteY10160" fmla="*/ 5877262 h 10024180"/>
              <a:gd name="connsiteX10161" fmla="*/ 4528368 w 11277918"/>
              <a:gd name="connsiteY10161" fmla="*/ 5860915 h 10024180"/>
              <a:gd name="connsiteX10162" fmla="*/ 4512018 w 11277918"/>
              <a:gd name="connsiteY10162" fmla="*/ 5877262 h 10024180"/>
              <a:gd name="connsiteX10163" fmla="*/ 4495672 w 11277918"/>
              <a:gd name="connsiteY10163" fmla="*/ 5860915 h 10024180"/>
              <a:gd name="connsiteX10164" fmla="*/ 4487496 w 11277918"/>
              <a:gd name="connsiteY10164" fmla="*/ 5877262 h 10024180"/>
              <a:gd name="connsiteX10165" fmla="*/ 4479324 w 11277918"/>
              <a:gd name="connsiteY10165" fmla="*/ 5893612 h 10024180"/>
              <a:gd name="connsiteX10166" fmla="*/ 4462974 w 11277918"/>
              <a:gd name="connsiteY10166" fmla="*/ 5893612 h 10024180"/>
              <a:gd name="connsiteX10167" fmla="*/ 4430278 w 11277918"/>
              <a:gd name="connsiteY10167" fmla="*/ 5909959 h 10024180"/>
              <a:gd name="connsiteX10168" fmla="*/ 4430278 w 11277918"/>
              <a:gd name="connsiteY10168" fmla="*/ 5926308 h 10024180"/>
              <a:gd name="connsiteX10169" fmla="*/ 4479324 w 11277918"/>
              <a:gd name="connsiteY10169" fmla="*/ 5926308 h 10024180"/>
              <a:gd name="connsiteX10170" fmla="*/ 4495672 w 11277918"/>
              <a:gd name="connsiteY10170" fmla="*/ 5942655 h 10024180"/>
              <a:gd name="connsiteX10171" fmla="*/ 4528368 w 11277918"/>
              <a:gd name="connsiteY10171" fmla="*/ 5959004 h 10024180"/>
              <a:gd name="connsiteX10172" fmla="*/ 4479324 w 11277918"/>
              <a:gd name="connsiteY10172" fmla="*/ 6008047 h 10024180"/>
              <a:gd name="connsiteX10173" fmla="*/ 4422106 w 11277918"/>
              <a:gd name="connsiteY10173" fmla="*/ 6065265 h 10024180"/>
              <a:gd name="connsiteX10174" fmla="*/ 4413933 w 11277918"/>
              <a:gd name="connsiteY10174" fmla="*/ 6057091 h 10024180"/>
              <a:gd name="connsiteX10175" fmla="*/ 4397584 w 11277918"/>
              <a:gd name="connsiteY10175" fmla="*/ 6057091 h 10024180"/>
              <a:gd name="connsiteX10176" fmla="*/ 4405757 w 11277918"/>
              <a:gd name="connsiteY10176" fmla="*/ 6081612 h 10024180"/>
              <a:gd name="connsiteX10177" fmla="*/ 4397584 w 11277918"/>
              <a:gd name="connsiteY10177" fmla="*/ 6106134 h 10024180"/>
              <a:gd name="connsiteX10178" fmla="*/ 4381235 w 11277918"/>
              <a:gd name="connsiteY10178" fmla="*/ 6106134 h 10024180"/>
              <a:gd name="connsiteX10179" fmla="*/ 4364888 w 11277918"/>
              <a:gd name="connsiteY10179" fmla="*/ 6106134 h 10024180"/>
              <a:gd name="connsiteX10180" fmla="*/ 4348539 w 11277918"/>
              <a:gd name="connsiteY10180" fmla="*/ 6106134 h 10024180"/>
              <a:gd name="connsiteX10181" fmla="*/ 4315845 w 11277918"/>
              <a:gd name="connsiteY10181" fmla="*/ 6122483 h 10024180"/>
              <a:gd name="connsiteX10182" fmla="*/ 4283149 w 11277918"/>
              <a:gd name="connsiteY10182" fmla="*/ 6089787 h 10024180"/>
              <a:gd name="connsiteX10183" fmla="*/ 4283149 w 11277918"/>
              <a:gd name="connsiteY10183" fmla="*/ 6073438 h 10024180"/>
              <a:gd name="connsiteX10184" fmla="*/ 4250452 w 11277918"/>
              <a:gd name="connsiteY10184" fmla="*/ 6089787 h 10024180"/>
              <a:gd name="connsiteX10185" fmla="*/ 4234107 w 11277918"/>
              <a:gd name="connsiteY10185" fmla="*/ 6122483 h 10024180"/>
              <a:gd name="connsiteX10186" fmla="*/ 4217757 w 11277918"/>
              <a:gd name="connsiteY10186" fmla="*/ 6122483 h 10024180"/>
              <a:gd name="connsiteX10187" fmla="*/ 4201410 w 11277918"/>
              <a:gd name="connsiteY10187" fmla="*/ 6130655 h 10024180"/>
              <a:gd name="connsiteX10188" fmla="*/ 4185061 w 11277918"/>
              <a:gd name="connsiteY10188" fmla="*/ 6155177 h 10024180"/>
              <a:gd name="connsiteX10189" fmla="*/ 4217757 w 11277918"/>
              <a:gd name="connsiteY10189" fmla="*/ 6171526 h 10024180"/>
              <a:gd name="connsiteX10190" fmla="*/ 4242279 w 11277918"/>
              <a:gd name="connsiteY10190" fmla="*/ 6138830 h 10024180"/>
              <a:gd name="connsiteX10191" fmla="*/ 4250452 w 11277918"/>
              <a:gd name="connsiteY10191" fmla="*/ 6155177 h 10024180"/>
              <a:gd name="connsiteX10192" fmla="*/ 4250452 w 11277918"/>
              <a:gd name="connsiteY10192" fmla="*/ 6179699 h 10024180"/>
              <a:gd name="connsiteX10193" fmla="*/ 4250452 w 11277918"/>
              <a:gd name="connsiteY10193" fmla="*/ 6204222 h 10024180"/>
              <a:gd name="connsiteX10194" fmla="*/ 4242279 w 11277918"/>
              <a:gd name="connsiteY10194" fmla="*/ 6261440 h 10024180"/>
              <a:gd name="connsiteX10195" fmla="*/ 4209583 w 11277918"/>
              <a:gd name="connsiteY10195" fmla="*/ 6261440 h 10024180"/>
              <a:gd name="connsiteX10196" fmla="*/ 4185061 w 11277918"/>
              <a:gd name="connsiteY10196" fmla="*/ 6253266 h 10024180"/>
              <a:gd name="connsiteX10197" fmla="*/ 4168713 w 11277918"/>
              <a:gd name="connsiteY10197" fmla="*/ 6171526 h 10024180"/>
              <a:gd name="connsiteX10198" fmla="*/ 4144192 w 11277918"/>
              <a:gd name="connsiteY10198" fmla="*/ 6187873 h 10024180"/>
              <a:gd name="connsiteX10199" fmla="*/ 4119671 w 11277918"/>
              <a:gd name="connsiteY10199" fmla="*/ 6220569 h 10024180"/>
              <a:gd name="connsiteX10200" fmla="*/ 4111495 w 11277918"/>
              <a:gd name="connsiteY10200" fmla="*/ 6245091 h 10024180"/>
              <a:gd name="connsiteX10201" fmla="*/ 4103322 w 11277918"/>
              <a:gd name="connsiteY10201" fmla="*/ 6269613 h 10024180"/>
              <a:gd name="connsiteX10202" fmla="*/ 4078799 w 11277918"/>
              <a:gd name="connsiteY10202" fmla="*/ 6294134 h 10024180"/>
              <a:gd name="connsiteX10203" fmla="*/ 4062453 w 11277918"/>
              <a:gd name="connsiteY10203" fmla="*/ 6310484 h 10024180"/>
              <a:gd name="connsiteX10204" fmla="*/ 4054278 w 11277918"/>
              <a:gd name="connsiteY10204" fmla="*/ 6351352 h 10024180"/>
              <a:gd name="connsiteX10205" fmla="*/ 4037931 w 11277918"/>
              <a:gd name="connsiteY10205" fmla="*/ 6326831 h 10024180"/>
              <a:gd name="connsiteX10206" fmla="*/ 4021581 w 11277918"/>
              <a:gd name="connsiteY10206" fmla="*/ 6318656 h 10024180"/>
              <a:gd name="connsiteX10207" fmla="*/ 4005235 w 11277918"/>
              <a:gd name="connsiteY10207" fmla="*/ 6318656 h 10024180"/>
              <a:gd name="connsiteX10208" fmla="*/ 3972538 w 11277918"/>
              <a:gd name="connsiteY10208" fmla="*/ 6302309 h 10024180"/>
              <a:gd name="connsiteX10209" fmla="*/ 3972538 w 11277918"/>
              <a:gd name="connsiteY10209" fmla="*/ 6351352 h 10024180"/>
              <a:gd name="connsiteX10210" fmla="*/ 3972538 w 11277918"/>
              <a:gd name="connsiteY10210" fmla="*/ 6367701 h 10024180"/>
              <a:gd name="connsiteX10211" fmla="*/ 3939842 w 11277918"/>
              <a:gd name="connsiteY10211" fmla="*/ 6416745 h 10024180"/>
              <a:gd name="connsiteX10212" fmla="*/ 3923496 w 11277918"/>
              <a:gd name="connsiteY10212" fmla="*/ 6433092 h 10024180"/>
              <a:gd name="connsiteX10213" fmla="*/ 3923496 w 11277918"/>
              <a:gd name="connsiteY10213" fmla="*/ 6424919 h 10024180"/>
              <a:gd name="connsiteX10214" fmla="*/ 3923496 w 11277918"/>
              <a:gd name="connsiteY10214" fmla="*/ 6400395 h 10024180"/>
              <a:gd name="connsiteX10215" fmla="*/ 3890799 w 11277918"/>
              <a:gd name="connsiteY10215" fmla="*/ 6384048 h 10024180"/>
              <a:gd name="connsiteX10216" fmla="*/ 3874452 w 11277918"/>
              <a:gd name="connsiteY10216" fmla="*/ 6367701 h 10024180"/>
              <a:gd name="connsiteX10217" fmla="*/ 3874452 w 11277918"/>
              <a:gd name="connsiteY10217" fmla="*/ 6351352 h 10024180"/>
              <a:gd name="connsiteX10218" fmla="*/ 3866278 w 11277918"/>
              <a:gd name="connsiteY10218" fmla="*/ 6359527 h 10024180"/>
              <a:gd name="connsiteX10219" fmla="*/ 3858102 w 11277918"/>
              <a:gd name="connsiteY10219" fmla="*/ 6375874 h 10024180"/>
              <a:gd name="connsiteX10220" fmla="*/ 3858102 w 11277918"/>
              <a:gd name="connsiteY10220" fmla="*/ 6384048 h 10024180"/>
              <a:gd name="connsiteX10221" fmla="*/ 3841756 w 11277918"/>
              <a:gd name="connsiteY10221" fmla="*/ 6384048 h 10024180"/>
              <a:gd name="connsiteX10222" fmla="*/ 3833582 w 11277918"/>
              <a:gd name="connsiteY10222" fmla="*/ 6408570 h 10024180"/>
              <a:gd name="connsiteX10223" fmla="*/ 3817234 w 11277918"/>
              <a:gd name="connsiteY10223" fmla="*/ 6465788 h 10024180"/>
              <a:gd name="connsiteX10224" fmla="*/ 3825408 w 11277918"/>
              <a:gd name="connsiteY10224" fmla="*/ 6531180 h 10024180"/>
              <a:gd name="connsiteX10225" fmla="*/ 3825408 w 11277918"/>
              <a:gd name="connsiteY10225" fmla="*/ 6547527 h 10024180"/>
              <a:gd name="connsiteX10226" fmla="*/ 3792712 w 11277918"/>
              <a:gd name="connsiteY10226" fmla="*/ 6482137 h 10024180"/>
              <a:gd name="connsiteX10227" fmla="*/ 3784538 w 11277918"/>
              <a:gd name="connsiteY10227" fmla="*/ 6457613 h 10024180"/>
              <a:gd name="connsiteX10228" fmla="*/ 3743670 w 11277918"/>
              <a:gd name="connsiteY10228" fmla="*/ 6465788 h 10024180"/>
              <a:gd name="connsiteX10229" fmla="*/ 3710974 w 11277918"/>
              <a:gd name="connsiteY10229" fmla="*/ 6514831 h 10024180"/>
              <a:gd name="connsiteX10230" fmla="*/ 3694625 w 11277918"/>
              <a:gd name="connsiteY10230" fmla="*/ 6523006 h 10024180"/>
              <a:gd name="connsiteX10231" fmla="*/ 3678276 w 11277918"/>
              <a:gd name="connsiteY10231" fmla="*/ 6531180 h 10024180"/>
              <a:gd name="connsiteX10232" fmla="*/ 3661931 w 11277918"/>
              <a:gd name="connsiteY10232" fmla="*/ 6547527 h 10024180"/>
              <a:gd name="connsiteX10233" fmla="*/ 3661931 w 11277918"/>
              <a:gd name="connsiteY10233" fmla="*/ 6563876 h 10024180"/>
              <a:gd name="connsiteX10234" fmla="*/ 3661931 w 11277918"/>
              <a:gd name="connsiteY10234" fmla="*/ 6596570 h 10024180"/>
              <a:gd name="connsiteX10235" fmla="*/ 3661931 w 11277918"/>
              <a:gd name="connsiteY10235" fmla="*/ 6621092 h 10024180"/>
              <a:gd name="connsiteX10236" fmla="*/ 3678276 w 11277918"/>
              <a:gd name="connsiteY10236" fmla="*/ 6629267 h 10024180"/>
              <a:gd name="connsiteX10237" fmla="*/ 3678276 w 11277918"/>
              <a:gd name="connsiteY10237" fmla="*/ 6661963 h 10024180"/>
              <a:gd name="connsiteX10238" fmla="*/ 3661931 w 11277918"/>
              <a:gd name="connsiteY10238" fmla="*/ 6661963 h 10024180"/>
              <a:gd name="connsiteX10239" fmla="*/ 3645580 w 11277918"/>
              <a:gd name="connsiteY10239" fmla="*/ 6645616 h 10024180"/>
              <a:gd name="connsiteX10240" fmla="*/ 3629234 w 11277918"/>
              <a:gd name="connsiteY10240" fmla="*/ 6612920 h 10024180"/>
              <a:gd name="connsiteX10241" fmla="*/ 3596537 w 11277918"/>
              <a:gd name="connsiteY10241" fmla="*/ 6580223 h 10024180"/>
              <a:gd name="connsiteX10242" fmla="*/ 3596537 w 11277918"/>
              <a:gd name="connsiteY10242" fmla="*/ 6572049 h 10024180"/>
              <a:gd name="connsiteX10243" fmla="*/ 3596537 w 11277918"/>
              <a:gd name="connsiteY10243" fmla="*/ 6563876 h 10024180"/>
              <a:gd name="connsiteX10244" fmla="*/ 3604713 w 11277918"/>
              <a:gd name="connsiteY10244" fmla="*/ 6531180 h 10024180"/>
              <a:gd name="connsiteX10245" fmla="*/ 3580189 w 11277918"/>
              <a:gd name="connsiteY10245" fmla="*/ 6547527 h 10024180"/>
              <a:gd name="connsiteX10246" fmla="*/ 3580189 w 11277918"/>
              <a:gd name="connsiteY10246" fmla="*/ 6580223 h 10024180"/>
              <a:gd name="connsiteX10247" fmla="*/ 3580189 w 11277918"/>
              <a:gd name="connsiteY10247" fmla="*/ 6629267 h 10024180"/>
              <a:gd name="connsiteX10248" fmla="*/ 3596537 w 11277918"/>
              <a:gd name="connsiteY10248" fmla="*/ 6678310 h 10024180"/>
              <a:gd name="connsiteX10249" fmla="*/ 3596537 w 11277918"/>
              <a:gd name="connsiteY10249" fmla="*/ 6694659 h 10024180"/>
              <a:gd name="connsiteX10250" fmla="*/ 3514799 w 11277918"/>
              <a:gd name="connsiteY10250" fmla="*/ 6694659 h 10024180"/>
              <a:gd name="connsiteX10251" fmla="*/ 3498449 w 11277918"/>
              <a:gd name="connsiteY10251" fmla="*/ 6678310 h 10024180"/>
              <a:gd name="connsiteX10252" fmla="*/ 3490277 w 11277918"/>
              <a:gd name="connsiteY10252" fmla="*/ 6645616 h 10024180"/>
              <a:gd name="connsiteX10253" fmla="*/ 3490277 w 11277918"/>
              <a:gd name="connsiteY10253" fmla="*/ 6612920 h 10024180"/>
              <a:gd name="connsiteX10254" fmla="*/ 3498449 w 11277918"/>
              <a:gd name="connsiteY10254" fmla="*/ 6580223 h 10024180"/>
              <a:gd name="connsiteX10255" fmla="*/ 3482101 w 11277918"/>
              <a:gd name="connsiteY10255" fmla="*/ 6580223 h 10024180"/>
              <a:gd name="connsiteX10256" fmla="*/ 3465754 w 11277918"/>
              <a:gd name="connsiteY10256" fmla="*/ 6612920 h 10024180"/>
              <a:gd name="connsiteX10257" fmla="*/ 3449405 w 11277918"/>
              <a:gd name="connsiteY10257" fmla="*/ 6629267 h 10024180"/>
              <a:gd name="connsiteX10258" fmla="*/ 3465754 w 11277918"/>
              <a:gd name="connsiteY10258" fmla="*/ 6596570 h 10024180"/>
              <a:gd name="connsiteX10259" fmla="*/ 3465754 w 11277918"/>
              <a:gd name="connsiteY10259" fmla="*/ 6563876 h 10024180"/>
              <a:gd name="connsiteX10260" fmla="*/ 3482101 w 11277918"/>
              <a:gd name="connsiteY10260" fmla="*/ 6563876 h 10024180"/>
              <a:gd name="connsiteX10261" fmla="*/ 3498449 w 11277918"/>
              <a:gd name="connsiteY10261" fmla="*/ 6547527 h 10024180"/>
              <a:gd name="connsiteX10262" fmla="*/ 3514799 w 11277918"/>
              <a:gd name="connsiteY10262" fmla="*/ 6539353 h 10024180"/>
              <a:gd name="connsiteX10263" fmla="*/ 3514799 w 11277918"/>
              <a:gd name="connsiteY10263" fmla="*/ 6531180 h 10024180"/>
              <a:gd name="connsiteX10264" fmla="*/ 3498449 w 11277918"/>
              <a:gd name="connsiteY10264" fmla="*/ 6514831 h 10024180"/>
              <a:gd name="connsiteX10265" fmla="*/ 3514799 w 11277918"/>
              <a:gd name="connsiteY10265" fmla="*/ 6514831 h 10024180"/>
              <a:gd name="connsiteX10266" fmla="*/ 3514799 w 11277918"/>
              <a:gd name="connsiteY10266" fmla="*/ 6498484 h 10024180"/>
              <a:gd name="connsiteX10267" fmla="*/ 3531144 w 11277918"/>
              <a:gd name="connsiteY10267" fmla="*/ 6498484 h 10024180"/>
              <a:gd name="connsiteX10268" fmla="*/ 3547495 w 11277918"/>
              <a:gd name="connsiteY10268" fmla="*/ 6482137 h 10024180"/>
              <a:gd name="connsiteX10269" fmla="*/ 3580189 w 11277918"/>
              <a:gd name="connsiteY10269" fmla="*/ 6473962 h 10024180"/>
              <a:gd name="connsiteX10270" fmla="*/ 3612885 w 11277918"/>
              <a:gd name="connsiteY10270" fmla="*/ 6433092 h 10024180"/>
              <a:gd name="connsiteX10271" fmla="*/ 3645580 w 11277918"/>
              <a:gd name="connsiteY10271" fmla="*/ 6416745 h 10024180"/>
              <a:gd name="connsiteX10272" fmla="*/ 3645580 w 11277918"/>
              <a:gd name="connsiteY10272" fmla="*/ 6392223 h 10024180"/>
              <a:gd name="connsiteX10273" fmla="*/ 3645580 w 11277918"/>
              <a:gd name="connsiteY10273" fmla="*/ 6384048 h 10024180"/>
              <a:gd name="connsiteX10274" fmla="*/ 3694625 w 11277918"/>
              <a:gd name="connsiteY10274" fmla="*/ 6351352 h 10024180"/>
              <a:gd name="connsiteX10275" fmla="*/ 3710974 w 11277918"/>
              <a:gd name="connsiteY10275" fmla="*/ 6302309 h 10024180"/>
              <a:gd name="connsiteX10276" fmla="*/ 3727320 w 11277918"/>
              <a:gd name="connsiteY10276" fmla="*/ 6285962 h 10024180"/>
              <a:gd name="connsiteX10277" fmla="*/ 3735494 w 11277918"/>
              <a:gd name="connsiteY10277" fmla="*/ 6261440 h 10024180"/>
              <a:gd name="connsiteX10278" fmla="*/ 3743670 w 11277918"/>
              <a:gd name="connsiteY10278" fmla="*/ 6236916 h 10024180"/>
              <a:gd name="connsiteX10279" fmla="*/ 3743670 w 11277918"/>
              <a:gd name="connsiteY10279" fmla="*/ 6220569 h 10024180"/>
              <a:gd name="connsiteX10280" fmla="*/ 3743670 w 11277918"/>
              <a:gd name="connsiteY10280" fmla="*/ 6187873 h 10024180"/>
              <a:gd name="connsiteX10281" fmla="*/ 3776364 w 11277918"/>
              <a:gd name="connsiteY10281" fmla="*/ 6155177 h 10024180"/>
              <a:gd name="connsiteX10282" fmla="*/ 3809060 w 11277918"/>
              <a:gd name="connsiteY10282" fmla="*/ 6106134 h 10024180"/>
              <a:gd name="connsiteX10283" fmla="*/ 3800884 w 11277918"/>
              <a:gd name="connsiteY10283" fmla="*/ 6073438 h 10024180"/>
              <a:gd name="connsiteX10284" fmla="*/ 3792712 w 11277918"/>
              <a:gd name="connsiteY10284" fmla="*/ 6057091 h 10024180"/>
              <a:gd name="connsiteX10285" fmla="*/ 3776364 w 11277918"/>
              <a:gd name="connsiteY10285" fmla="*/ 6122483 h 10024180"/>
              <a:gd name="connsiteX10286" fmla="*/ 3760016 w 11277918"/>
              <a:gd name="connsiteY10286" fmla="*/ 6155177 h 10024180"/>
              <a:gd name="connsiteX10287" fmla="*/ 3727320 w 11277918"/>
              <a:gd name="connsiteY10287" fmla="*/ 6155177 h 10024180"/>
              <a:gd name="connsiteX10288" fmla="*/ 3661931 w 11277918"/>
              <a:gd name="connsiteY10288" fmla="*/ 6187873 h 10024180"/>
              <a:gd name="connsiteX10289" fmla="*/ 3612885 w 11277918"/>
              <a:gd name="connsiteY10289" fmla="*/ 6220569 h 10024180"/>
              <a:gd name="connsiteX10290" fmla="*/ 3604713 w 11277918"/>
              <a:gd name="connsiteY10290" fmla="*/ 6187873 h 10024180"/>
              <a:gd name="connsiteX10291" fmla="*/ 3563841 w 11277918"/>
              <a:gd name="connsiteY10291" fmla="*/ 6187873 h 10024180"/>
              <a:gd name="connsiteX10292" fmla="*/ 3555667 w 11277918"/>
              <a:gd name="connsiteY10292" fmla="*/ 6212395 h 10024180"/>
              <a:gd name="connsiteX10293" fmla="*/ 3547495 w 11277918"/>
              <a:gd name="connsiteY10293" fmla="*/ 6228744 h 10024180"/>
              <a:gd name="connsiteX10294" fmla="*/ 3531144 w 11277918"/>
              <a:gd name="connsiteY10294" fmla="*/ 6236916 h 10024180"/>
              <a:gd name="connsiteX10295" fmla="*/ 3531144 w 11277918"/>
              <a:gd name="connsiteY10295" fmla="*/ 6253266 h 10024180"/>
              <a:gd name="connsiteX10296" fmla="*/ 3482101 w 11277918"/>
              <a:gd name="connsiteY10296" fmla="*/ 6285962 h 10024180"/>
              <a:gd name="connsiteX10297" fmla="*/ 3449405 w 11277918"/>
              <a:gd name="connsiteY10297" fmla="*/ 6367701 h 10024180"/>
              <a:gd name="connsiteX10298" fmla="*/ 3465754 w 11277918"/>
              <a:gd name="connsiteY10298" fmla="*/ 6384048 h 10024180"/>
              <a:gd name="connsiteX10299" fmla="*/ 3482101 w 11277918"/>
              <a:gd name="connsiteY10299" fmla="*/ 6335005 h 10024180"/>
              <a:gd name="connsiteX10300" fmla="*/ 3514799 w 11277918"/>
              <a:gd name="connsiteY10300" fmla="*/ 6335005 h 10024180"/>
              <a:gd name="connsiteX10301" fmla="*/ 3498449 w 11277918"/>
              <a:gd name="connsiteY10301" fmla="*/ 6367701 h 10024180"/>
              <a:gd name="connsiteX10302" fmla="*/ 3498449 w 11277918"/>
              <a:gd name="connsiteY10302" fmla="*/ 6384048 h 10024180"/>
              <a:gd name="connsiteX10303" fmla="*/ 3498449 w 11277918"/>
              <a:gd name="connsiteY10303" fmla="*/ 6416745 h 10024180"/>
              <a:gd name="connsiteX10304" fmla="*/ 3498449 w 11277918"/>
              <a:gd name="connsiteY10304" fmla="*/ 6449441 h 10024180"/>
              <a:gd name="connsiteX10305" fmla="*/ 3482101 w 11277918"/>
              <a:gd name="connsiteY10305" fmla="*/ 6449441 h 10024180"/>
              <a:gd name="connsiteX10306" fmla="*/ 3482101 w 11277918"/>
              <a:gd name="connsiteY10306" fmla="*/ 6465788 h 10024180"/>
              <a:gd name="connsiteX10307" fmla="*/ 3465754 w 11277918"/>
              <a:gd name="connsiteY10307" fmla="*/ 6498484 h 10024180"/>
              <a:gd name="connsiteX10308" fmla="*/ 3449405 w 11277918"/>
              <a:gd name="connsiteY10308" fmla="*/ 6498484 h 10024180"/>
              <a:gd name="connsiteX10309" fmla="*/ 3449405 w 11277918"/>
              <a:gd name="connsiteY10309" fmla="*/ 6465788 h 10024180"/>
              <a:gd name="connsiteX10310" fmla="*/ 3416709 w 11277918"/>
              <a:gd name="connsiteY10310" fmla="*/ 6384048 h 10024180"/>
              <a:gd name="connsiteX10311" fmla="*/ 3416709 w 11277918"/>
              <a:gd name="connsiteY10311" fmla="*/ 6392223 h 10024180"/>
              <a:gd name="connsiteX10312" fmla="*/ 3416709 w 11277918"/>
              <a:gd name="connsiteY10312" fmla="*/ 6416745 h 10024180"/>
              <a:gd name="connsiteX10313" fmla="*/ 3408536 w 11277918"/>
              <a:gd name="connsiteY10313" fmla="*/ 6433092 h 10024180"/>
              <a:gd name="connsiteX10314" fmla="*/ 3400363 w 11277918"/>
              <a:gd name="connsiteY10314" fmla="*/ 6449441 h 10024180"/>
              <a:gd name="connsiteX10315" fmla="*/ 3351318 w 11277918"/>
              <a:gd name="connsiteY10315" fmla="*/ 6482137 h 10024180"/>
              <a:gd name="connsiteX10316" fmla="*/ 3318623 w 11277918"/>
              <a:gd name="connsiteY10316" fmla="*/ 6482137 h 10024180"/>
              <a:gd name="connsiteX10317" fmla="*/ 3302276 w 11277918"/>
              <a:gd name="connsiteY10317" fmla="*/ 6482137 h 10024180"/>
              <a:gd name="connsiteX10318" fmla="*/ 3253230 w 11277918"/>
              <a:gd name="connsiteY10318" fmla="*/ 6482137 h 10024180"/>
              <a:gd name="connsiteX10319" fmla="*/ 3253230 w 11277918"/>
              <a:gd name="connsiteY10319" fmla="*/ 6514831 h 10024180"/>
              <a:gd name="connsiteX10320" fmla="*/ 3236883 w 11277918"/>
              <a:gd name="connsiteY10320" fmla="*/ 6563876 h 10024180"/>
              <a:gd name="connsiteX10321" fmla="*/ 3220537 w 11277918"/>
              <a:gd name="connsiteY10321" fmla="*/ 6531180 h 10024180"/>
              <a:gd name="connsiteX10322" fmla="*/ 3220537 w 11277918"/>
              <a:gd name="connsiteY10322" fmla="*/ 6498484 h 10024180"/>
              <a:gd name="connsiteX10323" fmla="*/ 3253230 w 11277918"/>
              <a:gd name="connsiteY10323" fmla="*/ 6465788 h 10024180"/>
              <a:gd name="connsiteX10324" fmla="*/ 3220537 w 11277918"/>
              <a:gd name="connsiteY10324" fmla="*/ 6482137 h 10024180"/>
              <a:gd name="connsiteX10325" fmla="*/ 3204188 w 11277918"/>
              <a:gd name="connsiteY10325" fmla="*/ 6498484 h 10024180"/>
              <a:gd name="connsiteX10326" fmla="*/ 3187840 w 11277918"/>
              <a:gd name="connsiteY10326" fmla="*/ 6531180 h 10024180"/>
              <a:gd name="connsiteX10327" fmla="*/ 3171491 w 11277918"/>
              <a:gd name="connsiteY10327" fmla="*/ 6531180 h 10024180"/>
              <a:gd name="connsiteX10328" fmla="*/ 3155144 w 11277918"/>
              <a:gd name="connsiteY10328" fmla="*/ 6531180 h 10024180"/>
              <a:gd name="connsiteX10329" fmla="*/ 3138797 w 11277918"/>
              <a:gd name="connsiteY10329" fmla="*/ 6531180 h 10024180"/>
              <a:gd name="connsiteX10330" fmla="*/ 3122447 w 11277918"/>
              <a:gd name="connsiteY10330" fmla="*/ 6563876 h 10024180"/>
              <a:gd name="connsiteX10331" fmla="*/ 3122447 w 11277918"/>
              <a:gd name="connsiteY10331" fmla="*/ 6580223 h 10024180"/>
              <a:gd name="connsiteX10332" fmla="*/ 3122447 w 11277918"/>
              <a:gd name="connsiteY10332" fmla="*/ 6604745 h 10024180"/>
              <a:gd name="connsiteX10333" fmla="*/ 3138797 w 11277918"/>
              <a:gd name="connsiteY10333" fmla="*/ 6596570 h 10024180"/>
              <a:gd name="connsiteX10334" fmla="*/ 3171491 w 11277918"/>
              <a:gd name="connsiteY10334" fmla="*/ 6596570 h 10024180"/>
              <a:gd name="connsiteX10335" fmla="*/ 3171491 w 11277918"/>
              <a:gd name="connsiteY10335" fmla="*/ 6612920 h 10024180"/>
              <a:gd name="connsiteX10336" fmla="*/ 3122447 w 11277918"/>
              <a:gd name="connsiteY10336" fmla="*/ 6645616 h 10024180"/>
              <a:gd name="connsiteX10337" fmla="*/ 3089752 w 11277918"/>
              <a:gd name="connsiteY10337" fmla="*/ 6661963 h 10024180"/>
              <a:gd name="connsiteX10338" fmla="*/ 3073404 w 11277918"/>
              <a:gd name="connsiteY10338" fmla="*/ 6694659 h 10024180"/>
              <a:gd name="connsiteX10339" fmla="*/ 3057056 w 11277918"/>
              <a:gd name="connsiteY10339" fmla="*/ 6694659 h 10024180"/>
              <a:gd name="connsiteX10340" fmla="*/ 3040708 w 11277918"/>
              <a:gd name="connsiteY10340" fmla="*/ 6678310 h 10024180"/>
              <a:gd name="connsiteX10341" fmla="*/ 3040708 w 11277918"/>
              <a:gd name="connsiteY10341" fmla="*/ 6661963 h 10024180"/>
              <a:gd name="connsiteX10342" fmla="*/ 3089752 w 11277918"/>
              <a:gd name="connsiteY10342" fmla="*/ 6645616 h 10024180"/>
              <a:gd name="connsiteX10343" fmla="*/ 3089752 w 11277918"/>
              <a:gd name="connsiteY10343" fmla="*/ 6621092 h 10024180"/>
              <a:gd name="connsiteX10344" fmla="*/ 3106101 w 11277918"/>
              <a:gd name="connsiteY10344" fmla="*/ 6612920 h 10024180"/>
              <a:gd name="connsiteX10345" fmla="*/ 3106101 w 11277918"/>
              <a:gd name="connsiteY10345" fmla="*/ 6596570 h 10024180"/>
              <a:gd name="connsiteX10346" fmla="*/ 3089752 w 11277918"/>
              <a:gd name="connsiteY10346" fmla="*/ 6596570 h 10024180"/>
              <a:gd name="connsiteX10347" fmla="*/ 3081580 w 11277918"/>
              <a:gd name="connsiteY10347" fmla="*/ 6629267 h 10024180"/>
              <a:gd name="connsiteX10348" fmla="*/ 3057056 w 11277918"/>
              <a:gd name="connsiteY10348" fmla="*/ 6645616 h 10024180"/>
              <a:gd name="connsiteX10349" fmla="*/ 3073404 w 11277918"/>
              <a:gd name="connsiteY10349" fmla="*/ 6612920 h 10024180"/>
              <a:gd name="connsiteX10350" fmla="*/ 3040708 w 11277918"/>
              <a:gd name="connsiteY10350" fmla="*/ 6629267 h 10024180"/>
              <a:gd name="connsiteX10351" fmla="*/ 3008012 w 11277918"/>
              <a:gd name="connsiteY10351" fmla="*/ 6670138 h 10024180"/>
              <a:gd name="connsiteX10352" fmla="*/ 2926272 w 11277918"/>
              <a:gd name="connsiteY10352" fmla="*/ 6760049 h 10024180"/>
              <a:gd name="connsiteX10353" fmla="*/ 2860882 w 11277918"/>
              <a:gd name="connsiteY10353" fmla="*/ 6809095 h 10024180"/>
              <a:gd name="connsiteX10354" fmla="*/ 2860882 w 11277918"/>
              <a:gd name="connsiteY10354" fmla="*/ 6776399 h 10024180"/>
              <a:gd name="connsiteX10355" fmla="*/ 2844533 w 11277918"/>
              <a:gd name="connsiteY10355" fmla="*/ 6776399 h 10024180"/>
              <a:gd name="connsiteX10356" fmla="*/ 2820012 w 11277918"/>
              <a:gd name="connsiteY10356" fmla="*/ 6792746 h 10024180"/>
              <a:gd name="connsiteX10357" fmla="*/ 2811839 w 11277918"/>
              <a:gd name="connsiteY10357" fmla="*/ 6809095 h 10024180"/>
              <a:gd name="connsiteX10358" fmla="*/ 2803664 w 11277918"/>
              <a:gd name="connsiteY10358" fmla="*/ 6825442 h 10024180"/>
              <a:gd name="connsiteX10359" fmla="*/ 2779142 w 11277918"/>
              <a:gd name="connsiteY10359" fmla="*/ 6858138 h 10024180"/>
              <a:gd name="connsiteX10360" fmla="*/ 2746446 w 11277918"/>
              <a:gd name="connsiteY10360" fmla="*/ 6907181 h 10024180"/>
              <a:gd name="connsiteX10361" fmla="*/ 2746446 w 11277918"/>
              <a:gd name="connsiteY10361" fmla="*/ 6939877 h 10024180"/>
              <a:gd name="connsiteX10362" fmla="*/ 2762794 w 11277918"/>
              <a:gd name="connsiteY10362" fmla="*/ 6939877 h 10024180"/>
              <a:gd name="connsiteX10363" fmla="*/ 2697403 w 11277918"/>
              <a:gd name="connsiteY10363" fmla="*/ 7021617 h 10024180"/>
              <a:gd name="connsiteX10364" fmla="*/ 2664707 w 11277918"/>
              <a:gd name="connsiteY10364" fmla="*/ 7037964 h 10024180"/>
              <a:gd name="connsiteX10365" fmla="*/ 2681055 w 11277918"/>
              <a:gd name="connsiteY10365" fmla="*/ 7005270 h 10024180"/>
              <a:gd name="connsiteX10366" fmla="*/ 2689228 w 11277918"/>
              <a:gd name="connsiteY10366" fmla="*/ 6988921 h 10024180"/>
              <a:gd name="connsiteX10367" fmla="*/ 2697403 w 11277918"/>
              <a:gd name="connsiteY10367" fmla="*/ 6956224 h 10024180"/>
              <a:gd name="connsiteX10368" fmla="*/ 2730097 w 11277918"/>
              <a:gd name="connsiteY10368" fmla="*/ 6923528 h 10024180"/>
              <a:gd name="connsiteX10369" fmla="*/ 2697403 w 11277918"/>
              <a:gd name="connsiteY10369" fmla="*/ 6939877 h 10024180"/>
              <a:gd name="connsiteX10370" fmla="*/ 2681055 w 11277918"/>
              <a:gd name="connsiteY10370" fmla="*/ 6956224 h 10024180"/>
              <a:gd name="connsiteX10371" fmla="*/ 2648359 w 11277918"/>
              <a:gd name="connsiteY10371" fmla="*/ 6956224 h 10024180"/>
              <a:gd name="connsiteX10372" fmla="*/ 2632010 w 11277918"/>
              <a:gd name="connsiteY10372" fmla="*/ 6956224 h 10024180"/>
              <a:gd name="connsiteX10373" fmla="*/ 2697403 w 11277918"/>
              <a:gd name="connsiteY10373" fmla="*/ 6907181 h 10024180"/>
              <a:gd name="connsiteX10374" fmla="*/ 2730097 w 11277918"/>
              <a:gd name="connsiteY10374" fmla="*/ 6874485 h 10024180"/>
              <a:gd name="connsiteX10375" fmla="*/ 2746446 w 11277918"/>
              <a:gd name="connsiteY10375" fmla="*/ 6858138 h 10024180"/>
              <a:gd name="connsiteX10376" fmla="*/ 2746446 w 11277918"/>
              <a:gd name="connsiteY10376" fmla="*/ 6841789 h 10024180"/>
              <a:gd name="connsiteX10377" fmla="*/ 2730097 w 11277918"/>
              <a:gd name="connsiteY10377" fmla="*/ 6792746 h 10024180"/>
              <a:gd name="connsiteX10378" fmla="*/ 2746446 w 11277918"/>
              <a:gd name="connsiteY10378" fmla="*/ 6809095 h 10024180"/>
              <a:gd name="connsiteX10379" fmla="*/ 2762794 w 11277918"/>
              <a:gd name="connsiteY10379" fmla="*/ 6841789 h 10024180"/>
              <a:gd name="connsiteX10380" fmla="*/ 2762794 w 11277918"/>
              <a:gd name="connsiteY10380" fmla="*/ 6809095 h 10024180"/>
              <a:gd name="connsiteX10381" fmla="*/ 2779142 w 11277918"/>
              <a:gd name="connsiteY10381" fmla="*/ 6781847 h 10024180"/>
              <a:gd name="connsiteX10382" fmla="*/ 2779142 w 11277918"/>
              <a:gd name="connsiteY10382" fmla="*/ 6792746 h 10024180"/>
              <a:gd name="connsiteX10383" fmla="*/ 2795491 w 11277918"/>
              <a:gd name="connsiteY10383" fmla="*/ 6776399 h 10024180"/>
              <a:gd name="connsiteX10384" fmla="*/ 2791403 w 11277918"/>
              <a:gd name="connsiteY10384" fmla="*/ 6776399 h 10024180"/>
              <a:gd name="connsiteX10385" fmla="*/ 2782412 w 11277918"/>
              <a:gd name="connsiteY10385" fmla="*/ 6776399 h 10024180"/>
              <a:gd name="connsiteX10386" fmla="*/ 2811839 w 11277918"/>
              <a:gd name="connsiteY10386" fmla="*/ 6727355 h 10024180"/>
              <a:gd name="connsiteX10387" fmla="*/ 2836360 w 11277918"/>
              <a:gd name="connsiteY10387" fmla="*/ 6727355 h 10024180"/>
              <a:gd name="connsiteX10388" fmla="*/ 2828186 w 11277918"/>
              <a:gd name="connsiteY10388" fmla="*/ 6711006 h 10024180"/>
              <a:gd name="connsiteX10389" fmla="*/ 2811839 w 11277918"/>
              <a:gd name="connsiteY10389" fmla="*/ 6711006 h 10024180"/>
              <a:gd name="connsiteX10390" fmla="*/ 2746446 w 11277918"/>
              <a:gd name="connsiteY10390" fmla="*/ 6760049 h 10024180"/>
              <a:gd name="connsiteX10391" fmla="*/ 2754621 w 11277918"/>
              <a:gd name="connsiteY10391" fmla="*/ 6743702 h 10024180"/>
              <a:gd name="connsiteX10392" fmla="*/ 2779142 w 11277918"/>
              <a:gd name="connsiteY10392" fmla="*/ 6727355 h 10024180"/>
              <a:gd name="connsiteX10393" fmla="*/ 2828186 w 11277918"/>
              <a:gd name="connsiteY10393" fmla="*/ 6661963 h 10024180"/>
              <a:gd name="connsiteX10394" fmla="*/ 2844533 w 11277918"/>
              <a:gd name="connsiteY10394" fmla="*/ 6645616 h 10024180"/>
              <a:gd name="connsiteX10395" fmla="*/ 2828186 w 11277918"/>
              <a:gd name="connsiteY10395" fmla="*/ 6645616 h 10024180"/>
              <a:gd name="connsiteX10396" fmla="*/ 2795491 w 11277918"/>
              <a:gd name="connsiteY10396" fmla="*/ 6661963 h 10024180"/>
              <a:gd name="connsiteX10397" fmla="*/ 2844533 w 11277918"/>
              <a:gd name="connsiteY10397" fmla="*/ 6612920 h 10024180"/>
              <a:gd name="connsiteX10398" fmla="*/ 2844533 w 11277918"/>
              <a:gd name="connsiteY10398" fmla="*/ 6580223 h 10024180"/>
              <a:gd name="connsiteX10399" fmla="*/ 2844533 w 11277918"/>
              <a:gd name="connsiteY10399" fmla="*/ 6563876 h 10024180"/>
              <a:gd name="connsiteX10400" fmla="*/ 2860882 w 11277918"/>
              <a:gd name="connsiteY10400" fmla="*/ 6563876 h 10024180"/>
              <a:gd name="connsiteX10401" fmla="*/ 2844533 w 11277918"/>
              <a:gd name="connsiteY10401" fmla="*/ 6547527 h 10024180"/>
              <a:gd name="connsiteX10402" fmla="*/ 2860882 w 11277918"/>
              <a:gd name="connsiteY10402" fmla="*/ 6514831 h 10024180"/>
              <a:gd name="connsiteX10403" fmla="*/ 2893578 w 11277918"/>
              <a:gd name="connsiteY10403" fmla="*/ 6514831 h 10024180"/>
              <a:gd name="connsiteX10404" fmla="*/ 2926272 w 11277918"/>
              <a:gd name="connsiteY10404" fmla="*/ 6498484 h 10024180"/>
              <a:gd name="connsiteX10405" fmla="*/ 2942622 w 11277918"/>
              <a:gd name="connsiteY10405" fmla="*/ 6482137 h 10024180"/>
              <a:gd name="connsiteX10406" fmla="*/ 2958968 w 11277918"/>
              <a:gd name="connsiteY10406" fmla="*/ 6433092 h 10024180"/>
              <a:gd name="connsiteX10407" fmla="*/ 2991664 w 11277918"/>
              <a:gd name="connsiteY10407" fmla="*/ 6433092 h 10024180"/>
              <a:gd name="connsiteX10408" fmla="*/ 2975318 w 11277918"/>
              <a:gd name="connsiteY10408" fmla="*/ 6416745 h 10024180"/>
              <a:gd name="connsiteX10409" fmla="*/ 2958968 w 11277918"/>
              <a:gd name="connsiteY10409" fmla="*/ 6416745 h 10024180"/>
              <a:gd name="connsiteX10410" fmla="*/ 2926272 w 11277918"/>
              <a:gd name="connsiteY10410" fmla="*/ 6449441 h 10024180"/>
              <a:gd name="connsiteX10411" fmla="*/ 2893578 w 11277918"/>
              <a:gd name="connsiteY10411" fmla="*/ 6465788 h 10024180"/>
              <a:gd name="connsiteX10412" fmla="*/ 2877230 w 11277918"/>
              <a:gd name="connsiteY10412" fmla="*/ 6473962 h 10024180"/>
              <a:gd name="connsiteX10413" fmla="*/ 2828186 w 11277918"/>
              <a:gd name="connsiteY10413" fmla="*/ 6498484 h 10024180"/>
              <a:gd name="connsiteX10414" fmla="*/ 2811839 w 11277918"/>
              <a:gd name="connsiteY10414" fmla="*/ 6547527 h 10024180"/>
              <a:gd name="connsiteX10415" fmla="*/ 2828186 w 11277918"/>
              <a:gd name="connsiteY10415" fmla="*/ 6547527 h 10024180"/>
              <a:gd name="connsiteX10416" fmla="*/ 2811839 w 11277918"/>
              <a:gd name="connsiteY10416" fmla="*/ 6563876 h 10024180"/>
              <a:gd name="connsiteX10417" fmla="*/ 2795491 w 11277918"/>
              <a:gd name="connsiteY10417" fmla="*/ 6580223 h 10024180"/>
              <a:gd name="connsiteX10418" fmla="*/ 2779142 w 11277918"/>
              <a:gd name="connsiteY10418" fmla="*/ 6580223 h 10024180"/>
              <a:gd name="connsiteX10419" fmla="*/ 2721925 w 11277918"/>
              <a:gd name="connsiteY10419" fmla="*/ 6604745 h 10024180"/>
              <a:gd name="connsiteX10420" fmla="*/ 2664707 w 11277918"/>
              <a:gd name="connsiteY10420" fmla="*/ 6645616 h 10024180"/>
              <a:gd name="connsiteX10421" fmla="*/ 2664707 w 11277918"/>
              <a:gd name="connsiteY10421" fmla="*/ 6661963 h 10024180"/>
              <a:gd name="connsiteX10422" fmla="*/ 2632010 w 11277918"/>
              <a:gd name="connsiteY10422" fmla="*/ 6711006 h 10024180"/>
              <a:gd name="connsiteX10423" fmla="*/ 2599315 w 11277918"/>
              <a:gd name="connsiteY10423" fmla="*/ 6743702 h 10024180"/>
              <a:gd name="connsiteX10424" fmla="*/ 2582967 w 11277918"/>
              <a:gd name="connsiteY10424" fmla="*/ 6760049 h 10024180"/>
              <a:gd name="connsiteX10425" fmla="*/ 2566619 w 11277918"/>
              <a:gd name="connsiteY10425" fmla="*/ 6792746 h 10024180"/>
              <a:gd name="connsiteX10426" fmla="*/ 2550271 w 11277918"/>
              <a:gd name="connsiteY10426" fmla="*/ 6792746 h 10024180"/>
              <a:gd name="connsiteX10427" fmla="*/ 2542097 w 11277918"/>
              <a:gd name="connsiteY10427" fmla="*/ 6792746 h 10024180"/>
              <a:gd name="connsiteX10428" fmla="*/ 2533925 w 11277918"/>
              <a:gd name="connsiteY10428" fmla="*/ 6809095 h 10024180"/>
              <a:gd name="connsiteX10429" fmla="*/ 2517575 w 11277918"/>
              <a:gd name="connsiteY10429" fmla="*/ 6809095 h 10024180"/>
              <a:gd name="connsiteX10430" fmla="*/ 2517575 w 11277918"/>
              <a:gd name="connsiteY10430" fmla="*/ 6825442 h 10024180"/>
              <a:gd name="connsiteX10431" fmla="*/ 2419489 w 11277918"/>
              <a:gd name="connsiteY10431" fmla="*/ 6907181 h 10024180"/>
              <a:gd name="connsiteX10432" fmla="*/ 2435836 w 11277918"/>
              <a:gd name="connsiteY10432" fmla="*/ 6923528 h 10024180"/>
              <a:gd name="connsiteX10433" fmla="*/ 2435836 w 11277918"/>
              <a:gd name="connsiteY10433" fmla="*/ 6931703 h 10024180"/>
              <a:gd name="connsiteX10434" fmla="*/ 2419489 w 11277918"/>
              <a:gd name="connsiteY10434" fmla="*/ 6939877 h 10024180"/>
              <a:gd name="connsiteX10435" fmla="*/ 2411314 w 11277918"/>
              <a:gd name="connsiteY10435" fmla="*/ 6964399 h 10024180"/>
              <a:gd name="connsiteX10436" fmla="*/ 2386793 w 11277918"/>
              <a:gd name="connsiteY10436" fmla="*/ 6972574 h 10024180"/>
              <a:gd name="connsiteX10437" fmla="*/ 2354096 w 11277918"/>
              <a:gd name="connsiteY10437" fmla="*/ 6972574 h 10024180"/>
              <a:gd name="connsiteX10438" fmla="*/ 2354096 w 11277918"/>
              <a:gd name="connsiteY10438" fmla="*/ 6956224 h 10024180"/>
              <a:gd name="connsiteX10439" fmla="*/ 2370445 w 11277918"/>
              <a:gd name="connsiteY10439" fmla="*/ 6939877 h 10024180"/>
              <a:gd name="connsiteX10440" fmla="*/ 2386793 w 11277918"/>
              <a:gd name="connsiteY10440" fmla="*/ 6923528 h 10024180"/>
              <a:gd name="connsiteX10441" fmla="*/ 2386793 w 11277918"/>
              <a:gd name="connsiteY10441" fmla="*/ 6890834 h 10024180"/>
              <a:gd name="connsiteX10442" fmla="*/ 2354096 w 11277918"/>
              <a:gd name="connsiteY10442" fmla="*/ 6866313 h 10024180"/>
              <a:gd name="connsiteX10443" fmla="*/ 2354096 w 11277918"/>
              <a:gd name="connsiteY10443" fmla="*/ 6809095 h 10024180"/>
              <a:gd name="connsiteX10444" fmla="*/ 2337749 w 11277918"/>
              <a:gd name="connsiteY10444" fmla="*/ 6825442 h 10024180"/>
              <a:gd name="connsiteX10445" fmla="*/ 2272357 w 11277918"/>
              <a:gd name="connsiteY10445" fmla="*/ 6825442 h 10024180"/>
              <a:gd name="connsiteX10446" fmla="*/ 2288704 w 11277918"/>
              <a:gd name="connsiteY10446" fmla="*/ 6825442 h 10024180"/>
              <a:gd name="connsiteX10447" fmla="*/ 2337749 w 11277918"/>
              <a:gd name="connsiteY10447" fmla="*/ 6776399 h 10024180"/>
              <a:gd name="connsiteX10448" fmla="*/ 2354096 w 11277918"/>
              <a:gd name="connsiteY10448" fmla="*/ 6760049 h 10024180"/>
              <a:gd name="connsiteX10449" fmla="*/ 2370445 w 11277918"/>
              <a:gd name="connsiteY10449" fmla="*/ 6743702 h 10024180"/>
              <a:gd name="connsiteX10450" fmla="*/ 2386793 w 11277918"/>
              <a:gd name="connsiteY10450" fmla="*/ 6743702 h 10024180"/>
              <a:gd name="connsiteX10451" fmla="*/ 2370445 w 11277918"/>
              <a:gd name="connsiteY10451" fmla="*/ 6727355 h 10024180"/>
              <a:gd name="connsiteX10452" fmla="*/ 2370445 w 11277918"/>
              <a:gd name="connsiteY10452" fmla="*/ 6711006 h 10024180"/>
              <a:gd name="connsiteX10453" fmla="*/ 2394967 w 11277918"/>
              <a:gd name="connsiteY10453" fmla="*/ 6711006 h 10024180"/>
              <a:gd name="connsiteX10454" fmla="*/ 2403139 w 11277918"/>
              <a:gd name="connsiteY10454" fmla="*/ 6694659 h 10024180"/>
              <a:gd name="connsiteX10455" fmla="*/ 2403139 w 11277918"/>
              <a:gd name="connsiteY10455" fmla="*/ 6711006 h 10024180"/>
              <a:gd name="connsiteX10456" fmla="*/ 2419489 w 11277918"/>
              <a:gd name="connsiteY10456" fmla="*/ 6711006 h 10024180"/>
              <a:gd name="connsiteX10457" fmla="*/ 2419489 w 11277918"/>
              <a:gd name="connsiteY10457" fmla="*/ 6661963 h 10024180"/>
              <a:gd name="connsiteX10458" fmla="*/ 2468533 w 11277918"/>
              <a:gd name="connsiteY10458" fmla="*/ 6580223 h 10024180"/>
              <a:gd name="connsiteX10459" fmla="*/ 2484879 w 11277918"/>
              <a:gd name="connsiteY10459" fmla="*/ 6596570 h 10024180"/>
              <a:gd name="connsiteX10460" fmla="*/ 2484879 w 11277918"/>
              <a:gd name="connsiteY10460" fmla="*/ 6612920 h 10024180"/>
              <a:gd name="connsiteX10461" fmla="*/ 2533925 w 11277918"/>
              <a:gd name="connsiteY10461" fmla="*/ 6555702 h 10024180"/>
              <a:gd name="connsiteX10462" fmla="*/ 2599315 w 11277918"/>
              <a:gd name="connsiteY10462" fmla="*/ 6514831 h 10024180"/>
              <a:gd name="connsiteX10463" fmla="*/ 2632010 w 11277918"/>
              <a:gd name="connsiteY10463" fmla="*/ 6514831 h 10024180"/>
              <a:gd name="connsiteX10464" fmla="*/ 2648359 w 11277918"/>
              <a:gd name="connsiteY10464" fmla="*/ 6498484 h 10024180"/>
              <a:gd name="connsiteX10465" fmla="*/ 2615665 w 11277918"/>
              <a:gd name="connsiteY10465" fmla="*/ 6498484 h 10024180"/>
              <a:gd name="connsiteX10466" fmla="*/ 2615665 w 11277918"/>
              <a:gd name="connsiteY10466" fmla="*/ 6506659 h 10024180"/>
              <a:gd name="connsiteX10467" fmla="*/ 2599315 w 11277918"/>
              <a:gd name="connsiteY10467" fmla="*/ 6498484 h 10024180"/>
              <a:gd name="connsiteX10468" fmla="*/ 2574793 w 11277918"/>
              <a:gd name="connsiteY10468" fmla="*/ 6498484 h 10024180"/>
              <a:gd name="connsiteX10469" fmla="*/ 2558447 w 11277918"/>
              <a:gd name="connsiteY10469" fmla="*/ 6506659 h 10024180"/>
              <a:gd name="connsiteX10470" fmla="*/ 2550271 w 11277918"/>
              <a:gd name="connsiteY10470" fmla="*/ 6514831 h 10024180"/>
              <a:gd name="connsiteX10471" fmla="*/ 2533925 w 11277918"/>
              <a:gd name="connsiteY10471" fmla="*/ 6514831 h 10024180"/>
              <a:gd name="connsiteX10472" fmla="*/ 2468533 w 11277918"/>
              <a:gd name="connsiteY10472" fmla="*/ 6547527 h 10024180"/>
              <a:gd name="connsiteX10473" fmla="*/ 2403139 w 11277918"/>
              <a:gd name="connsiteY10473" fmla="*/ 6563876 h 10024180"/>
              <a:gd name="connsiteX10474" fmla="*/ 2419489 w 11277918"/>
              <a:gd name="connsiteY10474" fmla="*/ 6563876 h 10024180"/>
              <a:gd name="connsiteX10475" fmla="*/ 2419489 w 11277918"/>
              <a:gd name="connsiteY10475" fmla="*/ 6547527 h 10024180"/>
              <a:gd name="connsiteX10476" fmla="*/ 2419489 w 11277918"/>
              <a:gd name="connsiteY10476" fmla="*/ 6531180 h 10024180"/>
              <a:gd name="connsiteX10477" fmla="*/ 2419489 w 11277918"/>
              <a:gd name="connsiteY10477" fmla="*/ 6514831 h 10024180"/>
              <a:gd name="connsiteX10478" fmla="*/ 2427663 w 11277918"/>
              <a:gd name="connsiteY10478" fmla="*/ 6498484 h 10024180"/>
              <a:gd name="connsiteX10479" fmla="*/ 2452185 w 11277918"/>
              <a:gd name="connsiteY10479" fmla="*/ 6498484 h 10024180"/>
              <a:gd name="connsiteX10480" fmla="*/ 2452185 w 11277918"/>
              <a:gd name="connsiteY10480" fmla="*/ 6514831 h 10024180"/>
              <a:gd name="connsiteX10481" fmla="*/ 2460357 w 11277918"/>
              <a:gd name="connsiteY10481" fmla="*/ 6523006 h 10024180"/>
              <a:gd name="connsiteX10482" fmla="*/ 2468533 w 11277918"/>
              <a:gd name="connsiteY10482" fmla="*/ 6498484 h 10024180"/>
              <a:gd name="connsiteX10483" fmla="*/ 2484879 w 11277918"/>
              <a:gd name="connsiteY10483" fmla="*/ 6482137 h 10024180"/>
              <a:gd name="connsiteX10484" fmla="*/ 2468533 w 11277918"/>
              <a:gd name="connsiteY10484" fmla="*/ 6465788 h 10024180"/>
              <a:gd name="connsiteX10485" fmla="*/ 2452185 w 11277918"/>
              <a:gd name="connsiteY10485" fmla="*/ 6433092 h 10024180"/>
              <a:gd name="connsiteX10486" fmla="*/ 2452185 w 11277918"/>
              <a:gd name="connsiteY10486" fmla="*/ 6449441 h 10024180"/>
              <a:gd name="connsiteX10487" fmla="*/ 2452185 w 11277918"/>
              <a:gd name="connsiteY10487" fmla="*/ 6457613 h 10024180"/>
              <a:gd name="connsiteX10488" fmla="*/ 2435836 w 11277918"/>
              <a:gd name="connsiteY10488" fmla="*/ 6465788 h 10024180"/>
              <a:gd name="connsiteX10489" fmla="*/ 2419489 w 11277918"/>
              <a:gd name="connsiteY10489" fmla="*/ 6482137 h 10024180"/>
              <a:gd name="connsiteX10490" fmla="*/ 2386793 w 11277918"/>
              <a:gd name="connsiteY10490" fmla="*/ 6514831 h 10024180"/>
              <a:gd name="connsiteX10491" fmla="*/ 2354096 w 11277918"/>
              <a:gd name="connsiteY10491" fmla="*/ 6539353 h 10024180"/>
              <a:gd name="connsiteX10492" fmla="*/ 2337749 w 11277918"/>
              <a:gd name="connsiteY10492" fmla="*/ 6563876 h 10024180"/>
              <a:gd name="connsiteX10493" fmla="*/ 2305054 w 11277918"/>
              <a:gd name="connsiteY10493" fmla="*/ 6580223 h 10024180"/>
              <a:gd name="connsiteX10494" fmla="*/ 2288704 w 11277918"/>
              <a:gd name="connsiteY10494" fmla="*/ 6596570 h 10024180"/>
              <a:gd name="connsiteX10495" fmla="*/ 2272357 w 11277918"/>
              <a:gd name="connsiteY10495" fmla="*/ 6629267 h 10024180"/>
              <a:gd name="connsiteX10496" fmla="*/ 2256010 w 11277918"/>
              <a:gd name="connsiteY10496" fmla="*/ 6629267 h 10024180"/>
              <a:gd name="connsiteX10497" fmla="*/ 2223313 w 11277918"/>
              <a:gd name="connsiteY10497" fmla="*/ 6637441 h 10024180"/>
              <a:gd name="connsiteX10498" fmla="*/ 2223313 w 11277918"/>
              <a:gd name="connsiteY10498" fmla="*/ 6612920 h 10024180"/>
              <a:gd name="connsiteX10499" fmla="*/ 2223313 w 11277918"/>
              <a:gd name="connsiteY10499" fmla="*/ 6596570 h 10024180"/>
              <a:gd name="connsiteX10500" fmla="*/ 2206967 w 11277918"/>
              <a:gd name="connsiteY10500" fmla="*/ 6596570 h 10024180"/>
              <a:gd name="connsiteX10501" fmla="*/ 2174270 w 11277918"/>
              <a:gd name="connsiteY10501" fmla="*/ 6645616 h 10024180"/>
              <a:gd name="connsiteX10502" fmla="*/ 2174270 w 11277918"/>
              <a:gd name="connsiteY10502" fmla="*/ 6694659 h 10024180"/>
              <a:gd name="connsiteX10503" fmla="*/ 2182442 w 11277918"/>
              <a:gd name="connsiteY10503" fmla="*/ 6719181 h 10024180"/>
              <a:gd name="connsiteX10504" fmla="*/ 2166096 w 11277918"/>
              <a:gd name="connsiteY10504" fmla="*/ 6743702 h 10024180"/>
              <a:gd name="connsiteX10505" fmla="*/ 2141574 w 11277918"/>
              <a:gd name="connsiteY10505" fmla="*/ 6760049 h 10024180"/>
              <a:gd name="connsiteX10506" fmla="*/ 2125226 w 11277918"/>
              <a:gd name="connsiteY10506" fmla="*/ 6776399 h 10024180"/>
              <a:gd name="connsiteX10507" fmla="*/ 2108878 w 11277918"/>
              <a:gd name="connsiteY10507" fmla="*/ 6809095 h 10024180"/>
              <a:gd name="connsiteX10508" fmla="*/ 2084356 w 11277918"/>
              <a:gd name="connsiteY10508" fmla="*/ 6817267 h 10024180"/>
              <a:gd name="connsiteX10509" fmla="*/ 2108878 w 11277918"/>
              <a:gd name="connsiteY10509" fmla="*/ 6776399 h 10024180"/>
              <a:gd name="connsiteX10510" fmla="*/ 2108878 w 11277918"/>
              <a:gd name="connsiteY10510" fmla="*/ 6727355 h 10024180"/>
              <a:gd name="connsiteX10511" fmla="*/ 2076183 w 11277918"/>
              <a:gd name="connsiteY10511" fmla="*/ 6776399 h 10024180"/>
              <a:gd name="connsiteX10512" fmla="*/ 2068010 w 11277918"/>
              <a:gd name="connsiteY10512" fmla="*/ 6800920 h 10024180"/>
              <a:gd name="connsiteX10513" fmla="*/ 2059834 w 11277918"/>
              <a:gd name="connsiteY10513" fmla="*/ 6809095 h 10024180"/>
              <a:gd name="connsiteX10514" fmla="*/ 2027138 w 11277918"/>
              <a:gd name="connsiteY10514" fmla="*/ 6825442 h 10024180"/>
              <a:gd name="connsiteX10515" fmla="*/ 2002617 w 11277918"/>
              <a:gd name="connsiteY10515" fmla="*/ 6817267 h 10024180"/>
              <a:gd name="connsiteX10516" fmla="*/ 1994442 w 11277918"/>
              <a:gd name="connsiteY10516" fmla="*/ 6841789 h 10024180"/>
              <a:gd name="connsiteX10517" fmla="*/ 1994442 w 11277918"/>
              <a:gd name="connsiteY10517" fmla="*/ 6858138 h 10024180"/>
              <a:gd name="connsiteX10518" fmla="*/ 1994442 w 11277918"/>
              <a:gd name="connsiteY10518" fmla="*/ 6874485 h 10024180"/>
              <a:gd name="connsiteX10519" fmla="*/ 1994442 w 11277918"/>
              <a:gd name="connsiteY10519" fmla="*/ 6890834 h 10024180"/>
              <a:gd name="connsiteX10520" fmla="*/ 2010792 w 11277918"/>
              <a:gd name="connsiteY10520" fmla="*/ 6890834 h 10024180"/>
              <a:gd name="connsiteX10521" fmla="*/ 2027138 w 11277918"/>
              <a:gd name="connsiteY10521" fmla="*/ 6907181 h 10024180"/>
              <a:gd name="connsiteX10522" fmla="*/ 1969920 w 11277918"/>
              <a:gd name="connsiteY10522" fmla="*/ 6915356 h 10024180"/>
              <a:gd name="connsiteX10523" fmla="*/ 1929053 w 11277918"/>
              <a:gd name="connsiteY10523" fmla="*/ 6907181 h 10024180"/>
              <a:gd name="connsiteX10524" fmla="*/ 1896357 w 11277918"/>
              <a:gd name="connsiteY10524" fmla="*/ 6907181 h 10024180"/>
              <a:gd name="connsiteX10525" fmla="*/ 1929053 w 11277918"/>
              <a:gd name="connsiteY10525" fmla="*/ 6939877 h 10024180"/>
              <a:gd name="connsiteX10526" fmla="*/ 1945399 w 11277918"/>
              <a:gd name="connsiteY10526" fmla="*/ 6939877 h 10024180"/>
              <a:gd name="connsiteX10527" fmla="*/ 1896357 w 11277918"/>
              <a:gd name="connsiteY10527" fmla="*/ 7005270 h 10024180"/>
              <a:gd name="connsiteX10528" fmla="*/ 1847312 w 11277918"/>
              <a:gd name="connsiteY10528" fmla="*/ 7070660 h 10024180"/>
              <a:gd name="connsiteX10529" fmla="*/ 1839139 w 11277918"/>
              <a:gd name="connsiteY10529" fmla="*/ 7070660 h 10024180"/>
              <a:gd name="connsiteX10530" fmla="*/ 1822788 w 11277918"/>
              <a:gd name="connsiteY10530" fmla="*/ 7062486 h 10024180"/>
              <a:gd name="connsiteX10531" fmla="*/ 1806443 w 11277918"/>
              <a:gd name="connsiteY10531" fmla="*/ 7054313 h 10024180"/>
              <a:gd name="connsiteX10532" fmla="*/ 1798267 w 11277918"/>
              <a:gd name="connsiteY10532" fmla="*/ 7070660 h 10024180"/>
              <a:gd name="connsiteX10533" fmla="*/ 1798267 w 11277918"/>
              <a:gd name="connsiteY10533" fmla="*/ 7087009 h 10024180"/>
              <a:gd name="connsiteX10534" fmla="*/ 1798267 w 11277918"/>
              <a:gd name="connsiteY10534" fmla="*/ 7119703 h 10024180"/>
              <a:gd name="connsiteX10535" fmla="*/ 1749225 w 11277918"/>
              <a:gd name="connsiteY10535" fmla="*/ 7087009 h 10024180"/>
              <a:gd name="connsiteX10536" fmla="*/ 1683833 w 11277918"/>
              <a:gd name="connsiteY10536" fmla="*/ 7152400 h 10024180"/>
              <a:gd name="connsiteX10537" fmla="*/ 1667485 w 11277918"/>
              <a:gd name="connsiteY10537" fmla="*/ 7168749 h 10024180"/>
              <a:gd name="connsiteX10538" fmla="*/ 1667485 w 11277918"/>
              <a:gd name="connsiteY10538" fmla="*/ 7185096 h 10024180"/>
              <a:gd name="connsiteX10539" fmla="*/ 1651137 w 11277918"/>
              <a:gd name="connsiteY10539" fmla="*/ 7193270 h 10024180"/>
              <a:gd name="connsiteX10540" fmla="*/ 1634789 w 11277918"/>
              <a:gd name="connsiteY10540" fmla="*/ 7201443 h 10024180"/>
              <a:gd name="connsiteX10541" fmla="*/ 1634789 w 11277918"/>
              <a:gd name="connsiteY10541" fmla="*/ 7217792 h 10024180"/>
              <a:gd name="connsiteX10542" fmla="*/ 1634789 w 11277918"/>
              <a:gd name="connsiteY10542" fmla="*/ 7225964 h 10024180"/>
              <a:gd name="connsiteX10543" fmla="*/ 1618441 w 11277918"/>
              <a:gd name="connsiteY10543" fmla="*/ 7234139 h 10024180"/>
              <a:gd name="connsiteX10544" fmla="*/ 1610267 w 11277918"/>
              <a:gd name="connsiteY10544" fmla="*/ 7258661 h 10024180"/>
              <a:gd name="connsiteX10545" fmla="*/ 1651137 w 11277918"/>
              <a:gd name="connsiteY10545" fmla="*/ 7234139 h 10024180"/>
              <a:gd name="connsiteX10546" fmla="*/ 1716527 w 11277918"/>
              <a:gd name="connsiteY10546" fmla="*/ 7201443 h 10024180"/>
              <a:gd name="connsiteX10547" fmla="*/ 1700181 w 11277918"/>
              <a:gd name="connsiteY10547" fmla="*/ 7217792 h 10024180"/>
              <a:gd name="connsiteX10548" fmla="*/ 1683833 w 11277918"/>
              <a:gd name="connsiteY10548" fmla="*/ 7250488 h 10024180"/>
              <a:gd name="connsiteX10549" fmla="*/ 1716527 w 11277918"/>
              <a:gd name="connsiteY10549" fmla="*/ 7250488 h 10024180"/>
              <a:gd name="connsiteX10550" fmla="*/ 1716527 w 11277918"/>
              <a:gd name="connsiteY10550" fmla="*/ 7266835 h 10024180"/>
              <a:gd name="connsiteX10551" fmla="*/ 1708355 w 11277918"/>
              <a:gd name="connsiteY10551" fmla="*/ 7275010 h 10024180"/>
              <a:gd name="connsiteX10552" fmla="*/ 1683833 w 11277918"/>
              <a:gd name="connsiteY10552" fmla="*/ 7283182 h 10024180"/>
              <a:gd name="connsiteX10553" fmla="*/ 1667485 w 11277918"/>
              <a:gd name="connsiteY10553" fmla="*/ 7266835 h 10024180"/>
              <a:gd name="connsiteX10554" fmla="*/ 1651137 w 11277918"/>
              <a:gd name="connsiteY10554" fmla="*/ 7266835 h 10024180"/>
              <a:gd name="connsiteX10555" fmla="*/ 1634789 w 11277918"/>
              <a:gd name="connsiteY10555" fmla="*/ 7299531 h 10024180"/>
              <a:gd name="connsiteX10556" fmla="*/ 1585746 w 11277918"/>
              <a:gd name="connsiteY10556" fmla="*/ 7332228 h 10024180"/>
              <a:gd name="connsiteX10557" fmla="*/ 1561223 w 11277918"/>
              <a:gd name="connsiteY10557" fmla="*/ 7315878 h 10024180"/>
              <a:gd name="connsiteX10558" fmla="*/ 1536702 w 11277918"/>
              <a:gd name="connsiteY10558" fmla="*/ 7332228 h 10024180"/>
              <a:gd name="connsiteX10559" fmla="*/ 1520353 w 11277918"/>
              <a:gd name="connsiteY10559" fmla="*/ 7348575 h 10024180"/>
              <a:gd name="connsiteX10560" fmla="*/ 1504005 w 11277918"/>
              <a:gd name="connsiteY10560" fmla="*/ 7332228 h 10024180"/>
              <a:gd name="connsiteX10561" fmla="*/ 1487659 w 11277918"/>
              <a:gd name="connsiteY10561" fmla="*/ 7348575 h 10024180"/>
              <a:gd name="connsiteX10562" fmla="*/ 1471310 w 11277918"/>
              <a:gd name="connsiteY10562" fmla="*/ 7381271 h 10024180"/>
              <a:gd name="connsiteX10563" fmla="*/ 1454962 w 11277918"/>
              <a:gd name="connsiteY10563" fmla="*/ 7381271 h 10024180"/>
              <a:gd name="connsiteX10564" fmla="*/ 1454962 w 11277918"/>
              <a:gd name="connsiteY10564" fmla="*/ 7356749 h 10024180"/>
              <a:gd name="connsiteX10565" fmla="*/ 1454962 w 11277918"/>
              <a:gd name="connsiteY10565" fmla="*/ 7348575 h 10024180"/>
              <a:gd name="connsiteX10566" fmla="*/ 1454962 w 11277918"/>
              <a:gd name="connsiteY10566" fmla="*/ 7332228 h 10024180"/>
              <a:gd name="connsiteX10567" fmla="*/ 1438614 w 11277918"/>
              <a:gd name="connsiteY10567" fmla="*/ 7315878 h 10024180"/>
              <a:gd name="connsiteX10568" fmla="*/ 1438614 w 11277918"/>
              <a:gd name="connsiteY10568" fmla="*/ 7291357 h 10024180"/>
              <a:gd name="connsiteX10569" fmla="*/ 1454962 w 11277918"/>
              <a:gd name="connsiteY10569" fmla="*/ 7283182 h 10024180"/>
              <a:gd name="connsiteX10570" fmla="*/ 1471310 w 11277918"/>
              <a:gd name="connsiteY10570" fmla="*/ 7283182 h 10024180"/>
              <a:gd name="connsiteX10571" fmla="*/ 1471310 w 11277918"/>
              <a:gd name="connsiteY10571" fmla="*/ 7266835 h 10024180"/>
              <a:gd name="connsiteX10572" fmla="*/ 1487659 w 11277918"/>
              <a:gd name="connsiteY10572" fmla="*/ 7275010 h 10024180"/>
              <a:gd name="connsiteX10573" fmla="*/ 1487659 w 11277918"/>
              <a:gd name="connsiteY10573" fmla="*/ 7299531 h 10024180"/>
              <a:gd name="connsiteX10574" fmla="*/ 1487659 w 11277918"/>
              <a:gd name="connsiteY10574" fmla="*/ 7332228 h 10024180"/>
              <a:gd name="connsiteX10575" fmla="*/ 1520353 w 11277918"/>
              <a:gd name="connsiteY10575" fmla="*/ 7283182 h 10024180"/>
              <a:gd name="connsiteX10576" fmla="*/ 1553049 w 11277918"/>
              <a:gd name="connsiteY10576" fmla="*/ 7250488 h 10024180"/>
              <a:gd name="connsiteX10577" fmla="*/ 1569396 w 11277918"/>
              <a:gd name="connsiteY10577" fmla="*/ 7217792 h 10024180"/>
              <a:gd name="connsiteX10578" fmla="*/ 1569396 w 11277918"/>
              <a:gd name="connsiteY10578" fmla="*/ 7201443 h 10024180"/>
              <a:gd name="connsiteX10579" fmla="*/ 1536702 w 11277918"/>
              <a:gd name="connsiteY10579" fmla="*/ 7217792 h 10024180"/>
              <a:gd name="connsiteX10580" fmla="*/ 1512180 w 11277918"/>
              <a:gd name="connsiteY10580" fmla="*/ 7217792 h 10024180"/>
              <a:gd name="connsiteX10581" fmla="*/ 1520353 w 11277918"/>
              <a:gd name="connsiteY10581" fmla="*/ 7201443 h 10024180"/>
              <a:gd name="connsiteX10582" fmla="*/ 1536702 w 11277918"/>
              <a:gd name="connsiteY10582" fmla="*/ 7201443 h 10024180"/>
              <a:gd name="connsiteX10583" fmla="*/ 1553049 w 11277918"/>
              <a:gd name="connsiteY10583" fmla="*/ 7168749 h 10024180"/>
              <a:gd name="connsiteX10584" fmla="*/ 1561223 w 11277918"/>
              <a:gd name="connsiteY10584" fmla="*/ 7152400 h 10024180"/>
              <a:gd name="connsiteX10585" fmla="*/ 1577571 w 11277918"/>
              <a:gd name="connsiteY10585" fmla="*/ 7111531 h 10024180"/>
              <a:gd name="connsiteX10586" fmla="*/ 1602095 w 11277918"/>
              <a:gd name="connsiteY10586" fmla="*/ 7070660 h 10024180"/>
              <a:gd name="connsiteX10587" fmla="*/ 1569396 w 11277918"/>
              <a:gd name="connsiteY10587" fmla="*/ 7103356 h 10024180"/>
              <a:gd name="connsiteX10588" fmla="*/ 1536702 w 11277918"/>
              <a:gd name="connsiteY10588" fmla="*/ 7119703 h 10024180"/>
              <a:gd name="connsiteX10589" fmla="*/ 1536702 w 11277918"/>
              <a:gd name="connsiteY10589" fmla="*/ 7087009 h 10024180"/>
              <a:gd name="connsiteX10590" fmla="*/ 1536702 w 11277918"/>
              <a:gd name="connsiteY10590" fmla="*/ 7070660 h 10024180"/>
              <a:gd name="connsiteX10591" fmla="*/ 1569396 w 11277918"/>
              <a:gd name="connsiteY10591" fmla="*/ 7054313 h 10024180"/>
              <a:gd name="connsiteX10592" fmla="*/ 1569396 w 11277918"/>
              <a:gd name="connsiteY10592" fmla="*/ 7021617 h 10024180"/>
              <a:gd name="connsiteX10593" fmla="*/ 1569396 w 11277918"/>
              <a:gd name="connsiteY10593" fmla="*/ 7005270 h 10024180"/>
              <a:gd name="connsiteX10594" fmla="*/ 1553049 w 11277918"/>
              <a:gd name="connsiteY10594" fmla="*/ 7021617 h 10024180"/>
              <a:gd name="connsiteX10595" fmla="*/ 1536702 w 11277918"/>
              <a:gd name="connsiteY10595" fmla="*/ 7021617 h 10024180"/>
              <a:gd name="connsiteX10596" fmla="*/ 1536702 w 11277918"/>
              <a:gd name="connsiteY10596" fmla="*/ 6988921 h 10024180"/>
              <a:gd name="connsiteX10597" fmla="*/ 1504005 w 11277918"/>
              <a:gd name="connsiteY10597" fmla="*/ 6988921 h 10024180"/>
              <a:gd name="connsiteX10598" fmla="*/ 1487659 w 11277918"/>
              <a:gd name="connsiteY10598" fmla="*/ 6972574 h 10024180"/>
              <a:gd name="connsiteX10599" fmla="*/ 1454962 w 11277918"/>
              <a:gd name="connsiteY10599" fmla="*/ 7005270 h 10024180"/>
              <a:gd name="connsiteX10600" fmla="*/ 1438614 w 11277918"/>
              <a:gd name="connsiteY10600" fmla="*/ 7021617 h 10024180"/>
              <a:gd name="connsiteX10601" fmla="*/ 1438614 w 11277918"/>
              <a:gd name="connsiteY10601" fmla="*/ 7005270 h 10024180"/>
              <a:gd name="connsiteX10602" fmla="*/ 1471310 w 11277918"/>
              <a:gd name="connsiteY10602" fmla="*/ 6956224 h 10024180"/>
              <a:gd name="connsiteX10603" fmla="*/ 1504005 w 11277918"/>
              <a:gd name="connsiteY10603" fmla="*/ 6907181 h 10024180"/>
              <a:gd name="connsiteX10604" fmla="*/ 1520353 w 11277918"/>
              <a:gd name="connsiteY10604" fmla="*/ 6890834 h 10024180"/>
              <a:gd name="connsiteX10605" fmla="*/ 1561223 w 11277918"/>
              <a:gd name="connsiteY10605" fmla="*/ 6833616 h 10024180"/>
              <a:gd name="connsiteX10606" fmla="*/ 1642963 w 11277918"/>
              <a:gd name="connsiteY10606" fmla="*/ 6751877 h 10024180"/>
              <a:gd name="connsiteX10607" fmla="*/ 1683833 w 11277918"/>
              <a:gd name="connsiteY10607" fmla="*/ 6727355 h 10024180"/>
              <a:gd name="connsiteX10608" fmla="*/ 1716527 w 11277918"/>
              <a:gd name="connsiteY10608" fmla="*/ 6711006 h 10024180"/>
              <a:gd name="connsiteX10609" fmla="*/ 1700181 w 11277918"/>
              <a:gd name="connsiteY10609" fmla="*/ 6694659 h 10024180"/>
              <a:gd name="connsiteX10610" fmla="*/ 1683833 w 11277918"/>
              <a:gd name="connsiteY10610" fmla="*/ 6686485 h 10024180"/>
              <a:gd name="connsiteX10611" fmla="*/ 1700181 w 11277918"/>
              <a:gd name="connsiteY10611" fmla="*/ 6678310 h 10024180"/>
              <a:gd name="connsiteX10612" fmla="*/ 1765571 w 11277918"/>
              <a:gd name="connsiteY10612" fmla="*/ 6580223 h 10024180"/>
              <a:gd name="connsiteX10613" fmla="*/ 1765571 w 11277918"/>
              <a:gd name="connsiteY10613" fmla="*/ 6596570 h 10024180"/>
              <a:gd name="connsiteX10614" fmla="*/ 1781921 w 11277918"/>
              <a:gd name="connsiteY10614" fmla="*/ 6563876 h 10024180"/>
              <a:gd name="connsiteX10615" fmla="*/ 1863660 w 11277918"/>
              <a:gd name="connsiteY10615" fmla="*/ 6498484 h 10024180"/>
              <a:gd name="connsiteX10616" fmla="*/ 1880006 w 11277918"/>
              <a:gd name="connsiteY10616" fmla="*/ 6465788 h 10024180"/>
              <a:gd name="connsiteX10617" fmla="*/ 1912702 w 11277918"/>
              <a:gd name="connsiteY10617" fmla="*/ 6416745 h 10024180"/>
              <a:gd name="connsiteX10618" fmla="*/ 1929053 w 11277918"/>
              <a:gd name="connsiteY10618" fmla="*/ 6416745 h 10024180"/>
              <a:gd name="connsiteX10619" fmla="*/ 1945399 w 11277918"/>
              <a:gd name="connsiteY10619" fmla="*/ 6375874 h 10024180"/>
              <a:gd name="connsiteX10620" fmla="*/ 1961747 w 11277918"/>
              <a:gd name="connsiteY10620" fmla="*/ 6343180 h 10024180"/>
              <a:gd name="connsiteX10621" fmla="*/ 1978096 w 11277918"/>
              <a:gd name="connsiteY10621" fmla="*/ 6335005 h 10024180"/>
              <a:gd name="connsiteX10622" fmla="*/ 2018965 w 11277918"/>
              <a:gd name="connsiteY10622" fmla="*/ 6302309 h 10024180"/>
              <a:gd name="connsiteX10623" fmla="*/ 2059834 w 11277918"/>
              <a:gd name="connsiteY10623" fmla="*/ 6269613 h 10024180"/>
              <a:gd name="connsiteX10624" fmla="*/ 2092528 w 11277918"/>
              <a:gd name="connsiteY10624" fmla="*/ 6212395 h 10024180"/>
              <a:gd name="connsiteX10625" fmla="*/ 2125226 w 11277918"/>
              <a:gd name="connsiteY10625" fmla="*/ 6155177 h 10024180"/>
              <a:gd name="connsiteX10626" fmla="*/ 2141574 w 11277918"/>
              <a:gd name="connsiteY10626" fmla="*/ 6138830 h 10024180"/>
              <a:gd name="connsiteX10627" fmla="*/ 2166096 w 11277918"/>
              <a:gd name="connsiteY10627" fmla="*/ 6114308 h 10024180"/>
              <a:gd name="connsiteX10628" fmla="*/ 2174270 w 11277918"/>
              <a:gd name="connsiteY10628" fmla="*/ 6089787 h 10024180"/>
              <a:gd name="connsiteX10629" fmla="*/ 2206967 w 11277918"/>
              <a:gd name="connsiteY10629" fmla="*/ 6040744 h 10024180"/>
              <a:gd name="connsiteX10630" fmla="*/ 2223313 w 11277918"/>
              <a:gd name="connsiteY10630" fmla="*/ 6024394 h 10024180"/>
              <a:gd name="connsiteX10631" fmla="*/ 2256010 w 11277918"/>
              <a:gd name="connsiteY10631" fmla="*/ 6008047 h 10024180"/>
              <a:gd name="connsiteX10632" fmla="*/ 2280531 w 11277918"/>
              <a:gd name="connsiteY10632" fmla="*/ 5983526 h 10024180"/>
              <a:gd name="connsiteX10633" fmla="*/ 2272357 w 11277918"/>
              <a:gd name="connsiteY10633" fmla="*/ 5975351 h 10024180"/>
              <a:gd name="connsiteX10634" fmla="*/ 2288704 w 11277918"/>
              <a:gd name="connsiteY10634" fmla="*/ 5959004 h 10024180"/>
              <a:gd name="connsiteX10635" fmla="*/ 2370445 w 11277918"/>
              <a:gd name="connsiteY10635" fmla="*/ 5877262 h 10024180"/>
              <a:gd name="connsiteX10636" fmla="*/ 2354096 w 11277918"/>
              <a:gd name="connsiteY10636" fmla="*/ 5877262 h 10024180"/>
              <a:gd name="connsiteX10637" fmla="*/ 2370445 w 11277918"/>
              <a:gd name="connsiteY10637" fmla="*/ 5844568 h 10024180"/>
              <a:gd name="connsiteX10638" fmla="*/ 2378618 w 11277918"/>
              <a:gd name="connsiteY10638" fmla="*/ 5836394 h 10024180"/>
              <a:gd name="connsiteX10639" fmla="*/ 2394967 w 11277918"/>
              <a:gd name="connsiteY10639" fmla="*/ 5836394 h 10024180"/>
              <a:gd name="connsiteX10640" fmla="*/ 2403139 w 11277918"/>
              <a:gd name="connsiteY10640" fmla="*/ 5828219 h 10024180"/>
              <a:gd name="connsiteX10641" fmla="*/ 2435836 w 11277918"/>
              <a:gd name="connsiteY10641" fmla="*/ 5779176 h 10024180"/>
              <a:gd name="connsiteX10642" fmla="*/ 2468533 w 11277918"/>
              <a:gd name="connsiteY10642" fmla="*/ 5730133 h 10024180"/>
              <a:gd name="connsiteX10643" fmla="*/ 2484879 w 11277918"/>
              <a:gd name="connsiteY10643" fmla="*/ 5730133 h 10024180"/>
              <a:gd name="connsiteX10644" fmla="*/ 2533925 w 11277918"/>
              <a:gd name="connsiteY10644" fmla="*/ 5664740 h 10024180"/>
              <a:gd name="connsiteX10645" fmla="*/ 2550271 w 11277918"/>
              <a:gd name="connsiteY10645" fmla="*/ 5648393 h 10024180"/>
              <a:gd name="connsiteX10646" fmla="*/ 2566619 w 11277918"/>
              <a:gd name="connsiteY10646" fmla="*/ 5632044 h 10024180"/>
              <a:gd name="connsiteX10647" fmla="*/ 2582967 w 11277918"/>
              <a:gd name="connsiteY10647" fmla="*/ 5599350 h 10024180"/>
              <a:gd name="connsiteX10648" fmla="*/ 2566619 w 11277918"/>
              <a:gd name="connsiteY10648" fmla="*/ 5599350 h 10024180"/>
              <a:gd name="connsiteX10649" fmla="*/ 2582967 w 11277918"/>
              <a:gd name="connsiteY10649" fmla="*/ 5583001 h 10024180"/>
              <a:gd name="connsiteX10650" fmla="*/ 2689228 w 11277918"/>
              <a:gd name="connsiteY10650" fmla="*/ 5484914 h 10024180"/>
              <a:gd name="connsiteX10651" fmla="*/ 2779142 w 11277918"/>
              <a:gd name="connsiteY10651" fmla="*/ 5386826 h 10024180"/>
              <a:gd name="connsiteX10652" fmla="*/ 2852708 w 11277918"/>
              <a:gd name="connsiteY10652" fmla="*/ 5321436 h 10024180"/>
              <a:gd name="connsiteX10653" fmla="*/ 2909926 w 11277918"/>
              <a:gd name="connsiteY10653" fmla="*/ 5239696 h 10024180"/>
              <a:gd name="connsiteX10654" fmla="*/ 2942622 w 11277918"/>
              <a:gd name="connsiteY10654" fmla="*/ 5207000 h 10024180"/>
              <a:gd name="connsiteX10655" fmla="*/ 2942622 w 11277918"/>
              <a:gd name="connsiteY10655" fmla="*/ 5174304 h 10024180"/>
              <a:gd name="connsiteX10656" fmla="*/ 2926272 w 11277918"/>
              <a:gd name="connsiteY10656" fmla="*/ 5174304 h 10024180"/>
              <a:gd name="connsiteX10657" fmla="*/ 2958968 w 11277918"/>
              <a:gd name="connsiteY10657" fmla="*/ 5157957 h 10024180"/>
              <a:gd name="connsiteX10658" fmla="*/ 2926272 w 11277918"/>
              <a:gd name="connsiteY10658" fmla="*/ 5157957 h 10024180"/>
              <a:gd name="connsiteX10659" fmla="*/ 2926272 w 11277918"/>
              <a:gd name="connsiteY10659" fmla="*/ 5141607 h 10024180"/>
              <a:gd name="connsiteX10660" fmla="*/ 2967144 w 11277918"/>
              <a:gd name="connsiteY10660" fmla="*/ 5125260 h 10024180"/>
              <a:gd name="connsiteX10661" fmla="*/ 3008012 w 11277918"/>
              <a:gd name="connsiteY10661" fmla="*/ 5084391 h 10024180"/>
              <a:gd name="connsiteX10662" fmla="*/ 3021091 w 11277918"/>
              <a:gd name="connsiteY10662" fmla="*/ 5061505 h 10024180"/>
              <a:gd name="connsiteX10663" fmla="*/ 3024362 w 11277918"/>
              <a:gd name="connsiteY10663" fmla="*/ 5059868 h 10024180"/>
              <a:gd name="connsiteX10664" fmla="*/ 3040708 w 11277918"/>
              <a:gd name="connsiteY10664" fmla="*/ 5027172 h 10024180"/>
              <a:gd name="connsiteX10665" fmla="*/ 3021091 w 11277918"/>
              <a:gd name="connsiteY10665" fmla="*/ 5061505 h 10024180"/>
              <a:gd name="connsiteX10666" fmla="*/ 2991664 w 11277918"/>
              <a:gd name="connsiteY10666" fmla="*/ 5076217 h 10024180"/>
              <a:gd name="connsiteX10667" fmla="*/ 2975318 w 11277918"/>
              <a:gd name="connsiteY10667" fmla="*/ 5092564 h 10024180"/>
              <a:gd name="connsiteX10668" fmla="*/ 2926272 w 11277918"/>
              <a:gd name="connsiteY10668" fmla="*/ 5125260 h 10024180"/>
              <a:gd name="connsiteX10669" fmla="*/ 2893578 w 11277918"/>
              <a:gd name="connsiteY10669" fmla="*/ 5174304 h 10024180"/>
              <a:gd name="connsiteX10670" fmla="*/ 2877230 w 11277918"/>
              <a:gd name="connsiteY10670" fmla="*/ 5190652 h 10024180"/>
              <a:gd name="connsiteX10671" fmla="*/ 2869056 w 11277918"/>
              <a:gd name="connsiteY10671" fmla="*/ 5223347 h 10024180"/>
              <a:gd name="connsiteX10672" fmla="*/ 2860882 w 11277918"/>
              <a:gd name="connsiteY10672" fmla="*/ 5256043 h 10024180"/>
              <a:gd name="connsiteX10673" fmla="*/ 2860882 w 11277918"/>
              <a:gd name="connsiteY10673" fmla="*/ 5272390 h 10024180"/>
              <a:gd name="connsiteX10674" fmla="*/ 2828186 w 11277918"/>
              <a:gd name="connsiteY10674" fmla="*/ 5288739 h 10024180"/>
              <a:gd name="connsiteX10675" fmla="*/ 2713751 w 11277918"/>
              <a:gd name="connsiteY10675" fmla="*/ 5411347 h 10024180"/>
              <a:gd name="connsiteX10676" fmla="*/ 2730097 w 11277918"/>
              <a:gd name="connsiteY10676" fmla="*/ 5378653 h 10024180"/>
              <a:gd name="connsiteX10677" fmla="*/ 2746446 w 11277918"/>
              <a:gd name="connsiteY10677" fmla="*/ 5354130 h 10024180"/>
              <a:gd name="connsiteX10678" fmla="*/ 2730097 w 11277918"/>
              <a:gd name="connsiteY10678" fmla="*/ 5345957 h 10024180"/>
              <a:gd name="connsiteX10679" fmla="*/ 2713751 w 11277918"/>
              <a:gd name="connsiteY10679" fmla="*/ 5354130 h 10024180"/>
              <a:gd name="connsiteX10680" fmla="*/ 2697403 w 11277918"/>
              <a:gd name="connsiteY10680" fmla="*/ 5386826 h 10024180"/>
              <a:gd name="connsiteX10681" fmla="*/ 2681055 w 11277918"/>
              <a:gd name="connsiteY10681" fmla="*/ 5411347 h 10024180"/>
              <a:gd name="connsiteX10682" fmla="*/ 2672879 w 11277918"/>
              <a:gd name="connsiteY10682" fmla="*/ 5435871 h 10024180"/>
              <a:gd name="connsiteX10683" fmla="*/ 2664707 w 11277918"/>
              <a:gd name="connsiteY10683" fmla="*/ 5476740 h 10024180"/>
              <a:gd name="connsiteX10684" fmla="*/ 2582967 w 11277918"/>
              <a:gd name="connsiteY10684" fmla="*/ 5501261 h 10024180"/>
              <a:gd name="connsiteX10685" fmla="*/ 2517575 w 11277918"/>
              <a:gd name="connsiteY10685" fmla="*/ 5533958 h 10024180"/>
              <a:gd name="connsiteX10686" fmla="*/ 2484879 w 11277918"/>
              <a:gd name="connsiteY10686" fmla="*/ 5566654 h 10024180"/>
              <a:gd name="connsiteX10687" fmla="*/ 2484879 w 11277918"/>
              <a:gd name="connsiteY10687" fmla="*/ 5583001 h 10024180"/>
              <a:gd name="connsiteX10688" fmla="*/ 2484879 w 11277918"/>
              <a:gd name="connsiteY10688" fmla="*/ 5599350 h 10024180"/>
              <a:gd name="connsiteX10689" fmla="*/ 2501229 w 11277918"/>
              <a:gd name="connsiteY10689" fmla="*/ 5607522 h 10024180"/>
              <a:gd name="connsiteX10690" fmla="*/ 2484879 w 11277918"/>
              <a:gd name="connsiteY10690" fmla="*/ 5615697 h 10024180"/>
              <a:gd name="connsiteX10691" fmla="*/ 2468533 w 11277918"/>
              <a:gd name="connsiteY10691" fmla="*/ 5615697 h 10024180"/>
              <a:gd name="connsiteX10692" fmla="*/ 2452185 w 11277918"/>
              <a:gd name="connsiteY10692" fmla="*/ 5615697 h 10024180"/>
              <a:gd name="connsiteX10693" fmla="*/ 2452185 w 11277918"/>
              <a:gd name="connsiteY10693" fmla="*/ 5632044 h 10024180"/>
              <a:gd name="connsiteX10694" fmla="*/ 2435836 w 11277918"/>
              <a:gd name="connsiteY10694" fmla="*/ 5632044 h 10024180"/>
              <a:gd name="connsiteX10695" fmla="*/ 2411314 w 11277918"/>
              <a:gd name="connsiteY10695" fmla="*/ 5656566 h 10024180"/>
              <a:gd name="connsiteX10696" fmla="*/ 2386793 w 11277918"/>
              <a:gd name="connsiteY10696" fmla="*/ 5697437 h 10024180"/>
              <a:gd name="connsiteX10697" fmla="*/ 2370445 w 11277918"/>
              <a:gd name="connsiteY10697" fmla="*/ 5713784 h 10024180"/>
              <a:gd name="connsiteX10698" fmla="*/ 2313228 w 11277918"/>
              <a:gd name="connsiteY10698" fmla="*/ 5779176 h 10024180"/>
              <a:gd name="connsiteX10699" fmla="*/ 2247836 w 11277918"/>
              <a:gd name="connsiteY10699" fmla="*/ 5828219 h 10024180"/>
              <a:gd name="connsiteX10700" fmla="*/ 2272357 w 11277918"/>
              <a:gd name="connsiteY10700" fmla="*/ 5795523 h 10024180"/>
              <a:gd name="connsiteX10701" fmla="*/ 2288704 w 11277918"/>
              <a:gd name="connsiteY10701" fmla="*/ 5779176 h 10024180"/>
              <a:gd name="connsiteX10702" fmla="*/ 2321400 w 11277918"/>
              <a:gd name="connsiteY10702" fmla="*/ 5730133 h 10024180"/>
              <a:gd name="connsiteX10703" fmla="*/ 2337749 w 11277918"/>
              <a:gd name="connsiteY10703" fmla="*/ 5697437 h 10024180"/>
              <a:gd name="connsiteX10704" fmla="*/ 2305054 w 11277918"/>
              <a:gd name="connsiteY10704" fmla="*/ 5721958 h 10024180"/>
              <a:gd name="connsiteX10705" fmla="*/ 2288704 w 11277918"/>
              <a:gd name="connsiteY10705" fmla="*/ 5730133 h 10024180"/>
              <a:gd name="connsiteX10706" fmla="*/ 2280531 w 11277918"/>
              <a:gd name="connsiteY10706" fmla="*/ 5754654 h 10024180"/>
              <a:gd name="connsiteX10707" fmla="*/ 2272357 w 11277918"/>
              <a:gd name="connsiteY10707" fmla="*/ 5771001 h 10024180"/>
              <a:gd name="connsiteX10708" fmla="*/ 2239660 w 11277918"/>
              <a:gd name="connsiteY10708" fmla="*/ 5771001 h 10024180"/>
              <a:gd name="connsiteX10709" fmla="*/ 2223313 w 11277918"/>
              <a:gd name="connsiteY10709" fmla="*/ 5746480 h 10024180"/>
              <a:gd name="connsiteX10710" fmla="*/ 2239660 w 11277918"/>
              <a:gd name="connsiteY10710" fmla="*/ 5730133 h 10024180"/>
              <a:gd name="connsiteX10711" fmla="*/ 2256010 w 11277918"/>
              <a:gd name="connsiteY10711" fmla="*/ 5713784 h 10024180"/>
              <a:gd name="connsiteX10712" fmla="*/ 2239660 w 11277918"/>
              <a:gd name="connsiteY10712" fmla="*/ 5713784 h 10024180"/>
              <a:gd name="connsiteX10713" fmla="*/ 2215140 w 11277918"/>
              <a:gd name="connsiteY10713" fmla="*/ 5730133 h 10024180"/>
              <a:gd name="connsiteX10714" fmla="*/ 2206967 w 11277918"/>
              <a:gd name="connsiteY10714" fmla="*/ 5730133 h 10024180"/>
              <a:gd name="connsiteX10715" fmla="*/ 2190618 w 11277918"/>
              <a:gd name="connsiteY10715" fmla="*/ 5754654 h 10024180"/>
              <a:gd name="connsiteX10716" fmla="*/ 2190618 w 11277918"/>
              <a:gd name="connsiteY10716" fmla="*/ 5779176 h 10024180"/>
              <a:gd name="connsiteX10717" fmla="*/ 2206967 w 11277918"/>
              <a:gd name="connsiteY10717" fmla="*/ 5795523 h 10024180"/>
              <a:gd name="connsiteX10718" fmla="*/ 2206967 w 11277918"/>
              <a:gd name="connsiteY10718" fmla="*/ 5811872 h 10024180"/>
              <a:gd name="connsiteX10719" fmla="*/ 2223313 w 11277918"/>
              <a:gd name="connsiteY10719" fmla="*/ 5811872 h 10024180"/>
              <a:gd name="connsiteX10720" fmla="*/ 2206967 w 11277918"/>
              <a:gd name="connsiteY10720" fmla="*/ 5828219 h 10024180"/>
              <a:gd name="connsiteX10721" fmla="*/ 2190618 w 11277918"/>
              <a:gd name="connsiteY10721" fmla="*/ 5811872 h 10024180"/>
              <a:gd name="connsiteX10722" fmla="*/ 2174270 w 11277918"/>
              <a:gd name="connsiteY10722" fmla="*/ 5795523 h 10024180"/>
              <a:gd name="connsiteX10723" fmla="*/ 2141574 w 11277918"/>
              <a:gd name="connsiteY10723" fmla="*/ 5811872 h 10024180"/>
              <a:gd name="connsiteX10724" fmla="*/ 2092528 w 11277918"/>
              <a:gd name="connsiteY10724" fmla="*/ 5844568 h 10024180"/>
              <a:gd name="connsiteX10725" fmla="*/ 2076183 w 11277918"/>
              <a:gd name="connsiteY10725" fmla="*/ 5852741 h 10024180"/>
              <a:gd name="connsiteX10726" fmla="*/ 2059834 w 11277918"/>
              <a:gd name="connsiteY10726" fmla="*/ 5869090 h 10024180"/>
              <a:gd name="connsiteX10727" fmla="*/ 2043486 w 11277918"/>
              <a:gd name="connsiteY10727" fmla="*/ 5860915 h 10024180"/>
              <a:gd name="connsiteX10728" fmla="*/ 2059834 w 11277918"/>
              <a:gd name="connsiteY10728" fmla="*/ 5828219 h 10024180"/>
              <a:gd name="connsiteX10729" fmla="*/ 2108878 w 11277918"/>
              <a:gd name="connsiteY10729" fmla="*/ 5779176 h 10024180"/>
              <a:gd name="connsiteX10730" fmla="*/ 2125226 w 11277918"/>
              <a:gd name="connsiteY10730" fmla="*/ 5762829 h 10024180"/>
              <a:gd name="connsiteX10731" fmla="*/ 2108878 w 11277918"/>
              <a:gd name="connsiteY10731" fmla="*/ 5762829 h 10024180"/>
              <a:gd name="connsiteX10732" fmla="*/ 2108878 w 11277918"/>
              <a:gd name="connsiteY10732" fmla="*/ 5746480 h 10024180"/>
              <a:gd name="connsiteX10733" fmla="*/ 2149748 w 11277918"/>
              <a:gd name="connsiteY10733" fmla="*/ 5721958 h 10024180"/>
              <a:gd name="connsiteX10734" fmla="*/ 2174270 w 11277918"/>
              <a:gd name="connsiteY10734" fmla="*/ 5681090 h 10024180"/>
              <a:gd name="connsiteX10735" fmla="*/ 2190618 w 11277918"/>
              <a:gd name="connsiteY10735" fmla="*/ 5664740 h 10024180"/>
              <a:gd name="connsiteX10736" fmla="*/ 2223313 w 11277918"/>
              <a:gd name="connsiteY10736" fmla="*/ 5632044 h 10024180"/>
              <a:gd name="connsiteX10737" fmla="*/ 2223313 w 11277918"/>
              <a:gd name="connsiteY10737" fmla="*/ 5615697 h 10024180"/>
              <a:gd name="connsiteX10738" fmla="*/ 2247836 w 11277918"/>
              <a:gd name="connsiteY10738" fmla="*/ 5615697 h 10024180"/>
              <a:gd name="connsiteX10739" fmla="*/ 2272357 w 11277918"/>
              <a:gd name="connsiteY10739" fmla="*/ 5566654 h 10024180"/>
              <a:gd name="connsiteX10740" fmla="*/ 2305054 w 11277918"/>
              <a:gd name="connsiteY10740" fmla="*/ 5517611 h 10024180"/>
              <a:gd name="connsiteX10741" fmla="*/ 2288704 w 11277918"/>
              <a:gd name="connsiteY10741" fmla="*/ 5517611 h 10024180"/>
              <a:gd name="connsiteX10742" fmla="*/ 2264182 w 11277918"/>
              <a:gd name="connsiteY10742" fmla="*/ 5525783 h 10024180"/>
              <a:gd name="connsiteX10743" fmla="*/ 2256010 w 11277918"/>
              <a:gd name="connsiteY10743" fmla="*/ 5533958 h 10024180"/>
              <a:gd name="connsiteX10744" fmla="*/ 2256010 w 11277918"/>
              <a:gd name="connsiteY10744" fmla="*/ 5550305 h 10024180"/>
              <a:gd name="connsiteX10745" fmla="*/ 2239660 w 11277918"/>
              <a:gd name="connsiteY10745" fmla="*/ 5533958 h 10024180"/>
              <a:gd name="connsiteX10746" fmla="*/ 2239660 w 11277918"/>
              <a:gd name="connsiteY10746" fmla="*/ 5517611 h 10024180"/>
              <a:gd name="connsiteX10747" fmla="*/ 2305054 w 11277918"/>
              <a:gd name="connsiteY10747" fmla="*/ 5419522 h 10024180"/>
              <a:gd name="connsiteX10748" fmla="*/ 2337749 w 11277918"/>
              <a:gd name="connsiteY10748" fmla="*/ 5403175 h 10024180"/>
              <a:gd name="connsiteX10749" fmla="*/ 2354096 w 11277918"/>
              <a:gd name="connsiteY10749" fmla="*/ 5386826 h 10024180"/>
              <a:gd name="connsiteX10750" fmla="*/ 2354096 w 11277918"/>
              <a:gd name="connsiteY10750" fmla="*/ 5370479 h 10024180"/>
              <a:gd name="connsiteX10751" fmla="*/ 2370445 w 11277918"/>
              <a:gd name="connsiteY10751" fmla="*/ 5354130 h 10024180"/>
              <a:gd name="connsiteX10752" fmla="*/ 2378618 w 11277918"/>
              <a:gd name="connsiteY10752" fmla="*/ 5329608 h 10024180"/>
              <a:gd name="connsiteX10753" fmla="*/ 2386793 w 11277918"/>
              <a:gd name="connsiteY10753" fmla="*/ 5305086 h 10024180"/>
              <a:gd name="connsiteX10754" fmla="*/ 2419489 w 11277918"/>
              <a:gd name="connsiteY10754" fmla="*/ 5288739 h 10024180"/>
              <a:gd name="connsiteX10755" fmla="*/ 2460357 w 11277918"/>
              <a:gd name="connsiteY10755" fmla="*/ 5231522 h 10024180"/>
              <a:gd name="connsiteX10756" fmla="*/ 2517575 w 11277918"/>
              <a:gd name="connsiteY10756" fmla="*/ 5190652 h 10024180"/>
              <a:gd name="connsiteX10757" fmla="*/ 2517575 w 11277918"/>
              <a:gd name="connsiteY10757" fmla="*/ 5182479 h 10024180"/>
              <a:gd name="connsiteX10758" fmla="*/ 2533925 w 11277918"/>
              <a:gd name="connsiteY10758" fmla="*/ 5141607 h 10024180"/>
              <a:gd name="connsiteX10759" fmla="*/ 2550271 w 11277918"/>
              <a:gd name="connsiteY10759" fmla="*/ 5141607 h 10024180"/>
              <a:gd name="connsiteX10760" fmla="*/ 2566619 w 11277918"/>
              <a:gd name="connsiteY10760" fmla="*/ 5141607 h 10024180"/>
              <a:gd name="connsiteX10761" fmla="*/ 2574793 w 11277918"/>
              <a:gd name="connsiteY10761" fmla="*/ 5133434 h 10024180"/>
              <a:gd name="connsiteX10762" fmla="*/ 2558447 w 11277918"/>
              <a:gd name="connsiteY10762" fmla="*/ 5100740 h 10024180"/>
              <a:gd name="connsiteX10763" fmla="*/ 2566619 w 11277918"/>
              <a:gd name="connsiteY10763" fmla="*/ 5092564 h 10024180"/>
              <a:gd name="connsiteX10764" fmla="*/ 2582967 w 11277918"/>
              <a:gd name="connsiteY10764" fmla="*/ 5076217 h 10024180"/>
              <a:gd name="connsiteX10765" fmla="*/ 2582967 w 11277918"/>
              <a:gd name="connsiteY10765" fmla="*/ 5059868 h 10024180"/>
              <a:gd name="connsiteX10766" fmla="*/ 2599315 w 11277918"/>
              <a:gd name="connsiteY10766" fmla="*/ 5076217 h 10024180"/>
              <a:gd name="connsiteX10767" fmla="*/ 2615665 w 11277918"/>
              <a:gd name="connsiteY10767" fmla="*/ 5084391 h 10024180"/>
              <a:gd name="connsiteX10768" fmla="*/ 2648359 w 11277918"/>
              <a:gd name="connsiteY10768" fmla="*/ 5059868 h 10024180"/>
              <a:gd name="connsiteX10769" fmla="*/ 2648359 w 11277918"/>
              <a:gd name="connsiteY10769" fmla="*/ 5043521 h 10024180"/>
              <a:gd name="connsiteX10770" fmla="*/ 2632010 w 11277918"/>
              <a:gd name="connsiteY10770" fmla="*/ 5043521 h 10024180"/>
              <a:gd name="connsiteX10771" fmla="*/ 2664707 w 11277918"/>
              <a:gd name="connsiteY10771" fmla="*/ 5010825 h 10024180"/>
              <a:gd name="connsiteX10772" fmla="*/ 2705577 w 11277918"/>
              <a:gd name="connsiteY10772" fmla="*/ 4986304 h 10024180"/>
              <a:gd name="connsiteX10773" fmla="*/ 2730097 w 11277918"/>
              <a:gd name="connsiteY10773" fmla="*/ 4929085 h 10024180"/>
              <a:gd name="connsiteX10774" fmla="*/ 2746446 w 11277918"/>
              <a:gd name="connsiteY10774" fmla="*/ 4896389 h 10024180"/>
              <a:gd name="connsiteX10775" fmla="*/ 2713751 w 11277918"/>
              <a:gd name="connsiteY10775" fmla="*/ 4912738 h 10024180"/>
              <a:gd name="connsiteX10776" fmla="*/ 2697403 w 11277918"/>
              <a:gd name="connsiteY10776" fmla="*/ 4929085 h 10024180"/>
              <a:gd name="connsiteX10777" fmla="*/ 2664707 w 11277918"/>
              <a:gd name="connsiteY10777" fmla="*/ 4961782 h 10024180"/>
              <a:gd name="connsiteX10778" fmla="*/ 2648359 w 11277918"/>
              <a:gd name="connsiteY10778" fmla="*/ 4978130 h 10024180"/>
              <a:gd name="connsiteX10779" fmla="*/ 2632010 w 11277918"/>
              <a:gd name="connsiteY10779" fmla="*/ 4994478 h 10024180"/>
              <a:gd name="connsiteX10780" fmla="*/ 2615665 w 11277918"/>
              <a:gd name="connsiteY10780" fmla="*/ 5002651 h 10024180"/>
              <a:gd name="connsiteX10781" fmla="*/ 2599315 w 11277918"/>
              <a:gd name="connsiteY10781" fmla="*/ 5010825 h 10024180"/>
              <a:gd name="connsiteX10782" fmla="*/ 2571728 w 11277918"/>
              <a:gd name="connsiteY10782" fmla="*/ 5038411 h 10024180"/>
              <a:gd name="connsiteX10783" fmla="*/ 2557278 w 11277918"/>
              <a:gd name="connsiteY10783" fmla="*/ 5052862 h 10024180"/>
              <a:gd name="connsiteX10784" fmla="*/ 2559467 w 11277918"/>
              <a:gd name="connsiteY10784" fmla="*/ 5053739 h 10024180"/>
              <a:gd name="connsiteX10785" fmla="*/ 2566619 w 11277918"/>
              <a:gd name="connsiteY10785" fmla="*/ 5059868 h 10024180"/>
              <a:gd name="connsiteX10786" fmla="*/ 2550271 w 11277918"/>
              <a:gd name="connsiteY10786" fmla="*/ 5059868 h 10024180"/>
              <a:gd name="connsiteX10787" fmla="*/ 2484879 w 11277918"/>
              <a:gd name="connsiteY10787" fmla="*/ 5092564 h 10024180"/>
              <a:gd name="connsiteX10788" fmla="*/ 2476707 w 11277918"/>
              <a:gd name="connsiteY10788" fmla="*/ 5125260 h 10024180"/>
              <a:gd name="connsiteX10789" fmla="*/ 2468533 w 11277918"/>
              <a:gd name="connsiteY10789" fmla="*/ 5141607 h 10024180"/>
              <a:gd name="connsiteX10790" fmla="*/ 2468533 w 11277918"/>
              <a:gd name="connsiteY10790" fmla="*/ 5157957 h 10024180"/>
              <a:gd name="connsiteX10791" fmla="*/ 2452185 w 11277918"/>
              <a:gd name="connsiteY10791" fmla="*/ 5174304 h 10024180"/>
              <a:gd name="connsiteX10792" fmla="*/ 2435836 w 11277918"/>
              <a:gd name="connsiteY10792" fmla="*/ 5190652 h 10024180"/>
              <a:gd name="connsiteX10793" fmla="*/ 2419489 w 11277918"/>
              <a:gd name="connsiteY10793" fmla="*/ 5190652 h 10024180"/>
              <a:gd name="connsiteX10794" fmla="*/ 2403139 w 11277918"/>
              <a:gd name="connsiteY10794" fmla="*/ 5223347 h 10024180"/>
              <a:gd name="connsiteX10795" fmla="*/ 2394967 w 11277918"/>
              <a:gd name="connsiteY10795" fmla="*/ 5256043 h 10024180"/>
              <a:gd name="connsiteX10796" fmla="*/ 2403139 w 11277918"/>
              <a:gd name="connsiteY10796" fmla="*/ 5272390 h 10024180"/>
              <a:gd name="connsiteX10797" fmla="*/ 2370445 w 11277918"/>
              <a:gd name="connsiteY10797" fmla="*/ 5272390 h 10024180"/>
              <a:gd name="connsiteX10798" fmla="*/ 2354096 w 11277918"/>
              <a:gd name="connsiteY10798" fmla="*/ 5256043 h 10024180"/>
              <a:gd name="connsiteX10799" fmla="*/ 2337749 w 11277918"/>
              <a:gd name="connsiteY10799" fmla="*/ 5288739 h 10024180"/>
              <a:gd name="connsiteX10800" fmla="*/ 2345922 w 11277918"/>
              <a:gd name="connsiteY10800" fmla="*/ 5313261 h 10024180"/>
              <a:gd name="connsiteX10801" fmla="*/ 2337749 w 11277918"/>
              <a:gd name="connsiteY10801" fmla="*/ 5305086 h 10024180"/>
              <a:gd name="connsiteX10802" fmla="*/ 2321400 w 11277918"/>
              <a:gd name="connsiteY10802" fmla="*/ 5305086 h 10024180"/>
              <a:gd name="connsiteX10803" fmla="*/ 2305054 w 11277918"/>
              <a:gd name="connsiteY10803" fmla="*/ 5329608 h 10024180"/>
              <a:gd name="connsiteX10804" fmla="*/ 2288704 w 11277918"/>
              <a:gd name="connsiteY10804" fmla="*/ 5337783 h 10024180"/>
              <a:gd name="connsiteX10805" fmla="*/ 2256010 w 11277918"/>
              <a:gd name="connsiteY10805" fmla="*/ 5386826 h 10024180"/>
              <a:gd name="connsiteX10806" fmla="*/ 2239660 w 11277918"/>
              <a:gd name="connsiteY10806" fmla="*/ 5403175 h 10024180"/>
              <a:gd name="connsiteX10807" fmla="*/ 2223313 w 11277918"/>
              <a:gd name="connsiteY10807" fmla="*/ 5411347 h 10024180"/>
              <a:gd name="connsiteX10808" fmla="*/ 2206967 w 11277918"/>
              <a:gd name="connsiteY10808" fmla="*/ 5435871 h 10024180"/>
              <a:gd name="connsiteX10809" fmla="*/ 2198792 w 11277918"/>
              <a:gd name="connsiteY10809" fmla="*/ 5444044 h 10024180"/>
              <a:gd name="connsiteX10810" fmla="*/ 2174270 w 11277918"/>
              <a:gd name="connsiteY10810" fmla="*/ 5468565 h 10024180"/>
              <a:gd name="connsiteX10811" fmla="*/ 2141574 w 11277918"/>
              <a:gd name="connsiteY10811" fmla="*/ 5501261 h 10024180"/>
              <a:gd name="connsiteX10812" fmla="*/ 2141574 w 11277918"/>
              <a:gd name="connsiteY10812" fmla="*/ 5517611 h 10024180"/>
              <a:gd name="connsiteX10813" fmla="*/ 2092528 w 11277918"/>
              <a:gd name="connsiteY10813" fmla="*/ 5550305 h 10024180"/>
              <a:gd name="connsiteX10814" fmla="*/ 2059834 w 11277918"/>
              <a:gd name="connsiteY10814" fmla="*/ 5599350 h 10024180"/>
              <a:gd name="connsiteX10815" fmla="*/ 2027138 w 11277918"/>
              <a:gd name="connsiteY10815" fmla="*/ 5623872 h 10024180"/>
              <a:gd name="connsiteX10816" fmla="*/ 2010792 w 11277918"/>
              <a:gd name="connsiteY10816" fmla="*/ 5648393 h 10024180"/>
              <a:gd name="connsiteX10817" fmla="*/ 1994442 w 11277918"/>
              <a:gd name="connsiteY10817" fmla="*/ 5648393 h 10024180"/>
              <a:gd name="connsiteX10818" fmla="*/ 1986271 w 11277918"/>
              <a:gd name="connsiteY10818" fmla="*/ 5632044 h 10024180"/>
              <a:gd name="connsiteX10819" fmla="*/ 1978096 w 11277918"/>
              <a:gd name="connsiteY10819" fmla="*/ 5648393 h 10024180"/>
              <a:gd name="connsiteX10820" fmla="*/ 1961747 w 11277918"/>
              <a:gd name="connsiteY10820" fmla="*/ 5681090 h 10024180"/>
              <a:gd name="connsiteX10821" fmla="*/ 1945399 w 11277918"/>
              <a:gd name="connsiteY10821" fmla="*/ 5664740 h 10024180"/>
              <a:gd name="connsiteX10822" fmla="*/ 1945399 w 11277918"/>
              <a:gd name="connsiteY10822" fmla="*/ 5648393 h 10024180"/>
              <a:gd name="connsiteX10823" fmla="*/ 1961747 w 11277918"/>
              <a:gd name="connsiteY10823" fmla="*/ 5640219 h 10024180"/>
              <a:gd name="connsiteX10824" fmla="*/ 1945399 w 11277918"/>
              <a:gd name="connsiteY10824" fmla="*/ 5632044 h 10024180"/>
              <a:gd name="connsiteX10825" fmla="*/ 1945399 w 11277918"/>
              <a:gd name="connsiteY10825" fmla="*/ 5648393 h 10024180"/>
              <a:gd name="connsiteX10826" fmla="*/ 1912702 w 11277918"/>
              <a:gd name="connsiteY10826" fmla="*/ 5664740 h 10024180"/>
              <a:gd name="connsiteX10827" fmla="*/ 1896357 w 11277918"/>
              <a:gd name="connsiteY10827" fmla="*/ 5648393 h 10024180"/>
              <a:gd name="connsiteX10828" fmla="*/ 1912702 w 11277918"/>
              <a:gd name="connsiteY10828" fmla="*/ 5632044 h 10024180"/>
              <a:gd name="connsiteX10829" fmla="*/ 1945399 w 11277918"/>
              <a:gd name="connsiteY10829" fmla="*/ 5599350 h 10024180"/>
              <a:gd name="connsiteX10830" fmla="*/ 1978096 w 11277918"/>
              <a:gd name="connsiteY10830" fmla="*/ 5591175 h 10024180"/>
              <a:gd name="connsiteX10831" fmla="*/ 2010792 w 11277918"/>
              <a:gd name="connsiteY10831" fmla="*/ 5583001 h 10024180"/>
              <a:gd name="connsiteX10832" fmla="*/ 2018965 w 11277918"/>
              <a:gd name="connsiteY10832" fmla="*/ 5558479 h 10024180"/>
              <a:gd name="connsiteX10833" fmla="*/ 2027138 w 11277918"/>
              <a:gd name="connsiteY10833" fmla="*/ 5542132 h 10024180"/>
              <a:gd name="connsiteX10834" fmla="*/ 2027138 w 11277918"/>
              <a:gd name="connsiteY10834" fmla="*/ 5525783 h 10024180"/>
              <a:gd name="connsiteX10835" fmla="*/ 2043486 w 11277918"/>
              <a:gd name="connsiteY10835" fmla="*/ 5517611 h 10024180"/>
              <a:gd name="connsiteX10836" fmla="*/ 2059834 w 11277918"/>
              <a:gd name="connsiteY10836" fmla="*/ 5509436 h 10024180"/>
              <a:gd name="connsiteX10837" fmla="*/ 2059834 w 11277918"/>
              <a:gd name="connsiteY10837" fmla="*/ 5484914 h 10024180"/>
              <a:gd name="connsiteX10838" fmla="*/ 2076183 w 11277918"/>
              <a:gd name="connsiteY10838" fmla="*/ 5468565 h 10024180"/>
              <a:gd name="connsiteX10839" fmla="*/ 2084356 w 11277918"/>
              <a:gd name="connsiteY10839" fmla="*/ 5493087 h 10024180"/>
              <a:gd name="connsiteX10840" fmla="*/ 2100704 w 11277918"/>
              <a:gd name="connsiteY10840" fmla="*/ 5484914 h 10024180"/>
              <a:gd name="connsiteX10841" fmla="*/ 2100704 w 11277918"/>
              <a:gd name="connsiteY10841" fmla="*/ 5444044 h 10024180"/>
              <a:gd name="connsiteX10842" fmla="*/ 2076183 w 11277918"/>
              <a:gd name="connsiteY10842" fmla="*/ 5419522 h 10024180"/>
              <a:gd name="connsiteX10843" fmla="*/ 1929053 w 11277918"/>
              <a:gd name="connsiteY10843" fmla="*/ 5550305 h 10024180"/>
              <a:gd name="connsiteX10844" fmla="*/ 1912702 w 11277918"/>
              <a:gd name="connsiteY10844" fmla="*/ 5583001 h 10024180"/>
              <a:gd name="connsiteX10845" fmla="*/ 1871835 w 11277918"/>
              <a:gd name="connsiteY10845" fmla="*/ 5632044 h 10024180"/>
              <a:gd name="connsiteX10846" fmla="*/ 1867375 w 11277918"/>
              <a:gd name="connsiteY10846" fmla="*/ 5649878 h 10024180"/>
              <a:gd name="connsiteX10847" fmla="*/ 1871835 w 11277918"/>
              <a:gd name="connsiteY10847" fmla="*/ 5648393 h 10024180"/>
              <a:gd name="connsiteX10848" fmla="*/ 1888181 w 11277918"/>
              <a:gd name="connsiteY10848" fmla="*/ 5664740 h 10024180"/>
              <a:gd name="connsiteX10849" fmla="*/ 1880006 w 11277918"/>
              <a:gd name="connsiteY10849" fmla="*/ 5697437 h 10024180"/>
              <a:gd name="connsiteX10850" fmla="*/ 1863660 w 11277918"/>
              <a:gd name="connsiteY10850" fmla="*/ 5697437 h 10024180"/>
              <a:gd name="connsiteX10851" fmla="*/ 1880006 w 11277918"/>
              <a:gd name="connsiteY10851" fmla="*/ 5681090 h 10024180"/>
              <a:gd name="connsiteX10852" fmla="*/ 1863660 w 11277918"/>
              <a:gd name="connsiteY10852" fmla="*/ 5681090 h 10024180"/>
              <a:gd name="connsiteX10853" fmla="*/ 1863660 w 11277918"/>
              <a:gd name="connsiteY10853" fmla="*/ 5666783 h 10024180"/>
              <a:gd name="connsiteX10854" fmla="*/ 1863660 w 11277918"/>
              <a:gd name="connsiteY10854" fmla="*/ 5664740 h 10024180"/>
              <a:gd name="connsiteX10855" fmla="*/ 1830963 w 11277918"/>
              <a:gd name="connsiteY10855" fmla="*/ 5697437 h 10024180"/>
              <a:gd name="connsiteX10856" fmla="*/ 1814617 w 11277918"/>
              <a:gd name="connsiteY10856" fmla="*/ 5705611 h 10024180"/>
              <a:gd name="connsiteX10857" fmla="*/ 1806443 w 11277918"/>
              <a:gd name="connsiteY10857" fmla="*/ 5713784 h 10024180"/>
              <a:gd name="connsiteX10858" fmla="*/ 1798267 w 11277918"/>
              <a:gd name="connsiteY10858" fmla="*/ 5730133 h 10024180"/>
              <a:gd name="connsiteX10859" fmla="*/ 1781921 w 11277918"/>
              <a:gd name="connsiteY10859" fmla="*/ 5730133 h 10024180"/>
              <a:gd name="connsiteX10860" fmla="*/ 1781921 w 11277918"/>
              <a:gd name="connsiteY10860" fmla="*/ 5713784 h 10024180"/>
              <a:gd name="connsiteX10861" fmla="*/ 1773745 w 11277918"/>
              <a:gd name="connsiteY10861" fmla="*/ 5713784 h 10024180"/>
              <a:gd name="connsiteX10862" fmla="*/ 1757399 w 11277918"/>
              <a:gd name="connsiteY10862" fmla="*/ 5721958 h 10024180"/>
              <a:gd name="connsiteX10863" fmla="*/ 1765571 w 11277918"/>
              <a:gd name="connsiteY10863" fmla="*/ 5730133 h 10024180"/>
              <a:gd name="connsiteX10864" fmla="*/ 1749225 w 11277918"/>
              <a:gd name="connsiteY10864" fmla="*/ 5762829 h 10024180"/>
              <a:gd name="connsiteX10865" fmla="*/ 1716527 w 11277918"/>
              <a:gd name="connsiteY10865" fmla="*/ 5795523 h 10024180"/>
              <a:gd name="connsiteX10866" fmla="*/ 1716527 w 11277918"/>
              <a:gd name="connsiteY10866" fmla="*/ 5779176 h 10024180"/>
              <a:gd name="connsiteX10867" fmla="*/ 1716527 w 11277918"/>
              <a:gd name="connsiteY10867" fmla="*/ 5762829 h 10024180"/>
              <a:gd name="connsiteX10868" fmla="*/ 1732877 w 11277918"/>
              <a:gd name="connsiteY10868" fmla="*/ 5730133 h 10024180"/>
              <a:gd name="connsiteX10869" fmla="*/ 1749225 w 11277918"/>
              <a:gd name="connsiteY10869" fmla="*/ 5681090 h 10024180"/>
              <a:gd name="connsiteX10870" fmla="*/ 1716527 w 11277918"/>
              <a:gd name="connsiteY10870" fmla="*/ 5697437 h 10024180"/>
              <a:gd name="connsiteX10871" fmla="*/ 1708355 w 11277918"/>
              <a:gd name="connsiteY10871" fmla="*/ 5713784 h 10024180"/>
              <a:gd name="connsiteX10872" fmla="*/ 1708355 w 11277918"/>
              <a:gd name="connsiteY10872" fmla="*/ 5730133 h 10024180"/>
              <a:gd name="connsiteX10873" fmla="*/ 1683833 w 11277918"/>
              <a:gd name="connsiteY10873" fmla="*/ 5713784 h 10024180"/>
              <a:gd name="connsiteX10874" fmla="*/ 1683833 w 11277918"/>
              <a:gd name="connsiteY10874" fmla="*/ 5730133 h 10024180"/>
              <a:gd name="connsiteX10875" fmla="*/ 1683833 w 11277918"/>
              <a:gd name="connsiteY10875" fmla="*/ 5754654 h 10024180"/>
              <a:gd name="connsiteX10876" fmla="*/ 1675659 w 11277918"/>
              <a:gd name="connsiteY10876" fmla="*/ 5762829 h 10024180"/>
              <a:gd name="connsiteX10877" fmla="*/ 1667485 w 11277918"/>
              <a:gd name="connsiteY10877" fmla="*/ 5762829 h 10024180"/>
              <a:gd name="connsiteX10878" fmla="*/ 1667485 w 11277918"/>
              <a:gd name="connsiteY10878" fmla="*/ 5746480 h 10024180"/>
              <a:gd name="connsiteX10879" fmla="*/ 1642963 w 11277918"/>
              <a:gd name="connsiteY10879" fmla="*/ 5746480 h 10024180"/>
              <a:gd name="connsiteX10880" fmla="*/ 1634789 w 11277918"/>
              <a:gd name="connsiteY10880" fmla="*/ 5730133 h 10024180"/>
              <a:gd name="connsiteX10881" fmla="*/ 1651137 w 11277918"/>
              <a:gd name="connsiteY10881" fmla="*/ 5713784 h 10024180"/>
              <a:gd name="connsiteX10882" fmla="*/ 1700181 w 11277918"/>
              <a:gd name="connsiteY10882" fmla="*/ 5697437 h 10024180"/>
              <a:gd name="connsiteX10883" fmla="*/ 1716527 w 11277918"/>
              <a:gd name="connsiteY10883" fmla="*/ 5664740 h 10024180"/>
              <a:gd name="connsiteX10884" fmla="*/ 1741049 w 11277918"/>
              <a:gd name="connsiteY10884" fmla="*/ 5648393 h 10024180"/>
              <a:gd name="connsiteX10885" fmla="*/ 1749225 w 11277918"/>
              <a:gd name="connsiteY10885" fmla="*/ 5648393 h 10024180"/>
              <a:gd name="connsiteX10886" fmla="*/ 1765571 w 11277918"/>
              <a:gd name="connsiteY10886" fmla="*/ 5632044 h 10024180"/>
              <a:gd name="connsiteX10887" fmla="*/ 1781921 w 11277918"/>
              <a:gd name="connsiteY10887" fmla="*/ 5640219 h 10024180"/>
              <a:gd name="connsiteX10888" fmla="*/ 1781921 w 11277918"/>
              <a:gd name="connsiteY10888" fmla="*/ 5648393 h 10024180"/>
              <a:gd name="connsiteX10889" fmla="*/ 1798267 w 11277918"/>
              <a:gd name="connsiteY10889" fmla="*/ 5664740 h 10024180"/>
              <a:gd name="connsiteX10890" fmla="*/ 1798267 w 11277918"/>
              <a:gd name="connsiteY10890" fmla="*/ 5681090 h 10024180"/>
              <a:gd name="connsiteX10891" fmla="*/ 1806443 w 11277918"/>
              <a:gd name="connsiteY10891" fmla="*/ 5672915 h 10024180"/>
              <a:gd name="connsiteX10892" fmla="*/ 1830963 w 11277918"/>
              <a:gd name="connsiteY10892" fmla="*/ 5664740 h 10024180"/>
              <a:gd name="connsiteX10893" fmla="*/ 1839139 w 11277918"/>
              <a:gd name="connsiteY10893" fmla="*/ 5623872 h 10024180"/>
              <a:gd name="connsiteX10894" fmla="*/ 1880006 w 11277918"/>
              <a:gd name="connsiteY10894" fmla="*/ 5566654 h 10024180"/>
              <a:gd name="connsiteX10895" fmla="*/ 1929053 w 11277918"/>
              <a:gd name="connsiteY10895" fmla="*/ 5501261 h 10024180"/>
              <a:gd name="connsiteX10896" fmla="*/ 1814617 w 11277918"/>
              <a:gd name="connsiteY10896" fmla="*/ 5615697 h 10024180"/>
              <a:gd name="connsiteX10897" fmla="*/ 1790094 w 11277918"/>
              <a:gd name="connsiteY10897" fmla="*/ 5632044 h 10024180"/>
              <a:gd name="connsiteX10898" fmla="*/ 1781921 w 11277918"/>
              <a:gd name="connsiteY10898" fmla="*/ 5632044 h 10024180"/>
              <a:gd name="connsiteX10899" fmla="*/ 1781921 w 11277918"/>
              <a:gd name="connsiteY10899" fmla="*/ 5615697 h 10024180"/>
              <a:gd name="connsiteX10900" fmla="*/ 1781921 w 11277918"/>
              <a:gd name="connsiteY10900" fmla="*/ 5583001 h 10024180"/>
              <a:gd name="connsiteX10901" fmla="*/ 1781921 w 11277918"/>
              <a:gd name="connsiteY10901" fmla="*/ 5550305 h 10024180"/>
              <a:gd name="connsiteX10902" fmla="*/ 1798267 w 11277918"/>
              <a:gd name="connsiteY10902" fmla="*/ 5558479 h 10024180"/>
              <a:gd name="connsiteX10903" fmla="*/ 1798267 w 11277918"/>
              <a:gd name="connsiteY10903" fmla="*/ 5566654 h 10024180"/>
              <a:gd name="connsiteX10904" fmla="*/ 1806443 w 11277918"/>
              <a:gd name="connsiteY10904" fmla="*/ 5583001 h 10024180"/>
              <a:gd name="connsiteX10905" fmla="*/ 1814617 w 11277918"/>
              <a:gd name="connsiteY10905" fmla="*/ 5566654 h 10024180"/>
              <a:gd name="connsiteX10906" fmla="*/ 1863660 w 11277918"/>
              <a:gd name="connsiteY10906" fmla="*/ 5484914 h 10024180"/>
              <a:gd name="connsiteX10907" fmla="*/ 1880006 w 11277918"/>
              <a:gd name="connsiteY10907" fmla="*/ 5468565 h 10024180"/>
              <a:gd name="connsiteX10908" fmla="*/ 1830963 w 11277918"/>
              <a:gd name="connsiteY10908" fmla="*/ 5484914 h 10024180"/>
              <a:gd name="connsiteX10909" fmla="*/ 1798267 w 11277918"/>
              <a:gd name="connsiteY10909" fmla="*/ 5517611 h 10024180"/>
              <a:gd name="connsiteX10910" fmla="*/ 1814617 w 11277918"/>
              <a:gd name="connsiteY10910" fmla="*/ 5484914 h 10024180"/>
              <a:gd name="connsiteX10911" fmla="*/ 1822788 w 11277918"/>
              <a:gd name="connsiteY10911" fmla="*/ 5460393 h 10024180"/>
              <a:gd name="connsiteX10912" fmla="*/ 1757399 w 11277918"/>
              <a:gd name="connsiteY10912" fmla="*/ 5517611 h 10024180"/>
              <a:gd name="connsiteX10913" fmla="*/ 1700181 w 11277918"/>
              <a:gd name="connsiteY10913" fmla="*/ 5566654 h 10024180"/>
              <a:gd name="connsiteX10914" fmla="*/ 1692007 w 11277918"/>
              <a:gd name="connsiteY10914" fmla="*/ 5550305 h 10024180"/>
              <a:gd name="connsiteX10915" fmla="*/ 1716527 w 11277918"/>
              <a:gd name="connsiteY10915" fmla="*/ 5517611 h 10024180"/>
              <a:gd name="connsiteX10916" fmla="*/ 1741049 w 11277918"/>
              <a:gd name="connsiteY10916" fmla="*/ 5491044 h 10024180"/>
              <a:gd name="connsiteX10917" fmla="*/ 1746252 w 11277918"/>
              <a:gd name="connsiteY10917" fmla="*/ 5481942 h 10024180"/>
              <a:gd name="connsiteX10918" fmla="*/ 1732877 w 11277918"/>
              <a:gd name="connsiteY10918" fmla="*/ 5468565 h 10024180"/>
              <a:gd name="connsiteX10919" fmla="*/ 1749225 w 11277918"/>
              <a:gd name="connsiteY10919" fmla="*/ 5468565 h 10024180"/>
              <a:gd name="connsiteX10920" fmla="*/ 1749225 w 11277918"/>
              <a:gd name="connsiteY10920" fmla="*/ 5476740 h 10024180"/>
              <a:gd name="connsiteX10921" fmla="*/ 1773745 w 11277918"/>
              <a:gd name="connsiteY10921" fmla="*/ 5460393 h 10024180"/>
              <a:gd name="connsiteX10922" fmla="*/ 1790094 w 11277918"/>
              <a:gd name="connsiteY10922" fmla="*/ 5444044 h 10024180"/>
              <a:gd name="connsiteX10923" fmla="*/ 1798267 w 11277918"/>
              <a:gd name="connsiteY10923" fmla="*/ 5435871 h 10024180"/>
              <a:gd name="connsiteX10924" fmla="*/ 1814617 w 11277918"/>
              <a:gd name="connsiteY10924" fmla="*/ 5435871 h 10024180"/>
              <a:gd name="connsiteX10925" fmla="*/ 1830963 w 11277918"/>
              <a:gd name="connsiteY10925" fmla="*/ 5419522 h 10024180"/>
              <a:gd name="connsiteX10926" fmla="*/ 1839139 w 11277918"/>
              <a:gd name="connsiteY10926" fmla="*/ 5435871 h 10024180"/>
              <a:gd name="connsiteX10927" fmla="*/ 1839139 w 11277918"/>
              <a:gd name="connsiteY10927" fmla="*/ 5452218 h 10024180"/>
              <a:gd name="connsiteX10928" fmla="*/ 1863660 w 11277918"/>
              <a:gd name="connsiteY10928" fmla="*/ 5419522 h 10024180"/>
              <a:gd name="connsiteX10929" fmla="*/ 1880006 w 11277918"/>
              <a:gd name="connsiteY10929" fmla="*/ 5403175 h 10024180"/>
              <a:gd name="connsiteX10930" fmla="*/ 1839139 w 11277918"/>
              <a:gd name="connsiteY10930" fmla="*/ 5411347 h 10024180"/>
              <a:gd name="connsiteX10931" fmla="*/ 1847312 w 11277918"/>
              <a:gd name="connsiteY10931" fmla="*/ 5386826 h 10024180"/>
              <a:gd name="connsiteX10932" fmla="*/ 1863660 w 11277918"/>
              <a:gd name="connsiteY10932" fmla="*/ 5370479 h 10024180"/>
              <a:gd name="connsiteX10933" fmla="*/ 1880006 w 11277918"/>
              <a:gd name="connsiteY10933" fmla="*/ 5354130 h 10024180"/>
              <a:gd name="connsiteX10934" fmla="*/ 1880006 w 11277918"/>
              <a:gd name="connsiteY10934" fmla="*/ 5337783 h 10024180"/>
              <a:gd name="connsiteX10935" fmla="*/ 1896357 w 11277918"/>
              <a:gd name="connsiteY10935" fmla="*/ 5321436 h 10024180"/>
              <a:gd name="connsiteX10936" fmla="*/ 1929053 w 11277918"/>
              <a:gd name="connsiteY10936" fmla="*/ 5305086 h 10024180"/>
              <a:gd name="connsiteX10937" fmla="*/ 1896357 w 11277918"/>
              <a:gd name="connsiteY10937" fmla="*/ 5288739 h 10024180"/>
              <a:gd name="connsiteX10938" fmla="*/ 1880006 w 11277918"/>
              <a:gd name="connsiteY10938" fmla="*/ 5305086 h 10024180"/>
              <a:gd name="connsiteX10939" fmla="*/ 1880006 w 11277918"/>
              <a:gd name="connsiteY10939" fmla="*/ 5321436 h 10024180"/>
              <a:gd name="connsiteX10940" fmla="*/ 1847312 w 11277918"/>
              <a:gd name="connsiteY10940" fmla="*/ 5337783 h 10024180"/>
              <a:gd name="connsiteX10941" fmla="*/ 1830963 w 11277918"/>
              <a:gd name="connsiteY10941" fmla="*/ 5337783 h 10024180"/>
              <a:gd name="connsiteX10942" fmla="*/ 1814617 w 11277918"/>
              <a:gd name="connsiteY10942" fmla="*/ 5321436 h 10024180"/>
              <a:gd name="connsiteX10943" fmla="*/ 1716527 w 11277918"/>
              <a:gd name="connsiteY10943" fmla="*/ 5386826 h 10024180"/>
              <a:gd name="connsiteX10944" fmla="*/ 1708355 w 11277918"/>
              <a:gd name="connsiteY10944" fmla="*/ 5419522 h 10024180"/>
              <a:gd name="connsiteX10945" fmla="*/ 1683833 w 11277918"/>
              <a:gd name="connsiteY10945" fmla="*/ 5435871 h 10024180"/>
              <a:gd name="connsiteX10946" fmla="*/ 1634789 w 11277918"/>
              <a:gd name="connsiteY10946" fmla="*/ 5501261 h 10024180"/>
              <a:gd name="connsiteX10947" fmla="*/ 1593919 w 11277918"/>
              <a:gd name="connsiteY10947" fmla="*/ 5533958 h 10024180"/>
              <a:gd name="connsiteX10948" fmla="*/ 1544877 w 11277918"/>
              <a:gd name="connsiteY10948" fmla="*/ 5599350 h 10024180"/>
              <a:gd name="connsiteX10949" fmla="*/ 1512180 w 11277918"/>
              <a:gd name="connsiteY10949" fmla="*/ 5632044 h 10024180"/>
              <a:gd name="connsiteX10950" fmla="*/ 1487659 w 11277918"/>
              <a:gd name="connsiteY10950" fmla="*/ 5648393 h 10024180"/>
              <a:gd name="connsiteX10951" fmla="*/ 1479484 w 11277918"/>
              <a:gd name="connsiteY10951" fmla="*/ 5672915 h 10024180"/>
              <a:gd name="connsiteX10952" fmla="*/ 1471310 w 11277918"/>
              <a:gd name="connsiteY10952" fmla="*/ 5681090 h 10024180"/>
              <a:gd name="connsiteX10953" fmla="*/ 1454962 w 11277918"/>
              <a:gd name="connsiteY10953" fmla="*/ 5697437 h 10024180"/>
              <a:gd name="connsiteX10954" fmla="*/ 1446788 w 11277918"/>
              <a:gd name="connsiteY10954" fmla="*/ 5713784 h 10024180"/>
              <a:gd name="connsiteX10955" fmla="*/ 1405920 w 11277918"/>
              <a:gd name="connsiteY10955" fmla="*/ 5713784 h 10024180"/>
              <a:gd name="connsiteX10956" fmla="*/ 1414092 w 11277918"/>
              <a:gd name="connsiteY10956" fmla="*/ 5697437 h 10024180"/>
              <a:gd name="connsiteX10957" fmla="*/ 1422266 w 11277918"/>
              <a:gd name="connsiteY10957" fmla="*/ 5681090 h 10024180"/>
              <a:gd name="connsiteX10958" fmla="*/ 1422266 w 11277918"/>
              <a:gd name="connsiteY10958" fmla="*/ 5664740 h 10024180"/>
              <a:gd name="connsiteX10959" fmla="*/ 1405920 w 11277918"/>
              <a:gd name="connsiteY10959" fmla="*/ 5664740 h 10024180"/>
              <a:gd name="connsiteX10960" fmla="*/ 1397744 w 11277918"/>
              <a:gd name="connsiteY10960" fmla="*/ 5672915 h 10024180"/>
              <a:gd name="connsiteX10961" fmla="*/ 1389570 w 11277918"/>
              <a:gd name="connsiteY10961" fmla="*/ 5681090 h 10024180"/>
              <a:gd name="connsiteX10962" fmla="*/ 1373224 w 11277918"/>
              <a:gd name="connsiteY10962" fmla="*/ 5681090 h 10024180"/>
              <a:gd name="connsiteX10963" fmla="*/ 1356874 w 11277918"/>
              <a:gd name="connsiteY10963" fmla="*/ 5681090 h 10024180"/>
              <a:gd name="connsiteX10964" fmla="*/ 1356874 w 11277918"/>
              <a:gd name="connsiteY10964" fmla="*/ 5697437 h 10024180"/>
              <a:gd name="connsiteX10965" fmla="*/ 1356874 w 11277918"/>
              <a:gd name="connsiteY10965" fmla="*/ 5713784 h 10024180"/>
              <a:gd name="connsiteX10966" fmla="*/ 1324179 w 11277918"/>
              <a:gd name="connsiteY10966" fmla="*/ 5730133 h 10024180"/>
              <a:gd name="connsiteX10967" fmla="*/ 1324179 w 11277918"/>
              <a:gd name="connsiteY10967" fmla="*/ 5746480 h 10024180"/>
              <a:gd name="connsiteX10968" fmla="*/ 1291485 w 11277918"/>
              <a:gd name="connsiteY10968" fmla="*/ 5746480 h 10024180"/>
              <a:gd name="connsiteX10969" fmla="*/ 1275135 w 11277918"/>
              <a:gd name="connsiteY10969" fmla="*/ 5762829 h 10024180"/>
              <a:gd name="connsiteX10970" fmla="*/ 1258788 w 11277918"/>
              <a:gd name="connsiteY10970" fmla="*/ 5771001 h 10024180"/>
              <a:gd name="connsiteX10971" fmla="*/ 1250613 w 11277918"/>
              <a:gd name="connsiteY10971" fmla="*/ 5787351 h 10024180"/>
              <a:gd name="connsiteX10972" fmla="*/ 1242440 w 11277918"/>
              <a:gd name="connsiteY10972" fmla="*/ 5795523 h 10024180"/>
              <a:gd name="connsiteX10973" fmla="*/ 1226091 w 11277918"/>
              <a:gd name="connsiteY10973" fmla="*/ 5795523 h 10024180"/>
              <a:gd name="connsiteX10974" fmla="*/ 1242440 w 11277918"/>
              <a:gd name="connsiteY10974" fmla="*/ 5811872 h 10024180"/>
              <a:gd name="connsiteX10975" fmla="*/ 1242440 w 11277918"/>
              <a:gd name="connsiteY10975" fmla="*/ 5836394 h 10024180"/>
              <a:gd name="connsiteX10976" fmla="*/ 1209746 w 11277918"/>
              <a:gd name="connsiteY10976" fmla="*/ 5844568 h 10024180"/>
              <a:gd name="connsiteX10977" fmla="*/ 1209746 w 11277918"/>
              <a:gd name="connsiteY10977" fmla="*/ 5852741 h 10024180"/>
              <a:gd name="connsiteX10978" fmla="*/ 1209746 w 11277918"/>
              <a:gd name="connsiteY10978" fmla="*/ 5860915 h 10024180"/>
              <a:gd name="connsiteX10979" fmla="*/ 1185224 w 11277918"/>
              <a:gd name="connsiteY10979" fmla="*/ 5869090 h 10024180"/>
              <a:gd name="connsiteX10980" fmla="*/ 1152527 w 11277918"/>
              <a:gd name="connsiteY10980" fmla="*/ 5877262 h 10024180"/>
              <a:gd name="connsiteX10981" fmla="*/ 1128006 w 11277918"/>
              <a:gd name="connsiteY10981" fmla="*/ 5926308 h 10024180"/>
              <a:gd name="connsiteX10982" fmla="*/ 1128006 w 11277918"/>
              <a:gd name="connsiteY10982" fmla="*/ 5942655 h 10024180"/>
              <a:gd name="connsiteX10983" fmla="*/ 1111657 w 11277918"/>
              <a:gd name="connsiteY10983" fmla="*/ 5942655 h 10024180"/>
              <a:gd name="connsiteX10984" fmla="*/ 1111657 w 11277918"/>
              <a:gd name="connsiteY10984" fmla="*/ 5975351 h 10024180"/>
              <a:gd name="connsiteX10985" fmla="*/ 1144352 w 11277918"/>
              <a:gd name="connsiteY10985" fmla="*/ 5959004 h 10024180"/>
              <a:gd name="connsiteX10986" fmla="*/ 1160700 w 11277918"/>
              <a:gd name="connsiteY10986" fmla="*/ 5959004 h 10024180"/>
              <a:gd name="connsiteX10987" fmla="*/ 1144352 w 11277918"/>
              <a:gd name="connsiteY10987" fmla="*/ 5991698 h 10024180"/>
              <a:gd name="connsiteX10988" fmla="*/ 1119830 w 11277918"/>
              <a:gd name="connsiteY10988" fmla="*/ 6008047 h 10024180"/>
              <a:gd name="connsiteX10989" fmla="*/ 1095310 w 11277918"/>
              <a:gd name="connsiteY10989" fmla="*/ 5991698 h 10024180"/>
              <a:gd name="connsiteX10990" fmla="*/ 1062613 w 11277918"/>
              <a:gd name="connsiteY10990" fmla="*/ 5991698 h 10024180"/>
              <a:gd name="connsiteX10991" fmla="*/ 1062613 w 11277918"/>
              <a:gd name="connsiteY10991" fmla="*/ 5975351 h 10024180"/>
              <a:gd name="connsiteX10992" fmla="*/ 1070788 w 11277918"/>
              <a:gd name="connsiteY10992" fmla="*/ 5950829 h 10024180"/>
              <a:gd name="connsiteX10993" fmla="*/ 1095310 w 11277918"/>
              <a:gd name="connsiteY10993" fmla="*/ 5909959 h 10024180"/>
              <a:gd name="connsiteX10994" fmla="*/ 1128006 w 11277918"/>
              <a:gd name="connsiteY10994" fmla="*/ 5877262 h 10024180"/>
              <a:gd name="connsiteX10995" fmla="*/ 1095310 w 11277918"/>
              <a:gd name="connsiteY10995" fmla="*/ 5877262 h 10024180"/>
              <a:gd name="connsiteX10996" fmla="*/ 1078961 w 11277918"/>
              <a:gd name="connsiteY10996" fmla="*/ 5877262 h 10024180"/>
              <a:gd name="connsiteX10997" fmla="*/ 1062613 w 11277918"/>
              <a:gd name="connsiteY10997" fmla="*/ 5909959 h 10024180"/>
              <a:gd name="connsiteX10998" fmla="*/ 1046267 w 11277918"/>
              <a:gd name="connsiteY10998" fmla="*/ 5942655 h 10024180"/>
              <a:gd name="connsiteX10999" fmla="*/ 1046267 w 11277918"/>
              <a:gd name="connsiteY10999" fmla="*/ 5975351 h 10024180"/>
              <a:gd name="connsiteX11000" fmla="*/ 1029916 w 11277918"/>
              <a:gd name="connsiteY11000" fmla="*/ 5999873 h 10024180"/>
              <a:gd name="connsiteX11001" fmla="*/ 1013569 w 11277918"/>
              <a:gd name="connsiteY11001" fmla="*/ 6008047 h 10024180"/>
              <a:gd name="connsiteX11002" fmla="*/ 997221 w 11277918"/>
              <a:gd name="connsiteY11002" fmla="*/ 6024394 h 10024180"/>
              <a:gd name="connsiteX11003" fmla="*/ 997221 w 11277918"/>
              <a:gd name="connsiteY11003" fmla="*/ 6040744 h 10024180"/>
              <a:gd name="connsiteX11004" fmla="*/ 997221 w 11277918"/>
              <a:gd name="connsiteY11004" fmla="*/ 6057091 h 10024180"/>
              <a:gd name="connsiteX11005" fmla="*/ 948177 w 11277918"/>
              <a:gd name="connsiteY11005" fmla="*/ 6073438 h 10024180"/>
              <a:gd name="connsiteX11006" fmla="*/ 956352 w 11277918"/>
              <a:gd name="connsiteY11006" fmla="*/ 6089787 h 10024180"/>
              <a:gd name="connsiteX11007" fmla="*/ 964525 w 11277918"/>
              <a:gd name="connsiteY11007" fmla="*/ 6106134 h 10024180"/>
              <a:gd name="connsiteX11008" fmla="*/ 899135 w 11277918"/>
              <a:gd name="connsiteY11008" fmla="*/ 6106134 h 10024180"/>
              <a:gd name="connsiteX11009" fmla="*/ 882788 w 11277918"/>
              <a:gd name="connsiteY11009" fmla="*/ 6122483 h 10024180"/>
              <a:gd name="connsiteX11010" fmla="*/ 866438 w 11277918"/>
              <a:gd name="connsiteY11010" fmla="*/ 6147005 h 10024180"/>
              <a:gd name="connsiteX11011" fmla="*/ 858264 w 11277918"/>
              <a:gd name="connsiteY11011" fmla="*/ 6155177 h 10024180"/>
              <a:gd name="connsiteX11012" fmla="*/ 850091 w 11277918"/>
              <a:gd name="connsiteY11012" fmla="*/ 6171526 h 10024180"/>
              <a:gd name="connsiteX11013" fmla="*/ 850091 w 11277918"/>
              <a:gd name="connsiteY11013" fmla="*/ 6187873 h 10024180"/>
              <a:gd name="connsiteX11014" fmla="*/ 850091 w 11277918"/>
              <a:gd name="connsiteY11014" fmla="*/ 6204222 h 10024180"/>
              <a:gd name="connsiteX11015" fmla="*/ 866438 w 11277918"/>
              <a:gd name="connsiteY11015" fmla="*/ 6204222 h 10024180"/>
              <a:gd name="connsiteX11016" fmla="*/ 882788 w 11277918"/>
              <a:gd name="connsiteY11016" fmla="*/ 6220569 h 10024180"/>
              <a:gd name="connsiteX11017" fmla="*/ 899135 w 11277918"/>
              <a:gd name="connsiteY11017" fmla="*/ 6204222 h 10024180"/>
              <a:gd name="connsiteX11018" fmla="*/ 907308 w 11277918"/>
              <a:gd name="connsiteY11018" fmla="*/ 6171526 h 10024180"/>
              <a:gd name="connsiteX11019" fmla="*/ 915482 w 11277918"/>
              <a:gd name="connsiteY11019" fmla="*/ 6155177 h 10024180"/>
              <a:gd name="connsiteX11020" fmla="*/ 915482 w 11277918"/>
              <a:gd name="connsiteY11020" fmla="*/ 6187873 h 10024180"/>
              <a:gd name="connsiteX11021" fmla="*/ 915482 w 11277918"/>
              <a:gd name="connsiteY11021" fmla="*/ 6212395 h 10024180"/>
              <a:gd name="connsiteX11022" fmla="*/ 915482 w 11277918"/>
              <a:gd name="connsiteY11022" fmla="*/ 6236916 h 10024180"/>
              <a:gd name="connsiteX11023" fmla="*/ 882788 w 11277918"/>
              <a:gd name="connsiteY11023" fmla="*/ 6294134 h 10024180"/>
              <a:gd name="connsiteX11024" fmla="*/ 841916 w 11277918"/>
              <a:gd name="connsiteY11024" fmla="*/ 6302309 h 10024180"/>
              <a:gd name="connsiteX11025" fmla="*/ 833742 w 11277918"/>
              <a:gd name="connsiteY11025" fmla="*/ 6285962 h 10024180"/>
              <a:gd name="connsiteX11026" fmla="*/ 850091 w 11277918"/>
              <a:gd name="connsiteY11026" fmla="*/ 6269613 h 10024180"/>
              <a:gd name="connsiteX11027" fmla="*/ 882788 w 11277918"/>
              <a:gd name="connsiteY11027" fmla="*/ 6269613 h 10024180"/>
              <a:gd name="connsiteX11028" fmla="*/ 890960 w 11277918"/>
              <a:gd name="connsiteY11028" fmla="*/ 6261440 h 10024180"/>
              <a:gd name="connsiteX11029" fmla="*/ 882788 w 11277918"/>
              <a:gd name="connsiteY11029" fmla="*/ 6236916 h 10024180"/>
              <a:gd name="connsiteX11030" fmla="*/ 866438 w 11277918"/>
              <a:gd name="connsiteY11030" fmla="*/ 6253266 h 10024180"/>
              <a:gd name="connsiteX11031" fmla="*/ 850091 w 11277918"/>
              <a:gd name="connsiteY11031" fmla="*/ 6253266 h 10024180"/>
              <a:gd name="connsiteX11032" fmla="*/ 833742 w 11277918"/>
              <a:gd name="connsiteY11032" fmla="*/ 6236916 h 10024180"/>
              <a:gd name="connsiteX11033" fmla="*/ 841916 w 11277918"/>
              <a:gd name="connsiteY11033" fmla="*/ 6212395 h 10024180"/>
              <a:gd name="connsiteX11034" fmla="*/ 817394 w 11277918"/>
              <a:gd name="connsiteY11034" fmla="*/ 6204222 h 10024180"/>
              <a:gd name="connsiteX11035" fmla="*/ 784699 w 11277918"/>
              <a:gd name="connsiteY11035" fmla="*/ 6220569 h 10024180"/>
              <a:gd name="connsiteX11036" fmla="*/ 768352 w 11277918"/>
              <a:gd name="connsiteY11036" fmla="*/ 6236916 h 10024180"/>
              <a:gd name="connsiteX11037" fmla="*/ 735655 w 11277918"/>
              <a:gd name="connsiteY11037" fmla="*/ 6253266 h 10024180"/>
              <a:gd name="connsiteX11038" fmla="*/ 735655 w 11277918"/>
              <a:gd name="connsiteY11038" fmla="*/ 6236916 h 10024180"/>
              <a:gd name="connsiteX11039" fmla="*/ 743830 w 11277918"/>
              <a:gd name="connsiteY11039" fmla="*/ 6236916 h 10024180"/>
              <a:gd name="connsiteX11040" fmla="*/ 784699 w 11277918"/>
              <a:gd name="connsiteY11040" fmla="*/ 6204222 h 10024180"/>
              <a:gd name="connsiteX11041" fmla="*/ 841916 w 11277918"/>
              <a:gd name="connsiteY11041" fmla="*/ 6138830 h 10024180"/>
              <a:gd name="connsiteX11042" fmla="*/ 866438 w 11277918"/>
              <a:gd name="connsiteY11042" fmla="*/ 6097959 h 10024180"/>
              <a:gd name="connsiteX11043" fmla="*/ 850091 w 11277918"/>
              <a:gd name="connsiteY11043" fmla="*/ 6106134 h 10024180"/>
              <a:gd name="connsiteX11044" fmla="*/ 850091 w 11277918"/>
              <a:gd name="connsiteY11044" fmla="*/ 6073438 h 10024180"/>
              <a:gd name="connsiteX11045" fmla="*/ 882788 w 11277918"/>
              <a:gd name="connsiteY11045" fmla="*/ 6073438 h 10024180"/>
              <a:gd name="connsiteX11046" fmla="*/ 882788 w 11277918"/>
              <a:gd name="connsiteY11046" fmla="*/ 6057091 h 10024180"/>
              <a:gd name="connsiteX11047" fmla="*/ 964525 w 11277918"/>
              <a:gd name="connsiteY11047" fmla="*/ 6024394 h 10024180"/>
              <a:gd name="connsiteX11048" fmla="*/ 915482 w 11277918"/>
              <a:gd name="connsiteY11048" fmla="*/ 6024394 h 10024180"/>
              <a:gd name="connsiteX11049" fmla="*/ 882788 w 11277918"/>
              <a:gd name="connsiteY11049" fmla="*/ 6040744 h 10024180"/>
              <a:gd name="connsiteX11050" fmla="*/ 874613 w 11277918"/>
              <a:gd name="connsiteY11050" fmla="*/ 6057091 h 10024180"/>
              <a:gd name="connsiteX11051" fmla="*/ 850091 w 11277918"/>
              <a:gd name="connsiteY11051" fmla="*/ 6040744 h 10024180"/>
              <a:gd name="connsiteX11052" fmla="*/ 899135 w 11277918"/>
              <a:gd name="connsiteY11052" fmla="*/ 6024394 h 10024180"/>
              <a:gd name="connsiteX11053" fmla="*/ 915482 w 11277918"/>
              <a:gd name="connsiteY11053" fmla="*/ 6008047 h 10024180"/>
              <a:gd name="connsiteX11054" fmla="*/ 907308 w 11277918"/>
              <a:gd name="connsiteY11054" fmla="*/ 5991698 h 10024180"/>
              <a:gd name="connsiteX11055" fmla="*/ 915482 w 11277918"/>
              <a:gd name="connsiteY11055" fmla="*/ 5959004 h 10024180"/>
              <a:gd name="connsiteX11056" fmla="*/ 931830 w 11277918"/>
              <a:gd name="connsiteY11056" fmla="*/ 5942655 h 10024180"/>
              <a:gd name="connsiteX11057" fmla="*/ 940003 w 11277918"/>
              <a:gd name="connsiteY11057" fmla="*/ 5950829 h 10024180"/>
              <a:gd name="connsiteX11058" fmla="*/ 964525 w 11277918"/>
              <a:gd name="connsiteY11058" fmla="*/ 5959004 h 10024180"/>
              <a:gd name="connsiteX11059" fmla="*/ 989049 w 11277918"/>
              <a:gd name="connsiteY11059" fmla="*/ 5950829 h 10024180"/>
              <a:gd name="connsiteX11060" fmla="*/ 997221 w 11277918"/>
              <a:gd name="connsiteY11060" fmla="*/ 5926308 h 10024180"/>
              <a:gd name="connsiteX11061" fmla="*/ 980874 w 11277918"/>
              <a:gd name="connsiteY11061" fmla="*/ 5909959 h 10024180"/>
              <a:gd name="connsiteX11062" fmla="*/ 997221 w 11277918"/>
              <a:gd name="connsiteY11062" fmla="*/ 5877262 h 10024180"/>
              <a:gd name="connsiteX11063" fmla="*/ 997221 w 11277918"/>
              <a:gd name="connsiteY11063" fmla="*/ 5844568 h 10024180"/>
              <a:gd name="connsiteX11064" fmla="*/ 1013569 w 11277918"/>
              <a:gd name="connsiteY11064" fmla="*/ 5844568 h 10024180"/>
              <a:gd name="connsiteX11065" fmla="*/ 1029916 w 11277918"/>
              <a:gd name="connsiteY11065" fmla="*/ 5828219 h 10024180"/>
              <a:gd name="connsiteX11066" fmla="*/ 1038091 w 11277918"/>
              <a:gd name="connsiteY11066" fmla="*/ 5811872 h 10024180"/>
              <a:gd name="connsiteX11067" fmla="*/ 1062613 w 11277918"/>
              <a:gd name="connsiteY11067" fmla="*/ 5828219 h 10024180"/>
              <a:gd name="connsiteX11068" fmla="*/ 1111657 w 11277918"/>
              <a:gd name="connsiteY11068" fmla="*/ 5844568 h 10024180"/>
              <a:gd name="connsiteX11069" fmla="*/ 1144352 w 11277918"/>
              <a:gd name="connsiteY11069" fmla="*/ 5844568 h 10024180"/>
              <a:gd name="connsiteX11070" fmla="*/ 1144352 w 11277918"/>
              <a:gd name="connsiteY11070" fmla="*/ 5820047 h 10024180"/>
              <a:gd name="connsiteX11071" fmla="*/ 1160700 w 11277918"/>
              <a:gd name="connsiteY11071" fmla="*/ 5795523 h 10024180"/>
              <a:gd name="connsiteX11072" fmla="*/ 1128006 w 11277918"/>
              <a:gd name="connsiteY11072" fmla="*/ 5795523 h 10024180"/>
              <a:gd name="connsiteX11073" fmla="*/ 1128006 w 11277918"/>
              <a:gd name="connsiteY11073" fmla="*/ 5762829 h 10024180"/>
              <a:gd name="connsiteX11074" fmla="*/ 1128006 w 11277918"/>
              <a:gd name="connsiteY11074" fmla="*/ 5746480 h 10024180"/>
              <a:gd name="connsiteX11075" fmla="*/ 1144352 w 11277918"/>
              <a:gd name="connsiteY11075" fmla="*/ 5754654 h 10024180"/>
              <a:gd name="connsiteX11076" fmla="*/ 1144352 w 11277918"/>
              <a:gd name="connsiteY11076" fmla="*/ 5762829 h 10024180"/>
              <a:gd name="connsiteX11077" fmla="*/ 1177049 w 11277918"/>
              <a:gd name="connsiteY11077" fmla="*/ 5738307 h 10024180"/>
              <a:gd name="connsiteX11078" fmla="*/ 1168874 w 11277918"/>
              <a:gd name="connsiteY11078" fmla="*/ 5721958 h 10024180"/>
              <a:gd name="connsiteX11079" fmla="*/ 1160700 w 11277918"/>
              <a:gd name="connsiteY11079" fmla="*/ 5697437 h 10024180"/>
              <a:gd name="connsiteX11080" fmla="*/ 1177049 w 11277918"/>
              <a:gd name="connsiteY11080" fmla="*/ 5697437 h 10024180"/>
              <a:gd name="connsiteX11081" fmla="*/ 1193396 w 11277918"/>
              <a:gd name="connsiteY11081" fmla="*/ 5681090 h 10024180"/>
              <a:gd name="connsiteX11082" fmla="*/ 1226091 w 11277918"/>
              <a:gd name="connsiteY11082" fmla="*/ 5689262 h 10024180"/>
              <a:gd name="connsiteX11083" fmla="*/ 1242440 w 11277918"/>
              <a:gd name="connsiteY11083" fmla="*/ 5681090 h 10024180"/>
              <a:gd name="connsiteX11084" fmla="*/ 1324179 w 11277918"/>
              <a:gd name="connsiteY11084" fmla="*/ 5615697 h 10024180"/>
              <a:gd name="connsiteX11085" fmla="*/ 1389570 w 11277918"/>
              <a:gd name="connsiteY11085" fmla="*/ 5583001 h 10024180"/>
              <a:gd name="connsiteX11086" fmla="*/ 1373224 w 11277918"/>
              <a:gd name="connsiteY11086" fmla="*/ 5566654 h 10024180"/>
              <a:gd name="connsiteX11087" fmla="*/ 1340527 w 11277918"/>
              <a:gd name="connsiteY11087" fmla="*/ 5599350 h 10024180"/>
              <a:gd name="connsiteX11088" fmla="*/ 1324179 w 11277918"/>
              <a:gd name="connsiteY11088" fmla="*/ 5615697 h 10024180"/>
              <a:gd name="connsiteX11089" fmla="*/ 1291485 w 11277918"/>
              <a:gd name="connsiteY11089" fmla="*/ 5599350 h 10024180"/>
              <a:gd name="connsiteX11090" fmla="*/ 1299657 w 11277918"/>
              <a:gd name="connsiteY11090" fmla="*/ 5583001 h 10024180"/>
              <a:gd name="connsiteX11091" fmla="*/ 1324179 w 11277918"/>
              <a:gd name="connsiteY11091" fmla="*/ 5583001 h 10024180"/>
              <a:gd name="connsiteX11092" fmla="*/ 1373224 w 11277918"/>
              <a:gd name="connsiteY11092" fmla="*/ 5550305 h 10024180"/>
              <a:gd name="connsiteX11093" fmla="*/ 1389570 w 11277918"/>
              <a:gd name="connsiteY11093" fmla="*/ 5517611 h 10024180"/>
              <a:gd name="connsiteX11094" fmla="*/ 1405920 w 11277918"/>
              <a:gd name="connsiteY11094" fmla="*/ 5501261 h 10024180"/>
              <a:gd name="connsiteX11095" fmla="*/ 1422266 w 11277918"/>
              <a:gd name="connsiteY11095" fmla="*/ 5484914 h 10024180"/>
              <a:gd name="connsiteX11096" fmla="*/ 1422266 w 11277918"/>
              <a:gd name="connsiteY11096" fmla="*/ 5468565 h 10024180"/>
              <a:gd name="connsiteX11097" fmla="*/ 1438614 w 11277918"/>
              <a:gd name="connsiteY11097" fmla="*/ 5468565 h 10024180"/>
              <a:gd name="connsiteX11098" fmla="*/ 1438614 w 11277918"/>
              <a:gd name="connsiteY11098" fmla="*/ 5452218 h 10024180"/>
              <a:gd name="connsiteX11099" fmla="*/ 1454962 w 11277918"/>
              <a:gd name="connsiteY11099" fmla="*/ 5435871 h 10024180"/>
              <a:gd name="connsiteX11100" fmla="*/ 1471310 w 11277918"/>
              <a:gd name="connsiteY11100" fmla="*/ 5419522 h 10024180"/>
              <a:gd name="connsiteX11101" fmla="*/ 1454962 w 11277918"/>
              <a:gd name="connsiteY11101" fmla="*/ 5411347 h 10024180"/>
              <a:gd name="connsiteX11102" fmla="*/ 1438614 w 11277918"/>
              <a:gd name="connsiteY11102" fmla="*/ 5403175 h 10024180"/>
              <a:gd name="connsiteX11103" fmla="*/ 1454962 w 11277918"/>
              <a:gd name="connsiteY11103" fmla="*/ 5386826 h 10024180"/>
              <a:gd name="connsiteX11104" fmla="*/ 1454962 w 11277918"/>
              <a:gd name="connsiteY11104" fmla="*/ 5370479 h 10024180"/>
              <a:gd name="connsiteX11105" fmla="*/ 1487659 w 11277918"/>
              <a:gd name="connsiteY11105" fmla="*/ 5354130 h 10024180"/>
              <a:gd name="connsiteX11106" fmla="*/ 1495832 w 11277918"/>
              <a:gd name="connsiteY11106" fmla="*/ 5345957 h 10024180"/>
              <a:gd name="connsiteX11107" fmla="*/ 1504005 w 11277918"/>
              <a:gd name="connsiteY11107" fmla="*/ 5337783 h 10024180"/>
              <a:gd name="connsiteX11108" fmla="*/ 1504005 w 11277918"/>
              <a:gd name="connsiteY11108" fmla="*/ 5321436 h 10024180"/>
              <a:gd name="connsiteX11109" fmla="*/ 1520353 w 11277918"/>
              <a:gd name="connsiteY11109" fmla="*/ 5321436 h 10024180"/>
              <a:gd name="connsiteX11110" fmla="*/ 1520353 w 11277918"/>
              <a:gd name="connsiteY11110" fmla="*/ 5305086 h 10024180"/>
              <a:gd name="connsiteX11111" fmla="*/ 1487659 w 11277918"/>
              <a:gd name="connsiteY11111" fmla="*/ 5321436 h 10024180"/>
              <a:gd name="connsiteX11112" fmla="*/ 1487659 w 11277918"/>
              <a:gd name="connsiteY11112" fmla="*/ 5288739 h 10024180"/>
              <a:gd name="connsiteX11113" fmla="*/ 1520353 w 11277918"/>
              <a:gd name="connsiteY11113" fmla="*/ 5239696 h 10024180"/>
              <a:gd name="connsiteX11114" fmla="*/ 1569396 w 11277918"/>
              <a:gd name="connsiteY11114" fmla="*/ 5190652 h 10024180"/>
              <a:gd name="connsiteX11115" fmla="*/ 1585746 w 11277918"/>
              <a:gd name="connsiteY11115" fmla="*/ 5166130 h 10024180"/>
              <a:gd name="connsiteX11116" fmla="*/ 1577571 w 11277918"/>
              <a:gd name="connsiteY11116" fmla="*/ 5141607 h 10024180"/>
              <a:gd name="connsiteX11117" fmla="*/ 1544877 w 11277918"/>
              <a:gd name="connsiteY11117" fmla="*/ 5149783 h 10024180"/>
              <a:gd name="connsiteX11118" fmla="*/ 1520353 w 11277918"/>
              <a:gd name="connsiteY11118" fmla="*/ 5190652 h 10024180"/>
              <a:gd name="connsiteX11119" fmla="*/ 1504005 w 11277918"/>
              <a:gd name="connsiteY11119" fmla="*/ 5207000 h 10024180"/>
              <a:gd name="connsiteX11120" fmla="*/ 1487659 w 11277918"/>
              <a:gd name="connsiteY11120" fmla="*/ 5223347 h 10024180"/>
              <a:gd name="connsiteX11121" fmla="*/ 1471310 w 11277918"/>
              <a:gd name="connsiteY11121" fmla="*/ 5239696 h 10024180"/>
              <a:gd name="connsiteX11122" fmla="*/ 1438614 w 11277918"/>
              <a:gd name="connsiteY11122" fmla="*/ 5272390 h 10024180"/>
              <a:gd name="connsiteX11123" fmla="*/ 1414092 w 11277918"/>
              <a:gd name="connsiteY11123" fmla="*/ 5288739 h 10024180"/>
              <a:gd name="connsiteX11124" fmla="*/ 1389570 w 11277918"/>
              <a:gd name="connsiteY11124" fmla="*/ 5321436 h 10024180"/>
              <a:gd name="connsiteX11125" fmla="*/ 1373224 w 11277918"/>
              <a:gd name="connsiteY11125" fmla="*/ 5321436 h 10024180"/>
              <a:gd name="connsiteX11126" fmla="*/ 1324179 w 11277918"/>
              <a:gd name="connsiteY11126" fmla="*/ 5370479 h 10024180"/>
              <a:gd name="connsiteX11127" fmla="*/ 1307832 w 11277918"/>
              <a:gd name="connsiteY11127" fmla="*/ 5386826 h 10024180"/>
              <a:gd name="connsiteX11128" fmla="*/ 1291485 w 11277918"/>
              <a:gd name="connsiteY11128" fmla="*/ 5386826 h 10024180"/>
              <a:gd name="connsiteX11129" fmla="*/ 1266961 w 11277918"/>
              <a:gd name="connsiteY11129" fmla="*/ 5386826 h 10024180"/>
              <a:gd name="connsiteX11130" fmla="*/ 1258788 w 11277918"/>
              <a:gd name="connsiteY11130" fmla="*/ 5370479 h 10024180"/>
              <a:gd name="connsiteX11131" fmla="*/ 1226091 w 11277918"/>
              <a:gd name="connsiteY11131" fmla="*/ 5370479 h 10024180"/>
              <a:gd name="connsiteX11132" fmla="*/ 1209746 w 11277918"/>
              <a:gd name="connsiteY11132" fmla="*/ 5411347 h 10024180"/>
              <a:gd name="connsiteX11133" fmla="*/ 1209746 w 11277918"/>
              <a:gd name="connsiteY11133" fmla="*/ 5452218 h 10024180"/>
              <a:gd name="connsiteX11134" fmla="*/ 1226091 w 11277918"/>
              <a:gd name="connsiteY11134" fmla="*/ 5468565 h 10024180"/>
              <a:gd name="connsiteX11135" fmla="*/ 1209746 w 11277918"/>
              <a:gd name="connsiteY11135" fmla="*/ 5484914 h 10024180"/>
              <a:gd name="connsiteX11136" fmla="*/ 1209746 w 11277918"/>
              <a:gd name="connsiteY11136" fmla="*/ 5501261 h 10024180"/>
              <a:gd name="connsiteX11137" fmla="*/ 1201571 w 11277918"/>
              <a:gd name="connsiteY11137" fmla="*/ 5501261 h 10024180"/>
              <a:gd name="connsiteX11138" fmla="*/ 1193396 w 11277918"/>
              <a:gd name="connsiteY11138" fmla="*/ 5517611 h 10024180"/>
              <a:gd name="connsiteX11139" fmla="*/ 1177049 w 11277918"/>
              <a:gd name="connsiteY11139" fmla="*/ 5509436 h 10024180"/>
              <a:gd name="connsiteX11140" fmla="*/ 1169896 w 11277918"/>
              <a:gd name="connsiteY11140" fmla="*/ 5507903 h 10024180"/>
              <a:gd name="connsiteX11141" fmla="*/ 1168572 w 11277918"/>
              <a:gd name="connsiteY11141" fmla="*/ 5508830 h 10024180"/>
              <a:gd name="connsiteX11142" fmla="*/ 1173985 w 11277918"/>
              <a:gd name="connsiteY11142" fmla="*/ 5502795 h 10024180"/>
              <a:gd name="connsiteX11143" fmla="*/ 1177049 w 11277918"/>
              <a:gd name="connsiteY11143" fmla="*/ 5476740 h 10024180"/>
              <a:gd name="connsiteX11144" fmla="*/ 1160700 w 11277918"/>
              <a:gd name="connsiteY11144" fmla="*/ 5468565 h 10024180"/>
              <a:gd name="connsiteX11145" fmla="*/ 1160700 w 11277918"/>
              <a:gd name="connsiteY11145" fmla="*/ 5484914 h 10024180"/>
              <a:gd name="connsiteX11146" fmla="*/ 1111657 w 11277918"/>
              <a:gd name="connsiteY11146" fmla="*/ 5533958 h 10024180"/>
              <a:gd name="connsiteX11147" fmla="*/ 1160700 w 11277918"/>
              <a:gd name="connsiteY11147" fmla="*/ 5517611 h 10024180"/>
              <a:gd name="connsiteX11148" fmla="*/ 1163872 w 11277918"/>
              <a:gd name="connsiteY11148" fmla="*/ 5514071 h 10024180"/>
              <a:gd name="connsiteX11149" fmla="*/ 1161721 w 11277918"/>
              <a:gd name="connsiteY11149" fmla="*/ 5520163 h 10024180"/>
              <a:gd name="connsiteX11150" fmla="*/ 1160700 w 11277918"/>
              <a:gd name="connsiteY11150" fmla="*/ 5533958 h 10024180"/>
              <a:gd name="connsiteX11151" fmla="*/ 1144352 w 11277918"/>
              <a:gd name="connsiteY11151" fmla="*/ 5566654 h 10024180"/>
              <a:gd name="connsiteX11152" fmla="*/ 1128006 w 11277918"/>
              <a:gd name="connsiteY11152" fmla="*/ 5583001 h 10024180"/>
              <a:gd name="connsiteX11153" fmla="*/ 1095310 w 11277918"/>
              <a:gd name="connsiteY11153" fmla="*/ 5599350 h 10024180"/>
              <a:gd name="connsiteX11154" fmla="*/ 1078961 w 11277918"/>
              <a:gd name="connsiteY11154" fmla="*/ 5583001 h 10024180"/>
              <a:gd name="connsiteX11155" fmla="*/ 1046267 w 11277918"/>
              <a:gd name="connsiteY11155" fmla="*/ 5583001 h 10024180"/>
              <a:gd name="connsiteX11156" fmla="*/ 1038091 w 11277918"/>
              <a:gd name="connsiteY11156" fmla="*/ 5591175 h 10024180"/>
              <a:gd name="connsiteX11157" fmla="*/ 1029916 w 11277918"/>
              <a:gd name="connsiteY11157" fmla="*/ 5615697 h 10024180"/>
              <a:gd name="connsiteX11158" fmla="*/ 1046267 w 11277918"/>
              <a:gd name="connsiteY11158" fmla="*/ 5632044 h 10024180"/>
              <a:gd name="connsiteX11159" fmla="*/ 1062613 w 11277918"/>
              <a:gd name="connsiteY11159" fmla="*/ 5623872 h 10024180"/>
              <a:gd name="connsiteX11160" fmla="*/ 1062613 w 11277918"/>
              <a:gd name="connsiteY11160" fmla="*/ 5648393 h 10024180"/>
              <a:gd name="connsiteX11161" fmla="*/ 1046267 w 11277918"/>
              <a:gd name="connsiteY11161" fmla="*/ 5664740 h 10024180"/>
              <a:gd name="connsiteX11162" fmla="*/ 1005396 w 11277918"/>
              <a:gd name="connsiteY11162" fmla="*/ 5689262 h 10024180"/>
              <a:gd name="connsiteX11163" fmla="*/ 980874 w 11277918"/>
              <a:gd name="connsiteY11163" fmla="*/ 5730133 h 10024180"/>
              <a:gd name="connsiteX11164" fmla="*/ 972699 w 11277918"/>
              <a:gd name="connsiteY11164" fmla="*/ 5754654 h 10024180"/>
              <a:gd name="connsiteX11165" fmla="*/ 948177 w 11277918"/>
              <a:gd name="connsiteY11165" fmla="*/ 5762829 h 10024180"/>
              <a:gd name="connsiteX11166" fmla="*/ 931830 w 11277918"/>
              <a:gd name="connsiteY11166" fmla="*/ 5779176 h 10024180"/>
              <a:gd name="connsiteX11167" fmla="*/ 915482 w 11277918"/>
              <a:gd name="connsiteY11167" fmla="*/ 5795523 h 10024180"/>
              <a:gd name="connsiteX11168" fmla="*/ 907308 w 11277918"/>
              <a:gd name="connsiteY11168" fmla="*/ 5803698 h 10024180"/>
              <a:gd name="connsiteX11169" fmla="*/ 907308 w 11277918"/>
              <a:gd name="connsiteY11169" fmla="*/ 5820047 h 10024180"/>
              <a:gd name="connsiteX11170" fmla="*/ 915482 w 11277918"/>
              <a:gd name="connsiteY11170" fmla="*/ 5836394 h 10024180"/>
              <a:gd name="connsiteX11171" fmla="*/ 907308 w 11277918"/>
              <a:gd name="connsiteY11171" fmla="*/ 5836394 h 10024180"/>
              <a:gd name="connsiteX11172" fmla="*/ 882788 w 11277918"/>
              <a:gd name="connsiteY11172" fmla="*/ 5836394 h 10024180"/>
              <a:gd name="connsiteX11173" fmla="*/ 866438 w 11277918"/>
              <a:gd name="connsiteY11173" fmla="*/ 5828219 h 10024180"/>
              <a:gd name="connsiteX11174" fmla="*/ 850091 w 11277918"/>
              <a:gd name="connsiteY11174" fmla="*/ 5811872 h 10024180"/>
              <a:gd name="connsiteX11175" fmla="*/ 841916 w 11277918"/>
              <a:gd name="connsiteY11175" fmla="*/ 5828219 h 10024180"/>
              <a:gd name="connsiteX11176" fmla="*/ 841916 w 11277918"/>
              <a:gd name="connsiteY11176" fmla="*/ 5852741 h 10024180"/>
              <a:gd name="connsiteX11177" fmla="*/ 850091 w 11277918"/>
              <a:gd name="connsiteY11177" fmla="*/ 5860915 h 10024180"/>
              <a:gd name="connsiteX11178" fmla="*/ 825569 w 11277918"/>
              <a:gd name="connsiteY11178" fmla="*/ 5852741 h 10024180"/>
              <a:gd name="connsiteX11179" fmla="*/ 801045 w 11277918"/>
              <a:gd name="connsiteY11179" fmla="*/ 5828219 h 10024180"/>
              <a:gd name="connsiteX11180" fmla="*/ 768352 w 11277918"/>
              <a:gd name="connsiteY11180" fmla="*/ 5844568 h 10024180"/>
              <a:gd name="connsiteX11181" fmla="*/ 735655 w 11277918"/>
              <a:gd name="connsiteY11181" fmla="*/ 5860915 h 10024180"/>
              <a:gd name="connsiteX11182" fmla="*/ 719306 w 11277918"/>
              <a:gd name="connsiteY11182" fmla="*/ 5828219 h 10024180"/>
              <a:gd name="connsiteX11183" fmla="*/ 702960 w 11277918"/>
              <a:gd name="connsiteY11183" fmla="*/ 5860915 h 10024180"/>
              <a:gd name="connsiteX11184" fmla="*/ 702960 w 11277918"/>
              <a:gd name="connsiteY11184" fmla="*/ 5893612 h 10024180"/>
              <a:gd name="connsiteX11185" fmla="*/ 719306 w 11277918"/>
              <a:gd name="connsiteY11185" fmla="*/ 5885437 h 10024180"/>
              <a:gd name="connsiteX11186" fmla="*/ 735655 w 11277918"/>
              <a:gd name="connsiteY11186" fmla="*/ 5893612 h 10024180"/>
              <a:gd name="connsiteX11187" fmla="*/ 719306 w 11277918"/>
              <a:gd name="connsiteY11187" fmla="*/ 5909959 h 10024180"/>
              <a:gd name="connsiteX11188" fmla="*/ 719306 w 11277918"/>
              <a:gd name="connsiteY11188" fmla="*/ 5926308 h 10024180"/>
              <a:gd name="connsiteX11189" fmla="*/ 711133 w 11277918"/>
              <a:gd name="connsiteY11189" fmla="*/ 5934480 h 10024180"/>
              <a:gd name="connsiteX11190" fmla="*/ 686613 w 11277918"/>
              <a:gd name="connsiteY11190" fmla="*/ 5942655 h 10024180"/>
              <a:gd name="connsiteX11191" fmla="*/ 670263 w 11277918"/>
              <a:gd name="connsiteY11191" fmla="*/ 5975351 h 10024180"/>
              <a:gd name="connsiteX11192" fmla="*/ 653916 w 11277918"/>
              <a:gd name="connsiteY11192" fmla="*/ 6008047 h 10024180"/>
              <a:gd name="connsiteX11193" fmla="*/ 653916 w 11277918"/>
              <a:gd name="connsiteY11193" fmla="*/ 6024394 h 10024180"/>
              <a:gd name="connsiteX11194" fmla="*/ 670263 w 11277918"/>
              <a:gd name="connsiteY11194" fmla="*/ 6008047 h 10024180"/>
              <a:gd name="connsiteX11195" fmla="*/ 719306 w 11277918"/>
              <a:gd name="connsiteY11195" fmla="*/ 5975351 h 10024180"/>
              <a:gd name="connsiteX11196" fmla="*/ 719306 w 11277918"/>
              <a:gd name="connsiteY11196" fmla="*/ 5991698 h 10024180"/>
              <a:gd name="connsiteX11197" fmla="*/ 735655 w 11277918"/>
              <a:gd name="connsiteY11197" fmla="*/ 5991698 h 10024180"/>
              <a:gd name="connsiteX11198" fmla="*/ 752003 w 11277918"/>
              <a:gd name="connsiteY11198" fmla="*/ 5999873 h 10024180"/>
              <a:gd name="connsiteX11199" fmla="*/ 752003 w 11277918"/>
              <a:gd name="connsiteY11199" fmla="*/ 6008047 h 10024180"/>
              <a:gd name="connsiteX11200" fmla="*/ 768352 w 11277918"/>
              <a:gd name="connsiteY11200" fmla="*/ 6024394 h 10024180"/>
              <a:gd name="connsiteX11201" fmla="*/ 719306 w 11277918"/>
              <a:gd name="connsiteY11201" fmla="*/ 6040744 h 10024180"/>
              <a:gd name="connsiteX11202" fmla="*/ 719306 w 11277918"/>
              <a:gd name="connsiteY11202" fmla="*/ 6016220 h 10024180"/>
              <a:gd name="connsiteX11203" fmla="*/ 686613 w 11277918"/>
              <a:gd name="connsiteY11203" fmla="*/ 6008047 h 10024180"/>
              <a:gd name="connsiteX11204" fmla="*/ 670263 w 11277918"/>
              <a:gd name="connsiteY11204" fmla="*/ 6040744 h 10024180"/>
              <a:gd name="connsiteX11205" fmla="*/ 653916 w 11277918"/>
              <a:gd name="connsiteY11205" fmla="*/ 6073438 h 10024180"/>
              <a:gd name="connsiteX11206" fmla="*/ 637569 w 11277918"/>
              <a:gd name="connsiteY11206" fmla="*/ 6073438 h 10024180"/>
              <a:gd name="connsiteX11207" fmla="*/ 588524 w 11277918"/>
              <a:gd name="connsiteY11207" fmla="*/ 6089787 h 10024180"/>
              <a:gd name="connsiteX11208" fmla="*/ 564002 w 11277918"/>
              <a:gd name="connsiteY11208" fmla="*/ 6089787 h 10024180"/>
              <a:gd name="connsiteX11209" fmla="*/ 572177 w 11277918"/>
              <a:gd name="connsiteY11209" fmla="*/ 6057091 h 10024180"/>
              <a:gd name="connsiteX11210" fmla="*/ 588524 w 11277918"/>
              <a:gd name="connsiteY11210" fmla="*/ 6040744 h 10024180"/>
              <a:gd name="connsiteX11211" fmla="*/ 604870 w 11277918"/>
              <a:gd name="connsiteY11211" fmla="*/ 6024394 h 10024180"/>
              <a:gd name="connsiteX11212" fmla="*/ 604870 w 11277918"/>
              <a:gd name="connsiteY11212" fmla="*/ 6008047 h 10024180"/>
              <a:gd name="connsiteX11213" fmla="*/ 588524 w 11277918"/>
              <a:gd name="connsiteY11213" fmla="*/ 6008047 h 10024180"/>
              <a:gd name="connsiteX11214" fmla="*/ 572177 w 11277918"/>
              <a:gd name="connsiteY11214" fmla="*/ 6008047 h 10024180"/>
              <a:gd name="connsiteX11215" fmla="*/ 588524 w 11277918"/>
              <a:gd name="connsiteY11215" fmla="*/ 5991698 h 10024180"/>
              <a:gd name="connsiteX11216" fmla="*/ 588524 w 11277918"/>
              <a:gd name="connsiteY11216" fmla="*/ 5975351 h 10024180"/>
              <a:gd name="connsiteX11217" fmla="*/ 604870 w 11277918"/>
              <a:gd name="connsiteY11217" fmla="*/ 5934480 h 10024180"/>
              <a:gd name="connsiteX11218" fmla="*/ 637569 w 11277918"/>
              <a:gd name="connsiteY11218" fmla="*/ 5926308 h 10024180"/>
              <a:gd name="connsiteX11219" fmla="*/ 637569 w 11277918"/>
              <a:gd name="connsiteY11219" fmla="*/ 5909959 h 10024180"/>
              <a:gd name="connsiteX11220" fmla="*/ 637569 w 11277918"/>
              <a:gd name="connsiteY11220" fmla="*/ 5877262 h 10024180"/>
              <a:gd name="connsiteX11221" fmla="*/ 588524 w 11277918"/>
              <a:gd name="connsiteY11221" fmla="*/ 5926308 h 10024180"/>
              <a:gd name="connsiteX11222" fmla="*/ 555828 w 11277918"/>
              <a:gd name="connsiteY11222" fmla="*/ 5942655 h 10024180"/>
              <a:gd name="connsiteX11223" fmla="*/ 580352 w 11277918"/>
              <a:gd name="connsiteY11223" fmla="*/ 5901786 h 10024180"/>
              <a:gd name="connsiteX11224" fmla="*/ 596699 w 11277918"/>
              <a:gd name="connsiteY11224" fmla="*/ 5869090 h 10024180"/>
              <a:gd name="connsiteX11225" fmla="*/ 588524 w 11277918"/>
              <a:gd name="connsiteY11225" fmla="*/ 5844568 h 10024180"/>
              <a:gd name="connsiteX11226" fmla="*/ 588524 w 11277918"/>
              <a:gd name="connsiteY11226" fmla="*/ 5828219 h 10024180"/>
              <a:gd name="connsiteX11227" fmla="*/ 572177 w 11277918"/>
              <a:gd name="connsiteY11227" fmla="*/ 5828219 h 10024180"/>
              <a:gd name="connsiteX11228" fmla="*/ 588524 w 11277918"/>
              <a:gd name="connsiteY11228" fmla="*/ 5795523 h 10024180"/>
              <a:gd name="connsiteX11229" fmla="*/ 604870 w 11277918"/>
              <a:gd name="connsiteY11229" fmla="*/ 5746480 h 10024180"/>
              <a:gd name="connsiteX11230" fmla="*/ 621219 w 11277918"/>
              <a:gd name="connsiteY11230" fmla="*/ 5746480 h 10024180"/>
              <a:gd name="connsiteX11231" fmla="*/ 637569 w 11277918"/>
              <a:gd name="connsiteY11231" fmla="*/ 5730133 h 10024180"/>
              <a:gd name="connsiteX11232" fmla="*/ 653916 w 11277918"/>
              <a:gd name="connsiteY11232" fmla="*/ 5730133 h 10024180"/>
              <a:gd name="connsiteX11233" fmla="*/ 653916 w 11277918"/>
              <a:gd name="connsiteY11233" fmla="*/ 5746480 h 10024180"/>
              <a:gd name="connsiteX11234" fmla="*/ 637569 w 11277918"/>
              <a:gd name="connsiteY11234" fmla="*/ 5754654 h 10024180"/>
              <a:gd name="connsiteX11235" fmla="*/ 653916 w 11277918"/>
              <a:gd name="connsiteY11235" fmla="*/ 5762829 h 10024180"/>
              <a:gd name="connsiteX11236" fmla="*/ 670263 w 11277918"/>
              <a:gd name="connsiteY11236" fmla="*/ 5762829 h 10024180"/>
              <a:gd name="connsiteX11237" fmla="*/ 670263 w 11277918"/>
              <a:gd name="connsiteY11237" fmla="*/ 5779176 h 10024180"/>
              <a:gd name="connsiteX11238" fmla="*/ 686613 w 11277918"/>
              <a:gd name="connsiteY11238" fmla="*/ 5762829 h 10024180"/>
              <a:gd name="connsiteX11239" fmla="*/ 670263 w 11277918"/>
              <a:gd name="connsiteY11239" fmla="*/ 5746480 h 10024180"/>
              <a:gd name="connsiteX11240" fmla="*/ 686613 w 11277918"/>
              <a:gd name="connsiteY11240" fmla="*/ 5730133 h 10024180"/>
              <a:gd name="connsiteX11241" fmla="*/ 670263 w 11277918"/>
              <a:gd name="connsiteY11241" fmla="*/ 5713784 h 10024180"/>
              <a:gd name="connsiteX11242" fmla="*/ 637569 w 11277918"/>
              <a:gd name="connsiteY11242" fmla="*/ 5713784 h 10024180"/>
              <a:gd name="connsiteX11243" fmla="*/ 653916 w 11277918"/>
              <a:gd name="connsiteY11243" fmla="*/ 5697437 h 10024180"/>
              <a:gd name="connsiteX11244" fmla="*/ 653916 w 11277918"/>
              <a:gd name="connsiteY11244" fmla="*/ 5681090 h 10024180"/>
              <a:gd name="connsiteX11245" fmla="*/ 670263 w 11277918"/>
              <a:gd name="connsiteY11245" fmla="*/ 5681090 h 10024180"/>
              <a:gd name="connsiteX11246" fmla="*/ 670263 w 11277918"/>
              <a:gd name="connsiteY11246" fmla="*/ 5664740 h 10024180"/>
              <a:gd name="connsiteX11247" fmla="*/ 686613 w 11277918"/>
              <a:gd name="connsiteY11247" fmla="*/ 5632044 h 10024180"/>
              <a:gd name="connsiteX11248" fmla="*/ 686613 w 11277918"/>
              <a:gd name="connsiteY11248" fmla="*/ 5644305 h 10024180"/>
              <a:gd name="connsiteX11249" fmla="*/ 686613 w 11277918"/>
              <a:gd name="connsiteY11249" fmla="*/ 5648393 h 10024180"/>
              <a:gd name="connsiteX11250" fmla="*/ 702960 w 11277918"/>
              <a:gd name="connsiteY11250" fmla="*/ 5648393 h 10024180"/>
              <a:gd name="connsiteX11251" fmla="*/ 686613 w 11277918"/>
              <a:gd name="connsiteY11251" fmla="*/ 5632044 h 10024180"/>
              <a:gd name="connsiteX11252" fmla="*/ 719306 w 11277918"/>
              <a:gd name="connsiteY11252" fmla="*/ 5566654 h 10024180"/>
              <a:gd name="connsiteX11253" fmla="*/ 743830 w 11277918"/>
              <a:gd name="connsiteY11253" fmla="*/ 5574826 h 10024180"/>
              <a:gd name="connsiteX11254" fmla="*/ 752003 w 11277918"/>
              <a:gd name="connsiteY11254" fmla="*/ 5599350 h 10024180"/>
              <a:gd name="connsiteX11255" fmla="*/ 768352 w 11277918"/>
              <a:gd name="connsiteY11255" fmla="*/ 5607522 h 10024180"/>
              <a:gd name="connsiteX11256" fmla="*/ 784699 w 11277918"/>
              <a:gd name="connsiteY11256" fmla="*/ 5615697 h 10024180"/>
              <a:gd name="connsiteX11257" fmla="*/ 801045 w 11277918"/>
              <a:gd name="connsiteY11257" fmla="*/ 5615697 h 10024180"/>
              <a:gd name="connsiteX11258" fmla="*/ 833742 w 11277918"/>
              <a:gd name="connsiteY11258" fmla="*/ 5583001 h 10024180"/>
              <a:gd name="connsiteX11259" fmla="*/ 833742 w 11277918"/>
              <a:gd name="connsiteY11259" fmla="*/ 5550305 h 10024180"/>
              <a:gd name="connsiteX11260" fmla="*/ 833742 w 11277918"/>
              <a:gd name="connsiteY11260" fmla="*/ 5484914 h 10024180"/>
              <a:gd name="connsiteX11261" fmla="*/ 825569 w 11277918"/>
              <a:gd name="connsiteY11261" fmla="*/ 5484914 h 10024180"/>
              <a:gd name="connsiteX11262" fmla="*/ 801045 w 11277918"/>
              <a:gd name="connsiteY11262" fmla="*/ 5484914 h 10024180"/>
              <a:gd name="connsiteX11263" fmla="*/ 784699 w 11277918"/>
              <a:gd name="connsiteY11263" fmla="*/ 5484914 h 10024180"/>
              <a:gd name="connsiteX11264" fmla="*/ 817394 w 11277918"/>
              <a:gd name="connsiteY11264" fmla="*/ 5468565 h 10024180"/>
              <a:gd name="connsiteX11265" fmla="*/ 825569 w 11277918"/>
              <a:gd name="connsiteY11265" fmla="*/ 5468565 h 10024180"/>
              <a:gd name="connsiteX11266" fmla="*/ 850091 w 11277918"/>
              <a:gd name="connsiteY11266" fmla="*/ 5468565 h 10024180"/>
              <a:gd name="connsiteX11267" fmla="*/ 866438 w 11277918"/>
              <a:gd name="connsiteY11267" fmla="*/ 5468565 h 10024180"/>
              <a:gd name="connsiteX11268" fmla="*/ 866438 w 11277918"/>
              <a:gd name="connsiteY11268" fmla="*/ 5452218 h 10024180"/>
              <a:gd name="connsiteX11269" fmla="*/ 850091 w 11277918"/>
              <a:gd name="connsiteY11269" fmla="*/ 5435871 h 10024180"/>
              <a:gd name="connsiteX11270" fmla="*/ 850091 w 11277918"/>
              <a:gd name="connsiteY11270" fmla="*/ 5419522 h 10024180"/>
              <a:gd name="connsiteX11271" fmla="*/ 866438 w 11277918"/>
              <a:gd name="connsiteY11271" fmla="*/ 5395000 h 10024180"/>
              <a:gd name="connsiteX11272" fmla="*/ 899135 w 11277918"/>
              <a:gd name="connsiteY11272" fmla="*/ 5386826 h 10024180"/>
              <a:gd name="connsiteX11273" fmla="*/ 899135 w 11277918"/>
              <a:gd name="connsiteY11273" fmla="*/ 5403175 h 10024180"/>
              <a:gd name="connsiteX11274" fmla="*/ 882788 w 11277918"/>
              <a:gd name="connsiteY11274" fmla="*/ 5411347 h 10024180"/>
              <a:gd name="connsiteX11275" fmla="*/ 899135 w 11277918"/>
              <a:gd name="connsiteY11275" fmla="*/ 5435871 h 10024180"/>
              <a:gd name="connsiteX11276" fmla="*/ 899135 w 11277918"/>
              <a:gd name="connsiteY11276" fmla="*/ 5468565 h 10024180"/>
              <a:gd name="connsiteX11277" fmla="*/ 931830 w 11277918"/>
              <a:gd name="connsiteY11277" fmla="*/ 5468565 h 10024180"/>
              <a:gd name="connsiteX11278" fmla="*/ 948177 w 11277918"/>
              <a:gd name="connsiteY11278" fmla="*/ 5403175 h 10024180"/>
              <a:gd name="connsiteX11279" fmla="*/ 964525 w 11277918"/>
              <a:gd name="connsiteY11279" fmla="*/ 5354130 h 10024180"/>
              <a:gd name="connsiteX11280" fmla="*/ 997221 w 11277918"/>
              <a:gd name="connsiteY11280" fmla="*/ 5288739 h 10024180"/>
              <a:gd name="connsiteX11281" fmla="*/ 1021745 w 11277918"/>
              <a:gd name="connsiteY11281" fmla="*/ 5280565 h 10024180"/>
              <a:gd name="connsiteX11282" fmla="*/ 1046267 w 11277918"/>
              <a:gd name="connsiteY11282" fmla="*/ 5256043 h 10024180"/>
              <a:gd name="connsiteX11283" fmla="*/ 1062613 w 11277918"/>
              <a:gd name="connsiteY11283" fmla="*/ 5239696 h 10024180"/>
              <a:gd name="connsiteX11284" fmla="*/ 1070788 w 11277918"/>
              <a:gd name="connsiteY11284" fmla="*/ 5239696 h 10024180"/>
              <a:gd name="connsiteX11285" fmla="*/ 1078961 w 11277918"/>
              <a:gd name="connsiteY11285" fmla="*/ 5231522 h 10024180"/>
              <a:gd name="connsiteX11286" fmla="*/ 1095310 w 11277918"/>
              <a:gd name="connsiteY11286" fmla="*/ 5207000 h 10024180"/>
              <a:gd name="connsiteX11287" fmla="*/ 1143331 w 11277918"/>
              <a:gd name="connsiteY11287" fmla="*/ 5175325 h 10024180"/>
              <a:gd name="connsiteX11288" fmla="*/ 1144492 w 11277918"/>
              <a:gd name="connsiteY11288" fmla="*/ 5174304 h 10024180"/>
              <a:gd name="connsiteX11289" fmla="*/ 1156614 w 11277918"/>
              <a:gd name="connsiteY11289" fmla="*/ 5174304 h 10024180"/>
              <a:gd name="connsiteX11290" fmla="*/ 1160700 w 11277918"/>
              <a:gd name="connsiteY11290" fmla="*/ 5174304 h 10024180"/>
              <a:gd name="connsiteX11291" fmla="*/ 1160700 w 11277918"/>
              <a:gd name="connsiteY11291" fmla="*/ 5159959 h 10024180"/>
              <a:gd name="connsiteX11292" fmla="*/ 1172961 w 11277918"/>
              <a:gd name="connsiteY11292" fmla="*/ 5145697 h 10024180"/>
              <a:gd name="connsiteX11293" fmla="*/ 1177049 w 11277918"/>
              <a:gd name="connsiteY11293" fmla="*/ 5092564 h 10024180"/>
              <a:gd name="connsiteX11294" fmla="*/ 1193396 w 11277918"/>
              <a:gd name="connsiteY11294" fmla="*/ 5108911 h 10024180"/>
              <a:gd name="connsiteX11295" fmla="*/ 1209746 w 11277918"/>
              <a:gd name="connsiteY11295" fmla="*/ 5092564 h 10024180"/>
              <a:gd name="connsiteX11296" fmla="*/ 1340527 w 11277918"/>
              <a:gd name="connsiteY11296" fmla="*/ 4912738 h 10024180"/>
              <a:gd name="connsiteX11297" fmla="*/ 1356874 w 11277918"/>
              <a:gd name="connsiteY11297" fmla="*/ 4863693 h 10024180"/>
              <a:gd name="connsiteX11298" fmla="*/ 1324179 w 11277918"/>
              <a:gd name="connsiteY11298" fmla="*/ 4880042 h 10024180"/>
              <a:gd name="connsiteX11299" fmla="*/ 1275135 w 11277918"/>
              <a:gd name="connsiteY11299" fmla="*/ 4929085 h 10024180"/>
              <a:gd name="connsiteX11300" fmla="*/ 1209746 w 11277918"/>
              <a:gd name="connsiteY11300" fmla="*/ 5010825 h 10024180"/>
              <a:gd name="connsiteX11301" fmla="*/ 1209746 w 11277918"/>
              <a:gd name="connsiteY11301" fmla="*/ 5027172 h 10024180"/>
              <a:gd name="connsiteX11302" fmla="*/ 1209746 w 11277918"/>
              <a:gd name="connsiteY11302" fmla="*/ 5043521 h 10024180"/>
              <a:gd name="connsiteX11303" fmla="*/ 1193396 w 11277918"/>
              <a:gd name="connsiteY11303" fmla="*/ 5027172 h 10024180"/>
              <a:gd name="connsiteX11304" fmla="*/ 1185224 w 11277918"/>
              <a:gd name="connsiteY11304" fmla="*/ 5035347 h 10024180"/>
              <a:gd name="connsiteX11305" fmla="*/ 1177049 w 11277918"/>
              <a:gd name="connsiteY11305" fmla="*/ 5059868 h 10024180"/>
              <a:gd name="connsiteX11306" fmla="*/ 1136177 w 11277918"/>
              <a:gd name="connsiteY11306" fmla="*/ 5084391 h 10024180"/>
              <a:gd name="connsiteX11307" fmla="*/ 1095310 w 11277918"/>
              <a:gd name="connsiteY11307" fmla="*/ 5108911 h 10024180"/>
              <a:gd name="connsiteX11308" fmla="*/ 1078961 w 11277918"/>
              <a:gd name="connsiteY11308" fmla="*/ 5125260 h 10024180"/>
              <a:gd name="connsiteX11309" fmla="*/ 1062613 w 11277918"/>
              <a:gd name="connsiteY11309" fmla="*/ 5141607 h 10024180"/>
              <a:gd name="connsiteX11310" fmla="*/ 1070788 w 11277918"/>
              <a:gd name="connsiteY11310" fmla="*/ 5117087 h 10024180"/>
              <a:gd name="connsiteX11311" fmla="*/ 1078961 w 11277918"/>
              <a:gd name="connsiteY11311" fmla="*/ 5100740 h 10024180"/>
              <a:gd name="connsiteX11312" fmla="*/ 1078961 w 11277918"/>
              <a:gd name="connsiteY11312" fmla="*/ 5092564 h 10024180"/>
              <a:gd name="connsiteX11313" fmla="*/ 1119830 w 11277918"/>
              <a:gd name="connsiteY11313" fmla="*/ 5043521 h 10024180"/>
              <a:gd name="connsiteX11314" fmla="*/ 1160700 w 11277918"/>
              <a:gd name="connsiteY11314" fmla="*/ 4978130 h 10024180"/>
              <a:gd name="connsiteX11315" fmla="*/ 1160700 w 11277918"/>
              <a:gd name="connsiteY11315" fmla="*/ 4961782 h 10024180"/>
              <a:gd name="connsiteX11316" fmla="*/ 1177049 w 11277918"/>
              <a:gd name="connsiteY11316" fmla="*/ 4945432 h 10024180"/>
              <a:gd name="connsiteX11317" fmla="*/ 1193396 w 11277918"/>
              <a:gd name="connsiteY11317" fmla="*/ 4945432 h 10024180"/>
              <a:gd name="connsiteX11318" fmla="*/ 1209746 w 11277918"/>
              <a:gd name="connsiteY11318" fmla="*/ 4920912 h 10024180"/>
              <a:gd name="connsiteX11319" fmla="*/ 1217918 w 11277918"/>
              <a:gd name="connsiteY11319" fmla="*/ 4904565 h 10024180"/>
              <a:gd name="connsiteX11320" fmla="*/ 1226091 w 11277918"/>
              <a:gd name="connsiteY11320" fmla="*/ 4863693 h 10024180"/>
              <a:gd name="connsiteX11321" fmla="*/ 1242440 w 11277918"/>
              <a:gd name="connsiteY11321" fmla="*/ 4847346 h 10024180"/>
              <a:gd name="connsiteX11322" fmla="*/ 1275135 w 11277918"/>
              <a:gd name="connsiteY11322" fmla="*/ 4830998 h 10024180"/>
              <a:gd name="connsiteX11323" fmla="*/ 1324179 w 11277918"/>
              <a:gd name="connsiteY11323" fmla="*/ 4781953 h 10024180"/>
              <a:gd name="connsiteX11324" fmla="*/ 1389570 w 11277918"/>
              <a:gd name="connsiteY11324" fmla="*/ 4683867 h 10024180"/>
              <a:gd name="connsiteX11325" fmla="*/ 1405920 w 11277918"/>
              <a:gd name="connsiteY11325" fmla="*/ 4667519 h 10024180"/>
              <a:gd name="connsiteX11326" fmla="*/ 1422266 w 11277918"/>
              <a:gd name="connsiteY11326" fmla="*/ 4651171 h 10024180"/>
              <a:gd name="connsiteX11327" fmla="*/ 1454962 w 11277918"/>
              <a:gd name="connsiteY11327" fmla="*/ 4585780 h 10024180"/>
              <a:gd name="connsiteX11328" fmla="*/ 1479484 w 11277918"/>
              <a:gd name="connsiteY11328" fmla="*/ 4577607 h 10024180"/>
              <a:gd name="connsiteX11329" fmla="*/ 1487659 w 11277918"/>
              <a:gd name="connsiteY11329" fmla="*/ 4553086 h 10024180"/>
              <a:gd name="connsiteX11330" fmla="*/ 1553049 w 11277918"/>
              <a:gd name="connsiteY11330" fmla="*/ 4504040 h 10024180"/>
              <a:gd name="connsiteX11331" fmla="*/ 1561223 w 11277918"/>
              <a:gd name="connsiteY11331" fmla="*/ 4487692 h 10024180"/>
              <a:gd name="connsiteX11332" fmla="*/ 1569396 w 11277918"/>
              <a:gd name="connsiteY11332" fmla="*/ 4471345 h 10024180"/>
              <a:gd name="connsiteX11333" fmla="*/ 1585746 w 11277918"/>
              <a:gd name="connsiteY11333" fmla="*/ 4454997 h 10024180"/>
              <a:gd name="connsiteX11334" fmla="*/ 1602095 w 11277918"/>
              <a:gd name="connsiteY11334" fmla="*/ 4438650 h 10024180"/>
              <a:gd name="connsiteX11335" fmla="*/ 1618441 w 11277918"/>
              <a:gd name="connsiteY11335" fmla="*/ 4405954 h 10024180"/>
              <a:gd name="connsiteX11336" fmla="*/ 1651137 w 11277918"/>
              <a:gd name="connsiteY11336" fmla="*/ 4373256 h 10024180"/>
              <a:gd name="connsiteX11337" fmla="*/ 1708355 w 11277918"/>
              <a:gd name="connsiteY11337" fmla="*/ 4307865 h 10024180"/>
              <a:gd name="connsiteX11338" fmla="*/ 1757399 w 11277918"/>
              <a:gd name="connsiteY11338" fmla="*/ 4242475 h 10024180"/>
              <a:gd name="connsiteX11339" fmla="*/ 1814617 w 11277918"/>
              <a:gd name="connsiteY11339" fmla="*/ 4193431 h 10024180"/>
              <a:gd name="connsiteX11340" fmla="*/ 1830963 w 11277918"/>
              <a:gd name="connsiteY11340" fmla="*/ 4193431 h 10024180"/>
              <a:gd name="connsiteX11341" fmla="*/ 1847312 w 11277918"/>
              <a:gd name="connsiteY11341" fmla="*/ 4177081 h 10024180"/>
              <a:gd name="connsiteX11342" fmla="*/ 1863660 w 11277918"/>
              <a:gd name="connsiteY11342" fmla="*/ 4144385 h 10024180"/>
              <a:gd name="connsiteX11343" fmla="*/ 1978096 w 11277918"/>
              <a:gd name="connsiteY11343" fmla="*/ 3997255 h 10024180"/>
              <a:gd name="connsiteX11344" fmla="*/ 1961747 w 11277918"/>
              <a:gd name="connsiteY11344" fmla="*/ 3997255 h 10024180"/>
              <a:gd name="connsiteX11345" fmla="*/ 2027138 w 11277918"/>
              <a:gd name="connsiteY11345" fmla="*/ 3915516 h 10024180"/>
              <a:gd name="connsiteX11346" fmla="*/ 2051660 w 11277918"/>
              <a:gd name="connsiteY11346" fmla="*/ 3866473 h 10024180"/>
              <a:gd name="connsiteX11347" fmla="*/ 2059834 w 11277918"/>
              <a:gd name="connsiteY11347" fmla="*/ 3833777 h 10024180"/>
              <a:gd name="connsiteX11348" fmla="*/ 2027138 w 11277918"/>
              <a:gd name="connsiteY11348" fmla="*/ 3850124 h 10024180"/>
              <a:gd name="connsiteX11349" fmla="*/ 2018965 w 11277918"/>
              <a:gd name="connsiteY11349" fmla="*/ 3874646 h 10024180"/>
              <a:gd name="connsiteX11350" fmla="*/ 2010792 w 11277918"/>
              <a:gd name="connsiteY11350" fmla="*/ 3899167 h 10024180"/>
              <a:gd name="connsiteX11351" fmla="*/ 1978096 w 11277918"/>
              <a:gd name="connsiteY11351" fmla="*/ 3899167 h 10024180"/>
              <a:gd name="connsiteX11352" fmla="*/ 1961747 w 11277918"/>
              <a:gd name="connsiteY11352" fmla="*/ 3931863 h 10024180"/>
              <a:gd name="connsiteX11353" fmla="*/ 1953574 w 11277918"/>
              <a:gd name="connsiteY11353" fmla="*/ 3940038 h 10024180"/>
              <a:gd name="connsiteX11354" fmla="*/ 1929053 w 11277918"/>
              <a:gd name="connsiteY11354" fmla="*/ 3948212 h 10024180"/>
              <a:gd name="connsiteX11355" fmla="*/ 1912702 w 11277918"/>
              <a:gd name="connsiteY11355" fmla="*/ 3980906 h 10024180"/>
              <a:gd name="connsiteX11356" fmla="*/ 1880006 w 11277918"/>
              <a:gd name="connsiteY11356" fmla="*/ 4029952 h 10024180"/>
              <a:gd name="connsiteX11357" fmla="*/ 1847312 w 11277918"/>
              <a:gd name="connsiteY11357" fmla="*/ 4078995 h 10024180"/>
              <a:gd name="connsiteX11358" fmla="*/ 1847312 w 11277918"/>
              <a:gd name="connsiteY11358" fmla="*/ 4095342 h 10024180"/>
              <a:gd name="connsiteX11359" fmla="*/ 1830963 w 11277918"/>
              <a:gd name="connsiteY11359" fmla="*/ 4095342 h 10024180"/>
              <a:gd name="connsiteX11360" fmla="*/ 1806443 w 11277918"/>
              <a:gd name="connsiteY11360" fmla="*/ 4111691 h 10024180"/>
              <a:gd name="connsiteX11361" fmla="*/ 1790094 w 11277918"/>
              <a:gd name="connsiteY11361" fmla="*/ 4144385 h 10024180"/>
              <a:gd name="connsiteX11362" fmla="*/ 1765571 w 11277918"/>
              <a:gd name="connsiteY11362" fmla="*/ 4160734 h 10024180"/>
              <a:gd name="connsiteX11363" fmla="*/ 1716527 w 11277918"/>
              <a:gd name="connsiteY11363" fmla="*/ 4201603 h 10024180"/>
              <a:gd name="connsiteX11364" fmla="*/ 1667485 w 11277918"/>
              <a:gd name="connsiteY11364" fmla="*/ 4291518 h 10024180"/>
              <a:gd name="connsiteX11365" fmla="*/ 1634789 w 11277918"/>
              <a:gd name="connsiteY11365" fmla="*/ 4291518 h 10024180"/>
              <a:gd name="connsiteX11366" fmla="*/ 1618441 w 11277918"/>
              <a:gd name="connsiteY11366" fmla="*/ 4291518 h 10024180"/>
              <a:gd name="connsiteX11367" fmla="*/ 1634789 w 11277918"/>
              <a:gd name="connsiteY11367" fmla="*/ 4307865 h 10024180"/>
              <a:gd name="connsiteX11368" fmla="*/ 1651137 w 11277918"/>
              <a:gd name="connsiteY11368" fmla="*/ 4307865 h 10024180"/>
              <a:gd name="connsiteX11369" fmla="*/ 1626613 w 11277918"/>
              <a:gd name="connsiteY11369" fmla="*/ 4316039 h 10024180"/>
              <a:gd name="connsiteX11370" fmla="*/ 1585746 w 11277918"/>
              <a:gd name="connsiteY11370" fmla="*/ 4324213 h 10024180"/>
              <a:gd name="connsiteX11371" fmla="*/ 1405920 w 11277918"/>
              <a:gd name="connsiteY11371" fmla="*/ 4520388 h 10024180"/>
              <a:gd name="connsiteX11372" fmla="*/ 1373224 w 11277918"/>
              <a:gd name="connsiteY11372" fmla="*/ 4553086 h 10024180"/>
              <a:gd name="connsiteX11373" fmla="*/ 1356874 w 11277918"/>
              <a:gd name="connsiteY11373" fmla="*/ 4569433 h 10024180"/>
              <a:gd name="connsiteX11374" fmla="*/ 1340527 w 11277918"/>
              <a:gd name="connsiteY11374" fmla="*/ 4585780 h 10024180"/>
              <a:gd name="connsiteX11375" fmla="*/ 1307832 w 11277918"/>
              <a:gd name="connsiteY11375" fmla="*/ 4626650 h 10024180"/>
              <a:gd name="connsiteX11376" fmla="*/ 1275135 w 11277918"/>
              <a:gd name="connsiteY11376" fmla="*/ 4651171 h 10024180"/>
              <a:gd name="connsiteX11377" fmla="*/ 1291485 w 11277918"/>
              <a:gd name="connsiteY11377" fmla="*/ 4618476 h 10024180"/>
              <a:gd name="connsiteX11378" fmla="*/ 1307832 w 11277918"/>
              <a:gd name="connsiteY11378" fmla="*/ 4593954 h 10024180"/>
              <a:gd name="connsiteX11379" fmla="*/ 1307832 w 11277918"/>
              <a:gd name="connsiteY11379" fmla="*/ 4585780 h 10024180"/>
              <a:gd name="connsiteX11380" fmla="*/ 1324179 w 11277918"/>
              <a:gd name="connsiteY11380" fmla="*/ 4569433 h 10024180"/>
              <a:gd name="connsiteX11381" fmla="*/ 1356874 w 11277918"/>
              <a:gd name="connsiteY11381" fmla="*/ 4536735 h 10024180"/>
              <a:gd name="connsiteX11382" fmla="*/ 1389570 w 11277918"/>
              <a:gd name="connsiteY11382" fmla="*/ 4504040 h 10024180"/>
              <a:gd name="connsiteX11383" fmla="*/ 1389570 w 11277918"/>
              <a:gd name="connsiteY11383" fmla="*/ 4487692 h 10024180"/>
              <a:gd name="connsiteX11384" fmla="*/ 1381396 w 11277918"/>
              <a:gd name="connsiteY11384" fmla="*/ 4487692 h 10024180"/>
              <a:gd name="connsiteX11385" fmla="*/ 1340527 w 11277918"/>
              <a:gd name="connsiteY11385" fmla="*/ 4520388 h 10024180"/>
              <a:gd name="connsiteX11386" fmla="*/ 1307832 w 11277918"/>
              <a:gd name="connsiteY11386" fmla="*/ 4553086 h 10024180"/>
              <a:gd name="connsiteX11387" fmla="*/ 1291485 w 11277918"/>
              <a:gd name="connsiteY11387" fmla="*/ 4569433 h 10024180"/>
              <a:gd name="connsiteX11388" fmla="*/ 1299657 w 11277918"/>
              <a:gd name="connsiteY11388" fmla="*/ 4585780 h 10024180"/>
              <a:gd name="connsiteX11389" fmla="*/ 1275135 w 11277918"/>
              <a:gd name="connsiteY11389" fmla="*/ 4585780 h 10024180"/>
              <a:gd name="connsiteX11390" fmla="*/ 1275135 w 11277918"/>
              <a:gd name="connsiteY11390" fmla="*/ 4536735 h 10024180"/>
              <a:gd name="connsiteX11391" fmla="*/ 1307832 w 11277918"/>
              <a:gd name="connsiteY11391" fmla="*/ 4487692 h 10024180"/>
              <a:gd name="connsiteX11392" fmla="*/ 1340527 w 11277918"/>
              <a:gd name="connsiteY11392" fmla="*/ 4487692 h 10024180"/>
              <a:gd name="connsiteX11393" fmla="*/ 1356874 w 11277918"/>
              <a:gd name="connsiteY11393" fmla="*/ 4487692 h 10024180"/>
              <a:gd name="connsiteX11394" fmla="*/ 1365048 w 11277918"/>
              <a:gd name="connsiteY11394" fmla="*/ 4463171 h 10024180"/>
              <a:gd name="connsiteX11395" fmla="*/ 1356874 w 11277918"/>
              <a:gd name="connsiteY11395" fmla="*/ 4438650 h 10024180"/>
              <a:gd name="connsiteX11396" fmla="*/ 1373224 w 11277918"/>
              <a:gd name="connsiteY11396" fmla="*/ 4438650 h 10024180"/>
              <a:gd name="connsiteX11397" fmla="*/ 1373224 w 11277918"/>
              <a:gd name="connsiteY11397" fmla="*/ 4414128 h 10024180"/>
              <a:gd name="connsiteX11398" fmla="*/ 1389570 w 11277918"/>
              <a:gd name="connsiteY11398" fmla="*/ 4389607 h 10024180"/>
              <a:gd name="connsiteX11399" fmla="*/ 1397744 w 11277918"/>
              <a:gd name="connsiteY11399" fmla="*/ 4381432 h 10024180"/>
              <a:gd name="connsiteX11400" fmla="*/ 1405920 w 11277918"/>
              <a:gd name="connsiteY11400" fmla="*/ 4373256 h 10024180"/>
              <a:gd name="connsiteX11401" fmla="*/ 1324179 w 11277918"/>
              <a:gd name="connsiteY11401" fmla="*/ 4405954 h 10024180"/>
              <a:gd name="connsiteX11402" fmla="*/ 1299657 w 11277918"/>
              <a:gd name="connsiteY11402" fmla="*/ 4438650 h 10024180"/>
              <a:gd name="connsiteX11403" fmla="*/ 1291485 w 11277918"/>
              <a:gd name="connsiteY11403" fmla="*/ 4463171 h 10024180"/>
              <a:gd name="connsiteX11404" fmla="*/ 1283310 w 11277918"/>
              <a:gd name="connsiteY11404" fmla="*/ 4479518 h 10024180"/>
              <a:gd name="connsiteX11405" fmla="*/ 1266961 w 11277918"/>
              <a:gd name="connsiteY11405" fmla="*/ 4495868 h 10024180"/>
              <a:gd name="connsiteX11406" fmla="*/ 1258788 w 11277918"/>
              <a:gd name="connsiteY11406" fmla="*/ 4520388 h 10024180"/>
              <a:gd name="connsiteX11407" fmla="*/ 1226091 w 11277918"/>
              <a:gd name="connsiteY11407" fmla="*/ 4536735 h 10024180"/>
              <a:gd name="connsiteX11408" fmla="*/ 1226091 w 11277918"/>
              <a:gd name="connsiteY11408" fmla="*/ 4553086 h 10024180"/>
              <a:gd name="connsiteX11409" fmla="*/ 1226091 w 11277918"/>
              <a:gd name="connsiteY11409" fmla="*/ 4577607 h 10024180"/>
              <a:gd name="connsiteX11410" fmla="*/ 1209746 w 11277918"/>
              <a:gd name="connsiteY11410" fmla="*/ 4585780 h 10024180"/>
              <a:gd name="connsiteX11411" fmla="*/ 1185224 w 11277918"/>
              <a:gd name="connsiteY11411" fmla="*/ 4610301 h 10024180"/>
              <a:gd name="connsiteX11412" fmla="*/ 1177049 w 11277918"/>
              <a:gd name="connsiteY11412" fmla="*/ 4618476 h 10024180"/>
              <a:gd name="connsiteX11413" fmla="*/ 1128006 w 11277918"/>
              <a:gd name="connsiteY11413" fmla="*/ 4651171 h 10024180"/>
              <a:gd name="connsiteX11414" fmla="*/ 1119830 w 11277918"/>
              <a:gd name="connsiteY11414" fmla="*/ 4659347 h 10024180"/>
              <a:gd name="connsiteX11415" fmla="*/ 1111657 w 11277918"/>
              <a:gd name="connsiteY11415" fmla="*/ 4667519 h 10024180"/>
              <a:gd name="connsiteX11416" fmla="*/ 1078961 w 11277918"/>
              <a:gd name="connsiteY11416" fmla="*/ 4651171 h 10024180"/>
              <a:gd name="connsiteX11417" fmla="*/ 1111657 w 11277918"/>
              <a:gd name="connsiteY11417" fmla="*/ 4634824 h 10024180"/>
              <a:gd name="connsiteX11418" fmla="*/ 1128006 w 11277918"/>
              <a:gd name="connsiteY11418" fmla="*/ 4602129 h 10024180"/>
              <a:gd name="connsiteX11419" fmla="*/ 1136177 w 11277918"/>
              <a:gd name="connsiteY11419" fmla="*/ 4585780 h 10024180"/>
              <a:gd name="connsiteX11420" fmla="*/ 1144352 w 11277918"/>
              <a:gd name="connsiteY11420" fmla="*/ 4585780 h 10024180"/>
              <a:gd name="connsiteX11421" fmla="*/ 1160700 w 11277918"/>
              <a:gd name="connsiteY11421" fmla="*/ 4585780 h 10024180"/>
              <a:gd name="connsiteX11422" fmla="*/ 1144352 w 11277918"/>
              <a:gd name="connsiteY11422" fmla="*/ 4569433 h 10024180"/>
              <a:gd name="connsiteX11423" fmla="*/ 1119830 w 11277918"/>
              <a:gd name="connsiteY11423" fmla="*/ 4577607 h 10024180"/>
              <a:gd name="connsiteX11424" fmla="*/ 1111657 w 11277918"/>
              <a:gd name="connsiteY11424" fmla="*/ 4602129 h 10024180"/>
              <a:gd name="connsiteX11425" fmla="*/ 980874 w 11277918"/>
              <a:gd name="connsiteY11425" fmla="*/ 4708390 h 10024180"/>
              <a:gd name="connsiteX11426" fmla="*/ 866438 w 11277918"/>
              <a:gd name="connsiteY11426" fmla="*/ 4847346 h 10024180"/>
              <a:gd name="connsiteX11427" fmla="*/ 833742 w 11277918"/>
              <a:gd name="connsiteY11427" fmla="*/ 4863693 h 10024180"/>
              <a:gd name="connsiteX11428" fmla="*/ 768352 w 11277918"/>
              <a:gd name="connsiteY11428" fmla="*/ 4912738 h 10024180"/>
              <a:gd name="connsiteX11429" fmla="*/ 678438 w 11277918"/>
              <a:gd name="connsiteY11429" fmla="*/ 4986304 h 10024180"/>
              <a:gd name="connsiteX11430" fmla="*/ 678438 w 11277918"/>
              <a:gd name="connsiteY11430" fmla="*/ 4961782 h 10024180"/>
              <a:gd name="connsiteX11431" fmla="*/ 702960 w 11277918"/>
              <a:gd name="connsiteY11431" fmla="*/ 4945432 h 10024180"/>
              <a:gd name="connsiteX11432" fmla="*/ 719306 w 11277918"/>
              <a:gd name="connsiteY11432" fmla="*/ 4929085 h 10024180"/>
              <a:gd name="connsiteX11433" fmla="*/ 702960 w 11277918"/>
              <a:gd name="connsiteY11433" fmla="*/ 4912738 h 10024180"/>
              <a:gd name="connsiteX11434" fmla="*/ 686613 w 11277918"/>
              <a:gd name="connsiteY11434" fmla="*/ 4912738 h 10024180"/>
              <a:gd name="connsiteX11435" fmla="*/ 662091 w 11277918"/>
              <a:gd name="connsiteY11435" fmla="*/ 4929085 h 10024180"/>
              <a:gd name="connsiteX11436" fmla="*/ 629394 w 11277918"/>
              <a:gd name="connsiteY11436" fmla="*/ 4969955 h 10024180"/>
              <a:gd name="connsiteX11437" fmla="*/ 637569 w 11277918"/>
              <a:gd name="connsiteY11437" fmla="*/ 4978130 h 10024180"/>
              <a:gd name="connsiteX11438" fmla="*/ 653916 w 11277918"/>
              <a:gd name="connsiteY11438" fmla="*/ 4978130 h 10024180"/>
              <a:gd name="connsiteX11439" fmla="*/ 670263 w 11277918"/>
              <a:gd name="connsiteY11439" fmla="*/ 4994478 h 10024180"/>
              <a:gd name="connsiteX11440" fmla="*/ 637569 w 11277918"/>
              <a:gd name="connsiteY11440" fmla="*/ 5043521 h 10024180"/>
              <a:gd name="connsiteX11441" fmla="*/ 604870 w 11277918"/>
              <a:gd name="connsiteY11441" fmla="*/ 5059868 h 10024180"/>
              <a:gd name="connsiteX11442" fmla="*/ 604870 w 11277918"/>
              <a:gd name="connsiteY11442" fmla="*/ 5043521 h 10024180"/>
              <a:gd name="connsiteX11443" fmla="*/ 588524 w 11277918"/>
              <a:gd name="connsiteY11443" fmla="*/ 5010825 h 10024180"/>
              <a:gd name="connsiteX11444" fmla="*/ 572177 w 11277918"/>
              <a:gd name="connsiteY11444" fmla="*/ 5010825 h 10024180"/>
              <a:gd name="connsiteX11445" fmla="*/ 588524 w 11277918"/>
              <a:gd name="connsiteY11445" fmla="*/ 4978131 h 10024180"/>
              <a:gd name="connsiteX11446" fmla="*/ 604870 w 11277918"/>
              <a:gd name="connsiteY11446" fmla="*/ 4961782 h 10024180"/>
              <a:gd name="connsiteX11447" fmla="*/ 588524 w 11277918"/>
              <a:gd name="connsiteY11447" fmla="*/ 4978130 h 10024180"/>
              <a:gd name="connsiteX11448" fmla="*/ 588524 w 11277918"/>
              <a:gd name="connsiteY11448" fmla="*/ 4978131 h 10024180"/>
              <a:gd name="connsiteX11449" fmla="*/ 572177 w 11277918"/>
              <a:gd name="connsiteY11449" fmla="*/ 4994478 h 10024180"/>
              <a:gd name="connsiteX11450" fmla="*/ 555828 w 11277918"/>
              <a:gd name="connsiteY11450" fmla="*/ 5059868 h 10024180"/>
              <a:gd name="connsiteX11451" fmla="*/ 523133 w 11277918"/>
              <a:gd name="connsiteY11451" fmla="*/ 5059868 h 10024180"/>
              <a:gd name="connsiteX11452" fmla="*/ 506784 w 11277918"/>
              <a:gd name="connsiteY11452" fmla="*/ 5076217 h 10024180"/>
              <a:gd name="connsiteX11453" fmla="*/ 482263 w 11277918"/>
              <a:gd name="connsiteY11453" fmla="*/ 5059868 h 10024180"/>
              <a:gd name="connsiteX11454" fmla="*/ 490436 w 11277918"/>
              <a:gd name="connsiteY11454" fmla="*/ 5076217 h 10024180"/>
              <a:gd name="connsiteX11455" fmla="*/ 506784 w 11277918"/>
              <a:gd name="connsiteY11455" fmla="*/ 5100740 h 10024180"/>
              <a:gd name="connsiteX11456" fmla="*/ 506784 w 11277918"/>
              <a:gd name="connsiteY11456" fmla="*/ 5125260 h 10024180"/>
              <a:gd name="connsiteX11457" fmla="*/ 523133 w 11277918"/>
              <a:gd name="connsiteY11457" fmla="*/ 5141607 h 10024180"/>
              <a:gd name="connsiteX11458" fmla="*/ 588524 w 11277918"/>
              <a:gd name="connsiteY11458" fmla="*/ 5076217 h 10024180"/>
              <a:gd name="connsiteX11459" fmla="*/ 539480 w 11277918"/>
              <a:gd name="connsiteY11459" fmla="*/ 5141607 h 10024180"/>
              <a:gd name="connsiteX11460" fmla="*/ 488393 w 11277918"/>
              <a:gd name="connsiteY11460" fmla="*/ 5192697 h 10024180"/>
              <a:gd name="connsiteX11461" fmla="*/ 441392 w 11277918"/>
              <a:gd name="connsiteY11461" fmla="*/ 5239696 h 10024180"/>
              <a:gd name="connsiteX11462" fmla="*/ 441392 w 11277918"/>
              <a:gd name="connsiteY11462" fmla="*/ 5227436 h 10024180"/>
              <a:gd name="connsiteX11463" fmla="*/ 441392 w 11277918"/>
              <a:gd name="connsiteY11463" fmla="*/ 5223347 h 10024180"/>
              <a:gd name="connsiteX11464" fmla="*/ 425045 w 11277918"/>
              <a:gd name="connsiteY11464" fmla="*/ 5223347 h 10024180"/>
              <a:gd name="connsiteX11465" fmla="*/ 441392 w 11277918"/>
              <a:gd name="connsiteY11465" fmla="*/ 5239696 h 10024180"/>
              <a:gd name="connsiteX11466" fmla="*/ 433219 w 11277918"/>
              <a:gd name="connsiteY11466" fmla="*/ 5247868 h 10024180"/>
              <a:gd name="connsiteX11467" fmla="*/ 359655 w 11277918"/>
              <a:gd name="connsiteY11467" fmla="*/ 5305086 h 10024180"/>
              <a:gd name="connsiteX11468" fmla="*/ 286088 w 11277918"/>
              <a:gd name="connsiteY11468" fmla="*/ 5386826 h 10024180"/>
              <a:gd name="connsiteX11469" fmla="*/ 212522 w 11277918"/>
              <a:gd name="connsiteY11469" fmla="*/ 5452218 h 10024180"/>
              <a:gd name="connsiteX11470" fmla="*/ 196175 w 11277918"/>
              <a:gd name="connsiteY11470" fmla="*/ 5468565 h 10024180"/>
              <a:gd name="connsiteX11471" fmla="*/ 179827 w 11277918"/>
              <a:gd name="connsiteY11471" fmla="*/ 5468565 h 10024180"/>
              <a:gd name="connsiteX11472" fmla="*/ 179827 w 11277918"/>
              <a:gd name="connsiteY11472" fmla="*/ 5452218 h 10024180"/>
              <a:gd name="connsiteX11473" fmla="*/ 163480 w 11277918"/>
              <a:gd name="connsiteY11473" fmla="*/ 5468565 h 10024180"/>
              <a:gd name="connsiteX11474" fmla="*/ 163480 w 11277918"/>
              <a:gd name="connsiteY11474" fmla="*/ 5493087 h 10024180"/>
              <a:gd name="connsiteX11475" fmla="*/ 147129 w 11277918"/>
              <a:gd name="connsiteY11475" fmla="*/ 5501261 h 10024180"/>
              <a:gd name="connsiteX11476" fmla="*/ 130783 w 11277918"/>
              <a:gd name="connsiteY11476" fmla="*/ 5517611 h 10024180"/>
              <a:gd name="connsiteX11477" fmla="*/ 98087 w 11277918"/>
              <a:gd name="connsiteY11477" fmla="*/ 5533958 h 10024180"/>
              <a:gd name="connsiteX11478" fmla="*/ 98087 w 11277918"/>
              <a:gd name="connsiteY11478" fmla="*/ 5501261 h 10024180"/>
              <a:gd name="connsiteX11479" fmla="*/ 147129 w 11277918"/>
              <a:gd name="connsiteY11479" fmla="*/ 5460393 h 10024180"/>
              <a:gd name="connsiteX11480" fmla="*/ 163480 w 11277918"/>
              <a:gd name="connsiteY11480" fmla="*/ 5435871 h 10024180"/>
              <a:gd name="connsiteX11481" fmla="*/ 150572 w 11277918"/>
              <a:gd name="connsiteY11481" fmla="*/ 5432429 h 10024180"/>
              <a:gd name="connsiteX11482" fmla="*/ 179827 w 11277918"/>
              <a:gd name="connsiteY11482" fmla="*/ 5403175 h 10024180"/>
              <a:gd name="connsiteX11483" fmla="*/ 196175 w 11277918"/>
              <a:gd name="connsiteY11483" fmla="*/ 5403175 h 10024180"/>
              <a:gd name="connsiteX11484" fmla="*/ 196175 w 11277918"/>
              <a:gd name="connsiteY11484" fmla="*/ 5386826 h 10024180"/>
              <a:gd name="connsiteX11485" fmla="*/ 196175 w 11277918"/>
              <a:gd name="connsiteY11485" fmla="*/ 5370479 h 10024180"/>
              <a:gd name="connsiteX11486" fmla="*/ 212522 w 11277918"/>
              <a:gd name="connsiteY11486" fmla="*/ 5337783 h 10024180"/>
              <a:gd name="connsiteX11487" fmla="*/ 228870 w 11277918"/>
              <a:gd name="connsiteY11487" fmla="*/ 5321436 h 10024180"/>
              <a:gd name="connsiteX11488" fmla="*/ 253392 w 11277918"/>
              <a:gd name="connsiteY11488" fmla="*/ 5296914 h 10024180"/>
              <a:gd name="connsiteX11489" fmla="*/ 261566 w 11277918"/>
              <a:gd name="connsiteY11489" fmla="*/ 5288739 h 10024180"/>
              <a:gd name="connsiteX11490" fmla="*/ 277914 w 11277918"/>
              <a:gd name="connsiteY11490" fmla="*/ 5272390 h 10024180"/>
              <a:gd name="connsiteX11491" fmla="*/ 286088 w 11277918"/>
              <a:gd name="connsiteY11491" fmla="*/ 5264218 h 10024180"/>
              <a:gd name="connsiteX11492" fmla="*/ 294261 w 11277918"/>
              <a:gd name="connsiteY11492" fmla="*/ 5256043 h 10024180"/>
              <a:gd name="connsiteX11493" fmla="*/ 310609 w 11277918"/>
              <a:gd name="connsiteY11493" fmla="*/ 5223347 h 10024180"/>
              <a:gd name="connsiteX11494" fmla="*/ 326958 w 11277918"/>
              <a:gd name="connsiteY11494" fmla="*/ 5207000 h 10024180"/>
              <a:gd name="connsiteX11495" fmla="*/ 326958 w 11277918"/>
              <a:gd name="connsiteY11495" fmla="*/ 5223347 h 10024180"/>
              <a:gd name="connsiteX11496" fmla="*/ 335131 w 11277918"/>
              <a:gd name="connsiteY11496" fmla="*/ 5247868 h 10024180"/>
              <a:gd name="connsiteX11497" fmla="*/ 343306 w 11277918"/>
              <a:gd name="connsiteY11497" fmla="*/ 5256043 h 10024180"/>
              <a:gd name="connsiteX11498" fmla="*/ 310609 w 11277918"/>
              <a:gd name="connsiteY11498" fmla="*/ 5288739 h 10024180"/>
              <a:gd name="connsiteX11499" fmla="*/ 302436 w 11277918"/>
              <a:gd name="connsiteY11499" fmla="*/ 5313261 h 10024180"/>
              <a:gd name="connsiteX11500" fmla="*/ 294261 w 11277918"/>
              <a:gd name="connsiteY11500" fmla="*/ 5337783 h 10024180"/>
              <a:gd name="connsiteX11501" fmla="*/ 310609 w 11277918"/>
              <a:gd name="connsiteY11501" fmla="*/ 5329608 h 10024180"/>
              <a:gd name="connsiteX11502" fmla="*/ 326958 w 11277918"/>
              <a:gd name="connsiteY11502" fmla="*/ 5305086 h 10024180"/>
              <a:gd name="connsiteX11503" fmla="*/ 376002 w 11277918"/>
              <a:gd name="connsiteY11503" fmla="*/ 5288739 h 10024180"/>
              <a:gd name="connsiteX11504" fmla="*/ 384175 w 11277918"/>
              <a:gd name="connsiteY11504" fmla="*/ 5264218 h 10024180"/>
              <a:gd name="connsiteX11505" fmla="*/ 367827 w 11277918"/>
              <a:gd name="connsiteY11505" fmla="*/ 5239696 h 10024180"/>
              <a:gd name="connsiteX11506" fmla="*/ 376002 w 11277918"/>
              <a:gd name="connsiteY11506" fmla="*/ 5223347 h 10024180"/>
              <a:gd name="connsiteX11507" fmla="*/ 392348 w 11277918"/>
              <a:gd name="connsiteY11507" fmla="*/ 5223347 h 10024180"/>
              <a:gd name="connsiteX11508" fmla="*/ 392348 w 11277918"/>
              <a:gd name="connsiteY11508" fmla="*/ 5207000 h 10024180"/>
              <a:gd name="connsiteX11509" fmla="*/ 359655 w 11277918"/>
              <a:gd name="connsiteY11509" fmla="*/ 5207000 h 10024180"/>
              <a:gd name="connsiteX11510" fmla="*/ 351480 w 11277918"/>
              <a:gd name="connsiteY11510" fmla="*/ 5223347 h 10024180"/>
              <a:gd name="connsiteX11511" fmla="*/ 343306 w 11277918"/>
              <a:gd name="connsiteY11511" fmla="*/ 5207000 h 10024180"/>
              <a:gd name="connsiteX11512" fmla="*/ 359655 w 11277918"/>
              <a:gd name="connsiteY11512" fmla="*/ 5190652 h 10024180"/>
              <a:gd name="connsiteX11513" fmla="*/ 367827 w 11277918"/>
              <a:gd name="connsiteY11513" fmla="*/ 5166130 h 10024180"/>
              <a:gd name="connsiteX11514" fmla="*/ 376002 w 11277918"/>
              <a:gd name="connsiteY11514" fmla="*/ 5141607 h 10024180"/>
              <a:gd name="connsiteX11515" fmla="*/ 408697 w 11277918"/>
              <a:gd name="connsiteY11515" fmla="*/ 5108911 h 10024180"/>
              <a:gd name="connsiteX11516" fmla="*/ 425045 w 11277918"/>
              <a:gd name="connsiteY11516" fmla="*/ 5092564 h 10024180"/>
              <a:gd name="connsiteX11517" fmla="*/ 457741 w 11277918"/>
              <a:gd name="connsiteY11517" fmla="*/ 5059868 h 10024180"/>
              <a:gd name="connsiteX11518" fmla="*/ 465916 w 11277918"/>
              <a:gd name="connsiteY11518" fmla="*/ 5035347 h 10024180"/>
              <a:gd name="connsiteX11519" fmla="*/ 474087 w 11277918"/>
              <a:gd name="connsiteY11519" fmla="*/ 5027172 h 10024180"/>
              <a:gd name="connsiteX11520" fmla="*/ 506784 w 11277918"/>
              <a:gd name="connsiteY11520" fmla="*/ 4994478 h 10024180"/>
              <a:gd name="connsiteX11521" fmla="*/ 523133 w 11277918"/>
              <a:gd name="connsiteY11521" fmla="*/ 4978130 h 10024180"/>
              <a:gd name="connsiteX11522" fmla="*/ 539480 w 11277918"/>
              <a:gd name="connsiteY11522" fmla="*/ 4961782 h 10024180"/>
              <a:gd name="connsiteX11523" fmla="*/ 539480 w 11277918"/>
              <a:gd name="connsiteY11523" fmla="*/ 4945432 h 10024180"/>
              <a:gd name="connsiteX11524" fmla="*/ 572177 w 11277918"/>
              <a:gd name="connsiteY11524" fmla="*/ 4929085 h 10024180"/>
              <a:gd name="connsiteX11525" fmla="*/ 588524 w 11277918"/>
              <a:gd name="connsiteY11525" fmla="*/ 4896389 h 10024180"/>
              <a:gd name="connsiteX11526" fmla="*/ 588524 w 11277918"/>
              <a:gd name="connsiteY11526" fmla="*/ 4880042 h 10024180"/>
              <a:gd name="connsiteX11527" fmla="*/ 555828 w 11277918"/>
              <a:gd name="connsiteY11527" fmla="*/ 4896389 h 10024180"/>
              <a:gd name="connsiteX11528" fmla="*/ 539480 w 11277918"/>
              <a:gd name="connsiteY11528" fmla="*/ 4912738 h 10024180"/>
              <a:gd name="connsiteX11529" fmla="*/ 506784 w 11277918"/>
              <a:gd name="connsiteY11529" fmla="*/ 4945432 h 10024180"/>
              <a:gd name="connsiteX11530" fmla="*/ 482263 w 11277918"/>
              <a:gd name="connsiteY11530" fmla="*/ 4978130 h 10024180"/>
              <a:gd name="connsiteX11531" fmla="*/ 474087 w 11277918"/>
              <a:gd name="connsiteY11531" fmla="*/ 4994478 h 10024180"/>
              <a:gd name="connsiteX11532" fmla="*/ 441392 w 11277918"/>
              <a:gd name="connsiteY11532" fmla="*/ 5027172 h 10024180"/>
              <a:gd name="connsiteX11533" fmla="*/ 425045 w 11277918"/>
              <a:gd name="connsiteY11533" fmla="*/ 5043521 h 10024180"/>
              <a:gd name="connsiteX11534" fmla="*/ 408697 w 11277918"/>
              <a:gd name="connsiteY11534" fmla="*/ 5027172 h 10024180"/>
              <a:gd name="connsiteX11535" fmla="*/ 425045 w 11277918"/>
              <a:gd name="connsiteY11535" fmla="*/ 5010825 h 10024180"/>
              <a:gd name="connsiteX11536" fmla="*/ 457741 w 11277918"/>
              <a:gd name="connsiteY11536" fmla="*/ 4978130 h 10024180"/>
              <a:gd name="connsiteX11537" fmla="*/ 490436 w 11277918"/>
              <a:gd name="connsiteY11537" fmla="*/ 4929085 h 10024180"/>
              <a:gd name="connsiteX11538" fmla="*/ 523133 w 11277918"/>
              <a:gd name="connsiteY11538" fmla="*/ 4912738 h 10024180"/>
              <a:gd name="connsiteX11539" fmla="*/ 547655 w 11277918"/>
              <a:gd name="connsiteY11539" fmla="*/ 4880042 h 10024180"/>
              <a:gd name="connsiteX11540" fmla="*/ 580352 w 11277918"/>
              <a:gd name="connsiteY11540" fmla="*/ 4830998 h 10024180"/>
              <a:gd name="connsiteX11541" fmla="*/ 613046 w 11277918"/>
              <a:gd name="connsiteY11541" fmla="*/ 4790129 h 10024180"/>
              <a:gd name="connsiteX11542" fmla="*/ 637569 w 11277918"/>
              <a:gd name="connsiteY11542" fmla="*/ 4765606 h 10024180"/>
              <a:gd name="connsiteX11543" fmla="*/ 637569 w 11277918"/>
              <a:gd name="connsiteY11543" fmla="*/ 4798303 h 10024180"/>
              <a:gd name="connsiteX11544" fmla="*/ 621219 w 11277918"/>
              <a:gd name="connsiteY11544" fmla="*/ 4814651 h 10024180"/>
              <a:gd name="connsiteX11545" fmla="*/ 613046 w 11277918"/>
              <a:gd name="connsiteY11545" fmla="*/ 4847346 h 10024180"/>
              <a:gd name="connsiteX11546" fmla="*/ 621219 w 11277918"/>
              <a:gd name="connsiteY11546" fmla="*/ 4863693 h 10024180"/>
              <a:gd name="connsiteX11547" fmla="*/ 637569 w 11277918"/>
              <a:gd name="connsiteY11547" fmla="*/ 4863693 h 10024180"/>
              <a:gd name="connsiteX11548" fmla="*/ 645741 w 11277918"/>
              <a:gd name="connsiteY11548" fmla="*/ 4839172 h 10024180"/>
              <a:gd name="connsiteX11549" fmla="*/ 678438 w 11277918"/>
              <a:gd name="connsiteY11549" fmla="*/ 4798303 h 10024180"/>
              <a:gd name="connsiteX11550" fmla="*/ 719306 w 11277918"/>
              <a:gd name="connsiteY11550" fmla="*/ 4757433 h 10024180"/>
              <a:gd name="connsiteX11551" fmla="*/ 735655 w 11277918"/>
              <a:gd name="connsiteY11551" fmla="*/ 4741086 h 10024180"/>
              <a:gd name="connsiteX11552" fmla="*/ 719306 w 11277918"/>
              <a:gd name="connsiteY11552" fmla="*/ 4732910 h 10024180"/>
              <a:gd name="connsiteX11553" fmla="*/ 719306 w 11277918"/>
              <a:gd name="connsiteY11553" fmla="*/ 4683867 h 10024180"/>
              <a:gd name="connsiteX11554" fmla="*/ 735655 w 11277918"/>
              <a:gd name="connsiteY11554" fmla="*/ 4634824 h 10024180"/>
              <a:gd name="connsiteX11555" fmla="*/ 752003 w 11277918"/>
              <a:gd name="connsiteY11555" fmla="*/ 4602129 h 10024180"/>
              <a:gd name="connsiteX11556" fmla="*/ 768352 w 11277918"/>
              <a:gd name="connsiteY11556" fmla="*/ 4585780 h 10024180"/>
              <a:gd name="connsiteX11557" fmla="*/ 768352 w 11277918"/>
              <a:gd name="connsiteY11557" fmla="*/ 4569433 h 10024180"/>
              <a:gd name="connsiteX11558" fmla="*/ 784699 w 11277918"/>
              <a:gd name="connsiteY11558" fmla="*/ 4536735 h 10024180"/>
              <a:gd name="connsiteX11559" fmla="*/ 752003 w 11277918"/>
              <a:gd name="connsiteY11559" fmla="*/ 4553086 h 10024180"/>
              <a:gd name="connsiteX11560" fmla="*/ 719306 w 11277918"/>
              <a:gd name="connsiteY11560" fmla="*/ 4602129 h 10024180"/>
              <a:gd name="connsiteX11561" fmla="*/ 702960 w 11277918"/>
              <a:gd name="connsiteY11561" fmla="*/ 4618476 h 10024180"/>
              <a:gd name="connsiteX11562" fmla="*/ 735655 w 11277918"/>
              <a:gd name="connsiteY11562" fmla="*/ 4569433 h 10024180"/>
              <a:gd name="connsiteX11563" fmla="*/ 752003 w 11277918"/>
              <a:gd name="connsiteY11563" fmla="*/ 4520388 h 10024180"/>
              <a:gd name="connsiteX11564" fmla="*/ 735655 w 11277918"/>
              <a:gd name="connsiteY11564" fmla="*/ 4520388 h 10024180"/>
              <a:gd name="connsiteX11565" fmla="*/ 694785 w 11277918"/>
              <a:gd name="connsiteY11565" fmla="*/ 4553086 h 10024180"/>
              <a:gd name="connsiteX11566" fmla="*/ 670263 w 11277918"/>
              <a:gd name="connsiteY11566" fmla="*/ 4585780 h 10024180"/>
              <a:gd name="connsiteX11567" fmla="*/ 686613 w 11277918"/>
              <a:gd name="connsiteY11567" fmla="*/ 4536735 h 10024180"/>
              <a:gd name="connsiteX11568" fmla="*/ 735655 w 11277918"/>
              <a:gd name="connsiteY11568" fmla="*/ 4471345 h 10024180"/>
              <a:gd name="connsiteX11569" fmla="*/ 670263 w 11277918"/>
              <a:gd name="connsiteY11569" fmla="*/ 4528561 h 10024180"/>
              <a:gd name="connsiteX11570" fmla="*/ 621219 w 11277918"/>
              <a:gd name="connsiteY11570" fmla="*/ 4593954 h 10024180"/>
              <a:gd name="connsiteX11571" fmla="*/ 572177 w 11277918"/>
              <a:gd name="connsiteY11571" fmla="*/ 4651171 h 10024180"/>
              <a:gd name="connsiteX11572" fmla="*/ 506784 w 11277918"/>
              <a:gd name="connsiteY11572" fmla="*/ 4732910 h 10024180"/>
              <a:gd name="connsiteX11573" fmla="*/ 506784 w 11277918"/>
              <a:gd name="connsiteY11573" fmla="*/ 4716563 h 10024180"/>
              <a:gd name="connsiteX11574" fmla="*/ 506784 w 11277918"/>
              <a:gd name="connsiteY11574" fmla="*/ 4700214 h 10024180"/>
              <a:gd name="connsiteX11575" fmla="*/ 490436 w 11277918"/>
              <a:gd name="connsiteY11575" fmla="*/ 4716563 h 10024180"/>
              <a:gd name="connsiteX11576" fmla="*/ 506784 w 11277918"/>
              <a:gd name="connsiteY11576" fmla="*/ 4732910 h 10024180"/>
              <a:gd name="connsiteX11577" fmla="*/ 490436 w 11277918"/>
              <a:gd name="connsiteY11577" fmla="*/ 4757433 h 10024180"/>
              <a:gd name="connsiteX11578" fmla="*/ 474087 w 11277918"/>
              <a:gd name="connsiteY11578" fmla="*/ 4765606 h 10024180"/>
              <a:gd name="connsiteX11579" fmla="*/ 457741 w 11277918"/>
              <a:gd name="connsiteY11579" fmla="*/ 4814651 h 10024180"/>
              <a:gd name="connsiteX11580" fmla="*/ 441392 w 11277918"/>
              <a:gd name="connsiteY11580" fmla="*/ 4830998 h 10024180"/>
              <a:gd name="connsiteX11581" fmla="*/ 441392 w 11277918"/>
              <a:gd name="connsiteY11581" fmla="*/ 4749257 h 10024180"/>
              <a:gd name="connsiteX11582" fmla="*/ 457741 w 11277918"/>
              <a:gd name="connsiteY11582" fmla="*/ 4749257 h 10024180"/>
              <a:gd name="connsiteX11583" fmla="*/ 474087 w 11277918"/>
              <a:gd name="connsiteY11583" fmla="*/ 4700214 h 10024180"/>
              <a:gd name="connsiteX11584" fmla="*/ 506784 w 11277918"/>
              <a:gd name="connsiteY11584" fmla="*/ 4667519 h 10024180"/>
              <a:gd name="connsiteX11585" fmla="*/ 539480 w 11277918"/>
              <a:gd name="connsiteY11585" fmla="*/ 4634824 h 10024180"/>
              <a:gd name="connsiteX11586" fmla="*/ 523133 w 11277918"/>
              <a:gd name="connsiteY11586" fmla="*/ 4634824 h 10024180"/>
              <a:gd name="connsiteX11587" fmla="*/ 506784 w 11277918"/>
              <a:gd name="connsiteY11587" fmla="*/ 4634824 h 10024180"/>
              <a:gd name="connsiteX11588" fmla="*/ 539480 w 11277918"/>
              <a:gd name="connsiteY11588" fmla="*/ 4602129 h 10024180"/>
              <a:gd name="connsiteX11589" fmla="*/ 555828 w 11277918"/>
              <a:gd name="connsiteY11589" fmla="*/ 4569433 h 10024180"/>
              <a:gd name="connsiteX11590" fmla="*/ 539480 w 11277918"/>
              <a:gd name="connsiteY11590" fmla="*/ 4569433 h 10024180"/>
              <a:gd name="connsiteX11591" fmla="*/ 555828 w 11277918"/>
              <a:gd name="connsiteY11591" fmla="*/ 4553086 h 10024180"/>
              <a:gd name="connsiteX11592" fmla="*/ 572177 w 11277918"/>
              <a:gd name="connsiteY11592" fmla="*/ 4528561 h 10024180"/>
              <a:gd name="connsiteX11593" fmla="*/ 572177 w 11277918"/>
              <a:gd name="connsiteY11593" fmla="*/ 4504040 h 10024180"/>
              <a:gd name="connsiteX11594" fmla="*/ 539480 w 11277918"/>
              <a:gd name="connsiteY11594" fmla="*/ 4520388 h 10024180"/>
              <a:gd name="connsiteX11595" fmla="*/ 523133 w 11277918"/>
              <a:gd name="connsiteY11595" fmla="*/ 4520388 h 10024180"/>
              <a:gd name="connsiteX11596" fmla="*/ 523133 w 11277918"/>
              <a:gd name="connsiteY11596" fmla="*/ 4536735 h 10024180"/>
              <a:gd name="connsiteX11597" fmla="*/ 506784 w 11277918"/>
              <a:gd name="connsiteY11597" fmla="*/ 4553086 h 10024180"/>
              <a:gd name="connsiteX11598" fmla="*/ 441392 w 11277918"/>
              <a:gd name="connsiteY11598" fmla="*/ 4602129 h 10024180"/>
              <a:gd name="connsiteX11599" fmla="*/ 425045 w 11277918"/>
              <a:gd name="connsiteY11599" fmla="*/ 4618476 h 10024180"/>
              <a:gd name="connsiteX11600" fmla="*/ 392348 w 11277918"/>
              <a:gd name="connsiteY11600" fmla="*/ 4618476 h 10024180"/>
              <a:gd name="connsiteX11601" fmla="*/ 376002 w 11277918"/>
              <a:gd name="connsiteY11601" fmla="*/ 4618476 h 10024180"/>
              <a:gd name="connsiteX11602" fmla="*/ 441392 w 11277918"/>
              <a:gd name="connsiteY11602" fmla="*/ 4536735 h 10024180"/>
              <a:gd name="connsiteX11603" fmla="*/ 457741 w 11277918"/>
              <a:gd name="connsiteY11603" fmla="*/ 4487692 h 10024180"/>
              <a:gd name="connsiteX11604" fmla="*/ 425045 w 11277918"/>
              <a:gd name="connsiteY11604" fmla="*/ 4528561 h 10024180"/>
              <a:gd name="connsiteX11605" fmla="*/ 384175 w 11277918"/>
              <a:gd name="connsiteY11605" fmla="*/ 4585780 h 10024180"/>
              <a:gd name="connsiteX11606" fmla="*/ 326958 w 11277918"/>
              <a:gd name="connsiteY11606" fmla="*/ 4634824 h 10024180"/>
              <a:gd name="connsiteX11607" fmla="*/ 359655 w 11277918"/>
              <a:gd name="connsiteY11607" fmla="*/ 4585780 h 10024180"/>
              <a:gd name="connsiteX11608" fmla="*/ 384175 w 11277918"/>
              <a:gd name="connsiteY11608" fmla="*/ 4569433 h 10024180"/>
              <a:gd name="connsiteX11609" fmla="*/ 392348 w 11277918"/>
              <a:gd name="connsiteY11609" fmla="*/ 4536735 h 10024180"/>
              <a:gd name="connsiteX11610" fmla="*/ 425045 w 11277918"/>
              <a:gd name="connsiteY11610" fmla="*/ 4471345 h 10024180"/>
              <a:gd name="connsiteX11611" fmla="*/ 441392 w 11277918"/>
              <a:gd name="connsiteY11611" fmla="*/ 4454997 h 10024180"/>
              <a:gd name="connsiteX11612" fmla="*/ 392348 w 11277918"/>
              <a:gd name="connsiteY11612" fmla="*/ 4487692 h 10024180"/>
              <a:gd name="connsiteX11613" fmla="*/ 384175 w 11277918"/>
              <a:gd name="connsiteY11613" fmla="*/ 4504040 h 10024180"/>
              <a:gd name="connsiteX11614" fmla="*/ 376002 w 11277918"/>
              <a:gd name="connsiteY11614" fmla="*/ 4504040 h 10024180"/>
              <a:gd name="connsiteX11615" fmla="*/ 359655 w 11277918"/>
              <a:gd name="connsiteY11615" fmla="*/ 4504040 h 10024180"/>
              <a:gd name="connsiteX11616" fmla="*/ 343306 w 11277918"/>
              <a:gd name="connsiteY11616" fmla="*/ 4520388 h 10024180"/>
              <a:gd name="connsiteX11617" fmla="*/ 343306 w 11277918"/>
              <a:gd name="connsiteY11617" fmla="*/ 4536735 h 10024180"/>
              <a:gd name="connsiteX11618" fmla="*/ 343306 w 11277918"/>
              <a:gd name="connsiteY11618" fmla="*/ 4544911 h 10024180"/>
              <a:gd name="connsiteX11619" fmla="*/ 310609 w 11277918"/>
              <a:gd name="connsiteY11619" fmla="*/ 4569433 h 10024180"/>
              <a:gd name="connsiteX11620" fmla="*/ 277914 w 11277918"/>
              <a:gd name="connsiteY11620" fmla="*/ 4585780 h 10024180"/>
              <a:gd name="connsiteX11621" fmla="*/ 277914 w 11277918"/>
              <a:gd name="connsiteY11621" fmla="*/ 4569433 h 10024180"/>
              <a:gd name="connsiteX11622" fmla="*/ 261566 w 11277918"/>
              <a:gd name="connsiteY11622" fmla="*/ 4585780 h 10024180"/>
              <a:gd name="connsiteX11623" fmla="*/ 245217 w 11277918"/>
              <a:gd name="connsiteY11623" fmla="*/ 4569433 h 10024180"/>
              <a:gd name="connsiteX11624" fmla="*/ 326958 w 11277918"/>
              <a:gd name="connsiteY11624" fmla="*/ 4422301 h 10024180"/>
              <a:gd name="connsiteX11625" fmla="*/ 351480 w 11277918"/>
              <a:gd name="connsiteY11625" fmla="*/ 4405954 h 10024180"/>
              <a:gd name="connsiteX11626" fmla="*/ 359655 w 11277918"/>
              <a:gd name="connsiteY11626" fmla="*/ 4373256 h 10024180"/>
              <a:gd name="connsiteX11627" fmla="*/ 392348 w 11277918"/>
              <a:gd name="connsiteY11627" fmla="*/ 4324213 h 10024180"/>
              <a:gd name="connsiteX11628" fmla="*/ 416870 w 11277918"/>
              <a:gd name="connsiteY11628" fmla="*/ 4299692 h 10024180"/>
              <a:gd name="connsiteX11629" fmla="*/ 408697 w 11277918"/>
              <a:gd name="connsiteY11629" fmla="*/ 4275170 h 10024180"/>
              <a:gd name="connsiteX11630" fmla="*/ 408697 w 11277918"/>
              <a:gd name="connsiteY11630" fmla="*/ 4266996 h 10024180"/>
              <a:gd name="connsiteX11631" fmla="*/ 425045 w 11277918"/>
              <a:gd name="connsiteY11631" fmla="*/ 4258822 h 10024180"/>
              <a:gd name="connsiteX11632" fmla="*/ 490436 w 11277918"/>
              <a:gd name="connsiteY11632" fmla="*/ 4193431 h 10024180"/>
              <a:gd name="connsiteX11633" fmla="*/ 490436 w 11277918"/>
              <a:gd name="connsiteY11633" fmla="*/ 4168910 h 10024180"/>
              <a:gd name="connsiteX11634" fmla="*/ 490436 w 11277918"/>
              <a:gd name="connsiteY11634" fmla="*/ 4144385 h 10024180"/>
              <a:gd name="connsiteX11635" fmla="*/ 490436 w 11277918"/>
              <a:gd name="connsiteY11635" fmla="*/ 4111691 h 10024180"/>
              <a:gd name="connsiteX11636" fmla="*/ 498609 w 11277918"/>
              <a:gd name="connsiteY11636" fmla="*/ 4095342 h 10024180"/>
              <a:gd name="connsiteX11637" fmla="*/ 506784 w 11277918"/>
              <a:gd name="connsiteY11637" fmla="*/ 4062646 h 10024180"/>
              <a:gd name="connsiteX11638" fmla="*/ 555828 w 11277918"/>
              <a:gd name="connsiteY11638" fmla="*/ 3989081 h 10024180"/>
              <a:gd name="connsiteX11639" fmla="*/ 580352 w 11277918"/>
              <a:gd name="connsiteY11639" fmla="*/ 3948212 h 10024180"/>
              <a:gd name="connsiteX11640" fmla="*/ 580352 w 11277918"/>
              <a:gd name="connsiteY11640" fmla="*/ 3899167 h 10024180"/>
              <a:gd name="connsiteX11641" fmla="*/ 604870 w 11277918"/>
              <a:gd name="connsiteY11641" fmla="*/ 3882820 h 10024180"/>
              <a:gd name="connsiteX11642" fmla="*/ 653916 w 11277918"/>
              <a:gd name="connsiteY11642" fmla="*/ 3850124 h 10024180"/>
              <a:gd name="connsiteX11643" fmla="*/ 653916 w 11277918"/>
              <a:gd name="connsiteY11643" fmla="*/ 3817427 h 10024180"/>
              <a:gd name="connsiteX11644" fmla="*/ 662091 w 11277918"/>
              <a:gd name="connsiteY11644" fmla="*/ 3809256 h 10024180"/>
              <a:gd name="connsiteX11645" fmla="*/ 653916 w 11277918"/>
              <a:gd name="connsiteY11645" fmla="*/ 3784731 h 10024180"/>
              <a:gd name="connsiteX11646" fmla="*/ 670263 w 11277918"/>
              <a:gd name="connsiteY11646" fmla="*/ 3752037 h 10024180"/>
              <a:gd name="connsiteX11647" fmla="*/ 686613 w 11277918"/>
              <a:gd name="connsiteY11647" fmla="*/ 3719341 h 10024180"/>
              <a:gd name="connsiteX11648" fmla="*/ 670263 w 11277918"/>
              <a:gd name="connsiteY11648" fmla="*/ 3719341 h 10024180"/>
              <a:gd name="connsiteX11649" fmla="*/ 670263 w 11277918"/>
              <a:gd name="connsiteY11649" fmla="*/ 3686645 h 10024180"/>
              <a:gd name="connsiteX11650" fmla="*/ 670263 w 11277918"/>
              <a:gd name="connsiteY11650" fmla="*/ 3678470 h 10024180"/>
              <a:gd name="connsiteX11651" fmla="*/ 686613 w 11277918"/>
              <a:gd name="connsiteY11651" fmla="*/ 3670298 h 10024180"/>
              <a:gd name="connsiteX11652" fmla="*/ 702960 w 11277918"/>
              <a:gd name="connsiteY11652" fmla="*/ 3653948 h 10024180"/>
              <a:gd name="connsiteX11653" fmla="*/ 719306 w 11277918"/>
              <a:gd name="connsiteY11653" fmla="*/ 3637601 h 10024180"/>
              <a:gd name="connsiteX11654" fmla="*/ 752003 w 11277918"/>
              <a:gd name="connsiteY11654" fmla="*/ 3588558 h 10024180"/>
              <a:gd name="connsiteX11655" fmla="*/ 752003 w 11277918"/>
              <a:gd name="connsiteY11655" fmla="*/ 3580384 h 10024180"/>
              <a:gd name="connsiteX11656" fmla="*/ 752003 w 11277918"/>
              <a:gd name="connsiteY11656" fmla="*/ 3555862 h 10024180"/>
              <a:gd name="connsiteX11657" fmla="*/ 768352 w 11277918"/>
              <a:gd name="connsiteY11657" fmla="*/ 3523166 h 10024180"/>
              <a:gd name="connsiteX11658" fmla="*/ 686613 w 11277918"/>
              <a:gd name="connsiteY11658" fmla="*/ 3604905 h 10024180"/>
              <a:gd name="connsiteX11659" fmla="*/ 670263 w 11277918"/>
              <a:gd name="connsiteY11659" fmla="*/ 3604905 h 10024180"/>
              <a:gd name="connsiteX11660" fmla="*/ 637569 w 11277918"/>
              <a:gd name="connsiteY11660" fmla="*/ 3621252 h 10024180"/>
              <a:gd name="connsiteX11661" fmla="*/ 604870 w 11277918"/>
              <a:gd name="connsiteY11661" fmla="*/ 3637601 h 10024180"/>
              <a:gd name="connsiteX11662" fmla="*/ 572177 w 11277918"/>
              <a:gd name="connsiteY11662" fmla="*/ 3588558 h 10024180"/>
              <a:gd name="connsiteX11663" fmla="*/ 572177 w 11277918"/>
              <a:gd name="connsiteY11663" fmla="*/ 3572209 h 10024180"/>
              <a:gd name="connsiteX11664" fmla="*/ 555828 w 11277918"/>
              <a:gd name="connsiteY11664" fmla="*/ 3588558 h 10024180"/>
              <a:gd name="connsiteX11665" fmla="*/ 588524 w 11277918"/>
              <a:gd name="connsiteY11665" fmla="*/ 3523166 h 10024180"/>
              <a:gd name="connsiteX11666" fmla="*/ 588524 w 11277918"/>
              <a:gd name="connsiteY11666" fmla="*/ 3539513 h 10024180"/>
              <a:gd name="connsiteX11667" fmla="*/ 604870 w 11277918"/>
              <a:gd name="connsiteY11667" fmla="*/ 3555862 h 10024180"/>
              <a:gd name="connsiteX11668" fmla="*/ 637569 w 11277918"/>
              <a:gd name="connsiteY11668" fmla="*/ 3531340 h 10024180"/>
              <a:gd name="connsiteX11669" fmla="*/ 637569 w 11277918"/>
              <a:gd name="connsiteY11669" fmla="*/ 3523166 h 10024180"/>
              <a:gd name="connsiteX11670" fmla="*/ 768352 w 11277918"/>
              <a:gd name="connsiteY11670" fmla="*/ 3441426 h 10024180"/>
              <a:gd name="connsiteX11671" fmla="*/ 784699 w 11277918"/>
              <a:gd name="connsiteY11671" fmla="*/ 3425079 h 10024180"/>
              <a:gd name="connsiteX11672" fmla="*/ 801045 w 11277918"/>
              <a:gd name="connsiteY11672" fmla="*/ 3408730 h 10024180"/>
              <a:gd name="connsiteX11673" fmla="*/ 817394 w 11277918"/>
              <a:gd name="connsiteY11673" fmla="*/ 3392383 h 10024180"/>
              <a:gd name="connsiteX11674" fmla="*/ 866438 w 11277918"/>
              <a:gd name="connsiteY11674" fmla="*/ 3359687 h 10024180"/>
              <a:gd name="connsiteX11675" fmla="*/ 866438 w 11277918"/>
              <a:gd name="connsiteY11675" fmla="*/ 3310644 h 10024180"/>
              <a:gd name="connsiteX11676" fmla="*/ 931830 w 11277918"/>
              <a:gd name="connsiteY11676" fmla="*/ 3179859 h 10024180"/>
              <a:gd name="connsiteX11677" fmla="*/ 964525 w 11277918"/>
              <a:gd name="connsiteY11677" fmla="*/ 3114468 h 10024180"/>
              <a:gd name="connsiteX11678" fmla="*/ 1013569 w 11277918"/>
              <a:gd name="connsiteY11678" fmla="*/ 3016380 h 10024180"/>
              <a:gd name="connsiteX11679" fmla="*/ 1046267 w 11277918"/>
              <a:gd name="connsiteY11679" fmla="*/ 2967337 h 10024180"/>
              <a:gd name="connsiteX11680" fmla="*/ 1013569 w 11277918"/>
              <a:gd name="connsiteY11680" fmla="*/ 2983686 h 10024180"/>
              <a:gd name="connsiteX11681" fmla="*/ 972699 w 11277918"/>
              <a:gd name="connsiteY11681" fmla="*/ 2983686 h 10024180"/>
              <a:gd name="connsiteX11682" fmla="*/ 964525 w 11277918"/>
              <a:gd name="connsiteY11682" fmla="*/ 2967337 h 10024180"/>
              <a:gd name="connsiteX11683" fmla="*/ 980874 w 11277918"/>
              <a:gd name="connsiteY11683" fmla="*/ 2950990 h 10024180"/>
              <a:gd name="connsiteX11684" fmla="*/ 1029916 w 11277918"/>
              <a:gd name="connsiteY11684" fmla="*/ 2901946 h 10024180"/>
              <a:gd name="connsiteX11685" fmla="*/ 1062613 w 11277918"/>
              <a:gd name="connsiteY11685" fmla="*/ 2869250 h 10024180"/>
              <a:gd name="connsiteX11686" fmla="*/ 1062613 w 11277918"/>
              <a:gd name="connsiteY11686" fmla="*/ 2836554 h 10024180"/>
              <a:gd name="connsiteX11687" fmla="*/ 980874 w 11277918"/>
              <a:gd name="connsiteY11687" fmla="*/ 2901946 h 10024180"/>
              <a:gd name="connsiteX11688" fmla="*/ 882788 w 11277918"/>
              <a:gd name="connsiteY11688" fmla="*/ 2967337 h 10024180"/>
              <a:gd name="connsiteX11689" fmla="*/ 931830 w 11277918"/>
              <a:gd name="connsiteY11689" fmla="*/ 2901946 h 10024180"/>
              <a:gd name="connsiteX11690" fmla="*/ 1013569 w 11277918"/>
              <a:gd name="connsiteY11690" fmla="*/ 2820207 h 10024180"/>
              <a:gd name="connsiteX11691" fmla="*/ 964525 w 11277918"/>
              <a:gd name="connsiteY11691" fmla="*/ 2836554 h 10024180"/>
              <a:gd name="connsiteX11692" fmla="*/ 940003 w 11277918"/>
              <a:gd name="connsiteY11692" fmla="*/ 2852901 h 10024180"/>
              <a:gd name="connsiteX11693" fmla="*/ 915482 w 11277918"/>
              <a:gd name="connsiteY11693" fmla="*/ 2852901 h 10024180"/>
              <a:gd name="connsiteX11694" fmla="*/ 915482 w 11277918"/>
              <a:gd name="connsiteY11694" fmla="*/ 2836554 h 10024180"/>
              <a:gd name="connsiteX11695" fmla="*/ 948177 w 11277918"/>
              <a:gd name="connsiteY11695" fmla="*/ 2820207 h 10024180"/>
              <a:gd name="connsiteX11696" fmla="*/ 948177 w 11277918"/>
              <a:gd name="connsiteY11696" fmla="*/ 2787511 h 10024180"/>
              <a:gd name="connsiteX11697" fmla="*/ 964525 w 11277918"/>
              <a:gd name="connsiteY11697" fmla="*/ 2787511 h 10024180"/>
              <a:gd name="connsiteX11698" fmla="*/ 980874 w 11277918"/>
              <a:gd name="connsiteY11698" fmla="*/ 2787511 h 10024180"/>
              <a:gd name="connsiteX11699" fmla="*/ 1046267 w 11277918"/>
              <a:gd name="connsiteY11699" fmla="*/ 2754814 h 10024180"/>
              <a:gd name="connsiteX11700" fmla="*/ 972699 w 11277918"/>
              <a:gd name="connsiteY11700" fmla="*/ 2762990 h 10024180"/>
              <a:gd name="connsiteX11701" fmla="*/ 915482 w 11277918"/>
              <a:gd name="connsiteY11701" fmla="*/ 2803858 h 10024180"/>
              <a:gd name="connsiteX11702" fmla="*/ 899135 w 11277918"/>
              <a:gd name="connsiteY11702" fmla="*/ 2820207 h 10024180"/>
              <a:gd name="connsiteX11703" fmla="*/ 866438 w 11277918"/>
              <a:gd name="connsiteY11703" fmla="*/ 2836554 h 10024180"/>
              <a:gd name="connsiteX11704" fmla="*/ 899135 w 11277918"/>
              <a:gd name="connsiteY11704" fmla="*/ 2803858 h 10024180"/>
              <a:gd name="connsiteX11705" fmla="*/ 931830 w 11277918"/>
              <a:gd name="connsiteY11705" fmla="*/ 2771162 h 10024180"/>
              <a:gd name="connsiteX11706" fmla="*/ 899135 w 11277918"/>
              <a:gd name="connsiteY11706" fmla="*/ 2754814 h 10024180"/>
              <a:gd name="connsiteX11707" fmla="*/ 841916 w 11277918"/>
              <a:gd name="connsiteY11707" fmla="*/ 2762990 h 10024180"/>
              <a:gd name="connsiteX11708" fmla="*/ 833742 w 11277918"/>
              <a:gd name="connsiteY11708" fmla="*/ 2787511 h 10024180"/>
              <a:gd name="connsiteX11709" fmla="*/ 817394 w 11277918"/>
              <a:gd name="connsiteY11709" fmla="*/ 2803858 h 10024180"/>
              <a:gd name="connsiteX11710" fmla="*/ 792874 w 11277918"/>
              <a:gd name="connsiteY11710" fmla="*/ 2803858 h 10024180"/>
              <a:gd name="connsiteX11711" fmla="*/ 784699 w 11277918"/>
              <a:gd name="connsiteY11711" fmla="*/ 2787511 h 10024180"/>
              <a:gd name="connsiteX11712" fmla="*/ 801045 w 11277918"/>
              <a:gd name="connsiteY11712" fmla="*/ 2771162 h 10024180"/>
              <a:gd name="connsiteX11713" fmla="*/ 817394 w 11277918"/>
              <a:gd name="connsiteY11713" fmla="*/ 2771162 h 10024180"/>
              <a:gd name="connsiteX11714" fmla="*/ 817394 w 11277918"/>
              <a:gd name="connsiteY11714" fmla="*/ 2754814 h 10024180"/>
              <a:gd name="connsiteX11715" fmla="*/ 850091 w 11277918"/>
              <a:gd name="connsiteY11715" fmla="*/ 2722118 h 10024180"/>
              <a:gd name="connsiteX11716" fmla="*/ 866438 w 11277918"/>
              <a:gd name="connsiteY11716" fmla="*/ 2689422 h 10024180"/>
              <a:gd name="connsiteX11717" fmla="*/ 866438 w 11277918"/>
              <a:gd name="connsiteY11717" fmla="*/ 2681250 h 10024180"/>
              <a:gd name="connsiteX11718" fmla="*/ 882788 w 11277918"/>
              <a:gd name="connsiteY11718" fmla="*/ 2673075 h 10024180"/>
              <a:gd name="connsiteX11719" fmla="*/ 882788 w 11277918"/>
              <a:gd name="connsiteY11719" fmla="*/ 2656726 h 10024180"/>
              <a:gd name="connsiteX11720" fmla="*/ 866438 w 11277918"/>
              <a:gd name="connsiteY11720" fmla="*/ 2640379 h 10024180"/>
              <a:gd name="connsiteX11721" fmla="*/ 850091 w 11277918"/>
              <a:gd name="connsiteY11721" fmla="*/ 2640379 h 10024180"/>
              <a:gd name="connsiteX11722" fmla="*/ 833742 w 11277918"/>
              <a:gd name="connsiteY11722" fmla="*/ 2640379 h 10024180"/>
              <a:gd name="connsiteX11723" fmla="*/ 776524 w 11277918"/>
              <a:gd name="connsiteY11723" fmla="*/ 2648554 h 10024180"/>
              <a:gd name="connsiteX11724" fmla="*/ 719306 w 11277918"/>
              <a:gd name="connsiteY11724" fmla="*/ 2640379 h 10024180"/>
              <a:gd name="connsiteX11725" fmla="*/ 702960 w 11277918"/>
              <a:gd name="connsiteY11725" fmla="*/ 2624032 h 10024180"/>
              <a:gd name="connsiteX11726" fmla="*/ 670263 w 11277918"/>
              <a:gd name="connsiteY11726" fmla="*/ 2624032 h 10024180"/>
              <a:gd name="connsiteX11727" fmla="*/ 637569 w 11277918"/>
              <a:gd name="connsiteY11727" fmla="*/ 2607683 h 10024180"/>
              <a:gd name="connsiteX11728" fmla="*/ 653916 w 11277918"/>
              <a:gd name="connsiteY11728" fmla="*/ 2591336 h 10024180"/>
              <a:gd name="connsiteX11729" fmla="*/ 686613 w 11277918"/>
              <a:gd name="connsiteY11729" fmla="*/ 2591336 h 10024180"/>
              <a:gd name="connsiteX11730" fmla="*/ 735655 w 11277918"/>
              <a:gd name="connsiteY11730" fmla="*/ 2591336 h 10024180"/>
              <a:gd name="connsiteX11731" fmla="*/ 752003 w 11277918"/>
              <a:gd name="connsiteY11731" fmla="*/ 2574986 h 10024180"/>
              <a:gd name="connsiteX11732" fmla="*/ 768352 w 11277918"/>
              <a:gd name="connsiteY11732" fmla="*/ 2591336 h 10024180"/>
              <a:gd name="connsiteX11733" fmla="*/ 768352 w 11277918"/>
              <a:gd name="connsiteY11733" fmla="*/ 2607683 h 10024180"/>
              <a:gd name="connsiteX11734" fmla="*/ 801045 w 11277918"/>
              <a:gd name="connsiteY11734" fmla="*/ 2574986 h 10024180"/>
              <a:gd name="connsiteX11735" fmla="*/ 833742 w 11277918"/>
              <a:gd name="connsiteY11735" fmla="*/ 2558639 h 10024180"/>
              <a:gd name="connsiteX11736" fmla="*/ 890960 w 11277918"/>
              <a:gd name="connsiteY11736" fmla="*/ 2550465 h 10024180"/>
              <a:gd name="connsiteX11737" fmla="*/ 882788 w 11277918"/>
              <a:gd name="connsiteY11737" fmla="*/ 2517769 h 10024180"/>
              <a:gd name="connsiteX11738" fmla="*/ 850091 w 11277918"/>
              <a:gd name="connsiteY11738" fmla="*/ 2493247 h 10024180"/>
              <a:gd name="connsiteX11739" fmla="*/ 809221 w 11277918"/>
              <a:gd name="connsiteY11739" fmla="*/ 2517769 h 10024180"/>
              <a:gd name="connsiteX11740" fmla="*/ 768352 w 11277918"/>
              <a:gd name="connsiteY11740" fmla="*/ 2525943 h 10024180"/>
              <a:gd name="connsiteX11741" fmla="*/ 752003 w 11277918"/>
              <a:gd name="connsiteY11741" fmla="*/ 2542292 h 10024180"/>
              <a:gd name="connsiteX11742" fmla="*/ 702960 w 11277918"/>
              <a:gd name="connsiteY11742" fmla="*/ 2542292 h 10024180"/>
              <a:gd name="connsiteX11743" fmla="*/ 686613 w 11277918"/>
              <a:gd name="connsiteY11743" fmla="*/ 2525943 h 10024180"/>
              <a:gd name="connsiteX11744" fmla="*/ 670263 w 11277918"/>
              <a:gd name="connsiteY11744" fmla="*/ 2525943 h 10024180"/>
              <a:gd name="connsiteX11745" fmla="*/ 596699 w 11277918"/>
              <a:gd name="connsiteY11745" fmla="*/ 2509596 h 10024180"/>
              <a:gd name="connsiteX11746" fmla="*/ 572177 w 11277918"/>
              <a:gd name="connsiteY11746" fmla="*/ 2476900 h 10024180"/>
              <a:gd name="connsiteX11747" fmla="*/ 604870 w 11277918"/>
              <a:gd name="connsiteY11747" fmla="*/ 2460553 h 10024180"/>
              <a:gd name="connsiteX11748" fmla="*/ 653916 w 11277918"/>
              <a:gd name="connsiteY11748" fmla="*/ 2460553 h 10024180"/>
              <a:gd name="connsiteX11749" fmla="*/ 678438 w 11277918"/>
              <a:gd name="connsiteY11749" fmla="*/ 2444204 h 10024180"/>
              <a:gd name="connsiteX11750" fmla="*/ 686613 w 11277918"/>
              <a:gd name="connsiteY11750" fmla="*/ 2460553 h 10024180"/>
              <a:gd name="connsiteX11751" fmla="*/ 719306 w 11277918"/>
              <a:gd name="connsiteY11751" fmla="*/ 2444204 h 10024180"/>
              <a:gd name="connsiteX11752" fmla="*/ 735655 w 11277918"/>
              <a:gd name="connsiteY11752" fmla="*/ 2411507 h 10024180"/>
              <a:gd name="connsiteX11753" fmla="*/ 760177 w 11277918"/>
              <a:gd name="connsiteY11753" fmla="*/ 2403336 h 10024180"/>
              <a:gd name="connsiteX11754" fmla="*/ 768352 w 11277918"/>
              <a:gd name="connsiteY11754" fmla="*/ 2378813 h 10024180"/>
              <a:gd name="connsiteX11755" fmla="*/ 719306 w 11277918"/>
              <a:gd name="connsiteY11755" fmla="*/ 2378813 h 10024180"/>
              <a:gd name="connsiteX11756" fmla="*/ 653916 w 11277918"/>
              <a:gd name="connsiteY11756" fmla="*/ 2362464 h 10024180"/>
              <a:gd name="connsiteX11757" fmla="*/ 678438 w 11277918"/>
              <a:gd name="connsiteY11757" fmla="*/ 2354290 h 10024180"/>
              <a:gd name="connsiteX11758" fmla="*/ 653916 w 11277918"/>
              <a:gd name="connsiteY11758" fmla="*/ 2346117 h 10024180"/>
              <a:gd name="connsiteX11759" fmla="*/ 637569 w 11277918"/>
              <a:gd name="connsiteY11759" fmla="*/ 2346117 h 10024180"/>
              <a:gd name="connsiteX11760" fmla="*/ 621219 w 11277918"/>
              <a:gd name="connsiteY11760" fmla="*/ 2346117 h 10024180"/>
              <a:gd name="connsiteX11761" fmla="*/ 596699 w 11277918"/>
              <a:gd name="connsiteY11761" fmla="*/ 2354290 h 10024180"/>
              <a:gd name="connsiteX11762" fmla="*/ 572177 w 11277918"/>
              <a:gd name="connsiteY11762" fmla="*/ 2346117 h 10024180"/>
              <a:gd name="connsiteX11763" fmla="*/ 555828 w 11277918"/>
              <a:gd name="connsiteY11763" fmla="*/ 2346117 h 10024180"/>
              <a:gd name="connsiteX11764" fmla="*/ 539480 w 11277918"/>
              <a:gd name="connsiteY11764" fmla="*/ 2321596 h 10024180"/>
              <a:gd name="connsiteX11765" fmla="*/ 555828 w 11277918"/>
              <a:gd name="connsiteY11765" fmla="*/ 2313421 h 10024180"/>
              <a:gd name="connsiteX11766" fmla="*/ 564002 w 11277918"/>
              <a:gd name="connsiteY11766" fmla="*/ 2297074 h 10024180"/>
              <a:gd name="connsiteX11767" fmla="*/ 539480 w 11277918"/>
              <a:gd name="connsiteY11767" fmla="*/ 2280725 h 10024180"/>
              <a:gd name="connsiteX11768" fmla="*/ 547655 w 11277918"/>
              <a:gd name="connsiteY11768" fmla="*/ 2264378 h 10024180"/>
              <a:gd name="connsiteX11769" fmla="*/ 572177 w 11277918"/>
              <a:gd name="connsiteY11769" fmla="*/ 2256203 h 10024180"/>
              <a:gd name="connsiteX11770" fmla="*/ 580352 w 11277918"/>
              <a:gd name="connsiteY11770" fmla="*/ 2256203 h 10024180"/>
              <a:gd name="connsiteX11771" fmla="*/ 621219 w 11277918"/>
              <a:gd name="connsiteY11771" fmla="*/ 2264378 h 10024180"/>
              <a:gd name="connsiteX11772" fmla="*/ 653916 w 11277918"/>
              <a:gd name="connsiteY11772" fmla="*/ 2264378 h 10024180"/>
              <a:gd name="connsiteX11773" fmla="*/ 662091 w 11277918"/>
              <a:gd name="connsiteY11773" fmla="*/ 2248029 h 10024180"/>
              <a:gd name="connsiteX11774" fmla="*/ 670263 w 11277918"/>
              <a:gd name="connsiteY11774" fmla="*/ 2231682 h 10024180"/>
              <a:gd name="connsiteX11775" fmla="*/ 735655 w 11277918"/>
              <a:gd name="connsiteY11775" fmla="*/ 2198985 h 10024180"/>
              <a:gd name="connsiteX11776" fmla="*/ 760177 w 11277918"/>
              <a:gd name="connsiteY11776" fmla="*/ 2158117 h 10024180"/>
              <a:gd name="connsiteX11777" fmla="*/ 768352 w 11277918"/>
              <a:gd name="connsiteY11777" fmla="*/ 2149942 h 10024180"/>
              <a:gd name="connsiteX11778" fmla="*/ 768352 w 11277918"/>
              <a:gd name="connsiteY11778" fmla="*/ 2133593 h 10024180"/>
              <a:gd name="connsiteX11779" fmla="*/ 833742 w 11277918"/>
              <a:gd name="connsiteY11779" fmla="*/ 2100899 h 10024180"/>
              <a:gd name="connsiteX11780" fmla="*/ 850091 w 11277918"/>
              <a:gd name="connsiteY11780" fmla="*/ 2100899 h 10024180"/>
              <a:gd name="connsiteX11781" fmla="*/ 866438 w 11277918"/>
              <a:gd name="connsiteY11781" fmla="*/ 2084550 h 10024180"/>
              <a:gd name="connsiteX11782" fmla="*/ 899135 w 11277918"/>
              <a:gd name="connsiteY11782" fmla="*/ 2068203 h 10024180"/>
              <a:gd name="connsiteX11783" fmla="*/ 882788 w 11277918"/>
              <a:gd name="connsiteY11783" fmla="*/ 2068203 h 10024180"/>
              <a:gd name="connsiteX11784" fmla="*/ 850091 w 11277918"/>
              <a:gd name="connsiteY11784" fmla="*/ 2068203 h 10024180"/>
              <a:gd name="connsiteX11785" fmla="*/ 735655 w 11277918"/>
              <a:gd name="connsiteY11785" fmla="*/ 2084550 h 10024180"/>
              <a:gd name="connsiteX11786" fmla="*/ 670263 w 11277918"/>
              <a:gd name="connsiteY11786" fmla="*/ 2109071 h 10024180"/>
              <a:gd name="connsiteX11787" fmla="*/ 653916 w 11277918"/>
              <a:gd name="connsiteY11787" fmla="*/ 2133593 h 10024180"/>
              <a:gd name="connsiteX11788" fmla="*/ 588524 w 11277918"/>
              <a:gd name="connsiteY11788" fmla="*/ 2158117 h 10024180"/>
              <a:gd name="connsiteX11789" fmla="*/ 555828 w 11277918"/>
              <a:gd name="connsiteY11789" fmla="*/ 2166289 h 10024180"/>
              <a:gd name="connsiteX11790" fmla="*/ 555828 w 11277918"/>
              <a:gd name="connsiteY11790" fmla="*/ 2133593 h 10024180"/>
              <a:gd name="connsiteX11791" fmla="*/ 572177 w 11277918"/>
              <a:gd name="connsiteY11791" fmla="*/ 2109071 h 10024180"/>
              <a:gd name="connsiteX11792" fmla="*/ 621219 w 11277918"/>
              <a:gd name="connsiteY11792" fmla="*/ 2100899 h 10024180"/>
              <a:gd name="connsiteX11793" fmla="*/ 735655 w 11277918"/>
              <a:gd name="connsiteY11793" fmla="*/ 2051853 h 10024180"/>
              <a:gd name="connsiteX11794" fmla="*/ 702960 w 11277918"/>
              <a:gd name="connsiteY11794" fmla="*/ 2051853 h 10024180"/>
              <a:gd name="connsiteX11795" fmla="*/ 670263 w 11277918"/>
              <a:gd name="connsiteY11795" fmla="*/ 2051853 h 10024180"/>
              <a:gd name="connsiteX11796" fmla="*/ 702960 w 11277918"/>
              <a:gd name="connsiteY11796" fmla="*/ 2035506 h 10024180"/>
              <a:gd name="connsiteX11797" fmla="*/ 719306 w 11277918"/>
              <a:gd name="connsiteY11797" fmla="*/ 2019159 h 10024180"/>
              <a:gd name="connsiteX11798" fmla="*/ 604870 w 11277918"/>
              <a:gd name="connsiteY11798" fmla="*/ 2019159 h 10024180"/>
              <a:gd name="connsiteX11799" fmla="*/ 588524 w 11277918"/>
              <a:gd name="connsiteY11799" fmla="*/ 1986463 h 10024180"/>
              <a:gd name="connsiteX11800" fmla="*/ 588524 w 11277918"/>
              <a:gd name="connsiteY11800" fmla="*/ 1970114 h 10024180"/>
              <a:gd name="connsiteX11801" fmla="*/ 572177 w 11277918"/>
              <a:gd name="connsiteY11801" fmla="*/ 1986463 h 10024180"/>
              <a:gd name="connsiteX11802" fmla="*/ 555828 w 11277918"/>
              <a:gd name="connsiteY11802" fmla="*/ 1986463 h 10024180"/>
              <a:gd name="connsiteX11803" fmla="*/ 572177 w 11277918"/>
              <a:gd name="connsiteY11803" fmla="*/ 1953767 h 10024180"/>
              <a:gd name="connsiteX11804" fmla="*/ 719306 w 11277918"/>
              <a:gd name="connsiteY11804" fmla="*/ 1904724 h 10024180"/>
              <a:gd name="connsiteX11805" fmla="*/ 735655 w 11277918"/>
              <a:gd name="connsiteY11805" fmla="*/ 1888375 h 10024180"/>
              <a:gd name="connsiteX11806" fmla="*/ 752003 w 11277918"/>
              <a:gd name="connsiteY11806" fmla="*/ 1880202 h 10024180"/>
              <a:gd name="connsiteX11807" fmla="*/ 784699 w 11277918"/>
              <a:gd name="connsiteY11807" fmla="*/ 1872028 h 10024180"/>
              <a:gd name="connsiteX11808" fmla="*/ 801045 w 11277918"/>
              <a:gd name="connsiteY11808" fmla="*/ 1872028 h 10024180"/>
              <a:gd name="connsiteX11809" fmla="*/ 784699 w 11277918"/>
              <a:gd name="connsiteY11809" fmla="*/ 1855681 h 10024180"/>
              <a:gd name="connsiteX11810" fmla="*/ 801045 w 11277918"/>
              <a:gd name="connsiteY11810" fmla="*/ 1855681 h 10024180"/>
              <a:gd name="connsiteX11811" fmla="*/ 817394 w 11277918"/>
              <a:gd name="connsiteY11811" fmla="*/ 1822984 h 10024180"/>
              <a:gd name="connsiteX11812" fmla="*/ 850091 w 11277918"/>
              <a:gd name="connsiteY11812" fmla="*/ 1806635 h 10024180"/>
              <a:gd name="connsiteX11813" fmla="*/ 866438 w 11277918"/>
              <a:gd name="connsiteY11813" fmla="*/ 1773941 h 10024180"/>
              <a:gd name="connsiteX11814" fmla="*/ 866438 w 11277918"/>
              <a:gd name="connsiteY11814" fmla="*/ 1757592 h 10024180"/>
              <a:gd name="connsiteX11815" fmla="*/ 817394 w 11277918"/>
              <a:gd name="connsiteY11815" fmla="*/ 1724896 h 10024180"/>
              <a:gd name="connsiteX11816" fmla="*/ 817394 w 11277918"/>
              <a:gd name="connsiteY11816" fmla="*/ 1692199 h 10024180"/>
              <a:gd name="connsiteX11817" fmla="*/ 833742 w 11277918"/>
              <a:gd name="connsiteY11817" fmla="*/ 1675852 h 10024180"/>
              <a:gd name="connsiteX11818" fmla="*/ 817394 w 11277918"/>
              <a:gd name="connsiteY11818" fmla="*/ 1667678 h 10024180"/>
              <a:gd name="connsiteX11819" fmla="*/ 817394 w 11277918"/>
              <a:gd name="connsiteY11819" fmla="*/ 1659505 h 10024180"/>
              <a:gd name="connsiteX11820" fmla="*/ 817394 w 11277918"/>
              <a:gd name="connsiteY11820" fmla="*/ 1651331 h 10024180"/>
              <a:gd name="connsiteX11821" fmla="*/ 801045 w 11277918"/>
              <a:gd name="connsiteY11821" fmla="*/ 1643156 h 10024180"/>
              <a:gd name="connsiteX11822" fmla="*/ 784699 w 11277918"/>
              <a:gd name="connsiteY11822" fmla="*/ 1618635 h 10024180"/>
              <a:gd name="connsiteX11823" fmla="*/ 719306 w 11277918"/>
              <a:gd name="connsiteY11823" fmla="*/ 1610460 h 10024180"/>
              <a:gd name="connsiteX11824" fmla="*/ 686613 w 11277918"/>
              <a:gd name="connsiteY11824" fmla="*/ 1594113 h 10024180"/>
              <a:gd name="connsiteX11825" fmla="*/ 702960 w 11277918"/>
              <a:gd name="connsiteY11825" fmla="*/ 1545070 h 10024180"/>
              <a:gd name="connsiteX11826" fmla="*/ 719306 w 11277918"/>
              <a:gd name="connsiteY11826" fmla="*/ 1528721 h 10024180"/>
              <a:gd name="connsiteX11827" fmla="*/ 735655 w 11277918"/>
              <a:gd name="connsiteY11827" fmla="*/ 1545070 h 10024180"/>
              <a:gd name="connsiteX11828" fmla="*/ 752003 w 11277918"/>
              <a:gd name="connsiteY11828" fmla="*/ 1545070 h 10024180"/>
              <a:gd name="connsiteX11829" fmla="*/ 817394 w 11277918"/>
              <a:gd name="connsiteY11829" fmla="*/ 1430634 h 10024180"/>
              <a:gd name="connsiteX11830" fmla="*/ 850091 w 11277918"/>
              <a:gd name="connsiteY11830" fmla="*/ 1414287 h 10024180"/>
              <a:gd name="connsiteX11831" fmla="*/ 882788 w 11277918"/>
              <a:gd name="connsiteY11831" fmla="*/ 1397938 h 10024180"/>
              <a:gd name="connsiteX11832" fmla="*/ 915482 w 11277918"/>
              <a:gd name="connsiteY11832" fmla="*/ 1365242 h 10024180"/>
              <a:gd name="connsiteX11833" fmla="*/ 948177 w 11277918"/>
              <a:gd name="connsiteY11833" fmla="*/ 1332548 h 10024180"/>
              <a:gd name="connsiteX11834" fmla="*/ 948177 w 11277918"/>
              <a:gd name="connsiteY11834" fmla="*/ 1316198 h 10024180"/>
              <a:gd name="connsiteX11835" fmla="*/ 948177 w 11277918"/>
              <a:gd name="connsiteY11835" fmla="*/ 1267155 h 10024180"/>
              <a:gd name="connsiteX11836" fmla="*/ 964525 w 11277918"/>
              <a:gd name="connsiteY11836" fmla="*/ 1250808 h 10024180"/>
              <a:gd name="connsiteX11837" fmla="*/ 980874 w 11277918"/>
              <a:gd name="connsiteY11837" fmla="*/ 1250808 h 10024180"/>
              <a:gd name="connsiteX11838" fmla="*/ 997221 w 11277918"/>
              <a:gd name="connsiteY11838" fmla="*/ 1267155 h 10024180"/>
              <a:gd name="connsiteX11839" fmla="*/ 997221 w 11277918"/>
              <a:gd name="connsiteY11839" fmla="*/ 1218112 h 10024180"/>
              <a:gd name="connsiteX11840" fmla="*/ 1013569 w 11277918"/>
              <a:gd name="connsiteY11840" fmla="*/ 1185416 h 10024180"/>
              <a:gd name="connsiteX11841" fmla="*/ 1144352 w 11277918"/>
              <a:gd name="connsiteY11841" fmla="*/ 1054633 h 10024180"/>
              <a:gd name="connsiteX11842" fmla="*/ 1177049 w 11277918"/>
              <a:gd name="connsiteY11842" fmla="*/ 1038284 h 10024180"/>
              <a:gd name="connsiteX11843" fmla="*/ 1209746 w 11277918"/>
              <a:gd name="connsiteY11843" fmla="*/ 1013762 h 10024180"/>
              <a:gd name="connsiteX11844" fmla="*/ 1258788 w 11277918"/>
              <a:gd name="connsiteY11844" fmla="*/ 956544 h 10024180"/>
              <a:gd name="connsiteX11845" fmla="*/ 1340527 w 11277918"/>
              <a:gd name="connsiteY11845" fmla="*/ 891154 h 10024180"/>
              <a:gd name="connsiteX11846" fmla="*/ 1373224 w 11277918"/>
              <a:gd name="connsiteY11846" fmla="*/ 858458 h 10024180"/>
              <a:gd name="connsiteX11847" fmla="*/ 1389570 w 11277918"/>
              <a:gd name="connsiteY11847" fmla="*/ 825762 h 10024180"/>
              <a:gd name="connsiteX11848" fmla="*/ 1553049 w 11277918"/>
              <a:gd name="connsiteY11848" fmla="*/ 678630 h 10024180"/>
              <a:gd name="connsiteX11849" fmla="*/ 1585746 w 11277918"/>
              <a:gd name="connsiteY11849" fmla="*/ 637761 h 10024180"/>
              <a:gd name="connsiteX11850" fmla="*/ 1618441 w 11277918"/>
              <a:gd name="connsiteY11850" fmla="*/ 613240 h 10024180"/>
              <a:gd name="connsiteX11851" fmla="*/ 1651137 w 11277918"/>
              <a:gd name="connsiteY11851" fmla="*/ 564194 h 10024180"/>
              <a:gd name="connsiteX11852" fmla="*/ 1659310 w 11277918"/>
              <a:gd name="connsiteY11852" fmla="*/ 547847 h 10024180"/>
              <a:gd name="connsiteX11853" fmla="*/ 1667485 w 11277918"/>
              <a:gd name="connsiteY11853" fmla="*/ 531500 h 10024180"/>
              <a:gd name="connsiteX11854" fmla="*/ 1700181 w 11277918"/>
              <a:gd name="connsiteY11854" fmla="*/ 515151 h 10024180"/>
              <a:gd name="connsiteX11855" fmla="*/ 1716527 w 11277918"/>
              <a:gd name="connsiteY11855" fmla="*/ 498804 h 10024180"/>
              <a:gd name="connsiteX11856" fmla="*/ 1798267 w 11277918"/>
              <a:gd name="connsiteY11856" fmla="*/ 417065 h 10024180"/>
              <a:gd name="connsiteX11857" fmla="*/ 1912702 w 11277918"/>
              <a:gd name="connsiteY11857" fmla="*/ 269933 h 10024180"/>
              <a:gd name="connsiteX11858" fmla="*/ 1961747 w 11277918"/>
              <a:gd name="connsiteY11858" fmla="*/ 204543 h 10024180"/>
              <a:gd name="connsiteX11859" fmla="*/ 2027138 w 11277918"/>
              <a:gd name="connsiteY11859" fmla="*/ 114628 h 10024180"/>
              <a:gd name="connsiteX11860" fmla="*/ 2092528 w 11277918"/>
              <a:gd name="connsiteY11860" fmla="*/ 41061 h 10024180"/>
              <a:gd name="connsiteX11861" fmla="*/ 2108878 w 11277918"/>
              <a:gd name="connsiteY11861" fmla="*/ 12453 h 10024180"/>
              <a:gd name="connsiteX11862" fmla="*/ 2027525 w 11277918"/>
              <a:gd name="connsiteY11862" fmla="*/ 0 h 10024180"/>
              <a:gd name="connsiteX11863" fmla="*/ 2043744 w 11277918"/>
              <a:gd name="connsiteY11863" fmla="*/ 0 h 10024180"/>
              <a:gd name="connsiteX11864" fmla="*/ 2010792 w 11277918"/>
              <a:gd name="connsiteY11864" fmla="*/ 24714 h 10024180"/>
              <a:gd name="connsiteX11865" fmla="*/ 2010792 w 11277918"/>
              <a:gd name="connsiteY11865" fmla="*/ 8367 h 10024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</a:cxnLst>
            <a:rect l="l" t="t" r="r" b="b"/>
            <a:pathLst>
              <a:path w="11277918" h="10024180">
                <a:moveTo>
                  <a:pt x="3939842" y="9980586"/>
                </a:moveTo>
                <a:cubicBezTo>
                  <a:pt x="3939842" y="9980586"/>
                  <a:pt x="3937119" y="9983313"/>
                  <a:pt x="3931669" y="9988761"/>
                </a:cubicBezTo>
                <a:cubicBezTo>
                  <a:pt x="3926219" y="9994211"/>
                  <a:pt x="3926219" y="9999660"/>
                  <a:pt x="3931669" y="10005108"/>
                </a:cubicBezTo>
                <a:cubicBezTo>
                  <a:pt x="3937119" y="10010558"/>
                  <a:pt x="3939842" y="10007834"/>
                  <a:pt x="3939842" y="9996935"/>
                </a:cubicBezTo>
                <a:lnTo>
                  <a:pt x="3956192" y="9996935"/>
                </a:lnTo>
                <a:cubicBezTo>
                  <a:pt x="3956192" y="10007834"/>
                  <a:pt x="3953465" y="10016009"/>
                  <a:pt x="3948017" y="10021457"/>
                </a:cubicBezTo>
                <a:cubicBezTo>
                  <a:pt x="3942568" y="10026905"/>
                  <a:pt x="3934395" y="10024181"/>
                  <a:pt x="3923496" y="10013282"/>
                </a:cubicBezTo>
                <a:lnTo>
                  <a:pt x="3923496" y="9996935"/>
                </a:lnTo>
                <a:close/>
                <a:moveTo>
                  <a:pt x="3890799" y="9898847"/>
                </a:moveTo>
                <a:cubicBezTo>
                  <a:pt x="3901698" y="9898847"/>
                  <a:pt x="3907148" y="9898847"/>
                  <a:pt x="3907148" y="9898847"/>
                </a:cubicBezTo>
                <a:cubicBezTo>
                  <a:pt x="3907148" y="9909746"/>
                  <a:pt x="3907148" y="9915196"/>
                  <a:pt x="3907148" y="9915196"/>
                </a:cubicBezTo>
                <a:close/>
                <a:moveTo>
                  <a:pt x="4021581" y="9849804"/>
                </a:moveTo>
                <a:cubicBezTo>
                  <a:pt x="4043379" y="9860702"/>
                  <a:pt x="4051553" y="9868875"/>
                  <a:pt x="4046105" y="9874325"/>
                </a:cubicBezTo>
                <a:cubicBezTo>
                  <a:pt x="4040654" y="9879776"/>
                  <a:pt x="4043379" y="9887948"/>
                  <a:pt x="4054278" y="9898847"/>
                </a:cubicBezTo>
                <a:cubicBezTo>
                  <a:pt x="4065176" y="9909746"/>
                  <a:pt x="4070627" y="9915196"/>
                  <a:pt x="4070627" y="9915196"/>
                </a:cubicBezTo>
                <a:cubicBezTo>
                  <a:pt x="4070627" y="9915196"/>
                  <a:pt x="4065176" y="9920644"/>
                  <a:pt x="4054278" y="9931543"/>
                </a:cubicBezTo>
                <a:cubicBezTo>
                  <a:pt x="4043379" y="9953340"/>
                  <a:pt x="4027033" y="9947890"/>
                  <a:pt x="4005235" y="9915196"/>
                </a:cubicBezTo>
                <a:lnTo>
                  <a:pt x="3988887" y="9931543"/>
                </a:lnTo>
                <a:cubicBezTo>
                  <a:pt x="3988887" y="9931543"/>
                  <a:pt x="3983437" y="9936993"/>
                  <a:pt x="3972538" y="9947890"/>
                </a:cubicBezTo>
                <a:cubicBezTo>
                  <a:pt x="3961639" y="9936993"/>
                  <a:pt x="3958916" y="9928819"/>
                  <a:pt x="3964364" y="9923368"/>
                </a:cubicBezTo>
                <a:cubicBezTo>
                  <a:pt x="3969815" y="9917920"/>
                  <a:pt x="3972538" y="9915196"/>
                  <a:pt x="3972538" y="9915196"/>
                </a:cubicBezTo>
                <a:lnTo>
                  <a:pt x="3956192" y="9898847"/>
                </a:lnTo>
                <a:cubicBezTo>
                  <a:pt x="3956192" y="9898847"/>
                  <a:pt x="3967090" y="9898847"/>
                  <a:pt x="3988887" y="9898847"/>
                </a:cubicBezTo>
                <a:close/>
                <a:moveTo>
                  <a:pt x="4217757" y="9784411"/>
                </a:moveTo>
                <a:cubicBezTo>
                  <a:pt x="4217757" y="9795312"/>
                  <a:pt x="4212308" y="9806209"/>
                  <a:pt x="4201410" y="9817107"/>
                </a:cubicBezTo>
                <a:lnTo>
                  <a:pt x="4201410" y="9800760"/>
                </a:lnTo>
                <a:close/>
                <a:moveTo>
                  <a:pt x="4152367" y="9751717"/>
                </a:moveTo>
                <a:lnTo>
                  <a:pt x="4152367" y="9768064"/>
                </a:lnTo>
                <a:cubicBezTo>
                  <a:pt x="4152367" y="9768064"/>
                  <a:pt x="4157814" y="9768064"/>
                  <a:pt x="4168713" y="9768064"/>
                </a:cubicBezTo>
                <a:cubicBezTo>
                  <a:pt x="4168713" y="9757165"/>
                  <a:pt x="4163264" y="9751717"/>
                  <a:pt x="4152367" y="9751717"/>
                </a:cubicBezTo>
                <a:close/>
                <a:moveTo>
                  <a:pt x="3970496" y="9747629"/>
                </a:moveTo>
                <a:cubicBezTo>
                  <a:pt x="3971857" y="9747629"/>
                  <a:pt x="3972538" y="9748991"/>
                  <a:pt x="3972538" y="9751717"/>
                </a:cubicBezTo>
                <a:lnTo>
                  <a:pt x="3939842" y="9800760"/>
                </a:lnTo>
                <a:cubicBezTo>
                  <a:pt x="3918044" y="9822558"/>
                  <a:pt x="3907148" y="9828006"/>
                  <a:pt x="3907148" y="9817107"/>
                </a:cubicBezTo>
                <a:cubicBezTo>
                  <a:pt x="3907148" y="9817107"/>
                  <a:pt x="3909872" y="9814383"/>
                  <a:pt x="3915320" y="9808933"/>
                </a:cubicBezTo>
                <a:cubicBezTo>
                  <a:pt x="3920770" y="9803484"/>
                  <a:pt x="3928945" y="9795312"/>
                  <a:pt x="3939842" y="9784411"/>
                </a:cubicBezTo>
                <a:cubicBezTo>
                  <a:pt x="3956192" y="9759890"/>
                  <a:pt x="3966409" y="9747629"/>
                  <a:pt x="3970496" y="9747629"/>
                </a:cubicBezTo>
                <a:close/>
                <a:moveTo>
                  <a:pt x="4119671" y="9735368"/>
                </a:moveTo>
                <a:cubicBezTo>
                  <a:pt x="4119671" y="9735368"/>
                  <a:pt x="4119671" y="9740818"/>
                  <a:pt x="4119671" y="9751717"/>
                </a:cubicBezTo>
                <a:cubicBezTo>
                  <a:pt x="4119671" y="9751717"/>
                  <a:pt x="4122394" y="9751717"/>
                  <a:pt x="4127845" y="9751717"/>
                </a:cubicBezTo>
                <a:cubicBezTo>
                  <a:pt x="4133293" y="9751717"/>
                  <a:pt x="4136017" y="9751717"/>
                  <a:pt x="4136017" y="9751717"/>
                </a:cubicBezTo>
                <a:close/>
                <a:moveTo>
                  <a:pt x="4276462" y="9711589"/>
                </a:moveTo>
                <a:lnTo>
                  <a:pt x="4277019" y="9714932"/>
                </a:lnTo>
                <a:lnTo>
                  <a:pt x="4272639" y="9716686"/>
                </a:lnTo>
                <a:close/>
                <a:moveTo>
                  <a:pt x="4103322" y="9669975"/>
                </a:moveTo>
                <a:cubicBezTo>
                  <a:pt x="4103322" y="9691775"/>
                  <a:pt x="4100596" y="9705398"/>
                  <a:pt x="4095149" y="9710846"/>
                </a:cubicBezTo>
                <a:cubicBezTo>
                  <a:pt x="4089698" y="9716297"/>
                  <a:pt x="4086974" y="9719021"/>
                  <a:pt x="4086974" y="9719021"/>
                </a:cubicBezTo>
                <a:cubicBezTo>
                  <a:pt x="4076075" y="9719021"/>
                  <a:pt x="4070627" y="9719021"/>
                  <a:pt x="4070627" y="9719021"/>
                </a:cubicBezTo>
                <a:cubicBezTo>
                  <a:pt x="4070627" y="9708122"/>
                  <a:pt x="4076075" y="9697223"/>
                  <a:pt x="4086974" y="9686325"/>
                </a:cubicBezTo>
                <a:close/>
                <a:moveTo>
                  <a:pt x="3972538" y="9645454"/>
                </a:moveTo>
                <a:cubicBezTo>
                  <a:pt x="3972538" y="9650904"/>
                  <a:pt x="3972538" y="9653628"/>
                  <a:pt x="3972538" y="9653628"/>
                </a:cubicBezTo>
                <a:cubicBezTo>
                  <a:pt x="3972538" y="9653628"/>
                  <a:pt x="3972538" y="9659079"/>
                  <a:pt x="3972538" y="9669975"/>
                </a:cubicBezTo>
                <a:lnTo>
                  <a:pt x="3956192" y="9653628"/>
                </a:lnTo>
                <a:cubicBezTo>
                  <a:pt x="3967090" y="9653628"/>
                  <a:pt x="3972538" y="9650904"/>
                  <a:pt x="3972538" y="9645454"/>
                </a:cubicBezTo>
                <a:close/>
                <a:moveTo>
                  <a:pt x="6522810" y="9637281"/>
                </a:moveTo>
                <a:lnTo>
                  <a:pt x="6522810" y="9653628"/>
                </a:lnTo>
                <a:cubicBezTo>
                  <a:pt x="6533709" y="9653628"/>
                  <a:pt x="6539160" y="9648180"/>
                  <a:pt x="6539160" y="9637281"/>
                </a:cubicBezTo>
                <a:cubicBezTo>
                  <a:pt x="6539160" y="9637281"/>
                  <a:pt x="6533709" y="9637281"/>
                  <a:pt x="6522810" y="9637281"/>
                </a:cubicBezTo>
                <a:close/>
                <a:moveTo>
                  <a:pt x="6665856" y="9596411"/>
                </a:moveTo>
                <a:cubicBezTo>
                  <a:pt x="6668580" y="9596411"/>
                  <a:pt x="6669942" y="9599137"/>
                  <a:pt x="6669942" y="9604585"/>
                </a:cubicBezTo>
                <a:lnTo>
                  <a:pt x="6653595" y="9620932"/>
                </a:lnTo>
                <a:cubicBezTo>
                  <a:pt x="6642696" y="9620932"/>
                  <a:pt x="6642696" y="9615484"/>
                  <a:pt x="6653595" y="9604585"/>
                </a:cubicBezTo>
                <a:cubicBezTo>
                  <a:pt x="6659044" y="9599137"/>
                  <a:pt x="6663130" y="9596411"/>
                  <a:pt x="6665856" y="9596411"/>
                </a:cubicBezTo>
                <a:close/>
                <a:moveTo>
                  <a:pt x="4185061" y="9575975"/>
                </a:moveTo>
                <a:cubicBezTo>
                  <a:pt x="4187787" y="9575975"/>
                  <a:pt x="4190510" y="9577339"/>
                  <a:pt x="4193235" y="9580064"/>
                </a:cubicBezTo>
                <a:cubicBezTo>
                  <a:pt x="4198686" y="9585512"/>
                  <a:pt x="4201410" y="9588236"/>
                  <a:pt x="4201410" y="9588236"/>
                </a:cubicBezTo>
                <a:cubicBezTo>
                  <a:pt x="4190510" y="9610036"/>
                  <a:pt x="4179612" y="9610036"/>
                  <a:pt x="4168713" y="9588236"/>
                </a:cubicBezTo>
                <a:cubicBezTo>
                  <a:pt x="4168713" y="9588236"/>
                  <a:pt x="4171438" y="9585512"/>
                  <a:pt x="4176889" y="9580064"/>
                </a:cubicBezTo>
                <a:cubicBezTo>
                  <a:pt x="4179612" y="9577339"/>
                  <a:pt x="4182336" y="9575975"/>
                  <a:pt x="4185061" y="9575975"/>
                </a:cubicBezTo>
                <a:close/>
                <a:moveTo>
                  <a:pt x="4806282" y="9555542"/>
                </a:moveTo>
                <a:cubicBezTo>
                  <a:pt x="4806282" y="9566441"/>
                  <a:pt x="4806282" y="9571889"/>
                  <a:pt x="4806282" y="9571889"/>
                </a:cubicBezTo>
                <a:lnTo>
                  <a:pt x="4789932" y="9571889"/>
                </a:lnTo>
                <a:cubicBezTo>
                  <a:pt x="4789932" y="9560990"/>
                  <a:pt x="4795383" y="9555542"/>
                  <a:pt x="4806282" y="9555542"/>
                </a:cubicBezTo>
                <a:close/>
                <a:moveTo>
                  <a:pt x="8104472" y="9531020"/>
                </a:moveTo>
                <a:cubicBezTo>
                  <a:pt x="8107196" y="9531020"/>
                  <a:pt x="8108558" y="9533745"/>
                  <a:pt x="8108558" y="9539193"/>
                </a:cubicBezTo>
                <a:cubicBezTo>
                  <a:pt x="8119457" y="9550094"/>
                  <a:pt x="8124905" y="9555542"/>
                  <a:pt x="8124905" y="9555542"/>
                </a:cubicBezTo>
                <a:cubicBezTo>
                  <a:pt x="8135804" y="9555542"/>
                  <a:pt x="8135804" y="9550094"/>
                  <a:pt x="8124905" y="9539193"/>
                </a:cubicBezTo>
                <a:lnTo>
                  <a:pt x="8141254" y="9555542"/>
                </a:lnTo>
                <a:cubicBezTo>
                  <a:pt x="8152153" y="9566441"/>
                  <a:pt x="8149429" y="9571889"/>
                  <a:pt x="8133080" y="9571889"/>
                </a:cubicBezTo>
                <a:cubicBezTo>
                  <a:pt x="8116732" y="9571889"/>
                  <a:pt x="8108558" y="9577339"/>
                  <a:pt x="8108558" y="9588236"/>
                </a:cubicBezTo>
                <a:lnTo>
                  <a:pt x="8092211" y="9588236"/>
                </a:lnTo>
                <a:cubicBezTo>
                  <a:pt x="8092211" y="9577339"/>
                  <a:pt x="8092211" y="9571889"/>
                  <a:pt x="8092211" y="9571889"/>
                </a:cubicBezTo>
                <a:lnTo>
                  <a:pt x="8075862" y="9555542"/>
                </a:lnTo>
                <a:cubicBezTo>
                  <a:pt x="8064963" y="9566441"/>
                  <a:pt x="8059515" y="9566441"/>
                  <a:pt x="8059515" y="9555542"/>
                </a:cubicBezTo>
                <a:cubicBezTo>
                  <a:pt x="8059515" y="9544643"/>
                  <a:pt x="8064963" y="9539193"/>
                  <a:pt x="8075862" y="9539193"/>
                </a:cubicBezTo>
                <a:lnTo>
                  <a:pt x="8092211" y="9539193"/>
                </a:lnTo>
                <a:cubicBezTo>
                  <a:pt x="8097660" y="9533745"/>
                  <a:pt x="8101746" y="9531020"/>
                  <a:pt x="8104472" y="9531020"/>
                </a:cubicBezTo>
                <a:close/>
                <a:moveTo>
                  <a:pt x="4332193" y="9522846"/>
                </a:moveTo>
                <a:cubicBezTo>
                  <a:pt x="4321295" y="9522846"/>
                  <a:pt x="4315845" y="9525570"/>
                  <a:pt x="4315845" y="9531020"/>
                </a:cubicBezTo>
                <a:cubicBezTo>
                  <a:pt x="4315845" y="9536469"/>
                  <a:pt x="4318569" y="9539193"/>
                  <a:pt x="4324019" y="9539193"/>
                </a:cubicBezTo>
                <a:cubicBezTo>
                  <a:pt x="4329468" y="9539193"/>
                  <a:pt x="4332193" y="9533745"/>
                  <a:pt x="4332193" y="9522846"/>
                </a:cubicBezTo>
                <a:close/>
                <a:moveTo>
                  <a:pt x="6735334" y="9506497"/>
                </a:moveTo>
                <a:lnTo>
                  <a:pt x="6735334" y="9522846"/>
                </a:lnTo>
                <a:lnTo>
                  <a:pt x="6718988" y="9539193"/>
                </a:lnTo>
                <a:cubicBezTo>
                  <a:pt x="6718988" y="9528294"/>
                  <a:pt x="6724436" y="9517398"/>
                  <a:pt x="6735334" y="9506497"/>
                </a:cubicBezTo>
                <a:close/>
                <a:moveTo>
                  <a:pt x="6424724" y="9490150"/>
                </a:moveTo>
                <a:lnTo>
                  <a:pt x="6441070" y="9506497"/>
                </a:lnTo>
                <a:lnTo>
                  <a:pt x="6424724" y="9506497"/>
                </a:lnTo>
                <a:cubicBezTo>
                  <a:pt x="6424724" y="9495600"/>
                  <a:pt x="6424724" y="9490150"/>
                  <a:pt x="6424724" y="9490150"/>
                </a:cubicBezTo>
                <a:close/>
                <a:moveTo>
                  <a:pt x="7994122" y="9473803"/>
                </a:moveTo>
                <a:cubicBezTo>
                  <a:pt x="7994122" y="9473803"/>
                  <a:pt x="7999570" y="9479251"/>
                  <a:pt x="8010472" y="9490150"/>
                </a:cubicBezTo>
                <a:lnTo>
                  <a:pt x="7994122" y="9506497"/>
                </a:lnTo>
                <a:close/>
                <a:moveTo>
                  <a:pt x="4953412" y="9457453"/>
                </a:moveTo>
                <a:cubicBezTo>
                  <a:pt x="4953412" y="9457453"/>
                  <a:pt x="4958862" y="9457453"/>
                  <a:pt x="4969760" y="9457453"/>
                </a:cubicBezTo>
                <a:cubicBezTo>
                  <a:pt x="4980660" y="9457453"/>
                  <a:pt x="4983384" y="9465628"/>
                  <a:pt x="4977935" y="9481975"/>
                </a:cubicBezTo>
                <a:cubicBezTo>
                  <a:pt x="4972484" y="9498324"/>
                  <a:pt x="4975211" y="9506497"/>
                  <a:pt x="4986110" y="9506497"/>
                </a:cubicBezTo>
                <a:cubicBezTo>
                  <a:pt x="4997006" y="9506497"/>
                  <a:pt x="4997006" y="9511947"/>
                  <a:pt x="4986110" y="9522846"/>
                </a:cubicBezTo>
                <a:lnTo>
                  <a:pt x="4969760" y="9539193"/>
                </a:lnTo>
                <a:cubicBezTo>
                  <a:pt x="4969760" y="9539193"/>
                  <a:pt x="4964310" y="9539193"/>
                  <a:pt x="4953412" y="9539193"/>
                </a:cubicBezTo>
                <a:cubicBezTo>
                  <a:pt x="4942515" y="9539193"/>
                  <a:pt x="4937064" y="9522846"/>
                  <a:pt x="4937064" y="9490150"/>
                </a:cubicBezTo>
                <a:cubicBezTo>
                  <a:pt x="4926166" y="9479251"/>
                  <a:pt x="4926166" y="9473803"/>
                  <a:pt x="4937064" y="9473803"/>
                </a:cubicBezTo>
                <a:cubicBezTo>
                  <a:pt x="4947963" y="9473803"/>
                  <a:pt x="4953412" y="9471078"/>
                  <a:pt x="4953412" y="9465628"/>
                </a:cubicBezTo>
                <a:cubicBezTo>
                  <a:pt x="4953412" y="9460180"/>
                  <a:pt x="4953412" y="9457453"/>
                  <a:pt x="4953412" y="9457453"/>
                </a:cubicBezTo>
                <a:close/>
                <a:moveTo>
                  <a:pt x="4871672" y="9441106"/>
                </a:moveTo>
                <a:lnTo>
                  <a:pt x="4888021" y="9473803"/>
                </a:lnTo>
                <a:cubicBezTo>
                  <a:pt x="4888021" y="9495600"/>
                  <a:pt x="4888021" y="9511947"/>
                  <a:pt x="4888021" y="9522846"/>
                </a:cubicBezTo>
                <a:cubicBezTo>
                  <a:pt x="4888021" y="9533745"/>
                  <a:pt x="4893472" y="9544643"/>
                  <a:pt x="4904368" y="9555542"/>
                </a:cubicBezTo>
                <a:cubicBezTo>
                  <a:pt x="4915267" y="9566441"/>
                  <a:pt x="4915267" y="9574613"/>
                  <a:pt x="4904368" y="9580064"/>
                </a:cubicBezTo>
                <a:cubicBezTo>
                  <a:pt x="4893472" y="9585512"/>
                  <a:pt x="4879846" y="9588236"/>
                  <a:pt x="4863500" y="9588236"/>
                </a:cubicBezTo>
                <a:cubicBezTo>
                  <a:pt x="4847150" y="9588236"/>
                  <a:pt x="4838978" y="9588236"/>
                  <a:pt x="4838978" y="9588236"/>
                </a:cubicBezTo>
                <a:cubicBezTo>
                  <a:pt x="4828079" y="9577339"/>
                  <a:pt x="4822628" y="9571889"/>
                  <a:pt x="4822628" y="9571889"/>
                </a:cubicBezTo>
                <a:cubicBezTo>
                  <a:pt x="4822628" y="9560990"/>
                  <a:pt x="4817180" y="9550094"/>
                  <a:pt x="4806282" y="9539193"/>
                </a:cubicBezTo>
                <a:lnTo>
                  <a:pt x="4789932" y="9522846"/>
                </a:lnTo>
                <a:lnTo>
                  <a:pt x="4822628" y="9522846"/>
                </a:lnTo>
                <a:cubicBezTo>
                  <a:pt x="4844426" y="9501048"/>
                  <a:pt x="4860776" y="9484701"/>
                  <a:pt x="4871672" y="9473803"/>
                </a:cubicBezTo>
                <a:close/>
                <a:moveTo>
                  <a:pt x="7928730" y="9424757"/>
                </a:moveTo>
                <a:cubicBezTo>
                  <a:pt x="7939628" y="9435658"/>
                  <a:pt x="7945079" y="9441106"/>
                  <a:pt x="7945079" y="9441106"/>
                </a:cubicBezTo>
                <a:lnTo>
                  <a:pt x="7928730" y="9441106"/>
                </a:lnTo>
                <a:cubicBezTo>
                  <a:pt x="7928730" y="9430208"/>
                  <a:pt x="7928730" y="9424757"/>
                  <a:pt x="7928730" y="9424757"/>
                </a:cubicBezTo>
                <a:close/>
                <a:moveTo>
                  <a:pt x="6359331" y="9424757"/>
                </a:moveTo>
                <a:cubicBezTo>
                  <a:pt x="6370230" y="9435658"/>
                  <a:pt x="6375680" y="9441106"/>
                  <a:pt x="6375680" y="9441106"/>
                </a:cubicBezTo>
                <a:lnTo>
                  <a:pt x="6375680" y="9457453"/>
                </a:lnTo>
                <a:lnTo>
                  <a:pt x="6359331" y="9522846"/>
                </a:lnTo>
                <a:cubicBezTo>
                  <a:pt x="6326637" y="9544643"/>
                  <a:pt x="6310288" y="9555542"/>
                  <a:pt x="6310288" y="9555542"/>
                </a:cubicBezTo>
                <a:lnTo>
                  <a:pt x="6310288" y="9522846"/>
                </a:lnTo>
                <a:lnTo>
                  <a:pt x="6310288" y="9490150"/>
                </a:lnTo>
                <a:cubicBezTo>
                  <a:pt x="6321186" y="9490150"/>
                  <a:pt x="6329362" y="9479251"/>
                  <a:pt x="6334810" y="9457453"/>
                </a:cubicBezTo>
                <a:cubicBezTo>
                  <a:pt x="6340260" y="9435658"/>
                  <a:pt x="6348434" y="9424757"/>
                  <a:pt x="6359331" y="9424757"/>
                </a:cubicBezTo>
                <a:close/>
                <a:moveTo>
                  <a:pt x="4086974" y="9424757"/>
                </a:moveTo>
                <a:cubicBezTo>
                  <a:pt x="4086974" y="9424757"/>
                  <a:pt x="4086974" y="9430208"/>
                  <a:pt x="4086974" y="9441106"/>
                </a:cubicBezTo>
                <a:cubicBezTo>
                  <a:pt x="4076075" y="9441106"/>
                  <a:pt x="4070627" y="9438382"/>
                  <a:pt x="4070627" y="9432932"/>
                </a:cubicBezTo>
                <a:cubicBezTo>
                  <a:pt x="4070627" y="9427483"/>
                  <a:pt x="4076075" y="9424757"/>
                  <a:pt x="4086974" y="9424757"/>
                </a:cubicBezTo>
                <a:close/>
                <a:moveTo>
                  <a:pt x="4091060" y="9400236"/>
                </a:moveTo>
                <a:cubicBezTo>
                  <a:pt x="4093787" y="9400236"/>
                  <a:pt x="4097872" y="9402962"/>
                  <a:pt x="4103322" y="9408410"/>
                </a:cubicBezTo>
                <a:lnTo>
                  <a:pt x="4119671" y="9408410"/>
                </a:lnTo>
                <a:cubicBezTo>
                  <a:pt x="4119671" y="9419309"/>
                  <a:pt x="4114220" y="9424757"/>
                  <a:pt x="4103322" y="9424757"/>
                </a:cubicBezTo>
                <a:lnTo>
                  <a:pt x="4086974" y="9408410"/>
                </a:lnTo>
                <a:cubicBezTo>
                  <a:pt x="4086974" y="9402962"/>
                  <a:pt x="4088336" y="9400236"/>
                  <a:pt x="4091060" y="9400236"/>
                </a:cubicBezTo>
                <a:close/>
                <a:moveTo>
                  <a:pt x="6490116" y="9392063"/>
                </a:moveTo>
                <a:cubicBezTo>
                  <a:pt x="6490116" y="9392063"/>
                  <a:pt x="6490116" y="9397511"/>
                  <a:pt x="6490116" y="9408410"/>
                </a:cubicBezTo>
                <a:cubicBezTo>
                  <a:pt x="6490116" y="9419309"/>
                  <a:pt x="6495564" y="9424757"/>
                  <a:pt x="6506463" y="9424757"/>
                </a:cubicBezTo>
                <a:lnTo>
                  <a:pt x="6506463" y="9408410"/>
                </a:lnTo>
                <a:cubicBezTo>
                  <a:pt x="6506463" y="9397511"/>
                  <a:pt x="6506463" y="9392063"/>
                  <a:pt x="6506463" y="9392063"/>
                </a:cubicBezTo>
                <a:close/>
                <a:moveTo>
                  <a:pt x="4953412" y="9392063"/>
                </a:moveTo>
                <a:cubicBezTo>
                  <a:pt x="4953412" y="9392063"/>
                  <a:pt x="4953412" y="9400236"/>
                  <a:pt x="4953412" y="9416585"/>
                </a:cubicBezTo>
                <a:cubicBezTo>
                  <a:pt x="4953412" y="9432932"/>
                  <a:pt x="4947963" y="9446555"/>
                  <a:pt x="4937064" y="9457453"/>
                </a:cubicBezTo>
                <a:lnTo>
                  <a:pt x="4920718" y="9424757"/>
                </a:lnTo>
                <a:cubicBezTo>
                  <a:pt x="4920718" y="9413861"/>
                  <a:pt x="4931614" y="9402962"/>
                  <a:pt x="4953412" y="9392063"/>
                </a:cubicBezTo>
                <a:close/>
                <a:moveTo>
                  <a:pt x="4397584" y="9392063"/>
                </a:moveTo>
                <a:cubicBezTo>
                  <a:pt x="4386686" y="9402962"/>
                  <a:pt x="4381235" y="9408410"/>
                  <a:pt x="4381235" y="9408410"/>
                </a:cubicBezTo>
                <a:lnTo>
                  <a:pt x="4315845" y="9441106"/>
                </a:lnTo>
                <a:lnTo>
                  <a:pt x="4348539" y="9441106"/>
                </a:lnTo>
                <a:cubicBezTo>
                  <a:pt x="4348539" y="9430208"/>
                  <a:pt x="4359438" y="9419309"/>
                  <a:pt x="4381235" y="9408410"/>
                </a:cubicBezTo>
                <a:cubicBezTo>
                  <a:pt x="4392135" y="9408410"/>
                  <a:pt x="4400309" y="9405686"/>
                  <a:pt x="4405757" y="9400236"/>
                </a:cubicBezTo>
                <a:cubicBezTo>
                  <a:pt x="4411208" y="9394787"/>
                  <a:pt x="4413933" y="9392063"/>
                  <a:pt x="4413933" y="9392063"/>
                </a:cubicBezTo>
                <a:close/>
                <a:moveTo>
                  <a:pt x="7683512" y="9359367"/>
                </a:moveTo>
                <a:lnTo>
                  <a:pt x="7699861" y="9359367"/>
                </a:lnTo>
                <a:cubicBezTo>
                  <a:pt x="7699861" y="9370266"/>
                  <a:pt x="7694410" y="9375714"/>
                  <a:pt x="7683512" y="9375714"/>
                </a:cubicBezTo>
                <a:cubicBezTo>
                  <a:pt x="7683512" y="9364815"/>
                  <a:pt x="7683512" y="9359367"/>
                  <a:pt x="7683512" y="9359367"/>
                </a:cubicBezTo>
                <a:close/>
                <a:moveTo>
                  <a:pt x="4430278" y="9359367"/>
                </a:moveTo>
                <a:lnTo>
                  <a:pt x="4430278" y="9392063"/>
                </a:lnTo>
                <a:cubicBezTo>
                  <a:pt x="4441177" y="9392063"/>
                  <a:pt x="4446629" y="9392063"/>
                  <a:pt x="4446629" y="9392063"/>
                </a:cubicBezTo>
                <a:lnTo>
                  <a:pt x="4446629" y="9375714"/>
                </a:lnTo>
                <a:cubicBezTo>
                  <a:pt x="4435730" y="9375714"/>
                  <a:pt x="4430278" y="9370266"/>
                  <a:pt x="4430278" y="9359367"/>
                </a:cubicBezTo>
                <a:close/>
                <a:moveTo>
                  <a:pt x="4381235" y="9359367"/>
                </a:moveTo>
                <a:lnTo>
                  <a:pt x="4381235" y="9375714"/>
                </a:lnTo>
                <a:cubicBezTo>
                  <a:pt x="4381235" y="9375714"/>
                  <a:pt x="4386686" y="9375714"/>
                  <a:pt x="4397584" y="9375714"/>
                </a:cubicBezTo>
                <a:cubicBezTo>
                  <a:pt x="4397584" y="9364815"/>
                  <a:pt x="4392135" y="9359367"/>
                  <a:pt x="4381235" y="9359367"/>
                </a:cubicBezTo>
                <a:close/>
                <a:moveTo>
                  <a:pt x="4234107" y="9359367"/>
                </a:moveTo>
                <a:lnTo>
                  <a:pt x="4217757" y="9375714"/>
                </a:lnTo>
                <a:lnTo>
                  <a:pt x="4234107" y="9392063"/>
                </a:lnTo>
                <a:lnTo>
                  <a:pt x="4250452" y="9375714"/>
                </a:lnTo>
                <a:cubicBezTo>
                  <a:pt x="4250452" y="9375714"/>
                  <a:pt x="4245005" y="9370266"/>
                  <a:pt x="4234107" y="9359367"/>
                </a:cubicBezTo>
                <a:close/>
                <a:moveTo>
                  <a:pt x="8092211" y="9343018"/>
                </a:moveTo>
                <a:cubicBezTo>
                  <a:pt x="8103110" y="9343018"/>
                  <a:pt x="8108558" y="9348468"/>
                  <a:pt x="8108558" y="9359367"/>
                </a:cubicBezTo>
                <a:cubicBezTo>
                  <a:pt x="8108558" y="9359367"/>
                  <a:pt x="8103110" y="9359367"/>
                  <a:pt x="8092211" y="9359367"/>
                </a:cubicBezTo>
                <a:cubicBezTo>
                  <a:pt x="8081312" y="9359367"/>
                  <a:pt x="8075862" y="9359367"/>
                  <a:pt x="8075862" y="9359367"/>
                </a:cubicBezTo>
                <a:cubicBezTo>
                  <a:pt x="8075862" y="9348468"/>
                  <a:pt x="8081312" y="9343018"/>
                  <a:pt x="8092211" y="9343018"/>
                </a:cubicBezTo>
                <a:close/>
                <a:moveTo>
                  <a:pt x="8026818" y="9343018"/>
                </a:moveTo>
                <a:lnTo>
                  <a:pt x="8043166" y="9359367"/>
                </a:lnTo>
                <a:lnTo>
                  <a:pt x="8026818" y="9359367"/>
                </a:lnTo>
                <a:close/>
                <a:moveTo>
                  <a:pt x="8419169" y="9293974"/>
                </a:moveTo>
                <a:lnTo>
                  <a:pt x="8435516" y="9293974"/>
                </a:lnTo>
                <a:lnTo>
                  <a:pt x="8435516" y="9310324"/>
                </a:lnTo>
                <a:cubicBezTo>
                  <a:pt x="8446415" y="9321222"/>
                  <a:pt x="8435516" y="9321222"/>
                  <a:pt x="8402820" y="9310324"/>
                </a:cubicBezTo>
                <a:cubicBezTo>
                  <a:pt x="8402820" y="9310324"/>
                  <a:pt x="8405546" y="9307597"/>
                  <a:pt x="8410994" y="9302149"/>
                </a:cubicBezTo>
                <a:cubicBezTo>
                  <a:pt x="8416443" y="9296701"/>
                  <a:pt x="8419169" y="9293974"/>
                  <a:pt x="8419169" y="9293974"/>
                </a:cubicBezTo>
                <a:close/>
                <a:moveTo>
                  <a:pt x="5231326" y="9293974"/>
                </a:moveTo>
                <a:lnTo>
                  <a:pt x="5247675" y="9310324"/>
                </a:lnTo>
                <a:lnTo>
                  <a:pt x="5231326" y="9310324"/>
                </a:lnTo>
                <a:cubicBezTo>
                  <a:pt x="5231326" y="9299425"/>
                  <a:pt x="5231326" y="9293974"/>
                  <a:pt x="5231326" y="9293974"/>
                </a:cubicBezTo>
                <a:close/>
                <a:moveTo>
                  <a:pt x="4446629" y="9293974"/>
                </a:moveTo>
                <a:lnTo>
                  <a:pt x="4430278" y="9310324"/>
                </a:lnTo>
                <a:cubicBezTo>
                  <a:pt x="4419382" y="9310324"/>
                  <a:pt x="4413933" y="9315772"/>
                  <a:pt x="4413933" y="9326671"/>
                </a:cubicBezTo>
                <a:lnTo>
                  <a:pt x="4430278" y="9326671"/>
                </a:lnTo>
                <a:cubicBezTo>
                  <a:pt x="4441177" y="9315772"/>
                  <a:pt x="4446629" y="9304873"/>
                  <a:pt x="4446629" y="9293974"/>
                </a:cubicBezTo>
                <a:close/>
                <a:moveTo>
                  <a:pt x="4397584" y="9293974"/>
                </a:moveTo>
                <a:cubicBezTo>
                  <a:pt x="4386686" y="9304873"/>
                  <a:pt x="4381235" y="9310324"/>
                  <a:pt x="4381235" y="9310324"/>
                </a:cubicBezTo>
                <a:cubicBezTo>
                  <a:pt x="4370339" y="9332121"/>
                  <a:pt x="4370339" y="9343018"/>
                  <a:pt x="4381235" y="9343018"/>
                </a:cubicBezTo>
                <a:cubicBezTo>
                  <a:pt x="4392135" y="9343018"/>
                  <a:pt x="4397584" y="9337569"/>
                  <a:pt x="4397584" y="9326671"/>
                </a:cubicBezTo>
                <a:cubicBezTo>
                  <a:pt x="4397584" y="9315772"/>
                  <a:pt x="4397584" y="9310324"/>
                  <a:pt x="4397584" y="9310324"/>
                </a:cubicBezTo>
                <a:close/>
                <a:moveTo>
                  <a:pt x="8370124" y="9277627"/>
                </a:moveTo>
                <a:cubicBezTo>
                  <a:pt x="8370124" y="9277627"/>
                  <a:pt x="8372850" y="9280352"/>
                  <a:pt x="8378298" y="9285800"/>
                </a:cubicBezTo>
                <a:cubicBezTo>
                  <a:pt x="8383748" y="9291250"/>
                  <a:pt x="8386472" y="9293974"/>
                  <a:pt x="8386472" y="9293974"/>
                </a:cubicBezTo>
                <a:lnTo>
                  <a:pt x="8386472" y="9310324"/>
                </a:lnTo>
                <a:cubicBezTo>
                  <a:pt x="8375574" y="9310324"/>
                  <a:pt x="8367400" y="9307597"/>
                  <a:pt x="8361951" y="9302149"/>
                </a:cubicBezTo>
                <a:cubicBezTo>
                  <a:pt x="8356500" y="9296701"/>
                  <a:pt x="8353776" y="9291250"/>
                  <a:pt x="8353776" y="9285800"/>
                </a:cubicBezTo>
                <a:cubicBezTo>
                  <a:pt x="8353776" y="9280352"/>
                  <a:pt x="8359224" y="9277627"/>
                  <a:pt x="8370124" y="9277627"/>
                </a:cubicBezTo>
                <a:close/>
                <a:moveTo>
                  <a:pt x="8535136" y="9266898"/>
                </a:moveTo>
                <a:cubicBezTo>
                  <a:pt x="8538200" y="9267241"/>
                  <a:pt x="8540415" y="9268091"/>
                  <a:pt x="8541777" y="9269453"/>
                </a:cubicBezTo>
                <a:cubicBezTo>
                  <a:pt x="8547227" y="9274903"/>
                  <a:pt x="8547227" y="9277627"/>
                  <a:pt x="8541777" y="9277627"/>
                </a:cubicBezTo>
                <a:cubicBezTo>
                  <a:pt x="8536329" y="9277627"/>
                  <a:pt x="8522706" y="9277627"/>
                  <a:pt x="8500908" y="9277627"/>
                </a:cubicBezTo>
                <a:lnTo>
                  <a:pt x="8484559" y="9277627"/>
                </a:lnTo>
                <a:cubicBezTo>
                  <a:pt x="8509081" y="9269453"/>
                  <a:pt x="8525940" y="9265876"/>
                  <a:pt x="8535136" y="9266898"/>
                </a:cubicBezTo>
                <a:close/>
                <a:moveTo>
                  <a:pt x="8321080" y="9261278"/>
                </a:moveTo>
                <a:lnTo>
                  <a:pt x="8337430" y="9261278"/>
                </a:lnTo>
                <a:cubicBezTo>
                  <a:pt x="8348328" y="9272179"/>
                  <a:pt x="8348328" y="9277627"/>
                  <a:pt x="8337430" y="9277627"/>
                </a:cubicBezTo>
                <a:cubicBezTo>
                  <a:pt x="8326530" y="9277627"/>
                  <a:pt x="8321080" y="9272179"/>
                  <a:pt x="8321080" y="9261278"/>
                </a:cubicBezTo>
                <a:close/>
                <a:moveTo>
                  <a:pt x="7961426" y="9261278"/>
                </a:moveTo>
                <a:lnTo>
                  <a:pt x="7994122" y="9261278"/>
                </a:lnTo>
                <a:lnTo>
                  <a:pt x="8010472" y="9277627"/>
                </a:lnTo>
                <a:lnTo>
                  <a:pt x="8026818" y="9293974"/>
                </a:lnTo>
                <a:cubicBezTo>
                  <a:pt x="8037718" y="9304873"/>
                  <a:pt x="8048616" y="9304873"/>
                  <a:pt x="8059515" y="9293974"/>
                </a:cubicBezTo>
                <a:lnTo>
                  <a:pt x="8059515" y="9310324"/>
                </a:lnTo>
                <a:lnTo>
                  <a:pt x="8043166" y="9326671"/>
                </a:lnTo>
                <a:cubicBezTo>
                  <a:pt x="8043166" y="9315772"/>
                  <a:pt x="8037718" y="9310324"/>
                  <a:pt x="8026818" y="9310324"/>
                </a:cubicBezTo>
                <a:close/>
                <a:moveTo>
                  <a:pt x="4332193" y="9261278"/>
                </a:moveTo>
                <a:cubicBezTo>
                  <a:pt x="4321295" y="9261278"/>
                  <a:pt x="4315845" y="9264005"/>
                  <a:pt x="4315845" y="9269453"/>
                </a:cubicBezTo>
                <a:cubicBezTo>
                  <a:pt x="4315845" y="9274903"/>
                  <a:pt x="4318569" y="9277627"/>
                  <a:pt x="4324019" y="9277627"/>
                </a:cubicBezTo>
                <a:cubicBezTo>
                  <a:pt x="4329468" y="9277627"/>
                  <a:pt x="4332193" y="9272179"/>
                  <a:pt x="4332193" y="9261278"/>
                </a:cubicBezTo>
                <a:close/>
                <a:moveTo>
                  <a:pt x="8178036" y="9253106"/>
                </a:moveTo>
                <a:cubicBezTo>
                  <a:pt x="8180761" y="9253106"/>
                  <a:pt x="8179399" y="9255830"/>
                  <a:pt x="8173950" y="9261278"/>
                </a:cubicBezTo>
                <a:cubicBezTo>
                  <a:pt x="8173950" y="9261278"/>
                  <a:pt x="8168500" y="9261278"/>
                  <a:pt x="8157602" y="9261278"/>
                </a:cubicBezTo>
                <a:cubicBezTo>
                  <a:pt x="8168500" y="9255830"/>
                  <a:pt x="8175312" y="9253106"/>
                  <a:pt x="8178036" y="9253106"/>
                </a:cubicBezTo>
                <a:close/>
                <a:moveTo>
                  <a:pt x="5198632" y="9244931"/>
                </a:moveTo>
                <a:cubicBezTo>
                  <a:pt x="5209528" y="9255830"/>
                  <a:pt x="5209528" y="9261278"/>
                  <a:pt x="5198632" y="9261278"/>
                </a:cubicBezTo>
                <a:lnTo>
                  <a:pt x="5182282" y="9261278"/>
                </a:lnTo>
                <a:close/>
                <a:moveTo>
                  <a:pt x="4234107" y="9244931"/>
                </a:moveTo>
                <a:cubicBezTo>
                  <a:pt x="4245005" y="9266729"/>
                  <a:pt x="4239554" y="9277627"/>
                  <a:pt x="4217757" y="9277627"/>
                </a:cubicBezTo>
                <a:lnTo>
                  <a:pt x="4217757" y="9261278"/>
                </a:lnTo>
                <a:close/>
                <a:moveTo>
                  <a:pt x="5313068" y="9228584"/>
                </a:moveTo>
                <a:lnTo>
                  <a:pt x="5329414" y="9228584"/>
                </a:lnTo>
                <a:cubicBezTo>
                  <a:pt x="5329414" y="9228584"/>
                  <a:pt x="5323964" y="9234032"/>
                  <a:pt x="5313068" y="9244931"/>
                </a:cubicBezTo>
                <a:close/>
                <a:moveTo>
                  <a:pt x="6522810" y="9212235"/>
                </a:moveTo>
                <a:lnTo>
                  <a:pt x="6539160" y="9212235"/>
                </a:lnTo>
                <a:lnTo>
                  <a:pt x="6539160" y="9228584"/>
                </a:lnTo>
                <a:close/>
                <a:moveTo>
                  <a:pt x="6441070" y="9212235"/>
                </a:moveTo>
                <a:cubicBezTo>
                  <a:pt x="6441070" y="9212235"/>
                  <a:pt x="6441070" y="9214961"/>
                  <a:pt x="6441070" y="9220410"/>
                </a:cubicBezTo>
                <a:cubicBezTo>
                  <a:pt x="6441070" y="9225858"/>
                  <a:pt x="6435622" y="9228584"/>
                  <a:pt x="6424724" y="9228584"/>
                </a:cubicBezTo>
                <a:close/>
                <a:moveTo>
                  <a:pt x="4806282" y="9212235"/>
                </a:moveTo>
                <a:cubicBezTo>
                  <a:pt x="4806282" y="9212235"/>
                  <a:pt x="4806282" y="9217685"/>
                  <a:pt x="4806282" y="9228584"/>
                </a:cubicBezTo>
                <a:cubicBezTo>
                  <a:pt x="4806282" y="9228584"/>
                  <a:pt x="4803558" y="9225858"/>
                  <a:pt x="4798107" y="9220410"/>
                </a:cubicBezTo>
                <a:cubicBezTo>
                  <a:pt x="4792656" y="9214961"/>
                  <a:pt x="4795383" y="9212235"/>
                  <a:pt x="4806282" y="9212235"/>
                </a:cubicBezTo>
                <a:close/>
                <a:moveTo>
                  <a:pt x="8402820" y="9199974"/>
                </a:moveTo>
                <a:cubicBezTo>
                  <a:pt x="8408270" y="9202701"/>
                  <a:pt x="8413718" y="9212235"/>
                  <a:pt x="8419169" y="9228584"/>
                </a:cubicBezTo>
                <a:cubicBezTo>
                  <a:pt x="8430068" y="9250382"/>
                  <a:pt x="8424617" y="9255830"/>
                  <a:pt x="8402820" y="9244931"/>
                </a:cubicBezTo>
                <a:cubicBezTo>
                  <a:pt x="8402820" y="9244931"/>
                  <a:pt x="8400096" y="9242207"/>
                  <a:pt x="8394647" y="9236757"/>
                </a:cubicBezTo>
                <a:cubicBezTo>
                  <a:pt x="8389197" y="9231308"/>
                  <a:pt x="8386472" y="9223134"/>
                  <a:pt x="8386472" y="9212235"/>
                </a:cubicBezTo>
                <a:cubicBezTo>
                  <a:pt x="8391923" y="9201336"/>
                  <a:pt x="8397371" y="9197250"/>
                  <a:pt x="8402820" y="9199974"/>
                </a:cubicBezTo>
                <a:close/>
                <a:moveTo>
                  <a:pt x="8321080" y="9195888"/>
                </a:moveTo>
                <a:cubicBezTo>
                  <a:pt x="8331979" y="9195888"/>
                  <a:pt x="8337430" y="9204060"/>
                  <a:pt x="8337430" y="9220410"/>
                </a:cubicBezTo>
                <a:cubicBezTo>
                  <a:pt x="8337430" y="9236757"/>
                  <a:pt x="8331979" y="9244931"/>
                  <a:pt x="8321080" y="9244931"/>
                </a:cubicBezTo>
                <a:lnTo>
                  <a:pt x="8321080" y="9228584"/>
                </a:lnTo>
                <a:cubicBezTo>
                  <a:pt x="8310182" y="9228584"/>
                  <a:pt x="8304733" y="9228584"/>
                  <a:pt x="8304733" y="9228584"/>
                </a:cubicBezTo>
                <a:cubicBezTo>
                  <a:pt x="8293834" y="9228584"/>
                  <a:pt x="8288384" y="9223134"/>
                  <a:pt x="8288384" y="9212235"/>
                </a:cubicBezTo>
                <a:cubicBezTo>
                  <a:pt x="8288384" y="9212235"/>
                  <a:pt x="8291110" y="9209511"/>
                  <a:pt x="8296558" y="9204060"/>
                </a:cubicBezTo>
                <a:cubicBezTo>
                  <a:pt x="8302009" y="9198612"/>
                  <a:pt x="8310182" y="9195888"/>
                  <a:pt x="8321080" y="9195888"/>
                </a:cubicBezTo>
                <a:close/>
                <a:moveTo>
                  <a:pt x="7078639" y="9195888"/>
                </a:moveTo>
                <a:lnTo>
                  <a:pt x="7094988" y="9212235"/>
                </a:lnTo>
                <a:cubicBezTo>
                  <a:pt x="7094988" y="9223134"/>
                  <a:pt x="7089538" y="9228584"/>
                  <a:pt x="7078639" y="9228584"/>
                </a:cubicBezTo>
                <a:cubicBezTo>
                  <a:pt x="7078639" y="9228584"/>
                  <a:pt x="7078639" y="9223134"/>
                  <a:pt x="7078639" y="9212235"/>
                </a:cubicBezTo>
                <a:cubicBezTo>
                  <a:pt x="7078639" y="9212235"/>
                  <a:pt x="7078639" y="9206787"/>
                  <a:pt x="7078639" y="9195888"/>
                </a:cubicBezTo>
                <a:close/>
                <a:moveTo>
                  <a:pt x="6988728" y="9195888"/>
                </a:moveTo>
                <a:cubicBezTo>
                  <a:pt x="6983277" y="9195888"/>
                  <a:pt x="6980553" y="9201336"/>
                  <a:pt x="6980553" y="9212235"/>
                </a:cubicBezTo>
                <a:cubicBezTo>
                  <a:pt x="6980553" y="9223134"/>
                  <a:pt x="6983277" y="9228584"/>
                  <a:pt x="6988728" y="9228584"/>
                </a:cubicBezTo>
                <a:cubicBezTo>
                  <a:pt x="6994176" y="9228584"/>
                  <a:pt x="6996900" y="9223134"/>
                  <a:pt x="6996900" y="9212235"/>
                </a:cubicBezTo>
                <a:cubicBezTo>
                  <a:pt x="6996900" y="9201336"/>
                  <a:pt x="6994176" y="9195888"/>
                  <a:pt x="6988728" y="9195888"/>
                </a:cubicBezTo>
                <a:close/>
                <a:moveTo>
                  <a:pt x="8051340" y="9187713"/>
                </a:moveTo>
                <a:cubicBezTo>
                  <a:pt x="8056790" y="9187713"/>
                  <a:pt x="8064963" y="9190440"/>
                  <a:pt x="8075862" y="9195888"/>
                </a:cubicBezTo>
                <a:cubicBezTo>
                  <a:pt x="8086760" y="9206787"/>
                  <a:pt x="8092211" y="9206787"/>
                  <a:pt x="8092211" y="9195888"/>
                </a:cubicBezTo>
                <a:lnTo>
                  <a:pt x="8108558" y="9228584"/>
                </a:lnTo>
                <a:lnTo>
                  <a:pt x="8092211" y="9244931"/>
                </a:lnTo>
                <a:cubicBezTo>
                  <a:pt x="8081312" y="9234032"/>
                  <a:pt x="8070414" y="9228584"/>
                  <a:pt x="8059515" y="9228584"/>
                </a:cubicBezTo>
                <a:cubicBezTo>
                  <a:pt x="8059515" y="9239483"/>
                  <a:pt x="8059515" y="9244931"/>
                  <a:pt x="8059515" y="9244931"/>
                </a:cubicBezTo>
                <a:cubicBezTo>
                  <a:pt x="8059515" y="9244931"/>
                  <a:pt x="8054064" y="9244931"/>
                  <a:pt x="8043166" y="9244931"/>
                </a:cubicBezTo>
                <a:cubicBezTo>
                  <a:pt x="8043166" y="9244931"/>
                  <a:pt x="8043166" y="9239483"/>
                  <a:pt x="8043166" y="9228584"/>
                </a:cubicBezTo>
                <a:lnTo>
                  <a:pt x="8059515" y="9212235"/>
                </a:lnTo>
                <a:cubicBezTo>
                  <a:pt x="8048616" y="9212235"/>
                  <a:pt x="8043166" y="9206787"/>
                  <a:pt x="8043166" y="9195888"/>
                </a:cubicBezTo>
                <a:cubicBezTo>
                  <a:pt x="8043166" y="9190440"/>
                  <a:pt x="8045892" y="9187713"/>
                  <a:pt x="8051340" y="9187713"/>
                </a:cubicBezTo>
                <a:close/>
                <a:moveTo>
                  <a:pt x="7552729" y="9163192"/>
                </a:moveTo>
                <a:lnTo>
                  <a:pt x="7585425" y="9163192"/>
                </a:lnTo>
                <a:lnTo>
                  <a:pt x="7569076" y="9212235"/>
                </a:lnTo>
                <a:lnTo>
                  <a:pt x="7470990" y="9310324"/>
                </a:lnTo>
                <a:cubicBezTo>
                  <a:pt x="7503686" y="9223134"/>
                  <a:pt x="7530932" y="9174091"/>
                  <a:pt x="7552729" y="9163192"/>
                </a:cubicBezTo>
                <a:close/>
                <a:moveTo>
                  <a:pt x="6898814" y="9163192"/>
                </a:moveTo>
                <a:cubicBezTo>
                  <a:pt x="6887914" y="9174091"/>
                  <a:pt x="6882464" y="9179539"/>
                  <a:pt x="6882464" y="9179539"/>
                </a:cubicBezTo>
                <a:cubicBezTo>
                  <a:pt x="6882464" y="9190440"/>
                  <a:pt x="6885188" y="9195888"/>
                  <a:pt x="6890638" y="9195888"/>
                </a:cubicBezTo>
                <a:cubicBezTo>
                  <a:pt x="6896089" y="9195888"/>
                  <a:pt x="6901538" y="9193164"/>
                  <a:pt x="6906988" y="9187713"/>
                </a:cubicBezTo>
                <a:cubicBezTo>
                  <a:pt x="6912436" y="9182265"/>
                  <a:pt x="6912436" y="9176815"/>
                  <a:pt x="6906988" y="9171366"/>
                </a:cubicBezTo>
                <a:cubicBezTo>
                  <a:pt x="6901538" y="9165918"/>
                  <a:pt x="6898814" y="9163192"/>
                  <a:pt x="6898814" y="9163192"/>
                </a:cubicBezTo>
                <a:close/>
                <a:moveTo>
                  <a:pt x="4871672" y="9163192"/>
                </a:moveTo>
                <a:cubicBezTo>
                  <a:pt x="4871672" y="9163192"/>
                  <a:pt x="4871672" y="9168642"/>
                  <a:pt x="4871672" y="9179539"/>
                </a:cubicBezTo>
                <a:cubicBezTo>
                  <a:pt x="4860776" y="9179539"/>
                  <a:pt x="4858049" y="9176815"/>
                  <a:pt x="4863500" y="9171366"/>
                </a:cubicBezTo>
                <a:cubicBezTo>
                  <a:pt x="4868948" y="9165918"/>
                  <a:pt x="4871672" y="9163192"/>
                  <a:pt x="4871672" y="9163192"/>
                </a:cubicBezTo>
                <a:close/>
                <a:moveTo>
                  <a:pt x="6620899" y="9146843"/>
                </a:moveTo>
                <a:lnTo>
                  <a:pt x="6637246" y="9146843"/>
                </a:lnTo>
                <a:cubicBezTo>
                  <a:pt x="6637246" y="9146843"/>
                  <a:pt x="6637246" y="9152293"/>
                  <a:pt x="6637246" y="9163192"/>
                </a:cubicBezTo>
                <a:cubicBezTo>
                  <a:pt x="6637246" y="9174091"/>
                  <a:pt x="6637246" y="9179539"/>
                  <a:pt x="6637246" y="9179539"/>
                </a:cubicBezTo>
                <a:lnTo>
                  <a:pt x="6604550" y="9228584"/>
                </a:lnTo>
                <a:lnTo>
                  <a:pt x="6555506" y="9261278"/>
                </a:lnTo>
                <a:close/>
                <a:moveTo>
                  <a:pt x="6571856" y="9146843"/>
                </a:moveTo>
                <a:lnTo>
                  <a:pt x="6571856" y="9155017"/>
                </a:lnTo>
                <a:cubicBezTo>
                  <a:pt x="6571856" y="9149569"/>
                  <a:pt x="6566405" y="9157743"/>
                  <a:pt x="6555506" y="9179539"/>
                </a:cubicBezTo>
                <a:lnTo>
                  <a:pt x="6539160" y="9179539"/>
                </a:lnTo>
                <a:cubicBezTo>
                  <a:pt x="6539160" y="9168642"/>
                  <a:pt x="6539160" y="9163192"/>
                  <a:pt x="6539160" y="9163192"/>
                </a:cubicBezTo>
                <a:cubicBezTo>
                  <a:pt x="6539160" y="9163192"/>
                  <a:pt x="6544610" y="9163192"/>
                  <a:pt x="6555506" y="9163192"/>
                </a:cubicBezTo>
                <a:close/>
                <a:moveTo>
                  <a:pt x="7699861" y="9130496"/>
                </a:moveTo>
                <a:lnTo>
                  <a:pt x="7683512" y="9163192"/>
                </a:lnTo>
                <a:lnTo>
                  <a:pt x="7683512" y="9146843"/>
                </a:lnTo>
                <a:close/>
                <a:moveTo>
                  <a:pt x="7242118" y="9130496"/>
                </a:moveTo>
                <a:lnTo>
                  <a:pt x="7242118" y="9179539"/>
                </a:lnTo>
                <a:lnTo>
                  <a:pt x="7225771" y="9212235"/>
                </a:lnTo>
                <a:lnTo>
                  <a:pt x="7193075" y="9244931"/>
                </a:lnTo>
                <a:lnTo>
                  <a:pt x="7176728" y="9228584"/>
                </a:lnTo>
                <a:cubicBezTo>
                  <a:pt x="7154930" y="9206787"/>
                  <a:pt x="7165829" y="9179539"/>
                  <a:pt x="7209424" y="9146843"/>
                </a:cubicBezTo>
                <a:cubicBezTo>
                  <a:pt x="7231222" y="9135946"/>
                  <a:pt x="7242118" y="9130496"/>
                  <a:pt x="7242118" y="9130496"/>
                </a:cubicBezTo>
                <a:close/>
                <a:moveTo>
                  <a:pt x="6669942" y="9130496"/>
                </a:moveTo>
                <a:cubicBezTo>
                  <a:pt x="6669942" y="9152293"/>
                  <a:pt x="6659044" y="9157743"/>
                  <a:pt x="6637246" y="9146843"/>
                </a:cubicBezTo>
                <a:close/>
                <a:moveTo>
                  <a:pt x="4332193" y="9122321"/>
                </a:moveTo>
                <a:cubicBezTo>
                  <a:pt x="4334917" y="9122321"/>
                  <a:pt x="4337640" y="9125047"/>
                  <a:pt x="4340366" y="9130496"/>
                </a:cubicBezTo>
                <a:cubicBezTo>
                  <a:pt x="4345816" y="9141394"/>
                  <a:pt x="4343091" y="9146843"/>
                  <a:pt x="4332193" y="9146843"/>
                </a:cubicBezTo>
                <a:cubicBezTo>
                  <a:pt x="4321295" y="9146843"/>
                  <a:pt x="4318569" y="9141394"/>
                  <a:pt x="4324019" y="9130496"/>
                </a:cubicBezTo>
                <a:cubicBezTo>
                  <a:pt x="4326744" y="9125047"/>
                  <a:pt x="4329468" y="9122321"/>
                  <a:pt x="4332193" y="9122321"/>
                </a:cubicBezTo>
                <a:close/>
                <a:moveTo>
                  <a:pt x="6931510" y="9114149"/>
                </a:moveTo>
                <a:cubicBezTo>
                  <a:pt x="6920611" y="9125047"/>
                  <a:pt x="6915160" y="9130496"/>
                  <a:pt x="6915160" y="9130496"/>
                </a:cubicBezTo>
                <a:cubicBezTo>
                  <a:pt x="6926059" y="9163192"/>
                  <a:pt x="6936958" y="9163192"/>
                  <a:pt x="6947856" y="9130496"/>
                </a:cubicBezTo>
                <a:close/>
                <a:moveTo>
                  <a:pt x="7062292" y="9097799"/>
                </a:moveTo>
                <a:cubicBezTo>
                  <a:pt x="7062292" y="9108700"/>
                  <a:pt x="7059568" y="9122321"/>
                  <a:pt x="7054118" y="9138670"/>
                </a:cubicBezTo>
                <a:cubicBezTo>
                  <a:pt x="7048670" y="9155017"/>
                  <a:pt x="7045943" y="9168642"/>
                  <a:pt x="7045943" y="9179539"/>
                </a:cubicBezTo>
                <a:cubicBezTo>
                  <a:pt x="7056842" y="9190440"/>
                  <a:pt x="7067742" y="9179539"/>
                  <a:pt x="7078639" y="9146843"/>
                </a:cubicBezTo>
                <a:cubicBezTo>
                  <a:pt x="7067742" y="9125047"/>
                  <a:pt x="7062292" y="9108700"/>
                  <a:pt x="7062292" y="9097799"/>
                </a:cubicBezTo>
                <a:close/>
                <a:moveTo>
                  <a:pt x="8323260" y="9066740"/>
                </a:moveTo>
                <a:lnTo>
                  <a:pt x="8386472" y="9114149"/>
                </a:lnTo>
                <a:cubicBezTo>
                  <a:pt x="8397371" y="9114149"/>
                  <a:pt x="8402820" y="9119597"/>
                  <a:pt x="8402820" y="9130496"/>
                </a:cubicBezTo>
                <a:cubicBezTo>
                  <a:pt x="8402820" y="9141394"/>
                  <a:pt x="8397371" y="9152293"/>
                  <a:pt x="8386472" y="9163192"/>
                </a:cubicBezTo>
                <a:cubicBezTo>
                  <a:pt x="8375574" y="9174091"/>
                  <a:pt x="8364675" y="9168642"/>
                  <a:pt x="8353776" y="9146843"/>
                </a:cubicBezTo>
                <a:lnTo>
                  <a:pt x="8337430" y="9114149"/>
                </a:lnTo>
                <a:cubicBezTo>
                  <a:pt x="8337430" y="9103250"/>
                  <a:pt x="8337430" y="9097799"/>
                  <a:pt x="8337430" y="9097799"/>
                </a:cubicBezTo>
                <a:cubicBezTo>
                  <a:pt x="8337430" y="9097799"/>
                  <a:pt x="8337430" y="9092351"/>
                  <a:pt x="8337430" y="9081452"/>
                </a:cubicBezTo>
                <a:cubicBezTo>
                  <a:pt x="8331979" y="9081452"/>
                  <a:pt x="8327892" y="9079409"/>
                  <a:pt x="8325168" y="9075321"/>
                </a:cubicBezTo>
                <a:close/>
                <a:moveTo>
                  <a:pt x="8321080" y="9065103"/>
                </a:moveTo>
                <a:lnTo>
                  <a:pt x="8322897" y="9065103"/>
                </a:lnTo>
                <a:lnTo>
                  <a:pt x="8323260" y="9066740"/>
                </a:lnTo>
                <a:close/>
                <a:moveTo>
                  <a:pt x="8288384" y="9065103"/>
                </a:moveTo>
                <a:lnTo>
                  <a:pt x="8288384" y="9081452"/>
                </a:lnTo>
                <a:lnTo>
                  <a:pt x="8304733" y="9097799"/>
                </a:lnTo>
                <a:cubicBezTo>
                  <a:pt x="8304733" y="9086903"/>
                  <a:pt x="8310182" y="9092351"/>
                  <a:pt x="8321080" y="9114149"/>
                </a:cubicBezTo>
                <a:lnTo>
                  <a:pt x="8337430" y="9146843"/>
                </a:lnTo>
                <a:cubicBezTo>
                  <a:pt x="8326530" y="9146843"/>
                  <a:pt x="8315632" y="9146843"/>
                  <a:pt x="8304733" y="9146843"/>
                </a:cubicBezTo>
                <a:cubicBezTo>
                  <a:pt x="8293834" y="9135946"/>
                  <a:pt x="8282936" y="9130496"/>
                  <a:pt x="8272037" y="9130496"/>
                </a:cubicBezTo>
                <a:lnTo>
                  <a:pt x="8255690" y="9130496"/>
                </a:lnTo>
                <a:cubicBezTo>
                  <a:pt x="8255690" y="9119597"/>
                  <a:pt x="8258414" y="9114149"/>
                  <a:pt x="8263862" y="9114149"/>
                </a:cubicBezTo>
                <a:cubicBezTo>
                  <a:pt x="8269313" y="9114149"/>
                  <a:pt x="8272037" y="9108700"/>
                  <a:pt x="8272037" y="9097799"/>
                </a:cubicBezTo>
                <a:cubicBezTo>
                  <a:pt x="8272037" y="9086903"/>
                  <a:pt x="8277485" y="9076004"/>
                  <a:pt x="8288384" y="9065103"/>
                </a:cubicBezTo>
                <a:close/>
                <a:moveTo>
                  <a:pt x="7225771" y="9065103"/>
                </a:moveTo>
                <a:cubicBezTo>
                  <a:pt x="7225771" y="9065103"/>
                  <a:pt x="7225771" y="9070554"/>
                  <a:pt x="7225771" y="9081452"/>
                </a:cubicBezTo>
                <a:cubicBezTo>
                  <a:pt x="7225771" y="9092351"/>
                  <a:pt x="7223047" y="9097799"/>
                  <a:pt x="7217596" y="9097799"/>
                </a:cubicBezTo>
                <a:cubicBezTo>
                  <a:pt x="7212148" y="9097799"/>
                  <a:pt x="7212148" y="9092351"/>
                  <a:pt x="7217596" y="9081452"/>
                </a:cubicBezTo>
                <a:cubicBezTo>
                  <a:pt x="7223047" y="9070554"/>
                  <a:pt x="7225771" y="9065103"/>
                  <a:pt x="7225771" y="9065103"/>
                </a:cubicBezTo>
                <a:close/>
                <a:moveTo>
                  <a:pt x="5378458" y="9065103"/>
                </a:moveTo>
                <a:cubicBezTo>
                  <a:pt x="5378458" y="9076004"/>
                  <a:pt x="5383908" y="9081452"/>
                  <a:pt x="5394805" y="9081452"/>
                </a:cubicBezTo>
                <a:cubicBezTo>
                  <a:pt x="5394805" y="9081452"/>
                  <a:pt x="5397529" y="9078728"/>
                  <a:pt x="5402980" y="9073278"/>
                </a:cubicBezTo>
                <a:cubicBezTo>
                  <a:pt x="5408430" y="9067829"/>
                  <a:pt x="5405704" y="9065103"/>
                  <a:pt x="5394805" y="9065103"/>
                </a:cubicBezTo>
                <a:cubicBezTo>
                  <a:pt x="5383908" y="9065103"/>
                  <a:pt x="5378458" y="9065103"/>
                  <a:pt x="5378458" y="9065103"/>
                </a:cubicBezTo>
                <a:close/>
                <a:moveTo>
                  <a:pt x="8660299" y="9052842"/>
                </a:moveTo>
                <a:cubicBezTo>
                  <a:pt x="8663025" y="9052842"/>
                  <a:pt x="8664387" y="9054207"/>
                  <a:pt x="8664387" y="9056931"/>
                </a:cubicBezTo>
                <a:cubicBezTo>
                  <a:pt x="8664387" y="9062379"/>
                  <a:pt x="8664387" y="9070554"/>
                  <a:pt x="8664387" y="9081452"/>
                </a:cubicBezTo>
                <a:cubicBezTo>
                  <a:pt x="8664387" y="9092351"/>
                  <a:pt x="8658937" y="9092351"/>
                  <a:pt x="8648038" y="9081452"/>
                </a:cubicBezTo>
                <a:cubicBezTo>
                  <a:pt x="8637139" y="9081452"/>
                  <a:pt x="8631691" y="9078728"/>
                  <a:pt x="8631691" y="9073278"/>
                </a:cubicBezTo>
                <a:cubicBezTo>
                  <a:pt x="8631691" y="9067829"/>
                  <a:pt x="8637139" y="9062379"/>
                  <a:pt x="8648038" y="9056931"/>
                </a:cubicBezTo>
                <a:cubicBezTo>
                  <a:pt x="8653488" y="9054207"/>
                  <a:pt x="8657575" y="9052842"/>
                  <a:pt x="8660299" y="9052842"/>
                </a:cubicBezTo>
                <a:close/>
                <a:moveTo>
                  <a:pt x="8190298" y="9048756"/>
                </a:moveTo>
                <a:lnTo>
                  <a:pt x="8206644" y="9048756"/>
                </a:lnTo>
                <a:cubicBezTo>
                  <a:pt x="8206644" y="9048756"/>
                  <a:pt x="8208006" y="9048756"/>
                  <a:pt x="8210733" y="9048756"/>
                </a:cubicBezTo>
                <a:lnTo>
                  <a:pt x="8222994" y="9048756"/>
                </a:lnTo>
                <a:lnTo>
                  <a:pt x="8190298" y="9081452"/>
                </a:lnTo>
                <a:close/>
                <a:moveTo>
                  <a:pt x="6653595" y="9048756"/>
                </a:moveTo>
                <a:lnTo>
                  <a:pt x="6653595" y="9065103"/>
                </a:lnTo>
                <a:lnTo>
                  <a:pt x="6637246" y="9081452"/>
                </a:lnTo>
                <a:cubicBezTo>
                  <a:pt x="6637246" y="9070554"/>
                  <a:pt x="6642696" y="9059655"/>
                  <a:pt x="6653595" y="9048756"/>
                </a:cubicBezTo>
                <a:close/>
                <a:moveTo>
                  <a:pt x="7934862" y="9043648"/>
                </a:moveTo>
                <a:cubicBezTo>
                  <a:pt x="7938948" y="9041603"/>
                  <a:pt x="7936904" y="9048756"/>
                  <a:pt x="7928730" y="9065103"/>
                </a:cubicBezTo>
                <a:lnTo>
                  <a:pt x="7896036" y="9114149"/>
                </a:lnTo>
                <a:cubicBezTo>
                  <a:pt x="7885137" y="9114149"/>
                  <a:pt x="7879686" y="9111424"/>
                  <a:pt x="7879686" y="9105974"/>
                </a:cubicBezTo>
                <a:cubicBezTo>
                  <a:pt x="7879686" y="9100523"/>
                  <a:pt x="7879686" y="9092351"/>
                  <a:pt x="7879686" y="9081452"/>
                </a:cubicBezTo>
                <a:lnTo>
                  <a:pt x="7896036" y="9048756"/>
                </a:lnTo>
                <a:lnTo>
                  <a:pt x="7928730" y="9048756"/>
                </a:lnTo>
                <a:cubicBezTo>
                  <a:pt x="7931456" y="9046032"/>
                  <a:pt x="7933500" y="9044329"/>
                  <a:pt x="7934862" y="9043648"/>
                </a:cubicBezTo>
                <a:close/>
                <a:moveTo>
                  <a:pt x="8229532" y="9042216"/>
                </a:moveTo>
                <a:lnTo>
                  <a:pt x="8231168" y="9044670"/>
                </a:lnTo>
                <a:cubicBezTo>
                  <a:pt x="8231168" y="9047394"/>
                  <a:pt x="8228444" y="9048756"/>
                  <a:pt x="8222994" y="9048756"/>
                </a:cubicBezTo>
                <a:close/>
                <a:moveTo>
                  <a:pt x="8329255" y="9032409"/>
                </a:moveTo>
                <a:cubicBezTo>
                  <a:pt x="8334703" y="9032409"/>
                  <a:pt x="8342878" y="9037857"/>
                  <a:pt x="8353776" y="9048756"/>
                </a:cubicBezTo>
                <a:lnTo>
                  <a:pt x="8337430" y="9065103"/>
                </a:lnTo>
                <a:cubicBezTo>
                  <a:pt x="8331979" y="9065103"/>
                  <a:pt x="8327892" y="9065103"/>
                  <a:pt x="8325168" y="9065103"/>
                </a:cubicBezTo>
                <a:lnTo>
                  <a:pt x="8322897" y="9065103"/>
                </a:lnTo>
                <a:lnTo>
                  <a:pt x="8321080" y="9056931"/>
                </a:lnTo>
                <a:cubicBezTo>
                  <a:pt x="8321080" y="9040581"/>
                  <a:pt x="8323806" y="9032409"/>
                  <a:pt x="8329255" y="9032409"/>
                </a:cubicBezTo>
                <a:close/>
                <a:moveTo>
                  <a:pt x="5640026" y="9032409"/>
                </a:moveTo>
                <a:lnTo>
                  <a:pt x="5574633" y="9097799"/>
                </a:lnTo>
                <a:lnTo>
                  <a:pt x="5607329" y="9065103"/>
                </a:lnTo>
                <a:cubicBezTo>
                  <a:pt x="5629126" y="9043308"/>
                  <a:pt x="5640026" y="9032409"/>
                  <a:pt x="5640026" y="9032409"/>
                </a:cubicBezTo>
                <a:close/>
                <a:moveTo>
                  <a:pt x="7699861" y="9016060"/>
                </a:moveTo>
                <a:lnTo>
                  <a:pt x="7667164" y="9081452"/>
                </a:lnTo>
                <a:lnTo>
                  <a:pt x="7601772" y="9163192"/>
                </a:lnTo>
                <a:cubicBezTo>
                  <a:pt x="7601772" y="9152293"/>
                  <a:pt x="7615395" y="9125047"/>
                  <a:pt x="7642643" y="9081452"/>
                </a:cubicBezTo>
                <a:cubicBezTo>
                  <a:pt x="7669888" y="9037857"/>
                  <a:pt x="7688962" y="9016060"/>
                  <a:pt x="7699861" y="9016060"/>
                </a:cubicBezTo>
                <a:close/>
                <a:moveTo>
                  <a:pt x="6612724" y="9016060"/>
                </a:moveTo>
                <a:cubicBezTo>
                  <a:pt x="6618174" y="9016060"/>
                  <a:pt x="6623623" y="9016060"/>
                  <a:pt x="6629074" y="9016060"/>
                </a:cubicBezTo>
                <a:cubicBezTo>
                  <a:pt x="6634522" y="9016060"/>
                  <a:pt x="6637246" y="9016060"/>
                  <a:pt x="6637246" y="9016060"/>
                </a:cubicBezTo>
                <a:cubicBezTo>
                  <a:pt x="6637246" y="9016060"/>
                  <a:pt x="6637246" y="9021510"/>
                  <a:pt x="6637246" y="9032409"/>
                </a:cubicBezTo>
                <a:cubicBezTo>
                  <a:pt x="6637246" y="9032409"/>
                  <a:pt x="6631798" y="9032409"/>
                  <a:pt x="6620899" y="9032409"/>
                </a:cubicBezTo>
                <a:lnTo>
                  <a:pt x="6604550" y="9032409"/>
                </a:lnTo>
                <a:cubicBezTo>
                  <a:pt x="6604550" y="9021510"/>
                  <a:pt x="6607276" y="9016060"/>
                  <a:pt x="6612724" y="9016060"/>
                </a:cubicBezTo>
                <a:close/>
                <a:moveTo>
                  <a:pt x="8648038" y="8999713"/>
                </a:moveTo>
                <a:lnTo>
                  <a:pt x="8664387" y="8999713"/>
                </a:lnTo>
                <a:cubicBezTo>
                  <a:pt x="8664387" y="9010612"/>
                  <a:pt x="8669835" y="9016060"/>
                  <a:pt x="8680734" y="9016060"/>
                </a:cubicBezTo>
                <a:lnTo>
                  <a:pt x="8664387" y="9032409"/>
                </a:lnTo>
                <a:cubicBezTo>
                  <a:pt x="8642590" y="9032409"/>
                  <a:pt x="8631691" y="9029685"/>
                  <a:pt x="8631691" y="9024234"/>
                </a:cubicBezTo>
                <a:cubicBezTo>
                  <a:pt x="8631691" y="9018786"/>
                  <a:pt x="8637139" y="9010612"/>
                  <a:pt x="8648038" y="8999713"/>
                </a:cubicBezTo>
                <a:close/>
                <a:moveTo>
                  <a:pt x="4479324" y="8999713"/>
                </a:moveTo>
                <a:cubicBezTo>
                  <a:pt x="4468425" y="8999713"/>
                  <a:pt x="4462974" y="9005161"/>
                  <a:pt x="4462974" y="9016060"/>
                </a:cubicBezTo>
                <a:lnTo>
                  <a:pt x="4479324" y="9032409"/>
                </a:lnTo>
                <a:cubicBezTo>
                  <a:pt x="4479324" y="9021510"/>
                  <a:pt x="4479324" y="9016060"/>
                  <a:pt x="4479324" y="9016060"/>
                </a:cubicBezTo>
                <a:cubicBezTo>
                  <a:pt x="4479324" y="9016060"/>
                  <a:pt x="4479324" y="9010612"/>
                  <a:pt x="4479324" y="8999713"/>
                </a:cubicBezTo>
                <a:close/>
                <a:moveTo>
                  <a:pt x="8513169" y="8989495"/>
                </a:moveTo>
                <a:cubicBezTo>
                  <a:pt x="8515893" y="8988133"/>
                  <a:pt x="8517255" y="8988814"/>
                  <a:pt x="8517255" y="8991538"/>
                </a:cubicBezTo>
                <a:cubicBezTo>
                  <a:pt x="8517255" y="8996989"/>
                  <a:pt x="8522706" y="9005161"/>
                  <a:pt x="8533605" y="9016060"/>
                </a:cubicBezTo>
                <a:lnTo>
                  <a:pt x="8517255" y="9016060"/>
                </a:lnTo>
                <a:lnTo>
                  <a:pt x="8500908" y="8999713"/>
                </a:lnTo>
                <a:cubicBezTo>
                  <a:pt x="8506357" y="8994265"/>
                  <a:pt x="8510445" y="8990857"/>
                  <a:pt x="8513169" y="8989495"/>
                </a:cubicBezTo>
                <a:close/>
                <a:moveTo>
                  <a:pt x="7667164" y="8983364"/>
                </a:moveTo>
                <a:cubicBezTo>
                  <a:pt x="7667164" y="8983364"/>
                  <a:pt x="7664440" y="8991538"/>
                  <a:pt x="7658990" y="9007887"/>
                </a:cubicBezTo>
                <a:cubicBezTo>
                  <a:pt x="7653542" y="9024234"/>
                  <a:pt x="7645367" y="9032409"/>
                  <a:pt x="7634468" y="9032409"/>
                </a:cubicBezTo>
                <a:lnTo>
                  <a:pt x="7634468" y="9016060"/>
                </a:lnTo>
                <a:close/>
                <a:moveTo>
                  <a:pt x="7070467" y="8983364"/>
                </a:moveTo>
                <a:cubicBezTo>
                  <a:pt x="7065016" y="8983364"/>
                  <a:pt x="7062292" y="8988814"/>
                  <a:pt x="7062292" y="8999713"/>
                </a:cubicBezTo>
                <a:cubicBezTo>
                  <a:pt x="7073191" y="8999713"/>
                  <a:pt x="7078639" y="8996989"/>
                  <a:pt x="7078639" y="8991538"/>
                </a:cubicBezTo>
                <a:cubicBezTo>
                  <a:pt x="7078639" y="8986088"/>
                  <a:pt x="7075915" y="8983364"/>
                  <a:pt x="7070467" y="8983364"/>
                </a:cubicBezTo>
                <a:close/>
                <a:moveTo>
                  <a:pt x="8598995" y="8967017"/>
                </a:moveTo>
                <a:lnTo>
                  <a:pt x="8631691" y="8983364"/>
                </a:lnTo>
                <a:lnTo>
                  <a:pt x="8615344" y="8983364"/>
                </a:lnTo>
                <a:lnTo>
                  <a:pt x="8598995" y="8983364"/>
                </a:lnTo>
                <a:cubicBezTo>
                  <a:pt x="8598995" y="8972467"/>
                  <a:pt x="8598995" y="8967017"/>
                  <a:pt x="8598995" y="8967017"/>
                </a:cubicBezTo>
                <a:close/>
                <a:moveTo>
                  <a:pt x="8517255" y="8967017"/>
                </a:moveTo>
                <a:lnTo>
                  <a:pt x="8533605" y="8967017"/>
                </a:lnTo>
                <a:cubicBezTo>
                  <a:pt x="8544503" y="8977915"/>
                  <a:pt x="8552676" y="8983364"/>
                  <a:pt x="8558126" y="8983364"/>
                </a:cubicBezTo>
                <a:cubicBezTo>
                  <a:pt x="8563574" y="8983364"/>
                  <a:pt x="8566299" y="8983364"/>
                  <a:pt x="8566299" y="8983364"/>
                </a:cubicBezTo>
                <a:cubicBezTo>
                  <a:pt x="8566299" y="8983364"/>
                  <a:pt x="8571749" y="8988814"/>
                  <a:pt x="8582648" y="8999713"/>
                </a:cubicBezTo>
                <a:lnTo>
                  <a:pt x="8582648" y="9032409"/>
                </a:lnTo>
                <a:cubicBezTo>
                  <a:pt x="8571749" y="9032409"/>
                  <a:pt x="8566299" y="9026961"/>
                  <a:pt x="8566299" y="9016060"/>
                </a:cubicBezTo>
                <a:lnTo>
                  <a:pt x="8533605" y="8983364"/>
                </a:lnTo>
                <a:cubicBezTo>
                  <a:pt x="8522706" y="8972467"/>
                  <a:pt x="8517255" y="8967017"/>
                  <a:pt x="8517255" y="8967017"/>
                </a:cubicBezTo>
                <a:close/>
                <a:moveTo>
                  <a:pt x="8239340" y="8967017"/>
                </a:moveTo>
                <a:lnTo>
                  <a:pt x="8239340" y="8999713"/>
                </a:lnTo>
                <a:cubicBezTo>
                  <a:pt x="8239340" y="9010612"/>
                  <a:pt x="8239340" y="9021510"/>
                  <a:pt x="8239340" y="9032409"/>
                </a:cubicBezTo>
                <a:lnTo>
                  <a:pt x="8229532" y="9042216"/>
                </a:lnTo>
                <a:lnTo>
                  <a:pt x="8222994" y="9032409"/>
                </a:lnTo>
                <a:cubicBezTo>
                  <a:pt x="8222994" y="9021510"/>
                  <a:pt x="8222994" y="9016060"/>
                  <a:pt x="8222994" y="9016060"/>
                </a:cubicBezTo>
                <a:cubicBezTo>
                  <a:pt x="8222994" y="9016060"/>
                  <a:pt x="8217544" y="9021510"/>
                  <a:pt x="8206644" y="9032409"/>
                </a:cubicBezTo>
                <a:cubicBezTo>
                  <a:pt x="8195746" y="9043308"/>
                  <a:pt x="8190298" y="9048756"/>
                  <a:pt x="8190298" y="9048756"/>
                </a:cubicBezTo>
                <a:cubicBezTo>
                  <a:pt x="8190298" y="9026961"/>
                  <a:pt x="8201196" y="9010612"/>
                  <a:pt x="8222994" y="8999713"/>
                </a:cubicBezTo>
                <a:close/>
                <a:moveTo>
                  <a:pt x="8075862" y="8967017"/>
                </a:moveTo>
                <a:lnTo>
                  <a:pt x="8059515" y="8999713"/>
                </a:lnTo>
                <a:lnTo>
                  <a:pt x="8043166" y="9016060"/>
                </a:lnTo>
                <a:close/>
                <a:moveTo>
                  <a:pt x="5917938" y="8967017"/>
                </a:moveTo>
                <a:lnTo>
                  <a:pt x="5934287" y="8967017"/>
                </a:lnTo>
                <a:lnTo>
                  <a:pt x="5901590" y="8983364"/>
                </a:lnTo>
                <a:cubicBezTo>
                  <a:pt x="5901590" y="8972467"/>
                  <a:pt x="5907041" y="8967017"/>
                  <a:pt x="5917938" y="8967017"/>
                </a:cubicBezTo>
                <a:close/>
                <a:moveTo>
                  <a:pt x="7092946" y="8954756"/>
                </a:moveTo>
                <a:cubicBezTo>
                  <a:pt x="7091581" y="8954756"/>
                  <a:pt x="7089538" y="8956118"/>
                  <a:pt x="7086814" y="8958842"/>
                </a:cubicBezTo>
                <a:cubicBezTo>
                  <a:pt x="7081364" y="8964293"/>
                  <a:pt x="7078639" y="8969743"/>
                  <a:pt x="7078639" y="8975191"/>
                </a:cubicBezTo>
                <a:cubicBezTo>
                  <a:pt x="7078639" y="8980640"/>
                  <a:pt x="7081364" y="8980640"/>
                  <a:pt x="7086814" y="8975191"/>
                </a:cubicBezTo>
                <a:cubicBezTo>
                  <a:pt x="7092264" y="8969743"/>
                  <a:pt x="7094988" y="8964293"/>
                  <a:pt x="7094988" y="8958842"/>
                </a:cubicBezTo>
                <a:cubicBezTo>
                  <a:pt x="7094988" y="8956118"/>
                  <a:pt x="7094308" y="8954756"/>
                  <a:pt x="7092946" y="8954756"/>
                </a:cubicBezTo>
                <a:close/>
                <a:moveTo>
                  <a:pt x="8451865" y="8950670"/>
                </a:moveTo>
                <a:cubicBezTo>
                  <a:pt x="8462764" y="8950670"/>
                  <a:pt x="8468212" y="8956118"/>
                  <a:pt x="8468212" y="8967017"/>
                </a:cubicBezTo>
                <a:cubicBezTo>
                  <a:pt x="8468212" y="8977915"/>
                  <a:pt x="8470936" y="8983364"/>
                  <a:pt x="8476387" y="8983364"/>
                </a:cubicBezTo>
                <a:cubicBezTo>
                  <a:pt x="8481835" y="8983364"/>
                  <a:pt x="8481835" y="8988814"/>
                  <a:pt x="8476387" y="8999713"/>
                </a:cubicBezTo>
                <a:cubicBezTo>
                  <a:pt x="8470936" y="9010612"/>
                  <a:pt x="8473660" y="9016060"/>
                  <a:pt x="8484559" y="9016060"/>
                </a:cubicBezTo>
                <a:lnTo>
                  <a:pt x="8468212" y="9016060"/>
                </a:lnTo>
                <a:lnTo>
                  <a:pt x="8451865" y="8983364"/>
                </a:lnTo>
                <a:close/>
                <a:moveTo>
                  <a:pt x="7307510" y="8950670"/>
                </a:moveTo>
                <a:cubicBezTo>
                  <a:pt x="7307510" y="8950670"/>
                  <a:pt x="7312961" y="8950670"/>
                  <a:pt x="7323858" y="8950670"/>
                </a:cubicBezTo>
                <a:cubicBezTo>
                  <a:pt x="7334756" y="8950670"/>
                  <a:pt x="7340207" y="8956118"/>
                  <a:pt x="7340207" y="8967017"/>
                </a:cubicBezTo>
                <a:cubicBezTo>
                  <a:pt x="7340207" y="8977915"/>
                  <a:pt x="7334756" y="8988814"/>
                  <a:pt x="7323858" y="8999713"/>
                </a:cubicBezTo>
                <a:lnTo>
                  <a:pt x="7291164" y="9016060"/>
                </a:lnTo>
                <a:cubicBezTo>
                  <a:pt x="7302060" y="9005161"/>
                  <a:pt x="7307510" y="8999713"/>
                  <a:pt x="7307510" y="8999713"/>
                </a:cubicBezTo>
                <a:cubicBezTo>
                  <a:pt x="7318410" y="8977915"/>
                  <a:pt x="7321134" y="8967017"/>
                  <a:pt x="7315685" y="8967017"/>
                </a:cubicBezTo>
                <a:cubicBezTo>
                  <a:pt x="7310234" y="8967017"/>
                  <a:pt x="7307510" y="8961568"/>
                  <a:pt x="7307510" y="8950670"/>
                </a:cubicBezTo>
                <a:close/>
                <a:moveTo>
                  <a:pt x="5402980" y="8938409"/>
                </a:moveTo>
                <a:cubicBezTo>
                  <a:pt x="5400256" y="8938409"/>
                  <a:pt x="5394805" y="8939771"/>
                  <a:pt x="5386632" y="8942495"/>
                </a:cubicBezTo>
                <a:cubicBezTo>
                  <a:pt x="5370283" y="8947946"/>
                  <a:pt x="5367559" y="8956118"/>
                  <a:pt x="5378458" y="8967017"/>
                </a:cubicBezTo>
                <a:cubicBezTo>
                  <a:pt x="5389356" y="8977915"/>
                  <a:pt x="5394805" y="8977915"/>
                  <a:pt x="5394805" y="8967017"/>
                </a:cubicBezTo>
                <a:cubicBezTo>
                  <a:pt x="5394805" y="8956118"/>
                  <a:pt x="5397529" y="8947946"/>
                  <a:pt x="5402980" y="8942495"/>
                </a:cubicBezTo>
                <a:cubicBezTo>
                  <a:pt x="5405704" y="8939771"/>
                  <a:pt x="5405704" y="8938409"/>
                  <a:pt x="5402980" y="8938409"/>
                </a:cubicBezTo>
                <a:close/>
                <a:moveTo>
                  <a:pt x="8124905" y="8917973"/>
                </a:moveTo>
                <a:cubicBezTo>
                  <a:pt x="8114006" y="8928872"/>
                  <a:pt x="8103110" y="8939771"/>
                  <a:pt x="8092211" y="8950670"/>
                </a:cubicBezTo>
                <a:lnTo>
                  <a:pt x="8075862" y="8967017"/>
                </a:lnTo>
                <a:lnTo>
                  <a:pt x="8092211" y="8934320"/>
                </a:lnTo>
                <a:close/>
                <a:moveTo>
                  <a:pt x="5478590" y="8913885"/>
                </a:moveTo>
                <a:cubicBezTo>
                  <a:pt x="5466329" y="8913885"/>
                  <a:pt x="5460198" y="8926146"/>
                  <a:pt x="5460198" y="8950670"/>
                </a:cubicBezTo>
                <a:cubicBezTo>
                  <a:pt x="5460198" y="8939771"/>
                  <a:pt x="5462922" y="8931596"/>
                  <a:pt x="5468372" y="8926146"/>
                </a:cubicBezTo>
                <a:cubicBezTo>
                  <a:pt x="5473820" y="8920698"/>
                  <a:pt x="5476544" y="8917973"/>
                  <a:pt x="5476544" y="8917973"/>
                </a:cubicBezTo>
                <a:lnTo>
                  <a:pt x="5492894" y="8917973"/>
                </a:lnTo>
                <a:cubicBezTo>
                  <a:pt x="5487443" y="8915249"/>
                  <a:pt x="5482676" y="8913885"/>
                  <a:pt x="5478590" y="8913885"/>
                </a:cubicBezTo>
                <a:close/>
                <a:moveTo>
                  <a:pt x="5427501" y="8901624"/>
                </a:moveTo>
                <a:cubicBezTo>
                  <a:pt x="5427501" y="8912523"/>
                  <a:pt x="5430225" y="8917973"/>
                  <a:pt x="5435676" y="8917973"/>
                </a:cubicBezTo>
                <a:cubicBezTo>
                  <a:pt x="5441126" y="8917973"/>
                  <a:pt x="5443850" y="8915249"/>
                  <a:pt x="5443850" y="8909799"/>
                </a:cubicBezTo>
                <a:cubicBezTo>
                  <a:pt x="5443850" y="8904348"/>
                  <a:pt x="5438400" y="8901624"/>
                  <a:pt x="5427501" y="8901624"/>
                </a:cubicBezTo>
                <a:close/>
                <a:moveTo>
                  <a:pt x="4593760" y="8901624"/>
                </a:moveTo>
                <a:cubicBezTo>
                  <a:pt x="4593760" y="8912523"/>
                  <a:pt x="4593760" y="8917973"/>
                  <a:pt x="4593760" y="8917973"/>
                </a:cubicBezTo>
                <a:lnTo>
                  <a:pt x="4610106" y="8901624"/>
                </a:lnTo>
                <a:cubicBezTo>
                  <a:pt x="4599208" y="8901624"/>
                  <a:pt x="4593760" y="8901624"/>
                  <a:pt x="4593760" y="8901624"/>
                </a:cubicBezTo>
                <a:close/>
                <a:moveTo>
                  <a:pt x="8051340" y="8885277"/>
                </a:moveTo>
                <a:cubicBezTo>
                  <a:pt x="8056788" y="8885277"/>
                  <a:pt x="8064963" y="8885277"/>
                  <a:pt x="8075862" y="8885277"/>
                </a:cubicBezTo>
                <a:lnTo>
                  <a:pt x="8075862" y="8917973"/>
                </a:lnTo>
                <a:lnTo>
                  <a:pt x="8026818" y="8967017"/>
                </a:lnTo>
                <a:cubicBezTo>
                  <a:pt x="8026818" y="8977915"/>
                  <a:pt x="8021370" y="8986088"/>
                  <a:pt x="8010472" y="8991538"/>
                </a:cubicBezTo>
                <a:cubicBezTo>
                  <a:pt x="7999570" y="8996989"/>
                  <a:pt x="7994122" y="8994262"/>
                  <a:pt x="7994122" y="8983364"/>
                </a:cubicBezTo>
                <a:cubicBezTo>
                  <a:pt x="7994122" y="8983364"/>
                  <a:pt x="7994122" y="8977915"/>
                  <a:pt x="7994122" y="8967017"/>
                </a:cubicBezTo>
                <a:cubicBezTo>
                  <a:pt x="8005021" y="8956118"/>
                  <a:pt x="8010472" y="8945221"/>
                  <a:pt x="8010472" y="8934320"/>
                </a:cubicBezTo>
                <a:lnTo>
                  <a:pt x="8026818" y="8901624"/>
                </a:lnTo>
                <a:cubicBezTo>
                  <a:pt x="8037718" y="8890728"/>
                  <a:pt x="8045892" y="8885277"/>
                  <a:pt x="8051340" y="8885277"/>
                </a:cubicBezTo>
                <a:close/>
                <a:moveTo>
                  <a:pt x="8500908" y="8868930"/>
                </a:moveTo>
                <a:cubicBezTo>
                  <a:pt x="8511807" y="8868930"/>
                  <a:pt x="8517255" y="8879829"/>
                  <a:pt x="8517255" y="8901624"/>
                </a:cubicBezTo>
                <a:cubicBezTo>
                  <a:pt x="8517255" y="8923422"/>
                  <a:pt x="8514531" y="8934320"/>
                  <a:pt x="8509081" y="8934320"/>
                </a:cubicBezTo>
                <a:cubicBezTo>
                  <a:pt x="8503632" y="8934320"/>
                  <a:pt x="8500908" y="8928872"/>
                  <a:pt x="8500908" y="8917973"/>
                </a:cubicBezTo>
                <a:cubicBezTo>
                  <a:pt x="8500908" y="8907075"/>
                  <a:pt x="8495458" y="8907075"/>
                  <a:pt x="8484559" y="8917973"/>
                </a:cubicBezTo>
                <a:cubicBezTo>
                  <a:pt x="8473660" y="8917973"/>
                  <a:pt x="8468212" y="8917973"/>
                  <a:pt x="8468212" y="8917973"/>
                </a:cubicBezTo>
                <a:cubicBezTo>
                  <a:pt x="8468212" y="8917973"/>
                  <a:pt x="8473660" y="8909799"/>
                  <a:pt x="8484559" y="8893452"/>
                </a:cubicBezTo>
                <a:cubicBezTo>
                  <a:pt x="8495458" y="8877105"/>
                  <a:pt x="8500908" y="8868930"/>
                  <a:pt x="8500908" y="8868930"/>
                </a:cubicBezTo>
                <a:close/>
                <a:moveTo>
                  <a:pt x="7683512" y="8868930"/>
                </a:moveTo>
                <a:lnTo>
                  <a:pt x="7683512" y="8901624"/>
                </a:lnTo>
                <a:cubicBezTo>
                  <a:pt x="7683512" y="8912523"/>
                  <a:pt x="7678064" y="8917973"/>
                  <a:pt x="7667164" y="8917973"/>
                </a:cubicBezTo>
                <a:cubicBezTo>
                  <a:pt x="7667164" y="8928872"/>
                  <a:pt x="7664440" y="8934320"/>
                  <a:pt x="7658990" y="8934320"/>
                </a:cubicBezTo>
                <a:cubicBezTo>
                  <a:pt x="7653542" y="8934320"/>
                  <a:pt x="7650816" y="8931596"/>
                  <a:pt x="7650816" y="8926146"/>
                </a:cubicBezTo>
                <a:cubicBezTo>
                  <a:pt x="7650816" y="8920698"/>
                  <a:pt x="7656266" y="8907075"/>
                  <a:pt x="7667164" y="8885277"/>
                </a:cubicBezTo>
                <a:close/>
                <a:moveTo>
                  <a:pt x="7454642" y="8868930"/>
                </a:moveTo>
                <a:lnTo>
                  <a:pt x="7470990" y="8885277"/>
                </a:lnTo>
                <a:cubicBezTo>
                  <a:pt x="7470990" y="8896176"/>
                  <a:pt x="7460090" y="8912523"/>
                  <a:pt x="7438294" y="8934320"/>
                </a:cubicBezTo>
                <a:cubicBezTo>
                  <a:pt x="7383802" y="8988814"/>
                  <a:pt x="7372903" y="9026961"/>
                  <a:pt x="7405597" y="9048756"/>
                </a:cubicBezTo>
                <a:cubicBezTo>
                  <a:pt x="7416496" y="9059655"/>
                  <a:pt x="7411048" y="9076004"/>
                  <a:pt x="7389250" y="9097799"/>
                </a:cubicBezTo>
                <a:cubicBezTo>
                  <a:pt x="7389250" y="9097799"/>
                  <a:pt x="7383802" y="9103250"/>
                  <a:pt x="7372903" y="9114149"/>
                </a:cubicBezTo>
                <a:cubicBezTo>
                  <a:pt x="7362004" y="9125047"/>
                  <a:pt x="7356554" y="9130496"/>
                  <a:pt x="7356554" y="9130496"/>
                </a:cubicBezTo>
                <a:lnTo>
                  <a:pt x="7323858" y="9228584"/>
                </a:lnTo>
                <a:cubicBezTo>
                  <a:pt x="7323858" y="9261278"/>
                  <a:pt x="7321134" y="9280352"/>
                  <a:pt x="7315685" y="9285800"/>
                </a:cubicBezTo>
                <a:cubicBezTo>
                  <a:pt x="7310234" y="9291250"/>
                  <a:pt x="7302060" y="9299425"/>
                  <a:pt x="7291164" y="9310324"/>
                </a:cubicBezTo>
                <a:cubicBezTo>
                  <a:pt x="7291164" y="9321222"/>
                  <a:pt x="7291164" y="9326671"/>
                  <a:pt x="7291164" y="9326671"/>
                </a:cubicBezTo>
                <a:cubicBezTo>
                  <a:pt x="7291164" y="9326671"/>
                  <a:pt x="7285713" y="9326671"/>
                  <a:pt x="7274814" y="9326671"/>
                </a:cubicBezTo>
                <a:cubicBezTo>
                  <a:pt x="7274814" y="9304873"/>
                  <a:pt x="7269364" y="9283076"/>
                  <a:pt x="7258468" y="9261278"/>
                </a:cubicBezTo>
                <a:cubicBezTo>
                  <a:pt x="7258468" y="9206787"/>
                  <a:pt x="7274814" y="9157743"/>
                  <a:pt x="7307510" y="9114149"/>
                </a:cubicBezTo>
                <a:cubicBezTo>
                  <a:pt x="7329308" y="9092351"/>
                  <a:pt x="7334756" y="9076004"/>
                  <a:pt x="7323858" y="9065103"/>
                </a:cubicBezTo>
                <a:cubicBezTo>
                  <a:pt x="7312961" y="9032409"/>
                  <a:pt x="7323858" y="9010612"/>
                  <a:pt x="7356554" y="8999713"/>
                </a:cubicBezTo>
                <a:cubicBezTo>
                  <a:pt x="7378352" y="8977915"/>
                  <a:pt x="7400149" y="8945221"/>
                  <a:pt x="7421946" y="8901624"/>
                </a:cubicBezTo>
                <a:cubicBezTo>
                  <a:pt x="7432845" y="8879829"/>
                  <a:pt x="7443744" y="8868930"/>
                  <a:pt x="7454642" y="8868930"/>
                </a:cubicBezTo>
                <a:close/>
                <a:moveTo>
                  <a:pt x="6735334" y="8868930"/>
                </a:moveTo>
                <a:lnTo>
                  <a:pt x="6751682" y="8868930"/>
                </a:lnTo>
                <a:lnTo>
                  <a:pt x="6735334" y="8885277"/>
                </a:lnTo>
                <a:lnTo>
                  <a:pt x="6718988" y="8901624"/>
                </a:lnTo>
                <a:close/>
                <a:moveTo>
                  <a:pt x="7912383" y="8852581"/>
                </a:moveTo>
                <a:lnTo>
                  <a:pt x="7928730" y="8852581"/>
                </a:lnTo>
                <a:cubicBezTo>
                  <a:pt x="7928730" y="8852581"/>
                  <a:pt x="7928730" y="8855305"/>
                  <a:pt x="7928730" y="8860756"/>
                </a:cubicBezTo>
                <a:cubicBezTo>
                  <a:pt x="7928730" y="8866206"/>
                  <a:pt x="7926006" y="8868930"/>
                  <a:pt x="7920558" y="8868930"/>
                </a:cubicBezTo>
                <a:cubicBezTo>
                  <a:pt x="7915107" y="8868930"/>
                  <a:pt x="7912383" y="8863480"/>
                  <a:pt x="7912383" y="8852581"/>
                </a:cubicBezTo>
                <a:close/>
                <a:moveTo>
                  <a:pt x="7356554" y="8852581"/>
                </a:moveTo>
                <a:cubicBezTo>
                  <a:pt x="7356554" y="8852581"/>
                  <a:pt x="7362004" y="8852581"/>
                  <a:pt x="7372903" y="8852581"/>
                </a:cubicBezTo>
                <a:cubicBezTo>
                  <a:pt x="7372903" y="8852581"/>
                  <a:pt x="7372903" y="8858031"/>
                  <a:pt x="7372903" y="8868930"/>
                </a:cubicBezTo>
                <a:close/>
                <a:moveTo>
                  <a:pt x="5182282" y="8852581"/>
                </a:moveTo>
                <a:cubicBezTo>
                  <a:pt x="5204080" y="8852581"/>
                  <a:pt x="5204080" y="8863480"/>
                  <a:pt x="5182282" y="8885277"/>
                </a:cubicBezTo>
                <a:lnTo>
                  <a:pt x="5165936" y="8885277"/>
                </a:lnTo>
                <a:cubicBezTo>
                  <a:pt x="5165936" y="8874378"/>
                  <a:pt x="5171384" y="8868930"/>
                  <a:pt x="5182282" y="8868930"/>
                </a:cubicBezTo>
                <a:cubicBezTo>
                  <a:pt x="5182282" y="8858031"/>
                  <a:pt x="5182282" y="8852581"/>
                  <a:pt x="5182282" y="8852581"/>
                </a:cubicBezTo>
                <a:close/>
                <a:moveTo>
                  <a:pt x="4425682" y="8834191"/>
                </a:moveTo>
                <a:cubicBezTo>
                  <a:pt x="4428748" y="8834191"/>
                  <a:pt x="4430278" y="8840320"/>
                  <a:pt x="4430278" y="8852581"/>
                </a:cubicBezTo>
                <a:lnTo>
                  <a:pt x="4397584" y="8885277"/>
                </a:lnTo>
                <a:cubicBezTo>
                  <a:pt x="4411208" y="8851219"/>
                  <a:pt x="4420573" y="8834191"/>
                  <a:pt x="4425682" y="8834191"/>
                </a:cubicBezTo>
                <a:close/>
                <a:moveTo>
                  <a:pt x="8578559" y="8828059"/>
                </a:moveTo>
                <a:cubicBezTo>
                  <a:pt x="8581286" y="8828059"/>
                  <a:pt x="8582648" y="8830786"/>
                  <a:pt x="8582648" y="8836234"/>
                </a:cubicBezTo>
                <a:lnTo>
                  <a:pt x="8549952" y="8852581"/>
                </a:lnTo>
                <a:cubicBezTo>
                  <a:pt x="8549952" y="8852581"/>
                  <a:pt x="8552676" y="8849857"/>
                  <a:pt x="8558126" y="8844409"/>
                </a:cubicBezTo>
                <a:cubicBezTo>
                  <a:pt x="8563574" y="8838958"/>
                  <a:pt x="8566299" y="8836234"/>
                  <a:pt x="8566299" y="8836234"/>
                </a:cubicBezTo>
                <a:cubicBezTo>
                  <a:pt x="8571749" y="8830786"/>
                  <a:pt x="8575835" y="8828059"/>
                  <a:pt x="8578559" y="8828059"/>
                </a:cubicBezTo>
                <a:close/>
                <a:moveTo>
                  <a:pt x="8124905" y="8819887"/>
                </a:moveTo>
                <a:cubicBezTo>
                  <a:pt x="8135804" y="8819887"/>
                  <a:pt x="8141254" y="8825335"/>
                  <a:pt x="8141254" y="8836234"/>
                </a:cubicBezTo>
                <a:lnTo>
                  <a:pt x="8124905" y="8836234"/>
                </a:lnTo>
                <a:close/>
                <a:moveTo>
                  <a:pt x="7747882" y="8814777"/>
                </a:moveTo>
                <a:cubicBezTo>
                  <a:pt x="7748564" y="8815460"/>
                  <a:pt x="7748904" y="8817163"/>
                  <a:pt x="7748904" y="8819887"/>
                </a:cubicBezTo>
                <a:cubicBezTo>
                  <a:pt x="7748904" y="8819887"/>
                  <a:pt x="7743456" y="8825335"/>
                  <a:pt x="7732557" y="8836234"/>
                </a:cubicBezTo>
                <a:cubicBezTo>
                  <a:pt x="7740730" y="8819887"/>
                  <a:pt x="7745840" y="8812734"/>
                  <a:pt x="7747882" y="8814777"/>
                </a:cubicBezTo>
                <a:close/>
                <a:moveTo>
                  <a:pt x="5165936" y="8809669"/>
                </a:moveTo>
                <a:cubicBezTo>
                  <a:pt x="5171384" y="8808307"/>
                  <a:pt x="5176834" y="8808988"/>
                  <a:pt x="5182282" y="8811712"/>
                </a:cubicBezTo>
                <a:cubicBezTo>
                  <a:pt x="5193182" y="8817163"/>
                  <a:pt x="5198632" y="8819887"/>
                  <a:pt x="5198632" y="8819887"/>
                </a:cubicBezTo>
                <a:cubicBezTo>
                  <a:pt x="5198632" y="8819887"/>
                  <a:pt x="5193182" y="8819887"/>
                  <a:pt x="5182282" y="8819887"/>
                </a:cubicBezTo>
                <a:cubicBezTo>
                  <a:pt x="5182282" y="8808988"/>
                  <a:pt x="5179558" y="8808988"/>
                  <a:pt x="5174108" y="8819887"/>
                </a:cubicBezTo>
                <a:cubicBezTo>
                  <a:pt x="5168660" y="8830784"/>
                  <a:pt x="5160485" y="8836234"/>
                  <a:pt x="5149586" y="8836234"/>
                </a:cubicBezTo>
                <a:lnTo>
                  <a:pt x="5149586" y="8819887"/>
                </a:lnTo>
                <a:cubicBezTo>
                  <a:pt x="5155037" y="8814439"/>
                  <a:pt x="5160485" y="8811031"/>
                  <a:pt x="5165936" y="8809669"/>
                </a:cubicBezTo>
                <a:close/>
                <a:moveTo>
                  <a:pt x="8386472" y="8803538"/>
                </a:moveTo>
                <a:cubicBezTo>
                  <a:pt x="8386472" y="8803538"/>
                  <a:pt x="8386472" y="8808988"/>
                  <a:pt x="8386472" y="8819887"/>
                </a:cubicBezTo>
                <a:cubicBezTo>
                  <a:pt x="8386472" y="8819887"/>
                  <a:pt x="8389197" y="8817163"/>
                  <a:pt x="8394647" y="8811712"/>
                </a:cubicBezTo>
                <a:cubicBezTo>
                  <a:pt x="8400096" y="8806262"/>
                  <a:pt x="8397371" y="8803538"/>
                  <a:pt x="8386472" y="8803538"/>
                </a:cubicBezTo>
                <a:close/>
                <a:moveTo>
                  <a:pt x="7520032" y="8803538"/>
                </a:moveTo>
                <a:lnTo>
                  <a:pt x="7536382" y="8819887"/>
                </a:lnTo>
                <a:cubicBezTo>
                  <a:pt x="7536382" y="8819887"/>
                  <a:pt x="7530932" y="8819887"/>
                  <a:pt x="7520032" y="8819887"/>
                </a:cubicBezTo>
                <a:cubicBezTo>
                  <a:pt x="7520032" y="8808988"/>
                  <a:pt x="7520032" y="8803538"/>
                  <a:pt x="7520032" y="8803538"/>
                </a:cubicBezTo>
                <a:close/>
                <a:moveTo>
                  <a:pt x="4432324" y="8793320"/>
                </a:moveTo>
                <a:cubicBezTo>
                  <a:pt x="4436411" y="8794684"/>
                  <a:pt x="4441177" y="8798089"/>
                  <a:pt x="4446629" y="8803538"/>
                </a:cubicBezTo>
                <a:lnTo>
                  <a:pt x="4430278" y="8803538"/>
                </a:lnTo>
                <a:cubicBezTo>
                  <a:pt x="4419382" y="8803538"/>
                  <a:pt x="4413933" y="8803538"/>
                  <a:pt x="4413933" y="8803538"/>
                </a:cubicBezTo>
                <a:cubicBezTo>
                  <a:pt x="4413933" y="8803538"/>
                  <a:pt x="4416656" y="8800814"/>
                  <a:pt x="4422106" y="8795363"/>
                </a:cubicBezTo>
                <a:cubicBezTo>
                  <a:pt x="4424831" y="8792639"/>
                  <a:pt x="4428239" y="8791958"/>
                  <a:pt x="4432324" y="8793320"/>
                </a:cubicBezTo>
                <a:close/>
                <a:moveTo>
                  <a:pt x="7470990" y="8787191"/>
                </a:moveTo>
                <a:cubicBezTo>
                  <a:pt x="7481888" y="8798089"/>
                  <a:pt x="7487336" y="8803538"/>
                  <a:pt x="7487336" y="8803538"/>
                </a:cubicBezTo>
                <a:cubicBezTo>
                  <a:pt x="7487336" y="8803538"/>
                  <a:pt x="7481888" y="8803538"/>
                  <a:pt x="7470990" y="8803538"/>
                </a:cubicBezTo>
                <a:cubicBezTo>
                  <a:pt x="7460090" y="8803538"/>
                  <a:pt x="7460090" y="8798089"/>
                  <a:pt x="7470990" y="8787191"/>
                </a:cubicBezTo>
                <a:close/>
                <a:moveTo>
                  <a:pt x="7960404" y="8777483"/>
                </a:moveTo>
                <a:cubicBezTo>
                  <a:pt x="7961086" y="8777142"/>
                  <a:pt x="7961426" y="8777654"/>
                  <a:pt x="7961426" y="8779016"/>
                </a:cubicBezTo>
                <a:cubicBezTo>
                  <a:pt x="7961426" y="8784467"/>
                  <a:pt x="7964152" y="8795363"/>
                  <a:pt x="7969601" y="8811712"/>
                </a:cubicBezTo>
                <a:cubicBezTo>
                  <a:pt x="7975049" y="8828059"/>
                  <a:pt x="7969601" y="8847133"/>
                  <a:pt x="7953254" y="8868930"/>
                </a:cubicBezTo>
                <a:cubicBezTo>
                  <a:pt x="7936904" y="8890728"/>
                  <a:pt x="7934180" y="8901624"/>
                  <a:pt x="7945079" y="8901624"/>
                </a:cubicBezTo>
                <a:cubicBezTo>
                  <a:pt x="7945079" y="8901624"/>
                  <a:pt x="7950528" y="8896176"/>
                  <a:pt x="7961426" y="8885277"/>
                </a:cubicBezTo>
                <a:lnTo>
                  <a:pt x="8010472" y="8868930"/>
                </a:lnTo>
                <a:cubicBezTo>
                  <a:pt x="8010472" y="8868930"/>
                  <a:pt x="8002297" y="8882553"/>
                  <a:pt x="7985948" y="8909799"/>
                </a:cubicBezTo>
                <a:cubicBezTo>
                  <a:pt x="7969601" y="8937047"/>
                  <a:pt x="7955978" y="8950670"/>
                  <a:pt x="7945079" y="8950670"/>
                </a:cubicBezTo>
                <a:lnTo>
                  <a:pt x="7896036" y="9048756"/>
                </a:lnTo>
                <a:lnTo>
                  <a:pt x="7846990" y="9097799"/>
                </a:lnTo>
                <a:lnTo>
                  <a:pt x="7765251" y="9179539"/>
                </a:lnTo>
                <a:lnTo>
                  <a:pt x="7732557" y="9179539"/>
                </a:lnTo>
                <a:lnTo>
                  <a:pt x="7699861" y="9195888"/>
                </a:lnTo>
                <a:cubicBezTo>
                  <a:pt x="7688962" y="9195888"/>
                  <a:pt x="7683512" y="9195888"/>
                  <a:pt x="7683512" y="9195888"/>
                </a:cubicBezTo>
                <a:cubicBezTo>
                  <a:pt x="7683512" y="9184989"/>
                  <a:pt x="7710760" y="9152293"/>
                  <a:pt x="7765251" y="9097799"/>
                </a:cubicBezTo>
                <a:lnTo>
                  <a:pt x="7797948" y="9048756"/>
                </a:lnTo>
                <a:lnTo>
                  <a:pt x="7896036" y="8917973"/>
                </a:lnTo>
                <a:cubicBezTo>
                  <a:pt x="7939628" y="8874378"/>
                  <a:pt x="7961426" y="8847133"/>
                  <a:pt x="7961426" y="8836234"/>
                </a:cubicBezTo>
                <a:lnTo>
                  <a:pt x="7945079" y="8836234"/>
                </a:lnTo>
                <a:cubicBezTo>
                  <a:pt x="7912383" y="8847133"/>
                  <a:pt x="7912383" y="8836234"/>
                  <a:pt x="7945079" y="8803538"/>
                </a:cubicBezTo>
                <a:cubicBezTo>
                  <a:pt x="7953254" y="8787191"/>
                  <a:pt x="7958362" y="8778506"/>
                  <a:pt x="7960404" y="8777483"/>
                </a:cubicBezTo>
                <a:close/>
                <a:moveTo>
                  <a:pt x="8141254" y="8770842"/>
                </a:moveTo>
                <a:lnTo>
                  <a:pt x="8157602" y="8787191"/>
                </a:lnTo>
                <a:cubicBezTo>
                  <a:pt x="8157602" y="8798089"/>
                  <a:pt x="8160328" y="8803538"/>
                  <a:pt x="8165776" y="8803538"/>
                </a:cubicBezTo>
                <a:cubicBezTo>
                  <a:pt x="8171224" y="8803538"/>
                  <a:pt x="8171224" y="8806262"/>
                  <a:pt x="8165776" y="8811712"/>
                </a:cubicBezTo>
                <a:cubicBezTo>
                  <a:pt x="8160328" y="8817163"/>
                  <a:pt x="8154877" y="8814436"/>
                  <a:pt x="8149429" y="8803538"/>
                </a:cubicBezTo>
                <a:cubicBezTo>
                  <a:pt x="8143978" y="8792639"/>
                  <a:pt x="8141254" y="8781740"/>
                  <a:pt x="8141254" y="8770842"/>
                </a:cubicBezTo>
                <a:close/>
                <a:moveTo>
                  <a:pt x="7781600" y="8770842"/>
                </a:moveTo>
                <a:lnTo>
                  <a:pt x="7781600" y="8787191"/>
                </a:lnTo>
                <a:cubicBezTo>
                  <a:pt x="7781600" y="8787191"/>
                  <a:pt x="7778874" y="8789915"/>
                  <a:pt x="7773426" y="8795363"/>
                </a:cubicBezTo>
                <a:cubicBezTo>
                  <a:pt x="7767978" y="8800814"/>
                  <a:pt x="7765251" y="8803538"/>
                  <a:pt x="7765251" y="8803538"/>
                </a:cubicBezTo>
                <a:lnTo>
                  <a:pt x="7765251" y="8787191"/>
                </a:lnTo>
                <a:cubicBezTo>
                  <a:pt x="7776150" y="8776292"/>
                  <a:pt x="7781600" y="8770842"/>
                  <a:pt x="7781600" y="8770842"/>
                </a:cubicBezTo>
                <a:close/>
                <a:moveTo>
                  <a:pt x="7634468" y="8770842"/>
                </a:moveTo>
                <a:lnTo>
                  <a:pt x="7650816" y="8787191"/>
                </a:lnTo>
                <a:cubicBezTo>
                  <a:pt x="7650816" y="8787191"/>
                  <a:pt x="7645367" y="8787191"/>
                  <a:pt x="7634468" y="8787191"/>
                </a:cubicBezTo>
                <a:cubicBezTo>
                  <a:pt x="7634468" y="8787191"/>
                  <a:pt x="7629020" y="8787191"/>
                  <a:pt x="7618122" y="8787191"/>
                </a:cubicBezTo>
                <a:cubicBezTo>
                  <a:pt x="7629020" y="8776292"/>
                  <a:pt x="7634468" y="8770842"/>
                  <a:pt x="7634468" y="8770842"/>
                </a:cubicBezTo>
                <a:close/>
                <a:moveTo>
                  <a:pt x="8173950" y="8754495"/>
                </a:moveTo>
                <a:cubicBezTo>
                  <a:pt x="8173950" y="8765393"/>
                  <a:pt x="8173950" y="8770842"/>
                  <a:pt x="8173950" y="8770842"/>
                </a:cubicBezTo>
                <a:cubicBezTo>
                  <a:pt x="8173950" y="8770842"/>
                  <a:pt x="8168500" y="8770842"/>
                  <a:pt x="8157602" y="8770842"/>
                </a:cubicBezTo>
                <a:cubicBezTo>
                  <a:pt x="8157602" y="8759945"/>
                  <a:pt x="8163052" y="8754495"/>
                  <a:pt x="8173950" y="8754495"/>
                </a:cubicBezTo>
                <a:close/>
                <a:moveTo>
                  <a:pt x="7487336" y="8754495"/>
                </a:moveTo>
                <a:cubicBezTo>
                  <a:pt x="7487336" y="8765393"/>
                  <a:pt x="7487336" y="8770842"/>
                  <a:pt x="7487336" y="8770842"/>
                </a:cubicBezTo>
                <a:cubicBezTo>
                  <a:pt x="7476438" y="8770842"/>
                  <a:pt x="7473714" y="8768117"/>
                  <a:pt x="7479164" y="8762669"/>
                </a:cubicBezTo>
                <a:cubicBezTo>
                  <a:pt x="7484612" y="8757219"/>
                  <a:pt x="7487336" y="8754495"/>
                  <a:pt x="7487336" y="8754495"/>
                </a:cubicBezTo>
                <a:close/>
                <a:moveTo>
                  <a:pt x="7258468" y="8754495"/>
                </a:moveTo>
                <a:cubicBezTo>
                  <a:pt x="7225771" y="8754495"/>
                  <a:pt x="7209424" y="8781740"/>
                  <a:pt x="7209424" y="8836234"/>
                </a:cubicBezTo>
                <a:cubicBezTo>
                  <a:pt x="7209424" y="8847133"/>
                  <a:pt x="7220320" y="8847133"/>
                  <a:pt x="7242118" y="8836234"/>
                </a:cubicBezTo>
                <a:cubicBezTo>
                  <a:pt x="7242118" y="8836234"/>
                  <a:pt x="7244842" y="8833510"/>
                  <a:pt x="7250292" y="8828059"/>
                </a:cubicBezTo>
                <a:cubicBezTo>
                  <a:pt x="7255743" y="8822611"/>
                  <a:pt x="7258468" y="8819887"/>
                  <a:pt x="7258468" y="8819887"/>
                </a:cubicBezTo>
                <a:cubicBezTo>
                  <a:pt x="7247568" y="8808988"/>
                  <a:pt x="7247568" y="8803538"/>
                  <a:pt x="7258468" y="8803538"/>
                </a:cubicBezTo>
                <a:cubicBezTo>
                  <a:pt x="7269364" y="8803538"/>
                  <a:pt x="7269364" y="8798089"/>
                  <a:pt x="7258468" y="8787191"/>
                </a:cubicBezTo>
                <a:cubicBezTo>
                  <a:pt x="7258468" y="8776292"/>
                  <a:pt x="7263916" y="8770842"/>
                  <a:pt x="7274814" y="8770842"/>
                </a:cubicBezTo>
                <a:cubicBezTo>
                  <a:pt x="7274814" y="8759945"/>
                  <a:pt x="7269364" y="8754495"/>
                  <a:pt x="7258468" y="8754495"/>
                </a:cubicBezTo>
                <a:close/>
                <a:moveTo>
                  <a:pt x="6547334" y="8754495"/>
                </a:moveTo>
                <a:cubicBezTo>
                  <a:pt x="6552782" y="8754495"/>
                  <a:pt x="6555506" y="8757219"/>
                  <a:pt x="6555506" y="8762669"/>
                </a:cubicBezTo>
                <a:cubicBezTo>
                  <a:pt x="6555506" y="8768117"/>
                  <a:pt x="6550058" y="8770842"/>
                  <a:pt x="6539160" y="8770842"/>
                </a:cubicBezTo>
                <a:cubicBezTo>
                  <a:pt x="6539160" y="8759945"/>
                  <a:pt x="6541884" y="8754495"/>
                  <a:pt x="6547334" y="8754495"/>
                </a:cubicBezTo>
                <a:close/>
                <a:moveTo>
                  <a:pt x="5582808" y="8754495"/>
                </a:moveTo>
                <a:cubicBezTo>
                  <a:pt x="5577357" y="8754495"/>
                  <a:pt x="5574633" y="8759945"/>
                  <a:pt x="5574633" y="8770842"/>
                </a:cubicBezTo>
                <a:lnTo>
                  <a:pt x="5590980" y="8770842"/>
                </a:lnTo>
                <a:lnTo>
                  <a:pt x="5590980" y="8754495"/>
                </a:lnTo>
                <a:cubicBezTo>
                  <a:pt x="5590980" y="8754495"/>
                  <a:pt x="5588256" y="8754495"/>
                  <a:pt x="5582808" y="8754495"/>
                </a:cubicBezTo>
                <a:close/>
                <a:moveTo>
                  <a:pt x="7977776" y="8738148"/>
                </a:moveTo>
                <a:cubicBezTo>
                  <a:pt x="7988674" y="8738148"/>
                  <a:pt x="7994122" y="8740872"/>
                  <a:pt x="7994122" y="8746320"/>
                </a:cubicBezTo>
                <a:cubicBezTo>
                  <a:pt x="7994122" y="8751770"/>
                  <a:pt x="7988674" y="8759945"/>
                  <a:pt x="7977776" y="8770842"/>
                </a:cubicBezTo>
                <a:lnTo>
                  <a:pt x="7977776" y="8754495"/>
                </a:lnTo>
                <a:cubicBezTo>
                  <a:pt x="7977776" y="8743596"/>
                  <a:pt x="7977776" y="8738148"/>
                  <a:pt x="7977776" y="8738148"/>
                </a:cubicBezTo>
                <a:close/>
                <a:moveTo>
                  <a:pt x="7389250" y="8738148"/>
                </a:moveTo>
                <a:cubicBezTo>
                  <a:pt x="7389250" y="8749046"/>
                  <a:pt x="7378352" y="8765393"/>
                  <a:pt x="7356554" y="8787191"/>
                </a:cubicBezTo>
                <a:lnTo>
                  <a:pt x="7323860" y="8803538"/>
                </a:lnTo>
                <a:close/>
                <a:moveTo>
                  <a:pt x="6457420" y="8738148"/>
                </a:moveTo>
                <a:cubicBezTo>
                  <a:pt x="6457420" y="8749046"/>
                  <a:pt x="6462870" y="8754495"/>
                  <a:pt x="6473767" y="8754495"/>
                </a:cubicBezTo>
                <a:lnTo>
                  <a:pt x="6457420" y="8770842"/>
                </a:lnTo>
                <a:cubicBezTo>
                  <a:pt x="6446521" y="8781740"/>
                  <a:pt x="6443795" y="8787191"/>
                  <a:pt x="6449246" y="8787191"/>
                </a:cubicBezTo>
                <a:cubicBezTo>
                  <a:pt x="6454696" y="8787191"/>
                  <a:pt x="6457420" y="8792639"/>
                  <a:pt x="6457420" y="8803538"/>
                </a:cubicBezTo>
                <a:lnTo>
                  <a:pt x="6473767" y="8819887"/>
                </a:lnTo>
                <a:lnTo>
                  <a:pt x="6490116" y="8836234"/>
                </a:lnTo>
                <a:cubicBezTo>
                  <a:pt x="6501012" y="8847133"/>
                  <a:pt x="6501012" y="8858031"/>
                  <a:pt x="6490116" y="8868930"/>
                </a:cubicBezTo>
                <a:cubicBezTo>
                  <a:pt x="6479218" y="8868930"/>
                  <a:pt x="6476491" y="8874378"/>
                  <a:pt x="6481942" y="8885277"/>
                </a:cubicBezTo>
                <a:cubicBezTo>
                  <a:pt x="6487392" y="8896176"/>
                  <a:pt x="6490116" y="8901624"/>
                  <a:pt x="6490116" y="8901624"/>
                </a:cubicBezTo>
                <a:cubicBezTo>
                  <a:pt x="6479218" y="8923422"/>
                  <a:pt x="6471042" y="8939771"/>
                  <a:pt x="6465594" y="8950670"/>
                </a:cubicBezTo>
                <a:cubicBezTo>
                  <a:pt x="6460144" y="8961568"/>
                  <a:pt x="6457420" y="8967017"/>
                  <a:pt x="6457420" y="8967017"/>
                </a:cubicBezTo>
                <a:lnTo>
                  <a:pt x="6441070" y="8967017"/>
                </a:lnTo>
                <a:lnTo>
                  <a:pt x="6441070" y="8934320"/>
                </a:lnTo>
                <a:cubicBezTo>
                  <a:pt x="6441070" y="8923422"/>
                  <a:pt x="6441070" y="8917973"/>
                  <a:pt x="6441070" y="8917973"/>
                </a:cubicBezTo>
                <a:lnTo>
                  <a:pt x="6441070" y="8885277"/>
                </a:lnTo>
                <a:lnTo>
                  <a:pt x="6457420" y="8836234"/>
                </a:lnTo>
                <a:cubicBezTo>
                  <a:pt x="6446521" y="8836234"/>
                  <a:pt x="6438346" y="8847133"/>
                  <a:pt x="6432898" y="8868930"/>
                </a:cubicBezTo>
                <a:cubicBezTo>
                  <a:pt x="6427448" y="8890728"/>
                  <a:pt x="6424724" y="8907075"/>
                  <a:pt x="6424724" y="8917973"/>
                </a:cubicBezTo>
                <a:lnTo>
                  <a:pt x="6392030" y="8950670"/>
                </a:lnTo>
                <a:cubicBezTo>
                  <a:pt x="6381128" y="8939771"/>
                  <a:pt x="6375680" y="8928872"/>
                  <a:pt x="6375680" y="8917973"/>
                </a:cubicBezTo>
                <a:cubicBezTo>
                  <a:pt x="6375680" y="8907075"/>
                  <a:pt x="6381128" y="8896176"/>
                  <a:pt x="6392030" y="8885277"/>
                </a:cubicBezTo>
                <a:cubicBezTo>
                  <a:pt x="6402926" y="8874378"/>
                  <a:pt x="6408376" y="8858031"/>
                  <a:pt x="6408376" y="8836234"/>
                </a:cubicBezTo>
                <a:cubicBezTo>
                  <a:pt x="6408376" y="8814436"/>
                  <a:pt x="6408376" y="8803538"/>
                  <a:pt x="6408376" y="8803538"/>
                </a:cubicBezTo>
                <a:cubicBezTo>
                  <a:pt x="6419273" y="8792639"/>
                  <a:pt x="6424724" y="8784467"/>
                  <a:pt x="6424724" y="8779016"/>
                </a:cubicBezTo>
                <a:cubicBezTo>
                  <a:pt x="6424724" y="8773566"/>
                  <a:pt x="6422000" y="8770842"/>
                  <a:pt x="6416549" y="8770842"/>
                </a:cubicBezTo>
                <a:cubicBezTo>
                  <a:pt x="6411101" y="8770842"/>
                  <a:pt x="6413825" y="8765393"/>
                  <a:pt x="6424724" y="8754495"/>
                </a:cubicBezTo>
                <a:cubicBezTo>
                  <a:pt x="6435622" y="8765393"/>
                  <a:pt x="6441070" y="8765393"/>
                  <a:pt x="6441070" y="8754495"/>
                </a:cubicBezTo>
                <a:close/>
                <a:moveTo>
                  <a:pt x="5942462" y="8738148"/>
                </a:moveTo>
                <a:cubicBezTo>
                  <a:pt x="5958808" y="8738148"/>
                  <a:pt x="5966983" y="8743596"/>
                  <a:pt x="5966983" y="8754495"/>
                </a:cubicBezTo>
                <a:cubicBezTo>
                  <a:pt x="5956084" y="8754495"/>
                  <a:pt x="5950634" y="8754495"/>
                  <a:pt x="5950634" y="8754495"/>
                </a:cubicBezTo>
                <a:lnTo>
                  <a:pt x="5917938" y="8754495"/>
                </a:lnTo>
                <a:cubicBezTo>
                  <a:pt x="5917938" y="8743596"/>
                  <a:pt x="5926112" y="8738148"/>
                  <a:pt x="5942462" y="8738148"/>
                </a:cubicBezTo>
                <a:close/>
                <a:moveTo>
                  <a:pt x="4446629" y="8738148"/>
                </a:moveTo>
                <a:lnTo>
                  <a:pt x="4413933" y="8770842"/>
                </a:lnTo>
                <a:cubicBezTo>
                  <a:pt x="4413933" y="8781740"/>
                  <a:pt x="4408481" y="8792639"/>
                  <a:pt x="4397584" y="8803538"/>
                </a:cubicBezTo>
                <a:cubicBezTo>
                  <a:pt x="4386686" y="8814436"/>
                  <a:pt x="4381235" y="8819887"/>
                  <a:pt x="4381235" y="8819887"/>
                </a:cubicBezTo>
                <a:cubicBezTo>
                  <a:pt x="4370339" y="8819887"/>
                  <a:pt x="4364888" y="8819887"/>
                  <a:pt x="4364888" y="8819887"/>
                </a:cubicBezTo>
                <a:lnTo>
                  <a:pt x="4348539" y="8819887"/>
                </a:lnTo>
                <a:lnTo>
                  <a:pt x="4413933" y="8754495"/>
                </a:lnTo>
                <a:close/>
                <a:moveTo>
                  <a:pt x="8513169" y="8727930"/>
                </a:moveTo>
                <a:cubicBezTo>
                  <a:pt x="8515893" y="8726568"/>
                  <a:pt x="8517255" y="8727249"/>
                  <a:pt x="8517255" y="8729973"/>
                </a:cubicBezTo>
                <a:cubicBezTo>
                  <a:pt x="8517255" y="8735423"/>
                  <a:pt x="8517255" y="8743596"/>
                  <a:pt x="8517255" y="8754495"/>
                </a:cubicBezTo>
                <a:cubicBezTo>
                  <a:pt x="8517255" y="8754495"/>
                  <a:pt x="8511807" y="8754495"/>
                  <a:pt x="8500908" y="8754495"/>
                </a:cubicBezTo>
                <a:lnTo>
                  <a:pt x="8500908" y="8738148"/>
                </a:lnTo>
                <a:cubicBezTo>
                  <a:pt x="8506357" y="8732697"/>
                  <a:pt x="8510445" y="8729292"/>
                  <a:pt x="8513169" y="8727930"/>
                </a:cubicBezTo>
                <a:close/>
                <a:moveTo>
                  <a:pt x="4650978" y="8727930"/>
                </a:moveTo>
                <a:cubicBezTo>
                  <a:pt x="4645527" y="8729292"/>
                  <a:pt x="4637352" y="8732697"/>
                  <a:pt x="4626454" y="8738148"/>
                </a:cubicBezTo>
                <a:lnTo>
                  <a:pt x="4610106" y="8738148"/>
                </a:lnTo>
                <a:cubicBezTo>
                  <a:pt x="4621006" y="8738148"/>
                  <a:pt x="4626454" y="8749046"/>
                  <a:pt x="4626454" y="8770842"/>
                </a:cubicBezTo>
                <a:lnTo>
                  <a:pt x="4626454" y="8787191"/>
                </a:lnTo>
                <a:lnTo>
                  <a:pt x="4642803" y="8770842"/>
                </a:lnTo>
                <a:cubicBezTo>
                  <a:pt x="4653700" y="8749046"/>
                  <a:pt x="4659150" y="8735423"/>
                  <a:pt x="4659150" y="8729973"/>
                </a:cubicBezTo>
                <a:cubicBezTo>
                  <a:pt x="4659150" y="8727249"/>
                  <a:pt x="4656426" y="8726568"/>
                  <a:pt x="4650978" y="8727930"/>
                </a:cubicBezTo>
                <a:close/>
                <a:moveTo>
                  <a:pt x="8974998" y="8721798"/>
                </a:moveTo>
                <a:cubicBezTo>
                  <a:pt x="8974998" y="8732697"/>
                  <a:pt x="8974998" y="8738148"/>
                  <a:pt x="8974998" y="8738148"/>
                </a:cubicBezTo>
                <a:lnTo>
                  <a:pt x="8991345" y="8738148"/>
                </a:lnTo>
                <a:cubicBezTo>
                  <a:pt x="8991345" y="8727249"/>
                  <a:pt x="8988621" y="8721798"/>
                  <a:pt x="8983170" y="8721798"/>
                </a:cubicBezTo>
                <a:cubicBezTo>
                  <a:pt x="8977722" y="8721798"/>
                  <a:pt x="8974998" y="8721798"/>
                  <a:pt x="8974998" y="8721798"/>
                </a:cubicBezTo>
                <a:close/>
                <a:moveTo>
                  <a:pt x="8778823" y="8721798"/>
                </a:moveTo>
                <a:lnTo>
                  <a:pt x="8795170" y="8738148"/>
                </a:lnTo>
                <a:cubicBezTo>
                  <a:pt x="8795170" y="8738148"/>
                  <a:pt x="8789722" y="8738148"/>
                  <a:pt x="8778823" y="8738148"/>
                </a:cubicBezTo>
                <a:cubicBezTo>
                  <a:pt x="8778823" y="8738148"/>
                  <a:pt x="8778823" y="8732697"/>
                  <a:pt x="8778823" y="8721798"/>
                </a:cubicBezTo>
                <a:close/>
                <a:moveTo>
                  <a:pt x="8410994" y="8721798"/>
                </a:moveTo>
                <a:cubicBezTo>
                  <a:pt x="8416443" y="8721798"/>
                  <a:pt x="8424617" y="8721798"/>
                  <a:pt x="8435516" y="8721798"/>
                </a:cubicBezTo>
                <a:cubicBezTo>
                  <a:pt x="8479111" y="8721798"/>
                  <a:pt x="8495458" y="8743596"/>
                  <a:pt x="8484559" y="8787191"/>
                </a:cubicBezTo>
                <a:cubicBezTo>
                  <a:pt x="8495458" y="8776292"/>
                  <a:pt x="8506357" y="8776292"/>
                  <a:pt x="8517255" y="8787191"/>
                </a:cubicBezTo>
                <a:lnTo>
                  <a:pt x="8517255" y="8836234"/>
                </a:lnTo>
                <a:cubicBezTo>
                  <a:pt x="8506357" y="8836234"/>
                  <a:pt x="8500908" y="8836234"/>
                  <a:pt x="8500908" y="8836234"/>
                </a:cubicBezTo>
                <a:cubicBezTo>
                  <a:pt x="8500908" y="8836234"/>
                  <a:pt x="8498182" y="8833510"/>
                  <a:pt x="8492734" y="8828059"/>
                </a:cubicBezTo>
                <a:cubicBezTo>
                  <a:pt x="8487285" y="8822611"/>
                  <a:pt x="8484559" y="8814436"/>
                  <a:pt x="8484559" y="8803538"/>
                </a:cubicBezTo>
                <a:cubicBezTo>
                  <a:pt x="8473660" y="8803538"/>
                  <a:pt x="8468212" y="8798089"/>
                  <a:pt x="8468212" y="8787191"/>
                </a:cubicBezTo>
                <a:lnTo>
                  <a:pt x="8451865" y="8787191"/>
                </a:lnTo>
                <a:cubicBezTo>
                  <a:pt x="8451865" y="8787191"/>
                  <a:pt x="8451865" y="8789915"/>
                  <a:pt x="8451865" y="8795363"/>
                </a:cubicBezTo>
                <a:cubicBezTo>
                  <a:pt x="8451865" y="8800814"/>
                  <a:pt x="8451865" y="8808988"/>
                  <a:pt x="8451865" y="8819887"/>
                </a:cubicBezTo>
                <a:cubicBezTo>
                  <a:pt x="8462764" y="8830784"/>
                  <a:pt x="8470936" y="8836234"/>
                  <a:pt x="8476387" y="8836234"/>
                </a:cubicBezTo>
                <a:cubicBezTo>
                  <a:pt x="8481835" y="8836234"/>
                  <a:pt x="8484559" y="8841684"/>
                  <a:pt x="8484559" y="8852581"/>
                </a:cubicBezTo>
                <a:lnTo>
                  <a:pt x="8419169" y="8917973"/>
                </a:lnTo>
                <a:cubicBezTo>
                  <a:pt x="8408270" y="8917973"/>
                  <a:pt x="8402820" y="8923422"/>
                  <a:pt x="8402820" y="8934320"/>
                </a:cubicBezTo>
                <a:lnTo>
                  <a:pt x="8402820" y="8901624"/>
                </a:lnTo>
                <a:cubicBezTo>
                  <a:pt x="8413718" y="8890728"/>
                  <a:pt x="8424617" y="8877105"/>
                  <a:pt x="8435516" y="8860756"/>
                </a:cubicBezTo>
                <a:cubicBezTo>
                  <a:pt x="8446415" y="8844409"/>
                  <a:pt x="8451865" y="8836234"/>
                  <a:pt x="8451865" y="8836234"/>
                </a:cubicBezTo>
                <a:lnTo>
                  <a:pt x="8435516" y="8836234"/>
                </a:lnTo>
                <a:lnTo>
                  <a:pt x="8419169" y="8836234"/>
                </a:lnTo>
                <a:lnTo>
                  <a:pt x="8386472" y="8852581"/>
                </a:lnTo>
                <a:cubicBezTo>
                  <a:pt x="8375574" y="8874378"/>
                  <a:pt x="8364675" y="8879829"/>
                  <a:pt x="8353776" y="8868930"/>
                </a:cubicBezTo>
                <a:cubicBezTo>
                  <a:pt x="8353776" y="8890728"/>
                  <a:pt x="8353776" y="8907075"/>
                  <a:pt x="8353776" y="8917973"/>
                </a:cubicBezTo>
                <a:lnTo>
                  <a:pt x="8337430" y="8934320"/>
                </a:lnTo>
                <a:cubicBezTo>
                  <a:pt x="8348328" y="8934320"/>
                  <a:pt x="8353776" y="8939771"/>
                  <a:pt x="8353776" y="8950670"/>
                </a:cubicBezTo>
                <a:lnTo>
                  <a:pt x="8370124" y="8950670"/>
                </a:lnTo>
                <a:lnTo>
                  <a:pt x="8386472" y="8983364"/>
                </a:lnTo>
                <a:cubicBezTo>
                  <a:pt x="8386472" y="8994262"/>
                  <a:pt x="8391921" y="8999713"/>
                  <a:pt x="8402820" y="8999713"/>
                </a:cubicBezTo>
                <a:cubicBezTo>
                  <a:pt x="8413718" y="8999713"/>
                  <a:pt x="8424617" y="9005161"/>
                  <a:pt x="8435516" y="9016060"/>
                </a:cubicBezTo>
                <a:lnTo>
                  <a:pt x="8435516" y="9032409"/>
                </a:lnTo>
                <a:lnTo>
                  <a:pt x="8435516" y="9048756"/>
                </a:lnTo>
                <a:cubicBezTo>
                  <a:pt x="8424617" y="9048756"/>
                  <a:pt x="8419169" y="9043308"/>
                  <a:pt x="8419169" y="9032409"/>
                </a:cubicBezTo>
                <a:cubicBezTo>
                  <a:pt x="8419169" y="9021510"/>
                  <a:pt x="8413718" y="9016060"/>
                  <a:pt x="8402820" y="9016060"/>
                </a:cubicBezTo>
                <a:lnTo>
                  <a:pt x="8321080" y="8950670"/>
                </a:lnTo>
                <a:cubicBezTo>
                  <a:pt x="8310182" y="8939771"/>
                  <a:pt x="8304733" y="8934320"/>
                  <a:pt x="8304733" y="8934320"/>
                </a:cubicBezTo>
                <a:cubicBezTo>
                  <a:pt x="8304733" y="8934320"/>
                  <a:pt x="8304733" y="8939771"/>
                  <a:pt x="8304733" y="8950670"/>
                </a:cubicBezTo>
                <a:cubicBezTo>
                  <a:pt x="8293834" y="8961568"/>
                  <a:pt x="8285660" y="8967017"/>
                  <a:pt x="8280212" y="8967017"/>
                </a:cubicBezTo>
                <a:cubicBezTo>
                  <a:pt x="8274761" y="8967017"/>
                  <a:pt x="8274761" y="8964293"/>
                  <a:pt x="8280212" y="8958842"/>
                </a:cubicBezTo>
                <a:cubicBezTo>
                  <a:pt x="8285660" y="8953394"/>
                  <a:pt x="8277485" y="8950670"/>
                  <a:pt x="8255690" y="8950670"/>
                </a:cubicBezTo>
                <a:lnTo>
                  <a:pt x="8255690" y="8934320"/>
                </a:lnTo>
                <a:lnTo>
                  <a:pt x="8288384" y="8901624"/>
                </a:lnTo>
                <a:cubicBezTo>
                  <a:pt x="8288384" y="8890728"/>
                  <a:pt x="8293834" y="8879829"/>
                  <a:pt x="8304733" y="8868930"/>
                </a:cubicBezTo>
                <a:lnTo>
                  <a:pt x="8333796" y="8832603"/>
                </a:lnTo>
                <a:lnTo>
                  <a:pt x="8321080" y="8819887"/>
                </a:lnTo>
                <a:lnTo>
                  <a:pt x="8337430" y="8819887"/>
                </a:lnTo>
                <a:cubicBezTo>
                  <a:pt x="8337430" y="8819887"/>
                  <a:pt x="8337430" y="8821249"/>
                  <a:pt x="8337430" y="8823973"/>
                </a:cubicBezTo>
                <a:lnTo>
                  <a:pt x="8337430" y="8828059"/>
                </a:lnTo>
                <a:lnTo>
                  <a:pt x="8370124" y="8787191"/>
                </a:lnTo>
                <a:cubicBezTo>
                  <a:pt x="8359224" y="8776292"/>
                  <a:pt x="8359224" y="8768117"/>
                  <a:pt x="8370124" y="8762669"/>
                </a:cubicBezTo>
                <a:cubicBezTo>
                  <a:pt x="8381024" y="8757219"/>
                  <a:pt x="8386472" y="8754495"/>
                  <a:pt x="8386472" y="8754495"/>
                </a:cubicBezTo>
                <a:lnTo>
                  <a:pt x="8402820" y="8738148"/>
                </a:lnTo>
                <a:cubicBezTo>
                  <a:pt x="8402820" y="8727249"/>
                  <a:pt x="8405546" y="8721798"/>
                  <a:pt x="8410994" y="8721798"/>
                </a:cubicBezTo>
                <a:close/>
                <a:moveTo>
                  <a:pt x="7585425" y="8721798"/>
                </a:moveTo>
                <a:lnTo>
                  <a:pt x="7601772" y="8738148"/>
                </a:lnTo>
                <a:cubicBezTo>
                  <a:pt x="7612671" y="8727249"/>
                  <a:pt x="7612671" y="8721798"/>
                  <a:pt x="7601772" y="8721798"/>
                </a:cubicBezTo>
                <a:close/>
                <a:moveTo>
                  <a:pt x="5231326" y="8721798"/>
                </a:moveTo>
                <a:lnTo>
                  <a:pt x="5264022" y="8738148"/>
                </a:lnTo>
                <a:lnTo>
                  <a:pt x="5231326" y="8738148"/>
                </a:lnTo>
                <a:cubicBezTo>
                  <a:pt x="5231326" y="8727249"/>
                  <a:pt x="5231326" y="8721798"/>
                  <a:pt x="5231326" y="8721798"/>
                </a:cubicBezTo>
                <a:close/>
                <a:moveTo>
                  <a:pt x="8472298" y="8711581"/>
                </a:moveTo>
                <a:cubicBezTo>
                  <a:pt x="8475025" y="8710221"/>
                  <a:pt x="8479111" y="8710900"/>
                  <a:pt x="8484559" y="8713624"/>
                </a:cubicBezTo>
                <a:cubicBezTo>
                  <a:pt x="8495458" y="8719074"/>
                  <a:pt x="8500908" y="8721798"/>
                  <a:pt x="8500908" y="8721798"/>
                </a:cubicBezTo>
                <a:cubicBezTo>
                  <a:pt x="8500908" y="8721798"/>
                  <a:pt x="8495458" y="8721798"/>
                  <a:pt x="8484559" y="8721798"/>
                </a:cubicBezTo>
                <a:cubicBezTo>
                  <a:pt x="8484559" y="8721798"/>
                  <a:pt x="8479111" y="8721798"/>
                  <a:pt x="8468212" y="8721798"/>
                </a:cubicBezTo>
                <a:cubicBezTo>
                  <a:pt x="8468212" y="8716350"/>
                  <a:pt x="8469574" y="8712945"/>
                  <a:pt x="8472298" y="8711581"/>
                </a:cubicBezTo>
                <a:close/>
                <a:moveTo>
                  <a:pt x="9105781" y="8689102"/>
                </a:moveTo>
                <a:lnTo>
                  <a:pt x="9122128" y="8705451"/>
                </a:lnTo>
                <a:lnTo>
                  <a:pt x="9089431" y="8721798"/>
                </a:lnTo>
                <a:cubicBezTo>
                  <a:pt x="9089431" y="8710900"/>
                  <a:pt x="9094882" y="8700001"/>
                  <a:pt x="9105781" y="8689102"/>
                </a:cubicBezTo>
                <a:close/>
                <a:moveTo>
                  <a:pt x="8419169" y="8689102"/>
                </a:moveTo>
                <a:cubicBezTo>
                  <a:pt x="8430068" y="8689102"/>
                  <a:pt x="8435516" y="8694553"/>
                  <a:pt x="8435516" y="8705451"/>
                </a:cubicBezTo>
                <a:lnTo>
                  <a:pt x="8435516" y="8721798"/>
                </a:lnTo>
                <a:cubicBezTo>
                  <a:pt x="8424617" y="8721798"/>
                  <a:pt x="8419169" y="8716350"/>
                  <a:pt x="8419169" y="8705451"/>
                </a:cubicBezTo>
                <a:close/>
                <a:moveTo>
                  <a:pt x="5574633" y="8689102"/>
                </a:moveTo>
                <a:cubicBezTo>
                  <a:pt x="5574633" y="8689102"/>
                  <a:pt x="5571909" y="8691826"/>
                  <a:pt x="5566458" y="8697277"/>
                </a:cubicBezTo>
                <a:cubicBezTo>
                  <a:pt x="5561010" y="8702727"/>
                  <a:pt x="5558284" y="8705451"/>
                  <a:pt x="5558284" y="8705451"/>
                </a:cubicBezTo>
                <a:lnTo>
                  <a:pt x="5590980" y="8705451"/>
                </a:lnTo>
                <a:cubicBezTo>
                  <a:pt x="5590980" y="8705451"/>
                  <a:pt x="5596430" y="8700001"/>
                  <a:pt x="5607329" y="8689102"/>
                </a:cubicBezTo>
                <a:close/>
                <a:moveTo>
                  <a:pt x="4495672" y="8689102"/>
                </a:moveTo>
                <a:cubicBezTo>
                  <a:pt x="4506571" y="8689102"/>
                  <a:pt x="4512018" y="8694553"/>
                  <a:pt x="4512018" y="8705451"/>
                </a:cubicBezTo>
                <a:cubicBezTo>
                  <a:pt x="4512018" y="8716350"/>
                  <a:pt x="4509294" y="8721798"/>
                  <a:pt x="4503847" y="8721798"/>
                </a:cubicBezTo>
                <a:cubicBezTo>
                  <a:pt x="4498395" y="8721798"/>
                  <a:pt x="4495672" y="8721798"/>
                  <a:pt x="4495672" y="8721798"/>
                </a:cubicBezTo>
                <a:cubicBezTo>
                  <a:pt x="4495672" y="8721798"/>
                  <a:pt x="4495672" y="8716350"/>
                  <a:pt x="4495672" y="8705451"/>
                </a:cubicBezTo>
                <a:close/>
                <a:moveTo>
                  <a:pt x="5881156" y="8680930"/>
                </a:moveTo>
                <a:cubicBezTo>
                  <a:pt x="5883882" y="8680930"/>
                  <a:pt x="5885244" y="8683654"/>
                  <a:pt x="5885244" y="8689102"/>
                </a:cubicBezTo>
                <a:lnTo>
                  <a:pt x="5868894" y="8689102"/>
                </a:lnTo>
                <a:cubicBezTo>
                  <a:pt x="5874345" y="8683654"/>
                  <a:pt x="5878431" y="8680930"/>
                  <a:pt x="5881156" y="8680930"/>
                </a:cubicBezTo>
                <a:close/>
                <a:moveTo>
                  <a:pt x="8386472" y="8672755"/>
                </a:moveTo>
                <a:lnTo>
                  <a:pt x="8402820" y="8672755"/>
                </a:lnTo>
                <a:cubicBezTo>
                  <a:pt x="8402820" y="8683654"/>
                  <a:pt x="8402820" y="8689102"/>
                  <a:pt x="8402820" y="8689102"/>
                </a:cubicBezTo>
                <a:close/>
                <a:moveTo>
                  <a:pt x="7842392" y="8671734"/>
                </a:moveTo>
                <a:cubicBezTo>
                  <a:pt x="7845460" y="8673777"/>
                  <a:pt x="7846990" y="8685016"/>
                  <a:pt x="7846990" y="8705451"/>
                </a:cubicBezTo>
                <a:cubicBezTo>
                  <a:pt x="7846990" y="8716350"/>
                  <a:pt x="7863340" y="8716350"/>
                  <a:pt x="7896036" y="8705451"/>
                </a:cubicBezTo>
                <a:lnTo>
                  <a:pt x="7896036" y="8721798"/>
                </a:lnTo>
                <a:cubicBezTo>
                  <a:pt x="7885137" y="8732697"/>
                  <a:pt x="7871512" y="8738148"/>
                  <a:pt x="7855165" y="8738148"/>
                </a:cubicBezTo>
                <a:cubicBezTo>
                  <a:pt x="7838818" y="8738148"/>
                  <a:pt x="7825195" y="8743596"/>
                  <a:pt x="7814296" y="8754495"/>
                </a:cubicBezTo>
                <a:lnTo>
                  <a:pt x="7814296" y="8738148"/>
                </a:lnTo>
                <a:cubicBezTo>
                  <a:pt x="7827920" y="8690466"/>
                  <a:pt x="7837284" y="8668328"/>
                  <a:pt x="7842392" y="8671734"/>
                </a:cubicBezTo>
                <a:close/>
                <a:moveTo>
                  <a:pt x="7536382" y="8656408"/>
                </a:moveTo>
                <a:cubicBezTo>
                  <a:pt x="7525483" y="8667305"/>
                  <a:pt x="7520032" y="8678206"/>
                  <a:pt x="7520032" y="8689102"/>
                </a:cubicBezTo>
                <a:lnTo>
                  <a:pt x="7536382" y="8672755"/>
                </a:lnTo>
                <a:cubicBezTo>
                  <a:pt x="7547280" y="8672755"/>
                  <a:pt x="7552729" y="8667305"/>
                  <a:pt x="7552729" y="8656408"/>
                </a:cubicBezTo>
                <a:close/>
                <a:moveTo>
                  <a:pt x="5950634" y="8656408"/>
                </a:moveTo>
                <a:cubicBezTo>
                  <a:pt x="5950634" y="8656408"/>
                  <a:pt x="5947910" y="8659132"/>
                  <a:pt x="5942462" y="8664580"/>
                </a:cubicBezTo>
                <a:cubicBezTo>
                  <a:pt x="5937011" y="8670031"/>
                  <a:pt x="5928836" y="8678206"/>
                  <a:pt x="5917938" y="8689102"/>
                </a:cubicBezTo>
                <a:close/>
                <a:moveTo>
                  <a:pt x="4528368" y="8656408"/>
                </a:moveTo>
                <a:cubicBezTo>
                  <a:pt x="4528368" y="8656408"/>
                  <a:pt x="4533818" y="8656408"/>
                  <a:pt x="4544714" y="8656408"/>
                </a:cubicBezTo>
                <a:cubicBezTo>
                  <a:pt x="4544714" y="8667305"/>
                  <a:pt x="4541990" y="8672755"/>
                  <a:pt x="4536542" y="8672755"/>
                </a:cubicBezTo>
                <a:cubicBezTo>
                  <a:pt x="4531092" y="8672755"/>
                  <a:pt x="4528368" y="8670031"/>
                  <a:pt x="4528368" y="8664580"/>
                </a:cubicBezTo>
                <a:cubicBezTo>
                  <a:pt x="4528368" y="8659132"/>
                  <a:pt x="4528368" y="8656408"/>
                  <a:pt x="4528368" y="8656408"/>
                </a:cubicBezTo>
                <a:close/>
                <a:moveTo>
                  <a:pt x="8500908" y="8640059"/>
                </a:moveTo>
                <a:cubicBezTo>
                  <a:pt x="8500908" y="8640059"/>
                  <a:pt x="8503632" y="8640059"/>
                  <a:pt x="8509081" y="8640059"/>
                </a:cubicBezTo>
                <a:cubicBezTo>
                  <a:pt x="8514531" y="8640059"/>
                  <a:pt x="8519979" y="8642783"/>
                  <a:pt x="8525430" y="8648233"/>
                </a:cubicBezTo>
                <a:cubicBezTo>
                  <a:pt x="8530878" y="8653682"/>
                  <a:pt x="8533605" y="8661856"/>
                  <a:pt x="8533605" y="8672755"/>
                </a:cubicBezTo>
                <a:lnTo>
                  <a:pt x="8566299" y="8705451"/>
                </a:lnTo>
                <a:cubicBezTo>
                  <a:pt x="8566299" y="8705451"/>
                  <a:pt x="8571749" y="8710900"/>
                  <a:pt x="8582648" y="8721798"/>
                </a:cubicBezTo>
                <a:lnTo>
                  <a:pt x="8566299" y="8738148"/>
                </a:lnTo>
                <a:lnTo>
                  <a:pt x="8549952" y="8738148"/>
                </a:lnTo>
                <a:lnTo>
                  <a:pt x="8549952" y="8754495"/>
                </a:lnTo>
                <a:cubicBezTo>
                  <a:pt x="8549952" y="8754495"/>
                  <a:pt x="8549952" y="8759945"/>
                  <a:pt x="8549952" y="8770842"/>
                </a:cubicBezTo>
                <a:lnTo>
                  <a:pt x="8517255" y="8770842"/>
                </a:lnTo>
                <a:cubicBezTo>
                  <a:pt x="8528154" y="8716350"/>
                  <a:pt x="8528154" y="8689102"/>
                  <a:pt x="8517255" y="8689102"/>
                </a:cubicBezTo>
                <a:cubicBezTo>
                  <a:pt x="8506357" y="8678206"/>
                  <a:pt x="8500908" y="8672755"/>
                  <a:pt x="8500908" y="8672755"/>
                </a:cubicBezTo>
                <a:cubicBezTo>
                  <a:pt x="8490010" y="8661856"/>
                  <a:pt x="8490010" y="8650958"/>
                  <a:pt x="8500908" y="8640059"/>
                </a:cubicBezTo>
                <a:close/>
                <a:moveTo>
                  <a:pt x="7945079" y="8640059"/>
                </a:moveTo>
                <a:cubicBezTo>
                  <a:pt x="7945079" y="8640059"/>
                  <a:pt x="7945079" y="8645509"/>
                  <a:pt x="7945079" y="8656408"/>
                </a:cubicBezTo>
                <a:cubicBezTo>
                  <a:pt x="7945079" y="8656408"/>
                  <a:pt x="7939628" y="8656408"/>
                  <a:pt x="7928730" y="8656408"/>
                </a:cubicBezTo>
                <a:close/>
                <a:moveTo>
                  <a:pt x="7814296" y="8640059"/>
                </a:moveTo>
                <a:cubicBezTo>
                  <a:pt x="7836092" y="8650958"/>
                  <a:pt x="7836092" y="8667305"/>
                  <a:pt x="7814296" y="8689102"/>
                </a:cubicBezTo>
                <a:cubicBezTo>
                  <a:pt x="7803398" y="8700001"/>
                  <a:pt x="7797948" y="8700001"/>
                  <a:pt x="7797948" y="8689102"/>
                </a:cubicBezTo>
                <a:close/>
                <a:moveTo>
                  <a:pt x="5296718" y="8640059"/>
                </a:moveTo>
                <a:lnTo>
                  <a:pt x="5280372" y="8656408"/>
                </a:lnTo>
                <a:cubicBezTo>
                  <a:pt x="5280372" y="8650958"/>
                  <a:pt x="5281734" y="8646871"/>
                  <a:pt x="5284458" y="8644145"/>
                </a:cubicBezTo>
                <a:close/>
                <a:moveTo>
                  <a:pt x="8641032" y="8637724"/>
                </a:moveTo>
                <a:lnTo>
                  <a:pt x="8648038" y="8640059"/>
                </a:lnTo>
                <a:cubicBezTo>
                  <a:pt x="8648038" y="8650958"/>
                  <a:pt x="8653488" y="8656408"/>
                  <a:pt x="8664387" y="8656408"/>
                </a:cubicBezTo>
                <a:cubicBezTo>
                  <a:pt x="8675286" y="8656408"/>
                  <a:pt x="8680734" y="8661856"/>
                  <a:pt x="8680734" y="8672755"/>
                </a:cubicBezTo>
                <a:lnTo>
                  <a:pt x="8664387" y="8672755"/>
                </a:lnTo>
                <a:close/>
                <a:moveTo>
                  <a:pt x="5306060" y="8630718"/>
                </a:moveTo>
                <a:lnTo>
                  <a:pt x="5306936" y="8635973"/>
                </a:lnTo>
                <a:cubicBezTo>
                  <a:pt x="5305574" y="8638697"/>
                  <a:pt x="5302166" y="8640059"/>
                  <a:pt x="5296718" y="8640059"/>
                </a:cubicBezTo>
                <a:close/>
                <a:moveTo>
                  <a:pt x="8631691" y="8623712"/>
                </a:moveTo>
                <a:lnTo>
                  <a:pt x="8641032" y="8637724"/>
                </a:lnTo>
                <a:lnTo>
                  <a:pt x="8635777" y="8635973"/>
                </a:lnTo>
                <a:cubicBezTo>
                  <a:pt x="8633053" y="8633249"/>
                  <a:pt x="8631691" y="8629160"/>
                  <a:pt x="8631691" y="8623712"/>
                </a:cubicBezTo>
                <a:close/>
                <a:moveTo>
                  <a:pt x="5348099" y="8621377"/>
                </a:moveTo>
                <a:lnTo>
                  <a:pt x="5345762" y="8623712"/>
                </a:lnTo>
                <a:lnTo>
                  <a:pt x="5344422" y="8621836"/>
                </a:lnTo>
                <a:close/>
                <a:moveTo>
                  <a:pt x="7904208" y="8615537"/>
                </a:moveTo>
                <a:cubicBezTo>
                  <a:pt x="7909659" y="8620988"/>
                  <a:pt x="7912383" y="8631884"/>
                  <a:pt x="7912383" y="8648233"/>
                </a:cubicBezTo>
                <a:cubicBezTo>
                  <a:pt x="7912383" y="8664580"/>
                  <a:pt x="7906934" y="8672755"/>
                  <a:pt x="7896036" y="8672755"/>
                </a:cubicBezTo>
                <a:lnTo>
                  <a:pt x="7896036" y="8640059"/>
                </a:lnTo>
                <a:cubicBezTo>
                  <a:pt x="7906934" y="8629160"/>
                  <a:pt x="7909659" y="8620988"/>
                  <a:pt x="7904208" y="8615537"/>
                </a:cubicBezTo>
                <a:close/>
                <a:moveTo>
                  <a:pt x="4489542" y="8597145"/>
                </a:moveTo>
                <a:cubicBezTo>
                  <a:pt x="4496352" y="8595783"/>
                  <a:pt x="4501120" y="8596466"/>
                  <a:pt x="4503847" y="8599190"/>
                </a:cubicBezTo>
                <a:cubicBezTo>
                  <a:pt x="4509294" y="8604639"/>
                  <a:pt x="4509294" y="8615537"/>
                  <a:pt x="4503847" y="8631884"/>
                </a:cubicBezTo>
                <a:cubicBezTo>
                  <a:pt x="4498395" y="8648233"/>
                  <a:pt x="4495672" y="8661856"/>
                  <a:pt x="4495672" y="8672755"/>
                </a:cubicBezTo>
                <a:lnTo>
                  <a:pt x="4446629" y="8738148"/>
                </a:lnTo>
                <a:lnTo>
                  <a:pt x="4430278" y="8705451"/>
                </a:lnTo>
                <a:cubicBezTo>
                  <a:pt x="4430278" y="8650958"/>
                  <a:pt x="4441177" y="8618261"/>
                  <a:pt x="4462974" y="8607363"/>
                </a:cubicBezTo>
                <a:cubicBezTo>
                  <a:pt x="4473874" y="8601914"/>
                  <a:pt x="4482730" y="8598509"/>
                  <a:pt x="4489542" y="8597145"/>
                </a:cubicBezTo>
                <a:close/>
                <a:moveTo>
                  <a:pt x="7879686" y="8591016"/>
                </a:moveTo>
                <a:lnTo>
                  <a:pt x="7863340" y="8607363"/>
                </a:lnTo>
                <a:cubicBezTo>
                  <a:pt x="7874238" y="8618261"/>
                  <a:pt x="7879686" y="8618261"/>
                  <a:pt x="7879686" y="8607363"/>
                </a:cubicBezTo>
                <a:cubicBezTo>
                  <a:pt x="7879686" y="8607363"/>
                  <a:pt x="7879686" y="8601914"/>
                  <a:pt x="7879686" y="8591016"/>
                </a:cubicBezTo>
                <a:close/>
                <a:moveTo>
                  <a:pt x="4360088" y="8563120"/>
                </a:moveTo>
                <a:lnTo>
                  <a:pt x="4332193" y="8591016"/>
                </a:lnTo>
                <a:lnTo>
                  <a:pt x="4348539" y="8574669"/>
                </a:lnTo>
                <a:close/>
                <a:moveTo>
                  <a:pt x="8549952" y="8558319"/>
                </a:moveTo>
                <a:lnTo>
                  <a:pt x="8582648" y="8574669"/>
                </a:lnTo>
                <a:cubicBezTo>
                  <a:pt x="8582648" y="8574669"/>
                  <a:pt x="8582648" y="8577393"/>
                  <a:pt x="8582648" y="8582841"/>
                </a:cubicBezTo>
                <a:cubicBezTo>
                  <a:pt x="8582648" y="8588291"/>
                  <a:pt x="8582648" y="8596466"/>
                  <a:pt x="8582648" y="8607363"/>
                </a:cubicBezTo>
                <a:lnTo>
                  <a:pt x="8582648" y="8623712"/>
                </a:lnTo>
                <a:cubicBezTo>
                  <a:pt x="8582648" y="8623712"/>
                  <a:pt x="8582648" y="8629160"/>
                  <a:pt x="8582648" y="8640059"/>
                </a:cubicBezTo>
                <a:lnTo>
                  <a:pt x="8549952" y="8640059"/>
                </a:lnTo>
                <a:cubicBezTo>
                  <a:pt x="8549952" y="8629160"/>
                  <a:pt x="8549952" y="8623712"/>
                  <a:pt x="8549952" y="8623712"/>
                </a:cubicBezTo>
                <a:cubicBezTo>
                  <a:pt x="8549952" y="8623712"/>
                  <a:pt x="8544503" y="8623712"/>
                  <a:pt x="8533605" y="8623712"/>
                </a:cubicBezTo>
                <a:lnTo>
                  <a:pt x="8533605" y="8607363"/>
                </a:lnTo>
                <a:cubicBezTo>
                  <a:pt x="8533605" y="8596466"/>
                  <a:pt x="8533605" y="8591016"/>
                  <a:pt x="8533605" y="8591016"/>
                </a:cubicBezTo>
                <a:lnTo>
                  <a:pt x="8533605" y="8574669"/>
                </a:lnTo>
                <a:close/>
                <a:moveTo>
                  <a:pt x="8386472" y="8558319"/>
                </a:moveTo>
                <a:cubicBezTo>
                  <a:pt x="8375574" y="8558319"/>
                  <a:pt x="8370124" y="8563770"/>
                  <a:pt x="8370124" y="8574669"/>
                </a:cubicBezTo>
                <a:cubicBezTo>
                  <a:pt x="8381024" y="8574669"/>
                  <a:pt x="8389197" y="8571942"/>
                  <a:pt x="8394647" y="8566494"/>
                </a:cubicBezTo>
                <a:cubicBezTo>
                  <a:pt x="8400096" y="8561046"/>
                  <a:pt x="8397371" y="8558319"/>
                  <a:pt x="8386472" y="8558319"/>
                </a:cubicBezTo>
                <a:close/>
                <a:moveTo>
                  <a:pt x="7994122" y="8558319"/>
                </a:moveTo>
                <a:cubicBezTo>
                  <a:pt x="7994122" y="8569218"/>
                  <a:pt x="7996846" y="8574669"/>
                  <a:pt x="8002297" y="8574669"/>
                </a:cubicBezTo>
                <a:cubicBezTo>
                  <a:pt x="8007746" y="8574669"/>
                  <a:pt x="8010472" y="8574669"/>
                  <a:pt x="8010472" y="8574669"/>
                </a:cubicBezTo>
                <a:close/>
                <a:moveTo>
                  <a:pt x="5901590" y="8558319"/>
                </a:moveTo>
                <a:cubicBezTo>
                  <a:pt x="5901590" y="8569218"/>
                  <a:pt x="5901590" y="8574669"/>
                  <a:pt x="5901590" y="8574669"/>
                </a:cubicBezTo>
                <a:cubicBezTo>
                  <a:pt x="5901590" y="8574669"/>
                  <a:pt x="5898866" y="8577393"/>
                  <a:pt x="5893416" y="8582841"/>
                </a:cubicBezTo>
                <a:cubicBezTo>
                  <a:pt x="5887968" y="8588291"/>
                  <a:pt x="5885244" y="8585565"/>
                  <a:pt x="5885244" y="8574669"/>
                </a:cubicBezTo>
                <a:cubicBezTo>
                  <a:pt x="5885244" y="8563770"/>
                  <a:pt x="5890692" y="8558319"/>
                  <a:pt x="5901590" y="8558319"/>
                </a:cubicBezTo>
                <a:close/>
                <a:moveTo>
                  <a:pt x="5345762" y="8558319"/>
                </a:moveTo>
                <a:lnTo>
                  <a:pt x="5329414" y="8574669"/>
                </a:lnTo>
                <a:cubicBezTo>
                  <a:pt x="5329414" y="8585565"/>
                  <a:pt x="5334863" y="8585565"/>
                  <a:pt x="5345762" y="8574669"/>
                </a:cubicBezTo>
                <a:close/>
                <a:moveTo>
                  <a:pt x="4364888" y="8558319"/>
                </a:moveTo>
                <a:cubicBezTo>
                  <a:pt x="4364888" y="8558319"/>
                  <a:pt x="4363526" y="8559682"/>
                  <a:pt x="4360801" y="8562407"/>
                </a:cubicBezTo>
                <a:lnTo>
                  <a:pt x="4360088" y="8563120"/>
                </a:lnTo>
                <a:close/>
                <a:moveTo>
                  <a:pt x="8190298" y="8541972"/>
                </a:moveTo>
                <a:lnTo>
                  <a:pt x="8190298" y="8574669"/>
                </a:lnTo>
                <a:lnTo>
                  <a:pt x="8157602" y="8574669"/>
                </a:lnTo>
                <a:lnTo>
                  <a:pt x="8173950" y="8558319"/>
                </a:lnTo>
                <a:close/>
                <a:moveTo>
                  <a:pt x="4789932" y="8541972"/>
                </a:moveTo>
                <a:lnTo>
                  <a:pt x="4789932" y="8574669"/>
                </a:lnTo>
                <a:cubicBezTo>
                  <a:pt x="4800831" y="8574669"/>
                  <a:pt x="4806282" y="8569218"/>
                  <a:pt x="4806282" y="8558319"/>
                </a:cubicBezTo>
                <a:close/>
                <a:moveTo>
                  <a:pt x="4381235" y="8541972"/>
                </a:moveTo>
                <a:cubicBezTo>
                  <a:pt x="4381235" y="8552869"/>
                  <a:pt x="4389411" y="8561046"/>
                  <a:pt x="4405757" y="8566494"/>
                </a:cubicBezTo>
                <a:cubicBezTo>
                  <a:pt x="4422106" y="8571942"/>
                  <a:pt x="4424831" y="8574669"/>
                  <a:pt x="4413933" y="8574669"/>
                </a:cubicBezTo>
                <a:cubicBezTo>
                  <a:pt x="4403033" y="8574669"/>
                  <a:pt x="4392135" y="8574669"/>
                  <a:pt x="4381235" y="8574669"/>
                </a:cubicBezTo>
                <a:cubicBezTo>
                  <a:pt x="4375787" y="8569218"/>
                  <a:pt x="4371702" y="8565132"/>
                  <a:pt x="4368975" y="8562406"/>
                </a:cubicBezTo>
                <a:lnTo>
                  <a:pt x="4364888" y="8558319"/>
                </a:lnTo>
                <a:close/>
                <a:moveTo>
                  <a:pt x="9154824" y="8525623"/>
                </a:moveTo>
                <a:lnTo>
                  <a:pt x="9154824" y="8541972"/>
                </a:lnTo>
                <a:lnTo>
                  <a:pt x="9138477" y="8541972"/>
                </a:lnTo>
                <a:close/>
                <a:moveTo>
                  <a:pt x="8353776" y="8525623"/>
                </a:moveTo>
                <a:lnTo>
                  <a:pt x="8321080" y="8541972"/>
                </a:lnTo>
                <a:lnTo>
                  <a:pt x="8304733" y="8574669"/>
                </a:lnTo>
                <a:cubicBezTo>
                  <a:pt x="8315632" y="8574669"/>
                  <a:pt x="8321080" y="8580117"/>
                  <a:pt x="8321080" y="8591016"/>
                </a:cubicBezTo>
                <a:lnTo>
                  <a:pt x="8321080" y="8574669"/>
                </a:lnTo>
                <a:cubicBezTo>
                  <a:pt x="8331979" y="8574669"/>
                  <a:pt x="8337430" y="8571942"/>
                  <a:pt x="8337430" y="8566494"/>
                </a:cubicBezTo>
                <a:cubicBezTo>
                  <a:pt x="8337430" y="8561046"/>
                  <a:pt x="8337430" y="8558319"/>
                  <a:pt x="8337430" y="8558319"/>
                </a:cubicBezTo>
                <a:lnTo>
                  <a:pt x="8353776" y="8541972"/>
                </a:lnTo>
                <a:cubicBezTo>
                  <a:pt x="8353776" y="8541972"/>
                  <a:pt x="8353776" y="8536522"/>
                  <a:pt x="8353776" y="8525623"/>
                </a:cubicBezTo>
                <a:close/>
                <a:moveTo>
                  <a:pt x="8157602" y="8525623"/>
                </a:moveTo>
                <a:cubicBezTo>
                  <a:pt x="8157602" y="8525623"/>
                  <a:pt x="8163052" y="8525623"/>
                  <a:pt x="8173950" y="8525623"/>
                </a:cubicBezTo>
                <a:cubicBezTo>
                  <a:pt x="8173950" y="8536522"/>
                  <a:pt x="8168500" y="8541972"/>
                  <a:pt x="8157602" y="8541972"/>
                </a:cubicBezTo>
                <a:cubicBezTo>
                  <a:pt x="8146702" y="8541972"/>
                  <a:pt x="8141254" y="8539248"/>
                  <a:pt x="8141254" y="8533798"/>
                </a:cubicBezTo>
                <a:cubicBezTo>
                  <a:pt x="8141254" y="8528347"/>
                  <a:pt x="8146702" y="8525623"/>
                  <a:pt x="8157602" y="8525623"/>
                </a:cubicBezTo>
                <a:close/>
                <a:moveTo>
                  <a:pt x="4593760" y="8525623"/>
                </a:moveTo>
                <a:cubicBezTo>
                  <a:pt x="4604656" y="8525623"/>
                  <a:pt x="4610106" y="8525623"/>
                  <a:pt x="4610106" y="8525623"/>
                </a:cubicBezTo>
                <a:lnTo>
                  <a:pt x="4593760" y="8541972"/>
                </a:lnTo>
                <a:cubicBezTo>
                  <a:pt x="4582861" y="8541972"/>
                  <a:pt x="4577410" y="8539248"/>
                  <a:pt x="4577410" y="8533798"/>
                </a:cubicBezTo>
                <a:cubicBezTo>
                  <a:pt x="4577410" y="8528347"/>
                  <a:pt x="4582861" y="8525623"/>
                  <a:pt x="4593760" y="8525623"/>
                </a:cubicBezTo>
                <a:close/>
                <a:moveTo>
                  <a:pt x="8304733" y="8509276"/>
                </a:moveTo>
                <a:cubicBezTo>
                  <a:pt x="8272037" y="8531074"/>
                  <a:pt x="8255690" y="8552869"/>
                  <a:pt x="8255690" y="8574669"/>
                </a:cubicBezTo>
                <a:cubicBezTo>
                  <a:pt x="8266588" y="8585565"/>
                  <a:pt x="8282936" y="8569218"/>
                  <a:pt x="8304733" y="8525623"/>
                </a:cubicBezTo>
                <a:cubicBezTo>
                  <a:pt x="8315632" y="8514727"/>
                  <a:pt x="8315632" y="8509276"/>
                  <a:pt x="8304733" y="8509276"/>
                </a:cubicBezTo>
                <a:close/>
                <a:moveTo>
                  <a:pt x="6065070" y="8509276"/>
                </a:moveTo>
                <a:lnTo>
                  <a:pt x="6016026" y="8541972"/>
                </a:lnTo>
                <a:lnTo>
                  <a:pt x="5999677" y="8541972"/>
                </a:lnTo>
                <a:cubicBezTo>
                  <a:pt x="5999677" y="8541972"/>
                  <a:pt x="6005128" y="8536522"/>
                  <a:pt x="6016026" y="8525623"/>
                </a:cubicBezTo>
                <a:close/>
                <a:moveTo>
                  <a:pt x="5950634" y="8509276"/>
                </a:moveTo>
                <a:lnTo>
                  <a:pt x="5950634" y="8525623"/>
                </a:lnTo>
                <a:lnTo>
                  <a:pt x="5934287" y="8525623"/>
                </a:lnTo>
                <a:cubicBezTo>
                  <a:pt x="5934287" y="8514727"/>
                  <a:pt x="5939738" y="8509276"/>
                  <a:pt x="5950634" y="8509276"/>
                </a:cubicBezTo>
                <a:close/>
                <a:moveTo>
                  <a:pt x="5452022" y="8509276"/>
                </a:moveTo>
                <a:cubicBezTo>
                  <a:pt x="5457473" y="8509276"/>
                  <a:pt x="5460198" y="8514727"/>
                  <a:pt x="5460198" y="8525623"/>
                </a:cubicBezTo>
                <a:cubicBezTo>
                  <a:pt x="5449300" y="8525623"/>
                  <a:pt x="5443850" y="8522899"/>
                  <a:pt x="5443850" y="8517451"/>
                </a:cubicBezTo>
                <a:cubicBezTo>
                  <a:pt x="5443850" y="8512000"/>
                  <a:pt x="5446574" y="8509276"/>
                  <a:pt x="5452022" y="8509276"/>
                </a:cubicBezTo>
                <a:close/>
                <a:moveTo>
                  <a:pt x="4749064" y="8509276"/>
                </a:moveTo>
                <a:cubicBezTo>
                  <a:pt x="4743614" y="8509276"/>
                  <a:pt x="4740889" y="8514727"/>
                  <a:pt x="4740889" y="8525623"/>
                </a:cubicBezTo>
                <a:cubicBezTo>
                  <a:pt x="4740889" y="8536522"/>
                  <a:pt x="4746340" y="8541972"/>
                  <a:pt x="4757238" y="8541972"/>
                </a:cubicBezTo>
                <a:lnTo>
                  <a:pt x="4757238" y="8525623"/>
                </a:lnTo>
                <a:cubicBezTo>
                  <a:pt x="4757238" y="8514727"/>
                  <a:pt x="4754514" y="8509276"/>
                  <a:pt x="4749064" y="8509276"/>
                </a:cubicBezTo>
                <a:close/>
                <a:moveTo>
                  <a:pt x="7730512" y="8499058"/>
                </a:moveTo>
                <a:cubicBezTo>
                  <a:pt x="7734600" y="8497696"/>
                  <a:pt x="7738006" y="8498377"/>
                  <a:pt x="7740730" y="8501102"/>
                </a:cubicBezTo>
                <a:cubicBezTo>
                  <a:pt x="7746180" y="8506552"/>
                  <a:pt x="7746180" y="8514727"/>
                  <a:pt x="7740730" y="8525623"/>
                </a:cubicBezTo>
                <a:cubicBezTo>
                  <a:pt x="7735281" y="8536522"/>
                  <a:pt x="7729830" y="8544697"/>
                  <a:pt x="7724382" y="8550145"/>
                </a:cubicBezTo>
                <a:cubicBezTo>
                  <a:pt x="7718932" y="8555595"/>
                  <a:pt x="7716208" y="8552869"/>
                  <a:pt x="7716208" y="8541972"/>
                </a:cubicBezTo>
                <a:cubicBezTo>
                  <a:pt x="7716208" y="8531074"/>
                  <a:pt x="7721656" y="8525623"/>
                  <a:pt x="7732557" y="8525623"/>
                </a:cubicBezTo>
                <a:lnTo>
                  <a:pt x="7716208" y="8525623"/>
                </a:lnTo>
                <a:cubicBezTo>
                  <a:pt x="7705309" y="8525623"/>
                  <a:pt x="7705309" y="8520175"/>
                  <a:pt x="7716208" y="8509276"/>
                </a:cubicBezTo>
                <a:cubicBezTo>
                  <a:pt x="7721656" y="8503828"/>
                  <a:pt x="7726426" y="8500421"/>
                  <a:pt x="7730512" y="8499058"/>
                </a:cubicBezTo>
                <a:close/>
                <a:moveTo>
                  <a:pt x="8991345" y="8492927"/>
                </a:moveTo>
                <a:lnTo>
                  <a:pt x="8974998" y="8509276"/>
                </a:lnTo>
                <a:cubicBezTo>
                  <a:pt x="8974998" y="8509276"/>
                  <a:pt x="8974998" y="8512000"/>
                  <a:pt x="8974998" y="8517451"/>
                </a:cubicBezTo>
                <a:cubicBezTo>
                  <a:pt x="8974998" y="8522899"/>
                  <a:pt x="8974998" y="8531074"/>
                  <a:pt x="8974998" y="8541972"/>
                </a:cubicBezTo>
                <a:lnTo>
                  <a:pt x="8974998" y="8558319"/>
                </a:lnTo>
                <a:lnTo>
                  <a:pt x="8958649" y="8541972"/>
                </a:lnTo>
                <a:lnTo>
                  <a:pt x="8942302" y="8509276"/>
                </a:lnTo>
                <a:lnTo>
                  <a:pt x="8925953" y="8525623"/>
                </a:lnTo>
                <a:cubicBezTo>
                  <a:pt x="8915054" y="8547421"/>
                  <a:pt x="8915054" y="8569218"/>
                  <a:pt x="8925953" y="8591016"/>
                </a:cubicBezTo>
                <a:cubicBezTo>
                  <a:pt x="8925953" y="8601914"/>
                  <a:pt x="8931403" y="8604639"/>
                  <a:pt x="8942302" y="8599190"/>
                </a:cubicBezTo>
                <a:cubicBezTo>
                  <a:pt x="8953201" y="8593740"/>
                  <a:pt x="8969548" y="8591016"/>
                  <a:pt x="8991345" y="8591016"/>
                </a:cubicBezTo>
                <a:cubicBezTo>
                  <a:pt x="9024041" y="8580117"/>
                  <a:pt x="9029489" y="8563770"/>
                  <a:pt x="9007692" y="8541972"/>
                </a:cubicBezTo>
                <a:cubicBezTo>
                  <a:pt x="8996793" y="8531074"/>
                  <a:pt x="8991345" y="8520175"/>
                  <a:pt x="8991345" y="8509276"/>
                </a:cubicBezTo>
                <a:cubicBezTo>
                  <a:pt x="8991345" y="8498377"/>
                  <a:pt x="8991345" y="8492927"/>
                  <a:pt x="8991345" y="8492927"/>
                </a:cubicBezTo>
                <a:close/>
                <a:moveTo>
                  <a:pt x="8435516" y="8492927"/>
                </a:moveTo>
                <a:cubicBezTo>
                  <a:pt x="8424617" y="8492927"/>
                  <a:pt x="8419169" y="8498377"/>
                  <a:pt x="8419169" y="8509276"/>
                </a:cubicBezTo>
                <a:cubicBezTo>
                  <a:pt x="8419169" y="8520175"/>
                  <a:pt x="8419169" y="8525623"/>
                  <a:pt x="8419169" y="8525623"/>
                </a:cubicBezTo>
                <a:lnTo>
                  <a:pt x="8435516" y="8525623"/>
                </a:lnTo>
                <a:close/>
                <a:moveTo>
                  <a:pt x="8402820" y="8492927"/>
                </a:moveTo>
                <a:lnTo>
                  <a:pt x="8398226" y="8497523"/>
                </a:lnTo>
                <a:lnTo>
                  <a:pt x="8400777" y="8494972"/>
                </a:lnTo>
                <a:cubicBezTo>
                  <a:pt x="8402139" y="8493608"/>
                  <a:pt x="8402820" y="8492927"/>
                  <a:pt x="8402820" y="8492927"/>
                </a:cubicBezTo>
                <a:close/>
                <a:moveTo>
                  <a:pt x="4454058" y="8481040"/>
                </a:moveTo>
                <a:lnTo>
                  <a:pt x="4438453" y="8488841"/>
                </a:lnTo>
                <a:cubicBezTo>
                  <a:pt x="4433005" y="8491565"/>
                  <a:pt x="4430278" y="8492927"/>
                  <a:pt x="4430278" y="8492927"/>
                </a:cubicBezTo>
                <a:cubicBezTo>
                  <a:pt x="4435730" y="8487479"/>
                  <a:pt x="4440839" y="8483733"/>
                  <a:pt x="4445607" y="8481690"/>
                </a:cubicBezTo>
                <a:close/>
                <a:moveTo>
                  <a:pt x="8950474" y="8476580"/>
                </a:moveTo>
                <a:cubicBezTo>
                  <a:pt x="8945026" y="8476580"/>
                  <a:pt x="8942302" y="8482030"/>
                  <a:pt x="8942302" y="8492927"/>
                </a:cubicBezTo>
                <a:cubicBezTo>
                  <a:pt x="8942302" y="8503826"/>
                  <a:pt x="8945026" y="8509276"/>
                  <a:pt x="8950474" y="8509276"/>
                </a:cubicBezTo>
                <a:cubicBezTo>
                  <a:pt x="8955925" y="8509276"/>
                  <a:pt x="8958649" y="8503826"/>
                  <a:pt x="8958649" y="8492927"/>
                </a:cubicBezTo>
                <a:cubicBezTo>
                  <a:pt x="8958649" y="8482030"/>
                  <a:pt x="8955925" y="8476580"/>
                  <a:pt x="8950474" y="8476580"/>
                </a:cubicBezTo>
                <a:close/>
                <a:moveTo>
                  <a:pt x="7814296" y="8476580"/>
                </a:moveTo>
                <a:cubicBezTo>
                  <a:pt x="7814296" y="8476580"/>
                  <a:pt x="7811570" y="8479304"/>
                  <a:pt x="7806122" y="8484755"/>
                </a:cubicBezTo>
                <a:cubicBezTo>
                  <a:pt x="7800672" y="8490203"/>
                  <a:pt x="7797948" y="8492927"/>
                  <a:pt x="7797948" y="8492927"/>
                </a:cubicBezTo>
                <a:cubicBezTo>
                  <a:pt x="7797948" y="8492927"/>
                  <a:pt x="7803398" y="8492927"/>
                  <a:pt x="7814296" y="8492927"/>
                </a:cubicBezTo>
                <a:cubicBezTo>
                  <a:pt x="7814296" y="8482030"/>
                  <a:pt x="7814296" y="8476580"/>
                  <a:pt x="7814296" y="8476580"/>
                </a:cubicBezTo>
                <a:close/>
                <a:moveTo>
                  <a:pt x="6637246" y="8476580"/>
                </a:moveTo>
                <a:cubicBezTo>
                  <a:pt x="6626349" y="8476580"/>
                  <a:pt x="6615448" y="8484755"/>
                  <a:pt x="6604550" y="8501102"/>
                </a:cubicBezTo>
                <a:cubicBezTo>
                  <a:pt x="6593653" y="8517451"/>
                  <a:pt x="6588202" y="8531074"/>
                  <a:pt x="6588202" y="8541972"/>
                </a:cubicBezTo>
                <a:cubicBezTo>
                  <a:pt x="6588202" y="8563770"/>
                  <a:pt x="6599102" y="8552869"/>
                  <a:pt x="6620899" y="8509276"/>
                </a:cubicBezTo>
                <a:cubicBezTo>
                  <a:pt x="6642696" y="8487479"/>
                  <a:pt x="6648144" y="8476580"/>
                  <a:pt x="6637246" y="8476580"/>
                </a:cubicBezTo>
                <a:close/>
                <a:moveTo>
                  <a:pt x="5443850" y="8476580"/>
                </a:moveTo>
                <a:cubicBezTo>
                  <a:pt x="5443850" y="8476580"/>
                  <a:pt x="5449300" y="8476580"/>
                  <a:pt x="5460198" y="8476580"/>
                </a:cubicBezTo>
                <a:cubicBezTo>
                  <a:pt x="5460198" y="8487479"/>
                  <a:pt x="5454747" y="8492927"/>
                  <a:pt x="5443850" y="8492927"/>
                </a:cubicBezTo>
                <a:cubicBezTo>
                  <a:pt x="5432952" y="8492927"/>
                  <a:pt x="5427501" y="8490203"/>
                  <a:pt x="5427501" y="8484755"/>
                </a:cubicBezTo>
                <a:cubicBezTo>
                  <a:pt x="5427501" y="8479304"/>
                  <a:pt x="5432952" y="8476580"/>
                  <a:pt x="5443850" y="8476580"/>
                </a:cubicBezTo>
                <a:close/>
                <a:moveTo>
                  <a:pt x="4765411" y="8476580"/>
                </a:moveTo>
                <a:cubicBezTo>
                  <a:pt x="4759962" y="8476580"/>
                  <a:pt x="4757238" y="8479304"/>
                  <a:pt x="4757238" y="8484755"/>
                </a:cubicBezTo>
                <a:cubicBezTo>
                  <a:pt x="4757238" y="8490203"/>
                  <a:pt x="4762686" y="8492927"/>
                  <a:pt x="4773586" y="8492927"/>
                </a:cubicBezTo>
                <a:cubicBezTo>
                  <a:pt x="4773586" y="8482030"/>
                  <a:pt x="4770862" y="8476580"/>
                  <a:pt x="4765411" y="8476580"/>
                </a:cubicBezTo>
                <a:close/>
                <a:moveTo>
                  <a:pt x="10135696" y="8443884"/>
                </a:moveTo>
                <a:lnTo>
                  <a:pt x="10152044" y="8460233"/>
                </a:lnTo>
                <a:cubicBezTo>
                  <a:pt x="10152044" y="8460233"/>
                  <a:pt x="10146596" y="8465681"/>
                  <a:pt x="10135696" y="8476580"/>
                </a:cubicBezTo>
                <a:cubicBezTo>
                  <a:pt x="10135696" y="8476580"/>
                  <a:pt x="10135696" y="8471132"/>
                  <a:pt x="10135696" y="8460233"/>
                </a:cubicBezTo>
                <a:cubicBezTo>
                  <a:pt x="10135696" y="8460233"/>
                  <a:pt x="10135696" y="8454782"/>
                  <a:pt x="10135696" y="8443884"/>
                </a:cubicBezTo>
                <a:close/>
                <a:moveTo>
                  <a:pt x="9350999" y="8443884"/>
                </a:moveTo>
                <a:cubicBezTo>
                  <a:pt x="9372796" y="8443884"/>
                  <a:pt x="9383695" y="8446608"/>
                  <a:pt x="9383695" y="8452058"/>
                </a:cubicBezTo>
                <a:cubicBezTo>
                  <a:pt x="9383695" y="8457509"/>
                  <a:pt x="9378245" y="8471132"/>
                  <a:pt x="9367346" y="8492927"/>
                </a:cubicBezTo>
                <a:cubicBezTo>
                  <a:pt x="9356447" y="8514727"/>
                  <a:pt x="9350999" y="8541972"/>
                  <a:pt x="9350999" y="8574669"/>
                </a:cubicBezTo>
                <a:lnTo>
                  <a:pt x="9350999" y="8623712"/>
                </a:lnTo>
                <a:lnTo>
                  <a:pt x="9334650" y="8607363"/>
                </a:lnTo>
                <a:cubicBezTo>
                  <a:pt x="9323751" y="8585565"/>
                  <a:pt x="9318303" y="8569218"/>
                  <a:pt x="9318303" y="8558319"/>
                </a:cubicBezTo>
                <a:cubicBezTo>
                  <a:pt x="9318303" y="8547421"/>
                  <a:pt x="9312855" y="8531074"/>
                  <a:pt x="9301956" y="8509276"/>
                </a:cubicBezTo>
                <a:cubicBezTo>
                  <a:pt x="9301956" y="8498377"/>
                  <a:pt x="9301956" y="8490203"/>
                  <a:pt x="9301956" y="8484755"/>
                </a:cubicBezTo>
                <a:cubicBezTo>
                  <a:pt x="9301956" y="8479304"/>
                  <a:pt x="9307404" y="8476580"/>
                  <a:pt x="9318303" y="8476580"/>
                </a:cubicBezTo>
                <a:lnTo>
                  <a:pt x="9334650" y="8460233"/>
                </a:lnTo>
                <a:cubicBezTo>
                  <a:pt x="9345549" y="8460233"/>
                  <a:pt x="9350999" y="8454782"/>
                  <a:pt x="9350999" y="8443884"/>
                </a:cubicBezTo>
                <a:close/>
                <a:moveTo>
                  <a:pt x="5623676" y="8443884"/>
                </a:moveTo>
                <a:cubicBezTo>
                  <a:pt x="5612778" y="8443884"/>
                  <a:pt x="5607329" y="8446608"/>
                  <a:pt x="5607329" y="8452058"/>
                </a:cubicBezTo>
                <a:cubicBezTo>
                  <a:pt x="5607329" y="8457509"/>
                  <a:pt x="5607329" y="8460233"/>
                  <a:pt x="5607329" y="8460233"/>
                </a:cubicBezTo>
                <a:lnTo>
                  <a:pt x="5623676" y="8460233"/>
                </a:lnTo>
                <a:cubicBezTo>
                  <a:pt x="5623676" y="8449334"/>
                  <a:pt x="5623676" y="8443884"/>
                  <a:pt x="5623676" y="8443884"/>
                </a:cubicBezTo>
                <a:close/>
                <a:moveTo>
                  <a:pt x="8762474" y="8427537"/>
                </a:moveTo>
                <a:cubicBezTo>
                  <a:pt x="8773372" y="8427537"/>
                  <a:pt x="8778823" y="8427537"/>
                  <a:pt x="8778823" y="8427537"/>
                </a:cubicBezTo>
                <a:cubicBezTo>
                  <a:pt x="8778823" y="8427537"/>
                  <a:pt x="8778823" y="8432987"/>
                  <a:pt x="8778823" y="8443884"/>
                </a:cubicBezTo>
                <a:lnTo>
                  <a:pt x="8762474" y="8443884"/>
                </a:lnTo>
                <a:close/>
                <a:moveTo>
                  <a:pt x="4479324" y="8427537"/>
                </a:moveTo>
                <a:cubicBezTo>
                  <a:pt x="4490221" y="8427537"/>
                  <a:pt x="4495672" y="8427537"/>
                  <a:pt x="4495672" y="8427537"/>
                </a:cubicBezTo>
                <a:lnTo>
                  <a:pt x="4512018" y="8427537"/>
                </a:lnTo>
                <a:lnTo>
                  <a:pt x="4544714" y="8476580"/>
                </a:lnTo>
                <a:cubicBezTo>
                  <a:pt x="4544714" y="8476580"/>
                  <a:pt x="4544714" y="8479304"/>
                  <a:pt x="4544714" y="8484755"/>
                </a:cubicBezTo>
                <a:cubicBezTo>
                  <a:pt x="4544714" y="8490203"/>
                  <a:pt x="4544714" y="8498377"/>
                  <a:pt x="4544714" y="8509276"/>
                </a:cubicBezTo>
                <a:lnTo>
                  <a:pt x="4561065" y="8492927"/>
                </a:lnTo>
                <a:lnTo>
                  <a:pt x="4577410" y="8492927"/>
                </a:lnTo>
                <a:cubicBezTo>
                  <a:pt x="4577410" y="8503826"/>
                  <a:pt x="4566512" y="8514727"/>
                  <a:pt x="4544714" y="8525623"/>
                </a:cubicBezTo>
                <a:cubicBezTo>
                  <a:pt x="4544714" y="8525623"/>
                  <a:pt x="4541990" y="8528347"/>
                  <a:pt x="4536542" y="8533798"/>
                </a:cubicBezTo>
                <a:cubicBezTo>
                  <a:pt x="4531092" y="8539248"/>
                  <a:pt x="4528368" y="8541972"/>
                  <a:pt x="4528368" y="8541972"/>
                </a:cubicBezTo>
                <a:cubicBezTo>
                  <a:pt x="4528368" y="8552869"/>
                  <a:pt x="4517469" y="8552869"/>
                  <a:pt x="4495672" y="8541972"/>
                </a:cubicBezTo>
                <a:cubicBezTo>
                  <a:pt x="4484772" y="8541972"/>
                  <a:pt x="4479324" y="8531074"/>
                  <a:pt x="4479324" y="8509276"/>
                </a:cubicBezTo>
                <a:cubicBezTo>
                  <a:pt x="4473874" y="8492927"/>
                  <a:pt x="4467063" y="8483390"/>
                  <a:pt x="4458889" y="8480666"/>
                </a:cubicBezTo>
                <a:lnTo>
                  <a:pt x="4454058" y="8481040"/>
                </a:lnTo>
                <a:lnTo>
                  <a:pt x="4462974" y="8476580"/>
                </a:lnTo>
                <a:cubicBezTo>
                  <a:pt x="4473874" y="8465681"/>
                  <a:pt x="4479324" y="8457509"/>
                  <a:pt x="4479324" y="8452058"/>
                </a:cubicBezTo>
                <a:cubicBezTo>
                  <a:pt x="4479324" y="8446608"/>
                  <a:pt x="4473874" y="8443884"/>
                  <a:pt x="4462974" y="8443884"/>
                </a:cubicBezTo>
                <a:cubicBezTo>
                  <a:pt x="4452078" y="8443884"/>
                  <a:pt x="4449353" y="8441160"/>
                  <a:pt x="4454802" y="8435711"/>
                </a:cubicBezTo>
                <a:cubicBezTo>
                  <a:pt x="4460251" y="8430261"/>
                  <a:pt x="4468425" y="8427537"/>
                  <a:pt x="4479324" y="8427537"/>
                </a:cubicBezTo>
                <a:close/>
                <a:moveTo>
                  <a:pt x="7636002" y="8422427"/>
                </a:moveTo>
                <a:cubicBezTo>
                  <a:pt x="7633618" y="8423110"/>
                  <a:pt x="7630382" y="8424813"/>
                  <a:pt x="7626294" y="8427537"/>
                </a:cubicBezTo>
                <a:cubicBezTo>
                  <a:pt x="7609947" y="8438435"/>
                  <a:pt x="7601772" y="8449334"/>
                  <a:pt x="7601772" y="8460233"/>
                </a:cubicBezTo>
                <a:cubicBezTo>
                  <a:pt x="7601772" y="8471132"/>
                  <a:pt x="7599048" y="8479304"/>
                  <a:pt x="7593600" y="8484755"/>
                </a:cubicBezTo>
                <a:cubicBezTo>
                  <a:pt x="7588150" y="8490203"/>
                  <a:pt x="7590874" y="8495653"/>
                  <a:pt x="7601772" y="8501102"/>
                </a:cubicBezTo>
                <a:cubicBezTo>
                  <a:pt x="7612671" y="8506552"/>
                  <a:pt x="7612671" y="8514727"/>
                  <a:pt x="7601772" y="8525623"/>
                </a:cubicBezTo>
                <a:lnTo>
                  <a:pt x="7634468" y="8509276"/>
                </a:lnTo>
                <a:cubicBezTo>
                  <a:pt x="7656266" y="8498377"/>
                  <a:pt x="7667164" y="8492927"/>
                  <a:pt x="7667164" y="8492927"/>
                </a:cubicBezTo>
                <a:cubicBezTo>
                  <a:pt x="7699861" y="8492927"/>
                  <a:pt x="7716208" y="8471132"/>
                  <a:pt x="7716208" y="8427537"/>
                </a:cubicBezTo>
                <a:cubicBezTo>
                  <a:pt x="7705309" y="8427537"/>
                  <a:pt x="7699861" y="8427537"/>
                  <a:pt x="7699861" y="8427537"/>
                </a:cubicBezTo>
                <a:cubicBezTo>
                  <a:pt x="7699861" y="8438435"/>
                  <a:pt x="7694410" y="8438435"/>
                  <a:pt x="7683512" y="8427537"/>
                </a:cubicBezTo>
                <a:cubicBezTo>
                  <a:pt x="7683512" y="8427537"/>
                  <a:pt x="7680788" y="8430261"/>
                  <a:pt x="7675339" y="8435711"/>
                </a:cubicBezTo>
                <a:cubicBezTo>
                  <a:pt x="7669888" y="8441160"/>
                  <a:pt x="7661716" y="8449334"/>
                  <a:pt x="7650816" y="8460233"/>
                </a:cubicBezTo>
                <a:lnTo>
                  <a:pt x="7634468" y="8476580"/>
                </a:lnTo>
                <a:lnTo>
                  <a:pt x="7634468" y="8443884"/>
                </a:lnTo>
                <a:cubicBezTo>
                  <a:pt x="7642643" y="8427537"/>
                  <a:pt x="7643152" y="8420384"/>
                  <a:pt x="7636002" y="8422427"/>
                </a:cubicBezTo>
                <a:close/>
                <a:moveTo>
                  <a:pt x="8517255" y="8411188"/>
                </a:moveTo>
                <a:lnTo>
                  <a:pt x="8484559" y="8427537"/>
                </a:lnTo>
                <a:lnTo>
                  <a:pt x="8468212" y="8460233"/>
                </a:lnTo>
                <a:cubicBezTo>
                  <a:pt x="8479111" y="8460233"/>
                  <a:pt x="8490010" y="8454782"/>
                  <a:pt x="8500908" y="8443884"/>
                </a:cubicBezTo>
                <a:close/>
                <a:moveTo>
                  <a:pt x="5525590" y="8411188"/>
                </a:moveTo>
                <a:cubicBezTo>
                  <a:pt x="5525590" y="8411188"/>
                  <a:pt x="5517415" y="8419362"/>
                  <a:pt x="5501068" y="8435711"/>
                </a:cubicBezTo>
                <a:cubicBezTo>
                  <a:pt x="5484719" y="8452058"/>
                  <a:pt x="5476544" y="8460233"/>
                  <a:pt x="5476544" y="8460233"/>
                </a:cubicBezTo>
                <a:lnTo>
                  <a:pt x="5476544" y="8443884"/>
                </a:lnTo>
                <a:close/>
                <a:moveTo>
                  <a:pt x="8848302" y="8403015"/>
                </a:moveTo>
                <a:cubicBezTo>
                  <a:pt x="8845575" y="8403015"/>
                  <a:pt x="8844213" y="8405739"/>
                  <a:pt x="8844213" y="8411188"/>
                </a:cubicBezTo>
                <a:cubicBezTo>
                  <a:pt x="8844213" y="8422086"/>
                  <a:pt x="8849664" y="8427537"/>
                  <a:pt x="8860562" y="8427537"/>
                </a:cubicBezTo>
                <a:lnTo>
                  <a:pt x="8860562" y="8411188"/>
                </a:lnTo>
                <a:cubicBezTo>
                  <a:pt x="8855112" y="8405739"/>
                  <a:pt x="8851026" y="8403015"/>
                  <a:pt x="8848302" y="8403015"/>
                </a:cubicBezTo>
                <a:close/>
                <a:moveTo>
                  <a:pt x="8893256" y="8394841"/>
                </a:moveTo>
                <a:cubicBezTo>
                  <a:pt x="8893256" y="8405739"/>
                  <a:pt x="8898707" y="8411188"/>
                  <a:pt x="8909606" y="8411188"/>
                </a:cubicBezTo>
                <a:cubicBezTo>
                  <a:pt x="8920504" y="8411188"/>
                  <a:pt x="8923228" y="8408463"/>
                  <a:pt x="8917780" y="8403015"/>
                </a:cubicBezTo>
                <a:cubicBezTo>
                  <a:pt x="8912330" y="8397565"/>
                  <a:pt x="8904157" y="8394841"/>
                  <a:pt x="8893256" y="8394841"/>
                </a:cubicBezTo>
                <a:close/>
                <a:moveTo>
                  <a:pt x="8010472" y="8394841"/>
                </a:moveTo>
                <a:lnTo>
                  <a:pt x="7945079" y="8460233"/>
                </a:lnTo>
                <a:cubicBezTo>
                  <a:pt x="7912383" y="8503826"/>
                  <a:pt x="7890586" y="8531074"/>
                  <a:pt x="7879686" y="8541972"/>
                </a:cubicBezTo>
                <a:cubicBezTo>
                  <a:pt x="7857889" y="8563770"/>
                  <a:pt x="7857889" y="8574669"/>
                  <a:pt x="7879686" y="8574669"/>
                </a:cubicBezTo>
                <a:cubicBezTo>
                  <a:pt x="7901484" y="8574669"/>
                  <a:pt x="7906934" y="8569218"/>
                  <a:pt x="7896036" y="8558319"/>
                </a:cubicBezTo>
                <a:cubicBezTo>
                  <a:pt x="7896036" y="8558319"/>
                  <a:pt x="7898760" y="8555595"/>
                  <a:pt x="7904208" y="8550145"/>
                </a:cubicBezTo>
                <a:cubicBezTo>
                  <a:pt x="7909659" y="8544697"/>
                  <a:pt x="7912383" y="8541972"/>
                  <a:pt x="7912383" y="8541972"/>
                </a:cubicBezTo>
                <a:lnTo>
                  <a:pt x="7928730" y="8525623"/>
                </a:lnTo>
                <a:cubicBezTo>
                  <a:pt x="7928730" y="8525623"/>
                  <a:pt x="7939628" y="8514727"/>
                  <a:pt x="7961426" y="8492927"/>
                </a:cubicBezTo>
                <a:close/>
                <a:moveTo>
                  <a:pt x="7650816" y="8394841"/>
                </a:moveTo>
                <a:cubicBezTo>
                  <a:pt x="7650816" y="8405739"/>
                  <a:pt x="7650816" y="8411188"/>
                  <a:pt x="7650816" y="8411188"/>
                </a:cubicBezTo>
                <a:lnTo>
                  <a:pt x="7667164" y="8394841"/>
                </a:lnTo>
                <a:cubicBezTo>
                  <a:pt x="7656266" y="8394841"/>
                  <a:pt x="7650816" y="8394841"/>
                  <a:pt x="7650816" y="8394841"/>
                </a:cubicBezTo>
                <a:close/>
                <a:moveTo>
                  <a:pt x="4479324" y="8394841"/>
                </a:moveTo>
                <a:lnTo>
                  <a:pt x="4495672" y="8394841"/>
                </a:lnTo>
                <a:cubicBezTo>
                  <a:pt x="4495672" y="8394841"/>
                  <a:pt x="4490221" y="8397565"/>
                  <a:pt x="4479324" y="8403015"/>
                </a:cubicBezTo>
                <a:cubicBezTo>
                  <a:pt x="4468425" y="8408463"/>
                  <a:pt x="4462974" y="8408463"/>
                  <a:pt x="4462974" y="8403015"/>
                </a:cubicBezTo>
                <a:cubicBezTo>
                  <a:pt x="4462974" y="8397565"/>
                  <a:pt x="4468425" y="8394841"/>
                  <a:pt x="4479324" y="8394841"/>
                </a:cubicBezTo>
                <a:close/>
                <a:moveTo>
                  <a:pt x="8713430" y="8378494"/>
                </a:moveTo>
                <a:cubicBezTo>
                  <a:pt x="8724329" y="8378494"/>
                  <a:pt x="8729777" y="8389390"/>
                  <a:pt x="8729777" y="8411188"/>
                </a:cubicBezTo>
                <a:cubicBezTo>
                  <a:pt x="8740676" y="8422086"/>
                  <a:pt x="8743403" y="8427537"/>
                  <a:pt x="8737952" y="8427537"/>
                </a:cubicBezTo>
                <a:cubicBezTo>
                  <a:pt x="8732504" y="8427537"/>
                  <a:pt x="8724329" y="8427537"/>
                  <a:pt x="8713430" y="8427537"/>
                </a:cubicBezTo>
                <a:cubicBezTo>
                  <a:pt x="8702532" y="8427537"/>
                  <a:pt x="8699808" y="8438435"/>
                  <a:pt x="8705256" y="8460233"/>
                </a:cubicBezTo>
                <a:cubicBezTo>
                  <a:pt x="8710706" y="8482030"/>
                  <a:pt x="8716155" y="8495653"/>
                  <a:pt x="8721605" y="8501102"/>
                </a:cubicBezTo>
                <a:cubicBezTo>
                  <a:pt x="8727053" y="8506552"/>
                  <a:pt x="8724329" y="8509276"/>
                  <a:pt x="8713430" y="8509276"/>
                </a:cubicBezTo>
                <a:lnTo>
                  <a:pt x="8729777" y="8509276"/>
                </a:lnTo>
                <a:cubicBezTo>
                  <a:pt x="8729777" y="8509276"/>
                  <a:pt x="8735228" y="8514727"/>
                  <a:pt x="8746127" y="8525623"/>
                </a:cubicBezTo>
                <a:cubicBezTo>
                  <a:pt x="8757025" y="8536522"/>
                  <a:pt x="8759750" y="8544697"/>
                  <a:pt x="8754301" y="8550145"/>
                </a:cubicBezTo>
                <a:cubicBezTo>
                  <a:pt x="8748851" y="8555595"/>
                  <a:pt x="8743403" y="8555595"/>
                  <a:pt x="8737952" y="8550145"/>
                </a:cubicBezTo>
                <a:cubicBezTo>
                  <a:pt x="8732504" y="8544697"/>
                  <a:pt x="8724329" y="8541972"/>
                  <a:pt x="8713430" y="8541972"/>
                </a:cubicBezTo>
                <a:cubicBezTo>
                  <a:pt x="8702532" y="8541972"/>
                  <a:pt x="8697083" y="8541972"/>
                  <a:pt x="8697083" y="8541972"/>
                </a:cubicBezTo>
                <a:lnTo>
                  <a:pt x="8680734" y="8525623"/>
                </a:lnTo>
                <a:lnTo>
                  <a:pt x="8664387" y="8525623"/>
                </a:lnTo>
                <a:lnTo>
                  <a:pt x="8648038" y="8525623"/>
                </a:lnTo>
                <a:lnTo>
                  <a:pt x="8631691" y="8541972"/>
                </a:lnTo>
                <a:cubicBezTo>
                  <a:pt x="8631691" y="8552869"/>
                  <a:pt x="8626243" y="8563770"/>
                  <a:pt x="8615344" y="8574669"/>
                </a:cubicBezTo>
                <a:lnTo>
                  <a:pt x="8598995" y="8574669"/>
                </a:lnTo>
                <a:cubicBezTo>
                  <a:pt x="8598995" y="8574669"/>
                  <a:pt x="8598995" y="8566494"/>
                  <a:pt x="8598995" y="8550145"/>
                </a:cubicBezTo>
                <a:cubicBezTo>
                  <a:pt x="8598995" y="8533798"/>
                  <a:pt x="8609893" y="8512000"/>
                  <a:pt x="8631691" y="8484755"/>
                </a:cubicBezTo>
                <a:cubicBezTo>
                  <a:pt x="8653488" y="8457509"/>
                  <a:pt x="8669835" y="8432987"/>
                  <a:pt x="8680734" y="8411188"/>
                </a:cubicBezTo>
                <a:close/>
                <a:moveTo>
                  <a:pt x="8386472" y="8378494"/>
                </a:moveTo>
                <a:cubicBezTo>
                  <a:pt x="8386472" y="8378494"/>
                  <a:pt x="8383748" y="8381218"/>
                  <a:pt x="8378298" y="8386666"/>
                </a:cubicBezTo>
                <a:cubicBezTo>
                  <a:pt x="8372850" y="8392116"/>
                  <a:pt x="8375574" y="8394841"/>
                  <a:pt x="8386472" y="8394841"/>
                </a:cubicBezTo>
                <a:close/>
                <a:moveTo>
                  <a:pt x="8108558" y="8378494"/>
                </a:moveTo>
                <a:cubicBezTo>
                  <a:pt x="8108558" y="8378494"/>
                  <a:pt x="8103110" y="8383942"/>
                  <a:pt x="8092211" y="8394841"/>
                </a:cubicBezTo>
                <a:cubicBezTo>
                  <a:pt x="8103110" y="8394841"/>
                  <a:pt x="8108558" y="8394841"/>
                  <a:pt x="8108558" y="8394841"/>
                </a:cubicBezTo>
                <a:cubicBezTo>
                  <a:pt x="8108558" y="8383942"/>
                  <a:pt x="8108558" y="8378494"/>
                  <a:pt x="8108558" y="8378494"/>
                </a:cubicBezTo>
                <a:close/>
                <a:moveTo>
                  <a:pt x="9942092" y="8376839"/>
                </a:moveTo>
                <a:lnTo>
                  <a:pt x="9939522" y="8394841"/>
                </a:lnTo>
                <a:cubicBezTo>
                  <a:pt x="9928624" y="8405739"/>
                  <a:pt x="9928624" y="8400291"/>
                  <a:pt x="9939522" y="8378494"/>
                </a:cubicBezTo>
                <a:close/>
                <a:moveTo>
                  <a:pt x="7900122" y="8370319"/>
                </a:moveTo>
                <a:cubicBezTo>
                  <a:pt x="7897398" y="8370319"/>
                  <a:pt x="7896036" y="8373045"/>
                  <a:pt x="7896036" y="8378494"/>
                </a:cubicBezTo>
                <a:cubicBezTo>
                  <a:pt x="7896036" y="8400291"/>
                  <a:pt x="7890586" y="8405739"/>
                  <a:pt x="7879686" y="8394841"/>
                </a:cubicBezTo>
                <a:cubicBezTo>
                  <a:pt x="7890586" y="8405739"/>
                  <a:pt x="7901484" y="8411188"/>
                  <a:pt x="7912383" y="8411188"/>
                </a:cubicBezTo>
                <a:cubicBezTo>
                  <a:pt x="7923282" y="8400291"/>
                  <a:pt x="7923282" y="8389390"/>
                  <a:pt x="7912383" y="8378494"/>
                </a:cubicBezTo>
                <a:cubicBezTo>
                  <a:pt x="7906932" y="8373045"/>
                  <a:pt x="7902846" y="8370319"/>
                  <a:pt x="7900122" y="8370319"/>
                </a:cubicBezTo>
                <a:close/>
                <a:moveTo>
                  <a:pt x="1034004" y="8368276"/>
                </a:moveTo>
                <a:cubicBezTo>
                  <a:pt x="1036730" y="8369638"/>
                  <a:pt x="1040815" y="8373045"/>
                  <a:pt x="1046267" y="8378494"/>
                </a:cubicBezTo>
                <a:cubicBezTo>
                  <a:pt x="1046267" y="8378494"/>
                  <a:pt x="1043540" y="8378494"/>
                  <a:pt x="1038091" y="8378494"/>
                </a:cubicBezTo>
                <a:cubicBezTo>
                  <a:pt x="1032642" y="8378494"/>
                  <a:pt x="1029916" y="8375769"/>
                  <a:pt x="1029916" y="8370319"/>
                </a:cubicBezTo>
                <a:cubicBezTo>
                  <a:pt x="1029916" y="8367595"/>
                  <a:pt x="1031279" y="8366912"/>
                  <a:pt x="1034004" y="8368276"/>
                </a:cubicBezTo>
                <a:close/>
                <a:moveTo>
                  <a:pt x="8370124" y="8362144"/>
                </a:moveTo>
                <a:lnTo>
                  <a:pt x="8353776" y="8378494"/>
                </a:lnTo>
                <a:lnTo>
                  <a:pt x="8321080" y="8378494"/>
                </a:lnTo>
                <a:cubicBezTo>
                  <a:pt x="8310182" y="8389390"/>
                  <a:pt x="8304733" y="8394841"/>
                  <a:pt x="8304733" y="8394841"/>
                </a:cubicBezTo>
                <a:cubicBezTo>
                  <a:pt x="8304733" y="8394841"/>
                  <a:pt x="8304733" y="8400291"/>
                  <a:pt x="8304733" y="8411188"/>
                </a:cubicBezTo>
                <a:lnTo>
                  <a:pt x="8353776" y="8394841"/>
                </a:lnTo>
                <a:cubicBezTo>
                  <a:pt x="8364675" y="8383942"/>
                  <a:pt x="8370124" y="8373045"/>
                  <a:pt x="8370124" y="8362144"/>
                </a:cubicBezTo>
                <a:close/>
                <a:moveTo>
                  <a:pt x="7977776" y="8362144"/>
                </a:moveTo>
                <a:lnTo>
                  <a:pt x="7961426" y="8378494"/>
                </a:lnTo>
                <a:lnTo>
                  <a:pt x="7994122" y="8378494"/>
                </a:lnTo>
                <a:cubicBezTo>
                  <a:pt x="7994122" y="8367595"/>
                  <a:pt x="7988674" y="8362144"/>
                  <a:pt x="7977776" y="8362144"/>
                </a:cubicBezTo>
                <a:close/>
                <a:moveTo>
                  <a:pt x="6228548" y="8362144"/>
                </a:moveTo>
                <a:cubicBezTo>
                  <a:pt x="6228548" y="8362144"/>
                  <a:pt x="6233999" y="8362144"/>
                  <a:pt x="6244898" y="8362144"/>
                </a:cubicBezTo>
                <a:cubicBezTo>
                  <a:pt x="6244898" y="8373045"/>
                  <a:pt x="6239448" y="8378494"/>
                  <a:pt x="6228548" y="8378494"/>
                </a:cubicBezTo>
                <a:cubicBezTo>
                  <a:pt x="6217650" y="8378494"/>
                  <a:pt x="6217650" y="8373045"/>
                  <a:pt x="6228548" y="8362144"/>
                </a:cubicBezTo>
                <a:close/>
                <a:moveTo>
                  <a:pt x="8786995" y="8345797"/>
                </a:moveTo>
                <a:cubicBezTo>
                  <a:pt x="8781547" y="8345797"/>
                  <a:pt x="8781547" y="8348521"/>
                  <a:pt x="8786995" y="8353972"/>
                </a:cubicBezTo>
                <a:cubicBezTo>
                  <a:pt x="8792446" y="8359420"/>
                  <a:pt x="8795170" y="8362144"/>
                  <a:pt x="8795170" y="8362144"/>
                </a:cubicBezTo>
                <a:cubicBezTo>
                  <a:pt x="8795170" y="8351246"/>
                  <a:pt x="8792446" y="8345797"/>
                  <a:pt x="8786995" y="8345797"/>
                </a:cubicBezTo>
                <a:close/>
                <a:moveTo>
                  <a:pt x="8002297" y="8329448"/>
                </a:moveTo>
                <a:cubicBezTo>
                  <a:pt x="7996846" y="8329448"/>
                  <a:pt x="7994122" y="8334899"/>
                  <a:pt x="7994122" y="8345797"/>
                </a:cubicBezTo>
                <a:cubicBezTo>
                  <a:pt x="7994122" y="8345797"/>
                  <a:pt x="7996846" y="8345797"/>
                  <a:pt x="8002297" y="8345797"/>
                </a:cubicBezTo>
                <a:cubicBezTo>
                  <a:pt x="8007746" y="8345797"/>
                  <a:pt x="8010472" y="8345797"/>
                  <a:pt x="8010472" y="8345797"/>
                </a:cubicBezTo>
                <a:cubicBezTo>
                  <a:pt x="8010472" y="8334899"/>
                  <a:pt x="8007746" y="8329448"/>
                  <a:pt x="8002297" y="8329448"/>
                </a:cubicBezTo>
                <a:close/>
                <a:moveTo>
                  <a:pt x="6800724" y="8329448"/>
                </a:moveTo>
                <a:cubicBezTo>
                  <a:pt x="6789828" y="8329448"/>
                  <a:pt x="6784378" y="8332172"/>
                  <a:pt x="6784378" y="8337623"/>
                </a:cubicBezTo>
                <a:cubicBezTo>
                  <a:pt x="6784378" y="8343073"/>
                  <a:pt x="6789828" y="8345797"/>
                  <a:pt x="6800724" y="8345797"/>
                </a:cubicBezTo>
                <a:cubicBezTo>
                  <a:pt x="6800724" y="8334899"/>
                  <a:pt x="6800724" y="8329448"/>
                  <a:pt x="6800724" y="8329448"/>
                </a:cubicBezTo>
                <a:close/>
                <a:moveTo>
                  <a:pt x="6163158" y="8329448"/>
                </a:moveTo>
                <a:cubicBezTo>
                  <a:pt x="6174055" y="8340347"/>
                  <a:pt x="6179506" y="8345797"/>
                  <a:pt x="6179506" y="8345797"/>
                </a:cubicBezTo>
                <a:cubicBezTo>
                  <a:pt x="6179506" y="8345797"/>
                  <a:pt x="6179506" y="8348521"/>
                  <a:pt x="6179506" y="8353972"/>
                </a:cubicBezTo>
                <a:cubicBezTo>
                  <a:pt x="6179506" y="8359420"/>
                  <a:pt x="6179506" y="8367595"/>
                  <a:pt x="6179506" y="8378494"/>
                </a:cubicBezTo>
                <a:lnTo>
                  <a:pt x="6195852" y="8378494"/>
                </a:lnTo>
                <a:cubicBezTo>
                  <a:pt x="6195852" y="8389390"/>
                  <a:pt x="6190404" y="8392116"/>
                  <a:pt x="6179506" y="8386666"/>
                </a:cubicBezTo>
                <a:cubicBezTo>
                  <a:pt x="6168606" y="8381218"/>
                  <a:pt x="6163158" y="8383942"/>
                  <a:pt x="6163158" y="8394841"/>
                </a:cubicBezTo>
                <a:lnTo>
                  <a:pt x="6163158" y="8411188"/>
                </a:lnTo>
                <a:cubicBezTo>
                  <a:pt x="6163158" y="8422086"/>
                  <a:pt x="6157708" y="8422086"/>
                  <a:pt x="6146809" y="8411188"/>
                </a:cubicBezTo>
                <a:cubicBezTo>
                  <a:pt x="6135910" y="8411188"/>
                  <a:pt x="6130462" y="8416638"/>
                  <a:pt x="6130462" y="8427537"/>
                </a:cubicBezTo>
                <a:lnTo>
                  <a:pt x="6130462" y="8443884"/>
                </a:lnTo>
                <a:lnTo>
                  <a:pt x="6130462" y="8460233"/>
                </a:lnTo>
                <a:lnTo>
                  <a:pt x="6114113" y="8492927"/>
                </a:lnTo>
                <a:lnTo>
                  <a:pt x="6065070" y="8492927"/>
                </a:lnTo>
                <a:cubicBezTo>
                  <a:pt x="6054171" y="8492927"/>
                  <a:pt x="6051447" y="8490203"/>
                  <a:pt x="6056895" y="8484755"/>
                </a:cubicBezTo>
                <a:cubicBezTo>
                  <a:pt x="6062346" y="8479304"/>
                  <a:pt x="6070520" y="8471132"/>
                  <a:pt x="6081416" y="8460233"/>
                </a:cubicBezTo>
                <a:cubicBezTo>
                  <a:pt x="6103216" y="8438435"/>
                  <a:pt x="6108664" y="8422086"/>
                  <a:pt x="6097766" y="8411188"/>
                </a:cubicBezTo>
                <a:lnTo>
                  <a:pt x="6114113" y="8394841"/>
                </a:lnTo>
                <a:cubicBezTo>
                  <a:pt x="6125012" y="8416638"/>
                  <a:pt x="6130462" y="8411188"/>
                  <a:pt x="6130462" y="8378494"/>
                </a:cubicBezTo>
                <a:close/>
                <a:moveTo>
                  <a:pt x="7830644" y="8313101"/>
                </a:moveTo>
                <a:lnTo>
                  <a:pt x="7814296" y="8329448"/>
                </a:lnTo>
                <a:cubicBezTo>
                  <a:pt x="7803398" y="8340347"/>
                  <a:pt x="7797948" y="8345797"/>
                  <a:pt x="7797948" y="8345797"/>
                </a:cubicBezTo>
                <a:lnTo>
                  <a:pt x="7814296" y="8345797"/>
                </a:lnTo>
                <a:cubicBezTo>
                  <a:pt x="7814296" y="8334899"/>
                  <a:pt x="7817020" y="8329448"/>
                  <a:pt x="7822469" y="8329448"/>
                </a:cubicBezTo>
                <a:cubicBezTo>
                  <a:pt x="7827920" y="8329448"/>
                  <a:pt x="7830644" y="8324000"/>
                  <a:pt x="7830644" y="8313101"/>
                </a:cubicBezTo>
                <a:close/>
                <a:moveTo>
                  <a:pt x="6392030" y="8313101"/>
                </a:moveTo>
                <a:cubicBezTo>
                  <a:pt x="6381128" y="8313101"/>
                  <a:pt x="6372956" y="8318552"/>
                  <a:pt x="6367506" y="8329448"/>
                </a:cubicBezTo>
                <a:cubicBezTo>
                  <a:pt x="6362056" y="8340347"/>
                  <a:pt x="6359331" y="8345797"/>
                  <a:pt x="6359331" y="8345797"/>
                </a:cubicBezTo>
                <a:lnTo>
                  <a:pt x="6392030" y="8345797"/>
                </a:lnTo>
                <a:close/>
                <a:moveTo>
                  <a:pt x="997221" y="8313101"/>
                </a:moveTo>
                <a:cubicBezTo>
                  <a:pt x="1008120" y="8324000"/>
                  <a:pt x="1010844" y="8332172"/>
                  <a:pt x="1005396" y="8337623"/>
                </a:cubicBezTo>
                <a:cubicBezTo>
                  <a:pt x="999948" y="8343073"/>
                  <a:pt x="997221" y="8351246"/>
                  <a:pt x="997221" y="8362144"/>
                </a:cubicBezTo>
                <a:lnTo>
                  <a:pt x="980874" y="8362144"/>
                </a:lnTo>
                <a:lnTo>
                  <a:pt x="964525" y="8362144"/>
                </a:lnTo>
                <a:cubicBezTo>
                  <a:pt x="975426" y="8351246"/>
                  <a:pt x="978150" y="8343073"/>
                  <a:pt x="972699" y="8337623"/>
                </a:cubicBezTo>
                <a:cubicBezTo>
                  <a:pt x="967251" y="8332172"/>
                  <a:pt x="969975" y="8329448"/>
                  <a:pt x="980874" y="8329448"/>
                </a:cubicBezTo>
                <a:cubicBezTo>
                  <a:pt x="980874" y="8329448"/>
                  <a:pt x="983598" y="8329448"/>
                  <a:pt x="989049" y="8329448"/>
                </a:cubicBezTo>
                <a:cubicBezTo>
                  <a:pt x="994497" y="8329448"/>
                  <a:pt x="997221" y="8324000"/>
                  <a:pt x="997221" y="8313101"/>
                </a:cubicBezTo>
                <a:close/>
                <a:moveTo>
                  <a:pt x="10135696" y="8296754"/>
                </a:moveTo>
                <a:cubicBezTo>
                  <a:pt x="10124800" y="8307651"/>
                  <a:pt x="10119350" y="8318552"/>
                  <a:pt x="10119350" y="8329448"/>
                </a:cubicBezTo>
                <a:lnTo>
                  <a:pt x="10119350" y="8313101"/>
                </a:lnTo>
                <a:close/>
                <a:moveTo>
                  <a:pt x="9440913" y="8296754"/>
                </a:moveTo>
                <a:cubicBezTo>
                  <a:pt x="9435463" y="8296754"/>
                  <a:pt x="9432738" y="8302202"/>
                  <a:pt x="9432738" y="8313101"/>
                </a:cubicBezTo>
                <a:cubicBezTo>
                  <a:pt x="9432738" y="8324000"/>
                  <a:pt x="9432738" y="8329448"/>
                  <a:pt x="9432738" y="8329448"/>
                </a:cubicBezTo>
                <a:cubicBezTo>
                  <a:pt x="9432738" y="8329448"/>
                  <a:pt x="9435463" y="8324000"/>
                  <a:pt x="9440913" y="8313101"/>
                </a:cubicBezTo>
                <a:cubicBezTo>
                  <a:pt x="9446361" y="8302202"/>
                  <a:pt x="9446361" y="8296754"/>
                  <a:pt x="9440913" y="8296754"/>
                </a:cubicBezTo>
                <a:close/>
                <a:moveTo>
                  <a:pt x="8958649" y="8296754"/>
                </a:moveTo>
                <a:lnTo>
                  <a:pt x="8958649" y="8313101"/>
                </a:lnTo>
                <a:lnTo>
                  <a:pt x="8974998" y="8313101"/>
                </a:lnTo>
                <a:cubicBezTo>
                  <a:pt x="8974998" y="8302202"/>
                  <a:pt x="8969548" y="8296754"/>
                  <a:pt x="8958649" y="8296754"/>
                </a:cubicBezTo>
                <a:close/>
                <a:moveTo>
                  <a:pt x="8321080" y="8296754"/>
                </a:moveTo>
                <a:cubicBezTo>
                  <a:pt x="8321080" y="8307651"/>
                  <a:pt x="8321080" y="8313101"/>
                  <a:pt x="8321080" y="8313101"/>
                </a:cubicBezTo>
                <a:cubicBezTo>
                  <a:pt x="8310182" y="8313101"/>
                  <a:pt x="8304733" y="8310377"/>
                  <a:pt x="8304733" y="8304926"/>
                </a:cubicBezTo>
                <a:cubicBezTo>
                  <a:pt x="8304733" y="8299478"/>
                  <a:pt x="8310182" y="8296754"/>
                  <a:pt x="8321080" y="8296754"/>
                </a:cubicBezTo>
                <a:close/>
                <a:moveTo>
                  <a:pt x="5721765" y="8296754"/>
                </a:moveTo>
                <a:lnTo>
                  <a:pt x="5705416" y="8313101"/>
                </a:lnTo>
                <a:lnTo>
                  <a:pt x="5705416" y="8329448"/>
                </a:lnTo>
                <a:cubicBezTo>
                  <a:pt x="5694517" y="8329448"/>
                  <a:pt x="5689068" y="8329448"/>
                  <a:pt x="5689068" y="8329448"/>
                </a:cubicBezTo>
                <a:cubicBezTo>
                  <a:pt x="5689068" y="8340347"/>
                  <a:pt x="5680894" y="8353972"/>
                  <a:pt x="5664547" y="8370319"/>
                </a:cubicBezTo>
                <a:lnTo>
                  <a:pt x="5656372" y="8378494"/>
                </a:lnTo>
                <a:lnTo>
                  <a:pt x="5646154" y="8388711"/>
                </a:lnTo>
                <a:cubicBezTo>
                  <a:pt x="5642068" y="8392797"/>
                  <a:pt x="5640026" y="8394841"/>
                  <a:pt x="5640026" y="8394841"/>
                </a:cubicBezTo>
                <a:cubicBezTo>
                  <a:pt x="5650922" y="8394841"/>
                  <a:pt x="5656372" y="8392116"/>
                  <a:pt x="5656372" y="8386666"/>
                </a:cubicBezTo>
                <a:cubicBezTo>
                  <a:pt x="5656372" y="8383942"/>
                  <a:pt x="5656372" y="8381899"/>
                  <a:pt x="5656372" y="8380537"/>
                </a:cubicBezTo>
                <a:lnTo>
                  <a:pt x="5656372" y="8378494"/>
                </a:lnTo>
                <a:lnTo>
                  <a:pt x="5672720" y="8376448"/>
                </a:lnTo>
                <a:cubicBezTo>
                  <a:pt x="5678170" y="8375088"/>
                  <a:pt x="5683618" y="8373045"/>
                  <a:pt x="5689068" y="8370319"/>
                </a:cubicBezTo>
                <a:cubicBezTo>
                  <a:pt x="5699965" y="8364868"/>
                  <a:pt x="5705416" y="8356696"/>
                  <a:pt x="5705416" y="8345797"/>
                </a:cubicBezTo>
                <a:lnTo>
                  <a:pt x="5721765" y="8329448"/>
                </a:lnTo>
                <a:close/>
                <a:moveTo>
                  <a:pt x="9105781" y="8280405"/>
                </a:moveTo>
                <a:cubicBezTo>
                  <a:pt x="9083983" y="8280405"/>
                  <a:pt x="9067636" y="8285855"/>
                  <a:pt x="9056737" y="8296754"/>
                </a:cubicBezTo>
                <a:cubicBezTo>
                  <a:pt x="9056737" y="8296754"/>
                  <a:pt x="9056737" y="8299478"/>
                  <a:pt x="9056737" y="8304926"/>
                </a:cubicBezTo>
                <a:cubicBezTo>
                  <a:pt x="9056737" y="8310377"/>
                  <a:pt x="9054011" y="8315825"/>
                  <a:pt x="9048563" y="8321276"/>
                </a:cubicBezTo>
                <a:cubicBezTo>
                  <a:pt x="9043112" y="8326724"/>
                  <a:pt x="9037664" y="8332172"/>
                  <a:pt x="9032214" y="8337623"/>
                </a:cubicBezTo>
                <a:cubicBezTo>
                  <a:pt x="9026765" y="8343073"/>
                  <a:pt x="9024041" y="8351246"/>
                  <a:pt x="9024041" y="8362144"/>
                </a:cubicBezTo>
                <a:cubicBezTo>
                  <a:pt x="9024041" y="8373045"/>
                  <a:pt x="9029489" y="8383942"/>
                  <a:pt x="9040388" y="8394841"/>
                </a:cubicBezTo>
                <a:cubicBezTo>
                  <a:pt x="9040388" y="8405739"/>
                  <a:pt x="9040388" y="8411188"/>
                  <a:pt x="9040388" y="8411188"/>
                </a:cubicBezTo>
                <a:cubicBezTo>
                  <a:pt x="9040388" y="8411188"/>
                  <a:pt x="9045839" y="8411188"/>
                  <a:pt x="9056737" y="8411188"/>
                </a:cubicBezTo>
                <a:cubicBezTo>
                  <a:pt x="9056737" y="8411188"/>
                  <a:pt x="9056737" y="8405739"/>
                  <a:pt x="9056737" y="8394841"/>
                </a:cubicBezTo>
                <a:lnTo>
                  <a:pt x="9064910" y="8394841"/>
                </a:lnTo>
                <a:cubicBezTo>
                  <a:pt x="9070360" y="8394841"/>
                  <a:pt x="9073084" y="8394841"/>
                  <a:pt x="9073084" y="8394841"/>
                </a:cubicBezTo>
                <a:lnTo>
                  <a:pt x="9089431" y="8362144"/>
                </a:lnTo>
                <a:cubicBezTo>
                  <a:pt x="9089431" y="8340347"/>
                  <a:pt x="9094882" y="8329448"/>
                  <a:pt x="9105781" y="8329448"/>
                </a:cubicBezTo>
                <a:cubicBezTo>
                  <a:pt x="9116679" y="8318552"/>
                  <a:pt x="9122128" y="8313101"/>
                  <a:pt x="9122128" y="8313101"/>
                </a:cubicBezTo>
                <a:cubicBezTo>
                  <a:pt x="9122128" y="8302202"/>
                  <a:pt x="9116679" y="8291304"/>
                  <a:pt x="9105781" y="8280405"/>
                </a:cubicBezTo>
                <a:close/>
                <a:moveTo>
                  <a:pt x="8676648" y="8272230"/>
                </a:moveTo>
                <a:cubicBezTo>
                  <a:pt x="8673924" y="8272230"/>
                  <a:pt x="8669835" y="8274957"/>
                  <a:pt x="8664387" y="8280405"/>
                </a:cubicBezTo>
                <a:cubicBezTo>
                  <a:pt x="8653488" y="8291304"/>
                  <a:pt x="8648038" y="8296754"/>
                  <a:pt x="8648038" y="8296754"/>
                </a:cubicBezTo>
                <a:cubicBezTo>
                  <a:pt x="8648038" y="8296754"/>
                  <a:pt x="8653488" y="8296754"/>
                  <a:pt x="8664387" y="8296754"/>
                </a:cubicBezTo>
                <a:lnTo>
                  <a:pt x="8680734" y="8280405"/>
                </a:lnTo>
                <a:cubicBezTo>
                  <a:pt x="8680734" y="8274957"/>
                  <a:pt x="8679372" y="8272230"/>
                  <a:pt x="8676648" y="8272230"/>
                </a:cubicBezTo>
                <a:close/>
                <a:moveTo>
                  <a:pt x="9334650" y="8264058"/>
                </a:moveTo>
                <a:lnTo>
                  <a:pt x="9350999" y="8296754"/>
                </a:lnTo>
                <a:cubicBezTo>
                  <a:pt x="9350999" y="8285855"/>
                  <a:pt x="9350999" y="8277681"/>
                  <a:pt x="9350999" y="8272230"/>
                </a:cubicBezTo>
                <a:cubicBezTo>
                  <a:pt x="9350999" y="8266782"/>
                  <a:pt x="9345549" y="8264058"/>
                  <a:pt x="9334650" y="8264058"/>
                </a:cubicBezTo>
                <a:close/>
                <a:moveTo>
                  <a:pt x="8435516" y="8264058"/>
                </a:moveTo>
                <a:cubicBezTo>
                  <a:pt x="8435516" y="8264058"/>
                  <a:pt x="8432792" y="8266782"/>
                  <a:pt x="8427341" y="8272230"/>
                </a:cubicBezTo>
                <a:cubicBezTo>
                  <a:pt x="8421893" y="8277681"/>
                  <a:pt x="8419169" y="8280405"/>
                  <a:pt x="8419169" y="8280405"/>
                </a:cubicBezTo>
                <a:cubicBezTo>
                  <a:pt x="8419169" y="8291304"/>
                  <a:pt x="8416443" y="8294030"/>
                  <a:pt x="8410994" y="8288579"/>
                </a:cubicBezTo>
                <a:cubicBezTo>
                  <a:pt x="8405546" y="8283131"/>
                  <a:pt x="8397371" y="8283131"/>
                  <a:pt x="8386472" y="8288579"/>
                </a:cubicBezTo>
                <a:cubicBezTo>
                  <a:pt x="8375574" y="8294030"/>
                  <a:pt x="8370124" y="8302202"/>
                  <a:pt x="8370124" y="8313101"/>
                </a:cubicBezTo>
                <a:cubicBezTo>
                  <a:pt x="8370124" y="8313101"/>
                  <a:pt x="8375574" y="8313101"/>
                  <a:pt x="8386472" y="8313101"/>
                </a:cubicBezTo>
                <a:cubicBezTo>
                  <a:pt x="8386472" y="8313101"/>
                  <a:pt x="8386472" y="8310377"/>
                  <a:pt x="8386472" y="8304926"/>
                </a:cubicBezTo>
                <a:cubicBezTo>
                  <a:pt x="8386472" y="8299478"/>
                  <a:pt x="8391921" y="8296754"/>
                  <a:pt x="8402820" y="8296754"/>
                </a:cubicBezTo>
                <a:cubicBezTo>
                  <a:pt x="8413718" y="8296754"/>
                  <a:pt x="8424617" y="8291304"/>
                  <a:pt x="8435516" y="8280405"/>
                </a:cubicBezTo>
                <a:close/>
                <a:moveTo>
                  <a:pt x="10017176" y="8255883"/>
                </a:moveTo>
                <a:cubicBezTo>
                  <a:pt x="10019902" y="8255883"/>
                  <a:pt x="10021262" y="8258610"/>
                  <a:pt x="10021262" y="8264058"/>
                </a:cubicBezTo>
                <a:cubicBezTo>
                  <a:pt x="10021262" y="8264058"/>
                  <a:pt x="10018536" y="8272230"/>
                  <a:pt x="10013088" y="8288579"/>
                </a:cubicBezTo>
                <a:cubicBezTo>
                  <a:pt x="10007640" y="8304926"/>
                  <a:pt x="9999466" y="8321276"/>
                  <a:pt x="9988564" y="8337623"/>
                </a:cubicBezTo>
                <a:cubicBezTo>
                  <a:pt x="9983116" y="8345797"/>
                  <a:pt x="9976304" y="8353291"/>
                  <a:pt x="9968132" y="8360101"/>
                </a:cubicBezTo>
                <a:lnTo>
                  <a:pt x="9942092" y="8376839"/>
                </a:lnTo>
                <a:lnTo>
                  <a:pt x="9943612" y="8366233"/>
                </a:lnTo>
                <a:cubicBezTo>
                  <a:pt x="9946336" y="8358058"/>
                  <a:pt x="9950420" y="8351246"/>
                  <a:pt x="9955872" y="8345797"/>
                </a:cubicBezTo>
                <a:cubicBezTo>
                  <a:pt x="9977668" y="8291304"/>
                  <a:pt x="9994016" y="8264058"/>
                  <a:pt x="10004916" y="8264058"/>
                </a:cubicBezTo>
                <a:cubicBezTo>
                  <a:pt x="10010364" y="8258610"/>
                  <a:pt x="10014452" y="8255883"/>
                  <a:pt x="10017176" y="8255883"/>
                </a:cubicBezTo>
                <a:close/>
                <a:moveTo>
                  <a:pt x="6473767" y="8247709"/>
                </a:moveTo>
                <a:cubicBezTo>
                  <a:pt x="6462870" y="8247709"/>
                  <a:pt x="6457420" y="8250433"/>
                  <a:pt x="6457420" y="8255883"/>
                </a:cubicBezTo>
                <a:cubicBezTo>
                  <a:pt x="6457420" y="8261334"/>
                  <a:pt x="6462870" y="8264058"/>
                  <a:pt x="6473767" y="8264058"/>
                </a:cubicBezTo>
                <a:cubicBezTo>
                  <a:pt x="6473767" y="8253159"/>
                  <a:pt x="6473767" y="8247709"/>
                  <a:pt x="6473767" y="8247709"/>
                </a:cubicBezTo>
                <a:close/>
                <a:moveTo>
                  <a:pt x="6114113" y="8247709"/>
                </a:moveTo>
                <a:lnTo>
                  <a:pt x="6114113" y="8264058"/>
                </a:lnTo>
                <a:cubicBezTo>
                  <a:pt x="6114113" y="8274957"/>
                  <a:pt x="6114113" y="8280405"/>
                  <a:pt x="6114113" y="8280405"/>
                </a:cubicBezTo>
                <a:cubicBezTo>
                  <a:pt x="6125012" y="8269506"/>
                  <a:pt x="6130462" y="8264058"/>
                  <a:pt x="6130462" y="8264058"/>
                </a:cubicBezTo>
                <a:cubicBezTo>
                  <a:pt x="6130462" y="8253159"/>
                  <a:pt x="6125012" y="8247709"/>
                  <a:pt x="6114113" y="8247709"/>
                </a:cubicBezTo>
                <a:close/>
                <a:moveTo>
                  <a:pt x="5640026" y="8247709"/>
                </a:moveTo>
                <a:cubicBezTo>
                  <a:pt x="5618226" y="8247709"/>
                  <a:pt x="5607329" y="8253159"/>
                  <a:pt x="5607329" y="8264058"/>
                </a:cubicBezTo>
                <a:lnTo>
                  <a:pt x="5590980" y="8280405"/>
                </a:lnTo>
                <a:cubicBezTo>
                  <a:pt x="5569182" y="8291304"/>
                  <a:pt x="5558284" y="8302202"/>
                  <a:pt x="5558284" y="8313101"/>
                </a:cubicBezTo>
                <a:cubicBezTo>
                  <a:pt x="5558284" y="8313101"/>
                  <a:pt x="5552836" y="8318552"/>
                  <a:pt x="5541936" y="8329448"/>
                </a:cubicBezTo>
                <a:cubicBezTo>
                  <a:pt x="5531038" y="8340347"/>
                  <a:pt x="5528314" y="8348521"/>
                  <a:pt x="5533762" y="8353972"/>
                </a:cubicBezTo>
                <a:cubicBezTo>
                  <a:pt x="5539212" y="8359420"/>
                  <a:pt x="5539212" y="8364868"/>
                  <a:pt x="5533762" y="8370319"/>
                </a:cubicBezTo>
                <a:cubicBezTo>
                  <a:pt x="5528314" y="8375769"/>
                  <a:pt x="5520139" y="8373045"/>
                  <a:pt x="5509240" y="8362144"/>
                </a:cubicBezTo>
                <a:lnTo>
                  <a:pt x="5492894" y="8394841"/>
                </a:lnTo>
                <a:cubicBezTo>
                  <a:pt x="5481995" y="8394841"/>
                  <a:pt x="5471096" y="8400291"/>
                  <a:pt x="5460198" y="8411188"/>
                </a:cubicBezTo>
                <a:cubicBezTo>
                  <a:pt x="5449300" y="8422086"/>
                  <a:pt x="5443850" y="8427537"/>
                  <a:pt x="5443850" y="8427537"/>
                </a:cubicBezTo>
                <a:lnTo>
                  <a:pt x="5427501" y="8443884"/>
                </a:lnTo>
                <a:lnTo>
                  <a:pt x="5394805" y="8476580"/>
                </a:lnTo>
                <a:cubicBezTo>
                  <a:pt x="5383908" y="8476580"/>
                  <a:pt x="5375734" y="8482030"/>
                  <a:pt x="5370283" y="8492927"/>
                </a:cubicBezTo>
                <a:cubicBezTo>
                  <a:pt x="5364835" y="8503826"/>
                  <a:pt x="5362111" y="8514727"/>
                  <a:pt x="5362111" y="8525623"/>
                </a:cubicBezTo>
                <a:lnTo>
                  <a:pt x="5378458" y="8541972"/>
                </a:lnTo>
                <a:cubicBezTo>
                  <a:pt x="5389356" y="8541972"/>
                  <a:pt x="5397529" y="8544697"/>
                  <a:pt x="5402980" y="8550145"/>
                </a:cubicBezTo>
                <a:cubicBezTo>
                  <a:pt x="5408430" y="8555595"/>
                  <a:pt x="5411154" y="8558319"/>
                  <a:pt x="5411154" y="8558319"/>
                </a:cubicBezTo>
                <a:lnTo>
                  <a:pt x="5443850" y="8541972"/>
                </a:lnTo>
                <a:cubicBezTo>
                  <a:pt x="5465648" y="8541972"/>
                  <a:pt x="5481995" y="8536522"/>
                  <a:pt x="5492894" y="8525623"/>
                </a:cubicBezTo>
                <a:lnTo>
                  <a:pt x="5492894" y="8541972"/>
                </a:lnTo>
                <a:lnTo>
                  <a:pt x="5476544" y="8558319"/>
                </a:lnTo>
                <a:cubicBezTo>
                  <a:pt x="5509240" y="8558319"/>
                  <a:pt x="5525590" y="8547421"/>
                  <a:pt x="5525590" y="8525623"/>
                </a:cubicBezTo>
                <a:cubicBezTo>
                  <a:pt x="5536486" y="8525623"/>
                  <a:pt x="5536486" y="8520175"/>
                  <a:pt x="5525590" y="8509276"/>
                </a:cubicBezTo>
                <a:lnTo>
                  <a:pt x="5525590" y="8492927"/>
                </a:lnTo>
                <a:cubicBezTo>
                  <a:pt x="5536486" y="8492927"/>
                  <a:pt x="5544661" y="8492927"/>
                  <a:pt x="5550112" y="8492927"/>
                </a:cubicBezTo>
                <a:cubicBezTo>
                  <a:pt x="5555560" y="8492927"/>
                  <a:pt x="5558284" y="8490203"/>
                  <a:pt x="5558284" y="8484755"/>
                </a:cubicBezTo>
                <a:cubicBezTo>
                  <a:pt x="5558284" y="8479304"/>
                  <a:pt x="5561010" y="8473856"/>
                  <a:pt x="5566458" y="8468405"/>
                </a:cubicBezTo>
                <a:cubicBezTo>
                  <a:pt x="5571909" y="8462957"/>
                  <a:pt x="5574633" y="8454782"/>
                  <a:pt x="5574633" y="8443884"/>
                </a:cubicBezTo>
                <a:lnTo>
                  <a:pt x="5590980" y="8427537"/>
                </a:lnTo>
                <a:lnTo>
                  <a:pt x="5590980" y="8394841"/>
                </a:lnTo>
                <a:cubicBezTo>
                  <a:pt x="5590980" y="8394841"/>
                  <a:pt x="5593704" y="8392116"/>
                  <a:pt x="5599154" y="8386666"/>
                </a:cubicBezTo>
                <a:cubicBezTo>
                  <a:pt x="5604605" y="8381218"/>
                  <a:pt x="5607329" y="8378494"/>
                  <a:pt x="5607329" y="8378494"/>
                </a:cubicBezTo>
                <a:cubicBezTo>
                  <a:pt x="5618226" y="8378494"/>
                  <a:pt x="5634575" y="8367595"/>
                  <a:pt x="5656372" y="8345797"/>
                </a:cubicBezTo>
                <a:cubicBezTo>
                  <a:pt x="5678170" y="8324000"/>
                  <a:pt x="5689068" y="8307651"/>
                  <a:pt x="5689068" y="8296754"/>
                </a:cubicBezTo>
                <a:cubicBezTo>
                  <a:pt x="5678170" y="8285855"/>
                  <a:pt x="5656372" y="8296754"/>
                  <a:pt x="5623676" y="8329448"/>
                </a:cubicBezTo>
                <a:lnTo>
                  <a:pt x="5574633" y="8345797"/>
                </a:lnTo>
                <a:lnTo>
                  <a:pt x="5558284" y="8345797"/>
                </a:lnTo>
                <a:cubicBezTo>
                  <a:pt x="5547387" y="8345797"/>
                  <a:pt x="5541936" y="8345797"/>
                  <a:pt x="5541936" y="8345797"/>
                </a:cubicBezTo>
                <a:cubicBezTo>
                  <a:pt x="5541936" y="8345797"/>
                  <a:pt x="5544661" y="8340347"/>
                  <a:pt x="5550112" y="8329448"/>
                </a:cubicBezTo>
                <a:cubicBezTo>
                  <a:pt x="5555560" y="8318552"/>
                  <a:pt x="5558284" y="8313101"/>
                  <a:pt x="5558284" y="8313101"/>
                </a:cubicBezTo>
                <a:lnTo>
                  <a:pt x="5590980" y="8313101"/>
                </a:lnTo>
                <a:lnTo>
                  <a:pt x="5623676" y="8296754"/>
                </a:lnTo>
                <a:cubicBezTo>
                  <a:pt x="5623676" y="8296754"/>
                  <a:pt x="5626400" y="8296754"/>
                  <a:pt x="5631851" y="8296754"/>
                </a:cubicBezTo>
                <a:cubicBezTo>
                  <a:pt x="5637299" y="8296754"/>
                  <a:pt x="5645474" y="8291304"/>
                  <a:pt x="5656372" y="8280405"/>
                </a:cubicBezTo>
                <a:lnTo>
                  <a:pt x="5672720" y="8247709"/>
                </a:lnTo>
                <a:close/>
                <a:moveTo>
                  <a:pt x="9122128" y="8235448"/>
                </a:moveTo>
                <a:cubicBezTo>
                  <a:pt x="9116679" y="8235448"/>
                  <a:pt x="9111229" y="8236812"/>
                  <a:pt x="9105781" y="8239536"/>
                </a:cubicBezTo>
                <a:cubicBezTo>
                  <a:pt x="9094882" y="8244984"/>
                  <a:pt x="9092158" y="8253159"/>
                  <a:pt x="9097606" y="8264058"/>
                </a:cubicBezTo>
                <a:cubicBezTo>
                  <a:pt x="9103054" y="8274957"/>
                  <a:pt x="9111229" y="8280405"/>
                  <a:pt x="9122128" y="8280405"/>
                </a:cubicBezTo>
                <a:cubicBezTo>
                  <a:pt x="9122128" y="8280405"/>
                  <a:pt x="9127578" y="8274957"/>
                  <a:pt x="9138477" y="8264058"/>
                </a:cubicBezTo>
                <a:cubicBezTo>
                  <a:pt x="9149376" y="8253159"/>
                  <a:pt x="9149376" y="8244984"/>
                  <a:pt x="9138477" y="8239536"/>
                </a:cubicBezTo>
                <a:cubicBezTo>
                  <a:pt x="9133026" y="8236812"/>
                  <a:pt x="9127578" y="8235448"/>
                  <a:pt x="9122128" y="8235448"/>
                </a:cubicBezTo>
                <a:close/>
                <a:moveTo>
                  <a:pt x="10135696" y="8231362"/>
                </a:moveTo>
                <a:cubicBezTo>
                  <a:pt x="10135696" y="8242260"/>
                  <a:pt x="10132972" y="8247709"/>
                  <a:pt x="10127524" y="8247709"/>
                </a:cubicBezTo>
                <a:cubicBezTo>
                  <a:pt x="10122074" y="8247709"/>
                  <a:pt x="10119350" y="8247709"/>
                  <a:pt x="10119350" y="8247709"/>
                </a:cubicBezTo>
                <a:close/>
                <a:moveTo>
                  <a:pt x="9694304" y="8231362"/>
                </a:moveTo>
                <a:cubicBezTo>
                  <a:pt x="9683405" y="8242260"/>
                  <a:pt x="9683405" y="8253159"/>
                  <a:pt x="9694304" y="8264058"/>
                </a:cubicBezTo>
                <a:cubicBezTo>
                  <a:pt x="9694304" y="8274957"/>
                  <a:pt x="9688856" y="8288579"/>
                  <a:pt x="9677957" y="8304926"/>
                </a:cubicBezTo>
                <a:cubicBezTo>
                  <a:pt x="9667058" y="8321276"/>
                  <a:pt x="9656159" y="8329448"/>
                  <a:pt x="9645261" y="8329448"/>
                </a:cubicBezTo>
                <a:lnTo>
                  <a:pt x="9628911" y="8313101"/>
                </a:lnTo>
                <a:cubicBezTo>
                  <a:pt x="9607116" y="8291304"/>
                  <a:pt x="9612564" y="8269506"/>
                  <a:pt x="9645261" y="8247709"/>
                </a:cubicBezTo>
                <a:cubicBezTo>
                  <a:pt x="9667058" y="8236812"/>
                  <a:pt x="9683405" y="8231362"/>
                  <a:pt x="9694304" y="8231362"/>
                </a:cubicBezTo>
                <a:close/>
                <a:moveTo>
                  <a:pt x="8778823" y="8219101"/>
                </a:moveTo>
                <a:cubicBezTo>
                  <a:pt x="8776097" y="8219101"/>
                  <a:pt x="8773372" y="8220463"/>
                  <a:pt x="8770648" y="8223187"/>
                </a:cubicBezTo>
                <a:cubicBezTo>
                  <a:pt x="8765200" y="8228637"/>
                  <a:pt x="8762474" y="8234086"/>
                  <a:pt x="8762474" y="8239536"/>
                </a:cubicBezTo>
                <a:cubicBezTo>
                  <a:pt x="8762474" y="8244984"/>
                  <a:pt x="8767924" y="8244984"/>
                  <a:pt x="8778823" y="8239536"/>
                </a:cubicBezTo>
                <a:cubicBezTo>
                  <a:pt x="8789722" y="8234086"/>
                  <a:pt x="8792446" y="8228637"/>
                  <a:pt x="8786995" y="8223187"/>
                </a:cubicBezTo>
                <a:cubicBezTo>
                  <a:pt x="8784271" y="8220463"/>
                  <a:pt x="8781547" y="8219101"/>
                  <a:pt x="8778823" y="8219101"/>
                </a:cubicBezTo>
                <a:close/>
                <a:moveTo>
                  <a:pt x="5729937" y="8215015"/>
                </a:moveTo>
                <a:cubicBezTo>
                  <a:pt x="5724489" y="8215015"/>
                  <a:pt x="5721765" y="8217739"/>
                  <a:pt x="5721765" y="8223187"/>
                </a:cubicBezTo>
                <a:cubicBezTo>
                  <a:pt x="5721765" y="8228637"/>
                  <a:pt x="5727213" y="8231362"/>
                  <a:pt x="5738112" y="8231362"/>
                </a:cubicBezTo>
                <a:cubicBezTo>
                  <a:pt x="5738112" y="8220463"/>
                  <a:pt x="5735388" y="8215015"/>
                  <a:pt x="5729937" y="8215015"/>
                </a:cubicBezTo>
                <a:close/>
                <a:moveTo>
                  <a:pt x="8907562" y="8206840"/>
                </a:moveTo>
                <a:cubicBezTo>
                  <a:pt x="8903474" y="8206840"/>
                  <a:pt x="8898707" y="8209564"/>
                  <a:pt x="8893256" y="8215015"/>
                </a:cubicBezTo>
                <a:cubicBezTo>
                  <a:pt x="8904157" y="8236812"/>
                  <a:pt x="8920504" y="8258607"/>
                  <a:pt x="8942302" y="8280405"/>
                </a:cubicBezTo>
                <a:cubicBezTo>
                  <a:pt x="8953201" y="8280405"/>
                  <a:pt x="8966823" y="8285855"/>
                  <a:pt x="8983170" y="8296754"/>
                </a:cubicBezTo>
                <a:cubicBezTo>
                  <a:pt x="8999520" y="8307651"/>
                  <a:pt x="9002244" y="8318552"/>
                  <a:pt x="8991345" y="8329448"/>
                </a:cubicBezTo>
                <a:lnTo>
                  <a:pt x="8991345" y="8345797"/>
                </a:lnTo>
                <a:cubicBezTo>
                  <a:pt x="9002244" y="8345797"/>
                  <a:pt x="9013142" y="8334899"/>
                  <a:pt x="9024041" y="8313101"/>
                </a:cubicBezTo>
                <a:cubicBezTo>
                  <a:pt x="9024041" y="8302202"/>
                  <a:pt x="9024041" y="8294030"/>
                  <a:pt x="9024041" y="8288579"/>
                </a:cubicBezTo>
                <a:cubicBezTo>
                  <a:pt x="9024041" y="8283131"/>
                  <a:pt x="9024041" y="8280405"/>
                  <a:pt x="9024041" y="8280405"/>
                </a:cubicBezTo>
                <a:lnTo>
                  <a:pt x="9024041" y="8278362"/>
                </a:lnTo>
                <a:cubicBezTo>
                  <a:pt x="9024041" y="8277000"/>
                  <a:pt x="9024041" y="8274957"/>
                  <a:pt x="9024041" y="8272230"/>
                </a:cubicBezTo>
                <a:cubicBezTo>
                  <a:pt x="9024041" y="8269506"/>
                  <a:pt x="9024041" y="8268825"/>
                  <a:pt x="9024041" y="8270187"/>
                </a:cubicBezTo>
                <a:lnTo>
                  <a:pt x="9024041" y="8264058"/>
                </a:lnTo>
                <a:cubicBezTo>
                  <a:pt x="9024041" y="8264058"/>
                  <a:pt x="9021315" y="8261334"/>
                  <a:pt x="9015867" y="8255883"/>
                </a:cubicBezTo>
                <a:cubicBezTo>
                  <a:pt x="9010418" y="8250433"/>
                  <a:pt x="9007692" y="8247709"/>
                  <a:pt x="9007692" y="8247709"/>
                </a:cubicBezTo>
                <a:lnTo>
                  <a:pt x="8991345" y="8280405"/>
                </a:lnTo>
                <a:lnTo>
                  <a:pt x="8974998" y="8247709"/>
                </a:lnTo>
                <a:cubicBezTo>
                  <a:pt x="8964097" y="8215015"/>
                  <a:pt x="8953201" y="8204116"/>
                  <a:pt x="8942302" y="8215015"/>
                </a:cubicBezTo>
                <a:cubicBezTo>
                  <a:pt x="8931403" y="8225911"/>
                  <a:pt x="8923228" y="8225911"/>
                  <a:pt x="8917780" y="8215015"/>
                </a:cubicBezTo>
                <a:cubicBezTo>
                  <a:pt x="8915054" y="8209564"/>
                  <a:pt x="8911649" y="8206840"/>
                  <a:pt x="8907562" y="8206840"/>
                </a:cubicBezTo>
                <a:close/>
                <a:moveTo>
                  <a:pt x="6510552" y="8206840"/>
                </a:moveTo>
                <a:cubicBezTo>
                  <a:pt x="6507825" y="8206840"/>
                  <a:pt x="6506463" y="8209564"/>
                  <a:pt x="6506463" y="8215015"/>
                </a:cubicBezTo>
                <a:cubicBezTo>
                  <a:pt x="6506463" y="8225911"/>
                  <a:pt x="6509187" y="8228637"/>
                  <a:pt x="6514638" y="8223187"/>
                </a:cubicBezTo>
                <a:cubicBezTo>
                  <a:pt x="6520086" y="8217739"/>
                  <a:pt x="6522810" y="8215015"/>
                  <a:pt x="6522810" y="8215015"/>
                </a:cubicBezTo>
                <a:cubicBezTo>
                  <a:pt x="6517362" y="8209564"/>
                  <a:pt x="6513276" y="8206840"/>
                  <a:pt x="6510552" y="8206840"/>
                </a:cubicBezTo>
                <a:close/>
                <a:moveTo>
                  <a:pt x="8680734" y="8182318"/>
                </a:moveTo>
                <a:lnTo>
                  <a:pt x="8697083" y="8198665"/>
                </a:lnTo>
                <a:cubicBezTo>
                  <a:pt x="8697083" y="8187767"/>
                  <a:pt x="8697083" y="8182318"/>
                  <a:pt x="8697083" y="8182318"/>
                </a:cubicBezTo>
                <a:close/>
                <a:moveTo>
                  <a:pt x="8402820" y="8182318"/>
                </a:moveTo>
                <a:cubicBezTo>
                  <a:pt x="8391921" y="8204116"/>
                  <a:pt x="8391921" y="8215015"/>
                  <a:pt x="8402820" y="8215015"/>
                </a:cubicBezTo>
                <a:cubicBezTo>
                  <a:pt x="8413718" y="8215015"/>
                  <a:pt x="8419169" y="8209564"/>
                  <a:pt x="8419169" y="8198665"/>
                </a:cubicBezTo>
                <a:close/>
                <a:moveTo>
                  <a:pt x="5738112" y="8182318"/>
                </a:moveTo>
                <a:cubicBezTo>
                  <a:pt x="5738112" y="8193217"/>
                  <a:pt x="5743562" y="8198665"/>
                  <a:pt x="5754459" y="8198665"/>
                </a:cubicBezTo>
                <a:cubicBezTo>
                  <a:pt x="5765358" y="8198665"/>
                  <a:pt x="5776256" y="8193217"/>
                  <a:pt x="5787155" y="8182318"/>
                </a:cubicBezTo>
                <a:close/>
                <a:moveTo>
                  <a:pt x="5010629" y="8182318"/>
                </a:moveTo>
                <a:cubicBezTo>
                  <a:pt x="5005181" y="8182318"/>
                  <a:pt x="5002457" y="8185043"/>
                  <a:pt x="5002457" y="8190491"/>
                </a:cubicBezTo>
                <a:cubicBezTo>
                  <a:pt x="5002457" y="8195941"/>
                  <a:pt x="5007905" y="8198665"/>
                  <a:pt x="5018804" y="8198665"/>
                </a:cubicBezTo>
                <a:cubicBezTo>
                  <a:pt x="5018804" y="8187767"/>
                  <a:pt x="5016080" y="8182318"/>
                  <a:pt x="5010629" y="8182318"/>
                </a:cubicBezTo>
                <a:close/>
                <a:moveTo>
                  <a:pt x="1144352" y="8182318"/>
                </a:moveTo>
                <a:cubicBezTo>
                  <a:pt x="1144352" y="8193217"/>
                  <a:pt x="1141628" y="8198665"/>
                  <a:pt x="1136177" y="8198665"/>
                </a:cubicBezTo>
                <a:cubicBezTo>
                  <a:pt x="1130729" y="8198665"/>
                  <a:pt x="1128006" y="8195941"/>
                  <a:pt x="1128006" y="8190491"/>
                </a:cubicBezTo>
                <a:cubicBezTo>
                  <a:pt x="1128006" y="8185043"/>
                  <a:pt x="1133453" y="8182318"/>
                  <a:pt x="1144352" y="8182318"/>
                </a:cubicBezTo>
                <a:close/>
                <a:moveTo>
                  <a:pt x="9409493" y="8180275"/>
                </a:moveTo>
                <a:cubicBezTo>
                  <a:pt x="9401831" y="8180275"/>
                  <a:pt x="9387781" y="8197303"/>
                  <a:pt x="9367346" y="8231362"/>
                </a:cubicBezTo>
                <a:cubicBezTo>
                  <a:pt x="9367346" y="8231362"/>
                  <a:pt x="9367346" y="8234086"/>
                  <a:pt x="9367346" y="8239536"/>
                </a:cubicBezTo>
                <a:cubicBezTo>
                  <a:pt x="9367346" y="8244984"/>
                  <a:pt x="9372796" y="8247709"/>
                  <a:pt x="9383695" y="8247709"/>
                </a:cubicBezTo>
                <a:cubicBezTo>
                  <a:pt x="9394594" y="8247709"/>
                  <a:pt x="9400042" y="8242260"/>
                  <a:pt x="9400042" y="8231362"/>
                </a:cubicBezTo>
                <a:lnTo>
                  <a:pt x="9400042" y="8215015"/>
                </a:lnTo>
                <a:lnTo>
                  <a:pt x="9416389" y="8198665"/>
                </a:lnTo>
                <a:cubicBezTo>
                  <a:pt x="9416389" y="8186405"/>
                  <a:pt x="9414091" y="8180275"/>
                  <a:pt x="9409493" y="8180275"/>
                </a:cubicBezTo>
                <a:close/>
                <a:moveTo>
                  <a:pt x="9677957" y="8165969"/>
                </a:moveTo>
                <a:lnTo>
                  <a:pt x="9677957" y="8182318"/>
                </a:lnTo>
                <a:cubicBezTo>
                  <a:pt x="9667058" y="8182318"/>
                  <a:pt x="9661608" y="8182318"/>
                  <a:pt x="9661608" y="8182318"/>
                </a:cubicBezTo>
                <a:cubicBezTo>
                  <a:pt x="9661608" y="8182318"/>
                  <a:pt x="9664334" y="8179594"/>
                  <a:pt x="9669782" y="8174144"/>
                </a:cubicBezTo>
                <a:cubicBezTo>
                  <a:pt x="9675233" y="8168693"/>
                  <a:pt x="9677957" y="8165969"/>
                  <a:pt x="9677957" y="8165969"/>
                </a:cubicBezTo>
                <a:close/>
                <a:moveTo>
                  <a:pt x="5852548" y="8165969"/>
                </a:moveTo>
                <a:lnTo>
                  <a:pt x="5836198" y="8182318"/>
                </a:lnTo>
                <a:cubicBezTo>
                  <a:pt x="5847097" y="8182318"/>
                  <a:pt x="5852548" y="8182318"/>
                  <a:pt x="5852548" y="8182318"/>
                </a:cubicBezTo>
                <a:cubicBezTo>
                  <a:pt x="5852548" y="8182318"/>
                  <a:pt x="5852548" y="8176868"/>
                  <a:pt x="5852548" y="8165969"/>
                </a:cubicBezTo>
                <a:close/>
                <a:moveTo>
                  <a:pt x="9134388" y="8155751"/>
                </a:moveTo>
                <a:cubicBezTo>
                  <a:pt x="9131664" y="8157116"/>
                  <a:pt x="9127578" y="8160521"/>
                  <a:pt x="9122128" y="8165969"/>
                </a:cubicBezTo>
                <a:cubicBezTo>
                  <a:pt x="9111229" y="8165969"/>
                  <a:pt x="9108505" y="8171420"/>
                  <a:pt x="9113953" y="8182318"/>
                </a:cubicBezTo>
                <a:cubicBezTo>
                  <a:pt x="9119404" y="8193217"/>
                  <a:pt x="9122128" y="8204116"/>
                  <a:pt x="9122128" y="8215015"/>
                </a:cubicBezTo>
                <a:lnTo>
                  <a:pt x="9138477" y="8182318"/>
                </a:lnTo>
                <a:cubicBezTo>
                  <a:pt x="9138477" y="8171420"/>
                  <a:pt x="9138477" y="8163245"/>
                  <a:pt x="9138477" y="8157797"/>
                </a:cubicBezTo>
                <a:cubicBezTo>
                  <a:pt x="9138477" y="8155073"/>
                  <a:pt x="9137115" y="8154392"/>
                  <a:pt x="9134388" y="8155751"/>
                </a:cubicBezTo>
                <a:close/>
                <a:moveTo>
                  <a:pt x="6520769" y="8155751"/>
                </a:moveTo>
                <a:cubicBezTo>
                  <a:pt x="6519405" y="8154392"/>
                  <a:pt x="6517362" y="8155073"/>
                  <a:pt x="6514638" y="8157797"/>
                </a:cubicBezTo>
                <a:cubicBezTo>
                  <a:pt x="6509187" y="8163245"/>
                  <a:pt x="6506463" y="8171420"/>
                  <a:pt x="6506463" y="8182318"/>
                </a:cubicBezTo>
                <a:cubicBezTo>
                  <a:pt x="6517362" y="8182318"/>
                  <a:pt x="6522810" y="8176868"/>
                  <a:pt x="6522810" y="8165969"/>
                </a:cubicBezTo>
                <a:cubicBezTo>
                  <a:pt x="6522810" y="8160521"/>
                  <a:pt x="6522132" y="8157116"/>
                  <a:pt x="6520769" y="8155751"/>
                </a:cubicBezTo>
                <a:close/>
                <a:moveTo>
                  <a:pt x="9105781" y="8149622"/>
                </a:moveTo>
                <a:cubicBezTo>
                  <a:pt x="9073084" y="8171420"/>
                  <a:pt x="9056737" y="8187767"/>
                  <a:pt x="9056737" y="8198665"/>
                </a:cubicBezTo>
                <a:lnTo>
                  <a:pt x="9089431" y="8165969"/>
                </a:lnTo>
                <a:close/>
                <a:moveTo>
                  <a:pt x="8827866" y="8149622"/>
                </a:moveTo>
                <a:cubicBezTo>
                  <a:pt x="8816967" y="8160521"/>
                  <a:pt x="8814243" y="8168693"/>
                  <a:pt x="8819691" y="8174144"/>
                </a:cubicBezTo>
                <a:cubicBezTo>
                  <a:pt x="8825142" y="8179594"/>
                  <a:pt x="8833314" y="8179594"/>
                  <a:pt x="8844213" y="8174144"/>
                </a:cubicBezTo>
                <a:cubicBezTo>
                  <a:pt x="8855112" y="8168693"/>
                  <a:pt x="8860562" y="8160521"/>
                  <a:pt x="8860562" y="8149622"/>
                </a:cubicBezTo>
                <a:close/>
                <a:moveTo>
                  <a:pt x="8713430" y="8149622"/>
                </a:moveTo>
                <a:cubicBezTo>
                  <a:pt x="8713430" y="8160521"/>
                  <a:pt x="8716155" y="8165969"/>
                  <a:pt x="8721605" y="8165969"/>
                </a:cubicBezTo>
                <a:cubicBezTo>
                  <a:pt x="8727053" y="8165969"/>
                  <a:pt x="8729777" y="8160521"/>
                  <a:pt x="8729777" y="8149622"/>
                </a:cubicBezTo>
                <a:close/>
                <a:moveTo>
                  <a:pt x="6114113" y="8149622"/>
                </a:moveTo>
                <a:cubicBezTo>
                  <a:pt x="6114113" y="8149622"/>
                  <a:pt x="6114113" y="8155073"/>
                  <a:pt x="6114113" y="8165969"/>
                </a:cubicBezTo>
                <a:lnTo>
                  <a:pt x="6130462" y="8149622"/>
                </a:lnTo>
                <a:close/>
                <a:moveTo>
                  <a:pt x="5868894" y="8149622"/>
                </a:moveTo>
                <a:cubicBezTo>
                  <a:pt x="5868894" y="8160521"/>
                  <a:pt x="5868894" y="8165969"/>
                  <a:pt x="5868894" y="8165969"/>
                </a:cubicBezTo>
                <a:cubicBezTo>
                  <a:pt x="5868894" y="8165969"/>
                  <a:pt x="5874345" y="8160521"/>
                  <a:pt x="5885244" y="8149622"/>
                </a:cubicBezTo>
                <a:close/>
                <a:moveTo>
                  <a:pt x="1160700" y="8149622"/>
                </a:moveTo>
                <a:cubicBezTo>
                  <a:pt x="1171598" y="8160521"/>
                  <a:pt x="1177049" y="8165969"/>
                  <a:pt x="1177049" y="8165969"/>
                </a:cubicBezTo>
                <a:cubicBezTo>
                  <a:pt x="1177049" y="8165969"/>
                  <a:pt x="1171598" y="8165969"/>
                  <a:pt x="1160700" y="8165969"/>
                </a:cubicBezTo>
                <a:cubicBezTo>
                  <a:pt x="1160700" y="8155073"/>
                  <a:pt x="1160700" y="8149622"/>
                  <a:pt x="1160700" y="8149622"/>
                </a:cubicBezTo>
                <a:close/>
                <a:moveTo>
                  <a:pt x="10380916" y="8133275"/>
                </a:moveTo>
                <a:lnTo>
                  <a:pt x="10380916" y="8165969"/>
                </a:lnTo>
                <a:lnTo>
                  <a:pt x="10348220" y="8198665"/>
                </a:lnTo>
                <a:lnTo>
                  <a:pt x="10364568" y="8165969"/>
                </a:lnTo>
                <a:close/>
                <a:moveTo>
                  <a:pt x="10201090" y="8133275"/>
                </a:moveTo>
                <a:cubicBezTo>
                  <a:pt x="10211988" y="8155073"/>
                  <a:pt x="10201090" y="8171420"/>
                  <a:pt x="10168392" y="8182318"/>
                </a:cubicBezTo>
                <a:cubicBezTo>
                  <a:pt x="10179292" y="8171420"/>
                  <a:pt x="10184740" y="8160521"/>
                  <a:pt x="10184740" y="8149622"/>
                </a:cubicBezTo>
                <a:close/>
                <a:moveTo>
                  <a:pt x="6334810" y="8116926"/>
                </a:moveTo>
                <a:cubicBezTo>
                  <a:pt x="6329362" y="8116926"/>
                  <a:pt x="6326637" y="8122376"/>
                  <a:pt x="6326637" y="8133275"/>
                </a:cubicBezTo>
                <a:cubicBezTo>
                  <a:pt x="6337534" y="8133275"/>
                  <a:pt x="6342984" y="8130549"/>
                  <a:pt x="6342984" y="8125101"/>
                </a:cubicBezTo>
                <a:cubicBezTo>
                  <a:pt x="6342984" y="8119650"/>
                  <a:pt x="6340260" y="8116926"/>
                  <a:pt x="6334810" y="8116926"/>
                </a:cubicBezTo>
                <a:close/>
                <a:moveTo>
                  <a:pt x="5893416" y="8116926"/>
                </a:moveTo>
                <a:cubicBezTo>
                  <a:pt x="5887968" y="8116926"/>
                  <a:pt x="5885244" y="8122376"/>
                  <a:pt x="5885244" y="8133275"/>
                </a:cubicBezTo>
                <a:cubicBezTo>
                  <a:pt x="5885244" y="8133275"/>
                  <a:pt x="5890692" y="8133275"/>
                  <a:pt x="5901590" y="8133275"/>
                </a:cubicBezTo>
                <a:cubicBezTo>
                  <a:pt x="5901590" y="8122376"/>
                  <a:pt x="5898866" y="8116926"/>
                  <a:pt x="5893416" y="8116926"/>
                </a:cubicBezTo>
                <a:close/>
                <a:moveTo>
                  <a:pt x="1193396" y="8116926"/>
                </a:moveTo>
                <a:cubicBezTo>
                  <a:pt x="1182497" y="8127825"/>
                  <a:pt x="1171598" y="8138723"/>
                  <a:pt x="1160700" y="8149622"/>
                </a:cubicBezTo>
                <a:lnTo>
                  <a:pt x="1160700" y="8133275"/>
                </a:lnTo>
                <a:cubicBezTo>
                  <a:pt x="1171598" y="8122376"/>
                  <a:pt x="1182497" y="8116926"/>
                  <a:pt x="1193396" y="8116926"/>
                </a:cubicBezTo>
                <a:close/>
                <a:moveTo>
                  <a:pt x="5756504" y="8106708"/>
                </a:moveTo>
                <a:cubicBezTo>
                  <a:pt x="5755142" y="8108073"/>
                  <a:pt x="5754459" y="8111475"/>
                  <a:pt x="5754459" y="8116926"/>
                </a:cubicBezTo>
                <a:cubicBezTo>
                  <a:pt x="5743562" y="8127825"/>
                  <a:pt x="5738112" y="8135999"/>
                  <a:pt x="5738112" y="8141448"/>
                </a:cubicBezTo>
                <a:cubicBezTo>
                  <a:pt x="5738112" y="8146898"/>
                  <a:pt x="5738112" y="8149622"/>
                  <a:pt x="5738112" y="8149622"/>
                </a:cubicBezTo>
                <a:lnTo>
                  <a:pt x="5770808" y="8133275"/>
                </a:lnTo>
                <a:cubicBezTo>
                  <a:pt x="5770808" y="8122376"/>
                  <a:pt x="5768084" y="8114202"/>
                  <a:pt x="5762634" y="8108751"/>
                </a:cubicBezTo>
                <a:cubicBezTo>
                  <a:pt x="5759910" y="8106027"/>
                  <a:pt x="5757866" y="8105346"/>
                  <a:pt x="5756504" y="8106708"/>
                </a:cubicBezTo>
                <a:close/>
                <a:moveTo>
                  <a:pt x="10152044" y="8100579"/>
                </a:moveTo>
                <a:lnTo>
                  <a:pt x="10152044" y="8116926"/>
                </a:lnTo>
                <a:cubicBezTo>
                  <a:pt x="10108448" y="8215015"/>
                  <a:pt x="10075756" y="8264058"/>
                  <a:pt x="10053958" y="8264058"/>
                </a:cubicBezTo>
                <a:cubicBezTo>
                  <a:pt x="10053958" y="8264058"/>
                  <a:pt x="10059406" y="8247709"/>
                  <a:pt x="10070304" y="8215015"/>
                </a:cubicBezTo>
                <a:close/>
                <a:moveTo>
                  <a:pt x="5934287" y="8100579"/>
                </a:moveTo>
                <a:lnTo>
                  <a:pt x="5950634" y="8116926"/>
                </a:lnTo>
                <a:cubicBezTo>
                  <a:pt x="5950634" y="8116926"/>
                  <a:pt x="5950634" y="8111478"/>
                  <a:pt x="5950634" y="8100579"/>
                </a:cubicBezTo>
                <a:cubicBezTo>
                  <a:pt x="5939738" y="8100579"/>
                  <a:pt x="5934287" y="8100579"/>
                  <a:pt x="5934287" y="8100579"/>
                </a:cubicBezTo>
                <a:close/>
                <a:moveTo>
                  <a:pt x="6392030" y="8084230"/>
                </a:moveTo>
                <a:lnTo>
                  <a:pt x="6392030" y="8100579"/>
                </a:lnTo>
                <a:lnTo>
                  <a:pt x="6375680" y="8100579"/>
                </a:lnTo>
                <a:cubicBezTo>
                  <a:pt x="6375680" y="8100579"/>
                  <a:pt x="6381128" y="8095131"/>
                  <a:pt x="6392030" y="8084230"/>
                </a:cubicBezTo>
                <a:close/>
                <a:moveTo>
                  <a:pt x="1296210" y="8082187"/>
                </a:moveTo>
                <a:cubicBezTo>
                  <a:pt x="1297827" y="8082187"/>
                  <a:pt x="1298976" y="8082868"/>
                  <a:pt x="1299657" y="8084230"/>
                </a:cubicBezTo>
                <a:cubicBezTo>
                  <a:pt x="1305108" y="8095131"/>
                  <a:pt x="1305108" y="8108751"/>
                  <a:pt x="1299657" y="8125101"/>
                </a:cubicBezTo>
                <a:cubicBezTo>
                  <a:pt x="1294207" y="8141448"/>
                  <a:pt x="1286034" y="8152346"/>
                  <a:pt x="1275135" y="8157797"/>
                </a:cubicBezTo>
                <a:cubicBezTo>
                  <a:pt x="1264236" y="8163245"/>
                  <a:pt x="1258788" y="8160521"/>
                  <a:pt x="1258788" y="8149622"/>
                </a:cubicBezTo>
                <a:cubicBezTo>
                  <a:pt x="1258788" y="8138723"/>
                  <a:pt x="1258788" y="8133275"/>
                  <a:pt x="1258788" y="8133275"/>
                </a:cubicBezTo>
                <a:cubicBezTo>
                  <a:pt x="1258788" y="8133275"/>
                  <a:pt x="1253337" y="8141448"/>
                  <a:pt x="1242440" y="8157797"/>
                </a:cubicBezTo>
                <a:cubicBezTo>
                  <a:pt x="1231541" y="8174144"/>
                  <a:pt x="1226091" y="8182318"/>
                  <a:pt x="1226091" y="8182318"/>
                </a:cubicBezTo>
                <a:lnTo>
                  <a:pt x="1177049" y="8231362"/>
                </a:lnTo>
                <a:cubicBezTo>
                  <a:pt x="1166150" y="8231362"/>
                  <a:pt x="1163426" y="8228637"/>
                  <a:pt x="1168874" y="8223187"/>
                </a:cubicBezTo>
                <a:cubicBezTo>
                  <a:pt x="1174325" y="8217739"/>
                  <a:pt x="1182497" y="8204116"/>
                  <a:pt x="1193396" y="8182318"/>
                </a:cubicBezTo>
                <a:cubicBezTo>
                  <a:pt x="1250613" y="8115564"/>
                  <a:pt x="1284885" y="8082187"/>
                  <a:pt x="1296210" y="8082187"/>
                </a:cubicBezTo>
                <a:close/>
                <a:moveTo>
                  <a:pt x="10119350" y="8067883"/>
                </a:moveTo>
                <a:cubicBezTo>
                  <a:pt x="10130248" y="8089680"/>
                  <a:pt x="10119350" y="8106027"/>
                  <a:pt x="10086654" y="8116926"/>
                </a:cubicBezTo>
                <a:lnTo>
                  <a:pt x="10086654" y="8100579"/>
                </a:lnTo>
                <a:close/>
                <a:moveTo>
                  <a:pt x="9612564" y="8067883"/>
                </a:moveTo>
                <a:lnTo>
                  <a:pt x="9596217" y="8084230"/>
                </a:lnTo>
                <a:cubicBezTo>
                  <a:pt x="9607116" y="8084230"/>
                  <a:pt x="9612564" y="8084230"/>
                  <a:pt x="9612564" y="8084230"/>
                </a:cubicBezTo>
                <a:close/>
                <a:moveTo>
                  <a:pt x="9530825" y="8067883"/>
                </a:moveTo>
                <a:cubicBezTo>
                  <a:pt x="9509030" y="8089680"/>
                  <a:pt x="9503579" y="8100579"/>
                  <a:pt x="9514478" y="8100579"/>
                </a:cubicBezTo>
                <a:cubicBezTo>
                  <a:pt x="9514478" y="8100579"/>
                  <a:pt x="9519926" y="8089680"/>
                  <a:pt x="9530825" y="8067883"/>
                </a:cubicBezTo>
                <a:close/>
                <a:moveTo>
                  <a:pt x="8958649" y="8067883"/>
                </a:moveTo>
                <a:cubicBezTo>
                  <a:pt x="8958649" y="8078781"/>
                  <a:pt x="8961373" y="8084230"/>
                  <a:pt x="8966823" y="8084230"/>
                </a:cubicBezTo>
                <a:cubicBezTo>
                  <a:pt x="8972272" y="8084230"/>
                  <a:pt x="8974998" y="8084230"/>
                  <a:pt x="8974998" y="8084230"/>
                </a:cubicBezTo>
                <a:cubicBezTo>
                  <a:pt x="8985897" y="8084230"/>
                  <a:pt x="8991345" y="8081506"/>
                  <a:pt x="8991345" y="8076057"/>
                </a:cubicBezTo>
                <a:cubicBezTo>
                  <a:pt x="8991345" y="8070609"/>
                  <a:pt x="8985897" y="8067883"/>
                  <a:pt x="8974998" y="8067883"/>
                </a:cubicBezTo>
                <a:cubicBezTo>
                  <a:pt x="8974998" y="8067883"/>
                  <a:pt x="8969548" y="8067883"/>
                  <a:pt x="8958649" y="8067883"/>
                </a:cubicBezTo>
                <a:close/>
                <a:moveTo>
                  <a:pt x="6375680" y="8067883"/>
                </a:moveTo>
                <a:cubicBezTo>
                  <a:pt x="6364782" y="8078781"/>
                  <a:pt x="6364782" y="8089680"/>
                  <a:pt x="6375680" y="8100579"/>
                </a:cubicBezTo>
                <a:cubicBezTo>
                  <a:pt x="6386579" y="8122376"/>
                  <a:pt x="6397478" y="8127825"/>
                  <a:pt x="6408376" y="8116926"/>
                </a:cubicBezTo>
                <a:cubicBezTo>
                  <a:pt x="6408376" y="8106027"/>
                  <a:pt x="6408376" y="8097855"/>
                  <a:pt x="6408376" y="8092404"/>
                </a:cubicBezTo>
                <a:cubicBezTo>
                  <a:pt x="6408376" y="8086956"/>
                  <a:pt x="6408376" y="8078781"/>
                  <a:pt x="6408376" y="8067883"/>
                </a:cubicBezTo>
                <a:close/>
                <a:moveTo>
                  <a:pt x="9776044" y="8051536"/>
                </a:moveTo>
                <a:lnTo>
                  <a:pt x="9759696" y="8100579"/>
                </a:lnTo>
                <a:lnTo>
                  <a:pt x="9727000" y="8116926"/>
                </a:lnTo>
                <a:cubicBezTo>
                  <a:pt x="9727000" y="8116926"/>
                  <a:pt x="9732448" y="8111478"/>
                  <a:pt x="9743348" y="8100579"/>
                </a:cubicBezTo>
                <a:cubicBezTo>
                  <a:pt x="9754248" y="8089680"/>
                  <a:pt x="9759696" y="8078781"/>
                  <a:pt x="9759696" y="8067883"/>
                </a:cubicBezTo>
                <a:cubicBezTo>
                  <a:pt x="9759696" y="8056984"/>
                  <a:pt x="9765144" y="8051536"/>
                  <a:pt x="9776044" y="8051536"/>
                </a:cubicBezTo>
                <a:close/>
                <a:moveTo>
                  <a:pt x="6105940" y="8051536"/>
                </a:moveTo>
                <a:cubicBezTo>
                  <a:pt x="6100490" y="8051536"/>
                  <a:pt x="6097766" y="8056984"/>
                  <a:pt x="6097766" y="8067883"/>
                </a:cubicBezTo>
                <a:cubicBezTo>
                  <a:pt x="6108664" y="8067883"/>
                  <a:pt x="6114113" y="8065159"/>
                  <a:pt x="6114113" y="8059708"/>
                </a:cubicBezTo>
                <a:cubicBezTo>
                  <a:pt x="6114113" y="8054260"/>
                  <a:pt x="6111388" y="8051536"/>
                  <a:pt x="6105940" y="8051536"/>
                </a:cubicBezTo>
                <a:close/>
                <a:moveTo>
                  <a:pt x="9138477" y="8035187"/>
                </a:moveTo>
                <a:cubicBezTo>
                  <a:pt x="9138477" y="8046085"/>
                  <a:pt x="9138477" y="8051536"/>
                  <a:pt x="9138477" y="8051536"/>
                </a:cubicBezTo>
                <a:lnTo>
                  <a:pt x="9154824" y="8067883"/>
                </a:lnTo>
                <a:cubicBezTo>
                  <a:pt x="9154824" y="8067883"/>
                  <a:pt x="9154824" y="8062434"/>
                  <a:pt x="9154824" y="8051536"/>
                </a:cubicBezTo>
                <a:close/>
                <a:moveTo>
                  <a:pt x="8549952" y="8035187"/>
                </a:moveTo>
                <a:cubicBezTo>
                  <a:pt x="8549952" y="8035187"/>
                  <a:pt x="8552676" y="8037913"/>
                  <a:pt x="8558126" y="8043361"/>
                </a:cubicBezTo>
                <a:cubicBezTo>
                  <a:pt x="8563574" y="8048809"/>
                  <a:pt x="8566299" y="8051536"/>
                  <a:pt x="8566299" y="8051536"/>
                </a:cubicBezTo>
                <a:cubicBezTo>
                  <a:pt x="8566299" y="8051536"/>
                  <a:pt x="8566299" y="8046085"/>
                  <a:pt x="8566299" y="8035187"/>
                </a:cubicBezTo>
                <a:close/>
                <a:moveTo>
                  <a:pt x="6293941" y="8035187"/>
                </a:moveTo>
                <a:cubicBezTo>
                  <a:pt x="6283042" y="8035187"/>
                  <a:pt x="6272144" y="8040637"/>
                  <a:pt x="6261245" y="8051536"/>
                </a:cubicBezTo>
                <a:cubicBezTo>
                  <a:pt x="6250346" y="8062434"/>
                  <a:pt x="6244898" y="8067883"/>
                  <a:pt x="6244898" y="8067883"/>
                </a:cubicBezTo>
                <a:cubicBezTo>
                  <a:pt x="6244898" y="8078781"/>
                  <a:pt x="6250346" y="8084230"/>
                  <a:pt x="6261245" y="8084230"/>
                </a:cubicBezTo>
                <a:cubicBezTo>
                  <a:pt x="6272144" y="8084230"/>
                  <a:pt x="6277592" y="8078781"/>
                  <a:pt x="6277592" y="8067883"/>
                </a:cubicBezTo>
                <a:close/>
                <a:moveTo>
                  <a:pt x="1209746" y="8035187"/>
                </a:moveTo>
                <a:lnTo>
                  <a:pt x="1226091" y="8067883"/>
                </a:lnTo>
                <a:lnTo>
                  <a:pt x="1226091" y="8100579"/>
                </a:lnTo>
                <a:cubicBezTo>
                  <a:pt x="1226091" y="8100579"/>
                  <a:pt x="1223367" y="8097855"/>
                  <a:pt x="1217918" y="8092404"/>
                </a:cubicBezTo>
                <a:cubicBezTo>
                  <a:pt x="1212470" y="8086956"/>
                  <a:pt x="1209746" y="8073333"/>
                  <a:pt x="1209746" y="8051536"/>
                </a:cubicBezTo>
                <a:close/>
                <a:moveTo>
                  <a:pt x="9007692" y="8018839"/>
                </a:moveTo>
                <a:cubicBezTo>
                  <a:pt x="9007692" y="8018839"/>
                  <a:pt x="9007692" y="8024288"/>
                  <a:pt x="9007692" y="8035187"/>
                </a:cubicBezTo>
                <a:cubicBezTo>
                  <a:pt x="9018591" y="8035187"/>
                  <a:pt x="9024041" y="8035187"/>
                  <a:pt x="9024041" y="8035187"/>
                </a:cubicBezTo>
                <a:close/>
                <a:moveTo>
                  <a:pt x="6424724" y="8018839"/>
                </a:moveTo>
                <a:lnTo>
                  <a:pt x="6441070" y="8035187"/>
                </a:lnTo>
                <a:lnTo>
                  <a:pt x="6441070" y="8018839"/>
                </a:lnTo>
                <a:cubicBezTo>
                  <a:pt x="6441070" y="8018839"/>
                  <a:pt x="6435622" y="8018839"/>
                  <a:pt x="6424724" y="8018839"/>
                </a:cubicBezTo>
                <a:close/>
                <a:moveTo>
                  <a:pt x="6244898" y="8018839"/>
                </a:moveTo>
                <a:lnTo>
                  <a:pt x="6228548" y="8035187"/>
                </a:lnTo>
                <a:lnTo>
                  <a:pt x="6244898" y="8035187"/>
                </a:lnTo>
                <a:lnTo>
                  <a:pt x="6261245" y="8018839"/>
                </a:lnTo>
                <a:close/>
                <a:moveTo>
                  <a:pt x="10413612" y="8002490"/>
                </a:moveTo>
                <a:lnTo>
                  <a:pt x="10429960" y="8018839"/>
                </a:lnTo>
                <a:lnTo>
                  <a:pt x="10397264" y="8018839"/>
                </a:lnTo>
                <a:close/>
                <a:moveTo>
                  <a:pt x="9056737" y="8002490"/>
                </a:moveTo>
                <a:cubicBezTo>
                  <a:pt x="9056737" y="8002490"/>
                  <a:pt x="9045839" y="8018839"/>
                  <a:pt x="9024041" y="8051536"/>
                </a:cubicBezTo>
                <a:lnTo>
                  <a:pt x="8991345" y="8116926"/>
                </a:lnTo>
                <a:cubicBezTo>
                  <a:pt x="9002244" y="8116926"/>
                  <a:pt x="9018591" y="8097855"/>
                  <a:pt x="9040388" y="8059708"/>
                </a:cubicBezTo>
                <a:cubicBezTo>
                  <a:pt x="9062186" y="8021564"/>
                  <a:pt x="9067636" y="8002490"/>
                  <a:pt x="9056737" y="8002490"/>
                </a:cubicBezTo>
                <a:close/>
                <a:moveTo>
                  <a:pt x="10511698" y="7986143"/>
                </a:moveTo>
                <a:lnTo>
                  <a:pt x="10462656" y="8051536"/>
                </a:lnTo>
                <a:lnTo>
                  <a:pt x="10479004" y="8018839"/>
                </a:lnTo>
                <a:cubicBezTo>
                  <a:pt x="10500800" y="7997042"/>
                  <a:pt x="10511698" y="7986143"/>
                  <a:pt x="10511698" y="7986143"/>
                </a:cubicBezTo>
                <a:close/>
                <a:moveTo>
                  <a:pt x="8533605" y="7986143"/>
                </a:moveTo>
                <a:cubicBezTo>
                  <a:pt x="8522706" y="7997042"/>
                  <a:pt x="8514531" y="8005217"/>
                  <a:pt x="8509081" y="8010665"/>
                </a:cubicBezTo>
                <a:cubicBezTo>
                  <a:pt x="8503632" y="8016115"/>
                  <a:pt x="8500908" y="8018839"/>
                  <a:pt x="8500908" y="8018839"/>
                </a:cubicBezTo>
                <a:lnTo>
                  <a:pt x="8484559" y="8018839"/>
                </a:lnTo>
                <a:lnTo>
                  <a:pt x="8484559" y="8035187"/>
                </a:lnTo>
                <a:cubicBezTo>
                  <a:pt x="8484559" y="8046085"/>
                  <a:pt x="8484559" y="8056984"/>
                  <a:pt x="8484559" y="8067883"/>
                </a:cubicBezTo>
                <a:cubicBezTo>
                  <a:pt x="8484559" y="8067883"/>
                  <a:pt x="8481835" y="8070609"/>
                  <a:pt x="8476387" y="8076057"/>
                </a:cubicBezTo>
                <a:cubicBezTo>
                  <a:pt x="8470936" y="8081506"/>
                  <a:pt x="8468212" y="8089680"/>
                  <a:pt x="8468212" y="8100579"/>
                </a:cubicBezTo>
                <a:lnTo>
                  <a:pt x="8435516" y="8116926"/>
                </a:lnTo>
                <a:lnTo>
                  <a:pt x="8419169" y="8133275"/>
                </a:lnTo>
                <a:cubicBezTo>
                  <a:pt x="8408270" y="8144172"/>
                  <a:pt x="8405546" y="8152346"/>
                  <a:pt x="8410994" y="8157797"/>
                </a:cubicBezTo>
                <a:cubicBezTo>
                  <a:pt x="8416443" y="8163245"/>
                  <a:pt x="8435516" y="8155073"/>
                  <a:pt x="8468212" y="8133275"/>
                </a:cubicBezTo>
                <a:cubicBezTo>
                  <a:pt x="8500908" y="8111478"/>
                  <a:pt x="8517255" y="8100579"/>
                  <a:pt x="8517255" y="8100579"/>
                </a:cubicBezTo>
                <a:lnTo>
                  <a:pt x="8517255" y="8084230"/>
                </a:lnTo>
                <a:cubicBezTo>
                  <a:pt x="8517255" y="8062434"/>
                  <a:pt x="8522706" y="8046085"/>
                  <a:pt x="8533605" y="8035187"/>
                </a:cubicBezTo>
                <a:cubicBezTo>
                  <a:pt x="8533605" y="8035187"/>
                  <a:pt x="8539053" y="8029738"/>
                  <a:pt x="8549952" y="8018839"/>
                </a:cubicBezTo>
                <a:lnTo>
                  <a:pt x="8582648" y="8002490"/>
                </a:lnTo>
                <a:cubicBezTo>
                  <a:pt x="8582648" y="7991594"/>
                  <a:pt x="8577197" y="7988867"/>
                  <a:pt x="8566299" y="7994318"/>
                </a:cubicBezTo>
                <a:cubicBezTo>
                  <a:pt x="8555400" y="7999766"/>
                  <a:pt x="8549952" y="7997042"/>
                  <a:pt x="8549952" y="7986143"/>
                </a:cubicBezTo>
                <a:close/>
                <a:moveTo>
                  <a:pt x="9923176" y="7969794"/>
                </a:moveTo>
                <a:cubicBezTo>
                  <a:pt x="9923176" y="7991594"/>
                  <a:pt x="9906826" y="8018839"/>
                  <a:pt x="9874132" y="8051536"/>
                </a:cubicBezTo>
                <a:cubicBezTo>
                  <a:pt x="9863232" y="8062434"/>
                  <a:pt x="9857784" y="8084230"/>
                  <a:pt x="9857784" y="8116926"/>
                </a:cubicBezTo>
                <a:cubicBezTo>
                  <a:pt x="9857784" y="8149622"/>
                  <a:pt x="9855060" y="8168693"/>
                  <a:pt x="9849608" y="8174144"/>
                </a:cubicBezTo>
                <a:cubicBezTo>
                  <a:pt x="9844160" y="8179594"/>
                  <a:pt x="9835988" y="8193217"/>
                  <a:pt x="9825086" y="8215015"/>
                </a:cubicBezTo>
                <a:cubicBezTo>
                  <a:pt x="9803292" y="8225911"/>
                  <a:pt x="9789666" y="8236812"/>
                  <a:pt x="9784218" y="8247709"/>
                </a:cubicBezTo>
                <a:cubicBezTo>
                  <a:pt x="9778770" y="8258607"/>
                  <a:pt x="9776044" y="8280405"/>
                  <a:pt x="9776044" y="8313101"/>
                </a:cubicBezTo>
                <a:cubicBezTo>
                  <a:pt x="9776044" y="8356696"/>
                  <a:pt x="9773320" y="8381218"/>
                  <a:pt x="9767868" y="8386666"/>
                </a:cubicBezTo>
                <a:cubicBezTo>
                  <a:pt x="9762420" y="8392116"/>
                  <a:pt x="9754248" y="8400291"/>
                  <a:pt x="9743348" y="8411188"/>
                </a:cubicBezTo>
                <a:cubicBezTo>
                  <a:pt x="9743348" y="8411188"/>
                  <a:pt x="9740624" y="8413912"/>
                  <a:pt x="9735175" y="8419362"/>
                </a:cubicBezTo>
                <a:cubicBezTo>
                  <a:pt x="9729726" y="8424813"/>
                  <a:pt x="9721552" y="8422086"/>
                  <a:pt x="9710653" y="8411188"/>
                </a:cubicBezTo>
                <a:lnTo>
                  <a:pt x="9727000" y="8264058"/>
                </a:lnTo>
                <a:lnTo>
                  <a:pt x="9759696" y="8215015"/>
                </a:lnTo>
                <a:cubicBezTo>
                  <a:pt x="9781492" y="8193217"/>
                  <a:pt x="9786942" y="8176868"/>
                  <a:pt x="9776044" y="8165969"/>
                </a:cubicBezTo>
                <a:cubicBezTo>
                  <a:pt x="9754248" y="8144172"/>
                  <a:pt x="9765144" y="8116926"/>
                  <a:pt x="9808740" y="8084230"/>
                </a:cubicBezTo>
                <a:cubicBezTo>
                  <a:pt x="9830536" y="8073333"/>
                  <a:pt x="9852334" y="8046085"/>
                  <a:pt x="9874132" y="8002490"/>
                </a:cubicBezTo>
                <a:close/>
                <a:moveTo>
                  <a:pt x="8991345" y="7969794"/>
                </a:moveTo>
                <a:cubicBezTo>
                  <a:pt x="8991345" y="7980693"/>
                  <a:pt x="8991345" y="7986143"/>
                  <a:pt x="8991345" y="7986143"/>
                </a:cubicBezTo>
                <a:cubicBezTo>
                  <a:pt x="8991345" y="7986143"/>
                  <a:pt x="8996793" y="7980693"/>
                  <a:pt x="9007692" y="7969794"/>
                </a:cubicBezTo>
                <a:cubicBezTo>
                  <a:pt x="9007692" y="7969794"/>
                  <a:pt x="9002244" y="7969794"/>
                  <a:pt x="8991345" y="7969794"/>
                </a:cubicBezTo>
                <a:close/>
                <a:moveTo>
                  <a:pt x="5329414" y="7969794"/>
                </a:moveTo>
                <a:lnTo>
                  <a:pt x="5280372" y="8002490"/>
                </a:lnTo>
                <a:cubicBezTo>
                  <a:pt x="5280372" y="8013391"/>
                  <a:pt x="5269472" y="8029738"/>
                  <a:pt x="5247675" y="8051536"/>
                </a:cubicBezTo>
                <a:cubicBezTo>
                  <a:pt x="5214979" y="8095131"/>
                  <a:pt x="5198632" y="8127825"/>
                  <a:pt x="5198632" y="8149622"/>
                </a:cubicBezTo>
                <a:lnTo>
                  <a:pt x="5214979" y="8133275"/>
                </a:lnTo>
                <a:cubicBezTo>
                  <a:pt x="5236776" y="8111478"/>
                  <a:pt x="5244951" y="8097855"/>
                  <a:pt x="5239500" y="8092404"/>
                </a:cubicBezTo>
                <a:cubicBezTo>
                  <a:pt x="5234050" y="8086956"/>
                  <a:pt x="5247675" y="8065159"/>
                  <a:pt x="5280372" y="8027012"/>
                </a:cubicBezTo>
                <a:cubicBezTo>
                  <a:pt x="5313068" y="7988867"/>
                  <a:pt x="5329414" y="7969794"/>
                  <a:pt x="5329414" y="7969794"/>
                </a:cubicBezTo>
                <a:close/>
                <a:moveTo>
                  <a:pt x="8648038" y="7953447"/>
                </a:moveTo>
                <a:cubicBezTo>
                  <a:pt x="8637139" y="7964346"/>
                  <a:pt x="8631691" y="7972520"/>
                  <a:pt x="8631691" y="7977969"/>
                </a:cubicBezTo>
                <a:cubicBezTo>
                  <a:pt x="8631691" y="7983419"/>
                  <a:pt x="8628967" y="7986143"/>
                  <a:pt x="8623516" y="7986143"/>
                </a:cubicBezTo>
                <a:lnTo>
                  <a:pt x="8627605" y="7986143"/>
                </a:lnTo>
                <a:cubicBezTo>
                  <a:pt x="8635777" y="7986143"/>
                  <a:pt x="8642590" y="7986143"/>
                  <a:pt x="8648038" y="7986143"/>
                </a:cubicBezTo>
                <a:close/>
                <a:moveTo>
                  <a:pt x="10397264" y="7937100"/>
                </a:moveTo>
                <a:lnTo>
                  <a:pt x="10413612" y="7953447"/>
                </a:lnTo>
                <a:cubicBezTo>
                  <a:pt x="10402712" y="7964346"/>
                  <a:pt x="10394540" y="7975245"/>
                  <a:pt x="10389090" y="7986143"/>
                </a:cubicBezTo>
                <a:cubicBezTo>
                  <a:pt x="10383642" y="7997042"/>
                  <a:pt x="10380916" y="8007941"/>
                  <a:pt x="10380916" y="8018839"/>
                </a:cubicBezTo>
                <a:lnTo>
                  <a:pt x="10380916" y="8035187"/>
                </a:lnTo>
                <a:cubicBezTo>
                  <a:pt x="10380916" y="8046085"/>
                  <a:pt x="10375468" y="8065159"/>
                  <a:pt x="10364568" y="8092404"/>
                </a:cubicBezTo>
                <a:cubicBezTo>
                  <a:pt x="10353668" y="8119650"/>
                  <a:pt x="10348220" y="8135999"/>
                  <a:pt x="10348220" y="8141448"/>
                </a:cubicBezTo>
                <a:cubicBezTo>
                  <a:pt x="10348220" y="8146898"/>
                  <a:pt x="10348220" y="8149622"/>
                  <a:pt x="10348220" y="8149622"/>
                </a:cubicBezTo>
                <a:lnTo>
                  <a:pt x="10282828" y="8215015"/>
                </a:lnTo>
                <a:cubicBezTo>
                  <a:pt x="10250132" y="8258607"/>
                  <a:pt x="10228336" y="8280405"/>
                  <a:pt x="10217436" y="8280405"/>
                </a:cubicBezTo>
                <a:lnTo>
                  <a:pt x="10184740" y="8280405"/>
                </a:lnTo>
                <a:lnTo>
                  <a:pt x="10152044" y="8296754"/>
                </a:lnTo>
                <a:cubicBezTo>
                  <a:pt x="10152044" y="8285855"/>
                  <a:pt x="10152044" y="8280405"/>
                  <a:pt x="10152044" y="8280405"/>
                </a:cubicBezTo>
                <a:cubicBezTo>
                  <a:pt x="10141146" y="8280405"/>
                  <a:pt x="10162944" y="8253159"/>
                  <a:pt x="10217436" y="8198665"/>
                </a:cubicBezTo>
                <a:cubicBezTo>
                  <a:pt x="10228336" y="8176868"/>
                  <a:pt x="10239234" y="8160521"/>
                  <a:pt x="10250132" y="8149622"/>
                </a:cubicBezTo>
                <a:cubicBezTo>
                  <a:pt x="10282828" y="8084230"/>
                  <a:pt x="10320974" y="8029738"/>
                  <a:pt x="10364568" y="7986143"/>
                </a:cubicBezTo>
                <a:cubicBezTo>
                  <a:pt x="10375468" y="7986143"/>
                  <a:pt x="10386364" y="7969794"/>
                  <a:pt x="10397264" y="7937100"/>
                </a:cubicBezTo>
                <a:close/>
                <a:moveTo>
                  <a:pt x="5362111" y="7937100"/>
                </a:moveTo>
                <a:lnTo>
                  <a:pt x="5329414" y="7953447"/>
                </a:lnTo>
                <a:lnTo>
                  <a:pt x="5345762" y="7953447"/>
                </a:lnTo>
                <a:close/>
                <a:moveTo>
                  <a:pt x="6034416" y="7926882"/>
                </a:moveTo>
                <a:cubicBezTo>
                  <a:pt x="6033054" y="7928244"/>
                  <a:pt x="6032374" y="7931650"/>
                  <a:pt x="6032374" y="7937100"/>
                </a:cubicBezTo>
                <a:cubicBezTo>
                  <a:pt x="6043272" y="7937100"/>
                  <a:pt x="6048722" y="7937100"/>
                  <a:pt x="6048722" y="7937100"/>
                </a:cubicBezTo>
                <a:cubicBezTo>
                  <a:pt x="6048722" y="7937100"/>
                  <a:pt x="6045998" y="7934376"/>
                  <a:pt x="6040548" y="7928925"/>
                </a:cubicBezTo>
                <a:cubicBezTo>
                  <a:pt x="6037824" y="7926201"/>
                  <a:pt x="6035778" y="7925520"/>
                  <a:pt x="6034416" y="7926882"/>
                </a:cubicBezTo>
                <a:close/>
                <a:moveTo>
                  <a:pt x="9138477" y="7920751"/>
                </a:moveTo>
                <a:lnTo>
                  <a:pt x="9154824" y="7937100"/>
                </a:lnTo>
                <a:cubicBezTo>
                  <a:pt x="9154824" y="7937100"/>
                  <a:pt x="9149376" y="7942548"/>
                  <a:pt x="9138477" y="7953447"/>
                </a:cubicBezTo>
                <a:lnTo>
                  <a:pt x="9154824" y="8002490"/>
                </a:lnTo>
                <a:cubicBezTo>
                  <a:pt x="9176621" y="8024288"/>
                  <a:pt x="9190244" y="8035187"/>
                  <a:pt x="9195695" y="8035187"/>
                </a:cubicBezTo>
                <a:cubicBezTo>
                  <a:pt x="9201143" y="8035187"/>
                  <a:pt x="9209318" y="8024288"/>
                  <a:pt x="9220216" y="8002490"/>
                </a:cubicBezTo>
                <a:cubicBezTo>
                  <a:pt x="9231115" y="7980693"/>
                  <a:pt x="9231115" y="7969794"/>
                  <a:pt x="9220216" y="7969794"/>
                </a:cubicBezTo>
                <a:lnTo>
                  <a:pt x="9187520" y="7986143"/>
                </a:lnTo>
                <a:lnTo>
                  <a:pt x="9171171" y="7986143"/>
                </a:lnTo>
                <a:cubicBezTo>
                  <a:pt x="9160272" y="7975245"/>
                  <a:pt x="9154824" y="7967070"/>
                  <a:pt x="9154824" y="7961622"/>
                </a:cubicBezTo>
                <a:cubicBezTo>
                  <a:pt x="9154824" y="7956173"/>
                  <a:pt x="9160272" y="7953447"/>
                  <a:pt x="9171171" y="7953447"/>
                </a:cubicBezTo>
                <a:lnTo>
                  <a:pt x="9171171" y="7937100"/>
                </a:lnTo>
                <a:cubicBezTo>
                  <a:pt x="9160272" y="7926201"/>
                  <a:pt x="9154824" y="7920751"/>
                  <a:pt x="9154824" y="7920751"/>
                </a:cubicBezTo>
                <a:close/>
                <a:moveTo>
                  <a:pt x="6441070" y="7920751"/>
                </a:moveTo>
                <a:lnTo>
                  <a:pt x="6441070" y="7937100"/>
                </a:lnTo>
                <a:cubicBezTo>
                  <a:pt x="6451970" y="7937100"/>
                  <a:pt x="6457420" y="7931652"/>
                  <a:pt x="6457420" y="7920751"/>
                </a:cubicBezTo>
                <a:cubicBezTo>
                  <a:pt x="6457420" y="7920751"/>
                  <a:pt x="6451970" y="7920751"/>
                  <a:pt x="6441070" y="7920751"/>
                </a:cubicBezTo>
                <a:close/>
                <a:moveTo>
                  <a:pt x="1454962" y="7920751"/>
                </a:moveTo>
                <a:lnTo>
                  <a:pt x="1471310" y="7920751"/>
                </a:lnTo>
                <a:lnTo>
                  <a:pt x="1454962" y="7937100"/>
                </a:lnTo>
                <a:cubicBezTo>
                  <a:pt x="1454962" y="7926201"/>
                  <a:pt x="1454962" y="7920751"/>
                  <a:pt x="1454962" y="7920751"/>
                </a:cubicBezTo>
                <a:close/>
                <a:moveTo>
                  <a:pt x="1291485" y="7920751"/>
                </a:moveTo>
                <a:lnTo>
                  <a:pt x="1291485" y="7937100"/>
                </a:lnTo>
                <a:cubicBezTo>
                  <a:pt x="1269687" y="7947999"/>
                  <a:pt x="1261512" y="7947999"/>
                  <a:pt x="1266961" y="7937100"/>
                </a:cubicBezTo>
                <a:cubicBezTo>
                  <a:pt x="1272411" y="7926201"/>
                  <a:pt x="1280586" y="7920751"/>
                  <a:pt x="1291485" y="7920751"/>
                </a:cubicBezTo>
                <a:close/>
                <a:moveTo>
                  <a:pt x="1029916" y="7920751"/>
                </a:moveTo>
                <a:cubicBezTo>
                  <a:pt x="1029916" y="7920751"/>
                  <a:pt x="1035367" y="7920751"/>
                  <a:pt x="1046267" y="7920751"/>
                </a:cubicBezTo>
                <a:cubicBezTo>
                  <a:pt x="1046267" y="7920751"/>
                  <a:pt x="1046267" y="7923477"/>
                  <a:pt x="1046267" y="7928925"/>
                </a:cubicBezTo>
                <a:cubicBezTo>
                  <a:pt x="1046267" y="7934376"/>
                  <a:pt x="1046267" y="7937100"/>
                  <a:pt x="1046267" y="7937100"/>
                </a:cubicBezTo>
                <a:close/>
                <a:moveTo>
                  <a:pt x="4773586" y="7904404"/>
                </a:moveTo>
                <a:lnTo>
                  <a:pt x="4789932" y="7920751"/>
                </a:lnTo>
                <a:lnTo>
                  <a:pt x="4773586" y="7920751"/>
                </a:lnTo>
                <a:cubicBezTo>
                  <a:pt x="4762686" y="7920751"/>
                  <a:pt x="4757238" y="7920751"/>
                  <a:pt x="4757238" y="7920751"/>
                </a:cubicBezTo>
                <a:cubicBezTo>
                  <a:pt x="4757238" y="7920751"/>
                  <a:pt x="4762686" y="7915303"/>
                  <a:pt x="4773586" y="7904404"/>
                </a:cubicBezTo>
                <a:close/>
                <a:moveTo>
                  <a:pt x="8654169" y="7900318"/>
                </a:moveTo>
                <a:cubicBezTo>
                  <a:pt x="8641909" y="7900318"/>
                  <a:pt x="8623516" y="7912578"/>
                  <a:pt x="8598995" y="7937100"/>
                </a:cubicBezTo>
                <a:cubicBezTo>
                  <a:pt x="8598995" y="7947999"/>
                  <a:pt x="8593546" y="7953447"/>
                  <a:pt x="8582648" y="7953447"/>
                </a:cubicBezTo>
                <a:lnTo>
                  <a:pt x="8598995" y="7986143"/>
                </a:lnTo>
                <a:lnTo>
                  <a:pt x="8615344" y="7986143"/>
                </a:lnTo>
                <a:cubicBezTo>
                  <a:pt x="8615344" y="7953447"/>
                  <a:pt x="8631691" y="7931652"/>
                  <a:pt x="8664387" y="7920751"/>
                </a:cubicBezTo>
                <a:cubicBezTo>
                  <a:pt x="8664387" y="7920751"/>
                  <a:pt x="8664387" y="7915303"/>
                  <a:pt x="8664387" y="7904404"/>
                </a:cubicBezTo>
                <a:cubicBezTo>
                  <a:pt x="8661661" y="7901680"/>
                  <a:pt x="8658256" y="7900318"/>
                  <a:pt x="8654169" y="7900318"/>
                </a:cubicBezTo>
                <a:close/>
                <a:moveTo>
                  <a:pt x="1066700" y="7894186"/>
                </a:moveTo>
                <a:cubicBezTo>
                  <a:pt x="1069426" y="7892824"/>
                  <a:pt x="1073512" y="7893505"/>
                  <a:pt x="1078961" y="7896229"/>
                </a:cubicBezTo>
                <a:cubicBezTo>
                  <a:pt x="1089859" y="7901680"/>
                  <a:pt x="1089859" y="7909854"/>
                  <a:pt x="1078961" y="7920751"/>
                </a:cubicBezTo>
                <a:lnTo>
                  <a:pt x="1062613" y="7904404"/>
                </a:lnTo>
                <a:cubicBezTo>
                  <a:pt x="1062613" y="7898956"/>
                  <a:pt x="1063976" y="7895548"/>
                  <a:pt x="1066700" y="7894186"/>
                </a:cubicBezTo>
                <a:close/>
                <a:moveTo>
                  <a:pt x="10528048" y="7888055"/>
                </a:moveTo>
                <a:lnTo>
                  <a:pt x="10528048" y="7920751"/>
                </a:lnTo>
                <a:cubicBezTo>
                  <a:pt x="10528048" y="7920751"/>
                  <a:pt x="10525320" y="7923477"/>
                  <a:pt x="10519872" y="7928925"/>
                </a:cubicBezTo>
                <a:cubicBezTo>
                  <a:pt x="10514424" y="7934376"/>
                  <a:pt x="10511698" y="7937100"/>
                  <a:pt x="10511698" y="7937100"/>
                </a:cubicBezTo>
                <a:lnTo>
                  <a:pt x="10511698" y="7920751"/>
                </a:lnTo>
                <a:cubicBezTo>
                  <a:pt x="10522600" y="7898956"/>
                  <a:pt x="10528048" y="7888055"/>
                  <a:pt x="10528048" y="7888055"/>
                </a:cubicBezTo>
                <a:close/>
                <a:moveTo>
                  <a:pt x="9073084" y="7888055"/>
                </a:moveTo>
                <a:cubicBezTo>
                  <a:pt x="9062186" y="7888055"/>
                  <a:pt x="9056737" y="7890779"/>
                  <a:pt x="9056737" y="7896229"/>
                </a:cubicBezTo>
                <a:cubicBezTo>
                  <a:pt x="9056737" y="7901680"/>
                  <a:pt x="9059462" y="7904404"/>
                  <a:pt x="9064910" y="7904404"/>
                </a:cubicBezTo>
                <a:cubicBezTo>
                  <a:pt x="9070360" y="7904404"/>
                  <a:pt x="9073084" y="7898956"/>
                  <a:pt x="9073084" y="7888055"/>
                </a:cubicBezTo>
                <a:close/>
                <a:moveTo>
                  <a:pt x="6212202" y="7871708"/>
                </a:moveTo>
                <a:cubicBezTo>
                  <a:pt x="6201303" y="7871708"/>
                  <a:pt x="6195852" y="7877158"/>
                  <a:pt x="6195852" y="7888055"/>
                </a:cubicBezTo>
                <a:lnTo>
                  <a:pt x="6212202" y="7888055"/>
                </a:lnTo>
                <a:cubicBezTo>
                  <a:pt x="6223098" y="7877158"/>
                  <a:pt x="6223098" y="7871708"/>
                  <a:pt x="6212202" y="7871708"/>
                </a:cubicBezTo>
                <a:close/>
                <a:moveTo>
                  <a:pt x="5966983" y="7871708"/>
                </a:moveTo>
                <a:cubicBezTo>
                  <a:pt x="5956084" y="7871708"/>
                  <a:pt x="5950634" y="7874434"/>
                  <a:pt x="5950634" y="7879882"/>
                </a:cubicBezTo>
                <a:cubicBezTo>
                  <a:pt x="5950634" y="7885330"/>
                  <a:pt x="5956084" y="7888055"/>
                  <a:pt x="5966983" y="7888055"/>
                </a:cubicBezTo>
                <a:cubicBezTo>
                  <a:pt x="5966983" y="7877158"/>
                  <a:pt x="5966983" y="7871708"/>
                  <a:pt x="5966983" y="7871708"/>
                </a:cubicBezTo>
                <a:close/>
                <a:moveTo>
                  <a:pt x="1389570" y="7871708"/>
                </a:moveTo>
                <a:cubicBezTo>
                  <a:pt x="1389570" y="7871708"/>
                  <a:pt x="1389570" y="7874434"/>
                  <a:pt x="1389570" y="7879882"/>
                </a:cubicBezTo>
                <a:cubicBezTo>
                  <a:pt x="1389570" y="7885330"/>
                  <a:pt x="1389570" y="7893505"/>
                  <a:pt x="1389570" y="7904404"/>
                </a:cubicBezTo>
                <a:lnTo>
                  <a:pt x="1389570" y="7920751"/>
                </a:lnTo>
                <a:lnTo>
                  <a:pt x="1356874" y="7920751"/>
                </a:lnTo>
                <a:lnTo>
                  <a:pt x="1389570" y="7937100"/>
                </a:lnTo>
                <a:cubicBezTo>
                  <a:pt x="1400468" y="7937100"/>
                  <a:pt x="1408644" y="7937100"/>
                  <a:pt x="1414092" y="7937100"/>
                </a:cubicBezTo>
                <a:cubicBezTo>
                  <a:pt x="1419543" y="7937100"/>
                  <a:pt x="1424990" y="7939824"/>
                  <a:pt x="1430441" y="7945272"/>
                </a:cubicBezTo>
                <a:cubicBezTo>
                  <a:pt x="1435889" y="7950723"/>
                  <a:pt x="1438614" y="7953447"/>
                  <a:pt x="1438614" y="7953447"/>
                </a:cubicBezTo>
                <a:cubicBezTo>
                  <a:pt x="1438614" y="7953447"/>
                  <a:pt x="1433165" y="7953447"/>
                  <a:pt x="1422266" y="7953447"/>
                </a:cubicBezTo>
                <a:lnTo>
                  <a:pt x="1405920" y="7969794"/>
                </a:lnTo>
                <a:cubicBezTo>
                  <a:pt x="1405920" y="7969794"/>
                  <a:pt x="1400468" y="7975245"/>
                  <a:pt x="1389570" y="7986143"/>
                </a:cubicBezTo>
                <a:lnTo>
                  <a:pt x="1356874" y="8002490"/>
                </a:lnTo>
                <a:lnTo>
                  <a:pt x="1373224" y="7986143"/>
                </a:lnTo>
                <a:lnTo>
                  <a:pt x="1373224" y="7969794"/>
                </a:lnTo>
                <a:cubicBezTo>
                  <a:pt x="1362325" y="7969794"/>
                  <a:pt x="1345975" y="7969794"/>
                  <a:pt x="1324179" y="7969794"/>
                </a:cubicBezTo>
                <a:cubicBezTo>
                  <a:pt x="1313280" y="7969794"/>
                  <a:pt x="1307832" y="7969794"/>
                  <a:pt x="1307832" y="7969794"/>
                </a:cubicBezTo>
                <a:cubicBezTo>
                  <a:pt x="1307832" y="7969794"/>
                  <a:pt x="1307832" y="7958898"/>
                  <a:pt x="1307832" y="7937100"/>
                </a:cubicBezTo>
                <a:lnTo>
                  <a:pt x="1324179" y="7920751"/>
                </a:lnTo>
                <a:cubicBezTo>
                  <a:pt x="1324179" y="7920751"/>
                  <a:pt x="1329628" y="7915303"/>
                  <a:pt x="1340527" y="7904404"/>
                </a:cubicBezTo>
                <a:cubicBezTo>
                  <a:pt x="1351426" y="7904404"/>
                  <a:pt x="1359601" y="7901680"/>
                  <a:pt x="1365048" y="7896229"/>
                </a:cubicBezTo>
                <a:cubicBezTo>
                  <a:pt x="1370497" y="7890779"/>
                  <a:pt x="1373224" y="7888055"/>
                  <a:pt x="1373224" y="7888055"/>
                </a:cubicBezTo>
                <a:cubicBezTo>
                  <a:pt x="1384122" y="7888055"/>
                  <a:pt x="1389570" y="7882606"/>
                  <a:pt x="1389570" y="7871708"/>
                </a:cubicBezTo>
                <a:close/>
                <a:moveTo>
                  <a:pt x="9808740" y="7839011"/>
                </a:moveTo>
                <a:cubicBezTo>
                  <a:pt x="9808740" y="7839011"/>
                  <a:pt x="9814188" y="7839011"/>
                  <a:pt x="9825086" y="7839011"/>
                </a:cubicBezTo>
                <a:cubicBezTo>
                  <a:pt x="9846884" y="7839011"/>
                  <a:pt x="9835988" y="7855361"/>
                  <a:pt x="9792392" y="7888055"/>
                </a:cubicBezTo>
                <a:close/>
                <a:moveTo>
                  <a:pt x="5411154" y="7839011"/>
                </a:moveTo>
                <a:cubicBezTo>
                  <a:pt x="5378458" y="7839011"/>
                  <a:pt x="5362111" y="7866259"/>
                  <a:pt x="5362111" y="7920751"/>
                </a:cubicBezTo>
                <a:cubicBezTo>
                  <a:pt x="5373008" y="7909854"/>
                  <a:pt x="5389356" y="7893505"/>
                  <a:pt x="5411154" y="7871708"/>
                </a:cubicBezTo>
                <a:close/>
                <a:moveTo>
                  <a:pt x="9743348" y="7822664"/>
                </a:moveTo>
                <a:lnTo>
                  <a:pt x="9694304" y="7855361"/>
                </a:lnTo>
                <a:cubicBezTo>
                  <a:pt x="9661608" y="7909854"/>
                  <a:pt x="9661608" y="7937100"/>
                  <a:pt x="9694304" y="7937100"/>
                </a:cubicBezTo>
                <a:cubicBezTo>
                  <a:pt x="9694304" y="7937100"/>
                  <a:pt x="9699754" y="7931652"/>
                  <a:pt x="9710653" y="7920751"/>
                </a:cubicBezTo>
                <a:cubicBezTo>
                  <a:pt x="9710653" y="7909854"/>
                  <a:pt x="9713377" y="7898956"/>
                  <a:pt x="9718825" y="7888055"/>
                </a:cubicBezTo>
                <a:cubicBezTo>
                  <a:pt x="9724274" y="7877158"/>
                  <a:pt x="9732448" y="7860809"/>
                  <a:pt x="9743348" y="7839011"/>
                </a:cubicBezTo>
                <a:cubicBezTo>
                  <a:pt x="9743348" y="7828113"/>
                  <a:pt x="9743348" y="7822664"/>
                  <a:pt x="9743348" y="7822664"/>
                </a:cubicBezTo>
                <a:close/>
                <a:moveTo>
                  <a:pt x="5999677" y="7822664"/>
                </a:moveTo>
                <a:cubicBezTo>
                  <a:pt x="5999677" y="7833563"/>
                  <a:pt x="6007852" y="7841738"/>
                  <a:pt x="6024201" y="7847186"/>
                </a:cubicBezTo>
                <a:cubicBezTo>
                  <a:pt x="6040548" y="7852636"/>
                  <a:pt x="6054171" y="7849912"/>
                  <a:pt x="6065070" y="7839011"/>
                </a:cubicBezTo>
                <a:lnTo>
                  <a:pt x="6048722" y="7839011"/>
                </a:lnTo>
                <a:cubicBezTo>
                  <a:pt x="6026925" y="7839011"/>
                  <a:pt x="6016026" y="7833563"/>
                  <a:pt x="6016026" y="7822664"/>
                </a:cubicBezTo>
                <a:close/>
                <a:moveTo>
                  <a:pt x="8762474" y="7806315"/>
                </a:moveTo>
                <a:cubicBezTo>
                  <a:pt x="8740676" y="7806315"/>
                  <a:pt x="8729777" y="7814490"/>
                  <a:pt x="8729777" y="7830839"/>
                </a:cubicBezTo>
                <a:cubicBezTo>
                  <a:pt x="8729777" y="7847186"/>
                  <a:pt x="8713430" y="7855361"/>
                  <a:pt x="8680734" y="7855361"/>
                </a:cubicBezTo>
                <a:lnTo>
                  <a:pt x="8680734" y="7920751"/>
                </a:lnTo>
                <a:cubicBezTo>
                  <a:pt x="8680734" y="7931652"/>
                  <a:pt x="8686185" y="7931652"/>
                  <a:pt x="8697083" y="7920751"/>
                </a:cubicBezTo>
                <a:cubicBezTo>
                  <a:pt x="8697083" y="7920751"/>
                  <a:pt x="8697083" y="7915303"/>
                  <a:pt x="8697083" y="7904404"/>
                </a:cubicBezTo>
                <a:cubicBezTo>
                  <a:pt x="8707982" y="7904404"/>
                  <a:pt x="8718879" y="7888055"/>
                  <a:pt x="8729777" y="7855361"/>
                </a:cubicBezTo>
                <a:cubicBezTo>
                  <a:pt x="8729777" y="7844462"/>
                  <a:pt x="8732504" y="7836287"/>
                  <a:pt x="8737952" y="7830839"/>
                </a:cubicBezTo>
                <a:cubicBezTo>
                  <a:pt x="8743403" y="7825389"/>
                  <a:pt x="8748851" y="7822664"/>
                  <a:pt x="8754301" y="7822664"/>
                </a:cubicBezTo>
                <a:cubicBezTo>
                  <a:pt x="8759750" y="7822664"/>
                  <a:pt x="8767924" y="7822664"/>
                  <a:pt x="8778823" y="7822664"/>
                </a:cubicBezTo>
                <a:cubicBezTo>
                  <a:pt x="8778823" y="7811766"/>
                  <a:pt x="8776097" y="7806315"/>
                  <a:pt x="8770648" y="7806315"/>
                </a:cubicBezTo>
                <a:cubicBezTo>
                  <a:pt x="8765200" y="7806315"/>
                  <a:pt x="8762474" y="7806315"/>
                  <a:pt x="8762474" y="7806315"/>
                </a:cubicBezTo>
                <a:close/>
                <a:moveTo>
                  <a:pt x="6146809" y="7806315"/>
                </a:moveTo>
                <a:cubicBezTo>
                  <a:pt x="6146809" y="7806315"/>
                  <a:pt x="6144085" y="7809042"/>
                  <a:pt x="6138634" y="7814490"/>
                </a:cubicBezTo>
                <a:cubicBezTo>
                  <a:pt x="6133186" y="7819940"/>
                  <a:pt x="6130462" y="7822664"/>
                  <a:pt x="6130462" y="7822664"/>
                </a:cubicBezTo>
                <a:cubicBezTo>
                  <a:pt x="6075968" y="7833563"/>
                  <a:pt x="6048722" y="7855361"/>
                  <a:pt x="6048722" y="7888055"/>
                </a:cubicBezTo>
                <a:cubicBezTo>
                  <a:pt x="6048722" y="7898956"/>
                  <a:pt x="6054171" y="7912578"/>
                  <a:pt x="6065070" y="7928925"/>
                </a:cubicBezTo>
                <a:cubicBezTo>
                  <a:pt x="6075968" y="7945272"/>
                  <a:pt x="6086867" y="7953447"/>
                  <a:pt x="6097766" y="7953447"/>
                </a:cubicBezTo>
                <a:cubicBezTo>
                  <a:pt x="6108664" y="7953447"/>
                  <a:pt x="6114113" y="7953447"/>
                  <a:pt x="6114113" y="7953447"/>
                </a:cubicBezTo>
                <a:cubicBezTo>
                  <a:pt x="6114113" y="7953447"/>
                  <a:pt x="6119564" y="7958898"/>
                  <a:pt x="6130462" y="7969794"/>
                </a:cubicBezTo>
                <a:cubicBezTo>
                  <a:pt x="6141358" y="7991594"/>
                  <a:pt x="6146809" y="7991594"/>
                  <a:pt x="6146809" y="7969794"/>
                </a:cubicBezTo>
                <a:cubicBezTo>
                  <a:pt x="6157708" y="7969794"/>
                  <a:pt x="6163158" y="7964346"/>
                  <a:pt x="6163158" y="7953447"/>
                </a:cubicBezTo>
                <a:cubicBezTo>
                  <a:pt x="6163158" y="7953447"/>
                  <a:pt x="6168606" y="7953447"/>
                  <a:pt x="6179506" y="7953447"/>
                </a:cubicBezTo>
                <a:lnTo>
                  <a:pt x="6182776" y="7943638"/>
                </a:lnTo>
                <a:lnTo>
                  <a:pt x="6163158" y="7953447"/>
                </a:lnTo>
                <a:cubicBezTo>
                  <a:pt x="6163158" y="7942548"/>
                  <a:pt x="6157708" y="7937100"/>
                  <a:pt x="6146809" y="7937100"/>
                </a:cubicBezTo>
                <a:cubicBezTo>
                  <a:pt x="6146809" y="7926201"/>
                  <a:pt x="6144085" y="7920751"/>
                  <a:pt x="6138634" y="7920751"/>
                </a:cubicBezTo>
                <a:cubicBezTo>
                  <a:pt x="6133186" y="7920751"/>
                  <a:pt x="6119564" y="7926201"/>
                  <a:pt x="6097766" y="7937100"/>
                </a:cubicBezTo>
                <a:cubicBezTo>
                  <a:pt x="6086867" y="7937100"/>
                  <a:pt x="6081416" y="7937100"/>
                  <a:pt x="6081416" y="7937100"/>
                </a:cubicBezTo>
                <a:cubicBezTo>
                  <a:pt x="6081416" y="7937100"/>
                  <a:pt x="6075968" y="7931652"/>
                  <a:pt x="6065070" y="7920751"/>
                </a:cubicBezTo>
                <a:cubicBezTo>
                  <a:pt x="6054171" y="7898956"/>
                  <a:pt x="6070520" y="7882606"/>
                  <a:pt x="6114113" y="7871708"/>
                </a:cubicBezTo>
                <a:cubicBezTo>
                  <a:pt x="6135910" y="7871708"/>
                  <a:pt x="6144085" y="7863533"/>
                  <a:pt x="6138634" y="7847186"/>
                </a:cubicBezTo>
                <a:cubicBezTo>
                  <a:pt x="6133186" y="7830839"/>
                  <a:pt x="6135910" y="7817216"/>
                  <a:pt x="6146809" y="7806315"/>
                </a:cubicBezTo>
                <a:close/>
                <a:moveTo>
                  <a:pt x="1242440" y="7806315"/>
                </a:moveTo>
                <a:cubicBezTo>
                  <a:pt x="1242440" y="7806315"/>
                  <a:pt x="1242440" y="7809042"/>
                  <a:pt x="1242440" y="7814490"/>
                </a:cubicBezTo>
                <a:cubicBezTo>
                  <a:pt x="1242440" y="7819940"/>
                  <a:pt x="1236990" y="7822664"/>
                  <a:pt x="1226091" y="7822664"/>
                </a:cubicBezTo>
                <a:cubicBezTo>
                  <a:pt x="1226091" y="7811766"/>
                  <a:pt x="1231541" y="7806315"/>
                  <a:pt x="1242440" y="7806315"/>
                </a:cubicBezTo>
                <a:close/>
                <a:moveTo>
                  <a:pt x="1119830" y="7806315"/>
                </a:moveTo>
                <a:cubicBezTo>
                  <a:pt x="1125280" y="7806315"/>
                  <a:pt x="1130729" y="7809042"/>
                  <a:pt x="1136177" y="7814490"/>
                </a:cubicBezTo>
                <a:cubicBezTo>
                  <a:pt x="1141628" y="7819940"/>
                  <a:pt x="1144352" y="7828113"/>
                  <a:pt x="1144352" y="7839011"/>
                </a:cubicBezTo>
                <a:lnTo>
                  <a:pt x="1128006" y="7822664"/>
                </a:lnTo>
                <a:cubicBezTo>
                  <a:pt x="1117106" y="7811766"/>
                  <a:pt x="1114383" y="7806315"/>
                  <a:pt x="1119830" y="7806315"/>
                </a:cubicBezTo>
                <a:close/>
                <a:moveTo>
                  <a:pt x="10511698" y="7789968"/>
                </a:moveTo>
                <a:cubicBezTo>
                  <a:pt x="10511698" y="7800867"/>
                  <a:pt x="10506250" y="7811766"/>
                  <a:pt x="10495352" y="7822664"/>
                </a:cubicBezTo>
                <a:lnTo>
                  <a:pt x="10479004" y="7822664"/>
                </a:lnTo>
                <a:close/>
                <a:moveTo>
                  <a:pt x="9236563" y="7773621"/>
                </a:moveTo>
                <a:cubicBezTo>
                  <a:pt x="9236563" y="7784520"/>
                  <a:pt x="9236563" y="7789968"/>
                  <a:pt x="9236563" y="7789968"/>
                </a:cubicBezTo>
                <a:cubicBezTo>
                  <a:pt x="9247462" y="7789968"/>
                  <a:pt x="9252910" y="7784520"/>
                  <a:pt x="9252910" y="7773621"/>
                </a:cubicBezTo>
                <a:close/>
                <a:moveTo>
                  <a:pt x="4871672" y="7773621"/>
                </a:moveTo>
                <a:cubicBezTo>
                  <a:pt x="4871672" y="7773621"/>
                  <a:pt x="4877122" y="7773621"/>
                  <a:pt x="4888021" y="7773621"/>
                </a:cubicBezTo>
                <a:cubicBezTo>
                  <a:pt x="4888021" y="7784520"/>
                  <a:pt x="4885297" y="7789968"/>
                  <a:pt x="4879846" y="7789968"/>
                </a:cubicBezTo>
                <a:cubicBezTo>
                  <a:pt x="4874396" y="7789968"/>
                  <a:pt x="4871672" y="7789968"/>
                  <a:pt x="4871672" y="7789968"/>
                </a:cubicBezTo>
                <a:cubicBezTo>
                  <a:pt x="4871672" y="7789968"/>
                  <a:pt x="4871672" y="7784520"/>
                  <a:pt x="4871672" y="7773621"/>
                </a:cubicBezTo>
                <a:close/>
                <a:moveTo>
                  <a:pt x="5476544" y="7757272"/>
                </a:moveTo>
                <a:cubicBezTo>
                  <a:pt x="5465648" y="7768173"/>
                  <a:pt x="5460198" y="7779069"/>
                  <a:pt x="5460198" y="7789968"/>
                </a:cubicBezTo>
                <a:lnTo>
                  <a:pt x="5492894" y="7773621"/>
                </a:lnTo>
                <a:close/>
                <a:moveTo>
                  <a:pt x="8809474" y="7730707"/>
                </a:moveTo>
                <a:cubicBezTo>
                  <a:pt x="8805388" y="7732069"/>
                  <a:pt x="8800618" y="7735474"/>
                  <a:pt x="8795170" y="7740925"/>
                </a:cubicBezTo>
                <a:cubicBezTo>
                  <a:pt x="8795170" y="7740925"/>
                  <a:pt x="8792446" y="7746373"/>
                  <a:pt x="8786995" y="7757272"/>
                </a:cubicBezTo>
                <a:cubicBezTo>
                  <a:pt x="8781547" y="7768173"/>
                  <a:pt x="8778823" y="7773621"/>
                  <a:pt x="8778823" y="7773621"/>
                </a:cubicBezTo>
                <a:lnTo>
                  <a:pt x="8811517" y="7773621"/>
                </a:lnTo>
                <a:cubicBezTo>
                  <a:pt x="8822416" y="7751824"/>
                  <a:pt x="8825142" y="7738201"/>
                  <a:pt x="8819691" y="7732750"/>
                </a:cubicBezTo>
                <a:cubicBezTo>
                  <a:pt x="8816967" y="7730026"/>
                  <a:pt x="8813562" y="7729345"/>
                  <a:pt x="8809474" y="7730707"/>
                </a:cubicBezTo>
                <a:close/>
                <a:moveTo>
                  <a:pt x="6114113" y="7724576"/>
                </a:moveTo>
                <a:cubicBezTo>
                  <a:pt x="6114113" y="7724576"/>
                  <a:pt x="6114113" y="7730026"/>
                  <a:pt x="6114113" y="7740925"/>
                </a:cubicBezTo>
                <a:cubicBezTo>
                  <a:pt x="6114113" y="7751824"/>
                  <a:pt x="6111388" y="7757272"/>
                  <a:pt x="6105940" y="7757272"/>
                </a:cubicBezTo>
                <a:cubicBezTo>
                  <a:pt x="6100490" y="7757272"/>
                  <a:pt x="6095042" y="7759998"/>
                  <a:pt x="6089592" y="7765447"/>
                </a:cubicBezTo>
                <a:cubicBezTo>
                  <a:pt x="6084143" y="7770897"/>
                  <a:pt x="6089592" y="7773621"/>
                  <a:pt x="6105940" y="7773621"/>
                </a:cubicBezTo>
                <a:cubicBezTo>
                  <a:pt x="6122288" y="7773621"/>
                  <a:pt x="6135910" y="7768173"/>
                  <a:pt x="6146809" y="7757272"/>
                </a:cubicBezTo>
                <a:lnTo>
                  <a:pt x="6130462" y="7724576"/>
                </a:lnTo>
                <a:cubicBezTo>
                  <a:pt x="6119564" y="7724576"/>
                  <a:pt x="6114113" y="7724576"/>
                  <a:pt x="6114113" y="7724576"/>
                </a:cubicBezTo>
                <a:close/>
                <a:moveTo>
                  <a:pt x="1504005" y="7724576"/>
                </a:moveTo>
                <a:cubicBezTo>
                  <a:pt x="1504005" y="7724576"/>
                  <a:pt x="1509455" y="7730026"/>
                  <a:pt x="1520353" y="7740925"/>
                </a:cubicBezTo>
                <a:cubicBezTo>
                  <a:pt x="1531252" y="7762722"/>
                  <a:pt x="1553049" y="7762722"/>
                  <a:pt x="1585746" y="7740925"/>
                </a:cubicBezTo>
                <a:lnTo>
                  <a:pt x="1602095" y="7724576"/>
                </a:lnTo>
                <a:lnTo>
                  <a:pt x="1585746" y="7757272"/>
                </a:lnTo>
                <a:cubicBezTo>
                  <a:pt x="1574847" y="7768173"/>
                  <a:pt x="1566671" y="7776345"/>
                  <a:pt x="1561223" y="7781794"/>
                </a:cubicBezTo>
                <a:cubicBezTo>
                  <a:pt x="1555773" y="7787244"/>
                  <a:pt x="1547600" y="7789968"/>
                  <a:pt x="1536702" y="7789968"/>
                </a:cubicBezTo>
                <a:lnTo>
                  <a:pt x="1536702" y="7773621"/>
                </a:lnTo>
                <a:cubicBezTo>
                  <a:pt x="1514904" y="7773621"/>
                  <a:pt x="1504005" y="7768173"/>
                  <a:pt x="1504005" y="7757272"/>
                </a:cubicBezTo>
                <a:close/>
                <a:moveTo>
                  <a:pt x="6224462" y="7714360"/>
                </a:moveTo>
                <a:cubicBezTo>
                  <a:pt x="6221736" y="7712996"/>
                  <a:pt x="6217650" y="7713679"/>
                  <a:pt x="6212202" y="7716403"/>
                </a:cubicBezTo>
                <a:cubicBezTo>
                  <a:pt x="6201303" y="7721852"/>
                  <a:pt x="6201303" y="7730026"/>
                  <a:pt x="6212202" y="7740925"/>
                </a:cubicBezTo>
                <a:cubicBezTo>
                  <a:pt x="6223098" y="7751824"/>
                  <a:pt x="6228548" y="7746373"/>
                  <a:pt x="6228548" y="7724576"/>
                </a:cubicBezTo>
                <a:cubicBezTo>
                  <a:pt x="6228548" y="7719127"/>
                  <a:pt x="6227186" y="7715722"/>
                  <a:pt x="6224462" y="7714360"/>
                </a:cubicBezTo>
                <a:close/>
                <a:moveTo>
                  <a:pt x="9236563" y="7675532"/>
                </a:moveTo>
                <a:cubicBezTo>
                  <a:pt x="9236563" y="7675532"/>
                  <a:pt x="9217490" y="7700054"/>
                  <a:pt x="9179346" y="7749097"/>
                </a:cubicBezTo>
                <a:cubicBezTo>
                  <a:pt x="9141201" y="7798143"/>
                  <a:pt x="9122128" y="7822664"/>
                  <a:pt x="9122128" y="7822664"/>
                </a:cubicBezTo>
                <a:lnTo>
                  <a:pt x="9138477" y="7822664"/>
                </a:lnTo>
                <a:cubicBezTo>
                  <a:pt x="9149376" y="7811766"/>
                  <a:pt x="9160272" y="7795419"/>
                  <a:pt x="9171171" y="7773621"/>
                </a:cubicBezTo>
                <a:close/>
                <a:moveTo>
                  <a:pt x="6253070" y="7675532"/>
                </a:moveTo>
                <a:cubicBezTo>
                  <a:pt x="6247622" y="7675532"/>
                  <a:pt x="6244898" y="7678259"/>
                  <a:pt x="6244898" y="7683707"/>
                </a:cubicBezTo>
                <a:cubicBezTo>
                  <a:pt x="6244898" y="7689158"/>
                  <a:pt x="6244898" y="7691882"/>
                  <a:pt x="6244898" y="7691882"/>
                </a:cubicBezTo>
                <a:lnTo>
                  <a:pt x="6244898" y="7708229"/>
                </a:lnTo>
                <a:cubicBezTo>
                  <a:pt x="6255796" y="7697330"/>
                  <a:pt x="6261245" y="7697330"/>
                  <a:pt x="6261245" y="7708229"/>
                </a:cubicBezTo>
                <a:lnTo>
                  <a:pt x="6261245" y="7691882"/>
                </a:lnTo>
                <a:lnTo>
                  <a:pt x="6277592" y="7675532"/>
                </a:lnTo>
                <a:cubicBezTo>
                  <a:pt x="6277592" y="7675532"/>
                  <a:pt x="6272144" y="7675532"/>
                  <a:pt x="6261245" y="7675532"/>
                </a:cubicBezTo>
                <a:cubicBezTo>
                  <a:pt x="6261245" y="7675532"/>
                  <a:pt x="6258520" y="7675532"/>
                  <a:pt x="6253070" y="7675532"/>
                </a:cubicBezTo>
                <a:close/>
                <a:moveTo>
                  <a:pt x="1422266" y="7675532"/>
                </a:moveTo>
                <a:lnTo>
                  <a:pt x="1430441" y="7675532"/>
                </a:lnTo>
                <a:cubicBezTo>
                  <a:pt x="1424990" y="7675532"/>
                  <a:pt x="1422266" y="7680983"/>
                  <a:pt x="1422266" y="7691882"/>
                </a:cubicBezTo>
                <a:lnTo>
                  <a:pt x="1405920" y="7691882"/>
                </a:lnTo>
                <a:cubicBezTo>
                  <a:pt x="1405920" y="7691882"/>
                  <a:pt x="1411367" y="7686431"/>
                  <a:pt x="1422266" y="7675532"/>
                </a:cubicBezTo>
                <a:close/>
                <a:moveTo>
                  <a:pt x="6212202" y="7642836"/>
                </a:moveTo>
                <a:cubicBezTo>
                  <a:pt x="6201303" y="7653737"/>
                  <a:pt x="6201303" y="7659185"/>
                  <a:pt x="6212202" y="7659185"/>
                </a:cubicBezTo>
                <a:lnTo>
                  <a:pt x="6228548" y="7642836"/>
                </a:lnTo>
                <a:cubicBezTo>
                  <a:pt x="6228548" y="7642836"/>
                  <a:pt x="6223098" y="7642836"/>
                  <a:pt x="6212202" y="7642836"/>
                </a:cubicBezTo>
                <a:close/>
                <a:moveTo>
                  <a:pt x="1324179" y="7642836"/>
                </a:moveTo>
                <a:cubicBezTo>
                  <a:pt x="1356874" y="7642836"/>
                  <a:pt x="1362325" y="7653737"/>
                  <a:pt x="1340527" y="7675532"/>
                </a:cubicBezTo>
                <a:cubicBezTo>
                  <a:pt x="1329628" y="7686431"/>
                  <a:pt x="1318731" y="7691882"/>
                  <a:pt x="1307832" y="7691882"/>
                </a:cubicBezTo>
                <a:lnTo>
                  <a:pt x="1324179" y="7675532"/>
                </a:lnTo>
                <a:cubicBezTo>
                  <a:pt x="1324179" y="7675532"/>
                  <a:pt x="1324179" y="7670084"/>
                  <a:pt x="1324179" y="7659185"/>
                </a:cubicBezTo>
                <a:close/>
                <a:moveTo>
                  <a:pt x="1078961" y="7642836"/>
                </a:moveTo>
                <a:cubicBezTo>
                  <a:pt x="1078961" y="7642836"/>
                  <a:pt x="1078961" y="7648287"/>
                  <a:pt x="1078961" y="7659185"/>
                </a:cubicBezTo>
                <a:lnTo>
                  <a:pt x="1062613" y="7659185"/>
                </a:lnTo>
                <a:close/>
                <a:moveTo>
                  <a:pt x="1209746" y="7626489"/>
                </a:moveTo>
                <a:cubicBezTo>
                  <a:pt x="1220642" y="7626489"/>
                  <a:pt x="1231541" y="7629216"/>
                  <a:pt x="1242440" y="7634664"/>
                </a:cubicBezTo>
                <a:cubicBezTo>
                  <a:pt x="1253337" y="7640112"/>
                  <a:pt x="1264236" y="7642836"/>
                  <a:pt x="1275135" y="7642836"/>
                </a:cubicBezTo>
                <a:lnTo>
                  <a:pt x="1275135" y="7675532"/>
                </a:lnTo>
                <a:cubicBezTo>
                  <a:pt x="1264236" y="7675532"/>
                  <a:pt x="1258788" y="7680983"/>
                  <a:pt x="1258788" y="7691882"/>
                </a:cubicBezTo>
                <a:lnTo>
                  <a:pt x="1242440" y="7691882"/>
                </a:lnTo>
                <a:cubicBezTo>
                  <a:pt x="1231541" y="7691882"/>
                  <a:pt x="1226091" y="7697330"/>
                  <a:pt x="1226091" y="7708229"/>
                </a:cubicBezTo>
                <a:lnTo>
                  <a:pt x="1226091" y="7724576"/>
                </a:lnTo>
                <a:lnTo>
                  <a:pt x="1209746" y="7708229"/>
                </a:lnTo>
                <a:cubicBezTo>
                  <a:pt x="1209746" y="7697330"/>
                  <a:pt x="1215194" y="7686431"/>
                  <a:pt x="1226091" y="7675532"/>
                </a:cubicBezTo>
                <a:cubicBezTo>
                  <a:pt x="1226091" y="7664634"/>
                  <a:pt x="1220642" y="7653737"/>
                  <a:pt x="1209746" y="7642836"/>
                </a:cubicBezTo>
                <a:close/>
                <a:moveTo>
                  <a:pt x="1912702" y="7593793"/>
                </a:moveTo>
                <a:cubicBezTo>
                  <a:pt x="1923601" y="7593793"/>
                  <a:pt x="1929053" y="7599244"/>
                  <a:pt x="1929053" y="7610142"/>
                </a:cubicBezTo>
                <a:cubicBezTo>
                  <a:pt x="1918154" y="7621041"/>
                  <a:pt x="1912702" y="7626489"/>
                  <a:pt x="1912702" y="7626489"/>
                </a:cubicBezTo>
                <a:lnTo>
                  <a:pt x="1912702" y="7610142"/>
                </a:lnTo>
                <a:cubicBezTo>
                  <a:pt x="1912702" y="7599244"/>
                  <a:pt x="1912702" y="7593793"/>
                  <a:pt x="1912702" y="7593793"/>
                </a:cubicBezTo>
                <a:close/>
                <a:moveTo>
                  <a:pt x="10135696" y="7577446"/>
                </a:moveTo>
                <a:lnTo>
                  <a:pt x="10152044" y="7577446"/>
                </a:lnTo>
                <a:cubicBezTo>
                  <a:pt x="10141146" y="7588345"/>
                  <a:pt x="10141146" y="7593793"/>
                  <a:pt x="10152044" y="7593793"/>
                </a:cubicBezTo>
                <a:cubicBezTo>
                  <a:pt x="10152044" y="7593793"/>
                  <a:pt x="10149320" y="7596519"/>
                  <a:pt x="10143872" y="7601968"/>
                </a:cubicBezTo>
                <a:cubicBezTo>
                  <a:pt x="10138424" y="7607416"/>
                  <a:pt x="10130248" y="7610142"/>
                  <a:pt x="10119350" y="7610142"/>
                </a:cubicBezTo>
                <a:lnTo>
                  <a:pt x="10103000" y="7593793"/>
                </a:lnTo>
                <a:cubicBezTo>
                  <a:pt x="10103000" y="7593793"/>
                  <a:pt x="10105728" y="7591069"/>
                  <a:pt x="10111176" y="7585618"/>
                </a:cubicBezTo>
                <a:cubicBezTo>
                  <a:pt x="10116624" y="7580170"/>
                  <a:pt x="10124800" y="7577446"/>
                  <a:pt x="10135696" y="7577446"/>
                </a:cubicBezTo>
                <a:close/>
                <a:moveTo>
                  <a:pt x="5492894" y="7577446"/>
                </a:moveTo>
                <a:lnTo>
                  <a:pt x="5476544" y="7593793"/>
                </a:lnTo>
                <a:lnTo>
                  <a:pt x="5492894" y="7593793"/>
                </a:lnTo>
                <a:cubicBezTo>
                  <a:pt x="5492894" y="7593793"/>
                  <a:pt x="5492894" y="7588345"/>
                  <a:pt x="5492894" y="7577446"/>
                </a:cubicBezTo>
                <a:close/>
                <a:moveTo>
                  <a:pt x="1338484" y="7565185"/>
                </a:moveTo>
                <a:cubicBezTo>
                  <a:pt x="1339847" y="7565185"/>
                  <a:pt x="1340527" y="7566547"/>
                  <a:pt x="1340527" y="7569271"/>
                </a:cubicBezTo>
                <a:cubicBezTo>
                  <a:pt x="1340527" y="7574722"/>
                  <a:pt x="1340527" y="7577446"/>
                  <a:pt x="1340527" y="7577446"/>
                </a:cubicBezTo>
                <a:cubicBezTo>
                  <a:pt x="1340527" y="7577446"/>
                  <a:pt x="1337804" y="7580170"/>
                  <a:pt x="1332354" y="7585618"/>
                </a:cubicBezTo>
                <a:cubicBezTo>
                  <a:pt x="1326904" y="7591069"/>
                  <a:pt x="1324179" y="7588345"/>
                  <a:pt x="1324179" y="7577446"/>
                </a:cubicBezTo>
                <a:cubicBezTo>
                  <a:pt x="1324179" y="7577446"/>
                  <a:pt x="1326904" y="7574722"/>
                  <a:pt x="1332354" y="7569271"/>
                </a:cubicBezTo>
                <a:cubicBezTo>
                  <a:pt x="1335078" y="7566547"/>
                  <a:pt x="1337123" y="7565185"/>
                  <a:pt x="1338484" y="7565185"/>
                </a:cubicBezTo>
                <a:close/>
                <a:moveTo>
                  <a:pt x="1978096" y="7544750"/>
                </a:moveTo>
                <a:lnTo>
                  <a:pt x="1978096" y="7577446"/>
                </a:lnTo>
                <a:lnTo>
                  <a:pt x="1961747" y="7577446"/>
                </a:lnTo>
                <a:cubicBezTo>
                  <a:pt x="1961747" y="7566547"/>
                  <a:pt x="1967196" y="7555649"/>
                  <a:pt x="1978096" y="7544750"/>
                </a:cubicBezTo>
                <a:close/>
                <a:moveTo>
                  <a:pt x="1749225" y="7544750"/>
                </a:moveTo>
                <a:cubicBezTo>
                  <a:pt x="1749225" y="7555649"/>
                  <a:pt x="1749225" y="7561097"/>
                  <a:pt x="1749225" y="7561097"/>
                </a:cubicBezTo>
                <a:cubicBezTo>
                  <a:pt x="1749225" y="7571998"/>
                  <a:pt x="1749225" y="7577446"/>
                  <a:pt x="1749225" y="7577446"/>
                </a:cubicBezTo>
                <a:cubicBezTo>
                  <a:pt x="1738326" y="7566547"/>
                  <a:pt x="1732877" y="7561097"/>
                  <a:pt x="1732877" y="7561097"/>
                </a:cubicBezTo>
                <a:cubicBezTo>
                  <a:pt x="1732877" y="7550200"/>
                  <a:pt x="1738326" y="7544750"/>
                  <a:pt x="1749225" y="7544750"/>
                </a:cubicBezTo>
                <a:close/>
                <a:moveTo>
                  <a:pt x="10446310" y="7544748"/>
                </a:moveTo>
                <a:lnTo>
                  <a:pt x="10429960" y="7561097"/>
                </a:lnTo>
                <a:lnTo>
                  <a:pt x="10446308" y="7544750"/>
                </a:lnTo>
                <a:close/>
                <a:moveTo>
                  <a:pt x="1675892" y="7534941"/>
                </a:moveTo>
                <a:lnTo>
                  <a:pt x="1675659" y="7536575"/>
                </a:lnTo>
                <a:lnTo>
                  <a:pt x="1673917" y="7537245"/>
                </a:lnTo>
                <a:close/>
                <a:moveTo>
                  <a:pt x="10070304" y="7528403"/>
                </a:moveTo>
                <a:cubicBezTo>
                  <a:pt x="10081206" y="7528403"/>
                  <a:pt x="10086654" y="7528403"/>
                  <a:pt x="10086654" y="7528403"/>
                </a:cubicBezTo>
                <a:lnTo>
                  <a:pt x="10070304" y="7544750"/>
                </a:lnTo>
                <a:cubicBezTo>
                  <a:pt x="10070304" y="7533851"/>
                  <a:pt x="10070304" y="7528403"/>
                  <a:pt x="10070304" y="7528403"/>
                </a:cubicBezTo>
                <a:close/>
                <a:moveTo>
                  <a:pt x="1593919" y="7528403"/>
                </a:moveTo>
                <a:cubicBezTo>
                  <a:pt x="1599369" y="7528403"/>
                  <a:pt x="1607542" y="7528403"/>
                  <a:pt x="1618441" y="7528403"/>
                </a:cubicBezTo>
                <a:cubicBezTo>
                  <a:pt x="1642963" y="7536575"/>
                  <a:pt x="1659822" y="7540152"/>
                  <a:pt x="1669018" y="7539130"/>
                </a:cubicBezTo>
                <a:lnTo>
                  <a:pt x="1673917" y="7537245"/>
                </a:lnTo>
                <a:lnTo>
                  <a:pt x="1667485" y="7544750"/>
                </a:lnTo>
                <a:cubicBezTo>
                  <a:pt x="1656587" y="7555649"/>
                  <a:pt x="1648411" y="7561097"/>
                  <a:pt x="1642963" y="7561097"/>
                </a:cubicBezTo>
                <a:cubicBezTo>
                  <a:pt x="1637514" y="7561097"/>
                  <a:pt x="1634789" y="7561097"/>
                  <a:pt x="1634789" y="7561097"/>
                </a:cubicBezTo>
                <a:cubicBezTo>
                  <a:pt x="1634789" y="7582894"/>
                  <a:pt x="1656587" y="7593793"/>
                  <a:pt x="1700181" y="7593793"/>
                </a:cubicBezTo>
                <a:lnTo>
                  <a:pt x="1749225" y="7610142"/>
                </a:lnTo>
                <a:cubicBezTo>
                  <a:pt x="1760123" y="7621041"/>
                  <a:pt x="1757399" y="7623765"/>
                  <a:pt x="1741049" y="7618315"/>
                </a:cubicBezTo>
                <a:cubicBezTo>
                  <a:pt x="1724703" y="7612866"/>
                  <a:pt x="1721978" y="7615591"/>
                  <a:pt x="1732877" y="7626489"/>
                </a:cubicBezTo>
                <a:cubicBezTo>
                  <a:pt x="1743775" y="7637388"/>
                  <a:pt x="1741049" y="7651011"/>
                  <a:pt x="1724703" y="7667358"/>
                </a:cubicBezTo>
                <a:cubicBezTo>
                  <a:pt x="1708355" y="7683707"/>
                  <a:pt x="1700181" y="7691882"/>
                  <a:pt x="1700181" y="7691882"/>
                </a:cubicBezTo>
                <a:lnTo>
                  <a:pt x="1667485" y="7675532"/>
                </a:lnTo>
                <a:lnTo>
                  <a:pt x="1667485" y="7691882"/>
                </a:lnTo>
                <a:cubicBezTo>
                  <a:pt x="1678384" y="7691882"/>
                  <a:pt x="1683833" y="7697330"/>
                  <a:pt x="1683833" y="7708229"/>
                </a:cubicBezTo>
                <a:cubicBezTo>
                  <a:pt x="1683833" y="7719127"/>
                  <a:pt x="1678384" y="7721852"/>
                  <a:pt x="1667485" y="7716403"/>
                </a:cubicBezTo>
                <a:cubicBezTo>
                  <a:pt x="1656587" y="7710955"/>
                  <a:pt x="1651137" y="7713679"/>
                  <a:pt x="1651137" y="7724576"/>
                </a:cubicBezTo>
                <a:cubicBezTo>
                  <a:pt x="1662036" y="7735477"/>
                  <a:pt x="1664760" y="7743649"/>
                  <a:pt x="1659310" y="7749097"/>
                </a:cubicBezTo>
                <a:cubicBezTo>
                  <a:pt x="1653862" y="7754548"/>
                  <a:pt x="1651137" y="7757272"/>
                  <a:pt x="1651137" y="7757272"/>
                </a:cubicBezTo>
                <a:lnTo>
                  <a:pt x="1634789" y="7757272"/>
                </a:lnTo>
                <a:cubicBezTo>
                  <a:pt x="1645688" y="7746373"/>
                  <a:pt x="1645688" y="7735477"/>
                  <a:pt x="1634789" y="7724576"/>
                </a:cubicBezTo>
                <a:cubicBezTo>
                  <a:pt x="1623889" y="7713679"/>
                  <a:pt x="1618441" y="7705505"/>
                  <a:pt x="1618441" y="7700054"/>
                </a:cubicBezTo>
                <a:cubicBezTo>
                  <a:pt x="1618441" y="7694606"/>
                  <a:pt x="1618441" y="7686431"/>
                  <a:pt x="1618441" y="7675532"/>
                </a:cubicBezTo>
                <a:cubicBezTo>
                  <a:pt x="1629340" y="7653737"/>
                  <a:pt x="1642963" y="7640112"/>
                  <a:pt x="1659310" y="7634664"/>
                </a:cubicBezTo>
                <a:cubicBezTo>
                  <a:pt x="1675659" y="7629216"/>
                  <a:pt x="1689283" y="7631940"/>
                  <a:pt x="1700181" y="7642836"/>
                </a:cubicBezTo>
                <a:cubicBezTo>
                  <a:pt x="1700181" y="7631940"/>
                  <a:pt x="1700181" y="7626489"/>
                  <a:pt x="1700181" y="7626489"/>
                </a:cubicBezTo>
                <a:cubicBezTo>
                  <a:pt x="1700181" y="7626489"/>
                  <a:pt x="1694732" y="7626489"/>
                  <a:pt x="1683833" y="7626489"/>
                </a:cubicBezTo>
                <a:cubicBezTo>
                  <a:pt x="1683833" y="7615591"/>
                  <a:pt x="1683833" y="7610142"/>
                  <a:pt x="1683833" y="7610142"/>
                </a:cubicBezTo>
                <a:cubicBezTo>
                  <a:pt x="1672932" y="7610142"/>
                  <a:pt x="1656587" y="7610142"/>
                  <a:pt x="1634789" y="7610142"/>
                </a:cubicBezTo>
                <a:cubicBezTo>
                  <a:pt x="1612990" y="7610142"/>
                  <a:pt x="1596644" y="7610142"/>
                  <a:pt x="1585746" y="7610142"/>
                </a:cubicBezTo>
                <a:cubicBezTo>
                  <a:pt x="1585746" y="7599244"/>
                  <a:pt x="1580296" y="7599244"/>
                  <a:pt x="1569396" y="7610142"/>
                </a:cubicBezTo>
                <a:cubicBezTo>
                  <a:pt x="1580296" y="7610142"/>
                  <a:pt x="1591193" y="7615591"/>
                  <a:pt x="1602095" y="7626489"/>
                </a:cubicBezTo>
                <a:cubicBezTo>
                  <a:pt x="1612990" y="7637388"/>
                  <a:pt x="1612990" y="7642836"/>
                  <a:pt x="1602095" y="7642836"/>
                </a:cubicBezTo>
                <a:cubicBezTo>
                  <a:pt x="1591193" y="7642836"/>
                  <a:pt x="1580296" y="7648287"/>
                  <a:pt x="1569396" y="7659185"/>
                </a:cubicBezTo>
                <a:lnTo>
                  <a:pt x="1553049" y="7642836"/>
                </a:lnTo>
                <a:cubicBezTo>
                  <a:pt x="1563948" y="7631940"/>
                  <a:pt x="1563948" y="7621041"/>
                  <a:pt x="1553049" y="7610142"/>
                </a:cubicBezTo>
                <a:cubicBezTo>
                  <a:pt x="1574847" y="7599244"/>
                  <a:pt x="1591193" y="7593793"/>
                  <a:pt x="1602095" y="7593793"/>
                </a:cubicBezTo>
                <a:cubicBezTo>
                  <a:pt x="1612990" y="7593793"/>
                  <a:pt x="1621166" y="7588345"/>
                  <a:pt x="1626613" y="7577446"/>
                </a:cubicBezTo>
                <a:cubicBezTo>
                  <a:pt x="1632065" y="7566547"/>
                  <a:pt x="1629340" y="7563823"/>
                  <a:pt x="1618441" y="7569271"/>
                </a:cubicBezTo>
                <a:cubicBezTo>
                  <a:pt x="1607542" y="7574722"/>
                  <a:pt x="1602095" y="7571998"/>
                  <a:pt x="1602095" y="7561097"/>
                </a:cubicBezTo>
                <a:cubicBezTo>
                  <a:pt x="1602095" y="7561097"/>
                  <a:pt x="1602095" y="7555649"/>
                  <a:pt x="1602095" y="7544750"/>
                </a:cubicBezTo>
                <a:cubicBezTo>
                  <a:pt x="1591193" y="7544750"/>
                  <a:pt x="1585746" y="7544750"/>
                  <a:pt x="1585746" y="7544750"/>
                </a:cubicBezTo>
                <a:cubicBezTo>
                  <a:pt x="1585746" y="7533851"/>
                  <a:pt x="1588470" y="7528403"/>
                  <a:pt x="1593919" y="7528403"/>
                </a:cubicBezTo>
                <a:close/>
                <a:moveTo>
                  <a:pt x="5476544" y="7512054"/>
                </a:moveTo>
                <a:lnTo>
                  <a:pt x="5460198" y="7528403"/>
                </a:lnTo>
                <a:lnTo>
                  <a:pt x="5476544" y="7544750"/>
                </a:lnTo>
                <a:cubicBezTo>
                  <a:pt x="5476544" y="7533851"/>
                  <a:pt x="5476544" y="7522952"/>
                  <a:pt x="5476544" y="7512054"/>
                </a:cubicBezTo>
                <a:close/>
                <a:moveTo>
                  <a:pt x="6320506" y="7501836"/>
                </a:moveTo>
                <a:cubicBezTo>
                  <a:pt x="6319144" y="7500474"/>
                  <a:pt x="6315738" y="7501155"/>
                  <a:pt x="6310288" y="7503879"/>
                </a:cubicBezTo>
                <a:cubicBezTo>
                  <a:pt x="6299389" y="7509329"/>
                  <a:pt x="6293941" y="7533851"/>
                  <a:pt x="6293941" y="7577446"/>
                </a:cubicBezTo>
                <a:cubicBezTo>
                  <a:pt x="6283042" y="7588345"/>
                  <a:pt x="6280316" y="7593793"/>
                  <a:pt x="6285766" y="7593793"/>
                </a:cubicBezTo>
                <a:cubicBezTo>
                  <a:pt x="6291217" y="7593793"/>
                  <a:pt x="6293941" y="7604692"/>
                  <a:pt x="6293941" y="7626489"/>
                </a:cubicBezTo>
                <a:cubicBezTo>
                  <a:pt x="6293941" y="7626489"/>
                  <a:pt x="6293941" y="7631940"/>
                  <a:pt x="6293941" y="7642836"/>
                </a:cubicBezTo>
                <a:lnTo>
                  <a:pt x="6310288" y="7642836"/>
                </a:lnTo>
                <a:lnTo>
                  <a:pt x="6310288" y="7610142"/>
                </a:lnTo>
                <a:cubicBezTo>
                  <a:pt x="6310288" y="7599244"/>
                  <a:pt x="6310288" y="7593793"/>
                  <a:pt x="6310288" y="7593793"/>
                </a:cubicBezTo>
                <a:cubicBezTo>
                  <a:pt x="6321186" y="7593793"/>
                  <a:pt x="6326637" y="7599244"/>
                  <a:pt x="6326637" y="7610142"/>
                </a:cubicBezTo>
                <a:lnTo>
                  <a:pt x="6342984" y="7626489"/>
                </a:lnTo>
                <a:cubicBezTo>
                  <a:pt x="6342984" y="7626489"/>
                  <a:pt x="6340260" y="7621041"/>
                  <a:pt x="6334810" y="7610142"/>
                </a:cubicBezTo>
                <a:cubicBezTo>
                  <a:pt x="6329362" y="7599244"/>
                  <a:pt x="6332086" y="7588345"/>
                  <a:pt x="6342984" y="7577446"/>
                </a:cubicBezTo>
                <a:cubicBezTo>
                  <a:pt x="6353883" y="7566547"/>
                  <a:pt x="6362056" y="7561097"/>
                  <a:pt x="6367506" y="7561097"/>
                </a:cubicBezTo>
                <a:cubicBezTo>
                  <a:pt x="6372956" y="7561097"/>
                  <a:pt x="6375680" y="7561097"/>
                  <a:pt x="6375680" y="7561097"/>
                </a:cubicBezTo>
                <a:lnTo>
                  <a:pt x="6375680" y="7544750"/>
                </a:lnTo>
                <a:lnTo>
                  <a:pt x="6375680" y="7528403"/>
                </a:lnTo>
                <a:lnTo>
                  <a:pt x="6359331" y="7544750"/>
                </a:lnTo>
                <a:cubicBezTo>
                  <a:pt x="6348434" y="7555649"/>
                  <a:pt x="6337534" y="7555649"/>
                  <a:pt x="6326637" y="7544750"/>
                </a:cubicBezTo>
                <a:cubicBezTo>
                  <a:pt x="6315738" y="7533851"/>
                  <a:pt x="6313012" y="7522952"/>
                  <a:pt x="6318462" y="7512054"/>
                </a:cubicBezTo>
                <a:cubicBezTo>
                  <a:pt x="6321186" y="7506603"/>
                  <a:pt x="6321868" y="7503200"/>
                  <a:pt x="6320506" y="7501836"/>
                </a:cubicBezTo>
                <a:close/>
                <a:moveTo>
                  <a:pt x="1553049" y="7495707"/>
                </a:moveTo>
                <a:lnTo>
                  <a:pt x="1553049" y="7512054"/>
                </a:lnTo>
                <a:cubicBezTo>
                  <a:pt x="1542151" y="7522952"/>
                  <a:pt x="1536702" y="7528403"/>
                  <a:pt x="1536702" y="7528403"/>
                </a:cubicBezTo>
                <a:lnTo>
                  <a:pt x="1536702" y="7512054"/>
                </a:lnTo>
                <a:cubicBezTo>
                  <a:pt x="1547600" y="7501155"/>
                  <a:pt x="1553049" y="7495707"/>
                  <a:pt x="1553049" y="7495707"/>
                </a:cubicBezTo>
                <a:close/>
                <a:moveTo>
                  <a:pt x="1389570" y="7495707"/>
                </a:moveTo>
                <a:cubicBezTo>
                  <a:pt x="1400468" y="7495707"/>
                  <a:pt x="1400468" y="7506605"/>
                  <a:pt x="1389570" y="7528403"/>
                </a:cubicBezTo>
                <a:cubicBezTo>
                  <a:pt x="1389570" y="7528403"/>
                  <a:pt x="1386846" y="7531127"/>
                  <a:pt x="1381396" y="7536575"/>
                </a:cubicBezTo>
                <a:cubicBezTo>
                  <a:pt x="1375947" y="7542026"/>
                  <a:pt x="1373224" y="7544750"/>
                  <a:pt x="1373224" y="7544750"/>
                </a:cubicBezTo>
                <a:lnTo>
                  <a:pt x="1373224" y="7528403"/>
                </a:lnTo>
                <a:cubicBezTo>
                  <a:pt x="1373224" y="7517504"/>
                  <a:pt x="1373224" y="7509329"/>
                  <a:pt x="1373224" y="7503879"/>
                </a:cubicBezTo>
                <a:cubicBezTo>
                  <a:pt x="1373224" y="7498431"/>
                  <a:pt x="1378671" y="7495707"/>
                  <a:pt x="1389570" y="7495707"/>
                </a:cubicBezTo>
                <a:close/>
                <a:moveTo>
                  <a:pt x="6441070" y="7479357"/>
                </a:moveTo>
                <a:cubicBezTo>
                  <a:pt x="6430174" y="7479357"/>
                  <a:pt x="6424724" y="7482084"/>
                  <a:pt x="6424724" y="7487532"/>
                </a:cubicBezTo>
                <a:cubicBezTo>
                  <a:pt x="6424724" y="7492982"/>
                  <a:pt x="6424724" y="7501155"/>
                  <a:pt x="6424724" y="7512054"/>
                </a:cubicBezTo>
                <a:lnTo>
                  <a:pt x="6441070" y="7495707"/>
                </a:lnTo>
                <a:cubicBezTo>
                  <a:pt x="6451970" y="7495707"/>
                  <a:pt x="6457420" y="7492982"/>
                  <a:pt x="6457420" y="7487532"/>
                </a:cubicBezTo>
                <a:cubicBezTo>
                  <a:pt x="6457420" y="7482084"/>
                  <a:pt x="6451970" y="7479357"/>
                  <a:pt x="6441070" y="7479357"/>
                </a:cubicBezTo>
                <a:close/>
                <a:moveTo>
                  <a:pt x="1487659" y="7479357"/>
                </a:moveTo>
                <a:cubicBezTo>
                  <a:pt x="1487659" y="7479357"/>
                  <a:pt x="1493107" y="7479357"/>
                  <a:pt x="1504005" y="7479357"/>
                </a:cubicBezTo>
                <a:lnTo>
                  <a:pt x="1487659" y="7512054"/>
                </a:lnTo>
                <a:cubicBezTo>
                  <a:pt x="1476761" y="7512054"/>
                  <a:pt x="1474034" y="7506605"/>
                  <a:pt x="1479484" y="7495707"/>
                </a:cubicBezTo>
                <a:cubicBezTo>
                  <a:pt x="1484933" y="7484808"/>
                  <a:pt x="1487659" y="7479357"/>
                  <a:pt x="1487659" y="7479357"/>
                </a:cubicBezTo>
                <a:close/>
                <a:moveTo>
                  <a:pt x="1356874" y="7479357"/>
                </a:moveTo>
                <a:cubicBezTo>
                  <a:pt x="1356874" y="7479357"/>
                  <a:pt x="1354149" y="7487532"/>
                  <a:pt x="1348703" y="7503879"/>
                </a:cubicBezTo>
                <a:cubicBezTo>
                  <a:pt x="1343251" y="7520228"/>
                  <a:pt x="1335078" y="7522952"/>
                  <a:pt x="1324179" y="7512054"/>
                </a:cubicBezTo>
                <a:cubicBezTo>
                  <a:pt x="1324179" y="7501155"/>
                  <a:pt x="1324179" y="7495707"/>
                  <a:pt x="1324179" y="7495707"/>
                </a:cubicBezTo>
                <a:cubicBezTo>
                  <a:pt x="1324179" y="7495707"/>
                  <a:pt x="1329628" y="7495707"/>
                  <a:pt x="1340527" y="7495707"/>
                </a:cubicBezTo>
                <a:cubicBezTo>
                  <a:pt x="1351426" y="7484808"/>
                  <a:pt x="1356874" y="7479357"/>
                  <a:pt x="1356874" y="7479357"/>
                </a:cubicBezTo>
                <a:close/>
                <a:moveTo>
                  <a:pt x="1201571" y="7479357"/>
                </a:moveTo>
                <a:cubicBezTo>
                  <a:pt x="1207019" y="7479357"/>
                  <a:pt x="1209746" y="7482084"/>
                  <a:pt x="1209746" y="7487532"/>
                </a:cubicBezTo>
                <a:cubicBezTo>
                  <a:pt x="1209746" y="7492982"/>
                  <a:pt x="1204295" y="7495707"/>
                  <a:pt x="1193396" y="7495707"/>
                </a:cubicBezTo>
                <a:cubicBezTo>
                  <a:pt x="1193396" y="7484808"/>
                  <a:pt x="1196120" y="7479357"/>
                  <a:pt x="1201571" y="7479357"/>
                </a:cubicBezTo>
                <a:close/>
                <a:moveTo>
                  <a:pt x="10560744" y="7446661"/>
                </a:moveTo>
                <a:lnTo>
                  <a:pt x="10560744" y="7454836"/>
                </a:lnTo>
                <a:cubicBezTo>
                  <a:pt x="10560744" y="7460286"/>
                  <a:pt x="10560744" y="7463010"/>
                  <a:pt x="10560744" y="7463010"/>
                </a:cubicBezTo>
                <a:lnTo>
                  <a:pt x="10544396" y="7463010"/>
                </a:lnTo>
                <a:close/>
                <a:moveTo>
                  <a:pt x="6490116" y="7446661"/>
                </a:moveTo>
                <a:cubicBezTo>
                  <a:pt x="6490116" y="7446661"/>
                  <a:pt x="6484666" y="7452112"/>
                  <a:pt x="6473767" y="7463010"/>
                </a:cubicBezTo>
                <a:lnTo>
                  <a:pt x="6457420" y="7479357"/>
                </a:lnTo>
                <a:cubicBezTo>
                  <a:pt x="6468318" y="7479357"/>
                  <a:pt x="6473767" y="7476633"/>
                  <a:pt x="6473767" y="7471185"/>
                </a:cubicBezTo>
                <a:cubicBezTo>
                  <a:pt x="6473767" y="7465737"/>
                  <a:pt x="6479218" y="7463010"/>
                  <a:pt x="6490116" y="7463010"/>
                </a:cubicBezTo>
                <a:close/>
                <a:moveTo>
                  <a:pt x="5525590" y="7446661"/>
                </a:moveTo>
                <a:lnTo>
                  <a:pt x="5509240" y="7463010"/>
                </a:lnTo>
                <a:lnTo>
                  <a:pt x="5509240" y="7479357"/>
                </a:lnTo>
                <a:cubicBezTo>
                  <a:pt x="5520139" y="7468461"/>
                  <a:pt x="5525590" y="7457562"/>
                  <a:pt x="5525590" y="7446661"/>
                </a:cubicBezTo>
                <a:close/>
                <a:moveTo>
                  <a:pt x="1700181" y="7446661"/>
                </a:moveTo>
                <a:cubicBezTo>
                  <a:pt x="1700181" y="7457562"/>
                  <a:pt x="1697456" y="7465737"/>
                  <a:pt x="1692007" y="7471185"/>
                </a:cubicBezTo>
                <a:cubicBezTo>
                  <a:pt x="1686558" y="7476633"/>
                  <a:pt x="1683833" y="7479357"/>
                  <a:pt x="1683833" y="7479357"/>
                </a:cubicBezTo>
                <a:cubicBezTo>
                  <a:pt x="1672932" y="7490258"/>
                  <a:pt x="1670208" y="7498431"/>
                  <a:pt x="1675659" y="7503879"/>
                </a:cubicBezTo>
                <a:cubicBezTo>
                  <a:pt x="1681107" y="7509329"/>
                  <a:pt x="1683833" y="7514780"/>
                  <a:pt x="1683833" y="7520228"/>
                </a:cubicBezTo>
                <a:cubicBezTo>
                  <a:pt x="1683833" y="7522952"/>
                  <a:pt x="1682469" y="7526358"/>
                  <a:pt x="1679746" y="7530446"/>
                </a:cubicBezTo>
                <a:lnTo>
                  <a:pt x="1675892" y="7534941"/>
                </a:lnTo>
                <a:lnTo>
                  <a:pt x="1677703" y="7522271"/>
                </a:lnTo>
                <a:cubicBezTo>
                  <a:pt x="1676340" y="7515461"/>
                  <a:pt x="1672935" y="7506603"/>
                  <a:pt x="1667485" y="7495707"/>
                </a:cubicBezTo>
                <a:lnTo>
                  <a:pt x="1667485" y="7463010"/>
                </a:lnTo>
                <a:cubicBezTo>
                  <a:pt x="1678384" y="7463010"/>
                  <a:pt x="1683833" y="7463010"/>
                  <a:pt x="1683833" y="7463010"/>
                </a:cubicBezTo>
                <a:cubicBezTo>
                  <a:pt x="1683833" y="7463010"/>
                  <a:pt x="1683833" y="7460286"/>
                  <a:pt x="1683833" y="7454836"/>
                </a:cubicBezTo>
                <a:cubicBezTo>
                  <a:pt x="1683833" y="7449387"/>
                  <a:pt x="1689283" y="7446661"/>
                  <a:pt x="1700181" y="7446661"/>
                </a:cubicBezTo>
                <a:close/>
                <a:moveTo>
                  <a:pt x="5607329" y="7430314"/>
                </a:moveTo>
                <a:lnTo>
                  <a:pt x="5590980" y="7446661"/>
                </a:lnTo>
                <a:cubicBezTo>
                  <a:pt x="5547387" y="7490258"/>
                  <a:pt x="5525590" y="7517504"/>
                  <a:pt x="5525590" y="7528403"/>
                </a:cubicBezTo>
                <a:lnTo>
                  <a:pt x="5590980" y="7463010"/>
                </a:lnTo>
                <a:cubicBezTo>
                  <a:pt x="5601878" y="7452112"/>
                  <a:pt x="5607329" y="7441213"/>
                  <a:pt x="5607329" y="7430314"/>
                </a:cubicBezTo>
                <a:close/>
                <a:moveTo>
                  <a:pt x="2043486" y="7430314"/>
                </a:moveTo>
                <a:cubicBezTo>
                  <a:pt x="2065284" y="7430314"/>
                  <a:pt x="2070733" y="7441213"/>
                  <a:pt x="2059834" y="7463010"/>
                </a:cubicBezTo>
                <a:lnTo>
                  <a:pt x="2076183" y="7479357"/>
                </a:lnTo>
                <a:cubicBezTo>
                  <a:pt x="2065284" y="7501155"/>
                  <a:pt x="2054387" y="7512054"/>
                  <a:pt x="2043486" y="7512054"/>
                </a:cubicBezTo>
                <a:lnTo>
                  <a:pt x="2010792" y="7512054"/>
                </a:lnTo>
                <a:lnTo>
                  <a:pt x="2010792" y="7495707"/>
                </a:lnTo>
                <a:cubicBezTo>
                  <a:pt x="2021691" y="7484808"/>
                  <a:pt x="2029863" y="7476633"/>
                  <a:pt x="2035314" y="7471185"/>
                </a:cubicBezTo>
                <a:cubicBezTo>
                  <a:pt x="2040762" y="7465737"/>
                  <a:pt x="2043486" y="7463010"/>
                  <a:pt x="2043486" y="7463010"/>
                </a:cubicBezTo>
                <a:cubicBezTo>
                  <a:pt x="2054387" y="7463010"/>
                  <a:pt x="2059834" y="7457562"/>
                  <a:pt x="2059834" y="7446661"/>
                </a:cubicBezTo>
                <a:cubicBezTo>
                  <a:pt x="2048936" y="7446661"/>
                  <a:pt x="2043486" y="7446661"/>
                  <a:pt x="2043486" y="7446661"/>
                </a:cubicBezTo>
                <a:cubicBezTo>
                  <a:pt x="2043486" y="7435765"/>
                  <a:pt x="2043486" y="7430314"/>
                  <a:pt x="2043486" y="7430314"/>
                </a:cubicBezTo>
                <a:close/>
                <a:moveTo>
                  <a:pt x="1438614" y="7413967"/>
                </a:moveTo>
                <a:lnTo>
                  <a:pt x="1454962" y="7413967"/>
                </a:lnTo>
                <a:cubicBezTo>
                  <a:pt x="1465862" y="7424866"/>
                  <a:pt x="1465862" y="7433040"/>
                  <a:pt x="1454962" y="7438489"/>
                </a:cubicBezTo>
                <a:cubicBezTo>
                  <a:pt x="1444063" y="7443937"/>
                  <a:pt x="1438614" y="7446661"/>
                  <a:pt x="1438614" y="7446661"/>
                </a:cubicBezTo>
                <a:cubicBezTo>
                  <a:pt x="1438614" y="7446661"/>
                  <a:pt x="1433165" y="7441213"/>
                  <a:pt x="1422266" y="7430314"/>
                </a:cubicBezTo>
                <a:close/>
                <a:moveTo>
                  <a:pt x="1389570" y="7413967"/>
                </a:moveTo>
                <a:cubicBezTo>
                  <a:pt x="1400468" y="7424866"/>
                  <a:pt x="1405920" y="7433040"/>
                  <a:pt x="1405920" y="7438489"/>
                </a:cubicBezTo>
                <a:cubicBezTo>
                  <a:pt x="1405920" y="7443937"/>
                  <a:pt x="1400468" y="7446661"/>
                  <a:pt x="1389570" y="7446661"/>
                </a:cubicBezTo>
                <a:lnTo>
                  <a:pt x="1373224" y="7430314"/>
                </a:lnTo>
                <a:lnTo>
                  <a:pt x="1356874" y="7446661"/>
                </a:lnTo>
                <a:cubicBezTo>
                  <a:pt x="1356874" y="7424866"/>
                  <a:pt x="1367772" y="7413967"/>
                  <a:pt x="1389570" y="7413967"/>
                </a:cubicBezTo>
                <a:close/>
                <a:moveTo>
                  <a:pt x="5672720" y="7397618"/>
                </a:moveTo>
                <a:cubicBezTo>
                  <a:pt x="5661823" y="7397618"/>
                  <a:pt x="5656372" y="7403068"/>
                  <a:pt x="5656372" y="7413967"/>
                </a:cubicBezTo>
                <a:lnTo>
                  <a:pt x="5640026" y="7430314"/>
                </a:lnTo>
                <a:cubicBezTo>
                  <a:pt x="5650922" y="7430314"/>
                  <a:pt x="5661823" y="7424866"/>
                  <a:pt x="5672720" y="7413967"/>
                </a:cubicBezTo>
                <a:close/>
                <a:moveTo>
                  <a:pt x="2092528" y="7397618"/>
                </a:moveTo>
                <a:cubicBezTo>
                  <a:pt x="2092528" y="7397618"/>
                  <a:pt x="2097979" y="7397618"/>
                  <a:pt x="2108878" y="7397618"/>
                </a:cubicBezTo>
                <a:cubicBezTo>
                  <a:pt x="2108878" y="7408519"/>
                  <a:pt x="2103431" y="7413967"/>
                  <a:pt x="2092528" y="7413967"/>
                </a:cubicBezTo>
                <a:close/>
                <a:moveTo>
                  <a:pt x="10302240" y="7387400"/>
                </a:moveTo>
                <a:cubicBezTo>
                  <a:pt x="10296112" y="7387400"/>
                  <a:pt x="10286916" y="7393532"/>
                  <a:pt x="10274656" y="7405793"/>
                </a:cubicBezTo>
                <a:cubicBezTo>
                  <a:pt x="10258308" y="7422140"/>
                  <a:pt x="10250132" y="7435765"/>
                  <a:pt x="10250132" y="7446661"/>
                </a:cubicBezTo>
                <a:cubicBezTo>
                  <a:pt x="10261032" y="7435765"/>
                  <a:pt x="10271928" y="7430314"/>
                  <a:pt x="10282828" y="7430314"/>
                </a:cubicBezTo>
                <a:cubicBezTo>
                  <a:pt x="10304624" y="7408519"/>
                  <a:pt x="10312800" y="7394894"/>
                  <a:pt x="10307352" y="7389446"/>
                </a:cubicBezTo>
                <a:cubicBezTo>
                  <a:pt x="10305988" y="7388083"/>
                  <a:pt x="10304286" y="7387400"/>
                  <a:pt x="10302240" y="7387400"/>
                </a:cubicBezTo>
                <a:close/>
                <a:moveTo>
                  <a:pt x="1671061" y="7387400"/>
                </a:moveTo>
                <a:cubicBezTo>
                  <a:pt x="1672764" y="7387400"/>
                  <a:pt x="1674297" y="7388083"/>
                  <a:pt x="1675659" y="7389446"/>
                </a:cubicBezTo>
                <a:cubicBezTo>
                  <a:pt x="1681107" y="7394894"/>
                  <a:pt x="1675659" y="7405793"/>
                  <a:pt x="1659310" y="7422140"/>
                </a:cubicBezTo>
                <a:cubicBezTo>
                  <a:pt x="1642963" y="7438489"/>
                  <a:pt x="1632065" y="7446661"/>
                  <a:pt x="1626613" y="7446661"/>
                </a:cubicBezTo>
                <a:cubicBezTo>
                  <a:pt x="1621166" y="7446661"/>
                  <a:pt x="1618441" y="7441213"/>
                  <a:pt x="1618441" y="7430314"/>
                </a:cubicBezTo>
                <a:cubicBezTo>
                  <a:pt x="1629340" y="7430314"/>
                  <a:pt x="1640238" y="7422140"/>
                  <a:pt x="1651137" y="7405793"/>
                </a:cubicBezTo>
                <a:cubicBezTo>
                  <a:pt x="1659310" y="7393532"/>
                  <a:pt x="1665954" y="7387400"/>
                  <a:pt x="1671061" y="7387400"/>
                </a:cubicBezTo>
                <a:close/>
                <a:moveTo>
                  <a:pt x="10209262" y="7381271"/>
                </a:moveTo>
                <a:cubicBezTo>
                  <a:pt x="10203814" y="7381271"/>
                  <a:pt x="10201090" y="7386721"/>
                  <a:pt x="10201090" y="7397618"/>
                </a:cubicBezTo>
                <a:cubicBezTo>
                  <a:pt x="10211988" y="7397618"/>
                  <a:pt x="10217436" y="7397618"/>
                  <a:pt x="10217436" y="7397618"/>
                </a:cubicBezTo>
                <a:cubicBezTo>
                  <a:pt x="10217436" y="7386721"/>
                  <a:pt x="10214710" y="7381271"/>
                  <a:pt x="10209262" y="7381271"/>
                </a:cubicBezTo>
                <a:close/>
                <a:moveTo>
                  <a:pt x="1553049" y="7381271"/>
                </a:moveTo>
                <a:cubicBezTo>
                  <a:pt x="1553049" y="7392170"/>
                  <a:pt x="1542151" y="7403068"/>
                  <a:pt x="1520353" y="7413967"/>
                </a:cubicBezTo>
                <a:lnTo>
                  <a:pt x="1504005" y="7413967"/>
                </a:lnTo>
                <a:close/>
                <a:moveTo>
                  <a:pt x="1258788" y="7381271"/>
                </a:moveTo>
                <a:cubicBezTo>
                  <a:pt x="1258788" y="7392170"/>
                  <a:pt x="1261512" y="7397618"/>
                  <a:pt x="1266961" y="7397618"/>
                </a:cubicBezTo>
                <a:cubicBezTo>
                  <a:pt x="1272411" y="7397618"/>
                  <a:pt x="1275135" y="7392170"/>
                  <a:pt x="1275135" y="7381271"/>
                </a:cubicBezTo>
                <a:cubicBezTo>
                  <a:pt x="1275135" y="7381271"/>
                  <a:pt x="1269687" y="7381271"/>
                  <a:pt x="1258788" y="7381271"/>
                </a:cubicBezTo>
                <a:close/>
                <a:moveTo>
                  <a:pt x="1765571" y="7364922"/>
                </a:moveTo>
                <a:cubicBezTo>
                  <a:pt x="1776469" y="7375823"/>
                  <a:pt x="1776469" y="7386721"/>
                  <a:pt x="1765571" y="7397618"/>
                </a:cubicBezTo>
                <a:cubicBezTo>
                  <a:pt x="1754674" y="7408519"/>
                  <a:pt x="1743775" y="7413967"/>
                  <a:pt x="1732877" y="7413967"/>
                </a:cubicBezTo>
                <a:lnTo>
                  <a:pt x="1732877" y="7397618"/>
                </a:lnTo>
                <a:cubicBezTo>
                  <a:pt x="1721978" y="7397618"/>
                  <a:pt x="1721978" y="7392170"/>
                  <a:pt x="1732877" y="7381271"/>
                </a:cubicBezTo>
                <a:cubicBezTo>
                  <a:pt x="1743775" y="7381271"/>
                  <a:pt x="1749225" y="7381271"/>
                  <a:pt x="1749225" y="7381271"/>
                </a:cubicBezTo>
                <a:cubicBezTo>
                  <a:pt x="1760123" y="7381271"/>
                  <a:pt x="1765571" y="7375823"/>
                  <a:pt x="1765571" y="7364922"/>
                </a:cubicBezTo>
                <a:close/>
                <a:moveTo>
                  <a:pt x="5578480" y="7351459"/>
                </a:moveTo>
                <a:lnTo>
                  <a:pt x="5558284" y="7364922"/>
                </a:lnTo>
                <a:cubicBezTo>
                  <a:pt x="5558284" y="7364922"/>
                  <a:pt x="5563734" y="7364922"/>
                  <a:pt x="5574633" y="7364922"/>
                </a:cubicBezTo>
                <a:close/>
                <a:moveTo>
                  <a:pt x="1647049" y="7338357"/>
                </a:moveTo>
                <a:cubicBezTo>
                  <a:pt x="1649773" y="7336995"/>
                  <a:pt x="1651137" y="7337676"/>
                  <a:pt x="1651137" y="7340400"/>
                </a:cubicBezTo>
                <a:cubicBezTo>
                  <a:pt x="1651137" y="7345851"/>
                  <a:pt x="1648411" y="7351301"/>
                  <a:pt x="1642963" y="7356749"/>
                </a:cubicBezTo>
                <a:cubicBezTo>
                  <a:pt x="1637514" y="7362198"/>
                  <a:pt x="1629340" y="7364922"/>
                  <a:pt x="1618441" y="7364922"/>
                </a:cubicBezTo>
                <a:lnTo>
                  <a:pt x="1634789" y="7348575"/>
                </a:lnTo>
                <a:cubicBezTo>
                  <a:pt x="1640238" y="7343124"/>
                  <a:pt x="1644326" y="7339719"/>
                  <a:pt x="1647049" y="7338357"/>
                </a:cubicBezTo>
                <a:close/>
                <a:moveTo>
                  <a:pt x="10822308" y="7332228"/>
                </a:moveTo>
                <a:cubicBezTo>
                  <a:pt x="10822308" y="7343126"/>
                  <a:pt x="10822308" y="7348575"/>
                  <a:pt x="10822308" y="7348575"/>
                </a:cubicBezTo>
                <a:lnTo>
                  <a:pt x="10805962" y="7348575"/>
                </a:lnTo>
                <a:close/>
                <a:moveTo>
                  <a:pt x="5533762" y="7332228"/>
                </a:moveTo>
                <a:cubicBezTo>
                  <a:pt x="5528314" y="7332228"/>
                  <a:pt x="5525590" y="7334952"/>
                  <a:pt x="5525590" y="7340400"/>
                </a:cubicBezTo>
                <a:cubicBezTo>
                  <a:pt x="5525590" y="7345851"/>
                  <a:pt x="5531038" y="7348575"/>
                  <a:pt x="5541936" y="7348575"/>
                </a:cubicBezTo>
                <a:cubicBezTo>
                  <a:pt x="5541936" y="7337676"/>
                  <a:pt x="5539212" y="7332228"/>
                  <a:pt x="5533762" y="7332228"/>
                </a:cubicBezTo>
                <a:close/>
                <a:moveTo>
                  <a:pt x="5801461" y="7303618"/>
                </a:moveTo>
                <a:cubicBezTo>
                  <a:pt x="5800097" y="7303618"/>
                  <a:pt x="5798054" y="7304980"/>
                  <a:pt x="5795330" y="7307706"/>
                </a:cubicBezTo>
                <a:cubicBezTo>
                  <a:pt x="5789879" y="7313154"/>
                  <a:pt x="5787155" y="7315878"/>
                  <a:pt x="5787155" y="7315878"/>
                </a:cubicBezTo>
                <a:cubicBezTo>
                  <a:pt x="5798054" y="7315878"/>
                  <a:pt x="5803504" y="7313154"/>
                  <a:pt x="5803504" y="7307706"/>
                </a:cubicBezTo>
                <a:cubicBezTo>
                  <a:pt x="5803504" y="7304980"/>
                  <a:pt x="5802823" y="7303618"/>
                  <a:pt x="5801461" y="7303618"/>
                </a:cubicBezTo>
                <a:close/>
                <a:moveTo>
                  <a:pt x="5615502" y="7299531"/>
                </a:moveTo>
                <a:cubicBezTo>
                  <a:pt x="5610054" y="7299531"/>
                  <a:pt x="5607329" y="7304980"/>
                  <a:pt x="5607329" y="7315878"/>
                </a:cubicBezTo>
                <a:cubicBezTo>
                  <a:pt x="5618226" y="7315878"/>
                  <a:pt x="5623676" y="7313154"/>
                  <a:pt x="5623676" y="7307706"/>
                </a:cubicBezTo>
                <a:cubicBezTo>
                  <a:pt x="5623676" y="7302256"/>
                  <a:pt x="5620952" y="7299531"/>
                  <a:pt x="5615502" y="7299531"/>
                </a:cubicBezTo>
                <a:close/>
                <a:moveTo>
                  <a:pt x="2174270" y="7299531"/>
                </a:moveTo>
                <a:cubicBezTo>
                  <a:pt x="2185169" y="7310430"/>
                  <a:pt x="2190618" y="7318605"/>
                  <a:pt x="2190618" y="7324053"/>
                </a:cubicBezTo>
                <a:cubicBezTo>
                  <a:pt x="2190618" y="7329504"/>
                  <a:pt x="2185169" y="7337676"/>
                  <a:pt x="2174270" y="7348575"/>
                </a:cubicBezTo>
                <a:cubicBezTo>
                  <a:pt x="2152472" y="7359473"/>
                  <a:pt x="2136127" y="7364922"/>
                  <a:pt x="2125226" y="7364922"/>
                </a:cubicBezTo>
                <a:cubicBezTo>
                  <a:pt x="2125226" y="7364922"/>
                  <a:pt x="2127951" y="7359473"/>
                  <a:pt x="2133400" y="7348575"/>
                </a:cubicBezTo>
                <a:cubicBezTo>
                  <a:pt x="2138848" y="7337676"/>
                  <a:pt x="2147023" y="7332228"/>
                  <a:pt x="2157922" y="7332228"/>
                </a:cubicBezTo>
                <a:cubicBezTo>
                  <a:pt x="2157922" y="7332228"/>
                  <a:pt x="2160648" y="7332228"/>
                  <a:pt x="2166096" y="7332228"/>
                </a:cubicBezTo>
                <a:cubicBezTo>
                  <a:pt x="2171544" y="7332228"/>
                  <a:pt x="2174270" y="7329504"/>
                  <a:pt x="2174270" y="7324053"/>
                </a:cubicBezTo>
                <a:cubicBezTo>
                  <a:pt x="2174270" y="7318605"/>
                  <a:pt x="2174270" y="7310430"/>
                  <a:pt x="2174270" y="7299531"/>
                </a:cubicBezTo>
                <a:close/>
                <a:moveTo>
                  <a:pt x="10936744" y="7283182"/>
                </a:moveTo>
                <a:cubicBezTo>
                  <a:pt x="10958540" y="7283182"/>
                  <a:pt x="10947644" y="7299531"/>
                  <a:pt x="10904048" y="7332228"/>
                </a:cubicBezTo>
                <a:lnTo>
                  <a:pt x="10887702" y="7332228"/>
                </a:lnTo>
                <a:cubicBezTo>
                  <a:pt x="10909496" y="7299531"/>
                  <a:pt x="10925846" y="7283182"/>
                  <a:pt x="10936744" y="7283182"/>
                </a:cubicBezTo>
                <a:close/>
                <a:moveTo>
                  <a:pt x="10707872" y="7283182"/>
                </a:moveTo>
                <a:lnTo>
                  <a:pt x="10691526" y="7299531"/>
                </a:lnTo>
                <a:lnTo>
                  <a:pt x="10675176" y="7332228"/>
                </a:lnTo>
                <a:lnTo>
                  <a:pt x="10691526" y="7315878"/>
                </a:lnTo>
                <a:cubicBezTo>
                  <a:pt x="10702424" y="7294083"/>
                  <a:pt x="10707872" y="7283182"/>
                  <a:pt x="10707872" y="7283182"/>
                </a:cubicBezTo>
                <a:close/>
                <a:moveTo>
                  <a:pt x="2256010" y="7283182"/>
                </a:moveTo>
                <a:cubicBezTo>
                  <a:pt x="2256010" y="7283182"/>
                  <a:pt x="2261459" y="7283182"/>
                  <a:pt x="2272357" y="7283182"/>
                </a:cubicBezTo>
                <a:cubicBezTo>
                  <a:pt x="2272357" y="7294083"/>
                  <a:pt x="2269633" y="7299531"/>
                  <a:pt x="2264182" y="7299531"/>
                </a:cubicBezTo>
                <a:cubicBezTo>
                  <a:pt x="2258735" y="7299531"/>
                  <a:pt x="2256010" y="7294083"/>
                  <a:pt x="2256010" y="7283182"/>
                </a:cubicBezTo>
                <a:close/>
                <a:moveTo>
                  <a:pt x="2002617" y="7283182"/>
                </a:moveTo>
                <a:cubicBezTo>
                  <a:pt x="2008066" y="7283182"/>
                  <a:pt x="2010792" y="7283182"/>
                  <a:pt x="2010792" y="7283182"/>
                </a:cubicBezTo>
                <a:cubicBezTo>
                  <a:pt x="2010792" y="7294083"/>
                  <a:pt x="2013515" y="7299531"/>
                  <a:pt x="2018965" y="7299531"/>
                </a:cubicBezTo>
                <a:cubicBezTo>
                  <a:pt x="2024414" y="7299531"/>
                  <a:pt x="2027138" y="7299531"/>
                  <a:pt x="2027138" y="7299531"/>
                </a:cubicBezTo>
                <a:cubicBezTo>
                  <a:pt x="2048936" y="7299531"/>
                  <a:pt x="2048936" y="7304980"/>
                  <a:pt x="2027138" y="7315878"/>
                </a:cubicBezTo>
                <a:lnTo>
                  <a:pt x="2010792" y="7315878"/>
                </a:lnTo>
                <a:cubicBezTo>
                  <a:pt x="1999893" y="7304980"/>
                  <a:pt x="1994442" y="7296807"/>
                  <a:pt x="1994442" y="7291357"/>
                </a:cubicBezTo>
                <a:cubicBezTo>
                  <a:pt x="1994442" y="7285909"/>
                  <a:pt x="1997167" y="7283182"/>
                  <a:pt x="2002617" y="7283182"/>
                </a:cubicBezTo>
                <a:close/>
                <a:moveTo>
                  <a:pt x="1651137" y="7283182"/>
                </a:moveTo>
                <a:cubicBezTo>
                  <a:pt x="1651137" y="7283182"/>
                  <a:pt x="1651137" y="7288633"/>
                  <a:pt x="1651137" y="7299531"/>
                </a:cubicBezTo>
                <a:lnTo>
                  <a:pt x="1634789" y="7315878"/>
                </a:lnTo>
                <a:cubicBezTo>
                  <a:pt x="1634789" y="7315878"/>
                  <a:pt x="1634789" y="7310430"/>
                  <a:pt x="1634789" y="7299531"/>
                </a:cubicBezTo>
                <a:close/>
                <a:moveTo>
                  <a:pt x="1912702" y="7266835"/>
                </a:moveTo>
                <a:lnTo>
                  <a:pt x="1880006" y="7283182"/>
                </a:lnTo>
                <a:cubicBezTo>
                  <a:pt x="1869108" y="7294083"/>
                  <a:pt x="1858211" y="7294083"/>
                  <a:pt x="1847312" y="7283182"/>
                </a:cubicBezTo>
                <a:lnTo>
                  <a:pt x="1847312" y="7299531"/>
                </a:lnTo>
                <a:cubicBezTo>
                  <a:pt x="1847312" y="7310430"/>
                  <a:pt x="1852762" y="7313154"/>
                  <a:pt x="1863660" y="7307706"/>
                </a:cubicBezTo>
                <a:cubicBezTo>
                  <a:pt x="1874559" y="7302256"/>
                  <a:pt x="1885458" y="7294083"/>
                  <a:pt x="1896357" y="7283182"/>
                </a:cubicBezTo>
                <a:cubicBezTo>
                  <a:pt x="1896357" y="7283182"/>
                  <a:pt x="1901804" y="7277734"/>
                  <a:pt x="1912702" y="7266835"/>
                </a:cubicBezTo>
                <a:close/>
                <a:moveTo>
                  <a:pt x="1275135" y="7266835"/>
                </a:moveTo>
                <a:cubicBezTo>
                  <a:pt x="1286034" y="7266835"/>
                  <a:pt x="1286034" y="7272286"/>
                  <a:pt x="1275135" y="7283182"/>
                </a:cubicBezTo>
                <a:lnTo>
                  <a:pt x="1275135" y="7299531"/>
                </a:lnTo>
                <a:lnTo>
                  <a:pt x="1291485" y="7299531"/>
                </a:lnTo>
                <a:lnTo>
                  <a:pt x="1307832" y="7299531"/>
                </a:lnTo>
                <a:cubicBezTo>
                  <a:pt x="1318731" y="7288633"/>
                  <a:pt x="1324179" y="7288633"/>
                  <a:pt x="1324179" y="7299531"/>
                </a:cubicBezTo>
                <a:cubicBezTo>
                  <a:pt x="1335078" y="7299531"/>
                  <a:pt x="1337804" y="7302256"/>
                  <a:pt x="1332354" y="7307706"/>
                </a:cubicBezTo>
                <a:cubicBezTo>
                  <a:pt x="1326904" y="7313154"/>
                  <a:pt x="1324179" y="7315878"/>
                  <a:pt x="1324179" y="7315878"/>
                </a:cubicBezTo>
                <a:cubicBezTo>
                  <a:pt x="1324179" y="7315878"/>
                  <a:pt x="1324179" y="7318605"/>
                  <a:pt x="1324179" y="7324053"/>
                </a:cubicBezTo>
                <a:cubicBezTo>
                  <a:pt x="1324179" y="7329504"/>
                  <a:pt x="1318731" y="7343126"/>
                  <a:pt x="1307832" y="7364922"/>
                </a:cubicBezTo>
                <a:lnTo>
                  <a:pt x="1209746" y="7463010"/>
                </a:lnTo>
                <a:lnTo>
                  <a:pt x="1209746" y="7446661"/>
                </a:lnTo>
                <a:lnTo>
                  <a:pt x="1209746" y="7430314"/>
                </a:lnTo>
                <a:cubicBezTo>
                  <a:pt x="1209746" y="7419415"/>
                  <a:pt x="1212470" y="7411243"/>
                  <a:pt x="1217918" y="7405793"/>
                </a:cubicBezTo>
                <a:cubicBezTo>
                  <a:pt x="1223367" y="7400344"/>
                  <a:pt x="1226091" y="7397618"/>
                  <a:pt x="1226091" y="7397618"/>
                </a:cubicBezTo>
                <a:lnTo>
                  <a:pt x="1258788" y="7364922"/>
                </a:lnTo>
                <a:lnTo>
                  <a:pt x="1258788" y="7332228"/>
                </a:lnTo>
                <a:cubicBezTo>
                  <a:pt x="1258788" y="7332228"/>
                  <a:pt x="1261512" y="7329504"/>
                  <a:pt x="1266961" y="7324053"/>
                </a:cubicBezTo>
                <a:cubicBezTo>
                  <a:pt x="1272411" y="7318605"/>
                  <a:pt x="1269687" y="7310430"/>
                  <a:pt x="1258788" y="7299531"/>
                </a:cubicBezTo>
                <a:cubicBezTo>
                  <a:pt x="1247889" y="7299531"/>
                  <a:pt x="1245166" y="7294083"/>
                  <a:pt x="1250613" y="7283182"/>
                </a:cubicBezTo>
                <a:cubicBezTo>
                  <a:pt x="1256065" y="7272286"/>
                  <a:pt x="1264236" y="7266835"/>
                  <a:pt x="1275135" y="7266835"/>
                </a:cubicBezTo>
                <a:close/>
                <a:moveTo>
                  <a:pt x="10675176" y="7238227"/>
                </a:moveTo>
                <a:cubicBezTo>
                  <a:pt x="10672452" y="7238227"/>
                  <a:pt x="10669728" y="7239590"/>
                  <a:pt x="10667004" y="7242314"/>
                </a:cubicBezTo>
                <a:cubicBezTo>
                  <a:pt x="10661556" y="7247764"/>
                  <a:pt x="10658830" y="7250488"/>
                  <a:pt x="10658830" y="7250488"/>
                </a:cubicBezTo>
                <a:lnTo>
                  <a:pt x="10626134" y="7266835"/>
                </a:lnTo>
                <a:cubicBezTo>
                  <a:pt x="10626134" y="7266835"/>
                  <a:pt x="10623410" y="7269562"/>
                  <a:pt x="10617962" y="7275010"/>
                </a:cubicBezTo>
                <a:cubicBezTo>
                  <a:pt x="10612512" y="7280458"/>
                  <a:pt x="10609788" y="7283182"/>
                  <a:pt x="10609788" y="7283182"/>
                </a:cubicBezTo>
                <a:cubicBezTo>
                  <a:pt x="10609788" y="7283182"/>
                  <a:pt x="10615236" y="7283182"/>
                  <a:pt x="10626134" y="7283182"/>
                </a:cubicBezTo>
                <a:cubicBezTo>
                  <a:pt x="10637036" y="7283182"/>
                  <a:pt x="10642484" y="7283182"/>
                  <a:pt x="10642484" y="7283182"/>
                </a:cubicBezTo>
                <a:lnTo>
                  <a:pt x="10675176" y="7266835"/>
                </a:lnTo>
                <a:cubicBezTo>
                  <a:pt x="10686078" y="7255937"/>
                  <a:pt x="10688800" y="7247764"/>
                  <a:pt x="10683352" y="7242314"/>
                </a:cubicBezTo>
                <a:cubicBezTo>
                  <a:pt x="10680628" y="7239590"/>
                  <a:pt x="10677904" y="7238227"/>
                  <a:pt x="10675176" y="7238227"/>
                </a:cubicBezTo>
                <a:close/>
                <a:moveTo>
                  <a:pt x="10920398" y="7234139"/>
                </a:moveTo>
                <a:lnTo>
                  <a:pt x="10920398" y="7250488"/>
                </a:lnTo>
                <a:cubicBezTo>
                  <a:pt x="10909496" y="7272286"/>
                  <a:pt x="10898600" y="7283182"/>
                  <a:pt x="10887702" y="7283182"/>
                </a:cubicBezTo>
                <a:close/>
                <a:moveTo>
                  <a:pt x="5541936" y="7234139"/>
                </a:moveTo>
                <a:cubicBezTo>
                  <a:pt x="5531038" y="7245040"/>
                  <a:pt x="5514691" y="7261387"/>
                  <a:pt x="5492894" y="7283182"/>
                </a:cubicBezTo>
                <a:cubicBezTo>
                  <a:pt x="5471096" y="7304980"/>
                  <a:pt x="5465648" y="7321329"/>
                  <a:pt x="5476544" y="7332228"/>
                </a:cubicBezTo>
                <a:lnTo>
                  <a:pt x="5509240" y="7299531"/>
                </a:lnTo>
                <a:cubicBezTo>
                  <a:pt x="5531038" y="7277734"/>
                  <a:pt x="5541936" y="7266835"/>
                  <a:pt x="5541936" y="7266835"/>
                </a:cubicBezTo>
                <a:cubicBezTo>
                  <a:pt x="5541936" y="7266835"/>
                  <a:pt x="5541936" y="7261387"/>
                  <a:pt x="5541936" y="7250488"/>
                </a:cubicBezTo>
                <a:cubicBezTo>
                  <a:pt x="5552836" y="7250488"/>
                  <a:pt x="5558284" y="7245040"/>
                  <a:pt x="5558284" y="7234139"/>
                </a:cubicBezTo>
                <a:close/>
                <a:moveTo>
                  <a:pt x="5705416" y="7217792"/>
                </a:moveTo>
                <a:lnTo>
                  <a:pt x="5689068" y="7234139"/>
                </a:lnTo>
                <a:lnTo>
                  <a:pt x="5705416" y="7234139"/>
                </a:lnTo>
                <a:cubicBezTo>
                  <a:pt x="5705416" y="7223240"/>
                  <a:pt x="5705416" y="7217792"/>
                  <a:pt x="5705416" y="7217792"/>
                </a:cubicBezTo>
                <a:close/>
                <a:moveTo>
                  <a:pt x="2256010" y="7217792"/>
                </a:moveTo>
                <a:lnTo>
                  <a:pt x="2256010" y="7266835"/>
                </a:lnTo>
                <a:cubicBezTo>
                  <a:pt x="2245111" y="7277734"/>
                  <a:pt x="2234212" y="7277734"/>
                  <a:pt x="2223313" y="7266835"/>
                </a:cubicBezTo>
                <a:cubicBezTo>
                  <a:pt x="2212415" y="7234139"/>
                  <a:pt x="2223313" y="7217792"/>
                  <a:pt x="2256010" y="7217792"/>
                </a:cubicBezTo>
                <a:close/>
                <a:moveTo>
                  <a:pt x="1830963" y="7217792"/>
                </a:moveTo>
                <a:lnTo>
                  <a:pt x="1830963" y="7234139"/>
                </a:lnTo>
                <a:cubicBezTo>
                  <a:pt x="1830963" y="7234139"/>
                  <a:pt x="1825515" y="7234139"/>
                  <a:pt x="1814617" y="7234139"/>
                </a:cubicBezTo>
                <a:cubicBezTo>
                  <a:pt x="1814617" y="7223240"/>
                  <a:pt x="1820064" y="7217792"/>
                  <a:pt x="1830963" y="7217792"/>
                </a:cubicBezTo>
                <a:close/>
                <a:moveTo>
                  <a:pt x="1773745" y="7217792"/>
                </a:moveTo>
                <a:cubicBezTo>
                  <a:pt x="1779196" y="7217792"/>
                  <a:pt x="1771022" y="7223240"/>
                  <a:pt x="1749225" y="7234139"/>
                </a:cubicBezTo>
                <a:lnTo>
                  <a:pt x="1732877" y="7250488"/>
                </a:lnTo>
                <a:cubicBezTo>
                  <a:pt x="1732877" y="7239590"/>
                  <a:pt x="1738326" y="7231415"/>
                  <a:pt x="1749225" y="7225964"/>
                </a:cubicBezTo>
                <a:cubicBezTo>
                  <a:pt x="1760123" y="7220516"/>
                  <a:pt x="1768297" y="7217792"/>
                  <a:pt x="1773745" y="7217792"/>
                </a:cubicBezTo>
                <a:close/>
                <a:moveTo>
                  <a:pt x="5819852" y="7201443"/>
                </a:moveTo>
                <a:lnTo>
                  <a:pt x="5819852" y="7217792"/>
                </a:lnTo>
                <a:lnTo>
                  <a:pt x="5836198" y="7201443"/>
                </a:lnTo>
                <a:close/>
                <a:moveTo>
                  <a:pt x="2035314" y="7201443"/>
                </a:moveTo>
                <a:cubicBezTo>
                  <a:pt x="2029863" y="7201443"/>
                  <a:pt x="2027138" y="7206893"/>
                  <a:pt x="2027138" y="7217792"/>
                </a:cubicBezTo>
                <a:lnTo>
                  <a:pt x="2043486" y="7217792"/>
                </a:lnTo>
                <a:cubicBezTo>
                  <a:pt x="2043486" y="7206893"/>
                  <a:pt x="2040762" y="7201443"/>
                  <a:pt x="2035314" y="7201443"/>
                </a:cubicBezTo>
                <a:close/>
                <a:moveTo>
                  <a:pt x="10707872" y="7185096"/>
                </a:moveTo>
                <a:lnTo>
                  <a:pt x="10691526" y="7201443"/>
                </a:lnTo>
                <a:cubicBezTo>
                  <a:pt x="10702424" y="7201443"/>
                  <a:pt x="10707872" y="7198719"/>
                  <a:pt x="10707872" y="7193270"/>
                </a:cubicBezTo>
                <a:cubicBezTo>
                  <a:pt x="10707872" y="7187822"/>
                  <a:pt x="10713322" y="7185096"/>
                  <a:pt x="10724224" y="7185096"/>
                </a:cubicBezTo>
                <a:close/>
                <a:moveTo>
                  <a:pt x="5590980" y="7185096"/>
                </a:moveTo>
                <a:cubicBezTo>
                  <a:pt x="5590980" y="7195995"/>
                  <a:pt x="5593704" y="7201443"/>
                  <a:pt x="5599154" y="7201443"/>
                </a:cubicBezTo>
                <a:cubicBezTo>
                  <a:pt x="5604605" y="7201443"/>
                  <a:pt x="5607329" y="7198719"/>
                  <a:pt x="5607329" y="7193270"/>
                </a:cubicBezTo>
                <a:cubicBezTo>
                  <a:pt x="5607329" y="7187822"/>
                  <a:pt x="5601878" y="7185096"/>
                  <a:pt x="5590980" y="7185096"/>
                </a:cubicBezTo>
                <a:close/>
                <a:moveTo>
                  <a:pt x="1790094" y="7185096"/>
                </a:moveTo>
                <a:cubicBezTo>
                  <a:pt x="1795544" y="7185096"/>
                  <a:pt x="1798267" y="7185096"/>
                  <a:pt x="1798267" y="7185096"/>
                </a:cubicBezTo>
                <a:cubicBezTo>
                  <a:pt x="1798267" y="7195995"/>
                  <a:pt x="1798267" y="7201443"/>
                  <a:pt x="1798267" y="7201443"/>
                </a:cubicBezTo>
                <a:cubicBezTo>
                  <a:pt x="1787368" y="7201443"/>
                  <a:pt x="1781921" y="7201443"/>
                  <a:pt x="1781921" y="7201443"/>
                </a:cubicBezTo>
                <a:cubicBezTo>
                  <a:pt x="1781921" y="7201443"/>
                  <a:pt x="1781921" y="7198719"/>
                  <a:pt x="1781921" y="7193270"/>
                </a:cubicBezTo>
                <a:cubicBezTo>
                  <a:pt x="1781921" y="7187822"/>
                  <a:pt x="1784644" y="7185096"/>
                  <a:pt x="1790094" y="7185096"/>
                </a:cubicBezTo>
                <a:close/>
                <a:moveTo>
                  <a:pt x="1912702" y="7168749"/>
                </a:moveTo>
                <a:cubicBezTo>
                  <a:pt x="1923601" y="7168749"/>
                  <a:pt x="1929053" y="7174197"/>
                  <a:pt x="1929053" y="7185096"/>
                </a:cubicBezTo>
                <a:cubicBezTo>
                  <a:pt x="1918154" y="7185096"/>
                  <a:pt x="1912702" y="7185096"/>
                  <a:pt x="1912702" y="7185096"/>
                </a:cubicBezTo>
                <a:close/>
                <a:moveTo>
                  <a:pt x="5754459" y="7152400"/>
                </a:moveTo>
                <a:lnTo>
                  <a:pt x="5738112" y="7168749"/>
                </a:lnTo>
                <a:lnTo>
                  <a:pt x="5738112" y="7185096"/>
                </a:lnTo>
                <a:cubicBezTo>
                  <a:pt x="5749010" y="7174197"/>
                  <a:pt x="5754459" y="7168749"/>
                  <a:pt x="5754459" y="7168749"/>
                </a:cubicBezTo>
                <a:cubicBezTo>
                  <a:pt x="5754459" y="7168749"/>
                  <a:pt x="5754459" y="7163298"/>
                  <a:pt x="5754459" y="7152400"/>
                </a:cubicBezTo>
                <a:close/>
                <a:moveTo>
                  <a:pt x="5590980" y="7152400"/>
                </a:moveTo>
                <a:lnTo>
                  <a:pt x="5574633" y="7168749"/>
                </a:lnTo>
                <a:cubicBezTo>
                  <a:pt x="5585532" y="7168749"/>
                  <a:pt x="5590980" y="7166025"/>
                  <a:pt x="5590980" y="7160574"/>
                </a:cubicBezTo>
                <a:cubicBezTo>
                  <a:pt x="5590980" y="7155126"/>
                  <a:pt x="5590980" y="7152400"/>
                  <a:pt x="5590980" y="7152400"/>
                </a:cubicBezTo>
                <a:close/>
                <a:moveTo>
                  <a:pt x="1978096" y="7152400"/>
                </a:moveTo>
                <a:lnTo>
                  <a:pt x="1978096" y="7168749"/>
                </a:lnTo>
                <a:lnTo>
                  <a:pt x="1994442" y="7152400"/>
                </a:lnTo>
                <a:cubicBezTo>
                  <a:pt x="1994442" y="7152400"/>
                  <a:pt x="1988995" y="7152400"/>
                  <a:pt x="1978096" y="7152400"/>
                </a:cubicBezTo>
                <a:close/>
                <a:moveTo>
                  <a:pt x="1520353" y="7152400"/>
                </a:moveTo>
                <a:lnTo>
                  <a:pt x="1520353" y="7168749"/>
                </a:lnTo>
                <a:lnTo>
                  <a:pt x="1504005" y="7168749"/>
                </a:lnTo>
                <a:close/>
                <a:moveTo>
                  <a:pt x="1422266" y="7152400"/>
                </a:moveTo>
                <a:cubicBezTo>
                  <a:pt x="1433165" y="7163298"/>
                  <a:pt x="1433165" y="7174197"/>
                  <a:pt x="1422266" y="7185096"/>
                </a:cubicBezTo>
                <a:cubicBezTo>
                  <a:pt x="1411367" y="7195995"/>
                  <a:pt x="1405920" y="7206893"/>
                  <a:pt x="1405920" y="7217792"/>
                </a:cubicBezTo>
                <a:cubicBezTo>
                  <a:pt x="1405920" y="7228691"/>
                  <a:pt x="1405920" y="7234139"/>
                  <a:pt x="1405920" y="7234139"/>
                </a:cubicBezTo>
                <a:lnTo>
                  <a:pt x="1373224" y="7250488"/>
                </a:lnTo>
                <a:lnTo>
                  <a:pt x="1356874" y="7266835"/>
                </a:lnTo>
                <a:cubicBezTo>
                  <a:pt x="1356874" y="7255937"/>
                  <a:pt x="1356874" y="7247764"/>
                  <a:pt x="1356874" y="7242314"/>
                </a:cubicBezTo>
                <a:cubicBezTo>
                  <a:pt x="1356874" y="7236865"/>
                  <a:pt x="1362325" y="7228691"/>
                  <a:pt x="1373224" y="7217792"/>
                </a:cubicBezTo>
                <a:cubicBezTo>
                  <a:pt x="1384122" y="7206893"/>
                  <a:pt x="1384122" y="7195995"/>
                  <a:pt x="1373224" y="7185096"/>
                </a:cubicBezTo>
                <a:cubicBezTo>
                  <a:pt x="1373224" y="7185096"/>
                  <a:pt x="1378671" y="7185096"/>
                  <a:pt x="1389570" y="7185096"/>
                </a:cubicBezTo>
                <a:cubicBezTo>
                  <a:pt x="1400468" y="7185096"/>
                  <a:pt x="1405920" y="7179648"/>
                  <a:pt x="1405920" y="7168749"/>
                </a:cubicBezTo>
                <a:close/>
                <a:moveTo>
                  <a:pt x="2468533" y="7136053"/>
                </a:moveTo>
                <a:cubicBezTo>
                  <a:pt x="2479430" y="7136053"/>
                  <a:pt x="2484879" y="7138777"/>
                  <a:pt x="2484879" y="7144225"/>
                </a:cubicBezTo>
                <a:cubicBezTo>
                  <a:pt x="2484879" y="7149675"/>
                  <a:pt x="2479430" y="7152400"/>
                  <a:pt x="2468533" y="7152400"/>
                </a:cubicBezTo>
                <a:cubicBezTo>
                  <a:pt x="2457633" y="7152400"/>
                  <a:pt x="2457633" y="7146951"/>
                  <a:pt x="2468533" y="7136053"/>
                </a:cubicBezTo>
                <a:close/>
                <a:moveTo>
                  <a:pt x="2206967" y="7136053"/>
                </a:moveTo>
                <a:cubicBezTo>
                  <a:pt x="2206967" y="7136053"/>
                  <a:pt x="2212415" y="7136053"/>
                  <a:pt x="2223313" y="7136053"/>
                </a:cubicBezTo>
                <a:cubicBezTo>
                  <a:pt x="2223313" y="7146951"/>
                  <a:pt x="2223313" y="7152400"/>
                  <a:pt x="2223313" y="7152400"/>
                </a:cubicBezTo>
                <a:cubicBezTo>
                  <a:pt x="2223313" y="7152400"/>
                  <a:pt x="2220589" y="7149675"/>
                  <a:pt x="2215140" y="7144225"/>
                </a:cubicBezTo>
                <a:cubicBezTo>
                  <a:pt x="2209690" y="7138777"/>
                  <a:pt x="2206967" y="7136053"/>
                  <a:pt x="2206967" y="7136053"/>
                </a:cubicBezTo>
                <a:close/>
                <a:moveTo>
                  <a:pt x="1767616" y="7125835"/>
                </a:moveTo>
                <a:cubicBezTo>
                  <a:pt x="1771703" y="7127197"/>
                  <a:pt x="1776469" y="7130602"/>
                  <a:pt x="1781921" y="7136053"/>
                </a:cubicBezTo>
                <a:cubicBezTo>
                  <a:pt x="1781921" y="7146951"/>
                  <a:pt x="1776469" y="7149675"/>
                  <a:pt x="1765571" y="7144225"/>
                </a:cubicBezTo>
                <a:cubicBezTo>
                  <a:pt x="1754674" y="7138777"/>
                  <a:pt x="1751951" y="7133328"/>
                  <a:pt x="1757399" y="7127878"/>
                </a:cubicBezTo>
                <a:cubicBezTo>
                  <a:pt x="1760123" y="7125154"/>
                  <a:pt x="1763528" y="7124473"/>
                  <a:pt x="1767616" y="7125835"/>
                </a:cubicBezTo>
                <a:close/>
                <a:moveTo>
                  <a:pt x="2027138" y="7119703"/>
                </a:moveTo>
                <a:cubicBezTo>
                  <a:pt x="2038037" y="7130604"/>
                  <a:pt x="2043486" y="7136053"/>
                  <a:pt x="2043486" y="7136053"/>
                </a:cubicBezTo>
                <a:cubicBezTo>
                  <a:pt x="2054387" y="7136053"/>
                  <a:pt x="2059834" y="7130604"/>
                  <a:pt x="2059834" y="7119703"/>
                </a:cubicBezTo>
                <a:close/>
                <a:moveTo>
                  <a:pt x="1618441" y="7119703"/>
                </a:moveTo>
                <a:cubicBezTo>
                  <a:pt x="1607542" y="7130604"/>
                  <a:pt x="1596644" y="7136053"/>
                  <a:pt x="1585746" y="7136053"/>
                </a:cubicBezTo>
                <a:lnTo>
                  <a:pt x="1585746" y="7152400"/>
                </a:lnTo>
                <a:lnTo>
                  <a:pt x="1585746" y="7185096"/>
                </a:lnTo>
                <a:cubicBezTo>
                  <a:pt x="1596644" y="7185096"/>
                  <a:pt x="1607542" y="7174197"/>
                  <a:pt x="1618441" y="7152400"/>
                </a:cubicBezTo>
                <a:close/>
                <a:moveTo>
                  <a:pt x="10740570" y="7103356"/>
                </a:moveTo>
                <a:cubicBezTo>
                  <a:pt x="10751468" y="7103356"/>
                  <a:pt x="10754192" y="7106083"/>
                  <a:pt x="10748744" y="7111531"/>
                </a:cubicBezTo>
                <a:cubicBezTo>
                  <a:pt x="10743296" y="7116979"/>
                  <a:pt x="10740570" y="7119703"/>
                  <a:pt x="10740570" y="7119703"/>
                </a:cubicBezTo>
                <a:close/>
                <a:moveTo>
                  <a:pt x="2582967" y="7103356"/>
                </a:moveTo>
                <a:cubicBezTo>
                  <a:pt x="2593867" y="7103356"/>
                  <a:pt x="2593867" y="7108807"/>
                  <a:pt x="2582967" y="7119703"/>
                </a:cubicBezTo>
                <a:cubicBezTo>
                  <a:pt x="2572068" y="7130604"/>
                  <a:pt x="2566619" y="7136053"/>
                  <a:pt x="2566619" y="7136053"/>
                </a:cubicBezTo>
                <a:lnTo>
                  <a:pt x="2566619" y="7119703"/>
                </a:lnTo>
                <a:cubicBezTo>
                  <a:pt x="2566619" y="7108807"/>
                  <a:pt x="2572068" y="7103356"/>
                  <a:pt x="2582967" y="7103356"/>
                </a:cubicBezTo>
                <a:close/>
                <a:moveTo>
                  <a:pt x="2419489" y="7103356"/>
                </a:moveTo>
                <a:lnTo>
                  <a:pt x="2435836" y="7103356"/>
                </a:lnTo>
                <a:cubicBezTo>
                  <a:pt x="2424937" y="7114255"/>
                  <a:pt x="2424937" y="7119703"/>
                  <a:pt x="2435836" y="7119703"/>
                </a:cubicBezTo>
                <a:lnTo>
                  <a:pt x="2419489" y="7119703"/>
                </a:lnTo>
                <a:close/>
                <a:moveTo>
                  <a:pt x="1978096" y="7103356"/>
                </a:moveTo>
                <a:cubicBezTo>
                  <a:pt x="1978096" y="7114255"/>
                  <a:pt x="1983544" y="7119703"/>
                  <a:pt x="1994442" y="7119703"/>
                </a:cubicBezTo>
                <a:cubicBezTo>
                  <a:pt x="2005341" y="7119703"/>
                  <a:pt x="2010792" y="7119703"/>
                  <a:pt x="2010792" y="7119703"/>
                </a:cubicBezTo>
                <a:cubicBezTo>
                  <a:pt x="2010792" y="7119703"/>
                  <a:pt x="2005341" y="7116979"/>
                  <a:pt x="1994442" y="7111531"/>
                </a:cubicBezTo>
                <a:cubicBezTo>
                  <a:pt x="1983544" y="7106083"/>
                  <a:pt x="1978096" y="7103356"/>
                  <a:pt x="1978096" y="7103356"/>
                </a:cubicBezTo>
                <a:close/>
                <a:moveTo>
                  <a:pt x="10348220" y="7070660"/>
                </a:moveTo>
                <a:cubicBezTo>
                  <a:pt x="10348220" y="7070660"/>
                  <a:pt x="10345496" y="7076111"/>
                  <a:pt x="10340048" y="7087009"/>
                </a:cubicBezTo>
                <a:cubicBezTo>
                  <a:pt x="10334600" y="7097908"/>
                  <a:pt x="10331872" y="7103356"/>
                  <a:pt x="10331872" y="7103356"/>
                </a:cubicBezTo>
                <a:cubicBezTo>
                  <a:pt x="10310076" y="7114255"/>
                  <a:pt x="10299176" y="7125154"/>
                  <a:pt x="10299176" y="7136053"/>
                </a:cubicBezTo>
                <a:cubicBezTo>
                  <a:pt x="10299176" y="7146951"/>
                  <a:pt x="10310076" y="7146951"/>
                  <a:pt x="10331872" y="7136053"/>
                </a:cubicBezTo>
                <a:cubicBezTo>
                  <a:pt x="10331872" y="7136053"/>
                  <a:pt x="10334600" y="7133328"/>
                  <a:pt x="10340048" y="7127878"/>
                </a:cubicBezTo>
                <a:cubicBezTo>
                  <a:pt x="10345496" y="7122430"/>
                  <a:pt x="10348220" y="7114255"/>
                  <a:pt x="10348220" y="7103356"/>
                </a:cubicBezTo>
                <a:lnTo>
                  <a:pt x="10348220" y="7087009"/>
                </a:lnTo>
                <a:close/>
                <a:moveTo>
                  <a:pt x="10299176" y="7070660"/>
                </a:moveTo>
                <a:cubicBezTo>
                  <a:pt x="10299176" y="7070660"/>
                  <a:pt x="10293728" y="7076111"/>
                  <a:pt x="10282828" y="7087009"/>
                </a:cubicBezTo>
                <a:lnTo>
                  <a:pt x="10282828" y="7119703"/>
                </a:lnTo>
                <a:lnTo>
                  <a:pt x="10299176" y="7087009"/>
                </a:lnTo>
                <a:cubicBezTo>
                  <a:pt x="10299176" y="7076111"/>
                  <a:pt x="10299176" y="7070660"/>
                  <a:pt x="10299176" y="7070660"/>
                </a:cubicBezTo>
                <a:close/>
                <a:moveTo>
                  <a:pt x="2547207" y="7065552"/>
                </a:moveTo>
                <a:cubicBezTo>
                  <a:pt x="2557425" y="7063509"/>
                  <a:pt x="2558447" y="7070660"/>
                  <a:pt x="2550271" y="7087009"/>
                </a:cubicBezTo>
                <a:cubicBezTo>
                  <a:pt x="2550271" y="7097908"/>
                  <a:pt x="2547548" y="7100632"/>
                  <a:pt x="2542097" y="7095182"/>
                </a:cubicBezTo>
                <a:cubicBezTo>
                  <a:pt x="2536648" y="7089733"/>
                  <a:pt x="2528474" y="7087009"/>
                  <a:pt x="2517575" y="7087009"/>
                </a:cubicBezTo>
                <a:lnTo>
                  <a:pt x="2517575" y="7103356"/>
                </a:lnTo>
                <a:cubicBezTo>
                  <a:pt x="2517575" y="7092458"/>
                  <a:pt x="2512128" y="7087009"/>
                  <a:pt x="2501229" y="7087009"/>
                </a:cubicBezTo>
                <a:cubicBezTo>
                  <a:pt x="2490330" y="7087009"/>
                  <a:pt x="2484879" y="7087009"/>
                  <a:pt x="2484879" y="7087009"/>
                </a:cubicBezTo>
                <a:cubicBezTo>
                  <a:pt x="2484879" y="7087009"/>
                  <a:pt x="2484879" y="7081559"/>
                  <a:pt x="2484879" y="7070660"/>
                </a:cubicBezTo>
                <a:cubicBezTo>
                  <a:pt x="2495778" y="7070660"/>
                  <a:pt x="2512128" y="7070660"/>
                  <a:pt x="2533925" y="7070660"/>
                </a:cubicBezTo>
                <a:cubicBezTo>
                  <a:pt x="2539372" y="7067936"/>
                  <a:pt x="2543800" y="7066233"/>
                  <a:pt x="2547207" y="7065552"/>
                </a:cubicBezTo>
                <a:close/>
                <a:moveTo>
                  <a:pt x="10654744" y="7058399"/>
                </a:moveTo>
                <a:cubicBezTo>
                  <a:pt x="10652020" y="7058399"/>
                  <a:pt x="10647932" y="7059761"/>
                  <a:pt x="10642484" y="7062486"/>
                </a:cubicBezTo>
                <a:cubicBezTo>
                  <a:pt x="10631582" y="7067936"/>
                  <a:pt x="10626134" y="7070660"/>
                  <a:pt x="10626134" y="7070660"/>
                </a:cubicBezTo>
                <a:lnTo>
                  <a:pt x="10658830" y="7070660"/>
                </a:lnTo>
                <a:cubicBezTo>
                  <a:pt x="10658830" y="7070660"/>
                  <a:pt x="10658830" y="7067936"/>
                  <a:pt x="10658830" y="7062486"/>
                </a:cubicBezTo>
                <a:cubicBezTo>
                  <a:pt x="10658830" y="7059761"/>
                  <a:pt x="10657468" y="7058399"/>
                  <a:pt x="10654744" y="7058399"/>
                </a:cubicBezTo>
                <a:close/>
                <a:moveTo>
                  <a:pt x="2256010" y="7054313"/>
                </a:moveTo>
                <a:cubicBezTo>
                  <a:pt x="2256010" y="7054313"/>
                  <a:pt x="2253283" y="7059761"/>
                  <a:pt x="2247836" y="7070660"/>
                </a:cubicBezTo>
                <a:cubicBezTo>
                  <a:pt x="2242387" y="7081559"/>
                  <a:pt x="2236937" y="7087009"/>
                  <a:pt x="2231488" y="7087009"/>
                </a:cubicBezTo>
                <a:cubicBezTo>
                  <a:pt x="2226039" y="7087009"/>
                  <a:pt x="2217866" y="7081559"/>
                  <a:pt x="2206967" y="7070660"/>
                </a:cubicBezTo>
                <a:lnTo>
                  <a:pt x="2223313" y="7070660"/>
                </a:lnTo>
                <a:cubicBezTo>
                  <a:pt x="2245111" y="7070660"/>
                  <a:pt x="2256010" y="7065212"/>
                  <a:pt x="2256010" y="7054313"/>
                </a:cubicBezTo>
                <a:close/>
                <a:moveTo>
                  <a:pt x="5478880" y="7042635"/>
                </a:moveTo>
                <a:lnTo>
                  <a:pt x="5492894" y="7070660"/>
                </a:lnTo>
                <a:cubicBezTo>
                  <a:pt x="5492894" y="7070660"/>
                  <a:pt x="5484719" y="7081559"/>
                  <a:pt x="5468372" y="7103356"/>
                </a:cubicBezTo>
                <a:cubicBezTo>
                  <a:pt x="5452022" y="7125154"/>
                  <a:pt x="5443850" y="7136053"/>
                  <a:pt x="5443850" y="7136053"/>
                </a:cubicBezTo>
                <a:lnTo>
                  <a:pt x="5443850" y="7119703"/>
                </a:lnTo>
                <a:cubicBezTo>
                  <a:pt x="5454747" y="7097908"/>
                  <a:pt x="5460198" y="7087009"/>
                  <a:pt x="5460198" y="7087009"/>
                </a:cubicBezTo>
                <a:cubicBezTo>
                  <a:pt x="5460198" y="7087009"/>
                  <a:pt x="5454747" y="7092458"/>
                  <a:pt x="5443850" y="7103356"/>
                </a:cubicBezTo>
                <a:cubicBezTo>
                  <a:pt x="5432952" y="7114255"/>
                  <a:pt x="5422053" y="7119703"/>
                  <a:pt x="5411154" y="7119703"/>
                </a:cubicBezTo>
                <a:lnTo>
                  <a:pt x="5427501" y="7103356"/>
                </a:lnTo>
                <a:cubicBezTo>
                  <a:pt x="5427501" y="7103356"/>
                  <a:pt x="5427501" y="7097908"/>
                  <a:pt x="5427501" y="7087009"/>
                </a:cubicBezTo>
                <a:cubicBezTo>
                  <a:pt x="5427501" y="7076111"/>
                  <a:pt x="5432952" y="7070660"/>
                  <a:pt x="5443850" y="7070660"/>
                </a:cubicBezTo>
                <a:lnTo>
                  <a:pt x="5476544" y="7054313"/>
                </a:lnTo>
                <a:close/>
                <a:moveTo>
                  <a:pt x="10985788" y="7037964"/>
                </a:moveTo>
                <a:cubicBezTo>
                  <a:pt x="10985788" y="7048865"/>
                  <a:pt x="10980340" y="7054313"/>
                  <a:pt x="10969440" y="7054313"/>
                </a:cubicBezTo>
                <a:lnTo>
                  <a:pt x="10969440" y="7070660"/>
                </a:lnTo>
                <a:cubicBezTo>
                  <a:pt x="10980340" y="7070660"/>
                  <a:pt x="10985788" y="7065212"/>
                  <a:pt x="10985788" y="7054313"/>
                </a:cubicBezTo>
                <a:close/>
                <a:moveTo>
                  <a:pt x="2550271" y="7037964"/>
                </a:moveTo>
                <a:cubicBezTo>
                  <a:pt x="2550271" y="7037964"/>
                  <a:pt x="2555721" y="7037964"/>
                  <a:pt x="2566619" y="7037964"/>
                </a:cubicBezTo>
                <a:cubicBezTo>
                  <a:pt x="2566619" y="7048865"/>
                  <a:pt x="2566619" y="7054313"/>
                  <a:pt x="2566619" y="7054313"/>
                </a:cubicBezTo>
                <a:cubicBezTo>
                  <a:pt x="2555721" y="7043414"/>
                  <a:pt x="2550271" y="7037964"/>
                  <a:pt x="2550271" y="7037964"/>
                </a:cubicBezTo>
                <a:close/>
                <a:moveTo>
                  <a:pt x="2272357" y="7037964"/>
                </a:moveTo>
                <a:cubicBezTo>
                  <a:pt x="2283256" y="7037964"/>
                  <a:pt x="2285980" y="7040690"/>
                  <a:pt x="2280531" y="7046139"/>
                </a:cubicBezTo>
                <a:cubicBezTo>
                  <a:pt x="2275081" y="7051589"/>
                  <a:pt x="2272357" y="7054313"/>
                  <a:pt x="2272357" y="7054313"/>
                </a:cubicBezTo>
                <a:close/>
                <a:moveTo>
                  <a:pt x="1889202" y="7032856"/>
                </a:moveTo>
                <a:cubicBezTo>
                  <a:pt x="1891246" y="7033537"/>
                  <a:pt x="1893630" y="7035240"/>
                  <a:pt x="1896357" y="7037964"/>
                </a:cubicBezTo>
                <a:cubicBezTo>
                  <a:pt x="1907255" y="7048865"/>
                  <a:pt x="1912702" y="7054313"/>
                  <a:pt x="1912702" y="7054313"/>
                </a:cubicBezTo>
                <a:lnTo>
                  <a:pt x="1896357" y="7054313"/>
                </a:lnTo>
                <a:cubicBezTo>
                  <a:pt x="1896357" y="7065212"/>
                  <a:pt x="1890905" y="7076111"/>
                  <a:pt x="1880006" y="7087009"/>
                </a:cubicBezTo>
                <a:lnTo>
                  <a:pt x="1863660" y="7070660"/>
                </a:lnTo>
                <a:cubicBezTo>
                  <a:pt x="1863660" y="7070660"/>
                  <a:pt x="1869108" y="7070660"/>
                  <a:pt x="1880006" y="7070660"/>
                </a:cubicBezTo>
                <a:lnTo>
                  <a:pt x="1880006" y="7054313"/>
                </a:lnTo>
                <a:cubicBezTo>
                  <a:pt x="1880006" y="7037964"/>
                  <a:pt x="1883074" y="7030813"/>
                  <a:pt x="1889202" y="7032856"/>
                </a:cubicBezTo>
                <a:close/>
                <a:moveTo>
                  <a:pt x="1696092" y="7029792"/>
                </a:moveTo>
                <a:cubicBezTo>
                  <a:pt x="1693368" y="7029792"/>
                  <a:pt x="1689283" y="7032516"/>
                  <a:pt x="1683833" y="7037964"/>
                </a:cubicBezTo>
                <a:cubicBezTo>
                  <a:pt x="1683833" y="7037964"/>
                  <a:pt x="1681107" y="7040690"/>
                  <a:pt x="1675659" y="7046139"/>
                </a:cubicBezTo>
                <a:cubicBezTo>
                  <a:pt x="1670208" y="7051589"/>
                  <a:pt x="1667485" y="7059761"/>
                  <a:pt x="1667485" y="7070660"/>
                </a:cubicBezTo>
                <a:cubicBezTo>
                  <a:pt x="1667485" y="7092458"/>
                  <a:pt x="1672932" y="7092458"/>
                  <a:pt x="1683833" y="7070660"/>
                </a:cubicBezTo>
                <a:cubicBezTo>
                  <a:pt x="1694732" y="7059761"/>
                  <a:pt x="1700181" y="7048865"/>
                  <a:pt x="1700181" y="7037964"/>
                </a:cubicBezTo>
                <a:cubicBezTo>
                  <a:pt x="1700181" y="7032516"/>
                  <a:pt x="1698818" y="7029792"/>
                  <a:pt x="1696092" y="7029792"/>
                </a:cubicBezTo>
                <a:close/>
                <a:moveTo>
                  <a:pt x="5484719" y="7021617"/>
                </a:moveTo>
                <a:lnTo>
                  <a:pt x="5485888" y="7021617"/>
                </a:lnTo>
                <a:lnTo>
                  <a:pt x="5480632" y="7033878"/>
                </a:lnTo>
                <a:lnTo>
                  <a:pt x="5478880" y="7042635"/>
                </a:lnTo>
                <a:lnTo>
                  <a:pt x="5476544" y="7037964"/>
                </a:lnTo>
                <a:cubicBezTo>
                  <a:pt x="5476544" y="7027067"/>
                  <a:pt x="5479270" y="7021617"/>
                  <a:pt x="5484719" y="7021617"/>
                </a:cubicBezTo>
                <a:close/>
                <a:moveTo>
                  <a:pt x="2305054" y="7021617"/>
                </a:moveTo>
                <a:cubicBezTo>
                  <a:pt x="2326851" y="7032516"/>
                  <a:pt x="2326851" y="7043414"/>
                  <a:pt x="2305054" y="7054313"/>
                </a:cubicBezTo>
                <a:cubicBezTo>
                  <a:pt x="2294155" y="7054313"/>
                  <a:pt x="2291430" y="7048865"/>
                  <a:pt x="2296878" y="7037964"/>
                </a:cubicBezTo>
                <a:cubicBezTo>
                  <a:pt x="2302329" y="7027067"/>
                  <a:pt x="2305054" y="7021617"/>
                  <a:pt x="2305054" y="7021617"/>
                </a:cubicBezTo>
                <a:close/>
                <a:moveTo>
                  <a:pt x="1798267" y="7021617"/>
                </a:moveTo>
                <a:cubicBezTo>
                  <a:pt x="1798267" y="7021617"/>
                  <a:pt x="1792820" y="7027067"/>
                  <a:pt x="1781921" y="7037964"/>
                </a:cubicBezTo>
                <a:lnTo>
                  <a:pt x="1798267" y="7037964"/>
                </a:lnTo>
                <a:lnTo>
                  <a:pt x="1814617" y="7037964"/>
                </a:lnTo>
                <a:close/>
                <a:moveTo>
                  <a:pt x="1471310" y="7021617"/>
                </a:moveTo>
                <a:cubicBezTo>
                  <a:pt x="1471310" y="7021617"/>
                  <a:pt x="1476761" y="7021617"/>
                  <a:pt x="1487659" y="7021617"/>
                </a:cubicBezTo>
                <a:lnTo>
                  <a:pt x="1504005" y="7037964"/>
                </a:lnTo>
                <a:cubicBezTo>
                  <a:pt x="1504005" y="7048865"/>
                  <a:pt x="1504005" y="7059761"/>
                  <a:pt x="1504005" y="7070660"/>
                </a:cubicBezTo>
                <a:cubicBezTo>
                  <a:pt x="1482208" y="7092458"/>
                  <a:pt x="1471310" y="7092458"/>
                  <a:pt x="1471310" y="7070660"/>
                </a:cubicBezTo>
                <a:lnTo>
                  <a:pt x="1487659" y="7070660"/>
                </a:lnTo>
                <a:cubicBezTo>
                  <a:pt x="1487659" y="7070660"/>
                  <a:pt x="1487659" y="7065212"/>
                  <a:pt x="1487659" y="7054313"/>
                </a:cubicBezTo>
                <a:cubicBezTo>
                  <a:pt x="1487659" y="7043414"/>
                  <a:pt x="1482208" y="7037964"/>
                  <a:pt x="1471310" y="7037964"/>
                </a:cubicBezTo>
                <a:close/>
                <a:moveTo>
                  <a:pt x="10217436" y="7005270"/>
                </a:moveTo>
                <a:lnTo>
                  <a:pt x="10201090" y="7021617"/>
                </a:lnTo>
                <a:cubicBezTo>
                  <a:pt x="10211988" y="7021617"/>
                  <a:pt x="10217436" y="7021617"/>
                  <a:pt x="10217436" y="7021617"/>
                </a:cubicBezTo>
                <a:close/>
                <a:moveTo>
                  <a:pt x="5770808" y="7005270"/>
                </a:moveTo>
                <a:lnTo>
                  <a:pt x="5754459" y="7021617"/>
                </a:lnTo>
                <a:cubicBezTo>
                  <a:pt x="5765358" y="7021617"/>
                  <a:pt x="5770808" y="7021617"/>
                  <a:pt x="5770808" y="7021617"/>
                </a:cubicBezTo>
                <a:cubicBezTo>
                  <a:pt x="5770808" y="7021617"/>
                  <a:pt x="5770808" y="7016169"/>
                  <a:pt x="5770808" y="7005270"/>
                </a:cubicBezTo>
                <a:close/>
                <a:moveTo>
                  <a:pt x="5656372" y="7005270"/>
                </a:moveTo>
                <a:lnTo>
                  <a:pt x="5607329" y="7087009"/>
                </a:lnTo>
                <a:lnTo>
                  <a:pt x="5623676" y="7087009"/>
                </a:lnTo>
                <a:cubicBezTo>
                  <a:pt x="5623676" y="7097908"/>
                  <a:pt x="5623676" y="7103356"/>
                  <a:pt x="5623676" y="7103356"/>
                </a:cubicBezTo>
                <a:cubicBezTo>
                  <a:pt x="5623676" y="7103356"/>
                  <a:pt x="5618226" y="7108807"/>
                  <a:pt x="5607329" y="7119703"/>
                </a:cubicBezTo>
                <a:cubicBezTo>
                  <a:pt x="5596430" y="7130604"/>
                  <a:pt x="5596430" y="7136053"/>
                  <a:pt x="5607329" y="7136053"/>
                </a:cubicBezTo>
                <a:cubicBezTo>
                  <a:pt x="5618226" y="7136053"/>
                  <a:pt x="5629126" y="7125154"/>
                  <a:pt x="5640026" y="7103356"/>
                </a:cubicBezTo>
                <a:cubicBezTo>
                  <a:pt x="5672720" y="7092458"/>
                  <a:pt x="5694517" y="7081559"/>
                  <a:pt x="5705416" y="7070660"/>
                </a:cubicBezTo>
                <a:lnTo>
                  <a:pt x="5754459" y="7037964"/>
                </a:lnTo>
                <a:cubicBezTo>
                  <a:pt x="5743562" y="7027067"/>
                  <a:pt x="5732662" y="7032516"/>
                  <a:pt x="5721765" y="7054313"/>
                </a:cubicBezTo>
                <a:cubicBezTo>
                  <a:pt x="5710866" y="7065212"/>
                  <a:pt x="5699965" y="7067936"/>
                  <a:pt x="5689068" y="7062486"/>
                </a:cubicBezTo>
                <a:cubicBezTo>
                  <a:pt x="5678170" y="7057037"/>
                  <a:pt x="5672720" y="7054313"/>
                  <a:pt x="5672720" y="7054313"/>
                </a:cubicBezTo>
                <a:lnTo>
                  <a:pt x="5689068" y="7054313"/>
                </a:lnTo>
                <a:cubicBezTo>
                  <a:pt x="5699965" y="7054313"/>
                  <a:pt x="5705416" y="7048865"/>
                  <a:pt x="5705416" y="7037964"/>
                </a:cubicBezTo>
                <a:cubicBezTo>
                  <a:pt x="5716314" y="7027067"/>
                  <a:pt x="5719040" y="7021617"/>
                  <a:pt x="5713590" y="7021617"/>
                </a:cubicBezTo>
                <a:cubicBezTo>
                  <a:pt x="5708140" y="7021617"/>
                  <a:pt x="5699965" y="7021617"/>
                  <a:pt x="5689068" y="7021617"/>
                </a:cubicBezTo>
                <a:cubicBezTo>
                  <a:pt x="5678170" y="7021617"/>
                  <a:pt x="5669996" y="7027067"/>
                  <a:pt x="5664547" y="7037964"/>
                </a:cubicBezTo>
                <a:cubicBezTo>
                  <a:pt x="5659096" y="7048865"/>
                  <a:pt x="5650922" y="7054313"/>
                  <a:pt x="5640026" y="7054313"/>
                </a:cubicBezTo>
                <a:lnTo>
                  <a:pt x="5640026" y="7037964"/>
                </a:lnTo>
                <a:close/>
                <a:moveTo>
                  <a:pt x="2746446" y="6988921"/>
                </a:moveTo>
                <a:cubicBezTo>
                  <a:pt x="2757345" y="6988921"/>
                  <a:pt x="2762794" y="6988921"/>
                  <a:pt x="2762794" y="6988921"/>
                </a:cubicBezTo>
                <a:cubicBezTo>
                  <a:pt x="2762794" y="6999819"/>
                  <a:pt x="2760070" y="7005270"/>
                  <a:pt x="2754621" y="7005270"/>
                </a:cubicBezTo>
                <a:cubicBezTo>
                  <a:pt x="2749171" y="7005270"/>
                  <a:pt x="2746446" y="7005270"/>
                  <a:pt x="2746446" y="7005270"/>
                </a:cubicBezTo>
                <a:close/>
                <a:moveTo>
                  <a:pt x="2623837" y="6988921"/>
                </a:moveTo>
                <a:lnTo>
                  <a:pt x="2632010" y="6988921"/>
                </a:lnTo>
                <a:cubicBezTo>
                  <a:pt x="2632010" y="6988921"/>
                  <a:pt x="2632010" y="6994371"/>
                  <a:pt x="2632010" y="7005270"/>
                </a:cubicBezTo>
                <a:close/>
                <a:moveTo>
                  <a:pt x="2468533" y="6988921"/>
                </a:moveTo>
                <a:lnTo>
                  <a:pt x="2468533" y="7005270"/>
                </a:lnTo>
                <a:lnTo>
                  <a:pt x="2468533" y="7037964"/>
                </a:lnTo>
                <a:cubicBezTo>
                  <a:pt x="2457633" y="7048865"/>
                  <a:pt x="2452185" y="7054313"/>
                  <a:pt x="2452185" y="7054313"/>
                </a:cubicBezTo>
                <a:cubicBezTo>
                  <a:pt x="2452185" y="7054313"/>
                  <a:pt x="2446734" y="7054313"/>
                  <a:pt x="2435836" y="7054313"/>
                </a:cubicBezTo>
                <a:lnTo>
                  <a:pt x="2435836" y="7070660"/>
                </a:lnTo>
                <a:cubicBezTo>
                  <a:pt x="2424937" y="7070660"/>
                  <a:pt x="2414038" y="7081559"/>
                  <a:pt x="2403139" y="7103356"/>
                </a:cubicBezTo>
                <a:lnTo>
                  <a:pt x="2370445" y="7119703"/>
                </a:lnTo>
                <a:cubicBezTo>
                  <a:pt x="2370445" y="7119703"/>
                  <a:pt x="2375895" y="7114255"/>
                  <a:pt x="2386793" y="7103356"/>
                </a:cubicBezTo>
                <a:cubicBezTo>
                  <a:pt x="2397692" y="7092458"/>
                  <a:pt x="2397692" y="7081559"/>
                  <a:pt x="2386793" y="7070660"/>
                </a:cubicBezTo>
                <a:close/>
                <a:moveTo>
                  <a:pt x="1602095" y="6988921"/>
                </a:moveTo>
                <a:lnTo>
                  <a:pt x="1618441" y="7005270"/>
                </a:lnTo>
                <a:cubicBezTo>
                  <a:pt x="1618441" y="6994371"/>
                  <a:pt x="1618441" y="6988921"/>
                  <a:pt x="1618441" y="6988921"/>
                </a:cubicBezTo>
                <a:cubicBezTo>
                  <a:pt x="1607542" y="6988921"/>
                  <a:pt x="1602095" y="6988921"/>
                  <a:pt x="1602095" y="6988921"/>
                </a:cubicBezTo>
                <a:close/>
                <a:moveTo>
                  <a:pt x="1487659" y="6988921"/>
                </a:moveTo>
                <a:cubicBezTo>
                  <a:pt x="1498558" y="6988921"/>
                  <a:pt x="1504005" y="6994371"/>
                  <a:pt x="1504005" y="7005270"/>
                </a:cubicBezTo>
                <a:cubicBezTo>
                  <a:pt x="1504005" y="7016169"/>
                  <a:pt x="1498558" y="7021617"/>
                  <a:pt x="1487659" y="7021617"/>
                </a:cubicBezTo>
                <a:cubicBezTo>
                  <a:pt x="1487659" y="7021617"/>
                  <a:pt x="1487659" y="7016169"/>
                  <a:pt x="1487659" y="7005270"/>
                </a:cubicBezTo>
                <a:cubicBezTo>
                  <a:pt x="1487659" y="6994371"/>
                  <a:pt x="1487659" y="6988921"/>
                  <a:pt x="1487659" y="6988921"/>
                </a:cubicBezTo>
                <a:close/>
                <a:moveTo>
                  <a:pt x="10658830" y="6972574"/>
                </a:moveTo>
                <a:lnTo>
                  <a:pt x="10609788" y="7005270"/>
                </a:lnTo>
                <a:lnTo>
                  <a:pt x="10626134" y="7005270"/>
                </a:lnTo>
                <a:close/>
                <a:moveTo>
                  <a:pt x="2484879" y="6972574"/>
                </a:moveTo>
                <a:cubicBezTo>
                  <a:pt x="2484879" y="6978022"/>
                  <a:pt x="2483516" y="6982110"/>
                  <a:pt x="2480792" y="6984834"/>
                </a:cubicBezTo>
                <a:lnTo>
                  <a:pt x="2468533" y="6988921"/>
                </a:lnTo>
                <a:close/>
                <a:moveTo>
                  <a:pt x="1847312" y="6972574"/>
                </a:moveTo>
                <a:cubicBezTo>
                  <a:pt x="1836412" y="6983472"/>
                  <a:pt x="1836412" y="6988921"/>
                  <a:pt x="1847312" y="6988921"/>
                </a:cubicBezTo>
                <a:cubicBezTo>
                  <a:pt x="1858211" y="6988921"/>
                  <a:pt x="1863660" y="6986197"/>
                  <a:pt x="1863660" y="6980746"/>
                </a:cubicBezTo>
                <a:cubicBezTo>
                  <a:pt x="1863660" y="6975298"/>
                  <a:pt x="1858211" y="6972574"/>
                  <a:pt x="1847312" y="6972574"/>
                </a:cubicBezTo>
                <a:close/>
                <a:moveTo>
                  <a:pt x="2603404" y="6964399"/>
                </a:moveTo>
                <a:cubicBezTo>
                  <a:pt x="2606127" y="6964399"/>
                  <a:pt x="2610213" y="6967123"/>
                  <a:pt x="2615665" y="6972574"/>
                </a:cubicBezTo>
                <a:lnTo>
                  <a:pt x="2623837" y="6988921"/>
                </a:lnTo>
                <a:lnTo>
                  <a:pt x="2615665" y="6988921"/>
                </a:lnTo>
                <a:lnTo>
                  <a:pt x="2599315" y="6972574"/>
                </a:lnTo>
                <a:cubicBezTo>
                  <a:pt x="2599315" y="6967123"/>
                  <a:pt x="2600677" y="6964399"/>
                  <a:pt x="2603404" y="6964399"/>
                </a:cubicBezTo>
                <a:close/>
                <a:moveTo>
                  <a:pt x="1749225" y="6960313"/>
                </a:moveTo>
                <a:cubicBezTo>
                  <a:pt x="1746501" y="6960313"/>
                  <a:pt x="1743775" y="6961675"/>
                  <a:pt x="1741049" y="6964399"/>
                </a:cubicBezTo>
                <a:cubicBezTo>
                  <a:pt x="1735602" y="6969850"/>
                  <a:pt x="1732877" y="6978022"/>
                  <a:pt x="1732877" y="6988921"/>
                </a:cubicBezTo>
                <a:lnTo>
                  <a:pt x="1749225" y="6988921"/>
                </a:lnTo>
                <a:cubicBezTo>
                  <a:pt x="1760123" y="6978022"/>
                  <a:pt x="1762846" y="6969850"/>
                  <a:pt x="1757399" y="6964399"/>
                </a:cubicBezTo>
                <a:cubicBezTo>
                  <a:pt x="1754674" y="6961675"/>
                  <a:pt x="1751948" y="6960313"/>
                  <a:pt x="1749225" y="6960313"/>
                </a:cubicBezTo>
                <a:close/>
                <a:moveTo>
                  <a:pt x="10495352" y="6956224"/>
                </a:moveTo>
                <a:cubicBezTo>
                  <a:pt x="10484452" y="6956224"/>
                  <a:pt x="10479004" y="6958951"/>
                  <a:pt x="10479004" y="6964399"/>
                </a:cubicBezTo>
                <a:cubicBezTo>
                  <a:pt x="10479004" y="6969850"/>
                  <a:pt x="10473556" y="6972574"/>
                  <a:pt x="10462656" y="6972574"/>
                </a:cubicBezTo>
                <a:lnTo>
                  <a:pt x="10479004" y="6972574"/>
                </a:lnTo>
                <a:cubicBezTo>
                  <a:pt x="10500800" y="6972574"/>
                  <a:pt x="10511698" y="6967125"/>
                  <a:pt x="10511698" y="6956224"/>
                </a:cubicBezTo>
                <a:close/>
                <a:moveTo>
                  <a:pt x="10397264" y="6956224"/>
                </a:moveTo>
                <a:cubicBezTo>
                  <a:pt x="10397264" y="6956224"/>
                  <a:pt x="10402712" y="6956224"/>
                  <a:pt x="10413612" y="6956224"/>
                </a:cubicBezTo>
                <a:cubicBezTo>
                  <a:pt x="10413612" y="6967125"/>
                  <a:pt x="10413612" y="6972574"/>
                  <a:pt x="10413612" y="6972574"/>
                </a:cubicBezTo>
                <a:close/>
                <a:moveTo>
                  <a:pt x="2713751" y="6956224"/>
                </a:moveTo>
                <a:cubicBezTo>
                  <a:pt x="2713751" y="6956224"/>
                  <a:pt x="2713751" y="6961675"/>
                  <a:pt x="2713751" y="6972574"/>
                </a:cubicBezTo>
                <a:cubicBezTo>
                  <a:pt x="2724649" y="6972574"/>
                  <a:pt x="2735548" y="6967125"/>
                  <a:pt x="2746446" y="6956224"/>
                </a:cubicBezTo>
                <a:cubicBezTo>
                  <a:pt x="2746446" y="6956224"/>
                  <a:pt x="2740996" y="6956224"/>
                  <a:pt x="2730097" y="6956224"/>
                </a:cubicBezTo>
                <a:cubicBezTo>
                  <a:pt x="2719201" y="6956224"/>
                  <a:pt x="2713751" y="6956224"/>
                  <a:pt x="2713751" y="6956224"/>
                </a:cubicBezTo>
                <a:close/>
                <a:moveTo>
                  <a:pt x="2206967" y="6939877"/>
                </a:moveTo>
                <a:cubicBezTo>
                  <a:pt x="2206967" y="6939877"/>
                  <a:pt x="2201517" y="6942604"/>
                  <a:pt x="2190618" y="6948052"/>
                </a:cubicBezTo>
                <a:cubicBezTo>
                  <a:pt x="2179719" y="6953500"/>
                  <a:pt x="2174270" y="6956224"/>
                  <a:pt x="2174270" y="6956224"/>
                </a:cubicBezTo>
                <a:lnTo>
                  <a:pt x="2157922" y="6988921"/>
                </a:lnTo>
                <a:lnTo>
                  <a:pt x="2174270" y="6972574"/>
                </a:lnTo>
                <a:lnTo>
                  <a:pt x="2190618" y="6956224"/>
                </a:lnTo>
                <a:close/>
                <a:moveTo>
                  <a:pt x="1863660" y="6939877"/>
                </a:moveTo>
                <a:cubicBezTo>
                  <a:pt x="1863660" y="6950776"/>
                  <a:pt x="1863660" y="6956224"/>
                  <a:pt x="1863660" y="6956224"/>
                </a:cubicBezTo>
                <a:lnTo>
                  <a:pt x="1880006" y="6939877"/>
                </a:lnTo>
                <a:cubicBezTo>
                  <a:pt x="1880006" y="6939877"/>
                  <a:pt x="1874559" y="6939877"/>
                  <a:pt x="1863660" y="6939877"/>
                </a:cubicBezTo>
                <a:close/>
                <a:moveTo>
                  <a:pt x="1651137" y="6939877"/>
                </a:moveTo>
                <a:cubicBezTo>
                  <a:pt x="1640238" y="6939877"/>
                  <a:pt x="1634789" y="6945328"/>
                  <a:pt x="1634789" y="6956224"/>
                </a:cubicBezTo>
                <a:cubicBezTo>
                  <a:pt x="1634789" y="6956224"/>
                  <a:pt x="1634789" y="6961675"/>
                  <a:pt x="1634789" y="6972574"/>
                </a:cubicBezTo>
                <a:cubicBezTo>
                  <a:pt x="1645688" y="6972574"/>
                  <a:pt x="1651137" y="6967125"/>
                  <a:pt x="1651137" y="6956224"/>
                </a:cubicBezTo>
                <a:close/>
                <a:moveTo>
                  <a:pt x="1512180" y="6939877"/>
                </a:moveTo>
                <a:cubicBezTo>
                  <a:pt x="1506731" y="6939877"/>
                  <a:pt x="1504005" y="6945328"/>
                  <a:pt x="1504005" y="6956224"/>
                </a:cubicBezTo>
                <a:lnTo>
                  <a:pt x="1504005" y="6972574"/>
                </a:lnTo>
                <a:cubicBezTo>
                  <a:pt x="1504005" y="6972574"/>
                  <a:pt x="1506731" y="6969850"/>
                  <a:pt x="1512180" y="6964399"/>
                </a:cubicBezTo>
                <a:cubicBezTo>
                  <a:pt x="1517629" y="6958951"/>
                  <a:pt x="1520353" y="6956224"/>
                  <a:pt x="1520353" y="6956224"/>
                </a:cubicBezTo>
                <a:lnTo>
                  <a:pt x="1520353" y="6972574"/>
                </a:lnTo>
                <a:cubicBezTo>
                  <a:pt x="1542151" y="6983472"/>
                  <a:pt x="1558499" y="6983472"/>
                  <a:pt x="1569396" y="6972574"/>
                </a:cubicBezTo>
                <a:cubicBezTo>
                  <a:pt x="1580296" y="6950776"/>
                  <a:pt x="1585746" y="6939877"/>
                  <a:pt x="1585746" y="6939877"/>
                </a:cubicBezTo>
                <a:lnTo>
                  <a:pt x="1569396" y="6939877"/>
                </a:lnTo>
                <a:lnTo>
                  <a:pt x="1553049" y="6956224"/>
                </a:lnTo>
                <a:cubicBezTo>
                  <a:pt x="1542151" y="6956224"/>
                  <a:pt x="1531252" y="6956224"/>
                  <a:pt x="1520353" y="6956224"/>
                </a:cubicBezTo>
                <a:lnTo>
                  <a:pt x="1520353" y="6939877"/>
                </a:lnTo>
                <a:cubicBezTo>
                  <a:pt x="1520353" y="6939877"/>
                  <a:pt x="1517629" y="6939877"/>
                  <a:pt x="1512180" y="6939877"/>
                </a:cubicBezTo>
                <a:close/>
                <a:moveTo>
                  <a:pt x="11222834" y="6923528"/>
                </a:moveTo>
                <a:cubicBezTo>
                  <a:pt x="11228282" y="6923528"/>
                  <a:pt x="11231006" y="6923528"/>
                  <a:pt x="11231006" y="6923528"/>
                </a:cubicBezTo>
                <a:cubicBezTo>
                  <a:pt x="11231006" y="6923528"/>
                  <a:pt x="11231006" y="6928979"/>
                  <a:pt x="11231006" y="6939877"/>
                </a:cubicBezTo>
                <a:cubicBezTo>
                  <a:pt x="11220108" y="6939877"/>
                  <a:pt x="11214660" y="6939877"/>
                  <a:pt x="11214660" y="6939877"/>
                </a:cubicBezTo>
                <a:cubicBezTo>
                  <a:pt x="11214660" y="6928979"/>
                  <a:pt x="11217386" y="6923528"/>
                  <a:pt x="11222834" y="6923528"/>
                </a:cubicBezTo>
                <a:close/>
                <a:moveTo>
                  <a:pt x="10282828" y="6923528"/>
                </a:moveTo>
                <a:cubicBezTo>
                  <a:pt x="10271928" y="6923528"/>
                  <a:pt x="10266480" y="6926255"/>
                  <a:pt x="10266480" y="6931703"/>
                </a:cubicBezTo>
                <a:cubicBezTo>
                  <a:pt x="10266480" y="6937153"/>
                  <a:pt x="10269206" y="6939877"/>
                  <a:pt x="10274656" y="6939877"/>
                </a:cubicBezTo>
                <a:cubicBezTo>
                  <a:pt x="10280104" y="6939877"/>
                  <a:pt x="10282828" y="6934429"/>
                  <a:pt x="10282828" y="6923528"/>
                </a:cubicBezTo>
                <a:close/>
                <a:moveTo>
                  <a:pt x="5590980" y="6923528"/>
                </a:moveTo>
                <a:lnTo>
                  <a:pt x="5558284" y="6939877"/>
                </a:lnTo>
                <a:cubicBezTo>
                  <a:pt x="5547387" y="6950776"/>
                  <a:pt x="5541936" y="6961675"/>
                  <a:pt x="5541936" y="6972574"/>
                </a:cubicBezTo>
                <a:lnTo>
                  <a:pt x="5574633" y="6956224"/>
                </a:lnTo>
                <a:close/>
                <a:moveTo>
                  <a:pt x="10373764" y="6918421"/>
                </a:moveTo>
                <a:cubicBezTo>
                  <a:pt x="10370360" y="6919102"/>
                  <a:pt x="10367292" y="6920804"/>
                  <a:pt x="10364568" y="6923528"/>
                </a:cubicBezTo>
                <a:cubicBezTo>
                  <a:pt x="10353668" y="6934429"/>
                  <a:pt x="10353668" y="6939877"/>
                  <a:pt x="10364568" y="6939877"/>
                </a:cubicBezTo>
                <a:lnTo>
                  <a:pt x="10348220" y="6939877"/>
                </a:lnTo>
                <a:cubicBezTo>
                  <a:pt x="10348220" y="6939877"/>
                  <a:pt x="10345496" y="6942604"/>
                  <a:pt x="10340048" y="6948052"/>
                </a:cubicBezTo>
                <a:cubicBezTo>
                  <a:pt x="10334600" y="6953500"/>
                  <a:pt x="10326424" y="6956224"/>
                  <a:pt x="10315524" y="6956224"/>
                </a:cubicBezTo>
                <a:lnTo>
                  <a:pt x="10315524" y="6988921"/>
                </a:lnTo>
                <a:lnTo>
                  <a:pt x="10331872" y="7005270"/>
                </a:lnTo>
                <a:cubicBezTo>
                  <a:pt x="10331872" y="7005270"/>
                  <a:pt x="10331872" y="7007994"/>
                  <a:pt x="10331872" y="7013442"/>
                </a:cubicBezTo>
                <a:cubicBezTo>
                  <a:pt x="10331872" y="7018893"/>
                  <a:pt x="10337320" y="7021617"/>
                  <a:pt x="10348220" y="7021617"/>
                </a:cubicBezTo>
                <a:cubicBezTo>
                  <a:pt x="10348220" y="7021617"/>
                  <a:pt x="10353668" y="7016169"/>
                  <a:pt x="10364568" y="7005270"/>
                </a:cubicBezTo>
                <a:cubicBezTo>
                  <a:pt x="10375468" y="6994371"/>
                  <a:pt x="10380916" y="6988921"/>
                  <a:pt x="10380916" y="6988921"/>
                </a:cubicBezTo>
                <a:lnTo>
                  <a:pt x="10380916" y="7005270"/>
                </a:lnTo>
                <a:cubicBezTo>
                  <a:pt x="10359120" y="7027067"/>
                  <a:pt x="10353668" y="7043414"/>
                  <a:pt x="10364568" y="7054313"/>
                </a:cubicBezTo>
                <a:cubicBezTo>
                  <a:pt x="10375468" y="7065212"/>
                  <a:pt x="10380916" y="7070660"/>
                  <a:pt x="10380916" y="7070660"/>
                </a:cubicBezTo>
                <a:cubicBezTo>
                  <a:pt x="10380916" y="7070660"/>
                  <a:pt x="10391814" y="7054313"/>
                  <a:pt x="10413612" y="7021617"/>
                </a:cubicBezTo>
                <a:lnTo>
                  <a:pt x="10446308" y="6956224"/>
                </a:lnTo>
                <a:lnTo>
                  <a:pt x="10413612" y="6939877"/>
                </a:lnTo>
                <a:cubicBezTo>
                  <a:pt x="10397264" y="6923528"/>
                  <a:pt x="10383982" y="6916377"/>
                  <a:pt x="10373764" y="6918421"/>
                </a:cubicBezTo>
                <a:close/>
                <a:moveTo>
                  <a:pt x="2296878" y="6907181"/>
                </a:moveTo>
                <a:cubicBezTo>
                  <a:pt x="2291430" y="6907181"/>
                  <a:pt x="2294155" y="6912632"/>
                  <a:pt x="2305054" y="6923528"/>
                </a:cubicBezTo>
                <a:lnTo>
                  <a:pt x="2305054" y="6920464"/>
                </a:lnTo>
                <a:cubicBezTo>
                  <a:pt x="2305054" y="6917058"/>
                  <a:pt x="2305054" y="6912632"/>
                  <a:pt x="2305054" y="6907181"/>
                </a:cubicBezTo>
                <a:cubicBezTo>
                  <a:pt x="2305054" y="6907181"/>
                  <a:pt x="2302329" y="6907181"/>
                  <a:pt x="2296878" y="6907181"/>
                </a:cubicBezTo>
                <a:close/>
                <a:moveTo>
                  <a:pt x="10756920" y="6890834"/>
                </a:moveTo>
                <a:cubicBezTo>
                  <a:pt x="10756920" y="6901733"/>
                  <a:pt x="10756920" y="6907181"/>
                  <a:pt x="10756920" y="6907181"/>
                </a:cubicBezTo>
                <a:lnTo>
                  <a:pt x="10748744" y="6907181"/>
                </a:lnTo>
                <a:cubicBezTo>
                  <a:pt x="10743296" y="6907181"/>
                  <a:pt x="10740570" y="6907181"/>
                  <a:pt x="10740570" y="6907181"/>
                </a:cubicBezTo>
                <a:cubicBezTo>
                  <a:pt x="10740570" y="6907181"/>
                  <a:pt x="10740570" y="6909908"/>
                  <a:pt x="10740570" y="6915356"/>
                </a:cubicBezTo>
                <a:cubicBezTo>
                  <a:pt x="10740570" y="6920804"/>
                  <a:pt x="10737844" y="6926255"/>
                  <a:pt x="10732396" y="6931703"/>
                </a:cubicBezTo>
                <a:cubicBezTo>
                  <a:pt x="10726948" y="6937153"/>
                  <a:pt x="10718774" y="6939877"/>
                  <a:pt x="10707872" y="6939877"/>
                </a:cubicBezTo>
                <a:cubicBezTo>
                  <a:pt x="10686078" y="6939877"/>
                  <a:pt x="10675176" y="6942604"/>
                  <a:pt x="10675176" y="6948052"/>
                </a:cubicBezTo>
                <a:cubicBezTo>
                  <a:pt x="10675176" y="6953500"/>
                  <a:pt x="10680628" y="6956224"/>
                  <a:pt x="10691526" y="6956224"/>
                </a:cubicBezTo>
                <a:cubicBezTo>
                  <a:pt x="10702424" y="6956224"/>
                  <a:pt x="10696976" y="6972574"/>
                  <a:pt x="10675176" y="7005270"/>
                </a:cubicBezTo>
                <a:cubicBezTo>
                  <a:pt x="10653382" y="7016169"/>
                  <a:pt x="10647932" y="7032516"/>
                  <a:pt x="10658830" y="7054313"/>
                </a:cubicBezTo>
                <a:cubicBezTo>
                  <a:pt x="10669728" y="7054313"/>
                  <a:pt x="10675176" y="7057037"/>
                  <a:pt x="10675176" y="7062486"/>
                </a:cubicBezTo>
                <a:cubicBezTo>
                  <a:pt x="10675176" y="7067936"/>
                  <a:pt x="10669728" y="7073386"/>
                  <a:pt x="10658830" y="7078835"/>
                </a:cubicBezTo>
                <a:cubicBezTo>
                  <a:pt x="10647932" y="7084283"/>
                  <a:pt x="10639756" y="7089733"/>
                  <a:pt x="10634308" y="7095182"/>
                </a:cubicBezTo>
                <a:cubicBezTo>
                  <a:pt x="10628860" y="7100632"/>
                  <a:pt x="10626134" y="7097908"/>
                  <a:pt x="10626134" y="7087009"/>
                </a:cubicBezTo>
                <a:cubicBezTo>
                  <a:pt x="10615236" y="7087009"/>
                  <a:pt x="10609788" y="7092458"/>
                  <a:pt x="10609788" y="7103356"/>
                </a:cubicBezTo>
                <a:lnTo>
                  <a:pt x="10577092" y="7087009"/>
                </a:lnTo>
                <a:lnTo>
                  <a:pt x="10593438" y="7087009"/>
                </a:lnTo>
                <a:lnTo>
                  <a:pt x="10593438" y="7070660"/>
                </a:lnTo>
                <a:cubicBezTo>
                  <a:pt x="10593438" y="7070660"/>
                  <a:pt x="10593438" y="7065212"/>
                  <a:pt x="10593438" y="7054313"/>
                </a:cubicBezTo>
                <a:lnTo>
                  <a:pt x="10577092" y="7054313"/>
                </a:lnTo>
                <a:cubicBezTo>
                  <a:pt x="10544396" y="7076111"/>
                  <a:pt x="10533496" y="7092458"/>
                  <a:pt x="10544396" y="7103356"/>
                </a:cubicBezTo>
                <a:lnTo>
                  <a:pt x="10560744" y="7087009"/>
                </a:lnTo>
                <a:lnTo>
                  <a:pt x="10544396" y="7119703"/>
                </a:lnTo>
                <a:cubicBezTo>
                  <a:pt x="10533496" y="7119703"/>
                  <a:pt x="10533496" y="7125154"/>
                  <a:pt x="10544396" y="7136053"/>
                </a:cubicBezTo>
                <a:cubicBezTo>
                  <a:pt x="10555296" y="7136053"/>
                  <a:pt x="10566192" y="7136053"/>
                  <a:pt x="10577092" y="7136053"/>
                </a:cubicBezTo>
                <a:cubicBezTo>
                  <a:pt x="10587988" y="7136053"/>
                  <a:pt x="10598888" y="7136053"/>
                  <a:pt x="10609788" y="7136053"/>
                </a:cubicBezTo>
                <a:lnTo>
                  <a:pt x="10642484" y="7119703"/>
                </a:lnTo>
                <a:cubicBezTo>
                  <a:pt x="10642484" y="7119703"/>
                  <a:pt x="10647932" y="7125154"/>
                  <a:pt x="10658830" y="7136053"/>
                </a:cubicBezTo>
                <a:cubicBezTo>
                  <a:pt x="10669728" y="7146951"/>
                  <a:pt x="10680628" y="7146951"/>
                  <a:pt x="10691526" y="7136053"/>
                </a:cubicBezTo>
                <a:cubicBezTo>
                  <a:pt x="10691526" y="7136053"/>
                  <a:pt x="10696976" y="7136053"/>
                  <a:pt x="10707872" y="7136053"/>
                </a:cubicBezTo>
                <a:cubicBezTo>
                  <a:pt x="10718774" y="7136053"/>
                  <a:pt x="10729672" y="7136053"/>
                  <a:pt x="10740570" y="7136053"/>
                </a:cubicBezTo>
                <a:cubicBezTo>
                  <a:pt x="10751468" y="7136053"/>
                  <a:pt x="10762368" y="7125154"/>
                  <a:pt x="10773266" y="7103356"/>
                </a:cubicBezTo>
                <a:cubicBezTo>
                  <a:pt x="10773266" y="7103356"/>
                  <a:pt x="10775992" y="7097908"/>
                  <a:pt x="10781440" y="7087009"/>
                </a:cubicBezTo>
                <a:cubicBezTo>
                  <a:pt x="10786888" y="7076111"/>
                  <a:pt x="10789612" y="7070660"/>
                  <a:pt x="10789612" y="7070660"/>
                </a:cubicBezTo>
                <a:cubicBezTo>
                  <a:pt x="10800514" y="7070660"/>
                  <a:pt x="10805962" y="7065212"/>
                  <a:pt x="10805962" y="7054313"/>
                </a:cubicBezTo>
                <a:lnTo>
                  <a:pt x="10822308" y="7037964"/>
                </a:lnTo>
                <a:lnTo>
                  <a:pt x="10822308" y="7021617"/>
                </a:lnTo>
                <a:lnTo>
                  <a:pt x="10789612" y="7037964"/>
                </a:lnTo>
                <a:lnTo>
                  <a:pt x="10756920" y="7070660"/>
                </a:lnTo>
                <a:cubicBezTo>
                  <a:pt x="10767818" y="7048865"/>
                  <a:pt x="10778714" y="7029792"/>
                  <a:pt x="10789612" y="7013442"/>
                </a:cubicBezTo>
                <a:cubicBezTo>
                  <a:pt x="10800514" y="6997095"/>
                  <a:pt x="10816860" y="6983472"/>
                  <a:pt x="10838658" y="6972574"/>
                </a:cubicBezTo>
                <a:cubicBezTo>
                  <a:pt x="10860454" y="6928979"/>
                  <a:pt x="10865904" y="6901733"/>
                  <a:pt x="10855004" y="6890834"/>
                </a:cubicBezTo>
                <a:cubicBezTo>
                  <a:pt x="10844108" y="6890834"/>
                  <a:pt x="10841382" y="6896283"/>
                  <a:pt x="10846832" y="6907181"/>
                </a:cubicBezTo>
                <a:cubicBezTo>
                  <a:pt x="10852280" y="6918080"/>
                  <a:pt x="10844108" y="6928979"/>
                  <a:pt x="10822308" y="6939877"/>
                </a:cubicBezTo>
                <a:cubicBezTo>
                  <a:pt x="10800514" y="6950776"/>
                  <a:pt x="10784164" y="6956224"/>
                  <a:pt x="10773266" y="6956224"/>
                </a:cubicBezTo>
                <a:lnTo>
                  <a:pt x="10789612" y="6923528"/>
                </a:lnTo>
                <a:cubicBezTo>
                  <a:pt x="10811410" y="6923528"/>
                  <a:pt x="10822308" y="6918080"/>
                  <a:pt x="10822308" y="6907181"/>
                </a:cubicBezTo>
                <a:cubicBezTo>
                  <a:pt x="10811410" y="6907181"/>
                  <a:pt x="10800514" y="6907181"/>
                  <a:pt x="10789612" y="6907181"/>
                </a:cubicBezTo>
                <a:cubicBezTo>
                  <a:pt x="10778714" y="6907181"/>
                  <a:pt x="10770540" y="6907181"/>
                  <a:pt x="10765092" y="6907181"/>
                </a:cubicBezTo>
                <a:lnTo>
                  <a:pt x="10756920" y="6907181"/>
                </a:lnTo>
                <a:cubicBezTo>
                  <a:pt x="10767818" y="6907181"/>
                  <a:pt x="10773266" y="6901733"/>
                  <a:pt x="10773266" y="6890834"/>
                </a:cubicBezTo>
                <a:close/>
                <a:moveTo>
                  <a:pt x="2795491" y="6890834"/>
                </a:moveTo>
                <a:cubicBezTo>
                  <a:pt x="2795491" y="6890834"/>
                  <a:pt x="2795491" y="6896283"/>
                  <a:pt x="2795491" y="6907181"/>
                </a:cubicBezTo>
                <a:cubicBezTo>
                  <a:pt x="2795491" y="6918080"/>
                  <a:pt x="2792765" y="6923528"/>
                  <a:pt x="2787315" y="6923528"/>
                </a:cubicBezTo>
                <a:cubicBezTo>
                  <a:pt x="2781867" y="6923528"/>
                  <a:pt x="2779142" y="6918080"/>
                  <a:pt x="2779142" y="6907181"/>
                </a:cubicBezTo>
                <a:cubicBezTo>
                  <a:pt x="2779142" y="6907181"/>
                  <a:pt x="2781867" y="6904457"/>
                  <a:pt x="2787315" y="6899007"/>
                </a:cubicBezTo>
                <a:cubicBezTo>
                  <a:pt x="2792765" y="6893558"/>
                  <a:pt x="2795491" y="6890834"/>
                  <a:pt x="2795491" y="6890834"/>
                </a:cubicBezTo>
                <a:close/>
                <a:moveTo>
                  <a:pt x="1732877" y="6890834"/>
                </a:moveTo>
                <a:cubicBezTo>
                  <a:pt x="1732877" y="6890834"/>
                  <a:pt x="1732877" y="6896283"/>
                  <a:pt x="1732877" y="6907181"/>
                </a:cubicBezTo>
                <a:cubicBezTo>
                  <a:pt x="1721978" y="6918080"/>
                  <a:pt x="1711079" y="6928979"/>
                  <a:pt x="1700181" y="6939877"/>
                </a:cubicBezTo>
                <a:cubicBezTo>
                  <a:pt x="1656587" y="6983472"/>
                  <a:pt x="1634789" y="7016169"/>
                  <a:pt x="1634789" y="7037964"/>
                </a:cubicBezTo>
                <a:cubicBezTo>
                  <a:pt x="1645688" y="7027067"/>
                  <a:pt x="1651137" y="7021617"/>
                  <a:pt x="1651137" y="7021617"/>
                </a:cubicBezTo>
                <a:cubicBezTo>
                  <a:pt x="1651137" y="7021617"/>
                  <a:pt x="1662036" y="7005270"/>
                  <a:pt x="1683833" y="6972574"/>
                </a:cubicBezTo>
                <a:cubicBezTo>
                  <a:pt x="1727426" y="6928979"/>
                  <a:pt x="1749225" y="6901733"/>
                  <a:pt x="1749225" y="6890834"/>
                </a:cubicBezTo>
                <a:cubicBezTo>
                  <a:pt x="1738326" y="6890834"/>
                  <a:pt x="1732877" y="6890834"/>
                  <a:pt x="1732877" y="6890834"/>
                </a:cubicBezTo>
                <a:close/>
                <a:moveTo>
                  <a:pt x="10577092" y="6874485"/>
                </a:moveTo>
                <a:lnTo>
                  <a:pt x="10511698" y="6939877"/>
                </a:lnTo>
                <a:lnTo>
                  <a:pt x="10560744" y="6907181"/>
                </a:lnTo>
                <a:cubicBezTo>
                  <a:pt x="10571642" y="6896283"/>
                  <a:pt x="10577092" y="6885386"/>
                  <a:pt x="10577092" y="6874485"/>
                </a:cubicBezTo>
                <a:close/>
                <a:moveTo>
                  <a:pt x="2256010" y="6874485"/>
                </a:moveTo>
                <a:cubicBezTo>
                  <a:pt x="2245111" y="6874485"/>
                  <a:pt x="2239660" y="6879936"/>
                  <a:pt x="2239660" y="6890834"/>
                </a:cubicBezTo>
                <a:cubicBezTo>
                  <a:pt x="2239660" y="6890834"/>
                  <a:pt x="2245111" y="6890834"/>
                  <a:pt x="2256010" y="6890834"/>
                </a:cubicBezTo>
                <a:cubicBezTo>
                  <a:pt x="2256010" y="6879936"/>
                  <a:pt x="2256010" y="6874485"/>
                  <a:pt x="2256010" y="6874485"/>
                </a:cubicBezTo>
                <a:close/>
                <a:moveTo>
                  <a:pt x="1618441" y="6874485"/>
                </a:moveTo>
                <a:cubicBezTo>
                  <a:pt x="1596644" y="6874485"/>
                  <a:pt x="1585746" y="6890834"/>
                  <a:pt x="1585746" y="6923528"/>
                </a:cubicBezTo>
                <a:lnTo>
                  <a:pt x="1634789" y="6907181"/>
                </a:lnTo>
                <a:cubicBezTo>
                  <a:pt x="1634789" y="6918080"/>
                  <a:pt x="1629340" y="6923528"/>
                  <a:pt x="1618441" y="6923528"/>
                </a:cubicBezTo>
                <a:lnTo>
                  <a:pt x="1618441" y="6939877"/>
                </a:lnTo>
                <a:cubicBezTo>
                  <a:pt x="1629340" y="6928979"/>
                  <a:pt x="1640238" y="6918080"/>
                  <a:pt x="1651137" y="6907181"/>
                </a:cubicBezTo>
                <a:lnTo>
                  <a:pt x="1667485" y="6890834"/>
                </a:lnTo>
                <a:lnTo>
                  <a:pt x="1651137" y="6890834"/>
                </a:lnTo>
                <a:lnTo>
                  <a:pt x="1634789" y="6907181"/>
                </a:lnTo>
                <a:lnTo>
                  <a:pt x="1618441" y="6907181"/>
                </a:lnTo>
                <a:lnTo>
                  <a:pt x="1618441" y="6890834"/>
                </a:lnTo>
                <a:close/>
                <a:moveTo>
                  <a:pt x="10887702" y="6858138"/>
                </a:moveTo>
                <a:cubicBezTo>
                  <a:pt x="10887702" y="6858138"/>
                  <a:pt x="10884976" y="6860862"/>
                  <a:pt x="10879528" y="6866313"/>
                </a:cubicBezTo>
                <a:cubicBezTo>
                  <a:pt x="10874080" y="6871761"/>
                  <a:pt x="10871352" y="6874485"/>
                  <a:pt x="10871352" y="6874485"/>
                </a:cubicBezTo>
                <a:lnTo>
                  <a:pt x="10871352" y="6890834"/>
                </a:lnTo>
                <a:cubicBezTo>
                  <a:pt x="10871352" y="6890834"/>
                  <a:pt x="10876800" y="6885386"/>
                  <a:pt x="10887702" y="6874485"/>
                </a:cubicBezTo>
                <a:close/>
                <a:moveTo>
                  <a:pt x="1618441" y="6858138"/>
                </a:moveTo>
                <a:cubicBezTo>
                  <a:pt x="1618441" y="6869037"/>
                  <a:pt x="1623889" y="6874485"/>
                  <a:pt x="1634789" y="6874485"/>
                </a:cubicBezTo>
                <a:cubicBezTo>
                  <a:pt x="1634789" y="6874485"/>
                  <a:pt x="1634789" y="6869037"/>
                  <a:pt x="1634789" y="6858138"/>
                </a:cubicBezTo>
                <a:cubicBezTo>
                  <a:pt x="1634789" y="6858138"/>
                  <a:pt x="1632065" y="6858138"/>
                  <a:pt x="1626613" y="6858138"/>
                </a:cubicBezTo>
                <a:cubicBezTo>
                  <a:pt x="1621166" y="6858138"/>
                  <a:pt x="1618441" y="6858138"/>
                  <a:pt x="1618441" y="6858138"/>
                </a:cubicBezTo>
                <a:close/>
                <a:moveTo>
                  <a:pt x="5738112" y="6841789"/>
                </a:moveTo>
                <a:lnTo>
                  <a:pt x="5738112" y="6858138"/>
                </a:lnTo>
                <a:cubicBezTo>
                  <a:pt x="5727213" y="6858138"/>
                  <a:pt x="5721765" y="6858138"/>
                  <a:pt x="5721765" y="6858138"/>
                </a:cubicBezTo>
                <a:close/>
                <a:moveTo>
                  <a:pt x="5509240" y="6841789"/>
                </a:moveTo>
                <a:cubicBezTo>
                  <a:pt x="5509240" y="6852690"/>
                  <a:pt x="5506516" y="6858138"/>
                  <a:pt x="5501068" y="6858138"/>
                </a:cubicBezTo>
                <a:cubicBezTo>
                  <a:pt x="5495618" y="6858138"/>
                  <a:pt x="5492894" y="6855414"/>
                  <a:pt x="5492894" y="6849963"/>
                </a:cubicBezTo>
                <a:cubicBezTo>
                  <a:pt x="5492894" y="6844515"/>
                  <a:pt x="5498344" y="6841789"/>
                  <a:pt x="5509240" y="6841789"/>
                </a:cubicBezTo>
                <a:close/>
                <a:moveTo>
                  <a:pt x="3204188" y="6841789"/>
                </a:moveTo>
                <a:cubicBezTo>
                  <a:pt x="3204188" y="6841789"/>
                  <a:pt x="3206912" y="6844515"/>
                  <a:pt x="3212361" y="6849963"/>
                </a:cubicBezTo>
                <a:cubicBezTo>
                  <a:pt x="3217813" y="6855414"/>
                  <a:pt x="3220537" y="6858138"/>
                  <a:pt x="3220537" y="6858138"/>
                </a:cubicBezTo>
                <a:cubicBezTo>
                  <a:pt x="3209637" y="6858138"/>
                  <a:pt x="3204188" y="6858138"/>
                  <a:pt x="3204188" y="6858138"/>
                </a:cubicBezTo>
                <a:cubicBezTo>
                  <a:pt x="3204188" y="6847239"/>
                  <a:pt x="3204188" y="6841789"/>
                  <a:pt x="3204188" y="6841789"/>
                </a:cubicBezTo>
                <a:close/>
                <a:moveTo>
                  <a:pt x="2599315" y="6841789"/>
                </a:moveTo>
                <a:lnTo>
                  <a:pt x="2615665" y="6841789"/>
                </a:lnTo>
                <a:cubicBezTo>
                  <a:pt x="2615665" y="6852690"/>
                  <a:pt x="2615665" y="6860862"/>
                  <a:pt x="2615665" y="6866313"/>
                </a:cubicBezTo>
                <a:cubicBezTo>
                  <a:pt x="2615665" y="6871761"/>
                  <a:pt x="2602042" y="6888110"/>
                  <a:pt x="2574793" y="6915356"/>
                </a:cubicBezTo>
                <a:cubicBezTo>
                  <a:pt x="2547548" y="6942604"/>
                  <a:pt x="2528474" y="6956224"/>
                  <a:pt x="2517575" y="6956224"/>
                </a:cubicBezTo>
                <a:cubicBezTo>
                  <a:pt x="2506676" y="6956224"/>
                  <a:pt x="2512128" y="6945328"/>
                  <a:pt x="2533925" y="6923528"/>
                </a:cubicBezTo>
                <a:cubicBezTo>
                  <a:pt x="2555721" y="6901733"/>
                  <a:pt x="2569345" y="6890834"/>
                  <a:pt x="2574793" y="6890834"/>
                </a:cubicBezTo>
                <a:cubicBezTo>
                  <a:pt x="2580244" y="6890834"/>
                  <a:pt x="2582967" y="6885386"/>
                  <a:pt x="2582967" y="6874485"/>
                </a:cubicBezTo>
                <a:close/>
                <a:moveTo>
                  <a:pt x="5743562" y="6836341"/>
                </a:moveTo>
                <a:lnTo>
                  <a:pt x="5739370" y="6840532"/>
                </a:lnTo>
                <a:lnTo>
                  <a:pt x="5740155" y="6839746"/>
                </a:lnTo>
                <a:close/>
                <a:moveTo>
                  <a:pt x="10609788" y="6825442"/>
                </a:moveTo>
                <a:cubicBezTo>
                  <a:pt x="10609788" y="6836341"/>
                  <a:pt x="10609788" y="6841789"/>
                  <a:pt x="10609788" y="6841789"/>
                </a:cubicBezTo>
                <a:lnTo>
                  <a:pt x="10626134" y="6841789"/>
                </a:lnTo>
                <a:lnTo>
                  <a:pt x="10626134" y="6825442"/>
                </a:lnTo>
                <a:close/>
                <a:moveTo>
                  <a:pt x="10397264" y="6825442"/>
                </a:moveTo>
                <a:cubicBezTo>
                  <a:pt x="10397264" y="6836341"/>
                  <a:pt x="10391814" y="6847239"/>
                  <a:pt x="10380916" y="6858138"/>
                </a:cubicBezTo>
                <a:lnTo>
                  <a:pt x="10380916" y="6890834"/>
                </a:lnTo>
                <a:lnTo>
                  <a:pt x="10429960" y="6890834"/>
                </a:lnTo>
                <a:lnTo>
                  <a:pt x="10462656" y="6907181"/>
                </a:lnTo>
                <a:lnTo>
                  <a:pt x="10479004" y="6890834"/>
                </a:lnTo>
                <a:lnTo>
                  <a:pt x="10511698" y="6858138"/>
                </a:lnTo>
                <a:lnTo>
                  <a:pt x="10479004" y="6841789"/>
                </a:lnTo>
                <a:cubicBezTo>
                  <a:pt x="10479004" y="6841789"/>
                  <a:pt x="10476278" y="6841789"/>
                  <a:pt x="10470830" y="6841789"/>
                </a:cubicBezTo>
                <a:cubicBezTo>
                  <a:pt x="10465380" y="6841789"/>
                  <a:pt x="10459932" y="6839065"/>
                  <a:pt x="10454484" y="6833616"/>
                </a:cubicBezTo>
                <a:cubicBezTo>
                  <a:pt x="10449032" y="6828168"/>
                  <a:pt x="10443582" y="6828168"/>
                  <a:pt x="10438132" y="6833616"/>
                </a:cubicBezTo>
                <a:cubicBezTo>
                  <a:pt x="10432684" y="6839065"/>
                  <a:pt x="10429960" y="6841789"/>
                  <a:pt x="10429960" y="6841789"/>
                </a:cubicBezTo>
                <a:lnTo>
                  <a:pt x="10413612" y="6841789"/>
                </a:lnTo>
                <a:lnTo>
                  <a:pt x="10429960" y="6825442"/>
                </a:lnTo>
                <a:cubicBezTo>
                  <a:pt x="10429960" y="6825442"/>
                  <a:pt x="10424512" y="6825442"/>
                  <a:pt x="10413612" y="6825442"/>
                </a:cubicBezTo>
                <a:close/>
                <a:moveTo>
                  <a:pt x="5754459" y="6825442"/>
                </a:moveTo>
                <a:lnTo>
                  <a:pt x="5743562" y="6836341"/>
                </a:lnTo>
                <a:lnTo>
                  <a:pt x="5746286" y="6833616"/>
                </a:lnTo>
                <a:cubicBezTo>
                  <a:pt x="5751734" y="6828168"/>
                  <a:pt x="5754459" y="6825442"/>
                  <a:pt x="5754459" y="6825442"/>
                </a:cubicBezTo>
                <a:close/>
                <a:moveTo>
                  <a:pt x="3236883" y="6825442"/>
                </a:moveTo>
                <a:cubicBezTo>
                  <a:pt x="3236883" y="6825442"/>
                  <a:pt x="3236883" y="6830892"/>
                  <a:pt x="3236883" y="6841789"/>
                </a:cubicBezTo>
                <a:cubicBezTo>
                  <a:pt x="3236883" y="6841789"/>
                  <a:pt x="3231436" y="6841789"/>
                  <a:pt x="3220537" y="6841789"/>
                </a:cubicBezTo>
                <a:close/>
                <a:moveTo>
                  <a:pt x="2828186" y="6825442"/>
                </a:moveTo>
                <a:lnTo>
                  <a:pt x="2811839" y="6874485"/>
                </a:lnTo>
                <a:lnTo>
                  <a:pt x="2811839" y="6858138"/>
                </a:lnTo>
                <a:lnTo>
                  <a:pt x="2795491" y="6841789"/>
                </a:lnTo>
                <a:cubicBezTo>
                  <a:pt x="2806389" y="6841789"/>
                  <a:pt x="2814563" y="6839065"/>
                  <a:pt x="2820012" y="6833616"/>
                </a:cubicBezTo>
                <a:cubicBezTo>
                  <a:pt x="2825462" y="6828168"/>
                  <a:pt x="2828186" y="6825442"/>
                  <a:pt x="2828186" y="6825442"/>
                </a:cubicBezTo>
                <a:close/>
                <a:moveTo>
                  <a:pt x="2689228" y="6825442"/>
                </a:moveTo>
                <a:cubicBezTo>
                  <a:pt x="2694678" y="6825442"/>
                  <a:pt x="2697403" y="6830892"/>
                  <a:pt x="2697403" y="6841789"/>
                </a:cubicBezTo>
                <a:lnTo>
                  <a:pt x="2664707" y="6890834"/>
                </a:lnTo>
                <a:lnTo>
                  <a:pt x="2632010" y="6890834"/>
                </a:lnTo>
                <a:cubicBezTo>
                  <a:pt x="2632010" y="6890834"/>
                  <a:pt x="2640185" y="6879936"/>
                  <a:pt x="2656533" y="6858138"/>
                </a:cubicBezTo>
                <a:cubicBezTo>
                  <a:pt x="2672879" y="6836341"/>
                  <a:pt x="2683781" y="6825442"/>
                  <a:pt x="2689228" y="6825442"/>
                </a:cubicBezTo>
                <a:close/>
                <a:moveTo>
                  <a:pt x="2370445" y="6825442"/>
                </a:moveTo>
                <a:cubicBezTo>
                  <a:pt x="2370445" y="6836341"/>
                  <a:pt x="2370445" y="6844515"/>
                  <a:pt x="2370445" y="6849963"/>
                </a:cubicBezTo>
                <a:cubicBezTo>
                  <a:pt x="2370445" y="6855414"/>
                  <a:pt x="2375895" y="6858138"/>
                  <a:pt x="2386793" y="6858138"/>
                </a:cubicBezTo>
                <a:cubicBezTo>
                  <a:pt x="2397692" y="6847239"/>
                  <a:pt x="2403139" y="6841789"/>
                  <a:pt x="2403139" y="6841789"/>
                </a:cubicBezTo>
                <a:cubicBezTo>
                  <a:pt x="2403139" y="6830892"/>
                  <a:pt x="2392240" y="6825442"/>
                  <a:pt x="2370445" y="6825442"/>
                </a:cubicBezTo>
                <a:close/>
                <a:moveTo>
                  <a:pt x="2256010" y="6825442"/>
                </a:moveTo>
                <a:cubicBezTo>
                  <a:pt x="2277807" y="6858138"/>
                  <a:pt x="2299604" y="6869037"/>
                  <a:pt x="2321400" y="6858138"/>
                </a:cubicBezTo>
                <a:cubicBezTo>
                  <a:pt x="2332298" y="6847239"/>
                  <a:pt x="2340474" y="6855414"/>
                  <a:pt x="2345922" y="6882660"/>
                </a:cubicBezTo>
                <a:cubicBezTo>
                  <a:pt x="2351373" y="6909908"/>
                  <a:pt x="2348648" y="6928979"/>
                  <a:pt x="2337749" y="6939877"/>
                </a:cubicBezTo>
                <a:cubicBezTo>
                  <a:pt x="2326851" y="6950776"/>
                  <a:pt x="2315953" y="6958951"/>
                  <a:pt x="2305054" y="6964399"/>
                </a:cubicBezTo>
                <a:cubicBezTo>
                  <a:pt x="2294155" y="6969850"/>
                  <a:pt x="2288704" y="6978022"/>
                  <a:pt x="2288704" y="6988921"/>
                </a:cubicBezTo>
                <a:cubicBezTo>
                  <a:pt x="2288704" y="6999819"/>
                  <a:pt x="2277807" y="7005270"/>
                  <a:pt x="2256010" y="7005270"/>
                </a:cubicBezTo>
                <a:cubicBezTo>
                  <a:pt x="2234212" y="7005270"/>
                  <a:pt x="2223313" y="7005270"/>
                  <a:pt x="2223313" y="7005270"/>
                </a:cubicBezTo>
                <a:cubicBezTo>
                  <a:pt x="2223313" y="7005270"/>
                  <a:pt x="2217866" y="7010718"/>
                  <a:pt x="2206967" y="7021617"/>
                </a:cubicBezTo>
                <a:cubicBezTo>
                  <a:pt x="2206967" y="7032516"/>
                  <a:pt x="2201517" y="7043414"/>
                  <a:pt x="2190618" y="7054313"/>
                </a:cubicBezTo>
                <a:lnTo>
                  <a:pt x="2174270" y="7054313"/>
                </a:lnTo>
                <a:cubicBezTo>
                  <a:pt x="2196069" y="7065212"/>
                  <a:pt x="2196069" y="7081559"/>
                  <a:pt x="2174270" y="7103356"/>
                </a:cubicBezTo>
                <a:cubicBezTo>
                  <a:pt x="2163371" y="7114255"/>
                  <a:pt x="2155197" y="7119703"/>
                  <a:pt x="2149748" y="7119703"/>
                </a:cubicBezTo>
                <a:cubicBezTo>
                  <a:pt x="2144299" y="7119703"/>
                  <a:pt x="2141574" y="7114255"/>
                  <a:pt x="2141574" y="7103356"/>
                </a:cubicBezTo>
                <a:lnTo>
                  <a:pt x="2108878" y="7119703"/>
                </a:lnTo>
                <a:lnTo>
                  <a:pt x="2092528" y="7168749"/>
                </a:lnTo>
                <a:cubicBezTo>
                  <a:pt x="2092528" y="7179648"/>
                  <a:pt x="2087081" y="7185096"/>
                  <a:pt x="2076183" y="7185096"/>
                </a:cubicBezTo>
                <a:cubicBezTo>
                  <a:pt x="2054387" y="7185096"/>
                  <a:pt x="2054387" y="7201443"/>
                  <a:pt x="2076183" y="7234139"/>
                </a:cubicBezTo>
                <a:cubicBezTo>
                  <a:pt x="2076183" y="7245040"/>
                  <a:pt x="2078909" y="7242314"/>
                  <a:pt x="2084356" y="7225964"/>
                </a:cubicBezTo>
                <a:cubicBezTo>
                  <a:pt x="2089805" y="7209617"/>
                  <a:pt x="2097979" y="7201443"/>
                  <a:pt x="2108878" y="7201443"/>
                </a:cubicBezTo>
                <a:lnTo>
                  <a:pt x="2125226" y="7201443"/>
                </a:lnTo>
                <a:cubicBezTo>
                  <a:pt x="2125226" y="7212344"/>
                  <a:pt x="2122501" y="7217792"/>
                  <a:pt x="2117052" y="7217792"/>
                </a:cubicBezTo>
                <a:cubicBezTo>
                  <a:pt x="2111603" y="7217792"/>
                  <a:pt x="2108878" y="7223240"/>
                  <a:pt x="2108878" y="7234139"/>
                </a:cubicBezTo>
                <a:cubicBezTo>
                  <a:pt x="2087081" y="7255937"/>
                  <a:pt x="2065284" y="7255937"/>
                  <a:pt x="2043486" y="7234139"/>
                </a:cubicBezTo>
                <a:lnTo>
                  <a:pt x="2010792" y="7217792"/>
                </a:lnTo>
                <a:lnTo>
                  <a:pt x="1978096" y="7250488"/>
                </a:lnTo>
                <a:cubicBezTo>
                  <a:pt x="1956298" y="7261387"/>
                  <a:pt x="1950848" y="7277734"/>
                  <a:pt x="1961747" y="7299531"/>
                </a:cubicBezTo>
                <a:cubicBezTo>
                  <a:pt x="1961747" y="7310430"/>
                  <a:pt x="1961747" y="7315878"/>
                  <a:pt x="1961747" y="7315878"/>
                </a:cubicBezTo>
                <a:cubicBezTo>
                  <a:pt x="1961747" y="7315878"/>
                  <a:pt x="1953574" y="7315878"/>
                  <a:pt x="1937224" y="7315878"/>
                </a:cubicBezTo>
                <a:cubicBezTo>
                  <a:pt x="1920878" y="7315878"/>
                  <a:pt x="1912702" y="7315878"/>
                  <a:pt x="1912702" y="7315878"/>
                </a:cubicBezTo>
                <a:cubicBezTo>
                  <a:pt x="1912702" y="7315878"/>
                  <a:pt x="1912702" y="7321329"/>
                  <a:pt x="1912702" y="7332228"/>
                </a:cubicBezTo>
                <a:cubicBezTo>
                  <a:pt x="1890905" y="7343126"/>
                  <a:pt x="1874559" y="7354025"/>
                  <a:pt x="1863660" y="7364922"/>
                </a:cubicBezTo>
                <a:cubicBezTo>
                  <a:pt x="1852762" y="7354025"/>
                  <a:pt x="1841862" y="7354025"/>
                  <a:pt x="1830963" y="7364922"/>
                </a:cubicBezTo>
                <a:lnTo>
                  <a:pt x="1814617" y="7397618"/>
                </a:lnTo>
                <a:cubicBezTo>
                  <a:pt x="1814617" y="7408519"/>
                  <a:pt x="1814617" y="7416691"/>
                  <a:pt x="1814617" y="7422140"/>
                </a:cubicBezTo>
                <a:cubicBezTo>
                  <a:pt x="1814617" y="7427590"/>
                  <a:pt x="1814617" y="7430314"/>
                  <a:pt x="1814617" y="7430314"/>
                </a:cubicBezTo>
                <a:cubicBezTo>
                  <a:pt x="1792820" y="7441213"/>
                  <a:pt x="1792820" y="7446661"/>
                  <a:pt x="1814617" y="7446661"/>
                </a:cubicBezTo>
                <a:cubicBezTo>
                  <a:pt x="1825515" y="7446661"/>
                  <a:pt x="1830963" y="7452112"/>
                  <a:pt x="1830963" y="7463010"/>
                </a:cubicBezTo>
                <a:cubicBezTo>
                  <a:pt x="1841862" y="7463010"/>
                  <a:pt x="1847312" y="7463010"/>
                  <a:pt x="1847312" y="7463010"/>
                </a:cubicBezTo>
                <a:cubicBezTo>
                  <a:pt x="1847312" y="7463010"/>
                  <a:pt x="1847312" y="7457562"/>
                  <a:pt x="1847312" y="7446661"/>
                </a:cubicBezTo>
                <a:cubicBezTo>
                  <a:pt x="1847312" y="7435765"/>
                  <a:pt x="1852762" y="7424866"/>
                  <a:pt x="1863660" y="7413967"/>
                </a:cubicBezTo>
                <a:lnTo>
                  <a:pt x="1880006" y="7397618"/>
                </a:lnTo>
                <a:cubicBezTo>
                  <a:pt x="1880006" y="7408519"/>
                  <a:pt x="1882731" y="7416691"/>
                  <a:pt x="1888181" y="7422140"/>
                </a:cubicBezTo>
                <a:cubicBezTo>
                  <a:pt x="1893630" y="7427590"/>
                  <a:pt x="1890905" y="7430314"/>
                  <a:pt x="1880006" y="7430314"/>
                </a:cubicBezTo>
                <a:cubicBezTo>
                  <a:pt x="1880006" y="7441213"/>
                  <a:pt x="1880006" y="7446661"/>
                  <a:pt x="1880006" y="7446661"/>
                </a:cubicBezTo>
                <a:cubicBezTo>
                  <a:pt x="1869108" y="7446661"/>
                  <a:pt x="1860936" y="7449387"/>
                  <a:pt x="1855485" y="7454836"/>
                </a:cubicBezTo>
                <a:cubicBezTo>
                  <a:pt x="1850037" y="7460286"/>
                  <a:pt x="1852762" y="7465737"/>
                  <a:pt x="1863660" y="7471185"/>
                </a:cubicBezTo>
                <a:cubicBezTo>
                  <a:pt x="1874559" y="7476633"/>
                  <a:pt x="1877282" y="7484808"/>
                  <a:pt x="1871835" y="7495707"/>
                </a:cubicBezTo>
                <a:cubicBezTo>
                  <a:pt x="1866384" y="7506605"/>
                  <a:pt x="1858211" y="7517504"/>
                  <a:pt x="1847312" y="7528403"/>
                </a:cubicBezTo>
                <a:cubicBezTo>
                  <a:pt x="1814617" y="7550200"/>
                  <a:pt x="1798267" y="7555649"/>
                  <a:pt x="1798267" y="7544750"/>
                </a:cubicBezTo>
                <a:cubicBezTo>
                  <a:pt x="1798267" y="7533851"/>
                  <a:pt x="1806443" y="7525676"/>
                  <a:pt x="1822788" y="7520228"/>
                </a:cubicBezTo>
                <a:cubicBezTo>
                  <a:pt x="1839139" y="7514780"/>
                  <a:pt x="1847312" y="7509329"/>
                  <a:pt x="1847312" y="7503879"/>
                </a:cubicBezTo>
                <a:cubicBezTo>
                  <a:pt x="1847312" y="7498431"/>
                  <a:pt x="1844586" y="7492982"/>
                  <a:pt x="1839139" y="7487532"/>
                </a:cubicBezTo>
                <a:cubicBezTo>
                  <a:pt x="1833689" y="7482084"/>
                  <a:pt x="1830963" y="7484808"/>
                  <a:pt x="1830963" y="7495707"/>
                </a:cubicBezTo>
                <a:lnTo>
                  <a:pt x="1798267" y="7512054"/>
                </a:lnTo>
                <a:cubicBezTo>
                  <a:pt x="1787368" y="7512054"/>
                  <a:pt x="1784644" y="7506605"/>
                  <a:pt x="1790094" y="7495707"/>
                </a:cubicBezTo>
                <a:cubicBezTo>
                  <a:pt x="1795544" y="7484808"/>
                  <a:pt x="1798267" y="7479357"/>
                  <a:pt x="1798267" y="7479357"/>
                </a:cubicBezTo>
                <a:lnTo>
                  <a:pt x="1765571" y="7446661"/>
                </a:lnTo>
                <a:cubicBezTo>
                  <a:pt x="1754674" y="7457562"/>
                  <a:pt x="1746501" y="7463010"/>
                  <a:pt x="1741049" y="7463010"/>
                </a:cubicBezTo>
                <a:cubicBezTo>
                  <a:pt x="1735602" y="7463010"/>
                  <a:pt x="1732877" y="7468461"/>
                  <a:pt x="1732877" y="7479357"/>
                </a:cubicBezTo>
                <a:cubicBezTo>
                  <a:pt x="1711079" y="7512054"/>
                  <a:pt x="1700181" y="7517504"/>
                  <a:pt x="1700181" y="7495707"/>
                </a:cubicBezTo>
                <a:cubicBezTo>
                  <a:pt x="1689283" y="7473909"/>
                  <a:pt x="1700181" y="7463010"/>
                  <a:pt x="1732877" y="7463010"/>
                </a:cubicBezTo>
                <a:cubicBezTo>
                  <a:pt x="1732877" y="7463010"/>
                  <a:pt x="1749225" y="7443937"/>
                  <a:pt x="1781921" y="7405793"/>
                </a:cubicBezTo>
                <a:cubicBezTo>
                  <a:pt x="1814617" y="7367648"/>
                  <a:pt x="1828240" y="7348575"/>
                  <a:pt x="1822788" y="7348575"/>
                </a:cubicBezTo>
                <a:cubicBezTo>
                  <a:pt x="1817341" y="7348575"/>
                  <a:pt x="1811890" y="7348575"/>
                  <a:pt x="1806443" y="7348575"/>
                </a:cubicBezTo>
                <a:cubicBezTo>
                  <a:pt x="1800993" y="7348575"/>
                  <a:pt x="1798267" y="7351301"/>
                  <a:pt x="1798267" y="7356749"/>
                </a:cubicBezTo>
                <a:cubicBezTo>
                  <a:pt x="1798267" y="7362198"/>
                  <a:pt x="1795544" y="7364922"/>
                  <a:pt x="1790094" y="7364922"/>
                </a:cubicBezTo>
                <a:cubicBezTo>
                  <a:pt x="1784644" y="7364922"/>
                  <a:pt x="1787368" y="7359473"/>
                  <a:pt x="1798267" y="7348575"/>
                </a:cubicBezTo>
                <a:cubicBezTo>
                  <a:pt x="1809166" y="7337676"/>
                  <a:pt x="1814617" y="7321329"/>
                  <a:pt x="1814617" y="7299531"/>
                </a:cubicBezTo>
                <a:cubicBezTo>
                  <a:pt x="1814617" y="7277734"/>
                  <a:pt x="1825515" y="7266835"/>
                  <a:pt x="1847312" y="7266835"/>
                </a:cubicBezTo>
                <a:cubicBezTo>
                  <a:pt x="1869108" y="7266835"/>
                  <a:pt x="1874559" y="7255937"/>
                  <a:pt x="1863660" y="7234139"/>
                </a:cubicBezTo>
                <a:cubicBezTo>
                  <a:pt x="1852762" y="7212344"/>
                  <a:pt x="1850037" y="7201443"/>
                  <a:pt x="1855485" y="7201443"/>
                </a:cubicBezTo>
                <a:cubicBezTo>
                  <a:pt x="1860936" y="7201443"/>
                  <a:pt x="1863660" y="7195995"/>
                  <a:pt x="1863660" y="7185096"/>
                </a:cubicBezTo>
                <a:cubicBezTo>
                  <a:pt x="1863660" y="7174197"/>
                  <a:pt x="1858211" y="7174197"/>
                  <a:pt x="1847312" y="7185096"/>
                </a:cubicBezTo>
                <a:cubicBezTo>
                  <a:pt x="1836412" y="7195995"/>
                  <a:pt x="1830963" y="7193270"/>
                  <a:pt x="1830963" y="7176921"/>
                </a:cubicBezTo>
                <a:cubicBezTo>
                  <a:pt x="1830963" y="7160574"/>
                  <a:pt x="1836412" y="7149675"/>
                  <a:pt x="1847312" y="7144225"/>
                </a:cubicBezTo>
                <a:cubicBezTo>
                  <a:pt x="1858211" y="7138777"/>
                  <a:pt x="1863660" y="7141501"/>
                  <a:pt x="1863660" y="7152400"/>
                </a:cubicBezTo>
                <a:cubicBezTo>
                  <a:pt x="1863660" y="7163298"/>
                  <a:pt x="1869108" y="7168749"/>
                  <a:pt x="1880006" y="7168749"/>
                </a:cubicBezTo>
                <a:lnTo>
                  <a:pt x="1896357" y="7185096"/>
                </a:lnTo>
                <a:cubicBezTo>
                  <a:pt x="1896357" y="7195995"/>
                  <a:pt x="1901804" y="7201443"/>
                  <a:pt x="1912702" y="7201443"/>
                </a:cubicBezTo>
                <a:cubicBezTo>
                  <a:pt x="1918154" y="7201443"/>
                  <a:pt x="1924963" y="7200083"/>
                  <a:pt x="1933138" y="7197357"/>
                </a:cubicBezTo>
                <a:lnTo>
                  <a:pt x="1952943" y="7188868"/>
                </a:lnTo>
                <a:lnTo>
                  <a:pt x="1945399" y="7185096"/>
                </a:lnTo>
                <a:cubicBezTo>
                  <a:pt x="1939951" y="7179648"/>
                  <a:pt x="1934500" y="7168749"/>
                  <a:pt x="1929053" y="7152400"/>
                </a:cubicBezTo>
                <a:cubicBezTo>
                  <a:pt x="1918154" y="7141501"/>
                  <a:pt x="1912702" y="7133328"/>
                  <a:pt x="1912702" y="7127878"/>
                </a:cubicBezTo>
                <a:cubicBezTo>
                  <a:pt x="1912702" y="7122430"/>
                  <a:pt x="1918154" y="7114255"/>
                  <a:pt x="1929053" y="7103356"/>
                </a:cubicBezTo>
                <a:lnTo>
                  <a:pt x="1945399" y="7070660"/>
                </a:lnTo>
                <a:cubicBezTo>
                  <a:pt x="1956298" y="7059761"/>
                  <a:pt x="1964473" y="7054313"/>
                  <a:pt x="1969920" y="7054313"/>
                </a:cubicBezTo>
                <a:cubicBezTo>
                  <a:pt x="1975370" y="7054313"/>
                  <a:pt x="1983544" y="7054313"/>
                  <a:pt x="1994442" y="7054313"/>
                </a:cubicBezTo>
                <a:cubicBezTo>
                  <a:pt x="2005341" y="7065212"/>
                  <a:pt x="2010792" y="7076111"/>
                  <a:pt x="2010792" y="7087009"/>
                </a:cubicBezTo>
                <a:cubicBezTo>
                  <a:pt x="2010792" y="7087009"/>
                  <a:pt x="2021691" y="7087009"/>
                  <a:pt x="2043486" y="7087009"/>
                </a:cubicBezTo>
                <a:cubicBezTo>
                  <a:pt x="2065284" y="7097908"/>
                  <a:pt x="2078909" y="7100632"/>
                  <a:pt x="2084356" y="7095182"/>
                </a:cubicBezTo>
                <a:cubicBezTo>
                  <a:pt x="2089805" y="7089733"/>
                  <a:pt x="2092528" y="7081559"/>
                  <a:pt x="2092528" y="7070660"/>
                </a:cubicBezTo>
                <a:lnTo>
                  <a:pt x="2092528" y="7037964"/>
                </a:lnTo>
                <a:lnTo>
                  <a:pt x="2076183" y="7054313"/>
                </a:lnTo>
                <a:lnTo>
                  <a:pt x="2076183" y="7037964"/>
                </a:lnTo>
                <a:cubicBezTo>
                  <a:pt x="2087081" y="7037964"/>
                  <a:pt x="2092528" y="7027067"/>
                  <a:pt x="2092528" y="7005270"/>
                </a:cubicBezTo>
                <a:cubicBezTo>
                  <a:pt x="2103431" y="7005270"/>
                  <a:pt x="2108878" y="6999819"/>
                  <a:pt x="2108878" y="6988921"/>
                </a:cubicBezTo>
                <a:cubicBezTo>
                  <a:pt x="2108878" y="6988921"/>
                  <a:pt x="2114326" y="6988921"/>
                  <a:pt x="2125226" y="6988921"/>
                </a:cubicBezTo>
                <a:lnTo>
                  <a:pt x="2125226" y="6972574"/>
                </a:lnTo>
                <a:cubicBezTo>
                  <a:pt x="2114326" y="6961675"/>
                  <a:pt x="2111603" y="6953500"/>
                  <a:pt x="2117052" y="6948052"/>
                </a:cubicBezTo>
                <a:cubicBezTo>
                  <a:pt x="2122501" y="6942604"/>
                  <a:pt x="2125226" y="6939877"/>
                  <a:pt x="2125226" y="6939877"/>
                </a:cubicBezTo>
                <a:cubicBezTo>
                  <a:pt x="2136127" y="6939877"/>
                  <a:pt x="2141574" y="6939877"/>
                  <a:pt x="2141574" y="6939877"/>
                </a:cubicBezTo>
                <a:cubicBezTo>
                  <a:pt x="2141574" y="6918080"/>
                  <a:pt x="2147023" y="6912632"/>
                  <a:pt x="2157922" y="6923528"/>
                </a:cubicBezTo>
                <a:cubicBezTo>
                  <a:pt x="2168821" y="6923528"/>
                  <a:pt x="2176994" y="6923528"/>
                  <a:pt x="2182442" y="6923528"/>
                </a:cubicBezTo>
                <a:cubicBezTo>
                  <a:pt x="2187893" y="6923528"/>
                  <a:pt x="2196069" y="6918080"/>
                  <a:pt x="2206967" y="6907181"/>
                </a:cubicBezTo>
                <a:cubicBezTo>
                  <a:pt x="2217866" y="6896283"/>
                  <a:pt x="2223313" y="6890834"/>
                  <a:pt x="2223313" y="6890834"/>
                </a:cubicBezTo>
                <a:lnTo>
                  <a:pt x="2239660" y="6874485"/>
                </a:lnTo>
                <a:lnTo>
                  <a:pt x="2256010" y="6858138"/>
                </a:lnTo>
                <a:lnTo>
                  <a:pt x="2239660" y="6841789"/>
                </a:lnTo>
                <a:cubicBezTo>
                  <a:pt x="2250560" y="6830892"/>
                  <a:pt x="2256010" y="6825442"/>
                  <a:pt x="2256010" y="6825442"/>
                </a:cubicBezTo>
                <a:close/>
                <a:moveTo>
                  <a:pt x="2059834" y="6825442"/>
                </a:moveTo>
                <a:cubicBezTo>
                  <a:pt x="2059834" y="6825442"/>
                  <a:pt x="2065284" y="6825442"/>
                  <a:pt x="2076183" y="6825442"/>
                </a:cubicBezTo>
                <a:cubicBezTo>
                  <a:pt x="2076183" y="6825442"/>
                  <a:pt x="2076183" y="6828168"/>
                  <a:pt x="2076183" y="6833616"/>
                </a:cubicBezTo>
                <a:cubicBezTo>
                  <a:pt x="2076183" y="6839065"/>
                  <a:pt x="2076183" y="6841789"/>
                  <a:pt x="2076183" y="6841789"/>
                </a:cubicBezTo>
                <a:cubicBezTo>
                  <a:pt x="2076183" y="6841789"/>
                  <a:pt x="2070733" y="6841789"/>
                  <a:pt x="2059834" y="6841789"/>
                </a:cubicBezTo>
                <a:cubicBezTo>
                  <a:pt x="2048936" y="6841789"/>
                  <a:pt x="2043486" y="6841789"/>
                  <a:pt x="2043486" y="6841789"/>
                </a:cubicBezTo>
                <a:cubicBezTo>
                  <a:pt x="2043486" y="6841789"/>
                  <a:pt x="2048936" y="6836341"/>
                  <a:pt x="2059834" y="6825442"/>
                </a:cubicBezTo>
                <a:close/>
                <a:moveTo>
                  <a:pt x="1953574" y="6825442"/>
                </a:moveTo>
                <a:cubicBezTo>
                  <a:pt x="1948123" y="6825442"/>
                  <a:pt x="1945399" y="6830892"/>
                  <a:pt x="1945399" y="6841789"/>
                </a:cubicBezTo>
                <a:cubicBezTo>
                  <a:pt x="1945399" y="6841789"/>
                  <a:pt x="1950848" y="6841789"/>
                  <a:pt x="1961747" y="6841789"/>
                </a:cubicBezTo>
                <a:lnTo>
                  <a:pt x="1961747" y="6825442"/>
                </a:lnTo>
                <a:cubicBezTo>
                  <a:pt x="1961747" y="6825442"/>
                  <a:pt x="1959022" y="6825442"/>
                  <a:pt x="1953574" y="6825442"/>
                </a:cubicBezTo>
                <a:close/>
                <a:moveTo>
                  <a:pt x="2190618" y="6809095"/>
                </a:moveTo>
                <a:cubicBezTo>
                  <a:pt x="2190618" y="6819994"/>
                  <a:pt x="2190618" y="6825442"/>
                  <a:pt x="2190618" y="6825442"/>
                </a:cubicBezTo>
                <a:cubicBezTo>
                  <a:pt x="2190618" y="6858138"/>
                  <a:pt x="2174270" y="6874485"/>
                  <a:pt x="2141574" y="6874485"/>
                </a:cubicBezTo>
                <a:cubicBezTo>
                  <a:pt x="2141574" y="6874485"/>
                  <a:pt x="2141574" y="6879936"/>
                  <a:pt x="2141574" y="6890834"/>
                </a:cubicBezTo>
                <a:cubicBezTo>
                  <a:pt x="2141574" y="6901733"/>
                  <a:pt x="2136127" y="6907181"/>
                  <a:pt x="2125226" y="6907181"/>
                </a:cubicBezTo>
                <a:cubicBezTo>
                  <a:pt x="2114326" y="6907181"/>
                  <a:pt x="2108878" y="6909908"/>
                  <a:pt x="2108878" y="6915356"/>
                </a:cubicBezTo>
                <a:cubicBezTo>
                  <a:pt x="2108878" y="6920804"/>
                  <a:pt x="2103431" y="6923528"/>
                  <a:pt x="2092528" y="6923528"/>
                </a:cubicBezTo>
                <a:cubicBezTo>
                  <a:pt x="2081632" y="6923528"/>
                  <a:pt x="2076183" y="6923528"/>
                  <a:pt x="2076183" y="6923528"/>
                </a:cubicBezTo>
                <a:cubicBezTo>
                  <a:pt x="2076183" y="6890834"/>
                  <a:pt x="2092528" y="6874485"/>
                  <a:pt x="2125226" y="6874485"/>
                </a:cubicBezTo>
                <a:cubicBezTo>
                  <a:pt x="2114326" y="6863588"/>
                  <a:pt x="2119776" y="6852690"/>
                  <a:pt x="2141574" y="6841789"/>
                </a:cubicBezTo>
                <a:lnTo>
                  <a:pt x="2157922" y="6825442"/>
                </a:lnTo>
                <a:cubicBezTo>
                  <a:pt x="2179719" y="6825442"/>
                  <a:pt x="2187893" y="6822718"/>
                  <a:pt x="2182442" y="6817267"/>
                </a:cubicBezTo>
                <a:cubicBezTo>
                  <a:pt x="2176994" y="6811819"/>
                  <a:pt x="2179719" y="6809095"/>
                  <a:pt x="2190618" y="6809095"/>
                </a:cubicBezTo>
                <a:close/>
                <a:moveTo>
                  <a:pt x="3318623" y="6792746"/>
                </a:moveTo>
                <a:lnTo>
                  <a:pt x="3334973" y="6792746"/>
                </a:lnTo>
                <a:cubicBezTo>
                  <a:pt x="3334973" y="6792746"/>
                  <a:pt x="3334973" y="6795472"/>
                  <a:pt x="3334973" y="6800920"/>
                </a:cubicBezTo>
                <a:cubicBezTo>
                  <a:pt x="3334973" y="6806371"/>
                  <a:pt x="3329522" y="6809095"/>
                  <a:pt x="3318623" y="6809095"/>
                </a:cubicBezTo>
                <a:cubicBezTo>
                  <a:pt x="3318623" y="6798196"/>
                  <a:pt x="3318623" y="6792746"/>
                  <a:pt x="3318623" y="6792746"/>
                </a:cubicBezTo>
                <a:close/>
                <a:moveTo>
                  <a:pt x="1618441" y="6792746"/>
                </a:moveTo>
                <a:lnTo>
                  <a:pt x="1618441" y="6825442"/>
                </a:lnTo>
                <a:lnTo>
                  <a:pt x="1634789" y="6809095"/>
                </a:lnTo>
                <a:close/>
                <a:moveTo>
                  <a:pt x="6310288" y="6776399"/>
                </a:moveTo>
                <a:cubicBezTo>
                  <a:pt x="6299389" y="6776399"/>
                  <a:pt x="6293941" y="6781847"/>
                  <a:pt x="6293941" y="6792746"/>
                </a:cubicBezTo>
                <a:lnTo>
                  <a:pt x="6293941" y="6809095"/>
                </a:lnTo>
                <a:lnTo>
                  <a:pt x="6310288" y="6792746"/>
                </a:lnTo>
                <a:close/>
                <a:moveTo>
                  <a:pt x="3351318" y="6776399"/>
                </a:moveTo>
                <a:lnTo>
                  <a:pt x="3367667" y="6792746"/>
                </a:lnTo>
                <a:lnTo>
                  <a:pt x="3351318" y="6792746"/>
                </a:lnTo>
                <a:close/>
                <a:moveTo>
                  <a:pt x="2975318" y="6776399"/>
                </a:moveTo>
                <a:lnTo>
                  <a:pt x="2991664" y="6776399"/>
                </a:lnTo>
                <a:cubicBezTo>
                  <a:pt x="3002564" y="6776399"/>
                  <a:pt x="3008012" y="6781847"/>
                  <a:pt x="3008012" y="6792746"/>
                </a:cubicBezTo>
                <a:close/>
                <a:moveTo>
                  <a:pt x="2779142" y="6776399"/>
                </a:moveTo>
                <a:lnTo>
                  <a:pt x="2782412" y="6776399"/>
                </a:lnTo>
                <a:lnTo>
                  <a:pt x="2779142" y="6781847"/>
                </a:lnTo>
                <a:close/>
                <a:moveTo>
                  <a:pt x="1783283" y="6775037"/>
                </a:moveTo>
                <a:lnTo>
                  <a:pt x="1782779" y="6781561"/>
                </a:lnTo>
                <a:lnTo>
                  <a:pt x="1781921" y="6776399"/>
                </a:lnTo>
                <a:close/>
                <a:moveTo>
                  <a:pt x="3285927" y="6760049"/>
                </a:moveTo>
                <a:cubicBezTo>
                  <a:pt x="3307725" y="6760049"/>
                  <a:pt x="3318623" y="6762776"/>
                  <a:pt x="3318623" y="6768224"/>
                </a:cubicBezTo>
                <a:cubicBezTo>
                  <a:pt x="3318623" y="6773674"/>
                  <a:pt x="3313174" y="6781847"/>
                  <a:pt x="3302276" y="6792746"/>
                </a:cubicBezTo>
                <a:lnTo>
                  <a:pt x="3285927" y="6809095"/>
                </a:lnTo>
                <a:cubicBezTo>
                  <a:pt x="3285927" y="6819994"/>
                  <a:pt x="3280478" y="6825442"/>
                  <a:pt x="3269579" y="6825442"/>
                </a:cubicBezTo>
                <a:cubicBezTo>
                  <a:pt x="3258680" y="6825442"/>
                  <a:pt x="3253230" y="6819994"/>
                  <a:pt x="3253230" y="6809095"/>
                </a:cubicBezTo>
                <a:cubicBezTo>
                  <a:pt x="3242335" y="6787297"/>
                  <a:pt x="3253230" y="6770950"/>
                  <a:pt x="3285927" y="6760049"/>
                </a:cubicBezTo>
                <a:close/>
                <a:moveTo>
                  <a:pt x="2190618" y="6760049"/>
                </a:moveTo>
                <a:cubicBezTo>
                  <a:pt x="2190618" y="6760049"/>
                  <a:pt x="2193342" y="6760049"/>
                  <a:pt x="2198792" y="6760049"/>
                </a:cubicBezTo>
                <a:lnTo>
                  <a:pt x="2206967" y="6760049"/>
                </a:lnTo>
                <a:lnTo>
                  <a:pt x="2223313" y="6760049"/>
                </a:lnTo>
                <a:cubicBezTo>
                  <a:pt x="2245111" y="6760049"/>
                  <a:pt x="2256010" y="6760049"/>
                  <a:pt x="2256010" y="6760049"/>
                </a:cubicBezTo>
                <a:cubicBezTo>
                  <a:pt x="2256010" y="6760049"/>
                  <a:pt x="2250560" y="6765500"/>
                  <a:pt x="2239660" y="6776399"/>
                </a:cubicBezTo>
                <a:cubicBezTo>
                  <a:pt x="2228762" y="6787297"/>
                  <a:pt x="2220589" y="6792746"/>
                  <a:pt x="2215140" y="6792746"/>
                </a:cubicBezTo>
                <a:cubicBezTo>
                  <a:pt x="2209690" y="6792746"/>
                  <a:pt x="2201517" y="6787297"/>
                  <a:pt x="2190618" y="6776399"/>
                </a:cubicBezTo>
                <a:cubicBezTo>
                  <a:pt x="2179719" y="6776399"/>
                  <a:pt x="2174270" y="6773674"/>
                  <a:pt x="2174270" y="6768224"/>
                </a:cubicBezTo>
                <a:cubicBezTo>
                  <a:pt x="2174270" y="6762776"/>
                  <a:pt x="2179719" y="6760049"/>
                  <a:pt x="2190618" y="6760049"/>
                </a:cubicBezTo>
                <a:close/>
                <a:moveTo>
                  <a:pt x="6326637" y="6743702"/>
                </a:moveTo>
                <a:cubicBezTo>
                  <a:pt x="6326637" y="6743702"/>
                  <a:pt x="6326637" y="6749153"/>
                  <a:pt x="6326637" y="6760049"/>
                </a:cubicBezTo>
                <a:cubicBezTo>
                  <a:pt x="6337534" y="6760049"/>
                  <a:pt x="6342984" y="6754601"/>
                  <a:pt x="6342984" y="6743702"/>
                </a:cubicBezTo>
                <a:close/>
                <a:moveTo>
                  <a:pt x="1863660" y="6743702"/>
                </a:moveTo>
                <a:cubicBezTo>
                  <a:pt x="1863660" y="6743702"/>
                  <a:pt x="1850037" y="6757325"/>
                  <a:pt x="1822788" y="6784573"/>
                </a:cubicBezTo>
                <a:cubicBezTo>
                  <a:pt x="1795544" y="6811819"/>
                  <a:pt x="1781921" y="6830892"/>
                  <a:pt x="1781921" y="6841789"/>
                </a:cubicBezTo>
                <a:lnTo>
                  <a:pt x="1814617" y="6841789"/>
                </a:lnTo>
                <a:cubicBezTo>
                  <a:pt x="1814617" y="6830892"/>
                  <a:pt x="1817341" y="6819994"/>
                  <a:pt x="1822788" y="6809095"/>
                </a:cubicBezTo>
                <a:cubicBezTo>
                  <a:pt x="1828240" y="6798196"/>
                  <a:pt x="1836412" y="6792746"/>
                  <a:pt x="1847312" y="6792746"/>
                </a:cubicBezTo>
                <a:close/>
                <a:moveTo>
                  <a:pt x="1728788" y="6735528"/>
                </a:moveTo>
                <a:cubicBezTo>
                  <a:pt x="1726065" y="6735528"/>
                  <a:pt x="1721978" y="6738252"/>
                  <a:pt x="1716527" y="6743702"/>
                </a:cubicBezTo>
                <a:cubicBezTo>
                  <a:pt x="1727426" y="6754601"/>
                  <a:pt x="1732877" y="6754601"/>
                  <a:pt x="1732877" y="6743702"/>
                </a:cubicBezTo>
                <a:cubicBezTo>
                  <a:pt x="1732877" y="6738252"/>
                  <a:pt x="1731515" y="6735528"/>
                  <a:pt x="1728788" y="6735528"/>
                </a:cubicBezTo>
                <a:close/>
                <a:moveTo>
                  <a:pt x="5362111" y="6727355"/>
                </a:moveTo>
                <a:lnTo>
                  <a:pt x="5362111" y="6743702"/>
                </a:lnTo>
                <a:lnTo>
                  <a:pt x="5378458" y="6727355"/>
                </a:lnTo>
                <a:cubicBezTo>
                  <a:pt x="5378458" y="6727355"/>
                  <a:pt x="5373008" y="6727355"/>
                  <a:pt x="5362111" y="6727355"/>
                </a:cubicBezTo>
                <a:close/>
                <a:moveTo>
                  <a:pt x="4953412" y="6727355"/>
                </a:moveTo>
                <a:cubicBezTo>
                  <a:pt x="4953412" y="6727355"/>
                  <a:pt x="4956138" y="6727355"/>
                  <a:pt x="4961586" y="6727355"/>
                </a:cubicBezTo>
                <a:cubicBezTo>
                  <a:pt x="4967036" y="6727355"/>
                  <a:pt x="4975211" y="6727355"/>
                  <a:pt x="4986110" y="6727355"/>
                </a:cubicBezTo>
                <a:lnTo>
                  <a:pt x="5002457" y="6727355"/>
                </a:lnTo>
                <a:cubicBezTo>
                  <a:pt x="4991558" y="6738254"/>
                  <a:pt x="4980660" y="6743702"/>
                  <a:pt x="4969760" y="6743702"/>
                </a:cubicBezTo>
                <a:lnTo>
                  <a:pt x="4986110" y="6776399"/>
                </a:lnTo>
                <a:lnTo>
                  <a:pt x="5002457" y="6841789"/>
                </a:lnTo>
                <a:cubicBezTo>
                  <a:pt x="5002457" y="6841789"/>
                  <a:pt x="5002457" y="6844515"/>
                  <a:pt x="5002457" y="6849963"/>
                </a:cubicBezTo>
                <a:cubicBezTo>
                  <a:pt x="5002457" y="6855414"/>
                  <a:pt x="5002457" y="6863588"/>
                  <a:pt x="5002457" y="6874485"/>
                </a:cubicBezTo>
                <a:lnTo>
                  <a:pt x="4969760" y="6939877"/>
                </a:lnTo>
                <a:cubicBezTo>
                  <a:pt x="4969760" y="6928979"/>
                  <a:pt x="4969760" y="6918080"/>
                  <a:pt x="4969760" y="6907181"/>
                </a:cubicBezTo>
                <a:cubicBezTo>
                  <a:pt x="4969760" y="6896283"/>
                  <a:pt x="4964310" y="6890834"/>
                  <a:pt x="4953412" y="6890834"/>
                </a:cubicBezTo>
                <a:lnTo>
                  <a:pt x="4969760" y="6858138"/>
                </a:lnTo>
                <a:cubicBezTo>
                  <a:pt x="4991558" y="6825442"/>
                  <a:pt x="4991558" y="6809095"/>
                  <a:pt x="4969760" y="6809095"/>
                </a:cubicBezTo>
                <a:cubicBezTo>
                  <a:pt x="4958862" y="6809095"/>
                  <a:pt x="4947963" y="6830892"/>
                  <a:pt x="4937064" y="6874485"/>
                </a:cubicBezTo>
                <a:cubicBezTo>
                  <a:pt x="4926166" y="6907181"/>
                  <a:pt x="4920718" y="6923528"/>
                  <a:pt x="4920718" y="6923528"/>
                </a:cubicBezTo>
                <a:lnTo>
                  <a:pt x="4920718" y="6858138"/>
                </a:lnTo>
                <a:cubicBezTo>
                  <a:pt x="4931614" y="6858138"/>
                  <a:pt x="4937064" y="6855414"/>
                  <a:pt x="4937064" y="6849963"/>
                </a:cubicBezTo>
                <a:cubicBezTo>
                  <a:pt x="4937064" y="6844515"/>
                  <a:pt x="4937064" y="6830892"/>
                  <a:pt x="4937064" y="6809095"/>
                </a:cubicBezTo>
                <a:lnTo>
                  <a:pt x="4937064" y="6760049"/>
                </a:lnTo>
                <a:cubicBezTo>
                  <a:pt x="4947963" y="6760049"/>
                  <a:pt x="4950687" y="6754601"/>
                  <a:pt x="4945239" y="6743702"/>
                </a:cubicBezTo>
                <a:cubicBezTo>
                  <a:pt x="4939788" y="6732804"/>
                  <a:pt x="4942515" y="6727355"/>
                  <a:pt x="4953412" y="6727355"/>
                </a:cubicBezTo>
                <a:close/>
                <a:moveTo>
                  <a:pt x="3302276" y="6727355"/>
                </a:moveTo>
                <a:cubicBezTo>
                  <a:pt x="3302276" y="6727355"/>
                  <a:pt x="3302276" y="6732804"/>
                  <a:pt x="3302276" y="6743702"/>
                </a:cubicBezTo>
                <a:cubicBezTo>
                  <a:pt x="3302276" y="6743702"/>
                  <a:pt x="3296826" y="6743702"/>
                  <a:pt x="3285927" y="6743702"/>
                </a:cubicBezTo>
                <a:cubicBezTo>
                  <a:pt x="3296826" y="6732804"/>
                  <a:pt x="3302276" y="6727355"/>
                  <a:pt x="3302276" y="6727355"/>
                </a:cubicBezTo>
                <a:close/>
                <a:moveTo>
                  <a:pt x="3122447" y="6727355"/>
                </a:moveTo>
                <a:cubicBezTo>
                  <a:pt x="3133346" y="6738254"/>
                  <a:pt x="3133346" y="6749153"/>
                  <a:pt x="3122447" y="6760049"/>
                </a:cubicBezTo>
                <a:cubicBezTo>
                  <a:pt x="3100651" y="6770950"/>
                  <a:pt x="3089752" y="6773674"/>
                  <a:pt x="3089752" y="6768224"/>
                </a:cubicBezTo>
                <a:cubicBezTo>
                  <a:pt x="3089752" y="6762776"/>
                  <a:pt x="3095203" y="6754601"/>
                  <a:pt x="3106101" y="6743702"/>
                </a:cubicBezTo>
                <a:cubicBezTo>
                  <a:pt x="3117000" y="6732804"/>
                  <a:pt x="3122447" y="6727355"/>
                  <a:pt x="3122447" y="6727355"/>
                </a:cubicBezTo>
                <a:close/>
                <a:moveTo>
                  <a:pt x="2484879" y="6727355"/>
                </a:moveTo>
                <a:cubicBezTo>
                  <a:pt x="2473981" y="6738254"/>
                  <a:pt x="2468533" y="6749153"/>
                  <a:pt x="2468533" y="6760049"/>
                </a:cubicBezTo>
                <a:cubicBezTo>
                  <a:pt x="2479430" y="6749153"/>
                  <a:pt x="2484879" y="6743702"/>
                  <a:pt x="2484879" y="6743702"/>
                </a:cubicBezTo>
                <a:close/>
                <a:moveTo>
                  <a:pt x="2321400" y="6727355"/>
                </a:moveTo>
                <a:cubicBezTo>
                  <a:pt x="2332298" y="6727355"/>
                  <a:pt x="2337749" y="6732804"/>
                  <a:pt x="2337749" y="6743702"/>
                </a:cubicBezTo>
                <a:cubicBezTo>
                  <a:pt x="2326851" y="6743702"/>
                  <a:pt x="2321400" y="6743702"/>
                  <a:pt x="2321400" y="6743702"/>
                </a:cubicBezTo>
                <a:cubicBezTo>
                  <a:pt x="2321400" y="6732804"/>
                  <a:pt x="2321400" y="6727355"/>
                  <a:pt x="2321400" y="6727355"/>
                </a:cubicBezTo>
                <a:close/>
                <a:moveTo>
                  <a:pt x="10871352" y="6711006"/>
                </a:moveTo>
                <a:cubicBezTo>
                  <a:pt x="10860454" y="6711006"/>
                  <a:pt x="10855004" y="6716457"/>
                  <a:pt x="10855004" y="6727355"/>
                </a:cubicBezTo>
                <a:cubicBezTo>
                  <a:pt x="10855004" y="6738254"/>
                  <a:pt x="10860454" y="6743702"/>
                  <a:pt x="10871352" y="6743702"/>
                </a:cubicBezTo>
                <a:lnTo>
                  <a:pt x="10887702" y="6727355"/>
                </a:lnTo>
                <a:cubicBezTo>
                  <a:pt x="10887702" y="6716457"/>
                  <a:pt x="10882252" y="6711006"/>
                  <a:pt x="10871352" y="6711006"/>
                </a:cubicBezTo>
                <a:close/>
                <a:moveTo>
                  <a:pt x="10773266" y="6711006"/>
                </a:moveTo>
                <a:lnTo>
                  <a:pt x="10740570" y="6727355"/>
                </a:lnTo>
                <a:cubicBezTo>
                  <a:pt x="10740570" y="6727355"/>
                  <a:pt x="10735120" y="6730079"/>
                  <a:pt x="10724224" y="6735528"/>
                </a:cubicBezTo>
                <a:cubicBezTo>
                  <a:pt x="10713322" y="6740978"/>
                  <a:pt x="10707872" y="6749153"/>
                  <a:pt x="10707872" y="6760049"/>
                </a:cubicBezTo>
                <a:close/>
                <a:moveTo>
                  <a:pt x="6228548" y="6711006"/>
                </a:moveTo>
                <a:lnTo>
                  <a:pt x="6212202" y="6727355"/>
                </a:lnTo>
                <a:cubicBezTo>
                  <a:pt x="6201303" y="6727355"/>
                  <a:pt x="6195852" y="6732804"/>
                  <a:pt x="6195852" y="6743702"/>
                </a:cubicBezTo>
                <a:lnTo>
                  <a:pt x="6212202" y="6743702"/>
                </a:lnTo>
                <a:cubicBezTo>
                  <a:pt x="6223098" y="6732804"/>
                  <a:pt x="6228548" y="6721907"/>
                  <a:pt x="6228548" y="6711006"/>
                </a:cubicBezTo>
                <a:close/>
                <a:moveTo>
                  <a:pt x="3228709" y="6711006"/>
                </a:moveTo>
                <a:cubicBezTo>
                  <a:pt x="3234159" y="6711006"/>
                  <a:pt x="3236883" y="6711006"/>
                  <a:pt x="3236883" y="6711006"/>
                </a:cubicBezTo>
                <a:cubicBezTo>
                  <a:pt x="3247782" y="6721907"/>
                  <a:pt x="3253230" y="6732804"/>
                  <a:pt x="3253230" y="6743702"/>
                </a:cubicBezTo>
                <a:cubicBezTo>
                  <a:pt x="3242335" y="6754601"/>
                  <a:pt x="3236883" y="6760049"/>
                  <a:pt x="3236883" y="6760049"/>
                </a:cubicBezTo>
                <a:cubicBezTo>
                  <a:pt x="3236883" y="6760049"/>
                  <a:pt x="3234159" y="6757325"/>
                  <a:pt x="3228709" y="6751877"/>
                </a:cubicBezTo>
                <a:cubicBezTo>
                  <a:pt x="3223260" y="6746429"/>
                  <a:pt x="3220537" y="6743702"/>
                  <a:pt x="3220537" y="6743702"/>
                </a:cubicBezTo>
                <a:cubicBezTo>
                  <a:pt x="3231436" y="6743702"/>
                  <a:pt x="3236883" y="6738254"/>
                  <a:pt x="3236883" y="6727355"/>
                </a:cubicBezTo>
                <a:cubicBezTo>
                  <a:pt x="3225985" y="6727355"/>
                  <a:pt x="3220537" y="6727355"/>
                  <a:pt x="3220537" y="6727355"/>
                </a:cubicBezTo>
                <a:cubicBezTo>
                  <a:pt x="3220537" y="6716457"/>
                  <a:pt x="3223260" y="6711006"/>
                  <a:pt x="3228709" y="6711006"/>
                </a:cubicBezTo>
                <a:close/>
                <a:moveTo>
                  <a:pt x="10887702" y="6694659"/>
                </a:moveTo>
                <a:lnTo>
                  <a:pt x="10904048" y="6711006"/>
                </a:lnTo>
                <a:cubicBezTo>
                  <a:pt x="10914948" y="6711006"/>
                  <a:pt x="10920398" y="6705558"/>
                  <a:pt x="10920398" y="6694659"/>
                </a:cubicBezTo>
                <a:cubicBezTo>
                  <a:pt x="10920398" y="6694659"/>
                  <a:pt x="10914948" y="6694659"/>
                  <a:pt x="10904048" y="6694659"/>
                </a:cubicBezTo>
                <a:close/>
                <a:moveTo>
                  <a:pt x="1847312" y="6694659"/>
                </a:moveTo>
                <a:cubicBezTo>
                  <a:pt x="1847312" y="6694659"/>
                  <a:pt x="1844586" y="6700107"/>
                  <a:pt x="1839139" y="6711006"/>
                </a:cubicBezTo>
                <a:cubicBezTo>
                  <a:pt x="1833689" y="6721907"/>
                  <a:pt x="1833689" y="6727355"/>
                  <a:pt x="1839139" y="6727355"/>
                </a:cubicBezTo>
                <a:cubicBezTo>
                  <a:pt x="1844586" y="6727355"/>
                  <a:pt x="1847312" y="6721907"/>
                  <a:pt x="1847312" y="6711006"/>
                </a:cubicBezTo>
                <a:cubicBezTo>
                  <a:pt x="1847312" y="6700107"/>
                  <a:pt x="1847312" y="6694659"/>
                  <a:pt x="1847312" y="6694659"/>
                </a:cubicBezTo>
                <a:close/>
                <a:moveTo>
                  <a:pt x="10936744" y="6678310"/>
                </a:moveTo>
                <a:lnTo>
                  <a:pt x="10936744" y="6694659"/>
                </a:lnTo>
                <a:cubicBezTo>
                  <a:pt x="10947644" y="6694659"/>
                  <a:pt x="10953092" y="6689211"/>
                  <a:pt x="10953092" y="6678310"/>
                </a:cubicBezTo>
                <a:close/>
                <a:moveTo>
                  <a:pt x="6114113" y="6678310"/>
                </a:moveTo>
                <a:cubicBezTo>
                  <a:pt x="6114113" y="6678310"/>
                  <a:pt x="6108664" y="6681036"/>
                  <a:pt x="6097766" y="6686485"/>
                </a:cubicBezTo>
                <a:cubicBezTo>
                  <a:pt x="6086867" y="6691935"/>
                  <a:pt x="6081416" y="6694659"/>
                  <a:pt x="6081416" y="6694659"/>
                </a:cubicBezTo>
                <a:lnTo>
                  <a:pt x="6097766" y="6694659"/>
                </a:lnTo>
                <a:cubicBezTo>
                  <a:pt x="6108664" y="6683760"/>
                  <a:pt x="6114113" y="6678310"/>
                  <a:pt x="6114113" y="6678310"/>
                </a:cubicBezTo>
                <a:close/>
                <a:moveTo>
                  <a:pt x="5770808" y="6678310"/>
                </a:moveTo>
                <a:lnTo>
                  <a:pt x="5754459" y="6727355"/>
                </a:lnTo>
                <a:cubicBezTo>
                  <a:pt x="5765358" y="6727355"/>
                  <a:pt x="5770808" y="6721907"/>
                  <a:pt x="5770808" y="6711006"/>
                </a:cubicBezTo>
                <a:close/>
                <a:moveTo>
                  <a:pt x="2926272" y="6678310"/>
                </a:moveTo>
                <a:cubicBezTo>
                  <a:pt x="2915374" y="6689211"/>
                  <a:pt x="2909926" y="6694659"/>
                  <a:pt x="2909926" y="6694659"/>
                </a:cubicBezTo>
                <a:lnTo>
                  <a:pt x="2909926" y="6727355"/>
                </a:lnTo>
                <a:cubicBezTo>
                  <a:pt x="2920825" y="6727355"/>
                  <a:pt x="2923549" y="6724631"/>
                  <a:pt x="2918100" y="6719181"/>
                </a:cubicBezTo>
                <a:cubicBezTo>
                  <a:pt x="2912649" y="6713732"/>
                  <a:pt x="2915374" y="6711006"/>
                  <a:pt x="2926272" y="6711006"/>
                </a:cubicBezTo>
                <a:cubicBezTo>
                  <a:pt x="2937171" y="6711006"/>
                  <a:pt x="2937171" y="6705558"/>
                  <a:pt x="2926272" y="6694659"/>
                </a:cubicBezTo>
                <a:close/>
                <a:moveTo>
                  <a:pt x="2730097" y="6678310"/>
                </a:moveTo>
                <a:cubicBezTo>
                  <a:pt x="2730097" y="6678310"/>
                  <a:pt x="2735548" y="6678310"/>
                  <a:pt x="2746446" y="6678310"/>
                </a:cubicBezTo>
                <a:cubicBezTo>
                  <a:pt x="2757345" y="6678310"/>
                  <a:pt x="2762794" y="6678310"/>
                  <a:pt x="2762794" y="6678310"/>
                </a:cubicBezTo>
                <a:lnTo>
                  <a:pt x="2795491" y="6678310"/>
                </a:lnTo>
                <a:lnTo>
                  <a:pt x="2648359" y="6825442"/>
                </a:lnTo>
                <a:cubicBezTo>
                  <a:pt x="2648359" y="6825442"/>
                  <a:pt x="2648359" y="6819994"/>
                  <a:pt x="2648359" y="6809095"/>
                </a:cubicBezTo>
                <a:lnTo>
                  <a:pt x="2681055" y="6760049"/>
                </a:lnTo>
                <a:cubicBezTo>
                  <a:pt x="2702852" y="6738254"/>
                  <a:pt x="2713751" y="6724631"/>
                  <a:pt x="2713751" y="6719181"/>
                </a:cubicBezTo>
                <a:cubicBezTo>
                  <a:pt x="2713751" y="6713732"/>
                  <a:pt x="2719201" y="6711006"/>
                  <a:pt x="2730097" y="6711006"/>
                </a:cubicBezTo>
                <a:cubicBezTo>
                  <a:pt x="2740996" y="6711006"/>
                  <a:pt x="2746446" y="6705558"/>
                  <a:pt x="2746446" y="6694659"/>
                </a:cubicBezTo>
                <a:cubicBezTo>
                  <a:pt x="2735548" y="6683760"/>
                  <a:pt x="2730097" y="6678310"/>
                  <a:pt x="2730097" y="6678310"/>
                </a:cubicBezTo>
                <a:close/>
                <a:moveTo>
                  <a:pt x="2681055" y="6678310"/>
                </a:moveTo>
                <a:cubicBezTo>
                  <a:pt x="2691953" y="6678310"/>
                  <a:pt x="2694678" y="6681036"/>
                  <a:pt x="2689228" y="6686485"/>
                </a:cubicBezTo>
                <a:cubicBezTo>
                  <a:pt x="2683781" y="6691935"/>
                  <a:pt x="2686504" y="6700107"/>
                  <a:pt x="2697403" y="6711006"/>
                </a:cubicBezTo>
                <a:lnTo>
                  <a:pt x="2697403" y="6727355"/>
                </a:lnTo>
                <a:lnTo>
                  <a:pt x="2681055" y="6711006"/>
                </a:lnTo>
                <a:lnTo>
                  <a:pt x="2681055" y="6694659"/>
                </a:lnTo>
                <a:cubicBezTo>
                  <a:pt x="2681055" y="6694659"/>
                  <a:pt x="2681055" y="6689211"/>
                  <a:pt x="2681055" y="6678310"/>
                </a:cubicBezTo>
                <a:close/>
                <a:moveTo>
                  <a:pt x="367827" y="6678310"/>
                </a:moveTo>
                <a:cubicBezTo>
                  <a:pt x="373278" y="6678310"/>
                  <a:pt x="376002" y="6683760"/>
                  <a:pt x="376002" y="6694659"/>
                </a:cubicBezTo>
                <a:cubicBezTo>
                  <a:pt x="376002" y="6705558"/>
                  <a:pt x="376002" y="6711006"/>
                  <a:pt x="376002" y="6711006"/>
                </a:cubicBezTo>
                <a:cubicBezTo>
                  <a:pt x="365103" y="6711006"/>
                  <a:pt x="359655" y="6705558"/>
                  <a:pt x="359655" y="6694659"/>
                </a:cubicBezTo>
                <a:cubicBezTo>
                  <a:pt x="359655" y="6683760"/>
                  <a:pt x="362379" y="6678310"/>
                  <a:pt x="367827" y="6678310"/>
                </a:cubicBezTo>
                <a:close/>
                <a:moveTo>
                  <a:pt x="326958" y="6678310"/>
                </a:moveTo>
                <a:cubicBezTo>
                  <a:pt x="326958" y="6689211"/>
                  <a:pt x="324234" y="6694659"/>
                  <a:pt x="318783" y="6694659"/>
                </a:cubicBezTo>
                <a:cubicBezTo>
                  <a:pt x="313335" y="6694659"/>
                  <a:pt x="313335" y="6691935"/>
                  <a:pt x="318783" y="6686485"/>
                </a:cubicBezTo>
                <a:cubicBezTo>
                  <a:pt x="324234" y="6681036"/>
                  <a:pt x="326958" y="6678310"/>
                  <a:pt x="326958" y="6678310"/>
                </a:cubicBezTo>
                <a:close/>
                <a:moveTo>
                  <a:pt x="1749225" y="6670138"/>
                </a:moveTo>
                <a:cubicBezTo>
                  <a:pt x="1749225" y="6675586"/>
                  <a:pt x="1743775" y="6678310"/>
                  <a:pt x="1732877" y="6678310"/>
                </a:cubicBezTo>
                <a:cubicBezTo>
                  <a:pt x="1732877" y="6700107"/>
                  <a:pt x="1735602" y="6716457"/>
                  <a:pt x="1741049" y="6727355"/>
                </a:cubicBezTo>
                <a:cubicBezTo>
                  <a:pt x="1746501" y="6738254"/>
                  <a:pt x="1743775" y="6749153"/>
                  <a:pt x="1732877" y="6760049"/>
                </a:cubicBezTo>
                <a:cubicBezTo>
                  <a:pt x="1732877" y="6770950"/>
                  <a:pt x="1727426" y="6776399"/>
                  <a:pt x="1716527" y="6776399"/>
                </a:cubicBezTo>
                <a:cubicBezTo>
                  <a:pt x="1705629" y="6776399"/>
                  <a:pt x="1694732" y="6787297"/>
                  <a:pt x="1683833" y="6809095"/>
                </a:cubicBezTo>
                <a:cubicBezTo>
                  <a:pt x="1705629" y="6798196"/>
                  <a:pt x="1721978" y="6792746"/>
                  <a:pt x="1732877" y="6792746"/>
                </a:cubicBezTo>
                <a:lnTo>
                  <a:pt x="1765571" y="6809095"/>
                </a:lnTo>
                <a:cubicBezTo>
                  <a:pt x="1754674" y="6809095"/>
                  <a:pt x="1754674" y="6814543"/>
                  <a:pt x="1765571" y="6825442"/>
                </a:cubicBezTo>
                <a:cubicBezTo>
                  <a:pt x="1776469" y="6825442"/>
                  <a:pt x="1781921" y="6814543"/>
                  <a:pt x="1781921" y="6792746"/>
                </a:cubicBezTo>
                <a:lnTo>
                  <a:pt x="1782779" y="6781561"/>
                </a:lnTo>
                <a:lnTo>
                  <a:pt x="1782942" y="6782528"/>
                </a:lnTo>
                <a:cubicBezTo>
                  <a:pt x="1784984" y="6786616"/>
                  <a:pt x="1790094" y="6784573"/>
                  <a:pt x="1798267" y="6776399"/>
                </a:cubicBezTo>
                <a:lnTo>
                  <a:pt x="1814617" y="6760049"/>
                </a:lnTo>
                <a:cubicBezTo>
                  <a:pt x="1814617" y="6749153"/>
                  <a:pt x="1814617" y="6743702"/>
                  <a:pt x="1814617" y="6743702"/>
                </a:cubicBezTo>
                <a:lnTo>
                  <a:pt x="1783283" y="6775037"/>
                </a:lnTo>
                <a:lnTo>
                  <a:pt x="1783964" y="6766181"/>
                </a:lnTo>
                <a:cubicBezTo>
                  <a:pt x="1785325" y="6759371"/>
                  <a:pt x="1787370" y="6754601"/>
                  <a:pt x="1790094" y="6751877"/>
                </a:cubicBezTo>
                <a:cubicBezTo>
                  <a:pt x="1795544" y="6746429"/>
                  <a:pt x="1792820" y="6738254"/>
                  <a:pt x="1781921" y="6727355"/>
                </a:cubicBezTo>
                <a:cubicBezTo>
                  <a:pt x="1781921" y="6727355"/>
                  <a:pt x="1787368" y="6727355"/>
                  <a:pt x="1798267" y="6727355"/>
                </a:cubicBezTo>
                <a:lnTo>
                  <a:pt x="1798267" y="6678310"/>
                </a:lnTo>
                <a:cubicBezTo>
                  <a:pt x="1798267" y="6672862"/>
                  <a:pt x="1796905" y="6670138"/>
                  <a:pt x="1794181" y="6670138"/>
                </a:cubicBezTo>
                <a:cubicBezTo>
                  <a:pt x="1791457" y="6670138"/>
                  <a:pt x="1787370" y="6672862"/>
                  <a:pt x="1781921" y="6678310"/>
                </a:cubicBezTo>
                <a:cubicBezTo>
                  <a:pt x="1771022" y="6689211"/>
                  <a:pt x="1760123" y="6689211"/>
                  <a:pt x="1749225" y="6678310"/>
                </a:cubicBezTo>
                <a:close/>
                <a:moveTo>
                  <a:pt x="2942622" y="6661963"/>
                </a:moveTo>
                <a:cubicBezTo>
                  <a:pt x="2931723" y="6672862"/>
                  <a:pt x="2931723" y="6678310"/>
                  <a:pt x="2942622" y="6678310"/>
                </a:cubicBezTo>
                <a:cubicBezTo>
                  <a:pt x="2953520" y="6678310"/>
                  <a:pt x="2958968" y="6675586"/>
                  <a:pt x="2958968" y="6670138"/>
                </a:cubicBezTo>
                <a:cubicBezTo>
                  <a:pt x="2958968" y="6664689"/>
                  <a:pt x="2953520" y="6661963"/>
                  <a:pt x="2942622" y="6661963"/>
                </a:cubicBezTo>
                <a:close/>
                <a:moveTo>
                  <a:pt x="2305054" y="6661963"/>
                </a:moveTo>
                <a:cubicBezTo>
                  <a:pt x="2305054" y="6672862"/>
                  <a:pt x="2310501" y="6672862"/>
                  <a:pt x="2321400" y="6661963"/>
                </a:cubicBezTo>
                <a:lnTo>
                  <a:pt x="2321400" y="6678310"/>
                </a:lnTo>
                <a:cubicBezTo>
                  <a:pt x="2321400" y="6689211"/>
                  <a:pt x="2315953" y="6697383"/>
                  <a:pt x="2305054" y="6702832"/>
                </a:cubicBezTo>
                <a:cubicBezTo>
                  <a:pt x="2294155" y="6708282"/>
                  <a:pt x="2288704" y="6700107"/>
                  <a:pt x="2288704" y="6678310"/>
                </a:cubicBezTo>
                <a:close/>
                <a:moveTo>
                  <a:pt x="10609788" y="6645616"/>
                </a:moveTo>
                <a:lnTo>
                  <a:pt x="10577092" y="6678310"/>
                </a:lnTo>
                <a:lnTo>
                  <a:pt x="10560744" y="6678310"/>
                </a:lnTo>
                <a:lnTo>
                  <a:pt x="10544396" y="6678310"/>
                </a:lnTo>
                <a:cubicBezTo>
                  <a:pt x="10533496" y="6689211"/>
                  <a:pt x="10533496" y="6694659"/>
                  <a:pt x="10544396" y="6694659"/>
                </a:cubicBezTo>
                <a:cubicBezTo>
                  <a:pt x="10544396" y="6705558"/>
                  <a:pt x="10547120" y="6711006"/>
                  <a:pt x="10552568" y="6711006"/>
                </a:cubicBezTo>
                <a:cubicBezTo>
                  <a:pt x="10558016" y="6711006"/>
                  <a:pt x="10560744" y="6716457"/>
                  <a:pt x="10560744" y="6727355"/>
                </a:cubicBezTo>
                <a:cubicBezTo>
                  <a:pt x="10560744" y="6727355"/>
                  <a:pt x="10555296" y="6727355"/>
                  <a:pt x="10544396" y="6727355"/>
                </a:cubicBezTo>
                <a:lnTo>
                  <a:pt x="10528048" y="6743702"/>
                </a:lnTo>
                <a:cubicBezTo>
                  <a:pt x="10528048" y="6754601"/>
                  <a:pt x="10517148" y="6754601"/>
                  <a:pt x="10495352" y="6743702"/>
                </a:cubicBezTo>
                <a:lnTo>
                  <a:pt x="10495352" y="6760049"/>
                </a:lnTo>
                <a:cubicBezTo>
                  <a:pt x="10484452" y="6760049"/>
                  <a:pt x="10479004" y="6765500"/>
                  <a:pt x="10479004" y="6776399"/>
                </a:cubicBezTo>
                <a:lnTo>
                  <a:pt x="10462656" y="6776399"/>
                </a:lnTo>
                <a:lnTo>
                  <a:pt x="10479004" y="6792746"/>
                </a:lnTo>
                <a:cubicBezTo>
                  <a:pt x="10500800" y="6814543"/>
                  <a:pt x="10511698" y="6819994"/>
                  <a:pt x="10511698" y="6809095"/>
                </a:cubicBezTo>
                <a:cubicBezTo>
                  <a:pt x="10511698" y="6798196"/>
                  <a:pt x="10508974" y="6792746"/>
                  <a:pt x="10503526" y="6792746"/>
                </a:cubicBezTo>
                <a:cubicBezTo>
                  <a:pt x="10498078" y="6792746"/>
                  <a:pt x="10498078" y="6790021"/>
                  <a:pt x="10503526" y="6784573"/>
                </a:cubicBezTo>
                <a:cubicBezTo>
                  <a:pt x="10508974" y="6779123"/>
                  <a:pt x="10517148" y="6781847"/>
                  <a:pt x="10528048" y="6792746"/>
                </a:cubicBezTo>
                <a:lnTo>
                  <a:pt x="10544396" y="6792746"/>
                </a:lnTo>
                <a:cubicBezTo>
                  <a:pt x="10555296" y="6781847"/>
                  <a:pt x="10560744" y="6773674"/>
                  <a:pt x="10560744" y="6768224"/>
                </a:cubicBezTo>
                <a:cubicBezTo>
                  <a:pt x="10560744" y="6762776"/>
                  <a:pt x="10566192" y="6751877"/>
                  <a:pt x="10577092" y="6735528"/>
                </a:cubicBezTo>
                <a:cubicBezTo>
                  <a:pt x="10587988" y="6719181"/>
                  <a:pt x="10598888" y="6705558"/>
                  <a:pt x="10609788" y="6694659"/>
                </a:cubicBezTo>
                <a:close/>
                <a:moveTo>
                  <a:pt x="3302276" y="6645616"/>
                </a:moveTo>
                <a:lnTo>
                  <a:pt x="3302276" y="6661963"/>
                </a:lnTo>
                <a:lnTo>
                  <a:pt x="3285927" y="6678310"/>
                </a:lnTo>
                <a:cubicBezTo>
                  <a:pt x="3275029" y="6678310"/>
                  <a:pt x="3275029" y="6672862"/>
                  <a:pt x="3285927" y="6661963"/>
                </a:cubicBezTo>
                <a:cubicBezTo>
                  <a:pt x="3296826" y="6651064"/>
                  <a:pt x="3302276" y="6645616"/>
                  <a:pt x="3302276" y="6645616"/>
                </a:cubicBezTo>
                <a:close/>
                <a:moveTo>
                  <a:pt x="3375841" y="6629267"/>
                </a:moveTo>
                <a:cubicBezTo>
                  <a:pt x="3381292" y="6629267"/>
                  <a:pt x="3384015" y="6634717"/>
                  <a:pt x="3384015" y="6645616"/>
                </a:cubicBezTo>
                <a:lnTo>
                  <a:pt x="3416709" y="6645616"/>
                </a:lnTo>
                <a:lnTo>
                  <a:pt x="3449405" y="6678310"/>
                </a:lnTo>
                <a:cubicBezTo>
                  <a:pt x="3416709" y="6678310"/>
                  <a:pt x="3400363" y="6678310"/>
                  <a:pt x="3400363" y="6678310"/>
                </a:cubicBezTo>
                <a:cubicBezTo>
                  <a:pt x="3400363" y="6689211"/>
                  <a:pt x="3405812" y="6694659"/>
                  <a:pt x="3416709" y="6694659"/>
                </a:cubicBezTo>
                <a:lnTo>
                  <a:pt x="3416709" y="6711006"/>
                </a:lnTo>
                <a:lnTo>
                  <a:pt x="3400363" y="6711006"/>
                </a:lnTo>
                <a:cubicBezTo>
                  <a:pt x="3400363" y="6711006"/>
                  <a:pt x="3394914" y="6711006"/>
                  <a:pt x="3384015" y="6711006"/>
                </a:cubicBezTo>
                <a:lnTo>
                  <a:pt x="3351318" y="6711006"/>
                </a:lnTo>
                <a:cubicBezTo>
                  <a:pt x="3351318" y="6700107"/>
                  <a:pt x="3351318" y="6694659"/>
                  <a:pt x="3351318" y="6694659"/>
                </a:cubicBezTo>
                <a:lnTo>
                  <a:pt x="3351318" y="6678310"/>
                </a:lnTo>
                <a:cubicBezTo>
                  <a:pt x="3351318" y="6678310"/>
                  <a:pt x="3356767" y="6678310"/>
                  <a:pt x="3367667" y="6678310"/>
                </a:cubicBezTo>
                <a:cubicBezTo>
                  <a:pt x="3367667" y="6678310"/>
                  <a:pt x="3373116" y="6678310"/>
                  <a:pt x="3384015" y="6678310"/>
                </a:cubicBezTo>
                <a:cubicBezTo>
                  <a:pt x="3384015" y="6678310"/>
                  <a:pt x="3381292" y="6675586"/>
                  <a:pt x="3375841" y="6670138"/>
                </a:cubicBezTo>
                <a:cubicBezTo>
                  <a:pt x="3370390" y="6664689"/>
                  <a:pt x="3367667" y="6661963"/>
                  <a:pt x="3367667" y="6661963"/>
                </a:cubicBezTo>
                <a:cubicBezTo>
                  <a:pt x="3356767" y="6672862"/>
                  <a:pt x="3351318" y="6678310"/>
                  <a:pt x="3351318" y="6678310"/>
                </a:cubicBezTo>
                <a:lnTo>
                  <a:pt x="3351318" y="6661963"/>
                </a:lnTo>
                <a:cubicBezTo>
                  <a:pt x="3362217" y="6651064"/>
                  <a:pt x="3367667" y="6642892"/>
                  <a:pt x="3367667" y="6637441"/>
                </a:cubicBezTo>
                <a:cubicBezTo>
                  <a:pt x="3367667" y="6631993"/>
                  <a:pt x="3370390" y="6629267"/>
                  <a:pt x="3375841" y="6629267"/>
                </a:cubicBezTo>
                <a:close/>
                <a:moveTo>
                  <a:pt x="3351318" y="6629267"/>
                </a:moveTo>
                <a:lnTo>
                  <a:pt x="3351318" y="6645616"/>
                </a:lnTo>
                <a:cubicBezTo>
                  <a:pt x="3340420" y="6645616"/>
                  <a:pt x="3337696" y="6642892"/>
                  <a:pt x="3343145" y="6637441"/>
                </a:cubicBezTo>
                <a:cubicBezTo>
                  <a:pt x="3348594" y="6631993"/>
                  <a:pt x="3351318" y="6629267"/>
                  <a:pt x="3351318" y="6629267"/>
                </a:cubicBezTo>
                <a:close/>
                <a:moveTo>
                  <a:pt x="2525751" y="6629267"/>
                </a:moveTo>
                <a:cubicBezTo>
                  <a:pt x="2520300" y="6629267"/>
                  <a:pt x="2517575" y="6634717"/>
                  <a:pt x="2517575" y="6645616"/>
                </a:cubicBezTo>
                <a:cubicBezTo>
                  <a:pt x="2517575" y="6645616"/>
                  <a:pt x="2520300" y="6645616"/>
                  <a:pt x="2525751" y="6645616"/>
                </a:cubicBezTo>
                <a:cubicBezTo>
                  <a:pt x="2531199" y="6645616"/>
                  <a:pt x="2533925" y="6645616"/>
                  <a:pt x="2533925" y="6645616"/>
                </a:cubicBezTo>
                <a:cubicBezTo>
                  <a:pt x="2533925" y="6634717"/>
                  <a:pt x="2533925" y="6629267"/>
                  <a:pt x="2533925" y="6629267"/>
                </a:cubicBezTo>
                <a:cubicBezTo>
                  <a:pt x="2533925" y="6629267"/>
                  <a:pt x="2531199" y="6629267"/>
                  <a:pt x="2525751" y="6629267"/>
                </a:cubicBezTo>
                <a:close/>
                <a:moveTo>
                  <a:pt x="2484879" y="6629267"/>
                </a:moveTo>
                <a:cubicBezTo>
                  <a:pt x="2473981" y="6640165"/>
                  <a:pt x="2468533" y="6645616"/>
                  <a:pt x="2468533" y="6645616"/>
                </a:cubicBezTo>
                <a:cubicBezTo>
                  <a:pt x="2468533" y="6648340"/>
                  <a:pt x="2468533" y="6650383"/>
                  <a:pt x="2468533" y="6651745"/>
                </a:cubicBezTo>
                <a:cubicBezTo>
                  <a:pt x="2468533" y="6653107"/>
                  <a:pt x="2468533" y="6653788"/>
                  <a:pt x="2468533" y="6653788"/>
                </a:cubicBezTo>
                <a:lnTo>
                  <a:pt x="2468533" y="6678310"/>
                </a:lnTo>
                <a:cubicBezTo>
                  <a:pt x="2457633" y="6678310"/>
                  <a:pt x="2452185" y="6683760"/>
                  <a:pt x="2452185" y="6694659"/>
                </a:cubicBezTo>
                <a:lnTo>
                  <a:pt x="2468533" y="6694659"/>
                </a:lnTo>
                <a:lnTo>
                  <a:pt x="2501229" y="6678310"/>
                </a:lnTo>
                <a:cubicBezTo>
                  <a:pt x="2512128" y="6678310"/>
                  <a:pt x="2517575" y="6675586"/>
                  <a:pt x="2517575" y="6670138"/>
                </a:cubicBezTo>
                <a:cubicBezTo>
                  <a:pt x="2517575" y="6664689"/>
                  <a:pt x="2512128" y="6661963"/>
                  <a:pt x="2501229" y="6661963"/>
                </a:cubicBezTo>
                <a:cubicBezTo>
                  <a:pt x="2501229" y="6661963"/>
                  <a:pt x="2501229" y="6659239"/>
                  <a:pt x="2501229" y="6653788"/>
                </a:cubicBezTo>
                <a:cubicBezTo>
                  <a:pt x="2501229" y="6648340"/>
                  <a:pt x="2495778" y="6640165"/>
                  <a:pt x="2484879" y="6629267"/>
                </a:cubicBezTo>
                <a:close/>
                <a:moveTo>
                  <a:pt x="1961747" y="6629267"/>
                </a:moveTo>
                <a:lnTo>
                  <a:pt x="1896357" y="6694659"/>
                </a:lnTo>
                <a:lnTo>
                  <a:pt x="1912702" y="6711006"/>
                </a:lnTo>
                <a:cubicBezTo>
                  <a:pt x="1912702" y="6711006"/>
                  <a:pt x="1912702" y="6705558"/>
                  <a:pt x="1912702" y="6694659"/>
                </a:cubicBezTo>
                <a:cubicBezTo>
                  <a:pt x="1912702" y="6694659"/>
                  <a:pt x="1918154" y="6689211"/>
                  <a:pt x="1929053" y="6678310"/>
                </a:cubicBezTo>
                <a:close/>
                <a:moveTo>
                  <a:pt x="1818702" y="6621092"/>
                </a:moveTo>
                <a:cubicBezTo>
                  <a:pt x="1815979" y="6621092"/>
                  <a:pt x="1814617" y="6623818"/>
                  <a:pt x="1814617" y="6629267"/>
                </a:cubicBezTo>
                <a:lnTo>
                  <a:pt x="1830963" y="6645616"/>
                </a:lnTo>
                <a:cubicBezTo>
                  <a:pt x="1841862" y="6645616"/>
                  <a:pt x="1841862" y="6640165"/>
                  <a:pt x="1830963" y="6629267"/>
                </a:cubicBezTo>
                <a:cubicBezTo>
                  <a:pt x="1825515" y="6623818"/>
                  <a:pt x="1821426" y="6621092"/>
                  <a:pt x="1818702" y="6621092"/>
                </a:cubicBezTo>
                <a:close/>
                <a:moveTo>
                  <a:pt x="433219" y="6621092"/>
                </a:moveTo>
                <a:cubicBezTo>
                  <a:pt x="444118" y="6621092"/>
                  <a:pt x="452291" y="6629267"/>
                  <a:pt x="457741" y="6645616"/>
                </a:cubicBezTo>
                <a:lnTo>
                  <a:pt x="441392" y="6645616"/>
                </a:lnTo>
                <a:cubicBezTo>
                  <a:pt x="441392" y="6645616"/>
                  <a:pt x="441392" y="6651064"/>
                  <a:pt x="441392" y="6661963"/>
                </a:cubicBezTo>
                <a:cubicBezTo>
                  <a:pt x="441392" y="6672862"/>
                  <a:pt x="444118" y="6678310"/>
                  <a:pt x="449567" y="6678310"/>
                </a:cubicBezTo>
                <a:cubicBezTo>
                  <a:pt x="455017" y="6678310"/>
                  <a:pt x="463190" y="6672862"/>
                  <a:pt x="474087" y="6661963"/>
                </a:cubicBezTo>
                <a:lnTo>
                  <a:pt x="474087" y="6678310"/>
                </a:lnTo>
                <a:lnTo>
                  <a:pt x="441392" y="6694659"/>
                </a:lnTo>
                <a:cubicBezTo>
                  <a:pt x="430495" y="6683760"/>
                  <a:pt x="425045" y="6672862"/>
                  <a:pt x="425045" y="6661963"/>
                </a:cubicBezTo>
                <a:cubicBezTo>
                  <a:pt x="425045" y="6651064"/>
                  <a:pt x="419596" y="6651064"/>
                  <a:pt x="408697" y="6661963"/>
                </a:cubicBezTo>
                <a:lnTo>
                  <a:pt x="392348" y="6645616"/>
                </a:lnTo>
                <a:cubicBezTo>
                  <a:pt x="408697" y="6629267"/>
                  <a:pt x="422320" y="6621092"/>
                  <a:pt x="433219" y="6621092"/>
                </a:cubicBezTo>
                <a:close/>
                <a:moveTo>
                  <a:pt x="6146809" y="6612920"/>
                </a:moveTo>
                <a:cubicBezTo>
                  <a:pt x="6146809" y="6623818"/>
                  <a:pt x="6141358" y="6629267"/>
                  <a:pt x="6130462" y="6629267"/>
                </a:cubicBezTo>
                <a:lnTo>
                  <a:pt x="6130462" y="6645616"/>
                </a:lnTo>
                <a:lnTo>
                  <a:pt x="6146809" y="6629267"/>
                </a:lnTo>
                <a:close/>
                <a:moveTo>
                  <a:pt x="5116892" y="6612920"/>
                </a:moveTo>
                <a:lnTo>
                  <a:pt x="5133240" y="6612920"/>
                </a:lnTo>
                <a:cubicBezTo>
                  <a:pt x="5133240" y="6634717"/>
                  <a:pt x="5127789" y="6645616"/>
                  <a:pt x="5116892" y="6645616"/>
                </a:cubicBezTo>
                <a:lnTo>
                  <a:pt x="5116892" y="6629267"/>
                </a:lnTo>
                <a:cubicBezTo>
                  <a:pt x="5116892" y="6629267"/>
                  <a:pt x="5116892" y="6623818"/>
                  <a:pt x="5116892" y="6612920"/>
                </a:cubicBezTo>
                <a:close/>
                <a:moveTo>
                  <a:pt x="3514799" y="6612920"/>
                </a:moveTo>
                <a:cubicBezTo>
                  <a:pt x="3514799" y="6612920"/>
                  <a:pt x="3514799" y="6618368"/>
                  <a:pt x="3514799" y="6629267"/>
                </a:cubicBezTo>
                <a:lnTo>
                  <a:pt x="3531144" y="6629267"/>
                </a:lnTo>
                <a:cubicBezTo>
                  <a:pt x="3531144" y="6618368"/>
                  <a:pt x="3531144" y="6612920"/>
                  <a:pt x="3531144" y="6612920"/>
                </a:cubicBezTo>
                <a:cubicBezTo>
                  <a:pt x="3520246" y="6612920"/>
                  <a:pt x="3514799" y="6612920"/>
                  <a:pt x="3514799" y="6612920"/>
                </a:cubicBezTo>
                <a:close/>
                <a:moveTo>
                  <a:pt x="3204188" y="6596570"/>
                </a:moveTo>
                <a:cubicBezTo>
                  <a:pt x="3215086" y="6596570"/>
                  <a:pt x="3217813" y="6599297"/>
                  <a:pt x="3212361" y="6604745"/>
                </a:cubicBezTo>
                <a:cubicBezTo>
                  <a:pt x="3206912" y="6610196"/>
                  <a:pt x="3204188" y="6612920"/>
                  <a:pt x="3204188" y="6612920"/>
                </a:cubicBezTo>
                <a:cubicBezTo>
                  <a:pt x="3204188" y="6612920"/>
                  <a:pt x="3204188" y="6607471"/>
                  <a:pt x="3204188" y="6596570"/>
                </a:cubicBezTo>
                <a:close/>
                <a:moveTo>
                  <a:pt x="2399054" y="6588398"/>
                </a:moveTo>
                <a:cubicBezTo>
                  <a:pt x="2401777" y="6588398"/>
                  <a:pt x="2403139" y="6591122"/>
                  <a:pt x="2403139" y="6596570"/>
                </a:cubicBezTo>
                <a:lnTo>
                  <a:pt x="2370445" y="6612920"/>
                </a:lnTo>
                <a:lnTo>
                  <a:pt x="2386793" y="6596570"/>
                </a:lnTo>
                <a:cubicBezTo>
                  <a:pt x="2392243" y="6591122"/>
                  <a:pt x="2396330" y="6588398"/>
                  <a:pt x="2399054" y="6588398"/>
                </a:cubicBezTo>
                <a:close/>
                <a:moveTo>
                  <a:pt x="1994442" y="6580223"/>
                </a:moveTo>
                <a:cubicBezTo>
                  <a:pt x="1994442" y="6591122"/>
                  <a:pt x="1994442" y="6596570"/>
                  <a:pt x="1994442" y="6596570"/>
                </a:cubicBezTo>
                <a:lnTo>
                  <a:pt x="2010792" y="6580223"/>
                </a:lnTo>
                <a:cubicBezTo>
                  <a:pt x="1999893" y="6580223"/>
                  <a:pt x="1994442" y="6580223"/>
                  <a:pt x="1994442" y="6580223"/>
                </a:cubicBezTo>
                <a:close/>
                <a:moveTo>
                  <a:pt x="2566619" y="6551613"/>
                </a:moveTo>
                <a:cubicBezTo>
                  <a:pt x="2563894" y="6551613"/>
                  <a:pt x="2561170" y="6552978"/>
                  <a:pt x="2558447" y="6555702"/>
                </a:cubicBezTo>
                <a:cubicBezTo>
                  <a:pt x="2552995" y="6561150"/>
                  <a:pt x="2552995" y="6566601"/>
                  <a:pt x="2558447" y="6572049"/>
                </a:cubicBezTo>
                <a:cubicBezTo>
                  <a:pt x="2563894" y="6577499"/>
                  <a:pt x="2569345" y="6580223"/>
                  <a:pt x="2574793" y="6580223"/>
                </a:cubicBezTo>
                <a:cubicBezTo>
                  <a:pt x="2580244" y="6580223"/>
                  <a:pt x="2582967" y="6577499"/>
                  <a:pt x="2582967" y="6572049"/>
                </a:cubicBezTo>
                <a:cubicBezTo>
                  <a:pt x="2582967" y="6566601"/>
                  <a:pt x="2580244" y="6561150"/>
                  <a:pt x="2574793" y="6555702"/>
                </a:cubicBezTo>
                <a:cubicBezTo>
                  <a:pt x="2572068" y="6552978"/>
                  <a:pt x="2569345" y="6551613"/>
                  <a:pt x="2566619" y="6551613"/>
                </a:cubicBezTo>
                <a:close/>
                <a:moveTo>
                  <a:pt x="5378458" y="6547527"/>
                </a:moveTo>
                <a:cubicBezTo>
                  <a:pt x="5367559" y="6558426"/>
                  <a:pt x="5362111" y="6563876"/>
                  <a:pt x="5362111" y="6563876"/>
                </a:cubicBezTo>
                <a:cubicBezTo>
                  <a:pt x="5362111" y="6574775"/>
                  <a:pt x="5364835" y="6580223"/>
                  <a:pt x="5370283" y="6580223"/>
                </a:cubicBezTo>
                <a:cubicBezTo>
                  <a:pt x="5375734" y="6580223"/>
                  <a:pt x="5378458" y="6574775"/>
                  <a:pt x="5378458" y="6563876"/>
                </a:cubicBezTo>
                <a:cubicBezTo>
                  <a:pt x="5378458" y="6552978"/>
                  <a:pt x="5378458" y="6547527"/>
                  <a:pt x="5378458" y="6547527"/>
                </a:cubicBezTo>
                <a:close/>
                <a:moveTo>
                  <a:pt x="3204188" y="6547527"/>
                </a:moveTo>
                <a:lnTo>
                  <a:pt x="3220537" y="6547527"/>
                </a:lnTo>
                <a:cubicBezTo>
                  <a:pt x="3220537" y="6547527"/>
                  <a:pt x="3215086" y="6552978"/>
                  <a:pt x="3204188" y="6563876"/>
                </a:cubicBezTo>
                <a:cubicBezTo>
                  <a:pt x="3204188" y="6563876"/>
                  <a:pt x="3198738" y="6563876"/>
                  <a:pt x="3187840" y="6563876"/>
                </a:cubicBezTo>
                <a:cubicBezTo>
                  <a:pt x="3187840" y="6552978"/>
                  <a:pt x="3193289" y="6547527"/>
                  <a:pt x="3204188" y="6547527"/>
                </a:cubicBezTo>
                <a:close/>
                <a:moveTo>
                  <a:pt x="3089752" y="6547527"/>
                </a:moveTo>
                <a:lnTo>
                  <a:pt x="3089752" y="6563876"/>
                </a:lnTo>
                <a:cubicBezTo>
                  <a:pt x="3100651" y="6563876"/>
                  <a:pt x="3106101" y="6558426"/>
                  <a:pt x="3106101" y="6547527"/>
                </a:cubicBezTo>
                <a:close/>
                <a:moveTo>
                  <a:pt x="2256010" y="6547527"/>
                </a:moveTo>
                <a:lnTo>
                  <a:pt x="2239660" y="6563876"/>
                </a:lnTo>
                <a:lnTo>
                  <a:pt x="2223313" y="6580223"/>
                </a:lnTo>
                <a:lnTo>
                  <a:pt x="2256010" y="6563876"/>
                </a:lnTo>
                <a:close/>
                <a:moveTo>
                  <a:pt x="5043326" y="6537821"/>
                </a:moveTo>
                <a:cubicBezTo>
                  <a:pt x="5051500" y="6538843"/>
                  <a:pt x="5059674" y="6547527"/>
                  <a:pt x="5067847" y="6563876"/>
                </a:cubicBezTo>
                <a:cubicBezTo>
                  <a:pt x="5089644" y="6585674"/>
                  <a:pt x="5084196" y="6607471"/>
                  <a:pt x="5051500" y="6629267"/>
                </a:cubicBezTo>
                <a:cubicBezTo>
                  <a:pt x="5040602" y="6629267"/>
                  <a:pt x="5032426" y="6631993"/>
                  <a:pt x="5026978" y="6637441"/>
                </a:cubicBezTo>
                <a:cubicBezTo>
                  <a:pt x="5021528" y="6642892"/>
                  <a:pt x="5018804" y="6645616"/>
                  <a:pt x="5018804" y="6645616"/>
                </a:cubicBezTo>
                <a:lnTo>
                  <a:pt x="5002457" y="6629267"/>
                </a:lnTo>
                <a:cubicBezTo>
                  <a:pt x="5002457" y="6618368"/>
                  <a:pt x="5002457" y="6612920"/>
                  <a:pt x="5002457" y="6612920"/>
                </a:cubicBezTo>
                <a:cubicBezTo>
                  <a:pt x="5013354" y="6612920"/>
                  <a:pt x="5018804" y="6610196"/>
                  <a:pt x="5018804" y="6604745"/>
                </a:cubicBezTo>
                <a:cubicBezTo>
                  <a:pt x="5018804" y="6599297"/>
                  <a:pt x="5018804" y="6591122"/>
                  <a:pt x="5018804" y="6580223"/>
                </a:cubicBezTo>
                <a:cubicBezTo>
                  <a:pt x="5018804" y="6558426"/>
                  <a:pt x="5024254" y="6544803"/>
                  <a:pt x="5035151" y="6539353"/>
                </a:cubicBezTo>
                <a:cubicBezTo>
                  <a:pt x="5037877" y="6537993"/>
                  <a:pt x="5040602" y="6537481"/>
                  <a:pt x="5043326" y="6537821"/>
                </a:cubicBezTo>
                <a:close/>
                <a:moveTo>
                  <a:pt x="5885244" y="6531180"/>
                </a:moveTo>
                <a:lnTo>
                  <a:pt x="5852548" y="6547527"/>
                </a:lnTo>
                <a:cubicBezTo>
                  <a:pt x="5852548" y="6558426"/>
                  <a:pt x="5847097" y="6563876"/>
                  <a:pt x="5836198" y="6563876"/>
                </a:cubicBezTo>
                <a:cubicBezTo>
                  <a:pt x="5836198" y="6574775"/>
                  <a:pt x="5828026" y="6591122"/>
                  <a:pt x="5811676" y="6612920"/>
                </a:cubicBezTo>
                <a:cubicBezTo>
                  <a:pt x="5795330" y="6634717"/>
                  <a:pt x="5787155" y="6651064"/>
                  <a:pt x="5787155" y="6661963"/>
                </a:cubicBezTo>
                <a:cubicBezTo>
                  <a:pt x="5798054" y="6672862"/>
                  <a:pt x="5800780" y="6681036"/>
                  <a:pt x="5795330" y="6686485"/>
                </a:cubicBezTo>
                <a:cubicBezTo>
                  <a:pt x="5789879" y="6691935"/>
                  <a:pt x="5787155" y="6700107"/>
                  <a:pt x="5787155" y="6711006"/>
                </a:cubicBezTo>
                <a:cubicBezTo>
                  <a:pt x="5765358" y="6732804"/>
                  <a:pt x="5765358" y="6738254"/>
                  <a:pt x="5787155" y="6727355"/>
                </a:cubicBezTo>
                <a:lnTo>
                  <a:pt x="5803504" y="6711006"/>
                </a:lnTo>
                <a:cubicBezTo>
                  <a:pt x="5814401" y="6689211"/>
                  <a:pt x="5814401" y="6678310"/>
                  <a:pt x="5803504" y="6678310"/>
                </a:cubicBezTo>
                <a:lnTo>
                  <a:pt x="5819852" y="6645616"/>
                </a:lnTo>
                <a:cubicBezTo>
                  <a:pt x="5830750" y="6623818"/>
                  <a:pt x="5836198" y="6607471"/>
                  <a:pt x="5836198" y="6596570"/>
                </a:cubicBezTo>
                <a:cubicBezTo>
                  <a:pt x="5847097" y="6596570"/>
                  <a:pt x="5857996" y="6585674"/>
                  <a:pt x="5868894" y="6563876"/>
                </a:cubicBezTo>
                <a:close/>
                <a:moveTo>
                  <a:pt x="5787155" y="6531180"/>
                </a:moveTo>
                <a:lnTo>
                  <a:pt x="5770808" y="6547527"/>
                </a:lnTo>
                <a:lnTo>
                  <a:pt x="5787155" y="6547527"/>
                </a:lnTo>
                <a:cubicBezTo>
                  <a:pt x="5787155" y="6547527"/>
                  <a:pt x="5787155" y="6542079"/>
                  <a:pt x="5787155" y="6531180"/>
                </a:cubicBezTo>
                <a:close/>
                <a:moveTo>
                  <a:pt x="3547495" y="6531180"/>
                </a:moveTo>
                <a:lnTo>
                  <a:pt x="3514799" y="6563876"/>
                </a:lnTo>
                <a:lnTo>
                  <a:pt x="3547495" y="6547527"/>
                </a:lnTo>
                <a:close/>
                <a:moveTo>
                  <a:pt x="2533925" y="6531180"/>
                </a:moveTo>
                <a:lnTo>
                  <a:pt x="2517575" y="6547527"/>
                </a:lnTo>
                <a:lnTo>
                  <a:pt x="2501229" y="6547527"/>
                </a:lnTo>
                <a:close/>
                <a:moveTo>
                  <a:pt x="1814617" y="6531180"/>
                </a:moveTo>
                <a:lnTo>
                  <a:pt x="1830963" y="6563876"/>
                </a:lnTo>
                <a:cubicBezTo>
                  <a:pt x="1830963" y="6552978"/>
                  <a:pt x="1833689" y="6544803"/>
                  <a:pt x="1839139" y="6539353"/>
                </a:cubicBezTo>
                <a:cubicBezTo>
                  <a:pt x="1844586" y="6533904"/>
                  <a:pt x="1847312" y="6531180"/>
                  <a:pt x="1847312" y="6531180"/>
                </a:cubicBezTo>
                <a:close/>
                <a:moveTo>
                  <a:pt x="3727320" y="6514831"/>
                </a:moveTo>
                <a:lnTo>
                  <a:pt x="3743670" y="6514831"/>
                </a:lnTo>
                <a:lnTo>
                  <a:pt x="3760016" y="6514831"/>
                </a:lnTo>
                <a:cubicBezTo>
                  <a:pt x="3760016" y="6514831"/>
                  <a:pt x="3754567" y="6533904"/>
                  <a:pt x="3743670" y="6572049"/>
                </a:cubicBezTo>
                <a:cubicBezTo>
                  <a:pt x="3732771" y="6610196"/>
                  <a:pt x="3721869" y="6629267"/>
                  <a:pt x="3710974" y="6629267"/>
                </a:cubicBezTo>
                <a:lnTo>
                  <a:pt x="3710974" y="6612920"/>
                </a:lnTo>
                <a:lnTo>
                  <a:pt x="3727320" y="6547527"/>
                </a:lnTo>
                <a:cubicBezTo>
                  <a:pt x="3716422" y="6547527"/>
                  <a:pt x="3710974" y="6542079"/>
                  <a:pt x="3710974" y="6531180"/>
                </a:cubicBezTo>
                <a:cubicBezTo>
                  <a:pt x="3710974" y="6520281"/>
                  <a:pt x="3716422" y="6514831"/>
                  <a:pt x="3727320" y="6514831"/>
                </a:cubicBezTo>
                <a:close/>
                <a:moveTo>
                  <a:pt x="2354096" y="6514831"/>
                </a:moveTo>
                <a:cubicBezTo>
                  <a:pt x="2343197" y="6514831"/>
                  <a:pt x="2340474" y="6517557"/>
                  <a:pt x="2345922" y="6523006"/>
                </a:cubicBezTo>
                <a:cubicBezTo>
                  <a:pt x="2351373" y="6528456"/>
                  <a:pt x="2356822" y="6531180"/>
                  <a:pt x="2362271" y="6531180"/>
                </a:cubicBezTo>
                <a:cubicBezTo>
                  <a:pt x="2367719" y="6531180"/>
                  <a:pt x="2370445" y="6525732"/>
                  <a:pt x="2370445" y="6514831"/>
                </a:cubicBezTo>
                <a:cubicBezTo>
                  <a:pt x="2370445" y="6514831"/>
                  <a:pt x="2364996" y="6514831"/>
                  <a:pt x="2354096" y="6514831"/>
                </a:cubicBezTo>
                <a:close/>
                <a:moveTo>
                  <a:pt x="2059834" y="6514831"/>
                </a:moveTo>
                <a:cubicBezTo>
                  <a:pt x="2048936" y="6525732"/>
                  <a:pt x="2040762" y="6528456"/>
                  <a:pt x="2035314" y="6523006"/>
                </a:cubicBezTo>
                <a:cubicBezTo>
                  <a:pt x="2029863" y="6517557"/>
                  <a:pt x="2027138" y="6525732"/>
                  <a:pt x="2027138" y="6547527"/>
                </a:cubicBezTo>
                <a:lnTo>
                  <a:pt x="2027138" y="6580223"/>
                </a:lnTo>
                <a:cubicBezTo>
                  <a:pt x="2027138" y="6569325"/>
                  <a:pt x="2029863" y="6563876"/>
                  <a:pt x="2035314" y="6563876"/>
                </a:cubicBezTo>
                <a:cubicBezTo>
                  <a:pt x="2040762" y="6563876"/>
                  <a:pt x="2038037" y="6558426"/>
                  <a:pt x="2027138" y="6547527"/>
                </a:cubicBezTo>
                <a:lnTo>
                  <a:pt x="2043486" y="6531180"/>
                </a:lnTo>
                <a:cubicBezTo>
                  <a:pt x="2043486" y="6542079"/>
                  <a:pt x="2046213" y="6542079"/>
                  <a:pt x="2051660" y="6531180"/>
                </a:cubicBezTo>
                <a:cubicBezTo>
                  <a:pt x="2057108" y="6520281"/>
                  <a:pt x="2059834" y="6514831"/>
                  <a:pt x="2059834" y="6514831"/>
                </a:cubicBezTo>
                <a:close/>
                <a:moveTo>
                  <a:pt x="10789612" y="6498484"/>
                </a:moveTo>
                <a:lnTo>
                  <a:pt x="10740570" y="6580223"/>
                </a:lnTo>
                <a:cubicBezTo>
                  <a:pt x="10740570" y="6591122"/>
                  <a:pt x="10737844" y="6599297"/>
                  <a:pt x="10732396" y="6604745"/>
                </a:cubicBezTo>
                <a:cubicBezTo>
                  <a:pt x="10726948" y="6610196"/>
                  <a:pt x="10718774" y="6612920"/>
                  <a:pt x="10707872" y="6612920"/>
                </a:cubicBezTo>
                <a:lnTo>
                  <a:pt x="10691526" y="6629267"/>
                </a:lnTo>
                <a:cubicBezTo>
                  <a:pt x="10680628" y="6651064"/>
                  <a:pt x="10675176" y="6661963"/>
                  <a:pt x="10675176" y="6661963"/>
                </a:cubicBezTo>
                <a:cubicBezTo>
                  <a:pt x="10696976" y="6651064"/>
                  <a:pt x="10713322" y="6645616"/>
                  <a:pt x="10724224" y="6645616"/>
                </a:cubicBezTo>
                <a:cubicBezTo>
                  <a:pt x="10724224" y="6634717"/>
                  <a:pt x="10729672" y="6629267"/>
                  <a:pt x="10740570" y="6629267"/>
                </a:cubicBezTo>
                <a:lnTo>
                  <a:pt x="10756920" y="6629267"/>
                </a:lnTo>
                <a:lnTo>
                  <a:pt x="10805962" y="6531180"/>
                </a:lnTo>
                <a:close/>
                <a:moveTo>
                  <a:pt x="5198632" y="6498484"/>
                </a:moveTo>
                <a:lnTo>
                  <a:pt x="5182282" y="6514831"/>
                </a:lnTo>
                <a:lnTo>
                  <a:pt x="5198632" y="6531180"/>
                </a:lnTo>
                <a:cubicBezTo>
                  <a:pt x="5198632" y="6520281"/>
                  <a:pt x="5198632" y="6509383"/>
                  <a:pt x="5198632" y="6498484"/>
                </a:cubicBezTo>
                <a:close/>
                <a:moveTo>
                  <a:pt x="2779142" y="6498484"/>
                </a:moveTo>
                <a:lnTo>
                  <a:pt x="2713751" y="6547527"/>
                </a:lnTo>
                <a:cubicBezTo>
                  <a:pt x="2702852" y="6558426"/>
                  <a:pt x="2694678" y="6566601"/>
                  <a:pt x="2689228" y="6572049"/>
                </a:cubicBezTo>
                <a:cubicBezTo>
                  <a:pt x="2683781" y="6577499"/>
                  <a:pt x="2675606" y="6580223"/>
                  <a:pt x="2664707" y="6580223"/>
                </a:cubicBezTo>
                <a:cubicBezTo>
                  <a:pt x="2664707" y="6580223"/>
                  <a:pt x="2661984" y="6588398"/>
                  <a:pt x="2656533" y="6604745"/>
                </a:cubicBezTo>
                <a:cubicBezTo>
                  <a:pt x="2651085" y="6621092"/>
                  <a:pt x="2642909" y="6629267"/>
                  <a:pt x="2632010" y="6629267"/>
                </a:cubicBezTo>
                <a:cubicBezTo>
                  <a:pt x="2632010" y="6629267"/>
                  <a:pt x="2629286" y="6629267"/>
                  <a:pt x="2623837" y="6629267"/>
                </a:cubicBezTo>
                <a:cubicBezTo>
                  <a:pt x="2618388" y="6629267"/>
                  <a:pt x="2615665" y="6634717"/>
                  <a:pt x="2615665" y="6645616"/>
                </a:cubicBezTo>
                <a:cubicBezTo>
                  <a:pt x="2604766" y="6656515"/>
                  <a:pt x="2596590" y="6661963"/>
                  <a:pt x="2591141" y="6661963"/>
                </a:cubicBezTo>
                <a:cubicBezTo>
                  <a:pt x="2585692" y="6661963"/>
                  <a:pt x="2582967" y="6661963"/>
                  <a:pt x="2582967" y="6661963"/>
                </a:cubicBezTo>
                <a:cubicBezTo>
                  <a:pt x="2561170" y="6661963"/>
                  <a:pt x="2555721" y="6667413"/>
                  <a:pt x="2566619" y="6678310"/>
                </a:cubicBezTo>
                <a:lnTo>
                  <a:pt x="2517575" y="6743702"/>
                </a:lnTo>
                <a:cubicBezTo>
                  <a:pt x="2473981" y="6787297"/>
                  <a:pt x="2446734" y="6819994"/>
                  <a:pt x="2435836" y="6841789"/>
                </a:cubicBezTo>
                <a:lnTo>
                  <a:pt x="2419489" y="6874485"/>
                </a:lnTo>
                <a:cubicBezTo>
                  <a:pt x="2430388" y="6874485"/>
                  <a:pt x="2438560" y="6874485"/>
                  <a:pt x="2444011" y="6874485"/>
                </a:cubicBezTo>
                <a:cubicBezTo>
                  <a:pt x="2449458" y="6874485"/>
                  <a:pt x="2457633" y="6863588"/>
                  <a:pt x="2468533" y="6841789"/>
                </a:cubicBezTo>
                <a:lnTo>
                  <a:pt x="2501229" y="6809095"/>
                </a:lnTo>
                <a:lnTo>
                  <a:pt x="2533925" y="6776399"/>
                </a:lnTo>
                <a:cubicBezTo>
                  <a:pt x="2544824" y="6754601"/>
                  <a:pt x="2572068" y="6721907"/>
                  <a:pt x="2615665" y="6678310"/>
                </a:cubicBezTo>
                <a:cubicBezTo>
                  <a:pt x="2659259" y="6634717"/>
                  <a:pt x="2683781" y="6607471"/>
                  <a:pt x="2689228" y="6596570"/>
                </a:cubicBezTo>
                <a:cubicBezTo>
                  <a:pt x="2694678" y="6585674"/>
                  <a:pt x="2702852" y="6574775"/>
                  <a:pt x="2713751" y="6563876"/>
                </a:cubicBezTo>
                <a:lnTo>
                  <a:pt x="2762794" y="6514831"/>
                </a:lnTo>
                <a:close/>
                <a:moveTo>
                  <a:pt x="2296878" y="6498484"/>
                </a:moveTo>
                <a:cubicBezTo>
                  <a:pt x="2291430" y="6498484"/>
                  <a:pt x="2288704" y="6501210"/>
                  <a:pt x="2288704" y="6506659"/>
                </a:cubicBezTo>
                <a:cubicBezTo>
                  <a:pt x="2288704" y="6512107"/>
                  <a:pt x="2294155" y="6514831"/>
                  <a:pt x="2305054" y="6514831"/>
                </a:cubicBezTo>
                <a:cubicBezTo>
                  <a:pt x="2305054" y="6503934"/>
                  <a:pt x="2302329" y="6498484"/>
                  <a:pt x="2296878" y="6498484"/>
                </a:cubicBezTo>
                <a:close/>
                <a:moveTo>
                  <a:pt x="5885244" y="6482137"/>
                </a:moveTo>
                <a:lnTo>
                  <a:pt x="5868894" y="6514831"/>
                </a:lnTo>
                <a:lnTo>
                  <a:pt x="5885244" y="6514831"/>
                </a:lnTo>
                <a:cubicBezTo>
                  <a:pt x="5885244" y="6503934"/>
                  <a:pt x="5887968" y="6495760"/>
                  <a:pt x="5893416" y="6490309"/>
                </a:cubicBezTo>
                <a:cubicBezTo>
                  <a:pt x="5898866" y="6484861"/>
                  <a:pt x="5896140" y="6482137"/>
                  <a:pt x="5885244" y="6482137"/>
                </a:cubicBezTo>
                <a:close/>
                <a:moveTo>
                  <a:pt x="5787155" y="6482137"/>
                </a:moveTo>
                <a:lnTo>
                  <a:pt x="5770808" y="6498484"/>
                </a:lnTo>
                <a:cubicBezTo>
                  <a:pt x="5781707" y="6498484"/>
                  <a:pt x="5787155" y="6498484"/>
                  <a:pt x="5787155" y="6498484"/>
                </a:cubicBezTo>
                <a:cubicBezTo>
                  <a:pt x="5798054" y="6498484"/>
                  <a:pt x="5798054" y="6493036"/>
                  <a:pt x="5787155" y="6482137"/>
                </a:cubicBezTo>
                <a:close/>
                <a:moveTo>
                  <a:pt x="3645580" y="6482137"/>
                </a:moveTo>
                <a:lnTo>
                  <a:pt x="3645580" y="6514831"/>
                </a:lnTo>
                <a:cubicBezTo>
                  <a:pt x="3645580" y="6514831"/>
                  <a:pt x="3651032" y="6509383"/>
                  <a:pt x="3661931" y="6498484"/>
                </a:cubicBezTo>
                <a:cubicBezTo>
                  <a:pt x="3661931" y="6487585"/>
                  <a:pt x="3661931" y="6482137"/>
                  <a:pt x="3661931" y="6482137"/>
                </a:cubicBezTo>
                <a:cubicBezTo>
                  <a:pt x="3661931" y="6482137"/>
                  <a:pt x="3656479" y="6482137"/>
                  <a:pt x="3645580" y="6482137"/>
                </a:cubicBezTo>
                <a:close/>
                <a:moveTo>
                  <a:pt x="3097926" y="6482137"/>
                </a:moveTo>
                <a:cubicBezTo>
                  <a:pt x="3092479" y="6482137"/>
                  <a:pt x="3089752" y="6487585"/>
                  <a:pt x="3089752" y="6498484"/>
                </a:cubicBezTo>
                <a:lnTo>
                  <a:pt x="3089752" y="6514831"/>
                </a:lnTo>
                <a:cubicBezTo>
                  <a:pt x="3100651" y="6514831"/>
                  <a:pt x="3106101" y="6509383"/>
                  <a:pt x="3106101" y="6498484"/>
                </a:cubicBezTo>
                <a:cubicBezTo>
                  <a:pt x="3106101" y="6487585"/>
                  <a:pt x="3103377" y="6482137"/>
                  <a:pt x="3097926" y="6482137"/>
                </a:cubicBezTo>
                <a:close/>
                <a:moveTo>
                  <a:pt x="2730097" y="6465788"/>
                </a:moveTo>
                <a:cubicBezTo>
                  <a:pt x="2730097" y="6465788"/>
                  <a:pt x="2730097" y="6471238"/>
                  <a:pt x="2730097" y="6482137"/>
                </a:cubicBezTo>
                <a:cubicBezTo>
                  <a:pt x="2740996" y="6482137"/>
                  <a:pt x="2746446" y="6482137"/>
                  <a:pt x="2746446" y="6482137"/>
                </a:cubicBezTo>
                <a:close/>
                <a:moveTo>
                  <a:pt x="735655" y="6449441"/>
                </a:moveTo>
                <a:cubicBezTo>
                  <a:pt x="735655" y="6449441"/>
                  <a:pt x="741104" y="6449441"/>
                  <a:pt x="752003" y="6449441"/>
                </a:cubicBezTo>
                <a:cubicBezTo>
                  <a:pt x="752003" y="6449441"/>
                  <a:pt x="752003" y="6454889"/>
                  <a:pt x="752003" y="6465788"/>
                </a:cubicBezTo>
                <a:cubicBezTo>
                  <a:pt x="741104" y="6465788"/>
                  <a:pt x="735655" y="6463064"/>
                  <a:pt x="735655" y="6457613"/>
                </a:cubicBezTo>
                <a:cubicBezTo>
                  <a:pt x="735655" y="6452165"/>
                  <a:pt x="735655" y="6449441"/>
                  <a:pt x="735655" y="6449441"/>
                </a:cubicBezTo>
                <a:close/>
                <a:moveTo>
                  <a:pt x="10838658" y="6433092"/>
                </a:moveTo>
                <a:cubicBezTo>
                  <a:pt x="10838658" y="6433092"/>
                  <a:pt x="10838658" y="6438542"/>
                  <a:pt x="10838658" y="6449441"/>
                </a:cubicBezTo>
                <a:cubicBezTo>
                  <a:pt x="10849556" y="6449441"/>
                  <a:pt x="10855004" y="6443993"/>
                  <a:pt x="10855004" y="6433092"/>
                </a:cubicBezTo>
                <a:close/>
                <a:moveTo>
                  <a:pt x="2370445" y="6433092"/>
                </a:moveTo>
                <a:cubicBezTo>
                  <a:pt x="2370445" y="6433092"/>
                  <a:pt x="2362271" y="6435818"/>
                  <a:pt x="2345922" y="6441266"/>
                </a:cubicBezTo>
                <a:cubicBezTo>
                  <a:pt x="2329575" y="6446717"/>
                  <a:pt x="2324126" y="6452165"/>
                  <a:pt x="2329575" y="6457613"/>
                </a:cubicBezTo>
                <a:cubicBezTo>
                  <a:pt x="2335023" y="6463064"/>
                  <a:pt x="2343197" y="6465788"/>
                  <a:pt x="2354096" y="6465788"/>
                </a:cubicBezTo>
                <a:cubicBezTo>
                  <a:pt x="2354096" y="6454889"/>
                  <a:pt x="2359546" y="6449441"/>
                  <a:pt x="2370445" y="6449441"/>
                </a:cubicBezTo>
                <a:close/>
                <a:moveTo>
                  <a:pt x="2239660" y="6433092"/>
                </a:moveTo>
                <a:cubicBezTo>
                  <a:pt x="2228762" y="6433092"/>
                  <a:pt x="2220589" y="6438542"/>
                  <a:pt x="2215140" y="6449441"/>
                </a:cubicBezTo>
                <a:cubicBezTo>
                  <a:pt x="2209690" y="6460340"/>
                  <a:pt x="2201517" y="6471238"/>
                  <a:pt x="2190618" y="6482137"/>
                </a:cubicBezTo>
                <a:lnTo>
                  <a:pt x="2157922" y="6514831"/>
                </a:lnTo>
                <a:cubicBezTo>
                  <a:pt x="2147023" y="6547527"/>
                  <a:pt x="2138848" y="6563876"/>
                  <a:pt x="2133400" y="6563876"/>
                </a:cubicBezTo>
                <a:cubicBezTo>
                  <a:pt x="2127951" y="6563876"/>
                  <a:pt x="2119776" y="6569325"/>
                  <a:pt x="2108878" y="6580223"/>
                </a:cubicBezTo>
                <a:lnTo>
                  <a:pt x="2125226" y="6580223"/>
                </a:lnTo>
                <a:cubicBezTo>
                  <a:pt x="2147023" y="6558426"/>
                  <a:pt x="2163371" y="6542079"/>
                  <a:pt x="2174270" y="6531180"/>
                </a:cubicBezTo>
                <a:cubicBezTo>
                  <a:pt x="2206967" y="6487585"/>
                  <a:pt x="2228762" y="6460340"/>
                  <a:pt x="2239660" y="6449441"/>
                </a:cubicBezTo>
                <a:cubicBezTo>
                  <a:pt x="2250560" y="6438542"/>
                  <a:pt x="2250560" y="6433092"/>
                  <a:pt x="2239660" y="6433092"/>
                </a:cubicBezTo>
                <a:close/>
                <a:moveTo>
                  <a:pt x="2108878" y="6433092"/>
                </a:moveTo>
                <a:lnTo>
                  <a:pt x="2092528" y="6449441"/>
                </a:lnTo>
                <a:cubicBezTo>
                  <a:pt x="2081632" y="6460340"/>
                  <a:pt x="2076183" y="6465788"/>
                  <a:pt x="2076183" y="6465788"/>
                </a:cubicBezTo>
                <a:lnTo>
                  <a:pt x="2092528" y="6465788"/>
                </a:lnTo>
                <a:cubicBezTo>
                  <a:pt x="2103431" y="6454889"/>
                  <a:pt x="2108878" y="6443993"/>
                  <a:pt x="2108878" y="6433092"/>
                </a:cubicBezTo>
                <a:close/>
                <a:moveTo>
                  <a:pt x="1994442" y="6433092"/>
                </a:moveTo>
                <a:cubicBezTo>
                  <a:pt x="1972645" y="6443993"/>
                  <a:pt x="1964473" y="6452165"/>
                  <a:pt x="1969920" y="6457613"/>
                </a:cubicBezTo>
                <a:cubicBezTo>
                  <a:pt x="1975370" y="6463064"/>
                  <a:pt x="1972645" y="6476687"/>
                  <a:pt x="1961747" y="6498484"/>
                </a:cubicBezTo>
                <a:lnTo>
                  <a:pt x="1847312" y="6612920"/>
                </a:lnTo>
                <a:lnTo>
                  <a:pt x="1863660" y="6612920"/>
                </a:lnTo>
                <a:lnTo>
                  <a:pt x="1880006" y="6629267"/>
                </a:lnTo>
                <a:lnTo>
                  <a:pt x="1880006" y="6661963"/>
                </a:lnTo>
                <a:cubicBezTo>
                  <a:pt x="1858211" y="6672862"/>
                  <a:pt x="1852762" y="6678310"/>
                  <a:pt x="1863660" y="6678310"/>
                </a:cubicBezTo>
                <a:lnTo>
                  <a:pt x="1863660" y="6694659"/>
                </a:lnTo>
                <a:cubicBezTo>
                  <a:pt x="1874559" y="6672862"/>
                  <a:pt x="1885458" y="6656515"/>
                  <a:pt x="1896357" y="6645616"/>
                </a:cubicBezTo>
                <a:cubicBezTo>
                  <a:pt x="1918154" y="6623818"/>
                  <a:pt x="1929053" y="6612920"/>
                  <a:pt x="1929053" y="6612920"/>
                </a:cubicBezTo>
                <a:lnTo>
                  <a:pt x="1929053" y="6547527"/>
                </a:lnTo>
                <a:lnTo>
                  <a:pt x="1961747" y="6514831"/>
                </a:lnTo>
                <a:cubicBezTo>
                  <a:pt x="1961747" y="6503934"/>
                  <a:pt x="1967196" y="6498484"/>
                  <a:pt x="1978096" y="6498484"/>
                </a:cubicBezTo>
                <a:cubicBezTo>
                  <a:pt x="1978096" y="6487585"/>
                  <a:pt x="1980819" y="6482137"/>
                  <a:pt x="1986271" y="6482137"/>
                </a:cubicBezTo>
                <a:cubicBezTo>
                  <a:pt x="1991718" y="6482137"/>
                  <a:pt x="1994442" y="6476687"/>
                  <a:pt x="1994442" y="6465788"/>
                </a:cubicBezTo>
                <a:cubicBezTo>
                  <a:pt x="1994442" y="6454889"/>
                  <a:pt x="1994442" y="6449441"/>
                  <a:pt x="1994442" y="6449441"/>
                </a:cubicBezTo>
                <a:cubicBezTo>
                  <a:pt x="1994442" y="6449441"/>
                  <a:pt x="1999893" y="6449441"/>
                  <a:pt x="2010792" y="6449441"/>
                </a:cubicBezTo>
                <a:cubicBezTo>
                  <a:pt x="2010792" y="6449441"/>
                  <a:pt x="2010792" y="6443993"/>
                  <a:pt x="2010792" y="6433092"/>
                </a:cubicBezTo>
                <a:close/>
                <a:moveTo>
                  <a:pt x="261566" y="6433092"/>
                </a:moveTo>
                <a:cubicBezTo>
                  <a:pt x="261566" y="6443993"/>
                  <a:pt x="261566" y="6449441"/>
                  <a:pt x="261566" y="6449441"/>
                </a:cubicBezTo>
                <a:lnTo>
                  <a:pt x="245217" y="6449441"/>
                </a:lnTo>
                <a:cubicBezTo>
                  <a:pt x="245217" y="6438542"/>
                  <a:pt x="250667" y="6433092"/>
                  <a:pt x="261566" y="6433092"/>
                </a:cubicBezTo>
                <a:close/>
                <a:moveTo>
                  <a:pt x="5770808" y="6416745"/>
                </a:moveTo>
                <a:lnTo>
                  <a:pt x="5770808" y="6433092"/>
                </a:lnTo>
                <a:lnTo>
                  <a:pt x="5787155" y="6416745"/>
                </a:lnTo>
                <a:close/>
                <a:moveTo>
                  <a:pt x="3661931" y="6416745"/>
                </a:moveTo>
                <a:cubicBezTo>
                  <a:pt x="3651032" y="6416745"/>
                  <a:pt x="3648305" y="6419471"/>
                  <a:pt x="3653755" y="6424919"/>
                </a:cubicBezTo>
                <a:cubicBezTo>
                  <a:pt x="3659204" y="6430367"/>
                  <a:pt x="3664655" y="6433092"/>
                  <a:pt x="3670102" y="6433092"/>
                </a:cubicBezTo>
                <a:cubicBezTo>
                  <a:pt x="3675553" y="6433092"/>
                  <a:pt x="3678276" y="6427643"/>
                  <a:pt x="3678276" y="6416745"/>
                </a:cubicBezTo>
                <a:cubicBezTo>
                  <a:pt x="3678276" y="6416745"/>
                  <a:pt x="3672827" y="6416745"/>
                  <a:pt x="3661931" y="6416745"/>
                </a:cubicBezTo>
                <a:close/>
                <a:moveTo>
                  <a:pt x="3547495" y="6416745"/>
                </a:moveTo>
                <a:cubicBezTo>
                  <a:pt x="3558393" y="6416745"/>
                  <a:pt x="3561117" y="6419471"/>
                  <a:pt x="3555667" y="6424919"/>
                </a:cubicBezTo>
                <a:cubicBezTo>
                  <a:pt x="3550219" y="6430367"/>
                  <a:pt x="3547495" y="6433092"/>
                  <a:pt x="3547495" y="6433092"/>
                </a:cubicBezTo>
                <a:cubicBezTo>
                  <a:pt x="3547495" y="6433092"/>
                  <a:pt x="3547495" y="6427643"/>
                  <a:pt x="3547495" y="6416745"/>
                </a:cubicBezTo>
                <a:close/>
                <a:moveTo>
                  <a:pt x="2926272" y="6416745"/>
                </a:moveTo>
                <a:lnTo>
                  <a:pt x="2909926" y="6433092"/>
                </a:lnTo>
                <a:cubicBezTo>
                  <a:pt x="2909926" y="6433092"/>
                  <a:pt x="2915374" y="6433092"/>
                  <a:pt x="2926272" y="6433092"/>
                </a:cubicBezTo>
                <a:cubicBezTo>
                  <a:pt x="2926272" y="6422195"/>
                  <a:pt x="2926272" y="6416745"/>
                  <a:pt x="2926272" y="6416745"/>
                </a:cubicBezTo>
                <a:close/>
                <a:moveTo>
                  <a:pt x="2697403" y="6416745"/>
                </a:moveTo>
                <a:lnTo>
                  <a:pt x="2664707" y="6433092"/>
                </a:lnTo>
                <a:cubicBezTo>
                  <a:pt x="2664707" y="6443993"/>
                  <a:pt x="2664707" y="6454889"/>
                  <a:pt x="2664707" y="6465788"/>
                </a:cubicBezTo>
                <a:cubicBezTo>
                  <a:pt x="2675606" y="6465788"/>
                  <a:pt x="2681055" y="6465788"/>
                  <a:pt x="2681055" y="6465788"/>
                </a:cubicBezTo>
                <a:cubicBezTo>
                  <a:pt x="2681055" y="6465788"/>
                  <a:pt x="2681055" y="6460340"/>
                  <a:pt x="2681055" y="6449441"/>
                </a:cubicBezTo>
                <a:cubicBezTo>
                  <a:pt x="2670156" y="6449441"/>
                  <a:pt x="2670156" y="6446717"/>
                  <a:pt x="2681055" y="6441266"/>
                </a:cubicBezTo>
                <a:cubicBezTo>
                  <a:pt x="2691953" y="6435818"/>
                  <a:pt x="2697403" y="6427643"/>
                  <a:pt x="2697403" y="6416745"/>
                </a:cubicBezTo>
                <a:close/>
                <a:moveTo>
                  <a:pt x="2027138" y="6416745"/>
                </a:moveTo>
                <a:lnTo>
                  <a:pt x="2043486" y="6433092"/>
                </a:lnTo>
                <a:cubicBezTo>
                  <a:pt x="2043486" y="6433092"/>
                  <a:pt x="2043486" y="6427643"/>
                  <a:pt x="2043486" y="6416745"/>
                </a:cubicBezTo>
                <a:cubicBezTo>
                  <a:pt x="2043486" y="6416745"/>
                  <a:pt x="2038037" y="6416745"/>
                  <a:pt x="2027138" y="6416745"/>
                </a:cubicBezTo>
                <a:close/>
                <a:moveTo>
                  <a:pt x="629394" y="6416745"/>
                </a:moveTo>
                <a:cubicBezTo>
                  <a:pt x="634843" y="6416745"/>
                  <a:pt x="643017" y="6416745"/>
                  <a:pt x="653916" y="6416745"/>
                </a:cubicBezTo>
                <a:lnTo>
                  <a:pt x="637569" y="6433092"/>
                </a:lnTo>
                <a:cubicBezTo>
                  <a:pt x="626670" y="6433092"/>
                  <a:pt x="621219" y="6430367"/>
                  <a:pt x="621219" y="6424919"/>
                </a:cubicBezTo>
                <a:cubicBezTo>
                  <a:pt x="621219" y="6419471"/>
                  <a:pt x="623944" y="6416745"/>
                  <a:pt x="629394" y="6416745"/>
                </a:cubicBezTo>
                <a:close/>
                <a:moveTo>
                  <a:pt x="2403139" y="6400395"/>
                </a:moveTo>
                <a:cubicBezTo>
                  <a:pt x="2392240" y="6400395"/>
                  <a:pt x="2389516" y="6403122"/>
                  <a:pt x="2394967" y="6408570"/>
                </a:cubicBezTo>
                <a:cubicBezTo>
                  <a:pt x="2400415" y="6414020"/>
                  <a:pt x="2403139" y="6416745"/>
                  <a:pt x="2403139" y="6416745"/>
                </a:cubicBezTo>
                <a:close/>
                <a:moveTo>
                  <a:pt x="2668283" y="6390180"/>
                </a:moveTo>
                <a:cubicBezTo>
                  <a:pt x="2663174" y="6390180"/>
                  <a:pt x="2656533" y="6396309"/>
                  <a:pt x="2648359" y="6408570"/>
                </a:cubicBezTo>
                <a:cubicBezTo>
                  <a:pt x="2637460" y="6424919"/>
                  <a:pt x="2629286" y="6433092"/>
                  <a:pt x="2623837" y="6433092"/>
                </a:cubicBezTo>
                <a:cubicBezTo>
                  <a:pt x="2618388" y="6433092"/>
                  <a:pt x="2615665" y="6438542"/>
                  <a:pt x="2615665" y="6449441"/>
                </a:cubicBezTo>
                <a:cubicBezTo>
                  <a:pt x="2615665" y="6460340"/>
                  <a:pt x="2618388" y="6463064"/>
                  <a:pt x="2623837" y="6457613"/>
                </a:cubicBezTo>
                <a:cubicBezTo>
                  <a:pt x="2629286" y="6452165"/>
                  <a:pt x="2637460" y="6443993"/>
                  <a:pt x="2648359" y="6433092"/>
                </a:cubicBezTo>
                <a:cubicBezTo>
                  <a:pt x="2670156" y="6411296"/>
                  <a:pt x="2678330" y="6397671"/>
                  <a:pt x="2672879" y="6392223"/>
                </a:cubicBezTo>
                <a:cubicBezTo>
                  <a:pt x="2671518" y="6390859"/>
                  <a:pt x="2669986" y="6390180"/>
                  <a:pt x="2668283" y="6390180"/>
                </a:cubicBezTo>
                <a:close/>
                <a:moveTo>
                  <a:pt x="3563841" y="6384048"/>
                </a:moveTo>
                <a:lnTo>
                  <a:pt x="3580189" y="6384048"/>
                </a:lnTo>
                <a:cubicBezTo>
                  <a:pt x="3580189" y="6394947"/>
                  <a:pt x="3580189" y="6400395"/>
                  <a:pt x="3580189" y="6400395"/>
                </a:cubicBezTo>
                <a:cubicBezTo>
                  <a:pt x="3569290" y="6400395"/>
                  <a:pt x="3563841" y="6400395"/>
                  <a:pt x="3563841" y="6400395"/>
                </a:cubicBezTo>
                <a:cubicBezTo>
                  <a:pt x="3563841" y="6400395"/>
                  <a:pt x="3563841" y="6394947"/>
                  <a:pt x="3563841" y="6384048"/>
                </a:cubicBezTo>
                <a:close/>
                <a:moveTo>
                  <a:pt x="621219" y="6384048"/>
                </a:moveTo>
                <a:lnTo>
                  <a:pt x="637569" y="6384048"/>
                </a:lnTo>
                <a:cubicBezTo>
                  <a:pt x="637569" y="6394947"/>
                  <a:pt x="621219" y="6411296"/>
                  <a:pt x="588524" y="6433092"/>
                </a:cubicBezTo>
                <a:lnTo>
                  <a:pt x="572177" y="6416745"/>
                </a:lnTo>
                <a:cubicBezTo>
                  <a:pt x="572177" y="6416745"/>
                  <a:pt x="577625" y="6416745"/>
                  <a:pt x="588524" y="6416745"/>
                </a:cubicBezTo>
                <a:close/>
                <a:moveTo>
                  <a:pt x="359655" y="6384048"/>
                </a:moveTo>
                <a:cubicBezTo>
                  <a:pt x="359655" y="6384048"/>
                  <a:pt x="365103" y="6384048"/>
                  <a:pt x="376002" y="6384048"/>
                </a:cubicBezTo>
                <a:cubicBezTo>
                  <a:pt x="376002" y="6384048"/>
                  <a:pt x="376002" y="6389499"/>
                  <a:pt x="376002" y="6400395"/>
                </a:cubicBezTo>
                <a:cubicBezTo>
                  <a:pt x="376002" y="6411296"/>
                  <a:pt x="376002" y="6416745"/>
                  <a:pt x="376002" y="6416745"/>
                </a:cubicBezTo>
                <a:lnTo>
                  <a:pt x="376002" y="6433092"/>
                </a:lnTo>
                <a:cubicBezTo>
                  <a:pt x="365103" y="6422195"/>
                  <a:pt x="343306" y="6433092"/>
                  <a:pt x="310609" y="6465788"/>
                </a:cubicBezTo>
                <a:cubicBezTo>
                  <a:pt x="310609" y="6476687"/>
                  <a:pt x="302436" y="6482137"/>
                  <a:pt x="286088" y="6482137"/>
                </a:cubicBezTo>
                <a:cubicBezTo>
                  <a:pt x="269741" y="6482137"/>
                  <a:pt x="267017" y="6476687"/>
                  <a:pt x="277914" y="6465788"/>
                </a:cubicBezTo>
                <a:cubicBezTo>
                  <a:pt x="288811" y="6465788"/>
                  <a:pt x="294261" y="6463064"/>
                  <a:pt x="294261" y="6457613"/>
                </a:cubicBezTo>
                <a:cubicBezTo>
                  <a:pt x="294261" y="6452165"/>
                  <a:pt x="294261" y="6449441"/>
                  <a:pt x="294261" y="6449441"/>
                </a:cubicBezTo>
                <a:cubicBezTo>
                  <a:pt x="283364" y="6438542"/>
                  <a:pt x="283364" y="6427643"/>
                  <a:pt x="294261" y="6416745"/>
                </a:cubicBezTo>
                <a:cubicBezTo>
                  <a:pt x="305160" y="6405846"/>
                  <a:pt x="316059" y="6400395"/>
                  <a:pt x="326958" y="6400395"/>
                </a:cubicBezTo>
                <a:cubicBezTo>
                  <a:pt x="337857" y="6400395"/>
                  <a:pt x="346030" y="6400395"/>
                  <a:pt x="351480" y="6400395"/>
                </a:cubicBezTo>
                <a:cubicBezTo>
                  <a:pt x="356928" y="6400395"/>
                  <a:pt x="359655" y="6397671"/>
                  <a:pt x="359655" y="6392223"/>
                </a:cubicBezTo>
                <a:cubicBezTo>
                  <a:pt x="359655" y="6386775"/>
                  <a:pt x="359655" y="6384048"/>
                  <a:pt x="359655" y="6384048"/>
                </a:cubicBezTo>
                <a:close/>
                <a:moveTo>
                  <a:pt x="5214979" y="6367701"/>
                </a:moveTo>
                <a:cubicBezTo>
                  <a:pt x="5214979" y="6378600"/>
                  <a:pt x="5212255" y="6384048"/>
                  <a:pt x="5206804" y="6384048"/>
                </a:cubicBezTo>
                <a:cubicBezTo>
                  <a:pt x="5201356" y="6384048"/>
                  <a:pt x="5201356" y="6381324"/>
                  <a:pt x="5206804" y="6375874"/>
                </a:cubicBezTo>
                <a:cubicBezTo>
                  <a:pt x="5212255" y="6370425"/>
                  <a:pt x="5214979" y="6367701"/>
                  <a:pt x="5214979" y="6367701"/>
                </a:cubicBezTo>
                <a:close/>
                <a:moveTo>
                  <a:pt x="3024362" y="6367701"/>
                </a:moveTo>
                <a:cubicBezTo>
                  <a:pt x="3013463" y="6367701"/>
                  <a:pt x="3008012" y="6373150"/>
                  <a:pt x="3008012" y="6384048"/>
                </a:cubicBezTo>
                <a:lnTo>
                  <a:pt x="3024362" y="6384048"/>
                </a:lnTo>
                <a:lnTo>
                  <a:pt x="3040708" y="6384048"/>
                </a:lnTo>
                <a:cubicBezTo>
                  <a:pt x="3040708" y="6373150"/>
                  <a:pt x="3035261" y="6367701"/>
                  <a:pt x="3024362" y="6367701"/>
                </a:cubicBezTo>
                <a:close/>
                <a:moveTo>
                  <a:pt x="2272357" y="6367701"/>
                </a:moveTo>
                <a:cubicBezTo>
                  <a:pt x="2261459" y="6389499"/>
                  <a:pt x="2256010" y="6405846"/>
                  <a:pt x="2256010" y="6416745"/>
                </a:cubicBezTo>
                <a:lnTo>
                  <a:pt x="2288704" y="6400395"/>
                </a:lnTo>
                <a:close/>
                <a:moveTo>
                  <a:pt x="3046840" y="6361570"/>
                </a:moveTo>
                <a:cubicBezTo>
                  <a:pt x="3045478" y="6362932"/>
                  <a:pt x="3046159" y="6367701"/>
                  <a:pt x="3048883" y="6375874"/>
                </a:cubicBezTo>
                <a:cubicBezTo>
                  <a:pt x="3054331" y="6392223"/>
                  <a:pt x="3057056" y="6400395"/>
                  <a:pt x="3057056" y="6400395"/>
                </a:cubicBezTo>
                <a:cubicBezTo>
                  <a:pt x="3057056" y="6411296"/>
                  <a:pt x="3057056" y="6416745"/>
                  <a:pt x="3057056" y="6416745"/>
                </a:cubicBezTo>
                <a:cubicBezTo>
                  <a:pt x="3067956" y="6416745"/>
                  <a:pt x="3073404" y="6414020"/>
                  <a:pt x="3073404" y="6408570"/>
                </a:cubicBezTo>
                <a:cubicBezTo>
                  <a:pt x="3073404" y="6403122"/>
                  <a:pt x="3073404" y="6394947"/>
                  <a:pt x="3073404" y="6384048"/>
                </a:cubicBezTo>
                <a:cubicBezTo>
                  <a:pt x="3062505" y="6373150"/>
                  <a:pt x="3057056" y="6367701"/>
                  <a:pt x="3057056" y="6367701"/>
                </a:cubicBezTo>
                <a:cubicBezTo>
                  <a:pt x="3051606" y="6362251"/>
                  <a:pt x="3048203" y="6360208"/>
                  <a:pt x="3046840" y="6361570"/>
                </a:cubicBezTo>
                <a:close/>
                <a:moveTo>
                  <a:pt x="2971229" y="6359527"/>
                </a:moveTo>
                <a:cubicBezTo>
                  <a:pt x="2968506" y="6359527"/>
                  <a:pt x="2964419" y="6362251"/>
                  <a:pt x="2958968" y="6367701"/>
                </a:cubicBezTo>
                <a:cubicBezTo>
                  <a:pt x="2948070" y="6378600"/>
                  <a:pt x="2948070" y="6384048"/>
                  <a:pt x="2958968" y="6384048"/>
                </a:cubicBezTo>
                <a:lnTo>
                  <a:pt x="2975318" y="6367701"/>
                </a:lnTo>
                <a:cubicBezTo>
                  <a:pt x="2975318" y="6362251"/>
                  <a:pt x="2973953" y="6359527"/>
                  <a:pt x="2971229" y="6359527"/>
                </a:cubicBezTo>
                <a:close/>
                <a:moveTo>
                  <a:pt x="964525" y="6355441"/>
                </a:moveTo>
                <a:cubicBezTo>
                  <a:pt x="967251" y="6355441"/>
                  <a:pt x="969975" y="6356803"/>
                  <a:pt x="972699" y="6359527"/>
                </a:cubicBezTo>
                <a:cubicBezTo>
                  <a:pt x="978150" y="6364977"/>
                  <a:pt x="975426" y="6367701"/>
                  <a:pt x="964525" y="6367701"/>
                </a:cubicBezTo>
                <a:cubicBezTo>
                  <a:pt x="964525" y="6378600"/>
                  <a:pt x="964525" y="6384048"/>
                  <a:pt x="964525" y="6384048"/>
                </a:cubicBezTo>
                <a:cubicBezTo>
                  <a:pt x="964525" y="6384048"/>
                  <a:pt x="959076" y="6378600"/>
                  <a:pt x="948177" y="6367701"/>
                </a:cubicBezTo>
                <a:cubicBezTo>
                  <a:pt x="948177" y="6367701"/>
                  <a:pt x="950902" y="6364977"/>
                  <a:pt x="956352" y="6359527"/>
                </a:cubicBezTo>
                <a:cubicBezTo>
                  <a:pt x="959076" y="6356803"/>
                  <a:pt x="961801" y="6355441"/>
                  <a:pt x="964525" y="6355441"/>
                </a:cubicBezTo>
                <a:close/>
                <a:moveTo>
                  <a:pt x="2907882" y="6341134"/>
                </a:moveTo>
                <a:cubicBezTo>
                  <a:pt x="2903794" y="6342499"/>
                  <a:pt x="2899027" y="6345904"/>
                  <a:pt x="2893578" y="6351352"/>
                </a:cubicBezTo>
                <a:cubicBezTo>
                  <a:pt x="2882677" y="6362253"/>
                  <a:pt x="2877230" y="6373150"/>
                  <a:pt x="2877230" y="6384048"/>
                </a:cubicBezTo>
                <a:lnTo>
                  <a:pt x="2828186" y="6433092"/>
                </a:lnTo>
                <a:cubicBezTo>
                  <a:pt x="2795491" y="6454889"/>
                  <a:pt x="2779142" y="6465788"/>
                  <a:pt x="2779142" y="6465788"/>
                </a:cubicBezTo>
                <a:cubicBezTo>
                  <a:pt x="2779142" y="6487585"/>
                  <a:pt x="2800938" y="6476687"/>
                  <a:pt x="2844533" y="6433092"/>
                </a:cubicBezTo>
                <a:cubicBezTo>
                  <a:pt x="2899027" y="6378600"/>
                  <a:pt x="2923549" y="6348628"/>
                  <a:pt x="2918100" y="6343180"/>
                </a:cubicBezTo>
                <a:cubicBezTo>
                  <a:pt x="2915376" y="6340456"/>
                  <a:pt x="2911968" y="6339775"/>
                  <a:pt x="2907882" y="6341134"/>
                </a:cubicBezTo>
                <a:close/>
                <a:moveTo>
                  <a:pt x="5214979" y="6335005"/>
                </a:moveTo>
                <a:lnTo>
                  <a:pt x="5231326" y="6335005"/>
                </a:lnTo>
                <a:cubicBezTo>
                  <a:pt x="5231326" y="6335005"/>
                  <a:pt x="5231326" y="6340456"/>
                  <a:pt x="5231326" y="6351352"/>
                </a:cubicBezTo>
                <a:close/>
                <a:moveTo>
                  <a:pt x="3596537" y="6335005"/>
                </a:moveTo>
                <a:lnTo>
                  <a:pt x="3612885" y="6335005"/>
                </a:lnTo>
                <a:cubicBezTo>
                  <a:pt x="3623783" y="6335005"/>
                  <a:pt x="3623783" y="6340456"/>
                  <a:pt x="3612885" y="6351352"/>
                </a:cubicBezTo>
                <a:lnTo>
                  <a:pt x="3596537" y="6351352"/>
                </a:lnTo>
                <a:cubicBezTo>
                  <a:pt x="3607437" y="6351352"/>
                  <a:pt x="3607437" y="6345904"/>
                  <a:pt x="3596537" y="6335005"/>
                </a:cubicBezTo>
                <a:close/>
                <a:moveTo>
                  <a:pt x="2550271" y="6335005"/>
                </a:moveTo>
                <a:cubicBezTo>
                  <a:pt x="2528474" y="6335005"/>
                  <a:pt x="2523027" y="6340456"/>
                  <a:pt x="2533925" y="6351352"/>
                </a:cubicBezTo>
                <a:cubicBezTo>
                  <a:pt x="2533925" y="6351352"/>
                  <a:pt x="2536648" y="6351352"/>
                  <a:pt x="2542097" y="6351352"/>
                </a:cubicBezTo>
                <a:cubicBezTo>
                  <a:pt x="2547548" y="6351352"/>
                  <a:pt x="2550271" y="6345904"/>
                  <a:pt x="2550271" y="6335005"/>
                </a:cubicBezTo>
                <a:close/>
                <a:moveTo>
                  <a:pt x="2468533" y="6335005"/>
                </a:moveTo>
                <a:cubicBezTo>
                  <a:pt x="2435836" y="6335005"/>
                  <a:pt x="2419489" y="6345904"/>
                  <a:pt x="2419489" y="6367701"/>
                </a:cubicBezTo>
                <a:cubicBezTo>
                  <a:pt x="2419489" y="6389499"/>
                  <a:pt x="2430388" y="6384048"/>
                  <a:pt x="2452185" y="6351352"/>
                </a:cubicBezTo>
                <a:close/>
                <a:moveTo>
                  <a:pt x="752003" y="6335005"/>
                </a:moveTo>
                <a:cubicBezTo>
                  <a:pt x="773800" y="6335005"/>
                  <a:pt x="784699" y="6340456"/>
                  <a:pt x="784699" y="6351352"/>
                </a:cubicBezTo>
                <a:cubicBezTo>
                  <a:pt x="795598" y="6362253"/>
                  <a:pt x="798322" y="6367701"/>
                  <a:pt x="792874" y="6367701"/>
                </a:cubicBezTo>
                <a:cubicBezTo>
                  <a:pt x="787423" y="6367701"/>
                  <a:pt x="784699" y="6367701"/>
                  <a:pt x="784699" y="6367701"/>
                </a:cubicBezTo>
                <a:lnTo>
                  <a:pt x="784699" y="6384048"/>
                </a:lnTo>
                <a:cubicBezTo>
                  <a:pt x="795598" y="6384048"/>
                  <a:pt x="795598" y="6389499"/>
                  <a:pt x="784699" y="6400395"/>
                </a:cubicBezTo>
                <a:cubicBezTo>
                  <a:pt x="784699" y="6400395"/>
                  <a:pt x="781975" y="6403122"/>
                  <a:pt x="776524" y="6408570"/>
                </a:cubicBezTo>
                <a:cubicBezTo>
                  <a:pt x="771076" y="6414020"/>
                  <a:pt x="773800" y="6416745"/>
                  <a:pt x="784699" y="6416745"/>
                </a:cubicBezTo>
                <a:lnTo>
                  <a:pt x="768352" y="6416745"/>
                </a:lnTo>
                <a:cubicBezTo>
                  <a:pt x="768352" y="6416745"/>
                  <a:pt x="765628" y="6419471"/>
                  <a:pt x="760177" y="6424919"/>
                </a:cubicBezTo>
                <a:cubicBezTo>
                  <a:pt x="754727" y="6430367"/>
                  <a:pt x="746554" y="6433092"/>
                  <a:pt x="735655" y="6433092"/>
                </a:cubicBezTo>
                <a:lnTo>
                  <a:pt x="719306" y="6449441"/>
                </a:lnTo>
                <a:cubicBezTo>
                  <a:pt x="719306" y="6460340"/>
                  <a:pt x="711133" y="6476687"/>
                  <a:pt x="694785" y="6498484"/>
                </a:cubicBezTo>
                <a:cubicBezTo>
                  <a:pt x="678438" y="6520281"/>
                  <a:pt x="664815" y="6531180"/>
                  <a:pt x="653916" y="6531180"/>
                </a:cubicBezTo>
                <a:lnTo>
                  <a:pt x="670263" y="6514831"/>
                </a:lnTo>
                <a:lnTo>
                  <a:pt x="670263" y="6482137"/>
                </a:lnTo>
                <a:lnTo>
                  <a:pt x="653916" y="6482137"/>
                </a:lnTo>
                <a:cubicBezTo>
                  <a:pt x="653916" y="6471238"/>
                  <a:pt x="651190" y="6465788"/>
                  <a:pt x="645741" y="6465788"/>
                </a:cubicBezTo>
                <a:cubicBezTo>
                  <a:pt x="640293" y="6465788"/>
                  <a:pt x="637569" y="6471238"/>
                  <a:pt x="637569" y="6482137"/>
                </a:cubicBezTo>
                <a:cubicBezTo>
                  <a:pt x="637569" y="6503934"/>
                  <a:pt x="621219" y="6525732"/>
                  <a:pt x="588524" y="6547527"/>
                </a:cubicBezTo>
                <a:cubicBezTo>
                  <a:pt x="588524" y="6547527"/>
                  <a:pt x="588524" y="6544803"/>
                  <a:pt x="588524" y="6539353"/>
                </a:cubicBezTo>
                <a:cubicBezTo>
                  <a:pt x="588524" y="6533904"/>
                  <a:pt x="588524" y="6525732"/>
                  <a:pt x="588524" y="6514831"/>
                </a:cubicBezTo>
                <a:cubicBezTo>
                  <a:pt x="588524" y="6503934"/>
                  <a:pt x="583076" y="6503934"/>
                  <a:pt x="572177" y="6514831"/>
                </a:cubicBezTo>
                <a:lnTo>
                  <a:pt x="539480" y="6514831"/>
                </a:lnTo>
                <a:cubicBezTo>
                  <a:pt x="539480" y="6493036"/>
                  <a:pt x="539480" y="6482137"/>
                  <a:pt x="539480" y="6482137"/>
                </a:cubicBezTo>
                <a:cubicBezTo>
                  <a:pt x="539480" y="6482137"/>
                  <a:pt x="544929" y="6482137"/>
                  <a:pt x="555828" y="6482137"/>
                </a:cubicBezTo>
                <a:cubicBezTo>
                  <a:pt x="555828" y="6493036"/>
                  <a:pt x="558552" y="6498484"/>
                  <a:pt x="564002" y="6498484"/>
                </a:cubicBezTo>
                <a:cubicBezTo>
                  <a:pt x="569453" y="6498484"/>
                  <a:pt x="577625" y="6498484"/>
                  <a:pt x="588524" y="6498484"/>
                </a:cubicBezTo>
                <a:lnTo>
                  <a:pt x="621219" y="6482137"/>
                </a:lnTo>
                <a:cubicBezTo>
                  <a:pt x="643017" y="6460340"/>
                  <a:pt x="659365" y="6454889"/>
                  <a:pt x="670263" y="6465788"/>
                </a:cubicBezTo>
                <a:lnTo>
                  <a:pt x="670263" y="6449441"/>
                </a:lnTo>
                <a:cubicBezTo>
                  <a:pt x="659365" y="6438542"/>
                  <a:pt x="664815" y="6422195"/>
                  <a:pt x="686613" y="6400395"/>
                </a:cubicBezTo>
                <a:cubicBezTo>
                  <a:pt x="708409" y="6378600"/>
                  <a:pt x="724756" y="6373150"/>
                  <a:pt x="735655" y="6384048"/>
                </a:cubicBezTo>
                <a:lnTo>
                  <a:pt x="735655" y="6367701"/>
                </a:lnTo>
                <a:cubicBezTo>
                  <a:pt x="735655" y="6356803"/>
                  <a:pt x="735655" y="6348628"/>
                  <a:pt x="735655" y="6343180"/>
                </a:cubicBezTo>
                <a:cubicBezTo>
                  <a:pt x="735655" y="6337729"/>
                  <a:pt x="741104" y="6335005"/>
                  <a:pt x="752003" y="6335005"/>
                </a:cubicBezTo>
                <a:close/>
                <a:moveTo>
                  <a:pt x="2926272" y="6318656"/>
                </a:moveTo>
                <a:cubicBezTo>
                  <a:pt x="2926272" y="6318656"/>
                  <a:pt x="2926272" y="6321382"/>
                  <a:pt x="2926272" y="6326831"/>
                </a:cubicBezTo>
                <a:cubicBezTo>
                  <a:pt x="2926272" y="6332281"/>
                  <a:pt x="2926272" y="6335005"/>
                  <a:pt x="2926272" y="6335005"/>
                </a:cubicBezTo>
                <a:cubicBezTo>
                  <a:pt x="2937171" y="6335005"/>
                  <a:pt x="2942622" y="6329557"/>
                  <a:pt x="2942622" y="6318656"/>
                </a:cubicBezTo>
                <a:close/>
                <a:moveTo>
                  <a:pt x="2190618" y="6318656"/>
                </a:moveTo>
                <a:cubicBezTo>
                  <a:pt x="2190618" y="6318656"/>
                  <a:pt x="2185169" y="6329557"/>
                  <a:pt x="2174270" y="6351352"/>
                </a:cubicBezTo>
                <a:cubicBezTo>
                  <a:pt x="2168821" y="6362251"/>
                  <a:pt x="2163371" y="6370425"/>
                  <a:pt x="2157922" y="6375874"/>
                </a:cubicBezTo>
                <a:lnTo>
                  <a:pt x="2166096" y="6371788"/>
                </a:lnTo>
                <a:cubicBezTo>
                  <a:pt x="2171544" y="6369063"/>
                  <a:pt x="2174270" y="6367701"/>
                  <a:pt x="2174270" y="6367701"/>
                </a:cubicBezTo>
                <a:cubicBezTo>
                  <a:pt x="2206967" y="6335005"/>
                  <a:pt x="2212415" y="6318656"/>
                  <a:pt x="2190618" y="6318656"/>
                </a:cubicBezTo>
                <a:close/>
                <a:moveTo>
                  <a:pt x="3024362" y="6302309"/>
                </a:moveTo>
                <a:cubicBezTo>
                  <a:pt x="3013463" y="6324106"/>
                  <a:pt x="3002564" y="6329557"/>
                  <a:pt x="2991664" y="6318656"/>
                </a:cubicBezTo>
                <a:lnTo>
                  <a:pt x="2991664" y="6335005"/>
                </a:lnTo>
                <a:lnTo>
                  <a:pt x="2991664" y="6351352"/>
                </a:lnTo>
                <a:lnTo>
                  <a:pt x="3008012" y="6351352"/>
                </a:lnTo>
                <a:cubicBezTo>
                  <a:pt x="3008012" y="6340456"/>
                  <a:pt x="3010738" y="6337729"/>
                  <a:pt x="3016186" y="6343180"/>
                </a:cubicBezTo>
                <a:cubicBezTo>
                  <a:pt x="3021637" y="6348628"/>
                  <a:pt x="3024362" y="6345904"/>
                  <a:pt x="3024362" y="6335005"/>
                </a:cubicBezTo>
                <a:lnTo>
                  <a:pt x="3040708" y="6318656"/>
                </a:lnTo>
                <a:lnTo>
                  <a:pt x="3040708" y="6302309"/>
                </a:lnTo>
                <a:close/>
                <a:moveTo>
                  <a:pt x="2795491" y="6302309"/>
                </a:moveTo>
                <a:cubicBezTo>
                  <a:pt x="2784592" y="6313208"/>
                  <a:pt x="2779142" y="6318656"/>
                  <a:pt x="2779142" y="6318656"/>
                </a:cubicBezTo>
                <a:lnTo>
                  <a:pt x="2762794" y="6318656"/>
                </a:lnTo>
                <a:close/>
                <a:moveTo>
                  <a:pt x="1013569" y="6302309"/>
                </a:moveTo>
                <a:lnTo>
                  <a:pt x="1029916" y="6302309"/>
                </a:lnTo>
                <a:cubicBezTo>
                  <a:pt x="1019019" y="6324106"/>
                  <a:pt x="1008120" y="6335005"/>
                  <a:pt x="997221" y="6335005"/>
                </a:cubicBezTo>
                <a:cubicBezTo>
                  <a:pt x="997221" y="6324106"/>
                  <a:pt x="1002672" y="6313208"/>
                  <a:pt x="1013569" y="6302309"/>
                </a:cubicBezTo>
                <a:close/>
                <a:moveTo>
                  <a:pt x="784699" y="6302309"/>
                </a:moveTo>
                <a:lnTo>
                  <a:pt x="801045" y="6302309"/>
                </a:lnTo>
                <a:lnTo>
                  <a:pt x="801045" y="6318656"/>
                </a:lnTo>
                <a:cubicBezTo>
                  <a:pt x="801045" y="6318656"/>
                  <a:pt x="795598" y="6318656"/>
                  <a:pt x="784699" y="6318656"/>
                </a:cubicBezTo>
                <a:cubicBezTo>
                  <a:pt x="784699" y="6307759"/>
                  <a:pt x="784699" y="6302309"/>
                  <a:pt x="784699" y="6302309"/>
                </a:cubicBezTo>
                <a:close/>
                <a:moveTo>
                  <a:pt x="2958968" y="6285962"/>
                </a:moveTo>
                <a:cubicBezTo>
                  <a:pt x="2948070" y="6296861"/>
                  <a:pt x="2948070" y="6302309"/>
                  <a:pt x="2958968" y="6302309"/>
                </a:cubicBezTo>
                <a:cubicBezTo>
                  <a:pt x="2969867" y="6302309"/>
                  <a:pt x="2975318" y="6296861"/>
                  <a:pt x="2975318" y="6285962"/>
                </a:cubicBezTo>
                <a:cubicBezTo>
                  <a:pt x="2964418" y="6285962"/>
                  <a:pt x="2958968" y="6285962"/>
                  <a:pt x="2958968" y="6285962"/>
                </a:cubicBezTo>
                <a:close/>
                <a:moveTo>
                  <a:pt x="2141574" y="6285962"/>
                </a:moveTo>
                <a:cubicBezTo>
                  <a:pt x="2147023" y="6285962"/>
                  <a:pt x="2149748" y="6288686"/>
                  <a:pt x="2149748" y="6294134"/>
                </a:cubicBezTo>
                <a:lnTo>
                  <a:pt x="2149005" y="6297851"/>
                </a:lnTo>
                <a:lnTo>
                  <a:pt x="2136903" y="6291799"/>
                </a:lnTo>
                <a:close/>
                <a:moveTo>
                  <a:pt x="2235575" y="6277787"/>
                </a:moveTo>
                <a:cubicBezTo>
                  <a:pt x="2232850" y="6277787"/>
                  <a:pt x="2228762" y="6280511"/>
                  <a:pt x="2223313" y="6285962"/>
                </a:cubicBezTo>
                <a:lnTo>
                  <a:pt x="2223313" y="6302309"/>
                </a:lnTo>
                <a:cubicBezTo>
                  <a:pt x="2234212" y="6302309"/>
                  <a:pt x="2239660" y="6296861"/>
                  <a:pt x="2239660" y="6285962"/>
                </a:cubicBezTo>
                <a:cubicBezTo>
                  <a:pt x="2239660" y="6280511"/>
                  <a:pt x="2238299" y="6277787"/>
                  <a:pt x="2235575" y="6277787"/>
                </a:cubicBezTo>
                <a:close/>
                <a:moveTo>
                  <a:pt x="3923496" y="6269613"/>
                </a:moveTo>
                <a:lnTo>
                  <a:pt x="3907148" y="6285962"/>
                </a:lnTo>
                <a:cubicBezTo>
                  <a:pt x="3907148" y="6296861"/>
                  <a:pt x="3912597" y="6296861"/>
                  <a:pt x="3923496" y="6285962"/>
                </a:cubicBezTo>
                <a:close/>
                <a:moveTo>
                  <a:pt x="2501229" y="6269613"/>
                </a:moveTo>
                <a:lnTo>
                  <a:pt x="2468533" y="6318656"/>
                </a:lnTo>
                <a:lnTo>
                  <a:pt x="2501229" y="6285962"/>
                </a:lnTo>
                <a:close/>
                <a:moveTo>
                  <a:pt x="1896357" y="6269613"/>
                </a:moveTo>
                <a:lnTo>
                  <a:pt x="1896357" y="6285962"/>
                </a:lnTo>
                <a:lnTo>
                  <a:pt x="1880006" y="6302309"/>
                </a:lnTo>
                <a:cubicBezTo>
                  <a:pt x="1880006" y="6291410"/>
                  <a:pt x="1885458" y="6280514"/>
                  <a:pt x="1896357" y="6269613"/>
                </a:cubicBezTo>
                <a:close/>
                <a:moveTo>
                  <a:pt x="719306" y="6269613"/>
                </a:moveTo>
                <a:cubicBezTo>
                  <a:pt x="730205" y="6269613"/>
                  <a:pt x="732931" y="6272339"/>
                  <a:pt x="727480" y="6277787"/>
                </a:cubicBezTo>
                <a:cubicBezTo>
                  <a:pt x="722032" y="6283238"/>
                  <a:pt x="713857" y="6291410"/>
                  <a:pt x="702960" y="6302309"/>
                </a:cubicBezTo>
                <a:lnTo>
                  <a:pt x="702960" y="6335005"/>
                </a:lnTo>
                <a:lnTo>
                  <a:pt x="719306" y="6367701"/>
                </a:lnTo>
                <a:cubicBezTo>
                  <a:pt x="697510" y="6367701"/>
                  <a:pt x="675714" y="6367701"/>
                  <a:pt x="653916" y="6367701"/>
                </a:cubicBezTo>
                <a:lnTo>
                  <a:pt x="604870" y="6367701"/>
                </a:lnTo>
                <a:lnTo>
                  <a:pt x="604870" y="6351352"/>
                </a:lnTo>
                <a:lnTo>
                  <a:pt x="637569" y="6351352"/>
                </a:lnTo>
                <a:cubicBezTo>
                  <a:pt x="637569" y="6340456"/>
                  <a:pt x="640293" y="6335005"/>
                  <a:pt x="645741" y="6335005"/>
                </a:cubicBezTo>
                <a:cubicBezTo>
                  <a:pt x="651190" y="6335005"/>
                  <a:pt x="659365" y="6335005"/>
                  <a:pt x="670263" y="6335005"/>
                </a:cubicBezTo>
                <a:lnTo>
                  <a:pt x="653916" y="6318656"/>
                </a:lnTo>
                <a:lnTo>
                  <a:pt x="653916" y="6302309"/>
                </a:lnTo>
                <a:lnTo>
                  <a:pt x="670263" y="6285962"/>
                </a:lnTo>
                <a:close/>
                <a:moveTo>
                  <a:pt x="2765518" y="6261440"/>
                </a:moveTo>
                <a:lnTo>
                  <a:pt x="2758707" y="6269613"/>
                </a:lnTo>
                <a:cubicBezTo>
                  <a:pt x="2750533" y="6277787"/>
                  <a:pt x="2740996" y="6285962"/>
                  <a:pt x="2730097" y="6294134"/>
                </a:cubicBezTo>
                <a:lnTo>
                  <a:pt x="2726657" y="6297146"/>
                </a:lnTo>
                <a:lnTo>
                  <a:pt x="2738273" y="6277787"/>
                </a:lnTo>
                <a:close/>
                <a:moveTo>
                  <a:pt x="5313068" y="6253266"/>
                </a:moveTo>
                <a:lnTo>
                  <a:pt x="5313068" y="6269613"/>
                </a:lnTo>
                <a:cubicBezTo>
                  <a:pt x="5323964" y="6258714"/>
                  <a:pt x="5318516" y="6275063"/>
                  <a:pt x="5296718" y="6318656"/>
                </a:cubicBezTo>
                <a:cubicBezTo>
                  <a:pt x="5285820" y="6340456"/>
                  <a:pt x="5280372" y="6356803"/>
                  <a:pt x="5280372" y="6367701"/>
                </a:cubicBezTo>
                <a:lnTo>
                  <a:pt x="5247675" y="6384048"/>
                </a:lnTo>
                <a:cubicBezTo>
                  <a:pt x="5247675" y="6384048"/>
                  <a:pt x="5247675" y="6381324"/>
                  <a:pt x="5247675" y="6375874"/>
                </a:cubicBezTo>
                <a:cubicBezTo>
                  <a:pt x="5247675" y="6370425"/>
                  <a:pt x="5258574" y="6345904"/>
                  <a:pt x="5280372" y="6302309"/>
                </a:cubicBezTo>
                <a:cubicBezTo>
                  <a:pt x="5291268" y="6280514"/>
                  <a:pt x="5302169" y="6264164"/>
                  <a:pt x="5313068" y="6253266"/>
                </a:cubicBezTo>
                <a:close/>
                <a:moveTo>
                  <a:pt x="4348539" y="6253266"/>
                </a:moveTo>
                <a:cubicBezTo>
                  <a:pt x="4359438" y="6253266"/>
                  <a:pt x="4359438" y="6258714"/>
                  <a:pt x="4348539" y="6269613"/>
                </a:cubicBezTo>
                <a:lnTo>
                  <a:pt x="4332193" y="6269613"/>
                </a:lnTo>
                <a:cubicBezTo>
                  <a:pt x="4332193" y="6258714"/>
                  <a:pt x="4337640" y="6253266"/>
                  <a:pt x="4348539" y="6253266"/>
                </a:cubicBezTo>
                <a:close/>
                <a:moveTo>
                  <a:pt x="2632010" y="6253266"/>
                </a:moveTo>
                <a:lnTo>
                  <a:pt x="2615665" y="6269613"/>
                </a:lnTo>
                <a:cubicBezTo>
                  <a:pt x="2615665" y="6269613"/>
                  <a:pt x="2610213" y="6269613"/>
                  <a:pt x="2599315" y="6269613"/>
                </a:cubicBezTo>
                <a:cubicBezTo>
                  <a:pt x="2599315" y="6269613"/>
                  <a:pt x="2599315" y="6275063"/>
                  <a:pt x="2599315" y="6285962"/>
                </a:cubicBezTo>
                <a:lnTo>
                  <a:pt x="2599315" y="6302309"/>
                </a:lnTo>
                <a:cubicBezTo>
                  <a:pt x="2610213" y="6302309"/>
                  <a:pt x="2612938" y="6307759"/>
                  <a:pt x="2607489" y="6318656"/>
                </a:cubicBezTo>
                <a:cubicBezTo>
                  <a:pt x="2602042" y="6329557"/>
                  <a:pt x="2599315" y="6335005"/>
                  <a:pt x="2599315" y="6335005"/>
                </a:cubicBezTo>
                <a:cubicBezTo>
                  <a:pt x="2588417" y="6335005"/>
                  <a:pt x="2580244" y="6332281"/>
                  <a:pt x="2574793" y="6326831"/>
                </a:cubicBezTo>
                <a:cubicBezTo>
                  <a:pt x="2569345" y="6321382"/>
                  <a:pt x="2572068" y="6318656"/>
                  <a:pt x="2582967" y="6318656"/>
                </a:cubicBezTo>
                <a:lnTo>
                  <a:pt x="2582967" y="6302309"/>
                </a:lnTo>
                <a:cubicBezTo>
                  <a:pt x="2582967" y="6302309"/>
                  <a:pt x="2577518" y="6299585"/>
                  <a:pt x="2566619" y="6294134"/>
                </a:cubicBezTo>
                <a:cubicBezTo>
                  <a:pt x="2555721" y="6288686"/>
                  <a:pt x="2550271" y="6288686"/>
                  <a:pt x="2550271" y="6294134"/>
                </a:cubicBezTo>
                <a:cubicBezTo>
                  <a:pt x="2550271" y="6299585"/>
                  <a:pt x="2555721" y="6313208"/>
                  <a:pt x="2566619" y="6335005"/>
                </a:cubicBezTo>
                <a:lnTo>
                  <a:pt x="2550271" y="6367701"/>
                </a:lnTo>
                <a:cubicBezTo>
                  <a:pt x="2539372" y="6378600"/>
                  <a:pt x="2528474" y="6381324"/>
                  <a:pt x="2517575" y="6375874"/>
                </a:cubicBezTo>
                <a:cubicBezTo>
                  <a:pt x="2506676" y="6370425"/>
                  <a:pt x="2501229" y="6367701"/>
                  <a:pt x="2501229" y="6367701"/>
                </a:cubicBezTo>
                <a:lnTo>
                  <a:pt x="2468533" y="6400395"/>
                </a:lnTo>
                <a:cubicBezTo>
                  <a:pt x="2457633" y="6422195"/>
                  <a:pt x="2457633" y="6433092"/>
                  <a:pt x="2468533" y="6433092"/>
                </a:cubicBezTo>
                <a:cubicBezTo>
                  <a:pt x="2479430" y="6443993"/>
                  <a:pt x="2487606" y="6449441"/>
                  <a:pt x="2493053" y="6449441"/>
                </a:cubicBezTo>
                <a:cubicBezTo>
                  <a:pt x="2498503" y="6449441"/>
                  <a:pt x="2501229" y="6454889"/>
                  <a:pt x="2501229" y="6465788"/>
                </a:cubicBezTo>
                <a:cubicBezTo>
                  <a:pt x="2512128" y="6454889"/>
                  <a:pt x="2523027" y="6443993"/>
                  <a:pt x="2533925" y="6433092"/>
                </a:cubicBezTo>
                <a:cubicBezTo>
                  <a:pt x="2544824" y="6433092"/>
                  <a:pt x="2550271" y="6427643"/>
                  <a:pt x="2550271" y="6416745"/>
                </a:cubicBezTo>
                <a:cubicBezTo>
                  <a:pt x="2561170" y="6416745"/>
                  <a:pt x="2566619" y="6411296"/>
                  <a:pt x="2566619" y="6400395"/>
                </a:cubicBezTo>
                <a:cubicBezTo>
                  <a:pt x="2566619" y="6367701"/>
                  <a:pt x="2582967" y="6351352"/>
                  <a:pt x="2615665" y="6351352"/>
                </a:cubicBezTo>
                <a:cubicBezTo>
                  <a:pt x="2626563" y="6351352"/>
                  <a:pt x="2632010" y="6345904"/>
                  <a:pt x="2632010" y="6335005"/>
                </a:cubicBezTo>
                <a:cubicBezTo>
                  <a:pt x="2632010" y="6313208"/>
                  <a:pt x="2637460" y="6307759"/>
                  <a:pt x="2648359" y="6318656"/>
                </a:cubicBezTo>
                <a:cubicBezTo>
                  <a:pt x="2648359" y="6307759"/>
                  <a:pt x="2648359" y="6299585"/>
                  <a:pt x="2648359" y="6294134"/>
                </a:cubicBezTo>
                <a:cubicBezTo>
                  <a:pt x="2648359" y="6288686"/>
                  <a:pt x="2648359" y="6280514"/>
                  <a:pt x="2648359" y="6269613"/>
                </a:cubicBezTo>
                <a:cubicBezTo>
                  <a:pt x="2648359" y="6258714"/>
                  <a:pt x="2648359" y="6253266"/>
                  <a:pt x="2648359" y="6253266"/>
                </a:cubicBezTo>
                <a:cubicBezTo>
                  <a:pt x="2648359" y="6253266"/>
                  <a:pt x="2642909" y="6253266"/>
                  <a:pt x="2632010" y="6253266"/>
                </a:cubicBezTo>
                <a:close/>
                <a:moveTo>
                  <a:pt x="2370445" y="6253266"/>
                </a:moveTo>
                <a:cubicBezTo>
                  <a:pt x="2348648" y="6275063"/>
                  <a:pt x="2337749" y="6285962"/>
                  <a:pt x="2337749" y="6285962"/>
                </a:cubicBezTo>
                <a:lnTo>
                  <a:pt x="2354096" y="6285962"/>
                </a:lnTo>
                <a:cubicBezTo>
                  <a:pt x="2364996" y="6275063"/>
                  <a:pt x="2375895" y="6264164"/>
                  <a:pt x="2386793" y="6253266"/>
                </a:cubicBezTo>
                <a:close/>
                <a:moveTo>
                  <a:pt x="1896357" y="6253266"/>
                </a:moveTo>
                <a:cubicBezTo>
                  <a:pt x="1896357" y="6253266"/>
                  <a:pt x="1896357" y="6258714"/>
                  <a:pt x="1896357" y="6269613"/>
                </a:cubicBezTo>
                <a:lnTo>
                  <a:pt x="1880006" y="6269613"/>
                </a:lnTo>
                <a:close/>
                <a:moveTo>
                  <a:pt x="596699" y="6253266"/>
                </a:moveTo>
                <a:cubicBezTo>
                  <a:pt x="602147" y="6253266"/>
                  <a:pt x="599423" y="6258714"/>
                  <a:pt x="588524" y="6269613"/>
                </a:cubicBezTo>
                <a:cubicBezTo>
                  <a:pt x="588524" y="6269613"/>
                  <a:pt x="583076" y="6269613"/>
                  <a:pt x="572177" y="6269613"/>
                </a:cubicBezTo>
                <a:cubicBezTo>
                  <a:pt x="583076" y="6258714"/>
                  <a:pt x="591247" y="6253266"/>
                  <a:pt x="596699" y="6253266"/>
                </a:cubicBezTo>
                <a:close/>
                <a:moveTo>
                  <a:pt x="433219" y="6253266"/>
                </a:moveTo>
                <a:cubicBezTo>
                  <a:pt x="438666" y="6253266"/>
                  <a:pt x="441392" y="6258714"/>
                  <a:pt x="441392" y="6269613"/>
                </a:cubicBezTo>
                <a:lnTo>
                  <a:pt x="425045" y="6269613"/>
                </a:lnTo>
                <a:cubicBezTo>
                  <a:pt x="425045" y="6258714"/>
                  <a:pt x="427769" y="6253266"/>
                  <a:pt x="433219" y="6253266"/>
                </a:cubicBezTo>
                <a:close/>
                <a:moveTo>
                  <a:pt x="3696666" y="6243048"/>
                </a:moveTo>
                <a:cubicBezTo>
                  <a:pt x="3698032" y="6241686"/>
                  <a:pt x="3700074" y="6242367"/>
                  <a:pt x="3702798" y="6245091"/>
                </a:cubicBezTo>
                <a:cubicBezTo>
                  <a:pt x="3708249" y="6250542"/>
                  <a:pt x="3705523" y="6258714"/>
                  <a:pt x="3694625" y="6269613"/>
                </a:cubicBezTo>
                <a:lnTo>
                  <a:pt x="3694625" y="6253266"/>
                </a:lnTo>
                <a:cubicBezTo>
                  <a:pt x="3694625" y="6247815"/>
                  <a:pt x="3695305" y="6244410"/>
                  <a:pt x="3696666" y="6243048"/>
                </a:cubicBezTo>
                <a:close/>
                <a:moveTo>
                  <a:pt x="2172909" y="6241005"/>
                </a:moveTo>
                <a:lnTo>
                  <a:pt x="2170183" y="6249177"/>
                </a:lnTo>
                <a:cubicBezTo>
                  <a:pt x="2167459" y="6251904"/>
                  <a:pt x="2163371" y="6253266"/>
                  <a:pt x="2157922" y="6253266"/>
                </a:cubicBezTo>
                <a:cubicBezTo>
                  <a:pt x="2157922" y="6253266"/>
                  <a:pt x="2160648" y="6250542"/>
                  <a:pt x="2166096" y="6245091"/>
                </a:cubicBezTo>
                <a:close/>
                <a:moveTo>
                  <a:pt x="5623676" y="6236916"/>
                </a:moveTo>
                <a:cubicBezTo>
                  <a:pt x="5612778" y="6236916"/>
                  <a:pt x="5607329" y="6242367"/>
                  <a:pt x="5607329" y="6253266"/>
                </a:cubicBezTo>
                <a:lnTo>
                  <a:pt x="5623676" y="6253266"/>
                </a:lnTo>
                <a:cubicBezTo>
                  <a:pt x="5634575" y="6242367"/>
                  <a:pt x="5634575" y="6236916"/>
                  <a:pt x="5623676" y="6236916"/>
                </a:cubicBezTo>
                <a:close/>
                <a:moveTo>
                  <a:pt x="2533925" y="6236916"/>
                </a:moveTo>
                <a:cubicBezTo>
                  <a:pt x="2533925" y="6247817"/>
                  <a:pt x="2533925" y="6253266"/>
                  <a:pt x="2533925" y="6253266"/>
                </a:cubicBezTo>
                <a:cubicBezTo>
                  <a:pt x="2533925" y="6242367"/>
                  <a:pt x="2539372" y="6236916"/>
                  <a:pt x="2550271" y="6236916"/>
                </a:cubicBezTo>
                <a:cubicBezTo>
                  <a:pt x="2550271" y="6236916"/>
                  <a:pt x="2544824" y="6236916"/>
                  <a:pt x="2533925" y="6236916"/>
                </a:cubicBezTo>
                <a:close/>
                <a:moveTo>
                  <a:pt x="555828" y="6236916"/>
                </a:moveTo>
                <a:cubicBezTo>
                  <a:pt x="555828" y="6236916"/>
                  <a:pt x="555828" y="6242367"/>
                  <a:pt x="555828" y="6253266"/>
                </a:cubicBezTo>
                <a:lnTo>
                  <a:pt x="539480" y="6269613"/>
                </a:lnTo>
                <a:cubicBezTo>
                  <a:pt x="528581" y="6269613"/>
                  <a:pt x="523133" y="6266889"/>
                  <a:pt x="523133" y="6261440"/>
                </a:cubicBezTo>
                <a:cubicBezTo>
                  <a:pt x="523133" y="6255990"/>
                  <a:pt x="523133" y="6253266"/>
                  <a:pt x="523133" y="6253266"/>
                </a:cubicBezTo>
                <a:cubicBezTo>
                  <a:pt x="523133" y="6242367"/>
                  <a:pt x="525857" y="6239643"/>
                  <a:pt x="531306" y="6245091"/>
                </a:cubicBezTo>
                <a:cubicBezTo>
                  <a:pt x="536756" y="6250542"/>
                  <a:pt x="539480" y="6250542"/>
                  <a:pt x="539480" y="6245091"/>
                </a:cubicBezTo>
                <a:cubicBezTo>
                  <a:pt x="539480" y="6239643"/>
                  <a:pt x="544929" y="6236916"/>
                  <a:pt x="555828" y="6236916"/>
                </a:cubicBezTo>
                <a:close/>
                <a:moveTo>
                  <a:pt x="4086974" y="6220569"/>
                </a:moveTo>
                <a:cubicBezTo>
                  <a:pt x="4076075" y="6220569"/>
                  <a:pt x="4070627" y="6226020"/>
                  <a:pt x="4070627" y="6236916"/>
                </a:cubicBezTo>
                <a:cubicBezTo>
                  <a:pt x="4070627" y="6247817"/>
                  <a:pt x="4076075" y="6253266"/>
                  <a:pt x="4086974" y="6253266"/>
                </a:cubicBezTo>
                <a:lnTo>
                  <a:pt x="4070627" y="6253266"/>
                </a:lnTo>
                <a:lnTo>
                  <a:pt x="4054278" y="6269613"/>
                </a:lnTo>
                <a:cubicBezTo>
                  <a:pt x="4054278" y="6280514"/>
                  <a:pt x="4057002" y="6285962"/>
                  <a:pt x="4062453" y="6285962"/>
                </a:cubicBezTo>
                <a:cubicBezTo>
                  <a:pt x="4067900" y="6285962"/>
                  <a:pt x="4076075" y="6280514"/>
                  <a:pt x="4086974" y="6269613"/>
                </a:cubicBezTo>
                <a:lnTo>
                  <a:pt x="4086974" y="6253266"/>
                </a:lnTo>
                <a:close/>
                <a:moveTo>
                  <a:pt x="3661931" y="6220569"/>
                </a:moveTo>
                <a:lnTo>
                  <a:pt x="3678276" y="6220569"/>
                </a:lnTo>
                <a:cubicBezTo>
                  <a:pt x="3678276" y="6231468"/>
                  <a:pt x="3678276" y="6236916"/>
                  <a:pt x="3678276" y="6236916"/>
                </a:cubicBezTo>
                <a:cubicBezTo>
                  <a:pt x="3678276" y="6236916"/>
                  <a:pt x="3675553" y="6234192"/>
                  <a:pt x="3670102" y="6228744"/>
                </a:cubicBezTo>
                <a:cubicBezTo>
                  <a:pt x="3664655" y="6223296"/>
                  <a:pt x="3661931" y="6220569"/>
                  <a:pt x="3661931" y="6220569"/>
                </a:cubicBezTo>
                <a:close/>
                <a:moveTo>
                  <a:pt x="2648359" y="6220569"/>
                </a:moveTo>
                <a:cubicBezTo>
                  <a:pt x="2648359" y="6220569"/>
                  <a:pt x="2648359" y="6226020"/>
                  <a:pt x="2648359" y="6236916"/>
                </a:cubicBezTo>
                <a:lnTo>
                  <a:pt x="2664707" y="6236916"/>
                </a:lnTo>
                <a:cubicBezTo>
                  <a:pt x="2664707" y="6226020"/>
                  <a:pt x="2664707" y="6220569"/>
                  <a:pt x="2664707" y="6220569"/>
                </a:cubicBezTo>
                <a:cubicBezTo>
                  <a:pt x="2664707" y="6220569"/>
                  <a:pt x="2659259" y="6220569"/>
                  <a:pt x="2648359" y="6220569"/>
                </a:cubicBezTo>
                <a:close/>
                <a:moveTo>
                  <a:pt x="2629968" y="6210352"/>
                </a:moveTo>
                <a:cubicBezTo>
                  <a:pt x="2628607" y="6208990"/>
                  <a:pt x="2626563" y="6209671"/>
                  <a:pt x="2623837" y="6212395"/>
                </a:cubicBezTo>
                <a:cubicBezTo>
                  <a:pt x="2618388" y="6217845"/>
                  <a:pt x="2615665" y="6226020"/>
                  <a:pt x="2615665" y="6236916"/>
                </a:cubicBezTo>
                <a:cubicBezTo>
                  <a:pt x="2615665" y="6236916"/>
                  <a:pt x="2618388" y="6234192"/>
                  <a:pt x="2623837" y="6228744"/>
                </a:cubicBezTo>
                <a:cubicBezTo>
                  <a:pt x="2629286" y="6223296"/>
                  <a:pt x="2632010" y="6220569"/>
                  <a:pt x="2632010" y="6220569"/>
                </a:cubicBezTo>
                <a:cubicBezTo>
                  <a:pt x="2632010" y="6215119"/>
                  <a:pt x="2631330" y="6211714"/>
                  <a:pt x="2629968" y="6210352"/>
                </a:cubicBezTo>
                <a:close/>
                <a:moveTo>
                  <a:pt x="3040708" y="6204222"/>
                </a:moveTo>
                <a:cubicBezTo>
                  <a:pt x="3008012" y="6226020"/>
                  <a:pt x="2991664" y="6242367"/>
                  <a:pt x="2991664" y="6253266"/>
                </a:cubicBezTo>
                <a:lnTo>
                  <a:pt x="2991664" y="6260272"/>
                </a:lnTo>
                <a:lnTo>
                  <a:pt x="3003927" y="6253266"/>
                </a:lnTo>
                <a:cubicBezTo>
                  <a:pt x="3012101" y="6247817"/>
                  <a:pt x="3018910" y="6242367"/>
                  <a:pt x="3024362" y="6236916"/>
                </a:cubicBezTo>
                <a:close/>
                <a:moveTo>
                  <a:pt x="3482101" y="6187873"/>
                </a:moveTo>
                <a:lnTo>
                  <a:pt x="3498449" y="6204222"/>
                </a:lnTo>
                <a:cubicBezTo>
                  <a:pt x="3498449" y="6204222"/>
                  <a:pt x="3498449" y="6198774"/>
                  <a:pt x="3498449" y="6187873"/>
                </a:cubicBezTo>
                <a:close/>
                <a:moveTo>
                  <a:pt x="2664707" y="6187873"/>
                </a:moveTo>
                <a:cubicBezTo>
                  <a:pt x="2664707" y="6187873"/>
                  <a:pt x="2664707" y="6190600"/>
                  <a:pt x="2664707" y="6196048"/>
                </a:cubicBezTo>
                <a:cubicBezTo>
                  <a:pt x="2664707" y="6201498"/>
                  <a:pt x="2670156" y="6204222"/>
                  <a:pt x="2681055" y="6204222"/>
                </a:cubicBezTo>
                <a:cubicBezTo>
                  <a:pt x="2681055" y="6193324"/>
                  <a:pt x="2675606" y="6187873"/>
                  <a:pt x="2664707" y="6187873"/>
                </a:cubicBezTo>
                <a:close/>
                <a:moveTo>
                  <a:pt x="2648359" y="6187873"/>
                </a:moveTo>
                <a:cubicBezTo>
                  <a:pt x="2648359" y="6187873"/>
                  <a:pt x="2642909" y="6193324"/>
                  <a:pt x="2632010" y="6204222"/>
                </a:cubicBezTo>
                <a:cubicBezTo>
                  <a:pt x="2632010" y="6215121"/>
                  <a:pt x="2634736" y="6220569"/>
                  <a:pt x="2640185" y="6220569"/>
                </a:cubicBezTo>
                <a:cubicBezTo>
                  <a:pt x="2645635" y="6220569"/>
                  <a:pt x="2648359" y="6215121"/>
                  <a:pt x="2648359" y="6204222"/>
                </a:cubicBezTo>
                <a:cubicBezTo>
                  <a:pt x="2648359" y="6193324"/>
                  <a:pt x="2648359" y="6187873"/>
                  <a:pt x="2648359" y="6187873"/>
                </a:cubicBezTo>
                <a:close/>
                <a:moveTo>
                  <a:pt x="1871835" y="6187873"/>
                </a:moveTo>
                <a:cubicBezTo>
                  <a:pt x="1877282" y="6187873"/>
                  <a:pt x="1877282" y="6193324"/>
                  <a:pt x="1871835" y="6204222"/>
                </a:cubicBezTo>
                <a:cubicBezTo>
                  <a:pt x="1866384" y="6215121"/>
                  <a:pt x="1863660" y="6220569"/>
                  <a:pt x="1863660" y="6220569"/>
                </a:cubicBezTo>
                <a:cubicBezTo>
                  <a:pt x="1863660" y="6220569"/>
                  <a:pt x="1863660" y="6215121"/>
                  <a:pt x="1863660" y="6204222"/>
                </a:cubicBezTo>
                <a:cubicBezTo>
                  <a:pt x="1863660" y="6193324"/>
                  <a:pt x="1866384" y="6187873"/>
                  <a:pt x="1871835" y="6187873"/>
                </a:cubicBezTo>
                <a:close/>
                <a:moveTo>
                  <a:pt x="1405920" y="6187873"/>
                </a:moveTo>
                <a:lnTo>
                  <a:pt x="1422266" y="6187873"/>
                </a:lnTo>
                <a:lnTo>
                  <a:pt x="1389570" y="6204222"/>
                </a:lnTo>
                <a:cubicBezTo>
                  <a:pt x="1389570" y="6204222"/>
                  <a:pt x="1395021" y="6198774"/>
                  <a:pt x="1405920" y="6187873"/>
                </a:cubicBezTo>
                <a:close/>
                <a:moveTo>
                  <a:pt x="1078961" y="6187873"/>
                </a:moveTo>
                <a:lnTo>
                  <a:pt x="1111657" y="6204222"/>
                </a:lnTo>
                <a:lnTo>
                  <a:pt x="1095310" y="6220569"/>
                </a:lnTo>
                <a:lnTo>
                  <a:pt x="1095310" y="6253266"/>
                </a:lnTo>
                <a:lnTo>
                  <a:pt x="1078961" y="6253266"/>
                </a:lnTo>
                <a:lnTo>
                  <a:pt x="1095310" y="6204222"/>
                </a:lnTo>
                <a:cubicBezTo>
                  <a:pt x="1084411" y="6204222"/>
                  <a:pt x="1078961" y="6204222"/>
                  <a:pt x="1078961" y="6204222"/>
                </a:cubicBezTo>
                <a:cubicBezTo>
                  <a:pt x="1078961" y="6204222"/>
                  <a:pt x="1078961" y="6198774"/>
                  <a:pt x="1078961" y="6187873"/>
                </a:cubicBezTo>
                <a:close/>
                <a:moveTo>
                  <a:pt x="11132920" y="6171526"/>
                </a:moveTo>
                <a:cubicBezTo>
                  <a:pt x="11132920" y="6171526"/>
                  <a:pt x="11138368" y="6171526"/>
                  <a:pt x="11149268" y="6171526"/>
                </a:cubicBezTo>
                <a:cubicBezTo>
                  <a:pt x="11138368" y="6182425"/>
                  <a:pt x="11132920" y="6187873"/>
                  <a:pt x="11132920" y="6187873"/>
                </a:cubicBezTo>
                <a:cubicBezTo>
                  <a:pt x="11132920" y="6187873"/>
                  <a:pt x="11132920" y="6182425"/>
                  <a:pt x="11132920" y="6171526"/>
                </a:cubicBezTo>
                <a:close/>
                <a:moveTo>
                  <a:pt x="3122447" y="6171526"/>
                </a:moveTo>
                <a:cubicBezTo>
                  <a:pt x="3122447" y="6171526"/>
                  <a:pt x="3117000" y="6182425"/>
                  <a:pt x="3106101" y="6204222"/>
                </a:cubicBezTo>
                <a:lnTo>
                  <a:pt x="3073404" y="6236916"/>
                </a:lnTo>
                <a:cubicBezTo>
                  <a:pt x="3062505" y="6247817"/>
                  <a:pt x="3059782" y="6255990"/>
                  <a:pt x="3065230" y="6261440"/>
                </a:cubicBezTo>
                <a:cubicBezTo>
                  <a:pt x="3070681" y="6266889"/>
                  <a:pt x="3078853" y="6264164"/>
                  <a:pt x="3089752" y="6253266"/>
                </a:cubicBezTo>
                <a:cubicBezTo>
                  <a:pt x="3100651" y="6253266"/>
                  <a:pt x="3111549" y="6253266"/>
                  <a:pt x="3122447" y="6253266"/>
                </a:cubicBezTo>
                <a:lnTo>
                  <a:pt x="3138797" y="6253266"/>
                </a:lnTo>
                <a:cubicBezTo>
                  <a:pt x="3127899" y="6253266"/>
                  <a:pt x="3125174" y="6250542"/>
                  <a:pt x="3130622" y="6245091"/>
                </a:cubicBezTo>
                <a:cubicBezTo>
                  <a:pt x="3136071" y="6239643"/>
                  <a:pt x="3136071" y="6234192"/>
                  <a:pt x="3130622" y="6228744"/>
                </a:cubicBezTo>
                <a:cubicBezTo>
                  <a:pt x="3125174" y="6223296"/>
                  <a:pt x="3122447" y="6215121"/>
                  <a:pt x="3122447" y="6204222"/>
                </a:cubicBezTo>
                <a:close/>
                <a:moveTo>
                  <a:pt x="2909926" y="6171526"/>
                </a:moveTo>
                <a:lnTo>
                  <a:pt x="2909926" y="6187873"/>
                </a:lnTo>
                <a:cubicBezTo>
                  <a:pt x="2920825" y="6187873"/>
                  <a:pt x="2926272" y="6187873"/>
                  <a:pt x="2926272" y="6187873"/>
                </a:cubicBezTo>
                <a:cubicBezTo>
                  <a:pt x="2926272" y="6176974"/>
                  <a:pt x="2920825" y="6171526"/>
                  <a:pt x="2909926" y="6171526"/>
                </a:cubicBezTo>
                <a:close/>
                <a:moveTo>
                  <a:pt x="670263" y="6171526"/>
                </a:moveTo>
                <a:cubicBezTo>
                  <a:pt x="670263" y="6171526"/>
                  <a:pt x="675714" y="6176974"/>
                  <a:pt x="686613" y="6187873"/>
                </a:cubicBezTo>
                <a:lnTo>
                  <a:pt x="670263" y="6187873"/>
                </a:lnTo>
                <a:cubicBezTo>
                  <a:pt x="659365" y="6187873"/>
                  <a:pt x="659365" y="6182425"/>
                  <a:pt x="670263" y="6171526"/>
                </a:cubicBezTo>
                <a:close/>
                <a:moveTo>
                  <a:pt x="4103322" y="6155177"/>
                </a:moveTo>
                <a:lnTo>
                  <a:pt x="4086974" y="6171526"/>
                </a:lnTo>
                <a:lnTo>
                  <a:pt x="4119671" y="6171526"/>
                </a:lnTo>
                <a:close/>
                <a:moveTo>
                  <a:pt x="2043486" y="6155177"/>
                </a:moveTo>
                <a:cubicBezTo>
                  <a:pt x="2043486" y="6155177"/>
                  <a:pt x="2046213" y="6155177"/>
                  <a:pt x="2051660" y="6155177"/>
                </a:cubicBezTo>
                <a:cubicBezTo>
                  <a:pt x="2057108" y="6155177"/>
                  <a:pt x="2059834" y="6160627"/>
                  <a:pt x="2059834" y="6171526"/>
                </a:cubicBezTo>
                <a:cubicBezTo>
                  <a:pt x="2059834" y="6171526"/>
                  <a:pt x="2057108" y="6168802"/>
                  <a:pt x="2051660" y="6163352"/>
                </a:cubicBezTo>
                <a:cubicBezTo>
                  <a:pt x="2046213" y="6157903"/>
                  <a:pt x="2043486" y="6155177"/>
                  <a:pt x="2043486" y="6155177"/>
                </a:cubicBezTo>
                <a:close/>
                <a:moveTo>
                  <a:pt x="1896357" y="6155177"/>
                </a:moveTo>
                <a:lnTo>
                  <a:pt x="1912702" y="6171526"/>
                </a:lnTo>
                <a:cubicBezTo>
                  <a:pt x="1912702" y="6171526"/>
                  <a:pt x="1907255" y="6171526"/>
                  <a:pt x="1896357" y="6171526"/>
                </a:cubicBezTo>
                <a:cubicBezTo>
                  <a:pt x="1896357" y="6160627"/>
                  <a:pt x="1896357" y="6155177"/>
                  <a:pt x="1896357" y="6155177"/>
                </a:cubicBezTo>
                <a:close/>
                <a:moveTo>
                  <a:pt x="1356874" y="6155177"/>
                </a:moveTo>
                <a:lnTo>
                  <a:pt x="1373224" y="6171526"/>
                </a:lnTo>
                <a:cubicBezTo>
                  <a:pt x="1373224" y="6182425"/>
                  <a:pt x="1367772" y="6182425"/>
                  <a:pt x="1356874" y="6171526"/>
                </a:cubicBezTo>
                <a:cubicBezTo>
                  <a:pt x="1356874" y="6160627"/>
                  <a:pt x="1356874" y="6155177"/>
                  <a:pt x="1356874" y="6155177"/>
                </a:cubicBezTo>
                <a:close/>
                <a:moveTo>
                  <a:pt x="523133" y="6155177"/>
                </a:moveTo>
                <a:lnTo>
                  <a:pt x="539480" y="6187873"/>
                </a:lnTo>
                <a:cubicBezTo>
                  <a:pt x="528581" y="6187873"/>
                  <a:pt x="517682" y="6185149"/>
                  <a:pt x="506784" y="6179699"/>
                </a:cubicBezTo>
                <a:cubicBezTo>
                  <a:pt x="495885" y="6174250"/>
                  <a:pt x="501333" y="6166078"/>
                  <a:pt x="523133" y="6155177"/>
                </a:cubicBezTo>
                <a:close/>
                <a:moveTo>
                  <a:pt x="2909926" y="6142916"/>
                </a:moveTo>
                <a:cubicBezTo>
                  <a:pt x="2907201" y="6142916"/>
                  <a:pt x="2904475" y="6144280"/>
                  <a:pt x="2901750" y="6147005"/>
                </a:cubicBezTo>
                <a:cubicBezTo>
                  <a:pt x="2896302" y="6152453"/>
                  <a:pt x="2893578" y="6160627"/>
                  <a:pt x="2893578" y="6171526"/>
                </a:cubicBezTo>
                <a:lnTo>
                  <a:pt x="2909926" y="6155177"/>
                </a:lnTo>
                <a:cubicBezTo>
                  <a:pt x="2920825" y="6155177"/>
                  <a:pt x="2923549" y="6152453"/>
                  <a:pt x="2918100" y="6147005"/>
                </a:cubicBezTo>
                <a:cubicBezTo>
                  <a:pt x="2915376" y="6144280"/>
                  <a:pt x="2912649" y="6142916"/>
                  <a:pt x="2909926" y="6142916"/>
                </a:cubicBezTo>
                <a:close/>
                <a:moveTo>
                  <a:pt x="4332193" y="6138830"/>
                </a:moveTo>
                <a:lnTo>
                  <a:pt x="4332193" y="6171526"/>
                </a:lnTo>
                <a:lnTo>
                  <a:pt x="4299497" y="6187873"/>
                </a:lnTo>
                <a:cubicBezTo>
                  <a:pt x="4288598" y="6198774"/>
                  <a:pt x="4277699" y="6204222"/>
                  <a:pt x="4266801" y="6204222"/>
                </a:cubicBezTo>
                <a:lnTo>
                  <a:pt x="4299497" y="6171526"/>
                </a:lnTo>
                <a:cubicBezTo>
                  <a:pt x="4321295" y="6149729"/>
                  <a:pt x="4332193" y="6138830"/>
                  <a:pt x="4332193" y="6138830"/>
                </a:cubicBezTo>
                <a:close/>
                <a:moveTo>
                  <a:pt x="629394" y="6138830"/>
                </a:moveTo>
                <a:cubicBezTo>
                  <a:pt x="634843" y="6138830"/>
                  <a:pt x="637569" y="6141556"/>
                  <a:pt x="637569" y="6147005"/>
                </a:cubicBezTo>
                <a:cubicBezTo>
                  <a:pt x="637569" y="6152453"/>
                  <a:pt x="632118" y="6155177"/>
                  <a:pt x="621219" y="6155177"/>
                </a:cubicBezTo>
                <a:cubicBezTo>
                  <a:pt x="621219" y="6144280"/>
                  <a:pt x="623944" y="6138830"/>
                  <a:pt x="629394" y="6138830"/>
                </a:cubicBezTo>
                <a:close/>
                <a:moveTo>
                  <a:pt x="4467063" y="6130655"/>
                </a:moveTo>
                <a:cubicBezTo>
                  <a:pt x="4469788" y="6130655"/>
                  <a:pt x="4468425" y="6133380"/>
                  <a:pt x="4462974" y="6138830"/>
                </a:cubicBezTo>
                <a:cubicBezTo>
                  <a:pt x="4452078" y="6149729"/>
                  <a:pt x="4446629" y="6160627"/>
                  <a:pt x="4446629" y="6171526"/>
                </a:cubicBezTo>
                <a:cubicBezTo>
                  <a:pt x="4435730" y="6171526"/>
                  <a:pt x="4430278" y="6174250"/>
                  <a:pt x="4430278" y="6179699"/>
                </a:cubicBezTo>
                <a:cubicBezTo>
                  <a:pt x="4430278" y="6185149"/>
                  <a:pt x="4430278" y="6187873"/>
                  <a:pt x="4430278" y="6187873"/>
                </a:cubicBezTo>
                <a:lnTo>
                  <a:pt x="4397584" y="6204222"/>
                </a:lnTo>
                <a:cubicBezTo>
                  <a:pt x="4397584" y="6193324"/>
                  <a:pt x="4403033" y="6182425"/>
                  <a:pt x="4413933" y="6171526"/>
                </a:cubicBezTo>
                <a:cubicBezTo>
                  <a:pt x="4424831" y="6160627"/>
                  <a:pt x="4430278" y="6155177"/>
                  <a:pt x="4430278" y="6155177"/>
                </a:cubicBezTo>
                <a:cubicBezTo>
                  <a:pt x="4430278" y="6155177"/>
                  <a:pt x="4433005" y="6152453"/>
                  <a:pt x="4438453" y="6147005"/>
                </a:cubicBezTo>
                <a:cubicBezTo>
                  <a:pt x="4443904" y="6141556"/>
                  <a:pt x="4446629" y="6138830"/>
                  <a:pt x="4446629" y="6138830"/>
                </a:cubicBezTo>
                <a:cubicBezTo>
                  <a:pt x="4457527" y="6133380"/>
                  <a:pt x="4464339" y="6130655"/>
                  <a:pt x="4467063" y="6130655"/>
                </a:cubicBezTo>
                <a:close/>
                <a:moveTo>
                  <a:pt x="4364888" y="6122483"/>
                </a:moveTo>
                <a:cubicBezTo>
                  <a:pt x="4364888" y="6122483"/>
                  <a:pt x="4364888" y="6127931"/>
                  <a:pt x="4364888" y="6138830"/>
                </a:cubicBezTo>
                <a:cubicBezTo>
                  <a:pt x="4353990" y="6138830"/>
                  <a:pt x="4348539" y="6138830"/>
                  <a:pt x="4348539" y="6138830"/>
                </a:cubicBezTo>
                <a:close/>
                <a:moveTo>
                  <a:pt x="817394" y="6122483"/>
                </a:moveTo>
                <a:lnTo>
                  <a:pt x="784699" y="6171526"/>
                </a:lnTo>
                <a:lnTo>
                  <a:pt x="768352" y="6155177"/>
                </a:lnTo>
                <a:cubicBezTo>
                  <a:pt x="768352" y="6144280"/>
                  <a:pt x="771076" y="6138830"/>
                  <a:pt x="776524" y="6138830"/>
                </a:cubicBezTo>
                <a:cubicBezTo>
                  <a:pt x="781975" y="6138830"/>
                  <a:pt x="784699" y="6138830"/>
                  <a:pt x="784699" y="6138830"/>
                </a:cubicBezTo>
                <a:lnTo>
                  <a:pt x="801045" y="6138830"/>
                </a:lnTo>
                <a:close/>
                <a:moveTo>
                  <a:pt x="1847312" y="6106134"/>
                </a:moveTo>
                <a:lnTo>
                  <a:pt x="1847312" y="6122483"/>
                </a:lnTo>
                <a:lnTo>
                  <a:pt x="1814617" y="6171526"/>
                </a:lnTo>
                <a:cubicBezTo>
                  <a:pt x="1803718" y="6171526"/>
                  <a:pt x="1798267" y="6168802"/>
                  <a:pt x="1798267" y="6163352"/>
                </a:cubicBezTo>
                <a:cubicBezTo>
                  <a:pt x="1798267" y="6157903"/>
                  <a:pt x="1809166" y="6144280"/>
                  <a:pt x="1830963" y="6122483"/>
                </a:cubicBezTo>
                <a:close/>
                <a:moveTo>
                  <a:pt x="2846578" y="6095916"/>
                </a:moveTo>
                <a:cubicBezTo>
                  <a:pt x="2842491" y="6094554"/>
                  <a:pt x="2839085" y="6095235"/>
                  <a:pt x="2836360" y="6097959"/>
                </a:cubicBezTo>
                <a:cubicBezTo>
                  <a:pt x="2830911" y="6103410"/>
                  <a:pt x="2822739" y="6111584"/>
                  <a:pt x="2811839" y="6122483"/>
                </a:cubicBezTo>
                <a:lnTo>
                  <a:pt x="2795491" y="6155177"/>
                </a:lnTo>
                <a:cubicBezTo>
                  <a:pt x="2806389" y="6144280"/>
                  <a:pt x="2817288" y="6133382"/>
                  <a:pt x="2828186" y="6122483"/>
                </a:cubicBezTo>
                <a:cubicBezTo>
                  <a:pt x="2839085" y="6111584"/>
                  <a:pt x="2844533" y="6106134"/>
                  <a:pt x="2844533" y="6106134"/>
                </a:cubicBezTo>
                <a:cubicBezTo>
                  <a:pt x="2844533" y="6106134"/>
                  <a:pt x="2849983" y="6106134"/>
                  <a:pt x="2860882" y="6106134"/>
                </a:cubicBezTo>
                <a:lnTo>
                  <a:pt x="2844533" y="6138830"/>
                </a:lnTo>
                <a:cubicBezTo>
                  <a:pt x="2833634" y="6138830"/>
                  <a:pt x="2825462" y="6147005"/>
                  <a:pt x="2820012" y="6163352"/>
                </a:cubicBezTo>
                <a:cubicBezTo>
                  <a:pt x="2814563" y="6179699"/>
                  <a:pt x="2811839" y="6182425"/>
                  <a:pt x="2811839" y="6171526"/>
                </a:cubicBezTo>
                <a:lnTo>
                  <a:pt x="2795491" y="6171526"/>
                </a:lnTo>
                <a:cubicBezTo>
                  <a:pt x="2795491" y="6193324"/>
                  <a:pt x="2784592" y="6215121"/>
                  <a:pt x="2762794" y="6236916"/>
                </a:cubicBezTo>
                <a:cubicBezTo>
                  <a:pt x="2751894" y="6247817"/>
                  <a:pt x="2738273" y="6264164"/>
                  <a:pt x="2721925" y="6285962"/>
                </a:cubicBezTo>
                <a:cubicBezTo>
                  <a:pt x="2705577" y="6307759"/>
                  <a:pt x="2686504" y="6326831"/>
                  <a:pt x="2664707" y="6343180"/>
                </a:cubicBezTo>
                <a:cubicBezTo>
                  <a:pt x="2642909" y="6359527"/>
                  <a:pt x="2623837" y="6378600"/>
                  <a:pt x="2607489" y="6400395"/>
                </a:cubicBezTo>
                <a:cubicBezTo>
                  <a:pt x="2591141" y="6422195"/>
                  <a:pt x="2577518" y="6438542"/>
                  <a:pt x="2566619" y="6449441"/>
                </a:cubicBezTo>
                <a:cubicBezTo>
                  <a:pt x="2523027" y="6482137"/>
                  <a:pt x="2512128" y="6498484"/>
                  <a:pt x="2533925" y="6498484"/>
                </a:cubicBezTo>
                <a:cubicBezTo>
                  <a:pt x="2544824" y="6498484"/>
                  <a:pt x="2552995" y="6493036"/>
                  <a:pt x="2558447" y="6482137"/>
                </a:cubicBezTo>
                <a:cubicBezTo>
                  <a:pt x="2563894" y="6471238"/>
                  <a:pt x="2577518" y="6460340"/>
                  <a:pt x="2599315" y="6449441"/>
                </a:cubicBezTo>
                <a:cubicBezTo>
                  <a:pt x="2621112" y="6416745"/>
                  <a:pt x="2642909" y="6386775"/>
                  <a:pt x="2664707" y="6359527"/>
                </a:cubicBezTo>
                <a:cubicBezTo>
                  <a:pt x="2675606" y="6345904"/>
                  <a:pt x="2686504" y="6333643"/>
                  <a:pt x="2697403" y="6322744"/>
                </a:cubicBezTo>
                <a:lnTo>
                  <a:pt x="2726657" y="6297146"/>
                </a:lnTo>
                <a:lnTo>
                  <a:pt x="2719883" y="6308440"/>
                </a:lnTo>
                <a:cubicBezTo>
                  <a:pt x="2715794" y="6320701"/>
                  <a:pt x="2713751" y="6335005"/>
                  <a:pt x="2713751" y="6351352"/>
                </a:cubicBezTo>
                <a:lnTo>
                  <a:pt x="2730097" y="6351352"/>
                </a:lnTo>
                <a:cubicBezTo>
                  <a:pt x="2740996" y="6340456"/>
                  <a:pt x="2749171" y="6337729"/>
                  <a:pt x="2754621" y="6343180"/>
                </a:cubicBezTo>
                <a:cubicBezTo>
                  <a:pt x="2760070" y="6348628"/>
                  <a:pt x="2762794" y="6354078"/>
                  <a:pt x="2762794" y="6359527"/>
                </a:cubicBezTo>
                <a:cubicBezTo>
                  <a:pt x="2762794" y="6364977"/>
                  <a:pt x="2757345" y="6367701"/>
                  <a:pt x="2746446" y="6367701"/>
                </a:cubicBezTo>
                <a:cubicBezTo>
                  <a:pt x="2735548" y="6367701"/>
                  <a:pt x="2730097" y="6373150"/>
                  <a:pt x="2730097" y="6384048"/>
                </a:cubicBezTo>
                <a:cubicBezTo>
                  <a:pt x="2730097" y="6394947"/>
                  <a:pt x="2735548" y="6400395"/>
                  <a:pt x="2746446" y="6400395"/>
                </a:cubicBezTo>
                <a:cubicBezTo>
                  <a:pt x="2757345" y="6400395"/>
                  <a:pt x="2765521" y="6400395"/>
                  <a:pt x="2770969" y="6400395"/>
                </a:cubicBezTo>
                <a:cubicBezTo>
                  <a:pt x="2776416" y="6400395"/>
                  <a:pt x="2779142" y="6400395"/>
                  <a:pt x="2779142" y="6400395"/>
                </a:cubicBezTo>
                <a:cubicBezTo>
                  <a:pt x="2779142" y="6389499"/>
                  <a:pt x="2781867" y="6384048"/>
                  <a:pt x="2787315" y="6384048"/>
                </a:cubicBezTo>
                <a:cubicBezTo>
                  <a:pt x="2792765" y="6384048"/>
                  <a:pt x="2798217" y="6375874"/>
                  <a:pt x="2803664" y="6359527"/>
                </a:cubicBezTo>
                <a:cubicBezTo>
                  <a:pt x="2809112" y="6343180"/>
                  <a:pt x="2811839" y="6335005"/>
                  <a:pt x="2811839" y="6335005"/>
                </a:cubicBezTo>
                <a:lnTo>
                  <a:pt x="2811839" y="6318656"/>
                </a:lnTo>
                <a:cubicBezTo>
                  <a:pt x="2822739" y="6318656"/>
                  <a:pt x="2828186" y="6318656"/>
                  <a:pt x="2828186" y="6318656"/>
                </a:cubicBezTo>
                <a:cubicBezTo>
                  <a:pt x="2828186" y="6296861"/>
                  <a:pt x="2830911" y="6285962"/>
                  <a:pt x="2836360" y="6285962"/>
                </a:cubicBezTo>
                <a:cubicBezTo>
                  <a:pt x="2841809" y="6285962"/>
                  <a:pt x="2844533" y="6280514"/>
                  <a:pt x="2844533" y="6269613"/>
                </a:cubicBezTo>
                <a:cubicBezTo>
                  <a:pt x="2855433" y="6280514"/>
                  <a:pt x="2860882" y="6277787"/>
                  <a:pt x="2860882" y="6261440"/>
                </a:cubicBezTo>
                <a:cubicBezTo>
                  <a:pt x="2860882" y="6245091"/>
                  <a:pt x="2869056" y="6228744"/>
                  <a:pt x="2885404" y="6212395"/>
                </a:cubicBezTo>
                <a:cubicBezTo>
                  <a:pt x="2901750" y="6196048"/>
                  <a:pt x="2904475" y="6187873"/>
                  <a:pt x="2893578" y="6187873"/>
                </a:cubicBezTo>
                <a:lnTo>
                  <a:pt x="2877230" y="6187873"/>
                </a:lnTo>
                <a:cubicBezTo>
                  <a:pt x="2877230" y="6198774"/>
                  <a:pt x="2874506" y="6204222"/>
                  <a:pt x="2869056" y="6204222"/>
                </a:cubicBezTo>
                <a:cubicBezTo>
                  <a:pt x="2863607" y="6204222"/>
                  <a:pt x="2860882" y="6204222"/>
                  <a:pt x="2860882" y="6204222"/>
                </a:cubicBezTo>
                <a:cubicBezTo>
                  <a:pt x="2860882" y="6193324"/>
                  <a:pt x="2855433" y="6193324"/>
                  <a:pt x="2844533" y="6204222"/>
                </a:cubicBezTo>
                <a:cubicBezTo>
                  <a:pt x="2833634" y="6215121"/>
                  <a:pt x="2828186" y="6226020"/>
                  <a:pt x="2828186" y="6236916"/>
                </a:cubicBezTo>
                <a:cubicBezTo>
                  <a:pt x="2828186" y="6247817"/>
                  <a:pt x="2822739" y="6253266"/>
                  <a:pt x="2811839" y="6253266"/>
                </a:cubicBezTo>
                <a:cubicBezTo>
                  <a:pt x="2795491" y="6253266"/>
                  <a:pt x="2781186" y="6255309"/>
                  <a:pt x="2768925" y="6259395"/>
                </a:cubicBezTo>
                <a:lnTo>
                  <a:pt x="2765518" y="6261440"/>
                </a:lnTo>
                <a:lnTo>
                  <a:pt x="2779142" y="6245091"/>
                </a:lnTo>
                <a:cubicBezTo>
                  <a:pt x="2790041" y="6228744"/>
                  <a:pt x="2809112" y="6206947"/>
                  <a:pt x="2836360" y="6179699"/>
                </a:cubicBezTo>
                <a:cubicBezTo>
                  <a:pt x="2863607" y="6152453"/>
                  <a:pt x="2877230" y="6138830"/>
                  <a:pt x="2877230" y="6138830"/>
                </a:cubicBezTo>
                <a:cubicBezTo>
                  <a:pt x="2877230" y="6127931"/>
                  <a:pt x="2879955" y="6122483"/>
                  <a:pt x="2885404" y="6122483"/>
                </a:cubicBezTo>
                <a:cubicBezTo>
                  <a:pt x="2890852" y="6122483"/>
                  <a:pt x="2893578" y="6122483"/>
                  <a:pt x="2893578" y="6122483"/>
                </a:cubicBezTo>
                <a:cubicBezTo>
                  <a:pt x="2893578" y="6122483"/>
                  <a:pt x="2896302" y="6122483"/>
                  <a:pt x="2901750" y="6122483"/>
                </a:cubicBezTo>
                <a:cubicBezTo>
                  <a:pt x="2907201" y="6122483"/>
                  <a:pt x="2909926" y="6117033"/>
                  <a:pt x="2909926" y="6106134"/>
                </a:cubicBezTo>
                <a:cubicBezTo>
                  <a:pt x="2909926" y="6106134"/>
                  <a:pt x="2904475" y="6106134"/>
                  <a:pt x="2893578" y="6106134"/>
                </a:cubicBezTo>
                <a:cubicBezTo>
                  <a:pt x="2893578" y="6106134"/>
                  <a:pt x="2888129" y="6106134"/>
                  <a:pt x="2877230" y="6106134"/>
                </a:cubicBezTo>
                <a:cubicBezTo>
                  <a:pt x="2866330" y="6106134"/>
                  <a:pt x="2860882" y="6106134"/>
                  <a:pt x="2860882" y="6106134"/>
                </a:cubicBezTo>
                <a:cubicBezTo>
                  <a:pt x="2855433" y="6100686"/>
                  <a:pt x="2850665" y="6097280"/>
                  <a:pt x="2846578" y="6095916"/>
                </a:cubicBezTo>
                <a:close/>
                <a:moveTo>
                  <a:pt x="11277918" y="6091921"/>
                </a:moveTo>
                <a:lnTo>
                  <a:pt x="11277918" y="6113006"/>
                </a:lnTo>
                <a:lnTo>
                  <a:pt x="11272900" y="6116352"/>
                </a:lnTo>
                <a:cubicBezTo>
                  <a:pt x="11261318" y="6123163"/>
                  <a:pt x="11247354" y="6130656"/>
                  <a:pt x="11231006" y="6138830"/>
                </a:cubicBezTo>
                <a:lnTo>
                  <a:pt x="11247356" y="6122483"/>
                </a:lnTo>
                <a:close/>
                <a:moveTo>
                  <a:pt x="670263" y="6089787"/>
                </a:moveTo>
                <a:cubicBezTo>
                  <a:pt x="670263" y="6089787"/>
                  <a:pt x="672988" y="6089787"/>
                  <a:pt x="678438" y="6089787"/>
                </a:cubicBezTo>
                <a:cubicBezTo>
                  <a:pt x="683888" y="6089787"/>
                  <a:pt x="686613" y="6095235"/>
                  <a:pt x="686613" y="6106134"/>
                </a:cubicBezTo>
                <a:lnTo>
                  <a:pt x="653916" y="6122483"/>
                </a:lnTo>
                <a:cubicBezTo>
                  <a:pt x="653916" y="6122483"/>
                  <a:pt x="659365" y="6117033"/>
                  <a:pt x="670263" y="6106134"/>
                </a:cubicBezTo>
                <a:cubicBezTo>
                  <a:pt x="670263" y="6106134"/>
                  <a:pt x="670263" y="6100686"/>
                  <a:pt x="670263" y="6089787"/>
                </a:cubicBezTo>
                <a:close/>
                <a:moveTo>
                  <a:pt x="1369135" y="6079569"/>
                </a:moveTo>
                <a:cubicBezTo>
                  <a:pt x="1371861" y="6080931"/>
                  <a:pt x="1373224" y="6084336"/>
                  <a:pt x="1373224" y="6089787"/>
                </a:cubicBezTo>
                <a:cubicBezTo>
                  <a:pt x="1362325" y="6089787"/>
                  <a:pt x="1356874" y="6089787"/>
                  <a:pt x="1356874" y="6089787"/>
                </a:cubicBezTo>
                <a:cubicBezTo>
                  <a:pt x="1345975" y="6089787"/>
                  <a:pt x="1340527" y="6089787"/>
                  <a:pt x="1340527" y="6089787"/>
                </a:cubicBezTo>
                <a:cubicBezTo>
                  <a:pt x="1340527" y="6089787"/>
                  <a:pt x="1345975" y="6087063"/>
                  <a:pt x="1356874" y="6081612"/>
                </a:cubicBezTo>
                <a:cubicBezTo>
                  <a:pt x="1362325" y="6078888"/>
                  <a:pt x="1366410" y="6078207"/>
                  <a:pt x="1369135" y="6079569"/>
                </a:cubicBezTo>
                <a:close/>
                <a:moveTo>
                  <a:pt x="4626454" y="6073438"/>
                </a:moveTo>
                <a:lnTo>
                  <a:pt x="4593760" y="6106134"/>
                </a:lnTo>
                <a:lnTo>
                  <a:pt x="4593760" y="6089787"/>
                </a:lnTo>
                <a:cubicBezTo>
                  <a:pt x="4604656" y="6078888"/>
                  <a:pt x="4615557" y="6073438"/>
                  <a:pt x="4626454" y="6073438"/>
                </a:cubicBezTo>
                <a:close/>
                <a:moveTo>
                  <a:pt x="3155144" y="6073438"/>
                </a:moveTo>
                <a:lnTo>
                  <a:pt x="3155144" y="6089787"/>
                </a:lnTo>
                <a:lnTo>
                  <a:pt x="3171491" y="6089787"/>
                </a:lnTo>
                <a:close/>
                <a:moveTo>
                  <a:pt x="2386793" y="6073438"/>
                </a:moveTo>
                <a:cubicBezTo>
                  <a:pt x="2375895" y="6084339"/>
                  <a:pt x="2364996" y="6087063"/>
                  <a:pt x="2354096" y="6081612"/>
                </a:cubicBezTo>
                <a:cubicBezTo>
                  <a:pt x="2343197" y="6076164"/>
                  <a:pt x="2337749" y="6078888"/>
                  <a:pt x="2337749" y="6089787"/>
                </a:cubicBezTo>
                <a:cubicBezTo>
                  <a:pt x="2337749" y="6100686"/>
                  <a:pt x="2343197" y="6106134"/>
                  <a:pt x="2354096" y="6106134"/>
                </a:cubicBezTo>
                <a:cubicBezTo>
                  <a:pt x="2364996" y="6106134"/>
                  <a:pt x="2375895" y="6100686"/>
                  <a:pt x="2386793" y="6089787"/>
                </a:cubicBezTo>
                <a:cubicBezTo>
                  <a:pt x="2397692" y="6078888"/>
                  <a:pt x="2403139" y="6073438"/>
                  <a:pt x="2403139" y="6073438"/>
                </a:cubicBezTo>
                <a:close/>
                <a:moveTo>
                  <a:pt x="2239660" y="6073438"/>
                </a:moveTo>
                <a:cubicBezTo>
                  <a:pt x="2228762" y="6073438"/>
                  <a:pt x="2223313" y="6078888"/>
                  <a:pt x="2223313" y="6089787"/>
                </a:cubicBezTo>
                <a:cubicBezTo>
                  <a:pt x="2223313" y="6089787"/>
                  <a:pt x="2228762" y="6089787"/>
                  <a:pt x="2239660" y="6089787"/>
                </a:cubicBezTo>
                <a:close/>
                <a:moveTo>
                  <a:pt x="1226091" y="6073438"/>
                </a:moveTo>
                <a:cubicBezTo>
                  <a:pt x="1215194" y="6084339"/>
                  <a:pt x="1198847" y="6100686"/>
                  <a:pt x="1177049" y="6122483"/>
                </a:cubicBezTo>
                <a:lnTo>
                  <a:pt x="1193396" y="6089787"/>
                </a:lnTo>
                <a:close/>
                <a:moveTo>
                  <a:pt x="506784" y="6073438"/>
                </a:moveTo>
                <a:cubicBezTo>
                  <a:pt x="506784" y="6073438"/>
                  <a:pt x="509508" y="6076164"/>
                  <a:pt x="514958" y="6081612"/>
                </a:cubicBezTo>
                <a:cubicBezTo>
                  <a:pt x="520407" y="6087063"/>
                  <a:pt x="523133" y="6092511"/>
                  <a:pt x="523133" y="6097959"/>
                </a:cubicBezTo>
                <a:cubicBezTo>
                  <a:pt x="523133" y="6103410"/>
                  <a:pt x="523133" y="6106134"/>
                  <a:pt x="523133" y="6106134"/>
                </a:cubicBezTo>
                <a:cubicBezTo>
                  <a:pt x="512234" y="6106134"/>
                  <a:pt x="506784" y="6111584"/>
                  <a:pt x="506784" y="6122483"/>
                </a:cubicBezTo>
                <a:lnTo>
                  <a:pt x="474087" y="6122483"/>
                </a:lnTo>
                <a:cubicBezTo>
                  <a:pt x="484987" y="6122483"/>
                  <a:pt x="487712" y="6119759"/>
                  <a:pt x="482263" y="6114308"/>
                </a:cubicBezTo>
                <a:cubicBezTo>
                  <a:pt x="476815" y="6108860"/>
                  <a:pt x="479539" y="6106134"/>
                  <a:pt x="490436" y="6106134"/>
                </a:cubicBezTo>
                <a:cubicBezTo>
                  <a:pt x="501333" y="6106134"/>
                  <a:pt x="506784" y="6100686"/>
                  <a:pt x="506784" y="6089787"/>
                </a:cubicBezTo>
                <a:cubicBezTo>
                  <a:pt x="506784" y="6078888"/>
                  <a:pt x="506784" y="6073438"/>
                  <a:pt x="506784" y="6073438"/>
                </a:cubicBezTo>
                <a:close/>
                <a:moveTo>
                  <a:pt x="3024362" y="6057091"/>
                </a:moveTo>
                <a:lnTo>
                  <a:pt x="3040708" y="6073438"/>
                </a:lnTo>
                <a:cubicBezTo>
                  <a:pt x="3029809" y="6073438"/>
                  <a:pt x="3024362" y="6073438"/>
                  <a:pt x="3024362" y="6073438"/>
                </a:cubicBezTo>
                <a:cubicBezTo>
                  <a:pt x="3013463" y="6073438"/>
                  <a:pt x="3013463" y="6078888"/>
                  <a:pt x="3024362" y="6089787"/>
                </a:cubicBezTo>
                <a:lnTo>
                  <a:pt x="3008012" y="6089787"/>
                </a:lnTo>
                <a:close/>
                <a:moveTo>
                  <a:pt x="2942622" y="6057091"/>
                </a:moveTo>
                <a:lnTo>
                  <a:pt x="2926272" y="6073438"/>
                </a:lnTo>
                <a:cubicBezTo>
                  <a:pt x="2937171" y="6073438"/>
                  <a:pt x="2948070" y="6067989"/>
                  <a:pt x="2958968" y="6057091"/>
                </a:cubicBezTo>
                <a:close/>
                <a:moveTo>
                  <a:pt x="2877230" y="6057091"/>
                </a:moveTo>
                <a:lnTo>
                  <a:pt x="2860882" y="6073438"/>
                </a:lnTo>
                <a:cubicBezTo>
                  <a:pt x="2860882" y="6084339"/>
                  <a:pt x="2863607" y="6084339"/>
                  <a:pt x="2869056" y="6073438"/>
                </a:cubicBezTo>
                <a:cubicBezTo>
                  <a:pt x="2874506" y="6062541"/>
                  <a:pt x="2877230" y="6057091"/>
                  <a:pt x="2877230" y="6057091"/>
                </a:cubicBezTo>
                <a:close/>
                <a:moveTo>
                  <a:pt x="2057280" y="6053004"/>
                </a:moveTo>
                <a:cubicBezTo>
                  <a:pt x="2058983" y="6053004"/>
                  <a:pt x="2059834" y="6054366"/>
                  <a:pt x="2059834" y="6057091"/>
                </a:cubicBezTo>
                <a:cubicBezTo>
                  <a:pt x="2059834" y="6067989"/>
                  <a:pt x="2054387" y="6078888"/>
                  <a:pt x="2043486" y="6089787"/>
                </a:cubicBezTo>
                <a:lnTo>
                  <a:pt x="2027138" y="6122483"/>
                </a:lnTo>
                <a:cubicBezTo>
                  <a:pt x="2027138" y="6133382"/>
                  <a:pt x="2021691" y="6138830"/>
                  <a:pt x="2010792" y="6138830"/>
                </a:cubicBezTo>
                <a:cubicBezTo>
                  <a:pt x="1999893" y="6138830"/>
                  <a:pt x="1991718" y="6138830"/>
                  <a:pt x="1986271" y="6138830"/>
                </a:cubicBezTo>
                <a:cubicBezTo>
                  <a:pt x="1980819" y="6138830"/>
                  <a:pt x="1978096" y="6138830"/>
                  <a:pt x="1978096" y="6138830"/>
                </a:cubicBezTo>
                <a:cubicBezTo>
                  <a:pt x="1978096" y="6138830"/>
                  <a:pt x="1991718" y="6122483"/>
                  <a:pt x="2018965" y="6089787"/>
                </a:cubicBezTo>
                <a:cubicBezTo>
                  <a:pt x="2039399" y="6065265"/>
                  <a:pt x="2052173" y="6053004"/>
                  <a:pt x="2057280" y="6053004"/>
                </a:cubicBezTo>
                <a:close/>
                <a:moveTo>
                  <a:pt x="3874452" y="6040744"/>
                </a:moveTo>
                <a:lnTo>
                  <a:pt x="3858102" y="6057091"/>
                </a:lnTo>
                <a:lnTo>
                  <a:pt x="3874452" y="6057091"/>
                </a:lnTo>
                <a:cubicBezTo>
                  <a:pt x="3885350" y="6046192"/>
                  <a:pt x="3890799" y="6040744"/>
                  <a:pt x="3890799" y="6040744"/>
                </a:cubicBezTo>
                <a:close/>
                <a:moveTo>
                  <a:pt x="2256010" y="6040744"/>
                </a:moveTo>
                <a:cubicBezTo>
                  <a:pt x="2245111" y="6051642"/>
                  <a:pt x="2239660" y="6057091"/>
                  <a:pt x="2239660" y="6057091"/>
                </a:cubicBezTo>
                <a:cubicBezTo>
                  <a:pt x="2239660" y="6067989"/>
                  <a:pt x="2245111" y="6073438"/>
                  <a:pt x="2256010" y="6073438"/>
                </a:cubicBezTo>
                <a:cubicBezTo>
                  <a:pt x="2256010" y="6062541"/>
                  <a:pt x="2256010" y="6057091"/>
                  <a:pt x="2256010" y="6057091"/>
                </a:cubicBezTo>
                <a:cubicBezTo>
                  <a:pt x="2256010" y="6046192"/>
                  <a:pt x="2256010" y="6040744"/>
                  <a:pt x="2256010" y="6040744"/>
                </a:cubicBezTo>
                <a:close/>
                <a:moveTo>
                  <a:pt x="1038091" y="6040744"/>
                </a:moveTo>
                <a:cubicBezTo>
                  <a:pt x="1043540" y="6040744"/>
                  <a:pt x="1048990" y="6043468"/>
                  <a:pt x="1054438" y="6048916"/>
                </a:cubicBezTo>
                <a:cubicBezTo>
                  <a:pt x="1059889" y="6054366"/>
                  <a:pt x="1068064" y="6051642"/>
                  <a:pt x="1078961" y="6040744"/>
                </a:cubicBezTo>
                <a:lnTo>
                  <a:pt x="1078961" y="6057091"/>
                </a:lnTo>
                <a:lnTo>
                  <a:pt x="1062613" y="6073438"/>
                </a:lnTo>
                <a:cubicBezTo>
                  <a:pt x="1062613" y="6062541"/>
                  <a:pt x="1057163" y="6054366"/>
                  <a:pt x="1046267" y="6048916"/>
                </a:cubicBezTo>
                <a:cubicBezTo>
                  <a:pt x="1035367" y="6043468"/>
                  <a:pt x="1032642" y="6040744"/>
                  <a:pt x="1038091" y="6040744"/>
                </a:cubicBezTo>
                <a:close/>
                <a:moveTo>
                  <a:pt x="4561065" y="6024394"/>
                </a:moveTo>
                <a:cubicBezTo>
                  <a:pt x="4571961" y="6024394"/>
                  <a:pt x="4577410" y="6024394"/>
                  <a:pt x="4577410" y="6024394"/>
                </a:cubicBezTo>
                <a:cubicBezTo>
                  <a:pt x="4577410" y="6024394"/>
                  <a:pt x="4577410" y="6027121"/>
                  <a:pt x="4577410" y="6032569"/>
                </a:cubicBezTo>
                <a:cubicBezTo>
                  <a:pt x="4577410" y="6038017"/>
                  <a:pt x="4571961" y="6040744"/>
                  <a:pt x="4561065" y="6040744"/>
                </a:cubicBezTo>
                <a:cubicBezTo>
                  <a:pt x="4561065" y="6040744"/>
                  <a:pt x="4561065" y="6035293"/>
                  <a:pt x="4561065" y="6024394"/>
                </a:cubicBezTo>
                <a:close/>
                <a:moveTo>
                  <a:pt x="2909926" y="6024394"/>
                </a:moveTo>
                <a:cubicBezTo>
                  <a:pt x="2899027" y="6024394"/>
                  <a:pt x="2896302" y="6027121"/>
                  <a:pt x="2901750" y="6032569"/>
                </a:cubicBezTo>
                <a:cubicBezTo>
                  <a:pt x="2907201" y="6038017"/>
                  <a:pt x="2909926" y="6040744"/>
                  <a:pt x="2909926" y="6040744"/>
                </a:cubicBezTo>
                <a:cubicBezTo>
                  <a:pt x="2909926" y="6040744"/>
                  <a:pt x="2909926" y="6035293"/>
                  <a:pt x="2909926" y="6024394"/>
                </a:cubicBezTo>
                <a:close/>
                <a:moveTo>
                  <a:pt x="1307832" y="6024394"/>
                </a:moveTo>
                <a:lnTo>
                  <a:pt x="1307832" y="6057091"/>
                </a:lnTo>
                <a:cubicBezTo>
                  <a:pt x="1296933" y="6057091"/>
                  <a:pt x="1291485" y="6054366"/>
                  <a:pt x="1291485" y="6048916"/>
                </a:cubicBezTo>
                <a:cubicBezTo>
                  <a:pt x="1291485" y="6043468"/>
                  <a:pt x="1291485" y="6040744"/>
                  <a:pt x="1291485" y="6040744"/>
                </a:cubicBezTo>
                <a:cubicBezTo>
                  <a:pt x="1302384" y="6029845"/>
                  <a:pt x="1307832" y="6024394"/>
                  <a:pt x="1307832" y="6024394"/>
                </a:cubicBezTo>
                <a:close/>
                <a:moveTo>
                  <a:pt x="3057056" y="6008047"/>
                </a:moveTo>
                <a:lnTo>
                  <a:pt x="3024362" y="6024394"/>
                </a:lnTo>
                <a:lnTo>
                  <a:pt x="2958968" y="6089787"/>
                </a:lnTo>
                <a:cubicBezTo>
                  <a:pt x="2937171" y="6111584"/>
                  <a:pt x="2926272" y="6127931"/>
                  <a:pt x="2926272" y="6138830"/>
                </a:cubicBezTo>
                <a:lnTo>
                  <a:pt x="2942622" y="6171526"/>
                </a:lnTo>
                <a:lnTo>
                  <a:pt x="2975318" y="6138830"/>
                </a:lnTo>
                <a:cubicBezTo>
                  <a:pt x="2975318" y="6138830"/>
                  <a:pt x="2969867" y="6138830"/>
                  <a:pt x="2958968" y="6138830"/>
                </a:cubicBezTo>
                <a:cubicBezTo>
                  <a:pt x="2948070" y="6138830"/>
                  <a:pt x="2942622" y="6138830"/>
                  <a:pt x="2942622" y="6138830"/>
                </a:cubicBezTo>
                <a:lnTo>
                  <a:pt x="3008012" y="6106134"/>
                </a:lnTo>
                <a:cubicBezTo>
                  <a:pt x="3024362" y="6106134"/>
                  <a:pt x="3035261" y="6102048"/>
                  <a:pt x="3040708" y="6093873"/>
                </a:cubicBezTo>
                <a:lnTo>
                  <a:pt x="3040708" y="6073438"/>
                </a:lnTo>
                <a:lnTo>
                  <a:pt x="3040708" y="6057091"/>
                </a:lnTo>
                <a:lnTo>
                  <a:pt x="3057056" y="6040744"/>
                </a:lnTo>
                <a:lnTo>
                  <a:pt x="3089752" y="6024394"/>
                </a:lnTo>
                <a:close/>
                <a:moveTo>
                  <a:pt x="2811839" y="6008047"/>
                </a:moveTo>
                <a:lnTo>
                  <a:pt x="2730097" y="6089787"/>
                </a:lnTo>
                <a:cubicBezTo>
                  <a:pt x="2730097" y="6133382"/>
                  <a:pt x="2713751" y="6155177"/>
                  <a:pt x="2681055" y="6155177"/>
                </a:cubicBezTo>
                <a:cubicBezTo>
                  <a:pt x="2670156" y="6155177"/>
                  <a:pt x="2670156" y="6160627"/>
                  <a:pt x="2681055" y="6171526"/>
                </a:cubicBezTo>
                <a:cubicBezTo>
                  <a:pt x="2691953" y="6182425"/>
                  <a:pt x="2697403" y="6182425"/>
                  <a:pt x="2697403" y="6171526"/>
                </a:cubicBezTo>
                <a:cubicBezTo>
                  <a:pt x="2697403" y="6160627"/>
                  <a:pt x="2700127" y="6155177"/>
                  <a:pt x="2705577" y="6155177"/>
                </a:cubicBezTo>
                <a:cubicBezTo>
                  <a:pt x="2711026" y="6155177"/>
                  <a:pt x="2719201" y="6160627"/>
                  <a:pt x="2730097" y="6171526"/>
                </a:cubicBezTo>
                <a:cubicBezTo>
                  <a:pt x="2740996" y="6182425"/>
                  <a:pt x="2740996" y="6190600"/>
                  <a:pt x="2730097" y="6196048"/>
                </a:cubicBezTo>
                <a:cubicBezTo>
                  <a:pt x="2719201" y="6201498"/>
                  <a:pt x="2708303" y="6204222"/>
                  <a:pt x="2697403" y="6204222"/>
                </a:cubicBezTo>
                <a:cubicBezTo>
                  <a:pt x="2697403" y="6215121"/>
                  <a:pt x="2697403" y="6223296"/>
                  <a:pt x="2697403" y="6228744"/>
                </a:cubicBezTo>
                <a:cubicBezTo>
                  <a:pt x="2697403" y="6234192"/>
                  <a:pt x="2691953" y="6242367"/>
                  <a:pt x="2681055" y="6253266"/>
                </a:cubicBezTo>
                <a:cubicBezTo>
                  <a:pt x="2648359" y="6275063"/>
                  <a:pt x="2642909" y="6285962"/>
                  <a:pt x="2664707" y="6285962"/>
                </a:cubicBezTo>
                <a:lnTo>
                  <a:pt x="2697403" y="6285962"/>
                </a:lnTo>
                <a:lnTo>
                  <a:pt x="2697403" y="6269613"/>
                </a:lnTo>
                <a:cubicBezTo>
                  <a:pt x="2686504" y="6258714"/>
                  <a:pt x="2686504" y="6253266"/>
                  <a:pt x="2697403" y="6253266"/>
                </a:cubicBezTo>
                <a:cubicBezTo>
                  <a:pt x="2708303" y="6253266"/>
                  <a:pt x="2713751" y="6247817"/>
                  <a:pt x="2713751" y="6236916"/>
                </a:cubicBezTo>
                <a:cubicBezTo>
                  <a:pt x="2713751" y="6226020"/>
                  <a:pt x="2719201" y="6215121"/>
                  <a:pt x="2730097" y="6204222"/>
                </a:cubicBezTo>
                <a:cubicBezTo>
                  <a:pt x="2740996" y="6193324"/>
                  <a:pt x="2751894" y="6187873"/>
                  <a:pt x="2762794" y="6187873"/>
                </a:cubicBezTo>
                <a:cubicBezTo>
                  <a:pt x="2762794" y="6176974"/>
                  <a:pt x="2757345" y="6171526"/>
                  <a:pt x="2746446" y="6171526"/>
                </a:cubicBezTo>
                <a:cubicBezTo>
                  <a:pt x="2735548" y="6171526"/>
                  <a:pt x="2730097" y="6166078"/>
                  <a:pt x="2730097" y="6155177"/>
                </a:cubicBezTo>
                <a:cubicBezTo>
                  <a:pt x="2730097" y="6144280"/>
                  <a:pt x="2730097" y="6136106"/>
                  <a:pt x="2730097" y="6130655"/>
                </a:cubicBezTo>
                <a:cubicBezTo>
                  <a:pt x="2730097" y="6125207"/>
                  <a:pt x="2735548" y="6117033"/>
                  <a:pt x="2746446" y="6106134"/>
                </a:cubicBezTo>
                <a:lnTo>
                  <a:pt x="2795491" y="6057091"/>
                </a:lnTo>
                <a:lnTo>
                  <a:pt x="2811839" y="6040744"/>
                </a:lnTo>
                <a:cubicBezTo>
                  <a:pt x="2811839" y="6051642"/>
                  <a:pt x="2817288" y="6057091"/>
                  <a:pt x="2828186" y="6057091"/>
                </a:cubicBezTo>
                <a:lnTo>
                  <a:pt x="2828186" y="6040744"/>
                </a:lnTo>
                <a:cubicBezTo>
                  <a:pt x="2817288" y="6040744"/>
                  <a:pt x="2811839" y="6035293"/>
                  <a:pt x="2811839" y="6024394"/>
                </a:cubicBezTo>
                <a:cubicBezTo>
                  <a:pt x="2811839" y="6013496"/>
                  <a:pt x="2811839" y="6008047"/>
                  <a:pt x="2811839" y="6008047"/>
                </a:cubicBezTo>
                <a:close/>
                <a:moveTo>
                  <a:pt x="2108878" y="6008047"/>
                </a:moveTo>
                <a:cubicBezTo>
                  <a:pt x="2108878" y="6018944"/>
                  <a:pt x="2103431" y="6029845"/>
                  <a:pt x="2092528" y="6040744"/>
                </a:cubicBezTo>
                <a:cubicBezTo>
                  <a:pt x="2070733" y="6051642"/>
                  <a:pt x="2065284" y="6046192"/>
                  <a:pt x="2076183" y="6024394"/>
                </a:cubicBezTo>
                <a:close/>
                <a:moveTo>
                  <a:pt x="2999019" y="6000694"/>
                </a:moveTo>
                <a:lnTo>
                  <a:pt x="2991664" y="6008047"/>
                </a:lnTo>
                <a:cubicBezTo>
                  <a:pt x="2991664" y="6008047"/>
                  <a:pt x="2992347" y="6007366"/>
                  <a:pt x="2993708" y="6006004"/>
                </a:cubicBezTo>
                <a:close/>
                <a:moveTo>
                  <a:pt x="4593760" y="5991698"/>
                </a:moveTo>
                <a:cubicBezTo>
                  <a:pt x="4593760" y="5991698"/>
                  <a:pt x="4599208" y="5991698"/>
                  <a:pt x="4610106" y="5991698"/>
                </a:cubicBezTo>
                <a:cubicBezTo>
                  <a:pt x="4610106" y="6002597"/>
                  <a:pt x="4610106" y="6008047"/>
                  <a:pt x="4610106" y="6008047"/>
                </a:cubicBezTo>
                <a:close/>
                <a:moveTo>
                  <a:pt x="535395" y="5983526"/>
                </a:moveTo>
                <a:cubicBezTo>
                  <a:pt x="538119" y="5983526"/>
                  <a:pt x="539480" y="5986250"/>
                  <a:pt x="539480" y="5991698"/>
                </a:cubicBezTo>
                <a:lnTo>
                  <a:pt x="523133" y="5991698"/>
                </a:lnTo>
                <a:cubicBezTo>
                  <a:pt x="528581" y="5986250"/>
                  <a:pt x="532667" y="5983526"/>
                  <a:pt x="535395" y="5983526"/>
                </a:cubicBezTo>
                <a:close/>
                <a:moveTo>
                  <a:pt x="3204188" y="5975351"/>
                </a:moveTo>
                <a:cubicBezTo>
                  <a:pt x="3193289" y="5975351"/>
                  <a:pt x="3187840" y="5978075"/>
                  <a:pt x="3187840" y="5983526"/>
                </a:cubicBezTo>
                <a:cubicBezTo>
                  <a:pt x="3187840" y="5988974"/>
                  <a:pt x="3190564" y="5991698"/>
                  <a:pt x="3196015" y="5991698"/>
                </a:cubicBezTo>
                <a:cubicBezTo>
                  <a:pt x="3201462" y="5991698"/>
                  <a:pt x="3204188" y="5991698"/>
                  <a:pt x="3204188" y="5991698"/>
                </a:cubicBezTo>
                <a:cubicBezTo>
                  <a:pt x="3204188" y="5980802"/>
                  <a:pt x="3204188" y="5975351"/>
                  <a:pt x="3204188" y="5975351"/>
                </a:cubicBezTo>
                <a:close/>
                <a:moveTo>
                  <a:pt x="2860882" y="5975351"/>
                </a:moveTo>
                <a:cubicBezTo>
                  <a:pt x="2871781" y="5986250"/>
                  <a:pt x="2871781" y="5997149"/>
                  <a:pt x="2860882" y="6008047"/>
                </a:cubicBezTo>
                <a:lnTo>
                  <a:pt x="2844533" y="6024394"/>
                </a:lnTo>
                <a:cubicBezTo>
                  <a:pt x="2844533" y="6035293"/>
                  <a:pt x="2849983" y="6035293"/>
                  <a:pt x="2860882" y="6024394"/>
                </a:cubicBezTo>
                <a:lnTo>
                  <a:pt x="2893578" y="6008047"/>
                </a:lnTo>
                <a:lnTo>
                  <a:pt x="2877230" y="5991698"/>
                </a:lnTo>
                <a:close/>
                <a:moveTo>
                  <a:pt x="2852708" y="5975351"/>
                </a:moveTo>
                <a:cubicBezTo>
                  <a:pt x="2847257" y="5975351"/>
                  <a:pt x="2841809" y="5978075"/>
                  <a:pt x="2836360" y="5983526"/>
                </a:cubicBezTo>
                <a:cubicBezTo>
                  <a:pt x="2830911" y="5988974"/>
                  <a:pt x="2828186" y="5991698"/>
                  <a:pt x="2828186" y="5991698"/>
                </a:cubicBezTo>
                <a:lnTo>
                  <a:pt x="2844533" y="5991698"/>
                </a:lnTo>
                <a:cubicBezTo>
                  <a:pt x="2855433" y="5980802"/>
                  <a:pt x="2858156" y="5975351"/>
                  <a:pt x="2852708" y="5975351"/>
                </a:cubicBezTo>
                <a:close/>
                <a:moveTo>
                  <a:pt x="2059834" y="5975351"/>
                </a:moveTo>
                <a:cubicBezTo>
                  <a:pt x="2059834" y="5975351"/>
                  <a:pt x="2062559" y="5975351"/>
                  <a:pt x="2068010" y="5975351"/>
                </a:cubicBezTo>
                <a:cubicBezTo>
                  <a:pt x="2073457" y="5975351"/>
                  <a:pt x="2076183" y="5980802"/>
                  <a:pt x="2076183" y="5991698"/>
                </a:cubicBezTo>
                <a:lnTo>
                  <a:pt x="2059834" y="6008047"/>
                </a:lnTo>
                <a:cubicBezTo>
                  <a:pt x="2048936" y="6008047"/>
                  <a:pt x="2043486" y="6002597"/>
                  <a:pt x="2043486" y="5991698"/>
                </a:cubicBezTo>
                <a:close/>
                <a:moveTo>
                  <a:pt x="1291485" y="5975351"/>
                </a:moveTo>
                <a:lnTo>
                  <a:pt x="1291485" y="6024394"/>
                </a:lnTo>
                <a:cubicBezTo>
                  <a:pt x="1280586" y="6035293"/>
                  <a:pt x="1272411" y="6035293"/>
                  <a:pt x="1266961" y="6024394"/>
                </a:cubicBezTo>
                <a:cubicBezTo>
                  <a:pt x="1261512" y="6013496"/>
                  <a:pt x="1264236" y="6002597"/>
                  <a:pt x="1275135" y="5991698"/>
                </a:cubicBezTo>
                <a:cubicBezTo>
                  <a:pt x="1286034" y="5980802"/>
                  <a:pt x="1291485" y="5975351"/>
                  <a:pt x="1291485" y="5975351"/>
                </a:cubicBezTo>
                <a:close/>
                <a:moveTo>
                  <a:pt x="4672228" y="5965542"/>
                </a:moveTo>
                <a:lnTo>
                  <a:pt x="4659150" y="5991698"/>
                </a:lnTo>
                <a:cubicBezTo>
                  <a:pt x="4659150" y="5986250"/>
                  <a:pt x="4661874" y="5979437"/>
                  <a:pt x="4667324" y="5971265"/>
                </a:cubicBezTo>
                <a:close/>
                <a:moveTo>
                  <a:pt x="2958968" y="5959004"/>
                </a:moveTo>
                <a:cubicBezTo>
                  <a:pt x="2926272" y="5991698"/>
                  <a:pt x="2915374" y="6008047"/>
                  <a:pt x="2926272" y="6008047"/>
                </a:cubicBezTo>
                <a:cubicBezTo>
                  <a:pt x="2937171" y="6008047"/>
                  <a:pt x="2953520" y="5997149"/>
                  <a:pt x="2975318" y="5975351"/>
                </a:cubicBezTo>
                <a:close/>
                <a:moveTo>
                  <a:pt x="1683833" y="5959004"/>
                </a:moveTo>
                <a:lnTo>
                  <a:pt x="1683833" y="5975351"/>
                </a:lnTo>
                <a:lnTo>
                  <a:pt x="1667485" y="5991698"/>
                </a:lnTo>
                <a:lnTo>
                  <a:pt x="1667485" y="6008047"/>
                </a:lnTo>
                <a:cubicBezTo>
                  <a:pt x="1667485" y="6008047"/>
                  <a:pt x="1664760" y="6010771"/>
                  <a:pt x="1659310" y="6016220"/>
                </a:cubicBezTo>
                <a:cubicBezTo>
                  <a:pt x="1653862" y="6021670"/>
                  <a:pt x="1645688" y="6018944"/>
                  <a:pt x="1634789" y="6008047"/>
                </a:cubicBezTo>
                <a:cubicBezTo>
                  <a:pt x="1634789" y="6008047"/>
                  <a:pt x="1637514" y="6005323"/>
                  <a:pt x="1642963" y="5999873"/>
                </a:cubicBezTo>
                <a:cubicBezTo>
                  <a:pt x="1648411" y="5994422"/>
                  <a:pt x="1651137" y="5986250"/>
                  <a:pt x="1651137" y="5975351"/>
                </a:cubicBezTo>
                <a:close/>
                <a:moveTo>
                  <a:pt x="4678768" y="5957914"/>
                </a:moveTo>
                <a:lnTo>
                  <a:pt x="4672228" y="5965542"/>
                </a:lnTo>
                <a:lnTo>
                  <a:pt x="4675499" y="5959004"/>
                </a:lnTo>
                <a:close/>
                <a:moveTo>
                  <a:pt x="4626454" y="5942655"/>
                </a:moveTo>
                <a:lnTo>
                  <a:pt x="4626454" y="5975351"/>
                </a:lnTo>
                <a:cubicBezTo>
                  <a:pt x="4615557" y="5975351"/>
                  <a:pt x="4604656" y="5975351"/>
                  <a:pt x="4593760" y="5975351"/>
                </a:cubicBezTo>
                <a:lnTo>
                  <a:pt x="4610106" y="5959004"/>
                </a:lnTo>
                <a:cubicBezTo>
                  <a:pt x="4610106" y="5948105"/>
                  <a:pt x="4615557" y="5942655"/>
                  <a:pt x="4626454" y="5942655"/>
                </a:cubicBezTo>
                <a:close/>
                <a:moveTo>
                  <a:pt x="1994442" y="5942655"/>
                </a:moveTo>
                <a:cubicBezTo>
                  <a:pt x="2005341" y="5942655"/>
                  <a:pt x="2010792" y="5948105"/>
                  <a:pt x="2010792" y="5959004"/>
                </a:cubicBezTo>
                <a:lnTo>
                  <a:pt x="1945399" y="5991698"/>
                </a:lnTo>
                <a:cubicBezTo>
                  <a:pt x="1945399" y="5980802"/>
                  <a:pt x="1961747" y="5964452"/>
                  <a:pt x="1994442" y="5942655"/>
                </a:cubicBezTo>
                <a:close/>
                <a:moveTo>
                  <a:pt x="4740889" y="5926308"/>
                </a:moveTo>
                <a:cubicBezTo>
                  <a:pt x="4740889" y="5937204"/>
                  <a:pt x="4735441" y="5942655"/>
                  <a:pt x="4724542" y="5942655"/>
                </a:cubicBezTo>
                <a:lnTo>
                  <a:pt x="4678768" y="5957914"/>
                </a:lnTo>
                <a:lnTo>
                  <a:pt x="4691846" y="5942655"/>
                </a:lnTo>
                <a:close/>
                <a:moveTo>
                  <a:pt x="2942622" y="5926308"/>
                </a:moveTo>
                <a:cubicBezTo>
                  <a:pt x="2931723" y="5926308"/>
                  <a:pt x="2926272" y="5931756"/>
                  <a:pt x="2926272" y="5942655"/>
                </a:cubicBezTo>
                <a:lnTo>
                  <a:pt x="2958968" y="5942655"/>
                </a:lnTo>
                <a:cubicBezTo>
                  <a:pt x="2958968" y="5931756"/>
                  <a:pt x="2953520" y="5926308"/>
                  <a:pt x="2942622" y="5926308"/>
                </a:cubicBezTo>
                <a:close/>
                <a:moveTo>
                  <a:pt x="2419489" y="5926308"/>
                </a:moveTo>
                <a:cubicBezTo>
                  <a:pt x="2419489" y="5937204"/>
                  <a:pt x="2419489" y="5942655"/>
                  <a:pt x="2419489" y="5942655"/>
                </a:cubicBezTo>
                <a:lnTo>
                  <a:pt x="2403139" y="5942655"/>
                </a:lnTo>
                <a:close/>
                <a:moveTo>
                  <a:pt x="1667485" y="5926308"/>
                </a:moveTo>
                <a:cubicBezTo>
                  <a:pt x="1667485" y="5926308"/>
                  <a:pt x="1667485" y="5931756"/>
                  <a:pt x="1667485" y="5942655"/>
                </a:cubicBezTo>
                <a:cubicBezTo>
                  <a:pt x="1656587" y="5942655"/>
                  <a:pt x="1651137" y="5942655"/>
                  <a:pt x="1651137" y="5942655"/>
                </a:cubicBezTo>
                <a:cubicBezTo>
                  <a:pt x="1651137" y="5931756"/>
                  <a:pt x="1656587" y="5926308"/>
                  <a:pt x="1667485" y="5926308"/>
                </a:cubicBezTo>
                <a:close/>
                <a:moveTo>
                  <a:pt x="948177" y="5926308"/>
                </a:moveTo>
                <a:cubicBezTo>
                  <a:pt x="959076" y="5926308"/>
                  <a:pt x="964525" y="5926308"/>
                  <a:pt x="964525" y="5926308"/>
                </a:cubicBezTo>
                <a:cubicBezTo>
                  <a:pt x="964525" y="5926308"/>
                  <a:pt x="964525" y="5931756"/>
                  <a:pt x="964525" y="5942655"/>
                </a:cubicBezTo>
                <a:close/>
                <a:moveTo>
                  <a:pt x="866438" y="5926308"/>
                </a:moveTo>
                <a:cubicBezTo>
                  <a:pt x="866438" y="5926308"/>
                  <a:pt x="866438" y="5931756"/>
                  <a:pt x="866438" y="5942655"/>
                </a:cubicBezTo>
                <a:lnTo>
                  <a:pt x="833742" y="5959004"/>
                </a:lnTo>
                <a:cubicBezTo>
                  <a:pt x="833742" y="5937204"/>
                  <a:pt x="844640" y="5926308"/>
                  <a:pt x="866438" y="5926308"/>
                </a:cubicBezTo>
                <a:close/>
                <a:moveTo>
                  <a:pt x="653916" y="5926308"/>
                </a:moveTo>
                <a:cubicBezTo>
                  <a:pt x="653916" y="5926308"/>
                  <a:pt x="651190" y="5931756"/>
                  <a:pt x="645741" y="5942655"/>
                </a:cubicBezTo>
                <a:cubicBezTo>
                  <a:pt x="640293" y="5953554"/>
                  <a:pt x="632118" y="5953554"/>
                  <a:pt x="621219" y="5942655"/>
                </a:cubicBezTo>
                <a:lnTo>
                  <a:pt x="604870" y="5975351"/>
                </a:lnTo>
                <a:cubicBezTo>
                  <a:pt x="604870" y="5986250"/>
                  <a:pt x="610320" y="5991698"/>
                  <a:pt x="621219" y="5991698"/>
                </a:cubicBezTo>
                <a:lnTo>
                  <a:pt x="637569" y="5991698"/>
                </a:lnTo>
                <a:cubicBezTo>
                  <a:pt x="637569" y="5980802"/>
                  <a:pt x="640293" y="5975351"/>
                  <a:pt x="645741" y="5975351"/>
                </a:cubicBezTo>
                <a:cubicBezTo>
                  <a:pt x="651190" y="5975351"/>
                  <a:pt x="653916" y="5972627"/>
                  <a:pt x="653916" y="5967177"/>
                </a:cubicBezTo>
                <a:cubicBezTo>
                  <a:pt x="653916" y="5961728"/>
                  <a:pt x="653916" y="5953554"/>
                  <a:pt x="653916" y="5942655"/>
                </a:cubicBezTo>
                <a:close/>
                <a:moveTo>
                  <a:pt x="3236883" y="5909959"/>
                </a:moveTo>
                <a:cubicBezTo>
                  <a:pt x="3225985" y="5909959"/>
                  <a:pt x="3225985" y="5915409"/>
                  <a:pt x="3236883" y="5926308"/>
                </a:cubicBezTo>
                <a:lnTo>
                  <a:pt x="3253230" y="5926308"/>
                </a:lnTo>
                <a:cubicBezTo>
                  <a:pt x="3242335" y="5926308"/>
                  <a:pt x="3236883" y="5920857"/>
                  <a:pt x="3236883" y="5909959"/>
                </a:cubicBezTo>
                <a:close/>
                <a:moveTo>
                  <a:pt x="2877230" y="5909959"/>
                </a:moveTo>
                <a:lnTo>
                  <a:pt x="2860882" y="5926308"/>
                </a:lnTo>
                <a:lnTo>
                  <a:pt x="2877230" y="5942655"/>
                </a:lnTo>
                <a:close/>
                <a:moveTo>
                  <a:pt x="2533925" y="5909959"/>
                </a:moveTo>
                <a:cubicBezTo>
                  <a:pt x="2523027" y="5931756"/>
                  <a:pt x="2523027" y="5942655"/>
                  <a:pt x="2533925" y="5942655"/>
                </a:cubicBezTo>
                <a:cubicBezTo>
                  <a:pt x="2544824" y="5942655"/>
                  <a:pt x="2550271" y="5937204"/>
                  <a:pt x="2550271" y="5926308"/>
                </a:cubicBezTo>
                <a:close/>
                <a:moveTo>
                  <a:pt x="2411314" y="5908937"/>
                </a:moveTo>
                <a:cubicBezTo>
                  <a:pt x="2386793" y="5915069"/>
                  <a:pt x="2362271" y="5942655"/>
                  <a:pt x="2337749" y="5991698"/>
                </a:cubicBezTo>
                <a:cubicBezTo>
                  <a:pt x="2326851" y="6013496"/>
                  <a:pt x="2288704" y="6062541"/>
                  <a:pt x="2223313" y="6138830"/>
                </a:cubicBezTo>
                <a:cubicBezTo>
                  <a:pt x="2201517" y="6182425"/>
                  <a:pt x="2190618" y="6204222"/>
                  <a:pt x="2190618" y="6204222"/>
                </a:cubicBezTo>
                <a:lnTo>
                  <a:pt x="2190618" y="6236916"/>
                </a:lnTo>
                <a:cubicBezTo>
                  <a:pt x="2185167" y="6236916"/>
                  <a:pt x="2180401" y="6237600"/>
                  <a:pt x="2176313" y="6238962"/>
                </a:cubicBezTo>
                <a:lnTo>
                  <a:pt x="2172909" y="6241005"/>
                </a:lnTo>
                <a:lnTo>
                  <a:pt x="2174270" y="6236916"/>
                </a:lnTo>
                <a:cubicBezTo>
                  <a:pt x="2174270" y="6226020"/>
                  <a:pt x="2174270" y="6220569"/>
                  <a:pt x="2174270" y="6220569"/>
                </a:cubicBezTo>
                <a:lnTo>
                  <a:pt x="2157922" y="6253266"/>
                </a:lnTo>
                <a:lnTo>
                  <a:pt x="2092528" y="6302309"/>
                </a:lnTo>
                <a:lnTo>
                  <a:pt x="2125226" y="6285962"/>
                </a:lnTo>
                <a:lnTo>
                  <a:pt x="2136903" y="6291799"/>
                </a:lnTo>
                <a:lnTo>
                  <a:pt x="2076183" y="6367701"/>
                </a:lnTo>
                <a:lnTo>
                  <a:pt x="2092528" y="6367701"/>
                </a:lnTo>
                <a:cubicBezTo>
                  <a:pt x="2103431" y="6356803"/>
                  <a:pt x="2114326" y="6356803"/>
                  <a:pt x="2125226" y="6367701"/>
                </a:cubicBezTo>
                <a:cubicBezTo>
                  <a:pt x="2125226" y="6356803"/>
                  <a:pt x="2130675" y="6340456"/>
                  <a:pt x="2141574" y="6318656"/>
                </a:cubicBezTo>
                <a:cubicBezTo>
                  <a:pt x="2144299" y="6313208"/>
                  <a:pt x="2146342" y="6308440"/>
                  <a:pt x="2147704" y="6304352"/>
                </a:cubicBezTo>
                <a:lnTo>
                  <a:pt x="2149005" y="6297851"/>
                </a:lnTo>
                <a:lnTo>
                  <a:pt x="2157922" y="6302309"/>
                </a:lnTo>
                <a:lnTo>
                  <a:pt x="2174270" y="6302309"/>
                </a:lnTo>
                <a:cubicBezTo>
                  <a:pt x="2185169" y="6291410"/>
                  <a:pt x="2187893" y="6283238"/>
                  <a:pt x="2182442" y="6277787"/>
                </a:cubicBezTo>
                <a:cubicBezTo>
                  <a:pt x="2176994" y="6272339"/>
                  <a:pt x="2179719" y="6264164"/>
                  <a:pt x="2190618" y="6253266"/>
                </a:cubicBezTo>
                <a:cubicBezTo>
                  <a:pt x="2201517" y="6242367"/>
                  <a:pt x="2206967" y="6236916"/>
                  <a:pt x="2206967" y="6236916"/>
                </a:cubicBezTo>
                <a:lnTo>
                  <a:pt x="2223313" y="6236916"/>
                </a:lnTo>
                <a:cubicBezTo>
                  <a:pt x="2212415" y="6226020"/>
                  <a:pt x="2228762" y="6198774"/>
                  <a:pt x="2272357" y="6155177"/>
                </a:cubicBezTo>
                <a:cubicBezTo>
                  <a:pt x="2283256" y="6133382"/>
                  <a:pt x="2296878" y="6114308"/>
                  <a:pt x="2313228" y="6097959"/>
                </a:cubicBezTo>
                <a:cubicBezTo>
                  <a:pt x="2329575" y="6081612"/>
                  <a:pt x="2337749" y="6073438"/>
                  <a:pt x="2337749" y="6073438"/>
                </a:cubicBezTo>
                <a:cubicBezTo>
                  <a:pt x="2348648" y="6073438"/>
                  <a:pt x="2348648" y="6067989"/>
                  <a:pt x="2337749" y="6057091"/>
                </a:cubicBezTo>
                <a:cubicBezTo>
                  <a:pt x="2326851" y="6046192"/>
                  <a:pt x="2326851" y="6035293"/>
                  <a:pt x="2337749" y="6024394"/>
                </a:cubicBezTo>
                <a:lnTo>
                  <a:pt x="2354096" y="6008047"/>
                </a:lnTo>
                <a:lnTo>
                  <a:pt x="2354096" y="6024394"/>
                </a:lnTo>
                <a:lnTo>
                  <a:pt x="2354096" y="6040744"/>
                </a:lnTo>
                <a:lnTo>
                  <a:pt x="2370445" y="6024394"/>
                </a:lnTo>
                <a:lnTo>
                  <a:pt x="2386793" y="5991698"/>
                </a:lnTo>
                <a:cubicBezTo>
                  <a:pt x="2419489" y="5969901"/>
                  <a:pt x="2435836" y="5948105"/>
                  <a:pt x="2435836" y="5926308"/>
                </a:cubicBezTo>
                <a:cubicBezTo>
                  <a:pt x="2435836" y="5926308"/>
                  <a:pt x="2435836" y="5920857"/>
                  <a:pt x="2435836" y="5909959"/>
                </a:cubicBezTo>
                <a:cubicBezTo>
                  <a:pt x="2427663" y="5907235"/>
                  <a:pt x="2419489" y="5906894"/>
                  <a:pt x="2411314" y="5908937"/>
                </a:cubicBezTo>
                <a:close/>
                <a:moveTo>
                  <a:pt x="2975318" y="5897698"/>
                </a:moveTo>
                <a:cubicBezTo>
                  <a:pt x="2972591" y="5897698"/>
                  <a:pt x="2969867" y="5899062"/>
                  <a:pt x="2967144" y="5901786"/>
                </a:cubicBezTo>
                <a:cubicBezTo>
                  <a:pt x="2961692" y="5907235"/>
                  <a:pt x="2958968" y="5909959"/>
                  <a:pt x="2958968" y="5909959"/>
                </a:cubicBezTo>
                <a:lnTo>
                  <a:pt x="2975318" y="5909959"/>
                </a:lnTo>
                <a:cubicBezTo>
                  <a:pt x="2986216" y="5909959"/>
                  <a:pt x="2988941" y="5907235"/>
                  <a:pt x="2983490" y="5901786"/>
                </a:cubicBezTo>
                <a:cubicBezTo>
                  <a:pt x="2980767" y="5899062"/>
                  <a:pt x="2978043" y="5897698"/>
                  <a:pt x="2975318" y="5897698"/>
                </a:cubicBezTo>
                <a:close/>
                <a:moveTo>
                  <a:pt x="2844533" y="5893612"/>
                </a:moveTo>
                <a:lnTo>
                  <a:pt x="2828186" y="5909959"/>
                </a:lnTo>
                <a:lnTo>
                  <a:pt x="2828186" y="5926308"/>
                </a:lnTo>
                <a:cubicBezTo>
                  <a:pt x="2828186" y="5926308"/>
                  <a:pt x="2833634" y="5920857"/>
                  <a:pt x="2844533" y="5909959"/>
                </a:cubicBezTo>
                <a:close/>
                <a:moveTo>
                  <a:pt x="2533925" y="5893612"/>
                </a:moveTo>
                <a:lnTo>
                  <a:pt x="2517575" y="5909959"/>
                </a:lnTo>
                <a:cubicBezTo>
                  <a:pt x="2506676" y="5920857"/>
                  <a:pt x="2495778" y="5931756"/>
                  <a:pt x="2484879" y="5942655"/>
                </a:cubicBezTo>
                <a:cubicBezTo>
                  <a:pt x="2473981" y="5953554"/>
                  <a:pt x="2468533" y="5964452"/>
                  <a:pt x="2468533" y="5975351"/>
                </a:cubicBezTo>
                <a:cubicBezTo>
                  <a:pt x="2435836" y="6008047"/>
                  <a:pt x="2424937" y="6024394"/>
                  <a:pt x="2435836" y="6024394"/>
                </a:cubicBezTo>
                <a:cubicBezTo>
                  <a:pt x="2457633" y="6002597"/>
                  <a:pt x="2468533" y="5988974"/>
                  <a:pt x="2468533" y="5983526"/>
                </a:cubicBezTo>
                <a:cubicBezTo>
                  <a:pt x="2468533" y="5978075"/>
                  <a:pt x="2479430" y="5964452"/>
                  <a:pt x="2501229" y="5942655"/>
                </a:cubicBezTo>
                <a:cubicBezTo>
                  <a:pt x="2523027" y="5920857"/>
                  <a:pt x="2533925" y="5904510"/>
                  <a:pt x="2533925" y="5893612"/>
                </a:cubicBezTo>
                <a:close/>
                <a:moveTo>
                  <a:pt x="2337749" y="5893612"/>
                </a:moveTo>
                <a:lnTo>
                  <a:pt x="2321400" y="5909959"/>
                </a:lnTo>
                <a:cubicBezTo>
                  <a:pt x="2321400" y="5909959"/>
                  <a:pt x="2321400" y="5907235"/>
                  <a:pt x="2321400" y="5901786"/>
                </a:cubicBezTo>
                <a:cubicBezTo>
                  <a:pt x="2321400" y="5896336"/>
                  <a:pt x="2326851" y="5893612"/>
                  <a:pt x="2337749" y="5893612"/>
                </a:cubicBezTo>
                <a:close/>
                <a:moveTo>
                  <a:pt x="2125226" y="5893612"/>
                </a:moveTo>
                <a:cubicBezTo>
                  <a:pt x="2136127" y="5893612"/>
                  <a:pt x="2141574" y="5899062"/>
                  <a:pt x="2141574" y="5909959"/>
                </a:cubicBezTo>
                <a:cubicBezTo>
                  <a:pt x="2141574" y="5920857"/>
                  <a:pt x="2136127" y="5926308"/>
                  <a:pt x="2125226" y="5926308"/>
                </a:cubicBezTo>
                <a:lnTo>
                  <a:pt x="2125226" y="5909959"/>
                </a:lnTo>
                <a:cubicBezTo>
                  <a:pt x="2125226" y="5899062"/>
                  <a:pt x="2125226" y="5893612"/>
                  <a:pt x="2125226" y="5893612"/>
                </a:cubicBezTo>
                <a:close/>
                <a:moveTo>
                  <a:pt x="1749225" y="5893612"/>
                </a:moveTo>
                <a:cubicBezTo>
                  <a:pt x="1749225" y="5904510"/>
                  <a:pt x="1746501" y="5909959"/>
                  <a:pt x="1741049" y="5909959"/>
                </a:cubicBezTo>
                <a:cubicBezTo>
                  <a:pt x="1735602" y="5909959"/>
                  <a:pt x="1735602" y="5907235"/>
                  <a:pt x="1741049" y="5901786"/>
                </a:cubicBezTo>
                <a:cubicBezTo>
                  <a:pt x="1746501" y="5896336"/>
                  <a:pt x="1749225" y="5893612"/>
                  <a:pt x="1749225" y="5893612"/>
                </a:cubicBezTo>
                <a:close/>
                <a:moveTo>
                  <a:pt x="3040708" y="5877262"/>
                </a:moveTo>
                <a:lnTo>
                  <a:pt x="3024362" y="5893612"/>
                </a:lnTo>
                <a:lnTo>
                  <a:pt x="3040708" y="5893612"/>
                </a:lnTo>
                <a:cubicBezTo>
                  <a:pt x="3040708" y="5882713"/>
                  <a:pt x="3040708" y="5877262"/>
                  <a:pt x="3040708" y="5877262"/>
                </a:cubicBezTo>
                <a:close/>
                <a:moveTo>
                  <a:pt x="2386793" y="5877262"/>
                </a:moveTo>
                <a:cubicBezTo>
                  <a:pt x="2386793" y="5877262"/>
                  <a:pt x="2381344" y="5882713"/>
                  <a:pt x="2370445" y="5893612"/>
                </a:cubicBezTo>
                <a:lnTo>
                  <a:pt x="2386793" y="5893612"/>
                </a:lnTo>
                <a:cubicBezTo>
                  <a:pt x="2386793" y="5882713"/>
                  <a:pt x="2386793" y="5877262"/>
                  <a:pt x="2386793" y="5877262"/>
                </a:cubicBezTo>
                <a:close/>
                <a:moveTo>
                  <a:pt x="1961747" y="5877262"/>
                </a:moveTo>
                <a:cubicBezTo>
                  <a:pt x="1961747" y="5909959"/>
                  <a:pt x="1945399" y="5926308"/>
                  <a:pt x="1912702" y="5926308"/>
                </a:cubicBezTo>
                <a:lnTo>
                  <a:pt x="1929053" y="5893612"/>
                </a:lnTo>
                <a:close/>
                <a:moveTo>
                  <a:pt x="1520353" y="5877262"/>
                </a:moveTo>
                <a:cubicBezTo>
                  <a:pt x="1531252" y="5877262"/>
                  <a:pt x="1531252" y="5882713"/>
                  <a:pt x="1520353" y="5893612"/>
                </a:cubicBezTo>
                <a:lnTo>
                  <a:pt x="1504005" y="5893612"/>
                </a:lnTo>
                <a:close/>
                <a:moveTo>
                  <a:pt x="1013569" y="5877262"/>
                </a:moveTo>
                <a:lnTo>
                  <a:pt x="1013569" y="5893612"/>
                </a:lnTo>
                <a:lnTo>
                  <a:pt x="1029916" y="5926308"/>
                </a:lnTo>
                <a:lnTo>
                  <a:pt x="1029916" y="5909959"/>
                </a:lnTo>
                <a:close/>
                <a:moveTo>
                  <a:pt x="2143617" y="5867047"/>
                </a:moveTo>
                <a:cubicBezTo>
                  <a:pt x="2144980" y="5868409"/>
                  <a:pt x="2147023" y="5871814"/>
                  <a:pt x="2149748" y="5877262"/>
                </a:cubicBezTo>
                <a:cubicBezTo>
                  <a:pt x="2155197" y="5888161"/>
                  <a:pt x="2157922" y="5893612"/>
                  <a:pt x="2157922" y="5893612"/>
                </a:cubicBezTo>
                <a:cubicBezTo>
                  <a:pt x="2157922" y="5893612"/>
                  <a:pt x="2152472" y="5893612"/>
                  <a:pt x="2141574" y="5893612"/>
                </a:cubicBezTo>
                <a:cubicBezTo>
                  <a:pt x="2141574" y="5882713"/>
                  <a:pt x="2141574" y="5874538"/>
                  <a:pt x="2141574" y="5869090"/>
                </a:cubicBezTo>
                <a:cubicBezTo>
                  <a:pt x="2141574" y="5866366"/>
                  <a:pt x="2142255" y="5865683"/>
                  <a:pt x="2143617" y="5867047"/>
                </a:cubicBezTo>
                <a:close/>
                <a:moveTo>
                  <a:pt x="1634789" y="5860915"/>
                </a:moveTo>
                <a:cubicBezTo>
                  <a:pt x="1645688" y="5860915"/>
                  <a:pt x="1648411" y="5863640"/>
                  <a:pt x="1642963" y="5869090"/>
                </a:cubicBezTo>
                <a:cubicBezTo>
                  <a:pt x="1637514" y="5874538"/>
                  <a:pt x="1632065" y="5877262"/>
                  <a:pt x="1626613" y="5877262"/>
                </a:cubicBezTo>
                <a:cubicBezTo>
                  <a:pt x="1621166" y="5877262"/>
                  <a:pt x="1618441" y="5877262"/>
                  <a:pt x="1618441" y="5877262"/>
                </a:cubicBezTo>
                <a:close/>
                <a:moveTo>
                  <a:pt x="1029916" y="5860915"/>
                </a:moveTo>
                <a:cubicBezTo>
                  <a:pt x="1029916" y="5871814"/>
                  <a:pt x="1029916" y="5877262"/>
                  <a:pt x="1029916" y="5877262"/>
                </a:cubicBezTo>
                <a:cubicBezTo>
                  <a:pt x="1040815" y="5877262"/>
                  <a:pt x="1046267" y="5871814"/>
                  <a:pt x="1046267" y="5860915"/>
                </a:cubicBezTo>
                <a:cubicBezTo>
                  <a:pt x="1046267" y="5860915"/>
                  <a:pt x="1040815" y="5860915"/>
                  <a:pt x="1029916" y="5860915"/>
                </a:cubicBezTo>
                <a:close/>
                <a:moveTo>
                  <a:pt x="915482" y="5860915"/>
                </a:moveTo>
                <a:cubicBezTo>
                  <a:pt x="915482" y="5860915"/>
                  <a:pt x="926379" y="5860915"/>
                  <a:pt x="948177" y="5860915"/>
                </a:cubicBezTo>
                <a:lnTo>
                  <a:pt x="964525" y="5877262"/>
                </a:lnTo>
                <a:lnTo>
                  <a:pt x="948177" y="5877262"/>
                </a:lnTo>
                <a:cubicBezTo>
                  <a:pt x="937278" y="5866366"/>
                  <a:pt x="929107" y="5863640"/>
                  <a:pt x="923655" y="5869090"/>
                </a:cubicBezTo>
                <a:cubicBezTo>
                  <a:pt x="918207" y="5874538"/>
                  <a:pt x="920931" y="5877262"/>
                  <a:pt x="931830" y="5877262"/>
                </a:cubicBezTo>
                <a:cubicBezTo>
                  <a:pt x="931830" y="5888161"/>
                  <a:pt x="926379" y="5888161"/>
                  <a:pt x="915482" y="5877262"/>
                </a:cubicBezTo>
                <a:close/>
                <a:moveTo>
                  <a:pt x="1777834" y="5852741"/>
                </a:moveTo>
                <a:cubicBezTo>
                  <a:pt x="1780559" y="5852741"/>
                  <a:pt x="1781921" y="5855467"/>
                  <a:pt x="1781921" y="5860915"/>
                </a:cubicBezTo>
                <a:cubicBezTo>
                  <a:pt x="1781921" y="5871814"/>
                  <a:pt x="1776469" y="5879989"/>
                  <a:pt x="1765571" y="5885437"/>
                </a:cubicBezTo>
                <a:cubicBezTo>
                  <a:pt x="1754674" y="5890888"/>
                  <a:pt x="1749225" y="5890888"/>
                  <a:pt x="1749225" y="5885437"/>
                </a:cubicBezTo>
                <a:cubicBezTo>
                  <a:pt x="1749225" y="5879989"/>
                  <a:pt x="1754674" y="5871814"/>
                  <a:pt x="1765571" y="5860915"/>
                </a:cubicBezTo>
                <a:cubicBezTo>
                  <a:pt x="1771022" y="5855467"/>
                  <a:pt x="1775107" y="5852741"/>
                  <a:pt x="1777834" y="5852741"/>
                </a:cubicBezTo>
                <a:close/>
                <a:moveTo>
                  <a:pt x="3204188" y="5847293"/>
                </a:moveTo>
                <a:lnTo>
                  <a:pt x="3196012" y="5856829"/>
                </a:lnTo>
                <a:cubicBezTo>
                  <a:pt x="3190564" y="5865002"/>
                  <a:pt x="3187840" y="5871814"/>
                  <a:pt x="3187840" y="5877262"/>
                </a:cubicBezTo>
                <a:lnTo>
                  <a:pt x="3204188" y="5877262"/>
                </a:lnTo>
                <a:cubicBezTo>
                  <a:pt x="3204188" y="5877262"/>
                  <a:pt x="3204188" y="5871814"/>
                  <a:pt x="3204188" y="5860915"/>
                </a:cubicBezTo>
                <a:close/>
                <a:moveTo>
                  <a:pt x="3956192" y="5844568"/>
                </a:moveTo>
                <a:lnTo>
                  <a:pt x="3972538" y="5844568"/>
                </a:lnTo>
                <a:cubicBezTo>
                  <a:pt x="3972538" y="5844568"/>
                  <a:pt x="3972538" y="5850017"/>
                  <a:pt x="3972538" y="5860915"/>
                </a:cubicBezTo>
                <a:cubicBezTo>
                  <a:pt x="3961639" y="5860915"/>
                  <a:pt x="3956192" y="5855465"/>
                  <a:pt x="3956192" y="5844568"/>
                </a:cubicBezTo>
                <a:close/>
                <a:moveTo>
                  <a:pt x="2942622" y="5844568"/>
                </a:moveTo>
                <a:lnTo>
                  <a:pt x="2926272" y="5860915"/>
                </a:lnTo>
                <a:lnTo>
                  <a:pt x="2942622" y="5860915"/>
                </a:lnTo>
                <a:close/>
                <a:moveTo>
                  <a:pt x="2157922" y="5844568"/>
                </a:moveTo>
                <a:cubicBezTo>
                  <a:pt x="2157922" y="5844568"/>
                  <a:pt x="2163371" y="5844568"/>
                  <a:pt x="2174270" y="5844568"/>
                </a:cubicBezTo>
                <a:cubicBezTo>
                  <a:pt x="2174270" y="5855465"/>
                  <a:pt x="2174270" y="5860915"/>
                  <a:pt x="2174270" y="5860915"/>
                </a:cubicBezTo>
                <a:cubicBezTo>
                  <a:pt x="2174270" y="5860915"/>
                  <a:pt x="2171544" y="5858191"/>
                  <a:pt x="2166096" y="5852741"/>
                </a:cubicBezTo>
                <a:cubicBezTo>
                  <a:pt x="2160648" y="5847293"/>
                  <a:pt x="2157922" y="5844568"/>
                  <a:pt x="2157922" y="5844568"/>
                </a:cubicBezTo>
                <a:close/>
                <a:moveTo>
                  <a:pt x="1929053" y="5844568"/>
                </a:moveTo>
                <a:cubicBezTo>
                  <a:pt x="1939951" y="5844568"/>
                  <a:pt x="1945399" y="5850017"/>
                  <a:pt x="1945399" y="5860915"/>
                </a:cubicBezTo>
                <a:lnTo>
                  <a:pt x="1929053" y="5860915"/>
                </a:lnTo>
                <a:cubicBezTo>
                  <a:pt x="1929053" y="5860915"/>
                  <a:pt x="1929053" y="5855465"/>
                  <a:pt x="1929053" y="5844568"/>
                </a:cubicBezTo>
                <a:close/>
                <a:moveTo>
                  <a:pt x="3956192" y="5828219"/>
                </a:moveTo>
                <a:cubicBezTo>
                  <a:pt x="3945293" y="5839118"/>
                  <a:pt x="3937119" y="5844568"/>
                  <a:pt x="3931669" y="5844568"/>
                </a:cubicBezTo>
                <a:cubicBezTo>
                  <a:pt x="3926219" y="5844568"/>
                  <a:pt x="3920770" y="5850017"/>
                  <a:pt x="3915320" y="5860915"/>
                </a:cubicBezTo>
                <a:cubicBezTo>
                  <a:pt x="3909872" y="5871814"/>
                  <a:pt x="3912597" y="5877262"/>
                  <a:pt x="3923496" y="5877262"/>
                </a:cubicBezTo>
                <a:cubicBezTo>
                  <a:pt x="3923496" y="5877262"/>
                  <a:pt x="3926219" y="5877262"/>
                  <a:pt x="3931669" y="5877262"/>
                </a:cubicBezTo>
                <a:cubicBezTo>
                  <a:pt x="3937119" y="5877262"/>
                  <a:pt x="3939842" y="5882713"/>
                  <a:pt x="3939842" y="5893612"/>
                </a:cubicBezTo>
                <a:cubicBezTo>
                  <a:pt x="3928945" y="5926308"/>
                  <a:pt x="3907148" y="5948105"/>
                  <a:pt x="3874452" y="5959004"/>
                </a:cubicBezTo>
                <a:cubicBezTo>
                  <a:pt x="3863553" y="5959004"/>
                  <a:pt x="3858102" y="5961728"/>
                  <a:pt x="3858102" y="5967177"/>
                </a:cubicBezTo>
                <a:cubicBezTo>
                  <a:pt x="3858102" y="5972627"/>
                  <a:pt x="3847207" y="5986250"/>
                  <a:pt x="3825408" y="6008047"/>
                </a:cubicBezTo>
                <a:lnTo>
                  <a:pt x="3825408" y="6024394"/>
                </a:lnTo>
                <a:cubicBezTo>
                  <a:pt x="3825408" y="6024394"/>
                  <a:pt x="3825408" y="6029845"/>
                  <a:pt x="3825408" y="6040744"/>
                </a:cubicBezTo>
                <a:lnTo>
                  <a:pt x="3858102" y="6040744"/>
                </a:lnTo>
                <a:lnTo>
                  <a:pt x="3858102" y="6024394"/>
                </a:lnTo>
                <a:cubicBezTo>
                  <a:pt x="3847207" y="6024394"/>
                  <a:pt x="3847207" y="6018944"/>
                  <a:pt x="3858102" y="6008047"/>
                </a:cubicBezTo>
                <a:cubicBezTo>
                  <a:pt x="3858102" y="6008047"/>
                  <a:pt x="3860829" y="6005323"/>
                  <a:pt x="3866278" y="5999873"/>
                </a:cubicBezTo>
                <a:cubicBezTo>
                  <a:pt x="3871728" y="5994422"/>
                  <a:pt x="3879901" y="5991698"/>
                  <a:pt x="3890799" y="5991698"/>
                </a:cubicBezTo>
                <a:cubicBezTo>
                  <a:pt x="3912597" y="5991698"/>
                  <a:pt x="3923496" y="5991698"/>
                  <a:pt x="3923496" y="5991698"/>
                </a:cubicBezTo>
                <a:cubicBezTo>
                  <a:pt x="3923496" y="5991698"/>
                  <a:pt x="3923496" y="5986250"/>
                  <a:pt x="3923496" y="5975351"/>
                </a:cubicBezTo>
                <a:cubicBezTo>
                  <a:pt x="3923496" y="5964452"/>
                  <a:pt x="3928945" y="5959004"/>
                  <a:pt x="3939842" y="5959004"/>
                </a:cubicBezTo>
                <a:cubicBezTo>
                  <a:pt x="3939842" y="5948105"/>
                  <a:pt x="3950740" y="5931756"/>
                  <a:pt x="3972538" y="5909959"/>
                </a:cubicBezTo>
                <a:lnTo>
                  <a:pt x="3988887" y="5844568"/>
                </a:lnTo>
                <a:cubicBezTo>
                  <a:pt x="3977988" y="5844568"/>
                  <a:pt x="3977988" y="5839118"/>
                  <a:pt x="3988887" y="5828219"/>
                </a:cubicBezTo>
                <a:close/>
                <a:moveTo>
                  <a:pt x="3220537" y="5828219"/>
                </a:moveTo>
                <a:lnTo>
                  <a:pt x="3206522" y="5844568"/>
                </a:lnTo>
                <a:lnTo>
                  <a:pt x="3216449" y="5844568"/>
                </a:lnTo>
                <a:cubicBezTo>
                  <a:pt x="3219175" y="5844568"/>
                  <a:pt x="3220537" y="5844568"/>
                  <a:pt x="3220537" y="5844568"/>
                </a:cubicBezTo>
                <a:cubicBezTo>
                  <a:pt x="3220537" y="5844568"/>
                  <a:pt x="3223260" y="5850017"/>
                  <a:pt x="3228709" y="5860915"/>
                </a:cubicBezTo>
                <a:cubicBezTo>
                  <a:pt x="3234159" y="5871814"/>
                  <a:pt x="3242335" y="5869090"/>
                  <a:pt x="3253230" y="5852741"/>
                </a:cubicBezTo>
                <a:cubicBezTo>
                  <a:pt x="3264130" y="5836394"/>
                  <a:pt x="3269579" y="5828219"/>
                  <a:pt x="3269579" y="5828219"/>
                </a:cubicBezTo>
                <a:lnTo>
                  <a:pt x="3253230" y="5828219"/>
                </a:lnTo>
                <a:cubicBezTo>
                  <a:pt x="3253230" y="5828219"/>
                  <a:pt x="3242335" y="5828219"/>
                  <a:pt x="3220537" y="5828219"/>
                </a:cubicBezTo>
                <a:close/>
                <a:moveTo>
                  <a:pt x="686613" y="5828219"/>
                </a:moveTo>
                <a:lnTo>
                  <a:pt x="670263" y="5844568"/>
                </a:lnTo>
                <a:cubicBezTo>
                  <a:pt x="670263" y="5844568"/>
                  <a:pt x="675714" y="5844568"/>
                  <a:pt x="686613" y="5844568"/>
                </a:cubicBezTo>
                <a:cubicBezTo>
                  <a:pt x="686613" y="5833670"/>
                  <a:pt x="686613" y="5828219"/>
                  <a:pt x="686613" y="5828219"/>
                </a:cubicBezTo>
                <a:close/>
                <a:moveTo>
                  <a:pt x="4561065" y="5811872"/>
                </a:moveTo>
                <a:lnTo>
                  <a:pt x="4561065" y="5860915"/>
                </a:lnTo>
                <a:cubicBezTo>
                  <a:pt x="4571961" y="5860915"/>
                  <a:pt x="4577410" y="5850017"/>
                  <a:pt x="4577410" y="5828219"/>
                </a:cubicBezTo>
                <a:close/>
                <a:moveTo>
                  <a:pt x="4471151" y="5811872"/>
                </a:moveTo>
                <a:cubicBezTo>
                  <a:pt x="4465699" y="5811872"/>
                  <a:pt x="4457527" y="5820047"/>
                  <a:pt x="4446629" y="5836394"/>
                </a:cubicBezTo>
                <a:cubicBezTo>
                  <a:pt x="4435730" y="5852741"/>
                  <a:pt x="4433005" y="5863640"/>
                  <a:pt x="4438453" y="5869090"/>
                </a:cubicBezTo>
                <a:cubicBezTo>
                  <a:pt x="4443904" y="5874538"/>
                  <a:pt x="4457527" y="5871814"/>
                  <a:pt x="4479324" y="5860915"/>
                </a:cubicBezTo>
                <a:cubicBezTo>
                  <a:pt x="4490221" y="5850017"/>
                  <a:pt x="4492948" y="5839118"/>
                  <a:pt x="4487496" y="5828219"/>
                </a:cubicBezTo>
                <a:cubicBezTo>
                  <a:pt x="4482049" y="5817323"/>
                  <a:pt x="4476600" y="5811872"/>
                  <a:pt x="4471151" y="5811872"/>
                </a:cubicBezTo>
                <a:close/>
                <a:moveTo>
                  <a:pt x="3057056" y="5811872"/>
                </a:moveTo>
                <a:cubicBezTo>
                  <a:pt x="3057056" y="5811872"/>
                  <a:pt x="3051606" y="5817323"/>
                  <a:pt x="3040708" y="5828219"/>
                </a:cubicBezTo>
                <a:lnTo>
                  <a:pt x="3073404" y="5811872"/>
                </a:lnTo>
                <a:cubicBezTo>
                  <a:pt x="3073404" y="5811872"/>
                  <a:pt x="3067956" y="5811872"/>
                  <a:pt x="3057056" y="5811872"/>
                </a:cubicBezTo>
                <a:close/>
                <a:moveTo>
                  <a:pt x="1978096" y="5811872"/>
                </a:moveTo>
                <a:lnTo>
                  <a:pt x="1978096" y="5828219"/>
                </a:lnTo>
                <a:cubicBezTo>
                  <a:pt x="1978096" y="5839118"/>
                  <a:pt x="1978096" y="5844568"/>
                  <a:pt x="1978096" y="5844568"/>
                </a:cubicBezTo>
                <a:cubicBezTo>
                  <a:pt x="1967196" y="5844568"/>
                  <a:pt x="1961747" y="5839118"/>
                  <a:pt x="1961747" y="5828219"/>
                </a:cubicBezTo>
                <a:cubicBezTo>
                  <a:pt x="1961747" y="5817323"/>
                  <a:pt x="1967196" y="5811872"/>
                  <a:pt x="1978096" y="5811872"/>
                </a:cubicBezTo>
                <a:close/>
                <a:moveTo>
                  <a:pt x="1471310" y="5811872"/>
                </a:moveTo>
                <a:lnTo>
                  <a:pt x="1454962" y="5844568"/>
                </a:lnTo>
                <a:cubicBezTo>
                  <a:pt x="1422266" y="5877262"/>
                  <a:pt x="1405920" y="5888161"/>
                  <a:pt x="1405920" y="5877262"/>
                </a:cubicBezTo>
                <a:cubicBezTo>
                  <a:pt x="1405920" y="5866366"/>
                  <a:pt x="1411367" y="5860915"/>
                  <a:pt x="1422266" y="5860915"/>
                </a:cubicBezTo>
                <a:lnTo>
                  <a:pt x="1438614" y="5828219"/>
                </a:lnTo>
                <a:close/>
                <a:moveTo>
                  <a:pt x="1275135" y="5811872"/>
                </a:moveTo>
                <a:cubicBezTo>
                  <a:pt x="1286034" y="5822771"/>
                  <a:pt x="1291485" y="5828219"/>
                  <a:pt x="1291485" y="5828219"/>
                </a:cubicBezTo>
                <a:lnTo>
                  <a:pt x="1258788" y="5828219"/>
                </a:lnTo>
                <a:close/>
                <a:moveTo>
                  <a:pt x="948177" y="5811872"/>
                </a:moveTo>
                <a:lnTo>
                  <a:pt x="964525" y="5811872"/>
                </a:lnTo>
                <a:lnTo>
                  <a:pt x="948177" y="5828219"/>
                </a:lnTo>
                <a:close/>
                <a:moveTo>
                  <a:pt x="3189372" y="5803188"/>
                </a:moveTo>
                <a:cubicBezTo>
                  <a:pt x="3180178" y="5806253"/>
                  <a:pt x="3163319" y="5820047"/>
                  <a:pt x="3138797" y="5844568"/>
                </a:cubicBezTo>
                <a:cubicBezTo>
                  <a:pt x="3106101" y="5877262"/>
                  <a:pt x="3089752" y="5893612"/>
                  <a:pt x="3089752" y="5893612"/>
                </a:cubicBezTo>
                <a:cubicBezTo>
                  <a:pt x="3089752" y="5893612"/>
                  <a:pt x="3084303" y="5899062"/>
                  <a:pt x="3073404" y="5909959"/>
                </a:cubicBezTo>
                <a:cubicBezTo>
                  <a:pt x="3062505" y="5920857"/>
                  <a:pt x="3057056" y="5926308"/>
                  <a:pt x="3057056" y="5926308"/>
                </a:cubicBezTo>
                <a:cubicBezTo>
                  <a:pt x="3035261" y="5948105"/>
                  <a:pt x="3024362" y="5959004"/>
                  <a:pt x="3024362" y="5959004"/>
                </a:cubicBezTo>
                <a:cubicBezTo>
                  <a:pt x="3024362" y="5969901"/>
                  <a:pt x="3021637" y="5978075"/>
                  <a:pt x="3016186" y="5983526"/>
                </a:cubicBezTo>
                <a:cubicBezTo>
                  <a:pt x="3010738" y="5988974"/>
                  <a:pt x="3008012" y="5991698"/>
                  <a:pt x="3008012" y="5991698"/>
                </a:cubicBezTo>
                <a:lnTo>
                  <a:pt x="2999840" y="5999873"/>
                </a:lnTo>
                <a:lnTo>
                  <a:pt x="3010056" y="5993741"/>
                </a:lnTo>
                <a:cubicBezTo>
                  <a:pt x="3014144" y="5992379"/>
                  <a:pt x="3018910" y="5991698"/>
                  <a:pt x="3024362" y="5991698"/>
                </a:cubicBezTo>
                <a:lnTo>
                  <a:pt x="3040708" y="5975351"/>
                </a:lnTo>
                <a:cubicBezTo>
                  <a:pt x="3040708" y="5964452"/>
                  <a:pt x="3065230" y="5937204"/>
                  <a:pt x="3114274" y="5893612"/>
                </a:cubicBezTo>
                <a:cubicBezTo>
                  <a:pt x="3163319" y="5850017"/>
                  <a:pt x="3190564" y="5825495"/>
                  <a:pt x="3196015" y="5820047"/>
                </a:cubicBezTo>
                <a:cubicBezTo>
                  <a:pt x="3201462" y="5814596"/>
                  <a:pt x="3201462" y="5809148"/>
                  <a:pt x="3196015" y="5803698"/>
                </a:cubicBezTo>
                <a:cubicBezTo>
                  <a:pt x="3194651" y="5802336"/>
                  <a:pt x="3192439" y="5802166"/>
                  <a:pt x="3189372" y="5803188"/>
                </a:cubicBezTo>
                <a:close/>
                <a:moveTo>
                  <a:pt x="1571441" y="5799611"/>
                </a:moveTo>
                <a:cubicBezTo>
                  <a:pt x="1575528" y="5799611"/>
                  <a:pt x="1580296" y="5800973"/>
                  <a:pt x="1585746" y="5803698"/>
                </a:cubicBezTo>
                <a:cubicBezTo>
                  <a:pt x="1596644" y="5809148"/>
                  <a:pt x="1604818" y="5814596"/>
                  <a:pt x="1610267" y="5820047"/>
                </a:cubicBezTo>
                <a:cubicBezTo>
                  <a:pt x="1615717" y="5825495"/>
                  <a:pt x="1612990" y="5833670"/>
                  <a:pt x="1602095" y="5844568"/>
                </a:cubicBezTo>
                <a:lnTo>
                  <a:pt x="1585746" y="5844568"/>
                </a:lnTo>
                <a:lnTo>
                  <a:pt x="1569396" y="5844568"/>
                </a:lnTo>
                <a:cubicBezTo>
                  <a:pt x="1558499" y="5844568"/>
                  <a:pt x="1553049" y="5844568"/>
                  <a:pt x="1553049" y="5844568"/>
                </a:cubicBezTo>
                <a:lnTo>
                  <a:pt x="1536702" y="5844568"/>
                </a:lnTo>
                <a:lnTo>
                  <a:pt x="1536702" y="5828219"/>
                </a:lnTo>
                <a:cubicBezTo>
                  <a:pt x="1547600" y="5817323"/>
                  <a:pt x="1555773" y="5809148"/>
                  <a:pt x="1561223" y="5803698"/>
                </a:cubicBezTo>
                <a:cubicBezTo>
                  <a:pt x="1563948" y="5800973"/>
                  <a:pt x="1567352" y="5799611"/>
                  <a:pt x="1571441" y="5799611"/>
                </a:cubicBezTo>
                <a:close/>
                <a:moveTo>
                  <a:pt x="4659150" y="5795523"/>
                </a:moveTo>
                <a:lnTo>
                  <a:pt x="4626454" y="5828219"/>
                </a:lnTo>
                <a:cubicBezTo>
                  <a:pt x="4626454" y="5850017"/>
                  <a:pt x="4637352" y="5850017"/>
                  <a:pt x="4659150" y="5828219"/>
                </a:cubicBezTo>
                <a:close/>
                <a:moveTo>
                  <a:pt x="653916" y="5795523"/>
                </a:moveTo>
                <a:cubicBezTo>
                  <a:pt x="643017" y="5795523"/>
                  <a:pt x="637569" y="5800973"/>
                  <a:pt x="637569" y="5811872"/>
                </a:cubicBezTo>
                <a:cubicBezTo>
                  <a:pt x="648466" y="5811872"/>
                  <a:pt x="653916" y="5811872"/>
                  <a:pt x="653916" y="5811872"/>
                </a:cubicBezTo>
                <a:cubicBezTo>
                  <a:pt x="653916" y="5811872"/>
                  <a:pt x="653916" y="5806422"/>
                  <a:pt x="653916" y="5795523"/>
                </a:cubicBezTo>
                <a:close/>
                <a:moveTo>
                  <a:pt x="1602095" y="5779176"/>
                </a:moveTo>
                <a:cubicBezTo>
                  <a:pt x="1612990" y="5790075"/>
                  <a:pt x="1623889" y="5795523"/>
                  <a:pt x="1634789" y="5795523"/>
                </a:cubicBezTo>
                <a:lnTo>
                  <a:pt x="1602095" y="5795523"/>
                </a:lnTo>
                <a:cubicBezTo>
                  <a:pt x="1602095" y="5795523"/>
                  <a:pt x="1602095" y="5790075"/>
                  <a:pt x="1602095" y="5779176"/>
                </a:cubicBezTo>
                <a:close/>
                <a:moveTo>
                  <a:pt x="980874" y="5779176"/>
                </a:moveTo>
                <a:lnTo>
                  <a:pt x="997221" y="5795523"/>
                </a:lnTo>
                <a:cubicBezTo>
                  <a:pt x="997221" y="5795523"/>
                  <a:pt x="994497" y="5798247"/>
                  <a:pt x="989049" y="5803698"/>
                </a:cubicBezTo>
                <a:cubicBezTo>
                  <a:pt x="983598" y="5809148"/>
                  <a:pt x="975426" y="5811872"/>
                  <a:pt x="964525" y="5811872"/>
                </a:cubicBezTo>
                <a:cubicBezTo>
                  <a:pt x="964525" y="5800973"/>
                  <a:pt x="969975" y="5790075"/>
                  <a:pt x="980874" y="5779176"/>
                </a:cubicBezTo>
                <a:close/>
                <a:moveTo>
                  <a:pt x="776524" y="5779176"/>
                </a:moveTo>
                <a:cubicBezTo>
                  <a:pt x="771076" y="5779176"/>
                  <a:pt x="765628" y="5784626"/>
                  <a:pt x="760177" y="5795523"/>
                </a:cubicBezTo>
                <a:cubicBezTo>
                  <a:pt x="754727" y="5806422"/>
                  <a:pt x="757453" y="5811872"/>
                  <a:pt x="768352" y="5811872"/>
                </a:cubicBezTo>
                <a:cubicBezTo>
                  <a:pt x="768352" y="5811872"/>
                  <a:pt x="773800" y="5806422"/>
                  <a:pt x="784699" y="5795523"/>
                </a:cubicBezTo>
                <a:cubicBezTo>
                  <a:pt x="784699" y="5784626"/>
                  <a:pt x="781975" y="5779176"/>
                  <a:pt x="776524" y="5779176"/>
                </a:cubicBezTo>
                <a:close/>
                <a:moveTo>
                  <a:pt x="3449405" y="5762829"/>
                </a:moveTo>
                <a:cubicBezTo>
                  <a:pt x="3438508" y="5762829"/>
                  <a:pt x="3433059" y="5773726"/>
                  <a:pt x="3433059" y="5795523"/>
                </a:cubicBezTo>
                <a:lnTo>
                  <a:pt x="3449405" y="5779176"/>
                </a:lnTo>
                <a:close/>
                <a:moveTo>
                  <a:pt x="2370445" y="5762829"/>
                </a:moveTo>
                <a:cubicBezTo>
                  <a:pt x="2370445" y="5762829"/>
                  <a:pt x="2375895" y="5762829"/>
                  <a:pt x="2386793" y="5762829"/>
                </a:cubicBezTo>
                <a:lnTo>
                  <a:pt x="2394967" y="5762829"/>
                </a:lnTo>
                <a:cubicBezTo>
                  <a:pt x="2389516" y="5762829"/>
                  <a:pt x="2386793" y="5768277"/>
                  <a:pt x="2386793" y="5779176"/>
                </a:cubicBezTo>
                <a:cubicBezTo>
                  <a:pt x="2386793" y="5779176"/>
                  <a:pt x="2381344" y="5773726"/>
                  <a:pt x="2370445" y="5762829"/>
                </a:cubicBezTo>
                <a:close/>
                <a:moveTo>
                  <a:pt x="1847312" y="5762829"/>
                </a:moveTo>
                <a:cubicBezTo>
                  <a:pt x="1847312" y="5762829"/>
                  <a:pt x="1847312" y="5771001"/>
                  <a:pt x="1847312" y="5787351"/>
                </a:cubicBezTo>
                <a:cubicBezTo>
                  <a:pt x="1847312" y="5803698"/>
                  <a:pt x="1850037" y="5809148"/>
                  <a:pt x="1855485" y="5803698"/>
                </a:cubicBezTo>
                <a:cubicBezTo>
                  <a:pt x="1860936" y="5798247"/>
                  <a:pt x="1863660" y="5800973"/>
                  <a:pt x="1863660" y="5811872"/>
                </a:cubicBezTo>
                <a:cubicBezTo>
                  <a:pt x="1863660" y="5811872"/>
                  <a:pt x="1860936" y="5811872"/>
                  <a:pt x="1855485" y="5811872"/>
                </a:cubicBezTo>
                <a:cubicBezTo>
                  <a:pt x="1850037" y="5811872"/>
                  <a:pt x="1844586" y="5814596"/>
                  <a:pt x="1839139" y="5820047"/>
                </a:cubicBezTo>
                <a:cubicBezTo>
                  <a:pt x="1833689" y="5825495"/>
                  <a:pt x="1825515" y="5828219"/>
                  <a:pt x="1814617" y="5828219"/>
                </a:cubicBezTo>
                <a:lnTo>
                  <a:pt x="1798267" y="5828219"/>
                </a:lnTo>
                <a:cubicBezTo>
                  <a:pt x="1798267" y="5784626"/>
                  <a:pt x="1814617" y="5762829"/>
                  <a:pt x="1847312" y="5762829"/>
                </a:cubicBezTo>
                <a:close/>
                <a:moveTo>
                  <a:pt x="4642803" y="5746480"/>
                </a:moveTo>
                <a:cubicBezTo>
                  <a:pt x="4642803" y="5757379"/>
                  <a:pt x="4642803" y="5762829"/>
                  <a:pt x="4642803" y="5762829"/>
                </a:cubicBezTo>
                <a:lnTo>
                  <a:pt x="4659150" y="5762829"/>
                </a:lnTo>
                <a:close/>
                <a:moveTo>
                  <a:pt x="3024362" y="5746480"/>
                </a:moveTo>
                <a:lnTo>
                  <a:pt x="3008012" y="5762829"/>
                </a:lnTo>
                <a:lnTo>
                  <a:pt x="3024362" y="5762829"/>
                </a:lnTo>
                <a:cubicBezTo>
                  <a:pt x="3024362" y="5762829"/>
                  <a:pt x="3024362" y="5757379"/>
                  <a:pt x="3024362" y="5746480"/>
                </a:cubicBezTo>
                <a:close/>
                <a:moveTo>
                  <a:pt x="1781921" y="5746480"/>
                </a:moveTo>
                <a:lnTo>
                  <a:pt x="1814617" y="5746480"/>
                </a:lnTo>
                <a:cubicBezTo>
                  <a:pt x="1814617" y="5746480"/>
                  <a:pt x="1820064" y="5746480"/>
                  <a:pt x="1830963" y="5746480"/>
                </a:cubicBezTo>
                <a:lnTo>
                  <a:pt x="1814617" y="5762829"/>
                </a:lnTo>
                <a:cubicBezTo>
                  <a:pt x="1803718" y="5773726"/>
                  <a:pt x="1792820" y="5779176"/>
                  <a:pt x="1781921" y="5779176"/>
                </a:cubicBezTo>
                <a:cubicBezTo>
                  <a:pt x="1781921" y="5768277"/>
                  <a:pt x="1781921" y="5762829"/>
                  <a:pt x="1781921" y="5762829"/>
                </a:cubicBezTo>
                <a:cubicBezTo>
                  <a:pt x="1781921" y="5762829"/>
                  <a:pt x="1781921" y="5757379"/>
                  <a:pt x="1781921" y="5746480"/>
                </a:cubicBezTo>
                <a:close/>
                <a:moveTo>
                  <a:pt x="1013569" y="5736262"/>
                </a:moveTo>
                <a:cubicBezTo>
                  <a:pt x="1016295" y="5734900"/>
                  <a:pt x="1019019" y="5735581"/>
                  <a:pt x="1021745" y="5738307"/>
                </a:cubicBezTo>
                <a:cubicBezTo>
                  <a:pt x="1027192" y="5743756"/>
                  <a:pt x="1029916" y="5749204"/>
                  <a:pt x="1029916" y="5754654"/>
                </a:cubicBezTo>
                <a:cubicBezTo>
                  <a:pt x="1029916" y="5760105"/>
                  <a:pt x="1024466" y="5762829"/>
                  <a:pt x="1013569" y="5762829"/>
                </a:cubicBezTo>
                <a:cubicBezTo>
                  <a:pt x="1002672" y="5762829"/>
                  <a:pt x="999948" y="5757379"/>
                  <a:pt x="1005396" y="5746480"/>
                </a:cubicBezTo>
                <a:cubicBezTo>
                  <a:pt x="1008120" y="5741032"/>
                  <a:pt x="1010844" y="5737626"/>
                  <a:pt x="1013569" y="5736262"/>
                </a:cubicBezTo>
                <a:close/>
                <a:moveTo>
                  <a:pt x="3988887" y="5730133"/>
                </a:moveTo>
                <a:cubicBezTo>
                  <a:pt x="3988887" y="5741032"/>
                  <a:pt x="3988887" y="5746480"/>
                  <a:pt x="3988887" y="5746480"/>
                </a:cubicBezTo>
                <a:cubicBezTo>
                  <a:pt x="3988887" y="5746480"/>
                  <a:pt x="3991612" y="5746480"/>
                  <a:pt x="3997060" y="5746480"/>
                </a:cubicBezTo>
                <a:cubicBezTo>
                  <a:pt x="4002511" y="5746480"/>
                  <a:pt x="4005235" y="5741032"/>
                  <a:pt x="4005235" y="5730133"/>
                </a:cubicBezTo>
                <a:close/>
                <a:moveTo>
                  <a:pt x="3106101" y="5730133"/>
                </a:moveTo>
                <a:lnTo>
                  <a:pt x="3122447" y="5762829"/>
                </a:lnTo>
                <a:lnTo>
                  <a:pt x="3138797" y="5746480"/>
                </a:lnTo>
                <a:cubicBezTo>
                  <a:pt x="3127899" y="5746480"/>
                  <a:pt x="3117000" y="5741032"/>
                  <a:pt x="3106101" y="5730133"/>
                </a:cubicBezTo>
                <a:close/>
                <a:moveTo>
                  <a:pt x="1504005" y="5730133"/>
                </a:moveTo>
                <a:cubicBezTo>
                  <a:pt x="1504005" y="5730133"/>
                  <a:pt x="1509455" y="5730133"/>
                  <a:pt x="1520353" y="5730133"/>
                </a:cubicBezTo>
                <a:cubicBezTo>
                  <a:pt x="1520353" y="5730133"/>
                  <a:pt x="1520353" y="5735581"/>
                  <a:pt x="1520353" y="5746480"/>
                </a:cubicBezTo>
                <a:cubicBezTo>
                  <a:pt x="1520353" y="5746480"/>
                  <a:pt x="1517629" y="5746480"/>
                  <a:pt x="1512180" y="5746480"/>
                </a:cubicBezTo>
                <a:cubicBezTo>
                  <a:pt x="1506731" y="5746480"/>
                  <a:pt x="1504005" y="5751930"/>
                  <a:pt x="1504005" y="5762829"/>
                </a:cubicBezTo>
                <a:cubicBezTo>
                  <a:pt x="1504005" y="5762829"/>
                  <a:pt x="1509455" y="5762829"/>
                  <a:pt x="1520353" y="5762829"/>
                </a:cubicBezTo>
                <a:lnTo>
                  <a:pt x="1520353" y="5779176"/>
                </a:lnTo>
                <a:cubicBezTo>
                  <a:pt x="1498558" y="5800973"/>
                  <a:pt x="1482208" y="5806422"/>
                  <a:pt x="1471310" y="5795523"/>
                </a:cubicBezTo>
                <a:lnTo>
                  <a:pt x="1487659" y="5762829"/>
                </a:lnTo>
                <a:cubicBezTo>
                  <a:pt x="1487659" y="5762829"/>
                  <a:pt x="1490382" y="5760105"/>
                  <a:pt x="1495832" y="5754654"/>
                </a:cubicBezTo>
                <a:cubicBezTo>
                  <a:pt x="1501281" y="5749204"/>
                  <a:pt x="1504005" y="5741032"/>
                  <a:pt x="1504005" y="5730133"/>
                </a:cubicBezTo>
                <a:close/>
                <a:moveTo>
                  <a:pt x="1193396" y="5730133"/>
                </a:moveTo>
                <a:lnTo>
                  <a:pt x="1209746" y="5746480"/>
                </a:lnTo>
                <a:lnTo>
                  <a:pt x="1226091" y="5730133"/>
                </a:lnTo>
                <a:close/>
                <a:moveTo>
                  <a:pt x="882788" y="5730133"/>
                </a:moveTo>
                <a:lnTo>
                  <a:pt x="882788" y="5746480"/>
                </a:lnTo>
                <a:cubicBezTo>
                  <a:pt x="893684" y="5746480"/>
                  <a:pt x="904583" y="5741032"/>
                  <a:pt x="915482" y="5730133"/>
                </a:cubicBezTo>
                <a:close/>
                <a:moveTo>
                  <a:pt x="2599315" y="5713784"/>
                </a:moveTo>
                <a:lnTo>
                  <a:pt x="2533925" y="5795523"/>
                </a:lnTo>
                <a:lnTo>
                  <a:pt x="2566619" y="5762829"/>
                </a:lnTo>
                <a:cubicBezTo>
                  <a:pt x="2588417" y="5741032"/>
                  <a:pt x="2599315" y="5724682"/>
                  <a:pt x="2599315" y="5713784"/>
                </a:cubicBezTo>
                <a:close/>
                <a:moveTo>
                  <a:pt x="1896357" y="5713784"/>
                </a:moveTo>
                <a:lnTo>
                  <a:pt x="1912702" y="5713784"/>
                </a:lnTo>
                <a:cubicBezTo>
                  <a:pt x="1912702" y="5735581"/>
                  <a:pt x="1901804" y="5746480"/>
                  <a:pt x="1880006" y="5746480"/>
                </a:cubicBezTo>
                <a:cubicBezTo>
                  <a:pt x="1869108" y="5746480"/>
                  <a:pt x="1863660" y="5743756"/>
                  <a:pt x="1863660" y="5738307"/>
                </a:cubicBezTo>
                <a:cubicBezTo>
                  <a:pt x="1863660" y="5732857"/>
                  <a:pt x="1869108" y="5730133"/>
                  <a:pt x="1880006" y="5730133"/>
                </a:cubicBezTo>
                <a:cubicBezTo>
                  <a:pt x="1880006" y="5730133"/>
                  <a:pt x="1885458" y="5724682"/>
                  <a:pt x="1896357" y="5713784"/>
                </a:cubicBezTo>
                <a:close/>
                <a:moveTo>
                  <a:pt x="2076183" y="5701523"/>
                </a:moveTo>
                <a:cubicBezTo>
                  <a:pt x="2081632" y="5698799"/>
                  <a:pt x="2087081" y="5702887"/>
                  <a:pt x="2092528" y="5713784"/>
                </a:cubicBezTo>
                <a:cubicBezTo>
                  <a:pt x="2103431" y="5724682"/>
                  <a:pt x="2100704" y="5735581"/>
                  <a:pt x="2084356" y="5746480"/>
                </a:cubicBezTo>
                <a:cubicBezTo>
                  <a:pt x="2068010" y="5757379"/>
                  <a:pt x="2059834" y="5765553"/>
                  <a:pt x="2059834" y="5771001"/>
                </a:cubicBezTo>
                <a:cubicBezTo>
                  <a:pt x="2059834" y="5776452"/>
                  <a:pt x="2059834" y="5779176"/>
                  <a:pt x="2059834" y="5779176"/>
                </a:cubicBezTo>
                <a:lnTo>
                  <a:pt x="2043486" y="5795523"/>
                </a:lnTo>
                <a:lnTo>
                  <a:pt x="2010792" y="5828219"/>
                </a:lnTo>
                <a:lnTo>
                  <a:pt x="2010792" y="5811872"/>
                </a:lnTo>
                <a:cubicBezTo>
                  <a:pt x="1999893" y="5811872"/>
                  <a:pt x="1997167" y="5806422"/>
                  <a:pt x="2002617" y="5795523"/>
                </a:cubicBezTo>
                <a:cubicBezTo>
                  <a:pt x="2008066" y="5784626"/>
                  <a:pt x="2013515" y="5773726"/>
                  <a:pt x="2018965" y="5762829"/>
                </a:cubicBezTo>
                <a:cubicBezTo>
                  <a:pt x="2024414" y="5751930"/>
                  <a:pt x="2027138" y="5751930"/>
                  <a:pt x="2027138" y="5762829"/>
                </a:cubicBezTo>
                <a:lnTo>
                  <a:pt x="2027138" y="5730133"/>
                </a:lnTo>
                <a:cubicBezTo>
                  <a:pt x="2048936" y="5751930"/>
                  <a:pt x="2059834" y="5751930"/>
                  <a:pt x="2059834" y="5730133"/>
                </a:cubicBezTo>
                <a:cubicBezTo>
                  <a:pt x="2065284" y="5713784"/>
                  <a:pt x="2070733" y="5704247"/>
                  <a:pt x="2076183" y="5701523"/>
                </a:cubicBezTo>
                <a:close/>
                <a:moveTo>
                  <a:pt x="4528368" y="5697437"/>
                </a:moveTo>
                <a:cubicBezTo>
                  <a:pt x="4528368" y="5708335"/>
                  <a:pt x="4528368" y="5713784"/>
                  <a:pt x="4528368" y="5713784"/>
                </a:cubicBezTo>
                <a:lnTo>
                  <a:pt x="4544714" y="5697437"/>
                </a:lnTo>
                <a:close/>
                <a:moveTo>
                  <a:pt x="2738273" y="5697437"/>
                </a:moveTo>
                <a:cubicBezTo>
                  <a:pt x="2732823" y="5697437"/>
                  <a:pt x="2724649" y="5702887"/>
                  <a:pt x="2713751" y="5713784"/>
                </a:cubicBezTo>
                <a:cubicBezTo>
                  <a:pt x="2702852" y="5724682"/>
                  <a:pt x="2705577" y="5727409"/>
                  <a:pt x="2721925" y="5721958"/>
                </a:cubicBezTo>
                <a:cubicBezTo>
                  <a:pt x="2738273" y="5716508"/>
                  <a:pt x="2746446" y="5713784"/>
                  <a:pt x="2746446" y="5713784"/>
                </a:cubicBezTo>
                <a:cubicBezTo>
                  <a:pt x="2746446" y="5702887"/>
                  <a:pt x="2743722" y="5697437"/>
                  <a:pt x="2738273" y="5697437"/>
                </a:cubicBezTo>
                <a:close/>
                <a:moveTo>
                  <a:pt x="1226091" y="5697437"/>
                </a:moveTo>
                <a:lnTo>
                  <a:pt x="1242440" y="5713784"/>
                </a:lnTo>
                <a:cubicBezTo>
                  <a:pt x="1253337" y="5702887"/>
                  <a:pt x="1258788" y="5697437"/>
                  <a:pt x="1258788" y="5697437"/>
                </a:cubicBezTo>
                <a:close/>
                <a:moveTo>
                  <a:pt x="764264" y="5697437"/>
                </a:moveTo>
                <a:cubicBezTo>
                  <a:pt x="761540" y="5697437"/>
                  <a:pt x="757453" y="5702887"/>
                  <a:pt x="752003" y="5713784"/>
                </a:cubicBezTo>
                <a:lnTo>
                  <a:pt x="702960" y="5762829"/>
                </a:lnTo>
                <a:cubicBezTo>
                  <a:pt x="681162" y="5784626"/>
                  <a:pt x="675714" y="5800973"/>
                  <a:pt x="686613" y="5811872"/>
                </a:cubicBezTo>
                <a:cubicBezTo>
                  <a:pt x="686613" y="5822771"/>
                  <a:pt x="702960" y="5806422"/>
                  <a:pt x="735655" y="5762829"/>
                </a:cubicBezTo>
                <a:cubicBezTo>
                  <a:pt x="768352" y="5730133"/>
                  <a:pt x="779251" y="5713784"/>
                  <a:pt x="768352" y="5713784"/>
                </a:cubicBezTo>
                <a:cubicBezTo>
                  <a:pt x="768352" y="5702887"/>
                  <a:pt x="766989" y="5697437"/>
                  <a:pt x="764264" y="5697437"/>
                </a:cubicBezTo>
                <a:close/>
                <a:moveTo>
                  <a:pt x="3332926" y="5691305"/>
                </a:moveTo>
                <a:cubicBezTo>
                  <a:pt x="3328840" y="5692669"/>
                  <a:pt x="3324074" y="5697437"/>
                  <a:pt x="3318623" y="5705611"/>
                </a:cubicBezTo>
                <a:cubicBezTo>
                  <a:pt x="3307725" y="5721958"/>
                  <a:pt x="3296826" y="5724682"/>
                  <a:pt x="3285927" y="5713784"/>
                </a:cubicBezTo>
                <a:lnTo>
                  <a:pt x="3253230" y="5713784"/>
                </a:lnTo>
                <a:lnTo>
                  <a:pt x="3269579" y="5730133"/>
                </a:lnTo>
                <a:lnTo>
                  <a:pt x="3285927" y="5730133"/>
                </a:lnTo>
                <a:cubicBezTo>
                  <a:pt x="3285927" y="5741032"/>
                  <a:pt x="3283202" y="5749204"/>
                  <a:pt x="3277755" y="5754654"/>
                </a:cubicBezTo>
                <a:cubicBezTo>
                  <a:pt x="3272304" y="5760105"/>
                  <a:pt x="3269579" y="5762829"/>
                  <a:pt x="3269579" y="5762829"/>
                </a:cubicBezTo>
                <a:lnTo>
                  <a:pt x="3269579" y="5795523"/>
                </a:lnTo>
                <a:lnTo>
                  <a:pt x="3285927" y="5779176"/>
                </a:lnTo>
                <a:cubicBezTo>
                  <a:pt x="3296826" y="5779176"/>
                  <a:pt x="3302276" y="5779176"/>
                  <a:pt x="3302276" y="5779176"/>
                </a:cubicBezTo>
                <a:cubicBezTo>
                  <a:pt x="3302276" y="5779176"/>
                  <a:pt x="3302276" y="5773726"/>
                  <a:pt x="3302276" y="5762829"/>
                </a:cubicBezTo>
                <a:lnTo>
                  <a:pt x="3334973" y="5730133"/>
                </a:lnTo>
                <a:cubicBezTo>
                  <a:pt x="3345868" y="5730133"/>
                  <a:pt x="3351318" y="5727409"/>
                  <a:pt x="3351318" y="5721958"/>
                </a:cubicBezTo>
                <a:cubicBezTo>
                  <a:pt x="3351318" y="5716508"/>
                  <a:pt x="3348594" y="5708335"/>
                  <a:pt x="3343145" y="5697437"/>
                </a:cubicBezTo>
                <a:cubicBezTo>
                  <a:pt x="3340420" y="5691988"/>
                  <a:pt x="3337015" y="5689945"/>
                  <a:pt x="3332926" y="5691305"/>
                </a:cubicBezTo>
                <a:close/>
                <a:moveTo>
                  <a:pt x="913438" y="5687219"/>
                </a:moveTo>
                <a:cubicBezTo>
                  <a:pt x="912077" y="5685857"/>
                  <a:pt x="910032" y="5686538"/>
                  <a:pt x="907308" y="5689262"/>
                </a:cubicBezTo>
                <a:cubicBezTo>
                  <a:pt x="901859" y="5694712"/>
                  <a:pt x="904583" y="5697437"/>
                  <a:pt x="915482" y="5697437"/>
                </a:cubicBezTo>
                <a:cubicBezTo>
                  <a:pt x="915482" y="5691988"/>
                  <a:pt x="914801" y="5688581"/>
                  <a:pt x="913438" y="5687219"/>
                </a:cubicBezTo>
                <a:close/>
                <a:moveTo>
                  <a:pt x="2762794" y="5681090"/>
                </a:moveTo>
                <a:cubicBezTo>
                  <a:pt x="2762794" y="5681090"/>
                  <a:pt x="2757345" y="5686538"/>
                  <a:pt x="2746446" y="5697437"/>
                </a:cubicBezTo>
                <a:cubicBezTo>
                  <a:pt x="2746446" y="5697437"/>
                  <a:pt x="2749171" y="5700161"/>
                  <a:pt x="2754621" y="5705611"/>
                </a:cubicBezTo>
                <a:cubicBezTo>
                  <a:pt x="2760070" y="5711059"/>
                  <a:pt x="2762794" y="5713784"/>
                  <a:pt x="2762794" y="5713784"/>
                </a:cubicBezTo>
                <a:cubicBezTo>
                  <a:pt x="2762794" y="5713784"/>
                  <a:pt x="2762794" y="5708335"/>
                  <a:pt x="2762794" y="5697437"/>
                </a:cubicBezTo>
                <a:close/>
                <a:moveTo>
                  <a:pt x="2632010" y="5664740"/>
                </a:moveTo>
                <a:lnTo>
                  <a:pt x="2632010" y="5681090"/>
                </a:lnTo>
                <a:cubicBezTo>
                  <a:pt x="2642909" y="5670191"/>
                  <a:pt x="2648359" y="5664740"/>
                  <a:pt x="2648359" y="5664740"/>
                </a:cubicBezTo>
                <a:close/>
                <a:moveTo>
                  <a:pt x="1354830" y="5654523"/>
                </a:moveTo>
                <a:cubicBezTo>
                  <a:pt x="1353468" y="5653161"/>
                  <a:pt x="1351426" y="5653842"/>
                  <a:pt x="1348703" y="5656566"/>
                </a:cubicBezTo>
                <a:cubicBezTo>
                  <a:pt x="1343251" y="5662016"/>
                  <a:pt x="1340527" y="5664740"/>
                  <a:pt x="1340527" y="5664740"/>
                </a:cubicBezTo>
                <a:cubicBezTo>
                  <a:pt x="1340527" y="5664740"/>
                  <a:pt x="1343251" y="5664740"/>
                  <a:pt x="1348703" y="5664740"/>
                </a:cubicBezTo>
                <a:cubicBezTo>
                  <a:pt x="1354149" y="5664740"/>
                  <a:pt x="1356874" y="5664740"/>
                  <a:pt x="1356874" y="5664740"/>
                </a:cubicBezTo>
                <a:cubicBezTo>
                  <a:pt x="1356874" y="5659292"/>
                  <a:pt x="1356192" y="5655887"/>
                  <a:pt x="1354830" y="5654523"/>
                </a:cubicBezTo>
                <a:close/>
                <a:moveTo>
                  <a:pt x="960439" y="5654523"/>
                </a:moveTo>
                <a:cubicBezTo>
                  <a:pt x="957715" y="5653161"/>
                  <a:pt x="953628" y="5653842"/>
                  <a:pt x="948177" y="5656566"/>
                </a:cubicBezTo>
                <a:cubicBezTo>
                  <a:pt x="937278" y="5662016"/>
                  <a:pt x="931830" y="5670191"/>
                  <a:pt x="931830" y="5681090"/>
                </a:cubicBezTo>
                <a:cubicBezTo>
                  <a:pt x="942729" y="5691986"/>
                  <a:pt x="956352" y="5697437"/>
                  <a:pt x="972699" y="5697437"/>
                </a:cubicBezTo>
                <a:cubicBezTo>
                  <a:pt x="989049" y="5697437"/>
                  <a:pt x="997221" y="5694712"/>
                  <a:pt x="997221" y="5689262"/>
                </a:cubicBezTo>
                <a:cubicBezTo>
                  <a:pt x="997221" y="5683814"/>
                  <a:pt x="994497" y="5678365"/>
                  <a:pt x="989049" y="5672915"/>
                </a:cubicBezTo>
                <a:cubicBezTo>
                  <a:pt x="983598" y="5667464"/>
                  <a:pt x="978150" y="5667464"/>
                  <a:pt x="972699" y="5672915"/>
                </a:cubicBezTo>
                <a:cubicBezTo>
                  <a:pt x="967251" y="5678365"/>
                  <a:pt x="964525" y="5675639"/>
                  <a:pt x="964525" y="5664740"/>
                </a:cubicBezTo>
                <a:cubicBezTo>
                  <a:pt x="964525" y="5659292"/>
                  <a:pt x="963163" y="5655887"/>
                  <a:pt x="960439" y="5654523"/>
                </a:cubicBezTo>
                <a:close/>
                <a:moveTo>
                  <a:pt x="4185061" y="5648393"/>
                </a:moveTo>
                <a:lnTo>
                  <a:pt x="4185061" y="5664740"/>
                </a:lnTo>
                <a:cubicBezTo>
                  <a:pt x="4195960" y="5664740"/>
                  <a:pt x="4201410" y="5659292"/>
                  <a:pt x="4201410" y="5648393"/>
                </a:cubicBezTo>
                <a:close/>
                <a:moveTo>
                  <a:pt x="3384015" y="5648393"/>
                </a:moveTo>
                <a:cubicBezTo>
                  <a:pt x="3373116" y="5648393"/>
                  <a:pt x="3364943" y="5653842"/>
                  <a:pt x="3359493" y="5664740"/>
                </a:cubicBezTo>
                <a:cubicBezTo>
                  <a:pt x="3354044" y="5675639"/>
                  <a:pt x="3351318" y="5681090"/>
                  <a:pt x="3351318" y="5681090"/>
                </a:cubicBezTo>
                <a:lnTo>
                  <a:pt x="3384015" y="5664740"/>
                </a:lnTo>
                <a:cubicBezTo>
                  <a:pt x="3384015" y="5653842"/>
                  <a:pt x="3384015" y="5648393"/>
                  <a:pt x="3384015" y="5648393"/>
                </a:cubicBezTo>
                <a:close/>
                <a:moveTo>
                  <a:pt x="2370445" y="5632044"/>
                </a:moveTo>
                <a:cubicBezTo>
                  <a:pt x="2370445" y="5632044"/>
                  <a:pt x="2370445" y="5637495"/>
                  <a:pt x="2370445" y="5648393"/>
                </a:cubicBezTo>
                <a:cubicBezTo>
                  <a:pt x="2370445" y="5648393"/>
                  <a:pt x="2370445" y="5651117"/>
                  <a:pt x="2370445" y="5656566"/>
                </a:cubicBezTo>
                <a:cubicBezTo>
                  <a:pt x="2370445" y="5662016"/>
                  <a:pt x="2373170" y="5662016"/>
                  <a:pt x="2378618" y="5656566"/>
                </a:cubicBezTo>
                <a:cubicBezTo>
                  <a:pt x="2384069" y="5651117"/>
                  <a:pt x="2386793" y="5648393"/>
                  <a:pt x="2386793" y="5648393"/>
                </a:cubicBezTo>
                <a:close/>
                <a:moveTo>
                  <a:pt x="2174270" y="5632044"/>
                </a:moveTo>
                <a:lnTo>
                  <a:pt x="2190618" y="5632044"/>
                </a:lnTo>
                <a:cubicBezTo>
                  <a:pt x="2190618" y="5642943"/>
                  <a:pt x="2185169" y="5648393"/>
                  <a:pt x="2174270" y="5648393"/>
                </a:cubicBezTo>
                <a:cubicBezTo>
                  <a:pt x="2163371" y="5648393"/>
                  <a:pt x="2163371" y="5642943"/>
                  <a:pt x="2174270" y="5632044"/>
                </a:cubicBezTo>
                <a:close/>
                <a:moveTo>
                  <a:pt x="1291485" y="5632044"/>
                </a:moveTo>
                <a:cubicBezTo>
                  <a:pt x="1280586" y="5632044"/>
                  <a:pt x="1280586" y="5640219"/>
                  <a:pt x="1291485" y="5656566"/>
                </a:cubicBezTo>
                <a:cubicBezTo>
                  <a:pt x="1302384" y="5672915"/>
                  <a:pt x="1307832" y="5670191"/>
                  <a:pt x="1307832" y="5648393"/>
                </a:cubicBezTo>
                <a:cubicBezTo>
                  <a:pt x="1307832" y="5637495"/>
                  <a:pt x="1302384" y="5632044"/>
                  <a:pt x="1291485" y="5632044"/>
                </a:cubicBezTo>
                <a:close/>
                <a:moveTo>
                  <a:pt x="1160700" y="5632044"/>
                </a:moveTo>
                <a:lnTo>
                  <a:pt x="1177049" y="5632044"/>
                </a:lnTo>
                <a:lnTo>
                  <a:pt x="1160700" y="5664740"/>
                </a:lnTo>
                <a:cubicBezTo>
                  <a:pt x="1160700" y="5664740"/>
                  <a:pt x="1155251" y="5664740"/>
                  <a:pt x="1144352" y="5664740"/>
                </a:cubicBezTo>
                <a:cubicBezTo>
                  <a:pt x="1133453" y="5653842"/>
                  <a:pt x="1133453" y="5648393"/>
                  <a:pt x="1144352" y="5648393"/>
                </a:cubicBezTo>
                <a:cubicBezTo>
                  <a:pt x="1155251" y="5648393"/>
                  <a:pt x="1160700" y="5642943"/>
                  <a:pt x="1160700" y="5632044"/>
                </a:cubicBezTo>
                <a:close/>
                <a:moveTo>
                  <a:pt x="1111657" y="5632044"/>
                </a:moveTo>
                <a:cubicBezTo>
                  <a:pt x="1111657" y="5632044"/>
                  <a:pt x="1114383" y="5634768"/>
                  <a:pt x="1119830" y="5640219"/>
                </a:cubicBezTo>
                <a:cubicBezTo>
                  <a:pt x="1125280" y="5645669"/>
                  <a:pt x="1128006" y="5648393"/>
                  <a:pt x="1128006" y="5648393"/>
                </a:cubicBezTo>
                <a:cubicBezTo>
                  <a:pt x="1128006" y="5648393"/>
                  <a:pt x="1125280" y="5651117"/>
                  <a:pt x="1119830" y="5656566"/>
                </a:cubicBezTo>
                <a:cubicBezTo>
                  <a:pt x="1114383" y="5662016"/>
                  <a:pt x="1111657" y="5662016"/>
                  <a:pt x="1111657" y="5656566"/>
                </a:cubicBezTo>
                <a:cubicBezTo>
                  <a:pt x="1111657" y="5651117"/>
                  <a:pt x="1111657" y="5648393"/>
                  <a:pt x="1111657" y="5648393"/>
                </a:cubicBezTo>
                <a:cubicBezTo>
                  <a:pt x="1100758" y="5637495"/>
                  <a:pt x="1100758" y="5632044"/>
                  <a:pt x="1111657" y="5632044"/>
                </a:cubicBezTo>
                <a:close/>
                <a:moveTo>
                  <a:pt x="3253230" y="5615697"/>
                </a:moveTo>
                <a:cubicBezTo>
                  <a:pt x="3242335" y="5615697"/>
                  <a:pt x="3236883" y="5621148"/>
                  <a:pt x="3236883" y="5632044"/>
                </a:cubicBezTo>
                <a:cubicBezTo>
                  <a:pt x="3247782" y="5632044"/>
                  <a:pt x="3253230" y="5632044"/>
                  <a:pt x="3253230" y="5632044"/>
                </a:cubicBezTo>
                <a:close/>
                <a:moveTo>
                  <a:pt x="702960" y="5615697"/>
                </a:moveTo>
                <a:cubicBezTo>
                  <a:pt x="702960" y="5615697"/>
                  <a:pt x="702960" y="5618421"/>
                  <a:pt x="702960" y="5623872"/>
                </a:cubicBezTo>
                <a:cubicBezTo>
                  <a:pt x="702960" y="5629320"/>
                  <a:pt x="705684" y="5632044"/>
                  <a:pt x="711133" y="5632044"/>
                </a:cubicBezTo>
                <a:cubicBezTo>
                  <a:pt x="716582" y="5632044"/>
                  <a:pt x="719306" y="5626596"/>
                  <a:pt x="719306" y="5615697"/>
                </a:cubicBezTo>
                <a:cubicBezTo>
                  <a:pt x="719306" y="5615697"/>
                  <a:pt x="716582" y="5615697"/>
                  <a:pt x="711133" y="5615697"/>
                </a:cubicBezTo>
                <a:cubicBezTo>
                  <a:pt x="705684" y="5615697"/>
                  <a:pt x="702960" y="5615697"/>
                  <a:pt x="702960" y="5615697"/>
                </a:cubicBezTo>
                <a:close/>
                <a:moveTo>
                  <a:pt x="4199367" y="5605479"/>
                </a:moveTo>
                <a:cubicBezTo>
                  <a:pt x="4198005" y="5604117"/>
                  <a:pt x="4195960" y="5604798"/>
                  <a:pt x="4193235" y="5607522"/>
                </a:cubicBezTo>
                <a:cubicBezTo>
                  <a:pt x="4187787" y="5612973"/>
                  <a:pt x="4185061" y="5615697"/>
                  <a:pt x="4185061" y="5615697"/>
                </a:cubicBezTo>
                <a:cubicBezTo>
                  <a:pt x="4185061" y="5615697"/>
                  <a:pt x="4190510" y="5615697"/>
                  <a:pt x="4201410" y="5615697"/>
                </a:cubicBezTo>
                <a:cubicBezTo>
                  <a:pt x="4201410" y="5610249"/>
                  <a:pt x="4200728" y="5606841"/>
                  <a:pt x="4199367" y="5605479"/>
                </a:cubicBezTo>
                <a:close/>
                <a:moveTo>
                  <a:pt x="3136754" y="5605479"/>
                </a:moveTo>
                <a:cubicBezTo>
                  <a:pt x="3135390" y="5604117"/>
                  <a:pt x="3133346" y="5604798"/>
                  <a:pt x="3130622" y="5607522"/>
                </a:cubicBezTo>
                <a:cubicBezTo>
                  <a:pt x="3125174" y="5612973"/>
                  <a:pt x="3122447" y="5621148"/>
                  <a:pt x="3122447" y="5632044"/>
                </a:cubicBezTo>
                <a:cubicBezTo>
                  <a:pt x="3133346" y="5632044"/>
                  <a:pt x="3138797" y="5626596"/>
                  <a:pt x="3138797" y="5615697"/>
                </a:cubicBezTo>
                <a:cubicBezTo>
                  <a:pt x="3138797" y="5610249"/>
                  <a:pt x="3138117" y="5606841"/>
                  <a:pt x="3136754" y="5605479"/>
                </a:cubicBezTo>
                <a:close/>
                <a:moveTo>
                  <a:pt x="3433059" y="5599350"/>
                </a:moveTo>
                <a:lnTo>
                  <a:pt x="3400363" y="5615697"/>
                </a:lnTo>
                <a:lnTo>
                  <a:pt x="3416709" y="5632044"/>
                </a:lnTo>
                <a:cubicBezTo>
                  <a:pt x="3416709" y="5621148"/>
                  <a:pt x="3416709" y="5615697"/>
                  <a:pt x="3416709" y="5615697"/>
                </a:cubicBezTo>
                <a:cubicBezTo>
                  <a:pt x="3416709" y="5615697"/>
                  <a:pt x="3422160" y="5615697"/>
                  <a:pt x="3433059" y="5615697"/>
                </a:cubicBezTo>
                <a:cubicBezTo>
                  <a:pt x="3433059" y="5615697"/>
                  <a:pt x="3433059" y="5610247"/>
                  <a:pt x="3433059" y="5599350"/>
                </a:cubicBezTo>
                <a:close/>
                <a:moveTo>
                  <a:pt x="2419489" y="5599350"/>
                </a:moveTo>
                <a:lnTo>
                  <a:pt x="2386793" y="5615697"/>
                </a:lnTo>
                <a:lnTo>
                  <a:pt x="2419489" y="5615697"/>
                </a:lnTo>
                <a:close/>
                <a:moveTo>
                  <a:pt x="2157922" y="5599350"/>
                </a:moveTo>
                <a:cubicBezTo>
                  <a:pt x="2168821" y="5599350"/>
                  <a:pt x="2171544" y="5604798"/>
                  <a:pt x="2166096" y="5615697"/>
                </a:cubicBezTo>
                <a:cubicBezTo>
                  <a:pt x="2160648" y="5626596"/>
                  <a:pt x="2155197" y="5632044"/>
                  <a:pt x="2149748" y="5632044"/>
                </a:cubicBezTo>
                <a:cubicBezTo>
                  <a:pt x="2144299" y="5632044"/>
                  <a:pt x="2141574" y="5626596"/>
                  <a:pt x="2141574" y="5615697"/>
                </a:cubicBezTo>
                <a:cubicBezTo>
                  <a:pt x="2141574" y="5604798"/>
                  <a:pt x="2147023" y="5599350"/>
                  <a:pt x="2157922" y="5599350"/>
                </a:cubicBezTo>
                <a:close/>
                <a:moveTo>
                  <a:pt x="1961747" y="5599350"/>
                </a:moveTo>
                <a:cubicBezTo>
                  <a:pt x="1961747" y="5599350"/>
                  <a:pt x="1961747" y="5604798"/>
                  <a:pt x="1961747" y="5615697"/>
                </a:cubicBezTo>
                <a:cubicBezTo>
                  <a:pt x="1961747" y="5626596"/>
                  <a:pt x="1961747" y="5632044"/>
                  <a:pt x="1961747" y="5632044"/>
                </a:cubicBezTo>
                <a:lnTo>
                  <a:pt x="1978096" y="5615697"/>
                </a:lnTo>
                <a:cubicBezTo>
                  <a:pt x="1978096" y="5604798"/>
                  <a:pt x="1972645" y="5599350"/>
                  <a:pt x="1961747" y="5599350"/>
                </a:cubicBezTo>
                <a:close/>
                <a:moveTo>
                  <a:pt x="2318847" y="5589642"/>
                </a:moveTo>
                <a:cubicBezTo>
                  <a:pt x="2313737" y="5590664"/>
                  <a:pt x="2300966" y="5599350"/>
                  <a:pt x="2280531" y="5615697"/>
                </a:cubicBezTo>
                <a:cubicBezTo>
                  <a:pt x="2253283" y="5637495"/>
                  <a:pt x="2245111" y="5653842"/>
                  <a:pt x="2256010" y="5664740"/>
                </a:cubicBezTo>
                <a:cubicBezTo>
                  <a:pt x="2266908" y="5675639"/>
                  <a:pt x="2277807" y="5675639"/>
                  <a:pt x="2288704" y="5664740"/>
                </a:cubicBezTo>
                <a:cubicBezTo>
                  <a:pt x="2299604" y="5653842"/>
                  <a:pt x="2305054" y="5653842"/>
                  <a:pt x="2305054" y="5664740"/>
                </a:cubicBezTo>
                <a:lnTo>
                  <a:pt x="2321400" y="5664740"/>
                </a:lnTo>
                <a:cubicBezTo>
                  <a:pt x="2321400" y="5664740"/>
                  <a:pt x="2321400" y="5659292"/>
                  <a:pt x="2321400" y="5648393"/>
                </a:cubicBezTo>
                <a:cubicBezTo>
                  <a:pt x="2321400" y="5637495"/>
                  <a:pt x="2326851" y="5626596"/>
                  <a:pt x="2337749" y="5615697"/>
                </a:cubicBezTo>
                <a:cubicBezTo>
                  <a:pt x="2348648" y="5615697"/>
                  <a:pt x="2354096" y="5610247"/>
                  <a:pt x="2354096" y="5599350"/>
                </a:cubicBezTo>
                <a:cubicBezTo>
                  <a:pt x="2343197" y="5588451"/>
                  <a:pt x="2326851" y="5599350"/>
                  <a:pt x="2305054" y="5632044"/>
                </a:cubicBezTo>
                <a:lnTo>
                  <a:pt x="2272357" y="5648393"/>
                </a:lnTo>
                <a:cubicBezTo>
                  <a:pt x="2283256" y="5637495"/>
                  <a:pt x="2288704" y="5632044"/>
                  <a:pt x="2288704" y="5632044"/>
                </a:cubicBezTo>
                <a:cubicBezTo>
                  <a:pt x="2299604" y="5621148"/>
                  <a:pt x="2305054" y="5612973"/>
                  <a:pt x="2305054" y="5607522"/>
                </a:cubicBezTo>
                <a:cubicBezTo>
                  <a:pt x="2305054" y="5602074"/>
                  <a:pt x="2307778" y="5599350"/>
                  <a:pt x="2313228" y="5599350"/>
                </a:cubicBezTo>
                <a:cubicBezTo>
                  <a:pt x="2318677" y="5599350"/>
                  <a:pt x="2321400" y="5596626"/>
                  <a:pt x="2321400" y="5591175"/>
                </a:cubicBezTo>
                <a:cubicBezTo>
                  <a:pt x="2321400" y="5589813"/>
                  <a:pt x="2320550" y="5589302"/>
                  <a:pt x="2318847" y="5589642"/>
                </a:cubicBezTo>
                <a:close/>
                <a:moveTo>
                  <a:pt x="1736146" y="5589541"/>
                </a:moveTo>
                <a:lnTo>
                  <a:pt x="1732877" y="5599350"/>
                </a:lnTo>
                <a:cubicBezTo>
                  <a:pt x="1732877" y="5610247"/>
                  <a:pt x="1732877" y="5615697"/>
                  <a:pt x="1732877" y="5615697"/>
                </a:cubicBezTo>
                <a:cubicBezTo>
                  <a:pt x="1721978" y="5626596"/>
                  <a:pt x="1711079" y="5634768"/>
                  <a:pt x="1700181" y="5640219"/>
                </a:cubicBezTo>
                <a:cubicBezTo>
                  <a:pt x="1689283" y="5645669"/>
                  <a:pt x="1683833" y="5642943"/>
                  <a:pt x="1683833" y="5632044"/>
                </a:cubicBezTo>
                <a:cubicBezTo>
                  <a:pt x="1683833" y="5632044"/>
                  <a:pt x="1686558" y="5629320"/>
                  <a:pt x="1692007" y="5623872"/>
                </a:cubicBezTo>
                <a:cubicBezTo>
                  <a:pt x="1697456" y="5618421"/>
                  <a:pt x="1705629" y="5610247"/>
                  <a:pt x="1716527" y="5599350"/>
                </a:cubicBezTo>
                <a:close/>
                <a:moveTo>
                  <a:pt x="1749225" y="5583001"/>
                </a:moveTo>
                <a:lnTo>
                  <a:pt x="1736146" y="5589541"/>
                </a:lnTo>
                <a:lnTo>
                  <a:pt x="1736964" y="5587089"/>
                </a:lnTo>
                <a:cubicBezTo>
                  <a:pt x="1739687" y="5584363"/>
                  <a:pt x="1743775" y="5583001"/>
                  <a:pt x="1749225" y="5583001"/>
                </a:cubicBezTo>
                <a:close/>
                <a:moveTo>
                  <a:pt x="1651137" y="5583001"/>
                </a:moveTo>
                <a:cubicBezTo>
                  <a:pt x="1662036" y="5583001"/>
                  <a:pt x="1667485" y="5583001"/>
                  <a:pt x="1667485" y="5583001"/>
                </a:cubicBezTo>
                <a:cubicBezTo>
                  <a:pt x="1689283" y="5583001"/>
                  <a:pt x="1689283" y="5593900"/>
                  <a:pt x="1667485" y="5615697"/>
                </a:cubicBezTo>
                <a:lnTo>
                  <a:pt x="1634789" y="5648393"/>
                </a:lnTo>
                <a:cubicBezTo>
                  <a:pt x="1580296" y="5702887"/>
                  <a:pt x="1553049" y="5719234"/>
                  <a:pt x="1553049" y="5697437"/>
                </a:cubicBezTo>
                <a:lnTo>
                  <a:pt x="1634789" y="5632044"/>
                </a:lnTo>
                <a:lnTo>
                  <a:pt x="1634789" y="5615697"/>
                </a:lnTo>
                <a:lnTo>
                  <a:pt x="1634789" y="5599350"/>
                </a:lnTo>
                <a:close/>
                <a:moveTo>
                  <a:pt x="997221" y="5583001"/>
                </a:moveTo>
                <a:lnTo>
                  <a:pt x="997221" y="5599350"/>
                </a:lnTo>
                <a:lnTo>
                  <a:pt x="1013569" y="5583001"/>
                </a:lnTo>
                <a:cubicBezTo>
                  <a:pt x="1002672" y="5583001"/>
                  <a:pt x="997221" y="5583001"/>
                  <a:pt x="997221" y="5583001"/>
                </a:cubicBezTo>
                <a:close/>
                <a:moveTo>
                  <a:pt x="1234266" y="5572783"/>
                </a:moveTo>
                <a:cubicBezTo>
                  <a:pt x="1239714" y="5571421"/>
                  <a:pt x="1242440" y="5572102"/>
                  <a:pt x="1242440" y="5574826"/>
                </a:cubicBezTo>
                <a:cubicBezTo>
                  <a:pt x="1242440" y="5580277"/>
                  <a:pt x="1234266" y="5591175"/>
                  <a:pt x="1217918" y="5607522"/>
                </a:cubicBezTo>
                <a:cubicBezTo>
                  <a:pt x="1201571" y="5623872"/>
                  <a:pt x="1187948" y="5626596"/>
                  <a:pt x="1177049" y="5615697"/>
                </a:cubicBezTo>
                <a:cubicBezTo>
                  <a:pt x="1166150" y="5604798"/>
                  <a:pt x="1171598" y="5599350"/>
                  <a:pt x="1193396" y="5599350"/>
                </a:cubicBezTo>
                <a:cubicBezTo>
                  <a:pt x="1204295" y="5599350"/>
                  <a:pt x="1207019" y="5596626"/>
                  <a:pt x="1201571" y="5591175"/>
                </a:cubicBezTo>
                <a:cubicBezTo>
                  <a:pt x="1196120" y="5585725"/>
                  <a:pt x="1198847" y="5583001"/>
                  <a:pt x="1209746" y="5583001"/>
                </a:cubicBezTo>
                <a:cubicBezTo>
                  <a:pt x="1220642" y="5577553"/>
                  <a:pt x="1228817" y="5574147"/>
                  <a:pt x="1234266" y="5572783"/>
                </a:cubicBezTo>
                <a:close/>
                <a:moveTo>
                  <a:pt x="4217757" y="5566654"/>
                </a:moveTo>
                <a:cubicBezTo>
                  <a:pt x="4217757" y="5566654"/>
                  <a:pt x="4212308" y="5572102"/>
                  <a:pt x="4201410" y="5583001"/>
                </a:cubicBezTo>
                <a:lnTo>
                  <a:pt x="4217757" y="5583001"/>
                </a:lnTo>
                <a:cubicBezTo>
                  <a:pt x="4217757" y="5572102"/>
                  <a:pt x="4217757" y="5566654"/>
                  <a:pt x="4217757" y="5566654"/>
                </a:cubicBezTo>
                <a:close/>
                <a:moveTo>
                  <a:pt x="1454962" y="5566654"/>
                </a:moveTo>
                <a:cubicBezTo>
                  <a:pt x="1454962" y="5566654"/>
                  <a:pt x="1449513" y="5572102"/>
                  <a:pt x="1438614" y="5583001"/>
                </a:cubicBezTo>
                <a:lnTo>
                  <a:pt x="1422266" y="5583001"/>
                </a:lnTo>
                <a:lnTo>
                  <a:pt x="1422266" y="5599350"/>
                </a:lnTo>
                <a:cubicBezTo>
                  <a:pt x="1422266" y="5610247"/>
                  <a:pt x="1424990" y="5615697"/>
                  <a:pt x="1430441" y="5615697"/>
                </a:cubicBezTo>
                <a:cubicBezTo>
                  <a:pt x="1435889" y="5615697"/>
                  <a:pt x="1438614" y="5610247"/>
                  <a:pt x="1438614" y="5599350"/>
                </a:cubicBezTo>
                <a:cubicBezTo>
                  <a:pt x="1449513" y="5588451"/>
                  <a:pt x="1454962" y="5577553"/>
                  <a:pt x="1454962" y="5566654"/>
                </a:cubicBezTo>
                <a:close/>
                <a:moveTo>
                  <a:pt x="899135" y="5566654"/>
                </a:moveTo>
                <a:lnTo>
                  <a:pt x="866438" y="5583001"/>
                </a:lnTo>
                <a:cubicBezTo>
                  <a:pt x="866438" y="5583001"/>
                  <a:pt x="863714" y="5588451"/>
                  <a:pt x="858264" y="5599350"/>
                </a:cubicBezTo>
                <a:cubicBezTo>
                  <a:pt x="852815" y="5610247"/>
                  <a:pt x="850091" y="5615697"/>
                  <a:pt x="850091" y="5615697"/>
                </a:cubicBezTo>
                <a:cubicBezTo>
                  <a:pt x="850091" y="5626596"/>
                  <a:pt x="839192" y="5632044"/>
                  <a:pt x="817394" y="5632044"/>
                </a:cubicBezTo>
                <a:cubicBezTo>
                  <a:pt x="795598" y="5642943"/>
                  <a:pt x="795598" y="5653842"/>
                  <a:pt x="817394" y="5664740"/>
                </a:cubicBezTo>
                <a:cubicBezTo>
                  <a:pt x="817394" y="5664740"/>
                  <a:pt x="820118" y="5664740"/>
                  <a:pt x="825569" y="5664740"/>
                </a:cubicBezTo>
                <a:cubicBezTo>
                  <a:pt x="831017" y="5664740"/>
                  <a:pt x="833742" y="5659292"/>
                  <a:pt x="833742" y="5648393"/>
                </a:cubicBezTo>
                <a:cubicBezTo>
                  <a:pt x="844640" y="5637495"/>
                  <a:pt x="850091" y="5629320"/>
                  <a:pt x="850091" y="5623872"/>
                </a:cubicBezTo>
                <a:cubicBezTo>
                  <a:pt x="850091" y="5618421"/>
                  <a:pt x="855539" y="5615697"/>
                  <a:pt x="866438" y="5615697"/>
                </a:cubicBezTo>
                <a:cubicBezTo>
                  <a:pt x="866438" y="5615697"/>
                  <a:pt x="866438" y="5610247"/>
                  <a:pt x="866438" y="5599350"/>
                </a:cubicBezTo>
                <a:cubicBezTo>
                  <a:pt x="877337" y="5588451"/>
                  <a:pt x="885512" y="5583001"/>
                  <a:pt x="890960" y="5583001"/>
                </a:cubicBezTo>
                <a:cubicBezTo>
                  <a:pt x="896411" y="5583001"/>
                  <a:pt x="899135" y="5577553"/>
                  <a:pt x="899135" y="5566654"/>
                </a:cubicBezTo>
                <a:close/>
                <a:moveTo>
                  <a:pt x="4250452" y="5550305"/>
                </a:moveTo>
                <a:cubicBezTo>
                  <a:pt x="4250452" y="5550305"/>
                  <a:pt x="4250452" y="5553029"/>
                  <a:pt x="4250452" y="5558479"/>
                </a:cubicBezTo>
                <a:cubicBezTo>
                  <a:pt x="4250452" y="5563930"/>
                  <a:pt x="4245005" y="5566654"/>
                  <a:pt x="4234107" y="5566654"/>
                </a:cubicBezTo>
                <a:cubicBezTo>
                  <a:pt x="4234107" y="5566654"/>
                  <a:pt x="4234107" y="5577553"/>
                  <a:pt x="4234107" y="5599350"/>
                </a:cubicBezTo>
                <a:cubicBezTo>
                  <a:pt x="4245005" y="5599350"/>
                  <a:pt x="4250452" y="5596626"/>
                  <a:pt x="4250452" y="5591175"/>
                </a:cubicBezTo>
                <a:cubicBezTo>
                  <a:pt x="4250452" y="5585725"/>
                  <a:pt x="4250452" y="5577553"/>
                  <a:pt x="4250452" y="5566654"/>
                </a:cubicBezTo>
                <a:cubicBezTo>
                  <a:pt x="4261352" y="5566654"/>
                  <a:pt x="4266801" y="5563930"/>
                  <a:pt x="4266801" y="5558479"/>
                </a:cubicBezTo>
                <a:cubicBezTo>
                  <a:pt x="4266801" y="5553029"/>
                  <a:pt x="4261352" y="5550305"/>
                  <a:pt x="4250452" y="5550305"/>
                </a:cubicBezTo>
                <a:close/>
                <a:moveTo>
                  <a:pt x="3253230" y="5550305"/>
                </a:moveTo>
                <a:cubicBezTo>
                  <a:pt x="3253230" y="5561203"/>
                  <a:pt x="3253230" y="5566654"/>
                  <a:pt x="3253230" y="5566654"/>
                </a:cubicBezTo>
                <a:cubicBezTo>
                  <a:pt x="3264130" y="5566654"/>
                  <a:pt x="3269579" y="5563930"/>
                  <a:pt x="3269579" y="5558479"/>
                </a:cubicBezTo>
                <a:cubicBezTo>
                  <a:pt x="3269579" y="5553029"/>
                  <a:pt x="3269579" y="5550305"/>
                  <a:pt x="3269579" y="5550305"/>
                </a:cubicBezTo>
                <a:cubicBezTo>
                  <a:pt x="3269579" y="5550305"/>
                  <a:pt x="3264130" y="5550305"/>
                  <a:pt x="3253230" y="5550305"/>
                </a:cubicBezTo>
                <a:close/>
                <a:moveTo>
                  <a:pt x="65390" y="5550305"/>
                </a:moveTo>
                <a:cubicBezTo>
                  <a:pt x="76290" y="5550305"/>
                  <a:pt x="79013" y="5555755"/>
                  <a:pt x="73566" y="5566654"/>
                </a:cubicBezTo>
                <a:cubicBezTo>
                  <a:pt x="68114" y="5577553"/>
                  <a:pt x="65390" y="5583001"/>
                  <a:pt x="65390" y="5583001"/>
                </a:cubicBezTo>
                <a:cubicBezTo>
                  <a:pt x="65390" y="5583001"/>
                  <a:pt x="59943" y="5583001"/>
                  <a:pt x="49044" y="5583001"/>
                </a:cubicBezTo>
                <a:cubicBezTo>
                  <a:pt x="49044" y="5593900"/>
                  <a:pt x="43594" y="5599350"/>
                  <a:pt x="32695" y="5599350"/>
                </a:cubicBezTo>
                <a:close/>
                <a:moveTo>
                  <a:pt x="2206967" y="5533958"/>
                </a:moveTo>
                <a:lnTo>
                  <a:pt x="2223313" y="5533958"/>
                </a:lnTo>
                <a:cubicBezTo>
                  <a:pt x="2223313" y="5544856"/>
                  <a:pt x="2220589" y="5553029"/>
                  <a:pt x="2215140" y="5558479"/>
                </a:cubicBezTo>
                <a:cubicBezTo>
                  <a:pt x="2209690" y="5563930"/>
                  <a:pt x="2206967" y="5566654"/>
                  <a:pt x="2206967" y="5566654"/>
                </a:cubicBezTo>
                <a:lnTo>
                  <a:pt x="2190618" y="5566654"/>
                </a:lnTo>
                <a:cubicBezTo>
                  <a:pt x="2190618" y="5555755"/>
                  <a:pt x="2196069" y="5544856"/>
                  <a:pt x="2206967" y="5533958"/>
                </a:cubicBezTo>
                <a:close/>
                <a:moveTo>
                  <a:pt x="752003" y="5533958"/>
                </a:moveTo>
                <a:cubicBezTo>
                  <a:pt x="752003" y="5533958"/>
                  <a:pt x="757453" y="5533958"/>
                  <a:pt x="768352" y="5533958"/>
                </a:cubicBezTo>
                <a:cubicBezTo>
                  <a:pt x="768352" y="5533958"/>
                  <a:pt x="768352" y="5539408"/>
                  <a:pt x="768352" y="5550305"/>
                </a:cubicBezTo>
                <a:cubicBezTo>
                  <a:pt x="768352" y="5550305"/>
                  <a:pt x="762901" y="5544856"/>
                  <a:pt x="752003" y="5533958"/>
                </a:cubicBezTo>
                <a:close/>
                <a:moveTo>
                  <a:pt x="2550271" y="5517611"/>
                </a:moveTo>
                <a:cubicBezTo>
                  <a:pt x="2550271" y="5517611"/>
                  <a:pt x="2555721" y="5517611"/>
                  <a:pt x="2566619" y="5517611"/>
                </a:cubicBezTo>
                <a:cubicBezTo>
                  <a:pt x="2577518" y="5517611"/>
                  <a:pt x="2577518" y="5523059"/>
                  <a:pt x="2566619" y="5533958"/>
                </a:cubicBezTo>
                <a:cubicBezTo>
                  <a:pt x="2566619" y="5533958"/>
                  <a:pt x="2561170" y="5533958"/>
                  <a:pt x="2550271" y="5533958"/>
                </a:cubicBezTo>
                <a:cubicBezTo>
                  <a:pt x="2550271" y="5523059"/>
                  <a:pt x="2550271" y="5517611"/>
                  <a:pt x="2550271" y="5517611"/>
                </a:cubicBezTo>
                <a:close/>
                <a:moveTo>
                  <a:pt x="1226091" y="5517611"/>
                </a:moveTo>
                <a:lnTo>
                  <a:pt x="1242440" y="5517611"/>
                </a:lnTo>
                <a:lnTo>
                  <a:pt x="1258788" y="5517611"/>
                </a:lnTo>
                <a:cubicBezTo>
                  <a:pt x="1258788" y="5517611"/>
                  <a:pt x="1264236" y="5517611"/>
                  <a:pt x="1275135" y="5517611"/>
                </a:cubicBezTo>
                <a:cubicBezTo>
                  <a:pt x="1286034" y="5517611"/>
                  <a:pt x="1286034" y="5523059"/>
                  <a:pt x="1275135" y="5533958"/>
                </a:cubicBezTo>
                <a:cubicBezTo>
                  <a:pt x="1264236" y="5544856"/>
                  <a:pt x="1253337" y="5544856"/>
                  <a:pt x="1242440" y="5533958"/>
                </a:cubicBezTo>
                <a:cubicBezTo>
                  <a:pt x="1220642" y="5523059"/>
                  <a:pt x="1215194" y="5517611"/>
                  <a:pt x="1226091" y="5517611"/>
                </a:cubicBezTo>
                <a:close/>
                <a:moveTo>
                  <a:pt x="1168572" y="5508830"/>
                </a:moveTo>
                <a:lnTo>
                  <a:pt x="1163872" y="5514071"/>
                </a:lnTo>
                <a:lnTo>
                  <a:pt x="1164789" y="5511479"/>
                </a:lnTo>
                <a:close/>
                <a:moveTo>
                  <a:pt x="2501229" y="5501261"/>
                </a:moveTo>
                <a:lnTo>
                  <a:pt x="2484879" y="5517611"/>
                </a:lnTo>
                <a:lnTo>
                  <a:pt x="2505314" y="5505350"/>
                </a:lnTo>
                <a:cubicBezTo>
                  <a:pt x="2508039" y="5502624"/>
                  <a:pt x="2506676" y="5501261"/>
                  <a:pt x="2501229" y="5501261"/>
                </a:cubicBezTo>
                <a:close/>
                <a:moveTo>
                  <a:pt x="2027138" y="5501261"/>
                </a:moveTo>
                <a:cubicBezTo>
                  <a:pt x="2027138" y="5512160"/>
                  <a:pt x="2021691" y="5517611"/>
                  <a:pt x="2010792" y="5517611"/>
                </a:cubicBezTo>
                <a:cubicBezTo>
                  <a:pt x="2010792" y="5517611"/>
                  <a:pt x="2013515" y="5514884"/>
                  <a:pt x="2018965" y="5509436"/>
                </a:cubicBezTo>
                <a:cubicBezTo>
                  <a:pt x="2024414" y="5503986"/>
                  <a:pt x="2027138" y="5501261"/>
                  <a:pt x="2027138" y="5501261"/>
                </a:cubicBezTo>
                <a:close/>
                <a:moveTo>
                  <a:pt x="4838978" y="5484914"/>
                </a:moveTo>
                <a:cubicBezTo>
                  <a:pt x="4838978" y="5484914"/>
                  <a:pt x="4844426" y="5484914"/>
                  <a:pt x="4855325" y="5484914"/>
                </a:cubicBezTo>
                <a:cubicBezTo>
                  <a:pt x="4855325" y="5495811"/>
                  <a:pt x="4855325" y="5501261"/>
                  <a:pt x="4855325" y="5501261"/>
                </a:cubicBezTo>
                <a:cubicBezTo>
                  <a:pt x="4844426" y="5501261"/>
                  <a:pt x="4838978" y="5495811"/>
                  <a:pt x="4838978" y="5484914"/>
                </a:cubicBezTo>
                <a:close/>
                <a:moveTo>
                  <a:pt x="3367667" y="5484914"/>
                </a:moveTo>
                <a:lnTo>
                  <a:pt x="3384015" y="5501261"/>
                </a:lnTo>
                <a:cubicBezTo>
                  <a:pt x="3384015" y="5501261"/>
                  <a:pt x="3384015" y="5495811"/>
                  <a:pt x="3384015" y="5484914"/>
                </a:cubicBezTo>
                <a:cubicBezTo>
                  <a:pt x="3373116" y="5484914"/>
                  <a:pt x="3367667" y="5484914"/>
                  <a:pt x="3367667" y="5484914"/>
                </a:cubicBezTo>
                <a:close/>
                <a:moveTo>
                  <a:pt x="2337749" y="5484914"/>
                </a:moveTo>
                <a:cubicBezTo>
                  <a:pt x="2337749" y="5495811"/>
                  <a:pt x="2343197" y="5501261"/>
                  <a:pt x="2354096" y="5501261"/>
                </a:cubicBezTo>
                <a:lnTo>
                  <a:pt x="2354096" y="5484914"/>
                </a:lnTo>
                <a:close/>
                <a:moveTo>
                  <a:pt x="98087" y="5484914"/>
                </a:moveTo>
                <a:cubicBezTo>
                  <a:pt x="87188" y="5484914"/>
                  <a:pt x="70840" y="5501261"/>
                  <a:pt x="49044" y="5533958"/>
                </a:cubicBezTo>
                <a:cubicBezTo>
                  <a:pt x="38145" y="5544856"/>
                  <a:pt x="27246" y="5553029"/>
                  <a:pt x="16348" y="5558479"/>
                </a:cubicBezTo>
                <a:cubicBezTo>
                  <a:pt x="5449" y="5563930"/>
                  <a:pt x="0" y="5566654"/>
                  <a:pt x="0" y="5566654"/>
                </a:cubicBezTo>
                <a:cubicBezTo>
                  <a:pt x="0" y="5566654"/>
                  <a:pt x="10899" y="5555755"/>
                  <a:pt x="32695" y="5533958"/>
                </a:cubicBezTo>
                <a:cubicBezTo>
                  <a:pt x="43594" y="5523059"/>
                  <a:pt x="54491" y="5512160"/>
                  <a:pt x="65390" y="5501261"/>
                </a:cubicBezTo>
                <a:cubicBezTo>
                  <a:pt x="76290" y="5490363"/>
                  <a:pt x="87188" y="5484914"/>
                  <a:pt x="98087" y="5484914"/>
                </a:cubicBezTo>
                <a:close/>
                <a:moveTo>
                  <a:pt x="3596537" y="5468565"/>
                </a:moveTo>
                <a:lnTo>
                  <a:pt x="3580189" y="5484914"/>
                </a:lnTo>
                <a:cubicBezTo>
                  <a:pt x="3591087" y="5484914"/>
                  <a:pt x="3596537" y="5484914"/>
                  <a:pt x="3596537" y="5484914"/>
                </a:cubicBezTo>
                <a:cubicBezTo>
                  <a:pt x="3596537" y="5484914"/>
                  <a:pt x="3596537" y="5479464"/>
                  <a:pt x="3596537" y="5468565"/>
                </a:cubicBezTo>
                <a:close/>
                <a:moveTo>
                  <a:pt x="2648359" y="5468565"/>
                </a:moveTo>
                <a:lnTo>
                  <a:pt x="2615665" y="5484914"/>
                </a:lnTo>
                <a:cubicBezTo>
                  <a:pt x="2626563" y="5495811"/>
                  <a:pt x="2632010" y="5495811"/>
                  <a:pt x="2632010" y="5484914"/>
                </a:cubicBezTo>
                <a:close/>
                <a:moveTo>
                  <a:pt x="1536702" y="5468565"/>
                </a:moveTo>
                <a:lnTo>
                  <a:pt x="1520353" y="5484914"/>
                </a:lnTo>
                <a:lnTo>
                  <a:pt x="1520353" y="5509436"/>
                </a:lnTo>
                <a:cubicBezTo>
                  <a:pt x="1520353" y="5503986"/>
                  <a:pt x="1525803" y="5498537"/>
                  <a:pt x="1536702" y="5493087"/>
                </a:cubicBezTo>
                <a:cubicBezTo>
                  <a:pt x="1547600" y="5487639"/>
                  <a:pt x="1547600" y="5479464"/>
                  <a:pt x="1536702" y="5468565"/>
                </a:cubicBezTo>
                <a:close/>
                <a:moveTo>
                  <a:pt x="4381235" y="5452218"/>
                </a:moveTo>
                <a:cubicBezTo>
                  <a:pt x="4370339" y="5452218"/>
                  <a:pt x="4364888" y="5457669"/>
                  <a:pt x="4364888" y="5468565"/>
                </a:cubicBezTo>
                <a:cubicBezTo>
                  <a:pt x="4375787" y="5468565"/>
                  <a:pt x="4381235" y="5468565"/>
                  <a:pt x="4381235" y="5468565"/>
                </a:cubicBezTo>
                <a:cubicBezTo>
                  <a:pt x="4381235" y="5468565"/>
                  <a:pt x="4381235" y="5463117"/>
                  <a:pt x="4381235" y="5452218"/>
                </a:cubicBezTo>
                <a:close/>
                <a:moveTo>
                  <a:pt x="1553049" y="5452218"/>
                </a:moveTo>
                <a:cubicBezTo>
                  <a:pt x="1553049" y="5463117"/>
                  <a:pt x="1553049" y="5468565"/>
                  <a:pt x="1553049" y="5468565"/>
                </a:cubicBezTo>
                <a:cubicBezTo>
                  <a:pt x="1553049" y="5468565"/>
                  <a:pt x="1555773" y="5465841"/>
                  <a:pt x="1561223" y="5460393"/>
                </a:cubicBezTo>
                <a:cubicBezTo>
                  <a:pt x="1566671" y="5454942"/>
                  <a:pt x="1569396" y="5452218"/>
                  <a:pt x="1569396" y="5452218"/>
                </a:cubicBezTo>
                <a:cubicBezTo>
                  <a:pt x="1569396" y="5452218"/>
                  <a:pt x="1563948" y="5452218"/>
                  <a:pt x="1553049" y="5452218"/>
                </a:cubicBezTo>
                <a:close/>
                <a:moveTo>
                  <a:pt x="997221" y="5452218"/>
                </a:moveTo>
                <a:lnTo>
                  <a:pt x="964525" y="5468565"/>
                </a:lnTo>
                <a:cubicBezTo>
                  <a:pt x="931830" y="5512160"/>
                  <a:pt x="920931" y="5533958"/>
                  <a:pt x="931830" y="5533958"/>
                </a:cubicBezTo>
                <a:cubicBezTo>
                  <a:pt x="942729" y="5523059"/>
                  <a:pt x="948177" y="5512160"/>
                  <a:pt x="948177" y="5501261"/>
                </a:cubicBezTo>
                <a:cubicBezTo>
                  <a:pt x="948177" y="5490363"/>
                  <a:pt x="950902" y="5487639"/>
                  <a:pt x="956352" y="5493087"/>
                </a:cubicBezTo>
                <a:cubicBezTo>
                  <a:pt x="961801" y="5498537"/>
                  <a:pt x="969975" y="5495811"/>
                  <a:pt x="980874" y="5484914"/>
                </a:cubicBezTo>
                <a:cubicBezTo>
                  <a:pt x="991773" y="5474016"/>
                  <a:pt x="991773" y="5468565"/>
                  <a:pt x="980874" y="5468565"/>
                </a:cubicBezTo>
                <a:close/>
                <a:moveTo>
                  <a:pt x="2660621" y="5444044"/>
                </a:moveTo>
                <a:cubicBezTo>
                  <a:pt x="2657895" y="5444044"/>
                  <a:pt x="2653808" y="5446768"/>
                  <a:pt x="2648359" y="5452218"/>
                </a:cubicBezTo>
                <a:cubicBezTo>
                  <a:pt x="2648359" y="5463117"/>
                  <a:pt x="2651085" y="5468565"/>
                  <a:pt x="2656533" y="5468565"/>
                </a:cubicBezTo>
                <a:cubicBezTo>
                  <a:pt x="2661984" y="5468565"/>
                  <a:pt x="2664707" y="5463117"/>
                  <a:pt x="2664707" y="5452218"/>
                </a:cubicBezTo>
                <a:cubicBezTo>
                  <a:pt x="2664707" y="5446768"/>
                  <a:pt x="2663345" y="5444044"/>
                  <a:pt x="2660621" y="5444044"/>
                </a:cubicBezTo>
                <a:close/>
                <a:moveTo>
                  <a:pt x="4855325" y="5435871"/>
                </a:moveTo>
                <a:lnTo>
                  <a:pt x="4855325" y="5452218"/>
                </a:lnTo>
                <a:cubicBezTo>
                  <a:pt x="4866224" y="5441319"/>
                  <a:pt x="4871672" y="5435871"/>
                  <a:pt x="4871672" y="5435871"/>
                </a:cubicBezTo>
                <a:cubicBezTo>
                  <a:pt x="4871672" y="5435871"/>
                  <a:pt x="4866224" y="5435871"/>
                  <a:pt x="4855325" y="5435871"/>
                </a:cubicBezTo>
                <a:close/>
                <a:moveTo>
                  <a:pt x="3040708" y="5435871"/>
                </a:moveTo>
                <a:cubicBezTo>
                  <a:pt x="3040708" y="5435871"/>
                  <a:pt x="3035261" y="5441319"/>
                  <a:pt x="3024362" y="5452218"/>
                </a:cubicBezTo>
                <a:lnTo>
                  <a:pt x="3024362" y="5468565"/>
                </a:lnTo>
                <a:cubicBezTo>
                  <a:pt x="3024362" y="5468565"/>
                  <a:pt x="3029809" y="5463117"/>
                  <a:pt x="3040708" y="5452218"/>
                </a:cubicBezTo>
                <a:close/>
                <a:moveTo>
                  <a:pt x="2354096" y="5435871"/>
                </a:moveTo>
                <a:cubicBezTo>
                  <a:pt x="2332298" y="5446768"/>
                  <a:pt x="2326851" y="5452218"/>
                  <a:pt x="2337749" y="5452218"/>
                </a:cubicBezTo>
                <a:lnTo>
                  <a:pt x="2321400" y="5468565"/>
                </a:lnTo>
                <a:cubicBezTo>
                  <a:pt x="2321400" y="5457669"/>
                  <a:pt x="2315953" y="5457669"/>
                  <a:pt x="2305054" y="5468565"/>
                </a:cubicBezTo>
                <a:cubicBezTo>
                  <a:pt x="2294155" y="5479464"/>
                  <a:pt x="2294155" y="5484914"/>
                  <a:pt x="2305054" y="5484914"/>
                </a:cubicBezTo>
                <a:cubicBezTo>
                  <a:pt x="2326851" y="5484914"/>
                  <a:pt x="2343197" y="5479464"/>
                  <a:pt x="2354096" y="5468565"/>
                </a:cubicBezTo>
                <a:cubicBezTo>
                  <a:pt x="2354096" y="5457669"/>
                  <a:pt x="2354096" y="5446768"/>
                  <a:pt x="2354096" y="5435871"/>
                </a:cubicBezTo>
                <a:close/>
                <a:moveTo>
                  <a:pt x="1961747" y="5435871"/>
                </a:moveTo>
                <a:cubicBezTo>
                  <a:pt x="1961747" y="5446768"/>
                  <a:pt x="1961747" y="5452218"/>
                  <a:pt x="1961747" y="5452218"/>
                </a:cubicBezTo>
                <a:lnTo>
                  <a:pt x="1978096" y="5452218"/>
                </a:lnTo>
                <a:close/>
                <a:moveTo>
                  <a:pt x="148152" y="5431783"/>
                </a:moveTo>
                <a:lnTo>
                  <a:pt x="150572" y="5432429"/>
                </a:lnTo>
                <a:lnTo>
                  <a:pt x="114436" y="5468565"/>
                </a:lnTo>
                <a:lnTo>
                  <a:pt x="123630" y="5448132"/>
                </a:lnTo>
                <a:cubicBezTo>
                  <a:pt x="130443" y="5437233"/>
                  <a:pt x="138618" y="5431783"/>
                  <a:pt x="148152" y="5431783"/>
                </a:cubicBezTo>
                <a:close/>
                <a:moveTo>
                  <a:pt x="1978096" y="5419522"/>
                </a:moveTo>
                <a:cubicBezTo>
                  <a:pt x="1978096" y="5419522"/>
                  <a:pt x="1980819" y="5422246"/>
                  <a:pt x="1986271" y="5427697"/>
                </a:cubicBezTo>
                <a:cubicBezTo>
                  <a:pt x="1991718" y="5433145"/>
                  <a:pt x="1994442" y="5435871"/>
                  <a:pt x="1994442" y="5435871"/>
                </a:cubicBezTo>
                <a:cubicBezTo>
                  <a:pt x="1994442" y="5435871"/>
                  <a:pt x="1994442" y="5430421"/>
                  <a:pt x="1994442" y="5419522"/>
                </a:cubicBezTo>
                <a:cubicBezTo>
                  <a:pt x="1983544" y="5419522"/>
                  <a:pt x="1978096" y="5419522"/>
                  <a:pt x="1978096" y="5419522"/>
                </a:cubicBezTo>
                <a:close/>
                <a:moveTo>
                  <a:pt x="1732877" y="5419522"/>
                </a:moveTo>
                <a:cubicBezTo>
                  <a:pt x="1743775" y="5419522"/>
                  <a:pt x="1749225" y="5424972"/>
                  <a:pt x="1749225" y="5435871"/>
                </a:cubicBezTo>
                <a:lnTo>
                  <a:pt x="1749225" y="5452218"/>
                </a:lnTo>
                <a:lnTo>
                  <a:pt x="1732877" y="5452218"/>
                </a:lnTo>
                <a:cubicBezTo>
                  <a:pt x="1732877" y="5452218"/>
                  <a:pt x="1727426" y="5452218"/>
                  <a:pt x="1716527" y="5452218"/>
                </a:cubicBezTo>
                <a:cubicBezTo>
                  <a:pt x="1716527" y="5452218"/>
                  <a:pt x="1716527" y="5446768"/>
                  <a:pt x="1716527" y="5435871"/>
                </a:cubicBezTo>
                <a:cubicBezTo>
                  <a:pt x="1727426" y="5435871"/>
                  <a:pt x="1732877" y="5435871"/>
                  <a:pt x="1732877" y="5435871"/>
                </a:cubicBezTo>
                <a:close/>
                <a:moveTo>
                  <a:pt x="1340527" y="5419522"/>
                </a:moveTo>
                <a:lnTo>
                  <a:pt x="1356874" y="5419522"/>
                </a:lnTo>
                <a:cubicBezTo>
                  <a:pt x="1356874" y="5419522"/>
                  <a:pt x="1362325" y="5419522"/>
                  <a:pt x="1373224" y="5419522"/>
                </a:cubicBezTo>
                <a:lnTo>
                  <a:pt x="1356874" y="5452218"/>
                </a:lnTo>
                <a:lnTo>
                  <a:pt x="1340527" y="5435871"/>
                </a:lnTo>
                <a:close/>
                <a:moveTo>
                  <a:pt x="866438" y="5419522"/>
                </a:moveTo>
                <a:cubicBezTo>
                  <a:pt x="866438" y="5419522"/>
                  <a:pt x="866438" y="5424972"/>
                  <a:pt x="866438" y="5435871"/>
                </a:cubicBezTo>
                <a:cubicBezTo>
                  <a:pt x="877337" y="5435871"/>
                  <a:pt x="882788" y="5435871"/>
                  <a:pt x="882788" y="5435871"/>
                </a:cubicBezTo>
                <a:cubicBezTo>
                  <a:pt x="882788" y="5424972"/>
                  <a:pt x="882788" y="5419522"/>
                  <a:pt x="882788" y="5419522"/>
                </a:cubicBezTo>
                <a:cubicBezTo>
                  <a:pt x="871889" y="5419522"/>
                  <a:pt x="866438" y="5419522"/>
                  <a:pt x="866438" y="5419522"/>
                </a:cubicBezTo>
                <a:close/>
                <a:moveTo>
                  <a:pt x="4961586" y="5407261"/>
                </a:moveTo>
                <a:cubicBezTo>
                  <a:pt x="4956138" y="5409985"/>
                  <a:pt x="4947963" y="5419522"/>
                  <a:pt x="4937064" y="5435871"/>
                </a:cubicBezTo>
                <a:cubicBezTo>
                  <a:pt x="4926166" y="5435871"/>
                  <a:pt x="4917993" y="5438595"/>
                  <a:pt x="4912542" y="5444044"/>
                </a:cubicBezTo>
                <a:cubicBezTo>
                  <a:pt x="4907092" y="5449494"/>
                  <a:pt x="4898920" y="5452218"/>
                  <a:pt x="4888021" y="5452218"/>
                </a:cubicBezTo>
                <a:cubicBezTo>
                  <a:pt x="4877122" y="5463117"/>
                  <a:pt x="4871672" y="5468565"/>
                  <a:pt x="4871672" y="5468565"/>
                </a:cubicBezTo>
                <a:cubicBezTo>
                  <a:pt x="4860776" y="5468565"/>
                  <a:pt x="4855325" y="5468565"/>
                  <a:pt x="4855325" y="5468565"/>
                </a:cubicBezTo>
                <a:cubicBezTo>
                  <a:pt x="4822628" y="5468565"/>
                  <a:pt x="4806282" y="5484914"/>
                  <a:pt x="4806282" y="5517611"/>
                </a:cubicBezTo>
                <a:cubicBezTo>
                  <a:pt x="4806282" y="5528507"/>
                  <a:pt x="4811730" y="5536682"/>
                  <a:pt x="4822628" y="5542132"/>
                </a:cubicBezTo>
                <a:cubicBezTo>
                  <a:pt x="4833528" y="5547581"/>
                  <a:pt x="4833528" y="5550305"/>
                  <a:pt x="4822628" y="5550305"/>
                </a:cubicBezTo>
                <a:lnTo>
                  <a:pt x="4822628" y="5599350"/>
                </a:lnTo>
                <a:lnTo>
                  <a:pt x="4855325" y="5583001"/>
                </a:lnTo>
                <a:cubicBezTo>
                  <a:pt x="4866224" y="5583001"/>
                  <a:pt x="4871672" y="5583001"/>
                  <a:pt x="4871672" y="5583001"/>
                </a:cubicBezTo>
                <a:cubicBezTo>
                  <a:pt x="4871672" y="5572102"/>
                  <a:pt x="4871672" y="5563930"/>
                  <a:pt x="4871672" y="5558479"/>
                </a:cubicBezTo>
                <a:cubicBezTo>
                  <a:pt x="4871672" y="5553029"/>
                  <a:pt x="4877122" y="5550305"/>
                  <a:pt x="4888021" y="5550305"/>
                </a:cubicBezTo>
                <a:lnTo>
                  <a:pt x="4888021" y="5533958"/>
                </a:lnTo>
                <a:lnTo>
                  <a:pt x="4888021" y="5517611"/>
                </a:lnTo>
                <a:cubicBezTo>
                  <a:pt x="4898920" y="5506712"/>
                  <a:pt x="4909818" y="5501261"/>
                  <a:pt x="4920718" y="5501261"/>
                </a:cubicBezTo>
                <a:cubicBezTo>
                  <a:pt x="4942515" y="5512160"/>
                  <a:pt x="4953412" y="5506712"/>
                  <a:pt x="4953412" y="5484914"/>
                </a:cubicBezTo>
                <a:lnTo>
                  <a:pt x="4937064" y="5484914"/>
                </a:lnTo>
                <a:cubicBezTo>
                  <a:pt x="4926166" y="5495811"/>
                  <a:pt x="4917993" y="5498537"/>
                  <a:pt x="4912542" y="5493087"/>
                </a:cubicBezTo>
                <a:cubicBezTo>
                  <a:pt x="4907092" y="5487639"/>
                  <a:pt x="4904368" y="5479464"/>
                  <a:pt x="4904368" y="5468565"/>
                </a:cubicBezTo>
                <a:cubicBezTo>
                  <a:pt x="4904368" y="5457669"/>
                  <a:pt x="4915267" y="5452218"/>
                  <a:pt x="4937064" y="5452218"/>
                </a:cubicBezTo>
                <a:cubicBezTo>
                  <a:pt x="4947963" y="5452218"/>
                  <a:pt x="4958862" y="5449494"/>
                  <a:pt x="4969760" y="5444044"/>
                </a:cubicBezTo>
                <a:cubicBezTo>
                  <a:pt x="4980660" y="5438595"/>
                  <a:pt x="4980660" y="5430421"/>
                  <a:pt x="4969760" y="5419522"/>
                </a:cubicBezTo>
                <a:cubicBezTo>
                  <a:pt x="4969760" y="5408623"/>
                  <a:pt x="4967036" y="5404537"/>
                  <a:pt x="4961586" y="5407261"/>
                </a:cubicBezTo>
                <a:close/>
                <a:moveTo>
                  <a:pt x="2076183" y="5386826"/>
                </a:moveTo>
                <a:cubicBezTo>
                  <a:pt x="2076183" y="5386826"/>
                  <a:pt x="2076183" y="5392276"/>
                  <a:pt x="2076183" y="5403175"/>
                </a:cubicBezTo>
                <a:cubicBezTo>
                  <a:pt x="2087081" y="5403175"/>
                  <a:pt x="2092528" y="5403175"/>
                  <a:pt x="2092528" y="5403175"/>
                </a:cubicBezTo>
                <a:cubicBezTo>
                  <a:pt x="2092528" y="5403175"/>
                  <a:pt x="2092528" y="5397725"/>
                  <a:pt x="2092528" y="5386826"/>
                </a:cubicBezTo>
                <a:cubicBezTo>
                  <a:pt x="2092528" y="5386826"/>
                  <a:pt x="2087081" y="5386826"/>
                  <a:pt x="2076183" y="5386826"/>
                </a:cubicBezTo>
                <a:close/>
                <a:moveTo>
                  <a:pt x="2027138" y="5386826"/>
                </a:moveTo>
                <a:cubicBezTo>
                  <a:pt x="2016240" y="5397725"/>
                  <a:pt x="2010792" y="5405899"/>
                  <a:pt x="2010792" y="5411347"/>
                </a:cubicBezTo>
                <a:cubicBezTo>
                  <a:pt x="2010792" y="5416798"/>
                  <a:pt x="2013515" y="5416798"/>
                  <a:pt x="2018965" y="5411347"/>
                </a:cubicBezTo>
                <a:cubicBezTo>
                  <a:pt x="2024414" y="5405899"/>
                  <a:pt x="2027138" y="5397725"/>
                  <a:pt x="2027138" y="5386826"/>
                </a:cubicBezTo>
                <a:close/>
                <a:moveTo>
                  <a:pt x="1536702" y="5386826"/>
                </a:moveTo>
                <a:lnTo>
                  <a:pt x="1520353" y="5403175"/>
                </a:lnTo>
                <a:cubicBezTo>
                  <a:pt x="1531252" y="5414072"/>
                  <a:pt x="1525803" y="5414072"/>
                  <a:pt x="1504005" y="5403175"/>
                </a:cubicBezTo>
                <a:cubicBezTo>
                  <a:pt x="1504005" y="5403175"/>
                  <a:pt x="1501281" y="5405899"/>
                  <a:pt x="1495832" y="5411347"/>
                </a:cubicBezTo>
                <a:cubicBezTo>
                  <a:pt x="1490382" y="5416798"/>
                  <a:pt x="1493107" y="5422246"/>
                  <a:pt x="1504005" y="5427697"/>
                </a:cubicBezTo>
                <a:cubicBezTo>
                  <a:pt x="1514904" y="5433145"/>
                  <a:pt x="1514904" y="5435871"/>
                  <a:pt x="1504005" y="5435871"/>
                </a:cubicBezTo>
                <a:lnTo>
                  <a:pt x="1504005" y="5468565"/>
                </a:lnTo>
                <a:cubicBezTo>
                  <a:pt x="1504005" y="5468565"/>
                  <a:pt x="1509455" y="5457669"/>
                  <a:pt x="1520353" y="5435871"/>
                </a:cubicBezTo>
                <a:cubicBezTo>
                  <a:pt x="1531252" y="5424972"/>
                  <a:pt x="1536702" y="5416798"/>
                  <a:pt x="1536702" y="5411347"/>
                </a:cubicBezTo>
                <a:cubicBezTo>
                  <a:pt x="1536702" y="5405899"/>
                  <a:pt x="1536702" y="5397725"/>
                  <a:pt x="1536702" y="5386826"/>
                </a:cubicBezTo>
                <a:close/>
                <a:moveTo>
                  <a:pt x="1038091" y="5386826"/>
                </a:moveTo>
                <a:cubicBezTo>
                  <a:pt x="1032642" y="5386826"/>
                  <a:pt x="1029916" y="5392276"/>
                  <a:pt x="1029916" y="5403175"/>
                </a:cubicBezTo>
                <a:cubicBezTo>
                  <a:pt x="1029916" y="5414072"/>
                  <a:pt x="1029916" y="5419522"/>
                  <a:pt x="1029916" y="5419522"/>
                </a:cubicBezTo>
                <a:cubicBezTo>
                  <a:pt x="1029916" y="5419522"/>
                  <a:pt x="1032642" y="5414072"/>
                  <a:pt x="1038091" y="5403175"/>
                </a:cubicBezTo>
                <a:cubicBezTo>
                  <a:pt x="1043540" y="5392276"/>
                  <a:pt x="1043540" y="5386826"/>
                  <a:pt x="1038091" y="5386826"/>
                </a:cubicBezTo>
                <a:close/>
                <a:moveTo>
                  <a:pt x="3269579" y="5370479"/>
                </a:moveTo>
                <a:cubicBezTo>
                  <a:pt x="3269579" y="5370479"/>
                  <a:pt x="3264130" y="5375929"/>
                  <a:pt x="3253230" y="5386826"/>
                </a:cubicBezTo>
                <a:cubicBezTo>
                  <a:pt x="3253230" y="5386826"/>
                  <a:pt x="3255956" y="5386826"/>
                  <a:pt x="3261405" y="5386826"/>
                </a:cubicBezTo>
                <a:cubicBezTo>
                  <a:pt x="3266855" y="5386826"/>
                  <a:pt x="3269579" y="5384102"/>
                  <a:pt x="3269579" y="5378653"/>
                </a:cubicBezTo>
                <a:cubicBezTo>
                  <a:pt x="3269579" y="5373203"/>
                  <a:pt x="3269579" y="5370479"/>
                  <a:pt x="3269579" y="5370479"/>
                </a:cubicBezTo>
                <a:close/>
                <a:moveTo>
                  <a:pt x="1405920" y="5370479"/>
                </a:moveTo>
                <a:cubicBezTo>
                  <a:pt x="1405920" y="5370479"/>
                  <a:pt x="1405920" y="5375929"/>
                  <a:pt x="1405920" y="5386826"/>
                </a:cubicBezTo>
                <a:cubicBezTo>
                  <a:pt x="1405920" y="5386826"/>
                  <a:pt x="1403193" y="5389550"/>
                  <a:pt x="1397744" y="5395000"/>
                </a:cubicBezTo>
                <a:cubicBezTo>
                  <a:pt x="1392295" y="5400451"/>
                  <a:pt x="1389570" y="5397725"/>
                  <a:pt x="1389570" y="5386826"/>
                </a:cubicBezTo>
                <a:close/>
                <a:moveTo>
                  <a:pt x="5002457" y="5354130"/>
                </a:moveTo>
                <a:lnTo>
                  <a:pt x="4986110" y="5370479"/>
                </a:lnTo>
                <a:cubicBezTo>
                  <a:pt x="4986110" y="5370479"/>
                  <a:pt x="4991558" y="5370479"/>
                  <a:pt x="5002457" y="5370479"/>
                </a:cubicBezTo>
                <a:cubicBezTo>
                  <a:pt x="5013354" y="5370479"/>
                  <a:pt x="5018804" y="5367755"/>
                  <a:pt x="5018804" y="5362304"/>
                </a:cubicBezTo>
                <a:cubicBezTo>
                  <a:pt x="5018804" y="5356856"/>
                  <a:pt x="5013354" y="5354130"/>
                  <a:pt x="5002457" y="5354130"/>
                </a:cubicBezTo>
                <a:close/>
                <a:moveTo>
                  <a:pt x="2664707" y="5354130"/>
                </a:moveTo>
                <a:lnTo>
                  <a:pt x="2664707" y="5370479"/>
                </a:lnTo>
                <a:cubicBezTo>
                  <a:pt x="2664707" y="5370479"/>
                  <a:pt x="2667431" y="5367755"/>
                  <a:pt x="2672879" y="5362304"/>
                </a:cubicBezTo>
                <a:cubicBezTo>
                  <a:pt x="2678330" y="5356856"/>
                  <a:pt x="2675606" y="5354130"/>
                  <a:pt x="2664707" y="5354130"/>
                </a:cubicBezTo>
                <a:close/>
                <a:moveTo>
                  <a:pt x="2157922" y="5354130"/>
                </a:moveTo>
                <a:lnTo>
                  <a:pt x="2157922" y="5370479"/>
                </a:lnTo>
                <a:cubicBezTo>
                  <a:pt x="2157922" y="5359580"/>
                  <a:pt x="2160648" y="5354130"/>
                  <a:pt x="2166096" y="5354130"/>
                </a:cubicBezTo>
                <a:close/>
                <a:moveTo>
                  <a:pt x="239087" y="5343914"/>
                </a:moveTo>
                <a:cubicBezTo>
                  <a:pt x="232277" y="5345276"/>
                  <a:pt x="223421" y="5348681"/>
                  <a:pt x="212522" y="5354130"/>
                </a:cubicBezTo>
                <a:cubicBezTo>
                  <a:pt x="201623" y="5365028"/>
                  <a:pt x="201623" y="5375929"/>
                  <a:pt x="212522" y="5386826"/>
                </a:cubicBezTo>
                <a:cubicBezTo>
                  <a:pt x="212522" y="5397725"/>
                  <a:pt x="223421" y="5392276"/>
                  <a:pt x="245217" y="5370479"/>
                </a:cubicBezTo>
                <a:cubicBezTo>
                  <a:pt x="256118" y="5359580"/>
                  <a:pt x="258842" y="5351405"/>
                  <a:pt x="253392" y="5345957"/>
                </a:cubicBezTo>
                <a:cubicBezTo>
                  <a:pt x="250667" y="5343233"/>
                  <a:pt x="245900" y="5342550"/>
                  <a:pt x="239087" y="5343914"/>
                </a:cubicBezTo>
                <a:close/>
                <a:moveTo>
                  <a:pt x="4389411" y="5337783"/>
                </a:moveTo>
                <a:cubicBezTo>
                  <a:pt x="4383960" y="5337783"/>
                  <a:pt x="4381235" y="5343233"/>
                  <a:pt x="4381235" y="5354130"/>
                </a:cubicBezTo>
                <a:cubicBezTo>
                  <a:pt x="4392135" y="5354130"/>
                  <a:pt x="4397584" y="5351405"/>
                  <a:pt x="4397584" y="5345957"/>
                </a:cubicBezTo>
                <a:cubicBezTo>
                  <a:pt x="4397584" y="5340507"/>
                  <a:pt x="4394860" y="5337783"/>
                  <a:pt x="4389411" y="5337783"/>
                </a:cubicBezTo>
                <a:close/>
                <a:moveTo>
                  <a:pt x="1013569" y="5337783"/>
                </a:moveTo>
                <a:cubicBezTo>
                  <a:pt x="991773" y="5359580"/>
                  <a:pt x="980874" y="5375929"/>
                  <a:pt x="980874" y="5386826"/>
                </a:cubicBezTo>
                <a:lnTo>
                  <a:pt x="964525" y="5403175"/>
                </a:lnTo>
                <a:cubicBezTo>
                  <a:pt x="964525" y="5414072"/>
                  <a:pt x="980874" y="5397725"/>
                  <a:pt x="1013569" y="5354130"/>
                </a:cubicBezTo>
                <a:close/>
                <a:moveTo>
                  <a:pt x="130783" y="5337783"/>
                </a:moveTo>
                <a:lnTo>
                  <a:pt x="130783" y="5370479"/>
                </a:lnTo>
                <a:cubicBezTo>
                  <a:pt x="130783" y="5381377"/>
                  <a:pt x="128059" y="5386826"/>
                  <a:pt x="122609" y="5386826"/>
                </a:cubicBezTo>
                <a:cubicBezTo>
                  <a:pt x="117160" y="5386826"/>
                  <a:pt x="114436" y="5392276"/>
                  <a:pt x="114436" y="5403175"/>
                </a:cubicBezTo>
                <a:cubicBezTo>
                  <a:pt x="114436" y="5424972"/>
                  <a:pt x="98087" y="5435871"/>
                  <a:pt x="65390" y="5435871"/>
                </a:cubicBezTo>
                <a:cubicBezTo>
                  <a:pt x="54491" y="5435871"/>
                  <a:pt x="51768" y="5430421"/>
                  <a:pt x="57219" y="5419522"/>
                </a:cubicBezTo>
                <a:cubicBezTo>
                  <a:pt x="62667" y="5408623"/>
                  <a:pt x="70840" y="5405899"/>
                  <a:pt x="81739" y="5411347"/>
                </a:cubicBezTo>
                <a:cubicBezTo>
                  <a:pt x="92636" y="5416798"/>
                  <a:pt x="98087" y="5414072"/>
                  <a:pt x="98087" y="5403175"/>
                </a:cubicBezTo>
                <a:cubicBezTo>
                  <a:pt x="98087" y="5392276"/>
                  <a:pt x="103537" y="5381377"/>
                  <a:pt x="114436" y="5370479"/>
                </a:cubicBezTo>
                <a:close/>
                <a:moveTo>
                  <a:pt x="1553049" y="5321436"/>
                </a:moveTo>
                <a:cubicBezTo>
                  <a:pt x="1542151" y="5321436"/>
                  <a:pt x="1536702" y="5326884"/>
                  <a:pt x="1536702" y="5337783"/>
                </a:cubicBezTo>
                <a:cubicBezTo>
                  <a:pt x="1536702" y="5337783"/>
                  <a:pt x="1536702" y="5343233"/>
                  <a:pt x="1536702" y="5354130"/>
                </a:cubicBezTo>
                <a:cubicBezTo>
                  <a:pt x="1536702" y="5354130"/>
                  <a:pt x="1542151" y="5348681"/>
                  <a:pt x="1553049" y="5337783"/>
                </a:cubicBezTo>
                <a:cubicBezTo>
                  <a:pt x="1563948" y="5326884"/>
                  <a:pt x="1563948" y="5321436"/>
                  <a:pt x="1553049" y="5321436"/>
                </a:cubicBezTo>
                <a:close/>
                <a:moveTo>
                  <a:pt x="1095310" y="5321436"/>
                </a:moveTo>
                <a:cubicBezTo>
                  <a:pt x="1095310" y="5321436"/>
                  <a:pt x="1087135" y="5324160"/>
                  <a:pt x="1070788" y="5329608"/>
                </a:cubicBezTo>
                <a:cubicBezTo>
                  <a:pt x="1054438" y="5335058"/>
                  <a:pt x="1046267" y="5348681"/>
                  <a:pt x="1046267" y="5370479"/>
                </a:cubicBezTo>
                <a:lnTo>
                  <a:pt x="1078961" y="5354130"/>
                </a:lnTo>
                <a:cubicBezTo>
                  <a:pt x="1089859" y="5332332"/>
                  <a:pt x="1095310" y="5321436"/>
                  <a:pt x="1095310" y="5321436"/>
                </a:cubicBezTo>
                <a:close/>
                <a:moveTo>
                  <a:pt x="2779142" y="5305086"/>
                </a:moveTo>
                <a:cubicBezTo>
                  <a:pt x="2746446" y="5305086"/>
                  <a:pt x="2740996" y="5310537"/>
                  <a:pt x="2762794" y="5321436"/>
                </a:cubicBezTo>
                <a:lnTo>
                  <a:pt x="2779142" y="5321436"/>
                </a:lnTo>
                <a:cubicBezTo>
                  <a:pt x="2779142" y="5310537"/>
                  <a:pt x="2779142" y="5305086"/>
                  <a:pt x="2779142" y="5305086"/>
                </a:cubicBezTo>
                <a:close/>
                <a:moveTo>
                  <a:pt x="2697403" y="5305086"/>
                </a:moveTo>
                <a:cubicBezTo>
                  <a:pt x="2675606" y="5326884"/>
                  <a:pt x="2675606" y="5337783"/>
                  <a:pt x="2697403" y="5337783"/>
                </a:cubicBezTo>
                <a:cubicBezTo>
                  <a:pt x="2719201" y="5337783"/>
                  <a:pt x="2727374" y="5332332"/>
                  <a:pt x="2721925" y="5321436"/>
                </a:cubicBezTo>
                <a:cubicBezTo>
                  <a:pt x="2716475" y="5310537"/>
                  <a:pt x="2713751" y="5305086"/>
                  <a:pt x="2713751" y="5305086"/>
                </a:cubicBezTo>
                <a:close/>
                <a:moveTo>
                  <a:pt x="1618441" y="5305086"/>
                </a:moveTo>
                <a:lnTo>
                  <a:pt x="1602095" y="5321436"/>
                </a:lnTo>
                <a:lnTo>
                  <a:pt x="1618441" y="5321436"/>
                </a:lnTo>
                <a:close/>
                <a:moveTo>
                  <a:pt x="1266961" y="5305086"/>
                </a:moveTo>
                <a:cubicBezTo>
                  <a:pt x="1261512" y="5305086"/>
                  <a:pt x="1258788" y="5310537"/>
                  <a:pt x="1258788" y="5321436"/>
                </a:cubicBezTo>
                <a:lnTo>
                  <a:pt x="1275135" y="5321436"/>
                </a:lnTo>
                <a:lnTo>
                  <a:pt x="1291485" y="5321436"/>
                </a:lnTo>
                <a:cubicBezTo>
                  <a:pt x="1280586" y="5310537"/>
                  <a:pt x="1272411" y="5305086"/>
                  <a:pt x="1266961" y="5305086"/>
                </a:cubicBezTo>
                <a:close/>
                <a:moveTo>
                  <a:pt x="1095310" y="5305086"/>
                </a:moveTo>
                <a:lnTo>
                  <a:pt x="1111657" y="5321436"/>
                </a:lnTo>
                <a:cubicBezTo>
                  <a:pt x="1111657" y="5321436"/>
                  <a:pt x="1111657" y="5315985"/>
                  <a:pt x="1111657" y="5305086"/>
                </a:cubicBezTo>
                <a:close/>
                <a:moveTo>
                  <a:pt x="2795491" y="5288739"/>
                </a:moveTo>
                <a:cubicBezTo>
                  <a:pt x="2784592" y="5288739"/>
                  <a:pt x="2781867" y="5291463"/>
                  <a:pt x="2787315" y="5296914"/>
                </a:cubicBezTo>
                <a:cubicBezTo>
                  <a:pt x="2792765" y="5302362"/>
                  <a:pt x="2795491" y="5305086"/>
                  <a:pt x="2795491" y="5305086"/>
                </a:cubicBezTo>
                <a:cubicBezTo>
                  <a:pt x="2795491" y="5305086"/>
                  <a:pt x="2795491" y="5299638"/>
                  <a:pt x="2795491" y="5288739"/>
                </a:cubicBezTo>
                <a:close/>
                <a:moveTo>
                  <a:pt x="2468533" y="5288739"/>
                </a:moveTo>
                <a:cubicBezTo>
                  <a:pt x="2468533" y="5299638"/>
                  <a:pt x="2465809" y="5307810"/>
                  <a:pt x="2460357" y="5313261"/>
                </a:cubicBezTo>
                <a:cubicBezTo>
                  <a:pt x="2454910" y="5318711"/>
                  <a:pt x="2452185" y="5321436"/>
                  <a:pt x="2452185" y="5321436"/>
                </a:cubicBezTo>
                <a:cubicBezTo>
                  <a:pt x="2452185" y="5354130"/>
                  <a:pt x="2430388" y="5370479"/>
                  <a:pt x="2386793" y="5370479"/>
                </a:cubicBezTo>
                <a:cubicBezTo>
                  <a:pt x="2375895" y="5370479"/>
                  <a:pt x="2370445" y="5373203"/>
                  <a:pt x="2370445" y="5378653"/>
                </a:cubicBezTo>
                <a:cubicBezTo>
                  <a:pt x="2370445" y="5384102"/>
                  <a:pt x="2370445" y="5392276"/>
                  <a:pt x="2370445" y="5403175"/>
                </a:cubicBezTo>
                <a:lnTo>
                  <a:pt x="2386793" y="5419522"/>
                </a:lnTo>
                <a:lnTo>
                  <a:pt x="2403139" y="5403175"/>
                </a:lnTo>
                <a:cubicBezTo>
                  <a:pt x="2403139" y="5414072"/>
                  <a:pt x="2408591" y="5419522"/>
                  <a:pt x="2419489" y="5419522"/>
                </a:cubicBezTo>
                <a:cubicBezTo>
                  <a:pt x="2397692" y="5408623"/>
                  <a:pt x="2408591" y="5386826"/>
                  <a:pt x="2452185" y="5354130"/>
                </a:cubicBezTo>
                <a:cubicBezTo>
                  <a:pt x="2463084" y="5332332"/>
                  <a:pt x="2471256" y="5315985"/>
                  <a:pt x="2476707" y="5305086"/>
                </a:cubicBezTo>
                <a:cubicBezTo>
                  <a:pt x="2482154" y="5294190"/>
                  <a:pt x="2479430" y="5288739"/>
                  <a:pt x="2468533" y="5288739"/>
                </a:cubicBezTo>
                <a:close/>
                <a:moveTo>
                  <a:pt x="194130" y="5278522"/>
                </a:moveTo>
                <a:cubicBezTo>
                  <a:pt x="195493" y="5279884"/>
                  <a:pt x="196175" y="5283289"/>
                  <a:pt x="196175" y="5288739"/>
                </a:cubicBezTo>
                <a:lnTo>
                  <a:pt x="212522" y="5288739"/>
                </a:lnTo>
                <a:cubicBezTo>
                  <a:pt x="212522" y="5299638"/>
                  <a:pt x="201623" y="5305086"/>
                  <a:pt x="179827" y="5305086"/>
                </a:cubicBezTo>
                <a:cubicBezTo>
                  <a:pt x="179827" y="5294190"/>
                  <a:pt x="182550" y="5286015"/>
                  <a:pt x="188000" y="5280565"/>
                </a:cubicBezTo>
                <a:cubicBezTo>
                  <a:pt x="190724" y="5277841"/>
                  <a:pt x="192769" y="5277160"/>
                  <a:pt x="194130" y="5278522"/>
                </a:cubicBezTo>
                <a:close/>
                <a:moveTo>
                  <a:pt x="3204188" y="5272390"/>
                </a:moveTo>
                <a:cubicBezTo>
                  <a:pt x="3193289" y="5272390"/>
                  <a:pt x="3185117" y="5277841"/>
                  <a:pt x="3179665" y="5288739"/>
                </a:cubicBezTo>
                <a:cubicBezTo>
                  <a:pt x="3174218" y="5299638"/>
                  <a:pt x="3171491" y="5305086"/>
                  <a:pt x="3171491" y="5305086"/>
                </a:cubicBezTo>
                <a:lnTo>
                  <a:pt x="3204188" y="5288739"/>
                </a:lnTo>
                <a:close/>
                <a:moveTo>
                  <a:pt x="1128006" y="5272390"/>
                </a:moveTo>
                <a:cubicBezTo>
                  <a:pt x="1117106" y="5283289"/>
                  <a:pt x="1111657" y="5288739"/>
                  <a:pt x="1111657" y="5288739"/>
                </a:cubicBezTo>
                <a:cubicBezTo>
                  <a:pt x="1111657" y="5288739"/>
                  <a:pt x="1114383" y="5288739"/>
                  <a:pt x="1119830" y="5288739"/>
                </a:cubicBezTo>
                <a:cubicBezTo>
                  <a:pt x="1125280" y="5288739"/>
                  <a:pt x="1128006" y="5283289"/>
                  <a:pt x="1128006" y="5272390"/>
                </a:cubicBezTo>
                <a:close/>
                <a:moveTo>
                  <a:pt x="2681055" y="5256043"/>
                </a:moveTo>
                <a:cubicBezTo>
                  <a:pt x="2681055" y="5266942"/>
                  <a:pt x="2681055" y="5272390"/>
                  <a:pt x="2681055" y="5272390"/>
                </a:cubicBezTo>
                <a:lnTo>
                  <a:pt x="2697403" y="5256043"/>
                </a:lnTo>
                <a:cubicBezTo>
                  <a:pt x="2697403" y="5256043"/>
                  <a:pt x="2691953" y="5256043"/>
                  <a:pt x="2681055" y="5256043"/>
                </a:cubicBezTo>
                <a:close/>
                <a:moveTo>
                  <a:pt x="1618441" y="5256043"/>
                </a:moveTo>
                <a:cubicBezTo>
                  <a:pt x="1585746" y="5256043"/>
                  <a:pt x="1569396" y="5272390"/>
                  <a:pt x="1569396" y="5305086"/>
                </a:cubicBezTo>
                <a:lnTo>
                  <a:pt x="1585746" y="5288739"/>
                </a:lnTo>
                <a:lnTo>
                  <a:pt x="1618441" y="5272390"/>
                </a:lnTo>
                <a:lnTo>
                  <a:pt x="1651137" y="5272390"/>
                </a:lnTo>
                <a:cubicBezTo>
                  <a:pt x="1651137" y="5283289"/>
                  <a:pt x="1659310" y="5286015"/>
                  <a:pt x="1675659" y="5280565"/>
                </a:cubicBezTo>
                <a:cubicBezTo>
                  <a:pt x="1692007" y="5275114"/>
                  <a:pt x="1700181" y="5266942"/>
                  <a:pt x="1700181" y="5256043"/>
                </a:cubicBezTo>
                <a:lnTo>
                  <a:pt x="1667485" y="5256043"/>
                </a:lnTo>
                <a:cubicBezTo>
                  <a:pt x="1667485" y="5266942"/>
                  <a:pt x="1662036" y="5269666"/>
                  <a:pt x="1651137" y="5264218"/>
                </a:cubicBezTo>
                <a:cubicBezTo>
                  <a:pt x="1640238" y="5258767"/>
                  <a:pt x="1629340" y="5256043"/>
                  <a:pt x="1618441" y="5256043"/>
                </a:cubicBezTo>
                <a:close/>
                <a:moveTo>
                  <a:pt x="1258788" y="5256043"/>
                </a:moveTo>
                <a:cubicBezTo>
                  <a:pt x="1247889" y="5266942"/>
                  <a:pt x="1236990" y="5277841"/>
                  <a:pt x="1226091" y="5288739"/>
                </a:cubicBezTo>
                <a:cubicBezTo>
                  <a:pt x="1215194" y="5299638"/>
                  <a:pt x="1207019" y="5307810"/>
                  <a:pt x="1201571" y="5313261"/>
                </a:cubicBezTo>
                <a:cubicBezTo>
                  <a:pt x="1196120" y="5318711"/>
                  <a:pt x="1193396" y="5321436"/>
                  <a:pt x="1193396" y="5321436"/>
                </a:cubicBezTo>
                <a:cubicBezTo>
                  <a:pt x="1193396" y="5332332"/>
                  <a:pt x="1182497" y="5348681"/>
                  <a:pt x="1160700" y="5370479"/>
                </a:cubicBezTo>
                <a:cubicBezTo>
                  <a:pt x="1149801" y="5392276"/>
                  <a:pt x="1144352" y="5403175"/>
                  <a:pt x="1144352" y="5403175"/>
                </a:cubicBezTo>
                <a:cubicBezTo>
                  <a:pt x="1155251" y="5403175"/>
                  <a:pt x="1166150" y="5395000"/>
                  <a:pt x="1177049" y="5378653"/>
                </a:cubicBezTo>
                <a:cubicBezTo>
                  <a:pt x="1187948" y="5362304"/>
                  <a:pt x="1198847" y="5343233"/>
                  <a:pt x="1209746" y="5321436"/>
                </a:cubicBezTo>
                <a:lnTo>
                  <a:pt x="1275135" y="5256043"/>
                </a:lnTo>
                <a:close/>
                <a:moveTo>
                  <a:pt x="1078961" y="5256043"/>
                </a:moveTo>
                <a:cubicBezTo>
                  <a:pt x="1078961" y="5266942"/>
                  <a:pt x="1081687" y="5272390"/>
                  <a:pt x="1087135" y="5272390"/>
                </a:cubicBezTo>
                <a:cubicBezTo>
                  <a:pt x="1092586" y="5272390"/>
                  <a:pt x="1095310" y="5269666"/>
                  <a:pt x="1095310" y="5264218"/>
                </a:cubicBezTo>
                <a:cubicBezTo>
                  <a:pt x="1095310" y="5258767"/>
                  <a:pt x="1089859" y="5256043"/>
                  <a:pt x="1078961" y="5256043"/>
                </a:cubicBezTo>
                <a:close/>
                <a:moveTo>
                  <a:pt x="1810528" y="5252978"/>
                </a:moveTo>
                <a:cubicBezTo>
                  <a:pt x="1802355" y="5255022"/>
                  <a:pt x="1781921" y="5272390"/>
                  <a:pt x="1749225" y="5305086"/>
                </a:cubicBezTo>
                <a:cubicBezTo>
                  <a:pt x="1672932" y="5392276"/>
                  <a:pt x="1629340" y="5430421"/>
                  <a:pt x="1618441" y="5419522"/>
                </a:cubicBezTo>
                <a:cubicBezTo>
                  <a:pt x="1618441" y="5430421"/>
                  <a:pt x="1596644" y="5457669"/>
                  <a:pt x="1553049" y="5501261"/>
                </a:cubicBezTo>
                <a:lnTo>
                  <a:pt x="1471310" y="5583001"/>
                </a:lnTo>
                <a:cubicBezTo>
                  <a:pt x="1471310" y="5604798"/>
                  <a:pt x="1476761" y="5621148"/>
                  <a:pt x="1487659" y="5632044"/>
                </a:cubicBezTo>
                <a:cubicBezTo>
                  <a:pt x="1498558" y="5621148"/>
                  <a:pt x="1504005" y="5615697"/>
                  <a:pt x="1504005" y="5615697"/>
                </a:cubicBezTo>
                <a:lnTo>
                  <a:pt x="1683833" y="5403175"/>
                </a:lnTo>
                <a:cubicBezTo>
                  <a:pt x="1716527" y="5370479"/>
                  <a:pt x="1732877" y="5351405"/>
                  <a:pt x="1732877" y="5345957"/>
                </a:cubicBezTo>
                <a:cubicBezTo>
                  <a:pt x="1732877" y="5340507"/>
                  <a:pt x="1738326" y="5337783"/>
                  <a:pt x="1749225" y="5337783"/>
                </a:cubicBezTo>
                <a:lnTo>
                  <a:pt x="1814617" y="5256043"/>
                </a:lnTo>
                <a:cubicBezTo>
                  <a:pt x="1814617" y="5253319"/>
                  <a:pt x="1813254" y="5252297"/>
                  <a:pt x="1810528" y="5252978"/>
                </a:cubicBezTo>
                <a:close/>
                <a:moveTo>
                  <a:pt x="3089752" y="5239696"/>
                </a:moveTo>
                <a:lnTo>
                  <a:pt x="3040708" y="5272390"/>
                </a:lnTo>
                <a:cubicBezTo>
                  <a:pt x="3040708" y="5305086"/>
                  <a:pt x="3057056" y="5299638"/>
                  <a:pt x="3089752" y="5256043"/>
                </a:cubicBezTo>
                <a:close/>
                <a:moveTo>
                  <a:pt x="2010792" y="5239696"/>
                </a:moveTo>
                <a:cubicBezTo>
                  <a:pt x="2010792" y="5250593"/>
                  <a:pt x="2010792" y="5256043"/>
                  <a:pt x="2010792" y="5256043"/>
                </a:cubicBezTo>
                <a:lnTo>
                  <a:pt x="2027138" y="5256043"/>
                </a:lnTo>
                <a:close/>
                <a:moveTo>
                  <a:pt x="2958968" y="5223347"/>
                </a:moveTo>
                <a:lnTo>
                  <a:pt x="2942622" y="5239696"/>
                </a:lnTo>
                <a:lnTo>
                  <a:pt x="2958968" y="5239696"/>
                </a:lnTo>
                <a:close/>
                <a:moveTo>
                  <a:pt x="2844533" y="5223347"/>
                </a:moveTo>
                <a:cubicBezTo>
                  <a:pt x="2844533" y="5223347"/>
                  <a:pt x="2839085" y="5228797"/>
                  <a:pt x="2828186" y="5239696"/>
                </a:cubicBezTo>
                <a:cubicBezTo>
                  <a:pt x="2817288" y="5250593"/>
                  <a:pt x="2811839" y="5256043"/>
                  <a:pt x="2811839" y="5256043"/>
                </a:cubicBezTo>
                <a:cubicBezTo>
                  <a:pt x="2822739" y="5266942"/>
                  <a:pt x="2833634" y="5266942"/>
                  <a:pt x="2844533" y="5256043"/>
                </a:cubicBezTo>
                <a:close/>
                <a:moveTo>
                  <a:pt x="2713751" y="5223347"/>
                </a:moveTo>
                <a:cubicBezTo>
                  <a:pt x="2713751" y="5223347"/>
                  <a:pt x="2713751" y="5228797"/>
                  <a:pt x="2713751" y="5239696"/>
                </a:cubicBezTo>
                <a:lnTo>
                  <a:pt x="2730097" y="5239696"/>
                </a:lnTo>
                <a:cubicBezTo>
                  <a:pt x="2730097" y="5228797"/>
                  <a:pt x="2730097" y="5223347"/>
                  <a:pt x="2730097" y="5223347"/>
                </a:cubicBezTo>
                <a:cubicBezTo>
                  <a:pt x="2719201" y="5223347"/>
                  <a:pt x="2713751" y="5223347"/>
                  <a:pt x="2713751" y="5223347"/>
                </a:cubicBezTo>
                <a:close/>
                <a:moveTo>
                  <a:pt x="1781921" y="5223347"/>
                </a:moveTo>
                <a:lnTo>
                  <a:pt x="1781921" y="5239696"/>
                </a:lnTo>
                <a:cubicBezTo>
                  <a:pt x="1781921" y="5239696"/>
                  <a:pt x="1784644" y="5236973"/>
                  <a:pt x="1790094" y="5231522"/>
                </a:cubicBezTo>
                <a:cubicBezTo>
                  <a:pt x="1795544" y="5226072"/>
                  <a:pt x="1792820" y="5223347"/>
                  <a:pt x="1781921" y="5223347"/>
                </a:cubicBezTo>
                <a:close/>
                <a:moveTo>
                  <a:pt x="1111657" y="5223347"/>
                </a:moveTo>
                <a:cubicBezTo>
                  <a:pt x="1100758" y="5223347"/>
                  <a:pt x="1095310" y="5226072"/>
                  <a:pt x="1095310" y="5231522"/>
                </a:cubicBezTo>
                <a:cubicBezTo>
                  <a:pt x="1095310" y="5236973"/>
                  <a:pt x="1095310" y="5239696"/>
                  <a:pt x="1095310" y="5239696"/>
                </a:cubicBezTo>
                <a:cubicBezTo>
                  <a:pt x="1095310" y="5239696"/>
                  <a:pt x="1100758" y="5239696"/>
                  <a:pt x="1111657" y="5239696"/>
                </a:cubicBezTo>
                <a:close/>
                <a:moveTo>
                  <a:pt x="2533925" y="5190652"/>
                </a:moveTo>
                <a:cubicBezTo>
                  <a:pt x="2533925" y="5190652"/>
                  <a:pt x="2528474" y="5196102"/>
                  <a:pt x="2517575" y="5207000"/>
                </a:cubicBezTo>
                <a:cubicBezTo>
                  <a:pt x="2517575" y="5217899"/>
                  <a:pt x="2520300" y="5223347"/>
                  <a:pt x="2525751" y="5223347"/>
                </a:cubicBezTo>
                <a:cubicBezTo>
                  <a:pt x="2531199" y="5223347"/>
                  <a:pt x="2533925" y="5217899"/>
                  <a:pt x="2533925" y="5207000"/>
                </a:cubicBezTo>
                <a:cubicBezTo>
                  <a:pt x="2533925" y="5196102"/>
                  <a:pt x="2533925" y="5190652"/>
                  <a:pt x="2533925" y="5190652"/>
                </a:cubicBezTo>
                <a:close/>
                <a:moveTo>
                  <a:pt x="1389570" y="5190652"/>
                </a:moveTo>
                <a:cubicBezTo>
                  <a:pt x="1378671" y="5190652"/>
                  <a:pt x="1373224" y="5196102"/>
                  <a:pt x="1373224" y="5207000"/>
                </a:cubicBezTo>
                <a:cubicBezTo>
                  <a:pt x="1373224" y="5217899"/>
                  <a:pt x="1378671" y="5223347"/>
                  <a:pt x="1389570" y="5223347"/>
                </a:cubicBezTo>
                <a:cubicBezTo>
                  <a:pt x="1389570" y="5223347"/>
                  <a:pt x="1389570" y="5217899"/>
                  <a:pt x="1389570" y="5207000"/>
                </a:cubicBezTo>
                <a:cubicBezTo>
                  <a:pt x="1389570" y="5196102"/>
                  <a:pt x="1389570" y="5190652"/>
                  <a:pt x="1389570" y="5190652"/>
                </a:cubicBezTo>
                <a:close/>
                <a:moveTo>
                  <a:pt x="1410005" y="5182479"/>
                </a:moveTo>
                <a:cubicBezTo>
                  <a:pt x="1407282" y="5182479"/>
                  <a:pt x="1405920" y="5185203"/>
                  <a:pt x="1405920" y="5190652"/>
                </a:cubicBezTo>
                <a:lnTo>
                  <a:pt x="1422266" y="5207000"/>
                </a:lnTo>
                <a:lnTo>
                  <a:pt x="1422266" y="5190652"/>
                </a:lnTo>
                <a:cubicBezTo>
                  <a:pt x="1416816" y="5185203"/>
                  <a:pt x="1412729" y="5182479"/>
                  <a:pt x="1410005" y="5182479"/>
                </a:cubicBezTo>
                <a:close/>
                <a:moveTo>
                  <a:pt x="1467223" y="5164087"/>
                </a:moveTo>
                <a:cubicBezTo>
                  <a:pt x="1464500" y="5165449"/>
                  <a:pt x="1460411" y="5168854"/>
                  <a:pt x="1454962" y="5174304"/>
                </a:cubicBezTo>
                <a:lnTo>
                  <a:pt x="1471310" y="5190652"/>
                </a:lnTo>
                <a:cubicBezTo>
                  <a:pt x="1471310" y="5179755"/>
                  <a:pt x="1471310" y="5171580"/>
                  <a:pt x="1471310" y="5166130"/>
                </a:cubicBezTo>
                <a:cubicBezTo>
                  <a:pt x="1471310" y="5163406"/>
                  <a:pt x="1469947" y="5162725"/>
                  <a:pt x="1467223" y="5164087"/>
                </a:cubicBezTo>
                <a:close/>
                <a:moveTo>
                  <a:pt x="1602095" y="5157957"/>
                </a:moveTo>
                <a:cubicBezTo>
                  <a:pt x="1602095" y="5168854"/>
                  <a:pt x="1602095" y="5174304"/>
                  <a:pt x="1602095" y="5174304"/>
                </a:cubicBezTo>
                <a:lnTo>
                  <a:pt x="1618441" y="5174304"/>
                </a:lnTo>
                <a:cubicBezTo>
                  <a:pt x="1618441" y="5174304"/>
                  <a:pt x="1618441" y="5171580"/>
                  <a:pt x="1618441" y="5166130"/>
                </a:cubicBezTo>
                <a:cubicBezTo>
                  <a:pt x="1618441" y="5160682"/>
                  <a:pt x="1612990" y="5157957"/>
                  <a:pt x="1602095" y="5157957"/>
                </a:cubicBezTo>
                <a:close/>
                <a:moveTo>
                  <a:pt x="1160700" y="5157957"/>
                </a:moveTo>
                <a:lnTo>
                  <a:pt x="1160700" y="5159959"/>
                </a:lnTo>
                <a:lnTo>
                  <a:pt x="1160444" y="5160255"/>
                </a:lnTo>
                <a:lnTo>
                  <a:pt x="1144492" y="5174304"/>
                </a:lnTo>
                <a:lnTo>
                  <a:pt x="1144352" y="5174304"/>
                </a:lnTo>
                <a:cubicBezTo>
                  <a:pt x="1144352" y="5163406"/>
                  <a:pt x="1149801" y="5157957"/>
                  <a:pt x="1160700" y="5157957"/>
                </a:cubicBezTo>
                <a:close/>
                <a:moveTo>
                  <a:pt x="1111657" y="5157957"/>
                </a:moveTo>
                <a:cubicBezTo>
                  <a:pt x="1111657" y="5168854"/>
                  <a:pt x="1095310" y="5185203"/>
                  <a:pt x="1062613" y="5207000"/>
                </a:cubicBezTo>
                <a:lnTo>
                  <a:pt x="1078961" y="5174304"/>
                </a:lnTo>
                <a:cubicBezTo>
                  <a:pt x="1089859" y="5163406"/>
                  <a:pt x="1100758" y="5157957"/>
                  <a:pt x="1111657" y="5157957"/>
                </a:cubicBezTo>
                <a:close/>
                <a:moveTo>
                  <a:pt x="2370445" y="5141607"/>
                </a:moveTo>
                <a:cubicBezTo>
                  <a:pt x="2359546" y="5141607"/>
                  <a:pt x="2354096" y="5144333"/>
                  <a:pt x="2354096" y="5149783"/>
                </a:cubicBezTo>
                <a:cubicBezTo>
                  <a:pt x="2354096" y="5155233"/>
                  <a:pt x="2359546" y="5157957"/>
                  <a:pt x="2370445" y="5157957"/>
                </a:cubicBezTo>
                <a:close/>
                <a:moveTo>
                  <a:pt x="1700181" y="5141607"/>
                </a:moveTo>
                <a:cubicBezTo>
                  <a:pt x="1678384" y="5174304"/>
                  <a:pt x="1667485" y="5190652"/>
                  <a:pt x="1667485" y="5190652"/>
                </a:cubicBezTo>
                <a:lnTo>
                  <a:pt x="1683833" y="5157957"/>
                </a:lnTo>
                <a:lnTo>
                  <a:pt x="1651137" y="5157957"/>
                </a:lnTo>
                <a:cubicBezTo>
                  <a:pt x="1607542" y="5201550"/>
                  <a:pt x="1591193" y="5228797"/>
                  <a:pt x="1602095" y="5239696"/>
                </a:cubicBezTo>
                <a:cubicBezTo>
                  <a:pt x="1612990" y="5228797"/>
                  <a:pt x="1623889" y="5217899"/>
                  <a:pt x="1634789" y="5207000"/>
                </a:cubicBezTo>
                <a:cubicBezTo>
                  <a:pt x="1645688" y="5196102"/>
                  <a:pt x="1651137" y="5196102"/>
                  <a:pt x="1651137" y="5207000"/>
                </a:cubicBezTo>
                <a:cubicBezTo>
                  <a:pt x="1651137" y="5207000"/>
                  <a:pt x="1653862" y="5207000"/>
                  <a:pt x="1659310" y="5207000"/>
                </a:cubicBezTo>
                <a:cubicBezTo>
                  <a:pt x="1664760" y="5207000"/>
                  <a:pt x="1672932" y="5207000"/>
                  <a:pt x="1683833" y="5207000"/>
                </a:cubicBezTo>
                <a:cubicBezTo>
                  <a:pt x="1694732" y="5196102"/>
                  <a:pt x="1700181" y="5190652"/>
                  <a:pt x="1700181" y="5190652"/>
                </a:cubicBezTo>
                <a:cubicBezTo>
                  <a:pt x="1700181" y="5190652"/>
                  <a:pt x="1700181" y="5196102"/>
                  <a:pt x="1700181" y="5207000"/>
                </a:cubicBezTo>
                <a:lnTo>
                  <a:pt x="1716527" y="5223347"/>
                </a:lnTo>
                <a:cubicBezTo>
                  <a:pt x="1716527" y="5223347"/>
                  <a:pt x="1716527" y="5217899"/>
                  <a:pt x="1716527" y="5207000"/>
                </a:cubicBezTo>
                <a:cubicBezTo>
                  <a:pt x="1716527" y="5196102"/>
                  <a:pt x="1721978" y="5190652"/>
                  <a:pt x="1732877" y="5190652"/>
                </a:cubicBezTo>
                <a:cubicBezTo>
                  <a:pt x="1732877" y="5179755"/>
                  <a:pt x="1735602" y="5174304"/>
                  <a:pt x="1741049" y="5174304"/>
                </a:cubicBezTo>
                <a:cubicBezTo>
                  <a:pt x="1746501" y="5174304"/>
                  <a:pt x="1749225" y="5168854"/>
                  <a:pt x="1749225" y="5157957"/>
                </a:cubicBezTo>
                <a:cubicBezTo>
                  <a:pt x="1738326" y="5157957"/>
                  <a:pt x="1732877" y="5163406"/>
                  <a:pt x="1732877" y="5174304"/>
                </a:cubicBezTo>
                <a:cubicBezTo>
                  <a:pt x="1721978" y="5185203"/>
                  <a:pt x="1716527" y="5190652"/>
                  <a:pt x="1716527" y="5190652"/>
                </a:cubicBezTo>
                <a:cubicBezTo>
                  <a:pt x="1716527" y="5190652"/>
                  <a:pt x="1711079" y="5190652"/>
                  <a:pt x="1700181" y="5190652"/>
                </a:cubicBezTo>
                <a:cubicBezTo>
                  <a:pt x="1700181" y="5179755"/>
                  <a:pt x="1705629" y="5168854"/>
                  <a:pt x="1716527" y="5157957"/>
                </a:cubicBezTo>
                <a:cubicBezTo>
                  <a:pt x="1716527" y="5157957"/>
                  <a:pt x="1719254" y="5155233"/>
                  <a:pt x="1724703" y="5149783"/>
                </a:cubicBezTo>
                <a:cubicBezTo>
                  <a:pt x="1730150" y="5144333"/>
                  <a:pt x="1727426" y="5141607"/>
                  <a:pt x="1716527" y="5141607"/>
                </a:cubicBezTo>
                <a:close/>
                <a:moveTo>
                  <a:pt x="1324179" y="5141607"/>
                </a:moveTo>
                <a:cubicBezTo>
                  <a:pt x="1324179" y="5141607"/>
                  <a:pt x="1318731" y="5147059"/>
                  <a:pt x="1307832" y="5157957"/>
                </a:cubicBezTo>
                <a:cubicBezTo>
                  <a:pt x="1307832" y="5168854"/>
                  <a:pt x="1305108" y="5177029"/>
                  <a:pt x="1299657" y="5182479"/>
                </a:cubicBezTo>
                <a:cubicBezTo>
                  <a:pt x="1294207" y="5187927"/>
                  <a:pt x="1291485" y="5196102"/>
                  <a:pt x="1291485" y="5207000"/>
                </a:cubicBezTo>
                <a:cubicBezTo>
                  <a:pt x="1280586" y="5217899"/>
                  <a:pt x="1275135" y="5223347"/>
                  <a:pt x="1275135" y="5223347"/>
                </a:cubicBezTo>
                <a:cubicBezTo>
                  <a:pt x="1275135" y="5245144"/>
                  <a:pt x="1291485" y="5234246"/>
                  <a:pt x="1324179" y="5190652"/>
                </a:cubicBezTo>
                <a:cubicBezTo>
                  <a:pt x="1345975" y="5157957"/>
                  <a:pt x="1345975" y="5141607"/>
                  <a:pt x="1324179" y="5141607"/>
                </a:cubicBezTo>
                <a:close/>
                <a:moveTo>
                  <a:pt x="1226091" y="5141607"/>
                </a:moveTo>
                <a:lnTo>
                  <a:pt x="1209746" y="5157957"/>
                </a:lnTo>
                <a:cubicBezTo>
                  <a:pt x="1209746" y="5168854"/>
                  <a:pt x="1204295" y="5174304"/>
                  <a:pt x="1193396" y="5174304"/>
                </a:cubicBezTo>
                <a:lnTo>
                  <a:pt x="1177049" y="5190652"/>
                </a:lnTo>
                <a:lnTo>
                  <a:pt x="1209746" y="5190652"/>
                </a:lnTo>
                <a:close/>
                <a:moveTo>
                  <a:pt x="425045" y="5141607"/>
                </a:moveTo>
                <a:cubicBezTo>
                  <a:pt x="414146" y="5152507"/>
                  <a:pt x="414146" y="5168854"/>
                  <a:pt x="425045" y="5190652"/>
                </a:cubicBezTo>
                <a:lnTo>
                  <a:pt x="441392" y="5190652"/>
                </a:lnTo>
                <a:cubicBezTo>
                  <a:pt x="441392" y="5179755"/>
                  <a:pt x="446842" y="5171580"/>
                  <a:pt x="457741" y="5166130"/>
                </a:cubicBezTo>
                <a:cubicBezTo>
                  <a:pt x="468640" y="5160682"/>
                  <a:pt x="474087" y="5157957"/>
                  <a:pt x="474087" y="5157957"/>
                </a:cubicBezTo>
                <a:lnTo>
                  <a:pt x="457741" y="5157957"/>
                </a:lnTo>
                <a:lnTo>
                  <a:pt x="457741" y="5141607"/>
                </a:lnTo>
                <a:close/>
                <a:moveTo>
                  <a:pt x="1912702" y="5125260"/>
                </a:moveTo>
                <a:cubicBezTo>
                  <a:pt x="1912702" y="5125260"/>
                  <a:pt x="1909978" y="5130710"/>
                  <a:pt x="1904530" y="5141607"/>
                </a:cubicBezTo>
                <a:cubicBezTo>
                  <a:pt x="1899080" y="5152507"/>
                  <a:pt x="1890905" y="5163406"/>
                  <a:pt x="1880006" y="5174304"/>
                </a:cubicBezTo>
                <a:cubicBezTo>
                  <a:pt x="1836412" y="5207000"/>
                  <a:pt x="1825515" y="5223347"/>
                  <a:pt x="1847312" y="5223347"/>
                </a:cubicBezTo>
                <a:lnTo>
                  <a:pt x="1896357" y="5174304"/>
                </a:lnTo>
                <a:cubicBezTo>
                  <a:pt x="1939951" y="5141607"/>
                  <a:pt x="1950848" y="5125260"/>
                  <a:pt x="1929053" y="5125260"/>
                </a:cubicBezTo>
                <a:cubicBezTo>
                  <a:pt x="1929053" y="5125260"/>
                  <a:pt x="1923601" y="5125260"/>
                  <a:pt x="1912702" y="5125260"/>
                </a:cubicBezTo>
                <a:close/>
                <a:moveTo>
                  <a:pt x="1781921" y="5125260"/>
                </a:moveTo>
                <a:cubicBezTo>
                  <a:pt x="1760123" y="5147059"/>
                  <a:pt x="1765571" y="5157957"/>
                  <a:pt x="1798267" y="5157957"/>
                </a:cubicBezTo>
                <a:cubicBezTo>
                  <a:pt x="1809166" y="5157957"/>
                  <a:pt x="1814617" y="5152507"/>
                  <a:pt x="1814617" y="5141607"/>
                </a:cubicBezTo>
                <a:close/>
                <a:moveTo>
                  <a:pt x="2550271" y="5108911"/>
                </a:moveTo>
                <a:cubicBezTo>
                  <a:pt x="2550271" y="5119811"/>
                  <a:pt x="2547548" y="5125260"/>
                  <a:pt x="2542097" y="5125260"/>
                </a:cubicBezTo>
                <a:cubicBezTo>
                  <a:pt x="2536648" y="5125260"/>
                  <a:pt x="2533925" y="5122537"/>
                  <a:pt x="2533925" y="5117087"/>
                </a:cubicBezTo>
                <a:cubicBezTo>
                  <a:pt x="2533925" y="5111635"/>
                  <a:pt x="2539372" y="5108911"/>
                  <a:pt x="2550271" y="5108911"/>
                </a:cubicBezTo>
                <a:close/>
                <a:moveTo>
                  <a:pt x="1814617" y="5092564"/>
                </a:moveTo>
                <a:cubicBezTo>
                  <a:pt x="1803718" y="5103464"/>
                  <a:pt x="1803718" y="5108911"/>
                  <a:pt x="1814617" y="5108911"/>
                </a:cubicBezTo>
                <a:cubicBezTo>
                  <a:pt x="1825515" y="5108911"/>
                  <a:pt x="1830963" y="5114363"/>
                  <a:pt x="1830963" y="5125260"/>
                </a:cubicBezTo>
                <a:lnTo>
                  <a:pt x="1847312" y="5125260"/>
                </a:lnTo>
                <a:cubicBezTo>
                  <a:pt x="1858211" y="5103464"/>
                  <a:pt x="1863660" y="5092564"/>
                  <a:pt x="1863660" y="5092564"/>
                </a:cubicBezTo>
                <a:close/>
                <a:moveTo>
                  <a:pt x="1487659" y="5092564"/>
                </a:moveTo>
                <a:cubicBezTo>
                  <a:pt x="1487659" y="5092564"/>
                  <a:pt x="1482208" y="5098016"/>
                  <a:pt x="1471310" y="5108911"/>
                </a:cubicBezTo>
                <a:cubicBezTo>
                  <a:pt x="1471310" y="5119811"/>
                  <a:pt x="1476761" y="5125260"/>
                  <a:pt x="1487659" y="5125260"/>
                </a:cubicBezTo>
                <a:lnTo>
                  <a:pt x="1520353" y="5125260"/>
                </a:lnTo>
                <a:lnTo>
                  <a:pt x="1520353" y="5092564"/>
                </a:lnTo>
                <a:cubicBezTo>
                  <a:pt x="1520353" y="5092564"/>
                  <a:pt x="1514904" y="5098016"/>
                  <a:pt x="1504005" y="5108911"/>
                </a:cubicBezTo>
                <a:cubicBezTo>
                  <a:pt x="1493107" y="5119811"/>
                  <a:pt x="1487659" y="5125260"/>
                  <a:pt x="1487659" y="5125260"/>
                </a:cubicBezTo>
                <a:lnTo>
                  <a:pt x="1487659" y="5108911"/>
                </a:lnTo>
                <a:cubicBezTo>
                  <a:pt x="1487659" y="5098016"/>
                  <a:pt x="1487659" y="5092564"/>
                  <a:pt x="1487659" y="5092564"/>
                </a:cubicBezTo>
                <a:close/>
                <a:moveTo>
                  <a:pt x="1258788" y="5092564"/>
                </a:moveTo>
                <a:cubicBezTo>
                  <a:pt x="1258788" y="5092564"/>
                  <a:pt x="1253337" y="5098016"/>
                  <a:pt x="1242440" y="5108911"/>
                </a:cubicBezTo>
                <a:lnTo>
                  <a:pt x="1258788" y="5108911"/>
                </a:lnTo>
                <a:cubicBezTo>
                  <a:pt x="1269687" y="5108911"/>
                  <a:pt x="1275135" y="5108911"/>
                  <a:pt x="1275135" y="5108911"/>
                </a:cubicBezTo>
                <a:close/>
                <a:moveTo>
                  <a:pt x="3073404" y="5076217"/>
                </a:moveTo>
                <a:cubicBezTo>
                  <a:pt x="3073404" y="5076217"/>
                  <a:pt x="3067956" y="5081666"/>
                  <a:pt x="3057056" y="5092564"/>
                </a:cubicBezTo>
                <a:cubicBezTo>
                  <a:pt x="3046159" y="5103464"/>
                  <a:pt x="3032536" y="5117087"/>
                  <a:pt x="3016186" y="5133434"/>
                </a:cubicBezTo>
                <a:cubicBezTo>
                  <a:pt x="2999840" y="5149783"/>
                  <a:pt x="2986216" y="5168854"/>
                  <a:pt x="2975318" y="5190652"/>
                </a:cubicBezTo>
                <a:lnTo>
                  <a:pt x="2991664" y="5190652"/>
                </a:lnTo>
                <a:lnTo>
                  <a:pt x="3040708" y="5141607"/>
                </a:lnTo>
                <a:cubicBezTo>
                  <a:pt x="3062505" y="5098016"/>
                  <a:pt x="3073404" y="5076217"/>
                  <a:pt x="3073404" y="5076217"/>
                </a:cubicBezTo>
                <a:close/>
                <a:moveTo>
                  <a:pt x="2844533" y="5076217"/>
                </a:moveTo>
                <a:cubicBezTo>
                  <a:pt x="2844533" y="5076217"/>
                  <a:pt x="2844533" y="5081666"/>
                  <a:pt x="2844533" y="5092564"/>
                </a:cubicBezTo>
                <a:lnTo>
                  <a:pt x="2860882" y="5076217"/>
                </a:lnTo>
                <a:cubicBezTo>
                  <a:pt x="2860882" y="5076217"/>
                  <a:pt x="2855433" y="5076217"/>
                  <a:pt x="2844533" y="5076217"/>
                </a:cubicBezTo>
                <a:close/>
                <a:moveTo>
                  <a:pt x="1389570" y="5076217"/>
                </a:moveTo>
                <a:cubicBezTo>
                  <a:pt x="1378671" y="5087114"/>
                  <a:pt x="1375947" y="5098016"/>
                  <a:pt x="1381396" y="5108911"/>
                </a:cubicBezTo>
                <a:cubicBezTo>
                  <a:pt x="1386846" y="5119811"/>
                  <a:pt x="1389570" y="5119811"/>
                  <a:pt x="1389570" y="5108911"/>
                </a:cubicBezTo>
                <a:lnTo>
                  <a:pt x="1422266" y="5076217"/>
                </a:lnTo>
                <a:close/>
                <a:moveTo>
                  <a:pt x="359655" y="5076217"/>
                </a:moveTo>
                <a:cubicBezTo>
                  <a:pt x="370550" y="5076217"/>
                  <a:pt x="370550" y="5092564"/>
                  <a:pt x="359655" y="5125260"/>
                </a:cubicBezTo>
                <a:lnTo>
                  <a:pt x="277914" y="5223347"/>
                </a:lnTo>
                <a:lnTo>
                  <a:pt x="261566" y="5239696"/>
                </a:lnTo>
                <a:cubicBezTo>
                  <a:pt x="261566" y="5239696"/>
                  <a:pt x="261566" y="5234246"/>
                  <a:pt x="261566" y="5223347"/>
                </a:cubicBezTo>
                <a:lnTo>
                  <a:pt x="245217" y="5223347"/>
                </a:lnTo>
                <a:lnTo>
                  <a:pt x="228870" y="5239696"/>
                </a:lnTo>
                <a:lnTo>
                  <a:pt x="245217" y="5207000"/>
                </a:lnTo>
                <a:cubicBezTo>
                  <a:pt x="245217" y="5207000"/>
                  <a:pt x="250667" y="5201550"/>
                  <a:pt x="261566" y="5190652"/>
                </a:cubicBezTo>
                <a:cubicBezTo>
                  <a:pt x="261566" y="5190652"/>
                  <a:pt x="264289" y="5190652"/>
                  <a:pt x="269741" y="5190652"/>
                </a:cubicBezTo>
                <a:cubicBezTo>
                  <a:pt x="275189" y="5190652"/>
                  <a:pt x="277914" y="5190652"/>
                  <a:pt x="277914" y="5190652"/>
                </a:cubicBezTo>
                <a:lnTo>
                  <a:pt x="310609" y="5141607"/>
                </a:lnTo>
                <a:lnTo>
                  <a:pt x="343306" y="5092564"/>
                </a:lnTo>
                <a:cubicBezTo>
                  <a:pt x="343306" y="5081666"/>
                  <a:pt x="348754" y="5076217"/>
                  <a:pt x="359655" y="5076217"/>
                </a:cubicBezTo>
                <a:close/>
                <a:moveTo>
                  <a:pt x="3187840" y="5059868"/>
                </a:moveTo>
                <a:cubicBezTo>
                  <a:pt x="3187840" y="5059868"/>
                  <a:pt x="3182390" y="5065318"/>
                  <a:pt x="3171491" y="5076217"/>
                </a:cubicBezTo>
                <a:lnTo>
                  <a:pt x="3171491" y="5092564"/>
                </a:lnTo>
                <a:lnTo>
                  <a:pt x="3187840" y="5076217"/>
                </a:lnTo>
                <a:lnTo>
                  <a:pt x="3204188" y="5059868"/>
                </a:lnTo>
                <a:cubicBezTo>
                  <a:pt x="3193289" y="5059868"/>
                  <a:pt x="3187840" y="5059868"/>
                  <a:pt x="3187840" y="5059868"/>
                </a:cubicBezTo>
                <a:close/>
                <a:moveTo>
                  <a:pt x="2615665" y="5059868"/>
                </a:moveTo>
                <a:lnTo>
                  <a:pt x="2615665" y="5076217"/>
                </a:lnTo>
                <a:cubicBezTo>
                  <a:pt x="2604766" y="5076217"/>
                  <a:pt x="2602042" y="5073494"/>
                  <a:pt x="2607489" y="5068044"/>
                </a:cubicBezTo>
                <a:cubicBezTo>
                  <a:pt x="2612938" y="5062593"/>
                  <a:pt x="2615665" y="5059868"/>
                  <a:pt x="2615665" y="5059868"/>
                </a:cubicBezTo>
                <a:close/>
                <a:moveTo>
                  <a:pt x="1978096" y="5059868"/>
                </a:moveTo>
                <a:cubicBezTo>
                  <a:pt x="1978096" y="5059868"/>
                  <a:pt x="1978096" y="5065318"/>
                  <a:pt x="1978096" y="5076217"/>
                </a:cubicBezTo>
                <a:cubicBezTo>
                  <a:pt x="1978096" y="5076217"/>
                  <a:pt x="1980819" y="5076217"/>
                  <a:pt x="1986271" y="5076217"/>
                </a:cubicBezTo>
                <a:cubicBezTo>
                  <a:pt x="1991718" y="5076217"/>
                  <a:pt x="1994442" y="5076217"/>
                  <a:pt x="1994442" y="5076217"/>
                </a:cubicBezTo>
                <a:cubicBezTo>
                  <a:pt x="1994442" y="5076217"/>
                  <a:pt x="1994442" y="5073494"/>
                  <a:pt x="1994442" y="5068044"/>
                </a:cubicBezTo>
                <a:cubicBezTo>
                  <a:pt x="1994442" y="5062593"/>
                  <a:pt x="1988995" y="5059868"/>
                  <a:pt x="1978096" y="5059868"/>
                </a:cubicBezTo>
                <a:close/>
                <a:moveTo>
                  <a:pt x="392348" y="5059868"/>
                </a:moveTo>
                <a:lnTo>
                  <a:pt x="408697" y="5059868"/>
                </a:lnTo>
                <a:cubicBezTo>
                  <a:pt x="408697" y="5070767"/>
                  <a:pt x="403248" y="5076217"/>
                  <a:pt x="392348" y="5076217"/>
                </a:cubicBezTo>
                <a:cubicBezTo>
                  <a:pt x="392348" y="5065318"/>
                  <a:pt x="392348" y="5059868"/>
                  <a:pt x="392348" y="5059868"/>
                </a:cubicBezTo>
                <a:close/>
                <a:moveTo>
                  <a:pt x="98087" y="5059868"/>
                </a:moveTo>
                <a:lnTo>
                  <a:pt x="81739" y="5092564"/>
                </a:lnTo>
                <a:cubicBezTo>
                  <a:pt x="70840" y="5092564"/>
                  <a:pt x="70840" y="5087114"/>
                  <a:pt x="81739" y="5076217"/>
                </a:cubicBezTo>
                <a:close/>
                <a:moveTo>
                  <a:pt x="2450140" y="5049650"/>
                </a:moveTo>
                <a:cubicBezTo>
                  <a:pt x="2448777" y="5048289"/>
                  <a:pt x="2446734" y="5048970"/>
                  <a:pt x="2444011" y="5051694"/>
                </a:cubicBezTo>
                <a:cubicBezTo>
                  <a:pt x="2438560" y="5057144"/>
                  <a:pt x="2435836" y="5059868"/>
                  <a:pt x="2435836" y="5059868"/>
                </a:cubicBezTo>
                <a:cubicBezTo>
                  <a:pt x="2435836" y="5059868"/>
                  <a:pt x="2438560" y="5059868"/>
                  <a:pt x="2444011" y="5059868"/>
                </a:cubicBezTo>
                <a:cubicBezTo>
                  <a:pt x="2449458" y="5059868"/>
                  <a:pt x="2452185" y="5059868"/>
                  <a:pt x="2452185" y="5059868"/>
                </a:cubicBezTo>
                <a:cubicBezTo>
                  <a:pt x="2452185" y="5054421"/>
                  <a:pt x="2451503" y="5051015"/>
                  <a:pt x="2450140" y="5049650"/>
                </a:cubicBezTo>
                <a:close/>
                <a:moveTo>
                  <a:pt x="2991664" y="5043521"/>
                </a:moveTo>
                <a:cubicBezTo>
                  <a:pt x="2980767" y="5043521"/>
                  <a:pt x="2975318" y="5046245"/>
                  <a:pt x="2975318" y="5051694"/>
                </a:cubicBezTo>
                <a:cubicBezTo>
                  <a:pt x="2975318" y="5057144"/>
                  <a:pt x="2975318" y="5059868"/>
                  <a:pt x="2975318" y="5059868"/>
                </a:cubicBezTo>
                <a:cubicBezTo>
                  <a:pt x="2975318" y="5059868"/>
                  <a:pt x="2980767" y="5059868"/>
                  <a:pt x="2991664" y="5059868"/>
                </a:cubicBezTo>
                <a:cubicBezTo>
                  <a:pt x="2991664" y="5048970"/>
                  <a:pt x="2991664" y="5043521"/>
                  <a:pt x="2991664" y="5043521"/>
                </a:cubicBezTo>
                <a:close/>
                <a:moveTo>
                  <a:pt x="2092528" y="5043521"/>
                </a:moveTo>
                <a:cubicBezTo>
                  <a:pt x="2070733" y="5054421"/>
                  <a:pt x="2065284" y="5059868"/>
                  <a:pt x="2076183" y="5059868"/>
                </a:cubicBezTo>
                <a:lnTo>
                  <a:pt x="2059834" y="5092564"/>
                </a:lnTo>
                <a:cubicBezTo>
                  <a:pt x="2059834" y="5092564"/>
                  <a:pt x="2059834" y="5087114"/>
                  <a:pt x="2059834" y="5076217"/>
                </a:cubicBezTo>
                <a:cubicBezTo>
                  <a:pt x="2048936" y="5076217"/>
                  <a:pt x="2043486" y="5081666"/>
                  <a:pt x="2043486" y="5092564"/>
                </a:cubicBezTo>
                <a:cubicBezTo>
                  <a:pt x="2043486" y="5103464"/>
                  <a:pt x="2046213" y="5111635"/>
                  <a:pt x="2051660" y="5117087"/>
                </a:cubicBezTo>
                <a:cubicBezTo>
                  <a:pt x="2057108" y="5122537"/>
                  <a:pt x="2059834" y="5125260"/>
                  <a:pt x="2059834" y="5125260"/>
                </a:cubicBezTo>
                <a:cubicBezTo>
                  <a:pt x="2059834" y="5125260"/>
                  <a:pt x="2054387" y="5125260"/>
                  <a:pt x="2043486" y="5125260"/>
                </a:cubicBezTo>
                <a:cubicBezTo>
                  <a:pt x="2032587" y="5125260"/>
                  <a:pt x="2027138" y="5125260"/>
                  <a:pt x="2027138" y="5125260"/>
                </a:cubicBezTo>
                <a:lnTo>
                  <a:pt x="2010792" y="5125260"/>
                </a:lnTo>
                <a:cubicBezTo>
                  <a:pt x="1999893" y="5136160"/>
                  <a:pt x="1999893" y="5147059"/>
                  <a:pt x="2010792" y="5157957"/>
                </a:cubicBezTo>
                <a:cubicBezTo>
                  <a:pt x="2010792" y="5157957"/>
                  <a:pt x="2013515" y="5160682"/>
                  <a:pt x="2018965" y="5166130"/>
                </a:cubicBezTo>
                <a:cubicBezTo>
                  <a:pt x="2024414" y="5171580"/>
                  <a:pt x="2027138" y="5174304"/>
                  <a:pt x="2027138" y="5174304"/>
                </a:cubicBezTo>
                <a:lnTo>
                  <a:pt x="2010792" y="5174304"/>
                </a:lnTo>
                <a:cubicBezTo>
                  <a:pt x="2010792" y="5163406"/>
                  <a:pt x="2002617" y="5163406"/>
                  <a:pt x="1986271" y="5174304"/>
                </a:cubicBezTo>
                <a:cubicBezTo>
                  <a:pt x="1969920" y="5185203"/>
                  <a:pt x="1967196" y="5196102"/>
                  <a:pt x="1978096" y="5207000"/>
                </a:cubicBezTo>
                <a:lnTo>
                  <a:pt x="1961747" y="5207000"/>
                </a:lnTo>
                <a:lnTo>
                  <a:pt x="1945399" y="5207000"/>
                </a:lnTo>
                <a:cubicBezTo>
                  <a:pt x="1934500" y="5228797"/>
                  <a:pt x="1923601" y="5234246"/>
                  <a:pt x="1912702" y="5223347"/>
                </a:cubicBezTo>
                <a:cubicBezTo>
                  <a:pt x="1912702" y="5223347"/>
                  <a:pt x="1907255" y="5226072"/>
                  <a:pt x="1896357" y="5231522"/>
                </a:cubicBezTo>
                <a:cubicBezTo>
                  <a:pt x="1885458" y="5236973"/>
                  <a:pt x="1874559" y="5245144"/>
                  <a:pt x="1863660" y="5256043"/>
                </a:cubicBezTo>
                <a:lnTo>
                  <a:pt x="1863660" y="5272390"/>
                </a:lnTo>
                <a:cubicBezTo>
                  <a:pt x="1885458" y="5261494"/>
                  <a:pt x="1899080" y="5261494"/>
                  <a:pt x="1904530" y="5272390"/>
                </a:cubicBezTo>
                <a:cubicBezTo>
                  <a:pt x="1909978" y="5283289"/>
                  <a:pt x="1912702" y="5288739"/>
                  <a:pt x="1912702" y="5288739"/>
                </a:cubicBezTo>
                <a:cubicBezTo>
                  <a:pt x="1912702" y="5288739"/>
                  <a:pt x="1918154" y="5288739"/>
                  <a:pt x="1929053" y="5288739"/>
                </a:cubicBezTo>
                <a:cubicBezTo>
                  <a:pt x="1929053" y="5299638"/>
                  <a:pt x="1934500" y="5299638"/>
                  <a:pt x="1945399" y="5288739"/>
                </a:cubicBezTo>
                <a:cubicBezTo>
                  <a:pt x="1956298" y="5277841"/>
                  <a:pt x="1961747" y="5277841"/>
                  <a:pt x="1961747" y="5288739"/>
                </a:cubicBezTo>
                <a:cubicBezTo>
                  <a:pt x="1961747" y="5277841"/>
                  <a:pt x="1972645" y="5261494"/>
                  <a:pt x="1994442" y="5239696"/>
                </a:cubicBezTo>
                <a:lnTo>
                  <a:pt x="2043486" y="5157957"/>
                </a:lnTo>
                <a:cubicBezTo>
                  <a:pt x="2054387" y="5157957"/>
                  <a:pt x="2059834" y="5152507"/>
                  <a:pt x="2059834" y="5141607"/>
                </a:cubicBezTo>
                <a:cubicBezTo>
                  <a:pt x="2081632" y="5141607"/>
                  <a:pt x="2092528" y="5147059"/>
                  <a:pt x="2092528" y="5157957"/>
                </a:cubicBezTo>
                <a:cubicBezTo>
                  <a:pt x="2092528" y="5168854"/>
                  <a:pt x="2095255" y="5177029"/>
                  <a:pt x="2100704" y="5182479"/>
                </a:cubicBezTo>
                <a:cubicBezTo>
                  <a:pt x="2106154" y="5187927"/>
                  <a:pt x="2108878" y="5185203"/>
                  <a:pt x="2108878" y="5174304"/>
                </a:cubicBezTo>
                <a:cubicBezTo>
                  <a:pt x="2108878" y="5163406"/>
                  <a:pt x="2111603" y="5155233"/>
                  <a:pt x="2117052" y="5149783"/>
                </a:cubicBezTo>
                <a:cubicBezTo>
                  <a:pt x="2122501" y="5144333"/>
                  <a:pt x="2125226" y="5136160"/>
                  <a:pt x="2125226" y="5125260"/>
                </a:cubicBezTo>
                <a:lnTo>
                  <a:pt x="2108878" y="5076217"/>
                </a:lnTo>
                <a:lnTo>
                  <a:pt x="2157922" y="5043521"/>
                </a:lnTo>
                <a:cubicBezTo>
                  <a:pt x="2147023" y="5043521"/>
                  <a:pt x="2141574" y="5043521"/>
                  <a:pt x="2141574" y="5043521"/>
                </a:cubicBezTo>
                <a:lnTo>
                  <a:pt x="2108878" y="5043521"/>
                </a:lnTo>
                <a:close/>
                <a:moveTo>
                  <a:pt x="1700181" y="5043521"/>
                </a:moveTo>
                <a:lnTo>
                  <a:pt x="1651137" y="5076217"/>
                </a:lnTo>
                <a:cubicBezTo>
                  <a:pt x="1618441" y="5108911"/>
                  <a:pt x="1612990" y="5119811"/>
                  <a:pt x="1634789" y="5108911"/>
                </a:cubicBezTo>
                <a:cubicBezTo>
                  <a:pt x="1645688" y="5098016"/>
                  <a:pt x="1656587" y="5092564"/>
                  <a:pt x="1667485" y="5092564"/>
                </a:cubicBezTo>
                <a:cubicBezTo>
                  <a:pt x="1667485" y="5092564"/>
                  <a:pt x="1672932" y="5081666"/>
                  <a:pt x="1683833" y="5059868"/>
                </a:cubicBezTo>
                <a:close/>
                <a:moveTo>
                  <a:pt x="1667485" y="5043521"/>
                </a:moveTo>
                <a:lnTo>
                  <a:pt x="1634789" y="5059868"/>
                </a:lnTo>
                <a:lnTo>
                  <a:pt x="1651137" y="5059868"/>
                </a:lnTo>
                <a:cubicBezTo>
                  <a:pt x="1662036" y="5048970"/>
                  <a:pt x="1667485" y="5043521"/>
                  <a:pt x="1667485" y="5043521"/>
                </a:cubicBezTo>
                <a:close/>
                <a:moveTo>
                  <a:pt x="1209746" y="5043521"/>
                </a:moveTo>
                <a:lnTo>
                  <a:pt x="1209746" y="5059868"/>
                </a:lnTo>
                <a:cubicBezTo>
                  <a:pt x="1198847" y="5059868"/>
                  <a:pt x="1193396" y="5062593"/>
                  <a:pt x="1193396" y="5068044"/>
                </a:cubicBezTo>
                <a:cubicBezTo>
                  <a:pt x="1193396" y="5073494"/>
                  <a:pt x="1187948" y="5070767"/>
                  <a:pt x="1177049" y="5059868"/>
                </a:cubicBezTo>
                <a:close/>
                <a:moveTo>
                  <a:pt x="2468533" y="5027172"/>
                </a:moveTo>
                <a:cubicBezTo>
                  <a:pt x="2457633" y="5038071"/>
                  <a:pt x="2457633" y="5043521"/>
                  <a:pt x="2468533" y="5043521"/>
                </a:cubicBezTo>
                <a:cubicBezTo>
                  <a:pt x="2479430" y="5043521"/>
                  <a:pt x="2484879" y="5038071"/>
                  <a:pt x="2484879" y="5027172"/>
                </a:cubicBezTo>
                <a:close/>
                <a:moveTo>
                  <a:pt x="1307832" y="5027172"/>
                </a:moveTo>
                <a:lnTo>
                  <a:pt x="1291485" y="5043521"/>
                </a:lnTo>
                <a:lnTo>
                  <a:pt x="1291485" y="5059868"/>
                </a:lnTo>
                <a:cubicBezTo>
                  <a:pt x="1291485" y="5059868"/>
                  <a:pt x="1296933" y="5054421"/>
                  <a:pt x="1307832" y="5043521"/>
                </a:cubicBezTo>
                <a:close/>
                <a:moveTo>
                  <a:pt x="3024362" y="5010825"/>
                </a:moveTo>
                <a:cubicBezTo>
                  <a:pt x="3013463" y="5010825"/>
                  <a:pt x="3008012" y="5013550"/>
                  <a:pt x="3008012" y="5019000"/>
                </a:cubicBezTo>
                <a:cubicBezTo>
                  <a:pt x="3008012" y="5024448"/>
                  <a:pt x="3013463" y="5027172"/>
                  <a:pt x="3024362" y="5027172"/>
                </a:cubicBezTo>
                <a:cubicBezTo>
                  <a:pt x="3024362" y="5016276"/>
                  <a:pt x="3024362" y="5010825"/>
                  <a:pt x="3024362" y="5010825"/>
                </a:cubicBezTo>
                <a:close/>
                <a:moveTo>
                  <a:pt x="1716527" y="5010825"/>
                </a:moveTo>
                <a:lnTo>
                  <a:pt x="1700181" y="5027172"/>
                </a:lnTo>
                <a:cubicBezTo>
                  <a:pt x="1700181" y="5027172"/>
                  <a:pt x="1705629" y="5027172"/>
                  <a:pt x="1716527" y="5027172"/>
                </a:cubicBezTo>
                <a:cubicBezTo>
                  <a:pt x="1716527" y="5016276"/>
                  <a:pt x="1716527" y="5010825"/>
                  <a:pt x="1716527" y="5010825"/>
                </a:cubicBezTo>
                <a:close/>
                <a:moveTo>
                  <a:pt x="523133" y="5010825"/>
                </a:moveTo>
                <a:cubicBezTo>
                  <a:pt x="512234" y="5010825"/>
                  <a:pt x="506784" y="5016276"/>
                  <a:pt x="506784" y="5027172"/>
                </a:cubicBezTo>
                <a:cubicBezTo>
                  <a:pt x="506784" y="5038071"/>
                  <a:pt x="512234" y="5038071"/>
                  <a:pt x="523133" y="5027172"/>
                </a:cubicBezTo>
                <a:cubicBezTo>
                  <a:pt x="523133" y="5016276"/>
                  <a:pt x="523133" y="5010825"/>
                  <a:pt x="523133" y="5010825"/>
                </a:cubicBezTo>
                <a:close/>
                <a:moveTo>
                  <a:pt x="1189309" y="4986304"/>
                </a:moveTo>
                <a:cubicBezTo>
                  <a:pt x="1186586" y="4986304"/>
                  <a:pt x="1182497" y="4989028"/>
                  <a:pt x="1177049" y="4994478"/>
                </a:cubicBezTo>
                <a:cubicBezTo>
                  <a:pt x="1166150" y="5005375"/>
                  <a:pt x="1166150" y="5010825"/>
                  <a:pt x="1177049" y="5010825"/>
                </a:cubicBezTo>
                <a:lnTo>
                  <a:pt x="1193396" y="4994478"/>
                </a:lnTo>
                <a:cubicBezTo>
                  <a:pt x="1193396" y="4989028"/>
                  <a:pt x="1192033" y="4986304"/>
                  <a:pt x="1189309" y="4986304"/>
                </a:cubicBezTo>
                <a:close/>
                <a:moveTo>
                  <a:pt x="915482" y="4978130"/>
                </a:moveTo>
                <a:lnTo>
                  <a:pt x="931830" y="4978130"/>
                </a:lnTo>
                <a:cubicBezTo>
                  <a:pt x="931830" y="4989028"/>
                  <a:pt x="926379" y="4994478"/>
                  <a:pt x="915482" y="4994478"/>
                </a:cubicBezTo>
                <a:cubicBezTo>
                  <a:pt x="915482" y="4983580"/>
                  <a:pt x="915482" y="4978130"/>
                  <a:pt x="915482" y="4978130"/>
                </a:cubicBezTo>
                <a:close/>
                <a:moveTo>
                  <a:pt x="1368628" y="4966375"/>
                </a:moveTo>
                <a:lnTo>
                  <a:pt x="1365048" y="4969955"/>
                </a:lnTo>
                <a:cubicBezTo>
                  <a:pt x="1359601" y="4975405"/>
                  <a:pt x="1351426" y="4983580"/>
                  <a:pt x="1340527" y="4994478"/>
                </a:cubicBezTo>
                <a:close/>
                <a:moveTo>
                  <a:pt x="3057056" y="4961782"/>
                </a:moveTo>
                <a:cubicBezTo>
                  <a:pt x="3046159" y="4961782"/>
                  <a:pt x="3040708" y="4967231"/>
                  <a:pt x="3040708" y="4978130"/>
                </a:cubicBezTo>
                <a:lnTo>
                  <a:pt x="3057056" y="4978130"/>
                </a:lnTo>
                <a:close/>
                <a:moveTo>
                  <a:pt x="3298188" y="4953608"/>
                </a:moveTo>
                <a:cubicBezTo>
                  <a:pt x="3295464" y="4953608"/>
                  <a:pt x="3291377" y="4956332"/>
                  <a:pt x="3285927" y="4961782"/>
                </a:cubicBezTo>
                <a:lnTo>
                  <a:pt x="3269579" y="4961782"/>
                </a:lnTo>
                <a:cubicBezTo>
                  <a:pt x="3269579" y="4972678"/>
                  <a:pt x="3275029" y="4978130"/>
                  <a:pt x="3285927" y="4978130"/>
                </a:cubicBezTo>
                <a:lnTo>
                  <a:pt x="3302276" y="4961782"/>
                </a:lnTo>
                <a:cubicBezTo>
                  <a:pt x="3302276" y="4956332"/>
                  <a:pt x="3300913" y="4953608"/>
                  <a:pt x="3298188" y="4953608"/>
                </a:cubicBezTo>
                <a:close/>
                <a:moveTo>
                  <a:pt x="2108878" y="4945432"/>
                </a:moveTo>
                <a:lnTo>
                  <a:pt x="2092528" y="4961782"/>
                </a:lnTo>
                <a:lnTo>
                  <a:pt x="2108878" y="4961782"/>
                </a:lnTo>
                <a:cubicBezTo>
                  <a:pt x="2119776" y="4950884"/>
                  <a:pt x="2119776" y="4945432"/>
                  <a:pt x="2108878" y="4945432"/>
                </a:cubicBezTo>
                <a:close/>
                <a:moveTo>
                  <a:pt x="2648359" y="4929085"/>
                </a:moveTo>
                <a:cubicBezTo>
                  <a:pt x="2648359" y="4939985"/>
                  <a:pt x="2648359" y="4945432"/>
                  <a:pt x="2648359" y="4945432"/>
                </a:cubicBezTo>
                <a:cubicBezTo>
                  <a:pt x="2648359" y="4945432"/>
                  <a:pt x="2651085" y="4942708"/>
                  <a:pt x="2656533" y="4937261"/>
                </a:cubicBezTo>
                <a:cubicBezTo>
                  <a:pt x="2661984" y="4931809"/>
                  <a:pt x="2659259" y="4929085"/>
                  <a:pt x="2648359" y="4929085"/>
                </a:cubicBezTo>
                <a:close/>
                <a:moveTo>
                  <a:pt x="2223313" y="4929085"/>
                </a:moveTo>
                <a:lnTo>
                  <a:pt x="2206967" y="4961782"/>
                </a:lnTo>
                <a:cubicBezTo>
                  <a:pt x="2206967" y="4972678"/>
                  <a:pt x="2206967" y="4978130"/>
                  <a:pt x="2206967" y="4978130"/>
                </a:cubicBezTo>
                <a:cubicBezTo>
                  <a:pt x="2206967" y="4978130"/>
                  <a:pt x="2201517" y="4978130"/>
                  <a:pt x="2190618" y="4978130"/>
                </a:cubicBezTo>
                <a:lnTo>
                  <a:pt x="2174270" y="4957695"/>
                </a:lnTo>
                <a:lnTo>
                  <a:pt x="2174270" y="4978130"/>
                </a:lnTo>
                <a:lnTo>
                  <a:pt x="2157922" y="4978130"/>
                </a:lnTo>
                <a:lnTo>
                  <a:pt x="2108878" y="5010825"/>
                </a:lnTo>
                <a:cubicBezTo>
                  <a:pt x="2108878" y="5010825"/>
                  <a:pt x="2117052" y="5010825"/>
                  <a:pt x="2133400" y="5010825"/>
                </a:cubicBezTo>
                <a:cubicBezTo>
                  <a:pt x="2149748" y="5010825"/>
                  <a:pt x="2163371" y="5010825"/>
                  <a:pt x="2174270" y="5010825"/>
                </a:cubicBezTo>
                <a:cubicBezTo>
                  <a:pt x="2174270" y="5010825"/>
                  <a:pt x="2176994" y="5010825"/>
                  <a:pt x="2182442" y="5010825"/>
                </a:cubicBezTo>
                <a:cubicBezTo>
                  <a:pt x="2187893" y="5010825"/>
                  <a:pt x="2190618" y="5005375"/>
                  <a:pt x="2190618" y="4994478"/>
                </a:cubicBezTo>
                <a:lnTo>
                  <a:pt x="2223313" y="4978130"/>
                </a:lnTo>
                <a:close/>
                <a:moveTo>
                  <a:pt x="2190618" y="4929085"/>
                </a:moveTo>
                <a:cubicBezTo>
                  <a:pt x="2190618" y="4929085"/>
                  <a:pt x="2185169" y="4934537"/>
                  <a:pt x="2174270" y="4945432"/>
                </a:cubicBezTo>
                <a:lnTo>
                  <a:pt x="2174270" y="4957694"/>
                </a:lnTo>
                <a:close/>
                <a:moveTo>
                  <a:pt x="866438" y="4929085"/>
                </a:moveTo>
                <a:cubicBezTo>
                  <a:pt x="866438" y="4939985"/>
                  <a:pt x="866438" y="4950884"/>
                  <a:pt x="866438" y="4961782"/>
                </a:cubicBezTo>
                <a:lnTo>
                  <a:pt x="850091" y="4978130"/>
                </a:lnTo>
                <a:lnTo>
                  <a:pt x="833742" y="4978130"/>
                </a:lnTo>
                <a:cubicBezTo>
                  <a:pt x="833742" y="4978130"/>
                  <a:pt x="836468" y="4972678"/>
                  <a:pt x="841916" y="4961782"/>
                </a:cubicBezTo>
                <a:cubicBezTo>
                  <a:pt x="847365" y="4950884"/>
                  <a:pt x="850091" y="4945432"/>
                  <a:pt x="850091" y="4945432"/>
                </a:cubicBezTo>
                <a:close/>
                <a:moveTo>
                  <a:pt x="1405920" y="4896389"/>
                </a:moveTo>
                <a:lnTo>
                  <a:pt x="1405920" y="4912738"/>
                </a:lnTo>
                <a:cubicBezTo>
                  <a:pt x="1416816" y="4912738"/>
                  <a:pt x="1422266" y="4907288"/>
                  <a:pt x="1422266" y="4896389"/>
                </a:cubicBezTo>
                <a:close/>
                <a:moveTo>
                  <a:pt x="3040708" y="4863693"/>
                </a:moveTo>
                <a:lnTo>
                  <a:pt x="3024362" y="4880042"/>
                </a:lnTo>
                <a:lnTo>
                  <a:pt x="3040708" y="4880042"/>
                </a:lnTo>
                <a:cubicBezTo>
                  <a:pt x="3040708" y="4869144"/>
                  <a:pt x="3040708" y="4863693"/>
                  <a:pt x="3040708" y="4863693"/>
                </a:cubicBezTo>
                <a:close/>
                <a:moveTo>
                  <a:pt x="1275135" y="4863693"/>
                </a:moveTo>
                <a:cubicBezTo>
                  <a:pt x="1275135" y="4863693"/>
                  <a:pt x="1275135" y="4869144"/>
                  <a:pt x="1275135" y="4880042"/>
                </a:cubicBezTo>
                <a:lnTo>
                  <a:pt x="1291485" y="4863693"/>
                </a:lnTo>
                <a:close/>
                <a:moveTo>
                  <a:pt x="1095310" y="4863693"/>
                </a:moveTo>
                <a:lnTo>
                  <a:pt x="1029916" y="4945432"/>
                </a:lnTo>
                <a:cubicBezTo>
                  <a:pt x="1051714" y="4890939"/>
                  <a:pt x="1073512" y="4863693"/>
                  <a:pt x="1095310" y="4863693"/>
                </a:cubicBezTo>
                <a:close/>
                <a:moveTo>
                  <a:pt x="2280531" y="4847346"/>
                </a:moveTo>
                <a:cubicBezTo>
                  <a:pt x="2264182" y="4847346"/>
                  <a:pt x="2256010" y="4850071"/>
                  <a:pt x="2256010" y="4855521"/>
                </a:cubicBezTo>
                <a:cubicBezTo>
                  <a:pt x="2256010" y="4860969"/>
                  <a:pt x="2256010" y="4863693"/>
                  <a:pt x="2256010" y="4863693"/>
                </a:cubicBezTo>
                <a:cubicBezTo>
                  <a:pt x="2256010" y="4874592"/>
                  <a:pt x="2258735" y="4880042"/>
                  <a:pt x="2264182" y="4880042"/>
                </a:cubicBezTo>
                <a:cubicBezTo>
                  <a:pt x="2269633" y="4880042"/>
                  <a:pt x="2275081" y="4880042"/>
                  <a:pt x="2280531" y="4880042"/>
                </a:cubicBezTo>
                <a:cubicBezTo>
                  <a:pt x="2285980" y="4880042"/>
                  <a:pt x="2288704" y="4874592"/>
                  <a:pt x="2288704" y="4863693"/>
                </a:cubicBezTo>
                <a:cubicBezTo>
                  <a:pt x="2299604" y="4863693"/>
                  <a:pt x="2305054" y="4860969"/>
                  <a:pt x="2305054" y="4855521"/>
                </a:cubicBezTo>
                <a:cubicBezTo>
                  <a:pt x="2305054" y="4850071"/>
                  <a:pt x="2296878" y="4847346"/>
                  <a:pt x="2280531" y="4847346"/>
                </a:cubicBezTo>
                <a:close/>
                <a:moveTo>
                  <a:pt x="3433059" y="4814651"/>
                </a:moveTo>
                <a:cubicBezTo>
                  <a:pt x="3433059" y="4825549"/>
                  <a:pt x="3433059" y="4830998"/>
                  <a:pt x="3433059" y="4830998"/>
                </a:cubicBezTo>
                <a:cubicBezTo>
                  <a:pt x="3443958" y="4830998"/>
                  <a:pt x="3449405" y="4825549"/>
                  <a:pt x="3449405" y="4814651"/>
                </a:cubicBezTo>
                <a:cubicBezTo>
                  <a:pt x="3449405" y="4814651"/>
                  <a:pt x="3443958" y="4814651"/>
                  <a:pt x="3433059" y="4814651"/>
                </a:cubicBezTo>
                <a:close/>
                <a:moveTo>
                  <a:pt x="1144352" y="4814651"/>
                </a:moveTo>
                <a:lnTo>
                  <a:pt x="1111657" y="4847346"/>
                </a:lnTo>
                <a:lnTo>
                  <a:pt x="1095310" y="4863693"/>
                </a:lnTo>
                <a:lnTo>
                  <a:pt x="1111657" y="4830998"/>
                </a:lnTo>
                <a:close/>
                <a:moveTo>
                  <a:pt x="212522" y="4814651"/>
                </a:moveTo>
                <a:lnTo>
                  <a:pt x="196175" y="4847346"/>
                </a:lnTo>
                <a:lnTo>
                  <a:pt x="163480" y="4863693"/>
                </a:lnTo>
                <a:cubicBezTo>
                  <a:pt x="163480" y="4863693"/>
                  <a:pt x="166204" y="4860969"/>
                  <a:pt x="171651" y="4855521"/>
                </a:cubicBezTo>
                <a:cubicBezTo>
                  <a:pt x="177103" y="4850071"/>
                  <a:pt x="185274" y="4841896"/>
                  <a:pt x="196175" y="4830998"/>
                </a:cubicBezTo>
                <a:close/>
                <a:moveTo>
                  <a:pt x="1095310" y="4798303"/>
                </a:moveTo>
                <a:lnTo>
                  <a:pt x="1095310" y="4814651"/>
                </a:lnTo>
                <a:cubicBezTo>
                  <a:pt x="1095310" y="4814651"/>
                  <a:pt x="1092586" y="4811926"/>
                  <a:pt x="1087135" y="4806476"/>
                </a:cubicBezTo>
                <a:cubicBezTo>
                  <a:pt x="1081687" y="4801028"/>
                  <a:pt x="1084411" y="4798303"/>
                  <a:pt x="1095310" y="4798303"/>
                </a:cubicBezTo>
                <a:close/>
                <a:moveTo>
                  <a:pt x="408697" y="4798303"/>
                </a:moveTo>
                <a:cubicBezTo>
                  <a:pt x="408697" y="4809200"/>
                  <a:pt x="403248" y="4820101"/>
                  <a:pt x="392348" y="4830998"/>
                </a:cubicBezTo>
                <a:cubicBezTo>
                  <a:pt x="381449" y="4841896"/>
                  <a:pt x="378726" y="4850071"/>
                  <a:pt x="384175" y="4855521"/>
                </a:cubicBezTo>
                <a:cubicBezTo>
                  <a:pt x="389625" y="4860969"/>
                  <a:pt x="384175" y="4874592"/>
                  <a:pt x="367827" y="4896389"/>
                </a:cubicBezTo>
                <a:cubicBezTo>
                  <a:pt x="351480" y="4918188"/>
                  <a:pt x="343306" y="4923635"/>
                  <a:pt x="343306" y="4912738"/>
                </a:cubicBezTo>
                <a:lnTo>
                  <a:pt x="359655" y="4880042"/>
                </a:lnTo>
                <a:cubicBezTo>
                  <a:pt x="359655" y="4869144"/>
                  <a:pt x="365103" y="4852796"/>
                  <a:pt x="376002" y="4830998"/>
                </a:cubicBezTo>
                <a:close/>
                <a:moveTo>
                  <a:pt x="261566" y="4781953"/>
                </a:moveTo>
                <a:lnTo>
                  <a:pt x="261566" y="4814651"/>
                </a:lnTo>
                <a:lnTo>
                  <a:pt x="228870" y="4847346"/>
                </a:lnTo>
                <a:cubicBezTo>
                  <a:pt x="228870" y="4803752"/>
                  <a:pt x="239769" y="4781953"/>
                  <a:pt x="261566" y="4781953"/>
                </a:cubicBezTo>
                <a:close/>
                <a:moveTo>
                  <a:pt x="3236883" y="4765606"/>
                </a:moveTo>
                <a:cubicBezTo>
                  <a:pt x="3225985" y="4765606"/>
                  <a:pt x="3206912" y="4784679"/>
                  <a:pt x="3179665" y="4822825"/>
                </a:cubicBezTo>
                <a:cubicBezTo>
                  <a:pt x="3152419" y="4860969"/>
                  <a:pt x="3127899" y="4885491"/>
                  <a:pt x="3106101" y="4896389"/>
                </a:cubicBezTo>
                <a:cubicBezTo>
                  <a:pt x="3106101" y="4907288"/>
                  <a:pt x="3103377" y="4915462"/>
                  <a:pt x="3097926" y="4920912"/>
                </a:cubicBezTo>
                <a:cubicBezTo>
                  <a:pt x="3092479" y="4926362"/>
                  <a:pt x="3089752" y="4929085"/>
                  <a:pt x="3089752" y="4929085"/>
                </a:cubicBezTo>
                <a:cubicBezTo>
                  <a:pt x="3089752" y="4939985"/>
                  <a:pt x="3106101" y="4929085"/>
                  <a:pt x="3138797" y="4896389"/>
                </a:cubicBezTo>
                <a:cubicBezTo>
                  <a:pt x="3149696" y="4885491"/>
                  <a:pt x="3155144" y="4874592"/>
                  <a:pt x="3155144" y="4863693"/>
                </a:cubicBezTo>
                <a:cubicBezTo>
                  <a:pt x="3220537" y="4798303"/>
                  <a:pt x="3247782" y="4765606"/>
                  <a:pt x="3236883" y="4765606"/>
                </a:cubicBezTo>
                <a:close/>
                <a:moveTo>
                  <a:pt x="2321400" y="4765606"/>
                </a:moveTo>
                <a:cubicBezTo>
                  <a:pt x="2321400" y="4776506"/>
                  <a:pt x="2326851" y="4781953"/>
                  <a:pt x="2337749" y="4781953"/>
                </a:cubicBezTo>
                <a:lnTo>
                  <a:pt x="2337749" y="4765606"/>
                </a:lnTo>
                <a:close/>
                <a:moveTo>
                  <a:pt x="2092528" y="4765606"/>
                </a:moveTo>
                <a:lnTo>
                  <a:pt x="2092528" y="4781953"/>
                </a:lnTo>
                <a:lnTo>
                  <a:pt x="2108878" y="4781953"/>
                </a:lnTo>
                <a:cubicBezTo>
                  <a:pt x="2108878" y="4771058"/>
                  <a:pt x="2103431" y="4765606"/>
                  <a:pt x="2092528" y="4765606"/>
                </a:cubicBezTo>
                <a:close/>
                <a:moveTo>
                  <a:pt x="1029916" y="4765606"/>
                </a:moveTo>
                <a:lnTo>
                  <a:pt x="1013569" y="4798303"/>
                </a:lnTo>
                <a:lnTo>
                  <a:pt x="980874" y="4814651"/>
                </a:lnTo>
                <a:close/>
                <a:moveTo>
                  <a:pt x="784699" y="4765606"/>
                </a:moveTo>
                <a:lnTo>
                  <a:pt x="768352" y="4781953"/>
                </a:lnTo>
                <a:cubicBezTo>
                  <a:pt x="757453" y="4792853"/>
                  <a:pt x="752003" y="4803752"/>
                  <a:pt x="752003" y="4814651"/>
                </a:cubicBezTo>
                <a:close/>
                <a:moveTo>
                  <a:pt x="2777610" y="4755902"/>
                </a:moveTo>
                <a:cubicBezTo>
                  <a:pt x="2774544" y="4756923"/>
                  <a:pt x="2766882" y="4765606"/>
                  <a:pt x="2754621" y="4781953"/>
                </a:cubicBezTo>
                <a:cubicBezTo>
                  <a:pt x="2738273" y="4803752"/>
                  <a:pt x="2721925" y="4822825"/>
                  <a:pt x="2705577" y="4839172"/>
                </a:cubicBezTo>
                <a:cubicBezTo>
                  <a:pt x="2689228" y="4855521"/>
                  <a:pt x="2681055" y="4863693"/>
                  <a:pt x="2681055" y="4863693"/>
                </a:cubicBezTo>
                <a:cubicBezTo>
                  <a:pt x="2702852" y="4863693"/>
                  <a:pt x="2719201" y="4858245"/>
                  <a:pt x="2730097" y="4847346"/>
                </a:cubicBezTo>
                <a:cubicBezTo>
                  <a:pt x="2751894" y="4814651"/>
                  <a:pt x="2765521" y="4792853"/>
                  <a:pt x="2770969" y="4781953"/>
                </a:cubicBezTo>
                <a:cubicBezTo>
                  <a:pt x="2776416" y="4771058"/>
                  <a:pt x="2779142" y="4762883"/>
                  <a:pt x="2779142" y="4757433"/>
                </a:cubicBezTo>
                <a:cubicBezTo>
                  <a:pt x="2779142" y="4756070"/>
                  <a:pt x="2778631" y="4755558"/>
                  <a:pt x="2777610" y="4755902"/>
                </a:cubicBezTo>
                <a:close/>
                <a:moveTo>
                  <a:pt x="3465754" y="4749257"/>
                </a:moveTo>
                <a:lnTo>
                  <a:pt x="3465754" y="4765606"/>
                </a:lnTo>
                <a:cubicBezTo>
                  <a:pt x="3476653" y="4765606"/>
                  <a:pt x="3482101" y="4760156"/>
                  <a:pt x="3482101" y="4749257"/>
                </a:cubicBezTo>
                <a:close/>
                <a:moveTo>
                  <a:pt x="2828186" y="4749257"/>
                </a:moveTo>
                <a:cubicBezTo>
                  <a:pt x="2828186" y="4749257"/>
                  <a:pt x="2828186" y="4754709"/>
                  <a:pt x="2828186" y="4765606"/>
                </a:cubicBezTo>
                <a:cubicBezTo>
                  <a:pt x="2828186" y="4776506"/>
                  <a:pt x="2828186" y="4787405"/>
                  <a:pt x="2828186" y="4798303"/>
                </a:cubicBezTo>
                <a:lnTo>
                  <a:pt x="2811839" y="4830998"/>
                </a:lnTo>
                <a:lnTo>
                  <a:pt x="2860882" y="4781953"/>
                </a:lnTo>
                <a:lnTo>
                  <a:pt x="2877230" y="4765606"/>
                </a:lnTo>
                <a:cubicBezTo>
                  <a:pt x="2866330" y="4765606"/>
                  <a:pt x="2860882" y="4760156"/>
                  <a:pt x="2860882" y="4749257"/>
                </a:cubicBezTo>
                <a:cubicBezTo>
                  <a:pt x="2860882" y="4749257"/>
                  <a:pt x="2855433" y="4749257"/>
                  <a:pt x="2844533" y="4749257"/>
                </a:cubicBezTo>
                <a:cubicBezTo>
                  <a:pt x="2844533" y="4749257"/>
                  <a:pt x="2839085" y="4749257"/>
                  <a:pt x="2828186" y="4749257"/>
                </a:cubicBezTo>
                <a:close/>
                <a:moveTo>
                  <a:pt x="3138797" y="4732910"/>
                </a:moveTo>
                <a:lnTo>
                  <a:pt x="3138797" y="4749257"/>
                </a:lnTo>
                <a:cubicBezTo>
                  <a:pt x="3138797" y="4749257"/>
                  <a:pt x="3144245" y="4743810"/>
                  <a:pt x="3155144" y="4732910"/>
                </a:cubicBezTo>
                <a:close/>
                <a:moveTo>
                  <a:pt x="1569396" y="4732910"/>
                </a:moveTo>
                <a:lnTo>
                  <a:pt x="1569396" y="4749257"/>
                </a:lnTo>
                <a:lnTo>
                  <a:pt x="1585746" y="4732910"/>
                </a:lnTo>
                <a:close/>
                <a:moveTo>
                  <a:pt x="686613" y="4732910"/>
                </a:moveTo>
                <a:cubicBezTo>
                  <a:pt x="686613" y="4743810"/>
                  <a:pt x="686613" y="4749257"/>
                  <a:pt x="686613" y="4749257"/>
                </a:cubicBezTo>
                <a:lnTo>
                  <a:pt x="670263" y="4749257"/>
                </a:lnTo>
                <a:cubicBezTo>
                  <a:pt x="670263" y="4738362"/>
                  <a:pt x="675714" y="4732910"/>
                  <a:pt x="686613" y="4732910"/>
                </a:cubicBezTo>
                <a:close/>
                <a:moveTo>
                  <a:pt x="261566" y="4732910"/>
                </a:moveTo>
                <a:cubicBezTo>
                  <a:pt x="261566" y="4732910"/>
                  <a:pt x="256118" y="4743810"/>
                  <a:pt x="245217" y="4765606"/>
                </a:cubicBezTo>
                <a:lnTo>
                  <a:pt x="228870" y="4765606"/>
                </a:lnTo>
                <a:close/>
                <a:moveTo>
                  <a:pt x="2384750" y="4722694"/>
                </a:moveTo>
                <a:cubicBezTo>
                  <a:pt x="2383387" y="4721331"/>
                  <a:pt x="2381342" y="4722013"/>
                  <a:pt x="2378618" y="4724737"/>
                </a:cubicBezTo>
                <a:cubicBezTo>
                  <a:pt x="2373170" y="4730186"/>
                  <a:pt x="2370445" y="4738362"/>
                  <a:pt x="2370445" y="4749257"/>
                </a:cubicBezTo>
                <a:lnTo>
                  <a:pt x="2386793" y="4732910"/>
                </a:lnTo>
                <a:cubicBezTo>
                  <a:pt x="2386793" y="4727463"/>
                  <a:pt x="2386112" y="4724055"/>
                  <a:pt x="2384750" y="4722694"/>
                </a:cubicBezTo>
                <a:close/>
                <a:moveTo>
                  <a:pt x="3449405" y="4716563"/>
                </a:moveTo>
                <a:cubicBezTo>
                  <a:pt x="3449405" y="4716563"/>
                  <a:pt x="3441233" y="4724737"/>
                  <a:pt x="3424885" y="4741086"/>
                </a:cubicBezTo>
                <a:cubicBezTo>
                  <a:pt x="3408536" y="4757433"/>
                  <a:pt x="3400363" y="4765606"/>
                  <a:pt x="3400363" y="4765606"/>
                </a:cubicBezTo>
                <a:lnTo>
                  <a:pt x="3449405" y="4732910"/>
                </a:lnTo>
                <a:close/>
                <a:moveTo>
                  <a:pt x="1553049" y="4716563"/>
                </a:moveTo>
                <a:lnTo>
                  <a:pt x="1536702" y="4732910"/>
                </a:lnTo>
                <a:cubicBezTo>
                  <a:pt x="1536702" y="4732910"/>
                  <a:pt x="1525803" y="4743810"/>
                  <a:pt x="1504005" y="4765606"/>
                </a:cubicBezTo>
                <a:cubicBezTo>
                  <a:pt x="1514904" y="4754709"/>
                  <a:pt x="1517629" y="4746533"/>
                  <a:pt x="1512180" y="4741086"/>
                </a:cubicBezTo>
                <a:cubicBezTo>
                  <a:pt x="1506731" y="4735636"/>
                  <a:pt x="1498558" y="4732910"/>
                  <a:pt x="1487659" y="4732910"/>
                </a:cubicBezTo>
                <a:lnTo>
                  <a:pt x="1471310" y="4732910"/>
                </a:lnTo>
                <a:lnTo>
                  <a:pt x="1454962" y="4749257"/>
                </a:lnTo>
                <a:lnTo>
                  <a:pt x="1438614" y="4749257"/>
                </a:lnTo>
                <a:lnTo>
                  <a:pt x="1438614" y="4732910"/>
                </a:lnTo>
                <a:cubicBezTo>
                  <a:pt x="1405920" y="4754709"/>
                  <a:pt x="1384122" y="4776506"/>
                  <a:pt x="1373224" y="4798303"/>
                </a:cubicBezTo>
                <a:lnTo>
                  <a:pt x="1373224" y="4830998"/>
                </a:lnTo>
                <a:cubicBezTo>
                  <a:pt x="1373224" y="4830998"/>
                  <a:pt x="1373224" y="4836448"/>
                  <a:pt x="1373224" y="4847346"/>
                </a:cubicBezTo>
                <a:cubicBezTo>
                  <a:pt x="1373224" y="4858245"/>
                  <a:pt x="1384122" y="4858245"/>
                  <a:pt x="1405920" y="4847346"/>
                </a:cubicBezTo>
                <a:lnTo>
                  <a:pt x="1405920" y="4830998"/>
                </a:lnTo>
                <a:lnTo>
                  <a:pt x="1438614" y="4798303"/>
                </a:lnTo>
                <a:cubicBezTo>
                  <a:pt x="1438614" y="4798303"/>
                  <a:pt x="1441340" y="4795579"/>
                  <a:pt x="1446788" y="4790129"/>
                </a:cubicBezTo>
                <a:cubicBezTo>
                  <a:pt x="1452239" y="4784679"/>
                  <a:pt x="1454962" y="4776506"/>
                  <a:pt x="1454962" y="4765606"/>
                </a:cubicBezTo>
                <a:cubicBezTo>
                  <a:pt x="1454962" y="4765606"/>
                  <a:pt x="1454962" y="4760156"/>
                  <a:pt x="1454962" y="4749257"/>
                </a:cubicBezTo>
                <a:cubicBezTo>
                  <a:pt x="1465862" y="4749257"/>
                  <a:pt x="1471310" y="4749257"/>
                  <a:pt x="1471310" y="4749257"/>
                </a:cubicBezTo>
                <a:cubicBezTo>
                  <a:pt x="1471310" y="4771058"/>
                  <a:pt x="1482208" y="4776506"/>
                  <a:pt x="1504005" y="4765606"/>
                </a:cubicBezTo>
                <a:lnTo>
                  <a:pt x="1438614" y="4847346"/>
                </a:lnTo>
                <a:lnTo>
                  <a:pt x="1471310" y="4830998"/>
                </a:lnTo>
                <a:cubicBezTo>
                  <a:pt x="1482208" y="4820101"/>
                  <a:pt x="1493107" y="4809200"/>
                  <a:pt x="1504005" y="4798303"/>
                </a:cubicBezTo>
                <a:cubicBezTo>
                  <a:pt x="1514904" y="4787405"/>
                  <a:pt x="1520353" y="4776506"/>
                  <a:pt x="1520353" y="4765606"/>
                </a:cubicBezTo>
                <a:cubicBezTo>
                  <a:pt x="1520353" y="4765606"/>
                  <a:pt x="1525803" y="4765606"/>
                  <a:pt x="1536702" y="4765606"/>
                </a:cubicBezTo>
                <a:lnTo>
                  <a:pt x="1553049" y="4749257"/>
                </a:lnTo>
                <a:cubicBezTo>
                  <a:pt x="1553049" y="4738362"/>
                  <a:pt x="1553049" y="4730186"/>
                  <a:pt x="1553049" y="4724737"/>
                </a:cubicBezTo>
                <a:cubicBezTo>
                  <a:pt x="1553049" y="4719289"/>
                  <a:pt x="1553049" y="4716563"/>
                  <a:pt x="1553049" y="4716563"/>
                </a:cubicBezTo>
                <a:close/>
                <a:moveTo>
                  <a:pt x="3269579" y="4700214"/>
                </a:moveTo>
                <a:cubicBezTo>
                  <a:pt x="3236883" y="4732910"/>
                  <a:pt x="3231436" y="4749257"/>
                  <a:pt x="3253230" y="4749257"/>
                </a:cubicBezTo>
                <a:cubicBezTo>
                  <a:pt x="3264130" y="4738362"/>
                  <a:pt x="3269579" y="4732910"/>
                  <a:pt x="3269579" y="4732910"/>
                </a:cubicBezTo>
                <a:close/>
                <a:moveTo>
                  <a:pt x="1414092" y="4700214"/>
                </a:moveTo>
                <a:cubicBezTo>
                  <a:pt x="1408644" y="4700214"/>
                  <a:pt x="1405920" y="4705666"/>
                  <a:pt x="1405920" y="4716563"/>
                </a:cubicBezTo>
                <a:lnTo>
                  <a:pt x="1422266" y="4716563"/>
                </a:lnTo>
                <a:cubicBezTo>
                  <a:pt x="1422266" y="4705666"/>
                  <a:pt x="1419543" y="4700214"/>
                  <a:pt x="1414092" y="4700214"/>
                </a:cubicBezTo>
                <a:close/>
                <a:moveTo>
                  <a:pt x="784699" y="4700214"/>
                </a:moveTo>
                <a:lnTo>
                  <a:pt x="784699" y="4716563"/>
                </a:lnTo>
                <a:cubicBezTo>
                  <a:pt x="795598" y="4705666"/>
                  <a:pt x="801045" y="4700214"/>
                  <a:pt x="801045" y="4700214"/>
                </a:cubicBezTo>
                <a:close/>
                <a:moveTo>
                  <a:pt x="1160700" y="4683867"/>
                </a:moveTo>
                <a:lnTo>
                  <a:pt x="1177049" y="4683867"/>
                </a:lnTo>
                <a:lnTo>
                  <a:pt x="1177049" y="4700214"/>
                </a:lnTo>
                <a:cubicBezTo>
                  <a:pt x="1166150" y="4689316"/>
                  <a:pt x="1160700" y="4683867"/>
                  <a:pt x="1160700" y="4683867"/>
                </a:cubicBezTo>
                <a:close/>
                <a:moveTo>
                  <a:pt x="441392" y="4683867"/>
                </a:moveTo>
                <a:cubicBezTo>
                  <a:pt x="441392" y="4694766"/>
                  <a:pt x="438666" y="4700214"/>
                  <a:pt x="433219" y="4700214"/>
                </a:cubicBezTo>
                <a:cubicBezTo>
                  <a:pt x="427769" y="4700214"/>
                  <a:pt x="425045" y="4697490"/>
                  <a:pt x="425045" y="4692043"/>
                </a:cubicBezTo>
                <a:cubicBezTo>
                  <a:pt x="425045" y="4686592"/>
                  <a:pt x="430495" y="4683867"/>
                  <a:pt x="441392" y="4683867"/>
                </a:cubicBezTo>
                <a:close/>
                <a:moveTo>
                  <a:pt x="711133" y="4667519"/>
                </a:moveTo>
                <a:cubicBezTo>
                  <a:pt x="716582" y="4667519"/>
                  <a:pt x="719306" y="4670243"/>
                  <a:pt x="719306" y="4675693"/>
                </a:cubicBezTo>
                <a:cubicBezTo>
                  <a:pt x="719306" y="4681143"/>
                  <a:pt x="713857" y="4683867"/>
                  <a:pt x="702960" y="4683867"/>
                </a:cubicBezTo>
                <a:cubicBezTo>
                  <a:pt x="702960" y="4672969"/>
                  <a:pt x="705684" y="4667519"/>
                  <a:pt x="711133" y="4667519"/>
                </a:cubicBezTo>
                <a:close/>
                <a:moveTo>
                  <a:pt x="2419489" y="4651171"/>
                </a:moveTo>
                <a:cubicBezTo>
                  <a:pt x="2419489" y="4651171"/>
                  <a:pt x="2424937" y="4656622"/>
                  <a:pt x="2435836" y="4667519"/>
                </a:cubicBezTo>
                <a:lnTo>
                  <a:pt x="2452185" y="4651171"/>
                </a:lnTo>
                <a:cubicBezTo>
                  <a:pt x="2441285" y="4651171"/>
                  <a:pt x="2435836" y="4651171"/>
                  <a:pt x="2435836" y="4651171"/>
                </a:cubicBezTo>
                <a:cubicBezTo>
                  <a:pt x="2424937" y="4651171"/>
                  <a:pt x="2419489" y="4651171"/>
                  <a:pt x="2419489" y="4651171"/>
                </a:cubicBezTo>
                <a:close/>
                <a:moveTo>
                  <a:pt x="1593919" y="4651171"/>
                </a:moveTo>
                <a:cubicBezTo>
                  <a:pt x="1588470" y="4651171"/>
                  <a:pt x="1585746" y="4656622"/>
                  <a:pt x="1585746" y="4667519"/>
                </a:cubicBezTo>
                <a:lnTo>
                  <a:pt x="1602095" y="4667519"/>
                </a:lnTo>
                <a:cubicBezTo>
                  <a:pt x="1602095" y="4656622"/>
                  <a:pt x="1599369" y="4651171"/>
                  <a:pt x="1593919" y="4651171"/>
                </a:cubicBezTo>
                <a:close/>
                <a:moveTo>
                  <a:pt x="1201571" y="4651171"/>
                </a:moveTo>
                <a:cubicBezTo>
                  <a:pt x="1207019" y="4651171"/>
                  <a:pt x="1209746" y="4656622"/>
                  <a:pt x="1209746" y="4667519"/>
                </a:cubicBezTo>
                <a:lnTo>
                  <a:pt x="1193396" y="4667519"/>
                </a:lnTo>
                <a:cubicBezTo>
                  <a:pt x="1193396" y="4656622"/>
                  <a:pt x="1196120" y="4651171"/>
                  <a:pt x="1201571" y="4651171"/>
                </a:cubicBezTo>
                <a:close/>
                <a:moveTo>
                  <a:pt x="3400363" y="4634824"/>
                </a:moveTo>
                <a:cubicBezTo>
                  <a:pt x="3367667" y="4645721"/>
                  <a:pt x="3329522" y="4694766"/>
                  <a:pt x="3285927" y="4781953"/>
                </a:cubicBezTo>
                <a:lnTo>
                  <a:pt x="3351318" y="4716563"/>
                </a:lnTo>
                <a:cubicBezTo>
                  <a:pt x="3394914" y="4662070"/>
                  <a:pt x="3411261" y="4634824"/>
                  <a:pt x="3400363" y="4634824"/>
                </a:cubicBezTo>
                <a:close/>
                <a:moveTo>
                  <a:pt x="245217" y="4634824"/>
                </a:moveTo>
                <a:cubicBezTo>
                  <a:pt x="245217" y="4634824"/>
                  <a:pt x="247943" y="4640273"/>
                  <a:pt x="253392" y="4651171"/>
                </a:cubicBezTo>
                <a:cubicBezTo>
                  <a:pt x="258842" y="4662070"/>
                  <a:pt x="261566" y="4672969"/>
                  <a:pt x="261566" y="4683867"/>
                </a:cubicBezTo>
                <a:lnTo>
                  <a:pt x="212522" y="4683867"/>
                </a:lnTo>
                <a:cubicBezTo>
                  <a:pt x="212522" y="4651171"/>
                  <a:pt x="223421" y="4634824"/>
                  <a:pt x="245217" y="4634824"/>
                </a:cubicBezTo>
                <a:close/>
                <a:moveTo>
                  <a:pt x="3236883" y="4618476"/>
                </a:moveTo>
                <a:lnTo>
                  <a:pt x="3187840" y="4683867"/>
                </a:lnTo>
                <a:lnTo>
                  <a:pt x="3204188" y="4667519"/>
                </a:lnTo>
                <a:cubicBezTo>
                  <a:pt x="3225985" y="4634824"/>
                  <a:pt x="3236883" y="4618476"/>
                  <a:pt x="3236883" y="4618476"/>
                </a:cubicBezTo>
                <a:close/>
                <a:moveTo>
                  <a:pt x="1716527" y="4618476"/>
                </a:moveTo>
                <a:cubicBezTo>
                  <a:pt x="1705629" y="4618476"/>
                  <a:pt x="1700181" y="4623926"/>
                  <a:pt x="1700181" y="4634824"/>
                </a:cubicBezTo>
                <a:cubicBezTo>
                  <a:pt x="1711079" y="4634824"/>
                  <a:pt x="1716527" y="4634824"/>
                  <a:pt x="1716527" y="4634824"/>
                </a:cubicBezTo>
                <a:close/>
                <a:moveTo>
                  <a:pt x="2697403" y="4602129"/>
                </a:moveTo>
                <a:lnTo>
                  <a:pt x="2681055" y="4634824"/>
                </a:lnTo>
                <a:cubicBezTo>
                  <a:pt x="2691953" y="4634824"/>
                  <a:pt x="2697403" y="4629374"/>
                  <a:pt x="2697403" y="4618476"/>
                </a:cubicBezTo>
                <a:close/>
                <a:moveTo>
                  <a:pt x="931830" y="4585780"/>
                </a:moveTo>
                <a:lnTo>
                  <a:pt x="948177" y="4602129"/>
                </a:lnTo>
                <a:cubicBezTo>
                  <a:pt x="948177" y="4602129"/>
                  <a:pt x="948177" y="4607577"/>
                  <a:pt x="948177" y="4618476"/>
                </a:cubicBezTo>
                <a:cubicBezTo>
                  <a:pt x="948177" y="4618476"/>
                  <a:pt x="942729" y="4623926"/>
                  <a:pt x="931830" y="4634824"/>
                </a:cubicBezTo>
                <a:cubicBezTo>
                  <a:pt x="920931" y="4645721"/>
                  <a:pt x="910032" y="4662070"/>
                  <a:pt x="899135" y="4683867"/>
                </a:cubicBezTo>
                <a:lnTo>
                  <a:pt x="850091" y="4716563"/>
                </a:lnTo>
                <a:lnTo>
                  <a:pt x="833742" y="4716563"/>
                </a:lnTo>
                <a:lnTo>
                  <a:pt x="817394" y="4732910"/>
                </a:lnTo>
                <a:lnTo>
                  <a:pt x="817394" y="4765606"/>
                </a:lnTo>
                <a:lnTo>
                  <a:pt x="801045" y="4781953"/>
                </a:lnTo>
                <a:lnTo>
                  <a:pt x="801045" y="4798303"/>
                </a:lnTo>
                <a:cubicBezTo>
                  <a:pt x="790150" y="4798303"/>
                  <a:pt x="779251" y="4806476"/>
                  <a:pt x="768352" y="4822825"/>
                </a:cubicBezTo>
                <a:cubicBezTo>
                  <a:pt x="757453" y="4839172"/>
                  <a:pt x="752003" y="4850071"/>
                  <a:pt x="752003" y="4855521"/>
                </a:cubicBezTo>
                <a:cubicBezTo>
                  <a:pt x="752003" y="4860969"/>
                  <a:pt x="768352" y="4863693"/>
                  <a:pt x="801045" y="4863693"/>
                </a:cubicBezTo>
                <a:cubicBezTo>
                  <a:pt x="811945" y="4852796"/>
                  <a:pt x="817394" y="4847346"/>
                  <a:pt x="817394" y="4847346"/>
                </a:cubicBezTo>
                <a:cubicBezTo>
                  <a:pt x="817394" y="4847346"/>
                  <a:pt x="817394" y="4841896"/>
                  <a:pt x="817394" y="4830998"/>
                </a:cubicBezTo>
                <a:cubicBezTo>
                  <a:pt x="817394" y="4820101"/>
                  <a:pt x="828293" y="4814651"/>
                  <a:pt x="850091" y="4814651"/>
                </a:cubicBezTo>
                <a:cubicBezTo>
                  <a:pt x="860988" y="4803752"/>
                  <a:pt x="871889" y="4792853"/>
                  <a:pt x="882788" y="4781953"/>
                </a:cubicBezTo>
                <a:cubicBezTo>
                  <a:pt x="893684" y="4771058"/>
                  <a:pt x="904583" y="4760156"/>
                  <a:pt x="915482" y="4749257"/>
                </a:cubicBezTo>
                <a:cubicBezTo>
                  <a:pt x="937278" y="4705666"/>
                  <a:pt x="950902" y="4683867"/>
                  <a:pt x="956352" y="4683867"/>
                </a:cubicBezTo>
                <a:cubicBezTo>
                  <a:pt x="961801" y="4683867"/>
                  <a:pt x="964525" y="4681143"/>
                  <a:pt x="964525" y="4675693"/>
                </a:cubicBezTo>
                <a:cubicBezTo>
                  <a:pt x="964525" y="4670243"/>
                  <a:pt x="969975" y="4662070"/>
                  <a:pt x="980874" y="4651171"/>
                </a:cubicBezTo>
                <a:lnTo>
                  <a:pt x="964525" y="4602129"/>
                </a:lnTo>
                <a:cubicBezTo>
                  <a:pt x="964525" y="4602129"/>
                  <a:pt x="964525" y="4596678"/>
                  <a:pt x="964525" y="4585780"/>
                </a:cubicBezTo>
                <a:close/>
                <a:moveTo>
                  <a:pt x="1414092" y="4569433"/>
                </a:moveTo>
                <a:cubicBezTo>
                  <a:pt x="1419543" y="4569433"/>
                  <a:pt x="1422266" y="4574883"/>
                  <a:pt x="1422266" y="4585780"/>
                </a:cubicBezTo>
                <a:cubicBezTo>
                  <a:pt x="1411367" y="4596678"/>
                  <a:pt x="1405920" y="4596678"/>
                  <a:pt x="1405920" y="4585780"/>
                </a:cubicBezTo>
                <a:cubicBezTo>
                  <a:pt x="1405920" y="4574883"/>
                  <a:pt x="1408644" y="4569433"/>
                  <a:pt x="1414092" y="4569433"/>
                </a:cubicBezTo>
                <a:close/>
                <a:moveTo>
                  <a:pt x="1029916" y="4569433"/>
                </a:moveTo>
                <a:cubicBezTo>
                  <a:pt x="1019019" y="4569433"/>
                  <a:pt x="1013569" y="4572157"/>
                  <a:pt x="1013569" y="4577607"/>
                </a:cubicBezTo>
                <a:cubicBezTo>
                  <a:pt x="1013569" y="4583054"/>
                  <a:pt x="1019019" y="4585780"/>
                  <a:pt x="1029916" y="4585780"/>
                </a:cubicBezTo>
                <a:close/>
                <a:moveTo>
                  <a:pt x="1005396" y="4569433"/>
                </a:moveTo>
                <a:cubicBezTo>
                  <a:pt x="999948" y="4569433"/>
                  <a:pt x="994497" y="4572157"/>
                  <a:pt x="989049" y="4577607"/>
                </a:cubicBezTo>
                <a:cubicBezTo>
                  <a:pt x="983598" y="4583054"/>
                  <a:pt x="986322" y="4585780"/>
                  <a:pt x="997221" y="4585780"/>
                </a:cubicBezTo>
                <a:lnTo>
                  <a:pt x="1013569" y="4569433"/>
                </a:lnTo>
                <a:cubicBezTo>
                  <a:pt x="1013569" y="4569433"/>
                  <a:pt x="1010844" y="4569433"/>
                  <a:pt x="1005396" y="4569433"/>
                </a:cubicBezTo>
                <a:close/>
                <a:moveTo>
                  <a:pt x="833742" y="4569433"/>
                </a:moveTo>
                <a:cubicBezTo>
                  <a:pt x="833742" y="4580331"/>
                  <a:pt x="828293" y="4591230"/>
                  <a:pt x="817394" y="4602129"/>
                </a:cubicBezTo>
                <a:lnTo>
                  <a:pt x="817394" y="4634824"/>
                </a:lnTo>
                <a:lnTo>
                  <a:pt x="833742" y="4602129"/>
                </a:lnTo>
                <a:lnTo>
                  <a:pt x="850091" y="4585780"/>
                </a:lnTo>
                <a:cubicBezTo>
                  <a:pt x="860988" y="4574883"/>
                  <a:pt x="860988" y="4569433"/>
                  <a:pt x="850091" y="4569433"/>
                </a:cubicBezTo>
                <a:close/>
                <a:moveTo>
                  <a:pt x="2444011" y="4557171"/>
                </a:moveTo>
                <a:cubicBezTo>
                  <a:pt x="2438560" y="4554447"/>
                  <a:pt x="2430388" y="4558534"/>
                  <a:pt x="2419489" y="4569433"/>
                </a:cubicBezTo>
                <a:lnTo>
                  <a:pt x="2435836" y="4585780"/>
                </a:lnTo>
                <a:lnTo>
                  <a:pt x="2452185" y="4602129"/>
                </a:lnTo>
                <a:cubicBezTo>
                  <a:pt x="2452185" y="4591230"/>
                  <a:pt x="2452185" y="4585780"/>
                  <a:pt x="2452185" y="4585780"/>
                </a:cubicBezTo>
                <a:cubicBezTo>
                  <a:pt x="2452185" y="4569433"/>
                  <a:pt x="2449458" y="4559895"/>
                  <a:pt x="2444011" y="4557171"/>
                </a:cubicBezTo>
                <a:close/>
                <a:moveTo>
                  <a:pt x="3841756" y="4553086"/>
                </a:moveTo>
                <a:lnTo>
                  <a:pt x="3809060" y="4585780"/>
                </a:lnTo>
                <a:cubicBezTo>
                  <a:pt x="3798161" y="4607577"/>
                  <a:pt x="3792712" y="4618476"/>
                  <a:pt x="3792712" y="4618476"/>
                </a:cubicBezTo>
                <a:lnTo>
                  <a:pt x="3809060" y="4634824"/>
                </a:lnTo>
                <a:cubicBezTo>
                  <a:pt x="3809060" y="4634824"/>
                  <a:pt x="3811783" y="4629374"/>
                  <a:pt x="3817234" y="4618476"/>
                </a:cubicBezTo>
                <a:cubicBezTo>
                  <a:pt x="3822683" y="4607577"/>
                  <a:pt x="3825408" y="4596678"/>
                  <a:pt x="3825408" y="4585780"/>
                </a:cubicBezTo>
                <a:cubicBezTo>
                  <a:pt x="3836305" y="4563981"/>
                  <a:pt x="3841756" y="4553086"/>
                  <a:pt x="3841756" y="4553086"/>
                </a:cubicBezTo>
                <a:close/>
                <a:moveTo>
                  <a:pt x="2517575" y="4553086"/>
                </a:moveTo>
                <a:lnTo>
                  <a:pt x="2501229" y="4569433"/>
                </a:lnTo>
                <a:lnTo>
                  <a:pt x="2501229" y="4585780"/>
                </a:lnTo>
                <a:cubicBezTo>
                  <a:pt x="2501229" y="4585780"/>
                  <a:pt x="2506676" y="4574883"/>
                  <a:pt x="2517575" y="4553086"/>
                </a:cubicBezTo>
                <a:close/>
                <a:moveTo>
                  <a:pt x="1602095" y="4553086"/>
                </a:moveTo>
                <a:cubicBezTo>
                  <a:pt x="1591193" y="4574883"/>
                  <a:pt x="1580296" y="4585780"/>
                  <a:pt x="1569396" y="4585780"/>
                </a:cubicBezTo>
                <a:lnTo>
                  <a:pt x="1602095" y="4585780"/>
                </a:lnTo>
                <a:cubicBezTo>
                  <a:pt x="1612990" y="4563981"/>
                  <a:pt x="1618441" y="4553086"/>
                  <a:pt x="1618441" y="4553086"/>
                </a:cubicBezTo>
                <a:close/>
                <a:moveTo>
                  <a:pt x="1193396" y="4536735"/>
                </a:moveTo>
                <a:lnTo>
                  <a:pt x="1193396" y="4553086"/>
                </a:lnTo>
                <a:cubicBezTo>
                  <a:pt x="1193396" y="4553086"/>
                  <a:pt x="1198847" y="4547634"/>
                  <a:pt x="1209746" y="4536735"/>
                </a:cubicBezTo>
                <a:close/>
                <a:moveTo>
                  <a:pt x="1046267" y="4520388"/>
                </a:moveTo>
                <a:lnTo>
                  <a:pt x="1029916" y="4536735"/>
                </a:lnTo>
                <a:cubicBezTo>
                  <a:pt x="1040815" y="4547634"/>
                  <a:pt x="1046267" y="4547634"/>
                  <a:pt x="1046267" y="4536735"/>
                </a:cubicBezTo>
                <a:cubicBezTo>
                  <a:pt x="1046267" y="4525838"/>
                  <a:pt x="1046267" y="4520388"/>
                  <a:pt x="1046267" y="4520388"/>
                </a:cubicBezTo>
                <a:close/>
                <a:moveTo>
                  <a:pt x="318783" y="4520388"/>
                </a:moveTo>
                <a:cubicBezTo>
                  <a:pt x="313335" y="4520388"/>
                  <a:pt x="310609" y="4525838"/>
                  <a:pt x="310609" y="4536735"/>
                </a:cubicBezTo>
                <a:cubicBezTo>
                  <a:pt x="310609" y="4536735"/>
                  <a:pt x="313335" y="4534011"/>
                  <a:pt x="318783" y="4528561"/>
                </a:cubicBezTo>
                <a:cubicBezTo>
                  <a:pt x="324234" y="4523112"/>
                  <a:pt x="324234" y="4520388"/>
                  <a:pt x="318783" y="4520388"/>
                </a:cubicBezTo>
                <a:close/>
                <a:moveTo>
                  <a:pt x="1751267" y="4508128"/>
                </a:moveTo>
                <a:cubicBezTo>
                  <a:pt x="1749906" y="4508128"/>
                  <a:pt x="1749225" y="4509491"/>
                  <a:pt x="1749225" y="4512214"/>
                </a:cubicBezTo>
                <a:cubicBezTo>
                  <a:pt x="1749225" y="4517664"/>
                  <a:pt x="1743775" y="4520388"/>
                  <a:pt x="1732877" y="4520388"/>
                </a:cubicBezTo>
                <a:lnTo>
                  <a:pt x="1716527" y="4520388"/>
                </a:lnTo>
                <a:cubicBezTo>
                  <a:pt x="1716527" y="4520388"/>
                  <a:pt x="1716527" y="4525838"/>
                  <a:pt x="1716527" y="4536735"/>
                </a:cubicBezTo>
                <a:cubicBezTo>
                  <a:pt x="1716527" y="4536735"/>
                  <a:pt x="1721978" y="4536735"/>
                  <a:pt x="1732877" y="4536735"/>
                </a:cubicBezTo>
                <a:cubicBezTo>
                  <a:pt x="1743775" y="4536735"/>
                  <a:pt x="1751951" y="4534011"/>
                  <a:pt x="1757399" y="4528561"/>
                </a:cubicBezTo>
                <a:cubicBezTo>
                  <a:pt x="1762846" y="4523112"/>
                  <a:pt x="1762846" y="4517664"/>
                  <a:pt x="1757399" y="4512214"/>
                </a:cubicBezTo>
                <a:cubicBezTo>
                  <a:pt x="1754674" y="4509491"/>
                  <a:pt x="1752631" y="4508128"/>
                  <a:pt x="1751267" y="4508128"/>
                </a:cubicBezTo>
                <a:close/>
                <a:moveTo>
                  <a:pt x="1193396" y="4504040"/>
                </a:moveTo>
                <a:lnTo>
                  <a:pt x="1177049" y="4520388"/>
                </a:lnTo>
                <a:lnTo>
                  <a:pt x="1160700" y="4553086"/>
                </a:lnTo>
                <a:cubicBezTo>
                  <a:pt x="1160700" y="4553086"/>
                  <a:pt x="1166150" y="4547634"/>
                  <a:pt x="1177049" y="4536735"/>
                </a:cubicBezTo>
                <a:close/>
                <a:moveTo>
                  <a:pt x="1078961" y="4504040"/>
                </a:moveTo>
                <a:cubicBezTo>
                  <a:pt x="1078961" y="4504040"/>
                  <a:pt x="1081687" y="4506764"/>
                  <a:pt x="1087135" y="4512214"/>
                </a:cubicBezTo>
                <a:cubicBezTo>
                  <a:pt x="1092586" y="4517664"/>
                  <a:pt x="1095310" y="4520388"/>
                  <a:pt x="1095310" y="4520388"/>
                </a:cubicBezTo>
                <a:cubicBezTo>
                  <a:pt x="1095310" y="4531288"/>
                  <a:pt x="1089859" y="4536735"/>
                  <a:pt x="1078961" y="4536735"/>
                </a:cubicBezTo>
                <a:cubicBezTo>
                  <a:pt x="1078961" y="4536735"/>
                  <a:pt x="1078961" y="4531288"/>
                  <a:pt x="1078961" y="4520388"/>
                </a:cubicBezTo>
                <a:cubicBezTo>
                  <a:pt x="1078961" y="4509491"/>
                  <a:pt x="1078961" y="4504040"/>
                  <a:pt x="1078961" y="4504040"/>
                </a:cubicBezTo>
                <a:close/>
                <a:moveTo>
                  <a:pt x="474087" y="4504040"/>
                </a:moveTo>
                <a:cubicBezTo>
                  <a:pt x="474087" y="4504040"/>
                  <a:pt x="471364" y="4506764"/>
                  <a:pt x="465916" y="4512214"/>
                </a:cubicBezTo>
                <a:cubicBezTo>
                  <a:pt x="460465" y="4517664"/>
                  <a:pt x="457741" y="4520388"/>
                  <a:pt x="457741" y="4520388"/>
                </a:cubicBezTo>
                <a:cubicBezTo>
                  <a:pt x="457741" y="4520388"/>
                  <a:pt x="463190" y="4520388"/>
                  <a:pt x="474087" y="4520388"/>
                </a:cubicBezTo>
                <a:lnTo>
                  <a:pt x="490436" y="4520388"/>
                </a:lnTo>
                <a:cubicBezTo>
                  <a:pt x="490436" y="4509491"/>
                  <a:pt x="484987" y="4504040"/>
                  <a:pt x="474087" y="4504040"/>
                </a:cubicBezTo>
                <a:close/>
                <a:moveTo>
                  <a:pt x="3384015" y="4487692"/>
                </a:moveTo>
                <a:cubicBezTo>
                  <a:pt x="3373116" y="4498591"/>
                  <a:pt x="3367667" y="4509491"/>
                  <a:pt x="3367667" y="4520388"/>
                </a:cubicBezTo>
                <a:lnTo>
                  <a:pt x="3384015" y="4504040"/>
                </a:lnTo>
                <a:cubicBezTo>
                  <a:pt x="3394914" y="4504040"/>
                  <a:pt x="3400363" y="4498591"/>
                  <a:pt x="3400363" y="4487692"/>
                </a:cubicBezTo>
                <a:close/>
                <a:moveTo>
                  <a:pt x="2517575" y="4487692"/>
                </a:moveTo>
                <a:lnTo>
                  <a:pt x="2501229" y="4504040"/>
                </a:lnTo>
                <a:lnTo>
                  <a:pt x="2484879" y="4553086"/>
                </a:lnTo>
                <a:cubicBezTo>
                  <a:pt x="2495778" y="4542187"/>
                  <a:pt x="2501229" y="4531288"/>
                  <a:pt x="2501229" y="4520388"/>
                </a:cubicBezTo>
                <a:close/>
                <a:moveTo>
                  <a:pt x="817394" y="4487692"/>
                </a:moveTo>
                <a:cubicBezTo>
                  <a:pt x="817394" y="4487692"/>
                  <a:pt x="817394" y="4493144"/>
                  <a:pt x="817394" y="4504040"/>
                </a:cubicBezTo>
                <a:lnTo>
                  <a:pt x="817394" y="4520388"/>
                </a:lnTo>
                <a:cubicBezTo>
                  <a:pt x="828293" y="4520388"/>
                  <a:pt x="833742" y="4514938"/>
                  <a:pt x="833742" y="4504040"/>
                </a:cubicBezTo>
                <a:cubicBezTo>
                  <a:pt x="833742" y="4493144"/>
                  <a:pt x="828293" y="4487692"/>
                  <a:pt x="817394" y="4487692"/>
                </a:cubicBezTo>
                <a:close/>
                <a:moveTo>
                  <a:pt x="735655" y="4487692"/>
                </a:moveTo>
                <a:cubicBezTo>
                  <a:pt x="735655" y="4498591"/>
                  <a:pt x="738379" y="4504040"/>
                  <a:pt x="743830" y="4504040"/>
                </a:cubicBezTo>
                <a:cubicBezTo>
                  <a:pt x="749278" y="4504040"/>
                  <a:pt x="752003" y="4498591"/>
                  <a:pt x="752003" y="4487692"/>
                </a:cubicBezTo>
                <a:cubicBezTo>
                  <a:pt x="752003" y="4487692"/>
                  <a:pt x="746554" y="4487692"/>
                  <a:pt x="735655" y="4487692"/>
                </a:cubicBezTo>
                <a:close/>
                <a:moveTo>
                  <a:pt x="1667485" y="4471345"/>
                </a:moveTo>
                <a:lnTo>
                  <a:pt x="1634789" y="4504040"/>
                </a:lnTo>
                <a:lnTo>
                  <a:pt x="1667485" y="4504040"/>
                </a:lnTo>
                <a:cubicBezTo>
                  <a:pt x="1678384" y="4482242"/>
                  <a:pt x="1678384" y="4471345"/>
                  <a:pt x="1667485" y="4471345"/>
                </a:cubicBezTo>
                <a:close/>
                <a:moveTo>
                  <a:pt x="602827" y="4459082"/>
                </a:moveTo>
                <a:cubicBezTo>
                  <a:pt x="601466" y="4459082"/>
                  <a:pt x="599423" y="4460447"/>
                  <a:pt x="596699" y="4463171"/>
                </a:cubicBezTo>
                <a:cubicBezTo>
                  <a:pt x="591247" y="4468619"/>
                  <a:pt x="588524" y="4471345"/>
                  <a:pt x="588524" y="4471345"/>
                </a:cubicBezTo>
                <a:lnTo>
                  <a:pt x="604870" y="4471345"/>
                </a:lnTo>
                <a:cubicBezTo>
                  <a:pt x="604870" y="4471345"/>
                  <a:pt x="604870" y="4468619"/>
                  <a:pt x="604870" y="4463171"/>
                </a:cubicBezTo>
                <a:cubicBezTo>
                  <a:pt x="604870" y="4460447"/>
                  <a:pt x="604192" y="4459082"/>
                  <a:pt x="602827" y="4459082"/>
                </a:cubicBezTo>
                <a:close/>
                <a:moveTo>
                  <a:pt x="1781921" y="4454997"/>
                </a:moveTo>
                <a:cubicBezTo>
                  <a:pt x="1771022" y="4454997"/>
                  <a:pt x="1771022" y="4460447"/>
                  <a:pt x="1781921" y="4471345"/>
                </a:cubicBezTo>
                <a:cubicBezTo>
                  <a:pt x="1792820" y="4471345"/>
                  <a:pt x="1798267" y="4471345"/>
                  <a:pt x="1798267" y="4471345"/>
                </a:cubicBezTo>
                <a:close/>
                <a:moveTo>
                  <a:pt x="1393657" y="4444779"/>
                </a:moveTo>
                <a:cubicBezTo>
                  <a:pt x="1390932" y="4443419"/>
                  <a:pt x="1389570" y="4444098"/>
                  <a:pt x="1389570" y="4446822"/>
                </a:cubicBezTo>
                <a:cubicBezTo>
                  <a:pt x="1389570" y="4452272"/>
                  <a:pt x="1392295" y="4457721"/>
                  <a:pt x="1397744" y="4463171"/>
                </a:cubicBezTo>
                <a:cubicBezTo>
                  <a:pt x="1403193" y="4468619"/>
                  <a:pt x="1405920" y="4471345"/>
                  <a:pt x="1405920" y="4471345"/>
                </a:cubicBezTo>
                <a:lnTo>
                  <a:pt x="1405920" y="4454997"/>
                </a:lnTo>
                <a:cubicBezTo>
                  <a:pt x="1400468" y="4449548"/>
                  <a:pt x="1396383" y="4446143"/>
                  <a:pt x="1393657" y="4444779"/>
                </a:cubicBezTo>
                <a:close/>
                <a:moveTo>
                  <a:pt x="1806443" y="4438650"/>
                </a:moveTo>
                <a:cubicBezTo>
                  <a:pt x="1800993" y="4438650"/>
                  <a:pt x="1798267" y="4444098"/>
                  <a:pt x="1798267" y="4454997"/>
                </a:cubicBezTo>
                <a:cubicBezTo>
                  <a:pt x="1809166" y="4454997"/>
                  <a:pt x="1814617" y="4452272"/>
                  <a:pt x="1814617" y="4446822"/>
                </a:cubicBezTo>
                <a:cubicBezTo>
                  <a:pt x="1814617" y="4441374"/>
                  <a:pt x="1811890" y="4438650"/>
                  <a:pt x="1806443" y="4438650"/>
                </a:cubicBezTo>
                <a:close/>
                <a:moveTo>
                  <a:pt x="1258788" y="4438650"/>
                </a:moveTo>
                <a:lnTo>
                  <a:pt x="1275135" y="4454997"/>
                </a:lnTo>
                <a:cubicBezTo>
                  <a:pt x="1275135" y="4444098"/>
                  <a:pt x="1275135" y="4438650"/>
                  <a:pt x="1275135" y="4438650"/>
                </a:cubicBezTo>
                <a:close/>
                <a:moveTo>
                  <a:pt x="1242440" y="4438650"/>
                </a:moveTo>
                <a:cubicBezTo>
                  <a:pt x="1242440" y="4438650"/>
                  <a:pt x="1236990" y="4444098"/>
                  <a:pt x="1226091" y="4454997"/>
                </a:cubicBezTo>
                <a:lnTo>
                  <a:pt x="1226091" y="4471345"/>
                </a:lnTo>
                <a:cubicBezTo>
                  <a:pt x="1226091" y="4471345"/>
                  <a:pt x="1231541" y="4465895"/>
                  <a:pt x="1242440" y="4454997"/>
                </a:cubicBezTo>
                <a:close/>
                <a:moveTo>
                  <a:pt x="833742" y="4438650"/>
                </a:moveTo>
                <a:cubicBezTo>
                  <a:pt x="833742" y="4438650"/>
                  <a:pt x="833742" y="4444098"/>
                  <a:pt x="833742" y="4454997"/>
                </a:cubicBezTo>
                <a:cubicBezTo>
                  <a:pt x="855539" y="4454997"/>
                  <a:pt x="866438" y="4454997"/>
                  <a:pt x="866438" y="4454997"/>
                </a:cubicBezTo>
                <a:lnTo>
                  <a:pt x="866438" y="4438650"/>
                </a:lnTo>
                <a:cubicBezTo>
                  <a:pt x="855539" y="4438650"/>
                  <a:pt x="844640" y="4438650"/>
                  <a:pt x="833742" y="4438650"/>
                </a:cubicBezTo>
                <a:close/>
                <a:moveTo>
                  <a:pt x="335131" y="4438650"/>
                </a:moveTo>
                <a:cubicBezTo>
                  <a:pt x="329682" y="4438650"/>
                  <a:pt x="324234" y="4444098"/>
                  <a:pt x="318783" y="4454997"/>
                </a:cubicBezTo>
                <a:cubicBezTo>
                  <a:pt x="313335" y="4465895"/>
                  <a:pt x="310609" y="4474070"/>
                  <a:pt x="310609" y="4479518"/>
                </a:cubicBezTo>
                <a:cubicBezTo>
                  <a:pt x="310609" y="4484968"/>
                  <a:pt x="316059" y="4487692"/>
                  <a:pt x="326958" y="4487692"/>
                </a:cubicBezTo>
                <a:lnTo>
                  <a:pt x="343306" y="4471345"/>
                </a:lnTo>
                <a:cubicBezTo>
                  <a:pt x="343306" y="4449545"/>
                  <a:pt x="340581" y="4438650"/>
                  <a:pt x="335131" y="4438650"/>
                </a:cubicBezTo>
                <a:close/>
                <a:moveTo>
                  <a:pt x="1454962" y="4405954"/>
                </a:moveTo>
                <a:cubicBezTo>
                  <a:pt x="1454962" y="4416852"/>
                  <a:pt x="1449513" y="4422301"/>
                  <a:pt x="1438614" y="4422301"/>
                </a:cubicBezTo>
                <a:lnTo>
                  <a:pt x="1454962" y="4422301"/>
                </a:lnTo>
                <a:close/>
                <a:moveTo>
                  <a:pt x="1356874" y="4405954"/>
                </a:moveTo>
                <a:cubicBezTo>
                  <a:pt x="1356874" y="4416852"/>
                  <a:pt x="1351426" y="4427751"/>
                  <a:pt x="1340527" y="4438650"/>
                </a:cubicBezTo>
                <a:lnTo>
                  <a:pt x="1324179" y="4438650"/>
                </a:lnTo>
                <a:lnTo>
                  <a:pt x="1340527" y="4422301"/>
                </a:lnTo>
                <a:close/>
                <a:moveTo>
                  <a:pt x="1095310" y="4405954"/>
                </a:moveTo>
                <a:lnTo>
                  <a:pt x="1078961" y="4422301"/>
                </a:lnTo>
                <a:cubicBezTo>
                  <a:pt x="1068064" y="4422301"/>
                  <a:pt x="1062613" y="4422301"/>
                  <a:pt x="1062613" y="4422301"/>
                </a:cubicBezTo>
                <a:cubicBezTo>
                  <a:pt x="1062613" y="4422301"/>
                  <a:pt x="1062613" y="4427751"/>
                  <a:pt x="1062613" y="4438650"/>
                </a:cubicBezTo>
                <a:cubicBezTo>
                  <a:pt x="1062613" y="4438650"/>
                  <a:pt x="1062613" y="4444098"/>
                  <a:pt x="1062613" y="4454997"/>
                </a:cubicBezTo>
                <a:cubicBezTo>
                  <a:pt x="1051714" y="4465895"/>
                  <a:pt x="1051714" y="4471345"/>
                  <a:pt x="1062613" y="4471345"/>
                </a:cubicBezTo>
                <a:lnTo>
                  <a:pt x="1062613" y="4487692"/>
                </a:lnTo>
                <a:cubicBezTo>
                  <a:pt x="1051714" y="4498591"/>
                  <a:pt x="1046267" y="4506764"/>
                  <a:pt x="1046267" y="4512214"/>
                </a:cubicBezTo>
                <a:cubicBezTo>
                  <a:pt x="1046267" y="4517664"/>
                  <a:pt x="1051714" y="4525838"/>
                  <a:pt x="1062613" y="4536735"/>
                </a:cubicBezTo>
                <a:lnTo>
                  <a:pt x="1078961" y="4536735"/>
                </a:lnTo>
                <a:lnTo>
                  <a:pt x="1095310" y="4536735"/>
                </a:lnTo>
                <a:cubicBezTo>
                  <a:pt x="1095310" y="4536735"/>
                  <a:pt x="1098034" y="4534011"/>
                  <a:pt x="1103482" y="4528561"/>
                </a:cubicBezTo>
                <a:cubicBezTo>
                  <a:pt x="1108933" y="4523112"/>
                  <a:pt x="1111657" y="4514938"/>
                  <a:pt x="1111657" y="4504040"/>
                </a:cubicBezTo>
                <a:cubicBezTo>
                  <a:pt x="1133453" y="4482242"/>
                  <a:pt x="1144352" y="4465895"/>
                  <a:pt x="1144352" y="4454997"/>
                </a:cubicBezTo>
                <a:lnTo>
                  <a:pt x="1128006" y="4471345"/>
                </a:lnTo>
                <a:lnTo>
                  <a:pt x="1111657" y="4471345"/>
                </a:lnTo>
                <a:cubicBezTo>
                  <a:pt x="1111657" y="4471345"/>
                  <a:pt x="1111657" y="4465895"/>
                  <a:pt x="1111657" y="4454997"/>
                </a:cubicBezTo>
                <a:lnTo>
                  <a:pt x="1095310" y="4438650"/>
                </a:lnTo>
                <a:lnTo>
                  <a:pt x="1111657" y="4422301"/>
                </a:lnTo>
                <a:close/>
                <a:moveTo>
                  <a:pt x="1553049" y="4389607"/>
                </a:moveTo>
                <a:cubicBezTo>
                  <a:pt x="1553049" y="4389607"/>
                  <a:pt x="1550324" y="4395055"/>
                  <a:pt x="1544877" y="4405954"/>
                </a:cubicBezTo>
                <a:cubicBezTo>
                  <a:pt x="1539426" y="4416852"/>
                  <a:pt x="1531252" y="4425025"/>
                  <a:pt x="1520353" y="4430475"/>
                </a:cubicBezTo>
                <a:cubicBezTo>
                  <a:pt x="1509455" y="4435925"/>
                  <a:pt x="1504005" y="4433199"/>
                  <a:pt x="1504005" y="4422301"/>
                </a:cubicBezTo>
                <a:lnTo>
                  <a:pt x="1520353" y="4422301"/>
                </a:lnTo>
                <a:lnTo>
                  <a:pt x="1536702" y="4405954"/>
                </a:lnTo>
                <a:cubicBezTo>
                  <a:pt x="1536702" y="4395055"/>
                  <a:pt x="1542151" y="4389607"/>
                  <a:pt x="1553049" y="4389607"/>
                </a:cubicBezTo>
                <a:close/>
                <a:moveTo>
                  <a:pt x="1422266" y="4389607"/>
                </a:moveTo>
                <a:cubicBezTo>
                  <a:pt x="1411367" y="4389607"/>
                  <a:pt x="1405920" y="4395055"/>
                  <a:pt x="1405920" y="4405954"/>
                </a:cubicBezTo>
                <a:lnTo>
                  <a:pt x="1405920" y="4422301"/>
                </a:lnTo>
                <a:cubicBezTo>
                  <a:pt x="1405920" y="4422301"/>
                  <a:pt x="1408644" y="4419577"/>
                  <a:pt x="1414092" y="4414128"/>
                </a:cubicBezTo>
                <a:cubicBezTo>
                  <a:pt x="1419543" y="4408678"/>
                  <a:pt x="1422266" y="4405954"/>
                  <a:pt x="1422266" y="4405954"/>
                </a:cubicBezTo>
                <a:close/>
                <a:moveTo>
                  <a:pt x="1144352" y="4389607"/>
                </a:moveTo>
                <a:cubicBezTo>
                  <a:pt x="1144352" y="4400502"/>
                  <a:pt x="1144352" y="4405954"/>
                  <a:pt x="1144352" y="4405954"/>
                </a:cubicBezTo>
                <a:cubicBezTo>
                  <a:pt x="1155251" y="4405954"/>
                  <a:pt x="1160700" y="4400502"/>
                  <a:pt x="1160700" y="4389607"/>
                </a:cubicBezTo>
                <a:close/>
                <a:moveTo>
                  <a:pt x="752003" y="4373256"/>
                </a:moveTo>
                <a:cubicBezTo>
                  <a:pt x="741104" y="4373256"/>
                  <a:pt x="738379" y="4378708"/>
                  <a:pt x="743830" y="4389607"/>
                </a:cubicBezTo>
                <a:cubicBezTo>
                  <a:pt x="749278" y="4400502"/>
                  <a:pt x="746554" y="4408678"/>
                  <a:pt x="735655" y="4414128"/>
                </a:cubicBezTo>
                <a:cubicBezTo>
                  <a:pt x="724756" y="4419577"/>
                  <a:pt x="719306" y="4430475"/>
                  <a:pt x="719306" y="4446822"/>
                </a:cubicBezTo>
                <a:cubicBezTo>
                  <a:pt x="719306" y="4463171"/>
                  <a:pt x="724756" y="4465895"/>
                  <a:pt x="735655" y="4454997"/>
                </a:cubicBezTo>
                <a:lnTo>
                  <a:pt x="752003" y="4438650"/>
                </a:lnTo>
                <a:cubicBezTo>
                  <a:pt x="762901" y="4438650"/>
                  <a:pt x="768352" y="4433199"/>
                  <a:pt x="768352" y="4422301"/>
                </a:cubicBezTo>
                <a:cubicBezTo>
                  <a:pt x="768352" y="4411404"/>
                  <a:pt x="768352" y="4400502"/>
                  <a:pt x="768352" y="4389607"/>
                </a:cubicBezTo>
                <a:cubicBezTo>
                  <a:pt x="768352" y="4378708"/>
                  <a:pt x="762901" y="4373256"/>
                  <a:pt x="752003" y="4373256"/>
                </a:cubicBezTo>
                <a:close/>
                <a:moveTo>
                  <a:pt x="555828" y="4373256"/>
                </a:moveTo>
                <a:lnTo>
                  <a:pt x="539480" y="4389607"/>
                </a:lnTo>
                <a:cubicBezTo>
                  <a:pt x="539480" y="4389607"/>
                  <a:pt x="542205" y="4389607"/>
                  <a:pt x="547655" y="4389607"/>
                </a:cubicBezTo>
                <a:cubicBezTo>
                  <a:pt x="553104" y="4389607"/>
                  <a:pt x="555828" y="4389607"/>
                  <a:pt x="555828" y="4389607"/>
                </a:cubicBezTo>
                <a:cubicBezTo>
                  <a:pt x="555828" y="4389607"/>
                  <a:pt x="555828" y="4384155"/>
                  <a:pt x="555828" y="4373256"/>
                </a:cubicBezTo>
                <a:close/>
                <a:moveTo>
                  <a:pt x="1336440" y="4363040"/>
                </a:moveTo>
                <a:cubicBezTo>
                  <a:pt x="1333715" y="4364403"/>
                  <a:pt x="1329628" y="4367809"/>
                  <a:pt x="1324179" y="4373256"/>
                </a:cubicBezTo>
                <a:cubicBezTo>
                  <a:pt x="1324179" y="4384155"/>
                  <a:pt x="1326904" y="4386879"/>
                  <a:pt x="1332354" y="4381432"/>
                </a:cubicBezTo>
                <a:cubicBezTo>
                  <a:pt x="1337804" y="4375982"/>
                  <a:pt x="1340527" y="4370532"/>
                  <a:pt x="1340527" y="4365082"/>
                </a:cubicBezTo>
                <a:cubicBezTo>
                  <a:pt x="1340527" y="4362359"/>
                  <a:pt x="1339166" y="4361677"/>
                  <a:pt x="1336440" y="4363040"/>
                </a:cubicBezTo>
                <a:close/>
                <a:moveTo>
                  <a:pt x="2452185" y="4356909"/>
                </a:moveTo>
                <a:lnTo>
                  <a:pt x="2468533" y="4373256"/>
                </a:lnTo>
                <a:lnTo>
                  <a:pt x="2484879" y="4356909"/>
                </a:lnTo>
                <a:close/>
                <a:moveTo>
                  <a:pt x="833742" y="4356909"/>
                </a:moveTo>
                <a:cubicBezTo>
                  <a:pt x="833742" y="4356909"/>
                  <a:pt x="831017" y="4362359"/>
                  <a:pt x="825569" y="4373256"/>
                </a:cubicBezTo>
                <a:cubicBezTo>
                  <a:pt x="820118" y="4384155"/>
                  <a:pt x="817394" y="4395055"/>
                  <a:pt x="817394" y="4405954"/>
                </a:cubicBezTo>
                <a:cubicBezTo>
                  <a:pt x="828293" y="4416852"/>
                  <a:pt x="844640" y="4411404"/>
                  <a:pt x="866438" y="4389607"/>
                </a:cubicBezTo>
                <a:lnTo>
                  <a:pt x="850091" y="4356909"/>
                </a:lnTo>
                <a:close/>
                <a:moveTo>
                  <a:pt x="1847312" y="4324213"/>
                </a:moveTo>
                <a:cubicBezTo>
                  <a:pt x="1847312" y="4335112"/>
                  <a:pt x="1847312" y="4340560"/>
                  <a:pt x="1847312" y="4340560"/>
                </a:cubicBezTo>
                <a:cubicBezTo>
                  <a:pt x="1847312" y="4351459"/>
                  <a:pt x="1841862" y="4362359"/>
                  <a:pt x="1830963" y="4373256"/>
                </a:cubicBezTo>
                <a:lnTo>
                  <a:pt x="1830963" y="4389607"/>
                </a:lnTo>
                <a:cubicBezTo>
                  <a:pt x="1841862" y="4400502"/>
                  <a:pt x="1847312" y="4400502"/>
                  <a:pt x="1847312" y="4389607"/>
                </a:cubicBezTo>
                <a:lnTo>
                  <a:pt x="1863660" y="4356909"/>
                </a:lnTo>
                <a:lnTo>
                  <a:pt x="1880006" y="4340560"/>
                </a:lnTo>
                <a:lnTo>
                  <a:pt x="1880006" y="4324213"/>
                </a:lnTo>
                <a:cubicBezTo>
                  <a:pt x="1869108" y="4335112"/>
                  <a:pt x="1858211" y="4335112"/>
                  <a:pt x="1847312" y="4324213"/>
                </a:cubicBezTo>
                <a:close/>
                <a:moveTo>
                  <a:pt x="1536702" y="4307865"/>
                </a:moveTo>
                <a:lnTo>
                  <a:pt x="1520353" y="4324213"/>
                </a:lnTo>
                <a:lnTo>
                  <a:pt x="1487659" y="4356909"/>
                </a:lnTo>
                <a:cubicBezTo>
                  <a:pt x="1498558" y="4356909"/>
                  <a:pt x="1506731" y="4354185"/>
                  <a:pt x="1512180" y="4348736"/>
                </a:cubicBezTo>
                <a:cubicBezTo>
                  <a:pt x="1517629" y="4343285"/>
                  <a:pt x="1520353" y="4340560"/>
                  <a:pt x="1520353" y="4340560"/>
                </a:cubicBezTo>
                <a:close/>
                <a:moveTo>
                  <a:pt x="1700181" y="4291518"/>
                </a:moveTo>
                <a:cubicBezTo>
                  <a:pt x="1700181" y="4291518"/>
                  <a:pt x="1694732" y="4296968"/>
                  <a:pt x="1683833" y="4307865"/>
                </a:cubicBezTo>
                <a:lnTo>
                  <a:pt x="1667485" y="4307865"/>
                </a:lnTo>
                <a:close/>
                <a:moveTo>
                  <a:pt x="1602095" y="4275170"/>
                </a:moveTo>
                <a:lnTo>
                  <a:pt x="1585746" y="4291518"/>
                </a:lnTo>
                <a:lnTo>
                  <a:pt x="1602095" y="4307865"/>
                </a:lnTo>
                <a:cubicBezTo>
                  <a:pt x="1602095" y="4307865"/>
                  <a:pt x="1602095" y="4302416"/>
                  <a:pt x="1602095" y="4291518"/>
                </a:cubicBezTo>
                <a:cubicBezTo>
                  <a:pt x="1602095" y="4280619"/>
                  <a:pt x="1602095" y="4275170"/>
                  <a:pt x="1602095" y="4275170"/>
                </a:cubicBezTo>
                <a:close/>
                <a:moveTo>
                  <a:pt x="2811839" y="4209779"/>
                </a:moveTo>
                <a:cubicBezTo>
                  <a:pt x="2800938" y="4209779"/>
                  <a:pt x="2795491" y="4212503"/>
                  <a:pt x="2795491" y="4217953"/>
                </a:cubicBezTo>
                <a:cubicBezTo>
                  <a:pt x="2795491" y="4223400"/>
                  <a:pt x="2800938" y="4226126"/>
                  <a:pt x="2811839" y="4226126"/>
                </a:cubicBezTo>
                <a:close/>
                <a:moveTo>
                  <a:pt x="2779142" y="4209779"/>
                </a:moveTo>
                <a:cubicBezTo>
                  <a:pt x="2768244" y="4209779"/>
                  <a:pt x="2762794" y="4212503"/>
                  <a:pt x="2762794" y="4217953"/>
                </a:cubicBezTo>
                <a:cubicBezTo>
                  <a:pt x="2762794" y="4223400"/>
                  <a:pt x="2762794" y="4226126"/>
                  <a:pt x="2762794" y="4226126"/>
                </a:cubicBezTo>
                <a:lnTo>
                  <a:pt x="2779142" y="4226126"/>
                </a:lnTo>
                <a:cubicBezTo>
                  <a:pt x="2779142" y="4215229"/>
                  <a:pt x="2779142" y="4209779"/>
                  <a:pt x="2779142" y="4209779"/>
                </a:cubicBezTo>
                <a:close/>
                <a:moveTo>
                  <a:pt x="2582967" y="4193431"/>
                </a:moveTo>
                <a:cubicBezTo>
                  <a:pt x="2582967" y="4193431"/>
                  <a:pt x="2577518" y="4198880"/>
                  <a:pt x="2566619" y="4209779"/>
                </a:cubicBezTo>
                <a:cubicBezTo>
                  <a:pt x="2577518" y="4209779"/>
                  <a:pt x="2582967" y="4209779"/>
                  <a:pt x="2582967" y="4209779"/>
                </a:cubicBezTo>
                <a:cubicBezTo>
                  <a:pt x="2582967" y="4198880"/>
                  <a:pt x="2582967" y="4193431"/>
                  <a:pt x="2582967" y="4193431"/>
                </a:cubicBezTo>
                <a:close/>
                <a:moveTo>
                  <a:pt x="1683833" y="4177081"/>
                </a:moveTo>
                <a:lnTo>
                  <a:pt x="1683833" y="4193431"/>
                </a:lnTo>
                <a:cubicBezTo>
                  <a:pt x="1694732" y="4193431"/>
                  <a:pt x="1700181" y="4187980"/>
                  <a:pt x="1700181" y="4177081"/>
                </a:cubicBezTo>
                <a:close/>
                <a:moveTo>
                  <a:pt x="2828186" y="4160734"/>
                </a:moveTo>
                <a:cubicBezTo>
                  <a:pt x="2817288" y="4160734"/>
                  <a:pt x="2811839" y="4163458"/>
                  <a:pt x="2811839" y="4168910"/>
                </a:cubicBezTo>
                <a:cubicBezTo>
                  <a:pt x="2811839" y="4174357"/>
                  <a:pt x="2811839" y="4177081"/>
                  <a:pt x="2811839" y="4177081"/>
                </a:cubicBezTo>
                <a:cubicBezTo>
                  <a:pt x="2822739" y="4177081"/>
                  <a:pt x="2828186" y="4171633"/>
                  <a:pt x="2828186" y="4160734"/>
                </a:cubicBezTo>
                <a:close/>
                <a:moveTo>
                  <a:pt x="2713751" y="4160734"/>
                </a:moveTo>
                <a:lnTo>
                  <a:pt x="2681055" y="4177081"/>
                </a:lnTo>
                <a:cubicBezTo>
                  <a:pt x="2670156" y="4187980"/>
                  <a:pt x="2653808" y="4204327"/>
                  <a:pt x="2632010" y="4226126"/>
                </a:cubicBezTo>
                <a:cubicBezTo>
                  <a:pt x="2610213" y="4247925"/>
                  <a:pt x="2593867" y="4266996"/>
                  <a:pt x="2582967" y="4283343"/>
                </a:cubicBezTo>
                <a:cubicBezTo>
                  <a:pt x="2572068" y="4299692"/>
                  <a:pt x="2569345" y="4307865"/>
                  <a:pt x="2574793" y="4307865"/>
                </a:cubicBezTo>
                <a:cubicBezTo>
                  <a:pt x="2580244" y="4307865"/>
                  <a:pt x="2588417" y="4302416"/>
                  <a:pt x="2599315" y="4291518"/>
                </a:cubicBezTo>
                <a:cubicBezTo>
                  <a:pt x="2610213" y="4280619"/>
                  <a:pt x="2621112" y="4269720"/>
                  <a:pt x="2632010" y="4258822"/>
                </a:cubicBezTo>
                <a:cubicBezTo>
                  <a:pt x="2664707" y="4215229"/>
                  <a:pt x="2686504" y="4187980"/>
                  <a:pt x="2697403" y="4177081"/>
                </a:cubicBezTo>
                <a:close/>
                <a:moveTo>
                  <a:pt x="2615665" y="4160734"/>
                </a:moveTo>
                <a:cubicBezTo>
                  <a:pt x="2604766" y="4160734"/>
                  <a:pt x="2599315" y="4166184"/>
                  <a:pt x="2599315" y="4177081"/>
                </a:cubicBezTo>
                <a:cubicBezTo>
                  <a:pt x="2599315" y="4177081"/>
                  <a:pt x="2604766" y="4177081"/>
                  <a:pt x="2615665" y="4177081"/>
                </a:cubicBezTo>
                <a:close/>
                <a:moveTo>
                  <a:pt x="474087" y="4144385"/>
                </a:moveTo>
                <a:lnTo>
                  <a:pt x="490436" y="4144385"/>
                </a:lnTo>
                <a:cubicBezTo>
                  <a:pt x="490436" y="4144385"/>
                  <a:pt x="484987" y="4149837"/>
                  <a:pt x="474087" y="4160734"/>
                </a:cubicBezTo>
                <a:cubicBezTo>
                  <a:pt x="463190" y="4160734"/>
                  <a:pt x="457741" y="4160734"/>
                  <a:pt x="457741" y="4160734"/>
                </a:cubicBezTo>
                <a:cubicBezTo>
                  <a:pt x="457741" y="4160734"/>
                  <a:pt x="463190" y="4155284"/>
                  <a:pt x="474087" y="4144385"/>
                </a:cubicBezTo>
                <a:close/>
                <a:moveTo>
                  <a:pt x="1745138" y="4119867"/>
                </a:moveTo>
                <a:cubicBezTo>
                  <a:pt x="1742413" y="4119867"/>
                  <a:pt x="1738326" y="4122590"/>
                  <a:pt x="1732877" y="4128038"/>
                </a:cubicBezTo>
                <a:lnTo>
                  <a:pt x="1732877" y="4160734"/>
                </a:lnTo>
                <a:cubicBezTo>
                  <a:pt x="1732877" y="4160734"/>
                  <a:pt x="1735602" y="4158010"/>
                  <a:pt x="1741049" y="4152560"/>
                </a:cubicBezTo>
                <a:cubicBezTo>
                  <a:pt x="1746501" y="4147109"/>
                  <a:pt x="1749225" y="4138937"/>
                  <a:pt x="1749225" y="4128038"/>
                </a:cubicBezTo>
                <a:cubicBezTo>
                  <a:pt x="1749225" y="4122590"/>
                  <a:pt x="1747863" y="4119867"/>
                  <a:pt x="1745138" y="4119867"/>
                </a:cubicBezTo>
                <a:close/>
                <a:moveTo>
                  <a:pt x="1683833" y="4111691"/>
                </a:moveTo>
                <a:lnTo>
                  <a:pt x="1683833" y="4128038"/>
                </a:lnTo>
                <a:lnTo>
                  <a:pt x="1700181" y="4111691"/>
                </a:lnTo>
                <a:close/>
                <a:moveTo>
                  <a:pt x="2221270" y="4101473"/>
                </a:moveTo>
                <a:cubicBezTo>
                  <a:pt x="2217182" y="4102836"/>
                  <a:pt x="2212415" y="4106243"/>
                  <a:pt x="2206967" y="4111691"/>
                </a:cubicBezTo>
                <a:lnTo>
                  <a:pt x="2223313" y="4111691"/>
                </a:lnTo>
                <a:cubicBezTo>
                  <a:pt x="2234212" y="4111691"/>
                  <a:pt x="2236937" y="4108967"/>
                  <a:pt x="2231488" y="4103516"/>
                </a:cubicBezTo>
                <a:cubicBezTo>
                  <a:pt x="2228762" y="4100792"/>
                  <a:pt x="2225357" y="4100111"/>
                  <a:pt x="2221270" y="4101473"/>
                </a:cubicBezTo>
                <a:close/>
                <a:moveTo>
                  <a:pt x="1781921" y="4095342"/>
                </a:moveTo>
                <a:lnTo>
                  <a:pt x="1781921" y="4111691"/>
                </a:lnTo>
                <a:cubicBezTo>
                  <a:pt x="1781921" y="4111691"/>
                  <a:pt x="1784644" y="4108967"/>
                  <a:pt x="1790094" y="4103516"/>
                </a:cubicBezTo>
                <a:cubicBezTo>
                  <a:pt x="1795544" y="4098066"/>
                  <a:pt x="1792820" y="4095342"/>
                  <a:pt x="1781921" y="4095342"/>
                </a:cubicBezTo>
                <a:close/>
                <a:moveTo>
                  <a:pt x="1880006" y="4062646"/>
                </a:moveTo>
                <a:lnTo>
                  <a:pt x="1912702" y="4062646"/>
                </a:lnTo>
                <a:cubicBezTo>
                  <a:pt x="1912702" y="4062646"/>
                  <a:pt x="1907255" y="4068096"/>
                  <a:pt x="1896357" y="4078995"/>
                </a:cubicBezTo>
                <a:cubicBezTo>
                  <a:pt x="1885458" y="4078995"/>
                  <a:pt x="1880006" y="4073544"/>
                  <a:pt x="1880006" y="4062646"/>
                </a:cubicBezTo>
                <a:close/>
                <a:moveTo>
                  <a:pt x="2141574" y="4029952"/>
                </a:moveTo>
                <a:cubicBezTo>
                  <a:pt x="2119776" y="4040848"/>
                  <a:pt x="2103431" y="4051749"/>
                  <a:pt x="2092528" y="4062646"/>
                </a:cubicBezTo>
                <a:cubicBezTo>
                  <a:pt x="2081632" y="4073544"/>
                  <a:pt x="2076183" y="4084443"/>
                  <a:pt x="2076183" y="4095342"/>
                </a:cubicBezTo>
                <a:cubicBezTo>
                  <a:pt x="2076183" y="4117139"/>
                  <a:pt x="2092528" y="4111691"/>
                  <a:pt x="2125226" y="4078995"/>
                </a:cubicBezTo>
                <a:cubicBezTo>
                  <a:pt x="2136127" y="4057198"/>
                  <a:pt x="2141574" y="4040848"/>
                  <a:pt x="2141574" y="4029952"/>
                </a:cubicBezTo>
                <a:close/>
                <a:moveTo>
                  <a:pt x="1994442" y="4029952"/>
                </a:moveTo>
                <a:cubicBezTo>
                  <a:pt x="1994442" y="4029952"/>
                  <a:pt x="1991718" y="4032676"/>
                  <a:pt x="1986271" y="4038125"/>
                </a:cubicBezTo>
                <a:cubicBezTo>
                  <a:pt x="1980819" y="4043575"/>
                  <a:pt x="1978096" y="4046299"/>
                  <a:pt x="1978096" y="4046299"/>
                </a:cubicBezTo>
                <a:cubicBezTo>
                  <a:pt x="1978096" y="4057198"/>
                  <a:pt x="1978096" y="4062646"/>
                  <a:pt x="1978096" y="4062646"/>
                </a:cubicBezTo>
                <a:cubicBezTo>
                  <a:pt x="1988995" y="4051749"/>
                  <a:pt x="1994442" y="4046299"/>
                  <a:pt x="1994442" y="4046299"/>
                </a:cubicBezTo>
                <a:cubicBezTo>
                  <a:pt x="1994442" y="4035400"/>
                  <a:pt x="1994442" y="4029952"/>
                  <a:pt x="1994442" y="4029952"/>
                </a:cubicBezTo>
                <a:close/>
                <a:moveTo>
                  <a:pt x="1863660" y="4013602"/>
                </a:moveTo>
                <a:lnTo>
                  <a:pt x="1830963" y="4029952"/>
                </a:lnTo>
                <a:lnTo>
                  <a:pt x="1847312" y="4029952"/>
                </a:lnTo>
                <a:cubicBezTo>
                  <a:pt x="1858211" y="4019053"/>
                  <a:pt x="1863660" y="4013602"/>
                  <a:pt x="1863660" y="4013602"/>
                </a:cubicBezTo>
                <a:close/>
                <a:moveTo>
                  <a:pt x="408697" y="4013602"/>
                </a:moveTo>
                <a:cubicBezTo>
                  <a:pt x="408697" y="4013602"/>
                  <a:pt x="411421" y="4013602"/>
                  <a:pt x="416870" y="4013602"/>
                </a:cubicBezTo>
                <a:cubicBezTo>
                  <a:pt x="422320" y="4013602"/>
                  <a:pt x="425045" y="4019053"/>
                  <a:pt x="425045" y="4029952"/>
                </a:cubicBezTo>
                <a:cubicBezTo>
                  <a:pt x="414146" y="4029952"/>
                  <a:pt x="408697" y="4027228"/>
                  <a:pt x="408697" y="4021778"/>
                </a:cubicBezTo>
                <a:cubicBezTo>
                  <a:pt x="408697" y="4016327"/>
                  <a:pt x="408697" y="4013602"/>
                  <a:pt x="408697" y="4013602"/>
                </a:cubicBezTo>
                <a:close/>
                <a:moveTo>
                  <a:pt x="2313228" y="3997255"/>
                </a:moveTo>
                <a:cubicBezTo>
                  <a:pt x="2307778" y="3997255"/>
                  <a:pt x="2302329" y="3999980"/>
                  <a:pt x="2296878" y="4005428"/>
                </a:cubicBezTo>
                <a:cubicBezTo>
                  <a:pt x="2291430" y="4010878"/>
                  <a:pt x="2288704" y="4019053"/>
                  <a:pt x="2288704" y="4029952"/>
                </a:cubicBezTo>
                <a:lnTo>
                  <a:pt x="2305054" y="4013602"/>
                </a:lnTo>
                <a:cubicBezTo>
                  <a:pt x="2315953" y="4002705"/>
                  <a:pt x="2318677" y="3997255"/>
                  <a:pt x="2313228" y="3997255"/>
                </a:cubicBezTo>
                <a:close/>
                <a:moveTo>
                  <a:pt x="2926272" y="3980906"/>
                </a:moveTo>
                <a:lnTo>
                  <a:pt x="2909926" y="3997255"/>
                </a:lnTo>
                <a:lnTo>
                  <a:pt x="2860882" y="4062646"/>
                </a:lnTo>
                <a:lnTo>
                  <a:pt x="2877230" y="4046299"/>
                </a:lnTo>
                <a:cubicBezTo>
                  <a:pt x="2888129" y="4035400"/>
                  <a:pt x="2899027" y="4024501"/>
                  <a:pt x="2909926" y="4013602"/>
                </a:cubicBezTo>
                <a:cubicBezTo>
                  <a:pt x="2909926" y="4013602"/>
                  <a:pt x="2912649" y="4008154"/>
                  <a:pt x="2918100" y="3997255"/>
                </a:cubicBezTo>
                <a:cubicBezTo>
                  <a:pt x="2923549" y="3986358"/>
                  <a:pt x="2926272" y="3980906"/>
                  <a:pt x="2926272" y="3980906"/>
                </a:cubicBezTo>
                <a:close/>
                <a:moveTo>
                  <a:pt x="1994442" y="3964559"/>
                </a:moveTo>
                <a:cubicBezTo>
                  <a:pt x="1983544" y="3964559"/>
                  <a:pt x="1978096" y="3967283"/>
                  <a:pt x="1978096" y="3972735"/>
                </a:cubicBezTo>
                <a:cubicBezTo>
                  <a:pt x="1978096" y="3978182"/>
                  <a:pt x="1980819" y="3980906"/>
                  <a:pt x="1986271" y="3980906"/>
                </a:cubicBezTo>
                <a:cubicBezTo>
                  <a:pt x="1991718" y="3980906"/>
                  <a:pt x="1997167" y="3978182"/>
                  <a:pt x="2002617" y="3972735"/>
                </a:cubicBezTo>
                <a:cubicBezTo>
                  <a:pt x="2008066" y="3967283"/>
                  <a:pt x="2005341" y="3964559"/>
                  <a:pt x="1994442" y="3964559"/>
                </a:cubicBezTo>
                <a:close/>
                <a:moveTo>
                  <a:pt x="2198792" y="3882820"/>
                </a:moveTo>
                <a:cubicBezTo>
                  <a:pt x="2193342" y="3882820"/>
                  <a:pt x="2190618" y="3888270"/>
                  <a:pt x="2190618" y="3899167"/>
                </a:cubicBezTo>
                <a:cubicBezTo>
                  <a:pt x="2190618" y="3910066"/>
                  <a:pt x="2193342" y="3915516"/>
                  <a:pt x="2198792" y="3915516"/>
                </a:cubicBezTo>
                <a:cubicBezTo>
                  <a:pt x="2204241" y="3915516"/>
                  <a:pt x="2206967" y="3910066"/>
                  <a:pt x="2206967" y="3899167"/>
                </a:cubicBezTo>
                <a:cubicBezTo>
                  <a:pt x="2206967" y="3888270"/>
                  <a:pt x="2204241" y="3882820"/>
                  <a:pt x="2198792" y="3882820"/>
                </a:cubicBezTo>
                <a:close/>
                <a:moveTo>
                  <a:pt x="2108878" y="3882820"/>
                </a:moveTo>
                <a:cubicBezTo>
                  <a:pt x="2108878" y="3882820"/>
                  <a:pt x="2100704" y="3893719"/>
                  <a:pt x="2084356" y="3915516"/>
                </a:cubicBezTo>
                <a:cubicBezTo>
                  <a:pt x="2068010" y="3937313"/>
                  <a:pt x="2051660" y="3959109"/>
                  <a:pt x="2035314" y="3980906"/>
                </a:cubicBezTo>
                <a:cubicBezTo>
                  <a:pt x="2018965" y="4002705"/>
                  <a:pt x="2010792" y="4013602"/>
                  <a:pt x="2010792" y="4013602"/>
                </a:cubicBezTo>
                <a:cubicBezTo>
                  <a:pt x="2010792" y="4024501"/>
                  <a:pt x="2016240" y="4019053"/>
                  <a:pt x="2027138" y="3997255"/>
                </a:cubicBezTo>
                <a:lnTo>
                  <a:pt x="2059834" y="3964559"/>
                </a:lnTo>
                <a:cubicBezTo>
                  <a:pt x="2070733" y="3942762"/>
                  <a:pt x="2081632" y="3923689"/>
                  <a:pt x="2092528" y="3907341"/>
                </a:cubicBezTo>
                <a:cubicBezTo>
                  <a:pt x="2103431" y="3890994"/>
                  <a:pt x="2108878" y="3882820"/>
                  <a:pt x="2108878" y="3882820"/>
                </a:cubicBezTo>
                <a:close/>
                <a:moveTo>
                  <a:pt x="1880006" y="3882820"/>
                </a:moveTo>
                <a:cubicBezTo>
                  <a:pt x="1880006" y="3882820"/>
                  <a:pt x="1874559" y="3888270"/>
                  <a:pt x="1863660" y="3899167"/>
                </a:cubicBezTo>
                <a:lnTo>
                  <a:pt x="1863660" y="3915516"/>
                </a:lnTo>
                <a:cubicBezTo>
                  <a:pt x="1874559" y="3915516"/>
                  <a:pt x="1880006" y="3910066"/>
                  <a:pt x="1880006" y="3899167"/>
                </a:cubicBezTo>
                <a:close/>
                <a:moveTo>
                  <a:pt x="588524" y="3735688"/>
                </a:moveTo>
                <a:cubicBezTo>
                  <a:pt x="599423" y="3735688"/>
                  <a:pt x="604870" y="3738412"/>
                  <a:pt x="604870" y="3743862"/>
                </a:cubicBezTo>
                <a:cubicBezTo>
                  <a:pt x="604870" y="3749313"/>
                  <a:pt x="602147" y="3752037"/>
                  <a:pt x="596699" y="3752037"/>
                </a:cubicBezTo>
                <a:cubicBezTo>
                  <a:pt x="591247" y="3752037"/>
                  <a:pt x="588524" y="3746587"/>
                  <a:pt x="588524" y="3735688"/>
                </a:cubicBezTo>
                <a:close/>
                <a:moveTo>
                  <a:pt x="2419489" y="3670298"/>
                </a:moveTo>
                <a:lnTo>
                  <a:pt x="2419489" y="3686645"/>
                </a:lnTo>
                <a:cubicBezTo>
                  <a:pt x="2419489" y="3686645"/>
                  <a:pt x="2424937" y="3686645"/>
                  <a:pt x="2435836" y="3686645"/>
                </a:cubicBezTo>
                <a:close/>
                <a:moveTo>
                  <a:pt x="2059834" y="3670298"/>
                </a:moveTo>
                <a:cubicBezTo>
                  <a:pt x="2059834" y="3670298"/>
                  <a:pt x="2059834" y="3675747"/>
                  <a:pt x="2059834" y="3686645"/>
                </a:cubicBezTo>
                <a:cubicBezTo>
                  <a:pt x="2070733" y="3686645"/>
                  <a:pt x="2076183" y="3681194"/>
                  <a:pt x="2076183" y="3670298"/>
                </a:cubicBezTo>
                <a:cubicBezTo>
                  <a:pt x="2065284" y="3670298"/>
                  <a:pt x="2059834" y="3670298"/>
                  <a:pt x="2059834" y="3670298"/>
                </a:cubicBezTo>
                <a:close/>
                <a:moveTo>
                  <a:pt x="506784" y="3670298"/>
                </a:moveTo>
                <a:cubicBezTo>
                  <a:pt x="506784" y="3670298"/>
                  <a:pt x="506784" y="3675747"/>
                  <a:pt x="506784" y="3686645"/>
                </a:cubicBezTo>
                <a:lnTo>
                  <a:pt x="490436" y="3686645"/>
                </a:lnTo>
                <a:close/>
                <a:moveTo>
                  <a:pt x="2452185" y="3621252"/>
                </a:moveTo>
                <a:cubicBezTo>
                  <a:pt x="2452185" y="3632151"/>
                  <a:pt x="2454910" y="3637601"/>
                  <a:pt x="2460357" y="3637601"/>
                </a:cubicBezTo>
                <a:cubicBezTo>
                  <a:pt x="2465809" y="3637601"/>
                  <a:pt x="2473981" y="3637601"/>
                  <a:pt x="2484879" y="3637601"/>
                </a:cubicBezTo>
                <a:close/>
                <a:moveTo>
                  <a:pt x="2256010" y="3588558"/>
                </a:moveTo>
                <a:cubicBezTo>
                  <a:pt x="2190618" y="3686645"/>
                  <a:pt x="2147023" y="3735688"/>
                  <a:pt x="2125226" y="3735688"/>
                </a:cubicBezTo>
                <a:lnTo>
                  <a:pt x="2108878" y="3735688"/>
                </a:lnTo>
                <a:cubicBezTo>
                  <a:pt x="2108878" y="3746587"/>
                  <a:pt x="2114326" y="3752037"/>
                  <a:pt x="2125226" y="3752037"/>
                </a:cubicBezTo>
                <a:cubicBezTo>
                  <a:pt x="2125226" y="3752037"/>
                  <a:pt x="2122501" y="3752037"/>
                  <a:pt x="2117052" y="3752037"/>
                </a:cubicBezTo>
                <a:cubicBezTo>
                  <a:pt x="2111603" y="3752037"/>
                  <a:pt x="2108878" y="3757485"/>
                  <a:pt x="2108878" y="3768384"/>
                </a:cubicBezTo>
                <a:cubicBezTo>
                  <a:pt x="2108878" y="3768384"/>
                  <a:pt x="2103431" y="3768384"/>
                  <a:pt x="2092528" y="3768384"/>
                </a:cubicBezTo>
                <a:lnTo>
                  <a:pt x="2076183" y="3801080"/>
                </a:lnTo>
                <a:lnTo>
                  <a:pt x="2092528" y="3784731"/>
                </a:lnTo>
                <a:cubicBezTo>
                  <a:pt x="2103431" y="3784731"/>
                  <a:pt x="2111603" y="3779283"/>
                  <a:pt x="2117052" y="3768384"/>
                </a:cubicBezTo>
                <a:cubicBezTo>
                  <a:pt x="2122501" y="3757485"/>
                  <a:pt x="2125226" y="3752037"/>
                  <a:pt x="2125226" y="3752037"/>
                </a:cubicBezTo>
                <a:cubicBezTo>
                  <a:pt x="2125226" y="3752037"/>
                  <a:pt x="2133400" y="3743862"/>
                  <a:pt x="2149748" y="3727515"/>
                </a:cubicBezTo>
                <a:cubicBezTo>
                  <a:pt x="2166096" y="3711167"/>
                  <a:pt x="2185169" y="3692095"/>
                  <a:pt x="2206967" y="3670298"/>
                </a:cubicBezTo>
                <a:cubicBezTo>
                  <a:pt x="2250560" y="3615804"/>
                  <a:pt x="2266908" y="3588558"/>
                  <a:pt x="2256010" y="3588558"/>
                </a:cubicBezTo>
                <a:close/>
                <a:moveTo>
                  <a:pt x="2501229" y="3555862"/>
                </a:moveTo>
                <a:cubicBezTo>
                  <a:pt x="2501229" y="3555862"/>
                  <a:pt x="2498503" y="3558586"/>
                  <a:pt x="2493053" y="3564035"/>
                </a:cubicBezTo>
                <a:cubicBezTo>
                  <a:pt x="2487606" y="3569485"/>
                  <a:pt x="2484879" y="3572209"/>
                  <a:pt x="2484879" y="3572209"/>
                </a:cubicBezTo>
                <a:lnTo>
                  <a:pt x="2517575" y="3572209"/>
                </a:lnTo>
                <a:cubicBezTo>
                  <a:pt x="2528474" y="3561310"/>
                  <a:pt x="2523027" y="3555862"/>
                  <a:pt x="2501229" y="3555862"/>
                </a:cubicBezTo>
                <a:close/>
                <a:moveTo>
                  <a:pt x="2166096" y="3539513"/>
                </a:moveTo>
                <a:cubicBezTo>
                  <a:pt x="2160648" y="3539513"/>
                  <a:pt x="2157922" y="3544963"/>
                  <a:pt x="2157922" y="3555862"/>
                </a:cubicBezTo>
                <a:lnTo>
                  <a:pt x="2174270" y="3555862"/>
                </a:lnTo>
                <a:cubicBezTo>
                  <a:pt x="2185169" y="3544963"/>
                  <a:pt x="2187893" y="3539513"/>
                  <a:pt x="2182442" y="3539513"/>
                </a:cubicBezTo>
                <a:cubicBezTo>
                  <a:pt x="2176994" y="3539513"/>
                  <a:pt x="2171544" y="3539513"/>
                  <a:pt x="2166096" y="3539513"/>
                </a:cubicBezTo>
                <a:close/>
                <a:moveTo>
                  <a:pt x="2484879" y="3506819"/>
                </a:moveTo>
                <a:lnTo>
                  <a:pt x="2435836" y="3588558"/>
                </a:lnTo>
                <a:lnTo>
                  <a:pt x="2484879" y="3539513"/>
                </a:lnTo>
                <a:close/>
                <a:moveTo>
                  <a:pt x="2305054" y="3506819"/>
                </a:moveTo>
                <a:lnTo>
                  <a:pt x="2272357" y="3555862"/>
                </a:lnTo>
                <a:cubicBezTo>
                  <a:pt x="2283256" y="3555862"/>
                  <a:pt x="2305054" y="3539513"/>
                  <a:pt x="2337749" y="3506819"/>
                </a:cubicBezTo>
                <a:close/>
                <a:moveTo>
                  <a:pt x="2419489" y="3457773"/>
                </a:moveTo>
                <a:cubicBezTo>
                  <a:pt x="2419489" y="3457773"/>
                  <a:pt x="2414038" y="3465948"/>
                  <a:pt x="2403139" y="3482295"/>
                </a:cubicBezTo>
                <a:cubicBezTo>
                  <a:pt x="2392240" y="3498645"/>
                  <a:pt x="2381344" y="3512267"/>
                  <a:pt x="2370445" y="3523166"/>
                </a:cubicBezTo>
                <a:lnTo>
                  <a:pt x="2386793" y="3523166"/>
                </a:lnTo>
                <a:cubicBezTo>
                  <a:pt x="2419489" y="3479572"/>
                  <a:pt x="2433112" y="3457773"/>
                  <a:pt x="2427663" y="3457773"/>
                </a:cubicBezTo>
                <a:cubicBezTo>
                  <a:pt x="2422212" y="3457773"/>
                  <a:pt x="2419489" y="3457773"/>
                  <a:pt x="2419489" y="3457773"/>
                </a:cubicBezTo>
                <a:close/>
                <a:moveTo>
                  <a:pt x="2272357" y="3425079"/>
                </a:moveTo>
                <a:lnTo>
                  <a:pt x="2239660" y="3457773"/>
                </a:lnTo>
                <a:cubicBezTo>
                  <a:pt x="2206967" y="3490470"/>
                  <a:pt x="2196069" y="3506819"/>
                  <a:pt x="2206967" y="3506819"/>
                </a:cubicBezTo>
                <a:cubicBezTo>
                  <a:pt x="2206967" y="3506819"/>
                  <a:pt x="2209690" y="3504095"/>
                  <a:pt x="2215140" y="3498645"/>
                </a:cubicBezTo>
                <a:cubicBezTo>
                  <a:pt x="2220589" y="3493194"/>
                  <a:pt x="2228762" y="3485021"/>
                  <a:pt x="2239660" y="3474123"/>
                </a:cubicBezTo>
                <a:close/>
                <a:moveTo>
                  <a:pt x="2828186" y="3392383"/>
                </a:moveTo>
                <a:cubicBezTo>
                  <a:pt x="2817288" y="3392383"/>
                  <a:pt x="2811839" y="3395107"/>
                  <a:pt x="2811839" y="3400556"/>
                </a:cubicBezTo>
                <a:cubicBezTo>
                  <a:pt x="2811839" y="3406006"/>
                  <a:pt x="2817288" y="3408730"/>
                  <a:pt x="2828186" y="3408730"/>
                </a:cubicBezTo>
                <a:cubicBezTo>
                  <a:pt x="2839085" y="3397831"/>
                  <a:pt x="2839085" y="3392383"/>
                  <a:pt x="2828186" y="3392383"/>
                </a:cubicBezTo>
                <a:close/>
                <a:moveTo>
                  <a:pt x="2860882" y="3310644"/>
                </a:moveTo>
                <a:cubicBezTo>
                  <a:pt x="2860882" y="3321540"/>
                  <a:pt x="2860882" y="3332441"/>
                  <a:pt x="2860882" y="3343340"/>
                </a:cubicBezTo>
                <a:lnTo>
                  <a:pt x="2860882" y="3359687"/>
                </a:lnTo>
                <a:cubicBezTo>
                  <a:pt x="2871781" y="3337889"/>
                  <a:pt x="2877230" y="3321540"/>
                  <a:pt x="2877230" y="3310644"/>
                </a:cubicBezTo>
                <a:close/>
                <a:moveTo>
                  <a:pt x="2501229" y="3212555"/>
                </a:moveTo>
                <a:lnTo>
                  <a:pt x="2468533" y="3228904"/>
                </a:lnTo>
                <a:cubicBezTo>
                  <a:pt x="2403139" y="3316093"/>
                  <a:pt x="2370445" y="3365137"/>
                  <a:pt x="2370445" y="3376034"/>
                </a:cubicBezTo>
                <a:cubicBezTo>
                  <a:pt x="2370445" y="3397831"/>
                  <a:pt x="2392240" y="3376034"/>
                  <a:pt x="2435836" y="3310644"/>
                </a:cubicBezTo>
                <a:cubicBezTo>
                  <a:pt x="2468533" y="3267050"/>
                  <a:pt x="2484879" y="3245251"/>
                  <a:pt x="2484879" y="3245251"/>
                </a:cubicBezTo>
                <a:lnTo>
                  <a:pt x="2484879" y="3228904"/>
                </a:lnTo>
                <a:cubicBezTo>
                  <a:pt x="2495778" y="3218005"/>
                  <a:pt x="2501229" y="3212555"/>
                  <a:pt x="2501229" y="3212555"/>
                </a:cubicBezTo>
                <a:close/>
                <a:moveTo>
                  <a:pt x="735655" y="3196208"/>
                </a:moveTo>
                <a:cubicBezTo>
                  <a:pt x="692061" y="3239801"/>
                  <a:pt x="653916" y="3261598"/>
                  <a:pt x="621219" y="3261598"/>
                </a:cubicBezTo>
                <a:lnTo>
                  <a:pt x="637569" y="3245251"/>
                </a:lnTo>
                <a:cubicBezTo>
                  <a:pt x="659365" y="3234352"/>
                  <a:pt x="681162" y="3223454"/>
                  <a:pt x="702960" y="3212555"/>
                </a:cubicBezTo>
                <a:close/>
                <a:moveTo>
                  <a:pt x="784699" y="3147165"/>
                </a:moveTo>
                <a:cubicBezTo>
                  <a:pt x="784699" y="3158061"/>
                  <a:pt x="784699" y="3163512"/>
                  <a:pt x="784699" y="3163512"/>
                </a:cubicBezTo>
                <a:lnTo>
                  <a:pt x="768352" y="3163512"/>
                </a:lnTo>
                <a:cubicBezTo>
                  <a:pt x="768352" y="3152614"/>
                  <a:pt x="773800" y="3147165"/>
                  <a:pt x="784699" y="3147165"/>
                </a:cubicBezTo>
                <a:close/>
                <a:moveTo>
                  <a:pt x="899135" y="3049076"/>
                </a:moveTo>
                <a:lnTo>
                  <a:pt x="882788" y="3065425"/>
                </a:lnTo>
                <a:cubicBezTo>
                  <a:pt x="850091" y="3087224"/>
                  <a:pt x="833742" y="3098119"/>
                  <a:pt x="833742" y="3098119"/>
                </a:cubicBezTo>
                <a:close/>
                <a:moveTo>
                  <a:pt x="1095310" y="2852901"/>
                </a:moveTo>
                <a:lnTo>
                  <a:pt x="1046267" y="2918293"/>
                </a:lnTo>
                <a:lnTo>
                  <a:pt x="1095310" y="2885597"/>
                </a:lnTo>
                <a:close/>
                <a:moveTo>
                  <a:pt x="948177" y="2705771"/>
                </a:moveTo>
                <a:cubicBezTo>
                  <a:pt x="937278" y="2705771"/>
                  <a:pt x="931830" y="2711220"/>
                  <a:pt x="931830" y="2722118"/>
                </a:cubicBezTo>
                <a:cubicBezTo>
                  <a:pt x="931830" y="2722118"/>
                  <a:pt x="937278" y="2719394"/>
                  <a:pt x="948177" y="2713944"/>
                </a:cubicBezTo>
                <a:cubicBezTo>
                  <a:pt x="959076" y="2708495"/>
                  <a:pt x="964525" y="2705771"/>
                  <a:pt x="964525" y="2705771"/>
                </a:cubicBezTo>
                <a:cubicBezTo>
                  <a:pt x="964525" y="2705771"/>
                  <a:pt x="959076" y="2705771"/>
                  <a:pt x="948177" y="2705771"/>
                </a:cubicBezTo>
                <a:close/>
                <a:moveTo>
                  <a:pt x="7928730" y="2673075"/>
                </a:moveTo>
                <a:cubicBezTo>
                  <a:pt x="7917831" y="2673075"/>
                  <a:pt x="7912383" y="2683974"/>
                  <a:pt x="7912383" y="2705771"/>
                </a:cubicBezTo>
                <a:cubicBezTo>
                  <a:pt x="7923282" y="2705771"/>
                  <a:pt x="7928730" y="2705771"/>
                  <a:pt x="7928730" y="2705771"/>
                </a:cubicBezTo>
                <a:cubicBezTo>
                  <a:pt x="7928730" y="2705771"/>
                  <a:pt x="7928730" y="2700321"/>
                  <a:pt x="7928730" y="2689422"/>
                </a:cubicBezTo>
                <a:cubicBezTo>
                  <a:pt x="7928730" y="2678527"/>
                  <a:pt x="7928730" y="2673075"/>
                  <a:pt x="7928730" y="2673075"/>
                </a:cubicBezTo>
                <a:close/>
                <a:moveTo>
                  <a:pt x="7945079" y="2640379"/>
                </a:moveTo>
                <a:cubicBezTo>
                  <a:pt x="7945079" y="2640379"/>
                  <a:pt x="7945079" y="2645829"/>
                  <a:pt x="7945079" y="2656726"/>
                </a:cubicBezTo>
                <a:lnTo>
                  <a:pt x="7961426" y="2656726"/>
                </a:lnTo>
                <a:cubicBezTo>
                  <a:pt x="7961426" y="2645829"/>
                  <a:pt x="7961426" y="2640379"/>
                  <a:pt x="7961426" y="2640379"/>
                </a:cubicBezTo>
                <a:cubicBezTo>
                  <a:pt x="7961426" y="2640379"/>
                  <a:pt x="7955978" y="2640379"/>
                  <a:pt x="7945079" y="2640379"/>
                </a:cubicBezTo>
                <a:close/>
                <a:moveTo>
                  <a:pt x="735655" y="2476900"/>
                </a:moveTo>
                <a:cubicBezTo>
                  <a:pt x="724756" y="2487799"/>
                  <a:pt x="719306" y="2493247"/>
                  <a:pt x="719306" y="2493247"/>
                </a:cubicBezTo>
                <a:lnTo>
                  <a:pt x="702960" y="2525943"/>
                </a:lnTo>
                <a:cubicBezTo>
                  <a:pt x="713857" y="2536842"/>
                  <a:pt x="730205" y="2531395"/>
                  <a:pt x="752003" y="2509596"/>
                </a:cubicBezTo>
                <a:close/>
                <a:moveTo>
                  <a:pt x="768352" y="2444204"/>
                </a:moveTo>
                <a:cubicBezTo>
                  <a:pt x="768352" y="2444204"/>
                  <a:pt x="765628" y="2446929"/>
                  <a:pt x="760177" y="2452379"/>
                </a:cubicBezTo>
                <a:cubicBezTo>
                  <a:pt x="754727" y="2457829"/>
                  <a:pt x="752003" y="2460553"/>
                  <a:pt x="752003" y="2460553"/>
                </a:cubicBezTo>
                <a:cubicBezTo>
                  <a:pt x="762901" y="2460553"/>
                  <a:pt x="768352" y="2460553"/>
                  <a:pt x="768352" y="2460553"/>
                </a:cubicBezTo>
                <a:cubicBezTo>
                  <a:pt x="768352" y="2460553"/>
                  <a:pt x="768352" y="2455102"/>
                  <a:pt x="768352" y="2444204"/>
                </a:cubicBezTo>
                <a:close/>
                <a:moveTo>
                  <a:pt x="817394" y="2378813"/>
                </a:moveTo>
                <a:cubicBezTo>
                  <a:pt x="806497" y="2378813"/>
                  <a:pt x="801045" y="2381539"/>
                  <a:pt x="801045" y="2386986"/>
                </a:cubicBezTo>
                <a:cubicBezTo>
                  <a:pt x="801045" y="2392436"/>
                  <a:pt x="806497" y="2395160"/>
                  <a:pt x="817394" y="2395160"/>
                </a:cubicBezTo>
                <a:cubicBezTo>
                  <a:pt x="817394" y="2395160"/>
                  <a:pt x="817394" y="2389710"/>
                  <a:pt x="817394" y="2378813"/>
                </a:cubicBezTo>
                <a:close/>
                <a:moveTo>
                  <a:pt x="621219" y="2362464"/>
                </a:moveTo>
                <a:lnTo>
                  <a:pt x="621219" y="2378813"/>
                </a:lnTo>
                <a:lnTo>
                  <a:pt x="604870" y="2378813"/>
                </a:lnTo>
                <a:cubicBezTo>
                  <a:pt x="604870" y="2367916"/>
                  <a:pt x="610320" y="2362464"/>
                  <a:pt x="621219" y="2362464"/>
                </a:cubicBezTo>
                <a:close/>
                <a:moveTo>
                  <a:pt x="555828" y="2198985"/>
                </a:moveTo>
                <a:lnTo>
                  <a:pt x="588524" y="2198985"/>
                </a:lnTo>
                <a:cubicBezTo>
                  <a:pt x="566726" y="2209884"/>
                  <a:pt x="555828" y="2215332"/>
                  <a:pt x="555828" y="2215332"/>
                </a:cubicBezTo>
                <a:cubicBezTo>
                  <a:pt x="555828" y="2237132"/>
                  <a:pt x="544929" y="2248029"/>
                  <a:pt x="523133" y="2248029"/>
                </a:cubicBezTo>
                <a:lnTo>
                  <a:pt x="523133" y="2231682"/>
                </a:lnTo>
                <a:cubicBezTo>
                  <a:pt x="534032" y="2231682"/>
                  <a:pt x="534032" y="2226231"/>
                  <a:pt x="523133" y="2215332"/>
                </a:cubicBezTo>
                <a:close/>
                <a:moveTo>
                  <a:pt x="621219" y="2174467"/>
                </a:moveTo>
                <a:cubicBezTo>
                  <a:pt x="626670" y="2174467"/>
                  <a:pt x="632118" y="2177190"/>
                  <a:pt x="637569" y="2182638"/>
                </a:cubicBezTo>
                <a:lnTo>
                  <a:pt x="621219" y="2182638"/>
                </a:lnTo>
                <a:lnTo>
                  <a:pt x="604870" y="2182638"/>
                </a:lnTo>
                <a:cubicBezTo>
                  <a:pt x="610320" y="2177190"/>
                  <a:pt x="615771" y="2174467"/>
                  <a:pt x="621219" y="2174467"/>
                </a:cubicBezTo>
                <a:close/>
                <a:moveTo>
                  <a:pt x="833742" y="2117246"/>
                </a:moveTo>
                <a:cubicBezTo>
                  <a:pt x="833742" y="2117246"/>
                  <a:pt x="831017" y="2119970"/>
                  <a:pt x="825569" y="2125421"/>
                </a:cubicBezTo>
                <a:cubicBezTo>
                  <a:pt x="820118" y="2130869"/>
                  <a:pt x="822844" y="2133593"/>
                  <a:pt x="833742" y="2133593"/>
                </a:cubicBezTo>
                <a:cubicBezTo>
                  <a:pt x="844640" y="2133593"/>
                  <a:pt x="850091" y="2133593"/>
                  <a:pt x="850091" y="2133593"/>
                </a:cubicBezTo>
                <a:cubicBezTo>
                  <a:pt x="850091" y="2122696"/>
                  <a:pt x="844640" y="2117246"/>
                  <a:pt x="833742" y="2117246"/>
                </a:cubicBezTo>
                <a:close/>
                <a:moveTo>
                  <a:pt x="7732557" y="2084550"/>
                </a:moveTo>
                <a:cubicBezTo>
                  <a:pt x="7732557" y="2084550"/>
                  <a:pt x="7729830" y="2090000"/>
                  <a:pt x="7724382" y="2100899"/>
                </a:cubicBezTo>
                <a:cubicBezTo>
                  <a:pt x="7718932" y="2111795"/>
                  <a:pt x="7718932" y="2117246"/>
                  <a:pt x="7724382" y="2117246"/>
                </a:cubicBezTo>
                <a:cubicBezTo>
                  <a:pt x="7729830" y="2117246"/>
                  <a:pt x="7732557" y="2111795"/>
                  <a:pt x="7732557" y="2100899"/>
                </a:cubicBezTo>
                <a:cubicBezTo>
                  <a:pt x="7732557" y="2090000"/>
                  <a:pt x="7732557" y="2084550"/>
                  <a:pt x="7732557" y="2084550"/>
                </a:cubicBezTo>
                <a:close/>
                <a:moveTo>
                  <a:pt x="7748904" y="2068203"/>
                </a:moveTo>
                <a:cubicBezTo>
                  <a:pt x="7748904" y="2079101"/>
                  <a:pt x="7754352" y="2084550"/>
                  <a:pt x="7765251" y="2084550"/>
                </a:cubicBezTo>
                <a:lnTo>
                  <a:pt x="7765251" y="2068203"/>
                </a:lnTo>
                <a:cubicBezTo>
                  <a:pt x="7765251" y="2068203"/>
                  <a:pt x="7762527" y="2068203"/>
                  <a:pt x="7757078" y="2068203"/>
                </a:cubicBezTo>
                <a:cubicBezTo>
                  <a:pt x="7751628" y="2068203"/>
                  <a:pt x="7748904" y="2068203"/>
                  <a:pt x="7748904" y="2068203"/>
                </a:cubicBezTo>
                <a:close/>
                <a:moveTo>
                  <a:pt x="752003" y="2051853"/>
                </a:moveTo>
                <a:lnTo>
                  <a:pt x="752003" y="2068203"/>
                </a:lnTo>
                <a:cubicBezTo>
                  <a:pt x="762901" y="2068203"/>
                  <a:pt x="768352" y="2062752"/>
                  <a:pt x="768352" y="2051853"/>
                </a:cubicBezTo>
                <a:cubicBezTo>
                  <a:pt x="757453" y="2051853"/>
                  <a:pt x="752003" y="2051853"/>
                  <a:pt x="752003" y="2051853"/>
                </a:cubicBezTo>
                <a:close/>
                <a:moveTo>
                  <a:pt x="7977776" y="2002810"/>
                </a:moveTo>
                <a:lnTo>
                  <a:pt x="7961426" y="2019159"/>
                </a:lnTo>
                <a:cubicBezTo>
                  <a:pt x="7961426" y="2019159"/>
                  <a:pt x="7966876" y="2019159"/>
                  <a:pt x="7977776" y="2019159"/>
                </a:cubicBezTo>
                <a:cubicBezTo>
                  <a:pt x="7988674" y="2019159"/>
                  <a:pt x="7994122" y="2019159"/>
                  <a:pt x="7994122" y="2019159"/>
                </a:cubicBezTo>
                <a:close/>
                <a:moveTo>
                  <a:pt x="7945079" y="1953767"/>
                </a:moveTo>
                <a:lnTo>
                  <a:pt x="7928730" y="1970114"/>
                </a:lnTo>
                <a:cubicBezTo>
                  <a:pt x="7928730" y="1970114"/>
                  <a:pt x="7923282" y="1975565"/>
                  <a:pt x="7912383" y="1986463"/>
                </a:cubicBezTo>
                <a:cubicBezTo>
                  <a:pt x="7901484" y="1997362"/>
                  <a:pt x="7896036" y="2002810"/>
                  <a:pt x="7896036" y="2002810"/>
                </a:cubicBezTo>
                <a:cubicBezTo>
                  <a:pt x="7896036" y="2002810"/>
                  <a:pt x="7893310" y="2005534"/>
                  <a:pt x="7887862" y="2010985"/>
                </a:cubicBezTo>
                <a:cubicBezTo>
                  <a:pt x="7882413" y="2016435"/>
                  <a:pt x="7879686" y="2024608"/>
                  <a:pt x="7879686" y="2035506"/>
                </a:cubicBezTo>
                <a:lnTo>
                  <a:pt x="7912383" y="2002810"/>
                </a:lnTo>
                <a:cubicBezTo>
                  <a:pt x="7923282" y="1991912"/>
                  <a:pt x="7931456" y="1981013"/>
                  <a:pt x="7936904" y="1970114"/>
                </a:cubicBezTo>
                <a:cubicBezTo>
                  <a:pt x="7942353" y="1959217"/>
                  <a:pt x="7945079" y="1953767"/>
                  <a:pt x="7945079" y="1953767"/>
                </a:cubicBezTo>
                <a:close/>
                <a:moveTo>
                  <a:pt x="776524" y="1937420"/>
                </a:moveTo>
                <a:cubicBezTo>
                  <a:pt x="771076" y="1937420"/>
                  <a:pt x="762901" y="1942868"/>
                  <a:pt x="752003" y="1953767"/>
                </a:cubicBezTo>
                <a:cubicBezTo>
                  <a:pt x="762901" y="1953767"/>
                  <a:pt x="768352" y="1953767"/>
                  <a:pt x="768352" y="1953767"/>
                </a:cubicBezTo>
                <a:cubicBezTo>
                  <a:pt x="779251" y="1953767"/>
                  <a:pt x="784699" y="1951043"/>
                  <a:pt x="784699" y="1945592"/>
                </a:cubicBezTo>
                <a:cubicBezTo>
                  <a:pt x="784699" y="1940144"/>
                  <a:pt x="781975" y="1937420"/>
                  <a:pt x="776524" y="1937420"/>
                </a:cubicBezTo>
                <a:close/>
                <a:moveTo>
                  <a:pt x="7928730" y="1921071"/>
                </a:moveTo>
                <a:cubicBezTo>
                  <a:pt x="7928730" y="1931970"/>
                  <a:pt x="7928730" y="1937420"/>
                  <a:pt x="7928730" y="1937420"/>
                </a:cubicBezTo>
                <a:cubicBezTo>
                  <a:pt x="7928730" y="1926521"/>
                  <a:pt x="7934180" y="1921071"/>
                  <a:pt x="7945079" y="1921071"/>
                </a:cubicBezTo>
                <a:cubicBezTo>
                  <a:pt x="7945079" y="1921071"/>
                  <a:pt x="7939628" y="1921071"/>
                  <a:pt x="7928730" y="1921071"/>
                </a:cubicBezTo>
                <a:close/>
                <a:moveTo>
                  <a:pt x="8218906" y="1847506"/>
                </a:moveTo>
                <a:cubicBezTo>
                  <a:pt x="8216181" y="1847506"/>
                  <a:pt x="8212095" y="1850230"/>
                  <a:pt x="8206644" y="1855681"/>
                </a:cubicBezTo>
                <a:cubicBezTo>
                  <a:pt x="8217544" y="1855681"/>
                  <a:pt x="8222994" y="1855681"/>
                  <a:pt x="8222994" y="1855681"/>
                </a:cubicBezTo>
                <a:cubicBezTo>
                  <a:pt x="8222994" y="1850230"/>
                  <a:pt x="8221632" y="1847506"/>
                  <a:pt x="8218906" y="1847506"/>
                </a:cubicBezTo>
                <a:close/>
                <a:moveTo>
                  <a:pt x="7994122" y="1839331"/>
                </a:moveTo>
                <a:cubicBezTo>
                  <a:pt x="7994122" y="1850230"/>
                  <a:pt x="7994122" y="1855681"/>
                  <a:pt x="7994122" y="1855681"/>
                </a:cubicBezTo>
                <a:cubicBezTo>
                  <a:pt x="7994122" y="1855681"/>
                  <a:pt x="7996846" y="1855681"/>
                  <a:pt x="8002297" y="1855681"/>
                </a:cubicBezTo>
                <a:cubicBezTo>
                  <a:pt x="8007746" y="1855681"/>
                  <a:pt x="8010472" y="1855681"/>
                  <a:pt x="8010472" y="1855681"/>
                </a:cubicBezTo>
                <a:cubicBezTo>
                  <a:pt x="8010472" y="1844782"/>
                  <a:pt x="8005021" y="1839331"/>
                  <a:pt x="7994122" y="1839331"/>
                </a:cubicBezTo>
                <a:close/>
                <a:moveTo>
                  <a:pt x="850091" y="1839331"/>
                </a:moveTo>
                <a:cubicBezTo>
                  <a:pt x="850091" y="1839331"/>
                  <a:pt x="850091" y="1844782"/>
                  <a:pt x="850091" y="1855681"/>
                </a:cubicBezTo>
                <a:cubicBezTo>
                  <a:pt x="860988" y="1855681"/>
                  <a:pt x="866438" y="1852954"/>
                  <a:pt x="866438" y="1847506"/>
                </a:cubicBezTo>
                <a:cubicBezTo>
                  <a:pt x="866438" y="1842055"/>
                  <a:pt x="860988" y="1839331"/>
                  <a:pt x="850091" y="1839331"/>
                </a:cubicBezTo>
                <a:close/>
                <a:moveTo>
                  <a:pt x="8239340" y="1806635"/>
                </a:moveTo>
                <a:cubicBezTo>
                  <a:pt x="8239340" y="1806635"/>
                  <a:pt x="8239340" y="1812086"/>
                  <a:pt x="8239340" y="1822984"/>
                </a:cubicBezTo>
                <a:cubicBezTo>
                  <a:pt x="8239340" y="1822984"/>
                  <a:pt x="8242067" y="1820260"/>
                  <a:pt x="8247516" y="1814810"/>
                </a:cubicBezTo>
                <a:cubicBezTo>
                  <a:pt x="8252964" y="1809361"/>
                  <a:pt x="8250240" y="1806635"/>
                  <a:pt x="8239340" y="1806635"/>
                </a:cubicBezTo>
                <a:close/>
                <a:moveTo>
                  <a:pt x="686613" y="1806635"/>
                </a:moveTo>
                <a:lnTo>
                  <a:pt x="670263" y="1822984"/>
                </a:lnTo>
                <a:cubicBezTo>
                  <a:pt x="648466" y="1833883"/>
                  <a:pt x="632118" y="1833883"/>
                  <a:pt x="621219" y="1822984"/>
                </a:cubicBezTo>
                <a:close/>
                <a:moveTo>
                  <a:pt x="7994122" y="1790288"/>
                </a:moveTo>
                <a:cubicBezTo>
                  <a:pt x="7983224" y="1790288"/>
                  <a:pt x="7977776" y="1795739"/>
                  <a:pt x="7977776" y="1806635"/>
                </a:cubicBezTo>
                <a:cubicBezTo>
                  <a:pt x="7988674" y="1817536"/>
                  <a:pt x="7999570" y="1812086"/>
                  <a:pt x="8010472" y="1790288"/>
                </a:cubicBezTo>
                <a:close/>
                <a:moveTo>
                  <a:pt x="8041122" y="1780070"/>
                </a:moveTo>
                <a:cubicBezTo>
                  <a:pt x="8037036" y="1781432"/>
                  <a:pt x="8032267" y="1784840"/>
                  <a:pt x="8026818" y="1790288"/>
                </a:cubicBezTo>
                <a:cubicBezTo>
                  <a:pt x="8037718" y="1801187"/>
                  <a:pt x="8045892" y="1806635"/>
                  <a:pt x="8051340" y="1806635"/>
                </a:cubicBezTo>
                <a:cubicBezTo>
                  <a:pt x="8056788" y="1806635"/>
                  <a:pt x="8059515" y="1803911"/>
                  <a:pt x="8059515" y="1798463"/>
                </a:cubicBezTo>
                <a:cubicBezTo>
                  <a:pt x="8059515" y="1793014"/>
                  <a:pt x="8056788" y="1787564"/>
                  <a:pt x="8051340" y="1782114"/>
                </a:cubicBezTo>
                <a:cubicBezTo>
                  <a:pt x="8048616" y="1779389"/>
                  <a:pt x="8045211" y="1778708"/>
                  <a:pt x="8041122" y="1780070"/>
                </a:cubicBezTo>
                <a:close/>
                <a:moveTo>
                  <a:pt x="8239340" y="1708549"/>
                </a:moveTo>
                <a:lnTo>
                  <a:pt x="8124905" y="1839331"/>
                </a:lnTo>
                <a:cubicBezTo>
                  <a:pt x="8124905" y="1850230"/>
                  <a:pt x="8146702" y="1833883"/>
                  <a:pt x="8190298" y="1790288"/>
                </a:cubicBezTo>
                <a:cubicBezTo>
                  <a:pt x="8222994" y="1746693"/>
                  <a:pt x="8239340" y="1719447"/>
                  <a:pt x="8239340" y="1708549"/>
                </a:cubicBezTo>
                <a:close/>
                <a:moveTo>
                  <a:pt x="1258788" y="1708549"/>
                </a:moveTo>
                <a:cubicBezTo>
                  <a:pt x="1247889" y="1708549"/>
                  <a:pt x="1242440" y="1713999"/>
                  <a:pt x="1242440" y="1724896"/>
                </a:cubicBezTo>
                <a:cubicBezTo>
                  <a:pt x="1242440" y="1724896"/>
                  <a:pt x="1242440" y="1730346"/>
                  <a:pt x="1242440" y="1741245"/>
                </a:cubicBezTo>
                <a:cubicBezTo>
                  <a:pt x="1253337" y="1730346"/>
                  <a:pt x="1258788" y="1724896"/>
                  <a:pt x="1258788" y="1724896"/>
                </a:cubicBezTo>
                <a:cubicBezTo>
                  <a:pt x="1258788" y="1713999"/>
                  <a:pt x="1258788" y="1708549"/>
                  <a:pt x="1258788" y="1708549"/>
                </a:cubicBezTo>
                <a:close/>
                <a:moveTo>
                  <a:pt x="7926687" y="1696288"/>
                </a:moveTo>
                <a:cubicBezTo>
                  <a:pt x="7925325" y="1696288"/>
                  <a:pt x="7923282" y="1697650"/>
                  <a:pt x="7920558" y="1700374"/>
                </a:cubicBezTo>
                <a:cubicBezTo>
                  <a:pt x="7915107" y="1705825"/>
                  <a:pt x="7912383" y="1708549"/>
                  <a:pt x="7912383" y="1708549"/>
                </a:cubicBezTo>
                <a:lnTo>
                  <a:pt x="7912383" y="1724896"/>
                </a:lnTo>
                <a:cubicBezTo>
                  <a:pt x="7923282" y="1713999"/>
                  <a:pt x="7928730" y="1705825"/>
                  <a:pt x="7928730" y="1700374"/>
                </a:cubicBezTo>
                <a:cubicBezTo>
                  <a:pt x="7928730" y="1697650"/>
                  <a:pt x="7928049" y="1696288"/>
                  <a:pt x="7926687" y="1696288"/>
                </a:cubicBezTo>
                <a:close/>
                <a:moveTo>
                  <a:pt x="8517255" y="1643156"/>
                </a:moveTo>
                <a:cubicBezTo>
                  <a:pt x="8517255" y="1654057"/>
                  <a:pt x="8517255" y="1659505"/>
                  <a:pt x="8517255" y="1659505"/>
                </a:cubicBezTo>
                <a:lnTo>
                  <a:pt x="8533605" y="1643156"/>
                </a:lnTo>
                <a:cubicBezTo>
                  <a:pt x="8533605" y="1643156"/>
                  <a:pt x="8528154" y="1643156"/>
                  <a:pt x="8517255" y="1643156"/>
                </a:cubicBezTo>
                <a:close/>
                <a:moveTo>
                  <a:pt x="8353776" y="1643156"/>
                </a:moveTo>
                <a:cubicBezTo>
                  <a:pt x="8342878" y="1654057"/>
                  <a:pt x="8337430" y="1664954"/>
                  <a:pt x="8337430" y="1675852"/>
                </a:cubicBezTo>
                <a:lnTo>
                  <a:pt x="8353776" y="1659505"/>
                </a:lnTo>
                <a:cubicBezTo>
                  <a:pt x="8375574" y="1648607"/>
                  <a:pt x="8386472" y="1643156"/>
                  <a:pt x="8386472" y="1643156"/>
                </a:cubicBezTo>
                <a:close/>
                <a:moveTo>
                  <a:pt x="1356874" y="1610460"/>
                </a:moveTo>
                <a:lnTo>
                  <a:pt x="1356874" y="1626809"/>
                </a:lnTo>
                <a:cubicBezTo>
                  <a:pt x="1356874" y="1626809"/>
                  <a:pt x="1359601" y="1626809"/>
                  <a:pt x="1365048" y="1626809"/>
                </a:cubicBezTo>
                <a:cubicBezTo>
                  <a:pt x="1370497" y="1626809"/>
                  <a:pt x="1373224" y="1621361"/>
                  <a:pt x="1373224" y="1610460"/>
                </a:cubicBezTo>
                <a:cubicBezTo>
                  <a:pt x="1362325" y="1610460"/>
                  <a:pt x="1356874" y="1610460"/>
                  <a:pt x="1356874" y="1610460"/>
                </a:cubicBezTo>
                <a:close/>
                <a:moveTo>
                  <a:pt x="8157602" y="1594113"/>
                </a:moveTo>
                <a:cubicBezTo>
                  <a:pt x="8157602" y="1594113"/>
                  <a:pt x="8157602" y="1599563"/>
                  <a:pt x="8157602" y="1610460"/>
                </a:cubicBezTo>
                <a:cubicBezTo>
                  <a:pt x="8168500" y="1610460"/>
                  <a:pt x="8173950" y="1610460"/>
                  <a:pt x="8173950" y="1610460"/>
                </a:cubicBezTo>
                <a:cubicBezTo>
                  <a:pt x="8173950" y="1599563"/>
                  <a:pt x="8168500" y="1594113"/>
                  <a:pt x="8157602" y="1594113"/>
                </a:cubicBezTo>
                <a:close/>
                <a:moveTo>
                  <a:pt x="7945079" y="1594113"/>
                </a:moveTo>
                <a:lnTo>
                  <a:pt x="7961426" y="1610460"/>
                </a:lnTo>
                <a:cubicBezTo>
                  <a:pt x="7972325" y="1599563"/>
                  <a:pt x="7972325" y="1594113"/>
                  <a:pt x="7961426" y="1594113"/>
                </a:cubicBezTo>
                <a:cubicBezTo>
                  <a:pt x="7961426" y="1594113"/>
                  <a:pt x="7955978" y="1594113"/>
                  <a:pt x="7945079" y="1594113"/>
                </a:cubicBezTo>
                <a:close/>
                <a:moveTo>
                  <a:pt x="9007692" y="1577766"/>
                </a:moveTo>
                <a:cubicBezTo>
                  <a:pt x="9007692" y="1588665"/>
                  <a:pt x="9010418" y="1594113"/>
                  <a:pt x="9015867" y="1594113"/>
                </a:cubicBezTo>
                <a:cubicBezTo>
                  <a:pt x="9021315" y="1594113"/>
                  <a:pt x="9024041" y="1588665"/>
                  <a:pt x="9024041" y="1577766"/>
                </a:cubicBezTo>
                <a:close/>
                <a:moveTo>
                  <a:pt x="8402820" y="1577766"/>
                </a:moveTo>
                <a:cubicBezTo>
                  <a:pt x="8391921" y="1577766"/>
                  <a:pt x="8386472" y="1583214"/>
                  <a:pt x="8386472" y="1594113"/>
                </a:cubicBezTo>
                <a:cubicBezTo>
                  <a:pt x="8386472" y="1626809"/>
                  <a:pt x="8397371" y="1632260"/>
                  <a:pt x="8419169" y="1610460"/>
                </a:cubicBezTo>
                <a:cubicBezTo>
                  <a:pt x="8430068" y="1588665"/>
                  <a:pt x="8424617" y="1577766"/>
                  <a:pt x="8402820" y="1577766"/>
                </a:cubicBezTo>
                <a:close/>
                <a:moveTo>
                  <a:pt x="8590820" y="1561417"/>
                </a:moveTo>
                <a:cubicBezTo>
                  <a:pt x="8585372" y="1561417"/>
                  <a:pt x="8585372" y="1564143"/>
                  <a:pt x="8590820" y="1569591"/>
                </a:cubicBezTo>
                <a:cubicBezTo>
                  <a:pt x="8596271" y="1575042"/>
                  <a:pt x="8604445" y="1577766"/>
                  <a:pt x="8615344" y="1577766"/>
                </a:cubicBezTo>
                <a:cubicBezTo>
                  <a:pt x="8604445" y="1566867"/>
                  <a:pt x="8596271" y="1561417"/>
                  <a:pt x="8590820" y="1561417"/>
                </a:cubicBezTo>
                <a:close/>
                <a:moveTo>
                  <a:pt x="8484559" y="1545070"/>
                </a:moveTo>
                <a:cubicBezTo>
                  <a:pt x="8473660" y="1555969"/>
                  <a:pt x="8479111" y="1561417"/>
                  <a:pt x="8500908" y="1561417"/>
                </a:cubicBezTo>
                <a:cubicBezTo>
                  <a:pt x="8511807" y="1561417"/>
                  <a:pt x="8517255" y="1555969"/>
                  <a:pt x="8517255" y="1545070"/>
                </a:cubicBezTo>
                <a:close/>
                <a:moveTo>
                  <a:pt x="8075862" y="1545070"/>
                </a:moveTo>
                <a:cubicBezTo>
                  <a:pt x="8075862" y="1555969"/>
                  <a:pt x="8078588" y="1561417"/>
                  <a:pt x="8084036" y="1561417"/>
                </a:cubicBezTo>
                <a:cubicBezTo>
                  <a:pt x="8089484" y="1561417"/>
                  <a:pt x="8092211" y="1555969"/>
                  <a:pt x="8092211" y="1545070"/>
                </a:cubicBezTo>
                <a:close/>
                <a:moveTo>
                  <a:pt x="1193396" y="1545070"/>
                </a:moveTo>
                <a:cubicBezTo>
                  <a:pt x="1182497" y="1545070"/>
                  <a:pt x="1177049" y="1547794"/>
                  <a:pt x="1177049" y="1553244"/>
                </a:cubicBezTo>
                <a:cubicBezTo>
                  <a:pt x="1177049" y="1558693"/>
                  <a:pt x="1177049" y="1561417"/>
                  <a:pt x="1177049" y="1561417"/>
                </a:cubicBezTo>
                <a:cubicBezTo>
                  <a:pt x="1177049" y="1561417"/>
                  <a:pt x="1182497" y="1555969"/>
                  <a:pt x="1193396" y="1545070"/>
                </a:cubicBezTo>
                <a:close/>
                <a:moveTo>
                  <a:pt x="833742" y="1545070"/>
                </a:moveTo>
                <a:cubicBezTo>
                  <a:pt x="811945" y="1545070"/>
                  <a:pt x="798322" y="1547794"/>
                  <a:pt x="792874" y="1553244"/>
                </a:cubicBezTo>
                <a:cubicBezTo>
                  <a:pt x="787423" y="1558693"/>
                  <a:pt x="795598" y="1566867"/>
                  <a:pt x="817394" y="1577766"/>
                </a:cubicBezTo>
                <a:cubicBezTo>
                  <a:pt x="850091" y="1577766"/>
                  <a:pt x="866438" y="1577766"/>
                  <a:pt x="866438" y="1577766"/>
                </a:cubicBezTo>
                <a:cubicBezTo>
                  <a:pt x="877337" y="1566867"/>
                  <a:pt x="882788" y="1561417"/>
                  <a:pt x="882788" y="1561417"/>
                </a:cubicBezTo>
                <a:close/>
                <a:moveTo>
                  <a:pt x="1324179" y="1528721"/>
                </a:moveTo>
                <a:cubicBezTo>
                  <a:pt x="1302384" y="1539622"/>
                  <a:pt x="1296933" y="1550518"/>
                  <a:pt x="1307832" y="1561417"/>
                </a:cubicBezTo>
                <a:lnTo>
                  <a:pt x="1356874" y="1545070"/>
                </a:lnTo>
                <a:cubicBezTo>
                  <a:pt x="1356874" y="1534171"/>
                  <a:pt x="1345975" y="1528721"/>
                  <a:pt x="1324179" y="1528721"/>
                </a:cubicBezTo>
                <a:close/>
                <a:moveTo>
                  <a:pt x="8639866" y="1512374"/>
                </a:moveTo>
                <a:cubicBezTo>
                  <a:pt x="8634415" y="1512374"/>
                  <a:pt x="8631691" y="1515100"/>
                  <a:pt x="8631691" y="1520548"/>
                </a:cubicBezTo>
                <a:cubicBezTo>
                  <a:pt x="8631691" y="1525996"/>
                  <a:pt x="8637139" y="1528721"/>
                  <a:pt x="8648038" y="1528721"/>
                </a:cubicBezTo>
                <a:cubicBezTo>
                  <a:pt x="8648038" y="1517824"/>
                  <a:pt x="8645314" y="1512374"/>
                  <a:pt x="8639866" y="1512374"/>
                </a:cubicBezTo>
                <a:close/>
                <a:moveTo>
                  <a:pt x="9089431" y="1496027"/>
                </a:moveTo>
                <a:lnTo>
                  <a:pt x="9089431" y="1512374"/>
                </a:lnTo>
                <a:cubicBezTo>
                  <a:pt x="9089431" y="1512374"/>
                  <a:pt x="9094882" y="1512374"/>
                  <a:pt x="9105781" y="1512374"/>
                </a:cubicBezTo>
                <a:cubicBezTo>
                  <a:pt x="9105781" y="1512374"/>
                  <a:pt x="9100330" y="1506925"/>
                  <a:pt x="9089431" y="1496027"/>
                </a:cubicBezTo>
                <a:close/>
                <a:moveTo>
                  <a:pt x="817394" y="1485809"/>
                </a:moveTo>
                <a:cubicBezTo>
                  <a:pt x="811945" y="1487171"/>
                  <a:pt x="806497" y="1490578"/>
                  <a:pt x="801045" y="1496027"/>
                </a:cubicBezTo>
                <a:lnTo>
                  <a:pt x="817394" y="1512374"/>
                </a:lnTo>
                <a:cubicBezTo>
                  <a:pt x="839192" y="1512374"/>
                  <a:pt x="850091" y="1509649"/>
                  <a:pt x="850091" y="1504199"/>
                </a:cubicBezTo>
                <a:cubicBezTo>
                  <a:pt x="850091" y="1498751"/>
                  <a:pt x="844640" y="1493302"/>
                  <a:pt x="833742" y="1487852"/>
                </a:cubicBezTo>
                <a:cubicBezTo>
                  <a:pt x="828293" y="1485128"/>
                  <a:pt x="822844" y="1484447"/>
                  <a:pt x="817394" y="1485809"/>
                </a:cubicBezTo>
                <a:close/>
                <a:moveTo>
                  <a:pt x="8566299" y="1479677"/>
                </a:moveTo>
                <a:lnTo>
                  <a:pt x="8549952" y="1496027"/>
                </a:lnTo>
                <a:lnTo>
                  <a:pt x="8566299" y="1496027"/>
                </a:lnTo>
                <a:cubicBezTo>
                  <a:pt x="8566299" y="1485128"/>
                  <a:pt x="8566299" y="1479677"/>
                  <a:pt x="8566299" y="1479677"/>
                </a:cubicBezTo>
                <a:close/>
                <a:moveTo>
                  <a:pt x="8321080" y="1479677"/>
                </a:moveTo>
                <a:cubicBezTo>
                  <a:pt x="8321080" y="1479677"/>
                  <a:pt x="8318356" y="1485128"/>
                  <a:pt x="8312908" y="1496027"/>
                </a:cubicBezTo>
                <a:cubicBezTo>
                  <a:pt x="8307458" y="1506925"/>
                  <a:pt x="8304733" y="1512374"/>
                  <a:pt x="8304733" y="1512374"/>
                </a:cubicBezTo>
                <a:lnTo>
                  <a:pt x="8321080" y="1512374"/>
                </a:lnTo>
                <a:cubicBezTo>
                  <a:pt x="8342878" y="1501475"/>
                  <a:pt x="8353776" y="1490578"/>
                  <a:pt x="8353776" y="1479677"/>
                </a:cubicBezTo>
                <a:close/>
                <a:moveTo>
                  <a:pt x="1381396" y="1479677"/>
                </a:moveTo>
                <a:cubicBezTo>
                  <a:pt x="1375947" y="1479677"/>
                  <a:pt x="1367772" y="1482404"/>
                  <a:pt x="1356874" y="1487852"/>
                </a:cubicBezTo>
                <a:cubicBezTo>
                  <a:pt x="1345975" y="1493302"/>
                  <a:pt x="1345975" y="1504199"/>
                  <a:pt x="1356874" y="1520548"/>
                </a:cubicBezTo>
                <a:cubicBezTo>
                  <a:pt x="1367772" y="1536895"/>
                  <a:pt x="1373224" y="1555969"/>
                  <a:pt x="1373224" y="1577766"/>
                </a:cubicBezTo>
                <a:lnTo>
                  <a:pt x="1389570" y="1577766"/>
                </a:lnTo>
                <a:cubicBezTo>
                  <a:pt x="1400468" y="1566867"/>
                  <a:pt x="1405920" y="1555969"/>
                  <a:pt x="1405920" y="1545070"/>
                </a:cubicBezTo>
                <a:lnTo>
                  <a:pt x="1422266" y="1545070"/>
                </a:lnTo>
                <a:lnTo>
                  <a:pt x="1438614" y="1528721"/>
                </a:lnTo>
                <a:cubicBezTo>
                  <a:pt x="1438614" y="1517824"/>
                  <a:pt x="1441340" y="1512374"/>
                  <a:pt x="1446788" y="1512374"/>
                </a:cubicBezTo>
                <a:cubicBezTo>
                  <a:pt x="1452239" y="1512374"/>
                  <a:pt x="1454962" y="1506925"/>
                  <a:pt x="1454962" y="1496027"/>
                </a:cubicBezTo>
                <a:lnTo>
                  <a:pt x="1422266" y="1496027"/>
                </a:lnTo>
                <a:lnTo>
                  <a:pt x="1405920" y="1512374"/>
                </a:lnTo>
                <a:lnTo>
                  <a:pt x="1405920" y="1479677"/>
                </a:lnTo>
                <a:cubicBezTo>
                  <a:pt x="1395021" y="1479677"/>
                  <a:pt x="1386846" y="1479677"/>
                  <a:pt x="1381396" y="1479677"/>
                </a:cubicBezTo>
                <a:close/>
                <a:moveTo>
                  <a:pt x="1481527" y="1473548"/>
                </a:moveTo>
                <a:cubicBezTo>
                  <a:pt x="1480165" y="1472186"/>
                  <a:pt x="1476761" y="1474229"/>
                  <a:pt x="1471310" y="1479677"/>
                </a:cubicBezTo>
                <a:lnTo>
                  <a:pt x="1471310" y="1512374"/>
                </a:lnTo>
                <a:cubicBezTo>
                  <a:pt x="1471310" y="1512374"/>
                  <a:pt x="1474034" y="1504199"/>
                  <a:pt x="1479484" y="1487852"/>
                </a:cubicBezTo>
                <a:cubicBezTo>
                  <a:pt x="1482208" y="1479677"/>
                  <a:pt x="1482890" y="1474910"/>
                  <a:pt x="1481527" y="1473548"/>
                </a:cubicBezTo>
                <a:close/>
                <a:moveTo>
                  <a:pt x="8513169" y="1471503"/>
                </a:moveTo>
                <a:cubicBezTo>
                  <a:pt x="8510445" y="1471503"/>
                  <a:pt x="8506357" y="1474229"/>
                  <a:pt x="8500908" y="1479677"/>
                </a:cubicBezTo>
                <a:cubicBezTo>
                  <a:pt x="8500908" y="1479677"/>
                  <a:pt x="8495458" y="1479677"/>
                  <a:pt x="8484559" y="1479677"/>
                </a:cubicBezTo>
                <a:cubicBezTo>
                  <a:pt x="8484559" y="1479677"/>
                  <a:pt x="8479111" y="1485128"/>
                  <a:pt x="8468212" y="1496027"/>
                </a:cubicBezTo>
                <a:lnTo>
                  <a:pt x="8451865" y="1512374"/>
                </a:lnTo>
                <a:lnTo>
                  <a:pt x="8468212" y="1512374"/>
                </a:lnTo>
                <a:cubicBezTo>
                  <a:pt x="8468212" y="1523272"/>
                  <a:pt x="8462764" y="1528721"/>
                  <a:pt x="8451865" y="1528721"/>
                </a:cubicBezTo>
                <a:cubicBezTo>
                  <a:pt x="8419169" y="1528721"/>
                  <a:pt x="8408270" y="1539622"/>
                  <a:pt x="8419169" y="1561417"/>
                </a:cubicBezTo>
                <a:cubicBezTo>
                  <a:pt x="8430068" y="1583214"/>
                  <a:pt x="8451865" y="1572318"/>
                  <a:pt x="8484559" y="1528721"/>
                </a:cubicBezTo>
                <a:cubicBezTo>
                  <a:pt x="8506357" y="1506925"/>
                  <a:pt x="8517255" y="1490578"/>
                  <a:pt x="8517255" y="1479677"/>
                </a:cubicBezTo>
                <a:cubicBezTo>
                  <a:pt x="8517255" y="1474229"/>
                  <a:pt x="8515893" y="1471503"/>
                  <a:pt x="8513169" y="1471503"/>
                </a:cubicBezTo>
                <a:close/>
                <a:moveTo>
                  <a:pt x="944092" y="1471503"/>
                </a:moveTo>
                <a:cubicBezTo>
                  <a:pt x="935917" y="1471503"/>
                  <a:pt x="926379" y="1474229"/>
                  <a:pt x="915482" y="1479677"/>
                </a:cubicBezTo>
                <a:cubicBezTo>
                  <a:pt x="904583" y="1490578"/>
                  <a:pt x="899135" y="1496027"/>
                  <a:pt x="899135" y="1496027"/>
                </a:cubicBezTo>
                <a:cubicBezTo>
                  <a:pt x="899135" y="1496027"/>
                  <a:pt x="904583" y="1501475"/>
                  <a:pt x="915482" y="1512374"/>
                </a:cubicBezTo>
                <a:cubicBezTo>
                  <a:pt x="926379" y="1523272"/>
                  <a:pt x="940003" y="1523272"/>
                  <a:pt x="956352" y="1512374"/>
                </a:cubicBezTo>
                <a:cubicBezTo>
                  <a:pt x="972699" y="1501475"/>
                  <a:pt x="975426" y="1490578"/>
                  <a:pt x="964525" y="1479677"/>
                </a:cubicBezTo>
                <a:cubicBezTo>
                  <a:pt x="959076" y="1474229"/>
                  <a:pt x="952266" y="1471503"/>
                  <a:pt x="944092" y="1471503"/>
                </a:cubicBezTo>
                <a:close/>
                <a:moveTo>
                  <a:pt x="7658990" y="1463330"/>
                </a:moveTo>
                <a:cubicBezTo>
                  <a:pt x="7653542" y="1463330"/>
                  <a:pt x="7650816" y="1468779"/>
                  <a:pt x="7650816" y="1479677"/>
                </a:cubicBezTo>
                <a:cubicBezTo>
                  <a:pt x="7661716" y="1479677"/>
                  <a:pt x="7667164" y="1476953"/>
                  <a:pt x="7667164" y="1471503"/>
                </a:cubicBezTo>
                <a:cubicBezTo>
                  <a:pt x="7667164" y="1466054"/>
                  <a:pt x="7664440" y="1463330"/>
                  <a:pt x="7658990" y="1463330"/>
                </a:cubicBezTo>
                <a:close/>
                <a:moveTo>
                  <a:pt x="8304733" y="1446981"/>
                </a:moveTo>
                <a:cubicBezTo>
                  <a:pt x="8293834" y="1457882"/>
                  <a:pt x="8285660" y="1463330"/>
                  <a:pt x="8280212" y="1463330"/>
                </a:cubicBezTo>
                <a:cubicBezTo>
                  <a:pt x="8274761" y="1463330"/>
                  <a:pt x="8272037" y="1463330"/>
                  <a:pt x="8272037" y="1463330"/>
                </a:cubicBezTo>
                <a:cubicBezTo>
                  <a:pt x="8261138" y="1463330"/>
                  <a:pt x="8255690" y="1468779"/>
                  <a:pt x="8255690" y="1479677"/>
                </a:cubicBezTo>
                <a:lnTo>
                  <a:pt x="8288384" y="1479677"/>
                </a:lnTo>
                <a:cubicBezTo>
                  <a:pt x="8299282" y="1468779"/>
                  <a:pt x="8310182" y="1457882"/>
                  <a:pt x="8321080" y="1446981"/>
                </a:cubicBezTo>
                <a:close/>
                <a:moveTo>
                  <a:pt x="7470990" y="1446981"/>
                </a:moveTo>
                <a:lnTo>
                  <a:pt x="7421946" y="1496027"/>
                </a:lnTo>
                <a:cubicBezTo>
                  <a:pt x="7400149" y="1539622"/>
                  <a:pt x="7378352" y="1566867"/>
                  <a:pt x="7356554" y="1577766"/>
                </a:cubicBezTo>
                <a:lnTo>
                  <a:pt x="7356554" y="1610460"/>
                </a:lnTo>
                <a:cubicBezTo>
                  <a:pt x="7356554" y="1610460"/>
                  <a:pt x="7375627" y="1583214"/>
                  <a:pt x="7413772" y="1528721"/>
                </a:cubicBezTo>
                <a:cubicBezTo>
                  <a:pt x="7451916" y="1474229"/>
                  <a:pt x="7470990" y="1446981"/>
                  <a:pt x="7470990" y="1446981"/>
                </a:cubicBezTo>
                <a:close/>
                <a:moveTo>
                  <a:pt x="8746127" y="1430634"/>
                </a:moveTo>
                <a:cubicBezTo>
                  <a:pt x="8735228" y="1430634"/>
                  <a:pt x="8727053" y="1433360"/>
                  <a:pt x="8721605" y="1438809"/>
                </a:cubicBezTo>
                <a:cubicBezTo>
                  <a:pt x="8716155" y="1444257"/>
                  <a:pt x="8713430" y="1452432"/>
                  <a:pt x="8713430" y="1463330"/>
                </a:cubicBezTo>
                <a:cubicBezTo>
                  <a:pt x="8724329" y="1463330"/>
                  <a:pt x="8729777" y="1463330"/>
                  <a:pt x="8729777" y="1463330"/>
                </a:cubicBezTo>
                <a:lnTo>
                  <a:pt x="8729777" y="1446981"/>
                </a:lnTo>
                <a:cubicBezTo>
                  <a:pt x="8729777" y="1457882"/>
                  <a:pt x="8735228" y="1457882"/>
                  <a:pt x="8746127" y="1446981"/>
                </a:cubicBezTo>
                <a:close/>
                <a:moveTo>
                  <a:pt x="8255690" y="1430634"/>
                </a:moveTo>
                <a:cubicBezTo>
                  <a:pt x="8255690" y="1441533"/>
                  <a:pt x="8255690" y="1446981"/>
                  <a:pt x="8255690" y="1446981"/>
                </a:cubicBezTo>
                <a:cubicBezTo>
                  <a:pt x="8266588" y="1446981"/>
                  <a:pt x="8272037" y="1444257"/>
                  <a:pt x="8272037" y="1438809"/>
                </a:cubicBezTo>
                <a:cubicBezTo>
                  <a:pt x="8272037" y="1433360"/>
                  <a:pt x="8266588" y="1430634"/>
                  <a:pt x="8255690" y="1430634"/>
                </a:cubicBezTo>
                <a:close/>
                <a:moveTo>
                  <a:pt x="8549952" y="1414287"/>
                </a:moveTo>
                <a:lnTo>
                  <a:pt x="8517255" y="1430634"/>
                </a:lnTo>
                <a:cubicBezTo>
                  <a:pt x="8506357" y="1430634"/>
                  <a:pt x="8500908" y="1436085"/>
                  <a:pt x="8500908" y="1446981"/>
                </a:cubicBezTo>
                <a:lnTo>
                  <a:pt x="8517255" y="1446981"/>
                </a:lnTo>
                <a:cubicBezTo>
                  <a:pt x="8528154" y="1446981"/>
                  <a:pt x="8539053" y="1441533"/>
                  <a:pt x="8549952" y="1430634"/>
                </a:cubicBezTo>
                <a:lnTo>
                  <a:pt x="8566299" y="1430634"/>
                </a:lnTo>
                <a:cubicBezTo>
                  <a:pt x="8555400" y="1430634"/>
                  <a:pt x="8549952" y="1425186"/>
                  <a:pt x="8549952" y="1414287"/>
                </a:cubicBezTo>
                <a:close/>
                <a:moveTo>
                  <a:pt x="8370124" y="1414287"/>
                </a:moveTo>
                <a:cubicBezTo>
                  <a:pt x="8359224" y="1414287"/>
                  <a:pt x="8356500" y="1419735"/>
                  <a:pt x="8361951" y="1430634"/>
                </a:cubicBezTo>
                <a:cubicBezTo>
                  <a:pt x="8367400" y="1441533"/>
                  <a:pt x="8372850" y="1446981"/>
                  <a:pt x="8378298" y="1446981"/>
                </a:cubicBezTo>
                <a:cubicBezTo>
                  <a:pt x="8383748" y="1446981"/>
                  <a:pt x="8391921" y="1446981"/>
                  <a:pt x="8402820" y="1446981"/>
                </a:cubicBezTo>
                <a:lnTo>
                  <a:pt x="8402820" y="1430634"/>
                </a:lnTo>
                <a:lnTo>
                  <a:pt x="8386472" y="1430634"/>
                </a:lnTo>
                <a:cubicBezTo>
                  <a:pt x="8386472" y="1419735"/>
                  <a:pt x="8381024" y="1414287"/>
                  <a:pt x="8370124" y="1414287"/>
                </a:cubicBezTo>
                <a:close/>
                <a:moveTo>
                  <a:pt x="1553049" y="1414287"/>
                </a:moveTo>
                <a:cubicBezTo>
                  <a:pt x="1542151" y="1414287"/>
                  <a:pt x="1536702" y="1417011"/>
                  <a:pt x="1536702" y="1422460"/>
                </a:cubicBezTo>
                <a:cubicBezTo>
                  <a:pt x="1536702" y="1427910"/>
                  <a:pt x="1542151" y="1430634"/>
                  <a:pt x="1553049" y="1430634"/>
                </a:cubicBezTo>
                <a:cubicBezTo>
                  <a:pt x="1563948" y="1419735"/>
                  <a:pt x="1563948" y="1414287"/>
                  <a:pt x="1553049" y="1414287"/>
                </a:cubicBezTo>
                <a:close/>
                <a:moveTo>
                  <a:pt x="8141254" y="1381591"/>
                </a:moveTo>
                <a:lnTo>
                  <a:pt x="8092211" y="1430634"/>
                </a:lnTo>
                <a:lnTo>
                  <a:pt x="8059515" y="1463330"/>
                </a:lnTo>
                <a:cubicBezTo>
                  <a:pt x="8037718" y="1485128"/>
                  <a:pt x="8024094" y="1504199"/>
                  <a:pt x="8018644" y="1520548"/>
                </a:cubicBezTo>
                <a:cubicBezTo>
                  <a:pt x="8013196" y="1536895"/>
                  <a:pt x="8005021" y="1545070"/>
                  <a:pt x="7994122" y="1545070"/>
                </a:cubicBezTo>
                <a:cubicBezTo>
                  <a:pt x="7994122" y="1555969"/>
                  <a:pt x="7994122" y="1561417"/>
                  <a:pt x="7994122" y="1561417"/>
                </a:cubicBezTo>
                <a:cubicBezTo>
                  <a:pt x="7994122" y="1572318"/>
                  <a:pt x="8015920" y="1550518"/>
                  <a:pt x="8059515" y="1496027"/>
                </a:cubicBezTo>
                <a:cubicBezTo>
                  <a:pt x="8124905" y="1430634"/>
                  <a:pt x="8152153" y="1392490"/>
                  <a:pt x="8141254" y="1381591"/>
                </a:cubicBezTo>
                <a:close/>
                <a:moveTo>
                  <a:pt x="1683833" y="1381591"/>
                </a:moveTo>
                <a:cubicBezTo>
                  <a:pt x="1672932" y="1381591"/>
                  <a:pt x="1667485" y="1384315"/>
                  <a:pt x="1667485" y="1389763"/>
                </a:cubicBezTo>
                <a:cubicBezTo>
                  <a:pt x="1667485" y="1395214"/>
                  <a:pt x="1672932" y="1397938"/>
                  <a:pt x="1683833" y="1397938"/>
                </a:cubicBezTo>
                <a:cubicBezTo>
                  <a:pt x="1683833" y="1397938"/>
                  <a:pt x="1683833" y="1392490"/>
                  <a:pt x="1683833" y="1381591"/>
                </a:cubicBezTo>
                <a:close/>
                <a:moveTo>
                  <a:pt x="1405920" y="1381591"/>
                </a:moveTo>
                <a:lnTo>
                  <a:pt x="1373224" y="1414287"/>
                </a:lnTo>
                <a:lnTo>
                  <a:pt x="1389570" y="1414287"/>
                </a:lnTo>
                <a:close/>
                <a:moveTo>
                  <a:pt x="9236563" y="1365242"/>
                </a:moveTo>
                <a:cubicBezTo>
                  <a:pt x="9236563" y="1365242"/>
                  <a:pt x="9233839" y="1367968"/>
                  <a:pt x="9228389" y="1373416"/>
                </a:cubicBezTo>
                <a:cubicBezTo>
                  <a:pt x="9222940" y="1378867"/>
                  <a:pt x="9225665" y="1381591"/>
                  <a:pt x="9236563" y="1381591"/>
                </a:cubicBezTo>
                <a:close/>
                <a:moveTo>
                  <a:pt x="8778823" y="1365242"/>
                </a:moveTo>
                <a:cubicBezTo>
                  <a:pt x="8778823" y="1376143"/>
                  <a:pt x="8784271" y="1381591"/>
                  <a:pt x="8795170" y="1381591"/>
                </a:cubicBezTo>
                <a:cubicBezTo>
                  <a:pt x="8806069" y="1381591"/>
                  <a:pt x="8816967" y="1376143"/>
                  <a:pt x="8827866" y="1365242"/>
                </a:cubicBezTo>
                <a:lnTo>
                  <a:pt x="8811517" y="1365242"/>
                </a:lnTo>
                <a:cubicBezTo>
                  <a:pt x="8800618" y="1365242"/>
                  <a:pt x="8792446" y="1365242"/>
                  <a:pt x="8786995" y="1365242"/>
                </a:cubicBezTo>
                <a:cubicBezTo>
                  <a:pt x="8781547" y="1365242"/>
                  <a:pt x="8778823" y="1365242"/>
                  <a:pt x="8778823" y="1365242"/>
                </a:cubicBezTo>
                <a:close/>
                <a:moveTo>
                  <a:pt x="8737952" y="1365242"/>
                </a:moveTo>
                <a:cubicBezTo>
                  <a:pt x="8732504" y="1365242"/>
                  <a:pt x="8729777" y="1370692"/>
                  <a:pt x="8729777" y="1381591"/>
                </a:cubicBezTo>
                <a:lnTo>
                  <a:pt x="8746127" y="1381591"/>
                </a:lnTo>
                <a:cubicBezTo>
                  <a:pt x="8746127" y="1370692"/>
                  <a:pt x="8743403" y="1365242"/>
                  <a:pt x="8737952" y="1365242"/>
                </a:cubicBezTo>
                <a:close/>
                <a:moveTo>
                  <a:pt x="8372168" y="1352983"/>
                </a:moveTo>
                <a:cubicBezTo>
                  <a:pt x="8368080" y="1352983"/>
                  <a:pt x="8364675" y="1354345"/>
                  <a:pt x="8361951" y="1357069"/>
                </a:cubicBezTo>
                <a:cubicBezTo>
                  <a:pt x="8356500" y="1362518"/>
                  <a:pt x="8351052" y="1367968"/>
                  <a:pt x="8345602" y="1373416"/>
                </a:cubicBezTo>
                <a:cubicBezTo>
                  <a:pt x="8340154" y="1378867"/>
                  <a:pt x="8331979" y="1387039"/>
                  <a:pt x="8321080" y="1397938"/>
                </a:cubicBezTo>
                <a:lnTo>
                  <a:pt x="8337430" y="1397938"/>
                </a:lnTo>
                <a:cubicBezTo>
                  <a:pt x="8359224" y="1387039"/>
                  <a:pt x="8375574" y="1378867"/>
                  <a:pt x="8386472" y="1373416"/>
                </a:cubicBezTo>
                <a:cubicBezTo>
                  <a:pt x="8397371" y="1367968"/>
                  <a:pt x="8397371" y="1362518"/>
                  <a:pt x="8386472" y="1357069"/>
                </a:cubicBezTo>
                <a:cubicBezTo>
                  <a:pt x="8381024" y="1354345"/>
                  <a:pt x="8376255" y="1352983"/>
                  <a:pt x="8372168" y="1352983"/>
                </a:cubicBezTo>
                <a:close/>
                <a:moveTo>
                  <a:pt x="8173950" y="1348895"/>
                </a:moveTo>
                <a:cubicBezTo>
                  <a:pt x="8163052" y="1348895"/>
                  <a:pt x="8157602" y="1351621"/>
                  <a:pt x="8157602" y="1357069"/>
                </a:cubicBezTo>
                <a:cubicBezTo>
                  <a:pt x="8157602" y="1362518"/>
                  <a:pt x="8157602" y="1365242"/>
                  <a:pt x="8157602" y="1365242"/>
                </a:cubicBezTo>
                <a:lnTo>
                  <a:pt x="8173950" y="1365242"/>
                </a:lnTo>
                <a:close/>
                <a:moveTo>
                  <a:pt x="719306" y="1348895"/>
                </a:moveTo>
                <a:lnTo>
                  <a:pt x="686613" y="1381591"/>
                </a:lnTo>
                <a:lnTo>
                  <a:pt x="670263" y="1397938"/>
                </a:lnTo>
                <a:cubicBezTo>
                  <a:pt x="670263" y="1387039"/>
                  <a:pt x="675714" y="1376143"/>
                  <a:pt x="686613" y="1365242"/>
                </a:cubicBezTo>
                <a:close/>
                <a:moveTo>
                  <a:pt x="8844213" y="1332548"/>
                </a:moveTo>
                <a:lnTo>
                  <a:pt x="8827866" y="1348895"/>
                </a:lnTo>
                <a:lnTo>
                  <a:pt x="8844213" y="1348895"/>
                </a:lnTo>
                <a:cubicBezTo>
                  <a:pt x="8844213" y="1337996"/>
                  <a:pt x="8844213" y="1332548"/>
                  <a:pt x="8844213" y="1332548"/>
                </a:cubicBezTo>
                <a:close/>
                <a:moveTo>
                  <a:pt x="8239340" y="1332548"/>
                </a:moveTo>
                <a:cubicBezTo>
                  <a:pt x="8239340" y="1343446"/>
                  <a:pt x="8239340" y="1348895"/>
                  <a:pt x="8239340" y="1348895"/>
                </a:cubicBezTo>
                <a:cubicBezTo>
                  <a:pt x="8239340" y="1348895"/>
                  <a:pt x="8242067" y="1346171"/>
                  <a:pt x="8247516" y="1340720"/>
                </a:cubicBezTo>
                <a:cubicBezTo>
                  <a:pt x="8252964" y="1335272"/>
                  <a:pt x="8255690" y="1332548"/>
                  <a:pt x="8255690" y="1332548"/>
                </a:cubicBezTo>
                <a:cubicBezTo>
                  <a:pt x="8244791" y="1332548"/>
                  <a:pt x="8239340" y="1332548"/>
                  <a:pt x="8239340" y="1332548"/>
                </a:cubicBezTo>
                <a:close/>
                <a:moveTo>
                  <a:pt x="7503686" y="1332548"/>
                </a:moveTo>
                <a:lnTo>
                  <a:pt x="7487336" y="1348895"/>
                </a:lnTo>
                <a:lnTo>
                  <a:pt x="7520032" y="1332548"/>
                </a:lnTo>
                <a:close/>
                <a:moveTo>
                  <a:pt x="7127682" y="1332548"/>
                </a:moveTo>
                <a:cubicBezTo>
                  <a:pt x="7127682" y="1332548"/>
                  <a:pt x="7127682" y="1337996"/>
                  <a:pt x="7127682" y="1348895"/>
                </a:cubicBezTo>
                <a:cubicBezTo>
                  <a:pt x="7127682" y="1348895"/>
                  <a:pt x="7133133" y="1348895"/>
                  <a:pt x="7144032" y="1348895"/>
                </a:cubicBezTo>
                <a:close/>
                <a:moveTo>
                  <a:pt x="1520353" y="1332548"/>
                </a:moveTo>
                <a:lnTo>
                  <a:pt x="1520353" y="1348895"/>
                </a:lnTo>
                <a:cubicBezTo>
                  <a:pt x="1520353" y="1348895"/>
                  <a:pt x="1517629" y="1351621"/>
                  <a:pt x="1512180" y="1357069"/>
                </a:cubicBezTo>
                <a:cubicBezTo>
                  <a:pt x="1506731" y="1362518"/>
                  <a:pt x="1504005" y="1365242"/>
                  <a:pt x="1504005" y="1365242"/>
                </a:cubicBezTo>
                <a:lnTo>
                  <a:pt x="1504005" y="1381591"/>
                </a:lnTo>
                <a:cubicBezTo>
                  <a:pt x="1493107" y="1381591"/>
                  <a:pt x="1487659" y="1376143"/>
                  <a:pt x="1487659" y="1365242"/>
                </a:cubicBezTo>
                <a:close/>
                <a:moveTo>
                  <a:pt x="8010472" y="1316198"/>
                </a:moveTo>
                <a:cubicBezTo>
                  <a:pt x="8010472" y="1327097"/>
                  <a:pt x="8013196" y="1332548"/>
                  <a:pt x="8018644" y="1332548"/>
                </a:cubicBezTo>
                <a:cubicBezTo>
                  <a:pt x="8024094" y="1332548"/>
                  <a:pt x="8026818" y="1327097"/>
                  <a:pt x="8026818" y="1316198"/>
                </a:cubicBezTo>
                <a:cubicBezTo>
                  <a:pt x="8015920" y="1316198"/>
                  <a:pt x="8010472" y="1316198"/>
                  <a:pt x="8010472" y="1316198"/>
                </a:cubicBezTo>
                <a:close/>
                <a:moveTo>
                  <a:pt x="7650816" y="1316198"/>
                </a:moveTo>
                <a:lnTo>
                  <a:pt x="7585425" y="1381591"/>
                </a:lnTo>
                <a:lnTo>
                  <a:pt x="7618122" y="1365242"/>
                </a:lnTo>
                <a:cubicBezTo>
                  <a:pt x="7639916" y="1343446"/>
                  <a:pt x="7650816" y="1327097"/>
                  <a:pt x="7650816" y="1316198"/>
                </a:cubicBezTo>
                <a:close/>
                <a:moveTo>
                  <a:pt x="8692995" y="1291677"/>
                </a:moveTo>
                <a:cubicBezTo>
                  <a:pt x="8690271" y="1291677"/>
                  <a:pt x="8686185" y="1294403"/>
                  <a:pt x="8680734" y="1299851"/>
                </a:cubicBezTo>
                <a:lnTo>
                  <a:pt x="8680734" y="1316198"/>
                </a:lnTo>
                <a:lnTo>
                  <a:pt x="8697083" y="1299851"/>
                </a:lnTo>
                <a:cubicBezTo>
                  <a:pt x="8697083" y="1294403"/>
                  <a:pt x="8695721" y="1291677"/>
                  <a:pt x="8692995" y="1291677"/>
                </a:cubicBezTo>
                <a:close/>
                <a:moveTo>
                  <a:pt x="8353776" y="1283502"/>
                </a:moveTo>
                <a:lnTo>
                  <a:pt x="8337430" y="1299851"/>
                </a:lnTo>
                <a:lnTo>
                  <a:pt x="8337430" y="1316198"/>
                </a:lnTo>
                <a:cubicBezTo>
                  <a:pt x="8337430" y="1316198"/>
                  <a:pt x="8342878" y="1310750"/>
                  <a:pt x="8353776" y="1299851"/>
                </a:cubicBezTo>
                <a:close/>
                <a:moveTo>
                  <a:pt x="9334650" y="1267155"/>
                </a:moveTo>
                <a:lnTo>
                  <a:pt x="9318303" y="1299851"/>
                </a:lnTo>
                <a:cubicBezTo>
                  <a:pt x="9318303" y="1299851"/>
                  <a:pt x="9323751" y="1299851"/>
                  <a:pt x="9334650" y="1299851"/>
                </a:cubicBezTo>
                <a:close/>
                <a:moveTo>
                  <a:pt x="8893256" y="1267155"/>
                </a:moveTo>
                <a:lnTo>
                  <a:pt x="8893256" y="1283502"/>
                </a:lnTo>
                <a:cubicBezTo>
                  <a:pt x="8893256" y="1294403"/>
                  <a:pt x="8898707" y="1299851"/>
                  <a:pt x="8909606" y="1299851"/>
                </a:cubicBezTo>
                <a:lnTo>
                  <a:pt x="8909606" y="1283502"/>
                </a:lnTo>
                <a:cubicBezTo>
                  <a:pt x="8909606" y="1283502"/>
                  <a:pt x="8904157" y="1278054"/>
                  <a:pt x="8893256" y="1267155"/>
                </a:cubicBezTo>
                <a:close/>
                <a:moveTo>
                  <a:pt x="8844213" y="1267155"/>
                </a:moveTo>
                <a:lnTo>
                  <a:pt x="8811517" y="1299851"/>
                </a:lnTo>
                <a:lnTo>
                  <a:pt x="8795170" y="1332548"/>
                </a:lnTo>
                <a:cubicBezTo>
                  <a:pt x="8795170" y="1332548"/>
                  <a:pt x="8806069" y="1321649"/>
                  <a:pt x="8827866" y="1299851"/>
                </a:cubicBezTo>
                <a:close/>
                <a:moveTo>
                  <a:pt x="8778823" y="1267155"/>
                </a:moveTo>
                <a:cubicBezTo>
                  <a:pt x="8767924" y="1267155"/>
                  <a:pt x="8762474" y="1272606"/>
                  <a:pt x="8762474" y="1283502"/>
                </a:cubicBezTo>
                <a:lnTo>
                  <a:pt x="8746127" y="1299851"/>
                </a:lnTo>
                <a:cubicBezTo>
                  <a:pt x="8735228" y="1299851"/>
                  <a:pt x="8729777" y="1299851"/>
                  <a:pt x="8729777" y="1299851"/>
                </a:cubicBezTo>
                <a:cubicBezTo>
                  <a:pt x="8740676" y="1310750"/>
                  <a:pt x="8735228" y="1321649"/>
                  <a:pt x="8713430" y="1332548"/>
                </a:cubicBezTo>
                <a:cubicBezTo>
                  <a:pt x="8702532" y="1343446"/>
                  <a:pt x="8688909" y="1357069"/>
                  <a:pt x="8672562" y="1373416"/>
                </a:cubicBezTo>
                <a:cubicBezTo>
                  <a:pt x="8656213" y="1389763"/>
                  <a:pt x="8642590" y="1403388"/>
                  <a:pt x="8631691" y="1414287"/>
                </a:cubicBezTo>
                <a:lnTo>
                  <a:pt x="8582648" y="1446981"/>
                </a:lnTo>
                <a:cubicBezTo>
                  <a:pt x="8571749" y="1446981"/>
                  <a:pt x="8569025" y="1452432"/>
                  <a:pt x="8574473" y="1463330"/>
                </a:cubicBezTo>
                <a:cubicBezTo>
                  <a:pt x="8579921" y="1474229"/>
                  <a:pt x="8598995" y="1463330"/>
                  <a:pt x="8631691" y="1430634"/>
                </a:cubicBezTo>
                <a:cubicBezTo>
                  <a:pt x="8642590" y="1419735"/>
                  <a:pt x="8656213" y="1408837"/>
                  <a:pt x="8672562" y="1397938"/>
                </a:cubicBezTo>
                <a:cubicBezTo>
                  <a:pt x="8688909" y="1387039"/>
                  <a:pt x="8707982" y="1370692"/>
                  <a:pt x="8729777" y="1348895"/>
                </a:cubicBezTo>
                <a:cubicBezTo>
                  <a:pt x="8751575" y="1327097"/>
                  <a:pt x="8767924" y="1305300"/>
                  <a:pt x="8778823" y="1283502"/>
                </a:cubicBezTo>
                <a:close/>
                <a:moveTo>
                  <a:pt x="8582648" y="1267155"/>
                </a:moveTo>
                <a:cubicBezTo>
                  <a:pt x="8582648" y="1267155"/>
                  <a:pt x="8582648" y="1272606"/>
                  <a:pt x="8582648" y="1283502"/>
                </a:cubicBezTo>
                <a:cubicBezTo>
                  <a:pt x="8593546" y="1283502"/>
                  <a:pt x="8598995" y="1278054"/>
                  <a:pt x="8598995" y="1267155"/>
                </a:cubicBezTo>
                <a:cubicBezTo>
                  <a:pt x="8598995" y="1267155"/>
                  <a:pt x="8593546" y="1267155"/>
                  <a:pt x="8582648" y="1267155"/>
                </a:cubicBezTo>
                <a:close/>
                <a:moveTo>
                  <a:pt x="8451865" y="1267155"/>
                </a:moveTo>
                <a:lnTo>
                  <a:pt x="8435516" y="1283502"/>
                </a:lnTo>
                <a:cubicBezTo>
                  <a:pt x="8435516" y="1294403"/>
                  <a:pt x="8438240" y="1297127"/>
                  <a:pt x="8443690" y="1291677"/>
                </a:cubicBezTo>
                <a:cubicBezTo>
                  <a:pt x="8449139" y="1286229"/>
                  <a:pt x="8451865" y="1278054"/>
                  <a:pt x="8451865" y="1267155"/>
                </a:cubicBezTo>
                <a:close/>
                <a:moveTo>
                  <a:pt x="7683512" y="1267155"/>
                </a:moveTo>
                <a:cubicBezTo>
                  <a:pt x="7672613" y="1267155"/>
                  <a:pt x="7667164" y="1272606"/>
                  <a:pt x="7667164" y="1283502"/>
                </a:cubicBezTo>
                <a:lnTo>
                  <a:pt x="7667164" y="1299851"/>
                </a:lnTo>
                <a:cubicBezTo>
                  <a:pt x="7667164" y="1299851"/>
                  <a:pt x="7672613" y="1294403"/>
                  <a:pt x="7683512" y="1283502"/>
                </a:cubicBezTo>
                <a:close/>
                <a:moveTo>
                  <a:pt x="1787229" y="1261848"/>
                </a:moveTo>
                <a:lnTo>
                  <a:pt x="1783964" y="1265112"/>
                </a:lnTo>
                <a:cubicBezTo>
                  <a:pt x="1782602" y="1266474"/>
                  <a:pt x="1781921" y="1267155"/>
                  <a:pt x="1781921" y="1267155"/>
                </a:cubicBezTo>
                <a:close/>
                <a:moveTo>
                  <a:pt x="7567033" y="1256938"/>
                </a:moveTo>
                <a:cubicBezTo>
                  <a:pt x="7562946" y="1258300"/>
                  <a:pt x="7558177" y="1261707"/>
                  <a:pt x="7552729" y="1267155"/>
                </a:cubicBezTo>
                <a:cubicBezTo>
                  <a:pt x="7541830" y="1278054"/>
                  <a:pt x="7530932" y="1288953"/>
                  <a:pt x="7520032" y="1299851"/>
                </a:cubicBezTo>
                <a:lnTo>
                  <a:pt x="7552729" y="1299851"/>
                </a:lnTo>
                <a:cubicBezTo>
                  <a:pt x="7574526" y="1278054"/>
                  <a:pt x="7582701" y="1264431"/>
                  <a:pt x="7577250" y="1258981"/>
                </a:cubicBezTo>
                <a:cubicBezTo>
                  <a:pt x="7574526" y="1256256"/>
                  <a:pt x="7571121" y="1255575"/>
                  <a:pt x="7567033" y="1256938"/>
                </a:cubicBezTo>
                <a:close/>
                <a:moveTo>
                  <a:pt x="8925953" y="1250808"/>
                </a:moveTo>
                <a:lnTo>
                  <a:pt x="8925953" y="1267155"/>
                </a:lnTo>
                <a:cubicBezTo>
                  <a:pt x="8936851" y="1267155"/>
                  <a:pt x="8942302" y="1267155"/>
                  <a:pt x="8942302" y="1267155"/>
                </a:cubicBezTo>
                <a:cubicBezTo>
                  <a:pt x="8942302" y="1256256"/>
                  <a:pt x="8936851" y="1250808"/>
                  <a:pt x="8925953" y="1250808"/>
                </a:cubicBezTo>
                <a:close/>
                <a:moveTo>
                  <a:pt x="8484559" y="1234459"/>
                </a:moveTo>
                <a:cubicBezTo>
                  <a:pt x="8484559" y="1245358"/>
                  <a:pt x="8484559" y="1250808"/>
                  <a:pt x="8484559" y="1250808"/>
                </a:cubicBezTo>
                <a:lnTo>
                  <a:pt x="8500908" y="1250808"/>
                </a:lnTo>
                <a:cubicBezTo>
                  <a:pt x="8500908" y="1239909"/>
                  <a:pt x="8495458" y="1234459"/>
                  <a:pt x="8484559" y="1234459"/>
                </a:cubicBezTo>
                <a:close/>
                <a:moveTo>
                  <a:pt x="8263862" y="1234459"/>
                </a:moveTo>
                <a:cubicBezTo>
                  <a:pt x="8258414" y="1234459"/>
                  <a:pt x="8252964" y="1237185"/>
                  <a:pt x="8247516" y="1242634"/>
                </a:cubicBezTo>
                <a:cubicBezTo>
                  <a:pt x="8242067" y="1248082"/>
                  <a:pt x="8236616" y="1256256"/>
                  <a:pt x="8231168" y="1267155"/>
                </a:cubicBezTo>
                <a:cubicBezTo>
                  <a:pt x="8225718" y="1278054"/>
                  <a:pt x="8217544" y="1283502"/>
                  <a:pt x="8206644" y="1283502"/>
                </a:cubicBezTo>
                <a:cubicBezTo>
                  <a:pt x="8184849" y="1316198"/>
                  <a:pt x="8179399" y="1332548"/>
                  <a:pt x="8190298" y="1332548"/>
                </a:cubicBezTo>
                <a:cubicBezTo>
                  <a:pt x="8201196" y="1332548"/>
                  <a:pt x="8212095" y="1324373"/>
                  <a:pt x="8222994" y="1308024"/>
                </a:cubicBezTo>
                <a:cubicBezTo>
                  <a:pt x="8233892" y="1291677"/>
                  <a:pt x="8239340" y="1280778"/>
                  <a:pt x="8239340" y="1275330"/>
                </a:cubicBezTo>
                <a:cubicBezTo>
                  <a:pt x="8239340" y="1269882"/>
                  <a:pt x="8244791" y="1261707"/>
                  <a:pt x="8255690" y="1250808"/>
                </a:cubicBezTo>
                <a:cubicBezTo>
                  <a:pt x="8266588" y="1250808"/>
                  <a:pt x="8272037" y="1245358"/>
                  <a:pt x="8272037" y="1234459"/>
                </a:cubicBezTo>
                <a:cubicBezTo>
                  <a:pt x="8272037" y="1234459"/>
                  <a:pt x="8269313" y="1234459"/>
                  <a:pt x="8263862" y="1234459"/>
                </a:cubicBezTo>
                <a:close/>
                <a:moveTo>
                  <a:pt x="7520032" y="1234459"/>
                </a:moveTo>
                <a:cubicBezTo>
                  <a:pt x="7454642" y="1288953"/>
                  <a:pt x="7421946" y="1332548"/>
                  <a:pt x="7421946" y="1365242"/>
                </a:cubicBezTo>
                <a:cubicBezTo>
                  <a:pt x="7432845" y="1354345"/>
                  <a:pt x="7454642" y="1332548"/>
                  <a:pt x="7487336" y="1299851"/>
                </a:cubicBezTo>
                <a:close/>
                <a:moveTo>
                  <a:pt x="7421946" y="1234459"/>
                </a:moveTo>
                <a:lnTo>
                  <a:pt x="7372903" y="1283502"/>
                </a:lnTo>
                <a:cubicBezTo>
                  <a:pt x="7394698" y="1272606"/>
                  <a:pt x="7408324" y="1261707"/>
                  <a:pt x="7413772" y="1250808"/>
                </a:cubicBezTo>
                <a:cubicBezTo>
                  <a:pt x="7419220" y="1239909"/>
                  <a:pt x="7421946" y="1234459"/>
                  <a:pt x="7421946" y="1234459"/>
                </a:cubicBezTo>
                <a:close/>
                <a:moveTo>
                  <a:pt x="7356554" y="1222198"/>
                </a:moveTo>
                <a:cubicBezTo>
                  <a:pt x="7353830" y="1222200"/>
                  <a:pt x="7351106" y="1223560"/>
                  <a:pt x="7348379" y="1226284"/>
                </a:cubicBezTo>
                <a:cubicBezTo>
                  <a:pt x="7342931" y="1231735"/>
                  <a:pt x="7340207" y="1239909"/>
                  <a:pt x="7340207" y="1250808"/>
                </a:cubicBezTo>
                <a:cubicBezTo>
                  <a:pt x="7340207" y="1272606"/>
                  <a:pt x="7345655" y="1272606"/>
                  <a:pt x="7356554" y="1250808"/>
                </a:cubicBezTo>
                <a:cubicBezTo>
                  <a:pt x="7367452" y="1239909"/>
                  <a:pt x="7370176" y="1231735"/>
                  <a:pt x="7364728" y="1226284"/>
                </a:cubicBezTo>
                <a:cubicBezTo>
                  <a:pt x="7362004" y="1223560"/>
                  <a:pt x="7359280" y="1222200"/>
                  <a:pt x="7356554" y="1222198"/>
                </a:cubicBezTo>
                <a:close/>
                <a:moveTo>
                  <a:pt x="8958649" y="1218112"/>
                </a:moveTo>
                <a:cubicBezTo>
                  <a:pt x="8958649" y="1218112"/>
                  <a:pt x="8955925" y="1220836"/>
                  <a:pt x="8950474" y="1226284"/>
                </a:cubicBezTo>
                <a:cubicBezTo>
                  <a:pt x="8945026" y="1231735"/>
                  <a:pt x="8947750" y="1234459"/>
                  <a:pt x="8958649" y="1234459"/>
                </a:cubicBezTo>
                <a:cubicBezTo>
                  <a:pt x="8969548" y="1234459"/>
                  <a:pt x="8974998" y="1234459"/>
                  <a:pt x="8974998" y="1234459"/>
                </a:cubicBezTo>
                <a:cubicBezTo>
                  <a:pt x="8974998" y="1223560"/>
                  <a:pt x="8972272" y="1218112"/>
                  <a:pt x="8966823" y="1218112"/>
                </a:cubicBezTo>
                <a:cubicBezTo>
                  <a:pt x="8961373" y="1218112"/>
                  <a:pt x="8958649" y="1218112"/>
                  <a:pt x="8958649" y="1218112"/>
                </a:cubicBezTo>
                <a:close/>
                <a:moveTo>
                  <a:pt x="8909606" y="1201763"/>
                </a:moveTo>
                <a:lnTo>
                  <a:pt x="8909606" y="1218112"/>
                </a:lnTo>
                <a:lnTo>
                  <a:pt x="8925953" y="1218112"/>
                </a:lnTo>
                <a:close/>
                <a:moveTo>
                  <a:pt x="8844213" y="1201763"/>
                </a:moveTo>
                <a:lnTo>
                  <a:pt x="8827866" y="1234459"/>
                </a:lnTo>
                <a:lnTo>
                  <a:pt x="8844213" y="1218112"/>
                </a:lnTo>
                <a:close/>
                <a:moveTo>
                  <a:pt x="1830963" y="1201763"/>
                </a:moveTo>
                <a:lnTo>
                  <a:pt x="1798267" y="1234459"/>
                </a:lnTo>
                <a:cubicBezTo>
                  <a:pt x="1798267" y="1239909"/>
                  <a:pt x="1797586" y="1244677"/>
                  <a:pt x="1796224" y="1248763"/>
                </a:cubicBezTo>
                <a:lnTo>
                  <a:pt x="1790094" y="1258981"/>
                </a:lnTo>
                <a:lnTo>
                  <a:pt x="1814617" y="1234459"/>
                </a:lnTo>
                <a:close/>
                <a:moveTo>
                  <a:pt x="9416389" y="1185416"/>
                </a:moveTo>
                <a:lnTo>
                  <a:pt x="9432738" y="1218112"/>
                </a:lnTo>
                <a:lnTo>
                  <a:pt x="9432738" y="1201763"/>
                </a:lnTo>
                <a:cubicBezTo>
                  <a:pt x="9432738" y="1190866"/>
                  <a:pt x="9427290" y="1185416"/>
                  <a:pt x="9416389" y="1185416"/>
                </a:cubicBezTo>
                <a:close/>
                <a:moveTo>
                  <a:pt x="8615344" y="1185416"/>
                </a:moveTo>
                <a:lnTo>
                  <a:pt x="8615344" y="1201763"/>
                </a:lnTo>
                <a:cubicBezTo>
                  <a:pt x="8626243" y="1201763"/>
                  <a:pt x="8631691" y="1196315"/>
                  <a:pt x="8631691" y="1185416"/>
                </a:cubicBezTo>
                <a:close/>
                <a:moveTo>
                  <a:pt x="7389250" y="1173155"/>
                </a:moveTo>
                <a:cubicBezTo>
                  <a:pt x="7386526" y="1173155"/>
                  <a:pt x="7383800" y="1174517"/>
                  <a:pt x="7381076" y="1177241"/>
                </a:cubicBezTo>
                <a:cubicBezTo>
                  <a:pt x="7375627" y="1182692"/>
                  <a:pt x="7372903" y="1188142"/>
                  <a:pt x="7372903" y="1193590"/>
                </a:cubicBezTo>
                <a:cubicBezTo>
                  <a:pt x="7372903" y="1199039"/>
                  <a:pt x="7378352" y="1201763"/>
                  <a:pt x="7389250" y="1201763"/>
                </a:cubicBezTo>
                <a:cubicBezTo>
                  <a:pt x="7400149" y="1190866"/>
                  <a:pt x="7402873" y="1182692"/>
                  <a:pt x="7397424" y="1177241"/>
                </a:cubicBezTo>
                <a:cubicBezTo>
                  <a:pt x="7394698" y="1174517"/>
                  <a:pt x="7391974" y="1173155"/>
                  <a:pt x="7389250" y="1173155"/>
                </a:cubicBezTo>
                <a:close/>
                <a:moveTo>
                  <a:pt x="7765251" y="1169067"/>
                </a:moveTo>
                <a:cubicBezTo>
                  <a:pt x="7754352" y="1169067"/>
                  <a:pt x="7748904" y="1174517"/>
                  <a:pt x="7748904" y="1185416"/>
                </a:cubicBezTo>
                <a:lnTo>
                  <a:pt x="7765251" y="1185416"/>
                </a:lnTo>
                <a:close/>
                <a:moveTo>
                  <a:pt x="1258788" y="1169067"/>
                </a:moveTo>
                <a:cubicBezTo>
                  <a:pt x="1258788" y="1169067"/>
                  <a:pt x="1261512" y="1171793"/>
                  <a:pt x="1266961" y="1177241"/>
                </a:cubicBezTo>
                <a:cubicBezTo>
                  <a:pt x="1272411" y="1182692"/>
                  <a:pt x="1280586" y="1185416"/>
                  <a:pt x="1291485" y="1185416"/>
                </a:cubicBezTo>
                <a:lnTo>
                  <a:pt x="1291485" y="1169067"/>
                </a:lnTo>
                <a:close/>
                <a:moveTo>
                  <a:pt x="8885084" y="1152720"/>
                </a:moveTo>
                <a:cubicBezTo>
                  <a:pt x="8879633" y="1152720"/>
                  <a:pt x="8876909" y="1158168"/>
                  <a:pt x="8876909" y="1169067"/>
                </a:cubicBezTo>
                <a:cubicBezTo>
                  <a:pt x="8887808" y="1169067"/>
                  <a:pt x="8893256" y="1169067"/>
                  <a:pt x="8893256" y="1169067"/>
                </a:cubicBezTo>
                <a:cubicBezTo>
                  <a:pt x="8893256" y="1158168"/>
                  <a:pt x="8890532" y="1152720"/>
                  <a:pt x="8885084" y="1152720"/>
                </a:cubicBezTo>
                <a:close/>
                <a:moveTo>
                  <a:pt x="8844213" y="1152720"/>
                </a:moveTo>
                <a:lnTo>
                  <a:pt x="8811517" y="1169067"/>
                </a:lnTo>
                <a:cubicBezTo>
                  <a:pt x="8800618" y="1169067"/>
                  <a:pt x="8789722" y="1169067"/>
                  <a:pt x="8778823" y="1169067"/>
                </a:cubicBezTo>
                <a:cubicBezTo>
                  <a:pt x="8767924" y="1169067"/>
                  <a:pt x="8759750" y="1169067"/>
                  <a:pt x="8754301" y="1169067"/>
                </a:cubicBezTo>
                <a:cubicBezTo>
                  <a:pt x="8748851" y="1169067"/>
                  <a:pt x="8746127" y="1174517"/>
                  <a:pt x="8746127" y="1185416"/>
                </a:cubicBezTo>
                <a:lnTo>
                  <a:pt x="8713430" y="1201763"/>
                </a:lnTo>
                <a:lnTo>
                  <a:pt x="8746127" y="1201763"/>
                </a:lnTo>
                <a:cubicBezTo>
                  <a:pt x="8757025" y="1201763"/>
                  <a:pt x="8765200" y="1201763"/>
                  <a:pt x="8770648" y="1201763"/>
                </a:cubicBezTo>
                <a:cubicBezTo>
                  <a:pt x="8776097" y="1201763"/>
                  <a:pt x="8778823" y="1201763"/>
                  <a:pt x="8778823" y="1201763"/>
                </a:cubicBezTo>
                <a:lnTo>
                  <a:pt x="8762474" y="1218112"/>
                </a:lnTo>
                <a:cubicBezTo>
                  <a:pt x="8740676" y="1218112"/>
                  <a:pt x="8729777" y="1223560"/>
                  <a:pt x="8729777" y="1234459"/>
                </a:cubicBezTo>
                <a:cubicBezTo>
                  <a:pt x="8740676" y="1234459"/>
                  <a:pt x="8743403" y="1237185"/>
                  <a:pt x="8737952" y="1242634"/>
                </a:cubicBezTo>
                <a:cubicBezTo>
                  <a:pt x="8732504" y="1248082"/>
                  <a:pt x="8724329" y="1250808"/>
                  <a:pt x="8713430" y="1250808"/>
                </a:cubicBezTo>
                <a:cubicBezTo>
                  <a:pt x="8702532" y="1250808"/>
                  <a:pt x="8694357" y="1253532"/>
                  <a:pt x="8688909" y="1258981"/>
                </a:cubicBezTo>
                <a:cubicBezTo>
                  <a:pt x="8683461" y="1264431"/>
                  <a:pt x="8686185" y="1267155"/>
                  <a:pt x="8697083" y="1267155"/>
                </a:cubicBezTo>
                <a:cubicBezTo>
                  <a:pt x="8707982" y="1267155"/>
                  <a:pt x="8713430" y="1267155"/>
                  <a:pt x="8713430" y="1267155"/>
                </a:cubicBezTo>
                <a:lnTo>
                  <a:pt x="8778823" y="1218112"/>
                </a:lnTo>
                <a:cubicBezTo>
                  <a:pt x="8778823" y="1218112"/>
                  <a:pt x="8784271" y="1212664"/>
                  <a:pt x="8795170" y="1201763"/>
                </a:cubicBezTo>
                <a:cubicBezTo>
                  <a:pt x="8806069" y="1190866"/>
                  <a:pt x="8811517" y="1185416"/>
                  <a:pt x="8811517" y="1185416"/>
                </a:cubicBezTo>
                <a:cubicBezTo>
                  <a:pt x="8833314" y="1174517"/>
                  <a:pt x="8844213" y="1163618"/>
                  <a:pt x="8844213" y="1152720"/>
                </a:cubicBezTo>
                <a:close/>
                <a:moveTo>
                  <a:pt x="9473607" y="1136373"/>
                </a:moveTo>
                <a:cubicBezTo>
                  <a:pt x="9468159" y="1136373"/>
                  <a:pt x="9465435" y="1141821"/>
                  <a:pt x="9465435" y="1152720"/>
                </a:cubicBezTo>
                <a:lnTo>
                  <a:pt x="9481782" y="1152720"/>
                </a:lnTo>
                <a:cubicBezTo>
                  <a:pt x="9481782" y="1141821"/>
                  <a:pt x="9481782" y="1136373"/>
                  <a:pt x="9481782" y="1136373"/>
                </a:cubicBezTo>
                <a:cubicBezTo>
                  <a:pt x="9481782" y="1136373"/>
                  <a:pt x="9479058" y="1136373"/>
                  <a:pt x="9473607" y="1136373"/>
                </a:cubicBezTo>
                <a:close/>
                <a:moveTo>
                  <a:pt x="8533605" y="1136373"/>
                </a:moveTo>
                <a:lnTo>
                  <a:pt x="8533605" y="1169067"/>
                </a:lnTo>
                <a:lnTo>
                  <a:pt x="8549952" y="1169067"/>
                </a:lnTo>
                <a:cubicBezTo>
                  <a:pt x="8571749" y="1169067"/>
                  <a:pt x="8582648" y="1169067"/>
                  <a:pt x="8582648" y="1169067"/>
                </a:cubicBezTo>
                <a:cubicBezTo>
                  <a:pt x="8582648" y="1169067"/>
                  <a:pt x="8577197" y="1163618"/>
                  <a:pt x="8566299" y="1152720"/>
                </a:cubicBezTo>
                <a:close/>
                <a:moveTo>
                  <a:pt x="8124905" y="1136373"/>
                </a:moveTo>
                <a:cubicBezTo>
                  <a:pt x="8114006" y="1136373"/>
                  <a:pt x="8094935" y="1158168"/>
                  <a:pt x="8067687" y="1201763"/>
                </a:cubicBezTo>
                <a:cubicBezTo>
                  <a:pt x="8040442" y="1245358"/>
                  <a:pt x="8021370" y="1272606"/>
                  <a:pt x="8010472" y="1283502"/>
                </a:cubicBezTo>
                <a:cubicBezTo>
                  <a:pt x="7988674" y="1305300"/>
                  <a:pt x="7983224" y="1316198"/>
                  <a:pt x="7994122" y="1316198"/>
                </a:cubicBezTo>
                <a:lnTo>
                  <a:pt x="8010472" y="1299851"/>
                </a:lnTo>
                <a:cubicBezTo>
                  <a:pt x="8021370" y="1278054"/>
                  <a:pt x="8037718" y="1261707"/>
                  <a:pt x="8059515" y="1250808"/>
                </a:cubicBezTo>
                <a:cubicBezTo>
                  <a:pt x="8070414" y="1239909"/>
                  <a:pt x="8086760" y="1220836"/>
                  <a:pt x="8108558" y="1193590"/>
                </a:cubicBezTo>
                <a:cubicBezTo>
                  <a:pt x="8130356" y="1166342"/>
                  <a:pt x="8141254" y="1152720"/>
                  <a:pt x="8141254" y="1152720"/>
                </a:cubicBezTo>
                <a:cubicBezTo>
                  <a:pt x="8141254" y="1141821"/>
                  <a:pt x="8135804" y="1136373"/>
                  <a:pt x="8124905" y="1136373"/>
                </a:cubicBezTo>
                <a:close/>
                <a:moveTo>
                  <a:pt x="7797948" y="1136373"/>
                </a:moveTo>
                <a:cubicBezTo>
                  <a:pt x="7787048" y="1136373"/>
                  <a:pt x="7781600" y="1139097"/>
                  <a:pt x="7781600" y="1144545"/>
                </a:cubicBezTo>
                <a:cubicBezTo>
                  <a:pt x="7781600" y="1149995"/>
                  <a:pt x="7781600" y="1152720"/>
                  <a:pt x="7781600" y="1152720"/>
                </a:cubicBezTo>
                <a:close/>
                <a:moveTo>
                  <a:pt x="1520353" y="1136373"/>
                </a:moveTo>
                <a:lnTo>
                  <a:pt x="1536702" y="1136373"/>
                </a:lnTo>
                <a:lnTo>
                  <a:pt x="1520353" y="1152720"/>
                </a:lnTo>
                <a:cubicBezTo>
                  <a:pt x="1520353" y="1152720"/>
                  <a:pt x="1517629" y="1158168"/>
                  <a:pt x="1512180" y="1169067"/>
                </a:cubicBezTo>
                <a:cubicBezTo>
                  <a:pt x="1506731" y="1179968"/>
                  <a:pt x="1493107" y="1196315"/>
                  <a:pt x="1471310" y="1218112"/>
                </a:cubicBezTo>
                <a:cubicBezTo>
                  <a:pt x="1460411" y="1229011"/>
                  <a:pt x="1449513" y="1239909"/>
                  <a:pt x="1438614" y="1250808"/>
                </a:cubicBezTo>
                <a:cubicBezTo>
                  <a:pt x="1427715" y="1261707"/>
                  <a:pt x="1422266" y="1272606"/>
                  <a:pt x="1422266" y="1283502"/>
                </a:cubicBezTo>
                <a:lnTo>
                  <a:pt x="1389570" y="1299851"/>
                </a:lnTo>
                <a:lnTo>
                  <a:pt x="1422266" y="1267155"/>
                </a:lnTo>
                <a:cubicBezTo>
                  <a:pt x="1444063" y="1212664"/>
                  <a:pt x="1476761" y="1169067"/>
                  <a:pt x="1520353" y="1136373"/>
                </a:cubicBezTo>
                <a:close/>
                <a:moveTo>
                  <a:pt x="1777834" y="1124112"/>
                </a:moveTo>
                <a:cubicBezTo>
                  <a:pt x="1780559" y="1124112"/>
                  <a:pt x="1781921" y="1125474"/>
                  <a:pt x="1781921" y="1128198"/>
                </a:cubicBezTo>
                <a:cubicBezTo>
                  <a:pt x="1781921" y="1133646"/>
                  <a:pt x="1776469" y="1136373"/>
                  <a:pt x="1765571" y="1136373"/>
                </a:cubicBezTo>
                <a:lnTo>
                  <a:pt x="1749225" y="1136373"/>
                </a:lnTo>
                <a:cubicBezTo>
                  <a:pt x="1749225" y="1136373"/>
                  <a:pt x="1754674" y="1133646"/>
                  <a:pt x="1765571" y="1128198"/>
                </a:cubicBezTo>
                <a:cubicBezTo>
                  <a:pt x="1771022" y="1125474"/>
                  <a:pt x="1775107" y="1124112"/>
                  <a:pt x="1777834" y="1124112"/>
                </a:cubicBezTo>
                <a:close/>
                <a:moveTo>
                  <a:pt x="8991345" y="1120023"/>
                </a:moveTo>
                <a:lnTo>
                  <a:pt x="8991345" y="1136373"/>
                </a:lnTo>
                <a:lnTo>
                  <a:pt x="8972953" y="1140459"/>
                </a:lnTo>
                <a:cubicBezTo>
                  <a:pt x="8966142" y="1143183"/>
                  <a:pt x="8958649" y="1147271"/>
                  <a:pt x="8950474" y="1152720"/>
                </a:cubicBezTo>
                <a:cubicBezTo>
                  <a:pt x="8942302" y="1158170"/>
                  <a:pt x="8936170" y="1162256"/>
                  <a:pt x="8932084" y="1164980"/>
                </a:cubicBezTo>
                <a:lnTo>
                  <a:pt x="8928839" y="1167144"/>
                </a:lnTo>
                <a:lnTo>
                  <a:pt x="8950474" y="1164980"/>
                </a:lnTo>
                <a:cubicBezTo>
                  <a:pt x="8961373" y="1162256"/>
                  <a:pt x="8969548" y="1158170"/>
                  <a:pt x="8974998" y="1152720"/>
                </a:cubicBezTo>
                <a:cubicBezTo>
                  <a:pt x="8980446" y="1147271"/>
                  <a:pt x="8985213" y="1142502"/>
                  <a:pt x="8989302" y="1138416"/>
                </a:cubicBezTo>
                <a:lnTo>
                  <a:pt x="8991345" y="1136373"/>
                </a:lnTo>
                <a:lnTo>
                  <a:pt x="8999520" y="1128198"/>
                </a:lnTo>
                <a:cubicBezTo>
                  <a:pt x="9004968" y="1122750"/>
                  <a:pt x="9007692" y="1120023"/>
                  <a:pt x="9007692" y="1120023"/>
                </a:cubicBezTo>
                <a:close/>
                <a:moveTo>
                  <a:pt x="8566299" y="1120023"/>
                </a:moveTo>
                <a:cubicBezTo>
                  <a:pt x="8566299" y="1120023"/>
                  <a:pt x="8566299" y="1125474"/>
                  <a:pt x="8566299" y="1136373"/>
                </a:cubicBezTo>
                <a:lnTo>
                  <a:pt x="8582648" y="1120023"/>
                </a:lnTo>
                <a:cubicBezTo>
                  <a:pt x="8571749" y="1120023"/>
                  <a:pt x="8566299" y="1120023"/>
                  <a:pt x="8566299" y="1120023"/>
                </a:cubicBezTo>
                <a:close/>
                <a:moveTo>
                  <a:pt x="7438294" y="1120023"/>
                </a:moveTo>
                <a:lnTo>
                  <a:pt x="7421946" y="1136373"/>
                </a:lnTo>
                <a:lnTo>
                  <a:pt x="7421946" y="1152720"/>
                </a:lnTo>
                <a:cubicBezTo>
                  <a:pt x="7421946" y="1152720"/>
                  <a:pt x="7427394" y="1147271"/>
                  <a:pt x="7438294" y="1136373"/>
                </a:cubicBezTo>
                <a:close/>
                <a:moveTo>
                  <a:pt x="1827387" y="1116546"/>
                </a:moveTo>
                <a:lnTo>
                  <a:pt x="1824834" y="1137394"/>
                </a:lnTo>
                <a:cubicBezTo>
                  <a:pt x="1816660" y="1166002"/>
                  <a:pt x="1800312" y="1185075"/>
                  <a:pt x="1775788" y="1194612"/>
                </a:cubicBezTo>
                <a:lnTo>
                  <a:pt x="1769860" y="1195601"/>
                </a:lnTo>
                <a:lnTo>
                  <a:pt x="1798267" y="1154765"/>
                </a:lnTo>
                <a:close/>
                <a:moveTo>
                  <a:pt x="8823780" y="1107763"/>
                </a:moveTo>
                <a:cubicBezTo>
                  <a:pt x="8815605" y="1110489"/>
                  <a:pt x="8811517" y="1120023"/>
                  <a:pt x="8811517" y="1136373"/>
                </a:cubicBezTo>
                <a:lnTo>
                  <a:pt x="8860562" y="1136373"/>
                </a:lnTo>
                <a:cubicBezTo>
                  <a:pt x="8860562" y="1136373"/>
                  <a:pt x="8860562" y="1130922"/>
                  <a:pt x="8860562" y="1120023"/>
                </a:cubicBezTo>
                <a:cubicBezTo>
                  <a:pt x="8844213" y="1109127"/>
                  <a:pt x="8831952" y="1105038"/>
                  <a:pt x="8823780" y="1107763"/>
                </a:cubicBezTo>
                <a:close/>
                <a:moveTo>
                  <a:pt x="8443690" y="1103676"/>
                </a:moveTo>
                <a:cubicBezTo>
                  <a:pt x="8438240" y="1103676"/>
                  <a:pt x="8435516" y="1109125"/>
                  <a:pt x="8435516" y="1120023"/>
                </a:cubicBezTo>
                <a:cubicBezTo>
                  <a:pt x="8435516" y="1120023"/>
                  <a:pt x="8438240" y="1117299"/>
                  <a:pt x="8443690" y="1111851"/>
                </a:cubicBezTo>
                <a:cubicBezTo>
                  <a:pt x="8449139" y="1106400"/>
                  <a:pt x="8449139" y="1103676"/>
                  <a:pt x="8443690" y="1103676"/>
                </a:cubicBezTo>
                <a:close/>
                <a:moveTo>
                  <a:pt x="1258788" y="1103676"/>
                </a:moveTo>
                <a:lnTo>
                  <a:pt x="1242440" y="1120023"/>
                </a:lnTo>
                <a:lnTo>
                  <a:pt x="1275135" y="1136373"/>
                </a:lnTo>
                <a:close/>
                <a:moveTo>
                  <a:pt x="7732557" y="1087327"/>
                </a:moveTo>
                <a:cubicBezTo>
                  <a:pt x="7732557" y="1087327"/>
                  <a:pt x="7727106" y="1090053"/>
                  <a:pt x="7716208" y="1095502"/>
                </a:cubicBezTo>
                <a:cubicBezTo>
                  <a:pt x="7705309" y="1100952"/>
                  <a:pt x="7699861" y="1103676"/>
                  <a:pt x="7699861" y="1103676"/>
                </a:cubicBezTo>
                <a:lnTo>
                  <a:pt x="7634468" y="1185416"/>
                </a:lnTo>
                <a:cubicBezTo>
                  <a:pt x="7623570" y="1196315"/>
                  <a:pt x="7612671" y="1207213"/>
                  <a:pt x="7601772" y="1218112"/>
                </a:cubicBezTo>
                <a:cubicBezTo>
                  <a:pt x="7590874" y="1229011"/>
                  <a:pt x="7585425" y="1234459"/>
                  <a:pt x="7585425" y="1234459"/>
                </a:cubicBezTo>
                <a:lnTo>
                  <a:pt x="7601772" y="1234459"/>
                </a:lnTo>
                <a:cubicBezTo>
                  <a:pt x="7601772" y="1234459"/>
                  <a:pt x="7620846" y="1212664"/>
                  <a:pt x="7658990" y="1169067"/>
                </a:cubicBezTo>
                <a:cubicBezTo>
                  <a:pt x="7697134" y="1125474"/>
                  <a:pt x="7721656" y="1098226"/>
                  <a:pt x="7732557" y="1087327"/>
                </a:cubicBezTo>
                <a:close/>
                <a:moveTo>
                  <a:pt x="8648038" y="1070980"/>
                </a:moveTo>
                <a:lnTo>
                  <a:pt x="8631691" y="1103676"/>
                </a:lnTo>
                <a:lnTo>
                  <a:pt x="8648038" y="1087327"/>
                </a:lnTo>
                <a:cubicBezTo>
                  <a:pt x="8658937" y="1076428"/>
                  <a:pt x="8664387" y="1070980"/>
                  <a:pt x="8664387" y="1070980"/>
                </a:cubicBezTo>
                <a:close/>
                <a:moveTo>
                  <a:pt x="8893256" y="1054633"/>
                </a:moveTo>
                <a:lnTo>
                  <a:pt x="8893256" y="1087327"/>
                </a:lnTo>
                <a:cubicBezTo>
                  <a:pt x="8904157" y="1087327"/>
                  <a:pt x="8909606" y="1081879"/>
                  <a:pt x="8909606" y="1070980"/>
                </a:cubicBezTo>
                <a:close/>
                <a:moveTo>
                  <a:pt x="1585746" y="1054633"/>
                </a:moveTo>
                <a:lnTo>
                  <a:pt x="1569396" y="1087327"/>
                </a:lnTo>
                <a:lnTo>
                  <a:pt x="1536702" y="1103676"/>
                </a:lnTo>
                <a:cubicBezTo>
                  <a:pt x="1536702" y="1103676"/>
                  <a:pt x="1542151" y="1098226"/>
                  <a:pt x="1553049" y="1087327"/>
                </a:cubicBezTo>
                <a:close/>
                <a:moveTo>
                  <a:pt x="7712122" y="1044415"/>
                </a:moveTo>
                <a:cubicBezTo>
                  <a:pt x="7709396" y="1045777"/>
                  <a:pt x="7705309" y="1049183"/>
                  <a:pt x="7699861" y="1054633"/>
                </a:cubicBezTo>
                <a:lnTo>
                  <a:pt x="7699861" y="1070980"/>
                </a:lnTo>
                <a:cubicBezTo>
                  <a:pt x="7710760" y="1060081"/>
                  <a:pt x="7716208" y="1051907"/>
                  <a:pt x="7716208" y="1046458"/>
                </a:cubicBezTo>
                <a:cubicBezTo>
                  <a:pt x="7716208" y="1043734"/>
                  <a:pt x="7714846" y="1043053"/>
                  <a:pt x="7712122" y="1044415"/>
                </a:cubicBezTo>
                <a:close/>
                <a:moveTo>
                  <a:pt x="9565564" y="1042372"/>
                </a:moveTo>
                <a:cubicBezTo>
                  <a:pt x="9564202" y="1042372"/>
                  <a:pt x="9563521" y="1043734"/>
                  <a:pt x="9563521" y="1046458"/>
                </a:cubicBezTo>
                <a:cubicBezTo>
                  <a:pt x="9563521" y="1051907"/>
                  <a:pt x="9563521" y="1054633"/>
                  <a:pt x="9563521" y="1054633"/>
                </a:cubicBezTo>
                <a:cubicBezTo>
                  <a:pt x="9574420" y="1054633"/>
                  <a:pt x="9579868" y="1054633"/>
                  <a:pt x="9579868" y="1054633"/>
                </a:cubicBezTo>
                <a:cubicBezTo>
                  <a:pt x="9579868" y="1054633"/>
                  <a:pt x="9577144" y="1051907"/>
                  <a:pt x="9571696" y="1046458"/>
                </a:cubicBezTo>
                <a:cubicBezTo>
                  <a:pt x="9568972" y="1043734"/>
                  <a:pt x="9566926" y="1042372"/>
                  <a:pt x="9565564" y="1042372"/>
                </a:cubicBezTo>
                <a:close/>
                <a:moveTo>
                  <a:pt x="9122128" y="1038284"/>
                </a:moveTo>
                <a:cubicBezTo>
                  <a:pt x="9122128" y="1049183"/>
                  <a:pt x="9122128" y="1054633"/>
                  <a:pt x="9122128" y="1054633"/>
                </a:cubicBezTo>
                <a:cubicBezTo>
                  <a:pt x="9133026" y="1054633"/>
                  <a:pt x="9138477" y="1054633"/>
                  <a:pt x="9138477" y="1054633"/>
                </a:cubicBezTo>
                <a:cubicBezTo>
                  <a:pt x="9138477" y="1043734"/>
                  <a:pt x="9133026" y="1038284"/>
                  <a:pt x="9122128" y="1038284"/>
                </a:cubicBezTo>
                <a:close/>
                <a:moveTo>
                  <a:pt x="8925953" y="1038284"/>
                </a:moveTo>
                <a:lnTo>
                  <a:pt x="8925953" y="1054633"/>
                </a:lnTo>
                <a:cubicBezTo>
                  <a:pt x="8936851" y="1054633"/>
                  <a:pt x="8936851" y="1060081"/>
                  <a:pt x="8925953" y="1070980"/>
                </a:cubicBezTo>
                <a:lnTo>
                  <a:pt x="8942302" y="1070980"/>
                </a:lnTo>
                <a:close/>
                <a:moveTo>
                  <a:pt x="8288384" y="1038284"/>
                </a:moveTo>
                <a:cubicBezTo>
                  <a:pt x="8277485" y="1038284"/>
                  <a:pt x="8277485" y="1049183"/>
                  <a:pt x="8288384" y="1070980"/>
                </a:cubicBezTo>
                <a:cubicBezTo>
                  <a:pt x="8277485" y="1070980"/>
                  <a:pt x="8272037" y="1070980"/>
                  <a:pt x="8272037" y="1070980"/>
                </a:cubicBezTo>
                <a:cubicBezTo>
                  <a:pt x="8272037" y="1070980"/>
                  <a:pt x="8272037" y="1076428"/>
                  <a:pt x="8272037" y="1087327"/>
                </a:cubicBezTo>
                <a:lnTo>
                  <a:pt x="8288384" y="1087327"/>
                </a:lnTo>
                <a:lnTo>
                  <a:pt x="8304733" y="1054633"/>
                </a:lnTo>
                <a:cubicBezTo>
                  <a:pt x="8304733" y="1054633"/>
                  <a:pt x="8304733" y="1051907"/>
                  <a:pt x="8304733" y="1046458"/>
                </a:cubicBezTo>
                <a:cubicBezTo>
                  <a:pt x="8304733" y="1041010"/>
                  <a:pt x="8299282" y="1038284"/>
                  <a:pt x="8288384" y="1038284"/>
                </a:cubicBezTo>
                <a:close/>
                <a:moveTo>
                  <a:pt x="1896357" y="1038284"/>
                </a:moveTo>
                <a:lnTo>
                  <a:pt x="1912702" y="1054633"/>
                </a:lnTo>
                <a:cubicBezTo>
                  <a:pt x="1912702" y="1054633"/>
                  <a:pt x="1912702" y="1051907"/>
                  <a:pt x="1912702" y="1046458"/>
                </a:cubicBezTo>
                <a:cubicBezTo>
                  <a:pt x="1912702" y="1041010"/>
                  <a:pt x="1912702" y="1038284"/>
                  <a:pt x="1912702" y="1038284"/>
                </a:cubicBezTo>
                <a:cubicBezTo>
                  <a:pt x="1901804" y="1038284"/>
                  <a:pt x="1896357" y="1038284"/>
                  <a:pt x="1896357" y="1038284"/>
                </a:cubicBezTo>
                <a:close/>
                <a:moveTo>
                  <a:pt x="8958649" y="1021937"/>
                </a:moveTo>
                <a:cubicBezTo>
                  <a:pt x="8958649" y="1027385"/>
                  <a:pt x="8961373" y="1028749"/>
                  <a:pt x="8966823" y="1026023"/>
                </a:cubicBezTo>
                <a:lnTo>
                  <a:pt x="8972663" y="1021937"/>
                </a:lnTo>
                <a:close/>
                <a:moveTo>
                  <a:pt x="8778823" y="1021937"/>
                </a:moveTo>
                <a:cubicBezTo>
                  <a:pt x="8767924" y="1021937"/>
                  <a:pt x="8754301" y="1032836"/>
                  <a:pt x="8737952" y="1054633"/>
                </a:cubicBezTo>
                <a:cubicBezTo>
                  <a:pt x="8721605" y="1076428"/>
                  <a:pt x="8713430" y="1090053"/>
                  <a:pt x="8713430" y="1095502"/>
                </a:cubicBezTo>
                <a:cubicBezTo>
                  <a:pt x="8713430" y="1100952"/>
                  <a:pt x="8718879" y="1098226"/>
                  <a:pt x="8729777" y="1087327"/>
                </a:cubicBezTo>
                <a:cubicBezTo>
                  <a:pt x="8740676" y="1076428"/>
                  <a:pt x="8751575" y="1065532"/>
                  <a:pt x="8762474" y="1054633"/>
                </a:cubicBezTo>
                <a:cubicBezTo>
                  <a:pt x="8795170" y="1032836"/>
                  <a:pt x="8800618" y="1021937"/>
                  <a:pt x="8778823" y="1021937"/>
                </a:cubicBezTo>
                <a:close/>
                <a:moveTo>
                  <a:pt x="7781600" y="1021937"/>
                </a:moveTo>
                <a:lnTo>
                  <a:pt x="7765251" y="1038284"/>
                </a:lnTo>
                <a:cubicBezTo>
                  <a:pt x="7776150" y="1038284"/>
                  <a:pt x="7781600" y="1038284"/>
                  <a:pt x="7781600" y="1038284"/>
                </a:cubicBezTo>
                <a:cubicBezTo>
                  <a:pt x="7781600" y="1038284"/>
                  <a:pt x="7781600" y="1032836"/>
                  <a:pt x="7781600" y="1021937"/>
                </a:cubicBezTo>
                <a:close/>
                <a:moveTo>
                  <a:pt x="8925953" y="1005588"/>
                </a:moveTo>
                <a:lnTo>
                  <a:pt x="8925953" y="1021937"/>
                </a:lnTo>
                <a:cubicBezTo>
                  <a:pt x="8925953" y="1021937"/>
                  <a:pt x="8928679" y="1021937"/>
                  <a:pt x="8934127" y="1021937"/>
                </a:cubicBezTo>
                <a:cubicBezTo>
                  <a:pt x="8939575" y="1021937"/>
                  <a:pt x="8942302" y="1021937"/>
                  <a:pt x="8942302" y="1021937"/>
                </a:cubicBezTo>
                <a:cubicBezTo>
                  <a:pt x="8942302" y="1011038"/>
                  <a:pt x="8936851" y="1005588"/>
                  <a:pt x="8925953" y="1005588"/>
                </a:cubicBezTo>
                <a:close/>
                <a:moveTo>
                  <a:pt x="8795170" y="1005588"/>
                </a:moveTo>
                <a:cubicBezTo>
                  <a:pt x="8784271" y="1005588"/>
                  <a:pt x="8778823" y="1008314"/>
                  <a:pt x="8778823" y="1013762"/>
                </a:cubicBezTo>
                <a:cubicBezTo>
                  <a:pt x="8778823" y="1019211"/>
                  <a:pt x="8784271" y="1021937"/>
                  <a:pt x="8795170" y="1021937"/>
                </a:cubicBezTo>
                <a:cubicBezTo>
                  <a:pt x="8806069" y="1021937"/>
                  <a:pt x="8811517" y="1019211"/>
                  <a:pt x="8811517" y="1013762"/>
                </a:cubicBezTo>
                <a:cubicBezTo>
                  <a:pt x="8811517" y="1008314"/>
                  <a:pt x="8806069" y="1005588"/>
                  <a:pt x="8795170" y="1005588"/>
                </a:cubicBezTo>
                <a:close/>
                <a:moveTo>
                  <a:pt x="8615344" y="1005588"/>
                </a:moveTo>
                <a:lnTo>
                  <a:pt x="8615344" y="1021937"/>
                </a:lnTo>
                <a:lnTo>
                  <a:pt x="8615344" y="1038284"/>
                </a:lnTo>
                <a:cubicBezTo>
                  <a:pt x="8615344" y="1038284"/>
                  <a:pt x="8609893" y="1046458"/>
                  <a:pt x="8598995" y="1062806"/>
                </a:cubicBezTo>
                <a:cubicBezTo>
                  <a:pt x="8588096" y="1079155"/>
                  <a:pt x="8582648" y="1087327"/>
                  <a:pt x="8582648" y="1087327"/>
                </a:cubicBezTo>
                <a:lnTo>
                  <a:pt x="8598995" y="1103676"/>
                </a:lnTo>
                <a:lnTo>
                  <a:pt x="8598995" y="1087327"/>
                </a:lnTo>
                <a:cubicBezTo>
                  <a:pt x="8609893" y="1087327"/>
                  <a:pt x="8615344" y="1087327"/>
                  <a:pt x="8615344" y="1087327"/>
                </a:cubicBezTo>
                <a:cubicBezTo>
                  <a:pt x="8615344" y="1087327"/>
                  <a:pt x="8615344" y="1081879"/>
                  <a:pt x="8615344" y="1070980"/>
                </a:cubicBezTo>
                <a:cubicBezTo>
                  <a:pt x="8615344" y="1060081"/>
                  <a:pt x="8620792" y="1049183"/>
                  <a:pt x="8631691" y="1038284"/>
                </a:cubicBezTo>
                <a:cubicBezTo>
                  <a:pt x="8631691" y="1049183"/>
                  <a:pt x="8631691" y="1054633"/>
                  <a:pt x="8631691" y="1054633"/>
                </a:cubicBezTo>
                <a:cubicBezTo>
                  <a:pt x="8631691" y="1054633"/>
                  <a:pt x="8637139" y="1054633"/>
                  <a:pt x="8648038" y="1054633"/>
                </a:cubicBezTo>
                <a:cubicBezTo>
                  <a:pt x="8691633" y="1054633"/>
                  <a:pt x="8713430" y="1043734"/>
                  <a:pt x="8713430" y="1021937"/>
                </a:cubicBezTo>
                <a:lnTo>
                  <a:pt x="8631691" y="1021937"/>
                </a:lnTo>
                <a:cubicBezTo>
                  <a:pt x="8631691" y="1021937"/>
                  <a:pt x="8626243" y="1016486"/>
                  <a:pt x="8615344" y="1005588"/>
                </a:cubicBezTo>
                <a:close/>
                <a:moveTo>
                  <a:pt x="9093520" y="995372"/>
                </a:moveTo>
                <a:cubicBezTo>
                  <a:pt x="9090794" y="996734"/>
                  <a:pt x="9089431" y="1000139"/>
                  <a:pt x="9089431" y="1005588"/>
                </a:cubicBezTo>
                <a:cubicBezTo>
                  <a:pt x="9089431" y="1016486"/>
                  <a:pt x="9086707" y="1024661"/>
                  <a:pt x="9081259" y="1030111"/>
                </a:cubicBezTo>
                <a:cubicBezTo>
                  <a:pt x="9075809" y="1035560"/>
                  <a:pt x="9073084" y="1041010"/>
                  <a:pt x="9073084" y="1046458"/>
                </a:cubicBezTo>
                <a:cubicBezTo>
                  <a:pt x="9073084" y="1051907"/>
                  <a:pt x="9062186" y="1060081"/>
                  <a:pt x="9040388" y="1070980"/>
                </a:cubicBezTo>
                <a:lnTo>
                  <a:pt x="9024041" y="1103676"/>
                </a:lnTo>
                <a:cubicBezTo>
                  <a:pt x="9034940" y="1103676"/>
                  <a:pt x="9045839" y="1114575"/>
                  <a:pt x="9056737" y="1136373"/>
                </a:cubicBezTo>
                <a:lnTo>
                  <a:pt x="9073084" y="1136373"/>
                </a:lnTo>
                <a:lnTo>
                  <a:pt x="9056737" y="1103676"/>
                </a:lnTo>
                <a:cubicBezTo>
                  <a:pt x="9045839" y="1103676"/>
                  <a:pt x="9040388" y="1100952"/>
                  <a:pt x="9040388" y="1095502"/>
                </a:cubicBezTo>
                <a:cubicBezTo>
                  <a:pt x="9040388" y="1090053"/>
                  <a:pt x="9045839" y="1087327"/>
                  <a:pt x="9056737" y="1087327"/>
                </a:cubicBezTo>
                <a:cubicBezTo>
                  <a:pt x="9067636" y="1076428"/>
                  <a:pt x="9073084" y="1076428"/>
                  <a:pt x="9073084" y="1087327"/>
                </a:cubicBezTo>
                <a:lnTo>
                  <a:pt x="9073084" y="1070980"/>
                </a:lnTo>
                <a:cubicBezTo>
                  <a:pt x="9073084" y="1070980"/>
                  <a:pt x="9075809" y="1065532"/>
                  <a:pt x="9081259" y="1054633"/>
                </a:cubicBezTo>
                <a:cubicBezTo>
                  <a:pt x="9086707" y="1043734"/>
                  <a:pt x="9094882" y="1038284"/>
                  <a:pt x="9105781" y="1038284"/>
                </a:cubicBezTo>
                <a:cubicBezTo>
                  <a:pt x="9116679" y="1016486"/>
                  <a:pt x="9122128" y="1005588"/>
                  <a:pt x="9122128" y="1005588"/>
                </a:cubicBezTo>
                <a:cubicBezTo>
                  <a:pt x="9122128" y="1005588"/>
                  <a:pt x="9116679" y="1002864"/>
                  <a:pt x="9105781" y="997415"/>
                </a:cubicBezTo>
                <a:cubicBezTo>
                  <a:pt x="9100330" y="994691"/>
                  <a:pt x="9096244" y="994010"/>
                  <a:pt x="9093520" y="995372"/>
                </a:cubicBezTo>
                <a:close/>
                <a:moveTo>
                  <a:pt x="8860562" y="989241"/>
                </a:moveTo>
                <a:cubicBezTo>
                  <a:pt x="8849664" y="1000139"/>
                  <a:pt x="8844213" y="1005588"/>
                  <a:pt x="8844213" y="1005588"/>
                </a:cubicBezTo>
                <a:lnTo>
                  <a:pt x="8860562" y="1005588"/>
                </a:lnTo>
                <a:close/>
                <a:moveTo>
                  <a:pt x="1521374" y="981066"/>
                </a:moveTo>
                <a:cubicBezTo>
                  <a:pt x="1524781" y="979704"/>
                  <a:pt x="1527165" y="979704"/>
                  <a:pt x="1528528" y="981066"/>
                </a:cubicBezTo>
                <a:cubicBezTo>
                  <a:pt x="1533978" y="986517"/>
                  <a:pt x="1536702" y="994689"/>
                  <a:pt x="1536702" y="1005588"/>
                </a:cubicBezTo>
                <a:lnTo>
                  <a:pt x="1536702" y="1021937"/>
                </a:lnTo>
                <a:cubicBezTo>
                  <a:pt x="1536702" y="1021937"/>
                  <a:pt x="1531252" y="1021937"/>
                  <a:pt x="1520353" y="1021937"/>
                </a:cubicBezTo>
                <a:cubicBezTo>
                  <a:pt x="1520353" y="1054633"/>
                  <a:pt x="1509455" y="1070980"/>
                  <a:pt x="1487659" y="1070980"/>
                </a:cubicBezTo>
                <a:cubicBezTo>
                  <a:pt x="1476761" y="1070980"/>
                  <a:pt x="1471310" y="1065532"/>
                  <a:pt x="1471310" y="1054633"/>
                </a:cubicBezTo>
                <a:lnTo>
                  <a:pt x="1454962" y="1070980"/>
                </a:lnTo>
                <a:lnTo>
                  <a:pt x="1454962" y="1087327"/>
                </a:lnTo>
                <a:lnTo>
                  <a:pt x="1471310" y="1087327"/>
                </a:lnTo>
                <a:lnTo>
                  <a:pt x="1438614" y="1152720"/>
                </a:lnTo>
                <a:lnTo>
                  <a:pt x="1389570" y="1201763"/>
                </a:lnTo>
                <a:lnTo>
                  <a:pt x="1356874" y="1218112"/>
                </a:lnTo>
                <a:cubicBezTo>
                  <a:pt x="1356874" y="1196315"/>
                  <a:pt x="1362325" y="1185416"/>
                  <a:pt x="1373224" y="1185416"/>
                </a:cubicBezTo>
                <a:lnTo>
                  <a:pt x="1405920" y="1103676"/>
                </a:lnTo>
                <a:cubicBezTo>
                  <a:pt x="1405920" y="1092778"/>
                  <a:pt x="1424990" y="1068256"/>
                  <a:pt x="1463135" y="1030111"/>
                </a:cubicBezTo>
                <a:cubicBezTo>
                  <a:pt x="1491744" y="1001501"/>
                  <a:pt x="1511159" y="985154"/>
                  <a:pt x="1521374" y="981066"/>
                </a:cubicBezTo>
                <a:close/>
                <a:moveTo>
                  <a:pt x="8811517" y="972894"/>
                </a:moveTo>
                <a:cubicBezTo>
                  <a:pt x="8811517" y="983792"/>
                  <a:pt x="8816967" y="989241"/>
                  <a:pt x="8827866" y="989241"/>
                </a:cubicBezTo>
                <a:lnTo>
                  <a:pt x="8827866" y="972894"/>
                </a:lnTo>
                <a:cubicBezTo>
                  <a:pt x="8816967" y="972894"/>
                  <a:pt x="8811517" y="972894"/>
                  <a:pt x="8811517" y="972894"/>
                </a:cubicBezTo>
                <a:close/>
                <a:moveTo>
                  <a:pt x="8353776" y="972894"/>
                </a:moveTo>
                <a:cubicBezTo>
                  <a:pt x="8348328" y="972894"/>
                  <a:pt x="8342878" y="978342"/>
                  <a:pt x="8337430" y="989241"/>
                </a:cubicBezTo>
                <a:lnTo>
                  <a:pt x="8337430" y="1005588"/>
                </a:lnTo>
                <a:lnTo>
                  <a:pt x="8337430" y="1032836"/>
                </a:lnTo>
                <a:lnTo>
                  <a:pt x="8333341" y="1038284"/>
                </a:lnTo>
                <a:lnTo>
                  <a:pt x="8321080" y="1038284"/>
                </a:lnTo>
                <a:lnTo>
                  <a:pt x="8321080" y="1054633"/>
                </a:lnTo>
                <a:lnTo>
                  <a:pt x="8333341" y="1038284"/>
                </a:lnTo>
                <a:lnTo>
                  <a:pt x="8337430" y="1038284"/>
                </a:lnTo>
                <a:lnTo>
                  <a:pt x="8337430" y="1032836"/>
                </a:lnTo>
                <a:lnTo>
                  <a:pt x="8370124" y="989241"/>
                </a:lnTo>
                <a:cubicBezTo>
                  <a:pt x="8364675" y="978342"/>
                  <a:pt x="8359224" y="972894"/>
                  <a:pt x="8353776" y="972894"/>
                </a:cubicBezTo>
                <a:close/>
                <a:moveTo>
                  <a:pt x="7806122" y="972894"/>
                </a:moveTo>
                <a:cubicBezTo>
                  <a:pt x="7800672" y="972894"/>
                  <a:pt x="7797948" y="978342"/>
                  <a:pt x="7797948" y="989241"/>
                </a:cubicBezTo>
                <a:cubicBezTo>
                  <a:pt x="7797948" y="1000139"/>
                  <a:pt x="7800672" y="1005588"/>
                  <a:pt x="7806122" y="1005588"/>
                </a:cubicBezTo>
                <a:cubicBezTo>
                  <a:pt x="7811570" y="1005588"/>
                  <a:pt x="7814296" y="1000139"/>
                  <a:pt x="7814296" y="989241"/>
                </a:cubicBezTo>
                <a:cubicBezTo>
                  <a:pt x="7814296" y="978342"/>
                  <a:pt x="7811570" y="972894"/>
                  <a:pt x="7806122" y="972894"/>
                </a:cubicBezTo>
                <a:close/>
                <a:moveTo>
                  <a:pt x="9007692" y="956544"/>
                </a:moveTo>
                <a:cubicBezTo>
                  <a:pt x="9018591" y="956544"/>
                  <a:pt x="9024041" y="956544"/>
                  <a:pt x="9024041" y="956544"/>
                </a:cubicBezTo>
                <a:lnTo>
                  <a:pt x="8991345" y="972894"/>
                </a:lnTo>
                <a:cubicBezTo>
                  <a:pt x="8991345" y="961995"/>
                  <a:pt x="8996793" y="956544"/>
                  <a:pt x="9007692" y="956544"/>
                </a:cubicBezTo>
                <a:close/>
                <a:moveTo>
                  <a:pt x="7842904" y="948370"/>
                </a:moveTo>
                <a:cubicBezTo>
                  <a:pt x="7840180" y="948370"/>
                  <a:pt x="7836094" y="951096"/>
                  <a:pt x="7830644" y="956544"/>
                </a:cubicBezTo>
                <a:cubicBezTo>
                  <a:pt x="7841542" y="978342"/>
                  <a:pt x="7846990" y="978342"/>
                  <a:pt x="7846990" y="956544"/>
                </a:cubicBezTo>
                <a:cubicBezTo>
                  <a:pt x="7846990" y="951096"/>
                  <a:pt x="7845628" y="948370"/>
                  <a:pt x="7842904" y="948370"/>
                </a:cubicBezTo>
                <a:close/>
                <a:moveTo>
                  <a:pt x="8844213" y="940197"/>
                </a:moveTo>
                <a:cubicBezTo>
                  <a:pt x="8844213" y="940197"/>
                  <a:pt x="8844213" y="945646"/>
                  <a:pt x="8844213" y="956544"/>
                </a:cubicBezTo>
                <a:cubicBezTo>
                  <a:pt x="8855112" y="956544"/>
                  <a:pt x="8860562" y="956544"/>
                  <a:pt x="8860562" y="956544"/>
                </a:cubicBezTo>
                <a:close/>
                <a:moveTo>
                  <a:pt x="1340527" y="940197"/>
                </a:moveTo>
                <a:cubicBezTo>
                  <a:pt x="1296933" y="961995"/>
                  <a:pt x="1275135" y="989241"/>
                  <a:pt x="1275135" y="1021937"/>
                </a:cubicBezTo>
                <a:cubicBezTo>
                  <a:pt x="1275135" y="1021937"/>
                  <a:pt x="1275135" y="1024661"/>
                  <a:pt x="1275135" y="1030111"/>
                </a:cubicBezTo>
                <a:cubicBezTo>
                  <a:pt x="1275135" y="1035560"/>
                  <a:pt x="1269687" y="1043734"/>
                  <a:pt x="1258788" y="1054633"/>
                </a:cubicBezTo>
                <a:lnTo>
                  <a:pt x="1242440" y="1070980"/>
                </a:lnTo>
                <a:cubicBezTo>
                  <a:pt x="1253337" y="1070980"/>
                  <a:pt x="1264236" y="1070980"/>
                  <a:pt x="1275135" y="1070980"/>
                </a:cubicBezTo>
                <a:lnTo>
                  <a:pt x="1291485" y="1038284"/>
                </a:lnTo>
                <a:cubicBezTo>
                  <a:pt x="1291485" y="1027385"/>
                  <a:pt x="1296933" y="1016486"/>
                  <a:pt x="1307832" y="1005588"/>
                </a:cubicBezTo>
                <a:cubicBezTo>
                  <a:pt x="1318731" y="994689"/>
                  <a:pt x="1329628" y="983792"/>
                  <a:pt x="1340527" y="972894"/>
                </a:cubicBezTo>
                <a:close/>
                <a:moveTo>
                  <a:pt x="8201537" y="936109"/>
                </a:moveTo>
                <a:cubicBezTo>
                  <a:pt x="8183144" y="936109"/>
                  <a:pt x="8173950" y="948370"/>
                  <a:pt x="8173950" y="972894"/>
                </a:cubicBezTo>
                <a:lnTo>
                  <a:pt x="8190298" y="972894"/>
                </a:lnTo>
                <a:cubicBezTo>
                  <a:pt x="8201196" y="972894"/>
                  <a:pt x="8206644" y="967443"/>
                  <a:pt x="8206644" y="956544"/>
                </a:cubicBezTo>
                <a:lnTo>
                  <a:pt x="8222994" y="940197"/>
                </a:lnTo>
                <a:cubicBezTo>
                  <a:pt x="8214819" y="937473"/>
                  <a:pt x="8207668" y="936109"/>
                  <a:pt x="8201537" y="936109"/>
                </a:cubicBezTo>
                <a:close/>
                <a:moveTo>
                  <a:pt x="9334650" y="923848"/>
                </a:moveTo>
                <a:cubicBezTo>
                  <a:pt x="9334650" y="934747"/>
                  <a:pt x="9334650" y="940197"/>
                  <a:pt x="9334650" y="940197"/>
                </a:cubicBezTo>
                <a:cubicBezTo>
                  <a:pt x="9345549" y="940197"/>
                  <a:pt x="9350999" y="937471"/>
                  <a:pt x="9350999" y="932023"/>
                </a:cubicBezTo>
                <a:cubicBezTo>
                  <a:pt x="9350999" y="926575"/>
                  <a:pt x="9350999" y="923848"/>
                  <a:pt x="9350999" y="923848"/>
                </a:cubicBezTo>
                <a:cubicBezTo>
                  <a:pt x="9350999" y="923848"/>
                  <a:pt x="9345549" y="923848"/>
                  <a:pt x="9334650" y="923848"/>
                </a:cubicBezTo>
                <a:close/>
                <a:moveTo>
                  <a:pt x="7650816" y="923848"/>
                </a:moveTo>
                <a:cubicBezTo>
                  <a:pt x="7639916" y="934747"/>
                  <a:pt x="7634468" y="940197"/>
                  <a:pt x="7634468" y="940197"/>
                </a:cubicBezTo>
                <a:lnTo>
                  <a:pt x="7634468" y="956544"/>
                </a:lnTo>
                <a:cubicBezTo>
                  <a:pt x="7634468" y="956544"/>
                  <a:pt x="7639916" y="945646"/>
                  <a:pt x="7650816" y="923848"/>
                </a:cubicBezTo>
                <a:close/>
                <a:moveTo>
                  <a:pt x="2012323" y="915675"/>
                </a:moveTo>
                <a:cubicBezTo>
                  <a:pt x="2003127" y="919762"/>
                  <a:pt x="1986268" y="936111"/>
                  <a:pt x="1961747" y="964719"/>
                </a:cubicBezTo>
                <a:cubicBezTo>
                  <a:pt x="1929053" y="1002864"/>
                  <a:pt x="1918154" y="1021937"/>
                  <a:pt x="1929053" y="1021937"/>
                </a:cubicBezTo>
                <a:cubicBezTo>
                  <a:pt x="1939951" y="1021937"/>
                  <a:pt x="1945399" y="1021937"/>
                  <a:pt x="1945399" y="1021937"/>
                </a:cubicBezTo>
                <a:cubicBezTo>
                  <a:pt x="1945399" y="1021937"/>
                  <a:pt x="1950848" y="1016486"/>
                  <a:pt x="1961747" y="1005588"/>
                </a:cubicBezTo>
                <a:cubicBezTo>
                  <a:pt x="1961747" y="983792"/>
                  <a:pt x="1972645" y="964719"/>
                  <a:pt x="1994442" y="948370"/>
                </a:cubicBezTo>
                <a:cubicBezTo>
                  <a:pt x="2016240" y="932023"/>
                  <a:pt x="2024414" y="921124"/>
                  <a:pt x="2018965" y="915676"/>
                </a:cubicBezTo>
                <a:cubicBezTo>
                  <a:pt x="2017602" y="914313"/>
                  <a:pt x="2015388" y="914313"/>
                  <a:pt x="2012323" y="915675"/>
                </a:cubicBezTo>
                <a:close/>
                <a:moveTo>
                  <a:pt x="7992080" y="913633"/>
                </a:moveTo>
                <a:cubicBezTo>
                  <a:pt x="7990717" y="912268"/>
                  <a:pt x="7988674" y="912952"/>
                  <a:pt x="7985948" y="915676"/>
                </a:cubicBezTo>
                <a:cubicBezTo>
                  <a:pt x="7980500" y="921124"/>
                  <a:pt x="7977776" y="923848"/>
                  <a:pt x="7977776" y="923848"/>
                </a:cubicBezTo>
                <a:cubicBezTo>
                  <a:pt x="7977776" y="923848"/>
                  <a:pt x="7977776" y="926575"/>
                  <a:pt x="7977776" y="932023"/>
                </a:cubicBezTo>
                <a:cubicBezTo>
                  <a:pt x="7977776" y="937471"/>
                  <a:pt x="7983224" y="934747"/>
                  <a:pt x="7994122" y="923848"/>
                </a:cubicBezTo>
                <a:cubicBezTo>
                  <a:pt x="7994122" y="918400"/>
                  <a:pt x="7993442" y="914995"/>
                  <a:pt x="7992080" y="913633"/>
                </a:cubicBezTo>
                <a:close/>
                <a:moveTo>
                  <a:pt x="1945399" y="907501"/>
                </a:moveTo>
                <a:lnTo>
                  <a:pt x="1863660" y="1005588"/>
                </a:lnTo>
                <a:cubicBezTo>
                  <a:pt x="1852762" y="1016486"/>
                  <a:pt x="1841862" y="1024661"/>
                  <a:pt x="1830963" y="1030111"/>
                </a:cubicBezTo>
                <a:cubicBezTo>
                  <a:pt x="1820064" y="1035560"/>
                  <a:pt x="1803718" y="1049183"/>
                  <a:pt x="1781921" y="1070980"/>
                </a:cubicBezTo>
                <a:cubicBezTo>
                  <a:pt x="1771022" y="1092778"/>
                  <a:pt x="1760123" y="1111851"/>
                  <a:pt x="1749225" y="1128198"/>
                </a:cubicBezTo>
                <a:cubicBezTo>
                  <a:pt x="1738326" y="1144545"/>
                  <a:pt x="1727426" y="1158168"/>
                  <a:pt x="1716527" y="1169067"/>
                </a:cubicBezTo>
                <a:cubicBezTo>
                  <a:pt x="1694732" y="1201763"/>
                  <a:pt x="1683833" y="1223560"/>
                  <a:pt x="1683833" y="1234459"/>
                </a:cubicBezTo>
                <a:cubicBezTo>
                  <a:pt x="1694732" y="1234459"/>
                  <a:pt x="1700181" y="1231735"/>
                  <a:pt x="1700181" y="1226284"/>
                </a:cubicBezTo>
                <a:cubicBezTo>
                  <a:pt x="1700181" y="1220836"/>
                  <a:pt x="1700181" y="1218112"/>
                  <a:pt x="1700181" y="1218112"/>
                </a:cubicBezTo>
                <a:cubicBezTo>
                  <a:pt x="1700181" y="1218112"/>
                  <a:pt x="1711079" y="1207213"/>
                  <a:pt x="1732877" y="1185416"/>
                </a:cubicBezTo>
                <a:lnTo>
                  <a:pt x="1749225" y="1169067"/>
                </a:lnTo>
                <a:lnTo>
                  <a:pt x="1732877" y="1201763"/>
                </a:lnTo>
                <a:lnTo>
                  <a:pt x="1769860" y="1195601"/>
                </a:lnTo>
                <a:lnTo>
                  <a:pt x="1765571" y="1201763"/>
                </a:lnTo>
                <a:cubicBezTo>
                  <a:pt x="1743775" y="1234459"/>
                  <a:pt x="1732877" y="1250808"/>
                  <a:pt x="1732877" y="1250808"/>
                </a:cubicBezTo>
                <a:cubicBezTo>
                  <a:pt x="1732877" y="1261707"/>
                  <a:pt x="1727426" y="1275330"/>
                  <a:pt x="1716527" y="1291677"/>
                </a:cubicBezTo>
                <a:cubicBezTo>
                  <a:pt x="1705629" y="1308024"/>
                  <a:pt x="1700181" y="1316198"/>
                  <a:pt x="1700181" y="1316198"/>
                </a:cubicBezTo>
                <a:lnTo>
                  <a:pt x="1765571" y="1250808"/>
                </a:lnTo>
                <a:cubicBezTo>
                  <a:pt x="1776469" y="1239909"/>
                  <a:pt x="1787368" y="1229011"/>
                  <a:pt x="1798267" y="1218112"/>
                </a:cubicBezTo>
                <a:cubicBezTo>
                  <a:pt x="1820064" y="1185416"/>
                  <a:pt x="1836412" y="1169067"/>
                  <a:pt x="1847312" y="1169067"/>
                </a:cubicBezTo>
                <a:lnTo>
                  <a:pt x="1847312" y="1185416"/>
                </a:lnTo>
                <a:cubicBezTo>
                  <a:pt x="1858211" y="1174517"/>
                  <a:pt x="1863660" y="1169067"/>
                  <a:pt x="1863660" y="1169067"/>
                </a:cubicBezTo>
                <a:cubicBezTo>
                  <a:pt x="1852762" y="1158168"/>
                  <a:pt x="1858211" y="1130922"/>
                  <a:pt x="1880006" y="1087327"/>
                </a:cubicBezTo>
                <a:lnTo>
                  <a:pt x="1880006" y="1070980"/>
                </a:lnTo>
                <a:cubicBezTo>
                  <a:pt x="1869108" y="1070980"/>
                  <a:pt x="1852762" y="1084603"/>
                  <a:pt x="1830963" y="1111851"/>
                </a:cubicBezTo>
                <a:lnTo>
                  <a:pt x="1827387" y="1116546"/>
                </a:lnTo>
                <a:lnTo>
                  <a:pt x="1830963" y="1087327"/>
                </a:lnTo>
                <a:lnTo>
                  <a:pt x="1814617" y="1103676"/>
                </a:lnTo>
                <a:lnTo>
                  <a:pt x="1798267" y="1103676"/>
                </a:lnTo>
                <a:cubicBezTo>
                  <a:pt x="1798267" y="1081879"/>
                  <a:pt x="1817341" y="1054633"/>
                  <a:pt x="1855485" y="1021937"/>
                </a:cubicBezTo>
                <a:cubicBezTo>
                  <a:pt x="1893630" y="989241"/>
                  <a:pt x="1912702" y="970167"/>
                  <a:pt x="1912702" y="964719"/>
                </a:cubicBezTo>
                <a:cubicBezTo>
                  <a:pt x="1912702" y="959271"/>
                  <a:pt x="1918154" y="948370"/>
                  <a:pt x="1929053" y="932023"/>
                </a:cubicBezTo>
                <a:cubicBezTo>
                  <a:pt x="1939951" y="915676"/>
                  <a:pt x="1945399" y="907501"/>
                  <a:pt x="1945399" y="907501"/>
                </a:cubicBezTo>
                <a:close/>
                <a:moveTo>
                  <a:pt x="1683833" y="891154"/>
                </a:moveTo>
                <a:lnTo>
                  <a:pt x="1683833" y="923848"/>
                </a:lnTo>
                <a:lnTo>
                  <a:pt x="1683833" y="956544"/>
                </a:lnTo>
                <a:cubicBezTo>
                  <a:pt x="1662036" y="967443"/>
                  <a:pt x="1648411" y="972894"/>
                  <a:pt x="1642963" y="972894"/>
                </a:cubicBezTo>
                <a:cubicBezTo>
                  <a:pt x="1637514" y="972894"/>
                  <a:pt x="1629340" y="978342"/>
                  <a:pt x="1618441" y="989241"/>
                </a:cubicBezTo>
                <a:lnTo>
                  <a:pt x="1602095" y="1005588"/>
                </a:lnTo>
                <a:lnTo>
                  <a:pt x="1585746" y="1005588"/>
                </a:lnTo>
                <a:cubicBezTo>
                  <a:pt x="1585746" y="994689"/>
                  <a:pt x="1596644" y="978342"/>
                  <a:pt x="1618441" y="956544"/>
                </a:cubicBezTo>
                <a:cubicBezTo>
                  <a:pt x="1640238" y="934747"/>
                  <a:pt x="1662036" y="912949"/>
                  <a:pt x="1683833" y="891154"/>
                </a:cubicBezTo>
                <a:close/>
                <a:moveTo>
                  <a:pt x="2076183" y="874805"/>
                </a:moveTo>
                <a:cubicBezTo>
                  <a:pt x="2065284" y="874805"/>
                  <a:pt x="2059834" y="877529"/>
                  <a:pt x="2059834" y="882980"/>
                </a:cubicBezTo>
                <a:cubicBezTo>
                  <a:pt x="2059834" y="888428"/>
                  <a:pt x="2062559" y="891154"/>
                  <a:pt x="2068010" y="891154"/>
                </a:cubicBezTo>
                <a:cubicBezTo>
                  <a:pt x="2073457" y="891154"/>
                  <a:pt x="2076183" y="885704"/>
                  <a:pt x="2076183" y="874805"/>
                </a:cubicBezTo>
                <a:close/>
                <a:moveTo>
                  <a:pt x="1714485" y="865099"/>
                </a:moveTo>
                <a:cubicBezTo>
                  <a:pt x="1715846" y="864759"/>
                  <a:pt x="1716527" y="865268"/>
                  <a:pt x="1716527" y="866630"/>
                </a:cubicBezTo>
                <a:cubicBezTo>
                  <a:pt x="1716527" y="872081"/>
                  <a:pt x="1705629" y="880255"/>
                  <a:pt x="1683833" y="891154"/>
                </a:cubicBezTo>
                <a:cubicBezTo>
                  <a:pt x="1700181" y="874805"/>
                  <a:pt x="1710398" y="866121"/>
                  <a:pt x="1714485" y="865099"/>
                </a:cubicBezTo>
                <a:close/>
                <a:moveTo>
                  <a:pt x="9015867" y="858458"/>
                </a:moveTo>
                <a:cubicBezTo>
                  <a:pt x="9010418" y="858458"/>
                  <a:pt x="9007692" y="863906"/>
                  <a:pt x="9007692" y="874805"/>
                </a:cubicBezTo>
                <a:cubicBezTo>
                  <a:pt x="9007692" y="885704"/>
                  <a:pt x="9004968" y="893878"/>
                  <a:pt x="8999520" y="899327"/>
                </a:cubicBezTo>
                <a:cubicBezTo>
                  <a:pt x="8994069" y="904777"/>
                  <a:pt x="8991345" y="912949"/>
                  <a:pt x="8991345" y="923848"/>
                </a:cubicBezTo>
                <a:lnTo>
                  <a:pt x="8974998" y="940197"/>
                </a:lnTo>
                <a:cubicBezTo>
                  <a:pt x="8974998" y="940197"/>
                  <a:pt x="8974998" y="945646"/>
                  <a:pt x="8974998" y="956544"/>
                </a:cubicBezTo>
                <a:cubicBezTo>
                  <a:pt x="8964097" y="956544"/>
                  <a:pt x="8958649" y="956544"/>
                  <a:pt x="8958649" y="956544"/>
                </a:cubicBezTo>
                <a:lnTo>
                  <a:pt x="8958649" y="972894"/>
                </a:lnTo>
                <a:cubicBezTo>
                  <a:pt x="8958649" y="983792"/>
                  <a:pt x="8958649" y="989241"/>
                  <a:pt x="8958649" y="989241"/>
                </a:cubicBezTo>
                <a:cubicBezTo>
                  <a:pt x="8958649" y="989241"/>
                  <a:pt x="8953201" y="989241"/>
                  <a:pt x="8942302" y="989241"/>
                </a:cubicBezTo>
                <a:cubicBezTo>
                  <a:pt x="8942302" y="1000139"/>
                  <a:pt x="8947750" y="1005588"/>
                  <a:pt x="8958649" y="1005588"/>
                </a:cubicBezTo>
                <a:cubicBezTo>
                  <a:pt x="8969548" y="1005588"/>
                  <a:pt x="8974998" y="1005588"/>
                  <a:pt x="8974998" y="1005588"/>
                </a:cubicBezTo>
                <a:cubicBezTo>
                  <a:pt x="8974998" y="1011038"/>
                  <a:pt x="8974998" y="1015124"/>
                  <a:pt x="8974998" y="1017848"/>
                </a:cubicBezTo>
                <a:lnTo>
                  <a:pt x="8974998" y="1020302"/>
                </a:lnTo>
                <a:lnTo>
                  <a:pt x="8977041" y="1018872"/>
                </a:lnTo>
                <a:cubicBezTo>
                  <a:pt x="8981127" y="1015465"/>
                  <a:pt x="8985897" y="1011038"/>
                  <a:pt x="8991345" y="1005588"/>
                </a:cubicBezTo>
                <a:cubicBezTo>
                  <a:pt x="9013142" y="994689"/>
                  <a:pt x="9024041" y="989241"/>
                  <a:pt x="9024041" y="989241"/>
                </a:cubicBezTo>
                <a:cubicBezTo>
                  <a:pt x="9056737" y="956544"/>
                  <a:pt x="9073084" y="940197"/>
                  <a:pt x="9073084" y="940197"/>
                </a:cubicBezTo>
                <a:lnTo>
                  <a:pt x="9040388" y="940197"/>
                </a:lnTo>
                <a:lnTo>
                  <a:pt x="9040388" y="907501"/>
                </a:lnTo>
                <a:cubicBezTo>
                  <a:pt x="9051287" y="907501"/>
                  <a:pt x="9056737" y="902053"/>
                  <a:pt x="9056737" y="891154"/>
                </a:cubicBezTo>
                <a:cubicBezTo>
                  <a:pt x="9056737" y="880255"/>
                  <a:pt x="9051287" y="872081"/>
                  <a:pt x="9040388" y="866630"/>
                </a:cubicBezTo>
                <a:cubicBezTo>
                  <a:pt x="9029489" y="861182"/>
                  <a:pt x="9021315" y="858458"/>
                  <a:pt x="9015867" y="858458"/>
                </a:cubicBezTo>
                <a:close/>
                <a:moveTo>
                  <a:pt x="8468212" y="858458"/>
                </a:moveTo>
                <a:lnTo>
                  <a:pt x="8435516" y="891154"/>
                </a:lnTo>
                <a:lnTo>
                  <a:pt x="8468212" y="874805"/>
                </a:lnTo>
                <a:cubicBezTo>
                  <a:pt x="8468212" y="863906"/>
                  <a:pt x="8468212" y="858458"/>
                  <a:pt x="8468212" y="858458"/>
                </a:cubicBezTo>
                <a:close/>
                <a:moveTo>
                  <a:pt x="1961747" y="858458"/>
                </a:moveTo>
                <a:cubicBezTo>
                  <a:pt x="1961747" y="869357"/>
                  <a:pt x="1961747" y="874805"/>
                  <a:pt x="1961747" y="874805"/>
                </a:cubicBezTo>
                <a:cubicBezTo>
                  <a:pt x="1961747" y="874805"/>
                  <a:pt x="1964473" y="874805"/>
                  <a:pt x="1969920" y="874805"/>
                </a:cubicBezTo>
                <a:cubicBezTo>
                  <a:pt x="1975370" y="874805"/>
                  <a:pt x="1978096" y="869357"/>
                  <a:pt x="1978096" y="858458"/>
                </a:cubicBezTo>
                <a:cubicBezTo>
                  <a:pt x="1967196" y="858458"/>
                  <a:pt x="1961747" y="858458"/>
                  <a:pt x="1961747" y="858458"/>
                </a:cubicBezTo>
                <a:close/>
                <a:moveTo>
                  <a:pt x="8631691" y="842109"/>
                </a:moveTo>
                <a:cubicBezTo>
                  <a:pt x="8631691" y="853008"/>
                  <a:pt x="8631691" y="858458"/>
                  <a:pt x="8631691" y="858458"/>
                </a:cubicBezTo>
                <a:cubicBezTo>
                  <a:pt x="8631691" y="858458"/>
                  <a:pt x="8637139" y="853008"/>
                  <a:pt x="8648038" y="842109"/>
                </a:cubicBezTo>
                <a:cubicBezTo>
                  <a:pt x="8648038" y="842109"/>
                  <a:pt x="8642590" y="842109"/>
                  <a:pt x="8631691" y="842109"/>
                </a:cubicBezTo>
                <a:close/>
                <a:moveTo>
                  <a:pt x="7879686" y="842109"/>
                </a:moveTo>
                <a:lnTo>
                  <a:pt x="7896036" y="842109"/>
                </a:lnTo>
                <a:cubicBezTo>
                  <a:pt x="7896036" y="842109"/>
                  <a:pt x="7893310" y="844835"/>
                  <a:pt x="7887862" y="850283"/>
                </a:cubicBezTo>
                <a:cubicBezTo>
                  <a:pt x="7882413" y="855732"/>
                  <a:pt x="7879686" y="853008"/>
                  <a:pt x="7879686" y="842109"/>
                </a:cubicBezTo>
                <a:close/>
                <a:moveTo>
                  <a:pt x="1452920" y="831891"/>
                </a:moveTo>
                <a:cubicBezTo>
                  <a:pt x="1448832" y="831893"/>
                  <a:pt x="1438614" y="838023"/>
                  <a:pt x="1422266" y="850283"/>
                </a:cubicBezTo>
                <a:cubicBezTo>
                  <a:pt x="1400468" y="866630"/>
                  <a:pt x="1389570" y="880255"/>
                  <a:pt x="1389570" y="891154"/>
                </a:cubicBezTo>
                <a:lnTo>
                  <a:pt x="1422266" y="874805"/>
                </a:lnTo>
                <a:cubicBezTo>
                  <a:pt x="1444063" y="853008"/>
                  <a:pt x="1454962" y="839385"/>
                  <a:pt x="1454962" y="833936"/>
                </a:cubicBezTo>
                <a:cubicBezTo>
                  <a:pt x="1454962" y="832574"/>
                  <a:pt x="1454282" y="831891"/>
                  <a:pt x="1452920" y="831891"/>
                </a:cubicBezTo>
                <a:close/>
                <a:moveTo>
                  <a:pt x="9449085" y="825762"/>
                </a:moveTo>
                <a:lnTo>
                  <a:pt x="9432738" y="842109"/>
                </a:lnTo>
                <a:cubicBezTo>
                  <a:pt x="9443637" y="842109"/>
                  <a:pt x="9449085" y="842109"/>
                  <a:pt x="9449085" y="842109"/>
                </a:cubicBezTo>
                <a:cubicBezTo>
                  <a:pt x="9449085" y="842109"/>
                  <a:pt x="9449085" y="836661"/>
                  <a:pt x="9449085" y="825762"/>
                </a:cubicBezTo>
                <a:close/>
                <a:moveTo>
                  <a:pt x="9252910" y="825762"/>
                </a:moveTo>
                <a:cubicBezTo>
                  <a:pt x="9242012" y="847559"/>
                  <a:pt x="9236563" y="863906"/>
                  <a:pt x="9236563" y="874805"/>
                </a:cubicBezTo>
                <a:cubicBezTo>
                  <a:pt x="9225665" y="863906"/>
                  <a:pt x="9220216" y="863906"/>
                  <a:pt x="9220216" y="874805"/>
                </a:cubicBezTo>
                <a:cubicBezTo>
                  <a:pt x="9220216" y="885704"/>
                  <a:pt x="9214766" y="899327"/>
                  <a:pt x="9203867" y="915676"/>
                </a:cubicBezTo>
                <a:cubicBezTo>
                  <a:pt x="9192968" y="932023"/>
                  <a:pt x="9182070" y="937471"/>
                  <a:pt x="9171171" y="932023"/>
                </a:cubicBezTo>
                <a:cubicBezTo>
                  <a:pt x="9160272" y="926575"/>
                  <a:pt x="9154824" y="929299"/>
                  <a:pt x="9154824" y="940197"/>
                </a:cubicBezTo>
                <a:cubicBezTo>
                  <a:pt x="9154824" y="951096"/>
                  <a:pt x="9152100" y="959271"/>
                  <a:pt x="9146649" y="964719"/>
                </a:cubicBezTo>
                <a:cubicBezTo>
                  <a:pt x="9141201" y="970167"/>
                  <a:pt x="9133026" y="967443"/>
                  <a:pt x="9122128" y="956544"/>
                </a:cubicBezTo>
                <a:lnTo>
                  <a:pt x="9122128" y="972894"/>
                </a:lnTo>
                <a:cubicBezTo>
                  <a:pt x="9133026" y="983792"/>
                  <a:pt x="9138477" y="997415"/>
                  <a:pt x="9138477" y="1013762"/>
                </a:cubicBezTo>
                <a:cubicBezTo>
                  <a:pt x="9138477" y="1030111"/>
                  <a:pt x="9143925" y="1035560"/>
                  <a:pt x="9154824" y="1030111"/>
                </a:cubicBezTo>
                <a:cubicBezTo>
                  <a:pt x="9165723" y="1024661"/>
                  <a:pt x="9173897" y="1016486"/>
                  <a:pt x="9179346" y="1005588"/>
                </a:cubicBezTo>
                <a:cubicBezTo>
                  <a:pt x="9184794" y="994689"/>
                  <a:pt x="9184794" y="986517"/>
                  <a:pt x="9179346" y="981066"/>
                </a:cubicBezTo>
                <a:cubicBezTo>
                  <a:pt x="9173897" y="975618"/>
                  <a:pt x="9173897" y="967443"/>
                  <a:pt x="9179346" y="956544"/>
                </a:cubicBezTo>
                <a:cubicBezTo>
                  <a:pt x="9184794" y="945646"/>
                  <a:pt x="9190244" y="940197"/>
                  <a:pt x="9195695" y="940197"/>
                </a:cubicBezTo>
                <a:cubicBezTo>
                  <a:pt x="9201143" y="940197"/>
                  <a:pt x="9209318" y="937471"/>
                  <a:pt x="9220216" y="932023"/>
                </a:cubicBezTo>
                <a:cubicBezTo>
                  <a:pt x="9231115" y="926575"/>
                  <a:pt x="9236563" y="918400"/>
                  <a:pt x="9236563" y="907501"/>
                </a:cubicBezTo>
                <a:lnTo>
                  <a:pt x="9318303" y="858458"/>
                </a:lnTo>
                <a:lnTo>
                  <a:pt x="9301956" y="842109"/>
                </a:lnTo>
                <a:cubicBezTo>
                  <a:pt x="9301956" y="842109"/>
                  <a:pt x="9299229" y="839385"/>
                  <a:pt x="9293781" y="833936"/>
                </a:cubicBezTo>
                <a:cubicBezTo>
                  <a:pt x="9288333" y="828486"/>
                  <a:pt x="9285607" y="825762"/>
                  <a:pt x="9285607" y="825762"/>
                </a:cubicBezTo>
                <a:close/>
                <a:moveTo>
                  <a:pt x="8533605" y="825762"/>
                </a:moveTo>
                <a:cubicBezTo>
                  <a:pt x="8533605" y="836661"/>
                  <a:pt x="8536329" y="842109"/>
                  <a:pt x="8541777" y="842109"/>
                </a:cubicBezTo>
                <a:cubicBezTo>
                  <a:pt x="8547227" y="842109"/>
                  <a:pt x="8549952" y="836661"/>
                  <a:pt x="8549952" y="825762"/>
                </a:cubicBezTo>
                <a:close/>
                <a:moveTo>
                  <a:pt x="1896357" y="825762"/>
                </a:moveTo>
                <a:lnTo>
                  <a:pt x="1880006" y="842109"/>
                </a:lnTo>
                <a:cubicBezTo>
                  <a:pt x="1869108" y="853008"/>
                  <a:pt x="1863660" y="858458"/>
                  <a:pt x="1863660" y="858458"/>
                </a:cubicBezTo>
                <a:lnTo>
                  <a:pt x="1863660" y="842109"/>
                </a:lnTo>
                <a:cubicBezTo>
                  <a:pt x="1874559" y="831210"/>
                  <a:pt x="1885458" y="825762"/>
                  <a:pt x="1896357" y="825762"/>
                </a:cubicBezTo>
                <a:close/>
                <a:moveTo>
                  <a:pt x="1634789" y="814863"/>
                </a:moveTo>
                <a:lnTo>
                  <a:pt x="1634789" y="817587"/>
                </a:lnTo>
                <a:cubicBezTo>
                  <a:pt x="1634789" y="820313"/>
                  <a:pt x="1633427" y="822357"/>
                  <a:pt x="1630702" y="823719"/>
                </a:cubicBezTo>
                <a:lnTo>
                  <a:pt x="1627782" y="824204"/>
                </a:lnTo>
                <a:close/>
                <a:moveTo>
                  <a:pt x="9808740" y="809415"/>
                </a:moveTo>
                <a:lnTo>
                  <a:pt x="9792392" y="825762"/>
                </a:lnTo>
                <a:lnTo>
                  <a:pt x="9808740" y="825762"/>
                </a:lnTo>
                <a:close/>
                <a:moveTo>
                  <a:pt x="9122128" y="809415"/>
                </a:moveTo>
                <a:cubicBezTo>
                  <a:pt x="9122128" y="809415"/>
                  <a:pt x="9119404" y="812139"/>
                  <a:pt x="9113953" y="817587"/>
                </a:cubicBezTo>
                <a:cubicBezTo>
                  <a:pt x="9108505" y="823038"/>
                  <a:pt x="9105781" y="828486"/>
                  <a:pt x="9105781" y="833936"/>
                </a:cubicBezTo>
                <a:cubicBezTo>
                  <a:pt x="9105781" y="839385"/>
                  <a:pt x="9105781" y="842109"/>
                  <a:pt x="9105781" y="842109"/>
                </a:cubicBezTo>
                <a:cubicBezTo>
                  <a:pt x="9094882" y="842109"/>
                  <a:pt x="9089431" y="847559"/>
                  <a:pt x="9089431" y="858458"/>
                </a:cubicBezTo>
                <a:lnTo>
                  <a:pt x="9105781" y="858458"/>
                </a:lnTo>
                <a:cubicBezTo>
                  <a:pt x="9116679" y="847559"/>
                  <a:pt x="9122128" y="836661"/>
                  <a:pt x="9122128" y="825762"/>
                </a:cubicBezTo>
                <a:cubicBezTo>
                  <a:pt x="9122128" y="814863"/>
                  <a:pt x="9122128" y="809415"/>
                  <a:pt x="9122128" y="809415"/>
                </a:cubicBezTo>
                <a:close/>
                <a:moveTo>
                  <a:pt x="8296558" y="809415"/>
                </a:moveTo>
                <a:cubicBezTo>
                  <a:pt x="8291110" y="809415"/>
                  <a:pt x="8288384" y="814863"/>
                  <a:pt x="8288384" y="825762"/>
                </a:cubicBezTo>
                <a:lnTo>
                  <a:pt x="8304733" y="809415"/>
                </a:lnTo>
                <a:cubicBezTo>
                  <a:pt x="8304733" y="809415"/>
                  <a:pt x="8302009" y="809415"/>
                  <a:pt x="8296558" y="809415"/>
                </a:cubicBezTo>
                <a:close/>
                <a:moveTo>
                  <a:pt x="7846990" y="809415"/>
                </a:moveTo>
                <a:cubicBezTo>
                  <a:pt x="7846990" y="809415"/>
                  <a:pt x="7833368" y="828486"/>
                  <a:pt x="7806122" y="866630"/>
                </a:cubicBezTo>
                <a:cubicBezTo>
                  <a:pt x="7778874" y="904777"/>
                  <a:pt x="7765251" y="923848"/>
                  <a:pt x="7765251" y="923848"/>
                </a:cubicBezTo>
                <a:lnTo>
                  <a:pt x="7830644" y="842109"/>
                </a:lnTo>
                <a:close/>
                <a:moveTo>
                  <a:pt x="7552729" y="809415"/>
                </a:moveTo>
                <a:lnTo>
                  <a:pt x="7552729" y="825762"/>
                </a:lnTo>
                <a:lnTo>
                  <a:pt x="7569076" y="809415"/>
                </a:lnTo>
                <a:close/>
                <a:moveTo>
                  <a:pt x="8985980" y="807626"/>
                </a:moveTo>
                <a:cubicBezTo>
                  <a:pt x="8970483" y="808817"/>
                  <a:pt x="8934127" y="847559"/>
                  <a:pt x="8876909" y="923848"/>
                </a:cubicBezTo>
                <a:lnTo>
                  <a:pt x="8876909" y="940197"/>
                </a:lnTo>
                <a:lnTo>
                  <a:pt x="8909606" y="907501"/>
                </a:lnTo>
                <a:lnTo>
                  <a:pt x="8958649" y="858458"/>
                </a:lnTo>
                <a:cubicBezTo>
                  <a:pt x="8991345" y="825762"/>
                  <a:pt x="9002244" y="809415"/>
                  <a:pt x="8991345" y="809415"/>
                </a:cubicBezTo>
                <a:cubicBezTo>
                  <a:pt x="8989983" y="808053"/>
                  <a:pt x="8988195" y="807455"/>
                  <a:pt x="8985980" y="807626"/>
                </a:cubicBezTo>
                <a:close/>
                <a:moveTo>
                  <a:pt x="9334650" y="793066"/>
                </a:moveTo>
                <a:lnTo>
                  <a:pt x="9318303" y="825762"/>
                </a:lnTo>
                <a:cubicBezTo>
                  <a:pt x="9318303" y="825762"/>
                  <a:pt x="9321027" y="825762"/>
                  <a:pt x="9326477" y="825762"/>
                </a:cubicBezTo>
                <a:cubicBezTo>
                  <a:pt x="9331926" y="825762"/>
                  <a:pt x="9340100" y="823038"/>
                  <a:pt x="9350999" y="817587"/>
                </a:cubicBezTo>
                <a:cubicBezTo>
                  <a:pt x="9361898" y="812139"/>
                  <a:pt x="9364622" y="806688"/>
                  <a:pt x="9359174" y="801240"/>
                </a:cubicBezTo>
                <a:cubicBezTo>
                  <a:pt x="9353723" y="795790"/>
                  <a:pt x="9345549" y="793066"/>
                  <a:pt x="9334650" y="793066"/>
                </a:cubicBezTo>
                <a:close/>
                <a:moveTo>
                  <a:pt x="9481782" y="776719"/>
                </a:moveTo>
                <a:cubicBezTo>
                  <a:pt x="9481782" y="787617"/>
                  <a:pt x="9481782" y="793066"/>
                  <a:pt x="9481782" y="793066"/>
                </a:cubicBezTo>
                <a:cubicBezTo>
                  <a:pt x="9492680" y="793066"/>
                  <a:pt x="9498131" y="787617"/>
                  <a:pt x="9498131" y="776719"/>
                </a:cubicBezTo>
                <a:close/>
                <a:moveTo>
                  <a:pt x="9252910" y="776719"/>
                </a:moveTo>
                <a:cubicBezTo>
                  <a:pt x="9258361" y="776719"/>
                  <a:pt x="9261766" y="778081"/>
                  <a:pt x="9263128" y="780805"/>
                </a:cubicBezTo>
                <a:lnTo>
                  <a:pt x="9262719" y="783256"/>
                </a:lnTo>
                <a:lnTo>
                  <a:pt x="9261085" y="782850"/>
                </a:lnTo>
                <a:cubicBezTo>
                  <a:pt x="9258361" y="781486"/>
                  <a:pt x="9255637" y="779443"/>
                  <a:pt x="9252910" y="776719"/>
                </a:cubicBezTo>
                <a:close/>
                <a:moveTo>
                  <a:pt x="9056737" y="776719"/>
                </a:moveTo>
                <a:cubicBezTo>
                  <a:pt x="9056737" y="776719"/>
                  <a:pt x="9054011" y="782167"/>
                  <a:pt x="9048563" y="793066"/>
                </a:cubicBezTo>
                <a:cubicBezTo>
                  <a:pt x="9043112" y="803964"/>
                  <a:pt x="9043112" y="809415"/>
                  <a:pt x="9048563" y="809415"/>
                </a:cubicBezTo>
                <a:cubicBezTo>
                  <a:pt x="9054011" y="809415"/>
                  <a:pt x="9056737" y="803964"/>
                  <a:pt x="9056737" y="793066"/>
                </a:cubicBezTo>
                <a:cubicBezTo>
                  <a:pt x="9056737" y="782167"/>
                  <a:pt x="9056737" y="776719"/>
                  <a:pt x="9056737" y="776719"/>
                </a:cubicBezTo>
                <a:close/>
                <a:moveTo>
                  <a:pt x="7879686" y="776719"/>
                </a:moveTo>
                <a:lnTo>
                  <a:pt x="7863340" y="793066"/>
                </a:lnTo>
                <a:cubicBezTo>
                  <a:pt x="7874238" y="793066"/>
                  <a:pt x="7879686" y="790341"/>
                  <a:pt x="7879686" y="784891"/>
                </a:cubicBezTo>
                <a:cubicBezTo>
                  <a:pt x="7879686" y="779443"/>
                  <a:pt x="7879686" y="776719"/>
                  <a:pt x="7879686" y="776719"/>
                </a:cubicBezTo>
                <a:close/>
                <a:moveTo>
                  <a:pt x="9330564" y="766501"/>
                </a:moveTo>
                <a:cubicBezTo>
                  <a:pt x="9327839" y="767863"/>
                  <a:pt x="9323751" y="771268"/>
                  <a:pt x="9318303" y="776719"/>
                </a:cubicBezTo>
                <a:cubicBezTo>
                  <a:pt x="9307404" y="787617"/>
                  <a:pt x="9301956" y="798516"/>
                  <a:pt x="9301956" y="809415"/>
                </a:cubicBezTo>
                <a:lnTo>
                  <a:pt x="9318303" y="793066"/>
                </a:lnTo>
                <a:cubicBezTo>
                  <a:pt x="9329202" y="782167"/>
                  <a:pt x="9334650" y="773992"/>
                  <a:pt x="9334650" y="768544"/>
                </a:cubicBezTo>
                <a:cubicBezTo>
                  <a:pt x="9334650" y="765820"/>
                  <a:pt x="9333288" y="765139"/>
                  <a:pt x="9330564" y="766501"/>
                </a:cubicBezTo>
                <a:close/>
                <a:moveTo>
                  <a:pt x="11239180" y="760369"/>
                </a:moveTo>
                <a:cubicBezTo>
                  <a:pt x="11233732" y="760369"/>
                  <a:pt x="11231006" y="763096"/>
                  <a:pt x="11231006" y="768544"/>
                </a:cubicBezTo>
                <a:cubicBezTo>
                  <a:pt x="11231006" y="773992"/>
                  <a:pt x="11233732" y="776719"/>
                  <a:pt x="11239180" y="776719"/>
                </a:cubicBezTo>
                <a:cubicBezTo>
                  <a:pt x="11244628" y="776719"/>
                  <a:pt x="11247356" y="776719"/>
                  <a:pt x="11247356" y="776719"/>
                </a:cubicBezTo>
                <a:lnTo>
                  <a:pt x="11247356" y="760369"/>
                </a:lnTo>
                <a:cubicBezTo>
                  <a:pt x="11247356" y="760369"/>
                  <a:pt x="11244628" y="760369"/>
                  <a:pt x="11239180" y="760369"/>
                </a:cubicBezTo>
                <a:close/>
                <a:moveTo>
                  <a:pt x="8697083" y="760369"/>
                </a:moveTo>
                <a:cubicBezTo>
                  <a:pt x="8697083" y="760369"/>
                  <a:pt x="8691633" y="765820"/>
                  <a:pt x="8680734" y="776719"/>
                </a:cubicBezTo>
                <a:lnTo>
                  <a:pt x="8680734" y="809415"/>
                </a:lnTo>
                <a:lnTo>
                  <a:pt x="8697083" y="776719"/>
                </a:lnTo>
                <a:close/>
                <a:moveTo>
                  <a:pt x="7994122" y="760369"/>
                </a:moveTo>
                <a:cubicBezTo>
                  <a:pt x="7983224" y="771268"/>
                  <a:pt x="7977776" y="776719"/>
                  <a:pt x="7977776" y="776719"/>
                </a:cubicBezTo>
                <a:lnTo>
                  <a:pt x="8010472" y="776719"/>
                </a:lnTo>
                <a:close/>
                <a:moveTo>
                  <a:pt x="8909606" y="744022"/>
                </a:moveTo>
                <a:cubicBezTo>
                  <a:pt x="8898707" y="744022"/>
                  <a:pt x="8879633" y="757645"/>
                  <a:pt x="8852388" y="784891"/>
                </a:cubicBezTo>
                <a:cubicBezTo>
                  <a:pt x="8825142" y="812139"/>
                  <a:pt x="8811517" y="831210"/>
                  <a:pt x="8811517" y="842109"/>
                </a:cubicBezTo>
                <a:cubicBezTo>
                  <a:pt x="8811517" y="842109"/>
                  <a:pt x="8806069" y="842109"/>
                  <a:pt x="8795170" y="842109"/>
                </a:cubicBezTo>
                <a:cubicBezTo>
                  <a:pt x="8784271" y="853008"/>
                  <a:pt x="8778823" y="858458"/>
                  <a:pt x="8778823" y="858458"/>
                </a:cubicBezTo>
                <a:cubicBezTo>
                  <a:pt x="8778823" y="869357"/>
                  <a:pt x="8784271" y="874805"/>
                  <a:pt x="8795170" y="874805"/>
                </a:cubicBezTo>
                <a:cubicBezTo>
                  <a:pt x="8795170" y="874805"/>
                  <a:pt x="8792446" y="874805"/>
                  <a:pt x="8786995" y="874805"/>
                </a:cubicBezTo>
                <a:cubicBezTo>
                  <a:pt x="8781547" y="874805"/>
                  <a:pt x="8773372" y="874805"/>
                  <a:pt x="8762474" y="874805"/>
                </a:cubicBezTo>
                <a:cubicBezTo>
                  <a:pt x="8740676" y="874805"/>
                  <a:pt x="8729777" y="869357"/>
                  <a:pt x="8729777" y="858458"/>
                </a:cubicBezTo>
                <a:lnTo>
                  <a:pt x="8729777" y="842109"/>
                </a:lnTo>
                <a:lnTo>
                  <a:pt x="8713430" y="842109"/>
                </a:lnTo>
                <a:cubicBezTo>
                  <a:pt x="8724329" y="853008"/>
                  <a:pt x="8724329" y="858458"/>
                  <a:pt x="8713430" y="858458"/>
                </a:cubicBezTo>
                <a:lnTo>
                  <a:pt x="8697083" y="874805"/>
                </a:lnTo>
                <a:cubicBezTo>
                  <a:pt x="8697083" y="896602"/>
                  <a:pt x="8702532" y="902053"/>
                  <a:pt x="8713430" y="891154"/>
                </a:cubicBezTo>
                <a:lnTo>
                  <a:pt x="8729777" y="907501"/>
                </a:lnTo>
                <a:lnTo>
                  <a:pt x="8729777" y="923848"/>
                </a:lnTo>
                <a:cubicBezTo>
                  <a:pt x="8729777" y="923848"/>
                  <a:pt x="8718879" y="934747"/>
                  <a:pt x="8697083" y="956544"/>
                </a:cubicBezTo>
                <a:lnTo>
                  <a:pt x="8688911" y="964719"/>
                </a:lnTo>
                <a:lnTo>
                  <a:pt x="8688909" y="964719"/>
                </a:lnTo>
                <a:lnTo>
                  <a:pt x="8686042" y="967586"/>
                </a:lnTo>
                <a:lnTo>
                  <a:pt x="8688911" y="964719"/>
                </a:lnTo>
                <a:lnTo>
                  <a:pt x="8705256" y="964719"/>
                </a:lnTo>
                <a:cubicBezTo>
                  <a:pt x="8710706" y="970167"/>
                  <a:pt x="8713430" y="972894"/>
                  <a:pt x="8713430" y="972894"/>
                </a:cubicBezTo>
                <a:lnTo>
                  <a:pt x="8746127" y="989241"/>
                </a:lnTo>
                <a:lnTo>
                  <a:pt x="8746127" y="972894"/>
                </a:lnTo>
                <a:lnTo>
                  <a:pt x="8778823" y="956544"/>
                </a:lnTo>
                <a:cubicBezTo>
                  <a:pt x="8789722" y="945646"/>
                  <a:pt x="8792446" y="932023"/>
                  <a:pt x="8786995" y="915676"/>
                </a:cubicBezTo>
                <a:cubicBezTo>
                  <a:pt x="8781547" y="899327"/>
                  <a:pt x="8784271" y="896602"/>
                  <a:pt x="8795170" y="907501"/>
                </a:cubicBezTo>
                <a:cubicBezTo>
                  <a:pt x="8806069" y="918400"/>
                  <a:pt x="8814243" y="923848"/>
                  <a:pt x="8819691" y="923848"/>
                </a:cubicBezTo>
                <a:cubicBezTo>
                  <a:pt x="8825142" y="923848"/>
                  <a:pt x="8827866" y="918400"/>
                  <a:pt x="8827866" y="907501"/>
                </a:cubicBezTo>
                <a:cubicBezTo>
                  <a:pt x="8838765" y="896602"/>
                  <a:pt x="8838765" y="885704"/>
                  <a:pt x="8827866" y="874805"/>
                </a:cubicBezTo>
                <a:cubicBezTo>
                  <a:pt x="8816967" y="863906"/>
                  <a:pt x="8811517" y="858458"/>
                  <a:pt x="8811517" y="858458"/>
                </a:cubicBezTo>
                <a:lnTo>
                  <a:pt x="8827866" y="858458"/>
                </a:lnTo>
                <a:cubicBezTo>
                  <a:pt x="8827866" y="858458"/>
                  <a:pt x="8833314" y="858458"/>
                  <a:pt x="8844213" y="858458"/>
                </a:cubicBezTo>
                <a:cubicBezTo>
                  <a:pt x="8855112" y="847559"/>
                  <a:pt x="8860562" y="836661"/>
                  <a:pt x="8860562" y="825762"/>
                </a:cubicBezTo>
                <a:lnTo>
                  <a:pt x="8893256" y="809415"/>
                </a:lnTo>
                <a:cubicBezTo>
                  <a:pt x="8893256" y="798516"/>
                  <a:pt x="8901431" y="795790"/>
                  <a:pt x="8917780" y="801240"/>
                </a:cubicBezTo>
                <a:cubicBezTo>
                  <a:pt x="8934127" y="806688"/>
                  <a:pt x="8947750" y="798516"/>
                  <a:pt x="8958649" y="776719"/>
                </a:cubicBezTo>
                <a:lnTo>
                  <a:pt x="8991345" y="760369"/>
                </a:lnTo>
                <a:lnTo>
                  <a:pt x="8958649" y="760369"/>
                </a:lnTo>
                <a:cubicBezTo>
                  <a:pt x="8947750" y="760369"/>
                  <a:pt x="8942302" y="760369"/>
                  <a:pt x="8942302" y="760369"/>
                </a:cubicBezTo>
                <a:cubicBezTo>
                  <a:pt x="8942302" y="760369"/>
                  <a:pt x="8939575" y="757645"/>
                  <a:pt x="8934127" y="752197"/>
                </a:cubicBezTo>
                <a:cubicBezTo>
                  <a:pt x="8928679" y="746746"/>
                  <a:pt x="8920504" y="744022"/>
                  <a:pt x="8909606" y="744022"/>
                </a:cubicBezTo>
                <a:close/>
                <a:moveTo>
                  <a:pt x="8631691" y="744022"/>
                </a:moveTo>
                <a:cubicBezTo>
                  <a:pt x="8631691" y="744022"/>
                  <a:pt x="8628967" y="746746"/>
                  <a:pt x="8623516" y="752197"/>
                </a:cubicBezTo>
                <a:cubicBezTo>
                  <a:pt x="8618068" y="757645"/>
                  <a:pt x="8618068" y="760369"/>
                  <a:pt x="8623516" y="760369"/>
                </a:cubicBezTo>
                <a:cubicBezTo>
                  <a:pt x="8628967" y="760369"/>
                  <a:pt x="8631691" y="754921"/>
                  <a:pt x="8631691" y="744022"/>
                </a:cubicBezTo>
                <a:close/>
                <a:moveTo>
                  <a:pt x="8157602" y="744022"/>
                </a:moveTo>
                <a:cubicBezTo>
                  <a:pt x="8146702" y="744022"/>
                  <a:pt x="8141254" y="746746"/>
                  <a:pt x="8141254" y="752197"/>
                </a:cubicBezTo>
                <a:cubicBezTo>
                  <a:pt x="8141254" y="757645"/>
                  <a:pt x="8143978" y="760369"/>
                  <a:pt x="8149429" y="760369"/>
                </a:cubicBezTo>
                <a:cubicBezTo>
                  <a:pt x="8154877" y="760369"/>
                  <a:pt x="8157602" y="754921"/>
                  <a:pt x="8157602" y="744022"/>
                </a:cubicBezTo>
                <a:close/>
                <a:moveTo>
                  <a:pt x="7601772" y="744022"/>
                </a:moveTo>
                <a:cubicBezTo>
                  <a:pt x="7601772" y="754921"/>
                  <a:pt x="7599048" y="760369"/>
                  <a:pt x="7593600" y="760369"/>
                </a:cubicBezTo>
                <a:cubicBezTo>
                  <a:pt x="7588150" y="760369"/>
                  <a:pt x="7585425" y="765820"/>
                  <a:pt x="7585425" y="776719"/>
                </a:cubicBezTo>
                <a:lnTo>
                  <a:pt x="7601772" y="760369"/>
                </a:lnTo>
                <a:cubicBezTo>
                  <a:pt x="7612671" y="760369"/>
                  <a:pt x="7618122" y="754921"/>
                  <a:pt x="7618122" y="744022"/>
                </a:cubicBezTo>
                <a:close/>
                <a:moveTo>
                  <a:pt x="1781921" y="744022"/>
                </a:moveTo>
                <a:cubicBezTo>
                  <a:pt x="1760123" y="744022"/>
                  <a:pt x="1749225" y="760369"/>
                  <a:pt x="1749225" y="793066"/>
                </a:cubicBezTo>
                <a:lnTo>
                  <a:pt x="1781921" y="776719"/>
                </a:lnTo>
                <a:close/>
                <a:moveTo>
                  <a:pt x="9281520" y="731762"/>
                </a:moveTo>
                <a:cubicBezTo>
                  <a:pt x="9284245" y="731762"/>
                  <a:pt x="9285607" y="733124"/>
                  <a:pt x="9285607" y="735848"/>
                </a:cubicBezTo>
                <a:cubicBezTo>
                  <a:pt x="9285607" y="741298"/>
                  <a:pt x="9280158" y="744022"/>
                  <a:pt x="9269260" y="744022"/>
                </a:cubicBezTo>
                <a:lnTo>
                  <a:pt x="9252910" y="744022"/>
                </a:lnTo>
                <a:cubicBezTo>
                  <a:pt x="9252910" y="744022"/>
                  <a:pt x="9258361" y="741298"/>
                  <a:pt x="9269260" y="735848"/>
                </a:cubicBezTo>
                <a:cubicBezTo>
                  <a:pt x="9274708" y="733124"/>
                  <a:pt x="9278796" y="731762"/>
                  <a:pt x="9281520" y="731762"/>
                </a:cubicBezTo>
                <a:close/>
                <a:moveTo>
                  <a:pt x="11067528" y="727675"/>
                </a:moveTo>
                <a:lnTo>
                  <a:pt x="11018484" y="760369"/>
                </a:lnTo>
                <a:cubicBezTo>
                  <a:pt x="11007584" y="782167"/>
                  <a:pt x="10996688" y="801240"/>
                  <a:pt x="10985788" y="817587"/>
                </a:cubicBezTo>
                <a:cubicBezTo>
                  <a:pt x="10974888" y="833936"/>
                  <a:pt x="10963992" y="847559"/>
                  <a:pt x="10953092" y="858458"/>
                </a:cubicBezTo>
                <a:cubicBezTo>
                  <a:pt x="10942192" y="869357"/>
                  <a:pt x="10936744" y="877529"/>
                  <a:pt x="10936744" y="882980"/>
                </a:cubicBezTo>
                <a:cubicBezTo>
                  <a:pt x="10936744" y="888428"/>
                  <a:pt x="10936744" y="896602"/>
                  <a:pt x="10936744" y="907501"/>
                </a:cubicBezTo>
                <a:lnTo>
                  <a:pt x="11034832" y="793066"/>
                </a:lnTo>
                <a:cubicBezTo>
                  <a:pt x="11056628" y="749471"/>
                  <a:pt x="11067528" y="727675"/>
                  <a:pt x="11067528" y="727675"/>
                </a:cubicBezTo>
                <a:close/>
                <a:moveTo>
                  <a:pt x="7781600" y="727675"/>
                </a:moveTo>
                <a:cubicBezTo>
                  <a:pt x="7759803" y="727675"/>
                  <a:pt x="7738006" y="749471"/>
                  <a:pt x="7716208" y="793066"/>
                </a:cubicBezTo>
                <a:lnTo>
                  <a:pt x="7748904" y="776719"/>
                </a:lnTo>
                <a:close/>
                <a:moveTo>
                  <a:pt x="2084356" y="727675"/>
                </a:moveTo>
                <a:cubicBezTo>
                  <a:pt x="2078909" y="727675"/>
                  <a:pt x="2070733" y="733124"/>
                  <a:pt x="2059834" y="744022"/>
                </a:cubicBezTo>
                <a:lnTo>
                  <a:pt x="2043486" y="776719"/>
                </a:lnTo>
                <a:cubicBezTo>
                  <a:pt x="2032587" y="776719"/>
                  <a:pt x="2027138" y="782167"/>
                  <a:pt x="2027138" y="793066"/>
                </a:cubicBezTo>
                <a:cubicBezTo>
                  <a:pt x="2027138" y="803964"/>
                  <a:pt x="2027138" y="809415"/>
                  <a:pt x="2027138" y="809415"/>
                </a:cubicBezTo>
                <a:cubicBezTo>
                  <a:pt x="2027138" y="809415"/>
                  <a:pt x="2038037" y="795790"/>
                  <a:pt x="2059834" y="768544"/>
                </a:cubicBezTo>
                <a:cubicBezTo>
                  <a:pt x="2081632" y="741298"/>
                  <a:pt x="2089805" y="727675"/>
                  <a:pt x="2084356" y="727675"/>
                </a:cubicBezTo>
                <a:close/>
                <a:moveTo>
                  <a:pt x="8054161" y="716680"/>
                </a:moveTo>
                <a:lnTo>
                  <a:pt x="8047254" y="723587"/>
                </a:lnTo>
                <a:cubicBezTo>
                  <a:pt x="8044528" y="726311"/>
                  <a:pt x="8043166" y="727675"/>
                  <a:pt x="8043166" y="727675"/>
                </a:cubicBezTo>
                <a:close/>
                <a:moveTo>
                  <a:pt x="9203867" y="711326"/>
                </a:moveTo>
                <a:cubicBezTo>
                  <a:pt x="9203867" y="711326"/>
                  <a:pt x="9209318" y="716774"/>
                  <a:pt x="9220216" y="727675"/>
                </a:cubicBezTo>
                <a:cubicBezTo>
                  <a:pt x="9231115" y="727675"/>
                  <a:pt x="9236563" y="727675"/>
                  <a:pt x="9236563" y="727675"/>
                </a:cubicBezTo>
                <a:cubicBezTo>
                  <a:pt x="9236563" y="727675"/>
                  <a:pt x="9236563" y="722225"/>
                  <a:pt x="9236563" y="711326"/>
                </a:cubicBezTo>
                <a:close/>
                <a:moveTo>
                  <a:pt x="8656213" y="711326"/>
                </a:moveTo>
                <a:cubicBezTo>
                  <a:pt x="8650764" y="711326"/>
                  <a:pt x="8648038" y="716774"/>
                  <a:pt x="8648038" y="727675"/>
                </a:cubicBezTo>
                <a:cubicBezTo>
                  <a:pt x="8648038" y="727675"/>
                  <a:pt x="8653488" y="727675"/>
                  <a:pt x="8664387" y="727675"/>
                </a:cubicBezTo>
                <a:cubicBezTo>
                  <a:pt x="8664387" y="716774"/>
                  <a:pt x="8664387" y="711326"/>
                  <a:pt x="8664387" y="711326"/>
                </a:cubicBezTo>
                <a:cubicBezTo>
                  <a:pt x="8664387" y="711326"/>
                  <a:pt x="8661661" y="711326"/>
                  <a:pt x="8656213" y="711326"/>
                </a:cubicBezTo>
                <a:close/>
                <a:moveTo>
                  <a:pt x="8598995" y="711326"/>
                </a:moveTo>
                <a:lnTo>
                  <a:pt x="8566299" y="744022"/>
                </a:lnTo>
                <a:lnTo>
                  <a:pt x="8549952" y="776719"/>
                </a:lnTo>
                <a:cubicBezTo>
                  <a:pt x="8571749" y="754921"/>
                  <a:pt x="8582648" y="749471"/>
                  <a:pt x="8582648" y="760369"/>
                </a:cubicBezTo>
                <a:cubicBezTo>
                  <a:pt x="8582648" y="760369"/>
                  <a:pt x="8582648" y="765820"/>
                  <a:pt x="8582648" y="776719"/>
                </a:cubicBezTo>
                <a:lnTo>
                  <a:pt x="8598995" y="744022"/>
                </a:lnTo>
                <a:close/>
                <a:moveTo>
                  <a:pt x="7650816" y="694979"/>
                </a:moveTo>
                <a:lnTo>
                  <a:pt x="7634468" y="727675"/>
                </a:lnTo>
                <a:lnTo>
                  <a:pt x="7650816" y="711326"/>
                </a:lnTo>
                <a:cubicBezTo>
                  <a:pt x="7661716" y="700427"/>
                  <a:pt x="7661716" y="694979"/>
                  <a:pt x="7650816" y="694979"/>
                </a:cubicBezTo>
                <a:close/>
                <a:moveTo>
                  <a:pt x="9400042" y="662283"/>
                </a:moveTo>
                <a:lnTo>
                  <a:pt x="9416389" y="678630"/>
                </a:lnTo>
                <a:cubicBezTo>
                  <a:pt x="9416389" y="678630"/>
                  <a:pt x="9413665" y="681356"/>
                  <a:pt x="9408217" y="686804"/>
                </a:cubicBezTo>
                <a:cubicBezTo>
                  <a:pt x="9402766" y="692253"/>
                  <a:pt x="9400042" y="689529"/>
                  <a:pt x="9400042" y="678630"/>
                </a:cubicBezTo>
                <a:close/>
                <a:moveTo>
                  <a:pt x="2141574" y="662283"/>
                </a:moveTo>
                <a:cubicBezTo>
                  <a:pt x="2141574" y="662283"/>
                  <a:pt x="2130675" y="670457"/>
                  <a:pt x="2108878" y="686804"/>
                </a:cubicBezTo>
                <a:cubicBezTo>
                  <a:pt x="2087081" y="703152"/>
                  <a:pt x="2076183" y="711326"/>
                  <a:pt x="2076183" y="711326"/>
                </a:cubicBezTo>
                <a:cubicBezTo>
                  <a:pt x="2076183" y="733124"/>
                  <a:pt x="2092528" y="727675"/>
                  <a:pt x="2125226" y="694979"/>
                </a:cubicBezTo>
                <a:close/>
                <a:moveTo>
                  <a:pt x="2010792" y="662283"/>
                </a:moveTo>
                <a:lnTo>
                  <a:pt x="1978096" y="711326"/>
                </a:lnTo>
                <a:lnTo>
                  <a:pt x="1929053" y="776719"/>
                </a:lnTo>
                <a:lnTo>
                  <a:pt x="1912702" y="793066"/>
                </a:lnTo>
                <a:cubicBezTo>
                  <a:pt x="1912702" y="793066"/>
                  <a:pt x="1926326" y="771268"/>
                  <a:pt x="1953574" y="727675"/>
                </a:cubicBezTo>
                <a:cubicBezTo>
                  <a:pt x="1980819" y="684080"/>
                  <a:pt x="1999893" y="662283"/>
                  <a:pt x="2010792" y="662283"/>
                </a:cubicBezTo>
                <a:close/>
                <a:moveTo>
                  <a:pt x="9432738" y="645934"/>
                </a:moveTo>
                <a:lnTo>
                  <a:pt x="9432738" y="662283"/>
                </a:lnTo>
                <a:cubicBezTo>
                  <a:pt x="9421840" y="662283"/>
                  <a:pt x="9416389" y="662283"/>
                  <a:pt x="9416389" y="662283"/>
                </a:cubicBezTo>
                <a:cubicBezTo>
                  <a:pt x="9416389" y="651384"/>
                  <a:pt x="9421840" y="645934"/>
                  <a:pt x="9432738" y="645934"/>
                </a:cubicBezTo>
                <a:close/>
                <a:moveTo>
                  <a:pt x="8729777" y="645934"/>
                </a:moveTo>
                <a:lnTo>
                  <a:pt x="8713430" y="662283"/>
                </a:lnTo>
                <a:lnTo>
                  <a:pt x="8729777" y="662283"/>
                </a:lnTo>
                <a:close/>
                <a:moveTo>
                  <a:pt x="8697083" y="645934"/>
                </a:moveTo>
                <a:cubicBezTo>
                  <a:pt x="8697083" y="645934"/>
                  <a:pt x="8691633" y="651384"/>
                  <a:pt x="8680734" y="662283"/>
                </a:cubicBezTo>
                <a:cubicBezTo>
                  <a:pt x="8669835" y="673182"/>
                  <a:pt x="8658937" y="675906"/>
                  <a:pt x="8648038" y="670457"/>
                </a:cubicBezTo>
                <a:cubicBezTo>
                  <a:pt x="8637139" y="665007"/>
                  <a:pt x="8631691" y="665007"/>
                  <a:pt x="8631691" y="670457"/>
                </a:cubicBezTo>
                <a:cubicBezTo>
                  <a:pt x="8631691" y="675906"/>
                  <a:pt x="8634415" y="678630"/>
                  <a:pt x="8639866" y="678630"/>
                </a:cubicBezTo>
                <a:cubicBezTo>
                  <a:pt x="8645314" y="678630"/>
                  <a:pt x="8648038" y="684080"/>
                  <a:pt x="8648038" y="694979"/>
                </a:cubicBezTo>
                <a:lnTo>
                  <a:pt x="8664387" y="694979"/>
                </a:lnTo>
                <a:cubicBezTo>
                  <a:pt x="8675286" y="694979"/>
                  <a:pt x="8680734" y="692253"/>
                  <a:pt x="8680734" y="686804"/>
                </a:cubicBezTo>
                <a:cubicBezTo>
                  <a:pt x="8680734" y="681356"/>
                  <a:pt x="8686185" y="678630"/>
                  <a:pt x="8697083" y="678630"/>
                </a:cubicBezTo>
                <a:close/>
                <a:moveTo>
                  <a:pt x="8827866" y="629587"/>
                </a:moveTo>
                <a:cubicBezTo>
                  <a:pt x="8816967" y="629587"/>
                  <a:pt x="8811517" y="632311"/>
                  <a:pt x="8811517" y="637761"/>
                </a:cubicBezTo>
                <a:cubicBezTo>
                  <a:pt x="8811517" y="643210"/>
                  <a:pt x="8814243" y="645934"/>
                  <a:pt x="8819691" y="645934"/>
                </a:cubicBezTo>
                <a:cubicBezTo>
                  <a:pt x="8825142" y="645934"/>
                  <a:pt x="8827866" y="640485"/>
                  <a:pt x="8827866" y="629587"/>
                </a:cubicBezTo>
                <a:close/>
                <a:moveTo>
                  <a:pt x="8173950" y="629587"/>
                </a:moveTo>
                <a:cubicBezTo>
                  <a:pt x="8163052" y="640485"/>
                  <a:pt x="8157602" y="645934"/>
                  <a:pt x="8157602" y="645934"/>
                </a:cubicBezTo>
                <a:cubicBezTo>
                  <a:pt x="8157602" y="656835"/>
                  <a:pt x="8160328" y="662283"/>
                  <a:pt x="8165776" y="662283"/>
                </a:cubicBezTo>
                <a:cubicBezTo>
                  <a:pt x="8171224" y="662283"/>
                  <a:pt x="8173950" y="662283"/>
                  <a:pt x="8173950" y="662283"/>
                </a:cubicBezTo>
                <a:cubicBezTo>
                  <a:pt x="8173950" y="651384"/>
                  <a:pt x="8173950" y="645934"/>
                  <a:pt x="8173950" y="645934"/>
                </a:cubicBezTo>
                <a:cubicBezTo>
                  <a:pt x="8173950" y="635035"/>
                  <a:pt x="8173950" y="629587"/>
                  <a:pt x="8173950" y="629587"/>
                </a:cubicBezTo>
                <a:close/>
                <a:moveTo>
                  <a:pt x="10724224" y="613240"/>
                </a:moveTo>
                <a:cubicBezTo>
                  <a:pt x="10724224" y="613240"/>
                  <a:pt x="10718774" y="618688"/>
                  <a:pt x="10707872" y="629587"/>
                </a:cubicBezTo>
                <a:cubicBezTo>
                  <a:pt x="10707872" y="629587"/>
                  <a:pt x="10713322" y="629587"/>
                  <a:pt x="10724224" y="629587"/>
                </a:cubicBezTo>
                <a:cubicBezTo>
                  <a:pt x="10724224" y="618688"/>
                  <a:pt x="10724224" y="613240"/>
                  <a:pt x="10724224" y="613240"/>
                </a:cubicBezTo>
                <a:close/>
                <a:moveTo>
                  <a:pt x="8421212" y="603022"/>
                </a:moveTo>
                <a:cubicBezTo>
                  <a:pt x="8419850" y="604384"/>
                  <a:pt x="8419169" y="607789"/>
                  <a:pt x="8419169" y="613240"/>
                </a:cubicBezTo>
                <a:cubicBezTo>
                  <a:pt x="8419169" y="624138"/>
                  <a:pt x="8408270" y="640485"/>
                  <a:pt x="8386472" y="662283"/>
                </a:cubicBezTo>
                <a:cubicBezTo>
                  <a:pt x="8364675" y="684080"/>
                  <a:pt x="8356500" y="694979"/>
                  <a:pt x="8361951" y="694979"/>
                </a:cubicBezTo>
                <a:cubicBezTo>
                  <a:pt x="8367400" y="694979"/>
                  <a:pt x="8364675" y="705878"/>
                  <a:pt x="8353776" y="727675"/>
                </a:cubicBezTo>
                <a:cubicBezTo>
                  <a:pt x="8375574" y="716774"/>
                  <a:pt x="8386472" y="705878"/>
                  <a:pt x="8386472" y="694979"/>
                </a:cubicBezTo>
                <a:lnTo>
                  <a:pt x="8402820" y="662283"/>
                </a:lnTo>
                <a:cubicBezTo>
                  <a:pt x="8413718" y="662283"/>
                  <a:pt x="8419169" y="662283"/>
                  <a:pt x="8419169" y="662283"/>
                </a:cubicBezTo>
                <a:lnTo>
                  <a:pt x="8451865" y="645934"/>
                </a:lnTo>
                <a:cubicBezTo>
                  <a:pt x="8462764" y="645934"/>
                  <a:pt x="8468212" y="643210"/>
                  <a:pt x="8468212" y="637761"/>
                </a:cubicBezTo>
                <a:cubicBezTo>
                  <a:pt x="8468212" y="632311"/>
                  <a:pt x="8468212" y="629587"/>
                  <a:pt x="8468212" y="629587"/>
                </a:cubicBezTo>
                <a:cubicBezTo>
                  <a:pt x="8457313" y="618688"/>
                  <a:pt x="8451865" y="613240"/>
                  <a:pt x="8451865" y="613240"/>
                </a:cubicBezTo>
                <a:cubicBezTo>
                  <a:pt x="8440964" y="613240"/>
                  <a:pt x="8432792" y="610513"/>
                  <a:pt x="8427341" y="605065"/>
                </a:cubicBezTo>
                <a:cubicBezTo>
                  <a:pt x="8424617" y="602341"/>
                  <a:pt x="8422574" y="601660"/>
                  <a:pt x="8421212" y="603022"/>
                </a:cubicBezTo>
                <a:close/>
                <a:moveTo>
                  <a:pt x="11231006" y="596890"/>
                </a:moveTo>
                <a:lnTo>
                  <a:pt x="11181964" y="662283"/>
                </a:lnTo>
                <a:lnTo>
                  <a:pt x="11198310" y="645934"/>
                </a:lnTo>
                <a:cubicBezTo>
                  <a:pt x="11220108" y="624138"/>
                  <a:pt x="11231006" y="607789"/>
                  <a:pt x="11231006" y="596890"/>
                </a:cubicBezTo>
                <a:close/>
                <a:moveTo>
                  <a:pt x="8852388" y="596890"/>
                </a:moveTo>
                <a:cubicBezTo>
                  <a:pt x="8846939" y="596890"/>
                  <a:pt x="8844213" y="602341"/>
                  <a:pt x="8844213" y="613240"/>
                </a:cubicBezTo>
                <a:cubicBezTo>
                  <a:pt x="8844213" y="613240"/>
                  <a:pt x="8846939" y="610513"/>
                  <a:pt x="8852388" y="605065"/>
                </a:cubicBezTo>
                <a:cubicBezTo>
                  <a:pt x="8857836" y="599617"/>
                  <a:pt x="8857836" y="596890"/>
                  <a:pt x="8852388" y="596890"/>
                </a:cubicBezTo>
                <a:close/>
                <a:moveTo>
                  <a:pt x="2125226" y="596890"/>
                </a:moveTo>
                <a:cubicBezTo>
                  <a:pt x="2125226" y="596890"/>
                  <a:pt x="2125226" y="602341"/>
                  <a:pt x="2125226" y="613240"/>
                </a:cubicBezTo>
                <a:lnTo>
                  <a:pt x="2108878" y="613240"/>
                </a:lnTo>
                <a:close/>
                <a:moveTo>
                  <a:pt x="9489956" y="588718"/>
                </a:moveTo>
                <a:cubicBezTo>
                  <a:pt x="9495405" y="588718"/>
                  <a:pt x="9498131" y="596890"/>
                  <a:pt x="9498131" y="613240"/>
                </a:cubicBezTo>
                <a:lnTo>
                  <a:pt x="9498131" y="629587"/>
                </a:lnTo>
                <a:cubicBezTo>
                  <a:pt x="9487230" y="618688"/>
                  <a:pt x="9476333" y="613240"/>
                  <a:pt x="9465435" y="613240"/>
                </a:cubicBezTo>
                <a:cubicBezTo>
                  <a:pt x="9476331" y="596890"/>
                  <a:pt x="9484506" y="588718"/>
                  <a:pt x="9489956" y="588718"/>
                </a:cubicBezTo>
                <a:close/>
                <a:moveTo>
                  <a:pt x="10004916" y="580543"/>
                </a:moveTo>
                <a:cubicBezTo>
                  <a:pt x="10004916" y="580543"/>
                  <a:pt x="10004916" y="585992"/>
                  <a:pt x="10004916" y="596890"/>
                </a:cubicBezTo>
                <a:cubicBezTo>
                  <a:pt x="10004916" y="607789"/>
                  <a:pt x="10004916" y="613240"/>
                  <a:pt x="10004916" y="613240"/>
                </a:cubicBezTo>
                <a:cubicBezTo>
                  <a:pt x="10015812" y="613240"/>
                  <a:pt x="10021262" y="607789"/>
                  <a:pt x="10021262" y="596890"/>
                </a:cubicBezTo>
                <a:close/>
                <a:moveTo>
                  <a:pt x="9334650" y="580543"/>
                </a:moveTo>
                <a:lnTo>
                  <a:pt x="9318303" y="596890"/>
                </a:lnTo>
                <a:lnTo>
                  <a:pt x="9307404" y="629587"/>
                </a:lnTo>
                <a:lnTo>
                  <a:pt x="9318303" y="629587"/>
                </a:lnTo>
                <a:cubicBezTo>
                  <a:pt x="9329202" y="629587"/>
                  <a:pt x="9334650" y="626863"/>
                  <a:pt x="9334650" y="621412"/>
                </a:cubicBezTo>
                <a:cubicBezTo>
                  <a:pt x="9334650" y="615964"/>
                  <a:pt x="9331926" y="613240"/>
                  <a:pt x="9326477" y="613240"/>
                </a:cubicBezTo>
                <a:cubicBezTo>
                  <a:pt x="9321027" y="613240"/>
                  <a:pt x="9323751" y="607789"/>
                  <a:pt x="9334650" y="596890"/>
                </a:cubicBezTo>
                <a:cubicBezTo>
                  <a:pt x="9334650" y="585992"/>
                  <a:pt x="9334650" y="580543"/>
                  <a:pt x="9334650" y="580543"/>
                </a:cubicBezTo>
                <a:close/>
                <a:moveTo>
                  <a:pt x="9089431" y="580543"/>
                </a:moveTo>
                <a:cubicBezTo>
                  <a:pt x="9100330" y="580543"/>
                  <a:pt x="9105781" y="580543"/>
                  <a:pt x="9105781" y="580543"/>
                </a:cubicBezTo>
                <a:cubicBezTo>
                  <a:pt x="9105781" y="591442"/>
                  <a:pt x="9105781" y="599617"/>
                  <a:pt x="9105781" y="605065"/>
                </a:cubicBezTo>
                <a:cubicBezTo>
                  <a:pt x="9105781" y="610513"/>
                  <a:pt x="9103054" y="613240"/>
                  <a:pt x="9097606" y="613240"/>
                </a:cubicBezTo>
                <a:cubicBezTo>
                  <a:pt x="9092158" y="613240"/>
                  <a:pt x="9089431" y="607789"/>
                  <a:pt x="9089431" y="596890"/>
                </a:cubicBezTo>
                <a:cubicBezTo>
                  <a:pt x="9089431" y="585992"/>
                  <a:pt x="9089431" y="580543"/>
                  <a:pt x="9089431" y="580543"/>
                </a:cubicBezTo>
                <a:close/>
                <a:moveTo>
                  <a:pt x="8876909" y="564194"/>
                </a:moveTo>
                <a:cubicBezTo>
                  <a:pt x="8866011" y="564194"/>
                  <a:pt x="8860562" y="566921"/>
                  <a:pt x="8860562" y="572369"/>
                </a:cubicBezTo>
                <a:cubicBezTo>
                  <a:pt x="8860562" y="577819"/>
                  <a:pt x="8860562" y="583268"/>
                  <a:pt x="8860562" y="588718"/>
                </a:cubicBezTo>
                <a:cubicBezTo>
                  <a:pt x="8860562" y="594166"/>
                  <a:pt x="8866011" y="591442"/>
                  <a:pt x="8876909" y="580543"/>
                </a:cubicBezTo>
                <a:close/>
                <a:moveTo>
                  <a:pt x="11165616" y="547847"/>
                </a:moveTo>
                <a:lnTo>
                  <a:pt x="11132920" y="564194"/>
                </a:lnTo>
                <a:cubicBezTo>
                  <a:pt x="11122020" y="575093"/>
                  <a:pt x="11116572" y="585992"/>
                  <a:pt x="11116572" y="596890"/>
                </a:cubicBezTo>
                <a:lnTo>
                  <a:pt x="11132920" y="580543"/>
                </a:lnTo>
                <a:cubicBezTo>
                  <a:pt x="11154716" y="558746"/>
                  <a:pt x="11165616" y="547847"/>
                  <a:pt x="11165616" y="547847"/>
                </a:cubicBezTo>
                <a:close/>
                <a:moveTo>
                  <a:pt x="9449085" y="547847"/>
                </a:moveTo>
                <a:cubicBezTo>
                  <a:pt x="9449085" y="547847"/>
                  <a:pt x="9451812" y="547847"/>
                  <a:pt x="9457260" y="547847"/>
                </a:cubicBezTo>
                <a:cubicBezTo>
                  <a:pt x="9462708" y="547847"/>
                  <a:pt x="9465435" y="553295"/>
                  <a:pt x="9465435" y="564194"/>
                </a:cubicBezTo>
                <a:cubicBezTo>
                  <a:pt x="9465435" y="564194"/>
                  <a:pt x="9462708" y="564194"/>
                  <a:pt x="9457260" y="564194"/>
                </a:cubicBezTo>
                <a:cubicBezTo>
                  <a:pt x="9451812" y="564194"/>
                  <a:pt x="9449085" y="558746"/>
                  <a:pt x="9449085" y="547847"/>
                </a:cubicBezTo>
                <a:close/>
                <a:moveTo>
                  <a:pt x="7814296" y="547847"/>
                </a:moveTo>
                <a:cubicBezTo>
                  <a:pt x="7803398" y="547847"/>
                  <a:pt x="7797948" y="553295"/>
                  <a:pt x="7797948" y="564194"/>
                </a:cubicBezTo>
                <a:lnTo>
                  <a:pt x="7814296" y="564194"/>
                </a:lnTo>
                <a:close/>
                <a:moveTo>
                  <a:pt x="2043486" y="547847"/>
                </a:moveTo>
                <a:lnTo>
                  <a:pt x="2027138" y="564194"/>
                </a:lnTo>
                <a:cubicBezTo>
                  <a:pt x="2027138" y="564194"/>
                  <a:pt x="2027138" y="561470"/>
                  <a:pt x="2027138" y="556022"/>
                </a:cubicBezTo>
                <a:cubicBezTo>
                  <a:pt x="2027138" y="550571"/>
                  <a:pt x="2032587" y="547847"/>
                  <a:pt x="2043486" y="547847"/>
                </a:cubicBezTo>
                <a:close/>
                <a:moveTo>
                  <a:pt x="2145661" y="539672"/>
                </a:moveTo>
                <a:cubicBezTo>
                  <a:pt x="2148384" y="539672"/>
                  <a:pt x="2152472" y="542399"/>
                  <a:pt x="2157922" y="547847"/>
                </a:cubicBezTo>
                <a:lnTo>
                  <a:pt x="2157922" y="564194"/>
                </a:lnTo>
                <a:lnTo>
                  <a:pt x="2141574" y="580543"/>
                </a:lnTo>
                <a:cubicBezTo>
                  <a:pt x="2141574" y="569645"/>
                  <a:pt x="2141574" y="564194"/>
                  <a:pt x="2141574" y="564194"/>
                </a:cubicBezTo>
                <a:lnTo>
                  <a:pt x="2141574" y="547847"/>
                </a:lnTo>
                <a:cubicBezTo>
                  <a:pt x="2141574" y="542399"/>
                  <a:pt x="2142936" y="539672"/>
                  <a:pt x="2145661" y="539672"/>
                </a:cubicBezTo>
                <a:close/>
                <a:moveTo>
                  <a:pt x="8272037" y="531500"/>
                </a:moveTo>
                <a:cubicBezTo>
                  <a:pt x="8272037" y="531500"/>
                  <a:pt x="8269313" y="534224"/>
                  <a:pt x="8263862" y="539672"/>
                </a:cubicBezTo>
                <a:cubicBezTo>
                  <a:pt x="8258414" y="545123"/>
                  <a:pt x="8255690" y="547847"/>
                  <a:pt x="8255690" y="547847"/>
                </a:cubicBezTo>
                <a:lnTo>
                  <a:pt x="8272037" y="547847"/>
                </a:lnTo>
                <a:cubicBezTo>
                  <a:pt x="8272037" y="536949"/>
                  <a:pt x="8272037" y="531500"/>
                  <a:pt x="8272037" y="531500"/>
                </a:cubicBezTo>
                <a:close/>
                <a:moveTo>
                  <a:pt x="7634468" y="531500"/>
                </a:moveTo>
                <a:lnTo>
                  <a:pt x="7618122" y="547847"/>
                </a:lnTo>
                <a:lnTo>
                  <a:pt x="7634468" y="547847"/>
                </a:lnTo>
                <a:close/>
                <a:moveTo>
                  <a:pt x="9314217" y="523326"/>
                </a:moveTo>
                <a:cubicBezTo>
                  <a:pt x="9311490" y="523326"/>
                  <a:pt x="9307404" y="526050"/>
                  <a:pt x="9301956" y="531500"/>
                </a:cubicBezTo>
                <a:lnTo>
                  <a:pt x="9301956" y="547847"/>
                </a:lnTo>
                <a:cubicBezTo>
                  <a:pt x="9312855" y="547847"/>
                  <a:pt x="9318303" y="542399"/>
                  <a:pt x="9318303" y="531500"/>
                </a:cubicBezTo>
                <a:cubicBezTo>
                  <a:pt x="9318303" y="526050"/>
                  <a:pt x="9316941" y="523326"/>
                  <a:pt x="9314217" y="523326"/>
                </a:cubicBezTo>
                <a:close/>
                <a:moveTo>
                  <a:pt x="8206644" y="519240"/>
                </a:moveTo>
                <a:lnTo>
                  <a:pt x="8208874" y="520353"/>
                </a:lnTo>
                <a:lnTo>
                  <a:pt x="8196137" y="527996"/>
                </a:lnTo>
                <a:lnTo>
                  <a:pt x="8198472" y="523326"/>
                </a:lnTo>
                <a:cubicBezTo>
                  <a:pt x="8201196" y="520601"/>
                  <a:pt x="8203920" y="519240"/>
                  <a:pt x="8206644" y="519240"/>
                </a:cubicBezTo>
                <a:close/>
                <a:moveTo>
                  <a:pt x="10936744" y="515151"/>
                </a:moveTo>
                <a:lnTo>
                  <a:pt x="10936744" y="547847"/>
                </a:lnTo>
                <a:cubicBezTo>
                  <a:pt x="10947644" y="547847"/>
                  <a:pt x="10953092" y="545123"/>
                  <a:pt x="10953092" y="539672"/>
                </a:cubicBezTo>
                <a:cubicBezTo>
                  <a:pt x="10953092" y="534224"/>
                  <a:pt x="10953092" y="528774"/>
                  <a:pt x="10953092" y="523326"/>
                </a:cubicBezTo>
                <a:cubicBezTo>
                  <a:pt x="10953092" y="517877"/>
                  <a:pt x="10947644" y="515151"/>
                  <a:pt x="10936744" y="515151"/>
                </a:cubicBezTo>
                <a:close/>
                <a:moveTo>
                  <a:pt x="9710653" y="515151"/>
                </a:moveTo>
                <a:cubicBezTo>
                  <a:pt x="9710653" y="515151"/>
                  <a:pt x="9702478" y="520601"/>
                  <a:pt x="9686129" y="531500"/>
                </a:cubicBezTo>
                <a:cubicBezTo>
                  <a:pt x="9669782" y="542399"/>
                  <a:pt x="9661608" y="553295"/>
                  <a:pt x="9661608" y="564194"/>
                </a:cubicBezTo>
                <a:cubicBezTo>
                  <a:pt x="9661608" y="585992"/>
                  <a:pt x="9677957" y="580543"/>
                  <a:pt x="9710653" y="547847"/>
                </a:cubicBezTo>
                <a:close/>
                <a:moveTo>
                  <a:pt x="9596217" y="515151"/>
                </a:moveTo>
                <a:lnTo>
                  <a:pt x="9612564" y="531500"/>
                </a:lnTo>
                <a:cubicBezTo>
                  <a:pt x="9612564" y="531500"/>
                  <a:pt x="9609840" y="531500"/>
                  <a:pt x="9604390" y="531500"/>
                </a:cubicBezTo>
                <a:lnTo>
                  <a:pt x="9596217" y="531500"/>
                </a:lnTo>
                <a:close/>
                <a:moveTo>
                  <a:pt x="9489956" y="515151"/>
                </a:moveTo>
                <a:cubicBezTo>
                  <a:pt x="9495405" y="515151"/>
                  <a:pt x="9495405" y="517877"/>
                  <a:pt x="9489956" y="523326"/>
                </a:cubicBezTo>
                <a:cubicBezTo>
                  <a:pt x="9484506" y="528774"/>
                  <a:pt x="9481782" y="531500"/>
                  <a:pt x="9481782" y="531500"/>
                </a:cubicBezTo>
                <a:cubicBezTo>
                  <a:pt x="9481782" y="520601"/>
                  <a:pt x="9484506" y="515151"/>
                  <a:pt x="9489956" y="515151"/>
                </a:cubicBezTo>
                <a:close/>
                <a:moveTo>
                  <a:pt x="8533605" y="515151"/>
                </a:moveTo>
                <a:lnTo>
                  <a:pt x="8500908" y="531500"/>
                </a:lnTo>
                <a:lnTo>
                  <a:pt x="8468212" y="547847"/>
                </a:lnTo>
                <a:cubicBezTo>
                  <a:pt x="8457313" y="547847"/>
                  <a:pt x="8451865" y="550571"/>
                  <a:pt x="8451865" y="556022"/>
                </a:cubicBezTo>
                <a:cubicBezTo>
                  <a:pt x="8451865" y="561470"/>
                  <a:pt x="8457313" y="564194"/>
                  <a:pt x="8468212" y="564194"/>
                </a:cubicBezTo>
                <a:cubicBezTo>
                  <a:pt x="8468212" y="564194"/>
                  <a:pt x="8468212" y="569645"/>
                  <a:pt x="8468212" y="580543"/>
                </a:cubicBezTo>
                <a:cubicBezTo>
                  <a:pt x="8468212" y="591442"/>
                  <a:pt x="8473660" y="596890"/>
                  <a:pt x="8484559" y="596890"/>
                </a:cubicBezTo>
                <a:cubicBezTo>
                  <a:pt x="8484559" y="585992"/>
                  <a:pt x="8487285" y="580543"/>
                  <a:pt x="8492734" y="580543"/>
                </a:cubicBezTo>
                <a:cubicBezTo>
                  <a:pt x="8498182" y="580543"/>
                  <a:pt x="8500908" y="575093"/>
                  <a:pt x="8500908" y="564194"/>
                </a:cubicBezTo>
                <a:cubicBezTo>
                  <a:pt x="8511807" y="575093"/>
                  <a:pt x="8519979" y="575093"/>
                  <a:pt x="8525430" y="564194"/>
                </a:cubicBezTo>
                <a:cubicBezTo>
                  <a:pt x="8530878" y="553295"/>
                  <a:pt x="8533605" y="542399"/>
                  <a:pt x="8533605" y="531500"/>
                </a:cubicBezTo>
                <a:cubicBezTo>
                  <a:pt x="8533605" y="531500"/>
                  <a:pt x="8533605" y="526050"/>
                  <a:pt x="8533605" y="515151"/>
                </a:cubicBezTo>
                <a:close/>
                <a:moveTo>
                  <a:pt x="7650816" y="515151"/>
                </a:moveTo>
                <a:cubicBezTo>
                  <a:pt x="7650816" y="526050"/>
                  <a:pt x="7650816" y="531500"/>
                  <a:pt x="7650816" y="531500"/>
                </a:cubicBezTo>
                <a:cubicBezTo>
                  <a:pt x="7661716" y="520601"/>
                  <a:pt x="7667164" y="515151"/>
                  <a:pt x="7667164" y="515151"/>
                </a:cubicBezTo>
                <a:cubicBezTo>
                  <a:pt x="7667164" y="515151"/>
                  <a:pt x="7661716" y="515151"/>
                  <a:pt x="7650816" y="515151"/>
                </a:cubicBezTo>
                <a:close/>
                <a:moveTo>
                  <a:pt x="9007692" y="504252"/>
                </a:moveTo>
                <a:lnTo>
                  <a:pt x="9007692" y="511065"/>
                </a:lnTo>
                <a:cubicBezTo>
                  <a:pt x="9007692" y="513789"/>
                  <a:pt x="9007692" y="515151"/>
                  <a:pt x="9007692" y="515151"/>
                </a:cubicBezTo>
                <a:cubicBezTo>
                  <a:pt x="9007692" y="515151"/>
                  <a:pt x="9007011" y="514470"/>
                  <a:pt x="9005649" y="513108"/>
                </a:cubicBezTo>
                <a:lnTo>
                  <a:pt x="9003021" y="510480"/>
                </a:lnTo>
                <a:close/>
                <a:moveTo>
                  <a:pt x="11132920" y="498804"/>
                </a:moveTo>
                <a:cubicBezTo>
                  <a:pt x="11122020" y="498804"/>
                  <a:pt x="11111122" y="504252"/>
                  <a:pt x="11100224" y="515151"/>
                </a:cubicBezTo>
                <a:cubicBezTo>
                  <a:pt x="11089324" y="526050"/>
                  <a:pt x="11078428" y="542399"/>
                  <a:pt x="11067528" y="564194"/>
                </a:cubicBezTo>
                <a:cubicBezTo>
                  <a:pt x="11067528" y="575093"/>
                  <a:pt x="11062080" y="583268"/>
                  <a:pt x="11051180" y="588718"/>
                </a:cubicBezTo>
                <a:cubicBezTo>
                  <a:pt x="11040282" y="594166"/>
                  <a:pt x="11034832" y="602341"/>
                  <a:pt x="11034832" y="613240"/>
                </a:cubicBezTo>
                <a:cubicBezTo>
                  <a:pt x="11013036" y="624138"/>
                  <a:pt x="11002136" y="635035"/>
                  <a:pt x="11002136" y="645934"/>
                </a:cubicBezTo>
                <a:lnTo>
                  <a:pt x="11018484" y="645934"/>
                </a:lnTo>
                <a:cubicBezTo>
                  <a:pt x="11029384" y="635035"/>
                  <a:pt x="11045732" y="618688"/>
                  <a:pt x="11067528" y="596890"/>
                </a:cubicBezTo>
                <a:cubicBezTo>
                  <a:pt x="11122020" y="531500"/>
                  <a:pt x="11143820" y="498804"/>
                  <a:pt x="11132920" y="498804"/>
                </a:cubicBezTo>
                <a:close/>
                <a:moveTo>
                  <a:pt x="11018484" y="498804"/>
                </a:moveTo>
                <a:lnTo>
                  <a:pt x="10953092" y="580543"/>
                </a:lnTo>
                <a:lnTo>
                  <a:pt x="10969440" y="564194"/>
                </a:lnTo>
                <a:lnTo>
                  <a:pt x="11002136" y="531500"/>
                </a:lnTo>
                <a:cubicBezTo>
                  <a:pt x="11013036" y="520601"/>
                  <a:pt x="11018484" y="509703"/>
                  <a:pt x="11018484" y="498804"/>
                </a:cubicBezTo>
                <a:close/>
                <a:moveTo>
                  <a:pt x="10086654" y="498804"/>
                </a:moveTo>
                <a:lnTo>
                  <a:pt x="10086654" y="515151"/>
                </a:lnTo>
                <a:cubicBezTo>
                  <a:pt x="10086654" y="515151"/>
                  <a:pt x="10089378" y="512427"/>
                  <a:pt x="10094828" y="506978"/>
                </a:cubicBezTo>
                <a:cubicBezTo>
                  <a:pt x="10100276" y="501528"/>
                  <a:pt x="10097552" y="498804"/>
                  <a:pt x="10086654" y="498804"/>
                </a:cubicBezTo>
                <a:close/>
                <a:moveTo>
                  <a:pt x="9579868" y="498804"/>
                </a:moveTo>
                <a:lnTo>
                  <a:pt x="9596217" y="515151"/>
                </a:lnTo>
                <a:lnTo>
                  <a:pt x="9579868" y="515151"/>
                </a:lnTo>
                <a:cubicBezTo>
                  <a:pt x="9579868" y="515151"/>
                  <a:pt x="9579868" y="520601"/>
                  <a:pt x="9579868" y="531500"/>
                </a:cubicBezTo>
                <a:cubicBezTo>
                  <a:pt x="9558073" y="531500"/>
                  <a:pt x="9547172" y="531500"/>
                  <a:pt x="9547172" y="531500"/>
                </a:cubicBezTo>
                <a:close/>
                <a:moveTo>
                  <a:pt x="8092211" y="482455"/>
                </a:moveTo>
                <a:cubicBezTo>
                  <a:pt x="8081312" y="493353"/>
                  <a:pt x="8075862" y="498804"/>
                  <a:pt x="8075862" y="498804"/>
                </a:cubicBezTo>
                <a:lnTo>
                  <a:pt x="8108558" y="482455"/>
                </a:lnTo>
                <a:close/>
                <a:moveTo>
                  <a:pt x="8648038" y="466108"/>
                </a:moveTo>
                <a:cubicBezTo>
                  <a:pt x="8648038" y="466108"/>
                  <a:pt x="8645314" y="468832"/>
                  <a:pt x="8639866" y="474282"/>
                </a:cubicBezTo>
                <a:cubicBezTo>
                  <a:pt x="8634415" y="479731"/>
                  <a:pt x="8626243" y="482455"/>
                  <a:pt x="8615344" y="482455"/>
                </a:cubicBezTo>
                <a:close/>
                <a:moveTo>
                  <a:pt x="2092528" y="466108"/>
                </a:moveTo>
                <a:lnTo>
                  <a:pt x="2076183" y="498804"/>
                </a:lnTo>
                <a:cubicBezTo>
                  <a:pt x="2054387" y="531500"/>
                  <a:pt x="2043486" y="542399"/>
                  <a:pt x="2043486" y="531500"/>
                </a:cubicBezTo>
                <a:cubicBezTo>
                  <a:pt x="2043486" y="520601"/>
                  <a:pt x="2059834" y="498804"/>
                  <a:pt x="2092528" y="466108"/>
                </a:cubicBezTo>
                <a:close/>
                <a:moveTo>
                  <a:pt x="10985788" y="449761"/>
                </a:moveTo>
                <a:cubicBezTo>
                  <a:pt x="10974888" y="449761"/>
                  <a:pt x="10969440" y="455209"/>
                  <a:pt x="10969440" y="466108"/>
                </a:cubicBezTo>
                <a:cubicBezTo>
                  <a:pt x="10958540" y="477007"/>
                  <a:pt x="10953092" y="482455"/>
                  <a:pt x="10953092" y="482455"/>
                </a:cubicBezTo>
                <a:cubicBezTo>
                  <a:pt x="10953092" y="482455"/>
                  <a:pt x="10955818" y="482455"/>
                  <a:pt x="10961266" y="482455"/>
                </a:cubicBezTo>
                <a:cubicBezTo>
                  <a:pt x="10966716" y="482455"/>
                  <a:pt x="10972164" y="479731"/>
                  <a:pt x="10977616" y="474282"/>
                </a:cubicBezTo>
                <a:cubicBezTo>
                  <a:pt x="10983064" y="468832"/>
                  <a:pt x="10985788" y="466108"/>
                  <a:pt x="10985788" y="466108"/>
                </a:cubicBezTo>
                <a:cubicBezTo>
                  <a:pt x="10985788" y="455209"/>
                  <a:pt x="10985788" y="449761"/>
                  <a:pt x="10985788" y="449761"/>
                </a:cubicBezTo>
                <a:close/>
                <a:moveTo>
                  <a:pt x="9504416" y="435927"/>
                </a:moveTo>
                <a:lnTo>
                  <a:pt x="9449085" y="449761"/>
                </a:lnTo>
                <a:lnTo>
                  <a:pt x="9465435" y="466108"/>
                </a:lnTo>
                <a:cubicBezTo>
                  <a:pt x="9476331" y="455209"/>
                  <a:pt x="9485868" y="447037"/>
                  <a:pt x="9494042" y="441586"/>
                </a:cubicBezTo>
                <a:close/>
                <a:moveTo>
                  <a:pt x="9408217" y="433411"/>
                </a:moveTo>
                <a:cubicBezTo>
                  <a:pt x="9402766" y="433411"/>
                  <a:pt x="9400042" y="438862"/>
                  <a:pt x="9400042" y="449761"/>
                </a:cubicBezTo>
                <a:cubicBezTo>
                  <a:pt x="9400042" y="460659"/>
                  <a:pt x="9400042" y="466108"/>
                  <a:pt x="9400042" y="466108"/>
                </a:cubicBezTo>
                <a:cubicBezTo>
                  <a:pt x="9400042" y="466108"/>
                  <a:pt x="9405491" y="460659"/>
                  <a:pt x="9416389" y="449761"/>
                </a:cubicBezTo>
                <a:cubicBezTo>
                  <a:pt x="9427290" y="449761"/>
                  <a:pt x="9430014" y="447035"/>
                  <a:pt x="9424564" y="441586"/>
                </a:cubicBezTo>
                <a:cubicBezTo>
                  <a:pt x="9419116" y="436138"/>
                  <a:pt x="9413665" y="433411"/>
                  <a:pt x="9408217" y="433411"/>
                </a:cubicBezTo>
                <a:close/>
                <a:moveTo>
                  <a:pt x="2223313" y="433411"/>
                </a:moveTo>
                <a:cubicBezTo>
                  <a:pt x="2234212" y="433411"/>
                  <a:pt x="2228762" y="449761"/>
                  <a:pt x="2206967" y="482455"/>
                </a:cubicBezTo>
                <a:cubicBezTo>
                  <a:pt x="2206967" y="493353"/>
                  <a:pt x="2201517" y="501528"/>
                  <a:pt x="2190618" y="506978"/>
                </a:cubicBezTo>
                <a:cubicBezTo>
                  <a:pt x="2179719" y="512427"/>
                  <a:pt x="2174270" y="515151"/>
                  <a:pt x="2174270" y="515151"/>
                </a:cubicBezTo>
                <a:lnTo>
                  <a:pt x="2174270" y="498804"/>
                </a:lnTo>
                <a:cubicBezTo>
                  <a:pt x="2206967" y="455209"/>
                  <a:pt x="2223313" y="433411"/>
                  <a:pt x="2223313" y="433411"/>
                </a:cubicBezTo>
                <a:close/>
                <a:moveTo>
                  <a:pt x="8873640" y="426873"/>
                </a:moveTo>
                <a:lnTo>
                  <a:pt x="8872823" y="429325"/>
                </a:lnTo>
                <a:cubicBezTo>
                  <a:pt x="8870099" y="432050"/>
                  <a:pt x="8866011" y="433411"/>
                  <a:pt x="8860562" y="433411"/>
                </a:cubicBezTo>
                <a:close/>
                <a:moveTo>
                  <a:pt x="9334650" y="417065"/>
                </a:moveTo>
                <a:lnTo>
                  <a:pt x="9318303" y="449761"/>
                </a:lnTo>
                <a:lnTo>
                  <a:pt x="9252910" y="515151"/>
                </a:lnTo>
                <a:cubicBezTo>
                  <a:pt x="9209318" y="569645"/>
                  <a:pt x="9160272" y="624138"/>
                  <a:pt x="9105781" y="678630"/>
                </a:cubicBezTo>
                <a:cubicBezTo>
                  <a:pt x="9094882" y="689529"/>
                  <a:pt x="9078533" y="705878"/>
                  <a:pt x="9056737" y="727675"/>
                </a:cubicBezTo>
                <a:cubicBezTo>
                  <a:pt x="9045839" y="738574"/>
                  <a:pt x="9037664" y="746746"/>
                  <a:pt x="9032214" y="752197"/>
                </a:cubicBezTo>
                <a:cubicBezTo>
                  <a:pt x="9026765" y="757645"/>
                  <a:pt x="9024041" y="765820"/>
                  <a:pt x="9024041" y="776719"/>
                </a:cubicBezTo>
                <a:cubicBezTo>
                  <a:pt x="9013142" y="787617"/>
                  <a:pt x="9034940" y="771268"/>
                  <a:pt x="9089431" y="727675"/>
                </a:cubicBezTo>
                <a:cubicBezTo>
                  <a:pt x="9100330" y="705878"/>
                  <a:pt x="9111229" y="694979"/>
                  <a:pt x="9122128" y="694979"/>
                </a:cubicBezTo>
                <a:cubicBezTo>
                  <a:pt x="9133026" y="684080"/>
                  <a:pt x="9141201" y="675906"/>
                  <a:pt x="9146649" y="670457"/>
                </a:cubicBezTo>
                <a:cubicBezTo>
                  <a:pt x="9152100" y="665007"/>
                  <a:pt x="9154824" y="662283"/>
                  <a:pt x="9154824" y="662283"/>
                </a:cubicBezTo>
                <a:lnTo>
                  <a:pt x="9171171" y="662283"/>
                </a:lnTo>
                <a:cubicBezTo>
                  <a:pt x="9171171" y="651384"/>
                  <a:pt x="9171171" y="645934"/>
                  <a:pt x="9171171" y="645934"/>
                </a:cubicBezTo>
                <a:cubicBezTo>
                  <a:pt x="9171171" y="645934"/>
                  <a:pt x="9176621" y="640485"/>
                  <a:pt x="9187520" y="629587"/>
                </a:cubicBezTo>
                <a:cubicBezTo>
                  <a:pt x="9198419" y="618688"/>
                  <a:pt x="9209318" y="613240"/>
                  <a:pt x="9220216" y="613240"/>
                </a:cubicBezTo>
                <a:cubicBezTo>
                  <a:pt x="9220216" y="602341"/>
                  <a:pt x="9220216" y="596890"/>
                  <a:pt x="9220216" y="596890"/>
                </a:cubicBezTo>
                <a:cubicBezTo>
                  <a:pt x="9220216" y="596890"/>
                  <a:pt x="9220216" y="591442"/>
                  <a:pt x="9220216" y="580543"/>
                </a:cubicBezTo>
                <a:lnTo>
                  <a:pt x="9252910" y="564194"/>
                </a:lnTo>
                <a:lnTo>
                  <a:pt x="9318303" y="498804"/>
                </a:lnTo>
                <a:cubicBezTo>
                  <a:pt x="9361898" y="455209"/>
                  <a:pt x="9383695" y="430687"/>
                  <a:pt x="9383695" y="425237"/>
                </a:cubicBezTo>
                <a:cubicBezTo>
                  <a:pt x="9383695" y="419789"/>
                  <a:pt x="9375521" y="417065"/>
                  <a:pt x="9359174" y="417065"/>
                </a:cubicBezTo>
                <a:cubicBezTo>
                  <a:pt x="9342824" y="417065"/>
                  <a:pt x="9334650" y="417065"/>
                  <a:pt x="9334650" y="417065"/>
                </a:cubicBezTo>
                <a:close/>
                <a:moveTo>
                  <a:pt x="8680734" y="417065"/>
                </a:moveTo>
                <a:lnTo>
                  <a:pt x="8697083" y="417065"/>
                </a:lnTo>
                <a:cubicBezTo>
                  <a:pt x="8697083" y="427963"/>
                  <a:pt x="8691633" y="433411"/>
                  <a:pt x="8680734" y="433411"/>
                </a:cubicBezTo>
                <a:cubicBezTo>
                  <a:pt x="8669835" y="433411"/>
                  <a:pt x="8669835" y="427963"/>
                  <a:pt x="8680734" y="417065"/>
                </a:cubicBezTo>
                <a:close/>
                <a:moveTo>
                  <a:pt x="8468212" y="417065"/>
                </a:moveTo>
                <a:lnTo>
                  <a:pt x="8435516" y="433411"/>
                </a:lnTo>
                <a:lnTo>
                  <a:pt x="8451865" y="433411"/>
                </a:lnTo>
                <a:cubicBezTo>
                  <a:pt x="8462764" y="433411"/>
                  <a:pt x="8468212" y="427963"/>
                  <a:pt x="8468212" y="417065"/>
                </a:cubicBezTo>
                <a:close/>
                <a:moveTo>
                  <a:pt x="11034832" y="400715"/>
                </a:moveTo>
                <a:lnTo>
                  <a:pt x="11002136" y="433411"/>
                </a:lnTo>
                <a:lnTo>
                  <a:pt x="11018484" y="433411"/>
                </a:lnTo>
                <a:cubicBezTo>
                  <a:pt x="11029384" y="411614"/>
                  <a:pt x="11034832" y="400715"/>
                  <a:pt x="11034832" y="400715"/>
                </a:cubicBezTo>
                <a:close/>
                <a:moveTo>
                  <a:pt x="8435516" y="400715"/>
                </a:moveTo>
                <a:lnTo>
                  <a:pt x="8419169" y="417065"/>
                </a:lnTo>
                <a:lnTo>
                  <a:pt x="8402820" y="433411"/>
                </a:lnTo>
                <a:lnTo>
                  <a:pt x="8419169" y="433411"/>
                </a:lnTo>
                <a:cubicBezTo>
                  <a:pt x="8419169" y="422513"/>
                  <a:pt x="8419169" y="417065"/>
                  <a:pt x="8419169" y="417065"/>
                </a:cubicBezTo>
                <a:cubicBezTo>
                  <a:pt x="8419169" y="417065"/>
                  <a:pt x="8424617" y="417065"/>
                  <a:pt x="8435516" y="417065"/>
                </a:cubicBezTo>
                <a:close/>
                <a:moveTo>
                  <a:pt x="9154824" y="384368"/>
                </a:moveTo>
                <a:lnTo>
                  <a:pt x="9138477" y="433411"/>
                </a:lnTo>
                <a:lnTo>
                  <a:pt x="9105781" y="417065"/>
                </a:lnTo>
                <a:cubicBezTo>
                  <a:pt x="9116679" y="417065"/>
                  <a:pt x="9122128" y="414338"/>
                  <a:pt x="9122128" y="408890"/>
                </a:cubicBezTo>
                <a:cubicBezTo>
                  <a:pt x="9122128" y="403442"/>
                  <a:pt x="9127578" y="400715"/>
                  <a:pt x="9138477" y="400715"/>
                </a:cubicBezTo>
                <a:cubicBezTo>
                  <a:pt x="9138477" y="400715"/>
                  <a:pt x="9143925" y="395267"/>
                  <a:pt x="9154824" y="384368"/>
                </a:cubicBezTo>
                <a:close/>
                <a:moveTo>
                  <a:pt x="7699861" y="384368"/>
                </a:moveTo>
                <a:cubicBezTo>
                  <a:pt x="7699861" y="395267"/>
                  <a:pt x="7699861" y="400715"/>
                  <a:pt x="7699861" y="400715"/>
                </a:cubicBezTo>
                <a:cubicBezTo>
                  <a:pt x="7710760" y="400715"/>
                  <a:pt x="7716208" y="395267"/>
                  <a:pt x="7716208" y="384368"/>
                </a:cubicBezTo>
                <a:close/>
                <a:moveTo>
                  <a:pt x="9694304" y="368021"/>
                </a:moveTo>
                <a:lnTo>
                  <a:pt x="9727000" y="368021"/>
                </a:lnTo>
                <a:lnTo>
                  <a:pt x="9727000" y="384368"/>
                </a:lnTo>
                <a:cubicBezTo>
                  <a:pt x="9737899" y="395267"/>
                  <a:pt x="9740624" y="403442"/>
                  <a:pt x="9735175" y="408890"/>
                </a:cubicBezTo>
                <a:cubicBezTo>
                  <a:pt x="9729726" y="414338"/>
                  <a:pt x="9724274" y="414338"/>
                  <a:pt x="9718825" y="408890"/>
                </a:cubicBezTo>
                <a:cubicBezTo>
                  <a:pt x="9713377" y="403442"/>
                  <a:pt x="9705203" y="400715"/>
                  <a:pt x="9694304" y="400715"/>
                </a:cubicBezTo>
                <a:cubicBezTo>
                  <a:pt x="9683405" y="400715"/>
                  <a:pt x="9677957" y="411614"/>
                  <a:pt x="9677957" y="433411"/>
                </a:cubicBezTo>
                <a:cubicBezTo>
                  <a:pt x="9667058" y="444310"/>
                  <a:pt x="9656159" y="449761"/>
                  <a:pt x="9645261" y="449761"/>
                </a:cubicBezTo>
                <a:lnTo>
                  <a:pt x="9628911" y="466108"/>
                </a:lnTo>
                <a:cubicBezTo>
                  <a:pt x="9628911" y="466108"/>
                  <a:pt x="9626187" y="466108"/>
                  <a:pt x="9620739" y="466108"/>
                </a:cubicBezTo>
                <a:cubicBezTo>
                  <a:pt x="9615291" y="466108"/>
                  <a:pt x="9612564" y="471556"/>
                  <a:pt x="9612564" y="482455"/>
                </a:cubicBezTo>
                <a:lnTo>
                  <a:pt x="9596217" y="466108"/>
                </a:lnTo>
                <a:lnTo>
                  <a:pt x="9596217" y="449761"/>
                </a:lnTo>
                <a:cubicBezTo>
                  <a:pt x="9607116" y="449761"/>
                  <a:pt x="9618015" y="444310"/>
                  <a:pt x="9628911" y="433411"/>
                </a:cubicBezTo>
                <a:cubicBezTo>
                  <a:pt x="9639812" y="422513"/>
                  <a:pt x="9650711" y="417065"/>
                  <a:pt x="9661608" y="417065"/>
                </a:cubicBezTo>
                <a:lnTo>
                  <a:pt x="9661608" y="400715"/>
                </a:lnTo>
                <a:cubicBezTo>
                  <a:pt x="9661608" y="389816"/>
                  <a:pt x="9661608" y="384368"/>
                  <a:pt x="9661608" y="384368"/>
                </a:cubicBezTo>
                <a:close/>
                <a:moveTo>
                  <a:pt x="9481782" y="368021"/>
                </a:moveTo>
                <a:cubicBezTo>
                  <a:pt x="9481782" y="378920"/>
                  <a:pt x="9481782" y="384368"/>
                  <a:pt x="9481782" y="384368"/>
                </a:cubicBezTo>
                <a:lnTo>
                  <a:pt x="9498131" y="368021"/>
                </a:lnTo>
                <a:cubicBezTo>
                  <a:pt x="9498131" y="368021"/>
                  <a:pt x="9492680" y="368021"/>
                  <a:pt x="9481782" y="368021"/>
                </a:cubicBezTo>
                <a:close/>
                <a:moveTo>
                  <a:pt x="8958649" y="368021"/>
                </a:moveTo>
                <a:cubicBezTo>
                  <a:pt x="8947750" y="368021"/>
                  <a:pt x="8936851" y="373469"/>
                  <a:pt x="8925953" y="384368"/>
                </a:cubicBezTo>
                <a:lnTo>
                  <a:pt x="8942302" y="384368"/>
                </a:lnTo>
                <a:cubicBezTo>
                  <a:pt x="8942302" y="384368"/>
                  <a:pt x="8942302" y="387092"/>
                  <a:pt x="8942302" y="392543"/>
                </a:cubicBezTo>
                <a:cubicBezTo>
                  <a:pt x="8942302" y="397991"/>
                  <a:pt x="8936851" y="400715"/>
                  <a:pt x="8925953" y="400715"/>
                </a:cubicBezTo>
                <a:cubicBezTo>
                  <a:pt x="8915054" y="400715"/>
                  <a:pt x="8904157" y="406166"/>
                  <a:pt x="8893256" y="417065"/>
                </a:cubicBezTo>
                <a:lnTo>
                  <a:pt x="8873640" y="426873"/>
                </a:lnTo>
                <a:lnTo>
                  <a:pt x="8876909" y="417065"/>
                </a:lnTo>
                <a:cubicBezTo>
                  <a:pt x="8876909" y="406166"/>
                  <a:pt x="8876909" y="400715"/>
                  <a:pt x="8876909" y="400715"/>
                </a:cubicBezTo>
                <a:cubicBezTo>
                  <a:pt x="8876909" y="400715"/>
                  <a:pt x="8874185" y="403442"/>
                  <a:pt x="8868735" y="408890"/>
                </a:cubicBezTo>
                <a:cubicBezTo>
                  <a:pt x="8863286" y="414338"/>
                  <a:pt x="8860562" y="417065"/>
                  <a:pt x="8860562" y="417065"/>
                </a:cubicBezTo>
                <a:lnTo>
                  <a:pt x="8860562" y="433411"/>
                </a:lnTo>
                <a:cubicBezTo>
                  <a:pt x="8860562" y="433411"/>
                  <a:pt x="8855112" y="436138"/>
                  <a:pt x="8844213" y="441586"/>
                </a:cubicBezTo>
                <a:cubicBezTo>
                  <a:pt x="8833314" y="447035"/>
                  <a:pt x="8825142" y="457933"/>
                  <a:pt x="8819691" y="474282"/>
                </a:cubicBezTo>
                <a:cubicBezTo>
                  <a:pt x="8814243" y="490629"/>
                  <a:pt x="8816967" y="498804"/>
                  <a:pt x="8827866" y="498804"/>
                </a:cubicBezTo>
                <a:cubicBezTo>
                  <a:pt x="8838765" y="498804"/>
                  <a:pt x="8838765" y="504252"/>
                  <a:pt x="8827866" y="515151"/>
                </a:cubicBezTo>
                <a:lnTo>
                  <a:pt x="8811517" y="515151"/>
                </a:lnTo>
                <a:lnTo>
                  <a:pt x="8778823" y="515151"/>
                </a:lnTo>
                <a:cubicBezTo>
                  <a:pt x="8767924" y="526050"/>
                  <a:pt x="8767924" y="536949"/>
                  <a:pt x="8778823" y="547847"/>
                </a:cubicBezTo>
                <a:cubicBezTo>
                  <a:pt x="8778823" y="558746"/>
                  <a:pt x="8773372" y="564194"/>
                  <a:pt x="8762474" y="564194"/>
                </a:cubicBezTo>
                <a:lnTo>
                  <a:pt x="8762474" y="547847"/>
                </a:lnTo>
                <a:lnTo>
                  <a:pt x="8729777" y="547847"/>
                </a:lnTo>
                <a:cubicBezTo>
                  <a:pt x="8718879" y="591442"/>
                  <a:pt x="8729777" y="613240"/>
                  <a:pt x="8762474" y="613240"/>
                </a:cubicBezTo>
                <a:lnTo>
                  <a:pt x="8746127" y="629587"/>
                </a:lnTo>
                <a:lnTo>
                  <a:pt x="8762474" y="629587"/>
                </a:lnTo>
                <a:cubicBezTo>
                  <a:pt x="8762474" y="629587"/>
                  <a:pt x="8762474" y="624138"/>
                  <a:pt x="8762474" y="613240"/>
                </a:cubicBezTo>
                <a:cubicBezTo>
                  <a:pt x="8784271" y="591442"/>
                  <a:pt x="8806069" y="569645"/>
                  <a:pt x="8827866" y="547847"/>
                </a:cubicBezTo>
                <a:cubicBezTo>
                  <a:pt x="8849664" y="536949"/>
                  <a:pt x="8871461" y="517877"/>
                  <a:pt x="8893256" y="490629"/>
                </a:cubicBezTo>
                <a:cubicBezTo>
                  <a:pt x="8915054" y="463384"/>
                  <a:pt x="8936851" y="438862"/>
                  <a:pt x="8958649" y="417065"/>
                </a:cubicBezTo>
                <a:cubicBezTo>
                  <a:pt x="8980446" y="395267"/>
                  <a:pt x="8991345" y="384368"/>
                  <a:pt x="8991345" y="384368"/>
                </a:cubicBezTo>
                <a:close/>
                <a:moveTo>
                  <a:pt x="8664387" y="368021"/>
                </a:moveTo>
                <a:lnTo>
                  <a:pt x="8664387" y="400715"/>
                </a:lnTo>
                <a:cubicBezTo>
                  <a:pt x="8653488" y="411614"/>
                  <a:pt x="8648038" y="417065"/>
                  <a:pt x="8648038" y="417065"/>
                </a:cubicBezTo>
                <a:cubicBezTo>
                  <a:pt x="8648038" y="417065"/>
                  <a:pt x="8648038" y="411614"/>
                  <a:pt x="8648038" y="400715"/>
                </a:cubicBezTo>
                <a:close/>
                <a:moveTo>
                  <a:pt x="8460037" y="368021"/>
                </a:moveTo>
                <a:cubicBezTo>
                  <a:pt x="8454589" y="368021"/>
                  <a:pt x="8454589" y="373469"/>
                  <a:pt x="8460037" y="384368"/>
                </a:cubicBezTo>
                <a:cubicBezTo>
                  <a:pt x="8465488" y="395267"/>
                  <a:pt x="8468212" y="400715"/>
                  <a:pt x="8468212" y="400715"/>
                </a:cubicBezTo>
                <a:cubicBezTo>
                  <a:pt x="8468212" y="400715"/>
                  <a:pt x="8468212" y="395267"/>
                  <a:pt x="8468212" y="384368"/>
                </a:cubicBezTo>
                <a:cubicBezTo>
                  <a:pt x="8468212" y="373469"/>
                  <a:pt x="8465488" y="368021"/>
                  <a:pt x="8460037" y="368021"/>
                </a:cubicBezTo>
                <a:close/>
                <a:moveTo>
                  <a:pt x="9857784" y="351672"/>
                </a:moveTo>
                <a:lnTo>
                  <a:pt x="9857784" y="384368"/>
                </a:lnTo>
                <a:cubicBezTo>
                  <a:pt x="9868680" y="373469"/>
                  <a:pt x="9874132" y="373469"/>
                  <a:pt x="9874132" y="384368"/>
                </a:cubicBezTo>
                <a:lnTo>
                  <a:pt x="9890480" y="384368"/>
                </a:lnTo>
                <a:lnTo>
                  <a:pt x="9906826" y="351672"/>
                </a:lnTo>
                <a:cubicBezTo>
                  <a:pt x="9895928" y="351672"/>
                  <a:pt x="9879580" y="351672"/>
                  <a:pt x="9857784" y="351672"/>
                </a:cubicBezTo>
                <a:close/>
                <a:moveTo>
                  <a:pt x="9024041" y="351672"/>
                </a:moveTo>
                <a:lnTo>
                  <a:pt x="8974998" y="433411"/>
                </a:lnTo>
                <a:cubicBezTo>
                  <a:pt x="8985897" y="433411"/>
                  <a:pt x="8991345" y="427963"/>
                  <a:pt x="8991345" y="417065"/>
                </a:cubicBezTo>
                <a:cubicBezTo>
                  <a:pt x="8991345" y="406166"/>
                  <a:pt x="8996793" y="400715"/>
                  <a:pt x="9007692" y="400715"/>
                </a:cubicBezTo>
                <a:cubicBezTo>
                  <a:pt x="9007692" y="400715"/>
                  <a:pt x="9004968" y="403442"/>
                  <a:pt x="8999520" y="408890"/>
                </a:cubicBezTo>
                <a:cubicBezTo>
                  <a:pt x="8994069" y="414338"/>
                  <a:pt x="8991345" y="422513"/>
                  <a:pt x="8991345" y="433411"/>
                </a:cubicBezTo>
                <a:cubicBezTo>
                  <a:pt x="8980446" y="444310"/>
                  <a:pt x="8969548" y="449761"/>
                  <a:pt x="8958649" y="449761"/>
                </a:cubicBezTo>
                <a:cubicBezTo>
                  <a:pt x="8958649" y="460659"/>
                  <a:pt x="8950474" y="474282"/>
                  <a:pt x="8934127" y="490629"/>
                </a:cubicBezTo>
                <a:cubicBezTo>
                  <a:pt x="8917780" y="506978"/>
                  <a:pt x="8915054" y="520601"/>
                  <a:pt x="8925953" y="531500"/>
                </a:cubicBezTo>
                <a:lnTo>
                  <a:pt x="8991345" y="449761"/>
                </a:lnTo>
                <a:cubicBezTo>
                  <a:pt x="9034940" y="406166"/>
                  <a:pt x="9056737" y="381644"/>
                  <a:pt x="9056737" y="376194"/>
                </a:cubicBezTo>
                <a:cubicBezTo>
                  <a:pt x="9056737" y="370746"/>
                  <a:pt x="9056737" y="368021"/>
                  <a:pt x="9056737" y="368021"/>
                </a:cubicBezTo>
                <a:lnTo>
                  <a:pt x="9040388" y="368021"/>
                </a:lnTo>
                <a:cubicBezTo>
                  <a:pt x="9040388" y="357123"/>
                  <a:pt x="9040388" y="351672"/>
                  <a:pt x="9040388" y="351672"/>
                </a:cubicBezTo>
                <a:cubicBezTo>
                  <a:pt x="9040388" y="351672"/>
                  <a:pt x="9034940" y="351672"/>
                  <a:pt x="9024041" y="351672"/>
                </a:cubicBezTo>
                <a:close/>
                <a:moveTo>
                  <a:pt x="8533605" y="351672"/>
                </a:moveTo>
                <a:lnTo>
                  <a:pt x="8517255" y="384368"/>
                </a:lnTo>
                <a:cubicBezTo>
                  <a:pt x="8495458" y="406166"/>
                  <a:pt x="8487285" y="419789"/>
                  <a:pt x="8492734" y="425237"/>
                </a:cubicBezTo>
                <a:cubicBezTo>
                  <a:pt x="8498182" y="430687"/>
                  <a:pt x="8509081" y="422513"/>
                  <a:pt x="8525430" y="400715"/>
                </a:cubicBezTo>
                <a:cubicBezTo>
                  <a:pt x="8541777" y="378920"/>
                  <a:pt x="8552676" y="368021"/>
                  <a:pt x="8558126" y="368021"/>
                </a:cubicBezTo>
                <a:cubicBezTo>
                  <a:pt x="8563574" y="368021"/>
                  <a:pt x="8560850" y="378920"/>
                  <a:pt x="8549952" y="400715"/>
                </a:cubicBezTo>
                <a:lnTo>
                  <a:pt x="8542946" y="414729"/>
                </a:lnTo>
                <a:lnTo>
                  <a:pt x="8549952" y="408890"/>
                </a:lnTo>
                <a:cubicBezTo>
                  <a:pt x="8560850" y="403442"/>
                  <a:pt x="8566299" y="400715"/>
                  <a:pt x="8566299" y="400715"/>
                </a:cubicBezTo>
                <a:cubicBezTo>
                  <a:pt x="8588096" y="389816"/>
                  <a:pt x="8593546" y="378920"/>
                  <a:pt x="8582648" y="368021"/>
                </a:cubicBezTo>
                <a:cubicBezTo>
                  <a:pt x="8571749" y="357123"/>
                  <a:pt x="8560850" y="354396"/>
                  <a:pt x="8549952" y="359847"/>
                </a:cubicBezTo>
                <a:cubicBezTo>
                  <a:pt x="8539053" y="365295"/>
                  <a:pt x="8533605" y="362571"/>
                  <a:pt x="8533605" y="351672"/>
                </a:cubicBezTo>
                <a:close/>
                <a:moveTo>
                  <a:pt x="2239660" y="351672"/>
                </a:moveTo>
                <a:lnTo>
                  <a:pt x="2239660" y="368021"/>
                </a:lnTo>
                <a:lnTo>
                  <a:pt x="2223313" y="368021"/>
                </a:lnTo>
                <a:close/>
                <a:moveTo>
                  <a:pt x="9596217" y="335325"/>
                </a:moveTo>
                <a:lnTo>
                  <a:pt x="9596217" y="351672"/>
                </a:lnTo>
                <a:cubicBezTo>
                  <a:pt x="9596217" y="351672"/>
                  <a:pt x="9601666" y="346224"/>
                  <a:pt x="9612564" y="335325"/>
                </a:cubicBezTo>
                <a:cubicBezTo>
                  <a:pt x="9612564" y="335325"/>
                  <a:pt x="9607116" y="335325"/>
                  <a:pt x="9596217" y="335325"/>
                </a:cubicBezTo>
                <a:close/>
                <a:moveTo>
                  <a:pt x="9269260" y="335325"/>
                </a:moveTo>
                <a:cubicBezTo>
                  <a:pt x="9280158" y="335325"/>
                  <a:pt x="9285607" y="335325"/>
                  <a:pt x="9285607" y="335325"/>
                </a:cubicBezTo>
                <a:cubicBezTo>
                  <a:pt x="9285607" y="335325"/>
                  <a:pt x="9277434" y="346224"/>
                  <a:pt x="9261085" y="368021"/>
                </a:cubicBezTo>
                <a:cubicBezTo>
                  <a:pt x="9244738" y="389816"/>
                  <a:pt x="9233839" y="400715"/>
                  <a:pt x="9228389" y="400715"/>
                </a:cubicBezTo>
                <a:cubicBezTo>
                  <a:pt x="9222940" y="400715"/>
                  <a:pt x="9214766" y="400715"/>
                  <a:pt x="9203867" y="400715"/>
                </a:cubicBezTo>
                <a:lnTo>
                  <a:pt x="9203867" y="417065"/>
                </a:lnTo>
                <a:cubicBezTo>
                  <a:pt x="9214766" y="417065"/>
                  <a:pt x="9220216" y="419789"/>
                  <a:pt x="9220216" y="425237"/>
                </a:cubicBezTo>
                <a:cubicBezTo>
                  <a:pt x="9220216" y="430687"/>
                  <a:pt x="9214766" y="433411"/>
                  <a:pt x="9203867" y="433411"/>
                </a:cubicBezTo>
                <a:cubicBezTo>
                  <a:pt x="9192968" y="433411"/>
                  <a:pt x="9187520" y="438862"/>
                  <a:pt x="9187520" y="449761"/>
                </a:cubicBezTo>
                <a:cubicBezTo>
                  <a:pt x="9187520" y="460659"/>
                  <a:pt x="9187520" y="466108"/>
                  <a:pt x="9187520" y="466108"/>
                </a:cubicBezTo>
                <a:cubicBezTo>
                  <a:pt x="9187520" y="466108"/>
                  <a:pt x="9182070" y="460659"/>
                  <a:pt x="9171171" y="449761"/>
                </a:cubicBezTo>
                <a:cubicBezTo>
                  <a:pt x="9160272" y="449761"/>
                  <a:pt x="9152100" y="457933"/>
                  <a:pt x="9146649" y="474282"/>
                </a:cubicBezTo>
                <a:cubicBezTo>
                  <a:pt x="9141201" y="490629"/>
                  <a:pt x="9127578" y="506978"/>
                  <a:pt x="9105781" y="523326"/>
                </a:cubicBezTo>
                <a:cubicBezTo>
                  <a:pt x="9083983" y="539672"/>
                  <a:pt x="9078533" y="550571"/>
                  <a:pt x="9089431" y="556022"/>
                </a:cubicBezTo>
                <a:cubicBezTo>
                  <a:pt x="9100330" y="561470"/>
                  <a:pt x="9100330" y="564194"/>
                  <a:pt x="9089431" y="564194"/>
                </a:cubicBezTo>
                <a:cubicBezTo>
                  <a:pt x="9078533" y="564194"/>
                  <a:pt x="9070360" y="564194"/>
                  <a:pt x="9064910" y="564194"/>
                </a:cubicBezTo>
                <a:cubicBezTo>
                  <a:pt x="9059462" y="564194"/>
                  <a:pt x="9056737" y="572369"/>
                  <a:pt x="9056737" y="588718"/>
                </a:cubicBezTo>
                <a:cubicBezTo>
                  <a:pt x="9056737" y="605065"/>
                  <a:pt x="9056737" y="613240"/>
                  <a:pt x="9056737" y="613240"/>
                </a:cubicBezTo>
                <a:cubicBezTo>
                  <a:pt x="9045839" y="613240"/>
                  <a:pt x="9040388" y="607789"/>
                  <a:pt x="9040388" y="596890"/>
                </a:cubicBezTo>
                <a:lnTo>
                  <a:pt x="9024041" y="596890"/>
                </a:lnTo>
                <a:lnTo>
                  <a:pt x="9007692" y="613240"/>
                </a:lnTo>
                <a:cubicBezTo>
                  <a:pt x="8996793" y="602341"/>
                  <a:pt x="9034940" y="553295"/>
                  <a:pt x="9122128" y="466108"/>
                </a:cubicBezTo>
                <a:cubicBezTo>
                  <a:pt x="9209318" y="378920"/>
                  <a:pt x="9258361" y="335325"/>
                  <a:pt x="9269260" y="335325"/>
                </a:cubicBezTo>
                <a:close/>
                <a:moveTo>
                  <a:pt x="8218906" y="327150"/>
                </a:moveTo>
                <a:cubicBezTo>
                  <a:pt x="8216181" y="327150"/>
                  <a:pt x="8212095" y="329874"/>
                  <a:pt x="8206644" y="335325"/>
                </a:cubicBezTo>
                <a:cubicBezTo>
                  <a:pt x="8195746" y="335325"/>
                  <a:pt x="8190298" y="340773"/>
                  <a:pt x="8190298" y="351672"/>
                </a:cubicBezTo>
                <a:cubicBezTo>
                  <a:pt x="8201196" y="362571"/>
                  <a:pt x="8212095" y="357123"/>
                  <a:pt x="8222994" y="335325"/>
                </a:cubicBezTo>
                <a:cubicBezTo>
                  <a:pt x="8222994" y="329874"/>
                  <a:pt x="8221632" y="327150"/>
                  <a:pt x="8218906" y="327150"/>
                </a:cubicBezTo>
                <a:close/>
                <a:moveTo>
                  <a:pt x="11132920" y="318976"/>
                </a:moveTo>
                <a:cubicBezTo>
                  <a:pt x="11122020" y="329874"/>
                  <a:pt x="11116572" y="335325"/>
                  <a:pt x="11116572" y="335325"/>
                </a:cubicBezTo>
                <a:cubicBezTo>
                  <a:pt x="11116572" y="335325"/>
                  <a:pt x="11119296" y="335325"/>
                  <a:pt x="11124744" y="335325"/>
                </a:cubicBezTo>
                <a:cubicBezTo>
                  <a:pt x="11130194" y="335325"/>
                  <a:pt x="11132920" y="329874"/>
                  <a:pt x="11132920" y="318976"/>
                </a:cubicBezTo>
                <a:close/>
                <a:moveTo>
                  <a:pt x="9955872" y="302629"/>
                </a:moveTo>
                <a:lnTo>
                  <a:pt x="9939522" y="318976"/>
                </a:lnTo>
                <a:cubicBezTo>
                  <a:pt x="9939522" y="329874"/>
                  <a:pt x="9944970" y="329874"/>
                  <a:pt x="9955872" y="318976"/>
                </a:cubicBezTo>
                <a:cubicBezTo>
                  <a:pt x="9955872" y="308077"/>
                  <a:pt x="9955872" y="302629"/>
                  <a:pt x="9955872" y="302629"/>
                </a:cubicBezTo>
                <a:close/>
                <a:moveTo>
                  <a:pt x="9759696" y="302629"/>
                </a:moveTo>
                <a:lnTo>
                  <a:pt x="9759696" y="318976"/>
                </a:lnTo>
                <a:lnTo>
                  <a:pt x="9727000" y="335325"/>
                </a:lnTo>
                <a:cubicBezTo>
                  <a:pt x="9727000" y="324426"/>
                  <a:pt x="9732448" y="316252"/>
                  <a:pt x="9743348" y="310804"/>
                </a:cubicBezTo>
                <a:cubicBezTo>
                  <a:pt x="9754248" y="305353"/>
                  <a:pt x="9759696" y="302629"/>
                  <a:pt x="9759696" y="302629"/>
                </a:cubicBezTo>
                <a:close/>
                <a:moveTo>
                  <a:pt x="9318303" y="302629"/>
                </a:moveTo>
                <a:lnTo>
                  <a:pt x="9334650" y="302629"/>
                </a:lnTo>
                <a:lnTo>
                  <a:pt x="9318303" y="318976"/>
                </a:lnTo>
                <a:cubicBezTo>
                  <a:pt x="9318303" y="318976"/>
                  <a:pt x="9318303" y="313528"/>
                  <a:pt x="9318303" y="302629"/>
                </a:cubicBezTo>
                <a:close/>
                <a:moveTo>
                  <a:pt x="9081259" y="302629"/>
                </a:moveTo>
                <a:cubicBezTo>
                  <a:pt x="9075809" y="302629"/>
                  <a:pt x="9067636" y="308077"/>
                  <a:pt x="9056737" y="318976"/>
                </a:cubicBezTo>
                <a:cubicBezTo>
                  <a:pt x="9067636" y="318976"/>
                  <a:pt x="9073084" y="318976"/>
                  <a:pt x="9073084" y="318976"/>
                </a:cubicBezTo>
                <a:cubicBezTo>
                  <a:pt x="9083983" y="318976"/>
                  <a:pt x="9089431" y="316252"/>
                  <a:pt x="9089431" y="310804"/>
                </a:cubicBezTo>
                <a:cubicBezTo>
                  <a:pt x="9089431" y="305353"/>
                  <a:pt x="9086707" y="302629"/>
                  <a:pt x="9081259" y="302629"/>
                </a:cubicBezTo>
                <a:close/>
                <a:moveTo>
                  <a:pt x="8598995" y="302629"/>
                </a:moveTo>
                <a:cubicBezTo>
                  <a:pt x="8588096" y="302629"/>
                  <a:pt x="8588096" y="308077"/>
                  <a:pt x="8598995" y="318976"/>
                </a:cubicBezTo>
                <a:cubicBezTo>
                  <a:pt x="8609893" y="318976"/>
                  <a:pt x="8615344" y="316252"/>
                  <a:pt x="8615344" y="310804"/>
                </a:cubicBezTo>
                <a:cubicBezTo>
                  <a:pt x="8615344" y="305353"/>
                  <a:pt x="8609893" y="302629"/>
                  <a:pt x="8598995" y="302629"/>
                </a:cubicBezTo>
                <a:close/>
                <a:moveTo>
                  <a:pt x="8124905" y="302629"/>
                </a:moveTo>
                <a:cubicBezTo>
                  <a:pt x="8114006" y="302629"/>
                  <a:pt x="8108558" y="308077"/>
                  <a:pt x="8108558" y="318976"/>
                </a:cubicBezTo>
                <a:lnTo>
                  <a:pt x="8124905" y="318976"/>
                </a:lnTo>
                <a:cubicBezTo>
                  <a:pt x="8135804" y="308077"/>
                  <a:pt x="8135804" y="302629"/>
                  <a:pt x="8124905" y="302629"/>
                </a:cubicBezTo>
                <a:close/>
                <a:moveTo>
                  <a:pt x="9709603" y="287538"/>
                </a:moveTo>
                <a:lnTo>
                  <a:pt x="9708608" y="296497"/>
                </a:lnTo>
                <a:cubicBezTo>
                  <a:pt x="9707246" y="300586"/>
                  <a:pt x="9705203" y="302629"/>
                  <a:pt x="9702478" y="302629"/>
                </a:cubicBezTo>
                <a:cubicBezTo>
                  <a:pt x="9699754" y="302629"/>
                  <a:pt x="9699073" y="301267"/>
                  <a:pt x="9700435" y="298543"/>
                </a:cubicBezTo>
                <a:close/>
                <a:moveTo>
                  <a:pt x="9709744" y="286282"/>
                </a:moveTo>
                <a:lnTo>
                  <a:pt x="9710653" y="286282"/>
                </a:lnTo>
                <a:lnTo>
                  <a:pt x="9709603" y="287538"/>
                </a:lnTo>
                <a:close/>
                <a:moveTo>
                  <a:pt x="8974998" y="286282"/>
                </a:moveTo>
                <a:lnTo>
                  <a:pt x="8958649" y="302629"/>
                </a:lnTo>
                <a:cubicBezTo>
                  <a:pt x="8947750" y="302629"/>
                  <a:pt x="8942302" y="308077"/>
                  <a:pt x="8942302" y="318976"/>
                </a:cubicBezTo>
                <a:cubicBezTo>
                  <a:pt x="8942302" y="329874"/>
                  <a:pt x="8939575" y="335325"/>
                  <a:pt x="8934127" y="335325"/>
                </a:cubicBezTo>
                <a:cubicBezTo>
                  <a:pt x="8928679" y="335325"/>
                  <a:pt x="8925953" y="329874"/>
                  <a:pt x="8925953" y="318976"/>
                </a:cubicBezTo>
                <a:close/>
                <a:moveTo>
                  <a:pt x="9175980" y="284357"/>
                </a:moveTo>
                <a:lnTo>
                  <a:pt x="9187520" y="286282"/>
                </a:lnTo>
                <a:cubicBezTo>
                  <a:pt x="9198419" y="286282"/>
                  <a:pt x="9203867" y="291730"/>
                  <a:pt x="9203867" y="302629"/>
                </a:cubicBezTo>
                <a:lnTo>
                  <a:pt x="9203867" y="318976"/>
                </a:lnTo>
                <a:cubicBezTo>
                  <a:pt x="9203867" y="318976"/>
                  <a:pt x="9198419" y="318976"/>
                  <a:pt x="9187520" y="318976"/>
                </a:cubicBezTo>
                <a:close/>
                <a:moveTo>
                  <a:pt x="9816914" y="269933"/>
                </a:moveTo>
                <a:cubicBezTo>
                  <a:pt x="9822362" y="269933"/>
                  <a:pt x="9827812" y="275383"/>
                  <a:pt x="9833260" y="286282"/>
                </a:cubicBezTo>
                <a:cubicBezTo>
                  <a:pt x="9838708" y="297180"/>
                  <a:pt x="9835988" y="302629"/>
                  <a:pt x="9825086" y="302629"/>
                </a:cubicBezTo>
                <a:cubicBezTo>
                  <a:pt x="9814188" y="313528"/>
                  <a:pt x="9808740" y="313528"/>
                  <a:pt x="9808740" y="302629"/>
                </a:cubicBezTo>
                <a:cubicBezTo>
                  <a:pt x="9797840" y="302629"/>
                  <a:pt x="9795116" y="297180"/>
                  <a:pt x="9800564" y="286282"/>
                </a:cubicBezTo>
                <a:cubicBezTo>
                  <a:pt x="9806012" y="275383"/>
                  <a:pt x="9811466" y="269933"/>
                  <a:pt x="9816914" y="269933"/>
                </a:cubicBezTo>
                <a:close/>
                <a:moveTo>
                  <a:pt x="9171171" y="269933"/>
                </a:moveTo>
                <a:lnTo>
                  <a:pt x="9175980" y="284357"/>
                </a:lnTo>
                <a:lnTo>
                  <a:pt x="9175259" y="284237"/>
                </a:lnTo>
                <a:cubicBezTo>
                  <a:pt x="9172533" y="282874"/>
                  <a:pt x="9171171" y="280832"/>
                  <a:pt x="9171171" y="278107"/>
                </a:cubicBezTo>
                <a:cubicBezTo>
                  <a:pt x="9171171" y="272657"/>
                  <a:pt x="9171171" y="269933"/>
                  <a:pt x="9171171" y="269933"/>
                </a:cubicBezTo>
                <a:close/>
                <a:moveTo>
                  <a:pt x="2403139" y="269933"/>
                </a:moveTo>
                <a:lnTo>
                  <a:pt x="2321400" y="368021"/>
                </a:lnTo>
                <a:cubicBezTo>
                  <a:pt x="2299604" y="400715"/>
                  <a:pt x="2299604" y="411614"/>
                  <a:pt x="2321400" y="400715"/>
                </a:cubicBezTo>
                <a:cubicBezTo>
                  <a:pt x="2332298" y="389816"/>
                  <a:pt x="2337749" y="381644"/>
                  <a:pt x="2337749" y="376194"/>
                </a:cubicBezTo>
                <a:cubicBezTo>
                  <a:pt x="2337749" y="370746"/>
                  <a:pt x="2348648" y="357123"/>
                  <a:pt x="2370445" y="335325"/>
                </a:cubicBezTo>
                <a:cubicBezTo>
                  <a:pt x="2392240" y="313528"/>
                  <a:pt x="2403139" y="299905"/>
                  <a:pt x="2403139" y="294454"/>
                </a:cubicBezTo>
                <a:cubicBezTo>
                  <a:pt x="2403139" y="289006"/>
                  <a:pt x="2403139" y="280832"/>
                  <a:pt x="2403139" y="269933"/>
                </a:cubicBezTo>
                <a:close/>
                <a:moveTo>
                  <a:pt x="8552507" y="260227"/>
                </a:moveTo>
                <a:cubicBezTo>
                  <a:pt x="8545353" y="261248"/>
                  <a:pt x="8533605" y="269933"/>
                  <a:pt x="8517255" y="286282"/>
                </a:cubicBezTo>
                <a:cubicBezTo>
                  <a:pt x="8495458" y="308077"/>
                  <a:pt x="8484559" y="324426"/>
                  <a:pt x="8484559" y="335325"/>
                </a:cubicBezTo>
                <a:cubicBezTo>
                  <a:pt x="8506357" y="324426"/>
                  <a:pt x="8528154" y="308077"/>
                  <a:pt x="8549952" y="286282"/>
                </a:cubicBezTo>
                <a:cubicBezTo>
                  <a:pt x="8560850" y="275383"/>
                  <a:pt x="8563574" y="267208"/>
                  <a:pt x="8558126" y="261758"/>
                </a:cubicBezTo>
                <a:cubicBezTo>
                  <a:pt x="8556764" y="260396"/>
                  <a:pt x="8554890" y="259886"/>
                  <a:pt x="8552507" y="260227"/>
                </a:cubicBezTo>
                <a:close/>
                <a:moveTo>
                  <a:pt x="10004916" y="253586"/>
                </a:moveTo>
                <a:cubicBezTo>
                  <a:pt x="9994016" y="253586"/>
                  <a:pt x="9988564" y="259034"/>
                  <a:pt x="9988564" y="269933"/>
                </a:cubicBezTo>
                <a:cubicBezTo>
                  <a:pt x="9988564" y="280832"/>
                  <a:pt x="9994016" y="280832"/>
                  <a:pt x="10004916" y="269933"/>
                </a:cubicBezTo>
                <a:cubicBezTo>
                  <a:pt x="10015812" y="259034"/>
                  <a:pt x="10015812" y="253586"/>
                  <a:pt x="10004916" y="253586"/>
                </a:cubicBezTo>
                <a:close/>
                <a:moveTo>
                  <a:pt x="9890480" y="253586"/>
                </a:moveTo>
                <a:cubicBezTo>
                  <a:pt x="9890480" y="253586"/>
                  <a:pt x="9885032" y="256310"/>
                  <a:pt x="9874132" y="261758"/>
                </a:cubicBezTo>
                <a:cubicBezTo>
                  <a:pt x="9863232" y="267208"/>
                  <a:pt x="9863232" y="269933"/>
                  <a:pt x="9874132" y="269933"/>
                </a:cubicBezTo>
                <a:lnTo>
                  <a:pt x="9906826" y="269933"/>
                </a:lnTo>
                <a:close/>
                <a:moveTo>
                  <a:pt x="9203867" y="253586"/>
                </a:moveTo>
                <a:lnTo>
                  <a:pt x="9220216" y="269933"/>
                </a:lnTo>
                <a:lnTo>
                  <a:pt x="9203867" y="269933"/>
                </a:lnTo>
                <a:close/>
                <a:moveTo>
                  <a:pt x="9048563" y="253586"/>
                </a:moveTo>
                <a:cubicBezTo>
                  <a:pt x="9054011" y="253586"/>
                  <a:pt x="9056737" y="264484"/>
                  <a:pt x="9056737" y="286282"/>
                </a:cubicBezTo>
                <a:lnTo>
                  <a:pt x="9024041" y="286282"/>
                </a:lnTo>
                <a:lnTo>
                  <a:pt x="9007692" y="286282"/>
                </a:lnTo>
                <a:lnTo>
                  <a:pt x="9024041" y="269933"/>
                </a:lnTo>
                <a:cubicBezTo>
                  <a:pt x="9034940" y="259034"/>
                  <a:pt x="9043112" y="253586"/>
                  <a:pt x="9048563" y="253586"/>
                </a:cubicBezTo>
                <a:close/>
                <a:moveTo>
                  <a:pt x="7814296" y="253586"/>
                </a:moveTo>
                <a:cubicBezTo>
                  <a:pt x="7814296" y="264484"/>
                  <a:pt x="7814296" y="269933"/>
                  <a:pt x="7814296" y="269933"/>
                </a:cubicBezTo>
                <a:cubicBezTo>
                  <a:pt x="7814296" y="269933"/>
                  <a:pt x="7817020" y="267208"/>
                  <a:pt x="7822469" y="261758"/>
                </a:cubicBezTo>
                <a:cubicBezTo>
                  <a:pt x="7827920" y="256310"/>
                  <a:pt x="7830644" y="253586"/>
                  <a:pt x="7830644" y="253586"/>
                </a:cubicBezTo>
                <a:close/>
                <a:moveTo>
                  <a:pt x="8455951" y="245411"/>
                </a:moveTo>
                <a:cubicBezTo>
                  <a:pt x="8458675" y="245411"/>
                  <a:pt x="8462762" y="248135"/>
                  <a:pt x="8468212" y="253586"/>
                </a:cubicBezTo>
                <a:lnTo>
                  <a:pt x="8468212" y="269933"/>
                </a:lnTo>
                <a:cubicBezTo>
                  <a:pt x="8457313" y="269933"/>
                  <a:pt x="8451865" y="264484"/>
                  <a:pt x="8451865" y="253586"/>
                </a:cubicBezTo>
                <a:cubicBezTo>
                  <a:pt x="8451865" y="248135"/>
                  <a:pt x="8453227" y="245411"/>
                  <a:pt x="8455951" y="245411"/>
                </a:cubicBezTo>
                <a:close/>
                <a:moveTo>
                  <a:pt x="9923176" y="237237"/>
                </a:moveTo>
                <a:cubicBezTo>
                  <a:pt x="9912274" y="237237"/>
                  <a:pt x="9909552" y="239963"/>
                  <a:pt x="9915000" y="245411"/>
                </a:cubicBezTo>
                <a:cubicBezTo>
                  <a:pt x="9920448" y="250859"/>
                  <a:pt x="9923176" y="253586"/>
                  <a:pt x="9923176" y="253586"/>
                </a:cubicBezTo>
                <a:cubicBezTo>
                  <a:pt x="9934074" y="253586"/>
                  <a:pt x="9939522" y="253586"/>
                  <a:pt x="9939522" y="253586"/>
                </a:cubicBezTo>
                <a:cubicBezTo>
                  <a:pt x="9939522" y="253586"/>
                  <a:pt x="9934074" y="248135"/>
                  <a:pt x="9923176" y="237237"/>
                </a:cubicBezTo>
                <a:close/>
                <a:moveTo>
                  <a:pt x="9481782" y="237237"/>
                </a:moveTo>
                <a:cubicBezTo>
                  <a:pt x="9492680" y="237237"/>
                  <a:pt x="9498131" y="239963"/>
                  <a:pt x="9498131" y="245411"/>
                </a:cubicBezTo>
                <a:cubicBezTo>
                  <a:pt x="9498131" y="250859"/>
                  <a:pt x="9498131" y="253586"/>
                  <a:pt x="9498131" y="253586"/>
                </a:cubicBezTo>
                <a:cubicBezTo>
                  <a:pt x="9498131" y="253586"/>
                  <a:pt x="9492680" y="253586"/>
                  <a:pt x="9481782" y="253586"/>
                </a:cubicBezTo>
                <a:cubicBezTo>
                  <a:pt x="9481782" y="242687"/>
                  <a:pt x="9481782" y="237237"/>
                  <a:pt x="9481782" y="237237"/>
                </a:cubicBezTo>
                <a:close/>
                <a:moveTo>
                  <a:pt x="9203867" y="237237"/>
                </a:moveTo>
                <a:lnTo>
                  <a:pt x="9220216" y="237237"/>
                </a:lnTo>
                <a:cubicBezTo>
                  <a:pt x="9231115" y="237237"/>
                  <a:pt x="9239287" y="239963"/>
                  <a:pt x="9244738" y="245411"/>
                </a:cubicBezTo>
                <a:cubicBezTo>
                  <a:pt x="9250186" y="250859"/>
                  <a:pt x="9247462" y="253586"/>
                  <a:pt x="9236563" y="253586"/>
                </a:cubicBezTo>
                <a:cubicBezTo>
                  <a:pt x="9225665" y="242687"/>
                  <a:pt x="9214766" y="237237"/>
                  <a:pt x="9203867" y="237237"/>
                </a:cubicBezTo>
                <a:close/>
                <a:moveTo>
                  <a:pt x="8304733" y="237237"/>
                </a:moveTo>
                <a:lnTo>
                  <a:pt x="8272037" y="253586"/>
                </a:lnTo>
                <a:cubicBezTo>
                  <a:pt x="8250240" y="275383"/>
                  <a:pt x="8239340" y="291730"/>
                  <a:pt x="8239340" y="302629"/>
                </a:cubicBezTo>
                <a:lnTo>
                  <a:pt x="8272037" y="286282"/>
                </a:lnTo>
                <a:lnTo>
                  <a:pt x="8288384" y="253586"/>
                </a:lnTo>
                <a:close/>
                <a:moveTo>
                  <a:pt x="9874132" y="220889"/>
                </a:moveTo>
                <a:cubicBezTo>
                  <a:pt x="9863232" y="220889"/>
                  <a:pt x="9860508" y="223613"/>
                  <a:pt x="9865956" y="229064"/>
                </a:cubicBezTo>
                <a:cubicBezTo>
                  <a:pt x="9871406" y="234512"/>
                  <a:pt x="9876856" y="237237"/>
                  <a:pt x="9882304" y="237237"/>
                </a:cubicBezTo>
                <a:cubicBezTo>
                  <a:pt x="9887752" y="237237"/>
                  <a:pt x="9890480" y="237237"/>
                  <a:pt x="9890480" y="237237"/>
                </a:cubicBezTo>
                <a:close/>
                <a:moveTo>
                  <a:pt x="9547172" y="220889"/>
                </a:moveTo>
                <a:lnTo>
                  <a:pt x="9579868" y="220889"/>
                </a:lnTo>
                <a:cubicBezTo>
                  <a:pt x="9579868" y="231788"/>
                  <a:pt x="9577144" y="234512"/>
                  <a:pt x="9571696" y="229064"/>
                </a:cubicBezTo>
                <a:cubicBezTo>
                  <a:pt x="9566245" y="223613"/>
                  <a:pt x="9558073" y="226338"/>
                  <a:pt x="9547172" y="237237"/>
                </a:cubicBezTo>
                <a:cubicBezTo>
                  <a:pt x="9536275" y="237237"/>
                  <a:pt x="9536275" y="231788"/>
                  <a:pt x="9547172" y="220889"/>
                </a:cubicBezTo>
                <a:close/>
                <a:moveTo>
                  <a:pt x="8815605" y="210672"/>
                </a:moveTo>
                <a:cubicBezTo>
                  <a:pt x="8818329" y="209310"/>
                  <a:pt x="8822416" y="209991"/>
                  <a:pt x="8827866" y="212715"/>
                </a:cubicBezTo>
                <a:cubicBezTo>
                  <a:pt x="8838765" y="218165"/>
                  <a:pt x="8844213" y="220889"/>
                  <a:pt x="8844213" y="220889"/>
                </a:cubicBezTo>
                <a:lnTo>
                  <a:pt x="8844213" y="237237"/>
                </a:lnTo>
                <a:cubicBezTo>
                  <a:pt x="8844213" y="248135"/>
                  <a:pt x="8836041" y="259034"/>
                  <a:pt x="8819691" y="269933"/>
                </a:cubicBezTo>
                <a:cubicBezTo>
                  <a:pt x="8803344" y="280832"/>
                  <a:pt x="8800618" y="286282"/>
                  <a:pt x="8811517" y="286282"/>
                </a:cubicBezTo>
                <a:lnTo>
                  <a:pt x="8827866" y="302629"/>
                </a:lnTo>
                <a:lnTo>
                  <a:pt x="8811517" y="302629"/>
                </a:lnTo>
                <a:cubicBezTo>
                  <a:pt x="8800618" y="291730"/>
                  <a:pt x="8792446" y="286282"/>
                  <a:pt x="8786995" y="286282"/>
                </a:cubicBezTo>
                <a:cubicBezTo>
                  <a:pt x="8781547" y="286282"/>
                  <a:pt x="8778823" y="291730"/>
                  <a:pt x="8778823" y="302629"/>
                </a:cubicBezTo>
                <a:cubicBezTo>
                  <a:pt x="8778823" y="302629"/>
                  <a:pt x="8773372" y="308077"/>
                  <a:pt x="8762474" y="318976"/>
                </a:cubicBezTo>
                <a:lnTo>
                  <a:pt x="8746127" y="318976"/>
                </a:lnTo>
                <a:lnTo>
                  <a:pt x="8762474" y="286282"/>
                </a:lnTo>
                <a:cubicBezTo>
                  <a:pt x="8773372" y="264484"/>
                  <a:pt x="8781547" y="250859"/>
                  <a:pt x="8786995" y="245411"/>
                </a:cubicBezTo>
                <a:cubicBezTo>
                  <a:pt x="8792446" y="239963"/>
                  <a:pt x="8800618" y="231788"/>
                  <a:pt x="8811517" y="220889"/>
                </a:cubicBezTo>
                <a:cubicBezTo>
                  <a:pt x="8811517" y="215441"/>
                  <a:pt x="8812879" y="212034"/>
                  <a:pt x="8815605" y="210672"/>
                </a:cubicBezTo>
                <a:close/>
                <a:moveTo>
                  <a:pt x="11247356" y="204543"/>
                </a:moveTo>
                <a:cubicBezTo>
                  <a:pt x="11247356" y="204543"/>
                  <a:pt x="11241908" y="209991"/>
                  <a:pt x="11231006" y="220889"/>
                </a:cubicBezTo>
                <a:lnTo>
                  <a:pt x="11214660" y="237237"/>
                </a:lnTo>
                <a:lnTo>
                  <a:pt x="11247356" y="220889"/>
                </a:lnTo>
                <a:close/>
                <a:moveTo>
                  <a:pt x="9743348" y="204543"/>
                </a:moveTo>
                <a:cubicBezTo>
                  <a:pt x="9721552" y="204543"/>
                  <a:pt x="9705203" y="215441"/>
                  <a:pt x="9694304" y="237237"/>
                </a:cubicBezTo>
                <a:cubicBezTo>
                  <a:pt x="9672509" y="269933"/>
                  <a:pt x="9677957" y="269933"/>
                  <a:pt x="9710653" y="237237"/>
                </a:cubicBezTo>
                <a:lnTo>
                  <a:pt x="9727000" y="237237"/>
                </a:lnTo>
                <a:cubicBezTo>
                  <a:pt x="9727000" y="248135"/>
                  <a:pt x="9724274" y="253586"/>
                  <a:pt x="9718825" y="253586"/>
                </a:cubicBezTo>
                <a:cubicBezTo>
                  <a:pt x="9713377" y="253586"/>
                  <a:pt x="9710653" y="261758"/>
                  <a:pt x="9710653" y="278107"/>
                </a:cubicBezTo>
                <a:lnTo>
                  <a:pt x="9709744" y="286282"/>
                </a:lnTo>
                <a:lnTo>
                  <a:pt x="9694304" y="286282"/>
                </a:lnTo>
                <a:cubicBezTo>
                  <a:pt x="9694304" y="286282"/>
                  <a:pt x="9691580" y="289006"/>
                  <a:pt x="9686129" y="294454"/>
                </a:cubicBezTo>
                <a:cubicBezTo>
                  <a:pt x="9680681" y="299905"/>
                  <a:pt x="9672509" y="302629"/>
                  <a:pt x="9661608" y="302629"/>
                </a:cubicBezTo>
                <a:lnTo>
                  <a:pt x="9677957" y="318976"/>
                </a:lnTo>
                <a:cubicBezTo>
                  <a:pt x="9688856" y="329874"/>
                  <a:pt x="9694304" y="335325"/>
                  <a:pt x="9694304" y="335325"/>
                </a:cubicBezTo>
                <a:cubicBezTo>
                  <a:pt x="9683405" y="335325"/>
                  <a:pt x="9677957" y="338049"/>
                  <a:pt x="9677957" y="343498"/>
                </a:cubicBezTo>
                <a:cubicBezTo>
                  <a:pt x="9677957" y="348948"/>
                  <a:pt x="9672509" y="346224"/>
                  <a:pt x="9661608" y="335325"/>
                </a:cubicBezTo>
                <a:lnTo>
                  <a:pt x="9661608" y="351672"/>
                </a:lnTo>
                <a:cubicBezTo>
                  <a:pt x="9661608" y="351672"/>
                  <a:pt x="9658883" y="357123"/>
                  <a:pt x="9653435" y="368021"/>
                </a:cubicBezTo>
                <a:cubicBezTo>
                  <a:pt x="9647987" y="378920"/>
                  <a:pt x="9639812" y="378920"/>
                  <a:pt x="9628911" y="368021"/>
                </a:cubicBezTo>
                <a:cubicBezTo>
                  <a:pt x="9618015" y="357123"/>
                  <a:pt x="9607116" y="362571"/>
                  <a:pt x="9596217" y="384368"/>
                </a:cubicBezTo>
                <a:lnTo>
                  <a:pt x="9579868" y="400715"/>
                </a:lnTo>
                <a:cubicBezTo>
                  <a:pt x="9579868" y="411614"/>
                  <a:pt x="9568972" y="417065"/>
                  <a:pt x="9547172" y="417065"/>
                </a:cubicBezTo>
                <a:cubicBezTo>
                  <a:pt x="9547172" y="417065"/>
                  <a:pt x="9547172" y="411614"/>
                  <a:pt x="9547172" y="400715"/>
                </a:cubicBezTo>
                <a:cubicBezTo>
                  <a:pt x="9547172" y="400715"/>
                  <a:pt x="9541724" y="400715"/>
                  <a:pt x="9530825" y="400715"/>
                </a:cubicBezTo>
                <a:cubicBezTo>
                  <a:pt x="9530825" y="411614"/>
                  <a:pt x="9536275" y="417065"/>
                  <a:pt x="9547172" y="417065"/>
                </a:cubicBezTo>
                <a:cubicBezTo>
                  <a:pt x="9536275" y="417065"/>
                  <a:pt x="9530825" y="419789"/>
                  <a:pt x="9530825" y="425237"/>
                </a:cubicBezTo>
                <a:cubicBezTo>
                  <a:pt x="9530825" y="430687"/>
                  <a:pt x="9530825" y="433411"/>
                  <a:pt x="9530825" y="433411"/>
                </a:cubicBezTo>
                <a:cubicBezTo>
                  <a:pt x="9530825" y="444310"/>
                  <a:pt x="9536275" y="449761"/>
                  <a:pt x="9547172" y="449761"/>
                </a:cubicBezTo>
                <a:lnTo>
                  <a:pt x="9547172" y="466108"/>
                </a:lnTo>
                <a:cubicBezTo>
                  <a:pt x="9547172" y="477007"/>
                  <a:pt x="9544448" y="477007"/>
                  <a:pt x="9539000" y="466108"/>
                </a:cubicBezTo>
                <a:cubicBezTo>
                  <a:pt x="9533551" y="455209"/>
                  <a:pt x="9528101" y="452485"/>
                  <a:pt x="9522650" y="457933"/>
                </a:cubicBezTo>
                <a:cubicBezTo>
                  <a:pt x="9517202" y="463384"/>
                  <a:pt x="9509030" y="466108"/>
                  <a:pt x="9498131" y="466108"/>
                </a:cubicBezTo>
                <a:cubicBezTo>
                  <a:pt x="9487230" y="466108"/>
                  <a:pt x="9476333" y="471556"/>
                  <a:pt x="9465435" y="482455"/>
                </a:cubicBezTo>
                <a:cubicBezTo>
                  <a:pt x="9454536" y="493353"/>
                  <a:pt x="9449085" y="504252"/>
                  <a:pt x="9449085" y="515151"/>
                </a:cubicBezTo>
                <a:lnTo>
                  <a:pt x="9432738" y="531500"/>
                </a:lnTo>
                <a:cubicBezTo>
                  <a:pt x="9421840" y="531500"/>
                  <a:pt x="9413665" y="536949"/>
                  <a:pt x="9408217" y="547847"/>
                </a:cubicBezTo>
                <a:cubicBezTo>
                  <a:pt x="9402766" y="558746"/>
                  <a:pt x="9405491" y="564194"/>
                  <a:pt x="9416389" y="564194"/>
                </a:cubicBezTo>
                <a:lnTo>
                  <a:pt x="9416389" y="580543"/>
                </a:lnTo>
                <a:cubicBezTo>
                  <a:pt x="9405491" y="580543"/>
                  <a:pt x="9400042" y="585992"/>
                  <a:pt x="9400042" y="596890"/>
                </a:cubicBezTo>
                <a:cubicBezTo>
                  <a:pt x="9400042" y="596890"/>
                  <a:pt x="9394594" y="596890"/>
                  <a:pt x="9383695" y="596890"/>
                </a:cubicBezTo>
                <a:cubicBezTo>
                  <a:pt x="9372796" y="596890"/>
                  <a:pt x="9372796" y="591442"/>
                  <a:pt x="9383695" y="580543"/>
                </a:cubicBezTo>
                <a:cubicBezTo>
                  <a:pt x="9372796" y="580543"/>
                  <a:pt x="9367346" y="588718"/>
                  <a:pt x="9367346" y="605065"/>
                </a:cubicBezTo>
                <a:cubicBezTo>
                  <a:pt x="9367346" y="621412"/>
                  <a:pt x="9372796" y="629587"/>
                  <a:pt x="9383695" y="629587"/>
                </a:cubicBezTo>
                <a:lnTo>
                  <a:pt x="9383695" y="645934"/>
                </a:lnTo>
                <a:cubicBezTo>
                  <a:pt x="9372796" y="656835"/>
                  <a:pt x="9359174" y="670457"/>
                  <a:pt x="9342824" y="686804"/>
                </a:cubicBezTo>
                <a:cubicBezTo>
                  <a:pt x="9326477" y="703152"/>
                  <a:pt x="9315579" y="711326"/>
                  <a:pt x="9310128" y="711326"/>
                </a:cubicBezTo>
                <a:cubicBezTo>
                  <a:pt x="9304680" y="711326"/>
                  <a:pt x="9301956" y="705878"/>
                  <a:pt x="9301956" y="694979"/>
                </a:cubicBezTo>
                <a:cubicBezTo>
                  <a:pt x="9312855" y="684080"/>
                  <a:pt x="9315579" y="678630"/>
                  <a:pt x="9310128" y="678630"/>
                </a:cubicBezTo>
                <a:cubicBezTo>
                  <a:pt x="9304680" y="678630"/>
                  <a:pt x="9299229" y="681356"/>
                  <a:pt x="9293781" y="686804"/>
                </a:cubicBezTo>
                <a:cubicBezTo>
                  <a:pt x="9288333" y="692253"/>
                  <a:pt x="9280158" y="694979"/>
                  <a:pt x="9269260" y="694979"/>
                </a:cubicBezTo>
                <a:lnTo>
                  <a:pt x="9220216" y="760369"/>
                </a:lnTo>
                <a:cubicBezTo>
                  <a:pt x="9209318" y="760369"/>
                  <a:pt x="9198419" y="757645"/>
                  <a:pt x="9187520" y="752197"/>
                </a:cubicBezTo>
                <a:cubicBezTo>
                  <a:pt x="9176621" y="746746"/>
                  <a:pt x="9165723" y="746746"/>
                  <a:pt x="9154824" y="752197"/>
                </a:cubicBezTo>
                <a:cubicBezTo>
                  <a:pt x="9143925" y="757645"/>
                  <a:pt x="9138477" y="763096"/>
                  <a:pt x="9138477" y="768544"/>
                </a:cubicBezTo>
                <a:cubicBezTo>
                  <a:pt x="9138477" y="773992"/>
                  <a:pt x="9143925" y="782167"/>
                  <a:pt x="9154824" y="793066"/>
                </a:cubicBezTo>
                <a:lnTo>
                  <a:pt x="9171171" y="776719"/>
                </a:lnTo>
                <a:cubicBezTo>
                  <a:pt x="9171171" y="776719"/>
                  <a:pt x="9176621" y="776719"/>
                  <a:pt x="9187520" y="776719"/>
                </a:cubicBezTo>
                <a:cubicBezTo>
                  <a:pt x="9198419" y="787617"/>
                  <a:pt x="9214766" y="787617"/>
                  <a:pt x="9236563" y="776719"/>
                </a:cubicBezTo>
                <a:cubicBezTo>
                  <a:pt x="9247462" y="765820"/>
                  <a:pt x="9252910" y="760369"/>
                  <a:pt x="9252910" y="760369"/>
                </a:cubicBezTo>
                <a:cubicBezTo>
                  <a:pt x="9252910" y="760369"/>
                  <a:pt x="9252910" y="765820"/>
                  <a:pt x="9252910" y="776719"/>
                </a:cubicBezTo>
                <a:cubicBezTo>
                  <a:pt x="9242012" y="776719"/>
                  <a:pt x="9228389" y="787617"/>
                  <a:pt x="9212042" y="809415"/>
                </a:cubicBezTo>
                <a:cubicBezTo>
                  <a:pt x="9195695" y="831210"/>
                  <a:pt x="9184794" y="839385"/>
                  <a:pt x="9179346" y="833936"/>
                </a:cubicBezTo>
                <a:cubicBezTo>
                  <a:pt x="9173897" y="828486"/>
                  <a:pt x="9160272" y="833936"/>
                  <a:pt x="9138477" y="850283"/>
                </a:cubicBezTo>
                <a:cubicBezTo>
                  <a:pt x="9116679" y="866630"/>
                  <a:pt x="9105781" y="880255"/>
                  <a:pt x="9105781" y="891154"/>
                </a:cubicBezTo>
                <a:cubicBezTo>
                  <a:pt x="9105781" y="902053"/>
                  <a:pt x="9116679" y="896602"/>
                  <a:pt x="9138477" y="874805"/>
                </a:cubicBezTo>
                <a:cubicBezTo>
                  <a:pt x="9149376" y="863906"/>
                  <a:pt x="9157548" y="855732"/>
                  <a:pt x="9162998" y="850283"/>
                </a:cubicBezTo>
                <a:cubicBezTo>
                  <a:pt x="9168447" y="844835"/>
                  <a:pt x="9171171" y="842109"/>
                  <a:pt x="9171171" y="842109"/>
                </a:cubicBezTo>
                <a:cubicBezTo>
                  <a:pt x="9182070" y="853008"/>
                  <a:pt x="9105781" y="934747"/>
                  <a:pt x="8942302" y="1087327"/>
                </a:cubicBezTo>
                <a:cubicBezTo>
                  <a:pt x="8909606" y="1120023"/>
                  <a:pt x="8898707" y="1147271"/>
                  <a:pt x="8909606" y="1169067"/>
                </a:cubicBezTo>
                <a:lnTo>
                  <a:pt x="8926814" y="1167346"/>
                </a:lnTo>
                <a:lnTo>
                  <a:pt x="8942302" y="1136373"/>
                </a:lnTo>
                <a:lnTo>
                  <a:pt x="8958649" y="1120023"/>
                </a:lnTo>
                <a:cubicBezTo>
                  <a:pt x="8969548" y="1109125"/>
                  <a:pt x="8974998" y="1103676"/>
                  <a:pt x="8974998" y="1103676"/>
                </a:cubicBezTo>
                <a:cubicBezTo>
                  <a:pt x="8974998" y="1070980"/>
                  <a:pt x="9056737" y="983792"/>
                  <a:pt x="9220216" y="842109"/>
                </a:cubicBezTo>
                <a:cubicBezTo>
                  <a:pt x="9242012" y="820313"/>
                  <a:pt x="9255637" y="803964"/>
                  <a:pt x="9261085" y="793066"/>
                </a:cubicBezTo>
                <a:lnTo>
                  <a:pt x="9262719" y="783256"/>
                </a:lnTo>
                <a:lnTo>
                  <a:pt x="9269260" y="784891"/>
                </a:lnTo>
                <a:cubicBezTo>
                  <a:pt x="9274708" y="784893"/>
                  <a:pt x="9280158" y="782167"/>
                  <a:pt x="9285607" y="776719"/>
                </a:cubicBezTo>
                <a:lnTo>
                  <a:pt x="9318303" y="744022"/>
                </a:lnTo>
                <a:cubicBezTo>
                  <a:pt x="9318303" y="744022"/>
                  <a:pt x="9321027" y="741298"/>
                  <a:pt x="9326477" y="735848"/>
                </a:cubicBezTo>
                <a:cubicBezTo>
                  <a:pt x="9331926" y="730399"/>
                  <a:pt x="9337376" y="724949"/>
                  <a:pt x="9342824" y="719501"/>
                </a:cubicBezTo>
                <a:cubicBezTo>
                  <a:pt x="9348275" y="714050"/>
                  <a:pt x="9356447" y="711326"/>
                  <a:pt x="9367346" y="711326"/>
                </a:cubicBezTo>
                <a:lnTo>
                  <a:pt x="9367346" y="727675"/>
                </a:lnTo>
                <a:cubicBezTo>
                  <a:pt x="9356447" y="738574"/>
                  <a:pt x="9356447" y="746746"/>
                  <a:pt x="9367346" y="752197"/>
                </a:cubicBezTo>
                <a:cubicBezTo>
                  <a:pt x="9378245" y="757645"/>
                  <a:pt x="9394594" y="754921"/>
                  <a:pt x="9416389" y="744022"/>
                </a:cubicBezTo>
                <a:cubicBezTo>
                  <a:pt x="9438187" y="733124"/>
                  <a:pt x="9449085" y="724949"/>
                  <a:pt x="9449085" y="719501"/>
                </a:cubicBezTo>
                <a:cubicBezTo>
                  <a:pt x="9449085" y="714050"/>
                  <a:pt x="9451812" y="711326"/>
                  <a:pt x="9457260" y="711326"/>
                </a:cubicBezTo>
                <a:cubicBezTo>
                  <a:pt x="9462708" y="711326"/>
                  <a:pt x="9473607" y="705878"/>
                  <a:pt x="9489956" y="694979"/>
                </a:cubicBezTo>
                <a:cubicBezTo>
                  <a:pt x="9506303" y="684080"/>
                  <a:pt x="9514478" y="673182"/>
                  <a:pt x="9514478" y="662283"/>
                </a:cubicBezTo>
                <a:lnTo>
                  <a:pt x="9514478" y="645934"/>
                </a:lnTo>
                <a:cubicBezTo>
                  <a:pt x="9525377" y="645934"/>
                  <a:pt x="9530825" y="651384"/>
                  <a:pt x="9530825" y="662283"/>
                </a:cubicBezTo>
                <a:cubicBezTo>
                  <a:pt x="9541724" y="662283"/>
                  <a:pt x="9547172" y="662283"/>
                  <a:pt x="9547172" y="662283"/>
                </a:cubicBezTo>
                <a:cubicBezTo>
                  <a:pt x="9536275" y="629587"/>
                  <a:pt x="9541724" y="624138"/>
                  <a:pt x="9563521" y="645934"/>
                </a:cubicBezTo>
                <a:cubicBezTo>
                  <a:pt x="9574420" y="656835"/>
                  <a:pt x="9579868" y="667731"/>
                  <a:pt x="9579868" y="678630"/>
                </a:cubicBezTo>
                <a:lnTo>
                  <a:pt x="9596217" y="678630"/>
                </a:lnTo>
                <a:cubicBezTo>
                  <a:pt x="9628911" y="635035"/>
                  <a:pt x="9634362" y="607789"/>
                  <a:pt x="9612564" y="596890"/>
                </a:cubicBezTo>
                <a:cubicBezTo>
                  <a:pt x="9601666" y="585992"/>
                  <a:pt x="9601666" y="575093"/>
                  <a:pt x="9612564" y="564194"/>
                </a:cubicBezTo>
                <a:lnTo>
                  <a:pt x="9628911" y="531500"/>
                </a:lnTo>
                <a:cubicBezTo>
                  <a:pt x="9639812" y="531500"/>
                  <a:pt x="9650711" y="531500"/>
                  <a:pt x="9661608" y="531500"/>
                </a:cubicBezTo>
                <a:lnTo>
                  <a:pt x="9661608" y="498804"/>
                </a:lnTo>
                <a:cubicBezTo>
                  <a:pt x="9661608" y="487905"/>
                  <a:pt x="9672509" y="482455"/>
                  <a:pt x="9694304" y="482455"/>
                </a:cubicBezTo>
                <a:lnTo>
                  <a:pt x="9710653" y="466108"/>
                </a:lnTo>
                <a:cubicBezTo>
                  <a:pt x="9710653" y="455209"/>
                  <a:pt x="9716101" y="449761"/>
                  <a:pt x="9727000" y="449761"/>
                </a:cubicBezTo>
                <a:cubicBezTo>
                  <a:pt x="9748796" y="449761"/>
                  <a:pt x="9759696" y="452485"/>
                  <a:pt x="9759696" y="457933"/>
                </a:cubicBezTo>
                <a:cubicBezTo>
                  <a:pt x="9759696" y="463384"/>
                  <a:pt x="9765144" y="471556"/>
                  <a:pt x="9776044" y="482455"/>
                </a:cubicBezTo>
                <a:cubicBezTo>
                  <a:pt x="9776044" y="482455"/>
                  <a:pt x="9778770" y="479731"/>
                  <a:pt x="9784218" y="474282"/>
                </a:cubicBezTo>
                <a:cubicBezTo>
                  <a:pt x="9789666" y="468832"/>
                  <a:pt x="9797840" y="460659"/>
                  <a:pt x="9808740" y="449761"/>
                </a:cubicBezTo>
                <a:lnTo>
                  <a:pt x="9808740" y="417065"/>
                </a:lnTo>
                <a:cubicBezTo>
                  <a:pt x="9797840" y="427963"/>
                  <a:pt x="9786942" y="433411"/>
                  <a:pt x="9776044" y="433411"/>
                </a:cubicBezTo>
                <a:cubicBezTo>
                  <a:pt x="9765144" y="433411"/>
                  <a:pt x="9759696" y="427963"/>
                  <a:pt x="9759696" y="417065"/>
                </a:cubicBezTo>
                <a:lnTo>
                  <a:pt x="9825086" y="368021"/>
                </a:lnTo>
                <a:cubicBezTo>
                  <a:pt x="9835988" y="357123"/>
                  <a:pt x="9844160" y="348948"/>
                  <a:pt x="9849608" y="343498"/>
                </a:cubicBezTo>
                <a:cubicBezTo>
                  <a:pt x="9855060" y="338049"/>
                  <a:pt x="9857784" y="324426"/>
                  <a:pt x="9857784" y="302629"/>
                </a:cubicBezTo>
                <a:cubicBezTo>
                  <a:pt x="9857784" y="280832"/>
                  <a:pt x="9852334" y="264484"/>
                  <a:pt x="9841436" y="253586"/>
                </a:cubicBezTo>
                <a:cubicBezTo>
                  <a:pt x="9830536" y="242687"/>
                  <a:pt x="9822362" y="237237"/>
                  <a:pt x="9816914" y="237237"/>
                </a:cubicBezTo>
                <a:cubicBezTo>
                  <a:pt x="9811466" y="237237"/>
                  <a:pt x="9808740" y="237237"/>
                  <a:pt x="9808740" y="237237"/>
                </a:cubicBezTo>
                <a:lnTo>
                  <a:pt x="9792392" y="220889"/>
                </a:lnTo>
                <a:cubicBezTo>
                  <a:pt x="9781492" y="209991"/>
                  <a:pt x="9765144" y="204543"/>
                  <a:pt x="9743348" y="204543"/>
                </a:cubicBezTo>
                <a:close/>
                <a:moveTo>
                  <a:pt x="9007692" y="204543"/>
                </a:moveTo>
                <a:cubicBezTo>
                  <a:pt x="9029489" y="204543"/>
                  <a:pt x="9040388" y="204543"/>
                  <a:pt x="9040388" y="204543"/>
                </a:cubicBezTo>
                <a:lnTo>
                  <a:pt x="8991345" y="269933"/>
                </a:lnTo>
                <a:cubicBezTo>
                  <a:pt x="8991345" y="259034"/>
                  <a:pt x="8991345" y="248135"/>
                  <a:pt x="8991345" y="237237"/>
                </a:cubicBezTo>
                <a:cubicBezTo>
                  <a:pt x="8991345" y="237237"/>
                  <a:pt x="8985897" y="237237"/>
                  <a:pt x="8974998" y="237237"/>
                </a:cubicBezTo>
                <a:cubicBezTo>
                  <a:pt x="8974998" y="237237"/>
                  <a:pt x="8974998" y="231788"/>
                  <a:pt x="8974998" y="220889"/>
                </a:cubicBezTo>
                <a:cubicBezTo>
                  <a:pt x="8985897" y="220889"/>
                  <a:pt x="8996793" y="215441"/>
                  <a:pt x="9007692" y="204543"/>
                </a:cubicBezTo>
                <a:close/>
                <a:moveTo>
                  <a:pt x="7855165" y="204543"/>
                </a:moveTo>
                <a:cubicBezTo>
                  <a:pt x="7849717" y="204543"/>
                  <a:pt x="7846990" y="209991"/>
                  <a:pt x="7846990" y="220889"/>
                </a:cubicBezTo>
                <a:cubicBezTo>
                  <a:pt x="7846990" y="220889"/>
                  <a:pt x="7849717" y="218165"/>
                  <a:pt x="7855165" y="212715"/>
                </a:cubicBezTo>
                <a:cubicBezTo>
                  <a:pt x="7860614" y="207266"/>
                  <a:pt x="7860614" y="204543"/>
                  <a:pt x="7855165" y="204543"/>
                </a:cubicBezTo>
                <a:close/>
                <a:moveTo>
                  <a:pt x="9906826" y="188193"/>
                </a:moveTo>
                <a:cubicBezTo>
                  <a:pt x="9895928" y="188193"/>
                  <a:pt x="9890480" y="193641"/>
                  <a:pt x="9890480" y="204543"/>
                </a:cubicBezTo>
                <a:cubicBezTo>
                  <a:pt x="9890480" y="215441"/>
                  <a:pt x="9895928" y="220889"/>
                  <a:pt x="9906826" y="220889"/>
                </a:cubicBezTo>
                <a:cubicBezTo>
                  <a:pt x="9917728" y="220889"/>
                  <a:pt x="9923176" y="215441"/>
                  <a:pt x="9923176" y="204543"/>
                </a:cubicBezTo>
                <a:close/>
                <a:moveTo>
                  <a:pt x="9400042" y="188193"/>
                </a:moveTo>
                <a:lnTo>
                  <a:pt x="9416389" y="188193"/>
                </a:lnTo>
                <a:lnTo>
                  <a:pt x="9400042" y="204543"/>
                </a:lnTo>
                <a:lnTo>
                  <a:pt x="9383695" y="237237"/>
                </a:lnTo>
                <a:cubicBezTo>
                  <a:pt x="9361898" y="269933"/>
                  <a:pt x="9350999" y="286282"/>
                  <a:pt x="9350999" y="286282"/>
                </a:cubicBezTo>
                <a:lnTo>
                  <a:pt x="9334650" y="269933"/>
                </a:lnTo>
                <a:cubicBezTo>
                  <a:pt x="9334650" y="269933"/>
                  <a:pt x="9329202" y="275383"/>
                  <a:pt x="9318303" y="286282"/>
                </a:cubicBezTo>
                <a:lnTo>
                  <a:pt x="9301956" y="286282"/>
                </a:lnTo>
                <a:cubicBezTo>
                  <a:pt x="9312855" y="275383"/>
                  <a:pt x="9318303" y="264484"/>
                  <a:pt x="9318303" y="253586"/>
                </a:cubicBezTo>
                <a:cubicBezTo>
                  <a:pt x="9340100" y="242687"/>
                  <a:pt x="9356447" y="237237"/>
                  <a:pt x="9367346" y="237237"/>
                </a:cubicBezTo>
                <a:cubicBezTo>
                  <a:pt x="9367346" y="226338"/>
                  <a:pt x="9378245" y="209991"/>
                  <a:pt x="9400042" y="188193"/>
                </a:cubicBezTo>
                <a:close/>
                <a:moveTo>
                  <a:pt x="9252910" y="188193"/>
                </a:moveTo>
                <a:lnTo>
                  <a:pt x="9269260" y="188193"/>
                </a:lnTo>
                <a:lnTo>
                  <a:pt x="9285607" y="204543"/>
                </a:lnTo>
                <a:cubicBezTo>
                  <a:pt x="9285607" y="204543"/>
                  <a:pt x="9291057" y="204543"/>
                  <a:pt x="9301956" y="204543"/>
                </a:cubicBezTo>
                <a:lnTo>
                  <a:pt x="9318303" y="188193"/>
                </a:lnTo>
                <a:cubicBezTo>
                  <a:pt x="9318303" y="199092"/>
                  <a:pt x="9318303" y="204543"/>
                  <a:pt x="9318303" y="204543"/>
                </a:cubicBezTo>
                <a:lnTo>
                  <a:pt x="9285607" y="220889"/>
                </a:lnTo>
                <a:cubicBezTo>
                  <a:pt x="9263809" y="220889"/>
                  <a:pt x="9252910" y="220889"/>
                  <a:pt x="9252910" y="220889"/>
                </a:cubicBezTo>
                <a:cubicBezTo>
                  <a:pt x="9231115" y="220889"/>
                  <a:pt x="9225665" y="215441"/>
                  <a:pt x="9236563" y="204543"/>
                </a:cubicBezTo>
                <a:close/>
                <a:moveTo>
                  <a:pt x="8860562" y="188193"/>
                </a:moveTo>
                <a:cubicBezTo>
                  <a:pt x="8871461" y="188193"/>
                  <a:pt x="8876909" y="188193"/>
                  <a:pt x="8876909" y="188193"/>
                </a:cubicBezTo>
                <a:cubicBezTo>
                  <a:pt x="8876909" y="188193"/>
                  <a:pt x="8876909" y="193641"/>
                  <a:pt x="8876909" y="204543"/>
                </a:cubicBezTo>
                <a:lnTo>
                  <a:pt x="8860562" y="220889"/>
                </a:lnTo>
                <a:lnTo>
                  <a:pt x="8860562" y="204543"/>
                </a:lnTo>
                <a:close/>
                <a:moveTo>
                  <a:pt x="9792392" y="171846"/>
                </a:moveTo>
                <a:cubicBezTo>
                  <a:pt x="9792392" y="182745"/>
                  <a:pt x="9795116" y="188193"/>
                  <a:pt x="9800564" y="188193"/>
                </a:cubicBezTo>
                <a:cubicBezTo>
                  <a:pt x="9806012" y="188193"/>
                  <a:pt x="9808740" y="188193"/>
                  <a:pt x="9808740" y="188193"/>
                </a:cubicBezTo>
                <a:lnTo>
                  <a:pt x="9808740" y="171846"/>
                </a:lnTo>
                <a:cubicBezTo>
                  <a:pt x="9797840" y="171846"/>
                  <a:pt x="9792392" y="171846"/>
                  <a:pt x="9792392" y="171846"/>
                </a:cubicBezTo>
                <a:close/>
                <a:moveTo>
                  <a:pt x="8909606" y="171846"/>
                </a:moveTo>
                <a:cubicBezTo>
                  <a:pt x="8920504" y="171846"/>
                  <a:pt x="8925953" y="171846"/>
                  <a:pt x="8925953" y="171846"/>
                </a:cubicBezTo>
                <a:lnTo>
                  <a:pt x="8909606" y="188193"/>
                </a:lnTo>
                <a:cubicBezTo>
                  <a:pt x="8909606" y="188193"/>
                  <a:pt x="8909606" y="182745"/>
                  <a:pt x="8909606" y="171846"/>
                </a:cubicBezTo>
                <a:close/>
                <a:moveTo>
                  <a:pt x="8664387" y="171846"/>
                </a:moveTo>
                <a:lnTo>
                  <a:pt x="8680734" y="171846"/>
                </a:lnTo>
                <a:lnTo>
                  <a:pt x="8664387" y="188193"/>
                </a:lnTo>
                <a:close/>
                <a:moveTo>
                  <a:pt x="2468533" y="171846"/>
                </a:moveTo>
                <a:lnTo>
                  <a:pt x="2454000" y="182745"/>
                </a:lnTo>
                <a:lnTo>
                  <a:pt x="2456272" y="175932"/>
                </a:lnTo>
                <a:cubicBezTo>
                  <a:pt x="2458995" y="173208"/>
                  <a:pt x="2463084" y="171846"/>
                  <a:pt x="2468533" y="171846"/>
                </a:cubicBezTo>
                <a:close/>
                <a:moveTo>
                  <a:pt x="10021262" y="155497"/>
                </a:moveTo>
                <a:cubicBezTo>
                  <a:pt x="10032164" y="155497"/>
                  <a:pt x="10037612" y="160947"/>
                  <a:pt x="10037612" y="171846"/>
                </a:cubicBezTo>
                <a:cubicBezTo>
                  <a:pt x="10037612" y="171846"/>
                  <a:pt x="10032164" y="171846"/>
                  <a:pt x="10021262" y="171846"/>
                </a:cubicBezTo>
                <a:cubicBezTo>
                  <a:pt x="10021262" y="171846"/>
                  <a:pt x="10021262" y="166396"/>
                  <a:pt x="10021262" y="155497"/>
                </a:cubicBezTo>
                <a:close/>
                <a:moveTo>
                  <a:pt x="9203867" y="155497"/>
                </a:moveTo>
                <a:cubicBezTo>
                  <a:pt x="9203867" y="155497"/>
                  <a:pt x="9209318" y="155497"/>
                  <a:pt x="9220216" y="155497"/>
                </a:cubicBezTo>
                <a:lnTo>
                  <a:pt x="9220216" y="171846"/>
                </a:lnTo>
                <a:cubicBezTo>
                  <a:pt x="9209318" y="171846"/>
                  <a:pt x="9203867" y="171846"/>
                  <a:pt x="9203867" y="171846"/>
                </a:cubicBezTo>
                <a:cubicBezTo>
                  <a:pt x="9203867" y="160947"/>
                  <a:pt x="9203867" y="155497"/>
                  <a:pt x="9203867" y="155497"/>
                </a:cubicBezTo>
                <a:close/>
                <a:moveTo>
                  <a:pt x="8811517" y="155497"/>
                </a:moveTo>
                <a:cubicBezTo>
                  <a:pt x="8811517" y="155497"/>
                  <a:pt x="8816967" y="155497"/>
                  <a:pt x="8827866" y="155497"/>
                </a:cubicBezTo>
                <a:cubicBezTo>
                  <a:pt x="8827866" y="166396"/>
                  <a:pt x="8822416" y="171846"/>
                  <a:pt x="8811517" y="171846"/>
                </a:cubicBezTo>
                <a:cubicBezTo>
                  <a:pt x="8800618" y="171846"/>
                  <a:pt x="8800618" y="166396"/>
                  <a:pt x="8811517" y="155497"/>
                </a:cubicBezTo>
                <a:close/>
                <a:moveTo>
                  <a:pt x="9318303" y="139150"/>
                </a:moveTo>
                <a:lnTo>
                  <a:pt x="9334650" y="139150"/>
                </a:lnTo>
                <a:cubicBezTo>
                  <a:pt x="9334650" y="150049"/>
                  <a:pt x="9329202" y="155497"/>
                  <a:pt x="9318303" y="155497"/>
                </a:cubicBezTo>
                <a:cubicBezTo>
                  <a:pt x="9318303" y="144598"/>
                  <a:pt x="9318303" y="139150"/>
                  <a:pt x="9318303" y="139150"/>
                </a:cubicBezTo>
                <a:close/>
                <a:moveTo>
                  <a:pt x="9073084" y="139150"/>
                </a:moveTo>
                <a:cubicBezTo>
                  <a:pt x="9083983" y="139150"/>
                  <a:pt x="9083983" y="144598"/>
                  <a:pt x="9073084" y="155497"/>
                </a:cubicBezTo>
                <a:lnTo>
                  <a:pt x="9056737" y="171846"/>
                </a:lnTo>
                <a:cubicBezTo>
                  <a:pt x="9056737" y="160947"/>
                  <a:pt x="9059462" y="152773"/>
                  <a:pt x="9064910" y="147325"/>
                </a:cubicBezTo>
                <a:cubicBezTo>
                  <a:pt x="9070360" y="141874"/>
                  <a:pt x="9073084" y="139150"/>
                  <a:pt x="9073084" y="139150"/>
                </a:cubicBezTo>
                <a:close/>
                <a:moveTo>
                  <a:pt x="7912383" y="139150"/>
                </a:moveTo>
                <a:lnTo>
                  <a:pt x="7879686" y="171846"/>
                </a:lnTo>
                <a:lnTo>
                  <a:pt x="7896036" y="171846"/>
                </a:lnTo>
                <a:cubicBezTo>
                  <a:pt x="7906934" y="160947"/>
                  <a:pt x="7912383" y="150049"/>
                  <a:pt x="7912383" y="139150"/>
                </a:cubicBezTo>
                <a:close/>
                <a:moveTo>
                  <a:pt x="2288704" y="139150"/>
                </a:moveTo>
                <a:lnTo>
                  <a:pt x="2272357" y="204543"/>
                </a:lnTo>
                <a:cubicBezTo>
                  <a:pt x="2250560" y="226338"/>
                  <a:pt x="2223313" y="253586"/>
                  <a:pt x="2190618" y="286282"/>
                </a:cubicBezTo>
                <a:cubicBezTo>
                  <a:pt x="2157922" y="329874"/>
                  <a:pt x="2138848" y="348948"/>
                  <a:pt x="2133400" y="343498"/>
                </a:cubicBezTo>
                <a:cubicBezTo>
                  <a:pt x="2127951" y="338049"/>
                  <a:pt x="2136127" y="324426"/>
                  <a:pt x="2157922" y="302629"/>
                </a:cubicBezTo>
                <a:cubicBezTo>
                  <a:pt x="2234212" y="193641"/>
                  <a:pt x="2277807" y="139150"/>
                  <a:pt x="2288704" y="139150"/>
                </a:cubicBezTo>
                <a:close/>
                <a:moveTo>
                  <a:pt x="9906826" y="122801"/>
                </a:moveTo>
                <a:lnTo>
                  <a:pt x="9923176" y="155497"/>
                </a:lnTo>
                <a:cubicBezTo>
                  <a:pt x="9934074" y="155497"/>
                  <a:pt x="9939522" y="152773"/>
                  <a:pt x="9939522" y="147325"/>
                </a:cubicBezTo>
                <a:cubicBezTo>
                  <a:pt x="9939522" y="141874"/>
                  <a:pt x="9934074" y="136426"/>
                  <a:pt x="9923176" y="130975"/>
                </a:cubicBezTo>
                <a:cubicBezTo>
                  <a:pt x="9912274" y="125527"/>
                  <a:pt x="9906826" y="122801"/>
                  <a:pt x="9906826" y="122801"/>
                </a:cubicBezTo>
                <a:close/>
                <a:moveTo>
                  <a:pt x="9825086" y="122801"/>
                </a:moveTo>
                <a:cubicBezTo>
                  <a:pt x="9814188" y="122801"/>
                  <a:pt x="9808740" y="128251"/>
                  <a:pt x="9808740" y="139150"/>
                </a:cubicBezTo>
                <a:lnTo>
                  <a:pt x="9825086" y="139150"/>
                </a:lnTo>
                <a:cubicBezTo>
                  <a:pt x="9825086" y="139150"/>
                  <a:pt x="9825086" y="133702"/>
                  <a:pt x="9825086" y="122801"/>
                </a:cubicBezTo>
                <a:close/>
                <a:moveTo>
                  <a:pt x="8680734" y="122801"/>
                </a:moveTo>
                <a:lnTo>
                  <a:pt x="8697083" y="139150"/>
                </a:lnTo>
                <a:cubicBezTo>
                  <a:pt x="8707982" y="150049"/>
                  <a:pt x="8707982" y="155497"/>
                  <a:pt x="8697083" y="155497"/>
                </a:cubicBezTo>
                <a:cubicBezTo>
                  <a:pt x="8686185" y="144598"/>
                  <a:pt x="8680734" y="133702"/>
                  <a:pt x="8680734" y="122801"/>
                </a:cubicBezTo>
                <a:close/>
                <a:moveTo>
                  <a:pt x="8451865" y="122801"/>
                </a:moveTo>
                <a:lnTo>
                  <a:pt x="8468212" y="139150"/>
                </a:lnTo>
                <a:lnTo>
                  <a:pt x="8468212" y="122801"/>
                </a:lnTo>
                <a:close/>
                <a:moveTo>
                  <a:pt x="9857784" y="106454"/>
                </a:moveTo>
                <a:lnTo>
                  <a:pt x="9890480" y="171846"/>
                </a:lnTo>
                <a:lnTo>
                  <a:pt x="9923176" y="171846"/>
                </a:lnTo>
                <a:cubicBezTo>
                  <a:pt x="9923176" y="171846"/>
                  <a:pt x="9920448" y="169120"/>
                  <a:pt x="9915000" y="163671"/>
                </a:cubicBezTo>
                <a:cubicBezTo>
                  <a:pt x="9909552" y="158223"/>
                  <a:pt x="9904102" y="155497"/>
                  <a:pt x="9898654" y="155497"/>
                </a:cubicBezTo>
                <a:cubicBezTo>
                  <a:pt x="9893204" y="155497"/>
                  <a:pt x="9890480" y="155497"/>
                  <a:pt x="9890480" y="155497"/>
                </a:cubicBezTo>
                <a:cubicBezTo>
                  <a:pt x="9890480" y="155497"/>
                  <a:pt x="9890480" y="150049"/>
                  <a:pt x="9890480" y="139150"/>
                </a:cubicBezTo>
                <a:close/>
                <a:moveTo>
                  <a:pt x="8925953" y="106454"/>
                </a:moveTo>
                <a:cubicBezTo>
                  <a:pt x="8936851" y="106454"/>
                  <a:pt x="8931403" y="122801"/>
                  <a:pt x="8909606" y="155497"/>
                </a:cubicBezTo>
                <a:lnTo>
                  <a:pt x="8876909" y="155497"/>
                </a:lnTo>
                <a:cubicBezTo>
                  <a:pt x="8876909" y="122801"/>
                  <a:pt x="8893256" y="106454"/>
                  <a:pt x="8925953" y="106454"/>
                </a:cubicBezTo>
                <a:close/>
                <a:moveTo>
                  <a:pt x="8713430" y="106454"/>
                </a:moveTo>
                <a:cubicBezTo>
                  <a:pt x="8713430" y="106454"/>
                  <a:pt x="8716155" y="106454"/>
                  <a:pt x="8721605" y="106454"/>
                </a:cubicBezTo>
                <a:cubicBezTo>
                  <a:pt x="8727053" y="106454"/>
                  <a:pt x="8729777" y="111902"/>
                  <a:pt x="8729777" y="122801"/>
                </a:cubicBezTo>
                <a:cubicBezTo>
                  <a:pt x="8729777" y="122801"/>
                  <a:pt x="8724329" y="122801"/>
                  <a:pt x="8713430" y="122801"/>
                </a:cubicBezTo>
                <a:cubicBezTo>
                  <a:pt x="8713430" y="111902"/>
                  <a:pt x="8713430" y="106454"/>
                  <a:pt x="8713430" y="106454"/>
                </a:cubicBezTo>
                <a:close/>
                <a:moveTo>
                  <a:pt x="8288384" y="90107"/>
                </a:moveTo>
                <a:cubicBezTo>
                  <a:pt x="8288384" y="101005"/>
                  <a:pt x="8291110" y="103729"/>
                  <a:pt x="8296558" y="98279"/>
                </a:cubicBezTo>
                <a:cubicBezTo>
                  <a:pt x="8302009" y="92831"/>
                  <a:pt x="8304733" y="90107"/>
                  <a:pt x="8304733" y="90107"/>
                </a:cubicBezTo>
                <a:close/>
                <a:moveTo>
                  <a:pt x="8017622" y="84997"/>
                </a:moveTo>
                <a:cubicBezTo>
                  <a:pt x="8015580" y="85678"/>
                  <a:pt x="8013196" y="87383"/>
                  <a:pt x="8010472" y="90107"/>
                </a:cubicBezTo>
                <a:lnTo>
                  <a:pt x="7994122" y="106454"/>
                </a:lnTo>
                <a:lnTo>
                  <a:pt x="8026818" y="106454"/>
                </a:lnTo>
                <a:cubicBezTo>
                  <a:pt x="8026818" y="90107"/>
                  <a:pt x="8023754" y="82954"/>
                  <a:pt x="8017622" y="84997"/>
                </a:cubicBezTo>
                <a:close/>
                <a:moveTo>
                  <a:pt x="7965514" y="73760"/>
                </a:moveTo>
                <a:cubicBezTo>
                  <a:pt x="7962788" y="73760"/>
                  <a:pt x="7961426" y="79208"/>
                  <a:pt x="7961426" y="90107"/>
                </a:cubicBezTo>
                <a:lnTo>
                  <a:pt x="7977776" y="90107"/>
                </a:lnTo>
                <a:cubicBezTo>
                  <a:pt x="7972325" y="79208"/>
                  <a:pt x="7968238" y="73760"/>
                  <a:pt x="7965514" y="73760"/>
                </a:cubicBezTo>
                <a:close/>
                <a:moveTo>
                  <a:pt x="11149268" y="73758"/>
                </a:moveTo>
                <a:cubicBezTo>
                  <a:pt x="11138368" y="84656"/>
                  <a:pt x="11132920" y="90107"/>
                  <a:pt x="11132920" y="90107"/>
                </a:cubicBezTo>
                <a:lnTo>
                  <a:pt x="11165616" y="90107"/>
                </a:lnTo>
                <a:cubicBezTo>
                  <a:pt x="11165616" y="79208"/>
                  <a:pt x="11165616" y="73758"/>
                  <a:pt x="11165616" y="73758"/>
                </a:cubicBezTo>
                <a:cubicBezTo>
                  <a:pt x="11165616" y="73758"/>
                  <a:pt x="11160168" y="73758"/>
                  <a:pt x="11149268" y="73758"/>
                </a:cubicBezTo>
                <a:close/>
                <a:moveTo>
                  <a:pt x="9759696" y="73758"/>
                </a:moveTo>
                <a:cubicBezTo>
                  <a:pt x="9759696" y="84656"/>
                  <a:pt x="9759696" y="90107"/>
                  <a:pt x="9759696" y="90107"/>
                </a:cubicBezTo>
                <a:cubicBezTo>
                  <a:pt x="9759696" y="90107"/>
                  <a:pt x="9765144" y="90107"/>
                  <a:pt x="9776044" y="90107"/>
                </a:cubicBezTo>
                <a:lnTo>
                  <a:pt x="9776044" y="73758"/>
                </a:lnTo>
                <a:cubicBezTo>
                  <a:pt x="9765144" y="73758"/>
                  <a:pt x="9759696" y="73758"/>
                  <a:pt x="9759696" y="73758"/>
                </a:cubicBezTo>
                <a:close/>
                <a:moveTo>
                  <a:pt x="11198310" y="24714"/>
                </a:moveTo>
                <a:lnTo>
                  <a:pt x="11181964" y="41061"/>
                </a:lnTo>
                <a:cubicBezTo>
                  <a:pt x="11181964" y="51960"/>
                  <a:pt x="11184688" y="54686"/>
                  <a:pt x="11190138" y="49236"/>
                </a:cubicBezTo>
                <a:cubicBezTo>
                  <a:pt x="11195586" y="43788"/>
                  <a:pt x="11198310" y="41061"/>
                  <a:pt x="11198310" y="41061"/>
                </a:cubicBezTo>
                <a:close/>
                <a:moveTo>
                  <a:pt x="9187520" y="24714"/>
                </a:moveTo>
                <a:lnTo>
                  <a:pt x="9187520" y="57410"/>
                </a:lnTo>
                <a:lnTo>
                  <a:pt x="9171171" y="73758"/>
                </a:lnTo>
                <a:lnTo>
                  <a:pt x="9171171" y="57410"/>
                </a:lnTo>
                <a:cubicBezTo>
                  <a:pt x="9171171" y="46512"/>
                  <a:pt x="9173897" y="41061"/>
                  <a:pt x="9179346" y="41061"/>
                </a:cubicBezTo>
                <a:cubicBezTo>
                  <a:pt x="9184794" y="41061"/>
                  <a:pt x="9187520" y="35613"/>
                  <a:pt x="9187520" y="24714"/>
                </a:cubicBezTo>
                <a:close/>
                <a:moveTo>
                  <a:pt x="8893256" y="24714"/>
                </a:moveTo>
                <a:lnTo>
                  <a:pt x="8876909" y="57410"/>
                </a:lnTo>
                <a:cubicBezTo>
                  <a:pt x="8855112" y="90107"/>
                  <a:pt x="8844213" y="101005"/>
                  <a:pt x="8844213" y="90107"/>
                </a:cubicBezTo>
                <a:cubicBezTo>
                  <a:pt x="8844213" y="79208"/>
                  <a:pt x="8852388" y="65585"/>
                  <a:pt x="8868735" y="49236"/>
                </a:cubicBezTo>
                <a:cubicBezTo>
                  <a:pt x="8885084" y="32889"/>
                  <a:pt x="8893256" y="24714"/>
                  <a:pt x="8893256" y="24714"/>
                </a:cubicBezTo>
                <a:close/>
                <a:moveTo>
                  <a:pt x="2288704" y="24714"/>
                </a:moveTo>
                <a:cubicBezTo>
                  <a:pt x="2288704" y="24714"/>
                  <a:pt x="2283256" y="30162"/>
                  <a:pt x="2272357" y="41061"/>
                </a:cubicBezTo>
                <a:cubicBezTo>
                  <a:pt x="2272357" y="41061"/>
                  <a:pt x="2277807" y="41061"/>
                  <a:pt x="2288704" y="41061"/>
                </a:cubicBezTo>
                <a:cubicBezTo>
                  <a:pt x="2288704" y="30162"/>
                  <a:pt x="2288704" y="24714"/>
                  <a:pt x="2288704" y="24714"/>
                </a:cubicBezTo>
                <a:close/>
                <a:moveTo>
                  <a:pt x="9563521" y="8367"/>
                </a:moveTo>
                <a:cubicBezTo>
                  <a:pt x="9563521" y="8367"/>
                  <a:pt x="9568972" y="13816"/>
                  <a:pt x="9579868" y="24714"/>
                </a:cubicBezTo>
                <a:lnTo>
                  <a:pt x="9579868" y="41061"/>
                </a:lnTo>
                <a:lnTo>
                  <a:pt x="9563521" y="41061"/>
                </a:lnTo>
                <a:lnTo>
                  <a:pt x="9530825" y="57410"/>
                </a:lnTo>
                <a:cubicBezTo>
                  <a:pt x="9530825" y="46512"/>
                  <a:pt x="9533551" y="38337"/>
                  <a:pt x="9539000" y="32889"/>
                </a:cubicBezTo>
                <a:cubicBezTo>
                  <a:pt x="9544448" y="27438"/>
                  <a:pt x="9547172" y="24714"/>
                  <a:pt x="9547172" y="24714"/>
                </a:cubicBezTo>
                <a:cubicBezTo>
                  <a:pt x="9558073" y="13816"/>
                  <a:pt x="9563521" y="8367"/>
                  <a:pt x="9563521" y="8367"/>
                </a:cubicBezTo>
                <a:close/>
                <a:moveTo>
                  <a:pt x="8795170" y="8367"/>
                </a:moveTo>
                <a:cubicBezTo>
                  <a:pt x="8784271" y="19266"/>
                  <a:pt x="8784271" y="27438"/>
                  <a:pt x="8795170" y="32889"/>
                </a:cubicBezTo>
                <a:cubicBezTo>
                  <a:pt x="8806069" y="38337"/>
                  <a:pt x="8806069" y="43788"/>
                  <a:pt x="8795170" y="49236"/>
                </a:cubicBezTo>
                <a:cubicBezTo>
                  <a:pt x="8784271" y="54686"/>
                  <a:pt x="8776097" y="54686"/>
                  <a:pt x="8770648" y="49236"/>
                </a:cubicBezTo>
                <a:cubicBezTo>
                  <a:pt x="8765200" y="43788"/>
                  <a:pt x="8767924" y="35613"/>
                  <a:pt x="8778823" y="24714"/>
                </a:cubicBezTo>
                <a:close/>
                <a:moveTo>
                  <a:pt x="8022732" y="2236"/>
                </a:moveTo>
                <a:cubicBezTo>
                  <a:pt x="8020006" y="874"/>
                  <a:pt x="8015920" y="2917"/>
                  <a:pt x="8010472" y="8367"/>
                </a:cubicBezTo>
                <a:lnTo>
                  <a:pt x="8010472" y="41061"/>
                </a:lnTo>
                <a:cubicBezTo>
                  <a:pt x="8021370" y="41061"/>
                  <a:pt x="8026818" y="32889"/>
                  <a:pt x="8026818" y="16540"/>
                </a:cubicBezTo>
                <a:cubicBezTo>
                  <a:pt x="8026818" y="8367"/>
                  <a:pt x="8025456" y="3598"/>
                  <a:pt x="8022732" y="2236"/>
                </a:cubicBezTo>
                <a:close/>
                <a:moveTo>
                  <a:pt x="9773952" y="0"/>
                </a:moveTo>
                <a:lnTo>
                  <a:pt x="9784410" y="0"/>
                </a:lnTo>
                <a:lnTo>
                  <a:pt x="9776044" y="8367"/>
                </a:lnTo>
                <a:close/>
                <a:moveTo>
                  <a:pt x="9532220" y="0"/>
                </a:moveTo>
                <a:lnTo>
                  <a:pt x="9546980" y="0"/>
                </a:lnTo>
                <a:lnTo>
                  <a:pt x="9547172" y="193"/>
                </a:lnTo>
                <a:cubicBezTo>
                  <a:pt x="9547172" y="5641"/>
                  <a:pt x="9541724" y="8367"/>
                  <a:pt x="9530825" y="8367"/>
                </a:cubicBezTo>
                <a:close/>
                <a:moveTo>
                  <a:pt x="8754492" y="0"/>
                </a:moveTo>
                <a:lnTo>
                  <a:pt x="8766112" y="0"/>
                </a:lnTo>
                <a:lnTo>
                  <a:pt x="8762474" y="8367"/>
                </a:lnTo>
                <a:lnTo>
                  <a:pt x="8729777" y="24714"/>
                </a:lnTo>
                <a:close/>
                <a:moveTo>
                  <a:pt x="8615344" y="0"/>
                </a:moveTo>
                <a:lnTo>
                  <a:pt x="8623710" y="0"/>
                </a:lnTo>
                <a:lnTo>
                  <a:pt x="8619431" y="4280"/>
                </a:lnTo>
                <a:cubicBezTo>
                  <a:pt x="8616706" y="7005"/>
                  <a:pt x="8615344" y="8367"/>
                  <a:pt x="8615344" y="8367"/>
                </a:cubicBezTo>
                <a:close/>
                <a:moveTo>
                  <a:pt x="2471644" y="0"/>
                </a:moveTo>
                <a:lnTo>
                  <a:pt x="2543852" y="0"/>
                </a:lnTo>
                <a:lnTo>
                  <a:pt x="2529837" y="12964"/>
                </a:lnTo>
                <a:cubicBezTo>
                  <a:pt x="2521664" y="20797"/>
                  <a:pt x="2512127" y="30163"/>
                  <a:pt x="2501229" y="41061"/>
                </a:cubicBezTo>
                <a:lnTo>
                  <a:pt x="2419489" y="122801"/>
                </a:lnTo>
                <a:cubicBezTo>
                  <a:pt x="2419489" y="133702"/>
                  <a:pt x="2419489" y="139150"/>
                  <a:pt x="2419489" y="139150"/>
                </a:cubicBezTo>
                <a:cubicBezTo>
                  <a:pt x="2419489" y="139150"/>
                  <a:pt x="2414038" y="144598"/>
                  <a:pt x="2403139" y="155497"/>
                </a:cubicBezTo>
                <a:lnTo>
                  <a:pt x="2386793" y="155497"/>
                </a:lnTo>
                <a:lnTo>
                  <a:pt x="2403139" y="139150"/>
                </a:lnTo>
                <a:lnTo>
                  <a:pt x="2403139" y="106454"/>
                </a:lnTo>
                <a:cubicBezTo>
                  <a:pt x="2392240" y="117353"/>
                  <a:pt x="2386793" y="122801"/>
                  <a:pt x="2386793" y="122801"/>
                </a:cubicBezTo>
                <a:lnTo>
                  <a:pt x="2435836" y="41061"/>
                </a:lnTo>
                <a:cubicBezTo>
                  <a:pt x="2446735" y="30164"/>
                  <a:pt x="2457633" y="17903"/>
                  <a:pt x="2468532" y="4279"/>
                </a:cubicBezTo>
                <a:close/>
                <a:moveTo>
                  <a:pt x="2405129" y="0"/>
                </a:moveTo>
                <a:lnTo>
                  <a:pt x="2445572" y="0"/>
                </a:lnTo>
                <a:lnTo>
                  <a:pt x="2422555" y="27779"/>
                </a:lnTo>
                <a:cubicBezTo>
                  <a:pt x="2395989" y="58432"/>
                  <a:pt x="2378620" y="73758"/>
                  <a:pt x="2370445" y="73758"/>
                </a:cubicBezTo>
                <a:lnTo>
                  <a:pt x="2337749" y="106454"/>
                </a:lnTo>
                <a:lnTo>
                  <a:pt x="2305054" y="122801"/>
                </a:lnTo>
                <a:cubicBezTo>
                  <a:pt x="2305054" y="111902"/>
                  <a:pt x="2321400" y="90107"/>
                  <a:pt x="2354096" y="57410"/>
                </a:cubicBezTo>
                <a:close/>
                <a:moveTo>
                  <a:pt x="2118840" y="0"/>
                </a:moveTo>
                <a:lnTo>
                  <a:pt x="2311329" y="0"/>
                </a:lnTo>
                <a:lnTo>
                  <a:pt x="2305054" y="8367"/>
                </a:lnTo>
                <a:lnTo>
                  <a:pt x="2313419" y="0"/>
                </a:lnTo>
                <a:lnTo>
                  <a:pt x="2321400" y="0"/>
                </a:lnTo>
                <a:lnTo>
                  <a:pt x="2321400" y="24714"/>
                </a:lnTo>
                <a:cubicBezTo>
                  <a:pt x="2299604" y="46512"/>
                  <a:pt x="2288704" y="57410"/>
                  <a:pt x="2288704" y="57410"/>
                </a:cubicBezTo>
                <a:lnTo>
                  <a:pt x="2272357" y="73758"/>
                </a:lnTo>
                <a:cubicBezTo>
                  <a:pt x="2272357" y="73758"/>
                  <a:pt x="2266908" y="73758"/>
                  <a:pt x="2256010" y="73758"/>
                </a:cubicBezTo>
                <a:cubicBezTo>
                  <a:pt x="2245111" y="73758"/>
                  <a:pt x="2234212" y="84656"/>
                  <a:pt x="2223313" y="106454"/>
                </a:cubicBezTo>
                <a:cubicBezTo>
                  <a:pt x="2201517" y="150049"/>
                  <a:pt x="2179719" y="171846"/>
                  <a:pt x="2157922" y="171846"/>
                </a:cubicBezTo>
                <a:lnTo>
                  <a:pt x="2141574" y="204543"/>
                </a:lnTo>
                <a:cubicBezTo>
                  <a:pt x="2130675" y="215441"/>
                  <a:pt x="2125226" y="220889"/>
                  <a:pt x="2125226" y="220889"/>
                </a:cubicBezTo>
                <a:cubicBezTo>
                  <a:pt x="2114326" y="220889"/>
                  <a:pt x="2100704" y="231788"/>
                  <a:pt x="2084356" y="253586"/>
                </a:cubicBezTo>
                <a:cubicBezTo>
                  <a:pt x="2068010" y="275383"/>
                  <a:pt x="2059834" y="291730"/>
                  <a:pt x="2059834" y="302629"/>
                </a:cubicBezTo>
                <a:cubicBezTo>
                  <a:pt x="2070733" y="313528"/>
                  <a:pt x="2070733" y="324426"/>
                  <a:pt x="2059834" y="335325"/>
                </a:cubicBezTo>
                <a:cubicBezTo>
                  <a:pt x="2027138" y="357123"/>
                  <a:pt x="2010792" y="378920"/>
                  <a:pt x="2010792" y="400715"/>
                </a:cubicBezTo>
                <a:cubicBezTo>
                  <a:pt x="2010792" y="411614"/>
                  <a:pt x="2013515" y="417065"/>
                  <a:pt x="2018965" y="417065"/>
                </a:cubicBezTo>
                <a:cubicBezTo>
                  <a:pt x="2024414" y="417065"/>
                  <a:pt x="2027138" y="411614"/>
                  <a:pt x="2027138" y="400715"/>
                </a:cubicBezTo>
                <a:lnTo>
                  <a:pt x="2027138" y="417065"/>
                </a:lnTo>
                <a:cubicBezTo>
                  <a:pt x="2027138" y="427963"/>
                  <a:pt x="2027138" y="438862"/>
                  <a:pt x="2027138" y="449761"/>
                </a:cubicBezTo>
                <a:cubicBezTo>
                  <a:pt x="2027138" y="460659"/>
                  <a:pt x="2024414" y="466108"/>
                  <a:pt x="2018965" y="466108"/>
                </a:cubicBezTo>
                <a:cubicBezTo>
                  <a:pt x="2013515" y="466108"/>
                  <a:pt x="2005341" y="482455"/>
                  <a:pt x="1994442" y="515151"/>
                </a:cubicBezTo>
                <a:cubicBezTo>
                  <a:pt x="1983544" y="526050"/>
                  <a:pt x="1975370" y="536949"/>
                  <a:pt x="1969920" y="547847"/>
                </a:cubicBezTo>
                <a:cubicBezTo>
                  <a:pt x="1964473" y="558746"/>
                  <a:pt x="1961747" y="564194"/>
                  <a:pt x="1961747" y="564194"/>
                </a:cubicBezTo>
                <a:cubicBezTo>
                  <a:pt x="1961747" y="564194"/>
                  <a:pt x="1950848" y="575093"/>
                  <a:pt x="1929053" y="596890"/>
                </a:cubicBezTo>
                <a:cubicBezTo>
                  <a:pt x="1907255" y="618688"/>
                  <a:pt x="1885458" y="643210"/>
                  <a:pt x="1863660" y="670457"/>
                </a:cubicBezTo>
                <a:cubicBezTo>
                  <a:pt x="1841862" y="697703"/>
                  <a:pt x="1833689" y="711326"/>
                  <a:pt x="1839139" y="711326"/>
                </a:cubicBezTo>
                <a:cubicBezTo>
                  <a:pt x="1844586" y="711326"/>
                  <a:pt x="1852762" y="700427"/>
                  <a:pt x="1863660" y="678630"/>
                </a:cubicBezTo>
                <a:lnTo>
                  <a:pt x="1880006" y="711326"/>
                </a:lnTo>
                <a:cubicBezTo>
                  <a:pt x="1869108" y="722225"/>
                  <a:pt x="1863660" y="733124"/>
                  <a:pt x="1863660" y="744022"/>
                </a:cubicBezTo>
                <a:cubicBezTo>
                  <a:pt x="1852762" y="754921"/>
                  <a:pt x="1847312" y="763096"/>
                  <a:pt x="1847312" y="768544"/>
                </a:cubicBezTo>
                <a:cubicBezTo>
                  <a:pt x="1847312" y="773992"/>
                  <a:pt x="1841862" y="782167"/>
                  <a:pt x="1830963" y="793066"/>
                </a:cubicBezTo>
                <a:lnTo>
                  <a:pt x="1814617" y="809415"/>
                </a:lnTo>
                <a:lnTo>
                  <a:pt x="1781921" y="858458"/>
                </a:lnTo>
                <a:cubicBezTo>
                  <a:pt x="1771022" y="858458"/>
                  <a:pt x="1754674" y="869357"/>
                  <a:pt x="1732877" y="891154"/>
                </a:cubicBezTo>
                <a:lnTo>
                  <a:pt x="1716527" y="891154"/>
                </a:lnTo>
                <a:lnTo>
                  <a:pt x="1732877" y="858458"/>
                </a:lnTo>
                <a:cubicBezTo>
                  <a:pt x="1732877" y="847559"/>
                  <a:pt x="1732877" y="842109"/>
                  <a:pt x="1732877" y="842109"/>
                </a:cubicBezTo>
                <a:cubicBezTo>
                  <a:pt x="1732877" y="842109"/>
                  <a:pt x="1738326" y="842109"/>
                  <a:pt x="1749225" y="842109"/>
                </a:cubicBezTo>
                <a:cubicBezTo>
                  <a:pt x="1749225" y="842109"/>
                  <a:pt x="1749225" y="836661"/>
                  <a:pt x="1749225" y="825762"/>
                </a:cubicBezTo>
                <a:cubicBezTo>
                  <a:pt x="1749225" y="793066"/>
                  <a:pt x="1716527" y="814863"/>
                  <a:pt x="1651137" y="891154"/>
                </a:cubicBezTo>
                <a:cubicBezTo>
                  <a:pt x="1618441" y="912949"/>
                  <a:pt x="1602095" y="923848"/>
                  <a:pt x="1602095" y="923848"/>
                </a:cubicBezTo>
                <a:cubicBezTo>
                  <a:pt x="1623889" y="891154"/>
                  <a:pt x="1634789" y="874805"/>
                  <a:pt x="1634789" y="874805"/>
                </a:cubicBezTo>
                <a:cubicBezTo>
                  <a:pt x="1634789" y="863906"/>
                  <a:pt x="1662036" y="831210"/>
                  <a:pt x="1716527" y="776719"/>
                </a:cubicBezTo>
                <a:cubicBezTo>
                  <a:pt x="1771022" y="722225"/>
                  <a:pt x="1809166" y="678630"/>
                  <a:pt x="1830963" y="645934"/>
                </a:cubicBezTo>
                <a:cubicBezTo>
                  <a:pt x="1841862" y="635035"/>
                  <a:pt x="1855485" y="618688"/>
                  <a:pt x="1871835" y="596890"/>
                </a:cubicBezTo>
                <a:cubicBezTo>
                  <a:pt x="1888181" y="575093"/>
                  <a:pt x="1907255" y="553295"/>
                  <a:pt x="1929053" y="531500"/>
                </a:cubicBezTo>
                <a:cubicBezTo>
                  <a:pt x="1994442" y="455209"/>
                  <a:pt x="2021691" y="417065"/>
                  <a:pt x="2010792" y="417065"/>
                </a:cubicBezTo>
                <a:cubicBezTo>
                  <a:pt x="1999893" y="417065"/>
                  <a:pt x="1988995" y="422513"/>
                  <a:pt x="1978096" y="433411"/>
                </a:cubicBezTo>
                <a:cubicBezTo>
                  <a:pt x="1967196" y="444310"/>
                  <a:pt x="1961747" y="449761"/>
                  <a:pt x="1961747" y="449761"/>
                </a:cubicBezTo>
                <a:cubicBezTo>
                  <a:pt x="1939951" y="438862"/>
                  <a:pt x="1929053" y="449761"/>
                  <a:pt x="1929053" y="482455"/>
                </a:cubicBezTo>
                <a:cubicBezTo>
                  <a:pt x="1918154" y="482455"/>
                  <a:pt x="1909978" y="490629"/>
                  <a:pt x="1904530" y="506978"/>
                </a:cubicBezTo>
                <a:cubicBezTo>
                  <a:pt x="1899080" y="523326"/>
                  <a:pt x="1888181" y="539672"/>
                  <a:pt x="1871835" y="556022"/>
                </a:cubicBezTo>
                <a:cubicBezTo>
                  <a:pt x="1855485" y="572369"/>
                  <a:pt x="1836412" y="591442"/>
                  <a:pt x="1814617" y="613240"/>
                </a:cubicBezTo>
                <a:cubicBezTo>
                  <a:pt x="1792820" y="635035"/>
                  <a:pt x="1773745" y="654108"/>
                  <a:pt x="1757399" y="670457"/>
                </a:cubicBezTo>
                <a:cubicBezTo>
                  <a:pt x="1741049" y="686804"/>
                  <a:pt x="1732877" y="694979"/>
                  <a:pt x="1732877" y="694979"/>
                </a:cubicBezTo>
                <a:cubicBezTo>
                  <a:pt x="1721978" y="705878"/>
                  <a:pt x="1705629" y="722225"/>
                  <a:pt x="1683833" y="744022"/>
                </a:cubicBezTo>
                <a:cubicBezTo>
                  <a:pt x="1662036" y="765820"/>
                  <a:pt x="1651137" y="782167"/>
                  <a:pt x="1651137" y="793066"/>
                </a:cubicBezTo>
                <a:lnTo>
                  <a:pt x="1634789" y="814863"/>
                </a:lnTo>
                <a:lnTo>
                  <a:pt x="1634789" y="807372"/>
                </a:lnTo>
                <a:cubicBezTo>
                  <a:pt x="1634789" y="803283"/>
                  <a:pt x="1634789" y="798516"/>
                  <a:pt x="1634789" y="793066"/>
                </a:cubicBezTo>
                <a:lnTo>
                  <a:pt x="1618441" y="809415"/>
                </a:lnTo>
                <a:cubicBezTo>
                  <a:pt x="1607542" y="820313"/>
                  <a:pt x="1602095" y="825762"/>
                  <a:pt x="1602095" y="825762"/>
                </a:cubicBezTo>
                <a:lnTo>
                  <a:pt x="1618441" y="825762"/>
                </a:lnTo>
                <a:lnTo>
                  <a:pt x="1627782" y="824204"/>
                </a:lnTo>
                <a:lnTo>
                  <a:pt x="1602095" y="858458"/>
                </a:lnTo>
                <a:cubicBezTo>
                  <a:pt x="1471310" y="978342"/>
                  <a:pt x="1405920" y="1038284"/>
                  <a:pt x="1405920" y="1038284"/>
                </a:cubicBezTo>
                <a:cubicBezTo>
                  <a:pt x="1405920" y="1049183"/>
                  <a:pt x="1403193" y="1060081"/>
                  <a:pt x="1397744" y="1070980"/>
                </a:cubicBezTo>
                <a:cubicBezTo>
                  <a:pt x="1392295" y="1081879"/>
                  <a:pt x="1378671" y="1092778"/>
                  <a:pt x="1356874" y="1103676"/>
                </a:cubicBezTo>
                <a:lnTo>
                  <a:pt x="1373224" y="1087327"/>
                </a:lnTo>
                <a:lnTo>
                  <a:pt x="1340527" y="1103676"/>
                </a:lnTo>
                <a:lnTo>
                  <a:pt x="1356874" y="1103676"/>
                </a:lnTo>
                <a:cubicBezTo>
                  <a:pt x="1313280" y="1158168"/>
                  <a:pt x="1302384" y="1196315"/>
                  <a:pt x="1324179" y="1218112"/>
                </a:cubicBezTo>
                <a:cubicBezTo>
                  <a:pt x="1335078" y="1239909"/>
                  <a:pt x="1324179" y="1250808"/>
                  <a:pt x="1291485" y="1250808"/>
                </a:cubicBezTo>
                <a:lnTo>
                  <a:pt x="1275135" y="1267155"/>
                </a:lnTo>
                <a:cubicBezTo>
                  <a:pt x="1275135" y="1278054"/>
                  <a:pt x="1277862" y="1283502"/>
                  <a:pt x="1283310" y="1283502"/>
                </a:cubicBezTo>
                <a:cubicBezTo>
                  <a:pt x="1288759" y="1283502"/>
                  <a:pt x="1296933" y="1278054"/>
                  <a:pt x="1307832" y="1267155"/>
                </a:cubicBezTo>
                <a:lnTo>
                  <a:pt x="1324179" y="1267155"/>
                </a:lnTo>
                <a:lnTo>
                  <a:pt x="1307832" y="1299851"/>
                </a:lnTo>
                <a:cubicBezTo>
                  <a:pt x="1296933" y="1310750"/>
                  <a:pt x="1291485" y="1321649"/>
                  <a:pt x="1291485" y="1332548"/>
                </a:cubicBezTo>
                <a:cubicBezTo>
                  <a:pt x="1291485" y="1343446"/>
                  <a:pt x="1294207" y="1351621"/>
                  <a:pt x="1299657" y="1357069"/>
                </a:cubicBezTo>
                <a:cubicBezTo>
                  <a:pt x="1305108" y="1362518"/>
                  <a:pt x="1313280" y="1365242"/>
                  <a:pt x="1324179" y="1365242"/>
                </a:cubicBezTo>
                <a:lnTo>
                  <a:pt x="1307832" y="1381591"/>
                </a:lnTo>
                <a:lnTo>
                  <a:pt x="1258788" y="1332548"/>
                </a:lnTo>
                <a:lnTo>
                  <a:pt x="1258788" y="1397938"/>
                </a:lnTo>
                <a:cubicBezTo>
                  <a:pt x="1269687" y="1408837"/>
                  <a:pt x="1280586" y="1408837"/>
                  <a:pt x="1291485" y="1397938"/>
                </a:cubicBezTo>
                <a:lnTo>
                  <a:pt x="1307832" y="1397938"/>
                </a:lnTo>
                <a:lnTo>
                  <a:pt x="1340527" y="1348895"/>
                </a:lnTo>
                <a:cubicBezTo>
                  <a:pt x="1340527" y="1337996"/>
                  <a:pt x="1345975" y="1327097"/>
                  <a:pt x="1356874" y="1316198"/>
                </a:cubicBezTo>
                <a:lnTo>
                  <a:pt x="1373224" y="1316198"/>
                </a:lnTo>
                <a:cubicBezTo>
                  <a:pt x="1373224" y="1316198"/>
                  <a:pt x="1378671" y="1321649"/>
                  <a:pt x="1389570" y="1332548"/>
                </a:cubicBezTo>
                <a:cubicBezTo>
                  <a:pt x="1400468" y="1332548"/>
                  <a:pt x="1405920" y="1337996"/>
                  <a:pt x="1405920" y="1348895"/>
                </a:cubicBezTo>
                <a:lnTo>
                  <a:pt x="1405920" y="1365242"/>
                </a:lnTo>
                <a:cubicBezTo>
                  <a:pt x="1416816" y="1365242"/>
                  <a:pt x="1422266" y="1370692"/>
                  <a:pt x="1422266" y="1381591"/>
                </a:cubicBezTo>
                <a:lnTo>
                  <a:pt x="1454962" y="1348895"/>
                </a:lnTo>
                <a:lnTo>
                  <a:pt x="1504005" y="1316198"/>
                </a:lnTo>
                <a:cubicBezTo>
                  <a:pt x="1493107" y="1327097"/>
                  <a:pt x="1476761" y="1346171"/>
                  <a:pt x="1454962" y="1373416"/>
                </a:cubicBezTo>
                <a:cubicBezTo>
                  <a:pt x="1433165" y="1400664"/>
                  <a:pt x="1422266" y="1419735"/>
                  <a:pt x="1422266" y="1430634"/>
                </a:cubicBezTo>
                <a:lnTo>
                  <a:pt x="1438614" y="1446981"/>
                </a:lnTo>
                <a:cubicBezTo>
                  <a:pt x="1438614" y="1446981"/>
                  <a:pt x="1444063" y="1446981"/>
                  <a:pt x="1454962" y="1446981"/>
                </a:cubicBezTo>
                <a:cubicBezTo>
                  <a:pt x="1487659" y="1446981"/>
                  <a:pt x="1514904" y="1419735"/>
                  <a:pt x="1536702" y="1365242"/>
                </a:cubicBezTo>
                <a:lnTo>
                  <a:pt x="1553049" y="1316198"/>
                </a:lnTo>
                <a:cubicBezTo>
                  <a:pt x="1553049" y="1305300"/>
                  <a:pt x="1553049" y="1297127"/>
                  <a:pt x="1553049" y="1291677"/>
                </a:cubicBezTo>
                <a:cubicBezTo>
                  <a:pt x="1553049" y="1286229"/>
                  <a:pt x="1555773" y="1283502"/>
                  <a:pt x="1561223" y="1283502"/>
                </a:cubicBezTo>
                <a:cubicBezTo>
                  <a:pt x="1566671" y="1283502"/>
                  <a:pt x="1572122" y="1278054"/>
                  <a:pt x="1577571" y="1267155"/>
                </a:cubicBezTo>
                <a:cubicBezTo>
                  <a:pt x="1583021" y="1256256"/>
                  <a:pt x="1585746" y="1250808"/>
                  <a:pt x="1585746" y="1250808"/>
                </a:cubicBezTo>
                <a:cubicBezTo>
                  <a:pt x="1585746" y="1239909"/>
                  <a:pt x="1580296" y="1237185"/>
                  <a:pt x="1569396" y="1242634"/>
                </a:cubicBezTo>
                <a:cubicBezTo>
                  <a:pt x="1558499" y="1248082"/>
                  <a:pt x="1547600" y="1256256"/>
                  <a:pt x="1536702" y="1267155"/>
                </a:cubicBezTo>
                <a:cubicBezTo>
                  <a:pt x="1558499" y="1245358"/>
                  <a:pt x="1569396" y="1234459"/>
                  <a:pt x="1569396" y="1234459"/>
                </a:cubicBezTo>
                <a:lnTo>
                  <a:pt x="1585746" y="1218112"/>
                </a:lnTo>
                <a:lnTo>
                  <a:pt x="1602095" y="1201763"/>
                </a:lnTo>
                <a:cubicBezTo>
                  <a:pt x="1612990" y="1190866"/>
                  <a:pt x="1626613" y="1177241"/>
                  <a:pt x="1642963" y="1160894"/>
                </a:cubicBezTo>
                <a:cubicBezTo>
                  <a:pt x="1659310" y="1144545"/>
                  <a:pt x="1664760" y="1133646"/>
                  <a:pt x="1659310" y="1128198"/>
                </a:cubicBezTo>
                <a:cubicBezTo>
                  <a:pt x="1653862" y="1122750"/>
                  <a:pt x="1656587" y="1117299"/>
                  <a:pt x="1667485" y="1111851"/>
                </a:cubicBezTo>
                <a:cubicBezTo>
                  <a:pt x="1678384" y="1106400"/>
                  <a:pt x="1689283" y="1103676"/>
                  <a:pt x="1700181" y="1103676"/>
                </a:cubicBezTo>
                <a:cubicBezTo>
                  <a:pt x="1700181" y="1103676"/>
                  <a:pt x="1705629" y="1098226"/>
                  <a:pt x="1716527" y="1087327"/>
                </a:cubicBezTo>
                <a:lnTo>
                  <a:pt x="1732877" y="1087327"/>
                </a:lnTo>
                <a:lnTo>
                  <a:pt x="1749225" y="1070980"/>
                </a:lnTo>
                <a:cubicBezTo>
                  <a:pt x="1749225" y="1070980"/>
                  <a:pt x="1749225" y="1065532"/>
                  <a:pt x="1749225" y="1054633"/>
                </a:cubicBezTo>
                <a:lnTo>
                  <a:pt x="1749225" y="1038284"/>
                </a:lnTo>
                <a:cubicBezTo>
                  <a:pt x="1760123" y="1038284"/>
                  <a:pt x="1765571" y="1038284"/>
                  <a:pt x="1765571" y="1038284"/>
                </a:cubicBezTo>
                <a:cubicBezTo>
                  <a:pt x="1765571" y="1027385"/>
                  <a:pt x="1771022" y="1013762"/>
                  <a:pt x="1781921" y="997415"/>
                </a:cubicBezTo>
                <a:cubicBezTo>
                  <a:pt x="1792820" y="981066"/>
                  <a:pt x="1809166" y="967443"/>
                  <a:pt x="1830963" y="956544"/>
                </a:cubicBezTo>
                <a:cubicBezTo>
                  <a:pt x="1874559" y="912949"/>
                  <a:pt x="1899080" y="880255"/>
                  <a:pt x="1904530" y="858458"/>
                </a:cubicBezTo>
                <a:cubicBezTo>
                  <a:pt x="1909978" y="836661"/>
                  <a:pt x="1929053" y="809415"/>
                  <a:pt x="1961747" y="776719"/>
                </a:cubicBezTo>
                <a:cubicBezTo>
                  <a:pt x="2005341" y="733124"/>
                  <a:pt x="2027138" y="700427"/>
                  <a:pt x="2027138" y="678630"/>
                </a:cubicBezTo>
                <a:cubicBezTo>
                  <a:pt x="2027138" y="689529"/>
                  <a:pt x="2029863" y="694979"/>
                  <a:pt x="2035314" y="694979"/>
                </a:cubicBezTo>
                <a:cubicBezTo>
                  <a:pt x="2040762" y="694979"/>
                  <a:pt x="2048936" y="689529"/>
                  <a:pt x="2059834" y="678630"/>
                </a:cubicBezTo>
                <a:cubicBezTo>
                  <a:pt x="2059834" y="678630"/>
                  <a:pt x="2062559" y="673182"/>
                  <a:pt x="2068010" y="662283"/>
                </a:cubicBezTo>
                <a:cubicBezTo>
                  <a:pt x="2073457" y="651384"/>
                  <a:pt x="2076183" y="645934"/>
                  <a:pt x="2076183" y="645934"/>
                </a:cubicBezTo>
                <a:cubicBezTo>
                  <a:pt x="2087081" y="635035"/>
                  <a:pt x="2097979" y="629587"/>
                  <a:pt x="2108878" y="629587"/>
                </a:cubicBezTo>
                <a:lnTo>
                  <a:pt x="2092528" y="645934"/>
                </a:lnTo>
                <a:cubicBezTo>
                  <a:pt x="2081632" y="656835"/>
                  <a:pt x="2076183" y="662283"/>
                  <a:pt x="2076183" y="662283"/>
                </a:cubicBezTo>
                <a:lnTo>
                  <a:pt x="2157922" y="596890"/>
                </a:lnTo>
                <a:cubicBezTo>
                  <a:pt x="2157922" y="596890"/>
                  <a:pt x="2163371" y="591442"/>
                  <a:pt x="2174270" y="580543"/>
                </a:cubicBezTo>
                <a:cubicBezTo>
                  <a:pt x="2185169" y="569645"/>
                  <a:pt x="2196069" y="553295"/>
                  <a:pt x="2206967" y="531500"/>
                </a:cubicBezTo>
                <a:lnTo>
                  <a:pt x="2272357" y="449761"/>
                </a:lnTo>
                <a:cubicBezTo>
                  <a:pt x="2261459" y="449761"/>
                  <a:pt x="2258735" y="444310"/>
                  <a:pt x="2264182" y="433411"/>
                </a:cubicBezTo>
                <a:cubicBezTo>
                  <a:pt x="2269633" y="422513"/>
                  <a:pt x="2272357" y="411614"/>
                  <a:pt x="2272357" y="400715"/>
                </a:cubicBezTo>
                <a:cubicBezTo>
                  <a:pt x="2283256" y="378920"/>
                  <a:pt x="2321400" y="329874"/>
                  <a:pt x="2386793" y="253586"/>
                </a:cubicBezTo>
                <a:lnTo>
                  <a:pt x="2403139" y="220889"/>
                </a:lnTo>
                <a:lnTo>
                  <a:pt x="2454000" y="182745"/>
                </a:lnTo>
                <a:lnTo>
                  <a:pt x="2452185" y="188193"/>
                </a:lnTo>
                <a:lnTo>
                  <a:pt x="2468533" y="188193"/>
                </a:lnTo>
                <a:cubicBezTo>
                  <a:pt x="2468533" y="177295"/>
                  <a:pt x="2471256" y="169120"/>
                  <a:pt x="2476707" y="163671"/>
                </a:cubicBezTo>
                <a:cubicBezTo>
                  <a:pt x="2482154" y="158223"/>
                  <a:pt x="2484879" y="144598"/>
                  <a:pt x="2484879" y="122801"/>
                </a:cubicBezTo>
                <a:cubicBezTo>
                  <a:pt x="2495778" y="101005"/>
                  <a:pt x="2512128" y="73758"/>
                  <a:pt x="2533925" y="41061"/>
                </a:cubicBezTo>
                <a:cubicBezTo>
                  <a:pt x="2544823" y="24714"/>
                  <a:pt x="2552996" y="11772"/>
                  <a:pt x="2558445" y="2236"/>
                </a:cubicBezTo>
                <a:lnTo>
                  <a:pt x="2559439" y="0"/>
                </a:lnTo>
                <a:lnTo>
                  <a:pt x="8029861" y="0"/>
                </a:lnTo>
                <a:lnTo>
                  <a:pt x="8026818" y="8367"/>
                </a:lnTo>
                <a:lnTo>
                  <a:pt x="8039369" y="0"/>
                </a:lnTo>
                <a:lnTo>
                  <a:pt x="8415241" y="0"/>
                </a:lnTo>
                <a:lnTo>
                  <a:pt x="8353776" y="73758"/>
                </a:lnTo>
                <a:lnTo>
                  <a:pt x="8370124" y="73758"/>
                </a:lnTo>
                <a:cubicBezTo>
                  <a:pt x="8391921" y="46512"/>
                  <a:pt x="8408269" y="24715"/>
                  <a:pt x="8419168" y="8367"/>
                </a:cubicBezTo>
                <a:lnTo>
                  <a:pt x="8424188" y="0"/>
                </a:lnTo>
                <a:lnTo>
                  <a:pt x="8467547" y="0"/>
                </a:lnTo>
                <a:lnTo>
                  <a:pt x="8466168" y="16540"/>
                </a:lnTo>
                <a:cubicBezTo>
                  <a:pt x="8464806" y="21990"/>
                  <a:pt x="8462763" y="24714"/>
                  <a:pt x="8460037" y="24714"/>
                </a:cubicBezTo>
                <a:cubicBezTo>
                  <a:pt x="8454589" y="24714"/>
                  <a:pt x="8443690" y="35613"/>
                  <a:pt x="8427341" y="57410"/>
                </a:cubicBezTo>
                <a:cubicBezTo>
                  <a:pt x="8410994" y="79208"/>
                  <a:pt x="8402820" y="95555"/>
                  <a:pt x="8402820" y="106454"/>
                </a:cubicBezTo>
                <a:lnTo>
                  <a:pt x="8419169" y="90107"/>
                </a:lnTo>
                <a:lnTo>
                  <a:pt x="8451865" y="57410"/>
                </a:lnTo>
                <a:lnTo>
                  <a:pt x="8435516" y="90107"/>
                </a:lnTo>
                <a:lnTo>
                  <a:pt x="8419169" y="106454"/>
                </a:lnTo>
                <a:lnTo>
                  <a:pt x="8451865" y="90107"/>
                </a:lnTo>
                <a:lnTo>
                  <a:pt x="8500908" y="41061"/>
                </a:lnTo>
                <a:lnTo>
                  <a:pt x="8500908" y="8367"/>
                </a:lnTo>
                <a:lnTo>
                  <a:pt x="8500908" y="0"/>
                </a:lnTo>
                <a:lnTo>
                  <a:pt x="8597096" y="0"/>
                </a:lnTo>
                <a:lnTo>
                  <a:pt x="8590820" y="8367"/>
                </a:lnTo>
                <a:cubicBezTo>
                  <a:pt x="8574473" y="30162"/>
                  <a:pt x="8555400" y="51960"/>
                  <a:pt x="8533605" y="73758"/>
                </a:cubicBezTo>
                <a:cubicBezTo>
                  <a:pt x="8511807" y="95555"/>
                  <a:pt x="8498182" y="111902"/>
                  <a:pt x="8492734" y="122801"/>
                </a:cubicBezTo>
                <a:cubicBezTo>
                  <a:pt x="8487285" y="133702"/>
                  <a:pt x="8484559" y="144598"/>
                  <a:pt x="8484559" y="155497"/>
                </a:cubicBezTo>
                <a:lnTo>
                  <a:pt x="8484559" y="171846"/>
                </a:lnTo>
                <a:cubicBezTo>
                  <a:pt x="8473660" y="182745"/>
                  <a:pt x="8468212" y="188193"/>
                  <a:pt x="8468212" y="188193"/>
                </a:cubicBezTo>
                <a:lnTo>
                  <a:pt x="8451865" y="188193"/>
                </a:lnTo>
                <a:cubicBezTo>
                  <a:pt x="8451865" y="199092"/>
                  <a:pt x="8449139" y="209991"/>
                  <a:pt x="8443690" y="220889"/>
                </a:cubicBezTo>
                <a:cubicBezTo>
                  <a:pt x="8438240" y="231788"/>
                  <a:pt x="8430068" y="237237"/>
                  <a:pt x="8419169" y="237237"/>
                </a:cubicBezTo>
                <a:cubicBezTo>
                  <a:pt x="8408270" y="237237"/>
                  <a:pt x="8402820" y="237237"/>
                  <a:pt x="8402820" y="237237"/>
                </a:cubicBezTo>
                <a:lnTo>
                  <a:pt x="8386472" y="286282"/>
                </a:lnTo>
                <a:lnTo>
                  <a:pt x="8370124" y="286282"/>
                </a:lnTo>
                <a:lnTo>
                  <a:pt x="8353776" y="286282"/>
                </a:lnTo>
                <a:cubicBezTo>
                  <a:pt x="8321080" y="318976"/>
                  <a:pt x="8304733" y="340773"/>
                  <a:pt x="8304733" y="351672"/>
                </a:cubicBezTo>
                <a:lnTo>
                  <a:pt x="8304733" y="384368"/>
                </a:lnTo>
                <a:cubicBezTo>
                  <a:pt x="8293834" y="373469"/>
                  <a:pt x="8282936" y="373469"/>
                  <a:pt x="8272037" y="384368"/>
                </a:cubicBezTo>
                <a:cubicBezTo>
                  <a:pt x="8261138" y="395267"/>
                  <a:pt x="8255690" y="403442"/>
                  <a:pt x="8255690" y="408890"/>
                </a:cubicBezTo>
                <a:cubicBezTo>
                  <a:pt x="8255690" y="414338"/>
                  <a:pt x="8258414" y="417065"/>
                  <a:pt x="8263862" y="417065"/>
                </a:cubicBezTo>
                <a:cubicBezTo>
                  <a:pt x="8269313" y="417065"/>
                  <a:pt x="8274761" y="414338"/>
                  <a:pt x="8280212" y="408890"/>
                </a:cubicBezTo>
                <a:cubicBezTo>
                  <a:pt x="8285660" y="403442"/>
                  <a:pt x="8293834" y="400715"/>
                  <a:pt x="8304733" y="400715"/>
                </a:cubicBezTo>
                <a:lnTo>
                  <a:pt x="8272037" y="417065"/>
                </a:lnTo>
                <a:cubicBezTo>
                  <a:pt x="8250240" y="427963"/>
                  <a:pt x="8233892" y="438862"/>
                  <a:pt x="8222994" y="449761"/>
                </a:cubicBezTo>
                <a:cubicBezTo>
                  <a:pt x="8212095" y="460659"/>
                  <a:pt x="8190298" y="482455"/>
                  <a:pt x="8157602" y="515151"/>
                </a:cubicBezTo>
                <a:cubicBezTo>
                  <a:pt x="8103110" y="591442"/>
                  <a:pt x="8064963" y="629587"/>
                  <a:pt x="8043166" y="629587"/>
                </a:cubicBezTo>
                <a:lnTo>
                  <a:pt x="8026818" y="629587"/>
                </a:lnTo>
                <a:lnTo>
                  <a:pt x="7994122" y="678630"/>
                </a:lnTo>
                <a:lnTo>
                  <a:pt x="7912383" y="776719"/>
                </a:lnTo>
                <a:cubicBezTo>
                  <a:pt x="7912383" y="776719"/>
                  <a:pt x="7901484" y="787617"/>
                  <a:pt x="7879686" y="809415"/>
                </a:cubicBezTo>
                <a:cubicBezTo>
                  <a:pt x="7857889" y="853008"/>
                  <a:pt x="7857889" y="869357"/>
                  <a:pt x="7879686" y="858458"/>
                </a:cubicBezTo>
                <a:lnTo>
                  <a:pt x="7912383" y="858458"/>
                </a:lnTo>
                <a:lnTo>
                  <a:pt x="7896036" y="874805"/>
                </a:lnTo>
                <a:cubicBezTo>
                  <a:pt x="7874238" y="885704"/>
                  <a:pt x="7863340" y="891154"/>
                  <a:pt x="7863340" y="891154"/>
                </a:cubicBezTo>
                <a:cubicBezTo>
                  <a:pt x="7863340" y="891154"/>
                  <a:pt x="7849717" y="904777"/>
                  <a:pt x="7822469" y="932023"/>
                </a:cubicBezTo>
                <a:cubicBezTo>
                  <a:pt x="7795223" y="959271"/>
                  <a:pt x="7781600" y="972894"/>
                  <a:pt x="7781600" y="972894"/>
                </a:cubicBezTo>
                <a:lnTo>
                  <a:pt x="7814296" y="956544"/>
                </a:lnTo>
                <a:cubicBezTo>
                  <a:pt x="7836092" y="934747"/>
                  <a:pt x="7846990" y="923848"/>
                  <a:pt x="7846990" y="923848"/>
                </a:cubicBezTo>
                <a:lnTo>
                  <a:pt x="7945079" y="842109"/>
                </a:lnTo>
                <a:lnTo>
                  <a:pt x="7961426" y="825762"/>
                </a:lnTo>
                <a:lnTo>
                  <a:pt x="7961426" y="809415"/>
                </a:lnTo>
                <a:lnTo>
                  <a:pt x="7945079" y="793066"/>
                </a:lnTo>
                <a:cubicBezTo>
                  <a:pt x="7955978" y="793066"/>
                  <a:pt x="7961426" y="787617"/>
                  <a:pt x="7961426" y="776719"/>
                </a:cubicBezTo>
                <a:lnTo>
                  <a:pt x="7961426" y="760369"/>
                </a:lnTo>
                <a:cubicBezTo>
                  <a:pt x="7972325" y="749471"/>
                  <a:pt x="8002297" y="719501"/>
                  <a:pt x="8051340" y="670457"/>
                </a:cubicBezTo>
                <a:cubicBezTo>
                  <a:pt x="8100384" y="621412"/>
                  <a:pt x="8124905" y="596890"/>
                  <a:pt x="8124905" y="596890"/>
                </a:cubicBezTo>
                <a:lnTo>
                  <a:pt x="8108558" y="629587"/>
                </a:lnTo>
                <a:lnTo>
                  <a:pt x="8075862" y="662283"/>
                </a:lnTo>
                <a:lnTo>
                  <a:pt x="8092211" y="678630"/>
                </a:lnTo>
                <a:cubicBezTo>
                  <a:pt x="8114006" y="689529"/>
                  <a:pt x="8124905" y="697703"/>
                  <a:pt x="8124905" y="703152"/>
                </a:cubicBezTo>
                <a:cubicBezTo>
                  <a:pt x="8124905" y="708602"/>
                  <a:pt x="8130356" y="711326"/>
                  <a:pt x="8141254" y="711326"/>
                </a:cubicBezTo>
                <a:lnTo>
                  <a:pt x="8124905" y="678630"/>
                </a:lnTo>
                <a:cubicBezTo>
                  <a:pt x="8114006" y="678630"/>
                  <a:pt x="8114006" y="673182"/>
                  <a:pt x="8124905" y="662283"/>
                </a:cubicBezTo>
                <a:cubicBezTo>
                  <a:pt x="8124905" y="651384"/>
                  <a:pt x="8127632" y="643210"/>
                  <a:pt x="8133080" y="637761"/>
                </a:cubicBezTo>
                <a:cubicBezTo>
                  <a:pt x="8138528" y="632311"/>
                  <a:pt x="8141254" y="629587"/>
                  <a:pt x="8141254" y="629587"/>
                </a:cubicBezTo>
                <a:cubicBezTo>
                  <a:pt x="8141254" y="629587"/>
                  <a:pt x="8143978" y="626863"/>
                  <a:pt x="8149429" y="621412"/>
                </a:cubicBezTo>
                <a:cubicBezTo>
                  <a:pt x="8154877" y="615964"/>
                  <a:pt x="8157602" y="607789"/>
                  <a:pt x="8157602" y="596890"/>
                </a:cubicBezTo>
                <a:cubicBezTo>
                  <a:pt x="8168500" y="585992"/>
                  <a:pt x="8168500" y="580543"/>
                  <a:pt x="8157602" y="580543"/>
                </a:cubicBezTo>
                <a:cubicBezTo>
                  <a:pt x="8157602" y="569645"/>
                  <a:pt x="8157602" y="564194"/>
                  <a:pt x="8157602" y="564194"/>
                </a:cubicBezTo>
                <a:cubicBezTo>
                  <a:pt x="8157602" y="564194"/>
                  <a:pt x="8157602" y="558746"/>
                  <a:pt x="8157602" y="547847"/>
                </a:cubicBezTo>
                <a:cubicBezTo>
                  <a:pt x="8168500" y="558746"/>
                  <a:pt x="8173950" y="564194"/>
                  <a:pt x="8173950" y="564194"/>
                </a:cubicBezTo>
                <a:cubicBezTo>
                  <a:pt x="8173950" y="575093"/>
                  <a:pt x="8176674" y="577819"/>
                  <a:pt x="8182123" y="572369"/>
                </a:cubicBezTo>
                <a:cubicBezTo>
                  <a:pt x="8187574" y="566921"/>
                  <a:pt x="8187574" y="561470"/>
                  <a:pt x="8182123" y="556022"/>
                </a:cubicBezTo>
                <a:cubicBezTo>
                  <a:pt x="8176674" y="550571"/>
                  <a:pt x="8179399" y="542399"/>
                  <a:pt x="8190298" y="531500"/>
                </a:cubicBezTo>
                <a:lnTo>
                  <a:pt x="8196137" y="527996"/>
                </a:lnTo>
                <a:lnTo>
                  <a:pt x="8194384" y="531500"/>
                </a:lnTo>
                <a:cubicBezTo>
                  <a:pt x="8194384" y="534224"/>
                  <a:pt x="8195746" y="536949"/>
                  <a:pt x="8198472" y="539672"/>
                </a:cubicBezTo>
                <a:cubicBezTo>
                  <a:pt x="8203920" y="545123"/>
                  <a:pt x="8209371" y="545123"/>
                  <a:pt x="8214819" y="539672"/>
                </a:cubicBezTo>
                <a:cubicBezTo>
                  <a:pt x="8220270" y="534224"/>
                  <a:pt x="8220270" y="528774"/>
                  <a:pt x="8214819" y="523326"/>
                </a:cubicBezTo>
                <a:lnTo>
                  <a:pt x="8208874" y="520353"/>
                </a:lnTo>
                <a:lnTo>
                  <a:pt x="8210733" y="519240"/>
                </a:lnTo>
                <a:cubicBezTo>
                  <a:pt x="8218906" y="516515"/>
                  <a:pt x="8228442" y="515151"/>
                  <a:pt x="8239340" y="515151"/>
                </a:cubicBezTo>
                <a:lnTo>
                  <a:pt x="8280212" y="498804"/>
                </a:lnTo>
                <a:lnTo>
                  <a:pt x="8272037" y="498804"/>
                </a:lnTo>
                <a:cubicBezTo>
                  <a:pt x="8272037" y="490629"/>
                  <a:pt x="8275102" y="488586"/>
                  <a:pt x="8281233" y="492672"/>
                </a:cubicBezTo>
                <a:lnTo>
                  <a:pt x="8285785" y="496574"/>
                </a:lnTo>
                <a:lnTo>
                  <a:pt x="8321080" y="482455"/>
                </a:lnTo>
                <a:cubicBezTo>
                  <a:pt x="8364675" y="438862"/>
                  <a:pt x="8375574" y="417065"/>
                  <a:pt x="8353776" y="417065"/>
                </a:cubicBezTo>
                <a:cubicBezTo>
                  <a:pt x="8342878" y="417065"/>
                  <a:pt x="8331979" y="422513"/>
                  <a:pt x="8321080" y="433411"/>
                </a:cubicBezTo>
                <a:lnTo>
                  <a:pt x="8304733" y="433411"/>
                </a:lnTo>
                <a:lnTo>
                  <a:pt x="8337430" y="400715"/>
                </a:lnTo>
                <a:lnTo>
                  <a:pt x="8370124" y="400715"/>
                </a:lnTo>
                <a:cubicBezTo>
                  <a:pt x="8370124" y="411614"/>
                  <a:pt x="8383748" y="403442"/>
                  <a:pt x="8410994" y="376194"/>
                </a:cubicBezTo>
                <a:cubicBezTo>
                  <a:pt x="8438240" y="348948"/>
                  <a:pt x="8451865" y="335325"/>
                  <a:pt x="8451865" y="335325"/>
                </a:cubicBezTo>
                <a:lnTo>
                  <a:pt x="8451865" y="318976"/>
                </a:lnTo>
                <a:lnTo>
                  <a:pt x="8517255" y="253586"/>
                </a:lnTo>
                <a:cubicBezTo>
                  <a:pt x="8560850" y="220889"/>
                  <a:pt x="8582648" y="209991"/>
                  <a:pt x="8582648" y="220889"/>
                </a:cubicBezTo>
                <a:cubicBezTo>
                  <a:pt x="8582648" y="242687"/>
                  <a:pt x="8582648" y="253586"/>
                  <a:pt x="8582648" y="253586"/>
                </a:cubicBezTo>
                <a:lnTo>
                  <a:pt x="8615344" y="253586"/>
                </a:lnTo>
                <a:cubicBezTo>
                  <a:pt x="8615344" y="264484"/>
                  <a:pt x="8612618" y="275383"/>
                  <a:pt x="8607169" y="286282"/>
                </a:cubicBezTo>
                <a:cubicBezTo>
                  <a:pt x="8601721" y="297180"/>
                  <a:pt x="8604445" y="302629"/>
                  <a:pt x="8615344" y="302629"/>
                </a:cubicBezTo>
                <a:lnTo>
                  <a:pt x="8648038" y="237237"/>
                </a:lnTo>
                <a:cubicBezTo>
                  <a:pt x="8637139" y="237237"/>
                  <a:pt x="8637139" y="231788"/>
                  <a:pt x="8648038" y="220889"/>
                </a:cubicBezTo>
                <a:cubicBezTo>
                  <a:pt x="8637139" y="220889"/>
                  <a:pt x="8631691" y="220889"/>
                  <a:pt x="8631691" y="220889"/>
                </a:cubicBezTo>
                <a:cubicBezTo>
                  <a:pt x="8631691" y="220889"/>
                  <a:pt x="8626243" y="215441"/>
                  <a:pt x="8615344" y="204543"/>
                </a:cubicBezTo>
                <a:cubicBezTo>
                  <a:pt x="8615344" y="193641"/>
                  <a:pt x="8626243" y="193641"/>
                  <a:pt x="8648038" y="204543"/>
                </a:cubicBezTo>
                <a:cubicBezTo>
                  <a:pt x="8658937" y="204543"/>
                  <a:pt x="8664387" y="209991"/>
                  <a:pt x="8664387" y="220889"/>
                </a:cubicBezTo>
                <a:lnTo>
                  <a:pt x="8697083" y="204543"/>
                </a:lnTo>
                <a:cubicBezTo>
                  <a:pt x="8718879" y="182745"/>
                  <a:pt x="8735228" y="174570"/>
                  <a:pt x="8746127" y="180019"/>
                </a:cubicBezTo>
                <a:cubicBezTo>
                  <a:pt x="8757025" y="185469"/>
                  <a:pt x="8765200" y="185469"/>
                  <a:pt x="8770648" y="180019"/>
                </a:cubicBezTo>
                <a:cubicBezTo>
                  <a:pt x="8776097" y="174570"/>
                  <a:pt x="8784271" y="166396"/>
                  <a:pt x="8795170" y="155497"/>
                </a:cubicBezTo>
                <a:lnTo>
                  <a:pt x="8811517" y="139150"/>
                </a:lnTo>
                <a:cubicBezTo>
                  <a:pt x="8800618" y="150049"/>
                  <a:pt x="8795170" y="166396"/>
                  <a:pt x="8795170" y="188193"/>
                </a:cubicBezTo>
                <a:cubicBezTo>
                  <a:pt x="8762474" y="177295"/>
                  <a:pt x="8740676" y="193641"/>
                  <a:pt x="8729777" y="237237"/>
                </a:cubicBezTo>
                <a:cubicBezTo>
                  <a:pt x="8729777" y="248135"/>
                  <a:pt x="8729777" y="253586"/>
                  <a:pt x="8729777" y="253586"/>
                </a:cubicBezTo>
                <a:lnTo>
                  <a:pt x="8729777" y="269933"/>
                </a:lnTo>
                <a:cubicBezTo>
                  <a:pt x="8740676" y="269933"/>
                  <a:pt x="8743403" y="272657"/>
                  <a:pt x="8737952" y="278107"/>
                </a:cubicBezTo>
                <a:cubicBezTo>
                  <a:pt x="8732504" y="283556"/>
                  <a:pt x="8724329" y="286282"/>
                  <a:pt x="8713430" y="286282"/>
                </a:cubicBezTo>
                <a:lnTo>
                  <a:pt x="8697083" y="318976"/>
                </a:lnTo>
                <a:cubicBezTo>
                  <a:pt x="8675286" y="329874"/>
                  <a:pt x="8664387" y="338049"/>
                  <a:pt x="8664387" y="343498"/>
                </a:cubicBezTo>
                <a:cubicBezTo>
                  <a:pt x="8664387" y="348948"/>
                  <a:pt x="8658937" y="354396"/>
                  <a:pt x="8648038" y="359847"/>
                </a:cubicBezTo>
                <a:cubicBezTo>
                  <a:pt x="8637139" y="365295"/>
                  <a:pt x="8626243" y="373469"/>
                  <a:pt x="8615344" y="384368"/>
                </a:cubicBezTo>
                <a:cubicBezTo>
                  <a:pt x="8615344" y="395267"/>
                  <a:pt x="8615344" y="400715"/>
                  <a:pt x="8615344" y="400715"/>
                </a:cubicBezTo>
                <a:cubicBezTo>
                  <a:pt x="8604445" y="400715"/>
                  <a:pt x="8588096" y="417065"/>
                  <a:pt x="8566299" y="449761"/>
                </a:cubicBezTo>
                <a:cubicBezTo>
                  <a:pt x="8544503" y="482455"/>
                  <a:pt x="8539053" y="498804"/>
                  <a:pt x="8549952" y="498804"/>
                </a:cubicBezTo>
                <a:cubicBezTo>
                  <a:pt x="8549952" y="487905"/>
                  <a:pt x="8552676" y="482455"/>
                  <a:pt x="8558126" y="482455"/>
                </a:cubicBezTo>
                <a:cubicBezTo>
                  <a:pt x="8563574" y="482455"/>
                  <a:pt x="8566299" y="482455"/>
                  <a:pt x="8566299" y="482455"/>
                </a:cubicBezTo>
                <a:lnTo>
                  <a:pt x="8582648" y="482455"/>
                </a:lnTo>
                <a:lnTo>
                  <a:pt x="8598995" y="482455"/>
                </a:lnTo>
                <a:cubicBezTo>
                  <a:pt x="8598995" y="482455"/>
                  <a:pt x="8604445" y="482455"/>
                  <a:pt x="8615344" y="482455"/>
                </a:cubicBezTo>
                <a:cubicBezTo>
                  <a:pt x="8604445" y="504252"/>
                  <a:pt x="8593546" y="526050"/>
                  <a:pt x="8582648" y="547847"/>
                </a:cubicBezTo>
                <a:cubicBezTo>
                  <a:pt x="8549952" y="580543"/>
                  <a:pt x="8528154" y="596890"/>
                  <a:pt x="8517255" y="596890"/>
                </a:cubicBezTo>
                <a:cubicBezTo>
                  <a:pt x="8495458" y="607789"/>
                  <a:pt x="8484559" y="618688"/>
                  <a:pt x="8484559" y="629587"/>
                </a:cubicBezTo>
                <a:lnTo>
                  <a:pt x="8484559" y="662283"/>
                </a:lnTo>
                <a:cubicBezTo>
                  <a:pt x="8473660" y="662283"/>
                  <a:pt x="8468212" y="667731"/>
                  <a:pt x="8468212" y="678630"/>
                </a:cubicBezTo>
                <a:cubicBezTo>
                  <a:pt x="8468212" y="689529"/>
                  <a:pt x="8446415" y="716774"/>
                  <a:pt x="8402820" y="760369"/>
                </a:cubicBezTo>
                <a:cubicBezTo>
                  <a:pt x="8359224" y="803964"/>
                  <a:pt x="8331979" y="825762"/>
                  <a:pt x="8321080" y="825762"/>
                </a:cubicBezTo>
                <a:cubicBezTo>
                  <a:pt x="8321080" y="825762"/>
                  <a:pt x="8315632" y="836661"/>
                  <a:pt x="8304733" y="858458"/>
                </a:cubicBezTo>
                <a:cubicBezTo>
                  <a:pt x="8293834" y="880255"/>
                  <a:pt x="8282936" y="891154"/>
                  <a:pt x="8272037" y="891154"/>
                </a:cubicBezTo>
                <a:cubicBezTo>
                  <a:pt x="8261138" y="891154"/>
                  <a:pt x="8261138" y="896602"/>
                  <a:pt x="8272037" y="907501"/>
                </a:cubicBezTo>
                <a:lnTo>
                  <a:pt x="8288384" y="923848"/>
                </a:lnTo>
                <a:cubicBezTo>
                  <a:pt x="8277485" y="923848"/>
                  <a:pt x="8266588" y="923848"/>
                  <a:pt x="8255690" y="923848"/>
                </a:cubicBezTo>
                <a:cubicBezTo>
                  <a:pt x="8255690" y="945646"/>
                  <a:pt x="8250240" y="956544"/>
                  <a:pt x="8239340" y="956544"/>
                </a:cubicBezTo>
                <a:cubicBezTo>
                  <a:pt x="8228442" y="956544"/>
                  <a:pt x="8222994" y="956544"/>
                  <a:pt x="8222994" y="956544"/>
                </a:cubicBezTo>
                <a:lnTo>
                  <a:pt x="8157602" y="1005588"/>
                </a:lnTo>
                <a:lnTo>
                  <a:pt x="8142344" y="1023027"/>
                </a:lnTo>
                <a:lnTo>
                  <a:pt x="8157602" y="1038284"/>
                </a:lnTo>
                <a:cubicBezTo>
                  <a:pt x="8157602" y="1038284"/>
                  <a:pt x="8152153" y="1038284"/>
                  <a:pt x="8141254" y="1038284"/>
                </a:cubicBezTo>
                <a:cubicBezTo>
                  <a:pt x="8141254" y="1032836"/>
                  <a:pt x="8141254" y="1028749"/>
                  <a:pt x="8141254" y="1026023"/>
                </a:cubicBezTo>
                <a:lnTo>
                  <a:pt x="8141254" y="1024272"/>
                </a:lnTo>
                <a:lnTo>
                  <a:pt x="8128994" y="1038284"/>
                </a:lnTo>
                <a:cubicBezTo>
                  <a:pt x="8120819" y="1049183"/>
                  <a:pt x="8114008" y="1060081"/>
                  <a:pt x="8108558" y="1070980"/>
                </a:cubicBezTo>
                <a:cubicBezTo>
                  <a:pt x="8097660" y="1103676"/>
                  <a:pt x="8086760" y="1117299"/>
                  <a:pt x="8075862" y="1111851"/>
                </a:cubicBezTo>
                <a:cubicBezTo>
                  <a:pt x="8064963" y="1106400"/>
                  <a:pt x="8059515" y="1106400"/>
                  <a:pt x="8059515" y="1111851"/>
                </a:cubicBezTo>
                <a:cubicBezTo>
                  <a:pt x="8059515" y="1117299"/>
                  <a:pt x="8054064" y="1125474"/>
                  <a:pt x="8043166" y="1136373"/>
                </a:cubicBezTo>
                <a:cubicBezTo>
                  <a:pt x="8032267" y="1147271"/>
                  <a:pt x="8005021" y="1174517"/>
                  <a:pt x="7961426" y="1218112"/>
                </a:cubicBezTo>
                <a:cubicBezTo>
                  <a:pt x="7950528" y="1229011"/>
                  <a:pt x="7942353" y="1239909"/>
                  <a:pt x="7936904" y="1250808"/>
                </a:cubicBezTo>
                <a:cubicBezTo>
                  <a:pt x="7931456" y="1261707"/>
                  <a:pt x="7928730" y="1267155"/>
                  <a:pt x="7928730" y="1267155"/>
                </a:cubicBezTo>
                <a:lnTo>
                  <a:pt x="7879686" y="1348895"/>
                </a:lnTo>
                <a:cubicBezTo>
                  <a:pt x="7879686" y="1359793"/>
                  <a:pt x="7876962" y="1367968"/>
                  <a:pt x="7871512" y="1373416"/>
                </a:cubicBezTo>
                <a:cubicBezTo>
                  <a:pt x="7866064" y="1378867"/>
                  <a:pt x="7863340" y="1381591"/>
                  <a:pt x="7863340" y="1381591"/>
                </a:cubicBezTo>
                <a:cubicBezTo>
                  <a:pt x="7863340" y="1381591"/>
                  <a:pt x="7857889" y="1387039"/>
                  <a:pt x="7846990" y="1397938"/>
                </a:cubicBezTo>
                <a:lnTo>
                  <a:pt x="7846990" y="1414287"/>
                </a:lnTo>
                <a:cubicBezTo>
                  <a:pt x="7857889" y="1414287"/>
                  <a:pt x="7885137" y="1387039"/>
                  <a:pt x="7928730" y="1332548"/>
                </a:cubicBezTo>
                <a:cubicBezTo>
                  <a:pt x="7939628" y="1310750"/>
                  <a:pt x="7950528" y="1299851"/>
                  <a:pt x="7961426" y="1299851"/>
                </a:cubicBezTo>
                <a:cubicBezTo>
                  <a:pt x="7961426" y="1288953"/>
                  <a:pt x="7964152" y="1280778"/>
                  <a:pt x="7969601" y="1275330"/>
                </a:cubicBezTo>
                <a:cubicBezTo>
                  <a:pt x="7975049" y="1269882"/>
                  <a:pt x="7977776" y="1267155"/>
                  <a:pt x="7977776" y="1267155"/>
                </a:cubicBezTo>
                <a:lnTo>
                  <a:pt x="7994122" y="1250808"/>
                </a:lnTo>
                <a:cubicBezTo>
                  <a:pt x="7994122" y="1250808"/>
                  <a:pt x="7999570" y="1242634"/>
                  <a:pt x="8010472" y="1226284"/>
                </a:cubicBezTo>
                <a:cubicBezTo>
                  <a:pt x="8021370" y="1209937"/>
                  <a:pt x="8037718" y="1188142"/>
                  <a:pt x="8059515" y="1160894"/>
                </a:cubicBezTo>
                <a:cubicBezTo>
                  <a:pt x="8081312" y="1133646"/>
                  <a:pt x="8097660" y="1114575"/>
                  <a:pt x="8108558" y="1103676"/>
                </a:cubicBezTo>
                <a:lnTo>
                  <a:pt x="8141254" y="1087327"/>
                </a:lnTo>
                <a:lnTo>
                  <a:pt x="8157602" y="1087327"/>
                </a:lnTo>
                <a:cubicBezTo>
                  <a:pt x="8168500" y="1076428"/>
                  <a:pt x="8171224" y="1065532"/>
                  <a:pt x="8165776" y="1054633"/>
                </a:cubicBezTo>
                <a:cubicBezTo>
                  <a:pt x="8160328" y="1043734"/>
                  <a:pt x="8163052" y="1038284"/>
                  <a:pt x="8173950" y="1038284"/>
                </a:cubicBezTo>
                <a:cubicBezTo>
                  <a:pt x="8195746" y="1049183"/>
                  <a:pt x="8233892" y="1021937"/>
                  <a:pt x="8288384" y="956544"/>
                </a:cubicBezTo>
                <a:cubicBezTo>
                  <a:pt x="8321080" y="934747"/>
                  <a:pt x="8340154" y="929299"/>
                  <a:pt x="8345602" y="940197"/>
                </a:cubicBezTo>
                <a:cubicBezTo>
                  <a:pt x="8351052" y="951096"/>
                  <a:pt x="8353776" y="951096"/>
                  <a:pt x="8353776" y="940197"/>
                </a:cubicBezTo>
                <a:cubicBezTo>
                  <a:pt x="8353776" y="929299"/>
                  <a:pt x="8351052" y="921124"/>
                  <a:pt x="8345602" y="915676"/>
                </a:cubicBezTo>
                <a:cubicBezTo>
                  <a:pt x="8340154" y="910225"/>
                  <a:pt x="8342878" y="902053"/>
                  <a:pt x="8353776" y="891154"/>
                </a:cubicBezTo>
                <a:cubicBezTo>
                  <a:pt x="8364675" y="880255"/>
                  <a:pt x="8367400" y="872081"/>
                  <a:pt x="8361951" y="866630"/>
                </a:cubicBezTo>
                <a:cubicBezTo>
                  <a:pt x="8356500" y="861182"/>
                  <a:pt x="8359224" y="858458"/>
                  <a:pt x="8370124" y="858458"/>
                </a:cubicBezTo>
                <a:cubicBezTo>
                  <a:pt x="8381024" y="858458"/>
                  <a:pt x="8386472" y="853008"/>
                  <a:pt x="8386472" y="842109"/>
                </a:cubicBezTo>
                <a:cubicBezTo>
                  <a:pt x="8386472" y="831210"/>
                  <a:pt x="8391921" y="831210"/>
                  <a:pt x="8402820" y="842109"/>
                </a:cubicBezTo>
                <a:lnTo>
                  <a:pt x="8435516" y="760369"/>
                </a:lnTo>
                <a:cubicBezTo>
                  <a:pt x="8435516" y="749471"/>
                  <a:pt x="8435516" y="744022"/>
                  <a:pt x="8435516" y="744022"/>
                </a:cubicBezTo>
                <a:cubicBezTo>
                  <a:pt x="8435516" y="744022"/>
                  <a:pt x="8440964" y="744022"/>
                  <a:pt x="8451865" y="744022"/>
                </a:cubicBezTo>
                <a:cubicBezTo>
                  <a:pt x="8462764" y="733124"/>
                  <a:pt x="8468212" y="733124"/>
                  <a:pt x="8468212" y="744022"/>
                </a:cubicBezTo>
                <a:cubicBezTo>
                  <a:pt x="8468212" y="744022"/>
                  <a:pt x="8468212" y="746746"/>
                  <a:pt x="8468212" y="752197"/>
                </a:cubicBezTo>
                <a:cubicBezTo>
                  <a:pt x="8468212" y="757645"/>
                  <a:pt x="8473660" y="760369"/>
                  <a:pt x="8484559" y="760369"/>
                </a:cubicBezTo>
                <a:cubicBezTo>
                  <a:pt x="8484559" y="760369"/>
                  <a:pt x="8487285" y="757645"/>
                  <a:pt x="8492734" y="752197"/>
                </a:cubicBezTo>
                <a:cubicBezTo>
                  <a:pt x="8498182" y="746746"/>
                  <a:pt x="8495458" y="738574"/>
                  <a:pt x="8484559" y="727675"/>
                </a:cubicBezTo>
                <a:lnTo>
                  <a:pt x="8484559" y="711326"/>
                </a:lnTo>
                <a:cubicBezTo>
                  <a:pt x="8495458" y="711326"/>
                  <a:pt x="8500908" y="716774"/>
                  <a:pt x="8500908" y="727675"/>
                </a:cubicBezTo>
                <a:lnTo>
                  <a:pt x="8533605" y="694979"/>
                </a:lnTo>
                <a:cubicBezTo>
                  <a:pt x="8533605" y="684080"/>
                  <a:pt x="8539053" y="678630"/>
                  <a:pt x="8549952" y="678630"/>
                </a:cubicBezTo>
                <a:cubicBezTo>
                  <a:pt x="8582648" y="678630"/>
                  <a:pt x="8593546" y="662283"/>
                  <a:pt x="8582648" y="629587"/>
                </a:cubicBezTo>
                <a:cubicBezTo>
                  <a:pt x="8593546" y="629587"/>
                  <a:pt x="8598995" y="629587"/>
                  <a:pt x="8598995" y="629587"/>
                </a:cubicBezTo>
                <a:cubicBezTo>
                  <a:pt x="8609893" y="629587"/>
                  <a:pt x="8615344" y="626863"/>
                  <a:pt x="8615344" y="621412"/>
                </a:cubicBezTo>
                <a:cubicBezTo>
                  <a:pt x="8615344" y="615964"/>
                  <a:pt x="8620792" y="613240"/>
                  <a:pt x="8631691" y="613240"/>
                </a:cubicBezTo>
                <a:lnTo>
                  <a:pt x="8631691" y="596890"/>
                </a:lnTo>
                <a:cubicBezTo>
                  <a:pt x="8631691" y="585992"/>
                  <a:pt x="8634415" y="575093"/>
                  <a:pt x="8639866" y="564194"/>
                </a:cubicBezTo>
                <a:cubicBezTo>
                  <a:pt x="8645314" y="553295"/>
                  <a:pt x="8653488" y="547847"/>
                  <a:pt x="8664387" y="547847"/>
                </a:cubicBezTo>
                <a:cubicBezTo>
                  <a:pt x="8664387" y="547847"/>
                  <a:pt x="8669835" y="547847"/>
                  <a:pt x="8680734" y="547847"/>
                </a:cubicBezTo>
                <a:lnTo>
                  <a:pt x="8795170" y="433411"/>
                </a:lnTo>
                <a:lnTo>
                  <a:pt x="8811517" y="417065"/>
                </a:lnTo>
                <a:cubicBezTo>
                  <a:pt x="8811517" y="417065"/>
                  <a:pt x="8816967" y="406166"/>
                  <a:pt x="8827866" y="384368"/>
                </a:cubicBezTo>
                <a:cubicBezTo>
                  <a:pt x="8827866" y="395267"/>
                  <a:pt x="8827866" y="400715"/>
                  <a:pt x="8827866" y="400715"/>
                </a:cubicBezTo>
                <a:cubicBezTo>
                  <a:pt x="8827866" y="400715"/>
                  <a:pt x="8833314" y="400715"/>
                  <a:pt x="8844213" y="400715"/>
                </a:cubicBezTo>
                <a:cubicBezTo>
                  <a:pt x="8855112" y="389816"/>
                  <a:pt x="8860562" y="381644"/>
                  <a:pt x="8860562" y="376194"/>
                </a:cubicBezTo>
                <a:cubicBezTo>
                  <a:pt x="8860562" y="370746"/>
                  <a:pt x="8866011" y="362571"/>
                  <a:pt x="8876909" y="351672"/>
                </a:cubicBezTo>
                <a:lnTo>
                  <a:pt x="8909606" y="335325"/>
                </a:lnTo>
                <a:lnTo>
                  <a:pt x="8893256" y="368021"/>
                </a:lnTo>
                <a:cubicBezTo>
                  <a:pt x="8893256" y="368021"/>
                  <a:pt x="8893256" y="373469"/>
                  <a:pt x="8893256" y="384368"/>
                </a:cubicBezTo>
                <a:cubicBezTo>
                  <a:pt x="8893256" y="384368"/>
                  <a:pt x="8895983" y="381644"/>
                  <a:pt x="8901431" y="376194"/>
                </a:cubicBezTo>
                <a:cubicBezTo>
                  <a:pt x="8906881" y="370746"/>
                  <a:pt x="8909606" y="368021"/>
                  <a:pt x="8909606" y="368021"/>
                </a:cubicBezTo>
                <a:cubicBezTo>
                  <a:pt x="8920504" y="368021"/>
                  <a:pt x="8934127" y="359847"/>
                  <a:pt x="8950474" y="343498"/>
                </a:cubicBezTo>
                <a:cubicBezTo>
                  <a:pt x="8966823" y="327150"/>
                  <a:pt x="8974998" y="324426"/>
                  <a:pt x="8974998" y="335325"/>
                </a:cubicBezTo>
                <a:cubicBezTo>
                  <a:pt x="8974998" y="335325"/>
                  <a:pt x="8972272" y="338049"/>
                  <a:pt x="8966823" y="343498"/>
                </a:cubicBezTo>
                <a:cubicBezTo>
                  <a:pt x="8961373" y="348948"/>
                  <a:pt x="8958649" y="351672"/>
                  <a:pt x="8958649" y="351672"/>
                </a:cubicBezTo>
                <a:cubicBezTo>
                  <a:pt x="8958649" y="351672"/>
                  <a:pt x="8964097" y="351672"/>
                  <a:pt x="8974998" y="351672"/>
                </a:cubicBezTo>
                <a:cubicBezTo>
                  <a:pt x="8974998" y="340773"/>
                  <a:pt x="8974998" y="335325"/>
                  <a:pt x="8974998" y="335325"/>
                </a:cubicBezTo>
                <a:cubicBezTo>
                  <a:pt x="8996793" y="346224"/>
                  <a:pt x="9034940" y="324426"/>
                  <a:pt x="9089431" y="269933"/>
                </a:cubicBezTo>
                <a:lnTo>
                  <a:pt x="9122128" y="253586"/>
                </a:lnTo>
                <a:cubicBezTo>
                  <a:pt x="9122128" y="253586"/>
                  <a:pt x="9127578" y="253586"/>
                  <a:pt x="9138477" y="253586"/>
                </a:cubicBezTo>
                <a:lnTo>
                  <a:pt x="9138477" y="269933"/>
                </a:lnTo>
                <a:lnTo>
                  <a:pt x="9122128" y="269933"/>
                </a:lnTo>
                <a:cubicBezTo>
                  <a:pt x="9111229" y="269933"/>
                  <a:pt x="9108505" y="272657"/>
                  <a:pt x="9113953" y="278107"/>
                </a:cubicBezTo>
                <a:cubicBezTo>
                  <a:pt x="9119404" y="283556"/>
                  <a:pt x="9113953" y="294454"/>
                  <a:pt x="9097606" y="310804"/>
                </a:cubicBezTo>
                <a:cubicBezTo>
                  <a:pt x="9081259" y="327150"/>
                  <a:pt x="9067636" y="335325"/>
                  <a:pt x="9056737" y="335325"/>
                </a:cubicBezTo>
                <a:lnTo>
                  <a:pt x="9073084" y="351672"/>
                </a:lnTo>
                <a:lnTo>
                  <a:pt x="9089431" y="351672"/>
                </a:lnTo>
                <a:cubicBezTo>
                  <a:pt x="9100330" y="340773"/>
                  <a:pt x="9108505" y="335325"/>
                  <a:pt x="9113953" y="335325"/>
                </a:cubicBezTo>
                <a:cubicBezTo>
                  <a:pt x="9119404" y="335325"/>
                  <a:pt x="9122128" y="335325"/>
                  <a:pt x="9122128" y="335325"/>
                </a:cubicBezTo>
                <a:lnTo>
                  <a:pt x="9138477" y="318976"/>
                </a:lnTo>
                <a:cubicBezTo>
                  <a:pt x="9127578" y="308077"/>
                  <a:pt x="9127578" y="302629"/>
                  <a:pt x="9138477" y="302629"/>
                </a:cubicBezTo>
                <a:lnTo>
                  <a:pt x="9171171" y="318976"/>
                </a:lnTo>
                <a:lnTo>
                  <a:pt x="9138477" y="351672"/>
                </a:lnTo>
                <a:cubicBezTo>
                  <a:pt x="9127578" y="362571"/>
                  <a:pt x="9111229" y="373469"/>
                  <a:pt x="9089431" y="384368"/>
                </a:cubicBezTo>
                <a:cubicBezTo>
                  <a:pt x="9067636" y="395267"/>
                  <a:pt x="9056737" y="400715"/>
                  <a:pt x="9056737" y="400715"/>
                </a:cubicBezTo>
                <a:cubicBezTo>
                  <a:pt x="9056737" y="411614"/>
                  <a:pt x="9056737" y="417065"/>
                  <a:pt x="9056737" y="417065"/>
                </a:cubicBezTo>
                <a:lnTo>
                  <a:pt x="9056737" y="433411"/>
                </a:lnTo>
                <a:cubicBezTo>
                  <a:pt x="9067636" y="444310"/>
                  <a:pt x="9073084" y="455209"/>
                  <a:pt x="9073084" y="466108"/>
                </a:cubicBezTo>
                <a:cubicBezTo>
                  <a:pt x="9073084" y="477007"/>
                  <a:pt x="9067636" y="482455"/>
                  <a:pt x="9056737" y="482455"/>
                </a:cubicBezTo>
                <a:cubicBezTo>
                  <a:pt x="9056737" y="482455"/>
                  <a:pt x="9054011" y="479731"/>
                  <a:pt x="9048563" y="474282"/>
                </a:cubicBezTo>
                <a:cubicBezTo>
                  <a:pt x="9043112" y="468832"/>
                  <a:pt x="9040388" y="466108"/>
                  <a:pt x="9040388" y="466108"/>
                </a:cubicBezTo>
                <a:cubicBezTo>
                  <a:pt x="9051287" y="455209"/>
                  <a:pt x="9045839" y="449761"/>
                  <a:pt x="9024041" y="449761"/>
                </a:cubicBezTo>
                <a:lnTo>
                  <a:pt x="9024041" y="482455"/>
                </a:lnTo>
                <a:lnTo>
                  <a:pt x="9007692" y="504252"/>
                </a:lnTo>
                <a:lnTo>
                  <a:pt x="9007692" y="498804"/>
                </a:lnTo>
                <a:cubicBezTo>
                  <a:pt x="8996793" y="498804"/>
                  <a:pt x="8991345" y="498804"/>
                  <a:pt x="8991345" y="498804"/>
                </a:cubicBezTo>
                <a:cubicBezTo>
                  <a:pt x="8991345" y="498804"/>
                  <a:pt x="8994069" y="501528"/>
                  <a:pt x="8999520" y="506978"/>
                </a:cubicBezTo>
                <a:lnTo>
                  <a:pt x="9003021" y="510480"/>
                </a:lnTo>
                <a:lnTo>
                  <a:pt x="8974998" y="547847"/>
                </a:lnTo>
                <a:cubicBezTo>
                  <a:pt x="8964097" y="547847"/>
                  <a:pt x="8958649" y="556022"/>
                  <a:pt x="8958649" y="572369"/>
                </a:cubicBezTo>
                <a:cubicBezTo>
                  <a:pt x="8958649" y="588718"/>
                  <a:pt x="8972272" y="583268"/>
                  <a:pt x="8999520" y="556022"/>
                </a:cubicBezTo>
                <a:cubicBezTo>
                  <a:pt x="9026765" y="528774"/>
                  <a:pt x="9040388" y="515151"/>
                  <a:pt x="9040388" y="515151"/>
                </a:cubicBezTo>
                <a:lnTo>
                  <a:pt x="8974998" y="596890"/>
                </a:lnTo>
                <a:lnTo>
                  <a:pt x="8974998" y="629587"/>
                </a:lnTo>
                <a:cubicBezTo>
                  <a:pt x="8985897" y="618688"/>
                  <a:pt x="8991345" y="613240"/>
                  <a:pt x="8991345" y="613240"/>
                </a:cubicBezTo>
                <a:lnTo>
                  <a:pt x="8974998" y="662283"/>
                </a:lnTo>
                <a:cubicBezTo>
                  <a:pt x="8964097" y="662283"/>
                  <a:pt x="8958649" y="667731"/>
                  <a:pt x="8958649" y="678630"/>
                </a:cubicBezTo>
                <a:cubicBezTo>
                  <a:pt x="8947750" y="678630"/>
                  <a:pt x="8942302" y="684080"/>
                  <a:pt x="8942302" y="694979"/>
                </a:cubicBezTo>
                <a:cubicBezTo>
                  <a:pt x="8942302" y="694979"/>
                  <a:pt x="8942302" y="700427"/>
                  <a:pt x="8942302" y="711326"/>
                </a:cubicBezTo>
                <a:lnTo>
                  <a:pt x="8925953" y="711326"/>
                </a:lnTo>
                <a:cubicBezTo>
                  <a:pt x="8904157" y="733124"/>
                  <a:pt x="8904157" y="744022"/>
                  <a:pt x="8925953" y="744022"/>
                </a:cubicBezTo>
                <a:cubicBezTo>
                  <a:pt x="8936851" y="744022"/>
                  <a:pt x="8953201" y="733124"/>
                  <a:pt x="8974998" y="711326"/>
                </a:cubicBezTo>
                <a:cubicBezTo>
                  <a:pt x="8985897" y="700427"/>
                  <a:pt x="8994069" y="694979"/>
                  <a:pt x="8999520" y="694979"/>
                </a:cubicBezTo>
                <a:cubicBezTo>
                  <a:pt x="9004968" y="694979"/>
                  <a:pt x="9007692" y="694979"/>
                  <a:pt x="9007692" y="694979"/>
                </a:cubicBezTo>
                <a:lnTo>
                  <a:pt x="9073084" y="678630"/>
                </a:lnTo>
                <a:cubicBezTo>
                  <a:pt x="9105781" y="645934"/>
                  <a:pt x="9122128" y="629587"/>
                  <a:pt x="9122128" y="629587"/>
                </a:cubicBezTo>
                <a:cubicBezTo>
                  <a:pt x="9122128" y="629587"/>
                  <a:pt x="9122128" y="624138"/>
                  <a:pt x="9122128" y="613240"/>
                </a:cubicBezTo>
                <a:cubicBezTo>
                  <a:pt x="9122128" y="602341"/>
                  <a:pt x="9133026" y="591442"/>
                  <a:pt x="9154824" y="580543"/>
                </a:cubicBezTo>
                <a:cubicBezTo>
                  <a:pt x="9176621" y="569645"/>
                  <a:pt x="9187520" y="558746"/>
                  <a:pt x="9187520" y="547847"/>
                </a:cubicBezTo>
                <a:cubicBezTo>
                  <a:pt x="9187520" y="536949"/>
                  <a:pt x="9192968" y="531500"/>
                  <a:pt x="9203867" y="531500"/>
                </a:cubicBezTo>
                <a:cubicBezTo>
                  <a:pt x="9236563" y="531500"/>
                  <a:pt x="9247462" y="515151"/>
                  <a:pt x="9236563" y="482455"/>
                </a:cubicBezTo>
                <a:cubicBezTo>
                  <a:pt x="9236563" y="482455"/>
                  <a:pt x="9242012" y="479731"/>
                  <a:pt x="9252910" y="474282"/>
                </a:cubicBezTo>
                <a:cubicBezTo>
                  <a:pt x="9263809" y="468832"/>
                  <a:pt x="9274708" y="460659"/>
                  <a:pt x="9285607" y="449761"/>
                </a:cubicBezTo>
                <a:lnTo>
                  <a:pt x="9334650" y="400715"/>
                </a:lnTo>
                <a:cubicBezTo>
                  <a:pt x="9356447" y="389816"/>
                  <a:pt x="9367346" y="378920"/>
                  <a:pt x="9367346" y="368021"/>
                </a:cubicBezTo>
                <a:lnTo>
                  <a:pt x="9367346" y="351672"/>
                </a:lnTo>
                <a:cubicBezTo>
                  <a:pt x="9367346" y="351672"/>
                  <a:pt x="9372796" y="346224"/>
                  <a:pt x="9383695" y="335325"/>
                </a:cubicBezTo>
                <a:cubicBezTo>
                  <a:pt x="9394594" y="324426"/>
                  <a:pt x="9402766" y="318976"/>
                  <a:pt x="9408217" y="318976"/>
                </a:cubicBezTo>
                <a:cubicBezTo>
                  <a:pt x="9413665" y="318976"/>
                  <a:pt x="9421840" y="318976"/>
                  <a:pt x="9432738" y="318976"/>
                </a:cubicBezTo>
                <a:cubicBezTo>
                  <a:pt x="9443637" y="318976"/>
                  <a:pt x="9449085" y="313528"/>
                  <a:pt x="9449085" y="302629"/>
                </a:cubicBezTo>
                <a:lnTo>
                  <a:pt x="9481782" y="286282"/>
                </a:lnTo>
                <a:lnTo>
                  <a:pt x="9465435" y="302629"/>
                </a:lnTo>
                <a:cubicBezTo>
                  <a:pt x="9465435" y="313528"/>
                  <a:pt x="9462708" y="321702"/>
                  <a:pt x="9457260" y="327150"/>
                </a:cubicBezTo>
                <a:cubicBezTo>
                  <a:pt x="9451812" y="332599"/>
                  <a:pt x="9443637" y="335325"/>
                  <a:pt x="9432738" y="335325"/>
                </a:cubicBezTo>
                <a:cubicBezTo>
                  <a:pt x="9421840" y="335325"/>
                  <a:pt x="9416389" y="340773"/>
                  <a:pt x="9416389" y="351672"/>
                </a:cubicBezTo>
                <a:cubicBezTo>
                  <a:pt x="9416389" y="362571"/>
                  <a:pt x="9413665" y="370746"/>
                  <a:pt x="9408217" y="376194"/>
                </a:cubicBezTo>
                <a:cubicBezTo>
                  <a:pt x="9402766" y="381644"/>
                  <a:pt x="9400042" y="384368"/>
                  <a:pt x="9400042" y="384368"/>
                </a:cubicBezTo>
                <a:cubicBezTo>
                  <a:pt x="9389143" y="384368"/>
                  <a:pt x="9389143" y="389816"/>
                  <a:pt x="9400042" y="400715"/>
                </a:cubicBezTo>
                <a:cubicBezTo>
                  <a:pt x="9400042" y="400715"/>
                  <a:pt x="9402766" y="397991"/>
                  <a:pt x="9408217" y="392543"/>
                </a:cubicBezTo>
                <a:cubicBezTo>
                  <a:pt x="9413665" y="387092"/>
                  <a:pt x="9419116" y="381644"/>
                  <a:pt x="9424564" y="376194"/>
                </a:cubicBezTo>
                <a:cubicBezTo>
                  <a:pt x="9430014" y="370746"/>
                  <a:pt x="9435463" y="368021"/>
                  <a:pt x="9440913" y="368021"/>
                </a:cubicBezTo>
                <a:cubicBezTo>
                  <a:pt x="9446361" y="368021"/>
                  <a:pt x="9449085" y="368021"/>
                  <a:pt x="9449085" y="368021"/>
                </a:cubicBezTo>
                <a:cubicBezTo>
                  <a:pt x="9449085" y="368021"/>
                  <a:pt x="9451812" y="365295"/>
                  <a:pt x="9457260" y="359847"/>
                </a:cubicBezTo>
                <a:cubicBezTo>
                  <a:pt x="9462708" y="354396"/>
                  <a:pt x="9465435" y="351672"/>
                  <a:pt x="9465435" y="351672"/>
                </a:cubicBezTo>
                <a:cubicBezTo>
                  <a:pt x="9465435" y="340773"/>
                  <a:pt x="9473607" y="332599"/>
                  <a:pt x="9489956" y="327150"/>
                </a:cubicBezTo>
                <a:cubicBezTo>
                  <a:pt x="9506303" y="321702"/>
                  <a:pt x="9514478" y="316252"/>
                  <a:pt x="9514478" y="310804"/>
                </a:cubicBezTo>
                <a:cubicBezTo>
                  <a:pt x="9514478" y="305353"/>
                  <a:pt x="9514478" y="299905"/>
                  <a:pt x="9514478" y="294454"/>
                </a:cubicBezTo>
                <a:cubicBezTo>
                  <a:pt x="9514478" y="289006"/>
                  <a:pt x="9525377" y="286282"/>
                  <a:pt x="9547172" y="286282"/>
                </a:cubicBezTo>
                <a:cubicBezTo>
                  <a:pt x="9568972" y="286282"/>
                  <a:pt x="9579868" y="280832"/>
                  <a:pt x="9579868" y="269933"/>
                </a:cubicBezTo>
                <a:cubicBezTo>
                  <a:pt x="9579868" y="259034"/>
                  <a:pt x="9585319" y="248135"/>
                  <a:pt x="9596217" y="237237"/>
                </a:cubicBezTo>
                <a:lnTo>
                  <a:pt x="9612564" y="220889"/>
                </a:lnTo>
                <a:lnTo>
                  <a:pt x="9612564" y="188193"/>
                </a:lnTo>
                <a:cubicBezTo>
                  <a:pt x="9623463" y="177295"/>
                  <a:pt x="9631638" y="171846"/>
                  <a:pt x="9637086" y="171846"/>
                </a:cubicBezTo>
                <a:cubicBezTo>
                  <a:pt x="9642536" y="171846"/>
                  <a:pt x="9645261" y="177295"/>
                  <a:pt x="9645261" y="188193"/>
                </a:cubicBezTo>
                <a:cubicBezTo>
                  <a:pt x="9667058" y="177295"/>
                  <a:pt x="9688856" y="155497"/>
                  <a:pt x="9710653" y="122801"/>
                </a:cubicBezTo>
                <a:lnTo>
                  <a:pt x="9727000" y="106454"/>
                </a:lnTo>
                <a:cubicBezTo>
                  <a:pt x="9737899" y="106454"/>
                  <a:pt x="9743348" y="101005"/>
                  <a:pt x="9743348" y="90107"/>
                </a:cubicBezTo>
                <a:cubicBezTo>
                  <a:pt x="9743348" y="79208"/>
                  <a:pt x="9737899" y="68309"/>
                  <a:pt x="9727000" y="57410"/>
                </a:cubicBezTo>
                <a:cubicBezTo>
                  <a:pt x="9716101" y="46512"/>
                  <a:pt x="9710653" y="51960"/>
                  <a:pt x="9710653" y="73758"/>
                </a:cubicBezTo>
                <a:cubicBezTo>
                  <a:pt x="9710653" y="84656"/>
                  <a:pt x="9705203" y="90107"/>
                  <a:pt x="9694304" y="90107"/>
                </a:cubicBezTo>
                <a:lnTo>
                  <a:pt x="9677957" y="90107"/>
                </a:lnTo>
                <a:cubicBezTo>
                  <a:pt x="9677957" y="79208"/>
                  <a:pt x="9680681" y="73758"/>
                  <a:pt x="9686129" y="73758"/>
                </a:cubicBezTo>
                <a:cubicBezTo>
                  <a:pt x="9691580" y="73758"/>
                  <a:pt x="9694304" y="68309"/>
                  <a:pt x="9694304" y="57410"/>
                </a:cubicBezTo>
                <a:cubicBezTo>
                  <a:pt x="9716101" y="24714"/>
                  <a:pt x="9737899" y="24714"/>
                  <a:pt x="9759696" y="57410"/>
                </a:cubicBezTo>
                <a:cubicBezTo>
                  <a:pt x="9770596" y="57410"/>
                  <a:pt x="9776044" y="57410"/>
                  <a:pt x="9776044" y="57410"/>
                </a:cubicBezTo>
                <a:cubicBezTo>
                  <a:pt x="9776044" y="68309"/>
                  <a:pt x="9786942" y="62859"/>
                  <a:pt x="9808740" y="41061"/>
                </a:cubicBezTo>
                <a:cubicBezTo>
                  <a:pt x="9830536" y="30162"/>
                  <a:pt x="9844160" y="21990"/>
                  <a:pt x="9849608" y="16540"/>
                </a:cubicBezTo>
                <a:lnTo>
                  <a:pt x="9844096" y="0"/>
                </a:lnTo>
                <a:lnTo>
                  <a:pt x="9907500" y="0"/>
                </a:lnTo>
                <a:lnTo>
                  <a:pt x="9906826" y="193"/>
                </a:lnTo>
                <a:cubicBezTo>
                  <a:pt x="9895928" y="5641"/>
                  <a:pt x="9890480" y="13816"/>
                  <a:pt x="9890480" y="24714"/>
                </a:cubicBezTo>
                <a:lnTo>
                  <a:pt x="9923176" y="24714"/>
                </a:lnTo>
                <a:cubicBezTo>
                  <a:pt x="9934074" y="13816"/>
                  <a:pt x="9936798" y="5641"/>
                  <a:pt x="9931350" y="193"/>
                </a:cubicBezTo>
                <a:lnTo>
                  <a:pt x="9930868" y="0"/>
                </a:lnTo>
                <a:lnTo>
                  <a:pt x="9947890" y="0"/>
                </a:lnTo>
                <a:lnTo>
                  <a:pt x="9939522" y="8367"/>
                </a:lnTo>
                <a:lnTo>
                  <a:pt x="9955872" y="8367"/>
                </a:lnTo>
                <a:lnTo>
                  <a:pt x="9955872" y="0"/>
                </a:lnTo>
                <a:lnTo>
                  <a:pt x="9980392" y="0"/>
                </a:lnTo>
                <a:lnTo>
                  <a:pt x="9980392" y="193"/>
                </a:lnTo>
                <a:cubicBezTo>
                  <a:pt x="9985840" y="16540"/>
                  <a:pt x="9983116" y="24714"/>
                  <a:pt x="9972218" y="24714"/>
                </a:cubicBezTo>
                <a:cubicBezTo>
                  <a:pt x="9972218" y="35613"/>
                  <a:pt x="9969492" y="41061"/>
                  <a:pt x="9964044" y="41061"/>
                </a:cubicBezTo>
                <a:cubicBezTo>
                  <a:pt x="9958596" y="41061"/>
                  <a:pt x="9950424" y="35613"/>
                  <a:pt x="9939522" y="24714"/>
                </a:cubicBezTo>
                <a:cubicBezTo>
                  <a:pt x="9928624" y="24714"/>
                  <a:pt x="9928624" y="30162"/>
                  <a:pt x="9939522" y="41061"/>
                </a:cubicBezTo>
                <a:cubicBezTo>
                  <a:pt x="9939522" y="51960"/>
                  <a:pt x="9939522" y="60135"/>
                  <a:pt x="9939522" y="65585"/>
                </a:cubicBezTo>
                <a:cubicBezTo>
                  <a:pt x="9939522" y="71034"/>
                  <a:pt x="9939522" y="73758"/>
                  <a:pt x="9939522" y="73758"/>
                </a:cubicBezTo>
                <a:cubicBezTo>
                  <a:pt x="9950424" y="73758"/>
                  <a:pt x="9955872" y="79208"/>
                  <a:pt x="9955872" y="90107"/>
                </a:cubicBezTo>
                <a:lnTo>
                  <a:pt x="9972218" y="90107"/>
                </a:lnTo>
                <a:cubicBezTo>
                  <a:pt x="9972218" y="79208"/>
                  <a:pt x="9972218" y="73758"/>
                  <a:pt x="9972218" y="73758"/>
                </a:cubicBezTo>
                <a:lnTo>
                  <a:pt x="9972218" y="57410"/>
                </a:lnTo>
                <a:lnTo>
                  <a:pt x="10004916" y="90107"/>
                </a:lnTo>
                <a:cubicBezTo>
                  <a:pt x="10004916" y="101005"/>
                  <a:pt x="9999466" y="111902"/>
                  <a:pt x="9988564" y="122801"/>
                </a:cubicBezTo>
                <a:lnTo>
                  <a:pt x="9972218" y="122801"/>
                </a:lnTo>
                <a:cubicBezTo>
                  <a:pt x="9972218" y="133702"/>
                  <a:pt x="9966770" y="141874"/>
                  <a:pt x="9955872" y="147325"/>
                </a:cubicBezTo>
                <a:cubicBezTo>
                  <a:pt x="9944970" y="152773"/>
                  <a:pt x="9939522" y="166396"/>
                  <a:pt x="9939522" y="188193"/>
                </a:cubicBezTo>
                <a:cubicBezTo>
                  <a:pt x="9939522" y="220889"/>
                  <a:pt x="9944970" y="226338"/>
                  <a:pt x="9955872" y="204543"/>
                </a:cubicBezTo>
                <a:cubicBezTo>
                  <a:pt x="9966770" y="193641"/>
                  <a:pt x="9972218" y="193641"/>
                  <a:pt x="9972218" y="204543"/>
                </a:cubicBezTo>
                <a:cubicBezTo>
                  <a:pt x="9972218" y="215441"/>
                  <a:pt x="9972218" y="223613"/>
                  <a:pt x="9972218" y="229064"/>
                </a:cubicBezTo>
                <a:cubicBezTo>
                  <a:pt x="9972218" y="234512"/>
                  <a:pt x="9977668" y="237237"/>
                  <a:pt x="9988564" y="237237"/>
                </a:cubicBezTo>
                <a:cubicBezTo>
                  <a:pt x="9988564" y="237237"/>
                  <a:pt x="9994016" y="231788"/>
                  <a:pt x="10004916" y="220889"/>
                </a:cubicBezTo>
                <a:lnTo>
                  <a:pt x="10004916" y="204543"/>
                </a:lnTo>
                <a:cubicBezTo>
                  <a:pt x="9994016" y="204543"/>
                  <a:pt x="9988564" y="204543"/>
                  <a:pt x="9988564" y="204543"/>
                </a:cubicBezTo>
                <a:cubicBezTo>
                  <a:pt x="9988564" y="182745"/>
                  <a:pt x="9999466" y="182745"/>
                  <a:pt x="10021262" y="204543"/>
                </a:cubicBezTo>
                <a:lnTo>
                  <a:pt x="10053958" y="220889"/>
                </a:lnTo>
                <a:lnTo>
                  <a:pt x="10086654" y="188193"/>
                </a:lnTo>
                <a:cubicBezTo>
                  <a:pt x="10097552" y="177295"/>
                  <a:pt x="10105728" y="169120"/>
                  <a:pt x="10111176" y="163671"/>
                </a:cubicBezTo>
                <a:cubicBezTo>
                  <a:pt x="10116624" y="158223"/>
                  <a:pt x="10119350" y="155497"/>
                  <a:pt x="10119350" y="155497"/>
                </a:cubicBezTo>
                <a:cubicBezTo>
                  <a:pt x="10119350" y="155497"/>
                  <a:pt x="10119350" y="152773"/>
                  <a:pt x="10119350" y="147325"/>
                </a:cubicBezTo>
                <a:cubicBezTo>
                  <a:pt x="10119350" y="141874"/>
                  <a:pt x="10124800" y="139150"/>
                  <a:pt x="10135696" y="139150"/>
                </a:cubicBezTo>
                <a:lnTo>
                  <a:pt x="10135696" y="122801"/>
                </a:lnTo>
                <a:cubicBezTo>
                  <a:pt x="10124800" y="122801"/>
                  <a:pt x="10122074" y="120077"/>
                  <a:pt x="10127524" y="114628"/>
                </a:cubicBezTo>
                <a:cubicBezTo>
                  <a:pt x="10132972" y="109178"/>
                  <a:pt x="10141146" y="106454"/>
                  <a:pt x="10152044" y="106454"/>
                </a:cubicBezTo>
                <a:lnTo>
                  <a:pt x="10168392" y="73758"/>
                </a:lnTo>
                <a:lnTo>
                  <a:pt x="10168392" y="41061"/>
                </a:lnTo>
                <a:lnTo>
                  <a:pt x="10152044" y="57410"/>
                </a:lnTo>
                <a:cubicBezTo>
                  <a:pt x="10130248" y="79208"/>
                  <a:pt x="10119350" y="90107"/>
                  <a:pt x="10119350" y="90107"/>
                </a:cubicBezTo>
                <a:cubicBezTo>
                  <a:pt x="10119350" y="90107"/>
                  <a:pt x="10116624" y="92831"/>
                  <a:pt x="10111176" y="98279"/>
                </a:cubicBezTo>
                <a:cubicBezTo>
                  <a:pt x="10105728" y="103729"/>
                  <a:pt x="10097552" y="106454"/>
                  <a:pt x="10086654" y="106454"/>
                </a:cubicBezTo>
                <a:lnTo>
                  <a:pt x="10103000" y="90107"/>
                </a:lnTo>
                <a:cubicBezTo>
                  <a:pt x="10103000" y="79208"/>
                  <a:pt x="10103000" y="68309"/>
                  <a:pt x="10103000" y="57410"/>
                </a:cubicBezTo>
                <a:cubicBezTo>
                  <a:pt x="10103000" y="57410"/>
                  <a:pt x="10100276" y="54686"/>
                  <a:pt x="10094828" y="49236"/>
                </a:cubicBezTo>
                <a:cubicBezTo>
                  <a:pt x="10089378" y="43788"/>
                  <a:pt x="10086654" y="41061"/>
                  <a:pt x="10086654" y="41061"/>
                </a:cubicBezTo>
                <a:lnTo>
                  <a:pt x="10070304" y="57410"/>
                </a:lnTo>
                <a:cubicBezTo>
                  <a:pt x="10037612" y="79208"/>
                  <a:pt x="10021262" y="84656"/>
                  <a:pt x="10021262" y="73758"/>
                </a:cubicBezTo>
                <a:cubicBezTo>
                  <a:pt x="10021262" y="73758"/>
                  <a:pt x="10026710" y="68309"/>
                  <a:pt x="10037612" y="57410"/>
                </a:cubicBezTo>
                <a:lnTo>
                  <a:pt x="10086654" y="24714"/>
                </a:lnTo>
                <a:cubicBezTo>
                  <a:pt x="10108448" y="13816"/>
                  <a:pt x="10124800" y="8367"/>
                  <a:pt x="10135696" y="8367"/>
                </a:cubicBezTo>
                <a:lnTo>
                  <a:pt x="10135696" y="41061"/>
                </a:lnTo>
                <a:cubicBezTo>
                  <a:pt x="10157496" y="41061"/>
                  <a:pt x="10168392" y="30162"/>
                  <a:pt x="10168392" y="8367"/>
                </a:cubicBezTo>
                <a:lnTo>
                  <a:pt x="10168392" y="0"/>
                </a:lnTo>
                <a:lnTo>
                  <a:pt x="10172384" y="0"/>
                </a:lnTo>
                <a:lnTo>
                  <a:pt x="10172480" y="192"/>
                </a:lnTo>
                <a:lnTo>
                  <a:pt x="10172768" y="0"/>
                </a:lnTo>
                <a:lnTo>
                  <a:pt x="11231006" y="0"/>
                </a:lnTo>
                <a:lnTo>
                  <a:pt x="11231006" y="8367"/>
                </a:lnTo>
                <a:lnTo>
                  <a:pt x="11239374" y="0"/>
                </a:lnTo>
                <a:lnTo>
                  <a:pt x="11277918" y="0"/>
                </a:lnTo>
                <a:lnTo>
                  <a:pt x="11277918" y="407205"/>
                </a:lnTo>
                <a:lnTo>
                  <a:pt x="11275966" y="409402"/>
                </a:lnTo>
                <a:cubicBezTo>
                  <a:pt x="11267792" y="418597"/>
                  <a:pt x="11258256" y="429325"/>
                  <a:pt x="11247356" y="441586"/>
                </a:cubicBezTo>
                <a:cubicBezTo>
                  <a:pt x="11203760" y="490629"/>
                  <a:pt x="11181964" y="515151"/>
                  <a:pt x="11181964" y="515151"/>
                </a:cubicBezTo>
                <a:cubicBezTo>
                  <a:pt x="11181964" y="526050"/>
                  <a:pt x="11187412" y="526050"/>
                  <a:pt x="11198310" y="515151"/>
                </a:cubicBezTo>
                <a:cubicBezTo>
                  <a:pt x="11209212" y="504252"/>
                  <a:pt x="11220108" y="493353"/>
                  <a:pt x="11231006" y="482455"/>
                </a:cubicBezTo>
                <a:cubicBezTo>
                  <a:pt x="11241906" y="466108"/>
                  <a:pt x="11252804" y="451123"/>
                  <a:pt x="11263702" y="437499"/>
                </a:cubicBezTo>
                <a:lnTo>
                  <a:pt x="11277918" y="421507"/>
                </a:lnTo>
                <a:lnTo>
                  <a:pt x="11277918" y="6072727"/>
                </a:lnTo>
                <a:lnTo>
                  <a:pt x="11249398" y="6063222"/>
                </a:lnTo>
                <a:cubicBezTo>
                  <a:pt x="11239862" y="6061860"/>
                  <a:pt x="11231006" y="6062541"/>
                  <a:pt x="11222834" y="6065265"/>
                </a:cubicBezTo>
                <a:cubicBezTo>
                  <a:pt x="11206484" y="6070713"/>
                  <a:pt x="11198310" y="6076164"/>
                  <a:pt x="11198310" y="6081612"/>
                </a:cubicBezTo>
                <a:cubicBezTo>
                  <a:pt x="11198310" y="6087063"/>
                  <a:pt x="11192862" y="6089787"/>
                  <a:pt x="11181964" y="6089787"/>
                </a:cubicBezTo>
                <a:lnTo>
                  <a:pt x="11067528" y="6187873"/>
                </a:lnTo>
                <a:cubicBezTo>
                  <a:pt x="11067528" y="6198774"/>
                  <a:pt x="11064804" y="6201498"/>
                  <a:pt x="11059356" y="6196048"/>
                </a:cubicBezTo>
                <a:cubicBezTo>
                  <a:pt x="11053904" y="6190600"/>
                  <a:pt x="11051180" y="6193324"/>
                  <a:pt x="11051180" y="6204222"/>
                </a:cubicBezTo>
                <a:cubicBezTo>
                  <a:pt x="11051180" y="6204222"/>
                  <a:pt x="11045732" y="6206947"/>
                  <a:pt x="11034832" y="6212395"/>
                </a:cubicBezTo>
                <a:cubicBezTo>
                  <a:pt x="11023932" y="6217845"/>
                  <a:pt x="11013036" y="6226020"/>
                  <a:pt x="11002136" y="6236916"/>
                </a:cubicBezTo>
                <a:cubicBezTo>
                  <a:pt x="10991236" y="6247817"/>
                  <a:pt x="10985788" y="6255990"/>
                  <a:pt x="10985788" y="6261440"/>
                </a:cubicBezTo>
                <a:cubicBezTo>
                  <a:pt x="10985788" y="6266889"/>
                  <a:pt x="10985788" y="6272339"/>
                  <a:pt x="10985788" y="6277787"/>
                </a:cubicBezTo>
                <a:cubicBezTo>
                  <a:pt x="10985788" y="6283238"/>
                  <a:pt x="10985788" y="6285962"/>
                  <a:pt x="10985788" y="6285962"/>
                </a:cubicBezTo>
                <a:cubicBezTo>
                  <a:pt x="10985788" y="6285962"/>
                  <a:pt x="10980340" y="6285962"/>
                  <a:pt x="10969440" y="6285962"/>
                </a:cubicBezTo>
                <a:lnTo>
                  <a:pt x="10887702" y="6384048"/>
                </a:lnTo>
                <a:lnTo>
                  <a:pt x="10871352" y="6416745"/>
                </a:lnTo>
                <a:lnTo>
                  <a:pt x="10904048" y="6384048"/>
                </a:lnTo>
                <a:cubicBezTo>
                  <a:pt x="10925846" y="6362253"/>
                  <a:pt x="10942192" y="6345904"/>
                  <a:pt x="10953092" y="6335005"/>
                </a:cubicBezTo>
                <a:lnTo>
                  <a:pt x="10969440" y="6335005"/>
                </a:lnTo>
                <a:cubicBezTo>
                  <a:pt x="10980340" y="6335005"/>
                  <a:pt x="10983064" y="6329557"/>
                  <a:pt x="10977616" y="6318656"/>
                </a:cubicBezTo>
                <a:cubicBezTo>
                  <a:pt x="10972164" y="6307759"/>
                  <a:pt x="10974888" y="6302309"/>
                  <a:pt x="10985788" y="6302309"/>
                </a:cubicBezTo>
                <a:lnTo>
                  <a:pt x="10985788" y="6318656"/>
                </a:lnTo>
                <a:cubicBezTo>
                  <a:pt x="10996688" y="6318656"/>
                  <a:pt x="11002136" y="6313208"/>
                  <a:pt x="11002136" y="6302309"/>
                </a:cubicBezTo>
                <a:lnTo>
                  <a:pt x="11083876" y="6236916"/>
                </a:lnTo>
                <a:lnTo>
                  <a:pt x="11181964" y="6253266"/>
                </a:lnTo>
                <a:cubicBezTo>
                  <a:pt x="11192862" y="6253266"/>
                  <a:pt x="11203760" y="6247817"/>
                  <a:pt x="11214660" y="6236916"/>
                </a:cubicBezTo>
                <a:lnTo>
                  <a:pt x="11198310" y="6285962"/>
                </a:lnTo>
                <a:cubicBezTo>
                  <a:pt x="11198310" y="6285962"/>
                  <a:pt x="11203760" y="6280514"/>
                  <a:pt x="11214660" y="6269613"/>
                </a:cubicBezTo>
                <a:lnTo>
                  <a:pt x="11247356" y="6253266"/>
                </a:lnTo>
                <a:lnTo>
                  <a:pt x="11263704" y="6253266"/>
                </a:lnTo>
                <a:cubicBezTo>
                  <a:pt x="11269152" y="6247817"/>
                  <a:pt x="11273240" y="6242367"/>
                  <a:pt x="11275964" y="6236918"/>
                </a:cubicBezTo>
                <a:lnTo>
                  <a:pt x="11277918" y="6229103"/>
                </a:lnTo>
                <a:lnTo>
                  <a:pt x="11277918" y="6761116"/>
                </a:lnTo>
                <a:lnTo>
                  <a:pt x="11263704" y="6768224"/>
                </a:lnTo>
                <a:cubicBezTo>
                  <a:pt x="11258254" y="6773674"/>
                  <a:pt x="11252804" y="6781848"/>
                  <a:pt x="11247356" y="6792746"/>
                </a:cubicBezTo>
                <a:lnTo>
                  <a:pt x="11165616" y="6841789"/>
                </a:lnTo>
                <a:cubicBezTo>
                  <a:pt x="11165616" y="6841789"/>
                  <a:pt x="11154716" y="6855414"/>
                  <a:pt x="11132920" y="6882660"/>
                </a:cubicBezTo>
                <a:cubicBezTo>
                  <a:pt x="11111122" y="6909908"/>
                  <a:pt x="11100224" y="6928979"/>
                  <a:pt x="11100224" y="6939877"/>
                </a:cubicBezTo>
                <a:lnTo>
                  <a:pt x="11100224" y="6956224"/>
                </a:lnTo>
                <a:cubicBezTo>
                  <a:pt x="11100224" y="6945328"/>
                  <a:pt x="11089324" y="6950776"/>
                  <a:pt x="11067528" y="6972574"/>
                </a:cubicBezTo>
                <a:cubicBezTo>
                  <a:pt x="11045732" y="6994371"/>
                  <a:pt x="11034832" y="7005270"/>
                  <a:pt x="11034832" y="7005270"/>
                </a:cubicBezTo>
                <a:cubicBezTo>
                  <a:pt x="11034832" y="7005270"/>
                  <a:pt x="11029384" y="7010718"/>
                  <a:pt x="11018484" y="7021617"/>
                </a:cubicBezTo>
                <a:cubicBezTo>
                  <a:pt x="11018484" y="7021617"/>
                  <a:pt x="11015758" y="7024343"/>
                  <a:pt x="11010310" y="7029792"/>
                </a:cubicBezTo>
                <a:cubicBezTo>
                  <a:pt x="11004860" y="7035240"/>
                  <a:pt x="11002136" y="7037964"/>
                  <a:pt x="11002136" y="7037964"/>
                </a:cubicBezTo>
                <a:cubicBezTo>
                  <a:pt x="11002136" y="7048865"/>
                  <a:pt x="10996688" y="7059761"/>
                  <a:pt x="10985788" y="7070660"/>
                </a:cubicBezTo>
                <a:cubicBezTo>
                  <a:pt x="10974888" y="7081559"/>
                  <a:pt x="10969440" y="7087009"/>
                  <a:pt x="10969440" y="7087009"/>
                </a:cubicBezTo>
                <a:lnTo>
                  <a:pt x="10920398" y="7136053"/>
                </a:lnTo>
                <a:cubicBezTo>
                  <a:pt x="10920398" y="7136053"/>
                  <a:pt x="10920398" y="7141501"/>
                  <a:pt x="10920398" y="7152400"/>
                </a:cubicBezTo>
                <a:cubicBezTo>
                  <a:pt x="10909496" y="7152400"/>
                  <a:pt x="10904048" y="7157850"/>
                  <a:pt x="10904048" y="7168749"/>
                </a:cubicBezTo>
                <a:lnTo>
                  <a:pt x="10887702" y="7168749"/>
                </a:lnTo>
                <a:cubicBezTo>
                  <a:pt x="10876800" y="7168749"/>
                  <a:pt x="10871352" y="7174197"/>
                  <a:pt x="10871352" y="7185096"/>
                </a:cubicBezTo>
                <a:cubicBezTo>
                  <a:pt x="10871352" y="7195995"/>
                  <a:pt x="10865904" y="7201443"/>
                  <a:pt x="10855004" y="7201443"/>
                </a:cubicBezTo>
                <a:cubicBezTo>
                  <a:pt x="10844108" y="7201443"/>
                  <a:pt x="10838658" y="7201443"/>
                  <a:pt x="10838658" y="7201443"/>
                </a:cubicBezTo>
                <a:cubicBezTo>
                  <a:pt x="10838658" y="7201443"/>
                  <a:pt x="10838658" y="7206893"/>
                  <a:pt x="10838658" y="7217792"/>
                </a:cubicBezTo>
                <a:cubicBezTo>
                  <a:pt x="10827756" y="7228691"/>
                  <a:pt x="10822308" y="7234139"/>
                  <a:pt x="10822308" y="7234139"/>
                </a:cubicBezTo>
                <a:lnTo>
                  <a:pt x="10789612" y="7283182"/>
                </a:lnTo>
                <a:cubicBezTo>
                  <a:pt x="10767818" y="7294083"/>
                  <a:pt x="10746018" y="7315878"/>
                  <a:pt x="10724224" y="7348575"/>
                </a:cubicBezTo>
                <a:cubicBezTo>
                  <a:pt x="10713322" y="7359473"/>
                  <a:pt x="10705148" y="7370372"/>
                  <a:pt x="10699700" y="7381271"/>
                </a:cubicBezTo>
                <a:cubicBezTo>
                  <a:pt x="10694252" y="7392170"/>
                  <a:pt x="10691526" y="7397618"/>
                  <a:pt x="10691526" y="7397618"/>
                </a:cubicBezTo>
                <a:cubicBezTo>
                  <a:pt x="10637036" y="7430314"/>
                  <a:pt x="10609788" y="7468461"/>
                  <a:pt x="10609788" y="7512054"/>
                </a:cubicBezTo>
                <a:cubicBezTo>
                  <a:pt x="10609788" y="7512054"/>
                  <a:pt x="10604340" y="7517504"/>
                  <a:pt x="10593438" y="7528403"/>
                </a:cubicBezTo>
                <a:cubicBezTo>
                  <a:pt x="10549844" y="7582894"/>
                  <a:pt x="10528048" y="7615591"/>
                  <a:pt x="10528048" y="7626489"/>
                </a:cubicBezTo>
                <a:lnTo>
                  <a:pt x="10429960" y="7740925"/>
                </a:lnTo>
                <a:cubicBezTo>
                  <a:pt x="10408164" y="7773621"/>
                  <a:pt x="10397264" y="7806315"/>
                  <a:pt x="10397264" y="7839011"/>
                </a:cubicBezTo>
                <a:cubicBezTo>
                  <a:pt x="10397264" y="7849912"/>
                  <a:pt x="10394540" y="7855361"/>
                  <a:pt x="10389090" y="7855361"/>
                </a:cubicBezTo>
                <a:cubicBezTo>
                  <a:pt x="10383642" y="7855361"/>
                  <a:pt x="10375468" y="7855361"/>
                  <a:pt x="10364568" y="7855361"/>
                </a:cubicBezTo>
                <a:lnTo>
                  <a:pt x="10380916" y="7871708"/>
                </a:lnTo>
                <a:lnTo>
                  <a:pt x="10380916" y="7888055"/>
                </a:lnTo>
                <a:lnTo>
                  <a:pt x="10348220" y="7904404"/>
                </a:lnTo>
                <a:cubicBezTo>
                  <a:pt x="10326424" y="7904404"/>
                  <a:pt x="10288276" y="7969794"/>
                  <a:pt x="10233786" y="8100579"/>
                </a:cubicBezTo>
                <a:lnTo>
                  <a:pt x="10201090" y="8116926"/>
                </a:lnTo>
                <a:cubicBezTo>
                  <a:pt x="10201090" y="8116926"/>
                  <a:pt x="10217436" y="8089680"/>
                  <a:pt x="10250132" y="8035187"/>
                </a:cubicBezTo>
                <a:lnTo>
                  <a:pt x="10282828" y="7953447"/>
                </a:lnTo>
                <a:cubicBezTo>
                  <a:pt x="10304624" y="7931652"/>
                  <a:pt x="10320974" y="7909854"/>
                  <a:pt x="10331872" y="7888055"/>
                </a:cubicBezTo>
                <a:cubicBezTo>
                  <a:pt x="10353668" y="7855361"/>
                  <a:pt x="10391814" y="7784520"/>
                  <a:pt x="10446308" y="7675532"/>
                </a:cubicBezTo>
                <a:cubicBezTo>
                  <a:pt x="10500800" y="7588345"/>
                  <a:pt x="10528048" y="7544750"/>
                  <a:pt x="10528048" y="7544750"/>
                </a:cubicBezTo>
                <a:cubicBezTo>
                  <a:pt x="10528048" y="7544750"/>
                  <a:pt x="10511698" y="7561097"/>
                  <a:pt x="10479004" y="7593793"/>
                </a:cubicBezTo>
                <a:lnTo>
                  <a:pt x="10429960" y="7626489"/>
                </a:lnTo>
                <a:cubicBezTo>
                  <a:pt x="10429960" y="7615591"/>
                  <a:pt x="10446308" y="7593793"/>
                  <a:pt x="10479004" y="7561097"/>
                </a:cubicBezTo>
                <a:lnTo>
                  <a:pt x="10528048" y="7495707"/>
                </a:lnTo>
                <a:lnTo>
                  <a:pt x="10560744" y="7495707"/>
                </a:lnTo>
                <a:lnTo>
                  <a:pt x="10609788" y="7446661"/>
                </a:lnTo>
                <a:cubicBezTo>
                  <a:pt x="10609788" y="7446661"/>
                  <a:pt x="10626134" y="7419415"/>
                  <a:pt x="10658830" y="7364922"/>
                </a:cubicBezTo>
                <a:lnTo>
                  <a:pt x="10642484" y="7348575"/>
                </a:lnTo>
                <a:cubicBezTo>
                  <a:pt x="10620686" y="7403068"/>
                  <a:pt x="10598888" y="7430314"/>
                  <a:pt x="10577092" y="7430314"/>
                </a:cubicBezTo>
                <a:cubicBezTo>
                  <a:pt x="10577092" y="7430314"/>
                  <a:pt x="10577092" y="7419415"/>
                  <a:pt x="10577092" y="7397618"/>
                </a:cubicBezTo>
                <a:lnTo>
                  <a:pt x="10560744" y="7430314"/>
                </a:lnTo>
                <a:cubicBezTo>
                  <a:pt x="10560744" y="7435765"/>
                  <a:pt x="10560744" y="7440532"/>
                  <a:pt x="10560744" y="7444618"/>
                </a:cubicBezTo>
                <a:lnTo>
                  <a:pt x="10560744" y="7446661"/>
                </a:lnTo>
                <a:cubicBezTo>
                  <a:pt x="10560744" y="7424866"/>
                  <a:pt x="10555296" y="7424866"/>
                  <a:pt x="10544396" y="7446661"/>
                </a:cubicBezTo>
                <a:cubicBezTo>
                  <a:pt x="10533496" y="7457562"/>
                  <a:pt x="10517148" y="7473909"/>
                  <a:pt x="10495352" y="7495707"/>
                </a:cubicBezTo>
                <a:lnTo>
                  <a:pt x="10446310" y="7544748"/>
                </a:lnTo>
                <a:lnTo>
                  <a:pt x="10470830" y="7503879"/>
                </a:lnTo>
                <a:cubicBezTo>
                  <a:pt x="10476278" y="7498431"/>
                  <a:pt x="10481728" y="7487532"/>
                  <a:pt x="10487176" y="7471185"/>
                </a:cubicBezTo>
                <a:cubicBezTo>
                  <a:pt x="10492624" y="7454836"/>
                  <a:pt x="10500800" y="7435765"/>
                  <a:pt x="10511698" y="7413967"/>
                </a:cubicBezTo>
                <a:lnTo>
                  <a:pt x="10528048" y="7381271"/>
                </a:lnTo>
                <a:cubicBezTo>
                  <a:pt x="10582540" y="7381271"/>
                  <a:pt x="10598888" y="7354025"/>
                  <a:pt x="10577092" y="7299531"/>
                </a:cubicBezTo>
                <a:cubicBezTo>
                  <a:pt x="10577092" y="7277734"/>
                  <a:pt x="10560744" y="7283182"/>
                  <a:pt x="10528048" y="7315878"/>
                </a:cubicBezTo>
                <a:cubicBezTo>
                  <a:pt x="10517148" y="7326779"/>
                  <a:pt x="10506250" y="7334952"/>
                  <a:pt x="10495352" y="7340400"/>
                </a:cubicBezTo>
                <a:cubicBezTo>
                  <a:pt x="10484452" y="7345851"/>
                  <a:pt x="10479004" y="7348575"/>
                  <a:pt x="10479004" y="7348575"/>
                </a:cubicBezTo>
                <a:cubicBezTo>
                  <a:pt x="10479004" y="7348575"/>
                  <a:pt x="10479004" y="7354025"/>
                  <a:pt x="10479004" y="7364922"/>
                </a:cubicBezTo>
                <a:cubicBezTo>
                  <a:pt x="10468104" y="7364922"/>
                  <a:pt x="10462656" y="7364922"/>
                  <a:pt x="10462656" y="7364922"/>
                </a:cubicBezTo>
                <a:lnTo>
                  <a:pt x="10413612" y="7381271"/>
                </a:lnTo>
                <a:cubicBezTo>
                  <a:pt x="10380916" y="7392170"/>
                  <a:pt x="10361842" y="7397618"/>
                  <a:pt x="10356394" y="7397618"/>
                </a:cubicBezTo>
                <a:cubicBezTo>
                  <a:pt x="10350946" y="7397618"/>
                  <a:pt x="10345496" y="7403068"/>
                  <a:pt x="10340048" y="7413967"/>
                </a:cubicBezTo>
                <a:cubicBezTo>
                  <a:pt x="10335960" y="7422140"/>
                  <a:pt x="10324210" y="7434912"/>
                  <a:pt x="10304796" y="7452281"/>
                </a:cubicBezTo>
                <a:lnTo>
                  <a:pt x="10290684" y="7464427"/>
                </a:lnTo>
                <a:lnTo>
                  <a:pt x="10299176" y="7463010"/>
                </a:lnTo>
                <a:cubicBezTo>
                  <a:pt x="10299176" y="7473909"/>
                  <a:pt x="10299176" y="7479357"/>
                  <a:pt x="10299176" y="7479357"/>
                </a:cubicBezTo>
                <a:cubicBezTo>
                  <a:pt x="10288276" y="7479357"/>
                  <a:pt x="10282828" y="7476633"/>
                  <a:pt x="10282828" y="7471185"/>
                </a:cubicBezTo>
                <a:cubicBezTo>
                  <a:pt x="10250132" y="7498431"/>
                  <a:pt x="10233786" y="7512054"/>
                  <a:pt x="10233786" y="7512054"/>
                </a:cubicBezTo>
                <a:lnTo>
                  <a:pt x="10217436" y="7512054"/>
                </a:lnTo>
                <a:cubicBezTo>
                  <a:pt x="10206538" y="7512054"/>
                  <a:pt x="10201090" y="7512054"/>
                  <a:pt x="10201090" y="7512054"/>
                </a:cubicBezTo>
                <a:cubicBezTo>
                  <a:pt x="10190188" y="7512054"/>
                  <a:pt x="10190188" y="7522952"/>
                  <a:pt x="10201090" y="7544750"/>
                </a:cubicBezTo>
                <a:lnTo>
                  <a:pt x="10201090" y="7561097"/>
                </a:lnTo>
                <a:lnTo>
                  <a:pt x="10184740" y="7544750"/>
                </a:lnTo>
                <a:cubicBezTo>
                  <a:pt x="10184740" y="7544750"/>
                  <a:pt x="10182016" y="7542026"/>
                  <a:pt x="10176568" y="7536575"/>
                </a:cubicBezTo>
                <a:cubicBezTo>
                  <a:pt x="10171120" y="7531127"/>
                  <a:pt x="10168392" y="7522952"/>
                  <a:pt x="10168392" y="7512054"/>
                </a:cubicBezTo>
                <a:cubicBezTo>
                  <a:pt x="10157496" y="7490258"/>
                  <a:pt x="10143872" y="7479357"/>
                  <a:pt x="10127524" y="7479357"/>
                </a:cubicBezTo>
                <a:cubicBezTo>
                  <a:pt x="10111176" y="7479357"/>
                  <a:pt x="10094828" y="7484808"/>
                  <a:pt x="10078480" y="7495707"/>
                </a:cubicBezTo>
                <a:cubicBezTo>
                  <a:pt x="10062132" y="7506605"/>
                  <a:pt x="10053958" y="7512054"/>
                  <a:pt x="10053958" y="7512054"/>
                </a:cubicBezTo>
                <a:cubicBezTo>
                  <a:pt x="10053958" y="7522952"/>
                  <a:pt x="10053958" y="7528403"/>
                  <a:pt x="10053958" y="7528403"/>
                </a:cubicBezTo>
                <a:lnTo>
                  <a:pt x="10037612" y="7544750"/>
                </a:lnTo>
                <a:cubicBezTo>
                  <a:pt x="10037612" y="7577446"/>
                  <a:pt x="10032164" y="7582894"/>
                  <a:pt x="10021262" y="7561097"/>
                </a:cubicBezTo>
                <a:lnTo>
                  <a:pt x="9988564" y="7577446"/>
                </a:lnTo>
                <a:cubicBezTo>
                  <a:pt x="9988564" y="7599244"/>
                  <a:pt x="9999466" y="7604692"/>
                  <a:pt x="10021262" y="7593793"/>
                </a:cubicBezTo>
                <a:cubicBezTo>
                  <a:pt x="10043060" y="7582894"/>
                  <a:pt x="10056684" y="7577446"/>
                  <a:pt x="10062132" y="7577446"/>
                </a:cubicBezTo>
                <a:cubicBezTo>
                  <a:pt x="10067580" y="7577446"/>
                  <a:pt x="10064856" y="7588345"/>
                  <a:pt x="10053958" y="7610142"/>
                </a:cubicBezTo>
                <a:cubicBezTo>
                  <a:pt x="10053958" y="7621041"/>
                  <a:pt x="10062132" y="7623765"/>
                  <a:pt x="10078480" y="7618315"/>
                </a:cubicBezTo>
                <a:cubicBezTo>
                  <a:pt x="10094828" y="7612866"/>
                  <a:pt x="10097552" y="7626489"/>
                  <a:pt x="10086654" y="7659185"/>
                </a:cubicBezTo>
                <a:cubicBezTo>
                  <a:pt x="10086654" y="7670084"/>
                  <a:pt x="10086654" y="7680983"/>
                  <a:pt x="10086654" y="7691882"/>
                </a:cubicBezTo>
                <a:cubicBezTo>
                  <a:pt x="10086654" y="7702778"/>
                  <a:pt x="10086654" y="7713679"/>
                  <a:pt x="10086654" y="7724576"/>
                </a:cubicBezTo>
                <a:cubicBezTo>
                  <a:pt x="10075756" y="7746373"/>
                  <a:pt x="10062132" y="7770897"/>
                  <a:pt x="10045784" y="7798143"/>
                </a:cubicBezTo>
                <a:cubicBezTo>
                  <a:pt x="10029436" y="7825389"/>
                  <a:pt x="10013088" y="7847186"/>
                  <a:pt x="9996740" y="7863533"/>
                </a:cubicBezTo>
                <a:cubicBezTo>
                  <a:pt x="9980392" y="7879882"/>
                  <a:pt x="9966770" y="7888055"/>
                  <a:pt x="9955872" y="7888055"/>
                </a:cubicBezTo>
                <a:cubicBezTo>
                  <a:pt x="9955872" y="7888055"/>
                  <a:pt x="9958596" y="7882606"/>
                  <a:pt x="9964044" y="7871708"/>
                </a:cubicBezTo>
                <a:cubicBezTo>
                  <a:pt x="9969492" y="7860809"/>
                  <a:pt x="9972218" y="7844462"/>
                  <a:pt x="9972218" y="7822664"/>
                </a:cubicBezTo>
                <a:cubicBezTo>
                  <a:pt x="10004916" y="7768173"/>
                  <a:pt x="10010364" y="7735477"/>
                  <a:pt x="9988564" y="7724576"/>
                </a:cubicBezTo>
                <a:cubicBezTo>
                  <a:pt x="9977668" y="7724576"/>
                  <a:pt x="9972218" y="7708229"/>
                  <a:pt x="9972218" y="7675532"/>
                </a:cubicBezTo>
                <a:cubicBezTo>
                  <a:pt x="9972218" y="7664634"/>
                  <a:pt x="9972218" y="7653737"/>
                  <a:pt x="9972218" y="7642836"/>
                </a:cubicBezTo>
                <a:cubicBezTo>
                  <a:pt x="9972218" y="7631940"/>
                  <a:pt x="9972218" y="7626489"/>
                  <a:pt x="9972218" y="7626489"/>
                </a:cubicBezTo>
                <a:cubicBezTo>
                  <a:pt x="9939522" y="7626489"/>
                  <a:pt x="9923176" y="7642836"/>
                  <a:pt x="9923176" y="7675532"/>
                </a:cubicBezTo>
                <a:cubicBezTo>
                  <a:pt x="9923176" y="7686431"/>
                  <a:pt x="9917728" y="7686431"/>
                  <a:pt x="9906826" y="7675532"/>
                </a:cubicBezTo>
                <a:lnTo>
                  <a:pt x="9776044" y="7871708"/>
                </a:lnTo>
                <a:cubicBezTo>
                  <a:pt x="9743348" y="7926201"/>
                  <a:pt x="9732448" y="7956173"/>
                  <a:pt x="9743348" y="7961622"/>
                </a:cubicBezTo>
                <a:cubicBezTo>
                  <a:pt x="9754248" y="7967070"/>
                  <a:pt x="9754248" y="7975245"/>
                  <a:pt x="9743348" y="7986143"/>
                </a:cubicBezTo>
                <a:cubicBezTo>
                  <a:pt x="9732448" y="7997042"/>
                  <a:pt x="9727000" y="8007941"/>
                  <a:pt x="9727000" y="8018839"/>
                </a:cubicBezTo>
                <a:cubicBezTo>
                  <a:pt x="9727000" y="8029738"/>
                  <a:pt x="9724274" y="8035187"/>
                  <a:pt x="9718825" y="8035187"/>
                </a:cubicBezTo>
                <a:cubicBezTo>
                  <a:pt x="9713377" y="8035187"/>
                  <a:pt x="9710653" y="8029738"/>
                  <a:pt x="9710653" y="8018839"/>
                </a:cubicBezTo>
                <a:cubicBezTo>
                  <a:pt x="9710653" y="8007941"/>
                  <a:pt x="9710653" y="7999766"/>
                  <a:pt x="9710653" y="7994318"/>
                </a:cubicBezTo>
                <a:cubicBezTo>
                  <a:pt x="9710653" y="7988867"/>
                  <a:pt x="9705203" y="7991594"/>
                  <a:pt x="9694304" y="8002490"/>
                </a:cubicBezTo>
                <a:cubicBezTo>
                  <a:pt x="9683405" y="8002490"/>
                  <a:pt x="9683405" y="7997042"/>
                  <a:pt x="9694304" y="7986143"/>
                </a:cubicBezTo>
                <a:lnTo>
                  <a:pt x="9677957" y="7969794"/>
                </a:lnTo>
                <a:lnTo>
                  <a:pt x="9645261" y="7986143"/>
                </a:lnTo>
                <a:lnTo>
                  <a:pt x="9628911" y="8002490"/>
                </a:lnTo>
                <a:cubicBezTo>
                  <a:pt x="9618015" y="7991594"/>
                  <a:pt x="9609840" y="7988867"/>
                  <a:pt x="9604390" y="7994318"/>
                </a:cubicBezTo>
                <a:cubicBezTo>
                  <a:pt x="9598941" y="7999766"/>
                  <a:pt x="9601666" y="8013391"/>
                  <a:pt x="9612564" y="8035187"/>
                </a:cubicBezTo>
                <a:cubicBezTo>
                  <a:pt x="9623463" y="8046085"/>
                  <a:pt x="9628911" y="8054260"/>
                  <a:pt x="9628911" y="8059708"/>
                </a:cubicBezTo>
                <a:cubicBezTo>
                  <a:pt x="9628911" y="8065159"/>
                  <a:pt x="9623463" y="8078781"/>
                  <a:pt x="9612564" y="8100579"/>
                </a:cubicBezTo>
                <a:cubicBezTo>
                  <a:pt x="9601666" y="8122376"/>
                  <a:pt x="9590769" y="8144172"/>
                  <a:pt x="9579868" y="8165969"/>
                </a:cubicBezTo>
                <a:lnTo>
                  <a:pt x="9579868" y="8182318"/>
                </a:lnTo>
                <a:lnTo>
                  <a:pt x="9628911" y="8133275"/>
                </a:lnTo>
                <a:cubicBezTo>
                  <a:pt x="9628911" y="8144172"/>
                  <a:pt x="9631638" y="8149622"/>
                  <a:pt x="9637086" y="8149622"/>
                </a:cubicBezTo>
                <a:cubicBezTo>
                  <a:pt x="9642536" y="8149622"/>
                  <a:pt x="9639812" y="8155073"/>
                  <a:pt x="9628911" y="8165969"/>
                </a:cubicBezTo>
                <a:cubicBezTo>
                  <a:pt x="9628911" y="8165969"/>
                  <a:pt x="9623463" y="8165969"/>
                  <a:pt x="9612564" y="8165969"/>
                </a:cubicBezTo>
                <a:cubicBezTo>
                  <a:pt x="9601666" y="8165969"/>
                  <a:pt x="9598941" y="8168693"/>
                  <a:pt x="9604390" y="8174144"/>
                </a:cubicBezTo>
                <a:cubicBezTo>
                  <a:pt x="9609840" y="8179594"/>
                  <a:pt x="9601666" y="8193217"/>
                  <a:pt x="9579868" y="8215015"/>
                </a:cubicBezTo>
                <a:lnTo>
                  <a:pt x="9563521" y="8231362"/>
                </a:lnTo>
                <a:lnTo>
                  <a:pt x="9547172" y="8215015"/>
                </a:lnTo>
                <a:lnTo>
                  <a:pt x="9530825" y="8215015"/>
                </a:lnTo>
                <a:lnTo>
                  <a:pt x="9498131" y="8215015"/>
                </a:lnTo>
                <a:cubicBezTo>
                  <a:pt x="9498131" y="8225911"/>
                  <a:pt x="9498131" y="8239536"/>
                  <a:pt x="9498131" y="8255883"/>
                </a:cubicBezTo>
                <a:cubicBezTo>
                  <a:pt x="9498131" y="8272230"/>
                  <a:pt x="9498131" y="8285855"/>
                  <a:pt x="9498131" y="8296754"/>
                </a:cubicBezTo>
                <a:cubicBezTo>
                  <a:pt x="9498131" y="8307651"/>
                  <a:pt x="9495405" y="8315825"/>
                  <a:pt x="9489956" y="8321276"/>
                </a:cubicBezTo>
                <a:cubicBezTo>
                  <a:pt x="9484506" y="8326724"/>
                  <a:pt x="9481782" y="8329448"/>
                  <a:pt x="9481782" y="8329448"/>
                </a:cubicBezTo>
                <a:cubicBezTo>
                  <a:pt x="9470883" y="8329448"/>
                  <a:pt x="9465435" y="8334899"/>
                  <a:pt x="9465435" y="8345797"/>
                </a:cubicBezTo>
                <a:cubicBezTo>
                  <a:pt x="9476333" y="8345797"/>
                  <a:pt x="9476333" y="8351246"/>
                  <a:pt x="9465435" y="8362144"/>
                </a:cubicBezTo>
                <a:cubicBezTo>
                  <a:pt x="9454536" y="8362144"/>
                  <a:pt x="9449085" y="8356696"/>
                  <a:pt x="9449085" y="8345797"/>
                </a:cubicBezTo>
                <a:cubicBezTo>
                  <a:pt x="9449085" y="8334899"/>
                  <a:pt x="9446361" y="8332172"/>
                  <a:pt x="9440913" y="8337623"/>
                </a:cubicBezTo>
                <a:cubicBezTo>
                  <a:pt x="9435463" y="8343073"/>
                  <a:pt x="9427290" y="8356696"/>
                  <a:pt x="9416389" y="8378494"/>
                </a:cubicBezTo>
                <a:cubicBezTo>
                  <a:pt x="9405491" y="8400291"/>
                  <a:pt x="9400042" y="8411188"/>
                  <a:pt x="9400042" y="8411188"/>
                </a:cubicBezTo>
                <a:cubicBezTo>
                  <a:pt x="9400042" y="8432987"/>
                  <a:pt x="9389143" y="8438435"/>
                  <a:pt x="9367346" y="8427537"/>
                </a:cubicBezTo>
                <a:cubicBezTo>
                  <a:pt x="9367346" y="8416638"/>
                  <a:pt x="9370072" y="8408463"/>
                  <a:pt x="9375521" y="8403015"/>
                </a:cubicBezTo>
                <a:cubicBezTo>
                  <a:pt x="9380969" y="8397565"/>
                  <a:pt x="9383695" y="8389390"/>
                  <a:pt x="9383695" y="8378494"/>
                </a:cubicBezTo>
                <a:cubicBezTo>
                  <a:pt x="9383695" y="8367595"/>
                  <a:pt x="9378245" y="8362144"/>
                  <a:pt x="9367346" y="8362144"/>
                </a:cubicBezTo>
                <a:cubicBezTo>
                  <a:pt x="9367346" y="8362144"/>
                  <a:pt x="9364622" y="8362144"/>
                  <a:pt x="9359174" y="8362144"/>
                </a:cubicBezTo>
                <a:cubicBezTo>
                  <a:pt x="9353723" y="8362144"/>
                  <a:pt x="9350999" y="8364868"/>
                  <a:pt x="9350999" y="8370319"/>
                </a:cubicBezTo>
                <a:cubicBezTo>
                  <a:pt x="9350999" y="8375769"/>
                  <a:pt x="9345549" y="8378494"/>
                  <a:pt x="9334650" y="8378494"/>
                </a:cubicBezTo>
                <a:lnTo>
                  <a:pt x="9301956" y="8443884"/>
                </a:lnTo>
                <a:cubicBezTo>
                  <a:pt x="9312855" y="8476580"/>
                  <a:pt x="9291057" y="8498377"/>
                  <a:pt x="9236563" y="8509276"/>
                </a:cubicBezTo>
                <a:cubicBezTo>
                  <a:pt x="9214766" y="8520175"/>
                  <a:pt x="9198419" y="8531074"/>
                  <a:pt x="9187520" y="8541972"/>
                </a:cubicBezTo>
                <a:cubicBezTo>
                  <a:pt x="9187520" y="8520175"/>
                  <a:pt x="9176621" y="8509276"/>
                  <a:pt x="9154824" y="8509276"/>
                </a:cubicBezTo>
                <a:cubicBezTo>
                  <a:pt x="9122128" y="8509276"/>
                  <a:pt x="9111229" y="8525623"/>
                  <a:pt x="9122128" y="8558319"/>
                </a:cubicBezTo>
                <a:lnTo>
                  <a:pt x="9105781" y="8574669"/>
                </a:lnTo>
                <a:cubicBezTo>
                  <a:pt x="9105781" y="8563770"/>
                  <a:pt x="9103054" y="8558319"/>
                  <a:pt x="9097606" y="8558319"/>
                </a:cubicBezTo>
                <a:cubicBezTo>
                  <a:pt x="9092158" y="8558319"/>
                  <a:pt x="9086707" y="8566494"/>
                  <a:pt x="9081259" y="8582841"/>
                </a:cubicBezTo>
                <a:cubicBezTo>
                  <a:pt x="9075809" y="8599190"/>
                  <a:pt x="9078533" y="8612813"/>
                  <a:pt x="9089431" y="8623712"/>
                </a:cubicBezTo>
                <a:lnTo>
                  <a:pt x="9073084" y="8623712"/>
                </a:lnTo>
                <a:lnTo>
                  <a:pt x="9056737" y="8640059"/>
                </a:lnTo>
                <a:lnTo>
                  <a:pt x="9024041" y="8705451"/>
                </a:lnTo>
                <a:cubicBezTo>
                  <a:pt x="9013142" y="8716350"/>
                  <a:pt x="9004968" y="8727249"/>
                  <a:pt x="8999520" y="8738148"/>
                </a:cubicBezTo>
                <a:cubicBezTo>
                  <a:pt x="8994069" y="8749046"/>
                  <a:pt x="8991345" y="8754495"/>
                  <a:pt x="8991345" y="8754495"/>
                </a:cubicBezTo>
                <a:cubicBezTo>
                  <a:pt x="8991345" y="8765393"/>
                  <a:pt x="8980446" y="8781740"/>
                  <a:pt x="8958649" y="8803538"/>
                </a:cubicBezTo>
                <a:lnTo>
                  <a:pt x="8925953" y="8836234"/>
                </a:lnTo>
                <a:lnTo>
                  <a:pt x="8925953" y="8852581"/>
                </a:lnTo>
                <a:cubicBezTo>
                  <a:pt x="8915054" y="8852581"/>
                  <a:pt x="8904157" y="8847133"/>
                  <a:pt x="8893256" y="8836234"/>
                </a:cubicBezTo>
                <a:cubicBezTo>
                  <a:pt x="8882358" y="8825335"/>
                  <a:pt x="8876909" y="8825335"/>
                  <a:pt x="8876909" y="8836234"/>
                </a:cubicBezTo>
                <a:cubicBezTo>
                  <a:pt x="8866011" y="8836234"/>
                  <a:pt x="8860562" y="8841684"/>
                  <a:pt x="8860562" y="8852581"/>
                </a:cubicBezTo>
                <a:cubicBezTo>
                  <a:pt x="8860562" y="8863480"/>
                  <a:pt x="8860562" y="8874378"/>
                  <a:pt x="8860562" y="8885277"/>
                </a:cubicBezTo>
                <a:cubicBezTo>
                  <a:pt x="8849664" y="8896176"/>
                  <a:pt x="8838765" y="8901624"/>
                  <a:pt x="8827866" y="8901624"/>
                </a:cubicBezTo>
                <a:cubicBezTo>
                  <a:pt x="8806069" y="8879829"/>
                  <a:pt x="8792446" y="8871654"/>
                  <a:pt x="8786995" y="8877105"/>
                </a:cubicBezTo>
                <a:cubicBezTo>
                  <a:pt x="8781547" y="8882553"/>
                  <a:pt x="8778823" y="8879829"/>
                  <a:pt x="8778823" y="8868930"/>
                </a:cubicBezTo>
                <a:lnTo>
                  <a:pt x="8762474" y="8885277"/>
                </a:lnTo>
                <a:cubicBezTo>
                  <a:pt x="8762474" y="8885277"/>
                  <a:pt x="8759750" y="8888004"/>
                  <a:pt x="8754301" y="8893452"/>
                </a:cubicBezTo>
                <a:cubicBezTo>
                  <a:pt x="8748851" y="8898900"/>
                  <a:pt x="8746127" y="8901624"/>
                  <a:pt x="8746127" y="8901624"/>
                </a:cubicBezTo>
                <a:cubicBezTo>
                  <a:pt x="8746127" y="8901624"/>
                  <a:pt x="8746127" y="8907075"/>
                  <a:pt x="8746127" y="8917973"/>
                </a:cubicBezTo>
                <a:cubicBezTo>
                  <a:pt x="8746127" y="8917973"/>
                  <a:pt x="8746127" y="8920698"/>
                  <a:pt x="8746127" y="8926146"/>
                </a:cubicBezTo>
                <a:cubicBezTo>
                  <a:pt x="8746127" y="8931596"/>
                  <a:pt x="8740676" y="8934320"/>
                  <a:pt x="8729777" y="8934320"/>
                </a:cubicBezTo>
                <a:cubicBezTo>
                  <a:pt x="8729777" y="8934320"/>
                  <a:pt x="8729777" y="8931596"/>
                  <a:pt x="8729777" y="8926146"/>
                </a:cubicBezTo>
                <a:cubicBezTo>
                  <a:pt x="8729777" y="8920698"/>
                  <a:pt x="8727053" y="8915249"/>
                  <a:pt x="8721605" y="8909799"/>
                </a:cubicBezTo>
                <a:cubicBezTo>
                  <a:pt x="8716155" y="8904348"/>
                  <a:pt x="8713430" y="8896176"/>
                  <a:pt x="8713430" y="8885277"/>
                </a:cubicBezTo>
                <a:cubicBezTo>
                  <a:pt x="8713430" y="8885277"/>
                  <a:pt x="8713430" y="8879829"/>
                  <a:pt x="8713430" y="8868930"/>
                </a:cubicBezTo>
                <a:cubicBezTo>
                  <a:pt x="8713430" y="8858031"/>
                  <a:pt x="8718879" y="8847133"/>
                  <a:pt x="8729777" y="8836234"/>
                </a:cubicBezTo>
                <a:lnTo>
                  <a:pt x="8729777" y="8787191"/>
                </a:lnTo>
                <a:cubicBezTo>
                  <a:pt x="8707982" y="8798089"/>
                  <a:pt x="8697083" y="8825335"/>
                  <a:pt x="8697083" y="8868930"/>
                </a:cubicBezTo>
                <a:cubicBezTo>
                  <a:pt x="8697083" y="8901624"/>
                  <a:pt x="8691633" y="8917973"/>
                  <a:pt x="8680734" y="8917973"/>
                </a:cubicBezTo>
                <a:cubicBezTo>
                  <a:pt x="8680734" y="8917973"/>
                  <a:pt x="8675286" y="8909799"/>
                  <a:pt x="8664387" y="8893452"/>
                </a:cubicBezTo>
                <a:cubicBezTo>
                  <a:pt x="8653488" y="8877105"/>
                  <a:pt x="8648038" y="8863480"/>
                  <a:pt x="8648038" y="8852581"/>
                </a:cubicBezTo>
                <a:cubicBezTo>
                  <a:pt x="8637139" y="8863480"/>
                  <a:pt x="8628967" y="8868930"/>
                  <a:pt x="8623516" y="8868930"/>
                </a:cubicBezTo>
                <a:cubicBezTo>
                  <a:pt x="8618068" y="8868930"/>
                  <a:pt x="8615344" y="8863480"/>
                  <a:pt x="8615344" y="8852581"/>
                </a:cubicBezTo>
                <a:cubicBezTo>
                  <a:pt x="8615344" y="8841684"/>
                  <a:pt x="8609893" y="8830784"/>
                  <a:pt x="8598995" y="8819887"/>
                </a:cubicBezTo>
                <a:lnTo>
                  <a:pt x="8582648" y="8770842"/>
                </a:lnTo>
                <a:cubicBezTo>
                  <a:pt x="8593546" y="8770842"/>
                  <a:pt x="8598995" y="8776292"/>
                  <a:pt x="8598995" y="8787191"/>
                </a:cubicBezTo>
                <a:cubicBezTo>
                  <a:pt x="8598995" y="8798089"/>
                  <a:pt x="8601721" y="8806262"/>
                  <a:pt x="8607169" y="8811712"/>
                </a:cubicBezTo>
                <a:cubicBezTo>
                  <a:pt x="8612618" y="8817163"/>
                  <a:pt x="8620792" y="8819887"/>
                  <a:pt x="8631691" y="8819887"/>
                </a:cubicBezTo>
                <a:cubicBezTo>
                  <a:pt x="8653488" y="8819887"/>
                  <a:pt x="8664387" y="8822611"/>
                  <a:pt x="8664387" y="8828059"/>
                </a:cubicBezTo>
                <a:cubicBezTo>
                  <a:pt x="8664387" y="8833510"/>
                  <a:pt x="8669835" y="8836234"/>
                  <a:pt x="8680734" y="8836234"/>
                </a:cubicBezTo>
                <a:cubicBezTo>
                  <a:pt x="8680734" y="8836234"/>
                  <a:pt x="8683461" y="8830784"/>
                  <a:pt x="8688909" y="8819887"/>
                </a:cubicBezTo>
                <a:cubicBezTo>
                  <a:pt x="8694357" y="8808988"/>
                  <a:pt x="8697083" y="8798089"/>
                  <a:pt x="8697083" y="8787191"/>
                </a:cubicBezTo>
                <a:lnTo>
                  <a:pt x="8713430" y="8705451"/>
                </a:lnTo>
                <a:cubicBezTo>
                  <a:pt x="8724329" y="8716350"/>
                  <a:pt x="8729777" y="8710900"/>
                  <a:pt x="8729777" y="8689102"/>
                </a:cubicBezTo>
                <a:lnTo>
                  <a:pt x="8746127" y="8689102"/>
                </a:lnTo>
                <a:cubicBezTo>
                  <a:pt x="8746127" y="8700001"/>
                  <a:pt x="8751575" y="8702727"/>
                  <a:pt x="8762474" y="8697277"/>
                </a:cubicBezTo>
                <a:cubicBezTo>
                  <a:pt x="8773372" y="8691826"/>
                  <a:pt x="8773372" y="8694553"/>
                  <a:pt x="8762474" y="8705451"/>
                </a:cubicBezTo>
                <a:cubicBezTo>
                  <a:pt x="8762474" y="8716350"/>
                  <a:pt x="8762474" y="8721798"/>
                  <a:pt x="8762474" y="8721798"/>
                </a:cubicBezTo>
                <a:cubicBezTo>
                  <a:pt x="8762474" y="8732697"/>
                  <a:pt x="8757025" y="8738148"/>
                  <a:pt x="8746127" y="8738148"/>
                </a:cubicBezTo>
                <a:cubicBezTo>
                  <a:pt x="8735228" y="8738148"/>
                  <a:pt x="8729777" y="8738148"/>
                  <a:pt x="8729777" y="8738148"/>
                </a:cubicBezTo>
                <a:cubicBezTo>
                  <a:pt x="8729777" y="8738148"/>
                  <a:pt x="8735228" y="8746320"/>
                  <a:pt x="8746127" y="8762669"/>
                </a:cubicBezTo>
                <a:cubicBezTo>
                  <a:pt x="8757025" y="8779016"/>
                  <a:pt x="8762474" y="8787191"/>
                  <a:pt x="8762474" y="8787191"/>
                </a:cubicBezTo>
                <a:lnTo>
                  <a:pt x="8778823" y="8803538"/>
                </a:lnTo>
                <a:cubicBezTo>
                  <a:pt x="8778823" y="8814436"/>
                  <a:pt x="8776097" y="8822611"/>
                  <a:pt x="8770648" y="8828059"/>
                </a:cubicBezTo>
                <a:cubicBezTo>
                  <a:pt x="8765200" y="8833510"/>
                  <a:pt x="8762474" y="8838958"/>
                  <a:pt x="8762474" y="8844409"/>
                </a:cubicBezTo>
                <a:cubicBezTo>
                  <a:pt x="8762474" y="8849857"/>
                  <a:pt x="8767924" y="8852581"/>
                  <a:pt x="8778823" y="8852581"/>
                </a:cubicBezTo>
                <a:cubicBezTo>
                  <a:pt x="8778823" y="8852581"/>
                  <a:pt x="8781547" y="8847133"/>
                  <a:pt x="8786995" y="8836234"/>
                </a:cubicBezTo>
                <a:cubicBezTo>
                  <a:pt x="8792446" y="8825335"/>
                  <a:pt x="8800618" y="8814436"/>
                  <a:pt x="8811517" y="8803538"/>
                </a:cubicBezTo>
                <a:lnTo>
                  <a:pt x="8844213" y="8787191"/>
                </a:lnTo>
                <a:cubicBezTo>
                  <a:pt x="8844213" y="8798089"/>
                  <a:pt x="8852388" y="8795363"/>
                  <a:pt x="8868735" y="8779016"/>
                </a:cubicBezTo>
                <a:cubicBezTo>
                  <a:pt x="8885084" y="8762669"/>
                  <a:pt x="8887808" y="8749046"/>
                  <a:pt x="8876909" y="8738148"/>
                </a:cubicBezTo>
                <a:lnTo>
                  <a:pt x="8942302" y="8689102"/>
                </a:lnTo>
                <a:cubicBezTo>
                  <a:pt x="8942302" y="8689102"/>
                  <a:pt x="8939575" y="8686378"/>
                  <a:pt x="8934127" y="8680930"/>
                </a:cubicBezTo>
                <a:cubicBezTo>
                  <a:pt x="8928679" y="8675479"/>
                  <a:pt x="8925953" y="8672755"/>
                  <a:pt x="8925953" y="8672755"/>
                </a:cubicBezTo>
                <a:cubicBezTo>
                  <a:pt x="8936851" y="8640059"/>
                  <a:pt x="8925953" y="8623712"/>
                  <a:pt x="8893256" y="8623712"/>
                </a:cubicBezTo>
                <a:cubicBezTo>
                  <a:pt x="8882358" y="8623712"/>
                  <a:pt x="8876909" y="8620988"/>
                  <a:pt x="8876909" y="8615537"/>
                </a:cubicBezTo>
                <a:cubicBezTo>
                  <a:pt x="8876909" y="8610087"/>
                  <a:pt x="8871461" y="8607363"/>
                  <a:pt x="8860562" y="8607363"/>
                </a:cubicBezTo>
                <a:cubicBezTo>
                  <a:pt x="8838765" y="8596466"/>
                  <a:pt x="8811517" y="8601914"/>
                  <a:pt x="8778823" y="8623712"/>
                </a:cubicBezTo>
                <a:lnTo>
                  <a:pt x="8762474" y="8640059"/>
                </a:lnTo>
                <a:cubicBezTo>
                  <a:pt x="8762474" y="8629160"/>
                  <a:pt x="8762474" y="8620988"/>
                  <a:pt x="8762474" y="8615537"/>
                </a:cubicBezTo>
                <a:cubicBezTo>
                  <a:pt x="8762474" y="8610087"/>
                  <a:pt x="8762474" y="8607363"/>
                  <a:pt x="8762474" y="8607363"/>
                </a:cubicBezTo>
                <a:cubicBezTo>
                  <a:pt x="8762474" y="8585565"/>
                  <a:pt x="8762474" y="8574669"/>
                  <a:pt x="8762474" y="8574669"/>
                </a:cubicBezTo>
                <a:cubicBezTo>
                  <a:pt x="8773372" y="8574669"/>
                  <a:pt x="8778823" y="8574669"/>
                  <a:pt x="8778823" y="8574669"/>
                </a:cubicBezTo>
                <a:cubicBezTo>
                  <a:pt x="8778823" y="8574669"/>
                  <a:pt x="8778823" y="8569218"/>
                  <a:pt x="8778823" y="8558319"/>
                </a:cubicBezTo>
                <a:cubicBezTo>
                  <a:pt x="8778823" y="8547421"/>
                  <a:pt x="8781547" y="8539248"/>
                  <a:pt x="8786995" y="8533798"/>
                </a:cubicBezTo>
                <a:cubicBezTo>
                  <a:pt x="8792446" y="8528347"/>
                  <a:pt x="8800618" y="8525623"/>
                  <a:pt x="8811517" y="8525623"/>
                </a:cubicBezTo>
                <a:cubicBezTo>
                  <a:pt x="8844213" y="8525623"/>
                  <a:pt x="8855112" y="8536522"/>
                  <a:pt x="8844213" y="8558319"/>
                </a:cubicBezTo>
                <a:cubicBezTo>
                  <a:pt x="8844213" y="8569218"/>
                  <a:pt x="8849664" y="8571942"/>
                  <a:pt x="8860562" y="8566494"/>
                </a:cubicBezTo>
                <a:cubicBezTo>
                  <a:pt x="8871461" y="8561046"/>
                  <a:pt x="8876909" y="8569218"/>
                  <a:pt x="8876909" y="8591016"/>
                </a:cubicBezTo>
                <a:lnTo>
                  <a:pt x="8893256" y="8591016"/>
                </a:lnTo>
                <a:cubicBezTo>
                  <a:pt x="8893256" y="8580117"/>
                  <a:pt x="8887808" y="8569218"/>
                  <a:pt x="8876909" y="8558319"/>
                </a:cubicBezTo>
                <a:lnTo>
                  <a:pt x="8876909" y="8492927"/>
                </a:lnTo>
                <a:cubicBezTo>
                  <a:pt x="8876909" y="8492927"/>
                  <a:pt x="8876909" y="8487479"/>
                  <a:pt x="8876909" y="8476580"/>
                </a:cubicBezTo>
                <a:cubicBezTo>
                  <a:pt x="8876909" y="8465681"/>
                  <a:pt x="8882358" y="8460233"/>
                  <a:pt x="8893256" y="8460233"/>
                </a:cubicBezTo>
                <a:lnTo>
                  <a:pt x="8893256" y="8476580"/>
                </a:lnTo>
                <a:lnTo>
                  <a:pt x="8909606" y="8492927"/>
                </a:lnTo>
                <a:cubicBezTo>
                  <a:pt x="8909606" y="8482030"/>
                  <a:pt x="8915054" y="8476580"/>
                  <a:pt x="8925953" y="8476580"/>
                </a:cubicBezTo>
                <a:cubicBezTo>
                  <a:pt x="8936851" y="8465681"/>
                  <a:pt x="8942302" y="8460233"/>
                  <a:pt x="8942302" y="8460233"/>
                </a:cubicBezTo>
                <a:lnTo>
                  <a:pt x="8925953" y="8460233"/>
                </a:lnTo>
                <a:cubicBezTo>
                  <a:pt x="8925953" y="8460233"/>
                  <a:pt x="8915054" y="8454782"/>
                  <a:pt x="8893256" y="8443884"/>
                </a:cubicBezTo>
                <a:cubicBezTo>
                  <a:pt x="8893256" y="8443884"/>
                  <a:pt x="8890532" y="8441160"/>
                  <a:pt x="8885084" y="8435711"/>
                </a:cubicBezTo>
                <a:cubicBezTo>
                  <a:pt x="8879633" y="8430261"/>
                  <a:pt x="8876909" y="8432987"/>
                  <a:pt x="8876909" y="8443884"/>
                </a:cubicBezTo>
                <a:cubicBezTo>
                  <a:pt x="8866011" y="8443884"/>
                  <a:pt x="8855112" y="8443884"/>
                  <a:pt x="8844213" y="8443884"/>
                </a:cubicBezTo>
                <a:cubicBezTo>
                  <a:pt x="8833314" y="8443884"/>
                  <a:pt x="8825142" y="8446608"/>
                  <a:pt x="8819691" y="8452058"/>
                </a:cubicBezTo>
                <a:cubicBezTo>
                  <a:pt x="8814243" y="8457509"/>
                  <a:pt x="8816967" y="8465681"/>
                  <a:pt x="8827866" y="8476580"/>
                </a:cubicBezTo>
                <a:cubicBezTo>
                  <a:pt x="8827866" y="8476580"/>
                  <a:pt x="8825142" y="8479304"/>
                  <a:pt x="8819691" y="8484755"/>
                </a:cubicBezTo>
                <a:cubicBezTo>
                  <a:pt x="8814243" y="8490203"/>
                  <a:pt x="8811517" y="8492927"/>
                  <a:pt x="8811517" y="8492927"/>
                </a:cubicBezTo>
                <a:cubicBezTo>
                  <a:pt x="8811517" y="8492927"/>
                  <a:pt x="8811517" y="8482030"/>
                  <a:pt x="8811517" y="8460233"/>
                </a:cubicBezTo>
                <a:lnTo>
                  <a:pt x="8811517" y="8427537"/>
                </a:lnTo>
                <a:lnTo>
                  <a:pt x="8795170" y="8411188"/>
                </a:lnTo>
                <a:cubicBezTo>
                  <a:pt x="8784271" y="8400291"/>
                  <a:pt x="8776097" y="8394841"/>
                  <a:pt x="8770648" y="8394841"/>
                </a:cubicBezTo>
                <a:cubicBezTo>
                  <a:pt x="8765200" y="8394841"/>
                  <a:pt x="8762474" y="8394841"/>
                  <a:pt x="8762474" y="8394841"/>
                </a:cubicBezTo>
                <a:cubicBezTo>
                  <a:pt x="8751575" y="8405739"/>
                  <a:pt x="8746127" y="8405739"/>
                  <a:pt x="8746127" y="8394841"/>
                </a:cubicBezTo>
                <a:cubicBezTo>
                  <a:pt x="8746127" y="8383942"/>
                  <a:pt x="8746127" y="8378494"/>
                  <a:pt x="8746127" y="8378494"/>
                </a:cubicBezTo>
                <a:lnTo>
                  <a:pt x="8746127" y="8329448"/>
                </a:lnTo>
                <a:lnTo>
                  <a:pt x="8795170" y="8296754"/>
                </a:lnTo>
                <a:cubicBezTo>
                  <a:pt x="8806069" y="8296754"/>
                  <a:pt x="8816967" y="8291304"/>
                  <a:pt x="8827866" y="8280405"/>
                </a:cubicBezTo>
                <a:cubicBezTo>
                  <a:pt x="8827866" y="8269506"/>
                  <a:pt x="8833314" y="8258607"/>
                  <a:pt x="8844213" y="8247709"/>
                </a:cubicBezTo>
                <a:cubicBezTo>
                  <a:pt x="8855112" y="8236812"/>
                  <a:pt x="8866011" y="8225911"/>
                  <a:pt x="8876909" y="8215015"/>
                </a:cubicBezTo>
                <a:cubicBezTo>
                  <a:pt x="8887808" y="8204116"/>
                  <a:pt x="8895983" y="8193217"/>
                  <a:pt x="8901431" y="8182318"/>
                </a:cubicBezTo>
                <a:cubicBezTo>
                  <a:pt x="8906881" y="8171420"/>
                  <a:pt x="8915054" y="8160521"/>
                  <a:pt x="8925953" y="8149622"/>
                </a:cubicBezTo>
                <a:lnTo>
                  <a:pt x="8942302" y="8149622"/>
                </a:lnTo>
                <a:cubicBezTo>
                  <a:pt x="8942302" y="8160521"/>
                  <a:pt x="8945026" y="8165969"/>
                  <a:pt x="8950474" y="8165969"/>
                </a:cubicBezTo>
                <a:cubicBezTo>
                  <a:pt x="8955925" y="8165969"/>
                  <a:pt x="8958649" y="8165969"/>
                  <a:pt x="8958649" y="8165969"/>
                </a:cubicBezTo>
                <a:lnTo>
                  <a:pt x="8991345" y="8165969"/>
                </a:lnTo>
                <a:cubicBezTo>
                  <a:pt x="8991345" y="8155073"/>
                  <a:pt x="8996793" y="8149622"/>
                  <a:pt x="9007692" y="8149622"/>
                </a:cubicBezTo>
                <a:cubicBezTo>
                  <a:pt x="8996793" y="8138723"/>
                  <a:pt x="8985897" y="8133275"/>
                  <a:pt x="8974998" y="8133275"/>
                </a:cubicBezTo>
                <a:cubicBezTo>
                  <a:pt x="8974998" y="8133275"/>
                  <a:pt x="8972272" y="8133275"/>
                  <a:pt x="8966823" y="8133275"/>
                </a:cubicBezTo>
                <a:cubicBezTo>
                  <a:pt x="8961373" y="8133275"/>
                  <a:pt x="8958649" y="8127825"/>
                  <a:pt x="8958649" y="8116926"/>
                </a:cubicBezTo>
                <a:cubicBezTo>
                  <a:pt x="8958649" y="8095131"/>
                  <a:pt x="8953201" y="8089680"/>
                  <a:pt x="8942302" y="8100579"/>
                </a:cubicBezTo>
                <a:lnTo>
                  <a:pt x="8925953" y="8067883"/>
                </a:lnTo>
                <a:lnTo>
                  <a:pt x="8942302" y="8051536"/>
                </a:lnTo>
                <a:cubicBezTo>
                  <a:pt x="8953201" y="8040637"/>
                  <a:pt x="8961373" y="8035187"/>
                  <a:pt x="8966823" y="8035187"/>
                </a:cubicBezTo>
                <a:cubicBezTo>
                  <a:pt x="8972272" y="8035187"/>
                  <a:pt x="8988621" y="8021564"/>
                  <a:pt x="9015867" y="7994318"/>
                </a:cubicBezTo>
                <a:cubicBezTo>
                  <a:pt x="9043112" y="7967070"/>
                  <a:pt x="9056737" y="7950723"/>
                  <a:pt x="9056737" y="7945272"/>
                </a:cubicBezTo>
                <a:cubicBezTo>
                  <a:pt x="9056737" y="7939824"/>
                  <a:pt x="9054011" y="7939824"/>
                  <a:pt x="9048563" y="7945272"/>
                </a:cubicBezTo>
                <a:cubicBezTo>
                  <a:pt x="9043112" y="7950723"/>
                  <a:pt x="9034940" y="7958898"/>
                  <a:pt x="9024041" y="7969794"/>
                </a:cubicBezTo>
                <a:cubicBezTo>
                  <a:pt x="9013142" y="7980693"/>
                  <a:pt x="9004968" y="7988867"/>
                  <a:pt x="8999520" y="7994318"/>
                </a:cubicBezTo>
                <a:cubicBezTo>
                  <a:pt x="8994069" y="7999766"/>
                  <a:pt x="8991345" y="8002490"/>
                  <a:pt x="8991345" y="8002490"/>
                </a:cubicBezTo>
                <a:lnTo>
                  <a:pt x="8893256" y="8084230"/>
                </a:lnTo>
                <a:cubicBezTo>
                  <a:pt x="8893256" y="8095131"/>
                  <a:pt x="8887808" y="8106027"/>
                  <a:pt x="8876909" y="8116926"/>
                </a:cubicBezTo>
                <a:cubicBezTo>
                  <a:pt x="8866011" y="8127825"/>
                  <a:pt x="8863286" y="8133275"/>
                  <a:pt x="8868735" y="8133275"/>
                </a:cubicBezTo>
                <a:cubicBezTo>
                  <a:pt x="8874185" y="8133275"/>
                  <a:pt x="8882358" y="8133275"/>
                  <a:pt x="8893256" y="8133275"/>
                </a:cubicBezTo>
                <a:lnTo>
                  <a:pt x="8876909" y="8165969"/>
                </a:lnTo>
                <a:lnTo>
                  <a:pt x="8876909" y="8182318"/>
                </a:lnTo>
                <a:cubicBezTo>
                  <a:pt x="8822416" y="8215015"/>
                  <a:pt x="8773372" y="8264058"/>
                  <a:pt x="8729777" y="8329448"/>
                </a:cubicBezTo>
                <a:lnTo>
                  <a:pt x="8713430" y="8313101"/>
                </a:lnTo>
                <a:lnTo>
                  <a:pt x="8729777" y="8296754"/>
                </a:lnTo>
                <a:cubicBezTo>
                  <a:pt x="8729777" y="8296754"/>
                  <a:pt x="8735228" y="8296754"/>
                  <a:pt x="8746127" y="8296754"/>
                </a:cubicBezTo>
                <a:lnTo>
                  <a:pt x="8746127" y="8264058"/>
                </a:lnTo>
                <a:lnTo>
                  <a:pt x="8713430" y="8231362"/>
                </a:lnTo>
                <a:lnTo>
                  <a:pt x="8697083" y="8231362"/>
                </a:lnTo>
                <a:lnTo>
                  <a:pt x="8697083" y="8264058"/>
                </a:lnTo>
                <a:cubicBezTo>
                  <a:pt x="8707982" y="8253159"/>
                  <a:pt x="8716155" y="8253159"/>
                  <a:pt x="8721605" y="8264058"/>
                </a:cubicBezTo>
                <a:cubicBezTo>
                  <a:pt x="8727053" y="8274957"/>
                  <a:pt x="8724329" y="8283131"/>
                  <a:pt x="8713430" y="8288579"/>
                </a:cubicBezTo>
                <a:cubicBezTo>
                  <a:pt x="8702532" y="8294030"/>
                  <a:pt x="8697083" y="8299478"/>
                  <a:pt x="8697083" y="8304926"/>
                </a:cubicBezTo>
                <a:cubicBezTo>
                  <a:pt x="8697083" y="8310377"/>
                  <a:pt x="8691633" y="8318552"/>
                  <a:pt x="8680734" y="8329448"/>
                </a:cubicBezTo>
                <a:cubicBezTo>
                  <a:pt x="8669835" y="8340347"/>
                  <a:pt x="8669835" y="8351246"/>
                  <a:pt x="8680734" y="8362144"/>
                </a:cubicBezTo>
                <a:cubicBezTo>
                  <a:pt x="8669835" y="8362144"/>
                  <a:pt x="8661661" y="8364868"/>
                  <a:pt x="8656213" y="8370319"/>
                </a:cubicBezTo>
                <a:cubicBezTo>
                  <a:pt x="8650764" y="8375769"/>
                  <a:pt x="8642590" y="8381218"/>
                  <a:pt x="8631691" y="8386666"/>
                </a:cubicBezTo>
                <a:cubicBezTo>
                  <a:pt x="8620792" y="8392116"/>
                  <a:pt x="8620792" y="8400291"/>
                  <a:pt x="8631691" y="8411188"/>
                </a:cubicBezTo>
                <a:cubicBezTo>
                  <a:pt x="8642590" y="8411188"/>
                  <a:pt x="8648038" y="8405739"/>
                  <a:pt x="8648038" y="8394841"/>
                </a:cubicBezTo>
                <a:cubicBezTo>
                  <a:pt x="8658937" y="8383942"/>
                  <a:pt x="8667111" y="8381218"/>
                  <a:pt x="8672562" y="8386666"/>
                </a:cubicBezTo>
                <a:cubicBezTo>
                  <a:pt x="8678010" y="8392116"/>
                  <a:pt x="8675286" y="8400291"/>
                  <a:pt x="8664387" y="8411188"/>
                </a:cubicBezTo>
                <a:cubicBezTo>
                  <a:pt x="8653488" y="8411188"/>
                  <a:pt x="8645314" y="8413912"/>
                  <a:pt x="8639866" y="8419362"/>
                </a:cubicBezTo>
                <a:cubicBezTo>
                  <a:pt x="8634415" y="8424813"/>
                  <a:pt x="8620792" y="8427537"/>
                  <a:pt x="8598995" y="8427537"/>
                </a:cubicBezTo>
                <a:lnTo>
                  <a:pt x="8517255" y="8443884"/>
                </a:lnTo>
                <a:cubicBezTo>
                  <a:pt x="8484559" y="8498377"/>
                  <a:pt x="8479111" y="8525623"/>
                  <a:pt x="8500908" y="8525623"/>
                </a:cubicBezTo>
                <a:cubicBezTo>
                  <a:pt x="8490010" y="8536522"/>
                  <a:pt x="8484559" y="8541972"/>
                  <a:pt x="8484559" y="8541972"/>
                </a:cubicBezTo>
                <a:cubicBezTo>
                  <a:pt x="8484559" y="8541972"/>
                  <a:pt x="8479111" y="8536522"/>
                  <a:pt x="8468212" y="8525623"/>
                </a:cubicBezTo>
                <a:lnTo>
                  <a:pt x="8451865" y="8525623"/>
                </a:lnTo>
                <a:cubicBezTo>
                  <a:pt x="8451865" y="8536522"/>
                  <a:pt x="8457313" y="8541972"/>
                  <a:pt x="8468212" y="8541972"/>
                </a:cubicBezTo>
                <a:lnTo>
                  <a:pt x="8451865" y="8558319"/>
                </a:lnTo>
                <a:cubicBezTo>
                  <a:pt x="8451865" y="8547421"/>
                  <a:pt x="8443690" y="8550145"/>
                  <a:pt x="8427341" y="8566494"/>
                </a:cubicBezTo>
                <a:cubicBezTo>
                  <a:pt x="8410994" y="8582841"/>
                  <a:pt x="8402820" y="8596466"/>
                  <a:pt x="8402820" y="8607363"/>
                </a:cubicBezTo>
                <a:cubicBezTo>
                  <a:pt x="8402820" y="8607363"/>
                  <a:pt x="8391921" y="8620988"/>
                  <a:pt x="8370124" y="8648233"/>
                </a:cubicBezTo>
                <a:cubicBezTo>
                  <a:pt x="8348328" y="8675479"/>
                  <a:pt x="8323806" y="8700001"/>
                  <a:pt x="8296558" y="8721798"/>
                </a:cubicBezTo>
                <a:cubicBezTo>
                  <a:pt x="8269313" y="8743596"/>
                  <a:pt x="8255690" y="8754495"/>
                  <a:pt x="8255690" y="8754495"/>
                </a:cubicBezTo>
                <a:lnTo>
                  <a:pt x="8304733" y="8672755"/>
                </a:lnTo>
                <a:cubicBezTo>
                  <a:pt x="8326530" y="8640059"/>
                  <a:pt x="8331979" y="8623712"/>
                  <a:pt x="8321080" y="8623712"/>
                </a:cubicBezTo>
                <a:cubicBezTo>
                  <a:pt x="8299282" y="8645509"/>
                  <a:pt x="8288384" y="8661856"/>
                  <a:pt x="8288384" y="8672755"/>
                </a:cubicBezTo>
                <a:lnTo>
                  <a:pt x="8255690" y="8689102"/>
                </a:lnTo>
                <a:cubicBezTo>
                  <a:pt x="8255690" y="8678206"/>
                  <a:pt x="8250240" y="8678206"/>
                  <a:pt x="8239340" y="8689102"/>
                </a:cubicBezTo>
                <a:lnTo>
                  <a:pt x="8239340" y="8672755"/>
                </a:lnTo>
                <a:cubicBezTo>
                  <a:pt x="8239340" y="8661856"/>
                  <a:pt x="8242067" y="8653682"/>
                  <a:pt x="8247516" y="8648233"/>
                </a:cubicBezTo>
                <a:cubicBezTo>
                  <a:pt x="8252964" y="8642783"/>
                  <a:pt x="8255690" y="8640059"/>
                  <a:pt x="8255690" y="8640059"/>
                </a:cubicBezTo>
                <a:cubicBezTo>
                  <a:pt x="8255690" y="8640059"/>
                  <a:pt x="8255690" y="8637335"/>
                  <a:pt x="8255690" y="8631884"/>
                </a:cubicBezTo>
                <a:cubicBezTo>
                  <a:pt x="8255690" y="8626436"/>
                  <a:pt x="8250240" y="8629160"/>
                  <a:pt x="8239340" y="8640059"/>
                </a:cubicBezTo>
                <a:cubicBezTo>
                  <a:pt x="8228442" y="8640059"/>
                  <a:pt x="8222994" y="8642783"/>
                  <a:pt x="8222994" y="8648233"/>
                </a:cubicBezTo>
                <a:cubicBezTo>
                  <a:pt x="8222994" y="8653682"/>
                  <a:pt x="8217544" y="8656408"/>
                  <a:pt x="8206644" y="8656408"/>
                </a:cubicBezTo>
                <a:lnTo>
                  <a:pt x="8206644" y="8664071"/>
                </a:lnTo>
                <a:cubicBezTo>
                  <a:pt x="8206644" y="8668498"/>
                  <a:pt x="8206644" y="8674117"/>
                  <a:pt x="8206644" y="8680930"/>
                </a:cubicBezTo>
                <a:cubicBezTo>
                  <a:pt x="8206644" y="8708175"/>
                  <a:pt x="8212095" y="8724522"/>
                  <a:pt x="8222994" y="8729973"/>
                </a:cubicBezTo>
                <a:cubicBezTo>
                  <a:pt x="8233892" y="8735423"/>
                  <a:pt x="8233892" y="8738148"/>
                  <a:pt x="8222994" y="8738148"/>
                </a:cubicBezTo>
                <a:cubicBezTo>
                  <a:pt x="8201196" y="8759945"/>
                  <a:pt x="8190298" y="8754495"/>
                  <a:pt x="8190298" y="8721798"/>
                </a:cubicBezTo>
                <a:cubicBezTo>
                  <a:pt x="8190298" y="8710900"/>
                  <a:pt x="8173950" y="8724522"/>
                  <a:pt x="8141254" y="8762669"/>
                </a:cubicBezTo>
                <a:cubicBezTo>
                  <a:pt x="8108558" y="8800814"/>
                  <a:pt x="8089484" y="8819887"/>
                  <a:pt x="8084036" y="8819887"/>
                </a:cubicBezTo>
                <a:cubicBezTo>
                  <a:pt x="8078588" y="8819887"/>
                  <a:pt x="8070414" y="8830784"/>
                  <a:pt x="8059515" y="8852581"/>
                </a:cubicBezTo>
                <a:lnTo>
                  <a:pt x="8026818" y="8868930"/>
                </a:lnTo>
                <a:lnTo>
                  <a:pt x="8043166" y="8836234"/>
                </a:lnTo>
                <a:lnTo>
                  <a:pt x="8092211" y="8787191"/>
                </a:lnTo>
                <a:lnTo>
                  <a:pt x="8059515" y="8787191"/>
                </a:lnTo>
                <a:lnTo>
                  <a:pt x="8026818" y="8819887"/>
                </a:lnTo>
                <a:cubicBezTo>
                  <a:pt x="8037718" y="8808988"/>
                  <a:pt x="8040442" y="8803538"/>
                  <a:pt x="8034993" y="8803538"/>
                </a:cubicBezTo>
                <a:cubicBezTo>
                  <a:pt x="8029542" y="8803538"/>
                  <a:pt x="8026818" y="8798089"/>
                  <a:pt x="8026818" y="8787191"/>
                </a:cubicBezTo>
                <a:lnTo>
                  <a:pt x="8010472" y="8770842"/>
                </a:lnTo>
                <a:lnTo>
                  <a:pt x="7994122" y="8754495"/>
                </a:lnTo>
                <a:cubicBezTo>
                  <a:pt x="8005021" y="8743596"/>
                  <a:pt x="8007746" y="8735423"/>
                  <a:pt x="8002297" y="8729973"/>
                </a:cubicBezTo>
                <a:cubicBezTo>
                  <a:pt x="7996846" y="8724522"/>
                  <a:pt x="7999570" y="8710900"/>
                  <a:pt x="8010472" y="8689102"/>
                </a:cubicBezTo>
                <a:lnTo>
                  <a:pt x="8043166" y="8656408"/>
                </a:lnTo>
                <a:lnTo>
                  <a:pt x="8075862" y="8640059"/>
                </a:lnTo>
                <a:cubicBezTo>
                  <a:pt x="8086760" y="8618261"/>
                  <a:pt x="8092211" y="8612813"/>
                  <a:pt x="8092211" y="8623712"/>
                </a:cubicBezTo>
                <a:cubicBezTo>
                  <a:pt x="8103110" y="8634608"/>
                  <a:pt x="8108558" y="8640059"/>
                  <a:pt x="8108558" y="8640059"/>
                </a:cubicBezTo>
                <a:cubicBezTo>
                  <a:pt x="8108558" y="8640059"/>
                  <a:pt x="8103110" y="8645509"/>
                  <a:pt x="8092211" y="8656408"/>
                </a:cubicBezTo>
                <a:cubicBezTo>
                  <a:pt x="8081312" y="8667305"/>
                  <a:pt x="8070414" y="8683654"/>
                  <a:pt x="8059515" y="8705451"/>
                </a:cubicBezTo>
                <a:cubicBezTo>
                  <a:pt x="8048616" y="8727249"/>
                  <a:pt x="8048616" y="8738148"/>
                  <a:pt x="8059515" y="8738148"/>
                </a:cubicBezTo>
                <a:cubicBezTo>
                  <a:pt x="8059515" y="8749046"/>
                  <a:pt x="8062239" y="8754495"/>
                  <a:pt x="8067687" y="8754495"/>
                </a:cubicBezTo>
                <a:cubicBezTo>
                  <a:pt x="8073138" y="8754495"/>
                  <a:pt x="8081312" y="8749046"/>
                  <a:pt x="8092211" y="8738148"/>
                </a:cubicBezTo>
                <a:lnTo>
                  <a:pt x="8092211" y="8705451"/>
                </a:lnTo>
                <a:cubicBezTo>
                  <a:pt x="8081312" y="8716350"/>
                  <a:pt x="8075862" y="8716350"/>
                  <a:pt x="8075862" y="8705451"/>
                </a:cubicBezTo>
                <a:cubicBezTo>
                  <a:pt x="8075862" y="8705451"/>
                  <a:pt x="8078588" y="8702727"/>
                  <a:pt x="8084036" y="8697277"/>
                </a:cubicBezTo>
                <a:cubicBezTo>
                  <a:pt x="8089484" y="8691826"/>
                  <a:pt x="8092211" y="8689102"/>
                  <a:pt x="8092211" y="8689102"/>
                </a:cubicBezTo>
                <a:cubicBezTo>
                  <a:pt x="8103110" y="8689102"/>
                  <a:pt x="8108558" y="8683654"/>
                  <a:pt x="8108558" y="8672755"/>
                </a:cubicBezTo>
                <a:cubicBezTo>
                  <a:pt x="8108558" y="8661856"/>
                  <a:pt x="8114006" y="8656408"/>
                  <a:pt x="8124905" y="8656408"/>
                </a:cubicBezTo>
                <a:cubicBezTo>
                  <a:pt x="8135804" y="8656408"/>
                  <a:pt x="8146702" y="8650958"/>
                  <a:pt x="8157602" y="8640059"/>
                </a:cubicBezTo>
                <a:lnTo>
                  <a:pt x="8190298" y="8591016"/>
                </a:lnTo>
                <a:cubicBezTo>
                  <a:pt x="8222994" y="8558319"/>
                  <a:pt x="8228442" y="8541972"/>
                  <a:pt x="8206644" y="8541972"/>
                </a:cubicBezTo>
                <a:cubicBezTo>
                  <a:pt x="8206644" y="8541972"/>
                  <a:pt x="8206644" y="8539248"/>
                  <a:pt x="8206644" y="8533798"/>
                </a:cubicBezTo>
                <a:cubicBezTo>
                  <a:pt x="8206644" y="8528347"/>
                  <a:pt x="8206644" y="8520175"/>
                  <a:pt x="8206644" y="8509276"/>
                </a:cubicBezTo>
                <a:cubicBezTo>
                  <a:pt x="8206644" y="8498377"/>
                  <a:pt x="8212095" y="8498377"/>
                  <a:pt x="8222994" y="8509276"/>
                </a:cubicBezTo>
                <a:cubicBezTo>
                  <a:pt x="8233892" y="8520175"/>
                  <a:pt x="8244791" y="8520175"/>
                  <a:pt x="8255690" y="8509276"/>
                </a:cubicBezTo>
                <a:cubicBezTo>
                  <a:pt x="8255690" y="8509276"/>
                  <a:pt x="8258414" y="8503826"/>
                  <a:pt x="8263862" y="8492927"/>
                </a:cubicBezTo>
                <a:cubicBezTo>
                  <a:pt x="8269313" y="8482030"/>
                  <a:pt x="8266588" y="8476580"/>
                  <a:pt x="8255690" y="8476580"/>
                </a:cubicBezTo>
                <a:cubicBezTo>
                  <a:pt x="8255690" y="8454782"/>
                  <a:pt x="8244791" y="8454782"/>
                  <a:pt x="8222994" y="8476580"/>
                </a:cubicBezTo>
                <a:lnTo>
                  <a:pt x="8190298" y="8492927"/>
                </a:lnTo>
                <a:lnTo>
                  <a:pt x="8206644" y="8476580"/>
                </a:lnTo>
                <a:cubicBezTo>
                  <a:pt x="8206644" y="8465681"/>
                  <a:pt x="8206644" y="8460233"/>
                  <a:pt x="8206644" y="8460233"/>
                </a:cubicBezTo>
                <a:cubicBezTo>
                  <a:pt x="8206644" y="8460233"/>
                  <a:pt x="8212095" y="8460233"/>
                  <a:pt x="8222994" y="8460233"/>
                </a:cubicBezTo>
                <a:cubicBezTo>
                  <a:pt x="8222994" y="8460233"/>
                  <a:pt x="8236616" y="8438435"/>
                  <a:pt x="8263862" y="8394841"/>
                </a:cubicBezTo>
                <a:cubicBezTo>
                  <a:pt x="8291110" y="8351246"/>
                  <a:pt x="8310182" y="8329448"/>
                  <a:pt x="8321080" y="8329448"/>
                </a:cubicBezTo>
                <a:lnTo>
                  <a:pt x="8353776" y="8296754"/>
                </a:lnTo>
                <a:cubicBezTo>
                  <a:pt x="8353776" y="8285855"/>
                  <a:pt x="8359224" y="8277681"/>
                  <a:pt x="8370124" y="8272230"/>
                </a:cubicBezTo>
                <a:cubicBezTo>
                  <a:pt x="8381024" y="8266782"/>
                  <a:pt x="8386472" y="8264058"/>
                  <a:pt x="8386472" y="8264058"/>
                </a:cubicBezTo>
                <a:lnTo>
                  <a:pt x="8370124" y="8264058"/>
                </a:lnTo>
                <a:lnTo>
                  <a:pt x="8353776" y="8247709"/>
                </a:lnTo>
                <a:cubicBezTo>
                  <a:pt x="8364675" y="8236812"/>
                  <a:pt x="8375574" y="8231362"/>
                  <a:pt x="8386472" y="8231362"/>
                </a:cubicBezTo>
                <a:cubicBezTo>
                  <a:pt x="8397371" y="8231362"/>
                  <a:pt x="8397371" y="8225911"/>
                  <a:pt x="8386472" y="8215015"/>
                </a:cubicBezTo>
                <a:cubicBezTo>
                  <a:pt x="8386472" y="8204116"/>
                  <a:pt x="8375574" y="8209564"/>
                  <a:pt x="8353776" y="8231362"/>
                </a:cubicBezTo>
                <a:lnTo>
                  <a:pt x="8337430" y="8231362"/>
                </a:lnTo>
                <a:lnTo>
                  <a:pt x="8321080" y="8231362"/>
                </a:lnTo>
                <a:cubicBezTo>
                  <a:pt x="8310182" y="8242260"/>
                  <a:pt x="8307458" y="8250433"/>
                  <a:pt x="8312908" y="8255883"/>
                </a:cubicBezTo>
                <a:cubicBezTo>
                  <a:pt x="8318356" y="8261334"/>
                  <a:pt x="8315632" y="8264058"/>
                  <a:pt x="8304733" y="8264058"/>
                </a:cubicBezTo>
                <a:cubicBezTo>
                  <a:pt x="8293834" y="8264058"/>
                  <a:pt x="8282936" y="8269506"/>
                  <a:pt x="8272037" y="8280405"/>
                </a:cubicBezTo>
                <a:cubicBezTo>
                  <a:pt x="8261138" y="8291304"/>
                  <a:pt x="8255690" y="8302202"/>
                  <a:pt x="8255690" y="8313101"/>
                </a:cubicBezTo>
                <a:cubicBezTo>
                  <a:pt x="8266588" y="8324000"/>
                  <a:pt x="8266588" y="8329448"/>
                  <a:pt x="8255690" y="8329448"/>
                </a:cubicBezTo>
                <a:cubicBezTo>
                  <a:pt x="8222994" y="8318552"/>
                  <a:pt x="8206644" y="8329448"/>
                  <a:pt x="8206644" y="8362144"/>
                </a:cubicBezTo>
                <a:cubicBezTo>
                  <a:pt x="8206644" y="8362144"/>
                  <a:pt x="8201196" y="8370319"/>
                  <a:pt x="8190298" y="8386666"/>
                </a:cubicBezTo>
                <a:cubicBezTo>
                  <a:pt x="8179399" y="8403015"/>
                  <a:pt x="8173950" y="8411188"/>
                  <a:pt x="8173950" y="8411188"/>
                </a:cubicBezTo>
                <a:cubicBezTo>
                  <a:pt x="8173950" y="8411188"/>
                  <a:pt x="8157602" y="8427537"/>
                  <a:pt x="8124905" y="8460233"/>
                </a:cubicBezTo>
                <a:cubicBezTo>
                  <a:pt x="8092211" y="8492927"/>
                  <a:pt x="8075862" y="8514727"/>
                  <a:pt x="8075862" y="8525623"/>
                </a:cubicBezTo>
                <a:cubicBezTo>
                  <a:pt x="8075862" y="8558319"/>
                  <a:pt x="8059515" y="8585565"/>
                  <a:pt x="8026818" y="8607363"/>
                </a:cubicBezTo>
                <a:cubicBezTo>
                  <a:pt x="8015920" y="8607363"/>
                  <a:pt x="8010472" y="8612813"/>
                  <a:pt x="8010472" y="8623712"/>
                </a:cubicBezTo>
                <a:lnTo>
                  <a:pt x="7994122" y="8656408"/>
                </a:lnTo>
                <a:cubicBezTo>
                  <a:pt x="7972325" y="8667305"/>
                  <a:pt x="7961426" y="8678206"/>
                  <a:pt x="7961426" y="8689102"/>
                </a:cubicBezTo>
                <a:cubicBezTo>
                  <a:pt x="7961426" y="8700001"/>
                  <a:pt x="7961426" y="8716350"/>
                  <a:pt x="7961426" y="8738148"/>
                </a:cubicBezTo>
                <a:cubicBezTo>
                  <a:pt x="7961426" y="8749046"/>
                  <a:pt x="7958702" y="8757219"/>
                  <a:pt x="7953254" y="8762669"/>
                </a:cubicBezTo>
                <a:cubicBezTo>
                  <a:pt x="7947804" y="8768117"/>
                  <a:pt x="7939628" y="8776292"/>
                  <a:pt x="7928730" y="8787191"/>
                </a:cubicBezTo>
                <a:cubicBezTo>
                  <a:pt x="7906934" y="8808988"/>
                  <a:pt x="7896036" y="8825335"/>
                  <a:pt x="7896036" y="8836234"/>
                </a:cubicBezTo>
                <a:lnTo>
                  <a:pt x="7879686" y="8836234"/>
                </a:lnTo>
                <a:cubicBezTo>
                  <a:pt x="7879686" y="8836234"/>
                  <a:pt x="7874238" y="8847133"/>
                  <a:pt x="7863340" y="8868930"/>
                </a:cubicBezTo>
                <a:cubicBezTo>
                  <a:pt x="7852441" y="8890728"/>
                  <a:pt x="7846990" y="8901624"/>
                  <a:pt x="7846990" y="8901624"/>
                </a:cubicBezTo>
                <a:lnTo>
                  <a:pt x="7846990" y="8917973"/>
                </a:lnTo>
                <a:lnTo>
                  <a:pt x="7830644" y="8934320"/>
                </a:lnTo>
                <a:cubicBezTo>
                  <a:pt x="7819745" y="8934320"/>
                  <a:pt x="7814296" y="8934320"/>
                  <a:pt x="7814296" y="8934320"/>
                </a:cubicBezTo>
                <a:cubicBezTo>
                  <a:pt x="7814296" y="8934320"/>
                  <a:pt x="7814296" y="8939771"/>
                  <a:pt x="7814296" y="8950670"/>
                </a:cubicBezTo>
                <a:cubicBezTo>
                  <a:pt x="7814296" y="8950670"/>
                  <a:pt x="7808846" y="8956118"/>
                  <a:pt x="7797948" y="8967017"/>
                </a:cubicBezTo>
                <a:cubicBezTo>
                  <a:pt x="7787048" y="8977915"/>
                  <a:pt x="7776150" y="9005161"/>
                  <a:pt x="7765251" y="9048756"/>
                </a:cubicBezTo>
                <a:lnTo>
                  <a:pt x="7716208" y="9097799"/>
                </a:lnTo>
                <a:cubicBezTo>
                  <a:pt x="7716208" y="9086903"/>
                  <a:pt x="7716208" y="9081452"/>
                  <a:pt x="7716208" y="9081452"/>
                </a:cubicBezTo>
                <a:lnTo>
                  <a:pt x="7732557" y="9065103"/>
                </a:lnTo>
                <a:cubicBezTo>
                  <a:pt x="7743456" y="9043308"/>
                  <a:pt x="7748904" y="9032409"/>
                  <a:pt x="7748904" y="9032409"/>
                </a:cubicBezTo>
                <a:cubicBezTo>
                  <a:pt x="7748904" y="9021510"/>
                  <a:pt x="7770702" y="8977915"/>
                  <a:pt x="7814296" y="8901624"/>
                </a:cubicBezTo>
                <a:lnTo>
                  <a:pt x="7846990" y="8852581"/>
                </a:lnTo>
                <a:cubicBezTo>
                  <a:pt x="7846990" y="8841684"/>
                  <a:pt x="7857889" y="8825335"/>
                  <a:pt x="7879686" y="8803538"/>
                </a:cubicBezTo>
                <a:lnTo>
                  <a:pt x="7912383" y="8738148"/>
                </a:lnTo>
                <a:cubicBezTo>
                  <a:pt x="7912383" y="8738148"/>
                  <a:pt x="7915107" y="8735423"/>
                  <a:pt x="7920558" y="8729973"/>
                </a:cubicBezTo>
                <a:cubicBezTo>
                  <a:pt x="7926006" y="8724522"/>
                  <a:pt x="7928730" y="8721798"/>
                  <a:pt x="7928730" y="8721798"/>
                </a:cubicBezTo>
                <a:cubicBezTo>
                  <a:pt x="7950528" y="8721798"/>
                  <a:pt x="7966876" y="8683654"/>
                  <a:pt x="7977776" y="8607363"/>
                </a:cubicBezTo>
                <a:cubicBezTo>
                  <a:pt x="7977776" y="8585565"/>
                  <a:pt x="7972325" y="8577393"/>
                  <a:pt x="7961426" y="8582841"/>
                </a:cubicBezTo>
                <a:cubicBezTo>
                  <a:pt x="7950528" y="8588291"/>
                  <a:pt x="7945079" y="8596466"/>
                  <a:pt x="7945079" y="8607363"/>
                </a:cubicBezTo>
                <a:cubicBezTo>
                  <a:pt x="7934180" y="8618261"/>
                  <a:pt x="7928730" y="8623712"/>
                  <a:pt x="7928730" y="8623712"/>
                </a:cubicBezTo>
                <a:lnTo>
                  <a:pt x="7928730" y="8591016"/>
                </a:lnTo>
                <a:lnTo>
                  <a:pt x="7912383" y="8591016"/>
                </a:lnTo>
                <a:cubicBezTo>
                  <a:pt x="7901484" y="8601914"/>
                  <a:pt x="7898760" y="8610087"/>
                  <a:pt x="7904208" y="8615537"/>
                </a:cubicBezTo>
                <a:cubicBezTo>
                  <a:pt x="7898760" y="8610087"/>
                  <a:pt x="7890586" y="8612813"/>
                  <a:pt x="7879686" y="8623712"/>
                </a:cubicBezTo>
                <a:cubicBezTo>
                  <a:pt x="7868788" y="8623712"/>
                  <a:pt x="7863340" y="8623712"/>
                  <a:pt x="7863340" y="8623712"/>
                </a:cubicBezTo>
                <a:lnTo>
                  <a:pt x="7830644" y="8623712"/>
                </a:lnTo>
                <a:cubicBezTo>
                  <a:pt x="7819745" y="8634608"/>
                  <a:pt x="7811570" y="8640059"/>
                  <a:pt x="7806122" y="8640059"/>
                </a:cubicBezTo>
                <a:cubicBezTo>
                  <a:pt x="7800672" y="8640059"/>
                  <a:pt x="7787048" y="8650958"/>
                  <a:pt x="7765251" y="8672755"/>
                </a:cubicBezTo>
                <a:lnTo>
                  <a:pt x="7716208" y="8721798"/>
                </a:lnTo>
                <a:lnTo>
                  <a:pt x="7732557" y="8689102"/>
                </a:lnTo>
                <a:cubicBezTo>
                  <a:pt x="7732557" y="8678206"/>
                  <a:pt x="7732557" y="8670031"/>
                  <a:pt x="7732557" y="8664580"/>
                </a:cubicBezTo>
                <a:cubicBezTo>
                  <a:pt x="7732557" y="8659132"/>
                  <a:pt x="7738006" y="8650958"/>
                  <a:pt x="7748904" y="8640059"/>
                </a:cubicBezTo>
                <a:cubicBezTo>
                  <a:pt x="7748904" y="8640059"/>
                  <a:pt x="7748904" y="8637335"/>
                  <a:pt x="7748904" y="8631884"/>
                </a:cubicBezTo>
                <a:cubicBezTo>
                  <a:pt x="7748904" y="8626436"/>
                  <a:pt x="7743456" y="8623712"/>
                  <a:pt x="7732557" y="8623712"/>
                </a:cubicBezTo>
                <a:cubicBezTo>
                  <a:pt x="7732557" y="8623712"/>
                  <a:pt x="7729830" y="8623712"/>
                  <a:pt x="7724382" y="8623712"/>
                </a:cubicBezTo>
                <a:cubicBezTo>
                  <a:pt x="7718932" y="8623712"/>
                  <a:pt x="7716208" y="8629160"/>
                  <a:pt x="7716208" y="8640059"/>
                </a:cubicBezTo>
                <a:cubicBezTo>
                  <a:pt x="7716208" y="8650958"/>
                  <a:pt x="7710760" y="8650958"/>
                  <a:pt x="7699861" y="8640059"/>
                </a:cubicBezTo>
                <a:lnTo>
                  <a:pt x="7683512" y="8656408"/>
                </a:lnTo>
                <a:lnTo>
                  <a:pt x="7683512" y="8689102"/>
                </a:lnTo>
                <a:lnTo>
                  <a:pt x="7667164" y="8672755"/>
                </a:lnTo>
                <a:lnTo>
                  <a:pt x="7667164" y="8656408"/>
                </a:lnTo>
                <a:lnTo>
                  <a:pt x="7650816" y="8640059"/>
                </a:lnTo>
                <a:lnTo>
                  <a:pt x="7667164" y="8640059"/>
                </a:lnTo>
                <a:cubicBezTo>
                  <a:pt x="7667164" y="8640059"/>
                  <a:pt x="7672613" y="8634608"/>
                  <a:pt x="7683512" y="8623712"/>
                </a:cubicBezTo>
                <a:cubicBezTo>
                  <a:pt x="7727106" y="8591016"/>
                  <a:pt x="7754352" y="8580117"/>
                  <a:pt x="7765251" y="8591016"/>
                </a:cubicBezTo>
                <a:cubicBezTo>
                  <a:pt x="7765251" y="8601914"/>
                  <a:pt x="7767978" y="8607363"/>
                  <a:pt x="7773426" y="8607363"/>
                </a:cubicBezTo>
                <a:cubicBezTo>
                  <a:pt x="7778874" y="8607363"/>
                  <a:pt x="7776150" y="8612813"/>
                  <a:pt x="7765251" y="8623712"/>
                </a:cubicBezTo>
                <a:cubicBezTo>
                  <a:pt x="7754352" y="8634608"/>
                  <a:pt x="7754352" y="8640059"/>
                  <a:pt x="7765251" y="8640059"/>
                </a:cubicBezTo>
                <a:cubicBezTo>
                  <a:pt x="7765251" y="8650958"/>
                  <a:pt x="7770702" y="8650958"/>
                  <a:pt x="7781600" y="8640059"/>
                </a:cubicBezTo>
                <a:lnTo>
                  <a:pt x="7781600" y="8623712"/>
                </a:lnTo>
                <a:lnTo>
                  <a:pt x="7814296" y="8591016"/>
                </a:lnTo>
                <a:lnTo>
                  <a:pt x="7846990" y="8541972"/>
                </a:lnTo>
                <a:cubicBezTo>
                  <a:pt x="7846990" y="8541972"/>
                  <a:pt x="7852441" y="8536522"/>
                  <a:pt x="7863340" y="8525623"/>
                </a:cubicBezTo>
                <a:cubicBezTo>
                  <a:pt x="7841542" y="8536522"/>
                  <a:pt x="7836092" y="8531074"/>
                  <a:pt x="7846990" y="8509276"/>
                </a:cubicBezTo>
                <a:cubicBezTo>
                  <a:pt x="7868788" y="8487479"/>
                  <a:pt x="7879686" y="8487479"/>
                  <a:pt x="7879686" y="8509276"/>
                </a:cubicBezTo>
                <a:cubicBezTo>
                  <a:pt x="7879686" y="8509276"/>
                  <a:pt x="7885137" y="8509276"/>
                  <a:pt x="7896036" y="8509276"/>
                </a:cubicBezTo>
                <a:cubicBezTo>
                  <a:pt x="7896036" y="8498377"/>
                  <a:pt x="7896036" y="8492927"/>
                  <a:pt x="7896036" y="8492927"/>
                </a:cubicBezTo>
                <a:cubicBezTo>
                  <a:pt x="7885137" y="8492927"/>
                  <a:pt x="7882413" y="8490203"/>
                  <a:pt x="7887862" y="8484755"/>
                </a:cubicBezTo>
                <a:cubicBezTo>
                  <a:pt x="7893310" y="8479304"/>
                  <a:pt x="7901484" y="8465681"/>
                  <a:pt x="7912383" y="8443884"/>
                </a:cubicBezTo>
                <a:lnTo>
                  <a:pt x="7928730" y="8427537"/>
                </a:lnTo>
                <a:cubicBezTo>
                  <a:pt x="7928730" y="8427537"/>
                  <a:pt x="7920558" y="8432987"/>
                  <a:pt x="7904208" y="8443884"/>
                </a:cubicBezTo>
                <a:cubicBezTo>
                  <a:pt x="7887862" y="8454782"/>
                  <a:pt x="7871512" y="8471132"/>
                  <a:pt x="7855165" y="8492927"/>
                </a:cubicBezTo>
                <a:cubicBezTo>
                  <a:pt x="7838818" y="8514727"/>
                  <a:pt x="7822469" y="8533798"/>
                  <a:pt x="7806122" y="8550145"/>
                </a:cubicBezTo>
                <a:cubicBezTo>
                  <a:pt x="7789772" y="8566494"/>
                  <a:pt x="7781600" y="8574669"/>
                  <a:pt x="7781600" y="8574669"/>
                </a:cubicBezTo>
                <a:cubicBezTo>
                  <a:pt x="7792499" y="8574669"/>
                  <a:pt x="7797948" y="8574669"/>
                  <a:pt x="7797948" y="8574669"/>
                </a:cubicBezTo>
                <a:lnTo>
                  <a:pt x="7797948" y="8591016"/>
                </a:lnTo>
                <a:cubicBezTo>
                  <a:pt x="7787048" y="8601914"/>
                  <a:pt x="7778874" y="8604639"/>
                  <a:pt x="7773426" y="8599190"/>
                </a:cubicBezTo>
                <a:cubicBezTo>
                  <a:pt x="7767978" y="8593740"/>
                  <a:pt x="7767978" y="8588291"/>
                  <a:pt x="7773426" y="8582841"/>
                </a:cubicBezTo>
                <a:cubicBezTo>
                  <a:pt x="7778874" y="8577393"/>
                  <a:pt x="7776150" y="8574669"/>
                  <a:pt x="7765251" y="8574669"/>
                </a:cubicBezTo>
                <a:lnTo>
                  <a:pt x="7765251" y="8541972"/>
                </a:lnTo>
                <a:cubicBezTo>
                  <a:pt x="7776150" y="8552869"/>
                  <a:pt x="7781600" y="8552869"/>
                  <a:pt x="7781600" y="8541972"/>
                </a:cubicBezTo>
                <a:cubicBezTo>
                  <a:pt x="7781600" y="8531074"/>
                  <a:pt x="7781600" y="8525623"/>
                  <a:pt x="7781600" y="8525623"/>
                </a:cubicBezTo>
                <a:cubicBezTo>
                  <a:pt x="7792499" y="8536522"/>
                  <a:pt x="7797948" y="8536522"/>
                  <a:pt x="7797948" y="8525623"/>
                </a:cubicBezTo>
                <a:lnTo>
                  <a:pt x="7781600" y="8509276"/>
                </a:lnTo>
                <a:lnTo>
                  <a:pt x="7765251" y="8492927"/>
                </a:lnTo>
                <a:cubicBezTo>
                  <a:pt x="7765251" y="8482030"/>
                  <a:pt x="7770702" y="8471132"/>
                  <a:pt x="7781600" y="8460233"/>
                </a:cubicBezTo>
                <a:lnTo>
                  <a:pt x="7830644" y="8427537"/>
                </a:lnTo>
                <a:cubicBezTo>
                  <a:pt x="7830644" y="8427537"/>
                  <a:pt x="7822469" y="8427537"/>
                  <a:pt x="7806122" y="8427537"/>
                </a:cubicBezTo>
                <a:cubicBezTo>
                  <a:pt x="7789772" y="8427537"/>
                  <a:pt x="7787048" y="8422086"/>
                  <a:pt x="7797948" y="8411188"/>
                </a:cubicBezTo>
                <a:cubicBezTo>
                  <a:pt x="7808846" y="8400291"/>
                  <a:pt x="7814296" y="8392116"/>
                  <a:pt x="7814296" y="8386666"/>
                </a:cubicBezTo>
                <a:cubicBezTo>
                  <a:pt x="7814296" y="8381218"/>
                  <a:pt x="7787048" y="8411188"/>
                  <a:pt x="7732557" y="8476580"/>
                </a:cubicBezTo>
                <a:cubicBezTo>
                  <a:pt x="7710760" y="8498377"/>
                  <a:pt x="7691686" y="8517451"/>
                  <a:pt x="7675339" y="8533798"/>
                </a:cubicBezTo>
                <a:cubicBezTo>
                  <a:pt x="7658990" y="8550145"/>
                  <a:pt x="7650816" y="8563770"/>
                  <a:pt x="7650816" y="8574669"/>
                </a:cubicBezTo>
                <a:cubicBezTo>
                  <a:pt x="7650816" y="8585565"/>
                  <a:pt x="7645367" y="8596466"/>
                  <a:pt x="7634468" y="8607363"/>
                </a:cubicBezTo>
                <a:cubicBezTo>
                  <a:pt x="7634468" y="8629160"/>
                  <a:pt x="7629020" y="8650958"/>
                  <a:pt x="7618122" y="8672755"/>
                </a:cubicBezTo>
                <a:cubicBezTo>
                  <a:pt x="7607222" y="8694553"/>
                  <a:pt x="7612671" y="8705451"/>
                  <a:pt x="7634468" y="8705451"/>
                </a:cubicBezTo>
                <a:cubicBezTo>
                  <a:pt x="7645367" y="8705451"/>
                  <a:pt x="7645367" y="8710900"/>
                  <a:pt x="7634468" y="8721798"/>
                </a:cubicBezTo>
                <a:lnTo>
                  <a:pt x="7618122" y="8754495"/>
                </a:lnTo>
                <a:cubicBezTo>
                  <a:pt x="7607222" y="8776292"/>
                  <a:pt x="7596324" y="8781740"/>
                  <a:pt x="7585425" y="8770842"/>
                </a:cubicBezTo>
                <a:lnTo>
                  <a:pt x="7569076" y="8770842"/>
                </a:lnTo>
                <a:lnTo>
                  <a:pt x="7552729" y="8770842"/>
                </a:lnTo>
                <a:lnTo>
                  <a:pt x="7503686" y="8787191"/>
                </a:lnTo>
                <a:lnTo>
                  <a:pt x="7520032" y="8738148"/>
                </a:lnTo>
                <a:cubicBezTo>
                  <a:pt x="7520032" y="8716350"/>
                  <a:pt x="7520032" y="8705451"/>
                  <a:pt x="7520032" y="8705451"/>
                </a:cubicBezTo>
                <a:lnTo>
                  <a:pt x="7487336" y="8721798"/>
                </a:lnTo>
                <a:cubicBezTo>
                  <a:pt x="7487336" y="8732697"/>
                  <a:pt x="7476438" y="8749046"/>
                  <a:pt x="7454642" y="8770842"/>
                </a:cubicBezTo>
                <a:cubicBezTo>
                  <a:pt x="7400149" y="8825335"/>
                  <a:pt x="7372903" y="8836234"/>
                  <a:pt x="7372903" y="8803538"/>
                </a:cubicBezTo>
                <a:cubicBezTo>
                  <a:pt x="7372903" y="8803538"/>
                  <a:pt x="7378352" y="8806262"/>
                  <a:pt x="7389250" y="8811712"/>
                </a:cubicBezTo>
                <a:cubicBezTo>
                  <a:pt x="7400149" y="8817163"/>
                  <a:pt x="7411048" y="8808988"/>
                  <a:pt x="7421946" y="8787191"/>
                </a:cubicBezTo>
                <a:cubicBezTo>
                  <a:pt x="7432845" y="8765393"/>
                  <a:pt x="7438294" y="8749046"/>
                  <a:pt x="7438294" y="8738148"/>
                </a:cubicBezTo>
                <a:cubicBezTo>
                  <a:pt x="7449192" y="8738148"/>
                  <a:pt x="7454642" y="8738148"/>
                  <a:pt x="7454642" y="8738148"/>
                </a:cubicBezTo>
                <a:cubicBezTo>
                  <a:pt x="7454642" y="8738148"/>
                  <a:pt x="7460090" y="8732697"/>
                  <a:pt x="7470990" y="8721798"/>
                </a:cubicBezTo>
                <a:cubicBezTo>
                  <a:pt x="7470990" y="8710900"/>
                  <a:pt x="7479164" y="8694553"/>
                  <a:pt x="7495511" y="8672755"/>
                </a:cubicBezTo>
                <a:cubicBezTo>
                  <a:pt x="7511860" y="8650958"/>
                  <a:pt x="7520032" y="8618261"/>
                  <a:pt x="7520032" y="8574669"/>
                </a:cubicBezTo>
                <a:lnTo>
                  <a:pt x="7487336" y="8591016"/>
                </a:lnTo>
                <a:cubicBezTo>
                  <a:pt x="7487336" y="8612813"/>
                  <a:pt x="7481888" y="8620988"/>
                  <a:pt x="7470990" y="8615537"/>
                </a:cubicBezTo>
                <a:cubicBezTo>
                  <a:pt x="7460090" y="8610087"/>
                  <a:pt x="7451916" y="8615537"/>
                  <a:pt x="7446468" y="8631884"/>
                </a:cubicBezTo>
                <a:cubicBezTo>
                  <a:pt x="7441020" y="8648233"/>
                  <a:pt x="7438294" y="8661856"/>
                  <a:pt x="7438294" y="8672755"/>
                </a:cubicBezTo>
                <a:lnTo>
                  <a:pt x="7421946" y="8656408"/>
                </a:lnTo>
                <a:lnTo>
                  <a:pt x="7405597" y="8640059"/>
                </a:lnTo>
                <a:lnTo>
                  <a:pt x="7389250" y="8656408"/>
                </a:lnTo>
                <a:lnTo>
                  <a:pt x="7372903" y="8689102"/>
                </a:lnTo>
                <a:cubicBezTo>
                  <a:pt x="7372903" y="8700001"/>
                  <a:pt x="7370176" y="8710900"/>
                  <a:pt x="7364728" y="8721798"/>
                </a:cubicBezTo>
                <a:cubicBezTo>
                  <a:pt x="7359280" y="8732697"/>
                  <a:pt x="7351106" y="8743596"/>
                  <a:pt x="7340207" y="8754495"/>
                </a:cubicBezTo>
                <a:lnTo>
                  <a:pt x="7323860" y="8803538"/>
                </a:lnTo>
                <a:lnTo>
                  <a:pt x="7307510" y="8852581"/>
                </a:lnTo>
                <a:cubicBezTo>
                  <a:pt x="7307510" y="8852581"/>
                  <a:pt x="7312961" y="8852581"/>
                  <a:pt x="7323858" y="8852581"/>
                </a:cubicBezTo>
                <a:cubicBezTo>
                  <a:pt x="7323858" y="8863480"/>
                  <a:pt x="7323858" y="8868930"/>
                  <a:pt x="7323858" y="8868930"/>
                </a:cubicBezTo>
                <a:cubicBezTo>
                  <a:pt x="7312961" y="8868930"/>
                  <a:pt x="7307510" y="8879829"/>
                  <a:pt x="7307510" y="8901624"/>
                </a:cubicBezTo>
                <a:lnTo>
                  <a:pt x="7307510" y="8934320"/>
                </a:lnTo>
                <a:cubicBezTo>
                  <a:pt x="7296612" y="8945221"/>
                  <a:pt x="7285713" y="8947946"/>
                  <a:pt x="7274814" y="8942495"/>
                </a:cubicBezTo>
                <a:cubicBezTo>
                  <a:pt x="7263916" y="8937047"/>
                  <a:pt x="7258468" y="8928872"/>
                  <a:pt x="7258468" y="8917973"/>
                </a:cubicBezTo>
                <a:lnTo>
                  <a:pt x="7242118" y="8901624"/>
                </a:lnTo>
                <a:cubicBezTo>
                  <a:pt x="7231222" y="8901624"/>
                  <a:pt x="7225771" y="8896176"/>
                  <a:pt x="7225771" y="8885277"/>
                </a:cubicBezTo>
                <a:cubicBezTo>
                  <a:pt x="7214872" y="8863480"/>
                  <a:pt x="7203974" y="8868930"/>
                  <a:pt x="7193075" y="8901624"/>
                </a:cubicBezTo>
                <a:cubicBezTo>
                  <a:pt x="7193075" y="8912523"/>
                  <a:pt x="7193075" y="8917973"/>
                  <a:pt x="7193075" y="8917973"/>
                </a:cubicBezTo>
                <a:lnTo>
                  <a:pt x="7193075" y="8950670"/>
                </a:lnTo>
                <a:cubicBezTo>
                  <a:pt x="7182176" y="8961568"/>
                  <a:pt x="7176728" y="8961568"/>
                  <a:pt x="7176728" y="8950670"/>
                </a:cubicBezTo>
                <a:cubicBezTo>
                  <a:pt x="7176728" y="8939771"/>
                  <a:pt x="7176728" y="8928872"/>
                  <a:pt x="7176728" y="8917973"/>
                </a:cubicBezTo>
                <a:lnTo>
                  <a:pt x="7160378" y="8901624"/>
                </a:lnTo>
                <a:lnTo>
                  <a:pt x="7160378" y="8917973"/>
                </a:lnTo>
                <a:lnTo>
                  <a:pt x="7176728" y="8983364"/>
                </a:lnTo>
                <a:lnTo>
                  <a:pt x="7160378" y="8999713"/>
                </a:lnTo>
                <a:cubicBezTo>
                  <a:pt x="7160378" y="9010612"/>
                  <a:pt x="7154930" y="9010612"/>
                  <a:pt x="7144032" y="8999713"/>
                </a:cubicBezTo>
                <a:lnTo>
                  <a:pt x="7144032" y="9016060"/>
                </a:lnTo>
                <a:cubicBezTo>
                  <a:pt x="7144032" y="9026961"/>
                  <a:pt x="7138581" y="9043308"/>
                  <a:pt x="7127682" y="9065103"/>
                </a:cubicBezTo>
                <a:cubicBezTo>
                  <a:pt x="7116786" y="9086903"/>
                  <a:pt x="7111336" y="9103250"/>
                  <a:pt x="7111336" y="9114149"/>
                </a:cubicBezTo>
                <a:lnTo>
                  <a:pt x="7209424" y="8999713"/>
                </a:lnTo>
                <a:lnTo>
                  <a:pt x="7193075" y="9032409"/>
                </a:lnTo>
                <a:cubicBezTo>
                  <a:pt x="7182176" y="9043308"/>
                  <a:pt x="7176728" y="9048756"/>
                  <a:pt x="7176728" y="9048756"/>
                </a:cubicBezTo>
                <a:lnTo>
                  <a:pt x="7193075" y="9048756"/>
                </a:lnTo>
                <a:lnTo>
                  <a:pt x="7160378" y="9081452"/>
                </a:lnTo>
                <a:cubicBezTo>
                  <a:pt x="7149482" y="9081452"/>
                  <a:pt x="7144032" y="9092351"/>
                  <a:pt x="7144032" y="9114149"/>
                </a:cubicBezTo>
                <a:cubicBezTo>
                  <a:pt x="7144032" y="9125047"/>
                  <a:pt x="7138581" y="9130496"/>
                  <a:pt x="7127682" y="9130496"/>
                </a:cubicBezTo>
                <a:cubicBezTo>
                  <a:pt x="7127682" y="9130496"/>
                  <a:pt x="7122234" y="9133222"/>
                  <a:pt x="7111336" y="9138670"/>
                </a:cubicBezTo>
                <a:cubicBezTo>
                  <a:pt x="7100436" y="9144118"/>
                  <a:pt x="7097712" y="9152293"/>
                  <a:pt x="7103161" y="9163192"/>
                </a:cubicBezTo>
                <a:cubicBezTo>
                  <a:pt x="7108612" y="9174091"/>
                  <a:pt x="7108612" y="9182265"/>
                  <a:pt x="7103161" y="9187713"/>
                </a:cubicBezTo>
                <a:cubicBezTo>
                  <a:pt x="7097712" y="9193164"/>
                  <a:pt x="7094988" y="9190440"/>
                  <a:pt x="7094988" y="9179539"/>
                </a:cubicBezTo>
                <a:cubicBezTo>
                  <a:pt x="7084090" y="9157743"/>
                  <a:pt x="7067742" y="9168642"/>
                  <a:pt x="7045943" y="9212235"/>
                </a:cubicBezTo>
                <a:cubicBezTo>
                  <a:pt x="7035046" y="9234032"/>
                  <a:pt x="7029596" y="9250382"/>
                  <a:pt x="7029596" y="9261278"/>
                </a:cubicBezTo>
                <a:lnTo>
                  <a:pt x="7029596" y="9277627"/>
                </a:lnTo>
                <a:cubicBezTo>
                  <a:pt x="7029596" y="9266729"/>
                  <a:pt x="7024146" y="9261278"/>
                  <a:pt x="7013249" y="9261278"/>
                </a:cubicBezTo>
                <a:cubicBezTo>
                  <a:pt x="7002350" y="9261278"/>
                  <a:pt x="6996900" y="9261278"/>
                  <a:pt x="6996900" y="9261278"/>
                </a:cubicBezTo>
                <a:lnTo>
                  <a:pt x="6980553" y="9261278"/>
                </a:lnTo>
                <a:lnTo>
                  <a:pt x="6931510" y="9326671"/>
                </a:lnTo>
                <a:lnTo>
                  <a:pt x="6947856" y="9277627"/>
                </a:lnTo>
                <a:cubicBezTo>
                  <a:pt x="6947856" y="9277627"/>
                  <a:pt x="6947856" y="9272179"/>
                  <a:pt x="6947856" y="9261278"/>
                </a:cubicBezTo>
                <a:cubicBezTo>
                  <a:pt x="6947856" y="9250382"/>
                  <a:pt x="6947856" y="9242207"/>
                  <a:pt x="6947856" y="9236757"/>
                </a:cubicBezTo>
                <a:cubicBezTo>
                  <a:pt x="6947856" y="9231308"/>
                  <a:pt x="6942406" y="9228584"/>
                  <a:pt x="6931510" y="9228584"/>
                </a:cubicBezTo>
                <a:cubicBezTo>
                  <a:pt x="6920611" y="9239483"/>
                  <a:pt x="6912436" y="9247658"/>
                  <a:pt x="6906988" y="9253106"/>
                </a:cubicBezTo>
                <a:cubicBezTo>
                  <a:pt x="6901538" y="9258554"/>
                  <a:pt x="6898814" y="9261278"/>
                  <a:pt x="6898814" y="9261278"/>
                </a:cubicBezTo>
                <a:cubicBezTo>
                  <a:pt x="6887914" y="9261278"/>
                  <a:pt x="6879740" y="9264005"/>
                  <a:pt x="6874292" y="9269453"/>
                </a:cubicBezTo>
                <a:cubicBezTo>
                  <a:pt x="6868842" y="9274903"/>
                  <a:pt x="6866117" y="9283076"/>
                  <a:pt x="6866117" y="9293974"/>
                </a:cubicBezTo>
                <a:cubicBezTo>
                  <a:pt x="6855220" y="9337569"/>
                  <a:pt x="6860666" y="9359367"/>
                  <a:pt x="6882464" y="9359367"/>
                </a:cubicBezTo>
                <a:cubicBezTo>
                  <a:pt x="6893363" y="9359367"/>
                  <a:pt x="6901538" y="9356643"/>
                  <a:pt x="6906988" y="9351192"/>
                </a:cubicBezTo>
                <a:cubicBezTo>
                  <a:pt x="6912436" y="9345744"/>
                  <a:pt x="6915160" y="9343018"/>
                  <a:pt x="6915160" y="9343018"/>
                </a:cubicBezTo>
                <a:cubicBezTo>
                  <a:pt x="6926059" y="9343018"/>
                  <a:pt x="6931510" y="9348468"/>
                  <a:pt x="6931510" y="9359367"/>
                </a:cubicBezTo>
                <a:cubicBezTo>
                  <a:pt x="6931510" y="9370266"/>
                  <a:pt x="6926059" y="9381164"/>
                  <a:pt x="6915160" y="9392063"/>
                </a:cubicBezTo>
                <a:cubicBezTo>
                  <a:pt x="6915160" y="9392063"/>
                  <a:pt x="6915160" y="9400236"/>
                  <a:pt x="6915160" y="9416585"/>
                </a:cubicBezTo>
                <a:cubicBezTo>
                  <a:pt x="6915160" y="9432932"/>
                  <a:pt x="6909712" y="9446555"/>
                  <a:pt x="6898814" y="9457453"/>
                </a:cubicBezTo>
                <a:cubicBezTo>
                  <a:pt x="6887914" y="9490150"/>
                  <a:pt x="6882464" y="9506497"/>
                  <a:pt x="6882464" y="9506497"/>
                </a:cubicBezTo>
                <a:cubicBezTo>
                  <a:pt x="6871568" y="9495600"/>
                  <a:pt x="6866117" y="9479251"/>
                  <a:pt x="6866117" y="9457453"/>
                </a:cubicBezTo>
                <a:lnTo>
                  <a:pt x="6866117" y="9424757"/>
                </a:lnTo>
                <a:cubicBezTo>
                  <a:pt x="6855220" y="9424757"/>
                  <a:pt x="6849770" y="9413861"/>
                  <a:pt x="6849770" y="9392063"/>
                </a:cubicBezTo>
                <a:cubicBezTo>
                  <a:pt x="6849770" y="9370266"/>
                  <a:pt x="6838872" y="9370266"/>
                  <a:pt x="6817074" y="9392063"/>
                </a:cubicBezTo>
                <a:cubicBezTo>
                  <a:pt x="6817074" y="9402962"/>
                  <a:pt x="6814350" y="9411136"/>
                  <a:pt x="6808900" y="9416585"/>
                </a:cubicBezTo>
                <a:cubicBezTo>
                  <a:pt x="6803449" y="9422033"/>
                  <a:pt x="6795276" y="9424757"/>
                  <a:pt x="6784378" y="9424757"/>
                </a:cubicBezTo>
                <a:lnTo>
                  <a:pt x="6768030" y="9424757"/>
                </a:lnTo>
                <a:lnTo>
                  <a:pt x="6751682" y="9441106"/>
                </a:lnTo>
                <a:cubicBezTo>
                  <a:pt x="6740782" y="9462904"/>
                  <a:pt x="6735334" y="9473803"/>
                  <a:pt x="6735334" y="9473803"/>
                </a:cubicBezTo>
                <a:cubicBezTo>
                  <a:pt x="6735334" y="9473803"/>
                  <a:pt x="6735334" y="9462904"/>
                  <a:pt x="6735334" y="9441106"/>
                </a:cubicBezTo>
                <a:lnTo>
                  <a:pt x="6735334" y="9408410"/>
                </a:lnTo>
                <a:lnTo>
                  <a:pt x="6702638" y="9408410"/>
                </a:lnTo>
                <a:cubicBezTo>
                  <a:pt x="6691740" y="9419309"/>
                  <a:pt x="6680840" y="9427483"/>
                  <a:pt x="6669942" y="9432932"/>
                </a:cubicBezTo>
                <a:cubicBezTo>
                  <a:pt x="6659044" y="9438382"/>
                  <a:pt x="6659044" y="9452005"/>
                  <a:pt x="6669942" y="9473803"/>
                </a:cubicBezTo>
                <a:cubicBezTo>
                  <a:pt x="6659044" y="9473803"/>
                  <a:pt x="6648144" y="9473803"/>
                  <a:pt x="6637246" y="9473803"/>
                </a:cubicBezTo>
                <a:cubicBezTo>
                  <a:pt x="6637246" y="9484701"/>
                  <a:pt x="6637246" y="9495600"/>
                  <a:pt x="6637246" y="9506497"/>
                </a:cubicBezTo>
                <a:lnTo>
                  <a:pt x="6620899" y="9539193"/>
                </a:lnTo>
                <a:lnTo>
                  <a:pt x="6620899" y="9555542"/>
                </a:lnTo>
                <a:cubicBezTo>
                  <a:pt x="6620899" y="9555542"/>
                  <a:pt x="6615448" y="9560990"/>
                  <a:pt x="6604550" y="9571889"/>
                </a:cubicBezTo>
                <a:cubicBezTo>
                  <a:pt x="6593653" y="9582788"/>
                  <a:pt x="6582754" y="9593686"/>
                  <a:pt x="6571856" y="9604585"/>
                </a:cubicBezTo>
                <a:lnTo>
                  <a:pt x="6539160" y="9653628"/>
                </a:lnTo>
                <a:cubicBezTo>
                  <a:pt x="6539160" y="9664527"/>
                  <a:pt x="6528260" y="9680874"/>
                  <a:pt x="6506463" y="9702672"/>
                </a:cubicBezTo>
                <a:lnTo>
                  <a:pt x="6490116" y="9735368"/>
                </a:lnTo>
                <a:cubicBezTo>
                  <a:pt x="6490116" y="9735368"/>
                  <a:pt x="6495564" y="9740818"/>
                  <a:pt x="6506463" y="9751717"/>
                </a:cubicBezTo>
                <a:lnTo>
                  <a:pt x="6490116" y="9768064"/>
                </a:lnTo>
                <a:cubicBezTo>
                  <a:pt x="6479218" y="9757165"/>
                  <a:pt x="6471042" y="9751717"/>
                  <a:pt x="6465594" y="9751717"/>
                </a:cubicBezTo>
                <a:cubicBezTo>
                  <a:pt x="6460144" y="9751717"/>
                  <a:pt x="6451970" y="9746267"/>
                  <a:pt x="6441070" y="9735368"/>
                </a:cubicBezTo>
                <a:lnTo>
                  <a:pt x="6424724" y="9719021"/>
                </a:lnTo>
                <a:lnTo>
                  <a:pt x="6424724" y="9735368"/>
                </a:lnTo>
                <a:cubicBezTo>
                  <a:pt x="6424724" y="9789862"/>
                  <a:pt x="6413825" y="9817107"/>
                  <a:pt x="6392030" y="9817107"/>
                </a:cubicBezTo>
                <a:cubicBezTo>
                  <a:pt x="6381128" y="9817107"/>
                  <a:pt x="6375680" y="9811659"/>
                  <a:pt x="6375680" y="9800760"/>
                </a:cubicBezTo>
                <a:cubicBezTo>
                  <a:pt x="6375680" y="9800760"/>
                  <a:pt x="6367506" y="9795312"/>
                  <a:pt x="6351159" y="9784411"/>
                </a:cubicBezTo>
                <a:cubicBezTo>
                  <a:pt x="6334810" y="9773515"/>
                  <a:pt x="6321186" y="9768064"/>
                  <a:pt x="6310288" y="9768064"/>
                </a:cubicBezTo>
                <a:cubicBezTo>
                  <a:pt x="6310288" y="9768064"/>
                  <a:pt x="6310288" y="9773515"/>
                  <a:pt x="6310288" y="9784411"/>
                </a:cubicBezTo>
                <a:cubicBezTo>
                  <a:pt x="6310288" y="9795312"/>
                  <a:pt x="6307564" y="9803484"/>
                  <a:pt x="6302114" y="9808933"/>
                </a:cubicBezTo>
                <a:cubicBezTo>
                  <a:pt x="6296665" y="9814383"/>
                  <a:pt x="6293941" y="9817107"/>
                  <a:pt x="6293941" y="9817107"/>
                </a:cubicBezTo>
                <a:lnTo>
                  <a:pt x="6293941" y="9833457"/>
                </a:lnTo>
                <a:cubicBezTo>
                  <a:pt x="6283042" y="9833457"/>
                  <a:pt x="6277592" y="9822558"/>
                  <a:pt x="6277592" y="9800760"/>
                </a:cubicBezTo>
                <a:lnTo>
                  <a:pt x="6277592" y="9735368"/>
                </a:lnTo>
                <a:lnTo>
                  <a:pt x="6277592" y="9686325"/>
                </a:lnTo>
                <a:lnTo>
                  <a:pt x="6244898" y="9768064"/>
                </a:lnTo>
                <a:cubicBezTo>
                  <a:pt x="6255796" y="9778963"/>
                  <a:pt x="6258520" y="9792586"/>
                  <a:pt x="6253070" y="9808933"/>
                </a:cubicBezTo>
                <a:cubicBezTo>
                  <a:pt x="6247622" y="9825282"/>
                  <a:pt x="6239448" y="9828006"/>
                  <a:pt x="6228548" y="9817107"/>
                </a:cubicBezTo>
                <a:cubicBezTo>
                  <a:pt x="6206751" y="9784411"/>
                  <a:pt x="6206751" y="9762614"/>
                  <a:pt x="6228548" y="9751717"/>
                </a:cubicBezTo>
                <a:cubicBezTo>
                  <a:pt x="6239448" y="9740818"/>
                  <a:pt x="6244898" y="9724469"/>
                  <a:pt x="6244898" y="9702672"/>
                </a:cubicBezTo>
                <a:lnTo>
                  <a:pt x="6244898" y="9653628"/>
                </a:lnTo>
                <a:cubicBezTo>
                  <a:pt x="6255796" y="9642730"/>
                  <a:pt x="6258520" y="9634557"/>
                  <a:pt x="6253070" y="9629107"/>
                </a:cubicBezTo>
                <a:cubicBezTo>
                  <a:pt x="6247622" y="9623659"/>
                  <a:pt x="6255796" y="9620932"/>
                  <a:pt x="6277592" y="9620932"/>
                </a:cubicBezTo>
                <a:cubicBezTo>
                  <a:pt x="6299389" y="9610036"/>
                  <a:pt x="6299389" y="9615484"/>
                  <a:pt x="6277592" y="9637281"/>
                </a:cubicBezTo>
                <a:cubicBezTo>
                  <a:pt x="6277592" y="9648180"/>
                  <a:pt x="6283042" y="9659079"/>
                  <a:pt x="6293941" y="9669975"/>
                </a:cubicBezTo>
                <a:cubicBezTo>
                  <a:pt x="6304840" y="9680874"/>
                  <a:pt x="6315738" y="9686325"/>
                  <a:pt x="6326637" y="9686325"/>
                </a:cubicBezTo>
                <a:lnTo>
                  <a:pt x="6326637" y="9702672"/>
                </a:lnTo>
                <a:cubicBezTo>
                  <a:pt x="6315738" y="9713573"/>
                  <a:pt x="6315738" y="9719021"/>
                  <a:pt x="6326637" y="9719021"/>
                </a:cubicBezTo>
                <a:lnTo>
                  <a:pt x="6326637" y="9751717"/>
                </a:lnTo>
                <a:lnTo>
                  <a:pt x="6359331" y="9719021"/>
                </a:lnTo>
                <a:cubicBezTo>
                  <a:pt x="6370230" y="9697223"/>
                  <a:pt x="6381128" y="9686325"/>
                  <a:pt x="6392030" y="9686325"/>
                </a:cubicBezTo>
                <a:lnTo>
                  <a:pt x="6424724" y="9686325"/>
                </a:lnTo>
                <a:lnTo>
                  <a:pt x="6441070" y="9653628"/>
                </a:lnTo>
                <a:lnTo>
                  <a:pt x="6441070" y="9637281"/>
                </a:lnTo>
                <a:cubicBezTo>
                  <a:pt x="6451970" y="9637281"/>
                  <a:pt x="6462870" y="9631833"/>
                  <a:pt x="6473767" y="9620932"/>
                </a:cubicBezTo>
                <a:lnTo>
                  <a:pt x="6473767" y="9588236"/>
                </a:lnTo>
                <a:lnTo>
                  <a:pt x="6490116" y="9522846"/>
                </a:lnTo>
                <a:cubicBezTo>
                  <a:pt x="6501012" y="9511947"/>
                  <a:pt x="6511914" y="9506497"/>
                  <a:pt x="6522810" y="9506497"/>
                </a:cubicBezTo>
                <a:cubicBezTo>
                  <a:pt x="6566405" y="9495600"/>
                  <a:pt x="6577304" y="9473803"/>
                  <a:pt x="6555506" y="9441106"/>
                </a:cubicBezTo>
                <a:cubicBezTo>
                  <a:pt x="6555506" y="9430208"/>
                  <a:pt x="6555506" y="9422033"/>
                  <a:pt x="6555506" y="9416585"/>
                </a:cubicBezTo>
                <a:cubicBezTo>
                  <a:pt x="6555506" y="9411136"/>
                  <a:pt x="6555506" y="9402962"/>
                  <a:pt x="6555506" y="9392063"/>
                </a:cubicBezTo>
                <a:lnTo>
                  <a:pt x="6555506" y="9375714"/>
                </a:lnTo>
                <a:cubicBezTo>
                  <a:pt x="6533709" y="9397511"/>
                  <a:pt x="6522810" y="9413861"/>
                  <a:pt x="6522810" y="9424757"/>
                </a:cubicBezTo>
                <a:lnTo>
                  <a:pt x="6522810" y="9441106"/>
                </a:lnTo>
                <a:lnTo>
                  <a:pt x="6457420" y="9424757"/>
                </a:lnTo>
                <a:cubicBezTo>
                  <a:pt x="6457420" y="9435658"/>
                  <a:pt x="6457420" y="9441106"/>
                  <a:pt x="6457420" y="9441106"/>
                </a:cubicBezTo>
                <a:cubicBezTo>
                  <a:pt x="6468318" y="9441106"/>
                  <a:pt x="6468318" y="9446555"/>
                  <a:pt x="6457420" y="9457453"/>
                </a:cubicBezTo>
                <a:lnTo>
                  <a:pt x="6424724" y="9457453"/>
                </a:lnTo>
                <a:cubicBezTo>
                  <a:pt x="6424724" y="9446555"/>
                  <a:pt x="6422000" y="9438382"/>
                  <a:pt x="6416549" y="9432932"/>
                </a:cubicBezTo>
                <a:cubicBezTo>
                  <a:pt x="6411101" y="9427483"/>
                  <a:pt x="6408376" y="9422033"/>
                  <a:pt x="6408376" y="9416585"/>
                </a:cubicBezTo>
                <a:cubicBezTo>
                  <a:pt x="6408376" y="9411136"/>
                  <a:pt x="6413825" y="9408410"/>
                  <a:pt x="6424724" y="9408410"/>
                </a:cubicBezTo>
                <a:cubicBezTo>
                  <a:pt x="6435622" y="9408410"/>
                  <a:pt x="6446521" y="9405686"/>
                  <a:pt x="6457420" y="9400236"/>
                </a:cubicBezTo>
                <a:cubicBezTo>
                  <a:pt x="6468318" y="9394787"/>
                  <a:pt x="6473767" y="9386613"/>
                  <a:pt x="6473767" y="9375714"/>
                </a:cubicBezTo>
                <a:cubicBezTo>
                  <a:pt x="6495564" y="9364815"/>
                  <a:pt x="6503739" y="9351192"/>
                  <a:pt x="6498288" y="9334845"/>
                </a:cubicBezTo>
                <a:cubicBezTo>
                  <a:pt x="6492840" y="9318496"/>
                  <a:pt x="6490116" y="9307597"/>
                  <a:pt x="6490116" y="9302149"/>
                </a:cubicBezTo>
                <a:cubicBezTo>
                  <a:pt x="6490116" y="9296701"/>
                  <a:pt x="6501012" y="9293974"/>
                  <a:pt x="6522810" y="9293974"/>
                </a:cubicBezTo>
                <a:lnTo>
                  <a:pt x="6555506" y="9293974"/>
                </a:lnTo>
                <a:lnTo>
                  <a:pt x="6571856" y="9293974"/>
                </a:lnTo>
                <a:lnTo>
                  <a:pt x="6571856" y="9310324"/>
                </a:lnTo>
                <a:cubicBezTo>
                  <a:pt x="6571856" y="9299425"/>
                  <a:pt x="6566405" y="9299425"/>
                  <a:pt x="6555506" y="9310324"/>
                </a:cubicBezTo>
                <a:lnTo>
                  <a:pt x="6539160" y="9310324"/>
                </a:lnTo>
                <a:cubicBezTo>
                  <a:pt x="6539160" y="9310324"/>
                  <a:pt x="6536435" y="9310324"/>
                  <a:pt x="6530984" y="9310324"/>
                </a:cubicBezTo>
                <a:cubicBezTo>
                  <a:pt x="6525536" y="9310324"/>
                  <a:pt x="6520086" y="9313048"/>
                  <a:pt x="6514638" y="9318496"/>
                </a:cubicBezTo>
                <a:cubicBezTo>
                  <a:pt x="6509187" y="9323947"/>
                  <a:pt x="6506463" y="9329397"/>
                  <a:pt x="6506463" y="9334845"/>
                </a:cubicBezTo>
                <a:cubicBezTo>
                  <a:pt x="6506463" y="9340294"/>
                  <a:pt x="6506463" y="9343018"/>
                  <a:pt x="6506463" y="9343018"/>
                </a:cubicBezTo>
                <a:lnTo>
                  <a:pt x="6555506" y="9343018"/>
                </a:lnTo>
                <a:cubicBezTo>
                  <a:pt x="6555506" y="9332121"/>
                  <a:pt x="6560957" y="9332121"/>
                  <a:pt x="6571856" y="9343018"/>
                </a:cubicBezTo>
                <a:cubicBezTo>
                  <a:pt x="6593653" y="9332121"/>
                  <a:pt x="6615448" y="9310324"/>
                  <a:pt x="6637246" y="9277627"/>
                </a:cubicBezTo>
                <a:lnTo>
                  <a:pt x="6669942" y="9212235"/>
                </a:lnTo>
                <a:cubicBezTo>
                  <a:pt x="6691740" y="9190440"/>
                  <a:pt x="6702638" y="9168642"/>
                  <a:pt x="6702638" y="9146843"/>
                </a:cubicBezTo>
                <a:cubicBezTo>
                  <a:pt x="6691740" y="9125047"/>
                  <a:pt x="6691740" y="9097799"/>
                  <a:pt x="6702638" y="9065103"/>
                </a:cubicBezTo>
                <a:lnTo>
                  <a:pt x="6686291" y="9032409"/>
                </a:lnTo>
                <a:cubicBezTo>
                  <a:pt x="6675392" y="9032409"/>
                  <a:pt x="6669942" y="9032409"/>
                  <a:pt x="6669942" y="9032409"/>
                </a:cubicBezTo>
                <a:lnTo>
                  <a:pt x="6686291" y="9016060"/>
                </a:lnTo>
                <a:cubicBezTo>
                  <a:pt x="6708088" y="9016060"/>
                  <a:pt x="6713537" y="9005161"/>
                  <a:pt x="6702638" y="8983364"/>
                </a:cubicBezTo>
                <a:cubicBezTo>
                  <a:pt x="6702638" y="8950670"/>
                  <a:pt x="6713537" y="8939771"/>
                  <a:pt x="6735334" y="8950670"/>
                </a:cubicBezTo>
                <a:lnTo>
                  <a:pt x="6751682" y="8934320"/>
                </a:lnTo>
                <a:cubicBezTo>
                  <a:pt x="6740782" y="8923422"/>
                  <a:pt x="6740782" y="8917973"/>
                  <a:pt x="6751682" y="8917973"/>
                </a:cubicBezTo>
                <a:cubicBezTo>
                  <a:pt x="6762580" y="8917973"/>
                  <a:pt x="6776203" y="8909799"/>
                  <a:pt x="6792552" y="8893452"/>
                </a:cubicBezTo>
                <a:cubicBezTo>
                  <a:pt x="6808900" y="8877105"/>
                  <a:pt x="6811624" y="8868930"/>
                  <a:pt x="6800724" y="8868930"/>
                </a:cubicBezTo>
                <a:cubicBezTo>
                  <a:pt x="6800724" y="8858031"/>
                  <a:pt x="6803449" y="8852581"/>
                  <a:pt x="6808900" y="8852581"/>
                </a:cubicBezTo>
                <a:cubicBezTo>
                  <a:pt x="6814350" y="8852581"/>
                  <a:pt x="6817074" y="8847133"/>
                  <a:pt x="6817074" y="8836234"/>
                </a:cubicBezTo>
                <a:cubicBezTo>
                  <a:pt x="6827972" y="8825335"/>
                  <a:pt x="6830697" y="8817163"/>
                  <a:pt x="6825246" y="8811712"/>
                </a:cubicBezTo>
                <a:cubicBezTo>
                  <a:pt x="6819798" y="8806262"/>
                  <a:pt x="6817074" y="8808988"/>
                  <a:pt x="6817074" y="8819887"/>
                </a:cubicBezTo>
                <a:cubicBezTo>
                  <a:pt x="6817074" y="8830784"/>
                  <a:pt x="6811624" y="8836234"/>
                  <a:pt x="6800724" y="8836234"/>
                </a:cubicBezTo>
                <a:cubicBezTo>
                  <a:pt x="6789828" y="8836234"/>
                  <a:pt x="6781654" y="8836234"/>
                  <a:pt x="6776203" y="8836234"/>
                </a:cubicBezTo>
                <a:cubicBezTo>
                  <a:pt x="6770755" y="8836234"/>
                  <a:pt x="6768030" y="8836234"/>
                  <a:pt x="6768030" y="8836234"/>
                </a:cubicBezTo>
                <a:cubicBezTo>
                  <a:pt x="6757132" y="8847133"/>
                  <a:pt x="6751682" y="8847133"/>
                  <a:pt x="6751682" y="8836234"/>
                </a:cubicBezTo>
                <a:cubicBezTo>
                  <a:pt x="6773479" y="8770842"/>
                  <a:pt x="6795276" y="8727249"/>
                  <a:pt x="6817074" y="8705451"/>
                </a:cubicBezTo>
                <a:cubicBezTo>
                  <a:pt x="6817074" y="8694553"/>
                  <a:pt x="6819798" y="8678206"/>
                  <a:pt x="6825246" y="8656408"/>
                </a:cubicBezTo>
                <a:cubicBezTo>
                  <a:pt x="6830697" y="8634608"/>
                  <a:pt x="6827972" y="8618261"/>
                  <a:pt x="6817074" y="8607363"/>
                </a:cubicBezTo>
                <a:lnTo>
                  <a:pt x="6800724" y="8672755"/>
                </a:lnTo>
                <a:cubicBezTo>
                  <a:pt x="6811624" y="8683654"/>
                  <a:pt x="6814350" y="8689102"/>
                  <a:pt x="6808900" y="8689102"/>
                </a:cubicBezTo>
                <a:cubicBezTo>
                  <a:pt x="6803449" y="8689102"/>
                  <a:pt x="6795276" y="8683654"/>
                  <a:pt x="6784378" y="8672755"/>
                </a:cubicBezTo>
                <a:lnTo>
                  <a:pt x="6784378" y="8689102"/>
                </a:lnTo>
                <a:cubicBezTo>
                  <a:pt x="6795276" y="8710900"/>
                  <a:pt x="6789828" y="8727249"/>
                  <a:pt x="6768030" y="8738148"/>
                </a:cubicBezTo>
                <a:cubicBezTo>
                  <a:pt x="6746231" y="8749046"/>
                  <a:pt x="6732610" y="8759945"/>
                  <a:pt x="6727160" y="8770842"/>
                </a:cubicBezTo>
                <a:cubicBezTo>
                  <a:pt x="6721710" y="8781740"/>
                  <a:pt x="6713537" y="8787191"/>
                  <a:pt x="6702638" y="8787191"/>
                </a:cubicBezTo>
                <a:cubicBezTo>
                  <a:pt x="6702638" y="8787191"/>
                  <a:pt x="6705362" y="8787191"/>
                  <a:pt x="6710813" y="8787191"/>
                </a:cubicBezTo>
                <a:cubicBezTo>
                  <a:pt x="6716261" y="8787191"/>
                  <a:pt x="6718988" y="8789915"/>
                  <a:pt x="6718988" y="8795363"/>
                </a:cubicBezTo>
                <a:cubicBezTo>
                  <a:pt x="6718988" y="8800814"/>
                  <a:pt x="6713537" y="8808988"/>
                  <a:pt x="6702638" y="8819887"/>
                </a:cubicBezTo>
                <a:cubicBezTo>
                  <a:pt x="6691740" y="8819887"/>
                  <a:pt x="6686291" y="8819887"/>
                  <a:pt x="6686291" y="8819887"/>
                </a:cubicBezTo>
                <a:cubicBezTo>
                  <a:pt x="6686291" y="8819887"/>
                  <a:pt x="6686291" y="8825335"/>
                  <a:pt x="6686291" y="8836234"/>
                </a:cubicBezTo>
                <a:cubicBezTo>
                  <a:pt x="6686291" y="8836234"/>
                  <a:pt x="6680840" y="8841684"/>
                  <a:pt x="6669942" y="8852581"/>
                </a:cubicBezTo>
                <a:cubicBezTo>
                  <a:pt x="6659044" y="8863480"/>
                  <a:pt x="6653595" y="8871654"/>
                  <a:pt x="6653595" y="8877105"/>
                </a:cubicBezTo>
                <a:cubicBezTo>
                  <a:pt x="6653595" y="8882553"/>
                  <a:pt x="6653595" y="8885277"/>
                  <a:pt x="6653595" y="8885277"/>
                </a:cubicBezTo>
                <a:lnTo>
                  <a:pt x="6653595" y="8901624"/>
                </a:lnTo>
                <a:cubicBezTo>
                  <a:pt x="6653595" y="8901624"/>
                  <a:pt x="6653595" y="8907075"/>
                  <a:pt x="6653595" y="8917973"/>
                </a:cubicBezTo>
                <a:lnTo>
                  <a:pt x="6604550" y="8885277"/>
                </a:lnTo>
                <a:cubicBezTo>
                  <a:pt x="6604550" y="8874378"/>
                  <a:pt x="6604550" y="8868930"/>
                  <a:pt x="6604550" y="8868930"/>
                </a:cubicBezTo>
                <a:cubicBezTo>
                  <a:pt x="6593653" y="8868930"/>
                  <a:pt x="6588202" y="8871654"/>
                  <a:pt x="6588202" y="8877105"/>
                </a:cubicBezTo>
                <a:cubicBezTo>
                  <a:pt x="6588202" y="8882553"/>
                  <a:pt x="6588202" y="8890728"/>
                  <a:pt x="6588202" y="8901624"/>
                </a:cubicBezTo>
                <a:cubicBezTo>
                  <a:pt x="6577304" y="8923422"/>
                  <a:pt x="6560957" y="8939771"/>
                  <a:pt x="6539160" y="8950670"/>
                </a:cubicBezTo>
                <a:cubicBezTo>
                  <a:pt x="6539160" y="8939771"/>
                  <a:pt x="6536435" y="8934320"/>
                  <a:pt x="6530984" y="8934320"/>
                </a:cubicBezTo>
                <a:cubicBezTo>
                  <a:pt x="6525536" y="8934320"/>
                  <a:pt x="6522810" y="8934320"/>
                  <a:pt x="6522810" y="8934320"/>
                </a:cubicBezTo>
                <a:cubicBezTo>
                  <a:pt x="6501012" y="8934320"/>
                  <a:pt x="6501012" y="8912523"/>
                  <a:pt x="6522810" y="8868930"/>
                </a:cubicBezTo>
                <a:cubicBezTo>
                  <a:pt x="6544610" y="8825335"/>
                  <a:pt x="6555506" y="8814436"/>
                  <a:pt x="6555506" y="8836234"/>
                </a:cubicBezTo>
                <a:lnTo>
                  <a:pt x="6588202" y="8819887"/>
                </a:lnTo>
                <a:cubicBezTo>
                  <a:pt x="6588202" y="8819887"/>
                  <a:pt x="6590926" y="8817163"/>
                  <a:pt x="6596377" y="8811712"/>
                </a:cubicBezTo>
                <a:cubicBezTo>
                  <a:pt x="6601826" y="8806262"/>
                  <a:pt x="6604550" y="8798089"/>
                  <a:pt x="6604550" y="8787191"/>
                </a:cubicBezTo>
                <a:lnTo>
                  <a:pt x="6620899" y="8770842"/>
                </a:lnTo>
                <a:lnTo>
                  <a:pt x="6637246" y="8754495"/>
                </a:lnTo>
                <a:cubicBezTo>
                  <a:pt x="6648144" y="8754495"/>
                  <a:pt x="6653595" y="8749046"/>
                  <a:pt x="6653595" y="8738148"/>
                </a:cubicBezTo>
                <a:cubicBezTo>
                  <a:pt x="6653595" y="8727249"/>
                  <a:pt x="6648144" y="8721798"/>
                  <a:pt x="6637246" y="8721798"/>
                </a:cubicBezTo>
                <a:cubicBezTo>
                  <a:pt x="6637246" y="8721798"/>
                  <a:pt x="6642696" y="8716350"/>
                  <a:pt x="6653595" y="8705451"/>
                </a:cubicBezTo>
                <a:cubicBezTo>
                  <a:pt x="6642696" y="8694553"/>
                  <a:pt x="6642696" y="8683654"/>
                  <a:pt x="6653595" y="8672755"/>
                </a:cubicBezTo>
                <a:cubicBezTo>
                  <a:pt x="6664492" y="8661856"/>
                  <a:pt x="6675392" y="8650958"/>
                  <a:pt x="6686291" y="8640059"/>
                </a:cubicBezTo>
                <a:cubicBezTo>
                  <a:pt x="6708088" y="8640059"/>
                  <a:pt x="6718988" y="8623712"/>
                  <a:pt x="6718988" y="8591016"/>
                </a:cubicBezTo>
                <a:cubicBezTo>
                  <a:pt x="6718988" y="8558319"/>
                  <a:pt x="6724436" y="8536522"/>
                  <a:pt x="6735334" y="8525623"/>
                </a:cubicBezTo>
                <a:lnTo>
                  <a:pt x="6735334" y="8509276"/>
                </a:lnTo>
                <a:cubicBezTo>
                  <a:pt x="6713537" y="8509276"/>
                  <a:pt x="6697188" y="8531074"/>
                  <a:pt x="6686291" y="8574669"/>
                </a:cubicBezTo>
                <a:lnTo>
                  <a:pt x="6686291" y="8591016"/>
                </a:lnTo>
                <a:cubicBezTo>
                  <a:pt x="6686291" y="8580117"/>
                  <a:pt x="6683565" y="8574669"/>
                  <a:pt x="6678116" y="8574669"/>
                </a:cubicBezTo>
                <a:cubicBezTo>
                  <a:pt x="6672666" y="8574669"/>
                  <a:pt x="6669942" y="8569218"/>
                  <a:pt x="6669942" y="8558319"/>
                </a:cubicBezTo>
                <a:lnTo>
                  <a:pt x="6669942" y="8541972"/>
                </a:lnTo>
                <a:cubicBezTo>
                  <a:pt x="6659044" y="8541972"/>
                  <a:pt x="6653595" y="8547421"/>
                  <a:pt x="6653595" y="8558319"/>
                </a:cubicBezTo>
                <a:cubicBezTo>
                  <a:pt x="6653595" y="8569218"/>
                  <a:pt x="6648144" y="8569218"/>
                  <a:pt x="6637246" y="8558319"/>
                </a:cubicBezTo>
                <a:cubicBezTo>
                  <a:pt x="6626349" y="8558319"/>
                  <a:pt x="6626349" y="8569218"/>
                  <a:pt x="6637246" y="8591016"/>
                </a:cubicBezTo>
                <a:cubicBezTo>
                  <a:pt x="6637246" y="8612813"/>
                  <a:pt x="6631798" y="8626436"/>
                  <a:pt x="6620899" y="8631884"/>
                </a:cubicBezTo>
                <a:cubicBezTo>
                  <a:pt x="6610000" y="8637335"/>
                  <a:pt x="6604550" y="8642783"/>
                  <a:pt x="6604550" y="8648233"/>
                </a:cubicBezTo>
                <a:cubicBezTo>
                  <a:pt x="6604550" y="8653682"/>
                  <a:pt x="6601826" y="8659132"/>
                  <a:pt x="6596377" y="8664580"/>
                </a:cubicBezTo>
                <a:cubicBezTo>
                  <a:pt x="6590926" y="8670031"/>
                  <a:pt x="6588202" y="8667305"/>
                  <a:pt x="6588202" y="8656408"/>
                </a:cubicBezTo>
                <a:lnTo>
                  <a:pt x="6490116" y="8689102"/>
                </a:lnTo>
                <a:cubicBezTo>
                  <a:pt x="6490116" y="8689102"/>
                  <a:pt x="6490116" y="8683654"/>
                  <a:pt x="6490116" y="8672755"/>
                </a:cubicBezTo>
                <a:cubicBezTo>
                  <a:pt x="6490116" y="8661856"/>
                  <a:pt x="6479218" y="8650958"/>
                  <a:pt x="6457420" y="8640059"/>
                </a:cubicBezTo>
                <a:cubicBezTo>
                  <a:pt x="6446521" y="8629160"/>
                  <a:pt x="6435622" y="8618261"/>
                  <a:pt x="6424724" y="8607363"/>
                </a:cubicBezTo>
                <a:cubicBezTo>
                  <a:pt x="6413825" y="8596466"/>
                  <a:pt x="6408376" y="8591016"/>
                  <a:pt x="6408376" y="8591016"/>
                </a:cubicBezTo>
                <a:cubicBezTo>
                  <a:pt x="6397478" y="8569218"/>
                  <a:pt x="6386579" y="8563770"/>
                  <a:pt x="6375680" y="8574669"/>
                </a:cubicBezTo>
                <a:cubicBezTo>
                  <a:pt x="6364782" y="8585565"/>
                  <a:pt x="6348434" y="8596466"/>
                  <a:pt x="6326637" y="8607363"/>
                </a:cubicBezTo>
                <a:cubicBezTo>
                  <a:pt x="6293941" y="8629160"/>
                  <a:pt x="6293941" y="8645509"/>
                  <a:pt x="6326637" y="8656408"/>
                </a:cubicBezTo>
                <a:cubicBezTo>
                  <a:pt x="6326637" y="8667305"/>
                  <a:pt x="6326637" y="8678206"/>
                  <a:pt x="6326637" y="8689102"/>
                </a:cubicBezTo>
                <a:cubicBezTo>
                  <a:pt x="6326637" y="8700001"/>
                  <a:pt x="6326637" y="8705451"/>
                  <a:pt x="6326637" y="8705451"/>
                </a:cubicBezTo>
                <a:lnTo>
                  <a:pt x="6277592" y="8689102"/>
                </a:lnTo>
                <a:cubicBezTo>
                  <a:pt x="6244898" y="8678206"/>
                  <a:pt x="6228548" y="8678206"/>
                  <a:pt x="6228548" y="8689102"/>
                </a:cubicBezTo>
                <a:lnTo>
                  <a:pt x="6261245" y="8721798"/>
                </a:lnTo>
                <a:lnTo>
                  <a:pt x="6261245" y="8738148"/>
                </a:lnTo>
                <a:cubicBezTo>
                  <a:pt x="6250346" y="8749046"/>
                  <a:pt x="6233999" y="8751770"/>
                  <a:pt x="6212202" y="8746320"/>
                </a:cubicBezTo>
                <a:cubicBezTo>
                  <a:pt x="6190404" y="8740872"/>
                  <a:pt x="6174055" y="8743596"/>
                  <a:pt x="6163158" y="8754495"/>
                </a:cubicBezTo>
                <a:cubicBezTo>
                  <a:pt x="6152260" y="8765393"/>
                  <a:pt x="6146809" y="8781740"/>
                  <a:pt x="6146809" y="8803538"/>
                </a:cubicBezTo>
                <a:lnTo>
                  <a:pt x="6146809" y="8819887"/>
                </a:lnTo>
                <a:cubicBezTo>
                  <a:pt x="6135910" y="8798089"/>
                  <a:pt x="6125012" y="8798089"/>
                  <a:pt x="6114113" y="8819887"/>
                </a:cubicBezTo>
                <a:cubicBezTo>
                  <a:pt x="6114113" y="8830784"/>
                  <a:pt x="6103216" y="8844409"/>
                  <a:pt x="6081416" y="8860756"/>
                </a:cubicBezTo>
                <a:cubicBezTo>
                  <a:pt x="6059619" y="8877105"/>
                  <a:pt x="6043272" y="8885277"/>
                  <a:pt x="6032374" y="8885277"/>
                </a:cubicBezTo>
                <a:lnTo>
                  <a:pt x="6081416" y="8819887"/>
                </a:lnTo>
                <a:cubicBezTo>
                  <a:pt x="6125012" y="8776292"/>
                  <a:pt x="6141358" y="8743596"/>
                  <a:pt x="6130462" y="8721798"/>
                </a:cubicBezTo>
                <a:lnTo>
                  <a:pt x="6097766" y="8721798"/>
                </a:lnTo>
                <a:cubicBezTo>
                  <a:pt x="6086867" y="8732697"/>
                  <a:pt x="6075968" y="8738148"/>
                  <a:pt x="6065070" y="8738148"/>
                </a:cubicBezTo>
                <a:lnTo>
                  <a:pt x="6016026" y="8738148"/>
                </a:lnTo>
                <a:cubicBezTo>
                  <a:pt x="6005128" y="8759945"/>
                  <a:pt x="5994229" y="8765393"/>
                  <a:pt x="5983330" y="8754495"/>
                </a:cubicBezTo>
                <a:cubicBezTo>
                  <a:pt x="5961532" y="8732697"/>
                  <a:pt x="5961532" y="8716350"/>
                  <a:pt x="5983330" y="8705451"/>
                </a:cubicBezTo>
                <a:cubicBezTo>
                  <a:pt x="5994229" y="8705451"/>
                  <a:pt x="5999677" y="8700001"/>
                  <a:pt x="5999677" y="8689102"/>
                </a:cubicBezTo>
                <a:cubicBezTo>
                  <a:pt x="5988780" y="8689102"/>
                  <a:pt x="5983330" y="8689102"/>
                  <a:pt x="5983330" y="8689102"/>
                </a:cubicBezTo>
                <a:cubicBezTo>
                  <a:pt x="6026925" y="8634608"/>
                  <a:pt x="6037824" y="8601914"/>
                  <a:pt x="6016026" y="8591016"/>
                </a:cubicBezTo>
                <a:lnTo>
                  <a:pt x="6048722" y="8558319"/>
                </a:lnTo>
                <a:lnTo>
                  <a:pt x="6038505" y="8584884"/>
                </a:lnTo>
                <a:cubicBezTo>
                  <a:pt x="6037143" y="8591697"/>
                  <a:pt x="6037824" y="8596466"/>
                  <a:pt x="6040548" y="8599190"/>
                </a:cubicBezTo>
                <a:cubicBezTo>
                  <a:pt x="6045998" y="8604639"/>
                  <a:pt x="6048722" y="8607363"/>
                  <a:pt x="6048722" y="8607363"/>
                </a:cubicBezTo>
                <a:cubicBezTo>
                  <a:pt x="6048722" y="8607363"/>
                  <a:pt x="6054171" y="8607363"/>
                  <a:pt x="6065070" y="8607363"/>
                </a:cubicBezTo>
                <a:cubicBezTo>
                  <a:pt x="6065070" y="8596466"/>
                  <a:pt x="6073244" y="8588291"/>
                  <a:pt x="6089592" y="8582841"/>
                </a:cubicBezTo>
                <a:cubicBezTo>
                  <a:pt x="6105940" y="8577393"/>
                  <a:pt x="6114113" y="8566494"/>
                  <a:pt x="6114113" y="8550145"/>
                </a:cubicBezTo>
                <a:cubicBezTo>
                  <a:pt x="6114113" y="8533798"/>
                  <a:pt x="6108664" y="8525623"/>
                  <a:pt x="6097766" y="8525623"/>
                </a:cubicBezTo>
                <a:cubicBezTo>
                  <a:pt x="6097766" y="8514727"/>
                  <a:pt x="6103216" y="8509276"/>
                  <a:pt x="6114113" y="8509276"/>
                </a:cubicBezTo>
                <a:cubicBezTo>
                  <a:pt x="6125012" y="8520175"/>
                  <a:pt x="6138634" y="8517451"/>
                  <a:pt x="6154984" y="8501102"/>
                </a:cubicBezTo>
                <a:cubicBezTo>
                  <a:pt x="6171330" y="8484755"/>
                  <a:pt x="6179506" y="8471132"/>
                  <a:pt x="6179506" y="8460233"/>
                </a:cubicBezTo>
                <a:cubicBezTo>
                  <a:pt x="6179506" y="8460233"/>
                  <a:pt x="6190404" y="8449334"/>
                  <a:pt x="6212202" y="8427537"/>
                </a:cubicBezTo>
                <a:cubicBezTo>
                  <a:pt x="6233999" y="8405739"/>
                  <a:pt x="6250346" y="8389390"/>
                  <a:pt x="6261245" y="8378494"/>
                </a:cubicBezTo>
                <a:cubicBezTo>
                  <a:pt x="6272144" y="8367595"/>
                  <a:pt x="6280316" y="8359420"/>
                  <a:pt x="6285766" y="8353972"/>
                </a:cubicBezTo>
                <a:cubicBezTo>
                  <a:pt x="6291217" y="8348521"/>
                  <a:pt x="6299389" y="8345797"/>
                  <a:pt x="6310288" y="8345797"/>
                </a:cubicBezTo>
                <a:cubicBezTo>
                  <a:pt x="6310288" y="8334899"/>
                  <a:pt x="6315738" y="8318552"/>
                  <a:pt x="6326637" y="8296754"/>
                </a:cubicBezTo>
                <a:cubicBezTo>
                  <a:pt x="6326637" y="8274957"/>
                  <a:pt x="6326637" y="8258607"/>
                  <a:pt x="6326637" y="8247709"/>
                </a:cubicBezTo>
                <a:cubicBezTo>
                  <a:pt x="6315738" y="8247709"/>
                  <a:pt x="6310288" y="8244984"/>
                  <a:pt x="6310288" y="8239536"/>
                </a:cubicBezTo>
                <a:cubicBezTo>
                  <a:pt x="6310288" y="8234086"/>
                  <a:pt x="6304840" y="8236812"/>
                  <a:pt x="6293941" y="8247709"/>
                </a:cubicBezTo>
                <a:lnTo>
                  <a:pt x="6293941" y="8264058"/>
                </a:lnTo>
                <a:lnTo>
                  <a:pt x="6310288" y="8264058"/>
                </a:lnTo>
                <a:lnTo>
                  <a:pt x="6293941" y="8280405"/>
                </a:lnTo>
                <a:lnTo>
                  <a:pt x="6277592" y="8280405"/>
                </a:lnTo>
                <a:cubicBezTo>
                  <a:pt x="6266695" y="8280405"/>
                  <a:pt x="6250346" y="8291304"/>
                  <a:pt x="6228548" y="8313101"/>
                </a:cubicBezTo>
                <a:cubicBezTo>
                  <a:pt x="6228548" y="8313101"/>
                  <a:pt x="6225824" y="8315825"/>
                  <a:pt x="6220374" y="8321276"/>
                </a:cubicBezTo>
                <a:cubicBezTo>
                  <a:pt x="6214926" y="8326724"/>
                  <a:pt x="6206751" y="8329448"/>
                  <a:pt x="6195852" y="8329448"/>
                </a:cubicBezTo>
                <a:lnTo>
                  <a:pt x="6212202" y="8313101"/>
                </a:lnTo>
                <a:lnTo>
                  <a:pt x="6244898" y="8231362"/>
                </a:lnTo>
                <a:cubicBezTo>
                  <a:pt x="6244898" y="8231362"/>
                  <a:pt x="6239448" y="8236812"/>
                  <a:pt x="6228548" y="8247709"/>
                </a:cubicBezTo>
                <a:cubicBezTo>
                  <a:pt x="6217650" y="8258607"/>
                  <a:pt x="6217650" y="8264058"/>
                  <a:pt x="6228548" y="8264058"/>
                </a:cubicBezTo>
                <a:lnTo>
                  <a:pt x="6195852" y="8296754"/>
                </a:lnTo>
                <a:cubicBezTo>
                  <a:pt x="6195852" y="8285855"/>
                  <a:pt x="6190404" y="8285855"/>
                  <a:pt x="6179506" y="8296754"/>
                </a:cubicBezTo>
                <a:lnTo>
                  <a:pt x="6146809" y="8296754"/>
                </a:lnTo>
                <a:lnTo>
                  <a:pt x="6146809" y="8313101"/>
                </a:lnTo>
                <a:cubicBezTo>
                  <a:pt x="6146809" y="8324000"/>
                  <a:pt x="6141358" y="8334899"/>
                  <a:pt x="6130462" y="8345797"/>
                </a:cubicBezTo>
                <a:cubicBezTo>
                  <a:pt x="6119564" y="8356696"/>
                  <a:pt x="6108664" y="8356696"/>
                  <a:pt x="6097766" y="8345797"/>
                </a:cubicBezTo>
                <a:lnTo>
                  <a:pt x="6097766" y="8362144"/>
                </a:lnTo>
                <a:cubicBezTo>
                  <a:pt x="6097766" y="8373045"/>
                  <a:pt x="6092316" y="8383942"/>
                  <a:pt x="6081416" y="8394841"/>
                </a:cubicBezTo>
                <a:cubicBezTo>
                  <a:pt x="6070520" y="8383942"/>
                  <a:pt x="6065070" y="8378494"/>
                  <a:pt x="6065070" y="8378494"/>
                </a:cubicBezTo>
                <a:cubicBezTo>
                  <a:pt x="6065070" y="8367595"/>
                  <a:pt x="6059619" y="8367595"/>
                  <a:pt x="6048722" y="8378494"/>
                </a:cubicBezTo>
                <a:cubicBezTo>
                  <a:pt x="6048722" y="8367595"/>
                  <a:pt x="6048722" y="8359420"/>
                  <a:pt x="6048722" y="8353972"/>
                </a:cubicBezTo>
                <a:cubicBezTo>
                  <a:pt x="6048722" y="8348521"/>
                  <a:pt x="6048722" y="8345797"/>
                  <a:pt x="6048722" y="8345797"/>
                </a:cubicBezTo>
                <a:cubicBezTo>
                  <a:pt x="6048722" y="8345797"/>
                  <a:pt x="6054171" y="8345797"/>
                  <a:pt x="6065070" y="8345797"/>
                </a:cubicBezTo>
                <a:lnTo>
                  <a:pt x="6081416" y="8329448"/>
                </a:lnTo>
                <a:cubicBezTo>
                  <a:pt x="6081416" y="8329448"/>
                  <a:pt x="6081416" y="8326724"/>
                  <a:pt x="6081416" y="8321276"/>
                </a:cubicBezTo>
                <a:cubicBezTo>
                  <a:pt x="6081416" y="8315825"/>
                  <a:pt x="6075968" y="8313101"/>
                  <a:pt x="6065070" y="8313101"/>
                </a:cubicBezTo>
                <a:lnTo>
                  <a:pt x="6048722" y="8313101"/>
                </a:lnTo>
                <a:cubicBezTo>
                  <a:pt x="6059619" y="8324000"/>
                  <a:pt x="6059619" y="8334899"/>
                  <a:pt x="6048722" y="8345797"/>
                </a:cubicBezTo>
                <a:cubicBezTo>
                  <a:pt x="6037824" y="8356696"/>
                  <a:pt x="6024201" y="8370319"/>
                  <a:pt x="6007852" y="8386666"/>
                </a:cubicBezTo>
                <a:cubicBezTo>
                  <a:pt x="5991505" y="8403015"/>
                  <a:pt x="5972432" y="8422086"/>
                  <a:pt x="5950634" y="8443884"/>
                </a:cubicBezTo>
                <a:cubicBezTo>
                  <a:pt x="5917938" y="8476580"/>
                  <a:pt x="5907041" y="8492927"/>
                  <a:pt x="5917938" y="8492927"/>
                </a:cubicBezTo>
                <a:lnTo>
                  <a:pt x="5901590" y="8492927"/>
                </a:lnTo>
                <a:lnTo>
                  <a:pt x="5868894" y="8525623"/>
                </a:lnTo>
                <a:cubicBezTo>
                  <a:pt x="5868894" y="8536522"/>
                  <a:pt x="5868894" y="8541972"/>
                  <a:pt x="5868894" y="8541972"/>
                </a:cubicBezTo>
                <a:cubicBezTo>
                  <a:pt x="5857996" y="8552869"/>
                  <a:pt x="5857996" y="8558319"/>
                  <a:pt x="5868894" y="8558319"/>
                </a:cubicBezTo>
                <a:lnTo>
                  <a:pt x="5868894" y="8574669"/>
                </a:lnTo>
                <a:cubicBezTo>
                  <a:pt x="5857996" y="8563770"/>
                  <a:pt x="5852548" y="8563770"/>
                  <a:pt x="5852548" y="8574669"/>
                </a:cubicBezTo>
                <a:cubicBezTo>
                  <a:pt x="5863446" y="8574669"/>
                  <a:pt x="5868894" y="8580117"/>
                  <a:pt x="5868894" y="8591016"/>
                </a:cubicBezTo>
                <a:cubicBezTo>
                  <a:pt x="5868894" y="8601914"/>
                  <a:pt x="5863446" y="8604639"/>
                  <a:pt x="5852548" y="8599190"/>
                </a:cubicBezTo>
                <a:cubicBezTo>
                  <a:pt x="5841649" y="8593740"/>
                  <a:pt x="5836198" y="8596466"/>
                  <a:pt x="5836198" y="8607363"/>
                </a:cubicBezTo>
                <a:cubicBezTo>
                  <a:pt x="5825302" y="8629160"/>
                  <a:pt x="5814401" y="8640059"/>
                  <a:pt x="5803504" y="8640059"/>
                </a:cubicBezTo>
                <a:cubicBezTo>
                  <a:pt x="5792606" y="8640059"/>
                  <a:pt x="5787155" y="8645509"/>
                  <a:pt x="5787155" y="8656408"/>
                </a:cubicBezTo>
                <a:cubicBezTo>
                  <a:pt x="5787155" y="8667305"/>
                  <a:pt x="5787155" y="8672755"/>
                  <a:pt x="5787155" y="8672755"/>
                </a:cubicBezTo>
                <a:lnTo>
                  <a:pt x="5803504" y="8672755"/>
                </a:lnTo>
                <a:cubicBezTo>
                  <a:pt x="5803504" y="8683654"/>
                  <a:pt x="5798054" y="8689102"/>
                  <a:pt x="5787155" y="8689102"/>
                </a:cubicBezTo>
                <a:cubicBezTo>
                  <a:pt x="5776256" y="8689102"/>
                  <a:pt x="5759910" y="8705451"/>
                  <a:pt x="5738112" y="8738148"/>
                </a:cubicBezTo>
                <a:lnTo>
                  <a:pt x="5738112" y="8770842"/>
                </a:lnTo>
                <a:cubicBezTo>
                  <a:pt x="5738112" y="8770842"/>
                  <a:pt x="5738112" y="8776292"/>
                  <a:pt x="5738112" y="8787191"/>
                </a:cubicBezTo>
                <a:cubicBezTo>
                  <a:pt x="5727213" y="8787191"/>
                  <a:pt x="5719040" y="8795363"/>
                  <a:pt x="5713590" y="8811712"/>
                </a:cubicBezTo>
                <a:cubicBezTo>
                  <a:pt x="5708140" y="8828059"/>
                  <a:pt x="5716314" y="8830784"/>
                  <a:pt x="5738112" y="8819887"/>
                </a:cubicBezTo>
                <a:lnTo>
                  <a:pt x="5819852" y="8819887"/>
                </a:lnTo>
                <a:cubicBezTo>
                  <a:pt x="5819852" y="8830784"/>
                  <a:pt x="5819852" y="8836234"/>
                  <a:pt x="5819852" y="8836234"/>
                </a:cubicBezTo>
                <a:cubicBezTo>
                  <a:pt x="5819852" y="8836234"/>
                  <a:pt x="5825302" y="8836234"/>
                  <a:pt x="5836198" y="8836234"/>
                </a:cubicBezTo>
                <a:lnTo>
                  <a:pt x="5836198" y="8868930"/>
                </a:lnTo>
                <a:cubicBezTo>
                  <a:pt x="5814401" y="8879829"/>
                  <a:pt x="5789879" y="8896176"/>
                  <a:pt x="5762634" y="8917973"/>
                </a:cubicBezTo>
                <a:cubicBezTo>
                  <a:pt x="5735388" y="8939771"/>
                  <a:pt x="5721765" y="8950670"/>
                  <a:pt x="5721765" y="8950670"/>
                </a:cubicBezTo>
                <a:cubicBezTo>
                  <a:pt x="5710866" y="8939771"/>
                  <a:pt x="5705416" y="8939771"/>
                  <a:pt x="5705416" y="8950670"/>
                </a:cubicBezTo>
                <a:cubicBezTo>
                  <a:pt x="5705416" y="8961568"/>
                  <a:pt x="5702692" y="8967017"/>
                  <a:pt x="5697241" y="8967017"/>
                </a:cubicBezTo>
                <a:cubicBezTo>
                  <a:pt x="5691792" y="8967017"/>
                  <a:pt x="5683618" y="8972467"/>
                  <a:pt x="5672720" y="8983364"/>
                </a:cubicBezTo>
                <a:cubicBezTo>
                  <a:pt x="5661823" y="8983364"/>
                  <a:pt x="5653648" y="8986088"/>
                  <a:pt x="5648198" y="8991538"/>
                </a:cubicBezTo>
                <a:cubicBezTo>
                  <a:pt x="5642750" y="8996989"/>
                  <a:pt x="5634575" y="8999713"/>
                  <a:pt x="5623676" y="8999713"/>
                </a:cubicBezTo>
                <a:cubicBezTo>
                  <a:pt x="5601878" y="9010612"/>
                  <a:pt x="5596430" y="9005161"/>
                  <a:pt x="5607329" y="8983364"/>
                </a:cubicBezTo>
                <a:cubicBezTo>
                  <a:pt x="5607329" y="8972467"/>
                  <a:pt x="5607329" y="8964293"/>
                  <a:pt x="5607329" y="8958842"/>
                </a:cubicBezTo>
                <a:cubicBezTo>
                  <a:pt x="5607329" y="8953394"/>
                  <a:pt x="5601878" y="8945221"/>
                  <a:pt x="5590980" y="8934320"/>
                </a:cubicBezTo>
                <a:lnTo>
                  <a:pt x="5590980" y="8950670"/>
                </a:lnTo>
                <a:cubicBezTo>
                  <a:pt x="5590980" y="8961568"/>
                  <a:pt x="5585532" y="8967017"/>
                  <a:pt x="5574633" y="8967017"/>
                </a:cubicBezTo>
                <a:cubicBezTo>
                  <a:pt x="5552836" y="8967017"/>
                  <a:pt x="5541936" y="8983364"/>
                  <a:pt x="5541936" y="9016060"/>
                </a:cubicBezTo>
                <a:cubicBezTo>
                  <a:pt x="5541936" y="9026961"/>
                  <a:pt x="5547387" y="9032409"/>
                  <a:pt x="5558284" y="9032409"/>
                </a:cubicBezTo>
                <a:cubicBezTo>
                  <a:pt x="5569182" y="9032409"/>
                  <a:pt x="5571909" y="9035133"/>
                  <a:pt x="5566458" y="9040581"/>
                </a:cubicBezTo>
                <a:cubicBezTo>
                  <a:pt x="5561010" y="9046032"/>
                  <a:pt x="5558284" y="9065103"/>
                  <a:pt x="5558284" y="9097799"/>
                </a:cubicBezTo>
                <a:lnTo>
                  <a:pt x="5525590" y="9146843"/>
                </a:lnTo>
                <a:lnTo>
                  <a:pt x="5492894" y="9130496"/>
                </a:lnTo>
                <a:cubicBezTo>
                  <a:pt x="5492894" y="9119597"/>
                  <a:pt x="5495618" y="9108700"/>
                  <a:pt x="5501068" y="9097799"/>
                </a:cubicBezTo>
                <a:cubicBezTo>
                  <a:pt x="5506516" y="9086903"/>
                  <a:pt x="5514691" y="9070554"/>
                  <a:pt x="5525590" y="9048756"/>
                </a:cubicBezTo>
                <a:cubicBezTo>
                  <a:pt x="5525590" y="9026961"/>
                  <a:pt x="5525590" y="9013336"/>
                  <a:pt x="5525590" y="9007887"/>
                </a:cubicBezTo>
                <a:cubicBezTo>
                  <a:pt x="5525590" y="9002437"/>
                  <a:pt x="5520139" y="8999713"/>
                  <a:pt x="5509240" y="8999713"/>
                </a:cubicBezTo>
                <a:cubicBezTo>
                  <a:pt x="5509240" y="8999713"/>
                  <a:pt x="5511964" y="8996989"/>
                  <a:pt x="5517415" y="8991538"/>
                </a:cubicBezTo>
                <a:cubicBezTo>
                  <a:pt x="5522866" y="8986088"/>
                  <a:pt x="5520139" y="8983364"/>
                  <a:pt x="5509240" y="8983364"/>
                </a:cubicBezTo>
                <a:cubicBezTo>
                  <a:pt x="5509240" y="8994262"/>
                  <a:pt x="5509240" y="8999713"/>
                  <a:pt x="5509240" y="8999713"/>
                </a:cubicBezTo>
                <a:cubicBezTo>
                  <a:pt x="5487443" y="8988814"/>
                  <a:pt x="5476544" y="8988814"/>
                  <a:pt x="5476544" y="8999713"/>
                </a:cubicBezTo>
                <a:cubicBezTo>
                  <a:pt x="5476544" y="9010612"/>
                  <a:pt x="5481995" y="9016060"/>
                  <a:pt x="5492894" y="9016060"/>
                </a:cubicBezTo>
                <a:lnTo>
                  <a:pt x="5476544" y="9048756"/>
                </a:lnTo>
                <a:cubicBezTo>
                  <a:pt x="5465648" y="9048756"/>
                  <a:pt x="5457473" y="9051482"/>
                  <a:pt x="5452022" y="9056931"/>
                </a:cubicBezTo>
                <a:cubicBezTo>
                  <a:pt x="5446574" y="9062379"/>
                  <a:pt x="5443850" y="9065103"/>
                  <a:pt x="5443850" y="9065103"/>
                </a:cubicBezTo>
                <a:lnTo>
                  <a:pt x="5443850" y="9081452"/>
                </a:lnTo>
                <a:cubicBezTo>
                  <a:pt x="5432952" y="9081452"/>
                  <a:pt x="5427501" y="9086903"/>
                  <a:pt x="5427501" y="9097799"/>
                </a:cubicBezTo>
                <a:cubicBezTo>
                  <a:pt x="5427501" y="9097799"/>
                  <a:pt x="5422053" y="9097799"/>
                  <a:pt x="5411154" y="9097799"/>
                </a:cubicBezTo>
                <a:lnTo>
                  <a:pt x="5411154" y="9114149"/>
                </a:lnTo>
                <a:cubicBezTo>
                  <a:pt x="5411154" y="9125047"/>
                  <a:pt x="5405704" y="9130496"/>
                  <a:pt x="5394805" y="9130496"/>
                </a:cubicBezTo>
                <a:lnTo>
                  <a:pt x="5378458" y="9130496"/>
                </a:lnTo>
                <a:cubicBezTo>
                  <a:pt x="5367559" y="9141394"/>
                  <a:pt x="5362111" y="9141394"/>
                  <a:pt x="5362111" y="9130496"/>
                </a:cubicBezTo>
                <a:lnTo>
                  <a:pt x="5362111" y="9163192"/>
                </a:lnTo>
                <a:lnTo>
                  <a:pt x="5345762" y="9179539"/>
                </a:lnTo>
                <a:cubicBezTo>
                  <a:pt x="5345762" y="9179539"/>
                  <a:pt x="5345762" y="9184989"/>
                  <a:pt x="5345762" y="9195888"/>
                </a:cubicBezTo>
                <a:cubicBezTo>
                  <a:pt x="5334863" y="9206787"/>
                  <a:pt x="5329414" y="9206787"/>
                  <a:pt x="5329414" y="9195888"/>
                </a:cubicBezTo>
                <a:cubicBezTo>
                  <a:pt x="5296718" y="9174091"/>
                  <a:pt x="5269472" y="9179539"/>
                  <a:pt x="5247675" y="9212235"/>
                </a:cubicBezTo>
                <a:lnTo>
                  <a:pt x="5231326" y="9228584"/>
                </a:lnTo>
                <a:cubicBezTo>
                  <a:pt x="5231326" y="9217685"/>
                  <a:pt x="5231326" y="9209511"/>
                  <a:pt x="5231326" y="9204060"/>
                </a:cubicBezTo>
                <a:cubicBezTo>
                  <a:pt x="5231326" y="9198612"/>
                  <a:pt x="5231326" y="9190440"/>
                  <a:pt x="5231326" y="9179539"/>
                </a:cubicBezTo>
                <a:cubicBezTo>
                  <a:pt x="5242224" y="9179539"/>
                  <a:pt x="5247675" y="9174091"/>
                  <a:pt x="5247675" y="9163192"/>
                </a:cubicBezTo>
                <a:lnTo>
                  <a:pt x="5214979" y="9163192"/>
                </a:lnTo>
                <a:cubicBezTo>
                  <a:pt x="5171384" y="9228584"/>
                  <a:pt x="5155037" y="9261278"/>
                  <a:pt x="5165936" y="9261278"/>
                </a:cubicBezTo>
                <a:cubicBezTo>
                  <a:pt x="5176832" y="9272179"/>
                  <a:pt x="5176832" y="9283076"/>
                  <a:pt x="5165936" y="9293974"/>
                </a:cubicBezTo>
                <a:cubicBezTo>
                  <a:pt x="5155037" y="9293974"/>
                  <a:pt x="5149586" y="9293974"/>
                  <a:pt x="5149586" y="9293974"/>
                </a:cubicBezTo>
                <a:cubicBezTo>
                  <a:pt x="5138690" y="9293974"/>
                  <a:pt x="5130516" y="9310324"/>
                  <a:pt x="5125065" y="9343018"/>
                </a:cubicBezTo>
                <a:cubicBezTo>
                  <a:pt x="5119616" y="9375714"/>
                  <a:pt x="5122340" y="9397511"/>
                  <a:pt x="5133240" y="9408410"/>
                </a:cubicBezTo>
                <a:lnTo>
                  <a:pt x="5133240" y="9424757"/>
                </a:lnTo>
                <a:cubicBezTo>
                  <a:pt x="5122340" y="9424757"/>
                  <a:pt x="5111442" y="9411136"/>
                  <a:pt x="5100544" y="9383888"/>
                </a:cubicBezTo>
                <a:cubicBezTo>
                  <a:pt x="5089644" y="9356643"/>
                  <a:pt x="5084196" y="9337569"/>
                  <a:pt x="5084196" y="9326671"/>
                </a:cubicBezTo>
                <a:lnTo>
                  <a:pt x="5035151" y="9392063"/>
                </a:lnTo>
                <a:lnTo>
                  <a:pt x="5051500" y="9408410"/>
                </a:lnTo>
                <a:cubicBezTo>
                  <a:pt x="5051500" y="9397511"/>
                  <a:pt x="5051500" y="9392063"/>
                  <a:pt x="5051500" y="9392063"/>
                </a:cubicBezTo>
                <a:cubicBezTo>
                  <a:pt x="5051500" y="9392063"/>
                  <a:pt x="5054224" y="9389339"/>
                  <a:pt x="5059674" y="9383888"/>
                </a:cubicBezTo>
                <a:cubicBezTo>
                  <a:pt x="5065123" y="9378440"/>
                  <a:pt x="5070571" y="9375714"/>
                  <a:pt x="5076022" y="9375714"/>
                </a:cubicBezTo>
                <a:cubicBezTo>
                  <a:pt x="5081472" y="9375714"/>
                  <a:pt x="5084196" y="9370266"/>
                  <a:pt x="5084196" y="9359367"/>
                </a:cubicBezTo>
                <a:cubicBezTo>
                  <a:pt x="5084196" y="9370266"/>
                  <a:pt x="5084196" y="9381164"/>
                  <a:pt x="5084196" y="9392063"/>
                </a:cubicBezTo>
                <a:cubicBezTo>
                  <a:pt x="5084196" y="9402962"/>
                  <a:pt x="5078746" y="9408410"/>
                  <a:pt x="5067847" y="9408410"/>
                </a:cubicBezTo>
                <a:lnTo>
                  <a:pt x="5067847" y="9473803"/>
                </a:lnTo>
                <a:lnTo>
                  <a:pt x="5051500" y="9490150"/>
                </a:lnTo>
                <a:lnTo>
                  <a:pt x="5018804" y="9490150"/>
                </a:lnTo>
                <a:cubicBezTo>
                  <a:pt x="5029702" y="9479251"/>
                  <a:pt x="5035151" y="9468354"/>
                  <a:pt x="5035151" y="9457453"/>
                </a:cubicBezTo>
                <a:lnTo>
                  <a:pt x="5035151" y="9441106"/>
                </a:lnTo>
                <a:lnTo>
                  <a:pt x="5035151" y="9424757"/>
                </a:lnTo>
                <a:cubicBezTo>
                  <a:pt x="5024254" y="9413861"/>
                  <a:pt x="5018804" y="9408410"/>
                  <a:pt x="5018804" y="9408410"/>
                </a:cubicBezTo>
                <a:cubicBezTo>
                  <a:pt x="5007905" y="9419309"/>
                  <a:pt x="4999732" y="9416585"/>
                  <a:pt x="4994282" y="9400236"/>
                </a:cubicBezTo>
                <a:cubicBezTo>
                  <a:pt x="4988832" y="9383888"/>
                  <a:pt x="4980660" y="9381164"/>
                  <a:pt x="4969760" y="9392063"/>
                </a:cubicBezTo>
                <a:lnTo>
                  <a:pt x="4969760" y="9359367"/>
                </a:lnTo>
                <a:cubicBezTo>
                  <a:pt x="4969760" y="9348468"/>
                  <a:pt x="4972484" y="9343018"/>
                  <a:pt x="4977935" y="9343018"/>
                </a:cubicBezTo>
                <a:cubicBezTo>
                  <a:pt x="4983384" y="9343018"/>
                  <a:pt x="4988832" y="9340294"/>
                  <a:pt x="4994282" y="9334845"/>
                </a:cubicBezTo>
                <a:cubicBezTo>
                  <a:pt x="4999732" y="9329397"/>
                  <a:pt x="5002457" y="9321222"/>
                  <a:pt x="5002457" y="9310324"/>
                </a:cubicBezTo>
                <a:lnTo>
                  <a:pt x="4969760" y="9326671"/>
                </a:lnTo>
                <a:cubicBezTo>
                  <a:pt x="4947963" y="9348468"/>
                  <a:pt x="4934340" y="9353919"/>
                  <a:pt x="4928890" y="9343018"/>
                </a:cubicBezTo>
                <a:cubicBezTo>
                  <a:pt x="4923442" y="9332121"/>
                  <a:pt x="4926166" y="9326671"/>
                  <a:pt x="4937064" y="9326671"/>
                </a:cubicBezTo>
                <a:cubicBezTo>
                  <a:pt x="4947963" y="9326671"/>
                  <a:pt x="4958862" y="9321222"/>
                  <a:pt x="4969760" y="9310324"/>
                </a:cubicBezTo>
                <a:cubicBezTo>
                  <a:pt x="4980660" y="9299425"/>
                  <a:pt x="4986110" y="9293974"/>
                  <a:pt x="4986110" y="9293974"/>
                </a:cubicBezTo>
                <a:cubicBezTo>
                  <a:pt x="4986110" y="9272179"/>
                  <a:pt x="4997006" y="9250382"/>
                  <a:pt x="5018804" y="9228584"/>
                </a:cubicBezTo>
                <a:cubicBezTo>
                  <a:pt x="5029702" y="9217685"/>
                  <a:pt x="5037877" y="9206787"/>
                  <a:pt x="5043326" y="9195888"/>
                </a:cubicBezTo>
                <a:cubicBezTo>
                  <a:pt x="5048776" y="9184989"/>
                  <a:pt x="5051500" y="9168642"/>
                  <a:pt x="5051500" y="9146843"/>
                </a:cubicBezTo>
                <a:cubicBezTo>
                  <a:pt x="5062399" y="9092351"/>
                  <a:pt x="5078746" y="9059655"/>
                  <a:pt x="5100544" y="9048756"/>
                </a:cubicBezTo>
                <a:cubicBezTo>
                  <a:pt x="5122340" y="9037857"/>
                  <a:pt x="5144138" y="9016060"/>
                  <a:pt x="5165936" y="8983364"/>
                </a:cubicBezTo>
                <a:cubicBezTo>
                  <a:pt x="5187733" y="8950670"/>
                  <a:pt x="5195908" y="8928872"/>
                  <a:pt x="5190458" y="8917973"/>
                </a:cubicBezTo>
                <a:cubicBezTo>
                  <a:pt x="5185007" y="8907075"/>
                  <a:pt x="5187733" y="8896176"/>
                  <a:pt x="5198632" y="8885277"/>
                </a:cubicBezTo>
                <a:cubicBezTo>
                  <a:pt x="5209528" y="8874378"/>
                  <a:pt x="5217703" y="8874378"/>
                  <a:pt x="5223154" y="8885277"/>
                </a:cubicBezTo>
                <a:cubicBezTo>
                  <a:pt x="5228602" y="8896176"/>
                  <a:pt x="5234050" y="8896176"/>
                  <a:pt x="5239500" y="8885277"/>
                </a:cubicBezTo>
                <a:cubicBezTo>
                  <a:pt x="5244951" y="8874378"/>
                  <a:pt x="5244951" y="8866206"/>
                  <a:pt x="5239500" y="8860756"/>
                </a:cubicBezTo>
                <a:cubicBezTo>
                  <a:pt x="5234050" y="8855305"/>
                  <a:pt x="5236776" y="8852581"/>
                  <a:pt x="5247675" y="8852581"/>
                </a:cubicBezTo>
                <a:cubicBezTo>
                  <a:pt x="5280372" y="8841684"/>
                  <a:pt x="5302169" y="8808988"/>
                  <a:pt x="5313068" y="8754495"/>
                </a:cubicBezTo>
                <a:cubicBezTo>
                  <a:pt x="5313068" y="8732697"/>
                  <a:pt x="5315790" y="8719074"/>
                  <a:pt x="5321240" y="8713624"/>
                </a:cubicBezTo>
                <a:cubicBezTo>
                  <a:pt x="5326690" y="8708175"/>
                  <a:pt x="5334863" y="8705451"/>
                  <a:pt x="5345762" y="8705451"/>
                </a:cubicBezTo>
                <a:cubicBezTo>
                  <a:pt x="5367559" y="8683654"/>
                  <a:pt x="5378458" y="8667305"/>
                  <a:pt x="5378458" y="8656408"/>
                </a:cubicBezTo>
                <a:cubicBezTo>
                  <a:pt x="5378458" y="8645509"/>
                  <a:pt x="5383908" y="8640059"/>
                  <a:pt x="5394805" y="8640059"/>
                </a:cubicBezTo>
                <a:lnTo>
                  <a:pt x="5411154" y="8623712"/>
                </a:lnTo>
                <a:cubicBezTo>
                  <a:pt x="5411154" y="8612813"/>
                  <a:pt x="5413878" y="8604639"/>
                  <a:pt x="5419328" y="8599190"/>
                </a:cubicBezTo>
                <a:cubicBezTo>
                  <a:pt x="5424777" y="8593740"/>
                  <a:pt x="5427501" y="8585565"/>
                  <a:pt x="5427501" y="8574669"/>
                </a:cubicBezTo>
                <a:lnTo>
                  <a:pt x="5394805" y="8607363"/>
                </a:lnTo>
                <a:cubicBezTo>
                  <a:pt x="5383906" y="8612813"/>
                  <a:pt x="5373010" y="8616899"/>
                  <a:pt x="5362111" y="8619623"/>
                </a:cubicBezTo>
                <a:lnTo>
                  <a:pt x="5348099" y="8621377"/>
                </a:lnTo>
                <a:lnTo>
                  <a:pt x="5362111" y="8607363"/>
                </a:lnTo>
                <a:cubicBezTo>
                  <a:pt x="5362111" y="8596466"/>
                  <a:pt x="5359386" y="8591016"/>
                  <a:pt x="5353936" y="8591016"/>
                </a:cubicBezTo>
                <a:cubicBezTo>
                  <a:pt x="5348486" y="8591016"/>
                  <a:pt x="5343038" y="8593740"/>
                  <a:pt x="5337589" y="8599190"/>
                </a:cubicBezTo>
                <a:cubicBezTo>
                  <a:pt x="5334863" y="8601914"/>
                  <a:pt x="5334182" y="8605320"/>
                  <a:pt x="5335544" y="8609406"/>
                </a:cubicBezTo>
                <a:lnTo>
                  <a:pt x="5344422" y="8621836"/>
                </a:lnTo>
                <a:lnTo>
                  <a:pt x="5329414" y="8623712"/>
                </a:lnTo>
                <a:cubicBezTo>
                  <a:pt x="5329414" y="8612813"/>
                  <a:pt x="5326690" y="8610087"/>
                  <a:pt x="5321240" y="8615537"/>
                </a:cubicBezTo>
                <a:cubicBezTo>
                  <a:pt x="5315790" y="8620988"/>
                  <a:pt x="5313068" y="8623712"/>
                  <a:pt x="5313068" y="8623712"/>
                </a:cubicBezTo>
                <a:lnTo>
                  <a:pt x="5306060" y="8630718"/>
                </a:lnTo>
                <a:lnTo>
                  <a:pt x="5304893" y="8623712"/>
                </a:lnTo>
                <a:cubicBezTo>
                  <a:pt x="5299442" y="8612813"/>
                  <a:pt x="5296718" y="8607363"/>
                  <a:pt x="5296718" y="8607363"/>
                </a:cubicBezTo>
                <a:lnTo>
                  <a:pt x="5264022" y="8623712"/>
                </a:lnTo>
                <a:cubicBezTo>
                  <a:pt x="5253124" y="8645509"/>
                  <a:pt x="5250400" y="8659132"/>
                  <a:pt x="5255850" y="8664580"/>
                </a:cubicBezTo>
                <a:cubicBezTo>
                  <a:pt x="5261298" y="8670031"/>
                  <a:pt x="5264022" y="8672755"/>
                  <a:pt x="5264022" y="8672755"/>
                </a:cubicBezTo>
                <a:lnTo>
                  <a:pt x="5247675" y="8672755"/>
                </a:lnTo>
                <a:lnTo>
                  <a:pt x="5247675" y="8656408"/>
                </a:lnTo>
                <a:cubicBezTo>
                  <a:pt x="5236776" y="8656408"/>
                  <a:pt x="5223154" y="8667305"/>
                  <a:pt x="5206804" y="8689102"/>
                </a:cubicBezTo>
                <a:cubicBezTo>
                  <a:pt x="5190458" y="8710900"/>
                  <a:pt x="5182282" y="8727249"/>
                  <a:pt x="5182282" y="8738148"/>
                </a:cubicBezTo>
                <a:lnTo>
                  <a:pt x="5133240" y="8787191"/>
                </a:lnTo>
                <a:cubicBezTo>
                  <a:pt x="5111442" y="8819887"/>
                  <a:pt x="5100544" y="8841684"/>
                  <a:pt x="5100544" y="8852581"/>
                </a:cubicBezTo>
                <a:lnTo>
                  <a:pt x="5084196" y="8901624"/>
                </a:lnTo>
                <a:cubicBezTo>
                  <a:pt x="5073298" y="8912523"/>
                  <a:pt x="5062399" y="8928872"/>
                  <a:pt x="5051500" y="8950670"/>
                </a:cubicBezTo>
                <a:cubicBezTo>
                  <a:pt x="5040602" y="8950670"/>
                  <a:pt x="5032426" y="8958842"/>
                  <a:pt x="5026978" y="8975191"/>
                </a:cubicBezTo>
                <a:cubicBezTo>
                  <a:pt x="5021528" y="8991538"/>
                  <a:pt x="5016080" y="9002437"/>
                  <a:pt x="5010629" y="9007887"/>
                </a:cubicBezTo>
                <a:cubicBezTo>
                  <a:pt x="5005181" y="9013336"/>
                  <a:pt x="4999732" y="9021510"/>
                  <a:pt x="4994282" y="9032409"/>
                </a:cubicBezTo>
                <a:cubicBezTo>
                  <a:pt x="4988832" y="9043308"/>
                  <a:pt x="4980660" y="9054207"/>
                  <a:pt x="4969760" y="9065103"/>
                </a:cubicBezTo>
                <a:cubicBezTo>
                  <a:pt x="4947963" y="9097799"/>
                  <a:pt x="4937064" y="9103250"/>
                  <a:pt x="4937064" y="9081452"/>
                </a:cubicBezTo>
                <a:lnTo>
                  <a:pt x="4920718" y="9065103"/>
                </a:lnTo>
                <a:cubicBezTo>
                  <a:pt x="4920718" y="9065103"/>
                  <a:pt x="4920718" y="9059655"/>
                  <a:pt x="4920718" y="9048756"/>
                </a:cubicBezTo>
                <a:cubicBezTo>
                  <a:pt x="4942515" y="9026961"/>
                  <a:pt x="4947963" y="9013336"/>
                  <a:pt x="4937064" y="9007887"/>
                </a:cubicBezTo>
                <a:cubicBezTo>
                  <a:pt x="4926166" y="9002437"/>
                  <a:pt x="4915267" y="9010612"/>
                  <a:pt x="4904368" y="9032409"/>
                </a:cubicBezTo>
                <a:cubicBezTo>
                  <a:pt x="4893472" y="9043308"/>
                  <a:pt x="4877122" y="9048756"/>
                  <a:pt x="4855325" y="9048756"/>
                </a:cubicBezTo>
                <a:cubicBezTo>
                  <a:pt x="4822628" y="9037857"/>
                  <a:pt x="4817180" y="9054207"/>
                  <a:pt x="4838978" y="9097799"/>
                </a:cubicBezTo>
                <a:cubicBezTo>
                  <a:pt x="4860776" y="9130496"/>
                  <a:pt x="4860776" y="9146843"/>
                  <a:pt x="4838978" y="9146843"/>
                </a:cubicBezTo>
                <a:cubicBezTo>
                  <a:pt x="4838978" y="9146843"/>
                  <a:pt x="4838978" y="9141394"/>
                  <a:pt x="4838978" y="9130496"/>
                </a:cubicBezTo>
                <a:lnTo>
                  <a:pt x="4806282" y="9146843"/>
                </a:lnTo>
                <a:cubicBezTo>
                  <a:pt x="4784484" y="9168642"/>
                  <a:pt x="4773586" y="9184989"/>
                  <a:pt x="4773586" y="9195888"/>
                </a:cubicBezTo>
                <a:lnTo>
                  <a:pt x="4773586" y="9212235"/>
                </a:lnTo>
                <a:cubicBezTo>
                  <a:pt x="4762686" y="9223134"/>
                  <a:pt x="4757238" y="9234032"/>
                  <a:pt x="4757238" y="9244931"/>
                </a:cubicBezTo>
                <a:lnTo>
                  <a:pt x="4773586" y="9277627"/>
                </a:lnTo>
                <a:lnTo>
                  <a:pt x="4789932" y="9261278"/>
                </a:lnTo>
                <a:lnTo>
                  <a:pt x="4806282" y="9244931"/>
                </a:lnTo>
                <a:lnTo>
                  <a:pt x="4789932" y="9277627"/>
                </a:lnTo>
                <a:lnTo>
                  <a:pt x="4806282" y="9277627"/>
                </a:lnTo>
                <a:lnTo>
                  <a:pt x="4822628" y="9261278"/>
                </a:lnTo>
                <a:cubicBezTo>
                  <a:pt x="4822628" y="9272179"/>
                  <a:pt x="4819904" y="9283076"/>
                  <a:pt x="4814456" y="9293974"/>
                </a:cubicBezTo>
                <a:cubicBezTo>
                  <a:pt x="4809006" y="9304873"/>
                  <a:pt x="4800831" y="9315772"/>
                  <a:pt x="4789932" y="9326671"/>
                </a:cubicBezTo>
                <a:cubicBezTo>
                  <a:pt x="4779036" y="9337569"/>
                  <a:pt x="4779036" y="9343018"/>
                  <a:pt x="4789932" y="9343018"/>
                </a:cubicBezTo>
                <a:cubicBezTo>
                  <a:pt x="4789932" y="9353919"/>
                  <a:pt x="4787208" y="9362091"/>
                  <a:pt x="4781760" y="9367539"/>
                </a:cubicBezTo>
                <a:cubicBezTo>
                  <a:pt x="4776310" y="9372990"/>
                  <a:pt x="4773586" y="9375714"/>
                  <a:pt x="4773586" y="9375714"/>
                </a:cubicBezTo>
                <a:lnTo>
                  <a:pt x="4757238" y="9375714"/>
                </a:lnTo>
                <a:lnTo>
                  <a:pt x="4740889" y="9359367"/>
                </a:lnTo>
                <a:cubicBezTo>
                  <a:pt x="4751788" y="9348468"/>
                  <a:pt x="4757238" y="9337569"/>
                  <a:pt x="4757238" y="9326671"/>
                </a:cubicBezTo>
                <a:cubicBezTo>
                  <a:pt x="4757238" y="9315772"/>
                  <a:pt x="4757238" y="9299425"/>
                  <a:pt x="4757238" y="9277627"/>
                </a:cubicBezTo>
                <a:lnTo>
                  <a:pt x="4740889" y="9244931"/>
                </a:lnTo>
                <a:cubicBezTo>
                  <a:pt x="4729990" y="9255830"/>
                  <a:pt x="4727266" y="9264005"/>
                  <a:pt x="4732714" y="9269453"/>
                </a:cubicBezTo>
                <a:cubicBezTo>
                  <a:pt x="4738165" y="9274903"/>
                  <a:pt x="4738165" y="9283076"/>
                  <a:pt x="4732714" y="9293974"/>
                </a:cubicBezTo>
                <a:cubicBezTo>
                  <a:pt x="4727266" y="9304873"/>
                  <a:pt x="4719092" y="9321222"/>
                  <a:pt x="4708193" y="9343018"/>
                </a:cubicBezTo>
                <a:cubicBezTo>
                  <a:pt x="4697296" y="9386613"/>
                  <a:pt x="4680948" y="9392063"/>
                  <a:pt x="4659150" y="9359367"/>
                </a:cubicBezTo>
                <a:lnTo>
                  <a:pt x="4642803" y="9326671"/>
                </a:lnTo>
                <a:lnTo>
                  <a:pt x="4626454" y="9359367"/>
                </a:lnTo>
                <a:cubicBezTo>
                  <a:pt x="4615557" y="9348468"/>
                  <a:pt x="4601932" y="9343018"/>
                  <a:pt x="4585586" y="9343018"/>
                </a:cubicBezTo>
                <a:cubicBezTo>
                  <a:pt x="4569236" y="9343018"/>
                  <a:pt x="4563789" y="9348468"/>
                  <a:pt x="4569236" y="9359367"/>
                </a:cubicBezTo>
                <a:cubicBezTo>
                  <a:pt x="4574687" y="9370266"/>
                  <a:pt x="4571961" y="9386613"/>
                  <a:pt x="4561065" y="9408410"/>
                </a:cubicBezTo>
                <a:lnTo>
                  <a:pt x="4544714" y="9441106"/>
                </a:lnTo>
                <a:cubicBezTo>
                  <a:pt x="4544714" y="9441106"/>
                  <a:pt x="4544714" y="9446555"/>
                  <a:pt x="4544714" y="9457453"/>
                </a:cubicBezTo>
                <a:cubicBezTo>
                  <a:pt x="4544714" y="9468354"/>
                  <a:pt x="4541990" y="9473803"/>
                  <a:pt x="4536542" y="9473803"/>
                </a:cubicBezTo>
                <a:cubicBezTo>
                  <a:pt x="4531092" y="9473803"/>
                  <a:pt x="4528368" y="9479251"/>
                  <a:pt x="4528368" y="9490150"/>
                </a:cubicBezTo>
                <a:cubicBezTo>
                  <a:pt x="4506571" y="9501048"/>
                  <a:pt x="4484772" y="9506497"/>
                  <a:pt x="4462974" y="9506497"/>
                </a:cubicBezTo>
                <a:lnTo>
                  <a:pt x="4446629" y="9522846"/>
                </a:lnTo>
                <a:cubicBezTo>
                  <a:pt x="4446629" y="9522846"/>
                  <a:pt x="4443904" y="9528294"/>
                  <a:pt x="4438453" y="9539193"/>
                </a:cubicBezTo>
                <a:cubicBezTo>
                  <a:pt x="4433005" y="9550094"/>
                  <a:pt x="4424831" y="9555542"/>
                  <a:pt x="4413933" y="9555542"/>
                </a:cubicBezTo>
                <a:lnTo>
                  <a:pt x="4401671" y="9604585"/>
                </a:lnTo>
                <a:lnTo>
                  <a:pt x="4413933" y="9604585"/>
                </a:lnTo>
                <a:lnTo>
                  <a:pt x="4430278" y="9604585"/>
                </a:lnTo>
                <a:lnTo>
                  <a:pt x="4446629" y="9604585"/>
                </a:lnTo>
                <a:cubicBezTo>
                  <a:pt x="4435730" y="9615484"/>
                  <a:pt x="4419382" y="9631833"/>
                  <a:pt x="4397584" y="9653628"/>
                </a:cubicBezTo>
                <a:cubicBezTo>
                  <a:pt x="4386686" y="9642730"/>
                  <a:pt x="4370339" y="9648180"/>
                  <a:pt x="4348539" y="9669975"/>
                </a:cubicBezTo>
                <a:cubicBezTo>
                  <a:pt x="4326744" y="9691775"/>
                  <a:pt x="4315845" y="9708122"/>
                  <a:pt x="4315845" y="9719021"/>
                </a:cubicBezTo>
                <a:lnTo>
                  <a:pt x="4299497" y="9719021"/>
                </a:lnTo>
                <a:cubicBezTo>
                  <a:pt x="4299497" y="9697223"/>
                  <a:pt x="4299497" y="9686325"/>
                  <a:pt x="4299497" y="9686325"/>
                </a:cubicBezTo>
                <a:lnTo>
                  <a:pt x="4299497" y="9669975"/>
                </a:lnTo>
                <a:cubicBezTo>
                  <a:pt x="4299497" y="9680874"/>
                  <a:pt x="4294048" y="9691775"/>
                  <a:pt x="4283149" y="9702672"/>
                </a:cubicBezTo>
                <a:lnTo>
                  <a:pt x="4276462" y="9711589"/>
                </a:lnTo>
                <a:lnTo>
                  <a:pt x="4274975" y="9702672"/>
                </a:lnTo>
                <a:cubicBezTo>
                  <a:pt x="4269526" y="9691775"/>
                  <a:pt x="4266801" y="9686325"/>
                  <a:pt x="4266801" y="9686325"/>
                </a:cubicBezTo>
                <a:cubicBezTo>
                  <a:pt x="4277699" y="9686325"/>
                  <a:pt x="4283149" y="9680874"/>
                  <a:pt x="4283149" y="9669975"/>
                </a:cubicBezTo>
                <a:lnTo>
                  <a:pt x="4250452" y="9653628"/>
                </a:lnTo>
                <a:lnTo>
                  <a:pt x="4266801" y="9686325"/>
                </a:lnTo>
                <a:cubicBezTo>
                  <a:pt x="4255904" y="9686325"/>
                  <a:pt x="4250452" y="9691775"/>
                  <a:pt x="4250452" y="9702672"/>
                </a:cubicBezTo>
                <a:cubicBezTo>
                  <a:pt x="4261352" y="9713573"/>
                  <a:pt x="4266801" y="9719021"/>
                  <a:pt x="4266801" y="9719021"/>
                </a:cubicBezTo>
                <a:lnTo>
                  <a:pt x="4272639" y="9716686"/>
                </a:lnTo>
                <a:lnTo>
                  <a:pt x="4270888" y="9719021"/>
                </a:lnTo>
                <a:cubicBezTo>
                  <a:pt x="4268162" y="9724469"/>
                  <a:pt x="4266801" y="9729920"/>
                  <a:pt x="4266801" y="9735368"/>
                </a:cubicBezTo>
                <a:lnTo>
                  <a:pt x="4250452" y="9751717"/>
                </a:lnTo>
                <a:cubicBezTo>
                  <a:pt x="4250452" y="9773515"/>
                  <a:pt x="4245005" y="9773515"/>
                  <a:pt x="4234107" y="9751717"/>
                </a:cubicBezTo>
                <a:cubicBezTo>
                  <a:pt x="4234107" y="9751717"/>
                  <a:pt x="4234107" y="9746267"/>
                  <a:pt x="4234107" y="9735368"/>
                </a:cubicBezTo>
                <a:cubicBezTo>
                  <a:pt x="4245005" y="9735368"/>
                  <a:pt x="4247728" y="9732644"/>
                  <a:pt x="4242279" y="9727193"/>
                </a:cubicBezTo>
                <a:cubicBezTo>
                  <a:pt x="4236830" y="9721745"/>
                  <a:pt x="4228656" y="9724469"/>
                  <a:pt x="4217757" y="9735368"/>
                </a:cubicBezTo>
                <a:cubicBezTo>
                  <a:pt x="4185061" y="9778963"/>
                  <a:pt x="4160539" y="9808933"/>
                  <a:pt x="4144192" y="9825282"/>
                </a:cubicBezTo>
                <a:cubicBezTo>
                  <a:pt x="4127845" y="9841629"/>
                  <a:pt x="4114220" y="9849804"/>
                  <a:pt x="4103322" y="9849804"/>
                </a:cubicBezTo>
                <a:cubicBezTo>
                  <a:pt x="4103322" y="9849804"/>
                  <a:pt x="4097872" y="9855254"/>
                  <a:pt x="4086974" y="9866151"/>
                </a:cubicBezTo>
                <a:lnTo>
                  <a:pt x="4070627" y="9849804"/>
                </a:lnTo>
                <a:cubicBezTo>
                  <a:pt x="4059729" y="9828006"/>
                  <a:pt x="4054278" y="9811659"/>
                  <a:pt x="4054278" y="9800760"/>
                </a:cubicBezTo>
                <a:cubicBezTo>
                  <a:pt x="4054278" y="9789862"/>
                  <a:pt x="4059729" y="9784411"/>
                  <a:pt x="4070627" y="9784411"/>
                </a:cubicBezTo>
                <a:lnTo>
                  <a:pt x="4086974" y="9768064"/>
                </a:lnTo>
                <a:cubicBezTo>
                  <a:pt x="4086974" y="9757165"/>
                  <a:pt x="4086974" y="9746267"/>
                  <a:pt x="4086974" y="9735368"/>
                </a:cubicBezTo>
                <a:cubicBezTo>
                  <a:pt x="4097872" y="9724469"/>
                  <a:pt x="4106048" y="9716297"/>
                  <a:pt x="4111495" y="9710846"/>
                </a:cubicBezTo>
                <a:cubicBezTo>
                  <a:pt x="4116947" y="9705398"/>
                  <a:pt x="4119671" y="9708122"/>
                  <a:pt x="4119671" y="9719021"/>
                </a:cubicBezTo>
                <a:lnTo>
                  <a:pt x="4136017" y="9702672"/>
                </a:lnTo>
                <a:lnTo>
                  <a:pt x="4152367" y="9686325"/>
                </a:lnTo>
                <a:cubicBezTo>
                  <a:pt x="4163264" y="9686325"/>
                  <a:pt x="4168713" y="9691775"/>
                  <a:pt x="4168713" y="9702672"/>
                </a:cubicBezTo>
                <a:cubicBezTo>
                  <a:pt x="4179612" y="9691775"/>
                  <a:pt x="4185061" y="9683601"/>
                  <a:pt x="4185061" y="9678150"/>
                </a:cubicBezTo>
                <a:cubicBezTo>
                  <a:pt x="4185061" y="9672702"/>
                  <a:pt x="4182336" y="9672702"/>
                  <a:pt x="4176889" y="9678150"/>
                </a:cubicBezTo>
                <a:cubicBezTo>
                  <a:pt x="4171438" y="9683601"/>
                  <a:pt x="4163264" y="9680874"/>
                  <a:pt x="4152367" y="9669975"/>
                </a:cubicBezTo>
                <a:cubicBezTo>
                  <a:pt x="4152367" y="9669975"/>
                  <a:pt x="4155090" y="9667251"/>
                  <a:pt x="4160539" y="9661803"/>
                </a:cubicBezTo>
                <a:cubicBezTo>
                  <a:pt x="4165990" y="9656355"/>
                  <a:pt x="4168713" y="9653628"/>
                  <a:pt x="4168713" y="9653628"/>
                </a:cubicBezTo>
                <a:cubicBezTo>
                  <a:pt x="4212308" y="9642730"/>
                  <a:pt x="4223208" y="9631833"/>
                  <a:pt x="4201410" y="9620932"/>
                </a:cubicBezTo>
                <a:lnTo>
                  <a:pt x="4217757" y="9604585"/>
                </a:lnTo>
                <a:lnTo>
                  <a:pt x="4250452" y="9571889"/>
                </a:lnTo>
                <a:cubicBezTo>
                  <a:pt x="4250452" y="9560990"/>
                  <a:pt x="4253177" y="9552818"/>
                  <a:pt x="4258627" y="9547367"/>
                </a:cubicBezTo>
                <a:cubicBezTo>
                  <a:pt x="4261352" y="9544643"/>
                  <a:pt x="4263395" y="9540557"/>
                  <a:pt x="4264757" y="9535107"/>
                </a:cubicBezTo>
                <a:lnTo>
                  <a:pt x="4266359" y="9519091"/>
                </a:lnTo>
                <a:lnTo>
                  <a:pt x="4262714" y="9521824"/>
                </a:lnTo>
                <a:cubicBezTo>
                  <a:pt x="4259989" y="9522505"/>
                  <a:pt x="4255901" y="9522846"/>
                  <a:pt x="4250452" y="9522846"/>
                </a:cubicBezTo>
                <a:cubicBezTo>
                  <a:pt x="4239554" y="9522846"/>
                  <a:pt x="4234107" y="9522846"/>
                  <a:pt x="4234107" y="9522846"/>
                </a:cubicBezTo>
                <a:cubicBezTo>
                  <a:pt x="4245005" y="9511947"/>
                  <a:pt x="4250452" y="9506497"/>
                  <a:pt x="4250452" y="9506497"/>
                </a:cubicBezTo>
                <a:cubicBezTo>
                  <a:pt x="4255901" y="9509223"/>
                  <a:pt x="4259989" y="9511607"/>
                  <a:pt x="4262714" y="9513650"/>
                </a:cubicBezTo>
                <a:lnTo>
                  <a:pt x="4266437" y="9518305"/>
                </a:lnTo>
                <a:lnTo>
                  <a:pt x="4266801" y="9514671"/>
                </a:lnTo>
                <a:cubicBezTo>
                  <a:pt x="4266801" y="9498324"/>
                  <a:pt x="4274975" y="9476527"/>
                  <a:pt x="4291325" y="9449279"/>
                </a:cubicBezTo>
                <a:cubicBezTo>
                  <a:pt x="4307670" y="9422033"/>
                  <a:pt x="4313122" y="9405686"/>
                  <a:pt x="4307670" y="9400236"/>
                </a:cubicBezTo>
                <a:cubicBezTo>
                  <a:pt x="4302223" y="9394787"/>
                  <a:pt x="4296772" y="9392063"/>
                  <a:pt x="4291325" y="9392063"/>
                </a:cubicBezTo>
                <a:cubicBezTo>
                  <a:pt x="4285874" y="9392063"/>
                  <a:pt x="4277699" y="9397511"/>
                  <a:pt x="4266801" y="9408410"/>
                </a:cubicBezTo>
                <a:cubicBezTo>
                  <a:pt x="4266801" y="9419309"/>
                  <a:pt x="4261352" y="9427483"/>
                  <a:pt x="4250452" y="9432932"/>
                </a:cubicBezTo>
                <a:cubicBezTo>
                  <a:pt x="4239554" y="9438382"/>
                  <a:pt x="4234107" y="9441106"/>
                  <a:pt x="4234107" y="9441106"/>
                </a:cubicBezTo>
                <a:lnTo>
                  <a:pt x="4201410" y="9457453"/>
                </a:lnTo>
                <a:lnTo>
                  <a:pt x="4201410" y="9473803"/>
                </a:lnTo>
                <a:lnTo>
                  <a:pt x="4217757" y="9473803"/>
                </a:lnTo>
                <a:cubicBezTo>
                  <a:pt x="4217757" y="9484701"/>
                  <a:pt x="4212308" y="9498324"/>
                  <a:pt x="4201410" y="9514671"/>
                </a:cubicBezTo>
                <a:cubicBezTo>
                  <a:pt x="4190510" y="9531020"/>
                  <a:pt x="4176889" y="9547367"/>
                  <a:pt x="4160539" y="9563714"/>
                </a:cubicBezTo>
                <a:cubicBezTo>
                  <a:pt x="4144192" y="9580064"/>
                  <a:pt x="4133293" y="9585512"/>
                  <a:pt x="4127845" y="9580064"/>
                </a:cubicBezTo>
                <a:cubicBezTo>
                  <a:pt x="4122394" y="9574613"/>
                  <a:pt x="4125118" y="9566441"/>
                  <a:pt x="4136017" y="9555542"/>
                </a:cubicBezTo>
                <a:lnTo>
                  <a:pt x="4136017" y="9539193"/>
                </a:lnTo>
                <a:lnTo>
                  <a:pt x="4136017" y="9506497"/>
                </a:lnTo>
                <a:cubicBezTo>
                  <a:pt x="4146916" y="9495600"/>
                  <a:pt x="4160539" y="9492876"/>
                  <a:pt x="4176889" y="9498324"/>
                </a:cubicBezTo>
                <a:cubicBezTo>
                  <a:pt x="4193235" y="9503772"/>
                  <a:pt x="4195960" y="9495600"/>
                  <a:pt x="4185061" y="9473803"/>
                </a:cubicBezTo>
                <a:cubicBezTo>
                  <a:pt x="4185061" y="9473803"/>
                  <a:pt x="4185061" y="9468354"/>
                  <a:pt x="4185061" y="9457453"/>
                </a:cubicBezTo>
                <a:cubicBezTo>
                  <a:pt x="4185061" y="9446555"/>
                  <a:pt x="4190510" y="9441106"/>
                  <a:pt x="4201410" y="9441106"/>
                </a:cubicBezTo>
                <a:cubicBezTo>
                  <a:pt x="4201410" y="9430208"/>
                  <a:pt x="4201410" y="9424757"/>
                  <a:pt x="4201410" y="9424757"/>
                </a:cubicBezTo>
                <a:lnTo>
                  <a:pt x="4185061" y="9441106"/>
                </a:lnTo>
                <a:cubicBezTo>
                  <a:pt x="4174165" y="9452005"/>
                  <a:pt x="4165990" y="9454729"/>
                  <a:pt x="4160539" y="9449279"/>
                </a:cubicBezTo>
                <a:cubicBezTo>
                  <a:pt x="4155090" y="9443830"/>
                  <a:pt x="4152367" y="9446555"/>
                  <a:pt x="4152367" y="9457453"/>
                </a:cubicBezTo>
                <a:cubicBezTo>
                  <a:pt x="4141468" y="9457453"/>
                  <a:pt x="4136017" y="9457453"/>
                  <a:pt x="4136017" y="9457453"/>
                </a:cubicBezTo>
                <a:lnTo>
                  <a:pt x="4136017" y="9473803"/>
                </a:lnTo>
                <a:lnTo>
                  <a:pt x="4152367" y="9473803"/>
                </a:lnTo>
                <a:lnTo>
                  <a:pt x="4070627" y="9555542"/>
                </a:lnTo>
                <a:cubicBezTo>
                  <a:pt x="4059729" y="9555542"/>
                  <a:pt x="4054278" y="9555542"/>
                  <a:pt x="4054278" y="9555542"/>
                </a:cubicBezTo>
                <a:cubicBezTo>
                  <a:pt x="4054278" y="9555542"/>
                  <a:pt x="4054278" y="9560990"/>
                  <a:pt x="4054278" y="9571889"/>
                </a:cubicBezTo>
                <a:lnTo>
                  <a:pt x="3988887" y="9620932"/>
                </a:lnTo>
                <a:cubicBezTo>
                  <a:pt x="3988887" y="9620932"/>
                  <a:pt x="3994337" y="9615484"/>
                  <a:pt x="4005235" y="9604585"/>
                </a:cubicBezTo>
                <a:cubicBezTo>
                  <a:pt x="4016134" y="9593686"/>
                  <a:pt x="4040654" y="9563714"/>
                  <a:pt x="4078799" y="9514671"/>
                </a:cubicBezTo>
                <a:cubicBezTo>
                  <a:pt x="4116947" y="9465628"/>
                  <a:pt x="4136017" y="9441106"/>
                  <a:pt x="4136017" y="9441106"/>
                </a:cubicBezTo>
                <a:lnTo>
                  <a:pt x="4152367" y="9424757"/>
                </a:lnTo>
                <a:cubicBezTo>
                  <a:pt x="4152367" y="9413861"/>
                  <a:pt x="4157814" y="9402962"/>
                  <a:pt x="4168713" y="9392063"/>
                </a:cubicBezTo>
                <a:lnTo>
                  <a:pt x="4217757" y="9326671"/>
                </a:lnTo>
                <a:cubicBezTo>
                  <a:pt x="4250452" y="9283076"/>
                  <a:pt x="4266801" y="9255830"/>
                  <a:pt x="4266801" y="9244931"/>
                </a:cubicBezTo>
                <a:cubicBezTo>
                  <a:pt x="4266801" y="9234032"/>
                  <a:pt x="4266801" y="9228584"/>
                  <a:pt x="4266801" y="9228584"/>
                </a:cubicBezTo>
                <a:cubicBezTo>
                  <a:pt x="4277699" y="9228584"/>
                  <a:pt x="4291325" y="9220410"/>
                  <a:pt x="4307670" y="9204060"/>
                </a:cubicBezTo>
                <a:cubicBezTo>
                  <a:pt x="4324019" y="9187713"/>
                  <a:pt x="4337640" y="9163192"/>
                  <a:pt x="4348539" y="9130496"/>
                </a:cubicBezTo>
                <a:cubicBezTo>
                  <a:pt x="4359438" y="9119597"/>
                  <a:pt x="4367613" y="9111424"/>
                  <a:pt x="4373063" y="9105974"/>
                </a:cubicBezTo>
                <a:cubicBezTo>
                  <a:pt x="4378512" y="9100523"/>
                  <a:pt x="4381235" y="9097799"/>
                  <a:pt x="4381235" y="9097799"/>
                </a:cubicBezTo>
                <a:cubicBezTo>
                  <a:pt x="4392135" y="9097799"/>
                  <a:pt x="4403033" y="9108700"/>
                  <a:pt x="4413933" y="9130496"/>
                </a:cubicBezTo>
                <a:lnTo>
                  <a:pt x="4430278" y="9130496"/>
                </a:lnTo>
                <a:cubicBezTo>
                  <a:pt x="4419382" y="9097799"/>
                  <a:pt x="4416656" y="9073278"/>
                  <a:pt x="4422106" y="9056931"/>
                </a:cubicBezTo>
                <a:cubicBezTo>
                  <a:pt x="4427554" y="9040581"/>
                  <a:pt x="4435730" y="9032409"/>
                  <a:pt x="4446629" y="9032409"/>
                </a:cubicBezTo>
                <a:lnTo>
                  <a:pt x="4430278" y="9016060"/>
                </a:lnTo>
                <a:cubicBezTo>
                  <a:pt x="4430278" y="9016060"/>
                  <a:pt x="4430278" y="9010612"/>
                  <a:pt x="4430278" y="8999713"/>
                </a:cubicBezTo>
                <a:lnTo>
                  <a:pt x="4430278" y="8983364"/>
                </a:lnTo>
                <a:lnTo>
                  <a:pt x="4479324" y="8967017"/>
                </a:lnTo>
                <a:lnTo>
                  <a:pt x="4479324" y="8934320"/>
                </a:lnTo>
                <a:lnTo>
                  <a:pt x="4479324" y="8917973"/>
                </a:lnTo>
                <a:cubicBezTo>
                  <a:pt x="4479324" y="8917973"/>
                  <a:pt x="4482049" y="8917973"/>
                  <a:pt x="4487496" y="8917973"/>
                </a:cubicBezTo>
                <a:cubicBezTo>
                  <a:pt x="4492948" y="8917973"/>
                  <a:pt x="4501122" y="8912523"/>
                  <a:pt x="4512018" y="8901624"/>
                </a:cubicBezTo>
                <a:cubicBezTo>
                  <a:pt x="4522919" y="8890728"/>
                  <a:pt x="4531092" y="8885277"/>
                  <a:pt x="4536542" y="8885277"/>
                </a:cubicBezTo>
                <a:cubicBezTo>
                  <a:pt x="4541990" y="8885277"/>
                  <a:pt x="4547439" y="8885277"/>
                  <a:pt x="4552888" y="8885277"/>
                </a:cubicBezTo>
                <a:cubicBezTo>
                  <a:pt x="4558339" y="8885277"/>
                  <a:pt x="4561065" y="8885277"/>
                  <a:pt x="4561065" y="8885277"/>
                </a:cubicBezTo>
                <a:cubicBezTo>
                  <a:pt x="4571961" y="8874378"/>
                  <a:pt x="4571961" y="8863480"/>
                  <a:pt x="4561065" y="8852581"/>
                </a:cubicBezTo>
                <a:lnTo>
                  <a:pt x="4561065" y="8836234"/>
                </a:lnTo>
                <a:lnTo>
                  <a:pt x="4561065" y="8819887"/>
                </a:lnTo>
                <a:cubicBezTo>
                  <a:pt x="4550165" y="8808988"/>
                  <a:pt x="4550165" y="8798089"/>
                  <a:pt x="4561065" y="8787191"/>
                </a:cubicBezTo>
                <a:cubicBezTo>
                  <a:pt x="4571961" y="8776292"/>
                  <a:pt x="4582861" y="8759945"/>
                  <a:pt x="4593760" y="8738148"/>
                </a:cubicBezTo>
                <a:lnTo>
                  <a:pt x="4626454" y="8705451"/>
                </a:lnTo>
                <a:cubicBezTo>
                  <a:pt x="4626454" y="8694553"/>
                  <a:pt x="4631904" y="8689102"/>
                  <a:pt x="4642803" y="8689102"/>
                </a:cubicBezTo>
                <a:cubicBezTo>
                  <a:pt x="4642803" y="8689102"/>
                  <a:pt x="4645527" y="8683654"/>
                  <a:pt x="4650975" y="8672755"/>
                </a:cubicBezTo>
                <a:cubicBezTo>
                  <a:pt x="4656426" y="8661856"/>
                  <a:pt x="4664600" y="8661856"/>
                  <a:pt x="4675499" y="8672755"/>
                </a:cubicBezTo>
                <a:lnTo>
                  <a:pt x="4675499" y="8656408"/>
                </a:lnTo>
                <a:cubicBezTo>
                  <a:pt x="4664600" y="8645509"/>
                  <a:pt x="4670048" y="8634608"/>
                  <a:pt x="4691846" y="8623712"/>
                </a:cubicBezTo>
                <a:lnTo>
                  <a:pt x="4708193" y="8574669"/>
                </a:lnTo>
                <a:cubicBezTo>
                  <a:pt x="4708193" y="8574669"/>
                  <a:pt x="4705469" y="8577393"/>
                  <a:pt x="4700020" y="8582841"/>
                </a:cubicBezTo>
                <a:cubicBezTo>
                  <a:pt x="4694570" y="8588291"/>
                  <a:pt x="4686396" y="8596466"/>
                  <a:pt x="4675499" y="8607363"/>
                </a:cubicBezTo>
                <a:cubicBezTo>
                  <a:pt x="4653700" y="8629160"/>
                  <a:pt x="4642803" y="8634608"/>
                  <a:pt x="4642803" y="8623712"/>
                </a:cubicBezTo>
                <a:cubicBezTo>
                  <a:pt x="4653700" y="8612813"/>
                  <a:pt x="4659150" y="8601914"/>
                  <a:pt x="4659150" y="8591016"/>
                </a:cubicBezTo>
                <a:lnTo>
                  <a:pt x="4659150" y="8574669"/>
                </a:lnTo>
                <a:cubicBezTo>
                  <a:pt x="4659150" y="8585565"/>
                  <a:pt x="4664600" y="8585565"/>
                  <a:pt x="4675499" y="8574669"/>
                </a:cubicBezTo>
                <a:lnTo>
                  <a:pt x="4675499" y="8541972"/>
                </a:lnTo>
                <a:cubicBezTo>
                  <a:pt x="4664600" y="8552869"/>
                  <a:pt x="4659150" y="8552869"/>
                  <a:pt x="4659150" y="8541972"/>
                </a:cubicBezTo>
                <a:lnTo>
                  <a:pt x="4610106" y="8509276"/>
                </a:lnTo>
                <a:cubicBezTo>
                  <a:pt x="4599208" y="8509276"/>
                  <a:pt x="4593760" y="8506552"/>
                  <a:pt x="4593760" y="8501102"/>
                </a:cubicBezTo>
                <a:cubicBezTo>
                  <a:pt x="4593760" y="8495653"/>
                  <a:pt x="4588309" y="8487479"/>
                  <a:pt x="4577410" y="8476580"/>
                </a:cubicBezTo>
                <a:cubicBezTo>
                  <a:pt x="4577410" y="8476580"/>
                  <a:pt x="4574687" y="8473856"/>
                  <a:pt x="4569236" y="8468405"/>
                </a:cubicBezTo>
                <a:cubicBezTo>
                  <a:pt x="4563789" y="8462957"/>
                  <a:pt x="4561065" y="8460233"/>
                  <a:pt x="4561065" y="8460233"/>
                </a:cubicBezTo>
                <a:lnTo>
                  <a:pt x="4577410" y="8460233"/>
                </a:lnTo>
                <a:cubicBezTo>
                  <a:pt x="4577410" y="8460233"/>
                  <a:pt x="4582861" y="8460233"/>
                  <a:pt x="4593760" y="8460233"/>
                </a:cubicBezTo>
                <a:cubicBezTo>
                  <a:pt x="4593760" y="8460233"/>
                  <a:pt x="4593760" y="8457509"/>
                  <a:pt x="4593760" y="8452058"/>
                </a:cubicBezTo>
                <a:cubicBezTo>
                  <a:pt x="4593760" y="8446608"/>
                  <a:pt x="4591033" y="8441160"/>
                  <a:pt x="4585586" y="8435711"/>
                </a:cubicBezTo>
                <a:cubicBezTo>
                  <a:pt x="4580134" y="8430261"/>
                  <a:pt x="4574687" y="8424813"/>
                  <a:pt x="4569236" y="8419362"/>
                </a:cubicBezTo>
                <a:cubicBezTo>
                  <a:pt x="4563789" y="8413912"/>
                  <a:pt x="4561065" y="8408463"/>
                  <a:pt x="4561065" y="8403015"/>
                </a:cubicBezTo>
                <a:cubicBezTo>
                  <a:pt x="4561065" y="8397565"/>
                  <a:pt x="4555613" y="8394841"/>
                  <a:pt x="4544714" y="8394841"/>
                </a:cubicBezTo>
                <a:cubicBezTo>
                  <a:pt x="4533818" y="8394841"/>
                  <a:pt x="4528368" y="8389390"/>
                  <a:pt x="4528368" y="8378494"/>
                </a:cubicBezTo>
                <a:cubicBezTo>
                  <a:pt x="4517469" y="8367595"/>
                  <a:pt x="4528368" y="8340347"/>
                  <a:pt x="4561065" y="8296754"/>
                </a:cubicBezTo>
                <a:lnTo>
                  <a:pt x="4593760" y="8313101"/>
                </a:lnTo>
                <a:lnTo>
                  <a:pt x="4626454" y="8329448"/>
                </a:lnTo>
                <a:cubicBezTo>
                  <a:pt x="4648251" y="8307651"/>
                  <a:pt x="4648251" y="8291304"/>
                  <a:pt x="4626454" y="8280405"/>
                </a:cubicBezTo>
                <a:cubicBezTo>
                  <a:pt x="4626454" y="8269506"/>
                  <a:pt x="4626454" y="8258607"/>
                  <a:pt x="4626454" y="8247709"/>
                </a:cubicBezTo>
                <a:cubicBezTo>
                  <a:pt x="4626454" y="8236812"/>
                  <a:pt x="4631904" y="8231362"/>
                  <a:pt x="4642803" y="8231362"/>
                </a:cubicBezTo>
                <a:cubicBezTo>
                  <a:pt x="4642803" y="8231362"/>
                  <a:pt x="4645527" y="8225911"/>
                  <a:pt x="4650975" y="8215015"/>
                </a:cubicBezTo>
                <a:cubicBezTo>
                  <a:pt x="4656426" y="8204116"/>
                  <a:pt x="4659150" y="8193217"/>
                  <a:pt x="4659150" y="8182318"/>
                </a:cubicBezTo>
                <a:cubicBezTo>
                  <a:pt x="4680948" y="8160521"/>
                  <a:pt x="4686396" y="8130549"/>
                  <a:pt x="4675499" y="8092404"/>
                </a:cubicBezTo>
                <a:cubicBezTo>
                  <a:pt x="4664600" y="8054260"/>
                  <a:pt x="4670048" y="8035187"/>
                  <a:pt x="4691846" y="8035187"/>
                </a:cubicBezTo>
                <a:cubicBezTo>
                  <a:pt x="4702745" y="8035187"/>
                  <a:pt x="4710917" y="8037913"/>
                  <a:pt x="4716368" y="8043361"/>
                </a:cubicBezTo>
                <a:cubicBezTo>
                  <a:pt x="4721818" y="8048809"/>
                  <a:pt x="4729990" y="8048809"/>
                  <a:pt x="4740889" y="8043361"/>
                </a:cubicBezTo>
                <a:cubicBezTo>
                  <a:pt x="4751788" y="8037913"/>
                  <a:pt x="4757238" y="8040637"/>
                  <a:pt x="4757238" y="8051536"/>
                </a:cubicBezTo>
                <a:lnTo>
                  <a:pt x="4773586" y="8051536"/>
                </a:lnTo>
                <a:cubicBezTo>
                  <a:pt x="4784484" y="8040637"/>
                  <a:pt x="4784484" y="8029738"/>
                  <a:pt x="4773586" y="8018839"/>
                </a:cubicBezTo>
                <a:cubicBezTo>
                  <a:pt x="4762686" y="8018839"/>
                  <a:pt x="4757238" y="8018839"/>
                  <a:pt x="4757238" y="8018839"/>
                </a:cubicBezTo>
                <a:lnTo>
                  <a:pt x="4740889" y="8002490"/>
                </a:lnTo>
                <a:cubicBezTo>
                  <a:pt x="4740889" y="8002490"/>
                  <a:pt x="4743614" y="8002490"/>
                  <a:pt x="4749064" y="8002490"/>
                </a:cubicBezTo>
                <a:cubicBezTo>
                  <a:pt x="4754514" y="8002490"/>
                  <a:pt x="4762686" y="7997042"/>
                  <a:pt x="4773586" y="7986143"/>
                </a:cubicBezTo>
                <a:lnTo>
                  <a:pt x="4773586" y="7969794"/>
                </a:lnTo>
                <a:lnTo>
                  <a:pt x="4806282" y="7986143"/>
                </a:lnTo>
                <a:cubicBezTo>
                  <a:pt x="4817180" y="7986143"/>
                  <a:pt x="4822628" y="7980693"/>
                  <a:pt x="4822628" y="7969794"/>
                </a:cubicBezTo>
                <a:cubicBezTo>
                  <a:pt x="4822628" y="7969794"/>
                  <a:pt x="4822628" y="7964346"/>
                  <a:pt x="4822628" y="7953447"/>
                </a:cubicBezTo>
                <a:lnTo>
                  <a:pt x="4838978" y="7904404"/>
                </a:lnTo>
                <a:cubicBezTo>
                  <a:pt x="4838978" y="7882606"/>
                  <a:pt x="4833528" y="7871708"/>
                  <a:pt x="4822628" y="7871708"/>
                </a:cubicBezTo>
                <a:lnTo>
                  <a:pt x="4789932" y="7855361"/>
                </a:lnTo>
                <a:lnTo>
                  <a:pt x="4822628" y="7839011"/>
                </a:lnTo>
                <a:cubicBezTo>
                  <a:pt x="4833528" y="7839011"/>
                  <a:pt x="4849876" y="7839011"/>
                  <a:pt x="4871672" y="7839011"/>
                </a:cubicBezTo>
                <a:lnTo>
                  <a:pt x="4920718" y="7806315"/>
                </a:lnTo>
                <a:cubicBezTo>
                  <a:pt x="4942515" y="7784520"/>
                  <a:pt x="4961586" y="7765447"/>
                  <a:pt x="4977935" y="7749097"/>
                </a:cubicBezTo>
                <a:cubicBezTo>
                  <a:pt x="4994282" y="7732750"/>
                  <a:pt x="5007905" y="7719127"/>
                  <a:pt x="5018804" y="7708229"/>
                </a:cubicBezTo>
                <a:lnTo>
                  <a:pt x="5018804" y="7691882"/>
                </a:lnTo>
                <a:cubicBezTo>
                  <a:pt x="5007905" y="7691882"/>
                  <a:pt x="4999732" y="7691882"/>
                  <a:pt x="4994282" y="7691882"/>
                </a:cubicBezTo>
                <a:cubicBezTo>
                  <a:pt x="4988832" y="7691882"/>
                  <a:pt x="4986110" y="7689158"/>
                  <a:pt x="4986110" y="7683707"/>
                </a:cubicBezTo>
                <a:cubicBezTo>
                  <a:pt x="4986110" y="7678259"/>
                  <a:pt x="4980660" y="7672808"/>
                  <a:pt x="4969760" y="7667358"/>
                </a:cubicBezTo>
                <a:cubicBezTo>
                  <a:pt x="4958862" y="7661910"/>
                  <a:pt x="4953412" y="7659185"/>
                  <a:pt x="4953412" y="7659185"/>
                </a:cubicBezTo>
                <a:lnTo>
                  <a:pt x="4969760" y="7642836"/>
                </a:lnTo>
                <a:cubicBezTo>
                  <a:pt x="4969760" y="7631940"/>
                  <a:pt x="4975211" y="7626489"/>
                  <a:pt x="4986110" y="7626489"/>
                </a:cubicBezTo>
                <a:cubicBezTo>
                  <a:pt x="4997006" y="7626489"/>
                  <a:pt x="5007905" y="7626489"/>
                  <a:pt x="5018804" y="7626489"/>
                </a:cubicBezTo>
                <a:lnTo>
                  <a:pt x="5067847" y="7610142"/>
                </a:lnTo>
                <a:cubicBezTo>
                  <a:pt x="5046050" y="7631940"/>
                  <a:pt x="5040602" y="7648287"/>
                  <a:pt x="5051500" y="7659185"/>
                </a:cubicBezTo>
                <a:lnTo>
                  <a:pt x="5100544" y="7610142"/>
                </a:lnTo>
                <a:cubicBezTo>
                  <a:pt x="5111442" y="7588345"/>
                  <a:pt x="5125065" y="7571998"/>
                  <a:pt x="5141414" y="7561097"/>
                </a:cubicBezTo>
                <a:cubicBezTo>
                  <a:pt x="5157761" y="7550200"/>
                  <a:pt x="5165936" y="7544750"/>
                  <a:pt x="5165936" y="7544750"/>
                </a:cubicBezTo>
                <a:cubicBezTo>
                  <a:pt x="5176832" y="7544750"/>
                  <a:pt x="5182282" y="7539302"/>
                  <a:pt x="5182282" y="7528403"/>
                </a:cubicBezTo>
                <a:cubicBezTo>
                  <a:pt x="5182282" y="7517504"/>
                  <a:pt x="5182282" y="7512054"/>
                  <a:pt x="5182282" y="7512054"/>
                </a:cubicBezTo>
                <a:cubicBezTo>
                  <a:pt x="5182282" y="7512054"/>
                  <a:pt x="5187733" y="7512054"/>
                  <a:pt x="5198632" y="7512054"/>
                </a:cubicBezTo>
                <a:cubicBezTo>
                  <a:pt x="5198632" y="7512054"/>
                  <a:pt x="5204080" y="7501155"/>
                  <a:pt x="5214979" y="7479357"/>
                </a:cubicBezTo>
                <a:lnTo>
                  <a:pt x="5296718" y="7397618"/>
                </a:lnTo>
                <a:cubicBezTo>
                  <a:pt x="5329414" y="7364922"/>
                  <a:pt x="5353936" y="7334952"/>
                  <a:pt x="5370283" y="7307706"/>
                </a:cubicBezTo>
                <a:cubicBezTo>
                  <a:pt x="5386632" y="7280458"/>
                  <a:pt x="5397529" y="7266835"/>
                  <a:pt x="5402980" y="7266835"/>
                </a:cubicBezTo>
                <a:cubicBezTo>
                  <a:pt x="5408430" y="7266835"/>
                  <a:pt x="5422053" y="7255937"/>
                  <a:pt x="5443850" y="7234139"/>
                </a:cubicBezTo>
                <a:cubicBezTo>
                  <a:pt x="5443850" y="7223240"/>
                  <a:pt x="5443850" y="7212344"/>
                  <a:pt x="5443850" y="7201443"/>
                </a:cubicBezTo>
                <a:lnTo>
                  <a:pt x="5443850" y="7185096"/>
                </a:lnTo>
                <a:cubicBezTo>
                  <a:pt x="5454747" y="7163298"/>
                  <a:pt x="5460198" y="7152400"/>
                  <a:pt x="5460198" y="7152400"/>
                </a:cubicBezTo>
                <a:cubicBezTo>
                  <a:pt x="5481995" y="7152400"/>
                  <a:pt x="5487443" y="7163298"/>
                  <a:pt x="5476544" y="7185096"/>
                </a:cubicBezTo>
                <a:lnTo>
                  <a:pt x="5492894" y="7152400"/>
                </a:lnTo>
                <a:cubicBezTo>
                  <a:pt x="5492894" y="7141501"/>
                  <a:pt x="5503792" y="7130604"/>
                  <a:pt x="5525590" y="7119703"/>
                </a:cubicBezTo>
                <a:lnTo>
                  <a:pt x="5525590" y="7103356"/>
                </a:lnTo>
                <a:lnTo>
                  <a:pt x="5525590" y="7087009"/>
                </a:lnTo>
                <a:cubicBezTo>
                  <a:pt x="5525590" y="7087009"/>
                  <a:pt x="5531038" y="7092458"/>
                  <a:pt x="5541936" y="7103356"/>
                </a:cubicBezTo>
                <a:lnTo>
                  <a:pt x="5558284" y="7087009"/>
                </a:lnTo>
                <a:cubicBezTo>
                  <a:pt x="5590980" y="7054313"/>
                  <a:pt x="5607329" y="7027067"/>
                  <a:pt x="5607329" y="7005270"/>
                </a:cubicBezTo>
                <a:lnTo>
                  <a:pt x="5623676" y="7005270"/>
                </a:lnTo>
                <a:cubicBezTo>
                  <a:pt x="5623676" y="6994371"/>
                  <a:pt x="5620952" y="6991647"/>
                  <a:pt x="5615502" y="6997095"/>
                </a:cubicBezTo>
                <a:cubicBezTo>
                  <a:pt x="5610054" y="7002544"/>
                  <a:pt x="5607329" y="7005270"/>
                  <a:pt x="5607329" y="7005270"/>
                </a:cubicBezTo>
                <a:cubicBezTo>
                  <a:pt x="5596430" y="7005270"/>
                  <a:pt x="5596430" y="6999819"/>
                  <a:pt x="5607329" y="6988921"/>
                </a:cubicBezTo>
                <a:cubicBezTo>
                  <a:pt x="5618226" y="6978022"/>
                  <a:pt x="5623676" y="6967125"/>
                  <a:pt x="5623676" y="6956224"/>
                </a:cubicBezTo>
                <a:cubicBezTo>
                  <a:pt x="5623676" y="6945328"/>
                  <a:pt x="5629126" y="6939877"/>
                  <a:pt x="5640026" y="6939877"/>
                </a:cubicBezTo>
                <a:cubicBezTo>
                  <a:pt x="5650922" y="6939877"/>
                  <a:pt x="5656372" y="6934429"/>
                  <a:pt x="5656372" y="6923528"/>
                </a:cubicBezTo>
                <a:cubicBezTo>
                  <a:pt x="5667271" y="6923528"/>
                  <a:pt x="5672720" y="6912632"/>
                  <a:pt x="5672720" y="6890834"/>
                </a:cubicBezTo>
                <a:lnTo>
                  <a:pt x="5697241" y="6890834"/>
                </a:lnTo>
                <a:cubicBezTo>
                  <a:pt x="5691792" y="6890834"/>
                  <a:pt x="5689068" y="6896283"/>
                  <a:pt x="5689068" y="6907181"/>
                </a:cubicBezTo>
                <a:cubicBezTo>
                  <a:pt x="5699965" y="6918080"/>
                  <a:pt x="5721765" y="6901733"/>
                  <a:pt x="5754459" y="6858138"/>
                </a:cubicBezTo>
                <a:cubicBezTo>
                  <a:pt x="5776256" y="6836341"/>
                  <a:pt x="5781707" y="6814543"/>
                  <a:pt x="5770808" y="6792746"/>
                </a:cubicBezTo>
                <a:lnTo>
                  <a:pt x="5738112" y="6776399"/>
                </a:lnTo>
                <a:lnTo>
                  <a:pt x="5721765" y="6809095"/>
                </a:lnTo>
                <a:lnTo>
                  <a:pt x="5705416" y="6825442"/>
                </a:lnTo>
                <a:cubicBezTo>
                  <a:pt x="5683618" y="6847239"/>
                  <a:pt x="5672720" y="6858138"/>
                  <a:pt x="5672720" y="6858138"/>
                </a:cubicBezTo>
                <a:cubicBezTo>
                  <a:pt x="5672720" y="6869037"/>
                  <a:pt x="5667271" y="6879936"/>
                  <a:pt x="5656372" y="6890834"/>
                </a:cubicBezTo>
                <a:cubicBezTo>
                  <a:pt x="5645474" y="6901733"/>
                  <a:pt x="5640026" y="6907181"/>
                  <a:pt x="5640026" y="6907181"/>
                </a:cubicBezTo>
                <a:cubicBezTo>
                  <a:pt x="5629126" y="6896283"/>
                  <a:pt x="5623676" y="6896283"/>
                  <a:pt x="5623676" y="6907181"/>
                </a:cubicBezTo>
                <a:cubicBezTo>
                  <a:pt x="5623676" y="6918080"/>
                  <a:pt x="5618226" y="6928979"/>
                  <a:pt x="5607329" y="6939877"/>
                </a:cubicBezTo>
                <a:cubicBezTo>
                  <a:pt x="5607329" y="6939877"/>
                  <a:pt x="5607329" y="6945328"/>
                  <a:pt x="5607329" y="6956224"/>
                </a:cubicBezTo>
                <a:lnTo>
                  <a:pt x="5590980" y="6972574"/>
                </a:lnTo>
                <a:cubicBezTo>
                  <a:pt x="5580084" y="6961675"/>
                  <a:pt x="5571909" y="6964399"/>
                  <a:pt x="5566458" y="6980746"/>
                </a:cubicBezTo>
                <a:cubicBezTo>
                  <a:pt x="5561010" y="6997095"/>
                  <a:pt x="5552836" y="6999819"/>
                  <a:pt x="5541936" y="6988921"/>
                </a:cubicBezTo>
                <a:cubicBezTo>
                  <a:pt x="5520139" y="6988921"/>
                  <a:pt x="5514691" y="6999819"/>
                  <a:pt x="5525590" y="7021617"/>
                </a:cubicBezTo>
                <a:cubicBezTo>
                  <a:pt x="5536486" y="7032516"/>
                  <a:pt x="5531038" y="7032516"/>
                  <a:pt x="5509240" y="7021617"/>
                </a:cubicBezTo>
                <a:lnTo>
                  <a:pt x="5485888" y="7021617"/>
                </a:lnTo>
                <a:lnTo>
                  <a:pt x="5492894" y="7005270"/>
                </a:lnTo>
                <a:cubicBezTo>
                  <a:pt x="5503792" y="6983472"/>
                  <a:pt x="5520139" y="6961675"/>
                  <a:pt x="5541936" y="6939877"/>
                </a:cubicBezTo>
                <a:cubicBezTo>
                  <a:pt x="5563734" y="6918080"/>
                  <a:pt x="5569182" y="6901733"/>
                  <a:pt x="5558284" y="6890834"/>
                </a:cubicBezTo>
                <a:lnTo>
                  <a:pt x="5541936" y="6890834"/>
                </a:lnTo>
                <a:cubicBezTo>
                  <a:pt x="5552836" y="6901733"/>
                  <a:pt x="5547387" y="6912632"/>
                  <a:pt x="5525590" y="6923528"/>
                </a:cubicBezTo>
                <a:lnTo>
                  <a:pt x="5492894" y="6972574"/>
                </a:lnTo>
                <a:cubicBezTo>
                  <a:pt x="5492894" y="6983472"/>
                  <a:pt x="5481995" y="6999819"/>
                  <a:pt x="5460198" y="7021617"/>
                </a:cubicBezTo>
                <a:cubicBezTo>
                  <a:pt x="5449300" y="7032516"/>
                  <a:pt x="5441126" y="7040690"/>
                  <a:pt x="5435676" y="7046139"/>
                </a:cubicBezTo>
                <a:cubicBezTo>
                  <a:pt x="5430225" y="7051589"/>
                  <a:pt x="5427501" y="7054313"/>
                  <a:pt x="5427501" y="7054313"/>
                </a:cubicBezTo>
                <a:cubicBezTo>
                  <a:pt x="5427501" y="7065212"/>
                  <a:pt x="5422053" y="7070660"/>
                  <a:pt x="5411154" y="7070660"/>
                </a:cubicBezTo>
                <a:cubicBezTo>
                  <a:pt x="5411154" y="7081559"/>
                  <a:pt x="5402980" y="7092458"/>
                  <a:pt x="5386632" y="7103356"/>
                </a:cubicBezTo>
                <a:cubicBezTo>
                  <a:pt x="5370283" y="7114255"/>
                  <a:pt x="5362111" y="7119703"/>
                  <a:pt x="5362111" y="7119703"/>
                </a:cubicBezTo>
                <a:lnTo>
                  <a:pt x="5280372" y="7201443"/>
                </a:lnTo>
                <a:cubicBezTo>
                  <a:pt x="5269472" y="7201443"/>
                  <a:pt x="5274921" y="7190546"/>
                  <a:pt x="5296718" y="7168749"/>
                </a:cubicBezTo>
                <a:cubicBezTo>
                  <a:pt x="5318516" y="7146951"/>
                  <a:pt x="5334863" y="7130604"/>
                  <a:pt x="5345762" y="7119703"/>
                </a:cubicBezTo>
                <a:lnTo>
                  <a:pt x="5427501" y="7005270"/>
                </a:lnTo>
                <a:cubicBezTo>
                  <a:pt x="5427501" y="7005270"/>
                  <a:pt x="5432952" y="6999819"/>
                  <a:pt x="5443850" y="6988921"/>
                </a:cubicBezTo>
                <a:cubicBezTo>
                  <a:pt x="5443850" y="6999819"/>
                  <a:pt x="5446574" y="7005270"/>
                  <a:pt x="5452022" y="7005270"/>
                </a:cubicBezTo>
                <a:cubicBezTo>
                  <a:pt x="5457473" y="7005270"/>
                  <a:pt x="5462922" y="7002544"/>
                  <a:pt x="5468372" y="6997095"/>
                </a:cubicBezTo>
                <a:cubicBezTo>
                  <a:pt x="5473820" y="6991647"/>
                  <a:pt x="5471096" y="6983472"/>
                  <a:pt x="5460198" y="6972574"/>
                </a:cubicBezTo>
                <a:cubicBezTo>
                  <a:pt x="5460198" y="6972574"/>
                  <a:pt x="5465648" y="6967125"/>
                  <a:pt x="5476544" y="6956224"/>
                </a:cubicBezTo>
                <a:cubicBezTo>
                  <a:pt x="5476544" y="6956224"/>
                  <a:pt x="5476544" y="6950776"/>
                  <a:pt x="5476544" y="6939877"/>
                </a:cubicBezTo>
                <a:cubicBezTo>
                  <a:pt x="5476544" y="6918080"/>
                  <a:pt x="5492894" y="6907181"/>
                  <a:pt x="5525590" y="6907181"/>
                </a:cubicBezTo>
                <a:cubicBezTo>
                  <a:pt x="5514691" y="6907181"/>
                  <a:pt x="5520139" y="6896283"/>
                  <a:pt x="5541936" y="6874485"/>
                </a:cubicBezTo>
                <a:cubicBezTo>
                  <a:pt x="5574633" y="6830892"/>
                  <a:pt x="5585532" y="6825442"/>
                  <a:pt x="5574633" y="6858138"/>
                </a:cubicBezTo>
                <a:lnTo>
                  <a:pt x="5590980" y="6874485"/>
                </a:lnTo>
                <a:cubicBezTo>
                  <a:pt x="5590980" y="6863588"/>
                  <a:pt x="5599154" y="6860862"/>
                  <a:pt x="5615502" y="6866313"/>
                </a:cubicBezTo>
                <a:cubicBezTo>
                  <a:pt x="5631851" y="6871761"/>
                  <a:pt x="5640026" y="6869037"/>
                  <a:pt x="5640026" y="6858138"/>
                </a:cubicBezTo>
                <a:cubicBezTo>
                  <a:pt x="5640026" y="6847239"/>
                  <a:pt x="5645474" y="6841789"/>
                  <a:pt x="5656372" y="6841789"/>
                </a:cubicBezTo>
                <a:cubicBezTo>
                  <a:pt x="5667271" y="6841789"/>
                  <a:pt x="5675444" y="6841789"/>
                  <a:pt x="5680894" y="6841789"/>
                </a:cubicBezTo>
                <a:cubicBezTo>
                  <a:pt x="5686344" y="6841789"/>
                  <a:pt x="5689068" y="6839065"/>
                  <a:pt x="5689068" y="6833616"/>
                </a:cubicBezTo>
                <a:cubicBezTo>
                  <a:pt x="5689068" y="6828168"/>
                  <a:pt x="5689068" y="6819994"/>
                  <a:pt x="5689068" y="6809095"/>
                </a:cubicBezTo>
                <a:lnTo>
                  <a:pt x="5689068" y="6792746"/>
                </a:lnTo>
                <a:cubicBezTo>
                  <a:pt x="5678170" y="6803647"/>
                  <a:pt x="5672720" y="6811819"/>
                  <a:pt x="5672720" y="6817267"/>
                </a:cubicBezTo>
                <a:cubicBezTo>
                  <a:pt x="5672720" y="6822718"/>
                  <a:pt x="5667271" y="6825442"/>
                  <a:pt x="5656372" y="6825442"/>
                </a:cubicBezTo>
                <a:cubicBezTo>
                  <a:pt x="5645474" y="6836341"/>
                  <a:pt x="5640026" y="6841789"/>
                  <a:pt x="5640026" y="6841789"/>
                </a:cubicBezTo>
                <a:cubicBezTo>
                  <a:pt x="5629126" y="6852690"/>
                  <a:pt x="5623676" y="6855414"/>
                  <a:pt x="5623676" y="6849963"/>
                </a:cubicBezTo>
                <a:cubicBezTo>
                  <a:pt x="5623676" y="6844515"/>
                  <a:pt x="5626400" y="6836341"/>
                  <a:pt x="5631851" y="6825442"/>
                </a:cubicBezTo>
                <a:cubicBezTo>
                  <a:pt x="5637299" y="6814543"/>
                  <a:pt x="5650922" y="6798196"/>
                  <a:pt x="5672720" y="6776399"/>
                </a:cubicBezTo>
                <a:cubicBezTo>
                  <a:pt x="5683618" y="6765500"/>
                  <a:pt x="5691792" y="6754601"/>
                  <a:pt x="5697241" y="6743702"/>
                </a:cubicBezTo>
                <a:cubicBezTo>
                  <a:pt x="5702692" y="6732804"/>
                  <a:pt x="5705416" y="6727355"/>
                  <a:pt x="5705416" y="6727355"/>
                </a:cubicBezTo>
                <a:lnTo>
                  <a:pt x="5623676" y="6809095"/>
                </a:lnTo>
                <a:cubicBezTo>
                  <a:pt x="5612778" y="6830892"/>
                  <a:pt x="5607329" y="6841789"/>
                  <a:pt x="5607329" y="6841789"/>
                </a:cubicBezTo>
                <a:lnTo>
                  <a:pt x="5607329" y="6776399"/>
                </a:lnTo>
                <a:cubicBezTo>
                  <a:pt x="5618226" y="6754601"/>
                  <a:pt x="5618226" y="6738254"/>
                  <a:pt x="5607329" y="6727355"/>
                </a:cubicBezTo>
                <a:lnTo>
                  <a:pt x="5590980" y="6711006"/>
                </a:lnTo>
                <a:cubicBezTo>
                  <a:pt x="5601878" y="6700107"/>
                  <a:pt x="5612778" y="6700107"/>
                  <a:pt x="5623676" y="6711006"/>
                </a:cubicBezTo>
                <a:lnTo>
                  <a:pt x="5656372" y="6694659"/>
                </a:lnTo>
                <a:cubicBezTo>
                  <a:pt x="5699965" y="6640165"/>
                  <a:pt x="5716314" y="6607471"/>
                  <a:pt x="5705416" y="6596570"/>
                </a:cubicBezTo>
                <a:lnTo>
                  <a:pt x="5738112" y="6580223"/>
                </a:lnTo>
                <a:cubicBezTo>
                  <a:pt x="5749010" y="6591122"/>
                  <a:pt x="5754459" y="6588398"/>
                  <a:pt x="5754459" y="6572049"/>
                </a:cubicBezTo>
                <a:cubicBezTo>
                  <a:pt x="5754459" y="6555702"/>
                  <a:pt x="5749010" y="6547527"/>
                  <a:pt x="5738112" y="6547527"/>
                </a:cubicBezTo>
                <a:cubicBezTo>
                  <a:pt x="5727213" y="6547527"/>
                  <a:pt x="5727213" y="6542079"/>
                  <a:pt x="5738112" y="6531180"/>
                </a:cubicBezTo>
                <a:lnTo>
                  <a:pt x="5689068" y="6563876"/>
                </a:lnTo>
                <a:cubicBezTo>
                  <a:pt x="5678170" y="6585674"/>
                  <a:pt x="5667271" y="6596570"/>
                  <a:pt x="5656372" y="6596570"/>
                </a:cubicBezTo>
                <a:cubicBezTo>
                  <a:pt x="5645474" y="6596570"/>
                  <a:pt x="5640026" y="6596570"/>
                  <a:pt x="5640026" y="6596570"/>
                </a:cubicBezTo>
                <a:cubicBezTo>
                  <a:pt x="5640026" y="6596570"/>
                  <a:pt x="5645474" y="6591122"/>
                  <a:pt x="5656372" y="6580223"/>
                </a:cubicBezTo>
                <a:lnTo>
                  <a:pt x="5640026" y="6580223"/>
                </a:lnTo>
                <a:cubicBezTo>
                  <a:pt x="5629126" y="6580223"/>
                  <a:pt x="5620952" y="6582950"/>
                  <a:pt x="5615502" y="6588398"/>
                </a:cubicBezTo>
                <a:cubicBezTo>
                  <a:pt x="5610054" y="6593846"/>
                  <a:pt x="5607329" y="6596570"/>
                  <a:pt x="5607329" y="6596570"/>
                </a:cubicBezTo>
                <a:cubicBezTo>
                  <a:pt x="5596430" y="6585674"/>
                  <a:pt x="5590980" y="6585674"/>
                  <a:pt x="5590980" y="6596570"/>
                </a:cubicBezTo>
                <a:cubicBezTo>
                  <a:pt x="5590980" y="6607471"/>
                  <a:pt x="5596430" y="6612920"/>
                  <a:pt x="5607329" y="6612920"/>
                </a:cubicBezTo>
                <a:lnTo>
                  <a:pt x="5590980" y="6629267"/>
                </a:lnTo>
                <a:cubicBezTo>
                  <a:pt x="5580084" y="6640165"/>
                  <a:pt x="5569182" y="6640165"/>
                  <a:pt x="5558284" y="6629267"/>
                </a:cubicBezTo>
                <a:cubicBezTo>
                  <a:pt x="5547387" y="6629267"/>
                  <a:pt x="5541936" y="6634717"/>
                  <a:pt x="5541936" y="6645616"/>
                </a:cubicBezTo>
                <a:lnTo>
                  <a:pt x="5525590" y="6661963"/>
                </a:lnTo>
                <a:lnTo>
                  <a:pt x="5509240" y="6678310"/>
                </a:lnTo>
                <a:lnTo>
                  <a:pt x="5476544" y="6711006"/>
                </a:lnTo>
                <a:lnTo>
                  <a:pt x="5509240" y="6645616"/>
                </a:lnTo>
                <a:cubicBezTo>
                  <a:pt x="5509240" y="6645616"/>
                  <a:pt x="5498344" y="6653788"/>
                  <a:pt x="5476544" y="6670138"/>
                </a:cubicBezTo>
                <a:cubicBezTo>
                  <a:pt x="5454747" y="6686485"/>
                  <a:pt x="5441126" y="6694659"/>
                  <a:pt x="5435676" y="6694659"/>
                </a:cubicBezTo>
                <a:cubicBezTo>
                  <a:pt x="5430225" y="6694659"/>
                  <a:pt x="5416604" y="6708282"/>
                  <a:pt x="5394805" y="6735528"/>
                </a:cubicBezTo>
                <a:cubicBezTo>
                  <a:pt x="5373008" y="6762776"/>
                  <a:pt x="5359386" y="6776399"/>
                  <a:pt x="5353936" y="6776399"/>
                </a:cubicBezTo>
                <a:cubicBezTo>
                  <a:pt x="5348486" y="6776399"/>
                  <a:pt x="5345762" y="6781847"/>
                  <a:pt x="5345762" y="6792746"/>
                </a:cubicBezTo>
                <a:lnTo>
                  <a:pt x="5329414" y="6809095"/>
                </a:lnTo>
                <a:cubicBezTo>
                  <a:pt x="5329414" y="6798196"/>
                  <a:pt x="5318516" y="6798196"/>
                  <a:pt x="5296718" y="6809095"/>
                </a:cubicBezTo>
                <a:lnTo>
                  <a:pt x="5313068" y="6792746"/>
                </a:lnTo>
                <a:cubicBezTo>
                  <a:pt x="5323964" y="6770950"/>
                  <a:pt x="5334863" y="6754601"/>
                  <a:pt x="5345762" y="6743702"/>
                </a:cubicBezTo>
                <a:lnTo>
                  <a:pt x="5362111" y="6694659"/>
                </a:lnTo>
                <a:cubicBezTo>
                  <a:pt x="5405704" y="6694659"/>
                  <a:pt x="5427501" y="6661963"/>
                  <a:pt x="5427501" y="6596570"/>
                </a:cubicBezTo>
                <a:lnTo>
                  <a:pt x="5394805" y="6596570"/>
                </a:lnTo>
                <a:lnTo>
                  <a:pt x="5378458" y="6596570"/>
                </a:lnTo>
                <a:cubicBezTo>
                  <a:pt x="5378458" y="6585674"/>
                  <a:pt x="5375734" y="6582950"/>
                  <a:pt x="5370283" y="6588398"/>
                </a:cubicBezTo>
                <a:cubicBezTo>
                  <a:pt x="5364835" y="6593846"/>
                  <a:pt x="5362111" y="6602021"/>
                  <a:pt x="5362111" y="6612920"/>
                </a:cubicBezTo>
                <a:lnTo>
                  <a:pt x="5329414" y="6612920"/>
                </a:lnTo>
                <a:lnTo>
                  <a:pt x="5329414" y="6629267"/>
                </a:lnTo>
                <a:lnTo>
                  <a:pt x="5329414" y="6645616"/>
                </a:lnTo>
                <a:cubicBezTo>
                  <a:pt x="5318516" y="6645616"/>
                  <a:pt x="5310342" y="6645616"/>
                  <a:pt x="5304893" y="6645616"/>
                </a:cubicBezTo>
                <a:cubicBezTo>
                  <a:pt x="5299442" y="6645616"/>
                  <a:pt x="5296718" y="6651064"/>
                  <a:pt x="5296718" y="6661963"/>
                </a:cubicBezTo>
                <a:cubicBezTo>
                  <a:pt x="5307617" y="6672862"/>
                  <a:pt x="5299442" y="6691935"/>
                  <a:pt x="5272197" y="6719181"/>
                </a:cubicBezTo>
                <a:cubicBezTo>
                  <a:pt x="5244951" y="6746429"/>
                  <a:pt x="5231326" y="6765500"/>
                  <a:pt x="5231326" y="6776399"/>
                </a:cubicBezTo>
                <a:lnTo>
                  <a:pt x="5214979" y="6792746"/>
                </a:lnTo>
                <a:cubicBezTo>
                  <a:pt x="5214979" y="6803647"/>
                  <a:pt x="5206804" y="6814543"/>
                  <a:pt x="5190458" y="6825442"/>
                </a:cubicBezTo>
                <a:cubicBezTo>
                  <a:pt x="5174108" y="6836341"/>
                  <a:pt x="5171384" y="6847239"/>
                  <a:pt x="5182282" y="6858138"/>
                </a:cubicBezTo>
                <a:lnTo>
                  <a:pt x="5182282" y="6874485"/>
                </a:lnTo>
                <a:cubicBezTo>
                  <a:pt x="5171384" y="6863588"/>
                  <a:pt x="5163212" y="6860862"/>
                  <a:pt x="5157761" y="6866313"/>
                </a:cubicBezTo>
                <a:cubicBezTo>
                  <a:pt x="5152310" y="6871761"/>
                  <a:pt x="5146862" y="6869037"/>
                  <a:pt x="5141414" y="6858138"/>
                </a:cubicBezTo>
                <a:cubicBezTo>
                  <a:pt x="5135964" y="6847239"/>
                  <a:pt x="5130516" y="6841789"/>
                  <a:pt x="5125065" y="6841789"/>
                </a:cubicBezTo>
                <a:cubicBezTo>
                  <a:pt x="5119616" y="6841789"/>
                  <a:pt x="5116892" y="6847239"/>
                  <a:pt x="5116892" y="6858138"/>
                </a:cubicBezTo>
                <a:cubicBezTo>
                  <a:pt x="5116892" y="6879936"/>
                  <a:pt x="5114166" y="6899007"/>
                  <a:pt x="5108718" y="6915356"/>
                </a:cubicBezTo>
                <a:cubicBezTo>
                  <a:pt x="5103268" y="6931703"/>
                  <a:pt x="5097819" y="6939877"/>
                  <a:pt x="5092368" y="6939877"/>
                </a:cubicBezTo>
                <a:cubicBezTo>
                  <a:pt x="5086920" y="6939877"/>
                  <a:pt x="5078746" y="6931703"/>
                  <a:pt x="5067847" y="6915356"/>
                </a:cubicBezTo>
                <a:cubicBezTo>
                  <a:pt x="5056950" y="6899007"/>
                  <a:pt x="5046050" y="6890834"/>
                  <a:pt x="5035151" y="6890834"/>
                </a:cubicBezTo>
                <a:lnTo>
                  <a:pt x="5051500" y="6825442"/>
                </a:lnTo>
                <a:cubicBezTo>
                  <a:pt x="5073298" y="6792746"/>
                  <a:pt x="5084196" y="6787297"/>
                  <a:pt x="5084196" y="6809095"/>
                </a:cubicBezTo>
                <a:lnTo>
                  <a:pt x="5116892" y="6792746"/>
                </a:lnTo>
                <a:cubicBezTo>
                  <a:pt x="5127789" y="6781847"/>
                  <a:pt x="5127789" y="6770950"/>
                  <a:pt x="5116892" y="6760049"/>
                </a:cubicBezTo>
                <a:lnTo>
                  <a:pt x="5116892" y="6743702"/>
                </a:lnTo>
                <a:cubicBezTo>
                  <a:pt x="5127789" y="6754601"/>
                  <a:pt x="5138690" y="6754601"/>
                  <a:pt x="5149586" y="6743702"/>
                </a:cubicBezTo>
                <a:cubicBezTo>
                  <a:pt x="5182282" y="6711006"/>
                  <a:pt x="5187733" y="6694659"/>
                  <a:pt x="5165936" y="6694659"/>
                </a:cubicBezTo>
                <a:lnTo>
                  <a:pt x="5182282" y="6629267"/>
                </a:lnTo>
                <a:cubicBezTo>
                  <a:pt x="5193182" y="6629267"/>
                  <a:pt x="5201356" y="6626543"/>
                  <a:pt x="5206804" y="6621092"/>
                </a:cubicBezTo>
                <a:cubicBezTo>
                  <a:pt x="5212255" y="6615644"/>
                  <a:pt x="5214979" y="6612920"/>
                  <a:pt x="5214979" y="6612920"/>
                </a:cubicBezTo>
                <a:cubicBezTo>
                  <a:pt x="5236776" y="6612920"/>
                  <a:pt x="5250400" y="6607471"/>
                  <a:pt x="5255850" y="6596570"/>
                </a:cubicBezTo>
                <a:cubicBezTo>
                  <a:pt x="5261298" y="6585674"/>
                  <a:pt x="5258574" y="6572049"/>
                  <a:pt x="5247675" y="6555702"/>
                </a:cubicBezTo>
                <a:cubicBezTo>
                  <a:pt x="5236776" y="6539353"/>
                  <a:pt x="5236776" y="6520281"/>
                  <a:pt x="5247675" y="6498484"/>
                </a:cubicBezTo>
                <a:cubicBezTo>
                  <a:pt x="5269472" y="6476687"/>
                  <a:pt x="5274921" y="6465788"/>
                  <a:pt x="5264022" y="6465788"/>
                </a:cubicBezTo>
                <a:cubicBezTo>
                  <a:pt x="5253124" y="6465788"/>
                  <a:pt x="5242224" y="6476687"/>
                  <a:pt x="5231326" y="6498484"/>
                </a:cubicBezTo>
                <a:cubicBezTo>
                  <a:pt x="5220430" y="6520281"/>
                  <a:pt x="5214979" y="6536629"/>
                  <a:pt x="5214979" y="6547527"/>
                </a:cubicBezTo>
                <a:lnTo>
                  <a:pt x="5214979" y="6563876"/>
                </a:lnTo>
                <a:cubicBezTo>
                  <a:pt x="5214979" y="6552978"/>
                  <a:pt x="5206804" y="6547527"/>
                  <a:pt x="5190458" y="6547527"/>
                </a:cubicBezTo>
                <a:cubicBezTo>
                  <a:pt x="5174108" y="6547527"/>
                  <a:pt x="5165936" y="6547527"/>
                  <a:pt x="5165936" y="6547527"/>
                </a:cubicBezTo>
                <a:cubicBezTo>
                  <a:pt x="5165936" y="6536629"/>
                  <a:pt x="5165936" y="6531180"/>
                  <a:pt x="5165936" y="6531180"/>
                </a:cubicBezTo>
                <a:cubicBezTo>
                  <a:pt x="5165936" y="6531180"/>
                  <a:pt x="5160485" y="6531180"/>
                  <a:pt x="5149586" y="6531180"/>
                </a:cubicBezTo>
                <a:cubicBezTo>
                  <a:pt x="5149586" y="6531180"/>
                  <a:pt x="5149586" y="6536629"/>
                  <a:pt x="5149586" y="6547527"/>
                </a:cubicBezTo>
                <a:lnTo>
                  <a:pt x="5133240" y="6580223"/>
                </a:lnTo>
                <a:cubicBezTo>
                  <a:pt x="5122340" y="6580223"/>
                  <a:pt x="5116892" y="6580223"/>
                  <a:pt x="5116892" y="6580223"/>
                </a:cubicBezTo>
                <a:lnTo>
                  <a:pt x="5116892" y="6563876"/>
                </a:lnTo>
                <a:cubicBezTo>
                  <a:pt x="5116892" y="6552978"/>
                  <a:pt x="5111442" y="6547527"/>
                  <a:pt x="5100544" y="6547527"/>
                </a:cubicBezTo>
                <a:lnTo>
                  <a:pt x="5116892" y="6514831"/>
                </a:lnTo>
                <a:cubicBezTo>
                  <a:pt x="5138690" y="6503934"/>
                  <a:pt x="5157761" y="6495760"/>
                  <a:pt x="5174108" y="6490309"/>
                </a:cubicBezTo>
                <a:cubicBezTo>
                  <a:pt x="5190458" y="6484861"/>
                  <a:pt x="5195908" y="6471238"/>
                  <a:pt x="5190458" y="6449441"/>
                </a:cubicBezTo>
                <a:cubicBezTo>
                  <a:pt x="5185007" y="6427643"/>
                  <a:pt x="5182282" y="6416745"/>
                  <a:pt x="5182282" y="6416745"/>
                </a:cubicBezTo>
                <a:cubicBezTo>
                  <a:pt x="5182282" y="6416745"/>
                  <a:pt x="5187733" y="6416745"/>
                  <a:pt x="5198632" y="6416745"/>
                </a:cubicBezTo>
                <a:cubicBezTo>
                  <a:pt x="5209528" y="6416745"/>
                  <a:pt x="5220430" y="6416745"/>
                  <a:pt x="5231326" y="6416745"/>
                </a:cubicBezTo>
                <a:cubicBezTo>
                  <a:pt x="5231326" y="6416745"/>
                  <a:pt x="5231326" y="6411296"/>
                  <a:pt x="5231326" y="6400395"/>
                </a:cubicBezTo>
                <a:lnTo>
                  <a:pt x="5247675" y="6384048"/>
                </a:lnTo>
                <a:lnTo>
                  <a:pt x="5247675" y="6400395"/>
                </a:lnTo>
                <a:cubicBezTo>
                  <a:pt x="5258574" y="6389499"/>
                  <a:pt x="5264022" y="6389499"/>
                  <a:pt x="5264022" y="6400395"/>
                </a:cubicBezTo>
                <a:cubicBezTo>
                  <a:pt x="5264022" y="6411296"/>
                  <a:pt x="5258574" y="6419471"/>
                  <a:pt x="5247675" y="6424919"/>
                </a:cubicBezTo>
                <a:cubicBezTo>
                  <a:pt x="5236776" y="6430367"/>
                  <a:pt x="5228602" y="6433092"/>
                  <a:pt x="5223154" y="6433092"/>
                </a:cubicBezTo>
                <a:cubicBezTo>
                  <a:pt x="5217703" y="6433092"/>
                  <a:pt x="5212255" y="6435818"/>
                  <a:pt x="5206804" y="6441266"/>
                </a:cubicBezTo>
                <a:cubicBezTo>
                  <a:pt x="5201356" y="6446717"/>
                  <a:pt x="5198632" y="6452165"/>
                  <a:pt x="5198632" y="6457613"/>
                </a:cubicBezTo>
                <a:cubicBezTo>
                  <a:pt x="5198632" y="6463064"/>
                  <a:pt x="5209528" y="6460340"/>
                  <a:pt x="5231326" y="6449441"/>
                </a:cubicBezTo>
                <a:cubicBezTo>
                  <a:pt x="5231326" y="6449441"/>
                  <a:pt x="5236776" y="6449441"/>
                  <a:pt x="5247675" y="6449441"/>
                </a:cubicBezTo>
                <a:cubicBezTo>
                  <a:pt x="5258574" y="6449441"/>
                  <a:pt x="5264022" y="6449441"/>
                  <a:pt x="5264022" y="6449441"/>
                </a:cubicBezTo>
                <a:lnTo>
                  <a:pt x="5296718" y="6416745"/>
                </a:lnTo>
                <a:cubicBezTo>
                  <a:pt x="5296718" y="6405846"/>
                  <a:pt x="5296718" y="6400395"/>
                  <a:pt x="5296718" y="6400395"/>
                </a:cubicBezTo>
                <a:lnTo>
                  <a:pt x="5378458" y="6285962"/>
                </a:lnTo>
                <a:cubicBezTo>
                  <a:pt x="5378458" y="6275063"/>
                  <a:pt x="5378458" y="6269613"/>
                  <a:pt x="5378458" y="6269613"/>
                </a:cubicBezTo>
                <a:cubicBezTo>
                  <a:pt x="5378458" y="6269613"/>
                  <a:pt x="5378458" y="6255990"/>
                  <a:pt x="5378458" y="6228744"/>
                </a:cubicBezTo>
                <a:cubicBezTo>
                  <a:pt x="5378458" y="6201498"/>
                  <a:pt x="5389356" y="6155177"/>
                  <a:pt x="5411154" y="6089787"/>
                </a:cubicBezTo>
                <a:lnTo>
                  <a:pt x="5427501" y="6073438"/>
                </a:lnTo>
                <a:cubicBezTo>
                  <a:pt x="5438400" y="6073438"/>
                  <a:pt x="5443850" y="6067989"/>
                  <a:pt x="5443850" y="6057091"/>
                </a:cubicBezTo>
                <a:cubicBezTo>
                  <a:pt x="5443850" y="6046192"/>
                  <a:pt x="5446574" y="6040744"/>
                  <a:pt x="5452022" y="6040744"/>
                </a:cubicBezTo>
                <a:cubicBezTo>
                  <a:pt x="5457473" y="6040744"/>
                  <a:pt x="5460198" y="6035293"/>
                  <a:pt x="5460198" y="6024394"/>
                </a:cubicBezTo>
                <a:cubicBezTo>
                  <a:pt x="5471096" y="6024394"/>
                  <a:pt x="5479270" y="6016220"/>
                  <a:pt x="5484719" y="5999873"/>
                </a:cubicBezTo>
                <a:cubicBezTo>
                  <a:pt x="5490170" y="5983526"/>
                  <a:pt x="5492894" y="5969901"/>
                  <a:pt x="5492894" y="5959004"/>
                </a:cubicBezTo>
                <a:cubicBezTo>
                  <a:pt x="5481995" y="5959004"/>
                  <a:pt x="5476544" y="5959004"/>
                  <a:pt x="5476544" y="5959004"/>
                </a:cubicBezTo>
                <a:cubicBezTo>
                  <a:pt x="5476544" y="5959004"/>
                  <a:pt x="5473820" y="5961728"/>
                  <a:pt x="5468372" y="5967177"/>
                </a:cubicBezTo>
                <a:cubicBezTo>
                  <a:pt x="5462922" y="5972627"/>
                  <a:pt x="5457473" y="5978075"/>
                  <a:pt x="5452022" y="5983526"/>
                </a:cubicBezTo>
                <a:cubicBezTo>
                  <a:pt x="5446574" y="5988974"/>
                  <a:pt x="5443850" y="5991698"/>
                  <a:pt x="5443850" y="5991698"/>
                </a:cubicBezTo>
                <a:cubicBezTo>
                  <a:pt x="5443850" y="5980802"/>
                  <a:pt x="5449300" y="5953554"/>
                  <a:pt x="5460198" y="5909959"/>
                </a:cubicBezTo>
                <a:cubicBezTo>
                  <a:pt x="5471096" y="5866366"/>
                  <a:pt x="5481995" y="5839118"/>
                  <a:pt x="5492894" y="5828219"/>
                </a:cubicBezTo>
                <a:cubicBezTo>
                  <a:pt x="5503792" y="5817323"/>
                  <a:pt x="5511964" y="5800973"/>
                  <a:pt x="5517415" y="5779176"/>
                </a:cubicBezTo>
                <a:cubicBezTo>
                  <a:pt x="5522866" y="5757379"/>
                  <a:pt x="5520139" y="5743756"/>
                  <a:pt x="5509240" y="5738307"/>
                </a:cubicBezTo>
                <a:cubicBezTo>
                  <a:pt x="5498344" y="5732857"/>
                  <a:pt x="5484719" y="5735581"/>
                  <a:pt x="5468372" y="5746480"/>
                </a:cubicBezTo>
                <a:cubicBezTo>
                  <a:pt x="5452022" y="5757379"/>
                  <a:pt x="5438400" y="5762829"/>
                  <a:pt x="5427501" y="5762829"/>
                </a:cubicBezTo>
                <a:cubicBezTo>
                  <a:pt x="5427501" y="5762829"/>
                  <a:pt x="5422053" y="5762829"/>
                  <a:pt x="5411154" y="5762829"/>
                </a:cubicBezTo>
                <a:lnTo>
                  <a:pt x="5394805" y="5730133"/>
                </a:lnTo>
                <a:cubicBezTo>
                  <a:pt x="5394805" y="5719234"/>
                  <a:pt x="5392080" y="5711059"/>
                  <a:pt x="5386632" y="5705611"/>
                </a:cubicBezTo>
                <a:cubicBezTo>
                  <a:pt x="5381182" y="5700161"/>
                  <a:pt x="5378458" y="5691986"/>
                  <a:pt x="5378458" y="5681090"/>
                </a:cubicBezTo>
                <a:cubicBezTo>
                  <a:pt x="5367559" y="5670191"/>
                  <a:pt x="5362111" y="5656566"/>
                  <a:pt x="5362111" y="5640219"/>
                </a:cubicBezTo>
                <a:cubicBezTo>
                  <a:pt x="5362111" y="5623872"/>
                  <a:pt x="5356660" y="5610247"/>
                  <a:pt x="5345762" y="5599350"/>
                </a:cubicBezTo>
                <a:cubicBezTo>
                  <a:pt x="5334863" y="5588451"/>
                  <a:pt x="5326690" y="5583001"/>
                  <a:pt x="5321240" y="5583001"/>
                </a:cubicBezTo>
                <a:cubicBezTo>
                  <a:pt x="5315790" y="5583001"/>
                  <a:pt x="5313068" y="5588451"/>
                  <a:pt x="5313068" y="5599350"/>
                </a:cubicBezTo>
                <a:cubicBezTo>
                  <a:pt x="5302169" y="5610247"/>
                  <a:pt x="5296718" y="5629320"/>
                  <a:pt x="5296718" y="5656566"/>
                </a:cubicBezTo>
                <a:cubicBezTo>
                  <a:pt x="5296718" y="5683814"/>
                  <a:pt x="5296718" y="5702887"/>
                  <a:pt x="5296718" y="5713784"/>
                </a:cubicBezTo>
                <a:lnTo>
                  <a:pt x="5313068" y="5664740"/>
                </a:lnTo>
                <a:cubicBezTo>
                  <a:pt x="5313068" y="5653842"/>
                  <a:pt x="5318516" y="5653842"/>
                  <a:pt x="5329414" y="5664740"/>
                </a:cubicBezTo>
                <a:cubicBezTo>
                  <a:pt x="5340314" y="5664740"/>
                  <a:pt x="5345762" y="5670191"/>
                  <a:pt x="5345762" y="5681090"/>
                </a:cubicBezTo>
                <a:cubicBezTo>
                  <a:pt x="5345762" y="5691986"/>
                  <a:pt x="5348486" y="5697437"/>
                  <a:pt x="5353936" y="5697437"/>
                </a:cubicBezTo>
                <a:cubicBezTo>
                  <a:pt x="5359386" y="5697437"/>
                  <a:pt x="5362111" y="5702887"/>
                  <a:pt x="5362111" y="5713784"/>
                </a:cubicBezTo>
                <a:cubicBezTo>
                  <a:pt x="5362111" y="5746480"/>
                  <a:pt x="5351212" y="5757379"/>
                  <a:pt x="5329414" y="5746480"/>
                </a:cubicBezTo>
                <a:cubicBezTo>
                  <a:pt x="5318516" y="5746480"/>
                  <a:pt x="5302169" y="5746480"/>
                  <a:pt x="5280372" y="5746480"/>
                </a:cubicBezTo>
                <a:cubicBezTo>
                  <a:pt x="5269472" y="5757379"/>
                  <a:pt x="5255850" y="5762829"/>
                  <a:pt x="5239500" y="5762829"/>
                </a:cubicBezTo>
                <a:cubicBezTo>
                  <a:pt x="5223154" y="5762829"/>
                  <a:pt x="5206804" y="5762829"/>
                  <a:pt x="5190458" y="5762829"/>
                </a:cubicBezTo>
                <a:cubicBezTo>
                  <a:pt x="5174108" y="5762829"/>
                  <a:pt x="5160485" y="5762829"/>
                  <a:pt x="5149586" y="5762829"/>
                </a:cubicBezTo>
                <a:lnTo>
                  <a:pt x="5100544" y="5713784"/>
                </a:lnTo>
                <a:cubicBezTo>
                  <a:pt x="5078746" y="5681090"/>
                  <a:pt x="5062399" y="5675639"/>
                  <a:pt x="5051500" y="5697437"/>
                </a:cubicBezTo>
                <a:lnTo>
                  <a:pt x="5035151" y="5730133"/>
                </a:lnTo>
                <a:cubicBezTo>
                  <a:pt x="5002457" y="5741032"/>
                  <a:pt x="4997006" y="5757379"/>
                  <a:pt x="5018804" y="5779176"/>
                </a:cubicBezTo>
                <a:cubicBezTo>
                  <a:pt x="5040602" y="5811872"/>
                  <a:pt x="5035151" y="5828219"/>
                  <a:pt x="5002457" y="5828219"/>
                </a:cubicBezTo>
                <a:lnTo>
                  <a:pt x="4969760" y="5811872"/>
                </a:lnTo>
                <a:cubicBezTo>
                  <a:pt x="4947963" y="5800973"/>
                  <a:pt x="4934340" y="5795523"/>
                  <a:pt x="4928890" y="5795523"/>
                </a:cubicBezTo>
                <a:cubicBezTo>
                  <a:pt x="4923442" y="5795523"/>
                  <a:pt x="4920718" y="5800973"/>
                  <a:pt x="4920718" y="5811872"/>
                </a:cubicBezTo>
                <a:cubicBezTo>
                  <a:pt x="4920718" y="5822771"/>
                  <a:pt x="4926166" y="5833670"/>
                  <a:pt x="4937064" y="5844568"/>
                </a:cubicBezTo>
                <a:cubicBezTo>
                  <a:pt x="4926166" y="5855465"/>
                  <a:pt x="4909818" y="5860915"/>
                  <a:pt x="4888021" y="5860915"/>
                </a:cubicBezTo>
                <a:cubicBezTo>
                  <a:pt x="4877122" y="5860915"/>
                  <a:pt x="4868948" y="5860915"/>
                  <a:pt x="4863500" y="5860915"/>
                </a:cubicBezTo>
                <a:cubicBezTo>
                  <a:pt x="4858049" y="5860915"/>
                  <a:pt x="4849876" y="5866366"/>
                  <a:pt x="4838978" y="5877262"/>
                </a:cubicBezTo>
                <a:cubicBezTo>
                  <a:pt x="4828079" y="5888161"/>
                  <a:pt x="4828079" y="5899062"/>
                  <a:pt x="4838978" y="5909959"/>
                </a:cubicBezTo>
                <a:lnTo>
                  <a:pt x="4838978" y="5926308"/>
                </a:lnTo>
                <a:cubicBezTo>
                  <a:pt x="4828079" y="5926308"/>
                  <a:pt x="4806282" y="5937204"/>
                  <a:pt x="4773586" y="5959004"/>
                </a:cubicBezTo>
                <a:cubicBezTo>
                  <a:pt x="4729990" y="6002597"/>
                  <a:pt x="4708193" y="6013496"/>
                  <a:pt x="4708193" y="5991698"/>
                </a:cubicBezTo>
                <a:cubicBezTo>
                  <a:pt x="4708193" y="5991698"/>
                  <a:pt x="4713644" y="5986250"/>
                  <a:pt x="4724542" y="5975351"/>
                </a:cubicBezTo>
                <a:cubicBezTo>
                  <a:pt x="4735441" y="5964452"/>
                  <a:pt x="4746340" y="5950829"/>
                  <a:pt x="4757238" y="5934480"/>
                </a:cubicBezTo>
                <a:cubicBezTo>
                  <a:pt x="4768135" y="5918133"/>
                  <a:pt x="4784484" y="5904510"/>
                  <a:pt x="4806282" y="5893612"/>
                </a:cubicBezTo>
                <a:cubicBezTo>
                  <a:pt x="4828079" y="5882713"/>
                  <a:pt x="4833528" y="5866366"/>
                  <a:pt x="4822628" y="5844568"/>
                </a:cubicBezTo>
                <a:cubicBezTo>
                  <a:pt x="4811730" y="5811872"/>
                  <a:pt x="4800831" y="5811872"/>
                  <a:pt x="4789932" y="5844568"/>
                </a:cubicBezTo>
                <a:cubicBezTo>
                  <a:pt x="4779036" y="5855465"/>
                  <a:pt x="4768135" y="5855465"/>
                  <a:pt x="4757238" y="5844568"/>
                </a:cubicBezTo>
                <a:cubicBezTo>
                  <a:pt x="4746340" y="5844568"/>
                  <a:pt x="4738165" y="5844568"/>
                  <a:pt x="4732714" y="5844568"/>
                </a:cubicBezTo>
                <a:cubicBezTo>
                  <a:pt x="4727266" y="5844568"/>
                  <a:pt x="4719092" y="5850017"/>
                  <a:pt x="4708193" y="5860915"/>
                </a:cubicBezTo>
                <a:cubicBezTo>
                  <a:pt x="4697296" y="5871814"/>
                  <a:pt x="4689122" y="5879989"/>
                  <a:pt x="4683672" y="5885437"/>
                </a:cubicBezTo>
                <a:cubicBezTo>
                  <a:pt x="4678223" y="5890888"/>
                  <a:pt x="4675499" y="5893612"/>
                  <a:pt x="4675499" y="5893612"/>
                </a:cubicBezTo>
                <a:cubicBezTo>
                  <a:pt x="4664600" y="5893612"/>
                  <a:pt x="4664600" y="5899062"/>
                  <a:pt x="4675499" y="5909959"/>
                </a:cubicBezTo>
                <a:cubicBezTo>
                  <a:pt x="4675499" y="5909959"/>
                  <a:pt x="4675499" y="5912683"/>
                  <a:pt x="4675499" y="5918133"/>
                </a:cubicBezTo>
                <a:cubicBezTo>
                  <a:pt x="4675499" y="5923584"/>
                  <a:pt x="4670048" y="5926308"/>
                  <a:pt x="4659150" y="5926308"/>
                </a:cubicBezTo>
                <a:cubicBezTo>
                  <a:pt x="4659150" y="5915409"/>
                  <a:pt x="4659150" y="5909959"/>
                  <a:pt x="4659150" y="5909959"/>
                </a:cubicBezTo>
                <a:cubicBezTo>
                  <a:pt x="4659150" y="5899062"/>
                  <a:pt x="4656426" y="5893612"/>
                  <a:pt x="4650975" y="5893612"/>
                </a:cubicBezTo>
                <a:cubicBezTo>
                  <a:pt x="4645527" y="5893612"/>
                  <a:pt x="4642803" y="5888161"/>
                  <a:pt x="4642803" y="5877262"/>
                </a:cubicBezTo>
                <a:lnTo>
                  <a:pt x="4626454" y="5877262"/>
                </a:lnTo>
                <a:cubicBezTo>
                  <a:pt x="4626454" y="5888161"/>
                  <a:pt x="4623730" y="5901786"/>
                  <a:pt x="4618281" y="5918133"/>
                </a:cubicBezTo>
                <a:cubicBezTo>
                  <a:pt x="4612830" y="5934480"/>
                  <a:pt x="4599208" y="5942655"/>
                  <a:pt x="4577410" y="5942655"/>
                </a:cubicBezTo>
                <a:lnTo>
                  <a:pt x="4544714" y="5942655"/>
                </a:lnTo>
                <a:lnTo>
                  <a:pt x="4561065" y="5909959"/>
                </a:lnTo>
                <a:cubicBezTo>
                  <a:pt x="4561065" y="5899062"/>
                  <a:pt x="4561065" y="5890888"/>
                  <a:pt x="4561065" y="5885437"/>
                </a:cubicBezTo>
                <a:lnTo>
                  <a:pt x="4561065" y="5877262"/>
                </a:lnTo>
                <a:cubicBezTo>
                  <a:pt x="4561065" y="5877262"/>
                  <a:pt x="4555613" y="5877262"/>
                  <a:pt x="4544714" y="5877262"/>
                </a:cubicBezTo>
                <a:cubicBezTo>
                  <a:pt x="4544714" y="5866366"/>
                  <a:pt x="4539267" y="5860915"/>
                  <a:pt x="4528368" y="5860915"/>
                </a:cubicBezTo>
                <a:lnTo>
                  <a:pt x="4512018" y="5877262"/>
                </a:lnTo>
                <a:cubicBezTo>
                  <a:pt x="4501122" y="5877262"/>
                  <a:pt x="4495672" y="5871814"/>
                  <a:pt x="4495672" y="5860915"/>
                </a:cubicBezTo>
                <a:cubicBezTo>
                  <a:pt x="4484772" y="5860915"/>
                  <a:pt x="4482049" y="5866366"/>
                  <a:pt x="4487496" y="5877262"/>
                </a:cubicBezTo>
                <a:cubicBezTo>
                  <a:pt x="4492948" y="5888161"/>
                  <a:pt x="4490221" y="5893612"/>
                  <a:pt x="4479324" y="5893612"/>
                </a:cubicBezTo>
                <a:lnTo>
                  <a:pt x="4462974" y="5893612"/>
                </a:lnTo>
                <a:lnTo>
                  <a:pt x="4430278" y="5909959"/>
                </a:lnTo>
                <a:lnTo>
                  <a:pt x="4430278" y="5926308"/>
                </a:lnTo>
                <a:cubicBezTo>
                  <a:pt x="4462974" y="5915409"/>
                  <a:pt x="4479324" y="5915409"/>
                  <a:pt x="4479324" y="5926308"/>
                </a:cubicBezTo>
                <a:cubicBezTo>
                  <a:pt x="4479324" y="5937204"/>
                  <a:pt x="4484772" y="5942655"/>
                  <a:pt x="4495672" y="5942655"/>
                </a:cubicBezTo>
                <a:cubicBezTo>
                  <a:pt x="4517469" y="5931756"/>
                  <a:pt x="4528368" y="5937204"/>
                  <a:pt x="4528368" y="5959004"/>
                </a:cubicBezTo>
                <a:cubicBezTo>
                  <a:pt x="4528368" y="5969901"/>
                  <a:pt x="4512018" y="5986250"/>
                  <a:pt x="4479324" y="6008047"/>
                </a:cubicBezTo>
                <a:cubicBezTo>
                  <a:pt x="4446629" y="6040744"/>
                  <a:pt x="4427554" y="6059817"/>
                  <a:pt x="4422106" y="6065265"/>
                </a:cubicBezTo>
                <a:cubicBezTo>
                  <a:pt x="4416656" y="6070713"/>
                  <a:pt x="4413933" y="6067989"/>
                  <a:pt x="4413933" y="6057091"/>
                </a:cubicBezTo>
                <a:lnTo>
                  <a:pt x="4397584" y="6057091"/>
                </a:lnTo>
                <a:cubicBezTo>
                  <a:pt x="4408481" y="6067989"/>
                  <a:pt x="4411208" y="6076164"/>
                  <a:pt x="4405757" y="6081612"/>
                </a:cubicBezTo>
                <a:cubicBezTo>
                  <a:pt x="4400309" y="6087063"/>
                  <a:pt x="4397584" y="6095235"/>
                  <a:pt x="4397584" y="6106134"/>
                </a:cubicBezTo>
                <a:cubicBezTo>
                  <a:pt x="4397584" y="6117033"/>
                  <a:pt x="4392135" y="6117033"/>
                  <a:pt x="4381235" y="6106134"/>
                </a:cubicBezTo>
                <a:lnTo>
                  <a:pt x="4364888" y="6106134"/>
                </a:lnTo>
                <a:lnTo>
                  <a:pt x="4348539" y="6106134"/>
                </a:lnTo>
                <a:lnTo>
                  <a:pt x="4315845" y="6122483"/>
                </a:lnTo>
                <a:cubicBezTo>
                  <a:pt x="4294048" y="6133382"/>
                  <a:pt x="4283149" y="6122483"/>
                  <a:pt x="4283149" y="6089787"/>
                </a:cubicBezTo>
                <a:lnTo>
                  <a:pt x="4283149" y="6073438"/>
                </a:lnTo>
                <a:lnTo>
                  <a:pt x="4250452" y="6089787"/>
                </a:lnTo>
                <a:cubicBezTo>
                  <a:pt x="4239554" y="6100686"/>
                  <a:pt x="4234107" y="6111584"/>
                  <a:pt x="4234107" y="6122483"/>
                </a:cubicBezTo>
                <a:cubicBezTo>
                  <a:pt x="4234107" y="6133382"/>
                  <a:pt x="4228656" y="6133382"/>
                  <a:pt x="4217757" y="6122483"/>
                </a:cubicBezTo>
                <a:cubicBezTo>
                  <a:pt x="4206859" y="6122483"/>
                  <a:pt x="4201410" y="6125207"/>
                  <a:pt x="4201410" y="6130655"/>
                </a:cubicBezTo>
                <a:cubicBezTo>
                  <a:pt x="4201410" y="6136106"/>
                  <a:pt x="4195960" y="6144280"/>
                  <a:pt x="4185061" y="6155177"/>
                </a:cubicBezTo>
                <a:lnTo>
                  <a:pt x="4217757" y="6171526"/>
                </a:lnTo>
                <a:cubicBezTo>
                  <a:pt x="4217757" y="6149729"/>
                  <a:pt x="4225931" y="6138830"/>
                  <a:pt x="4242279" y="6138830"/>
                </a:cubicBezTo>
                <a:cubicBezTo>
                  <a:pt x="4258627" y="6138830"/>
                  <a:pt x="4261352" y="6144280"/>
                  <a:pt x="4250452" y="6155177"/>
                </a:cubicBezTo>
                <a:cubicBezTo>
                  <a:pt x="4250452" y="6166078"/>
                  <a:pt x="4250452" y="6174250"/>
                  <a:pt x="4250452" y="6179699"/>
                </a:cubicBezTo>
                <a:cubicBezTo>
                  <a:pt x="4250452" y="6185149"/>
                  <a:pt x="4250452" y="6193324"/>
                  <a:pt x="4250452" y="6204222"/>
                </a:cubicBezTo>
                <a:cubicBezTo>
                  <a:pt x="4250452" y="6236916"/>
                  <a:pt x="4247728" y="6255990"/>
                  <a:pt x="4242279" y="6261440"/>
                </a:cubicBezTo>
                <a:cubicBezTo>
                  <a:pt x="4236830" y="6266889"/>
                  <a:pt x="4225931" y="6266889"/>
                  <a:pt x="4209583" y="6261440"/>
                </a:cubicBezTo>
                <a:cubicBezTo>
                  <a:pt x="4193235" y="6255990"/>
                  <a:pt x="4185061" y="6253266"/>
                  <a:pt x="4185061" y="6253266"/>
                </a:cubicBezTo>
                <a:lnTo>
                  <a:pt x="4168713" y="6171526"/>
                </a:lnTo>
                <a:cubicBezTo>
                  <a:pt x="4157814" y="6171526"/>
                  <a:pt x="4149642" y="6176974"/>
                  <a:pt x="4144192" y="6187873"/>
                </a:cubicBezTo>
                <a:cubicBezTo>
                  <a:pt x="4138742" y="6198774"/>
                  <a:pt x="4130569" y="6209671"/>
                  <a:pt x="4119671" y="6220569"/>
                </a:cubicBezTo>
                <a:cubicBezTo>
                  <a:pt x="4119671" y="6231468"/>
                  <a:pt x="4116947" y="6239643"/>
                  <a:pt x="4111495" y="6245091"/>
                </a:cubicBezTo>
                <a:cubicBezTo>
                  <a:pt x="4106048" y="6250542"/>
                  <a:pt x="4103322" y="6258714"/>
                  <a:pt x="4103322" y="6269613"/>
                </a:cubicBezTo>
                <a:cubicBezTo>
                  <a:pt x="4092424" y="6291410"/>
                  <a:pt x="4084251" y="6299585"/>
                  <a:pt x="4078799" y="6294134"/>
                </a:cubicBezTo>
                <a:cubicBezTo>
                  <a:pt x="4073352" y="6288686"/>
                  <a:pt x="4067900" y="6294134"/>
                  <a:pt x="4062453" y="6310484"/>
                </a:cubicBezTo>
                <a:cubicBezTo>
                  <a:pt x="4057002" y="6326831"/>
                  <a:pt x="4054278" y="6340456"/>
                  <a:pt x="4054278" y="6351352"/>
                </a:cubicBezTo>
                <a:cubicBezTo>
                  <a:pt x="4043379" y="6340456"/>
                  <a:pt x="4037931" y="6332281"/>
                  <a:pt x="4037931" y="6326831"/>
                </a:cubicBezTo>
                <a:cubicBezTo>
                  <a:pt x="4037931" y="6321382"/>
                  <a:pt x="4032480" y="6318656"/>
                  <a:pt x="4021581" y="6318656"/>
                </a:cubicBezTo>
                <a:cubicBezTo>
                  <a:pt x="4010683" y="6329557"/>
                  <a:pt x="4005235" y="6329557"/>
                  <a:pt x="4005235" y="6318656"/>
                </a:cubicBezTo>
                <a:cubicBezTo>
                  <a:pt x="4005235" y="6296861"/>
                  <a:pt x="3994337" y="6291410"/>
                  <a:pt x="3972538" y="6302309"/>
                </a:cubicBezTo>
                <a:cubicBezTo>
                  <a:pt x="3950740" y="6313208"/>
                  <a:pt x="3950740" y="6329557"/>
                  <a:pt x="3972538" y="6351352"/>
                </a:cubicBezTo>
                <a:cubicBezTo>
                  <a:pt x="3972538" y="6351352"/>
                  <a:pt x="3972538" y="6356803"/>
                  <a:pt x="3972538" y="6367701"/>
                </a:cubicBezTo>
                <a:cubicBezTo>
                  <a:pt x="3961639" y="6378600"/>
                  <a:pt x="3950740" y="6394947"/>
                  <a:pt x="3939842" y="6416745"/>
                </a:cubicBezTo>
                <a:lnTo>
                  <a:pt x="3923496" y="6433092"/>
                </a:lnTo>
                <a:cubicBezTo>
                  <a:pt x="3923496" y="6433092"/>
                  <a:pt x="3923496" y="6430367"/>
                  <a:pt x="3923496" y="6424919"/>
                </a:cubicBezTo>
                <a:cubicBezTo>
                  <a:pt x="3923496" y="6419471"/>
                  <a:pt x="3923496" y="6411296"/>
                  <a:pt x="3923496" y="6400395"/>
                </a:cubicBezTo>
                <a:cubicBezTo>
                  <a:pt x="3934395" y="6389499"/>
                  <a:pt x="3923496" y="6384048"/>
                  <a:pt x="3890799" y="6384048"/>
                </a:cubicBezTo>
                <a:cubicBezTo>
                  <a:pt x="3890799" y="6384048"/>
                  <a:pt x="3885350" y="6378600"/>
                  <a:pt x="3874452" y="6367701"/>
                </a:cubicBezTo>
                <a:cubicBezTo>
                  <a:pt x="3874452" y="6356803"/>
                  <a:pt x="3874452" y="6351352"/>
                  <a:pt x="3874452" y="6351352"/>
                </a:cubicBezTo>
                <a:cubicBezTo>
                  <a:pt x="3874452" y="6351352"/>
                  <a:pt x="3871728" y="6354078"/>
                  <a:pt x="3866278" y="6359527"/>
                </a:cubicBezTo>
                <a:cubicBezTo>
                  <a:pt x="3860829" y="6364977"/>
                  <a:pt x="3858102" y="6370425"/>
                  <a:pt x="3858102" y="6375874"/>
                </a:cubicBezTo>
                <a:cubicBezTo>
                  <a:pt x="3858102" y="6381324"/>
                  <a:pt x="3858102" y="6384048"/>
                  <a:pt x="3858102" y="6384048"/>
                </a:cubicBezTo>
                <a:cubicBezTo>
                  <a:pt x="3858102" y="6384048"/>
                  <a:pt x="3852654" y="6384048"/>
                  <a:pt x="3841756" y="6384048"/>
                </a:cubicBezTo>
                <a:cubicBezTo>
                  <a:pt x="3841756" y="6384048"/>
                  <a:pt x="3839031" y="6392223"/>
                  <a:pt x="3833582" y="6408570"/>
                </a:cubicBezTo>
                <a:cubicBezTo>
                  <a:pt x="3828132" y="6424919"/>
                  <a:pt x="3822683" y="6443993"/>
                  <a:pt x="3817234" y="6465788"/>
                </a:cubicBezTo>
                <a:cubicBezTo>
                  <a:pt x="3811783" y="6487585"/>
                  <a:pt x="3814510" y="6509383"/>
                  <a:pt x="3825408" y="6531180"/>
                </a:cubicBezTo>
                <a:cubicBezTo>
                  <a:pt x="3825408" y="6542079"/>
                  <a:pt x="3825408" y="6547527"/>
                  <a:pt x="3825408" y="6547527"/>
                </a:cubicBezTo>
                <a:cubicBezTo>
                  <a:pt x="3803611" y="6547527"/>
                  <a:pt x="3792712" y="6525732"/>
                  <a:pt x="3792712" y="6482137"/>
                </a:cubicBezTo>
                <a:cubicBezTo>
                  <a:pt x="3792712" y="6471238"/>
                  <a:pt x="3789989" y="6463064"/>
                  <a:pt x="3784538" y="6457613"/>
                </a:cubicBezTo>
                <a:cubicBezTo>
                  <a:pt x="3779087" y="6452165"/>
                  <a:pt x="3765465" y="6454889"/>
                  <a:pt x="3743670" y="6465788"/>
                </a:cubicBezTo>
                <a:cubicBezTo>
                  <a:pt x="3721869" y="6476687"/>
                  <a:pt x="3710974" y="6493036"/>
                  <a:pt x="3710974" y="6514831"/>
                </a:cubicBezTo>
                <a:cubicBezTo>
                  <a:pt x="3700074" y="6514831"/>
                  <a:pt x="3694625" y="6517557"/>
                  <a:pt x="3694625" y="6523006"/>
                </a:cubicBezTo>
                <a:cubicBezTo>
                  <a:pt x="3694625" y="6528456"/>
                  <a:pt x="3689175" y="6531180"/>
                  <a:pt x="3678276" y="6531180"/>
                </a:cubicBezTo>
                <a:cubicBezTo>
                  <a:pt x="3678276" y="6531180"/>
                  <a:pt x="3672827" y="6536629"/>
                  <a:pt x="3661931" y="6547527"/>
                </a:cubicBezTo>
                <a:cubicBezTo>
                  <a:pt x="3651032" y="6558426"/>
                  <a:pt x="3651032" y="6563876"/>
                  <a:pt x="3661931" y="6563876"/>
                </a:cubicBezTo>
                <a:cubicBezTo>
                  <a:pt x="3672827" y="6563876"/>
                  <a:pt x="3672827" y="6574775"/>
                  <a:pt x="3661931" y="6596570"/>
                </a:cubicBezTo>
                <a:cubicBezTo>
                  <a:pt x="3661931" y="6607471"/>
                  <a:pt x="3661931" y="6615644"/>
                  <a:pt x="3661931" y="6621092"/>
                </a:cubicBezTo>
                <a:cubicBezTo>
                  <a:pt x="3661931" y="6626543"/>
                  <a:pt x="3667378" y="6629267"/>
                  <a:pt x="3678276" y="6629267"/>
                </a:cubicBezTo>
                <a:cubicBezTo>
                  <a:pt x="3678276" y="6640165"/>
                  <a:pt x="3678276" y="6651064"/>
                  <a:pt x="3678276" y="6661963"/>
                </a:cubicBezTo>
                <a:lnTo>
                  <a:pt x="3661931" y="6661963"/>
                </a:lnTo>
                <a:cubicBezTo>
                  <a:pt x="3661931" y="6651064"/>
                  <a:pt x="3656479" y="6645616"/>
                  <a:pt x="3645580" y="6645616"/>
                </a:cubicBezTo>
                <a:cubicBezTo>
                  <a:pt x="3634682" y="6645616"/>
                  <a:pt x="3629234" y="6634717"/>
                  <a:pt x="3629234" y="6612920"/>
                </a:cubicBezTo>
                <a:cubicBezTo>
                  <a:pt x="3618335" y="6602021"/>
                  <a:pt x="3607437" y="6591122"/>
                  <a:pt x="3596537" y="6580223"/>
                </a:cubicBezTo>
                <a:cubicBezTo>
                  <a:pt x="3596537" y="6580223"/>
                  <a:pt x="3596537" y="6577499"/>
                  <a:pt x="3596537" y="6572049"/>
                </a:cubicBezTo>
                <a:cubicBezTo>
                  <a:pt x="3596537" y="6566601"/>
                  <a:pt x="3596537" y="6563876"/>
                  <a:pt x="3596537" y="6563876"/>
                </a:cubicBezTo>
                <a:cubicBezTo>
                  <a:pt x="3607437" y="6542079"/>
                  <a:pt x="3610160" y="6531180"/>
                  <a:pt x="3604713" y="6531180"/>
                </a:cubicBezTo>
                <a:cubicBezTo>
                  <a:pt x="3599261" y="6531180"/>
                  <a:pt x="3591087" y="6536629"/>
                  <a:pt x="3580189" y="6547527"/>
                </a:cubicBezTo>
                <a:cubicBezTo>
                  <a:pt x="3569290" y="6558426"/>
                  <a:pt x="3569290" y="6569325"/>
                  <a:pt x="3580189" y="6580223"/>
                </a:cubicBezTo>
                <a:lnTo>
                  <a:pt x="3580189" y="6629267"/>
                </a:lnTo>
                <a:cubicBezTo>
                  <a:pt x="3580189" y="6651064"/>
                  <a:pt x="3585638" y="6667413"/>
                  <a:pt x="3596537" y="6678310"/>
                </a:cubicBezTo>
                <a:cubicBezTo>
                  <a:pt x="3596537" y="6689211"/>
                  <a:pt x="3596537" y="6694659"/>
                  <a:pt x="3596537" y="6694659"/>
                </a:cubicBezTo>
                <a:lnTo>
                  <a:pt x="3514799" y="6694659"/>
                </a:lnTo>
                <a:lnTo>
                  <a:pt x="3498449" y="6678310"/>
                </a:lnTo>
                <a:cubicBezTo>
                  <a:pt x="3498449" y="6667413"/>
                  <a:pt x="3495724" y="6656515"/>
                  <a:pt x="3490277" y="6645616"/>
                </a:cubicBezTo>
                <a:cubicBezTo>
                  <a:pt x="3484826" y="6634717"/>
                  <a:pt x="3484826" y="6623818"/>
                  <a:pt x="3490277" y="6612920"/>
                </a:cubicBezTo>
                <a:cubicBezTo>
                  <a:pt x="3495724" y="6602021"/>
                  <a:pt x="3498449" y="6591122"/>
                  <a:pt x="3498449" y="6580223"/>
                </a:cubicBezTo>
                <a:lnTo>
                  <a:pt x="3482101" y="6580223"/>
                </a:lnTo>
                <a:cubicBezTo>
                  <a:pt x="3493001" y="6591122"/>
                  <a:pt x="3487552" y="6602021"/>
                  <a:pt x="3465754" y="6612920"/>
                </a:cubicBezTo>
                <a:lnTo>
                  <a:pt x="3449405" y="6629267"/>
                </a:lnTo>
                <a:lnTo>
                  <a:pt x="3465754" y="6596570"/>
                </a:lnTo>
                <a:cubicBezTo>
                  <a:pt x="3476653" y="6574775"/>
                  <a:pt x="3476653" y="6563876"/>
                  <a:pt x="3465754" y="6563876"/>
                </a:cubicBezTo>
                <a:lnTo>
                  <a:pt x="3482101" y="6563876"/>
                </a:lnTo>
                <a:lnTo>
                  <a:pt x="3498449" y="6547527"/>
                </a:lnTo>
                <a:cubicBezTo>
                  <a:pt x="3509347" y="6547527"/>
                  <a:pt x="3514799" y="6544803"/>
                  <a:pt x="3514799" y="6539353"/>
                </a:cubicBezTo>
                <a:cubicBezTo>
                  <a:pt x="3514799" y="6533904"/>
                  <a:pt x="3514799" y="6531180"/>
                  <a:pt x="3514799" y="6531180"/>
                </a:cubicBezTo>
                <a:lnTo>
                  <a:pt x="3498449" y="6514831"/>
                </a:lnTo>
                <a:cubicBezTo>
                  <a:pt x="3509347" y="6514831"/>
                  <a:pt x="3514799" y="6514831"/>
                  <a:pt x="3514799" y="6514831"/>
                </a:cubicBezTo>
                <a:cubicBezTo>
                  <a:pt x="3514799" y="6503934"/>
                  <a:pt x="3514799" y="6498484"/>
                  <a:pt x="3514799" y="6498484"/>
                </a:cubicBezTo>
                <a:cubicBezTo>
                  <a:pt x="3514799" y="6498484"/>
                  <a:pt x="3520246" y="6498484"/>
                  <a:pt x="3531144" y="6498484"/>
                </a:cubicBezTo>
                <a:lnTo>
                  <a:pt x="3547495" y="6482137"/>
                </a:lnTo>
                <a:cubicBezTo>
                  <a:pt x="3558393" y="6493036"/>
                  <a:pt x="3569290" y="6490309"/>
                  <a:pt x="3580189" y="6473962"/>
                </a:cubicBezTo>
                <a:cubicBezTo>
                  <a:pt x="3591087" y="6457613"/>
                  <a:pt x="3601986" y="6443993"/>
                  <a:pt x="3612885" y="6433092"/>
                </a:cubicBezTo>
                <a:lnTo>
                  <a:pt x="3645580" y="6416745"/>
                </a:lnTo>
                <a:cubicBezTo>
                  <a:pt x="3645580" y="6405846"/>
                  <a:pt x="3645580" y="6397671"/>
                  <a:pt x="3645580" y="6392223"/>
                </a:cubicBezTo>
                <a:cubicBezTo>
                  <a:pt x="3645580" y="6386775"/>
                  <a:pt x="3645580" y="6384048"/>
                  <a:pt x="3645580" y="6384048"/>
                </a:cubicBezTo>
                <a:lnTo>
                  <a:pt x="3694625" y="6351352"/>
                </a:lnTo>
                <a:cubicBezTo>
                  <a:pt x="3716422" y="6329557"/>
                  <a:pt x="3721869" y="6313208"/>
                  <a:pt x="3710974" y="6302309"/>
                </a:cubicBezTo>
                <a:cubicBezTo>
                  <a:pt x="3721869" y="6302309"/>
                  <a:pt x="3727320" y="6296861"/>
                  <a:pt x="3727320" y="6285962"/>
                </a:cubicBezTo>
                <a:cubicBezTo>
                  <a:pt x="3727320" y="6275063"/>
                  <a:pt x="3730045" y="6266889"/>
                  <a:pt x="3735494" y="6261440"/>
                </a:cubicBezTo>
                <a:cubicBezTo>
                  <a:pt x="3740943" y="6255990"/>
                  <a:pt x="3743670" y="6247817"/>
                  <a:pt x="3743670" y="6236916"/>
                </a:cubicBezTo>
                <a:cubicBezTo>
                  <a:pt x="3743670" y="6226020"/>
                  <a:pt x="3743670" y="6220569"/>
                  <a:pt x="3743670" y="6220569"/>
                </a:cubicBezTo>
                <a:lnTo>
                  <a:pt x="3743670" y="6187873"/>
                </a:lnTo>
                <a:lnTo>
                  <a:pt x="3776364" y="6155177"/>
                </a:lnTo>
                <a:cubicBezTo>
                  <a:pt x="3798161" y="6144280"/>
                  <a:pt x="3809060" y="6127931"/>
                  <a:pt x="3809060" y="6106134"/>
                </a:cubicBezTo>
                <a:cubicBezTo>
                  <a:pt x="3809060" y="6095235"/>
                  <a:pt x="3806335" y="6084339"/>
                  <a:pt x="3800884" y="6073438"/>
                </a:cubicBezTo>
                <a:cubicBezTo>
                  <a:pt x="3795436" y="6062541"/>
                  <a:pt x="3792712" y="6057091"/>
                  <a:pt x="3792712" y="6057091"/>
                </a:cubicBezTo>
                <a:lnTo>
                  <a:pt x="3776364" y="6122483"/>
                </a:lnTo>
                <a:cubicBezTo>
                  <a:pt x="3776364" y="6144280"/>
                  <a:pt x="3770914" y="6155177"/>
                  <a:pt x="3760016" y="6155177"/>
                </a:cubicBezTo>
                <a:cubicBezTo>
                  <a:pt x="3749117" y="6155177"/>
                  <a:pt x="3738218" y="6155177"/>
                  <a:pt x="3727320" y="6155177"/>
                </a:cubicBezTo>
                <a:lnTo>
                  <a:pt x="3661931" y="6187873"/>
                </a:lnTo>
                <a:cubicBezTo>
                  <a:pt x="3640133" y="6209671"/>
                  <a:pt x="3623783" y="6220569"/>
                  <a:pt x="3612885" y="6220569"/>
                </a:cubicBezTo>
                <a:cubicBezTo>
                  <a:pt x="3623783" y="6209671"/>
                  <a:pt x="3621058" y="6198774"/>
                  <a:pt x="3604713" y="6187873"/>
                </a:cubicBezTo>
                <a:cubicBezTo>
                  <a:pt x="3588362" y="6176974"/>
                  <a:pt x="3574740" y="6176974"/>
                  <a:pt x="3563841" y="6187873"/>
                </a:cubicBezTo>
                <a:cubicBezTo>
                  <a:pt x="3552942" y="6198774"/>
                  <a:pt x="3550219" y="6206947"/>
                  <a:pt x="3555667" y="6212395"/>
                </a:cubicBezTo>
                <a:cubicBezTo>
                  <a:pt x="3561117" y="6217845"/>
                  <a:pt x="3558393" y="6223296"/>
                  <a:pt x="3547495" y="6228744"/>
                </a:cubicBezTo>
                <a:cubicBezTo>
                  <a:pt x="3536596" y="6234192"/>
                  <a:pt x="3531144" y="6236916"/>
                  <a:pt x="3531144" y="6236916"/>
                </a:cubicBezTo>
                <a:cubicBezTo>
                  <a:pt x="3531144" y="6236916"/>
                  <a:pt x="3531144" y="6242367"/>
                  <a:pt x="3531144" y="6253266"/>
                </a:cubicBezTo>
                <a:cubicBezTo>
                  <a:pt x="3520246" y="6253266"/>
                  <a:pt x="3503900" y="6264164"/>
                  <a:pt x="3482101" y="6285962"/>
                </a:cubicBezTo>
                <a:lnTo>
                  <a:pt x="3449405" y="6367701"/>
                </a:lnTo>
                <a:lnTo>
                  <a:pt x="3465754" y="6384048"/>
                </a:lnTo>
                <a:cubicBezTo>
                  <a:pt x="3487552" y="6384048"/>
                  <a:pt x="3493001" y="6367701"/>
                  <a:pt x="3482101" y="6335005"/>
                </a:cubicBezTo>
                <a:lnTo>
                  <a:pt x="3514799" y="6335005"/>
                </a:lnTo>
                <a:lnTo>
                  <a:pt x="3498449" y="6367701"/>
                </a:lnTo>
                <a:cubicBezTo>
                  <a:pt x="3498449" y="6378600"/>
                  <a:pt x="3498449" y="6384048"/>
                  <a:pt x="3498449" y="6384048"/>
                </a:cubicBezTo>
                <a:lnTo>
                  <a:pt x="3498449" y="6416745"/>
                </a:lnTo>
                <a:cubicBezTo>
                  <a:pt x="3498449" y="6416745"/>
                  <a:pt x="3498449" y="6427643"/>
                  <a:pt x="3498449" y="6449441"/>
                </a:cubicBezTo>
                <a:cubicBezTo>
                  <a:pt x="3487552" y="6438542"/>
                  <a:pt x="3482101" y="6438542"/>
                  <a:pt x="3482101" y="6449441"/>
                </a:cubicBezTo>
                <a:cubicBezTo>
                  <a:pt x="3482101" y="6460340"/>
                  <a:pt x="3482101" y="6465788"/>
                  <a:pt x="3482101" y="6465788"/>
                </a:cubicBezTo>
                <a:lnTo>
                  <a:pt x="3465754" y="6498484"/>
                </a:lnTo>
                <a:lnTo>
                  <a:pt x="3449405" y="6498484"/>
                </a:lnTo>
                <a:lnTo>
                  <a:pt x="3449405" y="6465788"/>
                </a:lnTo>
                <a:lnTo>
                  <a:pt x="3416709" y="6384048"/>
                </a:lnTo>
                <a:cubicBezTo>
                  <a:pt x="3416709" y="6384048"/>
                  <a:pt x="3416709" y="6386775"/>
                  <a:pt x="3416709" y="6392223"/>
                </a:cubicBezTo>
                <a:cubicBezTo>
                  <a:pt x="3416709" y="6397671"/>
                  <a:pt x="3416709" y="6405846"/>
                  <a:pt x="3416709" y="6416745"/>
                </a:cubicBezTo>
                <a:cubicBezTo>
                  <a:pt x="3416709" y="6416745"/>
                  <a:pt x="3413985" y="6422195"/>
                  <a:pt x="3408536" y="6433092"/>
                </a:cubicBezTo>
                <a:cubicBezTo>
                  <a:pt x="3403086" y="6443993"/>
                  <a:pt x="3400363" y="6449441"/>
                  <a:pt x="3400363" y="6449441"/>
                </a:cubicBezTo>
                <a:cubicBezTo>
                  <a:pt x="3400363" y="6482137"/>
                  <a:pt x="3384015" y="6493036"/>
                  <a:pt x="3351318" y="6482137"/>
                </a:cubicBezTo>
                <a:cubicBezTo>
                  <a:pt x="3340420" y="6471238"/>
                  <a:pt x="3329522" y="6471238"/>
                  <a:pt x="3318623" y="6482137"/>
                </a:cubicBezTo>
                <a:cubicBezTo>
                  <a:pt x="3318623" y="6493036"/>
                  <a:pt x="3313174" y="6493036"/>
                  <a:pt x="3302276" y="6482137"/>
                </a:cubicBezTo>
                <a:lnTo>
                  <a:pt x="3253230" y="6482137"/>
                </a:lnTo>
                <a:lnTo>
                  <a:pt x="3253230" y="6514831"/>
                </a:lnTo>
                <a:lnTo>
                  <a:pt x="3236883" y="6563876"/>
                </a:lnTo>
                <a:cubicBezTo>
                  <a:pt x="3225985" y="6542079"/>
                  <a:pt x="3220537" y="6531180"/>
                  <a:pt x="3220537" y="6531180"/>
                </a:cubicBezTo>
                <a:lnTo>
                  <a:pt x="3220537" y="6498484"/>
                </a:lnTo>
                <a:lnTo>
                  <a:pt x="3253230" y="6465788"/>
                </a:lnTo>
                <a:lnTo>
                  <a:pt x="3220537" y="6482137"/>
                </a:lnTo>
                <a:cubicBezTo>
                  <a:pt x="3220537" y="6482137"/>
                  <a:pt x="3215086" y="6487585"/>
                  <a:pt x="3204188" y="6498484"/>
                </a:cubicBezTo>
                <a:cubicBezTo>
                  <a:pt x="3193289" y="6509383"/>
                  <a:pt x="3187840" y="6520281"/>
                  <a:pt x="3187840" y="6531180"/>
                </a:cubicBezTo>
                <a:lnTo>
                  <a:pt x="3171491" y="6531180"/>
                </a:lnTo>
                <a:cubicBezTo>
                  <a:pt x="3160593" y="6531180"/>
                  <a:pt x="3155144" y="6531180"/>
                  <a:pt x="3155144" y="6531180"/>
                </a:cubicBezTo>
                <a:lnTo>
                  <a:pt x="3138797" y="6531180"/>
                </a:lnTo>
                <a:lnTo>
                  <a:pt x="3122447" y="6563876"/>
                </a:lnTo>
                <a:lnTo>
                  <a:pt x="3122447" y="6580223"/>
                </a:lnTo>
                <a:cubicBezTo>
                  <a:pt x="3111549" y="6591122"/>
                  <a:pt x="3111549" y="6599297"/>
                  <a:pt x="3122447" y="6604745"/>
                </a:cubicBezTo>
                <a:cubicBezTo>
                  <a:pt x="3133346" y="6610196"/>
                  <a:pt x="3138797" y="6607471"/>
                  <a:pt x="3138797" y="6596570"/>
                </a:cubicBezTo>
                <a:lnTo>
                  <a:pt x="3171491" y="6596570"/>
                </a:lnTo>
                <a:cubicBezTo>
                  <a:pt x="3160593" y="6607471"/>
                  <a:pt x="3160593" y="6612920"/>
                  <a:pt x="3171491" y="6612920"/>
                </a:cubicBezTo>
                <a:cubicBezTo>
                  <a:pt x="3160593" y="6623818"/>
                  <a:pt x="3144245" y="6634717"/>
                  <a:pt x="3122447" y="6645616"/>
                </a:cubicBezTo>
                <a:cubicBezTo>
                  <a:pt x="3111549" y="6645616"/>
                  <a:pt x="3100651" y="6651064"/>
                  <a:pt x="3089752" y="6661963"/>
                </a:cubicBezTo>
                <a:cubicBezTo>
                  <a:pt x="3078853" y="6672862"/>
                  <a:pt x="3073404" y="6683760"/>
                  <a:pt x="3073404" y="6694659"/>
                </a:cubicBezTo>
                <a:lnTo>
                  <a:pt x="3057056" y="6694659"/>
                </a:lnTo>
                <a:cubicBezTo>
                  <a:pt x="3057056" y="6694659"/>
                  <a:pt x="3051606" y="6689211"/>
                  <a:pt x="3040708" y="6678310"/>
                </a:cubicBezTo>
                <a:cubicBezTo>
                  <a:pt x="3029809" y="6667413"/>
                  <a:pt x="3029809" y="6661963"/>
                  <a:pt x="3040708" y="6661963"/>
                </a:cubicBezTo>
                <a:lnTo>
                  <a:pt x="3089752" y="6645616"/>
                </a:lnTo>
                <a:cubicBezTo>
                  <a:pt x="3089752" y="6634717"/>
                  <a:pt x="3089752" y="6626543"/>
                  <a:pt x="3089752" y="6621092"/>
                </a:cubicBezTo>
                <a:cubicBezTo>
                  <a:pt x="3089752" y="6615644"/>
                  <a:pt x="3095203" y="6612920"/>
                  <a:pt x="3106101" y="6612920"/>
                </a:cubicBezTo>
                <a:cubicBezTo>
                  <a:pt x="3106101" y="6612920"/>
                  <a:pt x="3106101" y="6607471"/>
                  <a:pt x="3106101" y="6596570"/>
                </a:cubicBezTo>
                <a:lnTo>
                  <a:pt x="3089752" y="6596570"/>
                </a:lnTo>
                <a:cubicBezTo>
                  <a:pt x="3089752" y="6607471"/>
                  <a:pt x="3087027" y="6618368"/>
                  <a:pt x="3081580" y="6629267"/>
                </a:cubicBezTo>
                <a:cubicBezTo>
                  <a:pt x="3076128" y="6640165"/>
                  <a:pt x="3067956" y="6645616"/>
                  <a:pt x="3057056" y="6645616"/>
                </a:cubicBezTo>
                <a:lnTo>
                  <a:pt x="3073404" y="6612920"/>
                </a:lnTo>
                <a:lnTo>
                  <a:pt x="3040708" y="6629267"/>
                </a:lnTo>
                <a:cubicBezTo>
                  <a:pt x="3018910" y="6651064"/>
                  <a:pt x="3008012" y="6664689"/>
                  <a:pt x="3008012" y="6670138"/>
                </a:cubicBezTo>
                <a:cubicBezTo>
                  <a:pt x="3008012" y="6675586"/>
                  <a:pt x="2980767" y="6705558"/>
                  <a:pt x="2926272" y="6760049"/>
                </a:cubicBezTo>
                <a:cubicBezTo>
                  <a:pt x="2882677" y="6803647"/>
                  <a:pt x="2860882" y="6819994"/>
                  <a:pt x="2860882" y="6809095"/>
                </a:cubicBezTo>
                <a:cubicBezTo>
                  <a:pt x="2860882" y="6798196"/>
                  <a:pt x="2860882" y="6787297"/>
                  <a:pt x="2860882" y="6776399"/>
                </a:cubicBezTo>
                <a:lnTo>
                  <a:pt x="2844533" y="6776399"/>
                </a:lnTo>
                <a:cubicBezTo>
                  <a:pt x="2833634" y="6787297"/>
                  <a:pt x="2825462" y="6792746"/>
                  <a:pt x="2820012" y="6792746"/>
                </a:cubicBezTo>
                <a:cubicBezTo>
                  <a:pt x="2814563" y="6792746"/>
                  <a:pt x="2811839" y="6798196"/>
                  <a:pt x="2811839" y="6809095"/>
                </a:cubicBezTo>
                <a:cubicBezTo>
                  <a:pt x="2811839" y="6809095"/>
                  <a:pt x="2809112" y="6814543"/>
                  <a:pt x="2803664" y="6825442"/>
                </a:cubicBezTo>
                <a:cubicBezTo>
                  <a:pt x="2798217" y="6836341"/>
                  <a:pt x="2790041" y="6847239"/>
                  <a:pt x="2779142" y="6858138"/>
                </a:cubicBezTo>
                <a:lnTo>
                  <a:pt x="2746446" y="6907181"/>
                </a:lnTo>
                <a:lnTo>
                  <a:pt x="2746446" y="6939877"/>
                </a:lnTo>
                <a:cubicBezTo>
                  <a:pt x="2757345" y="6939877"/>
                  <a:pt x="2762794" y="6939877"/>
                  <a:pt x="2762794" y="6939877"/>
                </a:cubicBezTo>
                <a:cubicBezTo>
                  <a:pt x="2762794" y="6950776"/>
                  <a:pt x="2740996" y="6978022"/>
                  <a:pt x="2697403" y="7021617"/>
                </a:cubicBezTo>
                <a:lnTo>
                  <a:pt x="2664707" y="7037964"/>
                </a:lnTo>
                <a:lnTo>
                  <a:pt x="2681055" y="7005270"/>
                </a:lnTo>
                <a:cubicBezTo>
                  <a:pt x="2681055" y="7005270"/>
                  <a:pt x="2683781" y="6999819"/>
                  <a:pt x="2689228" y="6988921"/>
                </a:cubicBezTo>
                <a:cubicBezTo>
                  <a:pt x="2694678" y="6978022"/>
                  <a:pt x="2697403" y="6967125"/>
                  <a:pt x="2697403" y="6956224"/>
                </a:cubicBezTo>
                <a:cubicBezTo>
                  <a:pt x="2719201" y="6945328"/>
                  <a:pt x="2730097" y="6934429"/>
                  <a:pt x="2730097" y="6923528"/>
                </a:cubicBezTo>
                <a:lnTo>
                  <a:pt x="2697403" y="6939877"/>
                </a:lnTo>
                <a:cubicBezTo>
                  <a:pt x="2697403" y="6939877"/>
                  <a:pt x="2691953" y="6945328"/>
                  <a:pt x="2681055" y="6956224"/>
                </a:cubicBezTo>
                <a:cubicBezTo>
                  <a:pt x="2670156" y="6945328"/>
                  <a:pt x="2659259" y="6945328"/>
                  <a:pt x="2648359" y="6956224"/>
                </a:cubicBezTo>
                <a:lnTo>
                  <a:pt x="2632010" y="6956224"/>
                </a:lnTo>
                <a:cubicBezTo>
                  <a:pt x="2632010" y="6945328"/>
                  <a:pt x="2653808" y="6928979"/>
                  <a:pt x="2697403" y="6907181"/>
                </a:cubicBezTo>
                <a:cubicBezTo>
                  <a:pt x="2708303" y="6896283"/>
                  <a:pt x="2719201" y="6885386"/>
                  <a:pt x="2730097" y="6874485"/>
                </a:cubicBezTo>
                <a:lnTo>
                  <a:pt x="2746446" y="6858138"/>
                </a:lnTo>
                <a:lnTo>
                  <a:pt x="2746446" y="6841789"/>
                </a:lnTo>
                <a:cubicBezTo>
                  <a:pt x="2713751" y="6819994"/>
                  <a:pt x="2708303" y="6803647"/>
                  <a:pt x="2730097" y="6792746"/>
                </a:cubicBezTo>
                <a:lnTo>
                  <a:pt x="2746446" y="6809095"/>
                </a:lnTo>
                <a:cubicBezTo>
                  <a:pt x="2757345" y="6830892"/>
                  <a:pt x="2762794" y="6841789"/>
                  <a:pt x="2762794" y="6841789"/>
                </a:cubicBezTo>
                <a:lnTo>
                  <a:pt x="2762794" y="6809095"/>
                </a:lnTo>
                <a:lnTo>
                  <a:pt x="2779142" y="6781847"/>
                </a:lnTo>
                <a:lnTo>
                  <a:pt x="2779142" y="6792746"/>
                </a:lnTo>
                <a:cubicBezTo>
                  <a:pt x="2790041" y="6792746"/>
                  <a:pt x="2795491" y="6787297"/>
                  <a:pt x="2795491" y="6776399"/>
                </a:cubicBezTo>
                <a:cubicBezTo>
                  <a:pt x="2795491" y="6776399"/>
                  <a:pt x="2794128" y="6776399"/>
                  <a:pt x="2791403" y="6776399"/>
                </a:cubicBezTo>
                <a:lnTo>
                  <a:pt x="2782412" y="6776399"/>
                </a:lnTo>
                <a:lnTo>
                  <a:pt x="2811839" y="6727355"/>
                </a:lnTo>
                <a:cubicBezTo>
                  <a:pt x="2822739" y="6738254"/>
                  <a:pt x="2830911" y="6738254"/>
                  <a:pt x="2836360" y="6727355"/>
                </a:cubicBezTo>
                <a:cubicBezTo>
                  <a:pt x="2841809" y="6716457"/>
                  <a:pt x="2839085" y="6711006"/>
                  <a:pt x="2828186" y="6711006"/>
                </a:cubicBezTo>
                <a:cubicBezTo>
                  <a:pt x="2828186" y="6700107"/>
                  <a:pt x="2822739" y="6700107"/>
                  <a:pt x="2811839" y="6711006"/>
                </a:cubicBezTo>
                <a:cubicBezTo>
                  <a:pt x="2768244" y="6765500"/>
                  <a:pt x="2746446" y="6781847"/>
                  <a:pt x="2746446" y="6760049"/>
                </a:cubicBezTo>
                <a:cubicBezTo>
                  <a:pt x="2746446" y="6760049"/>
                  <a:pt x="2749171" y="6754601"/>
                  <a:pt x="2754621" y="6743702"/>
                </a:cubicBezTo>
                <a:cubicBezTo>
                  <a:pt x="2760070" y="6732804"/>
                  <a:pt x="2768244" y="6727355"/>
                  <a:pt x="2779142" y="6727355"/>
                </a:cubicBezTo>
                <a:lnTo>
                  <a:pt x="2828186" y="6661963"/>
                </a:lnTo>
                <a:lnTo>
                  <a:pt x="2844533" y="6645616"/>
                </a:lnTo>
                <a:lnTo>
                  <a:pt x="2828186" y="6645616"/>
                </a:lnTo>
                <a:cubicBezTo>
                  <a:pt x="2806389" y="6656515"/>
                  <a:pt x="2795491" y="6661963"/>
                  <a:pt x="2795491" y="6661963"/>
                </a:cubicBezTo>
                <a:lnTo>
                  <a:pt x="2844533" y="6612920"/>
                </a:lnTo>
                <a:lnTo>
                  <a:pt x="2844533" y="6580223"/>
                </a:lnTo>
                <a:lnTo>
                  <a:pt x="2844533" y="6563876"/>
                </a:lnTo>
                <a:lnTo>
                  <a:pt x="2860882" y="6563876"/>
                </a:lnTo>
                <a:cubicBezTo>
                  <a:pt x="2849983" y="6563876"/>
                  <a:pt x="2844533" y="6558426"/>
                  <a:pt x="2844533" y="6547527"/>
                </a:cubicBezTo>
                <a:lnTo>
                  <a:pt x="2860882" y="6514831"/>
                </a:lnTo>
                <a:lnTo>
                  <a:pt x="2893578" y="6514831"/>
                </a:lnTo>
                <a:cubicBezTo>
                  <a:pt x="2904475" y="6514831"/>
                  <a:pt x="2915374" y="6509383"/>
                  <a:pt x="2926272" y="6498484"/>
                </a:cubicBezTo>
                <a:cubicBezTo>
                  <a:pt x="2937171" y="6487585"/>
                  <a:pt x="2942622" y="6482137"/>
                  <a:pt x="2942622" y="6482137"/>
                </a:cubicBezTo>
                <a:lnTo>
                  <a:pt x="2958968" y="6433092"/>
                </a:lnTo>
                <a:cubicBezTo>
                  <a:pt x="2980767" y="6433092"/>
                  <a:pt x="2991664" y="6433092"/>
                  <a:pt x="2991664" y="6433092"/>
                </a:cubicBezTo>
                <a:lnTo>
                  <a:pt x="2975318" y="6416745"/>
                </a:lnTo>
                <a:lnTo>
                  <a:pt x="2958968" y="6416745"/>
                </a:lnTo>
                <a:lnTo>
                  <a:pt x="2926272" y="6449441"/>
                </a:lnTo>
                <a:lnTo>
                  <a:pt x="2893578" y="6465788"/>
                </a:lnTo>
                <a:cubicBezTo>
                  <a:pt x="2893578" y="6476687"/>
                  <a:pt x="2888129" y="6479411"/>
                  <a:pt x="2877230" y="6473962"/>
                </a:cubicBezTo>
                <a:cubicBezTo>
                  <a:pt x="2866330" y="6468514"/>
                  <a:pt x="2849983" y="6476687"/>
                  <a:pt x="2828186" y="6498484"/>
                </a:cubicBezTo>
                <a:cubicBezTo>
                  <a:pt x="2817288" y="6520281"/>
                  <a:pt x="2811839" y="6536629"/>
                  <a:pt x="2811839" y="6547527"/>
                </a:cubicBezTo>
                <a:cubicBezTo>
                  <a:pt x="2822739" y="6536629"/>
                  <a:pt x="2828186" y="6536629"/>
                  <a:pt x="2828186" y="6547527"/>
                </a:cubicBezTo>
                <a:cubicBezTo>
                  <a:pt x="2828186" y="6558426"/>
                  <a:pt x="2822739" y="6563876"/>
                  <a:pt x="2811839" y="6563876"/>
                </a:cubicBezTo>
                <a:lnTo>
                  <a:pt x="2795491" y="6580223"/>
                </a:lnTo>
                <a:lnTo>
                  <a:pt x="2779142" y="6580223"/>
                </a:lnTo>
                <a:cubicBezTo>
                  <a:pt x="2768244" y="6569325"/>
                  <a:pt x="2749171" y="6577499"/>
                  <a:pt x="2721925" y="6604745"/>
                </a:cubicBezTo>
                <a:cubicBezTo>
                  <a:pt x="2694678" y="6631993"/>
                  <a:pt x="2675606" y="6645616"/>
                  <a:pt x="2664707" y="6645616"/>
                </a:cubicBezTo>
                <a:cubicBezTo>
                  <a:pt x="2664707" y="6645616"/>
                  <a:pt x="2664707" y="6651064"/>
                  <a:pt x="2664707" y="6661963"/>
                </a:cubicBezTo>
                <a:lnTo>
                  <a:pt x="2632010" y="6711006"/>
                </a:lnTo>
                <a:cubicBezTo>
                  <a:pt x="2610213" y="6721907"/>
                  <a:pt x="2599315" y="6732804"/>
                  <a:pt x="2599315" y="6743702"/>
                </a:cubicBezTo>
                <a:cubicBezTo>
                  <a:pt x="2599315" y="6754601"/>
                  <a:pt x="2593867" y="6760049"/>
                  <a:pt x="2582967" y="6760049"/>
                </a:cubicBezTo>
                <a:lnTo>
                  <a:pt x="2566619" y="6792746"/>
                </a:lnTo>
                <a:cubicBezTo>
                  <a:pt x="2555721" y="6792746"/>
                  <a:pt x="2550271" y="6792746"/>
                  <a:pt x="2550271" y="6792746"/>
                </a:cubicBezTo>
                <a:cubicBezTo>
                  <a:pt x="2550271" y="6792746"/>
                  <a:pt x="2547548" y="6792746"/>
                  <a:pt x="2542097" y="6792746"/>
                </a:cubicBezTo>
                <a:cubicBezTo>
                  <a:pt x="2536648" y="6792746"/>
                  <a:pt x="2533925" y="6798196"/>
                  <a:pt x="2533925" y="6809095"/>
                </a:cubicBezTo>
                <a:cubicBezTo>
                  <a:pt x="2533925" y="6819994"/>
                  <a:pt x="2528474" y="6819994"/>
                  <a:pt x="2517575" y="6809095"/>
                </a:cubicBezTo>
                <a:cubicBezTo>
                  <a:pt x="2517575" y="6819994"/>
                  <a:pt x="2517575" y="6825442"/>
                  <a:pt x="2517575" y="6825442"/>
                </a:cubicBezTo>
                <a:cubicBezTo>
                  <a:pt x="2506676" y="6836341"/>
                  <a:pt x="2473981" y="6863588"/>
                  <a:pt x="2419489" y="6907181"/>
                </a:cubicBezTo>
                <a:cubicBezTo>
                  <a:pt x="2430388" y="6907181"/>
                  <a:pt x="2435836" y="6912632"/>
                  <a:pt x="2435836" y="6923528"/>
                </a:cubicBezTo>
                <a:cubicBezTo>
                  <a:pt x="2446734" y="6934429"/>
                  <a:pt x="2446734" y="6937153"/>
                  <a:pt x="2435836" y="6931703"/>
                </a:cubicBezTo>
                <a:cubicBezTo>
                  <a:pt x="2424937" y="6926255"/>
                  <a:pt x="2419489" y="6928979"/>
                  <a:pt x="2419489" y="6939877"/>
                </a:cubicBezTo>
                <a:cubicBezTo>
                  <a:pt x="2419489" y="6950776"/>
                  <a:pt x="2416763" y="6958951"/>
                  <a:pt x="2411314" y="6964399"/>
                </a:cubicBezTo>
                <a:cubicBezTo>
                  <a:pt x="2405866" y="6969850"/>
                  <a:pt x="2397692" y="6972574"/>
                  <a:pt x="2386793" y="6972574"/>
                </a:cubicBezTo>
                <a:cubicBezTo>
                  <a:pt x="2375895" y="6972574"/>
                  <a:pt x="2364996" y="6972574"/>
                  <a:pt x="2354096" y="6972574"/>
                </a:cubicBezTo>
                <a:lnTo>
                  <a:pt x="2354096" y="6956224"/>
                </a:lnTo>
                <a:cubicBezTo>
                  <a:pt x="2364996" y="6956224"/>
                  <a:pt x="2370445" y="6950776"/>
                  <a:pt x="2370445" y="6939877"/>
                </a:cubicBezTo>
                <a:cubicBezTo>
                  <a:pt x="2370445" y="6928979"/>
                  <a:pt x="2375895" y="6923528"/>
                  <a:pt x="2386793" y="6923528"/>
                </a:cubicBezTo>
                <a:lnTo>
                  <a:pt x="2386793" y="6890834"/>
                </a:lnTo>
                <a:cubicBezTo>
                  <a:pt x="2375895" y="6890834"/>
                  <a:pt x="2364996" y="6882660"/>
                  <a:pt x="2354096" y="6866313"/>
                </a:cubicBezTo>
                <a:cubicBezTo>
                  <a:pt x="2343197" y="6849963"/>
                  <a:pt x="2343197" y="6830892"/>
                  <a:pt x="2354096" y="6809095"/>
                </a:cubicBezTo>
                <a:lnTo>
                  <a:pt x="2337749" y="6825442"/>
                </a:lnTo>
                <a:cubicBezTo>
                  <a:pt x="2294155" y="6858138"/>
                  <a:pt x="2272357" y="6858138"/>
                  <a:pt x="2272357" y="6825442"/>
                </a:cubicBezTo>
                <a:cubicBezTo>
                  <a:pt x="2272357" y="6814543"/>
                  <a:pt x="2277807" y="6814543"/>
                  <a:pt x="2288704" y="6825442"/>
                </a:cubicBezTo>
                <a:lnTo>
                  <a:pt x="2337749" y="6776399"/>
                </a:lnTo>
                <a:cubicBezTo>
                  <a:pt x="2337749" y="6776399"/>
                  <a:pt x="2343197" y="6770950"/>
                  <a:pt x="2354096" y="6760049"/>
                </a:cubicBezTo>
                <a:cubicBezTo>
                  <a:pt x="2364996" y="6749153"/>
                  <a:pt x="2370445" y="6743702"/>
                  <a:pt x="2370445" y="6743702"/>
                </a:cubicBezTo>
                <a:cubicBezTo>
                  <a:pt x="2370445" y="6743702"/>
                  <a:pt x="2375895" y="6743702"/>
                  <a:pt x="2386793" y="6743702"/>
                </a:cubicBezTo>
                <a:lnTo>
                  <a:pt x="2370445" y="6727355"/>
                </a:lnTo>
                <a:cubicBezTo>
                  <a:pt x="2359546" y="6727355"/>
                  <a:pt x="2359546" y="6721907"/>
                  <a:pt x="2370445" y="6711006"/>
                </a:cubicBezTo>
                <a:cubicBezTo>
                  <a:pt x="2381344" y="6711006"/>
                  <a:pt x="2389516" y="6711006"/>
                  <a:pt x="2394967" y="6711006"/>
                </a:cubicBezTo>
                <a:cubicBezTo>
                  <a:pt x="2400415" y="6711006"/>
                  <a:pt x="2403139" y="6705558"/>
                  <a:pt x="2403139" y="6694659"/>
                </a:cubicBezTo>
                <a:cubicBezTo>
                  <a:pt x="2414038" y="6694659"/>
                  <a:pt x="2414038" y="6700107"/>
                  <a:pt x="2403139" y="6711006"/>
                </a:cubicBezTo>
                <a:lnTo>
                  <a:pt x="2419489" y="6711006"/>
                </a:lnTo>
                <a:lnTo>
                  <a:pt x="2419489" y="6661963"/>
                </a:lnTo>
                <a:cubicBezTo>
                  <a:pt x="2397692" y="6651064"/>
                  <a:pt x="2414038" y="6623818"/>
                  <a:pt x="2468533" y="6580223"/>
                </a:cubicBezTo>
                <a:cubicBezTo>
                  <a:pt x="2479430" y="6580223"/>
                  <a:pt x="2484879" y="6585674"/>
                  <a:pt x="2484879" y="6596570"/>
                </a:cubicBezTo>
                <a:lnTo>
                  <a:pt x="2484879" y="6612920"/>
                </a:lnTo>
                <a:cubicBezTo>
                  <a:pt x="2484879" y="6612920"/>
                  <a:pt x="2501229" y="6593846"/>
                  <a:pt x="2533925" y="6555702"/>
                </a:cubicBezTo>
                <a:cubicBezTo>
                  <a:pt x="2566619" y="6517557"/>
                  <a:pt x="2588417" y="6503934"/>
                  <a:pt x="2599315" y="6514831"/>
                </a:cubicBezTo>
                <a:cubicBezTo>
                  <a:pt x="2599315" y="6536629"/>
                  <a:pt x="2610213" y="6536629"/>
                  <a:pt x="2632010" y="6514831"/>
                </a:cubicBezTo>
                <a:cubicBezTo>
                  <a:pt x="2642909" y="6514831"/>
                  <a:pt x="2648359" y="6509383"/>
                  <a:pt x="2648359" y="6498484"/>
                </a:cubicBezTo>
                <a:lnTo>
                  <a:pt x="2615665" y="6498484"/>
                </a:lnTo>
                <a:cubicBezTo>
                  <a:pt x="2626563" y="6498484"/>
                  <a:pt x="2626563" y="6501210"/>
                  <a:pt x="2615665" y="6506659"/>
                </a:cubicBezTo>
                <a:cubicBezTo>
                  <a:pt x="2604766" y="6512107"/>
                  <a:pt x="2599315" y="6509383"/>
                  <a:pt x="2599315" y="6498484"/>
                </a:cubicBezTo>
                <a:cubicBezTo>
                  <a:pt x="2588417" y="6498484"/>
                  <a:pt x="2580244" y="6498484"/>
                  <a:pt x="2574793" y="6498484"/>
                </a:cubicBezTo>
                <a:cubicBezTo>
                  <a:pt x="2569345" y="6498484"/>
                  <a:pt x="2563894" y="6501210"/>
                  <a:pt x="2558447" y="6506659"/>
                </a:cubicBezTo>
                <a:cubicBezTo>
                  <a:pt x="2552995" y="6512107"/>
                  <a:pt x="2550271" y="6514831"/>
                  <a:pt x="2550271" y="6514831"/>
                </a:cubicBezTo>
                <a:cubicBezTo>
                  <a:pt x="2550271" y="6514831"/>
                  <a:pt x="2544824" y="6514831"/>
                  <a:pt x="2533925" y="6514831"/>
                </a:cubicBezTo>
                <a:cubicBezTo>
                  <a:pt x="2523027" y="6503934"/>
                  <a:pt x="2501229" y="6514831"/>
                  <a:pt x="2468533" y="6547527"/>
                </a:cubicBezTo>
                <a:cubicBezTo>
                  <a:pt x="2435836" y="6569325"/>
                  <a:pt x="2414038" y="6574775"/>
                  <a:pt x="2403139" y="6563876"/>
                </a:cubicBezTo>
                <a:lnTo>
                  <a:pt x="2419489" y="6563876"/>
                </a:lnTo>
                <a:lnTo>
                  <a:pt x="2419489" y="6547527"/>
                </a:lnTo>
                <a:cubicBezTo>
                  <a:pt x="2419489" y="6536629"/>
                  <a:pt x="2419489" y="6531180"/>
                  <a:pt x="2419489" y="6531180"/>
                </a:cubicBezTo>
                <a:lnTo>
                  <a:pt x="2419489" y="6514831"/>
                </a:lnTo>
                <a:cubicBezTo>
                  <a:pt x="2419489" y="6503934"/>
                  <a:pt x="2422212" y="6498484"/>
                  <a:pt x="2427663" y="6498484"/>
                </a:cubicBezTo>
                <a:cubicBezTo>
                  <a:pt x="2433112" y="6498484"/>
                  <a:pt x="2441285" y="6498484"/>
                  <a:pt x="2452185" y="6498484"/>
                </a:cubicBezTo>
                <a:cubicBezTo>
                  <a:pt x="2463084" y="6498484"/>
                  <a:pt x="2463084" y="6503934"/>
                  <a:pt x="2452185" y="6514831"/>
                </a:cubicBezTo>
                <a:cubicBezTo>
                  <a:pt x="2452185" y="6525732"/>
                  <a:pt x="2454910" y="6528456"/>
                  <a:pt x="2460357" y="6523006"/>
                </a:cubicBezTo>
                <a:cubicBezTo>
                  <a:pt x="2465809" y="6517557"/>
                  <a:pt x="2468533" y="6509383"/>
                  <a:pt x="2468533" y="6498484"/>
                </a:cubicBezTo>
                <a:lnTo>
                  <a:pt x="2484879" y="6482137"/>
                </a:lnTo>
                <a:lnTo>
                  <a:pt x="2468533" y="6465788"/>
                </a:lnTo>
                <a:cubicBezTo>
                  <a:pt x="2468533" y="6454889"/>
                  <a:pt x="2463084" y="6443993"/>
                  <a:pt x="2452185" y="6433092"/>
                </a:cubicBezTo>
                <a:cubicBezTo>
                  <a:pt x="2441285" y="6422195"/>
                  <a:pt x="2441285" y="6427643"/>
                  <a:pt x="2452185" y="6449441"/>
                </a:cubicBezTo>
                <a:cubicBezTo>
                  <a:pt x="2452185" y="6449441"/>
                  <a:pt x="2452185" y="6452165"/>
                  <a:pt x="2452185" y="6457613"/>
                </a:cubicBezTo>
                <a:cubicBezTo>
                  <a:pt x="2452185" y="6463064"/>
                  <a:pt x="2446734" y="6465788"/>
                  <a:pt x="2435836" y="6465788"/>
                </a:cubicBezTo>
                <a:cubicBezTo>
                  <a:pt x="2424937" y="6465788"/>
                  <a:pt x="2419489" y="6471238"/>
                  <a:pt x="2419489" y="6482137"/>
                </a:cubicBezTo>
                <a:cubicBezTo>
                  <a:pt x="2419489" y="6493036"/>
                  <a:pt x="2408591" y="6503934"/>
                  <a:pt x="2386793" y="6514831"/>
                </a:cubicBezTo>
                <a:cubicBezTo>
                  <a:pt x="2375895" y="6525732"/>
                  <a:pt x="2364996" y="6533904"/>
                  <a:pt x="2354096" y="6539353"/>
                </a:cubicBezTo>
                <a:cubicBezTo>
                  <a:pt x="2343197" y="6544803"/>
                  <a:pt x="2337749" y="6552978"/>
                  <a:pt x="2337749" y="6563876"/>
                </a:cubicBezTo>
                <a:cubicBezTo>
                  <a:pt x="2326851" y="6574775"/>
                  <a:pt x="2315953" y="6580223"/>
                  <a:pt x="2305054" y="6580223"/>
                </a:cubicBezTo>
                <a:cubicBezTo>
                  <a:pt x="2294155" y="6580223"/>
                  <a:pt x="2288704" y="6585674"/>
                  <a:pt x="2288704" y="6596570"/>
                </a:cubicBezTo>
                <a:lnTo>
                  <a:pt x="2272357" y="6629267"/>
                </a:lnTo>
                <a:cubicBezTo>
                  <a:pt x="2272357" y="6618368"/>
                  <a:pt x="2266908" y="6618368"/>
                  <a:pt x="2256010" y="6629267"/>
                </a:cubicBezTo>
                <a:cubicBezTo>
                  <a:pt x="2245111" y="6640165"/>
                  <a:pt x="2234212" y="6642892"/>
                  <a:pt x="2223313" y="6637441"/>
                </a:cubicBezTo>
                <a:cubicBezTo>
                  <a:pt x="2212415" y="6631993"/>
                  <a:pt x="2212415" y="6623818"/>
                  <a:pt x="2223313" y="6612920"/>
                </a:cubicBezTo>
                <a:lnTo>
                  <a:pt x="2223313" y="6596570"/>
                </a:lnTo>
                <a:cubicBezTo>
                  <a:pt x="2223313" y="6596570"/>
                  <a:pt x="2217866" y="6596570"/>
                  <a:pt x="2206967" y="6596570"/>
                </a:cubicBezTo>
                <a:cubicBezTo>
                  <a:pt x="2196069" y="6607471"/>
                  <a:pt x="2185169" y="6623818"/>
                  <a:pt x="2174270" y="6645616"/>
                </a:cubicBezTo>
                <a:cubicBezTo>
                  <a:pt x="2163371" y="6667413"/>
                  <a:pt x="2163371" y="6683760"/>
                  <a:pt x="2174270" y="6694659"/>
                </a:cubicBezTo>
                <a:cubicBezTo>
                  <a:pt x="2185169" y="6705558"/>
                  <a:pt x="2187893" y="6713732"/>
                  <a:pt x="2182442" y="6719181"/>
                </a:cubicBezTo>
                <a:cubicBezTo>
                  <a:pt x="2176994" y="6724631"/>
                  <a:pt x="2171544" y="6732804"/>
                  <a:pt x="2166096" y="6743702"/>
                </a:cubicBezTo>
                <a:cubicBezTo>
                  <a:pt x="2160648" y="6754601"/>
                  <a:pt x="2152472" y="6760049"/>
                  <a:pt x="2141574" y="6760049"/>
                </a:cubicBezTo>
                <a:cubicBezTo>
                  <a:pt x="2130675" y="6760049"/>
                  <a:pt x="2125226" y="6765500"/>
                  <a:pt x="2125226" y="6776399"/>
                </a:cubicBezTo>
                <a:cubicBezTo>
                  <a:pt x="2125226" y="6787297"/>
                  <a:pt x="2119776" y="6798196"/>
                  <a:pt x="2108878" y="6809095"/>
                </a:cubicBezTo>
                <a:cubicBezTo>
                  <a:pt x="2097979" y="6819994"/>
                  <a:pt x="2089805" y="6822718"/>
                  <a:pt x="2084356" y="6817267"/>
                </a:cubicBezTo>
                <a:cubicBezTo>
                  <a:pt x="2078909" y="6811819"/>
                  <a:pt x="2087081" y="6798196"/>
                  <a:pt x="2108878" y="6776399"/>
                </a:cubicBezTo>
                <a:cubicBezTo>
                  <a:pt x="2119776" y="6743702"/>
                  <a:pt x="2119776" y="6727355"/>
                  <a:pt x="2108878" y="6727355"/>
                </a:cubicBezTo>
                <a:cubicBezTo>
                  <a:pt x="2065284" y="6738254"/>
                  <a:pt x="2054387" y="6754601"/>
                  <a:pt x="2076183" y="6776399"/>
                </a:cubicBezTo>
                <a:cubicBezTo>
                  <a:pt x="2076183" y="6787297"/>
                  <a:pt x="2073457" y="6795472"/>
                  <a:pt x="2068010" y="6800920"/>
                </a:cubicBezTo>
                <a:cubicBezTo>
                  <a:pt x="2062559" y="6806371"/>
                  <a:pt x="2059834" y="6809095"/>
                  <a:pt x="2059834" y="6809095"/>
                </a:cubicBezTo>
                <a:cubicBezTo>
                  <a:pt x="2048936" y="6819994"/>
                  <a:pt x="2038037" y="6825442"/>
                  <a:pt x="2027138" y="6825442"/>
                </a:cubicBezTo>
                <a:cubicBezTo>
                  <a:pt x="2016240" y="6814543"/>
                  <a:pt x="2008066" y="6811819"/>
                  <a:pt x="2002617" y="6817267"/>
                </a:cubicBezTo>
                <a:cubicBezTo>
                  <a:pt x="1997167" y="6822718"/>
                  <a:pt x="1994442" y="6830892"/>
                  <a:pt x="1994442" y="6841789"/>
                </a:cubicBezTo>
                <a:cubicBezTo>
                  <a:pt x="1994442" y="6841789"/>
                  <a:pt x="1994442" y="6847239"/>
                  <a:pt x="1994442" y="6858138"/>
                </a:cubicBezTo>
                <a:lnTo>
                  <a:pt x="1994442" y="6874485"/>
                </a:lnTo>
                <a:lnTo>
                  <a:pt x="1994442" y="6890834"/>
                </a:lnTo>
                <a:lnTo>
                  <a:pt x="2010792" y="6890834"/>
                </a:lnTo>
                <a:lnTo>
                  <a:pt x="2027138" y="6907181"/>
                </a:lnTo>
                <a:cubicBezTo>
                  <a:pt x="2016240" y="6907181"/>
                  <a:pt x="1997167" y="6909908"/>
                  <a:pt x="1969920" y="6915356"/>
                </a:cubicBezTo>
                <a:cubicBezTo>
                  <a:pt x="1942676" y="6920804"/>
                  <a:pt x="1929053" y="6918080"/>
                  <a:pt x="1929053" y="6907181"/>
                </a:cubicBezTo>
                <a:cubicBezTo>
                  <a:pt x="1918154" y="6907181"/>
                  <a:pt x="1907255" y="6907181"/>
                  <a:pt x="1896357" y="6907181"/>
                </a:cubicBezTo>
                <a:lnTo>
                  <a:pt x="1929053" y="6939877"/>
                </a:lnTo>
                <a:lnTo>
                  <a:pt x="1945399" y="6939877"/>
                </a:lnTo>
                <a:lnTo>
                  <a:pt x="1896357" y="7005270"/>
                </a:lnTo>
                <a:lnTo>
                  <a:pt x="1847312" y="7070660"/>
                </a:lnTo>
                <a:cubicBezTo>
                  <a:pt x="1847312" y="7070660"/>
                  <a:pt x="1844586" y="7070660"/>
                  <a:pt x="1839139" y="7070660"/>
                </a:cubicBezTo>
                <a:cubicBezTo>
                  <a:pt x="1833689" y="7070660"/>
                  <a:pt x="1828240" y="7067936"/>
                  <a:pt x="1822788" y="7062486"/>
                </a:cubicBezTo>
                <a:cubicBezTo>
                  <a:pt x="1817341" y="7057037"/>
                  <a:pt x="1811890" y="7054313"/>
                  <a:pt x="1806443" y="7054313"/>
                </a:cubicBezTo>
                <a:cubicBezTo>
                  <a:pt x="1800993" y="7054313"/>
                  <a:pt x="1798267" y="7059761"/>
                  <a:pt x="1798267" y="7070660"/>
                </a:cubicBezTo>
                <a:cubicBezTo>
                  <a:pt x="1787368" y="7081559"/>
                  <a:pt x="1787368" y="7087009"/>
                  <a:pt x="1798267" y="7087009"/>
                </a:cubicBezTo>
                <a:lnTo>
                  <a:pt x="1798267" y="7119703"/>
                </a:lnTo>
                <a:cubicBezTo>
                  <a:pt x="1787368" y="7119703"/>
                  <a:pt x="1771022" y="7108807"/>
                  <a:pt x="1749225" y="7087009"/>
                </a:cubicBezTo>
                <a:lnTo>
                  <a:pt x="1683833" y="7152400"/>
                </a:lnTo>
                <a:lnTo>
                  <a:pt x="1667485" y="7168749"/>
                </a:lnTo>
                <a:cubicBezTo>
                  <a:pt x="1678384" y="7168749"/>
                  <a:pt x="1678384" y="7174197"/>
                  <a:pt x="1667485" y="7185096"/>
                </a:cubicBezTo>
                <a:cubicBezTo>
                  <a:pt x="1656587" y="7195995"/>
                  <a:pt x="1651137" y="7198719"/>
                  <a:pt x="1651137" y="7193270"/>
                </a:cubicBezTo>
                <a:cubicBezTo>
                  <a:pt x="1651137" y="7187822"/>
                  <a:pt x="1645688" y="7190546"/>
                  <a:pt x="1634789" y="7201443"/>
                </a:cubicBezTo>
                <a:cubicBezTo>
                  <a:pt x="1623889" y="7212344"/>
                  <a:pt x="1623889" y="7217792"/>
                  <a:pt x="1634789" y="7217792"/>
                </a:cubicBezTo>
                <a:cubicBezTo>
                  <a:pt x="1634789" y="7217792"/>
                  <a:pt x="1634789" y="7220516"/>
                  <a:pt x="1634789" y="7225964"/>
                </a:cubicBezTo>
                <a:cubicBezTo>
                  <a:pt x="1634789" y="7231415"/>
                  <a:pt x="1629340" y="7234139"/>
                  <a:pt x="1618441" y="7234139"/>
                </a:cubicBezTo>
                <a:cubicBezTo>
                  <a:pt x="1607542" y="7245040"/>
                  <a:pt x="1604818" y="7253212"/>
                  <a:pt x="1610267" y="7258661"/>
                </a:cubicBezTo>
                <a:cubicBezTo>
                  <a:pt x="1615717" y="7264111"/>
                  <a:pt x="1629340" y="7255937"/>
                  <a:pt x="1651137" y="7234139"/>
                </a:cubicBezTo>
                <a:lnTo>
                  <a:pt x="1716527" y="7201443"/>
                </a:lnTo>
                <a:lnTo>
                  <a:pt x="1700181" y="7217792"/>
                </a:lnTo>
                <a:cubicBezTo>
                  <a:pt x="1700181" y="7228691"/>
                  <a:pt x="1694732" y="7239590"/>
                  <a:pt x="1683833" y="7250488"/>
                </a:cubicBezTo>
                <a:cubicBezTo>
                  <a:pt x="1694732" y="7250488"/>
                  <a:pt x="1705629" y="7250488"/>
                  <a:pt x="1716527" y="7250488"/>
                </a:cubicBezTo>
                <a:cubicBezTo>
                  <a:pt x="1716527" y="7261387"/>
                  <a:pt x="1716527" y="7266835"/>
                  <a:pt x="1716527" y="7266835"/>
                </a:cubicBezTo>
                <a:cubicBezTo>
                  <a:pt x="1716527" y="7266835"/>
                  <a:pt x="1713804" y="7269562"/>
                  <a:pt x="1708355" y="7275010"/>
                </a:cubicBezTo>
                <a:cubicBezTo>
                  <a:pt x="1702905" y="7280458"/>
                  <a:pt x="1694732" y="7283182"/>
                  <a:pt x="1683833" y="7283182"/>
                </a:cubicBezTo>
                <a:cubicBezTo>
                  <a:pt x="1672932" y="7272286"/>
                  <a:pt x="1667485" y="7266835"/>
                  <a:pt x="1667485" y="7266835"/>
                </a:cubicBezTo>
                <a:lnTo>
                  <a:pt x="1651137" y="7266835"/>
                </a:lnTo>
                <a:lnTo>
                  <a:pt x="1634789" y="7299531"/>
                </a:lnTo>
                <a:cubicBezTo>
                  <a:pt x="1612990" y="7310430"/>
                  <a:pt x="1596644" y="7321329"/>
                  <a:pt x="1585746" y="7332228"/>
                </a:cubicBezTo>
                <a:cubicBezTo>
                  <a:pt x="1585746" y="7321329"/>
                  <a:pt x="1577571" y="7315878"/>
                  <a:pt x="1561223" y="7315878"/>
                </a:cubicBezTo>
                <a:cubicBezTo>
                  <a:pt x="1544877" y="7315878"/>
                  <a:pt x="1536702" y="7321329"/>
                  <a:pt x="1536702" y="7332228"/>
                </a:cubicBezTo>
                <a:lnTo>
                  <a:pt x="1520353" y="7348575"/>
                </a:lnTo>
                <a:cubicBezTo>
                  <a:pt x="1520353" y="7337676"/>
                  <a:pt x="1514904" y="7332228"/>
                  <a:pt x="1504005" y="7332228"/>
                </a:cubicBezTo>
                <a:cubicBezTo>
                  <a:pt x="1493107" y="7332228"/>
                  <a:pt x="1487659" y="7337676"/>
                  <a:pt x="1487659" y="7348575"/>
                </a:cubicBezTo>
                <a:lnTo>
                  <a:pt x="1471310" y="7381271"/>
                </a:lnTo>
                <a:lnTo>
                  <a:pt x="1454962" y="7381271"/>
                </a:lnTo>
                <a:cubicBezTo>
                  <a:pt x="1454962" y="7370372"/>
                  <a:pt x="1454962" y="7362198"/>
                  <a:pt x="1454962" y="7356749"/>
                </a:cubicBezTo>
                <a:cubicBezTo>
                  <a:pt x="1454962" y="7351301"/>
                  <a:pt x="1454962" y="7348575"/>
                  <a:pt x="1454962" y="7348575"/>
                </a:cubicBezTo>
                <a:lnTo>
                  <a:pt x="1454962" y="7332228"/>
                </a:lnTo>
                <a:lnTo>
                  <a:pt x="1438614" y="7315878"/>
                </a:lnTo>
                <a:cubicBezTo>
                  <a:pt x="1438614" y="7304980"/>
                  <a:pt x="1438614" y="7296807"/>
                  <a:pt x="1438614" y="7291357"/>
                </a:cubicBezTo>
                <a:cubicBezTo>
                  <a:pt x="1438614" y="7285909"/>
                  <a:pt x="1444063" y="7283182"/>
                  <a:pt x="1454962" y="7283182"/>
                </a:cubicBezTo>
                <a:cubicBezTo>
                  <a:pt x="1465862" y="7283182"/>
                  <a:pt x="1471310" y="7283182"/>
                  <a:pt x="1471310" y="7283182"/>
                </a:cubicBezTo>
                <a:cubicBezTo>
                  <a:pt x="1471310" y="7283182"/>
                  <a:pt x="1471310" y="7277734"/>
                  <a:pt x="1471310" y="7266835"/>
                </a:cubicBezTo>
                <a:cubicBezTo>
                  <a:pt x="1482208" y="7266835"/>
                  <a:pt x="1487659" y="7269562"/>
                  <a:pt x="1487659" y="7275010"/>
                </a:cubicBezTo>
                <a:cubicBezTo>
                  <a:pt x="1487659" y="7280458"/>
                  <a:pt x="1487659" y="7288633"/>
                  <a:pt x="1487659" y="7299531"/>
                </a:cubicBezTo>
                <a:lnTo>
                  <a:pt x="1487659" y="7332228"/>
                </a:lnTo>
                <a:cubicBezTo>
                  <a:pt x="1487659" y="7332228"/>
                  <a:pt x="1498558" y="7315878"/>
                  <a:pt x="1520353" y="7283182"/>
                </a:cubicBezTo>
                <a:lnTo>
                  <a:pt x="1553049" y="7250488"/>
                </a:lnTo>
                <a:lnTo>
                  <a:pt x="1569396" y="7217792"/>
                </a:lnTo>
                <a:lnTo>
                  <a:pt x="1569396" y="7201443"/>
                </a:lnTo>
                <a:cubicBezTo>
                  <a:pt x="1569396" y="7190546"/>
                  <a:pt x="1558499" y="7195995"/>
                  <a:pt x="1536702" y="7217792"/>
                </a:cubicBezTo>
                <a:lnTo>
                  <a:pt x="1512180" y="7217792"/>
                </a:lnTo>
                <a:cubicBezTo>
                  <a:pt x="1506731" y="7206893"/>
                  <a:pt x="1509455" y="7201443"/>
                  <a:pt x="1520353" y="7201443"/>
                </a:cubicBezTo>
                <a:cubicBezTo>
                  <a:pt x="1531252" y="7201443"/>
                  <a:pt x="1536702" y="7201443"/>
                  <a:pt x="1536702" y="7201443"/>
                </a:cubicBezTo>
                <a:cubicBezTo>
                  <a:pt x="1536702" y="7179648"/>
                  <a:pt x="1542151" y="7168749"/>
                  <a:pt x="1553049" y="7168749"/>
                </a:cubicBezTo>
                <a:cubicBezTo>
                  <a:pt x="1563948" y="7168749"/>
                  <a:pt x="1566671" y="7163298"/>
                  <a:pt x="1561223" y="7152400"/>
                </a:cubicBezTo>
                <a:cubicBezTo>
                  <a:pt x="1555773" y="7141501"/>
                  <a:pt x="1561223" y="7127878"/>
                  <a:pt x="1577571" y="7111531"/>
                </a:cubicBezTo>
                <a:cubicBezTo>
                  <a:pt x="1593919" y="7095182"/>
                  <a:pt x="1602095" y="7081559"/>
                  <a:pt x="1602095" y="7070660"/>
                </a:cubicBezTo>
                <a:lnTo>
                  <a:pt x="1569396" y="7103356"/>
                </a:lnTo>
                <a:cubicBezTo>
                  <a:pt x="1547600" y="7114255"/>
                  <a:pt x="1536702" y="7119703"/>
                  <a:pt x="1536702" y="7119703"/>
                </a:cubicBezTo>
                <a:lnTo>
                  <a:pt x="1536702" y="7087009"/>
                </a:lnTo>
                <a:cubicBezTo>
                  <a:pt x="1536702" y="7076111"/>
                  <a:pt x="1536702" y="7070660"/>
                  <a:pt x="1536702" y="7070660"/>
                </a:cubicBezTo>
                <a:lnTo>
                  <a:pt x="1569396" y="7054313"/>
                </a:lnTo>
                <a:cubicBezTo>
                  <a:pt x="1558499" y="7043414"/>
                  <a:pt x="1558499" y="7032516"/>
                  <a:pt x="1569396" y="7021617"/>
                </a:cubicBezTo>
                <a:lnTo>
                  <a:pt x="1569396" y="7005270"/>
                </a:lnTo>
                <a:lnTo>
                  <a:pt x="1553049" y="7021617"/>
                </a:lnTo>
                <a:lnTo>
                  <a:pt x="1536702" y="7021617"/>
                </a:lnTo>
                <a:lnTo>
                  <a:pt x="1536702" y="6988921"/>
                </a:lnTo>
                <a:cubicBezTo>
                  <a:pt x="1525803" y="6999819"/>
                  <a:pt x="1514904" y="6999819"/>
                  <a:pt x="1504005" y="6988921"/>
                </a:cubicBezTo>
                <a:lnTo>
                  <a:pt x="1487659" y="6972574"/>
                </a:lnTo>
                <a:lnTo>
                  <a:pt x="1454962" y="7005270"/>
                </a:lnTo>
                <a:lnTo>
                  <a:pt x="1438614" y="7021617"/>
                </a:lnTo>
                <a:lnTo>
                  <a:pt x="1438614" y="7005270"/>
                </a:lnTo>
                <a:lnTo>
                  <a:pt x="1471310" y="6956224"/>
                </a:lnTo>
                <a:lnTo>
                  <a:pt x="1504005" y="6907181"/>
                </a:lnTo>
                <a:cubicBezTo>
                  <a:pt x="1514904" y="6907181"/>
                  <a:pt x="1520353" y="6901733"/>
                  <a:pt x="1520353" y="6890834"/>
                </a:cubicBezTo>
                <a:cubicBezTo>
                  <a:pt x="1520353" y="6879936"/>
                  <a:pt x="1533978" y="6860862"/>
                  <a:pt x="1561223" y="6833616"/>
                </a:cubicBezTo>
                <a:cubicBezTo>
                  <a:pt x="1588470" y="6806371"/>
                  <a:pt x="1615717" y="6779123"/>
                  <a:pt x="1642963" y="6751877"/>
                </a:cubicBezTo>
                <a:cubicBezTo>
                  <a:pt x="1670208" y="6724631"/>
                  <a:pt x="1683833" y="6716457"/>
                  <a:pt x="1683833" y="6727355"/>
                </a:cubicBezTo>
                <a:lnTo>
                  <a:pt x="1716527" y="6711006"/>
                </a:lnTo>
                <a:cubicBezTo>
                  <a:pt x="1716527" y="6700107"/>
                  <a:pt x="1711079" y="6694659"/>
                  <a:pt x="1700181" y="6694659"/>
                </a:cubicBezTo>
                <a:cubicBezTo>
                  <a:pt x="1689283" y="6694659"/>
                  <a:pt x="1683833" y="6691935"/>
                  <a:pt x="1683833" y="6686485"/>
                </a:cubicBezTo>
                <a:cubicBezTo>
                  <a:pt x="1683833" y="6681036"/>
                  <a:pt x="1689283" y="6678310"/>
                  <a:pt x="1700181" y="6678310"/>
                </a:cubicBezTo>
                <a:cubicBezTo>
                  <a:pt x="1721978" y="6667413"/>
                  <a:pt x="1743775" y="6634717"/>
                  <a:pt x="1765571" y="6580223"/>
                </a:cubicBezTo>
                <a:lnTo>
                  <a:pt x="1765571" y="6596570"/>
                </a:lnTo>
                <a:lnTo>
                  <a:pt x="1781921" y="6563876"/>
                </a:lnTo>
                <a:cubicBezTo>
                  <a:pt x="1792820" y="6520281"/>
                  <a:pt x="1820064" y="6498484"/>
                  <a:pt x="1863660" y="6498484"/>
                </a:cubicBezTo>
                <a:cubicBezTo>
                  <a:pt x="1874559" y="6498484"/>
                  <a:pt x="1880006" y="6487585"/>
                  <a:pt x="1880006" y="6465788"/>
                </a:cubicBezTo>
                <a:lnTo>
                  <a:pt x="1912702" y="6416745"/>
                </a:lnTo>
                <a:cubicBezTo>
                  <a:pt x="1923601" y="6416745"/>
                  <a:pt x="1929053" y="6416745"/>
                  <a:pt x="1929053" y="6416745"/>
                </a:cubicBezTo>
                <a:cubicBezTo>
                  <a:pt x="1929053" y="6405846"/>
                  <a:pt x="1934500" y="6392223"/>
                  <a:pt x="1945399" y="6375874"/>
                </a:cubicBezTo>
                <a:cubicBezTo>
                  <a:pt x="1956298" y="6359527"/>
                  <a:pt x="1961747" y="6348628"/>
                  <a:pt x="1961747" y="6343180"/>
                </a:cubicBezTo>
                <a:cubicBezTo>
                  <a:pt x="1961747" y="6337729"/>
                  <a:pt x="1967196" y="6335005"/>
                  <a:pt x="1978096" y="6335005"/>
                </a:cubicBezTo>
                <a:cubicBezTo>
                  <a:pt x="1988995" y="6335005"/>
                  <a:pt x="2002617" y="6324106"/>
                  <a:pt x="2018965" y="6302309"/>
                </a:cubicBezTo>
                <a:cubicBezTo>
                  <a:pt x="2035314" y="6280514"/>
                  <a:pt x="2048936" y="6269613"/>
                  <a:pt x="2059834" y="6269613"/>
                </a:cubicBezTo>
                <a:cubicBezTo>
                  <a:pt x="2059834" y="6258714"/>
                  <a:pt x="2070733" y="6239643"/>
                  <a:pt x="2092528" y="6212395"/>
                </a:cubicBezTo>
                <a:cubicBezTo>
                  <a:pt x="2114326" y="6185149"/>
                  <a:pt x="2125226" y="6166078"/>
                  <a:pt x="2125226" y="6155177"/>
                </a:cubicBezTo>
                <a:lnTo>
                  <a:pt x="2141574" y="6138830"/>
                </a:lnTo>
                <a:cubicBezTo>
                  <a:pt x="2141574" y="6138830"/>
                  <a:pt x="2149748" y="6130655"/>
                  <a:pt x="2166096" y="6114308"/>
                </a:cubicBezTo>
                <a:cubicBezTo>
                  <a:pt x="2182442" y="6097959"/>
                  <a:pt x="2185169" y="6089787"/>
                  <a:pt x="2174270" y="6089787"/>
                </a:cubicBezTo>
                <a:cubicBezTo>
                  <a:pt x="2174270" y="6078888"/>
                  <a:pt x="2185169" y="6062541"/>
                  <a:pt x="2206967" y="6040744"/>
                </a:cubicBezTo>
                <a:lnTo>
                  <a:pt x="2223313" y="6024394"/>
                </a:lnTo>
                <a:lnTo>
                  <a:pt x="2256010" y="6008047"/>
                </a:lnTo>
                <a:cubicBezTo>
                  <a:pt x="2266908" y="5997149"/>
                  <a:pt x="2275081" y="5988974"/>
                  <a:pt x="2280531" y="5983526"/>
                </a:cubicBezTo>
                <a:cubicBezTo>
                  <a:pt x="2285980" y="5978075"/>
                  <a:pt x="2283256" y="5975351"/>
                  <a:pt x="2272357" y="5975351"/>
                </a:cubicBezTo>
                <a:lnTo>
                  <a:pt x="2288704" y="5959004"/>
                </a:lnTo>
                <a:lnTo>
                  <a:pt x="2370445" y="5877262"/>
                </a:lnTo>
                <a:cubicBezTo>
                  <a:pt x="2370445" y="5866366"/>
                  <a:pt x="2364996" y="5866366"/>
                  <a:pt x="2354096" y="5877262"/>
                </a:cubicBezTo>
                <a:lnTo>
                  <a:pt x="2370445" y="5844568"/>
                </a:lnTo>
                <a:cubicBezTo>
                  <a:pt x="2370445" y="5833670"/>
                  <a:pt x="2373170" y="5830943"/>
                  <a:pt x="2378618" y="5836394"/>
                </a:cubicBezTo>
                <a:cubicBezTo>
                  <a:pt x="2384069" y="5841844"/>
                  <a:pt x="2389516" y="5841844"/>
                  <a:pt x="2394967" y="5836394"/>
                </a:cubicBezTo>
                <a:cubicBezTo>
                  <a:pt x="2400415" y="5830943"/>
                  <a:pt x="2403139" y="5828219"/>
                  <a:pt x="2403139" y="5828219"/>
                </a:cubicBezTo>
                <a:lnTo>
                  <a:pt x="2435836" y="5779176"/>
                </a:lnTo>
                <a:lnTo>
                  <a:pt x="2468533" y="5730133"/>
                </a:lnTo>
                <a:lnTo>
                  <a:pt x="2484879" y="5730133"/>
                </a:lnTo>
                <a:cubicBezTo>
                  <a:pt x="2517575" y="5697437"/>
                  <a:pt x="2533925" y="5675639"/>
                  <a:pt x="2533925" y="5664740"/>
                </a:cubicBezTo>
                <a:lnTo>
                  <a:pt x="2550271" y="5648393"/>
                </a:lnTo>
                <a:cubicBezTo>
                  <a:pt x="2550271" y="5648393"/>
                  <a:pt x="2555721" y="5642943"/>
                  <a:pt x="2566619" y="5632044"/>
                </a:cubicBezTo>
                <a:cubicBezTo>
                  <a:pt x="2577518" y="5621148"/>
                  <a:pt x="2582967" y="5610247"/>
                  <a:pt x="2582967" y="5599350"/>
                </a:cubicBezTo>
                <a:lnTo>
                  <a:pt x="2566619" y="5599350"/>
                </a:lnTo>
                <a:lnTo>
                  <a:pt x="2582967" y="5583001"/>
                </a:lnTo>
                <a:cubicBezTo>
                  <a:pt x="2604766" y="5583001"/>
                  <a:pt x="2640185" y="5550305"/>
                  <a:pt x="2689228" y="5484914"/>
                </a:cubicBezTo>
                <a:cubicBezTo>
                  <a:pt x="2738273" y="5419522"/>
                  <a:pt x="2768244" y="5386826"/>
                  <a:pt x="2779142" y="5386826"/>
                </a:cubicBezTo>
                <a:cubicBezTo>
                  <a:pt x="2790041" y="5386826"/>
                  <a:pt x="2814563" y="5365028"/>
                  <a:pt x="2852708" y="5321436"/>
                </a:cubicBezTo>
                <a:cubicBezTo>
                  <a:pt x="2890852" y="5277841"/>
                  <a:pt x="2909926" y="5250593"/>
                  <a:pt x="2909926" y="5239696"/>
                </a:cubicBezTo>
                <a:cubicBezTo>
                  <a:pt x="2909926" y="5228797"/>
                  <a:pt x="2920825" y="5217899"/>
                  <a:pt x="2942622" y="5207000"/>
                </a:cubicBezTo>
                <a:lnTo>
                  <a:pt x="2942622" y="5174304"/>
                </a:lnTo>
                <a:lnTo>
                  <a:pt x="2926272" y="5174304"/>
                </a:lnTo>
                <a:cubicBezTo>
                  <a:pt x="2937171" y="5163406"/>
                  <a:pt x="2948070" y="5157957"/>
                  <a:pt x="2958968" y="5157957"/>
                </a:cubicBezTo>
                <a:lnTo>
                  <a:pt x="2926272" y="5157957"/>
                </a:lnTo>
                <a:lnTo>
                  <a:pt x="2926272" y="5141607"/>
                </a:lnTo>
                <a:cubicBezTo>
                  <a:pt x="2948070" y="5130710"/>
                  <a:pt x="2961692" y="5125260"/>
                  <a:pt x="2967144" y="5125260"/>
                </a:cubicBezTo>
                <a:cubicBezTo>
                  <a:pt x="2972591" y="5125260"/>
                  <a:pt x="2986216" y="5111635"/>
                  <a:pt x="3008012" y="5084391"/>
                </a:cubicBezTo>
                <a:lnTo>
                  <a:pt x="3021091" y="5061505"/>
                </a:lnTo>
                <a:lnTo>
                  <a:pt x="3024362" y="5059868"/>
                </a:lnTo>
                <a:lnTo>
                  <a:pt x="3040708" y="5027172"/>
                </a:lnTo>
                <a:lnTo>
                  <a:pt x="3021091" y="5061505"/>
                </a:lnTo>
                <a:lnTo>
                  <a:pt x="2991664" y="5076217"/>
                </a:lnTo>
                <a:cubicBezTo>
                  <a:pt x="2980767" y="5087114"/>
                  <a:pt x="2975318" y="5092564"/>
                  <a:pt x="2975318" y="5092564"/>
                </a:cubicBezTo>
                <a:cubicBezTo>
                  <a:pt x="2964418" y="5092564"/>
                  <a:pt x="2948070" y="5103464"/>
                  <a:pt x="2926272" y="5125260"/>
                </a:cubicBezTo>
                <a:cubicBezTo>
                  <a:pt x="2904475" y="5147059"/>
                  <a:pt x="2893578" y="5163406"/>
                  <a:pt x="2893578" y="5174304"/>
                </a:cubicBezTo>
                <a:cubicBezTo>
                  <a:pt x="2882677" y="5185203"/>
                  <a:pt x="2877230" y="5190652"/>
                  <a:pt x="2877230" y="5190652"/>
                </a:cubicBezTo>
                <a:cubicBezTo>
                  <a:pt x="2866330" y="5190652"/>
                  <a:pt x="2863607" y="5201550"/>
                  <a:pt x="2869056" y="5223347"/>
                </a:cubicBezTo>
                <a:cubicBezTo>
                  <a:pt x="2874506" y="5245144"/>
                  <a:pt x="2871781" y="5256043"/>
                  <a:pt x="2860882" y="5256043"/>
                </a:cubicBezTo>
                <a:lnTo>
                  <a:pt x="2860882" y="5272390"/>
                </a:lnTo>
                <a:lnTo>
                  <a:pt x="2828186" y="5288739"/>
                </a:lnTo>
                <a:cubicBezTo>
                  <a:pt x="2751894" y="5375929"/>
                  <a:pt x="2713751" y="5416798"/>
                  <a:pt x="2713751" y="5411347"/>
                </a:cubicBezTo>
                <a:cubicBezTo>
                  <a:pt x="2713751" y="5405899"/>
                  <a:pt x="2719201" y="5395000"/>
                  <a:pt x="2730097" y="5378653"/>
                </a:cubicBezTo>
                <a:cubicBezTo>
                  <a:pt x="2740996" y="5362304"/>
                  <a:pt x="2746446" y="5354130"/>
                  <a:pt x="2746446" y="5354130"/>
                </a:cubicBezTo>
                <a:cubicBezTo>
                  <a:pt x="2735548" y="5343233"/>
                  <a:pt x="2730097" y="5340507"/>
                  <a:pt x="2730097" y="5345957"/>
                </a:cubicBezTo>
                <a:cubicBezTo>
                  <a:pt x="2730097" y="5351405"/>
                  <a:pt x="2724649" y="5354130"/>
                  <a:pt x="2713751" y="5354130"/>
                </a:cubicBezTo>
                <a:cubicBezTo>
                  <a:pt x="2702852" y="5365028"/>
                  <a:pt x="2697403" y="5375929"/>
                  <a:pt x="2697403" y="5386826"/>
                </a:cubicBezTo>
                <a:cubicBezTo>
                  <a:pt x="2697403" y="5397725"/>
                  <a:pt x="2691953" y="5405899"/>
                  <a:pt x="2681055" y="5411347"/>
                </a:cubicBezTo>
                <a:cubicBezTo>
                  <a:pt x="2670156" y="5416798"/>
                  <a:pt x="2667431" y="5424972"/>
                  <a:pt x="2672879" y="5435871"/>
                </a:cubicBezTo>
                <a:cubicBezTo>
                  <a:pt x="2678330" y="5446768"/>
                  <a:pt x="2675606" y="5460393"/>
                  <a:pt x="2664707" y="5476740"/>
                </a:cubicBezTo>
                <a:cubicBezTo>
                  <a:pt x="2653808" y="5493087"/>
                  <a:pt x="2626563" y="5501261"/>
                  <a:pt x="2582967" y="5501261"/>
                </a:cubicBezTo>
                <a:cubicBezTo>
                  <a:pt x="2550271" y="5512160"/>
                  <a:pt x="2528474" y="5523059"/>
                  <a:pt x="2517575" y="5533958"/>
                </a:cubicBezTo>
                <a:cubicBezTo>
                  <a:pt x="2495778" y="5555755"/>
                  <a:pt x="2484879" y="5566654"/>
                  <a:pt x="2484879" y="5566654"/>
                </a:cubicBezTo>
                <a:lnTo>
                  <a:pt x="2484879" y="5583001"/>
                </a:lnTo>
                <a:cubicBezTo>
                  <a:pt x="2473981" y="5593900"/>
                  <a:pt x="2473981" y="5599350"/>
                  <a:pt x="2484879" y="5599350"/>
                </a:cubicBezTo>
                <a:cubicBezTo>
                  <a:pt x="2495778" y="5599350"/>
                  <a:pt x="2501229" y="5602074"/>
                  <a:pt x="2501229" y="5607522"/>
                </a:cubicBezTo>
                <a:cubicBezTo>
                  <a:pt x="2501229" y="5612973"/>
                  <a:pt x="2495778" y="5615697"/>
                  <a:pt x="2484879" y="5615697"/>
                </a:cubicBezTo>
                <a:lnTo>
                  <a:pt x="2468533" y="5615697"/>
                </a:lnTo>
                <a:cubicBezTo>
                  <a:pt x="2468533" y="5604798"/>
                  <a:pt x="2463084" y="5604798"/>
                  <a:pt x="2452185" y="5615697"/>
                </a:cubicBezTo>
                <a:cubicBezTo>
                  <a:pt x="2441285" y="5626596"/>
                  <a:pt x="2441285" y="5632044"/>
                  <a:pt x="2452185" y="5632044"/>
                </a:cubicBezTo>
                <a:lnTo>
                  <a:pt x="2435836" y="5632044"/>
                </a:lnTo>
                <a:cubicBezTo>
                  <a:pt x="2435836" y="5632044"/>
                  <a:pt x="2427663" y="5640219"/>
                  <a:pt x="2411314" y="5656566"/>
                </a:cubicBezTo>
                <a:cubicBezTo>
                  <a:pt x="2394967" y="5672915"/>
                  <a:pt x="2386793" y="5686538"/>
                  <a:pt x="2386793" y="5697437"/>
                </a:cubicBezTo>
                <a:lnTo>
                  <a:pt x="2370445" y="5713784"/>
                </a:lnTo>
                <a:cubicBezTo>
                  <a:pt x="2370445" y="5724682"/>
                  <a:pt x="2351373" y="5746480"/>
                  <a:pt x="2313228" y="5779176"/>
                </a:cubicBezTo>
                <a:cubicBezTo>
                  <a:pt x="2275081" y="5811872"/>
                  <a:pt x="2253283" y="5828219"/>
                  <a:pt x="2247836" y="5828219"/>
                </a:cubicBezTo>
                <a:cubicBezTo>
                  <a:pt x="2242387" y="5828219"/>
                  <a:pt x="2250560" y="5817323"/>
                  <a:pt x="2272357" y="5795523"/>
                </a:cubicBezTo>
                <a:lnTo>
                  <a:pt x="2288704" y="5779176"/>
                </a:lnTo>
                <a:cubicBezTo>
                  <a:pt x="2288704" y="5768277"/>
                  <a:pt x="2299604" y="5751930"/>
                  <a:pt x="2321400" y="5730133"/>
                </a:cubicBezTo>
                <a:cubicBezTo>
                  <a:pt x="2332298" y="5719234"/>
                  <a:pt x="2337749" y="5708335"/>
                  <a:pt x="2337749" y="5697437"/>
                </a:cubicBezTo>
                <a:cubicBezTo>
                  <a:pt x="2326851" y="5708335"/>
                  <a:pt x="2315953" y="5716508"/>
                  <a:pt x="2305054" y="5721958"/>
                </a:cubicBezTo>
                <a:cubicBezTo>
                  <a:pt x="2294155" y="5727409"/>
                  <a:pt x="2288704" y="5730133"/>
                  <a:pt x="2288704" y="5730133"/>
                </a:cubicBezTo>
                <a:cubicBezTo>
                  <a:pt x="2277807" y="5741032"/>
                  <a:pt x="2275081" y="5749204"/>
                  <a:pt x="2280531" y="5754654"/>
                </a:cubicBezTo>
                <a:cubicBezTo>
                  <a:pt x="2285980" y="5760105"/>
                  <a:pt x="2283256" y="5765553"/>
                  <a:pt x="2272357" y="5771001"/>
                </a:cubicBezTo>
                <a:cubicBezTo>
                  <a:pt x="2261459" y="5776452"/>
                  <a:pt x="2250560" y="5776452"/>
                  <a:pt x="2239660" y="5771001"/>
                </a:cubicBezTo>
                <a:cubicBezTo>
                  <a:pt x="2228762" y="5765553"/>
                  <a:pt x="2223313" y="5757379"/>
                  <a:pt x="2223313" y="5746480"/>
                </a:cubicBezTo>
                <a:cubicBezTo>
                  <a:pt x="2223313" y="5735581"/>
                  <a:pt x="2228762" y="5730133"/>
                  <a:pt x="2239660" y="5730133"/>
                </a:cubicBezTo>
                <a:lnTo>
                  <a:pt x="2256010" y="5713784"/>
                </a:lnTo>
                <a:lnTo>
                  <a:pt x="2239660" y="5713784"/>
                </a:lnTo>
                <a:cubicBezTo>
                  <a:pt x="2228762" y="5724682"/>
                  <a:pt x="2220589" y="5730133"/>
                  <a:pt x="2215140" y="5730133"/>
                </a:cubicBezTo>
                <a:cubicBezTo>
                  <a:pt x="2209690" y="5730133"/>
                  <a:pt x="2206967" y="5730133"/>
                  <a:pt x="2206967" y="5730133"/>
                </a:cubicBezTo>
                <a:cubicBezTo>
                  <a:pt x="2196069" y="5730133"/>
                  <a:pt x="2190618" y="5738307"/>
                  <a:pt x="2190618" y="5754654"/>
                </a:cubicBezTo>
                <a:cubicBezTo>
                  <a:pt x="2190618" y="5771001"/>
                  <a:pt x="2190618" y="5779176"/>
                  <a:pt x="2190618" y="5779176"/>
                </a:cubicBezTo>
                <a:lnTo>
                  <a:pt x="2206967" y="5795523"/>
                </a:lnTo>
                <a:cubicBezTo>
                  <a:pt x="2196069" y="5806422"/>
                  <a:pt x="2196069" y="5811872"/>
                  <a:pt x="2206967" y="5811872"/>
                </a:cubicBezTo>
                <a:cubicBezTo>
                  <a:pt x="2217866" y="5811872"/>
                  <a:pt x="2223313" y="5811872"/>
                  <a:pt x="2223313" y="5811872"/>
                </a:cubicBezTo>
                <a:cubicBezTo>
                  <a:pt x="2223313" y="5811872"/>
                  <a:pt x="2217866" y="5817323"/>
                  <a:pt x="2206967" y="5828219"/>
                </a:cubicBezTo>
                <a:lnTo>
                  <a:pt x="2190618" y="5811872"/>
                </a:lnTo>
                <a:cubicBezTo>
                  <a:pt x="2190618" y="5811872"/>
                  <a:pt x="2185169" y="5806422"/>
                  <a:pt x="2174270" y="5795523"/>
                </a:cubicBezTo>
                <a:lnTo>
                  <a:pt x="2141574" y="5811872"/>
                </a:lnTo>
                <a:cubicBezTo>
                  <a:pt x="2119776" y="5833670"/>
                  <a:pt x="2103431" y="5844568"/>
                  <a:pt x="2092528" y="5844568"/>
                </a:cubicBezTo>
                <a:cubicBezTo>
                  <a:pt x="2081632" y="5844568"/>
                  <a:pt x="2076183" y="5847293"/>
                  <a:pt x="2076183" y="5852741"/>
                </a:cubicBezTo>
                <a:cubicBezTo>
                  <a:pt x="2076183" y="5858191"/>
                  <a:pt x="2070733" y="5863640"/>
                  <a:pt x="2059834" y="5869090"/>
                </a:cubicBezTo>
                <a:cubicBezTo>
                  <a:pt x="2048936" y="5874538"/>
                  <a:pt x="2043486" y="5871814"/>
                  <a:pt x="2043486" y="5860915"/>
                </a:cubicBezTo>
                <a:lnTo>
                  <a:pt x="2059834" y="5828219"/>
                </a:lnTo>
                <a:cubicBezTo>
                  <a:pt x="2092528" y="5850017"/>
                  <a:pt x="2108878" y="5833670"/>
                  <a:pt x="2108878" y="5779176"/>
                </a:cubicBezTo>
                <a:lnTo>
                  <a:pt x="2125226" y="5762829"/>
                </a:lnTo>
                <a:lnTo>
                  <a:pt x="2108878" y="5762829"/>
                </a:lnTo>
                <a:lnTo>
                  <a:pt x="2108878" y="5746480"/>
                </a:lnTo>
                <a:cubicBezTo>
                  <a:pt x="2119776" y="5746480"/>
                  <a:pt x="2133400" y="5738307"/>
                  <a:pt x="2149748" y="5721958"/>
                </a:cubicBezTo>
                <a:cubicBezTo>
                  <a:pt x="2166096" y="5705611"/>
                  <a:pt x="2174270" y="5691986"/>
                  <a:pt x="2174270" y="5681090"/>
                </a:cubicBezTo>
                <a:cubicBezTo>
                  <a:pt x="2174270" y="5670191"/>
                  <a:pt x="2179719" y="5664740"/>
                  <a:pt x="2190618" y="5664740"/>
                </a:cubicBezTo>
                <a:lnTo>
                  <a:pt x="2223313" y="5632044"/>
                </a:lnTo>
                <a:cubicBezTo>
                  <a:pt x="2223313" y="5632044"/>
                  <a:pt x="2223313" y="5626596"/>
                  <a:pt x="2223313" y="5615697"/>
                </a:cubicBezTo>
                <a:cubicBezTo>
                  <a:pt x="2234212" y="5626596"/>
                  <a:pt x="2242387" y="5626596"/>
                  <a:pt x="2247836" y="5615697"/>
                </a:cubicBezTo>
                <a:cubicBezTo>
                  <a:pt x="2253283" y="5604798"/>
                  <a:pt x="2261459" y="5588451"/>
                  <a:pt x="2272357" y="5566654"/>
                </a:cubicBezTo>
                <a:cubicBezTo>
                  <a:pt x="2283256" y="5544856"/>
                  <a:pt x="2294155" y="5528507"/>
                  <a:pt x="2305054" y="5517611"/>
                </a:cubicBezTo>
                <a:lnTo>
                  <a:pt x="2288704" y="5517611"/>
                </a:lnTo>
                <a:cubicBezTo>
                  <a:pt x="2277807" y="5528507"/>
                  <a:pt x="2269633" y="5531234"/>
                  <a:pt x="2264182" y="5525783"/>
                </a:cubicBezTo>
                <a:cubicBezTo>
                  <a:pt x="2258735" y="5520335"/>
                  <a:pt x="2256010" y="5523059"/>
                  <a:pt x="2256010" y="5533958"/>
                </a:cubicBezTo>
                <a:lnTo>
                  <a:pt x="2256010" y="5550305"/>
                </a:lnTo>
                <a:cubicBezTo>
                  <a:pt x="2245111" y="5539408"/>
                  <a:pt x="2239660" y="5533958"/>
                  <a:pt x="2239660" y="5533958"/>
                </a:cubicBezTo>
                <a:cubicBezTo>
                  <a:pt x="2239660" y="5533958"/>
                  <a:pt x="2239660" y="5528507"/>
                  <a:pt x="2239660" y="5517611"/>
                </a:cubicBezTo>
                <a:cubicBezTo>
                  <a:pt x="2261459" y="5452218"/>
                  <a:pt x="2283256" y="5419522"/>
                  <a:pt x="2305054" y="5419522"/>
                </a:cubicBezTo>
                <a:cubicBezTo>
                  <a:pt x="2315953" y="5419522"/>
                  <a:pt x="2326851" y="5414072"/>
                  <a:pt x="2337749" y="5403175"/>
                </a:cubicBezTo>
                <a:cubicBezTo>
                  <a:pt x="2348648" y="5392276"/>
                  <a:pt x="2354096" y="5386826"/>
                  <a:pt x="2354096" y="5386826"/>
                </a:cubicBezTo>
                <a:lnTo>
                  <a:pt x="2354096" y="5370479"/>
                </a:lnTo>
                <a:cubicBezTo>
                  <a:pt x="2364996" y="5359580"/>
                  <a:pt x="2370445" y="5354130"/>
                  <a:pt x="2370445" y="5354130"/>
                </a:cubicBezTo>
                <a:cubicBezTo>
                  <a:pt x="2370445" y="5343233"/>
                  <a:pt x="2373170" y="5335058"/>
                  <a:pt x="2378618" y="5329608"/>
                </a:cubicBezTo>
                <a:cubicBezTo>
                  <a:pt x="2384069" y="5324160"/>
                  <a:pt x="2386793" y="5315985"/>
                  <a:pt x="2386793" y="5305086"/>
                </a:cubicBezTo>
                <a:cubicBezTo>
                  <a:pt x="2408591" y="5294190"/>
                  <a:pt x="2419489" y="5288739"/>
                  <a:pt x="2419489" y="5288739"/>
                </a:cubicBezTo>
                <a:cubicBezTo>
                  <a:pt x="2419489" y="5277841"/>
                  <a:pt x="2433112" y="5258767"/>
                  <a:pt x="2460357" y="5231522"/>
                </a:cubicBezTo>
                <a:cubicBezTo>
                  <a:pt x="2487606" y="5204276"/>
                  <a:pt x="2506676" y="5190652"/>
                  <a:pt x="2517575" y="5190652"/>
                </a:cubicBezTo>
                <a:cubicBezTo>
                  <a:pt x="2517575" y="5190652"/>
                  <a:pt x="2517575" y="5187927"/>
                  <a:pt x="2517575" y="5182479"/>
                </a:cubicBezTo>
                <a:cubicBezTo>
                  <a:pt x="2517575" y="5177029"/>
                  <a:pt x="2523027" y="5163406"/>
                  <a:pt x="2533925" y="5141607"/>
                </a:cubicBezTo>
                <a:lnTo>
                  <a:pt x="2550271" y="5141607"/>
                </a:lnTo>
                <a:lnTo>
                  <a:pt x="2566619" y="5141607"/>
                </a:lnTo>
                <a:cubicBezTo>
                  <a:pt x="2577518" y="5141607"/>
                  <a:pt x="2580244" y="5138884"/>
                  <a:pt x="2574793" y="5133434"/>
                </a:cubicBezTo>
                <a:cubicBezTo>
                  <a:pt x="2569345" y="5127986"/>
                  <a:pt x="2563894" y="5117087"/>
                  <a:pt x="2558447" y="5100740"/>
                </a:cubicBezTo>
                <a:cubicBezTo>
                  <a:pt x="2552995" y="5084391"/>
                  <a:pt x="2555721" y="5081666"/>
                  <a:pt x="2566619" y="5092564"/>
                </a:cubicBezTo>
                <a:lnTo>
                  <a:pt x="2582967" y="5076217"/>
                </a:lnTo>
                <a:cubicBezTo>
                  <a:pt x="2572068" y="5065318"/>
                  <a:pt x="2572068" y="5059868"/>
                  <a:pt x="2582967" y="5059868"/>
                </a:cubicBezTo>
                <a:cubicBezTo>
                  <a:pt x="2593867" y="5059868"/>
                  <a:pt x="2599315" y="5065318"/>
                  <a:pt x="2599315" y="5076217"/>
                </a:cubicBezTo>
                <a:cubicBezTo>
                  <a:pt x="2599315" y="5087114"/>
                  <a:pt x="2604766" y="5089840"/>
                  <a:pt x="2615665" y="5084391"/>
                </a:cubicBezTo>
                <a:cubicBezTo>
                  <a:pt x="2626563" y="5078941"/>
                  <a:pt x="2637460" y="5070767"/>
                  <a:pt x="2648359" y="5059868"/>
                </a:cubicBezTo>
                <a:lnTo>
                  <a:pt x="2648359" y="5043521"/>
                </a:lnTo>
                <a:cubicBezTo>
                  <a:pt x="2637460" y="5043521"/>
                  <a:pt x="2632010" y="5043521"/>
                  <a:pt x="2632010" y="5043521"/>
                </a:cubicBezTo>
                <a:cubicBezTo>
                  <a:pt x="2632010" y="5010825"/>
                  <a:pt x="2642909" y="4999927"/>
                  <a:pt x="2664707" y="5010825"/>
                </a:cubicBezTo>
                <a:cubicBezTo>
                  <a:pt x="2675606" y="5010825"/>
                  <a:pt x="2689228" y="5002651"/>
                  <a:pt x="2705577" y="4986304"/>
                </a:cubicBezTo>
                <a:cubicBezTo>
                  <a:pt x="2721925" y="4969955"/>
                  <a:pt x="2730097" y="4950884"/>
                  <a:pt x="2730097" y="4929085"/>
                </a:cubicBezTo>
                <a:lnTo>
                  <a:pt x="2746446" y="4896389"/>
                </a:lnTo>
                <a:lnTo>
                  <a:pt x="2713751" y="4912738"/>
                </a:lnTo>
                <a:lnTo>
                  <a:pt x="2697403" y="4929085"/>
                </a:lnTo>
                <a:cubicBezTo>
                  <a:pt x="2664707" y="4929085"/>
                  <a:pt x="2653808" y="4939985"/>
                  <a:pt x="2664707" y="4961782"/>
                </a:cubicBezTo>
                <a:cubicBezTo>
                  <a:pt x="2664707" y="4972678"/>
                  <a:pt x="2659259" y="4978130"/>
                  <a:pt x="2648359" y="4978130"/>
                </a:cubicBezTo>
                <a:lnTo>
                  <a:pt x="2632010" y="4994478"/>
                </a:lnTo>
                <a:cubicBezTo>
                  <a:pt x="2621112" y="4994478"/>
                  <a:pt x="2615665" y="4997203"/>
                  <a:pt x="2615665" y="5002651"/>
                </a:cubicBezTo>
                <a:cubicBezTo>
                  <a:pt x="2615665" y="5008101"/>
                  <a:pt x="2610213" y="5010825"/>
                  <a:pt x="2599315" y="5010825"/>
                </a:cubicBezTo>
                <a:cubicBezTo>
                  <a:pt x="2599315" y="5010825"/>
                  <a:pt x="2590119" y="5020022"/>
                  <a:pt x="2571728" y="5038411"/>
                </a:cubicBezTo>
                <a:lnTo>
                  <a:pt x="2557278" y="5052862"/>
                </a:lnTo>
                <a:lnTo>
                  <a:pt x="2559467" y="5053739"/>
                </a:lnTo>
                <a:cubicBezTo>
                  <a:pt x="2561510" y="5055102"/>
                  <a:pt x="2563894" y="5057144"/>
                  <a:pt x="2566619" y="5059868"/>
                </a:cubicBezTo>
                <a:lnTo>
                  <a:pt x="2550271" y="5059868"/>
                </a:lnTo>
                <a:cubicBezTo>
                  <a:pt x="2517575" y="5092564"/>
                  <a:pt x="2495778" y="5103464"/>
                  <a:pt x="2484879" y="5092564"/>
                </a:cubicBezTo>
                <a:cubicBezTo>
                  <a:pt x="2484879" y="5114363"/>
                  <a:pt x="2482154" y="5125260"/>
                  <a:pt x="2476707" y="5125260"/>
                </a:cubicBezTo>
                <a:cubicBezTo>
                  <a:pt x="2471256" y="5125260"/>
                  <a:pt x="2468533" y="5130710"/>
                  <a:pt x="2468533" y="5141607"/>
                </a:cubicBezTo>
                <a:cubicBezTo>
                  <a:pt x="2468533" y="5152507"/>
                  <a:pt x="2468533" y="5157957"/>
                  <a:pt x="2468533" y="5157957"/>
                </a:cubicBezTo>
                <a:cubicBezTo>
                  <a:pt x="2468533" y="5157957"/>
                  <a:pt x="2463084" y="5163406"/>
                  <a:pt x="2452185" y="5174304"/>
                </a:cubicBezTo>
                <a:cubicBezTo>
                  <a:pt x="2441285" y="5185203"/>
                  <a:pt x="2435836" y="5190652"/>
                  <a:pt x="2435836" y="5190652"/>
                </a:cubicBezTo>
                <a:cubicBezTo>
                  <a:pt x="2435836" y="5190652"/>
                  <a:pt x="2430388" y="5190652"/>
                  <a:pt x="2419489" y="5190652"/>
                </a:cubicBezTo>
                <a:cubicBezTo>
                  <a:pt x="2419489" y="5201550"/>
                  <a:pt x="2414038" y="5212449"/>
                  <a:pt x="2403139" y="5223347"/>
                </a:cubicBezTo>
                <a:cubicBezTo>
                  <a:pt x="2392240" y="5234246"/>
                  <a:pt x="2389516" y="5245144"/>
                  <a:pt x="2394967" y="5256043"/>
                </a:cubicBezTo>
                <a:cubicBezTo>
                  <a:pt x="2400415" y="5266942"/>
                  <a:pt x="2403139" y="5272390"/>
                  <a:pt x="2403139" y="5272390"/>
                </a:cubicBezTo>
                <a:cubicBezTo>
                  <a:pt x="2381344" y="5283289"/>
                  <a:pt x="2370445" y="5283289"/>
                  <a:pt x="2370445" y="5272390"/>
                </a:cubicBezTo>
                <a:lnTo>
                  <a:pt x="2354096" y="5256043"/>
                </a:lnTo>
                <a:lnTo>
                  <a:pt x="2337749" y="5288739"/>
                </a:lnTo>
                <a:cubicBezTo>
                  <a:pt x="2348648" y="5299638"/>
                  <a:pt x="2351373" y="5307810"/>
                  <a:pt x="2345922" y="5313261"/>
                </a:cubicBezTo>
                <a:cubicBezTo>
                  <a:pt x="2340474" y="5318711"/>
                  <a:pt x="2337749" y="5315985"/>
                  <a:pt x="2337749" y="5305086"/>
                </a:cubicBezTo>
                <a:lnTo>
                  <a:pt x="2321400" y="5305086"/>
                </a:lnTo>
                <a:cubicBezTo>
                  <a:pt x="2310501" y="5315985"/>
                  <a:pt x="2305054" y="5324160"/>
                  <a:pt x="2305054" y="5329608"/>
                </a:cubicBezTo>
                <a:cubicBezTo>
                  <a:pt x="2305054" y="5335058"/>
                  <a:pt x="2299604" y="5337783"/>
                  <a:pt x="2288704" y="5337783"/>
                </a:cubicBezTo>
                <a:cubicBezTo>
                  <a:pt x="2266908" y="5337783"/>
                  <a:pt x="2256010" y="5354130"/>
                  <a:pt x="2256010" y="5386826"/>
                </a:cubicBezTo>
                <a:lnTo>
                  <a:pt x="2239660" y="5403175"/>
                </a:lnTo>
                <a:cubicBezTo>
                  <a:pt x="2239660" y="5403175"/>
                  <a:pt x="2234212" y="5405899"/>
                  <a:pt x="2223313" y="5411347"/>
                </a:cubicBezTo>
                <a:cubicBezTo>
                  <a:pt x="2212415" y="5416798"/>
                  <a:pt x="2206967" y="5424972"/>
                  <a:pt x="2206967" y="5435871"/>
                </a:cubicBezTo>
                <a:cubicBezTo>
                  <a:pt x="2206967" y="5435871"/>
                  <a:pt x="2204241" y="5438595"/>
                  <a:pt x="2198792" y="5444044"/>
                </a:cubicBezTo>
                <a:cubicBezTo>
                  <a:pt x="2193342" y="5449494"/>
                  <a:pt x="2185169" y="5457669"/>
                  <a:pt x="2174270" y="5468565"/>
                </a:cubicBezTo>
                <a:cubicBezTo>
                  <a:pt x="2163371" y="5479464"/>
                  <a:pt x="2152472" y="5490363"/>
                  <a:pt x="2141574" y="5501261"/>
                </a:cubicBezTo>
                <a:lnTo>
                  <a:pt x="2141574" y="5517611"/>
                </a:lnTo>
                <a:cubicBezTo>
                  <a:pt x="2130675" y="5517611"/>
                  <a:pt x="2114326" y="5528507"/>
                  <a:pt x="2092528" y="5550305"/>
                </a:cubicBezTo>
                <a:lnTo>
                  <a:pt x="2059834" y="5599350"/>
                </a:lnTo>
                <a:cubicBezTo>
                  <a:pt x="2048936" y="5599350"/>
                  <a:pt x="2038037" y="5607522"/>
                  <a:pt x="2027138" y="5623872"/>
                </a:cubicBezTo>
                <a:cubicBezTo>
                  <a:pt x="2016240" y="5640219"/>
                  <a:pt x="2010792" y="5648393"/>
                  <a:pt x="2010792" y="5648393"/>
                </a:cubicBezTo>
                <a:lnTo>
                  <a:pt x="1994442" y="5648393"/>
                </a:lnTo>
                <a:cubicBezTo>
                  <a:pt x="1994442" y="5637495"/>
                  <a:pt x="1991718" y="5632044"/>
                  <a:pt x="1986271" y="5632044"/>
                </a:cubicBezTo>
                <a:cubicBezTo>
                  <a:pt x="1980819" y="5632044"/>
                  <a:pt x="1978096" y="5637495"/>
                  <a:pt x="1978096" y="5648393"/>
                </a:cubicBezTo>
                <a:lnTo>
                  <a:pt x="1961747" y="5681090"/>
                </a:lnTo>
                <a:lnTo>
                  <a:pt x="1945399" y="5664740"/>
                </a:lnTo>
                <a:cubicBezTo>
                  <a:pt x="1945399" y="5664740"/>
                  <a:pt x="1945399" y="5659292"/>
                  <a:pt x="1945399" y="5648393"/>
                </a:cubicBezTo>
                <a:cubicBezTo>
                  <a:pt x="1956298" y="5648393"/>
                  <a:pt x="1961747" y="5645669"/>
                  <a:pt x="1961747" y="5640219"/>
                </a:cubicBezTo>
                <a:cubicBezTo>
                  <a:pt x="1961747" y="5634768"/>
                  <a:pt x="1956298" y="5632044"/>
                  <a:pt x="1945399" y="5632044"/>
                </a:cubicBezTo>
                <a:cubicBezTo>
                  <a:pt x="1945399" y="5632044"/>
                  <a:pt x="1945399" y="5637495"/>
                  <a:pt x="1945399" y="5648393"/>
                </a:cubicBezTo>
                <a:lnTo>
                  <a:pt x="1912702" y="5664740"/>
                </a:lnTo>
                <a:cubicBezTo>
                  <a:pt x="1901804" y="5664740"/>
                  <a:pt x="1896357" y="5659292"/>
                  <a:pt x="1896357" y="5648393"/>
                </a:cubicBezTo>
                <a:lnTo>
                  <a:pt x="1912702" y="5632044"/>
                </a:lnTo>
                <a:lnTo>
                  <a:pt x="1945399" y="5599350"/>
                </a:lnTo>
                <a:cubicBezTo>
                  <a:pt x="1967196" y="5588451"/>
                  <a:pt x="1978096" y="5585725"/>
                  <a:pt x="1978096" y="5591175"/>
                </a:cubicBezTo>
                <a:cubicBezTo>
                  <a:pt x="1978096" y="5596626"/>
                  <a:pt x="1988995" y="5593900"/>
                  <a:pt x="2010792" y="5583001"/>
                </a:cubicBezTo>
                <a:cubicBezTo>
                  <a:pt x="2010792" y="5572102"/>
                  <a:pt x="2013515" y="5563930"/>
                  <a:pt x="2018965" y="5558479"/>
                </a:cubicBezTo>
                <a:cubicBezTo>
                  <a:pt x="2024414" y="5553029"/>
                  <a:pt x="2027138" y="5547581"/>
                  <a:pt x="2027138" y="5542132"/>
                </a:cubicBezTo>
                <a:cubicBezTo>
                  <a:pt x="2027138" y="5536682"/>
                  <a:pt x="2027138" y="5531234"/>
                  <a:pt x="2027138" y="5525783"/>
                </a:cubicBezTo>
                <a:cubicBezTo>
                  <a:pt x="2027138" y="5520335"/>
                  <a:pt x="2032587" y="5517611"/>
                  <a:pt x="2043486" y="5517611"/>
                </a:cubicBezTo>
                <a:cubicBezTo>
                  <a:pt x="2054387" y="5517611"/>
                  <a:pt x="2059834" y="5514884"/>
                  <a:pt x="2059834" y="5509436"/>
                </a:cubicBezTo>
                <a:cubicBezTo>
                  <a:pt x="2059834" y="5503986"/>
                  <a:pt x="2059834" y="5495811"/>
                  <a:pt x="2059834" y="5484914"/>
                </a:cubicBezTo>
                <a:cubicBezTo>
                  <a:pt x="2059834" y="5474016"/>
                  <a:pt x="2065284" y="5468565"/>
                  <a:pt x="2076183" y="5468565"/>
                </a:cubicBezTo>
                <a:cubicBezTo>
                  <a:pt x="2076183" y="5479464"/>
                  <a:pt x="2078909" y="5487639"/>
                  <a:pt x="2084356" y="5493087"/>
                </a:cubicBezTo>
                <a:cubicBezTo>
                  <a:pt x="2089805" y="5498537"/>
                  <a:pt x="2095255" y="5495811"/>
                  <a:pt x="2100704" y="5484914"/>
                </a:cubicBezTo>
                <a:cubicBezTo>
                  <a:pt x="2106154" y="5474016"/>
                  <a:pt x="2106154" y="5460393"/>
                  <a:pt x="2100704" y="5444044"/>
                </a:cubicBezTo>
                <a:cubicBezTo>
                  <a:pt x="2095255" y="5427697"/>
                  <a:pt x="2087081" y="5419522"/>
                  <a:pt x="2076183" y="5419522"/>
                </a:cubicBezTo>
                <a:cubicBezTo>
                  <a:pt x="2054387" y="5419522"/>
                  <a:pt x="2005341" y="5463117"/>
                  <a:pt x="1929053" y="5550305"/>
                </a:cubicBezTo>
                <a:lnTo>
                  <a:pt x="1912702" y="5583001"/>
                </a:lnTo>
                <a:cubicBezTo>
                  <a:pt x="1890905" y="5604798"/>
                  <a:pt x="1877282" y="5621148"/>
                  <a:pt x="1871835" y="5632044"/>
                </a:cubicBezTo>
                <a:lnTo>
                  <a:pt x="1867375" y="5649878"/>
                </a:lnTo>
                <a:lnTo>
                  <a:pt x="1871835" y="5648393"/>
                </a:lnTo>
                <a:cubicBezTo>
                  <a:pt x="1877282" y="5648393"/>
                  <a:pt x="1882731" y="5653842"/>
                  <a:pt x="1888181" y="5664740"/>
                </a:cubicBezTo>
                <a:cubicBezTo>
                  <a:pt x="1893630" y="5675639"/>
                  <a:pt x="1890905" y="5686538"/>
                  <a:pt x="1880006" y="5697437"/>
                </a:cubicBezTo>
                <a:cubicBezTo>
                  <a:pt x="1869108" y="5708335"/>
                  <a:pt x="1863660" y="5708335"/>
                  <a:pt x="1863660" y="5697437"/>
                </a:cubicBezTo>
                <a:cubicBezTo>
                  <a:pt x="1863660" y="5697437"/>
                  <a:pt x="1869108" y="5691986"/>
                  <a:pt x="1880006" y="5681090"/>
                </a:cubicBezTo>
                <a:cubicBezTo>
                  <a:pt x="1880006" y="5681090"/>
                  <a:pt x="1874559" y="5681090"/>
                  <a:pt x="1863660" y="5681090"/>
                </a:cubicBezTo>
                <a:cubicBezTo>
                  <a:pt x="1863660" y="5675641"/>
                  <a:pt x="1863660" y="5670872"/>
                  <a:pt x="1863660" y="5666783"/>
                </a:cubicBezTo>
                <a:lnTo>
                  <a:pt x="1863660" y="5664740"/>
                </a:lnTo>
                <a:lnTo>
                  <a:pt x="1830963" y="5697437"/>
                </a:lnTo>
                <a:cubicBezTo>
                  <a:pt x="1820064" y="5697437"/>
                  <a:pt x="1814617" y="5700161"/>
                  <a:pt x="1814617" y="5705611"/>
                </a:cubicBezTo>
                <a:cubicBezTo>
                  <a:pt x="1814617" y="5711059"/>
                  <a:pt x="1811890" y="5713784"/>
                  <a:pt x="1806443" y="5713784"/>
                </a:cubicBezTo>
                <a:cubicBezTo>
                  <a:pt x="1800993" y="5713784"/>
                  <a:pt x="1798267" y="5719234"/>
                  <a:pt x="1798267" y="5730133"/>
                </a:cubicBezTo>
                <a:lnTo>
                  <a:pt x="1781921" y="5730133"/>
                </a:lnTo>
                <a:lnTo>
                  <a:pt x="1781921" y="5713784"/>
                </a:lnTo>
                <a:cubicBezTo>
                  <a:pt x="1781921" y="5713784"/>
                  <a:pt x="1779196" y="5713784"/>
                  <a:pt x="1773745" y="5713784"/>
                </a:cubicBezTo>
                <a:cubicBezTo>
                  <a:pt x="1768297" y="5713784"/>
                  <a:pt x="1762846" y="5716508"/>
                  <a:pt x="1757399" y="5721958"/>
                </a:cubicBezTo>
                <a:cubicBezTo>
                  <a:pt x="1751951" y="5727409"/>
                  <a:pt x="1754674" y="5730133"/>
                  <a:pt x="1765571" y="5730133"/>
                </a:cubicBezTo>
                <a:lnTo>
                  <a:pt x="1749225" y="5762829"/>
                </a:lnTo>
                <a:cubicBezTo>
                  <a:pt x="1727426" y="5784626"/>
                  <a:pt x="1716527" y="5795523"/>
                  <a:pt x="1716527" y="5795523"/>
                </a:cubicBezTo>
                <a:lnTo>
                  <a:pt x="1716527" y="5779176"/>
                </a:lnTo>
                <a:lnTo>
                  <a:pt x="1716527" y="5762829"/>
                </a:lnTo>
                <a:lnTo>
                  <a:pt x="1732877" y="5730133"/>
                </a:lnTo>
                <a:cubicBezTo>
                  <a:pt x="1743775" y="5708335"/>
                  <a:pt x="1749225" y="5691986"/>
                  <a:pt x="1749225" y="5681090"/>
                </a:cubicBezTo>
                <a:cubicBezTo>
                  <a:pt x="1738326" y="5691986"/>
                  <a:pt x="1727426" y="5697437"/>
                  <a:pt x="1716527" y="5697437"/>
                </a:cubicBezTo>
                <a:cubicBezTo>
                  <a:pt x="1705629" y="5697437"/>
                  <a:pt x="1702905" y="5702887"/>
                  <a:pt x="1708355" y="5713784"/>
                </a:cubicBezTo>
                <a:cubicBezTo>
                  <a:pt x="1713804" y="5724682"/>
                  <a:pt x="1713804" y="5730133"/>
                  <a:pt x="1708355" y="5730133"/>
                </a:cubicBezTo>
                <a:cubicBezTo>
                  <a:pt x="1702905" y="5730133"/>
                  <a:pt x="1694732" y="5724682"/>
                  <a:pt x="1683833" y="5713784"/>
                </a:cubicBezTo>
                <a:lnTo>
                  <a:pt x="1683833" y="5730133"/>
                </a:lnTo>
                <a:cubicBezTo>
                  <a:pt x="1683833" y="5741032"/>
                  <a:pt x="1683833" y="5749204"/>
                  <a:pt x="1683833" y="5754654"/>
                </a:cubicBezTo>
                <a:cubicBezTo>
                  <a:pt x="1683833" y="5760105"/>
                  <a:pt x="1681107" y="5762829"/>
                  <a:pt x="1675659" y="5762829"/>
                </a:cubicBezTo>
                <a:cubicBezTo>
                  <a:pt x="1670208" y="5762829"/>
                  <a:pt x="1667485" y="5762829"/>
                  <a:pt x="1667485" y="5762829"/>
                </a:cubicBezTo>
                <a:cubicBezTo>
                  <a:pt x="1667485" y="5762829"/>
                  <a:pt x="1667485" y="5757379"/>
                  <a:pt x="1667485" y="5746480"/>
                </a:cubicBezTo>
                <a:cubicBezTo>
                  <a:pt x="1656587" y="5746480"/>
                  <a:pt x="1648411" y="5746480"/>
                  <a:pt x="1642963" y="5746480"/>
                </a:cubicBezTo>
                <a:cubicBezTo>
                  <a:pt x="1637514" y="5746480"/>
                  <a:pt x="1634789" y="5741032"/>
                  <a:pt x="1634789" y="5730133"/>
                </a:cubicBezTo>
                <a:cubicBezTo>
                  <a:pt x="1634789" y="5730133"/>
                  <a:pt x="1640238" y="5724682"/>
                  <a:pt x="1651137" y="5713784"/>
                </a:cubicBezTo>
                <a:cubicBezTo>
                  <a:pt x="1662036" y="5724682"/>
                  <a:pt x="1678384" y="5719234"/>
                  <a:pt x="1700181" y="5697437"/>
                </a:cubicBezTo>
                <a:cubicBezTo>
                  <a:pt x="1700181" y="5686538"/>
                  <a:pt x="1705629" y="5675639"/>
                  <a:pt x="1716527" y="5664740"/>
                </a:cubicBezTo>
                <a:cubicBezTo>
                  <a:pt x="1727426" y="5653842"/>
                  <a:pt x="1735602" y="5648393"/>
                  <a:pt x="1741049" y="5648393"/>
                </a:cubicBezTo>
                <a:cubicBezTo>
                  <a:pt x="1746501" y="5648393"/>
                  <a:pt x="1749225" y="5648393"/>
                  <a:pt x="1749225" y="5648393"/>
                </a:cubicBezTo>
                <a:cubicBezTo>
                  <a:pt x="1760123" y="5637495"/>
                  <a:pt x="1765571" y="5632044"/>
                  <a:pt x="1765571" y="5632044"/>
                </a:cubicBezTo>
                <a:cubicBezTo>
                  <a:pt x="1776469" y="5632044"/>
                  <a:pt x="1781921" y="5634768"/>
                  <a:pt x="1781921" y="5640219"/>
                </a:cubicBezTo>
                <a:cubicBezTo>
                  <a:pt x="1781921" y="5645669"/>
                  <a:pt x="1781921" y="5648393"/>
                  <a:pt x="1781921" y="5648393"/>
                </a:cubicBezTo>
                <a:lnTo>
                  <a:pt x="1798267" y="5664740"/>
                </a:lnTo>
                <a:cubicBezTo>
                  <a:pt x="1798267" y="5675639"/>
                  <a:pt x="1798267" y="5681090"/>
                  <a:pt x="1798267" y="5681090"/>
                </a:cubicBezTo>
                <a:cubicBezTo>
                  <a:pt x="1798267" y="5681090"/>
                  <a:pt x="1800993" y="5678365"/>
                  <a:pt x="1806443" y="5672915"/>
                </a:cubicBezTo>
                <a:cubicBezTo>
                  <a:pt x="1811890" y="5667464"/>
                  <a:pt x="1820064" y="5664740"/>
                  <a:pt x="1830963" y="5664740"/>
                </a:cubicBezTo>
                <a:cubicBezTo>
                  <a:pt x="1841862" y="5642943"/>
                  <a:pt x="1844586" y="5629320"/>
                  <a:pt x="1839139" y="5623872"/>
                </a:cubicBezTo>
                <a:cubicBezTo>
                  <a:pt x="1833689" y="5618421"/>
                  <a:pt x="1847312" y="5599350"/>
                  <a:pt x="1880006" y="5566654"/>
                </a:cubicBezTo>
                <a:cubicBezTo>
                  <a:pt x="1912702" y="5533958"/>
                  <a:pt x="1929053" y="5512160"/>
                  <a:pt x="1929053" y="5501261"/>
                </a:cubicBezTo>
                <a:lnTo>
                  <a:pt x="1814617" y="5615697"/>
                </a:lnTo>
                <a:cubicBezTo>
                  <a:pt x="1803718" y="5626596"/>
                  <a:pt x="1795544" y="5632044"/>
                  <a:pt x="1790094" y="5632044"/>
                </a:cubicBezTo>
                <a:cubicBezTo>
                  <a:pt x="1784644" y="5632044"/>
                  <a:pt x="1781921" y="5632044"/>
                  <a:pt x="1781921" y="5632044"/>
                </a:cubicBezTo>
                <a:cubicBezTo>
                  <a:pt x="1771022" y="5621148"/>
                  <a:pt x="1771022" y="5615697"/>
                  <a:pt x="1781921" y="5615697"/>
                </a:cubicBezTo>
                <a:lnTo>
                  <a:pt x="1781921" y="5583001"/>
                </a:lnTo>
                <a:cubicBezTo>
                  <a:pt x="1760123" y="5561203"/>
                  <a:pt x="1760123" y="5550305"/>
                  <a:pt x="1781921" y="5550305"/>
                </a:cubicBezTo>
                <a:cubicBezTo>
                  <a:pt x="1792820" y="5550305"/>
                  <a:pt x="1798267" y="5553029"/>
                  <a:pt x="1798267" y="5558479"/>
                </a:cubicBezTo>
                <a:cubicBezTo>
                  <a:pt x="1798267" y="5563930"/>
                  <a:pt x="1798267" y="5566654"/>
                  <a:pt x="1798267" y="5566654"/>
                </a:cubicBezTo>
                <a:cubicBezTo>
                  <a:pt x="1798267" y="5577553"/>
                  <a:pt x="1800993" y="5583001"/>
                  <a:pt x="1806443" y="5583001"/>
                </a:cubicBezTo>
                <a:cubicBezTo>
                  <a:pt x="1811890" y="5583001"/>
                  <a:pt x="1814617" y="5577553"/>
                  <a:pt x="1814617" y="5566654"/>
                </a:cubicBezTo>
                <a:cubicBezTo>
                  <a:pt x="1803718" y="5512160"/>
                  <a:pt x="1820064" y="5484914"/>
                  <a:pt x="1863660" y="5484914"/>
                </a:cubicBezTo>
                <a:lnTo>
                  <a:pt x="1880006" y="5468565"/>
                </a:lnTo>
                <a:cubicBezTo>
                  <a:pt x="1869108" y="5457669"/>
                  <a:pt x="1852762" y="5463117"/>
                  <a:pt x="1830963" y="5484914"/>
                </a:cubicBezTo>
                <a:lnTo>
                  <a:pt x="1798267" y="5517611"/>
                </a:lnTo>
                <a:lnTo>
                  <a:pt x="1814617" y="5484914"/>
                </a:lnTo>
                <a:cubicBezTo>
                  <a:pt x="1825515" y="5474016"/>
                  <a:pt x="1828240" y="5465841"/>
                  <a:pt x="1822788" y="5460393"/>
                </a:cubicBezTo>
                <a:cubicBezTo>
                  <a:pt x="1817341" y="5454942"/>
                  <a:pt x="1795544" y="5474016"/>
                  <a:pt x="1757399" y="5517611"/>
                </a:cubicBezTo>
                <a:cubicBezTo>
                  <a:pt x="1719254" y="5561203"/>
                  <a:pt x="1700181" y="5577553"/>
                  <a:pt x="1700181" y="5566654"/>
                </a:cubicBezTo>
                <a:cubicBezTo>
                  <a:pt x="1689283" y="5566654"/>
                  <a:pt x="1686558" y="5561203"/>
                  <a:pt x="1692007" y="5550305"/>
                </a:cubicBezTo>
                <a:cubicBezTo>
                  <a:pt x="1697456" y="5539408"/>
                  <a:pt x="1705629" y="5528507"/>
                  <a:pt x="1716527" y="5517611"/>
                </a:cubicBezTo>
                <a:cubicBezTo>
                  <a:pt x="1727426" y="5506712"/>
                  <a:pt x="1735602" y="5497856"/>
                  <a:pt x="1741049" y="5491044"/>
                </a:cubicBezTo>
                <a:lnTo>
                  <a:pt x="1746252" y="5481942"/>
                </a:lnTo>
                <a:lnTo>
                  <a:pt x="1732877" y="5468565"/>
                </a:lnTo>
                <a:lnTo>
                  <a:pt x="1749225" y="5468565"/>
                </a:lnTo>
                <a:lnTo>
                  <a:pt x="1749225" y="5476740"/>
                </a:lnTo>
                <a:cubicBezTo>
                  <a:pt x="1749225" y="5471289"/>
                  <a:pt x="1757399" y="5465841"/>
                  <a:pt x="1773745" y="5460393"/>
                </a:cubicBezTo>
                <a:cubicBezTo>
                  <a:pt x="1790094" y="5454942"/>
                  <a:pt x="1795544" y="5449494"/>
                  <a:pt x="1790094" y="5444044"/>
                </a:cubicBezTo>
                <a:cubicBezTo>
                  <a:pt x="1784644" y="5438595"/>
                  <a:pt x="1787368" y="5435871"/>
                  <a:pt x="1798267" y="5435871"/>
                </a:cubicBezTo>
                <a:cubicBezTo>
                  <a:pt x="1809166" y="5435871"/>
                  <a:pt x="1814617" y="5435871"/>
                  <a:pt x="1814617" y="5435871"/>
                </a:cubicBezTo>
                <a:lnTo>
                  <a:pt x="1830963" y="5419522"/>
                </a:lnTo>
                <a:cubicBezTo>
                  <a:pt x="1841862" y="5419522"/>
                  <a:pt x="1844586" y="5424972"/>
                  <a:pt x="1839139" y="5435871"/>
                </a:cubicBezTo>
                <a:cubicBezTo>
                  <a:pt x="1833689" y="5446768"/>
                  <a:pt x="1833689" y="5452218"/>
                  <a:pt x="1839139" y="5452218"/>
                </a:cubicBezTo>
                <a:cubicBezTo>
                  <a:pt x="1844586" y="5452218"/>
                  <a:pt x="1852762" y="5441319"/>
                  <a:pt x="1863660" y="5419522"/>
                </a:cubicBezTo>
                <a:lnTo>
                  <a:pt x="1880006" y="5403175"/>
                </a:lnTo>
                <a:cubicBezTo>
                  <a:pt x="1858211" y="5414072"/>
                  <a:pt x="1844586" y="5416798"/>
                  <a:pt x="1839139" y="5411347"/>
                </a:cubicBezTo>
                <a:cubicBezTo>
                  <a:pt x="1833689" y="5405899"/>
                  <a:pt x="1836412" y="5397725"/>
                  <a:pt x="1847312" y="5386826"/>
                </a:cubicBezTo>
                <a:cubicBezTo>
                  <a:pt x="1847312" y="5375929"/>
                  <a:pt x="1852762" y="5370479"/>
                  <a:pt x="1863660" y="5370479"/>
                </a:cubicBezTo>
                <a:cubicBezTo>
                  <a:pt x="1863660" y="5370479"/>
                  <a:pt x="1869108" y="5365028"/>
                  <a:pt x="1880006" y="5354130"/>
                </a:cubicBezTo>
                <a:cubicBezTo>
                  <a:pt x="1890905" y="5343233"/>
                  <a:pt x="1890905" y="5337783"/>
                  <a:pt x="1880006" y="5337783"/>
                </a:cubicBezTo>
                <a:lnTo>
                  <a:pt x="1896357" y="5321436"/>
                </a:lnTo>
                <a:cubicBezTo>
                  <a:pt x="1918154" y="5321436"/>
                  <a:pt x="1929053" y="5315985"/>
                  <a:pt x="1929053" y="5305086"/>
                </a:cubicBezTo>
                <a:cubicBezTo>
                  <a:pt x="1929053" y="5294190"/>
                  <a:pt x="1918154" y="5288739"/>
                  <a:pt x="1896357" y="5288739"/>
                </a:cubicBezTo>
                <a:lnTo>
                  <a:pt x="1880006" y="5305086"/>
                </a:lnTo>
                <a:lnTo>
                  <a:pt x="1880006" y="5321436"/>
                </a:lnTo>
                <a:lnTo>
                  <a:pt x="1847312" y="5337783"/>
                </a:lnTo>
                <a:lnTo>
                  <a:pt x="1830963" y="5337783"/>
                </a:lnTo>
                <a:lnTo>
                  <a:pt x="1814617" y="5321436"/>
                </a:lnTo>
                <a:lnTo>
                  <a:pt x="1716527" y="5386826"/>
                </a:lnTo>
                <a:cubicBezTo>
                  <a:pt x="1705629" y="5397725"/>
                  <a:pt x="1702905" y="5408623"/>
                  <a:pt x="1708355" y="5419522"/>
                </a:cubicBezTo>
                <a:cubicBezTo>
                  <a:pt x="1713804" y="5430421"/>
                  <a:pt x="1705629" y="5435871"/>
                  <a:pt x="1683833" y="5435871"/>
                </a:cubicBezTo>
                <a:lnTo>
                  <a:pt x="1634789" y="5501261"/>
                </a:lnTo>
                <a:cubicBezTo>
                  <a:pt x="1623889" y="5501261"/>
                  <a:pt x="1610267" y="5512160"/>
                  <a:pt x="1593919" y="5533958"/>
                </a:cubicBezTo>
                <a:cubicBezTo>
                  <a:pt x="1577571" y="5555755"/>
                  <a:pt x="1561223" y="5577553"/>
                  <a:pt x="1544877" y="5599350"/>
                </a:cubicBezTo>
                <a:cubicBezTo>
                  <a:pt x="1528528" y="5621148"/>
                  <a:pt x="1517629" y="5632044"/>
                  <a:pt x="1512180" y="5632044"/>
                </a:cubicBezTo>
                <a:cubicBezTo>
                  <a:pt x="1506731" y="5632044"/>
                  <a:pt x="1498558" y="5637495"/>
                  <a:pt x="1487659" y="5648393"/>
                </a:cubicBezTo>
                <a:cubicBezTo>
                  <a:pt x="1476761" y="5659292"/>
                  <a:pt x="1474034" y="5667464"/>
                  <a:pt x="1479484" y="5672915"/>
                </a:cubicBezTo>
                <a:cubicBezTo>
                  <a:pt x="1484933" y="5678365"/>
                  <a:pt x="1482208" y="5681090"/>
                  <a:pt x="1471310" y="5681090"/>
                </a:cubicBezTo>
                <a:cubicBezTo>
                  <a:pt x="1460411" y="5681090"/>
                  <a:pt x="1454962" y="5686538"/>
                  <a:pt x="1454962" y="5697437"/>
                </a:cubicBezTo>
                <a:cubicBezTo>
                  <a:pt x="1454962" y="5708335"/>
                  <a:pt x="1452239" y="5713784"/>
                  <a:pt x="1446788" y="5713784"/>
                </a:cubicBezTo>
                <a:cubicBezTo>
                  <a:pt x="1441340" y="5713784"/>
                  <a:pt x="1427715" y="5713784"/>
                  <a:pt x="1405920" y="5713784"/>
                </a:cubicBezTo>
                <a:cubicBezTo>
                  <a:pt x="1405920" y="5702887"/>
                  <a:pt x="1408644" y="5697437"/>
                  <a:pt x="1414092" y="5697437"/>
                </a:cubicBezTo>
                <a:cubicBezTo>
                  <a:pt x="1419543" y="5697437"/>
                  <a:pt x="1422266" y="5691986"/>
                  <a:pt x="1422266" y="5681090"/>
                </a:cubicBezTo>
                <a:cubicBezTo>
                  <a:pt x="1411367" y="5681090"/>
                  <a:pt x="1411367" y="5675639"/>
                  <a:pt x="1422266" y="5664740"/>
                </a:cubicBezTo>
                <a:lnTo>
                  <a:pt x="1405920" y="5664740"/>
                </a:lnTo>
                <a:cubicBezTo>
                  <a:pt x="1405920" y="5664740"/>
                  <a:pt x="1403193" y="5667464"/>
                  <a:pt x="1397744" y="5672915"/>
                </a:cubicBezTo>
                <a:cubicBezTo>
                  <a:pt x="1392295" y="5678365"/>
                  <a:pt x="1389570" y="5681090"/>
                  <a:pt x="1389570" y="5681090"/>
                </a:cubicBezTo>
                <a:lnTo>
                  <a:pt x="1373224" y="5681090"/>
                </a:lnTo>
                <a:cubicBezTo>
                  <a:pt x="1362325" y="5681090"/>
                  <a:pt x="1356874" y="5681090"/>
                  <a:pt x="1356874" y="5681090"/>
                </a:cubicBezTo>
                <a:cubicBezTo>
                  <a:pt x="1356874" y="5691986"/>
                  <a:pt x="1356874" y="5697437"/>
                  <a:pt x="1356874" y="5697437"/>
                </a:cubicBezTo>
                <a:lnTo>
                  <a:pt x="1356874" y="5713784"/>
                </a:lnTo>
                <a:lnTo>
                  <a:pt x="1324179" y="5730133"/>
                </a:lnTo>
                <a:cubicBezTo>
                  <a:pt x="1324179" y="5730133"/>
                  <a:pt x="1324179" y="5735581"/>
                  <a:pt x="1324179" y="5746480"/>
                </a:cubicBezTo>
                <a:lnTo>
                  <a:pt x="1291485" y="5746480"/>
                </a:lnTo>
                <a:lnTo>
                  <a:pt x="1275135" y="5762829"/>
                </a:lnTo>
                <a:cubicBezTo>
                  <a:pt x="1264236" y="5762829"/>
                  <a:pt x="1258788" y="5765553"/>
                  <a:pt x="1258788" y="5771001"/>
                </a:cubicBezTo>
                <a:cubicBezTo>
                  <a:pt x="1258788" y="5776452"/>
                  <a:pt x="1256065" y="5781900"/>
                  <a:pt x="1250613" y="5787351"/>
                </a:cubicBezTo>
                <a:cubicBezTo>
                  <a:pt x="1245166" y="5792799"/>
                  <a:pt x="1242440" y="5795523"/>
                  <a:pt x="1242440" y="5795523"/>
                </a:cubicBezTo>
                <a:cubicBezTo>
                  <a:pt x="1231541" y="5795523"/>
                  <a:pt x="1226091" y="5795523"/>
                  <a:pt x="1226091" y="5795523"/>
                </a:cubicBezTo>
                <a:lnTo>
                  <a:pt x="1242440" y="5811872"/>
                </a:lnTo>
                <a:cubicBezTo>
                  <a:pt x="1253337" y="5822771"/>
                  <a:pt x="1253337" y="5830943"/>
                  <a:pt x="1242440" y="5836394"/>
                </a:cubicBezTo>
                <a:cubicBezTo>
                  <a:pt x="1231541" y="5841844"/>
                  <a:pt x="1220642" y="5844568"/>
                  <a:pt x="1209746" y="5844568"/>
                </a:cubicBezTo>
                <a:cubicBezTo>
                  <a:pt x="1209746" y="5844568"/>
                  <a:pt x="1209746" y="5847293"/>
                  <a:pt x="1209746" y="5852741"/>
                </a:cubicBezTo>
                <a:cubicBezTo>
                  <a:pt x="1209746" y="5858191"/>
                  <a:pt x="1209746" y="5860915"/>
                  <a:pt x="1209746" y="5860915"/>
                </a:cubicBezTo>
                <a:cubicBezTo>
                  <a:pt x="1198847" y="5871814"/>
                  <a:pt x="1190672" y="5874538"/>
                  <a:pt x="1185224" y="5869090"/>
                </a:cubicBezTo>
                <a:cubicBezTo>
                  <a:pt x="1179773" y="5863640"/>
                  <a:pt x="1168874" y="5866366"/>
                  <a:pt x="1152527" y="5877262"/>
                </a:cubicBezTo>
                <a:cubicBezTo>
                  <a:pt x="1136177" y="5888161"/>
                  <a:pt x="1128006" y="5904510"/>
                  <a:pt x="1128006" y="5926308"/>
                </a:cubicBezTo>
                <a:cubicBezTo>
                  <a:pt x="1128006" y="5937204"/>
                  <a:pt x="1128006" y="5942655"/>
                  <a:pt x="1128006" y="5942655"/>
                </a:cubicBezTo>
                <a:cubicBezTo>
                  <a:pt x="1128006" y="5942655"/>
                  <a:pt x="1122556" y="5942655"/>
                  <a:pt x="1111657" y="5942655"/>
                </a:cubicBezTo>
                <a:cubicBezTo>
                  <a:pt x="1089859" y="5942655"/>
                  <a:pt x="1089859" y="5953554"/>
                  <a:pt x="1111657" y="5975351"/>
                </a:cubicBezTo>
                <a:cubicBezTo>
                  <a:pt x="1122556" y="5986250"/>
                  <a:pt x="1133453" y="5980802"/>
                  <a:pt x="1144352" y="5959004"/>
                </a:cubicBezTo>
                <a:cubicBezTo>
                  <a:pt x="1144352" y="5959004"/>
                  <a:pt x="1149801" y="5959004"/>
                  <a:pt x="1160700" y="5959004"/>
                </a:cubicBezTo>
                <a:lnTo>
                  <a:pt x="1144352" y="5991698"/>
                </a:lnTo>
                <a:cubicBezTo>
                  <a:pt x="1133453" y="6002597"/>
                  <a:pt x="1125280" y="6008047"/>
                  <a:pt x="1119830" y="6008047"/>
                </a:cubicBezTo>
                <a:cubicBezTo>
                  <a:pt x="1114383" y="6008047"/>
                  <a:pt x="1106209" y="6002597"/>
                  <a:pt x="1095310" y="5991698"/>
                </a:cubicBezTo>
                <a:cubicBezTo>
                  <a:pt x="1084411" y="5980802"/>
                  <a:pt x="1073512" y="5980802"/>
                  <a:pt x="1062613" y="5991698"/>
                </a:cubicBezTo>
                <a:lnTo>
                  <a:pt x="1062613" y="5975351"/>
                </a:lnTo>
                <a:cubicBezTo>
                  <a:pt x="1073512" y="5964452"/>
                  <a:pt x="1076236" y="5956278"/>
                  <a:pt x="1070788" y="5950829"/>
                </a:cubicBezTo>
                <a:cubicBezTo>
                  <a:pt x="1065337" y="5945379"/>
                  <a:pt x="1073512" y="5931756"/>
                  <a:pt x="1095310" y="5909959"/>
                </a:cubicBezTo>
                <a:cubicBezTo>
                  <a:pt x="1117106" y="5888161"/>
                  <a:pt x="1128006" y="5877262"/>
                  <a:pt x="1128006" y="5877262"/>
                </a:cubicBezTo>
                <a:lnTo>
                  <a:pt x="1095310" y="5877262"/>
                </a:lnTo>
                <a:cubicBezTo>
                  <a:pt x="1084411" y="5877262"/>
                  <a:pt x="1078961" y="5877262"/>
                  <a:pt x="1078961" y="5877262"/>
                </a:cubicBezTo>
                <a:cubicBezTo>
                  <a:pt x="1089859" y="5888161"/>
                  <a:pt x="1084411" y="5899062"/>
                  <a:pt x="1062613" y="5909959"/>
                </a:cubicBezTo>
                <a:lnTo>
                  <a:pt x="1046267" y="5942655"/>
                </a:lnTo>
                <a:lnTo>
                  <a:pt x="1046267" y="5975351"/>
                </a:lnTo>
                <a:cubicBezTo>
                  <a:pt x="1035367" y="5986250"/>
                  <a:pt x="1029916" y="5994422"/>
                  <a:pt x="1029916" y="5999873"/>
                </a:cubicBezTo>
                <a:cubicBezTo>
                  <a:pt x="1029916" y="6005323"/>
                  <a:pt x="1024466" y="6008047"/>
                  <a:pt x="1013569" y="6008047"/>
                </a:cubicBezTo>
                <a:cubicBezTo>
                  <a:pt x="1002672" y="6008047"/>
                  <a:pt x="997221" y="6013496"/>
                  <a:pt x="997221" y="6024394"/>
                </a:cubicBezTo>
                <a:lnTo>
                  <a:pt x="997221" y="6040744"/>
                </a:lnTo>
                <a:cubicBezTo>
                  <a:pt x="1008120" y="6051642"/>
                  <a:pt x="1008120" y="6057091"/>
                  <a:pt x="997221" y="6057091"/>
                </a:cubicBezTo>
                <a:cubicBezTo>
                  <a:pt x="964525" y="6057091"/>
                  <a:pt x="948177" y="6062541"/>
                  <a:pt x="948177" y="6073438"/>
                </a:cubicBezTo>
                <a:cubicBezTo>
                  <a:pt x="948177" y="6084339"/>
                  <a:pt x="950902" y="6089787"/>
                  <a:pt x="956352" y="6089787"/>
                </a:cubicBezTo>
                <a:cubicBezTo>
                  <a:pt x="961801" y="6089787"/>
                  <a:pt x="964525" y="6095235"/>
                  <a:pt x="964525" y="6106134"/>
                </a:cubicBezTo>
                <a:lnTo>
                  <a:pt x="899135" y="6106134"/>
                </a:lnTo>
                <a:lnTo>
                  <a:pt x="882788" y="6122483"/>
                </a:lnTo>
                <a:cubicBezTo>
                  <a:pt x="871889" y="6133382"/>
                  <a:pt x="866438" y="6141556"/>
                  <a:pt x="866438" y="6147005"/>
                </a:cubicBezTo>
                <a:cubicBezTo>
                  <a:pt x="866438" y="6152453"/>
                  <a:pt x="863714" y="6155177"/>
                  <a:pt x="858264" y="6155177"/>
                </a:cubicBezTo>
                <a:cubicBezTo>
                  <a:pt x="852815" y="6155177"/>
                  <a:pt x="850091" y="6160627"/>
                  <a:pt x="850091" y="6171526"/>
                </a:cubicBezTo>
                <a:cubicBezTo>
                  <a:pt x="850091" y="6171526"/>
                  <a:pt x="850091" y="6176974"/>
                  <a:pt x="850091" y="6187873"/>
                </a:cubicBezTo>
                <a:lnTo>
                  <a:pt x="850091" y="6204222"/>
                </a:lnTo>
                <a:cubicBezTo>
                  <a:pt x="860988" y="6193324"/>
                  <a:pt x="866438" y="6193324"/>
                  <a:pt x="866438" y="6204222"/>
                </a:cubicBezTo>
                <a:cubicBezTo>
                  <a:pt x="866438" y="6215121"/>
                  <a:pt x="871889" y="6220569"/>
                  <a:pt x="882788" y="6220569"/>
                </a:cubicBezTo>
                <a:cubicBezTo>
                  <a:pt x="893684" y="6209671"/>
                  <a:pt x="899135" y="6204222"/>
                  <a:pt x="899135" y="6204222"/>
                </a:cubicBezTo>
                <a:cubicBezTo>
                  <a:pt x="899135" y="6193324"/>
                  <a:pt x="901859" y="6182425"/>
                  <a:pt x="907308" y="6171526"/>
                </a:cubicBezTo>
                <a:cubicBezTo>
                  <a:pt x="912758" y="6160627"/>
                  <a:pt x="915482" y="6155177"/>
                  <a:pt x="915482" y="6155177"/>
                </a:cubicBezTo>
                <a:cubicBezTo>
                  <a:pt x="937278" y="6166078"/>
                  <a:pt x="937278" y="6176974"/>
                  <a:pt x="915482" y="6187873"/>
                </a:cubicBezTo>
                <a:cubicBezTo>
                  <a:pt x="915482" y="6198774"/>
                  <a:pt x="915482" y="6206947"/>
                  <a:pt x="915482" y="6212395"/>
                </a:cubicBezTo>
                <a:cubicBezTo>
                  <a:pt x="915482" y="6217845"/>
                  <a:pt x="915482" y="6226020"/>
                  <a:pt x="915482" y="6236916"/>
                </a:cubicBezTo>
                <a:cubicBezTo>
                  <a:pt x="915482" y="6258714"/>
                  <a:pt x="904583" y="6277787"/>
                  <a:pt x="882788" y="6294134"/>
                </a:cubicBezTo>
                <a:cubicBezTo>
                  <a:pt x="860988" y="6310484"/>
                  <a:pt x="847365" y="6313208"/>
                  <a:pt x="841916" y="6302309"/>
                </a:cubicBezTo>
                <a:cubicBezTo>
                  <a:pt x="836468" y="6291410"/>
                  <a:pt x="833742" y="6285962"/>
                  <a:pt x="833742" y="6285962"/>
                </a:cubicBezTo>
                <a:cubicBezTo>
                  <a:pt x="833742" y="6275063"/>
                  <a:pt x="839192" y="6269613"/>
                  <a:pt x="850091" y="6269613"/>
                </a:cubicBezTo>
                <a:cubicBezTo>
                  <a:pt x="860988" y="6280514"/>
                  <a:pt x="871889" y="6280514"/>
                  <a:pt x="882788" y="6269613"/>
                </a:cubicBezTo>
                <a:cubicBezTo>
                  <a:pt x="882788" y="6269613"/>
                  <a:pt x="885512" y="6266889"/>
                  <a:pt x="890960" y="6261440"/>
                </a:cubicBezTo>
                <a:cubicBezTo>
                  <a:pt x="896411" y="6255990"/>
                  <a:pt x="893684" y="6247817"/>
                  <a:pt x="882788" y="6236916"/>
                </a:cubicBezTo>
                <a:cubicBezTo>
                  <a:pt x="882788" y="6236916"/>
                  <a:pt x="877337" y="6242367"/>
                  <a:pt x="866438" y="6253266"/>
                </a:cubicBezTo>
                <a:lnTo>
                  <a:pt x="850091" y="6253266"/>
                </a:lnTo>
                <a:cubicBezTo>
                  <a:pt x="828293" y="6253266"/>
                  <a:pt x="822844" y="6247817"/>
                  <a:pt x="833742" y="6236916"/>
                </a:cubicBezTo>
                <a:cubicBezTo>
                  <a:pt x="844640" y="6226020"/>
                  <a:pt x="847365" y="6217845"/>
                  <a:pt x="841916" y="6212395"/>
                </a:cubicBezTo>
                <a:cubicBezTo>
                  <a:pt x="836468" y="6206947"/>
                  <a:pt x="828293" y="6204222"/>
                  <a:pt x="817394" y="6204222"/>
                </a:cubicBezTo>
                <a:lnTo>
                  <a:pt x="784699" y="6220569"/>
                </a:lnTo>
                <a:cubicBezTo>
                  <a:pt x="784699" y="6220569"/>
                  <a:pt x="779251" y="6226020"/>
                  <a:pt x="768352" y="6236916"/>
                </a:cubicBezTo>
                <a:lnTo>
                  <a:pt x="735655" y="6253266"/>
                </a:lnTo>
                <a:cubicBezTo>
                  <a:pt x="735655" y="6242367"/>
                  <a:pt x="735655" y="6236916"/>
                  <a:pt x="735655" y="6236916"/>
                </a:cubicBezTo>
                <a:cubicBezTo>
                  <a:pt x="735655" y="6236916"/>
                  <a:pt x="738379" y="6236916"/>
                  <a:pt x="743830" y="6236916"/>
                </a:cubicBezTo>
                <a:cubicBezTo>
                  <a:pt x="749278" y="6236916"/>
                  <a:pt x="762901" y="6226020"/>
                  <a:pt x="784699" y="6204222"/>
                </a:cubicBezTo>
                <a:cubicBezTo>
                  <a:pt x="806497" y="6182425"/>
                  <a:pt x="825569" y="6160627"/>
                  <a:pt x="841916" y="6138830"/>
                </a:cubicBezTo>
                <a:cubicBezTo>
                  <a:pt x="858264" y="6117033"/>
                  <a:pt x="866438" y="6103410"/>
                  <a:pt x="866438" y="6097959"/>
                </a:cubicBezTo>
                <a:cubicBezTo>
                  <a:pt x="866438" y="6092511"/>
                  <a:pt x="860988" y="6095235"/>
                  <a:pt x="850091" y="6106134"/>
                </a:cubicBezTo>
                <a:lnTo>
                  <a:pt x="850091" y="6073438"/>
                </a:lnTo>
                <a:lnTo>
                  <a:pt x="882788" y="6073438"/>
                </a:lnTo>
                <a:cubicBezTo>
                  <a:pt x="882788" y="6062541"/>
                  <a:pt x="882788" y="6057091"/>
                  <a:pt x="882788" y="6057091"/>
                </a:cubicBezTo>
                <a:lnTo>
                  <a:pt x="964525" y="6024394"/>
                </a:lnTo>
                <a:cubicBezTo>
                  <a:pt x="964525" y="6002597"/>
                  <a:pt x="948177" y="6002597"/>
                  <a:pt x="915482" y="6024394"/>
                </a:cubicBezTo>
                <a:cubicBezTo>
                  <a:pt x="904583" y="6046192"/>
                  <a:pt x="893684" y="6051642"/>
                  <a:pt x="882788" y="6040744"/>
                </a:cubicBezTo>
                <a:cubicBezTo>
                  <a:pt x="882788" y="6051642"/>
                  <a:pt x="880061" y="6057091"/>
                  <a:pt x="874613" y="6057091"/>
                </a:cubicBezTo>
                <a:cubicBezTo>
                  <a:pt x="869163" y="6057091"/>
                  <a:pt x="860988" y="6051642"/>
                  <a:pt x="850091" y="6040744"/>
                </a:cubicBezTo>
                <a:lnTo>
                  <a:pt x="899135" y="6024394"/>
                </a:lnTo>
                <a:lnTo>
                  <a:pt x="915482" y="6008047"/>
                </a:lnTo>
                <a:cubicBezTo>
                  <a:pt x="904583" y="6008047"/>
                  <a:pt x="901859" y="6002597"/>
                  <a:pt x="907308" y="5991698"/>
                </a:cubicBezTo>
                <a:cubicBezTo>
                  <a:pt x="912758" y="5980802"/>
                  <a:pt x="915482" y="5969901"/>
                  <a:pt x="915482" y="5959004"/>
                </a:cubicBezTo>
                <a:lnTo>
                  <a:pt x="931830" y="5942655"/>
                </a:lnTo>
                <a:cubicBezTo>
                  <a:pt x="931830" y="5942655"/>
                  <a:pt x="934554" y="5945379"/>
                  <a:pt x="940003" y="5950829"/>
                </a:cubicBezTo>
                <a:cubicBezTo>
                  <a:pt x="945453" y="5956278"/>
                  <a:pt x="953628" y="5959004"/>
                  <a:pt x="964525" y="5959004"/>
                </a:cubicBezTo>
                <a:cubicBezTo>
                  <a:pt x="975426" y="5959004"/>
                  <a:pt x="983598" y="5956278"/>
                  <a:pt x="989049" y="5950829"/>
                </a:cubicBezTo>
                <a:cubicBezTo>
                  <a:pt x="994497" y="5945379"/>
                  <a:pt x="997221" y="5937204"/>
                  <a:pt x="997221" y="5926308"/>
                </a:cubicBezTo>
                <a:cubicBezTo>
                  <a:pt x="997221" y="5915409"/>
                  <a:pt x="991773" y="5909959"/>
                  <a:pt x="980874" y="5909959"/>
                </a:cubicBezTo>
                <a:lnTo>
                  <a:pt x="997221" y="5877262"/>
                </a:lnTo>
                <a:cubicBezTo>
                  <a:pt x="1008120" y="5866366"/>
                  <a:pt x="1008120" y="5855465"/>
                  <a:pt x="997221" y="5844568"/>
                </a:cubicBezTo>
                <a:lnTo>
                  <a:pt x="1013569" y="5844568"/>
                </a:lnTo>
                <a:cubicBezTo>
                  <a:pt x="1024466" y="5844568"/>
                  <a:pt x="1029916" y="5839118"/>
                  <a:pt x="1029916" y="5828219"/>
                </a:cubicBezTo>
                <a:cubicBezTo>
                  <a:pt x="1029916" y="5817323"/>
                  <a:pt x="1032642" y="5811872"/>
                  <a:pt x="1038091" y="5811872"/>
                </a:cubicBezTo>
                <a:cubicBezTo>
                  <a:pt x="1043540" y="5811872"/>
                  <a:pt x="1051714" y="5817323"/>
                  <a:pt x="1062613" y="5828219"/>
                </a:cubicBezTo>
                <a:cubicBezTo>
                  <a:pt x="1073512" y="5839118"/>
                  <a:pt x="1089859" y="5844568"/>
                  <a:pt x="1111657" y="5844568"/>
                </a:cubicBezTo>
                <a:cubicBezTo>
                  <a:pt x="1122556" y="5855465"/>
                  <a:pt x="1133453" y="5855465"/>
                  <a:pt x="1144352" y="5844568"/>
                </a:cubicBezTo>
                <a:cubicBezTo>
                  <a:pt x="1144352" y="5833670"/>
                  <a:pt x="1144352" y="5825495"/>
                  <a:pt x="1144352" y="5820047"/>
                </a:cubicBezTo>
                <a:cubicBezTo>
                  <a:pt x="1144352" y="5814596"/>
                  <a:pt x="1149801" y="5806422"/>
                  <a:pt x="1160700" y="5795523"/>
                </a:cubicBezTo>
                <a:lnTo>
                  <a:pt x="1128006" y="5795523"/>
                </a:lnTo>
                <a:lnTo>
                  <a:pt x="1128006" y="5762829"/>
                </a:lnTo>
                <a:cubicBezTo>
                  <a:pt x="1128006" y="5751930"/>
                  <a:pt x="1128006" y="5746480"/>
                  <a:pt x="1128006" y="5746480"/>
                </a:cubicBezTo>
                <a:cubicBezTo>
                  <a:pt x="1138905" y="5746480"/>
                  <a:pt x="1144352" y="5749204"/>
                  <a:pt x="1144352" y="5754654"/>
                </a:cubicBezTo>
                <a:cubicBezTo>
                  <a:pt x="1144352" y="5760105"/>
                  <a:pt x="1144352" y="5762829"/>
                  <a:pt x="1144352" y="5762829"/>
                </a:cubicBezTo>
                <a:cubicBezTo>
                  <a:pt x="1155251" y="5751930"/>
                  <a:pt x="1166150" y="5743756"/>
                  <a:pt x="1177049" y="5738307"/>
                </a:cubicBezTo>
                <a:cubicBezTo>
                  <a:pt x="1187948" y="5732857"/>
                  <a:pt x="1185224" y="5727409"/>
                  <a:pt x="1168874" y="5721958"/>
                </a:cubicBezTo>
                <a:cubicBezTo>
                  <a:pt x="1152527" y="5716508"/>
                  <a:pt x="1149801" y="5708335"/>
                  <a:pt x="1160700" y="5697437"/>
                </a:cubicBezTo>
                <a:lnTo>
                  <a:pt x="1177049" y="5697437"/>
                </a:lnTo>
                <a:cubicBezTo>
                  <a:pt x="1177049" y="5686538"/>
                  <a:pt x="1182497" y="5681090"/>
                  <a:pt x="1193396" y="5681090"/>
                </a:cubicBezTo>
                <a:cubicBezTo>
                  <a:pt x="1204295" y="5681090"/>
                  <a:pt x="1215194" y="5683814"/>
                  <a:pt x="1226091" y="5689262"/>
                </a:cubicBezTo>
                <a:cubicBezTo>
                  <a:pt x="1236990" y="5694712"/>
                  <a:pt x="1242440" y="5691986"/>
                  <a:pt x="1242440" y="5681090"/>
                </a:cubicBezTo>
                <a:cubicBezTo>
                  <a:pt x="1242440" y="5648393"/>
                  <a:pt x="1269687" y="5626596"/>
                  <a:pt x="1324179" y="5615697"/>
                </a:cubicBezTo>
                <a:cubicBezTo>
                  <a:pt x="1345975" y="5615697"/>
                  <a:pt x="1367772" y="5604798"/>
                  <a:pt x="1389570" y="5583001"/>
                </a:cubicBezTo>
                <a:lnTo>
                  <a:pt x="1373224" y="5566654"/>
                </a:lnTo>
                <a:cubicBezTo>
                  <a:pt x="1362325" y="5588451"/>
                  <a:pt x="1351426" y="5599350"/>
                  <a:pt x="1340527" y="5599350"/>
                </a:cubicBezTo>
                <a:cubicBezTo>
                  <a:pt x="1329628" y="5599350"/>
                  <a:pt x="1324179" y="5604798"/>
                  <a:pt x="1324179" y="5615697"/>
                </a:cubicBezTo>
                <a:lnTo>
                  <a:pt x="1291485" y="5599350"/>
                </a:lnTo>
                <a:cubicBezTo>
                  <a:pt x="1291485" y="5588451"/>
                  <a:pt x="1294207" y="5583001"/>
                  <a:pt x="1299657" y="5583001"/>
                </a:cubicBezTo>
                <a:cubicBezTo>
                  <a:pt x="1305108" y="5583001"/>
                  <a:pt x="1313280" y="5583001"/>
                  <a:pt x="1324179" y="5583001"/>
                </a:cubicBezTo>
                <a:cubicBezTo>
                  <a:pt x="1345975" y="5583001"/>
                  <a:pt x="1362325" y="5572102"/>
                  <a:pt x="1373224" y="5550305"/>
                </a:cubicBezTo>
                <a:lnTo>
                  <a:pt x="1389570" y="5517611"/>
                </a:lnTo>
                <a:lnTo>
                  <a:pt x="1405920" y="5501261"/>
                </a:lnTo>
                <a:lnTo>
                  <a:pt x="1422266" y="5484914"/>
                </a:lnTo>
                <a:cubicBezTo>
                  <a:pt x="1411367" y="5474016"/>
                  <a:pt x="1411367" y="5468565"/>
                  <a:pt x="1422266" y="5468565"/>
                </a:cubicBezTo>
                <a:cubicBezTo>
                  <a:pt x="1422266" y="5457669"/>
                  <a:pt x="1427715" y="5457669"/>
                  <a:pt x="1438614" y="5468565"/>
                </a:cubicBezTo>
                <a:cubicBezTo>
                  <a:pt x="1438614" y="5457669"/>
                  <a:pt x="1438614" y="5452218"/>
                  <a:pt x="1438614" y="5452218"/>
                </a:cubicBezTo>
                <a:cubicBezTo>
                  <a:pt x="1438614" y="5441319"/>
                  <a:pt x="1444063" y="5435871"/>
                  <a:pt x="1454962" y="5435871"/>
                </a:cubicBezTo>
                <a:cubicBezTo>
                  <a:pt x="1465862" y="5435871"/>
                  <a:pt x="1471310" y="5430421"/>
                  <a:pt x="1471310" y="5419522"/>
                </a:cubicBezTo>
                <a:cubicBezTo>
                  <a:pt x="1471310" y="5408623"/>
                  <a:pt x="1465862" y="5405899"/>
                  <a:pt x="1454962" y="5411347"/>
                </a:cubicBezTo>
                <a:cubicBezTo>
                  <a:pt x="1444063" y="5416798"/>
                  <a:pt x="1438614" y="5414072"/>
                  <a:pt x="1438614" y="5403175"/>
                </a:cubicBezTo>
                <a:cubicBezTo>
                  <a:pt x="1438614" y="5392276"/>
                  <a:pt x="1444063" y="5386826"/>
                  <a:pt x="1454962" y="5386826"/>
                </a:cubicBezTo>
                <a:cubicBezTo>
                  <a:pt x="1454962" y="5386826"/>
                  <a:pt x="1454962" y="5381377"/>
                  <a:pt x="1454962" y="5370479"/>
                </a:cubicBezTo>
                <a:cubicBezTo>
                  <a:pt x="1465862" y="5359580"/>
                  <a:pt x="1476761" y="5354130"/>
                  <a:pt x="1487659" y="5354130"/>
                </a:cubicBezTo>
                <a:cubicBezTo>
                  <a:pt x="1487659" y="5354130"/>
                  <a:pt x="1490382" y="5351405"/>
                  <a:pt x="1495832" y="5345957"/>
                </a:cubicBezTo>
                <a:cubicBezTo>
                  <a:pt x="1501281" y="5340507"/>
                  <a:pt x="1504005" y="5337783"/>
                  <a:pt x="1504005" y="5337783"/>
                </a:cubicBezTo>
                <a:cubicBezTo>
                  <a:pt x="1504005" y="5326884"/>
                  <a:pt x="1504005" y="5321436"/>
                  <a:pt x="1504005" y="5321436"/>
                </a:cubicBezTo>
                <a:cubicBezTo>
                  <a:pt x="1514904" y="5321436"/>
                  <a:pt x="1520353" y="5321436"/>
                  <a:pt x="1520353" y="5321436"/>
                </a:cubicBezTo>
                <a:cubicBezTo>
                  <a:pt x="1520353" y="5321436"/>
                  <a:pt x="1520353" y="5315985"/>
                  <a:pt x="1520353" y="5305086"/>
                </a:cubicBezTo>
                <a:lnTo>
                  <a:pt x="1487659" y="5321436"/>
                </a:lnTo>
                <a:lnTo>
                  <a:pt x="1487659" y="5288739"/>
                </a:lnTo>
                <a:cubicBezTo>
                  <a:pt x="1509455" y="5256043"/>
                  <a:pt x="1520353" y="5239696"/>
                  <a:pt x="1520353" y="5239696"/>
                </a:cubicBezTo>
                <a:cubicBezTo>
                  <a:pt x="1520353" y="5207000"/>
                  <a:pt x="1536702" y="5190652"/>
                  <a:pt x="1569396" y="5190652"/>
                </a:cubicBezTo>
                <a:cubicBezTo>
                  <a:pt x="1580296" y="5190652"/>
                  <a:pt x="1585746" y="5182479"/>
                  <a:pt x="1585746" y="5166130"/>
                </a:cubicBezTo>
                <a:cubicBezTo>
                  <a:pt x="1585746" y="5149783"/>
                  <a:pt x="1583021" y="5141607"/>
                  <a:pt x="1577571" y="5141607"/>
                </a:cubicBezTo>
                <a:cubicBezTo>
                  <a:pt x="1572122" y="5141607"/>
                  <a:pt x="1561223" y="5144333"/>
                  <a:pt x="1544877" y="5149783"/>
                </a:cubicBezTo>
                <a:cubicBezTo>
                  <a:pt x="1528528" y="5155233"/>
                  <a:pt x="1520353" y="5168854"/>
                  <a:pt x="1520353" y="5190652"/>
                </a:cubicBezTo>
                <a:lnTo>
                  <a:pt x="1504005" y="5207000"/>
                </a:lnTo>
                <a:cubicBezTo>
                  <a:pt x="1493107" y="5207000"/>
                  <a:pt x="1487659" y="5212449"/>
                  <a:pt x="1487659" y="5223347"/>
                </a:cubicBezTo>
                <a:lnTo>
                  <a:pt x="1471310" y="5239696"/>
                </a:lnTo>
                <a:lnTo>
                  <a:pt x="1438614" y="5272390"/>
                </a:lnTo>
                <a:cubicBezTo>
                  <a:pt x="1438614" y="5272390"/>
                  <a:pt x="1430441" y="5277841"/>
                  <a:pt x="1414092" y="5288739"/>
                </a:cubicBezTo>
                <a:cubicBezTo>
                  <a:pt x="1397744" y="5299638"/>
                  <a:pt x="1389570" y="5310537"/>
                  <a:pt x="1389570" y="5321436"/>
                </a:cubicBezTo>
                <a:cubicBezTo>
                  <a:pt x="1389570" y="5332332"/>
                  <a:pt x="1384122" y="5332332"/>
                  <a:pt x="1373224" y="5321436"/>
                </a:cubicBezTo>
                <a:cubicBezTo>
                  <a:pt x="1362325" y="5332332"/>
                  <a:pt x="1345975" y="5348681"/>
                  <a:pt x="1324179" y="5370479"/>
                </a:cubicBezTo>
                <a:lnTo>
                  <a:pt x="1307832" y="5386826"/>
                </a:lnTo>
                <a:lnTo>
                  <a:pt x="1291485" y="5386826"/>
                </a:lnTo>
                <a:cubicBezTo>
                  <a:pt x="1280586" y="5386826"/>
                  <a:pt x="1272411" y="5386826"/>
                  <a:pt x="1266961" y="5386826"/>
                </a:cubicBezTo>
                <a:cubicBezTo>
                  <a:pt x="1261512" y="5386826"/>
                  <a:pt x="1258788" y="5381377"/>
                  <a:pt x="1258788" y="5370479"/>
                </a:cubicBezTo>
                <a:lnTo>
                  <a:pt x="1226091" y="5370479"/>
                </a:lnTo>
                <a:cubicBezTo>
                  <a:pt x="1215194" y="5381377"/>
                  <a:pt x="1209746" y="5395000"/>
                  <a:pt x="1209746" y="5411347"/>
                </a:cubicBezTo>
                <a:cubicBezTo>
                  <a:pt x="1209746" y="5427697"/>
                  <a:pt x="1209746" y="5441319"/>
                  <a:pt x="1209746" y="5452218"/>
                </a:cubicBezTo>
                <a:lnTo>
                  <a:pt x="1226091" y="5468565"/>
                </a:lnTo>
                <a:cubicBezTo>
                  <a:pt x="1215194" y="5468565"/>
                  <a:pt x="1209746" y="5474016"/>
                  <a:pt x="1209746" y="5484914"/>
                </a:cubicBezTo>
                <a:cubicBezTo>
                  <a:pt x="1209746" y="5495811"/>
                  <a:pt x="1209746" y="5501261"/>
                  <a:pt x="1209746" y="5501261"/>
                </a:cubicBezTo>
                <a:cubicBezTo>
                  <a:pt x="1209746" y="5501261"/>
                  <a:pt x="1207019" y="5501261"/>
                  <a:pt x="1201571" y="5501261"/>
                </a:cubicBezTo>
                <a:cubicBezTo>
                  <a:pt x="1196120" y="5501261"/>
                  <a:pt x="1193396" y="5506712"/>
                  <a:pt x="1193396" y="5517611"/>
                </a:cubicBezTo>
                <a:cubicBezTo>
                  <a:pt x="1193396" y="5517611"/>
                  <a:pt x="1187948" y="5514884"/>
                  <a:pt x="1177049" y="5509436"/>
                </a:cubicBezTo>
                <a:cubicBezTo>
                  <a:pt x="1174325" y="5508074"/>
                  <a:pt x="1171938" y="5507562"/>
                  <a:pt x="1169896" y="5507903"/>
                </a:cubicBezTo>
                <a:lnTo>
                  <a:pt x="1168572" y="5508830"/>
                </a:lnTo>
                <a:lnTo>
                  <a:pt x="1173985" y="5502795"/>
                </a:lnTo>
                <a:cubicBezTo>
                  <a:pt x="1184200" y="5489513"/>
                  <a:pt x="1185224" y="5480826"/>
                  <a:pt x="1177049" y="5476740"/>
                </a:cubicBezTo>
                <a:cubicBezTo>
                  <a:pt x="1166150" y="5471289"/>
                  <a:pt x="1160700" y="5468565"/>
                  <a:pt x="1160700" y="5468565"/>
                </a:cubicBezTo>
                <a:cubicBezTo>
                  <a:pt x="1160700" y="5479464"/>
                  <a:pt x="1160700" y="5484914"/>
                  <a:pt x="1160700" y="5484914"/>
                </a:cubicBezTo>
                <a:cubicBezTo>
                  <a:pt x="1128006" y="5484914"/>
                  <a:pt x="1111657" y="5501261"/>
                  <a:pt x="1111657" y="5533958"/>
                </a:cubicBezTo>
                <a:cubicBezTo>
                  <a:pt x="1122556" y="5533958"/>
                  <a:pt x="1138905" y="5528507"/>
                  <a:pt x="1160700" y="5517611"/>
                </a:cubicBezTo>
                <a:lnTo>
                  <a:pt x="1163872" y="5514071"/>
                </a:lnTo>
                <a:lnTo>
                  <a:pt x="1161721" y="5520163"/>
                </a:lnTo>
                <a:cubicBezTo>
                  <a:pt x="1161041" y="5523909"/>
                  <a:pt x="1160700" y="5528507"/>
                  <a:pt x="1160700" y="5533958"/>
                </a:cubicBezTo>
                <a:lnTo>
                  <a:pt x="1144352" y="5566654"/>
                </a:lnTo>
                <a:lnTo>
                  <a:pt x="1128006" y="5583001"/>
                </a:lnTo>
                <a:lnTo>
                  <a:pt x="1095310" y="5599350"/>
                </a:lnTo>
                <a:lnTo>
                  <a:pt x="1078961" y="5583001"/>
                </a:lnTo>
                <a:lnTo>
                  <a:pt x="1046267" y="5583001"/>
                </a:lnTo>
                <a:cubicBezTo>
                  <a:pt x="1046267" y="5583001"/>
                  <a:pt x="1043540" y="5585725"/>
                  <a:pt x="1038091" y="5591175"/>
                </a:cubicBezTo>
                <a:cubicBezTo>
                  <a:pt x="1032642" y="5596626"/>
                  <a:pt x="1029916" y="5604798"/>
                  <a:pt x="1029916" y="5615697"/>
                </a:cubicBezTo>
                <a:lnTo>
                  <a:pt x="1046267" y="5632044"/>
                </a:lnTo>
                <a:cubicBezTo>
                  <a:pt x="1046267" y="5621148"/>
                  <a:pt x="1051714" y="5618421"/>
                  <a:pt x="1062613" y="5623872"/>
                </a:cubicBezTo>
                <a:cubicBezTo>
                  <a:pt x="1073512" y="5629320"/>
                  <a:pt x="1073512" y="5637495"/>
                  <a:pt x="1062613" y="5648393"/>
                </a:cubicBezTo>
                <a:cubicBezTo>
                  <a:pt x="1062613" y="5659292"/>
                  <a:pt x="1057163" y="5664740"/>
                  <a:pt x="1046267" y="5664740"/>
                </a:cubicBezTo>
                <a:cubicBezTo>
                  <a:pt x="1035367" y="5664740"/>
                  <a:pt x="1021745" y="5672915"/>
                  <a:pt x="1005396" y="5689262"/>
                </a:cubicBezTo>
                <a:cubicBezTo>
                  <a:pt x="989049" y="5705611"/>
                  <a:pt x="980874" y="5719234"/>
                  <a:pt x="980874" y="5730133"/>
                </a:cubicBezTo>
                <a:cubicBezTo>
                  <a:pt x="980874" y="5741032"/>
                  <a:pt x="978150" y="5749204"/>
                  <a:pt x="972699" y="5754654"/>
                </a:cubicBezTo>
                <a:cubicBezTo>
                  <a:pt x="967251" y="5760105"/>
                  <a:pt x="959076" y="5762829"/>
                  <a:pt x="948177" y="5762829"/>
                </a:cubicBezTo>
                <a:lnTo>
                  <a:pt x="931830" y="5779176"/>
                </a:lnTo>
                <a:cubicBezTo>
                  <a:pt x="931830" y="5790075"/>
                  <a:pt x="926379" y="5795523"/>
                  <a:pt x="915482" y="5795523"/>
                </a:cubicBezTo>
                <a:cubicBezTo>
                  <a:pt x="915482" y="5795523"/>
                  <a:pt x="912758" y="5798247"/>
                  <a:pt x="907308" y="5803698"/>
                </a:cubicBezTo>
                <a:cubicBezTo>
                  <a:pt x="901859" y="5809148"/>
                  <a:pt x="901859" y="5814596"/>
                  <a:pt x="907308" y="5820047"/>
                </a:cubicBezTo>
                <a:cubicBezTo>
                  <a:pt x="912758" y="5825495"/>
                  <a:pt x="915482" y="5830943"/>
                  <a:pt x="915482" y="5836394"/>
                </a:cubicBezTo>
                <a:cubicBezTo>
                  <a:pt x="915482" y="5841844"/>
                  <a:pt x="912758" y="5841844"/>
                  <a:pt x="907308" y="5836394"/>
                </a:cubicBezTo>
                <a:cubicBezTo>
                  <a:pt x="901859" y="5830943"/>
                  <a:pt x="893684" y="5830943"/>
                  <a:pt x="882788" y="5836394"/>
                </a:cubicBezTo>
                <a:cubicBezTo>
                  <a:pt x="871889" y="5841844"/>
                  <a:pt x="866438" y="5839118"/>
                  <a:pt x="866438" y="5828219"/>
                </a:cubicBezTo>
                <a:lnTo>
                  <a:pt x="850091" y="5811872"/>
                </a:lnTo>
                <a:cubicBezTo>
                  <a:pt x="850091" y="5811872"/>
                  <a:pt x="847365" y="5817323"/>
                  <a:pt x="841916" y="5828219"/>
                </a:cubicBezTo>
                <a:cubicBezTo>
                  <a:pt x="836468" y="5839118"/>
                  <a:pt x="836468" y="5847293"/>
                  <a:pt x="841916" y="5852741"/>
                </a:cubicBezTo>
                <a:cubicBezTo>
                  <a:pt x="847365" y="5858191"/>
                  <a:pt x="850091" y="5860915"/>
                  <a:pt x="850091" y="5860915"/>
                </a:cubicBezTo>
                <a:cubicBezTo>
                  <a:pt x="850091" y="5860915"/>
                  <a:pt x="841916" y="5858191"/>
                  <a:pt x="825569" y="5852741"/>
                </a:cubicBezTo>
                <a:cubicBezTo>
                  <a:pt x="809221" y="5847293"/>
                  <a:pt x="801045" y="5839118"/>
                  <a:pt x="801045" y="5828219"/>
                </a:cubicBezTo>
                <a:lnTo>
                  <a:pt x="768352" y="5844568"/>
                </a:lnTo>
                <a:cubicBezTo>
                  <a:pt x="757453" y="5855465"/>
                  <a:pt x="746554" y="5860915"/>
                  <a:pt x="735655" y="5860915"/>
                </a:cubicBezTo>
                <a:lnTo>
                  <a:pt x="719306" y="5828219"/>
                </a:lnTo>
                <a:cubicBezTo>
                  <a:pt x="719306" y="5839118"/>
                  <a:pt x="713857" y="5850017"/>
                  <a:pt x="702960" y="5860915"/>
                </a:cubicBezTo>
                <a:lnTo>
                  <a:pt x="702960" y="5893612"/>
                </a:lnTo>
                <a:cubicBezTo>
                  <a:pt x="702960" y="5893612"/>
                  <a:pt x="708409" y="5890888"/>
                  <a:pt x="719306" y="5885437"/>
                </a:cubicBezTo>
                <a:cubicBezTo>
                  <a:pt x="730205" y="5879989"/>
                  <a:pt x="735655" y="5882713"/>
                  <a:pt x="735655" y="5893612"/>
                </a:cubicBezTo>
                <a:cubicBezTo>
                  <a:pt x="735655" y="5904510"/>
                  <a:pt x="730205" y="5909959"/>
                  <a:pt x="719306" y="5909959"/>
                </a:cubicBezTo>
                <a:cubicBezTo>
                  <a:pt x="708409" y="5909959"/>
                  <a:pt x="708409" y="5915409"/>
                  <a:pt x="719306" y="5926308"/>
                </a:cubicBezTo>
                <a:cubicBezTo>
                  <a:pt x="719306" y="5926308"/>
                  <a:pt x="716582" y="5929032"/>
                  <a:pt x="711133" y="5934480"/>
                </a:cubicBezTo>
                <a:cubicBezTo>
                  <a:pt x="705684" y="5939931"/>
                  <a:pt x="697510" y="5942655"/>
                  <a:pt x="686613" y="5942655"/>
                </a:cubicBezTo>
                <a:cubicBezTo>
                  <a:pt x="675714" y="5953554"/>
                  <a:pt x="670263" y="5964452"/>
                  <a:pt x="670263" y="5975351"/>
                </a:cubicBezTo>
                <a:lnTo>
                  <a:pt x="653916" y="6008047"/>
                </a:lnTo>
                <a:lnTo>
                  <a:pt x="653916" y="6024394"/>
                </a:lnTo>
                <a:cubicBezTo>
                  <a:pt x="653916" y="6024394"/>
                  <a:pt x="659365" y="6018944"/>
                  <a:pt x="670263" y="6008047"/>
                </a:cubicBezTo>
                <a:lnTo>
                  <a:pt x="719306" y="5975351"/>
                </a:lnTo>
                <a:lnTo>
                  <a:pt x="719306" y="5991698"/>
                </a:lnTo>
                <a:cubicBezTo>
                  <a:pt x="719306" y="6002597"/>
                  <a:pt x="724756" y="6002597"/>
                  <a:pt x="735655" y="5991698"/>
                </a:cubicBezTo>
                <a:cubicBezTo>
                  <a:pt x="746554" y="5991698"/>
                  <a:pt x="752003" y="5994422"/>
                  <a:pt x="752003" y="5999873"/>
                </a:cubicBezTo>
                <a:cubicBezTo>
                  <a:pt x="752003" y="6005323"/>
                  <a:pt x="752003" y="6008047"/>
                  <a:pt x="752003" y="6008047"/>
                </a:cubicBezTo>
                <a:cubicBezTo>
                  <a:pt x="762901" y="6018944"/>
                  <a:pt x="768352" y="6024394"/>
                  <a:pt x="768352" y="6024394"/>
                </a:cubicBezTo>
                <a:cubicBezTo>
                  <a:pt x="735655" y="6035293"/>
                  <a:pt x="719306" y="6040744"/>
                  <a:pt x="719306" y="6040744"/>
                </a:cubicBezTo>
                <a:cubicBezTo>
                  <a:pt x="719306" y="6029845"/>
                  <a:pt x="719306" y="6021670"/>
                  <a:pt x="719306" y="6016220"/>
                </a:cubicBezTo>
                <a:cubicBezTo>
                  <a:pt x="719306" y="6010771"/>
                  <a:pt x="708409" y="6008047"/>
                  <a:pt x="686613" y="6008047"/>
                </a:cubicBezTo>
                <a:lnTo>
                  <a:pt x="670263" y="6040744"/>
                </a:lnTo>
                <a:cubicBezTo>
                  <a:pt x="670263" y="6062541"/>
                  <a:pt x="664815" y="6073438"/>
                  <a:pt x="653916" y="6073438"/>
                </a:cubicBezTo>
                <a:lnTo>
                  <a:pt x="637569" y="6073438"/>
                </a:lnTo>
                <a:lnTo>
                  <a:pt x="588524" y="6089787"/>
                </a:lnTo>
                <a:cubicBezTo>
                  <a:pt x="577625" y="6100686"/>
                  <a:pt x="569453" y="6100686"/>
                  <a:pt x="564002" y="6089787"/>
                </a:cubicBezTo>
                <a:cubicBezTo>
                  <a:pt x="558552" y="6078888"/>
                  <a:pt x="561278" y="6067989"/>
                  <a:pt x="572177" y="6057091"/>
                </a:cubicBezTo>
                <a:cubicBezTo>
                  <a:pt x="572177" y="6057091"/>
                  <a:pt x="577625" y="6051642"/>
                  <a:pt x="588524" y="6040744"/>
                </a:cubicBezTo>
                <a:cubicBezTo>
                  <a:pt x="588524" y="6029845"/>
                  <a:pt x="593973" y="6024394"/>
                  <a:pt x="604870" y="6024394"/>
                </a:cubicBezTo>
                <a:lnTo>
                  <a:pt x="604870" y="6008047"/>
                </a:lnTo>
                <a:lnTo>
                  <a:pt x="588524" y="6008047"/>
                </a:lnTo>
                <a:cubicBezTo>
                  <a:pt x="577625" y="6018944"/>
                  <a:pt x="572177" y="6018944"/>
                  <a:pt x="572177" y="6008047"/>
                </a:cubicBezTo>
                <a:lnTo>
                  <a:pt x="588524" y="5991698"/>
                </a:lnTo>
                <a:cubicBezTo>
                  <a:pt x="599423" y="5991698"/>
                  <a:pt x="599423" y="5986250"/>
                  <a:pt x="588524" y="5975351"/>
                </a:cubicBezTo>
                <a:cubicBezTo>
                  <a:pt x="588524" y="5964452"/>
                  <a:pt x="593973" y="5950829"/>
                  <a:pt x="604870" y="5934480"/>
                </a:cubicBezTo>
                <a:cubicBezTo>
                  <a:pt x="615771" y="5918133"/>
                  <a:pt x="626670" y="5915409"/>
                  <a:pt x="637569" y="5926308"/>
                </a:cubicBezTo>
                <a:lnTo>
                  <a:pt x="637569" y="5909959"/>
                </a:lnTo>
                <a:cubicBezTo>
                  <a:pt x="637569" y="5888161"/>
                  <a:pt x="637569" y="5877262"/>
                  <a:pt x="637569" y="5877262"/>
                </a:cubicBezTo>
                <a:cubicBezTo>
                  <a:pt x="615771" y="5877262"/>
                  <a:pt x="599423" y="5893612"/>
                  <a:pt x="588524" y="5926308"/>
                </a:cubicBezTo>
                <a:lnTo>
                  <a:pt x="555828" y="5942655"/>
                </a:lnTo>
                <a:cubicBezTo>
                  <a:pt x="555828" y="5931756"/>
                  <a:pt x="564002" y="5918133"/>
                  <a:pt x="580352" y="5901786"/>
                </a:cubicBezTo>
                <a:cubicBezTo>
                  <a:pt x="596699" y="5885437"/>
                  <a:pt x="602147" y="5874538"/>
                  <a:pt x="596699" y="5869090"/>
                </a:cubicBezTo>
                <a:cubicBezTo>
                  <a:pt x="591247" y="5863640"/>
                  <a:pt x="588524" y="5855465"/>
                  <a:pt x="588524" y="5844568"/>
                </a:cubicBezTo>
                <a:lnTo>
                  <a:pt x="588524" y="5828219"/>
                </a:lnTo>
                <a:lnTo>
                  <a:pt x="572177" y="5828219"/>
                </a:lnTo>
                <a:cubicBezTo>
                  <a:pt x="572177" y="5817323"/>
                  <a:pt x="577625" y="5806422"/>
                  <a:pt x="588524" y="5795523"/>
                </a:cubicBezTo>
                <a:cubicBezTo>
                  <a:pt x="610320" y="5773726"/>
                  <a:pt x="615771" y="5757379"/>
                  <a:pt x="604870" y="5746480"/>
                </a:cubicBezTo>
                <a:lnTo>
                  <a:pt x="621219" y="5746480"/>
                </a:lnTo>
                <a:lnTo>
                  <a:pt x="637569" y="5730133"/>
                </a:lnTo>
                <a:lnTo>
                  <a:pt x="653916" y="5730133"/>
                </a:lnTo>
                <a:cubicBezTo>
                  <a:pt x="653916" y="5741032"/>
                  <a:pt x="653916" y="5746480"/>
                  <a:pt x="653916" y="5746480"/>
                </a:cubicBezTo>
                <a:cubicBezTo>
                  <a:pt x="643017" y="5746480"/>
                  <a:pt x="637569" y="5749204"/>
                  <a:pt x="637569" y="5754654"/>
                </a:cubicBezTo>
                <a:cubicBezTo>
                  <a:pt x="637569" y="5760105"/>
                  <a:pt x="643017" y="5762829"/>
                  <a:pt x="653916" y="5762829"/>
                </a:cubicBezTo>
                <a:lnTo>
                  <a:pt x="670263" y="5762829"/>
                </a:lnTo>
                <a:cubicBezTo>
                  <a:pt x="670263" y="5773726"/>
                  <a:pt x="670263" y="5779176"/>
                  <a:pt x="670263" y="5779176"/>
                </a:cubicBezTo>
                <a:lnTo>
                  <a:pt x="686613" y="5762829"/>
                </a:lnTo>
                <a:cubicBezTo>
                  <a:pt x="686613" y="5751930"/>
                  <a:pt x="681162" y="5746480"/>
                  <a:pt x="670263" y="5746480"/>
                </a:cubicBezTo>
                <a:lnTo>
                  <a:pt x="686613" y="5730133"/>
                </a:lnTo>
                <a:cubicBezTo>
                  <a:pt x="697510" y="5708335"/>
                  <a:pt x="692061" y="5702887"/>
                  <a:pt x="670263" y="5713784"/>
                </a:cubicBezTo>
                <a:cubicBezTo>
                  <a:pt x="648466" y="5713784"/>
                  <a:pt x="637569" y="5713784"/>
                  <a:pt x="637569" y="5713784"/>
                </a:cubicBezTo>
                <a:cubicBezTo>
                  <a:pt x="648466" y="5713784"/>
                  <a:pt x="653916" y="5708335"/>
                  <a:pt x="653916" y="5697437"/>
                </a:cubicBezTo>
                <a:cubicBezTo>
                  <a:pt x="653916" y="5697437"/>
                  <a:pt x="653916" y="5691986"/>
                  <a:pt x="653916" y="5681090"/>
                </a:cubicBezTo>
                <a:cubicBezTo>
                  <a:pt x="664815" y="5681090"/>
                  <a:pt x="670263" y="5681090"/>
                  <a:pt x="670263" y="5681090"/>
                </a:cubicBezTo>
                <a:cubicBezTo>
                  <a:pt x="670263" y="5681090"/>
                  <a:pt x="670263" y="5675639"/>
                  <a:pt x="670263" y="5664740"/>
                </a:cubicBezTo>
                <a:lnTo>
                  <a:pt x="686613" y="5632044"/>
                </a:lnTo>
                <a:lnTo>
                  <a:pt x="686613" y="5644305"/>
                </a:lnTo>
                <a:cubicBezTo>
                  <a:pt x="686613" y="5647029"/>
                  <a:pt x="686613" y="5648393"/>
                  <a:pt x="686613" y="5648393"/>
                </a:cubicBezTo>
                <a:lnTo>
                  <a:pt x="702960" y="5648393"/>
                </a:lnTo>
                <a:lnTo>
                  <a:pt x="686613" y="5632044"/>
                </a:lnTo>
                <a:lnTo>
                  <a:pt x="719306" y="5566654"/>
                </a:lnTo>
                <a:cubicBezTo>
                  <a:pt x="730205" y="5566654"/>
                  <a:pt x="738379" y="5569378"/>
                  <a:pt x="743830" y="5574826"/>
                </a:cubicBezTo>
                <a:cubicBezTo>
                  <a:pt x="749278" y="5580277"/>
                  <a:pt x="752003" y="5588451"/>
                  <a:pt x="752003" y="5599350"/>
                </a:cubicBezTo>
                <a:cubicBezTo>
                  <a:pt x="752003" y="5610247"/>
                  <a:pt x="757453" y="5612973"/>
                  <a:pt x="768352" y="5607522"/>
                </a:cubicBezTo>
                <a:cubicBezTo>
                  <a:pt x="779251" y="5602074"/>
                  <a:pt x="784699" y="5604798"/>
                  <a:pt x="784699" y="5615697"/>
                </a:cubicBezTo>
                <a:lnTo>
                  <a:pt x="801045" y="5615697"/>
                </a:lnTo>
                <a:cubicBezTo>
                  <a:pt x="811945" y="5604798"/>
                  <a:pt x="822844" y="5593900"/>
                  <a:pt x="833742" y="5583001"/>
                </a:cubicBezTo>
                <a:lnTo>
                  <a:pt x="833742" y="5550305"/>
                </a:lnTo>
                <a:cubicBezTo>
                  <a:pt x="844640" y="5528507"/>
                  <a:pt x="844640" y="5506712"/>
                  <a:pt x="833742" y="5484914"/>
                </a:cubicBezTo>
                <a:cubicBezTo>
                  <a:pt x="833742" y="5484914"/>
                  <a:pt x="831017" y="5484914"/>
                  <a:pt x="825569" y="5484914"/>
                </a:cubicBezTo>
                <a:cubicBezTo>
                  <a:pt x="820118" y="5484914"/>
                  <a:pt x="811945" y="5484914"/>
                  <a:pt x="801045" y="5484914"/>
                </a:cubicBezTo>
                <a:lnTo>
                  <a:pt x="784699" y="5484914"/>
                </a:lnTo>
                <a:lnTo>
                  <a:pt x="817394" y="5468565"/>
                </a:lnTo>
                <a:cubicBezTo>
                  <a:pt x="817394" y="5468565"/>
                  <a:pt x="820118" y="5468565"/>
                  <a:pt x="825569" y="5468565"/>
                </a:cubicBezTo>
                <a:cubicBezTo>
                  <a:pt x="831017" y="5468565"/>
                  <a:pt x="839192" y="5468565"/>
                  <a:pt x="850091" y="5468565"/>
                </a:cubicBezTo>
                <a:cubicBezTo>
                  <a:pt x="860988" y="5468565"/>
                  <a:pt x="866438" y="5468565"/>
                  <a:pt x="866438" y="5468565"/>
                </a:cubicBezTo>
                <a:lnTo>
                  <a:pt x="866438" y="5452218"/>
                </a:lnTo>
                <a:cubicBezTo>
                  <a:pt x="855539" y="5441319"/>
                  <a:pt x="850091" y="5435871"/>
                  <a:pt x="850091" y="5435871"/>
                </a:cubicBezTo>
                <a:lnTo>
                  <a:pt x="850091" y="5419522"/>
                </a:lnTo>
                <a:cubicBezTo>
                  <a:pt x="850091" y="5408623"/>
                  <a:pt x="855539" y="5400451"/>
                  <a:pt x="866438" y="5395000"/>
                </a:cubicBezTo>
                <a:cubicBezTo>
                  <a:pt x="877337" y="5389550"/>
                  <a:pt x="888236" y="5386826"/>
                  <a:pt x="899135" y="5386826"/>
                </a:cubicBezTo>
                <a:lnTo>
                  <a:pt x="899135" y="5403175"/>
                </a:lnTo>
                <a:cubicBezTo>
                  <a:pt x="888236" y="5403175"/>
                  <a:pt x="882788" y="5405899"/>
                  <a:pt x="882788" y="5411347"/>
                </a:cubicBezTo>
                <a:cubicBezTo>
                  <a:pt x="882788" y="5416798"/>
                  <a:pt x="888236" y="5424972"/>
                  <a:pt x="899135" y="5435871"/>
                </a:cubicBezTo>
                <a:lnTo>
                  <a:pt x="899135" y="5468565"/>
                </a:lnTo>
                <a:lnTo>
                  <a:pt x="931830" y="5468565"/>
                </a:lnTo>
                <a:cubicBezTo>
                  <a:pt x="942729" y="5446768"/>
                  <a:pt x="948177" y="5424972"/>
                  <a:pt x="948177" y="5403175"/>
                </a:cubicBezTo>
                <a:lnTo>
                  <a:pt x="964525" y="5354130"/>
                </a:lnTo>
                <a:cubicBezTo>
                  <a:pt x="986322" y="5354130"/>
                  <a:pt x="997221" y="5332332"/>
                  <a:pt x="997221" y="5288739"/>
                </a:cubicBezTo>
                <a:cubicBezTo>
                  <a:pt x="1008120" y="5288739"/>
                  <a:pt x="1016295" y="5286015"/>
                  <a:pt x="1021745" y="5280565"/>
                </a:cubicBezTo>
                <a:cubicBezTo>
                  <a:pt x="1027192" y="5275114"/>
                  <a:pt x="1035367" y="5266942"/>
                  <a:pt x="1046267" y="5256043"/>
                </a:cubicBezTo>
                <a:lnTo>
                  <a:pt x="1062613" y="5239696"/>
                </a:lnTo>
                <a:cubicBezTo>
                  <a:pt x="1062613" y="5239696"/>
                  <a:pt x="1065337" y="5239696"/>
                  <a:pt x="1070788" y="5239696"/>
                </a:cubicBezTo>
                <a:cubicBezTo>
                  <a:pt x="1076236" y="5239696"/>
                  <a:pt x="1078961" y="5236973"/>
                  <a:pt x="1078961" y="5231522"/>
                </a:cubicBezTo>
                <a:cubicBezTo>
                  <a:pt x="1078961" y="5226072"/>
                  <a:pt x="1084411" y="5217899"/>
                  <a:pt x="1095310" y="5207000"/>
                </a:cubicBezTo>
                <a:cubicBezTo>
                  <a:pt x="1114383" y="5196102"/>
                  <a:pt x="1130389" y="5185543"/>
                  <a:pt x="1143331" y="5175325"/>
                </a:cubicBezTo>
                <a:lnTo>
                  <a:pt x="1144492" y="5174304"/>
                </a:lnTo>
                <a:lnTo>
                  <a:pt x="1156614" y="5174304"/>
                </a:lnTo>
                <a:cubicBezTo>
                  <a:pt x="1159338" y="5174304"/>
                  <a:pt x="1160700" y="5174304"/>
                  <a:pt x="1160700" y="5174304"/>
                </a:cubicBezTo>
                <a:lnTo>
                  <a:pt x="1160700" y="5159959"/>
                </a:lnTo>
                <a:lnTo>
                  <a:pt x="1172961" y="5145697"/>
                </a:lnTo>
                <a:cubicBezTo>
                  <a:pt x="1186586" y="5126623"/>
                  <a:pt x="1187948" y="5108911"/>
                  <a:pt x="1177049" y="5092564"/>
                </a:cubicBezTo>
                <a:cubicBezTo>
                  <a:pt x="1187948" y="5103464"/>
                  <a:pt x="1193396" y="5108911"/>
                  <a:pt x="1193396" y="5108911"/>
                </a:cubicBezTo>
                <a:lnTo>
                  <a:pt x="1209746" y="5092564"/>
                </a:lnTo>
                <a:cubicBezTo>
                  <a:pt x="1209746" y="5070767"/>
                  <a:pt x="1253337" y="5010825"/>
                  <a:pt x="1340527" y="4912738"/>
                </a:cubicBezTo>
                <a:lnTo>
                  <a:pt x="1356874" y="4863693"/>
                </a:lnTo>
                <a:lnTo>
                  <a:pt x="1324179" y="4880042"/>
                </a:lnTo>
                <a:lnTo>
                  <a:pt x="1275135" y="4929085"/>
                </a:lnTo>
                <a:lnTo>
                  <a:pt x="1209746" y="5010825"/>
                </a:lnTo>
                <a:cubicBezTo>
                  <a:pt x="1209746" y="5021724"/>
                  <a:pt x="1209746" y="5027172"/>
                  <a:pt x="1209746" y="5027172"/>
                </a:cubicBezTo>
                <a:lnTo>
                  <a:pt x="1209746" y="5043521"/>
                </a:lnTo>
                <a:cubicBezTo>
                  <a:pt x="1209746" y="5032623"/>
                  <a:pt x="1204295" y="5027172"/>
                  <a:pt x="1193396" y="5027172"/>
                </a:cubicBezTo>
                <a:cubicBezTo>
                  <a:pt x="1193396" y="5027172"/>
                  <a:pt x="1190672" y="5029897"/>
                  <a:pt x="1185224" y="5035347"/>
                </a:cubicBezTo>
                <a:cubicBezTo>
                  <a:pt x="1179773" y="5040797"/>
                  <a:pt x="1177049" y="5048970"/>
                  <a:pt x="1177049" y="5059868"/>
                </a:cubicBezTo>
                <a:cubicBezTo>
                  <a:pt x="1166150" y="5059868"/>
                  <a:pt x="1152527" y="5068044"/>
                  <a:pt x="1136177" y="5084391"/>
                </a:cubicBezTo>
                <a:cubicBezTo>
                  <a:pt x="1119830" y="5100740"/>
                  <a:pt x="1106209" y="5108911"/>
                  <a:pt x="1095310" y="5108911"/>
                </a:cubicBezTo>
                <a:cubicBezTo>
                  <a:pt x="1084411" y="5108911"/>
                  <a:pt x="1078961" y="5114363"/>
                  <a:pt x="1078961" y="5125260"/>
                </a:cubicBezTo>
                <a:lnTo>
                  <a:pt x="1062613" y="5141607"/>
                </a:lnTo>
                <a:cubicBezTo>
                  <a:pt x="1062613" y="5130710"/>
                  <a:pt x="1065337" y="5122537"/>
                  <a:pt x="1070788" y="5117087"/>
                </a:cubicBezTo>
                <a:cubicBezTo>
                  <a:pt x="1076236" y="5111635"/>
                  <a:pt x="1078961" y="5106187"/>
                  <a:pt x="1078961" y="5100740"/>
                </a:cubicBezTo>
                <a:cubicBezTo>
                  <a:pt x="1078961" y="5095288"/>
                  <a:pt x="1078961" y="5092564"/>
                  <a:pt x="1078961" y="5092564"/>
                </a:cubicBezTo>
                <a:cubicBezTo>
                  <a:pt x="1089859" y="5092564"/>
                  <a:pt x="1103482" y="5076217"/>
                  <a:pt x="1119830" y="5043521"/>
                </a:cubicBezTo>
                <a:cubicBezTo>
                  <a:pt x="1136177" y="5010825"/>
                  <a:pt x="1149801" y="4989028"/>
                  <a:pt x="1160700" y="4978130"/>
                </a:cubicBezTo>
                <a:lnTo>
                  <a:pt x="1160700" y="4961782"/>
                </a:lnTo>
                <a:cubicBezTo>
                  <a:pt x="1160700" y="4950884"/>
                  <a:pt x="1166150" y="4945432"/>
                  <a:pt x="1177049" y="4945432"/>
                </a:cubicBezTo>
                <a:cubicBezTo>
                  <a:pt x="1187948" y="4945432"/>
                  <a:pt x="1193396" y="4945432"/>
                  <a:pt x="1193396" y="4945432"/>
                </a:cubicBezTo>
                <a:cubicBezTo>
                  <a:pt x="1193396" y="4934537"/>
                  <a:pt x="1198847" y="4926362"/>
                  <a:pt x="1209746" y="4920912"/>
                </a:cubicBezTo>
                <a:cubicBezTo>
                  <a:pt x="1220642" y="4915462"/>
                  <a:pt x="1223367" y="4910012"/>
                  <a:pt x="1217918" y="4904565"/>
                </a:cubicBezTo>
                <a:cubicBezTo>
                  <a:pt x="1212470" y="4899113"/>
                  <a:pt x="1215194" y="4885491"/>
                  <a:pt x="1226091" y="4863693"/>
                </a:cubicBezTo>
                <a:lnTo>
                  <a:pt x="1242440" y="4847346"/>
                </a:lnTo>
                <a:lnTo>
                  <a:pt x="1275135" y="4830998"/>
                </a:lnTo>
                <a:cubicBezTo>
                  <a:pt x="1296933" y="4809200"/>
                  <a:pt x="1313280" y="4792853"/>
                  <a:pt x="1324179" y="4781953"/>
                </a:cubicBezTo>
                <a:cubicBezTo>
                  <a:pt x="1378671" y="4727460"/>
                  <a:pt x="1400468" y="4694766"/>
                  <a:pt x="1389570" y="4683867"/>
                </a:cubicBezTo>
                <a:cubicBezTo>
                  <a:pt x="1389570" y="4683867"/>
                  <a:pt x="1395021" y="4678417"/>
                  <a:pt x="1405920" y="4667519"/>
                </a:cubicBezTo>
                <a:cubicBezTo>
                  <a:pt x="1427715" y="4667519"/>
                  <a:pt x="1433165" y="4662070"/>
                  <a:pt x="1422266" y="4651171"/>
                </a:cubicBezTo>
                <a:cubicBezTo>
                  <a:pt x="1422266" y="4607577"/>
                  <a:pt x="1433165" y="4585780"/>
                  <a:pt x="1454962" y="4585780"/>
                </a:cubicBezTo>
                <a:cubicBezTo>
                  <a:pt x="1465862" y="4585780"/>
                  <a:pt x="1474034" y="4583054"/>
                  <a:pt x="1479484" y="4577607"/>
                </a:cubicBezTo>
                <a:cubicBezTo>
                  <a:pt x="1484933" y="4572157"/>
                  <a:pt x="1487659" y="4563981"/>
                  <a:pt x="1487659" y="4553086"/>
                </a:cubicBezTo>
                <a:lnTo>
                  <a:pt x="1553049" y="4504040"/>
                </a:lnTo>
                <a:cubicBezTo>
                  <a:pt x="1553049" y="4493144"/>
                  <a:pt x="1555773" y="4487692"/>
                  <a:pt x="1561223" y="4487692"/>
                </a:cubicBezTo>
                <a:cubicBezTo>
                  <a:pt x="1566671" y="4487692"/>
                  <a:pt x="1569396" y="4482242"/>
                  <a:pt x="1569396" y="4471345"/>
                </a:cubicBezTo>
                <a:cubicBezTo>
                  <a:pt x="1569396" y="4460447"/>
                  <a:pt x="1574847" y="4454997"/>
                  <a:pt x="1585746" y="4454997"/>
                </a:cubicBezTo>
                <a:lnTo>
                  <a:pt x="1602095" y="4438650"/>
                </a:lnTo>
                <a:cubicBezTo>
                  <a:pt x="1602095" y="4427751"/>
                  <a:pt x="1607542" y="4416852"/>
                  <a:pt x="1618441" y="4405954"/>
                </a:cubicBezTo>
                <a:cubicBezTo>
                  <a:pt x="1629340" y="4395055"/>
                  <a:pt x="1640238" y="4384155"/>
                  <a:pt x="1651137" y="4373256"/>
                </a:cubicBezTo>
                <a:cubicBezTo>
                  <a:pt x="1683833" y="4340560"/>
                  <a:pt x="1702905" y="4318763"/>
                  <a:pt x="1708355" y="4307865"/>
                </a:cubicBezTo>
                <a:cubicBezTo>
                  <a:pt x="1713804" y="4296968"/>
                  <a:pt x="1730150" y="4275170"/>
                  <a:pt x="1757399" y="4242475"/>
                </a:cubicBezTo>
                <a:cubicBezTo>
                  <a:pt x="1784644" y="4209779"/>
                  <a:pt x="1803718" y="4193431"/>
                  <a:pt x="1814617" y="4193431"/>
                </a:cubicBezTo>
                <a:lnTo>
                  <a:pt x="1830963" y="4193431"/>
                </a:lnTo>
                <a:cubicBezTo>
                  <a:pt x="1830963" y="4193431"/>
                  <a:pt x="1836412" y="4187980"/>
                  <a:pt x="1847312" y="4177081"/>
                </a:cubicBezTo>
                <a:cubicBezTo>
                  <a:pt x="1858211" y="4166184"/>
                  <a:pt x="1863660" y="4155284"/>
                  <a:pt x="1863660" y="4144385"/>
                </a:cubicBezTo>
                <a:lnTo>
                  <a:pt x="1978096" y="3997255"/>
                </a:lnTo>
                <a:cubicBezTo>
                  <a:pt x="1967196" y="3997255"/>
                  <a:pt x="1961747" y="3997255"/>
                  <a:pt x="1961747" y="3997255"/>
                </a:cubicBezTo>
                <a:cubicBezTo>
                  <a:pt x="1961747" y="3975458"/>
                  <a:pt x="1983544" y="3948212"/>
                  <a:pt x="2027138" y="3915516"/>
                </a:cubicBezTo>
                <a:cubicBezTo>
                  <a:pt x="2048936" y="3893719"/>
                  <a:pt x="2057108" y="3877369"/>
                  <a:pt x="2051660" y="3866473"/>
                </a:cubicBezTo>
                <a:cubicBezTo>
                  <a:pt x="2046213" y="3855574"/>
                  <a:pt x="2048936" y="3844673"/>
                  <a:pt x="2059834" y="3833777"/>
                </a:cubicBezTo>
                <a:lnTo>
                  <a:pt x="2027138" y="3850124"/>
                </a:lnTo>
                <a:cubicBezTo>
                  <a:pt x="2016240" y="3850124"/>
                  <a:pt x="2013515" y="3858299"/>
                  <a:pt x="2018965" y="3874646"/>
                </a:cubicBezTo>
                <a:cubicBezTo>
                  <a:pt x="2024414" y="3890994"/>
                  <a:pt x="2021691" y="3899167"/>
                  <a:pt x="2010792" y="3899167"/>
                </a:cubicBezTo>
                <a:cubicBezTo>
                  <a:pt x="1999893" y="3888270"/>
                  <a:pt x="1988995" y="3888270"/>
                  <a:pt x="1978096" y="3899167"/>
                </a:cubicBezTo>
                <a:cubicBezTo>
                  <a:pt x="1967196" y="3910066"/>
                  <a:pt x="1961747" y="3920964"/>
                  <a:pt x="1961747" y="3931863"/>
                </a:cubicBezTo>
                <a:cubicBezTo>
                  <a:pt x="1961747" y="3931863"/>
                  <a:pt x="1959022" y="3934587"/>
                  <a:pt x="1953574" y="3940038"/>
                </a:cubicBezTo>
                <a:cubicBezTo>
                  <a:pt x="1948123" y="3945486"/>
                  <a:pt x="1939951" y="3948212"/>
                  <a:pt x="1929053" y="3948212"/>
                </a:cubicBezTo>
                <a:cubicBezTo>
                  <a:pt x="1918154" y="3959109"/>
                  <a:pt x="1912702" y="3970010"/>
                  <a:pt x="1912702" y="3980906"/>
                </a:cubicBezTo>
                <a:lnTo>
                  <a:pt x="1880006" y="4029952"/>
                </a:lnTo>
                <a:cubicBezTo>
                  <a:pt x="1858211" y="4051749"/>
                  <a:pt x="1847312" y="4068096"/>
                  <a:pt x="1847312" y="4078995"/>
                </a:cubicBezTo>
                <a:lnTo>
                  <a:pt x="1847312" y="4095342"/>
                </a:lnTo>
                <a:lnTo>
                  <a:pt x="1830963" y="4095342"/>
                </a:lnTo>
                <a:cubicBezTo>
                  <a:pt x="1830963" y="4095342"/>
                  <a:pt x="1822788" y="4100792"/>
                  <a:pt x="1806443" y="4111691"/>
                </a:cubicBezTo>
                <a:cubicBezTo>
                  <a:pt x="1790094" y="4122588"/>
                  <a:pt x="1784644" y="4133489"/>
                  <a:pt x="1790094" y="4144385"/>
                </a:cubicBezTo>
                <a:cubicBezTo>
                  <a:pt x="1795544" y="4155284"/>
                  <a:pt x="1787368" y="4160734"/>
                  <a:pt x="1765571" y="4160734"/>
                </a:cubicBezTo>
                <a:cubicBezTo>
                  <a:pt x="1732877" y="4160734"/>
                  <a:pt x="1716527" y="4174357"/>
                  <a:pt x="1716527" y="4201603"/>
                </a:cubicBezTo>
                <a:cubicBezTo>
                  <a:pt x="1716527" y="4228850"/>
                  <a:pt x="1700181" y="4258822"/>
                  <a:pt x="1667485" y="4291518"/>
                </a:cubicBezTo>
                <a:cubicBezTo>
                  <a:pt x="1656587" y="4291518"/>
                  <a:pt x="1645688" y="4291518"/>
                  <a:pt x="1634789" y="4291518"/>
                </a:cubicBezTo>
                <a:lnTo>
                  <a:pt x="1618441" y="4291518"/>
                </a:lnTo>
                <a:cubicBezTo>
                  <a:pt x="1618441" y="4302416"/>
                  <a:pt x="1623889" y="4307865"/>
                  <a:pt x="1634789" y="4307865"/>
                </a:cubicBezTo>
                <a:cubicBezTo>
                  <a:pt x="1645688" y="4307865"/>
                  <a:pt x="1651137" y="4307865"/>
                  <a:pt x="1651137" y="4307865"/>
                </a:cubicBezTo>
                <a:cubicBezTo>
                  <a:pt x="1651137" y="4307865"/>
                  <a:pt x="1642963" y="4310591"/>
                  <a:pt x="1626613" y="4316039"/>
                </a:cubicBezTo>
                <a:cubicBezTo>
                  <a:pt x="1610267" y="4321489"/>
                  <a:pt x="1596644" y="4324213"/>
                  <a:pt x="1585746" y="4324213"/>
                </a:cubicBezTo>
                <a:lnTo>
                  <a:pt x="1405920" y="4520388"/>
                </a:lnTo>
                <a:cubicBezTo>
                  <a:pt x="1395021" y="4531288"/>
                  <a:pt x="1384122" y="4542187"/>
                  <a:pt x="1373224" y="4553086"/>
                </a:cubicBezTo>
                <a:cubicBezTo>
                  <a:pt x="1362325" y="4563981"/>
                  <a:pt x="1356874" y="4569433"/>
                  <a:pt x="1356874" y="4569433"/>
                </a:cubicBezTo>
                <a:lnTo>
                  <a:pt x="1340527" y="4585780"/>
                </a:lnTo>
                <a:cubicBezTo>
                  <a:pt x="1340527" y="4596678"/>
                  <a:pt x="1329628" y="4610301"/>
                  <a:pt x="1307832" y="4626650"/>
                </a:cubicBezTo>
                <a:cubicBezTo>
                  <a:pt x="1286034" y="4642997"/>
                  <a:pt x="1275135" y="4651171"/>
                  <a:pt x="1275135" y="4651171"/>
                </a:cubicBezTo>
                <a:lnTo>
                  <a:pt x="1291485" y="4618476"/>
                </a:lnTo>
                <a:cubicBezTo>
                  <a:pt x="1302384" y="4607577"/>
                  <a:pt x="1307832" y="4599404"/>
                  <a:pt x="1307832" y="4593954"/>
                </a:cubicBezTo>
                <a:cubicBezTo>
                  <a:pt x="1307832" y="4588504"/>
                  <a:pt x="1307832" y="4585780"/>
                  <a:pt x="1307832" y="4585780"/>
                </a:cubicBezTo>
                <a:lnTo>
                  <a:pt x="1324179" y="4569433"/>
                </a:lnTo>
                <a:cubicBezTo>
                  <a:pt x="1335078" y="4558534"/>
                  <a:pt x="1345975" y="4547634"/>
                  <a:pt x="1356874" y="4536735"/>
                </a:cubicBezTo>
                <a:cubicBezTo>
                  <a:pt x="1378671" y="4514938"/>
                  <a:pt x="1389570" y="4504040"/>
                  <a:pt x="1389570" y="4504040"/>
                </a:cubicBezTo>
                <a:lnTo>
                  <a:pt x="1389570" y="4487692"/>
                </a:lnTo>
                <a:cubicBezTo>
                  <a:pt x="1389570" y="4487692"/>
                  <a:pt x="1386846" y="4487692"/>
                  <a:pt x="1381396" y="4487692"/>
                </a:cubicBezTo>
                <a:cubicBezTo>
                  <a:pt x="1375947" y="4487692"/>
                  <a:pt x="1362325" y="4498591"/>
                  <a:pt x="1340527" y="4520388"/>
                </a:cubicBezTo>
                <a:cubicBezTo>
                  <a:pt x="1318731" y="4542187"/>
                  <a:pt x="1307832" y="4553086"/>
                  <a:pt x="1307832" y="4553086"/>
                </a:cubicBezTo>
                <a:lnTo>
                  <a:pt x="1291485" y="4569433"/>
                </a:lnTo>
                <a:cubicBezTo>
                  <a:pt x="1302384" y="4580331"/>
                  <a:pt x="1305108" y="4585780"/>
                  <a:pt x="1299657" y="4585780"/>
                </a:cubicBezTo>
                <a:cubicBezTo>
                  <a:pt x="1294207" y="4585780"/>
                  <a:pt x="1286034" y="4585780"/>
                  <a:pt x="1275135" y="4585780"/>
                </a:cubicBezTo>
                <a:cubicBezTo>
                  <a:pt x="1253337" y="4574883"/>
                  <a:pt x="1253337" y="4558534"/>
                  <a:pt x="1275135" y="4536735"/>
                </a:cubicBezTo>
                <a:lnTo>
                  <a:pt x="1307832" y="4487692"/>
                </a:lnTo>
                <a:cubicBezTo>
                  <a:pt x="1318731" y="4476794"/>
                  <a:pt x="1329628" y="4476794"/>
                  <a:pt x="1340527" y="4487692"/>
                </a:cubicBezTo>
                <a:cubicBezTo>
                  <a:pt x="1351426" y="4498591"/>
                  <a:pt x="1356874" y="4498591"/>
                  <a:pt x="1356874" y="4487692"/>
                </a:cubicBezTo>
                <a:cubicBezTo>
                  <a:pt x="1356874" y="4476794"/>
                  <a:pt x="1359601" y="4468619"/>
                  <a:pt x="1365048" y="4463171"/>
                </a:cubicBezTo>
                <a:cubicBezTo>
                  <a:pt x="1370497" y="4457721"/>
                  <a:pt x="1367772" y="4449545"/>
                  <a:pt x="1356874" y="4438650"/>
                </a:cubicBezTo>
                <a:lnTo>
                  <a:pt x="1373224" y="4438650"/>
                </a:lnTo>
                <a:cubicBezTo>
                  <a:pt x="1373224" y="4438650"/>
                  <a:pt x="1373224" y="4430475"/>
                  <a:pt x="1373224" y="4414128"/>
                </a:cubicBezTo>
                <a:cubicBezTo>
                  <a:pt x="1373224" y="4397779"/>
                  <a:pt x="1378671" y="4389607"/>
                  <a:pt x="1389570" y="4389607"/>
                </a:cubicBezTo>
                <a:cubicBezTo>
                  <a:pt x="1389570" y="4389607"/>
                  <a:pt x="1392295" y="4386879"/>
                  <a:pt x="1397744" y="4381432"/>
                </a:cubicBezTo>
                <a:cubicBezTo>
                  <a:pt x="1403193" y="4375982"/>
                  <a:pt x="1405920" y="4373256"/>
                  <a:pt x="1405920" y="4373256"/>
                </a:cubicBezTo>
                <a:lnTo>
                  <a:pt x="1324179" y="4405954"/>
                </a:lnTo>
                <a:cubicBezTo>
                  <a:pt x="1313280" y="4416852"/>
                  <a:pt x="1305108" y="4427751"/>
                  <a:pt x="1299657" y="4438650"/>
                </a:cubicBezTo>
                <a:cubicBezTo>
                  <a:pt x="1294207" y="4449545"/>
                  <a:pt x="1291485" y="4457721"/>
                  <a:pt x="1291485" y="4463171"/>
                </a:cubicBezTo>
                <a:cubicBezTo>
                  <a:pt x="1291485" y="4468619"/>
                  <a:pt x="1288759" y="4474070"/>
                  <a:pt x="1283310" y="4479518"/>
                </a:cubicBezTo>
                <a:cubicBezTo>
                  <a:pt x="1277862" y="4484968"/>
                  <a:pt x="1272411" y="4490417"/>
                  <a:pt x="1266961" y="4495868"/>
                </a:cubicBezTo>
                <a:cubicBezTo>
                  <a:pt x="1261512" y="4501315"/>
                  <a:pt x="1258788" y="4509491"/>
                  <a:pt x="1258788" y="4520388"/>
                </a:cubicBezTo>
                <a:cubicBezTo>
                  <a:pt x="1258788" y="4542187"/>
                  <a:pt x="1247889" y="4547634"/>
                  <a:pt x="1226091" y="4536735"/>
                </a:cubicBezTo>
                <a:lnTo>
                  <a:pt x="1226091" y="4553086"/>
                </a:lnTo>
                <a:cubicBezTo>
                  <a:pt x="1226091" y="4563981"/>
                  <a:pt x="1226091" y="4572157"/>
                  <a:pt x="1226091" y="4577607"/>
                </a:cubicBezTo>
                <a:cubicBezTo>
                  <a:pt x="1226091" y="4583054"/>
                  <a:pt x="1220642" y="4585780"/>
                  <a:pt x="1209746" y="4585780"/>
                </a:cubicBezTo>
                <a:cubicBezTo>
                  <a:pt x="1198847" y="4596678"/>
                  <a:pt x="1190672" y="4604853"/>
                  <a:pt x="1185224" y="4610301"/>
                </a:cubicBezTo>
                <a:cubicBezTo>
                  <a:pt x="1179773" y="4615751"/>
                  <a:pt x="1177049" y="4618476"/>
                  <a:pt x="1177049" y="4618476"/>
                </a:cubicBezTo>
                <a:cubicBezTo>
                  <a:pt x="1177049" y="4651171"/>
                  <a:pt x="1160700" y="4662070"/>
                  <a:pt x="1128006" y="4651171"/>
                </a:cubicBezTo>
                <a:cubicBezTo>
                  <a:pt x="1128006" y="4651171"/>
                  <a:pt x="1125280" y="4653896"/>
                  <a:pt x="1119830" y="4659347"/>
                </a:cubicBezTo>
                <a:cubicBezTo>
                  <a:pt x="1114383" y="4664794"/>
                  <a:pt x="1111657" y="4667519"/>
                  <a:pt x="1111657" y="4667519"/>
                </a:cubicBezTo>
                <a:lnTo>
                  <a:pt x="1078961" y="4651171"/>
                </a:lnTo>
                <a:lnTo>
                  <a:pt x="1111657" y="4634824"/>
                </a:lnTo>
                <a:lnTo>
                  <a:pt x="1128006" y="4602129"/>
                </a:lnTo>
                <a:cubicBezTo>
                  <a:pt x="1128006" y="4591230"/>
                  <a:pt x="1130729" y="4585780"/>
                  <a:pt x="1136177" y="4585780"/>
                </a:cubicBezTo>
                <a:cubicBezTo>
                  <a:pt x="1141628" y="4585780"/>
                  <a:pt x="1144352" y="4585780"/>
                  <a:pt x="1144352" y="4585780"/>
                </a:cubicBezTo>
                <a:cubicBezTo>
                  <a:pt x="1144352" y="4585780"/>
                  <a:pt x="1149801" y="4585780"/>
                  <a:pt x="1160700" y="4585780"/>
                </a:cubicBezTo>
                <a:cubicBezTo>
                  <a:pt x="1160700" y="4574883"/>
                  <a:pt x="1155251" y="4569433"/>
                  <a:pt x="1144352" y="4569433"/>
                </a:cubicBezTo>
                <a:cubicBezTo>
                  <a:pt x="1133453" y="4569433"/>
                  <a:pt x="1125280" y="4572157"/>
                  <a:pt x="1119830" y="4577607"/>
                </a:cubicBezTo>
                <a:cubicBezTo>
                  <a:pt x="1114383" y="4583054"/>
                  <a:pt x="1111657" y="4591230"/>
                  <a:pt x="1111657" y="4602129"/>
                </a:cubicBezTo>
                <a:cubicBezTo>
                  <a:pt x="1100758" y="4591230"/>
                  <a:pt x="1057163" y="4626650"/>
                  <a:pt x="980874" y="4708390"/>
                </a:cubicBezTo>
                <a:cubicBezTo>
                  <a:pt x="904583" y="4790129"/>
                  <a:pt x="866438" y="4836448"/>
                  <a:pt x="866438" y="4847346"/>
                </a:cubicBezTo>
                <a:cubicBezTo>
                  <a:pt x="855539" y="4847346"/>
                  <a:pt x="844640" y="4852796"/>
                  <a:pt x="833742" y="4863693"/>
                </a:cubicBezTo>
                <a:cubicBezTo>
                  <a:pt x="822844" y="4874592"/>
                  <a:pt x="801045" y="4890939"/>
                  <a:pt x="768352" y="4912738"/>
                </a:cubicBezTo>
                <a:cubicBezTo>
                  <a:pt x="713857" y="4967231"/>
                  <a:pt x="683888" y="4991752"/>
                  <a:pt x="678438" y="4986304"/>
                </a:cubicBezTo>
                <a:cubicBezTo>
                  <a:pt x="672988" y="4980854"/>
                  <a:pt x="672988" y="4972678"/>
                  <a:pt x="678438" y="4961782"/>
                </a:cubicBezTo>
                <a:cubicBezTo>
                  <a:pt x="683888" y="4950884"/>
                  <a:pt x="692061" y="4945432"/>
                  <a:pt x="702960" y="4945432"/>
                </a:cubicBezTo>
                <a:cubicBezTo>
                  <a:pt x="713857" y="4945432"/>
                  <a:pt x="719306" y="4939985"/>
                  <a:pt x="719306" y="4929085"/>
                </a:cubicBezTo>
                <a:lnTo>
                  <a:pt x="702960" y="4912738"/>
                </a:lnTo>
                <a:lnTo>
                  <a:pt x="686613" y="4912738"/>
                </a:lnTo>
                <a:cubicBezTo>
                  <a:pt x="686613" y="4912738"/>
                  <a:pt x="678438" y="4918188"/>
                  <a:pt x="662091" y="4929085"/>
                </a:cubicBezTo>
                <a:cubicBezTo>
                  <a:pt x="645741" y="4939985"/>
                  <a:pt x="634843" y="4953608"/>
                  <a:pt x="629394" y="4969955"/>
                </a:cubicBezTo>
                <a:cubicBezTo>
                  <a:pt x="623944" y="4986304"/>
                  <a:pt x="626670" y="4989028"/>
                  <a:pt x="637569" y="4978130"/>
                </a:cubicBezTo>
                <a:cubicBezTo>
                  <a:pt x="648466" y="4978130"/>
                  <a:pt x="653916" y="4978130"/>
                  <a:pt x="653916" y="4978130"/>
                </a:cubicBezTo>
                <a:cubicBezTo>
                  <a:pt x="653916" y="4978130"/>
                  <a:pt x="659365" y="4983580"/>
                  <a:pt x="670263" y="4994478"/>
                </a:cubicBezTo>
                <a:cubicBezTo>
                  <a:pt x="670263" y="5005375"/>
                  <a:pt x="659365" y="5021724"/>
                  <a:pt x="637569" y="5043521"/>
                </a:cubicBezTo>
                <a:cubicBezTo>
                  <a:pt x="615771" y="5065318"/>
                  <a:pt x="604870" y="5070767"/>
                  <a:pt x="604870" y="5059868"/>
                </a:cubicBezTo>
                <a:cubicBezTo>
                  <a:pt x="604870" y="5048970"/>
                  <a:pt x="604870" y="5043521"/>
                  <a:pt x="604870" y="5043521"/>
                </a:cubicBezTo>
                <a:cubicBezTo>
                  <a:pt x="615771" y="5032623"/>
                  <a:pt x="610320" y="5021724"/>
                  <a:pt x="588524" y="5010825"/>
                </a:cubicBezTo>
                <a:lnTo>
                  <a:pt x="572177" y="5010825"/>
                </a:lnTo>
                <a:lnTo>
                  <a:pt x="588524" y="4978131"/>
                </a:lnTo>
                <a:lnTo>
                  <a:pt x="604870" y="4961782"/>
                </a:lnTo>
                <a:lnTo>
                  <a:pt x="588524" y="4978130"/>
                </a:lnTo>
                <a:lnTo>
                  <a:pt x="588524" y="4978131"/>
                </a:lnTo>
                <a:lnTo>
                  <a:pt x="572177" y="4994478"/>
                </a:lnTo>
                <a:lnTo>
                  <a:pt x="555828" y="5059868"/>
                </a:lnTo>
                <a:lnTo>
                  <a:pt x="523133" y="5059868"/>
                </a:lnTo>
                <a:cubicBezTo>
                  <a:pt x="523133" y="5070767"/>
                  <a:pt x="517682" y="5076217"/>
                  <a:pt x="506784" y="5076217"/>
                </a:cubicBezTo>
                <a:cubicBezTo>
                  <a:pt x="495885" y="5065318"/>
                  <a:pt x="487712" y="5059868"/>
                  <a:pt x="482263" y="5059868"/>
                </a:cubicBezTo>
                <a:cubicBezTo>
                  <a:pt x="476815" y="5059868"/>
                  <a:pt x="479539" y="5065318"/>
                  <a:pt x="490436" y="5076217"/>
                </a:cubicBezTo>
                <a:cubicBezTo>
                  <a:pt x="490436" y="5087114"/>
                  <a:pt x="495885" y="5095288"/>
                  <a:pt x="506784" y="5100740"/>
                </a:cubicBezTo>
                <a:cubicBezTo>
                  <a:pt x="517682" y="5106187"/>
                  <a:pt x="517682" y="5114363"/>
                  <a:pt x="506784" y="5125260"/>
                </a:cubicBezTo>
                <a:lnTo>
                  <a:pt x="523133" y="5141607"/>
                </a:lnTo>
                <a:cubicBezTo>
                  <a:pt x="566726" y="5087114"/>
                  <a:pt x="588524" y="5065318"/>
                  <a:pt x="588524" y="5076217"/>
                </a:cubicBezTo>
                <a:cubicBezTo>
                  <a:pt x="588524" y="5087114"/>
                  <a:pt x="572177" y="5108911"/>
                  <a:pt x="539480" y="5141607"/>
                </a:cubicBezTo>
                <a:cubicBezTo>
                  <a:pt x="523133" y="5157957"/>
                  <a:pt x="506102" y="5174985"/>
                  <a:pt x="488393" y="5192697"/>
                </a:cubicBezTo>
                <a:lnTo>
                  <a:pt x="441392" y="5239696"/>
                </a:lnTo>
                <a:lnTo>
                  <a:pt x="441392" y="5227436"/>
                </a:lnTo>
                <a:cubicBezTo>
                  <a:pt x="441392" y="5224712"/>
                  <a:pt x="441392" y="5223347"/>
                  <a:pt x="441392" y="5223347"/>
                </a:cubicBezTo>
                <a:cubicBezTo>
                  <a:pt x="441392" y="5223347"/>
                  <a:pt x="435943" y="5223347"/>
                  <a:pt x="425045" y="5223347"/>
                </a:cubicBezTo>
                <a:lnTo>
                  <a:pt x="441392" y="5239696"/>
                </a:lnTo>
                <a:lnTo>
                  <a:pt x="433219" y="5247868"/>
                </a:lnTo>
                <a:cubicBezTo>
                  <a:pt x="395072" y="5286015"/>
                  <a:pt x="370550" y="5305086"/>
                  <a:pt x="359655" y="5305086"/>
                </a:cubicBezTo>
                <a:cubicBezTo>
                  <a:pt x="359655" y="5315985"/>
                  <a:pt x="335131" y="5343233"/>
                  <a:pt x="286088" y="5386826"/>
                </a:cubicBezTo>
                <a:cubicBezTo>
                  <a:pt x="237044" y="5430421"/>
                  <a:pt x="212522" y="5452218"/>
                  <a:pt x="212522" y="5452218"/>
                </a:cubicBezTo>
                <a:cubicBezTo>
                  <a:pt x="212522" y="5452218"/>
                  <a:pt x="207072" y="5457669"/>
                  <a:pt x="196175" y="5468565"/>
                </a:cubicBezTo>
                <a:lnTo>
                  <a:pt x="179827" y="5468565"/>
                </a:lnTo>
                <a:cubicBezTo>
                  <a:pt x="190724" y="5457669"/>
                  <a:pt x="190724" y="5452218"/>
                  <a:pt x="179827" y="5452218"/>
                </a:cubicBezTo>
                <a:lnTo>
                  <a:pt x="163480" y="5468565"/>
                </a:lnTo>
                <a:cubicBezTo>
                  <a:pt x="163480" y="5479464"/>
                  <a:pt x="163480" y="5487639"/>
                  <a:pt x="163480" y="5493087"/>
                </a:cubicBezTo>
                <a:cubicBezTo>
                  <a:pt x="163480" y="5498537"/>
                  <a:pt x="158029" y="5501261"/>
                  <a:pt x="147129" y="5501261"/>
                </a:cubicBezTo>
                <a:lnTo>
                  <a:pt x="130783" y="5517611"/>
                </a:lnTo>
                <a:lnTo>
                  <a:pt x="98087" y="5533958"/>
                </a:lnTo>
                <a:lnTo>
                  <a:pt x="98087" y="5501261"/>
                </a:lnTo>
                <a:cubicBezTo>
                  <a:pt x="119884" y="5479464"/>
                  <a:pt x="136232" y="5465841"/>
                  <a:pt x="147129" y="5460393"/>
                </a:cubicBezTo>
                <a:cubicBezTo>
                  <a:pt x="158029" y="5454942"/>
                  <a:pt x="163480" y="5446768"/>
                  <a:pt x="163480" y="5435871"/>
                </a:cubicBezTo>
                <a:lnTo>
                  <a:pt x="150572" y="5432429"/>
                </a:lnTo>
                <a:lnTo>
                  <a:pt x="179827" y="5403175"/>
                </a:lnTo>
                <a:lnTo>
                  <a:pt x="196175" y="5403175"/>
                </a:lnTo>
                <a:cubicBezTo>
                  <a:pt x="196175" y="5392276"/>
                  <a:pt x="196175" y="5386826"/>
                  <a:pt x="196175" y="5386826"/>
                </a:cubicBezTo>
                <a:lnTo>
                  <a:pt x="196175" y="5370479"/>
                </a:lnTo>
                <a:lnTo>
                  <a:pt x="212522" y="5337783"/>
                </a:lnTo>
                <a:lnTo>
                  <a:pt x="228870" y="5321436"/>
                </a:lnTo>
                <a:cubicBezTo>
                  <a:pt x="239769" y="5310537"/>
                  <a:pt x="247943" y="5302362"/>
                  <a:pt x="253392" y="5296914"/>
                </a:cubicBezTo>
                <a:cubicBezTo>
                  <a:pt x="258842" y="5291463"/>
                  <a:pt x="261566" y="5288739"/>
                  <a:pt x="261566" y="5288739"/>
                </a:cubicBezTo>
                <a:cubicBezTo>
                  <a:pt x="272465" y="5288739"/>
                  <a:pt x="277914" y="5283289"/>
                  <a:pt x="277914" y="5272390"/>
                </a:cubicBezTo>
                <a:cubicBezTo>
                  <a:pt x="277914" y="5272390"/>
                  <a:pt x="280638" y="5269666"/>
                  <a:pt x="286088" y="5264218"/>
                </a:cubicBezTo>
                <a:cubicBezTo>
                  <a:pt x="291537" y="5258767"/>
                  <a:pt x="294261" y="5256043"/>
                  <a:pt x="294261" y="5256043"/>
                </a:cubicBezTo>
                <a:cubicBezTo>
                  <a:pt x="305160" y="5256043"/>
                  <a:pt x="310609" y="5245144"/>
                  <a:pt x="310609" y="5223347"/>
                </a:cubicBezTo>
                <a:lnTo>
                  <a:pt x="326958" y="5207000"/>
                </a:lnTo>
                <a:lnTo>
                  <a:pt x="326958" y="5223347"/>
                </a:lnTo>
                <a:cubicBezTo>
                  <a:pt x="326958" y="5234246"/>
                  <a:pt x="329682" y="5242420"/>
                  <a:pt x="335131" y="5247868"/>
                </a:cubicBezTo>
                <a:cubicBezTo>
                  <a:pt x="340581" y="5253319"/>
                  <a:pt x="343306" y="5256043"/>
                  <a:pt x="343306" y="5256043"/>
                </a:cubicBezTo>
                <a:lnTo>
                  <a:pt x="310609" y="5288739"/>
                </a:lnTo>
                <a:cubicBezTo>
                  <a:pt x="310609" y="5288739"/>
                  <a:pt x="307885" y="5296914"/>
                  <a:pt x="302436" y="5313261"/>
                </a:cubicBezTo>
                <a:cubicBezTo>
                  <a:pt x="296986" y="5329608"/>
                  <a:pt x="294261" y="5337783"/>
                  <a:pt x="294261" y="5337783"/>
                </a:cubicBezTo>
                <a:cubicBezTo>
                  <a:pt x="294261" y="5337783"/>
                  <a:pt x="299710" y="5335058"/>
                  <a:pt x="310609" y="5329608"/>
                </a:cubicBezTo>
                <a:cubicBezTo>
                  <a:pt x="321508" y="5324160"/>
                  <a:pt x="326958" y="5315985"/>
                  <a:pt x="326958" y="5305086"/>
                </a:cubicBezTo>
                <a:cubicBezTo>
                  <a:pt x="359655" y="5283289"/>
                  <a:pt x="376002" y="5277841"/>
                  <a:pt x="376002" y="5288739"/>
                </a:cubicBezTo>
                <a:cubicBezTo>
                  <a:pt x="386901" y="5288739"/>
                  <a:pt x="389625" y="5280565"/>
                  <a:pt x="384175" y="5264218"/>
                </a:cubicBezTo>
                <a:cubicBezTo>
                  <a:pt x="378726" y="5247868"/>
                  <a:pt x="373278" y="5239696"/>
                  <a:pt x="367827" y="5239696"/>
                </a:cubicBezTo>
                <a:cubicBezTo>
                  <a:pt x="362379" y="5239696"/>
                  <a:pt x="365103" y="5234246"/>
                  <a:pt x="376002" y="5223347"/>
                </a:cubicBezTo>
                <a:lnTo>
                  <a:pt x="392348" y="5223347"/>
                </a:lnTo>
                <a:lnTo>
                  <a:pt x="392348" y="5207000"/>
                </a:lnTo>
                <a:cubicBezTo>
                  <a:pt x="381449" y="5207000"/>
                  <a:pt x="370550" y="5207000"/>
                  <a:pt x="359655" y="5207000"/>
                </a:cubicBezTo>
                <a:cubicBezTo>
                  <a:pt x="359655" y="5217899"/>
                  <a:pt x="356928" y="5223347"/>
                  <a:pt x="351480" y="5223347"/>
                </a:cubicBezTo>
                <a:cubicBezTo>
                  <a:pt x="346030" y="5223347"/>
                  <a:pt x="343306" y="5217899"/>
                  <a:pt x="343306" y="5207000"/>
                </a:cubicBezTo>
                <a:cubicBezTo>
                  <a:pt x="354204" y="5196102"/>
                  <a:pt x="359655" y="5190652"/>
                  <a:pt x="359655" y="5190652"/>
                </a:cubicBezTo>
                <a:cubicBezTo>
                  <a:pt x="359655" y="5179755"/>
                  <a:pt x="362379" y="5171580"/>
                  <a:pt x="367827" y="5166130"/>
                </a:cubicBezTo>
                <a:cubicBezTo>
                  <a:pt x="373278" y="5160682"/>
                  <a:pt x="376002" y="5152507"/>
                  <a:pt x="376002" y="5141607"/>
                </a:cubicBezTo>
                <a:cubicBezTo>
                  <a:pt x="397798" y="5130710"/>
                  <a:pt x="408697" y="5119811"/>
                  <a:pt x="408697" y="5108911"/>
                </a:cubicBezTo>
                <a:cubicBezTo>
                  <a:pt x="408697" y="5098016"/>
                  <a:pt x="414146" y="5092564"/>
                  <a:pt x="425045" y="5092564"/>
                </a:cubicBezTo>
                <a:cubicBezTo>
                  <a:pt x="435943" y="5092564"/>
                  <a:pt x="446842" y="5081666"/>
                  <a:pt x="457741" y="5059868"/>
                </a:cubicBezTo>
                <a:cubicBezTo>
                  <a:pt x="457741" y="5048970"/>
                  <a:pt x="460465" y="5040797"/>
                  <a:pt x="465916" y="5035347"/>
                </a:cubicBezTo>
                <a:cubicBezTo>
                  <a:pt x="471364" y="5029897"/>
                  <a:pt x="474087" y="5027172"/>
                  <a:pt x="474087" y="5027172"/>
                </a:cubicBezTo>
                <a:lnTo>
                  <a:pt x="506784" y="4994478"/>
                </a:lnTo>
                <a:cubicBezTo>
                  <a:pt x="506784" y="4983580"/>
                  <a:pt x="512234" y="4978130"/>
                  <a:pt x="523133" y="4978130"/>
                </a:cubicBezTo>
                <a:cubicBezTo>
                  <a:pt x="534032" y="4978130"/>
                  <a:pt x="539480" y="4972678"/>
                  <a:pt x="539480" y="4961782"/>
                </a:cubicBezTo>
                <a:lnTo>
                  <a:pt x="539480" y="4945432"/>
                </a:lnTo>
                <a:cubicBezTo>
                  <a:pt x="550379" y="4945432"/>
                  <a:pt x="561278" y="4939985"/>
                  <a:pt x="572177" y="4929085"/>
                </a:cubicBezTo>
                <a:cubicBezTo>
                  <a:pt x="583076" y="4907288"/>
                  <a:pt x="588524" y="4896389"/>
                  <a:pt x="588524" y="4896389"/>
                </a:cubicBezTo>
                <a:cubicBezTo>
                  <a:pt x="588524" y="4896389"/>
                  <a:pt x="588524" y="4890939"/>
                  <a:pt x="588524" y="4880042"/>
                </a:cubicBezTo>
                <a:cubicBezTo>
                  <a:pt x="566726" y="4858245"/>
                  <a:pt x="555828" y="4863693"/>
                  <a:pt x="555828" y="4896389"/>
                </a:cubicBezTo>
                <a:cubicBezTo>
                  <a:pt x="555828" y="4896389"/>
                  <a:pt x="550379" y="4901841"/>
                  <a:pt x="539480" y="4912738"/>
                </a:cubicBezTo>
                <a:cubicBezTo>
                  <a:pt x="528581" y="4923635"/>
                  <a:pt x="517682" y="4934537"/>
                  <a:pt x="506784" y="4945432"/>
                </a:cubicBezTo>
                <a:cubicBezTo>
                  <a:pt x="495885" y="4956332"/>
                  <a:pt x="487712" y="4967231"/>
                  <a:pt x="482263" y="4978130"/>
                </a:cubicBezTo>
                <a:cubicBezTo>
                  <a:pt x="476815" y="4989028"/>
                  <a:pt x="474087" y="4994478"/>
                  <a:pt x="474087" y="4994478"/>
                </a:cubicBezTo>
                <a:cubicBezTo>
                  <a:pt x="474087" y="4994478"/>
                  <a:pt x="463190" y="5005375"/>
                  <a:pt x="441392" y="5027172"/>
                </a:cubicBezTo>
                <a:lnTo>
                  <a:pt x="425045" y="5043521"/>
                </a:lnTo>
                <a:cubicBezTo>
                  <a:pt x="425045" y="5032623"/>
                  <a:pt x="419596" y="5027172"/>
                  <a:pt x="408697" y="5027172"/>
                </a:cubicBezTo>
                <a:lnTo>
                  <a:pt x="425045" y="5010825"/>
                </a:lnTo>
                <a:cubicBezTo>
                  <a:pt x="435943" y="4989028"/>
                  <a:pt x="446842" y="4978130"/>
                  <a:pt x="457741" y="4978130"/>
                </a:cubicBezTo>
                <a:lnTo>
                  <a:pt x="490436" y="4929085"/>
                </a:lnTo>
                <a:cubicBezTo>
                  <a:pt x="501333" y="4918188"/>
                  <a:pt x="512234" y="4912738"/>
                  <a:pt x="523133" y="4912738"/>
                </a:cubicBezTo>
                <a:cubicBezTo>
                  <a:pt x="534032" y="4912738"/>
                  <a:pt x="542205" y="4901841"/>
                  <a:pt x="547655" y="4880042"/>
                </a:cubicBezTo>
                <a:cubicBezTo>
                  <a:pt x="553104" y="4858245"/>
                  <a:pt x="564002" y="4841896"/>
                  <a:pt x="580352" y="4830998"/>
                </a:cubicBezTo>
                <a:cubicBezTo>
                  <a:pt x="596699" y="4820101"/>
                  <a:pt x="607596" y="4806476"/>
                  <a:pt x="613046" y="4790129"/>
                </a:cubicBezTo>
                <a:cubicBezTo>
                  <a:pt x="618495" y="4773782"/>
                  <a:pt x="626670" y="4765606"/>
                  <a:pt x="637569" y="4765606"/>
                </a:cubicBezTo>
                <a:lnTo>
                  <a:pt x="637569" y="4798303"/>
                </a:lnTo>
                <a:lnTo>
                  <a:pt x="621219" y="4814651"/>
                </a:lnTo>
                <a:cubicBezTo>
                  <a:pt x="621219" y="4825549"/>
                  <a:pt x="618495" y="4836448"/>
                  <a:pt x="613046" y="4847346"/>
                </a:cubicBezTo>
                <a:cubicBezTo>
                  <a:pt x="607596" y="4858245"/>
                  <a:pt x="610320" y="4863693"/>
                  <a:pt x="621219" y="4863693"/>
                </a:cubicBezTo>
                <a:lnTo>
                  <a:pt x="637569" y="4863693"/>
                </a:lnTo>
                <a:cubicBezTo>
                  <a:pt x="637569" y="4852796"/>
                  <a:pt x="640293" y="4844622"/>
                  <a:pt x="645741" y="4839172"/>
                </a:cubicBezTo>
                <a:cubicBezTo>
                  <a:pt x="651190" y="4833723"/>
                  <a:pt x="662091" y="4820101"/>
                  <a:pt x="678438" y="4798303"/>
                </a:cubicBezTo>
                <a:cubicBezTo>
                  <a:pt x="694785" y="4776506"/>
                  <a:pt x="708409" y="4762883"/>
                  <a:pt x="719306" y="4757433"/>
                </a:cubicBezTo>
                <a:cubicBezTo>
                  <a:pt x="730205" y="4751983"/>
                  <a:pt x="735655" y="4746533"/>
                  <a:pt x="735655" y="4741086"/>
                </a:cubicBezTo>
                <a:cubicBezTo>
                  <a:pt x="735655" y="4735636"/>
                  <a:pt x="730205" y="4732910"/>
                  <a:pt x="719306" y="4732910"/>
                </a:cubicBezTo>
                <a:lnTo>
                  <a:pt x="719306" y="4683867"/>
                </a:lnTo>
                <a:lnTo>
                  <a:pt x="735655" y="4634824"/>
                </a:lnTo>
                <a:cubicBezTo>
                  <a:pt x="724756" y="4613027"/>
                  <a:pt x="730205" y="4602129"/>
                  <a:pt x="752003" y="4602129"/>
                </a:cubicBezTo>
                <a:cubicBezTo>
                  <a:pt x="762901" y="4591230"/>
                  <a:pt x="768352" y="4585780"/>
                  <a:pt x="768352" y="4585780"/>
                </a:cubicBezTo>
                <a:cubicBezTo>
                  <a:pt x="768352" y="4585780"/>
                  <a:pt x="768352" y="4580331"/>
                  <a:pt x="768352" y="4569433"/>
                </a:cubicBezTo>
                <a:cubicBezTo>
                  <a:pt x="779251" y="4558534"/>
                  <a:pt x="784699" y="4547634"/>
                  <a:pt x="784699" y="4536735"/>
                </a:cubicBezTo>
                <a:lnTo>
                  <a:pt x="752003" y="4553086"/>
                </a:lnTo>
                <a:cubicBezTo>
                  <a:pt x="741104" y="4574883"/>
                  <a:pt x="730205" y="4591230"/>
                  <a:pt x="719306" y="4602129"/>
                </a:cubicBezTo>
                <a:lnTo>
                  <a:pt x="702960" y="4618476"/>
                </a:lnTo>
                <a:lnTo>
                  <a:pt x="735655" y="4569433"/>
                </a:lnTo>
                <a:lnTo>
                  <a:pt x="752003" y="4520388"/>
                </a:lnTo>
                <a:lnTo>
                  <a:pt x="735655" y="4520388"/>
                </a:lnTo>
                <a:cubicBezTo>
                  <a:pt x="713857" y="4520388"/>
                  <a:pt x="700234" y="4531288"/>
                  <a:pt x="694785" y="4553086"/>
                </a:cubicBezTo>
                <a:cubicBezTo>
                  <a:pt x="689337" y="4574883"/>
                  <a:pt x="681162" y="4585780"/>
                  <a:pt x="670263" y="4585780"/>
                </a:cubicBezTo>
                <a:lnTo>
                  <a:pt x="686613" y="4536735"/>
                </a:lnTo>
                <a:cubicBezTo>
                  <a:pt x="730205" y="4493144"/>
                  <a:pt x="746554" y="4471345"/>
                  <a:pt x="735655" y="4471345"/>
                </a:cubicBezTo>
                <a:cubicBezTo>
                  <a:pt x="724756" y="4471345"/>
                  <a:pt x="702960" y="4490417"/>
                  <a:pt x="670263" y="4528561"/>
                </a:cubicBezTo>
                <a:cubicBezTo>
                  <a:pt x="637569" y="4566707"/>
                  <a:pt x="621219" y="4588504"/>
                  <a:pt x="621219" y="4593954"/>
                </a:cubicBezTo>
                <a:cubicBezTo>
                  <a:pt x="621219" y="4599404"/>
                  <a:pt x="604870" y="4618476"/>
                  <a:pt x="572177" y="4651171"/>
                </a:cubicBezTo>
                <a:cubicBezTo>
                  <a:pt x="539480" y="4683867"/>
                  <a:pt x="517682" y="4711113"/>
                  <a:pt x="506784" y="4732910"/>
                </a:cubicBezTo>
                <a:cubicBezTo>
                  <a:pt x="506784" y="4732910"/>
                  <a:pt x="506784" y="4727460"/>
                  <a:pt x="506784" y="4716563"/>
                </a:cubicBezTo>
                <a:lnTo>
                  <a:pt x="506784" y="4700214"/>
                </a:lnTo>
                <a:cubicBezTo>
                  <a:pt x="495885" y="4700214"/>
                  <a:pt x="490436" y="4705666"/>
                  <a:pt x="490436" y="4716563"/>
                </a:cubicBezTo>
                <a:cubicBezTo>
                  <a:pt x="490436" y="4727460"/>
                  <a:pt x="495885" y="4732910"/>
                  <a:pt x="506784" y="4732910"/>
                </a:cubicBezTo>
                <a:cubicBezTo>
                  <a:pt x="506784" y="4743810"/>
                  <a:pt x="501333" y="4751983"/>
                  <a:pt x="490436" y="4757433"/>
                </a:cubicBezTo>
                <a:cubicBezTo>
                  <a:pt x="479539" y="4762883"/>
                  <a:pt x="474087" y="4765606"/>
                  <a:pt x="474087" y="4765606"/>
                </a:cubicBezTo>
                <a:cubicBezTo>
                  <a:pt x="452291" y="4765606"/>
                  <a:pt x="446842" y="4781953"/>
                  <a:pt x="457741" y="4814651"/>
                </a:cubicBezTo>
                <a:lnTo>
                  <a:pt x="441392" y="4830998"/>
                </a:lnTo>
                <a:cubicBezTo>
                  <a:pt x="430495" y="4820101"/>
                  <a:pt x="430495" y="4792853"/>
                  <a:pt x="441392" y="4749257"/>
                </a:cubicBezTo>
                <a:lnTo>
                  <a:pt x="457741" y="4749257"/>
                </a:lnTo>
                <a:cubicBezTo>
                  <a:pt x="446842" y="4738362"/>
                  <a:pt x="452291" y="4722013"/>
                  <a:pt x="474087" y="4700214"/>
                </a:cubicBezTo>
                <a:cubicBezTo>
                  <a:pt x="495885" y="4678417"/>
                  <a:pt x="506784" y="4667519"/>
                  <a:pt x="506784" y="4667519"/>
                </a:cubicBezTo>
                <a:lnTo>
                  <a:pt x="539480" y="4634824"/>
                </a:lnTo>
                <a:cubicBezTo>
                  <a:pt x="539480" y="4634824"/>
                  <a:pt x="534032" y="4634824"/>
                  <a:pt x="523133" y="4634824"/>
                </a:cubicBezTo>
                <a:cubicBezTo>
                  <a:pt x="512234" y="4645721"/>
                  <a:pt x="506784" y="4645721"/>
                  <a:pt x="506784" y="4634824"/>
                </a:cubicBezTo>
                <a:lnTo>
                  <a:pt x="539480" y="4602129"/>
                </a:lnTo>
                <a:lnTo>
                  <a:pt x="555828" y="4569433"/>
                </a:lnTo>
                <a:cubicBezTo>
                  <a:pt x="544929" y="4569433"/>
                  <a:pt x="539480" y="4569433"/>
                  <a:pt x="539480" y="4569433"/>
                </a:cubicBezTo>
                <a:cubicBezTo>
                  <a:pt x="539480" y="4558534"/>
                  <a:pt x="544929" y="4553086"/>
                  <a:pt x="555828" y="4553086"/>
                </a:cubicBezTo>
                <a:cubicBezTo>
                  <a:pt x="555828" y="4553086"/>
                  <a:pt x="561278" y="4544911"/>
                  <a:pt x="572177" y="4528561"/>
                </a:cubicBezTo>
                <a:cubicBezTo>
                  <a:pt x="583076" y="4512214"/>
                  <a:pt x="583076" y="4504040"/>
                  <a:pt x="572177" y="4504040"/>
                </a:cubicBezTo>
                <a:lnTo>
                  <a:pt x="539480" y="4520388"/>
                </a:lnTo>
                <a:cubicBezTo>
                  <a:pt x="539480" y="4520388"/>
                  <a:pt x="534032" y="4520388"/>
                  <a:pt x="523133" y="4520388"/>
                </a:cubicBezTo>
                <a:lnTo>
                  <a:pt x="523133" y="4536735"/>
                </a:lnTo>
                <a:lnTo>
                  <a:pt x="506784" y="4553086"/>
                </a:lnTo>
                <a:cubicBezTo>
                  <a:pt x="495885" y="4542187"/>
                  <a:pt x="474087" y="4558534"/>
                  <a:pt x="441392" y="4602129"/>
                </a:cubicBezTo>
                <a:lnTo>
                  <a:pt x="425045" y="4618476"/>
                </a:lnTo>
                <a:cubicBezTo>
                  <a:pt x="425045" y="4607577"/>
                  <a:pt x="414146" y="4607577"/>
                  <a:pt x="392348" y="4618476"/>
                </a:cubicBezTo>
                <a:cubicBezTo>
                  <a:pt x="359655" y="4651171"/>
                  <a:pt x="354204" y="4651171"/>
                  <a:pt x="376002" y="4618476"/>
                </a:cubicBezTo>
                <a:cubicBezTo>
                  <a:pt x="386901" y="4596678"/>
                  <a:pt x="408697" y="4569433"/>
                  <a:pt x="441392" y="4536735"/>
                </a:cubicBezTo>
                <a:cubicBezTo>
                  <a:pt x="452291" y="4504040"/>
                  <a:pt x="457741" y="4487692"/>
                  <a:pt x="457741" y="4487692"/>
                </a:cubicBezTo>
                <a:cubicBezTo>
                  <a:pt x="435943" y="4509491"/>
                  <a:pt x="425045" y="4523112"/>
                  <a:pt x="425045" y="4528561"/>
                </a:cubicBezTo>
                <a:cubicBezTo>
                  <a:pt x="425045" y="4534011"/>
                  <a:pt x="411421" y="4553086"/>
                  <a:pt x="384175" y="4585780"/>
                </a:cubicBezTo>
                <a:cubicBezTo>
                  <a:pt x="356928" y="4618476"/>
                  <a:pt x="337857" y="4634824"/>
                  <a:pt x="326958" y="4634824"/>
                </a:cubicBezTo>
                <a:lnTo>
                  <a:pt x="359655" y="4585780"/>
                </a:lnTo>
                <a:cubicBezTo>
                  <a:pt x="370550" y="4585780"/>
                  <a:pt x="378726" y="4580331"/>
                  <a:pt x="384175" y="4569433"/>
                </a:cubicBezTo>
                <a:cubicBezTo>
                  <a:pt x="389625" y="4558534"/>
                  <a:pt x="392348" y="4547634"/>
                  <a:pt x="392348" y="4536735"/>
                </a:cubicBezTo>
                <a:cubicBezTo>
                  <a:pt x="403248" y="4514938"/>
                  <a:pt x="414146" y="4493144"/>
                  <a:pt x="425045" y="4471345"/>
                </a:cubicBezTo>
                <a:cubicBezTo>
                  <a:pt x="435943" y="4471345"/>
                  <a:pt x="441392" y="4465895"/>
                  <a:pt x="441392" y="4454997"/>
                </a:cubicBezTo>
                <a:lnTo>
                  <a:pt x="392348" y="4487692"/>
                </a:lnTo>
                <a:cubicBezTo>
                  <a:pt x="392348" y="4498591"/>
                  <a:pt x="389625" y="4504040"/>
                  <a:pt x="384175" y="4504040"/>
                </a:cubicBezTo>
                <a:cubicBezTo>
                  <a:pt x="378726" y="4504040"/>
                  <a:pt x="376002" y="4504040"/>
                  <a:pt x="376002" y="4504040"/>
                </a:cubicBezTo>
                <a:cubicBezTo>
                  <a:pt x="365103" y="4493144"/>
                  <a:pt x="359655" y="4493144"/>
                  <a:pt x="359655" y="4504040"/>
                </a:cubicBezTo>
                <a:cubicBezTo>
                  <a:pt x="348754" y="4504040"/>
                  <a:pt x="343306" y="4509491"/>
                  <a:pt x="343306" y="4520388"/>
                </a:cubicBezTo>
                <a:cubicBezTo>
                  <a:pt x="343306" y="4531288"/>
                  <a:pt x="343306" y="4536735"/>
                  <a:pt x="343306" y="4536735"/>
                </a:cubicBezTo>
                <a:cubicBezTo>
                  <a:pt x="354204" y="4547634"/>
                  <a:pt x="354204" y="4550361"/>
                  <a:pt x="343306" y="4544911"/>
                </a:cubicBezTo>
                <a:cubicBezTo>
                  <a:pt x="332407" y="4539460"/>
                  <a:pt x="321508" y="4547634"/>
                  <a:pt x="310609" y="4569433"/>
                </a:cubicBezTo>
                <a:lnTo>
                  <a:pt x="277914" y="4585780"/>
                </a:lnTo>
                <a:cubicBezTo>
                  <a:pt x="277914" y="4574883"/>
                  <a:pt x="277914" y="4569433"/>
                  <a:pt x="277914" y="4569433"/>
                </a:cubicBezTo>
                <a:cubicBezTo>
                  <a:pt x="277914" y="4569433"/>
                  <a:pt x="272465" y="4574883"/>
                  <a:pt x="261566" y="4585780"/>
                </a:cubicBezTo>
                <a:cubicBezTo>
                  <a:pt x="261566" y="4585780"/>
                  <a:pt x="256118" y="4580331"/>
                  <a:pt x="245217" y="4569433"/>
                </a:cubicBezTo>
                <a:cubicBezTo>
                  <a:pt x="245217" y="4547634"/>
                  <a:pt x="272465" y="4498591"/>
                  <a:pt x="326958" y="4422301"/>
                </a:cubicBezTo>
                <a:cubicBezTo>
                  <a:pt x="337857" y="4422301"/>
                  <a:pt x="346030" y="4416852"/>
                  <a:pt x="351480" y="4405954"/>
                </a:cubicBezTo>
                <a:cubicBezTo>
                  <a:pt x="356928" y="4395055"/>
                  <a:pt x="359655" y="4384155"/>
                  <a:pt x="359655" y="4373256"/>
                </a:cubicBezTo>
                <a:cubicBezTo>
                  <a:pt x="359655" y="4373256"/>
                  <a:pt x="370550" y="4356909"/>
                  <a:pt x="392348" y="4324213"/>
                </a:cubicBezTo>
                <a:cubicBezTo>
                  <a:pt x="403248" y="4313315"/>
                  <a:pt x="411421" y="4305140"/>
                  <a:pt x="416870" y="4299692"/>
                </a:cubicBezTo>
                <a:cubicBezTo>
                  <a:pt x="422320" y="4294242"/>
                  <a:pt x="419596" y="4286067"/>
                  <a:pt x="408697" y="4275170"/>
                </a:cubicBezTo>
                <a:cubicBezTo>
                  <a:pt x="408697" y="4275170"/>
                  <a:pt x="408697" y="4272446"/>
                  <a:pt x="408697" y="4266996"/>
                </a:cubicBezTo>
                <a:cubicBezTo>
                  <a:pt x="408697" y="4261546"/>
                  <a:pt x="414146" y="4258822"/>
                  <a:pt x="425045" y="4258822"/>
                </a:cubicBezTo>
                <a:lnTo>
                  <a:pt x="490436" y="4193431"/>
                </a:lnTo>
                <a:cubicBezTo>
                  <a:pt x="490436" y="4182532"/>
                  <a:pt x="490436" y="4174357"/>
                  <a:pt x="490436" y="4168910"/>
                </a:cubicBezTo>
                <a:cubicBezTo>
                  <a:pt x="490436" y="4163458"/>
                  <a:pt x="490436" y="4155284"/>
                  <a:pt x="490436" y="4144385"/>
                </a:cubicBezTo>
                <a:cubicBezTo>
                  <a:pt x="479539" y="4133489"/>
                  <a:pt x="479539" y="4122588"/>
                  <a:pt x="490436" y="4111691"/>
                </a:cubicBezTo>
                <a:cubicBezTo>
                  <a:pt x="490436" y="4111691"/>
                  <a:pt x="493162" y="4106241"/>
                  <a:pt x="498609" y="4095342"/>
                </a:cubicBezTo>
                <a:cubicBezTo>
                  <a:pt x="504059" y="4084443"/>
                  <a:pt x="506784" y="4073544"/>
                  <a:pt x="506784" y="4062646"/>
                </a:cubicBezTo>
                <a:cubicBezTo>
                  <a:pt x="517682" y="4029952"/>
                  <a:pt x="534032" y="4005428"/>
                  <a:pt x="555828" y="3989081"/>
                </a:cubicBezTo>
                <a:cubicBezTo>
                  <a:pt x="577625" y="3972735"/>
                  <a:pt x="585800" y="3959109"/>
                  <a:pt x="580352" y="3948212"/>
                </a:cubicBezTo>
                <a:cubicBezTo>
                  <a:pt x="574901" y="3937313"/>
                  <a:pt x="574901" y="3920964"/>
                  <a:pt x="580352" y="3899167"/>
                </a:cubicBezTo>
                <a:cubicBezTo>
                  <a:pt x="585800" y="3877369"/>
                  <a:pt x="593973" y="3871921"/>
                  <a:pt x="604870" y="3882820"/>
                </a:cubicBezTo>
                <a:lnTo>
                  <a:pt x="653916" y="3850124"/>
                </a:lnTo>
                <a:cubicBezTo>
                  <a:pt x="643017" y="3850124"/>
                  <a:pt x="643017" y="3839226"/>
                  <a:pt x="653916" y="3817427"/>
                </a:cubicBezTo>
                <a:cubicBezTo>
                  <a:pt x="653916" y="3817427"/>
                  <a:pt x="656640" y="3814703"/>
                  <a:pt x="662091" y="3809256"/>
                </a:cubicBezTo>
                <a:cubicBezTo>
                  <a:pt x="667539" y="3803804"/>
                  <a:pt x="664815" y="3795630"/>
                  <a:pt x="653916" y="3784731"/>
                </a:cubicBezTo>
                <a:cubicBezTo>
                  <a:pt x="653916" y="3784731"/>
                  <a:pt x="659365" y="3773836"/>
                  <a:pt x="670263" y="3752037"/>
                </a:cubicBezTo>
                <a:lnTo>
                  <a:pt x="686613" y="3719341"/>
                </a:lnTo>
                <a:lnTo>
                  <a:pt x="670263" y="3719341"/>
                </a:lnTo>
                <a:lnTo>
                  <a:pt x="670263" y="3686645"/>
                </a:lnTo>
                <a:cubicBezTo>
                  <a:pt x="670263" y="3686645"/>
                  <a:pt x="670263" y="3683920"/>
                  <a:pt x="670263" y="3678470"/>
                </a:cubicBezTo>
                <a:cubicBezTo>
                  <a:pt x="670263" y="3673022"/>
                  <a:pt x="675714" y="3670298"/>
                  <a:pt x="686613" y="3670298"/>
                </a:cubicBezTo>
                <a:cubicBezTo>
                  <a:pt x="697510" y="3670298"/>
                  <a:pt x="702960" y="3664847"/>
                  <a:pt x="702960" y="3653948"/>
                </a:cubicBezTo>
                <a:cubicBezTo>
                  <a:pt x="702960" y="3643051"/>
                  <a:pt x="708409" y="3637601"/>
                  <a:pt x="719306" y="3637601"/>
                </a:cubicBezTo>
                <a:lnTo>
                  <a:pt x="752003" y="3588558"/>
                </a:lnTo>
                <a:cubicBezTo>
                  <a:pt x="752003" y="3588558"/>
                  <a:pt x="752003" y="3585834"/>
                  <a:pt x="752003" y="3580384"/>
                </a:cubicBezTo>
                <a:cubicBezTo>
                  <a:pt x="752003" y="3574933"/>
                  <a:pt x="752003" y="3566761"/>
                  <a:pt x="752003" y="3555862"/>
                </a:cubicBezTo>
                <a:cubicBezTo>
                  <a:pt x="762901" y="3544963"/>
                  <a:pt x="768352" y="3534065"/>
                  <a:pt x="768352" y="3523166"/>
                </a:cubicBezTo>
                <a:lnTo>
                  <a:pt x="686613" y="3604905"/>
                </a:lnTo>
                <a:cubicBezTo>
                  <a:pt x="686613" y="3615804"/>
                  <a:pt x="681162" y="3615804"/>
                  <a:pt x="670263" y="3604905"/>
                </a:cubicBezTo>
                <a:lnTo>
                  <a:pt x="637569" y="3621252"/>
                </a:lnTo>
                <a:cubicBezTo>
                  <a:pt x="626670" y="3632151"/>
                  <a:pt x="615771" y="3637601"/>
                  <a:pt x="604870" y="3637601"/>
                </a:cubicBezTo>
                <a:cubicBezTo>
                  <a:pt x="572177" y="3637601"/>
                  <a:pt x="561278" y="3621252"/>
                  <a:pt x="572177" y="3588558"/>
                </a:cubicBezTo>
                <a:cubicBezTo>
                  <a:pt x="583076" y="3577659"/>
                  <a:pt x="583076" y="3572209"/>
                  <a:pt x="572177" y="3572209"/>
                </a:cubicBezTo>
                <a:lnTo>
                  <a:pt x="555828" y="3588558"/>
                </a:lnTo>
                <a:lnTo>
                  <a:pt x="588524" y="3523166"/>
                </a:lnTo>
                <a:cubicBezTo>
                  <a:pt x="599423" y="3534065"/>
                  <a:pt x="599423" y="3539513"/>
                  <a:pt x="588524" y="3539513"/>
                </a:cubicBezTo>
                <a:lnTo>
                  <a:pt x="604870" y="3555862"/>
                </a:lnTo>
                <a:cubicBezTo>
                  <a:pt x="626670" y="3544963"/>
                  <a:pt x="637569" y="3536789"/>
                  <a:pt x="637569" y="3531340"/>
                </a:cubicBezTo>
                <a:cubicBezTo>
                  <a:pt x="637569" y="3525890"/>
                  <a:pt x="637569" y="3523166"/>
                  <a:pt x="637569" y="3523166"/>
                </a:cubicBezTo>
                <a:cubicBezTo>
                  <a:pt x="670263" y="3534065"/>
                  <a:pt x="713857" y="3506819"/>
                  <a:pt x="768352" y="3441426"/>
                </a:cubicBezTo>
                <a:lnTo>
                  <a:pt x="784699" y="3425079"/>
                </a:lnTo>
                <a:lnTo>
                  <a:pt x="801045" y="3408730"/>
                </a:lnTo>
                <a:cubicBezTo>
                  <a:pt x="801045" y="3397831"/>
                  <a:pt x="806497" y="3392383"/>
                  <a:pt x="817394" y="3392383"/>
                </a:cubicBezTo>
                <a:lnTo>
                  <a:pt x="866438" y="3359687"/>
                </a:lnTo>
                <a:cubicBezTo>
                  <a:pt x="877337" y="3337889"/>
                  <a:pt x="877337" y="3321540"/>
                  <a:pt x="866438" y="3310644"/>
                </a:cubicBezTo>
                <a:lnTo>
                  <a:pt x="931830" y="3179859"/>
                </a:lnTo>
                <a:cubicBezTo>
                  <a:pt x="942729" y="3158061"/>
                  <a:pt x="953628" y="3136266"/>
                  <a:pt x="964525" y="3114468"/>
                </a:cubicBezTo>
                <a:cubicBezTo>
                  <a:pt x="975426" y="3092671"/>
                  <a:pt x="991773" y="3059975"/>
                  <a:pt x="1013569" y="3016380"/>
                </a:cubicBezTo>
                <a:lnTo>
                  <a:pt x="1046267" y="2967337"/>
                </a:lnTo>
                <a:lnTo>
                  <a:pt x="1013569" y="2983686"/>
                </a:lnTo>
                <a:cubicBezTo>
                  <a:pt x="991773" y="2983686"/>
                  <a:pt x="978150" y="2983686"/>
                  <a:pt x="972699" y="2983686"/>
                </a:cubicBezTo>
                <a:cubicBezTo>
                  <a:pt x="967251" y="2983686"/>
                  <a:pt x="964525" y="2978235"/>
                  <a:pt x="964525" y="2967337"/>
                </a:cubicBezTo>
                <a:lnTo>
                  <a:pt x="980874" y="2950990"/>
                </a:lnTo>
                <a:lnTo>
                  <a:pt x="1029916" y="2901946"/>
                </a:lnTo>
                <a:lnTo>
                  <a:pt x="1062613" y="2869250"/>
                </a:lnTo>
                <a:lnTo>
                  <a:pt x="1062613" y="2836554"/>
                </a:lnTo>
                <a:lnTo>
                  <a:pt x="980874" y="2901946"/>
                </a:lnTo>
                <a:lnTo>
                  <a:pt x="882788" y="2967337"/>
                </a:lnTo>
                <a:cubicBezTo>
                  <a:pt x="882788" y="2956439"/>
                  <a:pt x="899135" y="2934640"/>
                  <a:pt x="931830" y="2901946"/>
                </a:cubicBezTo>
                <a:cubicBezTo>
                  <a:pt x="986322" y="2858351"/>
                  <a:pt x="1013569" y="2831103"/>
                  <a:pt x="1013569" y="2820207"/>
                </a:cubicBezTo>
                <a:lnTo>
                  <a:pt x="964525" y="2836554"/>
                </a:lnTo>
                <a:cubicBezTo>
                  <a:pt x="964525" y="2847453"/>
                  <a:pt x="956352" y="2852901"/>
                  <a:pt x="940003" y="2852901"/>
                </a:cubicBezTo>
                <a:cubicBezTo>
                  <a:pt x="923655" y="2852901"/>
                  <a:pt x="915482" y="2852901"/>
                  <a:pt x="915482" y="2852901"/>
                </a:cubicBezTo>
                <a:cubicBezTo>
                  <a:pt x="915482" y="2852901"/>
                  <a:pt x="915482" y="2847453"/>
                  <a:pt x="915482" y="2836554"/>
                </a:cubicBezTo>
                <a:cubicBezTo>
                  <a:pt x="937278" y="2836554"/>
                  <a:pt x="948177" y="2831103"/>
                  <a:pt x="948177" y="2820207"/>
                </a:cubicBezTo>
                <a:cubicBezTo>
                  <a:pt x="948177" y="2809308"/>
                  <a:pt x="948177" y="2798407"/>
                  <a:pt x="948177" y="2787511"/>
                </a:cubicBezTo>
                <a:cubicBezTo>
                  <a:pt x="959076" y="2787511"/>
                  <a:pt x="964525" y="2787511"/>
                  <a:pt x="964525" y="2787511"/>
                </a:cubicBezTo>
                <a:cubicBezTo>
                  <a:pt x="964525" y="2787511"/>
                  <a:pt x="969975" y="2787511"/>
                  <a:pt x="980874" y="2787511"/>
                </a:cubicBezTo>
                <a:lnTo>
                  <a:pt x="1046267" y="2754814"/>
                </a:lnTo>
                <a:cubicBezTo>
                  <a:pt x="1035367" y="2743917"/>
                  <a:pt x="1010844" y="2746640"/>
                  <a:pt x="972699" y="2762990"/>
                </a:cubicBezTo>
                <a:cubicBezTo>
                  <a:pt x="934554" y="2779336"/>
                  <a:pt x="915482" y="2792960"/>
                  <a:pt x="915482" y="2803858"/>
                </a:cubicBezTo>
                <a:cubicBezTo>
                  <a:pt x="915482" y="2814756"/>
                  <a:pt x="910032" y="2820207"/>
                  <a:pt x="899135" y="2820207"/>
                </a:cubicBezTo>
                <a:lnTo>
                  <a:pt x="866438" y="2836554"/>
                </a:lnTo>
                <a:lnTo>
                  <a:pt x="899135" y="2803858"/>
                </a:lnTo>
                <a:lnTo>
                  <a:pt x="931830" y="2771162"/>
                </a:lnTo>
                <a:lnTo>
                  <a:pt x="899135" y="2754814"/>
                </a:lnTo>
                <a:cubicBezTo>
                  <a:pt x="877337" y="2754814"/>
                  <a:pt x="858264" y="2757540"/>
                  <a:pt x="841916" y="2762990"/>
                </a:cubicBezTo>
                <a:cubicBezTo>
                  <a:pt x="825569" y="2768437"/>
                  <a:pt x="822844" y="2776613"/>
                  <a:pt x="833742" y="2787511"/>
                </a:cubicBezTo>
                <a:cubicBezTo>
                  <a:pt x="833742" y="2798407"/>
                  <a:pt x="828293" y="2803858"/>
                  <a:pt x="817394" y="2803858"/>
                </a:cubicBezTo>
                <a:cubicBezTo>
                  <a:pt x="806497" y="2803858"/>
                  <a:pt x="798322" y="2803858"/>
                  <a:pt x="792874" y="2803858"/>
                </a:cubicBezTo>
                <a:cubicBezTo>
                  <a:pt x="787423" y="2803858"/>
                  <a:pt x="784699" y="2798407"/>
                  <a:pt x="784699" y="2787511"/>
                </a:cubicBezTo>
                <a:cubicBezTo>
                  <a:pt x="784699" y="2776613"/>
                  <a:pt x="790150" y="2771162"/>
                  <a:pt x="801045" y="2771162"/>
                </a:cubicBezTo>
                <a:cubicBezTo>
                  <a:pt x="811945" y="2771162"/>
                  <a:pt x="817394" y="2771162"/>
                  <a:pt x="817394" y="2771162"/>
                </a:cubicBezTo>
                <a:cubicBezTo>
                  <a:pt x="817394" y="2771162"/>
                  <a:pt x="817394" y="2765713"/>
                  <a:pt x="817394" y="2754814"/>
                </a:cubicBezTo>
                <a:cubicBezTo>
                  <a:pt x="817394" y="2743917"/>
                  <a:pt x="828293" y="2733017"/>
                  <a:pt x="850091" y="2722118"/>
                </a:cubicBezTo>
                <a:cubicBezTo>
                  <a:pt x="871889" y="2711220"/>
                  <a:pt x="877337" y="2700321"/>
                  <a:pt x="866438" y="2689422"/>
                </a:cubicBezTo>
                <a:cubicBezTo>
                  <a:pt x="866438" y="2689422"/>
                  <a:pt x="866438" y="2686698"/>
                  <a:pt x="866438" y="2681250"/>
                </a:cubicBezTo>
                <a:cubicBezTo>
                  <a:pt x="866438" y="2675799"/>
                  <a:pt x="871889" y="2673075"/>
                  <a:pt x="882788" y="2673075"/>
                </a:cubicBezTo>
                <a:cubicBezTo>
                  <a:pt x="882788" y="2662176"/>
                  <a:pt x="882788" y="2656726"/>
                  <a:pt x="882788" y="2656726"/>
                </a:cubicBezTo>
                <a:cubicBezTo>
                  <a:pt x="882788" y="2645829"/>
                  <a:pt x="877337" y="2640379"/>
                  <a:pt x="866438" y="2640379"/>
                </a:cubicBezTo>
                <a:lnTo>
                  <a:pt x="850091" y="2640379"/>
                </a:lnTo>
                <a:lnTo>
                  <a:pt x="833742" y="2640379"/>
                </a:lnTo>
                <a:cubicBezTo>
                  <a:pt x="822844" y="2640379"/>
                  <a:pt x="803771" y="2643103"/>
                  <a:pt x="776524" y="2648554"/>
                </a:cubicBezTo>
                <a:cubicBezTo>
                  <a:pt x="749278" y="2654002"/>
                  <a:pt x="730205" y="2651278"/>
                  <a:pt x="719306" y="2640379"/>
                </a:cubicBezTo>
                <a:cubicBezTo>
                  <a:pt x="719306" y="2629481"/>
                  <a:pt x="713857" y="2624032"/>
                  <a:pt x="702960" y="2624032"/>
                </a:cubicBezTo>
                <a:cubicBezTo>
                  <a:pt x="692061" y="2624032"/>
                  <a:pt x="681162" y="2624032"/>
                  <a:pt x="670263" y="2624032"/>
                </a:cubicBezTo>
                <a:cubicBezTo>
                  <a:pt x="659365" y="2624032"/>
                  <a:pt x="648466" y="2618581"/>
                  <a:pt x="637569" y="2607683"/>
                </a:cubicBezTo>
                <a:cubicBezTo>
                  <a:pt x="648466" y="2607683"/>
                  <a:pt x="653916" y="2602234"/>
                  <a:pt x="653916" y="2591336"/>
                </a:cubicBezTo>
                <a:cubicBezTo>
                  <a:pt x="643017" y="2569538"/>
                  <a:pt x="653916" y="2569538"/>
                  <a:pt x="686613" y="2591336"/>
                </a:cubicBezTo>
                <a:lnTo>
                  <a:pt x="735655" y="2591336"/>
                </a:lnTo>
                <a:cubicBezTo>
                  <a:pt x="735655" y="2580438"/>
                  <a:pt x="741104" y="2574986"/>
                  <a:pt x="752003" y="2574986"/>
                </a:cubicBezTo>
                <a:lnTo>
                  <a:pt x="768352" y="2591336"/>
                </a:lnTo>
                <a:cubicBezTo>
                  <a:pt x="746554" y="2602234"/>
                  <a:pt x="746554" y="2607683"/>
                  <a:pt x="768352" y="2607683"/>
                </a:cubicBezTo>
                <a:lnTo>
                  <a:pt x="801045" y="2574986"/>
                </a:lnTo>
                <a:lnTo>
                  <a:pt x="833742" y="2558639"/>
                </a:lnTo>
                <a:cubicBezTo>
                  <a:pt x="866438" y="2558639"/>
                  <a:pt x="885512" y="2555915"/>
                  <a:pt x="890960" y="2550465"/>
                </a:cubicBezTo>
                <a:cubicBezTo>
                  <a:pt x="896411" y="2545018"/>
                  <a:pt x="893684" y="2534118"/>
                  <a:pt x="882788" y="2517769"/>
                </a:cubicBezTo>
                <a:cubicBezTo>
                  <a:pt x="871889" y="2501422"/>
                  <a:pt x="860988" y="2493247"/>
                  <a:pt x="850091" y="2493247"/>
                </a:cubicBezTo>
                <a:cubicBezTo>
                  <a:pt x="839192" y="2493247"/>
                  <a:pt x="825569" y="2501422"/>
                  <a:pt x="809221" y="2517769"/>
                </a:cubicBezTo>
                <a:cubicBezTo>
                  <a:pt x="792874" y="2534118"/>
                  <a:pt x="779251" y="2536842"/>
                  <a:pt x="768352" y="2525943"/>
                </a:cubicBezTo>
                <a:cubicBezTo>
                  <a:pt x="757453" y="2525943"/>
                  <a:pt x="752003" y="2531395"/>
                  <a:pt x="752003" y="2542292"/>
                </a:cubicBezTo>
                <a:cubicBezTo>
                  <a:pt x="741104" y="2542292"/>
                  <a:pt x="724756" y="2542292"/>
                  <a:pt x="702960" y="2542292"/>
                </a:cubicBezTo>
                <a:cubicBezTo>
                  <a:pt x="681162" y="2542292"/>
                  <a:pt x="675714" y="2536842"/>
                  <a:pt x="686613" y="2525943"/>
                </a:cubicBezTo>
                <a:lnTo>
                  <a:pt x="670263" y="2525943"/>
                </a:lnTo>
                <a:cubicBezTo>
                  <a:pt x="648466" y="2525943"/>
                  <a:pt x="623944" y="2520495"/>
                  <a:pt x="596699" y="2509596"/>
                </a:cubicBezTo>
                <a:cubicBezTo>
                  <a:pt x="569453" y="2498697"/>
                  <a:pt x="561278" y="2487799"/>
                  <a:pt x="572177" y="2476900"/>
                </a:cubicBezTo>
                <a:cubicBezTo>
                  <a:pt x="583076" y="2466001"/>
                  <a:pt x="593973" y="2460553"/>
                  <a:pt x="604870" y="2460553"/>
                </a:cubicBezTo>
                <a:lnTo>
                  <a:pt x="653916" y="2460553"/>
                </a:lnTo>
                <a:cubicBezTo>
                  <a:pt x="664815" y="2449654"/>
                  <a:pt x="672988" y="2444204"/>
                  <a:pt x="678438" y="2444204"/>
                </a:cubicBezTo>
                <a:cubicBezTo>
                  <a:pt x="683888" y="2444204"/>
                  <a:pt x="686613" y="2449654"/>
                  <a:pt x="686613" y="2460553"/>
                </a:cubicBezTo>
                <a:lnTo>
                  <a:pt x="719306" y="2444204"/>
                </a:lnTo>
                <a:cubicBezTo>
                  <a:pt x="719306" y="2444204"/>
                  <a:pt x="724756" y="2433306"/>
                  <a:pt x="735655" y="2411507"/>
                </a:cubicBezTo>
                <a:cubicBezTo>
                  <a:pt x="746554" y="2411507"/>
                  <a:pt x="754727" y="2408783"/>
                  <a:pt x="760177" y="2403336"/>
                </a:cubicBezTo>
                <a:cubicBezTo>
                  <a:pt x="765628" y="2397886"/>
                  <a:pt x="768352" y="2389710"/>
                  <a:pt x="768352" y="2378813"/>
                </a:cubicBezTo>
                <a:cubicBezTo>
                  <a:pt x="768352" y="2378813"/>
                  <a:pt x="752003" y="2378813"/>
                  <a:pt x="719306" y="2378813"/>
                </a:cubicBezTo>
                <a:cubicBezTo>
                  <a:pt x="686613" y="2378813"/>
                  <a:pt x="664815" y="2373363"/>
                  <a:pt x="653916" y="2362464"/>
                </a:cubicBezTo>
                <a:cubicBezTo>
                  <a:pt x="675714" y="2362464"/>
                  <a:pt x="683888" y="2359740"/>
                  <a:pt x="678438" y="2354290"/>
                </a:cubicBezTo>
                <a:cubicBezTo>
                  <a:pt x="672988" y="2348841"/>
                  <a:pt x="664815" y="2346117"/>
                  <a:pt x="653916" y="2346117"/>
                </a:cubicBezTo>
                <a:lnTo>
                  <a:pt x="637569" y="2346117"/>
                </a:lnTo>
                <a:lnTo>
                  <a:pt x="621219" y="2346117"/>
                </a:lnTo>
                <a:cubicBezTo>
                  <a:pt x="610320" y="2357014"/>
                  <a:pt x="602147" y="2359740"/>
                  <a:pt x="596699" y="2354290"/>
                </a:cubicBezTo>
                <a:cubicBezTo>
                  <a:pt x="591247" y="2348841"/>
                  <a:pt x="583076" y="2346117"/>
                  <a:pt x="572177" y="2346117"/>
                </a:cubicBezTo>
                <a:cubicBezTo>
                  <a:pt x="561278" y="2357014"/>
                  <a:pt x="555828" y="2357014"/>
                  <a:pt x="555828" y="2346117"/>
                </a:cubicBezTo>
                <a:cubicBezTo>
                  <a:pt x="544929" y="2335219"/>
                  <a:pt x="539480" y="2327044"/>
                  <a:pt x="539480" y="2321596"/>
                </a:cubicBezTo>
                <a:cubicBezTo>
                  <a:pt x="539480" y="2316145"/>
                  <a:pt x="544929" y="2313421"/>
                  <a:pt x="555828" y="2313421"/>
                </a:cubicBezTo>
                <a:cubicBezTo>
                  <a:pt x="566726" y="2313421"/>
                  <a:pt x="569453" y="2307971"/>
                  <a:pt x="564002" y="2297074"/>
                </a:cubicBezTo>
                <a:cubicBezTo>
                  <a:pt x="558552" y="2286175"/>
                  <a:pt x="550379" y="2280725"/>
                  <a:pt x="539480" y="2280725"/>
                </a:cubicBezTo>
                <a:cubicBezTo>
                  <a:pt x="528581" y="2269827"/>
                  <a:pt x="531306" y="2264378"/>
                  <a:pt x="547655" y="2264378"/>
                </a:cubicBezTo>
                <a:cubicBezTo>
                  <a:pt x="564002" y="2264378"/>
                  <a:pt x="572177" y="2261654"/>
                  <a:pt x="572177" y="2256203"/>
                </a:cubicBezTo>
                <a:cubicBezTo>
                  <a:pt x="572177" y="2250754"/>
                  <a:pt x="574901" y="2250754"/>
                  <a:pt x="580352" y="2256203"/>
                </a:cubicBezTo>
                <a:cubicBezTo>
                  <a:pt x="585800" y="2261654"/>
                  <a:pt x="599423" y="2264378"/>
                  <a:pt x="621219" y="2264378"/>
                </a:cubicBezTo>
                <a:cubicBezTo>
                  <a:pt x="643017" y="2264378"/>
                  <a:pt x="653916" y="2264378"/>
                  <a:pt x="653916" y="2264378"/>
                </a:cubicBezTo>
                <a:cubicBezTo>
                  <a:pt x="653916" y="2253480"/>
                  <a:pt x="656640" y="2248029"/>
                  <a:pt x="662091" y="2248029"/>
                </a:cubicBezTo>
                <a:cubicBezTo>
                  <a:pt x="667539" y="2248029"/>
                  <a:pt x="670263" y="2242580"/>
                  <a:pt x="670263" y="2231682"/>
                </a:cubicBezTo>
                <a:cubicBezTo>
                  <a:pt x="692061" y="2231682"/>
                  <a:pt x="713857" y="2220784"/>
                  <a:pt x="735655" y="2198985"/>
                </a:cubicBezTo>
                <a:cubicBezTo>
                  <a:pt x="757453" y="2177188"/>
                  <a:pt x="765628" y="2163565"/>
                  <a:pt x="760177" y="2158117"/>
                </a:cubicBezTo>
                <a:cubicBezTo>
                  <a:pt x="754727" y="2152666"/>
                  <a:pt x="757453" y="2149942"/>
                  <a:pt x="768352" y="2149942"/>
                </a:cubicBezTo>
                <a:lnTo>
                  <a:pt x="768352" y="2133593"/>
                </a:lnTo>
                <a:lnTo>
                  <a:pt x="833742" y="2100899"/>
                </a:lnTo>
                <a:lnTo>
                  <a:pt x="850091" y="2100899"/>
                </a:lnTo>
                <a:cubicBezTo>
                  <a:pt x="850091" y="2100899"/>
                  <a:pt x="855539" y="2095448"/>
                  <a:pt x="866438" y="2084550"/>
                </a:cubicBezTo>
                <a:lnTo>
                  <a:pt x="899135" y="2068203"/>
                </a:lnTo>
                <a:cubicBezTo>
                  <a:pt x="899135" y="2068203"/>
                  <a:pt x="893684" y="2068203"/>
                  <a:pt x="882788" y="2068203"/>
                </a:cubicBezTo>
                <a:cubicBezTo>
                  <a:pt x="871889" y="2068203"/>
                  <a:pt x="860988" y="2068203"/>
                  <a:pt x="850091" y="2068203"/>
                </a:cubicBezTo>
                <a:lnTo>
                  <a:pt x="735655" y="2084550"/>
                </a:lnTo>
                <a:cubicBezTo>
                  <a:pt x="692061" y="2095448"/>
                  <a:pt x="670263" y="2103623"/>
                  <a:pt x="670263" y="2109071"/>
                </a:cubicBezTo>
                <a:cubicBezTo>
                  <a:pt x="670263" y="2114522"/>
                  <a:pt x="664815" y="2122696"/>
                  <a:pt x="653916" y="2133593"/>
                </a:cubicBezTo>
                <a:cubicBezTo>
                  <a:pt x="632118" y="2144492"/>
                  <a:pt x="610320" y="2152666"/>
                  <a:pt x="588524" y="2158117"/>
                </a:cubicBezTo>
                <a:cubicBezTo>
                  <a:pt x="566726" y="2163565"/>
                  <a:pt x="555828" y="2166289"/>
                  <a:pt x="555828" y="2166289"/>
                </a:cubicBezTo>
                <a:cubicBezTo>
                  <a:pt x="555828" y="2166289"/>
                  <a:pt x="555828" y="2155394"/>
                  <a:pt x="555828" y="2133593"/>
                </a:cubicBezTo>
                <a:cubicBezTo>
                  <a:pt x="555828" y="2122696"/>
                  <a:pt x="561278" y="2114522"/>
                  <a:pt x="572177" y="2109071"/>
                </a:cubicBezTo>
                <a:cubicBezTo>
                  <a:pt x="583076" y="2103623"/>
                  <a:pt x="599423" y="2100899"/>
                  <a:pt x="621219" y="2100899"/>
                </a:cubicBezTo>
                <a:lnTo>
                  <a:pt x="735655" y="2051853"/>
                </a:lnTo>
                <a:lnTo>
                  <a:pt x="702960" y="2051853"/>
                </a:lnTo>
                <a:lnTo>
                  <a:pt x="670263" y="2051853"/>
                </a:lnTo>
                <a:lnTo>
                  <a:pt x="702960" y="2035506"/>
                </a:lnTo>
                <a:lnTo>
                  <a:pt x="719306" y="2019159"/>
                </a:lnTo>
                <a:lnTo>
                  <a:pt x="604870" y="2019159"/>
                </a:lnTo>
                <a:cubicBezTo>
                  <a:pt x="572177" y="2030056"/>
                  <a:pt x="566726" y="2019159"/>
                  <a:pt x="588524" y="1986463"/>
                </a:cubicBezTo>
                <a:lnTo>
                  <a:pt x="588524" y="1970114"/>
                </a:lnTo>
                <a:cubicBezTo>
                  <a:pt x="577625" y="1970114"/>
                  <a:pt x="572177" y="1975565"/>
                  <a:pt x="572177" y="1986463"/>
                </a:cubicBezTo>
                <a:lnTo>
                  <a:pt x="555828" y="1986463"/>
                </a:lnTo>
                <a:cubicBezTo>
                  <a:pt x="555828" y="1975565"/>
                  <a:pt x="561278" y="1964666"/>
                  <a:pt x="572177" y="1953767"/>
                </a:cubicBezTo>
                <a:cubicBezTo>
                  <a:pt x="583076" y="1931970"/>
                  <a:pt x="632118" y="1915623"/>
                  <a:pt x="719306" y="1904724"/>
                </a:cubicBezTo>
                <a:cubicBezTo>
                  <a:pt x="730205" y="1904724"/>
                  <a:pt x="735655" y="1899273"/>
                  <a:pt x="735655" y="1888375"/>
                </a:cubicBezTo>
                <a:cubicBezTo>
                  <a:pt x="735655" y="1888375"/>
                  <a:pt x="741104" y="1885650"/>
                  <a:pt x="752003" y="1880202"/>
                </a:cubicBezTo>
                <a:cubicBezTo>
                  <a:pt x="762901" y="1874752"/>
                  <a:pt x="773800" y="1872028"/>
                  <a:pt x="784699" y="1872028"/>
                </a:cubicBezTo>
                <a:lnTo>
                  <a:pt x="801045" y="1872028"/>
                </a:lnTo>
                <a:cubicBezTo>
                  <a:pt x="801045" y="1861129"/>
                  <a:pt x="795598" y="1855681"/>
                  <a:pt x="784699" y="1855681"/>
                </a:cubicBezTo>
                <a:lnTo>
                  <a:pt x="801045" y="1855681"/>
                </a:lnTo>
                <a:cubicBezTo>
                  <a:pt x="811945" y="1844782"/>
                  <a:pt x="817394" y="1833883"/>
                  <a:pt x="817394" y="1822984"/>
                </a:cubicBezTo>
                <a:cubicBezTo>
                  <a:pt x="817394" y="1812086"/>
                  <a:pt x="828293" y="1806635"/>
                  <a:pt x="850091" y="1806635"/>
                </a:cubicBezTo>
                <a:lnTo>
                  <a:pt x="866438" y="1773941"/>
                </a:lnTo>
                <a:cubicBezTo>
                  <a:pt x="866438" y="1773941"/>
                  <a:pt x="866438" y="1768491"/>
                  <a:pt x="866438" y="1757592"/>
                </a:cubicBezTo>
                <a:lnTo>
                  <a:pt x="817394" y="1724896"/>
                </a:lnTo>
                <a:cubicBezTo>
                  <a:pt x="806497" y="1724896"/>
                  <a:pt x="806497" y="1713999"/>
                  <a:pt x="817394" y="1692199"/>
                </a:cubicBezTo>
                <a:cubicBezTo>
                  <a:pt x="828293" y="1681303"/>
                  <a:pt x="833742" y="1675852"/>
                  <a:pt x="833742" y="1675852"/>
                </a:cubicBezTo>
                <a:cubicBezTo>
                  <a:pt x="822844" y="1675852"/>
                  <a:pt x="817394" y="1673128"/>
                  <a:pt x="817394" y="1667678"/>
                </a:cubicBezTo>
                <a:cubicBezTo>
                  <a:pt x="817394" y="1662230"/>
                  <a:pt x="817394" y="1659505"/>
                  <a:pt x="817394" y="1659505"/>
                </a:cubicBezTo>
                <a:cubicBezTo>
                  <a:pt x="817394" y="1659505"/>
                  <a:pt x="817394" y="1656781"/>
                  <a:pt x="817394" y="1651331"/>
                </a:cubicBezTo>
                <a:cubicBezTo>
                  <a:pt x="817394" y="1645883"/>
                  <a:pt x="811945" y="1643156"/>
                  <a:pt x="801045" y="1643156"/>
                </a:cubicBezTo>
                <a:cubicBezTo>
                  <a:pt x="801045" y="1632260"/>
                  <a:pt x="795598" y="1624085"/>
                  <a:pt x="784699" y="1618635"/>
                </a:cubicBezTo>
                <a:cubicBezTo>
                  <a:pt x="773800" y="1613186"/>
                  <a:pt x="752003" y="1610460"/>
                  <a:pt x="719306" y="1610460"/>
                </a:cubicBezTo>
                <a:cubicBezTo>
                  <a:pt x="708409" y="1610460"/>
                  <a:pt x="697510" y="1605012"/>
                  <a:pt x="686613" y="1594113"/>
                </a:cubicBezTo>
                <a:lnTo>
                  <a:pt x="702960" y="1545070"/>
                </a:lnTo>
                <a:cubicBezTo>
                  <a:pt x="713857" y="1534171"/>
                  <a:pt x="719306" y="1528721"/>
                  <a:pt x="719306" y="1528721"/>
                </a:cubicBezTo>
                <a:cubicBezTo>
                  <a:pt x="719306" y="1528721"/>
                  <a:pt x="724756" y="1534171"/>
                  <a:pt x="735655" y="1545070"/>
                </a:cubicBezTo>
                <a:lnTo>
                  <a:pt x="752003" y="1545070"/>
                </a:lnTo>
                <a:cubicBezTo>
                  <a:pt x="752003" y="1501475"/>
                  <a:pt x="773800" y="1463330"/>
                  <a:pt x="817394" y="1430634"/>
                </a:cubicBezTo>
                <a:lnTo>
                  <a:pt x="850091" y="1414287"/>
                </a:lnTo>
                <a:cubicBezTo>
                  <a:pt x="860988" y="1414287"/>
                  <a:pt x="871889" y="1408837"/>
                  <a:pt x="882788" y="1397938"/>
                </a:cubicBezTo>
                <a:cubicBezTo>
                  <a:pt x="893684" y="1387039"/>
                  <a:pt x="904583" y="1376143"/>
                  <a:pt x="915482" y="1365242"/>
                </a:cubicBezTo>
                <a:cubicBezTo>
                  <a:pt x="926379" y="1343446"/>
                  <a:pt x="937278" y="1332548"/>
                  <a:pt x="948177" y="1332548"/>
                </a:cubicBezTo>
                <a:cubicBezTo>
                  <a:pt x="948177" y="1321649"/>
                  <a:pt x="948177" y="1316198"/>
                  <a:pt x="948177" y="1316198"/>
                </a:cubicBezTo>
                <a:lnTo>
                  <a:pt x="948177" y="1267155"/>
                </a:lnTo>
                <a:lnTo>
                  <a:pt x="964525" y="1250808"/>
                </a:lnTo>
                <a:lnTo>
                  <a:pt x="980874" y="1250808"/>
                </a:lnTo>
                <a:lnTo>
                  <a:pt x="997221" y="1267155"/>
                </a:lnTo>
                <a:cubicBezTo>
                  <a:pt x="997221" y="1256256"/>
                  <a:pt x="997221" y="1239909"/>
                  <a:pt x="997221" y="1218112"/>
                </a:cubicBezTo>
                <a:lnTo>
                  <a:pt x="1013569" y="1185416"/>
                </a:lnTo>
                <a:lnTo>
                  <a:pt x="1144352" y="1054633"/>
                </a:lnTo>
                <a:cubicBezTo>
                  <a:pt x="1155251" y="1054633"/>
                  <a:pt x="1166150" y="1049183"/>
                  <a:pt x="1177049" y="1038284"/>
                </a:cubicBezTo>
                <a:cubicBezTo>
                  <a:pt x="1187948" y="1038284"/>
                  <a:pt x="1198847" y="1030111"/>
                  <a:pt x="1209746" y="1013762"/>
                </a:cubicBezTo>
                <a:cubicBezTo>
                  <a:pt x="1220642" y="997415"/>
                  <a:pt x="1236990" y="978342"/>
                  <a:pt x="1258788" y="956544"/>
                </a:cubicBezTo>
                <a:lnTo>
                  <a:pt x="1340527" y="891154"/>
                </a:lnTo>
                <a:cubicBezTo>
                  <a:pt x="1362325" y="880255"/>
                  <a:pt x="1373224" y="869357"/>
                  <a:pt x="1373224" y="858458"/>
                </a:cubicBezTo>
                <a:lnTo>
                  <a:pt x="1389570" y="825762"/>
                </a:lnTo>
                <a:cubicBezTo>
                  <a:pt x="1422266" y="814863"/>
                  <a:pt x="1476761" y="765820"/>
                  <a:pt x="1553049" y="678630"/>
                </a:cubicBezTo>
                <a:cubicBezTo>
                  <a:pt x="1563948" y="667731"/>
                  <a:pt x="1574847" y="654108"/>
                  <a:pt x="1585746" y="637761"/>
                </a:cubicBezTo>
                <a:cubicBezTo>
                  <a:pt x="1596644" y="621412"/>
                  <a:pt x="1607542" y="613240"/>
                  <a:pt x="1618441" y="613240"/>
                </a:cubicBezTo>
                <a:lnTo>
                  <a:pt x="1651137" y="564194"/>
                </a:lnTo>
                <a:cubicBezTo>
                  <a:pt x="1651137" y="564194"/>
                  <a:pt x="1653862" y="558746"/>
                  <a:pt x="1659310" y="547847"/>
                </a:cubicBezTo>
                <a:cubicBezTo>
                  <a:pt x="1664760" y="536949"/>
                  <a:pt x="1667485" y="531500"/>
                  <a:pt x="1667485" y="531500"/>
                </a:cubicBezTo>
                <a:lnTo>
                  <a:pt x="1700181" y="515151"/>
                </a:lnTo>
                <a:lnTo>
                  <a:pt x="1716527" y="498804"/>
                </a:lnTo>
                <a:cubicBezTo>
                  <a:pt x="1749225" y="477007"/>
                  <a:pt x="1776469" y="449761"/>
                  <a:pt x="1798267" y="417065"/>
                </a:cubicBezTo>
                <a:cubicBezTo>
                  <a:pt x="1874559" y="340773"/>
                  <a:pt x="1912702" y="291730"/>
                  <a:pt x="1912702" y="269933"/>
                </a:cubicBezTo>
                <a:cubicBezTo>
                  <a:pt x="1912702" y="269933"/>
                  <a:pt x="1929053" y="248135"/>
                  <a:pt x="1961747" y="204543"/>
                </a:cubicBezTo>
                <a:cubicBezTo>
                  <a:pt x="1994442" y="160947"/>
                  <a:pt x="2016240" y="130975"/>
                  <a:pt x="2027138" y="114628"/>
                </a:cubicBezTo>
                <a:cubicBezTo>
                  <a:pt x="2038037" y="98279"/>
                  <a:pt x="2059834" y="73758"/>
                  <a:pt x="2092528" y="41061"/>
                </a:cubicBezTo>
                <a:cubicBezTo>
                  <a:pt x="2097979" y="30164"/>
                  <a:pt x="2103429" y="20627"/>
                  <a:pt x="2108878" y="12453"/>
                </a:cubicBezTo>
                <a:close/>
                <a:moveTo>
                  <a:pt x="2027525" y="0"/>
                </a:moveTo>
                <a:lnTo>
                  <a:pt x="2043744" y="0"/>
                </a:lnTo>
                <a:lnTo>
                  <a:pt x="2010792" y="24714"/>
                </a:lnTo>
                <a:lnTo>
                  <a:pt x="2010792" y="8367"/>
                </a:lnTo>
                <a:close/>
              </a:path>
            </a:pathLst>
          </a:custGeom>
          <a:solidFill>
            <a:schemeClr val="tx1">
              <a:lumMod val="60000"/>
              <a:lumOff val="40000"/>
            </a:schemeClr>
          </a:solidFill>
        </p:spPr>
        <p:txBody>
          <a:bodyPr wrap="square">
            <a:noAutofit/>
          </a:bodyPr>
          <a:lstStyle>
            <a:lvl1pPr>
              <a:defRPr/>
            </a:lvl1pPr>
          </a:lstStyle>
          <a:p>
            <a:r>
              <a:rPr kumimoji="1" lang="en-US" altLang="ja-JP" dirty="0"/>
              <a:t>Add picture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79472388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2508216" y="521828"/>
            <a:ext cx="7773651" cy="3935096"/>
          </a:xfrm>
          <a:custGeom>
            <a:avLst/>
            <a:gdLst>
              <a:gd name="connsiteX0" fmla="*/ 7808854 w 10020803"/>
              <a:gd name="connsiteY0" fmla="*/ 5038330 h 5071844"/>
              <a:gd name="connsiteX1" fmla="*/ 7898225 w 10020803"/>
              <a:gd name="connsiteY1" fmla="*/ 5071844 h 5071844"/>
              <a:gd name="connsiteX2" fmla="*/ 7831197 w 10020803"/>
              <a:gd name="connsiteY2" fmla="*/ 5060673 h 5071844"/>
              <a:gd name="connsiteX3" fmla="*/ 7808854 w 10020803"/>
              <a:gd name="connsiteY3" fmla="*/ 5038330 h 5071844"/>
              <a:gd name="connsiteX4" fmla="*/ 8990235 w 10020803"/>
              <a:gd name="connsiteY4" fmla="*/ 4965716 h 5071844"/>
              <a:gd name="connsiteX5" fmla="*/ 8993029 w 10020803"/>
              <a:gd name="connsiteY5" fmla="*/ 4971302 h 5071844"/>
              <a:gd name="connsiteX6" fmla="*/ 8981856 w 10020803"/>
              <a:gd name="connsiteY6" fmla="*/ 4971302 h 5071844"/>
              <a:gd name="connsiteX7" fmla="*/ 8990235 w 10020803"/>
              <a:gd name="connsiteY7" fmla="*/ 4965716 h 5071844"/>
              <a:gd name="connsiteX8" fmla="*/ 8635542 w 10020803"/>
              <a:gd name="connsiteY8" fmla="*/ 4915445 h 5071844"/>
              <a:gd name="connsiteX9" fmla="*/ 8680227 w 10020803"/>
              <a:gd name="connsiteY9" fmla="*/ 4915445 h 5071844"/>
              <a:gd name="connsiteX10" fmla="*/ 8680227 w 10020803"/>
              <a:gd name="connsiteY10" fmla="*/ 4926616 h 5071844"/>
              <a:gd name="connsiteX11" fmla="*/ 8657885 w 10020803"/>
              <a:gd name="connsiteY11" fmla="*/ 4926616 h 5071844"/>
              <a:gd name="connsiteX12" fmla="*/ 8635542 w 10020803"/>
              <a:gd name="connsiteY12" fmla="*/ 4915445 h 5071844"/>
              <a:gd name="connsiteX13" fmla="*/ 8579685 w 10020803"/>
              <a:gd name="connsiteY13" fmla="*/ 4904272 h 5071844"/>
              <a:gd name="connsiteX14" fmla="*/ 8602028 w 10020803"/>
              <a:gd name="connsiteY14" fmla="*/ 4904272 h 5071844"/>
              <a:gd name="connsiteX15" fmla="*/ 8602028 w 10020803"/>
              <a:gd name="connsiteY15" fmla="*/ 4915445 h 5071844"/>
              <a:gd name="connsiteX16" fmla="*/ 8769600 w 10020803"/>
              <a:gd name="connsiteY16" fmla="*/ 4814901 h 5071844"/>
              <a:gd name="connsiteX17" fmla="*/ 8791941 w 10020803"/>
              <a:gd name="connsiteY17" fmla="*/ 4826072 h 5071844"/>
              <a:gd name="connsiteX18" fmla="*/ 8836628 w 10020803"/>
              <a:gd name="connsiteY18" fmla="*/ 4837244 h 5071844"/>
              <a:gd name="connsiteX19" fmla="*/ 8886899 w 10020803"/>
              <a:gd name="connsiteY19" fmla="*/ 4865172 h 5071844"/>
              <a:gd name="connsiteX20" fmla="*/ 8970686 w 10020803"/>
              <a:gd name="connsiteY20" fmla="*/ 4904272 h 5071844"/>
              <a:gd name="connsiteX21" fmla="*/ 9082400 w 10020803"/>
              <a:gd name="connsiteY21" fmla="*/ 4960130 h 5071844"/>
              <a:gd name="connsiteX22" fmla="*/ 9132671 w 10020803"/>
              <a:gd name="connsiteY22" fmla="*/ 4982473 h 5071844"/>
              <a:gd name="connsiteX23" fmla="*/ 9166187 w 10020803"/>
              <a:gd name="connsiteY23" fmla="*/ 5004816 h 5071844"/>
              <a:gd name="connsiteX24" fmla="*/ 9171772 w 10020803"/>
              <a:gd name="connsiteY24" fmla="*/ 5015987 h 5071844"/>
              <a:gd name="connsiteX25" fmla="*/ 9171772 w 10020803"/>
              <a:gd name="connsiteY25" fmla="*/ 5038330 h 5071844"/>
              <a:gd name="connsiteX26" fmla="*/ 9160601 w 10020803"/>
              <a:gd name="connsiteY26" fmla="*/ 5027159 h 5071844"/>
              <a:gd name="connsiteX27" fmla="*/ 9143844 w 10020803"/>
              <a:gd name="connsiteY27" fmla="*/ 5021573 h 5071844"/>
              <a:gd name="connsiteX28" fmla="*/ 9138257 w 10020803"/>
              <a:gd name="connsiteY28" fmla="*/ 5015987 h 5071844"/>
              <a:gd name="connsiteX29" fmla="*/ 9115914 w 10020803"/>
              <a:gd name="connsiteY29" fmla="*/ 5015987 h 5071844"/>
              <a:gd name="connsiteX30" fmla="*/ 9093571 w 10020803"/>
              <a:gd name="connsiteY30" fmla="*/ 4993645 h 5071844"/>
              <a:gd name="connsiteX31" fmla="*/ 9065643 w 10020803"/>
              <a:gd name="connsiteY31" fmla="*/ 4982473 h 5071844"/>
              <a:gd name="connsiteX32" fmla="*/ 9065643 w 10020803"/>
              <a:gd name="connsiteY32" fmla="*/ 4988059 h 5071844"/>
              <a:gd name="connsiteX33" fmla="*/ 9071229 w 10020803"/>
              <a:gd name="connsiteY33" fmla="*/ 4999230 h 5071844"/>
              <a:gd name="connsiteX34" fmla="*/ 9043300 w 10020803"/>
              <a:gd name="connsiteY34" fmla="*/ 4982473 h 5071844"/>
              <a:gd name="connsiteX35" fmla="*/ 9015372 w 10020803"/>
              <a:gd name="connsiteY35" fmla="*/ 4948959 h 5071844"/>
              <a:gd name="connsiteX36" fmla="*/ 8948342 w 10020803"/>
              <a:gd name="connsiteY36" fmla="*/ 4915445 h 5071844"/>
              <a:gd name="connsiteX37" fmla="*/ 8914828 w 10020803"/>
              <a:gd name="connsiteY37" fmla="*/ 4893102 h 5071844"/>
              <a:gd name="connsiteX38" fmla="*/ 8903657 w 10020803"/>
              <a:gd name="connsiteY38" fmla="*/ 4893102 h 5071844"/>
              <a:gd name="connsiteX39" fmla="*/ 8892485 w 10020803"/>
              <a:gd name="connsiteY39" fmla="*/ 4893102 h 5071844"/>
              <a:gd name="connsiteX40" fmla="*/ 8870142 w 10020803"/>
              <a:gd name="connsiteY40" fmla="*/ 4881929 h 5071844"/>
              <a:gd name="connsiteX41" fmla="*/ 8858971 w 10020803"/>
              <a:gd name="connsiteY41" fmla="*/ 4881929 h 5071844"/>
              <a:gd name="connsiteX42" fmla="*/ 8847799 w 10020803"/>
              <a:gd name="connsiteY42" fmla="*/ 4870758 h 5071844"/>
              <a:gd name="connsiteX43" fmla="*/ 8836628 w 10020803"/>
              <a:gd name="connsiteY43" fmla="*/ 4870758 h 5071844"/>
              <a:gd name="connsiteX44" fmla="*/ 8803114 w 10020803"/>
              <a:gd name="connsiteY44" fmla="*/ 4848415 h 5071844"/>
              <a:gd name="connsiteX45" fmla="*/ 6993336 w 10020803"/>
              <a:gd name="connsiteY45" fmla="*/ 4803730 h 5071844"/>
              <a:gd name="connsiteX46" fmla="*/ 7015680 w 10020803"/>
              <a:gd name="connsiteY46" fmla="*/ 4814901 h 5071844"/>
              <a:gd name="connsiteX47" fmla="*/ 6998922 w 10020803"/>
              <a:gd name="connsiteY47" fmla="*/ 4809315 h 5071844"/>
              <a:gd name="connsiteX48" fmla="*/ 6993336 w 10020803"/>
              <a:gd name="connsiteY48" fmla="*/ 4803730 h 5071844"/>
              <a:gd name="connsiteX49" fmla="*/ 8724913 w 10020803"/>
              <a:gd name="connsiteY49" fmla="*/ 4792558 h 5071844"/>
              <a:gd name="connsiteX50" fmla="*/ 8747257 w 10020803"/>
              <a:gd name="connsiteY50" fmla="*/ 4803730 h 5071844"/>
              <a:gd name="connsiteX51" fmla="*/ 8747257 w 10020803"/>
              <a:gd name="connsiteY51" fmla="*/ 4814901 h 5071844"/>
              <a:gd name="connsiteX52" fmla="*/ 8736084 w 10020803"/>
              <a:gd name="connsiteY52" fmla="*/ 4803730 h 5071844"/>
              <a:gd name="connsiteX53" fmla="*/ 8730499 w 10020803"/>
              <a:gd name="connsiteY53" fmla="*/ 4798144 h 5071844"/>
              <a:gd name="connsiteX54" fmla="*/ 8724913 w 10020803"/>
              <a:gd name="connsiteY54" fmla="*/ 4792558 h 5071844"/>
              <a:gd name="connsiteX55" fmla="*/ 8713742 w 10020803"/>
              <a:gd name="connsiteY55" fmla="*/ 4770215 h 5071844"/>
              <a:gd name="connsiteX56" fmla="*/ 8724913 w 10020803"/>
              <a:gd name="connsiteY56" fmla="*/ 4781387 h 5071844"/>
              <a:gd name="connsiteX57" fmla="*/ 8713742 w 10020803"/>
              <a:gd name="connsiteY57" fmla="*/ 4781387 h 5071844"/>
              <a:gd name="connsiteX58" fmla="*/ 6903965 w 10020803"/>
              <a:gd name="connsiteY58" fmla="*/ 4770215 h 5071844"/>
              <a:gd name="connsiteX59" fmla="*/ 6915136 w 10020803"/>
              <a:gd name="connsiteY59" fmla="*/ 4770215 h 5071844"/>
              <a:gd name="connsiteX60" fmla="*/ 6993336 w 10020803"/>
              <a:gd name="connsiteY60" fmla="*/ 4803730 h 5071844"/>
              <a:gd name="connsiteX61" fmla="*/ 6903965 w 10020803"/>
              <a:gd name="connsiteY61" fmla="*/ 4770215 h 5071844"/>
              <a:gd name="connsiteX62" fmla="*/ 8669056 w 10020803"/>
              <a:gd name="connsiteY62" fmla="*/ 4759044 h 5071844"/>
              <a:gd name="connsiteX63" fmla="*/ 8680227 w 10020803"/>
              <a:gd name="connsiteY63" fmla="*/ 4764630 h 5071844"/>
              <a:gd name="connsiteX64" fmla="*/ 8685813 w 10020803"/>
              <a:gd name="connsiteY64" fmla="*/ 4770215 h 5071844"/>
              <a:gd name="connsiteX65" fmla="*/ 8702570 w 10020803"/>
              <a:gd name="connsiteY65" fmla="*/ 4781387 h 5071844"/>
              <a:gd name="connsiteX66" fmla="*/ 8702570 w 10020803"/>
              <a:gd name="connsiteY66" fmla="*/ 4792558 h 5071844"/>
              <a:gd name="connsiteX67" fmla="*/ 8696985 w 10020803"/>
              <a:gd name="connsiteY67" fmla="*/ 4792558 h 5071844"/>
              <a:gd name="connsiteX68" fmla="*/ 8691399 w 10020803"/>
              <a:gd name="connsiteY68" fmla="*/ 4781387 h 5071844"/>
              <a:gd name="connsiteX69" fmla="*/ 8669056 w 10020803"/>
              <a:gd name="connsiteY69" fmla="*/ 4770215 h 5071844"/>
              <a:gd name="connsiteX70" fmla="*/ 7227938 w 10020803"/>
              <a:gd name="connsiteY70" fmla="*/ 4725530 h 5071844"/>
              <a:gd name="connsiteX71" fmla="*/ 7239108 w 10020803"/>
              <a:gd name="connsiteY71" fmla="*/ 4725530 h 5071844"/>
              <a:gd name="connsiteX72" fmla="*/ 7261452 w 10020803"/>
              <a:gd name="connsiteY72" fmla="*/ 4736701 h 5071844"/>
              <a:gd name="connsiteX73" fmla="*/ 7250280 w 10020803"/>
              <a:gd name="connsiteY73" fmla="*/ 4736701 h 5071844"/>
              <a:gd name="connsiteX74" fmla="*/ 7227938 w 10020803"/>
              <a:gd name="connsiteY74" fmla="*/ 4736701 h 5071844"/>
              <a:gd name="connsiteX75" fmla="*/ 7507224 w 10020803"/>
              <a:gd name="connsiteY75" fmla="*/ 4658500 h 5071844"/>
              <a:gd name="connsiteX76" fmla="*/ 7507224 w 10020803"/>
              <a:gd name="connsiteY76" fmla="*/ 4669672 h 5071844"/>
              <a:gd name="connsiteX77" fmla="*/ 7496052 w 10020803"/>
              <a:gd name="connsiteY77" fmla="*/ 4669672 h 5071844"/>
              <a:gd name="connsiteX78" fmla="*/ 7507224 w 10020803"/>
              <a:gd name="connsiteY78" fmla="*/ 4658500 h 5071844"/>
              <a:gd name="connsiteX79" fmla="*/ 8434455 w 10020803"/>
              <a:gd name="connsiteY79" fmla="*/ 4647329 h 5071844"/>
              <a:gd name="connsiteX80" fmla="*/ 8445627 w 10020803"/>
              <a:gd name="connsiteY80" fmla="*/ 4647329 h 5071844"/>
              <a:gd name="connsiteX81" fmla="*/ 8451213 w 10020803"/>
              <a:gd name="connsiteY81" fmla="*/ 4658500 h 5071844"/>
              <a:gd name="connsiteX82" fmla="*/ 8434455 w 10020803"/>
              <a:gd name="connsiteY82" fmla="*/ 4647329 h 5071844"/>
              <a:gd name="connsiteX83" fmla="*/ 7875882 w 10020803"/>
              <a:gd name="connsiteY83" fmla="*/ 4647329 h 5071844"/>
              <a:gd name="connsiteX84" fmla="*/ 7909396 w 10020803"/>
              <a:gd name="connsiteY84" fmla="*/ 4658500 h 5071844"/>
              <a:gd name="connsiteX85" fmla="*/ 7926153 w 10020803"/>
              <a:gd name="connsiteY85" fmla="*/ 4658500 h 5071844"/>
              <a:gd name="connsiteX86" fmla="*/ 7931739 w 10020803"/>
              <a:gd name="connsiteY86" fmla="*/ 4658500 h 5071844"/>
              <a:gd name="connsiteX87" fmla="*/ 7931739 w 10020803"/>
              <a:gd name="connsiteY87" fmla="*/ 4669672 h 5071844"/>
              <a:gd name="connsiteX88" fmla="*/ 7942912 w 10020803"/>
              <a:gd name="connsiteY88" fmla="*/ 4669672 h 5071844"/>
              <a:gd name="connsiteX89" fmla="*/ 7959668 w 10020803"/>
              <a:gd name="connsiteY89" fmla="*/ 4669672 h 5071844"/>
              <a:gd name="connsiteX90" fmla="*/ 7987596 w 10020803"/>
              <a:gd name="connsiteY90" fmla="*/ 4669672 h 5071844"/>
              <a:gd name="connsiteX91" fmla="*/ 8032283 w 10020803"/>
              <a:gd name="connsiteY91" fmla="*/ 4692016 h 5071844"/>
              <a:gd name="connsiteX92" fmla="*/ 8065797 w 10020803"/>
              <a:gd name="connsiteY92" fmla="*/ 4692016 h 5071844"/>
              <a:gd name="connsiteX93" fmla="*/ 8076968 w 10020803"/>
              <a:gd name="connsiteY93" fmla="*/ 4703187 h 5071844"/>
              <a:gd name="connsiteX94" fmla="*/ 8099311 w 10020803"/>
              <a:gd name="connsiteY94" fmla="*/ 4703187 h 5071844"/>
              <a:gd name="connsiteX95" fmla="*/ 8110484 w 10020803"/>
              <a:gd name="connsiteY95" fmla="*/ 4714357 h 5071844"/>
              <a:gd name="connsiteX96" fmla="*/ 8099311 w 10020803"/>
              <a:gd name="connsiteY96" fmla="*/ 4714357 h 5071844"/>
              <a:gd name="connsiteX97" fmla="*/ 8032283 w 10020803"/>
              <a:gd name="connsiteY97" fmla="*/ 4703187 h 5071844"/>
              <a:gd name="connsiteX98" fmla="*/ 8043454 w 10020803"/>
              <a:gd name="connsiteY98" fmla="*/ 4714357 h 5071844"/>
              <a:gd name="connsiteX99" fmla="*/ 8032283 w 10020803"/>
              <a:gd name="connsiteY99" fmla="*/ 4714357 h 5071844"/>
              <a:gd name="connsiteX100" fmla="*/ 8043454 w 10020803"/>
              <a:gd name="connsiteY100" fmla="*/ 4725530 h 5071844"/>
              <a:gd name="connsiteX101" fmla="*/ 8076968 w 10020803"/>
              <a:gd name="connsiteY101" fmla="*/ 4719944 h 5071844"/>
              <a:gd name="connsiteX102" fmla="*/ 8082554 w 10020803"/>
              <a:gd name="connsiteY102" fmla="*/ 4714357 h 5071844"/>
              <a:gd name="connsiteX103" fmla="*/ 8076968 w 10020803"/>
              <a:gd name="connsiteY103" fmla="*/ 4725530 h 5071844"/>
              <a:gd name="connsiteX104" fmla="*/ 8088140 w 10020803"/>
              <a:gd name="connsiteY104" fmla="*/ 4736701 h 5071844"/>
              <a:gd name="connsiteX105" fmla="*/ 8043454 w 10020803"/>
              <a:gd name="connsiteY105" fmla="*/ 4736701 h 5071844"/>
              <a:gd name="connsiteX106" fmla="*/ 7987596 w 10020803"/>
              <a:gd name="connsiteY106" fmla="*/ 4725530 h 5071844"/>
              <a:gd name="connsiteX107" fmla="*/ 7987596 w 10020803"/>
              <a:gd name="connsiteY107" fmla="*/ 4714357 h 5071844"/>
              <a:gd name="connsiteX108" fmla="*/ 7998768 w 10020803"/>
              <a:gd name="connsiteY108" fmla="*/ 4703187 h 5071844"/>
              <a:gd name="connsiteX109" fmla="*/ 7993182 w 10020803"/>
              <a:gd name="connsiteY109" fmla="*/ 4703187 h 5071844"/>
              <a:gd name="connsiteX110" fmla="*/ 7976426 w 10020803"/>
              <a:gd name="connsiteY110" fmla="*/ 4703187 h 5071844"/>
              <a:gd name="connsiteX111" fmla="*/ 7965253 w 10020803"/>
              <a:gd name="connsiteY111" fmla="*/ 4703187 h 5071844"/>
              <a:gd name="connsiteX112" fmla="*/ 7965253 w 10020803"/>
              <a:gd name="connsiteY112" fmla="*/ 4714357 h 5071844"/>
              <a:gd name="connsiteX113" fmla="*/ 7954082 w 10020803"/>
              <a:gd name="connsiteY113" fmla="*/ 4703187 h 5071844"/>
              <a:gd name="connsiteX114" fmla="*/ 7942912 w 10020803"/>
              <a:gd name="connsiteY114" fmla="*/ 4692016 h 5071844"/>
              <a:gd name="connsiteX115" fmla="*/ 7920568 w 10020803"/>
              <a:gd name="connsiteY115" fmla="*/ 4703187 h 5071844"/>
              <a:gd name="connsiteX116" fmla="*/ 7909396 w 10020803"/>
              <a:gd name="connsiteY116" fmla="*/ 4692016 h 5071844"/>
              <a:gd name="connsiteX117" fmla="*/ 7875882 w 10020803"/>
              <a:gd name="connsiteY117" fmla="*/ 4692016 h 5071844"/>
              <a:gd name="connsiteX118" fmla="*/ 7870296 w 10020803"/>
              <a:gd name="connsiteY118" fmla="*/ 4692016 h 5071844"/>
              <a:gd name="connsiteX119" fmla="*/ 7853538 w 10020803"/>
              <a:gd name="connsiteY119" fmla="*/ 4692016 h 5071844"/>
              <a:gd name="connsiteX120" fmla="*/ 7831197 w 10020803"/>
              <a:gd name="connsiteY120" fmla="*/ 4703187 h 5071844"/>
              <a:gd name="connsiteX121" fmla="*/ 7842368 w 10020803"/>
              <a:gd name="connsiteY121" fmla="*/ 4703187 h 5071844"/>
              <a:gd name="connsiteX122" fmla="*/ 7842368 w 10020803"/>
              <a:gd name="connsiteY122" fmla="*/ 4708773 h 5071844"/>
              <a:gd name="connsiteX123" fmla="*/ 7814438 w 10020803"/>
              <a:gd name="connsiteY123" fmla="*/ 4708773 h 5071844"/>
              <a:gd name="connsiteX124" fmla="*/ 7764168 w 10020803"/>
              <a:gd name="connsiteY124" fmla="*/ 4692016 h 5071844"/>
              <a:gd name="connsiteX125" fmla="*/ 7730653 w 10020803"/>
              <a:gd name="connsiteY125" fmla="*/ 4669672 h 5071844"/>
              <a:gd name="connsiteX126" fmla="*/ 7764168 w 10020803"/>
              <a:gd name="connsiteY126" fmla="*/ 4680843 h 5071844"/>
              <a:gd name="connsiteX127" fmla="*/ 7780924 w 10020803"/>
              <a:gd name="connsiteY127" fmla="*/ 4686430 h 5071844"/>
              <a:gd name="connsiteX128" fmla="*/ 7797682 w 10020803"/>
              <a:gd name="connsiteY128" fmla="*/ 4692016 h 5071844"/>
              <a:gd name="connsiteX129" fmla="*/ 7808854 w 10020803"/>
              <a:gd name="connsiteY129" fmla="*/ 4680843 h 5071844"/>
              <a:gd name="connsiteX130" fmla="*/ 7820024 w 10020803"/>
              <a:gd name="connsiteY130" fmla="*/ 4680843 h 5071844"/>
              <a:gd name="connsiteX131" fmla="*/ 7831197 w 10020803"/>
              <a:gd name="connsiteY131" fmla="*/ 4680843 h 5071844"/>
              <a:gd name="connsiteX132" fmla="*/ 7853538 w 10020803"/>
              <a:gd name="connsiteY132" fmla="*/ 4675257 h 5071844"/>
              <a:gd name="connsiteX133" fmla="*/ 7859125 w 10020803"/>
              <a:gd name="connsiteY133" fmla="*/ 4658500 h 5071844"/>
              <a:gd name="connsiteX134" fmla="*/ 7875882 w 10020803"/>
              <a:gd name="connsiteY134" fmla="*/ 4647329 h 5071844"/>
              <a:gd name="connsiteX135" fmla="*/ 7164100 w 10020803"/>
              <a:gd name="connsiteY135" fmla="*/ 4642542 h 5071844"/>
              <a:gd name="connsiteX136" fmla="*/ 7172080 w 10020803"/>
              <a:gd name="connsiteY136" fmla="*/ 4658500 h 5071844"/>
              <a:gd name="connsiteX137" fmla="*/ 7160908 w 10020803"/>
              <a:gd name="connsiteY137" fmla="*/ 4647329 h 5071844"/>
              <a:gd name="connsiteX138" fmla="*/ 8255712 w 10020803"/>
              <a:gd name="connsiteY138" fmla="*/ 4636158 h 5071844"/>
              <a:gd name="connsiteX139" fmla="*/ 8266883 w 10020803"/>
              <a:gd name="connsiteY139" fmla="*/ 4636158 h 5071844"/>
              <a:gd name="connsiteX140" fmla="*/ 8278055 w 10020803"/>
              <a:gd name="connsiteY140" fmla="*/ 4647329 h 5071844"/>
              <a:gd name="connsiteX141" fmla="*/ 8300398 w 10020803"/>
              <a:gd name="connsiteY141" fmla="*/ 4647329 h 5071844"/>
              <a:gd name="connsiteX142" fmla="*/ 8311569 w 10020803"/>
              <a:gd name="connsiteY142" fmla="*/ 4658500 h 5071844"/>
              <a:gd name="connsiteX143" fmla="*/ 8300398 w 10020803"/>
              <a:gd name="connsiteY143" fmla="*/ 4658500 h 5071844"/>
              <a:gd name="connsiteX144" fmla="*/ 8266883 w 10020803"/>
              <a:gd name="connsiteY144" fmla="*/ 4647329 h 5071844"/>
              <a:gd name="connsiteX145" fmla="*/ 7160908 w 10020803"/>
              <a:gd name="connsiteY145" fmla="*/ 4636158 h 5071844"/>
              <a:gd name="connsiteX146" fmla="*/ 7166494 w 10020803"/>
              <a:gd name="connsiteY146" fmla="*/ 4638951 h 5071844"/>
              <a:gd name="connsiteX147" fmla="*/ 7164100 w 10020803"/>
              <a:gd name="connsiteY147" fmla="*/ 4642542 h 5071844"/>
              <a:gd name="connsiteX148" fmla="*/ 8534998 w 10020803"/>
              <a:gd name="connsiteY148" fmla="*/ 4624986 h 5071844"/>
              <a:gd name="connsiteX149" fmla="*/ 8546171 w 10020803"/>
              <a:gd name="connsiteY149" fmla="*/ 4636158 h 5071844"/>
              <a:gd name="connsiteX150" fmla="*/ 8557341 w 10020803"/>
              <a:gd name="connsiteY150" fmla="*/ 4636158 h 5071844"/>
              <a:gd name="connsiteX151" fmla="*/ 8546171 w 10020803"/>
              <a:gd name="connsiteY151" fmla="*/ 4647329 h 5071844"/>
              <a:gd name="connsiteX152" fmla="*/ 8546171 w 10020803"/>
              <a:gd name="connsiteY152" fmla="*/ 4658500 h 5071844"/>
              <a:gd name="connsiteX153" fmla="*/ 8534998 w 10020803"/>
              <a:gd name="connsiteY153" fmla="*/ 4658500 h 5071844"/>
              <a:gd name="connsiteX154" fmla="*/ 8523827 w 10020803"/>
              <a:gd name="connsiteY154" fmla="*/ 4647329 h 5071844"/>
              <a:gd name="connsiteX155" fmla="*/ 8512655 w 10020803"/>
              <a:gd name="connsiteY155" fmla="*/ 4647329 h 5071844"/>
              <a:gd name="connsiteX156" fmla="*/ 8523827 w 10020803"/>
              <a:gd name="connsiteY156" fmla="*/ 4636158 h 5071844"/>
              <a:gd name="connsiteX157" fmla="*/ 8456798 w 10020803"/>
              <a:gd name="connsiteY157" fmla="*/ 4624986 h 5071844"/>
              <a:gd name="connsiteX158" fmla="*/ 8467970 w 10020803"/>
              <a:gd name="connsiteY158" fmla="*/ 4636158 h 5071844"/>
              <a:gd name="connsiteX159" fmla="*/ 8456798 w 10020803"/>
              <a:gd name="connsiteY159" fmla="*/ 4636158 h 5071844"/>
              <a:gd name="connsiteX160" fmla="*/ 7954082 w 10020803"/>
              <a:gd name="connsiteY160" fmla="*/ 4624986 h 5071844"/>
              <a:gd name="connsiteX161" fmla="*/ 7998768 w 10020803"/>
              <a:gd name="connsiteY161" fmla="*/ 4641743 h 5071844"/>
              <a:gd name="connsiteX162" fmla="*/ 8032283 w 10020803"/>
              <a:gd name="connsiteY162" fmla="*/ 4647329 h 5071844"/>
              <a:gd name="connsiteX163" fmla="*/ 7965253 w 10020803"/>
              <a:gd name="connsiteY163" fmla="*/ 4647329 h 5071844"/>
              <a:gd name="connsiteX164" fmla="*/ 6915136 w 10020803"/>
              <a:gd name="connsiteY164" fmla="*/ 4624986 h 5071844"/>
              <a:gd name="connsiteX165" fmla="*/ 6937479 w 10020803"/>
              <a:gd name="connsiteY165" fmla="*/ 4630572 h 5071844"/>
              <a:gd name="connsiteX166" fmla="*/ 6954236 w 10020803"/>
              <a:gd name="connsiteY166" fmla="*/ 4630572 h 5071844"/>
              <a:gd name="connsiteX167" fmla="*/ 7010094 w 10020803"/>
              <a:gd name="connsiteY167" fmla="*/ 4641743 h 5071844"/>
              <a:gd name="connsiteX168" fmla="*/ 7071537 w 10020803"/>
              <a:gd name="connsiteY168" fmla="*/ 4669672 h 5071844"/>
              <a:gd name="connsiteX169" fmla="*/ 7093880 w 10020803"/>
              <a:gd name="connsiteY169" fmla="*/ 4680843 h 5071844"/>
              <a:gd name="connsiteX170" fmla="*/ 7105051 w 10020803"/>
              <a:gd name="connsiteY170" fmla="*/ 4680843 h 5071844"/>
              <a:gd name="connsiteX171" fmla="*/ 7116223 w 10020803"/>
              <a:gd name="connsiteY171" fmla="*/ 4692016 h 5071844"/>
              <a:gd name="connsiteX172" fmla="*/ 7155322 w 10020803"/>
              <a:gd name="connsiteY172" fmla="*/ 4703187 h 5071844"/>
              <a:gd name="connsiteX173" fmla="*/ 7172080 w 10020803"/>
              <a:gd name="connsiteY173" fmla="*/ 4714357 h 5071844"/>
              <a:gd name="connsiteX174" fmla="*/ 7127394 w 10020803"/>
              <a:gd name="connsiteY174" fmla="*/ 4703187 h 5071844"/>
              <a:gd name="connsiteX175" fmla="*/ 7077123 w 10020803"/>
              <a:gd name="connsiteY175" fmla="*/ 4686430 h 5071844"/>
              <a:gd name="connsiteX176" fmla="*/ 7049194 w 10020803"/>
              <a:gd name="connsiteY176" fmla="*/ 4680843 h 5071844"/>
              <a:gd name="connsiteX177" fmla="*/ 7038022 w 10020803"/>
              <a:gd name="connsiteY177" fmla="*/ 4680843 h 5071844"/>
              <a:gd name="connsiteX178" fmla="*/ 7026850 w 10020803"/>
              <a:gd name="connsiteY178" fmla="*/ 4669672 h 5071844"/>
              <a:gd name="connsiteX179" fmla="*/ 7004507 w 10020803"/>
              <a:gd name="connsiteY179" fmla="*/ 4658500 h 5071844"/>
              <a:gd name="connsiteX180" fmla="*/ 6948650 w 10020803"/>
              <a:gd name="connsiteY180" fmla="*/ 4647329 h 5071844"/>
              <a:gd name="connsiteX181" fmla="*/ 6903965 w 10020803"/>
              <a:gd name="connsiteY181" fmla="*/ 4624986 h 5071844"/>
              <a:gd name="connsiteX182" fmla="*/ 6915136 w 10020803"/>
              <a:gd name="connsiteY182" fmla="*/ 4636158 h 5071844"/>
              <a:gd name="connsiteX183" fmla="*/ 6903965 w 10020803"/>
              <a:gd name="connsiteY183" fmla="*/ 4630572 h 5071844"/>
              <a:gd name="connsiteX184" fmla="*/ 6903965 w 10020803"/>
              <a:gd name="connsiteY184" fmla="*/ 4624986 h 5071844"/>
              <a:gd name="connsiteX185" fmla="*/ 8143998 w 10020803"/>
              <a:gd name="connsiteY185" fmla="*/ 4613815 h 5071844"/>
              <a:gd name="connsiteX186" fmla="*/ 8162150 w 10020803"/>
              <a:gd name="connsiteY186" fmla="*/ 4615211 h 5071844"/>
              <a:gd name="connsiteX187" fmla="*/ 8233368 w 10020803"/>
              <a:gd name="connsiteY187" fmla="*/ 4636158 h 5071844"/>
              <a:gd name="connsiteX188" fmla="*/ 8211026 w 10020803"/>
              <a:gd name="connsiteY188" fmla="*/ 4636158 h 5071844"/>
              <a:gd name="connsiteX189" fmla="*/ 8160754 w 10020803"/>
              <a:gd name="connsiteY189" fmla="*/ 4622194 h 5071844"/>
              <a:gd name="connsiteX190" fmla="*/ 8702570 w 10020803"/>
              <a:gd name="connsiteY190" fmla="*/ 4591472 h 5071844"/>
              <a:gd name="connsiteX191" fmla="*/ 8713742 w 10020803"/>
              <a:gd name="connsiteY191" fmla="*/ 4591472 h 5071844"/>
              <a:gd name="connsiteX192" fmla="*/ 8702570 w 10020803"/>
              <a:gd name="connsiteY192" fmla="*/ 4602643 h 5071844"/>
              <a:gd name="connsiteX193" fmla="*/ 8266883 w 10020803"/>
              <a:gd name="connsiteY193" fmla="*/ 4591472 h 5071844"/>
              <a:gd name="connsiteX194" fmla="*/ 8289226 w 10020803"/>
              <a:gd name="connsiteY194" fmla="*/ 4591472 h 5071844"/>
              <a:gd name="connsiteX195" fmla="*/ 8356256 w 10020803"/>
              <a:gd name="connsiteY195" fmla="*/ 4602643 h 5071844"/>
              <a:gd name="connsiteX196" fmla="*/ 8367426 w 10020803"/>
              <a:gd name="connsiteY196" fmla="*/ 4591472 h 5071844"/>
              <a:gd name="connsiteX197" fmla="*/ 8378598 w 10020803"/>
              <a:gd name="connsiteY197" fmla="*/ 4602643 h 5071844"/>
              <a:gd name="connsiteX198" fmla="*/ 8400941 w 10020803"/>
              <a:gd name="connsiteY198" fmla="*/ 4613815 h 5071844"/>
              <a:gd name="connsiteX199" fmla="*/ 8423284 w 10020803"/>
              <a:gd name="connsiteY199" fmla="*/ 4619400 h 5071844"/>
              <a:gd name="connsiteX200" fmla="*/ 8434455 w 10020803"/>
              <a:gd name="connsiteY200" fmla="*/ 4613815 h 5071844"/>
              <a:gd name="connsiteX201" fmla="*/ 8434455 w 10020803"/>
              <a:gd name="connsiteY201" fmla="*/ 4624986 h 5071844"/>
              <a:gd name="connsiteX202" fmla="*/ 8423284 w 10020803"/>
              <a:gd name="connsiteY202" fmla="*/ 4636158 h 5071844"/>
              <a:gd name="connsiteX203" fmla="*/ 8389770 w 10020803"/>
              <a:gd name="connsiteY203" fmla="*/ 4624986 h 5071844"/>
              <a:gd name="connsiteX204" fmla="*/ 8356256 w 10020803"/>
              <a:gd name="connsiteY204" fmla="*/ 4624986 h 5071844"/>
              <a:gd name="connsiteX205" fmla="*/ 8099311 w 10020803"/>
              <a:gd name="connsiteY205" fmla="*/ 4591472 h 5071844"/>
              <a:gd name="connsiteX206" fmla="*/ 8116068 w 10020803"/>
              <a:gd name="connsiteY206" fmla="*/ 4597058 h 5071844"/>
              <a:gd name="connsiteX207" fmla="*/ 8125844 w 10020803"/>
              <a:gd name="connsiteY207" fmla="*/ 4604039 h 5071844"/>
              <a:gd name="connsiteX208" fmla="*/ 8143996 w 10020803"/>
              <a:gd name="connsiteY208" fmla="*/ 4613814 h 5071844"/>
              <a:gd name="connsiteX209" fmla="*/ 8121654 w 10020803"/>
              <a:gd name="connsiteY209" fmla="*/ 4602643 h 5071844"/>
              <a:gd name="connsiteX210" fmla="*/ 8099311 w 10020803"/>
              <a:gd name="connsiteY210" fmla="*/ 4602643 h 5071844"/>
              <a:gd name="connsiteX211" fmla="*/ 7585424 w 10020803"/>
              <a:gd name="connsiteY211" fmla="*/ 4591472 h 5071844"/>
              <a:gd name="connsiteX212" fmla="*/ 7607766 w 10020803"/>
              <a:gd name="connsiteY212" fmla="*/ 4602643 h 5071844"/>
              <a:gd name="connsiteX213" fmla="*/ 7641282 w 10020803"/>
              <a:gd name="connsiteY213" fmla="*/ 4602643 h 5071844"/>
              <a:gd name="connsiteX214" fmla="*/ 7652452 w 10020803"/>
              <a:gd name="connsiteY214" fmla="*/ 4591472 h 5071844"/>
              <a:gd name="connsiteX215" fmla="*/ 7663624 w 10020803"/>
              <a:gd name="connsiteY215" fmla="*/ 4591472 h 5071844"/>
              <a:gd name="connsiteX216" fmla="*/ 7663624 w 10020803"/>
              <a:gd name="connsiteY216" fmla="*/ 4602643 h 5071844"/>
              <a:gd name="connsiteX217" fmla="*/ 7741824 w 10020803"/>
              <a:gd name="connsiteY217" fmla="*/ 4624986 h 5071844"/>
              <a:gd name="connsiteX218" fmla="*/ 7775338 w 10020803"/>
              <a:gd name="connsiteY218" fmla="*/ 4647329 h 5071844"/>
              <a:gd name="connsiteX219" fmla="*/ 7786510 w 10020803"/>
              <a:gd name="connsiteY219" fmla="*/ 4647329 h 5071844"/>
              <a:gd name="connsiteX220" fmla="*/ 7814438 w 10020803"/>
              <a:gd name="connsiteY220" fmla="*/ 4647329 h 5071844"/>
              <a:gd name="connsiteX221" fmla="*/ 7842368 w 10020803"/>
              <a:gd name="connsiteY221" fmla="*/ 4658500 h 5071844"/>
              <a:gd name="connsiteX222" fmla="*/ 7775338 w 10020803"/>
              <a:gd name="connsiteY222" fmla="*/ 4658500 h 5071844"/>
              <a:gd name="connsiteX223" fmla="*/ 7747410 w 10020803"/>
              <a:gd name="connsiteY223" fmla="*/ 4647329 h 5071844"/>
              <a:gd name="connsiteX224" fmla="*/ 7719481 w 10020803"/>
              <a:gd name="connsiteY224" fmla="*/ 4658500 h 5071844"/>
              <a:gd name="connsiteX225" fmla="*/ 7697139 w 10020803"/>
              <a:gd name="connsiteY225" fmla="*/ 4658500 h 5071844"/>
              <a:gd name="connsiteX226" fmla="*/ 7674796 w 10020803"/>
              <a:gd name="connsiteY226" fmla="*/ 4664086 h 5071844"/>
              <a:gd name="connsiteX227" fmla="*/ 7663624 w 10020803"/>
              <a:gd name="connsiteY227" fmla="*/ 4669672 h 5071844"/>
              <a:gd name="connsiteX228" fmla="*/ 7652452 w 10020803"/>
              <a:gd name="connsiteY228" fmla="*/ 4658500 h 5071844"/>
              <a:gd name="connsiteX229" fmla="*/ 7641282 w 10020803"/>
              <a:gd name="connsiteY229" fmla="*/ 4647329 h 5071844"/>
              <a:gd name="connsiteX230" fmla="*/ 7641282 w 10020803"/>
              <a:gd name="connsiteY230" fmla="*/ 4636158 h 5071844"/>
              <a:gd name="connsiteX231" fmla="*/ 7630110 w 10020803"/>
              <a:gd name="connsiteY231" fmla="*/ 4624986 h 5071844"/>
              <a:gd name="connsiteX232" fmla="*/ 7618938 w 10020803"/>
              <a:gd name="connsiteY232" fmla="*/ 4624986 h 5071844"/>
              <a:gd name="connsiteX233" fmla="*/ 7596596 w 10020803"/>
              <a:gd name="connsiteY233" fmla="*/ 4602643 h 5071844"/>
              <a:gd name="connsiteX234" fmla="*/ 7004507 w 10020803"/>
              <a:gd name="connsiteY234" fmla="*/ 4591472 h 5071844"/>
              <a:gd name="connsiteX235" fmla="*/ 7038022 w 10020803"/>
              <a:gd name="connsiteY235" fmla="*/ 4613815 h 5071844"/>
              <a:gd name="connsiteX236" fmla="*/ 7060364 w 10020803"/>
              <a:gd name="connsiteY236" fmla="*/ 4613815 h 5071844"/>
              <a:gd name="connsiteX237" fmla="*/ 7077123 w 10020803"/>
              <a:gd name="connsiteY237" fmla="*/ 4613815 h 5071844"/>
              <a:gd name="connsiteX238" fmla="*/ 7105051 w 10020803"/>
              <a:gd name="connsiteY238" fmla="*/ 4613815 h 5071844"/>
              <a:gd name="connsiteX239" fmla="*/ 7093880 w 10020803"/>
              <a:gd name="connsiteY239" fmla="*/ 4624986 h 5071844"/>
              <a:gd name="connsiteX240" fmla="*/ 7077123 w 10020803"/>
              <a:gd name="connsiteY240" fmla="*/ 4630572 h 5071844"/>
              <a:gd name="connsiteX241" fmla="*/ 7071537 w 10020803"/>
              <a:gd name="connsiteY241" fmla="*/ 4636158 h 5071844"/>
              <a:gd name="connsiteX242" fmla="*/ 7060364 w 10020803"/>
              <a:gd name="connsiteY242" fmla="*/ 4636158 h 5071844"/>
              <a:gd name="connsiteX243" fmla="*/ 7038022 w 10020803"/>
              <a:gd name="connsiteY243" fmla="*/ 4624986 h 5071844"/>
              <a:gd name="connsiteX244" fmla="*/ 7026850 w 10020803"/>
              <a:gd name="connsiteY244" fmla="*/ 4613815 h 5071844"/>
              <a:gd name="connsiteX245" fmla="*/ 6211335 w 10020803"/>
              <a:gd name="connsiteY245" fmla="*/ 4591472 h 5071844"/>
              <a:gd name="connsiteX246" fmla="*/ 6222506 w 10020803"/>
              <a:gd name="connsiteY246" fmla="*/ 4591472 h 5071844"/>
              <a:gd name="connsiteX247" fmla="*/ 6244849 w 10020803"/>
              <a:gd name="connsiteY247" fmla="*/ 4602643 h 5071844"/>
              <a:gd name="connsiteX248" fmla="*/ 6211335 w 10020803"/>
              <a:gd name="connsiteY248" fmla="*/ 4591472 h 5071844"/>
              <a:gd name="connsiteX249" fmla="*/ 7216766 w 10020803"/>
              <a:gd name="connsiteY249" fmla="*/ 4580300 h 5071844"/>
              <a:gd name="connsiteX250" fmla="*/ 7250280 w 10020803"/>
              <a:gd name="connsiteY250" fmla="*/ 4591472 h 5071844"/>
              <a:gd name="connsiteX251" fmla="*/ 7227938 w 10020803"/>
              <a:gd name="connsiteY251" fmla="*/ 4591472 h 5071844"/>
              <a:gd name="connsiteX252" fmla="*/ 8434455 w 10020803"/>
              <a:gd name="connsiteY252" fmla="*/ 4569129 h 5071844"/>
              <a:gd name="connsiteX253" fmla="*/ 8434455 w 10020803"/>
              <a:gd name="connsiteY253" fmla="*/ 4591472 h 5071844"/>
              <a:gd name="connsiteX254" fmla="*/ 8423284 w 10020803"/>
              <a:gd name="connsiteY254" fmla="*/ 4580300 h 5071844"/>
              <a:gd name="connsiteX255" fmla="*/ 8434455 w 10020803"/>
              <a:gd name="connsiteY255" fmla="*/ 4569129 h 5071844"/>
              <a:gd name="connsiteX256" fmla="*/ 7283795 w 10020803"/>
              <a:gd name="connsiteY256" fmla="*/ 4569129 h 5071844"/>
              <a:gd name="connsiteX257" fmla="*/ 7294966 w 10020803"/>
              <a:gd name="connsiteY257" fmla="*/ 4580300 h 5071844"/>
              <a:gd name="connsiteX258" fmla="*/ 7283795 w 10020803"/>
              <a:gd name="connsiteY258" fmla="*/ 4580300 h 5071844"/>
              <a:gd name="connsiteX259" fmla="*/ 7283795 w 10020803"/>
              <a:gd name="connsiteY259" fmla="*/ 4569129 h 5071844"/>
              <a:gd name="connsiteX260" fmla="*/ 8143998 w 10020803"/>
              <a:gd name="connsiteY260" fmla="*/ 4557958 h 5071844"/>
              <a:gd name="connsiteX261" fmla="*/ 8155168 w 10020803"/>
              <a:gd name="connsiteY261" fmla="*/ 4557958 h 5071844"/>
              <a:gd name="connsiteX262" fmla="*/ 8166340 w 10020803"/>
              <a:gd name="connsiteY262" fmla="*/ 4557958 h 5071844"/>
              <a:gd name="connsiteX263" fmla="*/ 8155168 w 10020803"/>
              <a:gd name="connsiteY263" fmla="*/ 4569129 h 5071844"/>
              <a:gd name="connsiteX264" fmla="*/ 8032283 w 10020803"/>
              <a:gd name="connsiteY264" fmla="*/ 4557958 h 5071844"/>
              <a:gd name="connsiteX265" fmla="*/ 8054626 w 10020803"/>
              <a:gd name="connsiteY265" fmla="*/ 4569129 h 5071844"/>
              <a:gd name="connsiteX266" fmla="*/ 8065797 w 10020803"/>
              <a:gd name="connsiteY266" fmla="*/ 4580300 h 5071844"/>
              <a:gd name="connsiteX267" fmla="*/ 8054626 w 10020803"/>
              <a:gd name="connsiteY267" fmla="*/ 4580300 h 5071844"/>
              <a:gd name="connsiteX268" fmla="*/ 8043454 w 10020803"/>
              <a:gd name="connsiteY268" fmla="*/ 4580300 h 5071844"/>
              <a:gd name="connsiteX269" fmla="*/ 8021110 w 10020803"/>
              <a:gd name="connsiteY269" fmla="*/ 4580300 h 5071844"/>
              <a:gd name="connsiteX270" fmla="*/ 8009940 w 10020803"/>
              <a:gd name="connsiteY270" fmla="*/ 4580300 h 5071844"/>
              <a:gd name="connsiteX271" fmla="*/ 7998768 w 10020803"/>
              <a:gd name="connsiteY271" fmla="*/ 4591472 h 5071844"/>
              <a:gd name="connsiteX272" fmla="*/ 7987596 w 10020803"/>
              <a:gd name="connsiteY272" fmla="*/ 4580300 h 5071844"/>
              <a:gd name="connsiteX273" fmla="*/ 7998768 w 10020803"/>
              <a:gd name="connsiteY273" fmla="*/ 4580300 h 5071844"/>
              <a:gd name="connsiteX274" fmla="*/ 8021110 w 10020803"/>
              <a:gd name="connsiteY274" fmla="*/ 4569129 h 5071844"/>
              <a:gd name="connsiteX275" fmla="*/ 8032283 w 10020803"/>
              <a:gd name="connsiteY275" fmla="*/ 4557958 h 5071844"/>
              <a:gd name="connsiteX276" fmla="*/ 7797682 w 10020803"/>
              <a:gd name="connsiteY276" fmla="*/ 4557958 h 5071844"/>
              <a:gd name="connsiteX277" fmla="*/ 7820024 w 10020803"/>
              <a:gd name="connsiteY277" fmla="*/ 4557958 h 5071844"/>
              <a:gd name="connsiteX278" fmla="*/ 7820024 w 10020803"/>
              <a:gd name="connsiteY278" fmla="*/ 4569129 h 5071844"/>
              <a:gd name="connsiteX279" fmla="*/ 7797682 w 10020803"/>
              <a:gd name="connsiteY279" fmla="*/ 4557958 h 5071844"/>
              <a:gd name="connsiteX280" fmla="*/ 7138565 w 10020803"/>
              <a:gd name="connsiteY280" fmla="*/ 4557958 h 5071844"/>
              <a:gd name="connsiteX281" fmla="*/ 7149737 w 10020803"/>
              <a:gd name="connsiteY281" fmla="*/ 4557958 h 5071844"/>
              <a:gd name="connsiteX282" fmla="*/ 7172080 w 10020803"/>
              <a:gd name="connsiteY282" fmla="*/ 4569129 h 5071844"/>
              <a:gd name="connsiteX283" fmla="*/ 7138565 w 10020803"/>
              <a:gd name="connsiteY283" fmla="*/ 4557958 h 5071844"/>
              <a:gd name="connsiteX284" fmla="*/ 9115914 w 10020803"/>
              <a:gd name="connsiteY284" fmla="*/ 4546786 h 5071844"/>
              <a:gd name="connsiteX285" fmla="*/ 9127087 w 10020803"/>
              <a:gd name="connsiteY285" fmla="*/ 4557958 h 5071844"/>
              <a:gd name="connsiteX286" fmla="*/ 9115914 w 10020803"/>
              <a:gd name="connsiteY286" fmla="*/ 4557958 h 5071844"/>
              <a:gd name="connsiteX287" fmla="*/ 8076968 w 10020803"/>
              <a:gd name="connsiteY287" fmla="*/ 4546786 h 5071844"/>
              <a:gd name="connsiteX288" fmla="*/ 8132825 w 10020803"/>
              <a:gd name="connsiteY288" fmla="*/ 4557958 h 5071844"/>
              <a:gd name="connsiteX289" fmla="*/ 8099311 w 10020803"/>
              <a:gd name="connsiteY289" fmla="*/ 4557958 h 5071844"/>
              <a:gd name="connsiteX290" fmla="*/ 7663624 w 10020803"/>
              <a:gd name="connsiteY290" fmla="*/ 4546786 h 5071844"/>
              <a:gd name="connsiteX291" fmla="*/ 7674796 w 10020803"/>
              <a:gd name="connsiteY291" fmla="*/ 4552372 h 5071844"/>
              <a:gd name="connsiteX292" fmla="*/ 7669210 w 10020803"/>
              <a:gd name="connsiteY292" fmla="*/ 4557958 h 5071844"/>
              <a:gd name="connsiteX293" fmla="*/ 7663624 w 10020803"/>
              <a:gd name="connsiteY293" fmla="*/ 4546786 h 5071844"/>
              <a:gd name="connsiteX294" fmla="*/ 6144305 w 10020803"/>
              <a:gd name="connsiteY294" fmla="*/ 4546786 h 5071844"/>
              <a:gd name="connsiteX295" fmla="*/ 6155477 w 10020803"/>
              <a:gd name="connsiteY295" fmla="*/ 4569129 h 5071844"/>
              <a:gd name="connsiteX296" fmla="*/ 6133134 w 10020803"/>
              <a:gd name="connsiteY296" fmla="*/ 4569129 h 5071844"/>
              <a:gd name="connsiteX297" fmla="*/ 6121963 w 10020803"/>
              <a:gd name="connsiteY297" fmla="*/ 4557958 h 5071844"/>
              <a:gd name="connsiteX298" fmla="*/ 8121654 w 10020803"/>
              <a:gd name="connsiteY298" fmla="*/ 4535615 h 5071844"/>
              <a:gd name="connsiteX299" fmla="*/ 8143998 w 10020803"/>
              <a:gd name="connsiteY299" fmla="*/ 4541201 h 5071844"/>
              <a:gd name="connsiteX300" fmla="*/ 8155168 w 10020803"/>
              <a:gd name="connsiteY300" fmla="*/ 4546786 h 5071844"/>
              <a:gd name="connsiteX301" fmla="*/ 8143998 w 10020803"/>
              <a:gd name="connsiteY301" fmla="*/ 4557958 h 5071844"/>
              <a:gd name="connsiteX302" fmla="*/ 8143998 w 10020803"/>
              <a:gd name="connsiteY302" fmla="*/ 4546786 h 5071844"/>
              <a:gd name="connsiteX303" fmla="*/ 7920568 w 10020803"/>
              <a:gd name="connsiteY303" fmla="*/ 4535615 h 5071844"/>
              <a:gd name="connsiteX304" fmla="*/ 7937326 w 10020803"/>
              <a:gd name="connsiteY304" fmla="*/ 4535615 h 5071844"/>
              <a:gd name="connsiteX305" fmla="*/ 7942912 w 10020803"/>
              <a:gd name="connsiteY305" fmla="*/ 4535615 h 5071844"/>
              <a:gd name="connsiteX306" fmla="*/ 7920568 w 10020803"/>
              <a:gd name="connsiteY306" fmla="*/ 4546786 h 5071844"/>
              <a:gd name="connsiteX307" fmla="*/ 7909396 w 10020803"/>
              <a:gd name="connsiteY307" fmla="*/ 4546786 h 5071844"/>
              <a:gd name="connsiteX308" fmla="*/ 7920568 w 10020803"/>
              <a:gd name="connsiteY308" fmla="*/ 4535615 h 5071844"/>
              <a:gd name="connsiteX309" fmla="*/ 6627471 w 10020803"/>
              <a:gd name="connsiteY309" fmla="*/ 4532123 h 5071844"/>
              <a:gd name="connsiteX310" fmla="*/ 6669364 w 10020803"/>
              <a:gd name="connsiteY310" fmla="*/ 4546786 h 5071844"/>
              <a:gd name="connsiteX311" fmla="*/ 6635850 w 10020803"/>
              <a:gd name="connsiteY311" fmla="*/ 4546786 h 5071844"/>
              <a:gd name="connsiteX312" fmla="*/ 6602336 w 10020803"/>
              <a:gd name="connsiteY312" fmla="*/ 4535615 h 5071844"/>
              <a:gd name="connsiteX313" fmla="*/ 6627471 w 10020803"/>
              <a:gd name="connsiteY313" fmla="*/ 4532123 h 5071844"/>
              <a:gd name="connsiteX314" fmla="*/ 6568822 w 10020803"/>
              <a:gd name="connsiteY314" fmla="*/ 4524442 h 5071844"/>
              <a:gd name="connsiteX315" fmla="*/ 6579992 w 10020803"/>
              <a:gd name="connsiteY315" fmla="*/ 4524442 h 5071844"/>
              <a:gd name="connsiteX316" fmla="*/ 6574408 w 10020803"/>
              <a:gd name="connsiteY316" fmla="*/ 4535615 h 5071844"/>
              <a:gd name="connsiteX317" fmla="*/ 6568822 w 10020803"/>
              <a:gd name="connsiteY317" fmla="*/ 4524442 h 5071844"/>
              <a:gd name="connsiteX318" fmla="*/ 8444231 w 10020803"/>
              <a:gd name="connsiteY318" fmla="*/ 4518858 h 5071844"/>
              <a:gd name="connsiteX319" fmla="*/ 8445627 w 10020803"/>
              <a:gd name="connsiteY319" fmla="*/ 4524442 h 5071844"/>
              <a:gd name="connsiteX320" fmla="*/ 8445627 w 10020803"/>
              <a:gd name="connsiteY320" fmla="*/ 4535615 h 5071844"/>
              <a:gd name="connsiteX321" fmla="*/ 8440041 w 10020803"/>
              <a:gd name="connsiteY321" fmla="*/ 4524442 h 5071844"/>
              <a:gd name="connsiteX322" fmla="*/ 8444231 w 10020803"/>
              <a:gd name="connsiteY322" fmla="*/ 4518858 h 5071844"/>
              <a:gd name="connsiteX323" fmla="*/ 8093726 w 10020803"/>
              <a:gd name="connsiteY323" fmla="*/ 4518858 h 5071844"/>
              <a:gd name="connsiteX324" fmla="*/ 8103501 w 10020803"/>
              <a:gd name="connsiteY324" fmla="*/ 4525840 h 5071844"/>
              <a:gd name="connsiteX325" fmla="*/ 8121654 w 10020803"/>
              <a:gd name="connsiteY325" fmla="*/ 4535615 h 5071844"/>
              <a:gd name="connsiteX326" fmla="*/ 8104897 w 10020803"/>
              <a:gd name="connsiteY326" fmla="*/ 4535615 h 5071844"/>
              <a:gd name="connsiteX327" fmla="*/ 8099311 w 10020803"/>
              <a:gd name="connsiteY327" fmla="*/ 4524442 h 5071844"/>
              <a:gd name="connsiteX328" fmla="*/ 7920568 w 10020803"/>
              <a:gd name="connsiteY328" fmla="*/ 4513272 h 5071844"/>
              <a:gd name="connsiteX329" fmla="*/ 7931739 w 10020803"/>
              <a:gd name="connsiteY329" fmla="*/ 4513272 h 5071844"/>
              <a:gd name="connsiteX330" fmla="*/ 7926153 w 10020803"/>
              <a:gd name="connsiteY330" fmla="*/ 4524442 h 5071844"/>
              <a:gd name="connsiteX331" fmla="*/ 7920568 w 10020803"/>
              <a:gd name="connsiteY331" fmla="*/ 4513272 h 5071844"/>
              <a:gd name="connsiteX332" fmla="*/ 7306136 w 10020803"/>
              <a:gd name="connsiteY332" fmla="*/ 4513272 h 5071844"/>
              <a:gd name="connsiteX333" fmla="*/ 7283795 w 10020803"/>
              <a:gd name="connsiteY333" fmla="*/ 4524442 h 5071844"/>
              <a:gd name="connsiteX334" fmla="*/ 7306136 w 10020803"/>
              <a:gd name="connsiteY334" fmla="*/ 4524442 h 5071844"/>
              <a:gd name="connsiteX335" fmla="*/ 7328480 w 10020803"/>
              <a:gd name="connsiteY335" fmla="*/ 4535615 h 5071844"/>
              <a:gd name="connsiteX336" fmla="*/ 7322896 w 10020803"/>
              <a:gd name="connsiteY336" fmla="*/ 4546786 h 5071844"/>
              <a:gd name="connsiteX337" fmla="*/ 7339652 w 10020803"/>
              <a:gd name="connsiteY337" fmla="*/ 4546786 h 5071844"/>
              <a:gd name="connsiteX338" fmla="*/ 7339652 w 10020803"/>
              <a:gd name="connsiteY338" fmla="*/ 4524442 h 5071844"/>
              <a:gd name="connsiteX339" fmla="*/ 7328480 w 10020803"/>
              <a:gd name="connsiteY339" fmla="*/ 4524442 h 5071844"/>
              <a:gd name="connsiteX340" fmla="*/ 7183252 w 10020803"/>
              <a:gd name="connsiteY340" fmla="*/ 4513272 h 5071844"/>
              <a:gd name="connsiteX341" fmla="*/ 7183252 w 10020803"/>
              <a:gd name="connsiteY341" fmla="*/ 4524442 h 5071844"/>
              <a:gd name="connsiteX342" fmla="*/ 7172080 w 10020803"/>
              <a:gd name="connsiteY342" fmla="*/ 4524442 h 5071844"/>
              <a:gd name="connsiteX343" fmla="*/ 7750202 w 10020803"/>
              <a:gd name="connsiteY343" fmla="*/ 4507685 h 5071844"/>
              <a:gd name="connsiteX344" fmla="*/ 7752996 w 10020803"/>
              <a:gd name="connsiteY344" fmla="*/ 4513272 h 5071844"/>
              <a:gd name="connsiteX345" fmla="*/ 7741824 w 10020803"/>
              <a:gd name="connsiteY345" fmla="*/ 4513272 h 5071844"/>
              <a:gd name="connsiteX346" fmla="*/ 7750202 w 10020803"/>
              <a:gd name="connsiteY346" fmla="*/ 4507685 h 5071844"/>
              <a:gd name="connsiteX347" fmla="*/ 7462538 w 10020803"/>
              <a:gd name="connsiteY347" fmla="*/ 4502101 h 5071844"/>
              <a:gd name="connsiteX348" fmla="*/ 7507224 w 10020803"/>
              <a:gd name="connsiteY348" fmla="*/ 4513272 h 5071844"/>
              <a:gd name="connsiteX349" fmla="*/ 7484881 w 10020803"/>
              <a:gd name="connsiteY349" fmla="*/ 4513272 h 5071844"/>
              <a:gd name="connsiteX350" fmla="*/ 7462538 w 10020803"/>
              <a:gd name="connsiteY350" fmla="*/ 4502101 h 5071844"/>
              <a:gd name="connsiteX351" fmla="*/ 6948650 w 10020803"/>
              <a:gd name="connsiteY351" fmla="*/ 4502101 h 5071844"/>
              <a:gd name="connsiteX352" fmla="*/ 6959822 w 10020803"/>
              <a:gd name="connsiteY352" fmla="*/ 4502101 h 5071844"/>
              <a:gd name="connsiteX353" fmla="*/ 6993336 w 10020803"/>
              <a:gd name="connsiteY353" fmla="*/ 4513272 h 5071844"/>
              <a:gd name="connsiteX354" fmla="*/ 6959822 w 10020803"/>
              <a:gd name="connsiteY354" fmla="*/ 4513272 h 5071844"/>
              <a:gd name="connsiteX355" fmla="*/ 8716535 w 10020803"/>
              <a:gd name="connsiteY355" fmla="*/ 4483946 h 5071844"/>
              <a:gd name="connsiteX356" fmla="*/ 8724913 w 10020803"/>
              <a:gd name="connsiteY356" fmla="*/ 4485344 h 5071844"/>
              <a:gd name="connsiteX357" fmla="*/ 8769600 w 10020803"/>
              <a:gd name="connsiteY357" fmla="*/ 4490928 h 5071844"/>
              <a:gd name="connsiteX358" fmla="*/ 8814285 w 10020803"/>
              <a:gd name="connsiteY358" fmla="*/ 4502101 h 5071844"/>
              <a:gd name="connsiteX359" fmla="*/ 8803114 w 10020803"/>
              <a:gd name="connsiteY359" fmla="*/ 4513272 h 5071844"/>
              <a:gd name="connsiteX360" fmla="*/ 8758427 w 10020803"/>
              <a:gd name="connsiteY360" fmla="*/ 4502101 h 5071844"/>
              <a:gd name="connsiteX361" fmla="*/ 8713742 w 10020803"/>
              <a:gd name="connsiteY361" fmla="*/ 4490928 h 5071844"/>
              <a:gd name="connsiteX362" fmla="*/ 8716535 w 10020803"/>
              <a:gd name="connsiteY362" fmla="*/ 4483946 h 5071844"/>
              <a:gd name="connsiteX363" fmla="*/ 8278055 w 10020803"/>
              <a:gd name="connsiteY363" fmla="*/ 4479757 h 5071844"/>
              <a:gd name="connsiteX364" fmla="*/ 8300398 w 10020803"/>
              <a:gd name="connsiteY364" fmla="*/ 4479757 h 5071844"/>
              <a:gd name="connsiteX365" fmla="*/ 8300398 w 10020803"/>
              <a:gd name="connsiteY365" fmla="*/ 4490928 h 5071844"/>
              <a:gd name="connsiteX366" fmla="*/ 8283640 w 10020803"/>
              <a:gd name="connsiteY366" fmla="*/ 4490928 h 5071844"/>
              <a:gd name="connsiteX367" fmla="*/ 8278055 w 10020803"/>
              <a:gd name="connsiteY367" fmla="*/ 4479757 h 5071844"/>
              <a:gd name="connsiteX368" fmla="*/ 8099311 w 10020803"/>
              <a:gd name="connsiteY368" fmla="*/ 4479757 h 5071844"/>
              <a:gd name="connsiteX369" fmla="*/ 8110484 w 10020803"/>
              <a:gd name="connsiteY369" fmla="*/ 4490928 h 5071844"/>
              <a:gd name="connsiteX370" fmla="*/ 8099311 w 10020803"/>
              <a:gd name="connsiteY370" fmla="*/ 4490928 h 5071844"/>
              <a:gd name="connsiteX371" fmla="*/ 8088140 w 10020803"/>
              <a:gd name="connsiteY371" fmla="*/ 4490928 h 5071844"/>
              <a:gd name="connsiteX372" fmla="*/ 8099311 w 10020803"/>
              <a:gd name="connsiteY372" fmla="*/ 4479757 h 5071844"/>
              <a:gd name="connsiteX373" fmla="*/ 6836936 w 10020803"/>
              <a:gd name="connsiteY373" fmla="*/ 4479757 h 5071844"/>
              <a:gd name="connsiteX374" fmla="*/ 6848108 w 10020803"/>
              <a:gd name="connsiteY374" fmla="*/ 4479757 h 5071844"/>
              <a:gd name="connsiteX375" fmla="*/ 6937479 w 10020803"/>
              <a:gd name="connsiteY375" fmla="*/ 4502101 h 5071844"/>
              <a:gd name="connsiteX376" fmla="*/ 6915136 w 10020803"/>
              <a:gd name="connsiteY376" fmla="*/ 4502101 h 5071844"/>
              <a:gd name="connsiteX377" fmla="*/ 6870451 w 10020803"/>
              <a:gd name="connsiteY377" fmla="*/ 4490928 h 5071844"/>
              <a:gd name="connsiteX378" fmla="*/ 6848108 w 10020803"/>
              <a:gd name="connsiteY378" fmla="*/ 4485344 h 5071844"/>
              <a:gd name="connsiteX379" fmla="*/ 6836936 w 10020803"/>
              <a:gd name="connsiteY379" fmla="*/ 4479757 h 5071844"/>
              <a:gd name="connsiteX380" fmla="*/ 7294966 w 10020803"/>
              <a:gd name="connsiteY380" fmla="*/ 4468585 h 5071844"/>
              <a:gd name="connsiteX381" fmla="*/ 7306136 w 10020803"/>
              <a:gd name="connsiteY381" fmla="*/ 4479757 h 5071844"/>
              <a:gd name="connsiteX382" fmla="*/ 7306136 w 10020803"/>
              <a:gd name="connsiteY382" fmla="*/ 4485344 h 5071844"/>
              <a:gd name="connsiteX383" fmla="*/ 7317309 w 10020803"/>
              <a:gd name="connsiteY383" fmla="*/ 4490928 h 5071844"/>
              <a:gd name="connsiteX384" fmla="*/ 7328480 w 10020803"/>
              <a:gd name="connsiteY384" fmla="*/ 4502101 h 5071844"/>
              <a:gd name="connsiteX385" fmla="*/ 7395510 w 10020803"/>
              <a:gd name="connsiteY385" fmla="*/ 4524442 h 5071844"/>
              <a:gd name="connsiteX386" fmla="*/ 7406680 w 10020803"/>
              <a:gd name="connsiteY386" fmla="*/ 4535615 h 5071844"/>
              <a:gd name="connsiteX387" fmla="*/ 7429024 w 10020803"/>
              <a:gd name="connsiteY387" fmla="*/ 4535615 h 5071844"/>
              <a:gd name="connsiteX388" fmla="*/ 7484881 w 10020803"/>
              <a:gd name="connsiteY388" fmla="*/ 4546786 h 5071844"/>
              <a:gd name="connsiteX389" fmla="*/ 7540738 w 10020803"/>
              <a:gd name="connsiteY389" fmla="*/ 4557958 h 5071844"/>
              <a:gd name="connsiteX390" fmla="*/ 7563082 w 10020803"/>
              <a:gd name="connsiteY390" fmla="*/ 4569129 h 5071844"/>
              <a:gd name="connsiteX391" fmla="*/ 7574252 w 10020803"/>
              <a:gd name="connsiteY391" fmla="*/ 4569129 h 5071844"/>
              <a:gd name="connsiteX392" fmla="*/ 7596596 w 10020803"/>
              <a:gd name="connsiteY392" fmla="*/ 4580300 h 5071844"/>
              <a:gd name="connsiteX393" fmla="*/ 7607766 w 10020803"/>
              <a:gd name="connsiteY393" fmla="*/ 4591472 h 5071844"/>
              <a:gd name="connsiteX394" fmla="*/ 7596596 w 10020803"/>
              <a:gd name="connsiteY394" fmla="*/ 4591472 h 5071844"/>
              <a:gd name="connsiteX395" fmla="*/ 7585424 w 10020803"/>
              <a:gd name="connsiteY395" fmla="*/ 4591472 h 5071844"/>
              <a:gd name="connsiteX396" fmla="*/ 7574252 w 10020803"/>
              <a:gd name="connsiteY396" fmla="*/ 4591472 h 5071844"/>
              <a:gd name="connsiteX397" fmla="*/ 7579838 w 10020803"/>
              <a:gd name="connsiteY397" fmla="*/ 4608229 h 5071844"/>
              <a:gd name="connsiteX398" fmla="*/ 7568666 w 10020803"/>
              <a:gd name="connsiteY398" fmla="*/ 4613815 h 5071844"/>
              <a:gd name="connsiteX399" fmla="*/ 7563082 w 10020803"/>
              <a:gd name="connsiteY399" fmla="*/ 4602643 h 5071844"/>
              <a:gd name="connsiteX400" fmla="*/ 7529568 w 10020803"/>
              <a:gd name="connsiteY400" fmla="*/ 4591472 h 5071844"/>
              <a:gd name="connsiteX401" fmla="*/ 7462538 w 10020803"/>
              <a:gd name="connsiteY401" fmla="*/ 4569129 h 5071844"/>
              <a:gd name="connsiteX402" fmla="*/ 7406680 w 10020803"/>
              <a:gd name="connsiteY402" fmla="*/ 4557958 h 5071844"/>
              <a:gd name="connsiteX403" fmla="*/ 7401094 w 10020803"/>
              <a:gd name="connsiteY403" fmla="*/ 4546786 h 5071844"/>
              <a:gd name="connsiteX404" fmla="*/ 7395510 w 10020803"/>
              <a:gd name="connsiteY404" fmla="*/ 4530029 h 5071844"/>
              <a:gd name="connsiteX405" fmla="*/ 7384337 w 10020803"/>
              <a:gd name="connsiteY405" fmla="*/ 4524442 h 5071844"/>
              <a:gd name="connsiteX406" fmla="*/ 7378752 w 10020803"/>
              <a:gd name="connsiteY406" fmla="*/ 4535615 h 5071844"/>
              <a:gd name="connsiteX407" fmla="*/ 7367580 w 10020803"/>
              <a:gd name="connsiteY407" fmla="*/ 4552372 h 5071844"/>
              <a:gd name="connsiteX408" fmla="*/ 7350823 w 10020803"/>
              <a:gd name="connsiteY408" fmla="*/ 4557958 h 5071844"/>
              <a:gd name="connsiteX409" fmla="*/ 7339652 w 10020803"/>
              <a:gd name="connsiteY409" fmla="*/ 4569129 h 5071844"/>
              <a:gd name="connsiteX410" fmla="*/ 7317309 w 10020803"/>
              <a:gd name="connsiteY410" fmla="*/ 4569129 h 5071844"/>
              <a:gd name="connsiteX411" fmla="*/ 7306136 w 10020803"/>
              <a:gd name="connsiteY411" fmla="*/ 4569129 h 5071844"/>
              <a:gd name="connsiteX412" fmla="*/ 7300552 w 10020803"/>
              <a:gd name="connsiteY412" fmla="*/ 4563543 h 5071844"/>
              <a:gd name="connsiteX413" fmla="*/ 7294966 w 10020803"/>
              <a:gd name="connsiteY413" fmla="*/ 4557958 h 5071844"/>
              <a:gd name="connsiteX414" fmla="*/ 7289380 w 10020803"/>
              <a:gd name="connsiteY414" fmla="*/ 4546786 h 5071844"/>
              <a:gd name="connsiteX415" fmla="*/ 7283795 w 10020803"/>
              <a:gd name="connsiteY415" fmla="*/ 4546786 h 5071844"/>
              <a:gd name="connsiteX416" fmla="*/ 7272622 w 10020803"/>
              <a:gd name="connsiteY416" fmla="*/ 4535615 h 5071844"/>
              <a:gd name="connsiteX417" fmla="*/ 7272622 w 10020803"/>
              <a:gd name="connsiteY417" fmla="*/ 4513272 h 5071844"/>
              <a:gd name="connsiteX418" fmla="*/ 7239108 w 10020803"/>
              <a:gd name="connsiteY418" fmla="*/ 4490928 h 5071844"/>
              <a:gd name="connsiteX419" fmla="*/ 7216766 w 10020803"/>
              <a:gd name="connsiteY419" fmla="*/ 4479757 h 5071844"/>
              <a:gd name="connsiteX420" fmla="*/ 7222352 w 10020803"/>
              <a:gd name="connsiteY420" fmla="*/ 4479757 h 5071844"/>
              <a:gd name="connsiteX421" fmla="*/ 7227938 w 10020803"/>
              <a:gd name="connsiteY421" fmla="*/ 4479757 h 5071844"/>
              <a:gd name="connsiteX422" fmla="*/ 7272622 w 10020803"/>
              <a:gd name="connsiteY422" fmla="*/ 4479757 h 5071844"/>
              <a:gd name="connsiteX423" fmla="*/ 7272622 w 10020803"/>
              <a:gd name="connsiteY423" fmla="*/ 4463000 h 5071844"/>
              <a:gd name="connsiteX424" fmla="*/ 7283795 w 10020803"/>
              <a:gd name="connsiteY424" fmla="*/ 4468585 h 5071844"/>
              <a:gd name="connsiteX425" fmla="*/ 7272622 w 10020803"/>
              <a:gd name="connsiteY425" fmla="*/ 4468585 h 5071844"/>
              <a:gd name="connsiteX426" fmla="*/ 7261452 w 10020803"/>
              <a:gd name="connsiteY426" fmla="*/ 4468585 h 5071844"/>
              <a:gd name="connsiteX427" fmla="*/ 7272622 w 10020803"/>
              <a:gd name="connsiteY427" fmla="*/ 4463000 h 5071844"/>
              <a:gd name="connsiteX428" fmla="*/ 7898225 w 10020803"/>
              <a:gd name="connsiteY428" fmla="*/ 4457414 h 5071844"/>
              <a:gd name="connsiteX429" fmla="*/ 7931739 w 10020803"/>
              <a:gd name="connsiteY429" fmla="*/ 4463000 h 5071844"/>
              <a:gd name="connsiteX430" fmla="*/ 7965253 w 10020803"/>
              <a:gd name="connsiteY430" fmla="*/ 4468585 h 5071844"/>
              <a:gd name="connsiteX431" fmla="*/ 7931739 w 10020803"/>
              <a:gd name="connsiteY431" fmla="*/ 4468585 h 5071844"/>
              <a:gd name="connsiteX432" fmla="*/ 7909396 w 10020803"/>
              <a:gd name="connsiteY432" fmla="*/ 4468585 h 5071844"/>
              <a:gd name="connsiteX433" fmla="*/ 7685967 w 10020803"/>
              <a:gd name="connsiteY433" fmla="*/ 4457414 h 5071844"/>
              <a:gd name="connsiteX434" fmla="*/ 7691553 w 10020803"/>
              <a:gd name="connsiteY434" fmla="*/ 4468585 h 5071844"/>
              <a:gd name="connsiteX435" fmla="*/ 7697139 w 10020803"/>
              <a:gd name="connsiteY435" fmla="*/ 4468585 h 5071844"/>
              <a:gd name="connsiteX436" fmla="*/ 7691553 w 10020803"/>
              <a:gd name="connsiteY436" fmla="*/ 4479757 h 5071844"/>
              <a:gd name="connsiteX437" fmla="*/ 7685967 w 10020803"/>
              <a:gd name="connsiteY437" fmla="*/ 4479757 h 5071844"/>
              <a:gd name="connsiteX438" fmla="*/ 7685967 w 10020803"/>
              <a:gd name="connsiteY438" fmla="*/ 4468585 h 5071844"/>
              <a:gd name="connsiteX439" fmla="*/ 6993336 w 10020803"/>
              <a:gd name="connsiteY439" fmla="*/ 4457414 h 5071844"/>
              <a:gd name="connsiteX440" fmla="*/ 7010094 w 10020803"/>
              <a:gd name="connsiteY440" fmla="*/ 4457414 h 5071844"/>
              <a:gd name="connsiteX441" fmla="*/ 7038022 w 10020803"/>
              <a:gd name="connsiteY441" fmla="*/ 4457414 h 5071844"/>
              <a:gd name="connsiteX442" fmla="*/ 7071537 w 10020803"/>
              <a:gd name="connsiteY442" fmla="*/ 4468585 h 5071844"/>
              <a:gd name="connsiteX443" fmla="*/ 7004507 w 10020803"/>
              <a:gd name="connsiteY443" fmla="*/ 4468585 h 5071844"/>
              <a:gd name="connsiteX444" fmla="*/ 6546478 w 10020803"/>
              <a:gd name="connsiteY444" fmla="*/ 4457414 h 5071844"/>
              <a:gd name="connsiteX445" fmla="*/ 6557649 w 10020803"/>
              <a:gd name="connsiteY445" fmla="*/ 4468585 h 5071844"/>
              <a:gd name="connsiteX446" fmla="*/ 6552064 w 10020803"/>
              <a:gd name="connsiteY446" fmla="*/ 4474171 h 5071844"/>
              <a:gd name="connsiteX447" fmla="*/ 6535307 w 10020803"/>
              <a:gd name="connsiteY447" fmla="*/ 4468585 h 5071844"/>
              <a:gd name="connsiteX448" fmla="*/ 8180304 w 10020803"/>
              <a:gd name="connsiteY448" fmla="*/ 4451828 h 5071844"/>
              <a:gd name="connsiteX449" fmla="*/ 8188684 w 10020803"/>
              <a:gd name="connsiteY449" fmla="*/ 4457414 h 5071844"/>
              <a:gd name="connsiteX450" fmla="*/ 8177512 w 10020803"/>
              <a:gd name="connsiteY450" fmla="*/ 4457414 h 5071844"/>
              <a:gd name="connsiteX451" fmla="*/ 8180304 w 10020803"/>
              <a:gd name="connsiteY451" fmla="*/ 4451828 h 5071844"/>
              <a:gd name="connsiteX452" fmla="*/ 7761375 w 10020803"/>
              <a:gd name="connsiteY452" fmla="*/ 4451828 h 5071844"/>
              <a:gd name="connsiteX453" fmla="*/ 7764168 w 10020803"/>
              <a:gd name="connsiteY453" fmla="*/ 4457414 h 5071844"/>
              <a:gd name="connsiteX454" fmla="*/ 7752996 w 10020803"/>
              <a:gd name="connsiteY454" fmla="*/ 4457414 h 5071844"/>
              <a:gd name="connsiteX455" fmla="*/ 7761375 w 10020803"/>
              <a:gd name="connsiteY455" fmla="*/ 4451828 h 5071844"/>
              <a:gd name="connsiteX456" fmla="*/ 7875882 w 10020803"/>
              <a:gd name="connsiteY456" fmla="*/ 4446243 h 5071844"/>
              <a:gd name="connsiteX457" fmla="*/ 7875882 w 10020803"/>
              <a:gd name="connsiteY457" fmla="*/ 4457414 h 5071844"/>
              <a:gd name="connsiteX458" fmla="*/ 7853538 w 10020803"/>
              <a:gd name="connsiteY458" fmla="*/ 4457414 h 5071844"/>
              <a:gd name="connsiteX459" fmla="*/ 7875882 w 10020803"/>
              <a:gd name="connsiteY459" fmla="*/ 4446243 h 5071844"/>
              <a:gd name="connsiteX460" fmla="*/ 7205594 w 10020803"/>
              <a:gd name="connsiteY460" fmla="*/ 4446243 h 5071844"/>
              <a:gd name="connsiteX461" fmla="*/ 7216766 w 10020803"/>
              <a:gd name="connsiteY461" fmla="*/ 4451828 h 5071844"/>
              <a:gd name="connsiteX462" fmla="*/ 7205594 w 10020803"/>
              <a:gd name="connsiteY462" fmla="*/ 4457414 h 5071844"/>
              <a:gd name="connsiteX463" fmla="*/ 7205594 w 10020803"/>
              <a:gd name="connsiteY463" fmla="*/ 4446243 h 5071844"/>
              <a:gd name="connsiteX464" fmla="*/ 7177665 w 10020803"/>
              <a:gd name="connsiteY464" fmla="*/ 4446243 h 5071844"/>
              <a:gd name="connsiteX465" fmla="*/ 7188838 w 10020803"/>
              <a:gd name="connsiteY465" fmla="*/ 4446243 h 5071844"/>
              <a:gd name="connsiteX466" fmla="*/ 7183252 w 10020803"/>
              <a:gd name="connsiteY466" fmla="*/ 4457414 h 5071844"/>
              <a:gd name="connsiteX467" fmla="*/ 7172080 w 10020803"/>
              <a:gd name="connsiteY467" fmla="*/ 4457414 h 5071844"/>
              <a:gd name="connsiteX468" fmla="*/ 7177665 w 10020803"/>
              <a:gd name="connsiteY468" fmla="*/ 4446243 h 5071844"/>
              <a:gd name="connsiteX469" fmla="*/ 7025454 w 10020803"/>
              <a:gd name="connsiteY469" fmla="*/ 4439261 h 5071844"/>
              <a:gd name="connsiteX470" fmla="*/ 7026850 w 10020803"/>
              <a:gd name="connsiteY470" fmla="*/ 4446243 h 5071844"/>
              <a:gd name="connsiteX471" fmla="*/ 7015680 w 10020803"/>
              <a:gd name="connsiteY471" fmla="*/ 4446243 h 5071844"/>
              <a:gd name="connsiteX472" fmla="*/ 7021266 w 10020803"/>
              <a:gd name="connsiteY472" fmla="*/ 4440657 h 5071844"/>
              <a:gd name="connsiteX473" fmla="*/ 7025454 w 10020803"/>
              <a:gd name="connsiteY473" fmla="*/ 4439261 h 5071844"/>
              <a:gd name="connsiteX474" fmla="*/ 7551909 w 10020803"/>
              <a:gd name="connsiteY474" fmla="*/ 4423900 h 5071844"/>
              <a:gd name="connsiteX475" fmla="*/ 7574252 w 10020803"/>
              <a:gd name="connsiteY475" fmla="*/ 4423900 h 5071844"/>
              <a:gd name="connsiteX476" fmla="*/ 7585424 w 10020803"/>
              <a:gd name="connsiteY476" fmla="*/ 4446243 h 5071844"/>
              <a:gd name="connsiteX477" fmla="*/ 7591010 w 10020803"/>
              <a:gd name="connsiteY477" fmla="*/ 4446243 h 5071844"/>
              <a:gd name="connsiteX478" fmla="*/ 7607766 w 10020803"/>
              <a:gd name="connsiteY478" fmla="*/ 4446243 h 5071844"/>
              <a:gd name="connsiteX479" fmla="*/ 7618938 w 10020803"/>
              <a:gd name="connsiteY479" fmla="*/ 4446243 h 5071844"/>
              <a:gd name="connsiteX480" fmla="*/ 7618938 w 10020803"/>
              <a:gd name="connsiteY480" fmla="*/ 4435071 h 5071844"/>
              <a:gd name="connsiteX481" fmla="*/ 7630110 w 10020803"/>
              <a:gd name="connsiteY481" fmla="*/ 4435071 h 5071844"/>
              <a:gd name="connsiteX482" fmla="*/ 7630110 w 10020803"/>
              <a:gd name="connsiteY482" fmla="*/ 4446243 h 5071844"/>
              <a:gd name="connsiteX483" fmla="*/ 7641282 w 10020803"/>
              <a:gd name="connsiteY483" fmla="*/ 4446243 h 5071844"/>
              <a:gd name="connsiteX484" fmla="*/ 7652452 w 10020803"/>
              <a:gd name="connsiteY484" fmla="*/ 4457414 h 5071844"/>
              <a:gd name="connsiteX485" fmla="*/ 7630110 w 10020803"/>
              <a:gd name="connsiteY485" fmla="*/ 4457414 h 5071844"/>
              <a:gd name="connsiteX486" fmla="*/ 7607766 w 10020803"/>
              <a:gd name="connsiteY486" fmla="*/ 4468585 h 5071844"/>
              <a:gd name="connsiteX487" fmla="*/ 7596596 w 10020803"/>
              <a:gd name="connsiteY487" fmla="*/ 4468585 h 5071844"/>
              <a:gd name="connsiteX488" fmla="*/ 7574252 w 10020803"/>
              <a:gd name="connsiteY488" fmla="*/ 4446243 h 5071844"/>
              <a:gd name="connsiteX489" fmla="*/ 7563082 w 10020803"/>
              <a:gd name="connsiteY489" fmla="*/ 4429485 h 5071844"/>
              <a:gd name="connsiteX490" fmla="*/ 7551909 w 10020803"/>
              <a:gd name="connsiteY490" fmla="*/ 4423900 h 5071844"/>
              <a:gd name="connsiteX491" fmla="*/ 7082708 w 10020803"/>
              <a:gd name="connsiteY491" fmla="*/ 4423900 h 5071844"/>
              <a:gd name="connsiteX492" fmla="*/ 7127394 w 10020803"/>
              <a:gd name="connsiteY492" fmla="*/ 4435071 h 5071844"/>
              <a:gd name="connsiteX493" fmla="*/ 7172080 w 10020803"/>
              <a:gd name="connsiteY493" fmla="*/ 4446243 h 5071844"/>
              <a:gd name="connsiteX494" fmla="*/ 7138565 w 10020803"/>
              <a:gd name="connsiteY494" fmla="*/ 4446243 h 5071844"/>
              <a:gd name="connsiteX495" fmla="*/ 7116223 w 10020803"/>
              <a:gd name="connsiteY495" fmla="*/ 4446243 h 5071844"/>
              <a:gd name="connsiteX496" fmla="*/ 7093880 w 10020803"/>
              <a:gd name="connsiteY496" fmla="*/ 4446243 h 5071844"/>
              <a:gd name="connsiteX497" fmla="*/ 7093880 w 10020803"/>
              <a:gd name="connsiteY497" fmla="*/ 4440657 h 5071844"/>
              <a:gd name="connsiteX498" fmla="*/ 7082708 w 10020803"/>
              <a:gd name="connsiteY498" fmla="*/ 4435071 h 5071844"/>
              <a:gd name="connsiteX499" fmla="*/ 7755789 w 10020803"/>
              <a:gd name="connsiteY499" fmla="*/ 4418314 h 5071844"/>
              <a:gd name="connsiteX500" fmla="*/ 7752996 w 10020803"/>
              <a:gd name="connsiteY500" fmla="*/ 4423900 h 5071844"/>
              <a:gd name="connsiteX501" fmla="*/ 7764168 w 10020803"/>
              <a:gd name="connsiteY501" fmla="*/ 4423900 h 5071844"/>
              <a:gd name="connsiteX502" fmla="*/ 7755789 w 10020803"/>
              <a:gd name="connsiteY502" fmla="*/ 4418314 h 5071844"/>
              <a:gd name="connsiteX503" fmla="*/ 8646713 w 10020803"/>
              <a:gd name="connsiteY503" fmla="*/ 4412728 h 5071844"/>
              <a:gd name="connsiteX504" fmla="*/ 8657885 w 10020803"/>
              <a:gd name="connsiteY504" fmla="*/ 4423900 h 5071844"/>
              <a:gd name="connsiteX505" fmla="*/ 8649507 w 10020803"/>
              <a:gd name="connsiteY505" fmla="*/ 4423900 h 5071844"/>
              <a:gd name="connsiteX506" fmla="*/ 8635542 w 10020803"/>
              <a:gd name="connsiteY506" fmla="*/ 4423900 h 5071844"/>
              <a:gd name="connsiteX507" fmla="*/ 8641127 w 10020803"/>
              <a:gd name="connsiteY507" fmla="*/ 4418314 h 5071844"/>
              <a:gd name="connsiteX508" fmla="*/ 8646713 w 10020803"/>
              <a:gd name="connsiteY508" fmla="*/ 4412728 h 5071844"/>
              <a:gd name="connsiteX509" fmla="*/ 8546171 w 10020803"/>
              <a:gd name="connsiteY509" fmla="*/ 4412728 h 5071844"/>
              <a:gd name="connsiteX510" fmla="*/ 8546171 w 10020803"/>
              <a:gd name="connsiteY510" fmla="*/ 4423900 h 5071844"/>
              <a:gd name="connsiteX511" fmla="*/ 8534998 w 10020803"/>
              <a:gd name="connsiteY511" fmla="*/ 4423900 h 5071844"/>
              <a:gd name="connsiteX512" fmla="*/ 8546171 w 10020803"/>
              <a:gd name="connsiteY512" fmla="*/ 4412728 h 5071844"/>
              <a:gd name="connsiteX513" fmla="*/ 8490312 w 10020803"/>
              <a:gd name="connsiteY513" fmla="*/ 4412728 h 5071844"/>
              <a:gd name="connsiteX514" fmla="*/ 8501484 w 10020803"/>
              <a:gd name="connsiteY514" fmla="*/ 4412728 h 5071844"/>
              <a:gd name="connsiteX515" fmla="*/ 8512655 w 10020803"/>
              <a:gd name="connsiteY515" fmla="*/ 4412728 h 5071844"/>
              <a:gd name="connsiteX516" fmla="*/ 8501484 w 10020803"/>
              <a:gd name="connsiteY516" fmla="*/ 4423900 h 5071844"/>
              <a:gd name="connsiteX517" fmla="*/ 8490312 w 10020803"/>
              <a:gd name="connsiteY517" fmla="*/ 4423900 h 5071844"/>
              <a:gd name="connsiteX518" fmla="*/ 8490312 w 10020803"/>
              <a:gd name="connsiteY518" fmla="*/ 4412728 h 5071844"/>
              <a:gd name="connsiteX519" fmla="*/ 6848108 w 10020803"/>
              <a:gd name="connsiteY519" fmla="*/ 4412728 h 5071844"/>
              <a:gd name="connsiteX520" fmla="*/ 6870451 w 10020803"/>
              <a:gd name="connsiteY520" fmla="*/ 4412728 h 5071844"/>
              <a:gd name="connsiteX521" fmla="*/ 6870451 w 10020803"/>
              <a:gd name="connsiteY521" fmla="*/ 4423900 h 5071844"/>
              <a:gd name="connsiteX522" fmla="*/ 6848108 w 10020803"/>
              <a:gd name="connsiteY522" fmla="*/ 4412728 h 5071844"/>
              <a:gd name="connsiteX523" fmla="*/ 6669364 w 10020803"/>
              <a:gd name="connsiteY523" fmla="*/ 4412728 h 5071844"/>
              <a:gd name="connsiteX524" fmla="*/ 6691706 w 10020803"/>
              <a:gd name="connsiteY524" fmla="*/ 4412728 h 5071844"/>
              <a:gd name="connsiteX525" fmla="*/ 6714050 w 10020803"/>
              <a:gd name="connsiteY525" fmla="*/ 4423900 h 5071844"/>
              <a:gd name="connsiteX526" fmla="*/ 6708464 w 10020803"/>
              <a:gd name="connsiteY526" fmla="*/ 4429485 h 5071844"/>
              <a:gd name="connsiteX527" fmla="*/ 6697293 w 10020803"/>
              <a:gd name="connsiteY527" fmla="*/ 4429485 h 5071844"/>
              <a:gd name="connsiteX528" fmla="*/ 6680536 w 10020803"/>
              <a:gd name="connsiteY528" fmla="*/ 4423900 h 5071844"/>
              <a:gd name="connsiteX529" fmla="*/ 6557649 w 10020803"/>
              <a:gd name="connsiteY529" fmla="*/ 4412728 h 5071844"/>
              <a:gd name="connsiteX530" fmla="*/ 6579992 w 10020803"/>
              <a:gd name="connsiteY530" fmla="*/ 4423900 h 5071844"/>
              <a:gd name="connsiteX531" fmla="*/ 6579992 w 10020803"/>
              <a:gd name="connsiteY531" fmla="*/ 4435071 h 5071844"/>
              <a:gd name="connsiteX532" fmla="*/ 6557649 w 10020803"/>
              <a:gd name="connsiteY532" fmla="*/ 4435071 h 5071844"/>
              <a:gd name="connsiteX533" fmla="*/ 6546478 w 10020803"/>
              <a:gd name="connsiteY533" fmla="*/ 4435071 h 5071844"/>
              <a:gd name="connsiteX534" fmla="*/ 6557649 w 10020803"/>
              <a:gd name="connsiteY534" fmla="*/ 4423900 h 5071844"/>
              <a:gd name="connsiteX535" fmla="*/ 6557649 w 10020803"/>
              <a:gd name="connsiteY535" fmla="*/ 4412728 h 5071844"/>
              <a:gd name="connsiteX536" fmla="*/ 6490621 w 10020803"/>
              <a:gd name="connsiteY536" fmla="*/ 4412728 h 5071844"/>
              <a:gd name="connsiteX537" fmla="*/ 6512964 w 10020803"/>
              <a:gd name="connsiteY537" fmla="*/ 4412728 h 5071844"/>
              <a:gd name="connsiteX538" fmla="*/ 6501792 w 10020803"/>
              <a:gd name="connsiteY538" fmla="*/ 4423900 h 5071844"/>
              <a:gd name="connsiteX539" fmla="*/ 8398148 w 10020803"/>
              <a:gd name="connsiteY539" fmla="*/ 4407143 h 5071844"/>
              <a:gd name="connsiteX540" fmla="*/ 8400941 w 10020803"/>
              <a:gd name="connsiteY540" fmla="*/ 4412728 h 5071844"/>
              <a:gd name="connsiteX541" fmla="*/ 8389770 w 10020803"/>
              <a:gd name="connsiteY541" fmla="*/ 4412728 h 5071844"/>
              <a:gd name="connsiteX542" fmla="*/ 8398148 w 10020803"/>
              <a:gd name="connsiteY542" fmla="*/ 4407143 h 5071844"/>
              <a:gd name="connsiteX543" fmla="*/ 8076968 w 10020803"/>
              <a:gd name="connsiteY543" fmla="*/ 4401557 h 5071844"/>
              <a:gd name="connsiteX544" fmla="*/ 8088140 w 10020803"/>
              <a:gd name="connsiteY544" fmla="*/ 4401557 h 5071844"/>
              <a:gd name="connsiteX545" fmla="*/ 8099311 w 10020803"/>
              <a:gd name="connsiteY545" fmla="*/ 4401557 h 5071844"/>
              <a:gd name="connsiteX546" fmla="*/ 8088140 w 10020803"/>
              <a:gd name="connsiteY546" fmla="*/ 4412728 h 5071844"/>
              <a:gd name="connsiteX547" fmla="*/ 7116223 w 10020803"/>
              <a:gd name="connsiteY547" fmla="*/ 4401557 h 5071844"/>
              <a:gd name="connsiteX548" fmla="*/ 7127394 w 10020803"/>
              <a:gd name="connsiteY548" fmla="*/ 4401557 h 5071844"/>
              <a:gd name="connsiteX549" fmla="*/ 7127394 w 10020803"/>
              <a:gd name="connsiteY549" fmla="*/ 4407143 h 5071844"/>
              <a:gd name="connsiteX550" fmla="*/ 7127394 w 10020803"/>
              <a:gd name="connsiteY550" fmla="*/ 4412728 h 5071844"/>
              <a:gd name="connsiteX551" fmla="*/ 7054780 w 10020803"/>
              <a:gd name="connsiteY551" fmla="*/ 4401557 h 5071844"/>
              <a:gd name="connsiteX552" fmla="*/ 7065950 w 10020803"/>
              <a:gd name="connsiteY552" fmla="*/ 4412728 h 5071844"/>
              <a:gd name="connsiteX553" fmla="*/ 7049194 w 10020803"/>
              <a:gd name="connsiteY553" fmla="*/ 4423900 h 5071844"/>
              <a:gd name="connsiteX554" fmla="*/ 7026850 w 10020803"/>
              <a:gd name="connsiteY554" fmla="*/ 4412728 h 5071844"/>
              <a:gd name="connsiteX555" fmla="*/ 7038022 w 10020803"/>
              <a:gd name="connsiteY555" fmla="*/ 4412728 h 5071844"/>
              <a:gd name="connsiteX556" fmla="*/ 7049194 w 10020803"/>
              <a:gd name="connsiteY556" fmla="*/ 4412728 h 5071844"/>
              <a:gd name="connsiteX557" fmla="*/ 7054780 w 10020803"/>
              <a:gd name="connsiteY557" fmla="*/ 4401557 h 5071844"/>
              <a:gd name="connsiteX558" fmla="*/ 6367736 w 10020803"/>
              <a:gd name="connsiteY558" fmla="*/ 4401557 h 5071844"/>
              <a:gd name="connsiteX559" fmla="*/ 6378906 w 10020803"/>
              <a:gd name="connsiteY559" fmla="*/ 4401557 h 5071844"/>
              <a:gd name="connsiteX560" fmla="*/ 6401250 w 10020803"/>
              <a:gd name="connsiteY560" fmla="*/ 4412728 h 5071844"/>
              <a:gd name="connsiteX561" fmla="*/ 6434764 w 10020803"/>
              <a:gd name="connsiteY561" fmla="*/ 4423900 h 5071844"/>
              <a:gd name="connsiteX562" fmla="*/ 6457106 w 10020803"/>
              <a:gd name="connsiteY562" fmla="*/ 4423900 h 5071844"/>
              <a:gd name="connsiteX563" fmla="*/ 6479450 w 10020803"/>
              <a:gd name="connsiteY563" fmla="*/ 4423900 h 5071844"/>
              <a:gd name="connsiteX564" fmla="*/ 6412420 w 10020803"/>
              <a:gd name="connsiteY564" fmla="*/ 4435071 h 5071844"/>
              <a:gd name="connsiteX565" fmla="*/ 6390077 w 10020803"/>
              <a:gd name="connsiteY565" fmla="*/ 4423900 h 5071844"/>
              <a:gd name="connsiteX566" fmla="*/ 8917622 w 10020803"/>
              <a:gd name="connsiteY566" fmla="*/ 4395971 h 5071844"/>
              <a:gd name="connsiteX567" fmla="*/ 8937172 w 10020803"/>
              <a:gd name="connsiteY567" fmla="*/ 4401557 h 5071844"/>
              <a:gd name="connsiteX568" fmla="*/ 8959515 w 10020803"/>
              <a:gd name="connsiteY568" fmla="*/ 4412728 h 5071844"/>
              <a:gd name="connsiteX569" fmla="*/ 8981856 w 10020803"/>
              <a:gd name="connsiteY569" fmla="*/ 4423900 h 5071844"/>
              <a:gd name="connsiteX570" fmla="*/ 8993029 w 10020803"/>
              <a:gd name="connsiteY570" fmla="*/ 4423900 h 5071844"/>
              <a:gd name="connsiteX571" fmla="*/ 8981856 w 10020803"/>
              <a:gd name="connsiteY571" fmla="*/ 4435071 h 5071844"/>
              <a:gd name="connsiteX572" fmla="*/ 8993029 w 10020803"/>
              <a:gd name="connsiteY572" fmla="*/ 4440657 h 5071844"/>
              <a:gd name="connsiteX573" fmla="*/ 9015372 w 10020803"/>
              <a:gd name="connsiteY573" fmla="*/ 4446243 h 5071844"/>
              <a:gd name="connsiteX574" fmla="*/ 9104743 w 10020803"/>
              <a:gd name="connsiteY574" fmla="*/ 4490928 h 5071844"/>
              <a:gd name="connsiteX575" fmla="*/ 9216458 w 10020803"/>
              <a:gd name="connsiteY575" fmla="*/ 4535615 h 5071844"/>
              <a:gd name="connsiteX576" fmla="*/ 9266729 w 10020803"/>
              <a:gd name="connsiteY576" fmla="*/ 4569129 h 5071844"/>
              <a:gd name="connsiteX577" fmla="*/ 9294658 w 10020803"/>
              <a:gd name="connsiteY577" fmla="*/ 4591472 h 5071844"/>
              <a:gd name="connsiteX578" fmla="*/ 9300243 w 10020803"/>
              <a:gd name="connsiteY578" fmla="*/ 4602643 h 5071844"/>
              <a:gd name="connsiteX579" fmla="*/ 9305829 w 10020803"/>
              <a:gd name="connsiteY579" fmla="*/ 4613815 h 5071844"/>
              <a:gd name="connsiteX580" fmla="*/ 9294658 w 10020803"/>
              <a:gd name="connsiteY580" fmla="*/ 4613815 h 5071844"/>
              <a:gd name="connsiteX581" fmla="*/ 9272315 w 10020803"/>
              <a:gd name="connsiteY581" fmla="*/ 4602643 h 5071844"/>
              <a:gd name="connsiteX582" fmla="*/ 9255558 w 10020803"/>
              <a:gd name="connsiteY582" fmla="*/ 4608229 h 5071844"/>
              <a:gd name="connsiteX583" fmla="*/ 9249972 w 10020803"/>
              <a:gd name="connsiteY583" fmla="*/ 4597058 h 5071844"/>
              <a:gd name="connsiteX584" fmla="*/ 9227629 w 10020803"/>
              <a:gd name="connsiteY584" fmla="*/ 4574715 h 5071844"/>
              <a:gd name="connsiteX585" fmla="*/ 9194115 w 10020803"/>
              <a:gd name="connsiteY585" fmla="*/ 4569129 h 5071844"/>
              <a:gd name="connsiteX586" fmla="*/ 9205286 w 10020803"/>
              <a:gd name="connsiteY586" fmla="*/ 4580300 h 5071844"/>
              <a:gd name="connsiteX587" fmla="*/ 9149428 w 10020803"/>
              <a:gd name="connsiteY587" fmla="*/ 4535615 h 5071844"/>
              <a:gd name="connsiteX588" fmla="*/ 9082400 w 10020803"/>
              <a:gd name="connsiteY588" fmla="*/ 4502101 h 5071844"/>
              <a:gd name="connsiteX589" fmla="*/ 9048886 w 10020803"/>
              <a:gd name="connsiteY589" fmla="*/ 4479757 h 5071844"/>
              <a:gd name="connsiteX590" fmla="*/ 9032129 w 10020803"/>
              <a:gd name="connsiteY590" fmla="*/ 4474171 h 5071844"/>
              <a:gd name="connsiteX591" fmla="*/ 9020957 w 10020803"/>
              <a:gd name="connsiteY591" fmla="*/ 4468585 h 5071844"/>
              <a:gd name="connsiteX592" fmla="*/ 9004200 w 10020803"/>
              <a:gd name="connsiteY592" fmla="*/ 4468585 h 5071844"/>
              <a:gd name="connsiteX593" fmla="*/ 8993029 w 10020803"/>
              <a:gd name="connsiteY593" fmla="*/ 4457414 h 5071844"/>
              <a:gd name="connsiteX594" fmla="*/ 8981856 w 10020803"/>
              <a:gd name="connsiteY594" fmla="*/ 4457414 h 5071844"/>
              <a:gd name="connsiteX595" fmla="*/ 8970686 w 10020803"/>
              <a:gd name="connsiteY595" fmla="*/ 4446243 h 5071844"/>
              <a:gd name="connsiteX596" fmla="*/ 8948342 w 10020803"/>
              <a:gd name="connsiteY596" fmla="*/ 4435071 h 5071844"/>
              <a:gd name="connsiteX597" fmla="*/ 8937172 w 10020803"/>
              <a:gd name="connsiteY597" fmla="*/ 4423900 h 5071844"/>
              <a:gd name="connsiteX598" fmla="*/ 8903657 w 10020803"/>
              <a:gd name="connsiteY598" fmla="*/ 4401557 h 5071844"/>
              <a:gd name="connsiteX599" fmla="*/ 8917622 w 10020803"/>
              <a:gd name="connsiteY599" fmla="*/ 4395971 h 5071844"/>
              <a:gd name="connsiteX600" fmla="*/ 8166340 w 10020803"/>
              <a:gd name="connsiteY600" fmla="*/ 4390386 h 5071844"/>
              <a:gd name="connsiteX601" fmla="*/ 8199854 w 10020803"/>
              <a:gd name="connsiteY601" fmla="*/ 4401557 h 5071844"/>
              <a:gd name="connsiteX602" fmla="*/ 8216612 w 10020803"/>
              <a:gd name="connsiteY602" fmla="*/ 4412728 h 5071844"/>
              <a:gd name="connsiteX603" fmla="*/ 8222198 w 10020803"/>
              <a:gd name="connsiteY603" fmla="*/ 4423900 h 5071844"/>
              <a:gd name="connsiteX604" fmla="*/ 8177512 w 10020803"/>
              <a:gd name="connsiteY604" fmla="*/ 4423900 h 5071844"/>
              <a:gd name="connsiteX605" fmla="*/ 8166340 w 10020803"/>
              <a:gd name="connsiteY605" fmla="*/ 4412728 h 5071844"/>
              <a:gd name="connsiteX606" fmla="*/ 8177512 w 10020803"/>
              <a:gd name="connsiteY606" fmla="*/ 4401557 h 5071844"/>
              <a:gd name="connsiteX607" fmla="*/ 8166340 w 10020803"/>
              <a:gd name="connsiteY607" fmla="*/ 4401557 h 5071844"/>
              <a:gd name="connsiteX608" fmla="*/ 6747564 w 10020803"/>
              <a:gd name="connsiteY608" fmla="*/ 4379214 h 5071844"/>
              <a:gd name="connsiteX609" fmla="*/ 6769907 w 10020803"/>
              <a:gd name="connsiteY609" fmla="*/ 4390386 h 5071844"/>
              <a:gd name="connsiteX610" fmla="*/ 6736393 w 10020803"/>
              <a:gd name="connsiteY610" fmla="*/ 4390386 h 5071844"/>
              <a:gd name="connsiteX611" fmla="*/ 6429178 w 10020803"/>
              <a:gd name="connsiteY611" fmla="*/ 4379214 h 5071844"/>
              <a:gd name="connsiteX612" fmla="*/ 6434764 w 10020803"/>
              <a:gd name="connsiteY612" fmla="*/ 4379214 h 5071844"/>
              <a:gd name="connsiteX613" fmla="*/ 6412420 w 10020803"/>
              <a:gd name="connsiteY613" fmla="*/ 4401557 h 5071844"/>
              <a:gd name="connsiteX614" fmla="*/ 6412420 w 10020803"/>
              <a:gd name="connsiteY614" fmla="*/ 4390386 h 5071844"/>
              <a:gd name="connsiteX615" fmla="*/ 6429178 w 10020803"/>
              <a:gd name="connsiteY615" fmla="*/ 4379214 h 5071844"/>
              <a:gd name="connsiteX616" fmla="*/ 8451213 w 10020803"/>
              <a:gd name="connsiteY616" fmla="*/ 4373628 h 5071844"/>
              <a:gd name="connsiteX617" fmla="*/ 8456798 w 10020803"/>
              <a:gd name="connsiteY617" fmla="*/ 4379214 h 5071844"/>
              <a:gd name="connsiteX618" fmla="*/ 8445627 w 10020803"/>
              <a:gd name="connsiteY618" fmla="*/ 4390386 h 5071844"/>
              <a:gd name="connsiteX619" fmla="*/ 8434455 w 10020803"/>
              <a:gd name="connsiteY619" fmla="*/ 4379214 h 5071844"/>
              <a:gd name="connsiteX620" fmla="*/ 8451213 w 10020803"/>
              <a:gd name="connsiteY620" fmla="*/ 4373628 h 5071844"/>
              <a:gd name="connsiteX621" fmla="*/ 8265488 w 10020803"/>
              <a:gd name="connsiteY621" fmla="*/ 4372231 h 5071844"/>
              <a:gd name="connsiteX622" fmla="*/ 8272469 w 10020803"/>
              <a:gd name="connsiteY622" fmla="*/ 4373628 h 5071844"/>
              <a:gd name="connsiteX623" fmla="*/ 8272469 w 10020803"/>
              <a:gd name="connsiteY623" fmla="*/ 4384800 h 5071844"/>
              <a:gd name="connsiteX624" fmla="*/ 8255712 w 10020803"/>
              <a:gd name="connsiteY624" fmla="*/ 4390386 h 5071844"/>
              <a:gd name="connsiteX625" fmla="*/ 8255712 w 10020803"/>
              <a:gd name="connsiteY625" fmla="*/ 4379214 h 5071844"/>
              <a:gd name="connsiteX626" fmla="*/ 8265488 w 10020803"/>
              <a:gd name="connsiteY626" fmla="*/ 4372231 h 5071844"/>
              <a:gd name="connsiteX627" fmla="*/ 8825457 w 10020803"/>
              <a:gd name="connsiteY627" fmla="*/ 4368043 h 5071844"/>
              <a:gd name="connsiteX628" fmla="*/ 8836628 w 10020803"/>
              <a:gd name="connsiteY628" fmla="*/ 4368043 h 5071844"/>
              <a:gd name="connsiteX629" fmla="*/ 8836628 w 10020803"/>
              <a:gd name="connsiteY629" fmla="*/ 4379214 h 5071844"/>
              <a:gd name="connsiteX630" fmla="*/ 8831042 w 10020803"/>
              <a:gd name="connsiteY630" fmla="*/ 4379214 h 5071844"/>
              <a:gd name="connsiteX631" fmla="*/ 8825457 w 10020803"/>
              <a:gd name="connsiteY631" fmla="*/ 4379214 h 5071844"/>
              <a:gd name="connsiteX632" fmla="*/ 8825457 w 10020803"/>
              <a:gd name="connsiteY632" fmla="*/ 4368043 h 5071844"/>
              <a:gd name="connsiteX633" fmla="*/ 8590856 w 10020803"/>
              <a:gd name="connsiteY633" fmla="*/ 4368043 h 5071844"/>
              <a:gd name="connsiteX634" fmla="*/ 8602028 w 10020803"/>
              <a:gd name="connsiteY634" fmla="*/ 4368043 h 5071844"/>
              <a:gd name="connsiteX635" fmla="*/ 8590856 w 10020803"/>
              <a:gd name="connsiteY635" fmla="*/ 4379214 h 5071844"/>
              <a:gd name="connsiteX636" fmla="*/ 8495898 w 10020803"/>
              <a:gd name="connsiteY636" fmla="*/ 4368043 h 5071844"/>
              <a:gd name="connsiteX637" fmla="*/ 8523827 w 10020803"/>
              <a:gd name="connsiteY637" fmla="*/ 4368043 h 5071844"/>
              <a:gd name="connsiteX638" fmla="*/ 8523827 w 10020803"/>
              <a:gd name="connsiteY638" fmla="*/ 4379214 h 5071844"/>
              <a:gd name="connsiteX639" fmla="*/ 8479141 w 10020803"/>
              <a:gd name="connsiteY639" fmla="*/ 4379214 h 5071844"/>
              <a:gd name="connsiteX640" fmla="*/ 8495898 w 10020803"/>
              <a:gd name="connsiteY640" fmla="*/ 4368043 h 5071844"/>
              <a:gd name="connsiteX641" fmla="*/ 8032283 w 10020803"/>
              <a:gd name="connsiteY641" fmla="*/ 4368043 h 5071844"/>
              <a:gd name="connsiteX642" fmla="*/ 8043454 w 10020803"/>
              <a:gd name="connsiteY642" fmla="*/ 4379214 h 5071844"/>
              <a:gd name="connsiteX643" fmla="*/ 8032283 w 10020803"/>
              <a:gd name="connsiteY643" fmla="*/ 4379214 h 5071844"/>
              <a:gd name="connsiteX644" fmla="*/ 8032283 w 10020803"/>
              <a:gd name="connsiteY644" fmla="*/ 4368043 h 5071844"/>
              <a:gd name="connsiteX645" fmla="*/ 6691706 w 10020803"/>
              <a:gd name="connsiteY645" fmla="*/ 4368043 h 5071844"/>
              <a:gd name="connsiteX646" fmla="*/ 6702878 w 10020803"/>
              <a:gd name="connsiteY646" fmla="*/ 4368043 h 5071844"/>
              <a:gd name="connsiteX647" fmla="*/ 6719636 w 10020803"/>
              <a:gd name="connsiteY647" fmla="*/ 4373628 h 5071844"/>
              <a:gd name="connsiteX648" fmla="*/ 6725221 w 10020803"/>
              <a:gd name="connsiteY648" fmla="*/ 4379214 h 5071844"/>
              <a:gd name="connsiteX649" fmla="*/ 6702878 w 10020803"/>
              <a:gd name="connsiteY649" fmla="*/ 4379214 h 5071844"/>
              <a:gd name="connsiteX650" fmla="*/ 6624678 w 10020803"/>
              <a:gd name="connsiteY650" fmla="*/ 4368043 h 5071844"/>
              <a:gd name="connsiteX651" fmla="*/ 6624678 w 10020803"/>
              <a:gd name="connsiteY651" fmla="*/ 4379214 h 5071844"/>
              <a:gd name="connsiteX652" fmla="*/ 6624678 w 10020803"/>
              <a:gd name="connsiteY652" fmla="*/ 4384800 h 5071844"/>
              <a:gd name="connsiteX653" fmla="*/ 6635850 w 10020803"/>
              <a:gd name="connsiteY653" fmla="*/ 4390386 h 5071844"/>
              <a:gd name="connsiteX654" fmla="*/ 6635850 w 10020803"/>
              <a:gd name="connsiteY654" fmla="*/ 4401557 h 5071844"/>
              <a:gd name="connsiteX655" fmla="*/ 6557649 w 10020803"/>
              <a:gd name="connsiteY655" fmla="*/ 4401557 h 5071844"/>
              <a:gd name="connsiteX656" fmla="*/ 6546478 w 10020803"/>
              <a:gd name="connsiteY656" fmla="*/ 4401557 h 5071844"/>
              <a:gd name="connsiteX657" fmla="*/ 6546478 w 10020803"/>
              <a:gd name="connsiteY657" fmla="*/ 4395971 h 5071844"/>
              <a:gd name="connsiteX658" fmla="*/ 6535307 w 10020803"/>
              <a:gd name="connsiteY658" fmla="*/ 4390386 h 5071844"/>
              <a:gd name="connsiteX659" fmla="*/ 6524135 w 10020803"/>
              <a:gd name="connsiteY659" fmla="*/ 4390386 h 5071844"/>
              <a:gd name="connsiteX660" fmla="*/ 6518550 w 10020803"/>
              <a:gd name="connsiteY660" fmla="*/ 4390386 h 5071844"/>
              <a:gd name="connsiteX661" fmla="*/ 6501792 w 10020803"/>
              <a:gd name="connsiteY661" fmla="*/ 4379214 h 5071844"/>
              <a:gd name="connsiteX662" fmla="*/ 6557649 w 10020803"/>
              <a:gd name="connsiteY662" fmla="*/ 4390386 h 5071844"/>
              <a:gd name="connsiteX663" fmla="*/ 6613508 w 10020803"/>
              <a:gd name="connsiteY663" fmla="*/ 4379214 h 5071844"/>
              <a:gd name="connsiteX664" fmla="*/ 6624678 w 10020803"/>
              <a:gd name="connsiteY664" fmla="*/ 4368043 h 5071844"/>
              <a:gd name="connsiteX665" fmla="*/ 6568822 w 10020803"/>
              <a:gd name="connsiteY665" fmla="*/ 4368043 h 5071844"/>
              <a:gd name="connsiteX666" fmla="*/ 6568822 w 10020803"/>
              <a:gd name="connsiteY666" fmla="*/ 4379214 h 5071844"/>
              <a:gd name="connsiteX667" fmla="*/ 6546478 w 10020803"/>
              <a:gd name="connsiteY667" fmla="*/ 4379214 h 5071844"/>
              <a:gd name="connsiteX668" fmla="*/ 6970993 w 10020803"/>
              <a:gd name="connsiteY668" fmla="*/ 4362457 h 5071844"/>
              <a:gd name="connsiteX669" fmla="*/ 6982166 w 10020803"/>
              <a:gd name="connsiteY669" fmla="*/ 4368043 h 5071844"/>
              <a:gd name="connsiteX670" fmla="*/ 6973787 w 10020803"/>
              <a:gd name="connsiteY670" fmla="*/ 4366647 h 5071844"/>
              <a:gd name="connsiteX671" fmla="*/ 8858971 w 10020803"/>
              <a:gd name="connsiteY671" fmla="*/ 4356871 h 5071844"/>
              <a:gd name="connsiteX672" fmla="*/ 8881314 w 10020803"/>
              <a:gd name="connsiteY672" fmla="*/ 4379214 h 5071844"/>
              <a:gd name="connsiteX673" fmla="*/ 8892485 w 10020803"/>
              <a:gd name="connsiteY673" fmla="*/ 4395971 h 5071844"/>
              <a:gd name="connsiteX674" fmla="*/ 8881314 w 10020803"/>
              <a:gd name="connsiteY674" fmla="*/ 4401557 h 5071844"/>
              <a:gd name="connsiteX675" fmla="*/ 8870142 w 10020803"/>
              <a:gd name="connsiteY675" fmla="*/ 4390386 h 5071844"/>
              <a:gd name="connsiteX676" fmla="*/ 8858971 w 10020803"/>
              <a:gd name="connsiteY676" fmla="*/ 4373628 h 5071844"/>
              <a:gd name="connsiteX677" fmla="*/ 8847799 w 10020803"/>
              <a:gd name="connsiteY677" fmla="*/ 4368043 h 5071844"/>
              <a:gd name="connsiteX678" fmla="*/ 8305983 w 10020803"/>
              <a:gd name="connsiteY678" fmla="*/ 4356871 h 5071844"/>
              <a:gd name="connsiteX679" fmla="*/ 8311569 w 10020803"/>
              <a:gd name="connsiteY679" fmla="*/ 4356871 h 5071844"/>
              <a:gd name="connsiteX680" fmla="*/ 8300398 w 10020803"/>
              <a:gd name="connsiteY680" fmla="*/ 4368043 h 5071844"/>
              <a:gd name="connsiteX681" fmla="*/ 8294812 w 10020803"/>
              <a:gd name="connsiteY681" fmla="*/ 4362457 h 5071844"/>
              <a:gd name="connsiteX682" fmla="*/ 8305983 w 10020803"/>
              <a:gd name="connsiteY682" fmla="*/ 4356871 h 5071844"/>
              <a:gd name="connsiteX683" fmla="*/ 7987596 w 10020803"/>
              <a:gd name="connsiteY683" fmla="*/ 4356871 h 5071844"/>
              <a:gd name="connsiteX684" fmla="*/ 7998768 w 10020803"/>
              <a:gd name="connsiteY684" fmla="*/ 4368043 h 5071844"/>
              <a:gd name="connsiteX685" fmla="*/ 7987596 w 10020803"/>
              <a:gd name="connsiteY685" fmla="*/ 4379214 h 5071844"/>
              <a:gd name="connsiteX686" fmla="*/ 7976426 w 10020803"/>
              <a:gd name="connsiteY686" fmla="*/ 4368043 h 5071844"/>
              <a:gd name="connsiteX687" fmla="*/ 7987596 w 10020803"/>
              <a:gd name="connsiteY687" fmla="*/ 4356871 h 5071844"/>
              <a:gd name="connsiteX688" fmla="*/ 6959822 w 10020803"/>
              <a:gd name="connsiteY688" fmla="*/ 4356871 h 5071844"/>
              <a:gd name="connsiteX689" fmla="*/ 6968200 w 10020803"/>
              <a:gd name="connsiteY689" fmla="*/ 4358268 h 5071844"/>
              <a:gd name="connsiteX690" fmla="*/ 6970993 w 10020803"/>
              <a:gd name="connsiteY690" fmla="*/ 4362457 h 5071844"/>
              <a:gd name="connsiteX691" fmla="*/ 6926308 w 10020803"/>
              <a:gd name="connsiteY691" fmla="*/ 4356871 h 5071844"/>
              <a:gd name="connsiteX692" fmla="*/ 6926308 w 10020803"/>
              <a:gd name="connsiteY692" fmla="*/ 4368043 h 5071844"/>
              <a:gd name="connsiteX693" fmla="*/ 6937479 w 10020803"/>
              <a:gd name="connsiteY693" fmla="*/ 4362457 h 5071844"/>
              <a:gd name="connsiteX694" fmla="*/ 6926308 w 10020803"/>
              <a:gd name="connsiteY694" fmla="*/ 4356871 h 5071844"/>
              <a:gd name="connsiteX695" fmla="*/ 6289535 w 10020803"/>
              <a:gd name="connsiteY695" fmla="*/ 4356871 h 5071844"/>
              <a:gd name="connsiteX696" fmla="*/ 6378906 w 10020803"/>
              <a:gd name="connsiteY696" fmla="*/ 4368043 h 5071844"/>
              <a:gd name="connsiteX697" fmla="*/ 6390077 w 10020803"/>
              <a:gd name="connsiteY697" fmla="*/ 4390386 h 5071844"/>
              <a:gd name="connsiteX698" fmla="*/ 6373320 w 10020803"/>
              <a:gd name="connsiteY698" fmla="*/ 4384800 h 5071844"/>
              <a:gd name="connsiteX699" fmla="*/ 6339806 w 10020803"/>
              <a:gd name="connsiteY699" fmla="*/ 4373628 h 5071844"/>
              <a:gd name="connsiteX700" fmla="*/ 6306292 w 10020803"/>
              <a:gd name="connsiteY700" fmla="*/ 4362457 h 5071844"/>
              <a:gd name="connsiteX701" fmla="*/ 6289535 w 10020803"/>
              <a:gd name="connsiteY701" fmla="*/ 4356871 h 5071844"/>
              <a:gd name="connsiteX702" fmla="*/ 8791941 w 10020803"/>
              <a:gd name="connsiteY702" fmla="*/ 4345700 h 5071844"/>
              <a:gd name="connsiteX703" fmla="*/ 8803114 w 10020803"/>
              <a:gd name="connsiteY703" fmla="*/ 4345700 h 5071844"/>
              <a:gd name="connsiteX704" fmla="*/ 8814285 w 10020803"/>
              <a:gd name="connsiteY704" fmla="*/ 4356871 h 5071844"/>
              <a:gd name="connsiteX705" fmla="*/ 8808700 w 10020803"/>
              <a:gd name="connsiteY705" fmla="*/ 4356871 h 5071844"/>
              <a:gd name="connsiteX706" fmla="*/ 8803114 w 10020803"/>
              <a:gd name="connsiteY706" fmla="*/ 4356871 h 5071844"/>
              <a:gd name="connsiteX707" fmla="*/ 8680227 w 10020803"/>
              <a:gd name="connsiteY707" fmla="*/ 4345700 h 5071844"/>
              <a:gd name="connsiteX708" fmla="*/ 8691399 w 10020803"/>
              <a:gd name="connsiteY708" fmla="*/ 4345700 h 5071844"/>
              <a:gd name="connsiteX709" fmla="*/ 8696985 w 10020803"/>
              <a:gd name="connsiteY709" fmla="*/ 4351286 h 5071844"/>
              <a:gd name="connsiteX710" fmla="*/ 8713742 w 10020803"/>
              <a:gd name="connsiteY710" fmla="*/ 4356871 h 5071844"/>
              <a:gd name="connsiteX711" fmla="*/ 8691399 w 10020803"/>
              <a:gd name="connsiteY711" fmla="*/ 4356871 h 5071844"/>
              <a:gd name="connsiteX712" fmla="*/ 8557341 w 10020803"/>
              <a:gd name="connsiteY712" fmla="*/ 4345700 h 5071844"/>
              <a:gd name="connsiteX713" fmla="*/ 8568512 w 10020803"/>
              <a:gd name="connsiteY713" fmla="*/ 4345700 h 5071844"/>
              <a:gd name="connsiteX714" fmla="*/ 8557341 w 10020803"/>
              <a:gd name="connsiteY714" fmla="*/ 4356871 h 5071844"/>
              <a:gd name="connsiteX715" fmla="*/ 8557341 w 10020803"/>
              <a:gd name="connsiteY715" fmla="*/ 4345700 h 5071844"/>
              <a:gd name="connsiteX716" fmla="*/ 6557649 w 10020803"/>
              <a:gd name="connsiteY716" fmla="*/ 4345700 h 5071844"/>
              <a:gd name="connsiteX717" fmla="*/ 6579992 w 10020803"/>
              <a:gd name="connsiteY717" fmla="*/ 4356871 h 5071844"/>
              <a:gd name="connsiteX718" fmla="*/ 6568822 w 10020803"/>
              <a:gd name="connsiteY718" fmla="*/ 4356871 h 5071844"/>
              <a:gd name="connsiteX719" fmla="*/ 6546478 w 10020803"/>
              <a:gd name="connsiteY719" fmla="*/ 4356871 h 5071844"/>
              <a:gd name="connsiteX720" fmla="*/ 6557649 w 10020803"/>
              <a:gd name="connsiteY720" fmla="*/ 4345700 h 5071844"/>
              <a:gd name="connsiteX721" fmla="*/ 5730961 w 10020803"/>
              <a:gd name="connsiteY721" fmla="*/ 4345700 h 5071844"/>
              <a:gd name="connsiteX722" fmla="*/ 5742133 w 10020803"/>
              <a:gd name="connsiteY722" fmla="*/ 4356871 h 5071844"/>
              <a:gd name="connsiteX723" fmla="*/ 5730961 w 10020803"/>
              <a:gd name="connsiteY723" fmla="*/ 4356871 h 5071844"/>
              <a:gd name="connsiteX724" fmla="*/ 5619246 w 10020803"/>
              <a:gd name="connsiteY724" fmla="*/ 4345700 h 5071844"/>
              <a:gd name="connsiteX725" fmla="*/ 5630419 w 10020803"/>
              <a:gd name="connsiteY725" fmla="*/ 4345700 h 5071844"/>
              <a:gd name="connsiteX726" fmla="*/ 5630419 w 10020803"/>
              <a:gd name="connsiteY726" fmla="*/ 4356871 h 5071844"/>
              <a:gd name="connsiteX727" fmla="*/ 5619246 w 10020803"/>
              <a:gd name="connsiteY727" fmla="*/ 4356871 h 5071844"/>
              <a:gd name="connsiteX728" fmla="*/ 7018472 w 10020803"/>
              <a:gd name="connsiteY728" fmla="*/ 4342209 h 5071844"/>
              <a:gd name="connsiteX729" fmla="*/ 7060364 w 10020803"/>
              <a:gd name="connsiteY729" fmla="*/ 4356871 h 5071844"/>
              <a:gd name="connsiteX730" fmla="*/ 7127394 w 10020803"/>
              <a:gd name="connsiteY730" fmla="*/ 4379214 h 5071844"/>
              <a:gd name="connsiteX731" fmla="*/ 7138565 w 10020803"/>
              <a:gd name="connsiteY731" fmla="*/ 4390386 h 5071844"/>
              <a:gd name="connsiteX732" fmla="*/ 7116223 w 10020803"/>
              <a:gd name="connsiteY732" fmla="*/ 4390386 h 5071844"/>
              <a:gd name="connsiteX733" fmla="*/ 7088294 w 10020803"/>
              <a:gd name="connsiteY733" fmla="*/ 4384800 h 5071844"/>
              <a:gd name="connsiteX734" fmla="*/ 7049194 w 10020803"/>
              <a:gd name="connsiteY734" fmla="*/ 4368043 h 5071844"/>
              <a:gd name="connsiteX735" fmla="*/ 7015680 w 10020803"/>
              <a:gd name="connsiteY735" fmla="*/ 4345700 h 5071844"/>
              <a:gd name="connsiteX736" fmla="*/ 7018472 w 10020803"/>
              <a:gd name="connsiteY736" fmla="*/ 4342209 h 5071844"/>
              <a:gd name="connsiteX737" fmla="*/ 7350823 w 10020803"/>
              <a:gd name="connsiteY737" fmla="*/ 4334529 h 5071844"/>
              <a:gd name="connsiteX738" fmla="*/ 7361994 w 10020803"/>
              <a:gd name="connsiteY738" fmla="*/ 4334529 h 5071844"/>
              <a:gd name="connsiteX739" fmla="*/ 7367580 w 10020803"/>
              <a:gd name="connsiteY739" fmla="*/ 4345700 h 5071844"/>
              <a:gd name="connsiteX740" fmla="*/ 7361994 w 10020803"/>
              <a:gd name="connsiteY740" fmla="*/ 4345700 h 5071844"/>
              <a:gd name="connsiteX741" fmla="*/ 6613508 w 10020803"/>
              <a:gd name="connsiteY741" fmla="*/ 4334529 h 5071844"/>
              <a:gd name="connsiteX742" fmla="*/ 6624678 w 10020803"/>
              <a:gd name="connsiteY742" fmla="*/ 4334529 h 5071844"/>
              <a:gd name="connsiteX743" fmla="*/ 6635850 w 10020803"/>
              <a:gd name="connsiteY743" fmla="*/ 4340114 h 5071844"/>
              <a:gd name="connsiteX744" fmla="*/ 6624678 w 10020803"/>
              <a:gd name="connsiteY744" fmla="*/ 4345700 h 5071844"/>
              <a:gd name="connsiteX745" fmla="*/ 6619092 w 10020803"/>
              <a:gd name="connsiteY745" fmla="*/ 4340114 h 5071844"/>
              <a:gd name="connsiteX746" fmla="*/ 6613508 w 10020803"/>
              <a:gd name="connsiteY746" fmla="*/ 4334529 h 5071844"/>
              <a:gd name="connsiteX747" fmla="*/ 8294812 w 10020803"/>
              <a:gd name="connsiteY747" fmla="*/ 4323356 h 5071844"/>
              <a:gd name="connsiteX748" fmla="*/ 8300398 w 10020803"/>
              <a:gd name="connsiteY748" fmla="*/ 4323356 h 5071844"/>
              <a:gd name="connsiteX749" fmla="*/ 8289226 w 10020803"/>
              <a:gd name="connsiteY749" fmla="*/ 4334529 h 5071844"/>
              <a:gd name="connsiteX750" fmla="*/ 8294812 w 10020803"/>
              <a:gd name="connsiteY750" fmla="*/ 4323356 h 5071844"/>
              <a:gd name="connsiteX751" fmla="*/ 6892792 w 10020803"/>
              <a:gd name="connsiteY751" fmla="*/ 4323356 h 5071844"/>
              <a:gd name="connsiteX752" fmla="*/ 6903965 w 10020803"/>
              <a:gd name="connsiteY752" fmla="*/ 4334529 h 5071844"/>
              <a:gd name="connsiteX753" fmla="*/ 6937479 w 10020803"/>
              <a:gd name="connsiteY753" fmla="*/ 4345700 h 5071844"/>
              <a:gd name="connsiteX754" fmla="*/ 6959822 w 10020803"/>
              <a:gd name="connsiteY754" fmla="*/ 4356871 h 5071844"/>
              <a:gd name="connsiteX755" fmla="*/ 6959822 w 10020803"/>
              <a:gd name="connsiteY755" fmla="*/ 4368043 h 5071844"/>
              <a:gd name="connsiteX756" fmla="*/ 6959822 w 10020803"/>
              <a:gd name="connsiteY756" fmla="*/ 4379214 h 5071844"/>
              <a:gd name="connsiteX757" fmla="*/ 6970993 w 10020803"/>
              <a:gd name="connsiteY757" fmla="*/ 4379214 h 5071844"/>
              <a:gd name="connsiteX758" fmla="*/ 6982166 w 10020803"/>
              <a:gd name="connsiteY758" fmla="*/ 4390386 h 5071844"/>
              <a:gd name="connsiteX759" fmla="*/ 7004507 w 10020803"/>
              <a:gd name="connsiteY759" fmla="*/ 4401557 h 5071844"/>
              <a:gd name="connsiteX760" fmla="*/ 7026850 w 10020803"/>
              <a:gd name="connsiteY760" fmla="*/ 4401557 h 5071844"/>
              <a:gd name="connsiteX761" fmla="*/ 7004507 w 10020803"/>
              <a:gd name="connsiteY761" fmla="*/ 4412728 h 5071844"/>
              <a:gd name="connsiteX762" fmla="*/ 6970993 w 10020803"/>
              <a:gd name="connsiteY762" fmla="*/ 4401557 h 5071844"/>
              <a:gd name="connsiteX763" fmla="*/ 6970993 w 10020803"/>
              <a:gd name="connsiteY763" fmla="*/ 4390386 h 5071844"/>
              <a:gd name="connsiteX764" fmla="*/ 6959822 w 10020803"/>
              <a:gd name="connsiteY764" fmla="*/ 4390386 h 5071844"/>
              <a:gd name="connsiteX765" fmla="*/ 6937479 w 10020803"/>
              <a:gd name="connsiteY765" fmla="*/ 4395971 h 5071844"/>
              <a:gd name="connsiteX766" fmla="*/ 6909551 w 10020803"/>
              <a:gd name="connsiteY766" fmla="*/ 4384800 h 5071844"/>
              <a:gd name="connsiteX767" fmla="*/ 6881622 w 10020803"/>
              <a:gd name="connsiteY767" fmla="*/ 4379214 h 5071844"/>
              <a:gd name="connsiteX768" fmla="*/ 6859278 w 10020803"/>
              <a:gd name="connsiteY768" fmla="*/ 4379214 h 5071844"/>
              <a:gd name="connsiteX769" fmla="*/ 6903965 w 10020803"/>
              <a:gd name="connsiteY769" fmla="*/ 4356871 h 5071844"/>
              <a:gd name="connsiteX770" fmla="*/ 6915136 w 10020803"/>
              <a:gd name="connsiteY770" fmla="*/ 4345700 h 5071844"/>
              <a:gd name="connsiteX771" fmla="*/ 6892792 w 10020803"/>
              <a:gd name="connsiteY771" fmla="*/ 4334529 h 5071844"/>
              <a:gd name="connsiteX772" fmla="*/ 6881622 w 10020803"/>
              <a:gd name="connsiteY772" fmla="*/ 4334529 h 5071844"/>
              <a:gd name="connsiteX773" fmla="*/ 5663933 w 10020803"/>
              <a:gd name="connsiteY773" fmla="*/ 4323356 h 5071844"/>
              <a:gd name="connsiteX774" fmla="*/ 5663933 w 10020803"/>
              <a:gd name="connsiteY774" fmla="*/ 4334529 h 5071844"/>
              <a:gd name="connsiteX775" fmla="*/ 5652762 w 10020803"/>
              <a:gd name="connsiteY775" fmla="*/ 4334529 h 5071844"/>
              <a:gd name="connsiteX776" fmla="*/ 8702570 w 10020803"/>
              <a:gd name="connsiteY776" fmla="*/ 4312186 h 5071844"/>
              <a:gd name="connsiteX777" fmla="*/ 8724913 w 10020803"/>
              <a:gd name="connsiteY777" fmla="*/ 4312186 h 5071844"/>
              <a:gd name="connsiteX778" fmla="*/ 8713742 w 10020803"/>
              <a:gd name="connsiteY778" fmla="*/ 4323356 h 5071844"/>
              <a:gd name="connsiteX779" fmla="*/ 7998768 w 10020803"/>
              <a:gd name="connsiteY779" fmla="*/ 4312186 h 5071844"/>
              <a:gd name="connsiteX780" fmla="*/ 8009940 w 10020803"/>
              <a:gd name="connsiteY780" fmla="*/ 4323356 h 5071844"/>
              <a:gd name="connsiteX781" fmla="*/ 7998768 w 10020803"/>
              <a:gd name="connsiteY781" fmla="*/ 4323356 h 5071844"/>
              <a:gd name="connsiteX782" fmla="*/ 7998768 w 10020803"/>
              <a:gd name="connsiteY782" fmla="*/ 4312186 h 5071844"/>
              <a:gd name="connsiteX783" fmla="*/ 7563082 w 10020803"/>
              <a:gd name="connsiteY783" fmla="*/ 4312186 h 5071844"/>
              <a:gd name="connsiteX784" fmla="*/ 7574252 w 10020803"/>
              <a:gd name="connsiteY784" fmla="*/ 4323356 h 5071844"/>
              <a:gd name="connsiteX785" fmla="*/ 7563082 w 10020803"/>
              <a:gd name="connsiteY785" fmla="*/ 4323356 h 5071844"/>
              <a:gd name="connsiteX786" fmla="*/ 6177821 w 10020803"/>
              <a:gd name="connsiteY786" fmla="*/ 4312186 h 5071844"/>
              <a:gd name="connsiteX787" fmla="*/ 6233678 w 10020803"/>
              <a:gd name="connsiteY787" fmla="*/ 4334529 h 5071844"/>
              <a:gd name="connsiteX788" fmla="*/ 6244849 w 10020803"/>
              <a:gd name="connsiteY788" fmla="*/ 4334529 h 5071844"/>
              <a:gd name="connsiteX789" fmla="*/ 6256021 w 10020803"/>
              <a:gd name="connsiteY789" fmla="*/ 4334529 h 5071844"/>
              <a:gd name="connsiteX790" fmla="*/ 6256021 w 10020803"/>
              <a:gd name="connsiteY790" fmla="*/ 4345700 h 5071844"/>
              <a:gd name="connsiteX791" fmla="*/ 6228092 w 10020803"/>
              <a:gd name="connsiteY791" fmla="*/ 4345700 h 5071844"/>
              <a:gd name="connsiteX792" fmla="*/ 6194578 w 10020803"/>
              <a:gd name="connsiteY792" fmla="*/ 4334529 h 5071844"/>
              <a:gd name="connsiteX793" fmla="*/ 6177821 w 10020803"/>
              <a:gd name="connsiteY793" fmla="*/ 4323356 h 5071844"/>
              <a:gd name="connsiteX794" fmla="*/ 9216458 w 10020803"/>
              <a:gd name="connsiteY794" fmla="*/ 4301013 h 5071844"/>
              <a:gd name="connsiteX795" fmla="*/ 9222044 w 10020803"/>
              <a:gd name="connsiteY795" fmla="*/ 4301013 h 5071844"/>
              <a:gd name="connsiteX796" fmla="*/ 9227629 w 10020803"/>
              <a:gd name="connsiteY796" fmla="*/ 4306599 h 5071844"/>
              <a:gd name="connsiteX797" fmla="*/ 9216458 w 10020803"/>
              <a:gd name="connsiteY797" fmla="*/ 4312186 h 5071844"/>
              <a:gd name="connsiteX798" fmla="*/ 9216458 w 10020803"/>
              <a:gd name="connsiteY798" fmla="*/ 4301013 h 5071844"/>
              <a:gd name="connsiteX799" fmla="*/ 7093880 w 10020803"/>
              <a:gd name="connsiteY799" fmla="*/ 4301013 h 5071844"/>
              <a:gd name="connsiteX800" fmla="*/ 7093880 w 10020803"/>
              <a:gd name="connsiteY800" fmla="*/ 4312186 h 5071844"/>
              <a:gd name="connsiteX801" fmla="*/ 7105051 w 10020803"/>
              <a:gd name="connsiteY801" fmla="*/ 4306599 h 5071844"/>
              <a:gd name="connsiteX802" fmla="*/ 7105051 w 10020803"/>
              <a:gd name="connsiteY802" fmla="*/ 4301013 h 5071844"/>
              <a:gd name="connsiteX803" fmla="*/ 7093880 w 10020803"/>
              <a:gd name="connsiteY803" fmla="*/ 4301013 h 5071844"/>
              <a:gd name="connsiteX804" fmla="*/ 6725221 w 10020803"/>
              <a:gd name="connsiteY804" fmla="*/ 4301013 h 5071844"/>
              <a:gd name="connsiteX805" fmla="*/ 6747564 w 10020803"/>
              <a:gd name="connsiteY805" fmla="*/ 4312186 h 5071844"/>
              <a:gd name="connsiteX806" fmla="*/ 6736393 w 10020803"/>
              <a:gd name="connsiteY806" fmla="*/ 4301013 h 5071844"/>
              <a:gd name="connsiteX807" fmla="*/ 6479450 w 10020803"/>
              <a:gd name="connsiteY807" fmla="*/ 4301013 h 5071844"/>
              <a:gd name="connsiteX808" fmla="*/ 6524135 w 10020803"/>
              <a:gd name="connsiteY808" fmla="*/ 4323356 h 5071844"/>
              <a:gd name="connsiteX809" fmla="*/ 6501792 w 10020803"/>
              <a:gd name="connsiteY809" fmla="*/ 4323356 h 5071844"/>
              <a:gd name="connsiteX810" fmla="*/ 6490621 w 10020803"/>
              <a:gd name="connsiteY810" fmla="*/ 4323356 h 5071844"/>
              <a:gd name="connsiteX811" fmla="*/ 6490621 w 10020803"/>
              <a:gd name="connsiteY811" fmla="*/ 4334529 h 5071844"/>
              <a:gd name="connsiteX812" fmla="*/ 6479450 w 10020803"/>
              <a:gd name="connsiteY812" fmla="*/ 4312186 h 5071844"/>
              <a:gd name="connsiteX813" fmla="*/ 6479450 w 10020803"/>
              <a:gd name="connsiteY813" fmla="*/ 4301013 h 5071844"/>
              <a:gd name="connsiteX814" fmla="*/ 6367736 w 10020803"/>
              <a:gd name="connsiteY814" fmla="*/ 4301013 h 5071844"/>
              <a:gd name="connsiteX815" fmla="*/ 6390077 w 10020803"/>
              <a:gd name="connsiteY815" fmla="*/ 4312186 h 5071844"/>
              <a:gd name="connsiteX816" fmla="*/ 6378906 w 10020803"/>
              <a:gd name="connsiteY816" fmla="*/ 4312186 h 5071844"/>
              <a:gd name="connsiteX817" fmla="*/ 6367736 w 10020803"/>
              <a:gd name="connsiteY817" fmla="*/ 4323356 h 5071844"/>
              <a:gd name="connsiteX818" fmla="*/ 6367736 w 10020803"/>
              <a:gd name="connsiteY818" fmla="*/ 4334529 h 5071844"/>
              <a:gd name="connsiteX819" fmla="*/ 6356563 w 10020803"/>
              <a:gd name="connsiteY819" fmla="*/ 4328943 h 5071844"/>
              <a:gd name="connsiteX820" fmla="*/ 6356563 w 10020803"/>
              <a:gd name="connsiteY820" fmla="*/ 4323356 h 5071844"/>
              <a:gd name="connsiteX821" fmla="*/ 6356563 w 10020803"/>
              <a:gd name="connsiteY821" fmla="*/ 4312186 h 5071844"/>
              <a:gd name="connsiteX822" fmla="*/ 9205286 w 10020803"/>
              <a:gd name="connsiteY822" fmla="*/ 4289842 h 5071844"/>
              <a:gd name="connsiteX823" fmla="*/ 9205286 w 10020803"/>
              <a:gd name="connsiteY823" fmla="*/ 4301013 h 5071844"/>
              <a:gd name="connsiteX824" fmla="*/ 9194115 w 10020803"/>
              <a:gd name="connsiteY824" fmla="*/ 4301013 h 5071844"/>
              <a:gd name="connsiteX825" fmla="*/ 8177512 w 10020803"/>
              <a:gd name="connsiteY825" fmla="*/ 4289842 h 5071844"/>
              <a:gd name="connsiteX826" fmla="*/ 8177512 w 10020803"/>
              <a:gd name="connsiteY826" fmla="*/ 4301013 h 5071844"/>
              <a:gd name="connsiteX827" fmla="*/ 8188684 w 10020803"/>
              <a:gd name="connsiteY827" fmla="*/ 4301013 h 5071844"/>
              <a:gd name="connsiteX828" fmla="*/ 8199854 w 10020803"/>
              <a:gd name="connsiteY828" fmla="*/ 4289842 h 5071844"/>
              <a:gd name="connsiteX829" fmla="*/ 8188684 w 10020803"/>
              <a:gd name="connsiteY829" fmla="*/ 4289842 h 5071844"/>
              <a:gd name="connsiteX830" fmla="*/ 8177512 w 10020803"/>
              <a:gd name="connsiteY830" fmla="*/ 4289842 h 5071844"/>
              <a:gd name="connsiteX831" fmla="*/ 8026696 w 10020803"/>
              <a:gd name="connsiteY831" fmla="*/ 4289842 h 5071844"/>
              <a:gd name="connsiteX832" fmla="*/ 8032283 w 10020803"/>
              <a:gd name="connsiteY832" fmla="*/ 4289842 h 5071844"/>
              <a:gd name="connsiteX833" fmla="*/ 8021110 w 10020803"/>
              <a:gd name="connsiteY833" fmla="*/ 4301013 h 5071844"/>
              <a:gd name="connsiteX834" fmla="*/ 8015526 w 10020803"/>
              <a:gd name="connsiteY834" fmla="*/ 4295429 h 5071844"/>
              <a:gd name="connsiteX835" fmla="*/ 8026696 w 10020803"/>
              <a:gd name="connsiteY835" fmla="*/ 4289842 h 5071844"/>
              <a:gd name="connsiteX836" fmla="*/ 7697139 w 10020803"/>
              <a:gd name="connsiteY836" fmla="*/ 4289842 h 5071844"/>
              <a:gd name="connsiteX837" fmla="*/ 7702724 w 10020803"/>
              <a:gd name="connsiteY837" fmla="*/ 4295429 h 5071844"/>
              <a:gd name="connsiteX838" fmla="*/ 7708310 w 10020803"/>
              <a:gd name="connsiteY838" fmla="*/ 4301013 h 5071844"/>
              <a:gd name="connsiteX839" fmla="*/ 7697139 w 10020803"/>
              <a:gd name="connsiteY839" fmla="*/ 4301013 h 5071844"/>
              <a:gd name="connsiteX840" fmla="*/ 7674796 w 10020803"/>
              <a:gd name="connsiteY840" fmla="*/ 4289842 h 5071844"/>
              <a:gd name="connsiteX841" fmla="*/ 7685967 w 10020803"/>
              <a:gd name="connsiteY841" fmla="*/ 4295429 h 5071844"/>
              <a:gd name="connsiteX842" fmla="*/ 7674796 w 10020803"/>
              <a:gd name="connsiteY842" fmla="*/ 4301013 h 5071844"/>
              <a:gd name="connsiteX843" fmla="*/ 7674796 w 10020803"/>
              <a:gd name="connsiteY843" fmla="*/ 4289842 h 5071844"/>
              <a:gd name="connsiteX844" fmla="*/ 7345237 w 10020803"/>
              <a:gd name="connsiteY844" fmla="*/ 4289842 h 5071844"/>
              <a:gd name="connsiteX845" fmla="*/ 7350823 w 10020803"/>
              <a:gd name="connsiteY845" fmla="*/ 4295429 h 5071844"/>
              <a:gd name="connsiteX846" fmla="*/ 7361994 w 10020803"/>
              <a:gd name="connsiteY846" fmla="*/ 4301013 h 5071844"/>
              <a:gd name="connsiteX847" fmla="*/ 7378752 w 10020803"/>
              <a:gd name="connsiteY847" fmla="*/ 4312186 h 5071844"/>
              <a:gd name="connsiteX848" fmla="*/ 7401094 w 10020803"/>
              <a:gd name="connsiteY848" fmla="*/ 4323356 h 5071844"/>
              <a:gd name="connsiteX849" fmla="*/ 7423438 w 10020803"/>
              <a:gd name="connsiteY849" fmla="*/ 4328943 h 5071844"/>
              <a:gd name="connsiteX850" fmla="*/ 7434610 w 10020803"/>
              <a:gd name="connsiteY850" fmla="*/ 4334529 h 5071844"/>
              <a:gd name="connsiteX851" fmla="*/ 7473710 w 10020803"/>
              <a:gd name="connsiteY851" fmla="*/ 4340114 h 5071844"/>
              <a:gd name="connsiteX852" fmla="*/ 7518395 w 10020803"/>
              <a:gd name="connsiteY852" fmla="*/ 4356871 h 5071844"/>
              <a:gd name="connsiteX853" fmla="*/ 7529568 w 10020803"/>
              <a:gd name="connsiteY853" fmla="*/ 4356871 h 5071844"/>
              <a:gd name="connsiteX854" fmla="*/ 7557495 w 10020803"/>
              <a:gd name="connsiteY854" fmla="*/ 4362457 h 5071844"/>
              <a:gd name="connsiteX855" fmla="*/ 7585424 w 10020803"/>
              <a:gd name="connsiteY855" fmla="*/ 4368043 h 5071844"/>
              <a:gd name="connsiteX856" fmla="*/ 7596596 w 10020803"/>
              <a:gd name="connsiteY856" fmla="*/ 4368043 h 5071844"/>
              <a:gd name="connsiteX857" fmla="*/ 7607766 w 10020803"/>
              <a:gd name="connsiteY857" fmla="*/ 4368043 h 5071844"/>
              <a:gd name="connsiteX858" fmla="*/ 7630110 w 10020803"/>
              <a:gd name="connsiteY858" fmla="*/ 4379214 h 5071844"/>
              <a:gd name="connsiteX859" fmla="*/ 7663624 w 10020803"/>
              <a:gd name="connsiteY859" fmla="*/ 4390386 h 5071844"/>
              <a:gd name="connsiteX860" fmla="*/ 7680382 w 10020803"/>
              <a:gd name="connsiteY860" fmla="*/ 4390386 h 5071844"/>
              <a:gd name="connsiteX861" fmla="*/ 7685967 w 10020803"/>
              <a:gd name="connsiteY861" fmla="*/ 4390386 h 5071844"/>
              <a:gd name="connsiteX862" fmla="*/ 7697139 w 10020803"/>
              <a:gd name="connsiteY862" fmla="*/ 4401557 h 5071844"/>
              <a:gd name="connsiteX863" fmla="*/ 7708310 w 10020803"/>
              <a:gd name="connsiteY863" fmla="*/ 4412728 h 5071844"/>
              <a:gd name="connsiteX864" fmla="*/ 7708310 w 10020803"/>
              <a:gd name="connsiteY864" fmla="*/ 4423900 h 5071844"/>
              <a:gd name="connsiteX865" fmla="*/ 7719481 w 10020803"/>
              <a:gd name="connsiteY865" fmla="*/ 4435071 h 5071844"/>
              <a:gd name="connsiteX866" fmla="*/ 7730653 w 10020803"/>
              <a:gd name="connsiteY866" fmla="*/ 4429485 h 5071844"/>
              <a:gd name="connsiteX867" fmla="*/ 7741824 w 10020803"/>
              <a:gd name="connsiteY867" fmla="*/ 4412728 h 5071844"/>
              <a:gd name="connsiteX868" fmla="*/ 7719481 w 10020803"/>
              <a:gd name="connsiteY868" fmla="*/ 4390386 h 5071844"/>
              <a:gd name="connsiteX869" fmla="*/ 7691553 w 10020803"/>
              <a:gd name="connsiteY869" fmla="*/ 4373628 h 5071844"/>
              <a:gd name="connsiteX870" fmla="*/ 7663624 w 10020803"/>
              <a:gd name="connsiteY870" fmla="*/ 4368043 h 5071844"/>
              <a:gd name="connsiteX871" fmla="*/ 7641282 w 10020803"/>
              <a:gd name="connsiteY871" fmla="*/ 4368043 h 5071844"/>
              <a:gd name="connsiteX872" fmla="*/ 7663624 w 10020803"/>
              <a:gd name="connsiteY872" fmla="*/ 4362457 h 5071844"/>
              <a:gd name="connsiteX873" fmla="*/ 7685967 w 10020803"/>
              <a:gd name="connsiteY873" fmla="*/ 4356871 h 5071844"/>
              <a:gd name="connsiteX874" fmla="*/ 7691553 w 10020803"/>
              <a:gd name="connsiteY874" fmla="*/ 4368043 h 5071844"/>
              <a:gd name="connsiteX875" fmla="*/ 7708310 w 10020803"/>
              <a:gd name="connsiteY875" fmla="*/ 4368043 h 5071844"/>
              <a:gd name="connsiteX876" fmla="*/ 7730653 w 10020803"/>
              <a:gd name="connsiteY876" fmla="*/ 4379214 h 5071844"/>
              <a:gd name="connsiteX877" fmla="*/ 7775338 w 10020803"/>
              <a:gd name="connsiteY877" fmla="*/ 4390386 h 5071844"/>
              <a:gd name="connsiteX878" fmla="*/ 7864711 w 10020803"/>
              <a:gd name="connsiteY878" fmla="*/ 4423900 h 5071844"/>
              <a:gd name="connsiteX879" fmla="*/ 7875882 w 10020803"/>
              <a:gd name="connsiteY879" fmla="*/ 4423900 h 5071844"/>
              <a:gd name="connsiteX880" fmla="*/ 7898225 w 10020803"/>
              <a:gd name="connsiteY880" fmla="*/ 4435071 h 5071844"/>
              <a:gd name="connsiteX881" fmla="*/ 7909396 w 10020803"/>
              <a:gd name="connsiteY881" fmla="*/ 4446243 h 5071844"/>
              <a:gd name="connsiteX882" fmla="*/ 7898225 w 10020803"/>
              <a:gd name="connsiteY882" fmla="*/ 4446243 h 5071844"/>
              <a:gd name="connsiteX883" fmla="*/ 7864711 w 10020803"/>
              <a:gd name="connsiteY883" fmla="*/ 4435071 h 5071844"/>
              <a:gd name="connsiteX884" fmla="*/ 7853538 w 10020803"/>
              <a:gd name="connsiteY884" fmla="*/ 4446243 h 5071844"/>
              <a:gd name="connsiteX885" fmla="*/ 7842368 w 10020803"/>
              <a:gd name="connsiteY885" fmla="*/ 4446243 h 5071844"/>
              <a:gd name="connsiteX886" fmla="*/ 7825610 w 10020803"/>
              <a:gd name="connsiteY886" fmla="*/ 4446243 h 5071844"/>
              <a:gd name="connsiteX887" fmla="*/ 7808854 w 10020803"/>
              <a:gd name="connsiteY887" fmla="*/ 4451828 h 5071844"/>
              <a:gd name="connsiteX888" fmla="*/ 7820024 w 10020803"/>
              <a:gd name="connsiteY888" fmla="*/ 4457414 h 5071844"/>
              <a:gd name="connsiteX889" fmla="*/ 7825610 w 10020803"/>
              <a:gd name="connsiteY889" fmla="*/ 4463000 h 5071844"/>
              <a:gd name="connsiteX890" fmla="*/ 7831197 w 10020803"/>
              <a:gd name="connsiteY890" fmla="*/ 4468585 h 5071844"/>
              <a:gd name="connsiteX891" fmla="*/ 7842368 w 10020803"/>
              <a:gd name="connsiteY891" fmla="*/ 4468585 h 5071844"/>
              <a:gd name="connsiteX892" fmla="*/ 7859125 w 10020803"/>
              <a:gd name="connsiteY892" fmla="*/ 4474171 h 5071844"/>
              <a:gd name="connsiteX893" fmla="*/ 7864711 w 10020803"/>
              <a:gd name="connsiteY893" fmla="*/ 4479757 h 5071844"/>
              <a:gd name="connsiteX894" fmla="*/ 7875882 w 10020803"/>
              <a:gd name="connsiteY894" fmla="*/ 4490928 h 5071844"/>
              <a:gd name="connsiteX895" fmla="*/ 7875882 w 10020803"/>
              <a:gd name="connsiteY895" fmla="*/ 4479757 h 5071844"/>
              <a:gd name="connsiteX896" fmla="*/ 7887054 w 10020803"/>
              <a:gd name="connsiteY896" fmla="*/ 4479757 h 5071844"/>
              <a:gd name="connsiteX897" fmla="*/ 7909396 w 10020803"/>
              <a:gd name="connsiteY897" fmla="*/ 4479757 h 5071844"/>
              <a:gd name="connsiteX898" fmla="*/ 7920568 w 10020803"/>
              <a:gd name="connsiteY898" fmla="*/ 4485344 h 5071844"/>
              <a:gd name="connsiteX899" fmla="*/ 7942912 w 10020803"/>
              <a:gd name="connsiteY899" fmla="*/ 4490928 h 5071844"/>
              <a:gd name="connsiteX900" fmla="*/ 8009940 w 10020803"/>
              <a:gd name="connsiteY900" fmla="*/ 4502101 h 5071844"/>
              <a:gd name="connsiteX901" fmla="*/ 8021110 w 10020803"/>
              <a:gd name="connsiteY901" fmla="*/ 4502101 h 5071844"/>
              <a:gd name="connsiteX902" fmla="*/ 8043454 w 10020803"/>
              <a:gd name="connsiteY902" fmla="*/ 4502101 h 5071844"/>
              <a:gd name="connsiteX903" fmla="*/ 8065797 w 10020803"/>
              <a:gd name="connsiteY903" fmla="*/ 4502101 h 5071844"/>
              <a:gd name="connsiteX904" fmla="*/ 8076968 w 10020803"/>
              <a:gd name="connsiteY904" fmla="*/ 4524442 h 5071844"/>
              <a:gd name="connsiteX905" fmla="*/ 8088140 w 10020803"/>
              <a:gd name="connsiteY905" fmla="*/ 4535615 h 5071844"/>
              <a:gd name="connsiteX906" fmla="*/ 8065797 w 10020803"/>
              <a:gd name="connsiteY906" fmla="*/ 4535615 h 5071844"/>
              <a:gd name="connsiteX907" fmla="*/ 8032283 w 10020803"/>
              <a:gd name="connsiteY907" fmla="*/ 4513272 h 5071844"/>
              <a:gd name="connsiteX908" fmla="*/ 8009940 w 10020803"/>
              <a:gd name="connsiteY908" fmla="*/ 4507685 h 5071844"/>
              <a:gd name="connsiteX909" fmla="*/ 7976426 w 10020803"/>
              <a:gd name="connsiteY909" fmla="*/ 4502101 h 5071844"/>
              <a:gd name="connsiteX910" fmla="*/ 7898225 w 10020803"/>
              <a:gd name="connsiteY910" fmla="*/ 4507685 h 5071844"/>
              <a:gd name="connsiteX911" fmla="*/ 7853538 w 10020803"/>
              <a:gd name="connsiteY911" fmla="*/ 4496514 h 5071844"/>
              <a:gd name="connsiteX912" fmla="*/ 7842368 w 10020803"/>
              <a:gd name="connsiteY912" fmla="*/ 4502101 h 5071844"/>
              <a:gd name="connsiteX913" fmla="*/ 7820024 w 10020803"/>
              <a:gd name="connsiteY913" fmla="*/ 4513272 h 5071844"/>
              <a:gd name="connsiteX914" fmla="*/ 7808854 w 10020803"/>
              <a:gd name="connsiteY914" fmla="*/ 4502101 h 5071844"/>
              <a:gd name="connsiteX915" fmla="*/ 7814438 w 10020803"/>
              <a:gd name="connsiteY915" fmla="*/ 4496514 h 5071844"/>
              <a:gd name="connsiteX916" fmla="*/ 7831197 w 10020803"/>
              <a:gd name="connsiteY916" fmla="*/ 4490928 h 5071844"/>
              <a:gd name="connsiteX917" fmla="*/ 7842368 w 10020803"/>
              <a:gd name="connsiteY917" fmla="*/ 4490928 h 5071844"/>
              <a:gd name="connsiteX918" fmla="*/ 7831197 w 10020803"/>
              <a:gd name="connsiteY918" fmla="*/ 4479757 h 5071844"/>
              <a:gd name="connsiteX919" fmla="*/ 7797682 w 10020803"/>
              <a:gd name="connsiteY919" fmla="*/ 4490928 h 5071844"/>
              <a:gd name="connsiteX920" fmla="*/ 7775338 w 10020803"/>
              <a:gd name="connsiteY920" fmla="*/ 4502101 h 5071844"/>
              <a:gd name="connsiteX921" fmla="*/ 7752996 w 10020803"/>
              <a:gd name="connsiteY921" fmla="*/ 4490928 h 5071844"/>
              <a:gd name="connsiteX922" fmla="*/ 7719481 w 10020803"/>
              <a:gd name="connsiteY922" fmla="*/ 4468585 h 5071844"/>
              <a:gd name="connsiteX923" fmla="*/ 7730653 w 10020803"/>
              <a:gd name="connsiteY923" fmla="*/ 4474171 h 5071844"/>
              <a:gd name="connsiteX924" fmla="*/ 7775338 w 10020803"/>
              <a:gd name="connsiteY924" fmla="*/ 4479757 h 5071844"/>
              <a:gd name="connsiteX925" fmla="*/ 7797682 w 10020803"/>
              <a:gd name="connsiteY925" fmla="*/ 4468585 h 5071844"/>
              <a:gd name="connsiteX926" fmla="*/ 7786510 w 10020803"/>
              <a:gd name="connsiteY926" fmla="*/ 4468585 h 5071844"/>
              <a:gd name="connsiteX927" fmla="*/ 7775338 w 10020803"/>
              <a:gd name="connsiteY927" fmla="*/ 4457414 h 5071844"/>
              <a:gd name="connsiteX928" fmla="*/ 7786510 w 10020803"/>
              <a:gd name="connsiteY928" fmla="*/ 4446243 h 5071844"/>
              <a:gd name="connsiteX929" fmla="*/ 7792096 w 10020803"/>
              <a:gd name="connsiteY929" fmla="*/ 4446243 h 5071844"/>
              <a:gd name="connsiteX930" fmla="*/ 7797682 w 10020803"/>
              <a:gd name="connsiteY930" fmla="*/ 4435071 h 5071844"/>
              <a:gd name="connsiteX931" fmla="*/ 7797682 w 10020803"/>
              <a:gd name="connsiteY931" fmla="*/ 4423900 h 5071844"/>
              <a:gd name="connsiteX932" fmla="*/ 7780924 w 10020803"/>
              <a:gd name="connsiteY932" fmla="*/ 4418314 h 5071844"/>
              <a:gd name="connsiteX933" fmla="*/ 7775338 w 10020803"/>
              <a:gd name="connsiteY933" fmla="*/ 4429485 h 5071844"/>
              <a:gd name="connsiteX934" fmla="*/ 7764168 w 10020803"/>
              <a:gd name="connsiteY934" fmla="*/ 4429485 h 5071844"/>
              <a:gd name="connsiteX935" fmla="*/ 7747410 w 10020803"/>
              <a:gd name="connsiteY935" fmla="*/ 4435071 h 5071844"/>
              <a:gd name="connsiteX936" fmla="*/ 7725067 w 10020803"/>
              <a:gd name="connsiteY936" fmla="*/ 4446243 h 5071844"/>
              <a:gd name="connsiteX937" fmla="*/ 7697139 w 10020803"/>
              <a:gd name="connsiteY937" fmla="*/ 4435071 h 5071844"/>
              <a:gd name="connsiteX938" fmla="*/ 7685967 w 10020803"/>
              <a:gd name="connsiteY938" fmla="*/ 4435071 h 5071844"/>
              <a:gd name="connsiteX939" fmla="*/ 7596596 w 10020803"/>
              <a:gd name="connsiteY939" fmla="*/ 4423900 h 5071844"/>
              <a:gd name="connsiteX940" fmla="*/ 7540738 w 10020803"/>
              <a:gd name="connsiteY940" fmla="*/ 4401557 h 5071844"/>
              <a:gd name="connsiteX941" fmla="*/ 7507224 w 10020803"/>
              <a:gd name="connsiteY941" fmla="*/ 4390386 h 5071844"/>
              <a:gd name="connsiteX942" fmla="*/ 7484881 w 10020803"/>
              <a:gd name="connsiteY942" fmla="*/ 4390386 h 5071844"/>
              <a:gd name="connsiteX943" fmla="*/ 7496052 w 10020803"/>
              <a:gd name="connsiteY943" fmla="*/ 4412728 h 5071844"/>
              <a:gd name="connsiteX944" fmla="*/ 7484881 w 10020803"/>
              <a:gd name="connsiteY944" fmla="*/ 4423900 h 5071844"/>
              <a:gd name="connsiteX945" fmla="*/ 7462538 w 10020803"/>
              <a:gd name="connsiteY945" fmla="*/ 4412728 h 5071844"/>
              <a:gd name="connsiteX946" fmla="*/ 7473710 w 10020803"/>
              <a:gd name="connsiteY946" fmla="*/ 4412728 h 5071844"/>
              <a:gd name="connsiteX947" fmla="*/ 7473710 w 10020803"/>
              <a:gd name="connsiteY947" fmla="*/ 4401557 h 5071844"/>
              <a:gd name="connsiteX948" fmla="*/ 7473710 w 10020803"/>
              <a:gd name="connsiteY948" fmla="*/ 4390386 h 5071844"/>
              <a:gd name="connsiteX949" fmla="*/ 7462538 w 10020803"/>
              <a:gd name="connsiteY949" fmla="*/ 4390386 h 5071844"/>
              <a:gd name="connsiteX950" fmla="*/ 7451367 w 10020803"/>
              <a:gd name="connsiteY950" fmla="*/ 4401557 h 5071844"/>
              <a:gd name="connsiteX951" fmla="*/ 7440194 w 10020803"/>
              <a:gd name="connsiteY951" fmla="*/ 4390386 h 5071844"/>
              <a:gd name="connsiteX952" fmla="*/ 7440194 w 10020803"/>
              <a:gd name="connsiteY952" fmla="*/ 4379214 h 5071844"/>
              <a:gd name="connsiteX953" fmla="*/ 7417852 w 10020803"/>
              <a:gd name="connsiteY953" fmla="*/ 4368043 h 5071844"/>
              <a:gd name="connsiteX954" fmla="*/ 7406680 w 10020803"/>
              <a:gd name="connsiteY954" fmla="*/ 4368043 h 5071844"/>
              <a:gd name="connsiteX955" fmla="*/ 7406680 w 10020803"/>
              <a:gd name="connsiteY955" fmla="*/ 4379214 h 5071844"/>
              <a:gd name="connsiteX956" fmla="*/ 7417852 w 10020803"/>
              <a:gd name="connsiteY956" fmla="*/ 4379214 h 5071844"/>
              <a:gd name="connsiteX957" fmla="*/ 7328480 w 10020803"/>
              <a:gd name="connsiteY957" fmla="*/ 4379214 h 5071844"/>
              <a:gd name="connsiteX958" fmla="*/ 7283795 w 10020803"/>
              <a:gd name="connsiteY958" fmla="*/ 4379214 h 5071844"/>
              <a:gd name="connsiteX959" fmla="*/ 7267038 w 10020803"/>
              <a:gd name="connsiteY959" fmla="*/ 4373628 h 5071844"/>
              <a:gd name="connsiteX960" fmla="*/ 7239108 w 10020803"/>
              <a:gd name="connsiteY960" fmla="*/ 4362457 h 5071844"/>
              <a:gd name="connsiteX961" fmla="*/ 7216766 w 10020803"/>
              <a:gd name="connsiteY961" fmla="*/ 4356871 h 5071844"/>
              <a:gd name="connsiteX962" fmla="*/ 7205594 w 10020803"/>
              <a:gd name="connsiteY962" fmla="*/ 4356871 h 5071844"/>
              <a:gd name="connsiteX963" fmla="*/ 7200008 w 10020803"/>
              <a:gd name="connsiteY963" fmla="*/ 4356871 h 5071844"/>
              <a:gd name="connsiteX964" fmla="*/ 7183252 w 10020803"/>
              <a:gd name="connsiteY964" fmla="*/ 4345700 h 5071844"/>
              <a:gd name="connsiteX965" fmla="*/ 7200008 w 10020803"/>
              <a:gd name="connsiteY965" fmla="*/ 4345700 h 5071844"/>
              <a:gd name="connsiteX966" fmla="*/ 7194422 w 10020803"/>
              <a:gd name="connsiteY966" fmla="*/ 4334529 h 5071844"/>
              <a:gd name="connsiteX967" fmla="*/ 7227938 w 10020803"/>
              <a:gd name="connsiteY967" fmla="*/ 4334529 h 5071844"/>
              <a:gd name="connsiteX968" fmla="*/ 7255866 w 10020803"/>
              <a:gd name="connsiteY968" fmla="*/ 4340114 h 5071844"/>
              <a:gd name="connsiteX969" fmla="*/ 7283795 w 10020803"/>
              <a:gd name="connsiteY969" fmla="*/ 4345700 h 5071844"/>
              <a:gd name="connsiteX970" fmla="*/ 7350823 w 10020803"/>
              <a:gd name="connsiteY970" fmla="*/ 4356871 h 5071844"/>
              <a:gd name="connsiteX971" fmla="*/ 7384337 w 10020803"/>
              <a:gd name="connsiteY971" fmla="*/ 4356871 h 5071844"/>
              <a:gd name="connsiteX972" fmla="*/ 7373166 w 10020803"/>
              <a:gd name="connsiteY972" fmla="*/ 4340114 h 5071844"/>
              <a:gd name="connsiteX973" fmla="*/ 7373166 w 10020803"/>
              <a:gd name="connsiteY973" fmla="*/ 4334529 h 5071844"/>
              <a:gd name="connsiteX974" fmla="*/ 7384337 w 10020803"/>
              <a:gd name="connsiteY974" fmla="*/ 4345700 h 5071844"/>
              <a:gd name="connsiteX975" fmla="*/ 7395510 w 10020803"/>
              <a:gd name="connsiteY975" fmla="*/ 4340114 h 5071844"/>
              <a:gd name="connsiteX976" fmla="*/ 7395510 w 10020803"/>
              <a:gd name="connsiteY976" fmla="*/ 4334529 h 5071844"/>
              <a:gd name="connsiteX977" fmla="*/ 7384337 w 10020803"/>
              <a:gd name="connsiteY977" fmla="*/ 4334529 h 5071844"/>
              <a:gd name="connsiteX978" fmla="*/ 7373166 w 10020803"/>
              <a:gd name="connsiteY978" fmla="*/ 4334529 h 5071844"/>
              <a:gd name="connsiteX979" fmla="*/ 7361994 w 10020803"/>
              <a:gd name="connsiteY979" fmla="*/ 4323356 h 5071844"/>
              <a:gd name="connsiteX980" fmla="*/ 7345237 w 10020803"/>
              <a:gd name="connsiteY980" fmla="*/ 4317770 h 5071844"/>
              <a:gd name="connsiteX981" fmla="*/ 7339652 w 10020803"/>
              <a:gd name="connsiteY981" fmla="*/ 4301013 h 5071844"/>
              <a:gd name="connsiteX982" fmla="*/ 7345237 w 10020803"/>
              <a:gd name="connsiteY982" fmla="*/ 4289842 h 5071844"/>
              <a:gd name="connsiteX983" fmla="*/ 6915136 w 10020803"/>
              <a:gd name="connsiteY983" fmla="*/ 4289842 h 5071844"/>
              <a:gd name="connsiteX984" fmla="*/ 6926308 w 10020803"/>
              <a:gd name="connsiteY984" fmla="*/ 4289842 h 5071844"/>
              <a:gd name="connsiteX985" fmla="*/ 6915136 w 10020803"/>
              <a:gd name="connsiteY985" fmla="*/ 4301013 h 5071844"/>
              <a:gd name="connsiteX986" fmla="*/ 5552218 w 10020803"/>
              <a:gd name="connsiteY986" fmla="*/ 4289842 h 5071844"/>
              <a:gd name="connsiteX987" fmla="*/ 5574561 w 10020803"/>
              <a:gd name="connsiteY987" fmla="*/ 4289842 h 5071844"/>
              <a:gd name="connsiteX988" fmla="*/ 5619246 w 10020803"/>
              <a:gd name="connsiteY988" fmla="*/ 4312186 h 5071844"/>
              <a:gd name="connsiteX989" fmla="*/ 5619246 w 10020803"/>
              <a:gd name="connsiteY989" fmla="*/ 4323356 h 5071844"/>
              <a:gd name="connsiteX990" fmla="*/ 5596905 w 10020803"/>
              <a:gd name="connsiteY990" fmla="*/ 4317770 h 5071844"/>
              <a:gd name="connsiteX991" fmla="*/ 5585732 w 10020803"/>
              <a:gd name="connsiteY991" fmla="*/ 4312186 h 5071844"/>
              <a:gd name="connsiteX992" fmla="*/ 5552218 w 10020803"/>
              <a:gd name="connsiteY992" fmla="*/ 4301013 h 5071844"/>
              <a:gd name="connsiteX993" fmla="*/ 8870142 w 10020803"/>
              <a:gd name="connsiteY993" fmla="*/ 4278672 h 5071844"/>
              <a:gd name="connsiteX994" fmla="*/ 8881314 w 10020803"/>
              <a:gd name="connsiteY994" fmla="*/ 4278672 h 5071844"/>
              <a:gd name="connsiteX995" fmla="*/ 8870142 w 10020803"/>
              <a:gd name="connsiteY995" fmla="*/ 4289842 h 5071844"/>
              <a:gd name="connsiteX996" fmla="*/ 8736084 w 10020803"/>
              <a:gd name="connsiteY996" fmla="*/ 4278672 h 5071844"/>
              <a:gd name="connsiteX997" fmla="*/ 8791941 w 10020803"/>
              <a:gd name="connsiteY997" fmla="*/ 4289842 h 5071844"/>
              <a:gd name="connsiteX998" fmla="*/ 8758427 w 10020803"/>
              <a:gd name="connsiteY998" fmla="*/ 4289842 h 5071844"/>
              <a:gd name="connsiteX999" fmla="*/ 8736084 w 10020803"/>
              <a:gd name="connsiteY999" fmla="*/ 4278672 h 5071844"/>
              <a:gd name="connsiteX1000" fmla="*/ 8110484 w 10020803"/>
              <a:gd name="connsiteY1000" fmla="*/ 4278672 h 5071844"/>
              <a:gd name="connsiteX1001" fmla="*/ 8110484 w 10020803"/>
              <a:gd name="connsiteY1001" fmla="*/ 4289842 h 5071844"/>
              <a:gd name="connsiteX1002" fmla="*/ 8132825 w 10020803"/>
              <a:gd name="connsiteY1002" fmla="*/ 4289842 h 5071844"/>
              <a:gd name="connsiteX1003" fmla="*/ 8110484 w 10020803"/>
              <a:gd name="connsiteY1003" fmla="*/ 4278672 h 5071844"/>
              <a:gd name="connsiteX1004" fmla="*/ 7875882 w 10020803"/>
              <a:gd name="connsiteY1004" fmla="*/ 4278672 h 5071844"/>
              <a:gd name="connsiteX1005" fmla="*/ 7875882 w 10020803"/>
              <a:gd name="connsiteY1005" fmla="*/ 4289842 h 5071844"/>
              <a:gd name="connsiteX1006" fmla="*/ 7887054 w 10020803"/>
              <a:gd name="connsiteY1006" fmla="*/ 4295429 h 5071844"/>
              <a:gd name="connsiteX1007" fmla="*/ 7887054 w 10020803"/>
              <a:gd name="connsiteY1007" fmla="*/ 4312186 h 5071844"/>
              <a:gd name="connsiteX1008" fmla="*/ 7875882 w 10020803"/>
              <a:gd name="connsiteY1008" fmla="*/ 4317770 h 5071844"/>
              <a:gd name="connsiteX1009" fmla="*/ 7881468 w 10020803"/>
              <a:gd name="connsiteY1009" fmla="*/ 4323356 h 5071844"/>
              <a:gd name="connsiteX1010" fmla="*/ 7892639 w 10020803"/>
              <a:gd name="connsiteY1010" fmla="*/ 4323356 h 5071844"/>
              <a:gd name="connsiteX1011" fmla="*/ 7898225 w 10020803"/>
              <a:gd name="connsiteY1011" fmla="*/ 4317770 h 5071844"/>
              <a:gd name="connsiteX1012" fmla="*/ 7909396 w 10020803"/>
              <a:gd name="connsiteY1012" fmla="*/ 4312186 h 5071844"/>
              <a:gd name="connsiteX1013" fmla="*/ 7920568 w 10020803"/>
              <a:gd name="connsiteY1013" fmla="*/ 4306599 h 5071844"/>
              <a:gd name="connsiteX1014" fmla="*/ 7931739 w 10020803"/>
              <a:gd name="connsiteY1014" fmla="*/ 4301013 h 5071844"/>
              <a:gd name="connsiteX1015" fmla="*/ 7931739 w 10020803"/>
              <a:gd name="connsiteY1015" fmla="*/ 4289842 h 5071844"/>
              <a:gd name="connsiteX1016" fmla="*/ 7920568 w 10020803"/>
              <a:gd name="connsiteY1016" fmla="*/ 4295429 h 5071844"/>
              <a:gd name="connsiteX1017" fmla="*/ 7909396 w 10020803"/>
              <a:gd name="connsiteY1017" fmla="*/ 4289842 h 5071844"/>
              <a:gd name="connsiteX1018" fmla="*/ 7898225 w 10020803"/>
              <a:gd name="connsiteY1018" fmla="*/ 4278672 h 5071844"/>
              <a:gd name="connsiteX1019" fmla="*/ 7887054 w 10020803"/>
              <a:gd name="connsiteY1019" fmla="*/ 4278672 h 5071844"/>
              <a:gd name="connsiteX1020" fmla="*/ 7881468 w 10020803"/>
              <a:gd name="connsiteY1020" fmla="*/ 4278672 h 5071844"/>
              <a:gd name="connsiteX1021" fmla="*/ 7607766 w 10020803"/>
              <a:gd name="connsiteY1021" fmla="*/ 4278672 h 5071844"/>
              <a:gd name="connsiteX1022" fmla="*/ 7618938 w 10020803"/>
              <a:gd name="connsiteY1022" fmla="*/ 4278672 h 5071844"/>
              <a:gd name="connsiteX1023" fmla="*/ 7607766 w 10020803"/>
              <a:gd name="connsiteY1023" fmla="*/ 4289842 h 5071844"/>
              <a:gd name="connsiteX1024" fmla="*/ 7596596 w 10020803"/>
              <a:gd name="connsiteY1024" fmla="*/ 4284256 h 5071844"/>
              <a:gd name="connsiteX1025" fmla="*/ 7607766 w 10020803"/>
              <a:gd name="connsiteY1025" fmla="*/ 4278672 h 5071844"/>
              <a:gd name="connsiteX1026" fmla="*/ 7574252 w 10020803"/>
              <a:gd name="connsiteY1026" fmla="*/ 4278672 h 5071844"/>
              <a:gd name="connsiteX1027" fmla="*/ 7585424 w 10020803"/>
              <a:gd name="connsiteY1027" fmla="*/ 4278672 h 5071844"/>
              <a:gd name="connsiteX1028" fmla="*/ 7585424 w 10020803"/>
              <a:gd name="connsiteY1028" fmla="*/ 4289842 h 5071844"/>
              <a:gd name="connsiteX1029" fmla="*/ 7574252 w 10020803"/>
              <a:gd name="connsiteY1029" fmla="*/ 4278672 h 5071844"/>
              <a:gd name="connsiteX1030" fmla="*/ 7440194 w 10020803"/>
              <a:gd name="connsiteY1030" fmla="*/ 4278672 h 5071844"/>
              <a:gd name="connsiteX1031" fmla="*/ 7473710 w 10020803"/>
              <a:gd name="connsiteY1031" fmla="*/ 4289842 h 5071844"/>
              <a:gd name="connsiteX1032" fmla="*/ 7496052 w 10020803"/>
              <a:gd name="connsiteY1032" fmla="*/ 4289842 h 5071844"/>
              <a:gd name="connsiteX1033" fmla="*/ 7507224 w 10020803"/>
              <a:gd name="connsiteY1033" fmla="*/ 4301013 h 5071844"/>
              <a:gd name="connsiteX1034" fmla="*/ 7518395 w 10020803"/>
              <a:gd name="connsiteY1034" fmla="*/ 4312186 h 5071844"/>
              <a:gd name="connsiteX1035" fmla="*/ 7473710 w 10020803"/>
              <a:gd name="connsiteY1035" fmla="*/ 4301013 h 5071844"/>
              <a:gd name="connsiteX1036" fmla="*/ 7440194 w 10020803"/>
              <a:gd name="connsiteY1036" fmla="*/ 4278672 h 5071844"/>
              <a:gd name="connsiteX1037" fmla="*/ 8836628 w 10020803"/>
              <a:gd name="connsiteY1037" fmla="*/ 4267499 h 5071844"/>
              <a:gd name="connsiteX1038" fmla="*/ 8842214 w 10020803"/>
              <a:gd name="connsiteY1038" fmla="*/ 4273085 h 5071844"/>
              <a:gd name="connsiteX1039" fmla="*/ 8847799 w 10020803"/>
              <a:gd name="connsiteY1039" fmla="*/ 4278672 h 5071844"/>
              <a:gd name="connsiteX1040" fmla="*/ 8836628 w 10020803"/>
              <a:gd name="connsiteY1040" fmla="*/ 4278672 h 5071844"/>
              <a:gd name="connsiteX1041" fmla="*/ 7797682 w 10020803"/>
              <a:gd name="connsiteY1041" fmla="*/ 4267499 h 5071844"/>
              <a:gd name="connsiteX1042" fmla="*/ 7792096 w 10020803"/>
              <a:gd name="connsiteY1042" fmla="*/ 4273085 h 5071844"/>
              <a:gd name="connsiteX1043" fmla="*/ 7825610 w 10020803"/>
              <a:gd name="connsiteY1043" fmla="*/ 4278672 h 5071844"/>
              <a:gd name="connsiteX1044" fmla="*/ 7853538 w 10020803"/>
              <a:gd name="connsiteY1044" fmla="*/ 4273085 h 5071844"/>
              <a:gd name="connsiteX1045" fmla="*/ 7831197 w 10020803"/>
              <a:gd name="connsiteY1045" fmla="*/ 4267499 h 5071844"/>
              <a:gd name="connsiteX1046" fmla="*/ 7797682 w 10020803"/>
              <a:gd name="connsiteY1046" fmla="*/ 4267499 h 5071844"/>
              <a:gd name="connsiteX1047" fmla="*/ 7406680 w 10020803"/>
              <a:gd name="connsiteY1047" fmla="*/ 4267499 h 5071844"/>
              <a:gd name="connsiteX1048" fmla="*/ 7417852 w 10020803"/>
              <a:gd name="connsiteY1048" fmla="*/ 4278672 h 5071844"/>
              <a:gd name="connsiteX1049" fmla="*/ 7406680 w 10020803"/>
              <a:gd name="connsiteY1049" fmla="*/ 4278672 h 5071844"/>
              <a:gd name="connsiteX1050" fmla="*/ 5462847 w 10020803"/>
              <a:gd name="connsiteY1050" fmla="*/ 4267499 h 5071844"/>
              <a:gd name="connsiteX1051" fmla="*/ 5474018 w 10020803"/>
              <a:gd name="connsiteY1051" fmla="*/ 4267499 h 5071844"/>
              <a:gd name="connsiteX1052" fmla="*/ 5496361 w 10020803"/>
              <a:gd name="connsiteY1052" fmla="*/ 4284256 h 5071844"/>
              <a:gd name="connsiteX1053" fmla="*/ 5496361 w 10020803"/>
              <a:gd name="connsiteY1053" fmla="*/ 4289842 h 5071844"/>
              <a:gd name="connsiteX1054" fmla="*/ 5485189 w 10020803"/>
              <a:gd name="connsiteY1054" fmla="*/ 4278672 h 5071844"/>
              <a:gd name="connsiteX1055" fmla="*/ 5462847 w 10020803"/>
              <a:gd name="connsiteY1055" fmla="*/ 4267499 h 5071844"/>
              <a:gd name="connsiteX1056" fmla="*/ 7955478 w 10020803"/>
              <a:gd name="connsiteY1056" fmla="*/ 4249346 h 5071844"/>
              <a:gd name="connsiteX1057" fmla="*/ 7948496 w 10020803"/>
              <a:gd name="connsiteY1057" fmla="*/ 4250742 h 5071844"/>
              <a:gd name="connsiteX1058" fmla="*/ 7926153 w 10020803"/>
              <a:gd name="connsiteY1058" fmla="*/ 4256328 h 5071844"/>
              <a:gd name="connsiteX1059" fmla="*/ 7909396 w 10020803"/>
              <a:gd name="connsiteY1059" fmla="*/ 4256328 h 5071844"/>
              <a:gd name="connsiteX1060" fmla="*/ 7965253 w 10020803"/>
              <a:gd name="connsiteY1060" fmla="*/ 4267499 h 5071844"/>
              <a:gd name="connsiteX1061" fmla="*/ 7965253 w 10020803"/>
              <a:gd name="connsiteY1061" fmla="*/ 4256328 h 5071844"/>
              <a:gd name="connsiteX1062" fmla="*/ 7955478 w 10020803"/>
              <a:gd name="connsiteY1062" fmla="*/ 4249346 h 5071844"/>
              <a:gd name="connsiteX1063" fmla="*/ 8959515 w 10020803"/>
              <a:gd name="connsiteY1063" fmla="*/ 4245156 h 5071844"/>
              <a:gd name="connsiteX1064" fmla="*/ 8965099 w 10020803"/>
              <a:gd name="connsiteY1064" fmla="*/ 4256328 h 5071844"/>
              <a:gd name="connsiteX1065" fmla="*/ 8970686 w 10020803"/>
              <a:gd name="connsiteY1065" fmla="*/ 4250742 h 5071844"/>
              <a:gd name="connsiteX1066" fmla="*/ 8959515 w 10020803"/>
              <a:gd name="connsiteY1066" fmla="*/ 4245156 h 5071844"/>
              <a:gd name="connsiteX1067" fmla="*/ 7825610 w 10020803"/>
              <a:gd name="connsiteY1067" fmla="*/ 4245156 h 5071844"/>
              <a:gd name="connsiteX1068" fmla="*/ 7820024 w 10020803"/>
              <a:gd name="connsiteY1068" fmla="*/ 4256328 h 5071844"/>
              <a:gd name="connsiteX1069" fmla="*/ 7825610 w 10020803"/>
              <a:gd name="connsiteY1069" fmla="*/ 4250742 h 5071844"/>
              <a:gd name="connsiteX1070" fmla="*/ 7825610 w 10020803"/>
              <a:gd name="connsiteY1070" fmla="*/ 4245156 h 5071844"/>
              <a:gd name="connsiteX1071" fmla="*/ 6418006 w 10020803"/>
              <a:gd name="connsiteY1071" fmla="*/ 4245156 h 5071844"/>
              <a:gd name="connsiteX1072" fmla="*/ 6401250 w 10020803"/>
              <a:gd name="connsiteY1072" fmla="*/ 4256328 h 5071844"/>
              <a:gd name="connsiteX1073" fmla="*/ 6412420 w 10020803"/>
              <a:gd name="connsiteY1073" fmla="*/ 4256328 h 5071844"/>
              <a:gd name="connsiteX1074" fmla="*/ 6434764 w 10020803"/>
              <a:gd name="connsiteY1074" fmla="*/ 4256328 h 5071844"/>
              <a:gd name="connsiteX1075" fmla="*/ 6423592 w 10020803"/>
              <a:gd name="connsiteY1075" fmla="*/ 4245156 h 5071844"/>
              <a:gd name="connsiteX1076" fmla="*/ 6418006 w 10020803"/>
              <a:gd name="connsiteY1076" fmla="*/ 4245156 h 5071844"/>
              <a:gd name="connsiteX1077" fmla="*/ 6088448 w 10020803"/>
              <a:gd name="connsiteY1077" fmla="*/ 4245156 h 5071844"/>
              <a:gd name="connsiteX1078" fmla="*/ 6121963 w 10020803"/>
              <a:gd name="connsiteY1078" fmla="*/ 4245156 h 5071844"/>
              <a:gd name="connsiteX1079" fmla="*/ 6144305 w 10020803"/>
              <a:gd name="connsiteY1079" fmla="*/ 4256328 h 5071844"/>
              <a:gd name="connsiteX1080" fmla="*/ 6099620 w 10020803"/>
              <a:gd name="connsiteY1080" fmla="*/ 4256328 h 5071844"/>
              <a:gd name="connsiteX1081" fmla="*/ 8311569 w 10020803"/>
              <a:gd name="connsiteY1081" fmla="*/ 4233985 h 5071844"/>
              <a:gd name="connsiteX1082" fmla="*/ 8356256 w 10020803"/>
              <a:gd name="connsiteY1082" fmla="*/ 4256328 h 5071844"/>
              <a:gd name="connsiteX1083" fmla="*/ 8322740 w 10020803"/>
              <a:gd name="connsiteY1083" fmla="*/ 4245156 h 5071844"/>
              <a:gd name="connsiteX1084" fmla="*/ 7406680 w 10020803"/>
              <a:gd name="connsiteY1084" fmla="*/ 4233985 h 5071844"/>
              <a:gd name="connsiteX1085" fmla="*/ 7462538 w 10020803"/>
              <a:gd name="connsiteY1085" fmla="*/ 4245156 h 5071844"/>
              <a:gd name="connsiteX1086" fmla="*/ 7479294 w 10020803"/>
              <a:gd name="connsiteY1086" fmla="*/ 4239571 h 5071844"/>
              <a:gd name="connsiteX1087" fmla="*/ 7496052 w 10020803"/>
              <a:gd name="connsiteY1087" fmla="*/ 4245156 h 5071844"/>
              <a:gd name="connsiteX1088" fmla="*/ 7496052 w 10020803"/>
              <a:gd name="connsiteY1088" fmla="*/ 4250742 h 5071844"/>
              <a:gd name="connsiteX1089" fmla="*/ 7496052 w 10020803"/>
              <a:gd name="connsiteY1089" fmla="*/ 4256328 h 5071844"/>
              <a:gd name="connsiteX1090" fmla="*/ 7507224 w 10020803"/>
              <a:gd name="connsiteY1090" fmla="*/ 4256328 h 5071844"/>
              <a:gd name="connsiteX1091" fmla="*/ 7518395 w 10020803"/>
              <a:gd name="connsiteY1091" fmla="*/ 4267499 h 5071844"/>
              <a:gd name="connsiteX1092" fmla="*/ 7507224 w 10020803"/>
              <a:gd name="connsiteY1092" fmla="*/ 4267499 h 5071844"/>
              <a:gd name="connsiteX1093" fmla="*/ 7484881 w 10020803"/>
              <a:gd name="connsiteY1093" fmla="*/ 4267499 h 5071844"/>
              <a:gd name="connsiteX1094" fmla="*/ 7473710 w 10020803"/>
              <a:gd name="connsiteY1094" fmla="*/ 4267499 h 5071844"/>
              <a:gd name="connsiteX1095" fmla="*/ 5853848 w 10020803"/>
              <a:gd name="connsiteY1095" fmla="*/ 4233985 h 5071844"/>
              <a:gd name="connsiteX1096" fmla="*/ 5865019 w 10020803"/>
              <a:gd name="connsiteY1096" fmla="*/ 4233985 h 5071844"/>
              <a:gd name="connsiteX1097" fmla="*/ 5876191 w 10020803"/>
              <a:gd name="connsiteY1097" fmla="*/ 4245156 h 5071844"/>
              <a:gd name="connsiteX1098" fmla="*/ 5904119 w 10020803"/>
              <a:gd name="connsiteY1098" fmla="*/ 4239571 h 5071844"/>
              <a:gd name="connsiteX1099" fmla="*/ 5948805 w 10020803"/>
              <a:gd name="connsiteY1099" fmla="*/ 4250742 h 5071844"/>
              <a:gd name="connsiteX1100" fmla="*/ 5987906 w 10020803"/>
              <a:gd name="connsiteY1100" fmla="*/ 4267499 h 5071844"/>
              <a:gd name="connsiteX1101" fmla="*/ 5976733 w 10020803"/>
              <a:gd name="connsiteY1101" fmla="*/ 4267499 h 5071844"/>
              <a:gd name="connsiteX1102" fmla="*/ 5976733 w 10020803"/>
              <a:gd name="connsiteY1102" fmla="*/ 4278672 h 5071844"/>
              <a:gd name="connsiteX1103" fmla="*/ 5987906 w 10020803"/>
              <a:gd name="connsiteY1103" fmla="*/ 4267499 h 5071844"/>
              <a:gd name="connsiteX1104" fmla="*/ 6032590 w 10020803"/>
              <a:gd name="connsiteY1104" fmla="*/ 4278672 h 5071844"/>
              <a:gd name="connsiteX1105" fmla="*/ 6099620 w 10020803"/>
              <a:gd name="connsiteY1105" fmla="*/ 4289842 h 5071844"/>
              <a:gd name="connsiteX1106" fmla="*/ 6144305 w 10020803"/>
              <a:gd name="connsiteY1106" fmla="*/ 4301013 h 5071844"/>
              <a:gd name="connsiteX1107" fmla="*/ 6144305 w 10020803"/>
              <a:gd name="connsiteY1107" fmla="*/ 4334529 h 5071844"/>
              <a:gd name="connsiteX1108" fmla="*/ 6166648 w 10020803"/>
              <a:gd name="connsiteY1108" fmla="*/ 4345700 h 5071844"/>
              <a:gd name="connsiteX1109" fmla="*/ 6177821 w 10020803"/>
              <a:gd name="connsiteY1109" fmla="*/ 4345700 h 5071844"/>
              <a:gd name="connsiteX1110" fmla="*/ 6200162 w 10020803"/>
              <a:gd name="connsiteY1110" fmla="*/ 4345700 h 5071844"/>
              <a:gd name="connsiteX1111" fmla="*/ 6205748 w 10020803"/>
              <a:gd name="connsiteY1111" fmla="*/ 4356871 h 5071844"/>
              <a:gd name="connsiteX1112" fmla="*/ 6211335 w 10020803"/>
              <a:gd name="connsiteY1112" fmla="*/ 4356871 h 5071844"/>
              <a:gd name="connsiteX1113" fmla="*/ 6222506 w 10020803"/>
              <a:gd name="connsiteY1113" fmla="*/ 4356871 h 5071844"/>
              <a:gd name="connsiteX1114" fmla="*/ 6311878 w 10020803"/>
              <a:gd name="connsiteY1114" fmla="*/ 4379214 h 5071844"/>
              <a:gd name="connsiteX1115" fmla="*/ 6323049 w 10020803"/>
              <a:gd name="connsiteY1115" fmla="*/ 4384800 h 5071844"/>
              <a:gd name="connsiteX1116" fmla="*/ 6311878 w 10020803"/>
              <a:gd name="connsiteY1116" fmla="*/ 4395971 h 5071844"/>
              <a:gd name="connsiteX1117" fmla="*/ 6278363 w 10020803"/>
              <a:gd name="connsiteY1117" fmla="*/ 4395971 h 5071844"/>
              <a:gd name="connsiteX1118" fmla="*/ 6233678 w 10020803"/>
              <a:gd name="connsiteY1118" fmla="*/ 4384800 h 5071844"/>
              <a:gd name="connsiteX1119" fmla="*/ 6200162 w 10020803"/>
              <a:gd name="connsiteY1119" fmla="*/ 4368043 h 5071844"/>
              <a:gd name="connsiteX1120" fmla="*/ 6155477 w 10020803"/>
              <a:gd name="connsiteY1120" fmla="*/ 4356871 h 5071844"/>
              <a:gd name="connsiteX1121" fmla="*/ 6133134 w 10020803"/>
              <a:gd name="connsiteY1121" fmla="*/ 4345700 h 5071844"/>
              <a:gd name="connsiteX1122" fmla="*/ 6099620 w 10020803"/>
              <a:gd name="connsiteY1122" fmla="*/ 4334529 h 5071844"/>
              <a:gd name="connsiteX1123" fmla="*/ 6049349 w 10020803"/>
              <a:gd name="connsiteY1123" fmla="*/ 4328943 h 5071844"/>
              <a:gd name="connsiteX1124" fmla="*/ 5999076 w 10020803"/>
              <a:gd name="connsiteY1124" fmla="*/ 4317770 h 5071844"/>
              <a:gd name="connsiteX1125" fmla="*/ 5954392 w 10020803"/>
              <a:gd name="connsiteY1125" fmla="*/ 4301013 h 5071844"/>
              <a:gd name="connsiteX1126" fmla="*/ 5926462 w 10020803"/>
              <a:gd name="connsiteY1126" fmla="*/ 4295429 h 5071844"/>
              <a:gd name="connsiteX1127" fmla="*/ 5909705 w 10020803"/>
              <a:gd name="connsiteY1127" fmla="*/ 4289842 h 5071844"/>
              <a:gd name="connsiteX1128" fmla="*/ 5831505 w 10020803"/>
              <a:gd name="connsiteY1128" fmla="*/ 4256328 h 5071844"/>
              <a:gd name="connsiteX1129" fmla="*/ 5831505 w 10020803"/>
              <a:gd name="connsiteY1129" fmla="*/ 4245156 h 5071844"/>
              <a:gd name="connsiteX1130" fmla="*/ 5842675 w 10020803"/>
              <a:gd name="connsiteY1130" fmla="*/ 4245156 h 5071844"/>
              <a:gd name="connsiteX1131" fmla="*/ 5853848 w 10020803"/>
              <a:gd name="connsiteY1131" fmla="*/ 4245156 h 5071844"/>
              <a:gd name="connsiteX1132" fmla="*/ 5518704 w 10020803"/>
              <a:gd name="connsiteY1132" fmla="*/ 4233985 h 5071844"/>
              <a:gd name="connsiteX1133" fmla="*/ 5524289 w 10020803"/>
              <a:gd name="connsiteY1133" fmla="*/ 4239571 h 5071844"/>
              <a:gd name="connsiteX1134" fmla="*/ 5541046 w 10020803"/>
              <a:gd name="connsiteY1134" fmla="*/ 4245156 h 5071844"/>
              <a:gd name="connsiteX1135" fmla="*/ 5529875 w 10020803"/>
              <a:gd name="connsiteY1135" fmla="*/ 4245156 h 5071844"/>
              <a:gd name="connsiteX1136" fmla="*/ 5518704 w 10020803"/>
              <a:gd name="connsiteY1136" fmla="*/ 4245156 h 5071844"/>
              <a:gd name="connsiteX1137" fmla="*/ 6842522 w 10020803"/>
              <a:gd name="connsiteY1137" fmla="*/ 4228399 h 5071844"/>
              <a:gd name="connsiteX1138" fmla="*/ 6836936 w 10020803"/>
              <a:gd name="connsiteY1138" fmla="*/ 4233985 h 5071844"/>
              <a:gd name="connsiteX1139" fmla="*/ 6848108 w 10020803"/>
              <a:gd name="connsiteY1139" fmla="*/ 4233985 h 5071844"/>
              <a:gd name="connsiteX1140" fmla="*/ 6859278 w 10020803"/>
              <a:gd name="connsiteY1140" fmla="*/ 4233985 h 5071844"/>
              <a:gd name="connsiteX1141" fmla="*/ 6842522 w 10020803"/>
              <a:gd name="connsiteY1141" fmla="*/ 4228399 h 5071844"/>
              <a:gd name="connsiteX1142" fmla="*/ 8479141 w 10020803"/>
              <a:gd name="connsiteY1142" fmla="*/ 4222813 h 5071844"/>
              <a:gd name="connsiteX1143" fmla="*/ 8490312 w 10020803"/>
              <a:gd name="connsiteY1143" fmla="*/ 4222813 h 5071844"/>
              <a:gd name="connsiteX1144" fmla="*/ 8490312 w 10020803"/>
              <a:gd name="connsiteY1144" fmla="*/ 4233985 h 5071844"/>
              <a:gd name="connsiteX1145" fmla="*/ 8479141 w 10020803"/>
              <a:gd name="connsiteY1145" fmla="*/ 4222813 h 5071844"/>
              <a:gd name="connsiteX1146" fmla="*/ 7641282 w 10020803"/>
              <a:gd name="connsiteY1146" fmla="*/ 4222813 h 5071844"/>
              <a:gd name="connsiteX1147" fmla="*/ 7641282 w 10020803"/>
              <a:gd name="connsiteY1147" fmla="*/ 4233985 h 5071844"/>
              <a:gd name="connsiteX1148" fmla="*/ 7630110 w 10020803"/>
              <a:gd name="connsiteY1148" fmla="*/ 4233985 h 5071844"/>
              <a:gd name="connsiteX1149" fmla="*/ 7440194 w 10020803"/>
              <a:gd name="connsiteY1149" fmla="*/ 4222813 h 5071844"/>
              <a:gd name="connsiteX1150" fmla="*/ 7451367 w 10020803"/>
              <a:gd name="connsiteY1150" fmla="*/ 4233985 h 5071844"/>
              <a:gd name="connsiteX1151" fmla="*/ 7445780 w 10020803"/>
              <a:gd name="connsiteY1151" fmla="*/ 4233985 h 5071844"/>
              <a:gd name="connsiteX1152" fmla="*/ 7440194 w 10020803"/>
              <a:gd name="connsiteY1152" fmla="*/ 4228399 h 5071844"/>
              <a:gd name="connsiteX1153" fmla="*/ 7440194 w 10020803"/>
              <a:gd name="connsiteY1153" fmla="*/ 4222813 h 5071844"/>
              <a:gd name="connsiteX1154" fmla="*/ 7239108 w 10020803"/>
              <a:gd name="connsiteY1154" fmla="*/ 4222813 h 5071844"/>
              <a:gd name="connsiteX1155" fmla="*/ 7250280 w 10020803"/>
              <a:gd name="connsiteY1155" fmla="*/ 4222813 h 5071844"/>
              <a:gd name="connsiteX1156" fmla="*/ 7250280 w 10020803"/>
              <a:gd name="connsiteY1156" fmla="*/ 4233985 h 5071844"/>
              <a:gd name="connsiteX1157" fmla="*/ 7239108 w 10020803"/>
              <a:gd name="connsiteY1157" fmla="*/ 4222813 h 5071844"/>
              <a:gd name="connsiteX1158" fmla="*/ 6825764 w 10020803"/>
              <a:gd name="connsiteY1158" fmla="*/ 4222813 h 5071844"/>
              <a:gd name="connsiteX1159" fmla="*/ 6825764 w 10020803"/>
              <a:gd name="connsiteY1159" fmla="*/ 4233985 h 5071844"/>
              <a:gd name="connsiteX1160" fmla="*/ 6836936 w 10020803"/>
              <a:gd name="connsiteY1160" fmla="*/ 4222813 h 5071844"/>
              <a:gd name="connsiteX1161" fmla="*/ 6825764 w 10020803"/>
              <a:gd name="connsiteY1161" fmla="*/ 4222813 h 5071844"/>
              <a:gd name="connsiteX1162" fmla="*/ 5764476 w 10020803"/>
              <a:gd name="connsiteY1162" fmla="*/ 4222813 h 5071844"/>
              <a:gd name="connsiteX1163" fmla="*/ 5775647 w 10020803"/>
              <a:gd name="connsiteY1163" fmla="*/ 4222813 h 5071844"/>
              <a:gd name="connsiteX1164" fmla="*/ 5786818 w 10020803"/>
              <a:gd name="connsiteY1164" fmla="*/ 4233985 h 5071844"/>
              <a:gd name="connsiteX1165" fmla="*/ 5764476 w 10020803"/>
              <a:gd name="connsiteY1165" fmla="*/ 4233985 h 5071844"/>
              <a:gd name="connsiteX1166" fmla="*/ 5027160 w 10020803"/>
              <a:gd name="connsiteY1166" fmla="*/ 4222813 h 5071844"/>
              <a:gd name="connsiteX1167" fmla="*/ 5083017 w 10020803"/>
              <a:gd name="connsiteY1167" fmla="*/ 4239571 h 5071844"/>
              <a:gd name="connsiteX1168" fmla="*/ 5116531 w 10020803"/>
              <a:gd name="connsiteY1168" fmla="*/ 4256328 h 5071844"/>
              <a:gd name="connsiteX1169" fmla="*/ 5049503 w 10020803"/>
              <a:gd name="connsiteY1169" fmla="*/ 4245156 h 5071844"/>
              <a:gd name="connsiteX1170" fmla="*/ 5027160 w 10020803"/>
              <a:gd name="connsiteY1170" fmla="*/ 4222813 h 5071844"/>
              <a:gd name="connsiteX1171" fmla="*/ 8892485 w 10020803"/>
              <a:gd name="connsiteY1171" fmla="*/ 4211642 h 5071844"/>
              <a:gd name="connsiteX1172" fmla="*/ 8903657 w 10020803"/>
              <a:gd name="connsiteY1172" fmla="*/ 4217228 h 5071844"/>
              <a:gd name="connsiteX1173" fmla="*/ 8892485 w 10020803"/>
              <a:gd name="connsiteY1173" fmla="*/ 4222813 h 5071844"/>
              <a:gd name="connsiteX1174" fmla="*/ 8881314 w 10020803"/>
              <a:gd name="connsiteY1174" fmla="*/ 4217228 h 5071844"/>
              <a:gd name="connsiteX1175" fmla="*/ 8892485 w 10020803"/>
              <a:gd name="connsiteY1175" fmla="*/ 4211642 h 5071844"/>
              <a:gd name="connsiteX1176" fmla="*/ 8646713 w 10020803"/>
              <a:gd name="connsiteY1176" fmla="*/ 4211642 h 5071844"/>
              <a:gd name="connsiteX1177" fmla="*/ 8635542 w 10020803"/>
              <a:gd name="connsiteY1177" fmla="*/ 4222813 h 5071844"/>
              <a:gd name="connsiteX1178" fmla="*/ 8646713 w 10020803"/>
              <a:gd name="connsiteY1178" fmla="*/ 4222813 h 5071844"/>
              <a:gd name="connsiteX1179" fmla="*/ 7909396 w 10020803"/>
              <a:gd name="connsiteY1179" fmla="*/ 4211642 h 5071844"/>
              <a:gd name="connsiteX1180" fmla="*/ 7909396 w 10020803"/>
              <a:gd name="connsiteY1180" fmla="*/ 4222813 h 5071844"/>
              <a:gd name="connsiteX1181" fmla="*/ 7920568 w 10020803"/>
              <a:gd name="connsiteY1181" fmla="*/ 4211642 h 5071844"/>
              <a:gd name="connsiteX1182" fmla="*/ 7663624 w 10020803"/>
              <a:gd name="connsiteY1182" fmla="*/ 4211642 h 5071844"/>
              <a:gd name="connsiteX1183" fmla="*/ 7685967 w 10020803"/>
              <a:gd name="connsiteY1183" fmla="*/ 4222813 h 5071844"/>
              <a:gd name="connsiteX1184" fmla="*/ 7663624 w 10020803"/>
              <a:gd name="connsiteY1184" fmla="*/ 4222813 h 5071844"/>
              <a:gd name="connsiteX1185" fmla="*/ 6781078 w 10020803"/>
              <a:gd name="connsiteY1185" fmla="*/ 4211642 h 5071844"/>
              <a:gd name="connsiteX1186" fmla="*/ 6781078 w 10020803"/>
              <a:gd name="connsiteY1186" fmla="*/ 4222813 h 5071844"/>
              <a:gd name="connsiteX1187" fmla="*/ 6803421 w 10020803"/>
              <a:gd name="connsiteY1187" fmla="*/ 4222813 h 5071844"/>
              <a:gd name="connsiteX1188" fmla="*/ 6781078 w 10020803"/>
              <a:gd name="connsiteY1188" fmla="*/ 4211642 h 5071844"/>
              <a:gd name="connsiteX1189" fmla="*/ 8736084 w 10020803"/>
              <a:gd name="connsiteY1189" fmla="*/ 4200471 h 5071844"/>
              <a:gd name="connsiteX1190" fmla="*/ 8736084 w 10020803"/>
              <a:gd name="connsiteY1190" fmla="*/ 4211642 h 5071844"/>
              <a:gd name="connsiteX1191" fmla="*/ 8736084 w 10020803"/>
              <a:gd name="connsiteY1191" fmla="*/ 4222813 h 5071844"/>
              <a:gd name="connsiteX1192" fmla="*/ 8724913 w 10020803"/>
              <a:gd name="connsiteY1192" fmla="*/ 4211642 h 5071844"/>
              <a:gd name="connsiteX1193" fmla="*/ 8736084 w 10020803"/>
              <a:gd name="connsiteY1193" fmla="*/ 4200471 h 5071844"/>
              <a:gd name="connsiteX1194" fmla="*/ 7049194 w 10020803"/>
              <a:gd name="connsiteY1194" fmla="*/ 4189299 h 5071844"/>
              <a:gd name="connsiteX1195" fmla="*/ 7049194 w 10020803"/>
              <a:gd name="connsiteY1195" fmla="*/ 4200471 h 5071844"/>
              <a:gd name="connsiteX1196" fmla="*/ 7082708 w 10020803"/>
              <a:gd name="connsiteY1196" fmla="*/ 4211642 h 5071844"/>
              <a:gd name="connsiteX1197" fmla="*/ 7071537 w 10020803"/>
              <a:gd name="connsiteY1197" fmla="*/ 4200471 h 5071844"/>
              <a:gd name="connsiteX1198" fmla="*/ 7049194 w 10020803"/>
              <a:gd name="connsiteY1198" fmla="*/ 4189299 h 5071844"/>
              <a:gd name="connsiteX1199" fmla="*/ 8571306 w 10020803"/>
              <a:gd name="connsiteY1199" fmla="*/ 4182316 h 5071844"/>
              <a:gd name="connsiteX1200" fmla="*/ 8568512 w 10020803"/>
              <a:gd name="connsiteY1200" fmla="*/ 4183714 h 5071844"/>
              <a:gd name="connsiteX1201" fmla="*/ 8579685 w 10020803"/>
              <a:gd name="connsiteY1201" fmla="*/ 4200471 h 5071844"/>
              <a:gd name="connsiteX1202" fmla="*/ 8590856 w 10020803"/>
              <a:gd name="connsiteY1202" fmla="*/ 4200471 h 5071844"/>
              <a:gd name="connsiteX1203" fmla="*/ 8579685 w 10020803"/>
              <a:gd name="connsiteY1203" fmla="*/ 4189299 h 5071844"/>
              <a:gd name="connsiteX1204" fmla="*/ 8571306 w 10020803"/>
              <a:gd name="connsiteY1204" fmla="*/ 4182316 h 5071844"/>
              <a:gd name="connsiteX1205" fmla="*/ 8825457 w 10020803"/>
              <a:gd name="connsiteY1205" fmla="*/ 4178128 h 5071844"/>
              <a:gd name="connsiteX1206" fmla="*/ 8803114 w 10020803"/>
              <a:gd name="connsiteY1206" fmla="*/ 4189299 h 5071844"/>
              <a:gd name="connsiteX1207" fmla="*/ 8825457 w 10020803"/>
              <a:gd name="connsiteY1207" fmla="*/ 4189299 h 5071844"/>
              <a:gd name="connsiteX1208" fmla="*/ 8825457 w 10020803"/>
              <a:gd name="connsiteY1208" fmla="*/ 4178128 h 5071844"/>
              <a:gd name="connsiteX1209" fmla="*/ 7931739 w 10020803"/>
              <a:gd name="connsiteY1209" fmla="*/ 4178128 h 5071844"/>
              <a:gd name="connsiteX1210" fmla="*/ 7942912 w 10020803"/>
              <a:gd name="connsiteY1210" fmla="*/ 4189299 h 5071844"/>
              <a:gd name="connsiteX1211" fmla="*/ 7931739 w 10020803"/>
              <a:gd name="connsiteY1211" fmla="*/ 4189299 h 5071844"/>
              <a:gd name="connsiteX1212" fmla="*/ 5161217 w 10020803"/>
              <a:gd name="connsiteY1212" fmla="*/ 4178128 h 5071844"/>
              <a:gd name="connsiteX1213" fmla="*/ 5228245 w 10020803"/>
              <a:gd name="connsiteY1213" fmla="*/ 4200471 h 5071844"/>
              <a:gd name="connsiteX1214" fmla="*/ 5261760 w 10020803"/>
              <a:gd name="connsiteY1214" fmla="*/ 4211642 h 5071844"/>
              <a:gd name="connsiteX1215" fmla="*/ 5295274 w 10020803"/>
              <a:gd name="connsiteY1215" fmla="*/ 4222813 h 5071844"/>
              <a:gd name="connsiteX1216" fmla="*/ 5284103 w 10020803"/>
              <a:gd name="connsiteY1216" fmla="*/ 4233985 h 5071844"/>
              <a:gd name="connsiteX1217" fmla="*/ 5261760 w 10020803"/>
              <a:gd name="connsiteY1217" fmla="*/ 4245156 h 5071844"/>
              <a:gd name="connsiteX1218" fmla="*/ 5217075 w 10020803"/>
              <a:gd name="connsiteY1218" fmla="*/ 4222813 h 5071844"/>
              <a:gd name="connsiteX1219" fmla="*/ 5183559 w 10020803"/>
              <a:gd name="connsiteY1219" fmla="*/ 4200471 h 5071844"/>
              <a:gd name="connsiteX1220" fmla="*/ 5172388 w 10020803"/>
              <a:gd name="connsiteY1220" fmla="*/ 4189299 h 5071844"/>
              <a:gd name="connsiteX1221" fmla="*/ 8523827 w 10020803"/>
              <a:gd name="connsiteY1221" fmla="*/ 4166955 h 5071844"/>
              <a:gd name="connsiteX1222" fmla="*/ 8512655 w 10020803"/>
              <a:gd name="connsiteY1222" fmla="*/ 4178128 h 5071844"/>
              <a:gd name="connsiteX1223" fmla="*/ 8523827 w 10020803"/>
              <a:gd name="connsiteY1223" fmla="*/ 4189299 h 5071844"/>
              <a:gd name="connsiteX1224" fmla="*/ 8523827 w 10020803"/>
              <a:gd name="connsiteY1224" fmla="*/ 4178128 h 5071844"/>
              <a:gd name="connsiteX1225" fmla="*/ 7239108 w 10020803"/>
              <a:gd name="connsiteY1225" fmla="*/ 4166955 h 5071844"/>
              <a:gd name="connsiteX1226" fmla="*/ 7250280 w 10020803"/>
              <a:gd name="connsiteY1226" fmla="*/ 4166955 h 5071844"/>
              <a:gd name="connsiteX1227" fmla="*/ 7250280 w 10020803"/>
              <a:gd name="connsiteY1227" fmla="*/ 4189299 h 5071844"/>
              <a:gd name="connsiteX1228" fmla="*/ 7227938 w 10020803"/>
              <a:gd name="connsiteY1228" fmla="*/ 4189299 h 5071844"/>
              <a:gd name="connsiteX1229" fmla="*/ 7216766 w 10020803"/>
              <a:gd name="connsiteY1229" fmla="*/ 4178128 h 5071844"/>
              <a:gd name="connsiteX1230" fmla="*/ 7227938 w 10020803"/>
              <a:gd name="connsiteY1230" fmla="*/ 4178128 h 5071844"/>
              <a:gd name="connsiteX1231" fmla="*/ 7233522 w 10020803"/>
              <a:gd name="connsiteY1231" fmla="*/ 4178128 h 5071844"/>
              <a:gd name="connsiteX1232" fmla="*/ 7239108 w 10020803"/>
              <a:gd name="connsiteY1232" fmla="*/ 4166955 h 5071844"/>
              <a:gd name="connsiteX1233" fmla="*/ 6725221 w 10020803"/>
              <a:gd name="connsiteY1233" fmla="*/ 4166955 h 5071844"/>
              <a:gd name="connsiteX1234" fmla="*/ 6730807 w 10020803"/>
              <a:gd name="connsiteY1234" fmla="*/ 4172542 h 5071844"/>
              <a:gd name="connsiteX1235" fmla="*/ 6747564 w 10020803"/>
              <a:gd name="connsiteY1235" fmla="*/ 4178128 h 5071844"/>
              <a:gd name="connsiteX1236" fmla="*/ 6769907 w 10020803"/>
              <a:gd name="connsiteY1236" fmla="*/ 4178128 h 5071844"/>
              <a:gd name="connsiteX1237" fmla="*/ 6781078 w 10020803"/>
              <a:gd name="connsiteY1237" fmla="*/ 4189299 h 5071844"/>
              <a:gd name="connsiteX1238" fmla="*/ 6836936 w 10020803"/>
              <a:gd name="connsiteY1238" fmla="*/ 4211642 h 5071844"/>
              <a:gd name="connsiteX1239" fmla="*/ 6848108 w 10020803"/>
              <a:gd name="connsiteY1239" fmla="*/ 4211642 h 5071844"/>
              <a:gd name="connsiteX1240" fmla="*/ 6881622 w 10020803"/>
              <a:gd name="connsiteY1240" fmla="*/ 4222813 h 5071844"/>
              <a:gd name="connsiteX1241" fmla="*/ 6892792 w 10020803"/>
              <a:gd name="connsiteY1241" fmla="*/ 4222813 h 5071844"/>
              <a:gd name="connsiteX1242" fmla="*/ 6903965 w 10020803"/>
              <a:gd name="connsiteY1242" fmla="*/ 4222813 h 5071844"/>
              <a:gd name="connsiteX1243" fmla="*/ 6903965 w 10020803"/>
              <a:gd name="connsiteY1243" fmla="*/ 4211642 h 5071844"/>
              <a:gd name="connsiteX1244" fmla="*/ 6892792 w 10020803"/>
              <a:gd name="connsiteY1244" fmla="*/ 4211642 h 5071844"/>
              <a:gd name="connsiteX1245" fmla="*/ 6848108 w 10020803"/>
              <a:gd name="connsiteY1245" fmla="*/ 4200471 h 5071844"/>
              <a:gd name="connsiteX1246" fmla="*/ 6825764 w 10020803"/>
              <a:gd name="connsiteY1246" fmla="*/ 4178128 h 5071844"/>
              <a:gd name="connsiteX1247" fmla="*/ 6814594 w 10020803"/>
              <a:gd name="connsiteY1247" fmla="*/ 4178128 h 5071844"/>
              <a:gd name="connsiteX1248" fmla="*/ 6775494 w 10020803"/>
              <a:gd name="connsiteY1248" fmla="*/ 4172542 h 5071844"/>
              <a:gd name="connsiteX1249" fmla="*/ 6736393 w 10020803"/>
              <a:gd name="connsiteY1249" fmla="*/ 4166955 h 5071844"/>
              <a:gd name="connsiteX1250" fmla="*/ 6071691 w 10020803"/>
              <a:gd name="connsiteY1250" fmla="*/ 4166955 h 5071844"/>
              <a:gd name="connsiteX1251" fmla="*/ 6054934 w 10020803"/>
              <a:gd name="connsiteY1251" fmla="*/ 4172542 h 5071844"/>
              <a:gd name="connsiteX1252" fmla="*/ 6054934 w 10020803"/>
              <a:gd name="connsiteY1252" fmla="*/ 4178128 h 5071844"/>
              <a:gd name="connsiteX1253" fmla="*/ 6110791 w 10020803"/>
              <a:gd name="connsiteY1253" fmla="*/ 4189299 h 5071844"/>
              <a:gd name="connsiteX1254" fmla="*/ 6133134 w 10020803"/>
              <a:gd name="connsiteY1254" fmla="*/ 4189299 h 5071844"/>
              <a:gd name="connsiteX1255" fmla="*/ 6110791 w 10020803"/>
              <a:gd name="connsiteY1255" fmla="*/ 4183714 h 5071844"/>
              <a:gd name="connsiteX1256" fmla="*/ 6088448 w 10020803"/>
              <a:gd name="connsiteY1256" fmla="*/ 4172542 h 5071844"/>
              <a:gd name="connsiteX1257" fmla="*/ 6071691 w 10020803"/>
              <a:gd name="connsiteY1257" fmla="*/ 4166955 h 5071844"/>
              <a:gd name="connsiteX1258" fmla="*/ 7406680 w 10020803"/>
              <a:gd name="connsiteY1258" fmla="*/ 4166025 h 5071844"/>
              <a:gd name="connsiteX1259" fmla="*/ 7406680 w 10020803"/>
              <a:gd name="connsiteY1259" fmla="*/ 4166955 h 5071844"/>
              <a:gd name="connsiteX1260" fmla="*/ 7396906 w 10020803"/>
              <a:gd name="connsiteY1260" fmla="*/ 4169749 h 5071844"/>
              <a:gd name="connsiteX1261" fmla="*/ 7401094 w 10020803"/>
              <a:gd name="connsiteY1261" fmla="*/ 4166955 h 5071844"/>
              <a:gd name="connsiteX1262" fmla="*/ 5964166 w 10020803"/>
              <a:gd name="connsiteY1262" fmla="*/ 4159975 h 5071844"/>
              <a:gd name="connsiteX1263" fmla="*/ 5959976 w 10020803"/>
              <a:gd name="connsiteY1263" fmla="*/ 4161371 h 5071844"/>
              <a:gd name="connsiteX1264" fmla="*/ 5965562 w 10020803"/>
              <a:gd name="connsiteY1264" fmla="*/ 4166955 h 5071844"/>
              <a:gd name="connsiteX1265" fmla="*/ 5964166 w 10020803"/>
              <a:gd name="connsiteY1265" fmla="*/ 4159975 h 5071844"/>
              <a:gd name="connsiteX1266" fmla="*/ 8467970 w 10020803"/>
              <a:gd name="connsiteY1266" fmla="*/ 4158577 h 5071844"/>
              <a:gd name="connsiteX1267" fmla="*/ 8473555 w 10020803"/>
              <a:gd name="connsiteY1267" fmla="*/ 4161371 h 5071844"/>
              <a:gd name="connsiteX1268" fmla="*/ 8479141 w 10020803"/>
              <a:gd name="connsiteY1268" fmla="*/ 4166955 h 5071844"/>
              <a:gd name="connsiteX1269" fmla="*/ 8470762 w 10020803"/>
              <a:gd name="connsiteY1269" fmla="*/ 4178128 h 5071844"/>
              <a:gd name="connsiteX1270" fmla="*/ 8467970 w 10020803"/>
              <a:gd name="connsiteY1270" fmla="*/ 4166955 h 5071844"/>
              <a:gd name="connsiteX1271" fmla="*/ 8462384 w 10020803"/>
              <a:gd name="connsiteY1271" fmla="*/ 4161371 h 5071844"/>
              <a:gd name="connsiteX1272" fmla="*/ 8467970 w 10020803"/>
              <a:gd name="connsiteY1272" fmla="*/ 4158577 h 5071844"/>
              <a:gd name="connsiteX1273" fmla="*/ 7352220 w 10020803"/>
              <a:gd name="connsiteY1273" fmla="*/ 4158577 h 5071844"/>
              <a:gd name="connsiteX1274" fmla="*/ 7361994 w 10020803"/>
              <a:gd name="connsiteY1274" fmla="*/ 4161371 h 5071844"/>
              <a:gd name="connsiteX1275" fmla="*/ 7373166 w 10020803"/>
              <a:gd name="connsiteY1275" fmla="*/ 4166955 h 5071844"/>
              <a:gd name="connsiteX1276" fmla="*/ 7392018 w 10020803"/>
              <a:gd name="connsiteY1276" fmla="*/ 4171145 h 5071844"/>
              <a:gd name="connsiteX1277" fmla="*/ 7396906 w 10020803"/>
              <a:gd name="connsiteY1277" fmla="*/ 4169749 h 5071844"/>
              <a:gd name="connsiteX1278" fmla="*/ 7395510 w 10020803"/>
              <a:gd name="connsiteY1278" fmla="*/ 4178128 h 5071844"/>
              <a:gd name="connsiteX1279" fmla="*/ 7339652 w 10020803"/>
              <a:gd name="connsiteY1279" fmla="*/ 4178128 h 5071844"/>
              <a:gd name="connsiteX1280" fmla="*/ 7345237 w 10020803"/>
              <a:gd name="connsiteY1280" fmla="*/ 4161371 h 5071844"/>
              <a:gd name="connsiteX1281" fmla="*/ 7352220 w 10020803"/>
              <a:gd name="connsiteY1281" fmla="*/ 4158577 h 5071844"/>
              <a:gd name="connsiteX1282" fmla="*/ 7276060 w 10020803"/>
              <a:gd name="connsiteY1282" fmla="*/ 4157074 h 5071844"/>
              <a:gd name="connsiteX1283" fmla="*/ 7272622 w 10020803"/>
              <a:gd name="connsiteY1283" fmla="*/ 4161371 h 5071844"/>
              <a:gd name="connsiteX1284" fmla="*/ 7275416 w 10020803"/>
              <a:gd name="connsiteY1284" fmla="*/ 4157181 h 5071844"/>
              <a:gd name="connsiteX1285" fmla="*/ 8814285 w 10020803"/>
              <a:gd name="connsiteY1285" fmla="*/ 4155785 h 5071844"/>
              <a:gd name="connsiteX1286" fmla="*/ 8808700 w 10020803"/>
              <a:gd name="connsiteY1286" fmla="*/ 4166955 h 5071844"/>
              <a:gd name="connsiteX1287" fmla="*/ 8836628 w 10020803"/>
              <a:gd name="connsiteY1287" fmla="*/ 4178128 h 5071844"/>
              <a:gd name="connsiteX1288" fmla="*/ 8858971 w 10020803"/>
              <a:gd name="connsiteY1288" fmla="*/ 4189299 h 5071844"/>
              <a:gd name="connsiteX1289" fmla="*/ 8858971 w 10020803"/>
              <a:gd name="connsiteY1289" fmla="*/ 4200471 h 5071844"/>
              <a:gd name="connsiteX1290" fmla="*/ 8858971 w 10020803"/>
              <a:gd name="connsiteY1290" fmla="*/ 4211642 h 5071844"/>
              <a:gd name="connsiteX1291" fmla="*/ 8858971 w 10020803"/>
              <a:gd name="connsiteY1291" fmla="*/ 4217228 h 5071844"/>
              <a:gd name="connsiteX1292" fmla="*/ 8870142 w 10020803"/>
              <a:gd name="connsiteY1292" fmla="*/ 4233985 h 5071844"/>
              <a:gd name="connsiteX1293" fmla="*/ 8925999 w 10020803"/>
              <a:gd name="connsiteY1293" fmla="*/ 4233985 h 5071844"/>
              <a:gd name="connsiteX1294" fmla="*/ 8959515 w 10020803"/>
              <a:gd name="connsiteY1294" fmla="*/ 4233985 h 5071844"/>
              <a:gd name="connsiteX1295" fmla="*/ 8970686 w 10020803"/>
              <a:gd name="connsiteY1295" fmla="*/ 4222813 h 5071844"/>
              <a:gd name="connsiteX1296" fmla="*/ 8948342 w 10020803"/>
              <a:gd name="connsiteY1296" fmla="*/ 4211642 h 5071844"/>
              <a:gd name="connsiteX1297" fmla="*/ 8931585 w 10020803"/>
              <a:gd name="connsiteY1297" fmla="*/ 4206056 h 5071844"/>
              <a:gd name="connsiteX1298" fmla="*/ 8914828 w 10020803"/>
              <a:gd name="connsiteY1298" fmla="*/ 4200471 h 5071844"/>
              <a:gd name="connsiteX1299" fmla="*/ 8898071 w 10020803"/>
              <a:gd name="connsiteY1299" fmla="*/ 4200471 h 5071844"/>
              <a:gd name="connsiteX1300" fmla="*/ 8881314 w 10020803"/>
              <a:gd name="connsiteY1300" fmla="*/ 4189299 h 5071844"/>
              <a:gd name="connsiteX1301" fmla="*/ 8881314 w 10020803"/>
              <a:gd name="connsiteY1301" fmla="*/ 4178128 h 5071844"/>
              <a:gd name="connsiteX1302" fmla="*/ 8870142 w 10020803"/>
              <a:gd name="connsiteY1302" fmla="*/ 4178128 h 5071844"/>
              <a:gd name="connsiteX1303" fmla="*/ 8847799 w 10020803"/>
              <a:gd name="connsiteY1303" fmla="*/ 4166955 h 5071844"/>
              <a:gd name="connsiteX1304" fmla="*/ 8825457 w 10020803"/>
              <a:gd name="connsiteY1304" fmla="*/ 4155785 h 5071844"/>
              <a:gd name="connsiteX1305" fmla="*/ 8814285 w 10020803"/>
              <a:gd name="connsiteY1305" fmla="*/ 4155785 h 5071844"/>
              <a:gd name="connsiteX1306" fmla="*/ 5920876 w 10020803"/>
              <a:gd name="connsiteY1306" fmla="*/ 4155785 h 5071844"/>
              <a:gd name="connsiteX1307" fmla="*/ 5920876 w 10020803"/>
              <a:gd name="connsiteY1307" fmla="*/ 4166955 h 5071844"/>
              <a:gd name="connsiteX1308" fmla="*/ 5932048 w 10020803"/>
              <a:gd name="connsiteY1308" fmla="*/ 4155785 h 5071844"/>
              <a:gd name="connsiteX1309" fmla="*/ 5138874 w 10020803"/>
              <a:gd name="connsiteY1309" fmla="*/ 4155785 h 5071844"/>
              <a:gd name="connsiteX1310" fmla="*/ 5150045 w 10020803"/>
              <a:gd name="connsiteY1310" fmla="*/ 4166955 h 5071844"/>
              <a:gd name="connsiteX1311" fmla="*/ 5127702 w 10020803"/>
              <a:gd name="connsiteY1311" fmla="*/ 4166955 h 5071844"/>
              <a:gd name="connsiteX1312" fmla="*/ 5138874 w 10020803"/>
              <a:gd name="connsiteY1312" fmla="*/ 4155785 h 5071844"/>
              <a:gd name="connsiteX1313" fmla="*/ 7036625 w 10020803"/>
              <a:gd name="connsiteY1313" fmla="*/ 4152294 h 5071844"/>
              <a:gd name="connsiteX1314" fmla="*/ 7049194 w 10020803"/>
              <a:gd name="connsiteY1314" fmla="*/ 4166955 h 5071844"/>
              <a:gd name="connsiteX1315" fmla="*/ 7026850 w 10020803"/>
              <a:gd name="connsiteY1315" fmla="*/ 4166955 h 5071844"/>
              <a:gd name="connsiteX1316" fmla="*/ 7026850 w 10020803"/>
              <a:gd name="connsiteY1316" fmla="*/ 4155785 h 5071844"/>
              <a:gd name="connsiteX1317" fmla="*/ 7036625 w 10020803"/>
              <a:gd name="connsiteY1317" fmla="*/ 4152294 h 5071844"/>
              <a:gd name="connsiteX1318" fmla="*/ 7172080 w 10020803"/>
              <a:gd name="connsiteY1318" fmla="*/ 4150198 h 5071844"/>
              <a:gd name="connsiteX1319" fmla="*/ 7177665 w 10020803"/>
              <a:gd name="connsiteY1319" fmla="*/ 4155785 h 5071844"/>
              <a:gd name="connsiteX1320" fmla="*/ 7183252 w 10020803"/>
              <a:gd name="connsiteY1320" fmla="*/ 4166955 h 5071844"/>
              <a:gd name="connsiteX1321" fmla="*/ 7183252 w 10020803"/>
              <a:gd name="connsiteY1321" fmla="*/ 4178128 h 5071844"/>
              <a:gd name="connsiteX1322" fmla="*/ 7172080 w 10020803"/>
              <a:gd name="connsiteY1322" fmla="*/ 4161371 h 5071844"/>
              <a:gd name="connsiteX1323" fmla="*/ 7172080 w 10020803"/>
              <a:gd name="connsiteY1323" fmla="*/ 4154388 h 5071844"/>
              <a:gd name="connsiteX1324" fmla="*/ 6585578 w 10020803"/>
              <a:gd name="connsiteY1324" fmla="*/ 4150198 h 5071844"/>
              <a:gd name="connsiteX1325" fmla="*/ 6579992 w 10020803"/>
              <a:gd name="connsiteY1325" fmla="*/ 4155785 h 5071844"/>
              <a:gd name="connsiteX1326" fmla="*/ 6591164 w 10020803"/>
              <a:gd name="connsiteY1326" fmla="*/ 4161371 h 5071844"/>
              <a:gd name="connsiteX1327" fmla="*/ 6613508 w 10020803"/>
              <a:gd name="connsiteY1327" fmla="*/ 4166955 h 5071844"/>
              <a:gd name="connsiteX1328" fmla="*/ 6602336 w 10020803"/>
              <a:gd name="connsiteY1328" fmla="*/ 4155785 h 5071844"/>
              <a:gd name="connsiteX1329" fmla="*/ 6585578 w 10020803"/>
              <a:gd name="connsiteY1329" fmla="*/ 4150198 h 5071844"/>
              <a:gd name="connsiteX1330" fmla="*/ 8367426 w 10020803"/>
              <a:gd name="connsiteY1330" fmla="*/ 4144614 h 5071844"/>
              <a:gd name="connsiteX1331" fmla="*/ 8373012 w 10020803"/>
              <a:gd name="connsiteY1331" fmla="*/ 4150198 h 5071844"/>
              <a:gd name="connsiteX1332" fmla="*/ 8373012 w 10020803"/>
              <a:gd name="connsiteY1332" fmla="*/ 4155785 h 5071844"/>
              <a:gd name="connsiteX1333" fmla="*/ 8384184 w 10020803"/>
              <a:gd name="connsiteY1333" fmla="*/ 4161371 h 5071844"/>
              <a:gd name="connsiteX1334" fmla="*/ 8389770 w 10020803"/>
              <a:gd name="connsiteY1334" fmla="*/ 4178128 h 5071844"/>
              <a:gd name="connsiteX1335" fmla="*/ 8373012 w 10020803"/>
              <a:gd name="connsiteY1335" fmla="*/ 4161371 h 5071844"/>
              <a:gd name="connsiteX1336" fmla="*/ 8356256 w 10020803"/>
              <a:gd name="connsiteY1336" fmla="*/ 4155785 h 5071844"/>
              <a:gd name="connsiteX1337" fmla="*/ 8345083 w 10020803"/>
              <a:gd name="connsiteY1337" fmla="*/ 4155785 h 5071844"/>
              <a:gd name="connsiteX1338" fmla="*/ 8367426 w 10020803"/>
              <a:gd name="connsiteY1338" fmla="*/ 4144614 h 5071844"/>
              <a:gd name="connsiteX1339" fmla="*/ 7920568 w 10020803"/>
              <a:gd name="connsiteY1339" fmla="*/ 4144614 h 5071844"/>
              <a:gd name="connsiteX1340" fmla="*/ 7942912 w 10020803"/>
              <a:gd name="connsiteY1340" fmla="*/ 4144614 h 5071844"/>
              <a:gd name="connsiteX1341" fmla="*/ 7965253 w 10020803"/>
              <a:gd name="connsiteY1341" fmla="*/ 4144614 h 5071844"/>
              <a:gd name="connsiteX1342" fmla="*/ 7954082 w 10020803"/>
              <a:gd name="connsiteY1342" fmla="*/ 4155785 h 5071844"/>
              <a:gd name="connsiteX1343" fmla="*/ 7965253 w 10020803"/>
              <a:gd name="connsiteY1343" fmla="*/ 4166955 h 5071844"/>
              <a:gd name="connsiteX1344" fmla="*/ 8009940 w 10020803"/>
              <a:gd name="connsiteY1344" fmla="*/ 4189299 h 5071844"/>
              <a:gd name="connsiteX1345" fmla="*/ 7976426 w 10020803"/>
              <a:gd name="connsiteY1345" fmla="*/ 4178128 h 5071844"/>
              <a:gd name="connsiteX1346" fmla="*/ 7931739 w 10020803"/>
              <a:gd name="connsiteY1346" fmla="*/ 4155785 h 5071844"/>
              <a:gd name="connsiteX1347" fmla="*/ 7920568 w 10020803"/>
              <a:gd name="connsiteY1347" fmla="*/ 4144614 h 5071844"/>
              <a:gd name="connsiteX1348" fmla="*/ 7864711 w 10020803"/>
              <a:gd name="connsiteY1348" fmla="*/ 4144614 h 5071844"/>
              <a:gd name="connsiteX1349" fmla="*/ 7898225 w 10020803"/>
              <a:gd name="connsiteY1349" fmla="*/ 4155785 h 5071844"/>
              <a:gd name="connsiteX1350" fmla="*/ 7864711 w 10020803"/>
              <a:gd name="connsiteY1350" fmla="*/ 4155785 h 5071844"/>
              <a:gd name="connsiteX1351" fmla="*/ 7864711 w 10020803"/>
              <a:gd name="connsiteY1351" fmla="*/ 4144614 h 5071844"/>
              <a:gd name="connsiteX1352" fmla="*/ 7484881 w 10020803"/>
              <a:gd name="connsiteY1352" fmla="*/ 4144614 h 5071844"/>
              <a:gd name="connsiteX1353" fmla="*/ 7484881 w 10020803"/>
              <a:gd name="connsiteY1353" fmla="*/ 4155785 h 5071844"/>
              <a:gd name="connsiteX1354" fmla="*/ 7496052 w 10020803"/>
              <a:gd name="connsiteY1354" fmla="*/ 4144614 h 5071844"/>
              <a:gd name="connsiteX1355" fmla="*/ 7484881 w 10020803"/>
              <a:gd name="connsiteY1355" fmla="*/ 4144614 h 5071844"/>
              <a:gd name="connsiteX1356" fmla="*/ 8143998 w 10020803"/>
              <a:gd name="connsiteY1356" fmla="*/ 4133441 h 5071844"/>
              <a:gd name="connsiteX1357" fmla="*/ 8199854 w 10020803"/>
              <a:gd name="connsiteY1357" fmla="*/ 4155785 h 5071844"/>
              <a:gd name="connsiteX1358" fmla="*/ 8216612 w 10020803"/>
              <a:gd name="connsiteY1358" fmla="*/ 4172542 h 5071844"/>
              <a:gd name="connsiteX1359" fmla="*/ 8233368 w 10020803"/>
              <a:gd name="connsiteY1359" fmla="*/ 4166955 h 5071844"/>
              <a:gd name="connsiteX1360" fmla="*/ 8255712 w 10020803"/>
              <a:gd name="connsiteY1360" fmla="*/ 4178128 h 5071844"/>
              <a:gd name="connsiteX1361" fmla="*/ 8261298 w 10020803"/>
              <a:gd name="connsiteY1361" fmla="*/ 4189299 h 5071844"/>
              <a:gd name="connsiteX1362" fmla="*/ 8266883 w 10020803"/>
              <a:gd name="connsiteY1362" fmla="*/ 4189299 h 5071844"/>
              <a:gd name="connsiteX1363" fmla="*/ 8283640 w 10020803"/>
              <a:gd name="connsiteY1363" fmla="*/ 4183714 h 5071844"/>
              <a:gd name="connsiteX1364" fmla="*/ 8300398 w 10020803"/>
              <a:gd name="connsiteY1364" fmla="*/ 4189299 h 5071844"/>
              <a:gd name="connsiteX1365" fmla="*/ 8322740 w 10020803"/>
              <a:gd name="connsiteY1365" fmla="*/ 4200471 h 5071844"/>
              <a:gd name="connsiteX1366" fmla="*/ 8333912 w 10020803"/>
              <a:gd name="connsiteY1366" fmla="*/ 4200471 h 5071844"/>
              <a:gd name="connsiteX1367" fmla="*/ 8339498 w 10020803"/>
              <a:gd name="connsiteY1367" fmla="*/ 4189299 h 5071844"/>
              <a:gd name="connsiteX1368" fmla="*/ 8345083 w 10020803"/>
              <a:gd name="connsiteY1368" fmla="*/ 4200471 h 5071844"/>
              <a:gd name="connsiteX1369" fmla="*/ 8378598 w 10020803"/>
              <a:gd name="connsiteY1369" fmla="*/ 4211642 h 5071844"/>
              <a:gd name="connsiteX1370" fmla="*/ 8400941 w 10020803"/>
              <a:gd name="connsiteY1370" fmla="*/ 4211642 h 5071844"/>
              <a:gd name="connsiteX1371" fmla="*/ 8423284 w 10020803"/>
              <a:gd name="connsiteY1371" fmla="*/ 4222813 h 5071844"/>
              <a:gd name="connsiteX1372" fmla="*/ 8445627 w 10020803"/>
              <a:gd name="connsiteY1372" fmla="*/ 4233985 h 5071844"/>
              <a:gd name="connsiteX1373" fmla="*/ 8467970 w 10020803"/>
              <a:gd name="connsiteY1373" fmla="*/ 4233985 h 5071844"/>
              <a:gd name="connsiteX1374" fmla="*/ 8445627 w 10020803"/>
              <a:gd name="connsiteY1374" fmla="*/ 4245156 h 5071844"/>
              <a:gd name="connsiteX1375" fmla="*/ 8423284 w 10020803"/>
              <a:gd name="connsiteY1375" fmla="*/ 4233985 h 5071844"/>
              <a:gd name="connsiteX1376" fmla="*/ 8395356 w 10020803"/>
              <a:gd name="connsiteY1376" fmla="*/ 4228399 h 5071844"/>
              <a:gd name="connsiteX1377" fmla="*/ 8378598 w 10020803"/>
              <a:gd name="connsiteY1377" fmla="*/ 4222813 h 5071844"/>
              <a:gd name="connsiteX1378" fmla="*/ 8373012 w 10020803"/>
              <a:gd name="connsiteY1378" fmla="*/ 4228399 h 5071844"/>
              <a:gd name="connsiteX1379" fmla="*/ 8361840 w 10020803"/>
              <a:gd name="connsiteY1379" fmla="*/ 4222813 h 5071844"/>
              <a:gd name="connsiteX1380" fmla="*/ 8345083 w 10020803"/>
              <a:gd name="connsiteY1380" fmla="*/ 4222813 h 5071844"/>
              <a:gd name="connsiteX1381" fmla="*/ 8333912 w 10020803"/>
              <a:gd name="connsiteY1381" fmla="*/ 4222813 h 5071844"/>
              <a:gd name="connsiteX1382" fmla="*/ 8289226 w 10020803"/>
              <a:gd name="connsiteY1382" fmla="*/ 4211642 h 5071844"/>
              <a:gd name="connsiteX1383" fmla="*/ 8211026 w 10020803"/>
              <a:gd name="connsiteY1383" fmla="*/ 4178128 h 5071844"/>
              <a:gd name="connsiteX1384" fmla="*/ 8205441 w 10020803"/>
              <a:gd name="connsiteY1384" fmla="*/ 4172542 h 5071844"/>
              <a:gd name="connsiteX1385" fmla="*/ 8188684 w 10020803"/>
              <a:gd name="connsiteY1385" fmla="*/ 4166955 h 5071844"/>
              <a:gd name="connsiteX1386" fmla="*/ 8171925 w 10020803"/>
              <a:gd name="connsiteY1386" fmla="*/ 4172542 h 5071844"/>
              <a:gd name="connsiteX1387" fmla="*/ 8155168 w 10020803"/>
              <a:gd name="connsiteY1387" fmla="*/ 4178128 h 5071844"/>
              <a:gd name="connsiteX1388" fmla="*/ 8132825 w 10020803"/>
              <a:gd name="connsiteY1388" fmla="*/ 4178128 h 5071844"/>
              <a:gd name="connsiteX1389" fmla="*/ 8121654 w 10020803"/>
              <a:gd name="connsiteY1389" fmla="*/ 4178128 h 5071844"/>
              <a:gd name="connsiteX1390" fmla="*/ 8121654 w 10020803"/>
              <a:gd name="connsiteY1390" fmla="*/ 4166955 h 5071844"/>
              <a:gd name="connsiteX1391" fmla="*/ 8121654 w 10020803"/>
              <a:gd name="connsiteY1391" fmla="*/ 4155785 h 5071844"/>
              <a:gd name="connsiteX1392" fmla="*/ 8127240 w 10020803"/>
              <a:gd name="connsiteY1392" fmla="*/ 4155785 h 5071844"/>
              <a:gd name="connsiteX1393" fmla="*/ 8143998 w 10020803"/>
              <a:gd name="connsiteY1393" fmla="*/ 4155785 h 5071844"/>
              <a:gd name="connsiteX1394" fmla="*/ 8149584 w 10020803"/>
              <a:gd name="connsiteY1394" fmla="*/ 4150198 h 5071844"/>
              <a:gd name="connsiteX1395" fmla="*/ 8143998 w 10020803"/>
              <a:gd name="connsiteY1395" fmla="*/ 4144614 h 5071844"/>
              <a:gd name="connsiteX1396" fmla="*/ 7887054 w 10020803"/>
              <a:gd name="connsiteY1396" fmla="*/ 4133441 h 5071844"/>
              <a:gd name="connsiteX1397" fmla="*/ 7892639 w 10020803"/>
              <a:gd name="connsiteY1397" fmla="*/ 4133441 h 5071844"/>
              <a:gd name="connsiteX1398" fmla="*/ 7898225 w 10020803"/>
              <a:gd name="connsiteY1398" fmla="*/ 4144614 h 5071844"/>
              <a:gd name="connsiteX1399" fmla="*/ 7875882 w 10020803"/>
              <a:gd name="connsiteY1399" fmla="*/ 4144614 h 5071844"/>
              <a:gd name="connsiteX1400" fmla="*/ 5608075 w 10020803"/>
              <a:gd name="connsiteY1400" fmla="*/ 4133441 h 5071844"/>
              <a:gd name="connsiteX1401" fmla="*/ 5619246 w 10020803"/>
              <a:gd name="connsiteY1401" fmla="*/ 4144614 h 5071844"/>
              <a:gd name="connsiteX1402" fmla="*/ 5608075 w 10020803"/>
              <a:gd name="connsiteY1402" fmla="*/ 4144614 h 5071844"/>
              <a:gd name="connsiteX1403" fmla="*/ 5608075 w 10020803"/>
              <a:gd name="connsiteY1403" fmla="*/ 4133441 h 5071844"/>
              <a:gd name="connsiteX1404" fmla="*/ 4725530 w 10020803"/>
              <a:gd name="connsiteY1404" fmla="*/ 4133441 h 5071844"/>
              <a:gd name="connsiteX1405" fmla="*/ 4747873 w 10020803"/>
              <a:gd name="connsiteY1405" fmla="*/ 4139028 h 5071844"/>
              <a:gd name="connsiteX1406" fmla="*/ 4770215 w 10020803"/>
              <a:gd name="connsiteY1406" fmla="*/ 4155785 h 5071844"/>
              <a:gd name="connsiteX1407" fmla="*/ 4742287 w 10020803"/>
              <a:gd name="connsiteY1407" fmla="*/ 4144614 h 5071844"/>
              <a:gd name="connsiteX1408" fmla="*/ 4731115 w 10020803"/>
              <a:gd name="connsiteY1408" fmla="*/ 4139028 h 5071844"/>
              <a:gd name="connsiteX1409" fmla="*/ 4725530 w 10020803"/>
              <a:gd name="connsiteY1409" fmla="*/ 4133441 h 5071844"/>
              <a:gd name="connsiteX1410" fmla="*/ 9875574 w 10020803"/>
              <a:gd name="connsiteY1410" fmla="*/ 4122270 h 5071844"/>
              <a:gd name="connsiteX1411" fmla="*/ 9875574 w 10020803"/>
              <a:gd name="connsiteY1411" fmla="*/ 4133441 h 5071844"/>
              <a:gd name="connsiteX1412" fmla="*/ 9864402 w 10020803"/>
              <a:gd name="connsiteY1412" fmla="*/ 4133441 h 5071844"/>
              <a:gd name="connsiteX1413" fmla="*/ 9875574 w 10020803"/>
              <a:gd name="connsiteY1413" fmla="*/ 4122270 h 5071844"/>
              <a:gd name="connsiteX1414" fmla="*/ 8970686 w 10020803"/>
              <a:gd name="connsiteY1414" fmla="*/ 4122270 h 5071844"/>
              <a:gd name="connsiteX1415" fmla="*/ 8981856 w 10020803"/>
              <a:gd name="connsiteY1415" fmla="*/ 4122270 h 5071844"/>
              <a:gd name="connsiteX1416" fmla="*/ 8981856 w 10020803"/>
              <a:gd name="connsiteY1416" fmla="*/ 4133441 h 5071844"/>
              <a:gd name="connsiteX1417" fmla="*/ 8965099 w 10020803"/>
              <a:gd name="connsiteY1417" fmla="*/ 4127857 h 5071844"/>
              <a:gd name="connsiteX1418" fmla="*/ 8970686 w 10020803"/>
              <a:gd name="connsiteY1418" fmla="*/ 4122270 h 5071844"/>
              <a:gd name="connsiteX1419" fmla="*/ 7998768 w 10020803"/>
              <a:gd name="connsiteY1419" fmla="*/ 4122270 h 5071844"/>
              <a:gd name="connsiteX1420" fmla="*/ 8009940 w 10020803"/>
              <a:gd name="connsiteY1420" fmla="*/ 4133441 h 5071844"/>
              <a:gd name="connsiteX1421" fmla="*/ 7998768 w 10020803"/>
              <a:gd name="connsiteY1421" fmla="*/ 4133441 h 5071844"/>
              <a:gd name="connsiteX1422" fmla="*/ 7797682 w 10020803"/>
              <a:gd name="connsiteY1422" fmla="*/ 4122270 h 5071844"/>
              <a:gd name="connsiteX1423" fmla="*/ 7808854 w 10020803"/>
              <a:gd name="connsiteY1423" fmla="*/ 4122270 h 5071844"/>
              <a:gd name="connsiteX1424" fmla="*/ 7820024 w 10020803"/>
              <a:gd name="connsiteY1424" fmla="*/ 4122270 h 5071844"/>
              <a:gd name="connsiteX1425" fmla="*/ 7820024 w 10020803"/>
              <a:gd name="connsiteY1425" fmla="*/ 4144614 h 5071844"/>
              <a:gd name="connsiteX1426" fmla="*/ 7797682 w 10020803"/>
              <a:gd name="connsiteY1426" fmla="*/ 4133441 h 5071844"/>
              <a:gd name="connsiteX1427" fmla="*/ 7786510 w 10020803"/>
              <a:gd name="connsiteY1427" fmla="*/ 4133441 h 5071844"/>
              <a:gd name="connsiteX1428" fmla="*/ 7797682 w 10020803"/>
              <a:gd name="connsiteY1428" fmla="*/ 4122270 h 5071844"/>
              <a:gd name="connsiteX1429" fmla="*/ 6412420 w 10020803"/>
              <a:gd name="connsiteY1429" fmla="*/ 4122270 h 5071844"/>
              <a:gd name="connsiteX1430" fmla="*/ 6434764 w 10020803"/>
              <a:gd name="connsiteY1430" fmla="*/ 4133441 h 5071844"/>
              <a:gd name="connsiteX1431" fmla="*/ 6451520 w 10020803"/>
              <a:gd name="connsiteY1431" fmla="*/ 4133441 h 5071844"/>
              <a:gd name="connsiteX1432" fmla="*/ 6457106 w 10020803"/>
              <a:gd name="connsiteY1432" fmla="*/ 4144614 h 5071844"/>
              <a:gd name="connsiteX1433" fmla="*/ 6479450 w 10020803"/>
              <a:gd name="connsiteY1433" fmla="*/ 4144614 h 5071844"/>
              <a:gd name="connsiteX1434" fmla="*/ 6546478 w 10020803"/>
              <a:gd name="connsiteY1434" fmla="*/ 4166955 h 5071844"/>
              <a:gd name="connsiteX1435" fmla="*/ 6557649 w 10020803"/>
              <a:gd name="connsiteY1435" fmla="*/ 4166955 h 5071844"/>
              <a:gd name="connsiteX1436" fmla="*/ 6568822 w 10020803"/>
              <a:gd name="connsiteY1436" fmla="*/ 4172542 h 5071844"/>
              <a:gd name="connsiteX1437" fmla="*/ 6574408 w 10020803"/>
              <a:gd name="connsiteY1437" fmla="*/ 4178128 h 5071844"/>
              <a:gd name="connsiteX1438" fmla="*/ 6591164 w 10020803"/>
              <a:gd name="connsiteY1438" fmla="*/ 4178128 h 5071844"/>
              <a:gd name="connsiteX1439" fmla="*/ 6669364 w 10020803"/>
              <a:gd name="connsiteY1439" fmla="*/ 4200471 h 5071844"/>
              <a:gd name="connsiteX1440" fmla="*/ 6736393 w 10020803"/>
              <a:gd name="connsiteY1440" fmla="*/ 4211642 h 5071844"/>
              <a:gd name="connsiteX1441" fmla="*/ 6730807 w 10020803"/>
              <a:gd name="connsiteY1441" fmla="*/ 4200471 h 5071844"/>
              <a:gd name="connsiteX1442" fmla="*/ 6725221 w 10020803"/>
              <a:gd name="connsiteY1442" fmla="*/ 4194885 h 5071844"/>
              <a:gd name="connsiteX1443" fmla="*/ 6714050 w 10020803"/>
              <a:gd name="connsiteY1443" fmla="*/ 4200471 h 5071844"/>
              <a:gd name="connsiteX1444" fmla="*/ 6702878 w 10020803"/>
              <a:gd name="connsiteY1444" fmla="*/ 4200471 h 5071844"/>
              <a:gd name="connsiteX1445" fmla="*/ 6691706 w 10020803"/>
              <a:gd name="connsiteY1445" fmla="*/ 4189299 h 5071844"/>
              <a:gd name="connsiteX1446" fmla="*/ 6669364 w 10020803"/>
              <a:gd name="connsiteY1446" fmla="*/ 4194885 h 5071844"/>
              <a:gd name="connsiteX1447" fmla="*/ 6647020 w 10020803"/>
              <a:gd name="connsiteY1447" fmla="*/ 4189299 h 5071844"/>
              <a:gd name="connsiteX1448" fmla="*/ 6568822 w 10020803"/>
              <a:gd name="connsiteY1448" fmla="*/ 4155785 h 5071844"/>
              <a:gd name="connsiteX1449" fmla="*/ 6568822 w 10020803"/>
              <a:gd name="connsiteY1449" fmla="*/ 4144614 h 5071844"/>
              <a:gd name="connsiteX1450" fmla="*/ 6557649 w 10020803"/>
              <a:gd name="connsiteY1450" fmla="*/ 4144614 h 5071844"/>
              <a:gd name="connsiteX1451" fmla="*/ 6568822 w 10020803"/>
              <a:gd name="connsiteY1451" fmla="*/ 4155785 h 5071844"/>
              <a:gd name="connsiteX1452" fmla="*/ 6535307 w 10020803"/>
              <a:gd name="connsiteY1452" fmla="*/ 4144614 h 5071844"/>
              <a:gd name="connsiteX1453" fmla="*/ 6546478 w 10020803"/>
              <a:gd name="connsiteY1453" fmla="*/ 4144614 h 5071844"/>
              <a:gd name="connsiteX1454" fmla="*/ 6546478 w 10020803"/>
              <a:gd name="connsiteY1454" fmla="*/ 4133441 h 5071844"/>
              <a:gd name="connsiteX1455" fmla="*/ 6540892 w 10020803"/>
              <a:gd name="connsiteY1455" fmla="*/ 4133441 h 5071844"/>
              <a:gd name="connsiteX1456" fmla="*/ 6535307 w 10020803"/>
              <a:gd name="connsiteY1456" fmla="*/ 4144614 h 5071844"/>
              <a:gd name="connsiteX1457" fmla="*/ 6479450 w 10020803"/>
              <a:gd name="connsiteY1457" fmla="*/ 4144614 h 5071844"/>
              <a:gd name="connsiteX1458" fmla="*/ 6445934 w 10020803"/>
              <a:gd name="connsiteY1458" fmla="*/ 4122270 h 5071844"/>
              <a:gd name="connsiteX1459" fmla="*/ 6418006 w 10020803"/>
              <a:gd name="connsiteY1459" fmla="*/ 4122270 h 5071844"/>
              <a:gd name="connsiteX1460" fmla="*/ 6412420 w 10020803"/>
              <a:gd name="connsiteY1460" fmla="*/ 4122270 h 5071844"/>
              <a:gd name="connsiteX1461" fmla="*/ 5161217 w 10020803"/>
              <a:gd name="connsiteY1461" fmla="*/ 4122270 h 5071844"/>
              <a:gd name="connsiteX1462" fmla="*/ 5161217 w 10020803"/>
              <a:gd name="connsiteY1462" fmla="*/ 4133441 h 5071844"/>
              <a:gd name="connsiteX1463" fmla="*/ 5172388 w 10020803"/>
              <a:gd name="connsiteY1463" fmla="*/ 4133441 h 5071844"/>
              <a:gd name="connsiteX1464" fmla="*/ 5161217 w 10020803"/>
              <a:gd name="connsiteY1464" fmla="*/ 4122270 h 5071844"/>
              <a:gd name="connsiteX1465" fmla="*/ 9127087 w 10020803"/>
              <a:gd name="connsiteY1465" fmla="*/ 4111098 h 5071844"/>
              <a:gd name="connsiteX1466" fmla="*/ 9127087 w 10020803"/>
              <a:gd name="connsiteY1466" fmla="*/ 4122270 h 5071844"/>
              <a:gd name="connsiteX1467" fmla="*/ 9115914 w 10020803"/>
              <a:gd name="connsiteY1467" fmla="*/ 4122270 h 5071844"/>
              <a:gd name="connsiteX1468" fmla="*/ 8937172 w 10020803"/>
              <a:gd name="connsiteY1468" fmla="*/ 4111098 h 5071844"/>
              <a:gd name="connsiteX1469" fmla="*/ 8948342 w 10020803"/>
              <a:gd name="connsiteY1469" fmla="*/ 4111098 h 5071844"/>
              <a:gd name="connsiteX1470" fmla="*/ 8953929 w 10020803"/>
              <a:gd name="connsiteY1470" fmla="*/ 4111098 h 5071844"/>
              <a:gd name="connsiteX1471" fmla="*/ 8948342 w 10020803"/>
              <a:gd name="connsiteY1471" fmla="*/ 4122270 h 5071844"/>
              <a:gd name="connsiteX1472" fmla="*/ 8937172 w 10020803"/>
              <a:gd name="connsiteY1472" fmla="*/ 4111098 h 5071844"/>
              <a:gd name="connsiteX1473" fmla="*/ 8467970 w 10020803"/>
              <a:gd name="connsiteY1473" fmla="*/ 4111098 h 5071844"/>
              <a:gd name="connsiteX1474" fmla="*/ 8479141 w 10020803"/>
              <a:gd name="connsiteY1474" fmla="*/ 4111098 h 5071844"/>
              <a:gd name="connsiteX1475" fmla="*/ 8479141 w 10020803"/>
              <a:gd name="connsiteY1475" fmla="*/ 4122270 h 5071844"/>
              <a:gd name="connsiteX1476" fmla="*/ 8009940 w 10020803"/>
              <a:gd name="connsiteY1476" fmla="*/ 4111098 h 5071844"/>
              <a:gd name="connsiteX1477" fmla="*/ 8021110 w 10020803"/>
              <a:gd name="connsiteY1477" fmla="*/ 4111098 h 5071844"/>
              <a:gd name="connsiteX1478" fmla="*/ 8021110 w 10020803"/>
              <a:gd name="connsiteY1478" fmla="*/ 4122270 h 5071844"/>
              <a:gd name="connsiteX1479" fmla="*/ 7518395 w 10020803"/>
              <a:gd name="connsiteY1479" fmla="*/ 4111098 h 5071844"/>
              <a:gd name="connsiteX1480" fmla="*/ 7507224 w 10020803"/>
              <a:gd name="connsiteY1480" fmla="*/ 4122270 h 5071844"/>
              <a:gd name="connsiteX1481" fmla="*/ 7518395 w 10020803"/>
              <a:gd name="connsiteY1481" fmla="*/ 4122270 h 5071844"/>
              <a:gd name="connsiteX1482" fmla="*/ 7518395 w 10020803"/>
              <a:gd name="connsiteY1482" fmla="*/ 4111098 h 5071844"/>
              <a:gd name="connsiteX1483" fmla="*/ 6607922 w 10020803"/>
              <a:gd name="connsiteY1483" fmla="*/ 4111098 h 5071844"/>
              <a:gd name="connsiteX1484" fmla="*/ 6591164 w 10020803"/>
              <a:gd name="connsiteY1484" fmla="*/ 4122270 h 5071844"/>
              <a:gd name="connsiteX1485" fmla="*/ 6602336 w 10020803"/>
              <a:gd name="connsiteY1485" fmla="*/ 4133441 h 5071844"/>
              <a:gd name="connsiteX1486" fmla="*/ 6624678 w 10020803"/>
              <a:gd name="connsiteY1486" fmla="*/ 4133441 h 5071844"/>
              <a:gd name="connsiteX1487" fmla="*/ 6630263 w 10020803"/>
              <a:gd name="connsiteY1487" fmla="*/ 4116684 h 5071844"/>
              <a:gd name="connsiteX1488" fmla="*/ 6607922 w 10020803"/>
              <a:gd name="connsiteY1488" fmla="*/ 4111098 h 5071844"/>
              <a:gd name="connsiteX1489" fmla="*/ 5663933 w 10020803"/>
              <a:gd name="connsiteY1489" fmla="*/ 4111098 h 5071844"/>
              <a:gd name="connsiteX1490" fmla="*/ 5686276 w 10020803"/>
              <a:gd name="connsiteY1490" fmla="*/ 4116684 h 5071844"/>
              <a:gd name="connsiteX1491" fmla="*/ 5697447 w 10020803"/>
              <a:gd name="connsiteY1491" fmla="*/ 4122270 h 5071844"/>
              <a:gd name="connsiteX1492" fmla="*/ 5652762 w 10020803"/>
              <a:gd name="connsiteY1492" fmla="*/ 4122270 h 5071844"/>
              <a:gd name="connsiteX1493" fmla="*/ 5619246 w 10020803"/>
              <a:gd name="connsiteY1493" fmla="*/ 4111098 h 5071844"/>
              <a:gd name="connsiteX1494" fmla="*/ 5630419 w 10020803"/>
              <a:gd name="connsiteY1494" fmla="*/ 4111098 h 5071844"/>
              <a:gd name="connsiteX1495" fmla="*/ 5619246 w 10020803"/>
              <a:gd name="connsiteY1495" fmla="*/ 4122270 h 5071844"/>
              <a:gd name="connsiteX1496" fmla="*/ 5608075 w 10020803"/>
              <a:gd name="connsiteY1496" fmla="*/ 4116684 h 5071844"/>
              <a:gd name="connsiteX1497" fmla="*/ 5619246 w 10020803"/>
              <a:gd name="connsiteY1497" fmla="*/ 4111098 h 5071844"/>
              <a:gd name="connsiteX1498" fmla="*/ 5474018 w 10020803"/>
              <a:gd name="connsiteY1498" fmla="*/ 4111098 h 5071844"/>
              <a:gd name="connsiteX1499" fmla="*/ 5485189 w 10020803"/>
              <a:gd name="connsiteY1499" fmla="*/ 4122270 h 5071844"/>
              <a:gd name="connsiteX1500" fmla="*/ 5474018 w 10020803"/>
              <a:gd name="connsiteY1500" fmla="*/ 4122270 h 5071844"/>
              <a:gd name="connsiteX1501" fmla="*/ 5474018 w 10020803"/>
              <a:gd name="connsiteY1501" fmla="*/ 4111098 h 5071844"/>
              <a:gd name="connsiteX1502" fmla="*/ 5158423 w 10020803"/>
              <a:gd name="connsiteY1502" fmla="*/ 4107957 h 5071844"/>
              <a:gd name="connsiteX1503" fmla="*/ 5183559 w 10020803"/>
              <a:gd name="connsiteY1503" fmla="*/ 4127857 h 5071844"/>
              <a:gd name="connsiteX1504" fmla="*/ 5217075 w 10020803"/>
              <a:gd name="connsiteY1504" fmla="*/ 4144614 h 5071844"/>
              <a:gd name="connsiteX1505" fmla="*/ 5284103 w 10020803"/>
              <a:gd name="connsiteY1505" fmla="*/ 4144614 h 5071844"/>
              <a:gd name="connsiteX1506" fmla="*/ 5351131 w 10020803"/>
              <a:gd name="connsiteY1506" fmla="*/ 4178128 h 5071844"/>
              <a:gd name="connsiteX1507" fmla="*/ 5395818 w 10020803"/>
              <a:gd name="connsiteY1507" fmla="*/ 4200471 h 5071844"/>
              <a:gd name="connsiteX1508" fmla="*/ 5429331 w 10020803"/>
              <a:gd name="connsiteY1508" fmla="*/ 4211642 h 5071844"/>
              <a:gd name="connsiteX1509" fmla="*/ 5507532 w 10020803"/>
              <a:gd name="connsiteY1509" fmla="*/ 4233985 h 5071844"/>
              <a:gd name="connsiteX1510" fmla="*/ 5418160 w 10020803"/>
              <a:gd name="connsiteY1510" fmla="*/ 4222813 h 5071844"/>
              <a:gd name="connsiteX1511" fmla="*/ 5172388 w 10020803"/>
              <a:gd name="connsiteY1511" fmla="*/ 4155785 h 5071844"/>
              <a:gd name="connsiteX1512" fmla="*/ 5127702 w 10020803"/>
              <a:gd name="connsiteY1512" fmla="*/ 4133441 h 5071844"/>
              <a:gd name="connsiteX1513" fmla="*/ 5116531 w 10020803"/>
              <a:gd name="connsiteY1513" fmla="*/ 4133441 h 5071844"/>
              <a:gd name="connsiteX1514" fmla="*/ 5105360 w 10020803"/>
              <a:gd name="connsiteY1514" fmla="*/ 4122270 h 5071844"/>
              <a:gd name="connsiteX1515" fmla="*/ 5116531 w 10020803"/>
              <a:gd name="connsiteY1515" fmla="*/ 4122270 h 5071844"/>
              <a:gd name="connsiteX1516" fmla="*/ 5138874 w 10020803"/>
              <a:gd name="connsiteY1516" fmla="*/ 4111098 h 5071844"/>
              <a:gd name="connsiteX1517" fmla="*/ 5158423 w 10020803"/>
              <a:gd name="connsiteY1517" fmla="*/ 4107957 h 5071844"/>
              <a:gd name="connsiteX1518" fmla="*/ 8534998 w 10020803"/>
              <a:gd name="connsiteY1518" fmla="*/ 4099927 h 5071844"/>
              <a:gd name="connsiteX1519" fmla="*/ 8546171 w 10020803"/>
              <a:gd name="connsiteY1519" fmla="*/ 4111098 h 5071844"/>
              <a:gd name="connsiteX1520" fmla="*/ 8534998 w 10020803"/>
              <a:gd name="connsiteY1520" fmla="*/ 4111098 h 5071844"/>
              <a:gd name="connsiteX1521" fmla="*/ 8367426 w 10020803"/>
              <a:gd name="connsiteY1521" fmla="*/ 4099927 h 5071844"/>
              <a:gd name="connsiteX1522" fmla="*/ 8378598 w 10020803"/>
              <a:gd name="connsiteY1522" fmla="*/ 4099927 h 5071844"/>
              <a:gd name="connsiteX1523" fmla="*/ 8367426 w 10020803"/>
              <a:gd name="connsiteY1523" fmla="*/ 4111098 h 5071844"/>
              <a:gd name="connsiteX1524" fmla="*/ 8373012 w 10020803"/>
              <a:gd name="connsiteY1524" fmla="*/ 4122270 h 5071844"/>
              <a:gd name="connsiteX1525" fmla="*/ 8389770 w 10020803"/>
              <a:gd name="connsiteY1525" fmla="*/ 4122270 h 5071844"/>
              <a:gd name="connsiteX1526" fmla="*/ 8412113 w 10020803"/>
              <a:gd name="connsiteY1526" fmla="*/ 4127857 h 5071844"/>
              <a:gd name="connsiteX1527" fmla="*/ 8423284 w 10020803"/>
              <a:gd name="connsiteY1527" fmla="*/ 4133441 h 5071844"/>
              <a:gd name="connsiteX1528" fmla="*/ 8412113 w 10020803"/>
              <a:gd name="connsiteY1528" fmla="*/ 4144614 h 5071844"/>
              <a:gd name="connsiteX1529" fmla="*/ 8389770 w 10020803"/>
              <a:gd name="connsiteY1529" fmla="*/ 4133441 h 5071844"/>
              <a:gd name="connsiteX1530" fmla="*/ 8345083 w 10020803"/>
              <a:gd name="connsiteY1530" fmla="*/ 4133441 h 5071844"/>
              <a:gd name="connsiteX1531" fmla="*/ 8345083 w 10020803"/>
              <a:gd name="connsiteY1531" fmla="*/ 4122270 h 5071844"/>
              <a:gd name="connsiteX1532" fmla="*/ 8356256 w 10020803"/>
              <a:gd name="connsiteY1532" fmla="*/ 4111098 h 5071844"/>
              <a:gd name="connsiteX1533" fmla="*/ 8367426 w 10020803"/>
              <a:gd name="connsiteY1533" fmla="*/ 4099927 h 5071844"/>
              <a:gd name="connsiteX1534" fmla="*/ 8289226 w 10020803"/>
              <a:gd name="connsiteY1534" fmla="*/ 4099927 h 5071844"/>
              <a:gd name="connsiteX1535" fmla="*/ 8317156 w 10020803"/>
              <a:gd name="connsiteY1535" fmla="*/ 4111098 h 5071844"/>
              <a:gd name="connsiteX1536" fmla="*/ 8322740 w 10020803"/>
              <a:gd name="connsiteY1536" fmla="*/ 4122270 h 5071844"/>
              <a:gd name="connsiteX1537" fmla="*/ 8300398 w 10020803"/>
              <a:gd name="connsiteY1537" fmla="*/ 4111098 h 5071844"/>
              <a:gd name="connsiteX1538" fmla="*/ 7127394 w 10020803"/>
              <a:gd name="connsiteY1538" fmla="*/ 4099927 h 5071844"/>
              <a:gd name="connsiteX1539" fmla="*/ 7116223 w 10020803"/>
              <a:gd name="connsiteY1539" fmla="*/ 4133441 h 5071844"/>
              <a:gd name="connsiteX1540" fmla="*/ 7127394 w 10020803"/>
              <a:gd name="connsiteY1540" fmla="*/ 4144614 h 5071844"/>
              <a:gd name="connsiteX1541" fmla="*/ 7138565 w 10020803"/>
              <a:gd name="connsiteY1541" fmla="*/ 4133441 h 5071844"/>
              <a:gd name="connsiteX1542" fmla="*/ 7138565 w 10020803"/>
              <a:gd name="connsiteY1542" fmla="*/ 4111098 h 5071844"/>
              <a:gd name="connsiteX1543" fmla="*/ 7127394 w 10020803"/>
              <a:gd name="connsiteY1543" fmla="*/ 4099927 h 5071844"/>
              <a:gd name="connsiteX1544" fmla="*/ 6557649 w 10020803"/>
              <a:gd name="connsiteY1544" fmla="*/ 4099927 h 5071844"/>
              <a:gd name="connsiteX1545" fmla="*/ 6563235 w 10020803"/>
              <a:gd name="connsiteY1545" fmla="*/ 4116684 h 5071844"/>
              <a:gd name="connsiteX1546" fmla="*/ 6568822 w 10020803"/>
              <a:gd name="connsiteY1546" fmla="*/ 4116684 h 5071844"/>
              <a:gd name="connsiteX1547" fmla="*/ 6568822 w 10020803"/>
              <a:gd name="connsiteY1547" fmla="*/ 4099927 h 5071844"/>
              <a:gd name="connsiteX1548" fmla="*/ 6557649 w 10020803"/>
              <a:gd name="connsiteY1548" fmla="*/ 4099927 h 5071844"/>
              <a:gd name="connsiteX1549" fmla="*/ 8574797 w 10020803"/>
              <a:gd name="connsiteY1549" fmla="*/ 4096437 h 5071844"/>
              <a:gd name="connsiteX1550" fmla="*/ 8579685 w 10020803"/>
              <a:gd name="connsiteY1550" fmla="*/ 4099927 h 5071844"/>
              <a:gd name="connsiteX1551" fmla="*/ 8602028 w 10020803"/>
              <a:gd name="connsiteY1551" fmla="*/ 4111098 h 5071844"/>
              <a:gd name="connsiteX1552" fmla="*/ 8618785 w 10020803"/>
              <a:gd name="connsiteY1552" fmla="*/ 4111098 h 5071844"/>
              <a:gd name="connsiteX1553" fmla="*/ 8624370 w 10020803"/>
              <a:gd name="connsiteY1553" fmla="*/ 4111098 h 5071844"/>
              <a:gd name="connsiteX1554" fmla="*/ 8635542 w 10020803"/>
              <a:gd name="connsiteY1554" fmla="*/ 4122270 h 5071844"/>
              <a:gd name="connsiteX1555" fmla="*/ 8646713 w 10020803"/>
              <a:gd name="connsiteY1555" fmla="*/ 4111098 h 5071844"/>
              <a:gd name="connsiteX1556" fmla="*/ 8657885 w 10020803"/>
              <a:gd name="connsiteY1556" fmla="*/ 4111098 h 5071844"/>
              <a:gd name="connsiteX1557" fmla="*/ 8669056 w 10020803"/>
              <a:gd name="connsiteY1557" fmla="*/ 4122270 h 5071844"/>
              <a:gd name="connsiteX1558" fmla="*/ 8680227 w 10020803"/>
              <a:gd name="connsiteY1558" fmla="*/ 4122270 h 5071844"/>
              <a:gd name="connsiteX1559" fmla="*/ 8691399 w 10020803"/>
              <a:gd name="connsiteY1559" fmla="*/ 4133441 h 5071844"/>
              <a:gd name="connsiteX1560" fmla="*/ 8702570 w 10020803"/>
              <a:gd name="connsiteY1560" fmla="*/ 4144614 h 5071844"/>
              <a:gd name="connsiteX1561" fmla="*/ 8713742 w 10020803"/>
              <a:gd name="connsiteY1561" fmla="*/ 4155785 h 5071844"/>
              <a:gd name="connsiteX1562" fmla="*/ 8713742 w 10020803"/>
              <a:gd name="connsiteY1562" fmla="*/ 4144614 h 5071844"/>
              <a:gd name="connsiteX1563" fmla="*/ 8724913 w 10020803"/>
              <a:gd name="connsiteY1563" fmla="*/ 4144614 h 5071844"/>
              <a:gd name="connsiteX1564" fmla="*/ 8736084 w 10020803"/>
              <a:gd name="connsiteY1564" fmla="*/ 4155785 h 5071844"/>
              <a:gd name="connsiteX1565" fmla="*/ 8736084 w 10020803"/>
              <a:gd name="connsiteY1565" fmla="*/ 4166955 h 5071844"/>
              <a:gd name="connsiteX1566" fmla="*/ 8747257 w 10020803"/>
              <a:gd name="connsiteY1566" fmla="*/ 4166955 h 5071844"/>
              <a:gd name="connsiteX1567" fmla="*/ 8747257 w 10020803"/>
              <a:gd name="connsiteY1567" fmla="*/ 4172542 h 5071844"/>
              <a:gd name="connsiteX1568" fmla="*/ 8741670 w 10020803"/>
              <a:gd name="connsiteY1568" fmla="*/ 4178128 h 5071844"/>
              <a:gd name="connsiteX1569" fmla="*/ 8736084 w 10020803"/>
              <a:gd name="connsiteY1569" fmla="*/ 4178128 h 5071844"/>
              <a:gd name="connsiteX1570" fmla="*/ 8724913 w 10020803"/>
              <a:gd name="connsiteY1570" fmla="*/ 4189299 h 5071844"/>
              <a:gd name="connsiteX1571" fmla="*/ 8713742 w 10020803"/>
              <a:gd name="connsiteY1571" fmla="*/ 4178128 h 5071844"/>
              <a:gd name="connsiteX1572" fmla="*/ 8680227 w 10020803"/>
              <a:gd name="connsiteY1572" fmla="*/ 4144614 h 5071844"/>
              <a:gd name="connsiteX1573" fmla="*/ 8691399 w 10020803"/>
              <a:gd name="connsiteY1573" fmla="*/ 4155785 h 5071844"/>
              <a:gd name="connsiteX1574" fmla="*/ 8669056 w 10020803"/>
              <a:gd name="connsiteY1574" fmla="*/ 4155785 h 5071844"/>
              <a:gd name="connsiteX1575" fmla="*/ 8657885 w 10020803"/>
              <a:gd name="connsiteY1575" fmla="*/ 4166955 h 5071844"/>
              <a:gd name="connsiteX1576" fmla="*/ 8669056 w 10020803"/>
              <a:gd name="connsiteY1576" fmla="*/ 4172542 h 5071844"/>
              <a:gd name="connsiteX1577" fmla="*/ 8657885 w 10020803"/>
              <a:gd name="connsiteY1577" fmla="*/ 4189299 h 5071844"/>
              <a:gd name="connsiteX1578" fmla="*/ 8646713 w 10020803"/>
              <a:gd name="connsiteY1578" fmla="*/ 4200471 h 5071844"/>
              <a:gd name="connsiteX1579" fmla="*/ 8657885 w 10020803"/>
              <a:gd name="connsiteY1579" fmla="*/ 4200471 h 5071844"/>
              <a:gd name="connsiteX1580" fmla="*/ 8685813 w 10020803"/>
              <a:gd name="connsiteY1580" fmla="*/ 4194885 h 5071844"/>
              <a:gd name="connsiteX1581" fmla="*/ 8691399 w 10020803"/>
              <a:gd name="connsiteY1581" fmla="*/ 4222813 h 5071844"/>
              <a:gd name="connsiteX1582" fmla="*/ 8702570 w 10020803"/>
              <a:gd name="connsiteY1582" fmla="*/ 4256328 h 5071844"/>
              <a:gd name="connsiteX1583" fmla="*/ 8680227 w 10020803"/>
              <a:gd name="connsiteY1583" fmla="*/ 4267499 h 5071844"/>
              <a:gd name="connsiteX1584" fmla="*/ 8657885 w 10020803"/>
              <a:gd name="connsiteY1584" fmla="*/ 4278672 h 5071844"/>
              <a:gd name="connsiteX1585" fmla="*/ 8669056 w 10020803"/>
              <a:gd name="connsiteY1585" fmla="*/ 4284256 h 5071844"/>
              <a:gd name="connsiteX1586" fmla="*/ 8669056 w 10020803"/>
              <a:gd name="connsiteY1586" fmla="*/ 4289842 h 5071844"/>
              <a:gd name="connsiteX1587" fmla="*/ 8657885 w 10020803"/>
              <a:gd name="connsiteY1587" fmla="*/ 4289842 h 5071844"/>
              <a:gd name="connsiteX1588" fmla="*/ 8646713 w 10020803"/>
              <a:gd name="connsiteY1588" fmla="*/ 4289842 h 5071844"/>
              <a:gd name="connsiteX1589" fmla="*/ 8635542 w 10020803"/>
              <a:gd name="connsiteY1589" fmla="*/ 4289842 h 5071844"/>
              <a:gd name="connsiteX1590" fmla="*/ 8613199 w 10020803"/>
              <a:gd name="connsiteY1590" fmla="*/ 4289842 h 5071844"/>
              <a:gd name="connsiteX1591" fmla="*/ 8568512 w 10020803"/>
              <a:gd name="connsiteY1591" fmla="*/ 4278672 h 5071844"/>
              <a:gd name="connsiteX1592" fmla="*/ 8557341 w 10020803"/>
              <a:gd name="connsiteY1592" fmla="*/ 4267499 h 5071844"/>
              <a:gd name="connsiteX1593" fmla="*/ 8568512 w 10020803"/>
              <a:gd name="connsiteY1593" fmla="*/ 4267499 h 5071844"/>
              <a:gd name="connsiteX1594" fmla="*/ 8607613 w 10020803"/>
              <a:gd name="connsiteY1594" fmla="*/ 4273085 h 5071844"/>
              <a:gd name="connsiteX1595" fmla="*/ 8646713 w 10020803"/>
              <a:gd name="connsiteY1595" fmla="*/ 4267499 h 5071844"/>
              <a:gd name="connsiteX1596" fmla="*/ 8646713 w 10020803"/>
              <a:gd name="connsiteY1596" fmla="*/ 4256328 h 5071844"/>
              <a:gd name="connsiteX1597" fmla="*/ 8657885 w 10020803"/>
              <a:gd name="connsiteY1597" fmla="*/ 4256328 h 5071844"/>
              <a:gd name="connsiteX1598" fmla="*/ 8669056 w 10020803"/>
              <a:gd name="connsiteY1598" fmla="*/ 4245156 h 5071844"/>
              <a:gd name="connsiteX1599" fmla="*/ 8646713 w 10020803"/>
              <a:gd name="connsiteY1599" fmla="*/ 4233985 h 5071844"/>
              <a:gd name="connsiteX1600" fmla="*/ 8613199 w 10020803"/>
              <a:gd name="connsiteY1600" fmla="*/ 4228399 h 5071844"/>
              <a:gd name="connsiteX1601" fmla="*/ 8585269 w 10020803"/>
              <a:gd name="connsiteY1601" fmla="*/ 4222813 h 5071844"/>
              <a:gd name="connsiteX1602" fmla="*/ 8579685 w 10020803"/>
              <a:gd name="connsiteY1602" fmla="*/ 4211642 h 5071844"/>
              <a:gd name="connsiteX1603" fmla="*/ 8579685 w 10020803"/>
              <a:gd name="connsiteY1603" fmla="*/ 4222813 h 5071844"/>
              <a:gd name="connsiteX1604" fmla="*/ 8579685 w 10020803"/>
              <a:gd name="connsiteY1604" fmla="*/ 4245156 h 5071844"/>
              <a:gd name="connsiteX1605" fmla="*/ 8574099 w 10020803"/>
              <a:gd name="connsiteY1605" fmla="*/ 4245156 h 5071844"/>
              <a:gd name="connsiteX1606" fmla="*/ 8568512 w 10020803"/>
              <a:gd name="connsiteY1606" fmla="*/ 4233985 h 5071844"/>
              <a:gd name="connsiteX1607" fmla="*/ 8562928 w 10020803"/>
              <a:gd name="connsiteY1607" fmla="*/ 4222813 h 5071844"/>
              <a:gd name="connsiteX1608" fmla="*/ 8546171 w 10020803"/>
              <a:gd name="connsiteY1608" fmla="*/ 4217228 h 5071844"/>
              <a:gd name="connsiteX1609" fmla="*/ 8501484 w 10020803"/>
              <a:gd name="connsiteY1609" fmla="*/ 4211642 h 5071844"/>
              <a:gd name="connsiteX1610" fmla="*/ 8423284 w 10020803"/>
              <a:gd name="connsiteY1610" fmla="*/ 4189299 h 5071844"/>
              <a:gd name="connsiteX1611" fmla="*/ 8406527 w 10020803"/>
              <a:gd name="connsiteY1611" fmla="*/ 4189299 h 5071844"/>
              <a:gd name="connsiteX1612" fmla="*/ 8400941 w 10020803"/>
              <a:gd name="connsiteY1612" fmla="*/ 4178128 h 5071844"/>
              <a:gd name="connsiteX1613" fmla="*/ 8412113 w 10020803"/>
              <a:gd name="connsiteY1613" fmla="*/ 4166955 h 5071844"/>
              <a:gd name="connsiteX1614" fmla="*/ 8423284 w 10020803"/>
              <a:gd name="connsiteY1614" fmla="*/ 4166955 h 5071844"/>
              <a:gd name="connsiteX1615" fmla="*/ 8423284 w 10020803"/>
              <a:gd name="connsiteY1615" fmla="*/ 4155785 h 5071844"/>
              <a:gd name="connsiteX1616" fmla="*/ 8445627 w 10020803"/>
              <a:gd name="connsiteY1616" fmla="*/ 4166955 h 5071844"/>
              <a:gd name="connsiteX1617" fmla="*/ 8434455 w 10020803"/>
              <a:gd name="connsiteY1617" fmla="*/ 4166955 h 5071844"/>
              <a:gd name="connsiteX1618" fmla="*/ 8423284 w 10020803"/>
              <a:gd name="connsiteY1618" fmla="*/ 4178128 h 5071844"/>
              <a:gd name="connsiteX1619" fmla="*/ 8470762 w 10020803"/>
              <a:gd name="connsiteY1619" fmla="*/ 4178128 h 5071844"/>
              <a:gd name="connsiteX1620" fmla="*/ 8490312 w 10020803"/>
              <a:gd name="connsiteY1620" fmla="*/ 4178128 h 5071844"/>
              <a:gd name="connsiteX1621" fmla="*/ 8490312 w 10020803"/>
              <a:gd name="connsiteY1621" fmla="*/ 4155785 h 5071844"/>
              <a:gd name="connsiteX1622" fmla="*/ 8512655 w 10020803"/>
              <a:gd name="connsiteY1622" fmla="*/ 4155785 h 5071844"/>
              <a:gd name="connsiteX1623" fmla="*/ 8512655 w 10020803"/>
              <a:gd name="connsiteY1623" fmla="*/ 4144614 h 5071844"/>
              <a:gd name="connsiteX1624" fmla="*/ 8501484 w 10020803"/>
              <a:gd name="connsiteY1624" fmla="*/ 4133441 h 5071844"/>
              <a:gd name="connsiteX1625" fmla="*/ 8512655 w 10020803"/>
              <a:gd name="connsiteY1625" fmla="*/ 4133441 h 5071844"/>
              <a:gd name="connsiteX1626" fmla="*/ 8523827 w 10020803"/>
              <a:gd name="connsiteY1626" fmla="*/ 4133441 h 5071844"/>
              <a:gd name="connsiteX1627" fmla="*/ 8529412 w 10020803"/>
              <a:gd name="connsiteY1627" fmla="*/ 4155785 h 5071844"/>
              <a:gd name="connsiteX1628" fmla="*/ 8540584 w 10020803"/>
              <a:gd name="connsiteY1628" fmla="*/ 4161371 h 5071844"/>
              <a:gd name="connsiteX1629" fmla="*/ 8546171 w 10020803"/>
              <a:gd name="connsiteY1629" fmla="*/ 4144614 h 5071844"/>
              <a:gd name="connsiteX1630" fmla="*/ 8568512 w 10020803"/>
              <a:gd name="connsiteY1630" fmla="*/ 4155785 h 5071844"/>
              <a:gd name="connsiteX1631" fmla="*/ 8613199 w 10020803"/>
              <a:gd name="connsiteY1631" fmla="*/ 4166955 h 5071844"/>
              <a:gd name="connsiteX1632" fmla="*/ 8613199 w 10020803"/>
              <a:gd name="connsiteY1632" fmla="*/ 4155785 h 5071844"/>
              <a:gd name="connsiteX1633" fmla="*/ 8613199 w 10020803"/>
              <a:gd name="connsiteY1633" fmla="*/ 4144614 h 5071844"/>
              <a:gd name="connsiteX1634" fmla="*/ 8635542 w 10020803"/>
              <a:gd name="connsiteY1634" fmla="*/ 4150198 h 5071844"/>
              <a:gd name="connsiteX1635" fmla="*/ 8641127 w 10020803"/>
              <a:gd name="connsiteY1635" fmla="*/ 4139028 h 5071844"/>
              <a:gd name="connsiteX1636" fmla="*/ 8624370 w 10020803"/>
              <a:gd name="connsiteY1636" fmla="*/ 4133441 h 5071844"/>
              <a:gd name="connsiteX1637" fmla="*/ 8607613 w 10020803"/>
              <a:gd name="connsiteY1637" fmla="*/ 4127857 h 5071844"/>
              <a:gd name="connsiteX1638" fmla="*/ 8602028 w 10020803"/>
              <a:gd name="connsiteY1638" fmla="*/ 4122270 h 5071844"/>
              <a:gd name="connsiteX1639" fmla="*/ 8568512 w 10020803"/>
              <a:gd name="connsiteY1639" fmla="*/ 4111098 h 5071844"/>
              <a:gd name="connsiteX1640" fmla="*/ 8574797 w 10020803"/>
              <a:gd name="connsiteY1640" fmla="*/ 4096437 h 5071844"/>
              <a:gd name="connsiteX1641" fmla="*/ 8412113 w 10020803"/>
              <a:gd name="connsiteY1641" fmla="*/ 4094341 h 5071844"/>
              <a:gd name="connsiteX1642" fmla="*/ 8417698 w 10020803"/>
              <a:gd name="connsiteY1642" fmla="*/ 4099927 h 5071844"/>
              <a:gd name="connsiteX1643" fmla="*/ 8412113 w 10020803"/>
              <a:gd name="connsiteY1643" fmla="*/ 4111098 h 5071844"/>
              <a:gd name="connsiteX1644" fmla="*/ 8406527 w 10020803"/>
              <a:gd name="connsiteY1644" fmla="*/ 4099927 h 5071844"/>
              <a:gd name="connsiteX1645" fmla="*/ 8412113 w 10020803"/>
              <a:gd name="connsiteY1645" fmla="*/ 4094341 h 5071844"/>
              <a:gd name="connsiteX1646" fmla="*/ 8602028 w 10020803"/>
              <a:gd name="connsiteY1646" fmla="*/ 4088756 h 5071844"/>
              <a:gd name="connsiteX1647" fmla="*/ 8613199 w 10020803"/>
              <a:gd name="connsiteY1647" fmla="*/ 4088756 h 5071844"/>
              <a:gd name="connsiteX1648" fmla="*/ 8602028 w 10020803"/>
              <a:gd name="connsiteY1648" fmla="*/ 4099927 h 5071844"/>
              <a:gd name="connsiteX1649" fmla="*/ 8602028 w 10020803"/>
              <a:gd name="connsiteY1649" fmla="*/ 4088756 h 5071844"/>
              <a:gd name="connsiteX1650" fmla="*/ 8490312 w 10020803"/>
              <a:gd name="connsiteY1650" fmla="*/ 4088756 h 5071844"/>
              <a:gd name="connsiteX1651" fmla="*/ 8490312 w 10020803"/>
              <a:gd name="connsiteY1651" fmla="*/ 4099927 h 5071844"/>
              <a:gd name="connsiteX1652" fmla="*/ 8479141 w 10020803"/>
              <a:gd name="connsiteY1652" fmla="*/ 4099927 h 5071844"/>
              <a:gd name="connsiteX1653" fmla="*/ 7082708 w 10020803"/>
              <a:gd name="connsiteY1653" fmla="*/ 4088756 h 5071844"/>
              <a:gd name="connsiteX1654" fmla="*/ 7060364 w 10020803"/>
              <a:gd name="connsiteY1654" fmla="*/ 4099927 h 5071844"/>
              <a:gd name="connsiteX1655" fmla="*/ 7077123 w 10020803"/>
              <a:gd name="connsiteY1655" fmla="*/ 4099927 h 5071844"/>
              <a:gd name="connsiteX1656" fmla="*/ 7082708 w 10020803"/>
              <a:gd name="connsiteY1656" fmla="*/ 4099927 h 5071844"/>
              <a:gd name="connsiteX1657" fmla="*/ 5842675 w 10020803"/>
              <a:gd name="connsiteY1657" fmla="*/ 4088756 h 5071844"/>
              <a:gd name="connsiteX1658" fmla="*/ 5853848 w 10020803"/>
              <a:gd name="connsiteY1658" fmla="*/ 4099927 h 5071844"/>
              <a:gd name="connsiteX1659" fmla="*/ 5865019 w 10020803"/>
              <a:gd name="connsiteY1659" fmla="*/ 4099927 h 5071844"/>
              <a:gd name="connsiteX1660" fmla="*/ 5853848 w 10020803"/>
              <a:gd name="connsiteY1660" fmla="*/ 4088756 h 5071844"/>
              <a:gd name="connsiteX1661" fmla="*/ 5842675 w 10020803"/>
              <a:gd name="connsiteY1661" fmla="*/ 4088756 h 5071844"/>
              <a:gd name="connsiteX1662" fmla="*/ 8324138 w 10020803"/>
              <a:gd name="connsiteY1662" fmla="*/ 4083170 h 5071844"/>
              <a:gd name="connsiteX1663" fmla="*/ 8328326 w 10020803"/>
              <a:gd name="connsiteY1663" fmla="*/ 4088756 h 5071844"/>
              <a:gd name="connsiteX1664" fmla="*/ 8345083 w 10020803"/>
              <a:gd name="connsiteY1664" fmla="*/ 4094341 h 5071844"/>
              <a:gd name="connsiteX1665" fmla="*/ 8356256 w 10020803"/>
              <a:gd name="connsiteY1665" fmla="*/ 4099927 h 5071844"/>
              <a:gd name="connsiteX1666" fmla="*/ 8333912 w 10020803"/>
              <a:gd name="connsiteY1666" fmla="*/ 4099927 h 5071844"/>
              <a:gd name="connsiteX1667" fmla="*/ 8311569 w 10020803"/>
              <a:gd name="connsiteY1667" fmla="*/ 4099927 h 5071844"/>
              <a:gd name="connsiteX1668" fmla="*/ 8322740 w 10020803"/>
              <a:gd name="connsiteY1668" fmla="*/ 4088756 h 5071844"/>
              <a:gd name="connsiteX1669" fmla="*/ 8324138 w 10020803"/>
              <a:gd name="connsiteY1669" fmla="*/ 4083170 h 5071844"/>
              <a:gd name="connsiteX1670" fmla="*/ 7632904 w 10020803"/>
              <a:gd name="connsiteY1670" fmla="*/ 4081774 h 5071844"/>
              <a:gd name="connsiteX1671" fmla="*/ 7641282 w 10020803"/>
              <a:gd name="connsiteY1671" fmla="*/ 4088756 h 5071844"/>
              <a:gd name="connsiteX1672" fmla="*/ 7641282 w 10020803"/>
              <a:gd name="connsiteY1672" fmla="*/ 4099927 h 5071844"/>
              <a:gd name="connsiteX1673" fmla="*/ 7641282 w 10020803"/>
              <a:gd name="connsiteY1673" fmla="*/ 4111098 h 5071844"/>
              <a:gd name="connsiteX1674" fmla="*/ 7641282 w 10020803"/>
              <a:gd name="connsiteY1674" fmla="*/ 4122270 h 5071844"/>
              <a:gd name="connsiteX1675" fmla="*/ 7607766 w 10020803"/>
              <a:gd name="connsiteY1675" fmla="*/ 4122270 h 5071844"/>
              <a:gd name="connsiteX1676" fmla="*/ 7607766 w 10020803"/>
              <a:gd name="connsiteY1676" fmla="*/ 4111098 h 5071844"/>
              <a:gd name="connsiteX1677" fmla="*/ 7624525 w 10020803"/>
              <a:gd name="connsiteY1677" fmla="*/ 4111098 h 5071844"/>
              <a:gd name="connsiteX1678" fmla="*/ 7630110 w 10020803"/>
              <a:gd name="connsiteY1678" fmla="*/ 4111098 h 5071844"/>
              <a:gd name="connsiteX1679" fmla="*/ 7630110 w 10020803"/>
              <a:gd name="connsiteY1679" fmla="*/ 4099927 h 5071844"/>
              <a:gd name="connsiteX1680" fmla="*/ 7630110 w 10020803"/>
              <a:gd name="connsiteY1680" fmla="*/ 4088756 h 5071844"/>
              <a:gd name="connsiteX1681" fmla="*/ 7630110 w 10020803"/>
              <a:gd name="connsiteY1681" fmla="*/ 4083170 h 5071844"/>
              <a:gd name="connsiteX1682" fmla="*/ 7632904 w 10020803"/>
              <a:gd name="connsiteY1682" fmla="*/ 4081774 h 5071844"/>
              <a:gd name="connsiteX1683" fmla="*/ 6457106 w 10020803"/>
              <a:gd name="connsiteY1683" fmla="*/ 4077584 h 5071844"/>
              <a:gd name="connsiteX1684" fmla="*/ 6468278 w 10020803"/>
              <a:gd name="connsiteY1684" fmla="*/ 4088756 h 5071844"/>
              <a:gd name="connsiteX1685" fmla="*/ 6468278 w 10020803"/>
              <a:gd name="connsiteY1685" fmla="*/ 4077584 h 5071844"/>
              <a:gd name="connsiteX1686" fmla="*/ 6457106 w 10020803"/>
              <a:gd name="connsiteY1686" fmla="*/ 4077584 h 5071844"/>
              <a:gd name="connsiteX1687" fmla="*/ 4859588 w 10020803"/>
              <a:gd name="connsiteY1687" fmla="*/ 4077584 h 5071844"/>
              <a:gd name="connsiteX1688" fmla="*/ 4904273 w 10020803"/>
              <a:gd name="connsiteY1688" fmla="*/ 4088756 h 5071844"/>
              <a:gd name="connsiteX1689" fmla="*/ 4893102 w 10020803"/>
              <a:gd name="connsiteY1689" fmla="*/ 4099927 h 5071844"/>
              <a:gd name="connsiteX1690" fmla="*/ 4859588 w 10020803"/>
              <a:gd name="connsiteY1690" fmla="*/ 4099927 h 5071844"/>
              <a:gd name="connsiteX1691" fmla="*/ 4859588 w 10020803"/>
              <a:gd name="connsiteY1691" fmla="*/ 4088756 h 5071844"/>
              <a:gd name="connsiteX1692" fmla="*/ 8786357 w 10020803"/>
              <a:gd name="connsiteY1692" fmla="*/ 4066413 h 5071844"/>
              <a:gd name="connsiteX1693" fmla="*/ 8791941 w 10020803"/>
              <a:gd name="connsiteY1693" fmla="*/ 4077584 h 5071844"/>
              <a:gd name="connsiteX1694" fmla="*/ 8780771 w 10020803"/>
              <a:gd name="connsiteY1694" fmla="*/ 4071998 h 5071844"/>
              <a:gd name="connsiteX1695" fmla="*/ 8786357 w 10020803"/>
              <a:gd name="connsiteY1695" fmla="*/ 4066413 h 5071844"/>
              <a:gd name="connsiteX1696" fmla="*/ 7071537 w 10020803"/>
              <a:gd name="connsiteY1696" fmla="*/ 4066413 h 5071844"/>
              <a:gd name="connsiteX1697" fmla="*/ 7071537 w 10020803"/>
              <a:gd name="connsiteY1697" fmla="*/ 4071998 h 5071844"/>
              <a:gd name="connsiteX1698" fmla="*/ 7082708 w 10020803"/>
              <a:gd name="connsiteY1698" fmla="*/ 4066413 h 5071844"/>
              <a:gd name="connsiteX1699" fmla="*/ 7082708 w 10020803"/>
              <a:gd name="connsiteY1699" fmla="*/ 4077584 h 5071844"/>
              <a:gd name="connsiteX1700" fmla="*/ 7105051 w 10020803"/>
              <a:gd name="connsiteY1700" fmla="*/ 4077584 h 5071844"/>
              <a:gd name="connsiteX1701" fmla="*/ 7127394 w 10020803"/>
              <a:gd name="connsiteY1701" fmla="*/ 4088756 h 5071844"/>
              <a:gd name="connsiteX1702" fmla="*/ 7149737 w 10020803"/>
              <a:gd name="connsiteY1702" fmla="*/ 4099927 h 5071844"/>
              <a:gd name="connsiteX1703" fmla="*/ 7149737 w 10020803"/>
              <a:gd name="connsiteY1703" fmla="*/ 4088756 h 5071844"/>
              <a:gd name="connsiteX1704" fmla="*/ 7127394 w 10020803"/>
              <a:gd name="connsiteY1704" fmla="*/ 4083170 h 5071844"/>
              <a:gd name="connsiteX1705" fmla="*/ 7105051 w 10020803"/>
              <a:gd name="connsiteY1705" fmla="*/ 4077584 h 5071844"/>
              <a:gd name="connsiteX1706" fmla="*/ 7093880 w 10020803"/>
              <a:gd name="connsiteY1706" fmla="*/ 4071998 h 5071844"/>
              <a:gd name="connsiteX1707" fmla="*/ 7093880 w 10020803"/>
              <a:gd name="connsiteY1707" fmla="*/ 4066413 h 5071844"/>
              <a:gd name="connsiteX1708" fmla="*/ 7082708 w 10020803"/>
              <a:gd name="connsiteY1708" fmla="*/ 4066413 h 5071844"/>
              <a:gd name="connsiteX1709" fmla="*/ 7071537 w 10020803"/>
              <a:gd name="connsiteY1709" fmla="*/ 4066413 h 5071844"/>
              <a:gd name="connsiteX1710" fmla="*/ 5541046 w 10020803"/>
              <a:gd name="connsiteY1710" fmla="*/ 4066413 h 5071844"/>
              <a:gd name="connsiteX1711" fmla="*/ 5541046 w 10020803"/>
              <a:gd name="connsiteY1711" fmla="*/ 4077584 h 5071844"/>
              <a:gd name="connsiteX1712" fmla="*/ 5552218 w 10020803"/>
              <a:gd name="connsiteY1712" fmla="*/ 4077584 h 5071844"/>
              <a:gd name="connsiteX1713" fmla="*/ 5552218 w 10020803"/>
              <a:gd name="connsiteY1713" fmla="*/ 4088756 h 5071844"/>
              <a:gd name="connsiteX1714" fmla="*/ 5518704 w 10020803"/>
              <a:gd name="connsiteY1714" fmla="*/ 4088756 h 5071844"/>
              <a:gd name="connsiteX1715" fmla="*/ 5541046 w 10020803"/>
              <a:gd name="connsiteY1715" fmla="*/ 4066413 h 5071844"/>
              <a:gd name="connsiteX1716" fmla="*/ 5496361 w 10020803"/>
              <a:gd name="connsiteY1716" fmla="*/ 4066413 h 5071844"/>
              <a:gd name="connsiteX1717" fmla="*/ 5507532 w 10020803"/>
              <a:gd name="connsiteY1717" fmla="*/ 4088756 h 5071844"/>
              <a:gd name="connsiteX1718" fmla="*/ 5485189 w 10020803"/>
              <a:gd name="connsiteY1718" fmla="*/ 4088756 h 5071844"/>
              <a:gd name="connsiteX1719" fmla="*/ 5496361 w 10020803"/>
              <a:gd name="connsiteY1719" fmla="*/ 4066413 h 5071844"/>
              <a:gd name="connsiteX1720" fmla="*/ 8156564 w 10020803"/>
              <a:gd name="connsiteY1720" fmla="*/ 4059431 h 5071844"/>
              <a:gd name="connsiteX1721" fmla="*/ 8155168 w 10020803"/>
              <a:gd name="connsiteY1721" fmla="*/ 4066413 h 5071844"/>
              <a:gd name="connsiteX1722" fmla="*/ 8166340 w 10020803"/>
              <a:gd name="connsiteY1722" fmla="*/ 4066413 h 5071844"/>
              <a:gd name="connsiteX1723" fmla="*/ 8166340 w 10020803"/>
              <a:gd name="connsiteY1723" fmla="*/ 4077584 h 5071844"/>
              <a:gd name="connsiteX1724" fmla="*/ 8199854 w 10020803"/>
              <a:gd name="connsiteY1724" fmla="*/ 4077584 h 5071844"/>
              <a:gd name="connsiteX1725" fmla="*/ 8199854 w 10020803"/>
              <a:gd name="connsiteY1725" fmla="*/ 4066413 h 5071844"/>
              <a:gd name="connsiteX1726" fmla="*/ 8188684 w 10020803"/>
              <a:gd name="connsiteY1726" fmla="*/ 4066413 h 5071844"/>
              <a:gd name="connsiteX1727" fmla="*/ 8177512 w 10020803"/>
              <a:gd name="connsiteY1727" fmla="*/ 4066413 h 5071844"/>
              <a:gd name="connsiteX1728" fmla="*/ 8160754 w 10020803"/>
              <a:gd name="connsiteY1728" fmla="*/ 4060827 h 5071844"/>
              <a:gd name="connsiteX1729" fmla="*/ 8156564 w 10020803"/>
              <a:gd name="connsiteY1729" fmla="*/ 4059431 h 5071844"/>
              <a:gd name="connsiteX1730" fmla="*/ 8803114 w 10020803"/>
              <a:gd name="connsiteY1730" fmla="*/ 4055241 h 5071844"/>
              <a:gd name="connsiteX1731" fmla="*/ 8808700 w 10020803"/>
              <a:gd name="connsiteY1731" fmla="*/ 4055241 h 5071844"/>
              <a:gd name="connsiteX1732" fmla="*/ 8814285 w 10020803"/>
              <a:gd name="connsiteY1732" fmla="*/ 4066413 h 5071844"/>
              <a:gd name="connsiteX1733" fmla="*/ 8803114 w 10020803"/>
              <a:gd name="connsiteY1733" fmla="*/ 4066413 h 5071844"/>
              <a:gd name="connsiteX1734" fmla="*/ 8412113 w 10020803"/>
              <a:gd name="connsiteY1734" fmla="*/ 4055241 h 5071844"/>
              <a:gd name="connsiteX1735" fmla="*/ 8423284 w 10020803"/>
              <a:gd name="connsiteY1735" fmla="*/ 4055241 h 5071844"/>
              <a:gd name="connsiteX1736" fmla="*/ 8428870 w 10020803"/>
              <a:gd name="connsiteY1736" fmla="*/ 4060827 h 5071844"/>
              <a:gd name="connsiteX1737" fmla="*/ 8434455 w 10020803"/>
              <a:gd name="connsiteY1737" fmla="*/ 4066413 h 5071844"/>
              <a:gd name="connsiteX1738" fmla="*/ 8423284 w 10020803"/>
              <a:gd name="connsiteY1738" fmla="*/ 4077584 h 5071844"/>
              <a:gd name="connsiteX1739" fmla="*/ 8423284 w 10020803"/>
              <a:gd name="connsiteY1739" fmla="*/ 4088756 h 5071844"/>
              <a:gd name="connsiteX1740" fmla="*/ 8412113 w 10020803"/>
              <a:gd name="connsiteY1740" fmla="*/ 4088756 h 5071844"/>
              <a:gd name="connsiteX1741" fmla="*/ 8400941 w 10020803"/>
              <a:gd name="connsiteY1741" fmla="*/ 4088756 h 5071844"/>
              <a:gd name="connsiteX1742" fmla="*/ 8406527 w 10020803"/>
              <a:gd name="connsiteY1742" fmla="*/ 4083170 h 5071844"/>
              <a:gd name="connsiteX1743" fmla="*/ 8406527 w 10020803"/>
              <a:gd name="connsiteY1743" fmla="*/ 4071998 h 5071844"/>
              <a:gd name="connsiteX1744" fmla="*/ 8412113 w 10020803"/>
              <a:gd name="connsiteY1744" fmla="*/ 4055241 h 5071844"/>
              <a:gd name="connsiteX1745" fmla="*/ 7540738 w 10020803"/>
              <a:gd name="connsiteY1745" fmla="*/ 4055241 h 5071844"/>
              <a:gd name="connsiteX1746" fmla="*/ 7551909 w 10020803"/>
              <a:gd name="connsiteY1746" fmla="*/ 4055241 h 5071844"/>
              <a:gd name="connsiteX1747" fmla="*/ 7551909 w 10020803"/>
              <a:gd name="connsiteY1747" fmla="*/ 4066413 h 5071844"/>
              <a:gd name="connsiteX1748" fmla="*/ 6401250 w 10020803"/>
              <a:gd name="connsiteY1748" fmla="*/ 4055241 h 5071844"/>
              <a:gd name="connsiteX1749" fmla="*/ 6412420 w 10020803"/>
              <a:gd name="connsiteY1749" fmla="*/ 4077584 h 5071844"/>
              <a:gd name="connsiteX1750" fmla="*/ 6423592 w 10020803"/>
              <a:gd name="connsiteY1750" fmla="*/ 4066413 h 5071844"/>
              <a:gd name="connsiteX1751" fmla="*/ 6418006 w 10020803"/>
              <a:gd name="connsiteY1751" fmla="*/ 4060827 h 5071844"/>
              <a:gd name="connsiteX1752" fmla="*/ 6401250 w 10020803"/>
              <a:gd name="connsiteY1752" fmla="*/ 4055241 h 5071844"/>
              <a:gd name="connsiteX1753" fmla="*/ 4848416 w 10020803"/>
              <a:gd name="connsiteY1753" fmla="*/ 4055241 h 5071844"/>
              <a:gd name="connsiteX1754" fmla="*/ 4859588 w 10020803"/>
              <a:gd name="connsiteY1754" fmla="*/ 4055241 h 5071844"/>
              <a:gd name="connsiteX1755" fmla="*/ 4859588 w 10020803"/>
              <a:gd name="connsiteY1755" fmla="*/ 4066413 h 5071844"/>
              <a:gd name="connsiteX1756" fmla="*/ 4725530 w 10020803"/>
              <a:gd name="connsiteY1756" fmla="*/ 4055241 h 5071844"/>
              <a:gd name="connsiteX1757" fmla="*/ 4736701 w 10020803"/>
              <a:gd name="connsiteY1757" fmla="*/ 4055241 h 5071844"/>
              <a:gd name="connsiteX1758" fmla="*/ 4747873 w 10020803"/>
              <a:gd name="connsiteY1758" fmla="*/ 4066413 h 5071844"/>
              <a:gd name="connsiteX1759" fmla="*/ 4736701 w 10020803"/>
              <a:gd name="connsiteY1759" fmla="*/ 4066413 h 5071844"/>
              <a:gd name="connsiteX1760" fmla="*/ 4725530 w 10020803"/>
              <a:gd name="connsiteY1760" fmla="*/ 4055241 h 5071844"/>
              <a:gd name="connsiteX1761" fmla="*/ 6292327 w 10020803"/>
              <a:gd name="connsiteY1761" fmla="*/ 4049656 h 5071844"/>
              <a:gd name="connsiteX1762" fmla="*/ 6289535 w 10020803"/>
              <a:gd name="connsiteY1762" fmla="*/ 4055241 h 5071844"/>
              <a:gd name="connsiteX1763" fmla="*/ 6300706 w 10020803"/>
              <a:gd name="connsiteY1763" fmla="*/ 4055241 h 5071844"/>
              <a:gd name="connsiteX1764" fmla="*/ 6292327 w 10020803"/>
              <a:gd name="connsiteY1764" fmla="*/ 4049656 h 5071844"/>
              <a:gd name="connsiteX1765" fmla="*/ 8758427 w 10020803"/>
              <a:gd name="connsiteY1765" fmla="*/ 4044070 h 5071844"/>
              <a:gd name="connsiteX1766" fmla="*/ 8780771 w 10020803"/>
              <a:gd name="connsiteY1766" fmla="*/ 4066413 h 5071844"/>
              <a:gd name="connsiteX1767" fmla="*/ 8769600 w 10020803"/>
              <a:gd name="connsiteY1767" fmla="*/ 4066413 h 5071844"/>
              <a:gd name="connsiteX1768" fmla="*/ 8752843 w 10020803"/>
              <a:gd name="connsiteY1768" fmla="*/ 4060827 h 5071844"/>
              <a:gd name="connsiteX1769" fmla="*/ 8736084 w 10020803"/>
              <a:gd name="connsiteY1769" fmla="*/ 4049656 h 5071844"/>
              <a:gd name="connsiteX1770" fmla="*/ 8758427 w 10020803"/>
              <a:gd name="connsiteY1770" fmla="*/ 4044070 h 5071844"/>
              <a:gd name="connsiteX1771" fmla="*/ 8233368 w 10020803"/>
              <a:gd name="connsiteY1771" fmla="*/ 4044070 h 5071844"/>
              <a:gd name="connsiteX1772" fmla="*/ 8244541 w 10020803"/>
              <a:gd name="connsiteY1772" fmla="*/ 4049656 h 5071844"/>
              <a:gd name="connsiteX1773" fmla="*/ 8238955 w 10020803"/>
              <a:gd name="connsiteY1773" fmla="*/ 4055241 h 5071844"/>
              <a:gd name="connsiteX1774" fmla="*/ 8233368 w 10020803"/>
              <a:gd name="connsiteY1774" fmla="*/ 4044070 h 5071844"/>
              <a:gd name="connsiteX1775" fmla="*/ 6641436 w 10020803"/>
              <a:gd name="connsiteY1775" fmla="*/ 4044070 h 5071844"/>
              <a:gd name="connsiteX1776" fmla="*/ 6647020 w 10020803"/>
              <a:gd name="connsiteY1776" fmla="*/ 4055241 h 5071844"/>
              <a:gd name="connsiteX1777" fmla="*/ 6635850 w 10020803"/>
              <a:gd name="connsiteY1777" fmla="*/ 4055241 h 5071844"/>
              <a:gd name="connsiteX1778" fmla="*/ 6641436 w 10020803"/>
              <a:gd name="connsiteY1778" fmla="*/ 4044070 h 5071844"/>
              <a:gd name="connsiteX1779" fmla="*/ 4759044 w 10020803"/>
              <a:gd name="connsiteY1779" fmla="*/ 4044070 h 5071844"/>
              <a:gd name="connsiteX1780" fmla="*/ 4814901 w 10020803"/>
              <a:gd name="connsiteY1780" fmla="*/ 4055241 h 5071844"/>
              <a:gd name="connsiteX1781" fmla="*/ 4826072 w 10020803"/>
              <a:gd name="connsiteY1781" fmla="*/ 4077584 h 5071844"/>
              <a:gd name="connsiteX1782" fmla="*/ 4781387 w 10020803"/>
              <a:gd name="connsiteY1782" fmla="*/ 4055241 h 5071844"/>
              <a:gd name="connsiteX1783" fmla="*/ 8336704 w 10020803"/>
              <a:gd name="connsiteY1783" fmla="*/ 4037088 h 5071844"/>
              <a:gd name="connsiteX1784" fmla="*/ 8345083 w 10020803"/>
              <a:gd name="connsiteY1784" fmla="*/ 4038484 h 5071844"/>
              <a:gd name="connsiteX1785" fmla="*/ 8356256 w 10020803"/>
              <a:gd name="connsiteY1785" fmla="*/ 4044070 h 5071844"/>
              <a:gd name="connsiteX1786" fmla="*/ 8367426 w 10020803"/>
              <a:gd name="connsiteY1786" fmla="*/ 4066413 h 5071844"/>
              <a:gd name="connsiteX1787" fmla="*/ 8350670 w 10020803"/>
              <a:gd name="connsiteY1787" fmla="*/ 4066413 h 5071844"/>
              <a:gd name="connsiteX1788" fmla="*/ 8345083 w 10020803"/>
              <a:gd name="connsiteY1788" fmla="*/ 4055241 h 5071844"/>
              <a:gd name="connsiteX1789" fmla="*/ 8333912 w 10020803"/>
              <a:gd name="connsiteY1789" fmla="*/ 4044070 h 5071844"/>
              <a:gd name="connsiteX1790" fmla="*/ 8336704 w 10020803"/>
              <a:gd name="connsiteY1790" fmla="*/ 4037088 h 5071844"/>
              <a:gd name="connsiteX1791" fmla="*/ 8780771 w 10020803"/>
              <a:gd name="connsiteY1791" fmla="*/ 4032899 h 5071844"/>
              <a:gd name="connsiteX1792" fmla="*/ 8791941 w 10020803"/>
              <a:gd name="connsiteY1792" fmla="*/ 4032899 h 5071844"/>
              <a:gd name="connsiteX1793" fmla="*/ 8780771 w 10020803"/>
              <a:gd name="connsiteY1793" fmla="*/ 4044070 h 5071844"/>
              <a:gd name="connsiteX1794" fmla="*/ 8311569 w 10020803"/>
              <a:gd name="connsiteY1794" fmla="*/ 4032899 h 5071844"/>
              <a:gd name="connsiteX1795" fmla="*/ 8322740 w 10020803"/>
              <a:gd name="connsiteY1795" fmla="*/ 4044070 h 5071844"/>
              <a:gd name="connsiteX1796" fmla="*/ 8322740 w 10020803"/>
              <a:gd name="connsiteY1796" fmla="*/ 4055241 h 5071844"/>
              <a:gd name="connsiteX1797" fmla="*/ 8311569 w 10020803"/>
              <a:gd name="connsiteY1797" fmla="*/ 4055241 h 5071844"/>
              <a:gd name="connsiteX1798" fmla="*/ 8311569 w 10020803"/>
              <a:gd name="connsiteY1798" fmla="*/ 4044070 h 5071844"/>
              <a:gd name="connsiteX1799" fmla="*/ 7607766 w 10020803"/>
              <a:gd name="connsiteY1799" fmla="*/ 4032899 h 5071844"/>
              <a:gd name="connsiteX1800" fmla="*/ 7607766 w 10020803"/>
              <a:gd name="connsiteY1800" fmla="*/ 4044070 h 5071844"/>
              <a:gd name="connsiteX1801" fmla="*/ 7630110 w 10020803"/>
              <a:gd name="connsiteY1801" fmla="*/ 4032899 h 5071844"/>
              <a:gd name="connsiteX1802" fmla="*/ 7272622 w 10020803"/>
              <a:gd name="connsiteY1802" fmla="*/ 4032899 h 5071844"/>
              <a:gd name="connsiteX1803" fmla="*/ 7250280 w 10020803"/>
              <a:gd name="connsiteY1803" fmla="*/ 4044070 h 5071844"/>
              <a:gd name="connsiteX1804" fmla="*/ 7250280 w 10020803"/>
              <a:gd name="connsiteY1804" fmla="*/ 4055241 h 5071844"/>
              <a:gd name="connsiteX1805" fmla="*/ 7283795 w 10020803"/>
              <a:gd name="connsiteY1805" fmla="*/ 4060827 h 5071844"/>
              <a:gd name="connsiteX1806" fmla="*/ 7306136 w 10020803"/>
              <a:gd name="connsiteY1806" fmla="*/ 4066413 h 5071844"/>
              <a:gd name="connsiteX1807" fmla="*/ 7328480 w 10020803"/>
              <a:gd name="connsiteY1807" fmla="*/ 4066413 h 5071844"/>
              <a:gd name="connsiteX1808" fmla="*/ 7328480 w 10020803"/>
              <a:gd name="connsiteY1808" fmla="*/ 4055241 h 5071844"/>
              <a:gd name="connsiteX1809" fmla="*/ 7328480 w 10020803"/>
              <a:gd name="connsiteY1809" fmla="*/ 4044070 h 5071844"/>
              <a:gd name="connsiteX1810" fmla="*/ 7311723 w 10020803"/>
              <a:gd name="connsiteY1810" fmla="*/ 4038484 h 5071844"/>
              <a:gd name="connsiteX1811" fmla="*/ 7294966 w 10020803"/>
              <a:gd name="connsiteY1811" fmla="*/ 4044070 h 5071844"/>
              <a:gd name="connsiteX1812" fmla="*/ 7272622 w 10020803"/>
              <a:gd name="connsiteY1812" fmla="*/ 4032899 h 5071844"/>
              <a:gd name="connsiteX1813" fmla="*/ 6144305 w 10020803"/>
              <a:gd name="connsiteY1813" fmla="*/ 4032899 h 5071844"/>
              <a:gd name="connsiteX1814" fmla="*/ 6155477 w 10020803"/>
              <a:gd name="connsiteY1814" fmla="*/ 4032899 h 5071844"/>
              <a:gd name="connsiteX1815" fmla="*/ 6144305 w 10020803"/>
              <a:gd name="connsiteY1815" fmla="*/ 4044070 h 5071844"/>
              <a:gd name="connsiteX1816" fmla="*/ 4583094 w 10020803"/>
              <a:gd name="connsiteY1816" fmla="*/ 4024521 h 5071844"/>
              <a:gd name="connsiteX1817" fmla="*/ 4591472 w 10020803"/>
              <a:gd name="connsiteY1817" fmla="*/ 4027313 h 5071844"/>
              <a:gd name="connsiteX1818" fmla="*/ 4602643 w 10020803"/>
              <a:gd name="connsiteY1818" fmla="*/ 4032899 h 5071844"/>
              <a:gd name="connsiteX1819" fmla="*/ 4580300 w 10020803"/>
              <a:gd name="connsiteY1819" fmla="*/ 4032899 h 5071844"/>
              <a:gd name="connsiteX1820" fmla="*/ 4580300 w 10020803"/>
              <a:gd name="connsiteY1820" fmla="*/ 4027313 h 5071844"/>
              <a:gd name="connsiteX1821" fmla="*/ 4583094 w 10020803"/>
              <a:gd name="connsiteY1821" fmla="*/ 4024521 h 5071844"/>
              <a:gd name="connsiteX1822" fmla="*/ 8546171 w 10020803"/>
              <a:gd name="connsiteY1822" fmla="*/ 4021727 h 5071844"/>
              <a:gd name="connsiteX1823" fmla="*/ 8557341 w 10020803"/>
              <a:gd name="connsiteY1823" fmla="*/ 4021727 h 5071844"/>
              <a:gd name="connsiteX1824" fmla="*/ 8546171 w 10020803"/>
              <a:gd name="connsiteY1824" fmla="*/ 4032899 h 5071844"/>
              <a:gd name="connsiteX1825" fmla="*/ 8546171 w 10020803"/>
              <a:gd name="connsiteY1825" fmla="*/ 4021727 h 5071844"/>
              <a:gd name="connsiteX1826" fmla="*/ 8333912 w 10020803"/>
              <a:gd name="connsiteY1826" fmla="*/ 4021727 h 5071844"/>
              <a:gd name="connsiteX1827" fmla="*/ 8345083 w 10020803"/>
              <a:gd name="connsiteY1827" fmla="*/ 4021727 h 5071844"/>
              <a:gd name="connsiteX1828" fmla="*/ 8333912 w 10020803"/>
              <a:gd name="connsiteY1828" fmla="*/ 4032899 h 5071844"/>
              <a:gd name="connsiteX1829" fmla="*/ 8026696 w 10020803"/>
              <a:gd name="connsiteY1829" fmla="*/ 4021727 h 5071844"/>
              <a:gd name="connsiteX1830" fmla="*/ 8026696 w 10020803"/>
              <a:gd name="connsiteY1830" fmla="*/ 4027313 h 5071844"/>
              <a:gd name="connsiteX1831" fmla="*/ 8054626 w 10020803"/>
              <a:gd name="connsiteY1831" fmla="*/ 4038484 h 5071844"/>
              <a:gd name="connsiteX1832" fmla="*/ 8082554 w 10020803"/>
              <a:gd name="connsiteY1832" fmla="*/ 4044070 h 5071844"/>
              <a:gd name="connsiteX1833" fmla="*/ 8099311 w 10020803"/>
              <a:gd name="connsiteY1833" fmla="*/ 4044070 h 5071844"/>
              <a:gd name="connsiteX1834" fmla="*/ 8110484 w 10020803"/>
              <a:gd name="connsiteY1834" fmla="*/ 4044070 h 5071844"/>
              <a:gd name="connsiteX1835" fmla="*/ 8110484 w 10020803"/>
              <a:gd name="connsiteY1835" fmla="*/ 4032899 h 5071844"/>
              <a:gd name="connsiteX1836" fmla="*/ 8121654 w 10020803"/>
              <a:gd name="connsiteY1836" fmla="*/ 4032899 h 5071844"/>
              <a:gd name="connsiteX1837" fmla="*/ 8076968 w 10020803"/>
              <a:gd name="connsiteY1837" fmla="*/ 4021727 h 5071844"/>
              <a:gd name="connsiteX1838" fmla="*/ 8054626 w 10020803"/>
              <a:gd name="connsiteY1838" fmla="*/ 4021727 h 5071844"/>
              <a:gd name="connsiteX1839" fmla="*/ 8032283 w 10020803"/>
              <a:gd name="connsiteY1839" fmla="*/ 4021727 h 5071844"/>
              <a:gd name="connsiteX1840" fmla="*/ 8026696 w 10020803"/>
              <a:gd name="connsiteY1840" fmla="*/ 4021727 h 5071844"/>
              <a:gd name="connsiteX1841" fmla="*/ 9551602 w 10020803"/>
              <a:gd name="connsiteY1841" fmla="*/ 4010556 h 5071844"/>
              <a:gd name="connsiteX1842" fmla="*/ 9562772 w 10020803"/>
              <a:gd name="connsiteY1842" fmla="*/ 4010556 h 5071844"/>
              <a:gd name="connsiteX1843" fmla="*/ 9573945 w 10020803"/>
              <a:gd name="connsiteY1843" fmla="*/ 4010556 h 5071844"/>
              <a:gd name="connsiteX1844" fmla="*/ 9585116 w 10020803"/>
              <a:gd name="connsiteY1844" fmla="*/ 4010556 h 5071844"/>
              <a:gd name="connsiteX1845" fmla="*/ 9601873 w 10020803"/>
              <a:gd name="connsiteY1845" fmla="*/ 4021727 h 5071844"/>
              <a:gd name="connsiteX1846" fmla="*/ 9607459 w 10020803"/>
              <a:gd name="connsiteY1846" fmla="*/ 4021727 h 5071844"/>
              <a:gd name="connsiteX1847" fmla="*/ 9696830 w 10020803"/>
              <a:gd name="connsiteY1847" fmla="*/ 4055241 h 5071844"/>
              <a:gd name="connsiteX1848" fmla="*/ 9713587 w 10020803"/>
              <a:gd name="connsiteY1848" fmla="*/ 4060827 h 5071844"/>
              <a:gd name="connsiteX1849" fmla="*/ 9730346 w 10020803"/>
              <a:gd name="connsiteY1849" fmla="*/ 4066413 h 5071844"/>
              <a:gd name="connsiteX1850" fmla="*/ 9741515 w 10020803"/>
              <a:gd name="connsiteY1850" fmla="*/ 4066413 h 5071844"/>
              <a:gd name="connsiteX1851" fmla="*/ 9763860 w 10020803"/>
              <a:gd name="connsiteY1851" fmla="*/ 4088756 h 5071844"/>
              <a:gd name="connsiteX1852" fmla="*/ 9786202 w 10020803"/>
              <a:gd name="connsiteY1852" fmla="*/ 4099927 h 5071844"/>
              <a:gd name="connsiteX1853" fmla="*/ 9752687 w 10020803"/>
              <a:gd name="connsiteY1853" fmla="*/ 4099927 h 5071844"/>
              <a:gd name="connsiteX1854" fmla="*/ 9708001 w 10020803"/>
              <a:gd name="connsiteY1854" fmla="*/ 4077584 h 5071844"/>
              <a:gd name="connsiteX1855" fmla="*/ 9674487 w 10020803"/>
              <a:gd name="connsiteY1855" fmla="*/ 4066413 h 5071844"/>
              <a:gd name="connsiteX1856" fmla="*/ 9640973 w 10020803"/>
              <a:gd name="connsiteY1856" fmla="*/ 4055241 h 5071844"/>
              <a:gd name="connsiteX1857" fmla="*/ 9629801 w 10020803"/>
              <a:gd name="connsiteY1857" fmla="*/ 4049656 h 5071844"/>
              <a:gd name="connsiteX1858" fmla="*/ 9573945 w 10020803"/>
              <a:gd name="connsiteY1858" fmla="*/ 4032899 h 5071844"/>
              <a:gd name="connsiteX1859" fmla="*/ 8423284 w 10020803"/>
              <a:gd name="connsiteY1859" fmla="*/ 4010556 h 5071844"/>
              <a:gd name="connsiteX1860" fmla="*/ 8434455 w 10020803"/>
              <a:gd name="connsiteY1860" fmla="*/ 4016141 h 5071844"/>
              <a:gd name="connsiteX1861" fmla="*/ 8423284 w 10020803"/>
              <a:gd name="connsiteY1861" fmla="*/ 4021727 h 5071844"/>
              <a:gd name="connsiteX1862" fmla="*/ 8412113 w 10020803"/>
              <a:gd name="connsiteY1862" fmla="*/ 4021727 h 5071844"/>
              <a:gd name="connsiteX1863" fmla="*/ 8423284 w 10020803"/>
              <a:gd name="connsiteY1863" fmla="*/ 4010556 h 5071844"/>
              <a:gd name="connsiteX1864" fmla="*/ 6892792 w 10020803"/>
              <a:gd name="connsiteY1864" fmla="*/ 4010556 h 5071844"/>
              <a:gd name="connsiteX1865" fmla="*/ 6892792 w 10020803"/>
              <a:gd name="connsiteY1865" fmla="*/ 4032899 h 5071844"/>
              <a:gd name="connsiteX1866" fmla="*/ 6959822 w 10020803"/>
              <a:gd name="connsiteY1866" fmla="*/ 4055241 h 5071844"/>
              <a:gd name="connsiteX1867" fmla="*/ 6982166 w 10020803"/>
              <a:gd name="connsiteY1867" fmla="*/ 4044070 h 5071844"/>
              <a:gd name="connsiteX1868" fmla="*/ 6993336 w 10020803"/>
              <a:gd name="connsiteY1868" fmla="*/ 4055241 h 5071844"/>
              <a:gd name="connsiteX1869" fmla="*/ 7015680 w 10020803"/>
              <a:gd name="connsiteY1869" fmla="*/ 4055241 h 5071844"/>
              <a:gd name="connsiteX1870" fmla="*/ 6959822 w 10020803"/>
              <a:gd name="connsiteY1870" fmla="*/ 4032899 h 5071844"/>
              <a:gd name="connsiteX1871" fmla="*/ 6948650 w 10020803"/>
              <a:gd name="connsiteY1871" fmla="*/ 4032899 h 5071844"/>
              <a:gd name="connsiteX1872" fmla="*/ 6937479 w 10020803"/>
              <a:gd name="connsiteY1872" fmla="*/ 4027313 h 5071844"/>
              <a:gd name="connsiteX1873" fmla="*/ 6948650 w 10020803"/>
              <a:gd name="connsiteY1873" fmla="*/ 4021727 h 5071844"/>
              <a:gd name="connsiteX1874" fmla="*/ 6915136 w 10020803"/>
              <a:gd name="connsiteY1874" fmla="*/ 4010556 h 5071844"/>
              <a:gd name="connsiteX1875" fmla="*/ 6267192 w 10020803"/>
              <a:gd name="connsiteY1875" fmla="*/ 4010556 h 5071844"/>
              <a:gd name="connsiteX1876" fmla="*/ 6256021 w 10020803"/>
              <a:gd name="connsiteY1876" fmla="*/ 4016141 h 5071844"/>
              <a:gd name="connsiteX1877" fmla="*/ 6267192 w 10020803"/>
              <a:gd name="connsiteY1877" fmla="*/ 4021727 h 5071844"/>
              <a:gd name="connsiteX1878" fmla="*/ 6289535 w 10020803"/>
              <a:gd name="connsiteY1878" fmla="*/ 4032899 h 5071844"/>
              <a:gd name="connsiteX1879" fmla="*/ 6300706 w 10020803"/>
              <a:gd name="connsiteY1879" fmla="*/ 4038484 h 5071844"/>
              <a:gd name="connsiteX1880" fmla="*/ 6323049 w 10020803"/>
              <a:gd name="connsiteY1880" fmla="*/ 4044070 h 5071844"/>
              <a:gd name="connsiteX1881" fmla="*/ 6345392 w 10020803"/>
              <a:gd name="connsiteY1881" fmla="*/ 4044070 h 5071844"/>
              <a:gd name="connsiteX1882" fmla="*/ 6334220 w 10020803"/>
              <a:gd name="connsiteY1882" fmla="*/ 4038484 h 5071844"/>
              <a:gd name="connsiteX1883" fmla="*/ 6311878 w 10020803"/>
              <a:gd name="connsiteY1883" fmla="*/ 4032899 h 5071844"/>
              <a:gd name="connsiteX1884" fmla="*/ 6283949 w 10020803"/>
              <a:gd name="connsiteY1884" fmla="*/ 4016141 h 5071844"/>
              <a:gd name="connsiteX1885" fmla="*/ 6267192 w 10020803"/>
              <a:gd name="connsiteY1885" fmla="*/ 4010556 h 5071844"/>
              <a:gd name="connsiteX1886" fmla="*/ 5328789 w 10020803"/>
              <a:gd name="connsiteY1886" fmla="*/ 4010556 h 5071844"/>
              <a:gd name="connsiteX1887" fmla="*/ 5328789 w 10020803"/>
              <a:gd name="connsiteY1887" fmla="*/ 4021727 h 5071844"/>
              <a:gd name="connsiteX1888" fmla="*/ 5317617 w 10020803"/>
              <a:gd name="connsiteY1888" fmla="*/ 4021727 h 5071844"/>
              <a:gd name="connsiteX1889" fmla="*/ 5317617 w 10020803"/>
              <a:gd name="connsiteY1889" fmla="*/ 4016141 h 5071844"/>
              <a:gd name="connsiteX1890" fmla="*/ 5328789 w 10020803"/>
              <a:gd name="connsiteY1890" fmla="*/ 4010556 h 5071844"/>
              <a:gd name="connsiteX1891" fmla="*/ 5261760 w 10020803"/>
              <a:gd name="connsiteY1891" fmla="*/ 4010556 h 5071844"/>
              <a:gd name="connsiteX1892" fmla="*/ 5295274 w 10020803"/>
              <a:gd name="connsiteY1892" fmla="*/ 4032899 h 5071844"/>
              <a:gd name="connsiteX1893" fmla="*/ 5261760 w 10020803"/>
              <a:gd name="connsiteY1893" fmla="*/ 4032899 h 5071844"/>
              <a:gd name="connsiteX1894" fmla="*/ 8333912 w 10020803"/>
              <a:gd name="connsiteY1894" fmla="*/ 3999384 h 5071844"/>
              <a:gd name="connsiteX1895" fmla="*/ 8345083 w 10020803"/>
              <a:gd name="connsiteY1895" fmla="*/ 3999384 h 5071844"/>
              <a:gd name="connsiteX1896" fmla="*/ 8356256 w 10020803"/>
              <a:gd name="connsiteY1896" fmla="*/ 3999384 h 5071844"/>
              <a:gd name="connsiteX1897" fmla="*/ 8356256 w 10020803"/>
              <a:gd name="connsiteY1897" fmla="*/ 4004970 h 5071844"/>
              <a:gd name="connsiteX1898" fmla="*/ 8345083 w 10020803"/>
              <a:gd name="connsiteY1898" fmla="*/ 4010556 h 5071844"/>
              <a:gd name="connsiteX1899" fmla="*/ 8333912 w 10020803"/>
              <a:gd name="connsiteY1899" fmla="*/ 3999384 h 5071844"/>
              <a:gd name="connsiteX1900" fmla="*/ 7501638 w 10020803"/>
              <a:gd name="connsiteY1900" fmla="*/ 3999384 h 5071844"/>
              <a:gd name="connsiteX1901" fmla="*/ 7518395 w 10020803"/>
              <a:gd name="connsiteY1901" fmla="*/ 3999384 h 5071844"/>
              <a:gd name="connsiteX1902" fmla="*/ 7529568 w 10020803"/>
              <a:gd name="connsiteY1902" fmla="*/ 3999384 h 5071844"/>
              <a:gd name="connsiteX1903" fmla="*/ 7529568 w 10020803"/>
              <a:gd name="connsiteY1903" fmla="*/ 4010556 h 5071844"/>
              <a:gd name="connsiteX1904" fmla="*/ 7518395 w 10020803"/>
              <a:gd name="connsiteY1904" fmla="*/ 4010556 h 5071844"/>
              <a:gd name="connsiteX1905" fmla="*/ 7501638 w 10020803"/>
              <a:gd name="connsiteY1905" fmla="*/ 3999384 h 5071844"/>
              <a:gd name="connsiteX1906" fmla="*/ 7373166 w 10020803"/>
              <a:gd name="connsiteY1906" fmla="*/ 3999384 h 5071844"/>
              <a:gd name="connsiteX1907" fmla="*/ 7384337 w 10020803"/>
              <a:gd name="connsiteY1907" fmla="*/ 3999384 h 5071844"/>
              <a:gd name="connsiteX1908" fmla="*/ 7429024 w 10020803"/>
              <a:gd name="connsiteY1908" fmla="*/ 3999384 h 5071844"/>
              <a:gd name="connsiteX1909" fmla="*/ 7473710 w 10020803"/>
              <a:gd name="connsiteY1909" fmla="*/ 3999384 h 5071844"/>
              <a:gd name="connsiteX1910" fmla="*/ 7484881 w 10020803"/>
              <a:gd name="connsiteY1910" fmla="*/ 3999384 h 5071844"/>
              <a:gd name="connsiteX1911" fmla="*/ 7496052 w 10020803"/>
              <a:gd name="connsiteY1911" fmla="*/ 3999384 h 5071844"/>
              <a:gd name="connsiteX1912" fmla="*/ 7501638 w 10020803"/>
              <a:gd name="connsiteY1912" fmla="*/ 3999384 h 5071844"/>
              <a:gd name="connsiteX1913" fmla="*/ 7484881 w 10020803"/>
              <a:gd name="connsiteY1913" fmla="*/ 4004970 h 5071844"/>
              <a:gd name="connsiteX1914" fmla="*/ 7490467 w 10020803"/>
              <a:gd name="connsiteY1914" fmla="*/ 4010556 h 5071844"/>
              <a:gd name="connsiteX1915" fmla="*/ 7496052 w 10020803"/>
              <a:gd name="connsiteY1915" fmla="*/ 4021727 h 5071844"/>
              <a:gd name="connsiteX1916" fmla="*/ 7507224 w 10020803"/>
              <a:gd name="connsiteY1916" fmla="*/ 4032899 h 5071844"/>
              <a:gd name="connsiteX1917" fmla="*/ 7512809 w 10020803"/>
              <a:gd name="connsiteY1917" fmla="*/ 4038484 h 5071844"/>
              <a:gd name="connsiteX1918" fmla="*/ 7484881 w 10020803"/>
              <a:gd name="connsiteY1918" fmla="*/ 4032899 h 5071844"/>
              <a:gd name="connsiteX1919" fmla="*/ 7440194 w 10020803"/>
              <a:gd name="connsiteY1919" fmla="*/ 4021727 h 5071844"/>
              <a:gd name="connsiteX1920" fmla="*/ 7423438 w 10020803"/>
              <a:gd name="connsiteY1920" fmla="*/ 4016141 h 5071844"/>
              <a:gd name="connsiteX1921" fmla="*/ 7417852 w 10020803"/>
              <a:gd name="connsiteY1921" fmla="*/ 4010556 h 5071844"/>
              <a:gd name="connsiteX1922" fmla="*/ 7417852 w 10020803"/>
              <a:gd name="connsiteY1922" fmla="*/ 4021727 h 5071844"/>
              <a:gd name="connsiteX1923" fmla="*/ 7417852 w 10020803"/>
              <a:gd name="connsiteY1923" fmla="*/ 4032899 h 5071844"/>
              <a:gd name="connsiteX1924" fmla="*/ 7395510 w 10020803"/>
              <a:gd name="connsiteY1924" fmla="*/ 4016141 h 5071844"/>
              <a:gd name="connsiteX1925" fmla="*/ 7373166 w 10020803"/>
              <a:gd name="connsiteY1925" fmla="*/ 3999384 h 5071844"/>
              <a:gd name="connsiteX1926" fmla="*/ 6021420 w 10020803"/>
              <a:gd name="connsiteY1926" fmla="*/ 3999384 h 5071844"/>
              <a:gd name="connsiteX1927" fmla="*/ 6043763 w 10020803"/>
              <a:gd name="connsiteY1927" fmla="*/ 4010556 h 5071844"/>
              <a:gd name="connsiteX1928" fmla="*/ 6032590 w 10020803"/>
              <a:gd name="connsiteY1928" fmla="*/ 4010556 h 5071844"/>
              <a:gd name="connsiteX1929" fmla="*/ 6021420 w 10020803"/>
              <a:gd name="connsiteY1929" fmla="*/ 4010556 h 5071844"/>
              <a:gd name="connsiteX1930" fmla="*/ 6032590 w 10020803"/>
              <a:gd name="connsiteY1930" fmla="*/ 4021727 h 5071844"/>
              <a:gd name="connsiteX1931" fmla="*/ 6054934 w 10020803"/>
              <a:gd name="connsiteY1931" fmla="*/ 4010556 h 5071844"/>
              <a:gd name="connsiteX1932" fmla="*/ 6032590 w 10020803"/>
              <a:gd name="connsiteY1932" fmla="*/ 3999384 h 5071844"/>
              <a:gd name="connsiteX1933" fmla="*/ 5876191 w 10020803"/>
              <a:gd name="connsiteY1933" fmla="*/ 3999384 h 5071844"/>
              <a:gd name="connsiteX1934" fmla="*/ 5876191 w 10020803"/>
              <a:gd name="connsiteY1934" fmla="*/ 4010556 h 5071844"/>
              <a:gd name="connsiteX1935" fmla="*/ 5887362 w 10020803"/>
              <a:gd name="connsiteY1935" fmla="*/ 3999384 h 5071844"/>
              <a:gd name="connsiteX1936" fmla="*/ 5876191 w 10020803"/>
              <a:gd name="connsiteY1936" fmla="*/ 3999384 h 5071844"/>
              <a:gd name="connsiteX1937" fmla="*/ 8086744 w 10020803"/>
              <a:gd name="connsiteY1937" fmla="*/ 3993799 h 5071844"/>
              <a:gd name="connsiteX1938" fmla="*/ 8076968 w 10020803"/>
              <a:gd name="connsiteY1938" fmla="*/ 3999384 h 5071844"/>
              <a:gd name="connsiteX1939" fmla="*/ 8088140 w 10020803"/>
              <a:gd name="connsiteY1939" fmla="*/ 4010556 h 5071844"/>
              <a:gd name="connsiteX1940" fmla="*/ 8099311 w 10020803"/>
              <a:gd name="connsiteY1940" fmla="*/ 4010556 h 5071844"/>
              <a:gd name="connsiteX1941" fmla="*/ 8093726 w 10020803"/>
              <a:gd name="connsiteY1941" fmla="*/ 3999384 h 5071844"/>
              <a:gd name="connsiteX1942" fmla="*/ 8086744 w 10020803"/>
              <a:gd name="connsiteY1942" fmla="*/ 3993799 h 5071844"/>
              <a:gd name="connsiteX1943" fmla="*/ 8646713 w 10020803"/>
              <a:gd name="connsiteY1943" fmla="*/ 3988213 h 5071844"/>
              <a:gd name="connsiteX1944" fmla="*/ 8657885 w 10020803"/>
              <a:gd name="connsiteY1944" fmla="*/ 3999384 h 5071844"/>
              <a:gd name="connsiteX1945" fmla="*/ 8680227 w 10020803"/>
              <a:gd name="connsiteY1945" fmla="*/ 3988213 h 5071844"/>
              <a:gd name="connsiteX1946" fmla="*/ 8663470 w 10020803"/>
              <a:gd name="connsiteY1946" fmla="*/ 3988213 h 5071844"/>
              <a:gd name="connsiteX1947" fmla="*/ 8646713 w 10020803"/>
              <a:gd name="connsiteY1947" fmla="*/ 3988213 h 5071844"/>
              <a:gd name="connsiteX1948" fmla="*/ 7563082 w 10020803"/>
              <a:gd name="connsiteY1948" fmla="*/ 3988213 h 5071844"/>
              <a:gd name="connsiteX1949" fmla="*/ 7574252 w 10020803"/>
              <a:gd name="connsiteY1949" fmla="*/ 3999384 h 5071844"/>
              <a:gd name="connsiteX1950" fmla="*/ 7585424 w 10020803"/>
              <a:gd name="connsiteY1950" fmla="*/ 3988213 h 5071844"/>
              <a:gd name="connsiteX1951" fmla="*/ 7574252 w 10020803"/>
              <a:gd name="connsiteY1951" fmla="*/ 3988213 h 5071844"/>
              <a:gd name="connsiteX1952" fmla="*/ 7563082 w 10020803"/>
              <a:gd name="connsiteY1952" fmla="*/ 3988213 h 5071844"/>
              <a:gd name="connsiteX1953" fmla="*/ 7105051 w 10020803"/>
              <a:gd name="connsiteY1953" fmla="*/ 3988213 h 5071844"/>
              <a:gd name="connsiteX1954" fmla="*/ 7105051 w 10020803"/>
              <a:gd name="connsiteY1954" fmla="*/ 3999384 h 5071844"/>
              <a:gd name="connsiteX1955" fmla="*/ 7116223 w 10020803"/>
              <a:gd name="connsiteY1955" fmla="*/ 3999384 h 5071844"/>
              <a:gd name="connsiteX1956" fmla="*/ 7105051 w 10020803"/>
              <a:gd name="connsiteY1956" fmla="*/ 3988213 h 5071844"/>
              <a:gd name="connsiteX1957" fmla="*/ 6859278 w 10020803"/>
              <a:gd name="connsiteY1957" fmla="*/ 3988213 h 5071844"/>
              <a:gd name="connsiteX1958" fmla="*/ 6848108 w 10020803"/>
              <a:gd name="connsiteY1958" fmla="*/ 3999384 h 5071844"/>
              <a:gd name="connsiteX1959" fmla="*/ 6848108 w 10020803"/>
              <a:gd name="connsiteY1959" fmla="*/ 4010556 h 5071844"/>
              <a:gd name="connsiteX1960" fmla="*/ 6859278 w 10020803"/>
              <a:gd name="connsiteY1960" fmla="*/ 4010556 h 5071844"/>
              <a:gd name="connsiteX1961" fmla="*/ 6881622 w 10020803"/>
              <a:gd name="connsiteY1961" fmla="*/ 4010556 h 5071844"/>
              <a:gd name="connsiteX1962" fmla="*/ 6870451 w 10020803"/>
              <a:gd name="connsiteY1962" fmla="*/ 3999384 h 5071844"/>
              <a:gd name="connsiteX1963" fmla="*/ 6859278 w 10020803"/>
              <a:gd name="connsiteY1963" fmla="*/ 3988213 h 5071844"/>
              <a:gd name="connsiteX1964" fmla="*/ 6758736 w 10020803"/>
              <a:gd name="connsiteY1964" fmla="*/ 3988213 h 5071844"/>
              <a:gd name="connsiteX1965" fmla="*/ 6741978 w 10020803"/>
              <a:gd name="connsiteY1965" fmla="*/ 3999384 h 5071844"/>
              <a:gd name="connsiteX1966" fmla="*/ 6758736 w 10020803"/>
              <a:gd name="connsiteY1966" fmla="*/ 4021727 h 5071844"/>
              <a:gd name="connsiteX1967" fmla="*/ 6792250 w 10020803"/>
              <a:gd name="connsiteY1967" fmla="*/ 4021727 h 5071844"/>
              <a:gd name="connsiteX1968" fmla="*/ 6797835 w 10020803"/>
              <a:gd name="connsiteY1968" fmla="*/ 3999384 h 5071844"/>
              <a:gd name="connsiteX1969" fmla="*/ 6781078 w 10020803"/>
              <a:gd name="connsiteY1969" fmla="*/ 3999384 h 5071844"/>
              <a:gd name="connsiteX1970" fmla="*/ 6769907 w 10020803"/>
              <a:gd name="connsiteY1970" fmla="*/ 3988213 h 5071844"/>
              <a:gd name="connsiteX1971" fmla="*/ 6758736 w 10020803"/>
              <a:gd name="connsiteY1971" fmla="*/ 3988213 h 5071844"/>
              <a:gd name="connsiteX1972" fmla="*/ 6591164 w 10020803"/>
              <a:gd name="connsiteY1972" fmla="*/ 3988213 h 5071844"/>
              <a:gd name="connsiteX1973" fmla="*/ 6579992 w 10020803"/>
              <a:gd name="connsiteY1973" fmla="*/ 3999384 h 5071844"/>
              <a:gd name="connsiteX1974" fmla="*/ 6585578 w 10020803"/>
              <a:gd name="connsiteY1974" fmla="*/ 4010556 h 5071844"/>
              <a:gd name="connsiteX1975" fmla="*/ 6591164 w 10020803"/>
              <a:gd name="connsiteY1975" fmla="*/ 3999384 h 5071844"/>
              <a:gd name="connsiteX1976" fmla="*/ 6591164 w 10020803"/>
              <a:gd name="connsiteY1976" fmla="*/ 3988213 h 5071844"/>
              <a:gd name="connsiteX1977" fmla="*/ 9478987 w 10020803"/>
              <a:gd name="connsiteY1977" fmla="*/ 3984722 h 5071844"/>
              <a:gd name="connsiteX1978" fmla="*/ 9495744 w 10020803"/>
              <a:gd name="connsiteY1978" fmla="*/ 3999384 h 5071844"/>
              <a:gd name="connsiteX1979" fmla="*/ 9506915 w 10020803"/>
              <a:gd name="connsiteY1979" fmla="*/ 4010556 h 5071844"/>
              <a:gd name="connsiteX1980" fmla="*/ 9484573 w 10020803"/>
              <a:gd name="connsiteY1980" fmla="*/ 3999384 h 5071844"/>
              <a:gd name="connsiteX1981" fmla="*/ 9473401 w 10020803"/>
              <a:gd name="connsiteY1981" fmla="*/ 3988213 h 5071844"/>
              <a:gd name="connsiteX1982" fmla="*/ 9478987 w 10020803"/>
              <a:gd name="connsiteY1982" fmla="*/ 3984722 h 5071844"/>
              <a:gd name="connsiteX1983" fmla="*/ 8546171 w 10020803"/>
              <a:gd name="connsiteY1983" fmla="*/ 3977042 h 5071844"/>
              <a:gd name="connsiteX1984" fmla="*/ 8534998 w 10020803"/>
              <a:gd name="connsiteY1984" fmla="*/ 3988213 h 5071844"/>
              <a:gd name="connsiteX1985" fmla="*/ 8546171 w 10020803"/>
              <a:gd name="connsiteY1985" fmla="*/ 3988213 h 5071844"/>
              <a:gd name="connsiteX1986" fmla="*/ 8434455 w 10020803"/>
              <a:gd name="connsiteY1986" fmla="*/ 3977042 h 5071844"/>
              <a:gd name="connsiteX1987" fmla="*/ 8445627 w 10020803"/>
              <a:gd name="connsiteY1987" fmla="*/ 3988213 h 5071844"/>
              <a:gd name="connsiteX1988" fmla="*/ 8456798 w 10020803"/>
              <a:gd name="connsiteY1988" fmla="*/ 3999384 h 5071844"/>
              <a:gd name="connsiteX1989" fmla="*/ 8467970 w 10020803"/>
              <a:gd name="connsiteY1989" fmla="*/ 4004970 h 5071844"/>
              <a:gd name="connsiteX1990" fmla="*/ 8456798 w 10020803"/>
              <a:gd name="connsiteY1990" fmla="*/ 4010556 h 5071844"/>
              <a:gd name="connsiteX1991" fmla="*/ 8445627 w 10020803"/>
              <a:gd name="connsiteY1991" fmla="*/ 4010556 h 5071844"/>
              <a:gd name="connsiteX1992" fmla="*/ 8434455 w 10020803"/>
              <a:gd name="connsiteY1992" fmla="*/ 3999384 h 5071844"/>
              <a:gd name="connsiteX1993" fmla="*/ 8222198 w 10020803"/>
              <a:gd name="connsiteY1993" fmla="*/ 3977042 h 5071844"/>
              <a:gd name="connsiteX1994" fmla="*/ 8222198 w 10020803"/>
              <a:gd name="connsiteY1994" fmla="*/ 3988213 h 5071844"/>
              <a:gd name="connsiteX1995" fmla="*/ 8233368 w 10020803"/>
              <a:gd name="connsiteY1995" fmla="*/ 3993799 h 5071844"/>
              <a:gd name="connsiteX1996" fmla="*/ 8244541 w 10020803"/>
              <a:gd name="connsiteY1996" fmla="*/ 3988213 h 5071844"/>
              <a:gd name="connsiteX1997" fmla="*/ 8244541 w 10020803"/>
              <a:gd name="connsiteY1997" fmla="*/ 3977042 h 5071844"/>
              <a:gd name="connsiteX1998" fmla="*/ 8233368 w 10020803"/>
              <a:gd name="connsiteY1998" fmla="*/ 3977042 h 5071844"/>
              <a:gd name="connsiteX1999" fmla="*/ 6524135 w 10020803"/>
              <a:gd name="connsiteY1999" fmla="*/ 3977042 h 5071844"/>
              <a:gd name="connsiteX2000" fmla="*/ 6535307 w 10020803"/>
              <a:gd name="connsiteY2000" fmla="*/ 3988213 h 5071844"/>
              <a:gd name="connsiteX2001" fmla="*/ 6552064 w 10020803"/>
              <a:gd name="connsiteY2001" fmla="*/ 3999384 h 5071844"/>
              <a:gd name="connsiteX2002" fmla="*/ 6557649 w 10020803"/>
              <a:gd name="connsiteY2002" fmla="*/ 3988213 h 5071844"/>
              <a:gd name="connsiteX2003" fmla="*/ 6524135 w 10020803"/>
              <a:gd name="connsiteY2003" fmla="*/ 3977042 h 5071844"/>
              <a:gd name="connsiteX2004" fmla="*/ 6468278 w 10020803"/>
              <a:gd name="connsiteY2004" fmla="*/ 3977042 h 5071844"/>
              <a:gd name="connsiteX2005" fmla="*/ 6457106 w 10020803"/>
              <a:gd name="connsiteY2005" fmla="*/ 3988213 h 5071844"/>
              <a:gd name="connsiteX2006" fmla="*/ 6468278 w 10020803"/>
              <a:gd name="connsiteY2006" fmla="*/ 3982627 h 5071844"/>
              <a:gd name="connsiteX2007" fmla="*/ 6468278 w 10020803"/>
              <a:gd name="connsiteY2007" fmla="*/ 3977042 h 5071844"/>
              <a:gd name="connsiteX2008" fmla="*/ 5987906 w 10020803"/>
              <a:gd name="connsiteY2008" fmla="*/ 3977042 h 5071844"/>
              <a:gd name="connsiteX2009" fmla="*/ 5976733 w 10020803"/>
              <a:gd name="connsiteY2009" fmla="*/ 3988213 h 5071844"/>
              <a:gd name="connsiteX2010" fmla="*/ 5976733 w 10020803"/>
              <a:gd name="connsiteY2010" fmla="*/ 3999384 h 5071844"/>
              <a:gd name="connsiteX2011" fmla="*/ 5987906 w 10020803"/>
              <a:gd name="connsiteY2011" fmla="*/ 3999384 h 5071844"/>
              <a:gd name="connsiteX2012" fmla="*/ 5999076 w 10020803"/>
              <a:gd name="connsiteY2012" fmla="*/ 3988213 h 5071844"/>
              <a:gd name="connsiteX2013" fmla="*/ 5999076 w 10020803"/>
              <a:gd name="connsiteY2013" fmla="*/ 3982627 h 5071844"/>
              <a:gd name="connsiteX2014" fmla="*/ 5987906 w 10020803"/>
              <a:gd name="connsiteY2014" fmla="*/ 3977042 h 5071844"/>
              <a:gd name="connsiteX2015" fmla="*/ 5362303 w 10020803"/>
              <a:gd name="connsiteY2015" fmla="*/ 3977042 h 5071844"/>
              <a:gd name="connsiteX2016" fmla="*/ 5362303 w 10020803"/>
              <a:gd name="connsiteY2016" fmla="*/ 3988213 h 5071844"/>
              <a:gd name="connsiteX2017" fmla="*/ 5373474 w 10020803"/>
              <a:gd name="connsiteY2017" fmla="*/ 3988213 h 5071844"/>
              <a:gd name="connsiteX2018" fmla="*/ 5362303 w 10020803"/>
              <a:gd name="connsiteY2018" fmla="*/ 3977042 h 5071844"/>
              <a:gd name="connsiteX2019" fmla="*/ 4981077 w 10020803"/>
              <a:gd name="connsiteY2019" fmla="*/ 3970060 h 5071844"/>
              <a:gd name="connsiteX2020" fmla="*/ 4976887 w 10020803"/>
              <a:gd name="connsiteY2020" fmla="*/ 3971456 h 5071844"/>
              <a:gd name="connsiteX2021" fmla="*/ 4982474 w 10020803"/>
              <a:gd name="connsiteY2021" fmla="*/ 3982627 h 5071844"/>
              <a:gd name="connsiteX2022" fmla="*/ 4993644 w 10020803"/>
              <a:gd name="connsiteY2022" fmla="*/ 3988213 h 5071844"/>
              <a:gd name="connsiteX2023" fmla="*/ 4982474 w 10020803"/>
              <a:gd name="connsiteY2023" fmla="*/ 3977042 h 5071844"/>
              <a:gd name="connsiteX2024" fmla="*/ 4981077 w 10020803"/>
              <a:gd name="connsiteY2024" fmla="*/ 3970060 h 5071844"/>
              <a:gd name="connsiteX2025" fmla="*/ 8713742 w 10020803"/>
              <a:gd name="connsiteY2025" fmla="*/ 3965870 h 5071844"/>
              <a:gd name="connsiteX2026" fmla="*/ 8713742 w 10020803"/>
              <a:gd name="connsiteY2026" fmla="*/ 3988213 h 5071844"/>
              <a:gd name="connsiteX2027" fmla="*/ 8736084 w 10020803"/>
              <a:gd name="connsiteY2027" fmla="*/ 3988213 h 5071844"/>
              <a:gd name="connsiteX2028" fmla="*/ 8747257 w 10020803"/>
              <a:gd name="connsiteY2028" fmla="*/ 3988213 h 5071844"/>
              <a:gd name="connsiteX2029" fmla="*/ 8724913 w 10020803"/>
              <a:gd name="connsiteY2029" fmla="*/ 3977042 h 5071844"/>
              <a:gd name="connsiteX2030" fmla="*/ 8713742 w 10020803"/>
              <a:gd name="connsiteY2030" fmla="*/ 3965870 h 5071844"/>
              <a:gd name="connsiteX2031" fmla="*/ 8657885 w 10020803"/>
              <a:gd name="connsiteY2031" fmla="*/ 3965870 h 5071844"/>
              <a:gd name="connsiteX2032" fmla="*/ 8669056 w 10020803"/>
              <a:gd name="connsiteY2032" fmla="*/ 3977042 h 5071844"/>
              <a:gd name="connsiteX2033" fmla="*/ 8669056 w 10020803"/>
              <a:gd name="connsiteY2033" fmla="*/ 3965870 h 5071844"/>
              <a:gd name="connsiteX2034" fmla="*/ 8657885 w 10020803"/>
              <a:gd name="connsiteY2034" fmla="*/ 3965870 h 5071844"/>
              <a:gd name="connsiteX2035" fmla="*/ 8602028 w 10020803"/>
              <a:gd name="connsiteY2035" fmla="*/ 3965870 h 5071844"/>
              <a:gd name="connsiteX2036" fmla="*/ 8590856 w 10020803"/>
              <a:gd name="connsiteY2036" fmla="*/ 3999384 h 5071844"/>
              <a:gd name="connsiteX2037" fmla="*/ 8602028 w 10020803"/>
              <a:gd name="connsiteY2037" fmla="*/ 3988213 h 5071844"/>
              <a:gd name="connsiteX2038" fmla="*/ 8367426 w 10020803"/>
              <a:gd name="connsiteY2038" fmla="*/ 3965870 h 5071844"/>
              <a:gd name="connsiteX2039" fmla="*/ 8367426 w 10020803"/>
              <a:gd name="connsiteY2039" fmla="*/ 3977042 h 5071844"/>
              <a:gd name="connsiteX2040" fmla="*/ 8378598 w 10020803"/>
              <a:gd name="connsiteY2040" fmla="*/ 3977042 h 5071844"/>
              <a:gd name="connsiteX2041" fmla="*/ 8373012 w 10020803"/>
              <a:gd name="connsiteY2041" fmla="*/ 3965870 h 5071844"/>
              <a:gd name="connsiteX2042" fmla="*/ 8367426 w 10020803"/>
              <a:gd name="connsiteY2042" fmla="*/ 3965870 h 5071844"/>
              <a:gd name="connsiteX2043" fmla="*/ 4479758 w 10020803"/>
              <a:gd name="connsiteY2043" fmla="*/ 3965870 h 5071844"/>
              <a:gd name="connsiteX2044" fmla="*/ 4502101 w 10020803"/>
              <a:gd name="connsiteY2044" fmla="*/ 3965870 h 5071844"/>
              <a:gd name="connsiteX2045" fmla="*/ 4502101 w 10020803"/>
              <a:gd name="connsiteY2045" fmla="*/ 3977042 h 5071844"/>
              <a:gd name="connsiteX2046" fmla="*/ 4479758 w 10020803"/>
              <a:gd name="connsiteY2046" fmla="*/ 3965870 h 5071844"/>
              <a:gd name="connsiteX2047" fmla="*/ 8523827 w 10020803"/>
              <a:gd name="connsiteY2047" fmla="*/ 3954699 h 5071844"/>
              <a:gd name="connsiteX2048" fmla="*/ 8523827 w 10020803"/>
              <a:gd name="connsiteY2048" fmla="*/ 3965870 h 5071844"/>
              <a:gd name="connsiteX2049" fmla="*/ 8523827 w 10020803"/>
              <a:gd name="connsiteY2049" fmla="*/ 3977042 h 5071844"/>
              <a:gd name="connsiteX2050" fmla="*/ 8534998 w 10020803"/>
              <a:gd name="connsiteY2050" fmla="*/ 3965870 h 5071844"/>
              <a:gd name="connsiteX2051" fmla="*/ 8523827 w 10020803"/>
              <a:gd name="connsiteY2051" fmla="*/ 3954699 h 5071844"/>
              <a:gd name="connsiteX2052" fmla="*/ 8434455 w 10020803"/>
              <a:gd name="connsiteY2052" fmla="*/ 3954699 h 5071844"/>
              <a:gd name="connsiteX2053" fmla="*/ 8445627 w 10020803"/>
              <a:gd name="connsiteY2053" fmla="*/ 3954699 h 5071844"/>
              <a:gd name="connsiteX2054" fmla="*/ 8445627 w 10020803"/>
              <a:gd name="connsiteY2054" fmla="*/ 3965870 h 5071844"/>
              <a:gd name="connsiteX2055" fmla="*/ 8434455 w 10020803"/>
              <a:gd name="connsiteY2055" fmla="*/ 3954699 h 5071844"/>
              <a:gd name="connsiteX2056" fmla="*/ 8289226 w 10020803"/>
              <a:gd name="connsiteY2056" fmla="*/ 3954699 h 5071844"/>
              <a:gd name="connsiteX2057" fmla="*/ 8311569 w 10020803"/>
              <a:gd name="connsiteY2057" fmla="*/ 3965870 h 5071844"/>
              <a:gd name="connsiteX2058" fmla="*/ 8311569 w 10020803"/>
              <a:gd name="connsiteY2058" fmla="*/ 3954699 h 5071844"/>
              <a:gd name="connsiteX2059" fmla="*/ 8155168 w 10020803"/>
              <a:gd name="connsiteY2059" fmla="*/ 3954699 h 5071844"/>
              <a:gd name="connsiteX2060" fmla="*/ 8160754 w 10020803"/>
              <a:gd name="connsiteY2060" fmla="*/ 3971456 h 5071844"/>
              <a:gd name="connsiteX2061" fmla="*/ 8177512 w 10020803"/>
              <a:gd name="connsiteY2061" fmla="*/ 3977042 h 5071844"/>
              <a:gd name="connsiteX2062" fmla="*/ 8166340 w 10020803"/>
              <a:gd name="connsiteY2062" fmla="*/ 3954699 h 5071844"/>
              <a:gd name="connsiteX2063" fmla="*/ 8121654 w 10020803"/>
              <a:gd name="connsiteY2063" fmla="*/ 3954699 h 5071844"/>
              <a:gd name="connsiteX2064" fmla="*/ 8132825 w 10020803"/>
              <a:gd name="connsiteY2064" fmla="*/ 3965870 h 5071844"/>
              <a:gd name="connsiteX2065" fmla="*/ 8143998 w 10020803"/>
              <a:gd name="connsiteY2065" fmla="*/ 3954699 h 5071844"/>
              <a:gd name="connsiteX2066" fmla="*/ 6769907 w 10020803"/>
              <a:gd name="connsiteY2066" fmla="*/ 3954699 h 5071844"/>
              <a:gd name="connsiteX2067" fmla="*/ 6781078 w 10020803"/>
              <a:gd name="connsiteY2067" fmla="*/ 3965870 h 5071844"/>
              <a:gd name="connsiteX2068" fmla="*/ 6781078 w 10020803"/>
              <a:gd name="connsiteY2068" fmla="*/ 3954699 h 5071844"/>
              <a:gd name="connsiteX2069" fmla="*/ 6769907 w 10020803"/>
              <a:gd name="connsiteY2069" fmla="*/ 3954699 h 5071844"/>
              <a:gd name="connsiteX2070" fmla="*/ 6423592 w 10020803"/>
              <a:gd name="connsiteY2070" fmla="*/ 3954699 h 5071844"/>
              <a:gd name="connsiteX2071" fmla="*/ 6423592 w 10020803"/>
              <a:gd name="connsiteY2071" fmla="*/ 3965870 h 5071844"/>
              <a:gd name="connsiteX2072" fmla="*/ 6434764 w 10020803"/>
              <a:gd name="connsiteY2072" fmla="*/ 3965870 h 5071844"/>
              <a:gd name="connsiteX2073" fmla="*/ 6434764 w 10020803"/>
              <a:gd name="connsiteY2073" fmla="*/ 3954699 h 5071844"/>
              <a:gd name="connsiteX2074" fmla="*/ 6423592 w 10020803"/>
              <a:gd name="connsiteY2074" fmla="*/ 3954699 h 5071844"/>
              <a:gd name="connsiteX2075" fmla="*/ 5999076 w 10020803"/>
              <a:gd name="connsiteY2075" fmla="*/ 3954699 h 5071844"/>
              <a:gd name="connsiteX2076" fmla="*/ 6010249 w 10020803"/>
              <a:gd name="connsiteY2076" fmla="*/ 3965870 h 5071844"/>
              <a:gd name="connsiteX2077" fmla="*/ 6021420 w 10020803"/>
              <a:gd name="connsiteY2077" fmla="*/ 3965870 h 5071844"/>
              <a:gd name="connsiteX2078" fmla="*/ 6021420 w 10020803"/>
              <a:gd name="connsiteY2078" fmla="*/ 3954699 h 5071844"/>
              <a:gd name="connsiteX2079" fmla="*/ 6010249 w 10020803"/>
              <a:gd name="connsiteY2079" fmla="*/ 3954699 h 5071844"/>
              <a:gd name="connsiteX2080" fmla="*/ 5999076 w 10020803"/>
              <a:gd name="connsiteY2080" fmla="*/ 3954699 h 5071844"/>
              <a:gd name="connsiteX2081" fmla="*/ 4915445 w 10020803"/>
              <a:gd name="connsiteY2081" fmla="*/ 3954699 h 5071844"/>
              <a:gd name="connsiteX2082" fmla="*/ 4904273 w 10020803"/>
              <a:gd name="connsiteY2082" fmla="*/ 3965870 h 5071844"/>
              <a:gd name="connsiteX2083" fmla="*/ 4915445 w 10020803"/>
              <a:gd name="connsiteY2083" fmla="*/ 3965870 h 5071844"/>
              <a:gd name="connsiteX2084" fmla="*/ 8247334 w 10020803"/>
              <a:gd name="connsiteY2084" fmla="*/ 3949112 h 5071844"/>
              <a:gd name="connsiteX2085" fmla="*/ 8244541 w 10020803"/>
              <a:gd name="connsiteY2085" fmla="*/ 3954699 h 5071844"/>
              <a:gd name="connsiteX2086" fmla="*/ 8255712 w 10020803"/>
              <a:gd name="connsiteY2086" fmla="*/ 3954699 h 5071844"/>
              <a:gd name="connsiteX2087" fmla="*/ 8247334 w 10020803"/>
              <a:gd name="connsiteY2087" fmla="*/ 3949112 h 5071844"/>
              <a:gd name="connsiteX2088" fmla="*/ 7125998 w 10020803"/>
              <a:gd name="connsiteY2088" fmla="*/ 3949112 h 5071844"/>
              <a:gd name="connsiteX2089" fmla="*/ 7116223 w 10020803"/>
              <a:gd name="connsiteY2089" fmla="*/ 3954699 h 5071844"/>
              <a:gd name="connsiteX2090" fmla="*/ 7132980 w 10020803"/>
              <a:gd name="connsiteY2090" fmla="*/ 3971456 h 5071844"/>
              <a:gd name="connsiteX2091" fmla="*/ 7183252 w 10020803"/>
              <a:gd name="connsiteY2091" fmla="*/ 3977042 h 5071844"/>
              <a:gd name="connsiteX2092" fmla="*/ 7172080 w 10020803"/>
              <a:gd name="connsiteY2092" fmla="*/ 3965870 h 5071844"/>
              <a:gd name="connsiteX2093" fmla="*/ 7149737 w 10020803"/>
              <a:gd name="connsiteY2093" fmla="*/ 3954699 h 5071844"/>
              <a:gd name="connsiteX2094" fmla="*/ 7132980 w 10020803"/>
              <a:gd name="connsiteY2094" fmla="*/ 3954699 h 5071844"/>
              <a:gd name="connsiteX2095" fmla="*/ 7125998 w 10020803"/>
              <a:gd name="connsiteY2095" fmla="*/ 3949112 h 5071844"/>
              <a:gd name="connsiteX2096" fmla="*/ 8199854 w 10020803"/>
              <a:gd name="connsiteY2096" fmla="*/ 3943526 h 5071844"/>
              <a:gd name="connsiteX2097" fmla="*/ 8188684 w 10020803"/>
              <a:gd name="connsiteY2097" fmla="*/ 3954699 h 5071844"/>
              <a:gd name="connsiteX2098" fmla="*/ 8183098 w 10020803"/>
              <a:gd name="connsiteY2098" fmla="*/ 3965870 h 5071844"/>
              <a:gd name="connsiteX2099" fmla="*/ 8177512 w 10020803"/>
              <a:gd name="connsiteY2099" fmla="*/ 3971456 h 5071844"/>
              <a:gd name="connsiteX2100" fmla="*/ 8194268 w 10020803"/>
              <a:gd name="connsiteY2100" fmla="*/ 3971456 h 5071844"/>
              <a:gd name="connsiteX2101" fmla="*/ 8211026 w 10020803"/>
              <a:gd name="connsiteY2101" fmla="*/ 3965870 h 5071844"/>
              <a:gd name="connsiteX2102" fmla="*/ 8211026 w 10020803"/>
              <a:gd name="connsiteY2102" fmla="*/ 3954699 h 5071844"/>
              <a:gd name="connsiteX2103" fmla="*/ 8222198 w 10020803"/>
              <a:gd name="connsiteY2103" fmla="*/ 3949112 h 5071844"/>
              <a:gd name="connsiteX2104" fmla="*/ 8211026 w 10020803"/>
              <a:gd name="connsiteY2104" fmla="*/ 3943526 h 5071844"/>
              <a:gd name="connsiteX2105" fmla="*/ 6915136 w 10020803"/>
              <a:gd name="connsiteY2105" fmla="*/ 3943526 h 5071844"/>
              <a:gd name="connsiteX2106" fmla="*/ 6926308 w 10020803"/>
              <a:gd name="connsiteY2106" fmla="*/ 3954699 h 5071844"/>
              <a:gd name="connsiteX2107" fmla="*/ 6937479 w 10020803"/>
              <a:gd name="connsiteY2107" fmla="*/ 3954699 h 5071844"/>
              <a:gd name="connsiteX2108" fmla="*/ 6915136 w 10020803"/>
              <a:gd name="connsiteY2108" fmla="*/ 3943526 h 5071844"/>
              <a:gd name="connsiteX2109" fmla="*/ 6725221 w 10020803"/>
              <a:gd name="connsiteY2109" fmla="*/ 3943526 h 5071844"/>
              <a:gd name="connsiteX2110" fmla="*/ 6714050 w 10020803"/>
              <a:gd name="connsiteY2110" fmla="*/ 3954699 h 5071844"/>
              <a:gd name="connsiteX2111" fmla="*/ 6714050 w 10020803"/>
              <a:gd name="connsiteY2111" fmla="*/ 3965870 h 5071844"/>
              <a:gd name="connsiteX2112" fmla="*/ 6725221 w 10020803"/>
              <a:gd name="connsiteY2112" fmla="*/ 3965870 h 5071844"/>
              <a:gd name="connsiteX2113" fmla="*/ 6736393 w 10020803"/>
              <a:gd name="connsiteY2113" fmla="*/ 3954699 h 5071844"/>
              <a:gd name="connsiteX2114" fmla="*/ 6741978 w 10020803"/>
              <a:gd name="connsiteY2114" fmla="*/ 3949112 h 5071844"/>
              <a:gd name="connsiteX2115" fmla="*/ 6725221 w 10020803"/>
              <a:gd name="connsiteY2115" fmla="*/ 3943526 h 5071844"/>
              <a:gd name="connsiteX2116" fmla="*/ 6635850 w 10020803"/>
              <a:gd name="connsiteY2116" fmla="*/ 3943526 h 5071844"/>
              <a:gd name="connsiteX2117" fmla="*/ 6624678 w 10020803"/>
              <a:gd name="connsiteY2117" fmla="*/ 3954699 h 5071844"/>
              <a:gd name="connsiteX2118" fmla="*/ 6658192 w 10020803"/>
              <a:gd name="connsiteY2118" fmla="*/ 3965870 h 5071844"/>
              <a:gd name="connsiteX2119" fmla="*/ 6658192 w 10020803"/>
              <a:gd name="connsiteY2119" fmla="*/ 3954699 h 5071844"/>
              <a:gd name="connsiteX2120" fmla="*/ 6641436 w 10020803"/>
              <a:gd name="connsiteY2120" fmla="*/ 3954699 h 5071844"/>
              <a:gd name="connsiteX2121" fmla="*/ 6635850 w 10020803"/>
              <a:gd name="connsiteY2121" fmla="*/ 3943526 h 5071844"/>
              <a:gd name="connsiteX2122" fmla="*/ 6401250 w 10020803"/>
              <a:gd name="connsiteY2122" fmla="*/ 3943526 h 5071844"/>
              <a:gd name="connsiteX2123" fmla="*/ 6401250 w 10020803"/>
              <a:gd name="connsiteY2123" fmla="*/ 3954699 h 5071844"/>
              <a:gd name="connsiteX2124" fmla="*/ 6412420 w 10020803"/>
              <a:gd name="connsiteY2124" fmla="*/ 3954699 h 5071844"/>
              <a:gd name="connsiteX2125" fmla="*/ 6412420 w 10020803"/>
              <a:gd name="connsiteY2125" fmla="*/ 3943526 h 5071844"/>
              <a:gd name="connsiteX2126" fmla="*/ 6401250 w 10020803"/>
              <a:gd name="connsiteY2126" fmla="*/ 3943526 h 5071844"/>
              <a:gd name="connsiteX2127" fmla="*/ 6283949 w 10020803"/>
              <a:gd name="connsiteY2127" fmla="*/ 3943526 h 5071844"/>
              <a:gd name="connsiteX2128" fmla="*/ 6289535 w 10020803"/>
              <a:gd name="connsiteY2128" fmla="*/ 3954699 h 5071844"/>
              <a:gd name="connsiteX2129" fmla="*/ 6306292 w 10020803"/>
              <a:gd name="connsiteY2129" fmla="*/ 3965870 h 5071844"/>
              <a:gd name="connsiteX2130" fmla="*/ 6311878 w 10020803"/>
              <a:gd name="connsiteY2130" fmla="*/ 3954699 h 5071844"/>
              <a:gd name="connsiteX2131" fmla="*/ 6300706 w 10020803"/>
              <a:gd name="connsiteY2131" fmla="*/ 3954699 h 5071844"/>
              <a:gd name="connsiteX2132" fmla="*/ 6295120 w 10020803"/>
              <a:gd name="connsiteY2132" fmla="*/ 3954699 h 5071844"/>
              <a:gd name="connsiteX2133" fmla="*/ 6289535 w 10020803"/>
              <a:gd name="connsiteY2133" fmla="*/ 3943526 h 5071844"/>
              <a:gd name="connsiteX2134" fmla="*/ 6283949 w 10020803"/>
              <a:gd name="connsiteY2134" fmla="*/ 3943526 h 5071844"/>
              <a:gd name="connsiteX2135" fmla="*/ 5060674 w 10020803"/>
              <a:gd name="connsiteY2135" fmla="*/ 3943526 h 5071844"/>
              <a:gd name="connsiteX2136" fmla="*/ 5071844 w 10020803"/>
              <a:gd name="connsiteY2136" fmla="*/ 3943526 h 5071844"/>
              <a:gd name="connsiteX2137" fmla="*/ 5060674 w 10020803"/>
              <a:gd name="connsiteY2137" fmla="*/ 3954699 h 5071844"/>
              <a:gd name="connsiteX2138" fmla="*/ 8223592 w 10020803"/>
              <a:gd name="connsiteY2138" fmla="*/ 3935148 h 5071844"/>
              <a:gd name="connsiteX2139" fmla="*/ 8216612 w 10020803"/>
              <a:gd name="connsiteY2139" fmla="*/ 3937942 h 5071844"/>
              <a:gd name="connsiteX2140" fmla="*/ 8227782 w 10020803"/>
              <a:gd name="connsiteY2140" fmla="*/ 3943526 h 5071844"/>
              <a:gd name="connsiteX2141" fmla="*/ 8233368 w 10020803"/>
              <a:gd name="connsiteY2141" fmla="*/ 3937942 h 5071844"/>
              <a:gd name="connsiteX2142" fmla="*/ 8223592 w 10020803"/>
              <a:gd name="connsiteY2142" fmla="*/ 3935148 h 5071844"/>
              <a:gd name="connsiteX2143" fmla="*/ 9004200 w 10020803"/>
              <a:gd name="connsiteY2143" fmla="*/ 3932355 h 5071844"/>
              <a:gd name="connsiteX2144" fmla="*/ 9015372 w 10020803"/>
              <a:gd name="connsiteY2144" fmla="*/ 3943526 h 5071844"/>
              <a:gd name="connsiteX2145" fmla="*/ 9004200 w 10020803"/>
              <a:gd name="connsiteY2145" fmla="*/ 3943526 h 5071844"/>
              <a:gd name="connsiteX2146" fmla="*/ 9004200 w 10020803"/>
              <a:gd name="connsiteY2146" fmla="*/ 3932355 h 5071844"/>
              <a:gd name="connsiteX2147" fmla="*/ 6892792 w 10020803"/>
              <a:gd name="connsiteY2147" fmla="*/ 3932355 h 5071844"/>
              <a:gd name="connsiteX2148" fmla="*/ 6903965 w 10020803"/>
              <a:gd name="connsiteY2148" fmla="*/ 3943526 h 5071844"/>
              <a:gd name="connsiteX2149" fmla="*/ 6903965 w 10020803"/>
              <a:gd name="connsiteY2149" fmla="*/ 3932355 h 5071844"/>
              <a:gd name="connsiteX2150" fmla="*/ 6334220 w 10020803"/>
              <a:gd name="connsiteY2150" fmla="*/ 3932355 h 5071844"/>
              <a:gd name="connsiteX2151" fmla="*/ 6339806 w 10020803"/>
              <a:gd name="connsiteY2151" fmla="*/ 3943526 h 5071844"/>
              <a:gd name="connsiteX2152" fmla="*/ 6345392 w 10020803"/>
              <a:gd name="connsiteY2152" fmla="*/ 3932355 h 5071844"/>
              <a:gd name="connsiteX2153" fmla="*/ 6334220 w 10020803"/>
              <a:gd name="connsiteY2153" fmla="*/ 3932355 h 5071844"/>
              <a:gd name="connsiteX2154" fmla="*/ 6244849 w 10020803"/>
              <a:gd name="connsiteY2154" fmla="*/ 3932355 h 5071844"/>
              <a:gd name="connsiteX2155" fmla="*/ 6233678 w 10020803"/>
              <a:gd name="connsiteY2155" fmla="*/ 3943526 h 5071844"/>
              <a:gd name="connsiteX2156" fmla="*/ 6256021 w 10020803"/>
              <a:gd name="connsiteY2156" fmla="*/ 3932355 h 5071844"/>
              <a:gd name="connsiteX2157" fmla="*/ 8621577 w 10020803"/>
              <a:gd name="connsiteY2157" fmla="*/ 3926769 h 5071844"/>
              <a:gd name="connsiteX2158" fmla="*/ 8613199 w 10020803"/>
              <a:gd name="connsiteY2158" fmla="*/ 3932355 h 5071844"/>
              <a:gd name="connsiteX2159" fmla="*/ 8624370 w 10020803"/>
              <a:gd name="connsiteY2159" fmla="*/ 3932355 h 5071844"/>
              <a:gd name="connsiteX2160" fmla="*/ 8621577 w 10020803"/>
              <a:gd name="connsiteY2160" fmla="*/ 3926769 h 5071844"/>
              <a:gd name="connsiteX2161" fmla="*/ 6862072 w 10020803"/>
              <a:gd name="connsiteY2161" fmla="*/ 3926769 h 5071844"/>
              <a:gd name="connsiteX2162" fmla="*/ 6859278 w 10020803"/>
              <a:gd name="connsiteY2162" fmla="*/ 3932355 h 5071844"/>
              <a:gd name="connsiteX2163" fmla="*/ 6864864 w 10020803"/>
              <a:gd name="connsiteY2163" fmla="*/ 3943526 h 5071844"/>
              <a:gd name="connsiteX2164" fmla="*/ 6870451 w 10020803"/>
              <a:gd name="connsiteY2164" fmla="*/ 3932355 h 5071844"/>
              <a:gd name="connsiteX2165" fmla="*/ 6862072 w 10020803"/>
              <a:gd name="connsiteY2165" fmla="*/ 3926769 h 5071844"/>
              <a:gd name="connsiteX2166" fmla="*/ 8937172 w 10020803"/>
              <a:gd name="connsiteY2166" fmla="*/ 3921185 h 5071844"/>
              <a:gd name="connsiteX2167" fmla="*/ 8948342 w 10020803"/>
              <a:gd name="connsiteY2167" fmla="*/ 3932355 h 5071844"/>
              <a:gd name="connsiteX2168" fmla="*/ 8937172 w 10020803"/>
              <a:gd name="connsiteY2168" fmla="*/ 3932355 h 5071844"/>
              <a:gd name="connsiteX2169" fmla="*/ 8937172 w 10020803"/>
              <a:gd name="connsiteY2169" fmla="*/ 3921185 h 5071844"/>
              <a:gd name="connsiteX2170" fmla="*/ 8741670 w 10020803"/>
              <a:gd name="connsiteY2170" fmla="*/ 3921185 h 5071844"/>
              <a:gd name="connsiteX2171" fmla="*/ 8736084 w 10020803"/>
              <a:gd name="connsiteY2171" fmla="*/ 3932355 h 5071844"/>
              <a:gd name="connsiteX2172" fmla="*/ 8736084 w 10020803"/>
              <a:gd name="connsiteY2172" fmla="*/ 3943526 h 5071844"/>
              <a:gd name="connsiteX2173" fmla="*/ 8747257 w 10020803"/>
              <a:gd name="connsiteY2173" fmla="*/ 3932355 h 5071844"/>
              <a:gd name="connsiteX2174" fmla="*/ 8741670 w 10020803"/>
              <a:gd name="connsiteY2174" fmla="*/ 3921185 h 5071844"/>
              <a:gd name="connsiteX2175" fmla="*/ 8423284 w 10020803"/>
              <a:gd name="connsiteY2175" fmla="*/ 3921185 h 5071844"/>
              <a:gd name="connsiteX2176" fmla="*/ 8412113 w 10020803"/>
              <a:gd name="connsiteY2176" fmla="*/ 3932355 h 5071844"/>
              <a:gd name="connsiteX2177" fmla="*/ 8434455 w 10020803"/>
              <a:gd name="connsiteY2177" fmla="*/ 3932355 h 5071844"/>
              <a:gd name="connsiteX2178" fmla="*/ 8423284 w 10020803"/>
              <a:gd name="connsiteY2178" fmla="*/ 3921185 h 5071844"/>
              <a:gd name="connsiteX2179" fmla="*/ 8155168 w 10020803"/>
              <a:gd name="connsiteY2179" fmla="*/ 3921185 h 5071844"/>
              <a:gd name="connsiteX2180" fmla="*/ 8155168 w 10020803"/>
              <a:gd name="connsiteY2180" fmla="*/ 3922581 h 5071844"/>
              <a:gd name="connsiteX2181" fmla="*/ 8155168 w 10020803"/>
              <a:gd name="connsiteY2181" fmla="*/ 3932355 h 5071844"/>
              <a:gd name="connsiteX2182" fmla="*/ 8171925 w 10020803"/>
              <a:gd name="connsiteY2182" fmla="*/ 3943526 h 5071844"/>
              <a:gd name="connsiteX2183" fmla="*/ 8188684 w 10020803"/>
              <a:gd name="connsiteY2183" fmla="*/ 3932355 h 5071844"/>
              <a:gd name="connsiteX2184" fmla="*/ 8188684 w 10020803"/>
              <a:gd name="connsiteY2184" fmla="*/ 3921185 h 5071844"/>
              <a:gd name="connsiteX2185" fmla="*/ 8177512 w 10020803"/>
              <a:gd name="connsiteY2185" fmla="*/ 3921185 h 5071844"/>
              <a:gd name="connsiteX2186" fmla="*/ 8076968 w 10020803"/>
              <a:gd name="connsiteY2186" fmla="*/ 3921185 h 5071844"/>
              <a:gd name="connsiteX2187" fmla="*/ 8076968 w 10020803"/>
              <a:gd name="connsiteY2187" fmla="*/ 3943526 h 5071844"/>
              <a:gd name="connsiteX2188" fmla="*/ 8110484 w 10020803"/>
              <a:gd name="connsiteY2188" fmla="*/ 3943526 h 5071844"/>
              <a:gd name="connsiteX2189" fmla="*/ 8099311 w 10020803"/>
              <a:gd name="connsiteY2189" fmla="*/ 3932355 h 5071844"/>
              <a:gd name="connsiteX2190" fmla="*/ 8088140 w 10020803"/>
              <a:gd name="connsiteY2190" fmla="*/ 3932355 h 5071844"/>
              <a:gd name="connsiteX2191" fmla="*/ 8076968 w 10020803"/>
              <a:gd name="connsiteY2191" fmla="*/ 3921185 h 5071844"/>
              <a:gd name="connsiteX2192" fmla="*/ 7188838 w 10020803"/>
              <a:gd name="connsiteY2192" fmla="*/ 3921185 h 5071844"/>
              <a:gd name="connsiteX2193" fmla="*/ 7183252 w 10020803"/>
              <a:gd name="connsiteY2193" fmla="*/ 3926769 h 5071844"/>
              <a:gd name="connsiteX2194" fmla="*/ 7194422 w 10020803"/>
              <a:gd name="connsiteY2194" fmla="*/ 3932355 h 5071844"/>
              <a:gd name="connsiteX2195" fmla="*/ 7188838 w 10020803"/>
              <a:gd name="connsiteY2195" fmla="*/ 3921185 h 5071844"/>
              <a:gd name="connsiteX2196" fmla="*/ 6602336 w 10020803"/>
              <a:gd name="connsiteY2196" fmla="*/ 3921185 h 5071844"/>
              <a:gd name="connsiteX2197" fmla="*/ 6613508 w 10020803"/>
              <a:gd name="connsiteY2197" fmla="*/ 3932355 h 5071844"/>
              <a:gd name="connsiteX2198" fmla="*/ 6613508 w 10020803"/>
              <a:gd name="connsiteY2198" fmla="*/ 3921185 h 5071844"/>
              <a:gd name="connsiteX2199" fmla="*/ 7979218 w 10020803"/>
              <a:gd name="connsiteY2199" fmla="*/ 3914202 h 5071844"/>
              <a:gd name="connsiteX2200" fmla="*/ 7976426 w 10020803"/>
              <a:gd name="connsiteY2200" fmla="*/ 3921185 h 5071844"/>
              <a:gd name="connsiteX2201" fmla="*/ 7948496 w 10020803"/>
              <a:gd name="connsiteY2201" fmla="*/ 3915598 h 5071844"/>
              <a:gd name="connsiteX2202" fmla="*/ 7935929 w 10020803"/>
              <a:gd name="connsiteY2202" fmla="*/ 3914202 h 5071844"/>
              <a:gd name="connsiteX2203" fmla="*/ 7931739 w 10020803"/>
              <a:gd name="connsiteY2203" fmla="*/ 3921185 h 5071844"/>
              <a:gd name="connsiteX2204" fmla="*/ 7954082 w 10020803"/>
              <a:gd name="connsiteY2204" fmla="*/ 3921185 h 5071844"/>
              <a:gd name="connsiteX2205" fmla="*/ 7976426 w 10020803"/>
              <a:gd name="connsiteY2205" fmla="*/ 3921185 h 5071844"/>
              <a:gd name="connsiteX2206" fmla="*/ 7998768 w 10020803"/>
              <a:gd name="connsiteY2206" fmla="*/ 3932355 h 5071844"/>
              <a:gd name="connsiteX2207" fmla="*/ 7987596 w 10020803"/>
              <a:gd name="connsiteY2207" fmla="*/ 3915598 h 5071844"/>
              <a:gd name="connsiteX2208" fmla="*/ 7979218 w 10020803"/>
              <a:gd name="connsiteY2208" fmla="*/ 3914202 h 5071844"/>
              <a:gd name="connsiteX2209" fmla="*/ 8892485 w 10020803"/>
              <a:gd name="connsiteY2209" fmla="*/ 3910012 h 5071844"/>
              <a:gd name="connsiteX2210" fmla="*/ 8898071 w 10020803"/>
              <a:gd name="connsiteY2210" fmla="*/ 3915598 h 5071844"/>
              <a:gd name="connsiteX2211" fmla="*/ 8903657 w 10020803"/>
              <a:gd name="connsiteY2211" fmla="*/ 3921185 h 5071844"/>
              <a:gd name="connsiteX2212" fmla="*/ 8892485 w 10020803"/>
              <a:gd name="connsiteY2212" fmla="*/ 3921185 h 5071844"/>
              <a:gd name="connsiteX2213" fmla="*/ 8456798 w 10020803"/>
              <a:gd name="connsiteY2213" fmla="*/ 3910012 h 5071844"/>
              <a:gd name="connsiteX2214" fmla="*/ 8451213 w 10020803"/>
              <a:gd name="connsiteY2214" fmla="*/ 3926769 h 5071844"/>
              <a:gd name="connsiteX2215" fmla="*/ 8467970 w 10020803"/>
              <a:gd name="connsiteY2215" fmla="*/ 3932355 h 5071844"/>
              <a:gd name="connsiteX2216" fmla="*/ 8367426 w 10020803"/>
              <a:gd name="connsiteY2216" fmla="*/ 3910012 h 5071844"/>
              <a:gd name="connsiteX2217" fmla="*/ 8373012 w 10020803"/>
              <a:gd name="connsiteY2217" fmla="*/ 3921185 h 5071844"/>
              <a:gd name="connsiteX2218" fmla="*/ 8378598 w 10020803"/>
              <a:gd name="connsiteY2218" fmla="*/ 3910012 h 5071844"/>
              <a:gd name="connsiteX2219" fmla="*/ 8367426 w 10020803"/>
              <a:gd name="connsiteY2219" fmla="*/ 3910012 h 5071844"/>
              <a:gd name="connsiteX2220" fmla="*/ 8143998 w 10020803"/>
              <a:gd name="connsiteY2220" fmla="*/ 3910012 h 5071844"/>
              <a:gd name="connsiteX2221" fmla="*/ 8155168 w 10020803"/>
              <a:gd name="connsiteY2221" fmla="*/ 3915598 h 5071844"/>
              <a:gd name="connsiteX2222" fmla="*/ 8155168 w 10020803"/>
              <a:gd name="connsiteY2222" fmla="*/ 3910012 h 5071844"/>
              <a:gd name="connsiteX2223" fmla="*/ 7875882 w 10020803"/>
              <a:gd name="connsiteY2223" fmla="*/ 3910012 h 5071844"/>
              <a:gd name="connsiteX2224" fmla="*/ 7887054 w 10020803"/>
              <a:gd name="connsiteY2224" fmla="*/ 3921185 h 5071844"/>
              <a:gd name="connsiteX2225" fmla="*/ 7898225 w 10020803"/>
              <a:gd name="connsiteY2225" fmla="*/ 3910012 h 5071844"/>
              <a:gd name="connsiteX2226" fmla="*/ 7875882 w 10020803"/>
              <a:gd name="connsiteY2226" fmla="*/ 3910012 h 5071844"/>
              <a:gd name="connsiteX2227" fmla="*/ 6317463 w 10020803"/>
              <a:gd name="connsiteY2227" fmla="*/ 3910012 h 5071844"/>
              <a:gd name="connsiteX2228" fmla="*/ 6311878 w 10020803"/>
              <a:gd name="connsiteY2228" fmla="*/ 3921185 h 5071844"/>
              <a:gd name="connsiteX2229" fmla="*/ 6323049 w 10020803"/>
              <a:gd name="connsiteY2229" fmla="*/ 3915598 h 5071844"/>
              <a:gd name="connsiteX2230" fmla="*/ 6317463 w 10020803"/>
              <a:gd name="connsiteY2230" fmla="*/ 3910012 h 5071844"/>
              <a:gd name="connsiteX2231" fmla="*/ 8624370 w 10020803"/>
              <a:gd name="connsiteY2231" fmla="*/ 3898841 h 5071844"/>
              <a:gd name="connsiteX2232" fmla="*/ 8624370 w 10020803"/>
              <a:gd name="connsiteY2232" fmla="*/ 3910012 h 5071844"/>
              <a:gd name="connsiteX2233" fmla="*/ 8646713 w 10020803"/>
              <a:gd name="connsiteY2233" fmla="*/ 3910012 h 5071844"/>
              <a:gd name="connsiteX2234" fmla="*/ 8635542 w 10020803"/>
              <a:gd name="connsiteY2234" fmla="*/ 3904426 h 5071844"/>
              <a:gd name="connsiteX2235" fmla="*/ 8624370 w 10020803"/>
              <a:gd name="connsiteY2235" fmla="*/ 3898841 h 5071844"/>
              <a:gd name="connsiteX2236" fmla="*/ 7149737 w 10020803"/>
              <a:gd name="connsiteY2236" fmla="*/ 3898841 h 5071844"/>
              <a:gd name="connsiteX2237" fmla="*/ 7149737 w 10020803"/>
              <a:gd name="connsiteY2237" fmla="*/ 3910012 h 5071844"/>
              <a:gd name="connsiteX2238" fmla="*/ 7160908 w 10020803"/>
              <a:gd name="connsiteY2238" fmla="*/ 3910012 h 5071844"/>
              <a:gd name="connsiteX2239" fmla="*/ 7149737 w 10020803"/>
              <a:gd name="connsiteY2239" fmla="*/ 3898841 h 5071844"/>
              <a:gd name="connsiteX2240" fmla="*/ 6982166 w 10020803"/>
              <a:gd name="connsiteY2240" fmla="*/ 3898841 h 5071844"/>
              <a:gd name="connsiteX2241" fmla="*/ 6993336 w 10020803"/>
              <a:gd name="connsiteY2241" fmla="*/ 3910012 h 5071844"/>
              <a:gd name="connsiteX2242" fmla="*/ 6993336 w 10020803"/>
              <a:gd name="connsiteY2242" fmla="*/ 3898841 h 5071844"/>
              <a:gd name="connsiteX2243" fmla="*/ 4971302 w 10020803"/>
              <a:gd name="connsiteY2243" fmla="*/ 3898841 h 5071844"/>
              <a:gd name="connsiteX2244" fmla="*/ 4982474 w 10020803"/>
              <a:gd name="connsiteY2244" fmla="*/ 3910012 h 5071844"/>
              <a:gd name="connsiteX2245" fmla="*/ 4971302 w 10020803"/>
              <a:gd name="connsiteY2245" fmla="*/ 3910012 h 5071844"/>
              <a:gd name="connsiteX2246" fmla="*/ 4960130 w 10020803"/>
              <a:gd name="connsiteY2246" fmla="*/ 3910012 h 5071844"/>
              <a:gd name="connsiteX2247" fmla="*/ 4971302 w 10020803"/>
              <a:gd name="connsiteY2247" fmla="*/ 3898841 h 5071844"/>
              <a:gd name="connsiteX2248" fmla="*/ 4303808 w 10020803"/>
              <a:gd name="connsiteY2248" fmla="*/ 3895349 h 5071844"/>
              <a:gd name="connsiteX2249" fmla="*/ 4345700 w 10020803"/>
              <a:gd name="connsiteY2249" fmla="*/ 3910012 h 5071844"/>
              <a:gd name="connsiteX2250" fmla="*/ 4368043 w 10020803"/>
              <a:gd name="connsiteY2250" fmla="*/ 3921185 h 5071844"/>
              <a:gd name="connsiteX2251" fmla="*/ 4379214 w 10020803"/>
              <a:gd name="connsiteY2251" fmla="*/ 3921185 h 5071844"/>
              <a:gd name="connsiteX2252" fmla="*/ 4395971 w 10020803"/>
              <a:gd name="connsiteY2252" fmla="*/ 3932355 h 5071844"/>
              <a:gd name="connsiteX2253" fmla="*/ 4435071 w 10020803"/>
              <a:gd name="connsiteY2253" fmla="*/ 3949112 h 5071844"/>
              <a:gd name="connsiteX2254" fmla="*/ 4468585 w 10020803"/>
              <a:gd name="connsiteY2254" fmla="*/ 3954699 h 5071844"/>
              <a:gd name="connsiteX2255" fmla="*/ 4468585 w 10020803"/>
              <a:gd name="connsiteY2255" fmla="*/ 3965870 h 5071844"/>
              <a:gd name="connsiteX2256" fmla="*/ 4418314 w 10020803"/>
              <a:gd name="connsiteY2256" fmla="*/ 3954699 h 5071844"/>
              <a:gd name="connsiteX2257" fmla="*/ 4351286 w 10020803"/>
              <a:gd name="connsiteY2257" fmla="*/ 3932355 h 5071844"/>
              <a:gd name="connsiteX2258" fmla="*/ 4323357 w 10020803"/>
              <a:gd name="connsiteY2258" fmla="*/ 3910012 h 5071844"/>
              <a:gd name="connsiteX2259" fmla="*/ 4301013 w 10020803"/>
              <a:gd name="connsiteY2259" fmla="*/ 3898841 h 5071844"/>
              <a:gd name="connsiteX2260" fmla="*/ 4303808 w 10020803"/>
              <a:gd name="connsiteY2260" fmla="*/ 3895349 h 5071844"/>
              <a:gd name="connsiteX2261" fmla="*/ 7850746 w 10020803"/>
              <a:gd name="connsiteY2261" fmla="*/ 3893255 h 5071844"/>
              <a:gd name="connsiteX2262" fmla="*/ 7842368 w 10020803"/>
              <a:gd name="connsiteY2262" fmla="*/ 3898841 h 5071844"/>
              <a:gd name="connsiteX2263" fmla="*/ 7853538 w 10020803"/>
              <a:gd name="connsiteY2263" fmla="*/ 3898841 h 5071844"/>
              <a:gd name="connsiteX2264" fmla="*/ 7850746 w 10020803"/>
              <a:gd name="connsiteY2264" fmla="*/ 3893255 h 5071844"/>
              <a:gd name="connsiteX2265" fmla="*/ 6532863 w 10020803"/>
              <a:gd name="connsiteY2265" fmla="*/ 3892207 h 5071844"/>
              <a:gd name="connsiteX2266" fmla="*/ 6529721 w 10020803"/>
              <a:gd name="connsiteY2266" fmla="*/ 3893255 h 5071844"/>
              <a:gd name="connsiteX2267" fmla="*/ 6524135 w 10020803"/>
              <a:gd name="connsiteY2267" fmla="*/ 3904426 h 5071844"/>
              <a:gd name="connsiteX2268" fmla="*/ 6512964 w 10020803"/>
              <a:gd name="connsiteY2268" fmla="*/ 3910012 h 5071844"/>
              <a:gd name="connsiteX2269" fmla="*/ 6512964 w 10020803"/>
              <a:gd name="connsiteY2269" fmla="*/ 3921185 h 5071844"/>
              <a:gd name="connsiteX2270" fmla="*/ 6524135 w 10020803"/>
              <a:gd name="connsiteY2270" fmla="*/ 3932355 h 5071844"/>
              <a:gd name="connsiteX2271" fmla="*/ 6535307 w 10020803"/>
              <a:gd name="connsiteY2271" fmla="*/ 3932355 h 5071844"/>
              <a:gd name="connsiteX2272" fmla="*/ 6557649 w 10020803"/>
              <a:gd name="connsiteY2272" fmla="*/ 3943526 h 5071844"/>
              <a:gd name="connsiteX2273" fmla="*/ 6577200 w 10020803"/>
              <a:gd name="connsiteY2273" fmla="*/ 3943526 h 5071844"/>
              <a:gd name="connsiteX2274" fmla="*/ 6579992 w 10020803"/>
              <a:gd name="connsiteY2274" fmla="*/ 3943526 h 5071844"/>
              <a:gd name="connsiteX2275" fmla="*/ 6579992 w 10020803"/>
              <a:gd name="connsiteY2275" fmla="*/ 3932355 h 5071844"/>
              <a:gd name="connsiteX2276" fmla="*/ 6591164 w 10020803"/>
              <a:gd name="connsiteY2276" fmla="*/ 3926769 h 5071844"/>
              <a:gd name="connsiteX2277" fmla="*/ 6579992 w 10020803"/>
              <a:gd name="connsiteY2277" fmla="*/ 3915598 h 5071844"/>
              <a:gd name="connsiteX2278" fmla="*/ 6568822 w 10020803"/>
              <a:gd name="connsiteY2278" fmla="*/ 3910012 h 5071844"/>
              <a:gd name="connsiteX2279" fmla="*/ 6546478 w 10020803"/>
              <a:gd name="connsiteY2279" fmla="*/ 3910012 h 5071844"/>
              <a:gd name="connsiteX2280" fmla="*/ 6532863 w 10020803"/>
              <a:gd name="connsiteY2280" fmla="*/ 3892207 h 5071844"/>
              <a:gd name="connsiteX2281" fmla="*/ 8702570 w 10020803"/>
              <a:gd name="connsiteY2281" fmla="*/ 3887669 h 5071844"/>
              <a:gd name="connsiteX2282" fmla="*/ 8702570 w 10020803"/>
              <a:gd name="connsiteY2282" fmla="*/ 3898841 h 5071844"/>
              <a:gd name="connsiteX2283" fmla="*/ 8713742 w 10020803"/>
              <a:gd name="connsiteY2283" fmla="*/ 3898841 h 5071844"/>
              <a:gd name="connsiteX2284" fmla="*/ 8736084 w 10020803"/>
              <a:gd name="connsiteY2284" fmla="*/ 3898841 h 5071844"/>
              <a:gd name="connsiteX2285" fmla="*/ 8730499 w 10020803"/>
              <a:gd name="connsiteY2285" fmla="*/ 3893255 h 5071844"/>
              <a:gd name="connsiteX2286" fmla="*/ 8713742 w 10020803"/>
              <a:gd name="connsiteY2286" fmla="*/ 3887669 h 5071844"/>
              <a:gd name="connsiteX2287" fmla="*/ 8272469 w 10020803"/>
              <a:gd name="connsiteY2287" fmla="*/ 3887669 h 5071844"/>
              <a:gd name="connsiteX2288" fmla="*/ 8266883 w 10020803"/>
              <a:gd name="connsiteY2288" fmla="*/ 3893255 h 5071844"/>
              <a:gd name="connsiteX2289" fmla="*/ 8278055 w 10020803"/>
              <a:gd name="connsiteY2289" fmla="*/ 3898841 h 5071844"/>
              <a:gd name="connsiteX2290" fmla="*/ 8272469 w 10020803"/>
              <a:gd name="connsiteY2290" fmla="*/ 3887669 h 5071844"/>
              <a:gd name="connsiteX2291" fmla="*/ 8861763 w 10020803"/>
              <a:gd name="connsiteY2291" fmla="*/ 3882084 h 5071844"/>
              <a:gd name="connsiteX2292" fmla="*/ 8870142 w 10020803"/>
              <a:gd name="connsiteY2292" fmla="*/ 3887669 h 5071844"/>
              <a:gd name="connsiteX2293" fmla="*/ 8858971 w 10020803"/>
              <a:gd name="connsiteY2293" fmla="*/ 3898841 h 5071844"/>
              <a:gd name="connsiteX2294" fmla="*/ 8847799 w 10020803"/>
              <a:gd name="connsiteY2294" fmla="*/ 3898841 h 5071844"/>
              <a:gd name="connsiteX2295" fmla="*/ 8858971 w 10020803"/>
              <a:gd name="connsiteY2295" fmla="*/ 3887669 h 5071844"/>
              <a:gd name="connsiteX2296" fmla="*/ 8861763 w 10020803"/>
              <a:gd name="connsiteY2296" fmla="*/ 3882084 h 5071844"/>
              <a:gd name="connsiteX2297" fmla="*/ 7783718 w 10020803"/>
              <a:gd name="connsiteY2297" fmla="*/ 3882084 h 5071844"/>
              <a:gd name="connsiteX2298" fmla="*/ 7775338 w 10020803"/>
              <a:gd name="connsiteY2298" fmla="*/ 3887669 h 5071844"/>
              <a:gd name="connsiteX2299" fmla="*/ 7786510 w 10020803"/>
              <a:gd name="connsiteY2299" fmla="*/ 3887669 h 5071844"/>
              <a:gd name="connsiteX2300" fmla="*/ 7783718 w 10020803"/>
              <a:gd name="connsiteY2300" fmla="*/ 3882084 h 5071844"/>
              <a:gd name="connsiteX2301" fmla="*/ 5750512 w 10020803"/>
              <a:gd name="connsiteY2301" fmla="*/ 3882084 h 5071844"/>
              <a:gd name="connsiteX2302" fmla="*/ 5742133 w 10020803"/>
              <a:gd name="connsiteY2302" fmla="*/ 3887669 h 5071844"/>
              <a:gd name="connsiteX2303" fmla="*/ 5753304 w 10020803"/>
              <a:gd name="connsiteY2303" fmla="*/ 3887669 h 5071844"/>
              <a:gd name="connsiteX2304" fmla="*/ 5750512 w 10020803"/>
              <a:gd name="connsiteY2304" fmla="*/ 3882084 h 5071844"/>
              <a:gd name="connsiteX2305" fmla="*/ 5120719 w 10020803"/>
              <a:gd name="connsiteY2305" fmla="*/ 3882084 h 5071844"/>
              <a:gd name="connsiteX2306" fmla="*/ 5133288 w 10020803"/>
              <a:gd name="connsiteY2306" fmla="*/ 3887669 h 5071844"/>
              <a:gd name="connsiteX2307" fmla="*/ 5150045 w 10020803"/>
              <a:gd name="connsiteY2307" fmla="*/ 3898841 h 5071844"/>
              <a:gd name="connsiteX2308" fmla="*/ 5127702 w 10020803"/>
              <a:gd name="connsiteY2308" fmla="*/ 3898841 h 5071844"/>
              <a:gd name="connsiteX2309" fmla="*/ 5116531 w 10020803"/>
              <a:gd name="connsiteY2309" fmla="*/ 3887669 h 5071844"/>
              <a:gd name="connsiteX2310" fmla="*/ 5120719 w 10020803"/>
              <a:gd name="connsiteY2310" fmla="*/ 3882084 h 5071844"/>
              <a:gd name="connsiteX2311" fmla="*/ 8635542 w 10020803"/>
              <a:gd name="connsiteY2311" fmla="*/ 3876498 h 5071844"/>
              <a:gd name="connsiteX2312" fmla="*/ 8624370 w 10020803"/>
              <a:gd name="connsiteY2312" fmla="*/ 3887669 h 5071844"/>
              <a:gd name="connsiteX2313" fmla="*/ 8646713 w 10020803"/>
              <a:gd name="connsiteY2313" fmla="*/ 3876498 h 5071844"/>
              <a:gd name="connsiteX2314" fmla="*/ 8635542 w 10020803"/>
              <a:gd name="connsiteY2314" fmla="*/ 3876498 h 5071844"/>
              <a:gd name="connsiteX2315" fmla="*/ 8534998 w 10020803"/>
              <a:gd name="connsiteY2315" fmla="*/ 3876498 h 5071844"/>
              <a:gd name="connsiteX2316" fmla="*/ 8546171 w 10020803"/>
              <a:gd name="connsiteY2316" fmla="*/ 3887669 h 5071844"/>
              <a:gd name="connsiteX2317" fmla="*/ 8546171 w 10020803"/>
              <a:gd name="connsiteY2317" fmla="*/ 3876498 h 5071844"/>
              <a:gd name="connsiteX2318" fmla="*/ 7853538 w 10020803"/>
              <a:gd name="connsiteY2318" fmla="*/ 3876498 h 5071844"/>
              <a:gd name="connsiteX2319" fmla="*/ 7864711 w 10020803"/>
              <a:gd name="connsiteY2319" fmla="*/ 3887669 h 5071844"/>
              <a:gd name="connsiteX2320" fmla="*/ 7887054 w 10020803"/>
              <a:gd name="connsiteY2320" fmla="*/ 3898841 h 5071844"/>
              <a:gd name="connsiteX2321" fmla="*/ 7875882 w 10020803"/>
              <a:gd name="connsiteY2321" fmla="*/ 3887669 h 5071844"/>
              <a:gd name="connsiteX2322" fmla="*/ 7875882 w 10020803"/>
              <a:gd name="connsiteY2322" fmla="*/ 3876498 h 5071844"/>
              <a:gd name="connsiteX2323" fmla="*/ 7864711 w 10020803"/>
              <a:gd name="connsiteY2323" fmla="*/ 3876498 h 5071844"/>
              <a:gd name="connsiteX2324" fmla="*/ 7853538 w 10020803"/>
              <a:gd name="connsiteY2324" fmla="*/ 3876498 h 5071844"/>
              <a:gd name="connsiteX2325" fmla="*/ 7708310 w 10020803"/>
              <a:gd name="connsiteY2325" fmla="*/ 3876498 h 5071844"/>
              <a:gd name="connsiteX2326" fmla="*/ 7719481 w 10020803"/>
              <a:gd name="connsiteY2326" fmla="*/ 3887669 h 5071844"/>
              <a:gd name="connsiteX2327" fmla="*/ 7719481 w 10020803"/>
              <a:gd name="connsiteY2327" fmla="*/ 3882084 h 5071844"/>
              <a:gd name="connsiteX2328" fmla="*/ 7708310 w 10020803"/>
              <a:gd name="connsiteY2328" fmla="*/ 3876498 h 5071844"/>
              <a:gd name="connsiteX2329" fmla="*/ 6926308 w 10020803"/>
              <a:gd name="connsiteY2329" fmla="*/ 3876498 h 5071844"/>
              <a:gd name="connsiteX2330" fmla="*/ 6926308 w 10020803"/>
              <a:gd name="connsiteY2330" fmla="*/ 3887669 h 5071844"/>
              <a:gd name="connsiteX2331" fmla="*/ 6937479 w 10020803"/>
              <a:gd name="connsiteY2331" fmla="*/ 3876498 h 5071844"/>
              <a:gd name="connsiteX2332" fmla="*/ 6747564 w 10020803"/>
              <a:gd name="connsiteY2332" fmla="*/ 3876498 h 5071844"/>
              <a:gd name="connsiteX2333" fmla="*/ 6741978 w 10020803"/>
              <a:gd name="connsiteY2333" fmla="*/ 3882084 h 5071844"/>
              <a:gd name="connsiteX2334" fmla="*/ 6747564 w 10020803"/>
              <a:gd name="connsiteY2334" fmla="*/ 3887669 h 5071844"/>
              <a:gd name="connsiteX2335" fmla="*/ 6747564 w 10020803"/>
              <a:gd name="connsiteY2335" fmla="*/ 3876498 h 5071844"/>
              <a:gd name="connsiteX2336" fmla="*/ 5518704 w 10020803"/>
              <a:gd name="connsiteY2336" fmla="*/ 3876498 h 5071844"/>
              <a:gd name="connsiteX2337" fmla="*/ 5507532 w 10020803"/>
              <a:gd name="connsiteY2337" fmla="*/ 3887669 h 5071844"/>
              <a:gd name="connsiteX2338" fmla="*/ 5529875 w 10020803"/>
              <a:gd name="connsiteY2338" fmla="*/ 3887669 h 5071844"/>
              <a:gd name="connsiteX2339" fmla="*/ 9361687 w 10020803"/>
              <a:gd name="connsiteY2339" fmla="*/ 3865326 h 5071844"/>
              <a:gd name="connsiteX2340" fmla="*/ 9395201 w 10020803"/>
              <a:gd name="connsiteY2340" fmla="*/ 3876498 h 5071844"/>
              <a:gd name="connsiteX2341" fmla="*/ 9372859 w 10020803"/>
              <a:gd name="connsiteY2341" fmla="*/ 3876498 h 5071844"/>
              <a:gd name="connsiteX2342" fmla="*/ 8155168 w 10020803"/>
              <a:gd name="connsiteY2342" fmla="*/ 3865326 h 5071844"/>
              <a:gd name="connsiteX2343" fmla="*/ 8166340 w 10020803"/>
              <a:gd name="connsiteY2343" fmla="*/ 3876498 h 5071844"/>
              <a:gd name="connsiteX2344" fmla="*/ 8166340 w 10020803"/>
              <a:gd name="connsiteY2344" fmla="*/ 3865326 h 5071844"/>
              <a:gd name="connsiteX2345" fmla="*/ 6423592 w 10020803"/>
              <a:gd name="connsiteY2345" fmla="*/ 3865326 h 5071844"/>
              <a:gd name="connsiteX2346" fmla="*/ 6423592 w 10020803"/>
              <a:gd name="connsiteY2346" fmla="*/ 3876498 h 5071844"/>
              <a:gd name="connsiteX2347" fmla="*/ 6412420 w 10020803"/>
              <a:gd name="connsiteY2347" fmla="*/ 3876498 h 5071844"/>
              <a:gd name="connsiteX2348" fmla="*/ 6423592 w 10020803"/>
              <a:gd name="connsiteY2348" fmla="*/ 3865326 h 5071844"/>
              <a:gd name="connsiteX2349" fmla="*/ 5596905 w 10020803"/>
              <a:gd name="connsiteY2349" fmla="*/ 3865326 h 5071844"/>
              <a:gd name="connsiteX2350" fmla="*/ 5585732 w 10020803"/>
              <a:gd name="connsiteY2350" fmla="*/ 3876498 h 5071844"/>
              <a:gd name="connsiteX2351" fmla="*/ 5608075 w 10020803"/>
              <a:gd name="connsiteY2351" fmla="*/ 3876498 h 5071844"/>
              <a:gd name="connsiteX2352" fmla="*/ 5630419 w 10020803"/>
              <a:gd name="connsiteY2352" fmla="*/ 3887669 h 5071844"/>
              <a:gd name="connsiteX2353" fmla="*/ 5663933 w 10020803"/>
              <a:gd name="connsiteY2353" fmla="*/ 3898841 h 5071844"/>
              <a:gd name="connsiteX2354" fmla="*/ 5691862 w 10020803"/>
              <a:gd name="connsiteY2354" fmla="*/ 3915598 h 5071844"/>
              <a:gd name="connsiteX2355" fmla="*/ 5742133 w 10020803"/>
              <a:gd name="connsiteY2355" fmla="*/ 3921185 h 5071844"/>
              <a:gd name="connsiteX2356" fmla="*/ 5753304 w 10020803"/>
              <a:gd name="connsiteY2356" fmla="*/ 3926769 h 5071844"/>
              <a:gd name="connsiteX2357" fmla="*/ 5764476 w 10020803"/>
              <a:gd name="connsiteY2357" fmla="*/ 3932355 h 5071844"/>
              <a:gd name="connsiteX2358" fmla="*/ 5775647 w 10020803"/>
              <a:gd name="connsiteY2358" fmla="*/ 3943526 h 5071844"/>
              <a:gd name="connsiteX2359" fmla="*/ 5753304 w 10020803"/>
              <a:gd name="connsiteY2359" fmla="*/ 3943526 h 5071844"/>
              <a:gd name="connsiteX2360" fmla="*/ 5730961 w 10020803"/>
              <a:gd name="connsiteY2360" fmla="*/ 3926769 h 5071844"/>
              <a:gd name="connsiteX2361" fmla="*/ 5719790 w 10020803"/>
              <a:gd name="connsiteY2361" fmla="*/ 3932355 h 5071844"/>
              <a:gd name="connsiteX2362" fmla="*/ 5708619 w 10020803"/>
              <a:gd name="connsiteY2362" fmla="*/ 3932355 h 5071844"/>
              <a:gd name="connsiteX2363" fmla="*/ 5697447 w 10020803"/>
              <a:gd name="connsiteY2363" fmla="*/ 3921185 h 5071844"/>
              <a:gd name="connsiteX2364" fmla="*/ 5630419 w 10020803"/>
              <a:gd name="connsiteY2364" fmla="*/ 3910012 h 5071844"/>
              <a:gd name="connsiteX2365" fmla="*/ 5619246 w 10020803"/>
              <a:gd name="connsiteY2365" fmla="*/ 3910012 h 5071844"/>
              <a:gd name="connsiteX2366" fmla="*/ 5608075 w 10020803"/>
              <a:gd name="connsiteY2366" fmla="*/ 3910012 h 5071844"/>
              <a:gd name="connsiteX2367" fmla="*/ 5574561 w 10020803"/>
              <a:gd name="connsiteY2367" fmla="*/ 3887669 h 5071844"/>
              <a:gd name="connsiteX2368" fmla="*/ 5574561 w 10020803"/>
              <a:gd name="connsiteY2368" fmla="*/ 3910012 h 5071844"/>
              <a:gd name="connsiteX2369" fmla="*/ 5596905 w 10020803"/>
              <a:gd name="connsiteY2369" fmla="*/ 3915598 h 5071844"/>
              <a:gd name="connsiteX2370" fmla="*/ 5613662 w 10020803"/>
              <a:gd name="connsiteY2370" fmla="*/ 3926769 h 5071844"/>
              <a:gd name="connsiteX2371" fmla="*/ 5641590 w 10020803"/>
              <a:gd name="connsiteY2371" fmla="*/ 3932355 h 5071844"/>
              <a:gd name="connsiteX2372" fmla="*/ 5658347 w 10020803"/>
              <a:gd name="connsiteY2372" fmla="*/ 3937942 h 5071844"/>
              <a:gd name="connsiteX2373" fmla="*/ 5663933 w 10020803"/>
              <a:gd name="connsiteY2373" fmla="*/ 3943526 h 5071844"/>
              <a:gd name="connsiteX2374" fmla="*/ 5686276 w 10020803"/>
              <a:gd name="connsiteY2374" fmla="*/ 3954699 h 5071844"/>
              <a:gd name="connsiteX2375" fmla="*/ 5697447 w 10020803"/>
              <a:gd name="connsiteY2375" fmla="*/ 3954699 h 5071844"/>
              <a:gd name="connsiteX2376" fmla="*/ 5753304 w 10020803"/>
              <a:gd name="connsiteY2376" fmla="*/ 3965870 h 5071844"/>
              <a:gd name="connsiteX2377" fmla="*/ 5758890 w 10020803"/>
              <a:gd name="connsiteY2377" fmla="*/ 3954699 h 5071844"/>
              <a:gd name="connsiteX2378" fmla="*/ 5764476 w 10020803"/>
              <a:gd name="connsiteY2378" fmla="*/ 3965870 h 5071844"/>
              <a:gd name="connsiteX2379" fmla="*/ 5820334 w 10020803"/>
              <a:gd name="connsiteY2379" fmla="*/ 3988213 h 5071844"/>
              <a:gd name="connsiteX2380" fmla="*/ 5842675 w 10020803"/>
              <a:gd name="connsiteY2380" fmla="*/ 3988213 h 5071844"/>
              <a:gd name="connsiteX2381" fmla="*/ 5831505 w 10020803"/>
              <a:gd name="connsiteY2381" fmla="*/ 3977042 h 5071844"/>
              <a:gd name="connsiteX2382" fmla="*/ 5842675 w 10020803"/>
              <a:gd name="connsiteY2382" fmla="*/ 3965870 h 5071844"/>
              <a:gd name="connsiteX2383" fmla="*/ 5876191 w 10020803"/>
              <a:gd name="connsiteY2383" fmla="*/ 3982627 h 5071844"/>
              <a:gd name="connsiteX2384" fmla="*/ 5932048 w 10020803"/>
              <a:gd name="connsiteY2384" fmla="*/ 3988213 h 5071844"/>
              <a:gd name="connsiteX2385" fmla="*/ 5965562 w 10020803"/>
              <a:gd name="connsiteY2385" fmla="*/ 3988213 h 5071844"/>
              <a:gd name="connsiteX2386" fmla="*/ 5959976 w 10020803"/>
              <a:gd name="connsiteY2386" fmla="*/ 3982627 h 5071844"/>
              <a:gd name="connsiteX2387" fmla="*/ 5943219 w 10020803"/>
              <a:gd name="connsiteY2387" fmla="*/ 3977042 h 5071844"/>
              <a:gd name="connsiteX2388" fmla="*/ 5932048 w 10020803"/>
              <a:gd name="connsiteY2388" fmla="*/ 3965870 h 5071844"/>
              <a:gd name="connsiteX2389" fmla="*/ 5898534 w 10020803"/>
              <a:gd name="connsiteY2389" fmla="*/ 3965870 h 5071844"/>
              <a:gd name="connsiteX2390" fmla="*/ 5876191 w 10020803"/>
              <a:gd name="connsiteY2390" fmla="*/ 3954699 h 5071844"/>
              <a:gd name="connsiteX2391" fmla="*/ 5853848 w 10020803"/>
              <a:gd name="connsiteY2391" fmla="*/ 3943526 h 5071844"/>
              <a:gd name="connsiteX2392" fmla="*/ 5848262 w 10020803"/>
              <a:gd name="connsiteY2392" fmla="*/ 3960283 h 5071844"/>
              <a:gd name="connsiteX2393" fmla="*/ 5842675 w 10020803"/>
              <a:gd name="connsiteY2393" fmla="*/ 3954699 h 5071844"/>
              <a:gd name="connsiteX2394" fmla="*/ 5842675 w 10020803"/>
              <a:gd name="connsiteY2394" fmla="*/ 3943526 h 5071844"/>
              <a:gd name="connsiteX2395" fmla="*/ 5831505 w 10020803"/>
              <a:gd name="connsiteY2395" fmla="*/ 3932355 h 5071844"/>
              <a:gd name="connsiteX2396" fmla="*/ 5831505 w 10020803"/>
              <a:gd name="connsiteY2396" fmla="*/ 3921185 h 5071844"/>
              <a:gd name="connsiteX2397" fmla="*/ 5853848 w 10020803"/>
              <a:gd name="connsiteY2397" fmla="*/ 3921185 h 5071844"/>
              <a:gd name="connsiteX2398" fmla="*/ 5898534 w 10020803"/>
              <a:gd name="connsiteY2398" fmla="*/ 3932355 h 5071844"/>
              <a:gd name="connsiteX2399" fmla="*/ 5898534 w 10020803"/>
              <a:gd name="connsiteY2399" fmla="*/ 3943526 h 5071844"/>
              <a:gd name="connsiteX2400" fmla="*/ 5909705 w 10020803"/>
              <a:gd name="connsiteY2400" fmla="*/ 3949112 h 5071844"/>
              <a:gd name="connsiteX2401" fmla="*/ 5920876 w 10020803"/>
              <a:gd name="connsiteY2401" fmla="*/ 3954699 h 5071844"/>
              <a:gd name="connsiteX2402" fmla="*/ 5948805 w 10020803"/>
              <a:gd name="connsiteY2402" fmla="*/ 3960283 h 5071844"/>
              <a:gd name="connsiteX2403" fmla="*/ 5971149 w 10020803"/>
              <a:gd name="connsiteY2403" fmla="*/ 3954699 h 5071844"/>
              <a:gd name="connsiteX2404" fmla="*/ 5987906 w 10020803"/>
              <a:gd name="connsiteY2404" fmla="*/ 3943526 h 5071844"/>
              <a:gd name="connsiteX2405" fmla="*/ 5909705 w 10020803"/>
              <a:gd name="connsiteY2405" fmla="*/ 3921185 h 5071844"/>
              <a:gd name="connsiteX2406" fmla="*/ 5898534 w 10020803"/>
              <a:gd name="connsiteY2406" fmla="*/ 3932355 h 5071844"/>
              <a:gd name="connsiteX2407" fmla="*/ 5898534 w 10020803"/>
              <a:gd name="connsiteY2407" fmla="*/ 3921185 h 5071844"/>
              <a:gd name="connsiteX2408" fmla="*/ 5842675 w 10020803"/>
              <a:gd name="connsiteY2408" fmla="*/ 3910012 h 5071844"/>
              <a:gd name="connsiteX2409" fmla="*/ 5820334 w 10020803"/>
              <a:gd name="connsiteY2409" fmla="*/ 3910012 h 5071844"/>
              <a:gd name="connsiteX2410" fmla="*/ 5797991 w 10020803"/>
              <a:gd name="connsiteY2410" fmla="*/ 3921185 h 5071844"/>
              <a:gd name="connsiteX2411" fmla="*/ 5764476 w 10020803"/>
              <a:gd name="connsiteY2411" fmla="*/ 3921185 h 5071844"/>
              <a:gd name="connsiteX2412" fmla="*/ 5719790 w 10020803"/>
              <a:gd name="connsiteY2412" fmla="*/ 3898841 h 5071844"/>
              <a:gd name="connsiteX2413" fmla="*/ 5691862 w 10020803"/>
              <a:gd name="connsiteY2413" fmla="*/ 3893255 h 5071844"/>
              <a:gd name="connsiteX2414" fmla="*/ 5663933 w 10020803"/>
              <a:gd name="connsiteY2414" fmla="*/ 3887669 h 5071844"/>
              <a:gd name="connsiteX2415" fmla="*/ 5608075 w 10020803"/>
              <a:gd name="connsiteY2415" fmla="*/ 3876498 h 5071844"/>
              <a:gd name="connsiteX2416" fmla="*/ 5596905 w 10020803"/>
              <a:gd name="connsiteY2416" fmla="*/ 3865326 h 5071844"/>
              <a:gd name="connsiteX2417" fmla="*/ 8134222 w 10020803"/>
              <a:gd name="connsiteY2417" fmla="*/ 3858345 h 5071844"/>
              <a:gd name="connsiteX2418" fmla="*/ 8132825 w 10020803"/>
              <a:gd name="connsiteY2418" fmla="*/ 3865326 h 5071844"/>
              <a:gd name="connsiteX2419" fmla="*/ 8143998 w 10020803"/>
              <a:gd name="connsiteY2419" fmla="*/ 3865326 h 5071844"/>
              <a:gd name="connsiteX2420" fmla="*/ 8138411 w 10020803"/>
              <a:gd name="connsiteY2420" fmla="*/ 3859741 h 5071844"/>
              <a:gd name="connsiteX2421" fmla="*/ 8134222 w 10020803"/>
              <a:gd name="connsiteY2421" fmla="*/ 3858345 h 5071844"/>
              <a:gd name="connsiteX2422" fmla="*/ 8970686 w 10020803"/>
              <a:gd name="connsiteY2422" fmla="*/ 3854155 h 5071844"/>
              <a:gd name="connsiteX2423" fmla="*/ 8981856 w 10020803"/>
              <a:gd name="connsiteY2423" fmla="*/ 3865326 h 5071844"/>
              <a:gd name="connsiteX2424" fmla="*/ 8970686 w 10020803"/>
              <a:gd name="connsiteY2424" fmla="*/ 3865326 h 5071844"/>
              <a:gd name="connsiteX2425" fmla="*/ 8590856 w 10020803"/>
              <a:gd name="connsiteY2425" fmla="*/ 3854155 h 5071844"/>
              <a:gd name="connsiteX2426" fmla="*/ 8590856 w 10020803"/>
              <a:gd name="connsiteY2426" fmla="*/ 3859741 h 5071844"/>
              <a:gd name="connsiteX2427" fmla="*/ 8579685 w 10020803"/>
              <a:gd name="connsiteY2427" fmla="*/ 3865326 h 5071844"/>
              <a:gd name="connsiteX2428" fmla="*/ 8568512 w 10020803"/>
              <a:gd name="connsiteY2428" fmla="*/ 3887669 h 5071844"/>
              <a:gd name="connsiteX2429" fmla="*/ 8557341 w 10020803"/>
              <a:gd name="connsiteY2429" fmla="*/ 3898841 h 5071844"/>
              <a:gd name="connsiteX2430" fmla="*/ 8534998 w 10020803"/>
              <a:gd name="connsiteY2430" fmla="*/ 3910012 h 5071844"/>
              <a:gd name="connsiteX2431" fmla="*/ 8523827 w 10020803"/>
              <a:gd name="connsiteY2431" fmla="*/ 3921185 h 5071844"/>
              <a:gd name="connsiteX2432" fmla="*/ 8534998 w 10020803"/>
              <a:gd name="connsiteY2432" fmla="*/ 3921185 h 5071844"/>
              <a:gd name="connsiteX2433" fmla="*/ 8557341 w 10020803"/>
              <a:gd name="connsiteY2433" fmla="*/ 3921185 h 5071844"/>
              <a:gd name="connsiteX2434" fmla="*/ 8590856 w 10020803"/>
              <a:gd name="connsiteY2434" fmla="*/ 3898841 h 5071844"/>
              <a:gd name="connsiteX2435" fmla="*/ 8585269 w 10020803"/>
              <a:gd name="connsiteY2435" fmla="*/ 3893255 h 5071844"/>
              <a:gd name="connsiteX2436" fmla="*/ 8579685 w 10020803"/>
              <a:gd name="connsiteY2436" fmla="*/ 3876498 h 5071844"/>
              <a:gd name="connsiteX2437" fmla="*/ 8602028 w 10020803"/>
              <a:gd name="connsiteY2437" fmla="*/ 3865326 h 5071844"/>
              <a:gd name="connsiteX2438" fmla="*/ 8590856 w 10020803"/>
              <a:gd name="connsiteY2438" fmla="*/ 3854155 h 5071844"/>
              <a:gd name="connsiteX2439" fmla="*/ 5529875 w 10020803"/>
              <a:gd name="connsiteY2439" fmla="*/ 3854155 h 5071844"/>
              <a:gd name="connsiteX2440" fmla="*/ 5529875 w 10020803"/>
              <a:gd name="connsiteY2440" fmla="*/ 3865326 h 5071844"/>
              <a:gd name="connsiteX2441" fmla="*/ 5541046 w 10020803"/>
              <a:gd name="connsiteY2441" fmla="*/ 3865326 h 5071844"/>
              <a:gd name="connsiteX2442" fmla="*/ 5529875 w 10020803"/>
              <a:gd name="connsiteY2442" fmla="*/ 3854155 h 5071844"/>
              <a:gd name="connsiteX2443" fmla="*/ 4185110 w 10020803"/>
              <a:gd name="connsiteY2443" fmla="*/ 3851363 h 5071844"/>
              <a:gd name="connsiteX2444" fmla="*/ 4222813 w 10020803"/>
              <a:gd name="connsiteY2444" fmla="*/ 3876498 h 5071844"/>
              <a:gd name="connsiteX2445" fmla="*/ 4233985 w 10020803"/>
              <a:gd name="connsiteY2445" fmla="*/ 3876498 h 5071844"/>
              <a:gd name="connsiteX2446" fmla="*/ 4245156 w 10020803"/>
              <a:gd name="connsiteY2446" fmla="*/ 3876498 h 5071844"/>
              <a:gd name="connsiteX2447" fmla="*/ 4256329 w 10020803"/>
              <a:gd name="connsiteY2447" fmla="*/ 3898841 h 5071844"/>
              <a:gd name="connsiteX2448" fmla="*/ 4245156 w 10020803"/>
              <a:gd name="connsiteY2448" fmla="*/ 3898841 h 5071844"/>
              <a:gd name="connsiteX2449" fmla="*/ 4222813 w 10020803"/>
              <a:gd name="connsiteY2449" fmla="*/ 3898841 h 5071844"/>
              <a:gd name="connsiteX2450" fmla="*/ 4189299 w 10020803"/>
              <a:gd name="connsiteY2450" fmla="*/ 3898841 h 5071844"/>
              <a:gd name="connsiteX2451" fmla="*/ 4166956 w 10020803"/>
              <a:gd name="connsiteY2451" fmla="*/ 3910012 h 5071844"/>
              <a:gd name="connsiteX2452" fmla="*/ 4155785 w 10020803"/>
              <a:gd name="connsiteY2452" fmla="*/ 3898841 h 5071844"/>
              <a:gd name="connsiteX2453" fmla="*/ 4122271 w 10020803"/>
              <a:gd name="connsiteY2453" fmla="*/ 3876498 h 5071844"/>
              <a:gd name="connsiteX2454" fmla="*/ 4178128 w 10020803"/>
              <a:gd name="connsiteY2454" fmla="*/ 3876498 h 5071844"/>
              <a:gd name="connsiteX2455" fmla="*/ 4166956 w 10020803"/>
              <a:gd name="connsiteY2455" fmla="*/ 3854155 h 5071844"/>
              <a:gd name="connsiteX2456" fmla="*/ 4155785 w 10020803"/>
              <a:gd name="connsiteY2456" fmla="*/ 3854155 h 5071844"/>
              <a:gd name="connsiteX2457" fmla="*/ 4185110 w 10020803"/>
              <a:gd name="connsiteY2457" fmla="*/ 3851363 h 5071844"/>
              <a:gd name="connsiteX2458" fmla="*/ 5666725 w 10020803"/>
              <a:gd name="connsiteY2458" fmla="*/ 3845776 h 5071844"/>
              <a:gd name="connsiteX2459" fmla="*/ 5652762 w 10020803"/>
              <a:gd name="connsiteY2459" fmla="*/ 3848569 h 5071844"/>
              <a:gd name="connsiteX2460" fmla="*/ 5641590 w 10020803"/>
              <a:gd name="connsiteY2460" fmla="*/ 3854155 h 5071844"/>
              <a:gd name="connsiteX2461" fmla="*/ 5652762 w 10020803"/>
              <a:gd name="connsiteY2461" fmla="*/ 3865326 h 5071844"/>
              <a:gd name="connsiteX2462" fmla="*/ 5675104 w 10020803"/>
              <a:gd name="connsiteY2462" fmla="*/ 3876498 h 5071844"/>
              <a:gd name="connsiteX2463" fmla="*/ 5686276 w 10020803"/>
              <a:gd name="connsiteY2463" fmla="*/ 3865326 h 5071844"/>
              <a:gd name="connsiteX2464" fmla="*/ 5697447 w 10020803"/>
              <a:gd name="connsiteY2464" fmla="*/ 3865326 h 5071844"/>
              <a:gd name="connsiteX2465" fmla="*/ 5719790 w 10020803"/>
              <a:gd name="connsiteY2465" fmla="*/ 3854155 h 5071844"/>
              <a:gd name="connsiteX2466" fmla="*/ 5686276 w 10020803"/>
              <a:gd name="connsiteY2466" fmla="*/ 3848569 h 5071844"/>
              <a:gd name="connsiteX2467" fmla="*/ 5666725 w 10020803"/>
              <a:gd name="connsiteY2467" fmla="*/ 3845776 h 5071844"/>
              <a:gd name="connsiteX2468" fmla="*/ 8646713 w 10020803"/>
              <a:gd name="connsiteY2468" fmla="*/ 3842984 h 5071844"/>
              <a:gd name="connsiteX2469" fmla="*/ 8652299 w 10020803"/>
              <a:gd name="connsiteY2469" fmla="*/ 3848569 h 5071844"/>
              <a:gd name="connsiteX2470" fmla="*/ 8657885 w 10020803"/>
              <a:gd name="connsiteY2470" fmla="*/ 3854155 h 5071844"/>
              <a:gd name="connsiteX2471" fmla="*/ 8669056 w 10020803"/>
              <a:gd name="connsiteY2471" fmla="*/ 3848569 h 5071844"/>
              <a:gd name="connsiteX2472" fmla="*/ 8657885 w 10020803"/>
              <a:gd name="connsiteY2472" fmla="*/ 3842984 h 5071844"/>
              <a:gd name="connsiteX2473" fmla="*/ 8646713 w 10020803"/>
              <a:gd name="connsiteY2473" fmla="*/ 3842984 h 5071844"/>
              <a:gd name="connsiteX2474" fmla="*/ 8495898 w 10020803"/>
              <a:gd name="connsiteY2474" fmla="*/ 3842984 h 5071844"/>
              <a:gd name="connsiteX2475" fmla="*/ 8445627 w 10020803"/>
              <a:gd name="connsiteY2475" fmla="*/ 3854155 h 5071844"/>
              <a:gd name="connsiteX2476" fmla="*/ 8451213 w 10020803"/>
              <a:gd name="connsiteY2476" fmla="*/ 3859741 h 5071844"/>
              <a:gd name="connsiteX2477" fmla="*/ 8462384 w 10020803"/>
              <a:gd name="connsiteY2477" fmla="*/ 3865326 h 5071844"/>
              <a:gd name="connsiteX2478" fmla="*/ 8467970 w 10020803"/>
              <a:gd name="connsiteY2478" fmla="*/ 3865326 h 5071844"/>
              <a:gd name="connsiteX2479" fmla="*/ 8467970 w 10020803"/>
              <a:gd name="connsiteY2479" fmla="*/ 3876498 h 5071844"/>
              <a:gd name="connsiteX2480" fmla="*/ 8484727 w 10020803"/>
              <a:gd name="connsiteY2480" fmla="*/ 3870912 h 5071844"/>
              <a:gd name="connsiteX2481" fmla="*/ 8518241 w 10020803"/>
              <a:gd name="connsiteY2481" fmla="*/ 3865326 h 5071844"/>
              <a:gd name="connsiteX2482" fmla="*/ 8534998 w 10020803"/>
              <a:gd name="connsiteY2482" fmla="*/ 3859741 h 5071844"/>
              <a:gd name="connsiteX2483" fmla="*/ 8540584 w 10020803"/>
              <a:gd name="connsiteY2483" fmla="*/ 3848569 h 5071844"/>
              <a:gd name="connsiteX2484" fmla="*/ 8495898 w 10020803"/>
              <a:gd name="connsiteY2484" fmla="*/ 3842984 h 5071844"/>
              <a:gd name="connsiteX2485" fmla="*/ 6937479 w 10020803"/>
              <a:gd name="connsiteY2485" fmla="*/ 3842984 h 5071844"/>
              <a:gd name="connsiteX2486" fmla="*/ 6926308 w 10020803"/>
              <a:gd name="connsiteY2486" fmla="*/ 3854155 h 5071844"/>
              <a:gd name="connsiteX2487" fmla="*/ 6937479 w 10020803"/>
              <a:gd name="connsiteY2487" fmla="*/ 3854155 h 5071844"/>
              <a:gd name="connsiteX2488" fmla="*/ 6926308 w 10020803"/>
              <a:gd name="connsiteY2488" fmla="*/ 3865326 h 5071844"/>
              <a:gd name="connsiteX2489" fmla="*/ 6937479 w 10020803"/>
              <a:gd name="connsiteY2489" fmla="*/ 3865326 h 5071844"/>
              <a:gd name="connsiteX2490" fmla="*/ 6943065 w 10020803"/>
              <a:gd name="connsiteY2490" fmla="*/ 3859741 h 5071844"/>
              <a:gd name="connsiteX2491" fmla="*/ 6948650 w 10020803"/>
              <a:gd name="connsiteY2491" fmla="*/ 3848569 h 5071844"/>
              <a:gd name="connsiteX2492" fmla="*/ 6937479 w 10020803"/>
              <a:gd name="connsiteY2492" fmla="*/ 3842984 h 5071844"/>
              <a:gd name="connsiteX2493" fmla="*/ 6233678 w 10020803"/>
              <a:gd name="connsiteY2493" fmla="*/ 3842984 h 5071844"/>
              <a:gd name="connsiteX2494" fmla="*/ 6222506 w 10020803"/>
              <a:gd name="connsiteY2494" fmla="*/ 3848569 h 5071844"/>
              <a:gd name="connsiteX2495" fmla="*/ 6233678 w 10020803"/>
              <a:gd name="connsiteY2495" fmla="*/ 3854155 h 5071844"/>
              <a:gd name="connsiteX2496" fmla="*/ 6222506 w 10020803"/>
              <a:gd name="connsiteY2496" fmla="*/ 3865326 h 5071844"/>
              <a:gd name="connsiteX2497" fmla="*/ 6233678 w 10020803"/>
              <a:gd name="connsiteY2497" fmla="*/ 3865326 h 5071844"/>
              <a:gd name="connsiteX2498" fmla="*/ 6233678 w 10020803"/>
              <a:gd name="connsiteY2498" fmla="*/ 3854155 h 5071844"/>
              <a:gd name="connsiteX2499" fmla="*/ 6244849 w 10020803"/>
              <a:gd name="connsiteY2499" fmla="*/ 3848569 h 5071844"/>
              <a:gd name="connsiteX2500" fmla="*/ 6233678 w 10020803"/>
              <a:gd name="connsiteY2500" fmla="*/ 3842984 h 5071844"/>
              <a:gd name="connsiteX2501" fmla="*/ 4826072 w 10020803"/>
              <a:gd name="connsiteY2501" fmla="*/ 3842984 h 5071844"/>
              <a:gd name="connsiteX2502" fmla="*/ 4814901 w 10020803"/>
              <a:gd name="connsiteY2502" fmla="*/ 3848569 h 5071844"/>
              <a:gd name="connsiteX2503" fmla="*/ 4820487 w 10020803"/>
              <a:gd name="connsiteY2503" fmla="*/ 3854155 h 5071844"/>
              <a:gd name="connsiteX2504" fmla="*/ 4826072 w 10020803"/>
              <a:gd name="connsiteY2504" fmla="*/ 3842984 h 5071844"/>
              <a:gd name="connsiteX2505" fmla="*/ 6870451 w 10020803"/>
              <a:gd name="connsiteY2505" fmla="*/ 3831812 h 5071844"/>
              <a:gd name="connsiteX2506" fmla="*/ 6876036 w 10020803"/>
              <a:gd name="connsiteY2506" fmla="*/ 3837398 h 5071844"/>
              <a:gd name="connsiteX2507" fmla="*/ 6881622 w 10020803"/>
              <a:gd name="connsiteY2507" fmla="*/ 3842984 h 5071844"/>
              <a:gd name="connsiteX2508" fmla="*/ 6892792 w 10020803"/>
              <a:gd name="connsiteY2508" fmla="*/ 3831812 h 5071844"/>
              <a:gd name="connsiteX2509" fmla="*/ 6300706 w 10020803"/>
              <a:gd name="connsiteY2509" fmla="*/ 3831812 h 5071844"/>
              <a:gd name="connsiteX2510" fmla="*/ 6300706 w 10020803"/>
              <a:gd name="connsiteY2510" fmla="*/ 3854155 h 5071844"/>
              <a:gd name="connsiteX2511" fmla="*/ 6311878 w 10020803"/>
              <a:gd name="connsiteY2511" fmla="*/ 3854155 h 5071844"/>
              <a:gd name="connsiteX2512" fmla="*/ 6350977 w 10020803"/>
              <a:gd name="connsiteY2512" fmla="*/ 3870912 h 5071844"/>
              <a:gd name="connsiteX2513" fmla="*/ 6390077 w 10020803"/>
              <a:gd name="connsiteY2513" fmla="*/ 3898841 h 5071844"/>
              <a:gd name="connsiteX2514" fmla="*/ 6412420 w 10020803"/>
              <a:gd name="connsiteY2514" fmla="*/ 3898841 h 5071844"/>
              <a:gd name="connsiteX2515" fmla="*/ 6434764 w 10020803"/>
              <a:gd name="connsiteY2515" fmla="*/ 3904426 h 5071844"/>
              <a:gd name="connsiteX2516" fmla="*/ 6445934 w 10020803"/>
              <a:gd name="connsiteY2516" fmla="*/ 3910012 h 5071844"/>
              <a:gd name="connsiteX2517" fmla="*/ 6468278 w 10020803"/>
              <a:gd name="connsiteY2517" fmla="*/ 3898841 h 5071844"/>
              <a:gd name="connsiteX2518" fmla="*/ 6479450 w 10020803"/>
              <a:gd name="connsiteY2518" fmla="*/ 3887669 h 5071844"/>
              <a:gd name="connsiteX2519" fmla="*/ 6490621 w 10020803"/>
              <a:gd name="connsiteY2519" fmla="*/ 3887669 h 5071844"/>
              <a:gd name="connsiteX2520" fmla="*/ 6501792 w 10020803"/>
              <a:gd name="connsiteY2520" fmla="*/ 3876498 h 5071844"/>
              <a:gd name="connsiteX2521" fmla="*/ 6485034 w 10020803"/>
              <a:gd name="connsiteY2521" fmla="*/ 3870912 h 5071844"/>
              <a:gd name="connsiteX2522" fmla="*/ 6479450 w 10020803"/>
              <a:gd name="connsiteY2522" fmla="*/ 3865326 h 5071844"/>
              <a:gd name="connsiteX2523" fmla="*/ 6457106 w 10020803"/>
              <a:gd name="connsiteY2523" fmla="*/ 3865326 h 5071844"/>
              <a:gd name="connsiteX2524" fmla="*/ 6440350 w 10020803"/>
              <a:gd name="connsiteY2524" fmla="*/ 3865326 h 5071844"/>
              <a:gd name="connsiteX2525" fmla="*/ 6429178 w 10020803"/>
              <a:gd name="connsiteY2525" fmla="*/ 3859741 h 5071844"/>
              <a:gd name="connsiteX2526" fmla="*/ 6412420 w 10020803"/>
              <a:gd name="connsiteY2526" fmla="*/ 3854155 h 5071844"/>
              <a:gd name="connsiteX2527" fmla="*/ 6395664 w 10020803"/>
              <a:gd name="connsiteY2527" fmla="*/ 3842984 h 5071844"/>
              <a:gd name="connsiteX2528" fmla="*/ 6362149 w 10020803"/>
              <a:gd name="connsiteY2528" fmla="*/ 3831812 h 5071844"/>
              <a:gd name="connsiteX2529" fmla="*/ 6328635 w 10020803"/>
              <a:gd name="connsiteY2529" fmla="*/ 3837398 h 5071844"/>
              <a:gd name="connsiteX2530" fmla="*/ 6311878 w 10020803"/>
              <a:gd name="connsiteY2530" fmla="*/ 3842984 h 5071844"/>
              <a:gd name="connsiteX2531" fmla="*/ 6300706 w 10020803"/>
              <a:gd name="connsiteY2531" fmla="*/ 3831812 h 5071844"/>
              <a:gd name="connsiteX2532" fmla="*/ 6278363 w 10020803"/>
              <a:gd name="connsiteY2532" fmla="*/ 3831812 h 5071844"/>
              <a:gd name="connsiteX2533" fmla="*/ 6283949 w 10020803"/>
              <a:gd name="connsiteY2533" fmla="*/ 3842984 h 5071844"/>
              <a:gd name="connsiteX2534" fmla="*/ 6289535 w 10020803"/>
              <a:gd name="connsiteY2534" fmla="*/ 3837398 h 5071844"/>
              <a:gd name="connsiteX2535" fmla="*/ 6278363 w 10020803"/>
              <a:gd name="connsiteY2535" fmla="*/ 3831812 h 5071844"/>
              <a:gd name="connsiteX2536" fmla="*/ 5596905 w 10020803"/>
              <a:gd name="connsiteY2536" fmla="*/ 3831812 h 5071844"/>
              <a:gd name="connsiteX2537" fmla="*/ 5608075 w 10020803"/>
              <a:gd name="connsiteY2537" fmla="*/ 3842984 h 5071844"/>
              <a:gd name="connsiteX2538" fmla="*/ 5608075 w 10020803"/>
              <a:gd name="connsiteY2538" fmla="*/ 3837398 h 5071844"/>
              <a:gd name="connsiteX2539" fmla="*/ 5596905 w 10020803"/>
              <a:gd name="connsiteY2539" fmla="*/ 3831812 h 5071844"/>
              <a:gd name="connsiteX2540" fmla="*/ 4971302 w 10020803"/>
              <a:gd name="connsiteY2540" fmla="*/ 3831812 h 5071844"/>
              <a:gd name="connsiteX2541" fmla="*/ 4982474 w 10020803"/>
              <a:gd name="connsiteY2541" fmla="*/ 3842984 h 5071844"/>
              <a:gd name="connsiteX2542" fmla="*/ 4982474 w 10020803"/>
              <a:gd name="connsiteY2542" fmla="*/ 3831812 h 5071844"/>
              <a:gd name="connsiteX2543" fmla="*/ 5370682 w 10020803"/>
              <a:gd name="connsiteY2543" fmla="*/ 3826227 h 5071844"/>
              <a:gd name="connsiteX2544" fmla="*/ 5351131 w 10020803"/>
              <a:gd name="connsiteY2544" fmla="*/ 3831812 h 5071844"/>
              <a:gd name="connsiteX2545" fmla="*/ 5379060 w 10020803"/>
              <a:gd name="connsiteY2545" fmla="*/ 3842984 h 5071844"/>
              <a:gd name="connsiteX2546" fmla="*/ 5440504 w 10020803"/>
              <a:gd name="connsiteY2546" fmla="*/ 3859741 h 5071844"/>
              <a:gd name="connsiteX2547" fmla="*/ 5479604 w 10020803"/>
              <a:gd name="connsiteY2547" fmla="*/ 3865326 h 5071844"/>
              <a:gd name="connsiteX2548" fmla="*/ 5479604 w 10020803"/>
              <a:gd name="connsiteY2548" fmla="*/ 3859741 h 5071844"/>
              <a:gd name="connsiteX2549" fmla="*/ 5462847 w 10020803"/>
              <a:gd name="connsiteY2549" fmla="*/ 3854155 h 5071844"/>
              <a:gd name="connsiteX2550" fmla="*/ 5451675 w 10020803"/>
              <a:gd name="connsiteY2550" fmla="*/ 3854155 h 5071844"/>
              <a:gd name="connsiteX2551" fmla="*/ 5406990 w 10020803"/>
              <a:gd name="connsiteY2551" fmla="*/ 3831812 h 5071844"/>
              <a:gd name="connsiteX2552" fmla="*/ 5370682 w 10020803"/>
              <a:gd name="connsiteY2552" fmla="*/ 3826227 h 5071844"/>
              <a:gd name="connsiteX2553" fmla="*/ 8413509 w 10020803"/>
              <a:gd name="connsiteY2553" fmla="*/ 3824829 h 5071844"/>
              <a:gd name="connsiteX2554" fmla="*/ 8406527 w 10020803"/>
              <a:gd name="connsiteY2554" fmla="*/ 3826227 h 5071844"/>
              <a:gd name="connsiteX2555" fmla="*/ 8412113 w 10020803"/>
              <a:gd name="connsiteY2555" fmla="*/ 3842984 h 5071844"/>
              <a:gd name="connsiteX2556" fmla="*/ 8423284 w 10020803"/>
              <a:gd name="connsiteY2556" fmla="*/ 3854155 h 5071844"/>
              <a:gd name="connsiteX2557" fmla="*/ 8423284 w 10020803"/>
              <a:gd name="connsiteY2557" fmla="*/ 3831812 h 5071844"/>
              <a:gd name="connsiteX2558" fmla="*/ 8413509 w 10020803"/>
              <a:gd name="connsiteY2558" fmla="*/ 3824829 h 5071844"/>
              <a:gd name="connsiteX2559" fmla="*/ 6768511 w 10020803"/>
              <a:gd name="connsiteY2559" fmla="*/ 3824829 h 5071844"/>
              <a:gd name="connsiteX2560" fmla="*/ 6764321 w 10020803"/>
              <a:gd name="connsiteY2560" fmla="*/ 3826227 h 5071844"/>
              <a:gd name="connsiteX2561" fmla="*/ 6758736 w 10020803"/>
              <a:gd name="connsiteY2561" fmla="*/ 3831812 h 5071844"/>
              <a:gd name="connsiteX2562" fmla="*/ 6769907 w 10020803"/>
              <a:gd name="connsiteY2562" fmla="*/ 3831812 h 5071844"/>
              <a:gd name="connsiteX2563" fmla="*/ 6768511 w 10020803"/>
              <a:gd name="connsiteY2563" fmla="*/ 3824829 h 5071844"/>
              <a:gd name="connsiteX2564" fmla="*/ 8925999 w 10020803"/>
              <a:gd name="connsiteY2564" fmla="*/ 3820641 h 5071844"/>
              <a:gd name="connsiteX2565" fmla="*/ 8931585 w 10020803"/>
              <a:gd name="connsiteY2565" fmla="*/ 3820641 h 5071844"/>
              <a:gd name="connsiteX2566" fmla="*/ 8959515 w 10020803"/>
              <a:gd name="connsiteY2566" fmla="*/ 3820641 h 5071844"/>
              <a:gd name="connsiteX2567" fmla="*/ 8998614 w 10020803"/>
              <a:gd name="connsiteY2567" fmla="*/ 3837398 h 5071844"/>
              <a:gd name="connsiteX2568" fmla="*/ 9015372 w 10020803"/>
              <a:gd name="connsiteY2568" fmla="*/ 3842984 h 5071844"/>
              <a:gd name="connsiteX2569" fmla="*/ 9026543 w 10020803"/>
              <a:gd name="connsiteY2569" fmla="*/ 3848569 h 5071844"/>
              <a:gd name="connsiteX2570" fmla="*/ 9037714 w 10020803"/>
              <a:gd name="connsiteY2570" fmla="*/ 3854155 h 5071844"/>
              <a:gd name="connsiteX2571" fmla="*/ 9048886 w 10020803"/>
              <a:gd name="connsiteY2571" fmla="*/ 3865326 h 5071844"/>
              <a:gd name="connsiteX2572" fmla="*/ 9026543 w 10020803"/>
              <a:gd name="connsiteY2572" fmla="*/ 3854155 h 5071844"/>
              <a:gd name="connsiteX2573" fmla="*/ 8948342 w 10020803"/>
              <a:gd name="connsiteY2573" fmla="*/ 3842984 h 5071844"/>
              <a:gd name="connsiteX2574" fmla="*/ 8937172 w 10020803"/>
              <a:gd name="connsiteY2574" fmla="*/ 3842984 h 5071844"/>
              <a:gd name="connsiteX2575" fmla="*/ 8931585 w 10020803"/>
              <a:gd name="connsiteY2575" fmla="*/ 3854155 h 5071844"/>
              <a:gd name="connsiteX2576" fmla="*/ 8925999 w 10020803"/>
              <a:gd name="connsiteY2576" fmla="*/ 3842984 h 5071844"/>
              <a:gd name="connsiteX2577" fmla="*/ 8925999 w 10020803"/>
              <a:gd name="connsiteY2577" fmla="*/ 3831812 h 5071844"/>
              <a:gd name="connsiteX2578" fmla="*/ 8367426 w 10020803"/>
              <a:gd name="connsiteY2578" fmla="*/ 3820641 h 5071844"/>
              <a:gd name="connsiteX2579" fmla="*/ 8356256 w 10020803"/>
              <a:gd name="connsiteY2579" fmla="*/ 3831812 h 5071844"/>
              <a:gd name="connsiteX2580" fmla="*/ 8367426 w 10020803"/>
              <a:gd name="connsiteY2580" fmla="*/ 3831812 h 5071844"/>
              <a:gd name="connsiteX2581" fmla="*/ 8367426 w 10020803"/>
              <a:gd name="connsiteY2581" fmla="*/ 3820641 h 5071844"/>
              <a:gd name="connsiteX2582" fmla="*/ 6155477 w 10020803"/>
              <a:gd name="connsiteY2582" fmla="*/ 3820641 h 5071844"/>
              <a:gd name="connsiteX2583" fmla="*/ 6166648 w 10020803"/>
              <a:gd name="connsiteY2583" fmla="*/ 3831812 h 5071844"/>
              <a:gd name="connsiteX2584" fmla="*/ 6211335 w 10020803"/>
              <a:gd name="connsiteY2584" fmla="*/ 3842984 h 5071844"/>
              <a:gd name="connsiteX2585" fmla="*/ 6200162 w 10020803"/>
              <a:gd name="connsiteY2585" fmla="*/ 3831812 h 5071844"/>
              <a:gd name="connsiteX2586" fmla="*/ 6183405 w 10020803"/>
              <a:gd name="connsiteY2586" fmla="*/ 3826227 h 5071844"/>
              <a:gd name="connsiteX2587" fmla="*/ 6172234 w 10020803"/>
              <a:gd name="connsiteY2587" fmla="*/ 3820641 h 5071844"/>
              <a:gd name="connsiteX2588" fmla="*/ 6166648 w 10020803"/>
              <a:gd name="connsiteY2588" fmla="*/ 3820641 h 5071844"/>
              <a:gd name="connsiteX2589" fmla="*/ 6155477 w 10020803"/>
              <a:gd name="connsiteY2589" fmla="*/ 3820641 h 5071844"/>
              <a:gd name="connsiteX2590" fmla="*/ 5574561 w 10020803"/>
              <a:gd name="connsiteY2590" fmla="*/ 3820641 h 5071844"/>
              <a:gd name="connsiteX2591" fmla="*/ 5557804 w 10020803"/>
              <a:gd name="connsiteY2591" fmla="*/ 3826227 h 5071844"/>
              <a:gd name="connsiteX2592" fmla="*/ 5563389 w 10020803"/>
              <a:gd name="connsiteY2592" fmla="*/ 3831812 h 5071844"/>
              <a:gd name="connsiteX2593" fmla="*/ 5574561 w 10020803"/>
              <a:gd name="connsiteY2593" fmla="*/ 3831812 h 5071844"/>
              <a:gd name="connsiteX2594" fmla="*/ 5574561 w 10020803"/>
              <a:gd name="connsiteY2594" fmla="*/ 3820641 h 5071844"/>
              <a:gd name="connsiteX2595" fmla="*/ 4680844 w 10020803"/>
              <a:gd name="connsiteY2595" fmla="*/ 3820641 h 5071844"/>
              <a:gd name="connsiteX2596" fmla="*/ 4703187 w 10020803"/>
              <a:gd name="connsiteY2596" fmla="*/ 3831812 h 5071844"/>
              <a:gd name="connsiteX2597" fmla="*/ 4703187 w 10020803"/>
              <a:gd name="connsiteY2597" fmla="*/ 3820641 h 5071844"/>
              <a:gd name="connsiteX2598" fmla="*/ 4692016 w 10020803"/>
              <a:gd name="connsiteY2598" fmla="*/ 3820641 h 5071844"/>
              <a:gd name="connsiteX2599" fmla="*/ 4680844 w 10020803"/>
              <a:gd name="connsiteY2599" fmla="*/ 3820641 h 5071844"/>
              <a:gd name="connsiteX2600" fmla="*/ 8514051 w 10020803"/>
              <a:gd name="connsiteY2600" fmla="*/ 3813659 h 5071844"/>
              <a:gd name="connsiteX2601" fmla="*/ 8507070 w 10020803"/>
              <a:gd name="connsiteY2601" fmla="*/ 3815055 h 5071844"/>
              <a:gd name="connsiteX2602" fmla="*/ 8467970 w 10020803"/>
              <a:gd name="connsiteY2602" fmla="*/ 3820641 h 5071844"/>
              <a:gd name="connsiteX2603" fmla="*/ 8456798 w 10020803"/>
              <a:gd name="connsiteY2603" fmla="*/ 3820641 h 5071844"/>
              <a:gd name="connsiteX2604" fmla="*/ 8512655 w 10020803"/>
              <a:gd name="connsiteY2604" fmla="*/ 3842984 h 5071844"/>
              <a:gd name="connsiteX2605" fmla="*/ 8512655 w 10020803"/>
              <a:gd name="connsiteY2605" fmla="*/ 3831812 h 5071844"/>
              <a:gd name="connsiteX2606" fmla="*/ 8523827 w 10020803"/>
              <a:gd name="connsiteY2606" fmla="*/ 3820641 h 5071844"/>
              <a:gd name="connsiteX2607" fmla="*/ 8514051 w 10020803"/>
              <a:gd name="connsiteY2607" fmla="*/ 3813659 h 5071844"/>
              <a:gd name="connsiteX2608" fmla="*/ 8434455 w 10020803"/>
              <a:gd name="connsiteY2608" fmla="*/ 3809469 h 5071844"/>
              <a:gd name="connsiteX2609" fmla="*/ 8434455 w 10020803"/>
              <a:gd name="connsiteY2609" fmla="*/ 3820641 h 5071844"/>
              <a:gd name="connsiteX2610" fmla="*/ 8445627 w 10020803"/>
              <a:gd name="connsiteY2610" fmla="*/ 3820641 h 5071844"/>
              <a:gd name="connsiteX2611" fmla="*/ 8384184 w 10020803"/>
              <a:gd name="connsiteY2611" fmla="*/ 3809469 h 5071844"/>
              <a:gd name="connsiteX2612" fmla="*/ 8378598 w 10020803"/>
              <a:gd name="connsiteY2612" fmla="*/ 3820641 h 5071844"/>
              <a:gd name="connsiteX2613" fmla="*/ 8389770 w 10020803"/>
              <a:gd name="connsiteY2613" fmla="*/ 3831812 h 5071844"/>
              <a:gd name="connsiteX2614" fmla="*/ 8395356 w 10020803"/>
              <a:gd name="connsiteY2614" fmla="*/ 3826227 h 5071844"/>
              <a:gd name="connsiteX2615" fmla="*/ 8400941 w 10020803"/>
              <a:gd name="connsiteY2615" fmla="*/ 3820641 h 5071844"/>
              <a:gd name="connsiteX2616" fmla="*/ 8389770 w 10020803"/>
              <a:gd name="connsiteY2616" fmla="*/ 3809469 h 5071844"/>
              <a:gd name="connsiteX2617" fmla="*/ 8384184 w 10020803"/>
              <a:gd name="connsiteY2617" fmla="*/ 3809469 h 5071844"/>
              <a:gd name="connsiteX2618" fmla="*/ 8300398 w 10020803"/>
              <a:gd name="connsiteY2618" fmla="*/ 3809469 h 5071844"/>
              <a:gd name="connsiteX2619" fmla="*/ 8289226 w 10020803"/>
              <a:gd name="connsiteY2619" fmla="*/ 3820641 h 5071844"/>
              <a:gd name="connsiteX2620" fmla="*/ 8289226 w 10020803"/>
              <a:gd name="connsiteY2620" fmla="*/ 3831812 h 5071844"/>
              <a:gd name="connsiteX2621" fmla="*/ 8300398 w 10020803"/>
              <a:gd name="connsiteY2621" fmla="*/ 3831812 h 5071844"/>
              <a:gd name="connsiteX2622" fmla="*/ 8311569 w 10020803"/>
              <a:gd name="connsiteY2622" fmla="*/ 3820641 h 5071844"/>
              <a:gd name="connsiteX2623" fmla="*/ 8311569 w 10020803"/>
              <a:gd name="connsiteY2623" fmla="*/ 3809469 h 5071844"/>
              <a:gd name="connsiteX2624" fmla="*/ 8300398 w 10020803"/>
              <a:gd name="connsiteY2624" fmla="*/ 3809469 h 5071844"/>
              <a:gd name="connsiteX2625" fmla="*/ 5328789 w 10020803"/>
              <a:gd name="connsiteY2625" fmla="*/ 3809469 h 5071844"/>
              <a:gd name="connsiteX2626" fmla="*/ 5328789 w 10020803"/>
              <a:gd name="connsiteY2626" fmla="*/ 3831812 h 5071844"/>
              <a:gd name="connsiteX2627" fmla="*/ 5339960 w 10020803"/>
              <a:gd name="connsiteY2627" fmla="*/ 3831812 h 5071844"/>
              <a:gd name="connsiteX2628" fmla="*/ 5339960 w 10020803"/>
              <a:gd name="connsiteY2628" fmla="*/ 3820641 h 5071844"/>
              <a:gd name="connsiteX2629" fmla="*/ 3586040 w 10020803"/>
              <a:gd name="connsiteY2629" fmla="*/ 3809469 h 5071844"/>
              <a:gd name="connsiteX2630" fmla="*/ 3625140 w 10020803"/>
              <a:gd name="connsiteY2630" fmla="*/ 3826227 h 5071844"/>
              <a:gd name="connsiteX2631" fmla="*/ 3675413 w 10020803"/>
              <a:gd name="connsiteY2631" fmla="*/ 3842984 h 5071844"/>
              <a:gd name="connsiteX2632" fmla="*/ 3708927 w 10020803"/>
              <a:gd name="connsiteY2632" fmla="*/ 3865326 h 5071844"/>
              <a:gd name="connsiteX2633" fmla="*/ 3775955 w 10020803"/>
              <a:gd name="connsiteY2633" fmla="*/ 3887669 h 5071844"/>
              <a:gd name="connsiteX2634" fmla="*/ 3809471 w 10020803"/>
              <a:gd name="connsiteY2634" fmla="*/ 3904426 h 5071844"/>
              <a:gd name="connsiteX2635" fmla="*/ 3831812 w 10020803"/>
              <a:gd name="connsiteY2635" fmla="*/ 3910012 h 5071844"/>
              <a:gd name="connsiteX2636" fmla="*/ 3887669 w 10020803"/>
              <a:gd name="connsiteY2636" fmla="*/ 3937942 h 5071844"/>
              <a:gd name="connsiteX2637" fmla="*/ 3921183 w 10020803"/>
              <a:gd name="connsiteY2637" fmla="*/ 3954699 h 5071844"/>
              <a:gd name="connsiteX2638" fmla="*/ 3887669 w 10020803"/>
              <a:gd name="connsiteY2638" fmla="*/ 3954699 h 5071844"/>
              <a:gd name="connsiteX2639" fmla="*/ 3775955 w 10020803"/>
              <a:gd name="connsiteY2639" fmla="*/ 3910012 h 5071844"/>
              <a:gd name="connsiteX2640" fmla="*/ 3753611 w 10020803"/>
              <a:gd name="connsiteY2640" fmla="*/ 3898841 h 5071844"/>
              <a:gd name="connsiteX2641" fmla="*/ 3675413 w 10020803"/>
              <a:gd name="connsiteY2641" fmla="*/ 3865326 h 5071844"/>
              <a:gd name="connsiteX2642" fmla="*/ 3619555 w 10020803"/>
              <a:gd name="connsiteY2642" fmla="*/ 3842984 h 5071844"/>
              <a:gd name="connsiteX2643" fmla="*/ 3602797 w 10020803"/>
              <a:gd name="connsiteY2643" fmla="*/ 3837398 h 5071844"/>
              <a:gd name="connsiteX2644" fmla="*/ 3586040 w 10020803"/>
              <a:gd name="connsiteY2644" fmla="*/ 3831812 h 5071844"/>
              <a:gd name="connsiteX2645" fmla="*/ 5513816 w 10020803"/>
              <a:gd name="connsiteY2645" fmla="*/ 3805978 h 5071844"/>
              <a:gd name="connsiteX2646" fmla="*/ 5507532 w 10020803"/>
              <a:gd name="connsiteY2646" fmla="*/ 3809469 h 5071844"/>
              <a:gd name="connsiteX2647" fmla="*/ 5507532 w 10020803"/>
              <a:gd name="connsiteY2647" fmla="*/ 3826227 h 5071844"/>
              <a:gd name="connsiteX2648" fmla="*/ 5518704 w 10020803"/>
              <a:gd name="connsiteY2648" fmla="*/ 3820641 h 5071844"/>
              <a:gd name="connsiteX2649" fmla="*/ 5524289 w 10020803"/>
              <a:gd name="connsiteY2649" fmla="*/ 3820641 h 5071844"/>
              <a:gd name="connsiteX2650" fmla="*/ 5529875 w 10020803"/>
              <a:gd name="connsiteY2650" fmla="*/ 3831812 h 5071844"/>
              <a:gd name="connsiteX2651" fmla="*/ 5552218 w 10020803"/>
              <a:gd name="connsiteY2651" fmla="*/ 3831812 h 5071844"/>
              <a:gd name="connsiteX2652" fmla="*/ 5541046 w 10020803"/>
              <a:gd name="connsiteY2652" fmla="*/ 3820641 h 5071844"/>
              <a:gd name="connsiteX2653" fmla="*/ 5513816 w 10020803"/>
              <a:gd name="connsiteY2653" fmla="*/ 3805978 h 5071844"/>
              <a:gd name="connsiteX2654" fmla="*/ 8223594 w 10020803"/>
              <a:gd name="connsiteY2654" fmla="*/ 3803884 h 5071844"/>
              <a:gd name="connsiteX2655" fmla="*/ 8227782 w 10020803"/>
              <a:gd name="connsiteY2655" fmla="*/ 3809469 h 5071844"/>
              <a:gd name="connsiteX2656" fmla="*/ 8222198 w 10020803"/>
              <a:gd name="connsiteY2656" fmla="*/ 3809469 h 5071844"/>
              <a:gd name="connsiteX2657" fmla="*/ 8223594 w 10020803"/>
              <a:gd name="connsiteY2657" fmla="*/ 3803884 h 5071844"/>
              <a:gd name="connsiteX2658" fmla="*/ 8188684 w 10020803"/>
              <a:gd name="connsiteY2658" fmla="*/ 3798298 h 5071844"/>
              <a:gd name="connsiteX2659" fmla="*/ 8199854 w 10020803"/>
              <a:gd name="connsiteY2659" fmla="*/ 3809469 h 5071844"/>
              <a:gd name="connsiteX2660" fmla="*/ 8199854 w 10020803"/>
              <a:gd name="connsiteY2660" fmla="*/ 3798298 h 5071844"/>
              <a:gd name="connsiteX2661" fmla="*/ 8188684 w 10020803"/>
              <a:gd name="connsiteY2661" fmla="*/ 3798298 h 5071844"/>
              <a:gd name="connsiteX2662" fmla="*/ 6200162 w 10020803"/>
              <a:gd name="connsiteY2662" fmla="*/ 3798298 h 5071844"/>
              <a:gd name="connsiteX2663" fmla="*/ 6200162 w 10020803"/>
              <a:gd name="connsiteY2663" fmla="*/ 3820641 h 5071844"/>
              <a:gd name="connsiteX2664" fmla="*/ 6233678 w 10020803"/>
              <a:gd name="connsiteY2664" fmla="*/ 3820641 h 5071844"/>
              <a:gd name="connsiteX2665" fmla="*/ 6222506 w 10020803"/>
              <a:gd name="connsiteY2665" fmla="*/ 3809469 h 5071844"/>
              <a:gd name="connsiteX2666" fmla="*/ 6211335 w 10020803"/>
              <a:gd name="connsiteY2666" fmla="*/ 3798298 h 5071844"/>
              <a:gd name="connsiteX2667" fmla="*/ 4736701 w 10020803"/>
              <a:gd name="connsiteY2667" fmla="*/ 3798298 h 5071844"/>
              <a:gd name="connsiteX2668" fmla="*/ 4747873 w 10020803"/>
              <a:gd name="connsiteY2668" fmla="*/ 3809469 h 5071844"/>
              <a:gd name="connsiteX2669" fmla="*/ 4759044 w 10020803"/>
              <a:gd name="connsiteY2669" fmla="*/ 3809469 h 5071844"/>
              <a:gd name="connsiteX2670" fmla="*/ 4753458 w 10020803"/>
              <a:gd name="connsiteY2670" fmla="*/ 3798298 h 5071844"/>
              <a:gd name="connsiteX2671" fmla="*/ 4736701 w 10020803"/>
              <a:gd name="connsiteY2671" fmla="*/ 3798298 h 5071844"/>
              <a:gd name="connsiteX2672" fmla="*/ 3921183 w 10020803"/>
              <a:gd name="connsiteY2672" fmla="*/ 3798298 h 5071844"/>
              <a:gd name="connsiteX2673" fmla="*/ 3937942 w 10020803"/>
              <a:gd name="connsiteY2673" fmla="*/ 3809469 h 5071844"/>
              <a:gd name="connsiteX2674" fmla="*/ 3937942 w 10020803"/>
              <a:gd name="connsiteY2674" fmla="*/ 3820641 h 5071844"/>
              <a:gd name="connsiteX2675" fmla="*/ 3921183 w 10020803"/>
              <a:gd name="connsiteY2675" fmla="*/ 3820641 h 5071844"/>
              <a:gd name="connsiteX2676" fmla="*/ 3910012 w 10020803"/>
              <a:gd name="connsiteY2676" fmla="*/ 3809469 h 5071844"/>
              <a:gd name="connsiteX2677" fmla="*/ 3921183 w 10020803"/>
              <a:gd name="connsiteY2677" fmla="*/ 3798298 h 5071844"/>
              <a:gd name="connsiteX2678" fmla="*/ 8336704 w 10020803"/>
              <a:gd name="connsiteY2678" fmla="*/ 3792712 h 5071844"/>
              <a:gd name="connsiteX2679" fmla="*/ 8333912 w 10020803"/>
              <a:gd name="connsiteY2679" fmla="*/ 3798298 h 5071844"/>
              <a:gd name="connsiteX2680" fmla="*/ 8345083 w 10020803"/>
              <a:gd name="connsiteY2680" fmla="*/ 3798298 h 5071844"/>
              <a:gd name="connsiteX2681" fmla="*/ 8336704 w 10020803"/>
              <a:gd name="connsiteY2681" fmla="*/ 3792712 h 5071844"/>
              <a:gd name="connsiteX2682" fmla="*/ 8250126 w 10020803"/>
              <a:gd name="connsiteY2682" fmla="*/ 3792712 h 5071844"/>
              <a:gd name="connsiteX2683" fmla="*/ 8233368 w 10020803"/>
              <a:gd name="connsiteY2683" fmla="*/ 3798298 h 5071844"/>
              <a:gd name="connsiteX2684" fmla="*/ 8211026 w 10020803"/>
              <a:gd name="connsiteY2684" fmla="*/ 3798298 h 5071844"/>
              <a:gd name="connsiteX2685" fmla="*/ 8222198 w 10020803"/>
              <a:gd name="connsiteY2685" fmla="*/ 3809469 h 5071844"/>
              <a:gd name="connsiteX2686" fmla="*/ 8211026 w 10020803"/>
              <a:gd name="connsiteY2686" fmla="*/ 3820641 h 5071844"/>
              <a:gd name="connsiteX2687" fmla="*/ 8211026 w 10020803"/>
              <a:gd name="connsiteY2687" fmla="*/ 3831812 h 5071844"/>
              <a:gd name="connsiteX2688" fmla="*/ 8222198 w 10020803"/>
              <a:gd name="connsiteY2688" fmla="*/ 3831812 h 5071844"/>
              <a:gd name="connsiteX2689" fmla="*/ 8250126 w 10020803"/>
              <a:gd name="connsiteY2689" fmla="*/ 3826227 h 5071844"/>
              <a:gd name="connsiteX2690" fmla="*/ 8261298 w 10020803"/>
              <a:gd name="connsiteY2690" fmla="*/ 3815055 h 5071844"/>
              <a:gd name="connsiteX2691" fmla="*/ 8255712 w 10020803"/>
              <a:gd name="connsiteY2691" fmla="*/ 3798298 h 5071844"/>
              <a:gd name="connsiteX2692" fmla="*/ 8250126 w 10020803"/>
              <a:gd name="connsiteY2692" fmla="*/ 3792712 h 5071844"/>
              <a:gd name="connsiteX2693" fmla="*/ 8814285 w 10020803"/>
              <a:gd name="connsiteY2693" fmla="*/ 3787127 h 5071844"/>
              <a:gd name="connsiteX2694" fmla="*/ 8803114 w 10020803"/>
              <a:gd name="connsiteY2694" fmla="*/ 3792712 h 5071844"/>
              <a:gd name="connsiteX2695" fmla="*/ 8808700 w 10020803"/>
              <a:gd name="connsiteY2695" fmla="*/ 3798298 h 5071844"/>
              <a:gd name="connsiteX2696" fmla="*/ 8814285 w 10020803"/>
              <a:gd name="connsiteY2696" fmla="*/ 3787127 h 5071844"/>
              <a:gd name="connsiteX2697" fmla="*/ 8702570 w 10020803"/>
              <a:gd name="connsiteY2697" fmla="*/ 3787127 h 5071844"/>
              <a:gd name="connsiteX2698" fmla="*/ 8702570 w 10020803"/>
              <a:gd name="connsiteY2698" fmla="*/ 3798298 h 5071844"/>
              <a:gd name="connsiteX2699" fmla="*/ 8713742 w 10020803"/>
              <a:gd name="connsiteY2699" fmla="*/ 3809469 h 5071844"/>
              <a:gd name="connsiteX2700" fmla="*/ 8724913 w 10020803"/>
              <a:gd name="connsiteY2700" fmla="*/ 3792712 h 5071844"/>
              <a:gd name="connsiteX2701" fmla="*/ 8713742 w 10020803"/>
              <a:gd name="connsiteY2701" fmla="*/ 3787127 h 5071844"/>
              <a:gd name="connsiteX2702" fmla="*/ 8278055 w 10020803"/>
              <a:gd name="connsiteY2702" fmla="*/ 3787127 h 5071844"/>
              <a:gd name="connsiteX2703" fmla="*/ 8266883 w 10020803"/>
              <a:gd name="connsiteY2703" fmla="*/ 3798298 h 5071844"/>
              <a:gd name="connsiteX2704" fmla="*/ 8278055 w 10020803"/>
              <a:gd name="connsiteY2704" fmla="*/ 3798298 h 5071844"/>
              <a:gd name="connsiteX2705" fmla="*/ 6099620 w 10020803"/>
              <a:gd name="connsiteY2705" fmla="*/ 3787127 h 5071844"/>
              <a:gd name="connsiteX2706" fmla="*/ 6099620 w 10020803"/>
              <a:gd name="connsiteY2706" fmla="*/ 3798298 h 5071844"/>
              <a:gd name="connsiteX2707" fmla="*/ 6110791 w 10020803"/>
              <a:gd name="connsiteY2707" fmla="*/ 3798298 h 5071844"/>
              <a:gd name="connsiteX2708" fmla="*/ 6099620 w 10020803"/>
              <a:gd name="connsiteY2708" fmla="*/ 3787127 h 5071844"/>
              <a:gd name="connsiteX2709" fmla="*/ 5284103 w 10020803"/>
              <a:gd name="connsiteY2709" fmla="*/ 3787127 h 5071844"/>
              <a:gd name="connsiteX2710" fmla="*/ 5250589 w 10020803"/>
              <a:gd name="connsiteY2710" fmla="*/ 3798298 h 5071844"/>
              <a:gd name="connsiteX2711" fmla="*/ 5295274 w 10020803"/>
              <a:gd name="connsiteY2711" fmla="*/ 3798298 h 5071844"/>
              <a:gd name="connsiteX2712" fmla="*/ 4546786 w 10020803"/>
              <a:gd name="connsiteY2712" fmla="*/ 3787127 h 5071844"/>
              <a:gd name="connsiteX2713" fmla="*/ 4546786 w 10020803"/>
              <a:gd name="connsiteY2713" fmla="*/ 3798298 h 5071844"/>
              <a:gd name="connsiteX2714" fmla="*/ 4541201 w 10020803"/>
              <a:gd name="connsiteY2714" fmla="*/ 3798298 h 5071844"/>
              <a:gd name="connsiteX2715" fmla="*/ 4535615 w 10020803"/>
              <a:gd name="connsiteY2715" fmla="*/ 3792712 h 5071844"/>
              <a:gd name="connsiteX2716" fmla="*/ 4546786 w 10020803"/>
              <a:gd name="connsiteY2716" fmla="*/ 3787127 h 5071844"/>
              <a:gd name="connsiteX2717" fmla="*/ 4111098 w 10020803"/>
              <a:gd name="connsiteY2717" fmla="*/ 3787127 h 5071844"/>
              <a:gd name="connsiteX2718" fmla="*/ 4111098 w 10020803"/>
              <a:gd name="connsiteY2718" fmla="*/ 3798298 h 5071844"/>
              <a:gd name="connsiteX2719" fmla="*/ 4105514 w 10020803"/>
              <a:gd name="connsiteY2719" fmla="*/ 3803884 h 5071844"/>
              <a:gd name="connsiteX2720" fmla="*/ 4122271 w 10020803"/>
              <a:gd name="connsiteY2720" fmla="*/ 3809469 h 5071844"/>
              <a:gd name="connsiteX2721" fmla="*/ 4144614 w 10020803"/>
              <a:gd name="connsiteY2721" fmla="*/ 3820641 h 5071844"/>
              <a:gd name="connsiteX2722" fmla="*/ 4155785 w 10020803"/>
              <a:gd name="connsiteY2722" fmla="*/ 3809469 h 5071844"/>
              <a:gd name="connsiteX2723" fmla="*/ 4166956 w 10020803"/>
              <a:gd name="connsiteY2723" fmla="*/ 3809469 h 5071844"/>
              <a:gd name="connsiteX2724" fmla="*/ 4189299 w 10020803"/>
              <a:gd name="connsiteY2724" fmla="*/ 3809469 h 5071844"/>
              <a:gd name="connsiteX2725" fmla="*/ 4222813 w 10020803"/>
              <a:gd name="connsiteY2725" fmla="*/ 3809469 h 5071844"/>
              <a:gd name="connsiteX2726" fmla="*/ 4245156 w 10020803"/>
              <a:gd name="connsiteY2726" fmla="*/ 3820641 h 5071844"/>
              <a:gd name="connsiteX2727" fmla="*/ 4312186 w 10020803"/>
              <a:gd name="connsiteY2727" fmla="*/ 3854155 h 5071844"/>
              <a:gd name="connsiteX2728" fmla="*/ 4301013 w 10020803"/>
              <a:gd name="connsiteY2728" fmla="*/ 3854155 h 5071844"/>
              <a:gd name="connsiteX2729" fmla="*/ 4289843 w 10020803"/>
              <a:gd name="connsiteY2729" fmla="*/ 3854155 h 5071844"/>
              <a:gd name="connsiteX2730" fmla="*/ 4345700 w 10020803"/>
              <a:gd name="connsiteY2730" fmla="*/ 3865326 h 5071844"/>
              <a:gd name="connsiteX2731" fmla="*/ 4457414 w 10020803"/>
              <a:gd name="connsiteY2731" fmla="*/ 3898841 h 5071844"/>
              <a:gd name="connsiteX2732" fmla="*/ 4485344 w 10020803"/>
              <a:gd name="connsiteY2732" fmla="*/ 3904426 h 5071844"/>
              <a:gd name="connsiteX2733" fmla="*/ 4502101 w 10020803"/>
              <a:gd name="connsiteY2733" fmla="*/ 3910012 h 5071844"/>
              <a:gd name="connsiteX2734" fmla="*/ 4624987 w 10020803"/>
              <a:gd name="connsiteY2734" fmla="*/ 3954699 h 5071844"/>
              <a:gd name="connsiteX2735" fmla="*/ 4658500 w 10020803"/>
              <a:gd name="connsiteY2735" fmla="*/ 3960283 h 5071844"/>
              <a:gd name="connsiteX2736" fmla="*/ 4680844 w 10020803"/>
              <a:gd name="connsiteY2736" fmla="*/ 3954699 h 5071844"/>
              <a:gd name="connsiteX2737" fmla="*/ 4725530 w 10020803"/>
              <a:gd name="connsiteY2737" fmla="*/ 3977042 h 5071844"/>
              <a:gd name="connsiteX2738" fmla="*/ 4714358 w 10020803"/>
              <a:gd name="connsiteY2738" fmla="*/ 3977042 h 5071844"/>
              <a:gd name="connsiteX2739" fmla="*/ 4703187 w 10020803"/>
              <a:gd name="connsiteY2739" fmla="*/ 3988213 h 5071844"/>
              <a:gd name="connsiteX2740" fmla="*/ 4736701 w 10020803"/>
              <a:gd name="connsiteY2740" fmla="*/ 3988213 h 5071844"/>
              <a:gd name="connsiteX2741" fmla="*/ 4747873 w 10020803"/>
              <a:gd name="connsiteY2741" fmla="*/ 3993799 h 5071844"/>
              <a:gd name="connsiteX2742" fmla="*/ 4770215 w 10020803"/>
              <a:gd name="connsiteY2742" fmla="*/ 4004970 h 5071844"/>
              <a:gd name="connsiteX2743" fmla="*/ 4792558 w 10020803"/>
              <a:gd name="connsiteY2743" fmla="*/ 4010556 h 5071844"/>
              <a:gd name="connsiteX2744" fmla="*/ 4826072 w 10020803"/>
              <a:gd name="connsiteY2744" fmla="*/ 4021727 h 5071844"/>
              <a:gd name="connsiteX2745" fmla="*/ 4870759 w 10020803"/>
              <a:gd name="connsiteY2745" fmla="*/ 4044070 h 5071844"/>
              <a:gd name="connsiteX2746" fmla="*/ 4948959 w 10020803"/>
              <a:gd name="connsiteY2746" fmla="*/ 4066413 h 5071844"/>
              <a:gd name="connsiteX2747" fmla="*/ 4982474 w 10020803"/>
              <a:gd name="connsiteY2747" fmla="*/ 4077584 h 5071844"/>
              <a:gd name="connsiteX2748" fmla="*/ 5004816 w 10020803"/>
              <a:gd name="connsiteY2748" fmla="*/ 4071998 h 5071844"/>
              <a:gd name="connsiteX2749" fmla="*/ 5015987 w 10020803"/>
              <a:gd name="connsiteY2749" fmla="*/ 4066413 h 5071844"/>
              <a:gd name="connsiteX2750" fmla="*/ 5032745 w 10020803"/>
              <a:gd name="connsiteY2750" fmla="*/ 4066413 h 5071844"/>
              <a:gd name="connsiteX2751" fmla="*/ 5038330 w 10020803"/>
              <a:gd name="connsiteY2751" fmla="*/ 4066413 h 5071844"/>
              <a:gd name="connsiteX2752" fmla="*/ 5049503 w 10020803"/>
              <a:gd name="connsiteY2752" fmla="*/ 4077584 h 5071844"/>
              <a:gd name="connsiteX2753" fmla="*/ 5055087 w 10020803"/>
              <a:gd name="connsiteY2753" fmla="*/ 4094341 h 5071844"/>
              <a:gd name="connsiteX2754" fmla="*/ 5071844 w 10020803"/>
              <a:gd name="connsiteY2754" fmla="*/ 4099927 h 5071844"/>
              <a:gd name="connsiteX2755" fmla="*/ 5094188 w 10020803"/>
              <a:gd name="connsiteY2755" fmla="*/ 4111098 h 5071844"/>
              <a:gd name="connsiteX2756" fmla="*/ 5094188 w 10020803"/>
              <a:gd name="connsiteY2756" fmla="*/ 4122270 h 5071844"/>
              <a:gd name="connsiteX2757" fmla="*/ 5049503 w 10020803"/>
              <a:gd name="connsiteY2757" fmla="*/ 4111098 h 5071844"/>
              <a:gd name="connsiteX2758" fmla="*/ 4982474 w 10020803"/>
              <a:gd name="connsiteY2758" fmla="*/ 4088756 h 5071844"/>
              <a:gd name="connsiteX2759" fmla="*/ 4948959 w 10020803"/>
              <a:gd name="connsiteY2759" fmla="*/ 4077584 h 5071844"/>
              <a:gd name="connsiteX2760" fmla="*/ 4909859 w 10020803"/>
              <a:gd name="connsiteY2760" fmla="*/ 4060827 h 5071844"/>
              <a:gd name="connsiteX2761" fmla="*/ 4870759 w 10020803"/>
              <a:gd name="connsiteY2761" fmla="*/ 4049656 h 5071844"/>
              <a:gd name="connsiteX2762" fmla="*/ 4826072 w 10020803"/>
              <a:gd name="connsiteY2762" fmla="*/ 4044070 h 5071844"/>
              <a:gd name="connsiteX2763" fmla="*/ 4747873 w 10020803"/>
              <a:gd name="connsiteY2763" fmla="*/ 4021727 h 5071844"/>
              <a:gd name="connsiteX2764" fmla="*/ 4714358 w 10020803"/>
              <a:gd name="connsiteY2764" fmla="*/ 4032899 h 5071844"/>
              <a:gd name="connsiteX2765" fmla="*/ 4680844 w 10020803"/>
              <a:gd name="connsiteY2765" fmla="*/ 4021727 h 5071844"/>
              <a:gd name="connsiteX2766" fmla="*/ 4652916 w 10020803"/>
              <a:gd name="connsiteY2766" fmla="*/ 4016141 h 5071844"/>
              <a:gd name="connsiteX2767" fmla="*/ 4647329 w 10020803"/>
              <a:gd name="connsiteY2767" fmla="*/ 4010556 h 5071844"/>
              <a:gd name="connsiteX2768" fmla="*/ 4636157 w 10020803"/>
              <a:gd name="connsiteY2768" fmla="*/ 3999384 h 5071844"/>
              <a:gd name="connsiteX2769" fmla="*/ 4613815 w 10020803"/>
              <a:gd name="connsiteY2769" fmla="*/ 3988213 h 5071844"/>
              <a:gd name="connsiteX2770" fmla="*/ 4580300 w 10020803"/>
              <a:gd name="connsiteY2770" fmla="*/ 3977042 h 5071844"/>
              <a:gd name="connsiteX2771" fmla="*/ 4591472 w 10020803"/>
              <a:gd name="connsiteY2771" fmla="*/ 3988213 h 5071844"/>
              <a:gd name="connsiteX2772" fmla="*/ 4597058 w 10020803"/>
              <a:gd name="connsiteY2772" fmla="*/ 3993799 h 5071844"/>
              <a:gd name="connsiteX2773" fmla="*/ 4613815 w 10020803"/>
              <a:gd name="connsiteY2773" fmla="*/ 3999384 h 5071844"/>
              <a:gd name="connsiteX2774" fmla="*/ 4624987 w 10020803"/>
              <a:gd name="connsiteY2774" fmla="*/ 4010556 h 5071844"/>
              <a:gd name="connsiteX2775" fmla="*/ 4624987 w 10020803"/>
              <a:gd name="connsiteY2775" fmla="*/ 4021727 h 5071844"/>
              <a:gd name="connsiteX2776" fmla="*/ 4602643 w 10020803"/>
              <a:gd name="connsiteY2776" fmla="*/ 4021727 h 5071844"/>
              <a:gd name="connsiteX2777" fmla="*/ 4546786 w 10020803"/>
              <a:gd name="connsiteY2777" fmla="*/ 3977042 h 5071844"/>
              <a:gd name="connsiteX2778" fmla="*/ 4513272 w 10020803"/>
              <a:gd name="connsiteY2778" fmla="*/ 3954699 h 5071844"/>
              <a:gd name="connsiteX2779" fmla="*/ 4502101 w 10020803"/>
              <a:gd name="connsiteY2779" fmla="*/ 3954699 h 5071844"/>
              <a:gd name="connsiteX2780" fmla="*/ 4490929 w 10020803"/>
              <a:gd name="connsiteY2780" fmla="*/ 3943526 h 5071844"/>
              <a:gd name="connsiteX2781" fmla="*/ 4479758 w 10020803"/>
              <a:gd name="connsiteY2781" fmla="*/ 3943526 h 5071844"/>
              <a:gd name="connsiteX2782" fmla="*/ 4418314 w 10020803"/>
              <a:gd name="connsiteY2782" fmla="*/ 3915598 h 5071844"/>
              <a:gd name="connsiteX2783" fmla="*/ 4334529 w 10020803"/>
              <a:gd name="connsiteY2783" fmla="*/ 3898841 h 5071844"/>
              <a:gd name="connsiteX2784" fmla="*/ 4289843 w 10020803"/>
              <a:gd name="connsiteY2784" fmla="*/ 3876498 h 5071844"/>
              <a:gd name="connsiteX2785" fmla="*/ 4222813 w 10020803"/>
              <a:gd name="connsiteY2785" fmla="*/ 3854155 h 5071844"/>
              <a:gd name="connsiteX2786" fmla="*/ 4066413 w 10020803"/>
              <a:gd name="connsiteY2786" fmla="*/ 3809469 h 5071844"/>
              <a:gd name="connsiteX2787" fmla="*/ 8724913 w 10020803"/>
              <a:gd name="connsiteY2787" fmla="*/ 3775954 h 5071844"/>
              <a:gd name="connsiteX2788" fmla="*/ 8736084 w 10020803"/>
              <a:gd name="connsiteY2788" fmla="*/ 3787127 h 5071844"/>
              <a:gd name="connsiteX2789" fmla="*/ 8758427 w 10020803"/>
              <a:gd name="connsiteY2789" fmla="*/ 3775954 h 5071844"/>
              <a:gd name="connsiteX2790" fmla="*/ 7507224 w 10020803"/>
              <a:gd name="connsiteY2790" fmla="*/ 3775954 h 5071844"/>
              <a:gd name="connsiteX2791" fmla="*/ 7496052 w 10020803"/>
              <a:gd name="connsiteY2791" fmla="*/ 3787127 h 5071844"/>
              <a:gd name="connsiteX2792" fmla="*/ 7518395 w 10020803"/>
              <a:gd name="connsiteY2792" fmla="*/ 3787127 h 5071844"/>
              <a:gd name="connsiteX2793" fmla="*/ 6110791 w 10020803"/>
              <a:gd name="connsiteY2793" fmla="*/ 3775954 h 5071844"/>
              <a:gd name="connsiteX2794" fmla="*/ 6121963 w 10020803"/>
              <a:gd name="connsiteY2794" fmla="*/ 3787127 h 5071844"/>
              <a:gd name="connsiteX2795" fmla="*/ 6121963 w 10020803"/>
              <a:gd name="connsiteY2795" fmla="*/ 3775954 h 5071844"/>
              <a:gd name="connsiteX2796" fmla="*/ 3820641 w 10020803"/>
              <a:gd name="connsiteY2796" fmla="*/ 3775954 h 5071844"/>
              <a:gd name="connsiteX2797" fmla="*/ 3831812 w 10020803"/>
              <a:gd name="connsiteY2797" fmla="*/ 3781541 h 5071844"/>
              <a:gd name="connsiteX2798" fmla="*/ 3820641 w 10020803"/>
              <a:gd name="connsiteY2798" fmla="*/ 3787127 h 5071844"/>
              <a:gd name="connsiteX2799" fmla="*/ 6021420 w 10020803"/>
              <a:gd name="connsiteY2799" fmla="*/ 3764784 h 5071844"/>
              <a:gd name="connsiteX2800" fmla="*/ 6021420 w 10020803"/>
              <a:gd name="connsiteY2800" fmla="*/ 3775954 h 5071844"/>
              <a:gd name="connsiteX2801" fmla="*/ 6043763 w 10020803"/>
              <a:gd name="connsiteY2801" fmla="*/ 3764784 h 5071844"/>
              <a:gd name="connsiteX2802" fmla="*/ 5418160 w 10020803"/>
              <a:gd name="connsiteY2802" fmla="*/ 3764784 h 5071844"/>
              <a:gd name="connsiteX2803" fmla="*/ 5406990 w 10020803"/>
              <a:gd name="connsiteY2803" fmla="*/ 3775954 h 5071844"/>
              <a:gd name="connsiteX2804" fmla="*/ 5406990 w 10020803"/>
              <a:gd name="connsiteY2804" fmla="*/ 3787127 h 5071844"/>
              <a:gd name="connsiteX2805" fmla="*/ 5412574 w 10020803"/>
              <a:gd name="connsiteY2805" fmla="*/ 3787127 h 5071844"/>
              <a:gd name="connsiteX2806" fmla="*/ 5429331 w 10020803"/>
              <a:gd name="connsiteY2806" fmla="*/ 3787127 h 5071844"/>
              <a:gd name="connsiteX2807" fmla="*/ 5446088 w 10020803"/>
              <a:gd name="connsiteY2807" fmla="*/ 3803884 h 5071844"/>
              <a:gd name="connsiteX2808" fmla="*/ 5474018 w 10020803"/>
              <a:gd name="connsiteY2808" fmla="*/ 3809469 h 5071844"/>
              <a:gd name="connsiteX2809" fmla="*/ 5490775 w 10020803"/>
              <a:gd name="connsiteY2809" fmla="*/ 3809469 h 5071844"/>
              <a:gd name="connsiteX2810" fmla="*/ 5496361 w 10020803"/>
              <a:gd name="connsiteY2810" fmla="*/ 3798298 h 5071844"/>
              <a:gd name="connsiteX2811" fmla="*/ 5479604 w 10020803"/>
              <a:gd name="connsiteY2811" fmla="*/ 3781541 h 5071844"/>
              <a:gd name="connsiteX2812" fmla="*/ 5440504 w 10020803"/>
              <a:gd name="connsiteY2812" fmla="*/ 3775954 h 5071844"/>
              <a:gd name="connsiteX2813" fmla="*/ 5429331 w 10020803"/>
              <a:gd name="connsiteY2813" fmla="*/ 3770370 h 5071844"/>
              <a:gd name="connsiteX2814" fmla="*/ 5418160 w 10020803"/>
              <a:gd name="connsiteY2814" fmla="*/ 3764784 h 5071844"/>
              <a:gd name="connsiteX2815" fmla="*/ 5211488 w 10020803"/>
              <a:gd name="connsiteY2815" fmla="*/ 3764784 h 5071844"/>
              <a:gd name="connsiteX2816" fmla="*/ 5205902 w 10020803"/>
              <a:gd name="connsiteY2816" fmla="*/ 3770370 h 5071844"/>
              <a:gd name="connsiteX2817" fmla="*/ 5217075 w 10020803"/>
              <a:gd name="connsiteY2817" fmla="*/ 3781541 h 5071844"/>
              <a:gd name="connsiteX2818" fmla="*/ 5233832 w 10020803"/>
              <a:gd name="connsiteY2818" fmla="*/ 3781541 h 5071844"/>
              <a:gd name="connsiteX2819" fmla="*/ 5239416 w 10020803"/>
              <a:gd name="connsiteY2819" fmla="*/ 3775954 h 5071844"/>
              <a:gd name="connsiteX2820" fmla="*/ 5233832 w 10020803"/>
              <a:gd name="connsiteY2820" fmla="*/ 3775954 h 5071844"/>
              <a:gd name="connsiteX2821" fmla="*/ 5222659 w 10020803"/>
              <a:gd name="connsiteY2821" fmla="*/ 3770370 h 5071844"/>
              <a:gd name="connsiteX2822" fmla="*/ 5211488 w 10020803"/>
              <a:gd name="connsiteY2822" fmla="*/ 3764784 h 5071844"/>
              <a:gd name="connsiteX2823" fmla="*/ 5161217 w 10020803"/>
              <a:gd name="connsiteY2823" fmla="*/ 3764784 h 5071844"/>
              <a:gd name="connsiteX2824" fmla="*/ 5183559 w 10020803"/>
              <a:gd name="connsiteY2824" fmla="*/ 3775954 h 5071844"/>
              <a:gd name="connsiteX2825" fmla="*/ 5183559 w 10020803"/>
              <a:gd name="connsiteY2825" fmla="*/ 3764784 h 5071844"/>
              <a:gd name="connsiteX2826" fmla="*/ 8680227 w 10020803"/>
              <a:gd name="connsiteY2826" fmla="*/ 3753611 h 5071844"/>
              <a:gd name="connsiteX2827" fmla="*/ 8669056 w 10020803"/>
              <a:gd name="connsiteY2827" fmla="*/ 3764784 h 5071844"/>
              <a:gd name="connsiteX2828" fmla="*/ 8680227 w 10020803"/>
              <a:gd name="connsiteY2828" fmla="*/ 3764784 h 5071844"/>
              <a:gd name="connsiteX2829" fmla="*/ 8691399 w 10020803"/>
              <a:gd name="connsiteY2829" fmla="*/ 3775954 h 5071844"/>
              <a:gd name="connsiteX2830" fmla="*/ 8713742 w 10020803"/>
              <a:gd name="connsiteY2830" fmla="*/ 3775954 h 5071844"/>
              <a:gd name="connsiteX2831" fmla="*/ 8702570 w 10020803"/>
              <a:gd name="connsiteY2831" fmla="*/ 3764784 h 5071844"/>
              <a:gd name="connsiteX2832" fmla="*/ 8696985 w 10020803"/>
              <a:gd name="connsiteY2832" fmla="*/ 3759197 h 5071844"/>
              <a:gd name="connsiteX2833" fmla="*/ 8680227 w 10020803"/>
              <a:gd name="connsiteY2833" fmla="*/ 3753611 h 5071844"/>
              <a:gd name="connsiteX2834" fmla="*/ 8456798 w 10020803"/>
              <a:gd name="connsiteY2834" fmla="*/ 3753611 h 5071844"/>
              <a:gd name="connsiteX2835" fmla="*/ 8440041 w 10020803"/>
              <a:gd name="connsiteY2835" fmla="*/ 3759197 h 5071844"/>
              <a:gd name="connsiteX2836" fmla="*/ 8440041 w 10020803"/>
              <a:gd name="connsiteY2836" fmla="*/ 3770370 h 5071844"/>
              <a:gd name="connsiteX2837" fmla="*/ 8451213 w 10020803"/>
              <a:gd name="connsiteY2837" fmla="*/ 3775954 h 5071844"/>
              <a:gd name="connsiteX2838" fmla="*/ 8456798 w 10020803"/>
              <a:gd name="connsiteY2838" fmla="*/ 3764784 h 5071844"/>
              <a:gd name="connsiteX2839" fmla="*/ 8211026 w 10020803"/>
              <a:gd name="connsiteY2839" fmla="*/ 3753611 h 5071844"/>
              <a:gd name="connsiteX2840" fmla="*/ 8188684 w 10020803"/>
              <a:gd name="connsiteY2840" fmla="*/ 3764784 h 5071844"/>
              <a:gd name="connsiteX2841" fmla="*/ 8143998 w 10020803"/>
              <a:gd name="connsiteY2841" fmla="*/ 3764784 h 5071844"/>
              <a:gd name="connsiteX2842" fmla="*/ 8121654 w 10020803"/>
              <a:gd name="connsiteY2842" fmla="*/ 3764784 h 5071844"/>
              <a:gd name="connsiteX2843" fmla="*/ 8099311 w 10020803"/>
              <a:gd name="connsiteY2843" fmla="*/ 3764784 h 5071844"/>
              <a:gd name="connsiteX2844" fmla="*/ 8088140 w 10020803"/>
              <a:gd name="connsiteY2844" fmla="*/ 3775954 h 5071844"/>
              <a:gd name="connsiteX2845" fmla="*/ 8088140 w 10020803"/>
              <a:gd name="connsiteY2845" fmla="*/ 3787127 h 5071844"/>
              <a:gd name="connsiteX2846" fmla="*/ 8104897 w 10020803"/>
              <a:gd name="connsiteY2846" fmla="*/ 3781541 h 5071844"/>
              <a:gd name="connsiteX2847" fmla="*/ 8132825 w 10020803"/>
              <a:gd name="connsiteY2847" fmla="*/ 3775954 h 5071844"/>
              <a:gd name="connsiteX2848" fmla="*/ 8143998 w 10020803"/>
              <a:gd name="connsiteY2848" fmla="*/ 3787127 h 5071844"/>
              <a:gd name="connsiteX2849" fmla="*/ 8143998 w 10020803"/>
              <a:gd name="connsiteY2849" fmla="*/ 3798298 h 5071844"/>
              <a:gd name="connsiteX2850" fmla="*/ 8160754 w 10020803"/>
              <a:gd name="connsiteY2850" fmla="*/ 3792712 h 5071844"/>
              <a:gd name="connsiteX2851" fmla="*/ 8171925 w 10020803"/>
              <a:gd name="connsiteY2851" fmla="*/ 3787127 h 5071844"/>
              <a:gd name="connsiteX2852" fmla="*/ 8177512 w 10020803"/>
              <a:gd name="connsiteY2852" fmla="*/ 3798298 h 5071844"/>
              <a:gd name="connsiteX2853" fmla="*/ 8183098 w 10020803"/>
              <a:gd name="connsiteY2853" fmla="*/ 3798298 h 5071844"/>
              <a:gd name="connsiteX2854" fmla="*/ 8188684 w 10020803"/>
              <a:gd name="connsiteY2854" fmla="*/ 3787127 h 5071844"/>
              <a:gd name="connsiteX2855" fmla="*/ 8199854 w 10020803"/>
              <a:gd name="connsiteY2855" fmla="*/ 3787127 h 5071844"/>
              <a:gd name="connsiteX2856" fmla="*/ 8205441 w 10020803"/>
              <a:gd name="connsiteY2856" fmla="*/ 3787127 h 5071844"/>
              <a:gd name="connsiteX2857" fmla="*/ 8199854 w 10020803"/>
              <a:gd name="connsiteY2857" fmla="*/ 3775954 h 5071844"/>
              <a:gd name="connsiteX2858" fmla="*/ 8199854 w 10020803"/>
              <a:gd name="connsiteY2858" fmla="*/ 3764784 h 5071844"/>
              <a:gd name="connsiteX2859" fmla="*/ 5596905 w 10020803"/>
              <a:gd name="connsiteY2859" fmla="*/ 3753611 h 5071844"/>
              <a:gd name="connsiteX2860" fmla="*/ 5608075 w 10020803"/>
              <a:gd name="connsiteY2860" fmla="*/ 3764784 h 5071844"/>
              <a:gd name="connsiteX2861" fmla="*/ 5608075 w 10020803"/>
              <a:gd name="connsiteY2861" fmla="*/ 3753611 h 5071844"/>
              <a:gd name="connsiteX2862" fmla="*/ 4708773 w 10020803"/>
              <a:gd name="connsiteY2862" fmla="*/ 3753611 h 5071844"/>
              <a:gd name="connsiteX2863" fmla="*/ 4703187 w 10020803"/>
              <a:gd name="connsiteY2863" fmla="*/ 3764784 h 5071844"/>
              <a:gd name="connsiteX2864" fmla="*/ 4714358 w 10020803"/>
              <a:gd name="connsiteY2864" fmla="*/ 3764784 h 5071844"/>
              <a:gd name="connsiteX2865" fmla="*/ 4708773 w 10020803"/>
              <a:gd name="connsiteY2865" fmla="*/ 3753611 h 5071844"/>
              <a:gd name="connsiteX2866" fmla="*/ 9104743 w 10020803"/>
              <a:gd name="connsiteY2866" fmla="*/ 3742440 h 5071844"/>
              <a:gd name="connsiteX2867" fmla="*/ 9138257 w 10020803"/>
              <a:gd name="connsiteY2867" fmla="*/ 3742440 h 5071844"/>
              <a:gd name="connsiteX2868" fmla="*/ 9115914 w 10020803"/>
              <a:gd name="connsiteY2868" fmla="*/ 3753611 h 5071844"/>
              <a:gd name="connsiteX2869" fmla="*/ 9104743 w 10020803"/>
              <a:gd name="connsiteY2869" fmla="*/ 3742440 h 5071844"/>
              <a:gd name="connsiteX2870" fmla="*/ 8635542 w 10020803"/>
              <a:gd name="connsiteY2870" fmla="*/ 3742440 h 5071844"/>
              <a:gd name="connsiteX2871" fmla="*/ 8624370 w 10020803"/>
              <a:gd name="connsiteY2871" fmla="*/ 3753611 h 5071844"/>
              <a:gd name="connsiteX2872" fmla="*/ 8635542 w 10020803"/>
              <a:gd name="connsiteY2872" fmla="*/ 3753611 h 5071844"/>
              <a:gd name="connsiteX2873" fmla="*/ 8646713 w 10020803"/>
              <a:gd name="connsiteY2873" fmla="*/ 3748027 h 5071844"/>
              <a:gd name="connsiteX2874" fmla="*/ 8635542 w 10020803"/>
              <a:gd name="connsiteY2874" fmla="*/ 3742440 h 5071844"/>
              <a:gd name="connsiteX2875" fmla="*/ 8534998 w 10020803"/>
              <a:gd name="connsiteY2875" fmla="*/ 3742440 h 5071844"/>
              <a:gd name="connsiteX2876" fmla="*/ 8534998 w 10020803"/>
              <a:gd name="connsiteY2876" fmla="*/ 3753611 h 5071844"/>
              <a:gd name="connsiteX2877" fmla="*/ 8534998 w 10020803"/>
              <a:gd name="connsiteY2877" fmla="*/ 3764784 h 5071844"/>
              <a:gd name="connsiteX2878" fmla="*/ 8546171 w 10020803"/>
              <a:gd name="connsiteY2878" fmla="*/ 3764784 h 5071844"/>
              <a:gd name="connsiteX2879" fmla="*/ 8562928 w 10020803"/>
              <a:gd name="connsiteY2879" fmla="*/ 3764784 h 5071844"/>
              <a:gd name="connsiteX2880" fmla="*/ 8568512 w 10020803"/>
              <a:gd name="connsiteY2880" fmla="*/ 3775954 h 5071844"/>
              <a:gd name="connsiteX2881" fmla="*/ 8579685 w 10020803"/>
              <a:gd name="connsiteY2881" fmla="*/ 3775954 h 5071844"/>
              <a:gd name="connsiteX2882" fmla="*/ 8579685 w 10020803"/>
              <a:gd name="connsiteY2882" fmla="*/ 3764784 h 5071844"/>
              <a:gd name="connsiteX2883" fmla="*/ 8574099 w 10020803"/>
              <a:gd name="connsiteY2883" fmla="*/ 3759197 h 5071844"/>
              <a:gd name="connsiteX2884" fmla="*/ 8568512 w 10020803"/>
              <a:gd name="connsiteY2884" fmla="*/ 3753611 h 5071844"/>
              <a:gd name="connsiteX2885" fmla="*/ 8551755 w 10020803"/>
              <a:gd name="connsiteY2885" fmla="*/ 3748027 h 5071844"/>
              <a:gd name="connsiteX2886" fmla="*/ 8534998 w 10020803"/>
              <a:gd name="connsiteY2886" fmla="*/ 3742440 h 5071844"/>
              <a:gd name="connsiteX2887" fmla="*/ 8501484 w 10020803"/>
              <a:gd name="connsiteY2887" fmla="*/ 3742440 h 5071844"/>
              <a:gd name="connsiteX2888" fmla="*/ 8479141 w 10020803"/>
              <a:gd name="connsiteY2888" fmla="*/ 3753611 h 5071844"/>
              <a:gd name="connsiteX2889" fmla="*/ 8479141 w 10020803"/>
              <a:gd name="connsiteY2889" fmla="*/ 3764784 h 5071844"/>
              <a:gd name="connsiteX2890" fmla="*/ 8512655 w 10020803"/>
              <a:gd name="connsiteY2890" fmla="*/ 3764784 h 5071844"/>
              <a:gd name="connsiteX2891" fmla="*/ 8518241 w 10020803"/>
              <a:gd name="connsiteY2891" fmla="*/ 3748027 h 5071844"/>
              <a:gd name="connsiteX2892" fmla="*/ 8501484 w 10020803"/>
              <a:gd name="connsiteY2892" fmla="*/ 3742440 h 5071844"/>
              <a:gd name="connsiteX2893" fmla="*/ 8155168 w 10020803"/>
              <a:gd name="connsiteY2893" fmla="*/ 3742440 h 5071844"/>
              <a:gd name="connsiteX2894" fmla="*/ 8143998 w 10020803"/>
              <a:gd name="connsiteY2894" fmla="*/ 3753611 h 5071844"/>
              <a:gd name="connsiteX2895" fmla="*/ 8155168 w 10020803"/>
              <a:gd name="connsiteY2895" fmla="*/ 3753611 h 5071844"/>
              <a:gd name="connsiteX2896" fmla="*/ 5976733 w 10020803"/>
              <a:gd name="connsiteY2896" fmla="*/ 3742440 h 5071844"/>
              <a:gd name="connsiteX2897" fmla="*/ 5987906 w 10020803"/>
              <a:gd name="connsiteY2897" fmla="*/ 3753611 h 5071844"/>
              <a:gd name="connsiteX2898" fmla="*/ 5976733 w 10020803"/>
              <a:gd name="connsiteY2898" fmla="*/ 3742440 h 5071844"/>
              <a:gd name="connsiteX2899" fmla="*/ 5105360 w 10020803"/>
              <a:gd name="connsiteY2899" fmla="*/ 3742440 h 5071844"/>
              <a:gd name="connsiteX2900" fmla="*/ 5116531 w 10020803"/>
              <a:gd name="connsiteY2900" fmla="*/ 3742440 h 5071844"/>
              <a:gd name="connsiteX2901" fmla="*/ 5116531 w 10020803"/>
              <a:gd name="connsiteY2901" fmla="*/ 3753611 h 5071844"/>
              <a:gd name="connsiteX2902" fmla="*/ 5105360 w 10020803"/>
              <a:gd name="connsiteY2902" fmla="*/ 3742440 h 5071844"/>
              <a:gd name="connsiteX2903" fmla="*/ 4725530 w 10020803"/>
              <a:gd name="connsiteY2903" fmla="*/ 3742440 h 5071844"/>
              <a:gd name="connsiteX2904" fmla="*/ 4725530 w 10020803"/>
              <a:gd name="connsiteY2904" fmla="*/ 3753611 h 5071844"/>
              <a:gd name="connsiteX2905" fmla="*/ 4736701 w 10020803"/>
              <a:gd name="connsiteY2905" fmla="*/ 3764784 h 5071844"/>
              <a:gd name="connsiteX2906" fmla="*/ 4736701 w 10020803"/>
              <a:gd name="connsiteY2906" fmla="*/ 3753611 h 5071844"/>
              <a:gd name="connsiteX2907" fmla="*/ 4725530 w 10020803"/>
              <a:gd name="connsiteY2907" fmla="*/ 3742440 h 5071844"/>
              <a:gd name="connsiteX2908" fmla="*/ 4457414 w 10020803"/>
              <a:gd name="connsiteY2908" fmla="*/ 3742440 h 5071844"/>
              <a:gd name="connsiteX2909" fmla="*/ 4468585 w 10020803"/>
              <a:gd name="connsiteY2909" fmla="*/ 3742440 h 5071844"/>
              <a:gd name="connsiteX2910" fmla="*/ 4474171 w 10020803"/>
              <a:gd name="connsiteY2910" fmla="*/ 3742440 h 5071844"/>
              <a:gd name="connsiteX2911" fmla="*/ 4479758 w 10020803"/>
              <a:gd name="connsiteY2911" fmla="*/ 3753611 h 5071844"/>
              <a:gd name="connsiteX2912" fmla="*/ 4468585 w 10020803"/>
              <a:gd name="connsiteY2912" fmla="*/ 3753611 h 5071844"/>
              <a:gd name="connsiteX2913" fmla="*/ 3943526 w 10020803"/>
              <a:gd name="connsiteY2913" fmla="*/ 3742440 h 5071844"/>
              <a:gd name="connsiteX2914" fmla="*/ 3954699 w 10020803"/>
              <a:gd name="connsiteY2914" fmla="*/ 3753611 h 5071844"/>
              <a:gd name="connsiteX2915" fmla="*/ 3943526 w 10020803"/>
              <a:gd name="connsiteY2915" fmla="*/ 3753611 h 5071844"/>
              <a:gd name="connsiteX2916" fmla="*/ 9138257 w 10020803"/>
              <a:gd name="connsiteY2916" fmla="*/ 3731270 h 5071844"/>
              <a:gd name="connsiteX2917" fmla="*/ 9182944 w 10020803"/>
              <a:gd name="connsiteY2917" fmla="*/ 3742440 h 5071844"/>
              <a:gd name="connsiteX2918" fmla="*/ 9160601 w 10020803"/>
              <a:gd name="connsiteY2918" fmla="*/ 3742440 h 5071844"/>
              <a:gd name="connsiteX2919" fmla="*/ 9004200 w 10020803"/>
              <a:gd name="connsiteY2919" fmla="*/ 3731270 h 5071844"/>
              <a:gd name="connsiteX2920" fmla="*/ 9015372 w 10020803"/>
              <a:gd name="connsiteY2920" fmla="*/ 3742440 h 5071844"/>
              <a:gd name="connsiteX2921" fmla="*/ 9004200 w 10020803"/>
              <a:gd name="connsiteY2921" fmla="*/ 3742440 h 5071844"/>
              <a:gd name="connsiteX2922" fmla="*/ 6647020 w 10020803"/>
              <a:gd name="connsiteY2922" fmla="*/ 3731270 h 5071844"/>
              <a:gd name="connsiteX2923" fmla="*/ 6647020 w 10020803"/>
              <a:gd name="connsiteY2923" fmla="*/ 3742440 h 5071844"/>
              <a:gd name="connsiteX2924" fmla="*/ 6658192 w 10020803"/>
              <a:gd name="connsiteY2924" fmla="*/ 3742440 h 5071844"/>
              <a:gd name="connsiteX2925" fmla="*/ 6658192 w 10020803"/>
              <a:gd name="connsiteY2925" fmla="*/ 3736854 h 5071844"/>
              <a:gd name="connsiteX2926" fmla="*/ 6647020 w 10020803"/>
              <a:gd name="connsiteY2926" fmla="*/ 3731270 h 5071844"/>
              <a:gd name="connsiteX2927" fmla="*/ 5094188 w 10020803"/>
              <a:gd name="connsiteY2927" fmla="*/ 3731270 h 5071844"/>
              <a:gd name="connsiteX2928" fmla="*/ 5088601 w 10020803"/>
              <a:gd name="connsiteY2928" fmla="*/ 3748027 h 5071844"/>
              <a:gd name="connsiteX2929" fmla="*/ 5094188 w 10020803"/>
              <a:gd name="connsiteY2929" fmla="*/ 3753611 h 5071844"/>
              <a:gd name="connsiteX2930" fmla="*/ 5116531 w 10020803"/>
              <a:gd name="connsiteY2930" fmla="*/ 3753611 h 5071844"/>
              <a:gd name="connsiteX2931" fmla="*/ 5127702 w 10020803"/>
              <a:gd name="connsiteY2931" fmla="*/ 3753611 h 5071844"/>
              <a:gd name="connsiteX2932" fmla="*/ 5138874 w 10020803"/>
              <a:gd name="connsiteY2932" fmla="*/ 3764784 h 5071844"/>
              <a:gd name="connsiteX2933" fmla="*/ 5150045 w 10020803"/>
              <a:gd name="connsiteY2933" fmla="*/ 3753611 h 5071844"/>
              <a:gd name="connsiteX2934" fmla="*/ 5150045 w 10020803"/>
              <a:gd name="connsiteY2934" fmla="*/ 3748027 h 5071844"/>
              <a:gd name="connsiteX2935" fmla="*/ 5127702 w 10020803"/>
              <a:gd name="connsiteY2935" fmla="*/ 3731270 h 5071844"/>
              <a:gd name="connsiteX2936" fmla="*/ 5049503 w 10020803"/>
              <a:gd name="connsiteY2936" fmla="*/ 3731270 h 5071844"/>
              <a:gd name="connsiteX2937" fmla="*/ 5049503 w 10020803"/>
              <a:gd name="connsiteY2937" fmla="*/ 3742440 h 5071844"/>
              <a:gd name="connsiteX2938" fmla="*/ 5066260 w 10020803"/>
              <a:gd name="connsiteY2938" fmla="*/ 3742440 h 5071844"/>
              <a:gd name="connsiteX2939" fmla="*/ 5071844 w 10020803"/>
              <a:gd name="connsiteY2939" fmla="*/ 3742440 h 5071844"/>
              <a:gd name="connsiteX2940" fmla="*/ 5066260 w 10020803"/>
              <a:gd name="connsiteY2940" fmla="*/ 3736854 h 5071844"/>
              <a:gd name="connsiteX2941" fmla="*/ 5049503 w 10020803"/>
              <a:gd name="connsiteY2941" fmla="*/ 3731270 h 5071844"/>
              <a:gd name="connsiteX2942" fmla="*/ 8393958 w 10020803"/>
              <a:gd name="connsiteY2942" fmla="*/ 3724287 h 5071844"/>
              <a:gd name="connsiteX2943" fmla="*/ 8389770 w 10020803"/>
              <a:gd name="connsiteY2943" fmla="*/ 3731270 h 5071844"/>
              <a:gd name="connsiteX2944" fmla="*/ 8423284 w 10020803"/>
              <a:gd name="connsiteY2944" fmla="*/ 3731270 h 5071844"/>
              <a:gd name="connsiteX2945" fmla="*/ 8406527 w 10020803"/>
              <a:gd name="connsiteY2945" fmla="*/ 3725683 h 5071844"/>
              <a:gd name="connsiteX2946" fmla="*/ 8393958 w 10020803"/>
              <a:gd name="connsiteY2946" fmla="*/ 3724287 h 5071844"/>
              <a:gd name="connsiteX2947" fmla="*/ 8311569 w 10020803"/>
              <a:gd name="connsiteY2947" fmla="*/ 3720097 h 5071844"/>
              <a:gd name="connsiteX2948" fmla="*/ 8311569 w 10020803"/>
              <a:gd name="connsiteY2948" fmla="*/ 3742440 h 5071844"/>
              <a:gd name="connsiteX2949" fmla="*/ 8322740 w 10020803"/>
              <a:gd name="connsiteY2949" fmla="*/ 3731270 h 5071844"/>
              <a:gd name="connsiteX2950" fmla="*/ 8322740 w 10020803"/>
              <a:gd name="connsiteY2950" fmla="*/ 3720097 h 5071844"/>
              <a:gd name="connsiteX2951" fmla="*/ 8043454 w 10020803"/>
              <a:gd name="connsiteY2951" fmla="*/ 3720097 h 5071844"/>
              <a:gd name="connsiteX2952" fmla="*/ 8032283 w 10020803"/>
              <a:gd name="connsiteY2952" fmla="*/ 3731270 h 5071844"/>
              <a:gd name="connsiteX2953" fmla="*/ 8043454 w 10020803"/>
              <a:gd name="connsiteY2953" fmla="*/ 3731270 h 5071844"/>
              <a:gd name="connsiteX2954" fmla="*/ 8054626 w 10020803"/>
              <a:gd name="connsiteY2954" fmla="*/ 3731270 h 5071844"/>
              <a:gd name="connsiteX2955" fmla="*/ 8043454 w 10020803"/>
              <a:gd name="connsiteY2955" fmla="*/ 3720097 h 5071844"/>
              <a:gd name="connsiteX2956" fmla="*/ 5496361 w 10020803"/>
              <a:gd name="connsiteY2956" fmla="*/ 3720097 h 5071844"/>
              <a:gd name="connsiteX2957" fmla="*/ 5496361 w 10020803"/>
              <a:gd name="connsiteY2957" fmla="*/ 3731270 h 5071844"/>
              <a:gd name="connsiteX2958" fmla="*/ 5507532 w 10020803"/>
              <a:gd name="connsiteY2958" fmla="*/ 3720097 h 5071844"/>
              <a:gd name="connsiteX2959" fmla="*/ 5496361 w 10020803"/>
              <a:gd name="connsiteY2959" fmla="*/ 3720097 h 5071844"/>
              <a:gd name="connsiteX2960" fmla="*/ 3823433 w 10020803"/>
              <a:gd name="connsiteY2960" fmla="*/ 3716607 h 5071844"/>
              <a:gd name="connsiteX2961" fmla="*/ 3865326 w 10020803"/>
              <a:gd name="connsiteY2961" fmla="*/ 3731270 h 5071844"/>
              <a:gd name="connsiteX2962" fmla="*/ 3898842 w 10020803"/>
              <a:gd name="connsiteY2962" fmla="*/ 3731270 h 5071844"/>
              <a:gd name="connsiteX2963" fmla="*/ 3932356 w 10020803"/>
              <a:gd name="connsiteY2963" fmla="*/ 3742440 h 5071844"/>
              <a:gd name="connsiteX2964" fmla="*/ 3921183 w 10020803"/>
              <a:gd name="connsiteY2964" fmla="*/ 3742440 h 5071844"/>
              <a:gd name="connsiteX2965" fmla="*/ 3887669 w 10020803"/>
              <a:gd name="connsiteY2965" fmla="*/ 3753611 h 5071844"/>
              <a:gd name="connsiteX2966" fmla="*/ 3865326 w 10020803"/>
              <a:gd name="connsiteY2966" fmla="*/ 3742440 h 5071844"/>
              <a:gd name="connsiteX2967" fmla="*/ 3831812 w 10020803"/>
              <a:gd name="connsiteY2967" fmla="*/ 3725683 h 5071844"/>
              <a:gd name="connsiteX2968" fmla="*/ 3820641 w 10020803"/>
              <a:gd name="connsiteY2968" fmla="*/ 3720097 h 5071844"/>
              <a:gd name="connsiteX2969" fmla="*/ 3823433 w 10020803"/>
              <a:gd name="connsiteY2969" fmla="*/ 3716607 h 5071844"/>
              <a:gd name="connsiteX2970" fmla="*/ 9998460 w 10020803"/>
              <a:gd name="connsiteY2970" fmla="*/ 3708926 h 5071844"/>
              <a:gd name="connsiteX2971" fmla="*/ 10009631 w 10020803"/>
              <a:gd name="connsiteY2971" fmla="*/ 3708926 h 5071844"/>
              <a:gd name="connsiteX2972" fmla="*/ 9998460 w 10020803"/>
              <a:gd name="connsiteY2972" fmla="*/ 3720097 h 5071844"/>
              <a:gd name="connsiteX2973" fmla="*/ 5239416 w 10020803"/>
              <a:gd name="connsiteY2973" fmla="*/ 3708926 h 5071844"/>
              <a:gd name="connsiteX2974" fmla="*/ 5239416 w 10020803"/>
              <a:gd name="connsiteY2974" fmla="*/ 3720097 h 5071844"/>
              <a:gd name="connsiteX2975" fmla="*/ 5250589 w 10020803"/>
              <a:gd name="connsiteY2975" fmla="*/ 3708926 h 5071844"/>
              <a:gd name="connsiteX2976" fmla="*/ 5239416 w 10020803"/>
              <a:gd name="connsiteY2976" fmla="*/ 3708926 h 5071844"/>
              <a:gd name="connsiteX2977" fmla="*/ 4435071 w 10020803"/>
              <a:gd name="connsiteY2977" fmla="*/ 3708926 h 5071844"/>
              <a:gd name="connsiteX2978" fmla="*/ 4446244 w 10020803"/>
              <a:gd name="connsiteY2978" fmla="*/ 3708926 h 5071844"/>
              <a:gd name="connsiteX2979" fmla="*/ 4446244 w 10020803"/>
              <a:gd name="connsiteY2979" fmla="*/ 3720097 h 5071844"/>
              <a:gd name="connsiteX2980" fmla="*/ 4446244 w 10020803"/>
              <a:gd name="connsiteY2980" fmla="*/ 3731270 h 5071844"/>
              <a:gd name="connsiteX2981" fmla="*/ 4435071 w 10020803"/>
              <a:gd name="connsiteY2981" fmla="*/ 3731270 h 5071844"/>
              <a:gd name="connsiteX2982" fmla="*/ 4435071 w 10020803"/>
              <a:gd name="connsiteY2982" fmla="*/ 3720097 h 5071844"/>
              <a:gd name="connsiteX2983" fmla="*/ 4435071 w 10020803"/>
              <a:gd name="connsiteY2983" fmla="*/ 3708926 h 5071844"/>
              <a:gd name="connsiteX2984" fmla="*/ 3295582 w 10020803"/>
              <a:gd name="connsiteY2984" fmla="*/ 3708926 h 5071844"/>
              <a:gd name="connsiteX2985" fmla="*/ 3351440 w 10020803"/>
              <a:gd name="connsiteY2985" fmla="*/ 3720097 h 5071844"/>
              <a:gd name="connsiteX2986" fmla="*/ 3384954 w 10020803"/>
              <a:gd name="connsiteY2986" fmla="*/ 3725683 h 5071844"/>
              <a:gd name="connsiteX2987" fmla="*/ 3429640 w 10020803"/>
              <a:gd name="connsiteY2987" fmla="*/ 3742440 h 5071844"/>
              <a:gd name="connsiteX2988" fmla="*/ 3519011 w 10020803"/>
              <a:gd name="connsiteY2988" fmla="*/ 3775954 h 5071844"/>
              <a:gd name="connsiteX2989" fmla="*/ 3524598 w 10020803"/>
              <a:gd name="connsiteY2989" fmla="*/ 3781541 h 5071844"/>
              <a:gd name="connsiteX2990" fmla="*/ 3541355 w 10020803"/>
              <a:gd name="connsiteY2990" fmla="*/ 3798298 h 5071844"/>
              <a:gd name="connsiteX2991" fmla="*/ 3574869 w 10020803"/>
              <a:gd name="connsiteY2991" fmla="*/ 3809469 h 5071844"/>
              <a:gd name="connsiteX2992" fmla="*/ 3530182 w 10020803"/>
              <a:gd name="connsiteY2992" fmla="*/ 3798298 h 5071844"/>
              <a:gd name="connsiteX2993" fmla="*/ 3468740 w 10020803"/>
              <a:gd name="connsiteY2993" fmla="*/ 3775954 h 5071844"/>
              <a:gd name="connsiteX2994" fmla="*/ 3412883 w 10020803"/>
              <a:gd name="connsiteY2994" fmla="*/ 3753611 h 5071844"/>
              <a:gd name="connsiteX2995" fmla="*/ 3384954 w 10020803"/>
              <a:gd name="connsiteY2995" fmla="*/ 3742440 h 5071844"/>
              <a:gd name="connsiteX2996" fmla="*/ 3351440 w 10020803"/>
              <a:gd name="connsiteY2996" fmla="*/ 3731270 h 5071844"/>
              <a:gd name="connsiteX2997" fmla="*/ 3340267 w 10020803"/>
              <a:gd name="connsiteY2997" fmla="*/ 3725683 h 5071844"/>
              <a:gd name="connsiteX2998" fmla="*/ 3317926 w 10020803"/>
              <a:gd name="connsiteY2998" fmla="*/ 3720097 h 5071844"/>
              <a:gd name="connsiteX2999" fmla="*/ 3295582 w 10020803"/>
              <a:gd name="connsiteY2999" fmla="*/ 3708926 h 5071844"/>
              <a:gd name="connsiteX3000" fmla="*/ 7986200 w 10020803"/>
              <a:gd name="connsiteY3000" fmla="*/ 3701944 h 5071844"/>
              <a:gd name="connsiteX3001" fmla="*/ 7982012 w 10020803"/>
              <a:gd name="connsiteY3001" fmla="*/ 3703340 h 5071844"/>
              <a:gd name="connsiteX3002" fmla="*/ 7965253 w 10020803"/>
              <a:gd name="connsiteY3002" fmla="*/ 3708926 h 5071844"/>
              <a:gd name="connsiteX3003" fmla="*/ 7965253 w 10020803"/>
              <a:gd name="connsiteY3003" fmla="*/ 3720097 h 5071844"/>
              <a:gd name="connsiteX3004" fmla="*/ 7987596 w 10020803"/>
              <a:gd name="connsiteY3004" fmla="*/ 3720097 h 5071844"/>
              <a:gd name="connsiteX3005" fmla="*/ 8004354 w 10020803"/>
              <a:gd name="connsiteY3005" fmla="*/ 3720097 h 5071844"/>
              <a:gd name="connsiteX3006" fmla="*/ 8009940 w 10020803"/>
              <a:gd name="connsiteY3006" fmla="*/ 3714511 h 5071844"/>
              <a:gd name="connsiteX3007" fmla="*/ 8009940 w 10020803"/>
              <a:gd name="connsiteY3007" fmla="*/ 3708926 h 5071844"/>
              <a:gd name="connsiteX3008" fmla="*/ 7987596 w 10020803"/>
              <a:gd name="connsiteY3008" fmla="*/ 3708926 h 5071844"/>
              <a:gd name="connsiteX3009" fmla="*/ 7986200 w 10020803"/>
              <a:gd name="connsiteY3009" fmla="*/ 3701944 h 5071844"/>
              <a:gd name="connsiteX3010" fmla="*/ 9395201 w 10020803"/>
              <a:gd name="connsiteY3010" fmla="*/ 3697754 h 5071844"/>
              <a:gd name="connsiteX3011" fmla="*/ 9423130 w 10020803"/>
              <a:gd name="connsiteY3011" fmla="*/ 3703340 h 5071844"/>
              <a:gd name="connsiteX3012" fmla="*/ 9445473 w 10020803"/>
              <a:gd name="connsiteY3012" fmla="*/ 3714511 h 5071844"/>
              <a:gd name="connsiteX3013" fmla="*/ 9439887 w 10020803"/>
              <a:gd name="connsiteY3013" fmla="*/ 3731270 h 5071844"/>
              <a:gd name="connsiteX3014" fmla="*/ 9406373 w 10020803"/>
              <a:gd name="connsiteY3014" fmla="*/ 3731270 h 5071844"/>
              <a:gd name="connsiteX3015" fmla="*/ 9428716 w 10020803"/>
              <a:gd name="connsiteY3015" fmla="*/ 3720097 h 5071844"/>
              <a:gd name="connsiteX3016" fmla="*/ 9406373 w 10020803"/>
              <a:gd name="connsiteY3016" fmla="*/ 3708926 h 5071844"/>
              <a:gd name="connsiteX3017" fmla="*/ 8635542 w 10020803"/>
              <a:gd name="connsiteY3017" fmla="*/ 3697754 h 5071844"/>
              <a:gd name="connsiteX3018" fmla="*/ 8624370 w 10020803"/>
              <a:gd name="connsiteY3018" fmla="*/ 3708926 h 5071844"/>
              <a:gd name="connsiteX3019" fmla="*/ 8657885 w 10020803"/>
              <a:gd name="connsiteY3019" fmla="*/ 3697754 h 5071844"/>
              <a:gd name="connsiteX3020" fmla="*/ 4993644 w 10020803"/>
              <a:gd name="connsiteY3020" fmla="*/ 3697754 h 5071844"/>
              <a:gd name="connsiteX3021" fmla="*/ 4982474 w 10020803"/>
              <a:gd name="connsiteY3021" fmla="*/ 3708926 h 5071844"/>
              <a:gd name="connsiteX3022" fmla="*/ 4993644 w 10020803"/>
              <a:gd name="connsiteY3022" fmla="*/ 3731270 h 5071844"/>
              <a:gd name="connsiteX3023" fmla="*/ 5038330 w 10020803"/>
              <a:gd name="connsiteY3023" fmla="*/ 3731270 h 5071844"/>
              <a:gd name="connsiteX3024" fmla="*/ 5015987 w 10020803"/>
              <a:gd name="connsiteY3024" fmla="*/ 3720097 h 5071844"/>
              <a:gd name="connsiteX3025" fmla="*/ 5015987 w 10020803"/>
              <a:gd name="connsiteY3025" fmla="*/ 3708926 h 5071844"/>
              <a:gd name="connsiteX3026" fmla="*/ 5004816 w 10020803"/>
              <a:gd name="connsiteY3026" fmla="*/ 3697754 h 5071844"/>
              <a:gd name="connsiteX3027" fmla="*/ 4993644 w 10020803"/>
              <a:gd name="connsiteY3027" fmla="*/ 3697754 h 5071844"/>
              <a:gd name="connsiteX3028" fmla="*/ 8222198 w 10020803"/>
              <a:gd name="connsiteY3028" fmla="*/ 3686583 h 5071844"/>
              <a:gd name="connsiteX3029" fmla="*/ 8211026 w 10020803"/>
              <a:gd name="connsiteY3029" fmla="*/ 3697754 h 5071844"/>
              <a:gd name="connsiteX3030" fmla="*/ 8278055 w 10020803"/>
              <a:gd name="connsiteY3030" fmla="*/ 3714511 h 5071844"/>
              <a:gd name="connsiteX3031" fmla="*/ 8322740 w 10020803"/>
              <a:gd name="connsiteY3031" fmla="*/ 3708926 h 5071844"/>
              <a:gd name="connsiteX3032" fmla="*/ 8333912 w 10020803"/>
              <a:gd name="connsiteY3032" fmla="*/ 3708926 h 5071844"/>
              <a:gd name="connsiteX3033" fmla="*/ 8322740 w 10020803"/>
              <a:gd name="connsiteY3033" fmla="*/ 3697754 h 5071844"/>
              <a:gd name="connsiteX3034" fmla="*/ 8294812 w 10020803"/>
              <a:gd name="connsiteY3034" fmla="*/ 3703340 h 5071844"/>
              <a:gd name="connsiteX3035" fmla="*/ 8272469 w 10020803"/>
              <a:gd name="connsiteY3035" fmla="*/ 3708926 h 5071844"/>
              <a:gd name="connsiteX3036" fmla="*/ 8266883 w 10020803"/>
              <a:gd name="connsiteY3036" fmla="*/ 3697754 h 5071844"/>
              <a:gd name="connsiteX3037" fmla="*/ 8222198 w 10020803"/>
              <a:gd name="connsiteY3037" fmla="*/ 3686583 h 5071844"/>
              <a:gd name="connsiteX3038" fmla="*/ 5686276 w 10020803"/>
              <a:gd name="connsiteY3038" fmla="*/ 3686583 h 5071844"/>
              <a:gd name="connsiteX3039" fmla="*/ 5686276 w 10020803"/>
              <a:gd name="connsiteY3039" fmla="*/ 3697754 h 5071844"/>
              <a:gd name="connsiteX3040" fmla="*/ 5697447 w 10020803"/>
              <a:gd name="connsiteY3040" fmla="*/ 3686583 h 5071844"/>
              <a:gd name="connsiteX3041" fmla="*/ 5686276 w 10020803"/>
              <a:gd name="connsiteY3041" fmla="*/ 3686583 h 5071844"/>
              <a:gd name="connsiteX3042" fmla="*/ 3742441 w 10020803"/>
              <a:gd name="connsiteY3042" fmla="*/ 3686583 h 5071844"/>
              <a:gd name="connsiteX3043" fmla="*/ 3753611 w 10020803"/>
              <a:gd name="connsiteY3043" fmla="*/ 3697754 h 5071844"/>
              <a:gd name="connsiteX3044" fmla="*/ 3742441 w 10020803"/>
              <a:gd name="connsiteY3044" fmla="*/ 3697754 h 5071844"/>
              <a:gd name="connsiteX3045" fmla="*/ 3731270 w 10020803"/>
              <a:gd name="connsiteY3045" fmla="*/ 3697754 h 5071844"/>
              <a:gd name="connsiteX3046" fmla="*/ 3742441 w 10020803"/>
              <a:gd name="connsiteY3046" fmla="*/ 3686583 h 5071844"/>
              <a:gd name="connsiteX3047" fmla="*/ 5761683 w 10020803"/>
              <a:gd name="connsiteY3047" fmla="*/ 3680997 h 5071844"/>
              <a:gd name="connsiteX3048" fmla="*/ 5753304 w 10020803"/>
              <a:gd name="connsiteY3048" fmla="*/ 3686583 h 5071844"/>
              <a:gd name="connsiteX3049" fmla="*/ 5764476 w 10020803"/>
              <a:gd name="connsiteY3049" fmla="*/ 3686583 h 5071844"/>
              <a:gd name="connsiteX3050" fmla="*/ 5761683 w 10020803"/>
              <a:gd name="connsiteY3050" fmla="*/ 3680997 h 5071844"/>
              <a:gd name="connsiteX3051" fmla="*/ 8160754 w 10020803"/>
              <a:gd name="connsiteY3051" fmla="*/ 3675412 h 5071844"/>
              <a:gd name="connsiteX3052" fmla="*/ 8155168 w 10020803"/>
              <a:gd name="connsiteY3052" fmla="*/ 3680997 h 5071844"/>
              <a:gd name="connsiteX3053" fmla="*/ 8166340 w 10020803"/>
              <a:gd name="connsiteY3053" fmla="*/ 3686583 h 5071844"/>
              <a:gd name="connsiteX3054" fmla="*/ 8160754 w 10020803"/>
              <a:gd name="connsiteY3054" fmla="*/ 3675412 h 5071844"/>
              <a:gd name="connsiteX3055" fmla="*/ 5775647 w 10020803"/>
              <a:gd name="connsiteY3055" fmla="*/ 3675412 h 5071844"/>
              <a:gd name="connsiteX3056" fmla="*/ 5809161 w 10020803"/>
              <a:gd name="connsiteY3056" fmla="*/ 3697754 h 5071844"/>
              <a:gd name="connsiteX3057" fmla="*/ 5820334 w 10020803"/>
              <a:gd name="connsiteY3057" fmla="*/ 3692169 h 5071844"/>
              <a:gd name="connsiteX3058" fmla="*/ 5809161 w 10020803"/>
              <a:gd name="connsiteY3058" fmla="*/ 3686583 h 5071844"/>
              <a:gd name="connsiteX3059" fmla="*/ 5797991 w 10020803"/>
              <a:gd name="connsiteY3059" fmla="*/ 3686583 h 5071844"/>
              <a:gd name="connsiteX3060" fmla="*/ 5786818 w 10020803"/>
              <a:gd name="connsiteY3060" fmla="*/ 3675412 h 5071844"/>
              <a:gd name="connsiteX3061" fmla="*/ 5775647 w 10020803"/>
              <a:gd name="connsiteY3061" fmla="*/ 3675412 h 5071844"/>
              <a:gd name="connsiteX3062" fmla="*/ 9249972 w 10020803"/>
              <a:gd name="connsiteY3062" fmla="*/ 3664240 h 5071844"/>
              <a:gd name="connsiteX3063" fmla="*/ 9305829 w 10020803"/>
              <a:gd name="connsiteY3063" fmla="*/ 3675412 h 5071844"/>
              <a:gd name="connsiteX3064" fmla="*/ 9294658 w 10020803"/>
              <a:gd name="connsiteY3064" fmla="*/ 3686583 h 5071844"/>
              <a:gd name="connsiteX3065" fmla="*/ 9272315 w 10020803"/>
              <a:gd name="connsiteY3065" fmla="*/ 3675412 h 5071844"/>
              <a:gd name="connsiteX3066" fmla="*/ 8858971 w 10020803"/>
              <a:gd name="connsiteY3066" fmla="*/ 3664240 h 5071844"/>
              <a:gd name="connsiteX3067" fmla="*/ 8881314 w 10020803"/>
              <a:gd name="connsiteY3067" fmla="*/ 3664240 h 5071844"/>
              <a:gd name="connsiteX3068" fmla="*/ 8903657 w 10020803"/>
              <a:gd name="connsiteY3068" fmla="*/ 3675412 h 5071844"/>
              <a:gd name="connsiteX3069" fmla="*/ 8925999 w 10020803"/>
              <a:gd name="connsiteY3069" fmla="*/ 3675412 h 5071844"/>
              <a:gd name="connsiteX3070" fmla="*/ 8937172 w 10020803"/>
              <a:gd name="connsiteY3070" fmla="*/ 3686583 h 5071844"/>
              <a:gd name="connsiteX3071" fmla="*/ 8953929 w 10020803"/>
              <a:gd name="connsiteY3071" fmla="*/ 3686583 h 5071844"/>
              <a:gd name="connsiteX3072" fmla="*/ 8981856 w 10020803"/>
              <a:gd name="connsiteY3072" fmla="*/ 3697754 h 5071844"/>
              <a:gd name="connsiteX3073" fmla="*/ 9048886 w 10020803"/>
              <a:gd name="connsiteY3073" fmla="*/ 3720097 h 5071844"/>
              <a:gd name="connsiteX3074" fmla="*/ 9060057 w 10020803"/>
              <a:gd name="connsiteY3074" fmla="*/ 3731270 h 5071844"/>
              <a:gd name="connsiteX3075" fmla="*/ 9026543 w 10020803"/>
              <a:gd name="connsiteY3075" fmla="*/ 3720097 h 5071844"/>
              <a:gd name="connsiteX3076" fmla="*/ 9004200 w 10020803"/>
              <a:gd name="connsiteY3076" fmla="*/ 3714511 h 5071844"/>
              <a:gd name="connsiteX3077" fmla="*/ 8981856 w 10020803"/>
              <a:gd name="connsiteY3077" fmla="*/ 3708926 h 5071844"/>
              <a:gd name="connsiteX3078" fmla="*/ 8892485 w 10020803"/>
              <a:gd name="connsiteY3078" fmla="*/ 3686583 h 5071844"/>
              <a:gd name="connsiteX3079" fmla="*/ 8858971 w 10020803"/>
              <a:gd name="connsiteY3079" fmla="*/ 3664240 h 5071844"/>
              <a:gd name="connsiteX3080" fmla="*/ 8479141 w 10020803"/>
              <a:gd name="connsiteY3080" fmla="*/ 3664240 h 5071844"/>
              <a:gd name="connsiteX3081" fmla="*/ 8523827 w 10020803"/>
              <a:gd name="connsiteY3081" fmla="*/ 3675412 h 5071844"/>
              <a:gd name="connsiteX3082" fmla="*/ 8523827 w 10020803"/>
              <a:gd name="connsiteY3082" fmla="*/ 3664240 h 5071844"/>
              <a:gd name="connsiteX3083" fmla="*/ 8495898 w 10020803"/>
              <a:gd name="connsiteY3083" fmla="*/ 3664240 h 5071844"/>
              <a:gd name="connsiteX3084" fmla="*/ 8486123 w 10020803"/>
              <a:gd name="connsiteY3084" fmla="*/ 3664240 h 5071844"/>
              <a:gd name="connsiteX3085" fmla="*/ 8289226 w 10020803"/>
              <a:gd name="connsiteY3085" fmla="*/ 3664240 h 5071844"/>
              <a:gd name="connsiteX3086" fmla="*/ 8278055 w 10020803"/>
              <a:gd name="connsiteY3086" fmla="*/ 3675412 h 5071844"/>
              <a:gd name="connsiteX3087" fmla="*/ 8294812 w 10020803"/>
              <a:gd name="connsiteY3087" fmla="*/ 3675412 h 5071844"/>
              <a:gd name="connsiteX3088" fmla="*/ 8311569 w 10020803"/>
              <a:gd name="connsiteY3088" fmla="*/ 3669826 h 5071844"/>
              <a:gd name="connsiteX3089" fmla="*/ 8305983 w 10020803"/>
              <a:gd name="connsiteY3089" fmla="*/ 3664240 h 5071844"/>
              <a:gd name="connsiteX3090" fmla="*/ 8289226 w 10020803"/>
              <a:gd name="connsiteY3090" fmla="*/ 3664240 h 5071844"/>
              <a:gd name="connsiteX3091" fmla="*/ 5328789 w 10020803"/>
              <a:gd name="connsiteY3091" fmla="*/ 3664240 h 5071844"/>
              <a:gd name="connsiteX3092" fmla="*/ 5328789 w 10020803"/>
              <a:gd name="connsiteY3092" fmla="*/ 3675412 h 5071844"/>
              <a:gd name="connsiteX3093" fmla="*/ 5339960 w 10020803"/>
              <a:gd name="connsiteY3093" fmla="*/ 3675412 h 5071844"/>
              <a:gd name="connsiteX3094" fmla="*/ 5328789 w 10020803"/>
              <a:gd name="connsiteY3094" fmla="*/ 3664240 h 5071844"/>
              <a:gd name="connsiteX3095" fmla="*/ 3988213 w 10020803"/>
              <a:gd name="connsiteY3095" fmla="*/ 3664240 h 5071844"/>
              <a:gd name="connsiteX3096" fmla="*/ 3988213 w 10020803"/>
              <a:gd name="connsiteY3096" fmla="*/ 3675412 h 5071844"/>
              <a:gd name="connsiteX3097" fmla="*/ 3999384 w 10020803"/>
              <a:gd name="connsiteY3097" fmla="*/ 3675412 h 5071844"/>
              <a:gd name="connsiteX3098" fmla="*/ 4814901 w 10020803"/>
              <a:gd name="connsiteY3098" fmla="*/ 3653069 h 5071844"/>
              <a:gd name="connsiteX3099" fmla="*/ 4837244 w 10020803"/>
              <a:gd name="connsiteY3099" fmla="*/ 3653069 h 5071844"/>
              <a:gd name="connsiteX3100" fmla="*/ 4837244 w 10020803"/>
              <a:gd name="connsiteY3100" fmla="*/ 3664240 h 5071844"/>
              <a:gd name="connsiteX3101" fmla="*/ 4814901 w 10020803"/>
              <a:gd name="connsiteY3101" fmla="*/ 3653069 h 5071844"/>
              <a:gd name="connsiteX3102" fmla="*/ 8517258 w 10020803"/>
              <a:gd name="connsiteY3102" fmla="*/ 3648466 h 5071844"/>
              <a:gd name="connsiteX3103" fmla="*/ 8514051 w 10020803"/>
              <a:gd name="connsiteY3103" fmla="*/ 3651673 h 5071844"/>
              <a:gd name="connsiteX3104" fmla="*/ 8512655 w 10020803"/>
              <a:gd name="connsiteY3104" fmla="*/ 3653069 h 5071844"/>
              <a:gd name="connsiteX3105" fmla="*/ 9062851 w 10020803"/>
              <a:gd name="connsiteY3105" fmla="*/ 3647484 h 5071844"/>
              <a:gd name="connsiteX3106" fmla="*/ 9071229 w 10020803"/>
              <a:gd name="connsiteY3106" fmla="*/ 3653069 h 5071844"/>
              <a:gd name="connsiteX3107" fmla="*/ 9060057 w 10020803"/>
              <a:gd name="connsiteY3107" fmla="*/ 3653069 h 5071844"/>
              <a:gd name="connsiteX3108" fmla="*/ 9062851 w 10020803"/>
              <a:gd name="connsiteY3108" fmla="*/ 3647484 h 5071844"/>
              <a:gd name="connsiteX3109" fmla="*/ 9194115 w 10020803"/>
              <a:gd name="connsiteY3109" fmla="*/ 3641897 h 5071844"/>
              <a:gd name="connsiteX3110" fmla="*/ 9216458 w 10020803"/>
              <a:gd name="connsiteY3110" fmla="*/ 3653069 h 5071844"/>
              <a:gd name="connsiteX3111" fmla="*/ 9194115 w 10020803"/>
              <a:gd name="connsiteY3111" fmla="*/ 3653069 h 5071844"/>
              <a:gd name="connsiteX3112" fmla="*/ 8266883 w 10020803"/>
              <a:gd name="connsiteY3112" fmla="*/ 3641897 h 5071844"/>
              <a:gd name="connsiteX3113" fmla="*/ 8266883 w 10020803"/>
              <a:gd name="connsiteY3113" fmla="*/ 3664240 h 5071844"/>
              <a:gd name="connsiteX3114" fmla="*/ 8289226 w 10020803"/>
              <a:gd name="connsiteY3114" fmla="*/ 3653069 h 5071844"/>
              <a:gd name="connsiteX3115" fmla="*/ 8305983 w 10020803"/>
              <a:gd name="connsiteY3115" fmla="*/ 3658654 h 5071844"/>
              <a:gd name="connsiteX3116" fmla="*/ 8322740 w 10020803"/>
              <a:gd name="connsiteY3116" fmla="*/ 3664240 h 5071844"/>
              <a:gd name="connsiteX3117" fmla="*/ 8311569 w 10020803"/>
              <a:gd name="connsiteY3117" fmla="*/ 3641897 h 5071844"/>
              <a:gd name="connsiteX3118" fmla="*/ 8289226 w 10020803"/>
              <a:gd name="connsiteY3118" fmla="*/ 3641897 h 5071844"/>
              <a:gd name="connsiteX3119" fmla="*/ 3608383 w 10020803"/>
              <a:gd name="connsiteY3119" fmla="*/ 3641897 h 5071844"/>
              <a:gd name="connsiteX3120" fmla="*/ 3619555 w 10020803"/>
              <a:gd name="connsiteY3120" fmla="*/ 3641897 h 5071844"/>
              <a:gd name="connsiteX3121" fmla="*/ 3608383 w 10020803"/>
              <a:gd name="connsiteY3121" fmla="*/ 3653069 h 5071844"/>
              <a:gd name="connsiteX3122" fmla="*/ 8733292 w 10020803"/>
              <a:gd name="connsiteY3122" fmla="*/ 3636312 h 5071844"/>
              <a:gd name="connsiteX3123" fmla="*/ 8736084 w 10020803"/>
              <a:gd name="connsiteY3123" fmla="*/ 3641897 h 5071844"/>
              <a:gd name="connsiteX3124" fmla="*/ 8741670 w 10020803"/>
              <a:gd name="connsiteY3124" fmla="*/ 3641897 h 5071844"/>
              <a:gd name="connsiteX3125" fmla="*/ 8758427 w 10020803"/>
              <a:gd name="connsiteY3125" fmla="*/ 3641897 h 5071844"/>
              <a:gd name="connsiteX3126" fmla="*/ 8780771 w 10020803"/>
              <a:gd name="connsiteY3126" fmla="*/ 3653069 h 5071844"/>
              <a:gd name="connsiteX3127" fmla="*/ 8758427 w 10020803"/>
              <a:gd name="connsiteY3127" fmla="*/ 3653069 h 5071844"/>
              <a:gd name="connsiteX3128" fmla="*/ 8724913 w 10020803"/>
              <a:gd name="connsiteY3128" fmla="*/ 3641897 h 5071844"/>
              <a:gd name="connsiteX3129" fmla="*/ 8733292 w 10020803"/>
              <a:gd name="connsiteY3129" fmla="*/ 3636312 h 5071844"/>
              <a:gd name="connsiteX3130" fmla="*/ 8645317 w 10020803"/>
              <a:gd name="connsiteY3130" fmla="*/ 3633518 h 5071844"/>
              <a:gd name="connsiteX3131" fmla="*/ 8635542 w 10020803"/>
              <a:gd name="connsiteY3131" fmla="*/ 3636312 h 5071844"/>
              <a:gd name="connsiteX3132" fmla="*/ 8635542 w 10020803"/>
              <a:gd name="connsiteY3132" fmla="*/ 3653069 h 5071844"/>
              <a:gd name="connsiteX3133" fmla="*/ 8657885 w 10020803"/>
              <a:gd name="connsiteY3133" fmla="*/ 3641897 h 5071844"/>
              <a:gd name="connsiteX3134" fmla="*/ 8652299 w 10020803"/>
              <a:gd name="connsiteY3134" fmla="*/ 3636312 h 5071844"/>
              <a:gd name="connsiteX3135" fmla="*/ 8645317 w 10020803"/>
              <a:gd name="connsiteY3135" fmla="*/ 3633518 h 5071844"/>
              <a:gd name="connsiteX3136" fmla="*/ 8780771 w 10020803"/>
              <a:gd name="connsiteY3136" fmla="*/ 3630726 h 5071844"/>
              <a:gd name="connsiteX3137" fmla="*/ 8791941 w 10020803"/>
              <a:gd name="connsiteY3137" fmla="*/ 3630726 h 5071844"/>
              <a:gd name="connsiteX3138" fmla="*/ 8808700 w 10020803"/>
              <a:gd name="connsiteY3138" fmla="*/ 3636312 h 5071844"/>
              <a:gd name="connsiteX3139" fmla="*/ 8831042 w 10020803"/>
              <a:gd name="connsiteY3139" fmla="*/ 3641897 h 5071844"/>
              <a:gd name="connsiteX3140" fmla="*/ 8847799 w 10020803"/>
              <a:gd name="connsiteY3140" fmla="*/ 3653069 h 5071844"/>
              <a:gd name="connsiteX3141" fmla="*/ 8851989 w 10020803"/>
              <a:gd name="connsiteY3141" fmla="*/ 3653069 h 5071844"/>
              <a:gd name="connsiteX3142" fmla="*/ 8853385 w 10020803"/>
              <a:gd name="connsiteY3142" fmla="*/ 3653069 h 5071844"/>
              <a:gd name="connsiteX3143" fmla="*/ 8858971 w 10020803"/>
              <a:gd name="connsiteY3143" fmla="*/ 3653069 h 5071844"/>
              <a:gd name="connsiteX3144" fmla="*/ 8847799 w 10020803"/>
              <a:gd name="connsiteY3144" fmla="*/ 3664240 h 5071844"/>
              <a:gd name="connsiteX3145" fmla="*/ 8825457 w 10020803"/>
              <a:gd name="connsiteY3145" fmla="*/ 3653069 h 5071844"/>
              <a:gd name="connsiteX3146" fmla="*/ 8814285 w 10020803"/>
              <a:gd name="connsiteY3146" fmla="*/ 3653069 h 5071844"/>
              <a:gd name="connsiteX3147" fmla="*/ 8814285 w 10020803"/>
              <a:gd name="connsiteY3147" fmla="*/ 3641897 h 5071844"/>
              <a:gd name="connsiteX3148" fmla="*/ 8803114 w 10020803"/>
              <a:gd name="connsiteY3148" fmla="*/ 3641897 h 5071844"/>
              <a:gd name="connsiteX3149" fmla="*/ 8786357 w 10020803"/>
              <a:gd name="connsiteY3149" fmla="*/ 3641897 h 5071844"/>
              <a:gd name="connsiteX3150" fmla="*/ 8780771 w 10020803"/>
              <a:gd name="connsiteY3150" fmla="*/ 3630726 h 5071844"/>
              <a:gd name="connsiteX3151" fmla="*/ 8590856 w 10020803"/>
              <a:gd name="connsiteY3151" fmla="*/ 3619555 h 5071844"/>
              <a:gd name="connsiteX3152" fmla="*/ 8590856 w 10020803"/>
              <a:gd name="connsiteY3152" fmla="*/ 3630726 h 5071844"/>
              <a:gd name="connsiteX3153" fmla="*/ 8602028 w 10020803"/>
              <a:gd name="connsiteY3153" fmla="*/ 3636312 h 5071844"/>
              <a:gd name="connsiteX3154" fmla="*/ 8602028 w 10020803"/>
              <a:gd name="connsiteY3154" fmla="*/ 3641897 h 5071844"/>
              <a:gd name="connsiteX3155" fmla="*/ 8613199 w 10020803"/>
              <a:gd name="connsiteY3155" fmla="*/ 3641897 h 5071844"/>
              <a:gd name="connsiteX3156" fmla="*/ 3519011 w 10020803"/>
              <a:gd name="connsiteY3156" fmla="*/ 3619555 h 5071844"/>
              <a:gd name="connsiteX3157" fmla="*/ 3519011 w 10020803"/>
              <a:gd name="connsiteY3157" fmla="*/ 3630726 h 5071844"/>
              <a:gd name="connsiteX3158" fmla="*/ 3513425 w 10020803"/>
              <a:gd name="connsiteY3158" fmla="*/ 3636312 h 5071844"/>
              <a:gd name="connsiteX3159" fmla="*/ 3507839 w 10020803"/>
              <a:gd name="connsiteY3159" fmla="*/ 3625140 h 5071844"/>
              <a:gd name="connsiteX3160" fmla="*/ 3519011 w 10020803"/>
              <a:gd name="connsiteY3160" fmla="*/ 3619555 h 5071844"/>
              <a:gd name="connsiteX3161" fmla="*/ 9054472 w 10020803"/>
              <a:gd name="connsiteY3161" fmla="*/ 3608383 h 5071844"/>
              <a:gd name="connsiteX3162" fmla="*/ 9060057 w 10020803"/>
              <a:gd name="connsiteY3162" fmla="*/ 3608383 h 5071844"/>
              <a:gd name="connsiteX3163" fmla="*/ 9071229 w 10020803"/>
              <a:gd name="connsiteY3163" fmla="*/ 3608383 h 5071844"/>
              <a:gd name="connsiteX3164" fmla="*/ 9115914 w 10020803"/>
              <a:gd name="connsiteY3164" fmla="*/ 3619555 h 5071844"/>
              <a:gd name="connsiteX3165" fmla="*/ 9149428 w 10020803"/>
              <a:gd name="connsiteY3165" fmla="*/ 3641897 h 5071844"/>
              <a:gd name="connsiteX3166" fmla="*/ 9138257 w 10020803"/>
              <a:gd name="connsiteY3166" fmla="*/ 3641897 h 5071844"/>
              <a:gd name="connsiteX3167" fmla="*/ 8534998 w 10020803"/>
              <a:gd name="connsiteY3167" fmla="*/ 3608383 h 5071844"/>
              <a:gd name="connsiteX3168" fmla="*/ 8534998 w 10020803"/>
              <a:gd name="connsiteY3168" fmla="*/ 3619555 h 5071844"/>
              <a:gd name="connsiteX3169" fmla="*/ 8546171 w 10020803"/>
              <a:gd name="connsiteY3169" fmla="*/ 3608383 h 5071844"/>
              <a:gd name="connsiteX3170" fmla="*/ 3910012 w 10020803"/>
              <a:gd name="connsiteY3170" fmla="*/ 3608383 h 5071844"/>
              <a:gd name="connsiteX3171" fmla="*/ 3932356 w 10020803"/>
              <a:gd name="connsiteY3171" fmla="*/ 3608383 h 5071844"/>
              <a:gd name="connsiteX3172" fmla="*/ 3932356 w 10020803"/>
              <a:gd name="connsiteY3172" fmla="*/ 3619555 h 5071844"/>
              <a:gd name="connsiteX3173" fmla="*/ 3910012 w 10020803"/>
              <a:gd name="connsiteY3173" fmla="*/ 3608383 h 5071844"/>
              <a:gd name="connsiteX3174" fmla="*/ 9674487 w 10020803"/>
              <a:gd name="connsiteY3174" fmla="*/ 3597212 h 5071844"/>
              <a:gd name="connsiteX3175" fmla="*/ 9685659 w 10020803"/>
              <a:gd name="connsiteY3175" fmla="*/ 3597212 h 5071844"/>
              <a:gd name="connsiteX3176" fmla="*/ 9708001 w 10020803"/>
              <a:gd name="connsiteY3176" fmla="*/ 3597212 h 5071844"/>
              <a:gd name="connsiteX3177" fmla="*/ 9719173 w 10020803"/>
              <a:gd name="connsiteY3177" fmla="*/ 3597212 h 5071844"/>
              <a:gd name="connsiteX3178" fmla="*/ 9724758 w 10020803"/>
              <a:gd name="connsiteY3178" fmla="*/ 3602796 h 5071844"/>
              <a:gd name="connsiteX3179" fmla="*/ 9741515 w 10020803"/>
              <a:gd name="connsiteY3179" fmla="*/ 3608383 h 5071844"/>
              <a:gd name="connsiteX3180" fmla="*/ 9780617 w 10020803"/>
              <a:gd name="connsiteY3180" fmla="*/ 3619555 h 5071844"/>
              <a:gd name="connsiteX3181" fmla="*/ 9830888 w 10020803"/>
              <a:gd name="connsiteY3181" fmla="*/ 3641897 h 5071844"/>
              <a:gd name="connsiteX3182" fmla="*/ 9847645 w 10020803"/>
              <a:gd name="connsiteY3182" fmla="*/ 3641897 h 5071844"/>
              <a:gd name="connsiteX3183" fmla="*/ 9858817 w 10020803"/>
              <a:gd name="connsiteY3183" fmla="*/ 3641897 h 5071844"/>
              <a:gd name="connsiteX3184" fmla="*/ 9869988 w 10020803"/>
              <a:gd name="connsiteY3184" fmla="*/ 3647483 h 5071844"/>
              <a:gd name="connsiteX3185" fmla="*/ 9875574 w 10020803"/>
              <a:gd name="connsiteY3185" fmla="*/ 3653069 h 5071844"/>
              <a:gd name="connsiteX3186" fmla="*/ 9897916 w 10020803"/>
              <a:gd name="connsiteY3186" fmla="*/ 3675412 h 5071844"/>
              <a:gd name="connsiteX3187" fmla="*/ 9920259 w 10020803"/>
              <a:gd name="connsiteY3187" fmla="*/ 3686583 h 5071844"/>
              <a:gd name="connsiteX3188" fmla="*/ 9875574 w 10020803"/>
              <a:gd name="connsiteY3188" fmla="*/ 3686583 h 5071844"/>
              <a:gd name="connsiteX3189" fmla="*/ 9842060 w 10020803"/>
              <a:gd name="connsiteY3189" fmla="*/ 3664240 h 5071844"/>
              <a:gd name="connsiteX3190" fmla="*/ 9819716 w 10020803"/>
              <a:gd name="connsiteY3190" fmla="*/ 3658654 h 5071844"/>
              <a:gd name="connsiteX3191" fmla="*/ 9808545 w 10020803"/>
              <a:gd name="connsiteY3191" fmla="*/ 3653069 h 5071844"/>
              <a:gd name="connsiteX3192" fmla="*/ 9791788 w 10020803"/>
              <a:gd name="connsiteY3192" fmla="*/ 3647483 h 5071844"/>
              <a:gd name="connsiteX3193" fmla="*/ 9775031 w 10020803"/>
              <a:gd name="connsiteY3193" fmla="*/ 3641897 h 5071844"/>
              <a:gd name="connsiteX3194" fmla="*/ 9763860 w 10020803"/>
              <a:gd name="connsiteY3194" fmla="*/ 3630726 h 5071844"/>
              <a:gd name="connsiteX3195" fmla="*/ 9758274 w 10020803"/>
              <a:gd name="connsiteY3195" fmla="*/ 3625140 h 5071844"/>
              <a:gd name="connsiteX3196" fmla="*/ 9747103 w 10020803"/>
              <a:gd name="connsiteY3196" fmla="*/ 3619555 h 5071844"/>
              <a:gd name="connsiteX3197" fmla="*/ 9730346 w 10020803"/>
              <a:gd name="connsiteY3197" fmla="*/ 3619555 h 5071844"/>
              <a:gd name="connsiteX3198" fmla="*/ 9708001 w 10020803"/>
              <a:gd name="connsiteY3198" fmla="*/ 3619555 h 5071844"/>
              <a:gd name="connsiteX3199" fmla="*/ 9685659 w 10020803"/>
              <a:gd name="connsiteY3199" fmla="*/ 3613969 h 5071844"/>
              <a:gd name="connsiteX3200" fmla="*/ 9674487 w 10020803"/>
              <a:gd name="connsiteY3200" fmla="*/ 3597212 h 5071844"/>
              <a:gd name="connsiteX3201" fmla="*/ 8925999 w 10020803"/>
              <a:gd name="connsiteY3201" fmla="*/ 3597212 h 5071844"/>
              <a:gd name="connsiteX3202" fmla="*/ 8937172 w 10020803"/>
              <a:gd name="connsiteY3202" fmla="*/ 3597212 h 5071844"/>
              <a:gd name="connsiteX3203" fmla="*/ 8937172 w 10020803"/>
              <a:gd name="connsiteY3203" fmla="*/ 3608383 h 5071844"/>
              <a:gd name="connsiteX3204" fmla="*/ 8925999 w 10020803"/>
              <a:gd name="connsiteY3204" fmla="*/ 3597212 h 5071844"/>
              <a:gd name="connsiteX3205" fmla="*/ 8736084 w 10020803"/>
              <a:gd name="connsiteY3205" fmla="*/ 3597212 h 5071844"/>
              <a:gd name="connsiteX3206" fmla="*/ 8747257 w 10020803"/>
              <a:gd name="connsiteY3206" fmla="*/ 3602796 h 5071844"/>
              <a:gd name="connsiteX3207" fmla="*/ 8747257 w 10020803"/>
              <a:gd name="connsiteY3207" fmla="*/ 3619555 h 5071844"/>
              <a:gd name="connsiteX3208" fmla="*/ 8747257 w 10020803"/>
              <a:gd name="connsiteY3208" fmla="*/ 3630726 h 5071844"/>
              <a:gd name="connsiteX3209" fmla="*/ 8736084 w 10020803"/>
              <a:gd name="connsiteY3209" fmla="*/ 3625140 h 5071844"/>
              <a:gd name="connsiteX3210" fmla="*/ 8724913 w 10020803"/>
              <a:gd name="connsiteY3210" fmla="*/ 3608383 h 5071844"/>
              <a:gd name="connsiteX3211" fmla="*/ 4245156 w 10020803"/>
              <a:gd name="connsiteY3211" fmla="*/ 3597212 h 5071844"/>
              <a:gd name="connsiteX3212" fmla="*/ 4267499 w 10020803"/>
              <a:gd name="connsiteY3212" fmla="*/ 3608383 h 5071844"/>
              <a:gd name="connsiteX3213" fmla="*/ 4278670 w 10020803"/>
              <a:gd name="connsiteY3213" fmla="*/ 3608383 h 5071844"/>
              <a:gd name="connsiteX3214" fmla="*/ 4289843 w 10020803"/>
              <a:gd name="connsiteY3214" fmla="*/ 3619555 h 5071844"/>
              <a:gd name="connsiteX3215" fmla="*/ 4334529 w 10020803"/>
              <a:gd name="connsiteY3215" fmla="*/ 3641897 h 5071844"/>
              <a:gd name="connsiteX3216" fmla="*/ 4412728 w 10020803"/>
              <a:gd name="connsiteY3216" fmla="*/ 3664240 h 5071844"/>
              <a:gd name="connsiteX3217" fmla="*/ 4435071 w 10020803"/>
              <a:gd name="connsiteY3217" fmla="*/ 3669826 h 5071844"/>
              <a:gd name="connsiteX3218" fmla="*/ 4457414 w 10020803"/>
              <a:gd name="connsiteY3218" fmla="*/ 3675412 h 5071844"/>
              <a:gd name="connsiteX3219" fmla="*/ 4535615 w 10020803"/>
              <a:gd name="connsiteY3219" fmla="*/ 3708926 h 5071844"/>
              <a:gd name="connsiteX3220" fmla="*/ 4513272 w 10020803"/>
              <a:gd name="connsiteY3220" fmla="*/ 3708926 h 5071844"/>
              <a:gd name="connsiteX3221" fmla="*/ 4457414 w 10020803"/>
              <a:gd name="connsiteY3221" fmla="*/ 3697754 h 5071844"/>
              <a:gd name="connsiteX3222" fmla="*/ 4401557 w 10020803"/>
              <a:gd name="connsiteY3222" fmla="*/ 3675412 h 5071844"/>
              <a:gd name="connsiteX3223" fmla="*/ 4384800 w 10020803"/>
              <a:gd name="connsiteY3223" fmla="*/ 3669826 h 5071844"/>
              <a:gd name="connsiteX3224" fmla="*/ 4356871 w 10020803"/>
              <a:gd name="connsiteY3224" fmla="*/ 3669826 h 5071844"/>
              <a:gd name="connsiteX3225" fmla="*/ 4317770 w 10020803"/>
              <a:gd name="connsiteY3225" fmla="*/ 3653069 h 5071844"/>
              <a:gd name="connsiteX3226" fmla="*/ 4289843 w 10020803"/>
              <a:gd name="connsiteY3226" fmla="*/ 3641897 h 5071844"/>
              <a:gd name="connsiteX3227" fmla="*/ 4273086 w 10020803"/>
              <a:gd name="connsiteY3227" fmla="*/ 3641897 h 5071844"/>
              <a:gd name="connsiteX3228" fmla="*/ 4256329 w 10020803"/>
              <a:gd name="connsiteY3228" fmla="*/ 3630726 h 5071844"/>
              <a:gd name="connsiteX3229" fmla="*/ 4245156 w 10020803"/>
              <a:gd name="connsiteY3229" fmla="*/ 3597212 h 5071844"/>
              <a:gd name="connsiteX3230" fmla="*/ 3474325 w 10020803"/>
              <a:gd name="connsiteY3230" fmla="*/ 3597212 h 5071844"/>
              <a:gd name="connsiteX3231" fmla="*/ 3496668 w 10020803"/>
              <a:gd name="connsiteY3231" fmla="*/ 3608383 h 5071844"/>
              <a:gd name="connsiteX3232" fmla="*/ 3491082 w 10020803"/>
              <a:gd name="connsiteY3232" fmla="*/ 3608383 h 5071844"/>
              <a:gd name="connsiteX3233" fmla="*/ 3474325 w 10020803"/>
              <a:gd name="connsiteY3233" fmla="*/ 3608383 h 5071844"/>
              <a:gd name="connsiteX3234" fmla="*/ 8400941 w 10020803"/>
              <a:gd name="connsiteY3234" fmla="*/ 3586039 h 5071844"/>
              <a:gd name="connsiteX3235" fmla="*/ 8367426 w 10020803"/>
              <a:gd name="connsiteY3235" fmla="*/ 3597212 h 5071844"/>
              <a:gd name="connsiteX3236" fmla="*/ 8356256 w 10020803"/>
              <a:gd name="connsiteY3236" fmla="*/ 3597212 h 5071844"/>
              <a:gd name="connsiteX3237" fmla="*/ 8345083 w 10020803"/>
              <a:gd name="connsiteY3237" fmla="*/ 3608383 h 5071844"/>
              <a:gd name="connsiteX3238" fmla="*/ 8356256 w 10020803"/>
              <a:gd name="connsiteY3238" fmla="*/ 3608383 h 5071844"/>
              <a:gd name="connsiteX3239" fmla="*/ 8367426 w 10020803"/>
              <a:gd name="connsiteY3239" fmla="*/ 3608383 h 5071844"/>
              <a:gd name="connsiteX3240" fmla="*/ 8389770 w 10020803"/>
              <a:gd name="connsiteY3240" fmla="*/ 3608383 h 5071844"/>
              <a:gd name="connsiteX3241" fmla="*/ 8400941 w 10020803"/>
              <a:gd name="connsiteY3241" fmla="*/ 3619555 h 5071844"/>
              <a:gd name="connsiteX3242" fmla="*/ 8400941 w 10020803"/>
              <a:gd name="connsiteY3242" fmla="*/ 3597212 h 5071844"/>
              <a:gd name="connsiteX3243" fmla="*/ 4736701 w 10020803"/>
              <a:gd name="connsiteY3243" fmla="*/ 3574869 h 5071844"/>
              <a:gd name="connsiteX3244" fmla="*/ 4742287 w 10020803"/>
              <a:gd name="connsiteY3244" fmla="*/ 3580455 h 5071844"/>
              <a:gd name="connsiteX3245" fmla="*/ 4747873 w 10020803"/>
              <a:gd name="connsiteY3245" fmla="*/ 3586039 h 5071844"/>
              <a:gd name="connsiteX3246" fmla="*/ 4747873 w 10020803"/>
              <a:gd name="connsiteY3246" fmla="*/ 3574869 h 5071844"/>
              <a:gd name="connsiteX3247" fmla="*/ 9608855 w 10020803"/>
              <a:gd name="connsiteY3247" fmla="*/ 3567886 h 5071844"/>
              <a:gd name="connsiteX3248" fmla="*/ 9613044 w 10020803"/>
              <a:gd name="connsiteY3248" fmla="*/ 3569282 h 5071844"/>
              <a:gd name="connsiteX3249" fmla="*/ 9629801 w 10020803"/>
              <a:gd name="connsiteY3249" fmla="*/ 3574869 h 5071844"/>
              <a:gd name="connsiteX3250" fmla="*/ 9640973 w 10020803"/>
              <a:gd name="connsiteY3250" fmla="*/ 3586039 h 5071844"/>
              <a:gd name="connsiteX3251" fmla="*/ 9618631 w 10020803"/>
              <a:gd name="connsiteY3251" fmla="*/ 3586039 h 5071844"/>
              <a:gd name="connsiteX3252" fmla="*/ 9607459 w 10020803"/>
              <a:gd name="connsiteY3252" fmla="*/ 3574869 h 5071844"/>
              <a:gd name="connsiteX3253" fmla="*/ 9608855 w 10020803"/>
              <a:gd name="connsiteY3253" fmla="*/ 3567886 h 5071844"/>
              <a:gd name="connsiteX3254" fmla="*/ 8456798 w 10020803"/>
              <a:gd name="connsiteY3254" fmla="*/ 3563698 h 5071844"/>
              <a:gd name="connsiteX3255" fmla="*/ 8445627 w 10020803"/>
              <a:gd name="connsiteY3255" fmla="*/ 3574869 h 5071844"/>
              <a:gd name="connsiteX3256" fmla="*/ 8445627 w 10020803"/>
              <a:gd name="connsiteY3256" fmla="*/ 3586039 h 5071844"/>
              <a:gd name="connsiteX3257" fmla="*/ 8479141 w 10020803"/>
              <a:gd name="connsiteY3257" fmla="*/ 3574869 h 5071844"/>
              <a:gd name="connsiteX3258" fmla="*/ 8456798 w 10020803"/>
              <a:gd name="connsiteY3258" fmla="*/ 3563698 h 5071844"/>
              <a:gd name="connsiteX3259" fmla="*/ 3686583 w 10020803"/>
              <a:gd name="connsiteY3259" fmla="*/ 3563698 h 5071844"/>
              <a:gd name="connsiteX3260" fmla="*/ 3708927 w 10020803"/>
              <a:gd name="connsiteY3260" fmla="*/ 3563698 h 5071844"/>
              <a:gd name="connsiteX3261" fmla="*/ 3742441 w 10020803"/>
              <a:gd name="connsiteY3261" fmla="*/ 3580455 h 5071844"/>
              <a:gd name="connsiteX3262" fmla="*/ 3764784 w 10020803"/>
              <a:gd name="connsiteY3262" fmla="*/ 3586039 h 5071844"/>
              <a:gd name="connsiteX3263" fmla="*/ 3809471 w 10020803"/>
              <a:gd name="connsiteY3263" fmla="*/ 3608383 h 5071844"/>
              <a:gd name="connsiteX3264" fmla="*/ 3820641 w 10020803"/>
              <a:gd name="connsiteY3264" fmla="*/ 3608383 h 5071844"/>
              <a:gd name="connsiteX3265" fmla="*/ 3876498 w 10020803"/>
              <a:gd name="connsiteY3265" fmla="*/ 3619555 h 5071844"/>
              <a:gd name="connsiteX3266" fmla="*/ 3937942 w 10020803"/>
              <a:gd name="connsiteY3266" fmla="*/ 3641897 h 5071844"/>
              <a:gd name="connsiteX3267" fmla="*/ 3977042 w 10020803"/>
              <a:gd name="connsiteY3267" fmla="*/ 3653069 h 5071844"/>
              <a:gd name="connsiteX3268" fmla="*/ 4021727 w 10020803"/>
              <a:gd name="connsiteY3268" fmla="*/ 3664240 h 5071844"/>
              <a:gd name="connsiteX3269" fmla="*/ 4032899 w 10020803"/>
              <a:gd name="connsiteY3269" fmla="*/ 3664240 h 5071844"/>
              <a:gd name="connsiteX3270" fmla="*/ 4044070 w 10020803"/>
              <a:gd name="connsiteY3270" fmla="*/ 3664240 h 5071844"/>
              <a:gd name="connsiteX3271" fmla="*/ 4055241 w 10020803"/>
              <a:gd name="connsiteY3271" fmla="*/ 3664240 h 5071844"/>
              <a:gd name="connsiteX3272" fmla="*/ 4077585 w 10020803"/>
              <a:gd name="connsiteY3272" fmla="*/ 3675412 h 5071844"/>
              <a:gd name="connsiteX3273" fmla="*/ 4133442 w 10020803"/>
              <a:gd name="connsiteY3273" fmla="*/ 3697754 h 5071844"/>
              <a:gd name="connsiteX3274" fmla="*/ 4144614 w 10020803"/>
              <a:gd name="connsiteY3274" fmla="*/ 3708926 h 5071844"/>
              <a:gd name="connsiteX3275" fmla="*/ 4150200 w 10020803"/>
              <a:gd name="connsiteY3275" fmla="*/ 3720097 h 5071844"/>
              <a:gd name="connsiteX3276" fmla="*/ 4155785 w 10020803"/>
              <a:gd name="connsiteY3276" fmla="*/ 3708926 h 5071844"/>
              <a:gd name="connsiteX3277" fmla="*/ 4178128 w 10020803"/>
              <a:gd name="connsiteY3277" fmla="*/ 3708926 h 5071844"/>
              <a:gd name="connsiteX3278" fmla="*/ 4183714 w 10020803"/>
              <a:gd name="connsiteY3278" fmla="*/ 3714511 h 5071844"/>
              <a:gd name="connsiteX3279" fmla="*/ 4194885 w 10020803"/>
              <a:gd name="connsiteY3279" fmla="*/ 3714511 h 5071844"/>
              <a:gd name="connsiteX3280" fmla="*/ 4211643 w 10020803"/>
              <a:gd name="connsiteY3280" fmla="*/ 3720097 h 5071844"/>
              <a:gd name="connsiteX3281" fmla="*/ 4245156 w 10020803"/>
              <a:gd name="connsiteY3281" fmla="*/ 3731270 h 5071844"/>
              <a:gd name="connsiteX3282" fmla="*/ 4356871 w 10020803"/>
              <a:gd name="connsiteY3282" fmla="*/ 3764784 h 5071844"/>
              <a:gd name="connsiteX3283" fmla="*/ 4384800 w 10020803"/>
              <a:gd name="connsiteY3283" fmla="*/ 3775954 h 5071844"/>
              <a:gd name="connsiteX3284" fmla="*/ 4423900 w 10020803"/>
              <a:gd name="connsiteY3284" fmla="*/ 3775954 h 5071844"/>
              <a:gd name="connsiteX3285" fmla="*/ 4435071 w 10020803"/>
              <a:gd name="connsiteY3285" fmla="*/ 3781541 h 5071844"/>
              <a:gd name="connsiteX3286" fmla="*/ 4446244 w 10020803"/>
              <a:gd name="connsiteY3286" fmla="*/ 3775954 h 5071844"/>
              <a:gd name="connsiteX3287" fmla="*/ 4457414 w 10020803"/>
              <a:gd name="connsiteY3287" fmla="*/ 3764784 h 5071844"/>
              <a:gd name="connsiteX3288" fmla="*/ 4474171 w 10020803"/>
              <a:gd name="connsiteY3288" fmla="*/ 3770370 h 5071844"/>
              <a:gd name="connsiteX3289" fmla="*/ 4502101 w 10020803"/>
              <a:gd name="connsiteY3289" fmla="*/ 3787127 h 5071844"/>
              <a:gd name="connsiteX3290" fmla="*/ 4513272 w 10020803"/>
              <a:gd name="connsiteY3290" fmla="*/ 3798298 h 5071844"/>
              <a:gd name="connsiteX3291" fmla="*/ 4496515 w 10020803"/>
              <a:gd name="connsiteY3291" fmla="*/ 3798298 h 5071844"/>
              <a:gd name="connsiteX3292" fmla="*/ 4490929 w 10020803"/>
              <a:gd name="connsiteY3292" fmla="*/ 3798298 h 5071844"/>
              <a:gd name="connsiteX3293" fmla="*/ 4490929 w 10020803"/>
              <a:gd name="connsiteY3293" fmla="*/ 3809469 h 5071844"/>
              <a:gd name="connsiteX3294" fmla="*/ 4502101 w 10020803"/>
              <a:gd name="connsiteY3294" fmla="*/ 3809469 h 5071844"/>
              <a:gd name="connsiteX3295" fmla="*/ 4513272 w 10020803"/>
              <a:gd name="connsiteY3295" fmla="*/ 3809469 h 5071844"/>
              <a:gd name="connsiteX3296" fmla="*/ 4535615 w 10020803"/>
              <a:gd name="connsiteY3296" fmla="*/ 3820641 h 5071844"/>
              <a:gd name="connsiteX3297" fmla="*/ 4591472 w 10020803"/>
              <a:gd name="connsiteY3297" fmla="*/ 3842984 h 5071844"/>
              <a:gd name="connsiteX3298" fmla="*/ 4647329 w 10020803"/>
              <a:gd name="connsiteY3298" fmla="*/ 3865326 h 5071844"/>
              <a:gd name="connsiteX3299" fmla="*/ 4658500 w 10020803"/>
              <a:gd name="connsiteY3299" fmla="*/ 3865326 h 5071844"/>
              <a:gd name="connsiteX3300" fmla="*/ 4669673 w 10020803"/>
              <a:gd name="connsiteY3300" fmla="*/ 3876498 h 5071844"/>
              <a:gd name="connsiteX3301" fmla="*/ 4680844 w 10020803"/>
              <a:gd name="connsiteY3301" fmla="*/ 3876498 h 5071844"/>
              <a:gd name="connsiteX3302" fmla="*/ 4714358 w 10020803"/>
              <a:gd name="connsiteY3302" fmla="*/ 3876498 h 5071844"/>
              <a:gd name="connsiteX3303" fmla="*/ 4781387 w 10020803"/>
              <a:gd name="connsiteY3303" fmla="*/ 3887669 h 5071844"/>
              <a:gd name="connsiteX3304" fmla="*/ 4814901 w 10020803"/>
              <a:gd name="connsiteY3304" fmla="*/ 3887669 h 5071844"/>
              <a:gd name="connsiteX3305" fmla="*/ 4837244 w 10020803"/>
              <a:gd name="connsiteY3305" fmla="*/ 3898841 h 5071844"/>
              <a:gd name="connsiteX3306" fmla="*/ 4854002 w 10020803"/>
              <a:gd name="connsiteY3306" fmla="*/ 3904426 h 5071844"/>
              <a:gd name="connsiteX3307" fmla="*/ 4870759 w 10020803"/>
              <a:gd name="connsiteY3307" fmla="*/ 3910012 h 5071844"/>
              <a:gd name="connsiteX3308" fmla="*/ 4893102 w 10020803"/>
              <a:gd name="connsiteY3308" fmla="*/ 3898841 h 5071844"/>
              <a:gd name="connsiteX3309" fmla="*/ 4870759 w 10020803"/>
              <a:gd name="connsiteY3309" fmla="*/ 3887669 h 5071844"/>
              <a:gd name="connsiteX3310" fmla="*/ 4893102 w 10020803"/>
              <a:gd name="connsiteY3310" fmla="*/ 3887669 h 5071844"/>
              <a:gd name="connsiteX3311" fmla="*/ 4926616 w 10020803"/>
              <a:gd name="connsiteY3311" fmla="*/ 3898841 h 5071844"/>
              <a:gd name="connsiteX3312" fmla="*/ 4915445 w 10020803"/>
              <a:gd name="connsiteY3312" fmla="*/ 3898841 h 5071844"/>
              <a:gd name="connsiteX3313" fmla="*/ 4904273 w 10020803"/>
              <a:gd name="connsiteY3313" fmla="*/ 3910012 h 5071844"/>
              <a:gd name="connsiteX3314" fmla="*/ 4915445 w 10020803"/>
              <a:gd name="connsiteY3314" fmla="*/ 3921185 h 5071844"/>
              <a:gd name="connsiteX3315" fmla="*/ 4926616 w 10020803"/>
              <a:gd name="connsiteY3315" fmla="*/ 3932355 h 5071844"/>
              <a:gd name="connsiteX3316" fmla="*/ 4937787 w 10020803"/>
              <a:gd name="connsiteY3316" fmla="*/ 3943526 h 5071844"/>
              <a:gd name="connsiteX3317" fmla="*/ 4971302 w 10020803"/>
              <a:gd name="connsiteY3317" fmla="*/ 3954699 h 5071844"/>
              <a:gd name="connsiteX3318" fmla="*/ 5027160 w 10020803"/>
              <a:gd name="connsiteY3318" fmla="*/ 3954699 h 5071844"/>
              <a:gd name="connsiteX3319" fmla="*/ 5066260 w 10020803"/>
              <a:gd name="connsiteY3319" fmla="*/ 3960283 h 5071844"/>
              <a:gd name="connsiteX3320" fmla="*/ 5083017 w 10020803"/>
              <a:gd name="connsiteY3320" fmla="*/ 3977042 h 5071844"/>
              <a:gd name="connsiteX3321" fmla="*/ 5116531 w 10020803"/>
              <a:gd name="connsiteY3321" fmla="*/ 3977042 h 5071844"/>
              <a:gd name="connsiteX3322" fmla="*/ 5105360 w 10020803"/>
              <a:gd name="connsiteY3322" fmla="*/ 3965870 h 5071844"/>
              <a:gd name="connsiteX3323" fmla="*/ 5116531 w 10020803"/>
              <a:gd name="connsiteY3323" fmla="*/ 3965870 h 5071844"/>
              <a:gd name="connsiteX3324" fmla="*/ 5127702 w 10020803"/>
              <a:gd name="connsiteY3324" fmla="*/ 3965870 h 5071844"/>
              <a:gd name="connsiteX3325" fmla="*/ 5133288 w 10020803"/>
              <a:gd name="connsiteY3325" fmla="*/ 3960283 h 5071844"/>
              <a:gd name="connsiteX3326" fmla="*/ 5150045 w 10020803"/>
              <a:gd name="connsiteY3326" fmla="*/ 3965870 h 5071844"/>
              <a:gd name="connsiteX3327" fmla="*/ 5183559 w 10020803"/>
              <a:gd name="connsiteY3327" fmla="*/ 3988213 h 5071844"/>
              <a:gd name="connsiteX3328" fmla="*/ 5205902 w 10020803"/>
              <a:gd name="connsiteY3328" fmla="*/ 3988213 h 5071844"/>
              <a:gd name="connsiteX3329" fmla="*/ 5228245 w 10020803"/>
              <a:gd name="connsiteY3329" fmla="*/ 3988213 h 5071844"/>
              <a:gd name="connsiteX3330" fmla="*/ 5250589 w 10020803"/>
              <a:gd name="connsiteY3330" fmla="*/ 3999384 h 5071844"/>
              <a:gd name="connsiteX3331" fmla="*/ 5228245 w 10020803"/>
              <a:gd name="connsiteY3331" fmla="*/ 4004970 h 5071844"/>
              <a:gd name="connsiteX3332" fmla="*/ 5194731 w 10020803"/>
              <a:gd name="connsiteY3332" fmla="*/ 3999384 h 5071844"/>
              <a:gd name="connsiteX3333" fmla="*/ 5150045 w 10020803"/>
              <a:gd name="connsiteY3333" fmla="*/ 3988213 h 5071844"/>
              <a:gd name="connsiteX3334" fmla="*/ 5116531 w 10020803"/>
              <a:gd name="connsiteY3334" fmla="*/ 3999384 h 5071844"/>
              <a:gd name="connsiteX3335" fmla="*/ 5094188 w 10020803"/>
              <a:gd name="connsiteY3335" fmla="*/ 3999384 h 5071844"/>
              <a:gd name="connsiteX3336" fmla="*/ 5083017 w 10020803"/>
              <a:gd name="connsiteY3336" fmla="*/ 3988213 h 5071844"/>
              <a:gd name="connsiteX3337" fmla="*/ 5105360 w 10020803"/>
              <a:gd name="connsiteY3337" fmla="*/ 4021727 h 5071844"/>
              <a:gd name="connsiteX3338" fmla="*/ 5127702 w 10020803"/>
              <a:gd name="connsiteY3338" fmla="*/ 4032899 h 5071844"/>
              <a:gd name="connsiteX3339" fmla="*/ 5172388 w 10020803"/>
              <a:gd name="connsiteY3339" fmla="*/ 4032899 h 5071844"/>
              <a:gd name="connsiteX3340" fmla="*/ 5172388 w 10020803"/>
              <a:gd name="connsiteY3340" fmla="*/ 4021727 h 5071844"/>
              <a:gd name="connsiteX3341" fmla="*/ 5239416 w 10020803"/>
              <a:gd name="connsiteY3341" fmla="*/ 4055241 h 5071844"/>
              <a:gd name="connsiteX3342" fmla="*/ 5272932 w 10020803"/>
              <a:gd name="connsiteY3342" fmla="*/ 4060827 h 5071844"/>
              <a:gd name="connsiteX3343" fmla="*/ 5295274 w 10020803"/>
              <a:gd name="connsiteY3343" fmla="*/ 4055241 h 5071844"/>
              <a:gd name="connsiteX3344" fmla="*/ 5339960 w 10020803"/>
              <a:gd name="connsiteY3344" fmla="*/ 4066413 h 5071844"/>
              <a:gd name="connsiteX3345" fmla="*/ 5362303 w 10020803"/>
              <a:gd name="connsiteY3345" fmla="*/ 4066413 h 5071844"/>
              <a:gd name="connsiteX3346" fmla="*/ 5328789 w 10020803"/>
              <a:gd name="connsiteY3346" fmla="*/ 4044070 h 5071844"/>
              <a:gd name="connsiteX3347" fmla="*/ 5306446 w 10020803"/>
              <a:gd name="connsiteY3347" fmla="*/ 4038484 h 5071844"/>
              <a:gd name="connsiteX3348" fmla="*/ 5328789 w 10020803"/>
              <a:gd name="connsiteY3348" fmla="*/ 4038484 h 5071844"/>
              <a:gd name="connsiteX3349" fmla="*/ 5339960 w 10020803"/>
              <a:gd name="connsiteY3349" fmla="*/ 4032899 h 5071844"/>
              <a:gd name="connsiteX3350" fmla="*/ 5351131 w 10020803"/>
              <a:gd name="connsiteY3350" fmla="*/ 4021727 h 5071844"/>
              <a:gd name="connsiteX3351" fmla="*/ 5362303 w 10020803"/>
              <a:gd name="connsiteY3351" fmla="*/ 4032899 h 5071844"/>
              <a:gd name="connsiteX3352" fmla="*/ 5362303 w 10020803"/>
              <a:gd name="connsiteY3352" fmla="*/ 4044070 h 5071844"/>
              <a:gd name="connsiteX3353" fmla="*/ 5384646 w 10020803"/>
              <a:gd name="connsiteY3353" fmla="*/ 4055241 h 5071844"/>
              <a:gd name="connsiteX3354" fmla="*/ 5390232 w 10020803"/>
              <a:gd name="connsiteY3354" fmla="*/ 4066413 h 5071844"/>
              <a:gd name="connsiteX3355" fmla="*/ 5395818 w 10020803"/>
              <a:gd name="connsiteY3355" fmla="*/ 4066413 h 5071844"/>
              <a:gd name="connsiteX3356" fmla="*/ 5401404 w 10020803"/>
              <a:gd name="connsiteY3356" fmla="*/ 4071998 h 5071844"/>
              <a:gd name="connsiteX3357" fmla="*/ 5406990 w 10020803"/>
              <a:gd name="connsiteY3357" fmla="*/ 4077584 h 5071844"/>
              <a:gd name="connsiteX3358" fmla="*/ 5373474 w 10020803"/>
              <a:gd name="connsiteY3358" fmla="*/ 4077584 h 5071844"/>
              <a:gd name="connsiteX3359" fmla="*/ 5362303 w 10020803"/>
              <a:gd name="connsiteY3359" fmla="*/ 4088756 h 5071844"/>
              <a:gd name="connsiteX3360" fmla="*/ 5362303 w 10020803"/>
              <a:gd name="connsiteY3360" fmla="*/ 4099927 h 5071844"/>
              <a:gd name="connsiteX3361" fmla="*/ 5373474 w 10020803"/>
              <a:gd name="connsiteY3361" fmla="*/ 4111098 h 5071844"/>
              <a:gd name="connsiteX3362" fmla="*/ 5406990 w 10020803"/>
              <a:gd name="connsiteY3362" fmla="*/ 4122270 h 5071844"/>
              <a:gd name="connsiteX3363" fmla="*/ 5451675 w 10020803"/>
              <a:gd name="connsiteY3363" fmla="*/ 4122270 h 5071844"/>
              <a:gd name="connsiteX3364" fmla="*/ 5440504 w 10020803"/>
              <a:gd name="connsiteY3364" fmla="*/ 4111098 h 5071844"/>
              <a:gd name="connsiteX3365" fmla="*/ 5451675 w 10020803"/>
              <a:gd name="connsiteY3365" fmla="*/ 4111098 h 5071844"/>
              <a:gd name="connsiteX3366" fmla="*/ 5451675 w 10020803"/>
              <a:gd name="connsiteY3366" fmla="*/ 4133441 h 5071844"/>
              <a:gd name="connsiteX3367" fmla="*/ 5462847 w 10020803"/>
              <a:gd name="connsiteY3367" fmla="*/ 4144614 h 5071844"/>
              <a:gd name="connsiteX3368" fmla="*/ 5484126 w 10020803"/>
              <a:gd name="connsiteY3368" fmla="*/ 4143549 h 5071844"/>
              <a:gd name="connsiteX3369" fmla="*/ 5474018 w 10020803"/>
              <a:gd name="connsiteY3369" fmla="*/ 4133441 h 5071844"/>
              <a:gd name="connsiteX3370" fmla="*/ 5496361 w 10020803"/>
              <a:gd name="connsiteY3370" fmla="*/ 4133441 h 5071844"/>
              <a:gd name="connsiteX3371" fmla="*/ 5486366 w 10020803"/>
              <a:gd name="connsiteY3371" fmla="*/ 4143438 h 5071844"/>
              <a:gd name="connsiteX3372" fmla="*/ 5490775 w 10020803"/>
              <a:gd name="connsiteY3372" fmla="*/ 4143216 h 5071844"/>
              <a:gd name="connsiteX3373" fmla="*/ 5507532 w 10020803"/>
              <a:gd name="connsiteY3373" fmla="*/ 4139028 h 5071844"/>
              <a:gd name="connsiteX3374" fmla="*/ 5529875 w 10020803"/>
              <a:gd name="connsiteY3374" fmla="*/ 4144614 h 5071844"/>
              <a:gd name="connsiteX3375" fmla="*/ 5552218 w 10020803"/>
              <a:gd name="connsiteY3375" fmla="*/ 4155785 h 5071844"/>
              <a:gd name="connsiteX3376" fmla="*/ 5585732 w 10020803"/>
              <a:gd name="connsiteY3376" fmla="*/ 4178128 h 5071844"/>
              <a:gd name="connsiteX3377" fmla="*/ 5619246 w 10020803"/>
              <a:gd name="connsiteY3377" fmla="*/ 4189299 h 5071844"/>
              <a:gd name="connsiteX3378" fmla="*/ 5675104 w 10020803"/>
              <a:gd name="connsiteY3378" fmla="*/ 4194885 h 5071844"/>
              <a:gd name="connsiteX3379" fmla="*/ 5708619 w 10020803"/>
              <a:gd name="connsiteY3379" fmla="*/ 4200471 h 5071844"/>
              <a:gd name="connsiteX3380" fmla="*/ 5708619 w 10020803"/>
              <a:gd name="connsiteY3380" fmla="*/ 4222813 h 5071844"/>
              <a:gd name="connsiteX3381" fmla="*/ 5697447 w 10020803"/>
              <a:gd name="connsiteY3381" fmla="*/ 4217228 h 5071844"/>
              <a:gd name="connsiteX3382" fmla="*/ 5675104 w 10020803"/>
              <a:gd name="connsiteY3382" fmla="*/ 4211642 h 5071844"/>
              <a:gd name="connsiteX3383" fmla="*/ 5630419 w 10020803"/>
              <a:gd name="connsiteY3383" fmla="*/ 4200471 h 5071844"/>
              <a:gd name="connsiteX3384" fmla="*/ 5529875 w 10020803"/>
              <a:gd name="connsiteY3384" fmla="*/ 4178128 h 5071844"/>
              <a:gd name="connsiteX3385" fmla="*/ 5507532 w 10020803"/>
              <a:gd name="connsiteY3385" fmla="*/ 4172542 h 5071844"/>
              <a:gd name="connsiteX3386" fmla="*/ 5496361 w 10020803"/>
              <a:gd name="connsiteY3386" fmla="*/ 4166955 h 5071844"/>
              <a:gd name="connsiteX3387" fmla="*/ 5446088 w 10020803"/>
              <a:gd name="connsiteY3387" fmla="*/ 4155785 h 5071844"/>
              <a:gd name="connsiteX3388" fmla="*/ 5345547 w 10020803"/>
              <a:gd name="connsiteY3388" fmla="*/ 4133441 h 5071844"/>
              <a:gd name="connsiteX3389" fmla="*/ 5284103 w 10020803"/>
              <a:gd name="connsiteY3389" fmla="*/ 4111098 h 5071844"/>
              <a:gd name="connsiteX3390" fmla="*/ 5239416 w 10020803"/>
              <a:gd name="connsiteY3390" fmla="*/ 4099927 h 5071844"/>
              <a:gd name="connsiteX3391" fmla="*/ 5217075 w 10020803"/>
              <a:gd name="connsiteY3391" fmla="*/ 4088756 h 5071844"/>
              <a:gd name="connsiteX3392" fmla="*/ 5183559 w 10020803"/>
              <a:gd name="connsiteY3392" fmla="*/ 4077584 h 5071844"/>
              <a:gd name="connsiteX3393" fmla="*/ 5155631 w 10020803"/>
              <a:gd name="connsiteY3393" fmla="*/ 4071998 h 5071844"/>
              <a:gd name="connsiteX3394" fmla="*/ 5116531 w 10020803"/>
              <a:gd name="connsiteY3394" fmla="*/ 4060827 h 5071844"/>
              <a:gd name="connsiteX3395" fmla="*/ 5066260 w 10020803"/>
              <a:gd name="connsiteY3395" fmla="*/ 4044070 h 5071844"/>
              <a:gd name="connsiteX3396" fmla="*/ 5021573 w 10020803"/>
              <a:gd name="connsiteY3396" fmla="*/ 4027313 h 5071844"/>
              <a:gd name="connsiteX3397" fmla="*/ 4993644 w 10020803"/>
              <a:gd name="connsiteY3397" fmla="*/ 4016141 h 5071844"/>
              <a:gd name="connsiteX3398" fmla="*/ 4971302 w 10020803"/>
              <a:gd name="connsiteY3398" fmla="*/ 4004970 h 5071844"/>
              <a:gd name="connsiteX3399" fmla="*/ 4937787 w 10020803"/>
              <a:gd name="connsiteY3399" fmla="*/ 3999384 h 5071844"/>
              <a:gd name="connsiteX3400" fmla="*/ 4893102 w 10020803"/>
              <a:gd name="connsiteY3400" fmla="*/ 3982627 h 5071844"/>
              <a:gd name="connsiteX3401" fmla="*/ 4870759 w 10020803"/>
              <a:gd name="connsiteY3401" fmla="*/ 3977042 h 5071844"/>
              <a:gd name="connsiteX3402" fmla="*/ 4792558 w 10020803"/>
              <a:gd name="connsiteY3402" fmla="*/ 3960283 h 5071844"/>
              <a:gd name="connsiteX3403" fmla="*/ 4747873 w 10020803"/>
              <a:gd name="connsiteY3403" fmla="*/ 3943526 h 5071844"/>
              <a:gd name="connsiteX3404" fmla="*/ 4669673 w 10020803"/>
              <a:gd name="connsiteY3404" fmla="*/ 3910012 h 5071844"/>
              <a:gd name="connsiteX3405" fmla="*/ 4658500 w 10020803"/>
              <a:gd name="connsiteY3405" fmla="*/ 3898841 h 5071844"/>
              <a:gd name="connsiteX3406" fmla="*/ 4636157 w 10020803"/>
              <a:gd name="connsiteY3406" fmla="*/ 3893255 h 5071844"/>
              <a:gd name="connsiteX3407" fmla="*/ 4613815 w 10020803"/>
              <a:gd name="connsiteY3407" fmla="*/ 3887669 h 5071844"/>
              <a:gd name="connsiteX3408" fmla="*/ 4524443 w 10020803"/>
              <a:gd name="connsiteY3408" fmla="*/ 3865326 h 5071844"/>
              <a:gd name="connsiteX3409" fmla="*/ 4429485 w 10020803"/>
              <a:gd name="connsiteY3409" fmla="*/ 3837398 h 5071844"/>
              <a:gd name="connsiteX3410" fmla="*/ 4356871 w 10020803"/>
              <a:gd name="connsiteY3410" fmla="*/ 3809469 h 5071844"/>
              <a:gd name="connsiteX3411" fmla="*/ 4323357 w 10020803"/>
              <a:gd name="connsiteY3411" fmla="*/ 3798298 h 5071844"/>
              <a:gd name="connsiteX3412" fmla="*/ 4278670 w 10020803"/>
              <a:gd name="connsiteY3412" fmla="*/ 3787127 h 5071844"/>
              <a:gd name="connsiteX3413" fmla="*/ 4233985 w 10020803"/>
              <a:gd name="connsiteY3413" fmla="*/ 3775954 h 5071844"/>
              <a:gd name="connsiteX3414" fmla="*/ 4166956 w 10020803"/>
              <a:gd name="connsiteY3414" fmla="*/ 3753611 h 5071844"/>
              <a:gd name="connsiteX3415" fmla="*/ 4122271 w 10020803"/>
              <a:gd name="connsiteY3415" fmla="*/ 3742440 h 5071844"/>
              <a:gd name="connsiteX3416" fmla="*/ 4088757 w 10020803"/>
              <a:gd name="connsiteY3416" fmla="*/ 3731270 h 5071844"/>
              <a:gd name="connsiteX3417" fmla="*/ 4032899 w 10020803"/>
              <a:gd name="connsiteY3417" fmla="*/ 3708926 h 5071844"/>
              <a:gd name="connsiteX3418" fmla="*/ 3960283 w 10020803"/>
              <a:gd name="connsiteY3418" fmla="*/ 3686583 h 5071844"/>
              <a:gd name="connsiteX3419" fmla="*/ 3876498 w 10020803"/>
              <a:gd name="connsiteY3419" fmla="*/ 3653069 h 5071844"/>
              <a:gd name="connsiteX3420" fmla="*/ 3842984 w 10020803"/>
              <a:gd name="connsiteY3420" fmla="*/ 3641897 h 5071844"/>
              <a:gd name="connsiteX3421" fmla="*/ 3842984 w 10020803"/>
              <a:gd name="connsiteY3421" fmla="*/ 3630726 h 5071844"/>
              <a:gd name="connsiteX3422" fmla="*/ 3798299 w 10020803"/>
              <a:gd name="connsiteY3422" fmla="*/ 3619555 h 5071844"/>
              <a:gd name="connsiteX3423" fmla="*/ 3775955 w 10020803"/>
              <a:gd name="connsiteY3423" fmla="*/ 3619555 h 5071844"/>
              <a:gd name="connsiteX3424" fmla="*/ 3742441 w 10020803"/>
              <a:gd name="connsiteY3424" fmla="*/ 3619555 h 5071844"/>
              <a:gd name="connsiteX3425" fmla="*/ 3697754 w 10020803"/>
              <a:gd name="connsiteY3425" fmla="*/ 3602796 h 5071844"/>
              <a:gd name="connsiteX3426" fmla="*/ 3686583 w 10020803"/>
              <a:gd name="connsiteY3426" fmla="*/ 3586039 h 5071844"/>
              <a:gd name="connsiteX3427" fmla="*/ 3617959 w 10020803"/>
              <a:gd name="connsiteY3427" fmla="*/ 3562102 h 5071844"/>
              <a:gd name="connsiteX3428" fmla="*/ 3630726 w 10020803"/>
              <a:gd name="connsiteY3428" fmla="*/ 3563698 h 5071844"/>
              <a:gd name="connsiteX3429" fmla="*/ 3619555 w 10020803"/>
              <a:gd name="connsiteY3429" fmla="*/ 3563698 h 5071844"/>
              <a:gd name="connsiteX3430" fmla="*/ 8423284 w 10020803"/>
              <a:gd name="connsiteY3430" fmla="*/ 3552525 h 5071844"/>
              <a:gd name="connsiteX3431" fmla="*/ 8423284 w 10020803"/>
              <a:gd name="connsiteY3431" fmla="*/ 3563698 h 5071844"/>
              <a:gd name="connsiteX3432" fmla="*/ 8423284 w 10020803"/>
              <a:gd name="connsiteY3432" fmla="*/ 3574869 h 5071844"/>
              <a:gd name="connsiteX3433" fmla="*/ 8434455 w 10020803"/>
              <a:gd name="connsiteY3433" fmla="*/ 3574869 h 5071844"/>
              <a:gd name="connsiteX3434" fmla="*/ 8434455 w 10020803"/>
              <a:gd name="connsiteY3434" fmla="*/ 3563698 h 5071844"/>
              <a:gd name="connsiteX3435" fmla="*/ 8345083 w 10020803"/>
              <a:gd name="connsiteY3435" fmla="*/ 3552525 h 5071844"/>
              <a:gd name="connsiteX3436" fmla="*/ 8345083 w 10020803"/>
              <a:gd name="connsiteY3436" fmla="*/ 3563698 h 5071844"/>
              <a:gd name="connsiteX3437" fmla="*/ 8322740 w 10020803"/>
              <a:gd name="connsiteY3437" fmla="*/ 3574869 h 5071844"/>
              <a:gd name="connsiteX3438" fmla="*/ 8311569 w 10020803"/>
              <a:gd name="connsiteY3438" fmla="*/ 3580455 h 5071844"/>
              <a:gd name="connsiteX3439" fmla="*/ 8294812 w 10020803"/>
              <a:gd name="connsiteY3439" fmla="*/ 3586039 h 5071844"/>
              <a:gd name="connsiteX3440" fmla="*/ 8278055 w 10020803"/>
              <a:gd name="connsiteY3440" fmla="*/ 3580455 h 5071844"/>
              <a:gd name="connsiteX3441" fmla="*/ 8261298 w 10020803"/>
              <a:gd name="connsiteY3441" fmla="*/ 3574869 h 5071844"/>
              <a:gd name="connsiteX3442" fmla="*/ 8244541 w 10020803"/>
              <a:gd name="connsiteY3442" fmla="*/ 3563698 h 5071844"/>
              <a:gd name="connsiteX3443" fmla="*/ 8244541 w 10020803"/>
              <a:gd name="connsiteY3443" fmla="*/ 3574869 h 5071844"/>
              <a:gd name="connsiteX3444" fmla="*/ 8255712 w 10020803"/>
              <a:gd name="connsiteY3444" fmla="*/ 3586039 h 5071844"/>
              <a:gd name="connsiteX3445" fmla="*/ 8294812 w 10020803"/>
              <a:gd name="connsiteY3445" fmla="*/ 3597212 h 5071844"/>
              <a:gd name="connsiteX3446" fmla="*/ 8317156 w 10020803"/>
              <a:gd name="connsiteY3446" fmla="*/ 3591626 h 5071844"/>
              <a:gd name="connsiteX3447" fmla="*/ 8333912 w 10020803"/>
              <a:gd name="connsiteY3447" fmla="*/ 3586039 h 5071844"/>
              <a:gd name="connsiteX3448" fmla="*/ 8356256 w 10020803"/>
              <a:gd name="connsiteY3448" fmla="*/ 3563698 h 5071844"/>
              <a:gd name="connsiteX3449" fmla="*/ 8345083 w 10020803"/>
              <a:gd name="connsiteY3449" fmla="*/ 3552525 h 5071844"/>
              <a:gd name="connsiteX3450" fmla="*/ 8278055 w 10020803"/>
              <a:gd name="connsiteY3450" fmla="*/ 3552525 h 5071844"/>
              <a:gd name="connsiteX3451" fmla="*/ 8266883 w 10020803"/>
              <a:gd name="connsiteY3451" fmla="*/ 3563698 h 5071844"/>
              <a:gd name="connsiteX3452" fmla="*/ 8278055 w 10020803"/>
              <a:gd name="connsiteY3452" fmla="*/ 3563698 h 5071844"/>
              <a:gd name="connsiteX3453" fmla="*/ 8289226 w 10020803"/>
              <a:gd name="connsiteY3453" fmla="*/ 3563698 h 5071844"/>
              <a:gd name="connsiteX3454" fmla="*/ 4591472 w 10020803"/>
              <a:gd name="connsiteY3454" fmla="*/ 3552525 h 5071844"/>
              <a:gd name="connsiteX3455" fmla="*/ 4602643 w 10020803"/>
              <a:gd name="connsiteY3455" fmla="*/ 3563698 h 5071844"/>
              <a:gd name="connsiteX3456" fmla="*/ 4624987 w 10020803"/>
              <a:gd name="connsiteY3456" fmla="*/ 3552525 h 5071844"/>
              <a:gd name="connsiteX3457" fmla="*/ 3295582 w 10020803"/>
              <a:gd name="connsiteY3457" fmla="*/ 3552525 h 5071844"/>
              <a:gd name="connsiteX3458" fmla="*/ 3396125 w 10020803"/>
              <a:gd name="connsiteY3458" fmla="*/ 3574869 h 5071844"/>
              <a:gd name="connsiteX3459" fmla="*/ 3373783 w 10020803"/>
              <a:gd name="connsiteY3459" fmla="*/ 3574869 h 5071844"/>
              <a:gd name="connsiteX3460" fmla="*/ 3340267 w 10020803"/>
              <a:gd name="connsiteY3460" fmla="*/ 3563698 h 5071844"/>
              <a:gd name="connsiteX3461" fmla="*/ 8470762 w 10020803"/>
              <a:gd name="connsiteY3461" fmla="*/ 3545543 h 5071844"/>
              <a:gd name="connsiteX3462" fmla="*/ 8467970 w 10020803"/>
              <a:gd name="connsiteY3462" fmla="*/ 3546939 h 5071844"/>
              <a:gd name="connsiteX3463" fmla="*/ 8467970 w 10020803"/>
              <a:gd name="connsiteY3463" fmla="*/ 3563698 h 5071844"/>
              <a:gd name="connsiteX3464" fmla="*/ 8479141 w 10020803"/>
              <a:gd name="connsiteY3464" fmla="*/ 3563698 h 5071844"/>
              <a:gd name="connsiteX3465" fmla="*/ 8479141 w 10020803"/>
              <a:gd name="connsiteY3465" fmla="*/ 3552525 h 5071844"/>
              <a:gd name="connsiteX3466" fmla="*/ 8470762 w 10020803"/>
              <a:gd name="connsiteY3466" fmla="*/ 3545543 h 5071844"/>
              <a:gd name="connsiteX3467" fmla="*/ 8389770 w 10020803"/>
              <a:gd name="connsiteY3467" fmla="*/ 3541355 h 5071844"/>
              <a:gd name="connsiteX3468" fmla="*/ 8389770 w 10020803"/>
              <a:gd name="connsiteY3468" fmla="*/ 3552525 h 5071844"/>
              <a:gd name="connsiteX3469" fmla="*/ 8400941 w 10020803"/>
              <a:gd name="connsiteY3469" fmla="*/ 3546939 h 5071844"/>
              <a:gd name="connsiteX3470" fmla="*/ 8389770 w 10020803"/>
              <a:gd name="connsiteY3470" fmla="*/ 3541355 h 5071844"/>
              <a:gd name="connsiteX3471" fmla="*/ 3686583 w 10020803"/>
              <a:gd name="connsiteY3471" fmla="*/ 3541355 h 5071844"/>
              <a:gd name="connsiteX3472" fmla="*/ 3697754 w 10020803"/>
              <a:gd name="connsiteY3472" fmla="*/ 3541355 h 5071844"/>
              <a:gd name="connsiteX3473" fmla="*/ 3720098 w 10020803"/>
              <a:gd name="connsiteY3473" fmla="*/ 3552525 h 5071844"/>
              <a:gd name="connsiteX3474" fmla="*/ 2982780 w 10020803"/>
              <a:gd name="connsiteY3474" fmla="*/ 3541355 h 5071844"/>
              <a:gd name="connsiteX3475" fmla="*/ 3016296 w 10020803"/>
              <a:gd name="connsiteY3475" fmla="*/ 3541355 h 5071844"/>
              <a:gd name="connsiteX3476" fmla="*/ 3038638 w 10020803"/>
              <a:gd name="connsiteY3476" fmla="*/ 3552525 h 5071844"/>
              <a:gd name="connsiteX3477" fmla="*/ 3055396 w 10020803"/>
              <a:gd name="connsiteY3477" fmla="*/ 3558112 h 5071844"/>
              <a:gd name="connsiteX3478" fmla="*/ 3066567 w 10020803"/>
              <a:gd name="connsiteY3478" fmla="*/ 3563698 h 5071844"/>
              <a:gd name="connsiteX3479" fmla="*/ 3077738 w 10020803"/>
              <a:gd name="connsiteY3479" fmla="*/ 3563698 h 5071844"/>
              <a:gd name="connsiteX3480" fmla="*/ 3094496 w 10020803"/>
              <a:gd name="connsiteY3480" fmla="*/ 3574869 h 5071844"/>
              <a:gd name="connsiteX3481" fmla="*/ 3150352 w 10020803"/>
              <a:gd name="connsiteY3481" fmla="*/ 3591626 h 5071844"/>
              <a:gd name="connsiteX3482" fmla="*/ 3195039 w 10020803"/>
              <a:gd name="connsiteY3482" fmla="*/ 3597212 h 5071844"/>
              <a:gd name="connsiteX3483" fmla="*/ 3250896 w 10020803"/>
              <a:gd name="connsiteY3483" fmla="*/ 3608383 h 5071844"/>
              <a:gd name="connsiteX3484" fmla="*/ 3295582 w 10020803"/>
              <a:gd name="connsiteY3484" fmla="*/ 3619555 h 5071844"/>
              <a:gd name="connsiteX3485" fmla="*/ 3295582 w 10020803"/>
              <a:gd name="connsiteY3485" fmla="*/ 3630726 h 5071844"/>
              <a:gd name="connsiteX3486" fmla="*/ 3329096 w 10020803"/>
              <a:gd name="connsiteY3486" fmla="*/ 3653069 h 5071844"/>
              <a:gd name="connsiteX3487" fmla="*/ 3373783 w 10020803"/>
              <a:gd name="connsiteY3487" fmla="*/ 3675412 h 5071844"/>
              <a:gd name="connsiteX3488" fmla="*/ 3412883 w 10020803"/>
              <a:gd name="connsiteY3488" fmla="*/ 3697754 h 5071844"/>
              <a:gd name="connsiteX3489" fmla="*/ 3424054 w 10020803"/>
              <a:gd name="connsiteY3489" fmla="*/ 3708926 h 5071844"/>
              <a:gd name="connsiteX3490" fmla="*/ 3446398 w 10020803"/>
              <a:gd name="connsiteY3490" fmla="*/ 3714511 h 5071844"/>
              <a:gd name="connsiteX3491" fmla="*/ 3463154 w 10020803"/>
              <a:gd name="connsiteY3491" fmla="*/ 3720097 h 5071844"/>
              <a:gd name="connsiteX3492" fmla="*/ 3463154 w 10020803"/>
              <a:gd name="connsiteY3492" fmla="*/ 3731270 h 5071844"/>
              <a:gd name="connsiteX3493" fmla="*/ 3440812 w 10020803"/>
              <a:gd name="connsiteY3493" fmla="*/ 3720097 h 5071844"/>
              <a:gd name="connsiteX3494" fmla="*/ 3407297 w 10020803"/>
              <a:gd name="connsiteY3494" fmla="*/ 3714511 h 5071844"/>
              <a:gd name="connsiteX3495" fmla="*/ 3384954 w 10020803"/>
              <a:gd name="connsiteY3495" fmla="*/ 3703340 h 5071844"/>
              <a:gd name="connsiteX3496" fmla="*/ 3373783 w 10020803"/>
              <a:gd name="connsiteY3496" fmla="*/ 3697754 h 5071844"/>
              <a:gd name="connsiteX3497" fmla="*/ 3357025 w 10020803"/>
              <a:gd name="connsiteY3497" fmla="*/ 3692169 h 5071844"/>
              <a:gd name="connsiteX3498" fmla="*/ 3351440 w 10020803"/>
              <a:gd name="connsiteY3498" fmla="*/ 3686583 h 5071844"/>
              <a:gd name="connsiteX3499" fmla="*/ 3317926 w 10020803"/>
              <a:gd name="connsiteY3499" fmla="*/ 3664240 h 5071844"/>
              <a:gd name="connsiteX3500" fmla="*/ 3306754 w 10020803"/>
              <a:gd name="connsiteY3500" fmla="*/ 3653069 h 5071844"/>
              <a:gd name="connsiteX3501" fmla="*/ 3284412 w 10020803"/>
              <a:gd name="connsiteY3501" fmla="*/ 3647483 h 5071844"/>
              <a:gd name="connsiteX3502" fmla="*/ 3267653 w 10020803"/>
              <a:gd name="connsiteY3502" fmla="*/ 3653069 h 5071844"/>
              <a:gd name="connsiteX3503" fmla="*/ 3250896 w 10020803"/>
              <a:gd name="connsiteY3503" fmla="*/ 3653069 h 5071844"/>
              <a:gd name="connsiteX3504" fmla="*/ 3195039 w 10020803"/>
              <a:gd name="connsiteY3504" fmla="*/ 3630726 h 5071844"/>
              <a:gd name="connsiteX3505" fmla="*/ 3161525 w 10020803"/>
              <a:gd name="connsiteY3505" fmla="*/ 3608383 h 5071844"/>
              <a:gd name="connsiteX3506" fmla="*/ 3139181 w 10020803"/>
              <a:gd name="connsiteY3506" fmla="*/ 3597212 h 5071844"/>
              <a:gd name="connsiteX3507" fmla="*/ 3116838 w 10020803"/>
              <a:gd name="connsiteY3507" fmla="*/ 3597212 h 5071844"/>
              <a:gd name="connsiteX3508" fmla="*/ 3116838 w 10020803"/>
              <a:gd name="connsiteY3508" fmla="*/ 3608383 h 5071844"/>
              <a:gd name="connsiteX3509" fmla="*/ 3083324 w 10020803"/>
              <a:gd name="connsiteY3509" fmla="*/ 3591626 h 5071844"/>
              <a:gd name="connsiteX3510" fmla="*/ 3072153 w 10020803"/>
              <a:gd name="connsiteY3510" fmla="*/ 3580455 h 5071844"/>
              <a:gd name="connsiteX3511" fmla="*/ 3049810 w 10020803"/>
              <a:gd name="connsiteY3511" fmla="*/ 3569282 h 5071844"/>
              <a:gd name="connsiteX3512" fmla="*/ 2982780 w 10020803"/>
              <a:gd name="connsiteY3512" fmla="*/ 3563698 h 5071844"/>
              <a:gd name="connsiteX3513" fmla="*/ 2982780 w 10020803"/>
              <a:gd name="connsiteY3513" fmla="*/ 3558112 h 5071844"/>
              <a:gd name="connsiteX3514" fmla="*/ 2993953 w 10020803"/>
              <a:gd name="connsiteY3514" fmla="*/ 3552525 h 5071844"/>
              <a:gd name="connsiteX3515" fmla="*/ 8300398 w 10020803"/>
              <a:gd name="connsiteY3515" fmla="*/ 3535768 h 5071844"/>
              <a:gd name="connsiteX3516" fmla="*/ 8289226 w 10020803"/>
              <a:gd name="connsiteY3516" fmla="*/ 3541355 h 5071844"/>
              <a:gd name="connsiteX3517" fmla="*/ 8278055 w 10020803"/>
              <a:gd name="connsiteY3517" fmla="*/ 3541355 h 5071844"/>
              <a:gd name="connsiteX3518" fmla="*/ 8311569 w 10020803"/>
              <a:gd name="connsiteY3518" fmla="*/ 3552525 h 5071844"/>
              <a:gd name="connsiteX3519" fmla="*/ 8333912 w 10020803"/>
              <a:gd name="connsiteY3519" fmla="*/ 3541355 h 5071844"/>
              <a:gd name="connsiteX3520" fmla="*/ 8311569 w 10020803"/>
              <a:gd name="connsiteY3520" fmla="*/ 3541355 h 5071844"/>
              <a:gd name="connsiteX3521" fmla="*/ 8300398 w 10020803"/>
              <a:gd name="connsiteY3521" fmla="*/ 3535768 h 5071844"/>
              <a:gd name="connsiteX3522" fmla="*/ 8585269 w 10020803"/>
              <a:gd name="connsiteY3522" fmla="*/ 3530182 h 5071844"/>
              <a:gd name="connsiteX3523" fmla="*/ 8579685 w 10020803"/>
              <a:gd name="connsiteY3523" fmla="*/ 3541355 h 5071844"/>
              <a:gd name="connsiteX3524" fmla="*/ 8579685 w 10020803"/>
              <a:gd name="connsiteY3524" fmla="*/ 3552525 h 5071844"/>
              <a:gd name="connsiteX3525" fmla="*/ 8568512 w 10020803"/>
              <a:gd name="connsiteY3525" fmla="*/ 3541355 h 5071844"/>
              <a:gd name="connsiteX3526" fmla="*/ 8534998 w 10020803"/>
              <a:gd name="connsiteY3526" fmla="*/ 3541355 h 5071844"/>
              <a:gd name="connsiteX3527" fmla="*/ 8546171 w 10020803"/>
              <a:gd name="connsiteY3527" fmla="*/ 3552525 h 5071844"/>
              <a:gd name="connsiteX3528" fmla="*/ 8557341 w 10020803"/>
              <a:gd name="connsiteY3528" fmla="*/ 3552525 h 5071844"/>
              <a:gd name="connsiteX3529" fmla="*/ 8568512 w 10020803"/>
              <a:gd name="connsiteY3529" fmla="*/ 3558112 h 5071844"/>
              <a:gd name="connsiteX3530" fmla="*/ 8585269 w 10020803"/>
              <a:gd name="connsiteY3530" fmla="*/ 3563698 h 5071844"/>
              <a:gd name="connsiteX3531" fmla="*/ 8602028 w 10020803"/>
              <a:gd name="connsiteY3531" fmla="*/ 3569282 h 5071844"/>
              <a:gd name="connsiteX3532" fmla="*/ 8613199 w 10020803"/>
              <a:gd name="connsiteY3532" fmla="*/ 3574869 h 5071844"/>
              <a:gd name="connsiteX3533" fmla="*/ 8635542 w 10020803"/>
              <a:gd name="connsiteY3533" fmla="*/ 3574869 h 5071844"/>
              <a:gd name="connsiteX3534" fmla="*/ 8613199 w 10020803"/>
              <a:gd name="connsiteY3534" fmla="*/ 3563698 h 5071844"/>
              <a:gd name="connsiteX3535" fmla="*/ 8607613 w 10020803"/>
              <a:gd name="connsiteY3535" fmla="*/ 3546939 h 5071844"/>
              <a:gd name="connsiteX3536" fmla="*/ 8590856 w 10020803"/>
              <a:gd name="connsiteY3536" fmla="*/ 3541355 h 5071844"/>
              <a:gd name="connsiteX3537" fmla="*/ 8585269 w 10020803"/>
              <a:gd name="connsiteY3537" fmla="*/ 3530182 h 5071844"/>
              <a:gd name="connsiteX3538" fmla="*/ 8345083 w 10020803"/>
              <a:gd name="connsiteY3538" fmla="*/ 3530182 h 5071844"/>
              <a:gd name="connsiteX3539" fmla="*/ 8356256 w 10020803"/>
              <a:gd name="connsiteY3539" fmla="*/ 3541355 h 5071844"/>
              <a:gd name="connsiteX3540" fmla="*/ 8367426 w 10020803"/>
              <a:gd name="connsiteY3540" fmla="*/ 3530182 h 5071844"/>
              <a:gd name="connsiteX3541" fmla="*/ 4602643 w 10020803"/>
              <a:gd name="connsiteY3541" fmla="*/ 3530182 h 5071844"/>
              <a:gd name="connsiteX3542" fmla="*/ 4613815 w 10020803"/>
              <a:gd name="connsiteY3542" fmla="*/ 3541355 h 5071844"/>
              <a:gd name="connsiteX3543" fmla="*/ 4652916 w 10020803"/>
              <a:gd name="connsiteY3543" fmla="*/ 3549733 h 5071844"/>
              <a:gd name="connsiteX3544" fmla="*/ 4657731 w 10020803"/>
              <a:gd name="connsiteY3544" fmla="*/ 3551177 h 5071844"/>
              <a:gd name="connsiteX3545" fmla="*/ 4652916 w 10020803"/>
              <a:gd name="connsiteY3545" fmla="*/ 3542751 h 5071844"/>
              <a:gd name="connsiteX3546" fmla="*/ 4636157 w 10020803"/>
              <a:gd name="connsiteY3546" fmla="*/ 3535768 h 5071844"/>
              <a:gd name="connsiteX3547" fmla="*/ 4602643 w 10020803"/>
              <a:gd name="connsiteY3547" fmla="*/ 3530182 h 5071844"/>
              <a:gd name="connsiteX3548" fmla="*/ 3172697 w 10020803"/>
              <a:gd name="connsiteY3548" fmla="*/ 3530182 h 5071844"/>
              <a:gd name="connsiteX3549" fmla="*/ 3183868 w 10020803"/>
              <a:gd name="connsiteY3549" fmla="*/ 3530182 h 5071844"/>
              <a:gd name="connsiteX3550" fmla="*/ 3183868 w 10020803"/>
              <a:gd name="connsiteY3550" fmla="*/ 3541355 h 5071844"/>
              <a:gd name="connsiteX3551" fmla="*/ 3172697 w 10020803"/>
              <a:gd name="connsiteY3551" fmla="*/ 3530182 h 5071844"/>
              <a:gd name="connsiteX3552" fmla="*/ 8948342 w 10020803"/>
              <a:gd name="connsiteY3552" fmla="*/ 3519011 h 5071844"/>
              <a:gd name="connsiteX3553" fmla="*/ 8970686 w 10020803"/>
              <a:gd name="connsiteY3553" fmla="*/ 3530182 h 5071844"/>
              <a:gd name="connsiteX3554" fmla="*/ 8948342 w 10020803"/>
              <a:gd name="connsiteY3554" fmla="*/ 3530182 h 5071844"/>
              <a:gd name="connsiteX3555" fmla="*/ 3217382 w 10020803"/>
              <a:gd name="connsiteY3555" fmla="*/ 3519011 h 5071844"/>
              <a:gd name="connsiteX3556" fmla="*/ 3239725 w 10020803"/>
              <a:gd name="connsiteY3556" fmla="*/ 3530182 h 5071844"/>
              <a:gd name="connsiteX3557" fmla="*/ 3228553 w 10020803"/>
              <a:gd name="connsiteY3557" fmla="*/ 3530182 h 5071844"/>
              <a:gd name="connsiteX3558" fmla="*/ 8602028 w 10020803"/>
              <a:gd name="connsiteY3558" fmla="*/ 3507839 h 5071844"/>
              <a:gd name="connsiteX3559" fmla="*/ 8602028 w 10020803"/>
              <a:gd name="connsiteY3559" fmla="*/ 3519011 h 5071844"/>
              <a:gd name="connsiteX3560" fmla="*/ 8624370 w 10020803"/>
              <a:gd name="connsiteY3560" fmla="*/ 3519011 h 5071844"/>
              <a:gd name="connsiteX3561" fmla="*/ 8602028 w 10020803"/>
              <a:gd name="connsiteY3561" fmla="*/ 3507839 h 5071844"/>
              <a:gd name="connsiteX3562" fmla="*/ 4759044 w 10020803"/>
              <a:gd name="connsiteY3562" fmla="*/ 3507839 h 5071844"/>
              <a:gd name="connsiteX3563" fmla="*/ 4747873 w 10020803"/>
              <a:gd name="connsiteY3563" fmla="*/ 3519011 h 5071844"/>
              <a:gd name="connsiteX3564" fmla="*/ 4753458 w 10020803"/>
              <a:gd name="connsiteY3564" fmla="*/ 3524598 h 5071844"/>
              <a:gd name="connsiteX3565" fmla="*/ 4759044 w 10020803"/>
              <a:gd name="connsiteY3565" fmla="*/ 3530182 h 5071844"/>
              <a:gd name="connsiteX3566" fmla="*/ 4792558 w 10020803"/>
              <a:gd name="connsiteY3566" fmla="*/ 3530182 h 5071844"/>
              <a:gd name="connsiteX3567" fmla="*/ 4781387 w 10020803"/>
              <a:gd name="connsiteY3567" fmla="*/ 3519011 h 5071844"/>
              <a:gd name="connsiteX3568" fmla="*/ 4770215 w 10020803"/>
              <a:gd name="connsiteY3568" fmla="*/ 3519011 h 5071844"/>
              <a:gd name="connsiteX3569" fmla="*/ 8467970 w 10020803"/>
              <a:gd name="connsiteY3569" fmla="*/ 3496668 h 5071844"/>
              <a:gd name="connsiteX3570" fmla="*/ 8479141 w 10020803"/>
              <a:gd name="connsiteY3570" fmla="*/ 3496668 h 5071844"/>
              <a:gd name="connsiteX3571" fmla="*/ 8477353 w 10020803"/>
              <a:gd name="connsiteY3571" fmla="*/ 3502924 h 5071844"/>
              <a:gd name="connsiteX3572" fmla="*/ 4669673 w 10020803"/>
              <a:gd name="connsiteY3572" fmla="*/ 3496668 h 5071844"/>
              <a:gd name="connsiteX3573" fmla="*/ 4692016 w 10020803"/>
              <a:gd name="connsiteY3573" fmla="*/ 3507839 h 5071844"/>
              <a:gd name="connsiteX3574" fmla="*/ 4680844 w 10020803"/>
              <a:gd name="connsiteY3574" fmla="*/ 3496668 h 5071844"/>
              <a:gd name="connsiteX3575" fmla="*/ 4669673 w 10020803"/>
              <a:gd name="connsiteY3575" fmla="*/ 3496668 h 5071844"/>
              <a:gd name="connsiteX3576" fmla="*/ 3608383 w 10020803"/>
              <a:gd name="connsiteY3576" fmla="*/ 3488126 h 5071844"/>
              <a:gd name="connsiteX3577" fmla="*/ 3625140 w 10020803"/>
              <a:gd name="connsiteY3577" fmla="*/ 3491082 h 5071844"/>
              <a:gd name="connsiteX3578" fmla="*/ 3658655 w 10020803"/>
              <a:gd name="connsiteY3578" fmla="*/ 3496668 h 5071844"/>
              <a:gd name="connsiteX3579" fmla="*/ 3675413 w 10020803"/>
              <a:gd name="connsiteY3579" fmla="*/ 3502254 h 5071844"/>
              <a:gd name="connsiteX3580" fmla="*/ 3708927 w 10020803"/>
              <a:gd name="connsiteY3580" fmla="*/ 3507839 h 5071844"/>
              <a:gd name="connsiteX3581" fmla="*/ 3831812 w 10020803"/>
              <a:gd name="connsiteY3581" fmla="*/ 3541355 h 5071844"/>
              <a:gd name="connsiteX3582" fmla="*/ 3887669 w 10020803"/>
              <a:gd name="connsiteY3582" fmla="*/ 3552525 h 5071844"/>
              <a:gd name="connsiteX3583" fmla="*/ 3954699 w 10020803"/>
              <a:gd name="connsiteY3583" fmla="*/ 3563698 h 5071844"/>
              <a:gd name="connsiteX3584" fmla="*/ 3965870 w 10020803"/>
              <a:gd name="connsiteY3584" fmla="*/ 3563698 h 5071844"/>
              <a:gd name="connsiteX3585" fmla="*/ 3977042 w 10020803"/>
              <a:gd name="connsiteY3585" fmla="*/ 3574869 h 5071844"/>
              <a:gd name="connsiteX3586" fmla="*/ 4099927 w 10020803"/>
              <a:gd name="connsiteY3586" fmla="*/ 3597212 h 5071844"/>
              <a:gd name="connsiteX3587" fmla="*/ 4155785 w 10020803"/>
              <a:gd name="connsiteY3587" fmla="*/ 3608383 h 5071844"/>
              <a:gd name="connsiteX3588" fmla="*/ 4245156 w 10020803"/>
              <a:gd name="connsiteY3588" fmla="*/ 3641897 h 5071844"/>
              <a:gd name="connsiteX3589" fmla="*/ 4278670 w 10020803"/>
              <a:gd name="connsiteY3589" fmla="*/ 3664240 h 5071844"/>
              <a:gd name="connsiteX3590" fmla="*/ 4301013 w 10020803"/>
              <a:gd name="connsiteY3590" fmla="*/ 3675412 h 5071844"/>
              <a:gd name="connsiteX3591" fmla="*/ 4334529 w 10020803"/>
              <a:gd name="connsiteY3591" fmla="*/ 3680997 h 5071844"/>
              <a:gd name="connsiteX3592" fmla="*/ 4362457 w 10020803"/>
              <a:gd name="connsiteY3592" fmla="*/ 3686583 h 5071844"/>
              <a:gd name="connsiteX3593" fmla="*/ 4379214 w 10020803"/>
              <a:gd name="connsiteY3593" fmla="*/ 3692169 h 5071844"/>
              <a:gd name="connsiteX3594" fmla="*/ 4390386 w 10020803"/>
              <a:gd name="connsiteY3594" fmla="*/ 3697754 h 5071844"/>
              <a:gd name="connsiteX3595" fmla="*/ 4412728 w 10020803"/>
              <a:gd name="connsiteY3595" fmla="*/ 3720097 h 5071844"/>
              <a:gd name="connsiteX3596" fmla="*/ 4390386 w 10020803"/>
              <a:gd name="connsiteY3596" fmla="*/ 3720097 h 5071844"/>
              <a:gd name="connsiteX3597" fmla="*/ 4368043 w 10020803"/>
              <a:gd name="connsiteY3597" fmla="*/ 3720097 h 5071844"/>
              <a:gd name="connsiteX3598" fmla="*/ 4362457 w 10020803"/>
              <a:gd name="connsiteY3598" fmla="*/ 3714511 h 5071844"/>
              <a:gd name="connsiteX3599" fmla="*/ 4351286 w 10020803"/>
              <a:gd name="connsiteY3599" fmla="*/ 3708926 h 5071844"/>
              <a:gd name="connsiteX3600" fmla="*/ 4340114 w 10020803"/>
              <a:gd name="connsiteY3600" fmla="*/ 3708926 h 5071844"/>
              <a:gd name="connsiteX3601" fmla="*/ 4323357 w 10020803"/>
              <a:gd name="connsiteY3601" fmla="*/ 3708926 h 5071844"/>
              <a:gd name="connsiteX3602" fmla="*/ 4323357 w 10020803"/>
              <a:gd name="connsiteY3602" fmla="*/ 3697754 h 5071844"/>
              <a:gd name="connsiteX3603" fmla="*/ 4312186 w 10020803"/>
              <a:gd name="connsiteY3603" fmla="*/ 3686583 h 5071844"/>
              <a:gd name="connsiteX3604" fmla="*/ 4312186 w 10020803"/>
              <a:gd name="connsiteY3604" fmla="*/ 3697754 h 5071844"/>
              <a:gd name="connsiteX3605" fmla="*/ 4289843 w 10020803"/>
              <a:gd name="connsiteY3605" fmla="*/ 3697754 h 5071844"/>
              <a:gd name="connsiteX3606" fmla="*/ 4273086 w 10020803"/>
              <a:gd name="connsiteY3606" fmla="*/ 3686583 h 5071844"/>
              <a:gd name="connsiteX3607" fmla="*/ 4256329 w 10020803"/>
              <a:gd name="connsiteY3607" fmla="*/ 3680997 h 5071844"/>
              <a:gd name="connsiteX3608" fmla="*/ 4245156 w 10020803"/>
              <a:gd name="connsiteY3608" fmla="*/ 3675412 h 5071844"/>
              <a:gd name="connsiteX3609" fmla="*/ 4222813 w 10020803"/>
              <a:gd name="connsiteY3609" fmla="*/ 3664240 h 5071844"/>
              <a:gd name="connsiteX3610" fmla="*/ 4200471 w 10020803"/>
              <a:gd name="connsiteY3610" fmla="*/ 3664240 h 5071844"/>
              <a:gd name="connsiteX3611" fmla="*/ 4183714 w 10020803"/>
              <a:gd name="connsiteY3611" fmla="*/ 3664240 h 5071844"/>
              <a:gd name="connsiteX3612" fmla="*/ 4150200 w 10020803"/>
              <a:gd name="connsiteY3612" fmla="*/ 3658654 h 5071844"/>
              <a:gd name="connsiteX3613" fmla="*/ 4133442 w 10020803"/>
              <a:gd name="connsiteY3613" fmla="*/ 3647483 h 5071844"/>
              <a:gd name="connsiteX3614" fmla="*/ 4116684 w 10020803"/>
              <a:gd name="connsiteY3614" fmla="*/ 3641897 h 5071844"/>
              <a:gd name="connsiteX3615" fmla="*/ 4066413 w 10020803"/>
              <a:gd name="connsiteY3615" fmla="*/ 3625140 h 5071844"/>
              <a:gd name="connsiteX3616" fmla="*/ 4004970 w 10020803"/>
              <a:gd name="connsiteY3616" fmla="*/ 3608383 h 5071844"/>
              <a:gd name="connsiteX3617" fmla="*/ 3977042 w 10020803"/>
              <a:gd name="connsiteY3617" fmla="*/ 3597212 h 5071844"/>
              <a:gd name="connsiteX3618" fmla="*/ 3965870 w 10020803"/>
              <a:gd name="connsiteY3618" fmla="*/ 3597212 h 5071844"/>
              <a:gd name="connsiteX3619" fmla="*/ 3954699 w 10020803"/>
              <a:gd name="connsiteY3619" fmla="*/ 3597212 h 5071844"/>
              <a:gd name="connsiteX3620" fmla="*/ 3921183 w 10020803"/>
              <a:gd name="connsiteY3620" fmla="*/ 3586039 h 5071844"/>
              <a:gd name="connsiteX3621" fmla="*/ 3898842 w 10020803"/>
              <a:gd name="connsiteY3621" fmla="*/ 3580455 h 5071844"/>
              <a:gd name="connsiteX3622" fmla="*/ 3876498 w 10020803"/>
              <a:gd name="connsiteY3622" fmla="*/ 3574869 h 5071844"/>
              <a:gd name="connsiteX3623" fmla="*/ 3848570 w 10020803"/>
              <a:gd name="connsiteY3623" fmla="*/ 3569282 h 5071844"/>
              <a:gd name="connsiteX3624" fmla="*/ 3820641 w 10020803"/>
              <a:gd name="connsiteY3624" fmla="*/ 3552525 h 5071844"/>
              <a:gd name="connsiteX3625" fmla="*/ 3770370 w 10020803"/>
              <a:gd name="connsiteY3625" fmla="*/ 3541355 h 5071844"/>
              <a:gd name="connsiteX3626" fmla="*/ 3742441 w 10020803"/>
              <a:gd name="connsiteY3626" fmla="*/ 3541355 h 5071844"/>
              <a:gd name="connsiteX3627" fmla="*/ 3731270 w 10020803"/>
              <a:gd name="connsiteY3627" fmla="*/ 3530182 h 5071844"/>
              <a:gd name="connsiteX3628" fmla="*/ 3720098 w 10020803"/>
              <a:gd name="connsiteY3628" fmla="*/ 3530182 h 5071844"/>
              <a:gd name="connsiteX3629" fmla="*/ 3708927 w 10020803"/>
              <a:gd name="connsiteY3629" fmla="*/ 3530182 h 5071844"/>
              <a:gd name="connsiteX3630" fmla="*/ 3692169 w 10020803"/>
              <a:gd name="connsiteY3630" fmla="*/ 3524598 h 5071844"/>
              <a:gd name="connsiteX3631" fmla="*/ 3680997 w 10020803"/>
              <a:gd name="connsiteY3631" fmla="*/ 3513425 h 5071844"/>
              <a:gd name="connsiteX3632" fmla="*/ 3664241 w 10020803"/>
              <a:gd name="connsiteY3632" fmla="*/ 3507839 h 5071844"/>
              <a:gd name="connsiteX3633" fmla="*/ 3641897 w 10020803"/>
              <a:gd name="connsiteY3633" fmla="*/ 3519011 h 5071844"/>
              <a:gd name="connsiteX3634" fmla="*/ 3608383 w 10020803"/>
              <a:gd name="connsiteY3634" fmla="*/ 3507839 h 5071844"/>
              <a:gd name="connsiteX3635" fmla="*/ 9853231 w 10020803"/>
              <a:gd name="connsiteY3635" fmla="*/ 3485497 h 5071844"/>
              <a:gd name="connsiteX3636" fmla="*/ 9853231 w 10020803"/>
              <a:gd name="connsiteY3636" fmla="*/ 3496668 h 5071844"/>
              <a:gd name="connsiteX3637" fmla="*/ 9842060 w 10020803"/>
              <a:gd name="connsiteY3637" fmla="*/ 3496668 h 5071844"/>
              <a:gd name="connsiteX3638" fmla="*/ 9853231 w 10020803"/>
              <a:gd name="connsiteY3638" fmla="*/ 3485497 h 5071844"/>
              <a:gd name="connsiteX3639" fmla="*/ 8613199 w 10020803"/>
              <a:gd name="connsiteY3639" fmla="*/ 3485497 h 5071844"/>
              <a:gd name="connsiteX3640" fmla="*/ 8602028 w 10020803"/>
              <a:gd name="connsiteY3640" fmla="*/ 3496668 h 5071844"/>
              <a:gd name="connsiteX3641" fmla="*/ 8613199 w 10020803"/>
              <a:gd name="connsiteY3641" fmla="*/ 3496668 h 5071844"/>
              <a:gd name="connsiteX3642" fmla="*/ 8613199 w 10020803"/>
              <a:gd name="connsiteY3642" fmla="*/ 3485497 h 5071844"/>
              <a:gd name="connsiteX3643" fmla="*/ 8155168 w 10020803"/>
              <a:gd name="connsiteY3643" fmla="*/ 3485497 h 5071844"/>
              <a:gd name="connsiteX3644" fmla="*/ 8166340 w 10020803"/>
              <a:gd name="connsiteY3644" fmla="*/ 3496668 h 5071844"/>
              <a:gd name="connsiteX3645" fmla="*/ 8166340 w 10020803"/>
              <a:gd name="connsiteY3645" fmla="*/ 3485497 h 5071844"/>
              <a:gd name="connsiteX3646" fmla="*/ 8021110 w 10020803"/>
              <a:gd name="connsiteY3646" fmla="*/ 3485497 h 5071844"/>
              <a:gd name="connsiteX3647" fmla="*/ 8026696 w 10020803"/>
              <a:gd name="connsiteY3647" fmla="*/ 3496668 h 5071844"/>
              <a:gd name="connsiteX3648" fmla="*/ 8060210 w 10020803"/>
              <a:gd name="connsiteY3648" fmla="*/ 3513425 h 5071844"/>
              <a:gd name="connsiteX3649" fmla="*/ 8088140 w 10020803"/>
              <a:gd name="connsiteY3649" fmla="*/ 3519011 h 5071844"/>
              <a:gd name="connsiteX3650" fmla="*/ 8121654 w 10020803"/>
              <a:gd name="connsiteY3650" fmla="*/ 3519011 h 5071844"/>
              <a:gd name="connsiteX3651" fmla="*/ 8132825 w 10020803"/>
              <a:gd name="connsiteY3651" fmla="*/ 3530182 h 5071844"/>
              <a:gd name="connsiteX3652" fmla="*/ 8155168 w 10020803"/>
              <a:gd name="connsiteY3652" fmla="*/ 3530182 h 5071844"/>
              <a:gd name="connsiteX3653" fmla="*/ 8160754 w 10020803"/>
              <a:gd name="connsiteY3653" fmla="*/ 3541355 h 5071844"/>
              <a:gd name="connsiteX3654" fmla="*/ 8177512 w 10020803"/>
              <a:gd name="connsiteY3654" fmla="*/ 3530182 h 5071844"/>
              <a:gd name="connsiteX3655" fmla="*/ 8188684 w 10020803"/>
              <a:gd name="connsiteY3655" fmla="*/ 3552525 h 5071844"/>
              <a:gd name="connsiteX3656" fmla="*/ 8199854 w 10020803"/>
              <a:gd name="connsiteY3656" fmla="*/ 3552525 h 5071844"/>
              <a:gd name="connsiteX3657" fmla="*/ 8211026 w 10020803"/>
              <a:gd name="connsiteY3657" fmla="*/ 3563698 h 5071844"/>
              <a:gd name="connsiteX3658" fmla="*/ 8233368 w 10020803"/>
              <a:gd name="connsiteY3658" fmla="*/ 3563698 h 5071844"/>
              <a:gd name="connsiteX3659" fmla="*/ 8238955 w 10020803"/>
              <a:gd name="connsiteY3659" fmla="*/ 3558112 h 5071844"/>
              <a:gd name="connsiteX3660" fmla="*/ 8244541 w 10020803"/>
              <a:gd name="connsiteY3660" fmla="*/ 3552525 h 5071844"/>
              <a:gd name="connsiteX3661" fmla="*/ 8244541 w 10020803"/>
              <a:gd name="connsiteY3661" fmla="*/ 3541355 h 5071844"/>
              <a:gd name="connsiteX3662" fmla="*/ 8233368 w 10020803"/>
              <a:gd name="connsiteY3662" fmla="*/ 3530182 h 5071844"/>
              <a:gd name="connsiteX3663" fmla="*/ 8222198 w 10020803"/>
              <a:gd name="connsiteY3663" fmla="*/ 3530182 h 5071844"/>
              <a:gd name="connsiteX3664" fmla="*/ 8222198 w 10020803"/>
              <a:gd name="connsiteY3664" fmla="*/ 3541355 h 5071844"/>
              <a:gd name="connsiteX3665" fmla="*/ 8211026 w 10020803"/>
              <a:gd name="connsiteY3665" fmla="*/ 3530182 h 5071844"/>
              <a:gd name="connsiteX3666" fmla="*/ 8199854 w 10020803"/>
              <a:gd name="connsiteY3666" fmla="*/ 3519011 h 5071844"/>
              <a:gd name="connsiteX3667" fmla="*/ 8194268 w 10020803"/>
              <a:gd name="connsiteY3667" fmla="*/ 3513425 h 5071844"/>
              <a:gd name="connsiteX3668" fmla="*/ 8177512 w 10020803"/>
              <a:gd name="connsiteY3668" fmla="*/ 3519011 h 5071844"/>
              <a:gd name="connsiteX3669" fmla="*/ 8166340 w 10020803"/>
              <a:gd name="connsiteY3669" fmla="*/ 3530182 h 5071844"/>
              <a:gd name="connsiteX3670" fmla="*/ 8155168 w 10020803"/>
              <a:gd name="connsiteY3670" fmla="*/ 3519011 h 5071844"/>
              <a:gd name="connsiteX3671" fmla="*/ 8143998 w 10020803"/>
              <a:gd name="connsiteY3671" fmla="*/ 3507839 h 5071844"/>
              <a:gd name="connsiteX3672" fmla="*/ 8132825 w 10020803"/>
              <a:gd name="connsiteY3672" fmla="*/ 3496668 h 5071844"/>
              <a:gd name="connsiteX3673" fmla="*/ 8116068 w 10020803"/>
              <a:gd name="connsiteY3673" fmla="*/ 3496668 h 5071844"/>
              <a:gd name="connsiteX3674" fmla="*/ 8110484 w 10020803"/>
              <a:gd name="connsiteY3674" fmla="*/ 3496668 h 5071844"/>
              <a:gd name="connsiteX3675" fmla="*/ 8099311 w 10020803"/>
              <a:gd name="connsiteY3675" fmla="*/ 3496668 h 5071844"/>
              <a:gd name="connsiteX3676" fmla="*/ 8065797 w 10020803"/>
              <a:gd name="connsiteY3676" fmla="*/ 3485497 h 5071844"/>
              <a:gd name="connsiteX3677" fmla="*/ 8021110 w 10020803"/>
              <a:gd name="connsiteY3677" fmla="*/ 3485497 h 5071844"/>
              <a:gd name="connsiteX3678" fmla="*/ 3965870 w 10020803"/>
              <a:gd name="connsiteY3678" fmla="*/ 3485497 h 5071844"/>
              <a:gd name="connsiteX3679" fmla="*/ 3965870 w 10020803"/>
              <a:gd name="connsiteY3679" fmla="*/ 3496668 h 5071844"/>
              <a:gd name="connsiteX3680" fmla="*/ 3977042 w 10020803"/>
              <a:gd name="connsiteY3680" fmla="*/ 3496668 h 5071844"/>
              <a:gd name="connsiteX3681" fmla="*/ 3608383 w 10020803"/>
              <a:gd name="connsiteY3681" fmla="*/ 3485497 h 5071844"/>
              <a:gd name="connsiteX3682" fmla="*/ 3608383 w 10020803"/>
              <a:gd name="connsiteY3682" fmla="*/ 3488126 h 5071844"/>
              <a:gd name="connsiteX3683" fmla="*/ 3606149 w 10020803"/>
              <a:gd name="connsiteY3683" fmla="*/ 3487731 h 5071844"/>
              <a:gd name="connsiteX3684" fmla="*/ 3574869 w 10020803"/>
              <a:gd name="connsiteY3684" fmla="*/ 3485497 h 5071844"/>
              <a:gd name="connsiteX3685" fmla="*/ 3586040 w 10020803"/>
              <a:gd name="connsiteY3685" fmla="*/ 3485497 h 5071844"/>
              <a:gd name="connsiteX3686" fmla="*/ 3601400 w 10020803"/>
              <a:gd name="connsiteY3686" fmla="*/ 3486893 h 5071844"/>
              <a:gd name="connsiteX3687" fmla="*/ 3606149 w 10020803"/>
              <a:gd name="connsiteY3687" fmla="*/ 3487731 h 5071844"/>
              <a:gd name="connsiteX3688" fmla="*/ 3597212 w 10020803"/>
              <a:gd name="connsiteY3688" fmla="*/ 3496668 h 5071844"/>
              <a:gd name="connsiteX3689" fmla="*/ 3597212 w 10020803"/>
              <a:gd name="connsiteY3689" fmla="*/ 3507839 h 5071844"/>
              <a:gd name="connsiteX3690" fmla="*/ 3608383 w 10020803"/>
              <a:gd name="connsiteY3690" fmla="*/ 3513425 h 5071844"/>
              <a:gd name="connsiteX3691" fmla="*/ 3597212 w 10020803"/>
              <a:gd name="connsiteY3691" fmla="*/ 3519011 h 5071844"/>
              <a:gd name="connsiteX3692" fmla="*/ 3574869 w 10020803"/>
              <a:gd name="connsiteY3692" fmla="*/ 3519011 h 5071844"/>
              <a:gd name="connsiteX3693" fmla="*/ 3569283 w 10020803"/>
              <a:gd name="connsiteY3693" fmla="*/ 3502254 h 5071844"/>
              <a:gd name="connsiteX3694" fmla="*/ 3574869 w 10020803"/>
              <a:gd name="connsiteY3694" fmla="*/ 3485497 h 5071844"/>
              <a:gd name="connsiteX3695" fmla="*/ 4756252 w 10020803"/>
              <a:gd name="connsiteY3695" fmla="*/ 3479911 h 5071844"/>
              <a:gd name="connsiteX3696" fmla="*/ 4747873 w 10020803"/>
              <a:gd name="connsiteY3696" fmla="*/ 3485497 h 5071844"/>
              <a:gd name="connsiteX3697" fmla="*/ 4759044 w 10020803"/>
              <a:gd name="connsiteY3697" fmla="*/ 3496668 h 5071844"/>
              <a:gd name="connsiteX3698" fmla="*/ 4781387 w 10020803"/>
              <a:gd name="connsiteY3698" fmla="*/ 3496668 h 5071844"/>
              <a:gd name="connsiteX3699" fmla="*/ 4792558 w 10020803"/>
              <a:gd name="connsiteY3699" fmla="*/ 3496668 h 5071844"/>
              <a:gd name="connsiteX3700" fmla="*/ 4814901 w 10020803"/>
              <a:gd name="connsiteY3700" fmla="*/ 3507839 h 5071844"/>
              <a:gd name="connsiteX3701" fmla="*/ 4781387 w 10020803"/>
              <a:gd name="connsiteY3701" fmla="*/ 3485497 h 5071844"/>
              <a:gd name="connsiteX3702" fmla="*/ 4756252 w 10020803"/>
              <a:gd name="connsiteY3702" fmla="*/ 3479911 h 5071844"/>
              <a:gd name="connsiteX3703" fmla="*/ 9797374 w 10020803"/>
              <a:gd name="connsiteY3703" fmla="*/ 3474325 h 5071844"/>
              <a:gd name="connsiteX3704" fmla="*/ 9808545 w 10020803"/>
              <a:gd name="connsiteY3704" fmla="*/ 3474325 h 5071844"/>
              <a:gd name="connsiteX3705" fmla="*/ 9797374 w 10020803"/>
              <a:gd name="connsiteY3705" fmla="*/ 3485497 h 5071844"/>
              <a:gd name="connsiteX3706" fmla="*/ 9797374 w 10020803"/>
              <a:gd name="connsiteY3706" fmla="*/ 3474325 h 5071844"/>
              <a:gd name="connsiteX3707" fmla="*/ 9395201 w 10020803"/>
              <a:gd name="connsiteY3707" fmla="*/ 3474325 h 5071844"/>
              <a:gd name="connsiteX3708" fmla="*/ 9406373 w 10020803"/>
              <a:gd name="connsiteY3708" fmla="*/ 3474325 h 5071844"/>
              <a:gd name="connsiteX3709" fmla="*/ 9395201 w 10020803"/>
              <a:gd name="connsiteY3709" fmla="*/ 3485497 h 5071844"/>
              <a:gd name="connsiteX3710" fmla="*/ 4591472 w 10020803"/>
              <a:gd name="connsiteY3710" fmla="*/ 3474325 h 5071844"/>
              <a:gd name="connsiteX3711" fmla="*/ 4602643 w 10020803"/>
              <a:gd name="connsiteY3711" fmla="*/ 3479911 h 5071844"/>
              <a:gd name="connsiteX3712" fmla="*/ 4613815 w 10020803"/>
              <a:gd name="connsiteY3712" fmla="*/ 3485497 h 5071844"/>
              <a:gd name="connsiteX3713" fmla="*/ 4613815 w 10020803"/>
              <a:gd name="connsiteY3713" fmla="*/ 3479911 h 5071844"/>
              <a:gd name="connsiteX3714" fmla="*/ 4602643 w 10020803"/>
              <a:gd name="connsiteY3714" fmla="*/ 3474325 h 5071844"/>
              <a:gd name="connsiteX3715" fmla="*/ 3865326 w 10020803"/>
              <a:gd name="connsiteY3715" fmla="*/ 3474325 h 5071844"/>
              <a:gd name="connsiteX3716" fmla="*/ 3854155 w 10020803"/>
              <a:gd name="connsiteY3716" fmla="*/ 3479911 h 5071844"/>
              <a:gd name="connsiteX3717" fmla="*/ 3854155 w 10020803"/>
              <a:gd name="connsiteY3717" fmla="*/ 3485497 h 5071844"/>
              <a:gd name="connsiteX3718" fmla="*/ 3865326 w 10020803"/>
              <a:gd name="connsiteY3718" fmla="*/ 3485497 h 5071844"/>
              <a:gd name="connsiteX3719" fmla="*/ 3876498 w 10020803"/>
              <a:gd name="connsiteY3719" fmla="*/ 3479911 h 5071844"/>
              <a:gd name="connsiteX3720" fmla="*/ 3865326 w 10020803"/>
              <a:gd name="connsiteY3720" fmla="*/ 3474325 h 5071844"/>
              <a:gd name="connsiteX3721" fmla="*/ 9205286 w 10020803"/>
              <a:gd name="connsiteY3721" fmla="*/ 3463154 h 5071844"/>
              <a:gd name="connsiteX3722" fmla="*/ 9216458 w 10020803"/>
              <a:gd name="connsiteY3722" fmla="*/ 3463154 h 5071844"/>
              <a:gd name="connsiteX3723" fmla="*/ 9227629 w 10020803"/>
              <a:gd name="connsiteY3723" fmla="*/ 3474325 h 5071844"/>
              <a:gd name="connsiteX3724" fmla="*/ 9210872 w 10020803"/>
              <a:gd name="connsiteY3724" fmla="*/ 3468740 h 5071844"/>
              <a:gd name="connsiteX3725" fmla="*/ 9205286 w 10020803"/>
              <a:gd name="connsiteY3725" fmla="*/ 3463154 h 5071844"/>
              <a:gd name="connsiteX3726" fmla="*/ 8534998 w 10020803"/>
              <a:gd name="connsiteY3726" fmla="*/ 3463154 h 5071844"/>
              <a:gd name="connsiteX3727" fmla="*/ 8523827 w 10020803"/>
              <a:gd name="connsiteY3727" fmla="*/ 3474325 h 5071844"/>
              <a:gd name="connsiteX3728" fmla="*/ 8546171 w 10020803"/>
              <a:gd name="connsiteY3728" fmla="*/ 3474325 h 5071844"/>
              <a:gd name="connsiteX3729" fmla="*/ 8534998 w 10020803"/>
              <a:gd name="connsiteY3729" fmla="*/ 3463154 h 5071844"/>
              <a:gd name="connsiteX3730" fmla="*/ 3563696 w 10020803"/>
              <a:gd name="connsiteY3730" fmla="*/ 3463154 h 5071844"/>
              <a:gd name="connsiteX3731" fmla="*/ 3574869 w 10020803"/>
              <a:gd name="connsiteY3731" fmla="*/ 3463154 h 5071844"/>
              <a:gd name="connsiteX3732" fmla="*/ 3563696 w 10020803"/>
              <a:gd name="connsiteY3732" fmla="*/ 3474325 h 5071844"/>
              <a:gd name="connsiteX3733" fmla="*/ 3552526 w 10020803"/>
              <a:gd name="connsiteY3733" fmla="*/ 3474325 h 5071844"/>
              <a:gd name="connsiteX3734" fmla="*/ 3558112 w 10020803"/>
              <a:gd name="connsiteY3734" fmla="*/ 3468740 h 5071844"/>
              <a:gd name="connsiteX3735" fmla="*/ 3563696 w 10020803"/>
              <a:gd name="connsiteY3735" fmla="*/ 3463154 h 5071844"/>
              <a:gd name="connsiteX3736" fmla="*/ 8602028 w 10020803"/>
              <a:gd name="connsiteY3736" fmla="*/ 3451982 h 5071844"/>
              <a:gd name="connsiteX3737" fmla="*/ 8602028 w 10020803"/>
              <a:gd name="connsiteY3737" fmla="*/ 3463154 h 5071844"/>
              <a:gd name="connsiteX3738" fmla="*/ 8613199 w 10020803"/>
              <a:gd name="connsiteY3738" fmla="*/ 3463154 h 5071844"/>
              <a:gd name="connsiteX3739" fmla="*/ 8602028 w 10020803"/>
              <a:gd name="connsiteY3739" fmla="*/ 3451982 h 5071844"/>
              <a:gd name="connsiteX3740" fmla="*/ 7954082 w 10020803"/>
              <a:gd name="connsiteY3740" fmla="*/ 3451982 h 5071844"/>
              <a:gd name="connsiteX3741" fmla="*/ 7942912 w 10020803"/>
              <a:gd name="connsiteY3741" fmla="*/ 3463154 h 5071844"/>
              <a:gd name="connsiteX3742" fmla="*/ 7931739 w 10020803"/>
              <a:gd name="connsiteY3742" fmla="*/ 3463154 h 5071844"/>
              <a:gd name="connsiteX3743" fmla="*/ 7920568 w 10020803"/>
              <a:gd name="connsiteY3743" fmla="*/ 3463154 h 5071844"/>
              <a:gd name="connsiteX3744" fmla="*/ 7920568 w 10020803"/>
              <a:gd name="connsiteY3744" fmla="*/ 3479911 h 5071844"/>
              <a:gd name="connsiteX3745" fmla="*/ 7926153 w 10020803"/>
              <a:gd name="connsiteY3745" fmla="*/ 3479911 h 5071844"/>
              <a:gd name="connsiteX3746" fmla="*/ 7942912 w 10020803"/>
              <a:gd name="connsiteY3746" fmla="*/ 3485497 h 5071844"/>
              <a:gd name="connsiteX3747" fmla="*/ 7976426 w 10020803"/>
              <a:gd name="connsiteY3747" fmla="*/ 3485497 h 5071844"/>
              <a:gd name="connsiteX3748" fmla="*/ 7987596 w 10020803"/>
              <a:gd name="connsiteY3748" fmla="*/ 3485497 h 5071844"/>
              <a:gd name="connsiteX3749" fmla="*/ 7998768 w 10020803"/>
              <a:gd name="connsiteY3749" fmla="*/ 3485497 h 5071844"/>
              <a:gd name="connsiteX3750" fmla="*/ 7998768 w 10020803"/>
              <a:gd name="connsiteY3750" fmla="*/ 3474325 h 5071844"/>
              <a:gd name="connsiteX3751" fmla="*/ 7987596 w 10020803"/>
              <a:gd name="connsiteY3751" fmla="*/ 3463154 h 5071844"/>
              <a:gd name="connsiteX3752" fmla="*/ 7965253 w 10020803"/>
              <a:gd name="connsiteY3752" fmla="*/ 3463154 h 5071844"/>
              <a:gd name="connsiteX3753" fmla="*/ 7954082 w 10020803"/>
              <a:gd name="connsiteY3753" fmla="*/ 3451982 h 5071844"/>
              <a:gd name="connsiteX3754" fmla="*/ 3742441 w 10020803"/>
              <a:gd name="connsiteY3754" fmla="*/ 3451982 h 5071844"/>
              <a:gd name="connsiteX3755" fmla="*/ 3742441 w 10020803"/>
              <a:gd name="connsiteY3755" fmla="*/ 3463154 h 5071844"/>
              <a:gd name="connsiteX3756" fmla="*/ 3753611 w 10020803"/>
              <a:gd name="connsiteY3756" fmla="*/ 3463154 h 5071844"/>
              <a:gd name="connsiteX3757" fmla="*/ 9238801 w 10020803"/>
              <a:gd name="connsiteY3757" fmla="*/ 3446397 h 5071844"/>
              <a:gd name="connsiteX3758" fmla="*/ 9272315 w 10020803"/>
              <a:gd name="connsiteY3758" fmla="*/ 3451982 h 5071844"/>
              <a:gd name="connsiteX3759" fmla="*/ 9261144 w 10020803"/>
              <a:gd name="connsiteY3759" fmla="*/ 3451982 h 5071844"/>
              <a:gd name="connsiteX3760" fmla="*/ 9244386 w 10020803"/>
              <a:gd name="connsiteY3760" fmla="*/ 3451982 h 5071844"/>
              <a:gd name="connsiteX3761" fmla="*/ 9227629 w 10020803"/>
              <a:gd name="connsiteY3761" fmla="*/ 3451982 h 5071844"/>
              <a:gd name="connsiteX3762" fmla="*/ 9238801 w 10020803"/>
              <a:gd name="connsiteY3762" fmla="*/ 3446397 h 5071844"/>
              <a:gd name="connsiteX3763" fmla="*/ 8826853 w 10020803"/>
              <a:gd name="connsiteY3763" fmla="*/ 3445001 h 5071844"/>
              <a:gd name="connsiteX3764" fmla="*/ 8825457 w 10020803"/>
              <a:gd name="connsiteY3764" fmla="*/ 3451982 h 5071844"/>
              <a:gd name="connsiteX3765" fmla="*/ 8858971 w 10020803"/>
              <a:gd name="connsiteY3765" fmla="*/ 3474325 h 5071844"/>
              <a:gd name="connsiteX3766" fmla="*/ 8881314 w 10020803"/>
              <a:gd name="connsiteY3766" fmla="*/ 3479911 h 5071844"/>
              <a:gd name="connsiteX3767" fmla="*/ 8903657 w 10020803"/>
              <a:gd name="connsiteY3767" fmla="*/ 3485497 h 5071844"/>
              <a:gd name="connsiteX3768" fmla="*/ 8914828 w 10020803"/>
              <a:gd name="connsiteY3768" fmla="*/ 3485497 h 5071844"/>
              <a:gd name="connsiteX3769" fmla="*/ 8925999 w 10020803"/>
              <a:gd name="connsiteY3769" fmla="*/ 3474325 h 5071844"/>
              <a:gd name="connsiteX3770" fmla="*/ 8892485 w 10020803"/>
              <a:gd name="connsiteY3770" fmla="*/ 3474325 h 5071844"/>
              <a:gd name="connsiteX3771" fmla="*/ 8881314 w 10020803"/>
              <a:gd name="connsiteY3771" fmla="*/ 3463154 h 5071844"/>
              <a:gd name="connsiteX3772" fmla="*/ 8858971 w 10020803"/>
              <a:gd name="connsiteY3772" fmla="*/ 3463154 h 5071844"/>
              <a:gd name="connsiteX3773" fmla="*/ 8831042 w 10020803"/>
              <a:gd name="connsiteY3773" fmla="*/ 3446397 h 5071844"/>
              <a:gd name="connsiteX3774" fmla="*/ 8826853 w 10020803"/>
              <a:gd name="connsiteY3774" fmla="*/ 3445001 h 5071844"/>
              <a:gd name="connsiteX3775" fmla="*/ 8389770 w 10020803"/>
              <a:gd name="connsiteY3775" fmla="*/ 3440811 h 5071844"/>
              <a:gd name="connsiteX3776" fmla="*/ 8400941 w 10020803"/>
              <a:gd name="connsiteY3776" fmla="*/ 3451982 h 5071844"/>
              <a:gd name="connsiteX3777" fmla="*/ 8400941 w 10020803"/>
              <a:gd name="connsiteY3777" fmla="*/ 3474325 h 5071844"/>
              <a:gd name="connsiteX3778" fmla="*/ 8406527 w 10020803"/>
              <a:gd name="connsiteY3778" fmla="*/ 3491082 h 5071844"/>
              <a:gd name="connsiteX3779" fmla="*/ 8400941 w 10020803"/>
              <a:gd name="connsiteY3779" fmla="*/ 3502254 h 5071844"/>
              <a:gd name="connsiteX3780" fmla="*/ 8412113 w 10020803"/>
              <a:gd name="connsiteY3780" fmla="*/ 3507839 h 5071844"/>
              <a:gd name="connsiteX3781" fmla="*/ 8423284 w 10020803"/>
              <a:gd name="connsiteY3781" fmla="*/ 3485497 h 5071844"/>
              <a:gd name="connsiteX3782" fmla="*/ 8467970 w 10020803"/>
              <a:gd name="connsiteY3782" fmla="*/ 3496668 h 5071844"/>
              <a:gd name="connsiteX3783" fmla="*/ 8467970 w 10020803"/>
              <a:gd name="connsiteY3783" fmla="*/ 3507839 h 5071844"/>
              <a:gd name="connsiteX3784" fmla="*/ 8456798 w 10020803"/>
              <a:gd name="connsiteY3784" fmla="*/ 3507839 h 5071844"/>
              <a:gd name="connsiteX3785" fmla="*/ 8434455 w 10020803"/>
              <a:gd name="connsiteY3785" fmla="*/ 3507839 h 5071844"/>
              <a:gd name="connsiteX3786" fmla="*/ 8434455 w 10020803"/>
              <a:gd name="connsiteY3786" fmla="*/ 3513425 h 5071844"/>
              <a:gd name="connsiteX3787" fmla="*/ 8445627 w 10020803"/>
              <a:gd name="connsiteY3787" fmla="*/ 3519011 h 5071844"/>
              <a:gd name="connsiteX3788" fmla="*/ 8467970 w 10020803"/>
              <a:gd name="connsiteY3788" fmla="*/ 3513425 h 5071844"/>
              <a:gd name="connsiteX3789" fmla="*/ 8476349 w 10020803"/>
              <a:gd name="connsiteY3789" fmla="*/ 3506443 h 5071844"/>
              <a:gd name="connsiteX3790" fmla="*/ 8477353 w 10020803"/>
              <a:gd name="connsiteY3790" fmla="*/ 3502924 h 5071844"/>
              <a:gd name="connsiteX3791" fmla="*/ 8482633 w 10020803"/>
              <a:gd name="connsiteY3791" fmla="*/ 3506443 h 5071844"/>
              <a:gd name="connsiteX3792" fmla="*/ 8501484 w 10020803"/>
              <a:gd name="connsiteY3792" fmla="*/ 3519011 h 5071844"/>
              <a:gd name="connsiteX3793" fmla="*/ 8483610 w 10020803"/>
              <a:gd name="connsiteY3793" fmla="*/ 3527948 h 5071844"/>
              <a:gd name="connsiteX3794" fmla="*/ 8490312 w 10020803"/>
              <a:gd name="connsiteY3794" fmla="*/ 3541355 h 5071844"/>
              <a:gd name="connsiteX3795" fmla="*/ 8518241 w 10020803"/>
              <a:gd name="connsiteY3795" fmla="*/ 3530182 h 5071844"/>
              <a:gd name="connsiteX3796" fmla="*/ 8534998 w 10020803"/>
              <a:gd name="connsiteY3796" fmla="*/ 3519011 h 5071844"/>
              <a:gd name="connsiteX3797" fmla="*/ 8568512 w 10020803"/>
              <a:gd name="connsiteY3797" fmla="*/ 3519011 h 5071844"/>
              <a:gd name="connsiteX3798" fmla="*/ 8557341 w 10020803"/>
              <a:gd name="connsiteY3798" fmla="*/ 3507839 h 5071844"/>
              <a:gd name="connsiteX3799" fmla="*/ 8534998 w 10020803"/>
              <a:gd name="connsiteY3799" fmla="*/ 3507839 h 5071844"/>
              <a:gd name="connsiteX3800" fmla="*/ 8534998 w 10020803"/>
              <a:gd name="connsiteY3800" fmla="*/ 3496668 h 5071844"/>
              <a:gd name="connsiteX3801" fmla="*/ 8518241 w 10020803"/>
              <a:gd name="connsiteY3801" fmla="*/ 3491082 h 5071844"/>
              <a:gd name="connsiteX3802" fmla="*/ 8501484 w 10020803"/>
              <a:gd name="connsiteY3802" fmla="*/ 3485497 h 5071844"/>
              <a:gd name="connsiteX3803" fmla="*/ 8412113 w 10020803"/>
              <a:gd name="connsiteY3803" fmla="*/ 3474325 h 5071844"/>
              <a:gd name="connsiteX3804" fmla="*/ 8412113 w 10020803"/>
              <a:gd name="connsiteY3804" fmla="*/ 3463154 h 5071844"/>
              <a:gd name="connsiteX3805" fmla="*/ 8417698 w 10020803"/>
              <a:gd name="connsiteY3805" fmla="*/ 3451982 h 5071844"/>
              <a:gd name="connsiteX3806" fmla="*/ 8412113 w 10020803"/>
              <a:gd name="connsiteY3806" fmla="*/ 3440811 h 5071844"/>
              <a:gd name="connsiteX3807" fmla="*/ 8373012 w 10020803"/>
              <a:gd name="connsiteY3807" fmla="*/ 3440811 h 5071844"/>
              <a:gd name="connsiteX3808" fmla="*/ 8345083 w 10020803"/>
              <a:gd name="connsiteY3808" fmla="*/ 3451982 h 5071844"/>
              <a:gd name="connsiteX3809" fmla="*/ 8356256 w 10020803"/>
              <a:gd name="connsiteY3809" fmla="*/ 3463154 h 5071844"/>
              <a:gd name="connsiteX3810" fmla="*/ 8378598 w 10020803"/>
              <a:gd name="connsiteY3810" fmla="*/ 3474325 h 5071844"/>
              <a:gd name="connsiteX3811" fmla="*/ 8389770 w 10020803"/>
              <a:gd name="connsiteY3811" fmla="*/ 3474325 h 5071844"/>
              <a:gd name="connsiteX3812" fmla="*/ 8378598 w 10020803"/>
              <a:gd name="connsiteY3812" fmla="*/ 3451982 h 5071844"/>
              <a:gd name="connsiteX3813" fmla="*/ 8373012 w 10020803"/>
              <a:gd name="connsiteY3813" fmla="*/ 3440811 h 5071844"/>
              <a:gd name="connsiteX3814" fmla="*/ 3552526 w 10020803"/>
              <a:gd name="connsiteY3814" fmla="*/ 3440811 h 5071844"/>
              <a:gd name="connsiteX3815" fmla="*/ 3563696 w 10020803"/>
              <a:gd name="connsiteY3815" fmla="*/ 3451982 h 5071844"/>
              <a:gd name="connsiteX3816" fmla="*/ 3552526 w 10020803"/>
              <a:gd name="connsiteY3816" fmla="*/ 3451982 h 5071844"/>
              <a:gd name="connsiteX3817" fmla="*/ 3541355 w 10020803"/>
              <a:gd name="connsiteY3817" fmla="*/ 3451982 h 5071844"/>
              <a:gd name="connsiteX3818" fmla="*/ 3376575 w 10020803"/>
              <a:gd name="connsiteY3818" fmla="*/ 3433829 h 5071844"/>
              <a:gd name="connsiteX3819" fmla="*/ 3373783 w 10020803"/>
              <a:gd name="connsiteY3819" fmla="*/ 3440811 h 5071844"/>
              <a:gd name="connsiteX3820" fmla="*/ 3373783 w 10020803"/>
              <a:gd name="connsiteY3820" fmla="*/ 3451982 h 5071844"/>
              <a:gd name="connsiteX3821" fmla="*/ 3396125 w 10020803"/>
              <a:gd name="connsiteY3821" fmla="*/ 3451982 h 5071844"/>
              <a:gd name="connsiteX3822" fmla="*/ 3384954 w 10020803"/>
              <a:gd name="connsiteY3822" fmla="*/ 3435225 h 5071844"/>
              <a:gd name="connsiteX3823" fmla="*/ 3376575 w 10020803"/>
              <a:gd name="connsiteY3823" fmla="*/ 3433829 h 5071844"/>
              <a:gd name="connsiteX3824" fmla="*/ 9540431 w 10020803"/>
              <a:gd name="connsiteY3824" fmla="*/ 3429640 h 5071844"/>
              <a:gd name="connsiteX3825" fmla="*/ 9562772 w 10020803"/>
              <a:gd name="connsiteY3825" fmla="*/ 3429640 h 5071844"/>
              <a:gd name="connsiteX3826" fmla="*/ 9551602 w 10020803"/>
              <a:gd name="connsiteY3826" fmla="*/ 3440811 h 5071844"/>
              <a:gd name="connsiteX3827" fmla="*/ 8775184 w 10020803"/>
              <a:gd name="connsiteY3827" fmla="*/ 3429640 h 5071844"/>
              <a:gd name="connsiteX3828" fmla="*/ 8769600 w 10020803"/>
              <a:gd name="connsiteY3828" fmla="*/ 3440811 h 5071844"/>
              <a:gd name="connsiteX3829" fmla="*/ 8780771 w 10020803"/>
              <a:gd name="connsiteY3829" fmla="*/ 3440811 h 5071844"/>
              <a:gd name="connsiteX3830" fmla="*/ 8775184 w 10020803"/>
              <a:gd name="connsiteY3830" fmla="*/ 3429640 h 5071844"/>
              <a:gd name="connsiteX3831" fmla="*/ 2692323 w 10020803"/>
              <a:gd name="connsiteY3831" fmla="*/ 3429640 h 5071844"/>
              <a:gd name="connsiteX3832" fmla="*/ 2703494 w 10020803"/>
              <a:gd name="connsiteY3832" fmla="*/ 3429640 h 5071844"/>
              <a:gd name="connsiteX3833" fmla="*/ 2759353 w 10020803"/>
              <a:gd name="connsiteY3833" fmla="*/ 3451982 h 5071844"/>
              <a:gd name="connsiteX3834" fmla="*/ 2753767 w 10020803"/>
              <a:gd name="connsiteY3834" fmla="*/ 3463154 h 5071844"/>
              <a:gd name="connsiteX3835" fmla="*/ 2770524 w 10020803"/>
              <a:gd name="connsiteY3835" fmla="*/ 3474325 h 5071844"/>
              <a:gd name="connsiteX3836" fmla="*/ 2776110 w 10020803"/>
              <a:gd name="connsiteY3836" fmla="*/ 3479911 h 5071844"/>
              <a:gd name="connsiteX3837" fmla="*/ 2804038 w 10020803"/>
              <a:gd name="connsiteY3837" fmla="*/ 3485497 h 5071844"/>
              <a:gd name="connsiteX3838" fmla="*/ 2882238 w 10020803"/>
              <a:gd name="connsiteY3838" fmla="*/ 3507839 h 5071844"/>
              <a:gd name="connsiteX3839" fmla="*/ 2904582 w 10020803"/>
              <a:gd name="connsiteY3839" fmla="*/ 3530182 h 5071844"/>
              <a:gd name="connsiteX3840" fmla="*/ 2893410 w 10020803"/>
              <a:gd name="connsiteY3840" fmla="*/ 3530182 h 5071844"/>
              <a:gd name="connsiteX3841" fmla="*/ 2876652 w 10020803"/>
              <a:gd name="connsiteY3841" fmla="*/ 3530182 h 5071844"/>
              <a:gd name="connsiteX3842" fmla="*/ 2854310 w 10020803"/>
              <a:gd name="connsiteY3842" fmla="*/ 3519011 h 5071844"/>
              <a:gd name="connsiteX3843" fmla="*/ 2848724 w 10020803"/>
              <a:gd name="connsiteY3843" fmla="*/ 3507839 h 5071844"/>
              <a:gd name="connsiteX3844" fmla="*/ 2831967 w 10020803"/>
              <a:gd name="connsiteY3844" fmla="*/ 3507839 h 5071844"/>
              <a:gd name="connsiteX3845" fmla="*/ 2815209 w 10020803"/>
              <a:gd name="connsiteY3845" fmla="*/ 3507839 h 5071844"/>
              <a:gd name="connsiteX3846" fmla="*/ 2792867 w 10020803"/>
              <a:gd name="connsiteY3846" fmla="*/ 3496668 h 5071844"/>
              <a:gd name="connsiteX3847" fmla="*/ 2781695 w 10020803"/>
              <a:gd name="connsiteY3847" fmla="*/ 3496668 h 5071844"/>
              <a:gd name="connsiteX3848" fmla="*/ 2759353 w 10020803"/>
              <a:gd name="connsiteY3848" fmla="*/ 3485497 h 5071844"/>
              <a:gd name="connsiteX3849" fmla="*/ 2725837 w 10020803"/>
              <a:gd name="connsiteY3849" fmla="*/ 3474325 h 5071844"/>
              <a:gd name="connsiteX3850" fmla="*/ 2703494 w 10020803"/>
              <a:gd name="connsiteY3850" fmla="*/ 3463154 h 5071844"/>
              <a:gd name="connsiteX3851" fmla="*/ 2692323 w 10020803"/>
              <a:gd name="connsiteY3851" fmla="*/ 3457568 h 5071844"/>
              <a:gd name="connsiteX3852" fmla="*/ 2669981 w 10020803"/>
              <a:gd name="connsiteY3852" fmla="*/ 3451982 h 5071844"/>
              <a:gd name="connsiteX3853" fmla="*/ 2647637 w 10020803"/>
              <a:gd name="connsiteY3853" fmla="*/ 3440811 h 5071844"/>
              <a:gd name="connsiteX3854" fmla="*/ 2658809 w 10020803"/>
              <a:gd name="connsiteY3854" fmla="*/ 3440811 h 5071844"/>
              <a:gd name="connsiteX3855" fmla="*/ 2692323 w 10020803"/>
              <a:gd name="connsiteY3855" fmla="*/ 3429640 h 5071844"/>
              <a:gd name="connsiteX3856" fmla="*/ 8317156 w 10020803"/>
              <a:gd name="connsiteY3856" fmla="*/ 3424054 h 5071844"/>
              <a:gd name="connsiteX3857" fmla="*/ 8311569 w 10020803"/>
              <a:gd name="connsiteY3857" fmla="*/ 3429640 h 5071844"/>
              <a:gd name="connsiteX3858" fmla="*/ 8305983 w 10020803"/>
              <a:gd name="connsiteY3858" fmla="*/ 3446397 h 5071844"/>
              <a:gd name="connsiteX3859" fmla="*/ 8300398 w 10020803"/>
              <a:gd name="connsiteY3859" fmla="*/ 3451982 h 5071844"/>
              <a:gd name="connsiteX3860" fmla="*/ 8345083 w 10020803"/>
              <a:gd name="connsiteY3860" fmla="*/ 3474325 h 5071844"/>
              <a:gd name="connsiteX3861" fmla="*/ 8333912 w 10020803"/>
              <a:gd name="connsiteY3861" fmla="*/ 3463154 h 5071844"/>
              <a:gd name="connsiteX3862" fmla="*/ 8322740 w 10020803"/>
              <a:gd name="connsiteY3862" fmla="*/ 3457568 h 5071844"/>
              <a:gd name="connsiteX3863" fmla="*/ 8322740 w 10020803"/>
              <a:gd name="connsiteY3863" fmla="*/ 3451982 h 5071844"/>
              <a:gd name="connsiteX3864" fmla="*/ 8333912 w 10020803"/>
              <a:gd name="connsiteY3864" fmla="*/ 3440811 h 5071844"/>
              <a:gd name="connsiteX3865" fmla="*/ 8345083 w 10020803"/>
              <a:gd name="connsiteY3865" fmla="*/ 3435225 h 5071844"/>
              <a:gd name="connsiteX3866" fmla="*/ 8333912 w 10020803"/>
              <a:gd name="connsiteY3866" fmla="*/ 3429640 h 5071844"/>
              <a:gd name="connsiteX3867" fmla="*/ 8317156 w 10020803"/>
              <a:gd name="connsiteY3867" fmla="*/ 3424054 h 5071844"/>
              <a:gd name="connsiteX3868" fmla="*/ 9886745 w 10020803"/>
              <a:gd name="connsiteY3868" fmla="*/ 3418468 h 5071844"/>
              <a:gd name="connsiteX3869" fmla="*/ 9897916 w 10020803"/>
              <a:gd name="connsiteY3869" fmla="*/ 3418468 h 5071844"/>
              <a:gd name="connsiteX3870" fmla="*/ 9892331 w 10020803"/>
              <a:gd name="connsiteY3870" fmla="*/ 3424054 h 5071844"/>
              <a:gd name="connsiteX3871" fmla="*/ 9886745 w 10020803"/>
              <a:gd name="connsiteY3871" fmla="*/ 3429640 h 5071844"/>
              <a:gd name="connsiteX3872" fmla="*/ 9886745 w 10020803"/>
              <a:gd name="connsiteY3872" fmla="*/ 3418468 h 5071844"/>
              <a:gd name="connsiteX3873" fmla="*/ 9384030 w 10020803"/>
              <a:gd name="connsiteY3873" fmla="*/ 3418468 h 5071844"/>
              <a:gd name="connsiteX3874" fmla="*/ 9384030 w 10020803"/>
              <a:gd name="connsiteY3874" fmla="*/ 3429640 h 5071844"/>
              <a:gd name="connsiteX3875" fmla="*/ 9395201 w 10020803"/>
              <a:gd name="connsiteY3875" fmla="*/ 3418468 h 5071844"/>
              <a:gd name="connsiteX3876" fmla="*/ 9384030 w 10020803"/>
              <a:gd name="connsiteY3876" fmla="*/ 3418468 h 5071844"/>
              <a:gd name="connsiteX3877" fmla="*/ 9004200 w 10020803"/>
              <a:gd name="connsiteY3877" fmla="*/ 3418468 h 5071844"/>
              <a:gd name="connsiteX3878" fmla="*/ 9004200 w 10020803"/>
              <a:gd name="connsiteY3878" fmla="*/ 3429640 h 5071844"/>
              <a:gd name="connsiteX3879" fmla="*/ 8993029 w 10020803"/>
              <a:gd name="connsiteY3879" fmla="*/ 3429640 h 5071844"/>
              <a:gd name="connsiteX3880" fmla="*/ 9004200 w 10020803"/>
              <a:gd name="connsiteY3880" fmla="*/ 3418468 h 5071844"/>
              <a:gd name="connsiteX3881" fmla="*/ 7853538 w 10020803"/>
              <a:gd name="connsiteY3881" fmla="*/ 3418468 h 5071844"/>
              <a:gd name="connsiteX3882" fmla="*/ 7842368 w 10020803"/>
              <a:gd name="connsiteY3882" fmla="*/ 3429640 h 5071844"/>
              <a:gd name="connsiteX3883" fmla="*/ 7853538 w 10020803"/>
              <a:gd name="connsiteY3883" fmla="*/ 3429640 h 5071844"/>
              <a:gd name="connsiteX3884" fmla="*/ 7719481 w 10020803"/>
              <a:gd name="connsiteY3884" fmla="*/ 3418468 h 5071844"/>
              <a:gd name="connsiteX3885" fmla="*/ 7708310 w 10020803"/>
              <a:gd name="connsiteY3885" fmla="*/ 3429640 h 5071844"/>
              <a:gd name="connsiteX3886" fmla="*/ 7719481 w 10020803"/>
              <a:gd name="connsiteY3886" fmla="*/ 3429640 h 5071844"/>
              <a:gd name="connsiteX3887" fmla="*/ 7719481 w 10020803"/>
              <a:gd name="connsiteY3887" fmla="*/ 3418468 h 5071844"/>
              <a:gd name="connsiteX3888" fmla="*/ 3474325 w 10020803"/>
              <a:gd name="connsiteY3888" fmla="*/ 3418468 h 5071844"/>
              <a:gd name="connsiteX3889" fmla="*/ 3485497 w 10020803"/>
              <a:gd name="connsiteY3889" fmla="*/ 3424054 h 5071844"/>
              <a:gd name="connsiteX3890" fmla="*/ 3474325 w 10020803"/>
              <a:gd name="connsiteY3890" fmla="*/ 3429640 h 5071844"/>
              <a:gd name="connsiteX3891" fmla="*/ 2737010 w 10020803"/>
              <a:gd name="connsiteY3891" fmla="*/ 3418468 h 5071844"/>
              <a:gd name="connsiteX3892" fmla="*/ 2748180 w 10020803"/>
              <a:gd name="connsiteY3892" fmla="*/ 3418468 h 5071844"/>
              <a:gd name="connsiteX3893" fmla="*/ 2748180 w 10020803"/>
              <a:gd name="connsiteY3893" fmla="*/ 3429640 h 5071844"/>
              <a:gd name="connsiteX3894" fmla="*/ 8233368 w 10020803"/>
              <a:gd name="connsiteY3894" fmla="*/ 3407297 h 5071844"/>
              <a:gd name="connsiteX3895" fmla="*/ 8233368 w 10020803"/>
              <a:gd name="connsiteY3895" fmla="*/ 3418468 h 5071844"/>
              <a:gd name="connsiteX3896" fmla="*/ 8244541 w 10020803"/>
              <a:gd name="connsiteY3896" fmla="*/ 3407297 h 5071844"/>
              <a:gd name="connsiteX3897" fmla="*/ 8233368 w 10020803"/>
              <a:gd name="connsiteY3897" fmla="*/ 3407297 h 5071844"/>
              <a:gd name="connsiteX3898" fmla="*/ 7752996 w 10020803"/>
              <a:gd name="connsiteY3898" fmla="*/ 3407297 h 5071844"/>
              <a:gd name="connsiteX3899" fmla="*/ 7752996 w 10020803"/>
              <a:gd name="connsiteY3899" fmla="*/ 3429640 h 5071844"/>
              <a:gd name="connsiteX3900" fmla="*/ 7769754 w 10020803"/>
              <a:gd name="connsiteY3900" fmla="*/ 3435225 h 5071844"/>
              <a:gd name="connsiteX3901" fmla="*/ 7775338 w 10020803"/>
              <a:gd name="connsiteY3901" fmla="*/ 3440811 h 5071844"/>
              <a:gd name="connsiteX3902" fmla="*/ 7786510 w 10020803"/>
              <a:gd name="connsiteY3902" fmla="*/ 3440811 h 5071844"/>
              <a:gd name="connsiteX3903" fmla="*/ 7797682 w 10020803"/>
              <a:gd name="connsiteY3903" fmla="*/ 3451982 h 5071844"/>
              <a:gd name="connsiteX3904" fmla="*/ 7808854 w 10020803"/>
              <a:gd name="connsiteY3904" fmla="*/ 3440811 h 5071844"/>
              <a:gd name="connsiteX3905" fmla="*/ 7808854 w 10020803"/>
              <a:gd name="connsiteY3905" fmla="*/ 3424054 h 5071844"/>
              <a:gd name="connsiteX3906" fmla="*/ 7797682 w 10020803"/>
              <a:gd name="connsiteY3906" fmla="*/ 3418468 h 5071844"/>
              <a:gd name="connsiteX3907" fmla="*/ 7780924 w 10020803"/>
              <a:gd name="connsiteY3907" fmla="*/ 3412883 h 5071844"/>
              <a:gd name="connsiteX3908" fmla="*/ 7752996 w 10020803"/>
              <a:gd name="connsiteY3908" fmla="*/ 3407297 h 5071844"/>
              <a:gd name="connsiteX3909" fmla="*/ 8656933 w 10020803"/>
              <a:gd name="connsiteY3909" fmla="*/ 3399690 h 5071844"/>
              <a:gd name="connsiteX3910" fmla="*/ 8676736 w 10020803"/>
              <a:gd name="connsiteY3910" fmla="*/ 3406599 h 5071844"/>
              <a:gd name="connsiteX3911" fmla="*/ 8724913 w 10020803"/>
              <a:gd name="connsiteY3911" fmla="*/ 3429640 h 5071844"/>
              <a:gd name="connsiteX3912" fmla="*/ 8747257 w 10020803"/>
              <a:gd name="connsiteY3912" fmla="*/ 3429640 h 5071844"/>
              <a:gd name="connsiteX3913" fmla="*/ 8730499 w 10020803"/>
              <a:gd name="connsiteY3913" fmla="*/ 3412883 h 5071844"/>
              <a:gd name="connsiteX3914" fmla="*/ 8702570 w 10020803"/>
              <a:gd name="connsiteY3914" fmla="*/ 3407297 h 5071844"/>
              <a:gd name="connsiteX3915" fmla="*/ 8993029 w 10020803"/>
              <a:gd name="connsiteY3915" fmla="*/ 3396124 h 5071844"/>
              <a:gd name="connsiteX3916" fmla="*/ 8993029 w 10020803"/>
              <a:gd name="connsiteY3916" fmla="*/ 3407297 h 5071844"/>
              <a:gd name="connsiteX3917" fmla="*/ 9004200 w 10020803"/>
              <a:gd name="connsiteY3917" fmla="*/ 3407297 h 5071844"/>
              <a:gd name="connsiteX3918" fmla="*/ 8993029 w 10020803"/>
              <a:gd name="connsiteY3918" fmla="*/ 3396124 h 5071844"/>
              <a:gd name="connsiteX3919" fmla="*/ 4379214 w 10020803"/>
              <a:gd name="connsiteY3919" fmla="*/ 3396124 h 5071844"/>
              <a:gd name="connsiteX3920" fmla="*/ 4390386 w 10020803"/>
              <a:gd name="connsiteY3920" fmla="*/ 3407297 h 5071844"/>
              <a:gd name="connsiteX3921" fmla="*/ 4401557 w 10020803"/>
              <a:gd name="connsiteY3921" fmla="*/ 3396124 h 5071844"/>
              <a:gd name="connsiteX3922" fmla="*/ 4390386 w 10020803"/>
              <a:gd name="connsiteY3922" fmla="*/ 3396124 h 5071844"/>
              <a:gd name="connsiteX3923" fmla="*/ 4379214 w 10020803"/>
              <a:gd name="connsiteY3923" fmla="*/ 3396124 h 5071844"/>
              <a:gd name="connsiteX3924" fmla="*/ 3854155 w 10020803"/>
              <a:gd name="connsiteY3924" fmla="*/ 3396124 h 5071844"/>
              <a:gd name="connsiteX3925" fmla="*/ 3865326 w 10020803"/>
              <a:gd name="connsiteY3925" fmla="*/ 3407297 h 5071844"/>
              <a:gd name="connsiteX3926" fmla="*/ 3865326 w 10020803"/>
              <a:gd name="connsiteY3926" fmla="*/ 3396124 h 5071844"/>
              <a:gd name="connsiteX3927" fmla="*/ 9830888 w 10020803"/>
              <a:gd name="connsiteY3927" fmla="*/ 3384954 h 5071844"/>
              <a:gd name="connsiteX3928" fmla="*/ 9836473 w 10020803"/>
              <a:gd name="connsiteY3928" fmla="*/ 3390540 h 5071844"/>
              <a:gd name="connsiteX3929" fmla="*/ 9830888 w 10020803"/>
              <a:gd name="connsiteY3929" fmla="*/ 3407297 h 5071844"/>
              <a:gd name="connsiteX3930" fmla="*/ 9819716 w 10020803"/>
              <a:gd name="connsiteY3930" fmla="*/ 3396124 h 5071844"/>
              <a:gd name="connsiteX3931" fmla="*/ 9830888 w 10020803"/>
              <a:gd name="connsiteY3931" fmla="*/ 3384954 h 5071844"/>
              <a:gd name="connsiteX3932" fmla="*/ 9439887 w 10020803"/>
              <a:gd name="connsiteY3932" fmla="*/ 3384954 h 5071844"/>
              <a:gd name="connsiteX3933" fmla="*/ 9439887 w 10020803"/>
              <a:gd name="connsiteY3933" fmla="*/ 3396124 h 5071844"/>
              <a:gd name="connsiteX3934" fmla="*/ 9428716 w 10020803"/>
              <a:gd name="connsiteY3934" fmla="*/ 3396124 h 5071844"/>
              <a:gd name="connsiteX3935" fmla="*/ 8121654 w 10020803"/>
              <a:gd name="connsiteY3935" fmla="*/ 3384954 h 5071844"/>
              <a:gd name="connsiteX3936" fmla="*/ 8121654 w 10020803"/>
              <a:gd name="connsiteY3936" fmla="*/ 3396124 h 5071844"/>
              <a:gd name="connsiteX3937" fmla="*/ 8132825 w 10020803"/>
              <a:gd name="connsiteY3937" fmla="*/ 3396124 h 5071844"/>
              <a:gd name="connsiteX3938" fmla="*/ 8121654 w 10020803"/>
              <a:gd name="connsiteY3938" fmla="*/ 3384954 h 5071844"/>
              <a:gd name="connsiteX3939" fmla="*/ 7803268 w 10020803"/>
              <a:gd name="connsiteY3939" fmla="*/ 3384954 h 5071844"/>
              <a:gd name="connsiteX3940" fmla="*/ 7797682 w 10020803"/>
              <a:gd name="connsiteY3940" fmla="*/ 3390540 h 5071844"/>
              <a:gd name="connsiteX3941" fmla="*/ 7808854 w 10020803"/>
              <a:gd name="connsiteY3941" fmla="*/ 3396124 h 5071844"/>
              <a:gd name="connsiteX3942" fmla="*/ 7803268 w 10020803"/>
              <a:gd name="connsiteY3942" fmla="*/ 3384954 h 5071844"/>
              <a:gd name="connsiteX3943" fmla="*/ 7596596 w 10020803"/>
              <a:gd name="connsiteY3943" fmla="*/ 3384954 h 5071844"/>
              <a:gd name="connsiteX3944" fmla="*/ 7585424 w 10020803"/>
              <a:gd name="connsiteY3944" fmla="*/ 3396124 h 5071844"/>
              <a:gd name="connsiteX3945" fmla="*/ 7596596 w 10020803"/>
              <a:gd name="connsiteY3945" fmla="*/ 3396124 h 5071844"/>
              <a:gd name="connsiteX3946" fmla="*/ 7730653 w 10020803"/>
              <a:gd name="connsiteY3946" fmla="*/ 3373783 h 5071844"/>
              <a:gd name="connsiteX3947" fmla="*/ 7730653 w 10020803"/>
              <a:gd name="connsiteY3947" fmla="*/ 3384954 h 5071844"/>
              <a:gd name="connsiteX3948" fmla="*/ 7741824 w 10020803"/>
              <a:gd name="connsiteY3948" fmla="*/ 3384954 h 5071844"/>
              <a:gd name="connsiteX3949" fmla="*/ 7741824 w 10020803"/>
              <a:gd name="connsiteY3949" fmla="*/ 3373783 h 5071844"/>
              <a:gd name="connsiteX3950" fmla="*/ 7730653 w 10020803"/>
              <a:gd name="connsiteY3950" fmla="*/ 3373783 h 5071844"/>
              <a:gd name="connsiteX3951" fmla="*/ 4301013 w 10020803"/>
              <a:gd name="connsiteY3951" fmla="*/ 3373783 h 5071844"/>
              <a:gd name="connsiteX3952" fmla="*/ 4306600 w 10020803"/>
              <a:gd name="connsiteY3952" fmla="*/ 3384954 h 5071844"/>
              <a:gd name="connsiteX3953" fmla="*/ 4312186 w 10020803"/>
              <a:gd name="connsiteY3953" fmla="*/ 3384954 h 5071844"/>
              <a:gd name="connsiteX3954" fmla="*/ 4312186 w 10020803"/>
              <a:gd name="connsiteY3954" fmla="*/ 3373783 h 5071844"/>
              <a:gd name="connsiteX3955" fmla="*/ 4301013 w 10020803"/>
              <a:gd name="connsiteY3955" fmla="*/ 3373783 h 5071844"/>
              <a:gd name="connsiteX3956" fmla="*/ 3295582 w 10020803"/>
              <a:gd name="connsiteY3956" fmla="*/ 3373783 h 5071844"/>
              <a:gd name="connsiteX3957" fmla="*/ 3317926 w 10020803"/>
              <a:gd name="connsiteY3957" fmla="*/ 3373783 h 5071844"/>
              <a:gd name="connsiteX3958" fmla="*/ 3351440 w 10020803"/>
              <a:gd name="connsiteY3958" fmla="*/ 3379367 h 5071844"/>
              <a:gd name="connsiteX3959" fmla="*/ 3373783 w 10020803"/>
              <a:gd name="connsiteY3959" fmla="*/ 3384954 h 5071844"/>
              <a:gd name="connsiteX3960" fmla="*/ 3407297 w 10020803"/>
              <a:gd name="connsiteY3960" fmla="*/ 3396124 h 5071844"/>
              <a:gd name="connsiteX3961" fmla="*/ 3418468 w 10020803"/>
              <a:gd name="connsiteY3961" fmla="*/ 3401711 h 5071844"/>
              <a:gd name="connsiteX3962" fmla="*/ 3435226 w 10020803"/>
              <a:gd name="connsiteY3962" fmla="*/ 3407297 h 5071844"/>
              <a:gd name="connsiteX3963" fmla="*/ 3446398 w 10020803"/>
              <a:gd name="connsiteY3963" fmla="*/ 3407297 h 5071844"/>
              <a:gd name="connsiteX3964" fmla="*/ 3451982 w 10020803"/>
              <a:gd name="connsiteY3964" fmla="*/ 3418468 h 5071844"/>
              <a:gd name="connsiteX3965" fmla="*/ 3440812 w 10020803"/>
              <a:gd name="connsiteY3965" fmla="*/ 3418468 h 5071844"/>
              <a:gd name="connsiteX3966" fmla="*/ 3429640 w 10020803"/>
              <a:gd name="connsiteY3966" fmla="*/ 3412883 h 5071844"/>
              <a:gd name="connsiteX3967" fmla="*/ 3396125 w 10020803"/>
              <a:gd name="connsiteY3967" fmla="*/ 3407297 h 5071844"/>
              <a:gd name="connsiteX3968" fmla="*/ 3334683 w 10020803"/>
              <a:gd name="connsiteY3968" fmla="*/ 3390540 h 5071844"/>
              <a:gd name="connsiteX3969" fmla="*/ 3295582 w 10020803"/>
              <a:gd name="connsiteY3969" fmla="*/ 3373783 h 5071844"/>
              <a:gd name="connsiteX3970" fmla="*/ 2530337 w 10020803"/>
              <a:gd name="connsiteY3970" fmla="*/ 3373783 h 5071844"/>
              <a:gd name="connsiteX3971" fmla="*/ 2541509 w 10020803"/>
              <a:gd name="connsiteY3971" fmla="*/ 3379367 h 5071844"/>
              <a:gd name="connsiteX3972" fmla="*/ 2558265 w 10020803"/>
              <a:gd name="connsiteY3972" fmla="*/ 3384954 h 5071844"/>
              <a:gd name="connsiteX3973" fmla="*/ 2580609 w 10020803"/>
              <a:gd name="connsiteY3973" fmla="*/ 3384954 h 5071844"/>
              <a:gd name="connsiteX3974" fmla="*/ 2591781 w 10020803"/>
              <a:gd name="connsiteY3974" fmla="*/ 3396124 h 5071844"/>
              <a:gd name="connsiteX3975" fmla="*/ 2580609 w 10020803"/>
              <a:gd name="connsiteY3975" fmla="*/ 3407297 h 5071844"/>
              <a:gd name="connsiteX3976" fmla="*/ 2569439 w 10020803"/>
              <a:gd name="connsiteY3976" fmla="*/ 3407297 h 5071844"/>
              <a:gd name="connsiteX3977" fmla="*/ 2547095 w 10020803"/>
              <a:gd name="connsiteY3977" fmla="*/ 3396124 h 5071844"/>
              <a:gd name="connsiteX3978" fmla="*/ 2524751 w 10020803"/>
              <a:gd name="connsiteY3978" fmla="*/ 3379367 h 5071844"/>
              <a:gd name="connsiteX3979" fmla="*/ 2530337 w 10020803"/>
              <a:gd name="connsiteY3979" fmla="*/ 3373783 h 5071844"/>
              <a:gd name="connsiteX3980" fmla="*/ 9330965 w 10020803"/>
              <a:gd name="connsiteY3980" fmla="*/ 3368197 h 5071844"/>
              <a:gd name="connsiteX3981" fmla="*/ 9339343 w 10020803"/>
              <a:gd name="connsiteY3981" fmla="*/ 3373783 h 5071844"/>
              <a:gd name="connsiteX3982" fmla="*/ 9328172 w 10020803"/>
              <a:gd name="connsiteY3982" fmla="*/ 3373783 h 5071844"/>
              <a:gd name="connsiteX3983" fmla="*/ 9330965 w 10020803"/>
              <a:gd name="connsiteY3983" fmla="*/ 3368197 h 5071844"/>
              <a:gd name="connsiteX3984" fmla="*/ 9786202 w 10020803"/>
              <a:gd name="connsiteY3984" fmla="*/ 3362610 h 5071844"/>
              <a:gd name="connsiteX3985" fmla="*/ 9797374 w 10020803"/>
              <a:gd name="connsiteY3985" fmla="*/ 3373783 h 5071844"/>
              <a:gd name="connsiteX3986" fmla="*/ 9786202 w 10020803"/>
              <a:gd name="connsiteY3986" fmla="*/ 3384954 h 5071844"/>
              <a:gd name="connsiteX3987" fmla="*/ 9769445 w 10020803"/>
              <a:gd name="connsiteY3987" fmla="*/ 3384954 h 5071844"/>
              <a:gd name="connsiteX3988" fmla="*/ 9763860 w 10020803"/>
              <a:gd name="connsiteY3988" fmla="*/ 3384954 h 5071844"/>
              <a:gd name="connsiteX3989" fmla="*/ 9786202 w 10020803"/>
              <a:gd name="connsiteY3989" fmla="*/ 3362610 h 5071844"/>
              <a:gd name="connsiteX3990" fmla="*/ 8948342 w 10020803"/>
              <a:gd name="connsiteY3990" fmla="*/ 3362610 h 5071844"/>
              <a:gd name="connsiteX3991" fmla="*/ 8937172 w 10020803"/>
              <a:gd name="connsiteY3991" fmla="*/ 3373783 h 5071844"/>
              <a:gd name="connsiteX3992" fmla="*/ 8948342 w 10020803"/>
              <a:gd name="connsiteY3992" fmla="*/ 3373783 h 5071844"/>
              <a:gd name="connsiteX3993" fmla="*/ 7596596 w 10020803"/>
              <a:gd name="connsiteY3993" fmla="*/ 3362610 h 5071844"/>
              <a:gd name="connsiteX3994" fmla="*/ 7618938 w 10020803"/>
              <a:gd name="connsiteY3994" fmla="*/ 3373783 h 5071844"/>
              <a:gd name="connsiteX3995" fmla="*/ 7641282 w 10020803"/>
              <a:gd name="connsiteY3995" fmla="*/ 3384954 h 5071844"/>
              <a:gd name="connsiteX3996" fmla="*/ 7652452 w 10020803"/>
              <a:gd name="connsiteY3996" fmla="*/ 3384954 h 5071844"/>
              <a:gd name="connsiteX3997" fmla="*/ 7646866 w 10020803"/>
              <a:gd name="connsiteY3997" fmla="*/ 3396124 h 5071844"/>
              <a:gd name="connsiteX3998" fmla="*/ 7669210 w 10020803"/>
              <a:gd name="connsiteY3998" fmla="*/ 3401711 h 5071844"/>
              <a:gd name="connsiteX3999" fmla="*/ 7685967 w 10020803"/>
              <a:gd name="connsiteY3999" fmla="*/ 3407297 h 5071844"/>
              <a:gd name="connsiteX4000" fmla="*/ 7691553 w 10020803"/>
              <a:gd name="connsiteY4000" fmla="*/ 3407297 h 5071844"/>
              <a:gd name="connsiteX4001" fmla="*/ 7708310 w 10020803"/>
              <a:gd name="connsiteY4001" fmla="*/ 3407297 h 5071844"/>
              <a:gd name="connsiteX4002" fmla="*/ 7719481 w 10020803"/>
              <a:gd name="connsiteY4002" fmla="*/ 3396124 h 5071844"/>
              <a:gd name="connsiteX4003" fmla="*/ 7697139 w 10020803"/>
              <a:gd name="connsiteY4003" fmla="*/ 3384954 h 5071844"/>
              <a:gd name="connsiteX4004" fmla="*/ 7663624 w 10020803"/>
              <a:gd name="connsiteY4004" fmla="*/ 3379367 h 5071844"/>
              <a:gd name="connsiteX4005" fmla="*/ 7607766 w 10020803"/>
              <a:gd name="connsiteY4005" fmla="*/ 3362610 h 5071844"/>
              <a:gd name="connsiteX4006" fmla="*/ 3879291 w 10020803"/>
              <a:gd name="connsiteY4006" fmla="*/ 3357026 h 5071844"/>
              <a:gd name="connsiteX4007" fmla="*/ 3887669 w 10020803"/>
              <a:gd name="connsiteY4007" fmla="*/ 3362610 h 5071844"/>
              <a:gd name="connsiteX4008" fmla="*/ 3876498 w 10020803"/>
              <a:gd name="connsiteY4008" fmla="*/ 3362610 h 5071844"/>
              <a:gd name="connsiteX4009" fmla="*/ 3879291 w 10020803"/>
              <a:gd name="connsiteY4009" fmla="*/ 3357026 h 5071844"/>
              <a:gd name="connsiteX4010" fmla="*/ 2422812 w 10020803"/>
              <a:gd name="connsiteY4010" fmla="*/ 3357026 h 5071844"/>
              <a:gd name="connsiteX4011" fmla="*/ 2429794 w 10020803"/>
              <a:gd name="connsiteY4011" fmla="*/ 3362610 h 5071844"/>
              <a:gd name="connsiteX4012" fmla="*/ 2440966 w 10020803"/>
              <a:gd name="connsiteY4012" fmla="*/ 3368197 h 5071844"/>
              <a:gd name="connsiteX4013" fmla="*/ 2452137 w 10020803"/>
              <a:gd name="connsiteY4013" fmla="*/ 3368197 h 5071844"/>
              <a:gd name="connsiteX4014" fmla="*/ 2468894 w 10020803"/>
              <a:gd name="connsiteY4014" fmla="*/ 3373783 h 5071844"/>
              <a:gd name="connsiteX4015" fmla="*/ 2502408 w 10020803"/>
              <a:gd name="connsiteY4015" fmla="*/ 3373783 h 5071844"/>
              <a:gd name="connsiteX4016" fmla="*/ 2491238 w 10020803"/>
              <a:gd name="connsiteY4016" fmla="*/ 3396124 h 5071844"/>
              <a:gd name="connsiteX4017" fmla="*/ 2480066 w 10020803"/>
              <a:gd name="connsiteY4017" fmla="*/ 3384954 h 5071844"/>
              <a:gd name="connsiteX4018" fmla="*/ 2413037 w 10020803"/>
              <a:gd name="connsiteY4018" fmla="*/ 3362610 h 5071844"/>
              <a:gd name="connsiteX4019" fmla="*/ 2422812 w 10020803"/>
              <a:gd name="connsiteY4019" fmla="*/ 3357026 h 5071844"/>
              <a:gd name="connsiteX4020" fmla="*/ 8278055 w 10020803"/>
              <a:gd name="connsiteY4020" fmla="*/ 3351440 h 5071844"/>
              <a:gd name="connsiteX4021" fmla="*/ 8289226 w 10020803"/>
              <a:gd name="connsiteY4021" fmla="*/ 3362610 h 5071844"/>
              <a:gd name="connsiteX4022" fmla="*/ 8311569 w 10020803"/>
              <a:gd name="connsiteY4022" fmla="*/ 3362610 h 5071844"/>
              <a:gd name="connsiteX4023" fmla="*/ 8322740 w 10020803"/>
              <a:gd name="connsiteY4023" fmla="*/ 3373783 h 5071844"/>
              <a:gd name="connsiteX4024" fmla="*/ 8345083 w 10020803"/>
              <a:gd name="connsiteY4024" fmla="*/ 3373783 h 5071844"/>
              <a:gd name="connsiteX4025" fmla="*/ 8367426 w 10020803"/>
              <a:gd name="connsiteY4025" fmla="*/ 3401711 h 5071844"/>
              <a:gd name="connsiteX4026" fmla="*/ 8395356 w 10020803"/>
              <a:gd name="connsiteY4026" fmla="*/ 3418468 h 5071844"/>
              <a:gd name="connsiteX4027" fmla="*/ 8406527 w 10020803"/>
              <a:gd name="connsiteY4027" fmla="*/ 3412883 h 5071844"/>
              <a:gd name="connsiteX4028" fmla="*/ 8412113 w 10020803"/>
              <a:gd name="connsiteY4028" fmla="*/ 3418468 h 5071844"/>
              <a:gd name="connsiteX4029" fmla="*/ 8423284 w 10020803"/>
              <a:gd name="connsiteY4029" fmla="*/ 3429640 h 5071844"/>
              <a:gd name="connsiteX4030" fmla="*/ 8445627 w 10020803"/>
              <a:gd name="connsiteY4030" fmla="*/ 3429640 h 5071844"/>
              <a:gd name="connsiteX4031" fmla="*/ 8445627 w 10020803"/>
              <a:gd name="connsiteY4031" fmla="*/ 3440811 h 5071844"/>
              <a:gd name="connsiteX4032" fmla="*/ 8456798 w 10020803"/>
              <a:gd name="connsiteY4032" fmla="*/ 3440811 h 5071844"/>
              <a:gd name="connsiteX4033" fmla="*/ 8445627 w 10020803"/>
              <a:gd name="connsiteY4033" fmla="*/ 3451982 h 5071844"/>
              <a:gd name="connsiteX4034" fmla="*/ 8456798 w 10020803"/>
              <a:gd name="connsiteY4034" fmla="*/ 3451982 h 5071844"/>
              <a:gd name="connsiteX4035" fmla="*/ 8456798 w 10020803"/>
              <a:gd name="connsiteY4035" fmla="*/ 3440811 h 5071844"/>
              <a:gd name="connsiteX4036" fmla="*/ 8467970 w 10020803"/>
              <a:gd name="connsiteY4036" fmla="*/ 3440811 h 5071844"/>
              <a:gd name="connsiteX4037" fmla="*/ 8490312 w 10020803"/>
              <a:gd name="connsiteY4037" fmla="*/ 3451982 h 5071844"/>
              <a:gd name="connsiteX4038" fmla="*/ 8557341 w 10020803"/>
              <a:gd name="connsiteY4038" fmla="*/ 3463154 h 5071844"/>
              <a:gd name="connsiteX4039" fmla="*/ 8568512 w 10020803"/>
              <a:gd name="connsiteY4039" fmla="*/ 3451982 h 5071844"/>
              <a:gd name="connsiteX4040" fmla="*/ 8423284 w 10020803"/>
              <a:gd name="connsiteY4040" fmla="*/ 3384954 h 5071844"/>
              <a:gd name="connsiteX4041" fmla="*/ 8389770 w 10020803"/>
              <a:gd name="connsiteY4041" fmla="*/ 3373783 h 5071844"/>
              <a:gd name="connsiteX4042" fmla="*/ 8322740 w 10020803"/>
              <a:gd name="connsiteY4042" fmla="*/ 3351440 h 5071844"/>
              <a:gd name="connsiteX4043" fmla="*/ 7752996 w 10020803"/>
              <a:gd name="connsiteY4043" fmla="*/ 3351440 h 5071844"/>
              <a:gd name="connsiteX4044" fmla="*/ 7752996 w 10020803"/>
              <a:gd name="connsiteY4044" fmla="*/ 3362610 h 5071844"/>
              <a:gd name="connsiteX4045" fmla="*/ 7764168 w 10020803"/>
              <a:gd name="connsiteY4045" fmla="*/ 3351440 h 5071844"/>
              <a:gd name="connsiteX4046" fmla="*/ 7752996 w 10020803"/>
              <a:gd name="connsiteY4046" fmla="*/ 3351440 h 5071844"/>
              <a:gd name="connsiteX4047" fmla="*/ 7406680 w 10020803"/>
              <a:gd name="connsiteY4047" fmla="*/ 3351440 h 5071844"/>
              <a:gd name="connsiteX4048" fmla="*/ 7406680 w 10020803"/>
              <a:gd name="connsiteY4048" fmla="*/ 3362610 h 5071844"/>
              <a:gd name="connsiteX4049" fmla="*/ 7417852 w 10020803"/>
              <a:gd name="connsiteY4049" fmla="*/ 3351440 h 5071844"/>
              <a:gd name="connsiteX4050" fmla="*/ 7406680 w 10020803"/>
              <a:gd name="connsiteY4050" fmla="*/ 3351440 h 5071844"/>
              <a:gd name="connsiteX4051" fmla="*/ 2435380 w 10020803"/>
              <a:gd name="connsiteY4051" fmla="*/ 3351440 h 5071844"/>
              <a:gd name="connsiteX4052" fmla="*/ 2457722 w 10020803"/>
              <a:gd name="connsiteY4052" fmla="*/ 3351440 h 5071844"/>
              <a:gd name="connsiteX4053" fmla="*/ 2457722 w 10020803"/>
              <a:gd name="connsiteY4053" fmla="*/ 3362610 h 5071844"/>
              <a:gd name="connsiteX4054" fmla="*/ 2435380 w 10020803"/>
              <a:gd name="connsiteY4054" fmla="*/ 3351440 h 5071844"/>
              <a:gd name="connsiteX4055" fmla="*/ 3831812 w 10020803"/>
              <a:gd name="connsiteY4055" fmla="*/ 3340267 h 5071844"/>
              <a:gd name="connsiteX4056" fmla="*/ 3842984 w 10020803"/>
              <a:gd name="connsiteY4056" fmla="*/ 3351440 h 5071844"/>
              <a:gd name="connsiteX4057" fmla="*/ 3837398 w 10020803"/>
              <a:gd name="connsiteY4057" fmla="*/ 3351440 h 5071844"/>
              <a:gd name="connsiteX4058" fmla="*/ 3826227 w 10020803"/>
              <a:gd name="connsiteY4058" fmla="*/ 3345853 h 5071844"/>
              <a:gd name="connsiteX4059" fmla="*/ 3831812 w 10020803"/>
              <a:gd name="connsiteY4059" fmla="*/ 3340267 h 5071844"/>
              <a:gd name="connsiteX4060" fmla="*/ 4019633 w 10020803"/>
              <a:gd name="connsiteY4060" fmla="*/ 3336777 h 5071844"/>
              <a:gd name="connsiteX4061" fmla="*/ 4021727 w 10020803"/>
              <a:gd name="connsiteY4061" fmla="*/ 3351440 h 5071844"/>
              <a:gd name="connsiteX4062" fmla="*/ 4032899 w 10020803"/>
              <a:gd name="connsiteY4062" fmla="*/ 3362610 h 5071844"/>
              <a:gd name="connsiteX4063" fmla="*/ 4021727 w 10020803"/>
              <a:gd name="connsiteY4063" fmla="*/ 3362610 h 5071844"/>
              <a:gd name="connsiteX4064" fmla="*/ 4010556 w 10020803"/>
              <a:gd name="connsiteY4064" fmla="*/ 3362610 h 5071844"/>
              <a:gd name="connsiteX4065" fmla="*/ 4088757 w 10020803"/>
              <a:gd name="connsiteY4065" fmla="*/ 3373783 h 5071844"/>
              <a:gd name="connsiteX4066" fmla="*/ 4122271 w 10020803"/>
              <a:gd name="connsiteY4066" fmla="*/ 3379367 h 5071844"/>
              <a:gd name="connsiteX4067" fmla="*/ 4144614 w 10020803"/>
              <a:gd name="connsiteY4067" fmla="*/ 3396124 h 5071844"/>
              <a:gd name="connsiteX4068" fmla="*/ 4155785 w 10020803"/>
              <a:gd name="connsiteY4068" fmla="*/ 3396124 h 5071844"/>
              <a:gd name="connsiteX4069" fmla="*/ 4172542 w 10020803"/>
              <a:gd name="connsiteY4069" fmla="*/ 3401711 h 5071844"/>
              <a:gd name="connsiteX4070" fmla="*/ 4178128 w 10020803"/>
              <a:gd name="connsiteY4070" fmla="*/ 3407297 h 5071844"/>
              <a:gd name="connsiteX4071" fmla="*/ 4245156 w 10020803"/>
              <a:gd name="connsiteY4071" fmla="*/ 3418468 h 5071844"/>
              <a:gd name="connsiteX4072" fmla="*/ 4289843 w 10020803"/>
              <a:gd name="connsiteY4072" fmla="*/ 3429640 h 5071844"/>
              <a:gd name="connsiteX4073" fmla="*/ 4267499 w 10020803"/>
              <a:gd name="connsiteY4073" fmla="*/ 3412883 h 5071844"/>
              <a:gd name="connsiteX4074" fmla="*/ 4233985 w 10020803"/>
              <a:gd name="connsiteY4074" fmla="*/ 3407297 h 5071844"/>
              <a:gd name="connsiteX4075" fmla="*/ 4222813 w 10020803"/>
              <a:gd name="connsiteY4075" fmla="*/ 3407297 h 5071844"/>
              <a:gd name="connsiteX4076" fmla="*/ 4211643 w 10020803"/>
              <a:gd name="connsiteY4076" fmla="*/ 3396124 h 5071844"/>
              <a:gd name="connsiteX4077" fmla="*/ 4166956 w 10020803"/>
              <a:gd name="connsiteY4077" fmla="*/ 3384954 h 5071844"/>
              <a:gd name="connsiteX4078" fmla="*/ 4155785 w 10020803"/>
              <a:gd name="connsiteY4078" fmla="*/ 3384954 h 5071844"/>
              <a:gd name="connsiteX4079" fmla="*/ 4150200 w 10020803"/>
              <a:gd name="connsiteY4079" fmla="*/ 3379367 h 5071844"/>
              <a:gd name="connsiteX4080" fmla="*/ 4133442 w 10020803"/>
              <a:gd name="connsiteY4080" fmla="*/ 3373783 h 5071844"/>
              <a:gd name="connsiteX4081" fmla="*/ 4122271 w 10020803"/>
              <a:gd name="connsiteY4081" fmla="*/ 3373783 h 5071844"/>
              <a:gd name="connsiteX4082" fmla="*/ 4099927 w 10020803"/>
              <a:gd name="connsiteY4082" fmla="*/ 3362610 h 5071844"/>
              <a:gd name="connsiteX4083" fmla="*/ 4099927 w 10020803"/>
              <a:gd name="connsiteY4083" fmla="*/ 3351440 h 5071844"/>
              <a:gd name="connsiteX4084" fmla="*/ 4077585 w 10020803"/>
              <a:gd name="connsiteY4084" fmla="*/ 3351440 h 5071844"/>
              <a:gd name="connsiteX4085" fmla="*/ 4032899 w 10020803"/>
              <a:gd name="connsiteY4085" fmla="*/ 3340267 h 5071844"/>
              <a:gd name="connsiteX4086" fmla="*/ 4019633 w 10020803"/>
              <a:gd name="connsiteY4086" fmla="*/ 3336777 h 5071844"/>
              <a:gd name="connsiteX4087" fmla="*/ 7426232 w 10020803"/>
              <a:gd name="connsiteY4087" fmla="*/ 3334682 h 5071844"/>
              <a:gd name="connsiteX4088" fmla="*/ 7417852 w 10020803"/>
              <a:gd name="connsiteY4088" fmla="*/ 3340267 h 5071844"/>
              <a:gd name="connsiteX4089" fmla="*/ 7429024 w 10020803"/>
              <a:gd name="connsiteY4089" fmla="*/ 3340267 h 5071844"/>
              <a:gd name="connsiteX4090" fmla="*/ 7426232 w 10020803"/>
              <a:gd name="connsiteY4090" fmla="*/ 3334682 h 5071844"/>
              <a:gd name="connsiteX4091" fmla="*/ 7743220 w 10020803"/>
              <a:gd name="connsiteY4091" fmla="*/ 3333286 h 5071844"/>
              <a:gd name="connsiteX4092" fmla="*/ 7736240 w 10020803"/>
              <a:gd name="connsiteY4092" fmla="*/ 3334682 h 5071844"/>
              <a:gd name="connsiteX4093" fmla="*/ 7730653 w 10020803"/>
              <a:gd name="connsiteY4093" fmla="*/ 3340267 h 5071844"/>
              <a:gd name="connsiteX4094" fmla="*/ 7752996 w 10020803"/>
              <a:gd name="connsiteY4094" fmla="*/ 3340267 h 5071844"/>
              <a:gd name="connsiteX4095" fmla="*/ 7743220 w 10020803"/>
              <a:gd name="connsiteY4095" fmla="*/ 3333286 h 5071844"/>
              <a:gd name="connsiteX4096" fmla="*/ 9182944 w 10020803"/>
              <a:gd name="connsiteY4096" fmla="*/ 3329096 h 5071844"/>
              <a:gd name="connsiteX4097" fmla="*/ 9216458 w 10020803"/>
              <a:gd name="connsiteY4097" fmla="*/ 3329096 h 5071844"/>
              <a:gd name="connsiteX4098" fmla="*/ 9249972 w 10020803"/>
              <a:gd name="connsiteY4098" fmla="*/ 3351440 h 5071844"/>
              <a:gd name="connsiteX4099" fmla="*/ 9216458 w 10020803"/>
              <a:gd name="connsiteY4099" fmla="*/ 3351440 h 5071844"/>
              <a:gd name="connsiteX4100" fmla="*/ 9194115 w 10020803"/>
              <a:gd name="connsiteY4100" fmla="*/ 3340267 h 5071844"/>
              <a:gd name="connsiteX4101" fmla="*/ 9182944 w 10020803"/>
              <a:gd name="connsiteY4101" fmla="*/ 3329096 h 5071844"/>
              <a:gd name="connsiteX4102" fmla="*/ 3206211 w 10020803"/>
              <a:gd name="connsiteY4102" fmla="*/ 3329096 h 5071844"/>
              <a:gd name="connsiteX4103" fmla="*/ 3217382 w 10020803"/>
              <a:gd name="connsiteY4103" fmla="*/ 3329096 h 5071844"/>
              <a:gd name="connsiteX4104" fmla="*/ 3206211 w 10020803"/>
              <a:gd name="connsiteY4104" fmla="*/ 3329096 h 5071844"/>
              <a:gd name="connsiteX4105" fmla="*/ 9372859 w 10020803"/>
              <a:gd name="connsiteY4105" fmla="*/ 3317925 h 5071844"/>
              <a:gd name="connsiteX4106" fmla="*/ 9384030 w 10020803"/>
              <a:gd name="connsiteY4106" fmla="*/ 3317925 h 5071844"/>
              <a:gd name="connsiteX4107" fmla="*/ 9395201 w 10020803"/>
              <a:gd name="connsiteY4107" fmla="*/ 3329096 h 5071844"/>
              <a:gd name="connsiteX4108" fmla="*/ 9462230 w 10020803"/>
              <a:gd name="connsiteY4108" fmla="*/ 3334682 h 5071844"/>
              <a:gd name="connsiteX4109" fmla="*/ 9540431 w 10020803"/>
              <a:gd name="connsiteY4109" fmla="*/ 3351440 h 5071844"/>
              <a:gd name="connsiteX4110" fmla="*/ 9562772 w 10020803"/>
              <a:gd name="connsiteY4110" fmla="*/ 3351440 h 5071844"/>
              <a:gd name="connsiteX4111" fmla="*/ 9568359 w 10020803"/>
              <a:gd name="connsiteY4111" fmla="*/ 3357024 h 5071844"/>
              <a:gd name="connsiteX4112" fmla="*/ 9573945 w 10020803"/>
              <a:gd name="connsiteY4112" fmla="*/ 3373783 h 5071844"/>
              <a:gd name="connsiteX4113" fmla="*/ 9585116 w 10020803"/>
              <a:gd name="connsiteY4113" fmla="*/ 3384954 h 5071844"/>
              <a:gd name="connsiteX4114" fmla="*/ 9607459 w 10020803"/>
              <a:gd name="connsiteY4114" fmla="*/ 3390540 h 5071844"/>
              <a:gd name="connsiteX4115" fmla="*/ 9635388 w 10020803"/>
              <a:gd name="connsiteY4115" fmla="*/ 3401711 h 5071844"/>
              <a:gd name="connsiteX4116" fmla="*/ 9674487 w 10020803"/>
              <a:gd name="connsiteY4116" fmla="*/ 3418468 h 5071844"/>
              <a:gd name="connsiteX4117" fmla="*/ 9708001 w 10020803"/>
              <a:gd name="connsiteY4117" fmla="*/ 3429640 h 5071844"/>
              <a:gd name="connsiteX4118" fmla="*/ 9719173 w 10020803"/>
              <a:gd name="connsiteY4118" fmla="*/ 3435225 h 5071844"/>
              <a:gd name="connsiteX4119" fmla="*/ 9741515 w 10020803"/>
              <a:gd name="connsiteY4119" fmla="*/ 3451982 h 5071844"/>
              <a:gd name="connsiteX4120" fmla="*/ 9763860 w 10020803"/>
              <a:gd name="connsiteY4120" fmla="*/ 3463154 h 5071844"/>
              <a:gd name="connsiteX4121" fmla="*/ 9719173 w 10020803"/>
              <a:gd name="connsiteY4121" fmla="*/ 3463154 h 5071844"/>
              <a:gd name="connsiteX4122" fmla="*/ 9696830 w 10020803"/>
              <a:gd name="connsiteY4122" fmla="*/ 3451982 h 5071844"/>
              <a:gd name="connsiteX4123" fmla="*/ 9663316 w 10020803"/>
              <a:gd name="connsiteY4123" fmla="*/ 3440811 h 5071844"/>
              <a:gd name="connsiteX4124" fmla="*/ 9635388 w 10020803"/>
              <a:gd name="connsiteY4124" fmla="*/ 3424054 h 5071844"/>
              <a:gd name="connsiteX4125" fmla="*/ 9618631 w 10020803"/>
              <a:gd name="connsiteY4125" fmla="*/ 3418468 h 5071844"/>
              <a:gd name="connsiteX4126" fmla="*/ 9607459 w 10020803"/>
              <a:gd name="connsiteY4126" fmla="*/ 3418468 h 5071844"/>
              <a:gd name="connsiteX4127" fmla="*/ 9562772 w 10020803"/>
              <a:gd name="connsiteY4127" fmla="*/ 3396124 h 5071844"/>
              <a:gd name="connsiteX4128" fmla="*/ 9518088 w 10020803"/>
              <a:gd name="connsiteY4128" fmla="*/ 3373783 h 5071844"/>
              <a:gd name="connsiteX4129" fmla="*/ 9506915 w 10020803"/>
              <a:gd name="connsiteY4129" fmla="*/ 3362610 h 5071844"/>
              <a:gd name="connsiteX4130" fmla="*/ 9495744 w 10020803"/>
              <a:gd name="connsiteY4130" fmla="*/ 3362610 h 5071844"/>
              <a:gd name="connsiteX4131" fmla="*/ 9484573 w 10020803"/>
              <a:gd name="connsiteY4131" fmla="*/ 3351440 h 5071844"/>
              <a:gd name="connsiteX4132" fmla="*/ 9484573 w 10020803"/>
              <a:gd name="connsiteY4132" fmla="*/ 3362610 h 5071844"/>
              <a:gd name="connsiteX4133" fmla="*/ 9462230 w 10020803"/>
              <a:gd name="connsiteY4133" fmla="*/ 3373783 h 5071844"/>
              <a:gd name="connsiteX4134" fmla="*/ 9445473 w 10020803"/>
              <a:gd name="connsiteY4134" fmla="*/ 3351440 h 5071844"/>
              <a:gd name="connsiteX4135" fmla="*/ 9428716 w 10020803"/>
              <a:gd name="connsiteY4135" fmla="*/ 3340267 h 5071844"/>
              <a:gd name="connsiteX4136" fmla="*/ 9372859 w 10020803"/>
              <a:gd name="connsiteY4136" fmla="*/ 3317925 h 5071844"/>
              <a:gd name="connsiteX4137" fmla="*/ 8188684 w 10020803"/>
              <a:gd name="connsiteY4137" fmla="*/ 3317925 h 5071844"/>
              <a:gd name="connsiteX4138" fmla="*/ 8188684 w 10020803"/>
              <a:gd name="connsiteY4138" fmla="*/ 3329096 h 5071844"/>
              <a:gd name="connsiteX4139" fmla="*/ 8211026 w 10020803"/>
              <a:gd name="connsiteY4139" fmla="*/ 3329096 h 5071844"/>
              <a:gd name="connsiteX4140" fmla="*/ 8222198 w 10020803"/>
              <a:gd name="connsiteY4140" fmla="*/ 3340267 h 5071844"/>
              <a:gd name="connsiteX4141" fmla="*/ 8244541 w 10020803"/>
              <a:gd name="connsiteY4141" fmla="*/ 3340267 h 5071844"/>
              <a:gd name="connsiteX4142" fmla="*/ 8266883 w 10020803"/>
              <a:gd name="connsiteY4142" fmla="*/ 3340267 h 5071844"/>
              <a:gd name="connsiteX4143" fmla="*/ 8244541 w 10020803"/>
              <a:gd name="connsiteY4143" fmla="*/ 3329096 h 5071844"/>
              <a:gd name="connsiteX4144" fmla="*/ 8188684 w 10020803"/>
              <a:gd name="connsiteY4144" fmla="*/ 3317925 h 5071844"/>
              <a:gd name="connsiteX4145" fmla="*/ 3943526 w 10020803"/>
              <a:gd name="connsiteY4145" fmla="*/ 3317925 h 5071844"/>
              <a:gd name="connsiteX4146" fmla="*/ 3943526 w 10020803"/>
              <a:gd name="connsiteY4146" fmla="*/ 3329096 h 5071844"/>
              <a:gd name="connsiteX4147" fmla="*/ 3965870 w 10020803"/>
              <a:gd name="connsiteY4147" fmla="*/ 3340267 h 5071844"/>
              <a:gd name="connsiteX4148" fmla="*/ 3977042 w 10020803"/>
              <a:gd name="connsiteY4148" fmla="*/ 3340267 h 5071844"/>
              <a:gd name="connsiteX4149" fmla="*/ 3965870 w 10020803"/>
              <a:gd name="connsiteY4149" fmla="*/ 3329096 h 5071844"/>
              <a:gd name="connsiteX4150" fmla="*/ 9535961 w 10020803"/>
              <a:gd name="connsiteY4150" fmla="*/ 3311222 h 5071844"/>
              <a:gd name="connsiteX4151" fmla="*/ 9550585 w 10020803"/>
              <a:gd name="connsiteY4151" fmla="*/ 3314878 h 5071844"/>
              <a:gd name="connsiteX4152" fmla="*/ 9551602 w 10020803"/>
              <a:gd name="connsiteY4152" fmla="*/ 3317925 h 5071844"/>
              <a:gd name="connsiteX4153" fmla="*/ 9529258 w 10020803"/>
              <a:gd name="connsiteY4153" fmla="*/ 3317925 h 5071844"/>
              <a:gd name="connsiteX4154" fmla="*/ 8029489 w 10020803"/>
              <a:gd name="connsiteY4154" fmla="*/ 3310943 h 5071844"/>
              <a:gd name="connsiteX4155" fmla="*/ 8032283 w 10020803"/>
              <a:gd name="connsiteY4155" fmla="*/ 3312339 h 5071844"/>
              <a:gd name="connsiteX4156" fmla="*/ 8021110 w 10020803"/>
              <a:gd name="connsiteY4156" fmla="*/ 3317925 h 5071844"/>
              <a:gd name="connsiteX4157" fmla="*/ 8029489 w 10020803"/>
              <a:gd name="connsiteY4157" fmla="*/ 3310943 h 5071844"/>
              <a:gd name="connsiteX4158" fmla="*/ 8322740 w 10020803"/>
              <a:gd name="connsiteY4158" fmla="*/ 3306753 h 5071844"/>
              <a:gd name="connsiteX4159" fmla="*/ 8311569 w 10020803"/>
              <a:gd name="connsiteY4159" fmla="*/ 3317925 h 5071844"/>
              <a:gd name="connsiteX4160" fmla="*/ 8333912 w 10020803"/>
              <a:gd name="connsiteY4160" fmla="*/ 3317925 h 5071844"/>
              <a:gd name="connsiteX4161" fmla="*/ 8328326 w 10020803"/>
              <a:gd name="connsiteY4161" fmla="*/ 3312339 h 5071844"/>
              <a:gd name="connsiteX4162" fmla="*/ 8322740 w 10020803"/>
              <a:gd name="connsiteY4162" fmla="*/ 3306753 h 5071844"/>
              <a:gd name="connsiteX4163" fmla="*/ 7317309 w 10020803"/>
              <a:gd name="connsiteY4163" fmla="*/ 3306753 h 5071844"/>
              <a:gd name="connsiteX4164" fmla="*/ 7328480 w 10020803"/>
              <a:gd name="connsiteY4164" fmla="*/ 3317925 h 5071844"/>
              <a:gd name="connsiteX4165" fmla="*/ 7328480 w 10020803"/>
              <a:gd name="connsiteY4165" fmla="*/ 3306753 h 5071844"/>
              <a:gd name="connsiteX4166" fmla="*/ 7317309 w 10020803"/>
              <a:gd name="connsiteY4166" fmla="*/ 3306753 h 5071844"/>
              <a:gd name="connsiteX4167" fmla="*/ 7261452 w 10020803"/>
              <a:gd name="connsiteY4167" fmla="*/ 3306753 h 5071844"/>
              <a:gd name="connsiteX4168" fmla="*/ 7272622 w 10020803"/>
              <a:gd name="connsiteY4168" fmla="*/ 3317925 h 5071844"/>
              <a:gd name="connsiteX4169" fmla="*/ 7272622 w 10020803"/>
              <a:gd name="connsiteY4169" fmla="*/ 3312339 h 5071844"/>
              <a:gd name="connsiteX4170" fmla="*/ 7261452 w 10020803"/>
              <a:gd name="connsiteY4170" fmla="*/ 3306753 h 5071844"/>
              <a:gd name="connsiteX4171" fmla="*/ 3563696 w 10020803"/>
              <a:gd name="connsiteY4171" fmla="*/ 3306753 h 5071844"/>
              <a:gd name="connsiteX4172" fmla="*/ 3574869 w 10020803"/>
              <a:gd name="connsiteY4172" fmla="*/ 3317925 h 5071844"/>
              <a:gd name="connsiteX4173" fmla="*/ 3630726 w 10020803"/>
              <a:gd name="connsiteY4173" fmla="*/ 3329096 h 5071844"/>
              <a:gd name="connsiteX4174" fmla="*/ 3641897 w 10020803"/>
              <a:gd name="connsiteY4174" fmla="*/ 3329096 h 5071844"/>
              <a:gd name="connsiteX4175" fmla="*/ 3563696 w 10020803"/>
              <a:gd name="connsiteY4175" fmla="*/ 3306753 h 5071844"/>
              <a:gd name="connsiteX4176" fmla="*/ 7394112 w 10020803"/>
              <a:gd name="connsiteY4176" fmla="*/ 3299771 h 5071844"/>
              <a:gd name="connsiteX4177" fmla="*/ 7389924 w 10020803"/>
              <a:gd name="connsiteY4177" fmla="*/ 3301167 h 5071844"/>
              <a:gd name="connsiteX4178" fmla="*/ 7384337 w 10020803"/>
              <a:gd name="connsiteY4178" fmla="*/ 3317925 h 5071844"/>
              <a:gd name="connsiteX4179" fmla="*/ 7395510 w 10020803"/>
              <a:gd name="connsiteY4179" fmla="*/ 3306753 h 5071844"/>
              <a:gd name="connsiteX4180" fmla="*/ 7394112 w 10020803"/>
              <a:gd name="connsiteY4180" fmla="*/ 3299771 h 5071844"/>
              <a:gd name="connsiteX4181" fmla="*/ 9272315 w 10020803"/>
              <a:gd name="connsiteY4181" fmla="*/ 3295582 h 5071844"/>
              <a:gd name="connsiteX4182" fmla="*/ 9350516 w 10020803"/>
              <a:gd name="connsiteY4182" fmla="*/ 3306753 h 5071844"/>
              <a:gd name="connsiteX4183" fmla="*/ 9339343 w 10020803"/>
              <a:gd name="connsiteY4183" fmla="*/ 3317925 h 5071844"/>
              <a:gd name="connsiteX4184" fmla="*/ 9311415 w 10020803"/>
              <a:gd name="connsiteY4184" fmla="*/ 3317925 h 5071844"/>
              <a:gd name="connsiteX4185" fmla="*/ 9277901 w 10020803"/>
              <a:gd name="connsiteY4185" fmla="*/ 3312339 h 5071844"/>
              <a:gd name="connsiteX4186" fmla="*/ 9272315 w 10020803"/>
              <a:gd name="connsiteY4186" fmla="*/ 3295582 h 5071844"/>
              <a:gd name="connsiteX4187" fmla="*/ 4401557 w 10020803"/>
              <a:gd name="connsiteY4187" fmla="*/ 3295582 h 5071844"/>
              <a:gd name="connsiteX4188" fmla="*/ 4390386 w 10020803"/>
              <a:gd name="connsiteY4188" fmla="*/ 3301167 h 5071844"/>
              <a:gd name="connsiteX4189" fmla="*/ 4395971 w 10020803"/>
              <a:gd name="connsiteY4189" fmla="*/ 3306753 h 5071844"/>
              <a:gd name="connsiteX4190" fmla="*/ 4401557 w 10020803"/>
              <a:gd name="connsiteY4190" fmla="*/ 3295582 h 5071844"/>
              <a:gd name="connsiteX4191" fmla="*/ 3943526 w 10020803"/>
              <a:gd name="connsiteY4191" fmla="*/ 3295582 h 5071844"/>
              <a:gd name="connsiteX4192" fmla="*/ 3932356 w 10020803"/>
              <a:gd name="connsiteY4192" fmla="*/ 3306753 h 5071844"/>
              <a:gd name="connsiteX4193" fmla="*/ 3943526 w 10020803"/>
              <a:gd name="connsiteY4193" fmla="*/ 3301167 h 5071844"/>
              <a:gd name="connsiteX4194" fmla="*/ 3954699 w 10020803"/>
              <a:gd name="connsiteY4194" fmla="*/ 3295582 h 5071844"/>
              <a:gd name="connsiteX4195" fmla="*/ 3943526 w 10020803"/>
              <a:gd name="connsiteY4195" fmla="*/ 3295582 h 5071844"/>
              <a:gd name="connsiteX4196" fmla="*/ 4133442 w 10020803"/>
              <a:gd name="connsiteY4196" fmla="*/ 3284410 h 5071844"/>
              <a:gd name="connsiteX4197" fmla="*/ 4133442 w 10020803"/>
              <a:gd name="connsiteY4197" fmla="*/ 3295582 h 5071844"/>
              <a:gd name="connsiteX4198" fmla="*/ 4155785 w 10020803"/>
              <a:gd name="connsiteY4198" fmla="*/ 3295582 h 5071844"/>
              <a:gd name="connsiteX4199" fmla="*/ 4133442 w 10020803"/>
              <a:gd name="connsiteY4199" fmla="*/ 3284410 h 5071844"/>
              <a:gd name="connsiteX4200" fmla="*/ 3664241 w 10020803"/>
              <a:gd name="connsiteY4200" fmla="*/ 3284410 h 5071844"/>
              <a:gd name="connsiteX4201" fmla="*/ 3675413 w 10020803"/>
              <a:gd name="connsiteY4201" fmla="*/ 3284410 h 5071844"/>
              <a:gd name="connsiteX4202" fmla="*/ 3675413 w 10020803"/>
              <a:gd name="connsiteY4202" fmla="*/ 3295582 h 5071844"/>
              <a:gd name="connsiteX4203" fmla="*/ 3664241 w 10020803"/>
              <a:gd name="connsiteY4203" fmla="*/ 3284410 h 5071844"/>
              <a:gd name="connsiteX4204" fmla="*/ 3239725 w 10020803"/>
              <a:gd name="connsiteY4204" fmla="*/ 3284410 h 5071844"/>
              <a:gd name="connsiteX4205" fmla="*/ 3250896 w 10020803"/>
              <a:gd name="connsiteY4205" fmla="*/ 3289996 h 5071844"/>
              <a:gd name="connsiteX4206" fmla="*/ 3273239 w 10020803"/>
              <a:gd name="connsiteY4206" fmla="*/ 3295582 h 5071844"/>
              <a:gd name="connsiteX4207" fmla="*/ 3306754 w 10020803"/>
              <a:gd name="connsiteY4207" fmla="*/ 3306753 h 5071844"/>
              <a:gd name="connsiteX4208" fmla="*/ 3323510 w 10020803"/>
              <a:gd name="connsiteY4208" fmla="*/ 3312339 h 5071844"/>
              <a:gd name="connsiteX4209" fmla="*/ 3340267 w 10020803"/>
              <a:gd name="connsiteY4209" fmla="*/ 3317925 h 5071844"/>
              <a:gd name="connsiteX4210" fmla="*/ 3362611 w 10020803"/>
              <a:gd name="connsiteY4210" fmla="*/ 3329096 h 5071844"/>
              <a:gd name="connsiteX4211" fmla="*/ 3379368 w 10020803"/>
              <a:gd name="connsiteY4211" fmla="*/ 3329096 h 5071844"/>
              <a:gd name="connsiteX4212" fmla="*/ 3396125 w 10020803"/>
              <a:gd name="connsiteY4212" fmla="*/ 3340267 h 5071844"/>
              <a:gd name="connsiteX4213" fmla="*/ 3429640 w 10020803"/>
              <a:gd name="connsiteY4213" fmla="*/ 3340267 h 5071844"/>
              <a:gd name="connsiteX4214" fmla="*/ 3463154 w 10020803"/>
              <a:gd name="connsiteY4214" fmla="*/ 3340267 h 5071844"/>
              <a:gd name="connsiteX4215" fmla="*/ 3446398 w 10020803"/>
              <a:gd name="connsiteY4215" fmla="*/ 3334682 h 5071844"/>
              <a:gd name="connsiteX4216" fmla="*/ 3418468 w 10020803"/>
              <a:gd name="connsiteY4216" fmla="*/ 3317925 h 5071844"/>
              <a:gd name="connsiteX4217" fmla="*/ 3351440 w 10020803"/>
              <a:gd name="connsiteY4217" fmla="*/ 3306753 h 5071844"/>
              <a:gd name="connsiteX4218" fmla="*/ 3306754 w 10020803"/>
              <a:gd name="connsiteY4218" fmla="*/ 3295582 h 5071844"/>
              <a:gd name="connsiteX4219" fmla="*/ 3250896 w 10020803"/>
              <a:gd name="connsiteY4219" fmla="*/ 3284410 h 5071844"/>
              <a:gd name="connsiteX4220" fmla="*/ 3239725 w 10020803"/>
              <a:gd name="connsiteY4220" fmla="*/ 3284410 h 5071844"/>
              <a:gd name="connsiteX4221" fmla="*/ 2938096 w 10020803"/>
              <a:gd name="connsiteY4221" fmla="*/ 3284410 h 5071844"/>
              <a:gd name="connsiteX4222" fmla="*/ 2949268 w 10020803"/>
              <a:gd name="connsiteY4222" fmla="*/ 3284410 h 5071844"/>
              <a:gd name="connsiteX4223" fmla="*/ 2938096 w 10020803"/>
              <a:gd name="connsiteY4223" fmla="*/ 3295582 h 5071844"/>
              <a:gd name="connsiteX4224" fmla="*/ 9403579 w 10020803"/>
              <a:gd name="connsiteY4224" fmla="*/ 3278825 h 5071844"/>
              <a:gd name="connsiteX4225" fmla="*/ 9406373 w 10020803"/>
              <a:gd name="connsiteY4225" fmla="*/ 3284410 h 5071844"/>
              <a:gd name="connsiteX4226" fmla="*/ 9395201 w 10020803"/>
              <a:gd name="connsiteY4226" fmla="*/ 3284410 h 5071844"/>
              <a:gd name="connsiteX4227" fmla="*/ 9403579 w 10020803"/>
              <a:gd name="connsiteY4227" fmla="*/ 3278825 h 5071844"/>
              <a:gd name="connsiteX4228" fmla="*/ 8949739 w 10020803"/>
              <a:gd name="connsiteY4228" fmla="*/ 3277428 h 5071844"/>
              <a:gd name="connsiteX4229" fmla="*/ 8948342 w 10020803"/>
              <a:gd name="connsiteY4229" fmla="*/ 3284410 h 5071844"/>
              <a:gd name="connsiteX4230" fmla="*/ 8959515 w 10020803"/>
              <a:gd name="connsiteY4230" fmla="*/ 3284410 h 5071844"/>
              <a:gd name="connsiteX4231" fmla="*/ 8953929 w 10020803"/>
              <a:gd name="connsiteY4231" fmla="*/ 3278825 h 5071844"/>
              <a:gd name="connsiteX4232" fmla="*/ 8949739 w 10020803"/>
              <a:gd name="connsiteY4232" fmla="*/ 3277428 h 5071844"/>
              <a:gd name="connsiteX4233" fmla="*/ 7272622 w 10020803"/>
              <a:gd name="connsiteY4233" fmla="*/ 3273239 h 5071844"/>
              <a:gd name="connsiteX4234" fmla="*/ 7283795 w 10020803"/>
              <a:gd name="connsiteY4234" fmla="*/ 3284410 h 5071844"/>
              <a:gd name="connsiteX4235" fmla="*/ 7294966 w 10020803"/>
              <a:gd name="connsiteY4235" fmla="*/ 3284410 h 5071844"/>
              <a:gd name="connsiteX4236" fmla="*/ 3921183 w 10020803"/>
              <a:gd name="connsiteY4236" fmla="*/ 3273239 h 5071844"/>
              <a:gd name="connsiteX4237" fmla="*/ 3943526 w 10020803"/>
              <a:gd name="connsiteY4237" fmla="*/ 3284410 h 5071844"/>
              <a:gd name="connsiteX4238" fmla="*/ 3954699 w 10020803"/>
              <a:gd name="connsiteY4238" fmla="*/ 3273239 h 5071844"/>
              <a:gd name="connsiteX4239" fmla="*/ 3932356 w 10020803"/>
              <a:gd name="connsiteY4239" fmla="*/ 3273239 h 5071844"/>
              <a:gd name="connsiteX4240" fmla="*/ 3809471 w 10020803"/>
              <a:gd name="connsiteY4240" fmla="*/ 3273239 h 5071844"/>
              <a:gd name="connsiteX4241" fmla="*/ 3921183 w 10020803"/>
              <a:gd name="connsiteY4241" fmla="*/ 3317925 h 5071844"/>
              <a:gd name="connsiteX4242" fmla="*/ 3915599 w 10020803"/>
              <a:gd name="connsiteY4242" fmla="*/ 3306753 h 5071844"/>
              <a:gd name="connsiteX4243" fmla="*/ 3898842 w 10020803"/>
              <a:gd name="connsiteY4243" fmla="*/ 3295582 h 5071844"/>
              <a:gd name="connsiteX4244" fmla="*/ 3854155 w 10020803"/>
              <a:gd name="connsiteY4244" fmla="*/ 3284410 h 5071844"/>
              <a:gd name="connsiteX4245" fmla="*/ 2993953 w 10020803"/>
              <a:gd name="connsiteY4245" fmla="*/ 3273239 h 5071844"/>
              <a:gd name="connsiteX4246" fmla="*/ 3021882 w 10020803"/>
              <a:gd name="connsiteY4246" fmla="*/ 3278825 h 5071844"/>
              <a:gd name="connsiteX4247" fmla="*/ 3049810 w 10020803"/>
              <a:gd name="connsiteY4247" fmla="*/ 3295582 h 5071844"/>
              <a:gd name="connsiteX4248" fmla="*/ 3049810 w 10020803"/>
              <a:gd name="connsiteY4248" fmla="*/ 3306753 h 5071844"/>
              <a:gd name="connsiteX4249" fmla="*/ 3027468 w 10020803"/>
              <a:gd name="connsiteY4249" fmla="*/ 3317925 h 5071844"/>
              <a:gd name="connsiteX4250" fmla="*/ 3027468 w 10020803"/>
              <a:gd name="connsiteY4250" fmla="*/ 3306753 h 5071844"/>
              <a:gd name="connsiteX4251" fmla="*/ 3016296 w 10020803"/>
              <a:gd name="connsiteY4251" fmla="*/ 3295582 h 5071844"/>
              <a:gd name="connsiteX4252" fmla="*/ 9495744 w 10020803"/>
              <a:gd name="connsiteY4252" fmla="*/ 3262068 h 5071844"/>
              <a:gd name="connsiteX4253" fmla="*/ 9518088 w 10020803"/>
              <a:gd name="connsiteY4253" fmla="*/ 3262068 h 5071844"/>
              <a:gd name="connsiteX4254" fmla="*/ 9529258 w 10020803"/>
              <a:gd name="connsiteY4254" fmla="*/ 3262068 h 5071844"/>
              <a:gd name="connsiteX4255" fmla="*/ 9551602 w 10020803"/>
              <a:gd name="connsiteY4255" fmla="*/ 3273239 h 5071844"/>
              <a:gd name="connsiteX4256" fmla="*/ 9573945 w 10020803"/>
              <a:gd name="connsiteY4256" fmla="*/ 3284410 h 5071844"/>
              <a:gd name="connsiteX4257" fmla="*/ 9596287 w 10020803"/>
              <a:gd name="connsiteY4257" fmla="*/ 3289996 h 5071844"/>
              <a:gd name="connsiteX4258" fmla="*/ 9629801 w 10020803"/>
              <a:gd name="connsiteY4258" fmla="*/ 3306753 h 5071844"/>
              <a:gd name="connsiteX4259" fmla="*/ 9685659 w 10020803"/>
              <a:gd name="connsiteY4259" fmla="*/ 3317925 h 5071844"/>
              <a:gd name="connsiteX4260" fmla="*/ 9691244 w 10020803"/>
              <a:gd name="connsiteY4260" fmla="*/ 3323510 h 5071844"/>
              <a:gd name="connsiteX4261" fmla="*/ 9708001 w 10020803"/>
              <a:gd name="connsiteY4261" fmla="*/ 3340267 h 5071844"/>
              <a:gd name="connsiteX4262" fmla="*/ 9730346 w 10020803"/>
              <a:gd name="connsiteY4262" fmla="*/ 3351440 h 5071844"/>
              <a:gd name="connsiteX4263" fmla="*/ 9752687 w 10020803"/>
              <a:gd name="connsiteY4263" fmla="*/ 3373783 h 5071844"/>
              <a:gd name="connsiteX4264" fmla="*/ 9696830 w 10020803"/>
              <a:gd name="connsiteY4264" fmla="*/ 3362610 h 5071844"/>
              <a:gd name="connsiteX4265" fmla="*/ 9652145 w 10020803"/>
              <a:gd name="connsiteY4265" fmla="*/ 3345853 h 5071844"/>
              <a:gd name="connsiteX4266" fmla="*/ 9607459 w 10020803"/>
              <a:gd name="connsiteY4266" fmla="*/ 3340267 h 5071844"/>
              <a:gd name="connsiteX4267" fmla="*/ 9579529 w 10020803"/>
              <a:gd name="connsiteY4267" fmla="*/ 3329096 h 5071844"/>
              <a:gd name="connsiteX4268" fmla="*/ 9573945 w 10020803"/>
              <a:gd name="connsiteY4268" fmla="*/ 3317925 h 5071844"/>
              <a:gd name="connsiteX4269" fmla="*/ 9562772 w 10020803"/>
              <a:gd name="connsiteY4269" fmla="*/ 3317925 h 5071844"/>
              <a:gd name="connsiteX4270" fmla="*/ 9550585 w 10020803"/>
              <a:gd name="connsiteY4270" fmla="*/ 3314878 h 5071844"/>
              <a:gd name="connsiteX4271" fmla="*/ 9548809 w 10020803"/>
              <a:gd name="connsiteY4271" fmla="*/ 3309547 h 5071844"/>
              <a:gd name="connsiteX4272" fmla="*/ 9540431 w 10020803"/>
              <a:gd name="connsiteY4272" fmla="*/ 3306753 h 5071844"/>
              <a:gd name="connsiteX4273" fmla="*/ 9535961 w 10020803"/>
              <a:gd name="connsiteY4273" fmla="*/ 3311222 h 5071844"/>
              <a:gd name="connsiteX4274" fmla="*/ 9518088 w 10020803"/>
              <a:gd name="connsiteY4274" fmla="*/ 3306753 h 5071844"/>
              <a:gd name="connsiteX4275" fmla="*/ 9495744 w 10020803"/>
              <a:gd name="connsiteY4275" fmla="*/ 3295582 h 5071844"/>
              <a:gd name="connsiteX4276" fmla="*/ 9294658 w 10020803"/>
              <a:gd name="connsiteY4276" fmla="*/ 3262068 h 5071844"/>
              <a:gd name="connsiteX4277" fmla="*/ 9305829 w 10020803"/>
              <a:gd name="connsiteY4277" fmla="*/ 3262068 h 5071844"/>
              <a:gd name="connsiteX4278" fmla="*/ 9294658 w 10020803"/>
              <a:gd name="connsiteY4278" fmla="*/ 3273239 h 5071844"/>
              <a:gd name="connsiteX4279" fmla="*/ 9149428 w 10020803"/>
              <a:gd name="connsiteY4279" fmla="*/ 3262068 h 5071844"/>
              <a:gd name="connsiteX4280" fmla="*/ 9171772 w 10020803"/>
              <a:gd name="connsiteY4280" fmla="*/ 3262068 h 5071844"/>
              <a:gd name="connsiteX4281" fmla="*/ 9205286 w 10020803"/>
              <a:gd name="connsiteY4281" fmla="*/ 3273239 h 5071844"/>
              <a:gd name="connsiteX4282" fmla="*/ 9222044 w 10020803"/>
              <a:gd name="connsiteY4282" fmla="*/ 3284410 h 5071844"/>
              <a:gd name="connsiteX4283" fmla="*/ 9244386 w 10020803"/>
              <a:gd name="connsiteY4283" fmla="*/ 3295582 h 5071844"/>
              <a:gd name="connsiteX4284" fmla="*/ 9238801 w 10020803"/>
              <a:gd name="connsiteY4284" fmla="*/ 3306753 h 5071844"/>
              <a:gd name="connsiteX4285" fmla="*/ 9216458 w 10020803"/>
              <a:gd name="connsiteY4285" fmla="*/ 3295582 h 5071844"/>
              <a:gd name="connsiteX4286" fmla="*/ 9194115 w 10020803"/>
              <a:gd name="connsiteY4286" fmla="*/ 3284410 h 5071844"/>
              <a:gd name="connsiteX4287" fmla="*/ 9171772 w 10020803"/>
              <a:gd name="connsiteY4287" fmla="*/ 3273239 h 5071844"/>
              <a:gd name="connsiteX4288" fmla="*/ 9155014 w 10020803"/>
              <a:gd name="connsiteY4288" fmla="*/ 3267653 h 5071844"/>
              <a:gd name="connsiteX4289" fmla="*/ 9149428 w 10020803"/>
              <a:gd name="connsiteY4289" fmla="*/ 3262068 h 5071844"/>
              <a:gd name="connsiteX4290" fmla="*/ 9104743 w 10020803"/>
              <a:gd name="connsiteY4290" fmla="*/ 3262068 h 5071844"/>
              <a:gd name="connsiteX4291" fmla="*/ 9115914 w 10020803"/>
              <a:gd name="connsiteY4291" fmla="*/ 3262068 h 5071844"/>
              <a:gd name="connsiteX4292" fmla="*/ 9104743 w 10020803"/>
              <a:gd name="connsiteY4292" fmla="*/ 3273239 h 5071844"/>
              <a:gd name="connsiteX4293" fmla="*/ 7909396 w 10020803"/>
              <a:gd name="connsiteY4293" fmla="*/ 3262068 h 5071844"/>
              <a:gd name="connsiteX4294" fmla="*/ 7920568 w 10020803"/>
              <a:gd name="connsiteY4294" fmla="*/ 3262068 h 5071844"/>
              <a:gd name="connsiteX4295" fmla="*/ 7920568 w 10020803"/>
              <a:gd name="connsiteY4295" fmla="*/ 3273239 h 5071844"/>
              <a:gd name="connsiteX4296" fmla="*/ 3708927 w 10020803"/>
              <a:gd name="connsiteY4296" fmla="*/ 3262068 h 5071844"/>
              <a:gd name="connsiteX4297" fmla="*/ 3731270 w 10020803"/>
              <a:gd name="connsiteY4297" fmla="*/ 3284410 h 5071844"/>
              <a:gd name="connsiteX4298" fmla="*/ 3742441 w 10020803"/>
              <a:gd name="connsiteY4298" fmla="*/ 3295582 h 5071844"/>
              <a:gd name="connsiteX4299" fmla="*/ 3775955 w 10020803"/>
              <a:gd name="connsiteY4299" fmla="*/ 3317925 h 5071844"/>
              <a:gd name="connsiteX4300" fmla="*/ 3787127 w 10020803"/>
              <a:gd name="connsiteY4300" fmla="*/ 3329096 h 5071844"/>
              <a:gd name="connsiteX4301" fmla="*/ 3764784 w 10020803"/>
              <a:gd name="connsiteY4301" fmla="*/ 3329096 h 5071844"/>
              <a:gd name="connsiteX4302" fmla="*/ 3720098 w 10020803"/>
              <a:gd name="connsiteY4302" fmla="*/ 3317925 h 5071844"/>
              <a:gd name="connsiteX4303" fmla="*/ 3714512 w 10020803"/>
              <a:gd name="connsiteY4303" fmla="*/ 3312339 h 5071844"/>
              <a:gd name="connsiteX4304" fmla="*/ 3697754 w 10020803"/>
              <a:gd name="connsiteY4304" fmla="*/ 3306753 h 5071844"/>
              <a:gd name="connsiteX4305" fmla="*/ 3697754 w 10020803"/>
              <a:gd name="connsiteY4305" fmla="*/ 3284410 h 5071844"/>
              <a:gd name="connsiteX4306" fmla="*/ 3669827 w 10020803"/>
              <a:gd name="connsiteY4306" fmla="*/ 3262068 h 5071844"/>
              <a:gd name="connsiteX4307" fmla="*/ 3686583 w 10020803"/>
              <a:gd name="connsiteY4307" fmla="*/ 3262068 h 5071844"/>
              <a:gd name="connsiteX4308" fmla="*/ 3675413 w 10020803"/>
              <a:gd name="connsiteY4308" fmla="*/ 3273239 h 5071844"/>
              <a:gd name="connsiteX4309" fmla="*/ 3664241 w 10020803"/>
              <a:gd name="connsiteY4309" fmla="*/ 3273239 h 5071844"/>
              <a:gd name="connsiteX4310" fmla="*/ 3669827 w 10020803"/>
              <a:gd name="connsiteY4310" fmla="*/ 3262068 h 5071844"/>
              <a:gd name="connsiteX4311" fmla="*/ 3661448 w 10020803"/>
              <a:gd name="connsiteY4311" fmla="*/ 3256482 h 5071844"/>
              <a:gd name="connsiteX4312" fmla="*/ 3664241 w 10020803"/>
              <a:gd name="connsiteY4312" fmla="*/ 3262068 h 5071844"/>
              <a:gd name="connsiteX4313" fmla="*/ 3653069 w 10020803"/>
              <a:gd name="connsiteY4313" fmla="*/ 3262068 h 5071844"/>
              <a:gd name="connsiteX4314" fmla="*/ 3661448 w 10020803"/>
              <a:gd name="connsiteY4314" fmla="*/ 3256482 h 5071844"/>
              <a:gd name="connsiteX4315" fmla="*/ 9261144 w 10020803"/>
              <a:gd name="connsiteY4315" fmla="*/ 3250896 h 5071844"/>
              <a:gd name="connsiteX4316" fmla="*/ 9272315 w 10020803"/>
              <a:gd name="connsiteY4316" fmla="*/ 3262068 h 5071844"/>
              <a:gd name="connsiteX4317" fmla="*/ 9266729 w 10020803"/>
              <a:gd name="connsiteY4317" fmla="*/ 3262068 h 5071844"/>
              <a:gd name="connsiteX4318" fmla="*/ 9261144 w 10020803"/>
              <a:gd name="connsiteY4318" fmla="*/ 3262068 h 5071844"/>
              <a:gd name="connsiteX4319" fmla="*/ 7484881 w 10020803"/>
              <a:gd name="connsiteY4319" fmla="*/ 3250896 h 5071844"/>
              <a:gd name="connsiteX4320" fmla="*/ 7490467 w 10020803"/>
              <a:gd name="connsiteY4320" fmla="*/ 3256482 h 5071844"/>
              <a:gd name="connsiteX4321" fmla="*/ 7496052 w 10020803"/>
              <a:gd name="connsiteY4321" fmla="*/ 3262068 h 5071844"/>
              <a:gd name="connsiteX4322" fmla="*/ 7496052 w 10020803"/>
              <a:gd name="connsiteY4322" fmla="*/ 3273239 h 5071844"/>
              <a:gd name="connsiteX4323" fmla="*/ 7529568 w 10020803"/>
              <a:gd name="connsiteY4323" fmla="*/ 3273239 h 5071844"/>
              <a:gd name="connsiteX4324" fmla="*/ 7540738 w 10020803"/>
              <a:gd name="connsiteY4324" fmla="*/ 3273239 h 5071844"/>
              <a:gd name="connsiteX4325" fmla="*/ 7551909 w 10020803"/>
              <a:gd name="connsiteY4325" fmla="*/ 3273239 h 5071844"/>
              <a:gd name="connsiteX4326" fmla="*/ 7518395 w 10020803"/>
              <a:gd name="connsiteY4326" fmla="*/ 3250896 h 5071844"/>
              <a:gd name="connsiteX4327" fmla="*/ 7496052 w 10020803"/>
              <a:gd name="connsiteY4327" fmla="*/ 3250896 h 5071844"/>
              <a:gd name="connsiteX4328" fmla="*/ 7484881 w 10020803"/>
              <a:gd name="connsiteY4328" fmla="*/ 3250896 h 5071844"/>
              <a:gd name="connsiteX4329" fmla="*/ 7429024 w 10020803"/>
              <a:gd name="connsiteY4329" fmla="*/ 3250896 h 5071844"/>
              <a:gd name="connsiteX4330" fmla="*/ 7440194 w 10020803"/>
              <a:gd name="connsiteY4330" fmla="*/ 3262068 h 5071844"/>
              <a:gd name="connsiteX4331" fmla="*/ 7440194 w 10020803"/>
              <a:gd name="connsiteY4331" fmla="*/ 3250896 h 5071844"/>
              <a:gd name="connsiteX4332" fmla="*/ 7429024 w 10020803"/>
              <a:gd name="connsiteY4332" fmla="*/ 3250896 h 5071844"/>
              <a:gd name="connsiteX4333" fmla="*/ 4245156 w 10020803"/>
              <a:gd name="connsiteY4333" fmla="*/ 3250896 h 5071844"/>
              <a:gd name="connsiteX4334" fmla="*/ 4256329 w 10020803"/>
              <a:gd name="connsiteY4334" fmla="*/ 3262068 h 5071844"/>
              <a:gd name="connsiteX4335" fmla="*/ 4256329 w 10020803"/>
              <a:gd name="connsiteY4335" fmla="*/ 3250896 h 5071844"/>
              <a:gd name="connsiteX4336" fmla="*/ 4245156 w 10020803"/>
              <a:gd name="connsiteY4336" fmla="*/ 3250896 h 5071844"/>
              <a:gd name="connsiteX4337" fmla="*/ 3161525 w 10020803"/>
              <a:gd name="connsiteY4337" fmla="*/ 3250896 h 5071844"/>
              <a:gd name="connsiteX4338" fmla="*/ 3178282 w 10020803"/>
              <a:gd name="connsiteY4338" fmla="*/ 3262068 h 5071844"/>
              <a:gd name="connsiteX4339" fmla="*/ 3195039 w 10020803"/>
              <a:gd name="connsiteY4339" fmla="*/ 3262068 h 5071844"/>
              <a:gd name="connsiteX4340" fmla="*/ 3206211 w 10020803"/>
              <a:gd name="connsiteY4340" fmla="*/ 3262068 h 5071844"/>
              <a:gd name="connsiteX4341" fmla="*/ 3195039 w 10020803"/>
              <a:gd name="connsiteY4341" fmla="*/ 3250896 h 5071844"/>
              <a:gd name="connsiteX4342" fmla="*/ 3854155 w 10020803"/>
              <a:gd name="connsiteY4342" fmla="*/ 3239725 h 5071844"/>
              <a:gd name="connsiteX4343" fmla="*/ 3865326 w 10020803"/>
              <a:gd name="connsiteY4343" fmla="*/ 3262068 h 5071844"/>
              <a:gd name="connsiteX4344" fmla="*/ 3898842 w 10020803"/>
              <a:gd name="connsiteY4344" fmla="*/ 3262068 h 5071844"/>
              <a:gd name="connsiteX4345" fmla="*/ 3882085 w 10020803"/>
              <a:gd name="connsiteY4345" fmla="*/ 3250896 h 5071844"/>
              <a:gd name="connsiteX4346" fmla="*/ 3854155 w 10020803"/>
              <a:gd name="connsiteY4346" fmla="*/ 3239725 h 5071844"/>
              <a:gd name="connsiteX4347" fmla="*/ 3742441 w 10020803"/>
              <a:gd name="connsiteY4347" fmla="*/ 3239725 h 5071844"/>
              <a:gd name="connsiteX4348" fmla="*/ 3775955 w 10020803"/>
              <a:gd name="connsiteY4348" fmla="*/ 3262068 h 5071844"/>
              <a:gd name="connsiteX4349" fmla="*/ 3775955 w 10020803"/>
              <a:gd name="connsiteY4349" fmla="*/ 3250896 h 5071844"/>
              <a:gd name="connsiteX4350" fmla="*/ 3401711 w 10020803"/>
              <a:gd name="connsiteY4350" fmla="*/ 3239725 h 5071844"/>
              <a:gd name="connsiteX4351" fmla="*/ 3396125 w 10020803"/>
              <a:gd name="connsiteY4351" fmla="*/ 3250896 h 5071844"/>
              <a:gd name="connsiteX4352" fmla="*/ 3418468 w 10020803"/>
              <a:gd name="connsiteY4352" fmla="*/ 3250896 h 5071844"/>
              <a:gd name="connsiteX4353" fmla="*/ 3440812 w 10020803"/>
              <a:gd name="connsiteY4353" fmla="*/ 3250896 h 5071844"/>
              <a:gd name="connsiteX4354" fmla="*/ 3429640 w 10020803"/>
              <a:gd name="connsiteY4354" fmla="*/ 3239725 h 5071844"/>
              <a:gd name="connsiteX4355" fmla="*/ 3401711 w 10020803"/>
              <a:gd name="connsiteY4355" fmla="*/ 3239725 h 5071844"/>
              <a:gd name="connsiteX4356" fmla="*/ 2837552 w 10020803"/>
              <a:gd name="connsiteY4356" fmla="*/ 3239725 h 5071844"/>
              <a:gd name="connsiteX4357" fmla="*/ 2938096 w 10020803"/>
              <a:gd name="connsiteY4357" fmla="*/ 3250896 h 5071844"/>
              <a:gd name="connsiteX4358" fmla="*/ 2971610 w 10020803"/>
              <a:gd name="connsiteY4358" fmla="*/ 3273239 h 5071844"/>
              <a:gd name="connsiteX4359" fmla="*/ 2960439 w 10020803"/>
              <a:gd name="connsiteY4359" fmla="*/ 3278825 h 5071844"/>
              <a:gd name="connsiteX4360" fmla="*/ 2932509 w 10020803"/>
              <a:gd name="connsiteY4360" fmla="*/ 3267653 h 5071844"/>
              <a:gd name="connsiteX4361" fmla="*/ 2893410 w 10020803"/>
              <a:gd name="connsiteY4361" fmla="*/ 3262068 h 5071844"/>
              <a:gd name="connsiteX4362" fmla="*/ 2865481 w 10020803"/>
              <a:gd name="connsiteY4362" fmla="*/ 3256482 h 5071844"/>
              <a:gd name="connsiteX4363" fmla="*/ 2837552 w 10020803"/>
              <a:gd name="connsiteY4363" fmla="*/ 3239725 h 5071844"/>
              <a:gd name="connsiteX4364" fmla="*/ 2591781 w 10020803"/>
              <a:gd name="connsiteY4364" fmla="*/ 3239725 h 5071844"/>
              <a:gd name="connsiteX4365" fmla="*/ 2580609 w 10020803"/>
              <a:gd name="connsiteY4365" fmla="*/ 3245310 h 5071844"/>
              <a:gd name="connsiteX4366" fmla="*/ 2591781 w 10020803"/>
              <a:gd name="connsiteY4366" fmla="*/ 3250896 h 5071844"/>
              <a:gd name="connsiteX4367" fmla="*/ 2614123 w 10020803"/>
              <a:gd name="connsiteY4367" fmla="*/ 3250896 h 5071844"/>
              <a:gd name="connsiteX4368" fmla="*/ 7082708 w 10020803"/>
              <a:gd name="connsiteY4368" fmla="*/ 3228553 h 5071844"/>
              <a:gd name="connsiteX4369" fmla="*/ 7082708 w 10020803"/>
              <a:gd name="connsiteY4369" fmla="*/ 3234139 h 5071844"/>
              <a:gd name="connsiteX4370" fmla="*/ 7082708 w 10020803"/>
              <a:gd name="connsiteY4370" fmla="*/ 3239725 h 5071844"/>
              <a:gd name="connsiteX4371" fmla="*/ 7093880 w 10020803"/>
              <a:gd name="connsiteY4371" fmla="*/ 3234139 h 5071844"/>
              <a:gd name="connsiteX4372" fmla="*/ 7082708 w 10020803"/>
              <a:gd name="connsiteY4372" fmla="*/ 3228553 h 5071844"/>
              <a:gd name="connsiteX4373" fmla="*/ 3451982 w 10020803"/>
              <a:gd name="connsiteY4373" fmla="*/ 3228553 h 5071844"/>
              <a:gd name="connsiteX4374" fmla="*/ 3485497 w 10020803"/>
              <a:gd name="connsiteY4374" fmla="*/ 3239725 h 5071844"/>
              <a:gd name="connsiteX4375" fmla="*/ 3474325 w 10020803"/>
              <a:gd name="connsiteY4375" fmla="*/ 3228553 h 5071844"/>
              <a:gd name="connsiteX4376" fmla="*/ 2077893 w 10020803"/>
              <a:gd name="connsiteY4376" fmla="*/ 3228553 h 5071844"/>
              <a:gd name="connsiteX4377" fmla="*/ 2089064 w 10020803"/>
              <a:gd name="connsiteY4377" fmla="*/ 3228553 h 5071844"/>
              <a:gd name="connsiteX4378" fmla="*/ 2111407 w 10020803"/>
              <a:gd name="connsiteY4378" fmla="*/ 3234139 h 5071844"/>
              <a:gd name="connsiteX4379" fmla="*/ 2144921 w 10020803"/>
              <a:gd name="connsiteY4379" fmla="*/ 3239725 h 5071844"/>
              <a:gd name="connsiteX4380" fmla="*/ 2167265 w 10020803"/>
              <a:gd name="connsiteY4380" fmla="*/ 3250896 h 5071844"/>
              <a:gd name="connsiteX4381" fmla="*/ 2178436 w 10020803"/>
              <a:gd name="connsiteY4381" fmla="*/ 3250896 h 5071844"/>
              <a:gd name="connsiteX4382" fmla="*/ 2200779 w 10020803"/>
              <a:gd name="connsiteY4382" fmla="*/ 3262068 h 5071844"/>
              <a:gd name="connsiteX4383" fmla="*/ 2217536 w 10020803"/>
              <a:gd name="connsiteY4383" fmla="*/ 3273239 h 5071844"/>
              <a:gd name="connsiteX4384" fmla="*/ 2256637 w 10020803"/>
              <a:gd name="connsiteY4384" fmla="*/ 3284410 h 5071844"/>
              <a:gd name="connsiteX4385" fmla="*/ 2368350 w 10020803"/>
              <a:gd name="connsiteY4385" fmla="*/ 3317925 h 5071844"/>
              <a:gd name="connsiteX4386" fmla="*/ 2390694 w 10020803"/>
              <a:gd name="connsiteY4386" fmla="*/ 3329096 h 5071844"/>
              <a:gd name="connsiteX4387" fmla="*/ 2362766 w 10020803"/>
              <a:gd name="connsiteY4387" fmla="*/ 3329096 h 5071844"/>
              <a:gd name="connsiteX4388" fmla="*/ 2334836 w 10020803"/>
              <a:gd name="connsiteY4388" fmla="*/ 3317925 h 5071844"/>
              <a:gd name="connsiteX4389" fmla="*/ 2290150 w 10020803"/>
              <a:gd name="connsiteY4389" fmla="*/ 3306753 h 5071844"/>
              <a:gd name="connsiteX4390" fmla="*/ 2211952 w 10020803"/>
              <a:gd name="connsiteY4390" fmla="*/ 3284410 h 5071844"/>
              <a:gd name="connsiteX4391" fmla="*/ 2189608 w 10020803"/>
              <a:gd name="connsiteY4391" fmla="*/ 3284410 h 5071844"/>
              <a:gd name="connsiteX4392" fmla="*/ 2156094 w 10020803"/>
              <a:gd name="connsiteY4392" fmla="*/ 3262068 h 5071844"/>
              <a:gd name="connsiteX4393" fmla="*/ 2100235 w 10020803"/>
              <a:gd name="connsiteY4393" fmla="*/ 3239725 h 5071844"/>
              <a:gd name="connsiteX4394" fmla="*/ 2077893 w 10020803"/>
              <a:gd name="connsiteY4394" fmla="*/ 3228553 h 5071844"/>
              <a:gd name="connsiteX4395" fmla="*/ 3588834 w 10020803"/>
              <a:gd name="connsiteY4395" fmla="*/ 3222968 h 5071844"/>
              <a:gd name="connsiteX4396" fmla="*/ 3586040 w 10020803"/>
              <a:gd name="connsiteY4396" fmla="*/ 3228553 h 5071844"/>
              <a:gd name="connsiteX4397" fmla="*/ 3586040 w 10020803"/>
              <a:gd name="connsiteY4397" fmla="*/ 3239725 h 5071844"/>
              <a:gd name="connsiteX4398" fmla="*/ 3630726 w 10020803"/>
              <a:gd name="connsiteY4398" fmla="*/ 3250896 h 5071844"/>
              <a:gd name="connsiteX4399" fmla="*/ 3619555 w 10020803"/>
              <a:gd name="connsiteY4399" fmla="*/ 3262068 h 5071844"/>
              <a:gd name="connsiteX4400" fmla="*/ 3586040 w 10020803"/>
              <a:gd name="connsiteY4400" fmla="*/ 3262068 h 5071844"/>
              <a:gd name="connsiteX4401" fmla="*/ 3574869 w 10020803"/>
              <a:gd name="connsiteY4401" fmla="*/ 3262068 h 5071844"/>
              <a:gd name="connsiteX4402" fmla="*/ 3563696 w 10020803"/>
              <a:gd name="connsiteY4402" fmla="*/ 3250896 h 5071844"/>
              <a:gd name="connsiteX4403" fmla="*/ 3574869 w 10020803"/>
              <a:gd name="connsiteY4403" fmla="*/ 3267653 h 5071844"/>
              <a:gd name="connsiteX4404" fmla="*/ 3597212 w 10020803"/>
              <a:gd name="connsiteY4404" fmla="*/ 3273239 h 5071844"/>
              <a:gd name="connsiteX4405" fmla="*/ 3630726 w 10020803"/>
              <a:gd name="connsiteY4405" fmla="*/ 3295582 h 5071844"/>
              <a:gd name="connsiteX4406" fmla="*/ 3597212 w 10020803"/>
              <a:gd name="connsiteY4406" fmla="*/ 3284410 h 5071844"/>
              <a:gd name="connsiteX4407" fmla="*/ 3563696 w 10020803"/>
              <a:gd name="connsiteY4407" fmla="*/ 3262068 h 5071844"/>
              <a:gd name="connsiteX4408" fmla="*/ 3496668 w 10020803"/>
              <a:gd name="connsiteY4408" fmla="*/ 3239725 h 5071844"/>
              <a:gd name="connsiteX4409" fmla="*/ 3519011 w 10020803"/>
              <a:gd name="connsiteY4409" fmla="*/ 3250896 h 5071844"/>
              <a:gd name="connsiteX4410" fmla="*/ 3530182 w 10020803"/>
              <a:gd name="connsiteY4410" fmla="*/ 3262068 h 5071844"/>
              <a:gd name="connsiteX4411" fmla="*/ 3541355 w 10020803"/>
              <a:gd name="connsiteY4411" fmla="*/ 3273239 h 5071844"/>
              <a:gd name="connsiteX4412" fmla="*/ 3552526 w 10020803"/>
              <a:gd name="connsiteY4412" fmla="*/ 3284410 h 5071844"/>
              <a:gd name="connsiteX4413" fmla="*/ 3552526 w 10020803"/>
              <a:gd name="connsiteY4413" fmla="*/ 3295582 h 5071844"/>
              <a:gd name="connsiteX4414" fmla="*/ 3574869 w 10020803"/>
              <a:gd name="connsiteY4414" fmla="*/ 3295582 h 5071844"/>
              <a:gd name="connsiteX4415" fmla="*/ 3608383 w 10020803"/>
              <a:gd name="connsiteY4415" fmla="*/ 3306753 h 5071844"/>
              <a:gd name="connsiteX4416" fmla="*/ 3641897 w 10020803"/>
              <a:gd name="connsiteY4416" fmla="*/ 3317925 h 5071844"/>
              <a:gd name="connsiteX4417" fmla="*/ 3658655 w 10020803"/>
              <a:gd name="connsiteY4417" fmla="*/ 3323510 h 5071844"/>
              <a:gd name="connsiteX4418" fmla="*/ 3686583 w 10020803"/>
              <a:gd name="connsiteY4418" fmla="*/ 3340267 h 5071844"/>
              <a:gd name="connsiteX4419" fmla="*/ 3720098 w 10020803"/>
              <a:gd name="connsiteY4419" fmla="*/ 3351440 h 5071844"/>
              <a:gd name="connsiteX4420" fmla="*/ 3697754 w 10020803"/>
              <a:gd name="connsiteY4420" fmla="*/ 3351440 h 5071844"/>
              <a:gd name="connsiteX4421" fmla="*/ 3686583 w 10020803"/>
              <a:gd name="connsiteY4421" fmla="*/ 3351440 h 5071844"/>
              <a:gd name="connsiteX4422" fmla="*/ 3708927 w 10020803"/>
              <a:gd name="connsiteY4422" fmla="*/ 3362610 h 5071844"/>
              <a:gd name="connsiteX4423" fmla="*/ 3720098 w 10020803"/>
              <a:gd name="connsiteY4423" fmla="*/ 3351440 h 5071844"/>
              <a:gd name="connsiteX4424" fmla="*/ 3753611 w 10020803"/>
              <a:gd name="connsiteY4424" fmla="*/ 3362610 h 5071844"/>
              <a:gd name="connsiteX4425" fmla="*/ 3764784 w 10020803"/>
              <a:gd name="connsiteY4425" fmla="*/ 3373783 h 5071844"/>
              <a:gd name="connsiteX4426" fmla="*/ 3781541 w 10020803"/>
              <a:gd name="connsiteY4426" fmla="*/ 3373783 h 5071844"/>
              <a:gd name="connsiteX4427" fmla="*/ 3798299 w 10020803"/>
              <a:gd name="connsiteY4427" fmla="*/ 3384954 h 5071844"/>
              <a:gd name="connsiteX4428" fmla="*/ 3798299 w 10020803"/>
              <a:gd name="connsiteY4428" fmla="*/ 3373783 h 5071844"/>
              <a:gd name="connsiteX4429" fmla="*/ 3831812 w 10020803"/>
              <a:gd name="connsiteY4429" fmla="*/ 3373783 h 5071844"/>
              <a:gd name="connsiteX4430" fmla="*/ 3876498 w 10020803"/>
              <a:gd name="connsiteY4430" fmla="*/ 3396124 h 5071844"/>
              <a:gd name="connsiteX4431" fmla="*/ 3876498 w 10020803"/>
              <a:gd name="connsiteY4431" fmla="*/ 3407297 h 5071844"/>
              <a:gd name="connsiteX4432" fmla="*/ 3887669 w 10020803"/>
              <a:gd name="connsiteY4432" fmla="*/ 3407297 h 5071844"/>
              <a:gd name="connsiteX4433" fmla="*/ 3893255 w 10020803"/>
              <a:gd name="connsiteY4433" fmla="*/ 3396124 h 5071844"/>
              <a:gd name="connsiteX4434" fmla="*/ 3893255 w 10020803"/>
              <a:gd name="connsiteY4434" fmla="*/ 3407297 h 5071844"/>
              <a:gd name="connsiteX4435" fmla="*/ 3898842 w 10020803"/>
              <a:gd name="connsiteY4435" fmla="*/ 3418468 h 5071844"/>
              <a:gd name="connsiteX4436" fmla="*/ 3921183 w 10020803"/>
              <a:gd name="connsiteY4436" fmla="*/ 3418468 h 5071844"/>
              <a:gd name="connsiteX4437" fmla="*/ 3921183 w 10020803"/>
              <a:gd name="connsiteY4437" fmla="*/ 3429640 h 5071844"/>
              <a:gd name="connsiteX4438" fmla="*/ 3943526 w 10020803"/>
              <a:gd name="connsiteY4438" fmla="*/ 3440811 h 5071844"/>
              <a:gd name="connsiteX4439" fmla="*/ 3965870 w 10020803"/>
              <a:gd name="connsiteY4439" fmla="*/ 3451982 h 5071844"/>
              <a:gd name="connsiteX4440" fmla="*/ 3977042 w 10020803"/>
              <a:gd name="connsiteY4440" fmla="*/ 3440811 h 5071844"/>
              <a:gd name="connsiteX4441" fmla="*/ 3988213 w 10020803"/>
              <a:gd name="connsiteY4441" fmla="*/ 3440811 h 5071844"/>
              <a:gd name="connsiteX4442" fmla="*/ 4004970 w 10020803"/>
              <a:gd name="connsiteY4442" fmla="*/ 3440811 h 5071844"/>
              <a:gd name="connsiteX4443" fmla="*/ 4021727 w 10020803"/>
              <a:gd name="connsiteY4443" fmla="*/ 3429640 h 5071844"/>
              <a:gd name="connsiteX4444" fmla="*/ 4032899 w 10020803"/>
              <a:gd name="connsiteY4444" fmla="*/ 3440811 h 5071844"/>
              <a:gd name="connsiteX4445" fmla="*/ 4021727 w 10020803"/>
              <a:gd name="connsiteY4445" fmla="*/ 3440811 h 5071844"/>
              <a:gd name="connsiteX4446" fmla="*/ 4021727 w 10020803"/>
              <a:gd name="connsiteY4446" fmla="*/ 3451982 h 5071844"/>
              <a:gd name="connsiteX4447" fmla="*/ 4044070 w 10020803"/>
              <a:gd name="connsiteY4447" fmla="*/ 3451982 h 5071844"/>
              <a:gd name="connsiteX4448" fmla="*/ 4055241 w 10020803"/>
              <a:gd name="connsiteY4448" fmla="*/ 3451982 h 5071844"/>
              <a:gd name="connsiteX4449" fmla="*/ 4077585 w 10020803"/>
              <a:gd name="connsiteY4449" fmla="*/ 3463154 h 5071844"/>
              <a:gd name="connsiteX4450" fmla="*/ 4099927 w 10020803"/>
              <a:gd name="connsiteY4450" fmla="*/ 3463154 h 5071844"/>
              <a:gd name="connsiteX4451" fmla="*/ 4111098 w 10020803"/>
              <a:gd name="connsiteY4451" fmla="*/ 3463154 h 5071844"/>
              <a:gd name="connsiteX4452" fmla="*/ 4116684 w 10020803"/>
              <a:gd name="connsiteY4452" fmla="*/ 3463154 h 5071844"/>
              <a:gd name="connsiteX4453" fmla="*/ 4133442 w 10020803"/>
              <a:gd name="connsiteY4453" fmla="*/ 3463154 h 5071844"/>
              <a:gd name="connsiteX4454" fmla="*/ 4144614 w 10020803"/>
              <a:gd name="connsiteY4454" fmla="*/ 3468740 h 5071844"/>
              <a:gd name="connsiteX4455" fmla="*/ 4139028 w 10020803"/>
              <a:gd name="connsiteY4455" fmla="*/ 3474325 h 5071844"/>
              <a:gd name="connsiteX4456" fmla="*/ 4122271 w 10020803"/>
              <a:gd name="connsiteY4456" fmla="*/ 3474325 h 5071844"/>
              <a:gd name="connsiteX4457" fmla="*/ 4133442 w 10020803"/>
              <a:gd name="connsiteY4457" fmla="*/ 3485497 h 5071844"/>
              <a:gd name="connsiteX4458" fmla="*/ 4178128 w 10020803"/>
              <a:gd name="connsiteY4458" fmla="*/ 3502254 h 5071844"/>
              <a:gd name="connsiteX4459" fmla="*/ 4211643 w 10020803"/>
              <a:gd name="connsiteY4459" fmla="*/ 3513425 h 5071844"/>
              <a:gd name="connsiteX4460" fmla="*/ 4261913 w 10020803"/>
              <a:gd name="connsiteY4460" fmla="*/ 3524598 h 5071844"/>
              <a:gd name="connsiteX4461" fmla="*/ 4301013 w 10020803"/>
              <a:gd name="connsiteY4461" fmla="*/ 3530182 h 5071844"/>
              <a:gd name="connsiteX4462" fmla="*/ 4395971 w 10020803"/>
              <a:gd name="connsiteY4462" fmla="*/ 3552525 h 5071844"/>
              <a:gd name="connsiteX4463" fmla="*/ 4457414 w 10020803"/>
              <a:gd name="connsiteY4463" fmla="*/ 3574869 h 5071844"/>
              <a:gd name="connsiteX4464" fmla="*/ 4490929 w 10020803"/>
              <a:gd name="connsiteY4464" fmla="*/ 3586039 h 5071844"/>
              <a:gd name="connsiteX4465" fmla="*/ 4524443 w 10020803"/>
              <a:gd name="connsiteY4465" fmla="*/ 3597212 h 5071844"/>
              <a:gd name="connsiteX4466" fmla="*/ 4580300 w 10020803"/>
              <a:gd name="connsiteY4466" fmla="*/ 3608383 h 5071844"/>
              <a:gd name="connsiteX4467" fmla="*/ 4591472 w 10020803"/>
              <a:gd name="connsiteY4467" fmla="*/ 3619555 h 5071844"/>
              <a:gd name="connsiteX4468" fmla="*/ 4647329 w 10020803"/>
              <a:gd name="connsiteY4468" fmla="*/ 3630726 h 5071844"/>
              <a:gd name="connsiteX4469" fmla="*/ 4675259 w 10020803"/>
              <a:gd name="connsiteY4469" fmla="*/ 3636312 h 5071844"/>
              <a:gd name="connsiteX4470" fmla="*/ 4692016 w 10020803"/>
              <a:gd name="connsiteY4470" fmla="*/ 3641897 h 5071844"/>
              <a:gd name="connsiteX4471" fmla="*/ 4714358 w 10020803"/>
              <a:gd name="connsiteY4471" fmla="*/ 3653069 h 5071844"/>
              <a:gd name="connsiteX4472" fmla="*/ 4736701 w 10020803"/>
              <a:gd name="connsiteY4472" fmla="*/ 3664240 h 5071844"/>
              <a:gd name="connsiteX4473" fmla="*/ 4837244 w 10020803"/>
              <a:gd name="connsiteY4473" fmla="*/ 3686583 h 5071844"/>
              <a:gd name="connsiteX4474" fmla="*/ 4854002 w 10020803"/>
              <a:gd name="connsiteY4474" fmla="*/ 3697754 h 5071844"/>
              <a:gd name="connsiteX4475" fmla="*/ 4870759 w 10020803"/>
              <a:gd name="connsiteY4475" fmla="*/ 3697754 h 5071844"/>
              <a:gd name="connsiteX4476" fmla="*/ 4898688 w 10020803"/>
              <a:gd name="connsiteY4476" fmla="*/ 3692169 h 5071844"/>
              <a:gd name="connsiteX4477" fmla="*/ 4915445 w 10020803"/>
              <a:gd name="connsiteY4477" fmla="*/ 3697754 h 5071844"/>
              <a:gd name="connsiteX4478" fmla="*/ 4932203 w 10020803"/>
              <a:gd name="connsiteY4478" fmla="*/ 3703340 h 5071844"/>
              <a:gd name="connsiteX4479" fmla="*/ 4948959 w 10020803"/>
              <a:gd name="connsiteY4479" fmla="*/ 3708926 h 5071844"/>
              <a:gd name="connsiteX4480" fmla="*/ 4948959 w 10020803"/>
              <a:gd name="connsiteY4480" fmla="*/ 3697754 h 5071844"/>
              <a:gd name="connsiteX4481" fmla="*/ 4937787 w 10020803"/>
              <a:gd name="connsiteY4481" fmla="*/ 3675412 h 5071844"/>
              <a:gd name="connsiteX4482" fmla="*/ 4893102 w 10020803"/>
              <a:gd name="connsiteY4482" fmla="*/ 3664240 h 5071844"/>
              <a:gd name="connsiteX4483" fmla="*/ 4876345 w 10020803"/>
              <a:gd name="connsiteY4483" fmla="*/ 3664240 h 5071844"/>
              <a:gd name="connsiteX4484" fmla="*/ 4870759 w 10020803"/>
              <a:gd name="connsiteY4484" fmla="*/ 3664240 h 5071844"/>
              <a:gd name="connsiteX4485" fmla="*/ 4803730 w 10020803"/>
              <a:gd name="connsiteY4485" fmla="*/ 3653069 h 5071844"/>
              <a:gd name="connsiteX4486" fmla="*/ 4781387 w 10020803"/>
              <a:gd name="connsiteY4486" fmla="*/ 3641897 h 5071844"/>
              <a:gd name="connsiteX4487" fmla="*/ 4770215 w 10020803"/>
              <a:gd name="connsiteY4487" fmla="*/ 3630726 h 5071844"/>
              <a:gd name="connsiteX4488" fmla="*/ 4759044 w 10020803"/>
              <a:gd name="connsiteY4488" fmla="*/ 3630726 h 5071844"/>
              <a:gd name="connsiteX4489" fmla="*/ 4747873 w 10020803"/>
              <a:gd name="connsiteY4489" fmla="*/ 3630726 h 5071844"/>
              <a:gd name="connsiteX4490" fmla="*/ 4714358 w 10020803"/>
              <a:gd name="connsiteY4490" fmla="*/ 3619555 h 5071844"/>
              <a:gd name="connsiteX4491" fmla="*/ 4647329 w 10020803"/>
              <a:gd name="connsiteY4491" fmla="*/ 3597212 h 5071844"/>
              <a:gd name="connsiteX4492" fmla="*/ 4624987 w 10020803"/>
              <a:gd name="connsiteY4492" fmla="*/ 3574869 h 5071844"/>
              <a:gd name="connsiteX4493" fmla="*/ 4591472 w 10020803"/>
              <a:gd name="connsiteY4493" fmla="*/ 3563698 h 5071844"/>
              <a:gd name="connsiteX4494" fmla="*/ 4513272 w 10020803"/>
              <a:gd name="connsiteY4494" fmla="*/ 3541355 h 5071844"/>
              <a:gd name="connsiteX4495" fmla="*/ 4502101 w 10020803"/>
              <a:gd name="connsiteY4495" fmla="*/ 3541355 h 5071844"/>
              <a:gd name="connsiteX4496" fmla="*/ 4490929 w 10020803"/>
              <a:gd name="connsiteY4496" fmla="*/ 3530182 h 5071844"/>
              <a:gd name="connsiteX4497" fmla="*/ 4490929 w 10020803"/>
              <a:gd name="connsiteY4497" fmla="*/ 3541355 h 5071844"/>
              <a:gd name="connsiteX4498" fmla="*/ 4490929 w 10020803"/>
              <a:gd name="connsiteY4498" fmla="*/ 3552525 h 5071844"/>
              <a:gd name="connsiteX4499" fmla="*/ 4457414 w 10020803"/>
              <a:gd name="connsiteY4499" fmla="*/ 3541355 h 5071844"/>
              <a:gd name="connsiteX4500" fmla="*/ 4379214 w 10020803"/>
              <a:gd name="connsiteY4500" fmla="*/ 3507839 h 5071844"/>
              <a:gd name="connsiteX4501" fmla="*/ 4345700 w 10020803"/>
              <a:gd name="connsiteY4501" fmla="*/ 3502254 h 5071844"/>
              <a:gd name="connsiteX4502" fmla="*/ 4323357 w 10020803"/>
              <a:gd name="connsiteY4502" fmla="*/ 3496668 h 5071844"/>
              <a:gd name="connsiteX4503" fmla="*/ 4301013 w 10020803"/>
              <a:gd name="connsiteY4503" fmla="*/ 3496668 h 5071844"/>
              <a:gd name="connsiteX4504" fmla="*/ 4245156 w 10020803"/>
              <a:gd name="connsiteY4504" fmla="*/ 3474325 h 5071844"/>
              <a:gd name="connsiteX4505" fmla="*/ 4233985 w 10020803"/>
              <a:gd name="connsiteY4505" fmla="*/ 3474325 h 5071844"/>
              <a:gd name="connsiteX4506" fmla="*/ 4233985 w 10020803"/>
              <a:gd name="connsiteY4506" fmla="*/ 3463154 h 5071844"/>
              <a:gd name="connsiteX4507" fmla="*/ 4233985 w 10020803"/>
              <a:gd name="connsiteY4507" fmla="*/ 3451982 h 5071844"/>
              <a:gd name="connsiteX4508" fmla="*/ 4217229 w 10020803"/>
              <a:gd name="connsiteY4508" fmla="*/ 3440811 h 5071844"/>
              <a:gd name="connsiteX4509" fmla="*/ 4200471 w 10020803"/>
              <a:gd name="connsiteY4509" fmla="*/ 3440811 h 5071844"/>
              <a:gd name="connsiteX4510" fmla="*/ 4178128 w 10020803"/>
              <a:gd name="connsiteY4510" fmla="*/ 3440811 h 5071844"/>
              <a:gd name="connsiteX4511" fmla="*/ 4172542 w 10020803"/>
              <a:gd name="connsiteY4511" fmla="*/ 3435225 h 5071844"/>
              <a:gd name="connsiteX4512" fmla="*/ 4166956 w 10020803"/>
              <a:gd name="connsiteY4512" fmla="*/ 3429640 h 5071844"/>
              <a:gd name="connsiteX4513" fmla="*/ 4161372 w 10020803"/>
              <a:gd name="connsiteY4513" fmla="*/ 3433829 h 5071844"/>
              <a:gd name="connsiteX4514" fmla="*/ 4157504 w 10020803"/>
              <a:gd name="connsiteY4514" fmla="*/ 3434795 h 5071844"/>
              <a:gd name="connsiteX4515" fmla="*/ 4200471 w 10020803"/>
              <a:gd name="connsiteY4515" fmla="*/ 3451982 h 5071844"/>
              <a:gd name="connsiteX4516" fmla="*/ 4200471 w 10020803"/>
              <a:gd name="connsiteY4516" fmla="*/ 3463154 h 5071844"/>
              <a:gd name="connsiteX4517" fmla="*/ 4066413 w 10020803"/>
              <a:gd name="connsiteY4517" fmla="*/ 3429640 h 5071844"/>
              <a:gd name="connsiteX4518" fmla="*/ 4049656 w 10020803"/>
              <a:gd name="connsiteY4518" fmla="*/ 3418468 h 5071844"/>
              <a:gd name="connsiteX4519" fmla="*/ 4032899 w 10020803"/>
              <a:gd name="connsiteY4519" fmla="*/ 3418468 h 5071844"/>
              <a:gd name="connsiteX4520" fmla="*/ 4032899 w 10020803"/>
              <a:gd name="connsiteY4520" fmla="*/ 3396124 h 5071844"/>
              <a:gd name="connsiteX4521" fmla="*/ 4021727 w 10020803"/>
              <a:gd name="connsiteY4521" fmla="*/ 3396124 h 5071844"/>
              <a:gd name="connsiteX4522" fmla="*/ 4021727 w 10020803"/>
              <a:gd name="connsiteY4522" fmla="*/ 3407297 h 5071844"/>
              <a:gd name="connsiteX4523" fmla="*/ 4021727 w 10020803"/>
              <a:gd name="connsiteY4523" fmla="*/ 3418468 h 5071844"/>
              <a:gd name="connsiteX4524" fmla="*/ 4004970 w 10020803"/>
              <a:gd name="connsiteY4524" fmla="*/ 3407297 h 5071844"/>
              <a:gd name="connsiteX4525" fmla="*/ 3988213 w 10020803"/>
              <a:gd name="connsiteY4525" fmla="*/ 3396124 h 5071844"/>
              <a:gd name="connsiteX4526" fmla="*/ 3999384 w 10020803"/>
              <a:gd name="connsiteY4526" fmla="*/ 3396124 h 5071844"/>
              <a:gd name="connsiteX4527" fmla="*/ 4010556 w 10020803"/>
              <a:gd name="connsiteY4527" fmla="*/ 3390540 h 5071844"/>
              <a:gd name="connsiteX4528" fmla="*/ 3993799 w 10020803"/>
              <a:gd name="connsiteY4528" fmla="*/ 3384954 h 5071844"/>
              <a:gd name="connsiteX4529" fmla="*/ 3977042 w 10020803"/>
              <a:gd name="connsiteY4529" fmla="*/ 3373783 h 5071844"/>
              <a:gd name="connsiteX4530" fmla="*/ 3954699 w 10020803"/>
              <a:gd name="connsiteY4530" fmla="*/ 3362610 h 5071844"/>
              <a:gd name="connsiteX4531" fmla="*/ 3943526 w 10020803"/>
              <a:gd name="connsiteY4531" fmla="*/ 3357024 h 5071844"/>
              <a:gd name="connsiteX4532" fmla="*/ 3898842 w 10020803"/>
              <a:gd name="connsiteY4532" fmla="*/ 3334682 h 5071844"/>
              <a:gd name="connsiteX4533" fmla="*/ 3831812 w 10020803"/>
              <a:gd name="connsiteY4533" fmla="*/ 3317925 h 5071844"/>
              <a:gd name="connsiteX4534" fmla="*/ 3831812 w 10020803"/>
              <a:gd name="connsiteY4534" fmla="*/ 3306753 h 5071844"/>
              <a:gd name="connsiteX4535" fmla="*/ 3798299 w 10020803"/>
              <a:gd name="connsiteY4535" fmla="*/ 3284410 h 5071844"/>
              <a:gd name="connsiteX4536" fmla="*/ 3641897 w 10020803"/>
              <a:gd name="connsiteY4536" fmla="*/ 3239725 h 5071844"/>
              <a:gd name="connsiteX4537" fmla="*/ 3619555 w 10020803"/>
              <a:gd name="connsiteY4537" fmla="*/ 3228553 h 5071844"/>
              <a:gd name="connsiteX4538" fmla="*/ 3597212 w 10020803"/>
              <a:gd name="connsiteY4538" fmla="*/ 3228553 h 5071844"/>
              <a:gd name="connsiteX4539" fmla="*/ 3588834 w 10020803"/>
              <a:gd name="connsiteY4539" fmla="*/ 3222968 h 5071844"/>
              <a:gd name="connsiteX4540" fmla="*/ 9171772 w 10020803"/>
              <a:gd name="connsiteY4540" fmla="*/ 3217382 h 5071844"/>
              <a:gd name="connsiteX4541" fmla="*/ 9194115 w 10020803"/>
              <a:gd name="connsiteY4541" fmla="*/ 3217382 h 5071844"/>
              <a:gd name="connsiteX4542" fmla="*/ 9205286 w 10020803"/>
              <a:gd name="connsiteY4542" fmla="*/ 3228553 h 5071844"/>
              <a:gd name="connsiteX4543" fmla="*/ 9171772 w 10020803"/>
              <a:gd name="connsiteY4543" fmla="*/ 3217382 h 5071844"/>
              <a:gd name="connsiteX4544" fmla="*/ 7697139 w 10020803"/>
              <a:gd name="connsiteY4544" fmla="*/ 3206211 h 5071844"/>
              <a:gd name="connsiteX4545" fmla="*/ 7697139 w 10020803"/>
              <a:gd name="connsiteY4545" fmla="*/ 3217382 h 5071844"/>
              <a:gd name="connsiteX4546" fmla="*/ 7725067 w 10020803"/>
              <a:gd name="connsiteY4546" fmla="*/ 3222968 h 5071844"/>
              <a:gd name="connsiteX4547" fmla="*/ 7741824 w 10020803"/>
              <a:gd name="connsiteY4547" fmla="*/ 3228553 h 5071844"/>
              <a:gd name="connsiteX4548" fmla="*/ 7747410 w 10020803"/>
              <a:gd name="connsiteY4548" fmla="*/ 3239725 h 5071844"/>
              <a:gd name="connsiteX4549" fmla="*/ 7764168 w 10020803"/>
              <a:gd name="connsiteY4549" fmla="*/ 3239725 h 5071844"/>
              <a:gd name="connsiteX4550" fmla="*/ 7786510 w 10020803"/>
              <a:gd name="connsiteY4550" fmla="*/ 3250896 h 5071844"/>
              <a:gd name="connsiteX4551" fmla="*/ 7803268 w 10020803"/>
              <a:gd name="connsiteY4551" fmla="*/ 3256482 h 5071844"/>
              <a:gd name="connsiteX4552" fmla="*/ 7814438 w 10020803"/>
              <a:gd name="connsiteY4552" fmla="*/ 3256482 h 5071844"/>
              <a:gd name="connsiteX4553" fmla="*/ 7842368 w 10020803"/>
              <a:gd name="connsiteY4553" fmla="*/ 3267653 h 5071844"/>
              <a:gd name="connsiteX4554" fmla="*/ 7875882 w 10020803"/>
              <a:gd name="connsiteY4554" fmla="*/ 3273239 h 5071844"/>
              <a:gd name="connsiteX4555" fmla="*/ 7887054 w 10020803"/>
              <a:gd name="connsiteY4555" fmla="*/ 3262068 h 5071844"/>
              <a:gd name="connsiteX4556" fmla="*/ 7887054 w 10020803"/>
              <a:gd name="connsiteY4556" fmla="*/ 3278825 h 5071844"/>
              <a:gd name="connsiteX4557" fmla="*/ 7909396 w 10020803"/>
              <a:gd name="connsiteY4557" fmla="*/ 3284410 h 5071844"/>
              <a:gd name="connsiteX4558" fmla="*/ 7931739 w 10020803"/>
              <a:gd name="connsiteY4558" fmla="*/ 3289996 h 5071844"/>
              <a:gd name="connsiteX4559" fmla="*/ 7942912 w 10020803"/>
              <a:gd name="connsiteY4559" fmla="*/ 3306753 h 5071844"/>
              <a:gd name="connsiteX4560" fmla="*/ 7948496 w 10020803"/>
              <a:gd name="connsiteY4560" fmla="*/ 3306753 h 5071844"/>
              <a:gd name="connsiteX4561" fmla="*/ 7965253 w 10020803"/>
              <a:gd name="connsiteY4561" fmla="*/ 3306753 h 5071844"/>
              <a:gd name="connsiteX4562" fmla="*/ 7982012 w 10020803"/>
              <a:gd name="connsiteY4562" fmla="*/ 3312339 h 5071844"/>
              <a:gd name="connsiteX4563" fmla="*/ 8004354 w 10020803"/>
              <a:gd name="connsiteY4563" fmla="*/ 3312339 h 5071844"/>
              <a:gd name="connsiteX4564" fmla="*/ 8021110 w 10020803"/>
              <a:gd name="connsiteY4564" fmla="*/ 3317925 h 5071844"/>
              <a:gd name="connsiteX4565" fmla="*/ 8026696 w 10020803"/>
              <a:gd name="connsiteY4565" fmla="*/ 3329096 h 5071844"/>
              <a:gd name="connsiteX4566" fmla="*/ 8049040 w 10020803"/>
              <a:gd name="connsiteY4566" fmla="*/ 3329096 h 5071844"/>
              <a:gd name="connsiteX4567" fmla="*/ 8082554 w 10020803"/>
              <a:gd name="connsiteY4567" fmla="*/ 3340267 h 5071844"/>
              <a:gd name="connsiteX4568" fmla="*/ 8099311 w 10020803"/>
              <a:gd name="connsiteY4568" fmla="*/ 3340267 h 5071844"/>
              <a:gd name="connsiteX4569" fmla="*/ 8110484 w 10020803"/>
              <a:gd name="connsiteY4569" fmla="*/ 3351440 h 5071844"/>
              <a:gd name="connsiteX4570" fmla="*/ 8138411 w 10020803"/>
              <a:gd name="connsiteY4570" fmla="*/ 3362610 h 5071844"/>
              <a:gd name="connsiteX4571" fmla="*/ 8177512 w 10020803"/>
              <a:gd name="connsiteY4571" fmla="*/ 3373783 h 5071844"/>
              <a:gd name="connsiteX4572" fmla="*/ 8238955 w 10020803"/>
              <a:gd name="connsiteY4572" fmla="*/ 3390540 h 5071844"/>
              <a:gd name="connsiteX4573" fmla="*/ 8278055 w 10020803"/>
              <a:gd name="connsiteY4573" fmla="*/ 3396124 h 5071844"/>
              <a:gd name="connsiteX4574" fmla="*/ 8289226 w 10020803"/>
              <a:gd name="connsiteY4574" fmla="*/ 3396124 h 5071844"/>
              <a:gd name="connsiteX4575" fmla="*/ 8311569 w 10020803"/>
              <a:gd name="connsiteY4575" fmla="*/ 3407297 h 5071844"/>
              <a:gd name="connsiteX4576" fmla="*/ 8367426 w 10020803"/>
              <a:gd name="connsiteY4576" fmla="*/ 3418468 h 5071844"/>
              <a:gd name="connsiteX4577" fmla="*/ 8356256 w 10020803"/>
              <a:gd name="connsiteY4577" fmla="*/ 3407297 h 5071844"/>
              <a:gd name="connsiteX4578" fmla="*/ 8333912 w 10020803"/>
              <a:gd name="connsiteY4578" fmla="*/ 3396124 h 5071844"/>
              <a:gd name="connsiteX4579" fmla="*/ 8300398 w 10020803"/>
              <a:gd name="connsiteY4579" fmla="*/ 3384954 h 5071844"/>
              <a:gd name="connsiteX4580" fmla="*/ 8278055 w 10020803"/>
              <a:gd name="connsiteY4580" fmla="*/ 3384954 h 5071844"/>
              <a:gd name="connsiteX4581" fmla="*/ 8266883 w 10020803"/>
              <a:gd name="connsiteY4581" fmla="*/ 3384954 h 5071844"/>
              <a:gd name="connsiteX4582" fmla="*/ 8216612 w 10020803"/>
              <a:gd name="connsiteY4582" fmla="*/ 3357024 h 5071844"/>
              <a:gd name="connsiteX4583" fmla="*/ 8143998 w 10020803"/>
              <a:gd name="connsiteY4583" fmla="*/ 3340267 h 5071844"/>
              <a:gd name="connsiteX4584" fmla="*/ 8110484 w 10020803"/>
              <a:gd name="connsiteY4584" fmla="*/ 3317925 h 5071844"/>
              <a:gd name="connsiteX4585" fmla="*/ 8093726 w 10020803"/>
              <a:gd name="connsiteY4585" fmla="*/ 3312339 h 5071844"/>
              <a:gd name="connsiteX4586" fmla="*/ 8054626 w 10020803"/>
              <a:gd name="connsiteY4586" fmla="*/ 3295582 h 5071844"/>
              <a:gd name="connsiteX4587" fmla="*/ 8021110 w 10020803"/>
              <a:gd name="connsiteY4587" fmla="*/ 3295582 h 5071844"/>
              <a:gd name="connsiteX4588" fmla="*/ 7993182 w 10020803"/>
              <a:gd name="connsiteY4588" fmla="*/ 3278825 h 5071844"/>
              <a:gd name="connsiteX4589" fmla="*/ 7970840 w 10020803"/>
              <a:gd name="connsiteY4589" fmla="*/ 3273239 h 5071844"/>
              <a:gd name="connsiteX4590" fmla="*/ 7959668 w 10020803"/>
              <a:gd name="connsiteY4590" fmla="*/ 3273239 h 5071844"/>
              <a:gd name="connsiteX4591" fmla="*/ 7942912 w 10020803"/>
              <a:gd name="connsiteY4591" fmla="*/ 3273239 h 5071844"/>
              <a:gd name="connsiteX4592" fmla="*/ 7931739 w 10020803"/>
              <a:gd name="connsiteY4592" fmla="*/ 3262068 h 5071844"/>
              <a:gd name="connsiteX4593" fmla="*/ 7875882 w 10020803"/>
              <a:gd name="connsiteY4593" fmla="*/ 3239725 h 5071844"/>
              <a:gd name="connsiteX4594" fmla="*/ 7853538 w 10020803"/>
              <a:gd name="connsiteY4594" fmla="*/ 3245310 h 5071844"/>
              <a:gd name="connsiteX4595" fmla="*/ 7842368 w 10020803"/>
              <a:gd name="connsiteY4595" fmla="*/ 3239725 h 5071844"/>
              <a:gd name="connsiteX4596" fmla="*/ 7820024 w 10020803"/>
              <a:gd name="connsiteY4596" fmla="*/ 3234139 h 5071844"/>
              <a:gd name="connsiteX4597" fmla="*/ 7792096 w 10020803"/>
              <a:gd name="connsiteY4597" fmla="*/ 3228553 h 5071844"/>
              <a:gd name="connsiteX4598" fmla="*/ 7764168 w 10020803"/>
              <a:gd name="connsiteY4598" fmla="*/ 3228553 h 5071844"/>
              <a:gd name="connsiteX4599" fmla="*/ 7752996 w 10020803"/>
              <a:gd name="connsiteY4599" fmla="*/ 3217382 h 5071844"/>
              <a:gd name="connsiteX4600" fmla="*/ 7730653 w 10020803"/>
              <a:gd name="connsiteY4600" fmla="*/ 3217382 h 5071844"/>
              <a:gd name="connsiteX4601" fmla="*/ 7702724 w 10020803"/>
              <a:gd name="connsiteY4601" fmla="*/ 3211796 h 5071844"/>
              <a:gd name="connsiteX4602" fmla="*/ 7697139 w 10020803"/>
              <a:gd name="connsiteY4602" fmla="*/ 3206211 h 5071844"/>
              <a:gd name="connsiteX4603" fmla="*/ 4094341 w 10020803"/>
              <a:gd name="connsiteY4603" fmla="*/ 3206211 h 5071844"/>
              <a:gd name="connsiteX4604" fmla="*/ 4088757 w 10020803"/>
              <a:gd name="connsiteY4604" fmla="*/ 3217382 h 5071844"/>
              <a:gd name="connsiteX4605" fmla="*/ 4099927 w 10020803"/>
              <a:gd name="connsiteY4605" fmla="*/ 3211796 h 5071844"/>
              <a:gd name="connsiteX4606" fmla="*/ 4094341 w 10020803"/>
              <a:gd name="connsiteY4606" fmla="*/ 3206211 h 5071844"/>
              <a:gd name="connsiteX4607" fmla="*/ 3887669 w 10020803"/>
              <a:gd name="connsiteY4607" fmla="*/ 3206211 h 5071844"/>
              <a:gd name="connsiteX4608" fmla="*/ 3887669 w 10020803"/>
              <a:gd name="connsiteY4608" fmla="*/ 3217382 h 5071844"/>
              <a:gd name="connsiteX4609" fmla="*/ 3910012 w 10020803"/>
              <a:gd name="connsiteY4609" fmla="*/ 3228553 h 5071844"/>
              <a:gd name="connsiteX4610" fmla="*/ 3910012 w 10020803"/>
              <a:gd name="connsiteY4610" fmla="*/ 3217382 h 5071844"/>
              <a:gd name="connsiteX4611" fmla="*/ 3898842 w 10020803"/>
              <a:gd name="connsiteY4611" fmla="*/ 3217382 h 5071844"/>
              <a:gd name="connsiteX4612" fmla="*/ 3887669 w 10020803"/>
              <a:gd name="connsiteY4612" fmla="*/ 3206211 h 5071844"/>
              <a:gd name="connsiteX4613" fmla="*/ 3731270 w 10020803"/>
              <a:gd name="connsiteY4613" fmla="*/ 3206211 h 5071844"/>
              <a:gd name="connsiteX4614" fmla="*/ 3742441 w 10020803"/>
              <a:gd name="connsiteY4614" fmla="*/ 3217382 h 5071844"/>
              <a:gd name="connsiteX4615" fmla="*/ 3742441 w 10020803"/>
              <a:gd name="connsiteY4615" fmla="*/ 3206211 h 5071844"/>
              <a:gd name="connsiteX4616" fmla="*/ 3731270 w 10020803"/>
              <a:gd name="connsiteY4616" fmla="*/ 3206211 h 5071844"/>
              <a:gd name="connsiteX4617" fmla="*/ 1854464 w 10020803"/>
              <a:gd name="connsiteY4617" fmla="*/ 3206211 h 5071844"/>
              <a:gd name="connsiteX4618" fmla="*/ 1876806 w 10020803"/>
              <a:gd name="connsiteY4618" fmla="*/ 3217382 h 5071844"/>
              <a:gd name="connsiteX4619" fmla="*/ 1887978 w 10020803"/>
              <a:gd name="connsiteY4619" fmla="*/ 3228553 h 5071844"/>
              <a:gd name="connsiteX4620" fmla="*/ 1865635 w 10020803"/>
              <a:gd name="connsiteY4620" fmla="*/ 3228553 h 5071844"/>
              <a:gd name="connsiteX4621" fmla="*/ 1854464 w 10020803"/>
              <a:gd name="connsiteY4621" fmla="*/ 3217382 h 5071844"/>
              <a:gd name="connsiteX4622" fmla="*/ 1854464 w 10020803"/>
              <a:gd name="connsiteY4622" fmla="*/ 3206211 h 5071844"/>
              <a:gd name="connsiteX4623" fmla="*/ 9093571 w 10020803"/>
              <a:gd name="connsiteY4623" fmla="*/ 3195039 h 5071844"/>
              <a:gd name="connsiteX4624" fmla="*/ 9115914 w 10020803"/>
              <a:gd name="connsiteY4624" fmla="*/ 3195039 h 5071844"/>
              <a:gd name="connsiteX4625" fmla="*/ 9115914 w 10020803"/>
              <a:gd name="connsiteY4625" fmla="*/ 3206211 h 5071844"/>
              <a:gd name="connsiteX4626" fmla="*/ 9099157 w 10020803"/>
              <a:gd name="connsiteY4626" fmla="*/ 3200625 h 5071844"/>
              <a:gd name="connsiteX4627" fmla="*/ 9093571 w 10020803"/>
              <a:gd name="connsiteY4627" fmla="*/ 3195039 h 5071844"/>
              <a:gd name="connsiteX4628" fmla="*/ 7663624 w 10020803"/>
              <a:gd name="connsiteY4628" fmla="*/ 3195039 h 5071844"/>
              <a:gd name="connsiteX4629" fmla="*/ 7658039 w 10020803"/>
              <a:gd name="connsiteY4629" fmla="*/ 3211796 h 5071844"/>
              <a:gd name="connsiteX4630" fmla="*/ 7669210 w 10020803"/>
              <a:gd name="connsiteY4630" fmla="*/ 3217382 h 5071844"/>
              <a:gd name="connsiteX4631" fmla="*/ 7674796 w 10020803"/>
              <a:gd name="connsiteY4631" fmla="*/ 3217382 h 5071844"/>
              <a:gd name="connsiteX4632" fmla="*/ 7674796 w 10020803"/>
              <a:gd name="connsiteY4632" fmla="*/ 3206211 h 5071844"/>
              <a:gd name="connsiteX4633" fmla="*/ 3697754 w 10020803"/>
              <a:gd name="connsiteY4633" fmla="*/ 3195039 h 5071844"/>
              <a:gd name="connsiteX4634" fmla="*/ 3703340 w 10020803"/>
              <a:gd name="connsiteY4634" fmla="*/ 3206211 h 5071844"/>
              <a:gd name="connsiteX4635" fmla="*/ 3708927 w 10020803"/>
              <a:gd name="connsiteY4635" fmla="*/ 3200625 h 5071844"/>
              <a:gd name="connsiteX4636" fmla="*/ 3697754 w 10020803"/>
              <a:gd name="connsiteY4636" fmla="*/ 3195039 h 5071844"/>
              <a:gd name="connsiteX4637" fmla="*/ 3541355 w 10020803"/>
              <a:gd name="connsiteY4637" fmla="*/ 3195039 h 5071844"/>
              <a:gd name="connsiteX4638" fmla="*/ 3546939 w 10020803"/>
              <a:gd name="connsiteY4638" fmla="*/ 3206211 h 5071844"/>
              <a:gd name="connsiteX4639" fmla="*/ 3552526 w 10020803"/>
              <a:gd name="connsiteY4639" fmla="*/ 3200625 h 5071844"/>
              <a:gd name="connsiteX4640" fmla="*/ 3541355 w 10020803"/>
              <a:gd name="connsiteY4640" fmla="*/ 3195039 h 5071844"/>
              <a:gd name="connsiteX4641" fmla="*/ 2723045 w 10020803"/>
              <a:gd name="connsiteY4641" fmla="*/ 3195039 h 5071844"/>
              <a:gd name="connsiteX4642" fmla="*/ 2737010 w 10020803"/>
              <a:gd name="connsiteY4642" fmla="*/ 3206211 h 5071844"/>
              <a:gd name="connsiteX4643" fmla="*/ 2725837 w 10020803"/>
              <a:gd name="connsiteY4643" fmla="*/ 3206211 h 5071844"/>
              <a:gd name="connsiteX4644" fmla="*/ 2714666 w 10020803"/>
              <a:gd name="connsiteY4644" fmla="*/ 3206211 h 5071844"/>
              <a:gd name="connsiteX4645" fmla="*/ 2703494 w 10020803"/>
              <a:gd name="connsiteY4645" fmla="*/ 3217382 h 5071844"/>
              <a:gd name="connsiteX4646" fmla="*/ 2703494 w 10020803"/>
              <a:gd name="connsiteY4646" fmla="*/ 3206211 h 5071844"/>
              <a:gd name="connsiteX4647" fmla="*/ 2723045 w 10020803"/>
              <a:gd name="connsiteY4647" fmla="*/ 3195039 h 5071844"/>
              <a:gd name="connsiteX4648" fmla="*/ 2658809 w 10020803"/>
              <a:gd name="connsiteY4648" fmla="*/ 3195039 h 5071844"/>
              <a:gd name="connsiteX4649" fmla="*/ 2669981 w 10020803"/>
              <a:gd name="connsiteY4649" fmla="*/ 3195039 h 5071844"/>
              <a:gd name="connsiteX4650" fmla="*/ 2664395 w 10020803"/>
              <a:gd name="connsiteY4650" fmla="*/ 3206211 h 5071844"/>
              <a:gd name="connsiteX4651" fmla="*/ 2653223 w 10020803"/>
              <a:gd name="connsiteY4651" fmla="*/ 3200625 h 5071844"/>
              <a:gd name="connsiteX4652" fmla="*/ 2658809 w 10020803"/>
              <a:gd name="connsiteY4652" fmla="*/ 3195039 h 5071844"/>
              <a:gd name="connsiteX4653" fmla="*/ 9060057 w 10020803"/>
              <a:gd name="connsiteY4653" fmla="*/ 3183868 h 5071844"/>
              <a:gd name="connsiteX4654" fmla="*/ 9071229 w 10020803"/>
              <a:gd name="connsiteY4654" fmla="*/ 3183868 h 5071844"/>
              <a:gd name="connsiteX4655" fmla="*/ 9071229 w 10020803"/>
              <a:gd name="connsiteY4655" fmla="*/ 3195039 h 5071844"/>
              <a:gd name="connsiteX4656" fmla="*/ 8769600 w 10020803"/>
              <a:gd name="connsiteY4656" fmla="*/ 3183868 h 5071844"/>
              <a:gd name="connsiteX4657" fmla="*/ 8780771 w 10020803"/>
              <a:gd name="connsiteY4657" fmla="*/ 3183868 h 5071844"/>
              <a:gd name="connsiteX4658" fmla="*/ 8769600 w 10020803"/>
              <a:gd name="connsiteY4658" fmla="*/ 3195039 h 5071844"/>
              <a:gd name="connsiteX4659" fmla="*/ 8769600 w 10020803"/>
              <a:gd name="connsiteY4659" fmla="*/ 3183868 h 5071844"/>
              <a:gd name="connsiteX4660" fmla="*/ 7529568 w 10020803"/>
              <a:gd name="connsiteY4660" fmla="*/ 3183868 h 5071844"/>
              <a:gd name="connsiteX4661" fmla="*/ 7540738 w 10020803"/>
              <a:gd name="connsiteY4661" fmla="*/ 3195039 h 5071844"/>
              <a:gd name="connsiteX4662" fmla="*/ 7540738 w 10020803"/>
              <a:gd name="connsiteY4662" fmla="*/ 3189452 h 5071844"/>
              <a:gd name="connsiteX4663" fmla="*/ 7529568 w 10020803"/>
              <a:gd name="connsiteY4663" fmla="*/ 3183868 h 5071844"/>
              <a:gd name="connsiteX4664" fmla="*/ 3742441 w 10020803"/>
              <a:gd name="connsiteY4664" fmla="*/ 3183868 h 5071844"/>
              <a:gd name="connsiteX4665" fmla="*/ 3742441 w 10020803"/>
              <a:gd name="connsiteY4665" fmla="*/ 3195039 h 5071844"/>
              <a:gd name="connsiteX4666" fmla="*/ 3753611 w 10020803"/>
              <a:gd name="connsiteY4666" fmla="*/ 3189452 h 5071844"/>
              <a:gd name="connsiteX4667" fmla="*/ 3742441 w 10020803"/>
              <a:gd name="connsiteY4667" fmla="*/ 3183868 h 5071844"/>
              <a:gd name="connsiteX4668" fmla="*/ 3195039 w 10020803"/>
              <a:gd name="connsiteY4668" fmla="*/ 3183868 h 5071844"/>
              <a:gd name="connsiteX4669" fmla="*/ 3206211 w 10020803"/>
              <a:gd name="connsiteY4669" fmla="*/ 3183868 h 5071844"/>
              <a:gd name="connsiteX4670" fmla="*/ 3206211 w 10020803"/>
              <a:gd name="connsiteY4670" fmla="*/ 3195039 h 5071844"/>
              <a:gd name="connsiteX4671" fmla="*/ 3195039 w 10020803"/>
              <a:gd name="connsiteY4671" fmla="*/ 3183868 h 5071844"/>
              <a:gd name="connsiteX4672" fmla="*/ 2871066 w 10020803"/>
              <a:gd name="connsiteY4672" fmla="*/ 3183868 h 5071844"/>
              <a:gd name="connsiteX4673" fmla="*/ 2882238 w 10020803"/>
              <a:gd name="connsiteY4673" fmla="*/ 3195039 h 5071844"/>
              <a:gd name="connsiteX4674" fmla="*/ 2893410 w 10020803"/>
              <a:gd name="connsiteY4674" fmla="*/ 3189452 h 5071844"/>
              <a:gd name="connsiteX4675" fmla="*/ 2882238 w 10020803"/>
              <a:gd name="connsiteY4675" fmla="*/ 3183868 h 5071844"/>
              <a:gd name="connsiteX4676" fmla="*/ 1988522 w 10020803"/>
              <a:gd name="connsiteY4676" fmla="*/ 3183868 h 5071844"/>
              <a:gd name="connsiteX4677" fmla="*/ 2033207 w 10020803"/>
              <a:gd name="connsiteY4677" fmla="*/ 3195039 h 5071844"/>
              <a:gd name="connsiteX4678" fmla="*/ 2022036 w 10020803"/>
              <a:gd name="connsiteY4678" fmla="*/ 3217382 h 5071844"/>
              <a:gd name="connsiteX4679" fmla="*/ 1988522 w 10020803"/>
              <a:gd name="connsiteY4679" fmla="*/ 3206211 h 5071844"/>
              <a:gd name="connsiteX4680" fmla="*/ 1982936 w 10020803"/>
              <a:gd name="connsiteY4680" fmla="*/ 3195039 h 5071844"/>
              <a:gd name="connsiteX4681" fmla="*/ 1988522 w 10020803"/>
              <a:gd name="connsiteY4681" fmla="*/ 3183868 h 5071844"/>
              <a:gd name="connsiteX4682" fmla="*/ 8903657 w 10020803"/>
              <a:gd name="connsiteY4682" fmla="*/ 3178283 h 5071844"/>
              <a:gd name="connsiteX4683" fmla="*/ 8892485 w 10020803"/>
              <a:gd name="connsiteY4683" fmla="*/ 3183868 h 5071844"/>
              <a:gd name="connsiteX4684" fmla="*/ 8903657 w 10020803"/>
              <a:gd name="connsiteY4684" fmla="*/ 3195039 h 5071844"/>
              <a:gd name="connsiteX4685" fmla="*/ 8914828 w 10020803"/>
              <a:gd name="connsiteY4685" fmla="*/ 3195039 h 5071844"/>
              <a:gd name="connsiteX4686" fmla="*/ 8914828 w 10020803"/>
              <a:gd name="connsiteY4686" fmla="*/ 3183868 h 5071844"/>
              <a:gd name="connsiteX4687" fmla="*/ 8903657 w 10020803"/>
              <a:gd name="connsiteY4687" fmla="*/ 3178283 h 5071844"/>
              <a:gd name="connsiteX4688" fmla="*/ 9026543 w 10020803"/>
              <a:gd name="connsiteY4688" fmla="*/ 3172695 h 5071844"/>
              <a:gd name="connsiteX4689" fmla="*/ 9037714 w 10020803"/>
              <a:gd name="connsiteY4689" fmla="*/ 3172695 h 5071844"/>
              <a:gd name="connsiteX4690" fmla="*/ 9037714 w 10020803"/>
              <a:gd name="connsiteY4690" fmla="*/ 3183868 h 5071844"/>
              <a:gd name="connsiteX4691" fmla="*/ 2133751 w 10020803"/>
              <a:gd name="connsiteY4691" fmla="*/ 3172695 h 5071844"/>
              <a:gd name="connsiteX4692" fmla="*/ 2144921 w 10020803"/>
              <a:gd name="connsiteY4692" fmla="*/ 3172695 h 5071844"/>
              <a:gd name="connsiteX4693" fmla="*/ 2133751 w 10020803"/>
              <a:gd name="connsiteY4693" fmla="*/ 3183868 h 5071844"/>
              <a:gd name="connsiteX4694" fmla="*/ 2133751 w 10020803"/>
              <a:gd name="connsiteY4694" fmla="*/ 3172695 h 5071844"/>
              <a:gd name="connsiteX4695" fmla="*/ 1731577 w 10020803"/>
              <a:gd name="connsiteY4695" fmla="*/ 3172695 h 5071844"/>
              <a:gd name="connsiteX4696" fmla="*/ 1765091 w 10020803"/>
              <a:gd name="connsiteY4696" fmla="*/ 3172695 h 5071844"/>
              <a:gd name="connsiteX4697" fmla="*/ 1793021 w 10020803"/>
              <a:gd name="connsiteY4697" fmla="*/ 3200625 h 5071844"/>
              <a:gd name="connsiteX4698" fmla="*/ 1781848 w 10020803"/>
              <a:gd name="connsiteY4698" fmla="*/ 3195039 h 5071844"/>
              <a:gd name="connsiteX4699" fmla="*/ 1753921 w 10020803"/>
              <a:gd name="connsiteY4699" fmla="*/ 3183868 h 5071844"/>
              <a:gd name="connsiteX4700" fmla="*/ 1731577 w 10020803"/>
              <a:gd name="connsiteY4700" fmla="*/ 3172695 h 5071844"/>
              <a:gd name="connsiteX4701" fmla="*/ 3410089 w 10020803"/>
              <a:gd name="connsiteY4701" fmla="*/ 3167111 h 5071844"/>
              <a:gd name="connsiteX4702" fmla="*/ 3418468 w 10020803"/>
              <a:gd name="connsiteY4702" fmla="*/ 3172695 h 5071844"/>
              <a:gd name="connsiteX4703" fmla="*/ 3412883 w 10020803"/>
              <a:gd name="connsiteY4703" fmla="*/ 3183868 h 5071844"/>
              <a:gd name="connsiteX4704" fmla="*/ 3407297 w 10020803"/>
              <a:gd name="connsiteY4704" fmla="*/ 3172695 h 5071844"/>
              <a:gd name="connsiteX4705" fmla="*/ 3410089 w 10020803"/>
              <a:gd name="connsiteY4705" fmla="*/ 3167111 h 5071844"/>
              <a:gd name="connsiteX4706" fmla="*/ 9160601 w 10020803"/>
              <a:gd name="connsiteY4706" fmla="*/ 3161524 h 5071844"/>
              <a:gd name="connsiteX4707" fmla="*/ 9160601 w 10020803"/>
              <a:gd name="connsiteY4707" fmla="*/ 3172695 h 5071844"/>
              <a:gd name="connsiteX4708" fmla="*/ 9149428 w 10020803"/>
              <a:gd name="connsiteY4708" fmla="*/ 3172695 h 5071844"/>
              <a:gd name="connsiteX4709" fmla="*/ 8981856 w 10020803"/>
              <a:gd name="connsiteY4709" fmla="*/ 3161524 h 5071844"/>
              <a:gd name="connsiteX4710" fmla="*/ 8993029 w 10020803"/>
              <a:gd name="connsiteY4710" fmla="*/ 3161524 h 5071844"/>
              <a:gd name="connsiteX4711" fmla="*/ 9004200 w 10020803"/>
              <a:gd name="connsiteY4711" fmla="*/ 3172695 h 5071844"/>
              <a:gd name="connsiteX4712" fmla="*/ 8987443 w 10020803"/>
              <a:gd name="connsiteY4712" fmla="*/ 3167111 h 5071844"/>
              <a:gd name="connsiteX4713" fmla="*/ 8981856 w 10020803"/>
              <a:gd name="connsiteY4713" fmla="*/ 3161524 h 5071844"/>
              <a:gd name="connsiteX4714" fmla="*/ 2714666 w 10020803"/>
              <a:gd name="connsiteY4714" fmla="*/ 3161524 h 5071844"/>
              <a:gd name="connsiteX4715" fmla="*/ 2725837 w 10020803"/>
              <a:gd name="connsiteY4715" fmla="*/ 3172695 h 5071844"/>
              <a:gd name="connsiteX4716" fmla="*/ 2725837 w 10020803"/>
              <a:gd name="connsiteY4716" fmla="*/ 3161524 h 5071844"/>
              <a:gd name="connsiteX4717" fmla="*/ 1832121 w 10020803"/>
              <a:gd name="connsiteY4717" fmla="*/ 3161524 h 5071844"/>
              <a:gd name="connsiteX4718" fmla="*/ 1843292 w 10020803"/>
              <a:gd name="connsiteY4718" fmla="*/ 3172695 h 5071844"/>
              <a:gd name="connsiteX4719" fmla="*/ 1832121 w 10020803"/>
              <a:gd name="connsiteY4719" fmla="*/ 3172695 h 5071844"/>
              <a:gd name="connsiteX4720" fmla="*/ 1826535 w 10020803"/>
              <a:gd name="connsiteY4720" fmla="*/ 3167111 h 5071844"/>
              <a:gd name="connsiteX4721" fmla="*/ 1832121 w 10020803"/>
              <a:gd name="connsiteY4721" fmla="*/ 3161524 h 5071844"/>
              <a:gd name="connsiteX4722" fmla="*/ 8914828 w 10020803"/>
              <a:gd name="connsiteY4722" fmla="*/ 3150352 h 5071844"/>
              <a:gd name="connsiteX4723" fmla="*/ 8925999 w 10020803"/>
              <a:gd name="connsiteY4723" fmla="*/ 3161524 h 5071844"/>
              <a:gd name="connsiteX4724" fmla="*/ 8925999 w 10020803"/>
              <a:gd name="connsiteY4724" fmla="*/ 3150352 h 5071844"/>
              <a:gd name="connsiteX4725" fmla="*/ 8914828 w 10020803"/>
              <a:gd name="connsiteY4725" fmla="*/ 3150352 h 5071844"/>
              <a:gd name="connsiteX4726" fmla="*/ 8892485 w 10020803"/>
              <a:gd name="connsiteY4726" fmla="*/ 3150352 h 5071844"/>
              <a:gd name="connsiteX4727" fmla="*/ 8898071 w 10020803"/>
              <a:gd name="connsiteY4727" fmla="*/ 3161524 h 5071844"/>
              <a:gd name="connsiteX4728" fmla="*/ 8903657 w 10020803"/>
              <a:gd name="connsiteY4728" fmla="*/ 3155938 h 5071844"/>
              <a:gd name="connsiteX4729" fmla="*/ 8892485 w 10020803"/>
              <a:gd name="connsiteY4729" fmla="*/ 3150352 h 5071844"/>
              <a:gd name="connsiteX4730" fmla="*/ 6954236 w 10020803"/>
              <a:gd name="connsiteY4730" fmla="*/ 3150352 h 5071844"/>
              <a:gd name="connsiteX4731" fmla="*/ 6948650 w 10020803"/>
              <a:gd name="connsiteY4731" fmla="*/ 3161524 h 5071844"/>
              <a:gd name="connsiteX4732" fmla="*/ 6959822 w 10020803"/>
              <a:gd name="connsiteY4732" fmla="*/ 3161524 h 5071844"/>
              <a:gd name="connsiteX4733" fmla="*/ 6959822 w 10020803"/>
              <a:gd name="connsiteY4733" fmla="*/ 3155938 h 5071844"/>
              <a:gd name="connsiteX4734" fmla="*/ 6954236 w 10020803"/>
              <a:gd name="connsiteY4734" fmla="*/ 3150352 h 5071844"/>
              <a:gd name="connsiteX4735" fmla="*/ 2580609 w 10020803"/>
              <a:gd name="connsiteY4735" fmla="*/ 3150352 h 5071844"/>
              <a:gd name="connsiteX4736" fmla="*/ 2580609 w 10020803"/>
              <a:gd name="connsiteY4736" fmla="*/ 3161524 h 5071844"/>
              <a:gd name="connsiteX4737" fmla="*/ 2569439 w 10020803"/>
              <a:gd name="connsiteY4737" fmla="*/ 3161524 h 5071844"/>
              <a:gd name="connsiteX4738" fmla="*/ 2580609 w 10020803"/>
              <a:gd name="connsiteY4738" fmla="*/ 3150352 h 5071844"/>
              <a:gd name="connsiteX4739" fmla="*/ 9967738 w 10020803"/>
              <a:gd name="connsiteY4739" fmla="*/ 3141974 h 5071844"/>
              <a:gd name="connsiteX4740" fmla="*/ 9976117 w 10020803"/>
              <a:gd name="connsiteY4740" fmla="*/ 3144767 h 5071844"/>
              <a:gd name="connsiteX4741" fmla="*/ 9987289 w 10020803"/>
              <a:gd name="connsiteY4741" fmla="*/ 3150352 h 5071844"/>
              <a:gd name="connsiteX4742" fmla="*/ 9976117 w 10020803"/>
              <a:gd name="connsiteY4742" fmla="*/ 3150352 h 5071844"/>
              <a:gd name="connsiteX4743" fmla="*/ 9964946 w 10020803"/>
              <a:gd name="connsiteY4743" fmla="*/ 3144767 h 5071844"/>
              <a:gd name="connsiteX4744" fmla="*/ 9967738 w 10020803"/>
              <a:gd name="connsiteY4744" fmla="*/ 3141974 h 5071844"/>
              <a:gd name="connsiteX4745" fmla="*/ 3608383 w 10020803"/>
              <a:gd name="connsiteY4745" fmla="*/ 3139181 h 5071844"/>
              <a:gd name="connsiteX4746" fmla="*/ 3602797 w 10020803"/>
              <a:gd name="connsiteY4746" fmla="*/ 3144767 h 5071844"/>
              <a:gd name="connsiteX4747" fmla="*/ 3613969 w 10020803"/>
              <a:gd name="connsiteY4747" fmla="*/ 3150352 h 5071844"/>
              <a:gd name="connsiteX4748" fmla="*/ 3619555 w 10020803"/>
              <a:gd name="connsiteY4748" fmla="*/ 3139181 h 5071844"/>
              <a:gd name="connsiteX4749" fmla="*/ 3608383 w 10020803"/>
              <a:gd name="connsiteY4749" fmla="*/ 3139181 h 5071844"/>
              <a:gd name="connsiteX4750" fmla="*/ 2781695 w 10020803"/>
              <a:gd name="connsiteY4750" fmla="*/ 3139181 h 5071844"/>
              <a:gd name="connsiteX4751" fmla="*/ 2792867 w 10020803"/>
              <a:gd name="connsiteY4751" fmla="*/ 3150352 h 5071844"/>
              <a:gd name="connsiteX4752" fmla="*/ 2792867 w 10020803"/>
              <a:gd name="connsiteY4752" fmla="*/ 3161524 h 5071844"/>
              <a:gd name="connsiteX4753" fmla="*/ 2804038 w 10020803"/>
              <a:gd name="connsiteY4753" fmla="*/ 3161524 h 5071844"/>
              <a:gd name="connsiteX4754" fmla="*/ 2792867 w 10020803"/>
              <a:gd name="connsiteY4754" fmla="*/ 3172695 h 5071844"/>
              <a:gd name="connsiteX4755" fmla="*/ 2781695 w 10020803"/>
              <a:gd name="connsiteY4755" fmla="*/ 3172695 h 5071844"/>
              <a:gd name="connsiteX4756" fmla="*/ 2826381 w 10020803"/>
              <a:gd name="connsiteY4756" fmla="*/ 3183868 h 5071844"/>
              <a:gd name="connsiteX4757" fmla="*/ 2815209 w 10020803"/>
              <a:gd name="connsiteY4757" fmla="*/ 3172695 h 5071844"/>
              <a:gd name="connsiteX4758" fmla="*/ 2815209 w 10020803"/>
              <a:gd name="connsiteY4758" fmla="*/ 3161524 h 5071844"/>
              <a:gd name="connsiteX4759" fmla="*/ 2859895 w 10020803"/>
              <a:gd name="connsiteY4759" fmla="*/ 3161524 h 5071844"/>
              <a:gd name="connsiteX4760" fmla="*/ 2904582 w 10020803"/>
              <a:gd name="connsiteY4760" fmla="*/ 3172695 h 5071844"/>
              <a:gd name="connsiteX4761" fmla="*/ 2871066 w 10020803"/>
              <a:gd name="connsiteY4761" fmla="*/ 3161524 h 5071844"/>
              <a:gd name="connsiteX4762" fmla="*/ 2837552 w 10020803"/>
              <a:gd name="connsiteY4762" fmla="*/ 3150352 h 5071844"/>
              <a:gd name="connsiteX4763" fmla="*/ 2781695 w 10020803"/>
              <a:gd name="connsiteY4763" fmla="*/ 3139181 h 5071844"/>
              <a:gd name="connsiteX4764" fmla="*/ 7451367 w 10020803"/>
              <a:gd name="connsiteY4764" fmla="*/ 3128010 h 5071844"/>
              <a:gd name="connsiteX4765" fmla="*/ 7434610 w 10020803"/>
              <a:gd name="connsiteY4765" fmla="*/ 3133595 h 5071844"/>
              <a:gd name="connsiteX4766" fmla="*/ 7440194 w 10020803"/>
              <a:gd name="connsiteY4766" fmla="*/ 3144767 h 5071844"/>
              <a:gd name="connsiteX4767" fmla="*/ 7468124 w 10020803"/>
              <a:gd name="connsiteY4767" fmla="*/ 3155938 h 5071844"/>
              <a:gd name="connsiteX4768" fmla="*/ 7496052 w 10020803"/>
              <a:gd name="connsiteY4768" fmla="*/ 3172695 h 5071844"/>
              <a:gd name="connsiteX4769" fmla="*/ 7512809 w 10020803"/>
              <a:gd name="connsiteY4769" fmla="*/ 3167111 h 5071844"/>
              <a:gd name="connsiteX4770" fmla="*/ 7518395 w 10020803"/>
              <a:gd name="connsiteY4770" fmla="*/ 3172695 h 5071844"/>
              <a:gd name="connsiteX4771" fmla="*/ 7529568 w 10020803"/>
              <a:gd name="connsiteY4771" fmla="*/ 3172695 h 5071844"/>
              <a:gd name="connsiteX4772" fmla="*/ 7551909 w 10020803"/>
              <a:gd name="connsiteY4772" fmla="*/ 3183868 h 5071844"/>
              <a:gd name="connsiteX4773" fmla="*/ 7585424 w 10020803"/>
              <a:gd name="connsiteY4773" fmla="*/ 3206211 h 5071844"/>
              <a:gd name="connsiteX4774" fmla="*/ 7585424 w 10020803"/>
              <a:gd name="connsiteY4774" fmla="*/ 3195039 h 5071844"/>
              <a:gd name="connsiteX4775" fmla="*/ 7585424 w 10020803"/>
              <a:gd name="connsiteY4775" fmla="*/ 3189452 h 5071844"/>
              <a:gd name="connsiteX4776" fmla="*/ 7585424 w 10020803"/>
              <a:gd name="connsiteY4776" fmla="*/ 3172695 h 5071844"/>
              <a:gd name="connsiteX4777" fmla="*/ 7596596 w 10020803"/>
              <a:gd name="connsiteY4777" fmla="*/ 3172695 h 5071844"/>
              <a:gd name="connsiteX4778" fmla="*/ 7596596 w 10020803"/>
              <a:gd name="connsiteY4778" fmla="*/ 3195039 h 5071844"/>
              <a:gd name="connsiteX4779" fmla="*/ 7607766 w 10020803"/>
              <a:gd name="connsiteY4779" fmla="*/ 3183868 h 5071844"/>
              <a:gd name="connsiteX4780" fmla="*/ 7618938 w 10020803"/>
              <a:gd name="connsiteY4780" fmla="*/ 3183868 h 5071844"/>
              <a:gd name="connsiteX4781" fmla="*/ 7630110 w 10020803"/>
              <a:gd name="connsiteY4781" fmla="*/ 3183868 h 5071844"/>
              <a:gd name="connsiteX4782" fmla="*/ 7618938 w 10020803"/>
              <a:gd name="connsiteY4782" fmla="*/ 3195039 h 5071844"/>
              <a:gd name="connsiteX4783" fmla="*/ 7624525 w 10020803"/>
              <a:gd name="connsiteY4783" fmla="*/ 3195039 h 5071844"/>
              <a:gd name="connsiteX4784" fmla="*/ 7641282 w 10020803"/>
              <a:gd name="connsiteY4784" fmla="*/ 3195039 h 5071844"/>
              <a:gd name="connsiteX4785" fmla="*/ 7652452 w 10020803"/>
              <a:gd name="connsiteY4785" fmla="*/ 3195039 h 5071844"/>
              <a:gd name="connsiteX4786" fmla="*/ 7652452 w 10020803"/>
              <a:gd name="connsiteY4786" fmla="*/ 3183868 h 5071844"/>
              <a:gd name="connsiteX4787" fmla="*/ 7641282 w 10020803"/>
              <a:gd name="connsiteY4787" fmla="*/ 3172695 h 5071844"/>
              <a:gd name="connsiteX4788" fmla="*/ 7618938 w 10020803"/>
              <a:gd name="connsiteY4788" fmla="*/ 3172695 h 5071844"/>
              <a:gd name="connsiteX4789" fmla="*/ 7602182 w 10020803"/>
              <a:gd name="connsiteY4789" fmla="*/ 3167111 h 5071844"/>
              <a:gd name="connsiteX4790" fmla="*/ 7596596 w 10020803"/>
              <a:gd name="connsiteY4790" fmla="*/ 3161524 h 5071844"/>
              <a:gd name="connsiteX4791" fmla="*/ 7585424 w 10020803"/>
              <a:gd name="connsiteY4791" fmla="*/ 3161524 h 5071844"/>
              <a:gd name="connsiteX4792" fmla="*/ 7585424 w 10020803"/>
              <a:gd name="connsiteY4792" fmla="*/ 3150352 h 5071844"/>
              <a:gd name="connsiteX4793" fmla="*/ 7585424 w 10020803"/>
              <a:gd name="connsiteY4793" fmla="*/ 3139181 h 5071844"/>
              <a:gd name="connsiteX4794" fmla="*/ 7579838 w 10020803"/>
              <a:gd name="connsiteY4794" fmla="*/ 3139181 h 5071844"/>
              <a:gd name="connsiteX4795" fmla="*/ 7563082 w 10020803"/>
              <a:gd name="connsiteY4795" fmla="*/ 3139181 h 5071844"/>
              <a:gd name="connsiteX4796" fmla="*/ 7535152 w 10020803"/>
              <a:gd name="connsiteY4796" fmla="*/ 3133595 h 5071844"/>
              <a:gd name="connsiteX4797" fmla="*/ 7507224 w 10020803"/>
              <a:gd name="connsiteY4797" fmla="*/ 3128010 h 5071844"/>
              <a:gd name="connsiteX4798" fmla="*/ 7484881 w 10020803"/>
              <a:gd name="connsiteY4798" fmla="*/ 3128010 h 5071844"/>
              <a:gd name="connsiteX4799" fmla="*/ 7484881 w 10020803"/>
              <a:gd name="connsiteY4799" fmla="*/ 3139181 h 5071844"/>
              <a:gd name="connsiteX4800" fmla="*/ 7451367 w 10020803"/>
              <a:gd name="connsiteY4800" fmla="*/ 3139181 h 5071844"/>
              <a:gd name="connsiteX4801" fmla="*/ 7026850 w 10020803"/>
              <a:gd name="connsiteY4801" fmla="*/ 3128010 h 5071844"/>
              <a:gd name="connsiteX4802" fmla="*/ 7026850 w 10020803"/>
              <a:gd name="connsiteY4802" fmla="*/ 3139181 h 5071844"/>
              <a:gd name="connsiteX4803" fmla="*/ 7038022 w 10020803"/>
              <a:gd name="connsiteY4803" fmla="*/ 3139181 h 5071844"/>
              <a:gd name="connsiteX4804" fmla="*/ 3049810 w 10020803"/>
              <a:gd name="connsiteY4804" fmla="*/ 3128010 h 5071844"/>
              <a:gd name="connsiteX4805" fmla="*/ 3049810 w 10020803"/>
              <a:gd name="connsiteY4805" fmla="*/ 3139181 h 5071844"/>
              <a:gd name="connsiteX4806" fmla="*/ 3060981 w 10020803"/>
              <a:gd name="connsiteY4806" fmla="*/ 3139181 h 5071844"/>
              <a:gd name="connsiteX4807" fmla="*/ 3049810 w 10020803"/>
              <a:gd name="connsiteY4807" fmla="*/ 3128010 h 5071844"/>
              <a:gd name="connsiteX4808" fmla="*/ 2558265 w 10020803"/>
              <a:gd name="connsiteY4808" fmla="*/ 3128010 h 5071844"/>
              <a:gd name="connsiteX4809" fmla="*/ 2552679 w 10020803"/>
              <a:gd name="connsiteY4809" fmla="*/ 3139181 h 5071844"/>
              <a:gd name="connsiteX4810" fmla="*/ 2547095 w 10020803"/>
              <a:gd name="connsiteY4810" fmla="*/ 3133595 h 5071844"/>
              <a:gd name="connsiteX4811" fmla="*/ 2558265 w 10020803"/>
              <a:gd name="connsiteY4811" fmla="*/ 3128010 h 5071844"/>
              <a:gd name="connsiteX4812" fmla="*/ 8433058 w 10020803"/>
              <a:gd name="connsiteY4812" fmla="*/ 3121028 h 5071844"/>
              <a:gd name="connsiteX4813" fmla="*/ 8428870 w 10020803"/>
              <a:gd name="connsiteY4813" fmla="*/ 3122424 h 5071844"/>
              <a:gd name="connsiteX4814" fmla="*/ 8434455 w 10020803"/>
              <a:gd name="connsiteY4814" fmla="*/ 3128010 h 5071844"/>
              <a:gd name="connsiteX4815" fmla="*/ 8433058 w 10020803"/>
              <a:gd name="connsiteY4815" fmla="*/ 3121028 h 5071844"/>
              <a:gd name="connsiteX4816" fmla="*/ 9875574 w 10020803"/>
              <a:gd name="connsiteY4816" fmla="*/ 3116838 h 5071844"/>
              <a:gd name="connsiteX4817" fmla="*/ 9914673 w 10020803"/>
              <a:gd name="connsiteY4817" fmla="*/ 3128010 h 5071844"/>
              <a:gd name="connsiteX4818" fmla="*/ 9953775 w 10020803"/>
              <a:gd name="connsiteY4818" fmla="*/ 3150352 h 5071844"/>
              <a:gd name="connsiteX4819" fmla="*/ 9909088 w 10020803"/>
              <a:gd name="connsiteY4819" fmla="*/ 3139181 h 5071844"/>
              <a:gd name="connsiteX4820" fmla="*/ 7384337 w 10020803"/>
              <a:gd name="connsiteY4820" fmla="*/ 3116838 h 5071844"/>
              <a:gd name="connsiteX4821" fmla="*/ 7395510 w 10020803"/>
              <a:gd name="connsiteY4821" fmla="*/ 3128010 h 5071844"/>
              <a:gd name="connsiteX4822" fmla="*/ 7401094 w 10020803"/>
              <a:gd name="connsiteY4822" fmla="*/ 3133595 h 5071844"/>
              <a:gd name="connsiteX4823" fmla="*/ 7406680 w 10020803"/>
              <a:gd name="connsiteY4823" fmla="*/ 3139181 h 5071844"/>
              <a:gd name="connsiteX4824" fmla="*/ 7417852 w 10020803"/>
              <a:gd name="connsiteY4824" fmla="*/ 3139181 h 5071844"/>
              <a:gd name="connsiteX4825" fmla="*/ 7417852 w 10020803"/>
              <a:gd name="connsiteY4825" fmla="*/ 3128010 h 5071844"/>
              <a:gd name="connsiteX4826" fmla="*/ 7406680 w 10020803"/>
              <a:gd name="connsiteY4826" fmla="*/ 3116838 h 5071844"/>
              <a:gd name="connsiteX4827" fmla="*/ 4055241 w 10020803"/>
              <a:gd name="connsiteY4827" fmla="*/ 3116838 h 5071844"/>
              <a:gd name="connsiteX4828" fmla="*/ 4066413 w 10020803"/>
              <a:gd name="connsiteY4828" fmla="*/ 3128010 h 5071844"/>
              <a:gd name="connsiteX4829" fmla="*/ 4066413 w 10020803"/>
              <a:gd name="connsiteY4829" fmla="*/ 3116838 h 5071844"/>
              <a:gd name="connsiteX4830" fmla="*/ 3775955 w 10020803"/>
              <a:gd name="connsiteY4830" fmla="*/ 3116838 h 5071844"/>
              <a:gd name="connsiteX4831" fmla="*/ 3764784 w 10020803"/>
              <a:gd name="connsiteY4831" fmla="*/ 3122424 h 5071844"/>
              <a:gd name="connsiteX4832" fmla="*/ 3753611 w 10020803"/>
              <a:gd name="connsiteY4832" fmla="*/ 3128010 h 5071844"/>
              <a:gd name="connsiteX4833" fmla="*/ 3742441 w 10020803"/>
              <a:gd name="connsiteY4833" fmla="*/ 3128010 h 5071844"/>
              <a:gd name="connsiteX4834" fmla="*/ 3753611 w 10020803"/>
              <a:gd name="connsiteY4834" fmla="*/ 3139181 h 5071844"/>
              <a:gd name="connsiteX4835" fmla="*/ 3775955 w 10020803"/>
              <a:gd name="connsiteY4835" fmla="*/ 3139181 h 5071844"/>
              <a:gd name="connsiteX4836" fmla="*/ 3787127 w 10020803"/>
              <a:gd name="connsiteY4836" fmla="*/ 3128010 h 5071844"/>
              <a:gd name="connsiteX4837" fmla="*/ 3775955 w 10020803"/>
              <a:gd name="connsiteY4837" fmla="*/ 3116838 h 5071844"/>
              <a:gd name="connsiteX4838" fmla="*/ 3957491 w 10020803"/>
              <a:gd name="connsiteY4838" fmla="*/ 3111253 h 5071844"/>
              <a:gd name="connsiteX4839" fmla="*/ 3954699 w 10020803"/>
              <a:gd name="connsiteY4839" fmla="*/ 3116838 h 5071844"/>
              <a:gd name="connsiteX4840" fmla="*/ 3965870 w 10020803"/>
              <a:gd name="connsiteY4840" fmla="*/ 3116838 h 5071844"/>
              <a:gd name="connsiteX4841" fmla="*/ 3957491 w 10020803"/>
              <a:gd name="connsiteY4841" fmla="*/ 3111253 h 5071844"/>
              <a:gd name="connsiteX4842" fmla="*/ 9082400 w 10020803"/>
              <a:gd name="connsiteY4842" fmla="*/ 3105667 h 5071844"/>
              <a:gd name="connsiteX4843" fmla="*/ 9104743 w 10020803"/>
              <a:gd name="connsiteY4843" fmla="*/ 3105667 h 5071844"/>
              <a:gd name="connsiteX4844" fmla="*/ 9104743 w 10020803"/>
              <a:gd name="connsiteY4844" fmla="*/ 3116838 h 5071844"/>
              <a:gd name="connsiteX4845" fmla="*/ 9082400 w 10020803"/>
              <a:gd name="connsiteY4845" fmla="*/ 3105667 h 5071844"/>
              <a:gd name="connsiteX4846" fmla="*/ 8769600 w 10020803"/>
              <a:gd name="connsiteY4846" fmla="*/ 3105667 h 5071844"/>
              <a:gd name="connsiteX4847" fmla="*/ 8769600 w 10020803"/>
              <a:gd name="connsiteY4847" fmla="*/ 3116838 h 5071844"/>
              <a:gd name="connsiteX4848" fmla="*/ 8780771 w 10020803"/>
              <a:gd name="connsiteY4848" fmla="*/ 3116838 h 5071844"/>
              <a:gd name="connsiteX4849" fmla="*/ 8769600 w 10020803"/>
              <a:gd name="connsiteY4849" fmla="*/ 3105667 h 5071844"/>
              <a:gd name="connsiteX4850" fmla="*/ 7361994 w 10020803"/>
              <a:gd name="connsiteY4850" fmla="*/ 3105667 h 5071844"/>
              <a:gd name="connsiteX4851" fmla="*/ 7361994 w 10020803"/>
              <a:gd name="connsiteY4851" fmla="*/ 3116838 h 5071844"/>
              <a:gd name="connsiteX4852" fmla="*/ 7367580 w 10020803"/>
              <a:gd name="connsiteY4852" fmla="*/ 3116838 h 5071844"/>
              <a:gd name="connsiteX4853" fmla="*/ 7361994 w 10020803"/>
              <a:gd name="connsiteY4853" fmla="*/ 3105667 h 5071844"/>
              <a:gd name="connsiteX4854" fmla="*/ 3038638 w 10020803"/>
              <a:gd name="connsiteY4854" fmla="*/ 3105667 h 5071844"/>
              <a:gd name="connsiteX4855" fmla="*/ 3027468 w 10020803"/>
              <a:gd name="connsiteY4855" fmla="*/ 3116838 h 5071844"/>
              <a:gd name="connsiteX4856" fmla="*/ 3038638 w 10020803"/>
              <a:gd name="connsiteY4856" fmla="*/ 3116838 h 5071844"/>
              <a:gd name="connsiteX4857" fmla="*/ 3038638 w 10020803"/>
              <a:gd name="connsiteY4857" fmla="*/ 3105667 h 5071844"/>
              <a:gd name="connsiteX4858" fmla="*/ 3502254 w 10020803"/>
              <a:gd name="connsiteY4858" fmla="*/ 3102175 h 5071844"/>
              <a:gd name="connsiteX4859" fmla="*/ 3485497 w 10020803"/>
              <a:gd name="connsiteY4859" fmla="*/ 3105667 h 5071844"/>
              <a:gd name="connsiteX4860" fmla="*/ 3474325 w 10020803"/>
              <a:gd name="connsiteY4860" fmla="*/ 3105667 h 5071844"/>
              <a:gd name="connsiteX4861" fmla="*/ 3496668 w 10020803"/>
              <a:gd name="connsiteY4861" fmla="*/ 3116838 h 5071844"/>
              <a:gd name="connsiteX4862" fmla="*/ 3530182 w 10020803"/>
              <a:gd name="connsiteY4862" fmla="*/ 3116838 h 5071844"/>
              <a:gd name="connsiteX4863" fmla="*/ 3541355 w 10020803"/>
              <a:gd name="connsiteY4863" fmla="*/ 3116838 h 5071844"/>
              <a:gd name="connsiteX4864" fmla="*/ 3552526 w 10020803"/>
              <a:gd name="connsiteY4864" fmla="*/ 3128010 h 5071844"/>
              <a:gd name="connsiteX4865" fmla="*/ 3563696 w 10020803"/>
              <a:gd name="connsiteY4865" fmla="*/ 3128010 h 5071844"/>
              <a:gd name="connsiteX4866" fmla="*/ 3552526 w 10020803"/>
              <a:gd name="connsiteY4866" fmla="*/ 3116838 h 5071844"/>
              <a:gd name="connsiteX4867" fmla="*/ 3502254 w 10020803"/>
              <a:gd name="connsiteY4867" fmla="*/ 3102175 h 5071844"/>
              <a:gd name="connsiteX4868" fmla="*/ 7420645 w 10020803"/>
              <a:gd name="connsiteY4868" fmla="*/ 3100081 h 5071844"/>
              <a:gd name="connsiteX4869" fmla="*/ 7417852 w 10020803"/>
              <a:gd name="connsiteY4869" fmla="*/ 3105667 h 5071844"/>
              <a:gd name="connsiteX4870" fmla="*/ 7429024 w 10020803"/>
              <a:gd name="connsiteY4870" fmla="*/ 3105667 h 5071844"/>
              <a:gd name="connsiteX4871" fmla="*/ 7420645 w 10020803"/>
              <a:gd name="connsiteY4871" fmla="*/ 3100081 h 5071844"/>
              <a:gd name="connsiteX4872" fmla="*/ 6760132 w 10020803"/>
              <a:gd name="connsiteY4872" fmla="*/ 3098685 h 5071844"/>
              <a:gd name="connsiteX4873" fmla="*/ 6758736 w 10020803"/>
              <a:gd name="connsiteY4873" fmla="*/ 3105667 h 5071844"/>
              <a:gd name="connsiteX4874" fmla="*/ 6758736 w 10020803"/>
              <a:gd name="connsiteY4874" fmla="*/ 3116838 h 5071844"/>
              <a:gd name="connsiteX4875" fmla="*/ 6764321 w 10020803"/>
              <a:gd name="connsiteY4875" fmla="*/ 3111253 h 5071844"/>
              <a:gd name="connsiteX4876" fmla="*/ 6764321 w 10020803"/>
              <a:gd name="connsiteY4876" fmla="*/ 3100081 h 5071844"/>
              <a:gd name="connsiteX4877" fmla="*/ 6760132 w 10020803"/>
              <a:gd name="connsiteY4877" fmla="*/ 3098685 h 5071844"/>
              <a:gd name="connsiteX4878" fmla="*/ 2971610 w 10020803"/>
              <a:gd name="connsiteY4878" fmla="*/ 3094495 h 5071844"/>
              <a:gd name="connsiteX4879" fmla="*/ 2971610 w 10020803"/>
              <a:gd name="connsiteY4879" fmla="*/ 3105667 h 5071844"/>
              <a:gd name="connsiteX4880" fmla="*/ 2982780 w 10020803"/>
              <a:gd name="connsiteY4880" fmla="*/ 3128010 h 5071844"/>
              <a:gd name="connsiteX4881" fmla="*/ 3027468 w 10020803"/>
              <a:gd name="connsiteY4881" fmla="*/ 3128010 h 5071844"/>
              <a:gd name="connsiteX4882" fmla="*/ 3021882 w 10020803"/>
              <a:gd name="connsiteY4882" fmla="*/ 3116838 h 5071844"/>
              <a:gd name="connsiteX4883" fmla="*/ 3005124 w 10020803"/>
              <a:gd name="connsiteY4883" fmla="*/ 3105667 h 5071844"/>
              <a:gd name="connsiteX4884" fmla="*/ 2982780 w 10020803"/>
              <a:gd name="connsiteY4884" fmla="*/ 3105667 h 5071844"/>
              <a:gd name="connsiteX4885" fmla="*/ 2602952 w 10020803"/>
              <a:gd name="connsiteY4885" fmla="*/ 3094495 h 5071844"/>
              <a:gd name="connsiteX4886" fmla="*/ 2647637 w 10020803"/>
              <a:gd name="connsiteY4886" fmla="*/ 3116838 h 5071844"/>
              <a:gd name="connsiteX4887" fmla="*/ 2714666 w 10020803"/>
              <a:gd name="connsiteY4887" fmla="*/ 3139181 h 5071844"/>
              <a:gd name="connsiteX4888" fmla="*/ 2770524 w 10020803"/>
              <a:gd name="connsiteY4888" fmla="*/ 3139181 h 5071844"/>
              <a:gd name="connsiteX4889" fmla="*/ 2759353 w 10020803"/>
              <a:gd name="connsiteY4889" fmla="*/ 3128010 h 5071844"/>
              <a:gd name="connsiteX4890" fmla="*/ 2759353 w 10020803"/>
              <a:gd name="connsiteY4890" fmla="*/ 3111253 h 5071844"/>
              <a:gd name="connsiteX4891" fmla="*/ 2737010 w 10020803"/>
              <a:gd name="connsiteY4891" fmla="*/ 3105667 h 5071844"/>
              <a:gd name="connsiteX4892" fmla="*/ 2709080 w 10020803"/>
              <a:gd name="connsiteY4892" fmla="*/ 3100081 h 5071844"/>
              <a:gd name="connsiteX4893" fmla="*/ 2681152 w 10020803"/>
              <a:gd name="connsiteY4893" fmla="*/ 3094495 h 5071844"/>
              <a:gd name="connsiteX4894" fmla="*/ 2580609 w 10020803"/>
              <a:gd name="connsiteY4894" fmla="*/ 3094495 h 5071844"/>
              <a:gd name="connsiteX4895" fmla="*/ 2569439 w 10020803"/>
              <a:gd name="connsiteY4895" fmla="*/ 3105667 h 5071844"/>
              <a:gd name="connsiteX4896" fmla="*/ 2580609 w 10020803"/>
              <a:gd name="connsiteY4896" fmla="*/ 3105667 h 5071844"/>
              <a:gd name="connsiteX4897" fmla="*/ 2591781 w 10020803"/>
              <a:gd name="connsiteY4897" fmla="*/ 3105667 h 5071844"/>
              <a:gd name="connsiteX4898" fmla="*/ 2580609 w 10020803"/>
              <a:gd name="connsiteY4898" fmla="*/ 3094495 h 5071844"/>
              <a:gd name="connsiteX4899" fmla="*/ 1737164 w 10020803"/>
              <a:gd name="connsiteY4899" fmla="*/ 3094495 h 5071844"/>
              <a:gd name="connsiteX4900" fmla="*/ 1765091 w 10020803"/>
              <a:gd name="connsiteY4900" fmla="*/ 3105667 h 5071844"/>
              <a:gd name="connsiteX4901" fmla="*/ 1787435 w 10020803"/>
              <a:gd name="connsiteY4901" fmla="*/ 3116838 h 5071844"/>
              <a:gd name="connsiteX4902" fmla="*/ 1910322 w 10020803"/>
              <a:gd name="connsiteY4902" fmla="*/ 3172695 h 5071844"/>
              <a:gd name="connsiteX4903" fmla="*/ 1943836 w 10020803"/>
              <a:gd name="connsiteY4903" fmla="*/ 3206211 h 5071844"/>
              <a:gd name="connsiteX4904" fmla="*/ 1988522 w 10020803"/>
              <a:gd name="connsiteY4904" fmla="*/ 3228553 h 5071844"/>
              <a:gd name="connsiteX4905" fmla="*/ 2010864 w 10020803"/>
              <a:gd name="connsiteY4905" fmla="*/ 3228553 h 5071844"/>
              <a:gd name="connsiteX4906" fmla="*/ 2022036 w 10020803"/>
              <a:gd name="connsiteY4906" fmla="*/ 3228553 h 5071844"/>
              <a:gd name="connsiteX4907" fmla="*/ 2010864 w 10020803"/>
              <a:gd name="connsiteY4907" fmla="*/ 3239725 h 5071844"/>
              <a:gd name="connsiteX4908" fmla="*/ 1977350 w 10020803"/>
              <a:gd name="connsiteY4908" fmla="*/ 3228553 h 5071844"/>
              <a:gd name="connsiteX4909" fmla="*/ 1955006 w 10020803"/>
              <a:gd name="connsiteY4909" fmla="*/ 3217382 h 5071844"/>
              <a:gd name="connsiteX4910" fmla="*/ 1921492 w 10020803"/>
              <a:gd name="connsiteY4910" fmla="*/ 3211796 h 5071844"/>
              <a:gd name="connsiteX4911" fmla="*/ 1887978 w 10020803"/>
              <a:gd name="connsiteY4911" fmla="*/ 3195039 h 5071844"/>
              <a:gd name="connsiteX4912" fmla="*/ 1854464 w 10020803"/>
              <a:gd name="connsiteY4912" fmla="*/ 3172695 h 5071844"/>
              <a:gd name="connsiteX4913" fmla="*/ 1826535 w 10020803"/>
              <a:gd name="connsiteY4913" fmla="*/ 3150352 h 5071844"/>
              <a:gd name="connsiteX4914" fmla="*/ 1798607 w 10020803"/>
              <a:gd name="connsiteY4914" fmla="*/ 3139181 h 5071844"/>
              <a:gd name="connsiteX4915" fmla="*/ 1765091 w 10020803"/>
              <a:gd name="connsiteY4915" fmla="*/ 3128010 h 5071844"/>
              <a:gd name="connsiteX4916" fmla="*/ 1731577 w 10020803"/>
              <a:gd name="connsiteY4916" fmla="*/ 3105667 h 5071844"/>
              <a:gd name="connsiteX4917" fmla="*/ 1720406 w 10020803"/>
              <a:gd name="connsiteY4917" fmla="*/ 3105667 h 5071844"/>
              <a:gd name="connsiteX4918" fmla="*/ 1737164 w 10020803"/>
              <a:gd name="connsiteY4918" fmla="*/ 3094495 h 5071844"/>
              <a:gd name="connsiteX4919" fmla="*/ 1564005 w 10020803"/>
              <a:gd name="connsiteY4919" fmla="*/ 3094495 h 5071844"/>
              <a:gd name="connsiteX4920" fmla="*/ 1597520 w 10020803"/>
              <a:gd name="connsiteY4920" fmla="*/ 3105667 h 5071844"/>
              <a:gd name="connsiteX4921" fmla="*/ 1642206 w 10020803"/>
              <a:gd name="connsiteY4921" fmla="*/ 3128010 h 5071844"/>
              <a:gd name="connsiteX4922" fmla="*/ 1653377 w 10020803"/>
              <a:gd name="connsiteY4922" fmla="*/ 3133595 h 5071844"/>
              <a:gd name="connsiteX4923" fmla="*/ 1658963 w 10020803"/>
              <a:gd name="connsiteY4923" fmla="*/ 3139181 h 5071844"/>
              <a:gd name="connsiteX4924" fmla="*/ 1675720 w 10020803"/>
              <a:gd name="connsiteY4924" fmla="*/ 3150352 h 5071844"/>
              <a:gd name="connsiteX4925" fmla="*/ 1698063 w 10020803"/>
              <a:gd name="connsiteY4925" fmla="*/ 3161524 h 5071844"/>
              <a:gd name="connsiteX4926" fmla="*/ 1686891 w 10020803"/>
              <a:gd name="connsiteY4926" fmla="*/ 3161524 h 5071844"/>
              <a:gd name="connsiteX4927" fmla="*/ 1653377 w 10020803"/>
              <a:gd name="connsiteY4927" fmla="*/ 3150352 h 5071844"/>
              <a:gd name="connsiteX4928" fmla="*/ 1597520 w 10020803"/>
              <a:gd name="connsiteY4928" fmla="*/ 3128010 h 5071844"/>
              <a:gd name="connsiteX4929" fmla="*/ 1575178 w 10020803"/>
              <a:gd name="connsiteY4929" fmla="*/ 3116838 h 5071844"/>
              <a:gd name="connsiteX4930" fmla="*/ 1564005 w 10020803"/>
              <a:gd name="connsiteY4930" fmla="*/ 3105667 h 5071844"/>
              <a:gd name="connsiteX4931" fmla="*/ 3967267 w 10020803"/>
              <a:gd name="connsiteY4931" fmla="*/ 3086116 h 5071844"/>
              <a:gd name="connsiteX4932" fmla="*/ 3960283 w 10020803"/>
              <a:gd name="connsiteY4932" fmla="*/ 3088910 h 5071844"/>
              <a:gd name="connsiteX4933" fmla="*/ 3965870 w 10020803"/>
              <a:gd name="connsiteY4933" fmla="*/ 3094495 h 5071844"/>
              <a:gd name="connsiteX4934" fmla="*/ 3988213 w 10020803"/>
              <a:gd name="connsiteY4934" fmla="*/ 3094495 h 5071844"/>
              <a:gd name="connsiteX4935" fmla="*/ 3977042 w 10020803"/>
              <a:gd name="connsiteY4935" fmla="*/ 3088910 h 5071844"/>
              <a:gd name="connsiteX4936" fmla="*/ 3967267 w 10020803"/>
              <a:gd name="connsiteY4936" fmla="*/ 3086116 h 5071844"/>
              <a:gd name="connsiteX4937" fmla="*/ 8356256 w 10020803"/>
              <a:gd name="connsiteY4937" fmla="*/ 3083324 h 5071844"/>
              <a:gd name="connsiteX4938" fmla="*/ 8367426 w 10020803"/>
              <a:gd name="connsiteY4938" fmla="*/ 3088910 h 5071844"/>
              <a:gd name="connsiteX4939" fmla="*/ 8356256 w 10020803"/>
              <a:gd name="connsiteY4939" fmla="*/ 3094495 h 5071844"/>
              <a:gd name="connsiteX4940" fmla="*/ 8356256 w 10020803"/>
              <a:gd name="connsiteY4940" fmla="*/ 3083324 h 5071844"/>
              <a:gd name="connsiteX4941" fmla="*/ 6836936 w 10020803"/>
              <a:gd name="connsiteY4941" fmla="*/ 3083324 h 5071844"/>
              <a:gd name="connsiteX4942" fmla="*/ 6836936 w 10020803"/>
              <a:gd name="connsiteY4942" fmla="*/ 3094495 h 5071844"/>
              <a:gd name="connsiteX4943" fmla="*/ 6848108 w 10020803"/>
              <a:gd name="connsiteY4943" fmla="*/ 3094495 h 5071844"/>
              <a:gd name="connsiteX4944" fmla="*/ 6848108 w 10020803"/>
              <a:gd name="connsiteY4944" fmla="*/ 3083324 h 5071844"/>
              <a:gd name="connsiteX4945" fmla="*/ 2865481 w 10020803"/>
              <a:gd name="connsiteY4945" fmla="*/ 3083324 h 5071844"/>
              <a:gd name="connsiteX4946" fmla="*/ 2859895 w 10020803"/>
              <a:gd name="connsiteY4946" fmla="*/ 3094495 h 5071844"/>
              <a:gd name="connsiteX4947" fmla="*/ 2871066 w 10020803"/>
              <a:gd name="connsiteY4947" fmla="*/ 3094495 h 5071844"/>
              <a:gd name="connsiteX4948" fmla="*/ 2882238 w 10020803"/>
              <a:gd name="connsiteY4948" fmla="*/ 3094495 h 5071844"/>
              <a:gd name="connsiteX4949" fmla="*/ 2865481 w 10020803"/>
              <a:gd name="connsiteY4949" fmla="*/ 3083324 h 5071844"/>
              <a:gd name="connsiteX4950" fmla="*/ 6811800 w 10020803"/>
              <a:gd name="connsiteY4950" fmla="*/ 3077739 h 5071844"/>
              <a:gd name="connsiteX4951" fmla="*/ 6803421 w 10020803"/>
              <a:gd name="connsiteY4951" fmla="*/ 3083324 h 5071844"/>
              <a:gd name="connsiteX4952" fmla="*/ 6814594 w 10020803"/>
              <a:gd name="connsiteY4952" fmla="*/ 3083324 h 5071844"/>
              <a:gd name="connsiteX4953" fmla="*/ 6811800 w 10020803"/>
              <a:gd name="connsiteY4953" fmla="*/ 3077739 h 5071844"/>
              <a:gd name="connsiteX4954" fmla="*/ 9395201 w 10020803"/>
              <a:gd name="connsiteY4954" fmla="*/ 3072153 h 5071844"/>
              <a:gd name="connsiteX4955" fmla="*/ 9417544 w 10020803"/>
              <a:gd name="connsiteY4955" fmla="*/ 3077738 h 5071844"/>
              <a:gd name="connsiteX4956" fmla="*/ 9428716 w 10020803"/>
              <a:gd name="connsiteY4956" fmla="*/ 3083324 h 5071844"/>
              <a:gd name="connsiteX4957" fmla="*/ 8278055 w 10020803"/>
              <a:gd name="connsiteY4957" fmla="*/ 3072153 h 5071844"/>
              <a:gd name="connsiteX4958" fmla="*/ 8266883 w 10020803"/>
              <a:gd name="connsiteY4958" fmla="*/ 3083324 h 5071844"/>
              <a:gd name="connsiteX4959" fmla="*/ 8289226 w 10020803"/>
              <a:gd name="connsiteY4959" fmla="*/ 3083324 h 5071844"/>
              <a:gd name="connsiteX4960" fmla="*/ 8283640 w 10020803"/>
              <a:gd name="connsiteY4960" fmla="*/ 3077738 h 5071844"/>
              <a:gd name="connsiteX4961" fmla="*/ 8278055 w 10020803"/>
              <a:gd name="connsiteY4961" fmla="*/ 3072153 h 5071844"/>
              <a:gd name="connsiteX4962" fmla="*/ 7317309 w 10020803"/>
              <a:gd name="connsiteY4962" fmla="*/ 3072153 h 5071844"/>
              <a:gd name="connsiteX4963" fmla="*/ 7317309 w 10020803"/>
              <a:gd name="connsiteY4963" fmla="*/ 3083324 h 5071844"/>
              <a:gd name="connsiteX4964" fmla="*/ 7311723 w 10020803"/>
              <a:gd name="connsiteY4964" fmla="*/ 3094495 h 5071844"/>
              <a:gd name="connsiteX4965" fmla="*/ 7306136 w 10020803"/>
              <a:gd name="connsiteY4965" fmla="*/ 3083324 h 5071844"/>
              <a:gd name="connsiteX4966" fmla="*/ 7317309 w 10020803"/>
              <a:gd name="connsiteY4966" fmla="*/ 3072153 h 5071844"/>
              <a:gd name="connsiteX4967" fmla="*/ 7283795 w 10020803"/>
              <a:gd name="connsiteY4967" fmla="*/ 3072153 h 5071844"/>
              <a:gd name="connsiteX4968" fmla="*/ 7294966 w 10020803"/>
              <a:gd name="connsiteY4968" fmla="*/ 3072153 h 5071844"/>
              <a:gd name="connsiteX4969" fmla="*/ 7272622 w 10020803"/>
              <a:gd name="connsiteY4969" fmla="*/ 3083324 h 5071844"/>
              <a:gd name="connsiteX4970" fmla="*/ 7272622 w 10020803"/>
              <a:gd name="connsiteY4970" fmla="*/ 3077738 h 5071844"/>
              <a:gd name="connsiteX4971" fmla="*/ 7283795 w 10020803"/>
              <a:gd name="connsiteY4971" fmla="*/ 3072153 h 5071844"/>
              <a:gd name="connsiteX4972" fmla="*/ 3910012 w 10020803"/>
              <a:gd name="connsiteY4972" fmla="*/ 3072153 h 5071844"/>
              <a:gd name="connsiteX4973" fmla="*/ 3921183 w 10020803"/>
              <a:gd name="connsiteY4973" fmla="*/ 3083324 h 5071844"/>
              <a:gd name="connsiteX4974" fmla="*/ 3932356 w 10020803"/>
              <a:gd name="connsiteY4974" fmla="*/ 3083324 h 5071844"/>
              <a:gd name="connsiteX4975" fmla="*/ 3921183 w 10020803"/>
              <a:gd name="connsiteY4975" fmla="*/ 3072153 h 5071844"/>
              <a:gd name="connsiteX4976" fmla="*/ 3910012 w 10020803"/>
              <a:gd name="connsiteY4976" fmla="*/ 3072153 h 5071844"/>
              <a:gd name="connsiteX4977" fmla="*/ 2882238 w 10020803"/>
              <a:gd name="connsiteY4977" fmla="*/ 3072153 h 5071844"/>
              <a:gd name="connsiteX4978" fmla="*/ 2904582 w 10020803"/>
              <a:gd name="connsiteY4978" fmla="*/ 3094495 h 5071844"/>
              <a:gd name="connsiteX4979" fmla="*/ 2938096 w 10020803"/>
              <a:gd name="connsiteY4979" fmla="*/ 3094495 h 5071844"/>
              <a:gd name="connsiteX4980" fmla="*/ 2926925 w 10020803"/>
              <a:gd name="connsiteY4980" fmla="*/ 3083324 h 5071844"/>
              <a:gd name="connsiteX4981" fmla="*/ 2904582 w 10020803"/>
              <a:gd name="connsiteY4981" fmla="*/ 3083324 h 5071844"/>
              <a:gd name="connsiteX4982" fmla="*/ 2211952 w 10020803"/>
              <a:gd name="connsiteY4982" fmla="*/ 3072153 h 5071844"/>
              <a:gd name="connsiteX4983" fmla="*/ 2211952 w 10020803"/>
              <a:gd name="connsiteY4983" fmla="*/ 3083324 h 5071844"/>
              <a:gd name="connsiteX4984" fmla="*/ 2223122 w 10020803"/>
              <a:gd name="connsiteY4984" fmla="*/ 3094495 h 5071844"/>
              <a:gd name="connsiteX4985" fmla="*/ 2591781 w 10020803"/>
              <a:gd name="connsiteY4985" fmla="*/ 3060981 h 5071844"/>
              <a:gd name="connsiteX4986" fmla="*/ 2580609 w 10020803"/>
              <a:gd name="connsiteY4986" fmla="*/ 3066567 h 5071844"/>
              <a:gd name="connsiteX4987" fmla="*/ 2591781 w 10020803"/>
              <a:gd name="connsiteY4987" fmla="*/ 3072153 h 5071844"/>
              <a:gd name="connsiteX4988" fmla="*/ 8322740 w 10020803"/>
              <a:gd name="connsiteY4988" fmla="*/ 3049810 h 5071844"/>
              <a:gd name="connsiteX4989" fmla="*/ 8322740 w 10020803"/>
              <a:gd name="connsiteY4989" fmla="*/ 3083324 h 5071844"/>
              <a:gd name="connsiteX4990" fmla="*/ 8322740 w 10020803"/>
              <a:gd name="connsiteY4990" fmla="*/ 3094495 h 5071844"/>
              <a:gd name="connsiteX4991" fmla="*/ 8367426 w 10020803"/>
              <a:gd name="connsiteY4991" fmla="*/ 3105667 h 5071844"/>
              <a:gd name="connsiteX4992" fmla="*/ 8389770 w 10020803"/>
              <a:gd name="connsiteY4992" fmla="*/ 3105667 h 5071844"/>
              <a:gd name="connsiteX4993" fmla="*/ 8412113 w 10020803"/>
              <a:gd name="connsiteY4993" fmla="*/ 3105667 h 5071844"/>
              <a:gd name="connsiteX4994" fmla="*/ 8434455 w 10020803"/>
              <a:gd name="connsiteY4994" fmla="*/ 3105667 h 5071844"/>
              <a:gd name="connsiteX4995" fmla="*/ 8423284 w 10020803"/>
              <a:gd name="connsiteY4995" fmla="*/ 3094495 h 5071844"/>
              <a:gd name="connsiteX4996" fmla="*/ 8412113 w 10020803"/>
              <a:gd name="connsiteY4996" fmla="*/ 3094495 h 5071844"/>
              <a:gd name="connsiteX4997" fmla="*/ 8400941 w 10020803"/>
              <a:gd name="connsiteY4997" fmla="*/ 3094495 h 5071844"/>
              <a:gd name="connsiteX4998" fmla="*/ 8384184 w 10020803"/>
              <a:gd name="connsiteY4998" fmla="*/ 3083324 h 5071844"/>
              <a:gd name="connsiteX4999" fmla="*/ 8361840 w 10020803"/>
              <a:gd name="connsiteY4999" fmla="*/ 3072153 h 5071844"/>
              <a:gd name="connsiteX5000" fmla="*/ 8345083 w 10020803"/>
              <a:gd name="connsiteY5000" fmla="*/ 3066567 h 5071844"/>
              <a:gd name="connsiteX5001" fmla="*/ 8333912 w 10020803"/>
              <a:gd name="connsiteY5001" fmla="*/ 3060981 h 5071844"/>
              <a:gd name="connsiteX5002" fmla="*/ 8328326 w 10020803"/>
              <a:gd name="connsiteY5002" fmla="*/ 3055396 h 5071844"/>
              <a:gd name="connsiteX5003" fmla="*/ 8322740 w 10020803"/>
              <a:gd name="connsiteY5003" fmla="*/ 3049810 h 5071844"/>
              <a:gd name="connsiteX5004" fmla="*/ 2938096 w 10020803"/>
              <a:gd name="connsiteY5004" fmla="*/ 3049810 h 5071844"/>
              <a:gd name="connsiteX5005" fmla="*/ 2949268 w 10020803"/>
              <a:gd name="connsiteY5005" fmla="*/ 3049810 h 5071844"/>
              <a:gd name="connsiteX5006" fmla="*/ 2949268 w 10020803"/>
              <a:gd name="connsiteY5006" fmla="*/ 3060981 h 5071844"/>
              <a:gd name="connsiteX5007" fmla="*/ 2938096 w 10020803"/>
              <a:gd name="connsiteY5007" fmla="*/ 3049810 h 5071844"/>
              <a:gd name="connsiteX5008" fmla="*/ 2535923 w 10020803"/>
              <a:gd name="connsiteY5008" fmla="*/ 3049810 h 5071844"/>
              <a:gd name="connsiteX5009" fmla="*/ 2541509 w 10020803"/>
              <a:gd name="connsiteY5009" fmla="*/ 3055396 h 5071844"/>
              <a:gd name="connsiteX5010" fmla="*/ 2547095 w 10020803"/>
              <a:gd name="connsiteY5010" fmla="*/ 3055396 h 5071844"/>
              <a:gd name="connsiteX5011" fmla="*/ 2547095 w 10020803"/>
              <a:gd name="connsiteY5011" fmla="*/ 3049810 h 5071844"/>
              <a:gd name="connsiteX5012" fmla="*/ 1586349 w 10020803"/>
              <a:gd name="connsiteY5012" fmla="*/ 3049810 h 5071844"/>
              <a:gd name="connsiteX5013" fmla="*/ 1619863 w 10020803"/>
              <a:gd name="connsiteY5013" fmla="*/ 3060981 h 5071844"/>
              <a:gd name="connsiteX5014" fmla="*/ 1636620 w 10020803"/>
              <a:gd name="connsiteY5014" fmla="*/ 3077738 h 5071844"/>
              <a:gd name="connsiteX5015" fmla="*/ 1642206 w 10020803"/>
              <a:gd name="connsiteY5015" fmla="*/ 3083324 h 5071844"/>
              <a:gd name="connsiteX5016" fmla="*/ 1608690 w 10020803"/>
              <a:gd name="connsiteY5016" fmla="*/ 3083324 h 5071844"/>
              <a:gd name="connsiteX5017" fmla="*/ 1586349 w 10020803"/>
              <a:gd name="connsiteY5017" fmla="*/ 3077738 h 5071844"/>
              <a:gd name="connsiteX5018" fmla="*/ 1575178 w 10020803"/>
              <a:gd name="connsiteY5018" fmla="*/ 3066567 h 5071844"/>
              <a:gd name="connsiteX5019" fmla="*/ 1575178 w 10020803"/>
              <a:gd name="connsiteY5019" fmla="*/ 3060981 h 5071844"/>
              <a:gd name="connsiteX5020" fmla="*/ 9350516 w 10020803"/>
              <a:gd name="connsiteY5020" fmla="*/ 3038638 h 5071844"/>
              <a:gd name="connsiteX5021" fmla="*/ 9361687 w 10020803"/>
              <a:gd name="connsiteY5021" fmla="*/ 3060981 h 5071844"/>
              <a:gd name="connsiteX5022" fmla="*/ 9339343 w 10020803"/>
              <a:gd name="connsiteY5022" fmla="*/ 3060981 h 5071844"/>
              <a:gd name="connsiteX5023" fmla="*/ 9333759 w 10020803"/>
              <a:gd name="connsiteY5023" fmla="*/ 3044224 h 5071844"/>
              <a:gd name="connsiteX5024" fmla="*/ 9350516 w 10020803"/>
              <a:gd name="connsiteY5024" fmla="*/ 3038638 h 5071844"/>
              <a:gd name="connsiteX5025" fmla="*/ 9004200 w 10020803"/>
              <a:gd name="connsiteY5025" fmla="*/ 3038638 h 5071844"/>
              <a:gd name="connsiteX5026" fmla="*/ 8993029 w 10020803"/>
              <a:gd name="connsiteY5026" fmla="*/ 3049810 h 5071844"/>
              <a:gd name="connsiteX5027" fmla="*/ 9048886 w 10020803"/>
              <a:gd name="connsiteY5027" fmla="*/ 3072153 h 5071844"/>
              <a:gd name="connsiteX5028" fmla="*/ 9054472 w 10020803"/>
              <a:gd name="connsiteY5028" fmla="*/ 3066567 h 5071844"/>
              <a:gd name="connsiteX5029" fmla="*/ 9032129 w 10020803"/>
              <a:gd name="connsiteY5029" fmla="*/ 3055396 h 5071844"/>
              <a:gd name="connsiteX5030" fmla="*/ 9015372 w 10020803"/>
              <a:gd name="connsiteY5030" fmla="*/ 3044224 h 5071844"/>
              <a:gd name="connsiteX5031" fmla="*/ 9004200 w 10020803"/>
              <a:gd name="connsiteY5031" fmla="*/ 3038638 h 5071844"/>
              <a:gd name="connsiteX5032" fmla="*/ 8959515 w 10020803"/>
              <a:gd name="connsiteY5032" fmla="*/ 3038638 h 5071844"/>
              <a:gd name="connsiteX5033" fmla="*/ 8970686 w 10020803"/>
              <a:gd name="connsiteY5033" fmla="*/ 3049810 h 5071844"/>
              <a:gd name="connsiteX5034" fmla="*/ 8981856 w 10020803"/>
              <a:gd name="connsiteY5034" fmla="*/ 3049810 h 5071844"/>
              <a:gd name="connsiteX5035" fmla="*/ 8970686 w 10020803"/>
              <a:gd name="connsiteY5035" fmla="*/ 3038638 h 5071844"/>
              <a:gd name="connsiteX5036" fmla="*/ 7082708 w 10020803"/>
              <a:gd name="connsiteY5036" fmla="*/ 3038638 h 5071844"/>
              <a:gd name="connsiteX5037" fmla="*/ 7116223 w 10020803"/>
              <a:gd name="connsiteY5037" fmla="*/ 3049810 h 5071844"/>
              <a:gd name="connsiteX5038" fmla="*/ 7127394 w 10020803"/>
              <a:gd name="connsiteY5038" fmla="*/ 3049810 h 5071844"/>
              <a:gd name="connsiteX5039" fmla="*/ 7138565 w 10020803"/>
              <a:gd name="connsiteY5039" fmla="*/ 3060981 h 5071844"/>
              <a:gd name="connsiteX5040" fmla="*/ 7155322 w 10020803"/>
              <a:gd name="connsiteY5040" fmla="*/ 3077738 h 5071844"/>
              <a:gd name="connsiteX5041" fmla="*/ 7194422 w 10020803"/>
              <a:gd name="connsiteY5041" fmla="*/ 3083324 h 5071844"/>
              <a:gd name="connsiteX5042" fmla="*/ 7216766 w 10020803"/>
              <a:gd name="connsiteY5042" fmla="*/ 3083324 h 5071844"/>
              <a:gd name="connsiteX5043" fmla="*/ 7227938 w 10020803"/>
              <a:gd name="connsiteY5043" fmla="*/ 3083324 h 5071844"/>
              <a:gd name="connsiteX5044" fmla="*/ 7239108 w 10020803"/>
              <a:gd name="connsiteY5044" fmla="*/ 3088910 h 5071844"/>
              <a:gd name="connsiteX5045" fmla="*/ 7261452 w 10020803"/>
              <a:gd name="connsiteY5045" fmla="*/ 3094495 h 5071844"/>
              <a:gd name="connsiteX5046" fmla="*/ 7289380 w 10020803"/>
              <a:gd name="connsiteY5046" fmla="*/ 3100081 h 5071844"/>
              <a:gd name="connsiteX5047" fmla="*/ 7317309 w 10020803"/>
              <a:gd name="connsiteY5047" fmla="*/ 3105667 h 5071844"/>
              <a:gd name="connsiteX5048" fmla="*/ 7328480 w 10020803"/>
              <a:gd name="connsiteY5048" fmla="*/ 3105667 h 5071844"/>
              <a:gd name="connsiteX5049" fmla="*/ 7350823 w 10020803"/>
              <a:gd name="connsiteY5049" fmla="*/ 3094495 h 5071844"/>
              <a:gd name="connsiteX5050" fmla="*/ 7373166 w 10020803"/>
              <a:gd name="connsiteY5050" fmla="*/ 3094495 h 5071844"/>
              <a:gd name="connsiteX5051" fmla="*/ 7361994 w 10020803"/>
              <a:gd name="connsiteY5051" fmla="*/ 3083324 h 5071844"/>
              <a:gd name="connsiteX5052" fmla="*/ 7350823 w 10020803"/>
              <a:gd name="connsiteY5052" fmla="*/ 3083324 h 5071844"/>
              <a:gd name="connsiteX5053" fmla="*/ 7328480 w 10020803"/>
              <a:gd name="connsiteY5053" fmla="*/ 3072153 h 5071844"/>
              <a:gd name="connsiteX5054" fmla="*/ 7317309 w 10020803"/>
              <a:gd name="connsiteY5054" fmla="*/ 3072153 h 5071844"/>
              <a:gd name="connsiteX5055" fmla="*/ 7311723 w 10020803"/>
              <a:gd name="connsiteY5055" fmla="*/ 3072153 h 5071844"/>
              <a:gd name="connsiteX5056" fmla="*/ 7306136 w 10020803"/>
              <a:gd name="connsiteY5056" fmla="*/ 3072153 h 5071844"/>
              <a:gd name="connsiteX5057" fmla="*/ 7294966 w 10020803"/>
              <a:gd name="connsiteY5057" fmla="*/ 3066567 h 5071844"/>
              <a:gd name="connsiteX5058" fmla="*/ 7272622 w 10020803"/>
              <a:gd name="connsiteY5058" fmla="*/ 3060981 h 5071844"/>
              <a:gd name="connsiteX5059" fmla="*/ 7250280 w 10020803"/>
              <a:gd name="connsiteY5059" fmla="*/ 3066567 h 5071844"/>
              <a:gd name="connsiteX5060" fmla="*/ 7244695 w 10020803"/>
              <a:gd name="connsiteY5060" fmla="*/ 3072153 h 5071844"/>
              <a:gd name="connsiteX5061" fmla="*/ 7239108 w 10020803"/>
              <a:gd name="connsiteY5061" fmla="*/ 3060981 h 5071844"/>
              <a:gd name="connsiteX5062" fmla="*/ 7172080 w 10020803"/>
              <a:gd name="connsiteY5062" fmla="*/ 3060981 h 5071844"/>
              <a:gd name="connsiteX5063" fmla="*/ 7144151 w 10020803"/>
              <a:gd name="connsiteY5063" fmla="*/ 3055396 h 5071844"/>
              <a:gd name="connsiteX5064" fmla="*/ 7132980 w 10020803"/>
              <a:gd name="connsiteY5064" fmla="*/ 3049810 h 5071844"/>
              <a:gd name="connsiteX5065" fmla="*/ 7105051 w 10020803"/>
              <a:gd name="connsiteY5065" fmla="*/ 3038638 h 5071844"/>
              <a:gd name="connsiteX5066" fmla="*/ 7082708 w 10020803"/>
              <a:gd name="connsiteY5066" fmla="*/ 3038638 h 5071844"/>
              <a:gd name="connsiteX5067" fmla="*/ 3058189 w 10020803"/>
              <a:gd name="connsiteY5067" fmla="*/ 3033053 h 5071844"/>
              <a:gd name="connsiteX5068" fmla="*/ 3049810 w 10020803"/>
              <a:gd name="connsiteY5068" fmla="*/ 3038638 h 5071844"/>
              <a:gd name="connsiteX5069" fmla="*/ 3060981 w 10020803"/>
              <a:gd name="connsiteY5069" fmla="*/ 3038638 h 5071844"/>
              <a:gd name="connsiteX5070" fmla="*/ 3058189 w 10020803"/>
              <a:gd name="connsiteY5070" fmla="*/ 3033053 h 5071844"/>
              <a:gd name="connsiteX5071" fmla="*/ 9372859 w 10020803"/>
              <a:gd name="connsiteY5071" fmla="*/ 3027467 h 5071844"/>
              <a:gd name="connsiteX5072" fmla="*/ 9428716 w 10020803"/>
              <a:gd name="connsiteY5072" fmla="*/ 3049810 h 5071844"/>
              <a:gd name="connsiteX5073" fmla="*/ 9417544 w 10020803"/>
              <a:gd name="connsiteY5073" fmla="*/ 3038638 h 5071844"/>
              <a:gd name="connsiteX5074" fmla="*/ 9384030 w 10020803"/>
              <a:gd name="connsiteY5074" fmla="*/ 3038638 h 5071844"/>
              <a:gd name="connsiteX5075" fmla="*/ 9227629 w 10020803"/>
              <a:gd name="connsiteY5075" fmla="*/ 3027467 h 5071844"/>
              <a:gd name="connsiteX5076" fmla="*/ 9249972 w 10020803"/>
              <a:gd name="connsiteY5076" fmla="*/ 3027467 h 5071844"/>
              <a:gd name="connsiteX5077" fmla="*/ 9283486 w 10020803"/>
              <a:gd name="connsiteY5077" fmla="*/ 3038638 h 5071844"/>
              <a:gd name="connsiteX5078" fmla="*/ 9249972 w 10020803"/>
              <a:gd name="connsiteY5078" fmla="*/ 3038638 h 5071844"/>
              <a:gd name="connsiteX5079" fmla="*/ 2435380 w 10020803"/>
              <a:gd name="connsiteY5079" fmla="*/ 3027467 h 5071844"/>
              <a:gd name="connsiteX5080" fmla="*/ 2468894 w 10020803"/>
              <a:gd name="connsiteY5080" fmla="*/ 3038638 h 5071844"/>
              <a:gd name="connsiteX5081" fmla="*/ 2502408 w 10020803"/>
              <a:gd name="connsiteY5081" fmla="*/ 3049810 h 5071844"/>
              <a:gd name="connsiteX5082" fmla="*/ 2524751 w 10020803"/>
              <a:gd name="connsiteY5082" fmla="*/ 3060981 h 5071844"/>
              <a:gd name="connsiteX5083" fmla="*/ 2491238 w 10020803"/>
              <a:gd name="connsiteY5083" fmla="*/ 3027467 h 5071844"/>
              <a:gd name="connsiteX5084" fmla="*/ 2468894 w 10020803"/>
              <a:gd name="connsiteY5084" fmla="*/ 3027467 h 5071844"/>
              <a:gd name="connsiteX5085" fmla="*/ 2463308 w 10020803"/>
              <a:gd name="connsiteY5085" fmla="*/ 3027467 h 5071844"/>
              <a:gd name="connsiteX5086" fmla="*/ 2446551 w 10020803"/>
              <a:gd name="connsiteY5086" fmla="*/ 3027467 h 5071844"/>
              <a:gd name="connsiteX5087" fmla="*/ 8499250 w 10020803"/>
              <a:gd name="connsiteY5087" fmla="*/ 3025233 h 5071844"/>
              <a:gd name="connsiteX5088" fmla="*/ 8512655 w 10020803"/>
              <a:gd name="connsiteY5088" fmla="*/ 3027467 h 5071844"/>
              <a:gd name="connsiteX5089" fmla="*/ 8501484 w 10020803"/>
              <a:gd name="connsiteY5089" fmla="*/ 3027467 h 5071844"/>
              <a:gd name="connsiteX5090" fmla="*/ 8490312 w 10020803"/>
              <a:gd name="connsiteY5090" fmla="*/ 3016296 h 5071844"/>
              <a:gd name="connsiteX5091" fmla="*/ 8499250 w 10020803"/>
              <a:gd name="connsiteY5091" fmla="*/ 3025233 h 5071844"/>
              <a:gd name="connsiteX5092" fmla="*/ 8495898 w 10020803"/>
              <a:gd name="connsiteY5092" fmla="*/ 3024674 h 5071844"/>
              <a:gd name="connsiteX5093" fmla="*/ 8490312 w 10020803"/>
              <a:gd name="connsiteY5093" fmla="*/ 3016296 h 5071844"/>
              <a:gd name="connsiteX5094" fmla="*/ 8445627 w 10020803"/>
              <a:gd name="connsiteY5094" fmla="*/ 3016296 h 5071844"/>
              <a:gd name="connsiteX5095" fmla="*/ 8445627 w 10020803"/>
              <a:gd name="connsiteY5095" fmla="*/ 3027467 h 5071844"/>
              <a:gd name="connsiteX5096" fmla="*/ 8456798 w 10020803"/>
              <a:gd name="connsiteY5096" fmla="*/ 3027467 h 5071844"/>
              <a:gd name="connsiteX5097" fmla="*/ 8467970 w 10020803"/>
              <a:gd name="connsiteY5097" fmla="*/ 3027467 h 5071844"/>
              <a:gd name="connsiteX5098" fmla="*/ 8462384 w 10020803"/>
              <a:gd name="connsiteY5098" fmla="*/ 3016296 h 5071844"/>
              <a:gd name="connsiteX5099" fmla="*/ 8451213 w 10020803"/>
              <a:gd name="connsiteY5099" fmla="*/ 3016296 h 5071844"/>
              <a:gd name="connsiteX5100" fmla="*/ 8445627 w 10020803"/>
              <a:gd name="connsiteY5100" fmla="*/ 3016296 h 5071844"/>
              <a:gd name="connsiteX5101" fmla="*/ 7160908 w 10020803"/>
              <a:gd name="connsiteY5101" fmla="*/ 3016296 h 5071844"/>
              <a:gd name="connsiteX5102" fmla="*/ 7149737 w 10020803"/>
              <a:gd name="connsiteY5102" fmla="*/ 3027467 h 5071844"/>
              <a:gd name="connsiteX5103" fmla="*/ 7160908 w 10020803"/>
              <a:gd name="connsiteY5103" fmla="*/ 3027467 h 5071844"/>
              <a:gd name="connsiteX5104" fmla="*/ 9864402 w 10020803"/>
              <a:gd name="connsiteY5104" fmla="*/ 3005124 h 5071844"/>
              <a:gd name="connsiteX5105" fmla="*/ 9886745 w 10020803"/>
              <a:gd name="connsiteY5105" fmla="*/ 3016296 h 5071844"/>
              <a:gd name="connsiteX5106" fmla="*/ 9875574 w 10020803"/>
              <a:gd name="connsiteY5106" fmla="*/ 3016296 h 5071844"/>
              <a:gd name="connsiteX5107" fmla="*/ 9864402 w 10020803"/>
              <a:gd name="connsiteY5107" fmla="*/ 3005124 h 5071844"/>
              <a:gd name="connsiteX5108" fmla="*/ 9294658 w 10020803"/>
              <a:gd name="connsiteY5108" fmla="*/ 3005124 h 5071844"/>
              <a:gd name="connsiteX5109" fmla="*/ 9305829 w 10020803"/>
              <a:gd name="connsiteY5109" fmla="*/ 3016296 h 5071844"/>
              <a:gd name="connsiteX5110" fmla="*/ 9294658 w 10020803"/>
              <a:gd name="connsiteY5110" fmla="*/ 3016296 h 5071844"/>
              <a:gd name="connsiteX5111" fmla="*/ 9294658 w 10020803"/>
              <a:gd name="connsiteY5111" fmla="*/ 3005124 h 5071844"/>
              <a:gd name="connsiteX5112" fmla="*/ 2893410 w 10020803"/>
              <a:gd name="connsiteY5112" fmla="*/ 3005124 h 5071844"/>
              <a:gd name="connsiteX5113" fmla="*/ 2904582 w 10020803"/>
              <a:gd name="connsiteY5113" fmla="*/ 3010710 h 5071844"/>
              <a:gd name="connsiteX5114" fmla="*/ 2893410 w 10020803"/>
              <a:gd name="connsiteY5114" fmla="*/ 3016296 h 5071844"/>
              <a:gd name="connsiteX5115" fmla="*/ 2904582 w 10020803"/>
              <a:gd name="connsiteY5115" fmla="*/ 3038638 h 5071844"/>
              <a:gd name="connsiteX5116" fmla="*/ 2926925 w 10020803"/>
              <a:gd name="connsiteY5116" fmla="*/ 3049810 h 5071844"/>
              <a:gd name="connsiteX5117" fmla="*/ 2938096 w 10020803"/>
              <a:gd name="connsiteY5117" fmla="*/ 3066567 h 5071844"/>
              <a:gd name="connsiteX5118" fmla="*/ 2971610 w 10020803"/>
              <a:gd name="connsiteY5118" fmla="*/ 3072153 h 5071844"/>
              <a:gd name="connsiteX5119" fmla="*/ 2988367 w 10020803"/>
              <a:gd name="connsiteY5119" fmla="*/ 3077738 h 5071844"/>
              <a:gd name="connsiteX5120" fmla="*/ 3005124 w 10020803"/>
              <a:gd name="connsiteY5120" fmla="*/ 3083324 h 5071844"/>
              <a:gd name="connsiteX5121" fmla="*/ 3016296 w 10020803"/>
              <a:gd name="connsiteY5121" fmla="*/ 3083324 h 5071844"/>
              <a:gd name="connsiteX5122" fmla="*/ 3033054 w 10020803"/>
              <a:gd name="connsiteY5122" fmla="*/ 3077738 h 5071844"/>
              <a:gd name="connsiteX5123" fmla="*/ 3055396 w 10020803"/>
              <a:gd name="connsiteY5123" fmla="*/ 3083324 h 5071844"/>
              <a:gd name="connsiteX5124" fmla="*/ 3072153 w 10020803"/>
              <a:gd name="connsiteY5124" fmla="*/ 3083324 h 5071844"/>
              <a:gd name="connsiteX5125" fmla="*/ 3060981 w 10020803"/>
              <a:gd name="connsiteY5125" fmla="*/ 3094495 h 5071844"/>
              <a:gd name="connsiteX5126" fmla="*/ 3049810 w 10020803"/>
              <a:gd name="connsiteY5126" fmla="*/ 3105667 h 5071844"/>
              <a:gd name="connsiteX5127" fmla="*/ 3060981 w 10020803"/>
              <a:gd name="connsiteY5127" fmla="*/ 3116838 h 5071844"/>
              <a:gd name="connsiteX5128" fmla="*/ 3083324 w 10020803"/>
              <a:gd name="connsiteY5128" fmla="*/ 3139181 h 5071844"/>
              <a:gd name="connsiteX5129" fmla="*/ 3060981 w 10020803"/>
              <a:gd name="connsiteY5129" fmla="*/ 3144767 h 5071844"/>
              <a:gd name="connsiteX5130" fmla="*/ 3083324 w 10020803"/>
              <a:gd name="connsiteY5130" fmla="*/ 3150352 h 5071844"/>
              <a:gd name="connsiteX5131" fmla="*/ 3094496 w 10020803"/>
              <a:gd name="connsiteY5131" fmla="*/ 3161524 h 5071844"/>
              <a:gd name="connsiteX5132" fmla="*/ 3105667 w 10020803"/>
              <a:gd name="connsiteY5132" fmla="*/ 3167111 h 5071844"/>
              <a:gd name="connsiteX5133" fmla="*/ 3139181 w 10020803"/>
              <a:gd name="connsiteY5133" fmla="*/ 3172695 h 5071844"/>
              <a:gd name="connsiteX5134" fmla="*/ 3161525 w 10020803"/>
              <a:gd name="connsiteY5134" fmla="*/ 3178282 h 5071844"/>
              <a:gd name="connsiteX5135" fmla="*/ 3183868 w 10020803"/>
              <a:gd name="connsiteY5135" fmla="*/ 3183868 h 5071844"/>
              <a:gd name="connsiteX5136" fmla="*/ 3217382 w 10020803"/>
              <a:gd name="connsiteY5136" fmla="*/ 3195039 h 5071844"/>
              <a:gd name="connsiteX5137" fmla="*/ 3234139 w 10020803"/>
              <a:gd name="connsiteY5137" fmla="*/ 3200625 h 5071844"/>
              <a:gd name="connsiteX5138" fmla="*/ 3250896 w 10020803"/>
              <a:gd name="connsiteY5138" fmla="*/ 3195039 h 5071844"/>
              <a:gd name="connsiteX5139" fmla="*/ 3267653 w 10020803"/>
              <a:gd name="connsiteY5139" fmla="*/ 3200625 h 5071844"/>
              <a:gd name="connsiteX5140" fmla="*/ 3273239 w 10020803"/>
              <a:gd name="connsiteY5140" fmla="*/ 3206211 h 5071844"/>
              <a:gd name="connsiteX5141" fmla="*/ 3306754 w 10020803"/>
              <a:gd name="connsiteY5141" fmla="*/ 3217382 h 5071844"/>
              <a:gd name="connsiteX5142" fmla="*/ 3306754 w 10020803"/>
              <a:gd name="connsiteY5142" fmla="*/ 3206211 h 5071844"/>
              <a:gd name="connsiteX5143" fmla="*/ 3250896 w 10020803"/>
              <a:gd name="connsiteY5143" fmla="*/ 3189452 h 5071844"/>
              <a:gd name="connsiteX5144" fmla="*/ 3195039 w 10020803"/>
              <a:gd name="connsiteY5144" fmla="*/ 3161524 h 5071844"/>
              <a:gd name="connsiteX5145" fmla="*/ 3183868 w 10020803"/>
              <a:gd name="connsiteY5145" fmla="*/ 3161524 h 5071844"/>
              <a:gd name="connsiteX5146" fmla="*/ 3150352 w 10020803"/>
              <a:gd name="connsiteY5146" fmla="*/ 3161524 h 5071844"/>
              <a:gd name="connsiteX5147" fmla="*/ 3139181 w 10020803"/>
              <a:gd name="connsiteY5147" fmla="*/ 3155938 h 5071844"/>
              <a:gd name="connsiteX5148" fmla="*/ 3128011 w 10020803"/>
              <a:gd name="connsiteY5148" fmla="*/ 3150352 h 5071844"/>
              <a:gd name="connsiteX5149" fmla="*/ 3116838 w 10020803"/>
              <a:gd name="connsiteY5149" fmla="*/ 3144767 h 5071844"/>
              <a:gd name="connsiteX5150" fmla="*/ 3105667 w 10020803"/>
              <a:gd name="connsiteY5150" fmla="*/ 3128010 h 5071844"/>
              <a:gd name="connsiteX5151" fmla="*/ 3105667 w 10020803"/>
              <a:gd name="connsiteY5151" fmla="*/ 3116838 h 5071844"/>
              <a:gd name="connsiteX5152" fmla="*/ 3150352 w 10020803"/>
              <a:gd name="connsiteY5152" fmla="*/ 3128010 h 5071844"/>
              <a:gd name="connsiteX5153" fmla="*/ 3239725 w 10020803"/>
              <a:gd name="connsiteY5153" fmla="*/ 3161524 h 5071844"/>
              <a:gd name="connsiteX5154" fmla="*/ 3267653 w 10020803"/>
              <a:gd name="connsiteY5154" fmla="*/ 3172695 h 5071844"/>
              <a:gd name="connsiteX5155" fmla="*/ 3295582 w 10020803"/>
              <a:gd name="connsiteY5155" fmla="*/ 3172695 h 5071844"/>
              <a:gd name="connsiteX5156" fmla="*/ 3306754 w 10020803"/>
              <a:gd name="connsiteY5156" fmla="*/ 3172695 h 5071844"/>
              <a:gd name="connsiteX5157" fmla="*/ 3295582 w 10020803"/>
              <a:gd name="connsiteY5157" fmla="*/ 3161524 h 5071844"/>
              <a:gd name="connsiteX5158" fmla="*/ 3239725 w 10020803"/>
              <a:gd name="connsiteY5158" fmla="*/ 3150352 h 5071844"/>
              <a:gd name="connsiteX5159" fmla="*/ 3206211 w 10020803"/>
              <a:gd name="connsiteY5159" fmla="*/ 3128010 h 5071844"/>
              <a:gd name="connsiteX5160" fmla="*/ 3211796 w 10020803"/>
              <a:gd name="connsiteY5160" fmla="*/ 3116838 h 5071844"/>
              <a:gd name="connsiteX5161" fmla="*/ 3217382 w 10020803"/>
              <a:gd name="connsiteY5161" fmla="*/ 3128010 h 5071844"/>
              <a:gd name="connsiteX5162" fmla="*/ 3228553 w 10020803"/>
              <a:gd name="connsiteY5162" fmla="*/ 3128010 h 5071844"/>
              <a:gd name="connsiteX5163" fmla="*/ 3250896 w 10020803"/>
              <a:gd name="connsiteY5163" fmla="*/ 3128010 h 5071844"/>
              <a:gd name="connsiteX5164" fmla="*/ 3267653 w 10020803"/>
              <a:gd name="connsiteY5164" fmla="*/ 3128010 h 5071844"/>
              <a:gd name="connsiteX5165" fmla="*/ 3284412 w 10020803"/>
              <a:gd name="connsiteY5165" fmla="*/ 3128010 h 5071844"/>
              <a:gd name="connsiteX5166" fmla="*/ 3295582 w 10020803"/>
              <a:gd name="connsiteY5166" fmla="*/ 3139181 h 5071844"/>
              <a:gd name="connsiteX5167" fmla="*/ 3284412 w 10020803"/>
              <a:gd name="connsiteY5167" fmla="*/ 3139181 h 5071844"/>
              <a:gd name="connsiteX5168" fmla="*/ 3273239 w 10020803"/>
              <a:gd name="connsiteY5168" fmla="*/ 3139181 h 5071844"/>
              <a:gd name="connsiteX5169" fmla="*/ 3284412 w 10020803"/>
              <a:gd name="connsiteY5169" fmla="*/ 3144767 h 5071844"/>
              <a:gd name="connsiteX5170" fmla="*/ 3306754 w 10020803"/>
              <a:gd name="connsiteY5170" fmla="*/ 3150352 h 5071844"/>
              <a:gd name="connsiteX5171" fmla="*/ 3329096 w 10020803"/>
              <a:gd name="connsiteY5171" fmla="*/ 3150352 h 5071844"/>
              <a:gd name="connsiteX5172" fmla="*/ 3351440 w 10020803"/>
              <a:gd name="connsiteY5172" fmla="*/ 3161524 h 5071844"/>
              <a:gd name="connsiteX5173" fmla="*/ 3373783 w 10020803"/>
              <a:gd name="connsiteY5173" fmla="*/ 3167111 h 5071844"/>
              <a:gd name="connsiteX5174" fmla="*/ 3384954 w 10020803"/>
              <a:gd name="connsiteY5174" fmla="*/ 3172695 h 5071844"/>
              <a:gd name="connsiteX5175" fmla="*/ 3401711 w 10020803"/>
              <a:gd name="connsiteY5175" fmla="*/ 3183868 h 5071844"/>
              <a:gd name="connsiteX5176" fmla="*/ 3424054 w 10020803"/>
              <a:gd name="connsiteY5176" fmla="*/ 3189452 h 5071844"/>
              <a:gd name="connsiteX5177" fmla="*/ 3435226 w 10020803"/>
              <a:gd name="connsiteY5177" fmla="*/ 3189452 h 5071844"/>
              <a:gd name="connsiteX5178" fmla="*/ 3451982 w 10020803"/>
              <a:gd name="connsiteY5178" fmla="*/ 3200625 h 5071844"/>
              <a:gd name="connsiteX5179" fmla="*/ 3457568 w 10020803"/>
              <a:gd name="connsiteY5179" fmla="*/ 3195039 h 5071844"/>
              <a:gd name="connsiteX5180" fmla="*/ 3474325 w 10020803"/>
              <a:gd name="connsiteY5180" fmla="*/ 3183868 h 5071844"/>
              <a:gd name="connsiteX5181" fmla="*/ 3496668 w 10020803"/>
              <a:gd name="connsiteY5181" fmla="*/ 3183868 h 5071844"/>
              <a:gd name="connsiteX5182" fmla="*/ 3418468 w 10020803"/>
              <a:gd name="connsiteY5182" fmla="*/ 3161524 h 5071844"/>
              <a:gd name="connsiteX5183" fmla="*/ 3401711 w 10020803"/>
              <a:gd name="connsiteY5183" fmla="*/ 3150352 h 5071844"/>
              <a:gd name="connsiteX5184" fmla="*/ 3396125 w 10020803"/>
              <a:gd name="connsiteY5184" fmla="*/ 3150352 h 5071844"/>
              <a:gd name="connsiteX5185" fmla="*/ 3362611 w 10020803"/>
              <a:gd name="connsiteY5185" fmla="*/ 3150352 h 5071844"/>
              <a:gd name="connsiteX5186" fmla="*/ 3329096 w 10020803"/>
              <a:gd name="connsiteY5186" fmla="*/ 3139181 h 5071844"/>
              <a:gd name="connsiteX5187" fmla="*/ 3306754 w 10020803"/>
              <a:gd name="connsiteY5187" fmla="*/ 3128010 h 5071844"/>
              <a:gd name="connsiteX5188" fmla="*/ 3295582 w 10020803"/>
              <a:gd name="connsiteY5188" fmla="*/ 3116838 h 5071844"/>
              <a:gd name="connsiteX5189" fmla="*/ 3267653 w 10020803"/>
              <a:gd name="connsiteY5189" fmla="*/ 3105667 h 5071844"/>
              <a:gd name="connsiteX5190" fmla="*/ 3217382 w 10020803"/>
              <a:gd name="connsiteY5190" fmla="*/ 3094495 h 5071844"/>
              <a:gd name="connsiteX5191" fmla="*/ 3206211 w 10020803"/>
              <a:gd name="connsiteY5191" fmla="*/ 3094495 h 5071844"/>
              <a:gd name="connsiteX5192" fmla="*/ 3195039 w 10020803"/>
              <a:gd name="connsiteY5192" fmla="*/ 3072153 h 5071844"/>
              <a:gd name="connsiteX5193" fmla="*/ 3178282 w 10020803"/>
              <a:gd name="connsiteY5193" fmla="*/ 3066567 h 5071844"/>
              <a:gd name="connsiteX5194" fmla="*/ 3155938 w 10020803"/>
              <a:gd name="connsiteY5194" fmla="*/ 3060981 h 5071844"/>
              <a:gd name="connsiteX5195" fmla="*/ 3133595 w 10020803"/>
              <a:gd name="connsiteY5195" fmla="*/ 3060981 h 5071844"/>
              <a:gd name="connsiteX5196" fmla="*/ 3116838 w 10020803"/>
              <a:gd name="connsiteY5196" fmla="*/ 3060981 h 5071844"/>
              <a:gd name="connsiteX5197" fmla="*/ 3049810 w 10020803"/>
              <a:gd name="connsiteY5197" fmla="*/ 3049810 h 5071844"/>
              <a:gd name="connsiteX5198" fmla="*/ 3033054 w 10020803"/>
              <a:gd name="connsiteY5198" fmla="*/ 3038638 h 5071844"/>
              <a:gd name="connsiteX5199" fmla="*/ 3016296 w 10020803"/>
              <a:gd name="connsiteY5199" fmla="*/ 3033053 h 5071844"/>
              <a:gd name="connsiteX5200" fmla="*/ 2993953 w 10020803"/>
              <a:gd name="connsiteY5200" fmla="*/ 3027467 h 5071844"/>
              <a:gd name="connsiteX5201" fmla="*/ 2966023 w 10020803"/>
              <a:gd name="connsiteY5201" fmla="*/ 3016296 h 5071844"/>
              <a:gd name="connsiteX5202" fmla="*/ 2932509 w 10020803"/>
              <a:gd name="connsiteY5202" fmla="*/ 3010710 h 5071844"/>
              <a:gd name="connsiteX5203" fmla="*/ 2904582 w 10020803"/>
              <a:gd name="connsiteY5203" fmla="*/ 3005124 h 5071844"/>
              <a:gd name="connsiteX5204" fmla="*/ 1295890 w 10020803"/>
              <a:gd name="connsiteY5204" fmla="*/ 3005124 h 5071844"/>
              <a:gd name="connsiteX5205" fmla="*/ 1312647 w 10020803"/>
              <a:gd name="connsiteY5205" fmla="*/ 3016296 h 5071844"/>
              <a:gd name="connsiteX5206" fmla="*/ 1340576 w 10020803"/>
              <a:gd name="connsiteY5206" fmla="*/ 3038638 h 5071844"/>
              <a:gd name="connsiteX5207" fmla="*/ 1362920 w 10020803"/>
              <a:gd name="connsiteY5207" fmla="*/ 3049810 h 5071844"/>
              <a:gd name="connsiteX5208" fmla="*/ 1340576 w 10020803"/>
              <a:gd name="connsiteY5208" fmla="*/ 3049810 h 5071844"/>
              <a:gd name="connsiteX5209" fmla="*/ 9842060 w 10020803"/>
              <a:gd name="connsiteY5209" fmla="*/ 2993953 h 5071844"/>
              <a:gd name="connsiteX5210" fmla="*/ 9853231 w 10020803"/>
              <a:gd name="connsiteY5210" fmla="*/ 3005124 h 5071844"/>
              <a:gd name="connsiteX5211" fmla="*/ 9830888 w 10020803"/>
              <a:gd name="connsiteY5211" fmla="*/ 3005124 h 5071844"/>
              <a:gd name="connsiteX5212" fmla="*/ 9261144 w 10020803"/>
              <a:gd name="connsiteY5212" fmla="*/ 2993953 h 5071844"/>
              <a:gd name="connsiteX5213" fmla="*/ 9272315 w 10020803"/>
              <a:gd name="connsiteY5213" fmla="*/ 3005124 h 5071844"/>
              <a:gd name="connsiteX5214" fmla="*/ 9261144 w 10020803"/>
              <a:gd name="connsiteY5214" fmla="*/ 3005124 h 5071844"/>
              <a:gd name="connsiteX5215" fmla="*/ 9261144 w 10020803"/>
              <a:gd name="connsiteY5215" fmla="*/ 2993953 h 5071844"/>
              <a:gd name="connsiteX5216" fmla="*/ 9171772 w 10020803"/>
              <a:gd name="connsiteY5216" fmla="*/ 2993953 h 5071844"/>
              <a:gd name="connsiteX5217" fmla="*/ 9182944 w 10020803"/>
              <a:gd name="connsiteY5217" fmla="*/ 3005124 h 5071844"/>
              <a:gd name="connsiteX5218" fmla="*/ 9194115 w 10020803"/>
              <a:gd name="connsiteY5218" fmla="*/ 2993953 h 5071844"/>
              <a:gd name="connsiteX5219" fmla="*/ 8445627 w 10020803"/>
              <a:gd name="connsiteY5219" fmla="*/ 2993953 h 5071844"/>
              <a:gd name="connsiteX5220" fmla="*/ 8451213 w 10020803"/>
              <a:gd name="connsiteY5220" fmla="*/ 2999537 h 5071844"/>
              <a:gd name="connsiteX5221" fmla="*/ 8467970 w 10020803"/>
              <a:gd name="connsiteY5221" fmla="*/ 3005124 h 5071844"/>
              <a:gd name="connsiteX5222" fmla="*/ 8484727 w 10020803"/>
              <a:gd name="connsiteY5222" fmla="*/ 3027467 h 5071844"/>
              <a:gd name="connsiteX5223" fmla="*/ 8501484 w 10020803"/>
              <a:gd name="connsiteY5223" fmla="*/ 3038638 h 5071844"/>
              <a:gd name="connsiteX5224" fmla="*/ 8518241 w 10020803"/>
              <a:gd name="connsiteY5224" fmla="*/ 3038638 h 5071844"/>
              <a:gd name="connsiteX5225" fmla="*/ 8523827 w 10020803"/>
              <a:gd name="connsiteY5225" fmla="*/ 3049810 h 5071844"/>
              <a:gd name="connsiteX5226" fmla="*/ 8534998 w 10020803"/>
              <a:gd name="connsiteY5226" fmla="*/ 3049810 h 5071844"/>
              <a:gd name="connsiteX5227" fmla="*/ 8512655 w 10020803"/>
              <a:gd name="connsiteY5227" fmla="*/ 3027467 h 5071844"/>
              <a:gd name="connsiteX5228" fmla="*/ 8523827 w 10020803"/>
              <a:gd name="connsiteY5228" fmla="*/ 3027467 h 5071844"/>
              <a:gd name="connsiteX5229" fmla="*/ 8579685 w 10020803"/>
              <a:gd name="connsiteY5229" fmla="*/ 3038638 h 5071844"/>
              <a:gd name="connsiteX5230" fmla="*/ 8646713 w 10020803"/>
              <a:gd name="connsiteY5230" fmla="*/ 3060981 h 5071844"/>
              <a:gd name="connsiteX5231" fmla="*/ 8736084 w 10020803"/>
              <a:gd name="connsiteY5231" fmla="*/ 3083324 h 5071844"/>
              <a:gd name="connsiteX5232" fmla="*/ 8747257 w 10020803"/>
              <a:gd name="connsiteY5232" fmla="*/ 3088910 h 5071844"/>
              <a:gd name="connsiteX5233" fmla="*/ 8775184 w 10020803"/>
              <a:gd name="connsiteY5233" fmla="*/ 3100081 h 5071844"/>
              <a:gd name="connsiteX5234" fmla="*/ 8819871 w 10020803"/>
              <a:gd name="connsiteY5234" fmla="*/ 3111253 h 5071844"/>
              <a:gd name="connsiteX5235" fmla="*/ 8853385 w 10020803"/>
              <a:gd name="connsiteY5235" fmla="*/ 3111253 h 5071844"/>
              <a:gd name="connsiteX5236" fmla="*/ 8870142 w 10020803"/>
              <a:gd name="connsiteY5236" fmla="*/ 3105667 h 5071844"/>
              <a:gd name="connsiteX5237" fmla="*/ 8870142 w 10020803"/>
              <a:gd name="connsiteY5237" fmla="*/ 3094495 h 5071844"/>
              <a:gd name="connsiteX5238" fmla="*/ 8847799 w 10020803"/>
              <a:gd name="connsiteY5238" fmla="*/ 3083324 h 5071844"/>
              <a:gd name="connsiteX5239" fmla="*/ 8814285 w 10020803"/>
              <a:gd name="connsiteY5239" fmla="*/ 3077738 h 5071844"/>
              <a:gd name="connsiteX5240" fmla="*/ 8797528 w 10020803"/>
              <a:gd name="connsiteY5240" fmla="*/ 3072153 h 5071844"/>
              <a:gd name="connsiteX5241" fmla="*/ 8780771 w 10020803"/>
              <a:gd name="connsiteY5241" fmla="*/ 3066567 h 5071844"/>
              <a:gd name="connsiteX5242" fmla="*/ 8758427 w 10020803"/>
              <a:gd name="connsiteY5242" fmla="*/ 3060981 h 5071844"/>
              <a:gd name="connsiteX5243" fmla="*/ 8691399 w 10020803"/>
              <a:gd name="connsiteY5243" fmla="*/ 3049810 h 5071844"/>
              <a:gd name="connsiteX5244" fmla="*/ 8691399 w 10020803"/>
              <a:gd name="connsiteY5244" fmla="*/ 3038638 h 5071844"/>
              <a:gd name="connsiteX5245" fmla="*/ 8680227 w 10020803"/>
              <a:gd name="connsiteY5245" fmla="*/ 3038638 h 5071844"/>
              <a:gd name="connsiteX5246" fmla="*/ 8657885 w 10020803"/>
              <a:gd name="connsiteY5246" fmla="*/ 3038638 h 5071844"/>
              <a:gd name="connsiteX5247" fmla="*/ 8635542 w 10020803"/>
              <a:gd name="connsiteY5247" fmla="*/ 3033053 h 5071844"/>
              <a:gd name="connsiteX5248" fmla="*/ 8618785 w 10020803"/>
              <a:gd name="connsiteY5248" fmla="*/ 3027467 h 5071844"/>
              <a:gd name="connsiteX5249" fmla="*/ 8607613 w 10020803"/>
              <a:gd name="connsiteY5249" fmla="*/ 3027467 h 5071844"/>
              <a:gd name="connsiteX5250" fmla="*/ 8602028 w 10020803"/>
              <a:gd name="connsiteY5250" fmla="*/ 3027467 h 5071844"/>
              <a:gd name="connsiteX5251" fmla="*/ 8568512 w 10020803"/>
              <a:gd name="connsiteY5251" fmla="*/ 3016296 h 5071844"/>
              <a:gd name="connsiteX5252" fmla="*/ 8523827 w 10020803"/>
              <a:gd name="connsiteY5252" fmla="*/ 3005124 h 5071844"/>
              <a:gd name="connsiteX5253" fmla="*/ 8490312 w 10020803"/>
              <a:gd name="connsiteY5253" fmla="*/ 2993953 h 5071844"/>
              <a:gd name="connsiteX5254" fmla="*/ 8467970 w 10020803"/>
              <a:gd name="connsiteY5254" fmla="*/ 2993953 h 5071844"/>
              <a:gd name="connsiteX5255" fmla="*/ 8009940 w 10020803"/>
              <a:gd name="connsiteY5255" fmla="*/ 2993953 h 5071844"/>
              <a:gd name="connsiteX5256" fmla="*/ 8065797 w 10020803"/>
              <a:gd name="connsiteY5256" fmla="*/ 3016296 h 5071844"/>
              <a:gd name="connsiteX5257" fmla="*/ 8043454 w 10020803"/>
              <a:gd name="connsiteY5257" fmla="*/ 2999537 h 5071844"/>
              <a:gd name="connsiteX5258" fmla="*/ 8009940 w 10020803"/>
              <a:gd name="connsiteY5258" fmla="*/ 2993953 h 5071844"/>
              <a:gd name="connsiteX5259" fmla="*/ 3641897 w 10020803"/>
              <a:gd name="connsiteY5259" fmla="*/ 2993953 h 5071844"/>
              <a:gd name="connsiteX5260" fmla="*/ 3653069 w 10020803"/>
              <a:gd name="connsiteY5260" fmla="*/ 3005124 h 5071844"/>
              <a:gd name="connsiteX5261" fmla="*/ 3653069 w 10020803"/>
              <a:gd name="connsiteY5261" fmla="*/ 2993953 h 5071844"/>
              <a:gd name="connsiteX5262" fmla="*/ 3641897 w 10020803"/>
              <a:gd name="connsiteY5262" fmla="*/ 2993953 h 5071844"/>
              <a:gd name="connsiteX5263" fmla="*/ 2178437 w 10020803"/>
              <a:gd name="connsiteY5263" fmla="*/ 2993953 h 5071844"/>
              <a:gd name="connsiteX5264" fmla="*/ 2189608 w 10020803"/>
              <a:gd name="connsiteY5264" fmla="*/ 3002331 h 5071844"/>
              <a:gd name="connsiteX5265" fmla="*/ 2200779 w 10020803"/>
              <a:gd name="connsiteY5265" fmla="*/ 3005124 h 5071844"/>
              <a:gd name="connsiteX5266" fmla="*/ 1418777 w 10020803"/>
              <a:gd name="connsiteY5266" fmla="*/ 2993953 h 5071844"/>
              <a:gd name="connsiteX5267" fmla="*/ 1441120 w 10020803"/>
              <a:gd name="connsiteY5267" fmla="*/ 2993953 h 5071844"/>
              <a:gd name="connsiteX5268" fmla="*/ 1463462 w 10020803"/>
              <a:gd name="connsiteY5268" fmla="*/ 3005124 h 5071844"/>
              <a:gd name="connsiteX5269" fmla="*/ 1463462 w 10020803"/>
              <a:gd name="connsiteY5269" fmla="*/ 3016296 h 5071844"/>
              <a:gd name="connsiteX5270" fmla="*/ 1435534 w 10020803"/>
              <a:gd name="connsiteY5270" fmla="*/ 3005124 h 5071844"/>
              <a:gd name="connsiteX5271" fmla="*/ 1418777 w 10020803"/>
              <a:gd name="connsiteY5271" fmla="*/ 2993953 h 5071844"/>
              <a:gd name="connsiteX5272" fmla="*/ 9808545 w 10020803"/>
              <a:gd name="connsiteY5272" fmla="*/ 2982780 h 5071844"/>
              <a:gd name="connsiteX5273" fmla="*/ 9819716 w 10020803"/>
              <a:gd name="connsiteY5273" fmla="*/ 2993953 h 5071844"/>
              <a:gd name="connsiteX5274" fmla="*/ 9808545 w 10020803"/>
              <a:gd name="connsiteY5274" fmla="*/ 2993953 h 5071844"/>
              <a:gd name="connsiteX5275" fmla="*/ 9149428 w 10020803"/>
              <a:gd name="connsiteY5275" fmla="*/ 2982780 h 5071844"/>
              <a:gd name="connsiteX5276" fmla="*/ 9149428 w 10020803"/>
              <a:gd name="connsiteY5276" fmla="*/ 2993953 h 5071844"/>
              <a:gd name="connsiteX5277" fmla="*/ 9160601 w 10020803"/>
              <a:gd name="connsiteY5277" fmla="*/ 2993953 h 5071844"/>
              <a:gd name="connsiteX5278" fmla="*/ 9149428 w 10020803"/>
              <a:gd name="connsiteY5278" fmla="*/ 2982780 h 5071844"/>
              <a:gd name="connsiteX5279" fmla="*/ 9127087 w 10020803"/>
              <a:gd name="connsiteY5279" fmla="*/ 2982780 h 5071844"/>
              <a:gd name="connsiteX5280" fmla="*/ 9132671 w 10020803"/>
              <a:gd name="connsiteY5280" fmla="*/ 2993953 h 5071844"/>
              <a:gd name="connsiteX5281" fmla="*/ 9138257 w 10020803"/>
              <a:gd name="connsiteY5281" fmla="*/ 2988366 h 5071844"/>
              <a:gd name="connsiteX5282" fmla="*/ 9127087 w 10020803"/>
              <a:gd name="connsiteY5282" fmla="*/ 2982780 h 5071844"/>
              <a:gd name="connsiteX5283" fmla="*/ 8803114 w 10020803"/>
              <a:gd name="connsiteY5283" fmla="*/ 2982780 h 5071844"/>
              <a:gd name="connsiteX5284" fmla="*/ 8814285 w 10020803"/>
              <a:gd name="connsiteY5284" fmla="*/ 2993953 h 5071844"/>
              <a:gd name="connsiteX5285" fmla="*/ 8847799 w 10020803"/>
              <a:gd name="connsiteY5285" fmla="*/ 3005124 h 5071844"/>
              <a:gd name="connsiteX5286" fmla="*/ 8858971 w 10020803"/>
              <a:gd name="connsiteY5286" fmla="*/ 3005124 h 5071844"/>
              <a:gd name="connsiteX5287" fmla="*/ 8836628 w 10020803"/>
              <a:gd name="connsiteY5287" fmla="*/ 2988366 h 5071844"/>
              <a:gd name="connsiteX5288" fmla="*/ 8803114 w 10020803"/>
              <a:gd name="connsiteY5288" fmla="*/ 2982780 h 5071844"/>
              <a:gd name="connsiteX5289" fmla="*/ 3060981 w 10020803"/>
              <a:gd name="connsiteY5289" fmla="*/ 2982780 h 5071844"/>
              <a:gd name="connsiteX5290" fmla="*/ 3094496 w 10020803"/>
              <a:gd name="connsiteY5290" fmla="*/ 2993953 h 5071844"/>
              <a:gd name="connsiteX5291" fmla="*/ 3150352 w 10020803"/>
              <a:gd name="connsiteY5291" fmla="*/ 3016296 h 5071844"/>
              <a:gd name="connsiteX5292" fmla="*/ 3172697 w 10020803"/>
              <a:gd name="connsiteY5292" fmla="*/ 3027467 h 5071844"/>
              <a:gd name="connsiteX5293" fmla="*/ 3195039 w 10020803"/>
              <a:gd name="connsiteY5293" fmla="*/ 3033053 h 5071844"/>
              <a:gd name="connsiteX5294" fmla="*/ 3217382 w 10020803"/>
              <a:gd name="connsiteY5294" fmla="*/ 3038638 h 5071844"/>
              <a:gd name="connsiteX5295" fmla="*/ 3228553 w 10020803"/>
              <a:gd name="connsiteY5295" fmla="*/ 3038638 h 5071844"/>
              <a:gd name="connsiteX5296" fmla="*/ 3250896 w 10020803"/>
              <a:gd name="connsiteY5296" fmla="*/ 3049810 h 5071844"/>
              <a:gd name="connsiteX5297" fmla="*/ 3306754 w 10020803"/>
              <a:gd name="connsiteY5297" fmla="*/ 3060981 h 5071844"/>
              <a:gd name="connsiteX5298" fmla="*/ 3329096 w 10020803"/>
              <a:gd name="connsiteY5298" fmla="*/ 3060981 h 5071844"/>
              <a:gd name="connsiteX5299" fmla="*/ 3289996 w 10020803"/>
              <a:gd name="connsiteY5299" fmla="*/ 3044224 h 5071844"/>
              <a:gd name="connsiteX5300" fmla="*/ 3239725 w 10020803"/>
              <a:gd name="connsiteY5300" fmla="*/ 3027467 h 5071844"/>
              <a:gd name="connsiteX5301" fmla="*/ 3183868 w 10020803"/>
              <a:gd name="connsiteY5301" fmla="*/ 3016296 h 5071844"/>
              <a:gd name="connsiteX5302" fmla="*/ 3172697 w 10020803"/>
              <a:gd name="connsiteY5302" fmla="*/ 3016296 h 5071844"/>
              <a:gd name="connsiteX5303" fmla="*/ 3172697 w 10020803"/>
              <a:gd name="connsiteY5303" fmla="*/ 3005124 h 5071844"/>
              <a:gd name="connsiteX5304" fmla="*/ 3105667 w 10020803"/>
              <a:gd name="connsiteY5304" fmla="*/ 2993953 h 5071844"/>
              <a:gd name="connsiteX5305" fmla="*/ 3060981 w 10020803"/>
              <a:gd name="connsiteY5305" fmla="*/ 2982780 h 5071844"/>
              <a:gd name="connsiteX5306" fmla="*/ 9562772 w 10020803"/>
              <a:gd name="connsiteY5306" fmla="*/ 2971609 h 5071844"/>
              <a:gd name="connsiteX5307" fmla="*/ 9573945 w 10020803"/>
              <a:gd name="connsiteY5307" fmla="*/ 2971609 h 5071844"/>
              <a:gd name="connsiteX5308" fmla="*/ 9573945 w 10020803"/>
              <a:gd name="connsiteY5308" fmla="*/ 2982780 h 5071844"/>
              <a:gd name="connsiteX5309" fmla="*/ 9562772 w 10020803"/>
              <a:gd name="connsiteY5309" fmla="*/ 2982780 h 5071844"/>
              <a:gd name="connsiteX5310" fmla="*/ 8652299 w 10020803"/>
              <a:gd name="connsiteY5310" fmla="*/ 2971609 h 5071844"/>
              <a:gd name="connsiteX5311" fmla="*/ 8646713 w 10020803"/>
              <a:gd name="connsiteY5311" fmla="*/ 2977196 h 5071844"/>
              <a:gd name="connsiteX5312" fmla="*/ 8680227 w 10020803"/>
              <a:gd name="connsiteY5312" fmla="*/ 2993953 h 5071844"/>
              <a:gd name="connsiteX5313" fmla="*/ 8724913 w 10020803"/>
              <a:gd name="connsiteY5313" fmla="*/ 3005124 h 5071844"/>
              <a:gd name="connsiteX5314" fmla="*/ 8741670 w 10020803"/>
              <a:gd name="connsiteY5314" fmla="*/ 3005124 h 5071844"/>
              <a:gd name="connsiteX5315" fmla="*/ 8747257 w 10020803"/>
              <a:gd name="connsiteY5315" fmla="*/ 3016296 h 5071844"/>
              <a:gd name="connsiteX5316" fmla="*/ 8808700 w 10020803"/>
              <a:gd name="connsiteY5316" fmla="*/ 3033053 h 5071844"/>
              <a:gd name="connsiteX5317" fmla="*/ 8849196 w 10020803"/>
              <a:gd name="connsiteY5317" fmla="*/ 3045620 h 5071844"/>
              <a:gd name="connsiteX5318" fmla="*/ 8857252 w 10020803"/>
              <a:gd name="connsiteY5318" fmla="*/ 3047231 h 5071844"/>
              <a:gd name="connsiteX5319" fmla="*/ 8853385 w 10020803"/>
              <a:gd name="connsiteY5319" fmla="*/ 3041431 h 5071844"/>
              <a:gd name="connsiteX5320" fmla="*/ 8858971 w 10020803"/>
              <a:gd name="connsiteY5320" fmla="*/ 3038638 h 5071844"/>
              <a:gd name="connsiteX5321" fmla="*/ 8858971 w 10020803"/>
              <a:gd name="connsiteY5321" fmla="*/ 3027467 h 5071844"/>
              <a:gd name="connsiteX5322" fmla="*/ 8847799 w 10020803"/>
              <a:gd name="connsiteY5322" fmla="*/ 3027467 h 5071844"/>
              <a:gd name="connsiteX5323" fmla="*/ 8814285 w 10020803"/>
              <a:gd name="connsiteY5323" fmla="*/ 3021881 h 5071844"/>
              <a:gd name="connsiteX5324" fmla="*/ 8769600 w 10020803"/>
              <a:gd name="connsiteY5324" fmla="*/ 3010710 h 5071844"/>
              <a:gd name="connsiteX5325" fmla="*/ 8736084 w 10020803"/>
              <a:gd name="connsiteY5325" fmla="*/ 2993953 h 5071844"/>
              <a:gd name="connsiteX5326" fmla="*/ 8702570 w 10020803"/>
              <a:gd name="connsiteY5326" fmla="*/ 2982780 h 5071844"/>
              <a:gd name="connsiteX5327" fmla="*/ 8663470 w 10020803"/>
              <a:gd name="connsiteY5327" fmla="*/ 2971609 h 5071844"/>
              <a:gd name="connsiteX5328" fmla="*/ 8652299 w 10020803"/>
              <a:gd name="connsiteY5328" fmla="*/ 2971609 h 5071844"/>
              <a:gd name="connsiteX5329" fmla="*/ 7965253 w 10020803"/>
              <a:gd name="connsiteY5329" fmla="*/ 2971609 h 5071844"/>
              <a:gd name="connsiteX5330" fmla="*/ 7965253 w 10020803"/>
              <a:gd name="connsiteY5330" fmla="*/ 2982780 h 5071844"/>
              <a:gd name="connsiteX5331" fmla="*/ 7976426 w 10020803"/>
              <a:gd name="connsiteY5331" fmla="*/ 2982780 h 5071844"/>
              <a:gd name="connsiteX5332" fmla="*/ 7970840 w 10020803"/>
              <a:gd name="connsiteY5332" fmla="*/ 2971609 h 5071844"/>
              <a:gd name="connsiteX5333" fmla="*/ 7965253 w 10020803"/>
              <a:gd name="connsiteY5333" fmla="*/ 2971609 h 5071844"/>
              <a:gd name="connsiteX5334" fmla="*/ 1362920 w 10020803"/>
              <a:gd name="connsiteY5334" fmla="*/ 2971609 h 5071844"/>
              <a:gd name="connsiteX5335" fmla="*/ 1374090 w 10020803"/>
              <a:gd name="connsiteY5335" fmla="*/ 2971609 h 5071844"/>
              <a:gd name="connsiteX5336" fmla="*/ 1362920 w 10020803"/>
              <a:gd name="connsiteY5336" fmla="*/ 2982780 h 5071844"/>
              <a:gd name="connsiteX5337" fmla="*/ 8301794 w 10020803"/>
              <a:gd name="connsiteY5337" fmla="*/ 2964627 h 5071844"/>
              <a:gd name="connsiteX5338" fmla="*/ 8300398 w 10020803"/>
              <a:gd name="connsiteY5338" fmla="*/ 2971609 h 5071844"/>
              <a:gd name="connsiteX5339" fmla="*/ 8311569 w 10020803"/>
              <a:gd name="connsiteY5339" fmla="*/ 2971609 h 5071844"/>
              <a:gd name="connsiteX5340" fmla="*/ 8305983 w 10020803"/>
              <a:gd name="connsiteY5340" fmla="*/ 2966023 h 5071844"/>
              <a:gd name="connsiteX5341" fmla="*/ 8301794 w 10020803"/>
              <a:gd name="connsiteY5341" fmla="*/ 2964627 h 5071844"/>
              <a:gd name="connsiteX5342" fmla="*/ 6244849 w 10020803"/>
              <a:gd name="connsiteY5342" fmla="*/ 2960439 h 5071844"/>
              <a:gd name="connsiteX5343" fmla="*/ 6244849 w 10020803"/>
              <a:gd name="connsiteY5343" fmla="*/ 2966023 h 5071844"/>
              <a:gd name="connsiteX5344" fmla="*/ 6256021 w 10020803"/>
              <a:gd name="connsiteY5344" fmla="*/ 2971609 h 5071844"/>
              <a:gd name="connsiteX5345" fmla="*/ 6267192 w 10020803"/>
              <a:gd name="connsiteY5345" fmla="*/ 2971609 h 5071844"/>
              <a:gd name="connsiteX5346" fmla="*/ 6256021 w 10020803"/>
              <a:gd name="connsiteY5346" fmla="*/ 2960439 h 5071844"/>
              <a:gd name="connsiteX5347" fmla="*/ 6244849 w 10020803"/>
              <a:gd name="connsiteY5347" fmla="*/ 2960439 h 5071844"/>
              <a:gd name="connsiteX5348" fmla="*/ 2681152 w 10020803"/>
              <a:gd name="connsiteY5348" fmla="*/ 2960439 h 5071844"/>
              <a:gd name="connsiteX5349" fmla="*/ 2714666 w 10020803"/>
              <a:gd name="connsiteY5349" fmla="*/ 2966023 h 5071844"/>
              <a:gd name="connsiteX5350" fmla="*/ 2742594 w 10020803"/>
              <a:gd name="connsiteY5350" fmla="*/ 2977196 h 5071844"/>
              <a:gd name="connsiteX5351" fmla="*/ 2759353 w 10020803"/>
              <a:gd name="connsiteY5351" fmla="*/ 2982780 h 5071844"/>
              <a:gd name="connsiteX5352" fmla="*/ 2770524 w 10020803"/>
              <a:gd name="connsiteY5352" fmla="*/ 2993953 h 5071844"/>
              <a:gd name="connsiteX5353" fmla="*/ 2714666 w 10020803"/>
              <a:gd name="connsiteY5353" fmla="*/ 2982780 h 5071844"/>
              <a:gd name="connsiteX5354" fmla="*/ 2725837 w 10020803"/>
              <a:gd name="connsiteY5354" fmla="*/ 3005124 h 5071844"/>
              <a:gd name="connsiteX5355" fmla="*/ 2725837 w 10020803"/>
              <a:gd name="connsiteY5355" fmla="*/ 3016296 h 5071844"/>
              <a:gd name="connsiteX5356" fmla="*/ 2714666 w 10020803"/>
              <a:gd name="connsiteY5356" fmla="*/ 3005124 h 5071844"/>
              <a:gd name="connsiteX5357" fmla="*/ 2692323 w 10020803"/>
              <a:gd name="connsiteY5357" fmla="*/ 2993953 h 5071844"/>
              <a:gd name="connsiteX5358" fmla="*/ 2669981 w 10020803"/>
              <a:gd name="connsiteY5358" fmla="*/ 2982780 h 5071844"/>
              <a:gd name="connsiteX5359" fmla="*/ 2658809 w 10020803"/>
              <a:gd name="connsiteY5359" fmla="*/ 2982780 h 5071844"/>
              <a:gd name="connsiteX5360" fmla="*/ 2647637 w 10020803"/>
              <a:gd name="connsiteY5360" fmla="*/ 2971609 h 5071844"/>
              <a:gd name="connsiteX5361" fmla="*/ 2681152 w 10020803"/>
              <a:gd name="connsiteY5361" fmla="*/ 2960439 h 5071844"/>
              <a:gd name="connsiteX5362" fmla="*/ 2256637 w 10020803"/>
              <a:gd name="connsiteY5362" fmla="*/ 2960439 h 5071844"/>
              <a:gd name="connsiteX5363" fmla="*/ 2262223 w 10020803"/>
              <a:gd name="connsiteY5363" fmla="*/ 2960439 h 5071844"/>
              <a:gd name="connsiteX5364" fmla="*/ 2267809 w 10020803"/>
              <a:gd name="connsiteY5364" fmla="*/ 2971609 h 5071844"/>
              <a:gd name="connsiteX5365" fmla="*/ 1932663 w 10020803"/>
              <a:gd name="connsiteY5365" fmla="*/ 2960439 h 5071844"/>
              <a:gd name="connsiteX5366" fmla="*/ 1943836 w 10020803"/>
              <a:gd name="connsiteY5366" fmla="*/ 2960439 h 5071844"/>
              <a:gd name="connsiteX5367" fmla="*/ 1932663 w 10020803"/>
              <a:gd name="connsiteY5367" fmla="*/ 2971609 h 5071844"/>
              <a:gd name="connsiteX5368" fmla="*/ 1932663 w 10020803"/>
              <a:gd name="connsiteY5368" fmla="*/ 2960439 h 5071844"/>
              <a:gd name="connsiteX5369" fmla="*/ 9026543 w 10020803"/>
              <a:gd name="connsiteY5369" fmla="*/ 2949266 h 5071844"/>
              <a:gd name="connsiteX5370" fmla="*/ 9026543 w 10020803"/>
              <a:gd name="connsiteY5370" fmla="*/ 2960439 h 5071844"/>
              <a:gd name="connsiteX5371" fmla="*/ 9037714 w 10020803"/>
              <a:gd name="connsiteY5371" fmla="*/ 2960439 h 5071844"/>
              <a:gd name="connsiteX5372" fmla="*/ 2591781 w 10020803"/>
              <a:gd name="connsiteY5372" fmla="*/ 2949266 h 5071844"/>
              <a:gd name="connsiteX5373" fmla="*/ 2602952 w 10020803"/>
              <a:gd name="connsiteY5373" fmla="*/ 2960439 h 5071844"/>
              <a:gd name="connsiteX5374" fmla="*/ 2602952 w 10020803"/>
              <a:gd name="connsiteY5374" fmla="*/ 2949266 h 5071844"/>
              <a:gd name="connsiteX5375" fmla="*/ 2591781 w 10020803"/>
              <a:gd name="connsiteY5375" fmla="*/ 2949266 h 5071844"/>
              <a:gd name="connsiteX5376" fmla="*/ 1165188 w 10020803"/>
              <a:gd name="connsiteY5376" fmla="*/ 2941449 h 5071844"/>
              <a:gd name="connsiteX5377" fmla="*/ 1167418 w 10020803"/>
              <a:gd name="connsiteY5377" fmla="*/ 2943680 h 5071844"/>
              <a:gd name="connsiteX5378" fmla="*/ 1173005 w 10020803"/>
              <a:gd name="connsiteY5378" fmla="*/ 2949266 h 5071844"/>
              <a:gd name="connsiteX5379" fmla="*/ 1170211 w 10020803"/>
              <a:gd name="connsiteY5379" fmla="*/ 2946474 h 5071844"/>
              <a:gd name="connsiteX5380" fmla="*/ 8322740 w 10020803"/>
              <a:gd name="connsiteY5380" fmla="*/ 2938095 h 5071844"/>
              <a:gd name="connsiteX5381" fmla="*/ 8311569 w 10020803"/>
              <a:gd name="connsiteY5381" fmla="*/ 2949266 h 5071844"/>
              <a:gd name="connsiteX5382" fmla="*/ 8333912 w 10020803"/>
              <a:gd name="connsiteY5382" fmla="*/ 2954852 h 5071844"/>
              <a:gd name="connsiteX5383" fmla="*/ 8356256 w 10020803"/>
              <a:gd name="connsiteY5383" fmla="*/ 2960439 h 5071844"/>
              <a:gd name="connsiteX5384" fmla="*/ 8361840 w 10020803"/>
              <a:gd name="connsiteY5384" fmla="*/ 2954852 h 5071844"/>
              <a:gd name="connsiteX5385" fmla="*/ 8322740 w 10020803"/>
              <a:gd name="connsiteY5385" fmla="*/ 2938095 h 5071844"/>
              <a:gd name="connsiteX5386" fmla="*/ 3457568 w 10020803"/>
              <a:gd name="connsiteY5386" fmla="*/ 2938095 h 5071844"/>
              <a:gd name="connsiteX5387" fmla="*/ 3451982 w 10020803"/>
              <a:gd name="connsiteY5387" fmla="*/ 2943680 h 5071844"/>
              <a:gd name="connsiteX5388" fmla="*/ 3463154 w 10020803"/>
              <a:gd name="connsiteY5388" fmla="*/ 2949266 h 5071844"/>
              <a:gd name="connsiteX5389" fmla="*/ 3457568 w 10020803"/>
              <a:gd name="connsiteY5389" fmla="*/ 2938095 h 5071844"/>
              <a:gd name="connsiteX5390" fmla="*/ 1943836 w 10020803"/>
              <a:gd name="connsiteY5390" fmla="*/ 2938095 h 5071844"/>
              <a:gd name="connsiteX5391" fmla="*/ 1966179 w 10020803"/>
              <a:gd name="connsiteY5391" fmla="*/ 2949266 h 5071844"/>
              <a:gd name="connsiteX5392" fmla="*/ 1955006 w 10020803"/>
              <a:gd name="connsiteY5392" fmla="*/ 2949266 h 5071844"/>
              <a:gd name="connsiteX5393" fmla="*/ 1943836 w 10020803"/>
              <a:gd name="connsiteY5393" fmla="*/ 2949266 h 5071844"/>
              <a:gd name="connsiteX5394" fmla="*/ 1876806 w 10020803"/>
              <a:gd name="connsiteY5394" fmla="*/ 2938095 h 5071844"/>
              <a:gd name="connsiteX5395" fmla="*/ 1887978 w 10020803"/>
              <a:gd name="connsiteY5395" fmla="*/ 2938095 h 5071844"/>
              <a:gd name="connsiteX5396" fmla="*/ 1899149 w 10020803"/>
              <a:gd name="connsiteY5396" fmla="*/ 2949266 h 5071844"/>
              <a:gd name="connsiteX5397" fmla="*/ 1161832 w 10020803"/>
              <a:gd name="connsiteY5397" fmla="*/ 2938095 h 5071844"/>
              <a:gd name="connsiteX5398" fmla="*/ 1163230 w 10020803"/>
              <a:gd name="connsiteY5398" fmla="*/ 2939492 h 5071844"/>
              <a:gd name="connsiteX5399" fmla="*/ 1165188 w 10020803"/>
              <a:gd name="connsiteY5399" fmla="*/ 2941449 h 5071844"/>
              <a:gd name="connsiteX5400" fmla="*/ 2848724 w 10020803"/>
              <a:gd name="connsiteY5400" fmla="*/ 2926923 h 5071844"/>
              <a:gd name="connsiteX5401" fmla="*/ 2854310 w 10020803"/>
              <a:gd name="connsiteY5401" fmla="*/ 2938095 h 5071844"/>
              <a:gd name="connsiteX5402" fmla="*/ 2859895 w 10020803"/>
              <a:gd name="connsiteY5402" fmla="*/ 2949266 h 5071844"/>
              <a:gd name="connsiteX5403" fmla="*/ 2871066 w 10020803"/>
              <a:gd name="connsiteY5403" fmla="*/ 2949266 h 5071844"/>
              <a:gd name="connsiteX5404" fmla="*/ 2910166 w 10020803"/>
              <a:gd name="connsiteY5404" fmla="*/ 2954852 h 5071844"/>
              <a:gd name="connsiteX5405" fmla="*/ 2938096 w 10020803"/>
              <a:gd name="connsiteY5405" fmla="*/ 2960439 h 5071844"/>
              <a:gd name="connsiteX5406" fmla="*/ 2971610 w 10020803"/>
              <a:gd name="connsiteY5406" fmla="*/ 2971609 h 5071844"/>
              <a:gd name="connsiteX5407" fmla="*/ 2993953 w 10020803"/>
              <a:gd name="connsiteY5407" fmla="*/ 2982780 h 5071844"/>
              <a:gd name="connsiteX5408" fmla="*/ 3027468 w 10020803"/>
              <a:gd name="connsiteY5408" fmla="*/ 2982780 h 5071844"/>
              <a:gd name="connsiteX5409" fmla="*/ 3038638 w 10020803"/>
              <a:gd name="connsiteY5409" fmla="*/ 2971609 h 5071844"/>
              <a:gd name="connsiteX5410" fmla="*/ 3027468 w 10020803"/>
              <a:gd name="connsiteY5410" fmla="*/ 2971609 h 5071844"/>
              <a:gd name="connsiteX5411" fmla="*/ 3033054 w 10020803"/>
              <a:gd name="connsiteY5411" fmla="*/ 2966023 h 5071844"/>
              <a:gd name="connsiteX5412" fmla="*/ 3016296 w 10020803"/>
              <a:gd name="connsiteY5412" fmla="*/ 2960439 h 5071844"/>
              <a:gd name="connsiteX5413" fmla="*/ 3005124 w 10020803"/>
              <a:gd name="connsiteY5413" fmla="*/ 2960439 h 5071844"/>
              <a:gd name="connsiteX5414" fmla="*/ 3005124 w 10020803"/>
              <a:gd name="connsiteY5414" fmla="*/ 2949266 h 5071844"/>
              <a:gd name="connsiteX5415" fmla="*/ 2910166 w 10020803"/>
              <a:gd name="connsiteY5415" fmla="*/ 2938095 h 5071844"/>
              <a:gd name="connsiteX5416" fmla="*/ 2859895 w 10020803"/>
              <a:gd name="connsiteY5416" fmla="*/ 2926923 h 5071844"/>
              <a:gd name="connsiteX5417" fmla="*/ 2547095 w 10020803"/>
              <a:gd name="connsiteY5417" fmla="*/ 2926923 h 5071844"/>
              <a:gd name="connsiteX5418" fmla="*/ 2552679 w 10020803"/>
              <a:gd name="connsiteY5418" fmla="*/ 2926923 h 5071844"/>
              <a:gd name="connsiteX5419" fmla="*/ 2569439 w 10020803"/>
              <a:gd name="connsiteY5419" fmla="*/ 2926923 h 5071844"/>
              <a:gd name="connsiteX5420" fmla="*/ 2614123 w 10020803"/>
              <a:gd name="connsiteY5420" fmla="*/ 2949266 h 5071844"/>
              <a:gd name="connsiteX5421" fmla="*/ 2614123 w 10020803"/>
              <a:gd name="connsiteY5421" fmla="*/ 2960439 h 5071844"/>
              <a:gd name="connsiteX5422" fmla="*/ 2625296 w 10020803"/>
              <a:gd name="connsiteY5422" fmla="*/ 2960439 h 5071844"/>
              <a:gd name="connsiteX5423" fmla="*/ 2636466 w 10020803"/>
              <a:gd name="connsiteY5423" fmla="*/ 2949266 h 5071844"/>
              <a:gd name="connsiteX5424" fmla="*/ 2636466 w 10020803"/>
              <a:gd name="connsiteY5424" fmla="*/ 2960439 h 5071844"/>
              <a:gd name="connsiteX5425" fmla="*/ 2636466 w 10020803"/>
              <a:gd name="connsiteY5425" fmla="*/ 2971609 h 5071844"/>
              <a:gd name="connsiteX5426" fmla="*/ 2591781 w 10020803"/>
              <a:gd name="connsiteY5426" fmla="*/ 2971609 h 5071844"/>
              <a:gd name="connsiteX5427" fmla="*/ 2547095 w 10020803"/>
              <a:gd name="connsiteY5427" fmla="*/ 2954852 h 5071844"/>
              <a:gd name="connsiteX5428" fmla="*/ 2524751 w 10020803"/>
              <a:gd name="connsiteY5428" fmla="*/ 2938095 h 5071844"/>
              <a:gd name="connsiteX5429" fmla="*/ 2535923 w 10020803"/>
              <a:gd name="connsiteY5429" fmla="*/ 2938095 h 5071844"/>
              <a:gd name="connsiteX5430" fmla="*/ 2547095 w 10020803"/>
              <a:gd name="connsiteY5430" fmla="*/ 2926923 h 5071844"/>
              <a:gd name="connsiteX5431" fmla="*/ 2144921 w 10020803"/>
              <a:gd name="connsiteY5431" fmla="*/ 2926923 h 5071844"/>
              <a:gd name="connsiteX5432" fmla="*/ 2144921 w 10020803"/>
              <a:gd name="connsiteY5432" fmla="*/ 2938095 h 5071844"/>
              <a:gd name="connsiteX5433" fmla="*/ 2156094 w 10020803"/>
              <a:gd name="connsiteY5433" fmla="*/ 2938095 h 5071844"/>
              <a:gd name="connsiteX5434" fmla="*/ 2211952 w 10020803"/>
              <a:gd name="connsiteY5434" fmla="*/ 2960439 h 5071844"/>
              <a:gd name="connsiteX5435" fmla="*/ 2223122 w 10020803"/>
              <a:gd name="connsiteY5435" fmla="*/ 2971609 h 5071844"/>
              <a:gd name="connsiteX5436" fmla="*/ 2228708 w 10020803"/>
              <a:gd name="connsiteY5436" fmla="*/ 2971609 h 5071844"/>
              <a:gd name="connsiteX5437" fmla="*/ 2245465 w 10020803"/>
              <a:gd name="connsiteY5437" fmla="*/ 2971609 h 5071844"/>
              <a:gd name="connsiteX5438" fmla="*/ 2256637 w 10020803"/>
              <a:gd name="connsiteY5438" fmla="*/ 2971609 h 5071844"/>
              <a:gd name="connsiteX5439" fmla="*/ 2256637 w 10020803"/>
              <a:gd name="connsiteY5439" fmla="*/ 2982780 h 5071844"/>
              <a:gd name="connsiteX5440" fmla="*/ 2290150 w 10020803"/>
              <a:gd name="connsiteY5440" fmla="*/ 2982780 h 5071844"/>
              <a:gd name="connsiteX5441" fmla="*/ 2312493 w 10020803"/>
              <a:gd name="connsiteY5441" fmla="*/ 2982780 h 5071844"/>
              <a:gd name="connsiteX5442" fmla="*/ 2312493 w 10020803"/>
              <a:gd name="connsiteY5442" fmla="*/ 2993953 h 5071844"/>
              <a:gd name="connsiteX5443" fmla="*/ 2334836 w 10020803"/>
              <a:gd name="connsiteY5443" fmla="*/ 2993953 h 5071844"/>
              <a:gd name="connsiteX5444" fmla="*/ 2346007 w 10020803"/>
              <a:gd name="connsiteY5444" fmla="*/ 2993953 h 5071844"/>
              <a:gd name="connsiteX5445" fmla="*/ 2346007 w 10020803"/>
              <a:gd name="connsiteY5445" fmla="*/ 3005124 h 5071844"/>
              <a:gd name="connsiteX5446" fmla="*/ 2368350 w 10020803"/>
              <a:gd name="connsiteY5446" fmla="*/ 3027467 h 5071844"/>
              <a:gd name="connsiteX5447" fmla="*/ 2401864 w 10020803"/>
              <a:gd name="connsiteY5447" fmla="*/ 3038638 h 5071844"/>
              <a:gd name="connsiteX5448" fmla="*/ 2357180 w 10020803"/>
              <a:gd name="connsiteY5448" fmla="*/ 3038638 h 5071844"/>
              <a:gd name="connsiteX5449" fmla="*/ 2301322 w 10020803"/>
              <a:gd name="connsiteY5449" fmla="*/ 3027467 h 5071844"/>
              <a:gd name="connsiteX5450" fmla="*/ 2301322 w 10020803"/>
              <a:gd name="connsiteY5450" fmla="*/ 3016296 h 5071844"/>
              <a:gd name="connsiteX5451" fmla="*/ 2290150 w 10020803"/>
              <a:gd name="connsiteY5451" fmla="*/ 3016296 h 5071844"/>
              <a:gd name="connsiteX5452" fmla="*/ 2284565 w 10020803"/>
              <a:gd name="connsiteY5452" fmla="*/ 3021881 h 5071844"/>
              <a:gd name="connsiteX5453" fmla="*/ 2267809 w 10020803"/>
              <a:gd name="connsiteY5453" fmla="*/ 3016296 h 5071844"/>
              <a:gd name="connsiteX5454" fmla="*/ 2251051 w 10020803"/>
              <a:gd name="connsiteY5454" fmla="*/ 3016296 h 5071844"/>
              <a:gd name="connsiteX5455" fmla="*/ 2223122 w 10020803"/>
              <a:gd name="connsiteY5455" fmla="*/ 3016296 h 5071844"/>
              <a:gd name="connsiteX5456" fmla="*/ 2172851 w 10020803"/>
              <a:gd name="connsiteY5456" fmla="*/ 3010710 h 5071844"/>
              <a:gd name="connsiteX5457" fmla="*/ 2167265 w 10020803"/>
              <a:gd name="connsiteY5457" fmla="*/ 3005124 h 5071844"/>
              <a:gd name="connsiteX5458" fmla="*/ 2170057 w 10020803"/>
              <a:gd name="connsiteY5458" fmla="*/ 2996745 h 5071844"/>
              <a:gd name="connsiteX5459" fmla="*/ 2178436 w 10020803"/>
              <a:gd name="connsiteY5459" fmla="*/ 2993953 h 5071844"/>
              <a:gd name="connsiteX5460" fmla="*/ 2156094 w 10020803"/>
              <a:gd name="connsiteY5460" fmla="*/ 2982780 h 5071844"/>
              <a:gd name="connsiteX5461" fmla="*/ 2144921 w 10020803"/>
              <a:gd name="connsiteY5461" fmla="*/ 2993953 h 5071844"/>
              <a:gd name="connsiteX5462" fmla="*/ 2133751 w 10020803"/>
              <a:gd name="connsiteY5462" fmla="*/ 3005124 h 5071844"/>
              <a:gd name="connsiteX5463" fmla="*/ 2122578 w 10020803"/>
              <a:gd name="connsiteY5463" fmla="*/ 2993953 h 5071844"/>
              <a:gd name="connsiteX5464" fmla="*/ 2077893 w 10020803"/>
              <a:gd name="connsiteY5464" fmla="*/ 3005124 h 5071844"/>
              <a:gd name="connsiteX5465" fmla="*/ 2066721 w 10020803"/>
              <a:gd name="connsiteY5465" fmla="*/ 3005124 h 5071844"/>
              <a:gd name="connsiteX5466" fmla="*/ 2055550 w 10020803"/>
              <a:gd name="connsiteY5466" fmla="*/ 3005124 h 5071844"/>
              <a:gd name="connsiteX5467" fmla="*/ 2077893 w 10020803"/>
              <a:gd name="connsiteY5467" fmla="*/ 3027467 h 5071844"/>
              <a:gd name="connsiteX5468" fmla="*/ 2089064 w 10020803"/>
              <a:gd name="connsiteY5468" fmla="*/ 3038638 h 5071844"/>
              <a:gd name="connsiteX5469" fmla="*/ 2133751 w 10020803"/>
              <a:gd name="connsiteY5469" fmla="*/ 3049810 h 5071844"/>
              <a:gd name="connsiteX5470" fmla="*/ 2178436 w 10020803"/>
              <a:gd name="connsiteY5470" fmla="*/ 3060981 h 5071844"/>
              <a:gd name="connsiteX5471" fmla="*/ 2200779 w 10020803"/>
              <a:gd name="connsiteY5471" fmla="*/ 3066567 h 5071844"/>
              <a:gd name="connsiteX5472" fmla="*/ 2206366 w 10020803"/>
              <a:gd name="connsiteY5472" fmla="*/ 3049810 h 5071844"/>
              <a:gd name="connsiteX5473" fmla="*/ 2189608 w 10020803"/>
              <a:gd name="connsiteY5473" fmla="*/ 3049810 h 5071844"/>
              <a:gd name="connsiteX5474" fmla="*/ 2189608 w 10020803"/>
              <a:gd name="connsiteY5474" fmla="*/ 3038638 h 5071844"/>
              <a:gd name="connsiteX5475" fmla="*/ 2206366 w 10020803"/>
              <a:gd name="connsiteY5475" fmla="*/ 3027467 h 5071844"/>
              <a:gd name="connsiteX5476" fmla="*/ 2211952 w 10020803"/>
              <a:gd name="connsiteY5476" fmla="*/ 3038638 h 5071844"/>
              <a:gd name="connsiteX5477" fmla="*/ 2223122 w 10020803"/>
              <a:gd name="connsiteY5477" fmla="*/ 3044224 h 5071844"/>
              <a:gd name="connsiteX5478" fmla="*/ 2234293 w 10020803"/>
              <a:gd name="connsiteY5478" fmla="*/ 3049810 h 5071844"/>
              <a:gd name="connsiteX5479" fmla="*/ 2251051 w 10020803"/>
              <a:gd name="connsiteY5479" fmla="*/ 3055396 h 5071844"/>
              <a:gd name="connsiteX5480" fmla="*/ 2273393 w 10020803"/>
              <a:gd name="connsiteY5480" fmla="*/ 3060981 h 5071844"/>
              <a:gd name="connsiteX5481" fmla="*/ 2290150 w 10020803"/>
              <a:gd name="connsiteY5481" fmla="*/ 3060981 h 5071844"/>
              <a:gd name="connsiteX5482" fmla="*/ 2278979 w 10020803"/>
              <a:gd name="connsiteY5482" fmla="*/ 3072153 h 5071844"/>
              <a:gd name="connsiteX5483" fmla="*/ 2234293 w 10020803"/>
              <a:gd name="connsiteY5483" fmla="*/ 3060981 h 5071844"/>
              <a:gd name="connsiteX5484" fmla="*/ 2278979 w 10020803"/>
              <a:gd name="connsiteY5484" fmla="*/ 3083324 h 5071844"/>
              <a:gd name="connsiteX5485" fmla="*/ 2346007 w 10020803"/>
              <a:gd name="connsiteY5485" fmla="*/ 3094495 h 5071844"/>
              <a:gd name="connsiteX5486" fmla="*/ 2357180 w 10020803"/>
              <a:gd name="connsiteY5486" fmla="*/ 3083324 h 5071844"/>
              <a:gd name="connsiteX5487" fmla="*/ 2368350 w 10020803"/>
              <a:gd name="connsiteY5487" fmla="*/ 3066567 h 5071844"/>
              <a:gd name="connsiteX5488" fmla="*/ 2379523 w 10020803"/>
              <a:gd name="connsiteY5488" fmla="*/ 3060981 h 5071844"/>
              <a:gd name="connsiteX5489" fmla="*/ 2390694 w 10020803"/>
              <a:gd name="connsiteY5489" fmla="*/ 3049810 h 5071844"/>
              <a:gd name="connsiteX5490" fmla="*/ 2413037 w 10020803"/>
              <a:gd name="connsiteY5490" fmla="*/ 3027467 h 5071844"/>
              <a:gd name="connsiteX5491" fmla="*/ 2390694 w 10020803"/>
              <a:gd name="connsiteY5491" fmla="*/ 3016296 h 5071844"/>
              <a:gd name="connsiteX5492" fmla="*/ 2390694 w 10020803"/>
              <a:gd name="connsiteY5492" fmla="*/ 3005124 h 5071844"/>
              <a:gd name="connsiteX5493" fmla="*/ 2401864 w 10020803"/>
              <a:gd name="connsiteY5493" fmla="*/ 3005124 h 5071844"/>
              <a:gd name="connsiteX5494" fmla="*/ 2435380 w 10020803"/>
              <a:gd name="connsiteY5494" fmla="*/ 3016296 h 5071844"/>
              <a:gd name="connsiteX5495" fmla="*/ 2413037 w 10020803"/>
              <a:gd name="connsiteY5495" fmla="*/ 3005124 h 5071844"/>
              <a:gd name="connsiteX5496" fmla="*/ 2401864 w 10020803"/>
              <a:gd name="connsiteY5496" fmla="*/ 3005124 h 5071844"/>
              <a:gd name="connsiteX5497" fmla="*/ 2401864 w 10020803"/>
              <a:gd name="connsiteY5497" fmla="*/ 2993953 h 5071844"/>
              <a:gd name="connsiteX5498" fmla="*/ 2390694 w 10020803"/>
              <a:gd name="connsiteY5498" fmla="*/ 2993953 h 5071844"/>
              <a:gd name="connsiteX5499" fmla="*/ 2362766 w 10020803"/>
              <a:gd name="connsiteY5499" fmla="*/ 2982780 h 5071844"/>
              <a:gd name="connsiteX5500" fmla="*/ 2346007 w 10020803"/>
              <a:gd name="connsiteY5500" fmla="*/ 2982780 h 5071844"/>
              <a:gd name="connsiteX5501" fmla="*/ 2334836 w 10020803"/>
              <a:gd name="connsiteY5501" fmla="*/ 2993953 h 5071844"/>
              <a:gd name="connsiteX5502" fmla="*/ 2334836 w 10020803"/>
              <a:gd name="connsiteY5502" fmla="*/ 2982780 h 5071844"/>
              <a:gd name="connsiteX5503" fmla="*/ 2323665 w 10020803"/>
              <a:gd name="connsiteY5503" fmla="*/ 2971609 h 5071844"/>
              <a:gd name="connsiteX5504" fmla="*/ 2318079 w 10020803"/>
              <a:gd name="connsiteY5504" fmla="*/ 2966023 h 5071844"/>
              <a:gd name="connsiteX5505" fmla="*/ 2301322 w 10020803"/>
              <a:gd name="connsiteY5505" fmla="*/ 2960439 h 5071844"/>
              <a:gd name="connsiteX5506" fmla="*/ 2262223 w 10020803"/>
              <a:gd name="connsiteY5506" fmla="*/ 2943680 h 5071844"/>
              <a:gd name="connsiteX5507" fmla="*/ 2211952 w 10020803"/>
              <a:gd name="connsiteY5507" fmla="*/ 2938095 h 5071844"/>
              <a:gd name="connsiteX5508" fmla="*/ 2167265 w 10020803"/>
              <a:gd name="connsiteY5508" fmla="*/ 2938095 h 5071844"/>
              <a:gd name="connsiteX5509" fmla="*/ 2167265 w 10020803"/>
              <a:gd name="connsiteY5509" fmla="*/ 2926923 h 5071844"/>
              <a:gd name="connsiteX5510" fmla="*/ 2144921 w 10020803"/>
              <a:gd name="connsiteY5510" fmla="*/ 2926923 h 5071844"/>
              <a:gd name="connsiteX5511" fmla="*/ 2122578 w 10020803"/>
              <a:gd name="connsiteY5511" fmla="*/ 2926923 h 5071844"/>
              <a:gd name="connsiteX5512" fmla="*/ 2111407 w 10020803"/>
              <a:gd name="connsiteY5512" fmla="*/ 2932509 h 5071844"/>
              <a:gd name="connsiteX5513" fmla="*/ 2122578 w 10020803"/>
              <a:gd name="connsiteY5513" fmla="*/ 2938095 h 5071844"/>
              <a:gd name="connsiteX5514" fmla="*/ 2133751 w 10020803"/>
              <a:gd name="connsiteY5514" fmla="*/ 2938095 h 5071844"/>
              <a:gd name="connsiteX5515" fmla="*/ 1832121 w 10020803"/>
              <a:gd name="connsiteY5515" fmla="*/ 2926923 h 5071844"/>
              <a:gd name="connsiteX5516" fmla="*/ 1843292 w 10020803"/>
              <a:gd name="connsiteY5516" fmla="*/ 2926923 h 5071844"/>
              <a:gd name="connsiteX5517" fmla="*/ 1854464 w 10020803"/>
              <a:gd name="connsiteY5517" fmla="*/ 2938095 h 5071844"/>
              <a:gd name="connsiteX5518" fmla="*/ 1843292 w 10020803"/>
              <a:gd name="connsiteY5518" fmla="*/ 2938095 h 5071844"/>
              <a:gd name="connsiteX5519" fmla="*/ 1837707 w 10020803"/>
              <a:gd name="connsiteY5519" fmla="*/ 2932509 h 5071844"/>
              <a:gd name="connsiteX5520" fmla="*/ 1832121 w 10020803"/>
              <a:gd name="connsiteY5520" fmla="*/ 2926923 h 5071844"/>
              <a:gd name="connsiteX5521" fmla="*/ 3206211 w 10020803"/>
              <a:gd name="connsiteY5521" fmla="*/ 2919941 h 5071844"/>
              <a:gd name="connsiteX5522" fmla="*/ 3195039 w 10020803"/>
              <a:gd name="connsiteY5522" fmla="*/ 2926923 h 5071844"/>
              <a:gd name="connsiteX5523" fmla="*/ 3183868 w 10020803"/>
              <a:gd name="connsiteY5523" fmla="*/ 2926923 h 5071844"/>
              <a:gd name="connsiteX5524" fmla="*/ 3211796 w 10020803"/>
              <a:gd name="connsiteY5524" fmla="*/ 2932509 h 5071844"/>
              <a:gd name="connsiteX5525" fmla="*/ 3217382 w 10020803"/>
              <a:gd name="connsiteY5525" fmla="*/ 2938095 h 5071844"/>
              <a:gd name="connsiteX5526" fmla="*/ 3284412 w 10020803"/>
              <a:gd name="connsiteY5526" fmla="*/ 2949266 h 5071844"/>
              <a:gd name="connsiteX5527" fmla="*/ 3239725 w 10020803"/>
              <a:gd name="connsiteY5527" fmla="*/ 2926923 h 5071844"/>
              <a:gd name="connsiteX5528" fmla="*/ 3217382 w 10020803"/>
              <a:gd name="connsiteY5528" fmla="*/ 2921338 h 5071844"/>
              <a:gd name="connsiteX5529" fmla="*/ 3206211 w 10020803"/>
              <a:gd name="connsiteY5529" fmla="*/ 2919941 h 5071844"/>
              <a:gd name="connsiteX5530" fmla="*/ 9909088 w 10020803"/>
              <a:gd name="connsiteY5530" fmla="*/ 2915752 h 5071844"/>
              <a:gd name="connsiteX5531" fmla="*/ 9931430 w 10020803"/>
              <a:gd name="connsiteY5531" fmla="*/ 2921338 h 5071844"/>
              <a:gd name="connsiteX5532" fmla="*/ 9981703 w 10020803"/>
              <a:gd name="connsiteY5532" fmla="*/ 2938095 h 5071844"/>
              <a:gd name="connsiteX5533" fmla="*/ 10020803 w 10020803"/>
              <a:gd name="connsiteY5533" fmla="*/ 2949266 h 5071844"/>
              <a:gd name="connsiteX5534" fmla="*/ 9998460 w 10020803"/>
              <a:gd name="connsiteY5534" fmla="*/ 2949266 h 5071844"/>
              <a:gd name="connsiteX5535" fmla="*/ 9976117 w 10020803"/>
              <a:gd name="connsiteY5535" fmla="*/ 2943680 h 5071844"/>
              <a:gd name="connsiteX5536" fmla="*/ 9953775 w 10020803"/>
              <a:gd name="connsiteY5536" fmla="*/ 2938095 h 5071844"/>
              <a:gd name="connsiteX5537" fmla="*/ 9909088 w 10020803"/>
              <a:gd name="connsiteY5537" fmla="*/ 2915752 h 5071844"/>
              <a:gd name="connsiteX5538" fmla="*/ 9317002 w 10020803"/>
              <a:gd name="connsiteY5538" fmla="*/ 2915752 h 5071844"/>
              <a:gd name="connsiteX5539" fmla="*/ 9384030 w 10020803"/>
              <a:gd name="connsiteY5539" fmla="*/ 2926923 h 5071844"/>
              <a:gd name="connsiteX5540" fmla="*/ 9372859 w 10020803"/>
              <a:gd name="connsiteY5540" fmla="*/ 2926923 h 5071844"/>
              <a:gd name="connsiteX5541" fmla="*/ 9350516 w 10020803"/>
              <a:gd name="connsiteY5541" fmla="*/ 2926923 h 5071844"/>
              <a:gd name="connsiteX5542" fmla="*/ 9328172 w 10020803"/>
              <a:gd name="connsiteY5542" fmla="*/ 2926923 h 5071844"/>
              <a:gd name="connsiteX5543" fmla="*/ 9317002 w 10020803"/>
              <a:gd name="connsiteY5543" fmla="*/ 2915752 h 5071844"/>
              <a:gd name="connsiteX5544" fmla="*/ 8244541 w 10020803"/>
              <a:gd name="connsiteY5544" fmla="*/ 2915752 h 5071844"/>
              <a:gd name="connsiteX5545" fmla="*/ 8266883 w 10020803"/>
              <a:gd name="connsiteY5545" fmla="*/ 2926923 h 5071844"/>
              <a:gd name="connsiteX5546" fmla="*/ 8278055 w 10020803"/>
              <a:gd name="connsiteY5546" fmla="*/ 2926923 h 5071844"/>
              <a:gd name="connsiteX5547" fmla="*/ 3161525 w 10020803"/>
              <a:gd name="connsiteY5547" fmla="*/ 2915752 h 5071844"/>
              <a:gd name="connsiteX5548" fmla="*/ 3161525 w 10020803"/>
              <a:gd name="connsiteY5548" fmla="*/ 2926923 h 5071844"/>
              <a:gd name="connsiteX5549" fmla="*/ 3172697 w 10020803"/>
              <a:gd name="connsiteY5549" fmla="*/ 2926923 h 5071844"/>
              <a:gd name="connsiteX5550" fmla="*/ 3161525 w 10020803"/>
              <a:gd name="connsiteY5550" fmla="*/ 2915752 h 5071844"/>
              <a:gd name="connsiteX5551" fmla="*/ 1228862 w 10020803"/>
              <a:gd name="connsiteY5551" fmla="*/ 2904581 h 5071844"/>
              <a:gd name="connsiteX5552" fmla="*/ 1256790 w 10020803"/>
              <a:gd name="connsiteY5552" fmla="*/ 2910166 h 5071844"/>
              <a:gd name="connsiteX5553" fmla="*/ 1273548 w 10020803"/>
              <a:gd name="connsiteY5553" fmla="*/ 2926923 h 5071844"/>
              <a:gd name="connsiteX5554" fmla="*/ 1284719 w 10020803"/>
              <a:gd name="connsiteY5554" fmla="*/ 2949266 h 5071844"/>
              <a:gd name="connsiteX5555" fmla="*/ 1295890 w 10020803"/>
              <a:gd name="connsiteY5555" fmla="*/ 2960439 h 5071844"/>
              <a:gd name="connsiteX5556" fmla="*/ 1284719 w 10020803"/>
              <a:gd name="connsiteY5556" fmla="*/ 2960439 h 5071844"/>
              <a:gd name="connsiteX5557" fmla="*/ 1240033 w 10020803"/>
              <a:gd name="connsiteY5557" fmla="*/ 2938095 h 5071844"/>
              <a:gd name="connsiteX5558" fmla="*/ 1228862 w 10020803"/>
              <a:gd name="connsiteY5558" fmla="*/ 2904581 h 5071844"/>
              <a:gd name="connsiteX5559" fmla="*/ 9518088 w 10020803"/>
              <a:gd name="connsiteY5559" fmla="*/ 2893409 h 5071844"/>
              <a:gd name="connsiteX5560" fmla="*/ 9540431 w 10020803"/>
              <a:gd name="connsiteY5560" fmla="*/ 2904581 h 5071844"/>
              <a:gd name="connsiteX5561" fmla="*/ 9607459 w 10020803"/>
              <a:gd name="connsiteY5561" fmla="*/ 2915752 h 5071844"/>
              <a:gd name="connsiteX5562" fmla="*/ 9663316 w 10020803"/>
              <a:gd name="connsiteY5562" fmla="*/ 2938095 h 5071844"/>
              <a:gd name="connsiteX5563" fmla="*/ 9680073 w 10020803"/>
              <a:gd name="connsiteY5563" fmla="*/ 2938095 h 5071844"/>
              <a:gd name="connsiteX5564" fmla="*/ 9691244 w 10020803"/>
              <a:gd name="connsiteY5564" fmla="*/ 2938095 h 5071844"/>
              <a:gd name="connsiteX5565" fmla="*/ 9702416 w 10020803"/>
              <a:gd name="connsiteY5565" fmla="*/ 2938095 h 5071844"/>
              <a:gd name="connsiteX5566" fmla="*/ 9708001 w 10020803"/>
              <a:gd name="connsiteY5566" fmla="*/ 2949266 h 5071844"/>
              <a:gd name="connsiteX5567" fmla="*/ 9719173 w 10020803"/>
              <a:gd name="connsiteY5567" fmla="*/ 2949266 h 5071844"/>
              <a:gd name="connsiteX5568" fmla="*/ 9730346 w 10020803"/>
              <a:gd name="connsiteY5568" fmla="*/ 2949266 h 5071844"/>
              <a:gd name="connsiteX5569" fmla="*/ 9730346 w 10020803"/>
              <a:gd name="connsiteY5569" fmla="*/ 2960439 h 5071844"/>
              <a:gd name="connsiteX5570" fmla="*/ 9797374 w 10020803"/>
              <a:gd name="connsiteY5570" fmla="*/ 2982780 h 5071844"/>
              <a:gd name="connsiteX5571" fmla="*/ 9780617 w 10020803"/>
              <a:gd name="connsiteY5571" fmla="*/ 2982780 h 5071844"/>
              <a:gd name="connsiteX5572" fmla="*/ 9747103 w 10020803"/>
              <a:gd name="connsiteY5572" fmla="*/ 2977196 h 5071844"/>
              <a:gd name="connsiteX5573" fmla="*/ 9708001 w 10020803"/>
              <a:gd name="connsiteY5573" fmla="*/ 2966023 h 5071844"/>
              <a:gd name="connsiteX5574" fmla="*/ 9663316 w 10020803"/>
              <a:gd name="connsiteY5574" fmla="*/ 2960439 h 5071844"/>
              <a:gd name="connsiteX5575" fmla="*/ 9618631 w 10020803"/>
              <a:gd name="connsiteY5575" fmla="*/ 2949266 h 5071844"/>
              <a:gd name="connsiteX5576" fmla="*/ 9607459 w 10020803"/>
              <a:gd name="connsiteY5576" fmla="*/ 2938095 h 5071844"/>
              <a:gd name="connsiteX5577" fmla="*/ 9596287 w 10020803"/>
              <a:gd name="connsiteY5577" fmla="*/ 2938095 h 5071844"/>
              <a:gd name="connsiteX5578" fmla="*/ 9585116 w 10020803"/>
              <a:gd name="connsiteY5578" fmla="*/ 2938095 h 5071844"/>
              <a:gd name="connsiteX5579" fmla="*/ 9534845 w 10020803"/>
              <a:gd name="connsiteY5579" fmla="*/ 2921338 h 5071844"/>
              <a:gd name="connsiteX5580" fmla="*/ 9506915 w 10020803"/>
              <a:gd name="connsiteY5580" fmla="*/ 2904581 h 5071844"/>
              <a:gd name="connsiteX5581" fmla="*/ 2044378 w 10020803"/>
              <a:gd name="connsiteY5581" fmla="*/ 2893409 h 5071844"/>
              <a:gd name="connsiteX5582" fmla="*/ 2033207 w 10020803"/>
              <a:gd name="connsiteY5582" fmla="*/ 2898995 h 5071844"/>
              <a:gd name="connsiteX5583" fmla="*/ 2044378 w 10020803"/>
              <a:gd name="connsiteY5583" fmla="*/ 2904581 h 5071844"/>
              <a:gd name="connsiteX5584" fmla="*/ 2066721 w 10020803"/>
              <a:gd name="connsiteY5584" fmla="*/ 2904581 h 5071844"/>
              <a:gd name="connsiteX5585" fmla="*/ 1977350 w 10020803"/>
              <a:gd name="connsiteY5585" fmla="*/ 2882238 h 5071844"/>
              <a:gd name="connsiteX5586" fmla="*/ 1988522 w 10020803"/>
              <a:gd name="connsiteY5586" fmla="*/ 2893409 h 5071844"/>
              <a:gd name="connsiteX5587" fmla="*/ 2022036 w 10020803"/>
              <a:gd name="connsiteY5587" fmla="*/ 2893409 h 5071844"/>
              <a:gd name="connsiteX5588" fmla="*/ 1921492 w 10020803"/>
              <a:gd name="connsiteY5588" fmla="*/ 2882238 h 5071844"/>
              <a:gd name="connsiteX5589" fmla="*/ 1921492 w 10020803"/>
              <a:gd name="connsiteY5589" fmla="*/ 2893409 h 5071844"/>
              <a:gd name="connsiteX5590" fmla="*/ 1932663 w 10020803"/>
              <a:gd name="connsiteY5590" fmla="*/ 2882238 h 5071844"/>
              <a:gd name="connsiteX5591" fmla="*/ 1921492 w 10020803"/>
              <a:gd name="connsiteY5591" fmla="*/ 2882238 h 5071844"/>
              <a:gd name="connsiteX5592" fmla="*/ 2681152 w 10020803"/>
              <a:gd name="connsiteY5592" fmla="*/ 2871066 h 5071844"/>
              <a:gd name="connsiteX5593" fmla="*/ 2669981 w 10020803"/>
              <a:gd name="connsiteY5593" fmla="*/ 2882238 h 5071844"/>
              <a:gd name="connsiteX5594" fmla="*/ 2681152 w 10020803"/>
              <a:gd name="connsiteY5594" fmla="*/ 2882238 h 5071844"/>
              <a:gd name="connsiteX5595" fmla="*/ 2681152 w 10020803"/>
              <a:gd name="connsiteY5595" fmla="*/ 2871066 h 5071844"/>
              <a:gd name="connsiteX5596" fmla="*/ 994260 w 10020803"/>
              <a:gd name="connsiteY5596" fmla="*/ 2871066 h 5071844"/>
              <a:gd name="connsiteX5597" fmla="*/ 1027776 w 10020803"/>
              <a:gd name="connsiteY5597" fmla="*/ 2882238 h 5071844"/>
              <a:gd name="connsiteX5598" fmla="*/ 1150661 w 10020803"/>
              <a:gd name="connsiteY5598" fmla="*/ 2949266 h 5071844"/>
              <a:gd name="connsiteX5599" fmla="*/ 1195348 w 10020803"/>
              <a:gd name="connsiteY5599" fmla="*/ 2971609 h 5071844"/>
              <a:gd name="connsiteX5600" fmla="*/ 1217690 w 10020803"/>
              <a:gd name="connsiteY5600" fmla="*/ 2977196 h 5071844"/>
              <a:gd name="connsiteX5601" fmla="*/ 1240033 w 10020803"/>
              <a:gd name="connsiteY5601" fmla="*/ 2982780 h 5071844"/>
              <a:gd name="connsiteX5602" fmla="*/ 1262376 w 10020803"/>
              <a:gd name="connsiteY5602" fmla="*/ 3005124 h 5071844"/>
              <a:gd name="connsiteX5603" fmla="*/ 1284719 w 10020803"/>
              <a:gd name="connsiteY5603" fmla="*/ 3016296 h 5071844"/>
              <a:gd name="connsiteX5604" fmla="*/ 1284719 w 10020803"/>
              <a:gd name="connsiteY5604" fmla="*/ 3027467 h 5071844"/>
              <a:gd name="connsiteX5605" fmla="*/ 1228862 w 10020803"/>
              <a:gd name="connsiteY5605" fmla="*/ 3005124 h 5071844"/>
              <a:gd name="connsiteX5606" fmla="*/ 1156247 w 10020803"/>
              <a:gd name="connsiteY5606" fmla="*/ 2966023 h 5071844"/>
              <a:gd name="connsiteX5607" fmla="*/ 1117147 w 10020803"/>
              <a:gd name="connsiteY5607" fmla="*/ 2949266 h 5071844"/>
              <a:gd name="connsiteX5608" fmla="*/ 1027776 w 10020803"/>
              <a:gd name="connsiteY5608" fmla="*/ 2915752 h 5071844"/>
              <a:gd name="connsiteX5609" fmla="*/ 1016604 w 10020803"/>
              <a:gd name="connsiteY5609" fmla="*/ 2904581 h 5071844"/>
              <a:gd name="connsiteX5610" fmla="*/ 994260 w 10020803"/>
              <a:gd name="connsiteY5610" fmla="*/ 2904581 h 5071844"/>
              <a:gd name="connsiteX5611" fmla="*/ 977503 w 10020803"/>
              <a:gd name="connsiteY5611" fmla="*/ 2893409 h 5071844"/>
              <a:gd name="connsiteX5612" fmla="*/ 977503 w 10020803"/>
              <a:gd name="connsiteY5612" fmla="*/ 2876652 h 5071844"/>
              <a:gd name="connsiteX5613" fmla="*/ 994260 w 10020803"/>
              <a:gd name="connsiteY5613" fmla="*/ 2871066 h 5071844"/>
              <a:gd name="connsiteX5614" fmla="*/ 2695117 w 10020803"/>
              <a:gd name="connsiteY5614" fmla="*/ 2862687 h 5071844"/>
              <a:gd name="connsiteX5615" fmla="*/ 2692323 w 10020803"/>
              <a:gd name="connsiteY5615" fmla="*/ 2865481 h 5071844"/>
              <a:gd name="connsiteX5616" fmla="*/ 2714666 w 10020803"/>
              <a:gd name="connsiteY5616" fmla="*/ 2871066 h 5071844"/>
              <a:gd name="connsiteX5617" fmla="*/ 2737010 w 10020803"/>
              <a:gd name="connsiteY5617" fmla="*/ 2882238 h 5071844"/>
              <a:gd name="connsiteX5618" fmla="*/ 2714666 w 10020803"/>
              <a:gd name="connsiteY5618" fmla="*/ 2893409 h 5071844"/>
              <a:gd name="connsiteX5619" fmla="*/ 2725837 w 10020803"/>
              <a:gd name="connsiteY5619" fmla="*/ 2904581 h 5071844"/>
              <a:gd name="connsiteX5620" fmla="*/ 2759353 w 10020803"/>
              <a:gd name="connsiteY5620" fmla="*/ 2915752 h 5071844"/>
              <a:gd name="connsiteX5621" fmla="*/ 2792867 w 10020803"/>
              <a:gd name="connsiteY5621" fmla="*/ 2915752 h 5071844"/>
              <a:gd name="connsiteX5622" fmla="*/ 2815209 w 10020803"/>
              <a:gd name="connsiteY5622" fmla="*/ 2915752 h 5071844"/>
              <a:gd name="connsiteX5623" fmla="*/ 2804038 w 10020803"/>
              <a:gd name="connsiteY5623" fmla="*/ 2904581 h 5071844"/>
              <a:gd name="connsiteX5624" fmla="*/ 2792867 w 10020803"/>
              <a:gd name="connsiteY5624" fmla="*/ 2904581 h 5071844"/>
              <a:gd name="connsiteX5625" fmla="*/ 2781695 w 10020803"/>
              <a:gd name="connsiteY5625" fmla="*/ 2904581 h 5071844"/>
              <a:gd name="connsiteX5626" fmla="*/ 2781695 w 10020803"/>
              <a:gd name="connsiteY5626" fmla="*/ 2882238 h 5071844"/>
              <a:gd name="connsiteX5627" fmla="*/ 2792867 w 10020803"/>
              <a:gd name="connsiteY5627" fmla="*/ 2882238 h 5071844"/>
              <a:gd name="connsiteX5628" fmla="*/ 2781695 w 10020803"/>
              <a:gd name="connsiteY5628" fmla="*/ 2871066 h 5071844"/>
              <a:gd name="connsiteX5629" fmla="*/ 2748180 w 10020803"/>
              <a:gd name="connsiteY5629" fmla="*/ 2871066 h 5071844"/>
              <a:gd name="connsiteX5630" fmla="*/ 2714666 w 10020803"/>
              <a:gd name="connsiteY5630" fmla="*/ 2865481 h 5071844"/>
              <a:gd name="connsiteX5631" fmla="*/ 2703494 w 10020803"/>
              <a:gd name="connsiteY5631" fmla="*/ 2865481 h 5071844"/>
              <a:gd name="connsiteX5632" fmla="*/ 2695117 w 10020803"/>
              <a:gd name="connsiteY5632" fmla="*/ 2862687 h 5071844"/>
              <a:gd name="connsiteX5633" fmla="*/ 9529258 w 10020803"/>
              <a:gd name="connsiteY5633" fmla="*/ 2859895 h 5071844"/>
              <a:gd name="connsiteX5634" fmla="*/ 9540431 w 10020803"/>
              <a:gd name="connsiteY5634" fmla="*/ 2859895 h 5071844"/>
              <a:gd name="connsiteX5635" fmla="*/ 9529258 w 10020803"/>
              <a:gd name="connsiteY5635" fmla="*/ 2871066 h 5071844"/>
              <a:gd name="connsiteX5636" fmla="*/ 3150352 w 10020803"/>
              <a:gd name="connsiteY5636" fmla="*/ 2848724 h 5071844"/>
              <a:gd name="connsiteX5637" fmla="*/ 3161525 w 10020803"/>
              <a:gd name="connsiteY5637" fmla="*/ 2859895 h 5071844"/>
              <a:gd name="connsiteX5638" fmla="*/ 3161525 w 10020803"/>
              <a:gd name="connsiteY5638" fmla="*/ 2848724 h 5071844"/>
              <a:gd name="connsiteX5639" fmla="*/ 3150352 w 10020803"/>
              <a:gd name="connsiteY5639" fmla="*/ 2848724 h 5071844"/>
              <a:gd name="connsiteX5640" fmla="*/ 2569439 w 10020803"/>
              <a:gd name="connsiteY5640" fmla="*/ 2848724 h 5071844"/>
              <a:gd name="connsiteX5641" fmla="*/ 2569439 w 10020803"/>
              <a:gd name="connsiteY5641" fmla="*/ 2859895 h 5071844"/>
              <a:gd name="connsiteX5642" fmla="*/ 2580609 w 10020803"/>
              <a:gd name="connsiteY5642" fmla="*/ 2848724 h 5071844"/>
              <a:gd name="connsiteX5643" fmla="*/ 1999693 w 10020803"/>
              <a:gd name="connsiteY5643" fmla="*/ 2848724 h 5071844"/>
              <a:gd name="connsiteX5644" fmla="*/ 1988522 w 10020803"/>
              <a:gd name="connsiteY5644" fmla="*/ 2859895 h 5071844"/>
              <a:gd name="connsiteX5645" fmla="*/ 1977350 w 10020803"/>
              <a:gd name="connsiteY5645" fmla="*/ 2859895 h 5071844"/>
              <a:gd name="connsiteX5646" fmla="*/ 1999693 w 10020803"/>
              <a:gd name="connsiteY5646" fmla="*/ 2871066 h 5071844"/>
              <a:gd name="connsiteX5647" fmla="*/ 2022036 w 10020803"/>
              <a:gd name="connsiteY5647" fmla="*/ 2876652 h 5071844"/>
              <a:gd name="connsiteX5648" fmla="*/ 2027621 w 10020803"/>
              <a:gd name="connsiteY5648" fmla="*/ 2876652 h 5071844"/>
              <a:gd name="connsiteX5649" fmla="*/ 2027621 w 10020803"/>
              <a:gd name="connsiteY5649" fmla="*/ 2865481 h 5071844"/>
              <a:gd name="connsiteX5650" fmla="*/ 2010864 w 10020803"/>
              <a:gd name="connsiteY5650" fmla="*/ 2859895 h 5071844"/>
              <a:gd name="connsiteX5651" fmla="*/ 1999693 w 10020803"/>
              <a:gd name="connsiteY5651" fmla="*/ 2848724 h 5071844"/>
              <a:gd name="connsiteX5652" fmla="*/ 1943836 w 10020803"/>
              <a:gd name="connsiteY5652" fmla="*/ 2848724 h 5071844"/>
              <a:gd name="connsiteX5653" fmla="*/ 1955006 w 10020803"/>
              <a:gd name="connsiteY5653" fmla="*/ 2859895 h 5071844"/>
              <a:gd name="connsiteX5654" fmla="*/ 1966179 w 10020803"/>
              <a:gd name="connsiteY5654" fmla="*/ 2848724 h 5071844"/>
              <a:gd name="connsiteX5655" fmla="*/ 1955006 w 10020803"/>
              <a:gd name="connsiteY5655" fmla="*/ 2848724 h 5071844"/>
              <a:gd name="connsiteX5656" fmla="*/ 1943836 w 10020803"/>
              <a:gd name="connsiteY5656" fmla="*/ 2848724 h 5071844"/>
              <a:gd name="connsiteX5657" fmla="*/ 9439887 w 10020803"/>
              <a:gd name="connsiteY5657" fmla="*/ 2837552 h 5071844"/>
              <a:gd name="connsiteX5658" fmla="*/ 9484573 w 10020803"/>
              <a:gd name="connsiteY5658" fmla="*/ 2848724 h 5071844"/>
              <a:gd name="connsiteX5659" fmla="*/ 9462230 w 10020803"/>
              <a:gd name="connsiteY5659" fmla="*/ 2848724 h 5071844"/>
              <a:gd name="connsiteX5660" fmla="*/ 9439887 w 10020803"/>
              <a:gd name="connsiteY5660" fmla="*/ 2837552 h 5071844"/>
              <a:gd name="connsiteX5661" fmla="*/ 7948496 w 10020803"/>
              <a:gd name="connsiteY5661" fmla="*/ 2837552 h 5071844"/>
              <a:gd name="connsiteX5662" fmla="*/ 7942912 w 10020803"/>
              <a:gd name="connsiteY5662" fmla="*/ 2848724 h 5071844"/>
              <a:gd name="connsiteX5663" fmla="*/ 7954082 w 10020803"/>
              <a:gd name="connsiteY5663" fmla="*/ 2848724 h 5071844"/>
              <a:gd name="connsiteX5664" fmla="*/ 7948496 w 10020803"/>
              <a:gd name="connsiteY5664" fmla="*/ 2837552 h 5071844"/>
              <a:gd name="connsiteX5665" fmla="*/ 3128011 w 10020803"/>
              <a:gd name="connsiteY5665" fmla="*/ 2837552 h 5071844"/>
              <a:gd name="connsiteX5666" fmla="*/ 3128011 w 10020803"/>
              <a:gd name="connsiteY5666" fmla="*/ 2848724 h 5071844"/>
              <a:gd name="connsiteX5667" fmla="*/ 3139181 w 10020803"/>
              <a:gd name="connsiteY5667" fmla="*/ 2848724 h 5071844"/>
              <a:gd name="connsiteX5668" fmla="*/ 3128011 w 10020803"/>
              <a:gd name="connsiteY5668" fmla="*/ 2837552 h 5071844"/>
              <a:gd name="connsiteX5669" fmla="*/ 2915752 w 10020803"/>
              <a:gd name="connsiteY5669" fmla="*/ 2837552 h 5071844"/>
              <a:gd name="connsiteX5670" fmla="*/ 2938096 w 10020803"/>
              <a:gd name="connsiteY5670" fmla="*/ 2859895 h 5071844"/>
              <a:gd name="connsiteX5671" fmla="*/ 2949268 w 10020803"/>
              <a:gd name="connsiteY5671" fmla="*/ 2859895 h 5071844"/>
              <a:gd name="connsiteX5672" fmla="*/ 2971610 w 10020803"/>
              <a:gd name="connsiteY5672" fmla="*/ 2859895 h 5071844"/>
              <a:gd name="connsiteX5673" fmla="*/ 2999539 w 10020803"/>
              <a:gd name="connsiteY5673" fmla="*/ 2871066 h 5071844"/>
              <a:gd name="connsiteX5674" fmla="*/ 3005124 w 10020803"/>
              <a:gd name="connsiteY5674" fmla="*/ 2871066 h 5071844"/>
              <a:gd name="connsiteX5675" fmla="*/ 3005124 w 10020803"/>
              <a:gd name="connsiteY5675" fmla="*/ 2859895 h 5071844"/>
              <a:gd name="connsiteX5676" fmla="*/ 3016296 w 10020803"/>
              <a:gd name="connsiteY5676" fmla="*/ 2871066 h 5071844"/>
              <a:gd name="connsiteX5677" fmla="*/ 3027468 w 10020803"/>
              <a:gd name="connsiteY5677" fmla="*/ 2882238 h 5071844"/>
              <a:gd name="connsiteX5678" fmla="*/ 3060981 w 10020803"/>
              <a:gd name="connsiteY5678" fmla="*/ 2893409 h 5071844"/>
              <a:gd name="connsiteX5679" fmla="*/ 3105667 w 10020803"/>
              <a:gd name="connsiteY5679" fmla="*/ 2904581 h 5071844"/>
              <a:gd name="connsiteX5680" fmla="*/ 3116838 w 10020803"/>
              <a:gd name="connsiteY5680" fmla="*/ 2904581 h 5071844"/>
              <a:gd name="connsiteX5681" fmla="*/ 3105667 w 10020803"/>
              <a:gd name="connsiteY5681" fmla="*/ 2887823 h 5071844"/>
              <a:gd name="connsiteX5682" fmla="*/ 3083324 w 10020803"/>
              <a:gd name="connsiteY5682" fmla="*/ 2882238 h 5071844"/>
              <a:gd name="connsiteX5683" fmla="*/ 3060981 w 10020803"/>
              <a:gd name="connsiteY5683" fmla="*/ 2871066 h 5071844"/>
              <a:gd name="connsiteX5684" fmla="*/ 3044224 w 10020803"/>
              <a:gd name="connsiteY5684" fmla="*/ 2871066 h 5071844"/>
              <a:gd name="connsiteX5685" fmla="*/ 3033054 w 10020803"/>
              <a:gd name="connsiteY5685" fmla="*/ 2865481 h 5071844"/>
              <a:gd name="connsiteX5686" fmla="*/ 3027468 w 10020803"/>
              <a:gd name="connsiteY5686" fmla="*/ 2859895 h 5071844"/>
              <a:gd name="connsiteX5687" fmla="*/ 2993953 w 10020803"/>
              <a:gd name="connsiteY5687" fmla="*/ 2848724 h 5071844"/>
              <a:gd name="connsiteX5688" fmla="*/ 2938096 w 10020803"/>
              <a:gd name="connsiteY5688" fmla="*/ 2837552 h 5071844"/>
              <a:gd name="connsiteX5689" fmla="*/ 3060981 w 10020803"/>
              <a:gd name="connsiteY5689" fmla="*/ 2826381 h 5071844"/>
              <a:gd name="connsiteX5690" fmla="*/ 3083324 w 10020803"/>
              <a:gd name="connsiteY5690" fmla="*/ 2837552 h 5071844"/>
              <a:gd name="connsiteX5691" fmla="*/ 3083324 w 10020803"/>
              <a:gd name="connsiteY5691" fmla="*/ 2826381 h 5071844"/>
              <a:gd name="connsiteX5692" fmla="*/ 2898996 w 10020803"/>
              <a:gd name="connsiteY5692" fmla="*/ 2826381 h 5071844"/>
              <a:gd name="connsiteX5693" fmla="*/ 2893410 w 10020803"/>
              <a:gd name="connsiteY5693" fmla="*/ 2837552 h 5071844"/>
              <a:gd name="connsiteX5694" fmla="*/ 2904582 w 10020803"/>
              <a:gd name="connsiteY5694" fmla="*/ 2831966 h 5071844"/>
              <a:gd name="connsiteX5695" fmla="*/ 2898996 w 10020803"/>
              <a:gd name="connsiteY5695" fmla="*/ 2826381 h 5071844"/>
              <a:gd name="connsiteX5696" fmla="*/ 2200779 w 10020803"/>
              <a:gd name="connsiteY5696" fmla="*/ 2826381 h 5071844"/>
              <a:gd name="connsiteX5697" fmla="*/ 2211952 w 10020803"/>
              <a:gd name="connsiteY5697" fmla="*/ 2837552 h 5071844"/>
              <a:gd name="connsiteX5698" fmla="*/ 2211952 w 10020803"/>
              <a:gd name="connsiteY5698" fmla="*/ 2848724 h 5071844"/>
              <a:gd name="connsiteX5699" fmla="*/ 2200779 w 10020803"/>
              <a:gd name="connsiteY5699" fmla="*/ 2848724 h 5071844"/>
              <a:gd name="connsiteX5700" fmla="*/ 2200779 w 10020803"/>
              <a:gd name="connsiteY5700" fmla="*/ 2837552 h 5071844"/>
              <a:gd name="connsiteX5701" fmla="*/ 2200779 w 10020803"/>
              <a:gd name="connsiteY5701" fmla="*/ 2826381 h 5071844"/>
              <a:gd name="connsiteX5702" fmla="*/ 1887978 w 10020803"/>
              <a:gd name="connsiteY5702" fmla="*/ 2826381 h 5071844"/>
              <a:gd name="connsiteX5703" fmla="*/ 1910322 w 10020803"/>
              <a:gd name="connsiteY5703" fmla="*/ 2837552 h 5071844"/>
              <a:gd name="connsiteX5704" fmla="*/ 1899149 w 10020803"/>
              <a:gd name="connsiteY5704" fmla="*/ 2826381 h 5071844"/>
              <a:gd name="connsiteX5705" fmla="*/ 1865635 w 10020803"/>
              <a:gd name="connsiteY5705" fmla="*/ 2826381 h 5071844"/>
              <a:gd name="connsiteX5706" fmla="*/ 1865635 w 10020803"/>
              <a:gd name="connsiteY5706" fmla="*/ 2837552 h 5071844"/>
              <a:gd name="connsiteX5707" fmla="*/ 1876806 w 10020803"/>
              <a:gd name="connsiteY5707" fmla="*/ 2826381 h 5071844"/>
              <a:gd name="connsiteX5708" fmla="*/ 1798607 w 10020803"/>
              <a:gd name="connsiteY5708" fmla="*/ 2815208 h 5071844"/>
              <a:gd name="connsiteX5709" fmla="*/ 1832121 w 10020803"/>
              <a:gd name="connsiteY5709" fmla="*/ 2837552 h 5071844"/>
              <a:gd name="connsiteX5710" fmla="*/ 1843292 w 10020803"/>
              <a:gd name="connsiteY5710" fmla="*/ 2837552 h 5071844"/>
              <a:gd name="connsiteX5711" fmla="*/ 1820949 w 10020803"/>
              <a:gd name="connsiteY5711" fmla="*/ 2826381 h 5071844"/>
              <a:gd name="connsiteX5712" fmla="*/ 2234293 w 10020803"/>
              <a:gd name="connsiteY5712" fmla="*/ 2804038 h 5071844"/>
              <a:gd name="connsiteX5713" fmla="*/ 2234293 w 10020803"/>
              <a:gd name="connsiteY5713" fmla="*/ 2815208 h 5071844"/>
              <a:gd name="connsiteX5714" fmla="*/ 2245465 w 10020803"/>
              <a:gd name="connsiteY5714" fmla="*/ 2815208 h 5071844"/>
              <a:gd name="connsiteX5715" fmla="*/ 2234293 w 10020803"/>
              <a:gd name="connsiteY5715" fmla="*/ 2804038 h 5071844"/>
              <a:gd name="connsiteX5716" fmla="*/ 1596822 w 10020803"/>
              <a:gd name="connsiteY5716" fmla="*/ 2797055 h 5071844"/>
              <a:gd name="connsiteX5717" fmla="*/ 1552835 w 10020803"/>
              <a:gd name="connsiteY5717" fmla="*/ 2804038 h 5071844"/>
              <a:gd name="connsiteX5718" fmla="*/ 1541662 w 10020803"/>
              <a:gd name="connsiteY5718" fmla="*/ 2815208 h 5071844"/>
              <a:gd name="connsiteX5719" fmla="*/ 1564005 w 10020803"/>
              <a:gd name="connsiteY5719" fmla="*/ 2826381 h 5071844"/>
              <a:gd name="connsiteX5720" fmla="*/ 1597520 w 10020803"/>
              <a:gd name="connsiteY5720" fmla="*/ 2837552 h 5071844"/>
              <a:gd name="connsiteX5721" fmla="*/ 1619863 w 10020803"/>
              <a:gd name="connsiteY5721" fmla="*/ 2848724 h 5071844"/>
              <a:gd name="connsiteX5722" fmla="*/ 1664548 w 10020803"/>
              <a:gd name="connsiteY5722" fmla="*/ 2859895 h 5071844"/>
              <a:gd name="connsiteX5723" fmla="*/ 1686891 w 10020803"/>
              <a:gd name="connsiteY5723" fmla="*/ 2882238 h 5071844"/>
              <a:gd name="connsiteX5724" fmla="*/ 1698063 w 10020803"/>
              <a:gd name="connsiteY5724" fmla="*/ 2882238 h 5071844"/>
              <a:gd name="connsiteX5725" fmla="*/ 1753921 w 10020803"/>
              <a:gd name="connsiteY5725" fmla="*/ 2904581 h 5071844"/>
              <a:gd name="connsiteX5726" fmla="*/ 1742750 w 10020803"/>
              <a:gd name="connsiteY5726" fmla="*/ 2904581 h 5071844"/>
              <a:gd name="connsiteX5727" fmla="*/ 1742750 w 10020803"/>
              <a:gd name="connsiteY5727" fmla="*/ 2915752 h 5071844"/>
              <a:gd name="connsiteX5728" fmla="*/ 1776264 w 10020803"/>
              <a:gd name="connsiteY5728" fmla="*/ 2926923 h 5071844"/>
              <a:gd name="connsiteX5729" fmla="*/ 1820949 w 10020803"/>
              <a:gd name="connsiteY5729" fmla="*/ 2938095 h 5071844"/>
              <a:gd name="connsiteX5730" fmla="*/ 1843292 w 10020803"/>
              <a:gd name="connsiteY5730" fmla="*/ 2938095 h 5071844"/>
              <a:gd name="connsiteX5731" fmla="*/ 1854464 w 10020803"/>
              <a:gd name="connsiteY5731" fmla="*/ 2949266 h 5071844"/>
              <a:gd name="connsiteX5732" fmla="*/ 1876806 w 10020803"/>
              <a:gd name="connsiteY5732" fmla="*/ 2949266 h 5071844"/>
              <a:gd name="connsiteX5733" fmla="*/ 1899149 w 10020803"/>
              <a:gd name="connsiteY5733" fmla="*/ 2960439 h 5071844"/>
              <a:gd name="connsiteX5734" fmla="*/ 1921492 w 10020803"/>
              <a:gd name="connsiteY5734" fmla="*/ 2971609 h 5071844"/>
              <a:gd name="connsiteX5735" fmla="*/ 1932663 w 10020803"/>
              <a:gd name="connsiteY5735" fmla="*/ 2971609 h 5071844"/>
              <a:gd name="connsiteX5736" fmla="*/ 1943836 w 10020803"/>
              <a:gd name="connsiteY5736" fmla="*/ 2971609 h 5071844"/>
              <a:gd name="connsiteX5737" fmla="*/ 1921492 w 10020803"/>
              <a:gd name="connsiteY5737" fmla="*/ 2982780 h 5071844"/>
              <a:gd name="connsiteX5738" fmla="*/ 1910322 w 10020803"/>
              <a:gd name="connsiteY5738" fmla="*/ 2982780 h 5071844"/>
              <a:gd name="connsiteX5739" fmla="*/ 1899149 w 10020803"/>
              <a:gd name="connsiteY5739" fmla="*/ 2971609 h 5071844"/>
              <a:gd name="connsiteX5740" fmla="*/ 1876806 w 10020803"/>
              <a:gd name="connsiteY5740" fmla="*/ 2960439 h 5071844"/>
              <a:gd name="connsiteX5741" fmla="*/ 1876806 w 10020803"/>
              <a:gd name="connsiteY5741" fmla="*/ 2971609 h 5071844"/>
              <a:gd name="connsiteX5742" fmla="*/ 1865635 w 10020803"/>
              <a:gd name="connsiteY5742" fmla="*/ 2971609 h 5071844"/>
              <a:gd name="connsiteX5743" fmla="*/ 1865635 w 10020803"/>
              <a:gd name="connsiteY5743" fmla="*/ 2982780 h 5071844"/>
              <a:gd name="connsiteX5744" fmla="*/ 1882392 w 10020803"/>
              <a:gd name="connsiteY5744" fmla="*/ 2977196 h 5071844"/>
              <a:gd name="connsiteX5745" fmla="*/ 1893564 w 10020803"/>
              <a:gd name="connsiteY5745" fmla="*/ 2982780 h 5071844"/>
              <a:gd name="connsiteX5746" fmla="*/ 1921492 w 10020803"/>
              <a:gd name="connsiteY5746" fmla="*/ 2993953 h 5071844"/>
              <a:gd name="connsiteX5747" fmla="*/ 1943836 w 10020803"/>
              <a:gd name="connsiteY5747" fmla="*/ 2999537 h 5071844"/>
              <a:gd name="connsiteX5748" fmla="*/ 1955006 w 10020803"/>
              <a:gd name="connsiteY5748" fmla="*/ 2993953 h 5071844"/>
              <a:gd name="connsiteX5749" fmla="*/ 1977350 w 10020803"/>
              <a:gd name="connsiteY5749" fmla="*/ 3005124 h 5071844"/>
              <a:gd name="connsiteX5750" fmla="*/ 2022036 w 10020803"/>
              <a:gd name="connsiteY5750" fmla="*/ 3005124 h 5071844"/>
              <a:gd name="connsiteX5751" fmla="*/ 2033207 w 10020803"/>
              <a:gd name="connsiteY5751" fmla="*/ 2993953 h 5071844"/>
              <a:gd name="connsiteX5752" fmla="*/ 1999693 w 10020803"/>
              <a:gd name="connsiteY5752" fmla="*/ 2982780 h 5071844"/>
              <a:gd name="connsiteX5753" fmla="*/ 1977350 w 10020803"/>
              <a:gd name="connsiteY5753" fmla="*/ 2971609 h 5071844"/>
              <a:gd name="connsiteX5754" fmla="*/ 1988522 w 10020803"/>
              <a:gd name="connsiteY5754" fmla="*/ 2971609 h 5071844"/>
              <a:gd name="connsiteX5755" fmla="*/ 2022036 w 10020803"/>
              <a:gd name="connsiteY5755" fmla="*/ 2982780 h 5071844"/>
              <a:gd name="connsiteX5756" fmla="*/ 2044378 w 10020803"/>
              <a:gd name="connsiteY5756" fmla="*/ 2982780 h 5071844"/>
              <a:gd name="connsiteX5757" fmla="*/ 2033207 w 10020803"/>
              <a:gd name="connsiteY5757" fmla="*/ 2971609 h 5071844"/>
              <a:gd name="connsiteX5758" fmla="*/ 2022036 w 10020803"/>
              <a:gd name="connsiteY5758" fmla="*/ 2971609 h 5071844"/>
              <a:gd name="connsiteX5759" fmla="*/ 1999693 w 10020803"/>
              <a:gd name="connsiteY5759" fmla="*/ 2954852 h 5071844"/>
              <a:gd name="connsiteX5760" fmla="*/ 2010864 w 10020803"/>
              <a:gd name="connsiteY5760" fmla="*/ 2938095 h 5071844"/>
              <a:gd name="connsiteX5761" fmla="*/ 2010864 w 10020803"/>
              <a:gd name="connsiteY5761" fmla="*/ 2926923 h 5071844"/>
              <a:gd name="connsiteX5762" fmla="*/ 1988522 w 10020803"/>
              <a:gd name="connsiteY5762" fmla="*/ 2915752 h 5071844"/>
              <a:gd name="connsiteX5763" fmla="*/ 1949420 w 10020803"/>
              <a:gd name="connsiteY5763" fmla="*/ 2904581 h 5071844"/>
              <a:gd name="connsiteX5764" fmla="*/ 1910322 w 10020803"/>
              <a:gd name="connsiteY5764" fmla="*/ 2904581 h 5071844"/>
              <a:gd name="connsiteX5765" fmla="*/ 1887978 w 10020803"/>
              <a:gd name="connsiteY5765" fmla="*/ 2893409 h 5071844"/>
              <a:gd name="connsiteX5766" fmla="*/ 1876806 w 10020803"/>
              <a:gd name="connsiteY5766" fmla="*/ 2882238 h 5071844"/>
              <a:gd name="connsiteX5767" fmla="*/ 1876806 w 10020803"/>
              <a:gd name="connsiteY5767" fmla="*/ 2893409 h 5071844"/>
              <a:gd name="connsiteX5768" fmla="*/ 1854464 w 10020803"/>
              <a:gd name="connsiteY5768" fmla="*/ 2893409 h 5071844"/>
              <a:gd name="connsiteX5769" fmla="*/ 1854464 w 10020803"/>
              <a:gd name="connsiteY5769" fmla="*/ 2882238 h 5071844"/>
              <a:gd name="connsiteX5770" fmla="*/ 1854464 w 10020803"/>
              <a:gd name="connsiteY5770" fmla="*/ 2871066 h 5071844"/>
              <a:gd name="connsiteX5771" fmla="*/ 1832121 w 10020803"/>
              <a:gd name="connsiteY5771" fmla="*/ 2871066 h 5071844"/>
              <a:gd name="connsiteX5772" fmla="*/ 1809778 w 10020803"/>
              <a:gd name="connsiteY5772" fmla="*/ 2871066 h 5071844"/>
              <a:gd name="connsiteX5773" fmla="*/ 1809778 w 10020803"/>
              <a:gd name="connsiteY5773" fmla="*/ 2882238 h 5071844"/>
              <a:gd name="connsiteX5774" fmla="*/ 1798607 w 10020803"/>
              <a:gd name="connsiteY5774" fmla="*/ 2871066 h 5071844"/>
              <a:gd name="connsiteX5775" fmla="*/ 1798607 w 10020803"/>
              <a:gd name="connsiteY5775" fmla="*/ 2859895 h 5071844"/>
              <a:gd name="connsiteX5776" fmla="*/ 1776264 w 10020803"/>
              <a:gd name="connsiteY5776" fmla="*/ 2848724 h 5071844"/>
              <a:gd name="connsiteX5777" fmla="*/ 1765091 w 10020803"/>
              <a:gd name="connsiteY5777" fmla="*/ 2837552 h 5071844"/>
              <a:gd name="connsiteX5778" fmla="*/ 1725993 w 10020803"/>
              <a:gd name="connsiteY5778" fmla="*/ 2837552 h 5071844"/>
              <a:gd name="connsiteX5779" fmla="*/ 1742750 w 10020803"/>
              <a:gd name="connsiteY5779" fmla="*/ 2848724 h 5071844"/>
              <a:gd name="connsiteX5780" fmla="*/ 1753921 w 10020803"/>
              <a:gd name="connsiteY5780" fmla="*/ 2848724 h 5071844"/>
              <a:gd name="connsiteX5781" fmla="*/ 1698063 w 10020803"/>
              <a:gd name="connsiteY5781" fmla="*/ 2859895 h 5071844"/>
              <a:gd name="connsiteX5782" fmla="*/ 1653377 w 10020803"/>
              <a:gd name="connsiteY5782" fmla="*/ 2826381 h 5071844"/>
              <a:gd name="connsiteX5783" fmla="*/ 1596822 w 10020803"/>
              <a:gd name="connsiteY5783" fmla="*/ 2797055 h 5071844"/>
              <a:gd name="connsiteX5784" fmla="*/ 2424208 w 10020803"/>
              <a:gd name="connsiteY5784" fmla="*/ 2792865 h 5071844"/>
              <a:gd name="connsiteX5785" fmla="*/ 2435380 w 10020803"/>
              <a:gd name="connsiteY5785" fmla="*/ 2792865 h 5071844"/>
              <a:gd name="connsiteX5786" fmla="*/ 2433146 w 10020803"/>
              <a:gd name="connsiteY5786" fmla="*/ 2793984 h 5071844"/>
              <a:gd name="connsiteX5787" fmla="*/ 1988522 w 10020803"/>
              <a:gd name="connsiteY5787" fmla="*/ 2789375 h 5071844"/>
              <a:gd name="connsiteX5788" fmla="*/ 2022036 w 10020803"/>
              <a:gd name="connsiteY5788" fmla="*/ 2804038 h 5071844"/>
              <a:gd name="connsiteX5789" fmla="*/ 2022036 w 10020803"/>
              <a:gd name="connsiteY5789" fmla="*/ 2815208 h 5071844"/>
              <a:gd name="connsiteX5790" fmla="*/ 2010864 w 10020803"/>
              <a:gd name="connsiteY5790" fmla="*/ 2815208 h 5071844"/>
              <a:gd name="connsiteX5791" fmla="*/ 2005279 w 10020803"/>
              <a:gd name="connsiteY5791" fmla="*/ 2809624 h 5071844"/>
              <a:gd name="connsiteX5792" fmla="*/ 1988522 w 10020803"/>
              <a:gd name="connsiteY5792" fmla="*/ 2804038 h 5071844"/>
              <a:gd name="connsiteX5793" fmla="*/ 1977350 w 10020803"/>
              <a:gd name="connsiteY5793" fmla="*/ 2792865 h 5071844"/>
              <a:gd name="connsiteX5794" fmla="*/ 1988522 w 10020803"/>
              <a:gd name="connsiteY5794" fmla="*/ 2789375 h 5071844"/>
              <a:gd name="connsiteX5795" fmla="*/ 2935303 w 10020803"/>
              <a:gd name="connsiteY5795" fmla="*/ 2787281 h 5071844"/>
              <a:gd name="connsiteX5796" fmla="*/ 2926925 w 10020803"/>
              <a:gd name="connsiteY5796" fmla="*/ 2792865 h 5071844"/>
              <a:gd name="connsiteX5797" fmla="*/ 2938096 w 10020803"/>
              <a:gd name="connsiteY5797" fmla="*/ 2792865 h 5071844"/>
              <a:gd name="connsiteX5798" fmla="*/ 2935303 w 10020803"/>
              <a:gd name="connsiteY5798" fmla="*/ 2787281 h 5071844"/>
              <a:gd name="connsiteX5799" fmla="*/ 2770524 w 10020803"/>
              <a:gd name="connsiteY5799" fmla="*/ 2781694 h 5071844"/>
              <a:gd name="connsiteX5800" fmla="*/ 2759353 w 10020803"/>
              <a:gd name="connsiteY5800" fmla="*/ 2792865 h 5071844"/>
              <a:gd name="connsiteX5801" fmla="*/ 2804038 w 10020803"/>
              <a:gd name="connsiteY5801" fmla="*/ 2820795 h 5071844"/>
              <a:gd name="connsiteX5802" fmla="*/ 2848724 w 10020803"/>
              <a:gd name="connsiteY5802" fmla="*/ 2815208 h 5071844"/>
              <a:gd name="connsiteX5803" fmla="*/ 2792867 w 10020803"/>
              <a:gd name="connsiteY5803" fmla="*/ 2792865 h 5071844"/>
              <a:gd name="connsiteX5804" fmla="*/ 2770524 w 10020803"/>
              <a:gd name="connsiteY5804" fmla="*/ 2781694 h 5071844"/>
              <a:gd name="connsiteX5805" fmla="*/ 1765091 w 10020803"/>
              <a:gd name="connsiteY5805" fmla="*/ 2781694 h 5071844"/>
              <a:gd name="connsiteX5806" fmla="*/ 1776264 w 10020803"/>
              <a:gd name="connsiteY5806" fmla="*/ 2792865 h 5071844"/>
              <a:gd name="connsiteX5807" fmla="*/ 1787435 w 10020803"/>
              <a:gd name="connsiteY5807" fmla="*/ 2781694 h 5071844"/>
              <a:gd name="connsiteX5808" fmla="*/ 1513734 w 10020803"/>
              <a:gd name="connsiteY5808" fmla="*/ 2776108 h 5071844"/>
              <a:gd name="connsiteX5809" fmla="*/ 1508148 w 10020803"/>
              <a:gd name="connsiteY5809" fmla="*/ 2781694 h 5071844"/>
              <a:gd name="connsiteX5810" fmla="*/ 1519319 w 10020803"/>
              <a:gd name="connsiteY5810" fmla="*/ 2781694 h 5071844"/>
              <a:gd name="connsiteX5811" fmla="*/ 1541662 w 10020803"/>
              <a:gd name="connsiteY5811" fmla="*/ 2787281 h 5071844"/>
              <a:gd name="connsiteX5812" fmla="*/ 1558419 w 10020803"/>
              <a:gd name="connsiteY5812" fmla="*/ 2792865 h 5071844"/>
              <a:gd name="connsiteX5813" fmla="*/ 1575178 w 10020803"/>
              <a:gd name="connsiteY5813" fmla="*/ 2781694 h 5071844"/>
              <a:gd name="connsiteX5814" fmla="*/ 1564005 w 10020803"/>
              <a:gd name="connsiteY5814" fmla="*/ 2781694 h 5071844"/>
              <a:gd name="connsiteX5815" fmla="*/ 1530491 w 10020803"/>
              <a:gd name="connsiteY5815" fmla="*/ 2781694 h 5071844"/>
              <a:gd name="connsiteX5816" fmla="*/ 1513734 w 10020803"/>
              <a:gd name="connsiteY5816" fmla="*/ 2776108 h 5071844"/>
              <a:gd name="connsiteX5817" fmla="*/ 2044378 w 10020803"/>
              <a:gd name="connsiteY5817" fmla="*/ 2770524 h 5071844"/>
              <a:gd name="connsiteX5818" fmla="*/ 2094650 w 10020803"/>
              <a:gd name="connsiteY5818" fmla="*/ 2798451 h 5071844"/>
              <a:gd name="connsiteX5819" fmla="*/ 2156094 w 10020803"/>
              <a:gd name="connsiteY5819" fmla="*/ 2815208 h 5071844"/>
              <a:gd name="connsiteX5820" fmla="*/ 2167265 w 10020803"/>
              <a:gd name="connsiteY5820" fmla="*/ 2804038 h 5071844"/>
              <a:gd name="connsiteX5821" fmla="*/ 2144921 w 10020803"/>
              <a:gd name="connsiteY5821" fmla="*/ 2798451 h 5071844"/>
              <a:gd name="connsiteX5822" fmla="*/ 2116992 w 10020803"/>
              <a:gd name="connsiteY5822" fmla="*/ 2787281 h 5071844"/>
              <a:gd name="connsiteX5823" fmla="*/ 2094650 w 10020803"/>
              <a:gd name="connsiteY5823" fmla="*/ 2781694 h 5071844"/>
              <a:gd name="connsiteX5824" fmla="*/ 2077893 w 10020803"/>
              <a:gd name="connsiteY5824" fmla="*/ 2770524 h 5071844"/>
              <a:gd name="connsiteX5825" fmla="*/ 1474634 w 10020803"/>
              <a:gd name="connsiteY5825" fmla="*/ 2770524 h 5071844"/>
              <a:gd name="connsiteX5826" fmla="*/ 1474634 w 10020803"/>
              <a:gd name="connsiteY5826" fmla="*/ 2781694 h 5071844"/>
              <a:gd name="connsiteX5827" fmla="*/ 1519319 w 10020803"/>
              <a:gd name="connsiteY5827" fmla="*/ 2804038 h 5071844"/>
              <a:gd name="connsiteX5828" fmla="*/ 1519319 w 10020803"/>
              <a:gd name="connsiteY5828" fmla="*/ 2792865 h 5071844"/>
              <a:gd name="connsiteX5829" fmla="*/ 1496977 w 10020803"/>
              <a:gd name="connsiteY5829" fmla="*/ 2781694 h 5071844"/>
              <a:gd name="connsiteX5830" fmla="*/ 1474634 w 10020803"/>
              <a:gd name="connsiteY5830" fmla="*/ 2770524 h 5071844"/>
              <a:gd name="connsiteX5831" fmla="*/ 9216458 w 10020803"/>
              <a:gd name="connsiteY5831" fmla="*/ 2759351 h 5071844"/>
              <a:gd name="connsiteX5832" fmla="*/ 9216458 w 10020803"/>
              <a:gd name="connsiteY5832" fmla="*/ 2770524 h 5071844"/>
              <a:gd name="connsiteX5833" fmla="*/ 9238801 w 10020803"/>
              <a:gd name="connsiteY5833" fmla="*/ 2770524 h 5071844"/>
              <a:gd name="connsiteX5834" fmla="*/ 9216458 w 10020803"/>
              <a:gd name="connsiteY5834" fmla="*/ 2759351 h 5071844"/>
              <a:gd name="connsiteX5835" fmla="*/ 9149428 w 10020803"/>
              <a:gd name="connsiteY5835" fmla="*/ 2759351 h 5071844"/>
              <a:gd name="connsiteX5836" fmla="*/ 9115914 w 10020803"/>
              <a:gd name="connsiteY5836" fmla="*/ 2770524 h 5071844"/>
              <a:gd name="connsiteX5837" fmla="*/ 9149428 w 10020803"/>
              <a:gd name="connsiteY5837" fmla="*/ 2770524 h 5071844"/>
              <a:gd name="connsiteX5838" fmla="*/ 9149428 w 10020803"/>
              <a:gd name="connsiteY5838" fmla="*/ 2759351 h 5071844"/>
              <a:gd name="connsiteX5839" fmla="*/ 1429948 w 10020803"/>
              <a:gd name="connsiteY5839" fmla="*/ 2759351 h 5071844"/>
              <a:gd name="connsiteX5840" fmla="*/ 1429948 w 10020803"/>
              <a:gd name="connsiteY5840" fmla="*/ 2770524 h 5071844"/>
              <a:gd name="connsiteX5841" fmla="*/ 1441120 w 10020803"/>
              <a:gd name="connsiteY5841" fmla="*/ 2770524 h 5071844"/>
              <a:gd name="connsiteX5842" fmla="*/ 2089064 w 10020803"/>
              <a:gd name="connsiteY5842" fmla="*/ 2748180 h 5071844"/>
              <a:gd name="connsiteX5843" fmla="*/ 2133751 w 10020803"/>
              <a:gd name="connsiteY5843" fmla="*/ 2759351 h 5071844"/>
              <a:gd name="connsiteX5844" fmla="*/ 2122578 w 10020803"/>
              <a:gd name="connsiteY5844" fmla="*/ 2748180 h 5071844"/>
              <a:gd name="connsiteX5845" fmla="*/ 2100235 w 10020803"/>
              <a:gd name="connsiteY5845" fmla="*/ 2748180 h 5071844"/>
              <a:gd name="connsiteX5846" fmla="*/ 1474634 w 10020803"/>
              <a:gd name="connsiteY5846" fmla="*/ 2748180 h 5071844"/>
              <a:gd name="connsiteX5847" fmla="*/ 1463462 w 10020803"/>
              <a:gd name="connsiteY5847" fmla="*/ 2759351 h 5071844"/>
              <a:gd name="connsiteX5848" fmla="*/ 1474634 w 10020803"/>
              <a:gd name="connsiteY5848" fmla="*/ 2759351 h 5071844"/>
              <a:gd name="connsiteX5849" fmla="*/ 1496977 w 10020803"/>
              <a:gd name="connsiteY5849" fmla="*/ 2759351 h 5071844"/>
              <a:gd name="connsiteX5850" fmla="*/ 1396434 w 10020803"/>
              <a:gd name="connsiteY5850" fmla="*/ 2748180 h 5071844"/>
              <a:gd name="connsiteX5851" fmla="*/ 1385263 w 10020803"/>
              <a:gd name="connsiteY5851" fmla="*/ 2759351 h 5071844"/>
              <a:gd name="connsiteX5852" fmla="*/ 1402020 w 10020803"/>
              <a:gd name="connsiteY5852" fmla="*/ 2764937 h 5071844"/>
              <a:gd name="connsiteX5853" fmla="*/ 1407605 w 10020803"/>
              <a:gd name="connsiteY5853" fmla="*/ 2759351 h 5071844"/>
              <a:gd name="connsiteX5854" fmla="*/ 2122578 w 10020803"/>
              <a:gd name="connsiteY5854" fmla="*/ 2737008 h 5071844"/>
              <a:gd name="connsiteX5855" fmla="*/ 2133751 w 10020803"/>
              <a:gd name="connsiteY5855" fmla="*/ 2748180 h 5071844"/>
              <a:gd name="connsiteX5856" fmla="*/ 2144921 w 10020803"/>
              <a:gd name="connsiteY5856" fmla="*/ 2737008 h 5071844"/>
              <a:gd name="connsiteX5857" fmla="*/ 2133751 w 10020803"/>
              <a:gd name="connsiteY5857" fmla="*/ 2737008 h 5071844"/>
              <a:gd name="connsiteX5858" fmla="*/ 9118708 w 10020803"/>
              <a:gd name="connsiteY5858" fmla="*/ 2731423 h 5071844"/>
              <a:gd name="connsiteX5859" fmla="*/ 9115914 w 10020803"/>
              <a:gd name="connsiteY5859" fmla="*/ 2737008 h 5071844"/>
              <a:gd name="connsiteX5860" fmla="*/ 9127087 w 10020803"/>
              <a:gd name="connsiteY5860" fmla="*/ 2737008 h 5071844"/>
              <a:gd name="connsiteX5861" fmla="*/ 9118708 w 10020803"/>
              <a:gd name="connsiteY5861" fmla="*/ 2731423 h 5071844"/>
              <a:gd name="connsiteX5862" fmla="*/ 9317002 w 10020803"/>
              <a:gd name="connsiteY5862" fmla="*/ 2725837 h 5071844"/>
              <a:gd name="connsiteX5863" fmla="*/ 9350516 w 10020803"/>
              <a:gd name="connsiteY5863" fmla="*/ 2731423 h 5071844"/>
              <a:gd name="connsiteX5864" fmla="*/ 9361687 w 10020803"/>
              <a:gd name="connsiteY5864" fmla="*/ 2737008 h 5071844"/>
              <a:gd name="connsiteX5865" fmla="*/ 9372859 w 10020803"/>
              <a:gd name="connsiteY5865" fmla="*/ 2737008 h 5071844"/>
              <a:gd name="connsiteX5866" fmla="*/ 9384030 w 10020803"/>
              <a:gd name="connsiteY5866" fmla="*/ 2737008 h 5071844"/>
              <a:gd name="connsiteX5867" fmla="*/ 9406373 w 10020803"/>
              <a:gd name="connsiteY5867" fmla="*/ 2748180 h 5071844"/>
              <a:gd name="connsiteX5868" fmla="*/ 9417544 w 10020803"/>
              <a:gd name="connsiteY5868" fmla="*/ 2748180 h 5071844"/>
              <a:gd name="connsiteX5869" fmla="*/ 9417544 w 10020803"/>
              <a:gd name="connsiteY5869" fmla="*/ 2737008 h 5071844"/>
              <a:gd name="connsiteX5870" fmla="*/ 9428716 w 10020803"/>
              <a:gd name="connsiteY5870" fmla="*/ 2737008 h 5071844"/>
              <a:gd name="connsiteX5871" fmla="*/ 9428716 w 10020803"/>
              <a:gd name="connsiteY5871" fmla="*/ 2748180 h 5071844"/>
              <a:gd name="connsiteX5872" fmla="*/ 9439887 w 10020803"/>
              <a:gd name="connsiteY5872" fmla="*/ 2748180 h 5071844"/>
              <a:gd name="connsiteX5873" fmla="*/ 9451058 w 10020803"/>
              <a:gd name="connsiteY5873" fmla="*/ 2759351 h 5071844"/>
              <a:gd name="connsiteX5874" fmla="*/ 9428716 w 10020803"/>
              <a:gd name="connsiteY5874" fmla="*/ 2759351 h 5071844"/>
              <a:gd name="connsiteX5875" fmla="*/ 9395201 w 10020803"/>
              <a:gd name="connsiteY5875" fmla="*/ 2759351 h 5071844"/>
              <a:gd name="connsiteX5876" fmla="*/ 9317002 w 10020803"/>
              <a:gd name="connsiteY5876" fmla="*/ 2748180 h 5071844"/>
              <a:gd name="connsiteX5877" fmla="*/ 9305829 w 10020803"/>
              <a:gd name="connsiteY5877" fmla="*/ 2737008 h 5071844"/>
              <a:gd name="connsiteX5878" fmla="*/ 9294658 w 10020803"/>
              <a:gd name="connsiteY5878" fmla="*/ 2737008 h 5071844"/>
              <a:gd name="connsiteX5879" fmla="*/ 9317002 w 10020803"/>
              <a:gd name="connsiteY5879" fmla="*/ 2725837 h 5071844"/>
              <a:gd name="connsiteX5880" fmla="*/ 2055550 w 10020803"/>
              <a:gd name="connsiteY5880" fmla="*/ 2725837 h 5071844"/>
              <a:gd name="connsiteX5881" fmla="*/ 2044378 w 10020803"/>
              <a:gd name="connsiteY5881" fmla="*/ 2737008 h 5071844"/>
              <a:gd name="connsiteX5882" fmla="*/ 2066721 w 10020803"/>
              <a:gd name="connsiteY5882" fmla="*/ 2737008 h 5071844"/>
              <a:gd name="connsiteX5883" fmla="*/ 2055550 w 10020803"/>
              <a:gd name="connsiteY5883" fmla="*/ 2725837 h 5071844"/>
              <a:gd name="connsiteX5884" fmla="*/ 1575178 w 10020803"/>
              <a:gd name="connsiteY5884" fmla="*/ 2725837 h 5071844"/>
              <a:gd name="connsiteX5885" fmla="*/ 1575178 w 10020803"/>
              <a:gd name="connsiteY5885" fmla="*/ 2737008 h 5071844"/>
              <a:gd name="connsiteX5886" fmla="*/ 1586349 w 10020803"/>
              <a:gd name="connsiteY5886" fmla="*/ 2731423 h 5071844"/>
              <a:gd name="connsiteX5887" fmla="*/ 1575178 w 10020803"/>
              <a:gd name="connsiteY5887" fmla="*/ 2725837 h 5071844"/>
              <a:gd name="connsiteX5888" fmla="*/ 1543058 w 10020803"/>
              <a:gd name="connsiteY5888" fmla="*/ 2718855 h 5071844"/>
              <a:gd name="connsiteX5889" fmla="*/ 1541662 w 10020803"/>
              <a:gd name="connsiteY5889" fmla="*/ 2725837 h 5071844"/>
              <a:gd name="connsiteX5890" fmla="*/ 1547248 w 10020803"/>
              <a:gd name="connsiteY5890" fmla="*/ 2725837 h 5071844"/>
              <a:gd name="connsiteX5891" fmla="*/ 1552835 w 10020803"/>
              <a:gd name="connsiteY5891" fmla="*/ 2725837 h 5071844"/>
              <a:gd name="connsiteX5892" fmla="*/ 1547248 w 10020803"/>
              <a:gd name="connsiteY5892" fmla="*/ 2720251 h 5071844"/>
              <a:gd name="connsiteX5893" fmla="*/ 1543058 w 10020803"/>
              <a:gd name="connsiteY5893" fmla="*/ 2718855 h 5071844"/>
              <a:gd name="connsiteX5894" fmla="*/ 2507994 w 10020803"/>
              <a:gd name="connsiteY5894" fmla="*/ 2711174 h 5071844"/>
              <a:gd name="connsiteX5895" fmla="*/ 2502408 w 10020803"/>
              <a:gd name="connsiteY5895" fmla="*/ 2714666 h 5071844"/>
              <a:gd name="connsiteX5896" fmla="*/ 2513581 w 10020803"/>
              <a:gd name="connsiteY5896" fmla="*/ 2725837 h 5071844"/>
              <a:gd name="connsiteX5897" fmla="*/ 2524751 w 10020803"/>
              <a:gd name="connsiteY5897" fmla="*/ 2725837 h 5071844"/>
              <a:gd name="connsiteX5898" fmla="*/ 2507994 w 10020803"/>
              <a:gd name="connsiteY5898" fmla="*/ 2711174 h 5071844"/>
              <a:gd name="connsiteX5899" fmla="*/ 1899149 w 10020803"/>
              <a:gd name="connsiteY5899" fmla="*/ 2681151 h 5071844"/>
              <a:gd name="connsiteX5900" fmla="*/ 1899149 w 10020803"/>
              <a:gd name="connsiteY5900" fmla="*/ 2692323 h 5071844"/>
              <a:gd name="connsiteX5901" fmla="*/ 1910322 w 10020803"/>
              <a:gd name="connsiteY5901" fmla="*/ 2692323 h 5071844"/>
              <a:gd name="connsiteX5902" fmla="*/ 1899149 w 10020803"/>
              <a:gd name="connsiteY5902" fmla="*/ 2681151 h 5071844"/>
              <a:gd name="connsiteX5903" fmla="*/ 1631035 w 10020803"/>
              <a:gd name="connsiteY5903" fmla="*/ 2681151 h 5071844"/>
              <a:gd name="connsiteX5904" fmla="*/ 1642206 w 10020803"/>
              <a:gd name="connsiteY5904" fmla="*/ 2681151 h 5071844"/>
              <a:gd name="connsiteX5905" fmla="*/ 1653377 w 10020803"/>
              <a:gd name="connsiteY5905" fmla="*/ 2681151 h 5071844"/>
              <a:gd name="connsiteX5906" fmla="*/ 1642206 w 10020803"/>
              <a:gd name="connsiteY5906" fmla="*/ 2692323 h 5071844"/>
              <a:gd name="connsiteX5907" fmla="*/ 1631035 w 10020803"/>
              <a:gd name="connsiteY5907" fmla="*/ 2692323 h 5071844"/>
              <a:gd name="connsiteX5908" fmla="*/ 1631035 w 10020803"/>
              <a:gd name="connsiteY5908" fmla="*/ 2681151 h 5071844"/>
              <a:gd name="connsiteX5909" fmla="*/ 9719173 w 10020803"/>
              <a:gd name="connsiteY5909" fmla="*/ 2669980 h 5071844"/>
              <a:gd name="connsiteX5910" fmla="*/ 9730346 w 10020803"/>
              <a:gd name="connsiteY5910" fmla="*/ 2669980 h 5071844"/>
              <a:gd name="connsiteX5911" fmla="*/ 9719173 w 10020803"/>
              <a:gd name="connsiteY5911" fmla="*/ 2681151 h 5071844"/>
              <a:gd name="connsiteX5912" fmla="*/ 9719173 w 10020803"/>
              <a:gd name="connsiteY5912" fmla="*/ 2669980 h 5071844"/>
              <a:gd name="connsiteX5913" fmla="*/ 9428716 w 10020803"/>
              <a:gd name="connsiteY5913" fmla="*/ 2669980 h 5071844"/>
              <a:gd name="connsiteX5914" fmla="*/ 9439887 w 10020803"/>
              <a:gd name="connsiteY5914" fmla="*/ 2681151 h 5071844"/>
              <a:gd name="connsiteX5915" fmla="*/ 9462230 w 10020803"/>
              <a:gd name="connsiteY5915" fmla="*/ 2681151 h 5071844"/>
              <a:gd name="connsiteX5916" fmla="*/ 9451058 w 10020803"/>
              <a:gd name="connsiteY5916" fmla="*/ 2669980 h 5071844"/>
              <a:gd name="connsiteX5917" fmla="*/ 9428716 w 10020803"/>
              <a:gd name="connsiteY5917" fmla="*/ 2669980 h 5071844"/>
              <a:gd name="connsiteX5918" fmla="*/ 9160601 w 10020803"/>
              <a:gd name="connsiteY5918" fmla="*/ 2669980 h 5071844"/>
              <a:gd name="connsiteX5919" fmla="*/ 9149428 w 10020803"/>
              <a:gd name="connsiteY5919" fmla="*/ 2692323 h 5071844"/>
              <a:gd name="connsiteX5920" fmla="*/ 9194115 w 10020803"/>
              <a:gd name="connsiteY5920" fmla="*/ 2692323 h 5071844"/>
              <a:gd name="connsiteX5921" fmla="*/ 9188529 w 10020803"/>
              <a:gd name="connsiteY5921" fmla="*/ 2675566 h 5071844"/>
              <a:gd name="connsiteX5922" fmla="*/ 9160601 w 10020803"/>
              <a:gd name="connsiteY5922" fmla="*/ 2669980 h 5071844"/>
              <a:gd name="connsiteX5923" fmla="*/ 9104743 w 10020803"/>
              <a:gd name="connsiteY5923" fmla="*/ 2669980 h 5071844"/>
              <a:gd name="connsiteX5924" fmla="*/ 9127087 w 10020803"/>
              <a:gd name="connsiteY5924" fmla="*/ 2669980 h 5071844"/>
              <a:gd name="connsiteX5925" fmla="*/ 9115914 w 10020803"/>
              <a:gd name="connsiteY5925" fmla="*/ 2669980 h 5071844"/>
              <a:gd name="connsiteX5926" fmla="*/ 9674487 w 10020803"/>
              <a:gd name="connsiteY5926" fmla="*/ 2658809 h 5071844"/>
              <a:gd name="connsiteX5927" fmla="*/ 9685659 w 10020803"/>
              <a:gd name="connsiteY5927" fmla="*/ 2658809 h 5071844"/>
              <a:gd name="connsiteX5928" fmla="*/ 9674487 w 10020803"/>
              <a:gd name="connsiteY5928" fmla="*/ 2669980 h 5071844"/>
              <a:gd name="connsiteX5929" fmla="*/ 9562772 w 10020803"/>
              <a:gd name="connsiteY5929" fmla="*/ 2658809 h 5071844"/>
              <a:gd name="connsiteX5930" fmla="*/ 9573945 w 10020803"/>
              <a:gd name="connsiteY5930" fmla="*/ 2658809 h 5071844"/>
              <a:gd name="connsiteX5931" fmla="*/ 9562772 w 10020803"/>
              <a:gd name="connsiteY5931" fmla="*/ 2669980 h 5071844"/>
              <a:gd name="connsiteX5932" fmla="*/ 9607459 w 10020803"/>
              <a:gd name="connsiteY5932" fmla="*/ 2655086 h 5071844"/>
              <a:gd name="connsiteX5933" fmla="*/ 9607459 w 10020803"/>
              <a:gd name="connsiteY5933" fmla="*/ 2658809 h 5071844"/>
              <a:gd name="connsiteX5934" fmla="*/ 9596287 w 10020803"/>
              <a:gd name="connsiteY5934" fmla="*/ 2658809 h 5071844"/>
              <a:gd name="connsiteX5935" fmla="*/ 1865635 w 10020803"/>
              <a:gd name="connsiteY5935" fmla="*/ 2647637 h 5071844"/>
              <a:gd name="connsiteX5936" fmla="*/ 1854464 w 10020803"/>
              <a:gd name="connsiteY5936" fmla="*/ 2658809 h 5071844"/>
              <a:gd name="connsiteX5937" fmla="*/ 1865635 w 10020803"/>
              <a:gd name="connsiteY5937" fmla="*/ 2658809 h 5071844"/>
              <a:gd name="connsiteX5938" fmla="*/ 1876806 w 10020803"/>
              <a:gd name="connsiteY5938" fmla="*/ 2653223 h 5071844"/>
              <a:gd name="connsiteX5939" fmla="*/ 1865635 w 10020803"/>
              <a:gd name="connsiteY5939" fmla="*/ 2647637 h 5071844"/>
              <a:gd name="connsiteX5940" fmla="*/ 1765091 w 10020803"/>
              <a:gd name="connsiteY5940" fmla="*/ 2647637 h 5071844"/>
              <a:gd name="connsiteX5941" fmla="*/ 1765091 w 10020803"/>
              <a:gd name="connsiteY5941" fmla="*/ 2658809 h 5071844"/>
              <a:gd name="connsiteX5942" fmla="*/ 1787435 w 10020803"/>
              <a:gd name="connsiteY5942" fmla="*/ 2658809 h 5071844"/>
              <a:gd name="connsiteX5943" fmla="*/ 1564005 w 10020803"/>
              <a:gd name="connsiteY5943" fmla="*/ 2647637 h 5071844"/>
              <a:gd name="connsiteX5944" fmla="*/ 1552835 w 10020803"/>
              <a:gd name="connsiteY5944" fmla="*/ 2658809 h 5071844"/>
              <a:gd name="connsiteX5945" fmla="*/ 1575178 w 10020803"/>
              <a:gd name="connsiteY5945" fmla="*/ 2669980 h 5071844"/>
              <a:gd name="connsiteX5946" fmla="*/ 1597520 w 10020803"/>
              <a:gd name="connsiteY5946" fmla="*/ 2681151 h 5071844"/>
              <a:gd name="connsiteX5947" fmla="*/ 1575178 w 10020803"/>
              <a:gd name="connsiteY5947" fmla="*/ 2681151 h 5071844"/>
              <a:gd name="connsiteX5948" fmla="*/ 1597520 w 10020803"/>
              <a:gd name="connsiteY5948" fmla="*/ 2692323 h 5071844"/>
              <a:gd name="connsiteX5949" fmla="*/ 1597520 w 10020803"/>
              <a:gd name="connsiteY5949" fmla="*/ 2681151 h 5071844"/>
              <a:gd name="connsiteX5950" fmla="*/ 1608690 w 10020803"/>
              <a:gd name="connsiteY5950" fmla="*/ 2675566 h 5071844"/>
              <a:gd name="connsiteX5951" fmla="*/ 1619863 w 10020803"/>
              <a:gd name="connsiteY5951" fmla="*/ 2681151 h 5071844"/>
              <a:gd name="connsiteX5952" fmla="*/ 1631035 w 10020803"/>
              <a:gd name="connsiteY5952" fmla="*/ 2692323 h 5071844"/>
              <a:gd name="connsiteX5953" fmla="*/ 1653377 w 10020803"/>
              <a:gd name="connsiteY5953" fmla="*/ 2703494 h 5071844"/>
              <a:gd name="connsiteX5954" fmla="*/ 1686891 w 10020803"/>
              <a:gd name="connsiteY5954" fmla="*/ 2725837 h 5071844"/>
              <a:gd name="connsiteX5955" fmla="*/ 1714820 w 10020803"/>
              <a:gd name="connsiteY5955" fmla="*/ 2737008 h 5071844"/>
              <a:gd name="connsiteX5956" fmla="*/ 1765091 w 10020803"/>
              <a:gd name="connsiteY5956" fmla="*/ 2759351 h 5071844"/>
              <a:gd name="connsiteX5957" fmla="*/ 1793021 w 10020803"/>
              <a:gd name="connsiteY5957" fmla="*/ 2770524 h 5071844"/>
              <a:gd name="connsiteX5958" fmla="*/ 1798607 w 10020803"/>
              <a:gd name="connsiteY5958" fmla="*/ 2781694 h 5071844"/>
              <a:gd name="connsiteX5959" fmla="*/ 1804192 w 10020803"/>
              <a:gd name="connsiteY5959" fmla="*/ 2792865 h 5071844"/>
              <a:gd name="connsiteX5960" fmla="*/ 1809778 w 10020803"/>
              <a:gd name="connsiteY5960" fmla="*/ 2792865 h 5071844"/>
              <a:gd name="connsiteX5961" fmla="*/ 1809778 w 10020803"/>
              <a:gd name="connsiteY5961" fmla="*/ 2781694 h 5071844"/>
              <a:gd name="connsiteX5962" fmla="*/ 1820949 w 10020803"/>
              <a:gd name="connsiteY5962" fmla="*/ 2781694 h 5071844"/>
              <a:gd name="connsiteX5963" fmla="*/ 1860049 w 10020803"/>
              <a:gd name="connsiteY5963" fmla="*/ 2792865 h 5071844"/>
              <a:gd name="connsiteX5964" fmla="*/ 1910322 w 10020803"/>
              <a:gd name="connsiteY5964" fmla="*/ 2792865 h 5071844"/>
              <a:gd name="connsiteX5965" fmla="*/ 1921492 w 10020803"/>
              <a:gd name="connsiteY5965" fmla="*/ 2798451 h 5071844"/>
              <a:gd name="connsiteX5966" fmla="*/ 1938249 w 10020803"/>
              <a:gd name="connsiteY5966" fmla="*/ 2798451 h 5071844"/>
              <a:gd name="connsiteX5967" fmla="*/ 1955006 w 10020803"/>
              <a:gd name="connsiteY5967" fmla="*/ 2798451 h 5071844"/>
              <a:gd name="connsiteX5968" fmla="*/ 1971763 w 10020803"/>
              <a:gd name="connsiteY5968" fmla="*/ 2804038 h 5071844"/>
              <a:gd name="connsiteX5969" fmla="*/ 1994107 w 10020803"/>
              <a:gd name="connsiteY5969" fmla="*/ 2815208 h 5071844"/>
              <a:gd name="connsiteX5970" fmla="*/ 2022036 w 10020803"/>
              <a:gd name="connsiteY5970" fmla="*/ 2837552 h 5071844"/>
              <a:gd name="connsiteX5971" fmla="*/ 2044378 w 10020803"/>
              <a:gd name="connsiteY5971" fmla="*/ 2848724 h 5071844"/>
              <a:gd name="connsiteX5972" fmla="*/ 2133751 w 10020803"/>
              <a:gd name="connsiteY5972" fmla="*/ 2871066 h 5071844"/>
              <a:gd name="connsiteX5973" fmla="*/ 2122578 w 10020803"/>
              <a:gd name="connsiteY5973" fmla="*/ 2859895 h 5071844"/>
              <a:gd name="connsiteX5974" fmla="*/ 2133751 w 10020803"/>
              <a:gd name="connsiteY5974" fmla="*/ 2859895 h 5071844"/>
              <a:gd name="connsiteX5975" fmla="*/ 2156094 w 10020803"/>
              <a:gd name="connsiteY5975" fmla="*/ 2871066 h 5071844"/>
              <a:gd name="connsiteX5976" fmla="*/ 2245465 w 10020803"/>
              <a:gd name="connsiteY5976" fmla="*/ 2904581 h 5071844"/>
              <a:gd name="connsiteX5977" fmla="*/ 2267809 w 10020803"/>
              <a:gd name="connsiteY5977" fmla="*/ 2910166 h 5071844"/>
              <a:gd name="connsiteX5978" fmla="*/ 2284565 w 10020803"/>
              <a:gd name="connsiteY5978" fmla="*/ 2915752 h 5071844"/>
              <a:gd name="connsiteX5979" fmla="*/ 2334836 w 10020803"/>
              <a:gd name="connsiteY5979" fmla="*/ 2932509 h 5071844"/>
              <a:gd name="connsiteX5980" fmla="*/ 2396280 w 10020803"/>
              <a:gd name="connsiteY5980" fmla="*/ 2954852 h 5071844"/>
              <a:gd name="connsiteX5981" fmla="*/ 2435380 w 10020803"/>
              <a:gd name="connsiteY5981" fmla="*/ 2966023 h 5071844"/>
              <a:gd name="connsiteX5982" fmla="*/ 2452137 w 10020803"/>
              <a:gd name="connsiteY5982" fmla="*/ 2971609 h 5071844"/>
              <a:gd name="connsiteX5983" fmla="*/ 2468894 w 10020803"/>
              <a:gd name="connsiteY5983" fmla="*/ 2982780 h 5071844"/>
              <a:gd name="connsiteX5984" fmla="*/ 2502408 w 10020803"/>
              <a:gd name="connsiteY5984" fmla="*/ 2993953 h 5071844"/>
              <a:gd name="connsiteX5985" fmla="*/ 2524751 w 10020803"/>
              <a:gd name="connsiteY5985" fmla="*/ 2993953 h 5071844"/>
              <a:gd name="connsiteX5986" fmla="*/ 2552679 w 10020803"/>
              <a:gd name="connsiteY5986" fmla="*/ 2999537 h 5071844"/>
              <a:gd name="connsiteX5987" fmla="*/ 2575022 w 10020803"/>
              <a:gd name="connsiteY5987" fmla="*/ 3005124 h 5071844"/>
              <a:gd name="connsiteX5988" fmla="*/ 2602952 w 10020803"/>
              <a:gd name="connsiteY5988" fmla="*/ 3016296 h 5071844"/>
              <a:gd name="connsiteX5989" fmla="*/ 2625296 w 10020803"/>
              <a:gd name="connsiteY5989" fmla="*/ 3016296 h 5071844"/>
              <a:gd name="connsiteX5990" fmla="*/ 2636466 w 10020803"/>
              <a:gd name="connsiteY5990" fmla="*/ 3027467 h 5071844"/>
              <a:gd name="connsiteX5991" fmla="*/ 2658809 w 10020803"/>
              <a:gd name="connsiteY5991" fmla="*/ 3016296 h 5071844"/>
              <a:gd name="connsiteX5992" fmla="*/ 2658809 w 10020803"/>
              <a:gd name="connsiteY5992" fmla="*/ 2993953 h 5071844"/>
              <a:gd name="connsiteX5993" fmla="*/ 2692323 w 10020803"/>
              <a:gd name="connsiteY5993" fmla="*/ 3016296 h 5071844"/>
              <a:gd name="connsiteX5994" fmla="*/ 2681152 w 10020803"/>
              <a:gd name="connsiteY5994" fmla="*/ 3016296 h 5071844"/>
              <a:gd name="connsiteX5995" fmla="*/ 2681152 w 10020803"/>
              <a:gd name="connsiteY5995" fmla="*/ 3027467 h 5071844"/>
              <a:gd name="connsiteX5996" fmla="*/ 2759353 w 10020803"/>
              <a:gd name="connsiteY5996" fmla="*/ 3049810 h 5071844"/>
              <a:gd name="connsiteX5997" fmla="*/ 2776110 w 10020803"/>
              <a:gd name="connsiteY5997" fmla="*/ 3049810 h 5071844"/>
              <a:gd name="connsiteX5998" fmla="*/ 2787281 w 10020803"/>
              <a:gd name="connsiteY5998" fmla="*/ 3049810 h 5071844"/>
              <a:gd name="connsiteX5999" fmla="*/ 2804038 w 10020803"/>
              <a:gd name="connsiteY5999" fmla="*/ 3049810 h 5071844"/>
              <a:gd name="connsiteX6000" fmla="*/ 2792867 w 10020803"/>
              <a:gd name="connsiteY6000" fmla="*/ 3038638 h 5071844"/>
              <a:gd name="connsiteX6001" fmla="*/ 2776110 w 10020803"/>
              <a:gd name="connsiteY6001" fmla="*/ 3033053 h 5071844"/>
              <a:gd name="connsiteX6002" fmla="*/ 2759353 w 10020803"/>
              <a:gd name="connsiteY6002" fmla="*/ 3016296 h 5071844"/>
              <a:gd name="connsiteX6003" fmla="*/ 2770524 w 10020803"/>
              <a:gd name="connsiteY6003" fmla="*/ 3016296 h 5071844"/>
              <a:gd name="connsiteX6004" fmla="*/ 2781695 w 10020803"/>
              <a:gd name="connsiteY6004" fmla="*/ 3016296 h 5071844"/>
              <a:gd name="connsiteX6005" fmla="*/ 2784487 w 10020803"/>
              <a:gd name="connsiteY6005" fmla="*/ 3016296 h 5071844"/>
              <a:gd name="connsiteX6006" fmla="*/ 2804038 w 10020803"/>
              <a:gd name="connsiteY6006" fmla="*/ 3016296 h 5071844"/>
              <a:gd name="connsiteX6007" fmla="*/ 2837552 w 10020803"/>
              <a:gd name="connsiteY6007" fmla="*/ 3005124 h 5071844"/>
              <a:gd name="connsiteX6008" fmla="*/ 2848724 w 10020803"/>
              <a:gd name="connsiteY6008" fmla="*/ 3005124 h 5071844"/>
              <a:gd name="connsiteX6009" fmla="*/ 2826381 w 10020803"/>
              <a:gd name="connsiteY6009" fmla="*/ 2982780 h 5071844"/>
              <a:gd name="connsiteX6010" fmla="*/ 2809624 w 10020803"/>
              <a:gd name="connsiteY6010" fmla="*/ 2977196 h 5071844"/>
              <a:gd name="connsiteX6011" fmla="*/ 2804038 w 10020803"/>
              <a:gd name="connsiteY6011" fmla="*/ 2971609 h 5071844"/>
              <a:gd name="connsiteX6012" fmla="*/ 2770524 w 10020803"/>
              <a:gd name="connsiteY6012" fmla="*/ 2960439 h 5071844"/>
              <a:gd name="connsiteX6013" fmla="*/ 2714666 w 10020803"/>
              <a:gd name="connsiteY6013" fmla="*/ 2949266 h 5071844"/>
              <a:gd name="connsiteX6014" fmla="*/ 2681152 w 10020803"/>
              <a:gd name="connsiteY6014" fmla="*/ 2938095 h 5071844"/>
              <a:gd name="connsiteX6015" fmla="*/ 2647637 w 10020803"/>
              <a:gd name="connsiteY6015" fmla="*/ 2926923 h 5071844"/>
              <a:gd name="connsiteX6016" fmla="*/ 2630880 w 10020803"/>
              <a:gd name="connsiteY6016" fmla="*/ 2921338 h 5071844"/>
              <a:gd name="connsiteX6017" fmla="*/ 2575022 w 10020803"/>
              <a:gd name="connsiteY6017" fmla="*/ 2898995 h 5071844"/>
              <a:gd name="connsiteX6018" fmla="*/ 2480066 w 10020803"/>
              <a:gd name="connsiteY6018" fmla="*/ 2871066 h 5071844"/>
              <a:gd name="connsiteX6019" fmla="*/ 2390694 w 10020803"/>
              <a:gd name="connsiteY6019" fmla="*/ 2848724 h 5071844"/>
              <a:gd name="connsiteX6020" fmla="*/ 2368350 w 10020803"/>
              <a:gd name="connsiteY6020" fmla="*/ 2837552 h 5071844"/>
              <a:gd name="connsiteX6021" fmla="*/ 2334836 w 10020803"/>
              <a:gd name="connsiteY6021" fmla="*/ 2837552 h 5071844"/>
              <a:gd name="connsiteX6022" fmla="*/ 2323665 w 10020803"/>
              <a:gd name="connsiteY6022" fmla="*/ 2837552 h 5071844"/>
              <a:gd name="connsiteX6023" fmla="*/ 2346007 w 10020803"/>
              <a:gd name="connsiteY6023" fmla="*/ 2848724 h 5071844"/>
              <a:gd name="connsiteX6024" fmla="*/ 2379523 w 10020803"/>
              <a:gd name="connsiteY6024" fmla="*/ 2859895 h 5071844"/>
              <a:gd name="connsiteX6025" fmla="*/ 2401864 w 10020803"/>
              <a:gd name="connsiteY6025" fmla="*/ 2876652 h 5071844"/>
              <a:gd name="connsiteX6026" fmla="*/ 2413037 w 10020803"/>
              <a:gd name="connsiteY6026" fmla="*/ 2882238 h 5071844"/>
              <a:gd name="connsiteX6027" fmla="*/ 2480066 w 10020803"/>
              <a:gd name="connsiteY6027" fmla="*/ 2898995 h 5071844"/>
              <a:gd name="connsiteX6028" fmla="*/ 2513581 w 10020803"/>
              <a:gd name="connsiteY6028" fmla="*/ 2915752 h 5071844"/>
              <a:gd name="connsiteX6029" fmla="*/ 2491238 w 10020803"/>
              <a:gd name="connsiteY6029" fmla="*/ 2926923 h 5071844"/>
              <a:gd name="connsiteX6030" fmla="*/ 2480066 w 10020803"/>
              <a:gd name="connsiteY6030" fmla="*/ 2915752 h 5071844"/>
              <a:gd name="connsiteX6031" fmla="*/ 2435380 w 10020803"/>
              <a:gd name="connsiteY6031" fmla="*/ 2904581 h 5071844"/>
              <a:gd name="connsiteX6032" fmla="*/ 2424208 w 10020803"/>
              <a:gd name="connsiteY6032" fmla="*/ 2893409 h 5071844"/>
              <a:gd name="connsiteX6033" fmla="*/ 2401864 w 10020803"/>
              <a:gd name="connsiteY6033" fmla="*/ 2893409 h 5071844"/>
              <a:gd name="connsiteX6034" fmla="*/ 2401864 w 10020803"/>
              <a:gd name="connsiteY6034" fmla="*/ 2882238 h 5071844"/>
              <a:gd name="connsiteX6035" fmla="*/ 2390694 w 10020803"/>
              <a:gd name="connsiteY6035" fmla="*/ 2882238 h 5071844"/>
              <a:gd name="connsiteX6036" fmla="*/ 2368350 w 10020803"/>
              <a:gd name="connsiteY6036" fmla="*/ 2882238 h 5071844"/>
              <a:gd name="connsiteX6037" fmla="*/ 2368350 w 10020803"/>
              <a:gd name="connsiteY6037" fmla="*/ 2893409 h 5071844"/>
              <a:gd name="connsiteX6038" fmla="*/ 2357180 w 10020803"/>
              <a:gd name="connsiteY6038" fmla="*/ 2882238 h 5071844"/>
              <a:gd name="connsiteX6039" fmla="*/ 2368350 w 10020803"/>
              <a:gd name="connsiteY6039" fmla="*/ 2876652 h 5071844"/>
              <a:gd name="connsiteX6040" fmla="*/ 2368350 w 10020803"/>
              <a:gd name="connsiteY6040" fmla="*/ 2871066 h 5071844"/>
              <a:gd name="connsiteX6041" fmla="*/ 2334836 w 10020803"/>
              <a:gd name="connsiteY6041" fmla="*/ 2871066 h 5071844"/>
              <a:gd name="connsiteX6042" fmla="*/ 2301322 w 10020803"/>
              <a:gd name="connsiteY6042" fmla="*/ 2871066 h 5071844"/>
              <a:gd name="connsiteX6043" fmla="*/ 2278979 w 10020803"/>
              <a:gd name="connsiteY6043" fmla="*/ 2859895 h 5071844"/>
              <a:gd name="connsiteX6044" fmla="*/ 2256637 w 10020803"/>
              <a:gd name="connsiteY6044" fmla="*/ 2859895 h 5071844"/>
              <a:gd name="connsiteX6045" fmla="*/ 2278979 w 10020803"/>
              <a:gd name="connsiteY6045" fmla="*/ 2848724 h 5071844"/>
              <a:gd name="connsiteX6046" fmla="*/ 2290150 w 10020803"/>
              <a:gd name="connsiteY6046" fmla="*/ 2859895 h 5071844"/>
              <a:gd name="connsiteX6047" fmla="*/ 2290150 w 10020803"/>
              <a:gd name="connsiteY6047" fmla="*/ 2848724 h 5071844"/>
              <a:gd name="connsiteX6048" fmla="*/ 2278979 w 10020803"/>
              <a:gd name="connsiteY6048" fmla="*/ 2837552 h 5071844"/>
              <a:gd name="connsiteX6049" fmla="*/ 2245465 w 10020803"/>
              <a:gd name="connsiteY6049" fmla="*/ 2826381 h 5071844"/>
              <a:gd name="connsiteX6050" fmla="*/ 2200779 w 10020803"/>
              <a:gd name="connsiteY6050" fmla="*/ 2815208 h 5071844"/>
              <a:gd name="connsiteX6051" fmla="*/ 2178436 w 10020803"/>
              <a:gd name="connsiteY6051" fmla="*/ 2815208 h 5071844"/>
              <a:gd name="connsiteX6052" fmla="*/ 2144921 w 10020803"/>
              <a:gd name="connsiteY6052" fmla="*/ 2826381 h 5071844"/>
              <a:gd name="connsiteX6053" fmla="*/ 2111407 w 10020803"/>
              <a:gd name="connsiteY6053" fmla="*/ 2815208 h 5071844"/>
              <a:gd name="connsiteX6054" fmla="*/ 2083480 w 10020803"/>
              <a:gd name="connsiteY6054" fmla="*/ 2798451 h 5071844"/>
              <a:gd name="connsiteX6055" fmla="*/ 2055550 w 10020803"/>
              <a:gd name="connsiteY6055" fmla="*/ 2792865 h 5071844"/>
              <a:gd name="connsiteX6056" fmla="*/ 1955006 w 10020803"/>
              <a:gd name="connsiteY6056" fmla="*/ 2759351 h 5071844"/>
              <a:gd name="connsiteX6057" fmla="*/ 1955006 w 10020803"/>
              <a:gd name="connsiteY6057" fmla="*/ 2748180 h 5071844"/>
              <a:gd name="connsiteX6058" fmla="*/ 1932663 w 10020803"/>
              <a:gd name="connsiteY6058" fmla="*/ 2737008 h 5071844"/>
              <a:gd name="connsiteX6059" fmla="*/ 1887978 w 10020803"/>
              <a:gd name="connsiteY6059" fmla="*/ 2725837 h 5071844"/>
              <a:gd name="connsiteX6060" fmla="*/ 1876806 w 10020803"/>
              <a:gd name="connsiteY6060" fmla="*/ 2725837 h 5071844"/>
              <a:gd name="connsiteX6061" fmla="*/ 1876806 w 10020803"/>
              <a:gd name="connsiteY6061" fmla="*/ 2742594 h 5071844"/>
              <a:gd name="connsiteX6062" fmla="*/ 1887978 w 10020803"/>
              <a:gd name="connsiteY6062" fmla="*/ 2759351 h 5071844"/>
              <a:gd name="connsiteX6063" fmla="*/ 1921492 w 10020803"/>
              <a:gd name="connsiteY6063" fmla="*/ 2776108 h 5071844"/>
              <a:gd name="connsiteX6064" fmla="*/ 1932663 w 10020803"/>
              <a:gd name="connsiteY6064" fmla="*/ 2787281 h 5071844"/>
              <a:gd name="connsiteX6065" fmla="*/ 1927078 w 10020803"/>
              <a:gd name="connsiteY6065" fmla="*/ 2787281 h 5071844"/>
              <a:gd name="connsiteX6066" fmla="*/ 1887978 w 10020803"/>
              <a:gd name="connsiteY6066" fmla="*/ 2770524 h 5071844"/>
              <a:gd name="connsiteX6067" fmla="*/ 1854464 w 10020803"/>
              <a:gd name="connsiteY6067" fmla="*/ 2748180 h 5071844"/>
              <a:gd name="connsiteX6068" fmla="*/ 1865635 w 10020803"/>
              <a:gd name="connsiteY6068" fmla="*/ 2725837 h 5071844"/>
              <a:gd name="connsiteX6069" fmla="*/ 1854464 w 10020803"/>
              <a:gd name="connsiteY6069" fmla="*/ 2714666 h 5071844"/>
              <a:gd name="connsiteX6070" fmla="*/ 1854464 w 10020803"/>
              <a:gd name="connsiteY6070" fmla="*/ 2703494 h 5071844"/>
              <a:gd name="connsiteX6071" fmla="*/ 1865635 w 10020803"/>
              <a:gd name="connsiteY6071" fmla="*/ 2703494 h 5071844"/>
              <a:gd name="connsiteX6072" fmla="*/ 1860049 w 10020803"/>
              <a:gd name="connsiteY6072" fmla="*/ 2697909 h 5071844"/>
              <a:gd name="connsiteX6073" fmla="*/ 1843292 w 10020803"/>
              <a:gd name="connsiteY6073" fmla="*/ 2692323 h 5071844"/>
              <a:gd name="connsiteX6074" fmla="*/ 1820949 w 10020803"/>
              <a:gd name="connsiteY6074" fmla="*/ 2675566 h 5071844"/>
              <a:gd name="connsiteX6075" fmla="*/ 1798607 w 10020803"/>
              <a:gd name="connsiteY6075" fmla="*/ 2669980 h 5071844"/>
              <a:gd name="connsiteX6076" fmla="*/ 1776264 w 10020803"/>
              <a:gd name="connsiteY6076" fmla="*/ 2681151 h 5071844"/>
              <a:gd name="connsiteX6077" fmla="*/ 1798607 w 10020803"/>
              <a:gd name="connsiteY6077" fmla="*/ 2681151 h 5071844"/>
              <a:gd name="connsiteX6078" fmla="*/ 1820949 w 10020803"/>
              <a:gd name="connsiteY6078" fmla="*/ 2692323 h 5071844"/>
              <a:gd name="connsiteX6079" fmla="*/ 1832121 w 10020803"/>
              <a:gd name="connsiteY6079" fmla="*/ 2714666 h 5071844"/>
              <a:gd name="connsiteX6080" fmla="*/ 1798607 w 10020803"/>
              <a:gd name="connsiteY6080" fmla="*/ 2703494 h 5071844"/>
              <a:gd name="connsiteX6081" fmla="*/ 1765091 w 10020803"/>
              <a:gd name="connsiteY6081" fmla="*/ 2703494 h 5071844"/>
              <a:gd name="connsiteX6082" fmla="*/ 1787435 w 10020803"/>
              <a:gd name="connsiteY6082" fmla="*/ 2725837 h 5071844"/>
              <a:gd name="connsiteX6083" fmla="*/ 1798607 w 10020803"/>
              <a:gd name="connsiteY6083" fmla="*/ 2725837 h 5071844"/>
              <a:gd name="connsiteX6084" fmla="*/ 1809778 w 10020803"/>
              <a:gd name="connsiteY6084" fmla="*/ 2725837 h 5071844"/>
              <a:gd name="connsiteX6085" fmla="*/ 1815364 w 10020803"/>
              <a:gd name="connsiteY6085" fmla="*/ 2731423 h 5071844"/>
              <a:gd name="connsiteX6086" fmla="*/ 1820949 w 10020803"/>
              <a:gd name="connsiteY6086" fmla="*/ 2748180 h 5071844"/>
              <a:gd name="connsiteX6087" fmla="*/ 1809778 w 10020803"/>
              <a:gd name="connsiteY6087" fmla="*/ 2748180 h 5071844"/>
              <a:gd name="connsiteX6088" fmla="*/ 1787435 w 10020803"/>
              <a:gd name="connsiteY6088" fmla="*/ 2737008 h 5071844"/>
              <a:gd name="connsiteX6089" fmla="*/ 1720406 w 10020803"/>
              <a:gd name="connsiteY6089" fmla="*/ 2725837 h 5071844"/>
              <a:gd name="connsiteX6090" fmla="*/ 1692477 w 10020803"/>
              <a:gd name="connsiteY6090" fmla="*/ 2714666 h 5071844"/>
              <a:gd name="connsiteX6091" fmla="*/ 1675720 w 10020803"/>
              <a:gd name="connsiteY6091" fmla="*/ 2703494 h 5071844"/>
              <a:gd name="connsiteX6092" fmla="*/ 1686891 w 10020803"/>
              <a:gd name="connsiteY6092" fmla="*/ 2703494 h 5071844"/>
              <a:gd name="connsiteX6093" fmla="*/ 1675720 w 10020803"/>
              <a:gd name="connsiteY6093" fmla="*/ 2692323 h 5071844"/>
              <a:gd name="connsiteX6094" fmla="*/ 1664548 w 10020803"/>
              <a:gd name="connsiteY6094" fmla="*/ 2686737 h 5071844"/>
              <a:gd name="connsiteX6095" fmla="*/ 1653377 w 10020803"/>
              <a:gd name="connsiteY6095" fmla="*/ 2669980 h 5071844"/>
              <a:gd name="connsiteX6096" fmla="*/ 1619863 w 10020803"/>
              <a:gd name="connsiteY6096" fmla="*/ 2658809 h 5071844"/>
              <a:gd name="connsiteX6097" fmla="*/ 1597520 w 10020803"/>
              <a:gd name="connsiteY6097" fmla="*/ 2658809 h 5071844"/>
              <a:gd name="connsiteX6098" fmla="*/ 1586349 w 10020803"/>
              <a:gd name="connsiteY6098" fmla="*/ 2647637 h 5071844"/>
              <a:gd name="connsiteX6099" fmla="*/ 9741515 w 10020803"/>
              <a:gd name="connsiteY6099" fmla="*/ 2636466 h 5071844"/>
              <a:gd name="connsiteX6100" fmla="*/ 9752687 w 10020803"/>
              <a:gd name="connsiteY6100" fmla="*/ 2647637 h 5071844"/>
              <a:gd name="connsiteX6101" fmla="*/ 9741515 w 10020803"/>
              <a:gd name="connsiteY6101" fmla="*/ 2647637 h 5071844"/>
              <a:gd name="connsiteX6102" fmla="*/ 9730346 w 10020803"/>
              <a:gd name="connsiteY6102" fmla="*/ 2647637 h 5071844"/>
              <a:gd name="connsiteX6103" fmla="*/ 9741515 w 10020803"/>
              <a:gd name="connsiteY6103" fmla="*/ 2636466 h 5071844"/>
              <a:gd name="connsiteX6104" fmla="*/ 9596287 w 10020803"/>
              <a:gd name="connsiteY6104" fmla="*/ 2636466 h 5071844"/>
              <a:gd name="connsiteX6105" fmla="*/ 9629801 w 10020803"/>
              <a:gd name="connsiteY6105" fmla="*/ 2647637 h 5071844"/>
              <a:gd name="connsiteX6106" fmla="*/ 9607459 w 10020803"/>
              <a:gd name="connsiteY6106" fmla="*/ 2655086 h 5071844"/>
              <a:gd name="connsiteX6107" fmla="*/ 9607459 w 10020803"/>
              <a:gd name="connsiteY6107" fmla="*/ 2647637 h 5071844"/>
              <a:gd name="connsiteX6108" fmla="*/ 9596287 w 10020803"/>
              <a:gd name="connsiteY6108" fmla="*/ 2636466 h 5071844"/>
              <a:gd name="connsiteX6109" fmla="*/ 9249972 w 10020803"/>
              <a:gd name="connsiteY6109" fmla="*/ 2636466 h 5071844"/>
              <a:gd name="connsiteX6110" fmla="*/ 9249972 w 10020803"/>
              <a:gd name="connsiteY6110" fmla="*/ 2647637 h 5071844"/>
              <a:gd name="connsiteX6111" fmla="*/ 9261144 w 10020803"/>
              <a:gd name="connsiteY6111" fmla="*/ 2636466 h 5071844"/>
              <a:gd name="connsiteX6112" fmla="*/ 9249972 w 10020803"/>
              <a:gd name="connsiteY6112" fmla="*/ 2636466 h 5071844"/>
              <a:gd name="connsiteX6113" fmla="*/ 9004200 w 10020803"/>
              <a:gd name="connsiteY6113" fmla="*/ 2636466 h 5071844"/>
              <a:gd name="connsiteX6114" fmla="*/ 9004200 w 10020803"/>
              <a:gd name="connsiteY6114" fmla="*/ 2647637 h 5071844"/>
              <a:gd name="connsiteX6115" fmla="*/ 9026543 w 10020803"/>
              <a:gd name="connsiteY6115" fmla="*/ 2647637 h 5071844"/>
              <a:gd name="connsiteX6116" fmla="*/ 9020957 w 10020803"/>
              <a:gd name="connsiteY6116" fmla="*/ 2636466 h 5071844"/>
              <a:gd name="connsiteX6117" fmla="*/ 9004200 w 10020803"/>
              <a:gd name="connsiteY6117" fmla="*/ 2636466 h 5071844"/>
              <a:gd name="connsiteX6118" fmla="*/ 2312493 w 10020803"/>
              <a:gd name="connsiteY6118" fmla="*/ 2636466 h 5071844"/>
              <a:gd name="connsiteX6119" fmla="*/ 2323665 w 10020803"/>
              <a:gd name="connsiteY6119" fmla="*/ 2647637 h 5071844"/>
              <a:gd name="connsiteX6120" fmla="*/ 2323665 w 10020803"/>
              <a:gd name="connsiteY6120" fmla="*/ 2636466 h 5071844"/>
              <a:gd name="connsiteX6121" fmla="*/ 1820949 w 10020803"/>
              <a:gd name="connsiteY6121" fmla="*/ 2636466 h 5071844"/>
              <a:gd name="connsiteX6122" fmla="*/ 1832121 w 10020803"/>
              <a:gd name="connsiteY6122" fmla="*/ 2647637 h 5071844"/>
              <a:gd name="connsiteX6123" fmla="*/ 1832121 w 10020803"/>
              <a:gd name="connsiteY6123" fmla="*/ 2636466 h 5071844"/>
              <a:gd name="connsiteX6124" fmla="*/ 1820949 w 10020803"/>
              <a:gd name="connsiteY6124" fmla="*/ 2636466 h 5071844"/>
              <a:gd name="connsiteX6125" fmla="*/ 1686891 w 10020803"/>
              <a:gd name="connsiteY6125" fmla="*/ 2636466 h 5071844"/>
              <a:gd name="connsiteX6126" fmla="*/ 1698063 w 10020803"/>
              <a:gd name="connsiteY6126" fmla="*/ 2658809 h 5071844"/>
              <a:gd name="connsiteX6127" fmla="*/ 1698063 w 10020803"/>
              <a:gd name="connsiteY6127" fmla="*/ 2647637 h 5071844"/>
              <a:gd name="connsiteX6128" fmla="*/ 1072461 w 10020803"/>
              <a:gd name="connsiteY6128" fmla="*/ 2636466 h 5071844"/>
              <a:gd name="connsiteX6129" fmla="*/ 1050118 w 10020803"/>
              <a:gd name="connsiteY6129" fmla="*/ 2647637 h 5071844"/>
              <a:gd name="connsiteX6130" fmla="*/ 1128318 w 10020803"/>
              <a:gd name="connsiteY6130" fmla="*/ 2669980 h 5071844"/>
              <a:gd name="connsiteX6131" fmla="*/ 1145075 w 10020803"/>
              <a:gd name="connsiteY6131" fmla="*/ 2669980 h 5071844"/>
              <a:gd name="connsiteX6132" fmla="*/ 1150661 w 10020803"/>
              <a:gd name="connsiteY6132" fmla="*/ 2681151 h 5071844"/>
              <a:gd name="connsiteX6133" fmla="*/ 1173005 w 10020803"/>
              <a:gd name="connsiteY6133" fmla="*/ 2681151 h 5071844"/>
              <a:gd name="connsiteX6134" fmla="*/ 1173005 w 10020803"/>
              <a:gd name="connsiteY6134" fmla="*/ 2669980 h 5071844"/>
              <a:gd name="connsiteX6135" fmla="*/ 1156247 w 10020803"/>
              <a:gd name="connsiteY6135" fmla="*/ 2658809 h 5071844"/>
              <a:gd name="connsiteX6136" fmla="*/ 1128318 w 10020803"/>
              <a:gd name="connsiteY6136" fmla="*/ 2647637 h 5071844"/>
              <a:gd name="connsiteX6137" fmla="*/ 1117147 w 10020803"/>
              <a:gd name="connsiteY6137" fmla="*/ 2647637 h 5071844"/>
              <a:gd name="connsiteX6138" fmla="*/ 1094804 w 10020803"/>
              <a:gd name="connsiteY6138" fmla="*/ 2647637 h 5071844"/>
              <a:gd name="connsiteX6139" fmla="*/ 1072461 w 10020803"/>
              <a:gd name="connsiteY6139" fmla="*/ 2636466 h 5071844"/>
              <a:gd name="connsiteX6140" fmla="*/ 9909088 w 10020803"/>
              <a:gd name="connsiteY6140" fmla="*/ 2625293 h 5071844"/>
              <a:gd name="connsiteX6141" fmla="*/ 9909088 w 10020803"/>
              <a:gd name="connsiteY6141" fmla="*/ 2636466 h 5071844"/>
              <a:gd name="connsiteX6142" fmla="*/ 9897916 w 10020803"/>
              <a:gd name="connsiteY6142" fmla="*/ 2636466 h 5071844"/>
              <a:gd name="connsiteX6143" fmla="*/ 2287358 w 10020803"/>
              <a:gd name="connsiteY6143" fmla="*/ 2608538 h 5071844"/>
              <a:gd name="connsiteX6144" fmla="*/ 2278979 w 10020803"/>
              <a:gd name="connsiteY6144" fmla="*/ 2614123 h 5071844"/>
              <a:gd name="connsiteX6145" fmla="*/ 2278979 w 10020803"/>
              <a:gd name="connsiteY6145" fmla="*/ 2625293 h 5071844"/>
              <a:gd name="connsiteX6146" fmla="*/ 2290150 w 10020803"/>
              <a:gd name="connsiteY6146" fmla="*/ 2619709 h 5071844"/>
              <a:gd name="connsiteX6147" fmla="*/ 2290150 w 10020803"/>
              <a:gd name="connsiteY6147" fmla="*/ 2614123 h 5071844"/>
              <a:gd name="connsiteX6148" fmla="*/ 2287358 w 10020803"/>
              <a:gd name="connsiteY6148" fmla="*/ 2608538 h 5071844"/>
              <a:gd name="connsiteX6149" fmla="*/ 9741515 w 10020803"/>
              <a:gd name="connsiteY6149" fmla="*/ 2591779 h 5071844"/>
              <a:gd name="connsiteX6150" fmla="*/ 9752687 w 10020803"/>
              <a:gd name="connsiteY6150" fmla="*/ 2591779 h 5071844"/>
              <a:gd name="connsiteX6151" fmla="*/ 9741515 w 10020803"/>
              <a:gd name="connsiteY6151" fmla="*/ 2602952 h 5071844"/>
              <a:gd name="connsiteX6152" fmla="*/ 1418777 w 10020803"/>
              <a:gd name="connsiteY6152" fmla="*/ 2580609 h 5071844"/>
              <a:gd name="connsiteX6153" fmla="*/ 1441120 w 10020803"/>
              <a:gd name="connsiteY6153" fmla="*/ 2591779 h 5071844"/>
              <a:gd name="connsiteX6154" fmla="*/ 1463462 w 10020803"/>
              <a:gd name="connsiteY6154" fmla="*/ 2614123 h 5071844"/>
              <a:gd name="connsiteX6155" fmla="*/ 1491391 w 10020803"/>
              <a:gd name="connsiteY6155" fmla="*/ 2619709 h 5071844"/>
              <a:gd name="connsiteX6156" fmla="*/ 1508148 w 10020803"/>
              <a:gd name="connsiteY6156" fmla="*/ 2636466 h 5071844"/>
              <a:gd name="connsiteX6157" fmla="*/ 1474634 w 10020803"/>
              <a:gd name="connsiteY6157" fmla="*/ 2636466 h 5071844"/>
              <a:gd name="connsiteX6158" fmla="*/ 1429948 w 10020803"/>
              <a:gd name="connsiteY6158" fmla="*/ 2608536 h 5071844"/>
              <a:gd name="connsiteX6159" fmla="*/ 1418777 w 10020803"/>
              <a:gd name="connsiteY6159" fmla="*/ 2591779 h 5071844"/>
              <a:gd name="connsiteX6160" fmla="*/ 1418777 w 10020803"/>
              <a:gd name="connsiteY6160" fmla="*/ 2602952 h 5071844"/>
              <a:gd name="connsiteX6161" fmla="*/ 1407605 w 10020803"/>
              <a:gd name="connsiteY6161" fmla="*/ 2614123 h 5071844"/>
              <a:gd name="connsiteX6162" fmla="*/ 1418777 w 10020803"/>
              <a:gd name="connsiteY6162" fmla="*/ 2625293 h 5071844"/>
              <a:gd name="connsiteX6163" fmla="*/ 1508148 w 10020803"/>
              <a:gd name="connsiteY6163" fmla="*/ 2647637 h 5071844"/>
              <a:gd name="connsiteX6164" fmla="*/ 1513734 w 10020803"/>
              <a:gd name="connsiteY6164" fmla="*/ 2653223 h 5071844"/>
              <a:gd name="connsiteX6165" fmla="*/ 1530491 w 10020803"/>
              <a:gd name="connsiteY6165" fmla="*/ 2658809 h 5071844"/>
              <a:gd name="connsiteX6166" fmla="*/ 1541662 w 10020803"/>
              <a:gd name="connsiteY6166" fmla="*/ 2658809 h 5071844"/>
              <a:gd name="connsiteX6167" fmla="*/ 1541662 w 10020803"/>
              <a:gd name="connsiteY6167" fmla="*/ 2647637 h 5071844"/>
              <a:gd name="connsiteX6168" fmla="*/ 1530491 w 10020803"/>
              <a:gd name="connsiteY6168" fmla="*/ 2658809 h 5071844"/>
              <a:gd name="connsiteX6169" fmla="*/ 1519319 w 10020803"/>
              <a:gd name="connsiteY6169" fmla="*/ 2636466 h 5071844"/>
              <a:gd name="connsiteX6170" fmla="*/ 1541662 w 10020803"/>
              <a:gd name="connsiteY6170" fmla="*/ 2636466 h 5071844"/>
              <a:gd name="connsiteX6171" fmla="*/ 1547248 w 10020803"/>
              <a:gd name="connsiteY6171" fmla="*/ 2625293 h 5071844"/>
              <a:gd name="connsiteX6172" fmla="*/ 1541662 w 10020803"/>
              <a:gd name="connsiteY6172" fmla="*/ 2614123 h 5071844"/>
              <a:gd name="connsiteX6173" fmla="*/ 1552835 w 10020803"/>
              <a:gd name="connsiteY6173" fmla="*/ 2614123 h 5071844"/>
              <a:gd name="connsiteX6174" fmla="*/ 1564005 w 10020803"/>
              <a:gd name="connsiteY6174" fmla="*/ 2625293 h 5071844"/>
              <a:gd name="connsiteX6175" fmla="*/ 1575178 w 10020803"/>
              <a:gd name="connsiteY6175" fmla="*/ 2636466 h 5071844"/>
              <a:gd name="connsiteX6176" fmla="*/ 1586349 w 10020803"/>
              <a:gd name="connsiteY6176" fmla="*/ 2636466 h 5071844"/>
              <a:gd name="connsiteX6177" fmla="*/ 1625449 w 10020803"/>
              <a:gd name="connsiteY6177" fmla="*/ 2642050 h 5071844"/>
              <a:gd name="connsiteX6178" fmla="*/ 1664548 w 10020803"/>
              <a:gd name="connsiteY6178" fmla="*/ 2647637 h 5071844"/>
              <a:gd name="connsiteX6179" fmla="*/ 1653377 w 10020803"/>
              <a:gd name="connsiteY6179" fmla="*/ 2625293 h 5071844"/>
              <a:gd name="connsiteX6180" fmla="*/ 1597520 w 10020803"/>
              <a:gd name="connsiteY6180" fmla="*/ 2614123 h 5071844"/>
              <a:gd name="connsiteX6181" fmla="*/ 1569592 w 10020803"/>
              <a:gd name="connsiteY6181" fmla="*/ 2608536 h 5071844"/>
              <a:gd name="connsiteX6182" fmla="*/ 1541662 w 10020803"/>
              <a:gd name="connsiteY6182" fmla="*/ 2602952 h 5071844"/>
              <a:gd name="connsiteX6183" fmla="*/ 1513734 w 10020803"/>
              <a:gd name="connsiteY6183" fmla="*/ 2597366 h 5071844"/>
              <a:gd name="connsiteX6184" fmla="*/ 1485805 w 10020803"/>
              <a:gd name="connsiteY6184" fmla="*/ 2591779 h 5071844"/>
              <a:gd name="connsiteX6185" fmla="*/ 1463462 w 10020803"/>
              <a:gd name="connsiteY6185" fmla="*/ 2580609 h 5071844"/>
              <a:gd name="connsiteX6186" fmla="*/ 1441120 w 10020803"/>
              <a:gd name="connsiteY6186" fmla="*/ 2580609 h 5071844"/>
              <a:gd name="connsiteX6187" fmla="*/ 904889 w 10020803"/>
              <a:gd name="connsiteY6187" fmla="*/ 2561058 h 5071844"/>
              <a:gd name="connsiteX6188" fmla="*/ 910475 w 10020803"/>
              <a:gd name="connsiteY6188" fmla="*/ 2563852 h 5071844"/>
              <a:gd name="connsiteX6189" fmla="*/ 916060 w 10020803"/>
              <a:gd name="connsiteY6189" fmla="*/ 2569436 h 5071844"/>
              <a:gd name="connsiteX6190" fmla="*/ 904889 w 10020803"/>
              <a:gd name="connsiteY6190" fmla="*/ 2569436 h 5071844"/>
              <a:gd name="connsiteX6191" fmla="*/ 899303 w 10020803"/>
              <a:gd name="connsiteY6191" fmla="*/ 2563852 h 5071844"/>
              <a:gd name="connsiteX6192" fmla="*/ 904889 w 10020803"/>
              <a:gd name="connsiteY6192" fmla="*/ 2561058 h 5071844"/>
              <a:gd name="connsiteX6193" fmla="*/ 1362920 w 10020803"/>
              <a:gd name="connsiteY6193" fmla="*/ 2558265 h 5071844"/>
              <a:gd name="connsiteX6194" fmla="*/ 1374090 w 10020803"/>
              <a:gd name="connsiteY6194" fmla="*/ 2569436 h 5071844"/>
              <a:gd name="connsiteX6195" fmla="*/ 1385263 w 10020803"/>
              <a:gd name="connsiteY6195" fmla="*/ 2569436 h 5071844"/>
              <a:gd name="connsiteX6196" fmla="*/ 1374090 w 10020803"/>
              <a:gd name="connsiteY6196" fmla="*/ 2558265 h 5071844"/>
              <a:gd name="connsiteX6197" fmla="*/ 1362920 w 10020803"/>
              <a:gd name="connsiteY6197" fmla="*/ 2558265 h 5071844"/>
              <a:gd name="connsiteX6198" fmla="*/ 9037714 w 10020803"/>
              <a:gd name="connsiteY6198" fmla="*/ 2535922 h 5071844"/>
              <a:gd name="connsiteX6199" fmla="*/ 9048886 w 10020803"/>
              <a:gd name="connsiteY6199" fmla="*/ 2547094 h 5071844"/>
              <a:gd name="connsiteX6200" fmla="*/ 9082400 w 10020803"/>
              <a:gd name="connsiteY6200" fmla="*/ 2547094 h 5071844"/>
              <a:gd name="connsiteX6201" fmla="*/ 9065643 w 10020803"/>
              <a:gd name="connsiteY6201" fmla="*/ 2535922 h 5071844"/>
              <a:gd name="connsiteX6202" fmla="*/ 9048886 w 10020803"/>
              <a:gd name="connsiteY6202" fmla="*/ 2535922 h 5071844"/>
              <a:gd name="connsiteX6203" fmla="*/ 1295890 w 10020803"/>
              <a:gd name="connsiteY6203" fmla="*/ 2535922 h 5071844"/>
              <a:gd name="connsiteX6204" fmla="*/ 1284719 w 10020803"/>
              <a:gd name="connsiteY6204" fmla="*/ 2547094 h 5071844"/>
              <a:gd name="connsiteX6205" fmla="*/ 1307062 w 10020803"/>
              <a:gd name="connsiteY6205" fmla="*/ 2535922 h 5071844"/>
              <a:gd name="connsiteX6206" fmla="*/ 1105975 w 10020803"/>
              <a:gd name="connsiteY6206" fmla="*/ 2535922 h 5071844"/>
              <a:gd name="connsiteX6207" fmla="*/ 1117147 w 10020803"/>
              <a:gd name="connsiteY6207" fmla="*/ 2547094 h 5071844"/>
              <a:gd name="connsiteX6208" fmla="*/ 1117147 w 10020803"/>
              <a:gd name="connsiteY6208" fmla="*/ 2535922 h 5071844"/>
              <a:gd name="connsiteX6209" fmla="*/ 1105975 w 10020803"/>
              <a:gd name="connsiteY6209" fmla="*/ 2535922 h 5071844"/>
              <a:gd name="connsiteX6210" fmla="*/ 9428716 w 10020803"/>
              <a:gd name="connsiteY6210" fmla="*/ 2524751 h 5071844"/>
              <a:gd name="connsiteX6211" fmla="*/ 9451058 w 10020803"/>
              <a:gd name="connsiteY6211" fmla="*/ 2535922 h 5071844"/>
              <a:gd name="connsiteX6212" fmla="*/ 9439887 w 10020803"/>
              <a:gd name="connsiteY6212" fmla="*/ 2535922 h 5071844"/>
              <a:gd name="connsiteX6213" fmla="*/ 1083632 w 10020803"/>
              <a:gd name="connsiteY6213" fmla="*/ 2524751 h 5071844"/>
              <a:gd name="connsiteX6214" fmla="*/ 1083632 w 10020803"/>
              <a:gd name="connsiteY6214" fmla="*/ 2535922 h 5071844"/>
              <a:gd name="connsiteX6215" fmla="*/ 1094804 w 10020803"/>
              <a:gd name="connsiteY6215" fmla="*/ 2535922 h 5071844"/>
              <a:gd name="connsiteX6216" fmla="*/ 1083632 w 10020803"/>
              <a:gd name="connsiteY6216" fmla="*/ 2524751 h 5071844"/>
              <a:gd name="connsiteX6217" fmla="*/ 9372859 w 10020803"/>
              <a:gd name="connsiteY6217" fmla="*/ 2502408 h 5071844"/>
              <a:gd name="connsiteX6218" fmla="*/ 9384030 w 10020803"/>
              <a:gd name="connsiteY6218" fmla="*/ 2507994 h 5071844"/>
              <a:gd name="connsiteX6219" fmla="*/ 9395201 w 10020803"/>
              <a:gd name="connsiteY6219" fmla="*/ 2513579 h 5071844"/>
              <a:gd name="connsiteX6220" fmla="*/ 9384030 w 10020803"/>
              <a:gd name="connsiteY6220" fmla="*/ 2513579 h 5071844"/>
              <a:gd name="connsiteX6221" fmla="*/ 1575178 w 10020803"/>
              <a:gd name="connsiteY6221" fmla="*/ 2502408 h 5071844"/>
              <a:gd name="connsiteX6222" fmla="*/ 1575178 w 10020803"/>
              <a:gd name="connsiteY6222" fmla="*/ 2513579 h 5071844"/>
              <a:gd name="connsiteX6223" fmla="*/ 1586349 w 10020803"/>
              <a:gd name="connsiteY6223" fmla="*/ 2513579 h 5071844"/>
              <a:gd name="connsiteX6224" fmla="*/ 1586349 w 10020803"/>
              <a:gd name="connsiteY6224" fmla="*/ 2524751 h 5071844"/>
              <a:gd name="connsiteX6225" fmla="*/ 1552835 w 10020803"/>
              <a:gd name="connsiteY6225" fmla="*/ 2524751 h 5071844"/>
              <a:gd name="connsiteX6226" fmla="*/ 1530491 w 10020803"/>
              <a:gd name="connsiteY6226" fmla="*/ 2524751 h 5071844"/>
              <a:gd name="connsiteX6227" fmla="*/ 1552835 w 10020803"/>
              <a:gd name="connsiteY6227" fmla="*/ 2535922 h 5071844"/>
              <a:gd name="connsiteX6228" fmla="*/ 1575178 w 10020803"/>
              <a:gd name="connsiteY6228" fmla="*/ 2535922 h 5071844"/>
              <a:gd name="connsiteX6229" fmla="*/ 1586349 w 10020803"/>
              <a:gd name="connsiteY6229" fmla="*/ 2547094 h 5071844"/>
              <a:gd name="connsiteX6230" fmla="*/ 1597520 w 10020803"/>
              <a:gd name="connsiteY6230" fmla="*/ 2535922 h 5071844"/>
              <a:gd name="connsiteX6231" fmla="*/ 1597520 w 10020803"/>
              <a:gd name="connsiteY6231" fmla="*/ 2547094 h 5071844"/>
              <a:gd name="connsiteX6232" fmla="*/ 1619863 w 10020803"/>
              <a:gd name="connsiteY6232" fmla="*/ 2547094 h 5071844"/>
              <a:gd name="connsiteX6233" fmla="*/ 1642206 w 10020803"/>
              <a:gd name="connsiteY6233" fmla="*/ 2558265 h 5071844"/>
              <a:gd name="connsiteX6234" fmla="*/ 1647792 w 10020803"/>
              <a:gd name="connsiteY6234" fmla="*/ 2558265 h 5071844"/>
              <a:gd name="connsiteX6235" fmla="*/ 1664548 w 10020803"/>
              <a:gd name="connsiteY6235" fmla="*/ 2558265 h 5071844"/>
              <a:gd name="connsiteX6236" fmla="*/ 1664548 w 10020803"/>
              <a:gd name="connsiteY6236" fmla="*/ 2569436 h 5071844"/>
              <a:gd name="connsiteX6237" fmla="*/ 1653377 w 10020803"/>
              <a:gd name="connsiteY6237" fmla="*/ 2580609 h 5071844"/>
              <a:gd name="connsiteX6238" fmla="*/ 1686891 w 10020803"/>
              <a:gd name="connsiteY6238" fmla="*/ 2591779 h 5071844"/>
              <a:gd name="connsiteX6239" fmla="*/ 1703649 w 10020803"/>
              <a:gd name="connsiteY6239" fmla="*/ 2597366 h 5071844"/>
              <a:gd name="connsiteX6240" fmla="*/ 1709234 w 10020803"/>
              <a:gd name="connsiteY6240" fmla="*/ 2602952 h 5071844"/>
              <a:gd name="connsiteX6241" fmla="*/ 1720406 w 10020803"/>
              <a:gd name="connsiteY6241" fmla="*/ 2602952 h 5071844"/>
              <a:gd name="connsiteX6242" fmla="*/ 1720406 w 10020803"/>
              <a:gd name="connsiteY6242" fmla="*/ 2591779 h 5071844"/>
              <a:gd name="connsiteX6243" fmla="*/ 1709234 w 10020803"/>
              <a:gd name="connsiteY6243" fmla="*/ 2580609 h 5071844"/>
              <a:gd name="connsiteX6244" fmla="*/ 1765091 w 10020803"/>
              <a:gd name="connsiteY6244" fmla="*/ 2602952 h 5071844"/>
              <a:gd name="connsiteX6245" fmla="*/ 1765091 w 10020803"/>
              <a:gd name="connsiteY6245" fmla="*/ 2614123 h 5071844"/>
              <a:gd name="connsiteX6246" fmla="*/ 1776264 w 10020803"/>
              <a:gd name="connsiteY6246" fmla="*/ 2614123 h 5071844"/>
              <a:gd name="connsiteX6247" fmla="*/ 1798607 w 10020803"/>
              <a:gd name="connsiteY6247" fmla="*/ 2608536 h 5071844"/>
              <a:gd name="connsiteX6248" fmla="*/ 1832121 w 10020803"/>
              <a:gd name="connsiteY6248" fmla="*/ 2614123 h 5071844"/>
              <a:gd name="connsiteX6249" fmla="*/ 1832121 w 10020803"/>
              <a:gd name="connsiteY6249" fmla="*/ 2625293 h 5071844"/>
              <a:gd name="connsiteX6250" fmla="*/ 1843292 w 10020803"/>
              <a:gd name="connsiteY6250" fmla="*/ 2625293 h 5071844"/>
              <a:gd name="connsiteX6251" fmla="*/ 1876806 w 10020803"/>
              <a:gd name="connsiteY6251" fmla="*/ 2636466 h 5071844"/>
              <a:gd name="connsiteX6252" fmla="*/ 1921492 w 10020803"/>
              <a:gd name="connsiteY6252" fmla="*/ 2647637 h 5071844"/>
              <a:gd name="connsiteX6253" fmla="*/ 2010864 w 10020803"/>
              <a:gd name="connsiteY6253" fmla="*/ 2669980 h 5071844"/>
              <a:gd name="connsiteX6254" fmla="*/ 2022036 w 10020803"/>
              <a:gd name="connsiteY6254" fmla="*/ 2681151 h 5071844"/>
              <a:gd name="connsiteX6255" fmla="*/ 2044378 w 10020803"/>
              <a:gd name="connsiteY6255" fmla="*/ 2686737 h 5071844"/>
              <a:gd name="connsiteX6256" fmla="*/ 2100235 w 10020803"/>
              <a:gd name="connsiteY6256" fmla="*/ 2703494 h 5071844"/>
              <a:gd name="connsiteX6257" fmla="*/ 2184022 w 10020803"/>
              <a:gd name="connsiteY6257" fmla="*/ 2731423 h 5071844"/>
              <a:gd name="connsiteX6258" fmla="*/ 2239879 w 10020803"/>
              <a:gd name="connsiteY6258" fmla="*/ 2748180 h 5071844"/>
              <a:gd name="connsiteX6259" fmla="*/ 2290150 w 10020803"/>
              <a:gd name="connsiteY6259" fmla="*/ 2759351 h 5071844"/>
              <a:gd name="connsiteX6260" fmla="*/ 2368350 w 10020803"/>
              <a:gd name="connsiteY6260" fmla="*/ 2781694 h 5071844"/>
              <a:gd name="connsiteX6261" fmla="*/ 2357180 w 10020803"/>
              <a:gd name="connsiteY6261" fmla="*/ 2770524 h 5071844"/>
              <a:gd name="connsiteX6262" fmla="*/ 2401864 w 10020803"/>
              <a:gd name="connsiteY6262" fmla="*/ 2792865 h 5071844"/>
              <a:gd name="connsiteX6263" fmla="*/ 2413037 w 10020803"/>
              <a:gd name="connsiteY6263" fmla="*/ 2804038 h 5071844"/>
              <a:gd name="connsiteX6264" fmla="*/ 2433146 w 10020803"/>
              <a:gd name="connsiteY6264" fmla="*/ 2793984 h 5071844"/>
              <a:gd name="connsiteX6265" fmla="*/ 2435380 w 10020803"/>
              <a:gd name="connsiteY6265" fmla="*/ 2794263 h 5071844"/>
              <a:gd name="connsiteX6266" fmla="*/ 2446551 w 10020803"/>
              <a:gd name="connsiteY6266" fmla="*/ 2798451 h 5071844"/>
              <a:gd name="connsiteX6267" fmla="*/ 2468894 w 10020803"/>
              <a:gd name="connsiteY6267" fmla="*/ 2809624 h 5071844"/>
              <a:gd name="connsiteX6268" fmla="*/ 2491238 w 10020803"/>
              <a:gd name="connsiteY6268" fmla="*/ 2815208 h 5071844"/>
              <a:gd name="connsiteX6269" fmla="*/ 2541509 w 10020803"/>
              <a:gd name="connsiteY6269" fmla="*/ 2820795 h 5071844"/>
              <a:gd name="connsiteX6270" fmla="*/ 2575022 w 10020803"/>
              <a:gd name="connsiteY6270" fmla="*/ 2831966 h 5071844"/>
              <a:gd name="connsiteX6271" fmla="*/ 2602952 w 10020803"/>
              <a:gd name="connsiteY6271" fmla="*/ 2837552 h 5071844"/>
              <a:gd name="connsiteX6272" fmla="*/ 2619710 w 10020803"/>
              <a:gd name="connsiteY6272" fmla="*/ 2843138 h 5071844"/>
              <a:gd name="connsiteX6273" fmla="*/ 2625296 w 10020803"/>
              <a:gd name="connsiteY6273" fmla="*/ 2848724 h 5071844"/>
              <a:gd name="connsiteX6274" fmla="*/ 2636466 w 10020803"/>
              <a:gd name="connsiteY6274" fmla="*/ 2848724 h 5071844"/>
              <a:gd name="connsiteX6275" fmla="*/ 2669981 w 10020803"/>
              <a:gd name="connsiteY6275" fmla="*/ 2859895 h 5071844"/>
              <a:gd name="connsiteX6276" fmla="*/ 2703494 w 10020803"/>
              <a:gd name="connsiteY6276" fmla="*/ 2859895 h 5071844"/>
              <a:gd name="connsiteX6277" fmla="*/ 2681152 w 10020803"/>
              <a:gd name="connsiteY6277" fmla="*/ 2848724 h 5071844"/>
              <a:gd name="connsiteX6278" fmla="*/ 2636466 w 10020803"/>
              <a:gd name="connsiteY6278" fmla="*/ 2831966 h 5071844"/>
              <a:gd name="connsiteX6279" fmla="*/ 2602952 w 10020803"/>
              <a:gd name="connsiteY6279" fmla="*/ 2826381 h 5071844"/>
              <a:gd name="connsiteX6280" fmla="*/ 2591781 w 10020803"/>
              <a:gd name="connsiteY6280" fmla="*/ 2815208 h 5071844"/>
              <a:gd name="connsiteX6281" fmla="*/ 2524751 w 10020803"/>
              <a:gd name="connsiteY6281" fmla="*/ 2792865 h 5071844"/>
              <a:gd name="connsiteX6282" fmla="*/ 2496824 w 10020803"/>
              <a:gd name="connsiteY6282" fmla="*/ 2781694 h 5071844"/>
              <a:gd name="connsiteX6283" fmla="*/ 2468894 w 10020803"/>
              <a:gd name="connsiteY6283" fmla="*/ 2770524 h 5071844"/>
              <a:gd name="connsiteX6284" fmla="*/ 2440966 w 10020803"/>
              <a:gd name="connsiteY6284" fmla="*/ 2764937 h 5071844"/>
              <a:gd name="connsiteX6285" fmla="*/ 2413037 w 10020803"/>
              <a:gd name="connsiteY6285" fmla="*/ 2759351 h 5071844"/>
              <a:gd name="connsiteX6286" fmla="*/ 2334836 w 10020803"/>
              <a:gd name="connsiteY6286" fmla="*/ 2731423 h 5071844"/>
              <a:gd name="connsiteX6287" fmla="*/ 2278979 w 10020803"/>
              <a:gd name="connsiteY6287" fmla="*/ 2714666 h 5071844"/>
              <a:gd name="connsiteX6288" fmla="*/ 2267809 w 10020803"/>
              <a:gd name="connsiteY6288" fmla="*/ 2714666 h 5071844"/>
              <a:gd name="connsiteX6289" fmla="*/ 2189608 w 10020803"/>
              <a:gd name="connsiteY6289" fmla="*/ 2681151 h 5071844"/>
              <a:gd name="connsiteX6290" fmla="*/ 2184022 w 10020803"/>
              <a:gd name="connsiteY6290" fmla="*/ 2681151 h 5071844"/>
              <a:gd name="connsiteX6291" fmla="*/ 2167265 w 10020803"/>
              <a:gd name="connsiteY6291" fmla="*/ 2669980 h 5071844"/>
              <a:gd name="connsiteX6292" fmla="*/ 2144921 w 10020803"/>
              <a:gd name="connsiteY6292" fmla="*/ 2669980 h 5071844"/>
              <a:gd name="connsiteX6293" fmla="*/ 2122578 w 10020803"/>
              <a:gd name="connsiteY6293" fmla="*/ 2658809 h 5071844"/>
              <a:gd name="connsiteX6294" fmla="*/ 2022036 w 10020803"/>
              <a:gd name="connsiteY6294" fmla="*/ 2625293 h 5071844"/>
              <a:gd name="connsiteX6295" fmla="*/ 2005279 w 10020803"/>
              <a:gd name="connsiteY6295" fmla="*/ 2625293 h 5071844"/>
              <a:gd name="connsiteX6296" fmla="*/ 1999693 w 10020803"/>
              <a:gd name="connsiteY6296" fmla="*/ 2614123 h 5071844"/>
              <a:gd name="connsiteX6297" fmla="*/ 1982936 w 10020803"/>
              <a:gd name="connsiteY6297" fmla="*/ 2619709 h 5071844"/>
              <a:gd name="connsiteX6298" fmla="*/ 1966179 w 10020803"/>
              <a:gd name="connsiteY6298" fmla="*/ 2619709 h 5071844"/>
              <a:gd name="connsiteX6299" fmla="*/ 1955006 w 10020803"/>
              <a:gd name="connsiteY6299" fmla="*/ 2602952 h 5071844"/>
              <a:gd name="connsiteX6300" fmla="*/ 1943836 w 10020803"/>
              <a:gd name="connsiteY6300" fmla="*/ 2602952 h 5071844"/>
              <a:gd name="connsiteX6301" fmla="*/ 1932663 w 10020803"/>
              <a:gd name="connsiteY6301" fmla="*/ 2602952 h 5071844"/>
              <a:gd name="connsiteX6302" fmla="*/ 1921492 w 10020803"/>
              <a:gd name="connsiteY6302" fmla="*/ 2591779 h 5071844"/>
              <a:gd name="connsiteX6303" fmla="*/ 1910322 w 10020803"/>
              <a:gd name="connsiteY6303" fmla="*/ 2591779 h 5071844"/>
              <a:gd name="connsiteX6304" fmla="*/ 1899149 w 10020803"/>
              <a:gd name="connsiteY6304" fmla="*/ 2602952 h 5071844"/>
              <a:gd name="connsiteX6305" fmla="*/ 1887978 w 10020803"/>
              <a:gd name="connsiteY6305" fmla="*/ 2602952 h 5071844"/>
              <a:gd name="connsiteX6306" fmla="*/ 1809778 w 10020803"/>
              <a:gd name="connsiteY6306" fmla="*/ 2569436 h 5071844"/>
              <a:gd name="connsiteX6307" fmla="*/ 1854464 w 10020803"/>
              <a:gd name="connsiteY6307" fmla="*/ 2580609 h 5071844"/>
              <a:gd name="connsiteX6308" fmla="*/ 1865635 w 10020803"/>
              <a:gd name="connsiteY6308" fmla="*/ 2580609 h 5071844"/>
              <a:gd name="connsiteX6309" fmla="*/ 1843292 w 10020803"/>
              <a:gd name="connsiteY6309" fmla="*/ 2558265 h 5071844"/>
              <a:gd name="connsiteX6310" fmla="*/ 1832121 w 10020803"/>
              <a:gd name="connsiteY6310" fmla="*/ 2558265 h 5071844"/>
              <a:gd name="connsiteX6311" fmla="*/ 1820949 w 10020803"/>
              <a:gd name="connsiteY6311" fmla="*/ 2552679 h 5071844"/>
              <a:gd name="connsiteX6312" fmla="*/ 1809778 w 10020803"/>
              <a:gd name="connsiteY6312" fmla="*/ 2547094 h 5071844"/>
              <a:gd name="connsiteX6313" fmla="*/ 1765091 w 10020803"/>
              <a:gd name="connsiteY6313" fmla="*/ 2535922 h 5071844"/>
              <a:gd name="connsiteX6314" fmla="*/ 1742750 w 10020803"/>
              <a:gd name="connsiteY6314" fmla="*/ 2524751 h 5071844"/>
              <a:gd name="connsiteX6315" fmla="*/ 1753921 w 10020803"/>
              <a:gd name="connsiteY6315" fmla="*/ 2547094 h 5071844"/>
              <a:gd name="connsiteX6316" fmla="*/ 1787435 w 10020803"/>
              <a:gd name="connsiteY6316" fmla="*/ 2569436 h 5071844"/>
              <a:gd name="connsiteX6317" fmla="*/ 1776264 w 10020803"/>
              <a:gd name="connsiteY6317" fmla="*/ 2569436 h 5071844"/>
              <a:gd name="connsiteX6318" fmla="*/ 1753921 w 10020803"/>
              <a:gd name="connsiteY6318" fmla="*/ 2569436 h 5071844"/>
              <a:gd name="connsiteX6319" fmla="*/ 1737164 w 10020803"/>
              <a:gd name="connsiteY6319" fmla="*/ 2558265 h 5071844"/>
              <a:gd name="connsiteX6320" fmla="*/ 1714820 w 10020803"/>
              <a:gd name="connsiteY6320" fmla="*/ 2547094 h 5071844"/>
              <a:gd name="connsiteX6321" fmla="*/ 1709234 w 10020803"/>
              <a:gd name="connsiteY6321" fmla="*/ 2535922 h 5071844"/>
              <a:gd name="connsiteX6322" fmla="*/ 1686891 w 10020803"/>
              <a:gd name="connsiteY6322" fmla="*/ 2513579 h 5071844"/>
              <a:gd name="connsiteX6323" fmla="*/ 1675720 w 10020803"/>
              <a:gd name="connsiteY6323" fmla="*/ 2524751 h 5071844"/>
              <a:gd name="connsiteX6324" fmla="*/ 1664548 w 10020803"/>
              <a:gd name="connsiteY6324" fmla="*/ 2535922 h 5071844"/>
              <a:gd name="connsiteX6325" fmla="*/ 1625449 w 10020803"/>
              <a:gd name="connsiteY6325" fmla="*/ 2513579 h 5071844"/>
              <a:gd name="connsiteX6326" fmla="*/ 1586349 w 10020803"/>
              <a:gd name="connsiteY6326" fmla="*/ 2502408 h 5071844"/>
              <a:gd name="connsiteX6327" fmla="*/ 8956721 w 10020803"/>
              <a:gd name="connsiteY6327" fmla="*/ 2498916 h 5071844"/>
              <a:gd name="connsiteX6328" fmla="*/ 8937172 w 10020803"/>
              <a:gd name="connsiteY6328" fmla="*/ 2502408 h 5071844"/>
              <a:gd name="connsiteX6329" fmla="*/ 8959515 w 10020803"/>
              <a:gd name="connsiteY6329" fmla="*/ 2513579 h 5071844"/>
              <a:gd name="connsiteX6330" fmla="*/ 8981856 w 10020803"/>
              <a:gd name="connsiteY6330" fmla="*/ 2513579 h 5071844"/>
              <a:gd name="connsiteX6331" fmla="*/ 8956721 w 10020803"/>
              <a:gd name="connsiteY6331" fmla="*/ 2498916 h 5071844"/>
              <a:gd name="connsiteX6332" fmla="*/ 8870142 w 10020803"/>
              <a:gd name="connsiteY6332" fmla="*/ 2491237 h 5071844"/>
              <a:gd name="connsiteX6333" fmla="*/ 8881314 w 10020803"/>
              <a:gd name="connsiteY6333" fmla="*/ 2502408 h 5071844"/>
              <a:gd name="connsiteX6334" fmla="*/ 8903657 w 10020803"/>
              <a:gd name="connsiteY6334" fmla="*/ 2491237 h 5071844"/>
              <a:gd name="connsiteX6335" fmla="*/ 8881314 w 10020803"/>
              <a:gd name="connsiteY6335" fmla="*/ 2491237 h 5071844"/>
              <a:gd name="connsiteX6336" fmla="*/ 8870142 w 10020803"/>
              <a:gd name="connsiteY6336" fmla="*/ 2491237 h 5071844"/>
              <a:gd name="connsiteX6337" fmla="*/ 1664548 w 10020803"/>
              <a:gd name="connsiteY6337" fmla="*/ 2491237 h 5071844"/>
              <a:gd name="connsiteX6338" fmla="*/ 1675720 w 10020803"/>
              <a:gd name="connsiteY6338" fmla="*/ 2502408 h 5071844"/>
              <a:gd name="connsiteX6339" fmla="*/ 1686891 w 10020803"/>
              <a:gd name="connsiteY6339" fmla="*/ 2491237 h 5071844"/>
              <a:gd name="connsiteX6340" fmla="*/ 1664548 w 10020803"/>
              <a:gd name="connsiteY6340" fmla="*/ 2491237 h 5071844"/>
              <a:gd name="connsiteX6341" fmla="*/ 8856179 w 10020803"/>
              <a:gd name="connsiteY6341" fmla="*/ 2485651 h 5071844"/>
              <a:gd name="connsiteX6342" fmla="*/ 8847799 w 10020803"/>
              <a:gd name="connsiteY6342" fmla="*/ 2491237 h 5071844"/>
              <a:gd name="connsiteX6343" fmla="*/ 8858971 w 10020803"/>
              <a:gd name="connsiteY6343" fmla="*/ 2491237 h 5071844"/>
              <a:gd name="connsiteX6344" fmla="*/ 8856179 w 10020803"/>
              <a:gd name="connsiteY6344" fmla="*/ 2485651 h 5071844"/>
              <a:gd name="connsiteX6345" fmla="*/ 1466256 w 10020803"/>
              <a:gd name="connsiteY6345" fmla="*/ 2484255 h 5071844"/>
              <a:gd name="connsiteX6346" fmla="*/ 1463462 w 10020803"/>
              <a:gd name="connsiteY6346" fmla="*/ 2485651 h 5071844"/>
              <a:gd name="connsiteX6347" fmla="*/ 1474634 w 10020803"/>
              <a:gd name="connsiteY6347" fmla="*/ 2502408 h 5071844"/>
              <a:gd name="connsiteX6348" fmla="*/ 1508148 w 10020803"/>
              <a:gd name="connsiteY6348" fmla="*/ 2502408 h 5071844"/>
              <a:gd name="connsiteX6349" fmla="*/ 1508148 w 10020803"/>
              <a:gd name="connsiteY6349" fmla="*/ 2491237 h 5071844"/>
              <a:gd name="connsiteX6350" fmla="*/ 1474634 w 10020803"/>
              <a:gd name="connsiteY6350" fmla="*/ 2491237 h 5071844"/>
              <a:gd name="connsiteX6351" fmla="*/ 1466256 w 10020803"/>
              <a:gd name="connsiteY6351" fmla="*/ 2484255 h 5071844"/>
              <a:gd name="connsiteX6352" fmla="*/ 9317002 w 10020803"/>
              <a:gd name="connsiteY6352" fmla="*/ 2480065 h 5071844"/>
              <a:gd name="connsiteX6353" fmla="*/ 9328172 w 10020803"/>
              <a:gd name="connsiteY6353" fmla="*/ 2491237 h 5071844"/>
              <a:gd name="connsiteX6354" fmla="*/ 9317002 w 10020803"/>
              <a:gd name="connsiteY6354" fmla="*/ 2491237 h 5071844"/>
              <a:gd name="connsiteX6355" fmla="*/ 1541662 w 10020803"/>
              <a:gd name="connsiteY6355" fmla="*/ 2480065 h 5071844"/>
              <a:gd name="connsiteX6356" fmla="*/ 1552835 w 10020803"/>
              <a:gd name="connsiteY6356" fmla="*/ 2502408 h 5071844"/>
              <a:gd name="connsiteX6357" fmla="*/ 1564005 w 10020803"/>
              <a:gd name="connsiteY6357" fmla="*/ 2502408 h 5071844"/>
              <a:gd name="connsiteX6358" fmla="*/ 1552835 w 10020803"/>
              <a:gd name="connsiteY6358" fmla="*/ 2491237 h 5071844"/>
              <a:gd name="connsiteX6359" fmla="*/ 1541662 w 10020803"/>
              <a:gd name="connsiteY6359" fmla="*/ 2480065 h 5071844"/>
              <a:gd name="connsiteX6360" fmla="*/ 8814285 w 10020803"/>
              <a:gd name="connsiteY6360" fmla="*/ 2468894 h 5071844"/>
              <a:gd name="connsiteX6361" fmla="*/ 8814285 w 10020803"/>
              <a:gd name="connsiteY6361" fmla="*/ 2480065 h 5071844"/>
              <a:gd name="connsiteX6362" fmla="*/ 8825457 w 10020803"/>
              <a:gd name="connsiteY6362" fmla="*/ 2468894 h 5071844"/>
              <a:gd name="connsiteX6363" fmla="*/ 8814285 w 10020803"/>
              <a:gd name="connsiteY6363" fmla="*/ 2468894 h 5071844"/>
              <a:gd name="connsiteX6364" fmla="*/ 1601710 w 10020803"/>
              <a:gd name="connsiteY6364" fmla="*/ 2461912 h 5071844"/>
              <a:gd name="connsiteX6365" fmla="*/ 1597520 w 10020803"/>
              <a:gd name="connsiteY6365" fmla="*/ 2468894 h 5071844"/>
              <a:gd name="connsiteX6366" fmla="*/ 1582624 w 10020803"/>
              <a:gd name="connsiteY6366" fmla="*/ 2468894 h 5071844"/>
              <a:gd name="connsiteX6367" fmla="*/ 1619863 w 10020803"/>
              <a:gd name="connsiteY6367" fmla="*/ 2491237 h 5071844"/>
              <a:gd name="connsiteX6368" fmla="*/ 1625449 w 10020803"/>
              <a:gd name="connsiteY6368" fmla="*/ 2480065 h 5071844"/>
              <a:gd name="connsiteX6369" fmla="*/ 1614276 w 10020803"/>
              <a:gd name="connsiteY6369" fmla="*/ 2463308 h 5071844"/>
              <a:gd name="connsiteX6370" fmla="*/ 1601710 w 10020803"/>
              <a:gd name="connsiteY6370" fmla="*/ 2461912 h 5071844"/>
              <a:gd name="connsiteX6371" fmla="*/ 8925999 w 10020803"/>
              <a:gd name="connsiteY6371" fmla="*/ 2457722 h 5071844"/>
              <a:gd name="connsiteX6372" fmla="*/ 8937172 w 10020803"/>
              <a:gd name="connsiteY6372" fmla="*/ 2468894 h 5071844"/>
              <a:gd name="connsiteX6373" fmla="*/ 8937172 w 10020803"/>
              <a:gd name="connsiteY6373" fmla="*/ 2457722 h 5071844"/>
              <a:gd name="connsiteX6374" fmla="*/ 8925999 w 10020803"/>
              <a:gd name="connsiteY6374" fmla="*/ 2457722 h 5071844"/>
              <a:gd name="connsiteX6375" fmla="*/ 1564005 w 10020803"/>
              <a:gd name="connsiteY6375" fmla="*/ 2457722 h 5071844"/>
              <a:gd name="connsiteX6376" fmla="*/ 1573315 w 10020803"/>
              <a:gd name="connsiteY6376" fmla="*/ 2463308 h 5071844"/>
              <a:gd name="connsiteX6377" fmla="*/ 1572384 w 10020803"/>
              <a:gd name="connsiteY6377" fmla="*/ 2460515 h 5071844"/>
              <a:gd name="connsiteX6378" fmla="*/ 1564005 w 10020803"/>
              <a:gd name="connsiteY6378" fmla="*/ 2457722 h 5071844"/>
              <a:gd name="connsiteX6379" fmla="*/ 8948342 w 10020803"/>
              <a:gd name="connsiteY6379" fmla="*/ 2435378 h 5071844"/>
              <a:gd name="connsiteX6380" fmla="*/ 8970686 w 10020803"/>
              <a:gd name="connsiteY6380" fmla="*/ 2457722 h 5071844"/>
              <a:gd name="connsiteX6381" fmla="*/ 8970686 w 10020803"/>
              <a:gd name="connsiteY6381" fmla="*/ 2446551 h 5071844"/>
              <a:gd name="connsiteX6382" fmla="*/ 8959515 w 10020803"/>
              <a:gd name="connsiteY6382" fmla="*/ 2440965 h 5071844"/>
              <a:gd name="connsiteX6383" fmla="*/ 8948342 w 10020803"/>
              <a:gd name="connsiteY6383" fmla="*/ 2435378 h 5071844"/>
              <a:gd name="connsiteX6384" fmla="*/ 8657885 w 10020803"/>
              <a:gd name="connsiteY6384" fmla="*/ 2435378 h 5071844"/>
              <a:gd name="connsiteX6385" fmla="*/ 8669056 w 10020803"/>
              <a:gd name="connsiteY6385" fmla="*/ 2446551 h 5071844"/>
              <a:gd name="connsiteX6386" fmla="*/ 8669056 w 10020803"/>
              <a:gd name="connsiteY6386" fmla="*/ 2435378 h 5071844"/>
              <a:gd name="connsiteX6387" fmla="*/ 8657885 w 10020803"/>
              <a:gd name="connsiteY6387" fmla="*/ 2435378 h 5071844"/>
              <a:gd name="connsiteX6388" fmla="*/ 1061290 w 10020803"/>
              <a:gd name="connsiteY6388" fmla="*/ 2435378 h 5071844"/>
              <a:gd name="connsiteX6389" fmla="*/ 1083632 w 10020803"/>
              <a:gd name="connsiteY6389" fmla="*/ 2435378 h 5071844"/>
              <a:gd name="connsiteX6390" fmla="*/ 1094804 w 10020803"/>
              <a:gd name="connsiteY6390" fmla="*/ 2446551 h 5071844"/>
              <a:gd name="connsiteX6391" fmla="*/ 1094804 w 10020803"/>
              <a:gd name="connsiteY6391" fmla="*/ 2457722 h 5071844"/>
              <a:gd name="connsiteX6392" fmla="*/ 1083632 w 10020803"/>
              <a:gd name="connsiteY6392" fmla="*/ 2446551 h 5071844"/>
              <a:gd name="connsiteX6393" fmla="*/ 1050118 w 10020803"/>
              <a:gd name="connsiteY6393" fmla="*/ 2446551 h 5071844"/>
              <a:gd name="connsiteX6394" fmla="*/ 1240033 w 10020803"/>
              <a:gd name="connsiteY6394" fmla="*/ 2424208 h 5071844"/>
              <a:gd name="connsiteX6395" fmla="*/ 1234447 w 10020803"/>
              <a:gd name="connsiteY6395" fmla="*/ 2435378 h 5071844"/>
              <a:gd name="connsiteX6396" fmla="*/ 1228862 w 10020803"/>
              <a:gd name="connsiteY6396" fmla="*/ 2429794 h 5071844"/>
              <a:gd name="connsiteX6397" fmla="*/ 1240033 w 10020803"/>
              <a:gd name="connsiteY6397" fmla="*/ 2424208 h 5071844"/>
              <a:gd name="connsiteX6398" fmla="*/ 904889 w 10020803"/>
              <a:gd name="connsiteY6398" fmla="*/ 2424208 h 5071844"/>
              <a:gd name="connsiteX6399" fmla="*/ 943989 w 10020803"/>
              <a:gd name="connsiteY6399" fmla="*/ 2429794 h 5071844"/>
              <a:gd name="connsiteX6400" fmla="*/ 977503 w 10020803"/>
              <a:gd name="connsiteY6400" fmla="*/ 2440965 h 5071844"/>
              <a:gd name="connsiteX6401" fmla="*/ 994260 w 10020803"/>
              <a:gd name="connsiteY6401" fmla="*/ 2452137 h 5071844"/>
              <a:gd name="connsiteX6402" fmla="*/ 988674 w 10020803"/>
              <a:gd name="connsiteY6402" fmla="*/ 2457722 h 5071844"/>
              <a:gd name="connsiteX6403" fmla="*/ 971919 w 10020803"/>
              <a:gd name="connsiteY6403" fmla="*/ 2457722 h 5071844"/>
              <a:gd name="connsiteX6404" fmla="*/ 949576 w 10020803"/>
              <a:gd name="connsiteY6404" fmla="*/ 2457722 h 5071844"/>
              <a:gd name="connsiteX6405" fmla="*/ 927232 w 10020803"/>
              <a:gd name="connsiteY6405" fmla="*/ 2446551 h 5071844"/>
              <a:gd name="connsiteX6406" fmla="*/ 921646 w 10020803"/>
              <a:gd name="connsiteY6406" fmla="*/ 2440965 h 5071844"/>
              <a:gd name="connsiteX6407" fmla="*/ 904889 w 10020803"/>
              <a:gd name="connsiteY6407" fmla="*/ 2435378 h 5071844"/>
              <a:gd name="connsiteX6408" fmla="*/ 1407605 w 10020803"/>
              <a:gd name="connsiteY6408" fmla="*/ 2421726 h 5071844"/>
              <a:gd name="connsiteX6409" fmla="*/ 1417381 w 10020803"/>
              <a:gd name="connsiteY6409" fmla="*/ 2422811 h 5071844"/>
              <a:gd name="connsiteX6410" fmla="*/ 1418777 w 10020803"/>
              <a:gd name="connsiteY6410" fmla="*/ 2424208 h 5071844"/>
              <a:gd name="connsiteX6411" fmla="*/ 1407605 w 10020803"/>
              <a:gd name="connsiteY6411" fmla="*/ 2424208 h 5071844"/>
              <a:gd name="connsiteX6412" fmla="*/ 8780771 w 10020803"/>
              <a:gd name="connsiteY6412" fmla="*/ 2413037 h 5071844"/>
              <a:gd name="connsiteX6413" fmla="*/ 8791941 w 10020803"/>
              <a:gd name="connsiteY6413" fmla="*/ 2424208 h 5071844"/>
              <a:gd name="connsiteX6414" fmla="*/ 8825457 w 10020803"/>
              <a:gd name="connsiteY6414" fmla="*/ 2424208 h 5071844"/>
              <a:gd name="connsiteX6415" fmla="*/ 8814285 w 10020803"/>
              <a:gd name="connsiteY6415" fmla="*/ 2418621 h 5071844"/>
              <a:gd name="connsiteX6416" fmla="*/ 8803114 w 10020803"/>
              <a:gd name="connsiteY6416" fmla="*/ 2413037 h 5071844"/>
              <a:gd name="connsiteX6417" fmla="*/ 1295890 w 10020803"/>
              <a:gd name="connsiteY6417" fmla="*/ 2413037 h 5071844"/>
              <a:gd name="connsiteX6418" fmla="*/ 1307062 w 10020803"/>
              <a:gd name="connsiteY6418" fmla="*/ 2424208 h 5071844"/>
              <a:gd name="connsiteX6419" fmla="*/ 1318233 w 10020803"/>
              <a:gd name="connsiteY6419" fmla="*/ 2413037 h 5071844"/>
              <a:gd name="connsiteX6420" fmla="*/ 1301476 w 10020803"/>
              <a:gd name="connsiteY6420" fmla="*/ 2413037 h 5071844"/>
              <a:gd name="connsiteX6421" fmla="*/ 1295890 w 10020803"/>
              <a:gd name="connsiteY6421" fmla="*/ 2413037 h 5071844"/>
              <a:gd name="connsiteX6422" fmla="*/ 1206519 w 10020803"/>
              <a:gd name="connsiteY6422" fmla="*/ 2413037 h 5071844"/>
              <a:gd name="connsiteX6423" fmla="*/ 1217690 w 10020803"/>
              <a:gd name="connsiteY6423" fmla="*/ 2413037 h 5071844"/>
              <a:gd name="connsiteX6424" fmla="*/ 1217690 w 10020803"/>
              <a:gd name="connsiteY6424" fmla="*/ 2424208 h 5071844"/>
              <a:gd name="connsiteX6425" fmla="*/ 1206519 w 10020803"/>
              <a:gd name="connsiteY6425" fmla="*/ 2424208 h 5071844"/>
              <a:gd name="connsiteX6426" fmla="*/ 1407605 w 10020803"/>
              <a:gd name="connsiteY6426" fmla="*/ 2390694 h 5071844"/>
              <a:gd name="connsiteX6427" fmla="*/ 1418777 w 10020803"/>
              <a:gd name="connsiteY6427" fmla="*/ 2401864 h 5071844"/>
              <a:gd name="connsiteX6428" fmla="*/ 1441120 w 10020803"/>
              <a:gd name="connsiteY6428" fmla="*/ 2407451 h 5071844"/>
              <a:gd name="connsiteX6429" fmla="*/ 1452291 w 10020803"/>
              <a:gd name="connsiteY6429" fmla="*/ 2401864 h 5071844"/>
              <a:gd name="connsiteX6430" fmla="*/ 1105975 w 10020803"/>
              <a:gd name="connsiteY6430" fmla="*/ 2379521 h 5071844"/>
              <a:gd name="connsiteX6431" fmla="*/ 1184175 w 10020803"/>
              <a:gd name="connsiteY6431" fmla="*/ 2401864 h 5071844"/>
              <a:gd name="connsiteX6432" fmla="*/ 1161832 w 10020803"/>
              <a:gd name="connsiteY6432" fmla="*/ 2401864 h 5071844"/>
              <a:gd name="connsiteX6433" fmla="*/ 1145075 w 10020803"/>
              <a:gd name="connsiteY6433" fmla="*/ 2396280 h 5071844"/>
              <a:gd name="connsiteX6434" fmla="*/ 1128318 w 10020803"/>
              <a:gd name="connsiteY6434" fmla="*/ 2390694 h 5071844"/>
              <a:gd name="connsiteX6435" fmla="*/ 1105975 w 10020803"/>
              <a:gd name="connsiteY6435" fmla="*/ 2379521 h 5071844"/>
              <a:gd name="connsiteX6436" fmla="*/ 1362920 w 10020803"/>
              <a:gd name="connsiteY6436" fmla="*/ 2368350 h 5071844"/>
              <a:gd name="connsiteX6437" fmla="*/ 1379677 w 10020803"/>
              <a:gd name="connsiteY6437" fmla="*/ 2373936 h 5071844"/>
              <a:gd name="connsiteX6438" fmla="*/ 1385263 w 10020803"/>
              <a:gd name="connsiteY6438" fmla="*/ 2379521 h 5071844"/>
              <a:gd name="connsiteX6439" fmla="*/ 1385263 w 10020803"/>
              <a:gd name="connsiteY6439" fmla="*/ 2368350 h 5071844"/>
              <a:gd name="connsiteX6440" fmla="*/ 1273548 w 10020803"/>
              <a:gd name="connsiteY6440" fmla="*/ 2357179 h 5071844"/>
              <a:gd name="connsiteX6441" fmla="*/ 1273548 w 10020803"/>
              <a:gd name="connsiteY6441" fmla="*/ 2368350 h 5071844"/>
              <a:gd name="connsiteX6442" fmla="*/ 1284719 w 10020803"/>
              <a:gd name="connsiteY6442" fmla="*/ 2357179 h 5071844"/>
              <a:gd name="connsiteX6443" fmla="*/ 1273548 w 10020803"/>
              <a:gd name="connsiteY6443" fmla="*/ 2357179 h 5071844"/>
              <a:gd name="connsiteX6444" fmla="*/ 1217690 w 10020803"/>
              <a:gd name="connsiteY6444" fmla="*/ 2346007 h 5071844"/>
              <a:gd name="connsiteX6445" fmla="*/ 1217690 w 10020803"/>
              <a:gd name="connsiteY6445" fmla="*/ 2357179 h 5071844"/>
              <a:gd name="connsiteX6446" fmla="*/ 1240033 w 10020803"/>
              <a:gd name="connsiteY6446" fmla="*/ 2357179 h 5071844"/>
              <a:gd name="connsiteX6447" fmla="*/ 1228862 w 10020803"/>
              <a:gd name="connsiteY6447" fmla="*/ 2346007 h 5071844"/>
              <a:gd name="connsiteX6448" fmla="*/ 1223276 w 10020803"/>
              <a:gd name="connsiteY6448" fmla="*/ 2346007 h 5071844"/>
              <a:gd name="connsiteX6449" fmla="*/ 1240033 w 10020803"/>
              <a:gd name="connsiteY6449" fmla="*/ 2323664 h 5071844"/>
              <a:gd name="connsiteX6450" fmla="*/ 1228862 w 10020803"/>
              <a:gd name="connsiteY6450" fmla="*/ 2334836 h 5071844"/>
              <a:gd name="connsiteX6451" fmla="*/ 1240033 w 10020803"/>
              <a:gd name="connsiteY6451" fmla="*/ 2334836 h 5071844"/>
              <a:gd name="connsiteX6452" fmla="*/ 1016604 w 10020803"/>
              <a:gd name="connsiteY6452" fmla="*/ 2323664 h 5071844"/>
              <a:gd name="connsiteX6453" fmla="*/ 1038947 w 10020803"/>
              <a:gd name="connsiteY6453" fmla="*/ 2334836 h 5071844"/>
              <a:gd name="connsiteX6454" fmla="*/ 1050118 w 10020803"/>
              <a:gd name="connsiteY6454" fmla="*/ 2346007 h 5071844"/>
              <a:gd name="connsiteX6455" fmla="*/ 1061290 w 10020803"/>
              <a:gd name="connsiteY6455" fmla="*/ 2357179 h 5071844"/>
              <a:gd name="connsiteX6456" fmla="*/ 1083632 w 10020803"/>
              <a:gd name="connsiteY6456" fmla="*/ 2368350 h 5071844"/>
              <a:gd name="connsiteX6457" fmla="*/ 1061290 w 10020803"/>
              <a:gd name="connsiteY6457" fmla="*/ 2362764 h 5071844"/>
              <a:gd name="connsiteX6458" fmla="*/ 1050118 w 10020803"/>
              <a:gd name="connsiteY6458" fmla="*/ 2357179 h 5071844"/>
              <a:gd name="connsiteX6459" fmla="*/ 994260 w 10020803"/>
              <a:gd name="connsiteY6459" fmla="*/ 2334836 h 5071844"/>
              <a:gd name="connsiteX6460" fmla="*/ 1016604 w 10020803"/>
              <a:gd name="connsiteY6460" fmla="*/ 2323664 h 5071844"/>
              <a:gd name="connsiteX6461" fmla="*/ 592089 w 10020803"/>
              <a:gd name="connsiteY6461" fmla="*/ 2323664 h 5071844"/>
              <a:gd name="connsiteX6462" fmla="*/ 603260 w 10020803"/>
              <a:gd name="connsiteY6462" fmla="*/ 2323664 h 5071844"/>
              <a:gd name="connsiteX6463" fmla="*/ 603260 w 10020803"/>
              <a:gd name="connsiteY6463" fmla="*/ 2334836 h 5071844"/>
              <a:gd name="connsiteX6464" fmla="*/ 597673 w 10020803"/>
              <a:gd name="connsiteY6464" fmla="*/ 2329250 h 5071844"/>
              <a:gd name="connsiteX6465" fmla="*/ 592089 w 10020803"/>
              <a:gd name="connsiteY6465" fmla="*/ 2323664 h 5071844"/>
              <a:gd name="connsiteX6466" fmla="*/ 1164626 w 10020803"/>
              <a:gd name="connsiteY6466" fmla="*/ 2318079 h 5071844"/>
              <a:gd name="connsiteX6467" fmla="*/ 1161832 w 10020803"/>
              <a:gd name="connsiteY6467" fmla="*/ 2323664 h 5071844"/>
              <a:gd name="connsiteX6468" fmla="*/ 1173005 w 10020803"/>
              <a:gd name="connsiteY6468" fmla="*/ 2323664 h 5071844"/>
              <a:gd name="connsiteX6469" fmla="*/ 1164626 w 10020803"/>
              <a:gd name="connsiteY6469" fmla="*/ 2318079 h 5071844"/>
              <a:gd name="connsiteX6470" fmla="*/ 1027776 w 10020803"/>
              <a:gd name="connsiteY6470" fmla="*/ 2301322 h 5071844"/>
              <a:gd name="connsiteX6471" fmla="*/ 1050118 w 10020803"/>
              <a:gd name="connsiteY6471" fmla="*/ 2312493 h 5071844"/>
              <a:gd name="connsiteX6472" fmla="*/ 1016604 w 10020803"/>
              <a:gd name="connsiteY6472" fmla="*/ 2306907 h 5071844"/>
              <a:gd name="connsiteX6473" fmla="*/ 1027776 w 10020803"/>
              <a:gd name="connsiteY6473" fmla="*/ 2301322 h 5071844"/>
              <a:gd name="connsiteX6474" fmla="*/ 949576 w 10020803"/>
              <a:gd name="connsiteY6474" fmla="*/ 2301322 h 5071844"/>
              <a:gd name="connsiteX6475" fmla="*/ 971919 w 10020803"/>
              <a:gd name="connsiteY6475" fmla="*/ 2301322 h 5071844"/>
              <a:gd name="connsiteX6476" fmla="*/ 988674 w 10020803"/>
              <a:gd name="connsiteY6476" fmla="*/ 2318079 h 5071844"/>
              <a:gd name="connsiteX6477" fmla="*/ 994260 w 10020803"/>
              <a:gd name="connsiteY6477" fmla="*/ 2323664 h 5071844"/>
              <a:gd name="connsiteX6478" fmla="*/ 971919 w 10020803"/>
              <a:gd name="connsiteY6478" fmla="*/ 2323664 h 5071844"/>
              <a:gd name="connsiteX6479" fmla="*/ 960746 w 10020803"/>
              <a:gd name="connsiteY6479" fmla="*/ 2312493 h 5071844"/>
              <a:gd name="connsiteX6480" fmla="*/ 949576 w 10020803"/>
              <a:gd name="connsiteY6480" fmla="*/ 2312493 h 5071844"/>
              <a:gd name="connsiteX6481" fmla="*/ 949576 w 10020803"/>
              <a:gd name="connsiteY6481" fmla="*/ 2301322 h 5071844"/>
              <a:gd name="connsiteX6482" fmla="*/ 983090 w 10020803"/>
              <a:gd name="connsiteY6482" fmla="*/ 2290150 h 5071844"/>
              <a:gd name="connsiteX6483" fmla="*/ 983090 w 10020803"/>
              <a:gd name="connsiteY6483" fmla="*/ 2301322 h 5071844"/>
              <a:gd name="connsiteX6484" fmla="*/ 971919 w 10020803"/>
              <a:gd name="connsiteY6484" fmla="*/ 2295736 h 5071844"/>
              <a:gd name="connsiteX6485" fmla="*/ 983090 w 10020803"/>
              <a:gd name="connsiteY6485" fmla="*/ 2290150 h 5071844"/>
              <a:gd name="connsiteX6486" fmla="*/ 8512655 w 10020803"/>
              <a:gd name="connsiteY6486" fmla="*/ 2267807 h 5071844"/>
              <a:gd name="connsiteX6487" fmla="*/ 8512655 w 10020803"/>
              <a:gd name="connsiteY6487" fmla="*/ 2278979 h 5071844"/>
              <a:gd name="connsiteX6488" fmla="*/ 8501484 w 10020803"/>
              <a:gd name="connsiteY6488" fmla="*/ 2278979 h 5071844"/>
              <a:gd name="connsiteX6489" fmla="*/ 1094804 w 10020803"/>
              <a:gd name="connsiteY6489" fmla="*/ 2267807 h 5071844"/>
              <a:gd name="connsiteX6490" fmla="*/ 1094804 w 10020803"/>
              <a:gd name="connsiteY6490" fmla="*/ 2278979 h 5071844"/>
              <a:gd name="connsiteX6491" fmla="*/ 1111561 w 10020803"/>
              <a:gd name="connsiteY6491" fmla="*/ 2290150 h 5071844"/>
              <a:gd name="connsiteX6492" fmla="*/ 1117147 w 10020803"/>
              <a:gd name="connsiteY6492" fmla="*/ 2278979 h 5071844"/>
              <a:gd name="connsiteX6493" fmla="*/ 1105975 w 10020803"/>
              <a:gd name="connsiteY6493" fmla="*/ 2267807 h 5071844"/>
              <a:gd name="connsiteX6494" fmla="*/ 1094804 w 10020803"/>
              <a:gd name="connsiteY6494" fmla="*/ 2267807 h 5071844"/>
              <a:gd name="connsiteX6495" fmla="*/ 1153454 w 10020803"/>
              <a:gd name="connsiteY6495" fmla="*/ 2262222 h 5071844"/>
              <a:gd name="connsiteX6496" fmla="*/ 1150661 w 10020803"/>
              <a:gd name="connsiteY6496" fmla="*/ 2267807 h 5071844"/>
              <a:gd name="connsiteX6497" fmla="*/ 1161832 w 10020803"/>
              <a:gd name="connsiteY6497" fmla="*/ 2267807 h 5071844"/>
              <a:gd name="connsiteX6498" fmla="*/ 1153454 w 10020803"/>
              <a:gd name="connsiteY6498" fmla="*/ 2262222 h 5071844"/>
              <a:gd name="connsiteX6499" fmla="*/ 1117147 w 10020803"/>
              <a:gd name="connsiteY6499" fmla="*/ 2256636 h 5071844"/>
              <a:gd name="connsiteX6500" fmla="*/ 1128318 w 10020803"/>
              <a:gd name="connsiteY6500" fmla="*/ 2267807 h 5071844"/>
              <a:gd name="connsiteX6501" fmla="*/ 1128318 w 10020803"/>
              <a:gd name="connsiteY6501" fmla="*/ 2256636 h 5071844"/>
              <a:gd name="connsiteX6502" fmla="*/ 1027776 w 10020803"/>
              <a:gd name="connsiteY6502" fmla="*/ 2223122 h 5071844"/>
              <a:gd name="connsiteX6503" fmla="*/ 1038947 w 10020803"/>
              <a:gd name="connsiteY6503" fmla="*/ 2234293 h 5071844"/>
              <a:gd name="connsiteX6504" fmla="*/ 1033361 w 10020803"/>
              <a:gd name="connsiteY6504" fmla="*/ 2234293 h 5071844"/>
              <a:gd name="connsiteX6505" fmla="*/ 1022190 w 10020803"/>
              <a:gd name="connsiteY6505" fmla="*/ 2234293 h 5071844"/>
              <a:gd name="connsiteX6506" fmla="*/ 1016604 w 10020803"/>
              <a:gd name="connsiteY6506" fmla="*/ 2228706 h 5071844"/>
              <a:gd name="connsiteX6507" fmla="*/ 1027776 w 10020803"/>
              <a:gd name="connsiteY6507" fmla="*/ 2223122 h 5071844"/>
              <a:gd name="connsiteX6508" fmla="*/ 882546 w 10020803"/>
              <a:gd name="connsiteY6508" fmla="*/ 2211949 h 5071844"/>
              <a:gd name="connsiteX6509" fmla="*/ 904889 w 10020803"/>
              <a:gd name="connsiteY6509" fmla="*/ 2211949 h 5071844"/>
              <a:gd name="connsiteX6510" fmla="*/ 904889 w 10020803"/>
              <a:gd name="connsiteY6510" fmla="*/ 2223122 h 5071844"/>
              <a:gd name="connsiteX6511" fmla="*/ 882546 w 10020803"/>
              <a:gd name="connsiteY6511" fmla="*/ 2211949 h 5071844"/>
              <a:gd name="connsiteX6512" fmla="*/ 1270754 w 10020803"/>
              <a:gd name="connsiteY6512" fmla="*/ 2184021 h 5071844"/>
              <a:gd name="connsiteX6513" fmla="*/ 1262376 w 10020803"/>
              <a:gd name="connsiteY6513" fmla="*/ 2189608 h 5071844"/>
              <a:gd name="connsiteX6514" fmla="*/ 1262376 w 10020803"/>
              <a:gd name="connsiteY6514" fmla="*/ 2195192 h 5071844"/>
              <a:gd name="connsiteX6515" fmla="*/ 1251203 w 10020803"/>
              <a:gd name="connsiteY6515" fmla="*/ 2200778 h 5071844"/>
              <a:gd name="connsiteX6516" fmla="*/ 1262376 w 10020803"/>
              <a:gd name="connsiteY6516" fmla="*/ 2211949 h 5071844"/>
              <a:gd name="connsiteX6517" fmla="*/ 1307062 w 10020803"/>
              <a:gd name="connsiteY6517" fmla="*/ 2223122 h 5071844"/>
              <a:gd name="connsiteX6518" fmla="*/ 1351747 w 10020803"/>
              <a:gd name="connsiteY6518" fmla="*/ 2223122 h 5071844"/>
              <a:gd name="connsiteX6519" fmla="*/ 1284719 w 10020803"/>
              <a:gd name="connsiteY6519" fmla="*/ 2200778 h 5071844"/>
              <a:gd name="connsiteX6520" fmla="*/ 1267962 w 10020803"/>
              <a:gd name="connsiteY6520" fmla="*/ 2200778 h 5071844"/>
              <a:gd name="connsiteX6521" fmla="*/ 1273548 w 10020803"/>
              <a:gd name="connsiteY6521" fmla="*/ 2189608 h 5071844"/>
              <a:gd name="connsiteX6522" fmla="*/ 1270754 w 10020803"/>
              <a:gd name="connsiteY6522" fmla="*/ 2184021 h 5071844"/>
              <a:gd name="connsiteX6523" fmla="*/ 8199854 w 10020803"/>
              <a:gd name="connsiteY6523" fmla="*/ 2167264 h 5071844"/>
              <a:gd name="connsiteX6524" fmla="*/ 8205441 w 10020803"/>
              <a:gd name="connsiteY6524" fmla="*/ 2172849 h 5071844"/>
              <a:gd name="connsiteX6525" fmla="*/ 8211026 w 10020803"/>
              <a:gd name="connsiteY6525" fmla="*/ 2178435 h 5071844"/>
              <a:gd name="connsiteX6526" fmla="*/ 8211026 w 10020803"/>
              <a:gd name="connsiteY6526" fmla="*/ 2167264 h 5071844"/>
              <a:gd name="connsiteX6527" fmla="*/ 614430 w 10020803"/>
              <a:gd name="connsiteY6527" fmla="*/ 2167264 h 5071844"/>
              <a:gd name="connsiteX6528" fmla="*/ 625603 w 10020803"/>
              <a:gd name="connsiteY6528" fmla="*/ 2167264 h 5071844"/>
              <a:gd name="connsiteX6529" fmla="*/ 625603 w 10020803"/>
              <a:gd name="connsiteY6529" fmla="*/ 2178435 h 5071844"/>
              <a:gd name="connsiteX6530" fmla="*/ 1150661 w 10020803"/>
              <a:gd name="connsiteY6530" fmla="*/ 2156092 h 5071844"/>
              <a:gd name="connsiteX6531" fmla="*/ 1173005 w 10020803"/>
              <a:gd name="connsiteY6531" fmla="*/ 2167264 h 5071844"/>
              <a:gd name="connsiteX6532" fmla="*/ 1167418 w 10020803"/>
              <a:gd name="connsiteY6532" fmla="*/ 2156092 h 5071844"/>
              <a:gd name="connsiteX6533" fmla="*/ 1150661 w 10020803"/>
              <a:gd name="connsiteY6533" fmla="*/ 2156092 h 5071844"/>
              <a:gd name="connsiteX6534" fmla="*/ 636774 w 10020803"/>
              <a:gd name="connsiteY6534" fmla="*/ 2144921 h 5071844"/>
              <a:gd name="connsiteX6535" fmla="*/ 647946 w 10020803"/>
              <a:gd name="connsiteY6535" fmla="*/ 2156092 h 5071844"/>
              <a:gd name="connsiteX6536" fmla="*/ 636774 w 10020803"/>
              <a:gd name="connsiteY6536" fmla="*/ 2156092 h 5071844"/>
              <a:gd name="connsiteX6537" fmla="*/ 636774 w 10020803"/>
              <a:gd name="connsiteY6537" fmla="*/ 2144921 h 5071844"/>
              <a:gd name="connsiteX6538" fmla="*/ 1072461 w 10020803"/>
              <a:gd name="connsiteY6538" fmla="*/ 2133750 h 5071844"/>
              <a:gd name="connsiteX6539" fmla="*/ 1050118 w 10020803"/>
              <a:gd name="connsiteY6539" fmla="*/ 2139335 h 5071844"/>
              <a:gd name="connsiteX6540" fmla="*/ 1061290 w 10020803"/>
              <a:gd name="connsiteY6540" fmla="*/ 2156092 h 5071844"/>
              <a:gd name="connsiteX6541" fmla="*/ 1094804 w 10020803"/>
              <a:gd name="connsiteY6541" fmla="*/ 2144921 h 5071844"/>
              <a:gd name="connsiteX6542" fmla="*/ 1094804 w 10020803"/>
              <a:gd name="connsiteY6542" fmla="*/ 2139335 h 5071844"/>
              <a:gd name="connsiteX6543" fmla="*/ 1072461 w 10020803"/>
              <a:gd name="connsiteY6543" fmla="*/ 2133750 h 5071844"/>
              <a:gd name="connsiteX6544" fmla="*/ 927232 w 10020803"/>
              <a:gd name="connsiteY6544" fmla="*/ 2122578 h 5071844"/>
              <a:gd name="connsiteX6545" fmla="*/ 960746 w 10020803"/>
              <a:gd name="connsiteY6545" fmla="*/ 2133750 h 5071844"/>
              <a:gd name="connsiteX6546" fmla="*/ 994260 w 10020803"/>
              <a:gd name="connsiteY6546" fmla="*/ 2144921 h 5071844"/>
              <a:gd name="connsiteX6547" fmla="*/ 938403 w 10020803"/>
              <a:gd name="connsiteY6547" fmla="*/ 2122578 h 5071844"/>
              <a:gd name="connsiteX6548" fmla="*/ 904889 w 10020803"/>
              <a:gd name="connsiteY6548" fmla="*/ 2111407 h 5071844"/>
              <a:gd name="connsiteX6549" fmla="*/ 916060 w 10020803"/>
              <a:gd name="connsiteY6549" fmla="*/ 2122578 h 5071844"/>
              <a:gd name="connsiteX6550" fmla="*/ 916060 w 10020803"/>
              <a:gd name="connsiteY6550" fmla="*/ 2111407 h 5071844"/>
              <a:gd name="connsiteX6551" fmla="*/ 904889 w 10020803"/>
              <a:gd name="connsiteY6551" fmla="*/ 2111407 h 5071844"/>
              <a:gd name="connsiteX6552" fmla="*/ 1094804 w 10020803"/>
              <a:gd name="connsiteY6552" fmla="*/ 2089064 h 5071844"/>
              <a:gd name="connsiteX6553" fmla="*/ 1094804 w 10020803"/>
              <a:gd name="connsiteY6553" fmla="*/ 2100235 h 5071844"/>
              <a:gd name="connsiteX6554" fmla="*/ 1117147 w 10020803"/>
              <a:gd name="connsiteY6554" fmla="*/ 2100235 h 5071844"/>
              <a:gd name="connsiteX6555" fmla="*/ 1105975 w 10020803"/>
              <a:gd name="connsiteY6555" fmla="*/ 2089064 h 5071844"/>
              <a:gd name="connsiteX6556" fmla="*/ 1094804 w 10020803"/>
              <a:gd name="connsiteY6556" fmla="*/ 2089064 h 5071844"/>
              <a:gd name="connsiteX6557" fmla="*/ 8121654 w 10020803"/>
              <a:gd name="connsiteY6557" fmla="*/ 2077892 h 5071844"/>
              <a:gd name="connsiteX6558" fmla="*/ 8143998 w 10020803"/>
              <a:gd name="connsiteY6558" fmla="*/ 2100235 h 5071844"/>
              <a:gd name="connsiteX6559" fmla="*/ 8121654 w 10020803"/>
              <a:gd name="connsiteY6559" fmla="*/ 2089064 h 5071844"/>
              <a:gd name="connsiteX6560" fmla="*/ 8121654 w 10020803"/>
              <a:gd name="connsiteY6560" fmla="*/ 2077892 h 5071844"/>
              <a:gd name="connsiteX6561" fmla="*/ 8021110 w 10020803"/>
              <a:gd name="connsiteY6561" fmla="*/ 2077892 h 5071844"/>
              <a:gd name="connsiteX6562" fmla="*/ 8032283 w 10020803"/>
              <a:gd name="connsiteY6562" fmla="*/ 2077892 h 5071844"/>
              <a:gd name="connsiteX6563" fmla="*/ 8043454 w 10020803"/>
              <a:gd name="connsiteY6563" fmla="*/ 2083478 h 5071844"/>
              <a:gd name="connsiteX6564" fmla="*/ 8021110 w 10020803"/>
              <a:gd name="connsiteY6564" fmla="*/ 2089064 h 5071844"/>
              <a:gd name="connsiteX6565" fmla="*/ 8009940 w 10020803"/>
              <a:gd name="connsiteY6565" fmla="*/ 2083478 h 5071844"/>
              <a:gd name="connsiteX6566" fmla="*/ 8021110 w 10020803"/>
              <a:gd name="connsiteY6566" fmla="*/ 2077892 h 5071844"/>
              <a:gd name="connsiteX6567" fmla="*/ 8032283 w 10020803"/>
              <a:gd name="connsiteY6567" fmla="*/ 2044378 h 5071844"/>
              <a:gd name="connsiteX6568" fmla="*/ 8099311 w 10020803"/>
              <a:gd name="connsiteY6568" fmla="*/ 2066721 h 5071844"/>
              <a:gd name="connsiteX6569" fmla="*/ 8065797 w 10020803"/>
              <a:gd name="connsiteY6569" fmla="*/ 2066721 h 5071844"/>
              <a:gd name="connsiteX6570" fmla="*/ 8032283 w 10020803"/>
              <a:gd name="connsiteY6570" fmla="*/ 2044378 h 5071844"/>
              <a:gd name="connsiteX6571" fmla="*/ 7954082 w 10020803"/>
              <a:gd name="connsiteY6571" fmla="*/ 2022034 h 5071844"/>
              <a:gd name="connsiteX6572" fmla="*/ 7965253 w 10020803"/>
              <a:gd name="connsiteY6572" fmla="*/ 2022034 h 5071844"/>
              <a:gd name="connsiteX6573" fmla="*/ 7965253 w 10020803"/>
              <a:gd name="connsiteY6573" fmla="*/ 2033207 h 5071844"/>
              <a:gd name="connsiteX6574" fmla="*/ 7954082 w 10020803"/>
              <a:gd name="connsiteY6574" fmla="*/ 2022034 h 5071844"/>
              <a:gd name="connsiteX6575" fmla="*/ 660513 w 10020803"/>
              <a:gd name="connsiteY6575" fmla="*/ 2015054 h 5071844"/>
              <a:gd name="connsiteX6576" fmla="*/ 675874 w 10020803"/>
              <a:gd name="connsiteY6576" fmla="*/ 2016450 h 5071844"/>
              <a:gd name="connsiteX6577" fmla="*/ 698217 w 10020803"/>
              <a:gd name="connsiteY6577" fmla="*/ 2027621 h 5071844"/>
              <a:gd name="connsiteX6578" fmla="*/ 714974 w 10020803"/>
              <a:gd name="connsiteY6578" fmla="*/ 2033207 h 5071844"/>
              <a:gd name="connsiteX6579" fmla="*/ 681460 w 10020803"/>
              <a:gd name="connsiteY6579" fmla="*/ 2033207 h 5071844"/>
              <a:gd name="connsiteX6580" fmla="*/ 659117 w 10020803"/>
              <a:gd name="connsiteY6580" fmla="*/ 2022034 h 5071844"/>
              <a:gd name="connsiteX6581" fmla="*/ 647946 w 10020803"/>
              <a:gd name="connsiteY6581" fmla="*/ 2022034 h 5071844"/>
              <a:gd name="connsiteX6582" fmla="*/ 660513 w 10020803"/>
              <a:gd name="connsiteY6582" fmla="*/ 2015054 h 5071844"/>
              <a:gd name="connsiteX6583" fmla="*/ 7853538 w 10020803"/>
              <a:gd name="connsiteY6583" fmla="*/ 1977349 h 5071844"/>
              <a:gd name="connsiteX6584" fmla="*/ 7898225 w 10020803"/>
              <a:gd name="connsiteY6584" fmla="*/ 1999693 h 5071844"/>
              <a:gd name="connsiteX6585" fmla="*/ 7853538 w 10020803"/>
              <a:gd name="connsiteY6585" fmla="*/ 1999693 h 5071844"/>
              <a:gd name="connsiteX6586" fmla="*/ 7853538 w 10020803"/>
              <a:gd name="connsiteY6586" fmla="*/ 1977349 h 5071844"/>
              <a:gd name="connsiteX6587" fmla="*/ 7831197 w 10020803"/>
              <a:gd name="connsiteY6587" fmla="*/ 1977349 h 5071844"/>
              <a:gd name="connsiteX6588" fmla="*/ 7842368 w 10020803"/>
              <a:gd name="connsiteY6588" fmla="*/ 1988520 h 5071844"/>
              <a:gd name="connsiteX6589" fmla="*/ 7831197 w 10020803"/>
              <a:gd name="connsiteY6589" fmla="*/ 1988520 h 5071844"/>
              <a:gd name="connsiteX6590" fmla="*/ 7831197 w 10020803"/>
              <a:gd name="connsiteY6590" fmla="*/ 1977349 h 5071844"/>
              <a:gd name="connsiteX6591" fmla="*/ 837861 w 10020803"/>
              <a:gd name="connsiteY6591" fmla="*/ 1977349 h 5071844"/>
              <a:gd name="connsiteX6592" fmla="*/ 849032 w 10020803"/>
              <a:gd name="connsiteY6592" fmla="*/ 1988520 h 5071844"/>
              <a:gd name="connsiteX6593" fmla="*/ 837861 w 10020803"/>
              <a:gd name="connsiteY6593" fmla="*/ 1999693 h 5071844"/>
              <a:gd name="connsiteX6594" fmla="*/ 748488 w 10020803"/>
              <a:gd name="connsiteY6594" fmla="*/ 1977349 h 5071844"/>
              <a:gd name="connsiteX6595" fmla="*/ 759660 w 10020803"/>
              <a:gd name="connsiteY6595" fmla="*/ 1977349 h 5071844"/>
              <a:gd name="connsiteX6596" fmla="*/ 759660 w 10020803"/>
              <a:gd name="connsiteY6596" fmla="*/ 1982936 h 5071844"/>
              <a:gd name="connsiteX6597" fmla="*/ 759660 w 10020803"/>
              <a:gd name="connsiteY6597" fmla="*/ 1988520 h 5071844"/>
              <a:gd name="connsiteX6598" fmla="*/ 748488 w 10020803"/>
              <a:gd name="connsiteY6598" fmla="*/ 1977349 h 5071844"/>
              <a:gd name="connsiteX6599" fmla="*/ 793174 w 10020803"/>
              <a:gd name="connsiteY6599" fmla="*/ 1966177 h 5071844"/>
              <a:gd name="connsiteX6600" fmla="*/ 804345 w 10020803"/>
              <a:gd name="connsiteY6600" fmla="*/ 1966177 h 5071844"/>
              <a:gd name="connsiteX6601" fmla="*/ 809932 w 10020803"/>
              <a:gd name="connsiteY6601" fmla="*/ 1971763 h 5071844"/>
              <a:gd name="connsiteX6602" fmla="*/ 815518 w 10020803"/>
              <a:gd name="connsiteY6602" fmla="*/ 1977349 h 5071844"/>
              <a:gd name="connsiteX6603" fmla="*/ 804345 w 10020803"/>
              <a:gd name="connsiteY6603" fmla="*/ 1982936 h 5071844"/>
              <a:gd name="connsiteX6604" fmla="*/ 782004 w 10020803"/>
              <a:gd name="connsiteY6604" fmla="*/ 1988520 h 5071844"/>
              <a:gd name="connsiteX6605" fmla="*/ 793174 w 10020803"/>
              <a:gd name="connsiteY6605" fmla="*/ 1966177 h 5071844"/>
              <a:gd name="connsiteX6606" fmla="*/ 7574252 w 10020803"/>
              <a:gd name="connsiteY6606" fmla="*/ 1887978 h 5071844"/>
              <a:gd name="connsiteX6607" fmla="*/ 7585424 w 10020803"/>
              <a:gd name="connsiteY6607" fmla="*/ 1887978 h 5071844"/>
              <a:gd name="connsiteX6608" fmla="*/ 7596596 w 10020803"/>
              <a:gd name="connsiteY6608" fmla="*/ 1899149 h 5071844"/>
              <a:gd name="connsiteX6609" fmla="*/ 7585424 w 10020803"/>
              <a:gd name="connsiteY6609" fmla="*/ 1899149 h 5071844"/>
              <a:gd name="connsiteX6610" fmla="*/ 7574252 w 10020803"/>
              <a:gd name="connsiteY6610" fmla="*/ 1887978 h 5071844"/>
              <a:gd name="connsiteX6611" fmla="*/ 837861 w 10020803"/>
              <a:gd name="connsiteY6611" fmla="*/ 1887978 h 5071844"/>
              <a:gd name="connsiteX6612" fmla="*/ 854618 w 10020803"/>
              <a:gd name="connsiteY6612" fmla="*/ 1887978 h 5071844"/>
              <a:gd name="connsiteX6613" fmla="*/ 860203 w 10020803"/>
              <a:gd name="connsiteY6613" fmla="*/ 1899149 h 5071844"/>
              <a:gd name="connsiteX6614" fmla="*/ 849032 w 10020803"/>
              <a:gd name="connsiteY6614" fmla="*/ 1899149 h 5071844"/>
              <a:gd name="connsiteX6615" fmla="*/ 7429024 w 10020803"/>
              <a:gd name="connsiteY6615" fmla="*/ 1776264 h 5071844"/>
              <a:gd name="connsiteX6616" fmla="*/ 7440194 w 10020803"/>
              <a:gd name="connsiteY6616" fmla="*/ 1776264 h 5071844"/>
              <a:gd name="connsiteX6617" fmla="*/ 7417852 w 10020803"/>
              <a:gd name="connsiteY6617" fmla="*/ 1787434 h 5071844"/>
              <a:gd name="connsiteX6618" fmla="*/ 7328480 w 10020803"/>
              <a:gd name="connsiteY6618" fmla="*/ 1753920 h 5071844"/>
              <a:gd name="connsiteX6619" fmla="*/ 7339652 w 10020803"/>
              <a:gd name="connsiteY6619" fmla="*/ 1753920 h 5071844"/>
              <a:gd name="connsiteX6620" fmla="*/ 7361994 w 10020803"/>
              <a:gd name="connsiteY6620" fmla="*/ 1753920 h 5071844"/>
              <a:gd name="connsiteX6621" fmla="*/ 7373166 w 10020803"/>
              <a:gd name="connsiteY6621" fmla="*/ 1759505 h 5071844"/>
              <a:gd name="connsiteX6622" fmla="*/ 7373166 w 10020803"/>
              <a:gd name="connsiteY6622" fmla="*/ 1765091 h 5071844"/>
              <a:gd name="connsiteX6623" fmla="*/ 7367580 w 10020803"/>
              <a:gd name="connsiteY6623" fmla="*/ 1776264 h 5071844"/>
              <a:gd name="connsiteX6624" fmla="*/ 7350823 w 10020803"/>
              <a:gd name="connsiteY6624" fmla="*/ 1765091 h 5071844"/>
              <a:gd name="connsiteX6625" fmla="*/ 7339652 w 10020803"/>
              <a:gd name="connsiteY6625" fmla="*/ 1765091 h 5071844"/>
              <a:gd name="connsiteX6626" fmla="*/ 7328480 w 10020803"/>
              <a:gd name="connsiteY6626" fmla="*/ 1753920 h 5071844"/>
              <a:gd name="connsiteX6627" fmla="*/ 670288 w 10020803"/>
              <a:gd name="connsiteY6627" fmla="*/ 1731577 h 5071844"/>
              <a:gd name="connsiteX6628" fmla="*/ 681460 w 10020803"/>
              <a:gd name="connsiteY6628" fmla="*/ 1731577 h 5071844"/>
              <a:gd name="connsiteX6629" fmla="*/ 692631 w 10020803"/>
              <a:gd name="connsiteY6629" fmla="*/ 1742748 h 5071844"/>
              <a:gd name="connsiteX6630" fmla="*/ 675874 w 10020803"/>
              <a:gd name="connsiteY6630" fmla="*/ 1737163 h 5071844"/>
              <a:gd name="connsiteX6631" fmla="*/ 670288 w 10020803"/>
              <a:gd name="connsiteY6631" fmla="*/ 1731577 h 5071844"/>
              <a:gd name="connsiteX6632" fmla="*/ 849032 w 10020803"/>
              <a:gd name="connsiteY6632" fmla="*/ 1698063 h 5071844"/>
              <a:gd name="connsiteX6633" fmla="*/ 837861 w 10020803"/>
              <a:gd name="connsiteY6633" fmla="*/ 1709234 h 5071844"/>
              <a:gd name="connsiteX6634" fmla="*/ 849032 w 10020803"/>
              <a:gd name="connsiteY6634" fmla="*/ 1709234 h 5071844"/>
              <a:gd name="connsiteX6635" fmla="*/ 849032 w 10020803"/>
              <a:gd name="connsiteY6635" fmla="*/ 1698063 h 5071844"/>
              <a:gd name="connsiteX6636" fmla="*/ 569745 w 10020803"/>
              <a:gd name="connsiteY6636" fmla="*/ 1686891 h 5071844"/>
              <a:gd name="connsiteX6637" fmla="*/ 575330 w 10020803"/>
              <a:gd name="connsiteY6637" fmla="*/ 1686891 h 5071844"/>
              <a:gd name="connsiteX6638" fmla="*/ 580916 w 10020803"/>
              <a:gd name="connsiteY6638" fmla="*/ 1686891 h 5071844"/>
              <a:gd name="connsiteX6639" fmla="*/ 580916 w 10020803"/>
              <a:gd name="connsiteY6639" fmla="*/ 1698063 h 5071844"/>
              <a:gd name="connsiteX6640" fmla="*/ 569745 w 10020803"/>
              <a:gd name="connsiteY6640" fmla="*/ 1698063 h 5071844"/>
              <a:gd name="connsiteX6641" fmla="*/ 569745 w 10020803"/>
              <a:gd name="connsiteY6641" fmla="*/ 1686891 h 5071844"/>
              <a:gd name="connsiteX6642" fmla="*/ 558573 w 10020803"/>
              <a:gd name="connsiteY6642" fmla="*/ 1675720 h 5071844"/>
              <a:gd name="connsiteX6643" fmla="*/ 558573 w 10020803"/>
              <a:gd name="connsiteY6643" fmla="*/ 1686891 h 5071844"/>
              <a:gd name="connsiteX6644" fmla="*/ 547402 w 10020803"/>
              <a:gd name="connsiteY6644" fmla="*/ 1686891 h 5071844"/>
              <a:gd name="connsiteX6645" fmla="*/ 558573 w 10020803"/>
              <a:gd name="connsiteY6645" fmla="*/ 1675720 h 5071844"/>
              <a:gd name="connsiteX6646" fmla="*/ 7141358 w 10020803"/>
              <a:gd name="connsiteY6646" fmla="*/ 1668738 h 5071844"/>
              <a:gd name="connsiteX6647" fmla="*/ 7149737 w 10020803"/>
              <a:gd name="connsiteY6647" fmla="*/ 1675720 h 5071844"/>
              <a:gd name="connsiteX6648" fmla="*/ 7144151 w 10020803"/>
              <a:gd name="connsiteY6648" fmla="*/ 1675720 h 5071844"/>
              <a:gd name="connsiteX6649" fmla="*/ 7138565 w 10020803"/>
              <a:gd name="connsiteY6649" fmla="*/ 1670134 h 5071844"/>
              <a:gd name="connsiteX6650" fmla="*/ 7141358 w 10020803"/>
              <a:gd name="connsiteY6650" fmla="*/ 1668738 h 5071844"/>
              <a:gd name="connsiteX6651" fmla="*/ 569745 w 10020803"/>
              <a:gd name="connsiteY6651" fmla="*/ 1653377 h 5071844"/>
              <a:gd name="connsiteX6652" fmla="*/ 614430 w 10020803"/>
              <a:gd name="connsiteY6652" fmla="*/ 1675720 h 5071844"/>
              <a:gd name="connsiteX6653" fmla="*/ 642360 w 10020803"/>
              <a:gd name="connsiteY6653" fmla="*/ 1709234 h 5071844"/>
              <a:gd name="connsiteX6654" fmla="*/ 614430 w 10020803"/>
              <a:gd name="connsiteY6654" fmla="*/ 1709234 h 5071844"/>
              <a:gd name="connsiteX6655" fmla="*/ 603260 w 10020803"/>
              <a:gd name="connsiteY6655" fmla="*/ 1698063 h 5071844"/>
              <a:gd name="connsiteX6656" fmla="*/ 597673 w 10020803"/>
              <a:gd name="connsiteY6656" fmla="*/ 1681306 h 5071844"/>
              <a:gd name="connsiteX6657" fmla="*/ 580916 w 10020803"/>
              <a:gd name="connsiteY6657" fmla="*/ 1675720 h 5071844"/>
              <a:gd name="connsiteX6658" fmla="*/ 625603 w 10020803"/>
              <a:gd name="connsiteY6658" fmla="*/ 1619863 h 5071844"/>
              <a:gd name="connsiteX6659" fmla="*/ 636774 w 10020803"/>
              <a:gd name="connsiteY6659" fmla="*/ 1619863 h 5071844"/>
              <a:gd name="connsiteX6660" fmla="*/ 625603 w 10020803"/>
              <a:gd name="connsiteY6660" fmla="*/ 1642206 h 5071844"/>
              <a:gd name="connsiteX6661" fmla="*/ 614430 w 10020803"/>
              <a:gd name="connsiteY6661" fmla="*/ 1642206 h 5071844"/>
              <a:gd name="connsiteX6662" fmla="*/ 6836936 w 10020803"/>
              <a:gd name="connsiteY6662" fmla="*/ 1597519 h 5071844"/>
              <a:gd name="connsiteX6663" fmla="*/ 6859278 w 10020803"/>
              <a:gd name="connsiteY6663" fmla="*/ 1608690 h 5071844"/>
              <a:gd name="connsiteX6664" fmla="*/ 6892792 w 10020803"/>
              <a:gd name="connsiteY6664" fmla="*/ 1608690 h 5071844"/>
              <a:gd name="connsiteX6665" fmla="*/ 7049194 w 10020803"/>
              <a:gd name="connsiteY6665" fmla="*/ 1653377 h 5071844"/>
              <a:gd name="connsiteX6666" fmla="*/ 7045005 w 10020803"/>
              <a:gd name="connsiteY6666" fmla="*/ 1653377 h 5071844"/>
              <a:gd name="connsiteX6667" fmla="*/ 7026850 w 10020803"/>
              <a:gd name="connsiteY6667" fmla="*/ 1653377 h 5071844"/>
              <a:gd name="connsiteX6668" fmla="*/ 6982166 w 10020803"/>
              <a:gd name="connsiteY6668" fmla="*/ 1653377 h 5071844"/>
              <a:gd name="connsiteX6669" fmla="*/ 6976579 w 10020803"/>
              <a:gd name="connsiteY6669" fmla="*/ 1647790 h 5071844"/>
              <a:gd name="connsiteX6670" fmla="*/ 6959822 w 10020803"/>
              <a:gd name="connsiteY6670" fmla="*/ 1642206 h 5071844"/>
              <a:gd name="connsiteX6671" fmla="*/ 6903965 w 10020803"/>
              <a:gd name="connsiteY6671" fmla="*/ 1631033 h 5071844"/>
              <a:gd name="connsiteX6672" fmla="*/ 6870451 w 10020803"/>
              <a:gd name="connsiteY6672" fmla="*/ 1625449 h 5071844"/>
              <a:gd name="connsiteX6673" fmla="*/ 6859278 w 10020803"/>
              <a:gd name="connsiteY6673" fmla="*/ 1619863 h 5071844"/>
              <a:gd name="connsiteX6674" fmla="*/ 6635850 w 10020803"/>
              <a:gd name="connsiteY6674" fmla="*/ 1586349 h 5071844"/>
              <a:gd name="connsiteX6675" fmla="*/ 6658192 w 10020803"/>
              <a:gd name="connsiteY6675" fmla="*/ 1597519 h 5071844"/>
              <a:gd name="connsiteX6676" fmla="*/ 6669364 w 10020803"/>
              <a:gd name="connsiteY6676" fmla="*/ 1597519 h 5071844"/>
              <a:gd name="connsiteX6677" fmla="*/ 6680536 w 10020803"/>
              <a:gd name="connsiteY6677" fmla="*/ 1597519 h 5071844"/>
              <a:gd name="connsiteX6678" fmla="*/ 6691706 w 10020803"/>
              <a:gd name="connsiteY6678" fmla="*/ 1608690 h 5071844"/>
              <a:gd name="connsiteX6679" fmla="*/ 6669364 w 10020803"/>
              <a:gd name="connsiteY6679" fmla="*/ 1619863 h 5071844"/>
              <a:gd name="connsiteX6680" fmla="*/ 6658192 w 10020803"/>
              <a:gd name="connsiteY6680" fmla="*/ 1608690 h 5071844"/>
              <a:gd name="connsiteX6681" fmla="*/ 6647020 w 10020803"/>
              <a:gd name="connsiteY6681" fmla="*/ 1597519 h 5071844"/>
              <a:gd name="connsiteX6682" fmla="*/ 525059 w 10020803"/>
              <a:gd name="connsiteY6682" fmla="*/ 1575176 h 5071844"/>
              <a:gd name="connsiteX6683" fmla="*/ 552988 w 10020803"/>
              <a:gd name="connsiteY6683" fmla="*/ 1580762 h 5071844"/>
              <a:gd name="connsiteX6684" fmla="*/ 569745 w 10020803"/>
              <a:gd name="connsiteY6684" fmla="*/ 1597519 h 5071844"/>
              <a:gd name="connsiteX6685" fmla="*/ 536230 w 10020803"/>
              <a:gd name="connsiteY6685" fmla="*/ 1597519 h 5071844"/>
              <a:gd name="connsiteX6686" fmla="*/ 6568822 w 10020803"/>
              <a:gd name="connsiteY6686" fmla="*/ 1564005 h 5071844"/>
              <a:gd name="connsiteX6687" fmla="*/ 6591164 w 10020803"/>
              <a:gd name="connsiteY6687" fmla="*/ 1586349 h 5071844"/>
              <a:gd name="connsiteX6688" fmla="*/ 6579992 w 10020803"/>
              <a:gd name="connsiteY6688" fmla="*/ 1586349 h 5071844"/>
              <a:gd name="connsiteX6689" fmla="*/ 6568822 w 10020803"/>
              <a:gd name="connsiteY6689" fmla="*/ 1575176 h 5071844"/>
              <a:gd name="connsiteX6690" fmla="*/ 6552064 w 10020803"/>
              <a:gd name="connsiteY6690" fmla="*/ 1580762 h 5071844"/>
              <a:gd name="connsiteX6691" fmla="*/ 6552064 w 10020803"/>
              <a:gd name="connsiteY6691" fmla="*/ 1569590 h 5071844"/>
              <a:gd name="connsiteX6692" fmla="*/ 6568822 w 10020803"/>
              <a:gd name="connsiteY6692" fmla="*/ 1564005 h 5071844"/>
              <a:gd name="connsiteX6693" fmla="*/ 525059 w 10020803"/>
              <a:gd name="connsiteY6693" fmla="*/ 1552833 h 5071844"/>
              <a:gd name="connsiteX6694" fmla="*/ 547402 w 10020803"/>
              <a:gd name="connsiteY6694" fmla="*/ 1558419 h 5071844"/>
              <a:gd name="connsiteX6695" fmla="*/ 592089 w 10020803"/>
              <a:gd name="connsiteY6695" fmla="*/ 1564005 h 5071844"/>
              <a:gd name="connsiteX6696" fmla="*/ 603260 w 10020803"/>
              <a:gd name="connsiteY6696" fmla="*/ 1575176 h 5071844"/>
              <a:gd name="connsiteX6697" fmla="*/ 586502 w 10020803"/>
              <a:gd name="connsiteY6697" fmla="*/ 1580762 h 5071844"/>
              <a:gd name="connsiteX6698" fmla="*/ 558573 w 10020803"/>
              <a:gd name="connsiteY6698" fmla="*/ 1575176 h 5071844"/>
              <a:gd name="connsiteX6699" fmla="*/ 480372 w 10020803"/>
              <a:gd name="connsiteY6699" fmla="*/ 1541662 h 5071844"/>
              <a:gd name="connsiteX6700" fmla="*/ 502716 w 10020803"/>
              <a:gd name="connsiteY6700" fmla="*/ 1541662 h 5071844"/>
              <a:gd name="connsiteX6701" fmla="*/ 502716 w 10020803"/>
              <a:gd name="connsiteY6701" fmla="*/ 1552833 h 5071844"/>
              <a:gd name="connsiteX6702" fmla="*/ 480372 w 10020803"/>
              <a:gd name="connsiteY6702" fmla="*/ 1552833 h 5071844"/>
              <a:gd name="connsiteX6703" fmla="*/ 568349 w 10020803"/>
              <a:gd name="connsiteY6703" fmla="*/ 1523509 h 5071844"/>
              <a:gd name="connsiteX6704" fmla="*/ 569745 w 10020803"/>
              <a:gd name="connsiteY6704" fmla="*/ 1530491 h 5071844"/>
              <a:gd name="connsiteX6705" fmla="*/ 558573 w 10020803"/>
              <a:gd name="connsiteY6705" fmla="*/ 1536076 h 5071844"/>
              <a:gd name="connsiteX6706" fmla="*/ 564159 w 10020803"/>
              <a:gd name="connsiteY6706" fmla="*/ 1524905 h 5071844"/>
              <a:gd name="connsiteX6707" fmla="*/ 568349 w 10020803"/>
              <a:gd name="connsiteY6707" fmla="*/ 1523509 h 5071844"/>
              <a:gd name="connsiteX6708" fmla="*/ 821102 w 10020803"/>
              <a:gd name="connsiteY6708" fmla="*/ 1519319 h 5071844"/>
              <a:gd name="connsiteX6709" fmla="*/ 815518 w 10020803"/>
              <a:gd name="connsiteY6709" fmla="*/ 1524905 h 5071844"/>
              <a:gd name="connsiteX6710" fmla="*/ 826689 w 10020803"/>
              <a:gd name="connsiteY6710" fmla="*/ 1530491 h 5071844"/>
              <a:gd name="connsiteX6711" fmla="*/ 832275 w 10020803"/>
              <a:gd name="connsiteY6711" fmla="*/ 1524905 h 5071844"/>
              <a:gd name="connsiteX6712" fmla="*/ 837861 w 10020803"/>
              <a:gd name="connsiteY6712" fmla="*/ 1519319 h 5071844"/>
              <a:gd name="connsiteX6713" fmla="*/ 821102 w 10020803"/>
              <a:gd name="connsiteY6713" fmla="*/ 1519319 h 5071844"/>
              <a:gd name="connsiteX6714" fmla="*/ 6376114 w 10020803"/>
              <a:gd name="connsiteY6714" fmla="*/ 1513733 h 5071844"/>
              <a:gd name="connsiteX6715" fmla="*/ 6378906 w 10020803"/>
              <a:gd name="connsiteY6715" fmla="*/ 1519319 h 5071844"/>
              <a:gd name="connsiteX6716" fmla="*/ 6367736 w 10020803"/>
              <a:gd name="connsiteY6716" fmla="*/ 1519319 h 5071844"/>
              <a:gd name="connsiteX6717" fmla="*/ 6376114 w 10020803"/>
              <a:gd name="connsiteY6717" fmla="*/ 1513733 h 5071844"/>
              <a:gd name="connsiteX6718" fmla="*/ 6334220 w 10020803"/>
              <a:gd name="connsiteY6718" fmla="*/ 1508148 h 5071844"/>
              <a:gd name="connsiteX6719" fmla="*/ 6345392 w 10020803"/>
              <a:gd name="connsiteY6719" fmla="*/ 1508148 h 5071844"/>
              <a:gd name="connsiteX6720" fmla="*/ 6345392 w 10020803"/>
              <a:gd name="connsiteY6720" fmla="*/ 1519319 h 5071844"/>
              <a:gd name="connsiteX6721" fmla="*/ 6334220 w 10020803"/>
              <a:gd name="connsiteY6721" fmla="*/ 1508148 h 5071844"/>
              <a:gd name="connsiteX6722" fmla="*/ 525059 w 10020803"/>
              <a:gd name="connsiteY6722" fmla="*/ 1508148 h 5071844"/>
              <a:gd name="connsiteX6723" fmla="*/ 536230 w 10020803"/>
              <a:gd name="connsiteY6723" fmla="*/ 1519319 h 5071844"/>
              <a:gd name="connsiteX6724" fmla="*/ 525059 w 10020803"/>
              <a:gd name="connsiteY6724" fmla="*/ 1519319 h 5071844"/>
              <a:gd name="connsiteX6725" fmla="*/ 6445934 w 10020803"/>
              <a:gd name="connsiteY6725" fmla="*/ 1485805 h 5071844"/>
              <a:gd name="connsiteX6726" fmla="*/ 6457106 w 10020803"/>
              <a:gd name="connsiteY6726" fmla="*/ 1491391 h 5071844"/>
              <a:gd name="connsiteX6727" fmla="*/ 6479450 w 10020803"/>
              <a:gd name="connsiteY6727" fmla="*/ 1496976 h 5071844"/>
              <a:gd name="connsiteX6728" fmla="*/ 6479450 w 10020803"/>
              <a:gd name="connsiteY6728" fmla="*/ 1508148 h 5071844"/>
              <a:gd name="connsiteX6729" fmla="*/ 6445934 w 10020803"/>
              <a:gd name="connsiteY6729" fmla="*/ 1502562 h 5071844"/>
              <a:gd name="connsiteX6730" fmla="*/ 6434764 w 10020803"/>
              <a:gd name="connsiteY6730" fmla="*/ 1496976 h 5071844"/>
              <a:gd name="connsiteX6731" fmla="*/ 6088448 w 10020803"/>
              <a:gd name="connsiteY6731" fmla="*/ 1429948 h 5071844"/>
              <a:gd name="connsiteX6732" fmla="*/ 6088448 w 10020803"/>
              <a:gd name="connsiteY6732" fmla="*/ 1441118 h 5071844"/>
              <a:gd name="connsiteX6733" fmla="*/ 6077277 w 10020803"/>
              <a:gd name="connsiteY6733" fmla="*/ 1441118 h 5071844"/>
              <a:gd name="connsiteX6734" fmla="*/ 6088448 w 10020803"/>
              <a:gd name="connsiteY6734" fmla="*/ 1429948 h 5071844"/>
              <a:gd name="connsiteX6735" fmla="*/ 882546 w 10020803"/>
              <a:gd name="connsiteY6735" fmla="*/ 1429948 h 5071844"/>
              <a:gd name="connsiteX6736" fmla="*/ 893717 w 10020803"/>
              <a:gd name="connsiteY6736" fmla="*/ 1441118 h 5071844"/>
              <a:gd name="connsiteX6737" fmla="*/ 893717 w 10020803"/>
              <a:gd name="connsiteY6737" fmla="*/ 1429948 h 5071844"/>
              <a:gd name="connsiteX6738" fmla="*/ 882546 w 10020803"/>
              <a:gd name="connsiteY6738" fmla="*/ 1429948 h 5071844"/>
              <a:gd name="connsiteX6739" fmla="*/ 5987906 w 10020803"/>
              <a:gd name="connsiteY6739" fmla="*/ 1407604 h 5071844"/>
              <a:gd name="connsiteX6740" fmla="*/ 5999076 w 10020803"/>
              <a:gd name="connsiteY6740" fmla="*/ 1413191 h 5071844"/>
              <a:gd name="connsiteX6741" fmla="*/ 5993490 w 10020803"/>
              <a:gd name="connsiteY6741" fmla="*/ 1418777 h 5071844"/>
              <a:gd name="connsiteX6742" fmla="*/ 5987906 w 10020803"/>
              <a:gd name="connsiteY6742" fmla="*/ 1407604 h 5071844"/>
              <a:gd name="connsiteX6743" fmla="*/ 871375 w 10020803"/>
              <a:gd name="connsiteY6743" fmla="*/ 1407604 h 5071844"/>
              <a:gd name="connsiteX6744" fmla="*/ 882546 w 10020803"/>
              <a:gd name="connsiteY6744" fmla="*/ 1418777 h 5071844"/>
              <a:gd name="connsiteX6745" fmla="*/ 904889 w 10020803"/>
              <a:gd name="connsiteY6745" fmla="*/ 1418777 h 5071844"/>
              <a:gd name="connsiteX6746" fmla="*/ 737317 w 10020803"/>
              <a:gd name="connsiteY6746" fmla="*/ 1407604 h 5071844"/>
              <a:gd name="connsiteX6747" fmla="*/ 737317 w 10020803"/>
              <a:gd name="connsiteY6747" fmla="*/ 1418777 h 5071844"/>
              <a:gd name="connsiteX6748" fmla="*/ 748488 w 10020803"/>
              <a:gd name="connsiteY6748" fmla="*/ 1418777 h 5071844"/>
              <a:gd name="connsiteX6749" fmla="*/ 737317 w 10020803"/>
              <a:gd name="connsiteY6749" fmla="*/ 1407604 h 5071844"/>
              <a:gd name="connsiteX6750" fmla="*/ 502716 w 10020803"/>
              <a:gd name="connsiteY6750" fmla="*/ 1407604 h 5071844"/>
              <a:gd name="connsiteX6751" fmla="*/ 513888 w 10020803"/>
              <a:gd name="connsiteY6751" fmla="*/ 1418777 h 5071844"/>
              <a:gd name="connsiteX6752" fmla="*/ 491545 w 10020803"/>
              <a:gd name="connsiteY6752" fmla="*/ 1418777 h 5071844"/>
              <a:gd name="connsiteX6753" fmla="*/ 633981 w 10020803"/>
              <a:gd name="connsiteY6753" fmla="*/ 1400622 h 5071844"/>
              <a:gd name="connsiteX6754" fmla="*/ 636774 w 10020803"/>
              <a:gd name="connsiteY6754" fmla="*/ 1402018 h 5071844"/>
              <a:gd name="connsiteX6755" fmla="*/ 625603 w 10020803"/>
              <a:gd name="connsiteY6755" fmla="*/ 1407604 h 5071844"/>
              <a:gd name="connsiteX6756" fmla="*/ 633981 w 10020803"/>
              <a:gd name="connsiteY6756" fmla="*/ 1400622 h 5071844"/>
              <a:gd name="connsiteX6757" fmla="*/ 458031 w 10020803"/>
              <a:gd name="connsiteY6757" fmla="*/ 1396434 h 5071844"/>
              <a:gd name="connsiteX6758" fmla="*/ 458031 w 10020803"/>
              <a:gd name="connsiteY6758" fmla="*/ 1407604 h 5071844"/>
              <a:gd name="connsiteX6759" fmla="*/ 435687 w 10020803"/>
              <a:gd name="connsiteY6759" fmla="*/ 1407604 h 5071844"/>
              <a:gd name="connsiteX6760" fmla="*/ 5920876 w 10020803"/>
              <a:gd name="connsiteY6760" fmla="*/ 1385261 h 5071844"/>
              <a:gd name="connsiteX6761" fmla="*/ 5932048 w 10020803"/>
              <a:gd name="connsiteY6761" fmla="*/ 1396434 h 5071844"/>
              <a:gd name="connsiteX6762" fmla="*/ 5926462 w 10020803"/>
              <a:gd name="connsiteY6762" fmla="*/ 1396434 h 5071844"/>
              <a:gd name="connsiteX6763" fmla="*/ 5909705 w 10020803"/>
              <a:gd name="connsiteY6763" fmla="*/ 1396434 h 5071844"/>
              <a:gd name="connsiteX6764" fmla="*/ 625603 w 10020803"/>
              <a:gd name="connsiteY6764" fmla="*/ 1362918 h 5071844"/>
              <a:gd name="connsiteX6765" fmla="*/ 625603 w 10020803"/>
              <a:gd name="connsiteY6765" fmla="*/ 1374090 h 5071844"/>
              <a:gd name="connsiteX6766" fmla="*/ 636774 w 10020803"/>
              <a:gd name="connsiteY6766" fmla="*/ 1379676 h 5071844"/>
              <a:gd name="connsiteX6767" fmla="*/ 625603 w 10020803"/>
              <a:gd name="connsiteY6767" fmla="*/ 1362918 h 5071844"/>
              <a:gd name="connsiteX6768" fmla="*/ 480372 w 10020803"/>
              <a:gd name="connsiteY6768" fmla="*/ 1362918 h 5071844"/>
              <a:gd name="connsiteX6769" fmla="*/ 497131 w 10020803"/>
              <a:gd name="connsiteY6769" fmla="*/ 1368504 h 5071844"/>
              <a:gd name="connsiteX6770" fmla="*/ 491545 w 10020803"/>
              <a:gd name="connsiteY6770" fmla="*/ 1385261 h 5071844"/>
              <a:gd name="connsiteX6771" fmla="*/ 491545 w 10020803"/>
              <a:gd name="connsiteY6771" fmla="*/ 1396434 h 5071844"/>
              <a:gd name="connsiteX6772" fmla="*/ 485959 w 10020803"/>
              <a:gd name="connsiteY6772" fmla="*/ 1390847 h 5071844"/>
              <a:gd name="connsiteX6773" fmla="*/ 480372 w 10020803"/>
              <a:gd name="connsiteY6773" fmla="*/ 1385261 h 5071844"/>
              <a:gd name="connsiteX6774" fmla="*/ 480372 w 10020803"/>
              <a:gd name="connsiteY6774" fmla="*/ 1362918 h 5071844"/>
              <a:gd name="connsiteX6775" fmla="*/ 449652 w 10020803"/>
              <a:gd name="connsiteY6775" fmla="*/ 1357333 h 5071844"/>
              <a:gd name="connsiteX6776" fmla="*/ 458031 w 10020803"/>
              <a:gd name="connsiteY6776" fmla="*/ 1362918 h 5071844"/>
              <a:gd name="connsiteX6777" fmla="*/ 458031 w 10020803"/>
              <a:gd name="connsiteY6777" fmla="*/ 1374090 h 5071844"/>
              <a:gd name="connsiteX6778" fmla="*/ 446859 w 10020803"/>
              <a:gd name="connsiteY6778" fmla="*/ 1362918 h 5071844"/>
              <a:gd name="connsiteX6779" fmla="*/ 449652 w 10020803"/>
              <a:gd name="connsiteY6779" fmla="*/ 1357333 h 5071844"/>
              <a:gd name="connsiteX6780" fmla="*/ 424517 w 10020803"/>
              <a:gd name="connsiteY6780" fmla="*/ 1351747 h 5071844"/>
              <a:gd name="connsiteX6781" fmla="*/ 435687 w 10020803"/>
              <a:gd name="connsiteY6781" fmla="*/ 1362918 h 5071844"/>
              <a:gd name="connsiteX6782" fmla="*/ 430101 w 10020803"/>
              <a:gd name="connsiteY6782" fmla="*/ 1362918 h 5071844"/>
              <a:gd name="connsiteX6783" fmla="*/ 413344 w 10020803"/>
              <a:gd name="connsiteY6783" fmla="*/ 1362918 h 5071844"/>
              <a:gd name="connsiteX6784" fmla="*/ 402174 w 10020803"/>
              <a:gd name="connsiteY6784" fmla="*/ 1362918 h 5071844"/>
              <a:gd name="connsiteX6785" fmla="*/ 424517 w 10020803"/>
              <a:gd name="connsiteY6785" fmla="*/ 1351747 h 5071844"/>
              <a:gd name="connsiteX6786" fmla="*/ 678668 w 10020803"/>
              <a:gd name="connsiteY6786" fmla="*/ 1346161 h 5071844"/>
              <a:gd name="connsiteX6787" fmla="*/ 681460 w 10020803"/>
              <a:gd name="connsiteY6787" fmla="*/ 1351747 h 5071844"/>
              <a:gd name="connsiteX6788" fmla="*/ 670288 w 10020803"/>
              <a:gd name="connsiteY6788" fmla="*/ 1362918 h 5071844"/>
              <a:gd name="connsiteX6789" fmla="*/ 670288 w 10020803"/>
              <a:gd name="connsiteY6789" fmla="*/ 1374090 h 5071844"/>
              <a:gd name="connsiteX6790" fmla="*/ 692631 w 10020803"/>
              <a:gd name="connsiteY6790" fmla="*/ 1385261 h 5071844"/>
              <a:gd name="connsiteX6791" fmla="*/ 703803 w 10020803"/>
              <a:gd name="connsiteY6791" fmla="*/ 1396434 h 5071844"/>
              <a:gd name="connsiteX6792" fmla="*/ 698217 w 10020803"/>
              <a:gd name="connsiteY6792" fmla="*/ 1407604 h 5071844"/>
              <a:gd name="connsiteX6793" fmla="*/ 692631 w 10020803"/>
              <a:gd name="connsiteY6793" fmla="*/ 1407604 h 5071844"/>
              <a:gd name="connsiteX6794" fmla="*/ 681460 w 10020803"/>
              <a:gd name="connsiteY6794" fmla="*/ 1407604 h 5071844"/>
              <a:gd name="connsiteX6795" fmla="*/ 592089 w 10020803"/>
              <a:gd name="connsiteY6795" fmla="*/ 1374090 h 5071844"/>
              <a:gd name="connsiteX6796" fmla="*/ 580916 w 10020803"/>
              <a:gd name="connsiteY6796" fmla="*/ 1362918 h 5071844"/>
              <a:gd name="connsiteX6797" fmla="*/ 564159 w 10020803"/>
              <a:gd name="connsiteY6797" fmla="*/ 1362918 h 5071844"/>
              <a:gd name="connsiteX6798" fmla="*/ 558573 w 10020803"/>
              <a:gd name="connsiteY6798" fmla="*/ 1362918 h 5071844"/>
              <a:gd name="connsiteX6799" fmla="*/ 586502 w 10020803"/>
              <a:gd name="connsiteY6799" fmla="*/ 1357333 h 5071844"/>
              <a:gd name="connsiteX6800" fmla="*/ 614430 w 10020803"/>
              <a:gd name="connsiteY6800" fmla="*/ 1357333 h 5071844"/>
              <a:gd name="connsiteX6801" fmla="*/ 636774 w 10020803"/>
              <a:gd name="connsiteY6801" fmla="*/ 1351747 h 5071844"/>
              <a:gd name="connsiteX6802" fmla="*/ 659117 w 10020803"/>
              <a:gd name="connsiteY6802" fmla="*/ 1362918 h 5071844"/>
              <a:gd name="connsiteX6803" fmla="*/ 670288 w 10020803"/>
              <a:gd name="connsiteY6803" fmla="*/ 1351747 h 5071844"/>
              <a:gd name="connsiteX6804" fmla="*/ 678668 w 10020803"/>
              <a:gd name="connsiteY6804" fmla="*/ 1346161 h 5071844"/>
              <a:gd name="connsiteX6805" fmla="*/ 5932048 w 10020803"/>
              <a:gd name="connsiteY6805" fmla="*/ 1340576 h 5071844"/>
              <a:gd name="connsiteX6806" fmla="*/ 5965562 w 10020803"/>
              <a:gd name="connsiteY6806" fmla="*/ 1351747 h 5071844"/>
              <a:gd name="connsiteX6807" fmla="*/ 5948805 w 10020803"/>
              <a:gd name="connsiteY6807" fmla="*/ 1351747 h 5071844"/>
              <a:gd name="connsiteX6808" fmla="*/ 5943219 w 10020803"/>
              <a:gd name="connsiteY6808" fmla="*/ 1362918 h 5071844"/>
              <a:gd name="connsiteX6809" fmla="*/ 5915291 w 10020803"/>
              <a:gd name="connsiteY6809" fmla="*/ 1357333 h 5071844"/>
              <a:gd name="connsiteX6810" fmla="*/ 5898534 w 10020803"/>
              <a:gd name="connsiteY6810" fmla="*/ 1346161 h 5071844"/>
              <a:gd name="connsiteX6811" fmla="*/ 5932048 w 10020803"/>
              <a:gd name="connsiteY6811" fmla="*/ 1340576 h 5071844"/>
              <a:gd name="connsiteX6812" fmla="*/ 379830 w 10020803"/>
              <a:gd name="connsiteY6812" fmla="*/ 1340576 h 5071844"/>
              <a:gd name="connsiteX6813" fmla="*/ 391001 w 10020803"/>
              <a:gd name="connsiteY6813" fmla="*/ 1340576 h 5071844"/>
              <a:gd name="connsiteX6814" fmla="*/ 391001 w 10020803"/>
              <a:gd name="connsiteY6814" fmla="*/ 1351747 h 5071844"/>
              <a:gd name="connsiteX6815" fmla="*/ 379830 w 10020803"/>
              <a:gd name="connsiteY6815" fmla="*/ 1340576 h 5071844"/>
              <a:gd name="connsiteX6816" fmla="*/ 882546 w 10020803"/>
              <a:gd name="connsiteY6816" fmla="*/ 1318233 h 5071844"/>
              <a:gd name="connsiteX6817" fmla="*/ 888132 w 10020803"/>
              <a:gd name="connsiteY6817" fmla="*/ 1329404 h 5071844"/>
              <a:gd name="connsiteX6818" fmla="*/ 893717 w 10020803"/>
              <a:gd name="connsiteY6818" fmla="*/ 1323819 h 5071844"/>
              <a:gd name="connsiteX6819" fmla="*/ 882546 w 10020803"/>
              <a:gd name="connsiteY6819" fmla="*/ 1318233 h 5071844"/>
              <a:gd name="connsiteX6820" fmla="*/ 871375 w 10020803"/>
              <a:gd name="connsiteY6820" fmla="*/ 1318233 h 5071844"/>
              <a:gd name="connsiteX6821" fmla="*/ 860203 w 10020803"/>
              <a:gd name="connsiteY6821" fmla="*/ 1329404 h 5071844"/>
              <a:gd name="connsiteX6822" fmla="*/ 871375 w 10020803"/>
              <a:gd name="connsiteY6822" fmla="*/ 1329404 h 5071844"/>
              <a:gd name="connsiteX6823" fmla="*/ 5753304 w 10020803"/>
              <a:gd name="connsiteY6823" fmla="*/ 1307061 h 5071844"/>
              <a:gd name="connsiteX6824" fmla="*/ 5764476 w 10020803"/>
              <a:gd name="connsiteY6824" fmla="*/ 1307061 h 5071844"/>
              <a:gd name="connsiteX6825" fmla="*/ 5820334 w 10020803"/>
              <a:gd name="connsiteY6825" fmla="*/ 1307061 h 5071844"/>
              <a:gd name="connsiteX6826" fmla="*/ 5831505 w 10020803"/>
              <a:gd name="connsiteY6826" fmla="*/ 1318233 h 5071844"/>
              <a:gd name="connsiteX6827" fmla="*/ 5797991 w 10020803"/>
              <a:gd name="connsiteY6827" fmla="*/ 1318233 h 5071844"/>
              <a:gd name="connsiteX6828" fmla="*/ 904889 w 10020803"/>
              <a:gd name="connsiteY6828" fmla="*/ 1307061 h 5071844"/>
              <a:gd name="connsiteX6829" fmla="*/ 904889 w 10020803"/>
              <a:gd name="connsiteY6829" fmla="*/ 1318233 h 5071844"/>
              <a:gd name="connsiteX6830" fmla="*/ 916060 w 10020803"/>
              <a:gd name="connsiteY6830" fmla="*/ 1329404 h 5071844"/>
              <a:gd name="connsiteX6831" fmla="*/ 916060 w 10020803"/>
              <a:gd name="connsiteY6831" fmla="*/ 1318233 h 5071844"/>
              <a:gd name="connsiteX6832" fmla="*/ 904889 w 10020803"/>
              <a:gd name="connsiteY6832" fmla="*/ 1307061 h 5071844"/>
              <a:gd name="connsiteX6833" fmla="*/ 5708619 w 10020803"/>
              <a:gd name="connsiteY6833" fmla="*/ 1273547 h 5071844"/>
              <a:gd name="connsiteX6834" fmla="*/ 5719790 w 10020803"/>
              <a:gd name="connsiteY6834" fmla="*/ 1273547 h 5071844"/>
              <a:gd name="connsiteX6835" fmla="*/ 5708619 w 10020803"/>
              <a:gd name="connsiteY6835" fmla="*/ 1284719 h 5071844"/>
              <a:gd name="connsiteX6836" fmla="*/ 647946 w 10020803"/>
              <a:gd name="connsiteY6836" fmla="*/ 1262376 h 5071844"/>
              <a:gd name="connsiteX6837" fmla="*/ 659117 w 10020803"/>
              <a:gd name="connsiteY6837" fmla="*/ 1262376 h 5071844"/>
              <a:gd name="connsiteX6838" fmla="*/ 681460 w 10020803"/>
              <a:gd name="connsiteY6838" fmla="*/ 1273547 h 5071844"/>
              <a:gd name="connsiteX6839" fmla="*/ 659117 w 10020803"/>
              <a:gd name="connsiteY6839" fmla="*/ 1273547 h 5071844"/>
              <a:gd name="connsiteX6840" fmla="*/ 647946 w 10020803"/>
              <a:gd name="connsiteY6840" fmla="*/ 1262376 h 5071844"/>
              <a:gd name="connsiteX6841" fmla="*/ 5317617 w 10020803"/>
              <a:gd name="connsiteY6841" fmla="*/ 1240033 h 5071844"/>
              <a:gd name="connsiteX6842" fmla="*/ 5373474 w 10020803"/>
              <a:gd name="connsiteY6842" fmla="*/ 1262376 h 5071844"/>
              <a:gd name="connsiteX6843" fmla="*/ 5362303 w 10020803"/>
              <a:gd name="connsiteY6843" fmla="*/ 1262376 h 5071844"/>
              <a:gd name="connsiteX6844" fmla="*/ 5339960 w 10020803"/>
              <a:gd name="connsiteY6844" fmla="*/ 1262376 h 5071844"/>
              <a:gd name="connsiteX6845" fmla="*/ 5328789 w 10020803"/>
              <a:gd name="connsiteY6845" fmla="*/ 1251203 h 5071844"/>
              <a:gd name="connsiteX6846" fmla="*/ 5312032 w 10020803"/>
              <a:gd name="connsiteY6846" fmla="*/ 1251203 h 5071844"/>
              <a:gd name="connsiteX6847" fmla="*/ 5306446 w 10020803"/>
              <a:gd name="connsiteY6847" fmla="*/ 1251203 h 5071844"/>
              <a:gd name="connsiteX6848" fmla="*/ 5317617 w 10020803"/>
              <a:gd name="connsiteY6848" fmla="*/ 1240033 h 5071844"/>
              <a:gd name="connsiteX6849" fmla="*/ 491545 w 10020803"/>
              <a:gd name="connsiteY6849" fmla="*/ 1240033 h 5071844"/>
              <a:gd name="connsiteX6850" fmla="*/ 513888 w 10020803"/>
              <a:gd name="connsiteY6850" fmla="*/ 1251203 h 5071844"/>
              <a:gd name="connsiteX6851" fmla="*/ 469202 w 10020803"/>
              <a:gd name="connsiteY6851" fmla="*/ 1251203 h 5071844"/>
              <a:gd name="connsiteX6852" fmla="*/ 5552218 w 10020803"/>
              <a:gd name="connsiteY6852" fmla="*/ 1228862 h 5071844"/>
              <a:gd name="connsiteX6853" fmla="*/ 5602489 w 10020803"/>
              <a:gd name="connsiteY6853" fmla="*/ 1240033 h 5071844"/>
              <a:gd name="connsiteX6854" fmla="*/ 5636003 w 10020803"/>
              <a:gd name="connsiteY6854" fmla="*/ 1256790 h 5071844"/>
              <a:gd name="connsiteX6855" fmla="*/ 5658347 w 10020803"/>
              <a:gd name="connsiteY6855" fmla="*/ 1262376 h 5071844"/>
              <a:gd name="connsiteX6856" fmla="*/ 5675104 w 10020803"/>
              <a:gd name="connsiteY6856" fmla="*/ 1267962 h 5071844"/>
              <a:gd name="connsiteX6857" fmla="*/ 5652762 w 10020803"/>
              <a:gd name="connsiteY6857" fmla="*/ 1273547 h 5071844"/>
              <a:gd name="connsiteX6858" fmla="*/ 5630419 w 10020803"/>
              <a:gd name="connsiteY6858" fmla="*/ 1262376 h 5071844"/>
              <a:gd name="connsiteX6859" fmla="*/ 5596905 w 10020803"/>
              <a:gd name="connsiteY6859" fmla="*/ 1251203 h 5071844"/>
              <a:gd name="connsiteX6860" fmla="*/ 5574561 w 10020803"/>
              <a:gd name="connsiteY6860" fmla="*/ 1251203 h 5071844"/>
              <a:gd name="connsiteX6861" fmla="*/ 5529875 w 10020803"/>
              <a:gd name="connsiteY6861" fmla="*/ 1240033 h 5071844"/>
              <a:gd name="connsiteX6862" fmla="*/ 5552218 w 10020803"/>
              <a:gd name="connsiteY6862" fmla="*/ 1228862 h 5071844"/>
              <a:gd name="connsiteX6863" fmla="*/ 653531 w 10020803"/>
              <a:gd name="connsiteY6863" fmla="*/ 1228862 h 5071844"/>
              <a:gd name="connsiteX6864" fmla="*/ 670288 w 10020803"/>
              <a:gd name="connsiteY6864" fmla="*/ 1228862 h 5071844"/>
              <a:gd name="connsiteX6865" fmla="*/ 692631 w 10020803"/>
              <a:gd name="connsiteY6865" fmla="*/ 1234446 h 5071844"/>
              <a:gd name="connsiteX6866" fmla="*/ 670288 w 10020803"/>
              <a:gd name="connsiteY6866" fmla="*/ 1240033 h 5071844"/>
              <a:gd name="connsiteX6867" fmla="*/ 659117 w 10020803"/>
              <a:gd name="connsiteY6867" fmla="*/ 1240033 h 5071844"/>
              <a:gd name="connsiteX6868" fmla="*/ 647946 w 10020803"/>
              <a:gd name="connsiteY6868" fmla="*/ 1240033 h 5071844"/>
              <a:gd name="connsiteX6869" fmla="*/ 653531 w 10020803"/>
              <a:gd name="connsiteY6869" fmla="*/ 1228862 h 5071844"/>
              <a:gd name="connsiteX6870" fmla="*/ 379830 w 10020803"/>
              <a:gd name="connsiteY6870" fmla="*/ 1228862 h 5071844"/>
              <a:gd name="connsiteX6871" fmla="*/ 402174 w 10020803"/>
              <a:gd name="connsiteY6871" fmla="*/ 1240033 h 5071844"/>
              <a:gd name="connsiteX6872" fmla="*/ 368658 w 10020803"/>
              <a:gd name="connsiteY6872" fmla="*/ 1240033 h 5071844"/>
              <a:gd name="connsiteX6873" fmla="*/ 446859 w 10020803"/>
              <a:gd name="connsiteY6873" fmla="*/ 1217689 h 5071844"/>
              <a:gd name="connsiteX6874" fmla="*/ 458031 w 10020803"/>
              <a:gd name="connsiteY6874" fmla="*/ 1228862 h 5071844"/>
              <a:gd name="connsiteX6875" fmla="*/ 446859 w 10020803"/>
              <a:gd name="connsiteY6875" fmla="*/ 1228862 h 5071844"/>
              <a:gd name="connsiteX6876" fmla="*/ 435687 w 10020803"/>
              <a:gd name="connsiteY6876" fmla="*/ 1223276 h 5071844"/>
              <a:gd name="connsiteX6877" fmla="*/ 446859 w 10020803"/>
              <a:gd name="connsiteY6877" fmla="*/ 1217689 h 5071844"/>
              <a:gd name="connsiteX6878" fmla="*/ 5501946 w 10020803"/>
              <a:gd name="connsiteY6878" fmla="*/ 1210707 h 5071844"/>
              <a:gd name="connsiteX6879" fmla="*/ 5518704 w 10020803"/>
              <a:gd name="connsiteY6879" fmla="*/ 1212103 h 5071844"/>
              <a:gd name="connsiteX6880" fmla="*/ 5529875 w 10020803"/>
              <a:gd name="connsiteY6880" fmla="*/ 1228862 h 5071844"/>
              <a:gd name="connsiteX6881" fmla="*/ 5518704 w 10020803"/>
              <a:gd name="connsiteY6881" fmla="*/ 1228862 h 5071844"/>
              <a:gd name="connsiteX6882" fmla="*/ 5507532 w 10020803"/>
              <a:gd name="connsiteY6882" fmla="*/ 1217689 h 5071844"/>
              <a:gd name="connsiteX6883" fmla="*/ 5496361 w 10020803"/>
              <a:gd name="connsiteY6883" fmla="*/ 1217689 h 5071844"/>
              <a:gd name="connsiteX6884" fmla="*/ 5501946 w 10020803"/>
              <a:gd name="connsiteY6884" fmla="*/ 1210707 h 5071844"/>
              <a:gd name="connsiteX6885" fmla="*/ 5474018 w 10020803"/>
              <a:gd name="connsiteY6885" fmla="*/ 1206518 h 5071844"/>
              <a:gd name="connsiteX6886" fmla="*/ 5485189 w 10020803"/>
              <a:gd name="connsiteY6886" fmla="*/ 1212103 h 5071844"/>
              <a:gd name="connsiteX6887" fmla="*/ 5485189 w 10020803"/>
              <a:gd name="connsiteY6887" fmla="*/ 1217689 h 5071844"/>
              <a:gd name="connsiteX6888" fmla="*/ 5474018 w 10020803"/>
              <a:gd name="connsiteY6888" fmla="*/ 1217689 h 5071844"/>
              <a:gd name="connsiteX6889" fmla="*/ 5474018 w 10020803"/>
              <a:gd name="connsiteY6889" fmla="*/ 1206518 h 5071844"/>
              <a:gd name="connsiteX6890" fmla="*/ 592089 w 10020803"/>
              <a:gd name="connsiteY6890" fmla="*/ 1206518 h 5071844"/>
              <a:gd name="connsiteX6891" fmla="*/ 597673 w 10020803"/>
              <a:gd name="connsiteY6891" fmla="*/ 1212103 h 5071844"/>
              <a:gd name="connsiteX6892" fmla="*/ 620017 w 10020803"/>
              <a:gd name="connsiteY6892" fmla="*/ 1217689 h 5071844"/>
              <a:gd name="connsiteX6893" fmla="*/ 647946 w 10020803"/>
              <a:gd name="connsiteY6893" fmla="*/ 1228862 h 5071844"/>
              <a:gd name="connsiteX6894" fmla="*/ 592089 w 10020803"/>
              <a:gd name="connsiteY6894" fmla="*/ 1217689 h 5071844"/>
              <a:gd name="connsiteX6895" fmla="*/ 885338 w 10020803"/>
              <a:gd name="connsiteY6895" fmla="*/ 1203027 h 5071844"/>
              <a:gd name="connsiteX6896" fmla="*/ 882546 w 10020803"/>
              <a:gd name="connsiteY6896" fmla="*/ 1206518 h 5071844"/>
              <a:gd name="connsiteX6897" fmla="*/ 893717 w 10020803"/>
              <a:gd name="connsiteY6897" fmla="*/ 1217689 h 5071844"/>
              <a:gd name="connsiteX6898" fmla="*/ 904889 w 10020803"/>
              <a:gd name="connsiteY6898" fmla="*/ 1217689 h 5071844"/>
              <a:gd name="connsiteX6899" fmla="*/ 938403 w 10020803"/>
              <a:gd name="connsiteY6899" fmla="*/ 1228862 h 5071844"/>
              <a:gd name="connsiteX6900" fmla="*/ 960746 w 10020803"/>
              <a:gd name="connsiteY6900" fmla="*/ 1240033 h 5071844"/>
              <a:gd name="connsiteX6901" fmla="*/ 955160 w 10020803"/>
              <a:gd name="connsiteY6901" fmla="*/ 1228862 h 5071844"/>
              <a:gd name="connsiteX6902" fmla="*/ 927232 w 10020803"/>
              <a:gd name="connsiteY6902" fmla="*/ 1217689 h 5071844"/>
              <a:gd name="connsiteX6903" fmla="*/ 885338 w 10020803"/>
              <a:gd name="connsiteY6903" fmla="*/ 1203027 h 5071844"/>
              <a:gd name="connsiteX6904" fmla="*/ 525059 w 10020803"/>
              <a:gd name="connsiteY6904" fmla="*/ 1195346 h 5071844"/>
              <a:gd name="connsiteX6905" fmla="*/ 558573 w 10020803"/>
              <a:gd name="connsiteY6905" fmla="*/ 1195346 h 5071844"/>
              <a:gd name="connsiteX6906" fmla="*/ 569745 w 10020803"/>
              <a:gd name="connsiteY6906" fmla="*/ 1206518 h 5071844"/>
              <a:gd name="connsiteX6907" fmla="*/ 536230 w 10020803"/>
              <a:gd name="connsiteY6907" fmla="*/ 1206518 h 5071844"/>
              <a:gd name="connsiteX6908" fmla="*/ 525059 w 10020803"/>
              <a:gd name="connsiteY6908" fmla="*/ 1195346 h 5071844"/>
              <a:gd name="connsiteX6909" fmla="*/ 5429331 w 10020803"/>
              <a:gd name="connsiteY6909" fmla="*/ 1173005 h 5071844"/>
              <a:gd name="connsiteX6910" fmla="*/ 5451675 w 10020803"/>
              <a:gd name="connsiteY6910" fmla="*/ 1184175 h 5071844"/>
              <a:gd name="connsiteX6911" fmla="*/ 5434917 w 10020803"/>
              <a:gd name="connsiteY6911" fmla="*/ 1184175 h 5071844"/>
              <a:gd name="connsiteX6912" fmla="*/ 5418160 w 10020803"/>
              <a:gd name="connsiteY6912" fmla="*/ 1184175 h 5071844"/>
              <a:gd name="connsiteX6913" fmla="*/ 592089 w 10020803"/>
              <a:gd name="connsiteY6913" fmla="*/ 1173005 h 5071844"/>
              <a:gd name="connsiteX6914" fmla="*/ 603260 w 10020803"/>
              <a:gd name="connsiteY6914" fmla="*/ 1173005 h 5071844"/>
              <a:gd name="connsiteX6915" fmla="*/ 603260 w 10020803"/>
              <a:gd name="connsiteY6915" fmla="*/ 1184175 h 5071844"/>
              <a:gd name="connsiteX6916" fmla="*/ 5300860 w 10020803"/>
              <a:gd name="connsiteY6916" fmla="*/ 1133904 h 5071844"/>
              <a:gd name="connsiteX6917" fmla="*/ 5317617 w 10020803"/>
              <a:gd name="connsiteY6917" fmla="*/ 1139489 h 5071844"/>
              <a:gd name="connsiteX6918" fmla="*/ 5345547 w 10020803"/>
              <a:gd name="connsiteY6918" fmla="*/ 1156246 h 5071844"/>
              <a:gd name="connsiteX6919" fmla="*/ 5373474 w 10020803"/>
              <a:gd name="connsiteY6919" fmla="*/ 1161832 h 5071844"/>
              <a:gd name="connsiteX6920" fmla="*/ 5395818 w 10020803"/>
              <a:gd name="connsiteY6920" fmla="*/ 1173005 h 5071844"/>
              <a:gd name="connsiteX6921" fmla="*/ 5384646 w 10020803"/>
              <a:gd name="connsiteY6921" fmla="*/ 1173005 h 5071844"/>
              <a:gd name="connsiteX6922" fmla="*/ 5351131 w 10020803"/>
              <a:gd name="connsiteY6922" fmla="*/ 1173005 h 5071844"/>
              <a:gd name="connsiteX6923" fmla="*/ 5300860 w 10020803"/>
              <a:gd name="connsiteY6923" fmla="*/ 1156246 h 5071844"/>
              <a:gd name="connsiteX6924" fmla="*/ 5272932 w 10020803"/>
              <a:gd name="connsiteY6924" fmla="*/ 1145075 h 5071844"/>
              <a:gd name="connsiteX6925" fmla="*/ 5272932 w 10020803"/>
              <a:gd name="connsiteY6925" fmla="*/ 1139489 h 5071844"/>
              <a:gd name="connsiteX6926" fmla="*/ 5300860 w 10020803"/>
              <a:gd name="connsiteY6926" fmla="*/ 1133904 h 5071844"/>
              <a:gd name="connsiteX6927" fmla="*/ 647946 w 10020803"/>
              <a:gd name="connsiteY6927" fmla="*/ 1117147 h 5071844"/>
              <a:gd name="connsiteX6928" fmla="*/ 659117 w 10020803"/>
              <a:gd name="connsiteY6928" fmla="*/ 1117147 h 5071844"/>
              <a:gd name="connsiteX6929" fmla="*/ 659117 w 10020803"/>
              <a:gd name="connsiteY6929" fmla="*/ 1128318 h 5071844"/>
              <a:gd name="connsiteX6930" fmla="*/ 653531 w 10020803"/>
              <a:gd name="connsiteY6930" fmla="*/ 1128318 h 5071844"/>
              <a:gd name="connsiteX6931" fmla="*/ 647946 w 10020803"/>
              <a:gd name="connsiteY6931" fmla="*/ 1117147 h 5071844"/>
              <a:gd name="connsiteX6932" fmla="*/ 626999 w 10020803"/>
              <a:gd name="connsiteY6932" fmla="*/ 1110165 h 5071844"/>
              <a:gd name="connsiteX6933" fmla="*/ 636774 w 10020803"/>
              <a:gd name="connsiteY6933" fmla="*/ 1117147 h 5071844"/>
              <a:gd name="connsiteX6934" fmla="*/ 636774 w 10020803"/>
              <a:gd name="connsiteY6934" fmla="*/ 1128318 h 5071844"/>
              <a:gd name="connsiteX6935" fmla="*/ 625603 w 10020803"/>
              <a:gd name="connsiteY6935" fmla="*/ 1128318 h 5071844"/>
              <a:gd name="connsiteX6936" fmla="*/ 620017 w 10020803"/>
              <a:gd name="connsiteY6936" fmla="*/ 1111561 h 5071844"/>
              <a:gd name="connsiteX6937" fmla="*/ 626999 w 10020803"/>
              <a:gd name="connsiteY6937" fmla="*/ 1110165 h 5071844"/>
              <a:gd name="connsiteX6938" fmla="*/ 5228245 w 10020803"/>
              <a:gd name="connsiteY6938" fmla="*/ 1105975 h 5071844"/>
              <a:gd name="connsiteX6939" fmla="*/ 5239416 w 10020803"/>
              <a:gd name="connsiteY6939" fmla="*/ 1117147 h 5071844"/>
              <a:gd name="connsiteX6940" fmla="*/ 5261760 w 10020803"/>
              <a:gd name="connsiteY6940" fmla="*/ 1128318 h 5071844"/>
              <a:gd name="connsiteX6941" fmla="*/ 5239416 w 10020803"/>
              <a:gd name="connsiteY6941" fmla="*/ 1128318 h 5071844"/>
              <a:gd name="connsiteX6942" fmla="*/ 5217075 w 10020803"/>
              <a:gd name="connsiteY6942" fmla="*/ 1117147 h 5071844"/>
              <a:gd name="connsiteX6943" fmla="*/ 5194731 w 10020803"/>
              <a:gd name="connsiteY6943" fmla="*/ 1094804 h 5071844"/>
              <a:gd name="connsiteX6944" fmla="*/ 5205902 w 10020803"/>
              <a:gd name="connsiteY6944" fmla="*/ 1105975 h 5071844"/>
              <a:gd name="connsiteX6945" fmla="*/ 5183559 w 10020803"/>
              <a:gd name="connsiteY6945" fmla="*/ 1117147 h 5071844"/>
              <a:gd name="connsiteX6946" fmla="*/ 5189145 w 10020803"/>
              <a:gd name="connsiteY6946" fmla="*/ 1100389 h 5071844"/>
              <a:gd name="connsiteX6947" fmla="*/ 5194731 w 10020803"/>
              <a:gd name="connsiteY6947" fmla="*/ 1094804 h 5071844"/>
              <a:gd name="connsiteX6948" fmla="*/ 5150045 w 10020803"/>
              <a:gd name="connsiteY6948" fmla="*/ 1072461 h 5071844"/>
              <a:gd name="connsiteX6949" fmla="*/ 5161217 w 10020803"/>
              <a:gd name="connsiteY6949" fmla="*/ 1083632 h 5071844"/>
              <a:gd name="connsiteX6950" fmla="*/ 5138874 w 10020803"/>
              <a:gd name="connsiteY6950" fmla="*/ 1083632 h 5071844"/>
              <a:gd name="connsiteX6951" fmla="*/ 5105360 w 10020803"/>
              <a:gd name="connsiteY6951" fmla="*/ 1061290 h 5071844"/>
              <a:gd name="connsiteX6952" fmla="*/ 5138874 w 10020803"/>
              <a:gd name="connsiteY6952" fmla="*/ 1061290 h 5071844"/>
              <a:gd name="connsiteX6953" fmla="*/ 5116531 w 10020803"/>
              <a:gd name="connsiteY6953" fmla="*/ 1072461 h 5071844"/>
              <a:gd name="connsiteX6954" fmla="*/ 5049503 w 10020803"/>
              <a:gd name="connsiteY6954" fmla="*/ 1038947 h 5071844"/>
              <a:gd name="connsiteX6955" fmla="*/ 5083017 w 10020803"/>
              <a:gd name="connsiteY6955" fmla="*/ 1061290 h 5071844"/>
              <a:gd name="connsiteX6956" fmla="*/ 5049503 w 10020803"/>
              <a:gd name="connsiteY6956" fmla="*/ 1050118 h 5071844"/>
              <a:gd name="connsiteX6957" fmla="*/ 5004816 w 10020803"/>
              <a:gd name="connsiteY6957" fmla="*/ 1027774 h 5071844"/>
              <a:gd name="connsiteX6958" fmla="*/ 5015987 w 10020803"/>
              <a:gd name="connsiteY6958" fmla="*/ 1027774 h 5071844"/>
              <a:gd name="connsiteX6959" fmla="*/ 5015987 w 10020803"/>
              <a:gd name="connsiteY6959" fmla="*/ 1038947 h 5071844"/>
              <a:gd name="connsiteX6960" fmla="*/ 5004816 w 10020803"/>
              <a:gd name="connsiteY6960" fmla="*/ 1027774 h 5071844"/>
              <a:gd name="connsiteX6961" fmla="*/ 4703187 w 10020803"/>
              <a:gd name="connsiteY6961" fmla="*/ 1027774 h 5071844"/>
              <a:gd name="connsiteX6962" fmla="*/ 4714358 w 10020803"/>
              <a:gd name="connsiteY6962" fmla="*/ 1033360 h 5071844"/>
              <a:gd name="connsiteX6963" fmla="*/ 4708773 w 10020803"/>
              <a:gd name="connsiteY6963" fmla="*/ 1038947 h 5071844"/>
              <a:gd name="connsiteX6964" fmla="*/ 4703187 w 10020803"/>
              <a:gd name="connsiteY6964" fmla="*/ 1027774 h 5071844"/>
              <a:gd name="connsiteX6965" fmla="*/ 4658500 w 10020803"/>
              <a:gd name="connsiteY6965" fmla="*/ 1027774 h 5071844"/>
              <a:gd name="connsiteX6966" fmla="*/ 4669673 w 10020803"/>
              <a:gd name="connsiteY6966" fmla="*/ 1027774 h 5071844"/>
              <a:gd name="connsiteX6967" fmla="*/ 4647329 w 10020803"/>
              <a:gd name="connsiteY6967" fmla="*/ 1038947 h 5071844"/>
              <a:gd name="connsiteX6968" fmla="*/ 592089 w 10020803"/>
              <a:gd name="connsiteY6968" fmla="*/ 1027774 h 5071844"/>
              <a:gd name="connsiteX6969" fmla="*/ 580916 w 10020803"/>
              <a:gd name="connsiteY6969" fmla="*/ 1038947 h 5071844"/>
              <a:gd name="connsiteX6970" fmla="*/ 592089 w 10020803"/>
              <a:gd name="connsiteY6970" fmla="*/ 1038947 h 5071844"/>
              <a:gd name="connsiteX6971" fmla="*/ 592089 w 10020803"/>
              <a:gd name="connsiteY6971" fmla="*/ 1027774 h 5071844"/>
              <a:gd name="connsiteX6972" fmla="*/ 335144 w 10020803"/>
              <a:gd name="connsiteY6972" fmla="*/ 1027774 h 5071844"/>
              <a:gd name="connsiteX6973" fmla="*/ 357487 w 10020803"/>
              <a:gd name="connsiteY6973" fmla="*/ 1038947 h 5071844"/>
              <a:gd name="connsiteX6974" fmla="*/ 335144 w 10020803"/>
              <a:gd name="connsiteY6974" fmla="*/ 1038947 h 5071844"/>
              <a:gd name="connsiteX6975" fmla="*/ 122886 w 10020803"/>
              <a:gd name="connsiteY6975" fmla="*/ 1027774 h 5071844"/>
              <a:gd name="connsiteX6976" fmla="*/ 134058 w 10020803"/>
              <a:gd name="connsiteY6976" fmla="*/ 1027774 h 5071844"/>
              <a:gd name="connsiteX6977" fmla="*/ 134058 w 10020803"/>
              <a:gd name="connsiteY6977" fmla="*/ 1038947 h 5071844"/>
              <a:gd name="connsiteX6978" fmla="*/ 122886 w 10020803"/>
              <a:gd name="connsiteY6978" fmla="*/ 1027774 h 5071844"/>
              <a:gd name="connsiteX6979" fmla="*/ 4630573 w 10020803"/>
              <a:gd name="connsiteY6979" fmla="*/ 1016603 h 5071844"/>
              <a:gd name="connsiteX6980" fmla="*/ 4636157 w 10020803"/>
              <a:gd name="connsiteY6980" fmla="*/ 1027774 h 5071844"/>
              <a:gd name="connsiteX6981" fmla="*/ 4624987 w 10020803"/>
              <a:gd name="connsiteY6981" fmla="*/ 1027774 h 5071844"/>
              <a:gd name="connsiteX6982" fmla="*/ 4630573 w 10020803"/>
              <a:gd name="connsiteY6982" fmla="*/ 1016603 h 5071844"/>
              <a:gd name="connsiteX6983" fmla="*/ 502716 w 10020803"/>
              <a:gd name="connsiteY6983" fmla="*/ 1016603 h 5071844"/>
              <a:gd name="connsiteX6984" fmla="*/ 525059 w 10020803"/>
              <a:gd name="connsiteY6984" fmla="*/ 1027774 h 5071844"/>
              <a:gd name="connsiteX6985" fmla="*/ 513888 w 10020803"/>
              <a:gd name="connsiteY6985" fmla="*/ 1016603 h 5071844"/>
              <a:gd name="connsiteX6986" fmla="*/ 502716 w 10020803"/>
              <a:gd name="connsiteY6986" fmla="*/ 1016603 h 5071844"/>
              <a:gd name="connsiteX6987" fmla="*/ 312801 w 10020803"/>
              <a:gd name="connsiteY6987" fmla="*/ 1016603 h 5071844"/>
              <a:gd name="connsiteX6988" fmla="*/ 323973 w 10020803"/>
              <a:gd name="connsiteY6988" fmla="*/ 1016603 h 5071844"/>
              <a:gd name="connsiteX6989" fmla="*/ 323973 w 10020803"/>
              <a:gd name="connsiteY6989" fmla="*/ 1027774 h 5071844"/>
              <a:gd name="connsiteX6990" fmla="*/ 312801 w 10020803"/>
              <a:gd name="connsiteY6990" fmla="*/ 1027774 h 5071844"/>
              <a:gd name="connsiteX6991" fmla="*/ 201086 w 10020803"/>
              <a:gd name="connsiteY6991" fmla="*/ 1016603 h 5071844"/>
              <a:gd name="connsiteX6992" fmla="*/ 212259 w 10020803"/>
              <a:gd name="connsiteY6992" fmla="*/ 1016603 h 5071844"/>
              <a:gd name="connsiteX6993" fmla="*/ 229016 w 10020803"/>
              <a:gd name="connsiteY6993" fmla="*/ 1027774 h 5071844"/>
              <a:gd name="connsiteX6994" fmla="*/ 245773 w 10020803"/>
              <a:gd name="connsiteY6994" fmla="*/ 1033360 h 5071844"/>
              <a:gd name="connsiteX6995" fmla="*/ 212259 w 10020803"/>
              <a:gd name="connsiteY6995" fmla="*/ 1038947 h 5071844"/>
              <a:gd name="connsiteX6996" fmla="*/ 201086 w 10020803"/>
              <a:gd name="connsiteY6996" fmla="*/ 1027774 h 5071844"/>
              <a:gd name="connsiteX6997" fmla="*/ 201086 w 10020803"/>
              <a:gd name="connsiteY6997" fmla="*/ 1016603 h 5071844"/>
              <a:gd name="connsiteX6998" fmla="*/ 78201 w 10020803"/>
              <a:gd name="connsiteY6998" fmla="*/ 1005431 h 5071844"/>
              <a:gd name="connsiteX6999" fmla="*/ 89372 w 10020803"/>
              <a:gd name="connsiteY6999" fmla="*/ 1005431 h 5071844"/>
              <a:gd name="connsiteX7000" fmla="*/ 111715 w 10020803"/>
              <a:gd name="connsiteY7000" fmla="*/ 1016603 h 5071844"/>
              <a:gd name="connsiteX7001" fmla="*/ 78201 w 10020803"/>
              <a:gd name="connsiteY7001" fmla="*/ 1016603 h 5071844"/>
              <a:gd name="connsiteX7002" fmla="*/ 78201 w 10020803"/>
              <a:gd name="connsiteY7002" fmla="*/ 1005431 h 5071844"/>
              <a:gd name="connsiteX7003" fmla="*/ 4937787 w 10020803"/>
              <a:gd name="connsiteY7003" fmla="*/ 994260 h 5071844"/>
              <a:gd name="connsiteX7004" fmla="*/ 4948959 w 10020803"/>
              <a:gd name="connsiteY7004" fmla="*/ 1005431 h 5071844"/>
              <a:gd name="connsiteX7005" fmla="*/ 4943373 w 10020803"/>
              <a:gd name="connsiteY7005" fmla="*/ 1005431 h 5071844"/>
              <a:gd name="connsiteX7006" fmla="*/ 4932203 w 10020803"/>
              <a:gd name="connsiteY7006" fmla="*/ 999846 h 5071844"/>
              <a:gd name="connsiteX7007" fmla="*/ 4937787 w 10020803"/>
              <a:gd name="connsiteY7007" fmla="*/ 994260 h 5071844"/>
              <a:gd name="connsiteX7008" fmla="*/ 122886 w 10020803"/>
              <a:gd name="connsiteY7008" fmla="*/ 994260 h 5071844"/>
              <a:gd name="connsiteX7009" fmla="*/ 134058 w 10020803"/>
              <a:gd name="connsiteY7009" fmla="*/ 1005431 h 5071844"/>
              <a:gd name="connsiteX7010" fmla="*/ 134058 w 10020803"/>
              <a:gd name="connsiteY7010" fmla="*/ 1016603 h 5071844"/>
              <a:gd name="connsiteX7011" fmla="*/ 128472 w 10020803"/>
              <a:gd name="connsiteY7011" fmla="*/ 1011017 h 5071844"/>
              <a:gd name="connsiteX7012" fmla="*/ 122886 w 10020803"/>
              <a:gd name="connsiteY7012" fmla="*/ 1005431 h 5071844"/>
              <a:gd name="connsiteX7013" fmla="*/ 122886 w 10020803"/>
              <a:gd name="connsiteY7013" fmla="*/ 994260 h 5071844"/>
              <a:gd name="connsiteX7014" fmla="*/ 4848416 w 10020803"/>
              <a:gd name="connsiteY7014" fmla="*/ 971917 h 5071844"/>
              <a:gd name="connsiteX7015" fmla="*/ 4859588 w 10020803"/>
              <a:gd name="connsiteY7015" fmla="*/ 971917 h 5071844"/>
              <a:gd name="connsiteX7016" fmla="*/ 4881929 w 10020803"/>
              <a:gd name="connsiteY7016" fmla="*/ 971917 h 5071844"/>
              <a:gd name="connsiteX7017" fmla="*/ 4870759 w 10020803"/>
              <a:gd name="connsiteY7017" fmla="*/ 983089 h 5071844"/>
              <a:gd name="connsiteX7018" fmla="*/ 435687 w 10020803"/>
              <a:gd name="connsiteY7018" fmla="*/ 971917 h 5071844"/>
              <a:gd name="connsiteX7019" fmla="*/ 458031 w 10020803"/>
              <a:gd name="connsiteY7019" fmla="*/ 971917 h 5071844"/>
              <a:gd name="connsiteX7020" fmla="*/ 463616 w 10020803"/>
              <a:gd name="connsiteY7020" fmla="*/ 977503 h 5071844"/>
              <a:gd name="connsiteX7021" fmla="*/ 469202 w 10020803"/>
              <a:gd name="connsiteY7021" fmla="*/ 983089 h 5071844"/>
              <a:gd name="connsiteX7022" fmla="*/ 458031 w 10020803"/>
              <a:gd name="connsiteY7022" fmla="*/ 994260 h 5071844"/>
              <a:gd name="connsiteX7023" fmla="*/ 446859 w 10020803"/>
              <a:gd name="connsiteY7023" fmla="*/ 994260 h 5071844"/>
              <a:gd name="connsiteX7024" fmla="*/ 458031 w 10020803"/>
              <a:gd name="connsiteY7024" fmla="*/ 1005431 h 5071844"/>
              <a:gd name="connsiteX7025" fmla="*/ 424517 w 10020803"/>
              <a:gd name="connsiteY7025" fmla="*/ 1005431 h 5071844"/>
              <a:gd name="connsiteX7026" fmla="*/ 413344 w 10020803"/>
              <a:gd name="connsiteY7026" fmla="*/ 994260 h 5071844"/>
              <a:gd name="connsiteX7027" fmla="*/ 413344 w 10020803"/>
              <a:gd name="connsiteY7027" fmla="*/ 983089 h 5071844"/>
              <a:gd name="connsiteX7028" fmla="*/ 78201 w 10020803"/>
              <a:gd name="connsiteY7028" fmla="*/ 971917 h 5071844"/>
              <a:gd name="connsiteX7029" fmla="*/ 100544 w 10020803"/>
              <a:gd name="connsiteY7029" fmla="*/ 971917 h 5071844"/>
              <a:gd name="connsiteX7030" fmla="*/ 89372 w 10020803"/>
              <a:gd name="connsiteY7030" fmla="*/ 994260 h 5071844"/>
              <a:gd name="connsiteX7031" fmla="*/ 83787 w 10020803"/>
              <a:gd name="connsiteY7031" fmla="*/ 983089 h 5071844"/>
              <a:gd name="connsiteX7032" fmla="*/ 78201 w 10020803"/>
              <a:gd name="connsiteY7032" fmla="*/ 971917 h 5071844"/>
              <a:gd name="connsiteX7033" fmla="*/ 4826072 w 10020803"/>
              <a:gd name="connsiteY7033" fmla="*/ 949574 h 5071844"/>
              <a:gd name="connsiteX7034" fmla="*/ 4837244 w 10020803"/>
              <a:gd name="connsiteY7034" fmla="*/ 960746 h 5071844"/>
              <a:gd name="connsiteX7035" fmla="*/ 4826072 w 10020803"/>
              <a:gd name="connsiteY7035" fmla="*/ 960746 h 5071844"/>
              <a:gd name="connsiteX7036" fmla="*/ 114507 w 10020803"/>
              <a:gd name="connsiteY7036" fmla="*/ 920250 h 5071844"/>
              <a:gd name="connsiteX7037" fmla="*/ 122886 w 10020803"/>
              <a:gd name="connsiteY7037" fmla="*/ 927232 h 5071844"/>
              <a:gd name="connsiteX7038" fmla="*/ 111715 w 10020803"/>
              <a:gd name="connsiteY7038" fmla="*/ 927232 h 5071844"/>
              <a:gd name="connsiteX7039" fmla="*/ 111715 w 10020803"/>
              <a:gd name="connsiteY7039" fmla="*/ 921646 h 5071844"/>
              <a:gd name="connsiteX7040" fmla="*/ 114507 w 10020803"/>
              <a:gd name="connsiteY7040" fmla="*/ 920250 h 5071844"/>
              <a:gd name="connsiteX7041" fmla="*/ 89372 w 10020803"/>
              <a:gd name="connsiteY7041" fmla="*/ 916060 h 5071844"/>
              <a:gd name="connsiteX7042" fmla="*/ 100544 w 10020803"/>
              <a:gd name="connsiteY7042" fmla="*/ 916060 h 5071844"/>
              <a:gd name="connsiteX7043" fmla="*/ 94958 w 10020803"/>
              <a:gd name="connsiteY7043" fmla="*/ 921646 h 5071844"/>
              <a:gd name="connsiteX7044" fmla="*/ 89372 w 10020803"/>
              <a:gd name="connsiteY7044" fmla="*/ 921646 h 5071844"/>
              <a:gd name="connsiteX7045" fmla="*/ 89372 w 10020803"/>
              <a:gd name="connsiteY7045" fmla="*/ 916060 h 5071844"/>
              <a:gd name="connsiteX7046" fmla="*/ 4703187 w 10020803"/>
              <a:gd name="connsiteY7046" fmla="*/ 904889 h 5071844"/>
              <a:gd name="connsiteX7047" fmla="*/ 4714358 w 10020803"/>
              <a:gd name="connsiteY7047" fmla="*/ 904889 h 5071844"/>
              <a:gd name="connsiteX7048" fmla="*/ 4703187 w 10020803"/>
              <a:gd name="connsiteY7048" fmla="*/ 916060 h 5071844"/>
              <a:gd name="connsiteX7049" fmla="*/ 4692016 w 10020803"/>
              <a:gd name="connsiteY7049" fmla="*/ 910475 h 5071844"/>
              <a:gd name="connsiteX7050" fmla="*/ 4703187 w 10020803"/>
              <a:gd name="connsiteY7050" fmla="*/ 904889 h 5071844"/>
              <a:gd name="connsiteX7051" fmla="*/ 4240270 w 10020803"/>
              <a:gd name="connsiteY7051" fmla="*/ 890226 h 5071844"/>
              <a:gd name="connsiteX7052" fmla="*/ 4267499 w 10020803"/>
              <a:gd name="connsiteY7052" fmla="*/ 904889 h 5071844"/>
              <a:gd name="connsiteX7053" fmla="*/ 4245156 w 10020803"/>
              <a:gd name="connsiteY7053" fmla="*/ 904889 h 5071844"/>
              <a:gd name="connsiteX7054" fmla="*/ 4233985 w 10020803"/>
              <a:gd name="connsiteY7054" fmla="*/ 893717 h 5071844"/>
              <a:gd name="connsiteX7055" fmla="*/ 4240270 w 10020803"/>
              <a:gd name="connsiteY7055" fmla="*/ 890226 h 5071844"/>
              <a:gd name="connsiteX7056" fmla="*/ 4647329 w 10020803"/>
              <a:gd name="connsiteY7056" fmla="*/ 882546 h 5071844"/>
              <a:gd name="connsiteX7057" fmla="*/ 4658500 w 10020803"/>
              <a:gd name="connsiteY7057" fmla="*/ 893717 h 5071844"/>
              <a:gd name="connsiteX7058" fmla="*/ 4647329 w 10020803"/>
              <a:gd name="connsiteY7058" fmla="*/ 893717 h 5071844"/>
              <a:gd name="connsiteX7059" fmla="*/ 4636157 w 10020803"/>
              <a:gd name="connsiteY7059" fmla="*/ 893717 h 5071844"/>
              <a:gd name="connsiteX7060" fmla="*/ 4641743 w 10020803"/>
              <a:gd name="connsiteY7060" fmla="*/ 888132 h 5071844"/>
              <a:gd name="connsiteX7061" fmla="*/ 4647329 w 10020803"/>
              <a:gd name="connsiteY7061" fmla="*/ 882546 h 5071844"/>
              <a:gd name="connsiteX7062" fmla="*/ 4557958 w 10020803"/>
              <a:gd name="connsiteY7062" fmla="*/ 849032 h 5071844"/>
              <a:gd name="connsiteX7063" fmla="*/ 4569129 w 10020803"/>
              <a:gd name="connsiteY7063" fmla="*/ 849032 h 5071844"/>
              <a:gd name="connsiteX7064" fmla="*/ 4569129 w 10020803"/>
              <a:gd name="connsiteY7064" fmla="*/ 860202 h 5071844"/>
              <a:gd name="connsiteX7065" fmla="*/ 938403 w 10020803"/>
              <a:gd name="connsiteY7065" fmla="*/ 837859 h 5071844"/>
              <a:gd name="connsiteX7066" fmla="*/ 927232 w 10020803"/>
              <a:gd name="connsiteY7066" fmla="*/ 849032 h 5071844"/>
              <a:gd name="connsiteX7067" fmla="*/ 949576 w 10020803"/>
              <a:gd name="connsiteY7067" fmla="*/ 837859 h 5071844"/>
              <a:gd name="connsiteX7068" fmla="*/ 1117147 w 10020803"/>
              <a:gd name="connsiteY7068" fmla="*/ 826688 h 5071844"/>
              <a:gd name="connsiteX7069" fmla="*/ 1105975 w 10020803"/>
              <a:gd name="connsiteY7069" fmla="*/ 837859 h 5071844"/>
              <a:gd name="connsiteX7070" fmla="*/ 1128318 w 10020803"/>
              <a:gd name="connsiteY7070" fmla="*/ 837859 h 5071844"/>
              <a:gd name="connsiteX7071" fmla="*/ 1117147 w 10020803"/>
              <a:gd name="connsiteY7071" fmla="*/ 826688 h 5071844"/>
              <a:gd name="connsiteX7072" fmla="*/ 860203 w 10020803"/>
              <a:gd name="connsiteY7072" fmla="*/ 793174 h 5071844"/>
              <a:gd name="connsiteX7073" fmla="*/ 849032 w 10020803"/>
              <a:gd name="connsiteY7073" fmla="*/ 804345 h 5071844"/>
              <a:gd name="connsiteX7074" fmla="*/ 871375 w 10020803"/>
              <a:gd name="connsiteY7074" fmla="*/ 804345 h 5071844"/>
              <a:gd name="connsiteX7075" fmla="*/ 860203 w 10020803"/>
              <a:gd name="connsiteY7075" fmla="*/ 793174 h 5071844"/>
              <a:gd name="connsiteX7076" fmla="*/ 821102 w 10020803"/>
              <a:gd name="connsiteY7076" fmla="*/ 782002 h 5071844"/>
              <a:gd name="connsiteX7077" fmla="*/ 815518 w 10020803"/>
              <a:gd name="connsiteY7077" fmla="*/ 793174 h 5071844"/>
              <a:gd name="connsiteX7078" fmla="*/ 826689 w 10020803"/>
              <a:gd name="connsiteY7078" fmla="*/ 804345 h 5071844"/>
              <a:gd name="connsiteX7079" fmla="*/ 832275 w 10020803"/>
              <a:gd name="connsiteY7079" fmla="*/ 793174 h 5071844"/>
              <a:gd name="connsiteX7080" fmla="*/ 821102 w 10020803"/>
              <a:gd name="connsiteY7080" fmla="*/ 782002 h 5071844"/>
              <a:gd name="connsiteX7081" fmla="*/ 4044070 w 10020803"/>
              <a:gd name="connsiteY7081" fmla="*/ 759660 h 5071844"/>
              <a:gd name="connsiteX7082" fmla="*/ 4055241 w 10020803"/>
              <a:gd name="connsiteY7082" fmla="*/ 759660 h 5071844"/>
              <a:gd name="connsiteX7083" fmla="*/ 4049656 w 10020803"/>
              <a:gd name="connsiteY7083" fmla="*/ 770831 h 5071844"/>
              <a:gd name="connsiteX7084" fmla="*/ 4044070 w 10020803"/>
              <a:gd name="connsiteY7084" fmla="*/ 759660 h 5071844"/>
              <a:gd name="connsiteX7085" fmla="*/ 949576 w 10020803"/>
              <a:gd name="connsiteY7085" fmla="*/ 714974 h 5071844"/>
              <a:gd name="connsiteX7086" fmla="*/ 1005433 w 10020803"/>
              <a:gd name="connsiteY7086" fmla="*/ 737317 h 5071844"/>
              <a:gd name="connsiteX7087" fmla="*/ 1027776 w 10020803"/>
              <a:gd name="connsiteY7087" fmla="*/ 737317 h 5071844"/>
              <a:gd name="connsiteX7088" fmla="*/ 1027776 w 10020803"/>
              <a:gd name="connsiteY7088" fmla="*/ 748488 h 5071844"/>
              <a:gd name="connsiteX7089" fmla="*/ 1038947 w 10020803"/>
              <a:gd name="connsiteY7089" fmla="*/ 748488 h 5071844"/>
              <a:gd name="connsiteX7090" fmla="*/ 1055704 w 10020803"/>
              <a:gd name="connsiteY7090" fmla="*/ 737317 h 5071844"/>
              <a:gd name="connsiteX7091" fmla="*/ 1061290 w 10020803"/>
              <a:gd name="connsiteY7091" fmla="*/ 737317 h 5071844"/>
              <a:gd name="connsiteX7092" fmla="*/ 1072461 w 10020803"/>
              <a:gd name="connsiteY7092" fmla="*/ 742902 h 5071844"/>
              <a:gd name="connsiteX7093" fmla="*/ 1044533 w 10020803"/>
              <a:gd name="connsiteY7093" fmla="*/ 726145 h 5071844"/>
              <a:gd name="connsiteX7094" fmla="*/ 1005433 w 10020803"/>
              <a:gd name="connsiteY7094" fmla="*/ 714974 h 5071844"/>
              <a:gd name="connsiteX7095" fmla="*/ 983090 w 10020803"/>
              <a:gd name="connsiteY7095" fmla="*/ 714974 h 5071844"/>
              <a:gd name="connsiteX7096" fmla="*/ 3809471 w 10020803"/>
              <a:gd name="connsiteY7096" fmla="*/ 703803 h 5071844"/>
              <a:gd name="connsiteX7097" fmla="*/ 3820641 w 10020803"/>
              <a:gd name="connsiteY7097" fmla="*/ 703803 h 5071844"/>
              <a:gd name="connsiteX7098" fmla="*/ 3820641 w 10020803"/>
              <a:gd name="connsiteY7098" fmla="*/ 714974 h 5071844"/>
              <a:gd name="connsiteX7099" fmla="*/ 726145 w 10020803"/>
              <a:gd name="connsiteY7099" fmla="*/ 692631 h 5071844"/>
              <a:gd name="connsiteX7100" fmla="*/ 726145 w 10020803"/>
              <a:gd name="connsiteY7100" fmla="*/ 703803 h 5071844"/>
              <a:gd name="connsiteX7101" fmla="*/ 737317 w 10020803"/>
              <a:gd name="connsiteY7101" fmla="*/ 692631 h 5071844"/>
              <a:gd name="connsiteX7102" fmla="*/ 726145 w 10020803"/>
              <a:gd name="connsiteY7102" fmla="*/ 692631 h 5071844"/>
              <a:gd name="connsiteX7103" fmla="*/ 3664241 w 10020803"/>
              <a:gd name="connsiteY7103" fmla="*/ 681460 h 5071844"/>
              <a:gd name="connsiteX7104" fmla="*/ 3664241 w 10020803"/>
              <a:gd name="connsiteY7104" fmla="*/ 692631 h 5071844"/>
              <a:gd name="connsiteX7105" fmla="*/ 3653069 w 10020803"/>
              <a:gd name="connsiteY7105" fmla="*/ 687044 h 5071844"/>
              <a:gd name="connsiteX7106" fmla="*/ 3664241 w 10020803"/>
              <a:gd name="connsiteY7106" fmla="*/ 681460 h 5071844"/>
              <a:gd name="connsiteX7107" fmla="*/ 2848724 w 10020803"/>
              <a:gd name="connsiteY7107" fmla="*/ 681460 h 5071844"/>
              <a:gd name="connsiteX7108" fmla="*/ 2848724 w 10020803"/>
              <a:gd name="connsiteY7108" fmla="*/ 692631 h 5071844"/>
              <a:gd name="connsiteX7109" fmla="*/ 2859895 w 10020803"/>
              <a:gd name="connsiteY7109" fmla="*/ 681460 h 5071844"/>
              <a:gd name="connsiteX7110" fmla="*/ 446859 w 10020803"/>
              <a:gd name="connsiteY7110" fmla="*/ 670287 h 5071844"/>
              <a:gd name="connsiteX7111" fmla="*/ 458031 w 10020803"/>
              <a:gd name="connsiteY7111" fmla="*/ 670287 h 5071844"/>
              <a:gd name="connsiteX7112" fmla="*/ 446859 w 10020803"/>
              <a:gd name="connsiteY7112" fmla="*/ 681460 h 5071844"/>
              <a:gd name="connsiteX7113" fmla="*/ 3608383 w 10020803"/>
              <a:gd name="connsiteY7113" fmla="*/ 647944 h 5071844"/>
              <a:gd name="connsiteX7114" fmla="*/ 3619555 w 10020803"/>
              <a:gd name="connsiteY7114" fmla="*/ 647944 h 5071844"/>
              <a:gd name="connsiteX7115" fmla="*/ 3608383 w 10020803"/>
              <a:gd name="connsiteY7115" fmla="*/ 659117 h 5071844"/>
              <a:gd name="connsiteX7116" fmla="*/ 569745 w 10020803"/>
              <a:gd name="connsiteY7116" fmla="*/ 636773 h 5071844"/>
              <a:gd name="connsiteX7117" fmla="*/ 558573 w 10020803"/>
              <a:gd name="connsiteY7117" fmla="*/ 647944 h 5071844"/>
              <a:gd name="connsiteX7118" fmla="*/ 569745 w 10020803"/>
              <a:gd name="connsiteY7118" fmla="*/ 647944 h 5071844"/>
              <a:gd name="connsiteX7119" fmla="*/ 580916 w 10020803"/>
              <a:gd name="connsiteY7119" fmla="*/ 647944 h 5071844"/>
              <a:gd name="connsiteX7120" fmla="*/ 575330 w 10020803"/>
              <a:gd name="connsiteY7120" fmla="*/ 642360 h 5071844"/>
              <a:gd name="connsiteX7121" fmla="*/ 569745 w 10020803"/>
              <a:gd name="connsiteY7121" fmla="*/ 636773 h 5071844"/>
              <a:gd name="connsiteX7122" fmla="*/ 3485497 w 10020803"/>
              <a:gd name="connsiteY7122" fmla="*/ 625603 h 5071844"/>
              <a:gd name="connsiteX7123" fmla="*/ 3491082 w 10020803"/>
              <a:gd name="connsiteY7123" fmla="*/ 631187 h 5071844"/>
              <a:gd name="connsiteX7124" fmla="*/ 3496668 w 10020803"/>
              <a:gd name="connsiteY7124" fmla="*/ 636773 h 5071844"/>
              <a:gd name="connsiteX7125" fmla="*/ 3485497 w 10020803"/>
              <a:gd name="connsiteY7125" fmla="*/ 636773 h 5071844"/>
              <a:gd name="connsiteX7126" fmla="*/ 469202 w 10020803"/>
              <a:gd name="connsiteY7126" fmla="*/ 614430 h 5071844"/>
              <a:gd name="connsiteX7127" fmla="*/ 491545 w 10020803"/>
              <a:gd name="connsiteY7127" fmla="*/ 625603 h 5071844"/>
              <a:gd name="connsiteX7128" fmla="*/ 469202 w 10020803"/>
              <a:gd name="connsiteY7128" fmla="*/ 625603 h 5071844"/>
              <a:gd name="connsiteX7129" fmla="*/ 3842984 w 10020803"/>
              <a:gd name="connsiteY7129" fmla="*/ 603259 h 5071844"/>
              <a:gd name="connsiteX7130" fmla="*/ 3854155 w 10020803"/>
              <a:gd name="connsiteY7130" fmla="*/ 603259 h 5071844"/>
              <a:gd name="connsiteX7131" fmla="*/ 3910012 w 10020803"/>
              <a:gd name="connsiteY7131" fmla="*/ 614430 h 5071844"/>
              <a:gd name="connsiteX7132" fmla="*/ 3932356 w 10020803"/>
              <a:gd name="connsiteY7132" fmla="*/ 625603 h 5071844"/>
              <a:gd name="connsiteX7133" fmla="*/ 3943526 w 10020803"/>
              <a:gd name="connsiteY7133" fmla="*/ 636773 h 5071844"/>
              <a:gd name="connsiteX7134" fmla="*/ 3982627 w 10020803"/>
              <a:gd name="connsiteY7134" fmla="*/ 642360 h 5071844"/>
              <a:gd name="connsiteX7135" fmla="*/ 4032899 w 10020803"/>
              <a:gd name="connsiteY7135" fmla="*/ 659117 h 5071844"/>
              <a:gd name="connsiteX7136" fmla="*/ 4049656 w 10020803"/>
              <a:gd name="connsiteY7136" fmla="*/ 675874 h 5071844"/>
              <a:gd name="connsiteX7137" fmla="*/ 4021727 w 10020803"/>
              <a:gd name="connsiteY7137" fmla="*/ 670287 h 5071844"/>
              <a:gd name="connsiteX7138" fmla="*/ 3999384 w 10020803"/>
              <a:gd name="connsiteY7138" fmla="*/ 659117 h 5071844"/>
              <a:gd name="connsiteX7139" fmla="*/ 3988213 w 10020803"/>
              <a:gd name="connsiteY7139" fmla="*/ 659117 h 5071844"/>
              <a:gd name="connsiteX7140" fmla="*/ 3965870 w 10020803"/>
              <a:gd name="connsiteY7140" fmla="*/ 653530 h 5071844"/>
              <a:gd name="connsiteX7141" fmla="*/ 3921183 w 10020803"/>
              <a:gd name="connsiteY7141" fmla="*/ 642360 h 5071844"/>
              <a:gd name="connsiteX7142" fmla="*/ 3898842 w 10020803"/>
              <a:gd name="connsiteY7142" fmla="*/ 625603 h 5071844"/>
              <a:gd name="connsiteX7143" fmla="*/ 3887669 w 10020803"/>
              <a:gd name="connsiteY7143" fmla="*/ 625603 h 5071844"/>
              <a:gd name="connsiteX7144" fmla="*/ 3865326 w 10020803"/>
              <a:gd name="connsiteY7144" fmla="*/ 625603 h 5071844"/>
              <a:gd name="connsiteX7145" fmla="*/ 3831812 w 10020803"/>
              <a:gd name="connsiteY7145" fmla="*/ 614430 h 5071844"/>
              <a:gd name="connsiteX7146" fmla="*/ 3842984 w 10020803"/>
              <a:gd name="connsiteY7146" fmla="*/ 603259 h 5071844"/>
              <a:gd name="connsiteX7147" fmla="*/ 3407297 w 10020803"/>
              <a:gd name="connsiteY7147" fmla="*/ 603259 h 5071844"/>
              <a:gd name="connsiteX7148" fmla="*/ 3418468 w 10020803"/>
              <a:gd name="connsiteY7148" fmla="*/ 603259 h 5071844"/>
              <a:gd name="connsiteX7149" fmla="*/ 3418468 w 10020803"/>
              <a:gd name="connsiteY7149" fmla="*/ 614430 h 5071844"/>
              <a:gd name="connsiteX7150" fmla="*/ 1273548 w 10020803"/>
              <a:gd name="connsiteY7150" fmla="*/ 603259 h 5071844"/>
              <a:gd name="connsiteX7151" fmla="*/ 1284719 w 10020803"/>
              <a:gd name="connsiteY7151" fmla="*/ 614430 h 5071844"/>
              <a:gd name="connsiteX7152" fmla="*/ 1295890 w 10020803"/>
              <a:gd name="connsiteY7152" fmla="*/ 603259 h 5071844"/>
              <a:gd name="connsiteX7153" fmla="*/ 1284719 w 10020803"/>
              <a:gd name="connsiteY7153" fmla="*/ 603259 h 5071844"/>
              <a:gd name="connsiteX7154" fmla="*/ 1273548 w 10020803"/>
              <a:gd name="connsiteY7154" fmla="*/ 603259 h 5071844"/>
              <a:gd name="connsiteX7155" fmla="*/ 636774 w 10020803"/>
              <a:gd name="connsiteY7155" fmla="*/ 603259 h 5071844"/>
              <a:gd name="connsiteX7156" fmla="*/ 647946 w 10020803"/>
              <a:gd name="connsiteY7156" fmla="*/ 614430 h 5071844"/>
              <a:gd name="connsiteX7157" fmla="*/ 647946 w 10020803"/>
              <a:gd name="connsiteY7157" fmla="*/ 603259 h 5071844"/>
              <a:gd name="connsiteX7158" fmla="*/ 335144 w 10020803"/>
              <a:gd name="connsiteY7158" fmla="*/ 603259 h 5071844"/>
              <a:gd name="connsiteX7159" fmla="*/ 351901 w 10020803"/>
              <a:gd name="connsiteY7159" fmla="*/ 603259 h 5071844"/>
              <a:gd name="connsiteX7160" fmla="*/ 357487 w 10020803"/>
              <a:gd name="connsiteY7160" fmla="*/ 614430 h 5071844"/>
              <a:gd name="connsiteX7161" fmla="*/ 368658 w 10020803"/>
              <a:gd name="connsiteY7161" fmla="*/ 620016 h 5071844"/>
              <a:gd name="connsiteX7162" fmla="*/ 346316 w 10020803"/>
              <a:gd name="connsiteY7162" fmla="*/ 614430 h 5071844"/>
              <a:gd name="connsiteX7163" fmla="*/ 335144 w 10020803"/>
              <a:gd name="connsiteY7163" fmla="*/ 603259 h 5071844"/>
              <a:gd name="connsiteX7164" fmla="*/ 279287 w 10020803"/>
              <a:gd name="connsiteY7164" fmla="*/ 603259 h 5071844"/>
              <a:gd name="connsiteX7165" fmla="*/ 301630 w 10020803"/>
              <a:gd name="connsiteY7165" fmla="*/ 603259 h 5071844"/>
              <a:gd name="connsiteX7166" fmla="*/ 290459 w 10020803"/>
              <a:gd name="connsiteY7166" fmla="*/ 614430 h 5071844"/>
              <a:gd name="connsiteX7167" fmla="*/ 212259 w 10020803"/>
              <a:gd name="connsiteY7167" fmla="*/ 592087 h 5071844"/>
              <a:gd name="connsiteX7168" fmla="*/ 223429 w 10020803"/>
              <a:gd name="connsiteY7168" fmla="*/ 592087 h 5071844"/>
              <a:gd name="connsiteX7169" fmla="*/ 234602 w 10020803"/>
              <a:gd name="connsiteY7169" fmla="*/ 592087 h 5071844"/>
              <a:gd name="connsiteX7170" fmla="*/ 212259 w 10020803"/>
              <a:gd name="connsiteY7170" fmla="*/ 603259 h 5071844"/>
              <a:gd name="connsiteX7171" fmla="*/ 212259 w 10020803"/>
              <a:gd name="connsiteY7171" fmla="*/ 592087 h 5071844"/>
              <a:gd name="connsiteX7172" fmla="*/ 2804038 w 10020803"/>
              <a:gd name="connsiteY7172" fmla="*/ 580916 h 5071844"/>
              <a:gd name="connsiteX7173" fmla="*/ 2837552 w 10020803"/>
              <a:gd name="connsiteY7173" fmla="*/ 592087 h 5071844"/>
              <a:gd name="connsiteX7174" fmla="*/ 2871066 w 10020803"/>
              <a:gd name="connsiteY7174" fmla="*/ 592087 h 5071844"/>
              <a:gd name="connsiteX7175" fmla="*/ 2865481 w 10020803"/>
              <a:gd name="connsiteY7175" fmla="*/ 580916 h 5071844"/>
              <a:gd name="connsiteX7176" fmla="*/ 2854310 w 10020803"/>
              <a:gd name="connsiteY7176" fmla="*/ 580916 h 5071844"/>
              <a:gd name="connsiteX7177" fmla="*/ 2837552 w 10020803"/>
              <a:gd name="connsiteY7177" fmla="*/ 580916 h 5071844"/>
              <a:gd name="connsiteX7178" fmla="*/ 2826381 w 10020803"/>
              <a:gd name="connsiteY7178" fmla="*/ 580916 h 5071844"/>
              <a:gd name="connsiteX7179" fmla="*/ 558573 w 10020803"/>
              <a:gd name="connsiteY7179" fmla="*/ 580916 h 5071844"/>
              <a:gd name="connsiteX7180" fmla="*/ 547402 w 10020803"/>
              <a:gd name="connsiteY7180" fmla="*/ 592087 h 5071844"/>
              <a:gd name="connsiteX7181" fmla="*/ 580916 w 10020803"/>
              <a:gd name="connsiteY7181" fmla="*/ 592087 h 5071844"/>
              <a:gd name="connsiteX7182" fmla="*/ 603260 w 10020803"/>
              <a:gd name="connsiteY7182" fmla="*/ 592087 h 5071844"/>
              <a:gd name="connsiteX7183" fmla="*/ 614430 w 10020803"/>
              <a:gd name="connsiteY7183" fmla="*/ 592087 h 5071844"/>
              <a:gd name="connsiteX7184" fmla="*/ 603260 w 10020803"/>
              <a:gd name="connsiteY7184" fmla="*/ 580916 h 5071844"/>
              <a:gd name="connsiteX7185" fmla="*/ 592089 w 10020803"/>
              <a:gd name="connsiteY7185" fmla="*/ 580916 h 5071844"/>
              <a:gd name="connsiteX7186" fmla="*/ 580916 w 10020803"/>
              <a:gd name="connsiteY7186" fmla="*/ 592087 h 5071844"/>
              <a:gd name="connsiteX7187" fmla="*/ 558573 w 10020803"/>
              <a:gd name="connsiteY7187" fmla="*/ 580916 h 5071844"/>
              <a:gd name="connsiteX7188" fmla="*/ 2482859 w 10020803"/>
              <a:gd name="connsiteY7188" fmla="*/ 573934 h 5071844"/>
              <a:gd name="connsiteX7189" fmla="*/ 2480066 w 10020803"/>
              <a:gd name="connsiteY7189" fmla="*/ 580916 h 5071844"/>
              <a:gd name="connsiteX7190" fmla="*/ 2491238 w 10020803"/>
              <a:gd name="connsiteY7190" fmla="*/ 592087 h 5071844"/>
              <a:gd name="connsiteX7191" fmla="*/ 2502408 w 10020803"/>
              <a:gd name="connsiteY7191" fmla="*/ 586502 h 5071844"/>
              <a:gd name="connsiteX7192" fmla="*/ 2491238 w 10020803"/>
              <a:gd name="connsiteY7192" fmla="*/ 575330 h 5071844"/>
              <a:gd name="connsiteX7193" fmla="*/ 2482859 w 10020803"/>
              <a:gd name="connsiteY7193" fmla="*/ 573934 h 5071844"/>
              <a:gd name="connsiteX7194" fmla="*/ 3764784 w 10020803"/>
              <a:gd name="connsiteY7194" fmla="*/ 569745 h 5071844"/>
              <a:gd name="connsiteX7195" fmla="*/ 3820641 w 10020803"/>
              <a:gd name="connsiteY7195" fmla="*/ 592087 h 5071844"/>
              <a:gd name="connsiteX7196" fmla="*/ 3787127 w 10020803"/>
              <a:gd name="connsiteY7196" fmla="*/ 592087 h 5071844"/>
              <a:gd name="connsiteX7197" fmla="*/ 916060 w 10020803"/>
              <a:gd name="connsiteY7197" fmla="*/ 569745 h 5071844"/>
              <a:gd name="connsiteX7198" fmla="*/ 927232 w 10020803"/>
              <a:gd name="connsiteY7198" fmla="*/ 580916 h 5071844"/>
              <a:gd name="connsiteX7199" fmla="*/ 938403 w 10020803"/>
              <a:gd name="connsiteY7199" fmla="*/ 580916 h 5071844"/>
              <a:gd name="connsiteX7200" fmla="*/ 916060 w 10020803"/>
              <a:gd name="connsiteY7200" fmla="*/ 569745 h 5071844"/>
              <a:gd name="connsiteX7201" fmla="*/ 256944 w 10020803"/>
              <a:gd name="connsiteY7201" fmla="*/ 569745 h 5071844"/>
              <a:gd name="connsiteX7202" fmla="*/ 268116 w 10020803"/>
              <a:gd name="connsiteY7202" fmla="*/ 603259 h 5071844"/>
              <a:gd name="connsiteX7203" fmla="*/ 268116 w 10020803"/>
              <a:gd name="connsiteY7203" fmla="*/ 625603 h 5071844"/>
              <a:gd name="connsiteX7204" fmla="*/ 256944 w 10020803"/>
              <a:gd name="connsiteY7204" fmla="*/ 620016 h 5071844"/>
              <a:gd name="connsiteX7205" fmla="*/ 256944 w 10020803"/>
              <a:gd name="connsiteY7205" fmla="*/ 603259 h 5071844"/>
              <a:gd name="connsiteX7206" fmla="*/ 256944 w 10020803"/>
              <a:gd name="connsiteY7206" fmla="*/ 580916 h 5071844"/>
              <a:gd name="connsiteX7207" fmla="*/ 251359 w 10020803"/>
              <a:gd name="connsiteY7207" fmla="*/ 575330 h 5071844"/>
              <a:gd name="connsiteX7208" fmla="*/ 256944 w 10020803"/>
              <a:gd name="connsiteY7208" fmla="*/ 569745 h 5071844"/>
              <a:gd name="connsiteX7209" fmla="*/ 2859895 w 10020803"/>
              <a:gd name="connsiteY7209" fmla="*/ 558573 h 5071844"/>
              <a:gd name="connsiteX7210" fmla="*/ 2848724 w 10020803"/>
              <a:gd name="connsiteY7210" fmla="*/ 564159 h 5071844"/>
              <a:gd name="connsiteX7211" fmla="*/ 2865481 w 10020803"/>
              <a:gd name="connsiteY7211" fmla="*/ 569745 h 5071844"/>
              <a:gd name="connsiteX7212" fmla="*/ 2882238 w 10020803"/>
              <a:gd name="connsiteY7212" fmla="*/ 580916 h 5071844"/>
              <a:gd name="connsiteX7213" fmla="*/ 2904582 w 10020803"/>
              <a:gd name="connsiteY7213" fmla="*/ 580916 h 5071844"/>
              <a:gd name="connsiteX7214" fmla="*/ 2898996 w 10020803"/>
              <a:gd name="connsiteY7214" fmla="*/ 569745 h 5071844"/>
              <a:gd name="connsiteX7215" fmla="*/ 2893410 w 10020803"/>
              <a:gd name="connsiteY7215" fmla="*/ 569745 h 5071844"/>
              <a:gd name="connsiteX7216" fmla="*/ 2871066 w 10020803"/>
              <a:gd name="connsiteY7216" fmla="*/ 558573 h 5071844"/>
              <a:gd name="connsiteX7217" fmla="*/ 2859895 w 10020803"/>
              <a:gd name="connsiteY7217" fmla="*/ 558573 h 5071844"/>
              <a:gd name="connsiteX7218" fmla="*/ 2379523 w 10020803"/>
              <a:gd name="connsiteY7218" fmla="*/ 558573 h 5071844"/>
              <a:gd name="connsiteX7219" fmla="*/ 2373937 w 10020803"/>
              <a:gd name="connsiteY7219" fmla="*/ 564159 h 5071844"/>
              <a:gd name="connsiteX7220" fmla="*/ 2379523 w 10020803"/>
              <a:gd name="connsiteY7220" fmla="*/ 569745 h 5071844"/>
              <a:gd name="connsiteX7221" fmla="*/ 2390694 w 10020803"/>
              <a:gd name="connsiteY7221" fmla="*/ 558573 h 5071844"/>
              <a:gd name="connsiteX7222" fmla="*/ 2379523 w 10020803"/>
              <a:gd name="connsiteY7222" fmla="*/ 558573 h 5071844"/>
              <a:gd name="connsiteX7223" fmla="*/ 1083632 w 10020803"/>
              <a:gd name="connsiteY7223" fmla="*/ 558573 h 5071844"/>
              <a:gd name="connsiteX7224" fmla="*/ 1094804 w 10020803"/>
              <a:gd name="connsiteY7224" fmla="*/ 569745 h 5071844"/>
              <a:gd name="connsiteX7225" fmla="*/ 1083632 w 10020803"/>
              <a:gd name="connsiteY7225" fmla="*/ 569745 h 5071844"/>
              <a:gd name="connsiteX7226" fmla="*/ 647946 w 10020803"/>
              <a:gd name="connsiteY7226" fmla="*/ 558573 h 5071844"/>
              <a:gd name="connsiteX7227" fmla="*/ 647946 w 10020803"/>
              <a:gd name="connsiteY7227" fmla="*/ 569745 h 5071844"/>
              <a:gd name="connsiteX7228" fmla="*/ 659117 w 10020803"/>
              <a:gd name="connsiteY7228" fmla="*/ 569745 h 5071844"/>
              <a:gd name="connsiteX7229" fmla="*/ 647946 w 10020803"/>
              <a:gd name="connsiteY7229" fmla="*/ 558573 h 5071844"/>
              <a:gd name="connsiteX7230" fmla="*/ 212259 w 10020803"/>
              <a:gd name="connsiteY7230" fmla="*/ 558573 h 5071844"/>
              <a:gd name="connsiteX7231" fmla="*/ 223429 w 10020803"/>
              <a:gd name="connsiteY7231" fmla="*/ 558573 h 5071844"/>
              <a:gd name="connsiteX7232" fmla="*/ 212259 w 10020803"/>
              <a:gd name="connsiteY7232" fmla="*/ 569745 h 5071844"/>
              <a:gd name="connsiteX7233" fmla="*/ 212259 w 10020803"/>
              <a:gd name="connsiteY7233" fmla="*/ 558573 h 5071844"/>
              <a:gd name="connsiteX7234" fmla="*/ 1078047 w 10020803"/>
              <a:gd name="connsiteY7234" fmla="*/ 547402 h 5071844"/>
              <a:gd name="connsiteX7235" fmla="*/ 1058723 w 10020803"/>
              <a:gd name="connsiteY7235" fmla="*/ 548609 h 5071844"/>
              <a:gd name="connsiteX7236" fmla="*/ 1062686 w 10020803"/>
              <a:gd name="connsiteY7236" fmla="*/ 550195 h 5071844"/>
              <a:gd name="connsiteX7237" fmla="*/ 1072461 w 10020803"/>
              <a:gd name="connsiteY7237" fmla="*/ 558573 h 5071844"/>
              <a:gd name="connsiteX7238" fmla="*/ 1061290 w 10020803"/>
              <a:gd name="connsiteY7238" fmla="*/ 558573 h 5071844"/>
              <a:gd name="connsiteX7239" fmla="*/ 1050118 w 10020803"/>
              <a:gd name="connsiteY7239" fmla="*/ 552988 h 5071844"/>
              <a:gd name="connsiteX7240" fmla="*/ 1050916 w 10020803"/>
              <a:gd name="connsiteY7240" fmla="*/ 550594 h 5071844"/>
              <a:gd name="connsiteX7241" fmla="*/ 1044533 w 10020803"/>
              <a:gd name="connsiteY7241" fmla="*/ 552988 h 5071844"/>
              <a:gd name="connsiteX7242" fmla="*/ 1027776 w 10020803"/>
              <a:gd name="connsiteY7242" fmla="*/ 558573 h 5071844"/>
              <a:gd name="connsiteX7243" fmla="*/ 1044533 w 10020803"/>
              <a:gd name="connsiteY7243" fmla="*/ 564159 h 5071844"/>
              <a:gd name="connsiteX7244" fmla="*/ 1050118 w 10020803"/>
              <a:gd name="connsiteY7244" fmla="*/ 569745 h 5071844"/>
              <a:gd name="connsiteX7245" fmla="*/ 1066875 w 10020803"/>
              <a:gd name="connsiteY7245" fmla="*/ 569745 h 5071844"/>
              <a:gd name="connsiteX7246" fmla="*/ 1089218 w 10020803"/>
              <a:gd name="connsiteY7246" fmla="*/ 575330 h 5071844"/>
              <a:gd name="connsiteX7247" fmla="*/ 1128318 w 10020803"/>
              <a:gd name="connsiteY7247" fmla="*/ 592087 h 5071844"/>
              <a:gd name="connsiteX7248" fmla="*/ 1173005 w 10020803"/>
              <a:gd name="connsiteY7248" fmla="*/ 592087 h 5071844"/>
              <a:gd name="connsiteX7249" fmla="*/ 1184175 w 10020803"/>
              <a:gd name="connsiteY7249" fmla="*/ 592087 h 5071844"/>
              <a:gd name="connsiteX7250" fmla="*/ 1251203 w 10020803"/>
              <a:gd name="connsiteY7250" fmla="*/ 603259 h 5071844"/>
              <a:gd name="connsiteX7251" fmla="*/ 1240033 w 10020803"/>
              <a:gd name="connsiteY7251" fmla="*/ 592087 h 5071844"/>
              <a:gd name="connsiteX7252" fmla="*/ 1228862 w 10020803"/>
              <a:gd name="connsiteY7252" fmla="*/ 592087 h 5071844"/>
              <a:gd name="connsiteX7253" fmla="*/ 1217690 w 10020803"/>
              <a:gd name="connsiteY7253" fmla="*/ 592087 h 5071844"/>
              <a:gd name="connsiteX7254" fmla="*/ 1217690 w 10020803"/>
              <a:gd name="connsiteY7254" fmla="*/ 580916 h 5071844"/>
              <a:gd name="connsiteX7255" fmla="*/ 1206519 w 10020803"/>
              <a:gd name="connsiteY7255" fmla="*/ 575330 h 5071844"/>
              <a:gd name="connsiteX7256" fmla="*/ 1184175 w 10020803"/>
              <a:gd name="connsiteY7256" fmla="*/ 569745 h 5071844"/>
              <a:gd name="connsiteX7257" fmla="*/ 1167418 w 10020803"/>
              <a:gd name="connsiteY7257" fmla="*/ 569745 h 5071844"/>
              <a:gd name="connsiteX7258" fmla="*/ 1150661 w 10020803"/>
              <a:gd name="connsiteY7258" fmla="*/ 558573 h 5071844"/>
              <a:gd name="connsiteX7259" fmla="*/ 1128318 w 10020803"/>
              <a:gd name="connsiteY7259" fmla="*/ 558573 h 5071844"/>
              <a:gd name="connsiteX7260" fmla="*/ 1111561 w 10020803"/>
              <a:gd name="connsiteY7260" fmla="*/ 552988 h 5071844"/>
              <a:gd name="connsiteX7261" fmla="*/ 1078047 w 10020803"/>
              <a:gd name="connsiteY7261" fmla="*/ 547402 h 5071844"/>
              <a:gd name="connsiteX7262" fmla="*/ 860203 w 10020803"/>
              <a:gd name="connsiteY7262" fmla="*/ 547402 h 5071844"/>
              <a:gd name="connsiteX7263" fmla="*/ 882546 w 10020803"/>
              <a:gd name="connsiteY7263" fmla="*/ 558573 h 5071844"/>
              <a:gd name="connsiteX7264" fmla="*/ 893717 w 10020803"/>
              <a:gd name="connsiteY7264" fmla="*/ 558573 h 5071844"/>
              <a:gd name="connsiteX7265" fmla="*/ 904889 w 10020803"/>
              <a:gd name="connsiteY7265" fmla="*/ 558573 h 5071844"/>
              <a:gd name="connsiteX7266" fmla="*/ 248565 w 10020803"/>
              <a:gd name="connsiteY7266" fmla="*/ 541816 h 5071844"/>
              <a:gd name="connsiteX7267" fmla="*/ 256944 w 10020803"/>
              <a:gd name="connsiteY7267" fmla="*/ 547402 h 5071844"/>
              <a:gd name="connsiteX7268" fmla="*/ 245773 w 10020803"/>
              <a:gd name="connsiteY7268" fmla="*/ 547402 h 5071844"/>
              <a:gd name="connsiteX7269" fmla="*/ 248565 w 10020803"/>
              <a:gd name="connsiteY7269" fmla="*/ 541816 h 5071844"/>
              <a:gd name="connsiteX7270" fmla="*/ 2669981 w 10020803"/>
              <a:gd name="connsiteY7270" fmla="*/ 536230 h 5071844"/>
              <a:gd name="connsiteX7271" fmla="*/ 2737010 w 10020803"/>
              <a:gd name="connsiteY7271" fmla="*/ 569745 h 5071844"/>
              <a:gd name="connsiteX7272" fmla="*/ 2781695 w 10020803"/>
              <a:gd name="connsiteY7272" fmla="*/ 569745 h 5071844"/>
              <a:gd name="connsiteX7273" fmla="*/ 2764938 w 10020803"/>
              <a:gd name="connsiteY7273" fmla="*/ 558573 h 5071844"/>
              <a:gd name="connsiteX7274" fmla="*/ 2748180 w 10020803"/>
              <a:gd name="connsiteY7274" fmla="*/ 558573 h 5071844"/>
              <a:gd name="connsiteX7275" fmla="*/ 2737010 w 10020803"/>
              <a:gd name="connsiteY7275" fmla="*/ 547402 h 5071844"/>
              <a:gd name="connsiteX7276" fmla="*/ 2725837 w 10020803"/>
              <a:gd name="connsiteY7276" fmla="*/ 547402 h 5071844"/>
              <a:gd name="connsiteX7277" fmla="*/ 2703494 w 10020803"/>
              <a:gd name="connsiteY7277" fmla="*/ 541816 h 5071844"/>
              <a:gd name="connsiteX7278" fmla="*/ 2669981 w 10020803"/>
              <a:gd name="connsiteY7278" fmla="*/ 536230 h 5071844"/>
              <a:gd name="connsiteX7279" fmla="*/ 2290150 w 10020803"/>
              <a:gd name="connsiteY7279" fmla="*/ 536230 h 5071844"/>
              <a:gd name="connsiteX7280" fmla="*/ 2278979 w 10020803"/>
              <a:gd name="connsiteY7280" fmla="*/ 552988 h 5071844"/>
              <a:gd name="connsiteX7281" fmla="*/ 2290150 w 10020803"/>
              <a:gd name="connsiteY7281" fmla="*/ 547402 h 5071844"/>
              <a:gd name="connsiteX7282" fmla="*/ 3262069 w 10020803"/>
              <a:gd name="connsiteY7282" fmla="*/ 525059 h 5071844"/>
              <a:gd name="connsiteX7283" fmla="*/ 3273239 w 10020803"/>
              <a:gd name="connsiteY7283" fmla="*/ 525059 h 5071844"/>
              <a:gd name="connsiteX7284" fmla="*/ 3262069 w 10020803"/>
              <a:gd name="connsiteY7284" fmla="*/ 536230 h 5071844"/>
              <a:gd name="connsiteX7285" fmla="*/ 2636466 w 10020803"/>
              <a:gd name="connsiteY7285" fmla="*/ 525059 h 5071844"/>
              <a:gd name="connsiteX7286" fmla="*/ 2625296 w 10020803"/>
              <a:gd name="connsiteY7286" fmla="*/ 536230 h 5071844"/>
              <a:gd name="connsiteX7287" fmla="*/ 2630880 w 10020803"/>
              <a:gd name="connsiteY7287" fmla="*/ 536230 h 5071844"/>
              <a:gd name="connsiteX7288" fmla="*/ 2636466 w 10020803"/>
              <a:gd name="connsiteY7288" fmla="*/ 525059 h 5071844"/>
              <a:gd name="connsiteX7289" fmla="*/ 2602952 w 10020803"/>
              <a:gd name="connsiteY7289" fmla="*/ 525059 h 5071844"/>
              <a:gd name="connsiteX7290" fmla="*/ 2614123 w 10020803"/>
              <a:gd name="connsiteY7290" fmla="*/ 536230 h 5071844"/>
              <a:gd name="connsiteX7291" fmla="*/ 2614123 w 10020803"/>
              <a:gd name="connsiteY7291" fmla="*/ 525059 h 5071844"/>
              <a:gd name="connsiteX7292" fmla="*/ 2602952 w 10020803"/>
              <a:gd name="connsiteY7292" fmla="*/ 525059 h 5071844"/>
              <a:gd name="connsiteX7293" fmla="*/ 3563696 w 10020803"/>
              <a:gd name="connsiteY7293" fmla="*/ 513888 h 5071844"/>
              <a:gd name="connsiteX7294" fmla="*/ 3586040 w 10020803"/>
              <a:gd name="connsiteY7294" fmla="*/ 513888 h 5071844"/>
              <a:gd name="connsiteX7295" fmla="*/ 3586040 w 10020803"/>
              <a:gd name="connsiteY7295" fmla="*/ 525059 h 5071844"/>
              <a:gd name="connsiteX7296" fmla="*/ 3228553 w 10020803"/>
              <a:gd name="connsiteY7296" fmla="*/ 513888 h 5071844"/>
              <a:gd name="connsiteX7297" fmla="*/ 3250896 w 10020803"/>
              <a:gd name="connsiteY7297" fmla="*/ 525059 h 5071844"/>
              <a:gd name="connsiteX7298" fmla="*/ 3228553 w 10020803"/>
              <a:gd name="connsiteY7298" fmla="*/ 525059 h 5071844"/>
              <a:gd name="connsiteX7299" fmla="*/ 2211952 w 10020803"/>
              <a:gd name="connsiteY7299" fmla="*/ 513888 h 5071844"/>
              <a:gd name="connsiteX7300" fmla="*/ 2234293 w 10020803"/>
              <a:gd name="connsiteY7300" fmla="*/ 536230 h 5071844"/>
              <a:gd name="connsiteX7301" fmla="*/ 2245465 w 10020803"/>
              <a:gd name="connsiteY7301" fmla="*/ 525059 h 5071844"/>
              <a:gd name="connsiteX7302" fmla="*/ 2524751 w 10020803"/>
              <a:gd name="connsiteY7302" fmla="*/ 502716 h 5071844"/>
              <a:gd name="connsiteX7303" fmla="*/ 2535923 w 10020803"/>
              <a:gd name="connsiteY7303" fmla="*/ 508302 h 5071844"/>
              <a:gd name="connsiteX7304" fmla="*/ 2558265 w 10020803"/>
              <a:gd name="connsiteY7304" fmla="*/ 513888 h 5071844"/>
              <a:gd name="connsiteX7305" fmla="*/ 2569439 w 10020803"/>
              <a:gd name="connsiteY7305" fmla="*/ 513888 h 5071844"/>
              <a:gd name="connsiteX7306" fmla="*/ 2569439 w 10020803"/>
              <a:gd name="connsiteY7306" fmla="*/ 502716 h 5071844"/>
              <a:gd name="connsiteX7307" fmla="*/ 2547095 w 10020803"/>
              <a:gd name="connsiteY7307" fmla="*/ 502716 h 5071844"/>
              <a:gd name="connsiteX7308" fmla="*/ 2530337 w 10020803"/>
              <a:gd name="connsiteY7308" fmla="*/ 502716 h 5071844"/>
              <a:gd name="connsiteX7309" fmla="*/ 2524751 w 10020803"/>
              <a:gd name="connsiteY7309" fmla="*/ 502716 h 5071844"/>
              <a:gd name="connsiteX7310" fmla="*/ 737317 w 10020803"/>
              <a:gd name="connsiteY7310" fmla="*/ 502716 h 5071844"/>
              <a:gd name="connsiteX7311" fmla="*/ 737317 w 10020803"/>
              <a:gd name="connsiteY7311" fmla="*/ 513888 h 5071844"/>
              <a:gd name="connsiteX7312" fmla="*/ 726145 w 10020803"/>
              <a:gd name="connsiteY7312" fmla="*/ 513888 h 5071844"/>
              <a:gd name="connsiteX7313" fmla="*/ 815518 w 10020803"/>
              <a:gd name="connsiteY7313" fmla="*/ 491545 h 5071844"/>
              <a:gd name="connsiteX7314" fmla="*/ 815518 w 10020803"/>
              <a:gd name="connsiteY7314" fmla="*/ 502716 h 5071844"/>
              <a:gd name="connsiteX7315" fmla="*/ 837861 w 10020803"/>
              <a:gd name="connsiteY7315" fmla="*/ 513888 h 5071844"/>
              <a:gd name="connsiteX7316" fmla="*/ 849032 w 10020803"/>
              <a:gd name="connsiteY7316" fmla="*/ 513888 h 5071844"/>
              <a:gd name="connsiteX7317" fmla="*/ 871375 w 10020803"/>
              <a:gd name="connsiteY7317" fmla="*/ 525059 h 5071844"/>
              <a:gd name="connsiteX7318" fmla="*/ 916060 w 10020803"/>
              <a:gd name="connsiteY7318" fmla="*/ 536230 h 5071844"/>
              <a:gd name="connsiteX7319" fmla="*/ 949576 w 10020803"/>
              <a:gd name="connsiteY7319" fmla="*/ 525059 h 5071844"/>
              <a:gd name="connsiteX7320" fmla="*/ 960746 w 10020803"/>
              <a:gd name="connsiteY7320" fmla="*/ 525059 h 5071844"/>
              <a:gd name="connsiteX7321" fmla="*/ 971919 w 10020803"/>
              <a:gd name="connsiteY7321" fmla="*/ 525059 h 5071844"/>
              <a:gd name="connsiteX7322" fmla="*/ 971919 w 10020803"/>
              <a:gd name="connsiteY7322" fmla="*/ 536230 h 5071844"/>
              <a:gd name="connsiteX7323" fmla="*/ 994260 w 10020803"/>
              <a:gd name="connsiteY7323" fmla="*/ 536230 h 5071844"/>
              <a:gd name="connsiteX7324" fmla="*/ 983090 w 10020803"/>
              <a:gd name="connsiteY7324" fmla="*/ 525059 h 5071844"/>
              <a:gd name="connsiteX7325" fmla="*/ 971919 w 10020803"/>
              <a:gd name="connsiteY7325" fmla="*/ 525059 h 5071844"/>
              <a:gd name="connsiteX7326" fmla="*/ 960746 w 10020803"/>
              <a:gd name="connsiteY7326" fmla="*/ 513888 h 5071844"/>
              <a:gd name="connsiteX7327" fmla="*/ 949576 w 10020803"/>
              <a:gd name="connsiteY7327" fmla="*/ 513888 h 5071844"/>
              <a:gd name="connsiteX7328" fmla="*/ 938403 w 10020803"/>
              <a:gd name="connsiteY7328" fmla="*/ 513888 h 5071844"/>
              <a:gd name="connsiteX7329" fmla="*/ 916060 w 10020803"/>
              <a:gd name="connsiteY7329" fmla="*/ 502716 h 5071844"/>
              <a:gd name="connsiteX7330" fmla="*/ 893717 w 10020803"/>
              <a:gd name="connsiteY7330" fmla="*/ 502716 h 5071844"/>
              <a:gd name="connsiteX7331" fmla="*/ 882546 w 10020803"/>
              <a:gd name="connsiteY7331" fmla="*/ 491545 h 5071844"/>
              <a:gd name="connsiteX7332" fmla="*/ 860203 w 10020803"/>
              <a:gd name="connsiteY7332" fmla="*/ 491545 h 5071844"/>
              <a:gd name="connsiteX7333" fmla="*/ 826689 w 10020803"/>
              <a:gd name="connsiteY7333" fmla="*/ 491545 h 5071844"/>
              <a:gd name="connsiteX7334" fmla="*/ 223429 w 10020803"/>
              <a:gd name="connsiteY7334" fmla="*/ 491545 h 5071844"/>
              <a:gd name="connsiteX7335" fmla="*/ 234602 w 10020803"/>
              <a:gd name="connsiteY7335" fmla="*/ 491545 h 5071844"/>
              <a:gd name="connsiteX7336" fmla="*/ 251359 w 10020803"/>
              <a:gd name="connsiteY7336" fmla="*/ 508302 h 5071844"/>
              <a:gd name="connsiteX7337" fmla="*/ 268116 w 10020803"/>
              <a:gd name="connsiteY7337" fmla="*/ 508302 h 5071844"/>
              <a:gd name="connsiteX7338" fmla="*/ 279287 w 10020803"/>
              <a:gd name="connsiteY7338" fmla="*/ 519473 h 5071844"/>
              <a:gd name="connsiteX7339" fmla="*/ 273702 w 10020803"/>
              <a:gd name="connsiteY7339" fmla="*/ 525059 h 5071844"/>
              <a:gd name="connsiteX7340" fmla="*/ 256944 w 10020803"/>
              <a:gd name="connsiteY7340" fmla="*/ 525059 h 5071844"/>
              <a:gd name="connsiteX7341" fmla="*/ 240187 w 10020803"/>
              <a:gd name="connsiteY7341" fmla="*/ 508302 h 5071844"/>
              <a:gd name="connsiteX7342" fmla="*/ 223429 w 10020803"/>
              <a:gd name="connsiteY7342" fmla="*/ 502716 h 5071844"/>
              <a:gd name="connsiteX7343" fmla="*/ 223429 w 10020803"/>
              <a:gd name="connsiteY7343" fmla="*/ 497129 h 5071844"/>
              <a:gd name="connsiteX7344" fmla="*/ 223429 w 10020803"/>
              <a:gd name="connsiteY7344" fmla="*/ 491545 h 5071844"/>
              <a:gd name="connsiteX7345" fmla="*/ 2368350 w 10020803"/>
              <a:gd name="connsiteY7345" fmla="*/ 480372 h 5071844"/>
              <a:gd name="connsiteX7346" fmla="*/ 2390694 w 10020803"/>
              <a:gd name="connsiteY7346" fmla="*/ 491545 h 5071844"/>
              <a:gd name="connsiteX7347" fmla="*/ 2379523 w 10020803"/>
              <a:gd name="connsiteY7347" fmla="*/ 480372 h 5071844"/>
              <a:gd name="connsiteX7348" fmla="*/ 2133751 w 10020803"/>
              <a:gd name="connsiteY7348" fmla="*/ 480372 h 5071844"/>
              <a:gd name="connsiteX7349" fmla="*/ 2122578 w 10020803"/>
              <a:gd name="connsiteY7349" fmla="*/ 491545 h 5071844"/>
              <a:gd name="connsiteX7350" fmla="*/ 2133751 w 10020803"/>
              <a:gd name="connsiteY7350" fmla="*/ 491545 h 5071844"/>
              <a:gd name="connsiteX7351" fmla="*/ 636774 w 10020803"/>
              <a:gd name="connsiteY7351" fmla="*/ 480372 h 5071844"/>
              <a:gd name="connsiteX7352" fmla="*/ 636774 w 10020803"/>
              <a:gd name="connsiteY7352" fmla="*/ 491545 h 5071844"/>
              <a:gd name="connsiteX7353" fmla="*/ 625603 w 10020803"/>
              <a:gd name="connsiteY7353" fmla="*/ 491545 h 5071844"/>
              <a:gd name="connsiteX7354" fmla="*/ 636774 w 10020803"/>
              <a:gd name="connsiteY7354" fmla="*/ 480372 h 5071844"/>
              <a:gd name="connsiteX7355" fmla="*/ 871375 w 10020803"/>
              <a:gd name="connsiteY7355" fmla="*/ 469202 h 5071844"/>
              <a:gd name="connsiteX7356" fmla="*/ 882546 w 10020803"/>
              <a:gd name="connsiteY7356" fmla="*/ 480372 h 5071844"/>
              <a:gd name="connsiteX7357" fmla="*/ 882546 w 10020803"/>
              <a:gd name="connsiteY7357" fmla="*/ 469202 h 5071844"/>
              <a:gd name="connsiteX7358" fmla="*/ 592089 w 10020803"/>
              <a:gd name="connsiteY7358" fmla="*/ 469202 h 5071844"/>
              <a:gd name="connsiteX7359" fmla="*/ 625603 w 10020803"/>
              <a:gd name="connsiteY7359" fmla="*/ 491545 h 5071844"/>
              <a:gd name="connsiteX7360" fmla="*/ 603260 w 10020803"/>
              <a:gd name="connsiteY7360" fmla="*/ 491545 h 5071844"/>
              <a:gd name="connsiteX7361" fmla="*/ 804345 w 10020803"/>
              <a:gd name="connsiteY7361" fmla="*/ 458031 h 5071844"/>
              <a:gd name="connsiteX7362" fmla="*/ 826689 w 10020803"/>
              <a:gd name="connsiteY7362" fmla="*/ 469202 h 5071844"/>
              <a:gd name="connsiteX7363" fmla="*/ 815518 w 10020803"/>
              <a:gd name="connsiteY7363" fmla="*/ 458031 h 5071844"/>
              <a:gd name="connsiteX7364" fmla="*/ 804345 w 10020803"/>
              <a:gd name="connsiteY7364" fmla="*/ 458031 h 5071844"/>
              <a:gd name="connsiteX7365" fmla="*/ 2390694 w 10020803"/>
              <a:gd name="connsiteY7365" fmla="*/ 446858 h 5071844"/>
              <a:gd name="connsiteX7366" fmla="*/ 2379523 w 10020803"/>
              <a:gd name="connsiteY7366" fmla="*/ 458031 h 5071844"/>
              <a:gd name="connsiteX7367" fmla="*/ 2390694 w 10020803"/>
              <a:gd name="connsiteY7367" fmla="*/ 469202 h 5071844"/>
              <a:gd name="connsiteX7368" fmla="*/ 2401864 w 10020803"/>
              <a:gd name="connsiteY7368" fmla="*/ 469202 h 5071844"/>
              <a:gd name="connsiteX7369" fmla="*/ 2413037 w 10020803"/>
              <a:gd name="connsiteY7369" fmla="*/ 480372 h 5071844"/>
              <a:gd name="connsiteX7370" fmla="*/ 2468894 w 10020803"/>
              <a:gd name="connsiteY7370" fmla="*/ 491545 h 5071844"/>
              <a:gd name="connsiteX7371" fmla="*/ 2502408 w 10020803"/>
              <a:gd name="connsiteY7371" fmla="*/ 502716 h 5071844"/>
              <a:gd name="connsiteX7372" fmla="*/ 2513581 w 10020803"/>
              <a:gd name="connsiteY7372" fmla="*/ 491545 h 5071844"/>
              <a:gd name="connsiteX7373" fmla="*/ 2496824 w 10020803"/>
              <a:gd name="connsiteY7373" fmla="*/ 491545 h 5071844"/>
              <a:gd name="connsiteX7374" fmla="*/ 2480066 w 10020803"/>
              <a:gd name="connsiteY7374" fmla="*/ 491545 h 5071844"/>
              <a:gd name="connsiteX7375" fmla="*/ 2468894 w 10020803"/>
              <a:gd name="connsiteY7375" fmla="*/ 480372 h 5071844"/>
              <a:gd name="connsiteX7376" fmla="*/ 2446551 w 10020803"/>
              <a:gd name="connsiteY7376" fmla="*/ 480372 h 5071844"/>
              <a:gd name="connsiteX7377" fmla="*/ 2440966 w 10020803"/>
              <a:gd name="connsiteY7377" fmla="*/ 474788 h 5071844"/>
              <a:gd name="connsiteX7378" fmla="*/ 2424208 w 10020803"/>
              <a:gd name="connsiteY7378" fmla="*/ 469202 h 5071844"/>
              <a:gd name="connsiteX7379" fmla="*/ 2418623 w 10020803"/>
              <a:gd name="connsiteY7379" fmla="*/ 469202 h 5071844"/>
              <a:gd name="connsiteX7380" fmla="*/ 2407451 w 10020803"/>
              <a:gd name="connsiteY7380" fmla="*/ 458031 h 5071844"/>
              <a:gd name="connsiteX7381" fmla="*/ 2390694 w 10020803"/>
              <a:gd name="connsiteY7381" fmla="*/ 446858 h 5071844"/>
              <a:gd name="connsiteX7382" fmla="*/ 2323665 w 10020803"/>
              <a:gd name="connsiteY7382" fmla="*/ 446858 h 5071844"/>
              <a:gd name="connsiteX7383" fmla="*/ 2323665 w 10020803"/>
              <a:gd name="connsiteY7383" fmla="*/ 458031 h 5071844"/>
              <a:gd name="connsiteX7384" fmla="*/ 2346007 w 10020803"/>
              <a:gd name="connsiteY7384" fmla="*/ 458031 h 5071844"/>
              <a:gd name="connsiteX7385" fmla="*/ 2323665 w 10020803"/>
              <a:gd name="connsiteY7385" fmla="*/ 446858 h 5071844"/>
              <a:gd name="connsiteX7386" fmla="*/ 712182 w 10020803"/>
              <a:gd name="connsiteY7386" fmla="*/ 430101 h 5071844"/>
              <a:gd name="connsiteX7387" fmla="*/ 703803 w 10020803"/>
              <a:gd name="connsiteY7387" fmla="*/ 435688 h 5071844"/>
              <a:gd name="connsiteX7388" fmla="*/ 709388 w 10020803"/>
              <a:gd name="connsiteY7388" fmla="*/ 446858 h 5071844"/>
              <a:gd name="connsiteX7389" fmla="*/ 726145 w 10020803"/>
              <a:gd name="connsiteY7389" fmla="*/ 458031 h 5071844"/>
              <a:gd name="connsiteX7390" fmla="*/ 714974 w 10020803"/>
              <a:gd name="connsiteY7390" fmla="*/ 446858 h 5071844"/>
              <a:gd name="connsiteX7391" fmla="*/ 726145 w 10020803"/>
              <a:gd name="connsiteY7391" fmla="*/ 446858 h 5071844"/>
              <a:gd name="connsiteX7392" fmla="*/ 737317 w 10020803"/>
              <a:gd name="connsiteY7392" fmla="*/ 446858 h 5071844"/>
              <a:gd name="connsiteX7393" fmla="*/ 737317 w 10020803"/>
              <a:gd name="connsiteY7393" fmla="*/ 435688 h 5071844"/>
              <a:gd name="connsiteX7394" fmla="*/ 712182 w 10020803"/>
              <a:gd name="connsiteY7394" fmla="*/ 430101 h 5071844"/>
              <a:gd name="connsiteX7395" fmla="*/ 402174 w 10020803"/>
              <a:gd name="connsiteY7395" fmla="*/ 424515 h 5071844"/>
              <a:gd name="connsiteX7396" fmla="*/ 418931 w 10020803"/>
              <a:gd name="connsiteY7396" fmla="*/ 435688 h 5071844"/>
              <a:gd name="connsiteX7397" fmla="*/ 424517 w 10020803"/>
              <a:gd name="connsiteY7397" fmla="*/ 424515 h 5071844"/>
              <a:gd name="connsiteX7398" fmla="*/ 413344 w 10020803"/>
              <a:gd name="connsiteY7398" fmla="*/ 424515 h 5071844"/>
              <a:gd name="connsiteX7399" fmla="*/ 402174 w 10020803"/>
              <a:gd name="connsiteY7399" fmla="*/ 424515 h 5071844"/>
              <a:gd name="connsiteX7400" fmla="*/ 89372 w 10020803"/>
              <a:gd name="connsiteY7400" fmla="*/ 424515 h 5071844"/>
              <a:gd name="connsiteX7401" fmla="*/ 100544 w 10020803"/>
              <a:gd name="connsiteY7401" fmla="*/ 424515 h 5071844"/>
              <a:gd name="connsiteX7402" fmla="*/ 111715 w 10020803"/>
              <a:gd name="connsiteY7402" fmla="*/ 424515 h 5071844"/>
              <a:gd name="connsiteX7403" fmla="*/ 100544 w 10020803"/>
              <a:gd name="connsiteY7403" fmla="*/ 435688 h 5071844"/>
              <a:gd name="connsiteX7404" fmla="*/ 94958 w 10020803"/>
              <a:gd name="connsiteY7404" fmla="*/ 430101 h 5071844"/>
              <a:gd name="connsiteX7405" fmla="*/ 89372 w 10020803"/>
              <a:gd name="connsiteY7405" fmla="*/ 424515 h 5071844"/>
              <a:gd name="connsiteX7406" fmla="*/ 2904582 w 10020803"/>
              <a:gd name="connsiteY7406" fmla="*/ 413344 h 5071844"/>
              <a:gd name="connsiteX7407" fmla="*/ 2949268 w 10020803"/>
              <a:gd name="connsiteY7407" fmla="*/ 424515 h 5071844"/>
              <a:gd name="connsiteX7408" fmla="*/ 2926925 w 10020803"/>
              <a:gd name="connsiteY7408" fmla="*/ 424515 h 5071844"/>
              <a:gd name="connsiteX7409" fmla="*/ 100544 w 10020803"/>
              <a:gd name="connsiteY7409" fmla="*/ 391001 h 5071844"/>
              <a:gd name="connsiteX7410" fmla="*/ 111715 w 10020803"/>
              <a:gd name="connsiteY7410" fmla="*/ 391001 h 5071844"/>
              <a:gd name="connsiteX7411" fmla="*/ 111715 w 10020803"/>
              <a:gd name="connsiteY7411" fmla="*/ 402174 h 5071844"/>
              <a:gd name="connsiteX7412" fmla="*/ 100544 w 10020803"/>
              <a:gd name="connsiteY7412" fmla="*/ 391001 h 5071844"/>
              <a:gd name="connsiteX7413" fmla="*/ 2055550 w 10020803"/>
              <a:gd name="connsiteY7413" fmla="*/ 379830 h 5071844"/>
              <a:gd name="connsiteX7414" fmla="*/ 2038793 w 10020803"/>
              <a:gd name="connsiteY7414" fmla="*/ 385415 h 5071844"/>
              <a:gd name="connsiteX7415" fmla="*/ 2033207 w 10020803"/>
              <a:gd name="connsiteY7415" fmla="*/ 391001 h 5071844"/>
              <a:gd name="connsiteX7416" fmla="*/ 2049964 w 10020803"/>
              <a:gd name="connsiteY7416" fmla="*/ 396587 h 5071844"/>
              <a:gd name="connsiteX7417" fmla="*/ 2077893 w 10020803"/>
              <a:gd name="connsiteY7417" fmla="*/ 402174 h 5071844"/>
              <a:gd name="connsiteX7418" fmla="*/ 2094650 w 10020803"/>
              <a:gd name="connsiteY7418" fmla="*/ 407758 h 5071844"/>
              <a:gd name="connsiteX7419" fmla="*/ 2100235 w 10020803"/>
              <a:gd name="connsiteY7419" fmla="*/ 402174 h 5071844"/>
              <a:gd name="connsiteX7420" fmla="*/ 2055550 w 10020803"/>
              <a:gd name="connsiteY7420" fmla="*/ 379830 h 5071844"/>
              <a:gd name="connsiteX7421" fmla="*/ 189915 w 10020803"/>
              <a:gd name="connsiteY7421" fmla="*/ 379830 h 5071844"/>
              <a:gd name="connsiteX7422" fmla="*/ 212259 w 10020803"/>
              <a:gd name="connsiteY7422" fmla="*/ 391001 h 5071844"/>
              <a:gd name="connsiteX7423" fmla="*/ 223429 w 10020803"/>
              <a:gd name="connsiteY7423" fmla="*/ 396587 h 5071844"/>
              <a:gd name="connsiteX7424" fmla="*/ 189915 w 10020803"/>
              <a:gd name="connsiteY7424" fmla="*/ 402174 h 5071844"/>
              <a:gd name="connsiteX7425" fmla="*/ 178745 w 10020803"/>
              <a:gd name="connsiteY7425" fmla="*/ 391001 h 5071844"/>
              <a:gd name="connsiteX7426" fmla="*/ 307216 w 10020803"/>
              <a:gd name="connsiteY7426" fmla="*/ 372848 h 5071844"/>
              <a:gd name="connsiteX7427" fmla="*/ 301630 w 10020803"/>
              <a:gd name="connsiteY7427" fmla="*/ 379830 h 5071844"/>
              <a:gd name="connsiteX7428" fmla="*/ 323973 w 10020803"/>
              <a:gd name="connsiteY7428" fmla="*/ 391001 h 5071844"/>
              <a:gd name="connsiteX7429" fmla="*/ 346316 w 10020803"/>
              <a:gd name="connsiteY7429" fmla="*/ 402174 h 5071844"/>
              <a:gd name="connsiteX7430" fmla="*/ 357487 w 10020803"/>
              <a:gd name="connsiteY7430" fmla="*/ 391001 h 5071844"/>
              <a:gd name="connsiteX7431" fmla="*/ 323973 w 10020803"/>
              <a:gd name="connsiteY7431" fmla="*/ 374244 h 5071844"/>
              <a:gd name="connsiteX7432" fmla="*/ 307216 w 10020803"/>
              <a:gd name="connsiteY7432" fmla="*/ 372848 h 5071844"/>
              <a:gd name="connsiteX7433" fmla="*/ 1999693 w 10020803"/>
              <a:gd name="connsiteY7433" fmla="*/ 368658 h 5071844"/>
              <a:gd name="connsiteX7434" fmla="*/ 2005279 w 10020803"/>
              <a:gd name="connsiteY7434" fmla="*/ 374244 h 5071844"/>
              <a:gd name="connsiteX7435" fmla="*/ 2010864 w 10020803"/>
              <a:gd name="connsiteY7435" fmla="*/ 379830 h 5071844"/>
              <a:gd name="connsiteX7436" fmla="*/ 2010864 w 10020803"/>
              <a:gd name="connsiteY7436" fmla="*/ 368658 h 5071844"/>
              <a:gd name="connsiteX7437" fmla="*/ 402174 w 10020803"/>
              <a:gd name="connsiteY7437" fmla="*/ 368658 h 5071844"/>
              <a:gd name="connsiteX7438" fmla="*/ 391001 w 10020803"/>
              <a:gd name="connsiteY7438" fmla="*/ 379830 h 5071844"/>
              <a:gd name="connsiteX7439" fmla="*/ 402174 w 10020803"/>
              <a:gd name="connsiteY7439" fmla="*/ 379830 h 5071844"/>
              <a:gd name="connsiteX7440" fmla="*/ 413344 w 10020803"/>
              <a:gd name="connsiteY7440" fmla="*/ 379830 h 5071844"/>
              <a:gd name="connsiteX7441" fmla="*/ 67028 w 10020803"/>
              <a:gd name="connsiteY7441" fmla="*/ 368658 h 5071844"/>
              <a:gd name="connsiteX7442" fmla="*/ 89372 w 10020803"/>
              <a:gd name="connsiteY7442" fmla="*/ 379830 h 5071844"/>
              <a:gd name="connsiteX7443" fmla="*/ 55858 w 10020803"/>
              <a:gd name="connsiteY7443" fmla="*/ 379830 h 5071844"/>
              <a:gd name="connsiteX7444" fmla="*/ 67028 w 10020803"/>
              <a:gd name="connsiteY7444" fmla="*/ 368658 h 5071844"/>
              <a:gd name="connsiteX7445" fmla="*/ 2547095 w 10020803"/>
              <a:gd name="connsiteY7445" fmla="*/ 357487 h 5071844"/>
              <a:gd name="connsiteX7446" fmla="*/ 2558265 w 10020803"/>
              <a:gd name="connsiteY7446" fmla="*/ 357487 h 5071844"/>
              <a:gd name="connsiteX7447" fmla="*/ 2558265 w 10020803"/>
              <a:gd name="connsiteY7447" fmla="*/ 368658 h 5071844"/>
              <a:gd name="connsiteX7448" fmla="*/ 351901 w 10020803"/>
              <a:gd name="connsiteY7448" fmla="*/ 357487 h 5071844"/>
              <a:gd name="connsiteX7449" fmla="*/ 357487 w 10020803"/>
              <a:gd name="connsiteY7449" fmla="*/ 368658 h 5071844"/>
              <a:gd name="connsiteX7450" fmla="*/ 368658 w 10020803"/>
              <a:gd name="connsiteY7450" fmla="*/ 357487 h 5071844"/>
              <a:gd name="connsiteX7451" fmla="*/ 351901 w 10020803"/>
              <a:gd name="connsiteY7451" fmla="*/ 357487 h 5071844"/>
              <a:gd name="connsiteX7452" fmla="*/ 1977350 w 10020803"/>
              <a:gd name="connsiteY7452" fmla="*/ 346316 h 5071844"/>
              <a:gd name="connsiteX7453" fmla="*/ 1988522 w 10020803"/>
              <a:gd name="connsiteY7453" fmla="*/ 357487 h 5071844"/>
              <a:gd name="connsiteX7454" fmla="*/ 1988522 w 10020803"/>
              <a:gd name="connsiteY7454" fmla="*/ 346316 h 5071844"/>
              <a:gd name="connsiteX7455" fmla="*/ 100544 w 10020803"/>
              <a:gd name="connsiteY7455" fmla="*/ 346316 h 5071844"/>
              <a:gd name="connsiteX7456" fmla="*/ 111715 w 10020803"/>
              <a:gd name="connsiteY7456" fmla="*/ 379830 h 5071844"/>
              <a:gd name="connsiteX7457" fmla="*/ 100544 w 10020803"/>
              <a:gd name="connsiteY7457" fmla="*/ 368658 h 5071844"/>
              <a:gd name="connsiteX7458" fmla="*/ 1865635 w 10020803"/>
              <a:gd name="connsiteY7458" fmla="*/ 323973 h 5071844"/>
              <a:gd name="connsiteX7459" fmla="*/ 1887978 w 10020803"/>
              <a:gd name="connsiteY7459" fmla="*/ 335144 h 5071844"/>
              <a:gd name="connsiteX7460" fmla="*/ 1876806 w 10020803"/>
              <a:gd name="connsiteY7460" fmla="*/ 323973 h 5071844"/>
              <a:gd name="connsiteX7461" fmla="*/ 167572 w 10020803"/>
              <a:gd name="connsiteY7461" fmla="*/ 323973 h 5071844"/>
              <a:gd name="connsiteX7462" fmla="*/ 178745 w 10020803"/>
              <a:gd name="connsiteY7462" fmla="*/ 323973 h 5071844"/>
              <a:gd name="connsiteX7463" fmla="*/ 178745 w 10020803"/>
              <a:gd name="connsiteY7463" fmla="*/ 335144 h 5071844"/>
              <a:gd name="connsiteX7464" fmla="*/ 167572 w 10020803"/>
              <a:gd name="connsiteY7464" fmla="*/ 323973 h 5071844"/>
              <a:gd name="connsiteX7465" fmla="*/ 279287 w 10020803"/>
              <a:gd name="connsiteY7465" fmla="*/ 312801 h 5071844"/>
              <a:gd name="connsiteX7466" fmla="*/ 279287 w 10020803"/>
              <a:gd name="connsiteY7466" fmla="*/ 323973 h 5071844"/>
              <a:gd name="connsiteX7467" fmla="*/ 290459 w 10020803"/>
              <a:gd name="connsiteY7467" fmla="*/ 323973 h 5071844"/>
              <a:gd name="connsiteX7468" fmla="*/ 301630 w 10020803"/>
              <a:gd name="connsiteY7468" fmla="*/ 335144 h 5071844"/>
              <a:gd name="connsiteX7469" fmla="*/ 317099 w 10020803"/>
              <a:gd name="connsiteY7469" fmla="*/ 342878 h 5071844"/>
              <a:gd name="connsiteX7470" fmla="*/ 318387 w 10020803"/>
              <a:gd name="connsiteY7470" fmla="*/ 335144 h 5071844"/>
              <a:gd name="connsiteX7471" fmla="*/ 312801 w 10020803"/>
              <a:gd name="connsiteY7471" fmla="*/ 323973 h 5071844"/>
              <a:gd name="connsiteX7472" fmla="*/ 301630 w 10020803"/>
              <a:gd name="connsiteY7472" fmla="*/ 318387 h 5071844"/>
              <a:gd name="connsiteX7473" fmla="*/ 290459 w 10020803"/>
              <a:gd name="connsiteY7473" fmla="*/ 312801 h 5071844"/>
              <a:gd name="connsiteX7474" fmla="*/ 279287 w 10020803"/>
              <a:gd name="connsiteY7474" fmla="*/ 312801 h 5071844"/>
              <a:gd name="connsiteX7475" fmla="*/ 245773 w 10020803"/>
              <a:gd name="connsiteY7475" fmla="*/ 301630 h 5071844"/>
              <a:gd name="connsiteX7476" fmla="*/ 245773 w 10020803"/>
              <a:gd name="connsiteY7476" fmla="*/ 312801 h 5071844"/>
              <a:gd name="connsiteX7477" fmla="*/ 256944 w 10020803"/>
              <a:gd name="connsiteY7477" fmla="*/ 312801 h 5071844"/>
              <a:gd name="connsiteX7478" fmla="*/ 245773 w 10020803"/>
              <a:gd name="connsiteY7478" fmla="*/ 301630 h 5071844"/>
              <a:gd name="connsiteX7479" fmla="*/ 167572 w 10020803"/>
              <a:gd name="connsiteY7479" fmla="*/ 301630 h 5071844"/>
              <a:gd name="connsiteX7480" fmla="*/ 150815 w 10020803"/>
              <a:gd name="connsiteY7480" fmla="*/ 312801 h 5071844"/>
              <a:gd name="connsiteX7481" fmla="*/ 134058 w 10020803"/>
              <a:gd name="connsiteY7481" fmla="*/ 312801 h 5071844"/>
              <a:gd name="connsiteX7482" fmla="*/ 122886 w 10020803"/>
              <a:gd name="connsiteY7482" fmla="*/ 323973 h 5071844"/>
              <a:gd name="connsiteX7483" fmla="*/ 212259 w 10020803"/>
              <a:gd name="connsiteY7483" fmla="*/ 346316 h 5071844"/>
              <a:gd name="connsiteX7484" fmla="*/ 245773 w 10020803"/>
              <a:gd name="connsiteY7484" fmla="*/ 351901 h 5071844"/>
              <a:gd name="connsiteX7485" fmla="*/ 256944 w 10020803"/>
              <a:gd name="connsiteY7485" fmla="*/ 357487 h 5071844"/>
              <a:gd name="connsiteX7486" fmla="*/ 268116 w 10020803"/>
              <a:gd name="connsiteY7486" fmla="*/ 357487 h 5071844"/>
              <a:gd name="connsiteX7487" fmla="*/ 279287 w 10020803"/>
              <a:gd name="connsiteY7487" fmla="*/ 346316 h 5071844"/>
              <a:gd name="connsiteX7488" fmla="*/ 268116 w 10020803"/>
              <a:gd name="connsiteY7488" fmla="*/ 329558 h 5071844"/>
              <a:gd name="connsiteX7489" fmla="*/ 268116 w 10020803"/>
              <a:gd name="connsiteY7489" fmla="*/ 312801 h 5071844"/>
              <a:gd name="connsiteX7490" fmla="*/ 256944 w 10020803"/>
              <a:gd name="connsiteY7490" fmla="*/ 323973 h 5071844"/>
              <a:gd name="connsiteX7491" fmla="*/ 245773 w 10020803"/>
              <a:gd name="connsiteY7491" fmla="*/ 335144 h 5071844"/>
              <a:gd name="connsiteX7492" fmla="*/ 234602 w 10020803"/>
              <a:gd name="connsiteY7492" fmla="*/ 335144 h 5071844"/>
              <a:gd name="connsiteX7493" fmla="*/ 223429 w 10020803"/>
              <a:gd name="connsiteY7493" fmla="*/ 323973 h 5071844"/>
              <a:gd name="connsiteX7494" fmla="*/ 189915 w 10020803"/>
              <a:gd name="connsiteY7494" fmla="*/ 312801 h 5071844"/>
              <a:gd name="connsiteX7495" fmla="*/ 178745 w 10020803"/>
              <a:gd name="connsiteY7495" fmla="*/ 312801 h 5071844"/>
              <a:gd name="connsiteX7496" fmla="*/ 167572 w 10020803"/>
              <a:gd name="connsiteY7496" fmla="*/ 301630 h 5071844"/>
              <a:gd name="connsiteX7497" fmla="*/ 223429 w 10020803"/>
              <a:gd name="connsiteY7497" fmla="*/ 290457 h 5071844"/>
              <a:gd name="connsiteX7498" fmla="*/ 234602 w 10020803"/>
              <a:gd name="connsiteY7498" fmla="*/ 301630 h 5071844"/>
              <a:gd name="connsiteX7499" fmla="*/ 234602 w 10020803"/>
              <a:gd name="connsiteY7499" fmla="*/ 290457 h 5071844"/>
              <a:gd name="connsiteX7500" fmla="*/ 223429 w 10020803"/>
              <a:gd name="connsiteY7500" fmla="*/ 290457 h 5071844"/>
              <a:gd name="connsiteX7501" fmla="*/ 1999693 w 10020803"/>
              <a:gd name="connsiteY7501" fmla="*/ 268116 h 5071844"/>
              <a:gd name="connsiteX7502" fmla="*/ 2010864 w 10020803"/>
              <a:gd name="connsiteY7502" fmla="*/ 268116 h 5071844"/>
              <a:gd name="connsiteX7503" fmla="*/ 2010864 w 10020803"/>
              <a:gd name="connsiteY7503" fmla="*/ 279287 h 5071844"/>
              <a:gd name="connsiteX7504" fmla="*/ 1999693 w 10020803"/>
              <a:gd name="connsiteY7504" fmla="*/ 268116 h 5071844"/>
              <a:gd name="connsiteX7505" fmla="*/ 167572 w 10020803"/>
              <a:gd name="connsiteY7505" fmla="*/ 256943 h 5071844"/>
              <a:gd name="connsiteX7506" fmla="*/ 178745 w 10020803"/>
              <a:gd name="connsiteY7506" fmla="*/ 290457 h 5071844"/>
              <a:gd name="connsiteX7507" fmla="*/ 201086 w 10020803"/>
              <a:gd name="connsiteY7507" fmla="*/ 279287 h 5071844"/>
              <a:gd name="connsiteX7508" fmla="*/ 189915 w 10020803"/>
              <a:gd name="connsiteY7508" fmla="*/ 268116 h 5071844"/>
              <a:gd name="connsiteX7509" fmla="*/ 167572 w 10020803"/>
              <a:gd name="connsiteY7509" fmla="*/ 256943 h 5071844"/>
              <a:gd name="connsiteX7510" fmla="*/ 111715 w 10020803"/>
              <a:gd name="connsiteY7510" fmla="*/ 256943 h 5071844"/>
              <a:gd name="connsiteX7511" fmla="*/ 145229 w 10020803"/>
              <a:gd name="connsiteY7511" fmla="*/ 268116 h 5071844"/>
              <a:gd name="connsiteX7512" fmla="*/ 134058 w 10020803"/>
              <a:gd name="connsiteY7512" fmla="*/ 256943 h 5071844"/>
              <a:gd name="connsiteX7513" fmla="*/ 1943836 w 10020803"/>
              <a:gd name="connsiteY7513" fmla="*/ 245772 h 5071844"/>
              <a:gd name="connsiteX7514" fmla="*/ 1955006 w 10020803"/>
              <a:gd name="connsiteY7514" fmla="*/ 245772 h 5071844"/>
              <a:gd name="connsiteX7515" fmla="*/ 1955006 w 10020803"/>
              <a:gd name="connsiteY7515" fmla="*/ 256943 h 5071844"/>
              <a:gd name="connsiteX7516" fmla="*/ 1949420 w 10020803"/>
              <a:gd name="connsiteY7516" fmla="*/ 256943 h 5071844"/>
              <a:gd name="connsiteX7517" fmla="*/ 1943836 w 10020803"/>
              <a:gd name="connsiteY7517" fmla="*/ 245772 h 5071844"/>
              <a:gd name="connsiteX7518" fmla="*/ 1921492 w 10020803"/>
              <a:gd name="connsiteY7518" fmla="*/ 234600 h 5071844"/>
              <a:gd name="connsiteX7519" fmla="*/ 1921492 w 10020803"/>
              <a:gd name="connsiteY7519" fmla="*/ 245772 h 5071844"/>
              <a:gd name="connsiteX7520" fmla="*/ 1910322 w 10020803"/>
              <a:gd name="connsiteY7520" fmla="*/ 245772 h 5071844"/>
              <a:gd name="connsiteX7521" fmla="*/ 1887978 w 10020803"/>
              <a:gd name="connsiteY7521" fmla="*/ 223429 h 5071844"/>
              <a:gd name="connsiteX7522" fmla="*/ 1910322 w 10020803"/>
              <a:gd name="connsiteY7522" fmla="*/ 245772 h 5071844"/>
              <a:gd name="connsiteX7523" fmla="*/ 1887978 w 10020803"/>
              <a:gd name="connsiteY7523" fmla="*/ 245772 h 5071844"/>
              <a:gd name="connsiteX7524" fmla="*/ 1887978 w 10020803"/>
              <a:gd name="connsiteY7524" fmla="*/ 234600 h 5071844"/>
              <a:gd name="connsiteX7525" fmla="*/ 1887978 w 10020803"/>
              <a:gd name="connsiteY7525" fmla="*/ 223429 h 5071844"/>
              <a:gd name="connsiteX7526" fmla="*/ 11171 w 10020803"/>
              <a:gd name="connsiteY7526" fmla="*/ 223429 h 5071844"/>
              <a:gd name="connsiteX7527" fmla="*/ 22343 w 10020803"/>
              <a:gd name="connsiteY7527" fmla="*/ 223429 h 5071844"/>
              <a:gd name="connsiteX7528" fmla="*/ 22343 w 10020803"/>
              <a:gd name="connsiteY7528" fmla="*/ 234600 h 5071844"/>
              <a:gd name="connsiteX7529" fmla="*/ 11171 w 10020803"/>
              <a:gd name="connsiteY7529" fmla="*/ 223429 h 5071844"/>
              <a:gd name="connsiteX7530" fmla="*/ 93562 w 10020803"/>
              <a:gd name="connsiteY7530" fmla="*/ 219938 h 5071844"/>
              <a:gd name="connsiteX7531" fmla="*/ 89372 w 10020803"/>
              <a:gd name="connsiteY7531" fmla="*/ 223429 h 5071844"/>
              <a:gd name="connsiteX7532" fmla="*/ 100544 w 10020803"/>
              <a:gd name="connsiteY7532" fmla="*/ 229016 h 5071844"/>
              <a:gd name="connsiteX7533" fmla="*/ 122886 w 10020803"/>
              <a:gd name="connsiteY7533" fmla="*/ 234600 h 5071844"/>
              <a:gd name="connsiteX7534" fmla="*/ 134058 w 10020803"/>
              <a:gd name="connsiteY7534" fmla="*/ 234600 h 5071844"/>
              <a:gd name="connsiteX7535" fmla="*/ 148023 w 10020803"/>
              <a:gd name="connsiteY7535" fmla="*/ 234600 h 5071844"/>
              <a:gd name="connsiteX7536" fmla="*/ 156401 w 10020803"/>
              <a:gd name="connsiteY7536" fmla="*/ 234600 h 5071844"/>
              <a:gd name="connsiteX7537" fmla="*/ 93562 w 10020803"/>
              <a:gd name="connsiteY7537" fmla="*/ 219938 h 5071844"/>
              <a:gd name="connsiteX7538" fmla="*/ 148023 w 10020803"/>
              <a:gd name="connsiteY7538" fmla="*/ 206672 h 5071844"/>
              <a:gd name="connsiteX7539" fmla="*/ 145229 w 10020803"/>
              <a:gd name="connsiteY7539" fmla="*/ 212259 h 5071844"/>
              <a:gd name="connsiteX7540" fmla="*/ 156401 w 10020803"/>
              <a:gd name="connsiteY7540" fmla="*/ 212259 h 5071844"/>
              <a:gd name="connsiteX7541" fmla="*/ 148023 w 10020803"/>
              <a:gd name="connsiteY7541" fmla="*/ 206672 h 5071844"/>
              <a:gd name="connsiteX7542" fmla="*/ 2172851 w 10020803"/>
              <a:gd name="connsiteY7542" fmla="*/ 201086 h 5071844"/>
              <a:gd name="connsiteX7543" fmla="*/ 2178436 w 10020803"/>
              <a:gd name="connsiteY7543" fmla="*/ 206672 h 5071844"/>
              <a:gd name="connsiteX7544" fmla="*/ 2167265 w 10020803"/>
              <a:gd name="connsiteY7544" fmla="*/ 212259 h 5071844"/>
              <a:gd name="connsiteX7545" fmla="*/ 2172851 w 10020803"/>
              <a:gd name="connsiteY7545" fmla="*/ 201086 h 5071844"/>
              <a:gd name="connsiteX7546" fmla="*/ 759660 w 10020803"/>
              <a:gd name="connsiteY7546" fmla="*/ 201086 h 5071844"/>
              <a:gd name="connsiteX7547" fmla="*/ 770831 w 10020803"/>
              <a:gd name="connsiteY7547" fmla="*/ 201086 h 5071844"/>
              <a:gd name="connsiteX7548" fmla="*/ 770831 w 10020803"/>
              <a:gd name="connsiteY7548" fmla="*/ 212259 h 5071844"/>
              <a:gd name="connsiteX7549" fmla="*/ 759660 w 10020803"/>
              <a:gd name="connsiteY7549" fmla="*/ 212259 h 5071844"/>
              <a:gd name="connsiteX7550" fmla="*/ 759660 w 10020803"/>
              <a:gd name="connsiteY7550" fmla="*/ 201086 h 5071844"/>
              <a:gd name="connsiteX7551" fmla="*/ 212259 w 10020803"/>
              <a:gd name="connsiteY7551" fmla="*/ 201086 h 5071844"/>
              <a:gd name="connsiteX7552" fmla="*/ 212259 w 10020803"/>
              <a:gd name="connsiteY7552" fmla="*/ 212259 h 5071844"/>
              <a:gd name="connsiteX7553" fmla="*/ 223429 w 10020803"/>
              <a:gd name="connsiteY7553" fmla="*/ 212259 h 5071844"/>
              <a:gd name="connsiteX7554" fmla="*/ 234602 w 10020803"/>
              <a:gd name="connsiteY7554" fmla="*/ 212259 h 5071844"/>
              <a:gd name="connsiteX7555" fmla="*/ 217843 w 10020803"/>
              <a:gd name="connsiteY7555" fmla="*/ 201086 h 5071844"/>
              <a:gd name="connsiteX7556" fmla="*/ 212259 w 10020803"/>
              <a:gd name="connsiteY7556" fmla="*/ 201086 h 5071844"/>
              <a:gd name="connsiteX7557" fmla="*/ 692631 w 10020803"/>
              <a:gd name="connsiteY7557" fmla="*/ 189915 h 5071844"/>
              <a:gd name="connsiteX7558" fmla="*/ 748488 w 10020803"/>
              <a:gd name="connsiteY7558" fmla="*/ 212259 h 5071844"/>
              <a:gd name="connsiteX7559" fmla="*/ 742902 w 10020803"/>
              <a:gd name="connsiteY7559" fmla="*/ 212259 h 5071844"/>
              <a:gd name="connsiteX7560" fmla="*/ 726145 w 10020803"/>
              <a:gd name="connsiteY7560" fmla="*/ 212259 h 5071844"/>
              <a:gd name="connsiteX7561" fmla="*/ 692631 w 10020803"/>
              <a:gd name="connsiteY7561" fmla="*/ 189915 h 5071844"/>
              <a:gd name="connsiteX7562" fmla="*/ 322577 w 10020803"/>
              <a:gd name="connsiteY7562" fmla="*/ 171761 h 5071844"/>
              <a:gd name="connsiteX7563" fmla="*/ 329559 w 10020803"/>
              <a:gd name="connsiteY7563" fmla="*/ 173158 h 5071844"/>
              <a:gd name="connsiteX7564" fmla="*/ 335144 w 10020803"/>
              <a:gd name="connsiteY7564" fmla="*/ 184329 h 5071844"/>
              <a:gd name="connsiteX7565" fmla="*/ 346316 w 10020803"/>
              <a:gd name="connsiteY7565" fmla="*/ 189915 h 5071844"/>
              <a:gd name="connsiteX7566" fmla="*/ 323973 w 10020803"/>
              <a:gd name="connsiteY7566" fmla="*/ 189915 h 5071844"/>
              <a:gd name="connsiteX7567" fmla="*/ 312801 w 10020803"/>
              <a:gd name="connsiteY7567" fmla="*/ 189915 h 5071844"/>
              <a:gd name="connsiteX7568" fmla="*/ 301630 w 10020803"/>
              <a:gd name="connsiteY7568" fmla="*/ 189915 h 5071844"/>
              <a:gd name="connsiteX7569" fmla="*/ 290459 w 10020803"/>
              <a:gd name="connsiteY7569" fmla="*/ 189915 h 5071844"/>
              <a:gd name="connsiteX7570" fmla="*/ 312801 w 10020803"/>
              <a:gd name="connsiteY7570" fmla="*/ 178743 h 5071844"/>
              <a:gd name="connsiteX7571" fmla="*/ 322577 w 10020803"/>
              <a:gd name="connsiteY7571" fmla="*/ 171761 h 5071844"/>
              <a:gd name="connsiteX7572" fmla="*/ 1117147 w 10020803"/>
              <a:gd name="connsiteY7572" fmla="*/ 156400 h 5071844"/>
              <a:gd name="connsiteX7573" fmla="*/ 1117147 w 10020803"/>
              <a:gd name="connsiteY7573" fmla="*/ 167572 h 5071844"/>
              <a:gd name="connsiteX7574" fmla="*/ 1128318 w 10020803"/>
              <a:gd name="connsiteY7574" fmla="*/ 167572 h 5071844"/>
              <a:gd name="connsiteX7575" fmla="*/ 1117147 w 10020803"/>
              <a:gd name="connsiteY7575" fmla="*/ 156400 h 5071844"/>
              <a:gd name="connsiteX7576" fmla="*/ 1798607 w 10020803"/>
              <a:gd name="connsiteY7576" fmla="*/ 145229 h 5071844"/>
              <a:gd name="connsiteX7577" fmla="*/ 1809778 w 10020803"/>
              <a:gd name="connsiteY7577" fmla="*/ 145229 h 5071844"/>
              <a:gd name="connsiteX7578" fmla="*/ 1798607 w 10020803"/>
              <a:gd name="connsiteY7578" fmla="*/ 156400 h 5071844"/>
              <a:gd name="connsiteX7579" fmla="*/ 1798607 w 10020803"/>
              <a:gd name="connsiteY7579" fmla="*/ 145229 h 5071844"/>
              <a:gd name="connsiteX7580" fmla="*/ 1631035 w 10020803"/>
              <a:gd name="connsiteY7580" fmla="*/ 145229 h 5071844"/>
              <a:gd name="connsiteX7581" fmla="*/ 1619863 w 10020803"/>
              <a:gd name="connsiteY7581" fmla="*/ 156400 h 5071844"/>
              <a:gd name="connsiteX7582" fmla="*/ 1631035 w 10020803"/>
              <a:gd name="connsiteY7582" fmla="*/ 167572 h 5071844"/>
              <a:gd name="connsiteX7583" fmla="*/ 1642206 w 10020803"/>
              <a:gd name="connsiteY7583" fmla="*/ 156400 h 5071844"/>
              <a:gd name="connsiteX7584" fmla="*/ 1636620 w 10020803"/>
              <a:gd name="connsiteY7584" fmla="*/ 156400 h 5071844"/>
              <a:gd name="connsiteX7585" fmla="*/ 1631035 w 10020803"/>
              <a:gd name="connsiteY7585" fmla="*/ 145229 h 5071844"/>
              <a:gd name="connsiteX7586" fmla="*/ 1832121 w 10020803"/>
              <a:gd name="connsiteY7586" fmla="*/ 134058 h 5071844"/>
              <a:gd name="connsiteX7587" fmla="*/ 1887978 w 10020803"/>
              <a:gd name="connsiteY7587" fmla="*/ 145229 h 5071844"/>
              <a:gd name="connsiteX7588" fmla="*/ 1899149 w 10020803"/>
              <a:gd name="connsiteY7588" fmla="*/ 156400 h 5071844"/>
              <a:gd name="connsiteX7589" fmla="*/ 1910322 w 10020803"/>
              <a:gd name="connsiteY7589" fmla="*/ 167572 h 5071844"/>
              <a:gd name="connsiteX7590" fmla="*/ 1921492 w 10020803"/>
              <a:gd name="connsiteY7590" fmla="*/ 178743 h 5071844"/>
              <a:gd name="connsiteX7591" fmla="*/ 1910322 w 10020803"/>
              <a:gd name="connsiteY7591" fmla="*/ 178743 h 5071844"/>
              <a:gd name="connsiteX7592" fmla="*/ 1921492 w 10020803"/>
              <a:gd name="connsiteY7592" fmla="*/ 189915 h 5071844"/>
              <a:gd name="connsiteX7593" fmla="*/ 1921492 w 10020803"/>
              <a:gd name="connsiteY7593" fmla="*/ 212259 h 5071844"/>
              <a:gd name="connsiteX7594" fmla="*/ 1932663 w 10020803"/>
              <a:gd name="connsiteY7594" fmla="*/ 212259 h 5071844"/>
              <a:gd name="connsiteX7595" fmla="*/ 1943836 w 10020803"/>
              <a:gd name="connsiteY7595" fmla="*/ 234600 h 5071844"/>
              <a:gd name="connsiteX7596" fmla="*/ 1921492 w 10020803"/>
              <a:gd name="connsiteY7596" fmla="*/ 234600 h 5071844"/>
              <a:gd name="connsiteX7597" fmla="*/ 1910322 w 10020803"/>
              <a:gd name="connsiteY7597" fmla="*/ 223429 h 5071844"/>
              <a:gd name="connsiteX7598" fmla="*/ 1910322 w 10020803"/>
              <a:gd name="connsiteY7598" fmla="*/ 212259 h 5071844"/>
              <a:gd name="connsiteX7599" fmla="*/ 1899149 w 10020803"/>
              <a:gd name="connsiteY7599" fmla="*/ 201086 h 5071844"/>
              <a:gd name="connsiteX7600" fmla="*/ 1887978 w 10020803"/>
              <a:gd name="connsiteY7600" fmla="*/ 189915 h 5071844"/>
              <a:gd name="connsiteX7601" fmla="*/ 1876806 w 10020803"/>
              <a:gd name="connsiteY7601" fmla="*/ 189915 h 5071844"/>
              <a:gd name="connsiteX7602" fmla="*/ 1865635 w 10020803"/>
              <a:gd name="connsiteY7602" fmla="*/ 189915 h 5071844"/>
              <a:gd name="connsiteX7603" fmla="*/ 1865635 w 10020803"/>
              <a:gd name="connsiteY7603" fmla="*/ 178743 h 5071844"/>
              <a:gd name="connsiteX7604" fmla="*/ 1843292 w 10020803"/>
              <a:gd name="connsiteY7604" fmla="*/ 167572 h 5071844"/>
              <a:gd name="connsiteX7605" fmla="*/ 1865635 w 10020803"/>
              <a:gd name="connsiteY7605" fmla="*/ 167572 h 5071844"/>
              <a:gd name="connsiteX7606" fmla="*/ 1876806 w 10020803"/>
              <a:gd name="connsiteY7606" fmla="*/ 167572 h 5071844"/>
              <a:gd name="connsiteX7607" fmla="*/ 1887978 w 10020803"/>
              <a:gd name="connsiteY7607" fmla="*/ 167572 h 5071844"/>
              <a:gd name="connsiteX7608" fmla="*/ 1876806 w 10020803"/>
              <a:gd name="connsiteY7608" fmla="*/ 156400 h 5071844"/>
              <a:gd name="connsiteX7609" fmla="*/ 1798607 w 10020803"/>
              <a:gd name="connsiteY7609" fmla="*/ 122886 h 5071844"/>
              <a:gd name="connsiteX7610" fmla="*/ 1809778 w 10020803"/>
              <a:gd name="connsiteY7610" fmla="*/ 122886 h 5071844"/>
              <a:gd name="connsiteX7611" fmla="*/ 1809778 w 10020803"/>
              <a:gd name="connsiteY7611" fmla="*/ 134058 h 5071844"/>
              <a:gd name="connsiteX7612" fmla="*/ 1798607 w 10020803"/>
              <a:gd name="connsiteY7612" fmla="*/ 122886 h 5071844"/>
              <a:gd name="connsiteX7613" fmla="*/ 748488 w 10020803"/>
              <a:gd name="connsiteY7613" fmla="*/ 122886 h 5071844"/>
              <a:gd name="connsiteX7614" fmla="*/ 759660 w 10020803"/>
              <a:gd name="connsiteY7614" fmla="*/ 122886 h 5071844"/>
              <a:gd name="connsiteX7615" fmla="*/ 770831 w 10020803"/>
              <a:gd name="connsiteY7615" fmla="*/ 122886 h 5071844"/>
              <a:gd name="connsiteX7616" fmla="*/ 759660 w 10020803"/>
              <a:gd name="connsiteY7616" fmla="*/ 134058 h 5071844"/>
              <a:gd name="connsiteX7617" fmla="*/ 748488 w 10020803"/>
              <a:gd name="connsiteY7617" fmla="*/ 122886 h 5071844"/>
              <a:gd name="connsiteX7618" fmla="*/ 2066721 w 10020803"/>
              <a:gd name="connsiteY7618" fmla="*/ 89371 h 5071844"/>
              <a:gd name="connsiteX7619" fmla="*/ 2077893 w 10020803"/>
              <a:gd name="connsiteY7619" fmla="*/ 100542 h 5071844"/>
              <a:gd name="connsiteX7620" fmla="*/ 2077893 w 10020803"/>
              <a:gd name="connsiteY7620" fmla="*/ 111715 h 5071844"/>
              <a:gd name="connsiteX7621" fmla="*/ 2066721 w 10020803"/>
              <a:gd name="connsiteY7621" fmla="*/ 100542 h 5071844"/>
              <a:gd name="connsiteX7622" fmla="*/ 1742750 w 10020803"/>
              <a:gd name="connsiteY7622" fmla="*/ 67028 h 5071844"/>
              <a:gd name="connsiteX7623" fmla="*/ 1753921 w 10020803"/>
              <a:gd name="connsiteY7623" fmla="*/ 78201 h 5071844"/>
              <a:gd name="connsiteX7624" fmla="*/ 1742750 w 10020803"/>
              <a:gd name="connsiteY7624" fmla="*/ 78201 h 5071844"/>
              <a:gd name="connsiteX7625" fmla="*/ 1731577 w 10020803"/>
              <a:gd name="connsiteY7625" fmla="*/ 78201 h 5071844"/>
              <a:gd name="connsiteX7626" fmla="*/ 1742750 w 10020803"/>
              <a:gd name="connsiteY7626" fmla="*/ 67028 h 5071844"/>
              <a:gd name="connsiteX7627" fmla="*/ 1036153 w 10020803"/>
              <a:gd name="connsiteY7627" fmla="*/ 61444 h 5071844"/>
              <a:gd name="connsiteX7628" fmla="*/ 1038947 w 10020803"/>
              <a:gd name="connsiteY7628" fmla="*/ 67028 h 5071844"/>
              <a:gd name="connsiteX7629" fmla="*/ 1050118 w 10020803"/>
              <a:gd name="connsiteY7629" fmla="*/ 89371 h 5071844"/>
              <a:gd name="connsiteX7630" fmla="*/ 1050118 w 10020803"/>
              <a:gd name="connsiteY7630" fmla="*/ 100542 h 5071844"/>
              <a:gd name="connsiteX7631" fmla="*/ 1027776 w 10020803"/>
              <a:gd name="connsiteY7631" fmla="*/ 89371 h 5071844"/>
              <a:gd name="connsiteX7632" fmla="*/ 1027776 w 10020803"/>
              <a:gd name="connsiteY7632" fmla="*/ 67028 h 5071844"/>
              <a:gd name="connsiteX7633" fmla="*/ 1036153 w 10020803"/>
              <a:gd name="connsiteY7633" fmla="*/ 61444 h 5071844"/>
              <a:gd name="connsiteX7634" fmla="*/ 1061290 w 10020803"/>
              <a:gd name="connsiteY7634" fmla="*/ 55857 h 5071844"/>
              <a:gd name="connsiteX7635" fmla="*/ 1072461 w 10020803"/>
              <a:gd name="connsiteY7635" fmla="*/ 55857 h 5071844"/>
              <a:gd name="connsiteX7636" fmla="*/ 1105975 w 10020803"/>
              <a:gd name="connsiteY7636" fmla="*/ 67028 h 5071844"/>
              <a:gd name="connsiteX7637" fmla="*/ 1150661 w 10020803"/>
              <a:gd name="connsiteY7637" fmla="*/ 89371 h 5071844"/>
              <a:gd name="connsiteX7638" fmla="*/ 1167418 w 10020803"/>
              <a:gd name="connsiteY7638" fmla="*/ 89371 h 5071844"/>
              <a:gd name="connsiteX7639" fmla="*/ 1161832 w 10020803"/>
              <a:gd name="connsiteY7639" fmla="*/ 78201 h 5071844"/>
              <a:gd name="connsiteX7640" fmla="*/ 1173005 w 10020803"/>
              <a:gd name="connsiteY7640" fmla="*/ 78201 h 5071844"/>
              <a:gd name="connsiteX7641" fmla="*/ 1184175 w 10020803"/>
              <a:gd name="connsiteY7641" fmla="*/ 78201 h 5071844"/>
              <a:gd name="connsiteX7642" fmla="*/ 1195348 w 10020803"/>
              <a:gd name="connsiteY7642" fmla="*/ 78201 h 5071844"/>
              <a:gd name="connsiteX7643" fmla="*/ 1228862 w 10020803"/>
              <a:gd name="connsiteY7643" fmla="*/ 89371 h 5071844"/>
              <a:gd name="connsiteX7644" fmla="*/ 1251203 w 10020803"/>
              <a:gd name="connsiteY7644" fmla="*/ 89371 h 5071844"/>
              <a:gd name="connsiteX7645" fmla="*/ 1262376 w 10020803"/>
              <a:gd name="connsiteY7645" fmla="*/ 89371 h 5071844"/>
              <a:gd name="connsiteX7646" fmla="*/ 1290305 w 10020803"/>
              <a:gd name="connsiteY7646" fmla="*/ 100542 h 5071844"/>
              <a:gd name="connsiteX7647" fmla="*/ 1318233 w 10020803"/>
              <a:gd name="connsiteY7647" fmla="*/ 111715 h 5071844"/>
              <a:gd name="connsiteX7648" fmla="*/ 1334990 w 10020803"/>
              <a:gd name="connsiteY7648" fmla="*/ 117301 h 5071844"/>
              <a:gd name="connsiteX7649" fmla="*/ 1351747 w 10020803"/>
              <a:gd name="connsiteY7649" fmla="*/ 122886 h 5071844"/>
              <a:gd name="connsiteX7650" fmla="*/ 1385263 w 10020803"/>
              <a:gd name="connsiteY7650" fmla="*/ 122886 h 5071844"/>
              <a:gd name="connsiteX7651" fmla="*/ 1452291 w 10020803"/>
              <a:gd name="connsiteY7651" fmla="*/ 145229 h 5071844"/>
              <a:gd name="connsiteX7652" fmla="*/ 1474634 w 10020803"/>
              <a:gd name="connsiteY7652" fmla="*/ 156400 h 5071844"/>
              <a:gd name="connsiteX7653" fmla="*/ 1502562 w 10020803"/>
              <a:gd name="connsiteY7653" fmla="*/ 161986 h 5071844"/>
              <a:gd name="connsiteX7654" fmla="*/ 1552835 w 10020803"/>
              <a:gd name="connsiteY7654" fmla="*/ 167572 h 5071844"/>
              <a:gd name="connsiteX7655" fmla="*/ 1586349 w 10020803"/>
              <a:gd name="connsiteY7655" fmla="*/ 167572 h 5071844"/>
              <a:gd name="connsiteX7656" fmla="*/ 1597520 w 10020803"/>
              <a:gd name="connsiteY7656" fmla="*/ 178743 h 5071844"/>
              <a:gd name="connsiteX7657" fmla="*/ 1603106 w 10020803"/>
              <a:gd name="connsiteY7657" fmla="*/ 167572 h 5071844"/>
              <a:gd name="connsiteX7658" fmla="*/ 1608690 w 10020803"/>
              <a:gd name="connsiteY7658" fmla="*/ 167572 h 5071844"/>
              <a:gd name="connsiteX7659" fmla="*/ 1597520 w 10020803"/>
              <a:gd name="connsiteY7659" fmla="*/ 156400 h 5071844"/>
              <a:gd name="connsiteX7660" fmla="*/ 1575178 w 10020803"/>
              <a:gd name="connsiteY7660" fmla="*/ 145229 h 5071844"/>
              <a:gd name="connsiteX7661" fmla="*/ 1547248 w 10020803"/>
              <a:gd name="connsiteY7661" fmla="*/ 134058 h 5071844"/>
              <a:gd name="connsiteX7662" fmla="*/ 1575178 w 10020803"/>
              <a:gd name="connsiteY7662" fmla="*/ 122886 h 5071844"/>
              <a:gd name="connsiteX7663" fmla="*/ 1586349 w 10020803"/>
              <a:gd name="connsiteY7663" fmla="*/ 100542 h 5071844"/>
              <a:gd name="connsiteX7664" fmla="*/ 1575178 w 10020803"/>
              <a:gd name="connsiteY7664" fmla="*/ 94958 h 5071844"/>
              <a:gd name="connsiteX7665" fmla="*/ 1575178 w 10020803"/>
              <a:gd name="connsiteY7665" fmla="*/ 89371 h 5071844"/>
              <a:gd name="connsiteX7666" fmla="*/ 1575178 w 10020803"/>
              <a:gd name="connsiteY7666" fmla="*/ 78201 h 5071844"/>
              <a:gd name="connsiteX7667" fmla="*/ 1541662 w 10020803"/>
              <a:gd name="connsiteY7667" fmla="*/ 78201 h 5071844"/>
              <a:gd name="connsiteX7668" fmla="*/ 1536076 w 10020803"/>
              <a:gd name="connsiteY7668" fmla="*/ 89371 h 5071844"/>
              <a:gd name="connsiteX7669" fmla="*/ 1530491 w 10020803"/>
              <a:gd name="connsiteY7669" fmla="*/ 83785 h 5071844"/>
              <a:gd name="connsiteX7670" fmla="*/ 1541662 w 10020803"/>
              <a:gd name="connsiteY7670" fmla="*/ 67028 h 5071844"/>
              <a:gd name="connsiteX7671" fmla="*/ 1608690 w 10020803"/>
              <a:gd name="connsiteY7671" fmla="*/ 67028 h 5071844"/>
              <a:gd name="connsiteX7672" fmla="*/ 1619863 w 10020803"/>
              <a:gd name="connsiteY7672" fmla="*/ 67028 h 5071844"/>
              <a:gd name="connsiteX7673" fmla="*/ 1658963 w 10020803"/>
              <a:gd name="connsiteY7673" fmla="*/ 72614 h 5071844"/>
              <a:gd name="connsiteX7674" fmla="*/ 1698063 w 10020803"/>
              <a:gd name="connsiteY7674" fmla="*/ 78201 h 5071844"/>
              <a:gd name="connsiteX7675" fmla="*/ 1720406 w 10020803"/>
              <a:gd name="connsiteY7675" fmla="*/ 78201 h 5071844"/>
              <a:gd name="connsiteX7676" fmla="*/ 1753921 w 10020803"/>
              <a:gd name="connsiteY7676" fmla="*/ 89371 h 5071844"/>
              <a:gd name="connsiteX7677" fmla="*/ 1753921 w 10020803"/>
              <a:gd name="connsiteY7677" fmla="*/ 100542 h 5071844"/>
              <a:gd name="connsiteX7678" fmla="*/ 1776264 w 10020803"/>
              <a:gd name="connsiteY7678" fmla="*/ 134058 h 5071844"/>
              <a:gd name="connsiteX7679" fmla="*/ 1787435 w 10020803"/>
              <a:gd name="connsiteY7679" fmla="*/ 167572 h 5071844"/>
              <a:gd name="connsiteX7680" fmla="*/ 1787435 w 10020803"/>
              <a:gd name="connsiteY7680" fmla="*/ 178743 h 5071844"/>
              <a:gd name="connsiteX7681" fmla="*/ 1815364 w 10020803"/>
              <a:gd name="connsiteY7681" fmla="*/ 189915 h 5071844"/>
              <a:gd name="connsiteX7682" fmla="*/ 1843292 w 10020803"/>
              <a:gd name="connsiteY7682" fmla="*/ 201086 h 5071844"/>
              <a:gd name="connsiteX7683" fmla="*/ 1899149 w 10020803"/>
              <a:gd name="connsiteY7683" fmla="*/ 212259 h 5071844"/>
              <a:gd name="connsiteX7684" fmla="*/ 1865635 w 10020803"/>
              <a:gd name="connsiteY7684" fmla="*/ 212259 h 5071844"/>
              <a:gd name="connsiteX7685" fmla="*/ 1854464 w 10020803"/>
              <a:gd name="connsiteY7685" fmla="*/ 212259 h 5071844"/>
              <a:gd name="connsiteX7686" fmla="*/ 1854464 w 10020803"/>
              <a:gd name="connsiteY7686" fmla="*/ 223429 h 5071844"/>
              <a:gd name="connsiteX7687" fmla="*/ 1843292 w 10020803"/>
              <a:gd name="connsiteY7687" fmla="*/ 223429 h 5071844"/>
              <a:gd name="connsiteX7688" fmla="*/ 1832121 w 10020803"/>
              <a:gd name="connsiteY7688" fmla="*/ 212259 h 5071844"/>
              <a:gd name="connsiteX7689" fmla="*/ 1809778 w 10020803"/>
              <a:gd name="connsiteY7689" fmla="*/ 212259 h 5071844"/>
              <a:gd name="connsiteX7690" fmla="*/ 1798607 w 10020803"/>
              <a:gd name="connsiteY7690" fmla="*/ 201086 h 5071844"/>
              <a:gd name="connsiteX7691" fmla="*/ 1787435 w 10020803"/>
              <a:gd name="connsiteY7691" fmla="*/ 206672 h 5071844"/>
              <a:gd name="connsiteX7692" fmla="*/ 1776264 w 10020803"/>
              <a:gd name="connsiteY7692" fmla="*/ 212259 h 5071844"/>
              <a:gd name="connsiteX7693" fmla="*/ 1765091 w 10020803"/>
              <a:gd name="connsiteY7693" fmla="*/ 212259 h 5071844"/>
              <a:gd name="connsiteX7694" fmla="*/ 1832121 w 10020803"/>
              <a:gd name="connsiteY7694" fmla="*/ 256943 h 5071844"/>
              <a:gd name="connsiteX7695" fmla="*/ 1882392 w 10020803"/>
              <a:gd name="connsiteY7695" fmla="*/ 273700 h 5071844"/>
              <a:gd name="connsiteX7696" fmla="*/ 1910322 w 10020803"/>
              <a:gd name="connsiteY7696" fmla="*/ 279287 h 5071844"/>
              <a:gd name="connsiteX7697" fmla="*/ 1921492 w 10020803"/>
              <a:gd name="connsiteY7697" fmla="*/ 279287 h 5071844"/>
              <a:gd name="connsiteX7698" fmla="*/ 1977350 w 10020803"/>
              <a:gd name="connsiteY7698" fmla="*/ 290457 h 5071844"/>
              <a:gd name="connsiteX7699" fmla="*/ 1988522 w 10020803"/>
              <a:gd name="connsiteY7699" fmla="*/ 290457 h 5071844"/>
              <a:gd name="connsiteX7700" fmla="*/ 1988522 w 10020803"/>
              <a:gd name="connsiteY7700" fmla="*/ 301630 h 5071844"/>
              <a:gd name="connsiteX7701" fmla="*/ 2005279 w 10020803"/>
              <a:gd name="connsiteY7701" fmla="*/ 301630 h 5071844"/>
              <a:gd name="connsiteX7702" fmla="*/ 2010864 w 10020803"/>
              <a:gd name="connsiteY7702" fmla="*/ 301630 h 5071844"/>
              <a:gd name="connsiteX7703" fmla="*/ 2033207 w 10020803"/>
              <a:gd name="connsiteY7703" fmla="*/ 312801 h 5071844"/>
              <a:gd name="connsiteX7704" fmla="*/ 2055550 w 10020803"/>
              <a:gd name="connsiteY7704" fmla="*/ 312801 h 5071844"/>
              <a:gd name="connsiteX7705" fmla="*/ 2077893 w 10020803"/>
              <a:gd name="connsiteY7705" fmla="*/ 312801 h 5071844"/>
              <a:gd name="connsiteX7706" fmla="*/ 2100235 w 10020803"/>
              <a:gd name="connsiteY7706" fmla="*/ 318387 h 5071844"/>
              <a:gd name="connsiteX7707" fmla="*/ 2111407 w 10020803"/>
              <a:gd name="connsiteY7707" fmla="*/ 323973 h 5071844"/>
              <a:gd name="connsiteX7708" fmla="*/ 2100235 w 10020803"/>
              <a:gd name="connsiteY7708" fmla="*/ 312801 h 5071844"/>
              <a:gd name="connsiteX7709" fmla="*/ 2055550 w 10020803"/>
              <a:gd name="connsiteY7709" fmla="*/ 279287 h 5071844"/>
              <a:gd name="connsiteX7710" fmla="*/ 2044378 w 10020803"/>
              <a:gd name="connsiteY7710" fmla="*/ 268116 h 5071844"/>
              <a:gd name="connsiteX7711" fmla="*/ 2022036 w 10020803"/>
              <a:gd name="connsiteY7711" fmla="*/ 256943 h 5071844"/>
              <a:gd name="connsiteX7712" fmla="*/ 2005279 w 10020803"/>
              <a:gd name="connsiteY7712" fmla="*/ 251357 h 5071844"/>
              <a:gd name="connsiteX7713" fmla="*/ 1988522 w 10020803"/>
              <a:gd name="connsiteY7713" fmla="*/ 245772 h 5071844"/>
              <a:gd name="connsiteX7714" fmla="*/ 1977350 w 10020803"/>
              <a:gd name="connsiteY7714" fmla="*/ 223429 h 5071844"/>
              <a:gd name="connsiteX7715" fmla="*/ 2010864 w 10020803"/>
              <a:gd name="connsiteY7715" fmla="*/ 234600 h 5071844"/>
              <a:gd name="connsiteX7716" fmla="*/ 2016450 w 10020803"/>
              <a:gd name="connsiteY7716" fmla="*/ 234600 h 5071844"/>
              <a:gd name="connsiteX7717" fmla="*/ 2044378 w 10020803"/>
              <a:gd name="connsiteY7717" fmla="*/ 245772 h 5071844"/>
              <a:gd name="connsiteX7718" fmla="*/ 2055550 w 10020803"/>
              <a:gd name="connsiteY7718" fmla="*/ 245772 h 5071844"/>
              <a:gd name="connsiteX7719" fmla="*/ 2077893 w 10020803"/>
              <a:gd name="connsiteY7719" fmla="*/ 256943 h 5071844"/>
              <a:gd name="connsiteX7720" fmla="*/ 2089064 w 10020803"/>
              <a:gd name="connsiteY7720" fmla="*/ 256943 h 5071844"/>
              <a:gd name="connsiteX7721" fmla="*/ 2083480 w 10020803"/>
              <a:gd name="connsiteY7721" fmla="*/ 262529 h 5071844"/>
              <a:gd name="connsiteX7722" fmla="*/ 2089064 w 10020803"/>
              <a:gd name="connsiteY7722" fmla="*/ 268116 h 5071844"/>
              <a:gd name="connsiteX7723" fmla="*/ 2100235 w 10020803"/>
              <a:gd name="connsiteY7723" fmla="*/ 268116 h 5071844"/>
              <a:gd name="connsiteX7724" fmla="*/ 2105821 w 10020803"/>
              <a:gd name="connsiteY7724" fmla="*/ 273700 h 5071844"/>
              <a:gd name="connsiteX7725" fmla="*/ 2116992 w 10020803"/>
              <a:gd name="connsiteY7725" fmla="*/ 279287 h 5071844"/>
              <a:gd name="connsiteX7726" fmla="*/ 2133751 w 10020803"/>
              <a:gd name="connsiteY7726" fmla="*/ 279287 h 5071844"/>
              <a:gd name="connsiteX7727" fmla="*/ 2144921 w 10020803"/>
              <a:gd name="connsiteY7727" fmla="*/ 284873 h 5071844"/>
              <a:gd name="connsiteX7728" fmla="*/ 2156094 w 10020803"/>
              <a:gd name="connsiteY7728" fmla="*/ 290457 h 5071844"/>
              <a:gd name="connsiteX7729" fmla="*/ 2178436 w 10020803"/>
              <a:gd name="connsiteY7729" fmla="*/ 290457 h 5071844"/>
              <a:gd name="connsiteX7730" fmla="*/ 2200779 w 10020803"/>
              <a:gd name="connsiteY7730" fmla="*/ 312801 h 5071844"/>
              <a:gd name="connsiteX7731" fmla="*/ 2200779 w 10020803"/>
              <a:gd name="connsiteY7731" fmla="*/ 323973 h 5071844"/>
              <a:gd name="connsiteX7732" fmla="*/ 2267809 w 10020803"/>
              <a:gd name="connsiteY7732" fmla="*/ 335144 h 5071844"/>
              <a:gd name="connsiteX7733" fmla="*/ 2273393 w 10020803"/>
              <a:gd name="connsiteY7733" fmla="*/ 340730 h 5071844"/>
              <a:gd name="connsiteX7734" fmla="*/ 2278979 w 10020803"/>
              <a:gd name="connsiteY7734" fmla="*/ 346316 h 5071844"/>
              <a:gd name="connsiteX7735" fmla="*/ 2312493 w 10020803"/>
              <a:gd name="connsiteY7735" fmla="*/ 357487 h 5071844"/>
              <a:gd name="connsiteX7736" fmla="*/ 2346007 w 10020803"/>
              <a:gd name="connsiteY7736" fmla="*/ 374244 h 5071844"/>
              <a:gd name="connsiteX7737" fmla="*/ 2362766 w 10020803"/>
              <a:gd name="connsiteY7737" fmla="*/ 385415 h 5071844"/>
              <a:gd name="connsiteX7738" fmla="*/ 2390694 w 10020803"/>
              <a:gd name="connsiteY7738" fmla="*/ 379830 h 5071844"/>
              <a:gd name="connsiteX7739" fmla="*/ 2457722 w 10020803"/>
              <a:gd name="connsiteY7739" fmla="*/ 391001 h 5071844"/>
              <a:gd name="connsiteX7740" fmla="*/ 2502408 w 10020803"/>
              <a:gd name="connsiteY7740" fmla="*/ 413344 h 5071844"/>
              <a:gd name="connsiteX7741" fmla="*/ 2513581 w 10020803"/>
              <a:gd name="connsiteY7741" fmla="*/ 413344 h 5071844"/>
              <a:gd name="connsiteX7742" fmla="*/ 2535923 w 10020803"/>
              <a:gd name="connsiteY7742" fmla="*/ 424515 h 5071844"/>
              <a:gd name="connsiteX7743" fmla="*/ 2580609 w 10020803"/>
              <a:gd name="connsiteY7743" fmla="*/ 430101 h 5071844"/>
              <a:gd name="connsiteX7744" fmla="*/ 2614123 w 10020803"/>
              <a:gd name="connsiteY7744" fmla="*/ 441272 h 5071844"/>
              <a:gd name="connsiteX7745" fmla="*/ 2647637 w 10020803"/>
              <a:gd name="connsiteY7745" fmla="*/ 446858 h 5071844"/>
              <a:gd name="connsiteX7746" fmla="*/ 2686737 w 10020803"/>
              <a:gd name="connsiteY7746" fmla="*/ 458031 h 5071844"/>
              <a:gd name="connsiteX7747" fmla="*/ 2759353 w 10020803"/>
              <a:gd name="connsiteY7747" fmla="*/ 469202 h 5071844"/>
              <a:gd name="connsiteX7748" fmla="*/ 2804038 w 10020803"/>
              <a:gd name="connsiteY7748" fmla="*/ 485959 h 5071844"/>
              <a:gd name="connsiteX7749" fmla="*/ 2837552 w 10020803"/>
              <a:gd name="connsiteY7749" fmla="*/ 491545 h 5071844"/>
              <a:gd name="connsiteX7750" fmla="*/ 2859895 w 10020803"/>
              <a:gd name="connsiteY7750" fmla="*/ 491545 h 5071844"/>
              <a:gd name="connsiteX7751" fmla="*/ 2904582 w 10020803"/>
              <a:gd name="connsiteY7751" fmla="*/ 502716 h 5071844"/>
              <a:gd name="connsiteX7752" fmla="*/ 2938096 w 10020803"/>
              <a:gd name="connsiteY7752" fmla="*/ 513888 h 5071844"/>
              <a:gd name="connsiteX7753" fmla="*/ 2971610 w 10020803"/>
              <a:gd name="connsiteY7753" fmla="*/ 519473 h 5071844"/>
              <a:gd name="connsiteX7754" fmla="*/ 3021882 w 10020803"/>
              <a:gd name="connsiteY7754" fmla="*/ 530645 h 5071844"/>
              <a:gd name="connsiteX7755" fmla="*/ 3066567 w 10020803"/>
              <a:gd name="connsiteY7755" fmla="*/ 541816 h 5071844"/>
              <a:gd name="connsiteX7756" fmla="*/ 3094496 w 10020803"/>
              <a:gd name="connsiteY7756" fmla="*/ 547402 h 5071844"/>
              <a:gd name="connsiteX7757" fmla="*/ 3105667 w 10020803"/>
              <a:gd name="connsiteY7757" fmla="*/ 536230 h 5071844"/>
              <a:gd name="connsiteX7758" fmla="*/ 3116838 w 10020803"/>
              <a:gd name="connsiteY7758" fmla="*/ 547402 h 5071844"/>
              <a:gd name="connsiteX7759" fmla="*/ 3128011 w 10020803"/>
              <a:gd name="connsiteY7759" fmla="*/ 547402 h 5071844"/>
              <a:gd name="connsiteX7760" fmla="*/ 3150352 w 10020803"/>
              <a:gd name="connsiteY7760" fmla="*/ 558573 h 5071844"/>
              <a:gd name="connsiteX7761" fmla="*/ 3195039 w 10020803"/>
              <a:gd name="connsiteY7761" fmla="*/ 569745 h 5071844"/>
              <a:gd name="connsiteX7762" fmla="*/ 3200625 w 10020803"/>
              <a:gd name="connsiteY7762" fmla="*/ 569745 h 5071844"/>
              <a:gd name="connsiteX7763" fmla="*/ 3206211 w 10020803"/>
              <a:gd name="connsiteY7763" fmla="*/ 580916 h 5071844"/>
              <a:gd name="connsiteX7764" fmla="*/ 3217382 w 10020803"/>
              <a:gd name="connsiteY7764" fmla="*/ 580916 h 5071844"/>
              <a:gd name="connsiteX7765" fmla="*/ 3228553 w 10020803"/>
              <a:gd name="connsiteY7765" fmla="*/ 580916 h 5071844"/>
              <a:gd name="connsiteX7766" fmla="*/ 3239725 w 10020803"/>
              <a:gd name="connsiteY7766" fmla="*/ 580916 h 5071844"/>
              <a:gd name="connsiteX7767" fmla="*/ 3256483 w 10020803"/>
              <a:gd name="connsiteY7767" fmla="*/ 586502 h 5071844"/>
              <a:gd name="connsiteX7768" fmla="*/ 3295582 w 10020803"/>
              <a:gd name="connsiteY7768" fmla="*/ 597673 h 5071844"/>
              <a:gd name="connsiteX7769" fmla="*/ 3329096 w 10020803"/>
              <a:gd name="connsiteY7769" fmla="*/ 614430 h 5071844"/>
              <a:gd name="connsiteX7770" fmla="*/ 3340267 w 10020803"/>
              <a:gd name="connsiteY7770" fmla="*/ 603259 h 5071844"/>
              <a:gd name="connsiteX7771" fmla="*/ 3351440 w 10020803"/>
              <a:gd name="connsiteY7771" fmla="*/ 603259 h 5071844"/>
              <a:gd name="connsiteX7772" fmla="*/ 3362611 w 10020803"/>
              <a:gd name="connsiteY7772" fmla="*/ 614430 h 5071844"/>
              <a:gd name="connsiteX7773" fmla="*/ 3463154 w 10020803"/>
              <a:gd name="connsiteY7773" fmla="*/ 636773 h 5071844"/>
              <a:gd name="connsiteX7774" fmla="*/ 3574869 w 10020803"/>
              <a:gd name="connsiteY7774" fmla="*/ 670287 h 5071844"/>
              <a:gd name="connsiteX7775" fmla="*/ 3574869 w 10020803"/>
              <a:gd name="connsiteY7775" fmla="*/ 659117 h 5071844"/>
              <a:gd name="connsiteX7776" fmla="*/ 3595816 w 10020803"/>
              <a:gd name="connsiteY7776" fmla="*/ 663305 h 5071844"/>
              <a:gd name="connsiteX7777" fmla="*/ 3605901 w 10020803"/>
              <a:gd name="connsiteY7777" fmla="*/ 670287 h 5071844"/>
              <a:gd name="connsiteX7778" fmla="*/ 3613969 w 10020803"/>
              <a:gd name="connsiteY7778" fmla="*/ 675874 h 5071844"/>
              <a:gd name="connsiteX7779" fmla="*/ 3653069 w 10020803"/>
              <a:gd name="connsiteY7779" fmla="*/ 703803 h 5071844"/>
              <a:gd name="connsiteX7780" fmla="*/ 3697754 w 10020803"/>
              <a:gd name="connsiteY7780" fmla="*/ 709388 h 5071844"/>
              <a:gd name="connsiteX7781" fmla="*/ 3708927 w 10020803"/>
              <a:gd name="connsiteY7781" fmla="*/ 726145 h 5071844"/>
              <a:gd name="connsiteX7782" fmla="*/ 3742441 w 10020803"/>
              <a:gd name="connsiteY7782" fmla="*/ 737317 h 5071844"/>
              <a:gd name="connsiteX7783" fmla="*/ 3781541 w 10020803"/>
              <a:gd name="connsiteY7783" fmla="*/ 754074 h 5071844"/>
              <a:gd name="connsiteX7784" fmla="*/ 3831812 w 10020803"/>
              <a:gd name="connsiteY7784" fmla="*/ 770831 h 5071844"/>
              <a:gd name="connsiteX7785" fmla="*/ 3859741 w 10020803"/>
              <a:gd name="connsiteY7785" fmla="*/ 776417 h 5071844"/>
              <a:gd name="connsiteX7786" fmla="*/ 3887669 w 10020803"/>
              <a:gd name="connsiteY7786" fmla="*/ 782002 h 5071844"/>
              <a:gd name="connsiteX7787" fmla="*/ 3915599 w 10020803"/>
              <a:gd name="connsiteY7787" fmla="*/ 793174 h 5071844"/>
              <a:gd name="connsiteX7788" fmla="*/ 3932356 w 10020803"/>
              <a:gd name="connsiteY7788" fmla="*/ 804345 h 5071844"/>
              <a:gd name="connsiteX7789" fmla="*/ 3977042 w 10020803"/>
              <a:gd name="connsiteY7789" fmla="*/ 815518 h 5071844"/>
              <a:gd name="connsiteX7790" fmla="*/ 4016141 w 10020803"/>
              <a:gd name="connsiteY7790" fmla="*/ 826688 h 5071844"/>
              <a:gd name="connsiteX7791" fmla="*/ 4038484 w 10020803"/>
              <a:gd name="connsiteY7791" fmla="*/ 826688 h 5071844"/>
              <a:gd name="connsiteX7792" fmla="*/ 4049656 w 10020803"/>
              <a:gd name="connsiteY7792" fmla="*/ 832275 h 5071844"/>
              <a:gd name="connsiteX7793" fmla="*/ 4055241 w 10020803"/>
              <a:gd name="connsiteY7793" fmla="*/ 837859 h 5071844"/>
              <a:gd name="connsiteX7794" fmla="*/ 4077585 w 10020803"/>
              <a:gd name="connsiteY7794" fmla="*/ 849032 h 5071844"/>
              <a:gd name="connsiteX7795" fmla="*/ 4105514 w 10020803"/>
              <a:gd name="connsiteY7795" fmla="*/ 860202 h 5071844"/>
              <a:gd name="connsiteX7796" fmla="*/ 4127857 w 10020803"/>
              <a:gd name="connsiteY7796" fmla="*/ 871375 h 5071844"/>
              <a:gd name="connsiteX7797" fmla="*/ 4155785 w 10020803"/>
              <a:gd name="connsiteY7797" fmla="*/ 882546 h 5071844"/>
              <a:gd name="connsiteX7798" fmla="*/ 4161372 w 10020803"/>
              <a:gd name="connsiteY7798" fmla="*/ 882546 h 5071844"/>
              <a:gd name="connsiteX7799" fmla="*/ 4178128 w 10020803"/>
              <a:gd name="connsiteY7799" fmla="*/ 893717 h 5071844"/>
              <a:gd name="connsiteX7800" fmla="*/ 4200471 w 10020803"/>
              <a:gd name="connsiteY7800" fmla="*/ 893717 h 5071844"/>
              <a:gd name="connsiteX7801" fmla="*/ 4233985 w 10020803"/>
              <a:gd name="connsiteY7801" fmla="*/ 904889 h 5071844"/>
              <a:gd name="connsiteX7802" fmla="*/ 4301013 w 10020803"/>
              <a:gd name="connsiteY7802" fmla="*/ 927232 h 5071844"/>
              <a:gd name="connsiteX7803" fmla="*/ 4301013 w 10020803"/>
              <a:gd name="connsiteY7803" fmla="*/ 916060 h 5071844"/>
              <a:gd name="connsiteX7804" fmla="*/ 4312186 w 10020803"/>
              <a:gd name="connsiteY7804" fmla="*/ 916060 h 5071844"/>
              <a:gd name="connsiteX7805" fmla="*/ 4312186 w 10020803"/>
              <a:gd name="connsiteY7805" fmla="*/ 927232 h 5071844"/>
              <a:gd name="connsiteX7806" fmla="*/ 4317770 w 10020803"/>
              <a:gd name="connsiteY7806" fmla="*/ 938403 h 5071844"/>
              <a:gd name="connsiteX7807" fmla="*/ 4334529 w 10020803"/>
              <a:gd name="connsiteY7807" fmla="*/ 938403 h 5071844"/>
              <a:gd name="connsiteX7808" fmla="*/ 4334529 w 10020803"/>
              <a:gd name="connsiteY7808" fmla="*/ 927232 h 5071844"/>
              <a:gd name="connsiteX7809" fmla="*/ 4323357 w 10020803"/>
              <a:gd name="connsiteY7809" fmla="*/ 921646 h 5071844"/>
              <a:gd name="connsiteX7810" fmla="*/ 4334529 w 10020803"/>
              <a:gd name="connsiteY7810" fmla="*/ 916060 h 5071844"/>
              <a:gd name="connsiteX7811" fmla="*/ 4345700 w 10020803"/>
              <a:gd name="connsiteY7811" fmla="*/ 916060 h 5071844"/>
              <a:gd name="connsiteX7812" fmla="*/ 4356871 w 10020803"/>
              <a:gd name="connsiteY7812" fmla="*/ 916060 h 5071844"/>
              <a:gd name="connsiteX7813" fmla="*/ 4362457 w 10020803"/>
              <a:gd name="connsiteY7813" fmla="*/ 921646 h 5071844"/>
              <a:gd name="connsiteX7814" fmla="*/ 4368043 w 10020803"/>
              <a:gd name="connsiteY7814" fmla="*/ 927232 h 5071844"/>
              <a:gd name="connsiteX7815" fmla="*/ 4390386 w 10020803"/>
              <a:gd name="connsiteY7815" fmla="*/ 949574 h 5071844"/>
              <a:gd name="connsiteX7816" fmla="*/ 4401557 w 10020803"/>
              <a:gd name="connsiteY7816" fmla="*/ 960746 h 5071844"/>
              <a:gd name="connsiteX7817" fmla="*/ 4412728 w 10020803"/>
              <a:gd name="connsiteY7817" fmla="*/ 983089 h 5071844"/>
              <a:gd name="connsiteX7818" fmla="*/ 4435071 w 10020803"/>
              <a:gd name="connsiteY7818" fmla="*/ 971917 h 5071844"/>
              <a:gd name="connsiteX7819" fmla="*/ 4435071 w 10020803"/>
              <a:gd name="connsiteY7819" fmla="*/ 960746 h 5071844"/>
              <a:gd name="connsiteX7820" fmla="*/ 4446244 w 10020803"/>
              <a:gd name="connsiteY7820" fmla="*/ 971917 h 5071844"/>
              <a:gd name="connsiteX7821" fmla="*/ 4479758 w 10020803"/>
              <a:gd name="connsiteY7821" fmla="*/ 983089 h 5071844"/>
              <a:gd name="connsiteX7822" fmla="*/ 4502101 w 10020803"/>
              <a:gd name="connsiteY7822" fmla="*/ 971917 h 5071844"/>
              <a:gd name="connsiteX7823" fmla="*/ 4485344 w 10020803"/>
              <a:gd name="connsiteY7823" fmla="*/ 943989 h 5071844"/>
              <a:gd name="connsiteX7824" fmla="*/ 4468585 w 10020803"/>
              <a:gd name="connsiteY7824" fmla="*/ 927232 h 5071844"/>
              <a:gd name="connsiteX7825" fmla="*/ 4457414 w 10020803"/>
              <a:gd name="connsiteY7825" fmla="*/ 927232 h 5071844"/>
              <a:gd name="connsiteX7826" fmla="*/ 4457414 w 10020803"/>
              <a:gd name="connsiteY7826" fmla="*/ 916060 h 5071844"/>
              <a:gd name="connsiteX7827" fmla="*/ 4451828 w 10020803"/>
              <a:gd name="connsiteY7827" fmla="*/ 916060 h 5071844"/>
              <a:gd name="connsiteX7828" fmla="*/ 4423900 w 10020803"/>
              <a:gd name="connsiteY7828" fmla="*/ 904889 h 5071844"/>
              <a:gd name="connsiteX7829" fmla="*/ 4412728 w 10020803"/>
              <a:gd name="connsiteY7829" fmla="*/ 882546 h 5071844"/>
              <a:gd name="connsiteX7830" fmla="*/ 4423900 w 10020803"/>
              <a:gd name="connsiteY7830" fmla="*/ 882546 h 5071844"/>
              <a:gd name="connsiteX7831" fmla="*/ 4435071 w 10020803"/>
              <a:gd name="connsiteY7831" fmla="*/ 893717 h 5071844"/>
              <a:gd name="connsiteX7832" fmla="*/ 4468585 w 10020803"/>
              <a:gd name="connsiteY7832" fmla="*/ 904889 h 5071844"/>
              <a:gd name="connsiteX7833" fmla="*/ 4502101 w 10020803"/>
              <a:gd name="connsiteY7833" fmla="*/ 927232 h 5071844"/>
              <a:gd name="connsiteX7834" fmla="*/ 4535615 w 10020803"/>
              <a:gd name="connsiteY7834" fmla="*/ 960746 h 5071844"/>
              <a:gd name="connsiteX7835" fmla="*/ 4552372 w 10020803"/>
              <a:gd name="connsiteY7835" fmla="*/ 983089 h 5071844"/>
              <a:gd name="connsiteX7836" fmla="*/ 4557958 w 10020803"/>
              <a:gd name="connsiteY7836" fmla="*/ 994260 h 5071844"/>
              <a:gd name="connsiteX7837" fmla="*/ 4557958 w 10020803"/>
              <a:gd name="connsiteY7837" fmla="*/ 1005431 h 5071844"/>
              <a:gd name="connsiteX7838" fmla="*/ 4569129 w 10020803"/>
              <a:gd name="connsiteY7838" fmla="*/ 1005431 h 5071844"/>
              <a:gd name="connsiteX7839" fmla="*/ 4613815 w 10020803"/>
              <a:gd name="connsiteY7839" fmla="*/ 1016603 h 5071844"/>
              <a:gd name="connsiteX7840" fmla="*/ 4597058 w 10020803"/>
              <a:gd name="connsiteY7840" fmla="*/ 1016603 h 5071844"/>
              <a:gd name="connsiteX7841" fmla="*/ 4591472 w 10020803"/>
              <a:gd name="connsiteY7841" fmla="*/ 1016603 h 5071844"/>
              <a:gd name="connsiteX7842" fmla="*/ 4580300 w 10020803"/>
              <a:gd name="connsiteY7842" fmla="*/ 1016603 h 5071844"/>
              <a:gd name="connsiteX7843" fmla="*/ 4580300 w 10020803"/>
              <a:gd name="connsiteY7843" fmla="*/ 1027774 h 5071844"/>
              <a:gd name="connsiteX7844" fmla="*/ 4613815 w 10020803"/>
              <a:gd name="connsiteY7844" fmla="*/ 1038947 h 5071844"/>
              <a:gd name="connsiteX7845" fmla="*/ 4703187 w 10020803"/>
              <a:gd name="connsiteY7845" fmla="*/ 1061290 h 5071844"/>
              <a:gd name="connsiteX7846" fmla="*/ 4692016 w 10020803"/>
              <a:gd name="connsiteY7846" fmla="*/ 1055704 h 5071844"/>
              <a:gd name="connsiteX7847" fmla="*/ 4680844 w 10020803"/>
              <a:gd name="connsiteY7847" fmla="*/ 1050118 h 5071844"/>
              <a:gd name="connsiteX7848" fmla="*/ 4703187 w 10020803"/>
              <a:gd name="connsiteY7848" fmla="*/ 1050118 h 5071844"/>
              <a:gd name="connsiteX7849" fmla="*/ 4719944 w 10020803"/>
              <a:gd name="connsiteY7849" fmla="*/ 1055704 h 5071844"/>
              <a:gd name="connsiteX7850" fmla="*/ 4725530 w 10020803"/>
              <a:gd name="connsiteY7850" fmla="*/ 1061290 h 5071844"/>
              <a:gd name="connsiteX7851" fmla="*/ 4731115 w 10020803"/>
              <a:gd name="connsiteY7851" fmla="*/ 1078047 h 5071844"/>
              <a:gd name="connsiteX7852" fmla="*/ 4736701 w 10020803"/>
              <a:gd name="connsiteY7852" fmla="*/ 1072461 h 5071844"/>
              <a:gd name="connsiteX7853" fmla="*/ 4747873 w 10020803"/>
              <a:gd name="connsiteY7853" fmla="*/ 1072461 h 5071844"/>
              <a:gd name="connsiteX7854" fmla="*/ 4759044 w 10020803"/>
              <a:gd name="connsiteY7854" fmla="*/ 1078047 h 5071844"/>
              <a:gd name="connsiteX7855" fmla="*/ 4775801 w 10020803"/>
              <a:gd name="connsiteY7855" fmla="*/ 1089218 h 5071844"/>
              <a:gd name="connsiteX7856" fmla="*/ 4781387 w 10020803"/>
              <a:gd name="connsiteY7856" fmla="*/ 1094804 h 5071844"/>
              <a:gd name="connsiteX7857" fmla="*/ 4792558 w 10020803"/>
              <a:gd name="connsiteY7857" fmla="*/ 1105975 h 5071844"/>
              <a:gd name="connsiteX7858" fmla="*/ 4798144 w 10020803"/>
              <a:gd name="connsiteY7858" fmla="*/ 1105975 h 5071844"/>
              <a:gd name="connsiteX7859" fmla="*/ 4809315 w 10020803"/>
              <a:gd name="connsiteY7859" fmla="*/ 1100389 h 5071844"/>
              <a:gd name="connsiteX7860" fmla="*/ 4820487 w 10020803"/>
              <a:gd name="connsiteY7860" fmla="*/ 1094804 h 5071844"/>
              <a:gd name="connsiteX7861" fmla="*/ 4848416 w 10020803"/>
              <a:gd name="connsiteY7861" fmla="*/ 1094804 h 5071844"/>
              <a:gd name="connsiteX7862" fmla="*/ 4870759 w 10020803"/>
              <a:gd name="connsiteY7862" fmla="*/ 1111561 h 5071844"/>
              <a:gd name="connsiteX7863" fmla="*/ 4881929 w 10020803"/>
              <a:gd name="connsiteY7863" fmla="*/ 1117147 h 5071844"/>
              <a:gd name="connsiteX7864" fmla="*/ 4915445 w 10020803"/>
              <a:gd name="connsiteY7864" fmla="*/ 1128318 h 5071844"/>
              <a:gd name="connsiteX7865" fmla="*/ 4948959 w 10020803"/>
              <a:gd name="connsiteY7865" fmla="*/ 1139489 h 5071844"/>
              <a:gd name="connsiteX7866" fmla="*/ 4960130 w 10020803"/>
              <a:gd name="connsiteY7866" fmla="*/ 1150661 h 5071844"/>
              <a:gd name="connsiteX7867" fmla="*/ 4971302 w 10020803"/>
              <a:gd name="connsiteY7867" fmla="*/ 1150661 h 5071844"/>
              <a:gd name="connsiteX7868" fmla="*/ 4982474 w 10020803"/>
              <a:gd name="connsiteY7868" fmla="*/ 1150661 h 5071844"/>
              <a:gd name="connsiteX7869" fmla="*/ 5015987 w 10020803"/>
              <a:gd name="connsiteY7869" fmla="*/ 1161832 h 5071844"/>
              <a:gd name="connsiteX7870" fmla="*/ 5032745 w 10020803"/>
              <a:gd name="connsiteY7870" fmla="*/ 1167418 h 5071844"/>
              <a:gd name="connsiteX7871" fmla="*/ 5060674 w 10020803"/>
              <a:gd name="connsiteY7871" fmla="*/ 1184175 h 5071844"/>
              <a:gd name="connsiteX7872" fmla="*/ 5105360 w 10020803"/>
              <a:gd name="connsiteY7872" fmla="*/ 1195346 h 5071844"/>
              <a:gd name="connsiteX7873" fmla="*/ 5150045 w 10020803"/>
              <a:gd name="connsiteY7873" fmla="*/ 1206518 h 5071844"/>
              <a:gd name="connsiteX7874" fmla="*/ 5155631 w 10020803"/>
              <a:gd name="connsiteY7874" fmla="*/ 1217689 h 5071844"/>
              <a:gd name="connsiteX7875" fmla="*/ 5183559 w 10020803"/>
              <a:gd name="connsiteY7875" fmla="*/ 1217689 h 5071844"/>
              <a:gd name="connsiteX7876" fmla="*/ 5194731 w 10020803"/>
              <a:gd name="connsiteY7876" fmla="*/ 1228862 h 5071844"/>
              <a:gd name="connsiteX7877" fmla="*/ 5295274 w 10020803"/>
              <a:gd name="connsiteY7877" fmla="*/ 1262376 h 5071844"/>
              <a:gd name="connsiteX7878" fmla="*/ 5317617 w 10020803"/>
              <a:gd name="connsiteY7878" fmla="*/ 1267962 h 5071844"/>
              <a:gd name="connsiteX7879" fmla="*/ 5328789 w 10020803"/>
              <a:gd name="connsiteY7879" fmla="*/ 1273547 h 5071844"/>
              <a:gd name="connsiteX7880" fmla="*/ 5351131 w 10020803"/>
              <a:gd name="connsiteY7880" fmla="*/ 1284719 h 5071844"/>
              <a:gd name="connsiteX7881" fmla="*/ 5395818 w 10020803"/>
              <a:gd name="connsiteY7881" fmla="*/ 1295890 h 5071844"/>
              <a:gd name="connsiteX7882" fmla="*/ 5423747 w 10020803"/>
              <a:gd name="connsiteY7882" fmla="*/ 1301476 h 5071844"/>
              <a:gd name="connsiteX7883" fmla="*/ 5451675 w 10020803"/>
              <a:gd name="connsiteY7883" fmla="*/ 1307061 h 5071844"/>
              <a:gd name="connsiteX7884" fmla="*/ 5474018 w 10020803"/>
              <a:gd name="connsiteY7884" fmla="*/ 1312647 h 5071844"/>
              <a:gd name="connsiteX7885" fmla="*/ 5496361 w 10020803"/>
              <a:gd name="connsiteY7885" fmla="*/ 1318233 h 5071844"/>
              <a:gd name="connsiteX7886" fmla="*/ 5507532 w 10020803"/>
              <a:gd name="connsiteY7886" fmla="*/ 1318233 h 5071844"/>
              <a:gd name="connsiteX7887" fmla="*/ 5552218 w 10020803"/>
              <a:gd name="connsiteY7887" fmla="*/ 1329404 h 5071844"/>
              <a:gd name="connsiteX7888" fmla="*/ 5596905 w 10020803"/>
              <a:gd name="connsiteY7888" fmla="*/ 1340576 h 5071844"/>
              <a:gd name="connsiteX7889" fmla="*/ 5652762 w 10020803"/>
              <a:gd name="connsiteY7889" fmla="*/ 1351747 h 5071844"/>
              <a:gd name="connsiteX7890" fmla="*/ 5753304 w 10020803"/>
              <a:gd name="connsiteY7890" fmla="*/ 1385261 h 5071844"/>
              <a:gd name="connsiteX7891" fmla="*/ 5775647 w 10020803"/>
              <a:gd name="connsiteY7891" fmla="*/ 1385261 h 5071844"/>
              <a:gd name="connsiteX7892" fmla="*/ 5809161 w 10020803"/>
              <a:gd name="connsiteY7892" fmla="*/ 1396434 h 5071844"/>
              <a:gd name="connsiteX7893" fmla="*/ 5876191 w 10020803"/>
              <a:gd name="connsiteY7893" fmla="*/ 1407604 h 5071844"/>
              <a:gd name="connsiteX7894" fmla="*/ 5898534 w 10020803"/>
              <a:gd name="connsiteY7894" fmla="*/ 1418777 h 5071844"/>
              <a:gd name="connsiteX7895" fmla="*/ 5920876 w 10020803"/>
              <a:gd name="connsiteY7895" fmla="*/ 1407604 h 5071844"/>
              <a:gd name="connsiteX7896" fmla="*/ 5954392 w 10020803"/>
              <a:gd name="connsiteY7896" fmla="*/ 1418777 h 5071844"/>
              <a:gd name="connsiteX7897" fmla="*/ 5999076 w 10020803"/>
              <a:gd name="connsiteY7897" fmla="*/ 1452291 h 5071844"/>
              <a:gd name="connsiteX7898" fmla="*/ 6010249 w 10020803"/>
              <a:gd name="connsiteY7898" fmla="*/ 1452291 h 5071844"/>
              <a:gd name="connsiteX7899" fmla="*/ 6043763 w 10020803"/>
              <a:gd name="connsiteY7899" fmla="*/ 1452291 h 5071844"/>
              <a:gd name="connsiteX7900" fmla="*/ 6054934 w 10020803"/>
              <a:gd name="connsiteY7900" fmla="*/ 1452291 h 5071844"/>
              <a:gd name="connsiteX7901" fmla="*/ 6077277 w 10020803"/>
              <a:gd name="connsiteY7901" fmla="*/ 1452291 h 5071844"/>
              <a:gd name="connsiteX7902" fmla="*/ 6116377 w 10020803"/>
              <a:gd name="connsiteY7902" fmla="*/ 1457875 h 5071844"/>
              <a:gd name="connsiteX7903" fmla="*/ 6144305 w 10020803"/>
              <a:gd name="connsiteY7903" fmla="*/ 1463462 h 5071844"/>
              <a:gd name="connsiteX7904" fmla="*/ 6155477 w 10020803"/>
              <a:gd name="connsiteY7904" fmla="*/ 1485805 h 5071844"/>
              <a:gd name="connsiteX7905" fmla="*/ 6200162 w 10020803"/>
              <a:gd name="connsiteY7905" fmla="*/ 1496976 h 5071844"/>
              <a:gd name="connsiteX7906" fmla="*/ 6222506 w 10020803"/>
              <a:gd name="connsiteY7906" fmla="*/ 1496976 h 5071844"/>
              <a:gd name="connsiteX7907" fmla="*/ 6228092 w 10020803"/>
              <a:gd name="connsiteY7907" fmla="*/ 1513733 h 5071844"/>
              <a:gd name="connsiteX7908" fmla="*/ 6244849 w 10020803"/>
              <a:gd name="connsiteY7908" fmla="*/ 1519319 h 5071844"/>
              <a:gd name="connsiteX7909" fmla="*/ 6233678 w 10020803"/>
              <a:gd name="connsiteY7909" fmla="*/ 1508148 h 5071844"/>
              <a:gd name="connsiteX7910" fmla="*/ 6233678 w 10020803"/>
              <a:gd name="connsiteY7910" fmla="*/ 1496976 h 5071844"/>
              <a:gd name="connsiteX7911" fmla="*/ 6289535 w 10020803"/>
              <a:gd name="connsiteY7911" fmla="*/ 1508148 h 5071844"/>
              <a:gd name="connsiteX7912" fmla="*/ 6306292 w 10020803"/>
              <a:gd name="connsiteY7912" fmla="*/ 1508148 h 5071844"/>
              <a:gd name="connsiteX7913" fmla="*/ 6323049 w 10020803"/>
              <a:gd name="connsiteY7913" fmla="*/ 1519319 h 5071844"/>
              <a:gd name="connsiteX7914" fmla="*/ 6328635 w 10020803"/>
              <a:gd name="connsiteY7914" fmla="*/ 1524905 h 5071844"/>
              <a:gd name="connsiteX7915" fmla="*/ 6345392 w 10020803"/>
              <a:gd name="connsiteY7915" fmla="*/ 1530491 h 5071844"/>
              <a:gd name="connsiteX7916" fmla="*/ 6367736 w 10020803"/>
              <a:gd name="connsiteY7916" fmla="*/ 1541662 h 5071844"/>
              <a:gd name="connsiteX7917" fmla="*/ 6401250 w 10020803"/>
              <a:gd name="connsiteY7917" fmla="*/ 1552833 h 5071844"/>
              <a:gd name="connsiteX7918" fmla="*/ 6445934 w 10020803"/>
              <a:gd name="connsiteY7918" fmla="*/ 1575176 h 5071844"/>
              <a:gd name="connsiteX7919" fmla="*/ 6434764 w 10020803"/>
              <a:gd name="connsiteY7919" fmla="*/ 1575176 h 5071844"/>
              <a:gd name="connsiteX7920" fmla="*/ 6440350 w 10020803"/>
              <a:gd name="connsiteY7920" fmla="*/ 1586349 h 5071844"/>
              <a:gd name="connsiteX7921" fmla="*/ 6445934 w 10020803"/>
              <a:gd name="connsiteY7921" fmla="*/ 1575176 h 5071844"/>
              <a:gd name="connsiteX7922" fmla="*/ 6457106 w 10020803"/>
              <a:gd name="connsiteY7922" fmla="*/ 1580762 h 5071844"/>
              <a:gd name="connsiteX7923" fmla="*/ 6479450 w 10020803"/>
              <a:gd name="connsiteY7923" fmla="*/ 1575176 h 5071844"/>
              <a:gd name="connsiteX7924" fmla="*/ 6512964 w 10020803"/>
              <a:gd name="connsiteY7924" fmla="*/ 1575176 h 5071844"/>
              <a:gd name="connsiteX7925" fmla="*/ 6524135 w 10020803"/>
              <a:gd name="connsiteY7925" fmla="*/ 1597519 h 5071844"/>
              <a:gd name="connsiteX7926" fmla="*/ 6512964 w 10020803"/>
              <a:gd name="connsiteY7926" fmla="*/ 1591933 h 5071844"/>
              <a:gd name="connsiteX7927" fmla="*/ 6512964 w 10020803"/>
              <a:gd name="connsiteY7927" fmla="*/ 1597519 h 5071844"/>
              <a:gd name="connsiteX7928" fmla="*/ 6540892 w 10020803"/>
              <a:gd name="connsiteY7928" fmla="*/ 1603106 h 5071844"/>
              <a:gd name="connsiteX7929" fmla="*/ 6546478 w 10020803"/>
              <a:gd name="connsiteY7929" fmla="*/ 1586349 h 5071844"/>
              <a:gd name="connsiteX7930" fmla="*/ 6613508 w 10020803"/>
              <a:gd name="connsiteY7930" fmla="*/ 1608690 h 5071844"/>
              <a:gd name="connsiteX7931" fmla="*/ 6647020 w 10020803"/>
              <a:gd name="connsiteY7931" fmla="*/ 1619863 h 5071844"/>
              <a:gd name="connsiteX7932" fmla="*/ 6680536 w 10020803"/>
              <a:gd name="connsiteY7932" fmla="*/ 1631033 h 5071844"/>
              <a:gd name="connsiteX7933" fmla="*/ 6702878 w 10020803"/>
              <a:gd name="connsiteY7933" fmla="*/ 1636620 h 5071844"/>
              <a:gd name="connsiteX7934" fmla="*/ 6714050 w 10020803"/>
              <a:gd name="connsiteY7934" fmla="*/ 1647790 h 5071844"/>
              <a:gd name="connsiteX7935" fmla="*/ 6736393 w 10020803"/>
              <a:gd name="connsiteY7935" fmla="*/ 1647790 h 5071844"/>
              <a:gd name="connsiteX7936" fmla="*/ 6758736 w 10020803"/>
              <a:gd name="connsiteY7936" fmla="*/ 1653377 h 5071844"/>
              <a:gd name="connsiteX7937" fmla="*/ 6803421 w 10020803"/>
              <a:gd name="connsiteY7937" fmla="*/ 1670134 h 5071844"/>
              <a:gd name="connsiteX7938" fmla="*/ 6853692 w 10020803"/>
              <a:gd name="connsiteY7938" fmla="*/ 1681306 h 5071844"/>
              <a:gd name="connsiteX7939" fmla="*/ 6876036 w 10020803"/>
              <a:gd name="connsiteY7939" fmla="*/ 1675720 h 5071844"/>
              <a:gd name="connsiteX7940" fmla="*/ 6892792 w 10020803"/>
              <a:gd name="connsiteY7940" fmla="*/ 1681306 h 5071844"/>
              <a:gd name="connsiteX7941" fmla="*/ 6926308 w 10020803"/>
              <a:gd name="connsiteY7941" fmla="*/ 1686891 h 5071844"/>
              <a:gd name="connsiteX7942" fmla="*/ 6931893 w 10020803"/>
              <a:gd name="connsiteY7942" fmla="*/ 1692477 h 5071844"/>
              <a:gd name="connsiteX7943" fmla="*/ 6943065 w 10020803"/>
              <a:gd name="connsiteY7943" fmla="*/ 1698063 h 5071844"/>
              <a:gd name="connsiteX7944" fmla="*/ 6954236 w 10020803"/>
              <a:gd name="connsiteY7944" fmla="*/ 1698063 h 5071844"/>
              <a:gd name="connsiteX7945" fmla="*/ 6965408 w 10020803"/>
              <a:gd name="connsiteY7945" fmla="*/ 1698063 h 5071844"/>
              <a:gd name="connsiteX7946" fmla="*/ 6976579 w 10020803"/>
              <a:gd name="connsiteY7946" fmla="*/ 1703648 h 5071844"/>
              <a:gd name="connsiteX7947" fmla="*/ 6982166 w 10020803"/>
              <a:gd name="connsiteY7947" fmla="*/ 1709234 h 5071844"/>
              <a:gd name="connsiteX7948" fmla="*/ 7021266 w 10020803"/>
              <a:gd name="connsiteY7948" fmla="*/ 1714820 h 5071844"/>
              <a:gd name="connsiteX7949" fmla="*/ 7060364 w 10020803"/>
              <a:gd name="connsiteY7949" fmla="*/ 1731577 h 5071844"/>
              <a:gd name="connsiteX7950" fmla="*/ 7071537 w 10020803"/>
              <a:gd name="connsiteY7950" fmla="*/ 1731577 h 5071844"/>
              <a:gd name="connsiteX7951" fmla="*/ 7105051 w 10020803"/>
              <a:gd name="connsiteY7951" fmla="*/ 1742748 h 5071844"/>
              <a:gd name="connsiteX7952" fmla="*/ 7149737 w 10020803"/>
              <a:gd name="connsiteY7952" fmla="*/ 1753920 h 5071844"/>
              <a:gd name="connsiteX7953" fmla="*/ 7239108 w 10020803"/>
              <a:gd name="connsiteY7953" fmla="*/ 1776264 h 5071844"/>
              <a:gd name="connsiteX7954" fmla="*/ 7261452 w 10020803"/>
              <a:gd name="connsiteY7954" fmla="*/ 1787434 h 5071844"/>
              <a:gd name="connsiteX7955" fmla="*/ 7289380 w 10020803"/>
              <a:gd name="connsiteY7955" fmla="*/ 1793021 h 5071844"/>
              <a:gd name="connsiteX7956" fmla="*/ 7328480 w 10020803"/>
              <a:gd name="connsiteY7956" fmla="*/ 1804191 h 5071844"/>
              <a:gd name="connsiteX7957" fmla="*/ 7378752 w 10020803"/>
              <a:gd name="connsiteY7957" fmla="*/ 1815362 h 5071844"/>
              <a:gd name="connsiteX7958" fmla="*/ 7406680 w 10020803"/>
              <a:gd name="connsiteY7958" fmla="*/ 1832121 h 5071844"/>
              <a:gd name="connsiteX7959" fmla="*/ 7429024 w 10020803"/>
              <a:gd name="connsiteY7959" fmla="*/ 1843292 h 5071844"/>
              <a:gd name="connsiteX7960" fmla="*/ 7429024 w 10020803"/>
              <a:gd name="connsiteY7960" fmla="*/ 1848878 h 5071844"/>
              <a:gd name="connsiteX7961" fmla="*/ 7451367 w 10020803"/>
              <a:gd name="connsiteY7961" fmla="*/ 1854463 h 5071844"/>
              <a:gd name="connsiteX7962" fmla="*/ 7473710 w 10020803"/>
              <a:gd name="connsiteY7962" fmla="*/ 1865635 h 5071844"/>
              <a:gd name="connsiteX7963" fmla="*/ 7484881 w 10020803"/>
              <a:gd name="connsiteY7963" fmla="*/ 1876806 h 5071844"/>
              <a:gd name="connsiteX7964" fmla="*/ 7496052 w 10020803"/>
              <a:gd name="connsiteY7964" fmla="*/ 1887978 h 5071844"/>
              <a:gd name="connsiteX7965" fmla="*/ 7507224 w 10020803"/>
              <a:gd name="connsiteY7965" fmla="*/ 1887978 h 5071844"/>
              <a:gd name="connsiteX7966" fmla="*/ 7518395 w 10020803"/>
              <a:gd name="connsiteY7966" fmla="*/ 1887978 h 5071844"/>
              <a:gd name="connsiteX7967" fmla="*/ 7551909 w 10020803"/>
              <a:gd name="connsiteY7967" fmla="*/ 1899149 h 5071844"/>
              <a:gd name="connsiteX7968" fmla="*/ 7574252 w 10020803"/>
              <a:gd name="connsiteY7968" fmla="*/ 1910320 h 5071844"/>
              <a:gd name="connsiteX7969" fmla="*/ 7596596 w 10020803"/>
              <a:gd name="connsiteY7969" fmla="*/ 1915906 h 5071844"/>
              <a:gd name="connsiteX7970" fmla="*/ 7618938 w 10020803"/>
              <a:gd name="connsiteY7970" fmla="*/ 1921492 h 5071844"/>
              <a:gd name="connsiteX7971" fmla="*/ 7663624 w 10020803"/>
              <a:gd name="connsiteY7971" fmla="*/ 1943835 h 5071844"/>
              <a:gd name="connsiteX7972" fmla="*/ 7685967 w 10020803"/>
              <a:gd name="connsiteY7972" fmla="*/ 1960592 h 5071844"/>
              <a:gd name="connsiteX7973" fmla="*/ 7697139 w 10020803"/>
              <a:gd name="connsiteY7973" fmla="*/ 1966177 h 5071844"/>
              <a:gd name="connsiteX7974" fmla="*/ 7719481 w 10020803"/>
              <a:gd name="connsiteY7974" fmla="*/ 1977349 h 5071844"/>
              <a:gd name="connsiteX7975" fmla="*/ 7786510 w 10020803"/>
              <a:gd name="connsiteY7975" fmla="*/ 1999693 h 5071844"/>
              <a:gd name="connsiteX7976" fmla="*/ 7808854 w 10020803"/>
              <a:gd name="connsiteY7976" fmla="*/ 1999693 h 5071844"/>
              <a:gd name="connsiteX7977" fmla="*/ 7814438 w 10020803"/>
              <a:gd name="connsiteY7977" fmla="*/ 2005277 h 5071844"/>
              <a:gd name="connsiteX7978" fmla="*/ 7831197 w 10020803"/>
              <a:gd name="connsiteY7978" fmla="*/ 2010864 h 5071844"/>
              <a:gd name="connsiteX7979" fmla="*/ 7853538 w 10020803"/>
              <a:gd name="connsiteY7979" fmla="*/ 2022034 h 5071844"/>
              <a:gd name="connsiteX7980" fmla="*/ 7870296 w 10020803"/>
              <a:gd name="connsiteY7980" fmla="*/ 2027621 h 5071844"/>
              <a:gd name="connsiteX7981" fmla="*/ 7887054 w 10020803"/>
              <a:gd name="connsiteY7981" fmla="*/ 2033207 h 5071844"/>
              <a:gd name="connsiteX7982" fmla="*/ 7898225 w 10020803"/>
              <a:gd name="connsiteY7982" fmla="*/ 2033207 h 5071844"/>
              <a:gd name="connsiteX7983" fmla="*/ 7903811 w 10020803"/>
              <a:gd name="connsiteY7983" fmla="*/ 2049964 h 5071844"/>
              <a:gd name="connsiteX7984" fmla="*/ 7931739 w 10020803"/>
              <a:gd name="connsiteY7984" fmla="*/ 2055550 h 5071844"/>
              <a:gd name="connsiteX7985" fmla="*/ 7942912 w 10020803"/>
              <a:gd name="connsiteY7985" fmla="*/ 2055550 h 5071844"/>
              <a:gd name="connsiteX7986" fmla="*/ 7931739 w 10020803"/>
              <a:gd name="connsiteY7986" fmla="*/ 2066721 h 5071844"/>
              <a:gd name="connsiteX7987" fmla="*/ 8004354 w 10020803"/>
              <a:gd name="connsiteY7987" fmla="*/ 2089064 h 5071844"/>
              <a:gd name="connsiteX7988" fmla="*/ 8054626 w 10020803"/>
              <a:gd name="connsiteY7988" fmla="*/ 2100235 h 5071844"/>
              <a:gd name="connsiteX7989" fmla="*/ 8065797 w 10020803"/>
              <a:gd name="connsiteY7989" fmla="*/ 2089064 h 5071844"/>
              <a:gd name="connsiteX7990" fmla="*/ 8099311 w 10020803"/>
              <a:gd name="connsiteY7990" fmla="*/ 2105821 h 5071844"/>
              <a:gd name="connsiteX7991" fmla="*/ 8110484 w 10020803"/>
              <a:gd name="connsiteY7991" fmla="*/ 2122578 h 5071844"/>
              <a:gd name="connsiteX7992" fmla="*/ 8121654 w 10020803"/>
              <a:gd name="connsiteY7992" fmla="*/ 2133750 h 5071844"/>
              <a:gd name="connsiteX7993" fmla="*/ 8121654 w 10020803"/>
              <a:gd name="connsiteY7993" fmla="*/ 2122578 h 5071844"/>
              <a:gd name="connsiteX7994" fmla="*/ 8143998 w 10020803"/>
              <a:gd name="connsiteY7994" fmla="*/ 2133750 h 5071844"/>
              <a:gd name="connsiteX7995" fmla="*/ 8166340 w 10020803"/>
              <a:gd name="connsiteY7995" fmla="*/ 2144921 h 5071844"/>
              <a:gd name="connsiteX7996" fmla="*/ 8211026 w 10020803"/>
              <a:gd name="connsiteY7996" fmla="*/ 2156092 h 5071844"/>
              <a:gd name="connsiteX7997" fmla="*/ 8238955 w 10020803"/>
              <a:gd name="connsiteY7997" fmla="*/ 2178435 h 5071844"/>
              <a:gd name="connsiteX7998" fmla="*/ 8266883 w 10020803"/>
              <a:gd name="connsiteY7998" fmla="*/ 2189608 h 5071844"/>
              <a:gd name="connsiteX7999" fmla="*/ 8300398 w 10020803"/>
              <a:gd name="connsiteY7999" fmla="*/ 2200778 h 5071844"/>
              <a:gd name="connsiteX8000" fmla="*/ 8300398 w 10020803"/>
              <a:gd name="connsiteY8000" fmla="*/ 2211949 h 5071844"/>
              <a:gd name="connsiteX8001" fmla="*/ 8311569 w 10020803"/>
              <a:gd name="connsiteY8001" fmla="*/ 2211949 h 5071844"/>
              <a:gd name="connsiteX8002" fmla="*/ 8367426 w 10020803"/>
              <a:gd name="connsiteY8002" fmla="*/ 2223122 h 5071844"/>
              <a:gd name="connsiteX8003" fmla="*/ 8389770 w 10020803"/>
              <a:gd name="connsiteY8003" fmla="*/ 2228706 h 5071844"/>
              <a:gd name="connsiteX8004" fmla="*/ 8400941 w 10020803"/>
              <a:gd name="connsiteY8004" fmla="*/ 2234293 h 5071844"/>
              <a:gd name="connsiteX8005" fmla="*/ 8423284 w 10020803"/>
              <a:gd name="connsiteY8005" fmla="*/ 2256636 h 5071844"/>
              <a:gd name="connsiteX8006" fmla="*/ 8412113 w 10020803"/>
              <a:gd name="connsiteY8006" fmla="*/ 2245465 h 5071844"/>
              <a:gd name="connsiteX8007" fmla="*/ 8412113 w 10020803"/>
              <a:gd name="connsiteY8007" fmla="*/ 2256636 h 5071844"/>
              <a:gd name="connsiteX8008" fmla="*/ 8423284 w 10020803"/>
              <a:gd name="connsiteY8008" fmla="*/ 2256636 h 5071844"/>
              <a:gd name="connsiteX8009" fmla="*/ 8423284 w 10020803"/>
              <a:gd name="connsiteY8009" fmla="*/ 2267807 h 5071844"/>
              <a:gd name="connsiteX8010" fmla="*/ 8434455 w 10020803"/>
              <a:gd name="connsiteY8010" fmla="*/ 2278979 h 5071844"/>
              <a:gd name="connsiteX8011" fmla="*/ 8445627 w 10020803"/>
              <a:gd name="connsiteY8011" fmla="*/ 2306907 h 5071844"/>
              <a:gd name="connsiteX8012" fmla="*/ 8467970 w 10020803"/>
              <a:gd name="connsiteY8012" fmla="*/ 2312493 h 5071844"/>
              <a:gd name="connsiteX8013" fmla="*/ 8490312 w 10020803"/>
              <a:gd name="connsiteY8013" fmla="*/ 2312493 h 5071844"/>
              <a:gd name="connsiteX8014" fmla="*/ 8467970 w 10020803"/>
              <a:gd name="connsiteY8014" fmla="*/ 2301322 h 5071844"/>
              <a:gd name="connsiteX8015" fmla="*/ 8445627 w 10020803"/>
              <a:gd name="connsiteY8015" fmla="*/ 2290150 h 5071844"/>
              <a:gd name="connsiteX8016" fmla="*/ 8445627 w 10020803"/>
              <a:gd name="connsiteY8016" fmla="*/ 2284564 h 5071844"/>
              <a:gd name="connsiteX8017" fmla="*/ 8434455 w 10020803"/>
              <a:gd name="connsiteY8017" fmla="*/ 2267807 h 5071844"/>
              <a:gd name="connsiteX8018" fmla="*/ 8445627 w 10020803"/>
              <a:gd name="connsiteY8018" fmla="*/ 2267807 h 5071844"/>
              <a:gd name="connsiteX8019" fmla="*/ 8467970 w 10020803"/>
              <a:gd name="connsiteY8019" fmla="*/ 2278979 h 5071844"/>
              <a:gd name="connsiteX8020" fmla="*/ 8493106 w 10020803"/>
              <a:gd name="connsiteY8020" fmla="*/ 2287357 h 5071844"/>
              <a:gd name="connsiteX8021" fmla="*/ 8501484 w 10020803"/>
              <a:gd name="connsiteY8021" fmla="*/ 2278979 h 5071844"/>
              <a:gd name="connsiteX8022" fmla="*/ 8512655 w 10020803"/>
              <a:gd name="connsiteY8022" fmla="*/ 2290150 h 5071844"/>
              <a:gd name="connsiteX8023" fmla="*/ 8501484 w 10020803"/>
              <a:gd name="connsiteY8023" fmla="*/ 2290150 h 5071844"/>
              <a:gd name="connsiteX8024" fmla="*/ 8523827 w 10020803"/>
              <a:gd name="connsiteY8024" fmla="*/ 2301322 h 5071844"/>
              <a:gd name="connsiteX8025" fmla="*/ 8534998 w 10020803"/>
              <a:gd name="connsiteY8025" fmla="*/ 2301322 h 5071844"/>
              <a:gd name="connsiteX8026" fmla="*/ 8534998 w 10020803"/>
              <a:gd name="connsiteY8026" fmla="*/ 2290150 h 5071844"/>
              <a:gd name="connsiteX8027" fmla="*/ 8546171 w 10020803"/>
              <a:gd name="connsiteY8027" fmla="*/ 2301322 h 5071844"/>
              <a:gd name="connsiteX8028" fmla="*/ 8579685 w 10020803"/>
              <a:gd name="connsiteY8028" fmla="*/ 2312493 h 5071844"/>
              <a:gd name="connsiteX8029" fmla="*/ 8596442 w 10020803"/>
              <a:gd name="connsiteY8029" fmla="*/ 2318079 h 5071844"/>
              <a:gd name="connsiteX8030" fmla="*/ 8635542 w 10020803"/>
              <a:gd name="connsiteY8030" fmla="*/ 2334836 h 5071844"/>
              <a:gd name="connsiteX8031" fmla="*/ 9026543 w 10020803"/>
              <a:gd name="connsiteY8031" fmla="*/ 2446551 h 5071844"/>
              <a:gd name="connsiteX8032" fmla="*/ 9115914 w 10020803"/>
              <a:gd name="connsiteY8032" fmla="*/ 2468894 h 5071844"/>
              <a:gd name="connsiteX8033" fmla="*/ 9227629 w 10020803"/>
              <a:gd name="connsiteY8033" fmla="*/ 2502408 h 5071844"/>
              <a:gd name="connsiteX8034" fmla="*/ 9233215 w 10020803"/>
              <a:gd name="connsiteY8034" fmla="*/ 2507994 h 5071844"/>
              <a:gd name="connsiteX8035" fmla="*/ 9249972 w 10020803"/>
              <a:gd name="connsiteY8035" fmla="*/ 2513579 h 5071844"/>
              <a:gd name="connsiteX8036" fmla="*/ 9305829 w 10020803"/>
              <a:gd name="connsiteY8036" fmla="*/ 2524751 h 5071844"/>
              <a:gd name="connsiteX8037" fmla="*/ 9484573 w 10020803"/>
              <a:gd name="connsiteY8037" fmla="*/ 2580609 h 5071844"/>
              <a:gd name="connsiteX8038" fmla="*/ 9518088 w 10020803"/>
              <a:gd name="connsiteY8038" fmla="*/ 2586193 h 5071844"/>
              <a:gd name="connsiteX8039" fmla="*/ 9557188 w 10020803"/>
              <a:gd name="connsiteY8039" fmla="*/ 2597366 h 5071844"/>
              <a:gd name="connsiteX8040" fmla="*/ 9573945 w 10020803"/>
              <a:gd name="connsiteY8040" fmla="*/ 2602952 h 5071844"/>
              <a:gd name="connsiteX8041" fmla="*/ 9540431 w 10020803"/>
              <a:gd name="connsiteY8041" fmla="*/ 2602952 h 5071844"/>
              <a:gd name="connsiteX8042" fmla="*/ 9529258 w 10020803"/>
              <a:gd name="connsiteY8042" fmla="*/ 2602952 h 5071844"/>
              <a:gd name="connsiteX8043" fmla="*/ 9506915 w 10020803"/>
              <a:gd name="connsiteY8043" fmla="*/ 2602952 h 5071844"/>
              <a:gd name="connsiteX8044" fmla="*/ 9490158 w 10020803"/>
              <a:gd name="connsiteY8044" fmla="*/ 2597366 h 5071844"/>
              <a:gd name="connsiteX8045" fmla="*/ 9484573 w 10020803"/>
              <a:gd name="connsiteY8045" fmla="*/ 2591779 h 5071844"/>
              <a:gd name="connsiteX8046" fmla="*/ 9456644 w 10020803"/>
              <a:gd name="connsiteY8046" fmla="*/ 2580609 h 5071844"/>
              <a:gd name="connsiteX8047" fmla="*/ 9428716 w 10020803"/>
              <a:gd name="connsiteY8047" fmla="*/ 2580609 h 5071844"/>
              <a:gd name="connsiteX8048" fmla="*/ 9406373 w 10020803"/>
              <a:gd name="connsiteY8048" fmla="*/ 2569436 h 5071844"/>
              <a:gd name="connsiteX8049" fmla="*/ 9372859 w 10020803"/>
              <a:gd name="connsiteY8049" fmla="*/ 2569436 h 5071844"/>
              <a:gd name="connsiteX8050" fmla="*/ 9328172 w 10020803"/>
              <a:gd name="connsiteY8050" fmla="*/ 2558265 h 5071844"/>
              <a:gd name="connsiteX8051" fmla="*/ 9317002 w 10020803"/>
              <a:gd name="connsiteY8051" fmla="*/ 2558265 h 5071844"/>
              <a:gd name="connsiteX8052" fmla="*/ 9249972 w 10020803"/>
              <a:gd name="connsiteY8052" fmla="*/ 2535922 h 5071844"/>
              <a:gd name="connsiteX8053" fmla="*/ 9194115 w 10020803"/>
              <a:gd name="connsiteY8053" fmla="*/ 2519165 h 5071844"/>
              <a:gd name="connsiteX8054" fmla="*/ 9182944 w 10020803"/>
              <a:gd name="connsiteY8054" fmla="*/ 2513579 h 5071844"/>
              <a:gd name="connsiteX8055" fmla="*/ 9177358 w 10020803"/>
              <a:gd name="connsiteY8055" fmla="*/ 2502408 h 5071844"/>
              <a:gd name="connsiteX8056" fmla="*/ 9171772 w 10020803"/>
              <a:gd name="connsiteY8056" fmla="*/ 2502408 h 5071844"/>
              <a:gd name="connsiteX8057" fmla="*/ 9138257 w 10020803"/>
              <a:gd name="connsiteY8057" fmla="*/ 2502408 h 5071844"/>
              <a:gd name="connsiteX8058" fmla="*/ 9127087 w 10020803"/>
              <a:gd name="connsiteY8058" fmla="*/ 2502408 h 5071844"/>
              <a:gd name="connsiteX8059" fmla="*/ 9093571 w 10020803"/>
              <a:gd name="connsiteY8059" fmla="*/ 2480065 h 5071844"/>
              <a:gd name="connsiteX8060" fmla="*/ 9082400 w 10020803"/>
              <a:gd name="connsiteY8060" fmla="*/ 2480065 h 5071844"/>
              <a:gd name="connsiteX8061" fmla="*/ 9060057 w 10020803"/>
              <a:gd name="connsiteY8061" fmla="*/ 2480065 h 5071844"/>
              <a:gd name="connsiteX8062" fmla="*/ 9037714 w 10020803"/>
              <a:gd name="connsiteY8062" fmla="*/ 2480065 h 5071844"/>
              <a:gd name="connsiteX8063" fmla="*/ 9020957 w 10020803"/>
              <a:gd name="connsiteY8063" fmla="*/ 2474479 h 5071844"/>
              <a:gd name="connsiteX8064" fmla="*/ 9009786 w 10020803"/>
              <a:gd name="connsiteY8064" fmla="*/ 2468894 h 5071844"/>
              <a:gd name="connsiteX8065" fmla="*/ 8993029 w 10020803"/>
              <a:gd name="connsiteY8065" fmla="*/ 2468894 h 5071844"/>
              <a:gd name="connsiteX8066" fmla="*/ 8981856 w 10020803"/>
              <a:gd name="connsiteY8066" fmla="*/ 2468894 h 5071844"/>
              <a:gd name="connsiteX8067" fmla="*/ 8948342 w 10020803"/>
              <a:gd name="connsiteY8067" fmla="*/ 2457722 h 5071844"/>
              <a:gd name="connsiteX8068" fmla="*/ 8948342 w 10020803"/>
              <a:gd name="connsiteY8068" fmla="*/ 2463308 h 5071844"/>
              <a:gd name="connsiteX8069" fmla="*/ 8959515 w 10020803"/>
              <a:gd name="connsiteY8069" fmla="*/ 2468894 h 5071844"/>
              <a:gd name="connsiteX8070" fmla="*/ 8976272 w 10020803"/>
              <a:gd name="connsiteY8070" fmla="*/ 2474479 h 5071844"/>
              <a:gd name="connsiteX8071" fmla="*/ 8981856 w 10020803"/>
              <a:gd name="connsiteY8071" fmla="*/ 2480065 h 5071844"/>
              <a:gd name="connsiteX8072" fmla="*/ 8987443 w 10020803"/>
              <a:gd name="connsiteY8072" fmla="*/ 2480065 h 5071844"/>
              <a:gd name="connsiteX8073" fmla="*/ 8998614 w 10020803"/>
              <a:gd name="connsiteY8073" fmla="*/ 2480065 h 5071844"/>
              <a:gd name="connsiteX8074" fmla="*/ 9015372 w 10020803"/>
              <a:gd name="connsiteY8074" fmla="*/ 2485651 h 5071844"/>
              <a:gd name="connsiteX8075" fmla="*/ 9037714 w 10020803"/>
              <a:gd name="connsiteY8075" fmla="*/ 2496822 h 5071844"/>
              <a:gd name="connsiteX8076" fmla="*/ 9048886 w 10020803"/>
              <a:gd name="connsiteY8076" fmla="*/ 2496822 h 5071844"/>
              <a:gd name="connsiteX8077" fmla="*/ 9060057 w 10020803"/>
              <a:gd name="connsiteY8077" fmla="*/ 2502408 h 5071844"/>
              <a:gd name="connsiteX8078" fmla="*/ 9076814 w 10020803"/>
              <a:gd name="connsiteY8078" fmla="*/ 2507994 h 5071844"/>
              <a:gd name="connsiteX8079" fmla="*/ 9093571 w 10020803"/>
              <a:gd name="connsiteY8079" fmla="*/ 2513579 h 5071844"/>
              <a:gd name="connsiteX8080" fmla="*/ 9143844 w 10020803"/>
              <a:gd name="connsiteY8080" fmla="*/ 2519165 h 5071844"/>
              <a:gd name="connsiteX8081" fmla="*/ 9166187 w 10020803"/>
              <a:gd name="connsiteY8081" fmla="*/ 2530336 h 5071844"/>
              <a:gd name="connsiteX8082" fmla="*/ 9182944 w 10020803"/>
              <a:gd name="connsiteY8082" fmla="*/ 2535922 h 5071844"/>
              <a:gd name="connsiteX8083" fmla="*/ 9194115 w 10020803"/>
              <a:gd name="connsiteY8083" fmla="*/ 2535922 h 5071844"/>
              <a:gd name="connsiteX8084" fmla="*/ 9194115 w 10020803"/>
              <a:gd name="connsiteY8084" fmla="*/ 2547094 h 5071844"/>
              <a:gd name="connsiteX8085" fmla="*/ 9205286 w 10020803"/>
              <a:gd name="connsiteY8085" fmla="*/ 2547094 h 5071844"/>
              <a:gd name="connsiteX8086" fmla="*/ 9205286 w 10020803"/>
              <a:gd name="connsiteY8086" fmla="*/ 2535922 h 5071844"/>
              <a:gd name="connsiteX8087" fmla="*/ 9216458 w 10020803"/>
              <a:gd name="connsiteY8087" fmla="*/ 2547094 h 5071844"/>
              <a:gd name="connsiteX8088" fmla="*/ 9238801 w 10020803"/>
              <a:gd name="connsiteY8088" fmla="*/ 2558265 h 5071844"/>
              <a:gd name="connsiteX8089" fmla="*/ 9277901 w 10020803"/>
              <a:gd name="connsiteY8089" fmla="*/ 2558265 h 5071844"/>
              <a:gd name="connsiteX8090" fmla="*/ 9372859 w 10020803"/>
              <a:gd name="connsiteY8090" fmla="*/ 2580609 h 5071844"/>
              <a:gd name="connsiteX8091" fmla="*/ 9411959 w 10020803"/>
              <a:gd name="connsiteY8091" fmla="*/ 2591779 h 5071844"/>
              <a:gd name="connsiteX8092" fmla="*/ 9434301 w 10020803"/>
              <a:gd name="connsiteY8092" fmla="*/ 2597366 h 5071844"/>
              <a:gd name="connsiteX8093" fmla="*/ 9451058 w 10020803"/>
              <a:gd name="connsiteY8093" fmla="*/ 2591779 h 5071844"/>
              <a:gd name="connsiteX8094" fmla="*/ 9451058 w 10020803"/>
              <a:gd name="connsiteY8094" fmla="*/ 2602952 h 5071844"/>
              <a:gd name="connsiteX8095" fmla="*/ 9484573 w 10020803"/>
              <a:gd name="connsiteY8095" fmla="*/ 2614123 h 5071844"/>
              <a:gd name="connsiteX8096" fmla="*/ 9518088 w 10020803"/>
              <a:gd name="connsiteY8096" fmla="*/ 2614123 h 5071844"/>
              <a:gd name="connsiteX8097" fmla="*/ 9529258 w 10020803"/>
              <a:gd name="connsiteY8097" fmla="*/ 2614123 h 5071844"/>
              <a:gd name="connsiteX8098" fmla="*/ 9551602 w 10020803"/>
              <a:gd name="connsiteY8098" fmla="*/ 2625293 h 5071844"/>
              <a:gd name="connsiteX8099" fmla="*/ 9585116 w 10020803"/>
              <a:gd name="connsiteY8099" fmla="*/ 2636466 h 5071844"/>
              <a:gd name="connsiteX8100" fmla="*/ 9573945 w 10020803"/>
              <a:gd name="connsiteY8100" fmla="*/ 2636466 h 5071844"/>
              <a:gd name="connsiteX8101" fmla="*/ 9562772 w 10020803"/>
              <a:gd name="connsiteY8101" fmla="*/ 2647637 h 5071844"/>
              <a:gd name="connsiteX8102" fmla="*/ 9551602 w 10020803"/>
              <a:gd name="connsiteY8102" fmla="*/ 2647637 h 5071844"/>
              <a:gd name="connsiteX8103" fmla="*/ 9551602 w 10020803"/>
              <a:gd name="connsiteY8103" fmla="*/ 2658809 h 5071844"/>
              <a:gd name="connsiteX8104" fmla="*/ 9540431 w 10020803"/>
              <a:gd name="connsiteY8104" fmla="*/ 2658809 h 5071844"/>
              <a:gd name="connsiteX8105" fmla="*/ 9529258 w 10020803"/>
              <a:gd name="connsiteY8105" fmla="*/ 2658809 h 5071844"/>
              <a:gd name="connsiteX8106" fmla="*/ 9529258 w 10020803"/>
              <a:gd name="connsiteY8106" fmla="*/ 2647637 h 5071844"/>
              <a:gd name="connsiteX8107" fmla="*/ 9512501 w 10020803"/>
              <a:gd name="connsiteY8107" fmla="*/ 2647637 h 5071844"/>
              <a:gd name="connsiteX8108" fmla="*/ 9490158 w 10020803"/>
              <a:gd name="connsiteY8108" fmla="*/ 2658809 h 5071844"/>
              <a:gd name="connsiteX8109" fmla="*/ 9473401 w 10020803"/>
              <a:gd name="connsiteY8109" fmla="*/ 2658809 h 5071844"/>
              <a:gd name="connsiteX8110" fmla="*/ 9473401 w 10020803"/>
              <a:gd name="connsiteY8110" fmla="*/ 2647637 h 5071844"/>
              <a:gd name="connsiteX8111" fmla="*/ 9462230 w 10020803"/>
              <a:gd name="connsiteY8111" fmla="*/ 2636466 h 5071844"/>
              <a:gd name="connsiteX8112" fmla="*/ 9456644 w 10020803"/>
              <a:gd name="connsiteY8112" fmla="*/ 2636466 h 5071844"/>
              <a:gd name="connsiteX8113" fmla="*/ 9439887 w 10020803"/>
              <a:gd name="connsiteY8113" fmla="*/ 2636466 h 5071844"/>
              <a:gd name="connsiteX8114" fmla="*/ 9428716 w 10020803"/>
              <a:gd name="connsiteY8114" fmla="*/ 2636466 h 5071844"/>
              <a:gd name="connsiteX8115" fmla="*/ 9417544 w 10020803"/>
              <a:gd name="connsiteY8115" fmla="*/ 2636466 h 5071844"/>
              <a:gd name="connsiteX8116" fmla="*/ 9350516 w 10020803"/>
              <a:gd name="connsiteY8116" fmla="*/ 2602952 h 5071844"/>
              <a:gd name="connsiteX8117" fmla="*/ 9294658 w 10020803"/>
              <a:gd name="connsiteY8117" fmla="*/ 2597366 h 5071844"/>
              <a:gd name="connsiteX8118" fmla="*/ 9255558 w 10020803"/>
              <a:gd name="connsiteY8118" fmla="*/ 2591779 h 5071844"/>
              <a:gd name="connsiteX8119" fmla="*/ 9222044 w 10020803"/>
              <a:gd name="connsiteY8119" fmla="*/ 2580609 h 5071844"/>
              <a:gd name="connsiteX8120" fmla="*/ 9177358 w 10020803"/>
              <a:gd name="connsiteY8120" fmla="*/ 2569436 h 5071844"/>
              <a:gd name="connsiteX8121" fmla="*/ 9143844 w 10020803"/>
              <a:gd name="connsiteY8121" fmla="*/ 2563852 h 5071844"/>
              <a:gd name="connsiteX8122" fmla="*/ 9127087 w 10020803"/>
              <a:gd name="connsiteY8122" fmla="*/ 2552679 h 5071844"/>
              <a:gd name="connsiteX8123" fmla="*/ 9104743 w 10020803"/>
              <a:gd name="connsiteY8123" fmla="*/ 2558265 h 5071844"/>
              <a:gd name="connsiteX8124" fmla="*/ 9132671 w 10020803"/>
              <a:gd name="connsiteY8124" fmla="*/ 2569436 h 5071844"/>
              <a:gd name="connsiteX8125" fmla="*/ 9149428 w 10020803"/>
              <a:gd name="connsiteY8125" fmla="*/ 2580609 h 5071844"/>
              <a:gd name="connsiteX8126" fmla="*/ 9194115 w 10020803"/>
              <a:gd name="connsiteY8126" fmla="*/ 2591779 h 5071844"/>
              <a:gd name="connsiteX8127" fmla="*/ 9205286 w 10020803"/>
              <a:gd name="connsiteY8127" fmla="*/ 2602952 h 5071844"/>
              <a:gd name="connsiteX8128" fmla="*/ 9249972 w 10020803"/>
              <a:gd name="connsiteY8128" fmla="*/ 2614123 h 5071844"/>
              <a:gd name="connsiteX8129" fmla="*/ 9272315 w 10020803"/>
              <a:gd name="connsiteY8129" fmla="*/ 2614123 h 5071844"/>
              <a:gd name="connsiteX8130" fmla="*/ 9277901 w 10020803"/>
              <a:gd name="connsiteY8130" fmla="*/ 2608536 h 5071844"/>
              <a:gd name="connsiteX8131" fmla="*/ 9294658 w 10020803"/>
              <a:gd name="connsiteY8131" fmla="*/ 2614123 h 5071844"/>
              <a:gd name="connsiteX8132" fmla="*/ 9317002 w 10020803"/>
              <a:gd name="connsiteY8132" fmla="*/ 2625293 h 5071844"/>
              <a:gd name="connsiteX8133" fmla="*/ 9328172 w 10020803"/>
              <a:gd name="connsiteY8133" fmla="*/ 2636466 h 5071844"/>
              <a:gd name="connsiteX8134" fmla="*/ 9305829 w 10020803"/>
              <a:gd name="connsiteY8134" fmla="*/ 2647637 h 5071844"/>
              <a:gd name="connsiteX8135" fmla="*/ 9317002 w 10020803"/>
              <a:gd name="connsiteY8135" fmla="*/ 2658809 h 5071844"/>
              <a:gd name="connsiteX8136" fmla="*/ 9428716 w 10020803"/>
              <a:gd name="connsiteY8136" fmla="*/ 2681151 h 5071844"/>
              <a:gd name="connsiteX8137" fmla="*/ 9406373 w 10020803"/>
              <a:gd name="connsiteY8137" fmla="*/ 2669980 h 5071844"/>
              <a:gd name="connsiteX8138" fmla="*/ 9361687 w 10020803"/>
              <a:gd name="connsiteY8138" fmla="*/ 2658809 h 5071844"/>
              <a:gd name="connsiteX8139" fmla="*/ 9350516 w 10020803"/>
              <a:gd name="connsiteY8139" fmla="*/ 2653223 h 5071844"/>
              <a:gd name="connsiteX8140" fmla="*/ 9339343 w 10020803"/>
              <a:gd name="connsiteY8140" fmla="*/ 2658809 h 5071844"/>
              <a:gd name="connsiteX8141" fmla="*/ 9339343 w 10020803"/>
              <a:gd name="connsiteY8141" fmla="*/ 2647637 h 5071844"/>
              <a:gd name="connsiteX8142" fmla="*/ 9350516 w 10020803"/>
              <a:gd name="connsiteY8142" fmla="*/ 2636466 h 5071844"/>
              <a:gd name="connsiteX8143" fmla="*/ 9372859 w 10020803"/>
              <a:gd name="connsiteY8143" fmla="*/ 2636466 h 5071844"/>
              <a:gd name="connsiteX8144" fmla="*/ 9406373 w 10020803"/>
              <a:gd name="connsiteY8144" fmla="*/ 2647637 h 5071844"/>
              <a:gd name="connsiteX8145" fmla="*/ 9439887 w 10020803"/>
              <a:gd name="connsiteY8145" fmla="*/ 2647637 h 5071844"/>
              <a:gd name="connsiteX8146" fmla="*/ 9462230 w 10020803"/>
              <a:gd name="connsiteY8146" fmla="*/ 2669980 h 5071844"/>
              <a:gd name="connsiteX8147" fmla="*/ 9473401 w 10020803"/>
              <a:gd name="connsiteY8147" fmla="*/ 2681151 h 5071844"/>
              <a:gd name="connsiteX8148" fmla="*/ 9484573 w 10020803"/>
              <a:gd name="connsiteY8148" fmla="*/ 2681151 h 5071844"/>
              <a:gd name="connsiteX8149" fmla="*/ 9495744 w 10020803"/>
              <a:gd name="connsiteY8149" fmla="*/ 2681151 h 5071844"/>
              <a:gd name="connsiteX8150" fmla="*/ 9518088 w 10020803"/>
              <a:gd name="connsiteY8150" fmla="*/ 2681151 h 5071844"/>
              <a:gd name="connsiteX8151" fmla="*/ 9529258 w 10020803"/>
              <a:gd name="connsiteY8151" fmla="*/ 2692323 h 5071844"/>
              <a:gd name="connsiteX8152" fmla="*/ 9529258 w 10020803"/>
              <a:gd name="connsiteY8152" fmla="*/ 2714666 h 5071844"/>
              <a:gd name="connsiteX8153" fmla="*/ 9551602 w 10020803"/>
              <a:gd name="connsiteY8153" fmla="*/ 2725837 h 5071844"/>
              <a:gd name="connsiteX8154" fmla="*/ 9518088 w 10020803"/>
              <a:gd name="connsiteY8154" fmla="*/ 2737008 h 5071844"/>
              <a:gd name="connsiteX8155" fmla="*/ 9518088 w 10020803"/>
              <a:gd name="connsiteY8155" fmla="*/ 2725837 h 5071844"/>
              <a:gd name="connsiteX8156" fmla="*/ 9506915 w 10020803"/>
              <a:gd name="connsiteY8156" fmla="*/ 2737008 h 5071844"/>
              <a:gd name="connsiteX8157" fmla="*/ 9462230 w 10020803"/>
              <a:gd name="connsiteY8157" fmla="*/ 2725837 h 5071844"/>
              <a:gd name="connsiteX8158" fmla="*/ 9395201 w 10020803"/>
              <a:gd name="connsiteY8158" fmla="*/ 2725837 h 5071844"/>
              <a:gd name="connsiteX8159" fmla="*/ 9350516 w 10020803"/>
              <a:gd name="connsiteY8159" fmla="*/ 2725837 h 5071844"/>
              <a:gd name="connsiteX8160" fmla="*/ 9339343 w 10020803"/>
              <a:gd name="connsiteY8160" fmla="*/ 2714666 h 5071844"/>
              <a:gd name="connsiteX8161" fmla="*/ 9339343 w 10020803"/>
              <a:gd name="connsiteY8161" fmla="*/ 2703494 h 5071844"/>
              <a:gd name="connsiteX8162" fmla="*/ 9328172 w 10020803"/>
              <a:gd name="connsiteY8162" fmla="*/ 2714666 h 5071844"/>
              <a:gd name="connsiteX8163" fmla="*/ 9294658 w 10020803"/>
              <a:gd name="connsiteY8163" fmla="*/ 2703494 h 5071844"/>
              <a:gd name="connsiteX8164" fmla="*/ 9283486 w 10020803"/>
              <a:gd name="connsiteY8164" fmla="*/ 2703494 h 5071844"/>
              <a:gd name="connsiteX8165" fmla="*/ 9266729 w 10020803"/>
              <a:gd name="connsiteY8165" fmla="*/ 2703494 h 5071844"/>
              <a:gd name="connsiteX8166" fmla="*/ 9255558 w 10020803"/>
              <a:gd name="connsiteY8166" fmla="*/ 2703494 h 5071844"/>
              <a:gd name="connsiteX8167" fmla="*/ 9249972 w 10020803"/>
              <a:gd name="connsiteY8167" fmla="*/ 2703494 h 5071844"/>
              <a:gd name="connsiteX8168" fmla="*/ 9216458 w 10020803"/>
              <a:gd name="connsiteY8168" fmla="*/ 2692323 h 5071844"/>
              <a:gd name="connsiteX8169" fmla="*/ 9222044 w 10020803"/>
              <a:gd name="connsiteY8169" fmla="*/ 2703494 h 5071844"/>
              <a:gd name="connsiteX8170" fmla="*/ 9238801 w 10020803"/>
              <a:gd name="connsiteY8170" fmla="*/ 2703494 h 5071844"/>
              <a:gd name="connsiteX8171" fmla="*/ 9261144 w 10020803"/>
              <a:gd name="connsiteY8171" fmla="*/ 2714666 h 5071844"/>
              <a:gd name="connsiteX8172" fmla="*/ 9277901 w 10020803"/>
              <a:gd name="connsiteY8172" fmla="*/ 2714666 h 5071844"/>
              <a:gd name="connsiteX8173" fmla="*/ 9283486 w 10020803"/>
              <a:gd name="connsiteY8173" fmla="*/ 2725837 h 5071844"/>
              <a:gd name="connsiteX8174" fmla="*/ 9277901 w 10020803"/>
              <a:gd name="connsiteY8174" fmla="*/ 2731423 h 5071844"/>
              <a:gd name="connsiteX8175" fmla="*/ 9261144 w 10020803"/>
              <a:gd name="connsiteY8175" fmla="*/ 2737008 h 5071844"/>
              <a:gd name="connsiteX8176" fmla="*/ 9249972 w 10020803"/>
              <a:gd name="connsiteY8176" fmla="*/ 2737008 h 5071844"/>
              <a:gd name="connsiteX8177" fmla="*/ 9451058 w 10020803"/>
              <a:gd name="connsiteY8177" fmla="*/ 2781694 h 5071844"/>
              <a:gd name="connsiteX8178" fmla="*/ 9518088 w 10020803"/>
              <a:gd name="connsiteY8178" fmla="*/ 2792865 h 5071844"/>
              <a:gd name="connsiteX8179" fmla="*/ 9540431 w 10020803"/>
              <a:gd name="connsiteY8179" fmla="*/ 2804038 h 5071844"/>
              <a:gd name="connsiteX8180" fmla="*/ 9518088 w 10020803"/>
              <a:gd name="connsiteY8180" fmla="*/ 2804038 h 5071844"/>
              <a:gd name="connsiteX8181" fmla="*/ 9451058 w 10020803"/>
              <a:gd name="connsiteY8181" fmla="*/ 2815208 h 5071844"/>
              <a:gd name="connsiteX8182" fmla="*/ 9428716 w 10020803"/>
              <a:gd name="connsiteY8182" fmla="*/ 2815208 h 5071844"/>
              <a:gd name="connsiteX8183" fmla="*/ 9406373 w 10020803"/>
              <a:gd name="connsiteY8183" fmla="*/ 2815208 h 5071844"/>
              <a:gd name="connsiteX8184" fmla="*/ 9395201 w 10020803"/>
              <a:gd name="connsiteY8184" fmla="*/ 2804038 h 5071844"/>
              <a:gd name="connsiteX8185" fmla="*/ 9372859 w 10020803"/>
              <a:gd name="connsiteY8185" fmla="*/ 2804038 h 5071844"/>
              <a:gd name="connsiteX8186" fmla="*/ 9261144 w 10020803"/>
              <a:gd name="connsiteY8186" fmla="*/ 2792865 h 5071844"/>
              <a:gd name="connsiteX8187" fmla="*/ 9255558 w 10020803"/>
              <a:gd name="connsiteY8187" fmla="*/ 2792865 h 5071844"/>
              <a:gd name="connsiteX8188" fmla="*/ 9238801 w 10020803"/>
              <a:gd name="connsiteY8188" fmla="*/ 2792865 h 5071844"/>
              <a:gd name="connsiteX8189" fmla="*/ 9238801 w 10020803"/>
              <a:gd name="connsiteY8189" fmla="*/ 2804038 h 5071844"/>
              <a:gd name="connsiteX8190" fmla="*/ 9272315 w 10020803"/>
              <a:gd name="connsiteY8190" fmla="*/ 2815208 h 5071844"/>
              <a:gd name="connsiteX8191" fmla="*/ 9305829 w 10020803"/>
              <a:gd name="connsiteY8191" fmla="*/ 2826381 h 5071844"/>
              <a:gd name="connsiteX8192" fmla="*/ 9361687 w 10020803"/>
              <a:gd name="connsiteY8192" fmla="*/ 2837552 h 5071844"/>
              <a:gd name="connsiteX8193" fmla="*/ 9406373 w 10020803"/>
              <a:gd name="connsiteY8193" fmla="*/ 2837552 h 5071844"/>
              <a:gd name="connsiteX8194" fmla="*/ 9428716 w 10020803"/>
              <a:gd name="connsiteY8194" fmla="*/ 2859895 h 5071844"/>
              <a:gd name="connsiteX8195" fmla="*/ 9406373 w 10020803"/>
              <a:gd name="connsiteY8195" fmla="*/ 2848724 h 5071844"/>
              <a:gd name="connsiteX8196" fmla="*/ 9384030 w 10020803"/>
              <a:gd name="connsiteY8196" fmla="*/ 2848724 h 5071844"/>
              <a:gd name="connsiteX8197" fmla="*/ 9462230 w 10020803"/>
              <a:gd name="connsiteY8197" fmla="*/ 2882238 h 5071844"/>
              <a:gd name="connsiteX8198" fmla="*/ 9495744 w 10020803"/>
              <a:gd name="connsiteY8198" fmla="*/ 2893409 h 5071844"/>
              <a:gd name="connsiteX8199" fmla="*/ 9484573 w 10020803"/>
              <a:gd name="connsiteY8199" fmla="*/ 2904581 h 5071844"/>
              <a:gd name="connsiteX8200" fmla="*/ 9439887 w 10020803"/>
              <a:gd name="connsiteY8200" fmla="*/ 2904581 h 5071844"/>
              <a:gd name="connsiteX8201" fmla="*/ 9411959 w 10020803"/>
              <a:gd name="connsiteY8201" fmla="*/ 2898995 h 5071844"/>
              <a:gd name="connsiteX8202" fmla="*/ 9395201 w 10020803"/>
              <a:gd name="connsiteY8202" fmla="*/ 2893409 h 5071844"/>
              <a:gd name="connsiteX8203" fmla="*/ 9378444 w 10020803"/>
              <a:gd name="connsiteY8203" fmla="*/ 2887823 h 5071844"/>
              <a:gd name="connsiteX8204" fmla="*/ 9350516 w 10020803"/>
              <a:gd name="connsiteY8204" fmla="*/ 2882238 h 5071844"/>
              <a:gd name="connsiteX8205" fmla="*/ 9339343 w 10020803"/>
              <a:gd name="connsiteY8205" fmla="*/ 2876652 h 5071844"/>
              <a:gd name="connsiteX8206" fmla="*/ 9328172 w 10020803"/>
              <a:gd name="connsiteY8206" fmla="*/ 2871066 h 5071844"/>
              <a:gd name="connsiteX8207" fmla="*/ 9317002 w 10020803"/>
              <a:gd name="connsiteY8207" fmla="*/ 2871066 h 5071844"/>
              <a:gd name="connsiteX8208" fmla="*/ 9305829 w 10020803"/>
              <a:gd name="connsiteY8208" fmla="*/ 2859895 h 5071844"/>
              <a:gd name="connsiteX8209" fmla="*/ 9294658 w 10020803"/>
              <a:gd name="connsiteY8209" fmla="*/ 2859895 h 5071844"/>
              <a:gd name="connsiteX8210" fmla="*/ 9261144 w 10020803"/>
              <a:gd name="connsiteY8210" fmla="*/ 2854309 h 5071844"/>
              <a:gd name="connsiteX8211" fmla="*/ 9222044 w 10020803"/>
              <a:gd name="connsiteY8211" fmla="*/ 2848724 h 5071844"/>
              <a:gd name="connsiteX8212" fmla="*/ 9205286 w 10020803"/>
              <a:gd name="connsiteY8212" fmla="*/ 2848724 h 5071844"/>
              <a:gd name="connsiteX8213" fmla="*/ 9160601 w 10020803"/>
              <a:gd name="connsiteY8213" fmla="*/ 2826381 h 5071844"/>
              <a:gd name="connsiteX8214" fmla="*/ 9143844 w 10020803"/>
              <a:gd name="connsiteY8214" fmla="*/ 2820795 h 5071844"/>
              <a:gd name="connsiteX8215" fmla="*/ 9115914 w 10020803"/>
              <a:gd name="connsiteY8215" fmla="*/ 2826381 h 5071844"/>
              <a:gd name="connsiteX8216" fmla="*/ 9082400 w 10020803"/>
              <a:gd name="connsiteY8216" fmla="*/ 2820795 h 5071844"/>
              <a:gd name="connsiteX8217" fmla="*/ 9026543 w 10020803"/>
              <a:gd name="connsiteY8217" fmla="*/ 2804038 h 5071844"/>
              <a:gd name="connsiteX8218" fmla="*/ 9004200 w 10020803"/>
              <a:gd name="connsiteY8218" fmla="*/ 2804038 h 5071844"/>
              <a:gd name="connsiteX8219" fmla="*/ 8914828 w 10020803"/>
              <a:gd name="connsiteY8219" fmla="*/ 2770524 h 5071844"/>
              <a:gd name="connsiteX8220" fmla="*/ 8925999 w 10020803"/>
              <a:gd name="connsiteY8220" fmla="*/ 2781694 h 5071844"/>
              <a:gd name="connsiteX8221" fmla="*/ 8948342 w 10020803"/>
              <a:gd name="connsiteY8221" fmla="*/ 2787281 h 5071844"/>
              <a:gd name="connsiteX8222" fmla="*/ 8993029 w 10020803"/>
              <a:gd name="connsiteY8222" fmla="*/ 2804038 h 5071844"/>
              <a:gd name="connsiteX8223" fmla="*/ 9020957 w 10020803"/>
              <a:gd name="connsiteY8223" fmla="*/ 2820795 h 5071844"/>
              <a:gd name="connsiteX8224" fmla="*/ 9054472 w 10020803"/>
              <a:gd name="connsiteY8224" fmla="*/ 2826381 h 5071844"/>
              <a:gd name="connsiteX8225" fmla="*/ 9071229 w 10020803"/>
              <a:gd name="connsiteY8225" fmla="*/ 2837552 h 5071844"/>
              <a:gd name="connsiteX8226" fmla="*/ 9104743 w 10020803"/>
              <a:gd name="connsiteY8226" fmla="*/ 2848724 h 5071844"/>
              <a:gd name="connsiteX8227" fmla="*/ 9110330 w 10020803"/>
              <a:gd name="connsiteY8227" fmla="*/ 2848724 h 5071844"/>
              <a:gd name="connsiteX8228" fmla="*/ 9127087 w 10020803"/>
              <a:gd name="connsiteY8228" fmla="*/ 2848724 h 5071844"/>
              <a:gd name="connsiteX8229" fmla="*/ 9143844 w 10020803"/>
              <a:gd name="connsiteY8229" fmla="*/ 2854309 h 5071844"/>
              <a:gd name="connsiteX8230" fmla="*/ 9138257 w 10020803"/>
              <a:gd name="connsiteY8230" fmla="*/ 2859895 h 5071844"/>
              <a:gd name="connsiteX8231" fmla="*/ 9127087 w 10020803"/>
              <a:gd name="connsiteY8231" fmla="*/ 2871066 h 5071844"/>
              <a:gd name="connsiteX8232" fmla="*/ 9138257 w 10020803"/>
              <a:gd name="connsiteY8232" fmla="*/ 2871066 h 5071844"/>
              <a:gd name="connsiteX8233" fmla="*/ 9171772 w 10020803"/>
              <a:gd name="connsiteY8233" fmla="*/ 2871066 h 5071844"/>
              <a:gd name="connsiteX8234" fmla="*/ 9205286 w 10020803"/>
              <a:gd name="connsiteY8234" fmla="*/ 2882238 h 5071844"/>
              <a:gd name="connsiteX8235" fmla="*/ 9227629 w 10020803"/>
              <a:gd name="connsiteY8235" fmla="*/ 2893409 h 5071844"/>
              <a:gd name="connsiteX8236" fmla="*/ 9261144 w 10020803"/>
              <a:gd name="connsiteY8236" fmla="*/ 2893409 h 5071844"/>
              <a:gd name="connsiteX8237" fmla="*/ 9283486 w 10020803"/>
              <a:gd name="connsiteY8237" fmla="*/ 2904581 h 5071844"/>
              <a:gd name="connsiteX8238" fmla="*/ 9328172 w 10020803"/>
              <a:gd name="connsiteY8238" fmla="*/ 2926923 h 5071844"/>
              <a:gd name="connsiteX8239" fmla="*/ 9339343 w 10020803"/>
              <a:gd name="connsiteY8239" fmla="*/ 2938095 h 5071844"/>
              <a:gd name="connsiteX8240" fmla="*/ 9384030 w 10020803"/>
              <a:gd name="connsiteY8240" fmla="*/ 2949266 h 5071844"/>
              <a:gd name="connsiteX8241" fmla="*/ 9512501 w 10020803"/>
              <a:gd name="connsiteY8241" fmla="*/ 2988366 h 5071844"/>
              <a:gd name="connsiteX8242" fmla="*/ 9629801 w 10020803"/>
              <a:gd name="connsiteY8242" fmla="*/ 3005124 h 5071844"/>
              <a:gd name="connsiteX8243" fmla="*/ 9663316 w 10020803"/>
              <a:gd name="connsiteY8243" fmla="*/ 3016296 h 5071844"/>
              <a:gd name="connsiteX8244" fmla="*/ 9674487 w 10020803"/>
              <a:gd name="connsiteY8244" fmla="*/ 3016296 h 5071844"/>
              <a:gd name="connsiteX8245" fmla="*/ 9640973 w 10020803"/>
              <a:gd name="connsiteY8245" fmla="*/ 3021881 h 5071844"/>
              <a:gd name="connsiteX8246" fmla="*/ 9629801 w 10020803"/>
              <a:gd name="connsiteY8246" fmla="*/ 3027467 h 5071844"/>
              <a:gd name="connsiteX8247" fmla="*/ 9629801 w 10020803"/>
              <a:gd name="connsiteY8247" fmla="*/ 3038638 h 5071844"/>
              <a:gd name="connsiteX8248" fmla="*/ 9640973 w 10020803"/>
              <a:gd name="connsiteY8248" fmla="*/ 3038638 h 5071844"/>
              <a:gd name="connsiteX8249" fmla="*/ 9652145 w 10020803"/>
              <a:gd name="connsiteY8249" fmla="*/ 3049810 h 5071844"/>
              <a:gd name="connsiteX8250" fmla="*/ 9680073 w 10020803"/>
              <a:gd name="connsiteY8250" fmla="*/ 3055396 h 5071844"/>
              <a:gd name="connsiteX8251" fmla="*/ 9708001 w 10020803"/>
              <a:gd name="connsiteY8251" fmla="*/ 3060981 h 5071844"/>
              <a:gd name="connsiteX8252" fmla="*/ 9730346 w 10020803"/>
              <a:gd name="connsiteY8252" fmla="*/ 3072153 h 5071844"/>
              <a:gd name="connsiteX8253" fmla="*/ 9786202 w 10020803"/>
              <a:gd name="connsiteY8253" fmla="*/ 3094495 h 5071844"/>
              <a:gd name="connsiteX8254" fmla="*/ 9864402 w 10020803"/>
              <a:gd name="connsiteY8254" fmla="*/ 3116838 h 5071844"/>
              <a:gd name="connsiteX8255" fmla="*/ 9719173 w 10020803"/>
              <a:gd name="connsiteY8255" fmla="*/ 3083324 h 5071844"/>
              <a:gd name="connsiteX8256" fmla="*/ 9674487 w 10020803"/>
              <a:gd name="connsiteY8256" fmla="*/ 3066567 h 5071844"/>
              <a:gd name="connsiteX8257" fmla="*/ 9635388 w 10020803"/>
              <a:gd name="connsiteY8257" fmla="*/ 3055396 h 5071844"/>
              <a:gd name="connsiteX8258" fmla="*/ 9607459 w 10020803"/>
              <a:gd name="connsiteY8258" fmla="*/ 3049810 h 5071844"/>
              <a:gd name="connsiteX8259" fmla="*/ 9551602 w 10020803"/>
              <a:gd name="connsiteY8259" fmla="*/ 3027467 h 5071844"/>
              <a:gd name="connsiteX8260" fmla="*/ 9495744 w 10020803"/>
              <a:gd name="connsiteY8260" fmla="*/ 3027467 h 5071844"/>
              <a:gd name="connsiteX8261" fmla="*/ 9473401 w 10020803"/>
              <a:gd name="connsiteY8261" fmla="*/ 3021881 h 5071844"/>
              <a:gd name="connsiteX8262" fmla="*/ 9445473 w 10020803"/>
              <a:gd name="connsiteY8262" fmla="*/ 3010710 h 5071844"/>
              <a:gd name="connsiteX8263" fmla="*/ 9411959 w 10020803"/>
              <a:gd name="connsiteY8263" fmla="*/ 3005124 h 5071844"/>
              <a:gd name="connsiteX8264" fmla="*/ 9384030 w 10020803"/>
              <a:gd name="connsiteY8264" fmla="*/ 2993953 h 5071844"/>
              <a:gd name="connsiteX8265" fmla="*/ 9350516 w 10020803"/>
              <a:gd name="connsiteY8265" fmla="*/ 2982780 h 5071844"/>
              <a:gd name="connsiteX8266" fmla="*/ 9317002 w 10020803"/>
              <a:gd name="connsiteY8266" fmla="*/ 2982780 h 5071844"/>
              <a:gd name="connsiteX8267" fmla="*/ 9289072 w 10020803"/>
              <a:gd name="connsiteY8267" fmla="*/ 2977196 h 5071844"/>
              <a:gd name="connsiteX8268" fmla="*/ 9272315 w 10020803"/>
              <a:gd name="connsiteY8268" fmla="*/ 2966023 h 5071844"/>
              <a:gd name="connsiteX8269" fmla="*/ 9255558 w 10020803"/>
              <a:gd name="connsiteY8269" fmla="*/ 2960439 h 5071844"/>
              <a:gd name="connsiteX8270" fmla="*/ 9222044 w 10020803"/>
              <a:gd name="connsiteY8270" fmla="*/ 2954852 h 5071844"/>
              <a:gd name="connsiteX8271" fmla="*/ 9188529 w 10020803"/>
              <a:gd name="connsiteY8271" fmla="*/ 2943680 h 5071844"/>
              <a:gd name="connsiteX8272" fmla="*/ 9166187 w 10020803"/>
              <a:gd name="connsiteY8272" fmla="*/ 2949266 h 5071844"/>
              <a:gd name="connsiteX8273" fmla="*/ 9143844 w 10020803"/>
              <a:gd name="connsiteY8273" fmla="*/ 2943680 h 5071844"/>
              <a:gd name="connsiteX8274" fmla="*/ 9121500 w 10020803"/>
              <a:gd name="connsiteY8274" fmla="*/ 2938095 h 5071844"/>
              <a:gd name="connsiteX8275" fmla="*/ 9104743 w 10020803"/>
              <a:gd name="connsiteY8275" fmla="*/ 2926923 h 5071844"/>
              <a:gd name="connsiteX8276" fmla="*/ 9071229 w 10020803"/>
              <a:gd name="connsiteY8276" fmla="*/ 2926923 h 5071844"/>
              <a:gd name="connsiteX8277" fmla="*/ 9026543 w 10020803"/>
              <a:gd name="connsiteY8277" fmla="*/ 2915752 h 5071844"/>
              <a:gd name="connsiteX8278" fmla="*/ 9020957 w 10020803"/>
              <a:gd name="connsiteY8278" fmla="*/ 2915752 h 5071844"/>
              <a:gd name="connsiteX8279" fmla="*/ 9015372 w 10020803"/>
              <a:gd name="connsiteY8279" fmla="*/ 2926923 h 5071844"/>
              <a:gd name="connsiteX8280" fmla="*/ 9048886 w 10020803"/>
              <a:gd name="connsiteY8280" fmla="*/ 2943680 h 5071844"/>
              <a:gd name="connsiteX8281" fmla="*/ 9093571 w 10020803"/>
              <a:gd name="connsiteY8281" fmla="*/ 2960439 h 5071844"/>
              <a:gd name="connsiteX8282" fmla="*/ 9115914 w 10020803"/>
              <a:gd name="connsiteY8282" fmla="*/ 2960439 h 5071844"/>
              <a:gd name="connsiteX8283" fmla="*/ 9182944 w 10020803"/>
              <a:gd name="connsiteY8283" fmla="*/ 2977196 h 5071844"/>
              <a:gd name="connsiteX8284" fmla="*/ 9238801 w 10020803"/>
              <a:gd name="connsiteY8284" fmla="*/ 2993953 h 5071844"/>
              <a:gd name="connsiteX8285" fmla="*/ 9238801 w 10020803"/>
              <a:gd name="connsiteY8285" fmla="*/ 3005124 h 5071844"/>
              <a:gd name="connsiteX8286" fmla="*/ 9216458 w 10020803"/>
              <a:gd name="connsiteY8286" fmla="*/ 2999537 h 5071844"/>
              <a:gd name="connsiteX8287" fmla="*/ 9205286 w 10020803"/>
              <a:gd name="connsiteY8287" fmla="*/ 3005124 h 5071844"/>
              <a:gd name="connsiteX8288" fmla="*/ 9171772 w 10020803"/>
              <a:gd name="connsiteY8288" fmla="*/ 3016296 h 5071844"/>
              <a:gd name="connsiteX8289" fmla="*/ 9138257 w 10020803"/>
              <a:gd name="connsiteY8289" fmla="*/ 3005124 h 5071844"/>
              <a:gd name="connsiteX8290" fmla="*/ 9082400 w 10020803"/>
              <a:gd name="connsiteY8290" fmla="*/ 2993953 h 5071844"/>
              <a:gd name="connsiteX8291" fmla="*/ 8981856 w 10020803"/>
              <a:gd name="connsiteY8291" fmla="*/ 2971609 h 5071844"/>
              <a:gd name="connsiteX8292" fmla="*/ 9182944 w 10020803"/>
              <a:gd name="connsiteY8292" fmla="*/ 3038638 h 5071844"/>
              <a:gd name="connsiteX8293" fmla="*/ 9238801 w 10020803"/>
              <a:gd name="connsiteY8293" fmla="*/ 3060981 h 5071844"/>
              <a:gd name="connsiteX8294" fmla="*/ 9216458 w 10020803"/>
              <a:gd name="connsiteY8294" fmla="*/ 3060981 h 5071844"/>
              <a:gd name="connsiteX8295" fmla="*/ 9205286 w 10020803"/>
              <a:gd name="connsiteY8295" fmla="*/ 3060981 h 5071844"/>
              <a:gd name="connsiteX8296" fmla="*/ 9238801 w 10020803"/>
              <a:gd name="connsiteY8296" fmla="*/ 3077738 h 5071844"/>
              <a:gd name="connsiteX8297" fmla="*/ 9272315 w 10020803"/>
              <a:gd name="connsiteY8297" fmla="*/ 3094495 h 5071844"/>
              <a:gd name="connsiteX8298" fmla="*/ 9305829 w 10020803"/>
              <a:gd name="connsiteY8298" fmla="*/ 3105667 h 5071844"/>
              <a:gd name="connsiteX8299" fmla="*/ 9328172 w 10020803"/>
              <a:gd name="connsiteY8299" fmla="*/ 3105667 h 5071844"/>
              <a:gd name="connsiteX8300" fmla="*/ 9350516 w 10020803"/>
              <a:gd name="connsiteY8300" fmla="*/ 3116838 h 5071844"/>
              <a:gd name="connsiteX8301" fmla="*/ 9462230 w 10020803"/>
              <a:gd name="connsiteY8301" fmla="*/ 3150352 h 5071844"/>
              <a:gd name="connsiteX8302" fmla="*/ 9490158 w 10020803"/>
              <a:gd name="connsiteY8302" fmla="*/ 3150352 h 5071844"/>
              <a:gd name="connsiteX8303" fmla="*/ 9506915 w 10020803"/>
              <a:gd name="connsiteY8303" fmla="*/ 3161524 h 5071844"/>
              <a:gd name="connsiteX8304" fmla="*/ 9518088 w 10020803"/>
              <a:gd name="connsiteY8304" fmla="*/ 3167111 h 5071844"/>
              <a:gd name="connsiteX8305" fmla="*/ 9551602 w 10020803"/>
              <a:gd name="connsiteY8305" fmla="*/ 3172695 h 5071844"/>
              <a:gd name="connsiteX8306" fmla="*/ 9596287 w 10020803"/>
              <a:gd name="connsiteY8306" fmla="*/ 3195039 h 5071844"/>
              <a:gd name="connsiteX8307" fmla="*/ 9585116 w 10020803"/>
              <a:gd name="connsiteY8307" fmla="*/ 3195039 h 5071844"/>
              <a:gd name="connsiteX8308" fmla="*/ 9562772 w 10020803"/>
              <a:gd name="connsiteY8308" fmla="*/ 3195039 h 5071844"/>
              <a:gd name="connsiteX8309" fmla="*/ 9518088 w 10020803"/>
              <a:gd name="connsiteY8309" fmla="*/ 3183868 h 5071844"/>
              <a:gd name="connsiteX8310" fmla="*/ 9495744 w 10020803"/>
              <a:gd name="connsiteY8310" fmla="*/ 3172695 h 5071844"/>
              <a:gd name="connsiteX8311" fmla="*/ 9473401 w 10020803"/>
              <a:gd name="connsiteY8311" fmla="*/ 3172695 h 5071844"/>
              <a:gd name="connsiteX8312" fmla="*/ 9406373 w 10020803"/>
              <a:gd name="connsiteY8312" fmla="*/ 3150352 h 5071844"/>
              <a:gd name="connsiteX8313" fmla="*/ 9350516 w 10020803"/>
              <a:gd name="connsiteY8313" fmla="*/ 3133595 h 5071844"/>
              <a:gd name="connsiteX8314" fmla="*/ 9328172 w 10020803"/>
              <a:gd name="connsiteY8314" fmla="*/ 3128010 h 5071844"/>
              <a:gd name="connsiteX8315" fmla="*/ 9249972 w 10020803"/>
              <a:gd name="connsiteY8315" fmla="*/ 3105667 h 5071844"/>
              <a:gd name="connsiteX8316" fmla="*/ 9227629 w 10020803"/>
              <a:gd name="connsiteY8316" fmla="*/ 3105667 h 5071844"/>
              <a:gd name="connsiteX8317" fmla="*/ 9171772 w 10020803"/>
              <a:gd name="connsiteY8317" fmla="*/ 3094495 h 5071844"/>
              <a:gd name="connsiteX8318" fmla="*/ 9149428 w 10020803"/>
              <a:gd name="connsiteY8318" fmla="*/ 3083324 h 5071844"/>
              <a:gd name="connsiteX8319" fmla="*/ 9121500 w 10020803"/>
              <a:gd name="connsiteY8319" fmla="*/ 3077738 h 5071844"/>
              <a:gd name="connsiteX8320" fmla="*/ 9104743 w 10020803"/>
              <a:gd name="connsiteY8320" fmla="*/ 3072153 h 5071844"/>
              <a:gd name="connsiteX8321" fmla="*/ 9093571 w 10020803"/>
              <a:gd name="connsiteY8321" fmla="*/ 3083324 h 5071844"/>
              <a:gd name="connsiteX8322" fmla="*/ 9093571 w 10020803"/>
              <a:gd name="connsiteY8322" fmla="*/ 3072153 h 5071844"/>
              <a:gd name="connsiteX8323" fmla="*/ 9076814 w 10020803"/>
              <a:gd name="connsiteY8323" fmla="*/ 3072153 h 5071844"/>
              <a:gd name="connsiteX8324" fmla="*/ 9071229 w 10020803"/>
              <a:gd name="connsiteY8324" fmla="*/ 3072153 h 5071844"/>
              <a:gd name="connsiteX8325" fmla="*/ 9060057 w 10020803"/>
              <a:gd name="connsiteY8325" fmla="*/ 3083324 h 5071844"/>
              <a:gd name="connsiteX8326" fmla="*/ 9048886 w 10020803"/>
              <a:gd name="connsiteY8326" fmla="*/ 3083324 h 5071844"/>
              <a:gd name="connsiteX8327" fmla="*/ 9048886 w 10020803"/>
              <a:gd name="connsiteY8327" fmla="*/ 3094495 h 5071844"/>
              <a:gd name="connsiteX8328" fmla="*/ 8959515 w 10020803"/>
              <a:gd name="connsiteY8328" fmla="*/ 3060981 h 5071844"/>
              <a:gd name="connsiteX8329" fmla="*/ 8948342 w 10020803"/>
              <a:gd name="connsiteY8329" fmla="*/ 3060981 h 5071844"/>
              <a:gd name="connsiteX8330" fmla="*/ 8937172 w 10020803"/>
              <a:gd name="connsiteY8330" fmla="*/ 3060981 h 5071844"/>
              <a:gd name="connsiteX8331" fmla="*/ 8925999 w 10020803"/>
              <a:gd name="connsiteY8331" fmla="*/ 3049810 h 5071844"/>
              <a:gd name="connsiteX8332" fmla="*/ 8903657 w 10020803"/>
              <a:gd name="connsiteY8332" fmla="*/ 3049810 h 5071844"/>
              <a:gd name="connsiteX8333" fmla="*/ 8892485 w 10020803"/>
              <a:gd name="connsiteY8333" fmla="*/ 3049810 h 5071844"/>
              <a:gd name="connsiteX8334" fmla="*/ 8903657 w 10020803"/>
              <a:gd name="connsiteY8334" fmla="*/ 3060981 h 5071844"/>
              <a:gd name="connsiteX8335" fmla="*/ 8903657 w 10020803"/>
              <a:gd name="connsiteY8335" fmla="*/ 3072153 h 5071844"/>
              <a:gd name="connsiteX8336" fmla="*/ 8925999 w 10020803"/>
              <a:gd name="connsiteY8336" fmla="*/ 3072153 h 5071844"/>
              <a:gd name="connsiteX8337" fmla="*/ 8948342 w 10020803"/>
              <a:gd name="connsiteY8337" fmla="*/ 3083324 h 5071844"/>
              <a:gd name="connsiteX8338" fmla="*/ 8965099 w 10020803"/>
              <a:gd name="connsiteY8338" fmla="*/ 3083324 h 5071844"/>
              <a:gd name="connsiteX8339" fmla="*/ 8970686 w 10020803"/>
              <a:gd name="connsiteY8339" fmla="*/ 3083324 h 5071844"/>
              <a:gd name="connsiteX8340" fmla="*/ 9026543 w 10020803"/>
              <a:gd name="connsiteY8340" fmla="*/ 3105667 h 5071844"/>
              <a:gd name="connsiteX8341" fmla="*/ 9104743 w 10020803"/>
              <a:gd name="connsiteY8341" fmla="*/ 3128010 h 5071844"/>
              <a:gd name="connsiteX8342" fmla="*/ 9082400 w 10020803"/>
              <a:gd name="connsiteY8342" fmla="*/ 3139181 h 5071844"/>
              <a:gd name="connsiteX8343" fmla="*/ 9093571 w 10020803"/>
              <a:gd name="connsiteY8343" fmla="*/ 3150352 h 5071844"/>
              <a:gd name="connsiteX8344" fmla="*/ 9127087 w 10020803"/>
              <a:gd name="connsiteY8344" fmla="*/ 3167111 h 5071844"/>
              <a:gd name="connsiteX8345" fmla="*/ 9166187 w 10020803"/>
              <a:gd name="connsiteY8345" fmla="*/ 3178282 h 5071844"/>
              <a:gd name="connsiteX8346" fmla="*/ 9182944 w 10020803"/>
              <a:gd name="connsiteY8346" fmla="*/ 3183868 h 5071844"/>
              <a:gd name="connsiteX8347" fmla="*/ 9194115 w 10020803"/>
              <a:gd name="connsiteY8347" fmla="*/ 3183868 h 5071844"/>
              <a:gd name="connsiteX8348" fmla="*/ 9194115 w 10020803"/>
              <a:gd name="connsiteY8348" fmla="*/ 3195039 h 5071844"/>
              <a:gd name="connsiteX8349" fmla="*/ 9210872 w 10020803"/>
              <a:gd name="connsiteY8349" fmla="*/ 3195039 h 5071844"/>
              <a:gd name="connsiteX8350" fmla="*/ 9227629 w 10020803"/>
              <a:gd name="connsiteY8350" fmla="*/ 3189452 h 5071844"/>
              <a:gd name="connsiteX8351" fmla="*/ 9244386 w 10020803"/>
              <a:gd name="connsiteY8351" fmla="*/ 3183868 h 5071844"/>
              <a:gd name="connsiteX8352" fmla="*/ 9249972 w 10020803"/>
              <a:gd name="connsiteY8352" fmla="*/ 3195039 h 5071844"/>
              <a:gd name="connsiteX8353" fmla="*/ 9261144 w 10020803"/>
              <a:gd name="connsiteY8353" fmla="*/ 3206211 h 5071844"/>
              <a:gd name="connsiteX8354" fmla="*/ 9261144 w 10020803"/>
              <a:gd name="connsiteY8354" fmla="*/ 3195039 h 5071844"/>
              <a:gd name="connsiteX8355" fmla="*/ 9272315 w 10020803"/>
              <a:gd name="connsiteY8355" fmla="*/ 3195039 h 5071844"/>
              <a:gd name="connsiteX8356" fmla="*/ 9294658 w 10020803"/>
              <a:gd name="connsiteY8356" fmla="*/ 3206211 h 5071844"/>
              <a:gd name="connsiteX8357" fmla="*/ 9350516 w 10020803"/>
              <a:gd name="connsiteY8357" fmla="*/ 3228553 h 5071844"/>
              <a:gd name="connsiteX8358" fmla="*/ 9384030 w 10020803"/>
              <a:gd name="connsiteY8358" fmla="*/ 3239725 h 5071844"/>
              <a:gd name="connsiteX8359" fmla="*/ 9423130 w 10020803"/>
              <a:gd name="connsiteY8359" fmla="*/ 3245310 h 5071844"/>
              <a:gd name="connsiteX8360" fmla="*/ 9462230 w 10020803"/>
              <a:gd name="connsiteY8360" fmla="*/ 3250896 h 5071844"/>
              <a:gd name="connsiteX8361" fmla="*/ 9484573 w 10020803"/>
              <a:gd name="connsiteY8361" fmla="*/ 3273239 h 5071844"/>
              <a:gd name="connsiteX8362" fmla="*/ 9406373 w 10020803"/>
              <a:gd name="connsiteY8362" fmla="*/ 3262068 h 5071844"/>
              <a:gd name="connsiteX8363" fmla="*/ 9372859 w 10020803"/>
              <a:gd name="connsiteY8363" fmla="*/ 3250896 h 5071844"/>
              <a:gd name="connsiteX8364" fmla="*/ 9328172 w 10020803"/>
              <a:gd name="connsiteY8364" fmla="*/ 3239725 h 5071844"/>
              <a:gd name="connsiteX8365" fmla="*/ 9294658 w 10020803"/>
              <a:gd name="connsiteY8365" fmla="*/ 3228553 h 5071844"/>
              <a:gd name="connsiteX8366" fmla="*/ 9227629 w 10020803"/>
              <a:gd name="connsiteY8366" fmla="*/ 3206211 h 5071844"/>
              <a:gd name="connsiteX8367" fmla="*/ 9004200 w 10020803"/>
              <a:gd name="connsiteY8367" fmla="*/ 3139181 h 5071844"/>
              <a:gd name="connsiteX8368" fmla="*/ 8948342 w 10020803"/>
              <a:gd name="connsiteY8368" fmla="*/ 3128010 h 5071844"/>
              <a:gd name="connsiteX8369" fmla="*/ 8937172 w 10020803"/>
              <a:gd name="connsiteY8369" fmla="*/ 3116838 h 5071844"/>
              <a:gd name="connsiteX8370" fmla="*/ 8903657 w 10020803"/>
              <a:gd name="connsiteY8370" fmla="*/ 3116838 h 5071844"/>
              <a:gd name="connsiteX8371" fmla="*/ 8870142 w 10020803"/>
              <a:gd name="connsiteY8371" fmla="*/ 3116838 h 5071844"/>
              <a:gd name="connsiteX8372" fmla="*/ 8892485 w 10020803"/>
              <a:gd name="connsiteY8372" fmla="*/ 3128010 h 5071844"/>
              <a:gd name="connsiteX8373" fmla="*/ 8937172 w 10020803"/>
              <a:gd name="connsiteY8373" fmla="*/ 3150352 h 5071844"/>
              <a:gd name="connsiteX8374" fmla="*/ 8959515 w 10020803"/>
              <a:gd name="connsiteY8374" fmla="*/ 3161524 h 5071844"/>
              <a:gd name="connsiteX8375" fmla="*/ 8970686 w 10020803"/>
              <a:gd name="connsiteY8375" fmla="*/ 3172695 h 5071844"/>
              <a:gd name="connsiteX8376" fmla="*/ 8981856 w 10020803"/>
              <a:gd name="connsiteY8376" fmla="*/ 3183868 h 5071844"/>
              <a:gd name="connsiteX8377" fmla="*/ 8925999 w 10020803"/>
              <a:gd name="connsiteY8377" fmla="*/ 3172695 h 5071844"/>
              <a:gd name="connsiteX8378" fmla="*/ 8914828 w 10020803"/>
              <a:gd name="connsiteY8378" fmla="*/ 3172695 h 5071844"/>
              <a:gd name="connsiteX8379" fmla="*/ 8937172 w 10020803"/>
              <a:gd name="connsiteY8379" fmla="*/ 3183868 h 5071844"/>
              <a:gd name="connsiteX8380" fmla="*/ 8959515 w 10020803"/>
              <a:gd name="connsiteY8380" fmla="*/ 3189452 h 5071844"/>
              <a:gd name="connsiteX8381" fmla="*/ 8970686 w 10020803"/>
              <a:gd name="connsiteY8381" fmla="*/ 3195039 h 5071844"/>
              <a:gd name="connsiteX8382" fmla="*/ 8993029 w 10020803"/>
              <a:gd name="connsiteY8382" fmla="*/ 3206211 h 5071844"/>
              <a:gd name="connsiteX8383" fmla="*/ 9009786 w 10020803"/>
              <a:gd name="connsiteY8383" fmla="*/ 3206211 h 5071844"/>
              <a:gd name="connsiteX8384" fmla="*/ 9015372 w 10020803"/>
              <a:gd name="connsiteY8384" fmla="*/ 3206211 h 5071844"/>
              <a:gd name="connsiteX8385" fmla="*/ 9048886 w 10020803"/>
              <a:gd name="connsiteY8385" fmla="*/ 3228553 h 5071844"/>
              <a:gd name="connsiteX8386" fmla="*/ 9093571 w 10020803"/>
              <a:gd name="connsiteY8386" fmla="*/ 3239725 h 5071844"/>
              <a:gd name="connsiteX8387" fmla="*/ 9104743 w 10020803"/>
              <a:gd name="connsiteY8387" fmla="*/ 3250896 h 5071844"/>
              <a:gd name="connsiteX8388" fmla="*/ 9082400 w 10020803"/>
              <a:gd name="connsiteY8388" fmla="*/ 3250896 h 5071844"/>
              <a:gd name="connsiteX8389" fmla="*/ 9071229 w 10020803"/>
              <a:gd name="connsiteY8389" fmla="*/ 3250896 h 5071844"/>
              <a:gd name="connsiteX8390" fmla="*/ 9060057 w 10020803"/>
              <a:gd name="connsiteY8390" fmla="*/ 3250896 h 5071844"/>
              <a:gd name="connsiteX8391" fmla="*/ 8981856 w 10020803"/>
              <a:gd name="connsiteY8391" fmla="*/ 3228553 h 5071844"/>
              <a:gd name="connsiteX8392" fmla="*/ 8959515 w 10020803"/>
              <a:gd name="connsiteY8392" fmla="*/ 3222968 h 5071844"/>
              <a:gd name="connsiteX8393" fmla="*/ 8948342 w 10020803"/>
              <a:gd name="connsiteY8393" fmla="*/ 3217382 h 5071844"/>
              <a:gd name="connsiteX8394" fmla="*/ 8914828 w 10020803"/>
              <a:gd name="connsiteY8394" fmla="*/ 3217382 h 5071844"/>
              <a:gd name="connsiteX8395" fmla="*/ 8892485 w 10020803"/>
              <a:gd name="connsiteY8395" fmla="*/ 3206211 h 5071844"/>
              <a:gd name="connsiteX8396" fmla="*/ 8870142 w 10020803"/>
              <a:gd name="connsiteY8396" fmla="*/ 3206211 h 5071844"/>
              <a:gd name="connsiteX8397" fmla="*/ 8858971 w 10020803"/>
              <a:gd name="connsiteY8397" fmla="*/ 3195039 h 5071844"/>
              <a:gd name="connsiteX8398" fmla="*/ 8836628 w 10020803"/>
              <a:gd name="connsiteY8398" fmla="*/ 3195039 h 5071844"/>
              <a:gd name="connsiteX8399" fmla="*/ 8814285 w 10020803"/>
              <a:gd name="connsiteY8399" fmla="*/ 3189452 h 5071844"/>
              <a:gd name="connsiteX8400" fmla="*/ 8803114 w 10020803"/>
              <a:gd name="connsiteY8400" fmla="*/ 3183868 h 5071844"/>
              <a:gd name="connsiteX8401" fmla="*/ 8747257 w 10020803"/>
              <a:gd name="connsiteY8401" fmla="*/ 3172695 h 5071844"/>
              <a:gd name="connsiteX8402" fmla="*/ 8702570 w 10020803"/>
              <a:gd name="connsiteY8402" fmla="*/ 3172695 h 5071844"/>
              <a:gd name="connsiteX8403" fmla="*/ 8646713 w 10020803"/>
              <a:gd name="connsiteY8403" fmla="*/ 3150352 h 5071844"/>
              <a:gd name="connsiteX8404" fmla="*/ 8624370 w 10020803"/>
              <a:gd name="connsiteY8404" fmla="*/ 3144767 h 5071844"/>
              <a:gd name="connsiteX8405" fmla="*/ 8602028 w 10020803"/>
              <a:gd name="connsiteY8405" fmla="*/ 3133595 h 5071844"/>
              <a:gd name="connsiteX8406" fmla="*/ 8574099 w 10020803"/>
              <a:gd name="connsiteY8406" fmla="*/ 3122424 h 5071844"/>
              <a:gd name="connsiteX8407" fmla="*/ 8546171 w 10020803"/>
              <a:gd name="connsiteY8407" fmla="*/ 3116838 h 5071844"/>
              <a:gd name="connsiteX8408" fmla="*/ 8490312 w 10020803"/>
              <a:gd name="connsiteY8408" fmla="*/ 3105667 h 5071844"/>
              <a:gd name="connsiteX8409" fmla="*/ 8467970 w 10020803"/>
              <a:gd name="connsiteY8409" fmla="*/ 3116838 h 5071844"/>
              <a:gd name="connsiteX8410" fmla="*/ 8534998 w 10020803"/>
              <a:gd name="connsiteY8410" fmla="*/ 3128010 h 5071844"/>
              <a:gd name="connsiteX8411" fmla="*/ 8546171 w 10020803"/>
              <a:gd name="connsiteY8411" fmla="*/ 3144767 h 5071844"/>
              <a:gd name="connsiteX8412" fmla="*/ 8568512 w 10020803"/>
              <a:gd name="connsiteY8412" fmla="*/ 3139181 h 5071844"/>
              <a:gd name="connsiteX8413" fmla="*/ 8579685 w 10020803"/>
              <a:gd name="connsiteY8413" fmla="*/ 3150352 h 5071844"/>
              <a:gd name="connsiteX8414" fmla="*/ 8602028 w 10020803"/>
              <a:gd name="connsiteY8414" fmla="*/ 3161524 h 5071844"/>
              <a:gd name="connsiteX8415" fmla="*/ 8635542 w 10020803"/>
              <a:gd name="connsiteY8415" fmla="*/ 3167111 h 5071844"/>
              <a:gd name="connsiteX8416" fmla="*/ 8663470 w 10020803"/>
              <a:gd name="connsiteY8416" fmla="*/ 3172695 h 5071844"/>
              <a:gd name="connsiteX8417" fmla="*/ 8680227 w 10020803"/>
              <a:gd name="connsiteY8417" fmla="*/ 3183868 h 5071844"/>
              <a:gd name="connsiteX8418" fmla="*/ 8691399 w 10020803"/>
              <a:gd name="connsiteY8418" fmla="*/ 3183868 h 5071844"/>
              <a:gd name="connsiteX8419" fmla="*/ 8691399 w 10020803"/>
              <a:gd name="connsiteY8419" fmla="*/ 3195039 h 5071844"/>
              <a:gd name="connsiteX8420" fmla="*/ 8702570 w 10020803"/>
              <a:gd name="connsiteY8420" fmla="*/ 3195039 h 5071844"/>
              <a:gd name="connsiteX8421" fmla="*/ 8791941 w 10020803"/>
              <a:gd name="connsiteY8421" fmla="*/ 3217382 h 5071844"/>
              <a:gd name="connsiteX8422" fmla="*/ 8803114 w 10020803"/>
              <a:gd name="connsiteY8422" fmla="*/ 3217382 h 5071844"/>
              <a:gd name="connsiteX8423" fmla="*/ 8808700 w 10020803"/>
              <a:gd name="connsiteY8423" fmla="*/ 3217382 h 5071844"/>
              <a:gd name="connsiteX8424" fmla="*/ 8836628 w 10020803"/>
              <a:gd name="connsiteY8424" fmla="*/ 3228553 h 5071844"/>
              <a:gd name="connsiteX8425" fmla="*/ 8870142 w 10020803"/>
              <a:gd name="connsiteY8425" fmla="*/ 3239725 h 5071844"/>
              <a:gd name="connsiteX8426" fmla="*/ 8892485 w 10020803"/>
              <a:gd name="connsiteY8426" fmla="*/ 3245310 h 5071844"/>
              <a:gd name="connsiteX8427" fmla="*/ 8903657 w 10020803"/>
              <a:gd name="connsiteY8427" fmla="*/ 3250896 h 5071844"/>
              <a:gd name="connsiteX8428" fmla="*/ 8914828 w 10020803"/>
              <a:gd name="connsiteY8428" fmla="*/ 3256482 h 5071844"/>
              <a:gd name="connsiteX8429" fmla="*/ 8970686 w 10020803"/>
              <a:gd name="connsiteY8429" fmla="*/ 3262068 h 5071844"/>
              <a:gd name="connsiteX8430" fmla="*/ 9004200 w 10020803"/>
              <a:gd name="connsiteY8430" fmla="*/ 3273239 h 5071844"/>
              <a:gd name="connsiteX8431" fmla="*/ 8993029 w 10020803"/>
              <a:gd name="connsiteY8431" fmla="*/ 3284410 h 5071844"/>
              <a:gd name="connsiteX8432" fmla="*/ 8981856 w 10020803"/>
              <a:gd name="connsiteY8432" fmla="*/ 3295582 h 5071844"/>
              <a:gd name="connsiteX8433" fmla="*/ 9015372 w 10020803"/>
              <a:gd name="connsiteY8433" fmla="*/ 3295582 h 5071844"/>
              <a:gd name="connsiteX8434" fmla="*/ 9043300 w 10020803"/>
              <a:gd name="connsiteY8434" fmla="*/ 3289996 h 5071844"/>
              <a:gd name="connsiteX8435" fmla="*/ 9071229 w 10020803"/>
              <a:gd name="connsiteY8435" fmla="*/ 3306753 h 5071844"/>
              <a:gd name="connsiteX8436" fmla="*/ 9082400 w 10020803"/>
              <a:gd name="connsiteY8436" fmla="*/ 3312339 h 5071844"/>
              <a:gd name="connsiteX8437" fmla="*/ 9104743 w 10020803"/>
              <a:gd name="connsiteY8437" fmla="*/ 3306753 h 5071844"/>
              <a:gd name="connsiteX8438" fmla="*/ 9160601 w 10020803"/>
              <a:gd name="connsiteY8438" fmla="*/ 3329096 h 5071844"/>
              <a:gd name="connsiteX8439" fmla="*/ 9149428 w 10020803"/>
              <a:gd name="connsiteY8439" fmla="*/ 3329096 h 5071844"/>
              <a:gd name="connsiteX8440" fmla="*/ 9138257 w 10020803"/>
              <a:gd name="connsiteY8440" fmla="*/ 3329096 h 5071844"/>
              <a:gd name="connsiteX8441" fmla="*/ 9205286 w 10020803"/>
              <a:gd name="connsiteY8441" fmla="*/ 3362610 h 5071844"/>
              <a:gd name="connsiteX8442" fmla="*/ 9222044 w 10020803"/>
              <a:gd name="connsiteY8442" fmla="*/ 3362610 h 5071844"/>
              <a:gd name="connsiteX8443" fmla="*/ 9227629 w 10020803"/>
              <a:gd name="connsiteY8443" fmla="*/ 3362610 h 5071844"/>
              <a:gd name="connsiteX8444" fmla="*/ 9238801 w 10020803"/>
              <a:gd name="connsiteY8444" fmla="*/ 3373783 h 5071844"/>
              <a:gd name="connsiteX8445" fmla="*/ 9451058 w 10020803"/>
              <a:gd name="connsiteY8445" fmla="*/ 3418468 h 5071844"/>
              <a:gd name="connsiteX8446" fmla="*/ 9518088 w 10020803"/>
              <a:gd name="connsiteY8446" fmla="*/ 3429640 h 5071844"/>
              <a:gd name="connsiteX8447" fmla="*/ 9529258 w 10020803"/>
              <a:gd name="connsiteY8447" fmla="*/ 3429640 h 5071844"/>
              <a:gd name="connsiteX8448" fmla="*/ 9518088 w 10020803"/>
              <a:gd name="connsiteY8448" fmla="*/ 3440811 h 5071844"/>
              <a:gd name="connsiteX8449" fmla="*/ 9495744 w 10020803"/>
              <a:gd name="connsiteY8449" fmla="*/ 3440811 h 5071844"/>
              <a:gd name="connsiteX8450" fmla="*/ 9484573 w 10020803"/>
              <a:gd name="connsiteY8450" fmla="*/ 3440811 h 5071844"/>
              <a:gd name="connsiteX8451" fmla="*/ 9462230 w 10020803"/>
              <a:gd name="connsiteY8451" fmla="*/ 3451982 h 5071844"/>
              <a:gd name="connsiteX8452" fmla="*/ 9439887 w 10020803"/>
              <a:gd name="connsiteY8452" fmla="*/ 3451982 h 5071844"/>
              <a:gd name="connsiteX8453" fmla="*/ 9395201 w 10020803"/>
              <a:gd name="connsiteY8453" fmla="*/ 3435225 h 5071844"/>
              <a:gd name="connsiteX8454" fmla="*/ 9361687 w 10020803"/>
              <a:gd name="connsiteY8454" fmla="*/ 3435225 h 5071844"/>
              <a:gd name="connsiteX8455" fmla="*/ 9339343 w 10020803"/>
              <a:gd name="connsiteY8455" fmla="*/ 3429640 h 5071844"/>
              <a:gd name="connsiteX8456" fmla="*/ 9317002 w 10020803"/>
              <a:gd name="connsiteY8456" fmla="*/ 3429640 h 5071844"/>
              <a:gd name="connsiteX8457" fmla="*/ 9300243 w 10020803"/>
              <a:gd name="connsiteY8457" fmla="*/ 3424054 h 5071844"/>
              <a:gd name="connsiteX8458" fmla="*/ 9294658 w 10020803"/>
              <a:gd name="connsiteY8458" fmla="*/ 3418468 h 5071844"/>
              <a:gd name="connsiteX8459" fmla="*/ 9283486 w 10020803"/>
              <a:gd name="connsiteY8459" fmla="*/ 3418468 h 5071844"/>
              <a:gd name="connsiteX8460" fmla="*/ 9261144 w 10020803"/>
              <a:gd name="connsiteY8460" fmla="*/ 3407297 h 5071844"/>
              <a:gd name="connsiteX8461" fmla="*/ 9227629 w 10020803"/>
              <a:gd name="connsiteY8461" fmla="*/ 3396124 h 5071844"/>
              <a:gd name="connsiteX8462" fmla="*/ 9205286 w 10020803"/>
              <a:gd name="connsiteY8462" fmla="*/ 3401711 h 5071844"/>
              <a:gd name="connsiteX8463" fmla="*/ 9182944 w 10020803"/>
              <a:gd name="connsiteY8463" fmla="*/ 3396124 h 5071844"/>
              <a:gd name="connsiteX8464" fmla="*/ 9149428 w 10020803"/>
              <a:gd name="connsiteY8464" fmla="*/ 3396124 h 5071844"/>
              <a:gd name="connsiteX8465" fmla="*/ 9149428 w 10020803"/>
              <a:gd name="connsiteY8465" fmla="*/ 3373783 h 5071844"/>
              <a:gd name="connsiteX8466" fmla="*/ 9149428 w 10020803"/>
              <a:gd name="connsiteY8466" fmla="*/ 3362610 h 5071844"/>
              <a:gd name="connsiteX8467" fmla="*/ 9138257 w 10020803"/>
              <a:gd name="connsiteY8467" fmla="*/ 3362610 h 5071844"/>
              <a:gd name="connsiteX8468" fmla="*/ 9127087 w 10020803"/>
              <a:gd name="connsiteY8468" fmla="*/ 3373783 h 5071844"/>
              <a:gd name="connsiteX8469" fmla="*/ 9127087 w 10020803"/>
              <a:gd name="connsiteY8469" fmla="*/ 3384954 h 5071844"/>
              <a:gd name="connsiteX8470" fmla="*/ 9087986 w 10020803"/>
              <a:gd name="connsiteY8470" fmla="*/ 3368197 h 5071844"/>
              <a:gd name="connsiteX8471" fmla="*/ 9054472 w 10020803"/>
              <a:gd name="connsiteY8471" fmla="*/ 3357024 h 5071844"/>
              <a:gd name="connsiteX8472" fmla="*/ 9032129 w 10020803"/>
              <a:gd name="connsiteY8472" fmla="*/ 3362610 h 5071844"/>
              <a:gd name="connsiteX8473" fmla="*/ 9015372 w 10020803"/>
              <a:gd name="connsiteY8473" fmla="*/ 3351440 h 5071844"/>
              <a:gd name="connsiteX8474" fmla="*/ 9004200 w 10020803"/>
              <a:gd name="connsiteY8474" fmla="*/ 3351440 h 5071844"/>
              <a:gd name="connsiteX8475" fmla="*/ 8993029 w 10020803"/>
              <a:gd name="connsiteY8475" fmla="*/ 3351440 h 5071844"/>
              <a:gd name="connsiteX8476" fmla="*/ 8970686 w 10020803"/>
              <a:gd name="connsiteY8476" fmla="*/ 3340267 h 5071844"/>
              <a:gd name="connsiteX8477" fmla="*/ 8959515 w 10020803"/>
              <a:gd name="connsiteY8477" fmla="*/ 3340267 h 5071844"/>
              <a:gd name="connsiteX8478" fmla="*/ 8959515 w 10020803"/>
              <a:gd name="connsiteY8478" fmla="*/ 3351440 h 5071844"/>
              <a:gd name="connsiteX8479" fmla="*/ 8981856 w 10020803"/>
              <a:gd name="connsiteY8479" fmla="*/ 3362610 h 5071844"/>
              <a:gd name="connsiteX8480" fmla="*/ 8993029 w 10020803"/>
              <a:gd name="connsiteY8480" fmla="*/ 3368197 h 5071844"/>
              <a:gd name="connsiteX8481" fmla="*/ 9026543 w 10020803"/>
              <a:gd name="connsiteY8481" fmla="*/ 3373783 h 5071844"/>
              <a:gd name="connsiteX8482" fmla="*/ 9048886 w 10020803"/>
              <a:gd name="connsiteY8482" fmla="*/ 3379367 h 5071844"/>
              <a:gd name="connsiteX8483" fmla="*/ 9065643 w 10020803"/>
              <a:gd name="connsiteY8483" fmla="*/ 3390540 h 5071844"/>
              <a:gd name="connsiteX8484" fmla="*/ 9087986 w 10020803"/>
              <a:gd name="connsiteY8484" fmla="*/ 3401711 h 5071844"/>
              <a:gd name="connsiteX8485" fmla="*/ 9115914 w 10020803"/>
              <a:gd name="connsiteY8485" fmla="*/ 3407297 h 5071844"/>
              <a:gd name="connsiteX8486" fmla="*/ 9182944 w 10020803"/>
              <a:gd name="connsiteY8486" fmla="*/ 3429640 h 5071844"/>
              <a:gd name="connsiteX8487" fmla="*/ 9194115 w 10020803"/>
              <a:gd name="connsiteY8487" fmla="*/ 3440811 h 5071844"/>
              <a:gd name="connsiteX8488" fmla="*/ 9171772 w 10020803"/>
              <a:gd name="connsiteY8488" fmla="*/ 3435225 h 5071844"/>
              <a:gd name="connsiteX8489" fmla="*/ 9160601 w 10020803"/>
              <a:gd name="connsiteY8489" fmla="*/ 3440811 h 5071844"/>
              <a:gd name="connsiteX8490" fmla="*/ 9149428 w 10020803"/>
              <a:gd name="connsiteY8490" fmla="*/ 3440811 h 5071844"/>
              <a:gd name="connsiteX8491" fmla="*/ 9149428 w 10020803"/>
              <a:gd name="connsiteY8491" fmla="*/ 3451982 h 5071844"/>
              <a:gd name="connsiteX8492" fmla="*/ 9138257 w 10020803"/>
              <a:gd name="connsiteY8492" fmla="*/ 3451982 h 5071844"/>
              <a:gd name="connsiteX8493" fmla="*/ 9127087 w 10020803"/>
              <a:gd name="connsiteY8493" fmla="*/ 3440811 h 5071844"/>
              <a:gd name="connsiteX8494" fmla="*/ 9115914 w 10020803"/>
              <a:gd name="connsiteY8494" fmla="*/ 3429640 h 5071844"/>
              <a:gd name="connsiteX8495" fmla="*/ 9104743 w 10020803"/>
              <a:gd name="connsiteY8495" fmla="*/ 3418468 h 5071844"/>
              <a:gd name="connsiteX8496" fmla="*/ 9071229 w 10020803"/>
              <a:gd name="connsiteY8496" fmla="*/ 3429640 h 5071844"/>
              <a:gd name="connsiteX8497" fmla="*/ 9060057 w 10020803"/>
              <a:gd name="connsiteY8497" fmla="*/ 3424054 h 5071844"/>
              <a:gd name="connsiteX8498" fmla="*/ 9048886 w 10020803"/>
              <a:gd name="connsiteY8498" fmla="*/ 3418468 h 5071844"/>
              <a:gd name="connsiteX8499" fmla="*/ 9048886 w 10020803"/>
              <a:gd name="connsiteY8499" fmla="*/ 3407297 h 5071844"/>
              <a:gd name="connsiteX8500" fmla="*/ 9037714 w 10020803"/>
              <a:gd name="connsiteY8500" fmla="*/ 3412883 h 5071844"/>
              <a:gd name="connsiteX8501" fmla="*/ 9004200 w 10020803"/>
              <a:gd name="connsiteY8501" fmla="*/ 3418468 h 5071844"/>
              <a:gd name="connsiteX8502" fmla="*/ 8981856 w 10020803"/>
              <a:gd name="connsiteY8502" fmla="*/ 3418468 h 5071844"/>
              <a:gd name="connsiteX8503" fmla="*/ 8959515 w 10020803"/>
              <a:gd name="connsiteY8503" fmla="*/ 3418468 h 5071844"/>
              <a:gd name="connsiteX8504" fmla="*/ 8959515 w 10020803"/>
              <a:gd name="connsiteY8504" fmla="*/ 3407297 h 5071844"/>
              <a:gd name="connsiteX8505" fmla="*/ 8903657 w 10020803"/>
              <a:gd name="connsiteY8505" fmla="*/ 3396124 h 5071844"/>
              <a:gd name="connsiteX8506" fmla="*/ 8892485 w 10020803"/>
              <a:gd name="connsiteY8506" fmla="*/ 3390540 h 5071844"/>
              <a:gd name="connsiteX8507" fmla="*/ 8870142 w 10020803"/>
              <a:gd name="connsiteY8507" fmla="*/ 3384954 h 5071844"/>
              <a:gd name="connsiteX8508" fmla="*/ 8858971 w 10020803"/>
              <a:gd name="connsiteY8508" fmla="*/ 3396124 h 5071844"/>
              <a:gd name="connsiteX8509" fmla="*/ 9004200 w 10020803"/>
              <a:gd name="connsiteY8509" fmla="*/ 3440811 h 5071844"/>
              <a:gd name="connsiteX8510" fmla="*/ 9104743 w 10020803"/>
              <a:gd name="connsiteY8510" fmla="*/ 3474325 h 5071844"/>
              <a:gd name="connsiteX8511" fmla="*/ 9093571 w 10020803"/>
              <a:gd name="connsiteY8511" fmla="*/ 3474325 h 5071844"/>
              <a:gd name="connsiteX8512" fmla="*/ 9071229 w 10020803"/>
              <a:gd name="connsiteY8512" fmla="*/ 3474325 h 5071844"/>
              <a:gd name="connsiteX8513" fmla="*/ 9115914 w 10020803"/>
              <a:gd name="connsiteY8513" fmla="*/ 3496668 h 5071844"/>
              <a:gd name="connsiteX8514" fmla="*/ 9138257 w 10020803"/>
              <a:gd name="connsiteY8514" fmla="*/ 3513425 h 5071844"/>
              <a:gd name="connsiteX8515" fmla="*/ 9149428 w 10020803"/>
              <a:gd name="connsiteY8515" fmla="*/ 3519011 h 5071844"/>
              <a:gd name="connsiteX8516" fmla="*/ 9171772 w 10020803"/>
              <a:gd name="connsiteY8516" fmla="*/ 3519011 h 5071844"/>
              <a:gd name="connsiteX8517" fmla="*/ 9194115 w 10020803"/>
              <a:gd name="connsiteY8517" fmla="*/ 3530182 h 5071844"/>
              <a:gd name="connsiteX8518" fmla="*/ 9216458 w 10020803"/>
              <a:gd name="connsiteY8518" fmla="*/ 3530182 h 5071844"/>
              <a:gd name="connsiteX8519" fmla="*/ 9339343 w 10020803"/>
              <a:gd name="connsiteY8519" fmla="*/ 3563698 h 5071844"/>
              <a:gd name="connsiteX8520" fmla="*/ 9350516 w 10020803"/>
              <a:gd name="connsiteY8520" fmla="*/ 3574869 h 5071844"/>
              <a:gd name="connsiteX8521" fmla="*/ 9372859 w 10020803"/>
              <a:gd name="connsiteY8521" fmla="*/ 3574869 h 5071844"/>
              <a:gd name="connsiteX8522" fmla="*/ 9384030 w 10020803"/>
              <a:gd name="connsiteY8522" fmla="*/ 3586039 h 5071844"/>
              <a:gd name="connsiteX8523" fmla="*/ 9428716 w 10020803"/>
              <a:gd name="connsiteY8523" fmla="*/ 3597212 h 5071844"/>
              <a:gd name="connsiteX8524" fmla="*/ 9473401 w 10020803"/>
              <a:gd name="connsiteY8524" fmla="*/ 3608383 h 5071844"/>
              <a:gd name="connsiteX8525" fmla="*/ 9451058 w 10020803"/>
              <a:gd name="connsiteY8525" fmla="*/ 3608383 h 5071844"/>
              <a:gd name="connsiteX8526" fmla="*/ 9428716 w 10020803"/>
              <a:gd name="connsiteY8526" fmla="*/ 3608383 h 5071844"/>
              <a:gd name="connsiteX8527" fmla="*/ 9361687 w 10020803"/>
              <a:gd name="connsiteY8527" fmla="*/ 3586039 h 5071844"/>
              <a:gd name="connsiteX8528" fmla="*/ 9216458 w 10020803"/>
              <a:gd name="connsiteY8528" fmla="*/ 3541355 h 5071844"/>
              <a:gd name="connsiteX8529" fmla="*/ 9194115 w 10020803"/>
              <a:gd name="connsiteY8529" fmla="*/ 3541355 h 5071844"/>
              <a:gd name="connsiteX8530" fmla="*/ 9127087 w 10020803"/>
              <a:gd name="connsiteY8530" fmla="*/ 3530182 h 5071844"/>
              <a:gd name="connsiteX8531" fmla="*/ 9093571 w 10020803"/>
              <a:gd name="connsiteY8531" fmla="*/ 3519011 h 5071844"/>
              <a:gd name="connsiteX8532" fmla="*/ 9071229 w 10020803"/>
              <a:gd name="connsiteY8532" fmla="*/ 3513425 h 5071844"/>
              <a:gd name="connsiteX8533" fmla="*/ 9060057 w 10020803"/>
              <a:gd name="connsiteY8533" fmla="*/ 3507839 h 5071844"/>
              <a:gd name="connsiteX8534" fmla="*/ 8993029 w 10020803"/>
              <a:gd name="connsiteY8534" fmla="*/ 3496668 h 5071844"/>
              <a:gd name="connsiteX8535" fmla="*/ 8970686 w 10020803"/>
              <a:gd name="connsiteY8535" fmla="*/ 3496668 h 5071844"/>
              <a:gd name="connsiteX8536" fmla="*/ 8959515 w 10020803"/>
              <a:gd name="connsiteY8536" fmla="*/ 3496668 h 5071844"/>
              <a:gd name="connsiteX8537" fmla="*/ 8937172 w 10020803"/>
              <a:gd name="connsiteY8537" fmla="*/ 3485497 h 5071844"/>
              <a:gd name="connsiteX8538" fmla="*/ 8937172 w 10020803"/>
              <a:gd name="connsiteY8538" fmla="*/ 3496668 h 5071844"/>
              <a:gd name="connsiteX8539" fmla="*/ 8920415 w 10020803"/>
              <a:gd name="connsiteY8539" fmla="*/ 3496668 h 5071844"/>
              <a:gd name="connsiteX8540" fmla="*/ 8914828 w 10020803"/>
              <a:gd name="connsiteY8540" fmla="*/ 3502254 h 5071844"/>
              <a:gd name="connsiteX8541" fmla="*/ 8903657 w 10020803"/>
              <a:gd name="connsiteY8541" fmla="*/ 3507839 h 5071844"/>
              <a:gd name="connsiteX8542" fmla="*/ 8858971 w 10020803"/>
              <a:gd name="connsiteY8542" fmla="*/ 3496668 h 5071844"/>
              <a:gd name="connsiteX8543" fmla="*/ 8803114 w 10020803"/>
              <a:gd name="connsiteY8543" fmla="*/ 3474325 h 5071844"/>
              <a:gd name="connsiteX8544" fmla="*/ 8786357 w 10020803"/>
              <a:gd name="connsiteY8544" fmla="*/ 3468740 h 5071844"/>
              <a:gd name="connsiteX8545" fmla="*/ 8769600 w 10020803"/>
              <a:gd name="connsiteY8545" fmla="*/ 3463154 h 5071844"/>
              <a:gd name="connsiteX8546" fmla="*/ 8730499 w 10020803"/>
              <a:gd name="connsiteY8546" fmla="*/ 3451982 h 5071844"/>
              <a:gd name="connsiteX8547" fmla="*/ 8708156 w 10020803"/>
              <a:gd name="connsiteY8547" fmla="*/ 3446397 h 5071844"/>
              <a:gd name="connsiteX8548" fmla="*/ 8691399 w 10020803"/>
              <a:gd name="connsiteY8548" fmla="*/ 3440811 h 5071844"/>
              <a:gd name="connsiteX8549" fmla="*/ 8657885 w 10020803"/>
              <a:gd name="connsiteY8549" fmla="*/ 3429640 h 5071844"/>
              <a:gd name="connsiteX8550" fmla="*/ 8613199 w 10020803"/>
              <a:gd name="connsiteY8550" fmla="*/ 3407297 h 5071844"/>
              <a:gd name="connsiteX8551" fmla="*/ 8579685 w 10020803"/>
              <a:gd name="connsiteY8551" fmla="*/ 3407297 h 5071844"/>
              <a:gd name="connsiteX8552" fmla="*/ 8523827 w 10020803"/>
              <a:gd name="connsiteY8552" fmla="*/ 3384954 h 5071844"/>
              <a:gd name="connsiteX8553" fmla="*/ 8490312 w 10020803"/>
              <a:gd name="connsiteY8553" fmla="*/ 3373783 h 5071844"/>
              <a:gd name="connsiteX8554" fmla="*/ 8479141 w 10020803"/>
              <a:gd name="connsiteY8554" fmla="*/ 3384954 h 5071844"/>
              <a:gd name="connsiteX8555" fmla="*/ 8501484 w 10020803"/>
              <a:gd name="connsiteY8555" fmla="*/ 3396124 h 5071844"/>
              <a:gd name="connsiteX8556" fmla="*/ 8523827 w 10020803"/>
              <a:gd name="connsiteY8556" fmla="*/ 3401711 h 5071844"/>
              <a:gd name="connsiteX8557" fmla="*/ 8534998 w 10020803"/>
              <a:gd name="connsiteY8557" fmla="*/ 3412883 h 5071844"/>
              <a:gd name="connsiteX8558" fmla="*/ 8557341 w 10020803"/>
              <a:gd name="connsiteY8558" fmla="*/ 3412883 h 5071844"/>
              <a:gd name="connsiteX8559" fmla="*/ 8590856 w 10020803"/>
              <a:gd name="connsiteY8559" fmla="*/ 3418468 h 5071844"/>
              <a:gd name="connsiteX8560" fmla="*/ 8646713 w 10020803"/>
              <a:gd name="connsiteY8560" fmla="*/ 3429640 h 5071844"/>
              <a:gd name="connsiteX8561" fmla="*/ 8646713 w 10020803"/>
              <a:gd name="connsiteY8561" fmla="*/ 3440811 h 5071844"/>
              <a:gd name="connsiteX8562" fmla="*/ 8652299 w 10020803"/>
              <a:gd name="connsiteY8562" fmla="*/ 3446397 h 5071844"/>
              <a:gd name="connsiteX8563" fmla="*/ 8669056 w 10020803"/>
              <a:gd name="connsiteY8563" fmla="*/ 3451982 h 5071844"/>
              <a:gd name="connsiteX8564" fmla="*/ 8708156 w 10020803"/>
              <a:gd name="connsiteY8564" fmla="*/ 3468740 h 5071844"/>
              <a:gd name="connsiteX8565" fmla="*/ 8741670 w 10020803"/>
              <a:gd name="connsiteY8565" fmla="*/ 3474325 h 5071844"/>
              <a:gd name="connsiteX8566" fmla="*/ 8752843 w 10020803"/>
              <a:gd name="connsiteY8566" fmla="*/ 3463154 h 5071844"/>
              <a:gd name="connsiteX8567" fmla="*/ 8758427 w 10020803"/>
              <a:gd name="connsiteY8567" fmla="*/ 3474325 h 5071844"/>
              <a:gd name="connsiteX8568" fmla="*/ 8791941 w 10020803"/>
              <a:gd name="connsiteY8568" fmla="*/ 3507839 h 5071844"/>
              <a:gd name="connsiteX8569" fmla="*/ 8836628 w 10020803"/>
              <a:gd name="connsiteY8569" fmla="*/ 3524598 h 5071844"/>
              <a:gd name="connsiteX8570" fmla="*/ 8847799 w 10020803"/>
              <a:gd name="connsiteY8570" fmla="*/ 3530182 h 5071844"/>
              <a:gd name="connsiteX8571" fmla="*/ 8903657 w 10020803"/>
              <a:gd name="connsiteY8571" fmla="*/ 3541355 h 5071844"/>
              <a:gd name="connsiteX8572" fmla="*/ 8970686 w 10020803"/>
              <a:gd name="connsiteY8572" fmla="*/ 3574869 h 5071844"/>
              <a:gd name="connsiteX8573" fmla="*/ 9037714 w 10020803"/>
              <a:gd name="connsiteY8573" fmla="*/ 3597212 h 5071844"/>
              <a:gd name="connsiteX8574" fmla="*/ 9048886 w 10020803"/>
              <a:gd name="connsiteY8574" fmla="*/ 3597212 h 5071844"/>
              <a:gd name="connsiteX8575" fmla="*/ 9054472 w 10020803"/>
              <a:gd name="connsiteY8575" fmla="*/ 3608383 h 5071844"/>
              <a:gd name="connsiteX8576" fmla="*/ 9026543 w 10020803"/>
              <a:gd name="connsiteY8576" fmla="*/ 3597212 h 5071844"/>
              <a:gd name="connsiteX8577" fmla="*/ 8959515 w 10020803"/>
              <a:gd name="connsiteY8577" fmla="*/ 3580455 h 5071844"/>
              <a:gd name="connsiteX8578" fmla="*/ 8909242 w 10020803"/>
              <a:gd name="connsiteY8578" fmla="*/ 3574869 h 5071844"/>
              <a:gd name="connsiteX8579" fmla="*/ 8898071 w 10020803"/>
              <a:gd name="connsiteY8579" fmla="*/ 3574869 h 5071844"/>
              <a:gd name="connsiteX8580" fmla="*/ 8870142 w 10020803"/>
              <a:gd name="connsiteY8580" fmla="*/ 3552525 h 5071844"/>
              <a:gd name="connsiteX8581" fmla="*/ 8836628 w 10020803"/>
              <a:gd name="connsiteY8581" fmla="*/ 3541355 h 5071844"/>
              <a:gd name="connsiteX8582" fmla="*/ 8847799 w 10020803"/>
              <a:gd name="connsiteY8582" fmla="*/ 3552525 h 5071844"/>
              <a:gd name="connsiteX8583" fmla="*/ 8847799 w 10020803"/>
              <a:gd name="connsiteY8583" fmla="*/ 3563698 h 5071844"/>
              <a:gd name="connsiteX8584" fmla="*/ 8858971 w 10020803"/>
              <a:gd name="connsiteY8584" fmla="*/ 3574869 h 5071844"/>
              <a:gd name="connsiteX8585" fmla="*/ 8847799 w 10020803"/>
              <a:gd name="connsiteY8585" fmla="*/ 3574869 h 5071844"/>
              <a:gd name="connsiteX8586" fmla="*/ 8825457 w 10020803"/>
              <a:gd name="connsiteY8586" fmla="*/ 3558112 h 5071844"/>
              <a:gd name="connsiteX8587" fmla="*/ 8814285 w 10020803"/>
              <a:gd name="connsiteY8587" fmla="*/ 3552525 h 5071844"/>
              <a:gd name="connsiteX8588" fmla="*/ 8814285 w 10020803"/>
              <a:gd name="connsiteY8588" fmla="*/ 3563698 h 5071844"/>
              <a:gd name="connsiteX8589" fmla="*/ 8803114 w 10020803"/>
              <a:gd name="connsiteY8589" fmla="*/ 3552525 h 5071844"/>
              <a:gd name="connsiteX8590" fmla="*/ 8769600 w 10020803"/>
              <a:gd name="connsiteY8590" fmla="*/ 3541355 h 5071844"/>
              <a:gd name="connsiteX8591" fmla="*/ 8758427 w 10020803"/>
              <a:gd name="connsiteY8591" fmla="*/ 3535768 h 5071844"/>
              <a:gd name="connsiteX8592" fmla="*/ 8747257 w 10020803"/>
              <a:gd name="connsiteY8592" fmla="*/ 3530182 h 5071844"/>
              <a:gd name="connsiteX8593" fmla="*/ 8736084 w 10020803"/>
              <a:gd name="connsiteY8593" fmla="*/ 3541355 h 5071844"/>
              <a:gd name="connsiteX8594" fmla="*/ 8724913 w 10020803"/>
              <a:gd name="connsiteY8594" fmla="*/ 3541355 h 5071844"/>
              <a:gd name="connsiteX8595" fmla="*/ 8708156 w 10020803"/>
              <a:gd name="connsiteY8595" fmla="*/ 3530182 h 5071844"/>
              <a:gd name="connsiteX8596" fmla="*/ 8691399 w 10020803"/>
              <a:gd name="connsiteY8596" fmla="*/ 3507839 h 5071844"/>
              <a:gd name="connsiteX8597" fmla="*/ 8680227 w 10020803"/>
              <a:gd name="connsiteY8597" fmla="*/ 3485497 h 5071844"/>
              <a:gd name="connsiteX8598" fmla="*/ 8663470 w 10020803"/>
              <a:gd name="connsiteY8598" fmla="*/ 3485497 h 5071844"/>
              <a:gd name="connsiteX8599" fmla="*/ 8680227 w 10020803"/>
              <a:gd name="connsiteY8599" fmla="*/ 3496668 h 5071844"/>
              <a:gd name="connsiteX8600" fmla="*/ 8680227 w 10020803"/>
              <a:gd name="connsiteY8600" fmla="*/ 3507839 h 5071844"/>
              <a:gd name="connsiteX8601" fmla="*/ 8669056 w 10020803"/>
              <a:gd name="connsiteY8601" fmla="*/ 3524598 h 5071844"/>
              <a:gd name="connsiteX8602" fmla="*/ 8641127 w 10020803"/>
              <a:gd name="connsiteY8602" fmla="*/ 3541355 h 5071844"/>
              <a:gd name="connsiteX8603" fmla="*/ 8624370 w 10020803"/>
              <a:gd name="connsiteY8603" fmla="*/ 3546939 h 5071844"/>
              <a:gd name="connsiteX8604" fmla="*/ 8635542 w 10020803"/>
              <a:gd name="connsiteY8604" fmla="*/ 3558112 h 5071844"/>
              <a:gd name="connsiteX8605" fmla="*/ 8657885 w 10020803"/>
              <a:gd name="connsiteY8605" fmla="*/ 3563698 h 5071844"/>
              <a:gd name="connsiteX8606" fmla="*/ 8669056 w 10020803"/>
              <a:gd name="connsiteY8606" fmla="*/ 3574869 h 5071844"/>
              <a:gd name="connsiteX8607" fmla="*/ 8702570 w 10020803"/>
              <a:gd name="connsiteY8607" fmla="*/ 3586039 h 5071844"/>
              <a:gd name="connsiteX8608" fmla="*/ 8680227 w 10020803"/>
              <a:gd name="connsiteY8608" fmla="*/ 3586039 h 5071844"/>
              <a:gd name="connsiteX8609" fmla="*/ 8680227 w 10020803"/>
              <a:gd name="connsiteY8609" fmla="*/ 3597212 h 5071844"/>
              <a:gd name="connsiteX8610" fmla="*/ 8680227 w 10020803"/>
              <a:gd name="connsiteY8610" fmla="*/ 3608383 h 5071844"/>
              <a:gd name="connsiteX8611" fmla="*/ 8674642 w 10020803"/>
              <a:gd name="connsiteY8611" fmla="*/ 3602796 h 5071844"/>
              <a:gd name="connsiteX8612" fmla="*/ 8646713 w 10020803"/>
              <a:gd name="connsiteY8612" fmla="*/ 3586039 h 5071844"/>
              <a:gd name="connsiteX8613" fmla="*/ 8624370 w 10020803"/>
              <a:gd name="connsiteY8613" fmla="*/ 3597212 h 5071844"/>
              <a:gd name="connsiteX8614" fmla="*/ 8669056 w 10020803"/>
              <a:gd name="connsiteY8614" fmla="*/ 3608383 h 5071844"/>
              <a:gd name="connsiteX8615" fmla="*/ 8691399 w 10020803"/>
              <a:gd name="connsiteY8615" fmla="*/ 3630726 h 5071844"/>
              <a:gd name="connsiteX8616" fmla="*/ 8691399 w 10020803"/>
              <a:gd name="connsiteY8616" fmla="*/ 3641897 h 5071844"/>
              <a:gd name="connsiteX8617" fmla="*/ 8680227 w 10020803"/>
              <a:gd name="connsiteY8617" fmla="*/ 3641897 h 5071844"/>
              <a:gd name="connsiteX8618" fmla="*/ 8669056 w 10020803"/>
              <a:gd name="connsiteY8618" fmla="*/ 3653069 h 5071844"/>
              <a:gd name="connsiteX8619" fmla="*/ 8702570 w 10020803"/>
              <a:gd name="connsiteY8619" fmla="*/ 3675412 h 5071844"/>
              <a:gd name="connsiteX8620" fmla="*/ 8713742 w 10020803"/>
              <a:gd name="connsiteY8620" fmla="*/ 3686583 h 5071844"/>
              <a:gd name="connsiteX8621" fmla="*/ 8691399 w 10020803"/>
              <a:gd name="connsiteY8621" fmla="*/ 3697754 h 5071844"/>
              <a:gd name="connsiteX8622" fmla="*/ 8674642 w 10020803"/>
              <a:gd name="connsiteY8622" fmla="*/ 3697754 h 5071844"/>
              <a:gd name="connsiteX8623" fmla="*/ 8669056 w 10020803"/>
              <a:gd name="connsiteY8623" fmla="*/ 3708926 h 5071844"/>
              <a:gd name="connsiteX8624" fmla="*/ 8680227 w 10020803"/>
              <a:gd name="connsiteY8624" fmla="*/ 3708926 h 5071844"/>
              <a:gd name="connsiteX8625" fmla="*/ 8691399 w 10020803"/>
              <a:gd name="connsiteY8625" fmla="*/ 3720097 h 5071844"/>
              <a:gd name="connsiteX8626" fmla="*/ 8691399 w 10020803"/>
              <a:gd name="connsiteY8626" fmla="*/ 3731270 h 5071844"/>
              <a:gd name="connsiteX8627" fmla="*/ 8680227 w 10020803"/>
              <a:gd name="connsiteY8627" fmla="*/ 3731270 h 5071844"/>
              <a:gd name="connsiteX8628" fmla="*/ 8657885 w 10020803"/>
              <a:gd name="connsiteY8628" fmla="*/ 3731270 h 5071844"/>
              <a:gd name="connsiteX8629" fmla="*/ 8680227 w 10020803"/>
              <a:gd name="connsiteY8629" fmla="*/ 3742440 h 5071844"/>
              <a:gd name="connsiteX8630" fmla="*/ 8696985 w 10020803"/>
              <a:gd name="connsiteY8630" fmla="*/ 3742440 h 5071844"/>
              <a:gd name="connsiteX8631" fmla="*/ 8713742 w 10020803"/>
              <a:gd name="connsiteY8631" fmla="*/ 3742440 h 5071844"/>
              <a:gd name="connsiteX8632" fmla="*/ 8724913 w 10020803"/>
              <a:gd name="connsiteY8632" fmla="*/ 3742440 h 5071844"/>
              <a:gd name="connsiteX8633" fmla="*/ 8736084 w 10020803"/>
              <a:gd name="connsiteY8633" fmla="*/ 3748027 h 5071844"/>
              <a:gd name="connsiteX8634" fmla="*/ 8736084 w 10020803"/>
              <a:gd name="connsiteY8634" fmla="*/ 3753611 h 5071844"/>
              <a:gd name="connsiteX8635" fmla="*/ 8747257 w 10020803"/>
              <a:gd name="connsiteY8635" fmla="*/ 3753611 h 5071844"/>
              <a:gd name="connsiteX8636" fmla="*/ 8736084 w 10020803"/>
              <a:gd name="connsiteY8636" fmla="*/ 3742440 h 5071844"/>
              <a:gd name="connsiteX8637" fmla="*/ 8736084 w 10020803"/>
              <a:gd name="connsiteY8637" fmla="*/ 3731270 h 5071844"/>
              <a:gd name="connsiteX8638" fmla="*/ 8752843 w 10020803"/>
              <a:gd name="connsiteY8638" fmla="*/ 3736854 h 5071844"/>
              <a:gd name="connsiteX8639" fmla="*/ 8791941 w 10020803"/>
              <a:gd name="connsiteY8639" fmla="*/ 3753611 h 5071844"/>
              <a:gd name="connsiteX8640" fmla="*/ 8825457 w 10020803"/>
              <a:gd name="connsiteY8640" fmla="*/ 3764784 h 5071844"/>
              <a:gd name="connsiteX8641" fmla="*/ 8847799 w 10020803"/>
              <a:gd name="connsiteY8641" fmla="*/ 3775954 h 5071844"/>
              <a:gd name="connsiteX8642" fmla="*/ 8864557 w 10020803"/>
              <a:gd name="connsiteY8642" fmla="*/ 3781541 h 5071844"/>
              <a:gd name="connsiteX8643" fmla="*/ 8892485 w 10020803"/>
              <a:gd name="connsiteY8643" fmla="*/ 3792712 h 5071844"/>
              <a:gd name="connsiteX8644" fmla="*/ 8925999 w 10020803"/>
              <a:gd name="connsiteY8644" fmla="*/ 3798298 h 5071844"/>
              <a:gd name="connsiteX8645" fmla="*/ 8931585 w 10020803"/>
              <a:gd name="connsiteY8645" fmla="*/ 3809469 h 5071844"/>
              <a:gd name="connsiteX8646" fmla="*/ 8914828 w 10020803"/>
              <a:gd name="connsiteY8646" fmla="*/ 3820641 h 5071844"/>
              <a:gd name="connsiteX8647" fmla="*/ 8903657 w 10020803"/>
              <a:gd name="connsiteY8647" fmla="*/ 3831812 h 5071844"/>
              <a:gd name="connsiteX8648" fmla="*/ 8892485 w 10020803"/>
              <a:gd name="connsiteY8648" fmla="*/ 3831812 h 5071844"/>
              <a:gd name="connsiteX8649" fmla="*/ 8881314 w 10020803"/>
              <a:gd name="connsiteY8649" fmla="*/ 3831812 h 5071844"/>
              <a:gd name="connsiteX8650" fmla="*/ 8870142 w 10020803"/>
              <a:gd name="connsiteY8650" fmla="*/ 3820641 h 5071844"/>
              <a:gd name="connsiteX8651" fmla="*/ 8864557 w 10020803"/>
              <a:gd name="connsiteY8651" fmla="*/ 3815055 h 5071844"/>
              <a:gd name="connsiteX8652" fmla="*/ 8858971 w 10020803"/>
              <a:gd name="connsiteY8652" fmla="*/ 3803884 h 5071844"/>
              <a:gd name="connsiteX8653" fmla="*/ 8836628 w 10020803"/>
              <a:gd name="connsiteY8653" fmla="*/ 3792712 h 5071844"/>
              <a:gd name="connsiteX8654" fmla="*/ 8814285 w 10020803"/>
              <a:gd name="connsiteY8654" fmla="*/ 3798298 h 5071844"/>
              <a:gd name="connsiteX8655" fmla="*/ 8808700 w 10020803"/>
              <a:gd name="connsiteY8655" fmla="*/ 3809469 h 5071844"/>
              <a:gd name="connsiteX8656" fmla="*/ 8791941 w 10020803"/>
              <a:gd name="connsiteY8656" fmla="*/ 3803884 h 5071844"/>
              <a:gd name="connsiteX8657" fmla="*/ 8775184 w 10020803"/>
              <a:gd name="connsiteY8657" fmla="*/ 3798298 h 5071844"/>
              <a:gd name="connsiteX8658" fmla="*/ 8769600 w 10020803"/>
              <a:gd name="connsiteY8658" fmla="*/ 3809469 h 5071844"/>
              <a:gd name="connsiteX8659" fmla="*/ 8758427 w 10020803"/>
              <a:gd name="connsiteY8659" fmla="*/ 3809469 h 5071844"/>
              <a:gd name="connsiteX8660" fmla="*/ 8747257 w 10020803"/>
              <a:gd name="connsiteY8660" fmla="*/ 3798298 h 5071844"/>
              <a:gd name="connsiteX8661" fmla="*/ 8747257 w 10020803"/>
              <a:gd name="connsiteY8661" fmla="*/ 3809469 h 5071844"/>
              <a:gd name="connsiteX8662" fmla="*/ 8747257 w 10020803"/>
              <a:gd name="connsiteY8662" fmla="*/ 3831812 h 5071844"/>
              <a:gd name="connsiteX8663" fmla="*/ 8758427 w 10020803"/>
              <a:gd name="connsiteY8663" fmla="*/ 3842984 h 5071844"/>
              <a:gd name="connsiteX8664" fmla="*/ 8747257 w 10020803"/>
              <a:gd name="connsiteY8664" fmla="*/ 3842984 h 5071844"/>
              <a:gd name="connsiteX8665" fmla="*/ 8747257 w 10020803"/>
              <a:gd name="connsiteY8665" fmla="*/ 3854155 h 5071844"/>
              <a:gd name="connsiteX8666" fmla="*/ 8769600 w 10020803"/>
              <a:gd name="connsiteY8666" fmla="*/ 3876498 h 5071844"/>
              <a:gd name="connsiteX8667" fmla="*/ 8775184 w 10020803"/>
              <a:gd name="connsiteY8667" fmla="*/ 3893255 h 5071844"/>
              <a:gd name="connsiteX8668" fmla="*/ 8780771 w 10020803"/>
              <a:gd name="connsiteY8668" fmla="*/ 3910012 h 5071844"/>
              <a:gd name="connsiteX8669" fmla="*/ 8769600 w 10020803"/>
              <a:gd name="connsiteY8669" fmla="*/ 3921185 h 5071844"/>
              <a:gd name="connsiteX8670" fmla="*/ 8752843 w 10020803"/>
              <a:gd name="connsiteY8670" fmla="*/ 3915598 h 5071844"/>
              <a:gd name="connsiteX8671" fmla="*/ 8752843 w 10020803"/>
              <a:gd name="connsiteY8671" fmla="*/ 3932355 h 5071844"/>
              <a:gd name="connsiteX8672" fmla="*/ 8758427 w 10020803"/>
              <a:gd name="connsiteY8672" fmla="*/ 3943526 h 5071844"/>
              <a:gd name="connsiteX8673" fmla="*/ 8769600 w 10020803"/>
              <a:gd name="connsiteY8673" fmla="*/ 3954699 h 5071844"/>
              <a:gd name="connsiteX8674" fmla="*/ 8786357 w 10020803"/>
              <a:gd name="connsiteY8674" fmla="*/ 3943526 h 5071844"/>
              <a:gd name="connsiteX8675" fmla="*/ 8791941 w 10020803"/>
              <a:gd name="connsiteY8675" fmla="*/ 3921185 h 5071844"/>
              <a:gd name="connsiteX8676" fmla="*/ 8803114 w 10020803"/>
              <a:gd name="connsiteY8676" fmla="*/ 3921185 h 5071844"/>
              <a:gd name="connsiteX8677" fmla="*/ 8814285 w 10020803"/>
              <a:gd name="connsiteY8677" fmla="*/ 3932355 h 5071844"/>
              <a:gd name="connsiteX8678" fmla="*/ 8825457 w 10020803"/>
              <a:gd name="connsiteY8678" fmla="*/ 3932355 h 5071844"/>
              <a:gd name="connsiteX8679" fmla="*/ 8836628 w 10020803"/>
              <a:gd name="connsiteY8679" fmla="*/ 3943526 h 5071844"/>
              <a:gd name="connsiteX8680" fmla="*/ 8825457 w 10020803"/>
              <a:gd name="connsiteY8680" fmla="*/ 3943526 h 5071844"/>
              <a:gd name="connsiteX8681" fmla="*/ 8797528 w 10020803"/>
              <a:gd name="connsiteY8681" fmla="*/ 3943526 h 5071844"/>
              <a:gd name="connsiteX8682" fmla="*/ 8797528 w 10020803"/>
              <a:gd name="connsiteY8682" fmla="*/ 3960283 h 5071844"/>
              <a:gd name="connsiteX8683" fmla="*/ 8791941 w 10020803"/>
              <a:gd name="connsiteY8683" fmla="*/ 3965870 h 5071844"/>
              <a:gd name="connsiteX8684" fmla="*/ 8791941 w 10020803"/>
              <a:gd name="connsiteY8684" fmla="*/ 3977042 h 5071844"/>
              <a:gd name="connsiteX8685" fmla="*/ 8780771 w 10020803"/>
              <a:gd name="connsiteY8685" fmla="*/ 3977042 h 5071844"/>
              <a:gd name="connsiteX8686" fmla="*/ 8803114 w 10020803"/>
              <a:gd name="connsiteY8686" fmla="*/ 3988213 h 5071844"/>
              <a:gd name="connsiteX8687" fmla="*/ 8803114 w 10020803"/>
              <a:gd name="connsiteY8687" fmla="*/ 3977042 h 5071844"/>
              <a:gd name="connsiteX8688" fmla="*/ 8803114 w 10020803"/>
              <a:gd name="connsiteY8688" fmla="*/ 3965870 h 5071844"/>
              <a:gd name="connsiteX8689" fmla="*/ 8819871 w 10020803"/>
              <a:gd name="connsiteY8689" fmla="*/ 3971456 h 5071844"/>
              <a:gd name="connsiteX8690" fmla="*/ 8814285 w 10020803"/>
              <a:gd name="connsiteY8690" fmla="*/ 3977042 h 5071844"/>
              <a:gd name="connsiteX8691" fmla="*/ 8814285 w 10020803"/>
              <a:gd name="connsiteY8691" fmla="*/ 3999384 h 5071844"/>
              <a:gd name="connsiteX8692" fmla="*/ 8797528 w 10020803"/>
              <a:gd name="connsiteY8692" fmla="*/ 4010556 h 5071844"/>
              <a:gd name="connsiteX8693" fmla="*/ 8780771 w 10020803"/>
              <a:gd name="connsiteY8693" fmla="*/ 4021727 h 5071844"/>
              <a:gd name="connsiteX8694" fmla="*/ 8758427 w 10020803"/>
              <a:gd name="connsiteY8694" fmla="*/ 4010556 h 5071844"/>
              <a:gd name="connsiteX8695" fmla="*/ 8741670 w 10020803"/>
              <a:gd name="connsiteY8695" fmla="*/ 4010556 h 5071844"/>
              <a:gd name="connsiteX8696" fmla="*/ 8724913 w 10020803"/>
              <a:gd name="connsiteY8696" fmla="*/ 4010556 h 5071844"/>
              <a:gd name="connsiteX8697" fmla="*/ 8713742 w 10020803"/>
              <a:gd name="connsiteY8697" fmla="*/ 4021727 h 5071844"/>
              <a:gd name="connsiteX8698" fmla="*/ 8680227 w 10020803"/>
              <a:gd name="connsiteY8698" fmla="*/ 4010556 h 5071844"/>
              <a:gd name="connsiteX8699" fmla="*/ 8646713 w 10020803"/>
              <a:gd name="connsiteY8699" fmla="*/ 3999384 h 5071844"/>
              <a:gd name="connsiteX8700" fmla="*/ 8657885 w 10020803"/>
              <a:gd name="connsiteY8700" fmla="*/ 4010556 h 5071844"/>
              <a:gd name="connsiteX8701" fmla="*/ 8669056 w 10020803"/>
              <a:gd name="connsiteY8701" fmla="*/ 4021727 h 5071844"/>
              <a:gd name="connsiteX8702" fmla="*/ 8691399 w 10020803"/>
              <a:gd name="connsiteY8702" fmla="*/ 4032899 h 5071844"/>
              <a:gd name="connsiteX8703" fmla="*/ 8713742 w 10020803"/>
              <a:gd name="connsiteY8703" fmla="*/ 4044070 h 5071844"/>
              <a:gd name="connsiteX8704" fmla="*/ 8724913 w 10020803"/>
              <a:gd name="connsiteY8704" fmla="*/ 4055241 h 5071844"/>
              <a:gd name="connsiteX8705" fmla="*/ 8724913 w 10020803"/>
              <a:gd name="connsiteY8705" fmla="*/ 4066413 h 5071844"/>
              <a:gd name="connsiteX8706" fmla="*/ 8747257 w 10020803"/>
              <a:gd name="connsiteY8706" fmla="*/ 4077584 h 5071844"/>
              <a:gd name="connsiteX8707" fmla="*/ 8803114 w 10020803"/>
              <a:gd name="connsiteY8707" fmla="*/ 4088756 h 5071844"/>
              <a:gd name="connsiteX8708" fmla="*/ 8808700 w 10020803"/>
              <a:gd name="connsiteY8708" fmla="*/ 4094341 h 5071844"/>
              <a:gd name="connsiteX8709" fmla="*/ 8825457 w 10020803"/>
              <a:gd name="connsiteY8709" fmla="*/ 4111098 h 5071844"/>
              <a:gd name="connsiteX8710" fmla="*/ 8836628 w 10020803"/>
              <a:gd name="connsiteY8710" fmla="*/ 4122270 h 5071844"/>
              <a:gd name="connsiteX8711" fmla="*/ 8853385 w 10020803"/>
              <a:gd name="connsiteY8711" fmla="*/ 4127857 h 5071844"/>
              <a:gd name="connsiteX8712" fmla="*/ 8864557 w 10020803"/>
              <a:gd name="connsiteY8712" fmla="*/ 4127857 h 5071844"/>
              <a:gd name="connsiteX8713" fmla="*/ 8875728 w 10020803"/>
              <a:gd name="connsiteY8713" fmla="*/ 4133441 h 5071844"/>
              <a:gd name="connsiteX8714" fmla="*/ 8886899 w 10020803"/>
              <a:gd name="connsiteY8714" fmla="*/ 4139028 h 5071844"/>
              <a:gd name="connsiteX8715" fmla="*/ 8903657 w 10020803"/>
              <a:gd name="connsiteY8715" fmla="*/ 4144614 h 5071844"/>
              <a:gd name="connsiteX8716" fmla="*/ 8942756 w 10020803"/>
              <a:gd name="connsiteY8716" fmla="*/ 4172542 h 5071844"/>
              <a:gd name="connsiteX8717" fmla="*/ 9015372 w 10020803"/>
              <a:gd name="connsiteY8717" fmla="*/ 4211642 h 5071844"/>
              <a:gd name="connsiteX8718" fmla="*/ 9099157 w 10020803"/>
              <a:gd name="connsiteY8718" fmla="*/ 4250742 h 5071844"/>
              <a:gd name="connsiteX8719" fmla="*/ 9138257 w 10020803"/>
              <a:gd name="connsiteY8719" fmla="*/ 4301013 h 5071844"/>
              <a:gd name="connsiteX8720" fmla="*/ 9143844 w 10020803"/>
              <a:gd name="connsiteY8720" fmla="*/ 4317770 h 5071844"/>
              <a:gd name="connsiteX8721" fmla="*/ 9143844 w 10020803"/>
              <a:gd name="connsiteY8721" fmla="*/ 4323356 h 5071844"/>
              <a:gd name="connsiteX8722" fmla="*/ 9138257 w 10020803"/>
              <a:gd name="connsiteY8722" fmla="*/ 4312186 h 5071844"/>
              <a:gd name="connsiteX8723" fmla="*/ 9104743 w 10020803"/>
              <a:gd name="connsiteY8723" fmla="*/ 4301013 h 5071844"/>
              <a:gd name="connsiteX8724" fmla="*/ 9093571 w 10020803"/>
              <a:gd name="connsiteY8724" fmla="*/ 4301013 h 5071844"/>
              <a:gd name="connsiteX8725" fmla="*/ 9071229 w 10020803"/>
              <a:gd name="connsiteY8725" fmla="*/ 4289842 h 5071844"/>
              <a:gd name="connsiteX8726" fmla="*/ 9037714 w 10020803"/>
              <a:gd name="connsiteY8726" fmla="*/ 4278672 h 5071844"/>
              <a:gd name="connsiteX8727" fmla="*/ 9026543 w 10020803"/>
              <a:gd name="connsiteY8727" fmla="*/ 4278672 h 5071844"/>
              <a:gd name="connsiteX8728" fmla="*/ 8981856 w 10020803"/>
              <a:gd name="connsiteY8728" fmla="*/ 4256328 h 5071844"/>
              <a:gd name="connsiteX8729" fmla="*/ 8965099 w 10020803"/>
              <a:gd name="connsiteY8729" fmla="*/ 4267499 h 5071844"/>
              <a:gd name="connsiteX8730" fmla="*/ 8948342 w 10020803"/>
              <a:gd name="connsiteY8730" fmla="*/ 4256328 h 5071844"/>
              <a:gd name="connsiteX8731" fmla="*/ 8937172 w 10020803"/>
              <a:gd name="connsiteY8731" fmla="*/ 4256328 h 5071844"/>
              <a:gd name="connsiteX8732" fmla="*/ 9071229 w 10020803"/>
              <a:gd name="connsiteY8732" fmla="*/ 4323356 h 5071844"/>
              <a:gd name="connsiteX8733" fmla="*/ 9115914 w 10020803"/>
              <a:gd name="connsiteY8733" fmla="*/ 4356871 h 5071844"/>
              <a:gd name="connsiteX8734" fmla="*/ 9138257 w 10020803"/>
              <a:gd name="connsiteY8734" fmla="*/ 4379214 h 5071844"/>
              <a:gd name="connsiteX8735" fmla="*/ 9149428 w 10020803"/>
              <a:gd name="connsiteY8735" fmla="*/ 4401557 h 5071844"/>
              <a:gd name="connsiteX8736" fmla="*/ 9127087 w 10020803"/>
              <a:gd name="connsiteY8736" fmla="*/ 4390386 h 5071844"/>
              <a:gd name="connsiteX8737" fmla="*/ 9115914 w 10020803"/>
              <a:gd name="connsiteY8737" fmla="*/ 4390386 h 5071844"/>
              <a:gd name="connsiteX8738" fmla="*/ 9104743 w 10020803"/>
              <a:gd name="connsiteY8738" fmla="*/ 4390386 h 5071844"/>
              <a:gd name="connsiteX8739" fmla="*/ 9093571 w 10020803"/>
              <a:gd name="connsiteY8739" fmla="*/ 4379214 h 5071844"/>
              <a:gd name="connsiteX8740" fmla="*/ 9037714 w 10020803"/>
              <a:gd name="connsiteY8740" fmla="*/ 4345700 h 5071844"/>
              <a:gd name="connsiteX8741" fmla="*/ 9043300 w 10020803"/>
              <a:gd name="connsiteY8741" fmla="*/ 4351286 h 5071844"/>
              <a:gd name="connsiteX8742" fmla="*/ 9048886 w 10020803"/>
              <a:gd name="connsiteY8742" fmla="*/ 4356871 h 5071844"/>
              <a:gd name="connsiteX8743" fmla="*/ 9026543 w 10020803"/>
              <a:gd name="connsiteY8743" fmla="*/ 4356871 h 5071844"/>
              <a:gd name="connsiteX8744" fmla="*/ 9026543 w 10020803"/>
              <a:gd name="connsiteY8744" fmla="*/ 4351286 h 5071844"/>
              <a:gd name="connsiteX8745" fmla="*/ 9015372 w 10020803"/>
              <a:gd name="connsiteY8745" fmla="*/ 4340114 h 5071844"/>
              <a:gd name="connsiteX8746" fmla="*/ 8998614 w 10020803"/>
              <a:gd name="connsiteY8746" fmla="*/ 4328943 h 5071844"/>
              <a:gd name="connsiteX8747" fmla="*/ 8993029 w 10020803"/>
              <a:gd name="connsiteY8747" fmla="*/ 4312186 h 5071844"/>
              <a:gd name="connsiteX8748" fmla="*/ 8937172 w 10020803"/>
              <a:gd name="connsiteY8748" fmla="*/ 4289842 h 5071844"/>
              <a:gd name="connsiteX8749" fmla="*/ 8892485 w 10020803"/>
              <a:gd name="connsiteY8749" fmla="*/ 4267499 h 5071844"/>
              <a:gd name="connsiteX8750" fmla="*/ 8886899 w 10020803"/>
              <a:gd name="connsiteY8750" fmla="*/ 4261913 h 5071844"/>
              <a:gd name="connsiteX8751" fmla="*/ 8870142 w 10020803"/>
              <a:gd name="connsiteY8751" fmla="*/ 4256328 h 5071844"/>
              <a:gd name="connsiteX8752" fmla="*/ 8847799 w 10020803"/>
              <a:gd name="connsiteY8752" fmla="*/ 4250742 h 5071844"/>
              <a:gd name="connsiteX8753" fmla="*/ 8842214 w 10020803"/>
              <a:gd name="connsiteY8753" fmla="*/ 4245156 h 5071844"/>
              <a:gd name="connsiteX8754" fmla="*/ 8836628 w 10020803"/>
              <a:gd name="connsiteY8754" fmla="*/ 4256328 h 5071844"/>
              <a:gd name="connsiteX8755" fmla="*/ 8803114 w 10020803"/>
              <a:gd name="connsiteY8755" fmla="*/ 4233985 h 5071844"/>
              <a:gd name="connsiteX8756" fmla="*/ 8780771 w 10020803"/>
              <a:gd name="connsiteY8756" fmla="*/ 4222813 h 5071844"/>
              <a:gd name="connsiteX8757" fmla="*/ 8752843 w 10020803"/>
              <a:gd name="connsiteY8757" fmla="*/ 4206056 h 5071844"/>
              <a:gd name="connsiteX8758" fmla="*/ 8758427 w 10020803"/>
              <a:gd name="connsiteY8758" fmla="*/ 4200471 h 5071844"/>
              <a:gd name="connsiteX8759" fmla="*/ 8758427 w 10020803"/>
              <a:gd name="connsiteY8759" fmla="*/ 4189299 h 5071844"/>
              <a:gd name="connsiteX8760" fmla="*/ 8747257 w 10020803"/>
              <a:gd name="connsiteY8760" fmla="*/ 4189299 h 5071844"/>
              <a:gd name="connsiteX8761" fmla="*/ 8769600 w 10020803"/>
              <a:gd name="connsiteY8761" fmla="*/ 4178128 h 5071844"/>
              <a:gd name="connsiteX8762" fmla="*/ 8780771 w 10020803"/>
              <a:gd name="connsiteY8762" fmla="*/ 4166955 h 5071844"/>
              <a:gd name="connsiteX8763" fmla="*/ 8791941 w 10020803"/>
              <a:gd name="connsiteY8763" fmla="*/ 4155785 h 5071844"/>
              <a:gd name="connsiteX8764" fmla="*/ 8791941 w 10020803"/>
              <a:gd name="connsiteY8764" fmla="*/ 4144614 h 5071844"/>
              <a:gd name="connsiteX8765" fmla="*/ 8769600 w 10020803"/>
              <a:gd name="connsiteY8765" fmla="*/ 4144614 h 5071844"/>
              <a:gd name="connsiteX8766" fmla="*/ 8758427 w 10020803"/>
              <a:gd name="connsiteY8766" fmla="*/ 4155785 h 5071844"/>
              <a:gd name="connsiteX8767" fmla="*/ 8747257 w 10020803"/>
              <a:gd name="connsiteY8767" fmla="*/ 4155785 h 5071844"/>
              <a:gd name="connsiteX8768" fmla="*/ 8758427 w 10020803"/>
              <a:gd name="connsiteY8768" fmla="*/ 4144614 h 5071844"/>
              <a:gd name="connsiteX8769" fmla="*/ 8758427 w 10020803"/>
              <a:gd name="connsiteY8769" fmla="*/ 4133441 h 5071844"/>
              <a:gd name="connsiteX8770" fmla="*/ 8769600 w 10020803"/>
              <a:gd name="connsiteY8770" fmla="*/ 4122270 h 5071844"/>
              <a:gd name="connsiteX8771" fmla="*/ 8713742 w 10020803"/>
              <a:gd name="connsiteY8771" fmla="*/ 4099927 h 5071844"/>
              <a:gd name="connsiteX8772" fmla="*/ 8691399 w 10020803"/>
              <a:gd name="connsiteY8772" fmla="*/ 4088756 h 5071844"/>
              <a:gd name="connsiteX8773" fmla="*/ 8669056 w 10020803"/>
              <a:gd name="connsiteY8773" fmla="*/ 4071998 h 5071844"/>
              <a:gd name="connsiteX8774" fmla="*/ 8641127 w 10020803"/>
              <a:gd name="connsiteY8774" fmla="*/ 4055241 h 5071844"/>
              <a:gd name="connsiteX8775" fmla="*/ 8596442 w 10020803"/>
              <a:gd name="connsiteY8775" fmla="*/ 4032899 h 5071844"/>
              <a:gd name="connsiteX8776" fmla="*/ 8568512 w 10020803"/>
              <a:gd name="connsiteY8776" fmla="*/ 4010556 h 5071844"/>
              <a:gd name="connsiteX8777" fmla="*/ 8557341 w 10020803"/>
              <a:gd name="connsiteY8777" fmla="*/ 3999384 h 5071844"/>
              <a:gd name="connsiteX8778" fmla="*/ 8546171 w 10020803"/>
              <a:gd name="connsiteY8778" fmla="*/ 4010556 h 5071844"/>
              <a:gd name="connsiteX8779" fmla="*/ 8534998 w 10020803"/>
              <a:gd name="connsiteY8779" fmla="*/ 4010556 h 5071844"/>
              <a:gd name="connsiteX8780" fmla="*/ 8540584 w 10020803"/>
              <a:gd name="connsiteY8780" fmla="*/ 4016141 h 5071844"/>
              <a:gd name="connsiteX8781" fmla="*/ 8534998 w 10020803"/>
              <a:gd name="connsiteY8781" fmla="*/ 4021727 h 5071844"/>
              <a:gd name="connsiteX8782" fmla="*/ 8523827 w 10020803"/>
              <a:gd name="connsiteY8782" fmla="*/ 4021727 h 5071844"/>
              <a:gd name="connsiteX8783" fmla="*/ 8512655 w 10020803"/>
              <a:gd name="connsiteY8783" fmla="*/ 4010556 h 5071844"/>
              <a:gd name="connsiteX8784" fmla="*/ 8512655 w 10020803"/>
              <a:gd name="connsiteY8784" fmla="*/ 4021727 h 5071844"/>
              <a:gd name="connsiteX8785" fmla="*/ 8512655 w 10020803"/>
              <a:gd name="connsiteY8785" fmla="*/ 4032899 h 5071844"/>
              <a:gd name="connsiteX8786" fmla="*/ 8501484 w 10020803"/>
              <a:gd name="connsiteY8786" fmla="*/ 4021727 h 5071844"/>
              <a:gd name="connsiteX8787" fmla="*/ 8490312 w 10020803"/>
              <a:gd name="connsiteY8787" fmla="*/ 4010556 h 5071844"/>
              <a:gd name="connsiteX8788" fmla="*/ 8495898 w 10020803"/>
              <a:gd name="connsiteY8788" fmla="*/ 4004970 h 5071844"/>
              <a:gd name="connsiteX8789" fmla="*/ 8495898 w 10020803"/>
              <a:gd name="connsiteY8789" fmla="*/ 3999384 h 5071844"/>
              <a:gd name="connsiteX8790" fmla="*/ 8490312 w 10020803"/>
              <a:gd name="connsiteY8790" fmla="*/ 3999384 h 5071844"/>
              <a:gd name="connsiteX8791" fmla="*/ 8490312 w 10020803"/>
              <a:gd name="connsiteY8791" fmla="*/ 3988213 h 5071844"/>
              <a:gd name="connsiteX8792" fmla="*/ 8479141 w 10020803"/>
              <a:gd name="connsiteY8792" fmla="*/ 3988213 h 5071844"/>
              <a:gd name="connsiteX8793" fmla="*/ 8467970 w 10020803"/>
              <a:gd name="connsiteY8793" fmla="*/ 3965870 h 5071844"/>
              <a:gd name="connsiteX8794" fmla="*/ 8490312 w 10020803"/>
              <a:gd name="connsiteY8794" fmla="*/ 3977042 h 5071844"/>
              <a:gd name="connsiteX8795" fmla="*/ 8512655 w 10020803"/>
              <a:gd name="connsiteY8795" fmla="*/ 3982627 h 5071844"/>
              <a:gd name="connsiteX8796" fmla="*/ 8512655 w 10020803"/>
              <a:gd name="connsiteY8796" fmla="*/ 3965870 h 5071844"/>
              <a:gd name="connsiteX8797" fmla="*/ 8490312 w 10020803"/>
              <a:gd name="connsiteY8797" fmla="*/ 3943526 h 5071844"/>
              <a:gd name="connsiteX8798" fmla="*/ 8479141 w 10020803"/>
              <a:gd name="connsiteY8798" fmla="*/ 3943526 h 5071844"/>
              <a:gd name="connsiteX8799" fmla="*/ 8467970 w 10020803"/>
              <a:gd name="connsiteY8799" fmla="*/ 3943526 h 5071844"/>
              <a:gd name="connsiteX8800" fmla="*/ 8445627 w 10020803"/>
              <a:gd name="connsiteY8800" fmla="*/ 3943526 h 5071844"/>
              <a:gd name="connsiteX8801" fmla="*/ 8434455 w 10020803"/>
              <a:gd name="connsiteY8801" fmla="*/ 3949112 h 5071844"/>
              <a:gd name="connsiteX8802" fmla="*/ 8423284 w 10020803"/>
              <a:gd name="connsiteY8802" fmla="*/ 3965870 h 5071844"/>
              <a:gd name="connsiteX8803" fmla="*/ 8412113 w 10020803"/>
              <a:gd name="connsiteY8803" fmla="*/ 3977042 h 5071844"/>
              <a:gd name="connsiteX8804" fmla="*/ 8423284 w 10020803"/>
              <a:gd name="connsiteY8804" fmla="*/ 3988213 h 5071844"/>
              <a:gd name="connsiteX8805" fmla="*/ 8395356 w 10020803"/>
              <a:gd name="connsiteY8805" fmla="*/ 3999384 h 5071844"/>
              <a:gd name="connsiteX8806" fmla="*/ 8333912 w 10020803"/>
              <a:gd name="connsiteY8806" fmla="*/ 3993799 h 5071844"/>
              <a:gd name="connsiteX8807" fmla="*/ 8289226 w 10020803"/>
              <a:gd name="connsiteY8807" fmla="*/ 3982627 h 5071844"/>
              <a:gd name="connsiteX8808" fmla="*/ 8272469 w 10020803"/>
              <a:gd name="connsiteY8808" fmla="*/ 3977042 h 5071844"/>
              <a:gd name="connsiteX8809" fmla="*/ 8255712 w 10020803"/>
              <a:gd name="connsiteY8809" fmla="*/ 3977042 h 5071844"/>
              <a:gd name="connsiteX8810" fmla="*/ 8255712 w 10020803"/>
              <a:gd name="connsiteY8810" fmla="*/ 3988213 h 5071844"/>
              <a:gd name="connsiteX8811" fmla="*/ 8289226 w 10020803"/>
              <a:gd name="connsiteY8811" fmla="*/ 4010556 h 5071844"/>
              <a:gd name="connsiteX8812" fmla="*/ 8311569 w 10020803"/>
              <a:gd name="connsiteY8812" fmla="*/ 4021727 h 5071844"/>
              <a:gd name="connsiteX8813" fmla="*/ 8278055 w 10020803"/>
              <a:gd name="connsiteY8813" fmla="*/ 4021727 h 5071844"/>
              <a:gd name="connsiteX8814" fmla="*/ 8244541 w 10020803"/>
              <a:gd name="connsiteY8814" fmla="*/ 4010556 h 5071844"/>
              <a:gd name="connsiteX8815" fmla="*/ 8233368 w 10020803"/>
              <a:gd name="connsiteY8815" fmla="*/ 4010556 h 5071844"/>
              <a:gd name="connsiteX8816" fmla="*/ 8233368 w 10020803"/>
              <a:gd name="connsiteY8816" fmla="*/ 4021727 h 5071844"/>
              <a:gd name="connsiteX8817" fmla="*/ 8188684 w 10020803"/>
              <a:gd name="connsiteY8817" fmla="*/ 4032899 h 5071844"/>
              <a:gd name="connsiteX8818" fmla="*/ 8188684 w 10020803"/>
              <a:gd name="connsiteY8818" fmla="*/ 4010556 h 5071844"/>
              <a:gd name="connsiteX8819" fmla="*/ 8166340 w 10020803"/>
              <a:gd name="connsiteY8819" fmla="*/ 4004970 h 5071844"/>
              <a:gd name="connsiteX8820" fmla="*/ 8155168 w 10020803"/>
              <a:gd name="connsiteY8820" fmla="*/ 3999384 h 5071844"/>
              <a:gd name="connsiteX8821" fmla="*/ 8155168 w 10020803"/>
              <a:gd name="connsiteY8821" fmla="*/ 4010556 h 5071844"/>
              <a:gd name="connsiteX8822" fmla="*/ 8143998 w 10020803"/>
              <a:gd name="connsiteY8822" fmla="*/ 4021727 h 5071844"/>
              <a:gd name="connsiteX8823" fmla="*/ 8138411 w 10020803"/>
              <a:gd name="connsiteY8823" fmla="*/ 4027313 h 5071844"/>
              <a:gd name="connsiteX8824" fmla="*/ 8132825 w 10020803"/>
              <a:gd name="connsiteY8824" fmla="*/ 4044070 h 5071844"/>
              <a:gd name="connsiteX8825" fmla="*/ 8155168 w 10020803"/>
              <a:gd name="connsiteY8825" fmla="*/ 4044070 h 5071844"/>
              <a:gd name="connsiteX8826" fmla="*/ 8166340 w 10020803"/>
              <a:gd name="connsiteY8826" fmla="*/ 4044070 h 5071844"/>
              <a:gd name="connsiteX8827" fmla="*/ 8177512 w 10020803"/>
              <a:gd name="connsiteY8827" fmla="*/ 4044070 h 5071844"/>
              <a:gd name="connsiteX8828" fmla="*/ 8188684 w 10020803"/>
              <a:gd name="connsiteY8828" fmla="*/ 4049656 h 5071844"/>
              <a:gd name="connsiteX8829" fmla="*/ 8199854 w 10020803"/>
              <a:gd name="connsiteY8829" fmla="*/ 4055241 h 5071844"/>
              <a:gd name="connsiteX8830" fmla="*/ 8244541 w 10020803"/>
              <a:gd name="connsiteY8830" fmla="*/ 4055241 h 5071844"/>
              <a:gd name="connsiteX8831" fmla="*/ 8255712 w 10020803"/>
              <a:gd name="connsiteY8831" fmla="*/ 4055241 h 5071844"/>
              <a:gd name="connsiteX8832" fmla="*/ 8255712 w 10020803"/>
              <a:gd name="connsiteY8832" fmla="*/ 4066413 h 5071844"/>
              <a:gd name="connsiteX8833" fmla="*/ 8278055 w 10020803"/>
              <a:gd name="connsiteY8833" fmla="*/ 4055241 h 5071844"/>
              <a:gd name="connsiteX8834" fmla="*/ 8285038 w 10020803"/>
              <a:gd name="connsiteY8834" fmla="*/ 4055241 h 5071844"/>
              <a:gd name="connsiteX8835" fmla="*/ 8289226 w 10020803"/>
              <a:gd name="connsiteY8835" fmla="*/ 4055241 h 5071844"/>
              <a:gd name="connsiteX8836" fmla="*/ 8255712 w 10020803"/>
              <a:gd name="connsiteY8836" fmla="*/ 4077584 h 5071844"/>
              <a:gd name="connsiteX8837" fmla="*/ 8233368 w 10020803"/>
              <a:gd name="connsiteY8837" fmla="*/ 4088756 h 5071844"/>
              <a:gd name="connsiteX8838" fmla="*/ 8233368 w 10020803"/>
              <a:gd name="connsiteY8838" fmla="*/ 4099927 h 5071844"/>
              <a:gd name="connsiteX8839" fmla="*/ 8266883 w 10020803"/>
              <a:gd name="connsiteY8839" fmla="*/ 4122270 h 5071844"/>
              <a:gd name="connsiteX8840" fmla="*/ 8300398 w 10020803"/>
              <a:gd name="connsiteY8840" fmla="*/ 4133441 h 5071844"/>
              <a:gd name="connsiteX8841" fmla="*/ 8311569 w 10020803"/>
              <a:gd name="connsiteY8841" fmla="*/ 4133441 h 5071844"/>
              <a:gd name="connsiteX8842" fmla="*/ 8322740 w 10020803"/>
              <a:gd name="connsiteY8842" fmla="*/ 4133441 h 5071844"/>
              <a:gd name="connsiteX8843" fmla="*/ 8328326 w 10020803"/>
              <a:gd name="connsiteY8843" fmla="*/ 4144614 h 5071844"/>
              <a:gd name="connsiteX8844" fmla="*/ 8322740 w 10020803"/>
              <a:gd name="connsiteY8844" fmla="*/ 4155785 h 5071844"/>
              <a:gd name="connsiteX8845" fmla="*/ 8300398 w 10020803"/>
              <a:gd name="connsiteY8845" fmla="*/ 4155785 h 5071844"/>
              <a:gd name="connsiteX8846" fmla="*/ 8278055 w 10020803"/>
              <a:gd name="connsiteY8846" fmla="*/ 4166955 h 5071844"/>
              <a:gd name="connsiteX8847" fmla="*/ 8278055 w 10020803"/>
              <a:gd name="connsiteY8847" fmla="*/ 4155785 h 5071844"/>
              <a:gd name="connsiteX8848" fmla="*/ 8266883 w 10020803"/>
              <a:gd name="connsiteY8848" fmla="*/ 4144614 h 5071844"/>
              <a:gd name="connsiteX8849" fmla="*/ 8261298 w 10020803"/>
              <a:gd name="connsiteY8849" fmla="*/ 4155785 h 5071844"/>
              <a:gd name="connsiteX8850" fmla="*/ 8255712 w 10020803"/>
              <a:gd name="connsiteY8850" fmla="*/ 4166955 h 5071844"/>
              <a:gd name="connsiteX8851" fmla="*/ 8238955 w 10020803"/>
              <a:gd name="connsiteY8851" fmla="*/ 4150198 h 5071844"/>
              <a:gd name="connsiteX8852" fmla="*/ 8216612 w 10020803"/>
              <a:gd name="connsiteY8852" fmla="*/ 4139028 h 5071844"/>
              <a:gd name="connsiteX8853" fmla="*/ 8211026 w 10020803"/>
              <a:gd name="connsiteY8853" fmla="*/ 4133441 h 5071844"/>
              <a:gd name="connsiteX8854" fmla="*/ 8188684 w 10020803"/>
              <a:gd name="connsiteY8854" fmla="*/ 4133441 h 5071844"/>
              <a:gd name="connsiteX8855" fmla="*/ 8132825 w 10020803"/>
              <a:gd name="connsiteY8855" fmla="*/ 4122270 h 5071844"/>
              <a:gd name="connsiteX8856" fmla="*/ 8116068 w 10020803"/>
              <a:gd name="connsiteY8856" fmla="*/ 4122270 h 5071844"/>
              <a:gd name="connsiteX8857" fmla="*/ 8121654 w 10020803"/>
              <a:gd name="connsiteY8857" fmla="*/ 4116684 h 5071844"/>
              <a:gd name="connsiteX8858" fmla="*/ 8116068 w 10020803"/>
              <a:gd name="connsiteY8858" fmla="*/ 4105513 h 5071844"/>
              <a:gd name="connsiteX8859" fmla="*/ 8104897 w 10020803"/>
              <a:gd name="connsiteY8859" fmla="*/ 4105513 h 5071844"/>
              <a:gd name="connsiteX8860" fmla="*/ 8104897 w 10020803"/>
              <a:gd name="connsiteY8860" fmla="*/ 4116684 h 5071844"/>
              <a:gd name="connsiteX8861" fmla="*/ 8116068 w 10020803"/>
              <a:gd name="connsiteY8861" fmla="*/ 4122270 h 5071844"/>
              <a:gd name="connsiteX8862" fmla="*/ 8093726 w 10020803"/>
              <a:gd name="connsiteY8862" fmla="*/ 4122270 h 5071844"/>
              <a:gd name="connsiteX8863" fmla="*/ 8076968 w 10020803"/>
              <a:gd name="connsiteY8863" fmla="*/ 4127857 h 5071844"/>
              <a:gd name="connsiteX8864" fmla="*/ 8071383 w 10020803"/>
              <a:gd name="connsiteY8864" fmla="*/ 4133441 h 5071844"/>
              <a:gd name="connsiteX8865" fmla="*/ 8054626 w 10020803"/>
              <a:gd name="connsiteY8865" fmla="*/ 4133441 h 5071844"/>
              <a:gd name="connsiteX8866" fmla="*/ 8043454 w 10020803"/>
              <a:gd name="connsiteY8866" fmla="*/ 4133441 h 5071844"/>
              <a:gd name="connsiteX8867" fmla="*/ 8043454 w 10020803"/>
              <a:gd name="connsiteY8867" fmla="*/ 4144614 h 5071844"/>
              <a:gd name="connsiteX8868" fmla="*/ 8032283 w 10020803"/>
              <a:gd name="connsiteY8868" fmla="*/ 4133441 h 5071844"/>
              <a:gd name="connsiteX8869" fmla="*/ 8043454 w 10020803"/>
              <a:gd name="connsiteY8869" fmla="*/ 4122270 h 5071844"/>
              <a:gd name="connsiteX8870" fmla="*/ 8060210 w 10020803"/>
              <a:gd name="connsiteY8870" fmla="*/ 4116684 h 5071844"/>
              <a:gd name="connsiteX8871" fmla="*/ 8054626 w 10020803"/>
              <a:gd name="connsiteY8871" fmla="*/ 4111098 h 5071844"/>
              <a:gd name="connsiteX8872" fmla="*/ 8043454 w 10020803"/>
              <a:gd name="connsiteY8872" fmla="*/ 4111098 h 5071844"/>
              <a:gd name="connsiteX8873" fmla="*/ 8037869 w 10020803"/>
              <a:gd name="connsiteY8873" fmla="*/ 4099927 h 5071844"/>
              <a:gd name="connsiteX8874" fmla="*/ 8026696 w 10020803"/>
              <a:gd name="connsiteY8874" fmla="*/ 4099927 h 5071844"/>
              <a:gd name="connsiteX8875" fmla="*/ 8015526 w 10020803"/>
              <a:gd name="connsiteY8875" fmla="*/ 4105513 h 5071844"/>
              <a:gd name="connsiteX8876" fmla="*/ 7998768 w 10020803"/>
              <a:gd name="connsiteY8876" fmla="*/ 4111098 h 5071844"/>
              <a:gd name="connsiteX8877" fmla="*/ 7987596 w 10020803"/>
              <a:gd name="connsiteY8877" fmla="*/ 4111098 h 5071844"/>
              <a:gd name="connsiteX8878" fmla="*/ 7954082 w 10020803"/>
              <a:gd name="connsiteY8878" fmla="*/ 4122270 h 5071844"/>
              <a:gd name="connsiteX8879" fmla="*/ 7942912 w 10020803"/>
              <a:gd name="connsiteY8879" fmla="*/ 4122270 h 5071844"/>
              <a:gd name="connsiteX8880" fmla="*/ 7937326 w 10020803"/>
              <a:gd name="connsiteY8880" fmla="*/ 4111098 h 5071844"/>
              <a:gd name="connsiteX8881" fmla="*/ 7931739 w 10020803"/>
              <a:gd name="connsiteY8881" fmla="*/ 4111098 h 5071844"/>
              <a:gd name="connsiteX8882" fmla="*/ 7909396 w 10020803"/>
              <a:gd name="connsiteY8882" fmla="*/ 4111098 h 5071844"/>
              <a:gd name="connsiteX8883" fmla="*/ 7903811 w 10020803"/>
              <a:gd name="connsiteY8883" fmla="*/ 4099927 h 5071844"/>
              <a:gd name="connsiteX8884" fmla="*/ 7898225 w 10020803"/>
              <a:gd name="connsiteY8884" fmla="*/ 4099927 h 5071844"/>
              <a:gd name="connsiteX8885" fmla="*/ 7864711 w 10020803"/>
              <a:gd name="connsiteY8885" fmla="*/ 4099927 h 5071844"/>
              <a:gd name="connsiteX8886" fmla="*/ 7853538 w 10020803"/>
              <a:gd name="connsiteY8886" fmla="*/ 4088756 h 5071844"/>
              <a:gd name="connsiteX8887" fmla="*/ 7842368 w 10020803"/>
              <a:gd name="connsiteY8887" fmla="*/ 4077584 h 5071844"/>
              <a:gd name="connsiteX8888" fmla="*/ 7836782 w 10020803"/>
              <a:gd name="connsiteY8888" fmla="*/ 4077584 h 5071844"/>
              <a:gd name="connsiteX8889" fmla="*/ 7820024 w 10020803"/>
              <a:gd name="connsiteY8889" fmla="*/ 4077584 h 5071844"/>
              <a:gd name="connsiteX8890" fmla="*/ 7786510 w 10020803"/>
              <a:gd name="connsiteY8890" fmla="*/ 4077584 h 5071844"/>
              <a:gd name="connsiteX8891" fmla="*/ 7741824 w 10020803"/>
              <a:gd name="connsiteY8891" fmla="*/ 4055241 h 5071844"/>
              <a:gd name="connsiteX8892" fmla="*/ 7713896 w 10020803"/>
              <a:gd name="connsiteY8892" fmla="*/ 4055241 h 5071844"/>
              <a:gd name="connsiteX8893" fmla="*/ 7680382 w 10020803"/>
              <a:gd name="connsiteY8893" fmla="*/ 4049656 h 5071844"/>
              <a:gd name="connsiteX8894" fmla="*/ 7652452 w 10020803"/>
              <a:gd name="connsiteY8894" fmla="*/ 4044070 h 5071844"/>
              <a:gd name="connsiteX8895" fmla="*/ 7652452 w 10020803"/>
              <a:gd name="connsiteY8895" fmla="*/ 4055241 h 5071844"/>
              <a:gd name="connsiteX8896" fmla="*/ 7697139 w 10020803"/>
              <a:gd name="connsiteY8896" fmla="*/ 4066413 h 5071844"/>
              <a:gd name="connsiteX8897" fmla="*/ 7708310 w 10020803"/>
              <a:gd name="connsiteY8897" fmla="*/ 4066413 h 5071844"/>
              <a:gd name="connsiteX8898" fmla="*/ 7713896 w 10020803"/>
              <a:gd name="connsiteY8898" fmla="*/ 4077584 h 5071844"/>
              <a:gd name="connsiteX8899" fmla="*/ 7685967 w 10020803"/>
              <a:gd name="connsiteY8899" fmla="*/ 4077584 h 5071844"/>
              <a:gd name="connsiteX8900" fmla="*/ 7630110 w 10020803"/>
              <a:gd name="connsiteY8900" fmla="*/ 4077584 h 5071844"/>
              <a:gd name="connsiteX8901" fmla="*/ 7618938 w 10020803"/>
              <a:gd name="connsiteY8901" fmla="*/ 4055241 h 5071844"/>
              <a:gd name="connsiteX8902" fmla="*/ 7607766 w 10020803"/>
              <a:gd name="connsiteY8902" fmla="*/ 4055241 h 5071844"/>
              <a:gd name="connsiteX8903" fmla="*/ 7596596 w 10020803"/>
              <a:gd name="connsiteY8903" fmla="*/ 4066413 h 5071844"/>
              <a:gd name="connsiteX8904" fmla="*/ 7596596 w 10020803"/>
              <a:gd name="connsiteY8904" fmla="*/ 4060827 h 5071844"/>
              <a:gd name="connsiteX8905" fmla="*/ 7596596 w 10020803"/>
              <a:gd name="connsiteY8905" fmla="*/ 4055241 h 5071844"/>
              <a:gd name="connsiteX8906" fmla="*/ 7574252 w 10020803"/>
              <a:gd name="connsiteY8906" fmla="*/ 4021727 h 5071844"/>
              <a:gd name="connsiteX8907" fmla="*/ 7529568 w 10020803"/>
              <a:gd name="connsiteY8907" fmla="*/ 4010556 h 5071844"/>
              <a:gd name="connsiteX8908" fmla="*/ 7546324 w 10020803"/>
              <a:gd name="connsiteY8908" fmla="*/ 3999384 h 5071844"/>
              <a:gd name="connsiteX8909" fmla="*/ 7540738 w 10020803"/>
              <a:gd name="connsiteY8909" fmla="*/ 3988213 h 5071844"/>
              <a:gd name="connsiteX8910" fmla="*/ 7529568 w 10020803"/>
              <a:gd name="connsiteY8910" fmla="*/ 3988213 h 5071844"/>
              <a:gd name="connsiteX8911" fmla="*/ 7462538 w 10020803"/>
              <a:gd name="connsiteY8911" fmla="*/ 3977042 h 5071844"/>
              <a:gd name="connsiteX8912" fmla="*/ 7451367 w 10020803"/>
              <a:gd name="connsiteY8912" fmla="*/ 3977042 h 5071844"/>
              <a:gd name="connsiteX8913" fmla="*/ 7440194 w 10020803"/>
              <a:gd name="connsiteY8913" fmla="*/ 3988213 h 5071844"/>
              <a:gd name="connsiteX8914" fmla="*/ 7440194 w 10020803"/>
              <a:gd name="connsiteY8914" fmla="*/ 3977042 h 5071844"/>
              <a:gd name="connsiteX8915" fmla="*/ 7429024 w 10020803"/>
              <a:gd name="connsiteY8915" fmla="*/ 3965870 h 5071844"/>
              <a:gd name="connsiteX8916" fmla="*/ 7417852 w 10020803"/>
              <a:gd name="connsiteY8916" fmla="*/ 3965870 h 5071844"/>
              <a:gd name="connsiteX8917" fmla="*/ 7417852 w 10020803"/>
              <a:gd name="connsiteY8917" fmla="*/ 3960283 h 5071844"/>
              <a:gd name="connsiteX8918" fmla="*/ 7406680 w 10020803"/>
              <a:gd name="connsiteY8918" fmla="*/ 3965870 h 5071844"/>
              <a:gd name="connsiteX8919" fmla="*/ 7417852 w 10020803"/>
              <a:gd name="connsiteY8919" fmla="*/ 3971456 h 5071844"/>
              <a:gd name="connsiteX8920" fmla="*/ 7417852 w 10020803"/>
              <a:gd name="connsiteY8920" fmla="*/ 3988213 h 5071844"/>
              <a:gd name="connsiteX8921" fmla="*/ 7395510 w 10020803"/>
              <a:gd name="connsiteY8921" fmla="*/ 3977042 h 5071844"/>
              <a:gd name="connsiteX8922" fmla="*/ 7384337 w 10020803"/>
              <a:gd name="connsiteY8922" fmla="*/ 3965870 h 5071844"/>
              <a:gd name="connsiteX8923" fmla="*/ 7384337 w 10020803"/>
              <a:gd name="connsiteY8923" fmla="*/ 3954699 h 5071844"/>
              <a:gd name="connsiteX8924" fmla="*/ 7350823 w 10020803"/>
              <a:gd name="connsiteY8924" fmla="*/ 3965870 h 5071844"/>
              <a:gd name="connsiteX8925" fmla="*/ 7334066 w 10020803"/>
              <a:gd name="connsiteY8925" fmla="*/ 3965870 h 5071844"/>
              <a:gd name="connsiteX8926" fmla="*/ 7317309 w 10020803"/>
              <a:gd name="connsiteY8926" fmla="*/ 3943526 h 5071844"/>
              <a:gd name="connsiteX8927" fmla="*/ 7272622 w 10020803"/>
              <a:gd name="connsiteY8927" fmla="*/ 3954699 h 5071844"/>
              <a:gd name="connsiteX8928" fmla="*/ 7283795 w 10020803"/>
              <a:gd name="connsiteY8928" fmla="*/ 3965870 h 5071844"/>
              <a:gd name="connsiteX8929" fmla="*/ 7294966 w 10020803"/>
              <a:gd name="connsiteY8929" fmla="*/ 3954699 h 5071844"/>
              <a:gd name="connsiteX8930" fmla="*/ 7317309 w 10020803"/>
              <a:gd name="connsiteY8930" fmla="*/ 3954699 h 5071844"/>
              <a:gd name="connsiteX8931" fmla="*/ 7317309 w 10020803"/>
              <a:gd name="connsiteY8931" fmla="*/ 3965870 h 5071844"/>
              <a:gd name="connsiteX8932" fmla="*/ 7328480 w 10020803"/>
              <a:gd name="connsiteY8932" fmla="*/ 3977042 h 5071844"/>
              <a:gd name="connsiteX8933" fmla="*/ 7339652 w 10020803"/>
              <a:gd name="connsiteY8933" fmla="*/ 3999384 h 5071844"/>
              <a:gd name="connsiteX8934" fmla="*/ 7306136 w 10020803"/>
              <a:gd name="connsiteY8934" fmla="*/ 3999384 h 5071844"/>
              <a:gd name="connsiteX8935" fmla="*/ 7250280 w 10020803"/>
              <a:gd name="connsiteY8935" fmla="*/ 3988213 h 5071844"/>
              <a:gd name="connsiteX8936" fmla="*/ 7233522 w 10020803"/>
              <a:gd name="connsiteY8936" fmla="*/ 3971456 h 5071844"/>
              <a:gd name="connsiteX8937" fmla="*/ 7205594 w 10020803"/>
              <a:gd name="connsiteY8937" fmla="*/ 3977042 h 5071844"/>
              <a:gd name="connsiteX8938" fmla="*/ 7250280 w 10020803"/>
              <a:gd name="connsiteY8938" fmla="*/ 3999384 h 5071844"/>
              <a:gd name="connsiteX8939" fmla="*/ 7261452 w 10020803"/>
              <a:gd name="connsiteY8939" fmla="*/ 3999384 h 5071844"/>
              <a:gd name="connsiteX8940" fmla="*/ 7272622 w 10020803"/>
              <a:gd name="connsiteY8940" fmla="*/ 3999384 h 5071844"/>
              <a:gd name="connsiteX8941" fmla="*/ 7306136 w 10020803"/>
              <a:gd name="connsiteY8941" fmla="*/ 4021727 h 5071844"/>
              <a:gd name="connsiteX8942" fmla="*/ 7317309 w 10020803"/>
              <a:gd name="connsiteY8942" fmla="*/ 4021727 h 5071844"/>
              <a:gd name="connsiteX8943" fmla="*/ 7328480 w 10020803"/>
              <a:gd name="connsiteY8943" fmla="*/ 4032899 h 5071844"/>
              <a:gd name="connsiteX8944" fmla="*/ 7350823 w 10020803"/>
              <a:gd name="connsiteY8944" fmla="*/ 4032899 h 5071844"/>
              <a:gd name="connsiteX8945" fmla="*/ 7361994 w 10020803"/>
              <a:gd name="connsiteY8945" fmla="*/ 4044070 h 5071844"/>
              <a:gd name="connsiteX8946" fmla="*/ 7391785 w 10020803"/>
              <a:gd name="connsiteY8946" fmla="*/ 4051518 h 5071844"/>
              <a:gd name="connsiteX8947" fmla="*/ 7384337 w 10020803"/>
              <a:gd name="connsiteY8947" fmla="*/ 4044070 h 5071844"/>
              <a:gd name="connsiteX8948" fmla="*/ 7401094 w 10020803"/>
              <a:gd name="connsiteY8948" fmla="*/ 4044070 h 5071844"/>
              <a:gd name="connsiteX8949" fmla="*/ 7417852 w 10020803"/>
              <a:gd name="connsiteY8949" fmla="*/ 4055241 h 5071844"/>
              <a:gd name="connsiteX8950" fmla="*/ 7406680 w 10020803"/>
              <a:gd name="connsiteY8950" fmla="*/ 4055241 h 5071844"/>
              <a:gd name="connsiteX8951" fmla="*/ 7434610 w 10020803"/>
              <a:gd name="connsiteY8951" fmla="*/ 4066413 h 5071844"/>
              <a:gd name="connsiteX8952" fmla="*/ 7440194 w 10020803"/>
              <a:gd name="connsiteY8952" fmla="*/ 4077584 h 5071844"/>
              <a:gd name="connsiteX8953" fmla="*/ 7440194 w 10020803"/>
              <a:gd name="connsiteY8953" fmla="*/ 4066413 h 5071844"/>
              <a:gd name="connsiteX8954" fmla="*/ 7462538 w 10020803"/>
              <a:gd name="connsiteY8954" fmla="*/ 4066413 h 5071844"/>
              <a:gd name="connsiteX8955" fmla="*/ 7462538 w 10020803"/>
              <a:gd name="connsiteY8955" fmla="*/ 4077584 h 5071844"/>
              <a:gd name="connsiteX8956" fmla="*/ 7462538 w 10020803"/>
              <a:gd name="connsiteY8956" fmla="*/ 4088756 h 5071844"/>
              <a:gd name="connsiteX8957" fmla="*/ 7507224 w 10020803"/>
              <a:gd name="connsiteY8957" fmla="*/ 4099927 h 5071844"/>
              <a:gd name="connsiteX8958" fmla="*/ 7563082 w 10020803"/>
              <a:gd name="connsiteY8958" fmla="*/ 4111098 h 5071844"/>
              <a:gd name="connsiteX8959" fmla="*/ 7551909 w 10020803"/>
              <a:gd name="connsiteY8959" fmla="*/ 4099927 h 5071844"/>
              <a:gd name="connsiteX8960" fmla="*/ 7551909 w 10020803"/>
              <a:gd name="connsiteY8960" fmla="*/ 4088756 h 5071844"/>
              <a:gd name="connsiteX8961" fmla="*/ 7574252 w 10020803"/>
              <a:gd name="connsiteY8961" fmla="*/ 4099927 h 5071844"/>
              <a:gd name="connsiteX8962" fmla="*/ 7596596 w 10020803"/>
              <a:gd name="connsiteY8962" fmla="*/ 4122270 h 5071844"/>
              <a:gd name="connsiteX8963" fmla="*/ 7607766 w 10020803"/>
              <a:gd name="connsiteY8963" fmla="*/ 4122270 h 5071844"/>
              <a:gd name="connsiteX8964" fmla="*/ 7624525 w 10020803"/>
              <a:gd name="connsiteY8964" fmla="*/ 4127857 h 5071844"/>
              <a:gd name="connsiteX8965" fmla="*/ 7652452 w 10020803"/>
              <a:gd name="connsiteY8965" fmla="*/ 4139028 h 5071844"/>
              <a:gd name="connsiteX8966" fmla="*/ 7680382 w 10020803"/>
              <a:gd name="connsiteY8966" fmla="*/ 4150198 h 5071844"/>
              <a:gd name="connsiteX8967" fmla="*/ 7697139 w 10020803"/>
              <a:gd name="connsiteY8967" fmla="*/ 4155785 h 5071844"/>
              <a:gd name="connsiteX8968" fmla="*/ 7730653 w 10020803"/>
              <a:gd name="connsiteY8968" fmla="*/ 4155785 h 5071844"/>
              <a:gd name="connsiteX8969" fmla="*/ 7741824 w 10020803"/>
              <a:gd name="connsiteY8969" fmla="*/ 4166955 h 5071844"/>
              <a:gd name="connsiteX8970" fmla="*/ 7719481 w 10020803"/>
              <a:gd name="connsiteY8970" fmla="*/ 4166955 h 5071844"/>
              <a:gd name="connsiteX8971" fmla="*/ 7730653 w 10020803"/>
              <a:gd name="connsiteY8971" fmla="*/ 4178128 h 5071844"/>
              <a:gd name="connsiteX8972" fmla="*/ 7764168 w 10020803"/>
              <a:gd name="connsiteY8972" fmla="*/ 4189299 h 5071844"/>
              <a:gd name="connsiteX8973" fmla="*/ 7764168 w 10020803"/>
              <a:gd name="connsiteY8973" fmla="*/ 4178128 h 5071844"/>
              <a:gd name="connsiteX8974" fmla="*/ 7775338 w 10020803"/>
              <a:gd name="connsiteY8974" fmla="*/ 4166955 h 5071844"/>
              <a:gd name="connsiteX8975" fmla="*/ 7786510 w 10020803"/>
              <a:gd name="connsiteY8975" fmla="*/ 4166955 h 5071844"/>
              <a:gd name="connsiteX8976" fmla="*/ 7797682 w 10020803"/>
              <a:gd name="connsiteY8976" fmla="*/ 4166955 h 5071844"/>
              <a:gd name="connsiteX8977" fmla="*/ 7797682 w 10020803"/>
              <a:gd name="connsiteY8977" fmla="*/ 4178128 h 5071844"/>
              <a:gd name="connsiteX8978" fmla="*/ 7797682 w 10020803"/>
              <a:gd name="connsiteY8978" fmla="*/ 4189299 h 5071844"/>
              <a:gd name="connsiteX8979" fmla="*/ 7842368 w 10020803"/>
              <a:gd name="connsiteY8979" fmla="*/ 4211642 h 5071844"/>
              <a:gd name="connsiteX8980" fmla="*/ 7859125 w 10020803"/>
              <a:gd name="connsiteY8980" fmla="*/ 4211642 h 5071844"/>
              <a:gd name="connsiteX8981" fmla="*/ 7864711 w 10020803"/>
              <a:gd name="connsiteY8981" fmla="*/ 4200471 h 5071844"/>
              <a:gd name="connsiteX8982" fmla="*/ 7887054 w 10020803"/>
              <a:gd name="connsiteY8982" fmla="*/ 4200471 h 5071844"/>
              <a:gd name="connsiteX8983" fmla="*/ 7931739 w 10020803"/>
              <a:gd name="connsiteY8983" fmla="*/ 4211642 h 5071844"/>
              <a:gd name="connsiteX8984" fmla="*/ 7942912 w 10020803"/>
              <a:gd name="connsiteY8984" fmla="*/ 4211642 h 5071844"/>
              <a:gd name="connsiteX8985" fmla="*/ 7942912 w 10020803"/>
              <a:gd name="connsiteY8985" fmla="*/ 4222813 h 5071844"/>
              <a:gd name="connsiteX8986" fmla="*/ 7959668 w 10020803"/>
              <a:gd name="connsiteY8986" fmla="*/ 4228399 h 5071844"/>
              <a:gd name="connsiteX8987" fmla="*/ 7970840 w 10020803"/>
              <a:gd name="connsiteY8987" fmla="*/ 4222813 h 5071844"/>
              <a:gd name="connsiteX8988" fmla="*/ 7976426 w 10020803"/>
              <a:gd name="connsiteY8988" fmla="*/ 4228399 h 5071844"/>
              <a:gd name="connsiteX8989" fmla="*/ 7976426 w 10020803"/>
              <a:gd name="connsiteY8989" fmla="*/ 4233985 h 5071844"/>
              <a:gd name="connsiteX8990" fmla="*/ 7965253 w 10020803"/>
              <a:gd name="connsiteY8990" fmla="*/ 4233985 h 5071844"/>
              <a:gd name="connsiteX8991" fmla="*/ 7965253 w 10020803"/>
              <a:gd name="connsiteY8991" fmla="*/ 4245156 h 5071844"/>
              <a:gd name="connsiteX8992" fmla="*/ 7982012 w 10020803"/>
              <a:gd name="connsiteY8992" fmla="*/ 4239571 h 5071844"/>
              <a:gd name="connsiteX8993" fmla="*/ 8009940 w 10020803"/>
              <a:gd name="connsiteY8993" fmla="*/ 4233985 h 5071844"/>
              <a:gd name="connsiteX8994" fmla="*/ 8032283 w 10020803"/>
              <a:gd name="connsiteY8994" fmla="*/ 4239571 h 5071844"/>
              <a:gd name="connsiteX8995" fmla="*/ 8054626 w 10020803"/>
              <a:gd name="connsiteY8995" fmla="*/ 4245156 h 5071844"/>
              <a:gd name="connsiteX8996" fmla="*/ 8065797 w 10020803"/>
              <a:gd name="connsiteY8996" fmla="*/ 4256328 h 5071844"/>
              <a:gd name="connsiteX8997" fmla="*/ 8082554 w 10020803"/>
              <a:gd name="connsiteY8997" fmla="*/ 4250742 h 5071844"/>
              <a:gd name="connsiteX8998" fmla="*/ 8099311 w 10020803"/>
              <a:gd name="connsiteY8998" fmla="*/ 4256328 h 5071844"/>
              <a:gd name="connsiteX8999" fmla="*/ 8132825 w 10020803"/>
              <a:gd name="connsiteY8999" fmla="*/ 4256328 h 5071844"/>
              <a:gd name="connsiteX9000" fmla="*/ 8155168 w 10020803"/>
              <a:gd name="connsiteY9000" fmla="*/ 4267499 h 5071844"/>
              <a:gd name="connsiteX9001" fmla="*/ 8177512 w 10020803"/>
              <a:gd name="connsiteY9001" fmla="*/ 4267499 h 5071844"/>
              <a:gd name="connsiteX9002" fmla="*/ 8188684 w 10020803"/>
              <a:gd name="connsiteY9002" fmla="*/ 4278672 h 5071844"/>
              <a:gd name="connsiteX9003" fmla="*/ 8216612 w 10020803"/>
              <a:gd name="connsiteY9003" fmla="*/ 4284256 h 5071844"/>
              <a:gd name="connsiteX9004" fmla="*/ 8244541 w 10020803"/>
              <a:gd name="connsiteY9004" fmla="*/ 4289842 h 5071844"/>
              <a:gd name="connsiteX9005" fmla="*/ 8244541 w 10020803"/>
              <a:gd name="connsiteY9005" fmla="*/ 4301013 h 5071844"/>
              <a:gd name="connsiteX9006" fmla="*/ 8255712 w 10020803"/>
              <a:gd name="connsiteY9006" fmla="*/ 4312186 h 5071844"/>
              <a:gd name="connsiteX9007" fmla="*/ 8216612 w 10020803"/>
              <a:gd name="connsiteY9007" fmla="*/ 4323356 h 5071844"/>
              <a:gd name="connsiteX9008" fmla="*/ 8166340 w 10020803"/>
              <a:gd name="connsiteY9008" fmla="*/ 4323356 h 5071844"/>
              <a:gd name="connsiteX9009" fmla="*/ 8143998 w 10020803"/>
              <a:gd name="connsiteY9009" fmla="*/ 4323356 h 5071844"/>
              <a:gd name="connsiteX9010" fmla="*/ 8121654 w 10020803"/>
              <a:gd name="connsiteY9010" fmla="*/ 4323356 h 5071844"/>
              <a:gd name="connsiteX9011" fmla="*/ 8155168 w 10020803"/>
              <a:gd name="connsiteY9011" fmla="*/ 4334529 h 5071844"/>
              <a:gd name="connsiteX9012" fmla="*/ 8211026 w 10020803"/>
              <a:gd name="connsiteY9012" fmla="*/ 4334529 h 5071844"/>
              <a:gd name="connsiteX9013" fmla="*/ 8211026 w 10020803"/>
              <a:gd name="connsiteY9013" fmla="*/ 4345700 h 5071844"/>
              <a:gd name="connsiteX9014" fmla="*/ 8222198 w 10020803"/>
              <a:gd name="connsiteY9014" fmla="*/ 4356871 h 5071844"/>
              <a:gd name="connsiteX9015" fmla="*/ 8244541 w 10020803"/>
              <a:gd name="connsiteY9015" fmla="*/ 4368043 h 5071844"/>
              <a:gd name="connsiteX9016" fmla="*/ 8233368 w 10020803"/>
              <a:gd name="connsiteY9016" fmla="*/ 4368043 h 5071844"/>
              <a:gd name="connsiteX9017" fmla="*/ 8222198 w 10020803"/>
              <a:gd name="connsiteY9017" fmla="*/ 4368043 h 5071844"/>
              <a:gd name="connsiteX9018" fmla="*/ 8222198 w 10020803"/>
              <a:gd name="connsiteY9018" fmla="*/ 4379214 h 5071844"/>
              <a:gd name="connsiteX9019" fmla="*/ 8199854 w 10020803"/>
              <a:gd name="connsiteY9019" fmla="*/ 4368043 h 5071844"/>
              <a:gd name="connsiteX9020" fmla="*/ 8199854 w 10020803"/>
              <a:gd name="connsiteY9020" fmla="*/ 4362457 h 5071844"/>
              <a:gd name="connsiteX9021" fmla="*/ 8188684 w 10020803"/>
              <a:gd name="connsiteY9021" fmla="*/ 4368043 h 5071844"/>
              <a:gd name="connsiteX9022" fmla="*/ 8177512 w 10020803"/>
              <a:gd name="connsiteY9022" fmla="*/ 4368043 h 5071844"/>
              <a:gd name="connsiteX9023" fmla="*/ 8143998 w 10020803"/>
              <a:gd name="connsiteY9023" fmla="*/ 4356871 h 5071844"/>
              <a:gd name="connsiteX9024" fmla="*/ 8065797 w 10020803"/>
              <a:gd name="connsiteY9024" fmla="*/ 4334529 h 5071844"/>
              <a:gd name="connsiteX9025" fmla="*/ 8032283 w 10020803"/>
              <a:gd name="connsiteY9025" fmla="*/ 4323356 h 5071844"/>
              <a:gd name="connsiteX9026" fmla="*/ 8021110 w 10020803"/>
              <a:gd name="connsiteY9026" fmla="*/ 4312186 h 5071844"/>
              <a:gd name="connsiteX9027" fmla="*/ 8032283 w 10020803"/>
              <a:gd name="connsiteY9027" fmla="*/ 4301013 h 5071844"/>
              <a:gd name="connsiteX9028" fmla="*/ 8043454 w 10020803"/>
              <a:gd name="connsiteY9028" fmla="*/ 4289842 h 5071844"/>
              <a:gd name="connsiteX9029" fmla="*/ 8043454 w 10020803"/>
              <a:gd name="connsiteY9029" fmla="*/ 4301013 h 5071844"/>
              <a:gd name="connsiteX9030" fmla="*/ 8054626 w 10020803"/>
              <a:gd name="connsiteY9030" fmla="*/ 4312186 h 5071844"/>
              <a:gd name="connsiteX9031" fmla="*/ 8076968 w 10020803"/>
              <a:gd name="connsiteY9031" fmla="*/ 4323356 h 5071844"/>
              <a:gd name="connsiteX9032" fmla="*/ 8099311 w 10020803"/>
              <a:gd name="connsiteY9032" fmla="*/ 4312186 h 5071844"/>
              <a:gd name="connsiteX9033" fmla="*/ 8110484 w 10020803"/>
              <a:gd name="connsiteY9033" fmla="*/ 4301013 h 5071844"/>
              <a:gd name="connsiteX9034" fmla="*/ 8088140 w 10020803"/>
              <a:gd name="connsiteY9034" fmla="*/ 4301013 h 5071844"/>
              <a:gd name="connsiteX9035" fmla="*/ 8043454 w 10020803"/>
              <a:gd name="connsiteY9035" fmla="*/ 4278672 h 5071844"/>
              <a:gd name="connsiteX9036" fmla="*/ 8021110 w 10020803"/>
              <a:gd name="connsiteY9036" fmla="*/ 4267499 h 5071844"/>
              <a:gd name="connsiteX9037" fmla="*/ 8021110 w 10020803"/>
              <a:gd name="connsiteY9037" fmla="*/ 4278672 h 5071844"/>
              <a:gd name="connsiteX9038" fmla="*/ 7998768 w 10020803"/>
              <a:gd name="connsiteY9038" fmla="*/ 4278672 h 5071844"/>
              <a:gd name="connsiteX9039" fmla="*/ 7976426 w 10020803"/>
              <a:gd name="connsiteY9039" fmla="*/ 4278672 h 5071844"/>
              <a:gd name="connsiteX9040" fmla="*/ 7998768 w 10020803"/>
              <a:gd name="connsiteY9040" fmla="*/ 4301013 h 5071844"/>
              <a:gd name="connsiteX9041" fmla="*/ 7987596 w 10020803"/>
              <a:gd name="connsiteY9041" fmla="*/ 4301013 h 5071844"/>
              <a:gd name="connsiteX9042" fmla="*/ 7976426 w 10020803"/>
              <a:gd name="connsiteY9042" fmla="*/ 4301013 h 5071844"/>
              <a:gd name="connsiteX9043" fmla="*/ 7959668 w 10020803"/>
              <a:gd name="connsiteY9043" fmla="*/ 4306599 h 5071844"/>
              <a:gd name="connsiteX9044" fmla="*/ 7942912 w 10020803"/>
              <a:gd name="connsiteY9044" fmla="*/ 4312186 h 5071844"/>
              <a:gd name="connsiteX9045" fmla="*/ 7931739 w 10020803"/>
              <a:gd name="connsiteY9045" fmla="*/ 4323356 h 5071844"/>
              <a:gd name="connsiteX9046" fmla="*/ 7942912 w 10020803"/>
              <a:gd name="connsiteY9046" fmla="*/ 4334529 h 5071844"/>
              <a:gd name="connsiteX9047" fmla="*/ 7931739 w 10020803"/>
              <a:gd name="connsiteY9047" fmla="*/ 4334529 h 5071844"/>
              <a:gd name="connsiteX9048" fmla="*/ 7931739 w 10020803"/>
              <a:gd name="connsiteY9048" fmla="*/ 4345700 h 5071844"/>
              <a:gd name="connsiteX9049" fmla="*/ 7937326 w 10020803"/>
              <a:gd name="connsiteY9049" fmla="*/ 4356871 h 5071844"/>
              <a:gd name="connsiteX9050" fmla="*/ 7942912 w 10020803"/>
              <a:gd name="connsiteY9050" fmla="*/ 4368043 h 5071844"/>
              <a:gd name="connsiteX9051" fmla="*/ 7942912 w 10020803"/>
              <a:gd name="connsiteY9051" fmla="*/ 4379214 h 5071844"/>
              <a:gd name="connsiteX9052" fmla="*/ 7931739 w 10020803"/>
              <a:gd name="connsiteY9052" fmla="*/ 4368043 h 5071844"/>
              <a:gd name="connsiteX9053" fmla="*/ 7842368 w 10020803"/>
              <a:gd name="connsiteY9053" fmla="*/ 4345700 h 5071844"/>
              <a:gd name="connsiteX9054" fmla="*/ 7808854 w 10020803"/>
              <a:gd name="connsiteY9054" fmla="*/ 4334529 h 5071844"/>
              <a:gd name="connsiteX9055" fmla="*/ 7797682 w 10020803"/>
              <a:gd name="connsiteY9055" fmla="*/ 4334529 h 5071844"/>
              <a:gd name="connsiteX9056" fmla="*/ 7786510 w 10020803"/>
              <a:gd name="connsiteY9056" fmla="*/ 4345700 h 5071844"/>
              <a:gd name="connsiteX9057" fmla="*/ 7780924 w 10020803"/>
              <a:gd name="connsiteY9057" fmla="*/ 4340114 h 5071844"/>
              <a:gd name="connsiteX9058" fmla="*/ 7752996 w 10020803"/>
              <a:gd name="connsiteY9058" fmla="*/ 4334529 h 5071844"/>
              <a:gd name="connsiteX9059" fmla="*/ 7752996 w 10020803"/>
              <a:gd name="connsiteY9059" fmla="*/ 4323356 h 5071844"/>
              <a:gd name="connsiteX9060" fmla="*/ 7764168 w 10020803"/>
              <a:gd name="connsiteY9060" fmla="*/ 4289842 h 5071844"/>
              <a:gd name="connsiteX9061" fmla="*/ 7820024 w 10020803"/>
              <a:gd name="connsiteY9061" fmla="*/ 4312186 h 5071844"/>
              <a:gd name="connsiteX9062" fmla="*/ 7836782 w 10020803"/>
              <a:gd name="connsiteY9062" fmla="*/ 4317770 h 5071844"/>
              <a:gd name="connsiteX9063" fmla="*/ 7853538 w 10020803"/>
              <a:gd name="connsiteY9063" fmla="*/ 4323356 h 5071844"/>
              <a:gd name="connsiteX9064" fmla="*/ 7864711 w 10020803"/>
              <a:gd name="connsiteY9064" fmla="*/ 4323356 h 5071844"/>
              <a:gd name="connsiteX9065" fmla="*/ 7797682 w 10020803"/>
              <a:gd name="connsiteY9065" fmla="*/ 4301013 h 5071844"/>
              <a:gd name="connsiteX9066" fmla="*/ 7775338 w 10020803"/>
              <a:gd name="connsiteY9066" fmla="*/ 4278672 h 5071844"/>
              <a:gd name="connsiteX9067" fmla="*/ 7764168 w 10020803"/>
              <a:gd name="connsiteY9067" fmla="*/ 4278672 h 5071844"/>
              <a:gd name="connsiteX9068" fmla="*/ 7752996 w 10020803"/>
              <a:gd name="connsiteY9068" fmla="*/ 4256328 h 5071844"/>
              <a:gd name="connsiteX9069" fmla="*/ 7764168 w 10020803"/>
              <a:gd name="connsiteY9069" fmla="*/ 4245156 h 5071844"/>
              <a:gd name="connsiteX9070" fmla="*/ 7775338 w 10020803"/>
              <a:gd name="connsiteY9070" fmla="*/ 4245156 h 5071844"/>
              <a:gd name="connsiteX9071" fmla="*/ 7741824 w 10020803"/>
              <a:gd name="connsiteY9071" fmla="*/ 4233985 h 5071844"/>
              <a:gd name="connsiteX9072" fmla="*/ 7741824 w 10020803"/>
              <a:gd name="connsiteY9072" fmla="*/ 4245156 h 5071844"/>
              <a:gd name="connsiteX9073" fmla="*/ 7725067 w 10020803"/>
              <a:gd name="connsiteY9073" fmla="*/ 4245156 h 5071844"/>
              <a:gd name="connsiteX9074" fmla="*/ 7730653 w 10020803"/>
              <a:gd name="connsiteY9074" fmla="*/ 4256328 h 5071844"/>
              <a:gd name="connsiteX9075" fmla="*/ 7730653 w 10020803"/>
              <a:gd name="connsiteY9075" fmla="*/ 4267499 h 5071844"/>
              <a:gd name="connsiteX9076" fmla="*/ 7697139 w 10020803"/>
              <a:gd name="connsiteY9076" fmla="*/ 4267499 h 5071844"/>
              <a:gd name="connsiteX9077" fmla="*/ 7685967 w 10020803"/>
              <a:gd name="connsiteY9077" fmla="*/ 4267499 h 5071844"/>
              <a:gd name="connsiteX9078" fmla="*/ 7680382 w 10020803"/>
              <a:gd name="connsiteY9078" fmla="*/ 4267499 h 5071844"/>
              <a:gd name="connsiteX9079" fmla="*/ 7663624 w 10020803"/>
              <a:gd name="connsiteY9079" fmla="*/ 4267499 h 5071844"/>
              <a:gd name="connsiteX9080" fmla="*/ 7658039 w 10020803"/>
              <a:gd name="connsiteY9080" fmla="*/ 4273085 h 5071844"/>
              <a:gd name="connsiteX9081" fmla="*/ 7652452 w 10020803"/>
              <a:gd name="connsiteY9081" fmla="*/ 4278672 h 5071844"/>
              <a:gd name="connsiteX9082" fmla="*/ 7652452 w 10020803"/>
              <a:gd name="connsiteY9082" fmla="*/ 4289842 h 5071844"/>
              <a:gd name="connsiteX9083" fmla="*/ 7641282 w 10020803"/>
              <a:gd name="connsiteY9083" fmla="*/ 4267499 h 5071844"/>
              <a:gd name="connsiteX9084" fmla="*/ 7639420 w 10020803"/>
              <a:gd name="connsiteY9084" fmla="*/ 4264707 h 5071844"/>
              <a:gd name="connsiteX9085" fmla="*/ 7638488 w 10020803"/>
              <a:gd name="connsiteY9085" fmla="*/ 4266103 h 5071844"/>
              <a:gd name="connsiteX9086" fmla="*/ 7630110 w 10020803"/>
              <a:gd name="connsiteY9086" fmla="*/ 4267499 h 5071844"/>
              <a:gd name="connsiteX9087" fmla="*/ 7631506 w 10020803"/>
              <a:gd name="connsiteY9087" fmla="*/ 4259121 h 5071844"/>
              <a:gd name="connsiteX9088" fmla="*/ 7632344 w 10020803"/>
              <a:gd name="connsiteY9088" fmla="*/ 4258562 h 5071844"/>
              <a:gd name="connsiteX9089" fmla="*/ 7618938 w 10020803"/>
              <a:gd name="connsiteY9089" fmla="*/ 4256328 h 5071844"/>
              <a:gd name="connsiteX9090" fmla="*/ 7585424 w 10020803"/>
              <a:gd name="connsiteY9090" fmla="*/ 4256328 h 5071844"/>
              <a:gd name="connsiteX9091" fmla="*/ 7607766 w 10020803"/>
              <a:gd name="connsiteY9091" fmla="*/ 4245156 h 5071844"/>
              <a:gd name="connsiteX9092" fmla="*/ 7630110 w 10020803"/>
              <a:gd name="connsiteY9092" fmla="*/ 4245156 h 5071844"/>
              <a:gd name="connsiteX9093" fmla="*/ 7641282 w 10020803"/>
              <a:gd name="connsiteY9093" fmla="*/ 4245156 h 5071844"/>
              <a:gd name="connsiteX9094" fmla="*/ 7685967 w 10020803"/>
              <a:gd name="connsiteY9094" fmla="*/ 4245156 h 5071844"/>
              <a:gd name="connsiteX9095" fmla="*/ 7702724 w 10020803"/>
              <a:gd name="connsiteY9095" fmla="*/ 4239571 h 5071844"/>
              <a:gd name="connsiteX9096" fmla="*/ 7697139 w 10020803"/>
              <a:gd name="connsiteY9096" fmla="*/ 4233985 h 5071844"/>
              <a:gd name="connsiteX9097" fmla="*/ 7697139 w 10020803"/>
              <a:gd name="connsiteY9097" fmla="*/ 4222813 h 5071844"/>
              <a:gd name="connsiteX9098" fmla="*/ 7708310 w 10020803"/>
              <a:gd name="connsiteY9098" fmla="*/ 4211642 h 5071844"/>
              <a:gd name="connsiteX9099" fmla="*/ 7702724 w 10020803"/>
              <a:gd name="connsiteY9099" fmla="*/ 4200471 h 5071844"/>
              <a:gd name="connsiteX9100" fmla="*/ 7685967 w 10020803"/>
              <a:gd name="connsiteY9100" fmla="*/ 4200471 h 5071844"/>
              <a:gd name="connsiteX9101" fmla="*/ 7652452 w 10020803"/>
              <a:gd name="connsiteY9101" fmla="*/ 4189299 h 5071844"/>
              <a:gd name="connsiteX9102" fmla="*/ 7618938 w 10020803"/>
              <a:gd name="connsiteY9102" fmla="*/ 4189299 h 5071844"/>
              <a:gd name="connsiteX9103" fmla="*/ 7607766 w 10020803"/>
              <a:gd name="connsiteY9103" fmla="*/ 4189299 h 5071844"/>
              <a:gd name="connsiteX9104" fmla="*/ 7607766 w 10020803"/>
              <a:gd name="connsiteY9104" fmla="*/ 4200471 h 5071844"/>
              <a:gd name="connsiteX9105" fmla="*/ 7624525 w 10020803"/>
              <a:gd name="connsiteY9105" fmla="*/ 4206056 h 5071844"/>
              <a:gd name="connsiteX9106" fmla="*/ 7641282 w 10020803"/>
              <a:gd name="connsiteY9106" fmla="*/ 4211642 h 5071844"/>
              <a:gd name="connsiteX9107" fmla="*/ 7618938 w 10020803"/>
              <a:gd name="connsiteY9107" fmla="*/ 4211642 h 5071844"/>
              <a:gd name="connsiteX9108" fmla="*/ 7591010 w 10020803"/>
              <a:gd name="connsiteY9108" fmla="*/ 4206056 h 5071844"/>
              <a:gd name="connsiteX9109" fmla="*/ 7585424 w 10020803"/>
              <a:gd name="connsiteY9109" fmla="*/ 4211642 h 5071844"/>
              <a:gd name="connsiteX9110" fmla="*/ 7574252 w 10020803"/>
              <a:gd name="connsiteY9110" fmla="*/ 4222813 h 5071844"/>
              <a:gd name="connsiteX9111" fmla="*/ 7540738 w 10020803"/>
              <a:gd name="connsiteY9111" fmla="*/ 4233985 h 5071844"/>
              <a:gd name="connsiteX9112" fmla="*/ 7540738 w 10020803"/>
              <a:gd name="connsiteY9112" fmla="*/ 4222813 h 5071844"/>
              <a:gd name="connsiteX9113" fmla="*/ 7529568 w 10020803"/>
              <a:gd name="connsiteY9113" fmla="*/ 4211642 h 5071844"/>
              <a:gd name="connsiteX9114" fmla="*/ 7518395 w 10020803"/>
              <a:gd name="connsiteY9114" fmla="*/ 4222813 h 5071844"/>
              <a:gd name="connsiteX9115" fmla="*/ 7507224 w 10020803"/>
              <a:gd name="connsiteY9115" fmla="*/ 4222813 h 5071844"/>
              <a:gd name="connsiteX9116" fmla="*/ 7451367 w 10020803"/>
              <a:gd name="connsiteY9116" fmla="*/ 4211642 h 5071844"/>
              <a:gd name="connsiteX9117" fmla="*/ 7440194 w 10020803"/>
              <a:gd name="connsiteY9117" fmla="*/ 4200471 h 5071844"/>
              <a:gd name="connsiteX9118" fmla="*/ 7440194 w 10020803"/>
              <a:gd name="connsiteY9118" fmla="*/ 4189299 h 5071844"/>
              <a:gd name="connsiteX9119" fmla="*/ 7451367 w 10020803"/>
              <a:gd name="connsiteY9119" fmla="*/ 4178128 h 5071844"/>
              <a:gd name="connsiteX9120" fmla="*/ 7473710 w 10020803"/>
              <a:gd name="connsiteY9120" fmla="*/ 4200471 h 5071844"/>
              <a:gd name="connsiteX9121" fmla="*/ 7496052 w 10020803"/>
              <a:gd name="connsiteY9121" fmla="*/ 4211642 h 5071844"/>
              <a:gd name="connsiteX9122" fmla="*/ 7518395 w 10020803"/>
              <a:gd name="connsiteY9122" fmla="*/ 4200471 h 5071844"/>
              <a:gd name="connsiteX9123" fmla="*/ 7563082 w 10020803"/>
              <a:gd name="connsiteY9123" fmla="*/ 4200471 h 5071844"/>
              <a:gd name="connsiteX9124" fmla="*/ 7551909 w 10020803"/>
              <a:gd name="connsiteY9124" fmla="*/ 4178128 h 5071844"/>
              <a:gd name="connsiteX9125" fmla="*/ 7535152 w 10020803"/>
              <a:gd name="connsiteY9125" fmla="*/ 4172542 h 5071844"/>
              <a:gd name="connsiteX9126" fmla="*/ 7490467 w 10020803"/>
              <a:gd name="connsiteY9126" fmla="*/ 4166955 h 5071844"/>
              <a:gd name="connsiteX9127" fmla="*/ 7445780 w 10020803"/>
              <a:gd name="connsiteY9127" fmla="*/ 4161371 h 5071844"/>
              <a:gd name="connsiteX9128" fmla="*/ 7423438 w 10020803"/>
              <a:gd name="connsiteY9128" fmla="*/ 4161371 h 5071844"/>
              <a:gd name="connsiteX9129" fmla="*/ 7409473 w 10020803"/>
              <a:gd name="connsiteY9129" fmla="*/ 4165559 h 5071844"/>
              <a:gd name="connsiteX9130" fmla="*/ 7406680 w 10020803"/>
              <a:gd name="connsiteY9130" fmla="*/ 4166025 h 5071844"/>
              <a:gd name="connsiteX9131" fmla="*/ 7406680 w 10020803"/>
              <a:gd name="connsiteY9131" fmla="*/ 4133441 h 5071844"/>
              <a:gd name="connsiteX9132" fmla="*/ 7406680 w 10020803"/>
              <a:gd name="connsiteY9132" fmla="*/ 4122270 h 5071844"/>
              <a:gd name="connsiteX9133" fmla="*/ 7361994 w 10020803"/>
              <a:gd name="connsiteY9133" fmla="*/ 4099927 h 5071844"/>
              <a:gd name="connsiteX9134" fmla="*/ 7373166 w 10020803"/>
              <a:gd name="connsiteY9134" fmla="*/ 4111098 h 5071844"/>
              <a:gd name="connsiteX9135" fmla="*/ 7384337 w 10020803"/>
              <a:gd name="connsiteY9135" fmla="*/ 4122270 h 5071844"/>
              <a:gd name="connsiteX9136" fmla="*/ 7373166 w 10020803"/>
              <a:gd name="connsiteY9136" fmla="*/ 4144614 h 5071844"/>
              <a:gd name="connsiteX9137" fmla="*/ 7350823 w 10020803"/>
              <a:gd name="connsiteY9137" fmla="*/ 4133441 h 5071844"/>
              <a:gd name="connsiteX9138" fmla="*/ 7317309 w 10020803"/>
              <a:gd name="connsiteY9138" fmla="*/ 4122270 h 5071844"/>
              <a:gd name="connsiteX9139" fmla="*/ 7306136 w 10020803"/>
              <a:gd name="connsiteY9139" fmla="*/ 4122270 h 5071844"/>
              <a:gd name="connsiteX9140" fmla="*/ 7283795 w 10020803"/>
              <a:gd name="connsiteY9140" fmla="*/ 4133441 h 5071844"/>
              <a:gd name="connsiteX9141" fmla="*/ 7317309 w 10020803"/>
              <a:gd name="connsiteY9141" fmla="*/ 4155785 h 5071844"/>
              <a:gd name="connsiteX9142" fmla="*/ 7328480 w 10020803"/>
              <a:gd name="connsiteY9142" fmla="*/ 4166955 h 5071844"/>
              <a:gd name="connsiteX9143" fmla="*/ 7339652 w 10020803"/>
              <a:gd name="connsiteY9143" fmla="*/ 4178128 h 5071844"/>
              <a:gd name="connsiteX9144" fmla="*/ 7350823 w 10020803"/>
              <a:gd name="connsiteY9144" fmla="*/ 4189299 h 5071844"/>
              <a:gd name="connsiteX9145" fmla="*/ 7373166 w 10020803"/>
              <a:gd name="connsiteY9145" fmla="*/ 4200471 h 5071844"/>
              <a:gd name="connsiteX9146" fmla="*/ 7417852 w 10020803"/>
              <a:gd name="connsiteY9146" fmla="*/ 4222813 h 5071844"/>
              <a:gd name="connsiteX9147" fmla="*/ 7406680 w 10020803"/>
              <a:gd name="connsiteY9147" fmla="*/ 4222813 h 5071844"/>
              <a:gd name="connsiteX9148" fmla="*/ 7384337 w 10020803"/>
              <a:gd name="connsiteY9148" fmla="*/ 4222813 h 5071844"/>
              <a:gd name="connsiteX9149" fmla="*/ 7373166 w 10020803"/>
              <a:gd name="connsiteY9149" fmla="*/ 4233985 h 5071844"/>
              <a:gd name="connsiteX9150" fmla="*/ 7339652 w 10020803"/>
              <a:gd name="connsiteY9150" fmla="*/ 4222813 h 5071844"/>
              <a:gd name="connsiteX9151" fmla="*/ 7328480 w 10020803"/>
              <a:gd name="connsiteY9151" fmla="*/ 4222813 h 5071844"/>
              <a:gd name="connsiteX9152" fmla="*/ 7306136 w 10020803"/>
              <a:gd name="connsiteY9152" fmla="*/ 4211642 h 5071844"/>
              <a:gd name="connsiteX9153" fmla="*/ 7306136 w 10020803"/>
              <a:gd name="connsiteY9153" fmla="*/ 4222813 h 5071844"/>
              <a:gd name="connsiteX9154" fmla="*/ 7306136 w 10020803"/>
              <a:gd name="connsiteY9154" fmla="*/ 4245156 h 5071844"/>
              <a:gd name="connsiteX9155" fmla="*/ 7294966 w 10020803"/>
              <a:gd name="connsiteY9155" fmla="*/ 4245156 h 5071844"/>
              <a:gd name="connsiteX9156" fmla="*/ 7278209 w 10020803"/>
              <a:gd name="connsiteY9156" fmla="*/ 4228399 h 5071844"/>
              <a:gd name="connsiteX9157" fmla="*/ 7283795 w 10020803"/>
              <a:gd name="connsiteY9157" fmla="*/ 4211642 h 5071844"/>
              <a:gd name="connsiteX9158" fmla="*/ 7294966 w 10020803"/>
              <a:gd name="connsiteY9158" fmla="*/ 4200471 h 5071844"/>
              <a:gd name="connsiteX9159" fmla="*/ 7283795 w 10020803"/>
              <a:gd name="connsiteY9159" fmla="*/ 4189299 h 5071844"/>
              <a:gd name="connsiteX9160" fmla="*/ 7272622 w 10020803"/>
              <a:gd name="connsiteY9160" fmla="*/ 4178128 h 5071844"/>
              <a:gd name="connsiteX9161" fmla="*/ 7272622 w 10020803"/>
              <a:gd name="connsiteY9161" fmla="*/ 4166955 h 5071844"/>
              <a:gd name="connsiteX9162" fmla="*/ 7272622 w 10020803"/>
              <a:gd name="connsiteY9162" fmla="*/ 4161371 h 5071844"/>
              <a:gd name="connsiteX9163" fmla="*/ 7283795 w 10020803"/>
              <a:gd name="connsiteY9163" fmla="*/ 4166955 h 5071844"/>
              <a:gd name="connsiteX9164" fmla="*/ 7294966 w 10020803"/>
              <a:gd name="connsiteY9164" fmla="*/ 4155785 h 5071844"/>
              <a:gd name="connsiteX9165" fmla="*/ 7283795 w 10020803"/>
              <a:gd name="connsiteY9165" fmla="*/ 4155785 h 5071844"/>
              <a:gd name="connsiteX9166" fmla="*/ 7276060 w 10020803"/>
              <a:gd name="connsiteY9166" fmla="*/ 4157074 h 5071844"/>
              <a:gd name="connsiteX9167" fmla="*/ 7278209 w 10020803"/>
              <a:gd name="connsiteY9167" fmla="*/ 4154388 h 5071844"/>
              <a:gd name="connsiteX9168" fmla="*/ 7272622 w 10020803"/>
              <a:gd name="connsiteY9168" fmla="*/ 4144614 h 5071844"/>
              <a:gd name="connsiteX9169" fmla="*/ 7267038 w 10020803"/>
              <a:gd name="connsiteY9169" fmla="*/ 4144614 h 5071844"/>
              <a:gd name="connsiteX9170" fmla="*/ 7261452 w 10020803"/>
              <a:gd name="connsiteY9170" fmla="*/ 4155785 h 5071844"/>
              <a:gd name="connsiteX9171" fmla="*/ 7250280 w 10020803"/>
              <a:gd name="connsiteY9171" fmla="*/ 4155785 h 5071844"/>
              <a:gd name="connsiteX9172" fmla="*/ 7216766 w 10020803"/>
              <a:gd name="connsiteY9172" fmla="*/ 4133441 h 5071844"/>
              <a:gd name="connsiteX9173" fmla="*/ 7194422 w 10020803"/>
              <a:gd name="connsiteY9173" fmla="*/ 4122270 h 5071844"/>
              <a:gd name="connsiteX9174" fmla="*/ 7183252 w 10020803"/>
              <a:gd name="connsiteY9174" fmla="*/ 4127857 h 5071844"/>
              <a:gd name="connsiteX9175" fmla="*/ 7194422 w 10020803"/>
              <a:gd name="connsiteY9175" fmla="*/ 4133441 h 5071844"/>
              <a:gd name="connsiteX9176" fmla="*/ 7205594 w 10020803"/>
              <a:gd name="connsiteY9176" fmla="*/ 4144614 h 5071844"/>
              <a:gd name="connsiteX9177" fmla="*/ 7194422 w 10020803"/>
              <a:gd name="connsiteY9177" fmla="*/ 4144614 h 5071844"/>
              <a:gd name="connsiteX9178" fmla="*/ 7172080 w 10020803"/>
              <a:gd name="connsiteY9178" fmla="*/ 4150198 h 5071844"/>
              <a:gd name="connsiteX9179" fmla="*/ 7172080 w 10020803"/>
              <a:gd name="connsiteY9179" fmla="*/ 4144614 h 5071844"/>
              <a:gd name="connsiteX9180" fmla="*/ 7160908 w 10020803"/>
              <a:gd name="connsiteY9180" fmla="*/ 4122270 h 5071844"/>
              <a:gd name="connsiteX9181" fmla="*/ 7149737 w 10020803"/>
              <a:gd name="connsiteY9181" fmla="*/ 4144614 h 5071844"/>
              <a:gd name="connsiteX9182" fmla="*/ 7149737 w 10020803"/>
              <a:gd name="connsiteY9182" fmla="*/ 4161371 h 5071844"/>
              <a:gd name="connsiteX9183" fmla="*/ 7138565 w 10020803"/>
              <a:gd name="connsiteY9183" fmla="*/ 4166955 h 5071844"/>
              <a:gd name="connsiteX9184" fmla="*/ 7121808 w 10020803"/>
              <a:gd name="connsiteY9184" fmla="*/ 4161371 h 5071844"/>
              <a:gd name="connsiteX9185" fmla="*/ 7105051 w 10020803"/>
              <a:gd name="connsiteY9185" fmla="*/ 4150198 h 5071844"/>
              <a:gd name="connsiteX9186" fmla="*/ 7088294 w 10020803"/>
              <a:gd name="connsiteY9186" fmla="*/ 4144614 h 5071844"/>
              <a:gd name="connsiteX9187" fmla="*/ 7071537 w 10020803"/>
              <a:gd name="connsiteY9187" fmla="*/ 4133441 h 5071844"/>
              <a:gd name="connsiteX9188" fmla="*/ 7082708 w 10020803"/>
              <a:gd name="connsiteY9188" fmla="*/ 4122270 h 5071844"/>
              <a:gd name="connsiteX9189" fmla="*/ 7071537 w 10020803"/>
              <a:gd name="connsiteY9189" fmla="*/ 4111098 h 5071844"/>
              <a:gd name="connsiteX9190" fmla="*/ 7060364 w 10020803"/>
              <a:gd name="connsiteY9190" fmla="*/ 4111098 h 5071844"/>
              <a:gd name="connsiteX9191" fmla="*/ 7060364 w 10020803"/>
              <a:gd name="connsiteY9191" fmla="*/ 4122270 h 5071844"/>
              <a:gd name="connsiteX9192" fmla="*/ 7038022 w 10020803"/>
              <a:gd name="connsiteY9192" fmla="*/ 4111098 h 5071844"/>
              <a:gd name="connsiteX9193" fmla="*/ 7024058 w 10020803"/>
              <a:gd name="connsiteY9193" fmla="*/ 4102720 h 5071844"/>
              <a:gd name="connsiteX9194" fmla="*/ 7017541 w 10020803"/>
              <a:gd name="connsiteY9194" fmla="*/ 4101790 h 5071844"/>
              <a:gd name="connsiteX9195" fmla="*/ 7025454 w 10020803"/>
              <a:gd name="connsiteY9195" fmla="*/ 4109702 h 5071844"/>
              <a:gd name="connsiteX9196" fmla="*/ 7032436 w 10020803"/>
              <a:gd name="connsiteY9196" fmla="*/ 4116684 h 5071844"/>
              <a:gd name="connsiteX9197" fmla="*/ 7038022 w 10020803"/>
              <a:gd name="connsiteY9197" fmla="*/ 4122270 h 5071844"/>
              <a:gd name="connsiteX9198" fmla="*/ 7004507 w 10020803"/>
              <a:gd name="connsiteY9198" fmla="*/ 4122270 h 5071844"/>
              <a:gd name="connsiteX9199" fmla="*/ 6982166 w 10020803"/>
              <a:gd name="connsiteY9199" fmla="*/ 4116684 h 5071844"/>
              <a:gd name="connsiteX9200" fmla="*/ 6959822 w 10020803"/>
              <a:gd name="connsiteY9200" fmla="*/ 4111098 h 5071844"/>
              <a:gd name="connsiteX9201" fmla="*/ 6915136 w 10020803"/>
              <a:gd name="connsiteY9201" fmla="*/ 4099927 h 5071844"/>
              <a:gd name="connsiteX9202" fmla="*/ 6876036 w 10020803"/>
              <a:gd name="connsiteY9202" fmla="*/ 4083170 h 5071844"/>
              <a:gd name="connsiteX9203" fmla="*/ 6836936 w 10020803"/>
              <a:gd name="connsiteY9203" fmla="*/ 4066413 h 5071844"/>
              <a:gd name="connsiteX9204" fmla="*/ 6825764 w 10020803"/>
              <a:gd name="connsiteY9204" fmla="*/ 4060827 h 5071844"/>
              <a:gd name="connsiteX9205" fmla="*/ 6792250 w 10020803"/>
              <a:gd name="connsiteY9205" fmla="*/ 4055241 h 5071844"/>
              <a:gd name="connsiteX9206" fmla="*/ 6747564 w 10020803"/>
              <a:gd name="connsiteY9206" fmla="*/ 4044070 h 5071844"/>
              <a:gd name="connsiteX9207" fmla="*/ 6714050 w 10020803"/>
              <a:gd name="connsiteY9207" fmla="*/ 4044070 h 5071844"/>
              <a:gd name="connsiteX9208" fmla="*/ 6702878 w 10020803"/>
              <a:gd name="connsiteY9208" fmla="*/ 4044070 h 5071844"/>
              <a:gd name="connsiteX9209" fmla="*/ 6691706 w 10020803"/>
              <a:gd name="connsiteY9209" fmla="*/ 4055241 h 5071844"/>
              <a:gd name="connsiteX9210" fmla="*/ 6680536 w 10020803"/>
              <a:gd name="connsiteY9210" fmla="*/ 4055241 h 5071844"/>
              <a:gd name="connsiteX9211" fmla="*/ 6669364 w 10020803"/>
              <a:gd name="connsiteY9211" fmla="*/ 4044070 h 5071844"/>
              <a:gd name="connsiteX9212" fmla="*/ 6658192 w 10020803"/>
              <a:gd name="connsiteY9212" fmla="*/ 4032899 h 5071844"/>
              <a:gd name="connsiteX9213" fmla="*/ 6652606 w 10020803"/>
              <a:gd name="connsiteY9213" fmla="*/ 4027313 h 5071844"/>
              <a:gd name="connsiteX9214" fmla="*/ 6635850 w 10020803"/>
              <a:gd name="connsiteY9214" fmla="*/ 4021727 h 5071844"/>
              <a:gd name="connsiteX9215" fmla="*/ 6619092 w 10020803"/>
              <a:gd name="connsiteY9215" fmla="*/ 4016141 h 5071844"/>
              <a:gd name="connsiteX9216" fmla="*/ 6596749 w 10020803"/>
              <a:gd name="connsiteY9216" fmla="*/ 4027313 h 5071844"/>
              <a:gd name="connsiteX9217" fmla="*/ 6546478 w 10020803"/>
              <a:gd name="connsiteY9217" fmla="*/ 4027313 h 5071844"/>
              <a:gd name="connsiteX9218" fmla="*/ 6490621 w 10020803"/>
              <a:gd name="connsiteY9218" fmla="*/ 4021727 h 5071844"/>
              <a:gd name="connsiteX9219" fmla="*/ 6479450 w 10020803"/>
              <a:gd name="connsiteY9219" fmla="*/ 4010556 h 5071844"/>
              <a:gd name="connsiteX9220" fmla="*/ 6490621 w 10020803"/>
              <a:gd name="connsiteY9220" fmla="*/ 4010556 h 5071844"/>
              <a:gd name="connsiteX9221" fmla="*/ 6490621 w 10020803"/>
              <a:gd name="connsiteY9221" fmla="*/ 3999384 h 5071844"/>
              <a:gd name="connsiteX9222" fmla="*/ 6490621 w 10020803"/>
              <a:gd name="connsiteY9222" fmla="*/ 3988213 h 5071844"/>
              <a:gd name="connsiteX9223" fmla="*/ 6501792 w 10020803"/>
              <a:gd name="connsiteY9223" fmla="*/ 3988213 h 5071844"/>
              <a:gd name="connsiteX9224" fmla="*/ 6512964 w 10020803"/>
              <a:gd name="connsiteY9224" fmla="*/ 3977042 h 5071844"/>
              <a:gd name="connsiteX9225" fmla="*/ 6501792 w 10020803"/>
              <a:gd name="connsiteY9225" fmla="*/ 3977042 h 5071844"/>
              <a:gd name="connsiteX9226" fmla="*/ 6490621 w 10020803"/>
              <a:gd name="connsiteY9226" fmla="*/ 3977042 h 5071844"/>
              <a:gd name="connsiteX9227" fmla="*/ 6479450 w 10020803"/>
              <a:gd name="connsiteY9227" fmla="*/ 3988213 h 5071844"/>
              <a:gd name="connsiteX9228" fmla="*/ 6479450 w 10020803"/>
              <a:gd name="connsiteY9228" fmla="*/ 3999384 h 5071844"/>
              <a:gd name="connsiteX9229" fmla="*/ 6434764 w 10020803"/>
              <a:gd name="connsiteY9229" fmla="*/ 3988213 h 5071844"/>
              <a:gd name="connsiteX9230" fmla="*/ 6401250 w 10020803"/>
              <a:gd name="connsiteY9230" fmla="*/ 3988213 h 5071844"/>
              <a:gd name="connsiteX9231" fmla="*/ 6390077 w 10020803"/>
              <a:gd name="connsiteY9231" fmla="*/ 3977042 h 5071844"/>
              <a:gd name="connsiteX9232" fmla="*/ 6378906 w 10020803"/>
              <a:gd name="connsiteY9232" fmla="*/ 3965870 h 5071844"/>
              <a:gd name="connsiteX9233" fmla="*/ 6378906 w 10020803"/>
              <a:gd name="connsiteY9233" fmla="*/ 3977042 h 5071844"/>
              <a:gd name="connsiteX9234" fmla="*/ 6367736 w 10020803"/>
              <a:gd name="connsiteY9234" fmla="*/ 3977042 h 5071844"/>
              <a:gd name="connsiteX9235" fmla="*/ 6345392 w 10020803"/>
              <a:gd name="connsiteY9235" fmla="*/ 3965870 h 5071844"/>
              <a:gd name="connsiteX9236" fmla="*/ 6334220 w 10020803"/>
              <a:gd name="connsiteY9236" fmla="*/ 3965870 h 5071844"/>
              <a:gd name="connsiteX9237" fmla="*/ 6334220 w 10020803"/>
              <a:gd name="connsiteY9237" fmla="*/ 3977042 h 5071844"/>
              <a:gd name="connsiteX9238" fmla="*/ 6345392 w 10020803"/>
              <a:gd name="connsiteY9238" fmla="*/ 3988213 h 5071844"/>
              <a:gd name="connsiteX9239" fmla="*/ 6367736 w 10020803"/>
              <a:gd name="connsiteY9239" fmla="*/ 3988213 h 5071844"/>
              <a:gd name="connsiteX9240" fmla="*/ 6378906 w 10020803"/>
              <a:gd name="connsiteY9240" fmla="*/ 3999384 h 5071844"/>
              <a:gd name="connsiteX9241" fmla="*/ 6390077 w 10020803"/>
              <a:gd name="connsiteY9241" fmla="*/ 3999384 h 5071844"/>
              <a:gd name="connsiteX9242" fmla="*/ 6412420 w 10020803"/>
              <a:gd name="connsiteY9242" fmla="*/ 4010556 h 5071844"/>
              <a:gd name="connsiteX9243" fmla="*/ 6445934 w 10020803"/>
              <a:gd name="connsiteY9243" fmla="*/ 4010556 h 5071844"/>
              <a:gd name="connsiteX9244" fmla="*/ 6457106 w 10020803"/>
              <a:gd name="connsiteY9244" fmla="*/ 4027313 h 5071844"/>
              <a:gd name="connsiteX9245" fmla="*/ 6468278 w 10020803"/>
              <a:gd name="connsiteY9245" fmla="*/ 4021727 h 5071844"/>
              <a:gd name="connsiteX9246" fmla="*/ 6490621 w 10020803"/>
              <a:gd name="connsiteY9246" fmla="*/ 4021727 h 5071844"/>
              <a:gd name="connsiteX9247" fmla="*/ 6507378 w 10020803"/>
              <a:gd name="connsiteY9247" fmla="*/ 4038484 h 5071844"/>
              <a:gd name="connsiteX9248" fmla="*/ 6546478 w 10020803"/>
              <a:gd name="connsiteY9248" fmla="*/ 4044070 h 5071844"/>
              <a:gd name="connsiteX9249" fmla="*/ 6563235 w 10020803"/>
              <a:gd name="connsiteY9249" fmla="*/ 4049656 h 5071844"/>
              <a:gd name="connsiteX9250" fmla="*/ 6596749 w 10020803"/>
              <a:gd name="connsiteY9250" fmla="*/ 4060827 h 5071844"/>
              <a:gd name="connsiteX9251" fmla="*/ 6624678 w 10020803"/>
              <a:gd name="connsiteY9251" fmla="*/ 4066413 h 5071844"/>
              <a:gd name="connsiteX9252" fmla="*/ 6647020 w 10020803"/>
              <a:gd name="connsiteY9252" fmla="*/ 4071998 h 5071844"/>
              <a:gd name="connsiteX9253" fmla="*/ 6669364 w 10020803"/>
              <a:gd name="connsiteY9253" fmla="*/ 4077584 h 5071844"/>
              <a:gd name="connsiteX9254" fmla="*/ 6747564 w 10020803"/>
              <a:gd name="connsiteY9254" fmla="*/ 4099927 h 5071844"/>
              <a:gd name="connsiteX9255" fmla="*/ 6758736 w 10020803"/>
              <a:gd name="connsiteY9255" fmla="*/ 4099927 h 5071844"/>
              <a:gd name="connsiteX9256" fmla="*/ 6769907 w 10020803"/>
              <a:gd name="connsiteY9256" fmla="*/ 4111098 h 5071844"/>
              <a:gd name="connsiteX9257" fmla="*/ 6781078 w 10020803"/>
              <a:gd name="connsiteY9257" fmla="*/ 4116684 h 5071844"/>
              <a:gd name="connsiteX9258" fmla="*/ 6814594 w 10020803"/>
              <a:gd name="connsiteY9258" fmla="*/ 4122270 h 5071844"/>
              <a:gd name="connsiteX9259" fmla="*/ 6848108 w 10020803"/>
              <a:gd name="connsiteY9259" fmla="*/ 4133441 h 5071844"/>
              <a:gd name="connsiteX9260" fmla="*/ 6870451 w 10020803"/>
              <a:gd name="connsiteY9260" fmla="*/ 4133441 h 5071844"/>
              <a:gd name="connsiteX9261" fmla="*/ 6859278 w 10020803"/>
              <a:gd name="connsiteY9261" fmla="*/ 4122270 h 5071844"/>
              <a:gd name="connsiteX9262" fmla="*/ 6870451 w 10020803"/>
              <a:gd name="connsiteY9262" fmla="*/ 4122270 h 5071844"/>
              <a:gd name="connsiteX9263" fmla="*/ 6881622 w 10020803"/>
              <a:gd name="connsiteY9263" fmla="*/ 4122270 h 5071844"/>
              <a:gd name="connsiteX9264" fmla="*/ 6870451 w 10020803"/>
              <a:gd name="connsiteY9264" fmla="*/ 4111098 h 5071844"/>
              <a:gd name="connsiteX9265" fmla="*/ 6915136 w 10020803"/>
              <a:gd name="connsiteY9265" fmla="*/ 4122270 h 5071844"/>
              <a:gd name="connsiteX9266" fmla="*/ 6926308 w 10020803"/>
              <a:gd name="connsiteY9266" fmla="*/ 4122270 h 5071844"/>
              <a:gd name="connsiteX9267" fmla="*/ 6926308 w 10020803"/>
              <a:gd name="connsiteY9267" fmla="*/ 4127857 h 5071844"/>
              <a:gd name="connsiteX9268" fmla="*/ 6931893 w 10020803"/>
              <a:gd name="connsiteY9268" fmla="*/ 4139028 h 5071844"/>
              <a:gd name="connsiteX9269" fmla="*/ 6948650 w 10020803"/>
              <a:gd name="connsiteY9269" fmla="*/ 4150198 h 5071844"/>
              <a:gd name="connsiteX9270" fmla="*/ 6965408 w 10020803"/>
              <a:gd name="connsiteY9270" fmla="*/ 4155785 h 5071844"/>
              <a:gd name="connsiteX9271" fmla="*/ 6970993 w 10020803"/>
              <a:gd name="connsiteY9271" fmla="*/ 4166955 h 5071844"/>
              <a:gd name="connsiteX9272" fmla="*/ 7049194 w 10020803"/>
              <a:gd name="connsiteY9272" fmla="*/ 4178128 h 5071844"/>
              <a:gd name="connsiteX9273" fmla="*/ 7082708 w 10020803"/>
              <a:gd name="connsiteY9273" fmla="*/ 4200471 h 5071844"/>
              <a:gd name="connsiteX9274" fmla="*/ 7116223 w 10020803"/>
              <a:gd name="connsiteY9274" fmla="*/ 4211642 h 5071844"/>
              <a:gd name="connsiteX9275" fmla="*/ 7155322 w 10020803"/>
              <a:gd name="connsiteY9275" fmla="*/ 4233985 h 5071844"/>
              <a:gd name="connsiteX9276" fmla="*/ 7194422 w 10020803"/>
              <a:gd name="connsiteY9276" fmla="*/ 4233985 h 5071844"/>
              <a:gd name="connsiteX9277" fmla="*/ 7149737 w 10020803"/>
              <a:gd name="connsiteY9277" fmla="*/ 4200471 h 5071844"/>
              <a:gd name="connsiteX9278" fmla="*/ 7127394 w 10020803"/>
              <a:gd name="connsiteY9278" fmla="*/ 4178128 h 5071844"/>
              <a:gd name="connsiteX9279" fmla="*/ 7149737 w 10020803"/>
              <a:gd name="connsiteY9279" fmla="*/ 4178128 h 5071844"/>
              <a:gd name="connsiteX9280" fmla="*/ 7160908 w 10020803"/>
              <a:gd name="connsiteY9280" fmla="*/ 4189299 h 5071844"/>
              <a:gd name="connsiteX9281" fmla="*/ 7172080 w 10020803"/>
              <a:gd name="connsiteY9281" fmla="*/ 4200471 h 5071844"/>
              <a:gd name="connsiteX9282" fmla="*/ 7188838 w 10020803"/>
              <a:gd name="connsiteY9282" fmla="*/ 4206056 h 5071844"/>
              <a:gd name="connsiteX9283" fmla="*/ 7205594 w 10020803"/>
              <a:gd name="connsiteY9283" fmla="*/ 4194885 h 5071844"/>
              <a:gd name="connsiteX9284" fmla="*/ 7227938 w 10020803"/>
              <a:gd name="connsiteY9284" fmla="*/ 4200471 h 5071844"/>
              <a:gd name="connsiteX9285" fmla="*/ 7205594 w 10020803"/>
              <a:gd name="connsiteY9285" fmla="*/ 4222813 h 5071844"/>
              <a:gd name="connsiteX9286" fmla="*/ 7194422 w 10020803"/>
              <a:gd name="connsiteY9286" fmla="*/ 4222813 h 5071844"/>
              <a:gd name="connsiteX9287" fmla="*/ 7227938 w 10020803"/>
              <a:gd name="connsiteY9287" fmla="*/ 4256328 h 5071844"/>
              <a:gd name="connsiteX9288" fmla="*/ 7283795 w 10020803"/>
              <a:gd name="connsiteY9288" fmla="*/ 4278672 h 5071844"/>
              <a:gd name="connsiteX9289" fmla="*/ 7294966 w 10020803"/>
              <a:gd name="connsiteY9289" fmla="*/ 4273085 h 5071844"/>
              <a:gd name="connsiteX9290" fmla="*/ 7294966 w 10020803"/>
              <a:gd name="connsiteY9290" fmla="*/ 4267499 h 5071844"/>
              <a:gd name="connsiteX9291" fmla="*/ 7306136 w 10020803"/>
              <a:gd name="connsiteY9291" fmla="*/ 4256328 h 5071844"/>
              <a:gd name="connsiteX9292" fmla="*/ 7306136 w 10020803"/>
              <a:gd name="connsiteY9292" fmla="*/ 4267499 h 5071844"/>
              <a:gd name="connsiteX9293" fmla="*/ 7306136 w 10020803"/>
              <a:gd name="connsiteY9293" fmla="*/ 4278672 h 5071844"/>
              <a:gd name="connsiteX9294" fmla="*/ 7317309 w 10020803"/>
              <a:gd name="connsiteY9294" fmla="*/ 4289842 h 5071844"/>
              <a:gd name="connsiteX9295" fmla="*/ 7317309 w 10020803"/>
              <a:gd name="connsiteY9295" fmla="*/ 4312186 h 5071844"/>
              <a:gd name="connsiteX9296" fmla="*/ 7317309 w 10020803"/>
              <a:gd name="connsiteY9296" fmla="*/ 4323356 h 5071844"/>
              <a:gd name="connsiteX9297" fmla="*/ 7294966 w 10020803"/>
              <a:gd name="connsiteY9297" fmla="*/ 4323356 h 5071844"/>
              <a:gd name="connsiteX9298" fmla="*/ 7272622 w 10020803"/>
              <a:gd name="connsiteY9298" fmla="*/ 4323356 h 5071844"/>
              <a:gd name="connsiteX9299" fmla="*/ 7261452 w 10020803"/>
              <a:gd name="connsiteY9299" fmla="*/ 4323356 h 5071844"/>
              <a:gd name="connsiteX9300" fmla="*/ 7250280 w 10020803"/>
              <a:gd name="connsiteY9300" fmla="*/ 4312186 h 5071844"/>
              <a:gd name="connsiteX9301" fmla="*/ 7222352 w 10020803"/>
              <a:gd name="connsiteY9301" fmla="*/ 4301013 h 5071844"/>
              <a:gd name="connsiteX9302" fmla="*/ 7205594 w 10020803"/>
              <a:gd name="connsiteY9302" fmla="*/ 4295429 h 5071844"/>
              <a:gd name="connsiteX9303" fmla="*/ 7194422 w 10020803"/>
              <a:gd name="connsiteY9303" fmla="*/ 4289842 h 5071844"/>
              <a:gd name="connsiteX9304" fmla="*/ 7172080 w 10020803"/>
              <a:gd name="connsiteY9304" fmla="*/ 4289842 h 5071844"/>
              <a:gd name="connsiteX9305" fmla="*/ 7160908 w 10020803"/>
              <a:gd name="connsiteY9305" fmla="*/ 4284256 h 5071844"/>
              <a:gd name="connsiteX9306" fmla="*/ 7149737 w 10020803"/>
              <a:gd name="connsiteY9306" fmla="*/ 4278672 h 5071844"/>
              <a:gd name="connsiteX9307" fmla="*/ 7121808 w 10020803"/>
              <a:gd name="connsiteY9307" fmla="*/ 4273085 h 5071844"/>
              <a:gd name="connsiteX9308" fmla="*/ 7093880 w 10020803"/>
              <a:gd name="connsiteY9308" fmla="*/ 4267499 h 5071844"/>
              <a:gd name="connsiteX9309" fmla="*/ 7043608 w 10020803"/>
              <a:gd name="connsiteY9309" fmla="*/ 4256328 h 5071844"/>
              <a:gd name="connsiteX9310" fmla="*/ 7015680 w 10020803"/>
              <a:gd name="connsiteY9310" fmla="*/ 4245156 h 5071844"/>
              <a:gd name="connsiteX9311" fmla="*/ 6993336 w 10020803"/>
              <a:gd name="connsiteY9311" fmla="*/ 4233985 h 5071844"/>
              <a:gd name="connsiteX9312" fmla="*/ 6982166 w 10020803"/>
              <a:gd name="connsiteY9312" fmla="*/ 4228399 h 5071844"/>
              <a:gd name="connsiteX9313" fmla="*/ 6959822 w 10020803"/>
              <a:gd name="connsiteY9313" fmla="*/ 4222813 h 5071844"/>
              <a:gd name="connsiteX9314" fmla="*/ 6915136 w 10020803"/>
              <a:gd name="connsiteY9314" fmla="*/ 4233985 h 5071844"/>
              <a:gd name="connsiteX9315" fmla="*/ 6937479 w 10020803"/>
              <a:gd name="connsiteY9315" fmla="*/ 4239571 h 5071844"/>
              <a:gd name="connsiteX9316" fmla="*/ 6970993 w 10020803"/>
              <a:gd name="connsiteY9316" fmla="*/ 4233985 h 5071844"/>
              <a:gd name="connsiteX9317" fmla="*/ 6993336 w 10020803"/>
              <a:gd name="connsiteY9317" fmla="*/ 4256328 h 5071844"/>
              <a:gd name="connsiteX9318" fmla="*/ 7049194 w 10020803"/>
              <a:gd name="connsiteY9318" fmla="*/ 4278672 h 5071844"/>
              <a:gd name="connsiteX9319" fmla="*/ 7065950 w 10020803"/>
              <a:gd name="connsiteY9319" fmla="*/ 4284256 h 5071844"/>
              <a:gd name="connsiteX9320" fmla="*/ 7093880 w 10020803"/>
              <a:gd name="connsiteY9320" fmla="*/ 4289842 h 5071844"/>
              <a:gd name="connsiteX9321" fmla="*/ 7160908 w 10020803"/>
              <a:gd name="connsiteY9321" fmla="*/ 4312186 h 5071844"/>
              <a:gd name="connsiteX9322" fmla="*/ 7172080 w 10020803"/>
              <a:gd name="connsiteY9322" fmla="*/ 4323356 h 5071844"/>
              <a:gd name="connsiteX9323" fmla="*/ 7177665 w 10020803"/>
              <a:gd name="connsiteY9323" fmla="*/ 4317770 h 5071844"/>
              <a:gd name="connsiteX9324" fmla="*/ 7183252 w 10020803"/>
              <a:gd name="connsiteY9324" fmla="*/ 4323356 h 5071844"/>
              <a:gd name="connsiteX9325" fmla="*/ 7172080 w 10020803"/>
              <a:gd name="connsiteY9325" fmla="*/ 4334529 h 5071844"/>
              <a:gd name="connsiteX9326" fmla="*/ 7155322 w 10020803"/>
              <a:gd name="connsiteY9326" fmla="*/ 4334529 h 5071844"/>
              <a:gd name="connsiteX9327" fmla="*/ 7149737 w 10020803"/>
              <a:gd name="connsiteY9327" fmla="*/ 4334529 h 5071844"/>
              <a:gd name="connsiteX9328" fmla="*/ 7149737 w 10020803"/>
              <a:gd name="connsiteY9328" fmla="*/ 4345700 h 5071844"/>
              <a:gd name="connsiteX9329" fmla="*/ 7149737 w 10020803"/>
              <a:gd name="connsiteY9329" fmla="*/ 4356871 h 5071844"/>
              <a:gd name="connsiteX9330" fmla="*/ 7138565 w 10020803"/>
              <a:gd name="connsiteY9330" fmla="*/ 4351286 h 5071844"/>
              <a:gd name="connsiteX9331" fmla="*/ 7127394 w 10020803"/>
              <a:gd name="connsiteY9331" fmla="*/ 4345700 h 5071844"/>
              <a:gd name="connsiteX9332" fmla="*/ 7116223 w 10020803"/>
              <a:gd name="connsiteY9332" fmla="*/ 4334529 h 5071844"/>
              <a:gd name="connsiteX9333" fmla="*/ 7110637 w 10020803"/>
              <a:gd name="connsiteY9333" fmla="*/ 4328943 h 5071844"/>
              <a:gd name="connsiteX9334" fmla="*/ 7105051 w 10020803"/>
              <a:gd name="connsiteY9334" fmla="*/ 4323356 h 5071844"/>
              <a:gd name="connsiteX9335" fmla="*/ 7071537 w 10020803"/>
              <a:gd name="connsiteY9335" fmla="*/ 4301013 h 5071844"/>
              <a:gd name="connsiteX9336" fmla="*/ 7038022 w 10020803"/>
              <a:gd name="connsiteY9336" fmla="*/ 4289842 h 5071844"/>
              <a:gd name="connsiteX9337" fmla="*/ 7004507 w 10020803"/>
              <a:gd name="connsiteY9337" fmla="*/ 4289842 h 5071844"/>
              <a:gd name="connsiteX9338" fmla="*/ 6982166 w 10020803"/>
              <a:gd name="connsiteY9338" fmla="*/ 4278672 h 5071844"/>
              <a:gd name="connsiteX9339" fmla="*/ 6970993 w 10020803"/>
              <a:gd name="connsiteY9339" fmla="*/ 4278672 h 5071844"/>
              <a:gd name="connsiteX9340" fmla="*/ 6948650 w 10020803"/>
              <a:gd name="connsiteY9340" fmla="*/ 4278672 h 5071844"/>
              <a:gd name="connsiteX9341" fmla="*/ 6903965 w 10020803"/>
              <a:gd name="connsiteY9341" fmla="*/ 4267499 h 5071844"/>
              <a:gd name="connsiteX9342" fmla="*/ 6881622 w 10020803"/>
              <a:gd name="connsiteY9342" fmla="*/ 4261913 h 5071844"/>
              <a:gd name="connsiteX9343" fmla="*/ 6803421 w 10020803"/>
              <a:gd name="connsiteY9343" fmla="*/ 4245156 h 5071844"/>
              <a:gd name="connsiteX9344" fmla="*/ 6635850 w 10020803"/>
              <a:gd name="connsiteY9344" fmla="*/ 4211642 h 5071844"/>
              <a:gd name="connsiteX9345" fmla="*/ 6557649 w 10020803"/>
              <a:gd name="connsiteY9345" fmla="*/ 4189299 h 5071844"/>
              <a:gd name="connsiteX9346" fmla="*/ 6524135 w 10020803"/>
              <a:gd name="connsiteY9346" fmla="*/ 4189299 h 5071844"/>
              <a:gd name="connsiteX9347" fmla="*/ 6479450 w 10020803"/>
              <a:gd name="connsiteY9347" fmla="*/ 4155785 h 5071844"/>
              <a:gd name="connsiteX9348" fmla="*/ 6401250 w 10020803"/>
              <a:gd name="connsiteY9348" fmla="*/ 4133441 h 5071844"/>
              <a:gd name="connsiteX9349" fmla="*/ 6390077 w 10020803"/>
              <a:gd name="connsiteY9349" fmla="*/ 4133441 h 5071844"/>
              <a:gd name="connsiteX9350" fmla="*/ 6367736 w 10020803"/>
              <a:gd name="connsiteY9350" fmla="*/ 4122270 h 5071844"/>
              <a:gd name="connsiteX9351" fmla="*/ 6367736 w 10020803"/>
              <a:gd name="connsiteY9351" fmla="*/ 4111098 h 5071844"/>
              <a:gd name="connsiteX9352" fmla="*/ 6323049 w 10020803"/>
              <a:gd name="connsiteY9352" fmla="*/ 4088756 h 5071844"/>
              <a:gd name="connsiteX9353" fmla="*/ 6289535 w 10020803"/>
              <a:gd name="connsiteY9353" fmla="*/ 4077584 h 5071844"/>
              <a:gd name="connsiteX9354" fmla="*/ 6256021 w 10020803"/>
              <a:gd name="connsiteY9354" fmla="*/ 4066413 h 5071844"/>
              <a:gd name="connsiteX9355" fmla="*/ 6233678 w 10020803"/>
              <a:gd name="connsiteY9355" fmla="*/ 4055241 h 5071844"/>
              <a:gd name="connsiteX9356" fmla="*/ 6211335 w 10020803"/>
              <a:gd name="connsiteY9356" fmla="*/ 4055241 h 5071844"/>
              <a:gd name="connsiteX9357" fmla="*/ 6211335 w 10020803"/>
              <a:gd name="connsiteY9357" fmla="*/ 4044070 h 5071844"/>
              <a:gd name="connsiteX9358" fmla="*/ 6233678 w 10020803"/>
              <a:gd name="connsiteY9358" fmla="*/ 4032899 h 5071844"/>
              <a:gd name="connsiteX9359" fmla="*/ 6211335 w 10020803"/>
              <a:gd name="connsiteY9359" fmla="*/ 4032899 h 5071844"/>
              <a:gd name="connsiteX9360" fmla="*/ 6166648 w 10020803"/>
              <a:gd name="connsiteY9360" fmla="*/ 4021727 h 5071844"/>
              <a:gd name="connsiteX9361" fmla="*/ 6155477 w 10020803"/>
              <a:gd name="connsiteY9361" fmla="*/ 4032899 h 5071844"/>
              <a:gd name="connsiteX9362" fmla="*/ 6155477 w 10020803"/>
              <a:gd name="connsiteY9362" fmla="*/ 4021727 h 5071844"/>
              <a:gd name="connsiteX9363" fmla="*/ 6133134 w 10020803"/>
              <a:gd name="connsiteY9363" fmla="*/ 4021727 h 5071844"/>
              <a:gd name="connsiteX9364" fmla="*/ 6110791 w 10020803"/>
              <a:gd name="connsiteY9364" fmla="*/ 4021727 h 5071844"/>
              <a:gd name="connsiteX9365" fmla="*/ 6110791 w 10020803"/>
              <a:gd name="connsiteY9365" fmla="*/ 4032899 h 5071844"/>
              <a:gd name="connsiteX9366" fmla="*/ 6155477 w 10020803"/>
              <a:gd name="connsiteY9366" fmla="*/ 4049656 h 5071844"/>
              <a:gd name="connsiteX9367" fmla="*/ 6166648 w 10020803"/>
              <a:gd name="connsiteY9367" fmla="*/ 4060827 h 5071844"/>
              <a:gd name="connsiteX9368" fmla="*/ 6183405 w 10020803"/>
              <a:gd name="connsiteY9368" fmla="*/ 4077584 h 5071844"/>
              <a:gd name="connsiteX9369" fmla="*/ 6211335 w 10020803"/>
              <a:gd name="connsiteY9369" fmla="*/ 4088756 h 5071844"/>
              <a:gd name="connsiteX9370" fmla="*/ 6211335 w 10020803"/>
              <a:gd name="connsiteY9370" fmla="*/ 4077584 h 5071844"/>
              <a:gd name="connsiteX9371" fmla="*/ 6222506 w 10020803"/>
              <a:gd name="connsiteY9371" fmla="*/ 4066413 h 5071844"/>
              <a:gd name="connsiteX9372" fmla="*/ 6244849 w 10020803"/>
              <a:gd name="connsiteY9372" fmla="*/ 4077584 h 5071844"/>
              <a:gd name="connsiteX9373" fmla="*/ 6256021 w 10020803"/>
              <a:gd name="connsiteY9373" fmla="*/ 4083170 h 5071844"/>
              <a:gd name="connsiteX9374" fmla="*/ 6261606 w 10020803"/>
              <a:gd name="connsiteY9374" fmla="*/ 4088756 h 5071844"/>
              <a:gd name="connsiteX9375" fmla="*/ 6278363 w 10020803"/>
              <a:gd name="connsiteY9375" fmla="*/ 4088756 h 5071844"/>
              <a:gd name="connsiteX9376" fmla="*/ 6317463 w 10020803"/>
              <a:gd name="connsiteY9376" fmla="*/ 4105513 h 5071844"/>
              <a:gd name="connsiteX9377" fmla="*/ 6345392 w 10020803"/>
              <a:gd name="connsiteY9377" fmla="*/ 4133441 h 5071844"/>
              <a:gd name="connsiteX9378" fmla="*/ 6356563 w 10020803"/>
              <a:gd name="connsiteY9378" fmla="*/ 4139028 h 5071844"/>
              <a:gd name="connsiteX9379" fmla="*/ 6367736 w 10020803"/>
              <a:gd name="connsiteY9379" fmla="*/ 4144614 h 5071844"/>
              <a:gd name="connsiteX9380" fmla="*/ 6378906 w 10020803"/>
              <a:gd name="connsiteY9380" fmla="*/ 4144614 h 5071844"/>
              <a:gd name="connsiteX9381" fmla="*/ 6390077 w 10020803"/>
              <a:gd name="connsiteY9381" fmla="*/ 4144614 h 5071844"/>
              <a:gd name="connsiteX9382" fmla="*/ 6468278 w 10020803"/>
              <a:gd name="connsiteY9382" fmla="*/ 4178128 h 5071844"/>
              <a:gd name="connsiteX9383" fmla="*/ 6512964 w 10020803"/>
              <a:gd name="connsiteY9383" fmla="*/ 4189299 h 5071844"/>
              <a:gd name="connsiteX9384" fmla="*/ 6563235 w 10020803"/>
              <a:gd name="connsiteY9384" fmla="*/ 4200471 h 5071844"/>
              <a:gd name="connsiteX9385" fmla="*/ 6624678 w 10020803"/>
              <a:gd name="connsiteY9385" fmla="*/ 4222813 h 5071844"/>
              <a:gd name="connsiteX9386" fmla="*/ 6714050 w 10020803"/>
              <a:gd name="connsiteY9386" fmla="*/ 4267499 h 5071844"/>
              <a:gd name="connsiteX9387" fmla="*/ 6702878 w 10020803"/>
              <a:gd name="connsiteY9387" fmla="*/ 4267499 h 5071844"/>
              <a:gd name="connsiteX9388" fmla="*/ 6691706 w 10020803"/>
              <a:gd name="connsiteY9388" fmla="*/ 4267499 h 5071844"/>
              <a:gd name="connsiteX9389" fmla="*/ 6680536 w 10020803"/>
              <a:gd name="connsiteY9389" fmla="*/ 4256328 h 5071844"/>
              <a:gd name="connsiteX9390" fmla="*/ 6663779 w 10020803"/>
              <a:gd name="connsiteY9390" fmla="*/ 4250742 h 5071844"/>
              <a:gd name="connsiteX9391" fmla="*/ 6641436 w 10020803"/>
              <a:gd name="connsiteY9391" fmla="*/ 4239571 h 5071844"/>
              <a:gd name="connsiteX9392" fmla="*/ 6613508 w 10020803"/>
              <a:gd name="connsiteY9392" fmla="*/ 4233985 h 5071844"/>
              <a:gd name="connsiteX9393" fmla="*/ 6635850 w 10020803"/>
              <a:gd name="connsiteY9393" fmla="*/ 4256328 h 5071844"/>
              <a:gd name="connsiteX9394" fmla="*/ 6647020 w 10020803"/>
              <a:gd name="connsiteY9394" fmla="*/ 4256328 h 5071844"/>
              <a:gd name="connsiteX9395" fmla="*/ 6680536 w 10020803"/>
              <a:gd name="connsiteY9395" fmla="*/ 4273085 h 5071844"/>
              <a:gd name="connsiteX9396" fmla="*/ 6725221 w 10020803"/>
              <a:gd name="connsiteY9396" fmla="*/ 4278672 h 5071844"/>
              <a:gd name="connsiteX9397" fmla="*/ 6730807 w 10020803"/>
              <a:gd name="connsiteY9397" fmla="*/ 4273085 h 5071844"/>
              <a:gd name="connsiteX9398" fmla="*/ 6736393 w 10020803"/>
              <a:gd name="connsiteY9398" fmla="*/ 4267499 h 5071844"/>
              <a:gd name="connsiteX9399" fmla="*/ 6769907 w 10020803"/>
              <a:gd name="connsiteY9399" fmla="*/ 4278672 h 5071844"/>
              <a:gd name="connsiteX9400" fmla="*/ 6781078 w 10020803"/>
              <a:gd name="connsiteY9400" fmla="*/ 4295429 h 5071844"/>
              <a:gd name="connsiteX9401" fmla="*/ 6792250 w 10020803"/>
              <a:gd name="connsiteY9401" fmla="*/ 4306599 h 5071844"/>
              <a:gd name="connsiteX9402" fmla="*/ 6814594 w 10020803"/>
              <a:gd name="connsiteY9402" fmla="*/ 4312186 h 5071844"/>
              <a:gd name="connsiteX9403" fmla="*/ 6836936 w 10020803"/>
              <a:gd name="connsiteY9403" fmla="*/ 4312186 h 5071844"/>
              <a:gd name="connsiteX9404" fmla="*/ 6859278 w 10020803"/>
              <a:gd name="connsiteY9404" fmla="*/ 4323356 h 5071844"/>
              <a:gd name="connsiteX9405" fmla="*/ 6859278 w 10020803"/>
              <a:gd name="connsiteY9405" fmla="*/ 4334529 h 5071844"/>
              <a:gd name="connsiteX9406" fmla="*/ 6870451 w 10020803"/>
              <a:gd name="connsiteY9406" fmla="*/ 4345700 h 5071844"/>
              <a:gd name="connsiteX9407" fmla="*/ 6881622 w 10020803"/>
              <a:gd name="connsiteY9407" fmla="*/ 4351286 h 5071844"/>
              <a:gd name="connsiteX9408" fmla="*/ 6803421 w 10020803"/>
              <a:gd name="connsiteY9408" fmla="*/ 4345700 h 5071844"/>
              <a:gd name="connsiteX9409" fmla="*/ 6758736 w 10020803"/>
              <a:gd name="connsiteY9409" fmla="*/ 4345700 h 5071844"/>
              <a:gd name="connsiteX9410" fmla="*/ 6736393 w 10020803"/>
              <a:gd name="connsiteY9410" fmla="*/ 4334529 h 5071844"/>
              <a:gd name="connsiteX9411" fmla="*/ 6725221 w 10020803"/>
              <a:gd name="connsiteY9411" fmla="*/ 4334529 h 5071844"/>
              <a:gd name="connsiteX9412" fmla="*/ 6725221 w 10020803"/>
              <a:gd name="connsiteY9412" fmla="*/ 4345700 h 5071844"/>
              <a:gd name="connsiteX9413" fmla="*/ 6719636 w 10020803"/>
              <a:gd name="connsiteY9413" fmla="*/ 4356871 h 5071844"/>
              <a:gd name="connsiteX9414" fmla="*/ 6702878 w 10020803"/>
              <a:gd name="connsiteY9414" fmla="*/ 4345700 h 5071844"/>
              <a:gd name="connsiteX9415" fmla="*/ 6691706 w 10020803"/>
              <a:gd name="connsiteY9415" fmla="*/ 4345700 h 5071844"/>
              <a:gd name="connsiteX9416" fmla="*/ 6680536 w 10020803"/>
              <a:gd name="connsiteY9416" fmla="*/ 4345700 h 5071844"/>
              <a:gd name="connsiteX9417" fmla="*/ 6674950 w 10020803"/>
              <a:gd name="connsiteY9417" fmla="*/ 4334529 h 5071844"/>
              <a:gd name="connsiteX9418" fmla="*/ 6674950 w 10020803"/>
              <a:gd name="connsiteY9418" fmla="*/ 4323356 h 5071844"/>
              <a:gd name="connsiteX9419" fmla="*/ 6669364 w 10020803"/>
              <a:gd name="connsiteY9419" fmla="*/ 4334529 h 5071844"/>
              <a:gd name="connsiteX9420" fmla="*/ 6658192 w 10020803"/>
              <a:gd name="connsiteY9420" fmla="*/ 4323356 h 5071844"/>
              <a:gd name="connsiteX9421" fmla="*/ 6635850 w 10020803"/>
              <a:gd name="connsiteY9421" fmla="*/ 4323356 h 5071844"/>
              <a:gd name="connsiteX9422" fmla="*/ 6624678 w 10020803"/>
              <a:gd name="connsiteY9422" fmla="*/ 4323356 h 5071844"/>
              <a:gd name="connsiteX9423" fmla="*/ 6635850 w 10020803"/>
              <a:gd name="connsiteY9423" fmla="*/ 4312186 h 5071844"/>
              <a:gd name="connsiteX9424" fmla="*/ 6613508 w 10020803"/>
              <a:gd name="connsiteY9424" fmla="*/ 4301013 h 5071844"/>
              <a:gd name="connsiteX9425" fmla="*/ 6591164 w 10020803"/>
              <a:gd name="connsiteY9425" fmla="*/ 4301013 h 5071844"/>
              <a:gd name="connsiteX9426" fmla="*/ 6602336 w 10020803"/>
              <a:gd name="connsiteY9426" fmla="*/ 4312186 h 5071844"/>
              <a:gd name="connsiteX9427" fmla="*/ 6579992 w 10020803"/>
              <a:gd name="connsiteY9427" fmla="*/ 4312186 h 5071844"/>
              <a:gd name="connsiteX9428" fmla="*/ 6563235 w 10020803"/>
              <a:gd name="connsiteY9428" fmla="*/ 4312186 h 5071844"/>
              <a:gd name="connsiteX9429" fmla="*/ 6568822 w 10020803"/>
              <a:gd name="connsiteY9429" fmla="*/ 4323356 h 5071844"/>
              <a:gd name="connsiteX9430" fmla="*/ 6557649 w 10020803"/>
              <a:gd name="connsiteY9430" fmla="*/ 4334529 h 5071844"/>
              <a:gd name="connsiteX9431" fmla="*/ 6552064 w 10020803"/>
              <a:gd name="connsiteY9431" fmla="*/ 4323356 h 5071844"/>
              <a:gd name="connsiteX9432" fmla="*/ 6546478 w 10020803"/>
              <a:gd name="connsiteY9432" fmla="*/ 4312186 h 5071844"/>
              <a:gd name="connsiteX9433" fmla="*/ 6535307 w 10020803"/>
              <a:gd name="connsiteY9433" fmla="*/ 4301013 h 5071844"/>
              <a:gd name="connsiteX9434" fmla="*/ 6546478 w 10020803"/>
              <a:gd name="connsiteY9434" fmla="*/ 4289842 h 5071844"/>
              <a:gd name="connsiteX9435" fmla="*/ 6501792 w 10020803"/>
              <a:gd name="connsiteY9435" fmla="*/ 4278672 h 5071844"/>
              <a:gd name="connsiteX9436" fmla="*/ 6445934 w 10020803"/>
              <a:gd name="connsiteY9436" fmla="*/ 4278672 h 5071844"/>
              <a:gd name="connsiteX9437" fmla="*/ 6423592 w 10020803"/>
              <a:gd name="connsiteY9437" fmla="*/ 4278672 h 5071844"/>
              <a:gd name="connsiteX9438" fmla="*/ 6445934 w 10020803"/>
              <a:gd name="connsiteY9438" fmla="*/ 4284256 h 5071844"/>
              <a:gd name="connsiteX9439" fmla="*/ 6457106 w 10020803"/>
              <a:gd name="connsiteY9439" fmla="*/ 4289842 h 5071844"/>
              <a:gd name="connsiteX9440" fmla="*/ 6445934 w 10020803"/>
              <a:gd name="connsiteY9440" fmla="*/ 4301013 h 5071844"/>
              <a:gd name="connsiteX9441" fmla="*/ 6401250 w 10020803"/>
              <a:gd name="connsiteY9441" fmla="*/ 4289842 h 5071844"/>
              <a:gd name="connsiteX9442" fmla="*/ 6401250 w 10020803"/>
              <a:gd name="connsiteY9442" fmla="*/ 4278672 h 5071844"/>
              <a:gd name="connsiteX9443" fmla="*/ 6390077 w 10020803"/>
              <a:gd name="connsiteY9443" fmla="*/ 4256328 h 5071844"/>
              <a:gd name="connsiteX9444" fmla="*/ 6378906 w 10020803"/>
              <a:gd name="connsiteY9444" fmla="*/ 4245156 h 5071844"/>
              <a:gd name="connsiteX9445" fmla="*/ 6334220 w 10020803"/>
              <a:gd name="connsiteY9445" fmla="*/ 4245156 h 5071844"/>
              <a:gd name="connsiteX9446" fmla="*/ 6311878 w 10020803"/>
              <a:gd name="connsiteY9446" fmla="*/ 4256328 h 5071844"/>
              <a:gd name="connsiteX9447" fmla="*/ 6323049 w 10020803"/>
              <a:gd name="connsiteY9447" fmla="*/ 4256328 h 5071844"/>
              <a:gd name="connsiteX9448" fmla="*/ 6345392 w 10020803"/>
              <a:gd name="connsiteY9448" fmla="*/ 4267499 h 5071844"/>
              <a:gd name="connsiteX9449" fmla="*/ 6345392 w 10020803"/>
              <a:gd name="connsiteY9449" fmla="*/ 4278672 h 5071844"/>
              <a:gd name="connsiteX9450" fmla="*/ 6311878 w 10020803"/>
              <a:gd name="connsiteY9450" fmla="*/ 4267499 h 5071844"/>
              <a:gd name="connsiteX9451" fmla="*/ 6272778 w 10020803"/>
              <a:gd name="connsiteY9451" fmla="*/ 4267499 h 5071844"/>
              <a:gd name="connsiteX9452" fmla="*/ 6267192 w 10020803"/>
              <a:gd name="connsiteY9452" fmla="*/ 4256328 h 5071844"/>
              <a:gd name="connsiteX9453" fmla="*/ 6278363 w 10020803"/>
              <a:gd name="connsiteY9453" fmla="*/ 4245156 h 5071844"/>
              <a:gd name="connsiteX9454" fmla="*/ 6289535 w 10020803"/>
              <a:gd name="connsiteY9454" fmla="*/ 4233985 h 5071844"/>
              <a:gd name="connsiteX9455" fmla="*/ 6300706 w 10020803"/>
              <a:gd name="connsiteY9455" fmla="*/ 4233985 h 5071844"/>
              <a:gd name="connsiteX9456" fmla="*/ 6306292 w 10020803"/>
              <a:gd name="connsiteY9456" fmla="*/ 4233985 h 5071844"/>
              <a:gd name="connsiteX9457" fmla="*/ 6311878 w 10020803"/>
              <a:gd name="connsiteY9457" fmla="*/ 4228399 h 5071844"/>
              <a:gd name="connsiteX9458" fmla="*/ 6300706 w 10020803"/>
              <a:gd name="connsiteY9458" fmla="*/ 4222813 h 5071844"/>
              <a:gd name="connsiteX9459" fmla="*/ 6278363 w 10020803"/>
              <a:gd name="connsiteY9459" fmla="*/ 4222813 h 5071844"/>
              <a:gd name="connsiteX9460" fmla="*/ 6256021 w 10020803"/>
              <a:gd name="connsiteY9460" fmla="*/ 4217228 h 5071844"/>
              <a:gd name="connsiteX9461" fmla="*/ 6244849 w 10020803"/>
              <a:gd name="connsiteY9461" fmla="*/ 4211642 h 5071844"/>
              <a:gd name="connsiteX9462" fmla="*/ 6188991 w 10020803"/>
              <a:gd name="connsiteY9462" fmla="*/ 4200471 h 5071844"/>
              <a:gd name="connsiteX9463" fmla="*/ 6177821 w 10020803"/>
              <a:gd name="connsiteY9463" fmla="*/ 4200471 h 5071844"/>
              <a:gd name="connsiteX9464" fmla="*/ 6211335 w 10020803"/>
              <a:gd name="connsiteY9464" fmla="*/ 4222813 h 5071844"/>
              <a:gd name="connsiteX9465" fmla="*/ 6211335 w 10020803"/>
              <a:gd name="connsiteY9465" fmla="*/ 4245156 h 5071844"/>
              <a:gd name="connsiteX9466" fmla="*/ 6161064 w 10020803"/>
              <a:gd name="connsiteY9466" fmla="*/ 4239571 h 5071844"/>
              <a:gd name="connsiteX9467" fmla="*/ 6144305 w 10020803"/>
              <a:gd name="connsiteY9467" fmla="*/ 4233985 h 5071844"/>
              <a:gd name="connsiteX9468" fmla="*/ 6121963 w 10020803"/>
              <a:gd name="connsiteY9468" fmla="*/ 4233985 h 5071844"/>
              <a:gd name="connsiteX9469" fmla="*/ 6110791 w 10020803"/>
              <a:gd name="connsiteY9469" fmla="*/ 4222813 h 5071844"/>
              <a:gd name="connsiteX9470" fmla="*/ 6099620 w 10020803"/>
              <a:gd name="connsiteY9470" fmla="*/ 4211642 h 5071844"/>
              <a:gd name="connsiteX9471" fmla="*/ 6032590 w 10020803"/>
              <a:gd name="connsiteY9471" fmla="*/ 4200471 h 5071844"/>
              <a:gd name="connsiteX9472" fmla="*/ 6054934 w 10020803"/>
              <a:gd name="connsiteY9472" fmla="*/ 4222813 h 5071844"/>
              <a:gd name="connsiteX9473" fmla="*/ 6066106 w 10020803"/>
              <a:gd name="connsiteY9473" fmla="*/ 4233985 h 5071844"/>
              <a:gd name="connsiteX9474" fmla="*/ 6054934 w 10020803"/>
              <a:gd name="connsiteY9474" fmla="*/ 4233985 h 5071844"/>
              <a:gd name="connsiteX9475" fmla="*/ 6043763 w 10020803"/>
              <a:gd name="connsiteY9475" fmla="*/ 4233985 h 5071844"/>
              <a:gd name="connsiteX9476" fmla="*/ 6021420 w 10020803"/>
              <a:gd name="connsiteY9476" fmla="*/ 4222813 h 5071844"/>
              <a:gd name="connsiteX9477" fmla="*/ 5987906 w 10020803"/>
              <a:gd name="connsiteY9477" fmla="*/ 4222813 h 5071844"/>
              <a:gd name="connsiteX9478" fmla="*/ 5987906 w 10020803"/>
              <a:gd name="connsiteY9478" fmla="*/ 4211642 h 5071844"/>
              <a:gd name="connsiteX9479" fmla="*/ 5976733 w 10020803"/>
              <a:gd name="connsiteY9479" fmla="*/ 4200471 h 5071844"/>
              <a:gd name="connsiteX9480" fmla="*/ 6010249 w 10020803"/>
              <a:gd name="connsiteY9480" fmla="*/ 4211642 h 5071844"/>
              <a:gd name="connsiteX9481" fmla="*/ 6021420 w 10020803"/>
              <a:gd name="connsiteY9481" fmla="*/ 4211642 h 5071844"/>
              <a:gd name="connsiteX9482" fmla="*/ 5987906 w 10020803"/>
              <a:gd name="connsiteY9482" fmla="*/ 4189299 h 5071844"/>
              <a:gd name="connsiteX9483" fmla="*/ 5954392 w 10020803"/>
              <a:gd name="connsiteY9483" fmla="*/ 4200471 h 5071844"/>
              <a:gd name="connsiteX9484" fmla="*/ 5943219 w 10020803"/>
              <a:gd name="connsiteY9484" fmla="*/ 4200471 h 5071844"/>
              <a:gd name="connsiteX9485" fmla="*/ 5920876 w 10020803"/>
              <a:gd name="connsiteY9485" fmla="*/ 4200471 h 5071844"/>
              <a:gd name="connsiteX9486" fmla="*/ 5909705 w 10020803"/>
              <a:gd name="connsiteY9486" fmla="*/ 4194885 h 5071844"/>
              <a:gd name="connsiteX9487" fmla="*/ 5915291 w 10020803"/>
              <a:gd name="connsiteY9487" fmla="*/ 4189299 h 5071844"/>
              <a:gd name="connsiteX9488" fmla="*/ 5932048 w 10020803"/>
              <a:gd name="connsiteY9488" fmla="*/ 4189299 h 5071844"/>
              <a:gd name="connsiteX9489" fmla="*/ 5943219 w 10020803"/>
              <a:gd name="connsiteY9489" fmla="*/ 4189299 h 5071844"/>
              <a:gd name="connsiteX9490" fmla="*/ 5898534 w 10020803"/>
              <a:gd name="connsiteY9490" fmla="*/ 4166955 h 5071844"/>
              <a:gd name="connsiteX9491" fmla="*/ 5853848 w 10020803"/>
              <a:gd name="connsiteY9491" fmla="*/ 4166955 h 5071844"/>
              <a:gd name="connsiteX9492" fmla="*/ 5865019 w 10020803"/>
              <a:gd name="connsiteY9492" fmla="*/ 4155785 h 5071844"/>
              <a:gd name="connsiteX9493" fmla="*/ 5831505 w 10020803"/>
              <a:gd name="connsiteY9493" fmla="*/ 4166955 h 5071844"/>
              <a:gd name="connsiteX9494" fmla="*/ 5831505 w 10020803"/>
              <a:gd name="connsiteY9494" fmla="*/ 4155785 h 5071844"/>
              <a:gd name="connsiteX9495" fmla="*/ 5803577 w 10020803"/>
              <a:gd name="connsiteY9495" fmla="*/ 4155785 h 5071844"/>
              <a:gd name="connsiteX9496" fmla="*/ 5786818 w 10020803"/>
              <a:gd name="connsiteY9496" fmla="*/ 4144614 h 5071844"/>
              <a:gd name="connsiteX9497" fmla="*/ 5842675 w 10020803"/>
              <a:gd name="connsiteY9497" fmla="*/ 4144614 h 5071844"/>
              <a:gd name="connsiteX9498" fmla="*/ 5920876 w 10020803"/>
              <a:gd name="connsiteY9498" fmla="*/ 4144614 h 5071844"/>
              <a:gd name="connsiteX9499" fmla="*/ 5920876 w 10020803"/>
              <a:gd name="connsiteY9499" fmla="*/ 4133441 h 5071844"/>
              <a:gd name="connsiteX9500" fmla="*/ 5892948 w 10020803"/>
              <a:gd name="connsiteY9500" fmla="*/ 4139028 h 5071844"/>
              <a:gd name="connsiteX9501" fmla="*/ 5865019 w 10020803"/>
              <a:gd name="connsiteY9501" fmla="*/ 4139028 h 5071844"/>
              <a:gd name="connsiteX9502" fmla="*/ 5853848 w 10020803"/>
              <a:gd name="connsiteY9502" fmla="*/ 4133441 h 5071844"/>
              <a:gd name="connsiteX9503" fmla="*/ 5820334 w 10020803"/>
              <a:gd name="connsiteY9503" fmla="*/ 4122270 h 5071844"/>
              <a:gd name="connsiteX9504" fmla="*/ 5786818 w 10020803"/>
              <a:gd name="connsiteY9504" fmla="*/ 4099927 h 5071844"/>
              <a:gd name="connsiteX9505" fmla="*/ 5775647 w 10020803"/>
              <a:gd name="connsiteY9505" fmla="*/ 4088756 h 5071844"/>
              <a:gd name="connsiteX9506" fmla="*/ 5764476 w 10020803"/>
              <a:gd name="connsiteY9506" fmla="*/ 4088756 h 5071844"/>
              <a:gd name="connsiteX9507" fmla="*/ 5736547 w 10020803"/>
              <a:gd name="connsiteY9507" fmla="*/ 4083170 h 5071844"/>
              <a:gd name="connsiteX9508" fmla="*/ 5719790 w 10020803"/>
              <a:gd name="connsiteY9508" fmla="*/ 4077584 h 5071844"/>
              <a:gd name="connsiteX9509" fmla="*/ 5697447 w 10020803"/>
              <a:gd name="connsiteY9509" fmla="*/ 4077584 h 5071844"/>
              <a:gd name="connsiteX9510" fmla="*/ 5663933 w 10020803"/>
              <a:gd name="connsiteY9510" fmla="*/ 4066413 h 5071844"/>
              <a:gd name="connsiteX9511" fmla="*/ 5652762 w 10020803"/>
              <a:gd name="connsiteY9511" fmla="*/ 4066413 h 5071844"/>
              <a:gd name="connsiteX9512" fmla="*/ 5641590 w 10020803"/>
              <a:gd name="connsiteY9512" fmla="*/ 4066413 h 5071844"/>
              <a:gd name="connsiteX9513" fmla="*/ 5619246 w 10020803"/>
              <a:gd name="connsiteY9513" fmla="*/ 4055241 h 5071844"/>
              <a:gd name="connsiteX9514" fmla="*/ 5613662 w 10020803"/>
              <a:gd name="connsiteY9514" fmla="*/ 4060827 h 5071844"/>
              <a:gd name="connsiteX9515" fmla="*/ 5608075 w 10020803"/>
              <a:gd name="connsiteY9515" fmla="*/ 4055241 h 5071844"/>
              <a:gd name="connsiteX9516" fmla="*/ 5596905 w 10020803"/>
              <a:gd name="connsiteY9516" fmla="*/ 4055241 h 5071844"/>
              <a:gd name="connsiteX9517" fmla="*/ 5574561 w 10020803"/>
              <a:gd name="connsiteY9517" fmla="*/ 4049656 h 5071844"/>
              <a:gd name="connsiteX9518" fmla="*/ 5563389 w 10020803"/>
              <a:gd name="connsiteY9518" fmla="*/ 4044070 h 5071844"/>
              <a:gd name="connsiteX9519" fmla="*/ 5496361 w 10020803"/>
              <a:gd name="connsiteY9519" fmla="*/ 4021727 h 5071844"/>
              <a:gd name="connsiteX9520" fmla="*/ 5457261 w 10020803"/>
              <a:gd name="connsiteY9520" fmla="*/ 4021727 h 5071844"/>
              <a:gd name="connsiteX9521" fmla="*/ 5429331 w 10020803"/>
              <a:gd name="connsiteY9521" fmla="*/ 4021727 h 5071844"/>
              <a:gd name="connsiteX9522" fmla="*/ 5418160 w 10020803"/>
              <a:gd name="connsiteY9522" fmla="*/ 4021727 h 5071844"/>
              <a:gd name="connsiteX9523" fmla="*/ 5384646 w 10020803"/>
              <a:gd name="connsiteY9523" fmla="*/ 4010556 h 5071844"/>
              <a:gd name="connsiteX9524" fmla="*/ 5373474 w 10020803"/>
              <a:gd name="connsiteY9524" fmla="*/ 4004970 h 5071844"/>
              <a:gd name="connsiteX9525" fmla="*/ 5362303 w 10020803"/>
              <a:gd name="connsiteY9525" fmla="*/ 3999384 h 5071844"/>
              <a:gd name="connsiteX9526" fmla="*/ 5339960 w 10020803"/>
              <a:gd name="connsiteY9526" fmla="*/ 3988213 h 5071844"/>
              <a:gd name="connsiteX9527" fmla="*/ 5328789 w 10020803"/>
              <a:gd name="connsiteY9527" fmla="*/ 3982627 h 5071844"/>
              <a:gd name="connsiteX9528" fmla="*/ 5328789 w 10020803"/>
              <a:gd name="connsiteY9528" fmla="*/ 3977042 h 5071844"/>
              <a:gd name="connsiteX9529" fmla="*/ 5317617 w 10020803"/>
              <a:gd name="connsiteY9529" fmla="*/ 3965870 h 5071844"/>
              <a:gd name="connsiteX9530" fmla="*/ 5295274 w 10020803"/>
              <a:gd name="connsiteY9530" fmla="*/ 3954699 h 5071844"/>
              <a:gd name="connsiteX9531" fmla="*/ 5312032 w 10020803"/>
              <a:gd name="connsiteY9531" fmla="*/ 3943526 h 5071844"/>
              <a:gd name="connsiteX9532" fmla="*/ 5328789 w 10020803"/>
              <a:gd name="connsiteY9532" fmla="*/ 3943526 h 5071844"/>
              <a:gd name="connsiteX9533" fmla="*/ 5339960 w 10020803"/>
              <a:gd name="connsiteY9533" fmla="*/ 3954699 h 5071844"/>
              <a:gd name="connsiteX9534" fmla="*/ 5362303 w 10020803"/>
              <a:gd name="connsiteY9534" fmla="*/ 3954699 h 5071844"/>
              <a:gd name="connsiteX9535" fmla="*/ 5395818 w 10020803"/>
              <a:gd name="connsiteY9535" fmla="*/ 3954699 h 5071844"/>
              <a:gd name="connsiteX9536" fmla="*/ 5373474 w 10020803"/>
              <a:gd name="connsiteY9536" fmla="*/ 3943526 h 5071844"/>
              <a:gd name="connsiteX9537" fmla="*/ 5339960 w 10020803"/>
              <a:gd name="connsiteY9537" fmla="*/ 3932355 h 5071844"/>
              <a:gd name="connsiteX9538" fmla="*/ 5339960 w 10020803"/>
              <a:gd name="connsiteY9538" fmla="*/ 3921185 h 5071844"/>
              <a:gd name="connsiteX9539" fmla="*/ 5295274 w 10020803"/>
              <a:gd name="connsiteY9539" fmla="*/ 3921185 h 5071844"/>
              <a:gd name="connsiteX9540" fmla="*/ 5284103 w 10020803"/>
              <a:gd name="connsiteY9540" fmla="*/ 3932355 h 5071844"/>
              <a:gd name="connsiteX9541" fmla="*/ 5278517 w 10020803"/>
              <a:gd name="connsiteY9541" fmla="*/ 3937942 h 5071844"/>
              <a:gd name="connsiteX9542" fmla="*/ 5272932 w 10020803"/>
              <a:gd name="connsiteY9542" fmla="*/ 3932355 h 5071844"/>
              <a:gd name="connsiteX9543" fmla="*/ 5272932 w 10020803"/>
              <a:gd name="connsiteY9543" fmla="*/ 3943526 h 5071844"/>
              <a:gd name="connsiteX9544" fmla="*/ 5261760 w 10020803"/>
              <a:gd name="connsiteY9544" fmla="*/ 3943526 h 5071844"/>
              <a:gd name="connsiteX9545" fmla="*/ 5228245 w 10020803"/>
              <a:gd name="connsiteY9545" fmla="*/ 3932355 h 5071844"/>
              <a:gd name="connsiteX9546" fmla="*/ 5217075 w 10020803"/>
              <a:gd name="connsiteY9546" fmla="*/ 3943526 h 5071844"/>
              <a:gd name="connsiteX9547" fmla="*/ 5239416 w 10020803"/>
              <a:gd name="connsiteY9547" fmla="*/ 3954699 h 5071844"/>
              <a:gd name="connsiteX9548" fmla="*/ 5261760 w 10020803"/>
              <a:gd name="connsiteY9548" fmla="*/ 3965870 h 5071844"/>
              <a:gd name="connsiteX9549" fmla="*/ 5256175 w 10020803"/>
              <a:gd name="connsiteY9549" fmla="*/ 3965870 h 5071844"/>
              <a:gd name="connsiteX9550" fmla="*/ 5250589 w 10020803"/>
              <a:gd name="connsiteY9550" fmla="*/ 3965870 h 5071844"/>
              <a:gd name="connsiteX9551" fmla="*/ 5217075 w 10020803"/>
              <a:gd name="connsiteY9551" fmla="*/ 3960283 h 5071844"/>
              <a:gd name="connsiteX9552" fmla="*/ 5189145 w 10020803"/>
              <a:gd name="connsiteY9552" fmla="*/ 3949112 h 5071844"/>
              <a:gd name="connsiteX9553" fmla="*/ 5161217 w 10020803"/>
              <a:gd name="connsiteY9553" fmla="*/ 3943526 h 5071844"/>
              <a:gd name="connsiteX9554" fmla="*/ 5150045 w 10020803"/>
              <a:gd name="connsiteY9554" fmla="*/ 3932355 h 5071844"/>
              <a:gd name="connsiteX9555" fmla="*/ 5161217 w 10020803"/>
              <a:gd name="connsiteY9555" fmla="*/ 3910012 h 5071844"/>
              <a:gd name="connsiteX9556" fmla="*/ 5166802 w 10020803"/>
              <a:gd name="connsiteY9556" fmla="*/ 3898841 h 5071844"/>
              <a:gd name="connsiteX9557" fmla="*/ 5183559 w 10020803"/>
              <a:gd name="connsiteY9557" fmla="*/ 3898841 h 5071844"/>
              <a:gd name="connsiteX9558" fmla="*/ 5194731 w 10020803"/>
              <a:gd name="connsiteY9558" fmla="*/ 3887669 h 5071844"/>
              <a:gd name="connsiteX9559" fmla="*/ 5183559 w 10020803"/>
              <a:gd name="connsiteY9559" fmla="*/ 3882084 h 5071844"/>
              <a:gd name="connsiteX9560" fmla="*/ 5166802 w 10020803"/>
              <a:gd name="connsiteY9560" fmla="*/ 3876498 h 5071844"/>
              <a:gd name="connsiteX9561" fmla="*/ 5150045 w 10020803"/>
              <a:gd name="connsiteY9561" fmla="*/ 3876498 h 5071844"/>
              <a:gd name="connsiteX9562" fmla="*/ 5133288 w 10020803"/>
              <a:gd name="connsiteY9562" fmla="*/ 3865326 h 5071844"/>
              <a:gd name="connsiteX9563" fmla="*/ 5116531 w 10020803"/>
              <a:gd name="connsiteY9563" fmla="*/ 3865326 h 5071844"/>
              <a:gd name="connsiteX9564" fmla="*/ 5083017 w 10020803"/>
              <a:gd name="connsiteY9564" fmla="*/ 3848569 h 5071844"/>
              <a:gd name="connsiteX9565" fmla="*/ 5071844 w 10020803"/>
              <a:gd name="connsiteY9565" fmla="*/ 3854155 h 5071844"/>
              <a:gd name="connsiteX9566" fmla="*/ 5071844 w 10020803"/>
              <a:gd name="connsiteY9566" fmla="*/ 3865326 h 5071844"/>
              <a:gd name="connsiteX9567" fmla="*/ 5083017 w 10020803"/>
              <a:gd name="connsiteY9567" fmla="*/ 3876498 h 5071844"/>
              <a:gd name="connsiteX9568" fmla="*/ 5094188 w 10020803"/>
              <a:gd name="connsiteY9568" fmla="*/ 3876498 h 5071844"/>
              <a:gd name="connsiteX9569" fmla="*/ 5105360 w 10020803"/>
              <a:gd name="connsiteY9569" fmla="*/ 3887669 h 5071844"/>
              <a:gd name="connsiteX9570" fmla="*/ 5105360 w 10020803"/>
              <a:gd name="connsiteY9570" fmla="*/ 3898841 h 5071844"/>
              <a:gd name="connsiteX9571" fmla="*/ 5071844 w 10020803"/>
              <a:gd name="connsiteY9571" fmla="*/ 3887669 h 5071844"/>
              <a:gd name="connsiteX9572" fmla="*/ 5049503 w 10020803"/>
              <a:gd name="connsiteY9572" fmla="*/ 3876498 h 5071844"/>
              <a:gd name="connsiteX9573" fmla="*/ 5071844 w 10020803"/>
              <a:gd name="connsiteY9573" fmla="*/ 3876498 h 5071844"/>
              <a:gd name="connsiteX9574" fmla="*/ 5049503 w 10020803"/>
              <a:gd name="connsiteY9574" fmla="*/ 3865326 h 5071844"/>
              <a:gd name="connsiteX9575" fmla="*/ 5032745 w 10020803"/>
              <a:gd name="connsiteY9575" fmla="*/ 3865326 h 5071844"/>
              <a:gd name="connsiteX9576" fmla="*/ 5027160 w 10020803"/>
              <a:gd name="connsiteY9576" fmla="*/ 3876498 h 5071844"/>
              <a:gd name="connsiteX9577" fmla="*/ 5015987 w 10020803"/>
              <a:gd name="connsiteY9577" fmla="*/ 3887669 h 5071844"/>
              <a:gd name="connsiteX9578" fmla="*/ 5071844 w 10020803"/>
              <a:gd name="connsiteY9578" fmla="*/ 3898841 h 5071844"/>
              <a:gd name="connsiteX9579" fmla="*/ 5094188 w 10020803"/>
              <a:gd name="connsiteY9579" fmla="*/ 3921185 h 5071844"/>
              <a:gd name="connsiteX9580" fmla="*/ 5038330 w 10020803"/>
              <a:gd name="connsiteY9580" fmla="*/ 3910012 h 5071844"/>
              <a:gd name="connsiteX9581" fmla="*/ 5004816 w 10020803"/>
              <a:gd name="connsiteY9581" fmla="*/ 3904426 h 5071844"/>
              <a:gd name="connsiteX9582" fmla="*/ 4971302 w 10020803"/>
              <a:gd name="connsiteY9582" fmla="*/ 3887669 h 5071844"/>
              <a:gd name="connsiteX9583" fmla="*/ 4960130 w 10020803"/>
              <a:gd name="connsiteY9583" fmla="*/ 3876498 h 5071844"/>
              <a:gd name="connsiteX9584" fmla="*/ 4982474 w 10020803"/>
              <a:gd name="connsiteY9584" fmla="*/ 3876498 h 5071844"/>
              <a:gd name="connsiteX9585" fmla="*/ 4976887 w 10020803"/>
              <a:gd name="connsiteY9585" fmla="*/ 3859741 h 5071844"/>
              <a:gd name="connsiteX9586" fmla="*/ 4982474 w 10020803"/>
              <a:gd name="connsiteY9586" fmla="*/ 3854155 h 5071844"/>
              <a:gd name="connsiteX9587" fmla="*/ 4960130 w 10020803"/>
              <a:gd name="connsiteY9587" fmla="*/ 3854155 h 5071844"/>
              <a:gd name="connsiteX9588" fmla="*/ 4943373 w 10020803"/>
              <a:gd name="connsiteY9588" fmla="*/ 3848569 h 5071844"/>
              <a:gd name="connsiteX9589" fmla="*/ 4937787 w 10020803"/>
              <a:gd name="connsiteY9589" fmla="*/ 3842984 h 5071844"/>
              <a:gd name="connsiteX9590" fmla="*/ 4948959 w 10020803"/>
              <a:gd name="connsiteY9590" fmla="*/ 3842984 h 5071844"/>
              <a:gd name="connsiteX9591" fmla="*/ 4937787 w 10020803"/>
              <a:gd name="connsiteY9591" fmla="*/ 3831812 h 5071844"/>
              <a:gd name="connsiteX9592" fmla="*/ 4915445 w 10020803"/>
              <a:gd name="connsiteY9592" fmla="*/ 3842984 h 5071844"/>
              <a:gd name="connsiteX9593" fmla="*/ 4904273 w 10020803"/>
              <a:gd name="connsiteY9593" fmla="*/ 3842984 h 5071844"/>
              <a:gd name="connsiteX9594" fmla="*/ 4893102 w 10020803"/>
              <a:gd name="connsiteY9594" fmla="*/ 3842984 h 5071844"/>
              <a:gd name="connsiteX9595" fmla="*/ 4904273 w 10020803"/>
              <a:gd name="connsiteY9595" fmla="*/ 3854155 h 5071844"/>
              <a:gd name="connsiteX9596" fmla="*/ 4915445 w 10020803"/>
              <a:gd name="connsiteY9596" fmla="*/ 3865326 h 5071844"/>
              <a:gd name="connsiteX9597" fmla="*/ 4881929 w 10020803"/>
              <a:gd name="connsiteY9597" fmla="*/ 3854155 h 5071844"/>
              <a:gd name="connsiteX9598" fmla="*/ 4870759 w 10020803"/>
              <a:gd name="connsiteY9598" fmla="*/ 3854155 h 5071844"/>
              <a:gd name="connsiteX9599" fmla="*/ 4865172 w 10020803"/>
              <a:gd name="connsiteY9599" fmla="*/ 3865326 h 5071844"/>
              <a:gd name="connsiteX9600" fmla="*/ 4859588 w 10020803"/>
              <a:gd name="connsiteY9600" fmla="*/ 3870912 h 5071844"/>
              <a:gd name="connsiteX9601" fmla="*/ 4826072 w 10020803"/>
              <a:gd name="connsiteY9601" fmla="*/ 3876498 h 5071844"/>
              <a:gd name="connsiteX9602" fmla="*/ 4798144 w 10020803"/>
              <a:gd name="connsiteY9602" fmla="*/ 3876498 h 5071844"/>
              <a:gd name="connsiteX9603" fmla="*/ 4781387 w 10020803"/>
              <a:gd name="connsiteY9603" fmla="*/ 3876498 h 5071844"/>
              <a:gd name="connsiteX9604" fmla="*/ 4714358 w 10020803"/>
              <a:gd name="connsiteY9604" fmla="*/ 3854155 h 5071844"/>
              <a:gd name="connsiteX9605" fmla="*/ 4692016 w 10020803"/>
              <a:gd name="connsiteY9605" fmla="*/ 3842984 h 5071844"/>
              <a:gd name="connsiteX9606" fmla="*/ 4680844 w 10020803"/>
              <a:gd name="connsiteY9606" fmla="*/ 3837398 h 5071844"/>
              <a:gd name="connsiteX9607" fmla="*/ 4669673 w 10020803"/>
              <a:gd name="connsiteY9607" fmla="*/ 3831812 h 5071844"/>
              <a:gd name="connsiteX9608" fmla="*/ 4647329 w 10020803"/>
              <a:gd name="connsiteY9608" fmla="*/ 3831812 h 5071844"/>
              <a:gd name="connsiteX9609" fmla="*/ 4624987 w 10020803"/>
              <a:gd name="connsiteY9609" fmla="*/ 3820641 h 5071844"/>
              <a:gd name="connsiteX9610" fmla="*/ 4557958 w 10020803"/>
              <a:gd name="connsiteY9610" fmla="*/ 3798298 h 5071844"/>
              <a:gd name="connsiteX9611" fmla="*/ 4569129 w 10020803"/>
              <a:gd name="connsiteY9611" fmla="*/ 3798298 h 5071844"/>
              <a:gd name="connsiteX9612" fmla="*/ 4591472 w 10020803"/>
              <a:gd name="connsiteY9612" fmla="*/ 3798298 h 5071844"/>
              <a:gd name="connsiteX9613" fmla="*/ 4569129 w 10020803"/>
              <a:gd name="connsiteY9613" fmla="*/ 3787127 h 5071844"/>
              <a:gd name="connsiteX9614" fmla="*/ 4546786 w 10020803"/>
              <a:gd name="connsiteY9614" fmla="*/ 3775954 h 5071844"/>
              <a:gd name="connsiteX9615" fmla="*/ 4502101 w 10020803"/>
              <a:gd name="connsiteY9615" fmla="*/ 3753611 h 5071844"/>
              <a:gd name="connsiteX9616" fmla="*/ 4530029 w 10020803"/>
              <a:gd name="connsiteY9616" fmla="*/ 3759197 h 5071844"/>
              <a:gd name="connsiteX9617" fmla="*/ 4569129 w 10020803"/>
              <a:gd name="connsiteY9617" fmla="*/ 3753611 h 5071844"/>
              <a:gd name="connsiteX9618" fmla="*/ 4619401 w 10020803"/>
              <a:gd name="connsiteY9618" fmla="*/ 3708926 h 5071844"/>
              <a:gd name="connsiteX9619" fmla="*/ 4524443 w 10020803"/>
              <a:gd name="connsiteY9619" fmla="*/ 3675412 h 5071844"/>
              <a:gd name="connsiteX9620" fmla="*/ 4490929 w 10020803"/>
              <a:gd name="connsiteY9620" fmla="*/ 3664240 h 5071844"/>
              <a:gd name="connsiteX9621" fmla="*/ 4463001 w 10020803"/>
              <a:gd name="connsiteY9621" fmla="*/ 3658654 h 5071844"/>
              <a:gd name="connsiteX9622" fmla="*/ 4435071 w 10020803"/>
              <a:gd name="connsiteY9622" fmla="*/ 3653069 h 5071844"/>
              <a:gd name="connsiteX9623" fmla="*/ 4412728 w 10020803"/>
              <a:gd name="connsiteY9623" fmla="*/ 3641897 h 5071844"/>
              <a:gd name="connsiteX9624" fmla="*/ 4368043 w 10020803"/>
              <a:gd name="connsiteY9624" fmla="*/ 3630726 h 5071844"/>
              <a:gd name="connsiteX9625" fmla="*/ 4362457 w 10020803"/>
              <a:gd name="connsiteY9625" fmla="*/ 3625140 h 5071844"/>
              <a:gd name="connsiteX9626" fmla="*/ 4356871 w 10020803"/>
              <a:gd name="connsiteY9626" fmla="*/ 3619555 h 5071844"/>
              <a:gd name="connsiteX9627" fmla="*/ 4340114 w 10020803"/>
              <a:gd name="connsiteY9627" fmla="*/ 3613969 h 5071844"/>
              <a:gd name="connsiteX9628" fmla="*/ 4323357 w 10020803"/>
              <a:gd name="connsiteY9628" fmla="*/ 3608383 h 5071844"/>
              <a:gd name="connsiteX9629" fmla="*/ 4284256 w 10020803"/>
              <a:gd name="connsiteY9629" fmla="*/ 3597212 h 5071844"/>
              <a:gd name="connsiteX9630" fmla="*/ 4222813 w 10020803"/>
              <a:gd name="connsiteY9630" fmla="*/ 3563698 h 5071844"/>
              <a:gd name="connsiteX9631" fmla="*/ 4206056 w 10020803"/>
              <a:gd name="connsiteY9631" fmla="*/ 3563698 h 5071844"/>
              <a:gd name="connsiteX9632" fmla="*/ 4194885 w 10020803"/>
              <a:gd name="connsiteY9632" fmla="*/ 3563698 h 5071844"/>
              <a:gd name="connsiteX9633" fmla="*/ 4183714 w 10020803"/>
              <a:gd name="connsiteY9633" fmla="*/ 3563698 h 5071844"/>
              <a:gd name="connsiteX9634" fmla="*/ 4178128 w 10020803"/>
              <a:gd name="connsiteY9634" fmla="*/ 3552525 h 5071844"/>
              <a:gd name="connsiteX9635" fmla="*/ 4144614 w 10020803"/>
              <a:gd name="connsiteY9635" fmla="*/ 3541355 h 5071844"/>
              <a:gd name="connsiteX9636" fmla="*/ 4122271 w 10020803"/>
              <a:gd name="connsiteY9636" fmla="*/ 3541355 h 5071844"/>
              <a:gd name="connsiteX9637" fmla="*/ 4099927 w 10020803"/>
              <a:gd name="connsiteY9637" fmla="*/ 3530182 h 5071844"/>
              <a:gd name="connsiteX9638" fmla="*/ 4066413 w 10020803"/>
              <a:gd name="connsiteY9638" fmla="*/ 3530182 h 5071844"/>
              <a:gd name="connsiteX9639" fmla="*/ 4066413 w 10020803"/>
              <a:gd name="connsiteY9639" fmla="*/ 3541355 h 5071844"/>
              <a:gd name="connsiteX9640" fmla="*/ 4111098 w 10020803"/>
              <a:gd name="connsiteY9640" fmla="*/ 3563698 h 5071844"/>
              <a:gd name="connsiteX9641" fmla="*/ 4133442 w 10020803"/>
              <a:gd name="connsiteY9641" fmla="*/ 3563698 h 5071844"/>
              <a:gd name="connsiteX9642" fmla="*/ 4139028 w 10020803"/>
              <a:gd name="connsiteY9642" fmla="*/ 3569282 h 5071844"/>
              <a:gd name="connsiteX9643" fmla="*/ 4144614 w 10020803"/>
              <a:gd name="connsiteY9643" fmla="*/ 3574869 h 5071844"/>
              <a:gd name="connsiteX9644" fmla="*/ 4155785 w 10020803"/>
              <a:gd name="connsiteY9644" fmla="*/ 3597212 h 5071844"/>
              <a:gd name="connsiteX9645" fmla="*/ 4133442 w 10020803"/>
              <a:gd name="connsiteY9645" fmla="*/ 3597212 h 5071844"/>
              <a:gd name="connsiteX9646" fmla="*/ 4127857 w 10020803"/>
              <a:gd name="connsiteY9646" fmla="*/ 3586039 h 5071844"/>
              <a:gd name="connsiteX9647" fmla="*/ 4099927 w 10020803"/>
              <a:gd name="connsiteY9647" fmla="*/ 3574869 h 5071844"/>
              <a:gd name="connsiteX9648" fmla="*/ 4055241 w 10020803"/>
              <a:gd name="connsiteY9648" fmla="*/ 3563698 h 5071844"/>
              <a:gd name="connsiteX9649" fmla="*/ 4032899 w 10020803"/>
              <a:gd name="connsiteY9649" fmla="*/ 3552525 h 5071844"/>
              <a:gd name="connsiteX9650" fmla="*/ 3932356 w 10020803"/>
              <a:gd name="connsiteY9650" fmla="*/ 3519011 h 5071844"/>
              <a:gd name="connsiteX9651" fmla="*/ 3915599 w 10020803"/>
              <a:gd name="connsiteY9651" fmla="*/ 3513425 h 5071844"/>
              <a:gd name="connsiteX9652" fmla="*/ 3904426 w 10020803"/>
              <a:gd name="connsiteY9652" fmla="*/ 3519011 h 5071844"/>
              <a:gd name="connsiteX9653" fmla="*/ 3898842 w 10020803"/>
              <a:gd name="connsiteY9653" fmla="*/ 3507839 h 5071844"/>
              <a:gd name="connsiteX9654" fmla="*/ 3887669 w 10020803"/>
              <a:gd name="connsiteY9654" fmla="*/ 3496668 h 5071844"/>
              <a:gd name="connsiteX9655" fmla="*/ 3887669 w 10020803"/>
              <a:gd name="connsiteY9655" fmla="*/ 3507839 h 5071844"/>
              <a:gd name="connsiteX9656" fmla="*/ 3842984 w 10020803"/>
              <a:gd name="connsiteY9656" fmla="*/ 3496668 h 5071844"/>
              <a:gd name="connsiteX9657" fmla="*/ 3809471 w 10020803"/>
              <a:gd name="connsiteY9657" fmla="*/ 3485497 h 5071844"/>
              <a:gd name="connsiteX9658" fmla="*/ 3798299 w 10020803"/>
              <a:gd name="connsiteY9658" fmla="*/ 3485497 h 5071844"/>
              <a:gd name="connsiteX9659" fmla="*/ 3787127 w 10020803"/>
              <a:gd name="connsiteY9659" fmla="*/ 3485497 h 5071844"/>
              <a:gd name="connsiteX9660" fmla="*/ 3775955 w 10020803"/>
              <a:gd name="connsiteY9660" fmla="*/ 3474325 h 5071844"/>
              <a:gd name="connsiteX9661" fmla="*/ 3787127 w 10020803"/>
              <a:gd name="connsiteY9661" fmla="*/ 3468740 h 5071844"/>
              <a:gd name="connsiteX9662" fmla="*/ 3775955 w 10020803"/>
              <a:gd name="connsiteY9662" fmla="*/ 3463154 h 5071844"/>
              <a:gd name="connsiteX9663" fmla="*/ 3731270 w 10020803"/>
              <a:gd name="connsiteY9663" fmla="*/ 3451982 h 5071844"/>
              <a:gd name="connsiteX9664" fmla="*/ 3708927 w 10020803"/>
              <a:gd name="connsiteY9664" fmla="*/ 3440811 h 5071844"/>
              <a:gd name="connsiteX9665" fmla="*/ 3686583 w 10020803"/>
              <a:gd name="connsiteY9665" fmla="*/ 3429640 h 5071844"/>
              <a:gd name="connsiteX9666" fmla="*/ 3697754 w 10020803"/>
              <a:gd name="connsiteY9666" fmla="*/ 3429640 h 5071844"/>
              <a:gd name="connsiteX9667" fmla="*/ 3731270 w 10020803"/>
              <a:gd name="connsiteY9667" fmla="*/ 3429640 h 5071844"/>
              <a:gd name="connsiteX9668" fmla="*/ 3720098 w 10020803"/>
              <a:gd name="connsiteY9668" fmla="*/ 3418468 h 5071844"/>
              <a:gd name="connsiteX9669" fmla="*/ 3703340 w 10020803"/>
              <a:gd name="connsiteY9669" fmla="*/ 3407297 h 5071844"/>
              <a:gd name="connsiteX9670" fmla="*/ 3647483 w 10020803"/>
              <a:gd name="connsiteY9670" fmla="*/ 3390540 h 5071844"/>
              <a:gd name="connsiteX9671" fmla="*/ 3619555 w 10020803"/>
              <a:gd name="connsiteY9671" fmla="*/ 3384954 h 5071844"/>
              <a:gd name="connsiteX9672" fmla="*/ 3630726 w 10020803"/>
              <a:gd name="connsiteY9672" fmla="*/ 3396124 h 5071844"/>
              <a:gd name="connsiteX9673" fmla="*/ 3641897 w 10020803"/>
              <a:gd name="connsiteY9673" fmla="*/ 3401711 h 5071844"/>
              <a:gd name="connsiteX9674" fmla="*/ 3641897 w 10020803"/>
              <a:gd name="connsiteY9674" fmla="*/ 3407297 h 5071844"/>
              <a:gd name="connsiteX9675" fmla="*/ 3653069 w 10020803"/>
              <a:gd name="connsiteY9675" fmla="*/ 3418468 h 5071844"/>
              <a:gd name="connsiteX9676" fmla="*/ 3641897 w 10020803"/>
              <a:gd name="connsiteY9676" fmla="*/ 3418468 h 5071844"/>
              <a:gd name="connsiteX9677" fmla="*/ 3563696 w 10020803"/>
              <a:gd name="connsiteY9677" fmla="*/ 3418468 h 5071844"/>
              <a:gd name="connsiteX9678" fmla="*/ 3530182 w 10020803"/>
              <a:gd name="connsiteY9678" fmla="*/ 3407297 h 5071844"/>
              <a:gd name="connsiteX9679" fmla="*/ 3491082 w 10020803"/>
              <a:gd name="connsiteY9679" fmla="*/ 3401711 h 5071844"/>
              <a:gd name="connsiteX9680" fmla="*/ 3468740 w 10020803"/>
              <a:gd name="connsiteY9680" fmla="*/ 3396124 h 5071844"/>
              <a:gd name="connsiteX9681" fmla="*/ 3440812 w 10020803"/>
              <a:gd name="connsiteY9681" fmla="*/ 3390540 h 5071844"/>
              <a:gd name="connsiteX9682" fmla="*/ 3396125 w 10020803"/>
              <a:gd name="connsiteY9682" fmla="*/ 3384954 h 5071844"/>
              <a:gd name="connsiteX9683" fmla="*/ 3340267 w 10020803"/>
              <a:gd name="connsiteY9683" fmla="*/ 3362610 h 5071844"/>
              <a:gd name="connsiteX9684" fmla="*/ 3312340 w 10020803"/>
              <a:gd name="connsiteY9684" fmla="*/ 3351440 h 5071844"/>
              <a:gd name="connsiteX9685" fmla="*/ 3273239 w 10020803"/>
              <a:gd name="connsiteY9685" fmla="*/ 3351440 h 5071844"/>
              <a:gd name="connsiteX9686" fmla="*/ 3228553 w 10020803"/>
              <a:gd name="connsiteY9686" fmla="*/ 3351440 h 5071844"/>
              <a:gd name="connsiteX9687" fmla="*/ 3200625 w 10020803"/>
              <a:gd name="connsiteY9687" fmla="*/ 3340267 h 5071844"/>
              <a:gd name="connsiteX9688" fmla="*/ 3183868 w 10020803"/>
              <a:gd name="connsiteY9688" fmla="*/ 3334682 h 5071844"/>
              <a:gd name="connsiteX9689" fmla="*/ 3167111 w 10020803"/>
              <a:gd name="connsiteY9689" fmla="*/ 3329096 h 5071844"/>
              <a:gd name="connsiteX9690" fmla="*/ 3139181 w 10020803"/>
              <a:gd name="connsiteY9690" fmla="*/ 3329096 h 5071844"/>
              <a:gd name="connsiteX9691" fmla="*/ 3083324 w 10020803"/>
              <a:gd name="connsiteY9691" fmla="*/ 3295582 h 5071844"/>
              <a:gd name="connsiteX9692" fmla="*/ 3083324 w 10020803"/>
              <a:gd name="connsiteY9692" fmla="*/ 3284410 h 5071844"/>
              <a:gd name="connsiteX9693" fmla="*/ 3077738 w 10020803"/>
              <a:gd name="connsiteY9693" fmla="*/ 3273239 h 5071844"/>
              <a:gd name="connsiteX9694" fmla="*/ 3060981 w 10020803"/>
              <a:gd name="connsiteY9694" fmla="*/ 3273239 h 5071844"/>
              <a:gd name="connsiteX9695" fmla="*/ 3044224 w 10020803"/>
              <a:gd name="connsiteY9695" fmla="*/ 3262068 h 5071844"/>
              <a:gd name="connsiteX9696" fmla="*/ 2993953 w 10020803"/>
              <a:gd name="connsiteY9696" fmla="*/ 3250896 h 5071844"/>
              <a:gd name="connsiteX9697" fmla="*/ 2949268 w 10020803"/>
              <a:gd name="connsiteY9697" fmla="*/ 3239725 h 5071844"/>
              <a:gd name="connsiteX9698" fmla="*/ 2960439 w 10020803"/>
              <a:gd name="connsiteY9698" fmla="*/ 3228553 h 5071844"/>
              <a:gd name="connsiteX9699" fmla="*/ 2993953 w 10020803"/>
              <a:gd name="connsiteY9699" fmla="*/ 3234139 h 5071844"/>
              <a:gd name="connsiteX9700" fmla="*/ 3016296 w 10020803"/>
              <a:gd name="connsiteY9700" fmla="*/ 3228553 h 5071844"/>
              <a:gd name="connsiteX9701" fmla="*/ 3038638 w 10020803"/>
              <a:gd name="connsiteY9701" fmla="*/ 3228553 h 5071844"/>
              <a:gd name="connsiteX9702" fmla="*/ 3049810 w 10020803"/>
              <a:gd name="connsiteY9702" fmla="*/ 3228553 h 5071844"/>
              <a:gd name="connsiteX9703" fmla="*/ 3060981 w 10020803"/>
              <a:gd name="connsiteY9703" fmla="*/ 3239725 h 5071844"/>
              <a:gd name="connsiteX9704" fmla="*/ 3083324 w 10020803"/>
              <a:gd name="connsiteY9704" fmla="*/ 3239725 h 5071844"/>
              <a:gd name="connsiteX9705" fmla="*/ 3116838 w 10020803"/>
              <a:gd name="connsiteY9705" fmla="*/ 3250896 h 5071844"/>
              <a:gd name="connsiteX9706" fmla="*/ 3139181 w 10020803"/>
              <a:gd name="connsiteY9706" fmla="*/ 3262068 h 5071844"/>
              <a:gd name="connsiteX9707" fmla="*/ 3139181 w 10020803"/>
              <a:gd name="connsiteY9707" fmla="*/ 3250896 h 5071844"/>
              <a:gd name="connsiteX9708" fmla="*/ 3139181 w 10020803"/>
              <a:gd name="connsiteY9708" fmla="*/ 3239725 h 5071844"/>
              <a:gd name="connsiteX9709" fmla="*/ 3128011 w 10020803"/>
              <a:gd name="connsiteY9709" fmla="*/ 3234139 h 5071844"/>
              <a:gd name="connsiteX9710" fmla="*/ 3100081 w 10020803"/>
              <a:gd name="connsiteY9710" fmla="*/ 3234139 h 5071844"/>
              <a:gd name="connsiteX9711" fmla="*/ 3083324 w 10020803"/>
              <a:gd name="connsiteY9711" fmla="*/ 3228553 h 5071844"/>
              <a:gd name="connsiteX9712" fmla="*/ 3083324 w 10020803"/>
              <a:gd name="connsiteY9712" fmla="*/ 3222968 h 5071844"/>
              <a:gd name="connsiteX9713" fmla="*/ 3072153 w 10020803"/>
              <a:gd name="connsiteY9713" fmla="*/ 3217382 h 5071844"/>
              <a:gd name="connsiteX9714" fmla="*/ 3049810 w 10020803"/>
              <a:gd name="connsiteY9714" fmla="*/ 3211796 h 5071844"/>
              <a:gd name="connsiteX9715" fmla="*/ 3027468 w 10020803"/>
              <a:gd name="connsiteY9715" fmla="*/ 3206211 h 5071844"/>
              <a:gd name="connsiteX9716" fmla="*/ 2982780 w 10020803"/>
              <a:gd name="connsiteY9716" fmla="*/ 3183868 h 5071844"/>
              <a:gd name="connsiteX9717" fmla="*/ 2960439 w 10020803"/>
              <a:gd name="connsiteY9717" fmla="*/ 3183868 h 5071844"/>
              <a:gd name="connsiteX9718" fmla="*/ 2938096 w 10020803"/>
              <a:gd name="connsiteY9718" fmla="*/ 3183868 h 5071844"/>
              <a:gd name="connsiteX9719" fmla="*/ 2926925 w 10020803"/>
              <a:gd name="connsiteY9719" fmla="*/ 3183868 h 5071844"/>
              <a:gd name="connsiteX9720" fmla="*/ 2943682 w 10020803"/>
              <a:gd name="connsiteY9720" fmla="*/ 3195039 h 5071844"/>
              <a:gd name="connsiteX9721" fmla="*/ 2949268 w 10020803"/>
              <a:gd name="connsiteY9721" fmla="*/ 3206211 h 5071844"/>
              <a:gd name="connsiteX9722" fmla="*/ 2949268 w 10020803"/>
              <a:gd name="connsiteY9722" fmla="*/ 3228553 h 5071844"/>
              <a:gd name="connsiteX9723" fmla="*/ 2938096 w 10020803"/>
              <a:gd name="connsiteY9723" fmla="*/ 3228553 h 5071844"/>
              <a:gd name="connsiteX9724" fmla="*/ 2938096 w 10020803"/>
              <a:gd name="connsiteY9724" fmla="*/ 3217382 h 5071844"/>
              <a:gd name="connsiteX9725" fmla="*/ 2926925 w 10020803"/>
              <a:gd name="connsiteY9725" fmla="*/ 3206211 h 5071844"/>
              <a:gd name="connsiteX9726" fmla="*/ 2915752 w 10020803"/>
              <a:gd name="connsiteY9726" fmla="*/ 3217382 h 5071844"/>
              <a:gd name="connsiteX9727" fmla="*/ 2893410 w 10020803"/>
              <a:gd name="connsiteY9727" fmla="*/ 3228553 h 5071844"/>
              <a:gd name="connsiteX9728" fmla="*/ 2882238 w 10020803"/>
              <a:gd name="connsiteY9728" fmla="*/ 3228553 h 5071844"/>
              <a:gd name="connsiteX9729" fmla="*/ 2871066 w 10020803"/>
              <a:gd name="connsiteY9729" fmla="*/ 3222968 h 5071844"/>
              <a:gd name="connsiteX9730" fmla="*/ 2848724 w 10020803"/>
              <a:gd name="connsiteY9730" fmla="*/ 3217382 h 5071844"/>
              <a:gd name="connsiteX9731" fmla="*/ 2815209 w 10020803"/>
              <a:gd name="connsiteY9731" fmla="*/ 3206211 h 5071844"/>
              <a:gd name="connsiteX9732" fmla="*/ 2781695 w 10020803"/>
              <a:gd name="connsiteY9732" fmla="*/ 3195039 h 5071844"/>
              <a:gd name="connsiteX9733" fmla="*/ 2770524 w 10020803"/>
              <a:gd name="connsiteY9733" fmla="*/ 3195039 h 5071844"/>
              <a:gd name="connsiteX9734" fmla="*/ 2748180 w 10020803"/>
              <a:gd name="connsiteY9734" fmla="*/ 3183868 h 5071844"/>
              <a:gd name="connsiteX9735" fmla="*/ 2720251 w 10020803"/>
              <a:gd name="connsiteY9735" fmla="*/ 3178282 h 5071844"/>
              <a:gd name="connsiteX9736" fmla="*/ 2681152 w 10020803"/>
              <a:gd name="connsiteY9736" fmla="*/ 3172695 h 5071844"/>
              <a:gd name="connsiteX9737" fmla="*/ 2669981 w 10020803"/>
              <a:gd name="connsiteY9737" fmla="*/ 3172695 h 5071844"/>
              <a:gd name="connsiteX9738" fmla="*/ 2658809 w 10020803"/>
              <a:gd name="connsiteY9738" fmla="*/ 3161524 h 5071844"/>
              <a:gd name="connsiteX9739" fmla="*/ 2636466 w 10020803"/>
              <a:gd name="connsiteY9739" fmla="*/ 3172695 h 5071844"/>
              <a:gd name="connsiteX9740" fmla="*/ 2625296 w 10020803"/>
              <a:gd name="connsiteY9740" fmla="*/ 3172695 h 5071844"/>
              <a:gd name="connsiteX9741" fmla="*/ 2625296 w 10020803"/>
              <a:gd name="connsiteY9741" fmla="*/ 3183868 h 5071844"/>
              <a:gd name="connsiteX9742" fmla="*/ 2614123 w 10020803"/>
              <a:gd name="connsiteY9742" fmla="*/ 3195039 h 5071844"/>
              <a:gd name="connsiteX9743" fmla="*/ 2602952 w 10020803"/>
              <a:gd name="connsiteY9743" fmla="*/ 3172695 h 5071844"/>
              <a:gd name="connsiteX9744" fmla="*/ 2614123 w 10020803"/>
              <a:gd name="connsiteY9744" fmla="*/ 3150352 h 5071844"/>
              <a:gd name="connsiteX9745" fmla="*/ 2591781 w 10020803"/>
              <a:gd name="connsiteY9745" fmla="*/ 3144767 h 5071844"/>
              <a:gd name="connsiteX9746" fmla="*/ 2569439 w 10020803"/>
              <a:gd name="connsiteY9746" fmla="*/ 3133595 h 5071844"/>
              <a:gd name="connsiteX9747" fmla="*/ 2558265 w 10020803"/>
              <a:gd name="connsiteY9747" fmla="*/ 3105667 h 5071844"/>
              <a:gd name="connsiteX9748" fmla="*/ 2569439 w 10020803"/>
              <a:gd name="connsiteY9748" fmla="*/ 3094495 h 5071844"/>
              <a:gd name="connsiteX9749" fmla="*/ 2547095 w 10020803"/>
              <a:gd name="connsiteY9749" fmla="*/ 3094495 h 5071844"/>
              <a:gd name="connsiteX9750" fmla="*/ 2541509 w 10020803"/>
              <a:gd name="connsiteY9750" fmla="*/ 3105667 h 5071844"/>
              <a:gd name="connsiteX9751" fmla="*/ 2513581 w 10020803"/>
              <a:gd name="connsiteY9751" fmla="*/ 3105667 h 5071844"/>
              <a:gd name="connsiteX9752" fmla="*/ 2491238 w 10020803"/>
              <a:gd name="connsiteY9752" fmla="*/ 3105667 h 5071844"/>
              <a:gd name="connsiteX9753" fmla="*/ 2502408 w 10020803"/>
              <a:gd name="connsiteY9753" fmla="*/ 3116838 h 5071844"/>
              <a:gd name="connsiteX9754" fmla="*/ 2513581 w 10020803"/>
              <a:gd name="connsiteY9754" fmla="*/ 3128010 h 5071844"/>
              <a:gd name="connsiteX9755" fmla="*/ 2524751 w 10020803"/>
              <a:gd name="connsiteY9755" fmla="*/ 3150352 h 5071844"/>
              <a:gd name="connsiteX9756" fmla="*/ 2468894 w 10020803"/>
              <a:gd name="connsiteY9756" fmla="*/ 3150352 h 5071844"/>
              <a:gd name="connsiteX9757" fmla="*/ 2424208 w 10020803"/>
              <a:gd name="connsiteY9757" fmla="*/ 3139181 h 5071844"/>
              <a:gd name="connsiteX9758" fmla="*/ 2413037 w 10020803"/>
              <a:gd name="connsiteY9758" fmla="*/ 3139181 h 5071844"/>
              <a:gd name="connsiteX9759" fmla="*/ 2435380 w 10020803"/>
              <a:gd name="connsiteY9759" fmla="*/ 3128010 h 5071844"/>
              <a:gd name="connsiteX9760" fmla="*/ 2424208 w 10020803"/>
              <a:gd name="connsiteY9760" fmla="*/ 3116838 h 5071844"/>
              <a:gd name="connsiteX9761" fmla="*/ 2379523 w 10020803"/>
              <a:gd name="connsiteY9761" fmla="*/ 3116838 h 5071844"/>
              <a:gd name="connsiteX9762" fmla="*/ 2357180 w 10020803"/>
              <a:gd name="connsiteY9762" fmla="*/ 3116838 h 5071844"/>
              <a:gd name="connsiteX9763" fmla="*/ 2334836 w 10020803"/>
              <a:gd name="connsiteY9763" fmla="*/ 3116838 h 5071844"/>
              <a:gd name="connsiteX9764" fmla="*/ 2346007 w 10020803"/>
              <a:gd name="connsiteY9764" fmla="*/ 3128010 h 5071844"/>
              <a:gd name="connsiteX9765" fmla="*/ 2357180 w 10020803"/>
              <a:gd name="connsiteY9765" fmla="*/ 3139181 h 5071844"/>
              <a:gd name="connsiteX9766" fmla="*/ 2390694 w 10020803"/>
              <a:gd name="connsiteY9766" fmla="*/ 3144767 h 5071844"/>
              <a:gd name="connsiteX9767" fmla="*/ 2413037 w 10020803"/>
              <a:gd name="connsiteY9767" fmla="*/ 3150352 h 5071844"/>
              <a:gd name="connsiteX9768" fmla="*/ 2424208 w 10020803"/>
              <a:gd name="connsiteY9768" fmla="*/ 3150352 h 5071844"/>
              <a:gd name="connsiteX9769" fmla="*/ 2424208 w 10020803"/>
              <a:gd name="connsiteY9769" fmla="*/ 3155938 h 5071844"/>
              <a:gd name="connsiteX9770" fmla="*/ 2435380 w 10020803"/>
              <a:gd name="connsiteY9770" fmla="*/ 3161524 h 5071844"/>
              <a:gd name="connsiteX9771" fmla="*/ 2446551 w 10020803"/>
              <a:gd name="connsiteY9771" fmla="*/ 3161524 h 5071844"/>
              <a:gd name="connsiteX9772" fmla="*/ 2468894 w 10020803"/>
              <a:gd name="connsiteY9772" fmla="*/ 3172695 h 5071844"/>
              <a:gd name="connsiteX9773" fmla="*/ 2502408 w 10020803"/>
              <a:gd name="connsiteY9773" fmla="*/ 3172695 h 5071844"/>
              <a:gd name="connsiteX9774" fmla="*/ 2535923 w 10020803"/>
              <a:gd name="connsiteY9774" fmla="*/ 3183868 h 5071844"/>
              <a:gd name="connsiteX9775" fmla="*/ 2547095 w 10020803"/>
              <a:gd name="connsiteY9775" fmla="*/ 3195039 h 5071844"/>
              <a:gd name="connsiteX9776" fmla="*/ 2591781 w 10020803"/>
              <a:gd name="connsiteY9776" fmla="*/ 3206211 h 5071844"/>
              <a:gd name="connsiteX9777" fmla="*/ 2636466 w 10020803"/>
              <a:gd name="connsiteY9777" fmla="*/ 3228553 h 5071844"/>
              <a:gd name="connsiteX9778" fmla="*/ 2658809 w 10020803"/>
              <a:gd name="connsiteY9778" fmla="*/ 3228553 h 5071844"/>
              <a:gd name="connsiteX9779" fmla="*/ 2737010 w 10020803"/>
              <a:gd name="connsiteY9779" fmla="*/ 3250896 h 5071844"/>
              <a:gd name="connsiteX9780" fmla="*/ 2759353 w 10020803"/>
              <a:gd name="connsiteY9780" fmla="*/ 3262068 h 5071844"/>
              <a:gd name="connsiteX9781" fmla="*/ 2792867 w 10020803"/>
              <a:gd name="connsiteY9781" fmla="*/ 3273239 h 5071844"/>
              <a:gd name="connsiteX9782" fmla="*/ 2809624 w 10020803"/>
              <a:gd name="connsiteY9782" fmla="*/ 3278825 h 5071844"/>
              <a:gd name="connsiteX9783" fmla="*/ 2826381 w 10020803"/>
              <a:gd name="connsiteY9783" fmla="*/ 3284410 h 5071844"/>
              <a:gd name="connsiteX9784" fmla="*/ 2837552 w 10020803"/>
              <a:gd name="connsiteY9784" fmla="*/ 3284410 h 5071844"/>
              <a:gd name="connsiteX9785" fmla="*/ 2859895 w 10020803"/>
              <a:gd name="connsiteY9785" fmla="*/ 3295582 h 5071844"/>
              <a:gd name="connsiteX9786" fmla="*/ 2893410 w 10020803"/>
              <a:gd name="connsiteY9786" fmla="*/ 3306753 h 5071844"/>
              <a:gd name="connsiteX9787" fmla="*/ 2926925 w 10020803"/>
              <a:gd name="connsiteY9787" fmla="*/ 3317925 h 5071844"/>
              <a:gd name="connsiteX9788" fmla="*/ 2971610 w 10020803"/>
              <a:gd name="connsiteY9788" fmla="*/ 3329096 h 5071844"/>
              <a:gd name="connsiteX9789" fmla="*/ 3005124 w 10020803"/>
              <a:gd name="connsiteY9789" fmla="*/ 3351440 h 5071844"/>
              <a:gd name="connsiteX9790" fmla="*/ 3033054 w 10020803"/>
              <a:gd name="connsiteY9790" fmla="*/ 3357024 h 5071844"/>
              <a:gd name="connsiteX9791" fmla="*/ 3060981 w 10020803"/>
              <a:gd name="connsiteY9791" fmla="*/ 3351440 h 5071844"/>
              <a:gd name="connsiteX9792" fmla="*/ 3066567 w 10020803"/>
              <a:gd name="connsiteY9792" fmla="*/ 3357024 h 5071844"/>
              <a:gd name="connsiteX9793" fmla="*/ 3083324 w 10020803"/>
              <a:gd name="connsiteY9793" fmla="*/ 3362610 h 5071844"/>
              <a:gd name="connsiteX9794" fmla="*/ 3116838 w 10020803"/>
              <a:gd name="connsiteY9794" fmla="*/ 3384954 h 5071844"/>
              <a:gd name="connsiteX9795" fmla="*/ 3150352 w 10020803"/>
              <a:gd name="connsiteY9795" fmla="*/ 3396124 h 5071844"/>
              <a:gd name="connsiteX9796" fmla="*/ 3167111 w 10020803"/>
              <a:gd name="connsiteY9796" fmla="*/ 3407297 h 5071844"/>
              <a:gd name="connsiteX9797" fmla="*/ 3189454 w 10020803"/>
              <a:gd name="connsiteY9797" fmla="*/ 3412883 h 5071844"/>
              <a:gd name="connsiteX9798" fmla="*/ 3239725 w 10020803"/>
              <a:gd name="connsiteY9798" fmla="*/ 3429640 h 5071844"/>
              <a:gd name="connsiteX9799" fmla="*/ 3267653 w 10020803"/>
              <a:gd name="connsiteY9799" fmla="*/ 3429640 h 5071844"/>
              <a:gd name="connsiteX9800" fmla="*/ 3284412 w 10020803"/>
              <a:gd name="connsiteY9800" fmla="*/ 3429640 h 5071844"/>
              <a:gd name="connsiteX9801" fmla="*/ 3306754 w 10020803"/>
              <a:gd name="connsiteY9801" fmla="*/ 3440811 h 5071844"/>
              <a:gd name="connsiteX9802" fmla="*/ 3295582 w 10020803"/>
              <a:gd name="connsiteY9802" fmla="*/ 3407297 h 5071844"/>
              <a:gd name="connsiteX9803" fmla="*/ 3284412 w 10020803"/>
              <a:gd name="connsiteY9803" fmla="*/ 3396124 h 5071844"/>
              <a:gd name="connsiteX9804" fmla="*/ 3334683 w 10020803"/>
              <a:gd name="connsiteY9804" fmla="*/ 3401711 h 5071844"/>
              <a:gd name="connsiteX9805" fmla="*/ 3384954 w 10020803"/>
              <a:gd name="connsiteY9805" fmla="*/ 3418468 h 5071844"/>
              <a:gd name="connsiteX9806" fmla="*/ 3396125 w 10020803"/>
              <a:gd name="connsiteY9806" fmla="*/ 3418468 h 5071844"/>
              <a:gd name="connsiteX9807" fmla="*/ 3446398 w 10020803"/>
              <a:gd name="connsiteY9807" fmla="*/ 3429640 h 5071844"/>
              <a:gd name="connsiteX9808" fmla="*/ 3485497 w 10020803"/>
              <a:gd name="connsiteY9808" fmla="*/ 3440811 h 5071844"/>
              <a:gd name="connsiteX9809" fmla="*/ 3507839 w 10020803"/>
              <a:gd name="connsiteY9809" fmla="*/ 3451982 h 5071844"/>
              <a:gd name="connsiteX9810" fmla="*/ 3541355 w 10020803"/>
              <a:gd name="connsiteY9810" fmla="*/ 3463154 h 5071844"/>
              <a:gd name="connsiteX9811" fmla="*/ 3507839 w 10020803"/>
              <a:gd name="connsiteY9811" fmla="*/ 3463154 h 5071844"/>
              <a:gd name="connsiteX9812" fmla="*/ 3485497 w 10020803"/>
              <a:gd name="connsiteY9812" fmla="*/ 3451982 h 5071844"/>
              <a:gd name="connsiteX9813" fmla="*/ 3440812 w 10020803"/>
              <a:gd name="connsiteY9813" fmla="*/ 3451982 h 5071844"/>
              <a:gd name="connsiteX9814" fmla="*/ 3418468 w 10020803"/>
              <a:gd name="connsiteY9814" fmla="*/ 3463154 h 5071844"/>
              <a:gd name="connsiteX9815" fmla="*/ 3541355 w 10020803"/>
              <a:gd name="connsiteY9815" fmla="*/ 3485497 h 5071844"/>
              <a:gd name="connsiteX9816" fmla="*/ 3552526 w 10020803"/>
              <a:gd name="connsiteY9816" fmla="*/ 3496668 h 5071844"/>
              <a:gd name="connsiteX9817" fmla="*/ 3563696 w 10020803"/>
              <a:gd name="connsiteY9817" fmla="*/ 3535768 h 5071844"/>
              <a:gd name="connsiteX9818" fmla="*/ 3580455 w 10020803"/>
              <a:gd name="connsiteY9818" fmla="*/ 3546939 h 5071844"/>
              <a:gd name="connsiteX9819" fmla="*/ 3597212 w 10020803"/>
              <a:gd name="connsiteY9819" fmla="*/ 3541355 h 5071844"/>
              <a:gd name="connsiteX9820" fmla="*/ 3619555 w 10020803"/>
              <a:gd name="connsiteY9820" fmla="*/ 3541355 h 5071844"/>
              <a:gd name="connsiteX9821" fmla="*/ 3608383 w 10020803"/>
              <a:gd name="connsiteY9821" fmla="*/ 3552525 h 5071844"/>
              <a:gd name="connsiteX9822" fmla="*/ 3616761 w 10020803"/>
              <a:gd name="connsiteY9822" fmla="*/ 3560904 h 5071844"/>
              <a:gd name="connsiteX9823" fmla="*/ 3617959 w 10020803"/>
              <a:gd name="connsiteY9823" fmla="*/ 3562102 h 5071844"/>
              <a:gd name="connsiteX9824" fmla="*/ 3541355 w 10020803"/>
              <a:gd name="connsiteY9824" fmla="*/ 3552525 h 5071844"/>
              <a:gd name="connsiteX9825" fmla="*/ 3496668 w 10020803"/>
              <a:gd name="connsiteY9825" fmla="*/ 3541355 h 5071844"/>
              <a:gd name="connsiteX9826" fmla="*/ 3463154 w 10020803"/>
              <a:gd name="connsiteY9826" fmla="*/ 3535768 h 5071844"/>
              <a:gd name="connsiteX9827" fmla="*/ 3429640 w 10020803"/>
              <a:gd name="connsiteY9827" fmla="*/ 3519011 h 5071844"/>
              <a:gd name="connsiteX9828" fmla="*/ 3373783 w 10020803"/>
              <a:gd name="connsiteY9828" fmla="*/ 3507839 h 5071844"/>
              <a:gd name="connsiteX9829" fmla="*/ 3362611 w 10020803"/>
              <a:gd name="connsiteY9829" fmla="*/ 3507839 h 5071844"/>
              <a:gd name="connsiteX9830" fmla="*/ 3340267 w 10020803"/>
              <a:gd name="connsiteY9830" fmla="*/ 3496668 h 5071844"/>
              <a:gd name="connsiteX9831" fmla="*/ 3262069 w 10020803"/>
              <a:gd name="connsiteY9831" fmla="*/ 3474325 h 5071844"/>
              <a:gd name="connsiteX9832" fmla="*/ 3206211 w 10020803"/>
              <a:gd name="connsiteY9832" fmla="*/ 3451982 h 5071844"/>
              <a:gd name="connsiteX9833" fmla="*/ 3189454 w 10020803"/>
              <a:gd name="connsiteY9833" fmla="*/ 3451982 h 5071844"/>
              <a:gd name="connsiteX9834" fmla="*/ 3172697 w 10020803"/>
              <a:gd name="connsiteY9834" fmla="*/ 3451982 h 5071844"/>
              <a:gd name="connsiteX9835" fmla="*/ 3072153 w 10020803"/>
              <a:gd name="connsiteY9835" fmla="*/ 3418468 h 5071844"/>
              <a:gd name="connsiteX9836" fmla="*/ 3055396 w 10020803"/>
              <a:gd name="connsiteY9836" fmla="*/ 3418468 h 5071844"/>
              <a:gd name="connsiteX9837" fmla="*/ 3038638 w 10020803"/>
              <a:gd name="connsiteY9837" fmla="*/ 3407297 h 5071844"/>
              <a:gd name="connsiteX9838" fmla="*/ 3027468 w 10020803"/>
              <a:gd name="connsiteY9838" fmla="*/ 3396124 h 5071844"/>
              <a:gd name="connsiteX9839" fmla="*/ 3016296 w 10020803"/>
              <a:gd name="connsiteY9839" fmla="*/ 3396124 h 5071844"/>
              <a:gd name="connsiteX9840" fmla="*/ 2977197 w 10020803"/>
              <a:gd name="connsiteY9840" fmla="*/ 3384954 h 5071844"/>
              <a:gd name="connsiteX9841" fmla="*/ 2938096 w 10020803"/>
              <a:gd name="connsiteY9841" fmla="*/ 3384954 h 5071844"/>
              <a:gd name="connsiteX9842" fmla="*/ 2882238 w 10020803"/>
              <a:gd name="connsiteY9842" fmla="*/ 3351440 h 5071844"/>
              <a:gd name="connsiteX9843" fmla="*/ 2843138 w 10020803"/>
              <a:gd name="connsiteY9843" fmla="*/ 3340267 h 5071844"/>
              <a:gd name="connsiteX9844" fmla="*/ 2781695 w 10020803"/>
              <a:gd name="connsiteY9844" fmla="*/ 3329096 h 5071844"/>
              <a:gd name="connsiteX9845" fmla="*/ 2480066 w 10020803"/>
              <a:gd name="connsiteY9845" fmla="*/ 3239725 h 5071844"/>
              <a:gd name="connsiteX9846" fmla="*/ 2435380 w 10020803"/>
              <a:gd name="connsiteY9846" fmla="*/ 3217382 h 5071844"/>
              <a:gd name="connsiteX9847" fmla="*/ 2390694 w 10020803"/>
              <a:gd name="connsiteY9847" fmla="*/ 3206211 h 5071844"/>
              <a:gd name="connsiteX9848" fmla="*/ 2385107 w 10020803"/>
              <a:gd name="connsiteY9848" fmla="*/ 3195039 h 5071844"/>
              <a:gd name="connsiteX9849" fmla="*/ 2368350 w 10020803"/>
              <a:gd name="connsiteY9849" fmla="*/ 3195039 h 5071844"/>
              <a:gd name="connsiteX9850" fmla="*/ 2184022 w 10020803"/>
              <a:gd name="connsiteY9850" fmla="*/ 3139181 h 5071844"/>
              <a:gd name="connsiteX9851" fmla="*/ 1988522 w 10020803"/>
              <a:gd name="connsiteY9851" fmla="*/ 3072153 h 5071844"/>
              <a:gd name="connsiteX9852" fmla="*/ 1971763 w 10020803"/>
              <a:gd name="connsiteY9852" fmla="*/ 3055396 h 5071844"/>
              <a:gd name="connsiteX9853" fmla="*/ 1943836 w 10020803"/>
              <a:gd name="connsiteY9853" fmla="*/ 3049810 h 5071844"/>
              <a:gd name="connsiteX9854" fmla="*/ 1798607 w 10020803"/>
              <a:gd name="connsiteY9854" fmla="*/ 2993953 h 5071844"/>
              <a:gd name="connsiteX9855" fmla="*/ 1776264 w 10020803"/>
              <a:gd name="connsiteY9855" fmla="*/ 2988366 h 5071844"/>
              <a:gd name="connsiteX9856" fmla="*/ 1765091 w 10020803"/>
              <a:gd name="connsiteY9856" fmla="*/ 2988366 h 5071844"/>
              <a:gd name="connsiteX9857" fmla="*/ 1753921 w 10020803"/>
              <a:gd name="connsiteY9857" fmla="*/ 2982780 h 5071844"/>
              <a:gd name="connsiteX9858" fmla="*/ 1670134 w 10020803"/>
              <a:gd name="connsiteY9858" fmla="*/ 2949266 h 5071844"/>
              <a:gd name="connsiteX9859" fmla="*/ 1541662 w 10020803"/>
              <a:gd name="connsiteY9859" fmla="*/ 2898995 h 5071844"/>
              <a:gd name="connsiteX9860" fmla="*/ 1441120 w 10020803"/>
              <a:gd name="connsiteY9860" fmla="*/ 2859895 h 5071844"/>
              <a:gd name="connsiteX9861" fmla="*/ 1385263 w 10020803"/>
              <a:gd name="connsiteY9861" fmla="*/ 2837552 h 5071844"/>
              <a:gd name="connsiteX9862" fmla="*/ 1374090 w 10020803"/>
              <a:gd name="connsiteY9862" fmla="*/ 2831966 h 5071844"/>
              <a:gd name="connsiteX9863" fmla="*/ 1340576 w 10020803"/>
              <a:gd name="connsiteY9863" fmla="*/ 2826381 h 5071844"/>
              <a:gd name="connsiteX9864" fmla="*/ 1295890 w 10020803"/>
              <a:gd name="connsiteY9864" fmla="*/ 2804038 h 5071844"/>
              <a:gd name="connsiteX9865" fmla="*/ 1284719 w 10020803"/>
              <a:gd name="connsiteY9865" fmla="*/ 2792865 h 5071844"/>
              <a:gd name="connsiteX9866" fmla="*/ 1279133 w 10020803"/>
              <a:gd name="connsiteY9866" fmla="*/ 2792865 h 5071844"/>
              <a:gd name="connsiteX9867" fmla="*/ 1262376 w 10020803"/>
              <a:gd name="connsiteY9867" fmla="*/ 2781694 h 5071844"/>
              <a:gd name="connsiteX9868" fmla="*/ 1195348 w 10020803"/>
              <a:gd name="connsiteY9868" fmla="*/ 2759351 h 5071844"/>
              <a:gd name="connsiteX9869" fmla="*/ 1094804 w 10020803"/>
              <a:gd name="connsiteY9869" fmla="*/ 2703494 h 5071844"/>
              <a:gd name="connsiteX9870" fmla="*/ 1005433 w 10020803"/>
              <a:gd name="connsiteY9870" fmla="*/ 2653223 h 5071844"/>
              <a:gd name="connsiteX9871" fmla="*/ 949576 w 10020803"/>
              <a:gd name="connsiteY9871" fmla="*/ 2636466 h 5071844"/>
              <a:gd name="connsiteX9872" fmla="*/ 949576 w 10020803"/>
              <a:gd name="connsiteY9872" fmla="*/ 2625293 h 5071844"/>
              <a:gd name="connsiteX9873" fmla="*/ 938403 w 10020803"/>
              <a:gd name="connsiteY9873" fmla="*/ 2614123 h 5071844"/>
              <a:gd name="connsiteX9874" fmla="*/ 893717 w 10020803"/>
              <a:gd name="connsiteY9874" fmla="*/ 2591779 h 5071844"/>
              <a:gd name="connsiteX9875" fmla="*/ 938403 w 10020803"/>
              <a:gd name="connsiteY9875" fmla="*/ 2602952 h 5071844"/>
              <a:gd name="connsiteX9876" fmla="*/ 1016604 w 10020803"/>
              <a:gd name="connsiteY9876" fmla="*/ 2625293 h 5071844"/>
              <a:gd name="connsiteX9877" fmla="*/ 1072461 w 10020803"/>
              <a:gd name="connsiteY9877" fmla="*/ 2625293 h 5071844"/>
              <a:gd name="connsiteX9878" fmla="*/ 1083632 w 10020803"/>
              <a:gd name="connsiteY9878" fmla="*/ 2625293 h 5071844"/>
              <a:gd name="connsiteX9879" fmla="*/ 1105975 w 10020803"/>
              <a:gd name="connsiteY9879" fmla="*/ 2625293 h 5071844"/>
              <a:gd name="connsiteX9880" fmla="*/ 1228862 w 10020803"/>
              <a:gd name="connsiteY9880" fmla="*/ 2636466 h 5071844"/>
              <a:gd name="connsiteX9881" fmla="*/ 1195348 w 10020803"/>
              <a:gd name="connsiteY9881" fmla="*/ 2630880 h 5071844"/>
              <a:gd name="connsiteX9882" fmla="*/ 1139491 w 10020803"/>
              <a:gd name="connsiteY9882" fmla="*/ 2602952 h 5071844"/>
              <a:gd name="connsiteX9883" fmla="*/ 1117147 w 10020803"/>
              <a:gd name="connsiteY9883" fmla="*/ 2586193 h 5071844"/>
              <a:gd name="connsiteX9884" fmla="*/ 1094804 w 10020803"/>
              <a:gd name="connsiteY9884" fmla="*/ 2569436 h 5071844"/>
              <a:gd name="connsiteX9885" fmla="*/ 1066875 w 10020803"/>
              <a:gd name="connsiteY9885" fmla="*/ 2558265 h 5071844"/>
              <a:gd name="connsiteX9886" fmla="*/ 1050118 w 10020803"/>
              <a:gd name="connsiteY9886" fmla="*/ 2547094 h 5071844"/>
              <a:gd name="connsiteX9887" fmla="*/ 1016604 w 10020803"/>
              <a:gd name="connsiteY9887" fmla="*/ 2524751 h 5071844"/>
              <a:gd name="connsiteX9888" fmla="*/ 994260 w 10020803"/>
              <a:gd name="connsiteY9888" fmla="*/ 2507994 h 5071844"/>
              <a:gd name="connsiteX9889" fmla="*/ 988674 w 10020803"/>
              <a:gd name="connsiteY9889" fmla="*/ 2507994 h 5071844"/>
              <a:gd name="connsiteX9890" fmla="*/ 971919 w 10020803"/>
              <a:gd name="connsiteY9890" fmla="*/ 2491237 h 5071844"/>
              <a:gd name="connsiteX9891" fmla="*/ 1016604 w 10020803"/>
              <a:gd name="connsiteY9891" fmla="*/ 2502408 h 5071844"/>
              <a:gd name="connsiteX9892" fmla="*/ 1038947 w 10020803"/>
              <a:gd name="connsiteY9892" fmla="*/ 2513579 h 5071844"/>
              <a:gd name="connsiteX9893" fmla="*/ 1050118 w 10020803"/>
              <a:gd name="connsiteY9893" fmla="*/ 2502408 h 5071844"/>
              <a:gd name="connsiteX9894" fmla="*/ 1061290 w 10020803"/>
              <a:gd name="connsiteY9894" fmla="*/ 2502408 h 5071844"/>
              <a:gd name="connsiteX9895" fmla="*/ 1072461 w 10020803"/>
              <a:gd name="connsiteY9895" fmla="*/ 2513579 h 5071844"/>
              <a:gd name="connsiteX9896" fmla="*/ 1105975 w 10020803"/>
              <a:gd name="connsiteY9896" fmla="*/ 2513579 h 5071844"/>
              <a:gd name="connsiteX9897" fmla="*/ 1050118 w 10020803"/>
              <a:gd name="connsiteY9897" fmla="*/ 2491237 h 5071844"/>
              <a:gd name="connsiteX9898" fmla="*/ 1050118 w 10020803"/>
              <a:gd name="connsiteY9898" fmla="*/ 2480065 h 5071844"/>
              <a:gd name="connsiteX9899" fmla="*/ 1033361 w 10020803"/>
              <a:gd name="connsiteY9899" fmla="*/ 2474479 h 5071844"/>
              <a:gd name="connsiteX9900" fmla="*/ 1027776 w 10020803"/>
              <a:gd name="connsiteY9900" fmla="*/ 2468894 h 5071844"/>
              <a:gd name="connsiteX9901" fmla="*/ 1005433 w 10020803"/>
              <a:gd name="connsiteY9901" fmla="*/ 2468894 h 5071844"/>
              <a:gd name="connsiteX9902" fmla="*/ 1011017 w 10020803"/>
              <a:gd name="connsiteY9902" fmla="*/ 2457722 h 5071844"/>
              <a:gd name="connsiteX9903" fmla="*/ 1038947 w 10020803"/>
              <a:gd name="connsiteY9903" fmla="*/ 2457722 h 5071844"/>
              <a:gd name="connsiteX9904" fmla="*/ 1072461 w 10020803"/>
              <a:gd name="connsiteY9904" fmla="*/ 2468894 h 5071844"/>
              <a:gd name="connsiteX9905" fmla="*/ 1061290 w 10020803"/>
              <a:gd name="connsiteY9905" fmla="*/ 2480065 h 5071844"/>
              <a:gd name="connsiteX9906" fmla="*/ 1128318 w 10020803"/>
              <a:gd name="connsiteY9906" fmla="*/ 2513579 h 5071844"/>
              <a:gd name="connsiteX9907" fmla="*/ 1122732 w 10020803"/>
              <a:gd name="connsiteY9907" fmla="*/ 2513579 h 5071844"/>
              <a:gd name="connsiteX9908" fmla="*/ 1117147 w 10020803"/>
              <a:gd name="connsiteY9908" fmla="*/ 2524751 h 5071844"/>
              <a:gd name="connsiteX9909" fmla="*/ 1128318 w 10020803"/>
              <a:gd name="connsiteY9909" fmla="*/ 2524751 h 5071844"/>
              <a:gd name="connsiteX9910" fmla="*/ 1128318 w 10020803"/>
              <a:gd name="connsiteY9910" fmla="*/ 2535922 h 5071844"/>
              <a:gd name="connsiteX9911" fmla="*/ 1139491 w 10020803"/>
              <a:gd name="connsiteY9911" fmla="*/ 2524751 h 5071844"/>
              <a:gd name="connsiteX9912" fmla="*/ 1173005 w 10020803"/>
              <a:gd name="connsiteY9912" fmla="*/ 2524751 h 5071844"/>
              <a:gd name="connsiteX9913" fmla="*/ 1189762 w 10020803"/>
              <a:gd name="connsiteY9913" fmla="*/ 2535922 h 5071844"/>
              <a:gd name="connsiteX9914" fmla="*/ 1206519 w 10020803"/>
              <a:gd name="connsiteY9914" fmla="*/ 2535922 h 5071844"/>
              <a:gd name="connsiteX9915" fmla="*/ 1206519 w 10020803"/>
              <a:gd name="connsiteY9915" fmla="*/ 2547094 h 5071844"/>
              <a:gd name="connsiteX9916" fmla="*/ 1267962 w 10020803"/>
              <a:gd name="connsiteY9916" fmla="*/ 2563852 h 5071844"/>
              <a:gd name="connsiteX9917" fmla="*/ 1340576 w 10020803"/>
              <a:gd name="connsiteY9917" fmla="*/ 2580609 h 5071844"/>
              <a:gd name="connsiteX9918" fmla="*/ 1240033 w 10020803"/>
              <a:gd name="connsiteY9918" fmla="*/ 2535922 h 5071844"/>
              <a:gd name="connsiteX9919" fmla="*/ 1195348 w 10020803"/>
              <a:gd name="connsiteY9919" fmla="*/ 2513579 h 5071844"/>
              <a:gd name="connsiteX9920" fmla="*/ 1161832 w 10020803"/>
              <a:gd name="connsiteY9920" fmla="*/ 2502408 h 5071844"/>
              <a:gd name="connsiteX9921" fmla="*/ 1156247 w 10020803"/>
              <a:gd name="connsiteY9921" fmla="*/ 2496822 h 5071844"/>
              <a:gd name="connsiteX9922" fmla="*/ 1128318 w 10020803"/>
              <a:gd name="connsiteY9922" fmla="*/ 2480065 h 5071844"/>
              <a:gd name="connsiteX9923" fmla="*/ 1105975 w 10020803"/>
              <a:gd name="connsiteY9923" fmla="*/ 2468894 h 5071844"/>
              <a:gd name="connsiteX9924" fmla="*/ 1161832 w 10020803"/>
              <a:gd name="connsiteY9924" fmla="*/ 2468894 h 5071844"/>
              <a:gd name="connsiteX9925" fmla="*/ 1284719 w 10020803"/>
              <a:gd name="connsiteY9925" fmla="*/ 2491237 h 5071844"/>
              <a:gd name="connsiteX9926" fmla="*/ 1284719 w 10020803"/>
              <a:gd name="connsiteY9926" fmla="*/ 2485651 h 5071844"/>
              <a:gd name="connsiteX9927" fmla="*/ 1273548 w 10020803"/>
              <a:gd name="connsiteY9927" fmla="*/ 2480065 h 5071844"/>
              <a:gd name="connsiteX9928" fmla="*/ 1284719 w 10020803"/>
              <a:gd name="connsiteY9928" fmla="*/ 2468894 h 5071844"/>
              <a:gd name="connsiteX9929" fmla="*/ 1323819 w 10020803"/>
              <a:gd name="connsiteY9929" fmla="*/ 2485651 h 5071844"/>
              <a:gd name="connsiteX9930" fmla="*/ 1351747 w 10020803"/>
              <a:gd name="connsiteY9930" fmla="*/ 2491237 h 5071844"/>
              <a:gd name="connsiteX9931" fmla="*/ 1362920 w 10020803"/>
              <a:gd name="connsiteY9931" fmla="*/ 2491237 h 5071844"/>
              <a:gd name="connsiteX9932" fmla="*/ 1351747 w 10020803"/>
              <a:gd name="connsiteY9932" fmla="*/ 2480065 h 5071844"/>
              <a:gd name="connsiteX9933" fmla="*/ 1374090 w 10020803"/>
              <a:gd name="connsiteY9933" fmla="*/ 2480065 h 5071844"/>
              <a:gd name="connsiteX9934" fmla="*/ 1362920 w 10020803"/>
              <a:gd name="connsiteY9934" fmla="*/ 2468894 h 5071844"/>
              <a:gd name="connsiteX9935" fmla="*/ 1374090 w 10020803"/>
              <a:gd name="connsiteY9935" fmla="*/ 2468894 h 5071844"/>
              <a:gd name="connsiteX9936" fmla="*/ 1413191 w 10020803"/>
              <a:gd name="connsiteY9936" fmla="*/ 2480065 h 5071844"/>
              <a:gd name="connsiteX9937" fmla="*/ 1418777 w 10020803"/>
              <a:gd name="connsiteY9937" fmla="*/ 2468894 h 5071844"/>
              <a:gd name="connsiteX9938" fmla="*/ 1418777 w 10020803"/>
              <a:gd name="connsiteY9938" fmla="*/ 2457722 h 5071844"/>
              <a:gd name="connsiteX9939" fmla="*/ 1429948 w 10020803"/>
              <a:gd name="connsiteY9939" fmla="*/ 2457722 h 5071844"/>
              <a:gd name="connsiteX9940" fmla="*/ 1474634 w 10020803"/>
              <a:gd name="connsiteY9940" fmla="*/ 2457722 h 5071844"/>
              <a:gd name="connsiteX9941" fmla="*/ 1485805 w 10020803"/>
              <a:gd name="connsiteY9941" fmla="*/ 2480065 h 5071844"/>
              <a:gd name="connsiteX9942" fmla="*/ 1519319 w 10020803"/>
              <a:gd name="connsiteY9942" fmla="*/ 2480065 h 5071844"/>
              <a:gd name="connsiteX9943" fmla="*/ 1502562 w 10020803"/>
              <a:gd name="connsiteY9943" fmla="*/ 2474479 h 5071844"/>
              <a:gd name="connsiteX9944" fmla="*/ 1485805 w 10020803"/>
              <a:gd name="connsiteY9944" fmla="*/ 2457722 h 5071844"/>
              <a:gd name="connsiteX9945" fmla="*/ 1508148 w 10020803"/>
              <a:gd name="connsiteY9945" fmla="*/ 2457722 h 5071844"/>
              <a:gd name="connsiteX9946" fmla="*/ 1519319 w 10020803"/>
              <a:gd name="connsiteY9946" fmla="*/ 2446551 h 5071844"/>
              <a:gd name="connsiteX9947" fmla="*/ 1508148 w 10020803"/>
              <a:gd name="connsiteY9947" fmla="*/ 2435378 h 5071844"/>
              <a:gd name="connsiteX9948" fmla="*/ 1429948 w 10020803"/>
              <a:gd name="connsiteY9948" fmla="*/ 2424208 h 5071844"/>
              <a:gd name="connsiteX9949" fmla="*/ 1417381 w 10020803"/>
              <a:gd name="connsiteY9949" fmla="*/ 2422811 h 5071844"/>
              <a:gd name="connsiteX9950" fmla="*/ 1407605 w 10020803"/>
              <a:gd name="connsiteY9950" fmla="*/ 2413037 h 5071844"/>
              <a:gd name="connsiteX9951" fmla="*/ 1407605 w 10020803"/>
              <a:gd name="connsiteY9951" fmla="*/ 2421726 h 5071844"/>
              <a:gd name="connsiteX9952" fmla="*/ 1404812 w 10020803"/>
              <a:gd name="connsiteY9952" fmla="*/ 2421415 h 5071844"/>
              <a:gd name="connsiteX9953" fmla="*/ 1396434 w 10020803"/>
              <a:gd name="connsiteY9953" fmla="*/ 2413037 h 5071844"/>
              <a:gd name="connsiteX9954" fmla="*/ 1329404 w 10020803"/>
              <a:gd name="connsiteY9954" fmla="*/ 2379521 h 5071844"/>
              <a:gd name="connsiteX9955" fmla="*/ 1307062 w 10020803"/>
              <a:gd name="connsiteY9955" fmla="*/ 2368350 h 5071844"/>
              <a:gd name="connsiteX9956" fmla="*/ 1307062 w 10020803"/>
              <a:gd name="connsiteY9956" fmla="*/ 2357179 h 5071844"/>
              <a:gd name="connsiteX9957" fmla="*/ 1318233 w 10020803"/>
              <a:gd name="connsiteY9957" fmla="*/ 2346007 h 5071844"/>
              <a:gd name="connsiteX9958" fmla="*/ 1307062 w 10020803"/>
              <a:gd name="connsiteY9958" fmla="*/ 2346007 h 5071844"/>
              <a:gd name="connsiteX9959" fmla="*/ 1318233 w 10020803"/>
              <a:gd name="connsiteY9959" fmla="*/ 2390694 h 5071844"/>
              <a:gd name="connsiteX9960" fmla="*/ 1334990 w 10020803"/>
              <a:gd name="connsiteY9960" fmla="*/ 2396280 h 5071844"/>
              <a:gd name="connsiteX9961" fmla="*/ 1340576 w 10020803"/>
              <a:gd name="connsiteY9961" fmla="*/ 2401864 h 5071844"/>
              <a:gd name="connsiteX9962" fmla="*/ 1351747 w 10020803"/>
              <a:gd name="connsiteY9962" fmla="*/ 2401864 h 5071844"/>
              <a:gd name="connsiteX9963" fmla="*/ 1362920 w 10020803"/>
              <a:gd name="connsiteY9963" fmla="*/ 2401864 h 5071844"/>
              <a:gd name="connsiteX9964" fmla="*/ 1362920 w 10020803"/>
              <a:gd name="connsiteY9964" fmla="*/ 2413037 h 5071844"/>
              <a:gd name="connsiteX9965" fmla="*/ 1368506 w 10020803"/>
              <a:gd name="connsiteY9965" fmla="*/ 2418621 h 5071844"/>
              <a:gd name="connsiteX9966" fmla="*/ 1385263 w 10020803"/>
              <a:gd name="connsiteY9966" fmla="*/ 2418621 h 5071844"/>
              <a:gd name="connsiteX9967" fmla="*/ 1396434 w 10020803"/>
              <a:gd name="connsiteY9967" fmla="*/ 2435378 h 5071844"/>
              <a:gd name="connsiteX9968" fmla="*/ 1396434 w 10020803"/>
              <a:gd name="connsiteY9968" fmla="*/ 2457722 h 5071844"/>
              <a:gd name="connsiteX9969" fmla="*/ 1374090 w 10020803"/>
              <a:gd name="connsiteY9969" fmla="*/ 2446551 h 5071844"/>
              <a:gd name="connsiteX9970" fmla="*/ 1351747 w 10020803"/>
              <a:gd name="connsiteY9970" fmla="*/ 2440965 h 5071844"/>
              <a:gd name="connsiteX9971" fmla="*/ 1340576 w 10020803"/>
              <a:gd name="connsiteY9971" fmla="*/ 2446551 h 5071844"/>
              <a:gd name="connsiteX9972" fmla="*/ 1295890 w 10020803"/>
              <a:gd name="connsiteY9972" fmla="*/ 2435378 h 5071844"/>
              <a:gd name="connsiteX9973" fmla="*/ 1284719 w 10020803"/>
              <a:gd name="connsiteY9973" fmla="*/ 2424208 h 5071844"/>
              <a:gd name="connsiteX9974" fmla="*/ 1273548 w 10020803"/>
              <a:gd name="connsiteY9974" fmla="*/ 2424208 h 5071844"/>
              <a:gd name="connsiteX9975" fmla="*/ 1262376 w 10020803"/>
              <a:gd name="connsiteY9975" fmla="*/ 2413037 h 5071844"/>
              <a:gd name="connsiteX9976" fmla="*/ 1273548 w 10020803"/>
              <a:gd name="connsiteY9976" fmla="*/ 2401864 h 5071844"/>
              <a:gd name="connsiteX9977" fmla="*/ 1284719 w 10020803"/>
              <a:gd name="connsiteY9977" fmla="*/ 2401864 h 5071844"/>
              <a:gd name="connsiteX9978" fmla="*/ 1262376 w 10020803"/>
              <a:gd name="connsiteY9978" fmla="*/ 2390694 h 5071844"/>
              <a:gd name="connsiteX9979" fmla="*/ 1251203 w 10020803"/>
              <a:gd name="connsiteY9979" fmla="*/ 2390694 h 5071844"/>
              <a:gd name="connsiteX9980" fmla="*/ 1150661 w 10020803"/>
              <a:gd name="connsiteY9980" fmla="*/ 2357179 h 5071844"/>
              <a:gd name="connsiteX9981" fmla="*/ 1128318 w 10020803"/>
              <a:gd name="connsiteY9981" fmla="*/ 2346007 h 5071844"/>
              <a:gd name="connsiteX9982" fmla="*/ 1128318 w 10020803"/>
              <a:gd name="connsiteY9982" fmla="*/ 2329250 h 5071844"/>
              <a:gd name="connsiteX9983" fmla="*/ 1050118 w 10020803"/>
              <a:gd name="connsiteY9983" fmla="*/ 2312493 h 5071844"/>
              <a:gd name="connsiteX9984" fmla="*/ 1038947 w 10020803"/>
              <a:gd name="connsiteY9984" fmla="*/ 2290150 h 5071844"/>
              <a:gd name="connsiteX9985" fmla="*/ 994260 w 10020803"/>
              <a:gd name="connsiteY9985" fmla="*/ 2278979 h 5071844"/>
              <a:gd name="connsiteX9986" fmla="*/ 983090 w 10020803"/>
              <a:gd name="connsiteY9986" fmla="*/ 2267807 h 5071844"/>
              <a:gd name="connsiteX9987" fmla="*/ 971919 w 10020803"/>
              <a:gd name="connsiteY9987" fmla="*/ 2267807 h 5071844"/>
              <a:gd name="connsiteX9988" fmla="*/ 960746 w 10020803"/>
              <a:gd name="connsiteY9988" fmla="*/ 2267807 h 5071844"/>
              <a:gd name="connsiteX9989" fmla="*/ 949576 w 10020803"/>
              <a:gd name="connsiteY9989" fmla="*/ 2256636 h 5071844"/>
              <a:gd name="connsiteX9990" fmla="*/ 949576 w 10020803"/>
              <a:gd name="connsiteY9990" fmla="*/ 2245465 h 5071844"/>
              <a:gd name="connsiteX9991" fmla="*/ 994260 w 10020803"/>
              <a:gd name="connsiteY9991" fmla="*/ 2245465 h 5071844"/>
              <a:gd name="connsiteX9992" fmla="*/ 1033361 w 10020803"/>
              <a:gd name="connsiteY9992" fmla="*/ 2251050 h 5071844"/>
              <a:gd name="connsiteX9993" fmla="*/ 1083632 w 10020803"/>
              <a:gd name="connsiteY9993" fmla="*/ 2251050 h 5071844"/>
              <a:gd name="connsiteX9994" fmla="*/ 1105975 w 10020803"/>
              <a:gd name="connsiteY9994" fmla="*/ 2245465 h 5071844"/>
              <a:gd name="connsiteX9995" fmla="*/ 1072461 w 10020803"/>
              <a:gd name="connsiteY9995" fmla="*/ 2223122 h 5071844"/>
              <a:gd name="connsiteX9996" fmla="*/ 1061290 w 10020803"/>
              <a:gd name="connsiteY9996" fmla="*/ 2217536 h 5071844"/>
              <a:gd name="connsiteX9997" fmla="*/ 1027776 w 10020803"/>
              <a:gd name="connsiteY9997" fmla="*/ 2200778 h 5071844"/>
              <a:gd name="connsiteX9998" fmla="*/ 983090 w 10020803"/>
              <a:gd name="connsiteY9998" fmla="*/ 2200778 h 5071844"/>
              <a:gd name="connsiteX9999" fmla="*/ 971919 w 10020803"/>
              <a:gd name="connsiteY9999" fmla="*/ 2200778 h 5071844"/>
              <a:gd name="connsiteX10000" fmla="*/ 971919 w 10020803"/>
              <a:gd name="connsiteY10000" fmla="*/ 2189608 h 5071844"/>
              <a:gd name="connsiteX10001" fmla="*/ 949576 w 10020803"/>
              <a:gd name="connsiteY10001" fmla="*/ 2178435 h 5071844"/>
              <a:gd name="connsiteX10002" fmla="*/ 921646 w 10020803"/>
              <a:gd name="connsiteY10002" fmla="*/ 2150507 h 5071844"/>
              <a:gd name="connsiteX10003" fmla="*/ 904889 w 10020803"/>
              <a:gd name="connsiteY10003" fmla="*/ 2133750 h 5071844"/>
              <a:gd name="connsiteX10004" fmla="*/ 882546 w 10020803"/>
              <a:gd name="connsiteY10004" fmla="*/ 2122578 h 5071844"/>
              <a:gd name="connsiteX10005" fmla="*/ 882546 w 10020803"/>
              <a:gd name="connsiteY10005" fmla="*/ 2111407 h 5071844"/>
              <a:gd name="connsiteX10006" fmla="*/ 871375 w 10020803"/>
              <a:gd name="connsiteY10006" fmla="*/ 2100235 h 5071844"/>
              <a:gd name="connsiteX10007" fmla="*/ 837861 w 10020803"/>
              <a:gd name="connsiteY10007" fmla="*/ 2089064 h 5071844"/>
              <a:gd name="connsiteX10008" fmla="*/ 832275 w 10020803"/>
              <a:gd name="connsiteY10008" fmla="*/ 2077892 h 5071844"/>
              <a:gd name="connsiteX10009" fmla="*/ 826689 w 10020803"/>
              <a:gd name="connsiteY10009" fmla="*/ 2077892 h 5071844"/>
              <a:gd name="connsiteX10010" fmla="*/ 793174 w 10020803"/>
              <a:gd name="connsiteY10010" fmla="*/ 2077892 h 5071844"/>
              <a:gd name="connsiteX10011" fmla="*/ 804345 w 10020803"/>
              <a:gd name="connsiteY10011" fmla="*/ 2066721 h 5071844"/>
              <a:gd name="connsiteX10012" fmla="*/ 826689 w 10020803"/>
              <a:gd name="connsiteY10012" fmla="*/ 2066721 h 5071844"/>
              <a:gd name="connsiteX10013" fmla="*/ 849032 w 10020803"/>
              <a:gd name="connsiteY10013" fmla="*/ 2066721 h 5071844"/>
              <a:gd name="connsiteX10014" fmla="*/ 904889 w 10020803"/>
              <a:gd name="connsiteY10014" fmla="*/ 2077892 h 5071844"/>
              <a:gd name="connsiteX10015" fmla="*/ 949576 w 10020803"/>
              <a:gd name="connsiteY10015" fmla="*/ 2089064 h 5071844"/>
              <a:gd name="connsiteX10016" fmla="*/ 960746 w 10020803"/>
              <a:gd name="connsiteY10016" fmla="*/ 2100235 h 5071844"/>
              <a:gd name="connsiteX10017" fmla="*/ 983090 w 10020803"/>
              <a:gd name="connsiteY10017" fmla="*/ 2111407 h 5071844"/>
              <a:gd name="connsiteX10018" fmla="*/ 1005433 w 10020803"/>
              <a:gd name="connsiteY10018" fmla="*/ 2133750 h 5071844"/>
              <a:gd name="connsiteX10019" fmla="*/ 1016604 w 10020803"/>
              <a:gd name="connsiteY10019" fmla="*/ 2122578 h 5071844"/>
              <a:gd name="connsiteX10020" fmla="*/ 1016604 w 10020803"/>
              <a:gd name="connsiteY10020" fmla="*/ 2100235 h 5071844"/>
              <a:gd name="connsiteX10021" fmla="*/ 1027776 w 10020803"/>
              <a:gd name="connsiteY10021" fmla="*/ 2089064 h 5071844"/>
              <a:gd name="connsiteX10022" fmla="*/ 1038947 w 10020803"/>
              <a:gd name="connsiteY10022" fmla="*/ 2089064 h 5071844"/>
              <a:gd name="connsiteX10023" fmla="*/ 1044533 w 10020803"/>
              <a:gd name="connsiteY10023" fmla="*/ 2094650 h 5071844"/>
              <a:gd name="connsiteX10024" fmla="*/ 1061290 w 10020803"/>
              <a:gd name="connsiteY10024" fmla="*/ 2100235 h 5071844"/>
              <a:gd name="connsiteX10025" fmla="*/ 1072461 w 10020803"/>
              <a:gd name="connsiteY10025" fmla="*/ 2100235 h 5071844"/>
              <a:gd name="connsiteX10026" fmla="*/ 1061290 w 10020803"/>
              <a:gd name="connsiteY10026" fmla="*/ 2089064 h 5071844"/>
              <a:gd name="connsiteX10027" fmla="*/ 1038947 w 10020803"/>
              <a:gd name="connsiteY10027" fmla="*/ 2066721 h 5071844"/>
              <a:gd name="connsiteX10028" fmla="*/ 983090 w 10020803"/>
              <a:gd name="connsiteY10028" fmla="*/ 2033207 h 5071844"/>
              <a:gd name="connsiteX10029" fmla="*/ 971919 w 10020803"/>
              <a:gd name="connsiteY10029" fmla="*/ 2022034 h 5071844"/>
              <a:gd name="connsiteX10030" fmla="*/ 949576 w 10020803"/>
              <a:gd name="connsiteY10030" fmla="*/ 2022034 h 5071844"/>
              <a:gd name="connsiteX10031" fmla="*/ 927232 w 10020803"/>
              <a:gd name="connsiteY10031" fmla="*/ 2022034 h 5071844"/>
              <a:gd name="connsiteX10032" fmla="*/ 904889 w 10020803"/>
              <a:gd name="connsiteY10032" fmla="*/ 2022034 h 5071844"/>
              <a:gd name="connsiteX10033" fmla="*/ 893717 w 10020803"/>
              <a:gd name="connsiteY10033" fmla="*/ 2022034 h 5071844"/>
              <a:gd name="connsiteX10034" fmla="*/ 871375 w 10020803"/>
              <a:gd name="connsiteY10034" fmla="*/ 2010864 h 5071844"/>
              <a:gd name="connsiteX10035" fmla="*/ 860203 w 10020803"/>
              <a:gd name="connsiteY10035" fmla="*/ 1999693 h 5071844"/>
              <a:gd name="connsiteX10036" fmla="*/ 871375 w 10020803"/>
              <a:gd name="connsiteY10036" fmla="*/ 1999693 h 5071844"/>
              <a:gd name="connsiteX10037" fmla="*/ 916060 w 10020803"/>
              <a:gd name="connsiteY10037" fmla="*/ 1988520 h 5071844"/>
              <a:gd name="connsiteX10038" fmla="*/ 916060 w 10020803"/>
              <a:gd name="connsiteY10038" fmla="*/ 1977349 h 5071844"/>
              <a:gd name="connsiteX10039" fmla="*/ 882546 w 10020803"/>
              <a:gd name="connsiteY10039" fmla="*/ 1966177 h 5071844"/>
              <a:gd name="connsiteX10040" fmla="*/ 871375 w 10020803"/>
              <a:gd name="connsiteY10040" fmla="*/ 1943835 h 5071844"/>
              <a:gd name="connsiteX10041" fmla="*/ 882546 w 10020803"/>
              <a:gd name="connsiteY10041" fmla="*/ 1943835 h 5071844"/>
              <a:gd name="connsiteX10042" fmla="*/ 871375 w 10020803"/>
              <a:gd name="connsiteY10042" fmla="*/ 1932663 h 5071844"/>
              <a:gd name="connsiteX10043" fmla="*/ 876960 w 10020803"/>
              <a:gd name="connsiteY10043" fmla="*/ 1921492 h 5071844"/>
              <a:gd name="connsiteX10044" fmla="*/ 893717 w 10020803"/>
              <a:gd name="connsiteY10044" fmla="*/ 1932663 h 5071844"/>
              <a:gd name="connsiteX10045" fmla="*/ 899303 w 10020803"/>
              <a:gd name="connsiteY10045" fmla="*/ 1949420 h 5071844"/>
              <a:gd name="connsiteX10046" fmla="*/ 904889 w 10020803"/>
              <a:gd name="connsiteY10046" fmla="*/ 1960592 h 5071844"/>
              <a:gd name="connsiteX10047" fmla="*/ 916060 w 10020803"/>
              <a:gd name="connsiteY10047" fmla="*/ 1955006 h 5071844"/>
              <a:gd name="connsiteX10048" fmla="*/ 916060 w 10020803"/>
              <a:gd name="connsiteY10048" fmla="*/ 1932663 h 5071844"/>
              <a:gd name="connsiteX10049" fmla="*/ 927232 w 10020803"/>
              <a:gd name="connsiteY10049" fmla="*/ 1955006 h 5071844"/>
              <a:gd name="connsiteX10050" fmla="*/ 983090 w 10020803"/>
              <a:gd name="connsiteY10050" fmla="*/ 1966177 h 5071844"/>
              <a:gd name="connsiteX10051" fmla="*/ 988674 w 10020803"/>
              <a:gd name="connsiteY10051" fmla="*/ 1971763 h 5071844"/>
              <a:gd name="connsiteX10052" fmla="*/ 1016604 w 10020803"/>
              <a:gd name="connsiteY10052" fmla="*/ 1977349 h 5071844"/>
              <a:gd name="connsiteX10053" fmla="*/ 1027776 w 10020803"/>
              <a:gd name="connsiteY10053" fmla="*/ 1977349 h 5071844"/>
              <a:gd name="connsiteX10054" fmla="*/ 1016604 w 10020803"/>
              <a:gd name="connsiteY10054" fmla="*/ 1960592 h 5071844"/>
              <a:gd name="connsiteX10055" fmla="*/ 994260 w 10020803"/>
              <a:gd name="connsiteY10055" fmla="*/ 1966177 h 5071844"/>
              <a:gd name="connsiteX10056" fmla="*/ 983090 w 10020803"/>
              <a:gd name="connsiteY10056" fmla="*/ 1966177 h 5071844"/>
              <a:gd name="connsiteX10057" fmla="*/ 983090 w 10020803"/>
              <a:gd name="connsiteY10057" fmla="*/ 1955006 h 5071844"/>
              <a:gd name="connsiteX10058" fmla="*/ 949576 w 10020803"/>
              <a:gd name="connsiteY10058" fmla="*/ 1932663 h 5071844"/>
              <a:gd name="connsiteX10059" fmla="*/ 938403 w 10020803"/>
              <a:gd name="connsiteY10059" fmla="*/ 1927077 h 5071844"/>
              <a:gd name="connsiteX10060" fmla="*/ 927232 w 10020803"/>
              <a:gd name="connsiteY10060" fmla="*/ 1921492 h 5071844"/>
              <a:gd name="connsiteX10061" fmla="*/ 921646 w 10020803"/>
              <a:gd name="connsiteY10061" fmla="*/ 1921492 h 5071844"/>
              <a:gd name="connsiteX10062" fmla="*/ 916060 w 10020803"/>
              <a:gd name="connsiteY10062" fmla="*/ 1910320 h 5071844"/>
              <a:gd name="connsiteX10063" fmla="*/ 904889 w 10020803"/>
              <a:gd name="connsiteY10063" fmla="*/ 1910320 h 5071844"/>
              <a:gd name="connsiteX10064" fmla="*/ 904889 w 10020803"/>
              <a:gd name="connsiteY10064" fmla="*/ 1921492 h 5071844"/>
              <a:gd name="connsiteX10065" fmla="*/ 893717 w 10020803"/>
              <a:gd name="connsiteY10065" fmla="*/ 1921492 h 5071844"/>
              <a:gd name="connsiteX10066" fmla="*/ 893717 w 10020803"/>
              <a:gd name="connsiteY10066" fmla="*/ 1910320 h 5071844"/>
              <a:gd name="connsiteX10067" fmla="*/ 882546 w 10020803"/>
              <a:gd name="connsiteY10067" fmla="*/ 1899149 h 5071844"/>
              <a:gd name="connsiteX10068" fmla="*/ 876960 w 10020803"/>
              <a:gd name="connsiteY10068" fmla="*/ 1882392 h 5071844"/>
              <a:gd name="connsiteX10069" fmla="*/ 871375 w 10020803"/>
              <a:gd name="connsiteY10069" fmla="*/ 1876806 h 5071844"/>
              <a:gd name="connsiteX10070" fmla="*/ 849032 w 10020803"/>
              <a:gd name="connsiteY10070" fmla="*/ 1854463 h 5071844"/>
              <a:gd name="connsiteX10071" fmla="*/ 826689 w 10020803"/>
              <a:gd name="connsiteY10071" fmla="*/ 1843292 h 5071844"/>
              <a:gd name="connsiteX10072" fmla="*/ 793174 w 10020803"/>
              <a:gd name="connsiteY10072" fmla="*/ 1832121 h 5071844"/>
              <a:gd name="connsiteX10073" fmla="*/ 804345 w 10020803"/>
              <a:gd name="connsiteY10073" fmla="*/ 1832121 h 5071844"/>
              <a:gd name="connsiteX10074" fmla="*/ 815518 w 10020803"/>
              <a:gd name="connsiteY10074" fmla="*/ 1832121 h 5071844"/>
              <a:gd name="connsiteX10075" fmla="*/ 804345 w 10020803"/>
              <a:gd name="connsiteY10075" fmla="*/ 1820948 h 5071844"/>
              <a:gd name="connsiteX10076" fmla="*/ 798759 w 10020803"/>
              <a:gd name="connsiteY10076" fmla="*/ 1815362 h 5071844"/>
              <a:gd name="connsiteX10077" fmla="*/ 793174 w 10020803"/>
              <a:gd name="connsiteY10077" fmla="*/ 1809778 h 5071844"/>
              <a:gd name="connsiteX10078" fmla="*/ 793174 w 10020803"/>
              <a:gd name="connsiteY10078" fmla="*/ 1798605 h 5071844"/>
              <a:gd name="connsiteX10079" fmla="*/ 748488 w 10020803"/>
              <a:gd name="connsiteY10079" fmla="*/ 1781848 h 5071844"/>
              <a:gd name="connsiteX10080" fmla="*/ 742902 w 10020803"/>
              <a:gd name="connsiteY10080" fmla="*/ 1770677 h 5071844"/>
              <a:gd name="connsiteX10081" fmla="*/ 731731 w 10020803"/>
              <a:gd name="connsiteY10081" fmla="*/ 1770677 h 5071844"/>
              <a:gd name="connsiteX10082" fmla="*/ 726145 w 10020803"/>
              <a:gd name="connsiteY10082" fmla="*/ 1753920 h 5071844"/>
              <a:gd name="connsiteX10083" fmla="*/ 720560 w 10020803"/>
              <a:gd name="connsiteY10083" fmla="*/ 1753920 h 5071844"/>
              <a:gd name="connsiteX10084" fmla="*/ 703803 w 10020803"/>
              <a:gd name="connsiteY10084" fmla="*/ 1753920 h 5071844"/>
              <a:gd name="connsiteX10085" fmla="*/ 714974 w 10020803"/>
              <a:gd name="connsiteY10085" fmla="*/ 1742748 h 5071844"/>
              <a:gd name="connsiteX10086" fmla="*/ 726145 w 10020803"/>
              <a:gd name="connsiteY10086" fmla="*/ 1731577 h 5071844"/>
              <a:gd name="connsiteX10087" fmla="*/ 703803 w 10020803"/>
              <a:gd name="connsiteY10087" fmla="*/ 1731577 h 5071844"/>
              <a:gd name="connsiteX10088" fmla="*/ 659117 w 10020803"/>
              <a:gd name="connsiteY10088" fmla="*/ 1686891 h 5071844"/>
              <a:gd name="connsiteX10089" fmla="*/ 670288 w 10020803"/>
              <a:gd name="connsiteY10089" fmla="*/ 1675720 h 5071844"/>
              <a:gd name="connsiteX10090" fmla="*/ 670288 w 10020803"/>
              <a:gd name="connsiteY10090" fmla="*/ 1664548 h 5071844"/>
              <a:gd name="connsiteX10091" fmla="*/ 681460 w 10020803"/>
              <a:gd name="connsiteY10091" fmla="*/ 1664548 h 5071844"/>
              <a:gd name="connsiteX10092" fmla="*/ 692631 w 10020803"/>
              <a:gd name="connsiteY10092" fmla="*/ 1664548 h 5071844"/>
              <a:gd name="connsiteX10093" fmla="*/ 692631 w 10020803"/>
              <a:gd name="connsiteY10093" fmla="*/ 1675720 h 5071844"/>
              <a:gd name="connsiteX10094" fmla="*/ 675874 w 10020803"/>
              <a:gd name="connsiteY10094" fmla="*/ 1675720 h 5071844"/>
              <a:gd name="connsiteX10095" fmla="*/ 664703 w 10020803"/>
              <a:gd name="connsiteY10095" fmla="*/ 1686891 h 5071844"/>
              <a:gd name="connsiteX10096" fmla="*/ 726145 w 10020803"/>
              <a:gd name="connsiteY10096" fmla="*/ 1709234 h 5071844"/>
              <a:gd name="connsiteX10097" fmla="*/ 782004 w 10020803"/>
              <a:gd name="connsiteY10097" fmla="*/ 1742748 h 5071844"/>
              <a:gd name="connsiteX10098" fmla="*/ 770831 w 10020803"/>
              <a:gd name="connsiteY10098" fmla="*/ 1748334 h 5071844"/>
              <a:gd name="connsiteX10099" fmla="*/ 787588 w 10020803"/>
              <a:gd name="connsiteY10099" fmla="*/ 1759505 h 5071844"/>
              <a:gd name="connsiteX10100" fmla="*/ 815518 w 10020803"/>
              <a:gd name="connsiteY10100" fmla="*/ 1765091 h 5071844"/>
              <a:gd name="connsiteX10101" fmla="*/ 837861 w 10020803"/>
              <a:gd name="connsiteY10101" fmla="*/ 1770677 h 5071844"/>
              <a:gd name="connsiteX10102" fmla="*/ 849032 w 10020803"/>
              <a:gd name="connsiteY10102" fmla="*/ 1770677 h 5071844"/>
              <a:gd name="connsiteX10103" fmla="*/ 860203 w 10020803"/>
              <a:gd name="connsiteY10103" fmla="*/ 1776264 h 5071844"/>
              <a:gd name="connsiteX10104" fmla="*/ 860203 w 10020803"/>
              <a:gd name="connsiteY10104" fmla="*/ 1765091 h 5071844"/>
              <a:gd name="connsiteX10105" fmla="*/ 825830 w 10020803"/>
              <a:gd name="connsiteY10105" fmla="*/ 1751341 h 5071844"/>
              <a:gd name="connsiteX10106" fmla="*/ 826689 w 10020803"/>
              <a:gd name="connsiteY10106" fmla="*/ 1753920 h 5071844"/>
              <a:gd name="connsiteX10107" fmla="*/ 815518 w 10020803"/>
              <a:gd name="connsiteY10107" fmla="*/ 1753920 h 5071844"/>
              <a:gd name="connsiteX10108" fmla="*/ 815518 w 10020803"/>
              <a:gd name="connsiteY10108" fmla="*/ 1747217 h 5071844"/>
              <a:gd name="connsiteX10109" fmla="*/ 804345 w 10020803"/>
              <a:gd name="connsiteY10109" fmla="*/ 1742748 h 5071844"/>
              <a:gd name="connsiteX10110" fmla="*/ 793174 w 10020803"/>
              <a:gd name="connsiteY10110" fmla="*/ 1731577 h 5071844"/>
              <a:gd name="connsiteX10111" fmla="*/ 782004 w 10020803"/>
              <a:gd name="connsiteY10111" fmla="*/ 1720405 h 5071844"/>
              <a:gd name="connsiteX10112" fmla="*/ 754074 w 10020803"/>
              <a:gd name="connsiteY10112" fmla="*/ 1709234 h 5071844"/>
              <a:gd name="connsiteX10113" fmla="*/ 726145 w 10020803"/>
              <a:gd name="connsiteY10113" fmla="*/ 1709234 h 5071844"/>
              <a:gd name="connsiteX10114" fmla="*/ 726145 w 10020803"/>
              <a:gd name="connsiteY10114" fmla="*/ 1698063 h 5071844"/>
              <a:gd name="connsiteX10115" fmla="*/ 714974 w 10020803"/>
              <a:gd name="connsiteY10115" fmla="*/ 1686891 h 5071844"/>
              <a:gd name="connsiteX10116" fmla="*/ 714974 w 10020803"/>
              <a:gd name="connsiteY10116" fmla="*/ 1675720 h 5071844"/>
              <a:gd name="connsiteX10117" fmla="*/ 703803 w 10020803"/>
              <a:gd name="connsiteY10117" fmla="*/ 1664548 h 5071844"/>
              <a:gd name="connsiteX10118" fmla="*/ 681460 w 10020803"/>
              <a:gd name="connsiteY10118" fmla="*/ 1653377 h 5071844"/>
              <a:gd name="connsiteX10119" fmla="*/ 659117 w 10020803"/>
              <a:gd name="connsiteY10119" fmla="*/ 1642206 h 5071844"/>
              <a:gd name="connsiteX10120" fmla="*/ 692631 w 10020803"/>
              <a:gd name="connsiteY10120" fmla="*/ 1653377 h 5071844"/>
              <a:gd name="connsiteX10121" fmla="*/ 714974 w 10020803"/>
              <a:gd name="connsiteY10121" fmla="*/ 1653377 h 5071844"/>
              <a:gd name="connsiteX10122" fmla="*/ 703803 w 10020803"/>
              <a:gd name="connsiteY10122" fmla="*/ 1642206 h 5071844"/>
              <a:gd name="connsiteX10123" fmla="*/ 692631 w 10020803"/>
              <a:gd name="connsiteY10123" fmla="*/ 1631033 h 5071844"/>
              <a:gd name="connsiteX10124" fmla="*/ 703803 w 10020803"/>
              <a:gd name="connsiteY10124" fmla="*/ 1631033 h 5071844"/>
              <a:gd name="connsiteX10125" fmla="*/ 692631 w 10020803"/>
              <a:gd name="connsiteY10125" fmla="*/ 1608690 h 5071844"/>
              <a:gd name="connsiteX10126" fmla="*/ 670288 w 10020803"/>
              <a:gd name="connsiteY10126" fmla="*/ 1597519 h 5071844"/>
              <a:gd name="connsiteX10127" fmla="*/ 653531 w 10020803"/>
              <a:gd name="connsiteY10127" fmla="*/ 1597519 h 5071844"/>
              <a:gd name="connsiteX10128" fmla="*/ 647946 w 10020803"/>
              <a:gd name="connsiteY10128" fmla="*/ 1586349 h 5071844"/>
              <a:gd name="connsiteX10129" fmla="*/ 625603 w 10020803"/>
              <a:gd name="connsiteY10129" fmla="*/ 1575176 h 5071844"/>
              <a:gd name="connsiteX10130" fmla="*/ 614430 w 10020803"/>
              <a:gd name="connsiteY10130" fmla="*/ 1564005 h 5071844"/>
              <a:gd name="connsiteX10131" fmla="*/ 625603 w 10020803"/>
              <a:gd name="connsiteY10131" fmla="*/ 1564005 h 5071844"/>
              <a:gd name="connsiteX10132" fmla="*/ 642360 w 10020803"/>
              <a:gd name="connsiteY10132" fmla="*/ 1558419 h 5071844"/>
              <a:gd name="connsiteX10133" fmla="*/ 636774 w 10020803"/>
              <a:gd name="connsiteY10133" fmla="*/ 1552833 h 5071844"/>
              <a:gd name="connsiteX10134" fmla="*/ 625603 w 10020803"/>
              <a:gd name="connsiteY10134" fmla="*/ 1530491 h 5071844"/>
              <a:gd name="connsiteX10135" fmla="*/ 614430 w 10020803"/>
              <a:gd name="connsiteY10135" fmla="*/ 1519319 h 5071844"/>
              <a:gd name="connsiteX10136" fmla="*/ 603260 w 10020803"/>
              <a:gd name="connsiteY10136" fmla="*/ 1519319 h 5071844"/>
              <a:gd name="connsiteX10137" fmla="*/ 592089 w 10020803"/>
              <a:gd name="connsiteY10137" fmla="*/ 1524905 h 5071844"/>
              <a:gd name="connsiteX10138" fmla="*/ 597673 w 10020803"/>
              <a:gd name="connsiteY10138" fmla="*/ 1524905 h 5071844"/>
              <a:gd name="connsiteX10139" fmla="*/ 614430 w 10020803"/>
              <a:gd name="connsiteY10139" fmla="*/ 1536076 h 5071844"/>
              <a:gd name="connsiteX10140" fmla="*/ 614430 w 10020803"/>
              <a:gd name="connsiteY10140" fmla="*/ 1541662 h 5071844"/>
              <a:gd name="connsiteX10141" fmla="*/ 586502 w 10020803"/>
              <a:gd name="connsiteY10141" fmla="*/ 1541662 h 5071844"/>
              <a:gd name="connsiteX10142" fmla="*/ 580916 w 10020803"/>
              <a:gd name="connsiteY10142" fmla="*/ 1530491 h 5071844"/>
              <a:gd name="connsiteX10143" fmla="*/ 580916 w 10020803"/>
              <a:gd name="connsiteY10143" fmla="*/ 1513733 h 5071844"/>
              <a:gd name="connsiteX10144" fmla="*/ 603260 w 10020803"/>
              <a:gd name="connsiteY10144" fmla="*/ 1508148 h 5071844"/>
              <a:gd name="connsiteX10145" fmla="*/ 580916 w 10020803"/>
              <a:gd name="connsiteY10145" fmla="*/ 1485805 h 5071844"/>
              <a:gd name="connsiteX10146" fmla="*/ 569745 w 10020803"/>
              <a:gd name="connsiteY10146" fmla="*/ 1463462 h 5071844"/>
              <a:gd name="connsiteX10147" fmla="*/ 558573 w 10020803"/>
              <a:gd name="connsiteY10147" fmla="*/ 1463462 h 5071844"/>
              <a:gd name="connsiteX10148" fmla="*/ 547402 w 10020803"/>
              <a:gd name="connsiteY10148" fmla="*/ 1452291 h 5071844"/>
              <a:gd name="connsiteX10149" fmla="*/ 552988 w 10020803"/>
              <a:gd name="connsiteY10149" fmla="*/ 1435534 h 5071844"/>
              <a:gd name="connsiteX10150" fmla="*/ 547402 w 10020803"/>
              <a:gd name="connsiteY10150" fmla="*/ 1441118 h 5071844"/>
              <a:gd name="connsiteX10151" fmla="*/ 536230 w 10020803"/>
              <a:gd name="connsiteY10151" fmla="*/ 1429948 h 5071844"/>
              <a:gd name="connsiteX10152" fmla="*/ 547402 w 10020803"/>
              <a:gd name="connsiteY10152" fmla="*/ 1418777 h 5071844"/>
              <a:gd name="connsiteX10153" fmla="*/ 547402 w 10020803"/>
              <a:gd name="connsiteY10153" fmla="*/ 1407604 h 5071844"/>
              <a:gd name="connsiteX10154" fmla="*/ 541816 w 10020803"/>
              <a:gd name="connsiteY10154" fmla="*/ 1402018 h 5071844"/>
              <a:gd name="connsiteX10155" fmla="*/ 536230 w 10020803"/>
              <a:gd name="connsiteY10155" fmla="*/ 1396434 h 5071844"/>
              <a:gd name="connsiteX10156" fmla="*/ 536230 w 10020803"/>
              <a:gd name="connsiteY10156" fmla="*/ 1385261 h 5071844"/>
              <a:gd name="connsiteX10157" fmla="*/ 558573 w 10020803"/>
              <a:gd name="connsiteY10157" fmla="*/ 1374090 h 5071844"/>
              <a:gd name="connsiteX10158" fmla="*/ 558573 w 10020803"/>
              <a:gd name="connsiteY10158" fmla="*/ 1362918 h 5071844"/>
              <a:gd name="connsiteX10159" fmla="*/ 564159 w 10020803"/>
              <a:gd name="connsiteY10159" fmla="*/ 1374090 h 5071844"/>
              <a:gd name="connsiteX10160" fmla="*/ 569745 w 10020803"/>
              <a:gd name="connsiteY10160" fmla="*/ 1385261 h 5071844"/>
              <a:gd name="connsiteX10161" fmla="*/ 580916 w 10020803"/>
              <a:gd name="connsiteY10161" fmla="*/ 1396434 h 5071844"/>
              <a:gd name="connsiteX10162" fmla="*/ 603260 w 10020803"/>
              <a:gd name="connsiteY10162" fmla="*/ 1407604 h 5071844"/>
              <a:gd name="connsiteX10163" fmla="*/ 620017 w 10020803"/>
              <a:gd name="connsiteY10163" fmla="*/ 1418777 h 5071844"/>
              <a:gd name="connsiteX10164" fmla="*/ 636774 w 10020803"/>
              <a:gd name="connsiteY10164" fmla="*/ 1418777 h 5071844"/>
              <a:gd name="connsiteX10165" fmla="*/ 659117 w 10020803"/>
              <a:gd name="connsiteY10165" fmla="*/ 1424361 h 5071844"/>
              <a:gd name="connsiteX10166" fmla="*/ 687046 w 10020803"/>
              <a:gd name="connsiteY10166" fmla="*/ 1435534 h 5071844"/>
              <a:gd name="connsiteX10167" fmla="*/ 703803 w 10020803"/>
              <a:gd name="connsiteY10167" fmla="*/ 1429948 h 5071844"/>
              <a:gd name="connsiteX10168" fmla="*/ 714974 w 10020803"/>
              <a:gd name="connsiteY10168" fmla="*/ 1429948 h 5071844"/>
              <a:gd name="connsiteX10169" fmla="*/ 709388 w 10020803"/>
              <a:gd name="connsiteY10169" fmla="*/ 1418777 h 5071844"/>
              <a:gd name="connsiteX10170" fmla="*/ 703803 w 10020803"/>
              <a:gd name="connsiteY10170" fmla="*/ 1407604 h 5071844"/>
              <a:gd name="connsiteX10171" fmla="*/ 726145 w 10020803"/>
              <a:gd name="connsiteY10171" fmla="*/ 1407604 h 5071844"/>
              <a:gd name="connsiteX10172" fmla="*/ 726145 w 10020803"/>
              <a:gd name="connsiteY10172" fmla="*/ 1396434 h 5071844"/>
              <a:gd name="connsiteX10173" fmla="*/ 737317 w 10020803"/>
              <a:gd name="connsiteY10173" fmla="*/ 1396434 h 5071844"/>
              <a:gd name="connsiteX10174" fmla="*/ 759660 w 10020803"/>
              <a:gd name="connsiteY10174" fmla="*/ 1407604 h 5071844"/>
              <a:gd name="connsiteX10175" fmla="*/ 793174 w 10020803"/>
              <a:gd name="connsiteY10175" fmla="*/ 1418777 h 5071844"/>
              <a:gd name="connsiteX10176" fmla="*/ 821102 w 10020803"/>
              <a:gd name="connsiteY10176" fmla="*/ 1418777 h 5071844"/>
              <a:gd name="connsiteX10177" fmla="*/ 826689 w 10020803"/>
              <a:gd name="connsiteY10177" fmla="*/ 1407604 h 5071844"/>
              <a:gd name="connsiteX10178" fmla="*/ 815518 w 10020803"/>
              <a:gd name="connsiteY10178" fmla="*/ 1407604 h 5071844"/>
              <a:gd name="connsiteX10179" fmla="*/ 815518 w 10020803"/>
              <a:gd name="connsiteY10179" fmla="*/ 1396434 h 5071844"/>
              <a:gd name="connsiteX10180" fmla="*/ 804345 w 10020803"/>
              <a:gd name="connsiteY10180" fmla="*/ 1396434 h 5071844"/>
              <a:gd name="connsiteX10181" fmla="*/ 793174 w 10020803"/>
              <a:gd name="connsiteY10181" fmla="*/ 1385261 h 5071844"/>
              <a:gd name="connsiteX10182" fmla="*/ 776418 w 10020803"/>
              <a:gd name="connsiteY10182" fmla="*/ 1379676 h 5071844"/>
              <a:gd name="connsiteX10183" fmla="*/ 754074 w 10020803"/>
              <a:gd name="connsiteY10183" fmla="*/ 1379676 h 5071844"/>
              <a:gd name="connsiteX10184" fmla="*/ 726145 w 10020803"/>
              <a:gd name="connsiteY10184" fmla="*/ 1374090 h 5071844"/>
              <a:gd name="connsiteX10185" fmla="*/ 703803 w 10020803"/>
              <a:gd name="connsiteY10185" fmla="*/ 1368504 h 5071844"/>
              <a:gd name="connsiteX10186" fmla="*/ 714974 w 10020803"/>
              <a:gd name="connsiteY10186" fmla="*/ 1362918 h 5071844"/>
              <a:gd name="connsiteX10187" fmla="*/ 737317 w 10020803"/>
              <a:gd name="connsiteY10187" fmla="*/ 1362918 h 5071844"/>
              <a:gd name="connsiteX10188" fmla="*/ 737317 w 10020803"/>
              <a:gd name="connsiteY10188" fmla="*/ 1357333 h 5071844"/>
              <a:gd name="connsiteX10189" fmla="*/ 703803 w 10020803"/>
              <a:gd name="connsiteY10189" fmla="*/ 1340576 h 5071844"/>
              <a:gd name="connsiteX10190" fmla="*/ 681460 w 10020803"/>
              <a:gd name="connsiteY10190" fmla="*/ 1340576 h 5071844"/>
              <a:gd name="connsiteX10191" fmla="*/ 636774 w 10020803"/>
              <a:gd name="connsiteY10191" fmla="*/ 1329404 h 5071844"/>
              <a:gd name="connsiteX10192" fmla="*/ 603260 w 10020803"/>
              <a:gd name="connsiteY10192" fmla="*/ 1329404 h 5071844"/>
              <a:gd name="connsiteX10193" fmla="*/ 592089 w 10020803"/>
              <a:gd name="connsiteY10193" fmla="*/ 1329404 h 5071844"/>
              <a:gd name="connsiteX10194" fmla="*/ 592089 w 10020803"/>
              <a:gd name="connsiteY10194" fmla="*/ 1318233 h 5071844"/>
              <a:gd name="connsiteX10195" fmla="*/ 614430 w 10020803"/>
              <a:gd name="connsiteY10195" fmla="*/ 1307061 h 5071844"/>
              <a:gd name="connsiteX10196" fmla="*/ 603260 w 10020803"/>
              <a:gd name="connsiteY10196" fmla="*/ 1307061 h 5071844"/>
              <a:gd name="connsiteX10197" fmla="*/ 586502 w 10020803"/>
              <a:gd name="connsiteY10197" fmla="*/ 1307061 h 5071844"/>
              <a:gd name="connsiteX10198" fmla="*/ 580916 w 10020803"/>
              <a:gd name="connsiteY10198" fmla="*/ 1307061 h 5071844"/>
              <a:gd name="connsiteX10199" fmla="*/ 558573 w 10020803"/>
              <a:gd name="connsiteY10199" fmla="*/ 1307061 h 5071844"/>
              <a:gd name="connsiteX10200" fmla="*/ 547402 w 10020803"/>
              <a:gd name="connsiteY10200" fmla="*/ 1307061 h 5071844"/>
              <a:gd name="connsiteX10201" fmla="*/ 569745 w 10020803"/>
              <a:gd name="connsiteY10201" fmla="*/ 1284719 h 5071844"/>
              <a:gd name="connsiteX10202" fmla="*/ 580916 w 10020803"/>
              <a:gd name="connsiteY10202" fmla="*/ 1284719 h 5071844"/>
              <a:gd name="connsiteX10203" fmla="*/ 552988 w 10020803"/>
              <a:gd name="connsiteY10203" fmla="*/ 1279133 h 5071844"/>
              <a:gd name="connsiteX10204" fmla="*/ 519474 w 10020803"/>
              <a:gd name="connsiteY10204" fmla="*/ 1279133 h 5071844"/>
              <a:gd name="connsiteX10205" fmla="*/ 508302 w 10020803"/>
              <a:gd name="connsiteY10205" fmla="*/ 1273547 h 5071844"/>
              <a:gd name="connsiteX10206" fmla="*/ 502716 w 10020803"/>
              <a:gd name="connsiteY10206" fmla="*/ 1262376 h 5071844"/>
              <a:gd name="connsiteX10207" fmla="*/ 530645 w 10020803"/>
              <a:gd name="connsiteY10207" fmla="*/ 1262376 h 5071844"/>
              <a:gd name="connsiteX10208" fmla="*/ 547402 w 10020803"/>
              <a:gd name="connsiteY10208" fmla="*/ 1262376 h 5071844"/>
              <a:gd name="connsiteX10209" fmla="*/ 564159 w 10020803"/>
              <a:gd name="connsiteY10209" fmla="*/ 1267962 h 5071844"/>
              <a:gd name="connsiteX10210" fmla="*/ 592089 w 10020803"/>
              <a:gd name="connsiteY10210" fmla="*/ 1273547 h 5071844"/>
              <a:gd name="connsiteX10211" fmla="*/ 603260 w 10020803"/>
              <a:gd name="connsiteY10211" fmla="*/ 1273547 h 5071844"/>
              <a:gd name="connsiteX10212" fmla="*/ 620017 w 10020803"/>
              <a:gd name="connsiteY10212" fmla="*/ 1279133 h 5071844"/>
              <a:gd name="connsiteX10213" fmla="*/ 642360 w 10020803"/>
              <a:gd name="connsiteY10213" fmla="*/ 1284719 h 5071844"/>
              <a:gd name="connsiteX10214" fmla="*/ 670288 w 10020803"/>
              <a:gd name="connsiteY10214" fmla="*/ 1284719 h 5071844"/>
              <a:gd name="connsiteX10215" fmla="*/ 692631 w 10020803"/>
              <a:gd name="connsiteY10215" fmla="*/ 1290304 h 5071844"/>
              <a:gd name="connsiteX10216" fmla="*/ 726145 w 10020803"/>
              <a:gd name="connsiteY10216" fmla="*/ 1284719 h 5071844"/>
              <a:gd name="connsiteX10217" fmla="*/ 748488 w 10020803"/>
              <a:gd name="connsiteY10217" fmla="*/ 1295890 h 5071844"/>
              <a:gd name="connsiteX10218" fmla="*/ 726145 w 10020803"/>
              <a:gd name="connsiteY10218" fmla="*/ 1295890 h 5071844"/>
              <a:gd name="connsiteX10219" fmla="*/ 714974 w 10020803"/>
              <a:gd name="connsiteY10219" fmla="*/ 1318233 h 5071844"/>
              <a:gd name="connsiteX10220" fmla="*/ 726145 w 10020803"/>
              <a:gd name="connsiteY10220" fmla="*/ 1318233 h 5071844"/>
              <a:gd name="connsiteX10221" fmla="*/ 731731 w 10020803"/>
              <a:gd name="connsiteY10221" fmla="*/ 1307061 h 5071844"/>
              <a:gd name="connsiteX10222" fmla="*/ 748488 w 10020803"/>
              <a:gd name="connsiteY10222" fmla="*/ 1307061 h 5071844"/>
              <a:gd name="connsiteX10223" fmla="*/ 770831 w 10020803"/>
              <a:gd name="connsiteY10223" fmla="*/ 1295890 h 5071844"/>
              <a:gd name="connsiteX10224" fmla="*/ 759660 w 10020803"/>
              <a:gd name="connsiteY10224" fmla="*/ 1284719 h 5071844"/>
              <a:gd name="connsiteX10225" fmla="*/ 748488 w 10020803"/>
              <a:gd name="connsiteY10225" fmla="*/ 1273547 h 5071844"/>
              <a:gd name="connsiteX10226" fmla="*/ 737317 w 10020803"/>
              <a:gd name="connsiteY10226" fmla="*/ 1262376 h 5071844"/>
              <a:gd name="connsiteX10227" fmla="*/ 720560 w 10020803"/>
              <a:gd name="connsiteY10227" fmla="*/ 1256790 h 5071844"/>
              <a:gd name="connsiteX10228" fmla="*/ 709388 w 10020803"/>
              <a:gd name="connsiteY10228" fmla="*/ 1245619 h 5071844"/>
              <a:gd name="connsiteX10229" fmla="*/ 759660 w 10020803"/>
              <a:gd name="connsiteY10229" fmla="*/ 1240033 h 5071844"/>
              <a:gd name="connsiteX10230" fmla="*/ 849032 w 10020803"/>
              <a:gd name="connsiteY10230" fmla="*/ 1251203 h 5071844"/>
              <a:gd name="connsiteX10231" fmla="*/ 837861 w 10020803"/>
              <a:gd name="connsiteY10231" fmla="*/ 1245619 h 5071844"/>
              <a:gd name="connsiteX10232" fmla="*/ 849032 w 10020803"/>
              <a:gd name="connsiteY10232" fmla="*/ 1240033 h 5071844"/>
              <a:gd name="connsiteX10233" fmla="*/ 876960 w 10020803"/>
              <a:gd name="connsiteY10233" fmla="*/ 1251203 h 5071844"/>
              <a:gd name="connsiteX10234" fmla="*/ 893717 w 10020803"/>
              <a:gd name="connsiteY10234" fmla="*/ 1251203 h 5071844"/>
              <a:gd name="connsiteX10235" fmla="*/ 904889 w 10020803"/>
              <a:gd name="connsiteY10235" fmla="*/ 1251203 h 5071844"/>
              <a:gd name="connsiteX10236" fmla="*/ 916060 w 10020803"/>
              <a:gd name="connsiteY10236" fmla="*/ 1256790 h 5071844"/>
              <a:gd name="connsiteX10237" fmla="*/ 938403 w 10020803"/>
              <a:gd name="connsiteY10237" fmla="*/ 1262376 h 5071844"/>
              <a:gd name="connsiteX10238" fmla="*/ 960746 w 10020803"/>
              <a:gd name="connsiteY10238" fmla="*/ 1262376 h 5071844"/>
              <a:gd name="connsiteX10239" fmla="*/ 938403 w 10020803"/>
              <a:gd name="connsiteY10239" fmla="*/ 1251203 h 5071844"/>
              <a:gd name="connsiteX10240" fmla="*/ 927232 w 10020803"/>
              <a:gd name="connsiteY10240" fmla="*/ 1240033 h 5071844"/>
              <a:gd name="connsiteX10241" fmla="*/ 904889 w 10020803"/>
              <a:gd name="connsiteY10241" fmla="*/ 1240033 h 5071844"/>
              <a:gd name="connsiteX10242" fmla="*/ 882546 w 10020803"/>
              <a:gd name="connsiteY10242" fmla="*/ 1228862 h 5071844"/>
              <a:gd name="connsiteX10243" fmla="*/ 860203 w 10020803"/>
              <a:gd name="connsiteY10243" fmla="*/ 1228862 h 5071844"/>
              <a:gd name="connsiteX10244" fmla="*/ 849032 w 10020803"/>
              <a:gd name="connsiteY10244" fmla="*/ 1223276 h 5071844"/>
              <a:gd name="connsiteX10245" fmla="*/ 849032 w 10020803"/>
              <a:gd name="connsiteY10245" fmla="*/ 1217689 h 5071844"/>
              <a:gd name="connsiteX10246" fmla="*/ 843445 w 10020803"/>
              <a:gd name="connsiteY10246" fmla="*/ 1212103 h 5071844"/>
              <a:gd name="connsiteX10247" fmla="*/ 837861 w 10020803"/>
              <a:gd name="connsiteY10247" fmla="*/ 1206518 h 5071844"/>
              <a:gd name="connsiteX10248" fmla="*/ 826689 w 10020803"/>
              <a:gd name="connsiteY10248" fmla="*/ 1195346 h 5071844"/>
              <a:gd name="connsiteX10249" fmla="*/ 826689 w 10020803"/>
              <a:gd name="connsiteY10249" fmla="*/ 1184175 h 5071844"/>
              <a:gd name="connsiteX10250" fmla="*/ 826689 w 10020803"/>
              <a:gd name="connsiteY10250" fmla="*/ 1173005 h 5071844"/>
              <a:gd name="connsiteX10251" fmla="*/ 815518 w 10020803"/>
              <a:gd name="connsiteY10251" fmla="*/ 1173005 h 5071844"/>
              <a:gd name="connsiteX10252" fmla="*/ 815518 w 10020803"/>
              <a:gd name="connsiteY10252" fmla="*/ 1161832 h 5071844"/>
              <a:gd name="connsiteX10253" fmla="*/ 804345 w 10020803"/>
              <a:gd name="connsiteY10253" fmla="*/ 1150661 h 5071844"/>
              <a:gd name="connsiteX10254" fmla="*/ 793174 w 10020803"/>
              <a:gd name="connsiteY10254" fmla="*/ 1139489 h 5071844"/>
              <a:gd name="connsiteX10255" fmla="*/ 782004 w 10020803"/>
              <a:gd name="connsiteY10255" fmla="*/ 1128318 h 5071844"/>
              <a:gd name="connsiteX10256" fmla="*/ 770831 w 10020803"/>
              <a:gd name="connsiteY10256" fmla="*/ 1117147 h 5071844"/>
              <a:gd name="connsiteX10257" fmla="*/ 770831 w 10020803"/>
              <a:gd name="connsiteY10257" fmla="*/ 1128318 h 5071844"/>
              <a:gd name="connsiteX10258" fmla="*/ 748488 w 10020803"/>
              <a:gd name="connsiteY10258" fmla="*/ 1128318 h 5071844"/>
              <a:gd name="connsiteX10259" fmla="*/ 703803 w 10020803"/>
              <a:gd name="connsiteY10259" fmla="*/ 1117147 h 5071844"/>
              <a:gd name="connsiteX10260" fmla="*/ 681460 w 10020803"/>
              <a:gd name="connsiteY10260" fmla="*/ 1122732 h 5071844"/>
              <a:gd name="connsiteX10261" fmla="*/ 670288 w 10020803"/>
              <a:gd name="connsiteY10261" fmla="*/ 1117147 h 5071844"/>
              <a:gd name="connsiteX10262" fmla="*/ 659117 w 10020803"/>
              <a:gd name="connsiteY10262" fmla="*/ 1105975 h 5071844"/>
              <a:gd name="connsiteX10263" fmla="*/ 620017 w 10020803"/>
              <a:gd name="connsiteY10263" fmla="*/ 1094804 h 5071844"/>
              <a:gd name="connsiteX10264" fmla="*/ 592089 w 10020803"/>
              <a:gd name="connsiteY10264" fmla="*/ 1083632 h 5071844"/>
              <a:gd name="connsiteX10265" fmla="*/ 592089 w 10020803"/>
              <a:gd name="connsiteY10265" fmla="*/ 1105975 h 5071844"/>
              <a:gd name="connsiteX10266" fmla="*/ 580916 w 10020803"/>
              <a:gd name="connsiteY10266" fmla="*/ 1094804 h 5071844"/>
              <a:gd name="connsiteX10267" fmla="*/ 569745 w 10020803"/>
              <a:gd name="connsiteY10267" fmla="*/ 1083632 h 5071844"/>
              <a:gd name="connsiteX10268" fmla="*/ 558573 w 10020803"/>
              <a:gd name="connsiteY10268" fmla="*/ 1094804 h 5071844"/>
              <a:gd name="connsiteX10269" fmla="*/ 547402 w 10020803"/>
              <a:gd name="connsiteY10269" fmla="*/ 1100389 h 5071844"/>
              <a:gd name="connsiteX10270" fmla="*/ 536230 w 10020803"/>
              <a:gd name="connsiteY10270" fmla="*/ 1105975 h 5071844"/>
              <a:gd name="connsiteX10271" fmla="*/ 536230 w 10020803"/>
              <a:gd name="connsiteY10271" fmla="*/ 1117147 h 5071844"/>
              <a:gd name="connsiteX10272" fmla="*/ 525059 w 10020803"/>
              <a:gd name="connsiteY10272" fmla="*/ 1105975 h 5071844"/>
              <a:gd name="connsiteX10273" fmla="*/ 513888 w 10020803"/>
              <a:gd name="connsiteY10273" fmla="*/ 1094804 h 5071844"/>
              <a:gd name="connsiteX10274" fmla="*/ 502716 w 10020803"/>
              <a:gd name="connsiteY10274" fmla="*/ 1105975 h 5071844"/>
              <a:gd name="connsiteX10275" fmla="*/ 469202 w 10020803"/>
              <a:gd name="connsiteY10275" fmla="*/ 1094804 h 5071844"/>
              <a:gd name="connsiteX10276" fmla="*/ 458031 w 10020803"/>
              <a:gd name="connsiteY10276" fmla="*/ 1094804 h 5071844"/>
              <a:gd name="connsiteX10277" fmla="*/ 424517 w 10020803"/>
              <a:gd name="connsiteY10277" fmla="*/ 1072461 h 5071844"/>
              <a:gd name="connsiteX10278" fmla="*/ 402174 w 10020803"/>
              <a:gd name="connsiteY10278" fmla="*/ 1061290 h 5071844"/>
              <a:gd name="connsiteX10279" fmla="*/ 391001 w 10020803"/>
              <a:gd name="connsiteY10279" fmla="*/ 1050118 h 5071844"/>
              <a:gd name="connsiteX10280" fmla="*/ 379830 w 10020803"/>
              <a:gd name="connsiteY10280" fmla="*/ 1038947 h 5071844"/>
              <a:gd name="connsiteX10281" fmla="*/ 379830 w 10020803"/>
              <a:gd name="connsiteY10281" fmla="*/ 1027774 h 5071844"/>
              <a:gd name="connsiteX10282" fmla="*/ 312801 w 10020803"/>
              <a:gd name="connsiteY10282" fmla="*/ 1005431 h 5071844"/>
              <a:gd name="connsiteX10283" fmla="*/ 301630 w 10020803"/>
              <a:gd name="connsiteY10283" fmla="*/ 1027774 h 5071844"/>
              <a:gd name="connsiteX10284" fmla="*/ 279287 w 10020803"/>
              <a:gd name="connsiteY10284" fmla="*/ 1016603 h 5071844"/>
              <a:gd name="connsiteX10285" fmla="*/ 245773 w 10020803"/>
              <a:gd name="connsiteY10285" fmla="*/ 994260 h 5071844"/>
              <a:gd name="connsiteX10286" fmla="*/ 201086 w 10020803"/>
              <a:gd name="connsiteY10286" fmla="*/ 983089 h 5071844"/>
              <a:gd name="connsiteX10287" fmla="*/ 234602 w 10020803"/>
              <a:gd name="connsiteY10287" fmla="*/ 983089 h 5071844"/>
              <a:gd name="connsiteX10288" fmla="*/ 279287 w 10020803"/>
              <a:gd name="connsiteY10288" fmla="*/ 994260 h 5071844"/>
              <a:gd name="connsiteX10289" fmla="*/ 290459 w 10020803"/>
              <a:gd name="connsiteY10289" fmla="*/ 994260 h 5071844"/>
              <a:gd name="connsiteX10290" fmla="*/ 312801 w 10020803"/>
              <a:gd name="connsiteY10290" fmla="*/ 994260 h 5071844"/>
              <a:gd name="connsiteX10291" fmla="*/ 346316 w 10020803"/>
              <a:gd name="connsiteY10291" fmla="*/ 994260 h 5071844"/>
              <a:gd name="connsiteX10292" fmla="*/ 357487 w 10020803"/>
              <a:gd name="connsiteY10292" fmla="*/ 994260 h 5071844"/>
              <a:gd name="connsiteX10293" fmla="*/ 374244 w 10020803"/>
              <a:gd name="connsiteY10293" fmla="*/ 999846 h 5071844"/>
              <a:gd name="connsiteX10294" fmla="*/ 379830 w 10020803"/>
              <a:gd name="connsiteY10294" fmla="*/ 1005431 h 5071844"/>
              <a:gd name="connsiteX10295" fmla="*/ 382623 w 10020803"/>
              <a:gd name="connsiteY10295" fmla="*/ 1013811 h 5071844"/>
              <a:gd name="connsiteX10296" fmla="*/ 384300 w 10020803"/>
              <a:gd name="connsiteY10296" fmla="*/ 1014370 h 5071844"/>
              <a:gd name="connsiteX10297" fmla="*/ 385415 w 10020803"/>
              <a:gd name="connsiteY10297" fmla="*/ 1011017 h 5071844"/>
              <a:gd name="connsiteX10298" fmla="*/ 402174 w 10020803"/>
              <a:gd name="connsiteY10298" fmla="*/ 1005431 h 5071844"/>
              <a:gd name="connsiteX10299" fmla="*/ 418931 w 10020803"/>
              <a:gd name="connsiteY10299" fmla="*/ 1011017 h 5071844"/>
              <a:gd name="connsiteX10300" fmla="*/ 452445 w 10020803"/>
              <a:gd name="connsiteY10300" fmla="*/ 1016603 h 5071844"/>
              <a:gd name="connsiteX10301" fmla="*/ 491545 w 10020803"/>
              <a:gd name="connsiteY10301" fmla="*/ 1005431 h 5071844"/>
              <a:gd name="connsiteX10302" fmla="*/ 513888 w 10020803"/>
              <a:gd name="connsiteY10302" fmla="*/ 1005431 h 5071844"/>
              <a:gd name="connsiteX10303" fmla="*/ 491545 w 10020803"/>
              <a:gd name="connsiteY10303" fmla="*/ 994260 h 5071844"/>
              <a:gd name="connsiteX10304" fmla="*/ 491545 w 10020803"/>
              <a:gd name="connsiteY10304" fmla="*/ 983089 h 5071844"/>
              <a:gd name="connsiteX10305" fmla="*/ 513888 w 10020803"/>
              <a:gd name="connsiteY10305" fmla="*/ 988674 h 5071844"/>
              <a:gd name="connsiteX10306" fmla="*/ 525059 w 10020803"/>
              <a:gd name="connsiteY10306" fmla="*/ 983089 h 5071844"/>
              <a:gd name="connsiteX10307" fmla="*/ 513888 w 10020803"/>
              <a:gd name="connsiteY10307" fmla="*/ 971917 h 5071844"/>
              <a:gd name="connsiteX10308" fmla="*/ 497131 w 10020803"/>
              <a:gd name="connsiteY10308" fmla="*/ 971917 h 5071844"/>
              <a:gd name="connsiteX10309" fmla="*/ 491545 w 10020803"/>
              <a:gd name="connsiteY10309" fmla="*/ 971917 h 5071844"/>
              <a:gd name="connsiteX10310" fmla="*/ 480372 w 10020803"/>
              <a:gd name="connsiteY10310" fmla="*/ 960746 h 5071844"/>
              <a:gd name="connsiteX10311" fmla="*/ 491545 w 10020803"/>
              <a:gd name="connsiteY10311" fmla="*/ 949574 h 5071844"/>
              <a:gd name="connsiteX10312" fmla="*/ 536230 w 10020803"/>
              <a:gd name="connsiteY10312" fmla="*/ 960746 h 5071844"/>
              <a:gd name="connsiteX10313" fmla="*/ 575330 w 10020803"/>
              <a:gd name="connsiteY10313" fmla="*/ 966333 h 5071844"/>
              <a:gd name="connsiteX10314" fmla="*/ 592089 w 10020803"/>
              <a:gd name="connsiteY10314" fmla="*/ 960746 h 5071844"/>
              <a:gd name="connsiteX10315" fmla="*/ 608846 w 10020803"/>
              <a:gd name="connsiteY10315" fmla="*/ 955160 h 5071844"/>
              <a:gd name="connsiteX10316" fmla="*/ 625603 w 10020803"/>
              <a:gd name="connsiteY10316" fmla="*/ 960746 h 5071844"/>
              <a:gd name="connsiteX10317" fmla="*/ 659117 w 10020803"/>
              <a:gd name="connsiteY10317" fmla="*/ 960746 h 5071844"/>
              <a:gd name="connsiteX10318" fmla="*/ 670288 w 10020803"/>
              <a:gd name="connsiteY10318" fmla="*/ 960746 h 5071844"/>
              <a:gd name="connsiteX10319" fmla="*/ 659117 w 10020803"/>
              <a:gd name="connsiteY10319" fmla="*/ 938403 h 5071844"/>
              <a:gd name="connsiteX10320" fmla="*/ 647946 w 10020803"/>
              <a:gd name="connsiteY10320" fmla="*/ 921646 h 5071844"/>
              <a:gd name="connsiteX10321" fmla="*/ 642360 w 10020803"/>
              <a:gd name="connsiteY10321" fmla="*/ 916060 h 5071844"/>
              <a:gd name="connsiteX10322" fmla="*/ 636774 w 10020803"/>
              <a:gd name="connsiteY10322" fmla="*/ 904889 h 5071844"/>
              <a:gd name="connsiteX10323" fmla="*/ 614430 w 10020803"/>
              <a:gd name="connsiteY10323" fmla="*/ 871375 h 5071844"/>
              <a:gd name="connsiteX10324" fmla="*/ 603260 w 10020803"/>
              <a:gd name="connsiteY10324" fmla="*/ 837859 h 5071844"/>
              <a:gd name="connsiteX10325" fmla="*/ 592089 w 10020803"/>
              <a:gd name="connsiteY10325" fmla="*/ 837859 h 5071844"/>
              <a:gd name="connsiteX10326" fmla="*/ 575330 w 10020803"/>
              <a:gd name="connsiteY10326" fmla="*/ 826688 h 5071844"/>
              <a:gd name="connsiteX10327" fmla="*/ 580916 w 10020803"/>
              <a:gd name="connsiteY10327" fmla="*/ 798759 h 5071844"/>
              <a:gd name="connsiteX10328" fmla="*/ 580916 w 10020803"/>
              <a:gd name="connsiteY10328" fmla="*/ 793174 h 5071844"/>
              <a:gd name="connsiteX10329" fmla="*/ 569745 w 10020803"/>
              <a:gd name="connsiteY10329" fmla="*/ 759660 h 5071844"/>
              <a:gd name="connsiteX10330" fmla="*/ 547402 w 10020803"/>
              <a:gd name="connsiteY10330" fmla="*/ 714974 h 5071844"/>
              <a:gd name="connsiteX10331" fmla="*/ 547402 w 10020803"/>
              <a:gd name="connsiteY10331" fmla="*/ 703803 h 5071844"/>
              <a:gd name="connsiteX10332" fmla="*/ 525059 w 10020803"/>
              <a:gd name="connsiteY10332" fmla="*/ 692631 h 5071844"/>
              <a:gd name="connsiteX10333" fmla="*/ 513888 w 10020803"/>
              <a:gd name="connsiteY10333" fmla="*/ 681460 h 5071844"/>
              <a:gd name="connsiteX10334" fmla="*/ 547402 w 10020803"/>
              <a:gd name="connsiteY10334" fmla="*/ 681460 h 5071844"/>
              <a:gd name="connsiteX10335" fmla="*/ 547402 w 10020803"/>
              <a:gd name="connsiteY10335" fmla="*/ 670287 h 5071844"/>
              <a:gd name="connsiteX10336" fmla="*/ 558573 w 10020803"/>
              <a:gd name="connsiteY10336" fmla="*/ 681460 h 5071844"/>
              <a:gd name="connsiteX10337" fmla="*/ 575330 w 10020803"/>
              <a:gd name="connsiteY10337" fmla="*/ 681460 h 5071844"/>
              <a:gd name="connsiteX10338" fmla="*/ 580916 w 10020803"/>
              <a:gd name="connsiteY10338" fmla="*/ 670287 h 5071844"/>
              <a:gd name="connsiteX10339" fmla="*/ 558573 w 10020803"/>
              <a:gd name="connsiteY10339" fmla="*/ 659117 h 5071844"/>
              <a:gd name="connsiteX10340" fmla="*/ 536230 w 10020803"/>
              <a:gd name="connsiteY10340" fmla="*/ 647944 h 5071844"/>
              <a:gd name="connsiteX10341" fmla="*/ 525059 w 10020803"/>
              <a:gd name="connsiteY10341" fmla="*/ 647944 h 5071844"/>
              <a:gd name="connsiteX10342" fmla="*/ 513888 w 10020803"/>
              <a:gd name="connsiteY10342" fmla="*/ 625603 h 5071844"/>
              <a:gd name="connsiteX10343" fmla="*/ 480372 w 10020803"/>
              <a:gd name="connsiteY10343" fmla="*/ 603259 h 5071844"/>
              <a:gd name="connsiteX10344" fmla="*/ 474788 w 10020803"/>
              <a:gd name="connsiteY10344" fmla="*/ 592087 h 5071844"/>
              <a:gd name="connsiteX10345" fmla="*/ 469202 w 10020803"/>
              <a:gd name="connsiteY10345" fmla="*/ 592087 h 5071844"/>
              <a:gd name="connsiteX10346" fmla="*/ 435687 w 10020803"/>
              <a:gd name="connsiteY10346" fmla="*/ 603259 h 5071844"/>
              <a:gd name="connsiteX10347" fmla="*/ 413344 w 10020803"/>
              <a:gd name="connsiteY10347" fmla="*/ 603259 h 5071844"/>
              <a:gd name="connsiteX10348" fmla="*/ 402174 w 10020803"/>
              <a:gd name="connsiteY10348" fmla="*/ 592087 h 5071844"/>
              <a:gd name="connsiteX10349" fmla="*/ 368658 w 10020803"/>
              <a:gd name="connsiteY10349" fmla="*/ 569745 h 5071844"/>
              <a:gd name="connsiteX10350" fmla="*/ 379830 w 10020803"/>
              <a:gd name="connsiteY10350" fmla="*/ 569745 h 5071844"/>
              <a:gd name="connsiteX10351" fmla="*/ 413344 w 10020803"/>
              <a:gd name="connsiteY10351" fmla="*/ 569745 h 5071844"/>
              <a:gd name="connsiteX10352" fmla="*/ 446859 w 10020803"/>
              <a:gd name="connsiteY10352" fmla="*/ 569745 h 5071844"/>
              <a:gd name="connsiteX10353" fmla="*/ 480372 w 10020803"/>
              <a:gd name="connsiteY10353" fmla="*/ 580916 h 5071844"/>
              <a:gd name="connsiteX10354" fmla="*/ 491545 w 10020803"/>
              <a:gd name="connsiteY10354" fmla="*/ 592087 h 5071844"/>
              <a:gd name="connsiteX10355" fmla="*/ 502716 w 10020803"/>
              <a:gd name="connsiteY10355" fmla="*/ 580916 h 5071844"/>
              <a:gd name="connsiteX10356" fmla="*/ 513888 w 10020803"/>
              <a:gd name="connsiteY10356" fmla="*/ 592087 h 5071844"/>
              <a:gd name="connsiteX10357" fmla="*/ 525059 w 10020803"/>
              <a:gd name="connsiteY10357" fmla="*/ 592087 h 5071844"/>
              <a:gd name="connsiteX10358" fmla="*/ 525059 w 10020803"/>
              <a:gd name="connsiteY10358" fmla="*/ 580916 h 5071844"/>
              <a:gd name="connsiteX10359" fmla="*/ 536230 w 10020803"/>
              <a:gd name="connsiteY10359" fmla="*/ 569745 h 5071844"/>
              <a:gd name="connsiteX10360" fmla="*/ 558573 w 10020803"/>
              <a:gd name="connsiteY10360" fmla="*/ 569745 h 5071844"/>
              <a:gd name="connsiteX10361" fmla="*/ 569745 w 10020803"/>
              <a:gd name="connsiteY10361" fmla="*/ 558573 h 5071844"/>
              <a:gd name="connsiteX10362" fmla="*/ 569745 w 10020803"/>
              <a:gd name="connsiteY10362" fmla="*/ 536230 h 5071844"/>
              <a:gd name="connsiteX10363" fmla="*/ 603260 w 10020803"/>
              <a:gd name="connsiteY10363" fmla="*/ 536230 h 5071844"/>
              <a:gd name="connsiteX10364" fmla="*/ 592089 w 10020803"/>
              <a:gd name="connsiteY10364" fmla="*/ 547402 h 5071844"/>
              <a:gd name="connsiteX10365" fmla="*/ 586502 w 10020803"/>
              <a:gd name="connsiteY10365" fmla="*/ 541816 h 5071844"/>
              <a:gd name="connsiteX10366" fmla="*/ 592089 w 10020803"/>
              <a:gd name="connsiteY10366" fmla="*/ 552988 h 5071844"/>
              <a:gd name="connsiteX10367" fmla="*/ 603260 w 10020803"/>
              <a:gd name="connsiteY10367" fmla="*/ 569745 h 5071844"/>
              <a:gd name="connsiteX10368" fmla="*/ 614430 w 10020803"/>
              <a:gd name="connsiteY10368" fmla="*/ 580916 h 5071844"/>
              <a:gd name="connsiteX10369" fmla="*/ 625603 w 10020803"/>
              <a:gd name="connsiteY10369" fmla="*/ 569745 h 5071844"/>
              <a:gd name="connsiteX10370" fmla="*/ 625603 w 10020803"/>
              <a:gd name="connsiteY10370" fmla="*/ 558573 h 5071844"/>
              <a:gd name="connsiteX10371" fmla="*/ 625603 w 10020803"/>
              <a:gd name="connsiteY10371" fmla="*/ 547402 h 5071844"/>
              <a:gd name="connsiteX10372" fmla="*/ 636774 w 10020803"/>
              <a:gd name="connsiteY10372" fmla="*/ 536230 h 5071844"/>
              <a:gd name="connsiteX10373" fmla="*/ 659117 w 10020803"/>
              <a:gd name="connsiteY10373" fmla="*/ 536230 h 5071844"/>
              <a:gd name="connsiteX10374" fmla="*/ 714974 w 10020803"/>
              <a:gd name="connsiteY10374" fmla="*/ 547402 h 5071844"/>
              <a:gd name="connsiteX10375" fmla="*/ 748488 w 10020803"/>
              <a:gd name="connsiteY10375" fmla="*/ 547402 h 5071844"/>
              <a:gd name="connsiteX10376" fmla="*/ 782004 w 10020803"/>
              <a:gd name="connsiteY10376" fmla="*/ 547402 h 5071844"/>
              <a:gd name="connsiteX10377" fmla="*/ 821102 w 10020803"/>
              <a:gd name="connsiteY10377" fmla="*/ 547402 h 5071844"/>
              <a:gd name="connsiteX10378" fmla="*/ 849032 w 10020803"/>
              <a:gd name="connsiteY10378" fmla="*/ 547402 h 5071844"/>
              <a:gd name="connsiteX10379" fmla="*/ 826689 w 10020803"/>
              <a:gd name="connsiteY10379" fmla="*/ 536230 h 5071844"/>
              <a:gd name="connsiteX10380" fmla="*/ 793174 w 10020803"/>
              <a:gd name="connsiteY10380" fmla="*/ 536230 h 5071844"/>
              <a:gd name="connsiteX10381" fmla="*/ 782004 w 10020803"/>
              <a:gd name="connsiteY10381" fmla="*/ 525059 h 5071844"/>
              <a:gd name="connsiteX10382" fmla="*/ 782004 w 10020803"/>
              <a:gd name="connsiteY10382" fmla="*/ 513888 h 5071844"/>
              <a:gd name="connsiteX10383" fmla="*/ 787588 w 10020803"/>
              <a:gd name="connsiteY10383" fmla="*/ 502716 h 5071844"/>
              <a:gd name="connsiteX10384" fmla="*/ 804345 w 10020803"/>
              <a:gd name="connsiteY10384" fmla="*/ 502716 h 5071844"/>
              <a:gd name="connsiteX10385" fmla="*/ 793174 w 10020803"/>
              <a:gd name="connsiteY10385" fmla="*/ 491545 h 5071844"/>
              <a:gd name="connsiteX10386" fmla="*/ 776418 w 10020803"/>
              <a:gd name="connsiteY10386" fmla="*/ 480372 h 5071844"/>
              <a:gd name="connsiteX10387" fmla="*/ 759660 w 10020803"/>
              <a:gd name="connsiteY10387" fmla="*/ 469202 h 5071844"/>
              <a:gd name="connsiteX10388" fmla="*/ 759660 w 10020803"/>
              <a:gd name="connsiteY10388" fmla="*/ 480372 h 5071844"/>
              <a:gd name="connsiteX10389" fmla="*/ 737317 w 10020803"/>
              <a:gd name="connsiteY10389" fmla="*/ 480372 h 5071844"/>
              <a:gd name="connsiteX10390" fmla="*/ 703803 w 10020803"/>
              <a:gd name="connsiteY10390" fmla="*/ 480372 h 5071844"/>
              <a:gd name="connsiteX10391" fmla="*/ 681460 w 10020803"/>
              <a:gd name="connsiteY10391" fmla="*/ 480372 h 5071844"/>
              <a:gd name="connsiteX10392" fmla="*/ 642360 w 10020803"/>
              <a:gd name="connsiteY10392" fmla="*/ 480372 h 5071844"/>
              <a:gd name="connsiteX10393" fmla="*/ 614430 w 10020803"/>
              <a:gd name="connsiteY10393" fmla="*/ 458031 h 5071844"/>
              <a:gd name="connsiteX10394" fmla="*/ 597673 w 10020803"/>
              <a:gd name="connsiteY10394" fmla="*/ 458031 h 5071844"/>
              <a:gd name="connsiteX10395" fmla="*/ 580916 w 10020803"/>
              <a:gd name="connsiteY10395" fmla="*/ 458031 h 5071844"/>
              <a:gd name="connsiteX10396" fmla="*/ 569745 w 10020803"/>
              <a:gd name="connsiteY10396" fmla="*/ 469202 h 5071844"/>
              <a:gd name="connsiteX10397" fmla="*/ 547402 w 10020803"/>
              <a:gd name="connsiteY10397" fmla="*/ 469202 h 5071844"/>
              <a:gd name="connsiteX10398" fmla="*/ 513888 w 10020803"/>
              <a:gd name="connsiteY10398" fmla="*/ 469202 h 5071844"/>
              <a:gd name="connsiteX10399" fmla="*/ 513888 w 10020803"/>
              <a:gd name="connsiteY10399" fmla="*/ 480372 h 5071844"/>
              <a:gd name="connsiteX10400" fmla="*/ 502716 w 10020803"/>
              <a:gd name="connsiteY10400" fmla="*/ 469202 h 5071844"/>
              <a:gd name="connsiteX10401" fmla="*/ 502716 w 10020803"/>
              <a:gd name="connsiteY10401" fmla="*/ 463615 h 5071844"/>
              <a:gd name="connsiteX10402" fmla="*/ 491545 w 10020803"/>
              <a:gd name="connsiteY10402" fmla="*/ 458031 h 5071844"/>
              <a:gd name="connsiteX10403" fmla="*/ 491545 w 10020803"/>
              <a:gd name="connsiteY10403" fmla="*/ 469202 h 5071844"/>
              <a:gd name="connsiteX10404" fmla="*/ 480372 w 10020803"/>
              <a:gd name="connsiteY10404" fmla="*/ 469202 h 5071844"/>
              <a:gd name="connsiteX10405" fmla="*/ 446859 w 10020803"/>
              <a:gd name="connsiteY10405" fmla="*/ 469202 h 5071844"/>
              <a:gd name="connsiteX10406" fmla="*/ 435687 w 10020803"/>
              <a:gd name="connsiteY10406" fmla="*/ 458031 h 5071844"/>
              <a:gd name="connsiteX10407" fmla="*/ 402174 w 10020803"/>
              <a:gd name="connsiteY10407" fmla="*/ 435688 h 5071844"/>
              <a:gd name="connsiteX10408" fmla="*/ 368658 w 10020803"/>
              <a:gd name="connsiteY10408" fmla="*/ 424515 h 5071844"/>
              <a:gd name="connsiteX10409" fmla="*/ 357487 w 10020803"/>
              <a:gd name="connsiteY10409" fmla="*/ 413344 h 5071844"/>
              <a:gd name="connsiteX10410" fmla="*/ 335144 w 10020803"/>
              <a:gd name="connsiteY10410" fmla="*/ 402174 h 5071844"/>
              <a:gd name="connsiteX10411" fmla="*/ 296044 w 10020803"/>
              <a:gd name="connsiteY10411" fmla="*/ 396587 h 5071844"/>
              <a:gd name="connsiteX10412" fmla="*/ 256944 w 10020803"/>
              <a:gd name="connsiteY10412" fmla="*/ 391001 h 5071844"/>
              <a:gd name="connsiteX10413" fmla="*/ 245773 w 10020803"/>
              <a:gd name="connsiteY10413" fmla="*/ 379830 h 5071844"/>
              <a:gd name="connsiteX10414" fmla="*/ 201086 w 10020803"/>
              <a:gd name="connsiteY10414" fmla="*/ 357487 h 5071844"/>
              <a:gd name="connsiteX10415" fmla="*/ 178745 w 10020803"/>
              <a:gd name="connsiteY10415" fmla="*/ 357487 h 5071844"/>
              <a:gd name="connsiteX10416" fmla="*/ 156401 w 10020803"/>
              <a:gd name="connsiteY10416" fmla="*/ 357487 h 5071844"/>
              <a:gd name="connsiteX10417" fmla="*/ 139644 w 10020803"/>
              <a:gd name="connsiteY10417" fmla="*/ 351901 h 5071844"/>
              <a:gd name="connsiteX10418" fmla="*/ 122886 w 10020803"/>
              <a:gd name="connsiteY10418" fmla="*/ 357487 h 5071844"/>
              <a:gd name="connsiteX10419" fmla="*/ 111715 w 10020803"/>
              <a:gd name="connsiteY10419" fmla="*/ 346316 h 5071844"/>
              <a:gd name="connsiteX10420" fmla="*/ 100544 w 10020803"/>
              <a:gd name="connsiteY10420" fmla="*/ 346316 h 5071844"/>
              <a:gd name="connsiteX10421" fmla="*/ 83787 w 10020803"/>
              <a:gd name="connsiteY10421" fmla="*/ 346316 h 5071844"/>
              <a:gd name="connsiteX10422" fmla="*/ 67028 w 10020803"/>
              <a:gd name="connsiteY10422" fmla="*/ 357487 h 5071844"/>
              <a:gd name="connsiteX10423" fmla="*/ 55858 w 10020803"/>
              <a:gd name="connsiteY10423" fmla="*/ 351901 h 5071844"/>
              <a:gd name="connsiteX10424" fmla="*/ 55858 w 10020803"/>
              <a:gd name="connsiteY10424" fmla="*/ 335144 h 5071844"/>
              <a:gd name="connsiteX10425" fmla="*/ 55858 w 10020803"/>
              <a:gd name="connsiteY10425" fmla="*/ 323973 h 5071844"/>
              <a:gd name="connsiteX10426" fmla="*/ 33514 w 10020803"/>
              <a:gd name="connsiteY10426" fmla="*/ 312801 h 5071844"/>
              <a:gd name="connsiteX10427" fmla="*/ 33514 w 10020803"/>
              <a:gd name="connsiteY10427" fmla="*/ 301630 h 5071844"/>
              <a:gd name="connsiteX10428" fmla="*/ 44687 w 10020803"/>
              <a:gd name="connsiteY10428" fmla="*/ 296044 h 5071844"/>
              <a:gd name="connsiteX10429" fmla="*/ 33514 w 10020803"/>
              <a:gd name="connsiteY10429" fmla="*/ 290457 h 5071844"/>
              <a:gd name="connsiteX10430" fmla="*/ 16757 w 10020803"/>
              <a:gd name="connsiteY10430" fmla="*/ 268116 h 5071844"/>
              <a:gd name="connsiteX10431" fmla="*/ 22343 w 10020803"/>
              <a:gd name="connsiteY10431" fmla="*/ 240186 h 5071844"/>
              <a:gd name="connsiteX10432" fmla="*/ 27928 w 10020803"/>
              <a:gd name="connsiteY10432" fmla="*/ 223429 h 5071844"/>
              <a:gd name="connsiteX10433" fmla="*/ 11171 w 10020803"/>
              <a:gd name="connsiteY10433" fmla="*/ 217843 h 5071844"/>
              <a:gd name="connsiteX10434" fmla="*/ 0 w 10020803"/>
              <a:gd name="connsiteY10434" fmla="*/ 212259 h 5071844"/>
              <a:gd name="connsiteX10435" fmla="*/ 5586 w 10020803"/>
              <a:gd name="connsiteY10435" fmla="*/ 206672 h 5071844"/>
              <a:gd name="connsiteX10436" fmla="*/ 16757 w 10020803"/>
              <a:gd name="connsiteY10436" fmla="*/ 201086 h 5071844"/>
              <a:gd name="connsiteX10437" fmla="*/ 22343 w 10020803"/>
              <a:gd name="connsiteY10437" fmla="*/ 201086 h 5071844"/>
              <a:gd name="connsiteX10438" fmla="*/ 44687 w 10020803"/>
              <a:gd name="connsiteY10438" fmla="*/ 201086 h 5071844"/>
              <a:gd name="connsiteX10439" fmla="*/ 55858 w 10020803"/>
              <a:gd name="connsiteY10439" fmla="*/ 201086 h 5071844"/>
              <a:gd name="connsiteX10440" fmla="*/ 39101 w 10020803"/>
              <a:gd name="connsiteY10440" fmla="*/ 189915 h 5071844"/>
              <a:gd name="connsiteX10441" fmla="*/ 33514 w 10020803"/>
              <a:gd name="connsiteY10441" fmla="*/ 167572 h 5071844"/>
              <a:gd name="connsiteX10442" fmla="*/ 44687 w 10020803"/>
              <a:gd name="connsiteY10442" fmla="*/ 156400 h 5071844"/>
              <a:gd name="connsiteX10443" fmla="*/ 100544 w 10020803"/>
              <a:gd name="connsiteY10443" fmla="*/ 178743 h 5071844"/>
              <a:gd name="connsiteX10444" fmla="*/ 111715 w 10020803"/>
              <a:gd name="connsiteY10444" fmla="*/ 178743 h 5071844"/>
              <a:gd name="connsiteX10445" fmla="*/ 167572 w 10020803"/>
              <a:gd name="connsiteY10445" fmla="*/ 178743 h 5071844"/>
              <a:gd name="connsiteX10446" fmla="*/ 189915 w 10020803"/>
              <a:gd name="connsiteY10446" fmla="*/ 189915 h 5071844"/>
              <a:gd name="connsiteX10447" fmla="*/ 234602 w 10020803"/>
              <a:gd name="connsiteY10447" fmla="*/ 201086 h 5071844"/>
              <a:gd name="connsiteX10448" fmla="*/ 256944 w 10020803"/>
              <a:gd name="connsiteY10448" fmla="*/ 212259 h 5071844"/>
              <a:gd name="connsiteX10449" fmla="*/ 251359 w 10020803"/>
              <a:gd name="connsiteY10449" fmla="*/ 217843 h 5071844"/>
              <a:gd name="connsiteX10450" fmla="*/ 240187 w 10020803"/>
              <a:gd name="connsiteY10450" fmla="*/ 229016 h 5071844"/>
              <a:gd name="connsiteX10451" fmla="*/ 268116 w 10020803"/>
              <a:gd name="connsiteY10451" fmla="*/ 234600 h 5071844"/>
              <a:gd name="connsiteX10452" fmla="*/ 290459 w 10020803"/>
              <a:gd name="connsiteY10452" fmla="*/ 234600 h 5071844"/>
              <a:gd name="connsiteX10453" fmla="*/ 346316 w 10020803"/>
              <a:gd name="connsiteY10453" fmla="*/ 234600 h 5071844"/>
              <a:gd name="connsiteX10454" fmla="*/ 357487 w 10020803"/>
              <a:gd name="connsiteY10454" fmla="*/ 245772 h 5071844"/>
              <a:gd name="connsiteX10455" fmla="*/ 379830 w 10020803"/>
              <a:gd name="connsiteY10455" fmla="*/ 234600 h 5071844"/>
              <a:gd name="connsiteX10456" fmla="*/ 391001 w 10020803"/>
              <a:gd name="connsiteY10456" fmla="*/ 223429 h 5071844"/>
              <a:gd name="connsiteX10457" fmla="*/ 402174 w 10020803"/>
              <a:gd name="connsiteY10457" fmla="*/ 223429 h 5071844"/>
              <a:gd name="connsiteX10458" fmla="*/ 413344 w 10020803"/>
              <a:gd name="connsiteY10458" fmla="*/ 212259 h 5071844"/>
              <a:gd name="connsiteX10459" fmla="*/ 430101 w 10020803"/>
              <a:gd name="connsiteY10459" fmla="*/ 217843 h 5071844"/>
              <a:gd name="connsiteX10460" fmla="*/ 435687 w 10020803"/>
              <a:gd name="connsiteY10460" fmla="*/ 217843 h 5071844"/>
              <a:gd name="connsiteX10461" fmla="*/ 469202 w 10020803"/>
              <a:gd name="connsiteY10461" fmla="*/ 212259 h 5071844"/>
              <a:gd name="connsiteX10462" fmla="*/ 485959 w 10020803"/>
              <a:gd name="connsiteY10462" fmla="*/ 212259 h 5071844"/>
              <a:gd name="connsiteX10463" fmla="*/ 502716 w 10020803"/>
              <a:gd name="connsiteY10463" fmla="*/ 212259 h 5071844"/>
              <a:gd name="connsiteX10464" fmla="*/ 513888 w 10020803"/>
              <a:gd name="connsiteY10464" fmla="*/ 212259 h 5071844"/>
              <a:gd name="connsiteX10465" fmla="*/ 536230 w 10020803"/>
              <a:gd name="connsiteY10465" fmla="*/ 223429 h 5071844"/>
              <a:gd name="connsiteX10466" fmla="*/ 564159 w 10020803"/>
              <a:gd name="connsiteY10466" fmla="*/ 223429 h 5071844"/>
              <a:gd name="connsiteX10467" fmla="*/ 592089 w 10020803"/>
              <a:gd name="connsiteY10467" fmla="*/ 223429 h 5071844"/>
              <a:gd name="connsiteX10468" fmla="*/ 625603 w 10020803"/>
              <a:gd name="connsiteY10468" fmla="*/ 223429 h 5071844"/>
              <a:gd name="connsiteX10469" fmla="*/ 625603 w 10020803"/>
              <a:gd name="connsiteY10469" fmla="*/ 212259 h 5071844"/>
              <a:gd name="connsiteX10470" fmla="*/ 625603 w 10020803"/>
              <a:gd name="connsiteY10470" fmla="*/ 201086 h 5071844"/>
              <a:gd name="connsiteX10471" fmla="*/ 603260 w 10020803"/>
              <a:gd name="connsiteY10471" fmla="*/ 212259 h 5071844"/>
              <a:gd name="connsiteX10472" fmla="*/ 580916 w 10020803"/>
              <a:gd name="connsiteY10472" fmla="*/ 201086 h 5071844"/>
              <a:gd name="connsiteX10473" fmla="*/ 580916 w 10020803"/>
              <a:gd name="connsiteY10473" fmla="*/ 189915 h 5071844"/>
              <a:gd name="connsiteX10474" fmla="*/ 592089 w 10020803"/>
              <a:gd name="connsiteY10474" fmla="*/ 189915 h 5071844"/>
              <a:gd name="connsiteX10475" fmla="*/ 608846 w 10020803"/>
              <a:gd name="connsiteY10475" fmla="*/ 189915 h 5071844"/>
              <a:gd name="connsiteX10476" fmla="*/ 631187 w 10020803"/>
              <a:gd name="connsiteY10476" fmla="*/ 184329 h 5071844"/>
              <a:gd name="connsiteX10477" fmla="*/ 642360 w 10020803"/>
              <a:gd name="connsiteY10477" fmla="*/ 184329 h 5071844"/>
              <a:gd name="connsiteX10478" fmla="*/ 653531 w 10020803"/>
              <a:gd name="connsiteY10478" fmla="*/ 184329 h 5071844"/>
              <a:gd name="connsiteX10479" fmla="*/ 670288 w 10020803"/>
              <a:gd name="connsiteY10479" fmla="*/ 178743 h 5071844"/>
              <a:gd name="connsiteX10480" fmla="*/ 681460 w 10020803"/>
              <a:gd name="connsiteY10480" fmla="*/ 189915 h 5071844"/>
              <a:gd name="connsiteX10481" fmla="*/ 692631 w 10020803"/>
              <a:gd name="connsiteY10481" fmla="*/ 212259 h 5071844"/>
              <a:gd name="connsiteX10482" fmla="*/ 670288 w 10020803"/>
              <a:gd name="connsiteY10482" fmla="*/ 212259 h 5071844"/>
              <a:gd name="connsiteX10483" fmla="*/ 642360 w 10020803"/>
              <a:gd name="connsiteY10483" fmla="*/ 223429 h 5071844"/>
              <a:gd name="connsiteX10484" fmla="*/ 659117 w 10020803"/>
              <a:gd name="connsiteY10484" fmla="*/ 234600 h 5071844"/>
              <a:gd name="connsiteX10485" fmla="*/ 737317 w 10020803"/>
              <a:gd name="connsiteY10485" fmla="*/ 245772 h 5071844"/>
              <a:gd name="connsiteX10486" fmla="*/ 754074 w 10020803"/>
              <a:gd name="connsiteY10486" fmla="*/ 256943 h 5071844"/>
              <a:gd name="connsiteX10487" fmla="*/ 770831 w 10020803"/>
              <a:gd name="connsiteY10487" fmla="*/ 256943 h 5071844"/>
              <a:gd name="connsiteX10488" fmla="*/ 782004 w 10020803"/>
              <a:gd name="connsiteY10488" fmla="*/ 268116 h 5071844"/>
              <a:gd name="connsiteX10489" fmla="*/ 782004 w 10020803"/>
              <a:gd name="connsiteY10489" fmla="*/ 256943 h 5071844"/>
              <a:gd name="connsiteX10490" fmla="*/ 804345 w 10020803"/>
              <a:gd name="connsiteY10490" fmla="*/ 245772 h 5071844"/>
              <a:gd name="connsiteX10491" fmla="*/ 809932 w 10020803"/>
              <a:gd name="connsiteY10491" fmla="*/ 240186 h 5071844"/>
              <a:gd name="connsiteX10492" fmla="*/ 815518 w 10020803"/>
              <a:gd name="connsiteY10492" fmla="*/ 234600 h 5071844"/>
              <a:gd name="connsiteX10493" fmla="*/ 815518 w 10020803"/>
              <a:gd name="connsiteY10493" fmla="*/ 223429 h 5071844"/>
              <a:gd name="connsiteX10494" fmla="*/ 815518 w 10020803"/>
              <a:gd name="connsiteY10494" fmla="*/ 212259 h 5071844"/>
              <a:gd name="connsiteX10495" fmla="*/ 782004 w 10020803"/>
              <a:gd name="connsiteY10495" fmla="*/ 167572 h 5071844"/>
              <a:gd name="connsiteX10496" fmla="*/ 765245 w 10020803"/>
              <a:gd name="connsiteY10496" fmla="*/ 161986 h 5071844"/>
              <a:gd name="connsiteX10497" fmla="*/ 759660 w 10020803"/>
              <a:gd name="connsiteY10497" fmla="*/ 150815 h 5071844"/>
              <a:gd name="connsiteX10498" fmla="*/ 776418 w 10020803"/>
              <a:gd name="connsiteY10498" fmla="*/ 145229 h 5071844"/>
              <a:gd name="connsiteX10499" fmla="*/ 804345 w 10020803"/>
              <a:gd name="connsiteY10499" fmla="*/ 139643 h 5071844"/>
              <a:gd name="connsiteX10500" fmla="*/ 804345 w 10020803"/>
              <a:gd name="connsiteY10500" fmla="*/ 122886 h 5071844"/>
              <a:gd name="connsiteX10501" fmla="*/ 815518 w 10020803"/>
              <a:gd name="connsiteY10501" fmla="*/ 122886 h 5071844"/>
              <a:gd name="connsiteX10502" fmla="*/ 826689 w 10020803"/>
              <a:gd name="connsiteY10502" fmla="*/ 122886 h 5071844"/>
              <a:gd name="connsiteX10503" fmla="*/ 832275 w 10020803"/>
              <a:gd name="connsiteY10503" fmla="*/ 117301 h 5071844"/>
              <a:gd name="connsiteX10504" fmla="*/ 860203 w 10020803"/>
              <a:gd name="connsiteY10504" fmla="*/ 122886 h 5071844"/>
              <a:gd name="connsiteX10505" fmla="*/ 888132 w 10020803"/>
              <a:gd name="connsiteY10505" fmla="*/ 139643 h 5071844"/>
              <a:gd name="connsiteX10506" fmla="*/ 899303 w 10020803"/>
              <a:gd name="connsiteY10506" fmla="*/ 139643 h 5071844"/>
              <a:gd name="connsiteX10507" fmla="*/ 932818 w 10020803"/>
              <a:gd name="connsiteY10507" fmla="*/ 134058 h 5071844"/>
              <a:gd name="connsiteX10508" fmla="*/ 971919 w 10020803"/>
              <a:gd name="connsiteY10508" fmla="*/ 139643 h 5071844"/>
              <a:gd name="connsiteX10509" fmla="*/ 988674 w 10020803"/>
              <a:gd name="connsiteY10509" fmla="*/ 139643 h 5071844"/>
              <a:gd name="connsiteX10510" fmla="*/ 1005433 w 10020803"/>
              <a:gd name="connsiteY10510" fmla="*/ 134058 h 5071844"/>
              <a:gd name="connsiteX10511" fmla="*/ 1005433 w 10020803"/>
              <a:gd name="connsiteY10511" fmla="*/ 145229 h 5071844"/>
              <a:gd name="connsiteX10512" fmla="*/ 999847 w 10020803"/>
              <a:gd name="connsiteY10512" fmla="*/ 150815 h 5071844"/>
              <a:gd name="connsiteX10513" fmla="*/ 1016604 w 10020803"/>
              <a:gd name="connsiteY10513" fmla="*/ 156400 h 5071844"/>
              <a:gd name="connsiteX10514" fmla="*/ 1027776 w 10020803"/>
              <a:gd name="connsiteY10514" fmla="*/ 145229 h 5071844"/>
              <a:gd name="connsiteX10515" fmla="*/ 1044533 w 10020803"/>
              <a:gd name="connsiteY10515" fmla="*/ 156400 h 5071844"/>
              <a:gd name="connsiteX10516" fmla="*/ 1061290 w 10020803"/>
              <a:gd name="connsiteY10516" fmla="*/ 156400 h 5071844"/>
              <a:gd name="connsiteX10517" fmla="*/ 1072461 w 10020803"/>
              <a:gd name="connsiteY10517" fmla="*/ 156400 h 5071844"/>
              <a:gd name="connsiteX10518" fmla="*/ 1072461 w 10020803"/>
              <a:gd name="connsiteY10518" fmla="*/ 145229 h 5071844"/>
              <a:gd name="connsiteX10519" fmla="*/ 1078047 w 10020803"/>
              <a:gd name="connsiteY10519" fmla="*/ 134058 h 5071844"/>
              <a:gd name="connsiteX10520" fmla="*/ 1083632 w 10020803"/>
              <a:gd name="connsiteY10520" fmla="*/ 150815 h 5071844"/>
              <a:gd name="connsiteX10521" fmla="*/ 1094804 w 10020803"/>
              <a:gd name="connsiteY10521" fmla="*/ 156400 h 5071844"/>
              <a:gd name="connsiteX10522" fmla="*/ 1105975 w 10020803"/>
              <a:gd name="connsiteY10522" fmla="*/ 145229 h 5071844"/>
              <a:gd name="connsiteX10523" fmla="*/ 1094804 w 10020803"/>
              <a:gd name="connsiteY10523" fmla="*/ 145229 h 5071844"/>
              <a:gd name="connsiteX10524" fmla="*/ 1105975 w 10020803"/>
              <a:gd name="connsiteY10524" fmla="*/ 134058 h 5071844"/>
              <a:gd name="connsiteX10525" fmla="*/ 1128318 w 10020803"/>
              <a:gd name="connsiteY10525" fmla="*/ 134058 h 5071844"/>
              <a:gd name="connsiteX10526" fmla="*/ 1150661 w 10020803"/>
              <a:gd name="connsiteY10526" fmla="*/ 134058 h 5071844"/>
              <a:gd name="connsiteX10527" fmla="*/ 1128318 w 10020803"/>
              <a:gd name="connsiteY10527" fmla="*/ 100542 h 5071844"/>
              <a:gd name="connsiteX10528" fmla="*/ 1117147 w 10020803"/>
              <a:gd name="connsiteY10528" fmla="*/ 100542 h 5071844"/>
              <a:gd name="connsiteX10529" fmla="*/ 1105975 w 10020803"/>
              <a:gd name="connsiteY10529" fmla="*/ 111715 h 5071844"/>
              <a:gd name="connsiteX10530" fmla="*/ 1094804 w 10020803"/>
              <a:gd name="connsiteY10530" fmla="*/ 122886 h 5071844"/>
              <a:gd name="connsiteX10531" fmla="*/ 1072461 w 10020803"/>
              <a:gd name="connsiteY10531" fmla="*/ 122886 h 5071844"/>
              <a:gd name="connsiteX10532" fmla="*/ 1061290 w 10020803"/>
              <a:gd name="connsiteY10532" fmla="*/ 134058 h 5071844"/>
              <a:gd name="connsiteX10533" fmla="*/ 1038947 w 10020803"/>
              <a:gd name="connsiteY10533" fmla="*/ 128472 h 5071844"/>
              <a:gd name="connsiteX10534" fmla="*/ 1050118 w 10020803"/>
              <a:gd name="connsiteY10534" fmla="*/ 111715 h 5071844"/>
              <a:gd name="connsiteX10535" fmla="*/ 1061290 w 10020803"/>
              <a:gd name="connsiteY10535" fmla="*/ 111715 h 5071844"/>
              <a:gd name="connsiteX10536" fmla="*/ 1083632 w 10020803"/>
              <a:gd name="connsiteY10536" fmla="*/ 111715 h 5071844"/>
              <a:gd name="connsiteX10537" fmla="*/ 1100390 w 10020803"/>
              <a:gd name="connsiteY10537" fmla="*/ 94958 h 5071844"/>
              <a:gd name="connsiteX10538" fmla="*/ 1100390 w 10020803"/>
              <a:gd name="connsiteY10538" fmla="*/ 83785 h 5071844"/>
              <a:gd name="connsiteX10539" fmla="*/ 1083632 w 10020803"/>
              <a:gd name="connsiteY10539" fmla="*/ 78201 h 5071844"/>
              <a:gd name="connsiteX10540" fmla="*/ 1083632 w 10020803"/>
              <a:gd name="connsiteY10540" fmla="*/ 89371 h 5071844"/>
              <a:gd name="connsiteX10541" fmla="*/ 1072461 w 10020803"/>
              <a:gd name="connsiteY10541" fmla="*/ 89371 h 5071844"/>
              <a:gd name="connsiteX10542" fmla="*/ 1050118 w 10020803"/>
              <a:gd name="connsiteY10542" fmla="*/ 67028 h 5071844"/>
              <a:gd name="connsiteX10543" fmla="*/ 804345 w 10020803"/>
              <a:gd name="connsiteY10543" fmla="*/ 55857 h 5071844"/>
              <a:gd name="connsiteX10544" fmla="*/ 815518 w 10020803"/>
              <a:gd name="connsiteY10544" fmla="*/ 67028 h 5071844"/>
              <a:gd name="connsiteX10545" fmla="*/ 804345 w 10020803"/>
              <a:gd name="connsiteY10545" fmla="*/ 67028 h 5071844"/>
              <a:gd name="connsiteX10546" fmla="*/ 804345 w 10020803"/>
              <a:gd name="connsiteY10546" fmla="*/ 55857 h 5071844"/>
              <a:gd name="connsiteX10547" fmla="*/ 1910322 w 10020803"/>
              <a:gd name="connsiteY10547" fmla="*/ 33514 h 5071844"/>
              <a:gd name="connsiteX10548" fmla="*/ 1921492 w 10020803"/>
              <a:gd name="connsiteY10548" fmla="*/ 44685 h 5071844"/>
              <a:gd name="connsiteX10549" fmla="*/ 1910322 w 10020803"/>
              <a:gd name="connsiteY10549" fmla="*/ 44685 h 5071844"/>
              <a:gd name="connsiteX10550" fmla="*/ 1820949 w 10020803"/>
              <a:gd name="connsiteY10550" fmla="*/ 33514 h 5071844"/>
              <a:gd name="connsiteX10551" fmla="*/ 1887978 w 10020803"/>
              <a:gd name="connsiteY10551" fmla="*/ 67028 h 5071844"/>
              <a:gd name="connsiteX10552" fmla="*/ 1832121 w 10020803"/>
              <a:gd name="connsiteY10552" fmla="*/ 55857 h 5071844"/>
              <a:gd name="connsiteX10553" fmla="*/ 1586349 w 10020803"/>
              <a:gd name="connsiteY10553" fmla="*/ 33514 h 5071844"/>
              <a:gd name="connsiteX10554" fmla="*/ 1591933 w 10020803"/>
              <a:gd name="connsiteY10554" fmla="*/ 39101 h 5071844"/>
              <a:gd name="connsiteX10555" fmla="*/ 1597520 w 10020803"/>
              <a:gd name="connsiteY10555" fmla="*/ 44685 h 5071844"/>
              <a:gd name="connsiteX10556" fmla="*/ 1586349 w 10020803"/>
              <a:gd name="connsiteY10556" fmla="*/ 44685 h 5071844"/>
              <a:gd name="connsiteX10557" fmla="*/ 1586349 w 10020803"/>
              <a:gd name="connsiteY10557" fmla="*/ 33514 h 5071844"/>
              <a:gd name="connsiteX10558" fmla="*/ 1072461 w 10020803"/>
              <a:gd name="connsiteY10558" fmla="*/ 0 h 5071844"/>
              <a:gd name="connsiteX10559" fmla="*/ 1083632 w 10020803"/>
              <a:gd name="connsiteY10559" fmla="*/ 0 h 5071844"/>
              <a:gd name="connsiteX10560" fmla="*/ 1072461 w 10020803"/>
              <a:gd name="connsiteY10560" fmla="*/ 11171 h 5071844"/>
              <a:gd name="connsiteX10561" fmla="*/ 1072461 w 10020803"/>
              <a:gd name="connsiteY10561" fmla="*/ 0 h 507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</a:cxnLst>
            <a:rect l="l" t="t" r="r" b="b"/>
            <a:pathLst>
              <a:path w="10020803" h="5071844">
                <a:moveTo>
                  <a:pt x="7808854" y="5038330"/>
                </a:moveTo>
                <a:cubicBezTo>
                  <a:pt x="7853538" y="5045778"/>
                  <a:pt x="7883330" y="5056950"/>
                  <a:pt x="7898225" y="5071844"/>
                </a:cubicBezTo>
                <a:lnTo>
                  <a:pt x="7831197" y="5060673"/>
                </a:lnTo>
                <a:cubicBezTo>
                  <a:pt x="7823748" y="5053226"/>
                  <a:pt x="7816302" y="5045778"/>
                  <a:pt x="7808854" y="5038330"/>
                </a:cubicBezTo>
                <a:close/>
                <a:moveTo>
                  <a:pt x="8990235" y="4965716"/>
                </a:moveTo>
                <a:cubicBezTo>
                  <a:pt x="8992098" y="4965716"/>
                  <a:pt x="8993029" y="4967577"/>
                  <a:pt x="8993029" y="4971302"/>
                </a:cubicBezTo>
                <a:lnTo>
                  <a:pt x="8981856" y="4971302"/>
                </a:lnTo>
                <a:cubicBezTo>
                  <a:pt x="8985581" y="4967577"/>
                  <a:pt x="8988373" y="4965716"/>
                  <a:pt x="8990235" y="4965716"/>
                </a:cubicBezTo>
                <a:close/>
                <a:moveTo>
                  <a:pt x="8635542" y="4915445"/>
                </a:moveTo>
                <a:lnTo>
                  <a:pt x="8680227" y="4915445"/>
                </a:lnTo>
                <a:lnTo>
                  <a:pt x="8680227" y="4926616"/>
                </a:lnTo>
                <a:cubicBezTo>
                  <a:pt x="8672779" y="4926616"/>
                  <a:pt x="8665333" y="4926616"/>
                  <a:pt x="8657885" y="4926616"/>
                </a:cubicBezTo>
                <a:cubicBezTo>
                  <a:pt x="8650436" y="4919168"/>
                  <a:pt x="8642990" y="4915445"/>
                  <a:pt x="8635542" y="4915445"/>
                </a:cubicBezTo>
                <a:close/>
                <a:moveTo>
                  <a:pt x="8579685" y="4904272"/>
                </a:moveTo>
                <a:lnTo>
                  <a:pt x="8602028" y="4904272"/>
                </a:lnTo>
                <a:lnTo>
                  <a:pt x="8602028" y="4915445"/>
                </a:lnTo>
                <a:close/>
                <a:moveTo>
                  <a:pt x="8769600" y="4814901"/>
                </a:moveTo>
                <a:lnTo>
                  <a:pt x="8791941" y="4826072"/>
                </a:lnTo>
                <a:lnTo>
                  <a:pt x="8836628" y="4837244"/>
                </a:lnTo>
                <a:cubicBezTo>
                  <a:pt x="8851523" y="4844692"/>
                  <a:pt x="8868280" y="4854001"/>
                  <a:pt x="8886899" y="4865172"/>
                </a:cubicBezTo>
                <a:cubicBezTo>
                  <a:pt x="8905519" y="4876345"/>
                  <a:pt x="8933448" y="4889378"/>
                  <a:pt x="8970686" y="4904272"/>
                </a:cubicBezTo>
                <a:cubicBezTo>
                  <a:pt x="9015372" y="4926616"/>
                  <a:pt x="9052609" y="4945236"/>
                  <a:pt x="9082400" y="4960130"/>
                </a:cubicBezTo>
                <a:cubicBezTo>
                  <a:pt x="9097296" y="4960130"/>
                  <a:pt x="9114053" y="4967579"/>
                  <a:pt x="9132671" y="4982473"/>
                </a:cubicBezTo>
                <a:cubicBezTo>
                  <a:pt x="9151291" y="4997368"/>
                  <a:pt x="9162462" y="5004816"/>
                  <a:pt x="9166187" y="5004816"/>
                </a:cubicBezTo>
                <a:cubicBezTo>
                  <a:pt x="9169910" y="5004816"/>
                  <a:pt x="9171772" y="5008541"/>
                  <a:pt x="9171772" y="5015987"/>
                </a:cubicBezTo>
                <a:cubicBezTo>
                  <a:pt x="9171772" y="5023436"/>
                  <a:pt x="9171772" y="5030882"/>
                  <a:pt x="9171772" y="5038330"/>
                </a:cubicBezTo>
                <a:lnTo>
                  <a:pt x="9160601" y="5027159"/>
                </a:lnTo>
                <a:cubicBezTo>
                  <a:pt x="9153153" y="5027159"/>
                  <a:pt x="9147567" y="5025298"/>
                  <a:pt x="9143844" y="5021573"/>
                </a:cubicBezTo>
                <a:cubicBezTo>
                  <a:pt x="9140121" y="5017850"/>
                  <a:pt x="9138257" y="5015987"/>
                  <a:pt x="9138257" y="5015987"/>
                </a:cubicBezTo>
                <a:lnTo>
                  <a:pt x="9115914" y="5015987"/>
                </a:lnTo>
                <a:cubicBezTo>
                  <a:pt x="9115914" y="5008541"/>
                  <a:pt x="9108467" y="5001093"/>
                  <a:pt x="9093571" y="4993645"/>
                </a:cubicBezTo>
                <a:cubicBezTo>
                  <a:pt x="9078677" y="4986198"/>
                  <a:pt x="9069366" y="4982473"/>
                  <a:pt x="9065643" y="4982473"/>
                </a:cubicBezTo>
                <a:cubicBezTo>
                  <a:pt x="9061920" y="4982473"/>
                  <a:pt x="9061920" y="4984336"/>
                  <a:pt x="9065643" y="4988059"/>
                </a:cubicBezTo>
                <a:cubicBezTo>
                  <a:pt x="9069366" y="4991782"/>
                  <a:pt x="9071229" y="4995507"/>
                  <a:pt x="9071229" y="4999230"/>
                </a:cubicBezTo>
                <a:cubicBezTo>
                  <a:pt x="9071229" y="5002955"/>
                  <a:pt x="9061920" y="4997368"/>
                  <a:pt x="9043300" y="4982473"/>
                </a:cubicBezTo>
                <a:cubicBezTo>
                  <a:pt x="9024680" y="4967579"/>
                  <a:pt x="9015372" y="4956407"/>
                  <a:pt x="9015372" y="4948959"/>
                </a:cubicBezTo>
                <a:cubicBezTo>
                  <a:pt x="9015372" y="4941511"/>
                  <a:pt x="8993029" y="4930340"/>
                  <a:pt x="8948342" y="4915445"/>
                </a:cubicBezTo>
                <a:lnTo>
                  <a:pt x="8914828" y="4893102"/>
                </a:lnTo>
                <a:cubicBezTo>
                  <a:pt x="8914828" y="4893102"/>
                  <a:pt x="8911105" y="4893102"/>
                  <a:pt x="8903657" y="4893102"/>
                </a:cubicBezTo>
                <a:cubicBezTo>
                  <a:pt x="8896208" y="4893102"/>
                  <a:pt x="8892485" y="4893102"/>
                  <a:pt x="8892485" y="4893102"/>
                </a:cubicBezTo>
                <a:lnTo>
                  <a:pt x="8870142" y="4881929"/>
                </a:lnTo>
                <a:lnTo>
                  <a:pt x="8858971" y="4881929"/>
                </a:lnTo>
                <a:lnTo>
                  <a:pt x="8847799" y="4870758"/>
                </a:lnTo>
                <a:cubicBezTo>
                  <a:pt x="8847799" y="4870758"/>
                  <a:pt x="8844076" y="4870758"/>
                  <a:pt x="8836628" y="4870758"/>
                </a:cubicBezTo>
                <a:lnTo>
                  <a:pt x="8803114" y="4848415"/>
                </a:lnTo>
                <a:close/>
                <a:moveTo>
                  <a:pt x="6993336" y="4803730"/>
                </a:moveTo>
                <a:lnTo>
                  <a:pt x="7015680" y="4814901"/>
                </a:lnTo>
                <a:cubicBezTo>
                  <a:pt x="7008232" y="4814901"/>
                  <a:pt x="7002646" y="4813040"/>
                  <a:pt x="6998922" y="4809315"/>
                </a:cubicBezTo>
                <a:cubicBezTo>
                  <a:pt x="6995200" y="4805592"/>
                  <a:pt x="6993336" y="4803730"/>
                  <a:pt x="6993336" y="4803730"/>
                </a:cubicBezTo>
                <a:close/>
                <a:moveTo>
                  <a:pt x="8724913" y="4792558"/>
                </a:moveTo>
                <a:lnTo>
                  <a:pt x="8747257" y="4803730"/>
                </a:lnTo>
                <a:cubicBezTo>
                  <a:pt x="8754704" y="4811178"/>
                  <a:pt x="8754704" y="4814901"/>
                  <a:pt x="8747257" y="4814901"/>
                </a:cubicBezTo>
                <a:lnTo>
                  <a:pt x="8736084" y="4803730"/>
                </a:lnTo>
                <a:cubicBezTo>
                  <a:pt x="8736084" y="4803730"/>
                  <a:pt x="8734223" y="4801869"/>
                  <a:pt x="8730499" y="4798144"/>
                </a:cubicBezTo>
                <a:cubicBezTo>
                  <a:pt x="8726776" y="4794421"/>
                  <a:pt x="8724913" y="4792558"/>
                  <a:pt x="8724913" y="4792558"/>
                </a:cubicBezTo>
                <a:close/>
                <a:moveTo>
                  <a:pt x="8713742" y="4770215"/>
                </a:moveTo>
                <a:lnTo>
                  <a:pt x="8724913" y="4781387"/>
                </a:lnTo>
                <a:lnTo>
                  <a:pt x="8713742" y="4781387"/>
                </a:lnTo>
                <a:close/>
                <a:moveTo>
                  <a:pt x="6903965" y="4770215"/>
                </a:moveTo>
                <a:lnTo>
                  <a:pt x="6915136" y="4770215"/>
                </a:lnTo>
                <a:lnTo>
                  <a:pt x="6993336" y="4803730"/>
                </a:lnTo>
                <a:cubicBezTo>
                  <a:pt x="6985888" y="4811178"/>
                  <a:pt x="6956099" y="4800007"/>
                  <a:pt x="6903965" y="4770215"/>
                </a:cubicBezTo>
                <a:close/>
                <a:moveTo>
                  <a:pt x="8669056" y="4759044"/>
                </a:moveTo>
                <a:cubicBezTo>
                  <a:pt x="8676504" y="4759044"/>
                  <a:pt x="8680227" y="4760907"/>
                  <a:pt x="8680227" y="4764630"/>
                </a:cubicBezTo>
                <a:cubicBezTo>
                  <a:pt x="8680227" y="4768353"/>
                  <a:pt x="8682090" y="4770215"/>
                  <a:pt x="8685813" y="4770215"/>
                </a:cubicBezTo>
                <a:cubicBezTo>
                  <a:pt x="8689536" y="4770215"/>
                  <a:pt x="8695122" y="4773939"/>
                  <a:pt x="8702570" y="4781387"/>
                </a:cubicBezTo>
                <a:lnTo>
                  <a:pt x="8702570" y="4792558"/>
                </a:lnTo>
                <a:cubicBezTo>
                  <a:pt x="8702570" y="4792558"/>
                  <a:pt x="8700709" y="4792558"/>
                  <a:pt x="8696985" y="4792558"/>
                </a:cubicBezTo>
                <a:cubicBezTo>
                  <a:pt x="8693261" y="4792558"/>
                  <a:pt x="8691399" y="4788835"/>
                  <a:pt x="8691399" y="4781387"/>
                </a:cubicBezTo>
                <a:cubicBezTo>
                  <a:pt x="8683950" y="4781387"/>
                  <a:pt x="8676504" y="4777664"/>
                  <a:pt x="8669056" y="4770215"/>
                </a:cubicBezTo>
                <a:close/>
                <a:moveTo>
                  <a:pt x="7227938" y="4725530"/>
                </a:moveTo>
                <a:lnTo>
                  <a:pt x="7239108" y="4725530"/>
                </a:lnTo>
                <a:cubicBezTo>
                  <a:pt x="7254002" y="4732977"/>
                  <a:pt x="7261452" y="4736701"/>
                  <a:pt x="7261452" y="4736701"/>
                </a:cubicBezTo>
                <a:lnTo>
                  <a:pt x="7250280" y="4736701"/>
                </a:lnTo>
                <a:lnTo>
                  <a:pt x="7227938" y="4736701"/>
                </a:lnTo>
                <a:close/>
                <a:moveTo>
                  <a:pt x="7507224" y="4658500"/>
                </a:moveTo>
                <a:lnTo>
                  <a:pt x="7507224" y="4669672"/>
                </a:lnTo>
                <a:cubicBezTo>
                  <a:pt x="7499775" y="4669672"/>
                  <a:pt x="7496052" y="4669672"/>
                  <a:pt x="7496052" y="4669672"/>
                </a:cubicBezTo>
                <a:cubicBezTo>
                  <a:pt x="7496052" y="4662225"/>
                  <a:pt x="7499775" y="4658500"/>
                  <a:pt x="7507224" y="4658500"/>
                </a:cubicBezTo>
                <a:close/>
                <a:moveTo>
                  <a:pt x="8434455" y="4647329"/>
                </a:moveTo>
                <a:lnTo>
                  <a:pt x="8445627" y="4647329"/>
                </a:lnTo>
                <a:cubicBezTo>
                  <a:pt x="8453075" y="4654777"/>
                  <a:pt x="8454936" y="4658500"/>
                  <a:pt x="8451213" y="4658500"/>
                </a:cubicBezTo>
                <a:cubicBezTo>
                  <a:pt x="8447488" y="4658500"/>
                  <a:pt x="8441904" y="4654777"/>
                  <a:pt x="8434455" y="4647329"/>
                </a:cubicBezTo>
                <a:close/>
                <a:moveTo>
                  <a:pt x="7875882" y="4647329"/>
                </a:moveTo>
                <a:cubicBezTo>
                  <a:pt x="7883330" y="4647329"/>
                  <a:pt x="7894502" y="4651054"/>
                  <a:pt x="7909396" y="4658500"/>
                </a:cubicBezTo>
                <a:cubicBezTo>
                  <a:pt x="7916845" y="4658500"/>
                  <a:pt x="7922430" y="4658500"/>
                  <a:pt x="7926153" y="4658500"/>
                </a:cubicBezTo>
                <a:cubicBezTo>
                  <a:pt x="7929878" y="4658500"/>
                  <a:pt x="7931739" y="4658500"/>
                  <a:pt x="7931739" y="4658500"/>
                </a:cubicBezTo>
                <a:lnTo>
                  <a:pt x="7931739" y="4669672"/>
                </a:lnTo>
                <a:lnTo>
                  <a:pt x="7942912" y="4669672"/>
                </a:lnTo>
                <a:cubicBezTo>
                  <a:pt x="7942912" y="4669672"/>
                  <a:pt x="7948496" y="4669672"/>
                  <a:pt x="7959668" y="4669672"/>
                </a:cubicBezTo>
                <a:cubicBezTo>
                  <a:pt x="7970840" y="4669672"/>
                  <a:pt x="7980148" y="4669672"/>
                  <a:pt x="7987596" y="4669672"/>
                </a:cubicBezTo>
                <a:lnTo>
                  <a:pt x="8032283" y="4692016"/>
                </a:lnTo>
                <a:lnTo>
                  <a:pt x="8065797" y="4692016"/>
                </a:lnTo>
                <a:cubicBezTo>
                  <a:pt x="8073244" y="4692016"/>
                  <a:pt x="8076968" y="4695739"/>
                  <a:pt x="8076968" y="4703187"/>
                </a:cubicBezTo>
                <a:lnTo>
                  <a:pt x="8099311" y="4703187"/>
                </a:lnTo>
                <a:cubicBezTo>
                  <a:pt x="8106760" y="4703187"/>
                  <a:pt x="8110484" y="4706911"/>
                  <a:pt x="8110484" y="4714357"/>
                </a:cubicBezTo>
                <a:lnTo>
                  <a:pt x="8099311" y="4714357"/>
                </a:lnTo>
                <a:lnTo>
                  <a:pt x="8032283" y="4703187"/>
                </a:lnTo>
                <a:lnTo>
                  <a:pt x="8043454" y="4714357"/>
                </a:lnTo>
                <a:lnTo>
                  <a:pt x="8032283" y="4714357"/>
                </a:lnTo>
                <a:lnTo>
                  <a:pt x="8043454" y="4725530"/>
                </a:lnTo>
                <a:cubicBezTo>
                  <a:pt x="8065797" y="4725530"/>
                  <a:pt x="8076968" y="4723668"/>
                  <a:pt x="8076968" y="4719944"/>
                </a:cubicBezTo>
                <a:cubicBezTo>
                  <a:pt x="8076968" y="4716220"/>
                  <a:pt x="8078831" y="4714357"/>
                  <a:pt x="8082554" y="4714357"/>
                </a:cubicBezTo>
                <a:cubicBezTo>
                  <a:pt x="8086277" y="4714357"/>
                  <a:pt x="8084417" y="4718082"/>
                  <a:pt x="8076968" y="4725530"/>
                </a:cubicBezTo>
                <a:lnTo>
                  <a:pt x="8088140" y="4736701"/>
                </a:lnTo>
                <a:lnTo>
                  <a:pt x="8043454" y="4736701"/>
                </a:lnTo>
                <a:cubicBezTo>
                  <a:pt x="8013662" y="4736701"/>
                  <a:pt x="7995046" y="4732977"/>
                  <a:pt x="7987596" y="4725530"/>
                </a:cubicBezTo>
                <a:cubicBezTo>
                  <a:pt x="7987596" y="4725530"/>
                  <a:pt x="7987596" y="4721807"/>
                  <a:pt x="7987596" y="4714357"/>
                </a:cubicBezTo>
                <a:lnTo>
                  <a:pt x="7998768" y="4703187"/>
                </a:lnTo>
                <a:cubicBezTo>
                  <a:pt x="7998768" y="4703187"/>
                  <a:pt x="7996906" y="4703187"/>
                  <a:pt x="7993182" y="4703187"/>
                </a:cubicBezTo>
                <a:cubicBezTo>
                  <a:pt x="7989460" y="4703187"/>
                  <a:pt x="7983874" y="4703187"/>
                  <a:pt x="7976426" y="4703187"/>
                </a:cubicBezTo>
                <a:lnTo>
                  <a:pt x="7965253" y="4703187"/>
                </a:lnTo>
                <a:lnTo>
                  <a:pt x="7965253" y="4714357"/>
                </a:lnTo>
                <a:lnTo>
                  <a:pt x="7954082" y="4703187"/>
                </a:lnTo>
                <a:cubicBezTo>
                  <a:pt x="7954082" y="4688291"/>
                  <a:pt x="7950359" y="4684568"/>
                  <a:pt x="7942912" y="4692016"/>
                </a:cubicBezTo>
                <a:lnTo>
                  <a:pt x="7920568" y="4703187"/>
                </a:lnTo>
                <a:lnTo>
                  <a:pt x="7909396" y="4692016"/>
                </a:lnTo>
                <a:lnTo>
                  <a:pt x="7875882" y="4692016"/>
                </a:lnTo>
                <a:cubicBezTo>
                  <a:pt x="7875882" y="4692016"/>
                  <a:pt x="7874020" y="4692016"/>
                  <a:pt x="7870296" y="4692016"/>
                </a:cubicBezTo>
                <a:cubicBezTo>
                  <a:pt x="7866572" y="4692016"/>
                  <a:pt x="7860988" y="4692016"/>
                  <a:pt x="7853538" y="4692016"/>
                </a:cubicBezTo>
                <a:cubicBezTo>
                  <a:pt x="7838644" y="4692016"/>
                  <a:pt x="7831197" y="4695739"/>
                  <a:pt x="7831197" y="4703187"/>
                </a:cubicBezTo>
                <a:lnTo>
                  <a:pt x="7842368" y="4703187"/>
                </a:lnTo>
                <a:cubicBezTo>
                  <a:pt x="7849816" y="4703187"/>
                  <a:pt x="7849816" y="4705050"/>
                  <a:pt x="7842368" y="4708773"/>
                </a:cubicBezTo>
                <a:cubicBezTo>
                  <a:pt x="7834920" y="4712496"/>
                  <a:pt x="7825610" y="4712496"/>
                  <a:pt x="7814438" y="4708773"/>
                </a:cubicBezTo>
                <a:cubicBezTo>
                  <a:pt x="7803268" y="4705050"/>
                  <a:pt x="7786510" y="4699463"/>
                  <a:pt x="7764168" y="4692016"/>
                </a:cubicBezTo>
                <a:cubicBezTo>
                  <a:pt x="7741824" y="4684568"/>
                  <a:pt x="7730653" y="4677119"/>
                  <a:pt x="7730653" y="4669672"/>
                </a:cubicBezTo>
                <a:lnTo>
                  <a:pt x="7764168" y="4680843"/>
                </a:lnTo>
                <a:cubicBezTo>
                  <a:pt x="7771615" y="4688291"/>
                  <a:pt x="7777201" y="4690153"/>
                  <a:pt x="7780924" y="4686430"/>
                </a:cubicBezTo>
                <a:cubicBezTo>
                  <a:pt x="7784648" y="4682706"/>
                  <a:pt x="7790234" y="4684568"/>
                  <a:pt x="7797682" y="4692016"/>
                </a:cubicBezTo>
                <a:cubicBezTo>
                  <a:pt x="7805130" y="4684568"/>
                  <a:pt x="7808854" y="4680843"/>
                  <a:pt x="7808854" y="4680843"/>
                </a:cubicBezTo>
                <a:cubicBezTo>
                  <a:pt x="7808854" y="4680843"/>
                  <a:pt x="7812577" y="4680843"/>
                  <a:pt x="7820024" y="4680843"/>
                </a:cubicBezTo>
                <a:cubicBezTo>
                  <a:pt x="7827472" y="4680843"/>
                  <a:pt x="7831197" y="4680843"/>
                  <a:pt x="7831197" y="4680843"/>
                </a:cubicBezTo>
                <a:cubicBezTo>
                  <a:pt x="7846091" y="4680843"/>
                  <a:pt x="7853538" y="4678982"/>
                  <a:pt x="7853538" y="4675257"/>
                </a:cubicBezTo>
                <a:cubicBezTo>
                  <a:pt x="7853538" y="4671534"/>
                  <a:pt x="7855402" y="4665948"/>
                  <a:pt x="7859125" y="4658500"/>
                </a:cubicBezTo>
                <a:cubicBezTo>
                  <a:pt x="7862848" y="4651054"/>
                  <a:pt x="7868434" y="4647329"/>
                  <a:pt x="7875882" y="4647329"/>
                </a:cubicBezTo>
                <a:close/>
                <a:moveTo>
                  <a:pt x="7164100" y="4642542"/>
                </a:moveTo>
                <a:lnTo>
                  <a:pt x="7172080" y="4658500"/>
                </a:lnTo>
                <a:cubicBezTo>
                  <a:pt x="7172080" y="4658500"/>
                  <a:pt x="7168356" y="4654777"/>
                  <a:pt x="7160908" y="4647329"/>
                </a:cubicBezTo>
                <a:close/>
                <a:moveTo>
                  <a:pt x="8255712" y="4636158"/>
                </a:moveTo>
                <a:lnTo>
                  <a:pt x="8266883" y="4636158"/>
                </a:lnTo>
                <a:lnTo>
                  <a:pt x="8278055" y="4647329"/>
                </a:lnTo>
                <a:lnTo>
                  <a:pt x="8300398" y="4647329"/>
                </a:lnTo>
                <a:cubicBezTo>
                  <a:pt x="8307846" y="4647329"/>
                  <a:pt x="8311569" y="4651054"/>
                  <a:pt x="8311569" y="4658500"/>
                </a:cubicBezTo>
                <a:cubicBezTo>
                  <a:pt x="8311569" y="4658500"/>
                  <a:pt x="8307846" y="4658500"/>
                  <a:pt x="8300398" y="4658500"/>
                </a:cubicBezTo>
                <a:lnTo>
                  <a:pt x="8266883" y="4647329"/>
                </a:lnTo>
                <a:close/>
                <a:moveTo>
                  <a:pt x="7160908" y="4636158"/>
                </a:moveTo>
                <a:cubicBezTo>
                  <a:pt x="7164632" y="4636158"/>
                  <a:pt x="7166494" y="4637089"/>
                  <a:pt x="7166494" y="4638951"/>
                </a:cubicBezTo>
                <a:lnTo>
                  <a:pt x="7164100" y="4642542"/>
                </a:lnTo>
                <a:close/>
                <a:moveTo>
                  <a:pt x="8534998" y="4624986"/>
                </a:moveTo>
                <a:cubicBezTo>
                  <a:pt x="8534998" y="4632434"/>
                  <a:pt x="8538721" y="4636158"/>
                  <a:pt x="8546171" y="4636158"/>
                </a:cubicBezTo>
                <a:cubicBezTo>
                  <a:pt x="8553618" y="4636158"/>
                  <a:pt x="8557341" y="4636158"/>
                  <a:pt x="8557341" y="4636158"/>
                </a:cubicBezTo>
                <a:lnTo>
                  <a:pt x="8546171" y="4647329"/>
                </a:lnTo>
                <a:lnTo>
                  <a:pt x="8546171" y="4658500"/>
                </a:lnTo>
                <a:lnTo>
                  <a:pt x="8534998" y="4658500"/>
                </a:lnTo>
                <a:lnTo>
                  <a:pt x="8523827" y="4647329"/>
                </a:lnTo>
                <a:lnTo>
                  <a:pt x="8512655" y="4647329"/>
                </a:lnTo>
                <a:cubicBezTo>
                  <a:pt x="8520104" y="4647329"/>
                  <a:pt x="8523827" y="4643605"/>
                  <a:pt x="8523827" y="4636158"/>
                </a:cubicBezTo>
                <a:close/>
                <a:moveTo>
                  <a:pt x="8456798" y="4624986"/>
                </a:moveTo>
                <a:cubicBezTo>
                  <a:pt x="8456798" y="4624986"/>
                  <a:pt x="8460521" y="4628711"/>
                  <a:pt x="8467970" y="4636158"/>
                </a:cubicBezTo>
                <a:lnTo>
                  <a:pt x="8456798" y="4636158"/>
                </a:lnTo>
                <a:close/>
                <a:moveTo>
                  <a:pt x="7954082" y="4624986"/>
                </a:moveTo>
                <a:cubicBezTo>
                  <a:pt x="7961530" y="4632434"/>
                  <a:pt x="7976426" y="4638020"/>
                  <a:pt x="7998768" y="4641743"/>
                </a:cubicBezTo>
                <a:cubicBezTo>
                  <a:pt x="8021110" y="4645468"/>
                  <a:pt x="8032283" y="4647329"/>
                  <a:pt x="8032283" y="4647329"/>
                </a:cubicBezTo>
                <a:lnTo>
                  <a:pt x="7965253" y="4647329"/>
                </a:lnTo>
                <a:close/>
                <a:moveTo>
                  <a:pt x="6915136" y="4624986"/>
                </a:moveTo>
                <a:cubicBezTo>
                  <a:pt x="6922585" y="4624986"/>
                  <a:pt x="6930032" y="4626848"/>
                  <a:pt x="6937479" y="4630572"/>
                </a:cubicBezTo>
                <a:cubicBezTo>
                  <a:pt x="6944926" y="4634295"/>
                  <a:pt x="6950513" y="4634295"/>
                  <a:pt x="6954236" y="4630572"/>
                </a:cubicBezTo>
                <a:cubicBezTo>
                  <a:pt x="6957959" y="4626848"/>
                  <a:pt x="6976579" y="4630572"/>
                  <a:pt x="7010094" y="4641743"/>
                </a:cubicBezTo>
                <a:cubicBezTo>
                  <a:pt x="7043608" y="4652915"/>
                  <a:pt x="7064089" y="4662225"/>
                  <a:pt x="7071537" y="4669672"/>
                </a:cubicBezTo>
                <a:cubicBezTo>
                  <a:pt x="7078984" y="4677119"/>
                  <a:pt x="7086430" y="4680843"/>
                  <a:pt x="7093880" y="4680843"/>
                </a:cubicBezTo>
                <a:cubicBezTo>
                  <a:pt x="7093880" y="4680843"/>
                  <a:pt x="7097603" y="4680843"/>
                  <a:pt x="7105051" y="4680843"/>
                </a:cubicBezTo>
                <a:cubicBezTo>
                  <a:pt x="7112498" y="4680843"/>
                  <a:pt x="7116223" y="4684568"/>
                  <a:pt x="7116223" y="4692016"/>
                </a:cubicBezTo>
                <a:cubicBezTo>
                  <a:pt x="7131117" y="4692016"/>
                  <a:pt x="7144151" y="4695739"/>
                  <a:pt x="7155322" y="4703187"/>
                </a:cubicBezTo>
                <a:cubicBezTo>
                  <a:pt x="7166494" y="4710634"/>
                  <a:pt x="7172080" y="4714357"/>
                  <a:pt x="7172080" y="4714357"/>
                </a:cubicBezTo>
                <a:cubicBezTo>
                  <a:pt x="7164631" y="4714357"/>
                  <a:pt x="7149737" y="4710634"/>
                  <a:pt x="7127394" y="4703187"/>
                </a:cubicBezTo>
                <a:cubicBezTo>
                  <a:pt x="7105051" y="4695739"/>
                  <a:pt x="7088294" y="4690153"/>
                  <a:pt x="7077123" y="4686430"/>
                </a:cubicBezTo>
                <a:cubicBezTo>
                  <a:pt x="7065950" y="4682706"/>
                  <a:pt x="7056642" y="4680843"/>
                  <a:pt x="7049194" y="4680843"/>
                </a:cubicBezTo>
                <a:cubicBezTo>
                  <a:pt x="7041746" y="4680843"/>
                  <a:pt x="7038022" y="4680843"/>
                  <a:pt x="7038022" y="4680843"/>
                </a:cubicBezTo>
                <a:lnTo>
                  <a:pt x="7026850" y="4669672"/>
                </a:lnTo>
                <a:lnTo>
                  <a:pt x="7004507" y="4658500"/>
                </a:lnTo>
                <a:cubicBezTo>
                  <a:pt x="7004507" y="4651054"/>
                  <a:pt x="6985888" y="4647329"/>
                  <a:pt x="6948650" y="4647329"/>
                </a:cubicBezTo>
                <a:close/>
                <a:moveTo>
                  <a:pt x="6903965" y="4624986"/>
                </a:moveTo>
                <a:lnTo>
                  <a:pt x="6915136" y="4636158"/>
                </a:lnTo>
                <a:cubicBezTo>
                  <a:pt x="6907688" y="4636158"/>
                  <a:pt x="6903965" y="4634295"/>
                  <a:pt x="6903965" y="4630572"/>
                </a:cubicBezTo>
                <a:cubicBezTo>
                  <a:pt x="6903965" y="4626848"/>
                  <a:pt x="6903965" y="4624986"/>
                  <a:pt x="6903965" y="4624986"/>
                </a:cubicBezTo>
                <a:close/>
                <a:moveTo>
                  <a:pt x="8143998" y="4613815"/>
                </a:moveTo>
                <a:lnTo>
                  <a:pt x="8162150" y="4615211"/>
                </a:lnTo>
                <a:cubicBezTo>
                  <a:pt x="8181702" y="4618004"/>
                  <a:pt x="8205441" y="4624986"/>
                  <a:pt x="8233368" y="4636158"/>
                </a:cubicBezTo>
                <a:lnTo>
                  <a:pt x="8211026" y="4636158"/>
                </a:lnTo>
                <a:cubicBezTo>
                  <a:pt x="8192407" y="4632434"/>
                  <a:pt x="8175650" y="4627778"/>
                  <a:pt x="8160754" y="4622194"/>
                </a:cubicBezTo>
                <a:close/>
                <a:moveTo>
                  <a:pt x="8702570" y="4591472"/>
                </a:moveTo>
                <a:lnTo>
                  <a:pt x="8713742" y="4591472"/>
                </a:lnTo>
                <a:lnTo>
                  <a:pt x="8702570" y="4602643"/>
                </a:lnTo>
                <a:close/>
                <a:moveTo>
                  <a:pt x="8266883" y="4591472"/>
                </a:moveTo>
                <a:cubicBezTo>
                  <a:pt x="8274332" y="4591472"/>
                  <a:pt x="8281778" y="4591472"/>
                  <a:pt x="8289226" y="4591472"/>
                </a:cubicBezTo>
                <a:lnTo>
                  <a:pt x="8356256" y="4602643"/>
                </a:lnTo>
                <a:cubicBezTo>
                  <a:pt x="8356256" y="4602643"/>
                  <a:pt x="8359978" y="4598920"/>
                  <a:pt x="8367426" y="4591472"/>
                </a:cubicBezTo>
                <a:lnTo>
                  <a:pt x="8378598" y="4602643"/>
                </a:lnTo>
                <a:lnTo>
                  <a:pt x="8400941" y="4613815"/>
                </a:lnTo>
                <a:cubicBezTo>
                  <a:pt x="8415836" y="4621261"/>
                  <a:pt x="8423284" y="4623125"/>
                  <a:pt x="8423284" y="4619400"/>
                </a:cubicBezTo>
                <a:cubicBezTo>
                  <a:pt x="8423284" y="4615677"/>
                  <a:pt x="8427007" y="4613815"/>
                  <a:pt x="8434455" y="4613815"/>
                </a:cubicBezTo>
                <a:cubicBezTo>
                  <a:pt x="8434455" y="4621261"/>
                  <a:pt x="8434455" y="4624986"/>
                  <a:pt x="8434455" y="4624986"/>
                </a:cubicBezTo>
                <a:cubicBezTo>
                  <a:pt x="8434455" y="4632434"/>
                  <a:pt x="8430731" y="4636158"/>
                  <a:pt x="8423284" y="4636158"/>
                </a:cubicBezTo>
                <a:cubicBezTo>
                  <a:pt x="8415836" y="4636158"/>
                  <a:pt x="8404664" y="4632434"/>
                  <a:pt x="8389770" y="4624986"/>
                </a:cubicBezTo>
                <a:cubicBezTo>
                  <a:pt x="8367426" y="4624986"/>
                  <a:pt x="8356256" y="4624986"/>
                  <a:pt x="8356256" y="4624986"/>
                </a:cubicBezTo>
                <a:close/>
                <a:moveTo>
                  <a:pt x="8099311" y="4591472"/>
                </a:moveTo>
                <a:cubicBezTo>
                  <a:pt x="8106760" y="4591472"/>
                  <a:pt x="8112345" y="4593334"/>
                  <a:pt x="8116068" y="4597058"/>
                </a:cubicBezTo>
                <a:cubicBezTo>
                  <a:pt x="8117930" y="4598920"/>
                  <a:pt x="8121188" y="4601247"/>
                  <a:pt x="8125844" y="4604039"/>
                </a:cubicBezTo>
                <a:lnTo>
                  <a:pt x="8143996" y="4613814"/>
                </a:lnTo>
                <a:lnTo>
                  <a:pt x="8121654" y="4602643"/>
                </a:lnTo>
                <a:lnTo>
                  <a:pt x="8099311" y="4602643"/>
                </a:lnTo>
                <a:close/>
                <a:moveTo>
                  <a:pt x="7585424" y="4591472"/>
                </a:moveTo>
                <a:lnTo>
                  <a:pt x="7607766" y="4602643"/>
                </a:lnTo>
                <a:lnTo>
                  <a:pt x="7641282" y="4602643"/>
                </a:lnTo>
                <a:cubicBezTo>
                  <a:pt x="7626386" y="4595197"/>
                  <a:pt x="7630110" y="4591472"/>
                  <a:pt x="7652452" y="4591472"/>
                </a:cubicBezTo>
                <a:lnTo>
                  <a:pt x="7663624" y="4591472"/>
                </a:lnTo>
                <a:cubicBezTo>
                  <a:pt x="7656176" y="4591472"/>
                  <a:pt x="7656176" y="4595197"/>
                  <a:pt x="7663624" y="4602643"/>
                </a:cubicBezTo>
                <a:lnTo>
                  <a:pt x="7741824" y="4624986"/>
                </a:lnTo>
                <a:cubicBezTo>
                  <a:pt x="7771615" y="4632434"/>
                  <a:pt x="7782788" y="4639882"/>
                  <a:pt x="7775338" y="4647329"/>
                </a:cubicBezTo>
                <a:lnTo>
                  <a:pt x="7786510" y="4647329"/>
                </a:lnTo>
                <a:cubicBezTo>
                  <a:pt x="7786510" y="4639882"/>
                  <a:pt x="7795820" y="4639882"/>
                  <a:pt x="7814438" y="4647329"/>
                </a:cubicBezTo>
                <a:cubicBezTo>
                  <a:pt x="7833058" y="4654777"/>
                  <a:pt x="7842368" y="4658500"/>
                  <a:pt x="7842368" y="4658500"/>
                </a:cubicBezTo>
                <a:lnTo>
                  <a:pt x="7775338" y="4658500"/>
                </a:lnTo>
                <a:cubicBezTo>
                  <a:pt x="7767890" y="4651054"/>
                  <a:pt x="7758581" y="4647329"/>
                  <a:pt x="7747410" y="4647329"/>
                </a:cubicBezTo>
                <a:cubicBezTo>
                  <a:pt x="7736240" y="4647329"/>
                  <a:pt x="7726930" y="4651054"/>
                  <a:pt x="7719481" y="4658500"/>
                </a:cubicBezTo>
                <a:cubicBezTo>
                  <a:pt x="7712033" y="4658500"/>
                  <a:pt x="7704587" y="4658500"/>
                  <a:pt x="7697139" y="4658500"/>
                </a:cubicBezTo>
                <a:cubicBezTo>
                  <a:pt x="7682244" y="4658500"/>
                  <a:pt x="7674796" y="4660362"/>
                  <a:pt x="7674796" y="4664086"/>
                </a:cubicBezTo>
                <a:cubicBezTo>
                  <a:pt x="7674796" y="4667811"/>
                  <a:pt x="7671073" y="4669672"/>
                  <a:pt x="7663624" y="4669672"/>
                </a:cubicBezTo>
                <a:lnTo>
                  <a:pt x="7652452" y="4658500"/>
                </a:lnTo>
                <a:cubicBezTo>
                  <a:pt x="7652452" y="4651054"/>
                  <a:pt x="7648730" y="4647329"/>
                  <a:pt x="7641282" y="4647329"/>
                </a:cubicBezTo>
                <a:lnTo>
                  <a:pt x="7641282" y="4636158"/>
                </a:lnTo>
                <a:cubicBezTo>
                  <a:pt x="7633832" y="4636158"/>
                  <a:pt x="7630110" y="4632434"/>
                  <a:pt x="7630110" y="4624986"/>
                </a:cubicBezTo>
                <a:cubicBezTo>
                  <a:pt x="7630110" y="4624986"/>
                  <a:pt x="7626386" y="4624986"/>
                  <a:pt x="7618938" y="4624986"/>
                </a:cubicBezTo>
                <a:lnTo>
                  <a:pt x="7596596" y="4602643"/>
                </a:lnTo>
                <a:close/>
                <a:moveTo>
                  <a:pt x="7004507" y="4591472"/>
                </a:moveTo>
                <a:lnTo>
                  <a:pt x="7038022" y="4613815"/>
                </a:lnTo>
                <a:cubicBezTo>
                  <a:pt x="7052916" y="4628711"/>
                  <a:pt x="7060364" y="4628711"/>
                  <a:pt x="7060364" y="4613815"/>
                </a:cubicBezTo>
                <a:cubicBezTo>
                  <a:pt x="7060364" y="4613815"/>
                  <a:pt x="7065950" y="4613815"/>
                  <a:pt x="7077123" y="4613815"/>
                </a:cubicBezTo>
                <a:cubicBezTo>
                  <a:pt x="7088294" y="4613815"/>
                  <a:pt x="7097603" y="4613815"/>
                  <a:pt x="7105051" y="4613815"/>
                </a:cubicBezTo>
                <a:lnTo>
                  <a:pt x="7093880" y="4624986"/>
                </a:lnTo>
                <a:cubicBezTo>
                  <a:pt x="7086430" y="4624986"/>
                  <a:pt x="7080846" y="4626848"/>
                  <a:pt x="7077123" y="4630572"/>
                </a:cubicBezTo>
                <a:cubicBezTo>
                  <a:pt x="7073400" y="4634295"/>
                  <a:pt x="7071537" y="4636158"/>
                  <a:pt x="7071537" y="4636158"/>
                </a:cubicBezTo>
                <a:cubicBezTo>
                  <a:pt x="7064089" y="4628711"/>
                  <a:pt x="7060364" y="4628711"/>
                  <a:pt x="7060364" y="4636158"/>
                </a:cubicBezTo>
                <a:lnTo>
                  <a:pt x="7038022" y="4624986"/>
                </a:lnTo>
                <a:cubicBezTo>
                  <a:pt x="7030574" y="4617538"/>
                  <a:pt x="7026850" y="4613815"/>
                  <a:pt x="7026850" y="4613815"/>
                </a:cubicBezTo>
                <a:close/>
                <a:moveTo>
                  <a:pt x="6211335" y="4591472"/>
                </a:moveTo>
                <a:lnTo>
                  <a:pt x="6222506" y="4591472"/>
                </a:lnTo>
                <a:lnTo>
                  <a:pt x="6244849" y="4602643"/>
                </a:lnTo>
                <a:cubicBezTo>
                  <a:pt x="6229953" y="4602643"/>
                  <a:pt x="6218782" y="4598920"/>
                  <a:pt x="6211335" y="4591472"/>
                </a:cubicBezTo>
                <a:close/>
                <a:moveTo>
                  <a:pt x="7216766" y="4580300"/>
                </a:moveTo>
                <a:lnTo>
                  <a:pt x="7250280" y="4591472"/>
                </a:lnTo>
                <a:cubicBezTo>
                  <a:pt x="7242832" y="4598920"/>
                  <a:pt x="7235386" y="4598920"/>
                  <a:pt x="7227938" y="4591472"/>
                </a:cubicBezTo>
                <a:close/>
                <a:moveTo>
                  <a:pt x="8434455" y="4569129"/>
                </a:moveTo>
                <a:cubicBezTo>
                  <a:pt x="8449350" y="4569129"/>
                  <a:pt x="8449350" y="4576577"/>
                  <a:pt x="8434455" y="4591472"/>
                </a:cubicBezTo>
                <a:cubicBezTo>
                  <a:pt x="8427007" y="4591472"/>
                  <a:pt x="8423284" y="4587747"/>
                  <a:pt x="8423284" y="4580300"/>
                </a:cubicBezTo>
                <a:cubicBezTo>
                  <a:pt x="8423284" y="4572853"/>
                  <a:pt x="8427007" y="4569129"/>
                  <a:pt x="8434455" y="4569129"/>
                </a:cubicBezTo>
                <a:close/>
                <a:moveTo>
                  <a:pt x="7283795" y="4569129"/>
                </a:moveTo>
                <a:lnTo>
                  <a:pt x="7294966" y="4580300"/>
                </a:lnTo>
                <a:cubicBezTo>
                  <a:pt x="7294966" y="4580300"/>
                  <a:pt x="7291242" y="4580300"/>
                  <a:pt x="7283795" y="4580300"/>
                </a:cubicBezTo>
                <a:cubicBezTo>
                  <a:pt x="7283795" y="4572853"/>
                  <a:pt x="7283795" y="4569129"/>
                  <a:pt x="7283795" y="4569129"/>
                </a:cubicBezTo>
                <a:close/>
                <a:moveTo>
                  <a:pt x="8143998" y="4557958"/>
                </a:moveTo>
                <a:cubicBezTo>
                  <a:pt x="8151445" y="4557958"/>
                  <a:pt x="8155168" y="4557958"/>
                  <a:pt x="8155168" y="4557958"/>
                </a:cubicBezTo>
                <a:cubicBezTo>
                  <a:pt x="8155168" y="4557958"/>
                  <a:pt x="8158892" y="4557958"/>
                  <a:pt x="8166340" y="4557958"/>
                </a:cubicBezTo>
                <a:lnTo>
                  <a:pt x="8155168" y="4569129"/>
                </a:lnTo>
                <a:close/>
                <a:moveTo>
                  <a:pt x="8032283" y="4557958"/>
                </a:moveTo>
                <a:lnTo>
                  <a:pt x="8054626" y="4569129"/>
                </a:lnTo>
                <a:cubicBezTo>
                  <a:pt x="8054626" y="4569129"/>
                  <a:pt x="8058349" y="4572853"/>
                  <a:pt x="8065797" y="4580300"/>
                </a:cubicBezTo>
                <a:lnTo>
                  <a:pt x="8054626" y="4580300"/>
                </a:lnTo>
                <a:lnTo>
                  <a:pt x="8043454" y="4580300"/>
                </a:lnTo>
                <a:cubicBezTo>
                  <a:pt x="8036006" y="4580300"/>
                  <a:pt x="8028560" y="4580300"/>
                  <a:pt x="8021110" y="4580300"/>
                </a:cubicBezTo>
                <a:cubicBezTo>
                  <a:pt x="8013662" y="4580300"/>
                  <a:pt x="8009940" y="4580300"/>
                  <a:pt x="8009940" y="4580300"/>
                </a:cubicBezTo>
                <a:lnTo>
                  <a:pt x="7998768" y="4591472"/>
                </a:lnTo>
                <a:lnTo>
                  <a:pt x="7987596" y="4580300"/>
                </a:lnTo>
                <a:cubicBezTo>
                  <a:pt x="7987596" y="4580300"/>
                  <a:pt x="7991320" y="4580300"/>
                  <a:pt x="7998768" y="4580300"/>
                </a:cubicBezTo>
                <a:cubicBezTo>
                  <a:pt x="8006216" y="4580300"/>
                  <a:pt x="8013662" y="4576577"/>
                  <a:pt x="8021110" y="4569129"/>
                </a:cubicBezTo>
                <a:cubicBezTo>
                  <a:pt x="8028560" y="4561681"/>
                  <a:pt x="8032283" y="4557958"/>
                  <a:pt x="8032283" y="4557958"/>
                </a:cubicBezTo>
                <a:close/>
                <a:moveTo>
                  <a:pt x="7797682" y="4557958"/>
                </a:moveTo>
                <a:cubicBezTo>
                  <a:pt x="7805130" y="4557958"/>
                  <a:pt x="7812577" y="4557958"/>
                  <a:pt x="7820024" y="4557958"/>
                </a:cubicBezTo>
                <a:lnTo>
                  <a:pt x="7820024" y="4569129"/>
                </a:lnTo>
                <a:cubicBezTo>
                  <a:pt x="7812577" y="4569129"/>
                  <a:pt x="7805130" y="4565404"/>
                  <a:pt x="7797682" y="4557958"/>
                </a:cubicBezTo>
                <a:close/>
                <a:moveTo>
                  <a:pt x="7138565" y="4557958"/>
                </a:moveTo>
                <a:lnTo>
                  <a:pt x="7149737" y="4557958"/>
                </a:lnTo>
                <a:cubicBezTo>
                  <a:pt x="7164631" y="4557958"/>
                  <a:pt x="7172080" y="4561681"/>
                  <a:pt x="7172080" y="4569129"/>
                </a:cubicBezTo>
                <a:cubicBezTo>
                  <a:pt x="7157185" y="4569129"/>
                  <a:pt x="7146014" y="4565404"/>
                  <a:pt x="7138565" y="4557958"/>
                </a:cubicBezTo>
                <a:close/>
                <a:moveTo>
                  <a:pt x="9115914" y="4546786"/>
                </a:moveTo>
                <a:lnTo>
                  <a:pt x="9127087" y="4557958"/>
                </a:lnTo>
                <a:lnTo>
                  <a:pt x="9115914" y="4557958"/>
                </a:lnTo>
                <a:close/>
                <a:moveTo>
                  <a:pt x="8076968" y="4546786"/>
                </a:moveTo>
                <a:lnTo>
                  <a:pt x="8132825" y="4557958"/>
                </a:lnTo>
                <a:lnTo>
                  <a:pt x="8099311" y="4557958"/>
                </a:lnTo>
                <a:close/>
                <a:moveTo>
                  <a:pt x="7663624" y="4546786"/>
                </a:moveTo>
                <a:cubicBezTo>
                  <a:pt x="7671073" y="4546786"/>
                  <a:pt x="7674796" y="4548647"/>
                  <a:pt x="7674796" y="4552372"/>
                </a:cubicBezTo>
                <a:cubicBezTo>
                  <a:pt x="7674796" y="4556096"/>
                  <a:pt x="7672933" y="4557958"/>
                  <a:pt x="7669210" y="4557958"/>
                </a:cubicBezTo>
                <a:cubicBezTo>
                  <a:pt x="7665486" y="4557958"/>
                  <a:pt x="7663624" y="4554233"/>
                  <a:pt x="7663624" y="4546786"/>
                </a:cubicBezTo>
                <a:close/>
                <a:moveTo>
                  <a:pt x="6144305" y="4546786"/>
                </a:moveTo>
                <a:cubicBezTo>
                  <a:pt x="6151753" y="4554233"/>
                  <a:pt x="6155477" y="4561681"/>
                  <a:pt x="6155477" y="4569129"/>
                </a:cubicBezTo>
                <a:lnTo>
                  <a:pt x="6133134" y="4569129"/>
                </a:lnTo>
                <a:cubicBezTo>
                  <a:pt x="6125686" y="4569129"/>
                  <a:pt x="6121963" y="4565404"/>
                  <a:pt x="6121963" y="4557958"/>
                </a:cubicBezTo>
                <a:close/>
                <a:moveTo>
                  <a:pt x="8121654" y="4535615"/>
                </a:moveTo>
                <a:cubicBezTo>
                  <a:pt x="8129102" y="4535615"/>
                  <a:pt x="8136550" y="4537476"/>
                  <a:pt x="8143998" y="4541201"/>
                </a:cubicBezTo>
                <a:cubicBezTo>
                  <a:pt x="8151445" y="4544924"/>
                  <a:pt x="8155168" y="4546786"/>
                  <a:pt x="8155168" y="4546786"/>
                </a:cubicBezTo>
                <a:cubicBezTo>
                  <a:pt x="8147720" y="4554233"/>
                  <a:pt x="8143998" y="4557958"/>
                  <a:pt x="8143998" y="4557958"/>
                </a:cubicBezTo>
                <a:cubicBezTo>
                  <a:pt x="8143998" y="4557958"/>
                  <a:pt x="8143998" y="4554233"/>
                  <a:pt x="8143998" y="4546786"/>
                </a:cubicBezTo>
                <a:close/>
                <a:moveTo>
                  <a:pt x="7920568" y="4535615"/>
                </a:moveTo>
                <a:cubicBezTo>
                  <a:pt x="7928016" y="4535615"/>
                  <a:pt x="7933602" y="4535615"/>
                  <a:pt x="7937326" y="4535615"/>
                </a:cubicBezTo>
                <a:cubicBezTo>
                  <a:pt x="7941048" y="4535615"/>
                  <a:pt x="7942912" y="4535615"/>
                  <a:pt x="7942912" y="4535615"/>
                </a:cubicBezTo>
                <a:cubicBezTo>
                  <a:pt x="7942912" y="4543062"/>
                  <a:pt x="7935462" y="4546786"/>
                  <a:pt x="7920568" y="4546786"/>
                </a:cubicBezTo>
                <a:lnTo>
                  <a:pt x="7909396" y="4546786"/>
                </a:lnTo>
                <a:cubicBezTo>
                  <a:pt x="7909396" y="4539339"/>
                  <a:pt x="7913119" y="4535615"/>
                  <a:pt x="7920568" y="4535615"/>
                </a:cubicBezTo>
                <a:close/>
                <a:moveTo>
                  <a:pt x="6627471" y="4532123"/>
                </a:moveTo>
                <a:cubicBezTo>
                  <a:pt x="6649814" y="4530727"/>
                  <a:pt x="6663779" y="4535615"/>
                  <a:pt x="6669364" y="4546786"/>
                </a:cubicBezTo>
                <a:cubicBezTo>
                  <a:pt x="6654470" y="4546786"/>
                  <a:pt x="6643297" y="4546786"/>
                  <a:pt x="6635850" y="4546786"/>
                </a:cubicBezTo>
                <a:cubicBezTo>
                  <a:pt x="6620956" y="4539339"/>
                  <a:pt x="6609783" y="4535615"/>
                  <a:pt x="6602336" y="4535615"/>
                </a:cubicBezTo>
                <a:cubicBezTo>
                  <a:pt x="6611644" y="4533753"/>
                  <a:pt x="6620023" y="4532588"/>
                  <a:pt x="6627471" y="4532123"/>
                </a:cubicBezTo>
                <a:close/>
                <a:moveTo>
                  <a:pt x="6568822" y="4524442"/>
                </a:moveTo>
                <a:lnTo>
                  <a:pt x="6579992" y="4524442"/>
                </a:lnTo>
                <a:cubicBezTo>
                  <a:pt x="6579992" y="4531890"/>
                  <a:pt x="6578130" y="4535615"/>
                  <a:pt x="6574408" y="4535615"/>
                </a:cubicBezTo>
                <a:cubicBezTo>
                  <a:pt x="6570683" y="4535615"/>
                  <a:pt x="6568822" y="4531890"/>
                  <a:pt x="6568822" y="4524442"/>
                </a:cubicBezTo>
                <a:close/>
                <a:moveTo>
                  <a:pt x="8444231" y="4518858"/>
                </a:moveTo>
                <a:cubicBezTo>
                  <a:pt x="8445160" y="4518858"/>
                  <a:pt x="8445627" y="4520719"/>
                  <a:pt x="8445627" y="4524442"/>
                </a:cubicBezTo>
                <a:cubicBezTo>
                  <a:pt x="8453075" y="4524442"/>
                  <a:pt x="8453075" y="4528167"/>
                  <a:pt x="8445627" y="4535615"/>
                </a:cubicBezTo>
                <a:cubicBezTo>
                  <a:pt x="8438179" y="4535615"/>
                  <a:pt x="8436318" y="4531890"/>
                  <a:pt x="8440041" y="4524442"/>
                </a:cubicBezTo>
                <a:cubicBezTo>
                  <a:pt x="8441902" y="4520719"/>
                  <a:pt x="8443298" y="4518858"/>
                  <a:pt x="8444231" y="4518858"/>
                </a:cubicBezTo>
                <a:close/>
                <a:moveTo>
                  <a:pt x="8093726" y="4518858"/>
                </a:moveTo>
                <a:lnTo>
                  <a:pt x="8103501" y="4525840"/>
                </a:lnTo>
                <a:cubicBezTo>
                  <a:pt x="8108155" y="4528632"/>
                  <a:pt x="8114206" y="4531890"/>
                  <a:pt x="8121654" y="4535615"/>
                </a:cubicBezTo>
                <a:cubicBezTo>
                  <a:pt x="8114206" y="4535615"/>
                  <a:pt x="8108620" y="4535615"/>
                  <a:pt x="8104897" y="4535615"/>
                </a:cubicBezTo>
                <a:cubicBezTo>
                  <a:pt x="8101174" y="4535615"/>
                  <a:pt x="8099311" y="4531890"/>
                  <a:pt x="8099311" y="4524442"/>
                </a:cubicBezTo>
                <a:close/>
                <a:moveTo>
                  <a:pt x="7920568" y="4513272"/>
                </a:moveTo>
                <a:lnTo>
                  <a:pt x="7931739" y="4513272"/>
                </a:lnTo>
                <a:cubicBezTo>
                  <a:pt x="7931739" y="4520719"/>
                  <a:pt x="7929878" y="4524442"/>
                  <a:pt x="7926153" y="4524442"/>
                </a:cubicBezTo>
                <a:cubicBezTo>
                  <a:pt x="7922430" y="4524442"/>
                  <a:pt x="7920568" y="4520719"/>
                  <a:pt x="7920568" y="4513272"/>
                </a:cubicBezTo>
                <a:close/>
                <a:moveTo>
                  <a:pt x="7306136" y="4513272"/>
                </a:moveTo>
                <a:lnTo>
                  <a:pt x="7283795" y="4524442"/>
                </a:lnTo>
                <a:cubicBezTo>
                  <a:pt x="7298689" y="4524442"/>
                  <a:pt x="7306136" y="4524442"/>
                  <a:pt x="7306136" y="4524442"/>
                </a:cubicBezTo>
                <a:lnTo>
                  <a:pt x="7328480" y="4535615"/>
                </a:lnTo>
                <a:cubicBezTo>
                  <a:pt x="7328480" y="4543062"/>
                  <a:pt x="7326618" y="4546786"/>
                  <a:pt x="7322896" y="4546786"/>
                </a:cubicBezTo>
                <a:lnTo>
                  <a:pt x="7339652" y="4546786"/>
                </a:lnTo>
                <a:lnTo>
                  <a:pt x="7339652" y="4524442"/>
                </a:lnTo>
                <a:lnTo>
                  <a:pt x="7328480" y="4524442"/>
                </a:lnTo>
                <a:close/>
                <a:moveTo>
                  <a:pt x="7183252" y="4513272"/>
                </a:moveTo>
                <a:lnTo>
                  <a:pt x="7183252" y="4524442"/>
                </a:lnTo>
                <a:cubicBezTo>
                  <a:pt x="7183252" y="4524442"/>
                  <a:pt x="7179528" y="4524442"/>
                  <a:pt x="7172080" y="4524442"/>
                </a:cubicBezTo>
                <a:close/>
                <a:moveTo>
                  <a:pt x="7750202" y="4507685"/>
                </a:moveTo>
                <a:cubicBezTo>
                  <a:pt x="7752064" y="4507685"/>
                  <a:pt x="7752996" y="4509548"/>
                  <a:pt x="7752996" y="4513272"/>
                </a:cubicBezTo>
                <a:lnTo>
                  <a:pt x="7741824" y="4513272"/>
                </a:lnTo>
                <a:cubicBezTo>
                  <a:pt x="7745548" y="4509548"/>
                  <a:pt x="7748341" y="4507685"/>
                  <a:pt x="7750202" y="4507685"/>
                </a:cubicBezTo>
                <a:close/>
                <a:moveTo>
                  <a:pt x="7462538" y="4502101"/>
                </a:moveTo>
                <a:lnTo>
                  <a:pt x="7507224" y="4513272"/>
                </a:lnTo>
                <a:cubicBezTo>
                  <a:pt x="7499775" y="4513272"/>
                  <a:pt x="7492328" y="4513272"/>
                  <a:pt x="7484881" y="4513272"/>
                </a:cubicBezTo>
                <a:cubicBezTo>
                  <a:pt x="7477433" y="4513272"/>
                  <a:pt x="7469986" y="4509547"/>
                  <a:pt x="7462538" y="4502101"/>
                </a:cubicBezTo>
                <a:close/>
                <a:moveTo>
                  <a:pt x="6948650" y="4502101"/>
                </a:moveTo>
                <a:lnTo>
                  <a:pt x="6959822" y="4502101"/>
                </a:lnTo>
                <a:cubicBezTo>
                  <a:pt x="6974716" y="4502101"/>
                  <a:pt x="6985888" y="4505824"/>
                  <a:pt x="6993336" y="4513272"/>
                </a:cubicBezTo>
                <a:cubicBezTo>
                  <a:pt x="6978442" y="4513272"/>
                  <a:pt x="6967270" y="4513272"/>
                  <a:pt x="6959822" y="4513272"/>
                </a:cubicBezTo>
                <a:close/>
                <a:moveTo>
                  <a:pt x="8716535" y="4483946"/>
                </a:moveTo>
                <a:cubicBezTo>
                  <a:pt x="8718396" y="4483015"/>
                  <a:pt x="8721189" y="4483481"/>
                  <a:pt x="8724913" y="4485344"/>
                </a:cubicBezTo>
                <a:cubicBezTo>
                  <a:pt x="8732361" y="4489067"/>
                  <a:pt x="8747257" y="4490928"/>
                  <a:pt x="8769600" y="4490928"/>
                </a:cubicBezTo>
                <a:lnTo>
                  <a:pt x="8814285" y="4502101"/>
                </a:lnTo>
                <a:cubicBezTo>
                  <a:pt x="8814285" y="4509547"/>
                  <a:pt x="8810562" y="4513272"/>
                  <a:pt x="8803114" y="4513272"/>
                </a:cubicBezTo>
                <a:lnTo>
                  <a:pt x="8758427" y="4502101"/>
                </a:lnTo>
                <a:lnTo>
                  <a:pt x="8713742" y="4490928"/>
                </a:lnTo>
                <a:cubicBezTo>
                  <a:pt x="8713742" y="4487205"/>
                  <a:pt x="8714672" y="4484878"/>
                  <a:pt x="8716535" y="4483946"/>
                </a:cubicBezTo>
                <a:close/>
                <a:moveTo>
                  <a:pt x="8278055" y="4479757"/>
                </a:moveTo>
                <a:lnTo>
                  <a:pt x="8300398" y="4479757"/>
                </a:lnTo>
                <a:lnTo>
                  <a:pt x="8300398" y="4490928"/>
                </a:lnTo>
                <a:cubicBezTo>
                  <a:pt x="8292949" y="4490928"/>
                  <a:pt x="8287364" y="4490928"/>
                  <a:pt x="8283640" y="4490928"/>
                </a:cubicBezTo>
                <a:cubicBezTo>
                  <a:pt x="8279916" y="4490928"/>
                  <a:pt x="8278055" y="4487205"/>
                  <a:pt x="8278055" y="4479757"/>
                </a:cubicBezTo>
                <a:close/>
                <a:moveTo>
                  <a:pt x="8099311" y="4479757"/>
                </a:moveTo>
                <a:cubicBezTo>
                  <a:pt x="8099311" y="4479757"/>
                  <a:pt x="8103034" y="4483481"/>
                  <a:pt x="8110484" y="4490928"/>
                </a:cubicBezTo>
                <a:lnTo>
                  <a:pt x="8099311" y="4490928"/>
                </a:lnTo>
                <a:lnTo>
                  <a:pt x="8088140" y="4490928"/>
                </a:lnTo>
                <a:cubicBezTo>
                  <a:pt x="8095588" y="4483481"/>
                  <a:pt x="8099311" y="4479757"/>
                  <a:pt x="8099311" y="4479757"/>
                </a:cubicBezTo>
                <a:close/>
                <a:moveTo>
                  <a:pt x="6836936" y="4479757"/>
                </a:moveTo>
                <a:lnTo>
                  <a:pt x="6848108" y="4479757"/>
                </a:lnTo>
                <a:lnTo>
                  <a:pt x="6937479" y="4502101"/>
                </a:lnTo>
                <a:cubicBezTo>
                  <a:pt x="6922585" y="4502101"/>
                  <a:pt x="6915136" y="4502101"/>
                  <a:pt x="6915136" y="4502101"/>
                </a:cubicBezTo>
                <a:cubicBezTo>
                  <a:pt x="6900242" y="4494653"/>
                  <a:pt x="6885345" y="4490928"/>
                  <a:pt x="6870451" y="4490928"/>
                </a:cubicBezTo>
                <a:cubicBezTo>
                  <a:pt x="6863002" y="4490928"/>
                  <a:pt x="6855556" y="4489067"/>
                  <a:pt x="6848108" y="4485344"/>
                </a:cubicBezTo>
                <a:cubicBezTo>
                  <a:pt x="6840658" y="4481619"/>
                  <a:pt x="6836936" y="4479757"/>
                  <a:pt x="6836936" y="4479757"/>
                </a:cubicBezTo>
                <a:close/>
                <a:moveTo>
                  <a:pt x="7294966" y="4468585"/>
                </a:moveTo>
                <a:cubicBezTo>
                  <a:pt x="7302414" y="4476033"/>
                  <a:pt x="7306136" y="4479757"/>
                  <a:pt x="7306136" y="4479757"/>
                </a:cubicBezTo>
                <a:cubicBezTo>
                  <a:pt x="7306136" y="4479757"/>
                  <a:pt x="7306136" y="4481619"/>
                  <a:pt x="7306136" y="4485344"/>
                </a:cubicBezTo>
                <a:cubicBezTo>
                  <a:pt x="7306136" y="4489067"/>
                  <a:pt x="7309862" y="4490928"/>
                  <a:pt x="7317309" y="4490928"/>
                </a:cubicBezTo>
                <a:cubicBezTo>
                  <a:pt x="7324757" y="4490928"/>
                  <a:pt x="7328480" y="4494653"/>
                  <a:pt x="7328480" y="4502101"/>
                </a:cubicBezTo>
                <a:cubicBezTo>
                  <a:pt x="7335929" y="4509547"/>
                  <a:pt x="7358271" y="4516996"/>
                  <a:pt x="7395510" y="4524442"/>
                </a:cubicBezTo>
                <a:lnTo>
                  <a:pt x="7406680" y="4535615"/>
                </a:lnTo>
                <a:lnTo>
                  <a:pt x="7429024" y="4535615"/>
                </a:lnTo>
                <a:cubicBezTo>
                  <a:pt x="7443918" y="4535615"/>
                  <a:pt x="7462538" y="4539339"/>
                  <a:pt x="7484881" y="4546786"/>
                </a:cubicBezTo>
                <a:cubicBezTo>
                  <a:pt x="7507224" y="4554233"/>
                  <a:pt x="7525842" y="4557958"/>
                  <a:pt x="7540738" y="4557958"/>
                </a:cubicBezTo>
                <a:cubicBezTo>
                  <a:pt x="7548186" y="4565404"/>
                  <a:pt x="7555632" y="4569129"/>
                  <a:pt x="7563082" y="4569129"/>
                </a:cubicBezTo>
                <a:cubicBezTo>
                  <a:pt x="7563082" y="4569129"/>
                  <a:pt x="7566804" y="4569129"/>
                  <a:pt x="7574252" y="4569129"/>
                </a:cubicBezTo>
                <a:cubicBezTo>
                  <a:pt x="7581700" y="4569129"/>
                  <a:pt x="7589148" y="4572853"/>
                  <a:pt x="7596596" y="4580300"/>
                </a:cubicBezTo>
                <a:lnTo>
                  <a:pt x="7607766" y="4591472"/>
                </a:lnTo>
                <a:lnTo>
                  <a:pt x="7596596" y="4591472"/>
                </a:lnTo>
                <a:lnTo>
                  <a:pt x="7585424" y="4591472"/>
                </a:lnTo>
                <a:lnTo>
                  <a:pt x="7574252" y="4591472"/>
                </a:lnTo>
                <a:cubicBezTo>
                  <a:pt x="7581700" y="4598920"/>
                  <a:pt x="7583562" y="4604504"/>
                  <a:pt x="7579838" y="4608229"/>
                </a:cubicBezTo>
                <a:cubicBezTo>
                  <a:pt x="7576116" y="4611954"/>
                  <a:pt x="7572390" y="4613815"/>
                  <a:pt x="7568666" y="4613815"/>
                </a:cubicBezTo>
                <a:cubicBezTo>
                  <a:pt x="7564943" y="4613815"/>
                  <a:pt x="7563082" y="4610091"/>
                  <a:pt x="7563082" y="4602643"/>
                </a:cubicBezTo>
                <a:lnTo>
                  <a:pt x="7529568" y="4591472"/>
                </a:lnTo>
                <a:lnTo>
                  <a:pt x="7462538" y="4569129"/>
                </a:lnTo>
                <a:lnTo>
                  <a:pt x="7406680" y="4557958"/>
                </a:lnTo>
                <a:cubicBezTo>
                  <a:pt x="7406680" y="4557958"/>
                  <a:pt x="7404818" y="4554233"/>
                  <a:pt x="7401094" y="4546786"/>
                </a:cubicBezTo>
                <a:cubicBezTo>
                  <a:pt x="7397371" y="4539339"/>
                  <a:pt x="7395510" y="4533753"/>
                  <a:pt x="7395510" y="4530029"/>
                </a:cubicBezTo>
                <a:cubicBezTo>
                  <a:pt x="7395510" y="4526304"/>
                  <a:pt x="7391786" y="4524442"/>
                  <a:pt x="7384337" y="4524442"/>
                </a:cubicBezTo>
                <a:cubicBezTo>
                  <a:pt x="7376890" y="4524442"/>
                  <a:pt x="7375028" y="4528167"/>
                  <a:pt x="7378752" y="4535615"/>
                </a:cubicBezTo>
                <a:cubicBezTo>
                  <a:pt x="7382476" y="4543062"/>
                  <a:pt x="7378752" y="4548647"/>
                  <a:pt x="7367580" y="4552372"/>
                </a:cubicBezTo>
                <a:cubicBezTo>
                  <a:pt x="7356410" y="4556096"/>
                  <a:pt x="7350823" y="4557958"/>
                  <a:pt x="7350823" y="4557958"/>
                </a:cubicBezTo>
                <a:cubicBezTo>
                  <a:pt x="7343376" y="4557958"/>
                  <a:pt x="7339652" y="4561681"/>
                  <a:pt x="7339652" y="4569129"/>
                </a:cubicBezTo>
                <a:cubicBezTo>
                  <a:pt x="7332203" y="4576577"/>
                  <a:pt x="7324757" y="4576577"/>
                  <a:pt x="7317309" y="4569129"/>
                </a:cubicBezTo>
                <a:cubicBezTo>
                  <a:pt x="7309862" y="4569129"/>
                  <a:pt x="7306136" y="4569129"/>
                  <a:pt x="7306136" y="4569129"/>
                </a:cubicBezTo>
                <a:cubicBezTo>
                  <a:pt x="7306136" y="4569129"/>
                  <a:pt x="7304275" y="4567267"/>
                  <a:pt x="7300552" y="4563543"/>
                </a:cubicBezTo>
                <a:cubicBezTo>
                  <a:pt x="7296829" y="4559819"/>
                  <a:pt x="7294966" y="4557958"/>
                  <a:pt x="7294966" y="4557958"/>
                </a:cubicBezTo>
                <a:cubicBezTo>
                  <a:pt x="7294966" y="4550510"/>
                  <a:pt x="7293103" y="4546786"/>
                  <a:pt x="7289380" y="4546786"/>
                </a:cubicBezTo>
                <a:cubicBezTo>
                  <a:pt x="7285656" y="4546786"/>
                  <a:pt x="7283795" y="4546786"/>
                  <a:pt x="7283795" y="4546786"/>
                </a:cubicBezTo>
                <a:lnTo>
                  <a:pt x="7272622" y="4535615"/>
                </a:lnTo>
                <a:cubicBezTo>
                  <a:pt x="7272622" y="4528167"/>
                  <a:pt x="7272622" y="4520719"/>
                  <a:pt x="7272622" y="4513272"/>
                </a:cubicBezTo>
                <a:cubicBezTo>
                  <a:pt x="7272622" y="4498376"/>
                  <a:pt x="7261452" y="4490928"/>
                  <a:pt x="7239108" y="4490928"/>
                </a:cubicBezTo>
                <a:cubicBezTo>
                  <a:pt x="7231661" y="4490928"/>
                  <a:pt x="7224213" y="4487205"/>
                  <a:pt x="7216766" y="4479757"/>
                </a:cubicBezTo>
                <a:lnTo>
                  <a:pt x="7222352" y="4479757"/>
                </a:lnTo>
                <a:cubicBezTo>
                  <a:pt x="7226074" y="4479757"/>
                  <a:pt x="7227938" y="4479757"/>
                  <a:pt x="7227938" y="4479757"/>
                </a:cubicBezTo>
                <a:cubicBezTo>
                  <a:pt x="7235386" y="4479757"/>
                  <a:pt x="7250280" y="4479757"/>
                  <a:pt x="7272622" y="4479757"/>
                </a:cubicBezTo>
                <a:close/>
                <a:moveTo>
                  <a:pt x="7272622" y="4463000"/>
                </a:moveTo>
                <a:cubicBezTo>
                  <a:pt x="7276346" y="4463000"/>
                  <a:pt x="7280070" y="4464862"/>
                  <a:pt x="7283795" y="4468585"/>
                </a:cubicBezTo>
                <a:lnTo>
                  <a:pt x="7272622" y="4468585"/>
                </a:lnTo>
                <a:lnTo>
                  <a:pt x="7261452" y="4468585"/>
                </a:lnTo>
                <a:cubicBezTo>
                  <a:pt x="7265175" y="4464862"/>
                  <a:pt x="7268900" y="4463000"/>
                  <a:pt x="7272622" y="4463000"/>
                </a:cubicBezTo>
                <a:close/>
                <a:moveTo>
                  <a:pt x="7898225" y="4457414"/>
                </a:moveTo>
                <a:cubicBezTo>
                  <a:pt x="7905673" y="4457414"/>
                  <a:pt x="7916845" y="4459276"/>
                  <a:pt x="7931739" y="4463000"/>
                </a:cubicBezTo>
                <a:cubicBezTo>
                  <a:pt x="7946634" y="4466724"/>
                  <a:pt x="7957806" y="4468585"/>
                  <a:pt x="7965253" y="4468585"/>
                </a:cubicBezTo>
                <a:lnTo>
                  <a:pt x="7931739" y="4468585"/>
                </a:lnTo>
                <a:lnTo>
                  <a:pt x="7909396" y="4468585"/>
                </a:lnTo>
                <a:close/>
                <a:moveTo>
                  <a:pt x="7685967" y="4457414"/>
                </a:moveTo>
                <a:cubicBezTo>
                  <a:pt x="7685967" y="4464862"/>
                  <a:pt x="7687830" y="4468585"/>
                  <a:pt x="7691553" y="4468585"/>
                </a:cubicBezTo>
                <a:cubicBezTo>
                  <a:pt x="7695276" y="4468585"/>
                  <a:pt x="7697139" y="4468585"/>
                  <a:pt x="7697139" y="4468585"/>
                </a:cubicBezTo>
                <a:cubicBezTo>
                  <a:pt x="7697139" y="4476033"/>
                  <a:pt x="7695276" y="4479757"/>
                  <a:pt x="7691553" y="4479757"/>
                </a:cubicBezTo>
                <a:cubicBezTo>
                  <a:pt x="7687830" y="4479757"/>
                  <a:pt x="7685967" y="4479757"/>
                  <a:pt x="7685967" y="4479757"/>
                </a:cubicBezTo>
                <a:lnTo>
                  <a:pt x="7685967" y="4468585"/>
                </a:lnTo>
                <a:close/>
                <a:moveTo>
                  <a:pt x="6993336" y="4457414"/>
                </a:moveTo>
                <a:cubicBezTo>
                  <a:pt x="6993336" y="4457414"/>
                  <a:pt x="6998922" y="4457414"/>
                  <a:pt x="7010094" y="4457414"/>
                </a:cubicBezTo>
                <a:cubicBezTo>
                  <a:pt x="7021266" y="4457414"/>
                  <a:pt x="7030574" y="4457414"/>
                  <a:pt x="7038022" y="4457414"/>
                </a:cubicBezTo>
                <a:cubicBezTo>
                  <a:pt x="7052916" y="4464862"/>
                  <a:pt x="7064089" y="4468585"/>
                  <a:pt x="7071537" y="4468585"/>
                </a:cubicBezTo>
                <a:lnTo>
                  <a:pt x="7004507" y="4468585"/>
                </a:lnTo>
                <a:close/>
                <a:moveTo>
                  <a:pt x="6546478" y="4457414"/>
                </a:moveTo>
                <a:cubicBezTo>
                  <a:pt x="6553926" y="4457414"/>
                  <a:pt x="6557649" y="4461139"/>
                  <a:pt x="6557649" y="4468585"/>
                </a:cubicBezTo>
                <a:cubicBezTo>
                  <a:pt x="6557649" y="4468585"/>
                  <a:pt x="6555788" y="4470447"/>
                  <a:pt x="6552064" y="4474171"/>
                </a:cubicBezTo>
                <a:cubicBezTo>
                  <a:pt x="6548340" y="4477896"/>
                  <a:pt x="6542755" y="4476033"/>
                  <a:pt x="6535307" y="4468585"/>
                </a:cubicBezTo>
                <a:close/>
                <a:moveTo>
                  <a:pt x="8180304" y="4451828"/>
                </a:moveTo>
                <a:cubicBezTo>
                  <a:pt x="8182167" y="4451828"/>
                  <a:pt x="8184959" y="4453690"/>
                  <a:pt x="8188684" y="4457414"/>
                </a:cubicBezTo>
                <a:lnTo>
                  <a:pt x="8177512" y="4457414"/>
                </a:lnTo>
                <a:cubicBezTo>
                  <a:pt x="8177512" y="4453690"/>
                  <a:pt x="8178442" y="4451828"/>
                  <a:pt x="8180304" y="4451828"/>
                </a:cubicBezTo>
                <a:close/>
                <a:moveTo>
                  <a:pt x="7761375" y="4451828"/>
                </a:moveTo>
                <a:cubicBezTo>
                  <a:pt x="7763236" y="4451828"/>
                  <a:pt x="7764168" y="4453690"/>
                  <a:pt x="7764168" y="4457414"/>
                </a:cubicBezTo>
                <a:cubicBezTo>
                  <a:pt x="7764168" y="4457414"/>
                  <a:pt x="7760444" y="4457414"/>
                  <a:pt x="7752996" y="4457414"/>
                </a:cubicBezTo>
                <a:cubicBezTo>
                  <a:pt x="7756720" y="4453690"/>
                  <a:pt x="7759514" y="4451828"/>
                  <a:pt x="7761375" y="4451828"/>
                </a:cubicBezTo>
                <a:close/>
                <a:moveTo>
                  <a:pt x="7875882" y="4446243"/>
                </a:moveTo>
                <a:lnTo>
                  <a:pt x="7875882" y="4457414"/>
                </a:lnTo>
                <a:lnTo>
                  <a:pt x="7853538" y="4457414"/>
                </a:lnTo>
                <a:cubicBezTo>
                  <a:pt x="7860988" y="4449967"/>
                  <a:pt x="7868434" y="4446243"/>
                  <a:pt x="7875882" y="4446243"/>
                </a:cubicBezTo>
                <a:close/>
                <a:moveTo>
                  <a:pt x="7205594" y="4446243"/>
                </a:moveTo>
                <a:cubicBezTo>
                  <a:pt x="7213042" y="4446243"/>
                  <a:pt x="7216766" y="4448105"/>
                  <a:pt x="7216766" y="4451828"/>
                </a:cubicBezTo>
                <a:cubicBezTo>
                  <a:pt x="7216766" y="4455553"/>
                  <a:pt x="7213042" y="4457414"/>
                  <a:pt x="7205594" y="4457414"/>
                </a:cubicBezTo>
                <a:cubicBezTo>
                  <a:pt x="7205594" y="4449967"/>
                  <a:pt x="7205594" y="4446243"/>
                  <a:pt x="7205594" y="4446243"/>
                </a:cubicBezTo>
                <a:close/>
                <a:moveTo>
                  <a:pt x="7177665" y="4446243"/>
                </a:moveTo>
                <a:cubicBezTo>
                  <a:pt x="7181388" y="4446243"/>
                  <a:pt x="7185114" y="4446243"/>
                  <a:pt x="7188838" y="4446243"/>
                </a:cubicBezTo>
                <a:cubicBezTo>
                  <a:pt x="7192560" y="4446243"/>
                  <a:pt x="7190699" y="4449967"/>
                  <a:pt x="7183252" y="4457414"/>
                </a:cubicBezTo>
                <a:cubicBezTo>
                  <a:pt x="7175804" y="4464862"/>
                  <a:pt x="7172080" y="4464862"/>
                  <a:pt x="7172080" y="4457414"/>
                </a:cubicBezTo>
                <a:cubicBezTo>
                  <a:pt x="7172080" y="4449967"/>
                  <a:pt x="7173942" y="4446243"/>
                  <a:pt x="7177665" y="4446243"/>
                </a:cubicBezTo>
                <a:close/>
                <a:moveTo>
                  <a:pt x="7025454" y="4439261"/>
                </a:moveTo>
                <a:cubicBezTo>
                  <a:pt x="7026385" y="4440192"/>
                  <a:pt x="7026850" y="4442519"/>
                  <a:pt x="7026850" y="4446243"/>
                </a:cubicBezTo>
                <a:cubicBezTo>
                  <a:pt x="7019402" y="4446243"/>
                  <a:pt x="7015680" y="4446243"/>
                  <a:pt x="7015680" y="4446243"/>
                </a:cubicBezTo>
                <a:cubicBezTo>
                  <a:pt x="7015680" y="4446243"/>
                  <a:pt x="7017541" y="4444382"/>
                  <a:pt x="7021266" y="4440657"/>
                </a:cubicBezTo>
                <a:cubicBezTo>
                  <a:pt x="7023127" y="4438796"/>
                  <a:pt x="7024524" y="4438329"/>
                  <a:pt x="7025454" y="4439261"/>
                </a:cubicBezTo>
                <a:close/>
                <a:moveTo>
                  <a:pt x="7551909" y="4423900"/>
                </a:moveTo>
                <a:lnTo>
                  <a:pt x="7574252" y="4423900"/>
                </a:lnTo>
                <a:lnTo>
                  <a:pt x="7585424" y="4446243"/>
                </a:lnTo>
                <a:cubicBezTo>
                  <a:pt x="7585424" y="4446243"/>
                  <a:pt x="7587286" y="4446243"/>
                  <a:pt x="7591010" y="4446243"/>
                </a:cubicBezTo>
                <a:cubicBezTo>
                  <a:pt x="7594732" y="4446243"/>
                  <a:pt x="7600318" y="4446243"/>
                  <a:pt x="7607766" y="4446243"/>
                </a:cubicBezTo>
                <a:cubicBezTo>
                  <a:pt x="7615216" y="4446243"/>
                  <a:pt x="7618938" y="4446243"/>
                  <a:pt x="7618938" y="4446243"/>
                </a:cubicBezTo>
                <a:cubicBezTo>
                  <a:pt x="7618938" y="4446243"/>
                  <a:pt x="7618938" y="4442519"/>
                  <a:pt x="7618938" y="4435071"/>
                </a:cubicBezTo>
                <a:cubicBezTo>
                  <a:pt x="7618938" y="4435071"/>
                  <a:pt x="7622662" y="4435071"/>
                  <a:pt x="7630110" y="4435071"/>
                </a:cubicBezTo>
                <a:cubicBezTo>
                  <a:pt x="7637559" y="4435071"/>
                  <a:pt x="7637559" y="4438796"/>
                  <a:pt x="7630110" y="4446243"/>
                </a:cubicBezTo>
                <a:cubicBezTo>
                  <a:pt x="7630110" y="4446243"/>
                  <a:pt x="7633832" y="4446243"/>
                  <a:pt x="7641282" y="4446243"/>
                </a:cubicBezTo>
                <a:cubicBezTo>
                  <a:pt x="7648730" y="4446243"/>
                  <a:pt x="7652452" y="4449967"/>
                  <a:pt x="7652452" y="4457414"/>
                </a:cubicBezTo>
                <a:lnTo>
                  <a:pt x="7630110" y="4457414"/>
                </a:lnTo>
                <a:lnTo>
                  <a:pt x="7607766" y="4468585"/>
                </a:lnTo>
                <a:lnTo>
                  <a:pt x="7596596" y="4468585"/>
                </a:lnTo>
                <a:lnTo>
                  <a:pt x="7574252" y="4446243"/>
                </a:lnTo>
                <a:cubicBezTo>
                  <a:pt x="7574252" y="4438796"/>
                  <a:pt x="7570529" y="4433209"/>
                  <a:pt x="7563082" y="4429485"/>
                </a:cubicBezTo>
                <a:cubicBezTo>
                  <a:pt x="7555632" y="4425762"/>
                  <a:pt x="7551909" y="4423900"/>
                  <a:pt x="7551909" y="4423900"/>
                </a:cubicBezTo>
                <a:close/>
                <a:moveTo>
                  <a:pt x="7082708" y="4423900"/>
                </a:moveTo>
                <a:cubicBezTo>
                  <a:pt x="7082708" y="4423900"/>
                  <a:pt x="7097603" y="4427623"/>
                  <a:pt x="7127394" y="4435071"/>
                </a:cubicBezTo>
                <a:lnTo>
                  <a:pt x="7172080" y="4446243"/>
                </a:lnTo>
                <a:lnTo>
                  <a:pt x="7138565" y="4446243"/>
                </a:lnTo>
                <a:cubicBezTo>
                  <a:pt x="7131117" y="4446243"/>
                  <a:pt x="7123671" y="4446243"/>
                  <a:pt x="7116223" y="4446243"/>
                </a:cubicBezTo>
                <a:cubicBezTo>
                  <a:pt x="7108774" y="4446243"/>
                  <a:pt x="7101328" y="4446243"/>
                  <a:pt x="7093880" y="4446243"/>
                </a:cubicBezTo>
                <a:cubicBezTo>
                  <a:pt x="7093880" y="4446243"/>
                  <a:pt x="7093880" y="4444382"/>
                  <a:pt x="7093880" y="4440657"/>
                </a:cubicBezTo>
                <a:cubicBezTo>
                  <a:pt x="7093880" y="4436933"/>
                  <a:pt x="7090157" y="4435071"/>
                  <a:pt x="7082708" y="4435071"/>
                </a:cubicBezTo>
                <a:close/>
                <a:moveTo>
                  <a:pt x="7755789" y="4418314"/>
                </a:moveTo>
                <a:cubicBezTo>
                  <a:pt x="7753926" y="4418314"/>
                  <a:pt x="7752996" y="4420177"/>
                  <a:pt x="7752996" y="4423900"/>
                </a:cubicBezTo>
                <a:lnTo>
                  <a:pt x="7764168" y="4423900"/>
                </a:lnTo>
                <a:cubicBezTo>
                  <a:pt x="7760442" y="4420177"/>
                  <a:pt x="7757650" y="4418314"/>
                  <a:pt x="7755789" y="4418314"/>
                </a:cubicBezTo>
                <a:close/>
                <a:moveTo>
                  <a:pt x="8646713" y="4412728"/>
                </a:moveTo>
                <a:lnTo>
                  <a:pt x="8657885" y="4423900"/>
                </a:lnTo>
                <a:lnTo>
                  <a:pt x="8649507" y="4423900"/>
                </a:lnTo>
                <a:cubicBezTo>
                  <a:pt x="8643920" y="4423900"/>
                  <a:pt x="8639265" y="4423900"/>
                  <a:pt x="8635542" y="4423900"/>
                </a:cubicBezTo>
                <a:cubicBezTo>
                  <a:pt x="8642990" y="4423900"/>
                  <a:pt x="8644851" y="4422039"/>
                  <a:pt x="8641127" y="4418314"/>
                </a:cubicBezTo>
                <a:cubicBezTo>
                  <a:pt x="8637404" y="4414589"/>
                  <a:pt x="8639265" y="4412728"/>
                  <a:pt x="8646713" y="4412728"/>
                </a:cubicBezTo>
                <a:close/>
                <a:moveTo>
                  <a:pt x="8546171" y="4412728"/>
                </a:moveTo>
                <a:lnTo>
                  <a:pt x="8546171" y="4423900"/>
                </a:lnTo>
                <a:lnTo>
                  <a:pt x="8534998" y="4423900"/>
                </a:lnTo>
                <a:cubicBezTo>
                  <a:pt x="8534998" y="4416452"/>
                  <a:pt x="8538721" y="4412728"/>
                  <a:pt x="8546171" y="4412728"/>
                </a:cubicBezTo>
                <a:close/>
                <a:moveTo>
                  <a:pt x="8490312" y="4412728"/>
                </a:moveTo>
                <a:cubicBezTo>
                  <a:pt x="8490312" y="4412728"/>
                  <a:pt x="8494036" y="4412728"/>
                  <a:pt x="8501484" y="4412728"/>
                </a:cubicBezTo>
                <a:cubicBezTo>
                  <a:pt x="8508932" y="4412728"/>
                  <a:pt x="8512655" y="4412728"/>
                  <a:pt x="8512655" y="4412728"/>
                </a:cubicBezTo>
                <a:cubicBezTo>
                  <a:pt x="8512655" y="4412728"/>
                  <a:pt x="8508932" y="4416452"/>
                  <a:pt x="8501484" y="4423900"/>
                </a:cubicBezTo>
                <a:cubicBezTo>
                  <a:pt x="8494036" y="4423900"/>
                  <a:pt x="8490312" y="4423900"/>
                  <a:pt x="8490312" y="4423900"/>
                </a:cubicBezTo>
                <a:cubicBezTo>
                  <a:pt x="8490312" y="4423900"/>
                  <a:pt x="8490312" y="4420176"/>
                  <a:pt x="8490312" y="4412728"/>
                </a:cubicBezTo>
                <a:close/>
                <a:moveTo>
                  <a:pt x="6848108" y="4412728"/>
                </a:moveTo>
                <a:lnTo>
                  <a:pt x="6870451" y="4412728"/>
                </a:lnTo>
                <a:lnTo>
                  <a:pt x="6870451" y="4423900"/>
                </a:lnTo>
                <a:cubicBezTo>
                  <a:pt x="6863002" y="4423900"/>
                  <a:pt x="6855556" y="4420176"/>
                  <a:pt x="6848108" y="4412728"/>
                </a:cubicBezTo>
                <a:close/>
                <a:moveTo>
                  <a:pt x="6669364" y="4412728"/>
                </a:moveTo>
                <a:lnTo>
                  <a:pt x="6691706" y="4412728"/>
                </a:lnTo>
                <a:lnTo>
                  <a:pt x="6714050" y="4423900"/>
                </a:lnTo>
                <a:cubicBezTo>
                  <a:pt x="6714050" y="4423900"/>
                  <a:pt x="6712188" y="4425762"/>
                  <a:pt x="6708464" y="4429485"/>
                </a:cubicBezTo>
                <a:cubicBezTo>
                  <a:pt x="6704740" y="4433209"/>
                  <a:pt x="6701016" y="4433209"/>
                  <a:pt x="6697293" y="4429485"/>
                </a:cubicBezTo>
                <a:cubicBezTo>
                  <a:pt x="6693570" y="4425762"/>
                  <a:pt x="6687984" y="4423900"/>
                  <a:pt x="6680536" y="4423900"/>
                </a:cubicBezTo>
                <a:close/>
                <a:moveTo>
                  <a:pt x="6557649" y="4412728"/>
                </a:moveTo>
                <a:lnTo>
                  <a:pt x="6579992" y="4423900"/>
                </a:lnTo>
                <a:lnTo>
                  <a:pt x="6579992" y="4435071"/>
                </a:lnTo>
                <a:lnTo>
                  <a:pt x="6557649" y="4435071"/>
                </a:lnTo>
                <a:lnTo>
                  <a:pt x="6546478" y="4435071"/>
                </a:lnTo>
                <a:cubicBezTo>
                  <a:pt x="6546478" y="4435071"/>
                  <a:pt x="6550201" y="4431348"/>
                  <a:pt x="6557649" y="4423900"/>
                </a:cubicBezTo>
                <a:cubicBezTo>
                  <a:pt x="6557649" y="4416452"/>
                  <a:pt x="6557649" y="4412728"/>
                  <a:pt x="6557649" y="4412728"/>
                </a:cubicBezTo>
                <a:close/>
                <a:moveTo>
                  <a:pt x="6490621" y="4412728"/>
                </a:moveTo>
                <a:lnTo>
                  <a:pt x="6512964" y="4412728"/>
                </a:lnTo>
                <a:lnTo>
                  <a:pt x="6501792" y="4423900"/>
                </a:lnTo>
                <a:close/>
                <a:moveTo>
                  <a:pt x="8398148" y="4407143"/>
                </a:moveTo>
                <a:cubicBezTo>
                  <a:pt x="8400011" y="4407143"/>
                  <a:pt x="8400941" y="4409005"/>
                  <a:pt x="8400941" y="4412728"/>
                </a:cubicBezTo>
                <a:lnTo>
                  <a:pt x="8389770" y="4412728"/>
                </a:lnTo>
                <a:cubicBezTo>
                  <a:pt x="8393493" y="4409005"/>
                  <a:pt x="8396287" y="4407143"/>
                  <a:pt x="8398148" y="4407143"/>
                </a:cubicBezTo>
                <a:close/>
                <a:moveTo>
                  <a:pt x="8076968" y="4401557"/>
                </a:moveTo>
                <a:cubicBezTo>
                  <a:pt x="8076968" y="4401557"/>
                  <a:pt x="8080692" y="4401557"/>
                  <a:pt x="8088140" y="4401557"/>
                </a:cubicBezTo>
                <a:cubicBezTo>
                  <a:pt x="8095588" y="4401557"/>
                  <a:pt x="8099311" y="4401557"/>
                  <a:pt x="8099311" y="4401557"/>
                </a:cubicBezTo>
                <a:lnTo>
                  <a:pt x="8088140" y="4412728"/>
                </a:lnTo>
                <a:close/>
                <a:moveTo>
                  <a:pt x="7116223" y="4401557"/>
                </a:moveTo>
                <a:cubicBezTo>
                  <a:pt x="7116223" y="4401557"/>
                  <a:pt x="7119946" y="4401557"/>
                  <a:pt x="7127394" y="4401557"/>
                </a:cubicBezTo>
                <a:cubicBezTo>
                  <a:pt x="7127394" y="4401557"/>
                  <a:pt x="7127394" y="4403419"/>
                  <a:pt x="7127394" y="4407143"/>
                </a:cubicBezTo>
                <a:cubicBezTo>
                  <a:pt x="7127394" y="4410866"/>
                  <a:pt x="7127394" y="4412728"/>
                  <a:pt x="7127394" y="4412728"/>
                </a:cubicBezTo>
                <a:close/>
                <a:moveTo>
                  <a:pt x="7054780" y="4401557"/>
                </a:moveTo>
                <a:cubicBezTo>
                  <a:pt x="7058503" y="4401557"/>
                  <a:pt x="7062228" y="4405282"/>
                  <a:pt x="7065950" y="4412728"/>
                </a:cubicBezTo>
                <a:cubicBezTo>
                  <a:pt x="7069674" y="4420176"/>
                  <a:pt x="7064089" y="4423900"/>
                  <a:pt x="7049194" y="4423900"/>
                </a:cubicBezTo>
                <a:lnTo>
                  <a:pt x="7026850" y="4412728"/>
                </a:lnTo>
                <a:lnTo>
                  <a:pt x="7038022" y="4412728"/>
                </a:lnTo>
                <a:lnTo>
                  <a:pt x="7049194" y="4412728"/>
                </a:lnTo>
                <a:cubicBezTo>
                  <a:pt x="7049194" y="4405282"/>
                  <a:pt x="7051056" y="4401557"/>
                  <a:pt x="7054780" y="4401557"/>
                </a:cubicBezTo>
                <a:close/>
                <a:moveTo>
                  <a:pt x="6367736" y="4401557"/>
                </a:moveTo>
                <a:lnTo>
                  <a:pt x="6378906" y="4401557"/>
                </a:lnTo>
                <a:cubicBezTo>
                  <a:pt x="6393802" y="4409005"/>
                  <a:pt x="6401250" y="4412728"/>
                  <a:pt x="6401250" y="4412728"/>
                </a:cubicBezTo>
                <a:lnTo>
                  <a:pt x="6434764" y="4423900"/>
                </a:lnTo>
                <a:cubicBezTo>
                  <a:pt x="6442212" y="4423900"/>
                  <a:pt x="6449659" y="4423900"/>
                  <a:pt x="6457106" y="4423900"/>
                </a:cubicBezTo>
                <a:cubicBezTo>
                  <a:pt x="6464554" y="4423900"/>
                  <a:pt x="6472002" y="4423900"/>
                  <a:pt x="6479450" y="4423900"/>
                </a:cubicBezTo>
                <a:lnTo>
                  <a:pt x="6412420" y="4435071"/>
                </a:lnTo>
                <a:cubicBezTo>
                  <a:pt x="6404972" y="4427623"/>
                  <a:pt x="6397525" y="4423900"/>
                  <a:pt x="6390077" y="4423900"/>
                </a:cubicBezTo>
                <a:close/>
                <a:moveTo>
                  <a:pt x="8917622" y="4395971"/>
                </a:moveTo>
                <a:cubicBezTo>
                  <a:pt x="8923208" y="4395971"/>
                  <a:pt x="8929724" y="4397832"/>
                  <a:pt x="8937172" y="4401557"/>
                </a:cubicBezTo>
                <a:cubicBezTo>
                  <a:pt x="8952066" y="4409005"/>
                  <a:pt x="8959515" y="4412728"/>
                  <a:pt x="8959515" y="4412728"/>
                </a:cubicBezTo>
                <a:lnTo>
                  <a:pt x="8981856" y="4423900"/>
                </a:lnTo>
                <a:lnTo>
                  <a:pt x="8993029" y="4423900"/>
                </a:lnTo>
                <a:cubicBezTo>
                  <a:pt x="8985580" y="4423900"/>
                  <a:pt x="8981856" y="4427623"/>
                  <a:pt x="8981856" y="4435071"/>
                </a:cubicBezTo>
                <a:cubicBezTo>
                  <a:pt x="8981856" y="4435071"/>
                  <a:pt x="8985580" y="4436933"/>
                  <a:pt x="8993029" y="4440657"/>
                </a:cubicBezTo>
                <a:cubicBezTo>
                  <a:pt x="9000477" y="4444382"/>
                  <a:pt x="9007923" y="4446243"/>
                  <a:pt x="9015372" y="4446243"/>
                </a:cubicBezTo>
                <a:lnTo>
                  <a:pt x="9104743" y="4490928"/>
                </a:lnTo>
                <a:cubicBezTo>
                  <a:pt x="9149428" y="4513272"/>
                  <a:pt x="9186667" y="4528167"/>
                  <a:pt x="9216458" y="4535615"/>
                </a:cubicBezTo>
                <a:cubicBezTo>
                  <a:pt x="9231352" y="4543062"/>
                  <a:pt x="9248109" y="4554233"/>
                  <a:pt x="9266729" y="4569129"/>
                </a:cubicBezTo>
                <a:cubicBezTo>
                  <a:pt x="9285349" y="4584024"/>
                  <a:pt x="9294658" y="4591472"/>
                  <a:pt x="9294658" y="4591472"/>
                </a:cubicBezTo>
                <a:cubicBezTo>
                  <a:pt x="9294658" y="4591472"/>
                  <a:pt x="9296520" y="4595197"/>
                  <a:pt x="9300243" y="4602643"/>
                </a:cubicBezTo>
                <a:cubicBezTo>
                  <a:pt x="9303968" y="4610091"/>
                  <a:pt x="9305829" y="4613815"/>
                  <a:pt x="9305829" y="4613815"/>
                </a:cubicBezTo>
                <a:lnTo>
                  <a:pt x="9294658" y="4613815"/>
                </a:lnTo>
                <a:lnTo>
                  <a:pt x="9272315" y="4602643"/>
                </a:lnTo>
                <a:cubicBezTo>
                  <a:pt x="9264867" y="4610091"/>
                  <a:pt x="9259281" y="4611954"/>
                  <a:pt x="9255558" y="4608229"/>
                </a:cubicBezTo>
                <a:cubicBezTo>
                  <a:pt x="9251835" y="4604504"/>
                  <a:pt x="9249972" y="4600781"/>
                  <a:pt x="9249972" y="4597058"/>
                </a:cubicBezTo>
                <a:cubicBezTo>
                  <a:pt x="9249972" y="4593334"/>
                  <a:pt x="9242524" y="4585886"/>
                  <a:pt x="9227629" y="4574715"/>
                </a:cubicBezTo>
                <a:cubicBezTo>
                  <a:pt x="9212735" y="4563543"/>
                  <a:pt x="9201562" y="4561681"/>
                  <a:pt x="9194115" y="4569129"/>
                </a:cubicBezTo>
                <a:cubicBezTo>
                  <a:pt x="9201562" y="4576577"/>
                  <a:pt x="9205286" y="4580300"/>
                  <a:pt x="9205286" y="4580300"/>
                </a:cubicBezTo>
                <a:lnTo>
                  <a:pt x="9149428" y="4535615"/>
                </a:lnTo>
                <a:cubicBezTo>
                  <a:pt x="9149428" y="4528167"/>
                  <a:pt x="9127087" y="4516996"/>
                  <a:pt x="9082400" y="4502101"/>
                </a:cubicBezTo>
                <a:lnTo>
                  <a:pt x="9048886" y="4479757"/>
                </a:lnTo>
                <a:cubicBezTo>
                  <a:pt x="9041437" y="4479757"/>
                  <a:pt x="9035852" y="4477896"/>
                  <a:pt x="9032129" y="4474171"/>
                </a:cubicBezTo>
                <a:cubicBezTo>
                  <a:pt x="9028406" y="4470447"/>
                  <a:pt x="9024680" y="4468585"/>
                  <a:pt x="9020957" y="4468585"/>
                </a:cubicBezTo>
                <a:cubicBezTo>
                  <a:pt x="9017234" y="4468585"/>
                  <a:pt x="9011647" y="4468585"/>
                  <a:pt x="9004200" y="4468585"/>
                </a:cubicBezTo>
                <a:cubicBezTo>
                  <a:pt x="9004200" y="4461139"/>
                  <a:pt x="9000477" y="4457414"/>
                  <a:pt x="8993029" y="4457414"/>
                </a:cubicBezTo>
                <a:cubicBezTo>
                  <a:pt x="8985580" y="4457414"/>
                  <a:pt x="8981856" y="4457414"/>
                  <a:pt x="8981856" y="4457414"/>
                </a:cubicBezTo>
                <a:cubicBezTo>
                  <a:pt x="8974409" y="4449967"/>
                  <a:pt x="8970686" y="4446243"/>
                  <a:pt x="8970686" y="4446243"/>
                </a:cubicBezTo>
                <a:cubicBezTo>
                  <a:pt x="8963238" y="4446243"/>
                  <a:pt x="8955790" y="4442519"/>
                  <a:pt x="8948342" y="4435071"/>
                </a:cubicBezTo>
                <a:lnTo>
                  <a:pt x="8937172" y="4423900"/>
                </a:lnTo>
                <a:lnTo>
                  <a:pt x="8903657" y="4401557"/>
                </a:lnTo>
                <a:cubicBezTo>
                  <a:pt x="8907381" y="4397832"/>
                  <a:pt x="8912036" y="4395971"/>
                  <a:pt x="8917622" y="4395971"/>
                </a:cubicBezTo>
                <a:close/>
                <a:moveTo>
                  <a:pt x="8166340" y="4390386"/>
                </a:moveTo>
                <a:lnTo>
                  <a:pt x="8199854" y="4401557"/>
                </a:lnTo>
                <a:cubicBezTo>
                  <a:pt x="8207302" y="4409005"/>
                  <a:pt x="8212888" y="4412728"/>
                  <a:pt x="8216612" y="4412728"/>
                </a:cubicBezTo>
                <a:cubicBezTo>
                  <a:pt x="8220335" y="4412728"/>
                  <a:pt x="8222198" y="4416452"/>
                  <a:pt x="8222198" y="4423900"/>
                </a:cubicBezTo>
                <a:lnTo>
                  <a:pt x="8177512" y="4423900"/>
                </a:lnTo>
                <a:cubicBezTo>
                  <a:pt x="8177512" y="4416452"/>
                  <a:pt x="8173788" y="4412728"/>
                  <a:pt x="8166340" y="4412728"/>
                </a:cubicBezTo>
                <a:cubicBezTo>
                  <a:pt x="8166340" y="4405282"/>
                  <a:pt x="8170064" y="4401557"/>
                  <a:pt x="8177512" y="4401557"/>
                </a:cubicBezTo>
                <a:lnTo>
                  <a:pt x="8166340" y="4401557"/>
                </a:lnTo>
                <a:close/>
                <a:moveTo>
                  <a:pt x="6747564" y="4379214"/>
                </a:moveTo>
                <a:lnTo>
                  <a:pt x="6769907" y="4390386"/>
                </a:lnTo>
                <a:cubicBezTo>
                  <a:pt x="6762460" y="4390386"/>
                  <a:pt x="6751288" y="4390386"/>
                  <a:pt x="6736393" y="4390386"/>
                </a:cubicBezTo>
                <a:close/>
                <a:moveTo>
                  <a:pt x="6429178" y="4379214"/>
                </a:moveTo>
                <a:cubicBezTo>
                  <a:pt x="6432902" y="4379214"/>
                  <a:pt x="6434764" y="4379214"/>
                  <a:pt x="6434764" y="4379214"/>
                </a:cubicBezTo>
                <a:lnTo>
                  <a:pt x="6412420" y="4401557"/>
                </a:lnTo>
                <a:lnTo>
                  <a:pt x="6412420" y="4390386"/>
                </a:lnTo>
                <a:cubicBezTo>
                  <a:pt x="6419868" y="4382938"/>
                  <a:pt x="6425454" y="4379214"/>
                  <a:pt x="6429178" y="4379214"/>
                </a:cubicBezTo>
                <a:close/>
                <a:moveTo>
                  <a:pt x="8451213" y="4373628"/>
                </a:moveTo>
                <a:cubicBezTo>
                  <a:pt x="8454936" y="4373628"/>
                  <a:pt x="8456798" y="4375491"/>
                  <a:pt x="8456798" y="4379214"/>
                </a:cubicBezTo>
                <a:lnTo>
                  <a:pt x="8445627" y="4390386"/>
                </a:lnTo>
                <a:lnTo>
                  <a:pt x="8434455" y="4379214"/>
                </a:lnTo>
                <a:cubicBezTo>
                  <a:pt x="8441902" y="4375491"/>
                  <a:pt x="8447488" y="4373628"/>
                  <a:pt x="8451213" y="4373628"/>
                </a:cubicBezTo>
                <a:close/>
                <a:moveTo>
                  <a:pt x="8265488" y="4372231"/>
                </a:moveTo>
                <a:cubicBezTo>
                  <a:pt x="8268280" y="4371301"/>
                  <a:pt x="8270608" y="4371766"/>
                  <a:pt x="8272469" y="4373628"/>
                </a:cubicBezTo>
                <a:cubicBezTo>
                  <a:pt x="8276192" y="4377352"/>
                  <a:pt x="8276192" y="4381075"/>
                  <a:pt x="8272469" y="4384800"/>
                </a:cubicBezTo>
                <a:cubicBezTo>
                  <a:pt x="8268746" y="4388525"/>
                  <a:pt x="8263160" y="4390386"/>
                  <a:pt x="8255712" y="4390386"/>
                </a:cubicBezTo>
                <a:lnTo>
                  <a:pt x="8255712" y="4379214"/>
                </a:lnTo>
                <a:cubicBezTo>
                  <a:pt x="8259436" y="4375491"/>
                  <a:pt x="8262694" y="4373164"/>
                  <a:pt x="8265488" y="4372231"/>
                </a:cubicBezTo>
                <a:close/>
                <a:moveTo>
                  <a:pt x="8825457" y="4368043"/>
                </a:moveTo>
                <a:cubicBezTo>
                  <a:pt x="8825457" y="4368043"/>
                  <a:pt x="8829180" y="4368043"/>
                  <a:pt x="8836628" y="4368043"/>
                </a:cubicBezTo>
                <a:cubicBezTo>
                  <a:pt x="8836628" y="4368043"/>
                  <a:pt x="8836628" y="4371766"/>
                  <a:pt x="8836628" y="4379214"/>
                </a:cubicBezTo>
                <a:cubicBezTo>
                  <a:pt x="8836628" y="4379214"/>
                  <a:pt x="8834765" y="4379214"/>
                  <a:pt x="8831042" y="4379214"/>
                </a:cubicBezTo>
                <a:cubicBezTo>
                  <a:pt x="8827319" y="4379214"/>
                  <a:pt x="8825457" y="4379214"/>
                  <a:pt x="8825457" y="4379214"/>
                </a:cubicBezTo>
                <a:cubicBezTo>
                  <a:pt x="8825457" y="4371766"/>
                  <a:pt x="8825457" y="4368043"/>
                  <a:pt x="8825457" y="4368043"/>
                </a:cubicBezTo>
                <a:close/>
                <a:moveTo>
                  <a:pt x="8590856" y="4368043"/>
                </a:moveTo>
                <a:lnTo>
                  <a:pt x="8602028" y="4368043"/>
                </a:lnTo>
                <a:lnTo>
                  <a:pt x="8590856" y="4379214"/>
                </a:lnTo>
                <a:close/>
                <a:moveTo>
                  <a:pt x="8495898" y="4368043"/>
                </a:moveTo>
                <a:cubicBezTo>
                  <a:pt x="8507070" y="4368043"/>
                  <a:pt x="8516378" y="4368043"/>
                  <a:pt x="8523827" y="4368043"/>
                </a:cubicBezTo>
                <a:lnTo>
                  <a:pt x="8523827" y="4379214"/>
                </a:lnTo>
                <a:cubicBezTo>
                  <a:pt x="8494036" y="4386661"/>
                  <a:pt x="8479141" y="4386661"/>
                  <a:pt x="8479141" y="4379214"/>
                </a:cubicBezTo>
                <a:cubicBezTo>
                  <a:pt x="8479141" y="4371766"/>
                  <a:pt x="8484727" y="4368043"/>
                  <a:pt x="8495898" y="4368043"/>
                </a:cubicBezTo>
                <a:close/>
                <a:moveTo>
                  <a:pt x="8032283" y="4368043"/>
                </a:moveTo>
                <a:cubicBezTo>
                  <a:pt x="8039730" y="4368043"/>
                  <a:pt x="8043454" y="4371766"/>
                  <a:pt x="8043454" y="4379214"/>
                </a:cubicBezTo>
                <a:lnTo>
                  <a:pt x="8032283" y="4379214"/>
                </a:lnTo>
                <a:cubicBezTo>
                  <a:pt x="8024835" y="4371766"/>
                  <a:pt x="8024835" y="4368043"/>
                  <a:pt x="8032283" y="4368043"/>
                </a:cubicBezTo>
                <a:close/>
                <a:moveTo>
                  <a:pt x="6691706" y="4368043"/>
                </a:moveTo>
                <a:lnTo>
                  <a:pt x="6702878" y="4368043"/>
                </a:lnTo>
                <a:cubicBezTo>
                  <a:pt x="6710327" y="4368043"/>
                  <a:pt x="6715913" y="4369904"/>
                  <a:pt x="6719636" y="4373628"/>
                </a:cubicBezTo>
                <a:cubicBezTo>
                  <a:pt x="6723359" y="4377352"/>
                  <a:pt x="6725221" y="4379214"/>
                  <a:pt x="6725221" y="4379214"/>
                </a:cubicBezTo>
                <a:lnTo>
                  <a:pt x="6702878" y="4379214"/>
                </a:lnTo>
                <a:close/>
                <a:moveTo>
                  <a:pt x="6624678" y="4368043"/>
                </a:moveTo>
                <a:cubicBezTo>
                  <a:pt x="6632126" y="4368043"/>
                  <a:pt x="6632126" y="4371766"/>
                  <a:pt x="6624678" y="4379214"/>
                </a:cubicBezTo>
                <a:cubicBezTo>
                  <a:pt x="6624678" y="4379214"/>
                  <a:pt x="6624678" y="4381075"/>
                  <a:pt x="6624678" y="4384800"/>
                </a:cubicBezTo>
                <a:cubicBezTo>
                  <a:pt x="6624678" y="4388525"/>
                  <a:pt x="6628402" y="4390386"/>
                  <a:pt x="6635850" y="4390386"/>
                </a:cubicBezTo>
                <a:lnTo>
                  <a:pt x="6635850" y="4401557"/>
                </a:lnTo>
                <a:lnTo>
                  <a:pt x="6557649" y="4401557"/>
                </a:lnTo>
                <a:lnTo>
                  <a:pt x="6546478" y="4401557"/>
                </a:lnTo>
                <a:cubicBezTo>
                  <a:pt x="6546478" y="4401557"/>
                  <a:pt x="6546478" y="4399695"/>
                  <a:pt x="6546478" y="4395971"/>
                </a:cubicBezTo>
                <a:cubicBezTo>
                  <a:pt x="6546478" y="4392248"/>
                  <a:pt x="6542755" y="4390386"/>
                  <a:pt x="6535307" y="4390386"/>
                </a:cubicBezTo>
                <a:cubicBezTo>
                  <a:pt x="6527860" y="4390386"/>
                  <a:pt x="6524135" y="4390386"/>
                  <a:pt x="6524135" y="4390386"/>
                </a:cubicBezTo>
                <a:cubicBezTo>
                  <a:pt x="6524135" y="4390386"/>
                  <a:pt x="6522274" y="4390386"/>
                  <a:pt x="6518550" y="4390386"/>
                </a:cubicBezTo>
                <a:cubicBezTo>
                  <a:pt x="6514826" y="4390386"/>
                  <a:pt x="6509240" y="4386661"/>
                  <a:pt x="6501792" y="4379214"/>
                </a:cubicBezTo>
                <a:cubicBezTo>
                  <a:pt x="6516687" y="4379214"/>
                  <a:pt x="6535307" y="4382938"/>
                  <a:pt x="6557649" y="4390386"/>
                </a:cubicBezTo>
                <a:cubicBezTo>
                  <a:pt x="6594888" y="4390386"/>
                  <a:pt x="6613508" y="4386661"/>
                  <a:pt x="6613508" y="4379214"/>
                </a:cubicBezTo>
                <a:cubicBezTo>
                  <a:pt x="6613508" y="4371766"/>
                  <a:pt x="6617231" y="4368043"/>
                  <a:pt x="6624678" y="4368043"/>
                </a:cubicBezTo>
                <a:close/>
                <a:moveTo>
                  <a:pt x="6568822" y="4368043"/>
                </a:moveTo>
                <a:cubicBezTo>
                  <a:pt x="6568822" y="4368043"/>
                  <a:pt x="6568822" y="4371766"/>
                  <a:pt x="6568822" y="4379214"/>
                </a:cubicBezTo>
                <a:lnTo>
                  <a:pt x="6546478" y="4379214"/>
                </a:lnTo>
                <a:close/>
                <a:moveTo>
                  <a:pt x="6970993" y="4362457"/>
                </a:moveTo>
                <a:lnTo>
                  <a:pt x="6982166" y="4368043"/>
                </a:lnTo>
                <a:cubicBezTo>
                  <a:pt x="6978441" y="4368043"/>
                  <a:pt x="6975648" y="4367578"/>
                  <a:pt x="6973787" y="4366647"/>
                </a:cubicBezTo>
                <a:close/>
                <a:moveTo>
                  <a:pt x="8858971" y="4356871"/>
                </a:moveTo>
                <a:cubicBezTo>
                  <a:pt x="8858971" y="4364318"/>
                  <a:pt x="8866419" y="4371766"/>
                  <a:pt x="8881314" y="4379214"/>
                </a:cubicBezTo>
                <a:cubicBezTo>
                  <a:pt x="8888762" y="4386661"/>
                  <a:pt x="8892485" y="4392248"/>
                  <a:pt x="8892485" y="4395971"/>
                </a:cubicBezTo>
                <a:cubicBezTo>
                  <a:pt x="8892485" y="4399695"/>
                  <a:pt x="8888762" y="4401557"/>
                  <a:pt x="8881314" y="4401557"/>
                </a:cubicBezTo>
                <a:lnTo>
                  <a:pt x="8870142" y="4390386"/>
                </a:lnTo>
                <a:cubicBezTo>
                  <a:pt x="8862694" y="4382938"/>
                  <a:pt x="8858971" y="4377352"/>
                  <a:pt x="8858971" y="4373628"/>
                </a:cubicBezTo>
                <a:cubicBezTo>
                  <a:pt x="8858971" y="4369904"/>
                  <a:pt x="8855248" y="4368043"/>
                  <a:pt x="8847799" y="4368043"/>
                </a:cubicBezTo>
                <a:close/>
                <a:moveTo>
                  <a:pt x="8305983" y="4356871"/>
                </a:moveTo>
                <a:cubicBezTo>
                  <a:pt x="8309706" y="4356871"/>
                  <a:pt x="8311569" y="4356871"/>
                  <a:pt x="8311569" y="4356871"/>
                </a:cubicBezTo>
                <a:lnTo>
                  <a:pt x="8300398" y="4368043"/>
                </a:lnTo>
                <a:cubicBezTo>
                  <a:pt x="8292949" y="4368043"/>
                  <a:pt x="8291089" y="4366181"/>
                  <a:pt x="8294812" y="4362457"/>
                </a:cubicBezTo>
                <a:cubicBezTo>
                  <a:pt x="8298536" y="4358732"/>
                  <a:pt x="8302260" y="4356871"/>
                  <a:pt x="8305983" y="4356871"/>
                </a:cubicBezTo>
                <a:close/>
                <a:moveTo>
                  <a:pt x="7987596" y="4356871"/>
                </a:moveTo>
                <a:lnTo>
                  <a:pt x="7998768" y="4368043"/>
                </a:lnTo>
                <a:cubicBezTo>
                  <a:pt x="7998768" y="4375491"/>
                  <a:pt x="7995046" y="4379214"/>
                  <a:pt x="7987596" y="4379214"/>
                </a:cubicBezTo>
                <a:cubicBezTo>
                  <a:pt x="7980148" y="4371766"/>
                  <a:pt x="7976426" y="4368043"/>
                  <a:pt x="7976426" y="4368043"/>
                </a:cubicBezTo>
                <a:cubicBezTo>
                  <a:pt x="7976426" y="4360595"/>
                  <a:pt x="7980148" y="4356871"/>
                  <a:pt x="7987596" y="4356871"/>
                </a:cubicBezTo>
                <a:close/>
                <a:moveTo>
                  <a:pt x="6959822" y="4356871"/>
                </a:moveTo>
                <a:lnTo>
                  <a:pt x="6968200" y="4358268"/>
                </a:lnTo>
                <a:cubicBezTo>
                  <a:pt x="6970062" y="4359199"/>
                  <a:pt x="6970993" y="4360595"/>
                  <a:pt x="6970993" y="4362457"/>
                </a:cubicBezTo>
                <a:close/>
                <a:moveTo>
                  <a:pt x="6926308" y="4356871"/>
                </a:moveTo>
                <a:cubicBezTo>
                  <a:pt x="6926308" y="4364318"/>
                  <a:pt x="6926308" y="4368043"/>
                  <a:pt x="6926308" y="4368043"/>
                </a:cubicBezTo>
                <a:cubicBezTo>
                  <a:pt x="6933756" y="4368043"/>
                  <a:pt x="6937479" y="4366181"/>
                  <a:pt x="6937479" y="4362457"/>
                </a:cubicBezTo>
                <a:cubicBezTo>
                  <a:pt x="6937479" y="4358732"/>
                  <a:pt x="6933756" y="4356871"/>
                  <a:pt x="6926308" y="4356871"/>
                </a:cubicBezTo>
                <a:close/>
                <a:moveTo>
                  <a:pt x="6289535" y="4356871"/>
                </a:moveTo>
                <a:lnTo>
                  <a:pt x="6378906" y="4368043"/>
                </a:lnTo>
                <a:lnTo>
                  <a:pt x="6390077" y="4390386"/>
                </a:lnTo>
                <a:cubicBezTo>
                  <a:pt x="6390077" y="4390386"/>
                  <a:pt x="6384492" y="4388525"/>
                  <a:pt x="6373320" y="4384800"/>
                </a:cubicBezTo>
                <a:cubicBezTo>
                  <a:pt x="6362149" y="4381075"/>
                  <a:pt x="6350977" y="4377352"/>
                  <a:pt x="6339806" y="4373628"/>
                </a:cubicBezTo>
                <a:cubicBezTo>
                  <a:pt x="6328635" y="4369904"/>
                  <a:pt x="6317463" y="4366181"/>
                  <a:pt x="6306292" y="4362457"/>
                </a:cubicBezTo>
                <a:cubicBezTo>
                  <a:pt x="6295120" y="4358732"/>
                  <a:pt x="6289535" y="4356871"/>
                  <a:pt x="6289535" y="4356871"/>
                </a:cubicBezTo>
                <a:close/>
                <a:moveTo>
                  <a:pt x="8791941" y="4345700"/>
                </a:moveTo>
                <a:cubicBezTo>
                  <a:pt x="8799391" y="4345700"/>
                  <a:pt x="8803114" y="4345700"/>
                  <a:pt x="8803114" y="4345700"/>
                </a:cubicBezTo>
                <a:lnTo>
                  <a:pt x="8814285" y="4356871"/>
                </a:lnTo>
                <a:lnTo>
                  <a:pt x="8808700" y="4356871"/>
                </a:lnTo>
                <a:cubicBezTo>
                  <a:pt x="8804975" y="4356871"/>
                  <a:pt x="8803114" y="4356871"/>
                  <a:pt x="8803114" y="4356871"/>
                </a:cubicBezTo>
                <a:close/>
                <a:moveTo>
                  <a:pt x="8680227" y="4345700"/>
                </a:moveTo>
                <a:cubicBezTo>
                  <a:pt x="8687676" y="4345700"/>
                  <a:pt x="8691399" y="4345700"/>
                  <a:pt x="8691399" y="4345700"/>
                </a:cubicBezTo>
                <a:cubicBezTo>
                  <a:pt x="8691399" y="4345700"/>
                  <a:pt x="8693261" y="4347561"/>
                  <a:pt x="8696985" y="4351286"/>
                </a:cubicBezTo>
                <a:cubicBezTo>
                  <a:pt x="8700709" y="4355009"/>
                  <a:pt x="8706293" y="4356871"/>
                  <a:pt x="8713742" y="4356871"/>
                </a:cubicBezTo>
                <a:lnTo>
                  <a:pt x="8691399" y="4356871"/>
                </a:lnTo>
                <a:close/>
                <a:moveTo>
                  <a:pt x="8557341" y="4345700"/>
                </a:moveTo>
                <a:cubicBezTo>
                  <a:pt x="8557341" y="4345700"/>
                  <a:pt x="8561065" y="4345700"/>
                  <a:pt x="8568512" y="4345700"/>
                </a:cubicBezTo>
                <a:cubicBezTo>
                  <a:pt x="8568512" y="4353147"/>
                  <a:pt x="8564789" y="4356871"/>
                  <a:pt x="8557341" y="4356871"/>
                </a:cubicBezTo>
                <a:cubicBezTo>
                  <a:pt x="8557341" y="4349424"/>
                  <a:pt x="8557341" y="4345700"/>
                  <a:pt x="8557341" y="4345700"/>
                </a:cubicBezTo>
                <a:close/>
                <a:moveTo>
                  <a:pt x="6557649" y="4345700"/>
                </a:moveTo>
                <a:cubicBezTo>
                  <a:pt x="6565098" y="4345700"/>
                  <a:pt x="6572544" y="4349424"/>
                  <a:pt x="6579992" y="4356871"/>
                </a:cubicBezTo>
                <a:lnTo>
                  <a:pt x="6568822" y="4356871"/>
                </a:lnTo>
                <a:lnTo>
                  <a:pt x="6546478" y="4356871"/>
                </a:lnTo>
                <a:cubicBezTo>
                  <a:pt x="6546478" y="4349424"/>
                  <a:pt x="6550201" y="4345700"/>
                  <a:pt x="6557649" y="4345700"/>
                </a:cubicBezTo>
                <a:close/>
                <a:moveTo>
                  <a:pt x="5730961" y="4345700"/>
                </a:moveTo>
                <a:cubicBezTo>
                  <a:pt x="5738409" y="4345700"/>
                  <a:pt x="5742133" y="4349424"/>
                  <a:pt x="5742133" y="4356871"/>
                </a:cubicBezTo>
                <a:lnTo>
                  <a:pt x="5730961" y="4356871"/>
                </a:lnTo>
                <a:close/>
                <a:moveTo>
                  <a:pt x="5619246" y="4345700"/>
                </a:moveTo>
                <a:cubicBezTo>
                  <a:pt x="5626694" y="4345700"/>
                  <a:pt x="5630419" y="4345700"/>
                  <a:pt x="5630419" y="4345700"/>
                </a:cubicBezTo>
                <a:cubicBezTo>
                  <a:pt x="5630419" y="4345700"/>
                  <a:pt x="5630419" y="4349424"/>
                  <a:pt x="5630419" y="4356871"/>
                </a:cubicBezTo>
                <a:lnTo>
                  <a:pt x="5619246" y="4356871"/>
                </a:lnTo>
                <a:close/>
                <a:moveTo>
                  <a:pt x="7018472" y="4342209"/>
                </a:moveTo>
                <a:cubicBezTo>
                  <a:pt x="7024058" y="4340812"/>
                  <a:pt x="7038022" y="4345700"/>
                  <a:pt x="7060364" y="4356871"/>
                </a:cubicBezTo>
                <a:cubicBezTo>
                  <a:pt x="7097603" y="4371766"/>
                  <a:pt x="7119946" y="4379214"/>
                  <a:pt x="7127394" y="4379214"/>
                </a:cubicBezTo>
                <a:cubicBezTo>
                  <a:pt x="7134842" y="4379214"/>
                  <a:pt x="7138565" y="4382938"/>
                  <a:pt x="7138565" y="4390386"/>
                </a:cubicBezTo>
                <a:cubicBezTo>
                  <a:pt x="7131117" y="4390386"/>
                  <a:pt x="7123671" y="4390386"/>
                  <a:pt x="7116223" y="4390386"/>
                </a:cubicBezTo>
                <a:cubicBezTo>
                  <a:pt x="7108774" y="4390386"/>
                  <a:pt x="7099464" y="4388525"/>
                  <a:pt x="7088294" y="4384800"/>
                </a:cubicBezTo>
                <a:cubicBezTo>
                  <a:pt x="7077123" y="4381075"/>
                  <a:pt x="7064089" y="4375491"/>
                  <a:pt x="7049194" y="4368043"/>
                </a:cubicBezTo>
                <a:cubicBezTo>
                  <a:pt x="7026850" y="4353147"/>
                  <a:pt x="7015680" y="4345700"/>
                  <a:pt x="7015680" y="4345700"/>
                </a:cubicBezTo>
                <a:cubicBezTo>
                  <a:pt x="7015680" y="4343838"/>
                  <a:pt x="7016610" y="4342673"/>
                  <a:pt x="7018472" y="4342209"/>
                </a:cubicBezTo>
                <a:close/>
                <a:moveTo>
                  <a:pt x="7350823" y="4334529"/>
                </a:moveTo>
                <a:lnTo>
                  <a:pt x="7361994" y="4334529"/>
                </a:lnTo>
                <a:cubicBezTo>
                  <a:pt x="7369443" y="4341975"/>
                  <a:pt x="7371304" y="4345700"/>
                  <a:pt x="7367580" y="4345700"/>
                </a:cubicBezTo>
                <a:cubicBezTo>
                  <a:pt x="7363857" y="4345700"/>
                  <a:pt x="7361994" y="4345700"/>
                  <a:pt x="7361994" y="4345700"/>
                </a:cubicBezTo>
                <a:close/>
                <a:moveTo>
                  <a:pt x="6613508" y="4334529"/>
                </a:moveTo>
                <a:cubicBezTo>
                  <a:pt x="6613508" y="4334529"/>
                  <a:pt x="6617231" y="4334529"/>
                  <a:pt x="6624678" y="4334529"/>
                </a:cubicBezTo>
                <a:cubicBezTo>
                  <a:pt x="6632126" y="4334529"/>
                  <a:pt x="6635850" y="4336390"/>
                  <a:pt x="6635850" y="4340114"/>
                </a:cubicBezTo>
                <a:cubicBezTo>
                  <a:pt x="6635850" y="4343838"/>
                  <a:pt x="6632126" y="4345700"/>
                  <a:pt x="6624678" y="4345700"/>
                </a:cubicBezTo>
                <a:cubicBezTo>
                  <a:pt x="6624678" y="4345700"/>
                  <a:pt x="6622817" y="4343838"/>
                  <a:pt x="6619092" y="4340114"/>
                </a:cubicBezTo>
                <a:cubicBezTo>
                  <a:pt x="6615370" y="4336390"/>
                  <a:pt x="6613508" y="4334529"/>
                  <a:pt x="6613508" y="4334529"/>
                </a:cubicBezTo>
                <a:close/>
                <a:moveTo>
                  <a:pt x="8294812" y="4323356"/>
                </a:moveTo>
                <a:cubicBezTo>
                  <a:pt x="8298536" y="4323356"/>
                  <a:pt x="8300398" y="4323356"/>
                  <a:pt x="8300398" y="4323356"/>
                </a:cubicBezTo>
                <a:lnTo>
                  <a:pt x="8289226" y="4334529"/>
                </a:lnTo>
                <a:cubicBezTo>
                  <a:pt x="8289226" y="4327081"/>
                  <a:pt x="8291089" y="4323356"/>
                  <a:pt x="8294812" y="4323356"/>
                </a:cubicBezTo>
                <a:close/>
                <a:moveTo>
                  <a:pt x="6892792" y="4323356"/>
                </a:moveTo>
                <a:lnTo>
                  <a:pt x="6903965" y="4334529"/>
                </a:lnTo>
                <a:cubicBezTo>
                  <a:pt x="6918859" y="4341975"/>
                  <a:pt x="6930032" y="4345700"/>
                  <a:pt x="6937479" y="4345700"/>
                </a:cubicBezTo>
                <a:lnTo>
                  <a:pt x="6959822" y="4356871"/>
                </a:lnTo>
                <a:cubicBezTo>
                  <a:pt x="6959822" y="4356871"/>
                  <a:pt x="6959822" y="4360595"/>
                  <a:pt x="6959822" y="4368043"/>
                </a:cubicBezTo>
                <a:cubicBezTo>
                  <a:pt x="6959822" y="4375491"/>
                  <a:pt x="6959822" y="4379214"/>
                  <a:pt x="6959822" y="4379214"/>
                </a:cubicBezTo>
                <a:cubicBezTo>
                  <a:pt x="6959822" y="4379214"/>
                  <a:pt x="6963546" y="4379214"/>
                  <a:pt x="6970993" y="4379214"/>
                </a:cubicBezTo>
                <a:lnTo>
                  <a:pt x="6982166" y="4390386"/>
                </a:lnTo>
                <a:lnTo>
                  <a:pt x="7004507" y="4401557"/>
                </a:lnTo>
                <a:lnTo>
                  <a:pt x="7026850" y="4401557"/>
                </a:lnTo>
                <a:lnTo>
                  <a:pt x="7004507" y="4412728"/>
                </a:lnTo>
                <a:cubicBezTo>
                  <a:pt x="6989613" y="4405282"/>
                  <a:pt x="6978442" y="4401557"/>
                  <a:pt x="6970993" y="4401557"/>
                </a:cubicBezTo>
                <a:cubicBezTo>
                  <a:pt x="6970993" y="4401557"/>
                  <a:pt x="6970993" y="4397832"/>
                  <a:pt x="6970993" y="4390386"/>
                </a:cubicBezTo>
                <a:lnTo>
                  <a:pt x="6959822" y="4390386"/>
                </a:lnTo>
                <a:cubicBezTo>
                  <a:pt x="6959822" y="4397832"/>
                  <a:pt x="6952374" y="4399695"/>
                  <a:pt x="6937479" y="4395971"/>
                </a:cubicBezTo>
                <a:cubicBezTo>
                  <a:pt x="6922585" y="4392248"/>
                  <a:pt x="6913274" y="4388525"/>
                  <a:pt x="6909551" y="4384800"/>
                </a:cubicBezTo>
                <a:cubicBezTo>
                  <a:pt x="6905826" y="4381075"/>
                  <a:pt x="6896516" y="4379214"/>
                  <a:pt x="6881622" y="4379214"/>
                </a:cubicBezTo>
                <a:cubicBezTo>
                  <a:pt x="6866726" y="4379214"/>
                  <a:pt x="6859278" y="4379214"/>
                  <a:pt x="6859278" y="4379214"/>
                </a:cubicBezTo>
                <a:lnTo>
                  <a:pt x="6903965" y="4356871"/>
                </a:lnTo>
                <a:lnTo>
                  <a:pt x="6915136" y="4345700"/>
                </a:lnTo>
                <a:lnTo>
                  <a:pt x="6892792" y="4334529"/>
                </a:lnTo>
                <a:lnTo>
                  <a:pt x="6881622" y="4334529"/>
                </a:lnTo>
                <a:close/>
                <a:moveTo>
                  <a:pt x="5663933" y="4323356"/>
                </a:moveTo>
                <a:cubicBezTo>
                  <a:pt x="5663933" y="4330804"/>
                  <a:pt x="5663933" y="4334529"/>
                  <a:pt x="5663933" y="4334529"/>
                </a:cubicBezTo>
                <a:cubicBezTo>
                  <a:pt x="5656485" y="4334529"/>
                  <a:pt x="5652762" y="4334529"/>
                  <a:pt x="5652762" y="4334529"/>
                </a:cubicBezTo>
                <a:close/>
                <a:moveTo>
                  <a:pt x="8702570" y="4312186"/>
                </a:moveTo>
                <a:cubicBezTo>
                  <a:pt x="8710019" y="4312186"/>
                  <a:pt x="8717466" y="4312186"/>
                  <a:pt x="8724913" y="4312186"/>
                </a:cubicBezTo>
                <a:lnTo>
                  <a:pt x="8713742" y="4323356"/>
                </a:lnTo>
                <a:close/>
                <a:moveTo>
                  <a:pt x="7998768" y="4312186"/>
                </a:moveTo>
                <a:lnTo>
                  <a:pt x="8009940" y="4323356"/>
                </a:lnTo>
                <a:lnTo>
                  <a:pt x="7998768" y="4323356"/>
                </a:lnTo>
                <a:cubicBezTo>
                  <a:pt x="7998768" y="4323356"/>
                  <a:pt x="7998768" y="4319632"/>
                  <a:pt x="7998768" y="4312186"/>
                </a:cubicBezTo>
                <a:close/>
                <a:moveTo>
                  <a:pt x="7563082" y="4312186"/>
                </a:moveTo>
                <a:cubicBezTo>
                  <a:pt x="7563082" y="4312186"/>
                  <a:pt x="7566804" y="4315909"/>
                  <a:pt x="7574252" y="4323356"/>
                </a:cubicBezTo>
                <a:cubicBezTo>
                  <a:pt x="7566804" y="4323356"/>
                  <a:pt x="7563082" y="4323356"/>
                  <a:pt x="7563082" y="4323356"/>
                </a:cubicBezTo>
                <a:close/>
                <a:moveTo>
                  <a:pt x="6177821" y="4312186"/>
                </a:moveTo>
                <a:lnTo>
                  <a:pt x="6233678" y="4334529"/>
                </a:lnTo>
                <a:cubicBezTo>
                  <a:pt x="6241126" y="4334529"/>
                  <a:pt x="6244849" y="4334529"/>
                  <a:pt x="6244849" y="4334529"/>
                </a:cubicBezTo>
                <a:cubicBezTo>
                  <a:pt x="6244849" y="4334529"/>
                  <a:pt x="6248572" y="4334529"/>
                  <a:pt x="6256021" y="4334529"/>
                </a:cubicBezTo>
                <a:cubicBezTo>
                  <a:pt x="6256021" y="4334529"/>
                  <a:pt x="6256021" y="4338252"/>
                  <a:pt x="6256021" y="4345700"/>
                </a:cubicBezTo>
                <a:cubicBezTo>
                  <a:pt x="6256021" y="4345700"/>
                  <a:pt x="6246710" y="4345700"/>
                  <a:pt x="6228092" y="4345700"/>
                </a:cubicBezTo>
                <a:cubicBezTo>
                  <a:pt x="6209473" y="4345700"/>
                  <a:pt x="6198301" y="4341975"/>
                  <a:pt x="6194578" y="4334529"/>
                </a:cubicBezTo>
                <a:cubicBezTo>
                  <a:pt x="6190853" y="4327081"/>
                  <a:pt x="6185268" y="4323356"/>
                  <a:pt x="6177821" y="4323356"/>
                </a:cubicBezTo>
                <a:close/>
                <a:moveTo>
                  <a:pt x="9216458" y="4301013"/>
                </a:moveTo>
                <a:cubicBezTo>
                  <a:pt x="9216458" y="4301013"/>
                  <a:pt x="9218321" y="4301013"/>
                  <a:pt x="9222044" y="4301013"/>
                </a:cubicBezTo>
                <a:cubicBezTo>
                  <a:pt x="9225767" y="4301013"/>
                  <a:pt x="9227629" y="4302875"/>
                  <a:pt x="9227629" y="4306599"/>
                </a:cubicBezTo>
                <a:cubicBezTo>
                  <a:pt x="9227629" y="4310324"/>
                  <a:pt x="9223906" y="4312186"/>
                  <a:pt x="9216458" y="4312186"/>
                </a:cubicBezTo>
                <a:cubicBezTo>
                  <a:pt x="9216458" y="4304738"/>
                  <a:pt x="9216458" y="4301013"/>
                  <a:pt x="9216458" y="4301013"/>
                </a:cubicBezTo>
                <a:close/>
                <a:moveTo>
                  <a:pt x="7093880" y="4301013"/>
                </a:moveTo>
                <a:lnTo>
                  <a:pt x="7093880" y="4312186"/>
                </a:lnTo>
                <a:cubicBezTo>
                  <a:pt x="7101328" y="4312186"/>
                  <a:pt x="7105051" y="4310324"/>
                  <a:pt x="7105051" y="4306599"/>
                </a:cubicBezTo>
                <a:cubicBezTo>
                  <a:pt x="7105051" y="4302875"/>
                  <a:pt x="7105051" y="4301013"/>
                  <a:pt x="7105051" y="4301013"/>
                </a:cubicBezTo>
                <a:cubicBezTo>
                  <a:pt x="7105051" y="4301013"/>
                  <a:pt x="7101328" y="4301013"/>
                  <a:pt x="7093880" y="4301013"/>
                </a:cubicBezTo>
                <a:close/>
                <a:moveTo>
                  <a:pt x="6725221" y="4301013"/>
                </a:moveTo>
                <a:cubicBezTo>
                  <a:pt x="6725221" y="4308461"/>
                  <a:pt x="6732670" y="4312186"/>
                  <a:pt x="6747564" y="4312186"/>
                </a:cubicBezTo>
                <a:lnTo>
                  <a:pt x="6736393" y="4301013"/>
                </a:lnTo>
                <a:close/>
                <a:moveTo>
                  <a:pt x="6479450" y="4301013"/>
                </a:moveTo>
                <a:lnTo>
                  <a:pt x="6524135" y="4323356"/>
                </a:lnTo>
                <a:lnTo>
                  <a:pt x="6501792" y="4323356"/>
                </a:lnTo>
                <a:lnTo>
                  <a:pt x="6490621" y="4323356"/>
                </a:lnTo>
                <a:lnTo>
                  <a:pt x="6490621" y="4334529"/>
                </a:lnTo>
                <a:lnTo>
                  <a:pt x="6479450" y="4312186"/>
                </a:lnTo>
                <a:cubicBezTo>
                  <a:pt x="6479450" y="4304738"/>
                  <a:pt x="6479450" y="4301013"/>
                  <a:pt x="6479450" y="4301013"/>
                </a:cubicBezTo>
                <a:close/>
                <a:moveTo>
                  <a:pt x="6367736" y="4301013"/>
                </a:moveTo>
                <a:lnTo>
                  <a:pt x="6390077" y="4312186"/>
                </a:lnTo>
                <a:cubicBezTo>
                  <a:pt x="6382630" y="4312186"/>
                  <a:pt x="6378906" y="4312186"/>
                  <a:pt x="6378906" y="4312186"/>
                </a:cubicBezTo>
                <a:cubicBezTo>
                  <a:pt x="6364011" y="4312186"/>
                  <a:pt x="6360288" y="4315909"/>
                  <a:pt x="6367736" y="4323356"/>
                </a:cubicBezTo>
                <a:cubicBezTo>
                  <a:pt x="6375183" y="4330804"/>
                  <a:pt x="6375183" y="4334529"/>
                  <a:pt x="6367736" y="4334529"/>
                </a:cubicBezTo>
                <a:cubicBezTo>
                  <a:pt x="6360288" y="4334529"/>
                  <a:pt x="6356563" y="4332666"/>
                  <a:pt x="6356563" y="4328943"/>
                </a:cubicBezTo>
                <a:cubicBezTo>
                  <a:pt x="6356563" y="4325218"/>
                  <a:pt x="6356563" y="4323356"/>
                  <a:pt x="6356563" y="4323356"/>
                </a:cubicBezTo>
                <a:lnTo>
                  <a:pt x="6356563" y="4312186"/>
                </a:lnTo>
                <a:close/>
                <a:moveTo>
                  <a:pt x="9205286" y="4289842"/>
                </a:moveTo>
                <a:cubicBezTo>
                  <a:pt x="9205286" y="4289842"/>
                  <a:pt x="9205286" y="4293567"/>
                  <a:pt x="9205286" y="4301013"/>
                </a:cubicBezTo>
                <a:cubicBezTo>
                  <a:pt x="9197838" y="4301013"/>
                  <a:pt x="9194115" y="4301013"/>
                  <a:pt x="9194115" y="4301013"/>
                </a:cubicBezTo>
                <a:close/>
                <a:moveTo>
                  <a:pt x="8177512" y="4289842"/>
                </a:moveTo>
                <a:cubicBezTo>
                  <a:pt x="8177512" y="4289842"/>
                  <a:pt x="8177512" y="4293567"/>
                  <a:pt x="8177512" y="4301013"/>
                </a:cubicBezTo>
                <a:cubicBezTo>
                  <a:pt x="8177512" y="4308461"/>
                  <a:pt x="8181234" y="4308461"/>
                  <a:pt x="8188684" y="4301013"/>
                </a:cubicBezTo>
                <a:cubicBezTo>
                  <a:pt x="8196132" y="4301013"/>
                  <a:pt x="8199854" y="4297290"/>
                  <a:pt x="8199854" y="4289842"/>
                </a:cubicBezTo>
                <a:cubicBezTo>
                  <a:pt x="8199854" y="4289842"/>
                  <a:pt x="8196132" y="4289842"/>
                  <a:pt x="8188684" y="4289842"/>
                </a:cubicBezTo>
                <a:cubicBezTo>
                  <a:pt x="8181234" y="4289842"/>
                  <a:pt x="8177512" y="4289842"/>
                  <a:pt x="8177512" y="4289842"/>
                </a:cubicBezTo>
                <a:close/>
                <a:moveTo>
                  <a:pt x="8026696" y="4289842"/>
                </a:moveTo>
                <a:cubicBezTo>
                  <a:pt x="8030420" y="4289842"/>
                  <a:pt x="8032283" y="4289842"/>
                  <a:pt x="8032283" y="4289842"/>
                </a:cubicBezTo>
                <a:lnTo>
                  <a:pt x="8021110" y="4301013"/>
                </a:lnTo>
                <a:cubicBezTo>
                  <a:pt x="8013662" y="4301013"/>
                  <a:pt x="8011802" y="4299152"/>
                  <a:pt x="8015526" y="4295429"/>
                </a:cubicBezTo>
                <a:cubicBezTo>
                  <a:pt x="8019249" y="4291704"/>
                  <a:pt x="8022974" y="4289842"/>
                  <a:pt x="8026696" y="4289842"/>
                </a:cubicBezTo>
                <a:close/>
                <a:moveTo>
                  <a:pt x="7697139" y="4289842"/>
                </a:moveTo>
                <a:cubicBezTo>
                  <a:pt x="7697139" y="4289842"/>
                  <a:pt x="7699000" y="4291704"/>
                  <a:pt x="7702724" y="4295429"/>
                </a:cubicBezTo>
                <a:cubicBezTo>
                  <a:pt x="7706447" y="4299152"/>
                  <a:pt x="7708310" y="4301013"/>
                  <a:pt x="7708310" y="4301013"/>
                </a:cubicBezTo>
                <a:cubicBezTo>
                  <a:pt x="7700862" y="4301013"/>
                  <a:pt x="7697139" y="4301013"/>
                  <a:pt x="7697139" y="4301013"/>
                </a:cubicBezTo>
                <a:close/>
                <a:moveTo>
                  <a:pt x="7674796" y="4289842"/>
                </a:moveTo>
                <a:cubicBezTo>
                  <a:pt x="7682244" y="4289842"/>
                  <a:pt x="7685967" y="4291704"/>
                  <a:pt x="7685967" y="4295429"/>
                </a:cubicBezTo>
                <a:cubicBezTo>
                  <a:pt x="7685967" y="4299152"/>
                  <a:pt x="7682244" y="4301013"/>
                  <a:pt x="7674796" y="4301013"/>
                </a:cubicBezTo>
                <a:cubicBezTo>
                  <a:pt x="7674796" y="4301013"/>
                  <a:pt x="7674796" y="4297290"/>
                  <a:pt x="7674796" y="4289842"/>
                </a:cubicBezTo>
                <a:close/>
                <a:moveTo>
                  <a:pt x="7345237" y="4289842"/>
                </a:moveTo>
                <a:cubicBezTo>
                  <a:pt x="7348960" y="4289842"/>
                  <a:pt x="7350823" y="4291704"/>
                  <a:pt x="7350823" y="4295429"/>
                </a:cubicBezTo>
                <a:cubicBezTo>
                  <a:pt x="7350823" y="4299152"/>
                  <a:pt x="7354546" y="4301013"/>
                  <a:pt x="7361994" y="4301013"/>
                </a:cubicBezTo>
                <a:cubicBezTo>
                  <a:pt x="7369443" y="4301013"/>
                  <a:pt x="7375028" y="4304738"/>
                  <a:pt x="7378752" y="4312186"/>
                </a:cubicBezTo>
                <a:cubicBezTo>
                  <a:pt x="7382476" y="4319632"/>
                  <a:pt x="7389924" y="4323356"/>
                  <a:pt x="7401094" y="4323356"/>
                </a:cubicBezTo>
                <a:cubicBezTo>
                  <a:pt x="7412266" y="4323356"/>
                  <a:pt x="7419714" y="4325218"/>
                  <a:pt x="7423438" y="4328943"/>
                </a:cubicBezTo>
                <a:cubicBezTo>
                  <a:pt x="7427160" y="4332666"/>
                  <a:pt x="7430886" y="4334529"/>
                  <a:pt x="7434610" y="4334529"/>
                </a:cubicBezTo>
                <a:cubicBezTo>
                  <a:pt x="7438333" y="4334529"/>
                  <a:pt x="7451367" y="4336390"/>
                  <a:pt x="7473710" y="4340114"/>
                </a:cubicBezTo>
                <a:cubicBezTo>
                  <a:pt x="7496052" y="4343838"/>
                  <a:pt x="7510947" y="4349424"/>
                  <a:pt x="7518395" y="4356871"/>
                </a:cubicBezTo>
                <a:lnTo>
                  <a:pt x="7529568" y="4356871"/>
                </a:lnTo>
                <a:cubicBezTo>
                  <a:pt x="7537015" y="4356871"/>
                  <a:pt x="7546324" y="4358732"/>
                  <a:pt x="7557495" y="4362457"/>
                </a:cubicBezTo>
                <a:cubicBezTo>
                  <a:pt x="7568666" y="4366181"/>
                  <a:pt x="7577976" y="4368043"/>
                  <a:pt x="7585424" y="4368043"/>
                </a:cubicBezTo>
                <a:lnTo>
                  <a:pt x="7596596" y="4368043"/>
                </a:lnTo>
                <a:lnTo>
                  <a:pt x="7607766" y="4368043"/>
                </a:lnTo>
                <a:lnTo>
                  <a:pt x="7630110" y="4379214"/>
                </a:lnTo>
                <a:cubicBezTo>
                  <a:pt x="7645005" y="4379214"/>
                  <a:pt x="7656176" y="4382938"/>
                  <a:pt x="7663624" y="4390386"/>
                </a:cubicBezTo>
                <a:cubicBezTo>
                  <a:pt x="7671073" y="4390386"/>
                  <a:pt x="7676658" y="4390386"/>
                  <a:pt x="7680382" y="4390386"/>
                </a:cubicBezTo>
                <a:cubicBezTo>
                  <a:pt x="7684105" y="4390386"/>
                  <a:pt x="7685967" y="4390386"/>
                  <a:pt x="7685967" y="4390386"/>
                </a:cubicBezTo>
                <a:cubicBezTo>
                  <a:pt x="7693416" y="4390386"/>
                  <a:pt x="7697139" y="4394109"/>
                  <a:pt x="7697139" y="4401557"/>
                </a:cubicBezTo>
                <a:cubicBezTo>
                  <a:pt x="7704587" y="4409005"/>
                  <a:pt x="7708310" y="4412728"/>
                  <a:pt x="7708310" y="4412728"/>
                </a:cubicBezTo>
                <a:cubicBezTo>
                  <a:pt x="7715758" y="4412728"/>
                  <a:pt x="7715758" y="4416452"/>
                  <a:pt x="7708310" y="4423900"/>
                </a:cubicBezTo>
                <a:lnTo>
                  <a:pt x="7719481" y="4435071"/>
                </a:lnTo>
                <a:cubicBezTo>
                  <a:pt x="7726930" y="4435071"/>
                  <a:pt x="7730653" y="4433209"/>
                  <a:pt x="7730653" y="4429485"/>
                </a:cubicBezTo>
                <a:cubicBezTo>
                  <a:pt x="7730653" y="4425762"/>
                  <a:pt x="7734376" y="4420176"/>
                  <a:pt x="7741824" y="4412728"/>
                </a:cubicBezTo>
                <a:cubicBezTo>
                  <a:pt x="7749274" y="4405282"/>
                  <a:pt x="7741824" y="4397832"/>
                  <a:pt x="7719481" y="4390386"/>
                </a:cubicBezTo>
                <a:cubicBezTo>
                  <a:pt x="7712033" y="4382938"/>
                  <a:pt x="7702724" y="4377352"/>
                  <a:pt x="7691553" y="4373628"/>
                </a:cubicBezTo>
                <a:cubicBezTo>
                  <a:pt x="7680382" y="4369904"/>
                  <a:pt x="7671073" y="4368043"/>
                  <a:pt x="7663624" y="4368043"/>
                </a:cubicBezTo>
                <a:cubicBezTo>
                  <a:pt x="7648730" y="4368043"/>
                  <a:pt x="7641282" y="4368043"/>
                  <a:pt x="7641282" y="4368043"/>
                </a:cubicBezTo>
                <a:cubicBezTo>
                  <a:pt x="7648730" y="4368043"/>
                  <a:pt x="7656176" y="4366181"/>
                  <a:pt x="7663624" y="4362457"/>
                </a:cubicBezTo>
                <a:cubicBezTo>
                  <a:pt x="7671073" y="4358732"/>
                  <a:pt x="7678519" y="4356871"/>
                  <a:pt x="7685967" y="4356871"/>
                </a:cubicBezTo>
                <a:cubicBezTo>
                  <a:pt x="7685967" y="4364318"/>
                  <a:pt x="7687830" y="4368043"/>
                  <a:pt x="7691553" y="4368043"/>
                </a:cubicBezTo>
                <a:cubicBezTo>
                  <a:pt x="7695276" y="4368043"/>
                  <a:pt x="7700862" y="4368043"/>
                  <a:pt x="7708310" y="4368043"/>
                </a:cubicBezTo>
                <a:cubicBezTo>
                  <a:pt x="7715758" y="4368043"/>
                  <a:pt x="7723206" y="4371766"/>
                  <a:pt x="7730653" y="4379214"/>
                </a:cubicBezTo>
                <a:lnTo>
                  <a:pt x="7775338" y="4390386"/>
                </a:lnTo>
                <a:cubicBezTo>
                  <a:pt x="7827472" y="4405282"/>
                  <a:pt x="7857262" y="4416452"/>
                  <a:pt x="7864711" y="4423900"/>
                </a:cubicBezTo>
                <a:lnTo>
                  <a:pt x="7875882" y="4423900"/>
                </a:lnTo>
                <a:lnTo>
                  <a:pt x="7898225" y="4435071"/>
                </a:lnTo>
                <a:lnTo>
                  <a:pt x="7909396" y="4446243"/>
                </a:lnTo>
                <a:lnTo>
                  <a:pt x="7898225" y="4446243"/>
                </a:lnTo>
                <a:cubicBezTo>
                  <a:pt x="7883330" y="4438796"/>
                  <a:pt x="7872158" y="4435071"/>
                  <a:pt x="7864711" y="4435071"/>
                </a:cubicBezTo>
                <a:cubicBezTo>
                  <a:pt x="7857262" y="4435071"/>
                  <a:pt x="7853538" y="4438796"/>
                  <a:pt x="7853538" y="4446243"/>
                </a:cubicBezTo>
                <a:lnTo>
                  <a:pt x="7842368" y="4446243"/>
                </a:lnTo>
                <a:cubicBezTo>
                  <a:pt x="7842368" y="4446243"/>
                  <a:pt x="7836782" y="4446243"/>
                  <a:pt x="7825610" y="4446243"/>
                </a:cubicBezTo>
                <a:cubicBezTo>
                  <a:pt x="7814438" y="4446243"/>
                  <a:pt x="7808854" y="4448105"/>
                  <a:pt x="7808854" y="4451828"/>
                </a:cubicBezTo>
                <a:cubicBezTo>
                  <a:pt x="7808854" y="4455553"/>
                  <a:pt x="7812577" y="4457414"/>
                  <a:pt x="7820024" y="4457414"/>
                </a:cubicBezTo>
                <a:cubicBezTo>
                  <a:pt x="7820024" y="4457414"/>
                  <a:pt x="7821888" y="4459276"/>
                  <a:pt x="7825610" y="4463000"/>
                </a:cubicBezTo>
                <a:cubicBezTo>
                  <a:pt x="7829334" y="4466724"/>
                  <a:pt x="7831197" y="4468585"/>
                  <a:pt x="7831197" y="4468585"/>
                </a:cubicBezTo>
                <a:cubicBezTo>
                  <a:pt x="7831197" y="4476033"/>
                  <a:pt x="7834920" y="4476033"/>
                  <a:pt x="7842368" y="4468585"/>
                </a:cubicBezTo>
                <a:cubicBezTo>
                  <a:pt x="7849816" y="4468585"/>
                  <a:pt x="7855402" y="4470447"/>
                  <a:pt x="7859125" y="4474171"/>
                </a:cubicBezTo>
                <a:cubicBezTo>
                  <a:pt x="7862848" y="4477896"/>
                  <a:pt x="7864711" y="4479757"/>
                  <a:pt x="7864711" y="4479757"/>
                </a:cubicBezTo>
                <a:cubicBezTo>
                  <a:pt x="7864711" y="4479757"/>
                  <a:pt x="7868434" y="4483481"/>
                  <a:pt x="7875882" y="4490928"/>
                </a:cubicBezTo>
                <a:lnTo>
                  <a:pt x="7875882" y="4479757"/>
                </a:lnTo>
                <a:lnTo>
                  <a:pt x="7887054" y="4479757"/>
                </a:lnTo>
                <a:cubicBezTo>
                  <a:pt x="7894502" y="4479757"/>
                  <a:pt x="7901948" y="4479757"/>
                  <a:pt x="7909396" y="4479757"/>
                </a:cubicBezTo>
                <a:cubicBezTo>
                  <a:pt x="7909396" y="4479757"/>
                  <a:pt x="7913119" y="4481619"/>
                  <a:pt x="7920568" y="4485344"/>
                </a:cubicBezTo>
                <a:cubicBezTo>
                  <a:pt x="7928016" y="4489067"/>
                  <a:pt x="7935462" y="4490928"/>
                  <a:pt x="7942912" y="4490928"/>
                </a:cubicBezTo>
                <a:cubicBezTo>
                  <a:pt x="7980148" y="4490928"/>
                  <a:pt x="8002492" y="4494653"/>
                  <a:pt x="8009940" y="4502101"/>
                </a:cubicBezTo>
                <a:cubicBezTo>
                  <a:pt x="8009940" y="4502101"/>
                  <a:pt x="8013662" y="4502101"/>
                  <a:pt x="8021110" y="4502101"/>
                </a:cubicBezTo>
                <a:cubicBezTo>
                  <a:pt x="8028560" y="4502101"/>
                  <a:pt x="8036006" y="4502101"/>
                  <a:pt x="8043454" y="4502101"/>
                </a:cubicBezTo>
                <a:lnTo>
                  <a:pt x="8065797" y="4502101"/>
                </a:lnTo>
                <a:cubicBezTo>
                  <a:pt x="8065797" y="4509547"/>
                  <a:pt x="8069520" y="4516996"/>
                  <a:pt x="8076968" y="4524442"/>
                </a:cubicBezTo>
                <a:lnTo>
                  <a:pt x="8088140" y="4535615"/>
                </a:lnTo>
                <a:lnTo>
                  <a:pt x="8065797" y="4535615"/>
                </a:lnTo>
                <a:cubicBezTo>
                  <a:pt x="8058349" y="4520719"/>
                  <a:pt x="8047177" y="4513272"/>
                  <a:pt x="8032283" y="4513272"/>
                </a:cubicBezTo>
                <a:cubicBezTo>
                  <a:pt x="8024835" y="4513272"/>
                  <a:pt x="8017388" y="4511410"/>
                  <a:pt x="8009940" y="4507685"/>
                </a:cubicBezTo>
                <a:cubicBezTo>
                  <a:pt x="8002492" y="4503962"/>
                  <a:pt x="7991320" y="4502101"/>
                  <a:pt x="7976426" y="4502101"/>
                </a:cubicBezTo>
                <a:cubicBezTo>
                  <a:pt x="7954082" y="4509547"/>
                  <a:pt x="7928016" y="4511410"/>
                  <a:pt x="7898225" y="4507685"/>
                </a:cubicBezTo>
                <a:cubicBezTo>
                  <a:pt x="7868434" y="4503962"/>
                  <a:pt x="7853538" y="4500239"/>
                  <a:pt x="7853538" y="4496514"/>
                </a:cubicBezTo>
                <a:cubicBezTo>
                  <a:pt x="7853538" y="4492790"/>
                  <a:pt x="7849816" y="4494653"/>
                  <a:pt x="7842368" y="4502101"/>
                </a:cubicBezTo>
                <a:cubicBezTo>
                  <a:pt x="7834920" y="4509547"/>
                  <a:pt x="7827472" y="4513272"/>
                  <a:pt x="7820024" y="4513272"/>
                </a:cubicBezTo>
                <a:cubicBezTo>
                  <a:pt x="7812577" y="4513272"/>
                  <a:pt x="7808854" y="4509547"/>
                  <a:pt x="7808854" y="4502101"/>
                </a:cubicBezTo>
                <a:cubicBezTo>
                  <a:pt x="7808854" y="4502101"/>
                  <a:pt x="7810716" y="4500239"/>
                  <a:pt x="7814438" y="4496514"/>
                </a:cubicBezTo>
                <a:cubicBezTo>
                  <a:pt x="7818162" y="4492790"/>
                  <a:pt x="7823748" y="4490928"/>
                  <a:pt x="7831197" y="4490928"/>
                </a:cubicBezTo>
                <a:lnTo>
                  <a:pt x="7842368" y="4490928"/>
                </a:lnTo>
                <a:lnTo>
                  <a:pt x="7831197" y="4479757"/>
                </a:lnTo>
                <a:lnTo>
                  <a:pt x="7797682" y="4490928"/>
                </a:lnTo>
                <a:lnTo>
                  <a:pt x="7775338" y="4502101"/>
                </a:lnTo>
                <a:cubicBezTo>
                  <a:pt x="7775338" y="4494653"/>
                  <a:pt x="7767890" y="4490928"/>
                  <a:pt x="7752996" y="4490928"/>
                </a:cubicBezTo>
                <a:lnTo>
                  <a:pt x="7719481" y="4468585"/>
                </a:lnTo>
                <a:cubicBezTo>
                  <a:pt x="7719481" y="4468585"/>
                  <a:pt x="7723206" y="4470447"/>
                  <a:pt x="7730653" y="4474171"/>
                </a:cubicBezTo>
                <a:cubicBezTo>
                  <a:pt x="7738101" y="4477896"/>
                  <a:pt x="7752996" y="4479757"/>
                  <a:pt x="7775338" y="4479757"/>
                </a:cubicBezTo>
                <a:lnTo>
                  <a:pt x="7797682" y="4468585"/>
                </a:lnTo>
                <a:cubicBezTo>
                  <a:pt x="7797682" y="4468585"/>
                  <a:pt x="7793958" y="4468585"/>
                  <a:pt x="7786510" y="4468585"/>
                </a:cubicBezTo>
                <a:lnTo>
                  <a:pt x="7775338" y="4457414"/>
                </a:lnTo>
                <a:cubicBezTo>
                  <a:pt x="7775338" y="4449967"/>
                  <a:pt x="7779062" y="4446243"/>
                  <a:pt x="7786510" y="4446243"/>
                </a:cubicBezTo>
                <a:cubicBezTo>
                  <a:pt x="7786510" y="4446243"/>
                  <a:pt x="7788374" y="4446243"/>
                  <a:pt x="7792096" y="4446243"/>
                </a:cubicBezTo>
                <a:cubicBezTo>
                  <a:pt x="7795820" y="4446243"/>
                  <a:pt x="7797682" y="4442519"/>
                  <a:pt x="7797682" y="4435071"/>
                </a:cubicBezTo>
                <a:cubicBezTo>
                  <a:pt x="7805130" y="4435071"/>
                  <a:pt x="7805130" y="4431348"/>
                  <a:pt x="7797682" y="4423900"/>
                </a:cubicBezTo>
                <a:cubicBezTo>
                  <a:pt x="7790234" y="4416452"/>
                  <a:pt x="7784648" y="4414589"/>
                  <a:pt x="7780924" y="4418314"/>
                </a:cubicBezTo>
                <a:cubicBezTo>
                  <a:pt x="7777201" y="4422039"/>
                  <a:pt x="7775338" y="4425762"/>
                  <a:pt x="7775338" y="4429485"/>
                </a:cubicBezTo>
                <a:cubicBezTo>
                  <a:pt x="7775338" y="4433209"/>
                  <a:pt x="7771615" y="4433209"/>
                  <a:pt x="7764168" y="4429485"/>
                </a:cubicBezTo>
                <a:cubicBezTo>
                  <a:pt x="7756720" y="4425762"/>
                  <a:pt x="7751134" y="4427623"/>
                  <a:pt x="7747410" y="4435071"/>
                </a:cubicBezTo>
                <a:cubicBezTo>
                  <a:pt x="7743687" y="4442519"/>
                  <a:pt x="7736240" y="4446243"/>
                  <a:pt x="7725067" y="4446243"/>
                </a:cubicBezTo>
                <a:cubicBezTo>
                  <a:pt x="7713896" y="4446243"/>
                  <a:pt x="7704587" y="4442519"/>
                  <a:pt x="7697139" y="4435071"/>
                </a:cubicBezTo>
                <a:cubicBezTo>
                  <a:pt x="7689690" y="4435071"/>
                  <a:pt x="7685967" y="4435071"/>
                  <a:pt x="7685967" y="4435071"/>
                </a:cubicBezTo>
                <a:cubicBezTo>
                  <a:pt x="7663624" y="4442519"/>
                  <a:pt x="7633832" y="4438796"/>
                  <a:pt x="7596596" y="4423900"/>
                </a:cubicBezTo>
                <a:cubicBezTo>
                  <a:pt x="7581700" y="4416452"/>
                  <a:pt x="7563082" y="4409005"/>
                  <a:pt x="7540738" y="4401557"/>
                </a:cubicBezTo>
                <a:cubicBezTo>
                  <a:pt x="7525842" y="4401557"/>
                  <a:pt x="7514672" y="4397832"/>
                  <a:pt x="7507224" y="4390386"/>
                </a:cubicBezTo>
                <a:cubicBezTo>
                  <a:pt x="7499775" y="4390386"/>
                  <a:pt x="7492328" y="4390386"/>
                  <a:pt x="7484881" y="4390386"/>
                </a:cubicBezTo>
                <a:cubicBezTo>
                  <a:pt x="7484881" y="4397832"/>
                  <a:pt x="7488604" y="4405282"/>
                  <a:pt x="7496052" y="4412728"/>
                </a:cubicBezTo>
                <a:cubicBezTo>
                  <a:pt x="7503501" y="4420176"/>
                  <a:pt x="7499775" y="4423900"/>
                  <a:pt x="7484881" y="4423900"/>
                </a:cubicBezTo>
                <a:lnTo>
                  <a:pt x="7462538" y="4412728"/>
                </a:lnTo>
                <a:cubicBezTo>
                  <a:pt x="7462538" y="4412728"/>
                  <a:pt x="7466261" y="4412728"/>
                  <a:pt x="7473710" y="4412728"/>
                </a:cubicBezTo>
                <a:cubicBezTo>
                  <a:pt x="7473710" y="4412728"/>
                  <a:pt x="7473710" y="4409005"/>
                  <a:pt x="7473710" y="4401557"/>
                </a:cubicBezTo>
                <a:cubicBezTo>
                  <a:pt x="7473710" y="4394109"/>
                  <a:pt x="7473710" y="4390386"/>
                  <a:pt x="7473710" y="4390386"/>
                </a:cubicBezTo>
                <a:cubicBezTo>
                  <a:pt x="7473710" y="4390386"/>
                  <a:pt x="7469986" y="4390386"/>
                  <a:pt x="7462538" y="4390386"/>
                </a:cubicBezTo>
                <a:cubicBezTo>
                  <a:pt x="7462538" y="4397832"/>
                  <a:pt x="7458814" y="4401557"/>
                  <a:pt x="7451367" y="4401557"/>
                </a:cubicBezTo>
                <a:cubicBezTo>
                  <a:pt x="7443918" y="4401557"/>
                  <a:pt x="7440194" y="4397832"/>
                  <a:pt x="7440194" y="4390386"/>
                </a:cubicBezTo>
                <a:lnTo>
                  <a:pt x="7440194" y="4379214"/>
                </a:lnTo>
                <a:lnTo>
                  <a:pt x="7417852" y="4368043"/>
                </a:lnTo>
                <a:cubicBezTo>
                  <a:pt x="7410404" y="4368043"/>
                  <a:pt x="7406680" y="4368043"/>
                  <a:pt x="7406680" y="4368043"/>
                </a:cubicBezTo>
                <a:cubicBezTo>
                  <a:pt x="7406680" y="4375491"/>
                  <a:pt x="7406680" y="4379214"/>
                  <a:pt x="7406680" y="4379214"/>
                </a:cubicBezTo>
                <a:lnTo>
                  <a:pt x="7417852" y="4379214"/>
                </a:lnTo>
                <a:cubicBezTo>
                  <a:pt x="7417852" y="4394109"/>
                  <a:pt x="7388060" y="4394109"/>
                  <a:pt x="7328480" y="4379214"/>
                </a:cubicBezTo>
                <a:cubicBezTo>
                  <a:pt x="7313586" y="4371766"/>
                  <a:pt x="7298689" y="4371766"/>
                  <a:pt x="7283795" y="4379214"/>
                </a:cubicBezTo>
                <a:cubicBezTo>
                  <a:pt x="7283795" y="4379214"/>
                  <a:pt x="7278209" y="4377352"/>
                  <a:pt x="7267038" y="4373628"/>
                </a:cubicBezTo>
                <a:cubicBezTo>
                  <a:pt x="7255866" y="4369904"/>
                  <a:pt x="7246556" y="4366181"/>
                  <a:pt x="7239108" y="4362457"/>
                </a:cubicBezTo>
                <a:cubicBezTo>
                  <a:pt x="7231661" y="4358732"/>
                  <a:pt x="7224213" y="4356871"/>
                  <a:pt x="7216766" y="4356871"/>
                </a:cubicBezTo>
                <a:cubicBezTo>
                  <a:pt x="7209318" y="4356871"/>
                  <a:pt x="7205594" y="4356871"/>
                  <a:pt x="7205594" y="4356871"/>
                </a:cubicBezTo>
                <a:cubicBezTo>
                  <a:pt x="7205594" y="4356871"/>
                  <a:pt x="7203732" y="4356871"/>
                  <a:pt x="7200008" y="4356871"/>
                </a:cubicBezTo>
                <a:cubicBezTo>
                  <a:pt x="7196285" y="4356871"/>
                  <a:pt x="7190699" y="4353147"/>
                  <a:pt x="7183252" y="4345700"/>
                </a:cubicBezTo>
                <a:cubicBezTo>
                  <a:pt x="7190699" y="4345700"/>
                  <a:pt x="7196285" y="4345700"/>
                  <a:pt x="7200008" y="4345700"/>
                </a:cubicBezTo>
                <a:cubicBezTo>
                  <a:pt x="7203732" y="4345700"/>
                  <a:pt x="7201872" y="4341975"/>
                  <a:pt x="7194422" y="4334529"/>
                </a:cubicBezTo>
                <a:lnTo>
                  <a:pt x="7227938" y="4334529"/>
                </a:lnTo>
                <a:cubicBezTo>
                  <a:pt x="7235386" y="4334529"/>
                  <a:pt x="7244695" y="4336390"/>
                  <a:pt x="7255866" y="4340114"/>
                </a:cubicBezTo>
                <a:cubicBezTo>
                  <a:pt x="7267038" y="4343838"/>
                  <a:pt x="7276346" y="4345700"/>
                  <a:pt x="7283795" y="4345700"/>
                </a:cubicBezTo>
                <a:lnTo>
                  <a:pt x="7350823" y="4356871"/>
                </a:lnTo>
                <a:cubicBezTo>
                  <a:pt x="7365718" y="4356871"/>
                  <a:pt x="7376890" y="4356871"/>
                  <a:pt x="7384337" y="4356871"/>
                </a:cubicBezTo>
                <a:cubicBezTo>
                  <a:pt x="7376890" y="4349424"/>
                  <a:pt x="7373166" y="4343838"/>
                  <a:pt x="7373166" y="4340114"/>
                </a:cubicBezTo>
                <a:cubicBezTo>
                  <a:pt x="7373166" y="4336390"/>
                  <a:pt x="7373166" y="4334529"/>
                  <a:pt x="7373166" y="4334529"/>
                </a:cubicBezTo>
                <a:lnTo>
                  <a:pt x="7384337" y="4345700"/>
                </a:lnTo>
                <a:cubicBezTo>
                  <a:pt x="7391786" y="4345700"/>
                  <a:pt x="7395510" y="4343838"/>
                  <a:pt x="7395510" y="4340114"/>
                </a:cubicBezTo>
                <a:cubicBezTo>
                  <a:pt x="7395510" y="4336390"/>
                  <a:pt x="7395510" y="4334529"/>
                  <a:pt x="7395510" y="4334529"/>
                </a:cubicBezTo>
                <a:cubicBezTo>
                  <a:pt x="7395510" y="4334529"/>
                  <a:pt x="7391786" y="4334529"/>
                  <a:pt x="7384337" y="4334529"/>
                </a:cubicBezTo>
                <a:cubicBezTo>
                  <a:pt x="7376890" y="4334529"/>
                  <a:pt x="7373166" y="4334529"/>
                  <a:pt x="7373166" y="4334529"/>
                </a:cubicBezTo>
                <a:cubicBezTo>
                  <a:pt x="7373166" y="4327081"/>
                  <a:pt x="7369443" y="4323356"/>
                  <a:pt x="7361994" y="4323356"/>
                </a:cubicBezTo>
                <a:cubicBezTo>
                  <a:pt x="7354546" y="4323356"/>
                  <a:pt x="7348960" y="4321495"/>
                  <a:pt x="7345237" y="4317770"/>
                </a:cubicBezTo>
                <a:cubicBezTo>
                  <a:pt x="7341514" y="4314047"/>
                  <a:pt x="7339652" y="4308461"/>
                  <a:pt x="7339652" y="4301013"/>
                </a:cubicBezTo>
                <a:cubicBezTo>
                  <a:pt x="7339652" y="4293567"/>
                  <a:pt x="7341514" y="4289842"/>
                  <a:pt x="7345237" y="4289842"/>
                </a:cubicBezTo>
                <a:close/>
                <a:moveTo>
                  <a:pt x="6915136" y="4289842"/>
                </a:moveTo>
                <a:cubicBezTo>
                  <a:pt x="6915136" y="4289842"/>
                  <a:pt x="6918859" y="4289842"/>
                  <a:pt x="6926308" y="4289842"/>
                </a:cubicBezTo>
                <a:lnTo>
                  <a:pt x="6915136" y="4301013"/>
                </a:lnTo>
                <a:close/>
                <a:moveTo>
                  <a:pt x="5552218" y="4289842"/>
                </a:moveTo>
                <a:cubicBezTo>
                  <a:pt x="5559666" y="4289842"/>
                  <a:pt x="5567114" y="4289842"/>
                  <a:pt x="5574561" y="4289842"/>
                </a:cubicBezTo>
                <a:lnTo>
                  <a:pt x="5619246" y="4312186"/>
                </a:lnTo>
                <a:lnTo>
                  <a:pt x="5619246" y="4323356"/>
                </a:lnTo>
                <a:cubicBezTo>
                  <a:pt x="5611799" y="4323356"/>
                  <a:pt x="5604352" y="4321495"/>
                  <a:pt x="5596905" y="4317770"/>
                </a:cubicBezTo>
                <a:cubicBezTo>
                  <a:pt x="5589455" y="4314047"/>
                  <a:pt x="5585732" y="4312186"/>
                  <a:pt x="5585732" y="4312186"/>
                </a:cubicBezTo>
                <a:cubicBezTo>
                  <a:pt x="5578285" y="4304738"/>
                  <a:pt x="5567114" y="4301013"/>
                  <a:pt x="5552218" y="4301013"/>
                </a:cubicBezTo>
                <a:close/>
                <a:moveTo>
                  <a:pt x="8870142" y="4278672"/>
                </a:moveTo>
                <a:cubicBezTo>
                  <a:pt x="8877591" y="4278672"/>
                  <a:pt x="8881314" y="4278672"/>
                  <a:pt x="8881314" y="4278672"/>
                </a:cubicBezTo>
                <a:lnTo>
                  <a:pt x="8870142" y="4289842"/>
                </a:lnTo>
                <a:close/>
                <a:moveTo>
                  <a:pt x="8736084" y="4278672"/>
                </a:moveTo>
                <a:lnTo>
                  <a:pt x="8791941" y="4289842"/>
                </a:lnTo>
                <a:cubicBezTo>
                  <a:pt x="8791941" y="4297290"/>
                  <a:pt x="8780771" y="4297290"/>
                  <a:pt x="8758427" y="4289842"/>
                </a:cubicBezTo>
                <a:cubicBezTo>
                  <a:pt x="8750980" y="4289842"/>
                  <a:pt x="8743533" y="4286118"/>
                  <a:pt x="8736084" y="4278672"/>
                </a:cubicBezTo>
                <a:close/>
                <a:moveTo>
                  <a:pt x="8110484" y="4278672"/>
                </a:moveTo>
                <a:lnTo>
                  <a:pt x="8110484" y="4289842"/>
                </a:lnTo>
                <a:cubicBezTo>
                  <a:pt x="8125378" y="4297290"/>
                  <a:pt x="8132825" y="4297290"/>
                  <a:pt x="8132825" y="4289842"/>
                </a:cubicBezTo>
                <a:cubicBezTo>
                  <a:pt x="8132825" y="4282395"/>
                  <a:pt x="8125378" y="4278672"/>
                  <a:pt x="8110484" y="4278672"/>
                </a:cubicBezTo>
                <a:close/>
                <a:moveTo>
                  <a:pt x="7875882" y="4278672"/>
                </a:moveTo>
                <a:cubicBezTo>
                  <a:pt x="7875882" y="4286118"/>
                  <a:pt x="7875882" y="4289842"/>
                  <a:pt x="7875882" y="4289842"/>
                </a:cubicBezTo>
                <a:cubicBezTo>
                  <a:pt x="7875882" y="4289842"/>
                  <a:pt x="7879605" y="4291704"/>
                  <a:pt x="7887054" y="4295429"/>
                </a:cubicBezTo>
                <a:cubicBezTo>
                  <a:pt x="7894502" y="4299152"/>
                  <a:pt x="7894502" y="4304738"/>
                  <a:pt x="7887054" y="4312186"/>
                </a:cubicBezTo>
                <a:cubicBezTo>
                  <a:pt x="7879605" y="4312186"/>
                  <a:pt x="7875882" y="4314047"/>
                  <a:pt x="7875882" y="4317770"/>
                </a:cubicBezTo>
                <a:cubicBezTo>
                  <a:pt x="7875882" y="4321495"/>
                  <a:pt x="7877745" y="4323356"/>
                  <a:pt x="7881468" y="4323356"/>
                </a:cubicBezTo>
                <a:cubicBezTo>
                  <a:pt x="7885191" y="4323356"/>
                  <a:pt x="7888916" y="4323356"/>
                  <a:pt x="7892639" y="4323356"/>
                </a:cubicBezTo>
                <a:cubicBezTo>
                  <a:pt x="7896362" y="4323356"/>
                  <a:pt x="7898225" y="4321495"/>
                  <a:pt x="7898225" y="4317770"/>
                </a:cubicBezTo>
                <a:cubicBezTo>
                  <a:pt x="7898225" y="4314047"/>
                  <a:pt x="7901948" y="4312186"/>
                  <a:pt x="7909396" y="4312186"/>
                </a:cubicBezTo>
                <a:cubicBezTo>
                  <a:pt x="7909396" y="4304738"/>
                  <a:pt x="7913119" y="4302875"/>
                  <a:pt x="7920568" y="4306599"/>
                </a:cubicBezTo>
                <a:cubicBezTo>
                  <a:pt x="7928016" y="4310324"/>
                  <a:pt x="7931739" y="4308461"/>
                  <a:pt x="7931739" y="4301013"/>
                </a:cubicBezTo>
                <a:cubicBezTo>
                  <a:pt x="7931739" y="4293567"/>
                  <a:pt x="7931739" y="4289842"/>
                  <a:pt x="7931739" y="4289842"/>
                </a:cubicBezTo>
                <a:cubicBezTo>
                  <a:pt x="7931739" y="4289842"/>
                  <a:pt x="7928016" y="4291704"/>
                  <a:pt x="7920568" y="4295429"/>
                </a:cubicBezTo>
                <a:cubicBezTo>
                  <a:pt x="7913119" y="4299152"/>
                  <a:pt x="7909396" y="4297290"/>
                  <a:pt x="7909396" y="4289842"/>
                </a:cubicBezTo>
                <a:lnTo>
                  <a:pt x="7898225" y="4278672"/>
                </a:lnTo>
                <a:cubicBezTo>
                  <a:pt x="7898225" y="4286118"/>
                  <a:pt x="7894502" y="4286118"/>
                  <a:pt x="7887054" y="4278672"/>
                </a:cubicBezTo>
                <a:cubicBezTo>
                  <a:pt x="7887054" y="4278672"/>
                  <a:pt x="7885191" y="4278672"/>
                  <a:pt x="7881468" y="4278672"/>
                </a:cubicBezTo>
                <a:close/>
                <a:moveTo>
                  <a:pt x="7607766" y="4278672"/>
                </a:moveTo>
                <a:cubicBezTo>
                  <a:pt x="7615216" y="4278672"/>
                  <a:pt x="7618938" y="4278672"/>
                  <a:pt x="7618938" y="4278672"/>
                </a:cubicBezTo>
                <a:cubicBezTo>
                  <a:pt x="7618938" y="4293567"/>
                  <a:pt x="7615216" y="4297290"/>
                  <a:pt x="7607766" y="4289842"/>
                </a:cubicBezTo>
                <a:cubicBezTo>
                  <a:pt x="7600318" y="4289842"/>
                  <a:pt x="7596596" y="4287981"/>
                  <a:pt x="7596596" y="4284256"/>
                </a:cubicBezTo>
                <a:cubicBezTo>
                  <a:pt x="7596596" y="4280533"/>
                  <a:pt x="7600318" y="4278672"/>
                  <a:pt x="7607766" y="4278672"/>
                </a:cubicBezTo>
                <a:close/>
                <a:moveTo>
                  <a:pt x="7574252" y="4278672"/>
                </a:moveTo>
                <a:lnTo>
                  <a:pt x="7585424" y="4278672"/>
                </a:lnTo>
                <a:lnTo>
                  <a:pt x="7585424" y="4289842"/>
                </a:lnTo>
                <a:cubicBezTo>
                  <a:pt x="7585424" y="4289842"/>
                  <a:pt x="7581700" y="4286118"/>
                  <a:pt x="7574252" y="4278672"/>
                </a:cubicBezTo>
                <a:close/>
                <a:moveTo>
                  <a:pt x="7440194" y="4278672"/>
                </a:moveTo>
                <a:cubicBezTo>
                  <a:pt x="7447644" y="4278672"/>
                  <a:pt x="7458814" y="4282395"/>
                  <a:pt x="7473710" y="4289842"/>
                </a:cubicBezTo>
                <a:lnTo>
                  <a:pt x="7496052" y="4289842"/>
                </a:lnTo>
                <a:lnTo>
                  <a:pt x="7507224" y="4301013"/>
                </a:lnTo>
                <a:lnTo>
                  <a:pt x="7518395" y="4312186"/>
                </a:lnTo>
                <a:cubicBezTo>
                  <a:pt x="7503501" y="4312186"/>
                  <a:pt x="7488604" y="4308461"/>
                  <a:pt x="7473710" y="4301013"/>
                </a:cubicBezTo>
                <a:cubicBezTo>
                  <a:pt x="7451367" y="4293567"/>
                  <a:pt x="7440194" y="4286118"/>
                  <a:pt x="7440194" y="4278672"/>
                </a:cubicBezTo>
                <a:close/>
                <a:moveTo>
                  <a:pt x="8836628" y="4267499"/>
                </a:moveTo>
                <a:cubicBezTo>
                  <a:pt x="8836628" y="4267499"/>
                  <a:pt x="8838491" y="4269361"/>
                  <a:pt x="8842214" y="4273085"/>
                </a:cubicBezTo>
                <a:cubicBezTo>
                  <a:pt x="8845937" y="4276809"/>
                  <a:pt x="8847799" y="4278672"/>
                  <a:pt x="8847799" y="4278672"/>
                </a:cubicBezTo>
                <a:lnTo>
                  <a:pt x="8836628" y="4278672"/>
                </a:lnTo>
                <a:close/>
                <a:moveTo>
                  <a:pt x="7797682" y="4267499"/>
                </a:moveTo>
                <a:cubicBezTo>
                  <a:pt x="7790234" y="4267499"/>
                  <a:pt x="7788374" y="4269361"/>
                  <a:pt x="7792096" y="4273085"/>
                </a:cubicBezTo>
                <a:cubicBezTo>
                  <a:pt x="7795820" y="4276809"/>
                  <a:pt x="7806990" y="4278672"/>
                  <a:pt x="7825610" y="4278672"/>
                </a:cubicBezTo>
                <a:cubicBezTo>
                  <a:pt x="7844231" y="4278672"/>
                  <a:pt x="7853538" y="4276809"/>
                  <a:pt x="7853538" y="4273085"/>
                </a:cubicBezTo>
                <a:cubicBezTo>
                  <a:pt x="7853538" y="4269361"/>
                  <a:pt x="7846091" y="4267499"/>
                  <a:pt x="7831197" y="4267499"/>
                </a:cubicBezTo>
                <a:cubicBezTo>
                  <a:pt x="7816302" y="4267499"/>
                  <a:pt x="7805130" y="4267499"/>
                  <a:pt x="7797682" y="4267499"/>
                </a:cubicBezTo>
                <a:close/>
                <a:moveTo>
                  <a:pt x="7406680" y="4267499"/>
                </a:moveTo>
                <a:cubicBezTo>
                  <a:pt x="7406680" y="4267499"/>
                  <a:pt x="7410404" y="4271224"/>
                  <a:pt x="7417852" y="4278672"/>
                </a:cubicBezTo>
                <a:lnTo>
                  <a:pt x="7406680" y="4278672"/>
                </a:lnTo>
                <a:close/>
                <a:moveTo>
                  <a:pt x="5462847" y="4267499"/>
                </a:moveTo>
                <a:lnTo>
                  <a:pt x="5474018" y="4267499"/>
                </a:lnTo>
                <a:cubicBezTo>
                  <a:pt x="5488913" y="4274947"/>
                  <a:pt x="5496361" y="4280533"/>
                  <a:pt x="5496361" y="4284256"/>
                </a:cubicBezTo>
                <a:cubicBezTo>
                  <a:pt x="5496361" y="4287981"/>
                  <a:pt x="5496361" y="4289842"/>
                  <a:pt x="5496361" y="4289842"/>
                </a:cubicBezTo>
                <a:cubicBezTo>
                  <a:pt x="5496361" y="4289842"/>
                  <a:pt x="5492636" y="4286118"/>
                  <a:pt x="5485189" y="4278672"/>
                </a:cubicBezTo>
                <a:cubicBezTo>
                  <a:pt x="5477741" y="4278672"/>
                  <a:pt x="5470295" y="4274947"/>
                  <a:pt x="5462847" y="4267499"/>
                </a:cubicBezTo>
                <a:close/>
                <a:moveTo>
                  <a:pt x="7955478" y="4249346"/>
                </a:moveTo>
                <a:cubicBezTo>
                  <a:pt x="7952686" y="4248415"/>
                  <a:pt x="7950358" y="4248881"/>
                  <a:pt x="7948496" y="4250742"/>
                </a:cubicBezTo>
                <a:cubicBezTo>
                  <a:pt x="7944773" y="4254467"/>
                  <a:pt x="7937326" y="4256328"/>
                  <a:pt x="7926153" y="4256328"/>
                </a:cubicBezTo>
                <a:cubicBezTo>
                  <a:pt x="7914982" y="4256328"/>
                  <a:pt x="7909396" y="4256328"/>
                  <a:pt x="7909396" y="4256328"/>
                </a:cubicBezTo>
                <a:cubicBezTo>
                  <a:pt x="7924292" y="4263775"/>
                  <a:pt x="7942912" y="4267499"/>
                  <a:pt x="7965253" y="4267499"/>
                </a:cubicBezTo>
                <a:lnTo>
                  <a:pt x="7965253" y="4256328"/>
                </a:lnTo>
                <a:cubicBezTo>
                  <a:pt x="7961530" y="4252604"/>
                  <a:pt x="7958272" y="4250277"/>
                  <a:pt x="7955478" y="4249346"/>
                </a:cubicBezTo>
                <a:close/>
                <a:moveTo>
                  <a:pt x="8959515" y="4245156"/>
                </a:moveTo>
                <a:cubicBezTo>
                  <a:pt x="8959515" y="4252604"/>
                  <a:pt x="8961376" y="4256328"/>
                  <a:pt x="8965099" y="4256328"/>
                </a:cubicBezTo>
                <a:cubicBezTo>
                  <a:pt x="8968823" y="4256328"/>
                  <a:pt x="8970686" y="4254467"/>
                  <a:pt x="8970686" y="4250742"/>
                </a:cubicBezTo>
                <a:cubicBezTo>
                  <a:pt x="8970686" y="4247018"/>
                  <a:pt x="8966963" y="4245156"/>
                  <a:pt x="8959515" y="4245156"/>
                </a:cubicBezTo>
                <a:close/>
                <a:moveTo>
                  <a:pt x="7825610" y="4245156"/>
                </a:moveTo>
                <a:cubicBezTo>
                  <a:pt x="7821888" y="4245156"/>
                  <a:pt x="7820024" y="4248881"/>
                  <a:pt x="7820024" y="4256328"/>
                </a:cubicBezTo>
                <a:cubicBezTo>
                  <a:pt x="7820024" y="4256328"/>
                  <a:pt x="7821888" y="4254467"/>
                  <a:pt x="7825610" y="4250742"/>
                </a:cubicBezTo>
                <a:cubicBezTo>
                  <a:pt x="7829334" y="4247018"/>
                  <a:pt x="7829334" y="4245156"/>
                  <a:pt x="7825610" y="4245156"/>
                </a:cubicBezTo>
                <a:close/>
                <a:moveTo>
                  <a:pt x="6418006" y="4245156"/>
                </a:moveTo>
                <a:cubicBezTo>
                  <a:pt x="6414284" y="4245156"/>
                  <a:pt x="6408697" y="4248881"/>
                  <a:pt x="6401250" y="4256328"/>
                </a:cubicBezTo>
                <a:lnTo>
                  <a:pt x="6412420" y="4256328"/>
                </a:lnTo>
                <a:cubicBezTo>
                  <a:pt x="6427316" y="4256328"/>
                  <a:pt x="6434764" y="4256328"/>
                  <a:pt x="6434764" y="4256328"/>
                </a:cubicBezTo>
                <a:cubicBezTo>
                  <a:pt x="6434764" y="4256328"/>
                  <a:pt x="6431040" y="4252604"/>
                  <a:pt x="6423592" y="4245156"/>
                </a:cubicBezTo>
                <a:cubicBezTo>
                  <a:pt x="6423592" y="4245156"/>
                  <a:pt x="6421730" y="4245156"/>
                  <a:pt x="6418006" y="4245156"/>
                </a:cubicBezTo>
                <a:close/>
                <a:moveTo>
                  <a:pt x="6088448" y="4245156"/>
                </a:moveTo>
                <a:lnTo>
                  <a:pt x="6121963" y="4245156"/>
                </a:lnTo>
                <a:lnTo>
                  <a:pt x="6144305" y="4256328"/>
                </a:lnTo>
                <a:lnTo>
                  <a:pt x="6099620" y="4256328"/>
                </a:lnTo>
                <a:close/>
                <a:moveTo>
                  <a:pt x="8311569" y="4233985"/>
                </a:moveTo>
                <a:cubicBezTo>
                  <a:pt x="8341360" y="4233985"/>
                  <a:pt x="8356256" y="4241433"/>
                  <a:pt x="8356256" y="4256328"/>
                </a:cubicBezTo>
                <a:cubicBezTo>
                  <a:pt x="8348806" y="4256328"/>
                  <a:pt x="8337636" y="4252604"/>
                  <a:pt x="8322740" y="4245156"/>
                </a:cubicBezTo>
                <a:close/>
                <a:moveTo>
                  <a:pt x="7406680" y="4233985"/>
                </a:moveTo>
                <a:lnTo>
                  <a:pt x="7462538" y="4245156"/>
                </a:lnTo>
                <a:cubicBezTo>
                  <a:pt x="7462538" y="4245156"/>
                  <a:pt x="7468124" y="4243294"/>
                  <a:pt x="7479294" y="4239571"/>
                </a:cubicBezTo>
                <a:cubicBezTo>
                  <a:pt x="7490467" y="4235847"/>
                  <a:pt x="7496052" y="4237710"/>
                  <a:pt x="7496052" y="4245156"/>
                </a:cubicBezTo>
                <a:cubicBezTo>
                  <a:pt x="7496052" y="4245156"/>
                  <a:pt x="7496052" y="4247018"/>
                  <a:pt x="7496052" y="4250742"/>
                </a:cubicBezTo>
                <a:cubicBezTo>
                  <a:pt x="7496052" y="4254467"/>
                  <a:pt x="7496052" y="4256328"/>
                  <a:pt x="7496052" y="4256328"/>
                </a:cubicBezTo>
                <a:cubicBezTo>
                  <a:pt x="7503501" y="4256328"/>
                  <a:pt x="7507224" y="4256328"/>
                  <a:pt x="7507224" y="4256328"/>
                </a:cubicBezTo>
                <a:cubicBezTo>
                  <a:pt x="7514672" y="4256328"/>
                  <a:pt x="7518395" y="4260051"/>
                  <a:pt x="7518395" y="4267499"/>
                </a:cubicBezTo>
                <a:lnTo>
                  <a:pt x="7507224" y="4267499"/>
                </a:lnTo>
                <a:lnTo>
                  <a:pt x="7484881" y="4267499"/>
                </a:lnTo>
                <a:lnTo>
                  <a:pt x="7473710" y="4267499"/>
                </a:lnTo>
                <a:close/>
                <a:moveTo>
                  <a:pt x="5853848" y="4233985"/>
                </a:moveTo>
                <a:lnTo>
                  <a:pt x="5865019" y="4233985"/>
                </a:lnTo>
                <a:cubicBezTo>
                  <a:pt x="5872466" y="4241433"/>
                  <a:pt x="5876191" y="4245156"/>
                  <a:pt x="5876191" y="4245156"/>
                </a:cubicBezTo>
                <a:cubicBezTo>
                  <a:pt x="5883639" y="4237710"/>
                  <a:pt x="5892948" y="4235847"/>
                  <a:pt x="5904119" y="4239571"/>
                </a:cubicBezTo>
                <a:cubicBezTo>
                  <a:pt x="5915291" y="4243294"/>
                  <a:pt x="5930185" y="4247018"/>
                  <a:pt x="5948805" y="4250742"/>
                </a:cubicBezTo>
                <a:cubicBezTo>
                  <a:pt x="5967424" y="4254467"/>
                  <a:pt x="5980458" y="4260051"/>
                  <a:pt x="5987906" y="4267499"/>
                </a:cubicBezTo>
                <a:cubicBezTo>
                  <a:pt x="5980458" y="4267499"/>
                  <a:pt x="5976733" y="4267499"/>
                  <a:pt x="5976733" y="4267499"/>
                </a:cubicBezTo>
                <a:cubicBezTo>
                  <a:pt x="5976733" y="4274947"/>
                  <a:pt x="5976733" y="4278672"/>
                  <a:pt x="5976733" y="4278672"/>
                </a:cubicBezTo>
                <a:lnTo>
                  <a:pt x="5987906" y="4267499"/>
                </a:lnTo>
                <a:cubicBezTo>
                  <a:pt x="6010249" y="4274947"/>
                  <a:pt x="6025143" y="4278672"/>
                  <a:pt x="6032590" y="4278672"/>
                </a:cubicBezTo>
                <a:lnTo>
                  <a:pt x="6099620" y="4289842"/>
                </a:lnTo>
                <a:lnTo>
                  <a:pt x="6144305" y="4301013"/>
                </a:lnTo>
                <a:cubicBezTo>
                  <a:pt x="6136857" y="4308461"/>
                  <a:pt x="6136857" y="4319632"/>
                  <a:pt x="6144305" y="4334529"/>
                </a:cubicBezTo>
                <a:lnTo>
                  <a:pt x="6166648" y="4345700"/>
                </a:lnTo>
                <a:cubicBezTo>
                  <a:pt x="6166648" y="4353147"/>
                  <a:pt x="6170373" y="4353147"/>
                  <a:pt x="6177821" y="4345700"/>
                </a:cubicBezTo>
                <a:cubicBezTo>
                  <a:pt x="6185268" y="4338252"/>
                  <a:pt x="6192715" y="4338252"/>
                  <a:pt x="6200162" y="4345700"/>
                </a:cubicBezTo>
                <a:cubicBezTo>
                  <a:pt x="6200162" y="4353147"/>
                  <a:pt x="6202025" y="4356871"/>
                  <a:pt x="6205748" y="4356871"/>
                </a:cubicBezTo>
                <a:cubicBezTo>
                  <a:pt x="6209473" y="4356871"/>
                  <a:pt x="6211335" y="4356871"/>
                  <a:pt x="6211335" y="4356871"/>
                </a:cubicBezTo>
                <a:cubicBezTo>
                  <a:pt x="6211335" y="4356871"/>
                  <a:pt x="6215058" y="4356871"/>
                  <a:pt x="6222506" y="4356871"/>
                </a:cubicBezTo>
                <a:cubicBezTo>
                  <a:pt x="6267192" y="4371766"/>
                  <a:pt x="6296983" y="4379214"/>
                  <a:pt x="6311878" y="4379214"/>
                </a:cubicBezTo>
                <a:cubicBezTo>
                  <a:pt x="6319326" y="4379214"/>
                  <a:pt x="6323049" y="4381075"/>
                  <a:pt x="6323049" y="4384800"/>
                </a:cubicBezTo>
                <a:cubicBezTo>
                  <a:pt x="6323049" y="4388525"/>
                  <a:pt x="6319326" y="4392248"/>
                  <a:pt x="6311878" y="4395971"/>
                </a:cubicBezTo>
                <a:cubicBezTo>
                  <a:pt x="6304431" y="4399695"/>
                  <a:pt x="6293258" y="4399695"/>
                  <a:pt x="6278363" y="4395971"/>
                </a:cubicBezTo>
                <a:cubicBezTo>
                  <a:pt x="6263469" y="4392248"/>
                  <a:pt x="6248572" y="4388525"/>
                  <a:pt x="6233678" y="4384800"/>
                </a:cubicBezTo>
                <a:cubicBezTo>
                  <a:pt x="6218782" y="4381075"/>
                  <a:pt x="6207612" y="4375491"/>
                  <a:pt x="6200162" y="4368043"/>
                </a:cubicBezTo>
                <a:lnTo>
                  <a:pt x="6155477" y="4356871"/>
                </a:lnTo>
                <a:lnTo>
                  <a:pt x="6133134" y="4345700"/>
                </a:lnTo>
                <a:cubicBezTo>
                  <a:pt x="6125686" y="4338252"/>
                  <a:pt x="6114516" y="4334529"/>
                  <a:pt x="6099620" y="4334529"/>
                </a:cubicBezTo>
                <a:cubicBezTo>
                  <a:pt x="6077277" y="4334529"/>
                  <a:pt x="6060520" y="4332666"/>
                  <a:pt x="6049349" y="4328943"/>
                </a:cubicBezTo>
                <a:cubicBezTo>
                  <a:pt x="6038177" y="4325218"/>
                  <a:pt x="6021420" y="4321495"/>
                  <a:pt x="5999076" y="4317770"/>
                </a:cubicBezTo>
                <a:cubicBezTo>
                  <a:pt x="5976733" y="4314047"/>
                  <a:pt x="5961839" y="4308461"/>
                  <a:pt x="5954392" y="4301013"/>
                </a:cubicBezTo>
                <a:cubicBezTo>
                  <a:pt x="5946944" y="4301013"/>
                  <a:pt x="5937633" y="4299152"/>
                  <a:pt x="5926462" y="4295429"/>
                </a:cubicBezTo>
                <a:cubicBezTo>
                  <a:pt x="5915291" y="4291704"/>
                  <a:pt x="5909705" y="4289842"/>
                  <a:pt x="5909705" y="4289842"/>
                </a:cubicBezTo>
                <a:lnTo>
                  <a:pt x="5831505" y="4256328"/>
                </a:lnTo>
                <a:cubicBezTo>
                  <a:pt x="5838952" y="4256328"/>
                  <a:pt x="5838952" y="4252604"/>
                  <a:pt x="5831505" y="4245156"/>
                </a:cubicBezTo>
                <a:lnTo>
                  <a:pt x="5842675" y="4245156"/>
                </a:lnTo>
                <a:lnTo>
                  <a:pt x="5853848" y="4245156"/>
                </a:lnTo>
                <a:close/>
                <a:moveTo>
                  <a:pt x="5518704" y="4233985"/>
                </a:moveTo>
                <a:cubicBezTo>
                  <a:pt x="5518704" y="4233985"/>
                  <a:pt x="5520566" y="4235847"/>
                  <a:pt x="5524289" y="4239571"/>
                </a:cubicBezTo>
                <a:cubicBezTo>
                  <a:pt x="5528013" y="4243294"/>
                  <a:pt x="5533598" y="4245156"/>
                  <a:pt x="5541046" y="4245156"/>
                </a:cubicBezTo>
                <a:lnTo>
                  <a:pt x="5529875" y="4245156"/>
                </a:lnTo>
                <a:cubicBezTo>
                  <a:pt x="5522427" y="4245156"/>
                  <a:pt x="5518704" y="4245156"/>
                  <a:pt x="5518704" y="4245156"/>
                </a:cubicBezTo>
                <a:close/>
                <a:moveTo>
                  <a:pt x="6842522" y="4228399"/>
                </a:moveTo>
                <a:cubicBezTo>
                  <a:pt x="6838798" y="4228399"/>
                  <a:pt x="6836936" y="4230262"/>
                  <a:pt x="6836936" y="4233985"/>
                </a:cubicBezTo>
                <a:cubicBezTo>
                  <a:pt x="6836936" y="4233985"/>
                  <a:pt x="6840658" y="4233985"/>
                  <a:pt x="6848108" y="4233985"/>
                </a:cubicBezTo>
                <a:lnTo>
                  <a:pt x="6859278" y="4233985"/>
                </a:lnTo>
                <a:cubicBezTo>
                  <a:pt x="6851831" y="4230262"/>
                  <a:pt x="6846246" y="4228399"/>
                  <a:pt x="6842522" y="4228399"/>
                </a:cubicBezTo>
                <a:close/>
                <a:moveTo>
                  <a:pt x="8479141" y="4222813"/>
                </a:moveTo>
                <a:lnTo>
                  <a:pt x="8490312" y="4222813"/>
                </a:lnTo>
                <a:lnTo>
                  <a:pt x="8490312" y="4233985"/>
                </a:lnTo>
                <a:cubicBezTo>
                  <a:pt x="8482864" y="4233985"/>
                  <a:pt x="8479141" y="4230261"/>
                  <a:pt x="8479141" y="4222813"/>
                </a:cubicBezTo>
                <a:close/>
                <a:moveTo>
                  <a:pt x="7641282" y="4222813"/>
                </a:moveTo>
                <a:lnTo>
                  <a:pt x="7641282" y="4233985"/>
                </a:lnTo>
                <a:cubicBezTo>
                  <a:pt x="7633832" y="4233985"/>
                  <a:pt x="7630110" y="4233985"/>
                  <a:pt x="7630110" y="4233985"/>
                </a:cubicBezTo>
                <a:close/>
                <a:moveTo>
                  <a:pt x="7440194" y="4222813"/>
                </a:moveTo>
                <a:cubicBezTo>
                  <a:pt x="7447644" y="4222813"/>
                  <a:pt x="7451367" y="4226537"/>
                  <a:pt x="7451367" y="4233985"/>
                </a:cubicBezTo>
                <a:cubicBezTo>
                  <a:pt x="7451367" y="4233985"/>
                  <a:pt x="7449504" y="4233985"/>
                  <a:pt x="7445780" y="4233985"/>
                </a:cubicBezTo>
                <a:cubicBezTo>
                  <a:pt x="7442058" y="4233985"/>
                  <a:pt x="7440194" y="4232124"/>
                  <a:pt x="7440194" y="4228399"/>
                </a:cubicBezTo>
                <a:cubicBezTo>
                  <a:pt x="7440194" y="4224676"/>
                  <a:pt x="7440194" y="4222813"/>
                  <a:pt x="7440194" y="4222813"/>
                </a:cubicBezTo>
                <a:close/>
                <a:moveTo>
                  <a:pt x="7239108" y="4222813"/>
                </a:moveTo>
                <a:cubicBezTo>
                  <a:pt x="7246556" y="4222813"/>
                  <a:pt x="7250280" y="4222813"/>
                  <a:pt x="7250280" y="4222813"/>
                </a:cubicBezTo>
                <a:lnTo>
                  <a:pt x="7250280" y="4233985"/>
                </a:lnTo>
                <a:cubicBezTo>
                  <a:pt x="7250280" y="4233985"/>
                  <a:pt x="7246556" y="4230261"/>
                  <a:pt x="7239108" y="4222813"/>
                </a:cubicBezTo>
                <a:close/>
                <a:moveTo>
                  <a:pt x="6825764" y="4222813"/>
                </a:moveTo>
                <a:cubicBezTo>
                  <a:pt x="6825764" y="4230261"/>
                  <a:pt x="6825764" y="4233985"/>
                  <a:pt x="6825764" y="4233985"/>
                </a:cubicBezTo>
                <a:lnTo>
                  <a:pt x="6836936" y="4222813"/>
                </a:lnTo>
                <a:cubicBezTo>
                  <a:pt x="6829488" y="4222813"/>
                  <a:pt x="6825764" y="4222813"/>
                  <a:pt x="6825764" y="4222813"/>
                </a:cubicBezTo>
                <a:close/>
                <a:moveTo>
                  <a:pt x="5764476" y="4222813"/>
                </a:moveTo>
                <a:cubicBezTo>
                  <a:pt x="5771924" y="4222813"/>
                  <a:pt x="5775647" y="4222813"/>
                  <a:pt x="5775647" y="4222813"/>
                </a:cubicBezTo>
                <a:lnTo>
                  <a:pt x="5786818" y="4233985"/>
                </a:lnTo>
                <a:lnTo>
                  <a:pt x="5764476" y="4233985"/>
                </a:lnTo>
                <a:close/>
                <a:moveTo>
                  <a:pt x="5027160" y="4222813"/>
                </a:moveTo>
                <a:cubicBezTo>
                  <a:pt x="5042055" y="4222813"/>
                  <a:pt x="5060674" y="4228399"/>
                  <a:pt x="5083017" y="4239571"/>
                </a:cubicBezTo>
                <a:cubicBezTo>
                  <a:pt x="5105360" y="4250742"/>
                  <a:pt x="5116531" y="4256328"/>
                  <a:pt x="5116531" y="4256328"/>
                </a:cubicBezTo>
                <a:lnTo>
                  <a:pt x="5049503" y="4245156"/>
                </a:lnTo>
                <a:cubicBezTo>
                  <a:pt x="5034606" y="4230261"/>
                  <a:pt x="5027160" y="4222813"/>
                  <a:pt x="5027160" y="4222813"/>
                </a:cubicBezTo>
                <a:close/>
                <a:moveTo>
                  <a:pt x="8892485" y="4211642"/>
                </a:moveTo>
                <a:cubicBezTo>
                  <a:pt x="8899933" y="4211642"/>
                  <a:pt x="8903657" y="4213504"/>
                  <a:pt x="8903657" y="4217228"/>
                </a:cubicBezTo>
                <a:cubicBezTo>
                  <a:pt x="8903657" y="4220951"/>
                  <a:pt x="8899933" y="4222813"/>
                  <a:pt x="8892485" y="4222813"/>
                </a:cubicBezTo>
                <a:cubicBezTo>
                  <a:pt x="8885037" y="4222813"/>
                  <a:pt x="8881314" y="4220951"/>
                  <a:pt x="8881314" y="4217228"/>
                </a:cubicBezTo>
                <a:cubicBezTo>
                  <a:pt x="8881314" y="4213504"/>
                  <a:pt x="8885037" y="4211642"/>
                  <a:pt x="8892485" y="4211642"/>
                </a:cubicBezTo>
                <a:close/>
                <a:moveTo>
                  <a:pt x="8646713" y="4211642"/>
                </a:moveTo>
                <a:lnTo>
                  <a:pt x="8635542" y="4222813"/>
                </a:lnTo>
                <a:cubicBezTo>
                  <a:pt x="8642990" y="4222813"/>
                  <a:pt x="8646713" y="4222813"/>
                  <a:pt x="8646713" y="4222813"/>
                </a:cubicBezTo>
                <a:close/>
                <a:moveTo>
                  <a:pt x="7909396" y="4211642"/>
                </a:moveTo>
                <a:lnTo>
                  <a:pt x="7909396" y="4222813"/>
                </a:lnTo>
                <a:lnTo>
                  <a:pt x="7920568" y="4211642"/>
                </a:lnTo>
                <a:close/>
                <a:moveTo>
                  <a:pt x="7663624" y="4211642"/>
                </a:moveTo>
                <a:lnTo>
                  <a:pt x="7685967" y="4222813"/>
                </a:lnTo>
                <a:lnTo>
                  <a:pt x="7663624" y="4222813"/>
                </a:lnTo>
                <a:close/>
                <a:moveTo>
                  <a:pt x="6781078" y="4211642"/>
                </a:moveTo>
                <a:lnTo>
                  <a:pt x="6781078" y="4222813"/>
                </a:lnTo>
                <a:lnTo>
                  <a:pt x="6803421" y="4222813"/>
                </a:lnTo>
                <a:cubicBezTo>
                  <a:pt x="6803421" y="4215367"/>
                  <a:pt x="6795974" y="4211642"/>
                  <a:pt x="6781078" y="4211642"/>
                </a:cubicBezTo>
                <a:close/>
                <a:moveTo>
                  <a:pt x="8736084" y="4200471"/>
                </a:moveTo>
                <a:cubicBezTo>
                  <a:pt x="8736084" y="4200471"/>
                  <a:pt x="8736084" y="4204194"/>
                  <a:pt x="8736084" y="4211642"/>
                </a:cubicBezTo>
                <a:lnTo>
                  <a:pt x="8736084" y="4222813"/>
                </a:lnTo>
                <a:cubicBezTo>
                  <a:pt x="8736084" y="4222813"/>
                  <a:pt x="8732361" y="4219090"/>
                  <a:pt x="8724913" y="4211642"/>
                </a:cubicBezTo>
                <a:cubicBezTo>
                  <a:pt x="8724913" y="4204194"/>
                  <a:pt x="8728636" y="4200471"/>
                  <a:pt x="8736084" y="4200471"/>
                </a:cubicBezTo>
                <a:close/>
                <a:moveTo>
                  <a:pt x="7049194" y="4189299"/>
                </a:moveTo>
                <a:cubicBezTo>
                  <a:pt x="7041746" y="4189299"/>
                  <a:pt x="7041746" y="4193023"/>
                  <a:pt x="7049194" y="4200471"/>
                </a:cubicBezTo>
                <a:cubicBezTo>
                  <a:pt x="7056642" y="4207917"/>
                  <a:pt x="7067814" y="4211642"/>
                  <a:pt x="7082708" y="4211642"/>
                </a:cubicBezTo>
                <a:lnTo>
                  <a:pt x="7071537" y="4200471"/>
                </a:lnTo>
                <a:cubicBezTo>
                  <a:pt x="7064089" y="4193023"/>
                  <a:pt x="7056642" y="4189299"/>
                  <a:pt x="7049194" y="4189299"/>
                </a:cubicBezTo>
                <a:close/>
                <a:moveTo>
                  <a:pt x="8571306" y="4182316"/>
                </a:moveTo>
                <a:cubicBezTo>
                  <a:pt x="8569445" y="4181385"/>
                  <a:pt x="8568512" y="4181852"/>
                  <a:pt x="8568512" y="4183714"/>
                </a:cubicBezTo>
                <a:cubicBezTo>
                  <a:pt x="8568512" y="4187437"/>
                  <a:pt x="8572235" y="4193023"/>
                  <a:pt x="8579685" y="4200471"/>
                </a:cubicBezTo>
                <a:lnTo>
                  <a:pt x="8590856" y="4200471"/>
                </a:lnTo>
                <a:lnTo>
                  <a:pt x="8579685" y="4189299"/>
                </a:lnTo>
                <a:cubicBezTo>
                  <a:pt x="8575960" y="4185575"/>
                  <a:pt x="8573168" y="4183249"/>
                  <a:pt x="8571306" y="4182316"/>
                </a:cubicBezTo>
                <a:close/>
                <a:moveTo>
                  <a:pt x="8825457" y="4178128"/>
                </a:moveTo>
                <a:lnTo>
                  <a:pt x="8803114" y="4189299"/>
                </a:lnTo>
                <a:cubicBezTo>
                  <a:pt x="8810562" y="4196746"/>
                  <a:pt x="8818008" y="4196746"/>
                  <a:pt x="8825457" y="4189299"/>
                </a:cubicBezTo>
                <a:cubicBezTo>
                  <a:pt x="8832905" y="4189299"/>
                  <a:pt x="8832905" y="4185575"/>
                  <a:pt x="8825457" y="4178128"/>
                </a:cubicBezTo>
                <a:close/>
                <a:moveTo>
                  <a:pt x="7931739" y="4178128"/>
                </a:moveTo>
                <a:cubicBezTo>
                  <a:pt x="7939187" y="4178128"/>
                  <a:pt x="7942912" y="4181852"/>
                  <a:pt x="7942912" y="4189299"/>
                </a:cubicBezTo>
                <a:cubicBezTo>
                  <a:pt x="7942912" y="4196746"/>
                  <a:pt x="7939187" y="4196746"/>
                  <a:pt x="7931739" y="4189299"/>
                </a:cubicBezTo>
                <a:close/>
                <a:moveTo>
                  <a:pt x="5161217" y="4178128"/>
                </a:moveTo>
                <a:lnTo>
                  <a:pt x="5228245" y="4200471"/>
                </a:lnTo>
                <a:cubicBezTo>
                  <a:pt x="5243141" y="4200471"/>
                  <a:pt x="5254312" y="4204194"/>
                  <a:pt x="5261760" y="4211642"/>
                </a:cubicBezTo>
                <a:cubicBezTo>
                  <a:pt x="5291551" y="4211642"/>
                  <a:pt x="5302721" y="4215367"/>
                  <a:pt x="5295274" y="4222813"/>
                </a:cubicBezTo>
                <a:cubicBezTo>
                  <a:pt x="5295274" y="4230261"/>
                  <a:pt x="5291551" y="4233985"/>
                  <a:pt x="5284103" y="4233985"/>
                </a:cubicBezTo>
                <a:lnTo>
                  <a:pt x="5261760" y="4245156"/>
                </a:lnTo>
                <a:cubicBezTo>
                  <a:pt x="5246864" y="4237710"/>
                  <a:pt x="5231969" y="4230261"/>
                  <a:pt x="5217075" y="4222813"/>
                </a:cubicBezTo>
                <a:cubicBezTo>
                  <a:pt x="5194731" y="4215367"/>
                  <a:pt x="5183559" y="4207917"/>
                  <a:pt x="5183559" y="4200471"/>
                </a:cubicBezTo>
                <a:cubicBezTo>
                  <a:pt x="5183559" y="4193023"/>
                  <a:pt x="5179836" y="4189299"/>
                  <a:pt x="5172388" y="4189299"/>
                </a:cubicBezTo>
                <a:close/>
                <a:moveTo>
                  <a:pt x="8523827" y="4166955"/>
                </a:moveTo>
                <a:cubicBezTo>
                  <a:pt x="8516378" y="4166955"/>
                  <a:pt x="8512655" y="4170680"/>
                  <a:pt x="8512655" y="4178128"/>
                </a:cubicBezTo>
                <a:cubicBezTo>
                  <a:pt x="8512655" y="4185575"/>
                  <a:pt x="8516378" y="4189299"/>
                  <a:pt x="8523827" y="4189299"/>
                </a:cubicBezTo>
                <a:cubicBezTo>
                  <a:pt x="8523827" y="4189299"/>
                  <a:pt x="8523827" y="4185575"/>
                  <a:pt x="8523827" y="4178128"/>
                </a:cubicBezTo>
                <a:close/>
                <a:moveTo>
                  <a:pt x="7239108" y="4166955"/>
                </a:moveTo>
                <a:lnTo>
                  <a:pt x="7250280" y="4166955"/>
                </a:lnTo>
                <a:cubicBezTo>
                  <a:pt x="7250280" y="4174403"/>
                  <a:pt x="7250280" y="4181852"/>
                  <a:pt x="7250280" y="4189299"/>
                </a:cubicBezTo>
                <a:lnTo>
                  <a:pt x="7227938" y="4189299"/>
                </a:lnTo>
                <a:lnTo>
                  <a:pt x="7216766" y="4178128"/>
                </a:lnTo>
                <a:lnTo>
                  <a:pt x="7227938" y="4178128"/>
                </a:lnTo>
                <a:cubicBezTo>
                  <a:pt x="7227938" y="4178128"/>
                  <a:pt x="7229800" y="4178128"/>
                  <a:pt x="7233522" y="4178128"/>
                </a:cubicBezTo>
                <a:cubicBezTo>
                  <a:pt x="7237246" y="4178128"/>
                  <a:pt x="7239108" y="4174403"/>
                  <a:pt x="7239108" y="4166955"/>
                </a:cubicBezTo>
                <a:close/>
                <a:moveTo>
                  <a:pt x="6725221" y="4166955"/>
                </a:moveTo>
                <a:cubicBezTo>
                  <a:pt x="6725221" y="4166955"/>
                  <a:pt x="6727084" y="4168817"/>
                  <a:pt x="6730807" y="4172542"/>
                </a:cubicBezTo>
                <a:cubicBezTo>
                  <a:pt x="6734532" y="4176266"/>
                  <a:pt x="6740116" y="4178128"/>
                  <a:pt x="6747564" y="4178128"/>
                </a:cubicBezTo>
                <a:cubicBezTo>
                  <a:pt x="6755012" y="4178128"/>
                  <a:pt x="6762460" y="4178128"/>
                  <a:pt x="6769907" y="4178128"/>
                </a:cubicBezTo>
                <a:cubicBezTo>
                  <a:pt x="6777355" y="4178128"/>
                  <a:pt x="6781078" y="4181852"/>
                  <a:pt x="6781078" y="4189299"/>
                </a:cubicBezTo>
                <a:cubicBezTo>
                  <a:pt x="6788528" y="4211642"/>
                  <a:pt x="6807144" y="4219090"/>
                  <a:pt x="6836936" y="4211642"/>
                </a:cubicBezTo>
                <a:lnTo>
                  <a:pt x="6848108" y="4211642"/>
                </a:lnTo>
                <a:cubicBezTo>
                  <a:pt x="6855556" y="4211642"/>
                  <a:pt x="6866726" y="4215367"/>
                  <a:pt x="6881622" y="4222813"/>
                </a:cubicBezTo>
                <a:cubicBezTo>
                  <a:pt x="6881622" y="4222813"/>
                  <a:pt x="6885345" y="4222813"/>
                  <a:pt x="6892792" y="4222813"/>
                </a:cubicBezTo>
                <a:cubicBezTo>
                  <a:pt x="6900242" y="4222813"/>
                  <a:pt x="6903965" y="4222813"/>
                  <a:pt x="6903965" y="4222813"/>
                </a:cubicBezTo>
                <a:lnTo>
                  <a:pt x="6903965" y="4211642"/>
                </a:lnTo>
                <a:cubicBezTo>
                  <a:pt x="6903965" y="4211642"/>
                  <a:pt x="6900242" y="4211642"/>
                  <a:pt x="6892792" y="4211642"/>
                </a:cubicBezTo>
                <a:cubicBezTo>
                  <a:pt x="6877898" y="4211642"/>
                  <a:pt x="6863002" y="4207917"/>
                  <a:pt x="6848108" y="4200471"/>
                </a:cubicBezTo>
                <a:cubicBezTo>
                  <a:pt x="6833212" y="4193023"/>
                  <a:pt x="6825764" y="4185575"/>
                  <a:pt x="6825764" y="4178128"/>
                </a:cubicBezTo>
                <a:cubicBezTo>
                  <a:pt x="6818316" y="4178128"/>
                  <a:pt x="6814594" y="4178128"/>
                  <a:pt x="6814594" y="4178128"/>
                </a:cubicBezTo>
                <a:cubicBezTo>
                  <a:pt x="6807144" y="4178128"/>
                  <a:pt x="6794112" y="4176266"/>
                  <a:pt x="6775494" y="4172542"/>
                </a:cubicBezTo>
                <a:cubicBezTo>
                  <a:pt x="6756874" y="4168817"/>
                  <a:pt x="6743841" y="4166955"/>
                  <a:pt x="6736393" y="4166955"/>
                </a:cubicBezTo>
                <a:close/>
                <a:moveTo>
                  <a:pt x="6071691" y="4166955"/>
                </a:moveTo>
                <a:cubicBezTo>
                  <a:pt x="6060520" y="4166955"/>
                  <a:pt x="6054934" y="4168817"/>
                  <a:pt x="6054934" y="4172542"/>
                </a:cubicBezTo>
                <a:cubicBezTo>
                  <a:pt x="6054934" y="4176266"/>
                  <a:pt x="6054934" y="4178128"/>
                  <a:pt x="6054934" y="4178128"/>
                </a:cubicBezTo>
                <a:cubicBezTo>
                  <a:pt x="6054934" y="4185575"/>
                  <a:pt x="6073554" y="4189299"/>
                  <a:pt x="6110791" y="4189299"/>
                </a:cubicBezTo>
                <a:lnTo>
                  <a:pt x="6133134" y="4189299"/>
                </a:lnTo>
                <a:cubicBezTo>
                  <a:pt x="6133134" y="4189299"/>
                  <a:pt x="6125686" y="4187437"/>
                  <a:pt x="6110791" y="4183714"/>
                </a:cubicBezTo>
                <a:cubicBezTo>
                  <a:pt x="6095896" y="4179989"/>
                  <a:pt x="6088448" y="4176266"/>
                  <a:pt x="6088448" y="4172542"/>
                </a:cubicBezTo>
                <a:cubicBezTo>
                  <a:pt x="6088448" y="4168817"/>
                  <a:pt x="6082863" y="4166955"/>
                  <a:pt x="6071691" y="4166955"/>
                </a:cubicBezTo>
                <a:close/>
                <a:moveTo>
                  <a:pt x="7406680" y="4166025"/>
                </a:moveTo>
                <a:lnTo>
                  <a:pt x="7406680" y="4166955"/>
                </a:lnTo>
                <a:lnTo>
                  <a:pt x="7396906" y="4169749"/>
                </a:lnTo>
                <a:lnTo>
                  <a:pt x="7401094" y="4166955"/>
                </a:lnTo>
                <a:close/>
                <a:moveTo>
                  <a:pt x="5964166" y="4159975"/>
                </a:moveTo>
                <a:cubicBezTo>
                  <a:pt x="5963234" y="4159042"/>
                  <a:pt x="5961838" y="4159509"/>
                  <a:pt x="5959976" y="4161371"/>
                </a:cubicBezTo>
                <a:cubicBezTo>
                  <a:pt x="5956253" y="4165094"/>
                  <a:pt x="5958115" y="4166955"/>
                  <a:pt x="5965562" y="4166955"/>
                </a:cubicBezTo>
                <a:cubicBezTo>
                  <a:pt x="5965562" y="4163232"/>
                  <a:pt x="5965097" y="4160905"/>
                  <a:pt x="5964166" y="4159975"/>
                </a:cubicBezTo>
                <a:close/>
                <a:moveTo>
                  <a:pt x="8467970" y="4158577"/>
                </a:moveTo>
                <a:cubicBezTo>
                  <a:pt x="8469832" y="4158577"/>
                  <a:pt x="8471693" y="4159509"/>
                  <a:pt x="8473555" y="4161371"/>
                </a:cubicBezTo>
                <a:cubicBezTo>
                  <a:pt x="8477278" y="4165094"/>
                  <a:pt x="8479141" y="4166955"/>
                  <a:pt x="8479141" y="4166955"/>
                </a:cubicBezTo>
                <a:lnTo>
                  <a:pt x="8470762" y="4178128"/>
                </a:lnTo>
                <a:lnTo>
                  <a:pt x="8467970" y="4166955"/>
                </a:lnTo>
                <a:cubicBezTo>
                  <a:pt x="8460521" y="4166955"/>
                  <a:pt x="8458661" y="4165094"/>
                  <a:pt x="8462384" y="4161371"/>
                </a:cubicBezTo>
                <a:cubicBezTo>
                  <a:pt x="8464246" y="4159509"/>
                  <a:pt x="8466109" y="4158577"/>
                  <a:pt x="8467970" y="4158577"/>
                </a:cubicBezTo>
                <a:close/>
                <a:moveTo>
                  <a:pt x="7352220" y="4158577"/>
                </a:moveTo>
                <a:cubicBezTo>
                  <a:pt x="7355012" y="4158577"/>
                  <a:pt x="7358271" y="4159509"/>
                  <a:pt x="7361994" y="4161371"/>
                </a:cubicBezTo>
                <a:cubicBezTo>
                  <a:pt x="7369443" y="4165094"/>
                  <a:pt x="7373166" y="4166955"/>
                  <a:pt x="7373166" y="4166955"/>
                </a:cubicBezTo>
                <a:cubicBezTo>
                  <a:pt x="7373166" y="4172542"/>
                  <a:pt x="7379450" y="4173938"/>
                  <a:pt x="7392018" y="4171145"/>
                </a:cubicBezTo>
                <a:lnTo>
                  <a:pt x="7396906" y="4169749"/>
                </a:lnTo>
                <a:lnTo>
                  <a:pt x="7395510" y="4178128"/>
                </a:lnTo>
                <a:lnTo>
                  <a:pt x="7339652" y="4178128"/>
                </a:lnTo>
                <a:cubicBezTo>
                  <a:pt x="7339652" y="4170680"/>
                  <a:pt x="7341514" y="4165094"/>
                  <a:pt x="7345237" y="4161371"/>
                </a:cubicBezTo>
                <a:cubicBezTo>
                  <a:pt x="7347098" y="4159509"/>
                  <a:pt x="7349426" y="4158577"/>
                  <a:pt x="7352220" y="4158577"/>
                </a:cubicBezTo>
                <a:close/>
                <a:moveTo>
                  <a:pt x="7276060" y="4157074"/>
                </a:moveTo>
                <a:lnTo>
                  <a:pt x="7272622" y="4161371"/>
                </a:lnTo>
                <a:cubicBezTo>
                  <a:pt x="7272622" y="4159509"/>
                  <a:pt x="7273555" y="4158113"/>
                  <a:pt x="7275416" y="4157181"/>
                </a:cubicBezTo>
                <a:close/>
                <a:moveTo>
                  <a:pt x="8814285" y="4155785"/>
                </a:moveTo>
                <a:cubicBezTo>
                  <a:pt x="8806837" y="4163232"/>
                  <a:pt x="8804975" y="4166955"/>
                  <a:pt x="8808700" y="4166955"/>
                </a:cubicBezTo>
                <a:cubicBezTo>
                  <a:pt x="8812423" y="4166955"/>
                  <a:pt x="8821734" y="4170680"/>
                  <a:pt x="8836628" y="4178128"/>
                </a:cubicBezTo>
                <a:lnTo>
                  <a:pt x="8858971" y="4189299"/>
                </a:lnTo>
                <a:lnTo>
                  <a:pt x="8858971" y="4200471"/>
                </a:lnTo>
                <a:cubicBezTo>
                  <a:pt x="8858971" y="4200471"/>
                  <a:pt x="8858971" y="4204194"/>
                  <a:pt x="8858971" y="4211642"/>
                </a:cubicBezTo>
                <a:cubicBezTo>
                  <a:pt x="8858971" y="4211642"/>
                  <a:pt x="8858971" y="4213504"/>
                  <a:pt x="8858971" y="4217228"/>
                </a:cubicBezTo>
                <a:cubicBezTo>
                  <a:pt x="8858971" y="4220951"/>
                  <a:pt x="8862694" y="4226537"/>
                  <a:pt x="8870142" y="4233985"/>
                </a:cubicBezTo>
                <a:lnTo>
                  <a:pt x="8925999" y="4233985"/>
                </a:lnTo>
                <a:lnTo>
                  <a:pt x="8959515" y="4233985"/>
                </a:lnTo>
                <a:cubicBezTo>
                  <a:pt x="8974409" y="4241433"/>
                  <a:pt x="8978133" y="4237710"/>
                  <a:pt x="8970686" y="4222813"/>
                </a:cubicBezTo>
                <a:cubicBezTo>
                  <a:pt x="8963238" y="4215367"/>
                  <a:pt x="8955790" y="4211642"/>
                  <a:pt x="8948342" y="4211642"/>
                </a:cubicBezTo>
                <a:cubicBezTo>
                  <a:pt x="8940895" y="4211642"/>
                  <a:pt x="8935308" y="4209780"/>
                  <a:pt x="8931585" y="4206056"/>
                </a:cubicBezTo>
                <a:cubicBezTo>
                  <a:pt x="8927862" y="4202333"/>
                  <a:pt x="8922276" y="4200471"/>
                  <a:pt x="8914828" y="4200471"/>
                </a:cubicBezTo>
                <a:cubicBezTo>
                  <a:pt x="8907381" y="4200471"/>
                  <a:pt x="8901794" y="4200471"/>
                  <a:pt x="8898071" y="4200471"/>
                </a:cubicBezTo>
                <a:cubicBezTo>
                  <a:pt x="8894348" y="4200471"/>
                  <a:pt x="8888762" y="4196746"/>
                  <a:pt x="8881314" y="4189299"/>
                </a:cubicBezTo>
                <a:lnTo>
                  <a:pt x="8881314" y="4178128"/>
                </a:lnTo>
                <a:lnTo>
                  <a:pt x="8870142" y="4178128"/>
                </a:lnTo>
                <a:cubicBezTo>
                  <a:pt x="8862694" y="4170680"/>
                  <a:pt x="8855248" y="4166955"/>
                  <a:pt x="8847799" y="4166955"/>
                </a:cubicBezTo>
                <a:lnTo>
                  <a:pt x="8825457" y="4155785"/>
                </a:lnTo>
                <a:cubicBezTo>
                  <a:pt x="8825457" y="4155785"/>
                  <a:pt x="8821734" y="4155785"/>
                  <a:pt x="8814285" y="4155785"/>
                </a:cubicBezTo>
                <a:close/>
                <a:moveTo>
                  <a:pt x="5920876" y="4155785"/>
                </a:moveTo>
                <a:lnTo>
                  <a:pt x="5920876" y="4166955"/>
                </a:lnTo>
                <a:cubicBezTo>
                  <a:pt x="5920876" y="4166955"/>
                  <a:pt x="5924601" y="4163232"/>
                  <a:pt x="5932048" y="4155785"/>
                </a:cubicBezTo>
                <a:close/>
                <a:moveTo>
                  <a:pt x="5138874" y="4155785"/>
                </a:moveTo>
                <a:cubicBezTo>
                  <a:pt x="5138874" y="4155785"/>
                  <a:pt x="5142597" y="4159509"/>
                  <a:pt x="5150045" y="4166955"/>
                </a:cubicBezTo>
                <a:lnTo>
                  <a:pt x="5127702" y="4166955"/>
                </a:lnTo>
                <a:cubicBezTo>
                  <a:pt x="5127702" y="4166955"/>
                  <a:pt x="5131426" y="4163232"/>
                  <a:pt x="5138874" y="4155785"/>
                </a:cubicBezTo>
                <a:close/>
                <a:moveTo>
                  <a:pt x="7036625" y="4152294"/>
                </a:moveTo>
                <a:cubicBezTo>
                  <a:pt x="7045005" y="4150896"/>
                  <a:pt x="7049194" y="4155785"/>
                  <a:pt x="7049194" y="4166955"/>
                </a:cubicBezTo>
                <a:cubicBezTo>
                  <a:pt x="7049194" y="4174403"/>
                  <a:pt x="7041746" y="4174403"/>
                  <a:pt x="7026850" y="4166955"/>
                </a:cubicBezTo>
                <a:cubicBezTo>
                  <a:pt x="7019402" y="4159509"/>
                  <a:pt x="7019402" y="4155785"/>
                  <a:pt x="7026850" y="4155785"/>
                </a:cubicBezTo>
                <a:cubicBezTo>
                  <a:pt x="7030574" y="4153923"/>
                  <a:pt x="7033832" y="4152758"/>
                  <a:pt x="7036625" y="4152294"/>
                </a:cubicBezTo>
                <a:close/>
                <a:moveTo>
                  <a:pt x="7172080" y="4150198"/>
                </a:moveTo>
                <a:cubicBezTo>
                  <a:pt x="7172080" y="4153923"/>
                  <a:pt x="7173942" y="4155785"/>
                  <a:pt x="7177665" y="4155785"/>
                </a:cubicBezTo>
                <a:cubicBezTo>
                  <a:pt x="7181388" y="4155785"/>
                  <a:pt x="7183252" y="4159509"/>
                  <a:pt x="7183252" y="4166955"/>
                </a:cubicBezTo>
                <a:lnTo>
                  <a:pt x="7183252" y="4178128"/>
                </a:lnTo>
                <a:cubicBezTo>
                  <a:pt x="7175804" y="4170680"/>
                  <a:pt x="7172080" y="4165094"/>
                  <a:pt x="7172080" y="4161371"/>
                </a:cubicBezTo>
                <a:cubicBezTo>
                  <a:pt x="7172080" y="4159509"/>
                  <a:pt x="7172080" y="4157181"/>
                  <a:pt x="7172080" y="4154388"/>
                </a:cubicBezTo>
                <a:close/>
                <a:moveTo>
                  <a:pt x="6585578" y="4150198"/>
                </a:moveTo>
                <a:cubicBezTo>
                  <a:pt x="6581855" y="4150198"/>
                  <a:pt x="6579992" y="4152060"/>
                  <a:pt x="6579992" y="4155785"/>
                </a:cubicBezTo>
                <a:cubicBezTo>
                  <a:pt x="6579992" y="4155785"/>
                  <a:pt x="6583717" y="4157646"/>
                  <a:pt x="6591164" y="4161371"/>
                </a:cubicBezTo>
                <a:cubicBezTo>
                  <a:pt x="6598612" y="4165094"/>
                  <a:pt x="6606058" y="4166955"/>
                  <a:pt x="6613508" y="4166955"/>
                </a:cubicBezTo>
                <a:lnTo>
                  <a:pt x="6602336" y="4155785"/>
                </a:lnTo>
                <a:cubicBezTo>
                  <a:pt x="6594888" y="4152060"/>
                  <a:pt x="6589302" y="4150198"/>
                  <a:pt x="6585578" y="4150198"/>
                </a:cubicBezTo>
                <a:close/>
                <a:moveTo>
                  <a:pt x="8367426" y="4144614"/>
                </a:moveTo>
                <a:cubicBezTo>
                  <a:pt x="8374874" y="4144614"/>
                  <a:pt x="8376736" y="4146475"/>
                  <a:pt x="8373012" y="4150198"/>
                </a:cubicBezTo>
                <a:cubicBezTo>
                  <a:pt x="8369290" y="4153923"/>
                  <a:pt x="8369290" y="4155785"/>
                  <a:pt x="8373012" y="4155785"/>
                </a:cubicBezTo>
                <a:cubicBezTo>
                  <a:pt x="8376736" y="4155785"/>
                  <a:pt x="8380460" y="4157646"/>
                  <a:pt x="8384184" y="4161371"/>
                </a:cubicBezTo>
                <a:cubicBezTo>
                  <a:pt x="8387906" y="4165094"/>
                  <a:pt x="8389770" y="4170680"/>
                  <a:pt x="8389770" y="4178128"/>
                </a:cubicBezTo>
                <a:cubicBezTo>
                  <a:pt x="8389770" y="4170680"/>
                  <a:pt x="8384184" y="4165094"/>
                  <a:pt x="8373012" y="4161371"/>
                </a:cubicBezTo>
                <a:cubicBezTo>
                  <a:pt x="8361840" y="4157646"/>
                  <a:pt x="8356256" y="4155785"/>
                  <a:pt x="8356256" y="4155785"/>
                </a:cubicBezTo>
                <a:lnTo>
                  <a:pt x="8345083" y="4155785"/>
                </a:lnTo>
                <a:cubicBezTo>
                  <a:pt x="8352532" y="4148337"/>
                  <a:pt x="8359978" y="4144614"/>
                  <a:pt x="8367426" y="4144614"/>
                </a:cubicBezTo>
                <a:close/>
                <a:moveTo>
                  <a:pt x="7920568" y="4144614"/>
                </a:moveTo>
                <a:cubicBezTo>
                  <a:pt x="7920568" y="4144614"/>
                  <a:pt x="7928016" y="4144614"/>
                  <a:pt x="7942912" y="4144614"/>
                </a:cubicBezTo>
                <a:lnTo>
                  <a:pt x="7965253" y="4144614"/>
                </a:lnTo>
                <a:cubicBezTo>
                  <a:pt x="7965253" y="4152060"/>
                  <a:pt x="7961530" y="4155785"/>
                  <a:pt x="7954082" y="4155785"/>
                </a:cubicBezTo>
                <a:lnTo>
                  <a:pt x="7965253" y="4166955"/>
                </a:lnTo>
                <a:lnTo>
                  <a:pt x="8009940" y="4189299"/>
                </a:lnTo>
                <a:cubicBezTo>
                  <a:pt x="7995046" y="4181852"/>
                  <a:pt x="7983874" y="4178128"/>
                  <a:pt x="7976426" y="4178128"/>
                </a:cubicBezTo>
                <a:cubicBezTo>
                  <a:pt x="7954082" y="4163232"/>
                  <a:pt x="7939187" y="4155785"/>
                  <a:pt x="7931739" y="4155785"/>
                </a:cubicBezTo>
                <a:cubicBezTo>
                  <a:pt x="7924292" y="4155785"/>
                  <a:pt x="7920568" y="4152060"/>
                  <a:pt x="7920568" y="4144614"/>
                </a:cubicBezTo>
                <a:close/>
                <a:moveTo>
                  <a:pt x="7864711" y="4144614"/>
                </a:moveTo>
                <a:lnTo>
                  <a:pt x="7898225" y="4155785"/>
                </a:lnTo>
                <a:lnTo>
                  <a:pt x="7864711" y="4155785"/>
                </a:lnTo>
                <a:cubicBezTo>
                  <a:pt x="7857262" y="4155785"/>
                  <a:pt x="7857262" y="4152060"/>
                  <a:pt x="7864711" y="4144614"/>
                </a:cubicBezTo>
                <a:close/>
                <a:moveTo>
                  <a:pt x="7484881" y="4144614"/>
                </a:moveTo>
                <a:cubicBezTo>
                  <a:pt x="7477433" y="4144614"/>
                  <a:pt x="7477433" y="4148337"/>
                  <a:pt x="7484881" y="4155785"/>
                </a:cubicBezTo>
                <a:lnTo>
                  <a:pt x="7496052" y="4144614"/>
                </a:lnTo>
                <a:cubicBezTo>
                  <a:pt x="7496052" y="4144614"/>
                  <a:pt x="7492328" y="4144614"/>
                  <a:pt x="7484881" y="4144614"/>
                </a:cubicBezTo>
                <a:close/>
                <a:moveTo>
                  <a:pt x="8143998" y="4133441"/>
                </a:moveTo>
                <a:lnTo>
                  <a:pt x="8199854" y="4155785"/>
                </a:lnTo>
                <a:cubicBezTo>
                  <a:pt x="8199854" y="4163232"/>
                  <a:pt x="8205441" y="4168817"/>
                  <a:pt x="8216612" y="4172542"/>
                </a:cubicBezTo>
                <a:cubicBezTo>
                  <a:pt x="8227782" y="4176266"/>
                  <a:pt x="8233368" y="4174403"/>
                  <a:pt x="8233368" y="4166955"/>
                </a:cubicBezTo>
                <a:lnTo>
                  <a:pt x="8255712" y="4178128"/>
                </a:lnTo>
                <a:cubicBezTo>
                  <a:pt x="8255712" y="4185575"/>
                  <a:pt x="8257575" y="4189299"/>
                  <a:pt x="8261298" y="4189299"/>
                </a:cubicBezTo>
                <a:cubicBezTo>
                  <a:pt x="8265021" y="4189299"/>
                  <a:pt x="8266883" y="4189299"/>
                  <a:pt x="8266883" y="4189299"/>
                </a:cubicBezTo>
                <a:cubicBezTo>
                  <a:pt x="8274332" y="4181852"/>
                  <a:pt x="8279916" y="4179989"/>
                  <a:pt x="8283640" y="4183714"/>
                </a:cubicBezTo>
                <a:cubicBezTo>
                  <a:pt x="8287364" y="4187437"/>
                  <a:pt x="8292949" y="4189299"/>
                  <a:pt x="8300398" y="4189299"/>
                </a:cubicBezTo>
                <a:lnTo>
                  <a:pt x="8322740" y="4200471"/>
                </a:lnTo>
                <a:lnTo>
                  <a:pt x="8333912" y="4200471"/>
                </a:lnTo>
                <a:cubicBezTo>
                  <a:pt x="8333912" y="4193023"/>
                  <a:pt x="8335774" y="4189299"/>
                  <a:pt x="8339498" y="4189299"/>
                </a:cubicBezTo>
                <a:cubicBezTo>
                  <a:pt x="8343222" y="4189299"/>
                  <a:pt x="8345083" y="4193023"/>
                  <a:pt x="8345083" y="4200471"/>
                </a:cubicBezTo>
                <a:cubicBezTo>
                  <a:pt x="8345083" y="4207917"/>
                  <a:pt x="8356256" y="4211642"/>
                  <a:pt x="8378598" y="4211642"/>
                </a:cubicBezTo>
                <a:cubicBezTo>
                  <a:pt x="8386046" y="4211642"/>
                  <a:pt x="8393493" y="4211642"/>
                  <a:pt x="8400941" y="4211642"/>
                </a:cubicBezTo>
                <a:lnTo>
                  <a:pt x="8423284" y="4222813"/>
                </a:lnTo>
                <a:cubicBezTo>
                  <a:pt x="8430731" y="4222813"/>
                  <a:pt x="8438179" y="4226537"/>
                  <a:pt x="8445627" y="4233985"/>
                </a:cubicBezTo>
                <a:lnTo>
                  <a:pt x="8467970" y="4233985"/>
                </a:lnTo>
                <a:lnTo>
                  <a:pt x="8445627" y="4245156"/>
                </a:lnTo>
                <a:lnTo>
                  <a:pt x="8423284" y="4233985"/>
                </a:lnTo>
                <a:cubicBezTo>
                  <a:pt x="8408390" y="4233985"/>
                  <a:pt x="8399079" y="4232124"/>
                  <a:pt x="8395356" y="4228399"/>
                </a:cubicBezTo>
                <a:cubicBezTo>
                  <a:pt x="8391631" y="4224676"/>
                  <a:pt x="8386046" y="4222813"/>
                  <a:pt x="8378598" y="4222813"/>
                </a:cubicBezTo>
                <a:cubicBezTo>
                  <a:pt x="8378598" y="4230261"/>
                  <a:pt x="8376736" y="4232124"/>
                  <a:pt x="8373012" y="4228399"/>
                </a:cubicBezTo>
                <a:cubicBezTo>
                  <a:pt x="8369290" y="4224676"/>
                  <a:pt x="8365564" y="4222813"/>
                  <a:pt x="8361840" y="4222813"/>
                </a:cubicBezTo>
                <a:cubicBezTo>
                  <a:pt x="8358117" y="4222813"/>
                  <a:pt x="8352532" y="4222813"/>
                  <a:pt x="8345083" y="4222813"/>
                </a:cubicBezTo>
                <a:cubicBezTo>
                  <a:pt x="8337636" y="4222813"/>
                  <a:pt x="8333912" y="4222813"/>
                  <a:pt x="8333912" y="4222813"/>
                </a:cubicBezTo>
                <a:cubicBezTo>
                  <a:pt x="8319017" y="4222813"/>
                  <a:pt x="8304122" y="4219090"/>
                  <a:pt x="8289226" y="4211642"/>
                </a:cubicBezTo>
                <a:cubicBezTo>
                  <a:pt x="8244541" y="4189299"/>
                  <a:pt x="8218474" y="4178128"/>
                  <a:pt x="8211026" y="4178128"/>
                </a:cubicBezTo>
                <a:cubicBezTo>
                  <a:pt x="8211026" y="4178128"/>
                  <a:pt x="8209164" y="4176266"/>
                  <a:pt x="8205441" y="4172542"/>
                </a:cubicBezTo>
                <a:cubicBezTo>
                  <a:pt x="8201718" y="4168817"/>
                  <a:pt x="8196132" y="4166955"/>
                  <a:pt x="8188684" y="4166955"/>
                </a:cubicBezTo>
                <a:cubicBezTo>
                  <a:pt x="8181234" y="4166955"/>
                  <a:pt x="8175648" y="4168817"/>
                  <a:pt x="8171925" y="4172542"/>
                </a:cubicBezTo>
                <a:cubicBezTo>
                  <a:pt x="8168202" y="4176266"/>
                  <a:pt x="8162618" y="4178128"/>
                  <a:pt x="8155168" y="4178128"/>
                </a:cubicBezTo>
                <a:cubicBezTo>
                  <a:pt x="8140274" y="4170680"/>
                  <a:pt x="8132825" y="4170680"/>
                  <a:pt x="8132825" y="4178128"/>
                </a:cubicBezTo>
                <a:cubicBezTo>
                  <a:pt x="8132825" y="4185575"/>
                  <a:pt x="8129102" y="4185575"/>
                  <a:pt x="8121654" y="4178128"/>
                </a:cubicBezTo>
                <a:lnTo>
                  <a:pt x="8121654" y="4166955"/>
                </a:lnTo>
                <a:cubicBezTo>
                  <a:pt x="8121654" y="4166955"/>
                  <a:pt x="8121654" y="4163232"/>
                  <a:pt x="8121654" y="4155785"/>
                </a:cubicBezTo>
                <a:cubicBezTo>
                  <a:pt x="8121654" y="4155785"/>
                  <a:pt x="8123517" y="4155785"/>
                  <a:pt x="8127240" y="4155785"/>
                </a:cubicBezTo>
                <a:cubicBezTo>
                  <a:pt x="8130964" y="4155785"/>
                  <a:pt x="8136550" y="4155785"/>
                  <a:pt x="8143998" y="4155785"/>
                </a:cubicBezTo>
                <a:cubicBezTo>
                  <a:pt x="8143998" y="4155785"/>
                  <a:pt x="8145860" y="4153923"/>
                  <a:pt x="8149584" y="4150198"/>
                </a:cubicBezTo>
                <a:cubicBezTo>
                  <a:pt x="8153306" y="4146475"/>
                  <a:pt x="8151445" y="4144614"/>
                  <a:pt x="8143998" y="4144614"/>
                </a:cubicBezTo>
                <a:close/>
                <a:moveTo>
                  <a:pt x="7887054" y="4133441"/>
                </a:moveTo>
                <a:cubicBezTo>
                  <a:pt x="7887054" y="4133441"/>
                  <a:pt x="7888916" y="4133441"/>
                  <a:pt x="7892639" y="4133441"/>
                </a:cubicBezTo>
                <a:cubicBezTo>
                  <a:pt x="7896362" y="4133441"/>
                  <a:pt x="7898225" y="4137166"/>
                  <a:pt x="7898225" y="4144614"/>
                </a:cubicBezTo>
                <a:lnTo>
                  <a:pt x="7875882" y="4144614"/>
                </a:lnTo>
                <a:close/>
                <a:moveTo>
                  <a:pt x="5608075" y="4133441"/>
                </a:moveTo>
                <a:cubicBezTo>
                  <a:pt x="5615523" y="4133441"/>
                  <a:pt x="5619246" y="4137166"/>
                  <a:pt x="5619246" y="4144614"/>
                </a:cubicBezTo>
                <a:lnTo>
                  <a:pt x="5608075" y="4144614"/>
                </a:lnTo>
                <a:cubicBezTo>
                  <a:pt x="5608075" y="4137166"/>
                  <a:pt x="5608075" y="4133441"/>
                  <a:pt x="5608075" y="4133441"/>
                </a:cubicBezTo>
                <a:close/>
                <a:moveTo>
                  <a:pt x="4725530" y="4133441"/>
                </a:moveTo>
                <a:cubicBezTo>
                  <a:pt x="4725530" y="4133441"/>
                  <a:pt x="4732976" y="4135303"/>
                  <a:pt x="4747873" y="4139028"/>
                </a:cubicBezTo>
                <a:cubicBezTo>
                  <a:pt x="4762769" y="4142752"/>
                  <a:pt x="4770215" y="4148337"/>
                  <a:pt x="4770215" y="4155785"/>
                </a:cubicBezTo>
                <a:cubicBezTo>
                  <a:pt x="4755319" y="4148337"/>
                  <a:pt x="4746012" y="4144614"/>
                  <a:pt x="4742287" y="4144614"/>
                </a:cubicBezTo>
                <a:cubicBezTo>
                  <a:pt x="4738562" y="4144614"/>
                  <a:pt x="4734839" y="4142752"/>
                  <a:pt x="4731115" y="4139028"/>
                </a:cubicBezTo>
                <a:cubicBezTo>
                  <a:pt x="4727392" y="4135303"/>
                  <a:pt x="4725530" y="4133441"/>
                  <a:pt x="4725530" y="4133441"/>
                </a:cubicBezTo>
                <a:close/>
                <a:moveTo>
                  <a:pt x="9875574" y="4122270"/>
                </a:moveTo>
                <a:lnTo>
                  <a:pt x="9875574" y="4133441"/>
                </a:lnTo>
                <a:cubicBezTo>
                  <a:pt x="9875574" y="4133441"/>
                  <a:pt x="9871851" y="4133441"/>
                  <a:pt x="9864402" y="4133441"/>
                </a:cubicBezTo>
                <a:cubicBezTo>
                  <a:pt x="9864402" y="4125994"/>
                  <a:pt x="9868125" y="4122270"/>
                  <a:pt x="9875574" y="4122270"/>
                </a:cubicBezTo>
                <a:close/>
                <a:moveTo>
                  <a:pt x="8970686" y="4122270"/>
                </a:moveTo>
                <a:cubicBezTo>
                  <a:pt x="8978133" y="4122270"/>
                  <a:pt x="8981856" y="4122270"/>
                  <a:pt x="8981856" y="4122270"/>
                </a:cubicBezTo>
                <a:cubicBezTo>
                  <a:pt x="8981856" y="4122270"/>
                  <a:pt x="8981856" y="4125994"/>
                  <a:pt x="8981856" y="4133441"/>
                </a:cubicBezTo>
                <a:cubicBezTo>
                  <a:pt x="8974409" y="4133441"/>
                  <a:pt x="8968823" y="4131580"/>
                  <a:pt x="8965099" y="4127857"/>
                </a:cubicBezTo>
                <a:cubicBezTo>
                  <a:pt x="8961376" y="4124132"/>
                  <a:pt x="8963238" y="4122270"/>
                  <a:pt x="8970686" y="4122270"/>
                </a:cubicBezTo>
                <a:close/>
                <a:moveTo>
                  <a:pt x="7998768" y="4122270"/>
                </a:moveTo>
                <a:lnTo>
                  <a:pt x="8009940" y="4133441"/>
                </a:lnTo>
                <a:cubicBezTo>
                  <a:pt x="8009940" y="4133441"/>
                  <a:pt x="8006216" y="4133441"/>
                  <a:pt x="7998768" y="4133441"/>
                </a:cubicBezTo>
                <a:close/>
                <a:moveTo>
                  <a:pt x="7797682" y="4122270"/>
                </a:moveTo>
                <a:cubicBezTo>
                  <a:pt x="7805130" y="4122270"/>
                  <a:pt x="7808854" y="4122270"/>
                  <a:pt x="7808854" y="4122270"/>
                </a:cubicBezTo>
                <a:lnTo>
                  <a:pt x="7820024" y="4122270"/>
                </a:lnTo>
                <a:lnTo>
                  <a:pt x="7820024" y="4144614"/>
                </a:lnTo>
                <a:cubicBezTo>
                  <a:pt x="7812577" y="4137166"/>
                  <a:pt x="7805130" y="4133441"/>
                  <a:pt x="7797682" y="4133441"/>
                </a:cubicBezTo>
                <a:lnTo>
                  <a:pt x="7786510" y="4133441"/>
                </a:lnTo>
                <a:cubicBezTo>
                  <a:pt x="7786510" y="4125994"/>
                  <a:pt x="7790234" y="4122270"/>
                  <a:pt x="7797682" y="4122270"/>
                </a:cubicBezTo>
                <a:close/>
                <a:moveTo>
                  <a:pt x="6412420" y="4122270"/>
                </a:moveTo>
                <a:lnTo>
                  <a:pt x="6434764" y="4133441"/>
                </a:lnTo>
                <a:cubicBezTo>
                  <a:pt x="6442212" y="4133441"/>
                  <a:pt x="6447798" y="4133441"/>
                  <a:pt x="6451520" y="4133441"/>
                </a:cubicBezTo>
                <a:cubicBezTo>
                  <a:pt x="6455245" y="4133441"/>
                  <a:pt x="6457106" y="4137166"/>
                  <a:pt x="6457106" y="4144614"/>
                </a:cubicBezTo>
                <a:lnTo>
                  <a:pt x="6479450" y="4144614"/>
                </a:lnTo>
                <a:cubicBezTo>
                  <a:pt x="6479450" y="4152060"/>
                  <a:pt x="6501792" y="4159509"/>
                  <a:pt x="6546478" y="4166955"/>
                </a:cubicBezTo>
                <a:cubicBezTo>
                  <a:pt x="6546478" y="4166955"/>
                  <a:pt x="6550201" y="4166955"/>
                  <a:pt x="6557649" y="4166955"/>
                </a:cubicBezTo>
                <a:cubicBezTo>
                  <a:pt x="6565098" y="4166955"/>
                  <a:pt x="6568822" y="4168817"/>
                  <a:pt x="6568822" y="4172542"/>
                </a:cubicBezTo>
                <a:cubicBezTo>
                  <a:pt x="6568822" y="4176266"/>
                  <a:pt x="6570683" y="4178128"/>
                  <a:pt x="6574408" y="4178128"/>
                </a:cubicBezTo>
                <a:cubicBezTo>
                  <a:pt x="6578130" y="4178128"/>
                  <a:pt x="6583717" y="4178128"/>
                  <a:pt x="6591164" y="4178128"/>
                </a:cubicBezTo>
                <a:cubicBezTo>
                  <a:pt x="6613508" y="4185575"/>
                  <a:pt x="6639574" y="4193023"/>
                  <a:pt x="6669364" y="4200471"/>
                </a:cubicBezTo>
                <a:cubicBezTo>
                  <a:pt x="6714050" y="4215367"/>
                  <a:pt x="6736393" y="4219090"/>
                  <a:pt x="6736393" y="4211642"/>
                </a:cubicBezTo>
                <a:cubicBezTo>
                  <a:pt x="6736393" y="4204194"/>
                  <a:pt x="6734532" y="4200471"/>
                  <a:pt x="6730807" y="4200471"/>
                </a:cubicBezTo>
                <a:cubicBezTo>
                  <a:pt x="6727084" y="4200471"/>
                  <a:pt x="6725221" y="4198610"/>
                  <a:pt x="6725221" y="4194885"/>
                </a:cubicBezTo>
                <a:cubicBezTo>
                  <a:pt x="6725221" y="4191160"/>
                  <a:pt x="6721498" y="4193023"/>
                  <a:pt x="6714050" y="4200471"/>
                </a:cubicBezTo>
                <a:lnTo>
                  <a:pt x="6702878" y="4200471"/>
                </a:lnTo>
                <a:lnTo>
                  <a:pt x="6691706" y="4189299"/>
                </a:lnTo>
                <a:cubicBezTo>
                  <a:pt x="6684259" y="4196746"/>
                  <a:pt x="6676812" y="4198610"/>
                  <a:pt x="6669364" y="4194885"/>
                </a:cubicBezTo>
                <a:cubicBezTo>
                  <a:pt x="6661917" y="4191160"/>
                  <a:pt x="6654470" y="4189299"/>
                  <a:pt x="6647020" y="4189299"/>
                </a:cubicBezTo>
                <a:cubicBezTo>
                  <a:pt x="6609783" y="4181852"/>
                  <a:pt x="6583717" y="4170680"/>
                  <a:pt x="6568822" y="4155785"/>
                </a:cubicBezTo>
                <a:lnTo>
                  <a:pt x="6568822" y="4144614"/>
                </a:lnTo>
                <a:lnTo>
                  <a:pt x="6557649" y="4144614"/>
                </a:lnTo>
                <a:cubicBezTo>
                  <a:pt x="6565098" y="4152060"/>
                  <a:pt x="6568822" y="4155785"/>
                  <a:pt x="6568822" y="4155785"/>
                </a:cubicBezTo>
                <a:cubicBezTo>
                  <a:pt x="6561374" y="4155785"/>
                  <a:pt x="6550201" y="4152060"/>
                  <a:pt x="6535307" y="4144614"/>
                </a:cubicBezTo>
                <a:cubicBezTo>
                  <a:pt x="6542755" y="4144614"/>
                  <a:pt x="6546478" y="4144614"/>
                  <a:pt x="6546478" y="4144614"/>
                </a:cubicBezTo>
                <a:lnTo>
                  <a:pt x="6546478" y="4133441"/>
                </a:lnTo>
                <a:cubicBezTo>
                  <a:pt x="6546478" y="4133441"/>
                  <a:pt x="6544616" y="4133441"/>
                  <a:pt x="6540892" y="4133441"/>
                </a:cubicBezTo>
                <a:cubicBezTo>
                  <a:pt x="6537169" y="4133441"/>
                  <a:pt x="6535307" y="4137166"/>
                  <a:pt x="6535307" y="4144614"/>
                </a:cubicBezTo>
                <a:lnTo>
                  <a:pt x="6479450" y="4144614"/>
                </a:lnTo>
                <a:lnTo>
                  <a:pt x="6445934" y="4122270"/>
                </a:lnTo>
                <a:cubicBezTo>
                  <a:pt x="6431040" y="4122270"/>
                  <a:pt x="6421730" y="4122270"/>
                  <a:pt x="6418006" y="4122270"/>
                </a:cubicBezTo>
                <a:cubicBezTo>
                  <a:pt x="6414284" y="4122270"/>
                  <a:pt x="6412420" y="4122270"/>
                  <a:pt x="6412420" y="4122270"/>
                </a:cubicBezTo>
                <a:close/>
                <a:moveTo>
                  <a:pt x="5161217" y="4122270"/>
                </a:moveTo>
                <a:lnTo>
                  <a:pt x="5161217" y="4133441"/>
                </a:lnTo>
                <a:lnTo>
                  <a:pt x="5172388" y="4133441"/>
                </a:lnTo>
                <a:cubicBezTo>
                  <a:pt x="5172388" y="4133441"/>
                  <a:pt x="5168665" y="4129718"/>
                  <a:pt x="5161217" y="4122270"/>
                </a:cubicBezTo>
                <a:close/>
                <a:moveTo>
                  <a:pt x="9127087" y="4111098"/>
                </a:moveTo>
                <a:cubicBezTo>
                  <a:pt x="9127087" y="4118546"/>
                  <a:pt x="9127087" y="4122270"/>
                  <a:pt x="9127087" y="4122270"/>
                </a:cubicBezTo>
                <a:lnTo>
                  <a:pt x="9115914" y="4122270"/>
                </a:lnTo>
                <a:close/>
                <a:moveTo>
                  <a:pt x="8937172" y="4111098"/>
                </a:moveTo>
                <a:lnTo>
                  <a:pt x="8948342" y="4111098"/>
                </a:lnTo>
                <a:cubicBezTo>
                  <a:pt x="8948342" y="4111098"/>
                  <a:pt x="8950205" y="4111098"/>
                  <a:pt x="8953929" y="4111098"/>
                </a:cubicBezTo>
                <a:cubicBezTo>
                  <a:pt x="8957652" y="4111098"/>
                  <a:pt x="8955790" y="4114823"/>
                  <a:pt x="8948342" y="4122270"/>
                </a:cubicBezTo>
                <a:cubicBezTo>
                  <a:pt x="8948342" y="4114823"/>
                  <a:pt x="8944619" y="4111098"/>
                  <a:pt x="8937172" y="4111098"/>
                </a:cubicBezTo>
                <a:close/>
                <a:moveTo>
                  <a:pt x="8467970" y="4111098"/>
                </a:moveTo>
                <a:lnTo>
                  <a:pt x="8479141" y="4111098"/>
                </a:lnTo>
                <a:lnTo>
                  <a:pt x="8479141" y="4122270"/>
                </a:lnTo>
                <a:close/>
                <a:moveTo>
                  <a:pt x="8009940" y="4111098"/>
                </a:moveTo>
                <a:lnTo>
                  <a:pt x="8021110" y="4111098"/>
                </a:lnTo>
                <a:lnTo>
                  <a:pt x="8021110" y="4122270"/>
                </a:lnTo>
                <a:close/>
                <a:moveTo>
                  <a:pt x="7518395" y="4111098"/>
                </a:moveTo>
                <a:lnTo>
                  <a:pt x="7507224" y="4122270"/>
                </a:lnTo>
                <a:cubicBezTo>
                  <a:pt x="7514672" y="4122270"/>
                  <a:pt x="7518395" y="4122270"/>
                  <a:pt x="7518395" y="4122270"/>
                </a:cubicBezTo>
                <a:cubicBezTo>
                  <a:pt x="7518395" y="4114823"/>
                  <a:pt x="7518395" y="4111098"/>
                  <a:pt x="7518395" y="4111098"/>
                </a:cubicBezTo>
                <a:close/>
                <a:moveTo>
                  <a:pt x="6607922" y="4111098"/>
                </a:moveTo>
                <a:cubicBezTo>
                  <a:pt x="6596749" y="4111098"/>
                  <a:pt x="6591164" y="4114823"/>
                  <a:pt x="6591164" y="4122270"/>
                </a:cubicBezTo>
                <a:lnTo>
                  <a:pt x="6602336" y="4133441"/>
                </a:lnTo>
                <a:cubicBezTo>
                  <a:pt x="6609783" y="4133441"/>
                  <a:pt x="6617231" y="4133441"/>
                  <a:pt x="6624678" y="4133441"/>
                </a:cubicBezTo>
                <a:cubicBezTo>
                  <a:pt x="6632126" y="4125994"/>
                  <a:pt x="6633988" y="4120409"/>
                  <a:pt x="6630263" y="4116684"/>
                </a:cubicBezTo>
                <a:cubicBezTo>
                  <a:pt x="6626540" y="4112960"/>
                  <a:pt x="6619092" y="4111098"/>
                  <a:pt x="6607922" y="4111098"/>
                </a:cubicBezTo>
                <a:close/>
                <a:moveTo>
                  <a:pt x="5663933" y="4111098"/>
                </a:moveTo>
                <a:cubicBezTo>
                  <a:pt x="5678828" y="4111098"/>
                  <a:pt x="5686276" y="4112960"/>
                  <a:pt x="5686276" y="4116684"/>
                </a:cubicBezTo>
                <a:cubicBezTo>
                  <a:pt x="5686276" y="4120409"/>
                  <a:pt x="5689999" y="4122270"/>
                  <a:pt x="5697447" y="4122270"/>
                </a:cubicBezTo>
                <a:lnTo>
                  <a:pt x="5652762" y="4122270"/>
                </a:lnTo>
                <a:close/>
                <a:moveTo>
                  <a:pt x="5619246" y="4111098"/>
                </a:moveTo>
                <a:lnTo>
                  <a:pt x="5630419" y="4111098"/>
                </a:lnTo>
                <a:lnTo>
                  <a:pt x="5619246" y="4122270"/>
                </a:lnTo>
                <a:cubicBezTo>
                  <a:pt x="5611799" y="4122270"/>
                  <a:pt x="5608075" y="4120409"/>
                  <a:pt x="5608075" y="4116684"/>
                </a:cubicBezTo>
                <a:cubicBezTo>
                  <a:pt x="5608075" y="4112960"/>
                  <a:pt x="5611799" y="4111098"/>
                  <a:pt x="5619246" y="4111098"/>
                </a:cubicBezTo>
                <a:close/>
                <a:moveTo>
                  <a:pt x="5474018" y="4111098"/>
                </a:moveTo>
                <a:lnTo>
                  <a:pt x="5485189" y="4122270"/>
                </a:lnTo>
                <a:cubicBezTo>
                  <a:pt x="5477741" y="4122270"/>
                  <a:pt x="5474018" y="4122270"/>
                  <a:pt x="5474018" y="4122270"/>
                </a:cubicBezTo>
                <a:cubicBezTo>
                  <a:pt x="5474018" y="4114823"/>
                  <a:pt x="5474018" y="4111098"/>
                  <a:pt x="5474018" y="4111098"/>
                </a:cubicBezTo>
                <a:close/>
                <a:moveTo>
                  <a:pt x="5158423" y="4107957"/>
                </a:moveTo>
                <a:cubicBezTo>
                  <a:pt x="5175181" y="4107258"/>
                  <a:pt x="5183559" y="4113892"/>
                  <a:pt x="5183559" y="4127857"/>
                </a:cubicBezTo>
                <a:cubicBezTo>
                  <a:pt x="5183559" y="4146475"/>
                  <a:pt x="5194731" y="4152060"/>
                  <a:pt x="5217075" y="4144614"/>
                </a:cubicBezTo>
                <a:cubicBezTo>
                  <a:pt x="5224522" y="4137166"/>
                  <a:pt x="5246864" y="4137166"/>
                  <a:pt x="5284103" y="4144614"/>
                </a:cubicBezTo>
                <a:cubicBezTo>
                  <a:pt x="5306446" y="4159509"/>
                  <a:pt x="5328789" y="4170680"/>
                  <a:pt x="5351131" y="4178128"/>
                </a:cubicBezTo>
                <a:lnTo>
                  <a:pt x="5395818" y="4200471"/>
                </a:lnTo>
                <a:lnTo>
                  <a:pt x="5429331" y="4211642"/>
                </a:lnTo>
                <a:cubicBezTo>
                  <a:pt x="5481465" y="4211642"/>
                  <a:pt x="5507532" y="4219090"/>
                  <a:pt x="5507532" y="4233985"/>
                </a:cubicBezTo>
                <a:cubicBezTo>
                  <a:pt x="5507532" y="4241433"/>
                  <a:pt x="5477741" y="4237710"/>
                  <a:pt x="5418160" y="4222813"/>
                </a:cubicBezTo>
                <a:cubicBezTo>
                  <a:pt x="5276655" y="4178128"/>
                  <a:pt x="5194731" y="4155785"/>
                  <a:pt x="5172388" y="4155785"/>
                </a:cubicBezTo>
                <a:cubicBezTo>
                  <a:pt x="5142597" y="4155785"/>
                  <a:pt x="5127702" y="4148337"/>
                  <a:pt x="5127702" y="4133441"/>
                </a:cubicBezTo>
                <a:cubicBezTo>
                  <a:pt x="5120255" y="4133441"/>
                  <a:pt x="5116531" y="4133441"/>
                  <a:pt x="5116531" y="4133441"/>
                </a:cubicBezTo>
                <a:cubicBezTo>
                  <a:pt x="5109083" y="4133441"/>
                  <a:pt x="5105360" y="4129718"/>
                  <a:pt x="5105360" y="4122270"/>
                </a:cubicBezTo>
                <a:lnTo>
                  <a:pt x="5116531" y="4122270"/>
                </a:lnTo>
                <a:cubicBezTo>
                  <a:pt x="5123979" y="4122270"/>
                  <a:pt x="5131426" y="4118546"/>
                  <a:pt x="5138874" y="4111098"/>
                </a:cubicBezTo>
                <a:cubicBezTo>
                  <a:pt x="5146322" y="4109237"/>
                  <a:pt x="5152839" y="4108190"/>
                  <a:pt x="5158423" y="4107957"/>
                </a:cubicBezTo>
                <a:close/>
                <a:moveTo>
                  <a:pt x="8534998" y="4099927"/>
                </a:moveTo>
                <a:lnTo>
                  <a:pt x="8546171" y="4111098"/>
                </a:lnTo>
                <a:cubicBezTo>
                  <a:pt x="8546171" y="4111098"/>
                  <a:pt x="8542446" y="4111098"/>
                  <a:pt x="8534998" y="4111098"/>
                </a:cubicBezTo>
                <a:close/>
                <a:moveTo>
                  <a:pt x="8367426" y="4099927"/>
                </a:moveTo>
                <a:lnTo>
                  <a:pt x="8378598" y="4099927"/>
                </a:lnTo>
                <a:cubicBezTo>
                  <a:pt x="8378598" y="4107375"/>
                  <a:pt x="8374874" y="4111098"/>
                  <a:pt x="8367426" y="4111098"/>
                </a:cubicBezTo>
                <a:cubicBezTo>
                  <a:pt x="8367426" y="4118546"/>
                  <a:pt x="8369290" y="4122270"/>
                  <a:pt x="8373012" y="4122270"/>
                </a:cubicBezTo>
                <a:cubicBezTo>
                  <a:pt x="8376736" y="4122270"/>
                  <a:pt x="8382322" y="4122270"/>
                  <a:pt x="8389770" y="4122270"/>
                </a:cubicBezTo>
                <a:cubicBezTo>
                  <a:pt x="8397217" y="4122270"/>
                  <a:pt x="8404664" y="4124132"/>
                  <a:pt x="8412113" y="4127857"/>
                </a:cubicBezTo>
                <a:cubicBezTo>
                  <a:pt x="8419561" y="4131580"/>
                  <a:pt x="8423284" y="4133441"/>
                  <a:pt x="8423284" y="4133441"/>
                </a:cubicBezTo>
                <a:lnTo>
                  <a:pt x="8412113" y="4144614"/>
                </a:lnTo>
                <a:lnTo>
                  <a:pt x="8389770" y="4133441"/>
                </a:lnTo>
                <a:cubicBezTo>
                  <a:pt x="8367426" y="4133441"/>
                  <a:pt x="8352532" y="4133441"/>
                  <a:pt x="8345083" y="4133441"/>
                </a:cubicBezTo>
                <a:lnTo>
                  <a:pt x="8345083" y="4122270"/>
                </a:lnTo>
                <a:lnTo>
                  <a:pt x="8356256" y="4111098"/>
                </a:lnTo>
                <a:cubicBezTo>
                  <a:pt x="8356256" y="4111098"/>
                  <a:pt x="8359978" y="4107375"/>
                  <a:pt x="8367426" y="4099927"/>
                </a:cubicBezTo>
                <a:close/>
                <a:moveTo>
                  <a:pt x="8289226" y="4099927"/>
                </a:moveTo>
                <a:cubicBezTo>
                  <a:pt x="8304122" y="4107375"/>
                  <a:pt x="8313432" y="4111098"/>
                  <a:pt x="8317156" y="4111098"/>
                </a:cubicBezTo>
                <a:cubicBezTo>
                  <a:pt x="8320878" y="4111098"/>
                  <a:pt x="8322740" y="4114823"/>
                  <a:pt x="8322740" y="4122270"/>
                </a:cubicBezTo>
                <a:lnTo>
                  <a:pt x="8300398" y="4111098"/>
                </a:lnTo>
                <a:close/>
                <a:moveTo>
                  <a:pt x="7127394" y="4099927"/>
                </a:moveTo>
                <a:lnTo>
                  <a:pt x="7116223" y="4133441"/>
                </a:lnTo>
                <a:lnTo>
                  <a:pt x="7127394" y="4144614"/>
                </a:lnTo>
                <a:cubicBezTo>
                  <a:pt x="7127394" y="4137166"/>
                  <a:pt x="7131117" y="4133441"/>
                  <a:pt x="7138565" y="4133441"/>
                </a:cubicBezTo>
                <a:cubicBezTo>
                  <a:pt x="7138565" y="4125994"/>
                  <a:pt x="7138565" y="4118546"/>
                  <a:pt x="7138565" y="4111098"/>
                </a:cubicBezTo>
                <a:cubicBezTo>
                  <a:pt x="7131117" y="4111098"/>
                  <a:pt x="7127394" y="4107375"/>
                  <a:pt x="7127394" y="4099927"/>
                </a:cubicBezTo>
                <a:close/>
                <a:moveTo>
                  <a:pt x="6557649" y="4099927"/>
                </a:moveTo>
                <a:cubicBezTo>
                  <a:pt x="6557649" y="4107375"/>
                  <a:pt x="6559512" y="4112960"/>
                  <a:pt x="6563235" y="4116684"/>
                </a:cubicBezTo>
                <a:cubicBezTo>
                  <a:pt x="6566960" y="4120409"/>
                  <a:pt x="6568822" y="4120409"/>
                  <a:pt x="6568822" y="4116684"/>
                </a:cubicBezTo>
                <a:cubicBezTo>
                  <a:pt x="6568822" y="4112960"/>
                  <a:pt x="6568822" y="4107375"/>
                  <a:pt x="6568822" y="4099927"/>
                </a:cubicBezTo>
                <a:cubicBezTo>
                  <a:pt x="6568822" y="4099927"/>
                  <a:pt x="6565098" y="4099927"/>
                  <a:pt x="6557649" y="4099927"/>
                </a:cubicBezTo>
                <a:close/>
                <a:moveTo>
                  <a:pt x="8574797" y="4096437"/>
                </a:moveTo>
                <a:cubicBezTo>
                  <a:pt x="8576193" y="4096901"/>
                  <a:pt x="8577823" y="4098066"/>
                  <a:pt x="8579685" y="4099927"/>
                </a:cubicBezTo>
                <a:lnTo>
                  <a:pt x="8602028" y="4111098"/>
                </a:lnTo>
                <a:cubicBezTo>
                  <a:pt x="8609476" y="4111098"/>
                  <a:pt x="8615062" y="4111098"/>
                  <a:pt x="8618785" y="4111098"/>
                </a:cubicBezTo>
                <a:cubicBezTo>
                  <a:pt x="8622508" y="4111098"/>
                  <a:pt x="8624370" y="4111098"/>
                  <a:pt x="8624370" y="4111098"/>
                </a:cubicBezTo>
                <a:cubicBezTo>
                  <a:pt x="8624370" y="4118546"/>
                  <a:pt x="8628093" y="4122270"/>
                  <a:pt x="8635542" y="4122270"/>
                </a:cubicBezTo>
                <a:cubicBezTo>
                  <a:pt x="8642990" y="4122270"/>
                  <a:pt x="8646713" y="4118546"/>
                  <a:pt x="8646713" y="4111098"/>
                </a:cubicBezTo>
                <a:lnTo>
                  <a:pt x="8657885" y="4111098"/>
                </a:lnTo>
                <a:lnTo>
                  <a:pt x="8669056" y="4122270"/>
                </a:lnTo>
                <a:lnTo>
                  <a:pt x="8680227" y="4122270"/>
                </a:lnTo>
                <a:cubicBezTo>
                  <a:pt x="8680227" y="4129718"/>
                  <a:pt x="8683950" y="4133441"/>
                  <a:pt x="8691399" y="4133441"/>
                </a:cubicBezTo>
                <a:cubicBezTo>
                  <a:pt x="8698847" y="4133441"/>
                  <a:pt x="8702570" y="4137166"/>
                  <a:pt x="8702570" y="4144614"/>
                </a:cubicBezTo>
                <a:cubicBezTo>
                  <a:pt x="8702570" y="4152060"/>
                  <a:pt x="8706293" y="4155785"/>
                  <a:pt x="8713742" y="4155785"/>
                </a:cubicBezTo>
                <a:cubicBezTo>
                  <a:pt x="8721190" y="4155785"/>
                  <a:pt x="8721190" y="4152060"/>
                  <a:pt x="8713742" y="4144614"/>
                </a:cubicBezTo>
                <a:lnTo>
                  <a:pt x="8724913" y="4144614"/>
                </a:lnTo>
                <a:cubicBezTo>
                  <a:pt x="8732361" y="4152060"/>
                  <a:pt x="8736084" y="4155785"/>
                  <a:pt x="8736084" y="4155785"/>
                </a:cubicBezTo>
                <a:cubicBezTo>
                  <a:pt x="8736084" y="4163232"/>
                  <a:pt x="8736084" y="4166955"/>
                  <a:pt x="8736084" y="4166955"/>
                </a:cubicBezTo>
                <a:cubicBezTo>
                  <a:pt x="8736084" y="4166955"/>
                  <a:pt x="8739809" y="4166955"/>
                  <a:pt x="8747257" y="4166955"/>
                </a:cubicBezTo>
                <a:cubicBezTo>
                  <a:pt x="8747257" y="4166955"/>
                  <a:pt x="8747257" y="4168817"/>
                  <a:pt x="8747257" y="4172542"/>
                </a:cubicBezTo>
                <a:cubicBezTo>
                  <a:pt x="8747257" y="4176266"/>
                  <a:pt x="8745393" y="4178128"/>
                  <a:pt x="8741670" y="4178128"/>
                </a:cubicBezTo>
                <a:cubicBezTo>
                  <a:pt x="8737947" y="4178128"/>
                  <a:pt x="8736084" y="4178128"/>
                  <a:pt x="8736084" y="4178128"/>
                </a:cubicBezTo>
                <a:cubicBezTo>
                  <a:pt x="8736084" y="4178128"/>
                  <a:pt x="8732361" y="4181852"/>
                  <a:pt x="8724913" y="4189299"/>
                </a:cubicBezTo>
                <a:lnTo>
                  <a:pt x="8713742" y="4178128"/>
                </a:lnTo>
                <a:cubicBezTo>
                  <a:pt x="8691399" y="4148337"/>
                  <a:pt x="8680227" y="4137166"/>
                  <a:pt x="8680227" y="4144614"/>
                </a:cubicBezTo>
                <a:cubicBezTo>
                  <a:pt x="8680227" y="4152060"/>
                  <a:pt x="8683950" y="4155785"/>
                  <a:pt x="8691399" y="4155785"/>
                </a:cubicBezTo>
                <a:cubicBezTo>
                  <a:pt x="8683950" y="4155785"/>
                  <a:pt x="8676504" y="4155785"/>
                  <a:pt x="8669056" y="4155785"/>
                </a:cubicBezTo>
                <a:lnTo>
                  <a:pt x="8657885" y="4166955"/>
                </a:lnTo>
                <a:cubicBezTo>
                  <a:pt x="8665333" y="4166955"/>
                  <a:pt x="8669056" y="4168817"/>
                  <a:pt x="8669056" y="4172542"/>
                </a:cubicBezTo>
                <a:cubicBezTo>
                  <a:pt x="8669056" y="4176266"/>
                  <a:pt x="8665333" y="4181852"/>
                  <a:pt x="8657885" y="4189299"/>
                </a:cubicBezTo>
                <a:lnTo>
                  <a:pt x="8646713" y="4200471"/>
                </a:lnTo>
                <a:lnTo>
                  <a:pt x="8657885" y="4200471"/>
                </a:lnTo>
                <a:cubicBezTo>
                  <a:pt x="8672779" y="4200471"/>
                  <a:pt x="8682090" y="4198610"/>
                  <a:pt x="8685813" y="4194885"/>
                </a:cubicBezTo>
                <a:cubicBezTo>
                  <a:pt x="8689536" y="4191160"/>
                  <a:pt x="8691399" y="4200471"/>
                  <a:pt x="8691399" y="4222813"/>
                </a:cubicBezTo>
                <a:cubicBezTo>
                  <a:pt x="8691399" y="4245156"/>
                  <a:pt x="8695122" y="4256328"/>
                  <a:pt x="8702570" y="4256328"/>
                </a:cubicBezTo>
                <a:lnTo>
                  <a:pt x="8680227" y="4267499"/>
                </a:lnTo>
                <a:lnTo>
                  <a:pt x="8657885" y="4278672"/>
                </a:lnTo>
                <a:cubicBezTo>
                  <a:pt x="8665333" y="4278672"/>
                  <a:pt x="8669056" y="4280533"/>
                  <a:pt x="8669056" y="4284256"/>
                </a:cubicBezTo>
                <a:cubicBezTo>
                  <a:pt x="8669056" y="4287981"/>
                  <a:pt x="8669056" y="4289842"/>
                  <a:pt x="8669056" y="4289842"/>
                </a:cubicBezTo>
                <a:cubicBezTo>
                  <a:pt x="8669056" y="4289842"/>
                  <a:pt x="8665333" y="4289842"/>
                  <a:pt x="8657885" y="4289842"/>
                </a:cubicBezTo>
                <a:cubicBezTo>
                  <a:pt x="8650436" y="4289842"/>
                  <a:pt x="8646713" y="4289842"/>
                  <a:pt x="8646713" y="4289842"/>
                </a:cubicBezTo>
                <a:cubicBezTo>
                  <a:pt x="8646713" y="4289842"/>
                  <a:pt x="8642990" y="4289842"/>
                  <a:pt x="8635542" y="4289842"/>
                </a:cubicBezTo>
                <a:cubicBezTo>
                  <a:pt x="8628093" y="4289842"/>
                  <a:pt x="8620646" y="4289842"/>
                  <a:pt x="8613199" y="4289842"/>
                </a:cubicBezTo>
                <a:cubicBezTo>
                  <a:pt x="8590856" y="4282395"/>
                  <a:pt x="8575962" y="4278672"/>
                  <a:pt x="8568512" y="4278672"/>
                </a:cubicBezTo>
                <a:lnTo>
                  <a:pt x="8557341" y="4267499"/>
                </a:lnTo>
                <a:lnTo>
                  <a:pt x="8568512" y="4267499"/>
                </a:lnTo>
                <a:cubicBezTo>
                  <a:pt x="8575962" y="4267499"/>
                  <a:pt x="8588994" y="4269361"/>
                  <a:pt x="8607613" y="4273085"/>
                </a:cubicBezTo>
                <a:cubicBezTo>
                  <a:pt x="8626233" y="4276809"/>
                  <a:pt x="8639265" y="4274947"/>
                  <a:pt x="8646713" y="4267499"/>
                </a:cubicBezTo>
                <a:lnTo>
                  <a:pt x="8646713" y="4256328"/>
                </a:lnTo>
                <a:lnTo>
                  <a:pt x="8657885" y="4256328"/>
                </a:lnTo>
                <a:lnTo>
                  <a:pt x="8669056" y="4245156"/>
                </a:lnTo>
                <a:lnTo>
                  <a:pt x="8646713" y="4233985"/>
                </a:lnTo>
                <a:cubicBezTo>
                  <a:pt x="8639265" y="4226537"/>
                  <a:pt x="8628093" y="4224676"/>
                  <a:pt x="8613199" y="4228399"/>
                </a:cubicBezTo>
                <a:cubicBezTo>
                  <a:pt x="8598303" y="4232124"/>
                  <a:pt x="8588994" y="4230261"/>
                  <a:pt x="8585269" y="4222813"/>
                </a:cubicBezTo>
                <a:cubicBezTo>
                  <a:pt x="8581546" y="4215367"/>
                  <a:pt x="8579685" y="4211642"/>
                  <a:pt x="8579685" y="4211642"/>
                </a:cubicBezTo>
                <a:lnTo>
                  <a:pt x="8579685" y="4222813"/>
                </a:lnTo>
                <a:cubicBezTo>
                  <a:pt x="8587132" y="4230261"/>
                  <a:pt x="8587132" y="4237710"/>
                  <a:pt x="8579685" y="4245156"/>
                </a:cubicBezTo>
                <a:cubicBezTo>
                  <a:pt x="8579685" y="4245156"/>
                  <a:pt x="8577822" y="4245156"/>
                  <a:pt x="8574099" y="4245156"/>
                </a:cubicBezTo>
                <a:cubicBezTo>
                  <a:pt x="8570375" y="4245156"/>
                  <a:pt x="8568512" y="4241433"/>
                  <a:pt x="8568512" y="4233985"/>
                </a:cubicBezTo>
                <a:cubicBezTo>
                  <a:pt x="8568512" y="4226537"/>
                  <a:pt x="8566651" y="4222813"/>
                  <a:pt x="8562928" y="4222813"/>
                </a:cubicBezTo>
                <a:cubicBezTo>
                  <a:pt x="8559205" y="4222813"/>
                  <a:pt x="8553618" y="4220951"/>
                  <a:pt x="8546171" y="4217228"/>
                </a:cubicBezTo>
                <a:cubicBezTo>
                  <a:pt x="8538721" y="4213504"/>
                  <a:pt x="8523827" y="4211642"/>
                  <a:pt x="8501484" y="4211642"/>
                </a:cubicBezTo>
                <a:lnTo>
                  <a:pt x="8423284" y="4189299"/>
                </a:lnTo>
                <a:cubicBezTo>
                  <a:pt x="8415836" y="4189299"/>
                  <a:pt x="8410250" y="4189299"/>
                  <a:pt x="8406527" y="4189299"/>
                </a:cubicBezTo>
                <a:cubicBezTo>
                  <a:pt x="8402804" y="4189299"/>
                  <a:pt x="8400941" y="4185575"/>
                  <a:pt x="8400941" y="4178128"/>
                </a:cubicBezTo>
                <a:cubicBezTo>
                  <a:pt x="8400941" y="4170680"/>
                  <a:pt x="8404664" y="4166955"/>
                  <a:pt x="8412113" y="4166955"/>
                </a:cubicBezTo>
                <a:cubicBezTo>
                  <a:pt x="8419561" y="4166955"/>
                  <a:pt x="8423284" y="4166955"/>
                  <a:pt x="8423284" y="4166955"/>
                </a:cubicBezTo>
                <a:cubicBezTo>
                  <a:pt x="8415836" y="4159509"/>
                  <a:pt x="8415836" y="4155785"/>
                  <a:pt x="8423284" y="4155785"/>
                </a:cubicBezTo>
                <a:cubicBezTo>
                  <a:pt x="8438179" y="4148337"/>
                  <a:pt x="8445627" y="4152060"/>
                  <a:pt x="8445627" y="4166955"/>
                </a:cubicBezTo>
                <a:cubicBezTo>
                  <a:pt x="8445627" y="4166955"/>
                  <a:pt x="8441904" y="4166955"/>
                  <a:pt x="8434455" y="4166955"/>
                </a:cubicBezTo>
                <a:cubicBezTo>
                  <a:pt x="8427007" y="4166955"/>
                  <a:pt x="8423284" y="4170680"/>
                  <a:pt x="8423284" y="4178128"/>
                </a:cubicBezTo>
                <a:lnTo>
                  <a:pt x="8470762" y="4178128"/>
                </a:lnTo>
                <a:lnTo>
                  <a:pt x="8490312" y="4178128"/>
                </a:lnTo>
                <a:lnTo>
                  <a:pt x="8490312" y="4155785"/>
                </a:lnTo>
                <a:lnTo>
                  <a:pt x="8512655" y="4155785"/>
                </a:lnTo>
                <a:lnTo>
                  <a:pt x="8512655" y="4144614"/>
                </a:lnTo>
                <a:lnTo>
                  <a:pt x="8501484" y="4133441"/>
                </a:lnTo>
                <a:lnTo>
                  <a:pt x="8512655" y="4133441"/>
                </a:lnTo>
                <a:lnTo>
                  <a:pt x="8523827" y="4133441"/>
                </a:lnTo>
                <a:cubicBezTo>
                  <a:pt x="8523827" y="4140889"/>
                  <a:pt x="8525689" y="4148337"/>
                  <a:pt x="8529412" y="4155785"/>
                </a:cubicBezTo>
                <a:cubicBezTo>
                  <a:pt x="8533135" y="4163232"/>
                  <a:pt x="8536861" y="4165094"/>
                  <a:pt x="8540584" y="4161371"/>
                </a:cubicBezTo>
                <a:cubicBezTo>
                  <a:pt x="8544308" y="4157646"/>
                  <a:pt x="8546171" y="4152060"/>
                  <a:pt x="8546171" y="4144614"/>
                </a:cubicBezTo>
                <a:lnTo>
                  <a:pt x="8568512" y="4155785"/>
                </a:lnTo>
                <a:cubicBezTo>
                  <a:pt x="8590856" y="4170680"/>
                  <a:pt x="8605751" y="4174403"/>
                  <a:pt x="8613199" y="4166955"/>
                </a:cubicBezTo>
                <a:cubicBezTo>
                  <a:pt x="8613199" y="4159509"/>
                  <a:pt x="8613199" y="4155785"/>
                  <a:pt x="8613199" y="4155785"/>
                </a:cubicBezTo>
                <a:lnTo>
                  <a:pt x="8613199" y="4144614"/>
                </a:lnTo>
                <a:cubicBezTo>
                  <a:pt x="8620646" y="4152060"/>
                  <a:pt x="8628093" y="4153923"/>
                  <a:pt x="8635542" y="4150198"/>
                </a:cubicBezTo>
                <a:cubicBezTo>
                  <a:pt x="8642990" y="4146475"/>
                  <a:pt x="8644851" y="4142752"/>
                  <a:pt x="8641127" y="4139028"/>
                </a:cubicBezTo>
                <a:cubicBezTo>
                  <a:pt x="8637404" y="4135303"/>
                  <a:pt x="8631819" y="4133441"/>
                  <a:pt x="8624370" y="4133441"/>
                </a:cubicBezTo>
                <a:cubicBezTo>
                  <a:pt x="8616922" y="4133441"/>
                  <a:pt x="8611336" y="4131580"/>
                  <a:pt x="8607613" y="4127857"/>
                </a:cubicBezTo>
                <a:cubicBezTo>
                  <a:pt x="8603889" y="4124132"/>
                  <a:pt x="8602028" y="4122270"/>
                  <a:pt x="8602028" y="4122270"/>
                </a:cubicBezTo>
                <a:cubicBezTo>
                  <a:pt x="8587132" y="4114823"/>
                  <a:pt x="8575962" y="4111098"/>
                  <a:pt x="8568512" y="4111098"/>
                </a:cubicBezTo>
                <a:cubicBezTo>
                  <a:pt x="8568512" y="4099927"/>
                  <a:pt x="8570608" y="4095039"/>
                  <a:pt x="8574797" y="4096437"/>
                </a:cubicBezTo>
                <a:close/>
                <a:moveTo>
                  <a:pt x="8412113" y="4094341"/>
                </a:moveTo>
                <a:cubicBezTo>
                  <a:pt x="8413974" y="4094341"/>
                  <a:pt x="8415836" y="4096204"/>
                  <a:pt x="8417698" y="4099927"/>
                </a:cubicBezTo>
                <a:cubicBezTo>
                  <a:pt x="8421421" y="4107375"/>
                  <a:pt x="8419561" y="4111098"/>
                  <a:pt x="8412113" y="4111098"/>
                </a:cubicBezTo>
                <a:cubicBezTo>
                  <a:pt x="8404664" y="4111098"/>
                  <a:pt x="8402804" y="4107375"/>
                  <a:pt x="8406527" y="4099927"/>
                </a:cubicBezTo>
                <a:cubicBezTo>
                  <a:pt x="8408388" y="4096204"/>
                  <a:pt x="8410251" y="4094341"/>
                  <a:pt x="8412113" y="4094341"/>
                </a:cubicBezTo>
                <a:close/>
                <a:moveTo>
                  <a:pt x="8602028" y="4088756"/>
                </a:moveTo>
                <a:cubicBezTo>
                  <a:pt x="8609476" y="4088756"/>
                  <a:pt x="8613199" y="4088756"/>
                  <a:pt x="8613199" y="4088756"/>
                </a:cubicBezTo>
                <a:lnTo>
                  <a:pt x="8602028" y="4099927"/>
                </a:lnTo>
                <a:cubicBezTo>
                  <a:pt x="8602028" y="4099927"/>
                  <a:pt x="8602028" y="4096203"/>
                  <a:pt x="8602028" y="4088756"/>
                </a:cubicBezTo>
                <a:close/>
                <a:moveTo>
                  <a:pt x="8490312" y="4088756"/>
                </a:moveTo>
                <a:lnTo>
                  <a:pt x="8490312" y="4099927"/>
                </a:lnTo>
                <a:cubicBezTo>
                  <a:pt x="8482864" y="4099927"/>
                  <a:pt x="8479141" y="4099927"/>
                  <a:pt x="8479141" y="4099927"/>
                </a:cubicBezTo>
                <a:close/>
                <a:moveTo>
                  <a:pt x="7082708" y="4088756"/>
                </a:moveTo>
                <a:cubicBezTo>
                  <a:pt x="7075260" y="4088756"/>
                  <a:pt x="7067814" y="4092480"/>
                  <a:pt x="7060364" y="4099927"/>
                </a:cubicBezTo>
                <a:cubicBezTo>
                  <a:pt x="7067814" y="4099927"/>
                  <a:pt x="7073400" y="4099927"/>
                  <a:pt x="7077123" y="4099927"/>
                </a:cubicBezTo>
                <a:cubicBezTo>
                  <a:pt x="7080846" y="4099927"/>
                  <a:pt x="7082708" y="4099927"/>
                  <a:pt x="7082708" y="4099927"/>
                </a:cubicBezTo>
                <a:close/>
                <a:moveTo>
                  <a:pt x="5842675" y="4088756"/>
                </a:moveTo>
                <a:lnTo>
                  <a:pt x="5853848" y="4099927"/>
                </a:lnTo>
                <a:lnTo>
                  <a:pt x="5865019" y="4099927"/>
                </a:lnTo>
                <a:cubicBezTo>
                  <a:pt x="5857571" y="4092480"/>
                  <a:pt x="5853848" y="4088756"/>
                  <a:pt x="5853848" y="4088756"/>
                </a:cubicBezTo>
                <a:cubicBezTo>
                  <a:pt x="5853848" y="4088756"/>
                  <a:pt x="5850125" y="4088756"/>
                  <a:pt x="5842675" y="4088756"/>
                </a:cubicBezTo>
                <a:close/>
                <a:moveTo>
                  <a:pt x="8324138" y="4083170"/>
                </a:moveTo>
                <a:cubicBezTo>
                  <a:pt x="8325068" y="4083170"/>
                  <a:pt x="8326464" y="4085033"/>
                  <a:pt x="8328326" y="4088756"/>
                </a:cubicBezTo>
                <a:cubicBezTo>
                  <a:pt x="8332050" y="4096203"/>
                  <a:pt x="8337636" y="4098066"/>
                  <a:pt x="8345083" y="4094341"/>
                </a:cubicBezTo>
                <a:cubicBezTo>
                  <a:pt x="8352532" y="4090618"/>
                  <a:pt x="8356256" y="4092480"/>
                  <a:pt x="8356256" y="4099927"/>
                </a:cubicBezTo>
                <a:lnTo>
                  <a:pt x="8333912" y="4099927"/>
                </a:lnTo>
                <a:lnTo>
                  <a:pt x="8311569" y="4099927"/>
                </a:lnTo>
                <a:lnTo>
                  <a:pt x="8322740" y="4088756"/>
                </a:lnTo>
                <a:cubicBezTo>
                  <a:pt x="8322740" y="4085033"/>
                  <a:pt x="8323207" y="4083170"/>
                  <a:pt x="8324138" y="4083170"/>
                </a:cubicBezTo>
                <a:close/>
                <a:moveTo>
                  <a:pt x="7632904" y="4081774"/>
                </a:moveTo>
                <a:cubicBezTo>
                  <a:pt x="7634765" y="4082705"/>
                  <a:pt x="7637558" y="4085033"/>
                  <a:pt x="7641282" y="4088756"/>
                </a:cubicBezTo>
                <a:cubicBezTo>
                  <a:pt x="7648730" y="4096203"/>
                  <a:pt x="7648730" y="4099927"/>
                  <a:pt x="7641282" y="4099927"/>
                </a:cubicBezTo>
                <a:lnTo>
                  <a:pt x="7641282" y="4111098"/>
                </a:lnTo>
                <a:cubicBezTo>
                  <a:pt x="7648730" y="4111098"/>
                  <a:pt x="7648730" y="4114823"/>
                  <a:pt x="7641282" y="4122270"/>
                </a:cubicBezTo>
                <a:cubicBezTo>
                  <a:pt x="7626386" y="4122270"/>
                  <a:pt x="7615216" y="4122270"/>
                  <a:pt x="7607766" y="4122270"/>
                </a:cubicBezTo>
                <a:cubicBezTo>
                  <a:pt x="7600318" y="4114823"/>
                  <a:pt x="7600318" y="4111098"/>
                  <a:pt x="7607766" y="4111098"/>
                </a:cubicBezTo>
                <a:cubicBezTo>
                  <a:pt x="7615216" y="4111098"/>
                  <a:pt x="7620800" y="4111098"/>
                  <a:pt x="7624525" y="4111098"/>
                </a:cubicBezTo>
                <a:cubicBezTo>
                  <a:pt x="7628248" y="4111098"/>
                  <a:pt x="7630110" y="4111098"/>
                  <a:pt x="7630110" y="4111098"/>
                </a:cubicBezTo>
                <a:lnTo>
                  <a:pt x="7630110" y="4099927"/>
                </a:lnTo>
                <a:lnTo>
                  <a:pt x="7630110" y="4088756"/>
                </a:lnTo>
                <a:cubicBezTo>
                  <a:pt x="7630110" y="4088756"/>
                  <a:pt x="7630110" y="4086895"/>
                  <a:pt x="7630110" y="4083170"/>
                </a:cubicBezTo>
                <a:cubicBezTo>
                  <a:pt x="7630110" y="4081309"/>
                  <a:pt x="7631042" y="4080842"/>
                  <a:pt x="7632904" y="4081774"/>
                </a:cubicBezTo>
                <a:close/>
                <a:moveTo>
                  <a:pt x="6457106" y="4077584"/>
                </a:moveTo>
                <a:cubicBezTo>
                  <a:pt x="6464554" y="4085032"/>
                  <a:pt x="6468278" y="4088756"/>
                  <a:pt x="6468278" y="4088756"/>
                </a:cubicBezTo>
                <a:lnTo>
                  <a:pt x="6468278" y="4077584"/>
                </a:lnTo>
                <a:cubicBezTo>
                  <a:pt x="6468278" y="4077584"/>
                  <a:pt x="6464554" y="4077584"/>
                  <a:pt x="6457106" y="4077584"/>
                </a:cubicBezTo>
                <a:close/>
                <a:moveTo>
                  <a:pt x="4859588" y="4077584"/>
                </a:moveTo>
                <a:cubicBezTo>
                  <a:pt x="4874483" y="4077584"/>
                  <a:pt x="4889377" y="4081309"/>
                  <a:pt x="4904273" y="4088756"/>
                </a:cubicBezTo>
                <a:lnTo>
                  <a:pt x="4893102" y="4099927"/>
                </a:lnTo>
                <a:cubicBezTo>
                  <a:pt x="4870759" y="4099927"/>
                  <a:pt x="4859588" y="4099927"/>
                  <a:pt x="4859588" y="4099927"/>
                </a:cubicBezTo>
                <a:cubicBezTo>
                  <a:pt x="4867034" y="4092480"/>
                  <a:pt x="4867034" y="4088756"/>
                  <a:pt x="4859588" y="4088756"/>
                </a:cubicBezTo>
                <a:close/>
                <a:moveTo>
                  <a:pt x="8786357" y="4066413"/>
                </a:moveTo>
                <a:cubicBezTo>
                  <a:pt x="8790080" y="4066413"/>
                  <a:pt x="8791941" y="4070136"/>
                  <a:pt x="8791941" y="4077584"/>
                </a:cubicBezTo>
                <a:cubicBezTo>
                  <a:pt x="8784494" y="4077584"/>
                  <a:pt x="8780771" y="4075723"/>
                  <a:pt x="8780771" y="4071998"/>
                </a:cubicBezTo>
                <a:cubicBezTo>
                  <a:pt x="8780771" y="4068275"/>
                  <a:pt x="8782634" y="4066413"/>
                  <a:pt x="8786357" y="4066413"/>
                </a:cubicBezTo>
                <a:close/>
                <a:moveTo>
                  <a:pt x="7071537" y="4066413"/>
                </a:moveTo>
                <a:cubicBezTo>
                  <a:pt x="7071537" y="4066413"/>
                  <a:pt x="7071537" y="4068275"/>
                  <a:pt x="7071537" y="4071998"/>
                </a:cubicBezTo>
                <a:cubicBezTo>
                  <a:pt x="7071537" y="4075723"/>
                  <a:pt x="7075260" y="4073861"/>
                  <a:pt x="7082708" y="4066413"/>
                </a:cubicBezTo>
                <a:lnTo>
                  <a:pt x="7082708" y="4077584"/>
                </a:lnTo>
                <a:lnTo>
                  <a:pt x="7105051" y="4077584"/>
                </a:lnTo>
                <a:cubicBezTo>
                  <a:pt x="7105051" y="4077584"/>
                  <a:pt x="7112498" y="4081309"/>
                  <a:pt x="7127394" y="4088756"/>
                </a:cubicBezTo>
                <a:cubicBezTo>
                  <a:pt x="7134842" y="4096203"/>
                  <a:pt x="7142288" y="4099927"/>
                  <a:pt x="7149737" y="4099927"/>
                </a:cubicBezTo>
                <a:cubicBezTo>
                  <a:pt x="7157185" y="4092480"/>
                  <a:pt x="7157185" y="4088756"/>
                  <a:pt x="7149737" y="4088756"/>
                </a:cubicBezTo>
                <a:cubicBezTo>
                  <a:pt x="7142288" y="4088756"/>
                  <a:pt x="7134842" y="4086895"/>
                  <a:pt x="7127394" y="4083170"/>
                </a:cubicBezTo>
                <a:cubicBezTo>
                  <a:pt x="7119946" y="4079446"/>
                  <a:pt x="7112498" y="4077584"/>
                  <a:pt x="7105051" y="4077584"/>
                </a:cubicBezTo>
                <a:cubicBezTo>
                  <a:pt x="7097603" y="4077584"/>
                  <a:pt x="7093880" y="4075723"/>
                  <a:pt x="7093880" y="4071998"/>
                </a:cubicBezTo>
                <a:cubicBezTo>
                  <a:pt x="7093880" y="4068275"/>
                  <a:pt x="7093880" y="4066413"/>
                  <a:pt x="7093880" y="4066413"/>
                </a:cubicBezTo>
                <a:cubicBezTo>
                  <a:pt x="7093880" y="4066413"/>
                  <a:pt x="7090157" y="4066413"/>
                  <a:pt x="7082708" y="4066413"/>
                </a:cubicBezTo>
                <a:cubicBezTo>
                  <a:pt x="7075260" y="4066413"/>
                  <a:pt x="7071537" y="4066413"/>
                  <a:pt x="7071537" y="4066413"/>
                </a:cubicBezTo>
                <a:close/>
                <a:moveTo>
                  <a:pt x="5541046" y="4066413"/>
                </a:moveTo>
                <a:lnTo>
                  <a:pt x="5541046" y="4077584"/>
                </a:lnTo>
                <a:lnTo>
                  <a:pt x="5552218" y="4077584"/>
                </a:lnTo>
                <a:lnTo>
                  <a:pt x="5552218" y="4088756"/>
                </a:lnTo>
                <a:cubicBezTo>
                  <a:pt x="5537323" y="4088756"/>
                  <a:pt x="5526152" y="4088756"/>
                  <a:pt x="5518704" y="4088756"/>
                </a:cubicBezTo>
                <a:cubicBezTo>
                  <a:pt x="5511256" y="4073861"/>
                  <a:pt x="5518704" y="4066413"/>
                  <a:pt x="5541046" y="4066413"/>
                </a:cubicBezTo>
                <a:close/>
                <a:moveTo>
                  <a:pt x="5496361" y="4066413"/>
                </a:moveTo>
                <a:lnTo>
                  <a:pt x="5507532" y="4088756"/>
                </a:lnTo>
                <a:cubicBezTo>
                  <a:pt x="5500084" y="4096203"/>
                  <a:pt x="5492636" y="4096203"/>
                  <a:pt x="5485189" y="4088756"/>
                </a:cubicBezTo>
                <a:cubicBezTo>
                  <a:pt x="5462847" y="4073861"/>
                  <a:pt x="5466570" y="4066413"/>
                  <a:pt x="5496361" y="4066413"/>
                </a:cubicBezTo>
                <a:close/>
                <a:moveTo>
                  <a:pt x="8156564" y="4059431"/>
                </a:moveTo>
                <a:cubicBezTo>
                  <a:pt x="8155635" y="4060362"/>
                  <a:pt x="8155168" y="4062689"/>
                  <a:pt x="8155168" y="4066413"/>
                </a:cubicBezTo>
                <a:cubicBezTo>
                  <a:pt x="8155168" y="4066413"/>
                  <a:pt x="8158892" y="4066413"/>
                  <a:pt x="8166340" y="4066413"/>
                </a:cubicBezTo>
                <a:lnTo>
                  <a:pt x="8166340" y="4077584"/>
                </a:lnTo>
                <a:lnTo>
                  <a:pt x="8199854" y="4077584"/>
                </a:lnTo>
                <a:lnTo>
                  <a:pt x="8199854" y="4066413"/>
                </a:lnTo>
                <a:lnTo>
                  <a:pt x="8188684" y="4066413"/>
                </a:lnTo>
                <a:lnTo>
                  <a:pt x="8177512" y="4066413"/>
                </a:lnTo>
                <a:cubicBezTo>
                  <a:pt x="8170064" y="4066413"/>
                  <a:pt x="8164478" y="4064552"/>
                  <a:pt x="8160754" y="4060827"/>
                </a:cubicBezTo>
                <a:cubicBezTo>
                  <a:pt x="8158893" y="4058965"/>
                  <a:pt x="8157496" y="4058500"/>
                  <a:pt x="8156564" y="4059431"/>
                </a:cubicBezTo>
                <a:close/>
                <a:moveTo>
                  <a:pt x="8803114" y="4055241"/>
                </a:moveTo>
                <a:cubicBezTo>
                  <a:pt x="8803114" y="4055241"/>
                  <a:pt x="8804975" y="4055241"/>
                  <a:pt x="8808700" y="4055241"/>
                </a:cubicBezTo>
                <a:cubicBezTo>
                  <a:pt x="8812423" y="4055241"/>
                  <a:pt x="8814285" y="4058965"/>
                  <a:pt x="8814285" y="4066413"/>
                </a:cubicBezTo>
                <a:lnTo>
                  <a:pt x="8803114" y="4066413"/>
                </a:lnTo>
                <a:close/>
                <a:moveTo>
                  <a:pt x="8412113" y="4055241"/>
                </a:moveTo>
                <a:lnTo>
                  <a:pt x="8423284" y="4055241"/>
                </a:lnTo>
                <a:cubicBezTo>
                  <a:pt x="8423284" y="4062689"/>
                  <a:pt x="8425147" y="4064552"/>
                  <a:pt x="8428870" y="4060827"/>
                </a:cubicBezTo>
                <a:cubicBezTo>
                  <a:pt x="8432593" y="4057102"/>
                  <a:pt x="8434455" y="4058965"/>
                  <a:pt x="8434455" y="4066413"/>
                </a:cubicBezTo>
                <a:cubicBezTo>
                  <a:pt x="8434455" y="4073861"/>
                  <a:pt x="8430731" y="4077584"/>
                  <a:pt x="8423284" y="4077584"/>
                </a:cubicBezTo>
                <a:lnTo>
                  <a:pt x="8423284" y="4088756"/>
                </a:lnTo>
                <a:lnTo>
                  <a:pt x="8412113" y="4088756"/>
                </a:lnTo>
                <a:lnTo>
                  <a:pt x="8400941" y="4088756"/>
                </a:lnTo>
                <a:cubicBezTo>
                  <a:pt x="8400941" y="4088756"/>
                  <a:pt x="8402804" y="4086895"/>
                  <a:pt x="8406527" y="4083170"/>
                </a:cubicBezTo>
                <a:cubicBezTo>
                  <a:pt x="8410250" y="4079446"/>
                  <a:pt x="8410250" y="4075723"/>
                  <a:pt x="8406527" y="4071998"/>
                </a:cubicBezTo>
                <a:cubicBezTo>
                  <a:pt x="8402804" y="4068275"/>
                  <a:pt x="8404664" y="4062689"/>
                  <a:pt x="8412113" y="4055241"/>
                </a:cubicBezTo>
                <a:close/>
                <a:moveTo>
                  <a:pt x="7540738" y="4055241"/>
                </a:moveTo>
                <a:lnTo>
                  <a:pt x="7551909" y="4055241"/>
                </a:lnTo>
                <a:lnTo>
                  <a:pt x="7551909" y="4066413"/>
                </a:lnTo>
                <a:close/>
                <a:moveTo>
                  <a:pt x="6401250" y="4055241"/>
                </a:moveTo>
                <a:lnTo>
                  <a:pt x="6412420" y="4077584"/>
                </a:lnTo>
                <a:cubicBezTo>
                  <a:pt x="6419868" y="4077584"/>
                  <a:pt x="6423592" y="4073861"/>
                  <a:pt x="6423592" y="4066413"/>
                </a:cubicBezTo>
                <a:cubicBezTo>
                  <a:pt x="6423592" y="4066413"/>
                  <a:pt x="6421730" y="4064552"/>
                  <a:pt x="6418006" y="4060827"/>
                </a:cubicBezTo>
                <a:cubicBezTo>
                  <a:pt x="6414284" y="4057102"/>
                  <a:pt x="6408697" y="4055241"/>
                  <a:pt x="6401250" y="4055241"/>
                </a:cubicBezTo>
                <a:close/>
                <a:moveTo>
                  <a:pt x="4848416" y="4055241"/>
                </a:moveTo>
                <a:lnTo>
                  <a:pt x="4859588" y="4055241"/>
                </a:lnTo>
                <a:lnTo>
                  <a:pt x="4859588" y="4066413"/>
                </a:lnTo>
                <a:close/>
                <a:moveTo>
                  <a:pt x="4725530" y="4055241"/>
                </a:moveTo>
                <a:cubicBezTo>
                  <a:pt x="4725530" y="4055241"/>
                  <a:pt x="4729253" y="4055241"/>
                  <a:pt x="4736701" y="4055241"/>
                </a:cubicBezTo>
                <a:cubicBezTo>
                  <a:pt x="4744149" y="4055241"/>
                  <a:pt x="4747873" y="4058965"/>
                  <a:pt x="4747873" y="4066413"/>
                </a:cubicBezTo>
                <a:lnTo>
                  <a:pt x="4736701" y="4066413"/>
                </a:lnTo>
                <a:cubicBezTo>
                  <a:pt x="4729253" y="4058965"/>
                  <a:pt x="4725530" y="4055241"/>
                  <a:pt x="4725530" y="4055241"/>
                </a:cubicBezTo>
                <a:close/>
                <a:moveTo>
                  <a:pt x="6292327" y="4049656"/>
                </a:moveTo>
                <a:cubicBezTo>
                  <a:pt x="6290466" y="4049656"/>
                  <a:pt x="6289535" y="4051518"/>
                  <a:pt x="6289535" y="4055241"/>
                </a:cubicBezTo>
                <a:cubicBezTo>
                  <a:pt x="6289535" y="4062689"/>
                  <a:pt x="6293258" y="4062689"/>
                  <a:pt x="6300706" y="4055241"/>
                </a:cubicBezTo>
                <a:cubicBezTo>
                  <a:pt x="6296983" y="4051518"/>
                  <a:pt x="6294189" y="4049656"/>
                  <a:pt x="6292327" y="4049656"/>
                </a:cubicBezTo>
                <a:close/>
                <a:moveTo>
                  <a:pt x="8758427" y="4044070"/>
                </a:moveTo>
                <a:cubicBezTo>
                  <a:pt x="8765877" y="4051518"/>
                  <a:pt x="8773323" y="4058965"/>
                  <a:pt x="8780771" y="4066413"/>
                </a:cubicBezTo>
                <a:cubicBezTo>
                  <a:pt x="8773323" y="4066413"/>
                  <a:pt x="8769600" y="4066413"/>
                  <a:pt x="8769600" y="4066413"/>
                </a:cubicBezTo>
                <a:cubicBezTo>
                  <a:pt x="8769600" y="4066413"/>
                  <a:pt x="8764014" y="4064552"/>
                  <a:pt x="8752843" y="4060827"/>
                </a:cubicBezTo>
                <a:cubicBezTo>
                  <a:pt x="8741670" y="4057102"/>
                  <a:pt x="8736084" y="4053379"/>
                  <a:pt x="8736084" y="4049656"/>
                </a:cubicBezTo>
                <a:cubicBezTo>
                  <a:pt x="8736084" y="4045932"/>
                  <a:pt x="8743533" y="4044070"/>
                  <a:pt x="8758427" y="4044070"/>
                </a:cubicBezTo>
                <a:close/>
                <a:moveTo>
                  <a:pt x="8233368" y="4044070"/>
                </a:moveTo>
                <a:cubicBezTo>
                  <a:pt x="8240816" y="4044070"/>
                  <a:pt x="8244541" y="4045932"/>
                  <a:pt x="8244541" y="4049656"/>
                </a:cubicBezTo>
                <a:cubicBezTo>
                  <a:pt x="8244541" y="4053379"/>
                  <a:pt x="8242678" y="4055241"/>
                  <a:pt x="8238955" y="4055241"/>
                </a:cubicBezTo>
                <a:cubicBezTo>
                  <a:pt x="8235232" y="4055241"/>
                  <a:pt x="8233368" y="4051518"/>
                  <a:pt x="8233368" y="4044070"/>
                </a:cubicBezTo>
                <a:close/>
                <a:moveTo>
                  <a:pt x="6641436" y="4044070"/>
                </a:moveTo>
                <a:cubicBezTo>
                  <a:pt x="6645158" y="4044070"/>
                  <a:pt x="6647020" y="4047795"/>
                  <a:pt x="6647020" y="4055241"/>
                </a:cubicBezTo>
                <a:cubicBezTo>
                  <a:pt x="6647020" y="4055241"/>
                  <a:pt x="6643297" y="4055241"/>
                  <a:pt x="6635850" y="4055241"/>
                </a:cubicBezTo>
                <a:cubicBezTo>
                  <a:pt x="6635850" y="4047795"/>
                  <a:pt x="6637712" y="4044070"/>
                  <a:pt x="6641436" y="4044070"/>
                </a:cubicBezTo>
                <a:close/>
                <a:moveTo>
                  <a:pt x="4759044" y="4044070"/>
                </a:moveTo>
                <a:lnTo>
                  <a:pt x="4814901" y="4055241"/>
                </a:lnTo>
                <a:lnTo>
                  <a:pt x="4826072" y="4077584"/>
                </a:lnTo>
                <a:cubicBezTo>
                  <a:pt x="4818626" y="4077584"/>
                  <a:pt x="4803730" y="4070136"/>
                  <a:pt x="4781387" y="4055241"/>
                </a:cubicBezTo>
                <a:close/>
                <a:moveTo>
                  <a:pt x="8336704" y="4037088"/>
                </a:moveTo>
                <a:cubicBezTo>
                  <a:pt x="8338566" y="4036157"/>
                  <a:pt x="8341360" y="4036622"/>
                  <a:pt x="8345083" y="4038484"/>
                </a:cubicBezTo>
                <a:cubicBezTo>
                  <a:pt x="8352532" y="4042208"/>
                  <a:pt x="8356256" y="4044070"/>
                  <a:pt x="8356256" y="4044070"/>
                </a:cubicBezTo>
                <a:cubicBezTo>
                  <a:pt x="8371150" y="4044070"/>
                  <a:pt x="8374874" y="4051518"/>
                  <a:pt x="8367426" y="4066413"/>
                </a:cubicBezTo>
                <a:cubicBezTo>
                  <a:pt x="8359978" y="4073861"/>
                  <a:pt x="8354392" y="4073861"/>
                  <a:pt x="8350670" y="4066413"/>
                </a:cubicBezTo>
                <a:cubicBezTo>
                  <a:pt x="8346946" y="4058965"/>
                  <a:pt x="8345083" y="4055241"/>
                  <a:pt x="8345083" y="4055241"/>
                </a:cubicBezTo>
                <a:lnTo>
                  <a:pt x="8333912" y="4044070"/>
                </a:lnTo>
                <a:cubicBezTo>
                  <a:pt x="8333912" y="4040347"/>
                  <a:pt x="8334843" y="4038018"/>
                  <a:pt x="8336704" y="4037088"/>
                </a:cubicBezTo>
                <a:close/>
                <a:moveTo>
                  <a:pt x="8780771" y="4032899"/>
                </a:moveTo>
                <a:cubicBezTo>
                  <a:pt x="8780771" y="4032899"/>
                  <a:pt x="8784494" y="4032899"/>
                  <a:pt x="8791941" y="4032899"/>
                </a:cubicBezTo>
                <a:lnTo>
                  <a:pt x="8780771" y="4044070"/>
                </a:lnTo>
                <a:close/>
                <a:moveTo>
                  <a:pt x="8311569" y="4032899"/>
                </a:moveTo>
                <a:lnTo>
                  <a:pt x="8322740" y="4044070"/>
                </a:lnTo>
                <a:cubicBezTo>
                  <a:pt x="8330190" y="4051518"/>
                  <a:pt x="8330190" y="4055241"/>
                  <a:pt x="8322740" y="4055241"/>
                </a:cubicBezTo>
                <a:lnTo>
                  <a:pt x="8311569" y="4055241"/>
                </a:lnTo>
                <a:cubicBezTo>
                  <a:pt x="8311569" y="4047795"/>
                  <a:pt x="8311569" y="4044070"/>
                  <a:pt x="8311569" y="4044070"/>
                </a:cubicBezTo>
                <a:close/>
                <a:moveTo>
                  <a:pt x="7607766" y="4032899"/>
                </a:moveTo>
                <a:cubicBezTo>
                  <a:pt x="7600318" y="4040345"/>
                  <a:pt x="7600318" y="4044070"/>
                  <a:pt x="7607766" y="4044070"/>
                </a:cubicBezTo>
                <a:lnTo>
                  <a:pt x="7630110" y="4032899"/>
                </a:lnTo>
                <a:close/>
                <a:moveTo>
                  <a:pt x="7272622" y="4032899"/>
                </a:moveTo>
                <a:lnTo>
                  <a:pt x="7250280" y="4044070"/>
                </a:lnTo>
                <a:cubicBezTo>
                  <a:pt x="7250280" y="4051518"/>
                  <a:pt x="7250280" y="4055241"/>
                  <a:pt x="7250280" y="4055241"/>
                </a:cubicBezTo>
                <a:cubicBezTo>
                  <a:pt x="7265175" y="4055241"/>
                  <a:pt x="7276346" y="4057102"/>
                  <a:pt x="7283795" y="4060827"/>
                </a:cubicBezTo>
                <a:cubicBezTo>
                  <a:pt x="7291242" y="4064552"/>
                  <a:pt x="7298689" y="4066413"/>
                  <a:pt x="7306136" y="4066413"/>
                </a:cubicBezTo>
                <a:lnTo>
                  <a:pt x="7328480" y="4066413"/>
                </a:lnTo>
                <a:cubicBezTo>
                  <a:pt x="7328480" y="4058965"/>
                  <a:pt x="7328480" y="4055241"/>
                  <a:pt x="7328480" y="4055241"/>
                </a:cubicBezTo>
                <a:lnTo>
                  <a:pt x="7328480" y="4044070"/>
                </a:lnTo>
                <a:cubicBezTo>
                  <a:pt x="7321032" y="4036622"/>
                  <a:pt x="7315446" y="4034761"/>
                  <a:pt x="7311723" y="4038484"/>
                </a:cubicBezTo>
                <a:cubicBezTo>
                  <a:pt x="7308000" y="4042208"/>
                  <a:pt x="7302414" y="4044070"/>
                  <a:pt x="7294966" y="4044070"/>
                </a:cubicBezTo>
                <a:cubicBezTo>
                  <a:pt x="7287518" y="4044070"/>
                  <a:pt x="7280072" y="4040345"/>
                  <a:pt x="7272622" y="4032899"/>
                </a:cubicBezTo>
                <a:close/>
                <a:moveTo>
                  <a:pt x="6144305" y="4032899"/>
                </a:moveTo>
                <a:cubicBezTo>
                  <a:pt x="6151753" y="4032899"/>
                  <a:pt x="6155477" y="4032899"/>
                  <a:pt x="6155477" y="4032899"/>
                </a:cubicBezTo>
                <a:lnTo>
                  <a:pt x="6144305" y="4044070"/>
                </a:lnTo>
                <a:close/>
                <a:moveTo>
                  <a:pt x="4583094" y="4024521"/>
                </a:moveTo>
                <a:cubicBezTo>
                  <a:pt x="4584955" y="4024521"/>
                  <a:pt x="4587748" y="4025451"/>
                  <a:pt x="4591472" y="4027313"/>
                </a:cubicBezTo>
                <a:cubicBezTo>
                  <a:pt x="4598920" y="4031038"/>
                  <a:pt x="4602643" y="4032899"/>
                  <a:pt x="4602643" y="4032899"/>
                </a:cubicBezTo>
                <a:lnTo>
                  <a:pt x="4580300" y="4032899"/>
                </a:lnTo>
                <a:cubicBezTo>
                  <a:pt x="4580300" y="4032899"/>
                  <a:pt x="4580300" y="4031038"/>
                  <a:pt x="4580300" y="4027313"/>
                </a:cubicBezTo>
                <a:cubicBezTo>
                  <a:pt x="4580300" y="4025451"/>
                  <a:pt x="4581232" y="4024521"/>
                  <a:pt x="4583094" y="4024521"/>
                </a:cubicBezTo>
                <a:close/>
                <a:moveTo>
                  <a:pt x="8546171" y="4021727"/>
                </a:moveTo>
                <a:cubicBezTo>
                  <a:pt x="8546171" y="4021727"/>
                  <a:pt x="8549894" y="4021727"/>
                  <a:pt x="8557341" y="4021727"/>
                </a:cubicBezTo>
                <a:lnTo>
                  <a:pt x="8546171" y="4032899"/>
                </a:lnTo>
                <a:cubicBezTo>
                  <a:pt x="8546171" y="4032899"/>
                  <a:pt x="8546171" y="4029175"/>
                  <a:pt x="8546171" y="4021727"/>
                </a:cubicBezTo>
                <a:close/>
                <a:moveTo>
                  <a:pt x="8333912" y="4021727"/>
                </a:moveTo>
                <a:cubicBezTo>
                  <a:pt x="8333912" y="4021727"/>
                  <a:pt x="8337636" y="4021727"/>
                  <a:pt x="8345083" y="4021727"/>
                </a:cubicBezTo>
                <a:lnTo>
                  <a:pt x="8333912" y="4032899"/>
                </a:lnTo>
                <a:close/>
                <a:moveTo>
                  <a:pt x="8026696" y="4021727"/>
                </a:moveTo>
                <a:cubicBezTo>
                  <a:pt x="8022974" y="4021727"/>
                  <a:pt x="8022974" y="4023588"/>
                  <a:pt x="8026696" y="4027313"/>
                </a:cubicBezTo>
                <a:cubicBezTo>
                  <a:pt x="8030420" y="4031038"/>
                  <a:pt x="8039730" y="4034761"/>
                  <a:pt x="8054626" y="4038484"/>
                </a:cubicBezTo>
                <a:cubicBezTo>
                  <a:pt x="8069520" y="4042208"/>
                  <a:pt x="8078831" y="4044070"/>
                  <a:pt x="8082554" y="4044070"/>
                </a:cubicBezTo>
                <a:cubicBezTo>
                  <a:pt x="8086277" y="4044070"/>
                  <a:pt x="8091863" y="4044070"/>
                  <a:pt x="8099311" y="4044070"/>
                </a:cubicBezTo>
                <a:lnTo>
                  <a:pt x="8110484" y="4044070"/>
                </a:lnTo>
                <a:lnTo>
                  <a:pt x="8110484" y="4032899"/>
                </a:lnTo>
                <a:cubicBezTo>
                  <a:pt x="8117931" y="4032899"/>
                  <a:pt x="8121654" y="4032899"/>
                  <a:pt x="8121654" y="4032899"/>
                </a:cubicBezTo>
                <a:cubicBezTo>
                  <a:pt x="8114206" y="4025451"/>
                  <a:pt x="8099311" y="4021727"/>
                  <a:pt x="8076968" y="4021727"/>
                </a:cubicBezTo>
                <a:cubicBezTo>
                  <a:pt x="8069520" y="4021727"/>
                  <a:pt x="8062074" y="4021727"/>
                  <a:pt x="8054626" y="4021727"/>
                </a:cubicBezTo>
                <a:cubicBezTo>
                  <a:pt x="8047177" y="4021727"/>
                  <a:pt x="8039730" y="4021727"/>
                  <a:pt x="8032283" y="4021727"/>
                </a:cubicBezTo>
                <a:cubicBezTo>
                  <a:pt x="8032283" y="4021727"/>
                  <a:pt x="8030420" y="4021727"/>
                  <a:pt x="8026696" y="4021727"/>
                </a:cubicBezTo>
                <a:close/>
                <a:moveTo>
                  <a:pt x="9551602" y="4010556"/>
                </a:moveTo>
                <a:cubicBezTo>
                  <a:pt x="9551602" y="4010556"/>
                  <a:pt x="9555325" y="4010556"/>
                  <a:pt x="9562772" y="4010556"/>
                </a:cubicBezTo>
                <a:lnTo>
                  <a:pt x="9573945" y="4010556"/>
                </a:lnTo>
                <a:lnTo>
                  <a:pt x="9585116" y="4010556"/>
                </a:lnTo>
                <a:cubicBezTo>
                  <a:pt x="9592563" y="4018004"/>
                  <a:pt x="9598150" y="4021727"/>
                  <a:pt x="9601873" y="4021727"/>
                </a:cubicBezTo>
                <a:cubicBezTo>
                  <a:pt x="9605596" y="4021727"/>
                  <a:pt x="9607459" y="4021727"/>
                  <a:pt x="9607459" y="4021727"/>
                </a:cubicBezTo>
                <a:cubicBezTo>
                  <a:pt x="9629801" y="4021727"/>
                  <a:pt x="9659593" y="4032899"/>
                  <a:pt x="9696830" y="4055241"/>
                </a:cubicBezTo>
                <a:cubicBezTo>
                  <a:pt x="9704278" y="4055241"/>
                  <a:pt x="9709864" y="4057102"/>
                  <a:pt x="9713587" y="4060827"/>
                </a:cubicBezTo>
                <a:cubicBezTo>
                  <a:pt x="9717312" y="4064552"/>
                  <a:pt x="9722897" y="4066413"/>
                  <a:pt x="9730346" y="4066413"/>
                </a:cubicBezTo>
                <a:lnTo>
                  <a:pt x="9741515" y="4066413"/>
                </a:lnTo>
                <a:cubicBezTo>
                  <a:pt x="9741515" y="4073861"/>
                  <a:pt x="9748964" y="4081309"/>
                  <a:pt x="9763860" y="4088756"/>
                </a:cubicBezTo>
                <a:cubicBezTo>
                  <a:pt x="9778754" y="4096203"/>
                  <a:pt x="9786202" y="4099927"/>
                  <a:pt x="9786202" y="4099927"/>
                </a:cubicBezTo>
                <a:cubicBezTo>
                  <a:pt x="9778754" y="4099927"/>
                  <a:pt x="9767583" y="4099927"/>
                  <a:pt x="9752687" y="4099927"/>
                </a:cubicBezTo>
                <a:lnTo>
                  <a:pt x="9708001" y="4077584"/>
                </a:lnTo>
                <a:cubicBezTo>
                  <a:pt x="9685659" y="4070136"/>
                  <a:pt x="9674487" y="4066413"/>
                  <a:pt x="9674487" y="4066413"/>
                </a:cubicBezTo>
                <a:cubicBezTo>
                  <a:pt x="9674487" y="4058965"/>
                  <a:pt x="9663316" y="4055241"/>
                  <a:pt x="9640973" y="4055241"/>
                </a:cubicBezTo>
                <a:cubicBezTo>
                  <a:pt x="9640973" y="4055241"/>
                  <a:pt x="9637250" y="4053379"/>
                  <a:pt x="9629801" y="4049656"/>
                </a:cubicBezTo>
                <a:cubicBezTo>
                  <a:pt x="9622354" y="4045932"/>
                  <a:pt x="9603736" y="4040345"/>
                  <a:pt x="9573945" y="4032899"/>
                </a:cubicBezTo>
                <a:close/>
                <a:moveTo>
                  <a:pt x="8423284" y="4010556"/>
                </a:moveTo>
                <a:cubicBezTo>
                  <a:pt x="8430731" y="4010556"/>
                  <a:pt x="8434455" y="4012417"/>
                  <a:pt x="8434455" y="4016141"/>
                </a:cubicBezTo>
                <a:cubicBezTo>
                  <a:pt x="8434455" y="4019865"/>
                  <a:pt x="8430731" y="4021727"/>
                  <a:pt x="8423284" y="4021727"/>
                </a:cubicBezTo>
                <a:lnTo>
                  <a:pt x="8412113" y="4021727"/>
                </a:lnTo>
                <a:cubicBezTo>
                  <a:pt x="8412113" y="4014279"/>
                  <a:pt x="8415836" y="4010556"/>
                  <a:pt x="8423284" y="4010556"/>
                </a:cubicBezTo>
                <a:close/>
                <a:moveTo>
                  <a:pt x="6892792" y="4010556"/>
                </a:moveTo>
                <a:cubicBezTo>
                  <a:pt x="6907688" y="4018004"/>
                  <a:pt x="6907688" y="4025451"/>
                  <a:pt x="6892792" y="4032899"/>
                </a:cubicBezTo>
                <a:lnTo>
                  <a:pt x="6959822" y="4055241"/>
                </a:lnTo>
                <a:lnTo>
                  <a:pt x="6982166" y="4044070"/>
                </a:lnTo>
                <a:cubicBezTo>
                  <a:pt x="6989613" y="4051518"/>
                  <a:pt x="6993336" y="4055241"/>
                  <a:pt x="6993336" y="4055241"/>
                </a:cubicBezTo>
                <a:lnTo>
                  <a:pt x="7015680" y="4055241"/>
                </a:lnTo>
                <a:lnTo>
                  <a:pt x="6959822" y="4032899"/>
                </a:lnTo>
                <a:cubicBezTo>
                  <a:pt x="6959822" y="4032899"/>
                  <a:pt x="6956099" y="4032899"/>
                  <a:pt x="6948650" y="4032899"/>
                </a:cubicBezTo>
                <a:cubicBezTo>
                  <a:pt x="6941202" y="4032899"/>
                  <a:pt x="6937479" y="4031038"/>
                  <a:pt x="6937479" y="4027313"/>
                </a:cubicBezTo>
                <a:cubicBezTo>
                  <a:pt x="6937479" y="4023588"/>
                  <a:pt x="6941202" y="4021727"/>
                  <a:pt x="6948650" y="4021727"/>
                </a:cubicBezTo>
                <a:cubicBezTo>
                  <a:pt x="6941202" y="4014279"/>
                  <a:pt x="6930032" y="4010556"/>
                  <a:pt x="6915136" y="4010556"/>
                </a:cubicBezTo>
                <a:close/>
                <a:moveTo>
                  <a:pt x="6267192" y="4010556"/>
                </a:moveTo>
                <a:cubicBezTo>
                  <a:pt x="6259744" y="4010556"/>
                  <a:pt x="6256021" y="4012417"/>
                  <a:pt x="6256021" y="4016141"/>
                </a:cubicBezTo>
                <a:cubicBezTo>
                  <a:pt x="6256021" y="4019865"/>
                  <a:pt x="6259744" y="4021727"/>
                  <a:pt x="6267192" y="4021727"/>
                </a:cubicBezTo>
                <a:cubicBezTo>
                  <a:pt x="6274640" y="4021727"/>
                  <a:pt x="6282087" y="4025451"/>
                  <a:pt x="6289535" y="4032899"/>
                </a:cubicBezTo>
                <a:cubicBezTo>
                  <a:pt x="6289535" y="4032899"/>
                  <a:pt x="6293258" y="4034761"/>
                  <a:pt x="6300706" y="4038484"/>
                </a:cubicBezTo>
                <a:cubicBezTo>
                  <a:pt x="6308154" y="4042208"/>
                  <a:pt x="6315601" y="4044070"/>
                  <a:pt x="6323049" y="4044070"/>
                </a:cubicBezTo>
                <a:cubicBezTo>
                  <a:pt x="6330496" y="4044070"/>
                  <a:pt x="6337944" y="4044070"/>
                  <a:pt x="6345392" y="4044070"/>
                </a:cubicBezTo>
                <a:cubicBezTo>
                  <a:pt x="6345392" y="4044070"/>
                  <a:pt x="6341668" y="4042208"/>
                  <a:pt x="6334220" y="4038484"/>
                </a:cubicBezTo>
                <a:cubicBezTo>
                  <a:pt x="6326772" y="4034761"/>
                  <a:pt x="6319326" y="4032899"/>
                  <a:pt x="6311878" y="4032899"/>
                </a:cubicBezTo>
                <a:cubicBezTo>
                  <a:pt x="6296983" y="4025451"/>
                  <a:pt x="6287672" y="4019865"/>
                  <a:pt x="6283949" y="4016141"/>
                </a:cubicBezTo>
                <a:cubicBezTo>
                  <a:pt x="6280226" y="4012417"/>
                  <a:pt x="6274640" y="4010556"/>
                  <a:pt x="6267192" y="4010556"/>
                </a:cubicBezTo>
                <a:close/>
                <a:moveTo>
                  <a:pt x="5328789" y="4010556"/>
                </a:moveTo>
                <a:lnTo>
                  <a:pt x="5328789" y="4021727"/>
                </a:lnTo>
                <a:cubicBezTo>
                  <a:pt x="5321342" y="4021727"/>
                  <a:pt x="5317617" y="4021727"/>
                  <a:pt x="5317617" y="4021727"/>
                </a:cubicBezTo>
                <a:cubicBezTo>
                  <a:pt x="5317617" y="4021727"/>
                  <a:pt x="5317617" y="4019865"/>
                  <a:pt x="5317617" y="4016141"/>
                </a:cubicBezTo>
                <a:cubicBezTo>
                  <a:pt x="5317617" y="4012417"/>
                  <a:pt x="5321342" y="4010556"/>
                  <a:pt x="5328789" y="4010556"/>
                </a:cubicBezTo>
                <a:close/>
                <a:moveTo>
                  <a:pt x="5261760" y="4010556"/>
                </a:moveTo>
                <a:lnTo>
                  <a:pt x="5295274" y="4032899"/>
                </a:lnTo>
                <a:cubicBezTo>
                  <a:pt x="5280380" y="4032899"/>
                  <a:pt x="5269207" y="4032899"/>
                  <a:pt x="5261760" y="4032899"/>
                </a:cubicBezTo>
                <a:close/>
                <a:moveTo>
                  <a:pt x="8333912" y="3999384"/>
                </a:moveTo>
                <a:cubicBezTo>
                  <a:pt x="8333912" y="3999384"/>
                  <a:pt x="8337636" y="3999384"/>
                  <a:pt x="8345083" y="3999384"/>
                </a:cubicBezTo>
                <a:lnTo>
                  <a:pt x="8356256" y="3999384"/>
                </a:lnTo>
                <a:cubicBezTo>
                  <a:pt x="8356256" y="3999384"/>
                  <a:pt x="8356256" y="4001245"/>
                  <a:pt x="8356256" y="4004970"/>
                </a:cubicBezTo>
                <a:cubicBezTo>
                  <a:pt x="8356256" y="4008694"/>
                  <a:pt x="8352532" y="4010556"/>
                  <a:pt x="8345083" y="4010556"/>
                </a:cubicBezTo>
                <a:cubicBezTo>
                  <a:pt x="8345083" y="4003108"/>
                  <a:pt x="8341360" y="3999384"/>
                  <a:pt x="8333912" y="3999384"/>
                </a:cubicBezTo>
                <a:close/>
                <a:moveTo>
                  <a:pt x="7501638" y="3999384"/>
                </a:moveTo>
                <a:lnTo>
                  <a:pt x="7518395" y="3999384"/>
                </a:lnTo>
                <a:lnTo>
                  <a:pt x="7529568" y="3999384"/>
                </a:lnTo>
                <a:lnTo>
                  <a:pt x="7529568" y="4010556"/>
                </a:lnTo>
                <a:cubicBezTo>
                  <a:pt x="7514672" y="4018004"/>
                  <a:pt x="7510947" y="4018004"/>
                  <a:pt x="7518395" y="4010556"/>
                </a:cubicBezTo>
                <a:cubicBezTo>
                  <a:pt x="7518395" y="4003108"/>
                  <a:pt x="7512809" y="3999384"/>
                  <a:pt x="7501638" y="3999384"/>
                </a:cubicBezTo>
                <a:close/>
                <a:moveTo>
                  <a:pt x="7373166" y="3999384"/>
                </a:moveTo>
                <a:cubicBezTo>
                  <a:pt x="7380614" y="3999384"/>
                  <a:pt x="7384337" y="3999384"/>
                  <a:pt x="7384337" y="3999384"/>
                </a:cubicBezTo>
                <a:cubicBezTo>
                  <a:pt x="7399232" y="3999384"/>
                  <a:pt x="7414128" y="3999384"/>
                  <a:pt x="7429024" y="3999384"/>
                </a:cubicBezTo>
                <a:cubicBezTo>
                  <a:pt x="7443918" y="3999384"/>
                  <a:pt x="7458814" y="3999384"/>
                  <a:pt x="7473710" y="3999384"/>
                </a:cubicBezTo>
                <a:cubicBezTo>
                  <a:pt x="7481158" y="3999384"/>
                  <a:pt x="7484881" y="3999384"/>
                  <a:pt x="7484881" y="3999384"/>
                </a:cubicBezTo>
                <a:lnTo>
                  <a:pt x="7496052" y="3999384"/>
                </a:lnTo>
                <a:lnTo>
                  <a:pt x="7501638" y="3999384"/>
                </a:lnTo>
                <a:cubicBezTo>
                  <a:pt x="7490467" y="3999384"/>
                  <a:pt x="7484881" y="4001245"/>
                  <a:pt x="7484881" y="4004970"/>
                </a:cubicBezTo>
                <a:cubicBezTo>
                  <a:pt x="7484881" y="4008694"/>
                  <a:pt x="7486744" y="4010556"/>
                  <a:pt x="7490467" y="4010556"/>
                </a:cubicBezTo>
                <a:cubicBezTo>
                  <a:pt x="7494190" y="4010556"/>
                  <a:pt x="7496052" y="4014279"/>
                  <a:pt x="7496052" y="4021727"/>
                </a:cubicBezTo>
                <a:cubicBezTo>
                  <a:pt x="7496052" y="4029175"/>
                  <a:pt x="7499775" y="4032899"/>
                  <a:pt x="7507224" y="4032899"/>
                </a:cubicBezTo>
                <a:cubicBezTo>
                  <a:pt x="7514672" y="4032899"/>
                  <a:pt x="7516534" y="4034761"/>
                  <a:pt x="7512809" y="4038484"/>
                </a:cubicBezTo>
                <a:cubicBezTo>
                  <a:pt x="7509086" y="4042208"/>
                  <a:pt x="7499775" y="4040345"/>
                  <a:pt x="7484881" y="4032899"/>
                </a:cubicBezTo>
                <a:lnTo>
                  <a:pt x="7440194" y="4021727"/>
                </a:lnTo>
                <a:cubicBezTo>
                  <a:pt x="7432746" y="4021727"/>
                  <a:pt x="7427160" y="4019865"/>
                  <a:pt x="7423438" y="4016141"/>
                </a:cubicBezTo>
                <a:cubicBezTo>
                  <a:pt x="7419714" y="4012417"/>
                  <a:pt x="7417852" y="4010556"/>
                  <a:pt x="7417852" y="4010556"/>
                </a:cubicBezTo>
                <a:lnTo>
                  <a:pt x="7417852" y="4021727"/>
                </a:lnTo>
                <a:lnTo>
                  <a:pt x="7417852" y="4032899"/>
                </a:lnTo>
                <a:cubicBezTo>
                  <a:pt x="7410404" y="4032899"/>
                  <a:pt x="7402958" y="4027313"/>
                  <a:pt x="7395510" y="4016141"/>
                </a:cubicBezTo>
                <a:cubicBezTo>
                  <a:pt x="7388060" y="4004970"/>
                  <a:pt x="7380614" y="3999384"/>
                  <a:pt x="7373166" y="3999384"/>
                </a:cubicBezTo>
                <a:close/>
                <a:moveTo>
                  <a:pt x="6021420" y="3999384"/>
                </a:moveTo>
                <a:lnTo>
                  <a:pt x="6043763" y="4010556"/>
                </a:lnTo>
                <a:cubicBezTo>
                  <a:pt x="6036315" y="4010556"/>
                  <a:pt x="6032590" y="4010556"/>
                  <a:pt x="6032590" y="4010556"/>
                </a:cubicBezTo>
                <a:cubicBezTo>
                  <a:pt x="6032590" y="4010556"/>
                  <a:pt x="6028867" y="4010556"/>
                  <a:pt x="6021420" y="4010556"/>
                </a:cubicBezTo>
                <a:lnTo>
                  <a:pt x="6032590" y="4021727"/>
                </a:lnTo>
                <a:cubicBezTo>
                  <a:pt x="6047486" y="4021727"/>
                  <a:pt x="6054934" y="4018004"/>
                  <a:pt x="6054934" y="4010556"/>
                </a:cubicBezTo>
                <a:lnTo>
                  <a:pt x="6032590" y="3999384"/>
                </a:lnTo>
                <a:close/>
                <a:moveTo>
                  <a:pt x="5876191" y="3999384"/>
                </a:moveTo>
                <a:lnTo>
                  <a:pt x="5876191" y="4010556"/>
                </a:lnTo>
                <a:lnTo>
                  <a:pt x="5887362" y="3999384"/>
                </a:lnTo>
                <a:cubicBezTo>
                  <a:pt x="5887362" y="3999384"/>
                  <a:pt x="5883639" y="3999384"/>
                  <a:pt x="5876191" y="3999384"/>
                </a:cubicBezTo>
                <a:close/>
                <a:moveTo>
                  <a:pt x="8086744" y="3993799"/>
                </a:moveTo>
                <a:cubicBezTo>
                  <a:pt x="8083952" y="3993799"/>
                  <a:pt x="8080692" y="3995660"/>
                  <a:pt x="8076968" y="3999384"/>
                </a:cubicBezTo>
                <a:lnTo>
                  <a:pt x="8088140" y="4010556"/>
                </a:lnTo>
                <a:cubicBezTo>
                  <a:pt x="8095588" y="4010556"/>
                  <a:pt x="8099311" y="4010556"/>
                  <a:pt x="8099311" y="4010556"/>
                </a:cubicBezTo>
                <a:cubicBezTo>
                  <a:pt x="8099311" y="4010556"/>
                  <a:pt x="8097450" y="4006831"/>
                  <a:pt x="8093726" y="3999384"/>
                </a:cubicBezTo>
                <a:cubicBezTo>
                  <a:pt x="8091864" y="3995660"/>
                  <a:pt x="8089538" y="3993799"/>
                  <a:pt x="8086744" y="3993799"/>
                </a:cubicBezTo>
                <a:close/>
                <a:moveTo>
                  <a:pt x="8646713" y="3988213"/>
                </a:moveTo>
                <a:lnTo>
                  <a:pt x="8657885" y="3999384"/>
                </a:lnTo>
                <a:cubicBezTo>
                  <a:pt x="8665333" y="3991937"/>
                  <a:pt x="8672779" y="3988213"/>
                  <a:pt x="8680227" y="3988213"/>
                </a:cubicBezTo>
                <a:cubicBezTo>
                  <a:pt x="8680227" y="3988213"/>
                  <a:pt x="8674642" y="3988213"/>
                  <a:pt x="8663470" y="3988213"/>
                </a:cubicBezTo>
                <a:cubicBezTo>
                  <a:pt x="8652299" y="3988213"/>
                  <a:pt x="8646713" y="3988213"/>
                  <a:pt x="8646713" y="3988213"/>
                </a:cubicBezTo>
                <a:close/>
                <a:moveTo>
                  <a:pt x="7563082" y="3988213"/>
                </a:moveTo>
                <a:lnTo>
                  <a:pt x="7574252" y="3999384"/>
                </a:lnTo>
                <a:lnTo>
                  <a:pt x="7585424" y="3988213"/>
                </a:lnTo>
                <a:cubicBezTo>
                  <a:pt x="7585424" y="3988213"/>
                  <a:pt x="7581700" y="3988213"/>
                  <a:pt x="7574252" y="3988213"/>
                </a:cubicBezTo>
                <a:cubicBezTo>
                  <a:pt x="7566804" y="3988213"/>
                  <a:pt x="7563082" y="3988213"/>
                  <a:pt x="7563082" y="3988213"/>
                </a:cubicBezTo>
                <a:close/>
                <a:moveTo>
                  <a:pt x="7105051" y="3988213"/>
                </a:moveTo>
                <a:cubicBezTo>
                  <a:pt x="7097603" y="3988213"/>
                  <a:pt x="7097603" y="3991937"/>
                  <a:pt x="7105051" y="3999384"/>
                </a:cubicBezTo>
                <a:cubicBezTo>
                  <a:pt x="7105051" y="3999384"/>
                  <a:pt x="7108774" y="3999384"/>
                  <a:pt x="7116223" y="3999384"/>
                </a:cubicBezTo>
                <a:cubicBezTo>
                  <a:pt x="7116223" y="3991937"/>
                  <a:pt x="7112498" y="3988213"/>
                  <a:pt x="7105051" y="3988213"/>
                </a:cubicBezTo>
                <a:close/>
                <a:moveTo>
                  <a:pt x="6859278" y="3988213"/>
                </a:moveTo>
                <a:lnTo>
                  <a:pt x="6848108" y="3999384"/>
                </a:lnTo>
                <a:cubicBezTo>
                  <a:pt x="6855556" y="3999384"/>
                  <a:pt x="6855556" y="4003108"/>
                  <a:pt x="6848108" y="4010556"/>
                </a:cubicBezTo>
                <a:cubicBezTo>
                  <a:pt x="6848108" y="4010556"/>
                  <a:pt x="6851831" y="4010556"/>
                  <a:pt x="6859278" y="4010556"/>
                </a:cubicBezTo>
                <a:lnTo>
                  <a:pt x="6881622" y="4010556"/>
                </a:lnTo>
                <a:lnTo>
                  <a:pt x="6870451" y="3999384"/>
                </a:lnTo>
                <a:cubicBezTo>
                  <a:pt x="6870451" y="3991937"/>
                  <a:pt x="6866726" y="3988213"/>
                  <a:pt x="6859278" y="3988213"/>
                </a:cubicBezTo>
                <a:close/>
                <a:moveTo>
                  <a:pt x="6758736" y="3988213"/>
                </a:moveTo>
                <a:cubicBezTo>
                  <a:pt x="6751288" y="3988213"/>
                  <a:pt x="6745702" y="3991937"/>
                  <a:pt x="6741978" y="3999384"/>
                </a:cubicBezTo>
                <a:cubicBezTo>
                  <a:pt x="6738254" y="4006831"/>
                  <a:pt x="6743841" y="4014279"/>
                  <a:pt x="6758736" y="4021727"/>
                </a:cubicBezTo>
                <a:cubicBezTo>
                  <a:pt x="6773630" y="4021727"/>
                  <a:pt x="6784801" y="4021727"/>
                  <a:pt x="6792250" y="4021727"/>
                </a:cubicBezTo>
                <a:cubicBezTo>
                  <a:pt x="6799698" y="4014279"/>
                  <a:pt x="6801560" y="4006831"/>
                  <a:pt x="6797835" y="3999384"/>
                </a:cubicBezTo>
                <a:cubicBezTo>
                  <a:pt x="6794112" y="3991937"/>
                  <a:pt x="6788528" y="3991937"/>
                  <a:pt x="6781078" y="3999384"/>
                </a:cubicBezTo>
                <a:cubicBezTo>
                  <a:pt x="6773630" y="3999384"/>
                  <a:pt x="6769907" y="3995660"/>
                  <a:pt x="6769907" y="3988213"/>
                </a:cubicBezTo>
                <a:cubicBezTo>
                  <a:pt x="6769907" y="3988213"/>
                  <a:pt x="6766184" y="3988213"/>
                  <a:pt x="6758736" y="3988213"/>
                </a:cubicBezTo>
                <a:close/>
                <a:moveTo>
                  <a:pt x="6591164" y="3988213"/>
                </a:moveTo>
                <a:cubicBezTo>
                  <a:pt x="6568822" y="3988213"/>
                  <a:pt x="6565098" y="3991937"/>
                  <a:pt x="6579992" y="3999384"/>
                </a:cubicBezTo>
                <a:cubicBezTo>
                  <a:pt x="6579992" y="4006831"/>
                  <a:pt x="6581855" y="4010556"/>
                  <a:pt x="6585578" y="4010556"/>
                </a:cubicBezTo>
                <a:cubicBezTo>
                  <a:pt x="6589302" y="4010556"/>
                  <a:pt x="6591164" y="4006831"/>
                  <a:pt x="6591164" y="3999384"/>
                </a:cubicBezTo>
                <a:cubicBezTo>
                  <a:pt x="6591164" y="3991937"/>
                  <a:pt x="6591164" y="3988213"/>
                  <a:pt x="6591164" y="3988213"/>
                </a:cubicBezTo>
                <a:close/>
                <a:moveTo>
                  <a:pt x="9478987" y="3984722"/>
                </a:moveTo>
                <a:cubicBezTo>
                  <a:pt x="9484573" y="3983325"/>
                  <a:pt x="9490158" y="3988213"/>
                  <a:pt x="9495744" y="3999384"/>
                </a:cubicBezTo>
                <a:lnTo>
                  <a:pt x="9506915" y="4010556"/>
                </a:lnTo>
                <a:cubicBezTo>
                  <a:pt x="9506915" y="4010556"/>
                  <a:pt x="9499467" y="4006831"/>
                  <a:pt x="9484573" y="3999384"/>
                </a:cubicBezTo>
                <a:lnTo>
                  <a:pt x="9473401" y="3988213"/>
                </a:lnTo>
                <a:cubicBezTo>
                  <a:pt x="9475264" y="3986351"/>
                  <a:pt x="9477126" y="3985186"/>
                  <a:pt x="9478987" y="3984722"/>
                </a:cubicBezTo>
                <a:close/>
                <a:moveTo>
                  <a:pt x="8546171" y="3977042"/>
                </a:moveTo>
                <a:cubicBezTo>
                  <a:pt x="8538721" y="3977042"/>
                  <a:pt x="8534998" y="3980765"/>
                  <a:pt x="8534998" y="3988213"/>
                </a:cubicBezTo>
                <a:lnTo>
                  <a:pt x="8546171" y="3988213"/>
                </a:lnTo>
                <a:close/>
                <a:moveTo>
                  <a:pt x="8434455" y="3977042"/>
                </a:moveTo>
                <a:cubicBezTo>
                  <a:pt x="8441904" y="3977042"/>
                  <a:pt x="8445627" y="3980765"/>
                  <a:pt x="8445627" y="3988213"/>
                </a:cubicBezTo>
                <a:cubicBezTo>
                  <a:pt x="8445627" y="3995660"/>
                  <a:pt x="8449350" y="3999384"/>
                  <a:pt x="8456798" y="3999384"/>
                </a:cubicBezTo>
                <a:cubicBezTo>
                  <a:pt x="8464247" y="3999384"/>
                  <a:pt x="8467970" y="4001245"/>
                  <a:pt x="8467970" y="4004970"/>
                </a:cubicBezTo>
                <a:cubicBezTo>
                  <a:pt x="8467970" y="4008694"/>
                  <a:pt x="8464247" y="4010556"/>
                  <a:pt x="8456798" y="4010556"/>
                </a:cubicBezTo>
                <a:lnTo>
                  <a:pt x="8445627" y="4010556"/>
                </a:lnTo>
                <a:lnTo>
                  <a:pt x="8434455" y="3999384"/>
                </a:lnTo>
                <a:close/>
                <a:moveTo>
                  <a:pt x="8222198" y="3977042"/>
                </a:moveTo>
                <a:cubicBezTo>
                  <a:pt x="8222198" y="3984488"/>
                  <a:pt x="8222198" y="3988213"/>
                  <a:pt x="8222198" y="3988213"/>
                </a:cubicBezTo>
                <a:cubicBezTo>
                  <a:pt x="8222198" y="3995660"/>
                  <a:pt x="8225921" y="3997522"/>
                  <a:pt x="8233368" y="3993799"/>
                </a:cubicBezTo>
                <a:cubicBezTo>
                  <a:pt x="8240816" y="3990074"/>
                  <a:pt x="8244541" y="3988213"/>
                  <a:pt x="8244541" y="3988213"/>
                </a:cubicBezTo>
                <a:cubicBezTo>
                  <a:pt x="8244541" y="3980765"/>
                  <a:pt x="8244541" y="3977042"/>
                  <a:pt x="8244541" y="3977042"/>
                </a:cubicBezTo>
                <a:cubicBezTo>
                  <a:pt x="8244541" y="3977042"/>
                  <a:pt x="8240816" y="3977042"/>
                  <a:pt x="8233368" y="3977042"/>
                </a:cubicBezTo>
                <a:close/>
                <a:moveTo>
                  <a:pt x="6524135" y="3977042"/>
                </a:moveTo>
                <a:lnTo>
                  <a:pt x="6535307" y="3988213"/>
                </a:lnTo>
                <a:cubicBezTo>
                  <a:pt x="6542755" y="3995660"/>
                  <a:pt x="6548340" y="3999384"/>
                  <a:pt x="6552064" y="3999384"/>
                </a:cubicBezTo>
                <a:cubicBezTo>
                  <a:pt x="6555788" y="3999384"/>
                  <a:pt x="6557649" y="3995660"/>
                  <a:pt x="6557649" y="3988213"/>
                </a:cubicBezTo>
                <a:cubicBezTo>
                  <a:pt x="6557649" y="3980765"/>
                  <a:pt x="6546478" y="3977042"/>
                  <a:pt x="6524135" y="3977042"/>
                </a:cubicBezTo>
                <a:close/>
                <a:moveTo>
                  <a:pt x="6468278" y="3977042"/>
                </a:moveTo>
                <a:lnTo>
                  <a:pt x="6457106" y="3988213"/>
                </a:lnTo>
                <a:cubicBezTo>
                  <a:pt x="6464554" y="3988213"/>
                  <a:pt x="6468278" y="3986351"/>
                  <a:pt x="6468278" y="3982627"/>
                </a:cubicBezTo>
                <a:cubicBezTo>
                  <a:pt x="6468278" y="3978903"/>
                  <a:pt x="6468278" y="3977042"/>
                  <a:pt x="6468278" y="3977042"/>
                </a:cubicBezTo>
                <a:close/>
                <a:moveTo>
                  <a:pt x="5987906" y="3977042"/>
                </a:moveTo>
                <a:cubicBezTo>
                  <a:pt x="5980458" y="3984488"/>
                  <a:pt x="5976733" y="3988213"/>
                  <a:pt x="5976733" y="3988213"/>
                </a:cubicBezTo>
                <a:cubicBezTo>
                  <a:pt x="5976733" y="3995660"/>
                  <a:pt x="5976733" y="3999384"/>
                  <a:pt x="5976733" y="3999384"/>
                </a:cubicBezTo>
                <a:cubicBezTo>
                  <a:pt x="5976733" y="3999384"/>
                  <a:pt x="5980458" y="3999384"/>
                  <a:pt x="5987906" y="3999384"/>
                </a:cubicBezTo>
                <a:cubicBezTo>
                  <a:pt x="5995353" y="3999384"/>
                  <a:pt x="5999076" y="3995660"/>
                  <a:pt x="5999076" y="3988213"/>
                </a:cubicBezTo>
                <a:cubicBezTo>
                  <a:pt x="5999076" y="3988213"/>
                  <a:pt x="5999076" y="3986351"/>
                  <a:pt x="5999076" y="3982627"/>
                </a:cubicBezTo>
                <a:cubicBezTo>
                  <a:pt x="5999076" y="3978903"/>
                  <a:pt x="5995353" y="3977042"/>
                  <a:pt x="5987906" y="3977042"/>
                </a:cubicBezTo>
                <a:close/>
                <a:moveTo>
                  <a:pt x="5362303" y="3977042"/>
                </a:moveTo>
                <a:lnTo>
                  <a:pt x="5362303" y="3988213"/>
                </a:lnTo>
                <a:lnTo>
                  <a:pt x="5373474" y="3988213"/>
                </a:lnTo>
                <a:cubicBezTo>
                  <a:pt x="5366027" y="3980765"/>
                  <a:pt x="5362303" y="3977042"/>
                  <a:pt x="5362303" y="3977042"/>
                </a:cubicBezTo>
                <a:close/>
                <a:moveTo>
                  <a:pt x="4981077" y="3970060"/>
                </a:moveTo>
                <a:cubicBezTo>
                  <a:pt x="4980146" y="3969127"/>
                  <a:pt x="4978750" y="3969594"/>
                  <a:pt x="4976887" y="3971456"/>
                </a:cubicBezTo>
                <a:cubicBezTo>
                  <a:pt x="4973164" y="3975179"/>
                  <a:pt x="4975025" y="3978903"/>
                  <a:pt x="4982474" y="3982627"/>
                </a:cubicBezTo>
                <a:cubicBezTo>
                  <a:pt x="4989921" y="3986351"/>
                  <a:pt x="4993644" y="3988213"/>
                  <a:pt x="4993644" y="3988213"/>
                </a:cubicBezTo>
                <a:cubicBezTo>
                  <a:pt x="4993644" y="3980765"/>
                  <a:pt x="4989921" y="3977042"/>
                  <a:pt x="4982474" y="3977042"/>
                </a:cubicBezTo>
                <a:cubicBezTo>
                  <a:pt x="4982474" y="3973317"/>
                  <a:pt x="4982008" y="3970990"/>
                  <a:pt x="4981077" y="3970060"/>
                </a:cubicBezTo>
                <a:close/>
                <a:moveTo>
                  <a:pt x="8713742" y="3965870"/>
                </a:moveTo>
                <a:cubicBezTo>
                  <a:pt x="8706293" y="3965870"/>
                  <a:pt x="8706293" y="3973317"/>
                  <a:pt x="8713742" y="3988213"/>
                </a:cubicBezTo>
                <a:cubicBezTo>
                  <a:pt x="8721190" y="3988213"/>
                  <a:pt x="8728636" y="3988213"/>
                  <a:pt x="8736084" y="3988213"/>
                </a:cubicBezTo>
                <a:lnTo>
                  <a:pt x="8747257" y="3988213"/>
                </a:lnTo>
                <a:lnTo>
                  <a:pt x="8724913" y="3977042"/>
                </a:lnTo>
                <a:cubicBezTo>
                  <a:pt x="8724913" y="3969594"/>
                  <a:pt x="8721190" y="3965870"/>
                  <a:pt x="8713742" y="3965870"/>
                </a:cubicBezTo>
                <a:close/>
                <a:moveTo>
                  <a:pt x="8657885" y="3965870"/>
                </a:moveTo>
                <a:cubicBezTo>
                  <a:pt x="8657885" y="3973317"/>
                  <a:pt x="8661608" y="3977042"/>
                  <a:pt x="8669056" y="3977042"/>
                </a:cubicBezTo>
                <a:lnTo>
                  <a:pt x="8669056" y="3965870"/>
                </a:lnTo>
                <a:cubicBezTo>
                  <a:pt x="8661608" y="3965870"/>
                  <a:pt x="8657885" y="3965870"/>
                  <a:pt x="8657885" y="3965870"/>
                </a:cubicBezTo>
                <a:close/>
                <a:moveTo>
                  <a:pt x="8602028" y="3965870"/>
                </a:moveTo>
                <a:lnTo>
                  <a:pt x="8590856" y="3999384"/>
                </a:lnTo>
                <a:lnTo>
                  <a:pt x="8602028" y="3988213"/>
                </a:lnTo>
                <a:close/>
                <a:moveTo>
                  <a:pt x="8367426" y="3965870"/>
                </a:moveTo>
                <a:lnTo>
                  <a:pt x="8367426" y="3977042"/>
                </a:lnTo>
                <a:cubicBezTo>
                  <a:pt x="8374874" y="3977042"/>
                  <a:pt x="8378598" y="3977042"/>
                  <a:pt x="8378598" y="3977042"/>
                </a:cubicBezTo>
                <a:cubicBezTo>
                  <a:pt x="8378598" y="3969594"/>
                  <a:pt x="8376736" y="3965870"/>
                  <a:pt x="8373012" y="3965870"/>
                </a:cubicBezTo>
                <a:cubicBezTo>
                  <a:pt x="8369290" y="3965870"/>
                  <a:pt x="8367426" y="3965870"/>
                  <a:pt x="8367426" y="3965870"/>
                </a:cubicBezTo>
                <a:close/>
                <a:moveTo>
                  <a:pt x="4479758" y="3965870"/>
                </a:moveTo>
                <a:lnTo>
                  <a:pt x="4502101" y="3965870"/>
                </a:lnTo>
                <a:lnTo>
                  <a:pt x="4502101" y="3977042"/>
                </a:lnTo>
                <a:cubicBezTo>
                  <a:pt x="4487205" y="3969594"/>
                  <a:pt x="4479758" y="3965870"/>
                  <a:pt x="4479758" y="3965870"/>
                </a:cubicBezTo>
                <a:close/>
                <a:moveTo>
                  <a:pt x="8523827" y="3954699"/>
                </a:moveTo>
                <a:lnTo>
                  <a:pt x="8523827" y="3965870"/>
                </a:lnTo>
                <a:cubicBezTo>
                  <a:pt x="8523827" y="3965870"/>
                  <a:pt x="8523827" y="3969594"/>
                  <a:pt x="8523827" y="3977042"/>
                </a:cubicBezTo>
                <a:cubicBezTo>
                  <a:pt x="8531275" y="3977042"/>
                  <a:pt x="8534998" y="3973317"/>
                  <a:pt x="8534998" y="3965870"/>
                </a:cubicBezTo>
                <a:cubicBezTo>
                  <a:pt x="8534998" y="3965870"/>
                  <a:pt x="8531275" y="3962145"/>
                  <a:pt x="8523827" y="3954699"/>
                </a:cubicBezTo>
                <a:close/>
                <a:moveTo>
                  <a:pt x="8434455" y="3954699"/>
                </a:moveTo>
                <a:cubicBezTo>
                  <a:pt x="8441904" y="3954699"/>
                  <a:pt x="8445627" y="3954699"/>
                  <a:pt x="8445627" y="3954699"/>
                </a:cubicBezTo>
                <a:lnTo>
                  <a:pt x="8445627" y="3965870"/>
                </a:lnTo>
                <a:cubicBezTo>
                  <a:pt x="8438179" y="3965870"/>
                  <a:pt x="8434455" y="3962145"/>
                  <a:pt x="8434455" y="3954699"/>
                </a:cubicBezTo>
                <a:close/>
                <a:moveTo>
                  <a:pt x="8289226" y="3954699"/>
                </a:moveTo>
                <a:lnTo>
                  <a:pt x="8311569" y="3965870"/>
                </a:lnTo>
                <a:lnTo>
                  <a:pt x="8311569" y="3954699"/>
                </a:lnTo>
                <a:close/>
                <a:moveTo>
                  <a:pt x="8155168" y="3954699"/>
                </a:moveTo>
                <a:cubicBezTo>
                  <a:pt x="8155168" y="3962145"/>
                  <a:pt x="8157032" y="3967731"/>
                  <a:pt x="8160754" y="3971456"/>
                </a:cubicBezTo>
                <a:cubicBezTo>
                  <a:pt x="8164478" y="3975179"/>
                  <a:pt x="8170064" y="3977042"/>
                  <a:pt x="8177512" y="3977042"/>
                </a:cubicBezTo>
                <a:lnTo>
                  <a:pt x="8166340" y="3954699"/>
                </a:lnTo>
                <a:close/>
                <a:moveTo>
                  <a:pt x="8121654" y="3954699"/>
                </a:moveTo>
                <a:cubicBezTo>
                  <a:pt x="8121654" y="3962145"/>
                  <a:pt x="8125378" y="3965870"/>
                  <a:pt x="8132825" y="3965870"/>
                </a:cubicBezTo>
                <a:lnTo>
                  <a:pt x="8143998" y="3954699"/>
                </a:lnTo>
                <a:close/>
                <a:moveTo>
                  <a:pt x="6769907" y="3954699"/>
                </a:moveTo>
                <a:lnTo>
                  <a:pt x="6781078" y="3965870"/>
                </a:lnTo>
                <a:cubicBezTo>
                  <a:pt x="6781078" y="3965870"/>
                  <a:pt x="6781078" y="3962145"/>
                  <a:pt x="6781078" y="3954699"/>
                </a:cubicBezTo>
                <a:cubicBezTo>
                  <a:pt x="6773630" y="3954699"/>
                  <a:pt x="6769907" y="3954699"/>
                  <a:pt x="6769907" y="3954699"/>
                </a:cubicBezTo>
                <a:close/>
                <a:moveTo>
                  <a:pt x="6423592" y="3954699"/>
                </a:moveTo>
                <a:cubicBezTo>
                  <a:pt x="6423592" y="3962145"/>
                  <a:pt x="6423592" y="3965870"/>
                  <a:pt x="6423592" y="3965870"/>
                </a:cubicBezTo>
                <a:cubicBezTo>
                  <a:pt x="6423592" y="3965870"/>
                  <a:pt x="6427316" y="3965870"/>
                  <a:pt x="6434764" y="3965870"/>
                </a:cubicBezTo>
                <a:cubicBezTo>
                  <a:pt x="6434764" y="3965870"/>
                  <a:pt x="6434764" y="3962145"/>
                  <a:pt x="6434764" y="3954699"/>
                </a:cubicBezTo>
                <a:cubicBezTo>
                  <a:pt x="6427316" y="3954699"/>
                  <a:pt x="6423592" y="3954699"/>
                  <a:pt x="6423592" y="3954699"/>
                </a:cubicBezTo>
                <a:close/>
                <a:moveTo>
                  <a:pt x="5999076" y="3954699"/>
                </a:moveTo>
                <a:cubicBezTo>
                  <a:pt x="5999076" y="3962145"/>
                  <a:pt x="6002801" y="3965870"/>
                  <a:pt x="6010249" y="3965870"/>
                </a:cubicBezTo>
                <a:cubicBezTo>
                  <a:pt x="6017697" y="3965870"/>
                  <a:pt x="6021420" y="3965870"/>
                  <a:pt x="6021420" y="3965870"/>
                </a:cubicBezTo>
                <a:cubicBezTo>
                  <a:pt x="6021420" y="3965870"/>
                  <a:pt x="6021420" y="3962145"/>
                  <a:pt x="6021420" y="3954699"/>
                </a:cubicBezTo>
                <a:cubicBezTo>
                  <a:pt x="6021420" y="3954699"/>
                  <a:pt x="6017697" y="3954699"/>
                  <a:pt x="6010249" y="3954699"/>
                </a:cubicBezTo>
                <a:cubicBezTo>
                  <a:pt x="6002801" y="3954699"/>
                  <a:pt x="5999076" y="3954699"/>
                  <a:pt x="5999076" y="3954699"/>
                </a:cubicBezTo>
                <a:close/>
                <a:moveTo>
                  <a:pt x="4915445" y="3954699"/>
                </a:moveTo>
                <a:lnTo>
                  <a:pt x="4904273" y="3965870"/>
                </a:lnTo>
                <a:cubicBezTo>
                  <a:pt x="4904273" y="3973317"/>
                  <a:pt x="4907998" y="3973317"/>
                  <a:pt x="4915445" y="3965870"/>
                </a:cubicBezTo>
                <a:close/>
                <a:moveTo>
                  <a:pt x="8247334" y="3949112"/>
                </a:moveTo>
                <a:cubicBezTo>
                  <a:pt x="8245470" y="3949112"/>
                  <a:pt x="8244541" y="3950976"/>
                  <a:pt x="8244541" y="3954699"/>
                </a:cubicBezTo>
                <a:lnTo>
                  <a:pt x="8255712" y="3954699"/>
                </a:lnTo>
                <a:cubicBezTo>
                  <a:pt x="8251988" y="3950976"/>
                  <a:pt x="8249195" y="3949112"/>
                  <a:pt x="8247334" y="3949112"/>
                </a:cubicBezTo>
                <a:close/>
                <a:moveTo>
                  <a:pt x="7125998" y="3949112"/>
                </a:moveTo>
                <a:cubicBezTo>
                  <a:pt x="7123206" y="3949112"/>
                  <a:pt x="7119946" y="3950976"/>
                  <a:pt x="7116223" y="3954699"/>
                </a:cubicBezTo>
                <a:cubicBezTo>
                  <a:pt x="7116223" y="3962145"/>
                  <a:pt x="7121808" y="3967731"/>
                  <a:pt x="7132980" y="3971456"/>
                </a:cubicBezTo>
                <a:cubicBezTo>
                  <a:pt x="7144151" y="3975179"/>
                  <a:pt x="7160908" y="3977042"/>
                  <a:pt x="7183252" y="3977042"/>
                </a:cubicBezTo>
                <a:cubicBezTo>
                  <a:pt x="7175804" y="3977042"/>
                  <a:pt x="7172080" y="3973317"/>
                  <a:pt x="7172080" y="3965870"/>
                </a:cubicBezTo>
                <a:cubicBezTo>
                  <a:pt x="7172080" y="3950974"/>
                  <a:pt x="7164631" y="3947251"/>
                  <a:pt x="7149737" y="3954699"/>
                </a:cubicBezTo>
                <a:cubicBezTo>
                  <a:pt x="7142288" y="3962145"/>
                  <a:pt x="7136704" y="3962145"/>
                  <a:pt x="7132980" y="3954699"/>
                </a:cubicBezTo>
                <a:cubicBezTo>
                  <a:pt x="7131118" y="3950976"/>
                  <a:pt x="7128790" y="3949112"/>
                  <a:pt x="7125998" y="3949112"/>
                </a:cubicBezTo>
                <a:close/>
                <a:moveTo>
                  <a:pt x="8199854" y="3943526"/>
                </a:moveTo>
                <a:cubicBezTo>
                  <a:pt x="8199854" y="3950974"/>
                  <a:pt x="8196132" y="3954699"/>
                  <a:pt x="8188684" y="3954699"/>
                </a:cubicBezTo>
                <a:cubicBezTo>
                  <a:pt x="8188684" y="3962145"/>
                  <a:pt x="8186820" y="3965870"/>
                  <a:pt x="8183098" y="3965870"/>
                </a:cubicBezTo>
                <a:cubicBezTo>
                  <a:pt x="8179374" y="3965870"/>
                  <a:pt x="8177512" y="3967731"/>
                  <a:pt x="8177512" y="3971456"/>
                </a:cubicBezTo>
                <a:cubicBezTo>
                  <a:pt x="8177512" y="3975179"/>
                  <a:pt x="8183098" y="3975179"/>
                  <a:pt x="8194268" y="3971456"/>
                </a:cubicBezTo>
                <a:cubicBezTo>
                  <a:pt x="8205441" y="3967731"/>
                  <a:pt x="8211026" y="3965870"/>
                  <a:pt x="8211026" y="3965870"/>
                </a:cubicBezTo>
                <a:cubicBezTo>
                  <a:pt x="8211026" y="3965870"/>
                  <a:pt x="8211026" y="3962145"/>
                  <a:pt x="8211026" y="3954699"/>
                </a:cubicBezTo>
                <a:cubicBezTo>
                  <a:pt x="8218474" y="3954699"/>
                  <a:pt x="8222198" y="3952837"/>
                  <a:pt x="8222198" y="3949112"/>
                </a:cubicBezTo>
                <a:cubicBezTo>
                  <a:pt x="8222198" y="3945388"/>
                  <a:pt x="8218474" y="3943526"/>
                  <a:pt x="8211026" y="3943526"/>
                </a:cubicBezTo>
                <a:close/>
                <a:moveTo>
                  <a:pt x="6915136" y="3943526"/>
                </a:moveTo>
                <a:lnTo>
                  <a:pt x="6926308" y="3954699"/>
                </a:lnTo>
                <a:lnTo>
                  <a:pt x="6937479" y="3954699"/>
                </a:lnTo>
                <a:cubicBezTo>
                  <a:pt x="6930032" y="3947251"/>
                  <a:pt x="6922585" y="3943526"/>
                  <a:pt x="6915136" y="3943526"/>
                </a:cubicBezTo>
                <a:close/>
                <a:moveTo>
                  <a:pt x="6725221" y="3943526"/>
                </a:moveTo>
                <a:cubicBezTo>
                  <a:pt x="6717774" y="3943526"/>
                  <a:pt x="6714050" y="3947251"/>
                  <a:pt x="6714050" y="3954699"/>
                </a:cubicBezTo>
                <a:cubicBezTo>
                  <a:pt x="6721498" y="3954699"/>
                  <a:pt x="6721498" y="3958422"/>
                  <a:pt x="6714050" y="3965870"/>
                </a:cubicBezTo>
                <a:lnTo>
                  <a:pt x="6725221" y="3965870"/>
                </a:lnTo>
                <a:lnTo>
                  <a:pt x="6736393" y="3954699"/>
                </a:lnTo>
                <a:cubicBezTo>
                  <a:pt x="6743841" y="3954699"/>
                  <a:pt x="6745702" y="3952837"/>
                  <a:pt x="6741978" y="3949112"/>
                </a:cubicBezTo>
                <a:cubicBezTo>
                  <a:pt x="6738254" y="3945388"/>
                  <a:pt x="6732670" y="3943526"/>
                  <a:pt x="6725221" y="3943526"/>
                </a:cubicBezTo>
                <a:close/>
                <a:moveTo>
                  <a:pt x="6635850" y="3943526"/>
                </a:moveTo>
                <a:lnTo>
                  <a:pt x="6624678" y="3954699"/>
                </a:lnTo>
                <a:cubicBezTo>
                  <a:pt x="6632126" y="3954699"/>
                  <a:pt x="6643297" y="3958422"/>
                  <a:pt x="6658192" y="3965870"/>
                </a:cubicBezTo>
                <a:lnTo>
                  <a:pt x="6658192" y="3954699"/>
                </a:lnTo>
                <a:cubicBezTo>
                  <a:pt x="6650745" y="3954699"/>
                  <a:pt x="6645158" y="3954699"/>
                  <a:pt x="6641436" y="3954699"/>
                </a:cubicBezTo>
                <a:cubicBezTo>
                  <a:pt x="6637712" y="3954699"/>
                  <a:pt x="6635850" y="3950974"/>
                  <a:pt x="6635850" y="3943526"/>
                </a:cubicBezTo>
                <a:close/>
                <a:moveTo>
                  <a:pt x="6401250" y="3943526"/>
                </a:moveTo>
                <a:lnTo>
                  <a:pt x="6401250" y="3954699"/>
                </a:lnTo>
                <a:lnTo>
                  <a:pt x="6412420" y="3954699"/>
                </a:lnTo>
                <a:cubicBezTo>
                  <a:pt x="6412420" y="3954699"/>
                  <a:pt x="6412420" y="3950974"/>
                  <a:pt x="6412420" y="3943526"/>
                </a:cubicBezTo>
                <a:cubicBezTo>
                  <a:pt x="6412420" y="3943526"/>
                  <a:pt x="6408697" y="3943526"/>
                  <a:pt x="6401250" y="3943526"/>
                </a:cubicBezTo>
                <a:close/>
                <a:moveTo>
                  <a:pt x="6283949" y="3943526"/>
                </a:moveTo>
                <a:cubicBezTo>
                  <a:pt x="6280226" y="3943526"/>
                  <a:pt x="6282087" y="3947251"/>
                  <a:pt x="6289535" y="3954699"/>
                </a:cubicBezTo>
                <a:cubicBezTo>
                  <a:pt x="6296983" y="3962145"/>
                  <a:pt x="6302568" y="3965870"/>
                  <a:pt x="6306292" y="3965870"/>
                </a:cubicBezTo>
                <a:cubicBezTo>
                  <a:pt x="6310015" y="3965870"/>
                  <a:pt x="6311878" y="3962145"/>
                  <a:pt x="6311878" y="3954699"/>
                </a:cubicBezTo>
                <a:cubicBezTo>
                  <a:pt x="6311878" y="3954699"/>
                  <a:pt x="6308154" y="3954699"/>
                  <a:pt x="6300706" y="3954699"/>
                </a:cubicBezTo>
                <a:cubicBezTo>
                  <a:pt x="6300706" y="3954699"/>
                  <a:pt x="6298844" y="3954699"/>
                  <a:pt x="6295120" y="3954699"/>
                </a:cubicBezTo>
                <a:cubicBezTo>
                  <a:pt x="6291397" y="3954699"/>
                  <a:pt x="6289535" y="3950974"/>
                  <a:pt x="6289535" y="3943526"/>
                </a:cubicBezTo>
                <a:cubicBezTo>
                  <a:pt x="6289535" y="3943526"/>
                  <a:pt x="6287672" y="3943526"/>
                  <a:pt x="6283949" y="3943526"/>
                </a:cubicBezTo>
                <a:close/>
                <a:moveTo>
                  <a:pt x="5060674" y="3943526"/>
                </a:moveTo>
                <a:cubicBezTo>
                  <a:pt x="5060674" y="3943526"/>
                  <a:pt x="5064398" y="3943526"/>
                  <a:pt x="5071844" y="3943526"/>
                </a:cubicBezTo>
                <a:lnTo>
                  <a:pt x="5060674" y="3954699"/>
                </a:lnTo>
                <a:close/>
                <a:moveTo>
                  <a:pt x="8223592" y="3935148"/>
                </a:moveTo>
                <a:cubicBezTo>
                  <a:pt x="8220800" y="3935148"/>
                  <a:pt x="8218473" y="3936080"/>
                  <a:pt x="8216612" y="3937942"/>
                </a:cubicBezTo>
                <a:cubicBezTo>
                  <a:pt x="8212888" y="3941665"/>
                  <a:pt x="8216612" y="3943526"/>
                  <a:pt x="8227782" y="3943526"/>
                </a:cubicBezTo>
                <a:cubicBezTo>
                  <a:pt x="8238955" y="3943526"/>
                  <a:pt x="8240816" y="3941665"/>
                  <a:pt x="8233368" y="3937942"/>
                </a:cubicBezTo>
                <a:cubicBezTo>
                  <a:pt x="8229644" y="3936080"/>
                  <a:pt x="8226386" y="3935148"/>
                  <a:pt x="8223592" y="3935148"/>
                </a:cubicBezTo>
                <a:close/>
                <a:moveTo>
                  <a:pt x="9004200" y="3932355"/>
                </a:moveTo>
                <a:cubicBezTo>
                  <a:pt x="9011647" y="3932355"/>
                  <a:pt x="9015372" y="3936080"/>
                  <a:pt x="9015372" y="3943526"/>
                </a:cubicBezTo>
                <a:lnTo>
                  <a:pt x="9004200" y="3943526"/>
                </a:lnTo>
                <a:cubicBezTo>
                  <a:pt x="9004200" y="3943526"/>
                  <a:pt x="9004200" y="3939803"/>
                  <a:pt x="9004200" y="3932355"/>
                </a:cubicBezTo>
                <a:close/>
                <a:moveTo>
                  <a:pt x="6892792" y="3932355"/>
                </a:moveTo>
                <a:cubicBezTo>
                  <a:pt x="6892792" y="3939803"/>
                  <a:pt x="6896516" y="3943526"/>
                  <a:pt x="6903965" y="3943526"/>
                </a:cubicBezTo>
                <a:cubicBezTo>
                  <a:pt x="6903965" y="3936080"/>
                  <a:pt x="6903965" y="3932355"/>
                  <a:pt x="6903965" y="3932355"/>
                </a:cubicBezTo>
                <a:close/>
                <a:moveTo>
                  <a:pt x="6334220" y="3932355"/>
                </a:moveTo>
                <a:cubicBezTo>
                  <a:pt x="6334220" y="3939803"/>
                  <a:pt x="6336083" y="3943526"/>
                  <a:pt x="6339806" y="3943526"/>
                </a:cubicBezTo>
                <a:cubicBezTo>
                  <a:pt x="6343529" y="3943526"/>
                  <a:pt x="6345392" y="3939803"/>
                  <a:pt x="6345392" y="3932355"/>
                </a:cubicBezTo>
                <a:cubicBezTo>
                  <a:pt x="6337944" y="3932355"/>
                  <a:pt x="6334220" y="3932355"/>
                  <a:pt x="6334220" y="3932355"/>
                </a:cubicBezTo>
                <a:close/>
                <a:moveTo>
                  <a:pt x="6244849" y="3932355"/>
                </a:moveTo>
                <a:lnTo>
                  <a:pt x="6233678" y="3943526"/>
                </a:lnTo>
                <a:lnTo>
                  <a:pt x="6256021" y="3932355"/>
                </a:lnTo>
                <a:close/>
                <a:moveTo>
                  <a:pt x="8621577" y="3926769"/>
                </a:moveTo>
                <a:cubicBezTo>
                  <a:pt x="8619716" y="3926769"/>
                  <a:pt x="8616923" y="3928631"/>
                  <a:pt x="8613199" y="3932355"/>
                </a:cubicBezTo>
                <a:cubicBezTo>
                  <a:pt x="8613199" y="3932355"/>
                  <a:pt x="8616922" y="3932355"/>
                  <a:pt x="8624370" y="3932355"/>
                </a:cubicBezTo>
                <a:cubicBezTo>
                  <a:pt x="8624370" y="3928631"/>
                  <a:pt x="8623440" y="3926769"/>
                  <a:pt x="8621577" y="3926769"/>
                </a:cubicBezTo>
                <a:close/>
                <a:moveTo>
                  <a:pt x="6862072" y="3926769"/>
                </a:moveTo>
                <a:cubicBezTo>
                  <a:pt x="6860210" y="3926769"/>
                  <a:pt x="6859278" y="3928631"/>
                  <a:pt x="6859278" y="3932355"/>
                </a:cubicBezTo>
                <a:cubicBezTo>
                  <a:pt x="6859278" y="3939803"/>
                  <a:pt x="6861142" y="3943526"/>
                  <a:pt x="6864864" y="3943526"/>
                </a:cubicBezTo>
                <a:cubicBezTo>
                  <a:pt x="6868588" y="3943526"/>
                  <a:pt x="6870451" y="3939803"/>
                  <a:pt x="6870451" y="3932355"/>
                </a:cubicBezTo>
                <a:cubicBezTo>
                  <a:pt x="6866726" y="3928631"/>
                  <a:pt x="6863934" y="3926769"/>
                  <a:pt x="6862072" y="3926769"/>
                </a:cubicBezTo>
                <a:close/>
                <a:moveTo>
                  <a:pt x="8937172" y="3921185"/>
                </a:moveTo>
                <a:cubicBezTo>
                  <a:pt x="8944619" y="3921185"/>
                  <a:pt x="8948342" y="3924908"/>
                  <a:pt x="8948342" y="3932355"/>
                </a:cubicBezTo>
                <a:lnTo>
                  <a:pt x="8937172" y="3932355"/>
                </a:lnTo>
                <a:cubicBezTo>
                  <a:pt x="8937172" y="3932355"/>
                  <a:pt x="8937172" y="3928631"/>
                  <a:pt x="8937172" y="3921185"/>
                </a:cubicBezTo>
                <a:close/>
                <a:moveTo>
                  <a:pt x="8741670" y="3921185"/>
                </a:moveTo>
                <a:cubicBezTo>
                  <a:pt x="8737947" y="3921185"/>
                  <a:pt x="8736084" y="3924908"/>
                  <a:pt x="8736084" y="3932355"/>
                </a:cubicBezTo>
                <a:lnTo>
                  <a:pt x="8736084" y="3943526"/>
                </a:lnTo>
                <a:cubicBezTo>
                  <a:pt x="8743533" y="3943526"/>
                  <a:pt x="8747257" y="3939803"/>
                  <a:pt x="8747257" y="3932355"/>
                </a:cubicBezTo>
                <a:cubicBezTo>
                  <a:pt x="8747257" y="3924908"/>
                  <a:pt x="8745393" y="3921185"/>
                  <a:pt x="8741670" y="3921185"/>
                </a:cubicBezTo>
                <a:close/>
                <a:moveTo>
                  <a:pt x="8423284" y="3921185"/>
                </a:moveTo>
                <a:cubicBezTo>
                  <a:pt x="8415836" y="3921185"/>
                  <a:pt x="8412113" y="3924908"/>
                  <a:pt x="8412113" y="3932355"/>
                </a:cubicBezTo>
                <a:lnTo>
                  <a:pt x="8434455" y="3932355"/>
                </a:lnTo>
                <a:cubicBezTo>
                  <a:pt x="8434455" y="3924908"/>
                  <a:pt x="8430731" y="3921185"/>
                  <a:pt x="8423284" y="3921185"/>
                </a:cubicBezTo>
                <a:close/>
                <a:moveTo>
                  <a:pt x="8155168" y="3921185"/>
                </a:moveTo>
                <a:lnTo>
                  <a:pt x="8155168" y="3922581"/>
                </a:lnTo>
                <a:cubicBezTo>
                  <a:pt x="8155168" y="3925373"/>
                  <a:pt x="8155168" y="3928631"/>
                  <a:pt x="8155168" y="3932355"/>
                </a:cubicBezTo>
                <a:cubicBezTo>
                  <a:pt x="8155168" y="3939803"/>
                  <a:pt x="8160754" y="3943526"/>
                  <a:pt x="8171925" y="3943526"/>
                </a:cubicBezTo>
                <a:cubicBezTo>
                  <a:pt x="8183098" y="3943526"/>
                  <a:pt x="8188684" y="3939803"/>
                  <a:pt x="8188684" y="3932355"/>
                </a:cubicBezTo>
                <a:cubicBezTo>
                  <a:pt x="8188684" y="3924908"/>
                  <a:pt x="8188684" y="3921185"/>
                  <a:pt x="8188684" y="3921185"/>
                </a:cubicBezTo>
                <a:cubicBezTo>
                  <a:pt x="8188684" y="3921185"/>
                  <a:pt x="8184959" y="3921185"/>
                  <a:pt x="8177512" y="3921185"/>
                </a:cubicBezTo>
                <a:close/>
                <a:moveTo>
                  <a:pt x="8076968" y="3921185"/>
                </a:moveTo>
                <a:lnTo>
                  <a:pt x="8076968" y="3943526"/>
                </a:lnTo>
                <a:lnTo>
                  <a:pt x="8110484" y="3943526"/>
                </a:lnTo>
                <a:cubicBezTo>
                  <a:pt x="8110484" y="3936080"/>
                  <a:pt x="8106760" y="3932355"/>
                  <a:pt x="8099311" y="3932355"/>
                </a:cubicBezTo>
                <a:cubicBezTo>
                  <a:pt x="8091863" y="3932355"/>
                  <a:pt x="8088140" y="3932355"/>
                  <a:pt x="8088140" y="3932355"/>
                </a:cubicBezTo>
                <a:cubicBezTo>
                  <a:pt x="8088140" y="3924908"/>
                  <a:pt x="8084417" y="3921185"/>
                  <a:pt x="8076968" y="3921185"/>
                </a:cubicBezTo>
                <a:close/>
                <a:moveTo>
                  <a:pt x="7188838" y="3921185"/>
                </a:moveTo>
                <a:cubicBezTo>
                  <a:pt x="7185114" y="3921185"/>
                  <a:pt x="7183252" y="3923046"/>
                  <a:pt x="7183252" y="3926769"/>
                </a:cubicBezTo>
                <a:cubicBezTo>
                  <a:pt x="7183252" y="3930494"/>
                  <a:pt x="7186974" y="3932355"/>
                  <a:pt x="7194422" y="3932355"/>
                </a:cubicBezTo>
                <a:cubicBezTo>
                  <a:pt x="7194422" y="3924908"/>
                  <a:pt x="7192560" y="3921185"/>
                  <a:pt x="7188838" y="3921185"/>
                </a:cubicBezTo>
                <a:close/>
                <a:moveTo>
                  <a:pt x="6602336" y="3921185"/>
                </a:moveTo>
                <a:cubicBezTo>
                  <a:pt x="6609783" y="3928631"/>
                  <a:pt x="6613508" y="3932355"/>
                  <a:pt x="6613508" y="3932355"/>
                </a:cubicBezTo>
                <a:lnTo>
                  <a:pt x="6613508" y="3921185"/>
                </a:lnTo>
                <a:close/>
                <a:moveTo>
                  <a:pt x="7979218" y="3914202"/>
                </a:moveTo>
                <a:cubicBezTo>
                  <a:pt x="7977356" y="3915133"/>
                  <a:pt x="7976426" y="3917461"/>
                  <a:pt x="7976426" y="3921185"/>
                </a:cubicBezTo>
                <a:cubicBezTo>
                  <a:pt x="7968976" y="3921185"/>
                  <a:pt x="7959668" y="3919322"/>
                  <a:pt x="7948496" y="3915598"/>
                </a:cubicBezTo>
                <a:cubicBezTo>
                  <a:pt x="7942912" y="3913737"/>
                  <a:pt x="7938722" y="3913270"/>
                  <a:pt x="7935929" y="3914202"/>
                </a:cubicBezTo>
                <a:cubicBezTo>
                  <a:pt x="7933136" y="3915133"/>
                  <a:pt x="7931739" y="3917460"/>
                  <a:pt x="7931739" y="3921185"/>
                </a:cubicBezTo>
                <a:cubicBezTo>
                  <a:pt x="7931739" y="3921185"/>
                  <a:pt x="7939187" y="3921185"/>
                  <a:pt x="7954082" y="3921185"/>
                </a:cubicBezTo>
                <a:lnTo>
                  <a:pt x="7976426" y="3921185"/>
                </a:lnTo>
                <a:lnTo>
                  <a:pt x="7998768" y="3932355"/>
                </a:lnTo>
                <a:cubicBezTo>
                  <a:pt x="7998768" y="3924908"/>
                  <a:pt x="7995046" y="3919322"/>
                  <a:pt x="7987596" y="3915598"/>
                </a:cubicBezTo>
                <a:cubicBezTo>
                  <a:pt x="7983872" y="3913736"/>
                  <a:pt x="7981079" y="3913271"/>
                  <a:pt x="7979218" y="3914202"/>
                </a:cubicBezTo>
                <a:close/>
                <a:moveTo>
                  <a:pt x="8892485" y="3910012"/>
                </a:moveTo>
                <a:cubicBezTo>
                  <a:pt x="8892485" y="3910012"/>
                  <a:pt x="8894348" y="3911874"/>
                  <a:pt x="8898071" y="3915598"/>
                </a:cubicBezTo>
                <a:cubicBezTo>
                  <a:pt x="8901794" y="3919322"/>
                  <a:pt x="8903657" y="3921185"/>
                  <a:pt x="8903657" y="3921185"/>
                </a:cubicBezTo>
                <a:lnTo>
                  <a:pt x="8892485" y="3921185"/>
                </a:lnTo>
                <a:close/>
                <a:moveTo>
                  <a:pt x="8456798" y="3910012"/>
                </a:moveTo>
                <a:cubicBezTo>
                  <a:pt x="8449350" y="3910012"/>
                  <a:pt x="8447488" y="3915598"/>
                  <a:pt x="8451213" y="3926769"/>
                </a:cubicBezTo>
                <a:cubicBezTo>
                  <a:pt x="8454936" y="3937942"/>
                  <a:pt x="8460521" y="3939803"/>
                  <a:pt x="8467970" y="3932355"/>
                </a:cubicBezTo>
                <a:close/>
                <a:moveTo>
                  <a:pt x="8367426" y="3910012"/>
                </a:moveTo>
                <a:cubicBezTo>
                  <a:pt x="8367426" y="3917460"/>
                  <a:pt x="8369290" y="3921185"/>
                  <a:pt x="8373012" y="3921185"/>
                </a:cubicBezTo>
                <a:cubicBezTo>
                  <a:pt x="8376736" y="3921185"/>
                  <a:pt x="8378598" y="3917460"/>
                  <a:pt x="8378598" y="3910012"/>
                </a:cubicBezTo>
                <a:cubicBezTo>
                  <a:pt x="8371150" y="3910012"/>
                  <a:pt x="8367426" y="3910012"/>
                  <a:pt x="8367426" y="3910012"/>
                </a:cubicBezTo>
                <a:close/>
                <a:moveTo>
                  <a:pt x="8143998" y="3910012"/>
                </a:moveTo>
                <a:cubicBezTo>
                  <a:pt x="8151445" y="3910012"/>
                  <a:pt x="8155168" y="3911874"/>
                  <a:pt x="8155168" y="3915598"/>
                </a:cubicBezTo>
                <a:lnTo>
                  <a:pt x="8155168" y="3910012"/>
                </a:lnTo>
                <a:close/>
                <a:moveTo>
                  <a:pt x="7875882" y="3910012"/>
                </a:moveTo>
                <a:lnTo>
                  <a:pt x="7887054" y="3921185"/>
                </a:lnTo>
                <a:lnTo>
                  <a:pt x="7898225" y="3910012"/>
                </a:lnTo>
                <a:cubicBezTo>
                  <a:pt x="7898225" y="3910012"/>
                  <a:pt x="7890778" y="3910012"/>
                  <a:pt x="7875882" y="3910012"/>
                </a:cubicBezTo>
                <a:close/>
                <a:moveTo>
                  <a:pt x="6317463" y="3910012"/>
                </a:moveTo>
                <a:cubicBezTo>
                  <a:pt x="6313740" y="3910012"/>
                  <a:pt x="6311878" y="3913737"/>
                  <a:pt x="6311878" y="3921185"/>
                </a:cubicBezTo>
                <a:cubicBezTo>
                  <a:pt x="6319326" y="3921185"/>
                  <a:pt x="6323049" y="3919322"/>
                  <a:pt x="6323049" y="3915598"/>
                </a:cubicBezTo>
                <a:cubicBezTo>
                  <a:pt x="6323049" y="3911874"/>
                  <a:pt x="6321188" y="3910012"/>
                  <a:pt x="6317463" y="3910012"/>
                </a:cubicBezTo>
                <a:close/>
                <a:moveTo>
                  <a:pt x="8624370" y="3898841"/>
                </a:moveTo>
                <a:lnTo>
                  <a:pt x="8624370" y="3910012"/>
                </a:lnTo>
                <a:lnTo>
                  <a:pt x="8646713" y="3910012"/>
                </a:lnTo>
                <a:cubicBezTo>
                  <a:pt x="8646713" y="3910012"/>
                  <a:pt x="8642990" y="3908151"/>
                  <a:pt x="8635542" y="3904426"/>
                </a:cubicBezTo>
                <a:cubicBezTo>
                  <a:pt x="8628093" y="3900703"/>
                  <a:pt x="8624370" y="3898841"/>
                  <a:pt x="8624370" y="3898841"/>
                </a:cubicBezTo>
                <a:close/>
                <a:moveTo>
                  <a:pt x="7149737" y="3898841"/>
                </a:moveTo>
                <a:cubicBezTo>
                  <a:pt x="7149737" y="3906288"/>
                  <a:pt x="7149737" y="3910012"/>
                  <a:pt x="7149737" y="3910012"/>
                </a:cubicBezTo>
                <a:cubicBezTo>
                  <a:pt x="7157185" y="3910012"/>
                  <a:pt x="7160908" y="3910012"/>
                  <a:pt x="7160908" y="3910012"/>
                </a:cubicBezTo>
                <a:cubicBezTo>
                  <a:pt x="7160908" y="3902565"/>
                  <a:pt x="7157185" y="3898841"/>
                  <a:pt x="7149737" y="3898841"/>
                </a:cubicBezTo>
                <a:close/>
                <a:moveTo>
                  <a:pt x="6982166" y="3898841"/>
                </a:moveTo>
                <a:lnTo>
                  <a:pt x="6993336" y="3910012"/>
                </a:lnTo>
                <a:lnTo>
                  <a:pt x="6993336" y="3898841"/>
                </a:lnTo>
                <a:close/>
                <a:moveTo>
                  <a:pt x="4971302" y="3898841"/>
                </a:moveTo>
                <a:cubicBezTo>
                  <a:pt x="4978749" y="3898841"/>
                  <a:pt x="4982474" y="3902565"/>
                  <a:pt x="4982474" y="3910012"/>
                </a:cubicBezTo>
                <a:cubicBezTo>
                  <a:pt x="4982474" y="3910012"/>
                  <a:pt x="4978749" y="3910012"/>
                  <a:pt x="4971302" y="3910012"/>
                </a:cubicBezTo>
                <a:cubicBezTo>
                  <a:pt x="4963855" y="3910012"/>
                  <a:pt x="4960130" y="3910012"/>
                  <a:pt x="4960130" y="3910012"/>
                </a:cubicBezTo>
                <a:cubicBezTo>
                  <a:pt x="4967578" y="3902565"/>
                  <a:pt x="4971302" y="3898841"/>
                  <a:pt x="4971302" y="3898841"/>
                </a:cubicBezTo>
                <a:close/>
                <a:moveTo>
                  <a:pt x="4303808" y="3895349"/>
                </a:moveTo>
                <a:cubicBezTo>
                  <a:pt x="4309394" y="3893953"/>
                  <a:pt x="4323357" y="3898841"/>
                  <a:pt x="4345700" y="3910012"/>
                </a:cubicBezTo>
                <a:cubicBezTo>
                  <a:pt x="4353148" y="3917460"/>
                  <a:pt x="4360595" y="3921185"/>
                  <a:pt x="4368043" y="3921185"/>
                </a:cubicBezTo>
                <a:cubicBezTo>
                  <a:pt x="4375489" y="3913737"/>
                  <a:pt x="4379214" y="3913737"/>
                  <a:pt x="4379214" y="3921185"/>
                </a:cubicBezTo>
                <a:cubicBezTo>
                  <a:pt x="4379214" y="3921185"/>
                  <a:pt x="4384800" y="3924908"/>
                  <a:pt x="4395971" y="3932355"/>
                </a:cubicBezTo>
                <a:cubicBezTo>
                  <a:pt x="4407143" y="3939803"/>
                  <a:pt x="4420176" y="3945388"/>
                  <a:pt x="4435071" y="3949112"/>
                </a:cubicBezTo>
                <a:cubicBezTo>
                  <a:pt x="4449967" y="3952837"/>
                  <a:pt x="4461139" y="3954699"/>
                  <a:pt x="4468585" y="3954699"/>
                </a:cubicBezTo>
                <a:lnTo>
                  <a:pt x="4468585" y="3965870"/>
                </a:lnTo>
                <a:cubicBezTo>
                  <a:pt x="4468585" y="3965870"/>
                  <a:pt x="4451828" y="3962145"/>
                  <a:pt x="4418314" y="3954699"/>
                </a:cubicBezTo>
                <a:cubicBezTo>
                  <a:pt x="4384800" y="3947251"/>
                  <a:pt x="4362457" y="3939803"/>
                  <a:pt x="4351286" y="3932355"/>
                </a:cubicBezTo>
                <a:cubicBezTo>
                  <a:pt x="4340114" y="3924908"/>
                  <a:pt x="4330804" y="3917460"/>
                  <a:pt x="4323357" y="3910012"/>
                </a:cubicBezTo>
                <a:lnTo>
                  <a:pt x="4301013" y="3898841"/>
                </a:lnTo>
                <a:cubicBezTo>
                  <a:pt x="4301013" y="3896980"/>
                  <a:pt x="4301946" y="3895815"/>
                  <a:pt x="4303808" y="3895349"/>
                </a:cubicBezTo>
                <a:close/>
                <a:moveTo>
                  <a:pt x="7850746" y="3893255"/>
                </a:moveTo>
                <a:cubicBezTo>
                  <a:pt x="7848884" y="3893255"/>
                  <a:pt x="7846092" y="3895118"/>
                  <a:pt x="7842368" y="3898841"/>
                </a:cubicBezTo>
                <a:lnTo>
                  <a:pt x="7853538" y="3898841"/>
                </a:lnTo>
                <a:cubicBezTo>
                  <a:pt x="7853538" y="3895118"/>
                  <a:pt x="7852608" y="3893255"/>
                  <a:pt x="7850746" y="3893255"/>
                </a:cubicBezTo>
                <a:close/>
                <a:moveTo>
                  <a:pt x="6532863" y="3892207"/>
                </a:moveTo>
                <a:cubicBezTo>
                  <a:pt x="6531700" y="3891975"/>
                  <a:pt x="6530652" y="3892324"/>
                  <a:pt x="6529721" y="3893255"/>
                </a:cubicBezTo>
                <a:cubicBezTo>
                  <a:pt x="6525998" y="3896980"/>
                  <a:pt x="6524135" y="3900703"/>
                  <a:pt x="6524135" y="3904426"/>
                </a:cubicBezTo>
                <a:cubicBezTo>
                  <a:pt x="6524135" y="3908151"/>
                  <a:pt x="6520412" y="3910012"/>
                  <a:pt x="6512964" y="3910012"/>
                </a:cubicBezTo>
                <a:lnTo>
                  <a:pt x="6512964" y="3921185"/>
                </a:lnTo>
                <a:lnTo>
                  <a:pt x="6524135" y="3932355"/>
                </a:lnTo>
                <a:lnTo>
                  <a:pt x="6535307" y="3932355"/>
                </a:lnTo>
                <a:lnTo>
                  <a:pt x="6557649" y="3943526"/>
                </a:lnTo>
                <a:cubicBezTo>
                  <a:pt x="6565096" y="3943526"/>
                  <a:pt x="6571614" y="3943526"/>
                  <a:pt x="6577200" y="3943526"/>
                </a:cubicBezTo>
                <a:lnTo>
                  <a:pt x="6579992" y="3943526"/>
                </a:lnTo>
                <a:lnTo>
                  <a:pt x="6579992" y="3932355"/>
                </a:lnTo>
                <a:cubicBezTo>
                  <a:pt x="6587440" y="3932355"/>
                  <a:pt x="6591164" y="3930494"/>
                  <a:pt x="6591164" y="3926769"/>
                </a:cubicBezTo>
                <a:cubicBezTo>
                  <a:pt x="6591164" y="3923046"/>
                  <a:pt x="6587440" y="3919322"/>
                  <a:pt x="6579992" y="3915598"/>
                </a:cubicBezTo>
                <a:cubicBezTo>
                  <a:pt x="6572544" y="3911874"/>
                  <a:pt x="6568822" y="3910012"/>
                  <a:pt x="6568822" y="3910012"/>
                </a:cubicBezTo>
                <a:lnTo>
                  <a:pt x="6546478" y="3910012"/>
                </a:lnTo>
                <a:cubicBezTo>
                  <a:pt x="6540892" y="3898841"/>
                  <a:pt x="6536354" y="3892905"/>
                  <a:pt x="6532863" y="3892207"/>
                </a:cubicBezTo>
                <a:close/>
                <a:moveTo>
                  <a:pt x="8702570" y="3887669"/>
                </a:moveTo>
                <a:lnTo>
                  <a:pt x="8702570" y="3898841"/>
                </a:lnTo>
                <a:cubicBezTo>
                  <a:pt x="8702570" y="3898841"/>
                  <a:pt x="8706293" y="3898841"/>
                  <a:pt x="8713742" y="3898841"/>
                </a:cubicBezTo>
                <a:lnTo>
                  <a:pt x="8736084" y="3898841"/>
                </a:lnTo>
                <a:cubicBezTo>
                  <a:pt x="8736084" y="3898841"/>
                  <a:pt x="8734223" y="3896980"/>
                  <a:pt x="8730499" y="3893255"/>
                </a:cubicBezTo>
                <a:cubicBezTo>
                  <a:pt x="8726776" y="3889531"/>
                  <a:pt x="8721190" y="3887669"/>
                  <a:pt x="8713742" y="3887669"/>
                </a:cubicBezTo>
                <a:close/>
                <a:moveTo>
                  <a:pt x="8272469" y="3887669"/>
                </a:moveTo>
                <a:cubicBezTo>
                  <a:pt x="8268746" y="3887669"/>
                  <a:pt x="8266883" y="3889531"/>
                  <a:pt x="8266883" y="3893255"/>
                </a:cubicBezTo>
                <a:cubicBezTo>
                  <a:pt x="8266883" y="3896980"/>
                  <a:pt x="8270606" y="3898841"/>
                  <a:pt x="8278055" y="3898841"/>
                </a:cubicBezTo>
                <a:cubicBezTo>
                  <a:pt x="8278055" y="3891394"/>
                  <a:pt x="8276192" y="3887669"/>
                  <a:pt x="8272469" y="3887669"/>
                </a:cubicBezTo>
                <a:close/>
                <a:moveTo>
                  <a:pt x="8861763" y="3882084"/>
                </a:moveTo>
                <a:cubicBezTo>
                  <a:pt x="8863625" y="3882084"/>
                  <a:pt x="8866419" y="3883946"/>
                  <a:pt x="8870142" y="3887669"/>
                </a:cubicBezTo>
                <a:lnTo>
                  <a:pt x="8858971" y="3898841"/>
                </a:lnTo>
                <a:lnTo>
                  <a:pt x="8847799" y="3898841"/>
                </a:lnTo>
                <a:lnTo>
                  <a:pt x="8858971" y="3887669"/>
                </a:lnTo>
                <a:cubicBezTo>
                  <a:pt x="8858971" y="3883946"/>
                  <a:pt x="8859902" y="3882084"/>
                  <a:pt x="8861763" y="3882084"/>
                </a:cubicBezTo>
                <a:close/>
                <a:moveTo>
                  <a:pt x="7783718" y="3882084"/>
                </a:moveTo>
                <a:cubicBezTo>
                  <a:pt x="7781856" y="3882084"/>
                  <a:pt x="7779062" y="3883946"/>
                  <a:pt x="7775338" y="3887669"/>
                </a:cubicBezTo>
                <a:cubicBezTo>
                  <a:pt x="7782788" y="3887669"/>
                  <a:pt x="7786510" y="3887669"/>
                  <a:pt x="7786510" y="3887669"/>
                </a:cubicBezTo>
                <a:cubicBezTo>
                  <a:pt x="7786510" y="3883946"/>
                  <a:pt x="7785580" y="3882084"/>
                  <a:pt x="7783718" y="3882084"/>
                </a:cubicBezTo>
                <a:close/>
                <a:moveTo>
                  <a:pt x="5750512" y="3882084"/>
                </a:moveTo>
                <a:cubicBezTo>
                  <a:pt x="5748650" y="3882084"/>
                  <a:pt x="5745858" y="3883946"/>
                  <a:pt x="5742133" y="3887669"/>
                </a:cubicBezTo>
                <a:lnTo>
                  <a:pt x="5753304" y="3887669"/>
                </a:lnTo>
                <a:cubicBezTo>
                  <a:pt x="5753304" y="3883946"/>
                  <a:pt x="5752373" y="3882084"/>
                  <a:pt x="5750512" y="3882084"/>
                </a:cubicBezTo>
                <a:close/>
                <a:moveTo>
                  <a:pt x="5120719" y="3882084"/>
                </a:moveTo>
                <a:cubicBezTo>
                  <a:pt x="5123513" y="3882084"/>
                  <a:pt x="5127702" y="3883946"/>
                  <a:pt x="5133288" y="3887669"/>
                </a:cubicBezTo>
                <a:cubicBezTo>
                  <a:pt x="5144459" y="3895117"/>
                  <a:pt x="5150045" y="3898841"/>
                  <a:pt x="5150045" y="3898841"/>
                </a:cubicBezTo>
                <a:lnTo>
                  <a:pt x="5127702" y="3898841"/>
                </a:lnTo>
                <a:lnTo>
                  <a:pt x="5116531" y="3887669"/>
                </a:lnTo>
                <a:cubicBezTo>
                  <a:pt x="5116531" y="3883946"/>
                  <a:pt x="5117928" y="3882084"/>
                  <a:pt x="5120719" y="3882084"/>
                </a:cubicBezTo>
                <a:close/>
                <a:moveTo>
                  <a:pt x="8635542" y="3876498"/>
                </a:moveTo>
                <a:cubicBezTo>
                  <a:pt x="8620646" y="3876498"/>
                  <a:pt x="8616922" y="3880223"/>
                  <a:pt x="8624370" y="3887669"/>
                </a:cubicBezTo>
                <a:cubicBezTo>
                  <a:pt x="8631819" y="3895117"/>
                  <a:pt x="8639265" y="3891394"/>
                  <a:pt x="8646713" y="3876498"/>
                </a:cubicBezTo>
                <a:cubicBezTo>
                  <a:pt x="8646713" y="3876498"/>
                  <a:pt x="8642990" y="3876498"/>
                  <a:pt x="8635542" y="3876498"/>
                </a:cubicBezTo>
                <a:close/>
                <a:moveTo>
                  <a:pt x="8534998" y="3876498"/>
                </a:moveTo>
                <a:cubicBezTo>
                  <a:pt x="8534998" y="3883946"/>
                  <a:pt x="8538721" y="3887669"/>
                  <a:pt x="8546171" y="3887669"/>
                </a:cubicBezTo>
                <a:cubicBezTo>
                  <a:pt x="8546171" y="3887669"/>
                  <a:pt x="8546171" y="3883946"/>
                  <a:pt x="8546171" y="3876498"/>
                </a:cubicBezTo>
                <a:close/>
                <a:moveTo>
                  <a:pt x="7853538" y="3876498"/>
                </a:moveTo>
                <a:cubicBezTo>
                  <a:pt x="7853538" y="3876498"/>
                  <a:pt x="7857262" y="3880223"/>
                  <a:pt x="7864711" y="3887669"/>
                </a:cubicBezTo>
                <a:cubicBezTo>
                  <a:pt x="7872158" y="3895117"/>
                  <a:pt x="7879605" y="3898841"/>
                  <a:pt x="7887054" y="3898841"/>
                </a:cubicBezTo>
                <a:lnTo>
                  <a:pt x="7875882" y="3887669"/>
                </a:lnTo>
                <a:cubicBezTo>
                  <a:pt x="7868434" y="3880223"/>
                  <a:pt x="7868434" y="3876498"/>
                  <a:pt x="7875882" y="3876498"/>
                </a:cubicBezTo>
                <a:lnTo>
                  <a:pt x="7864711" y="3876498"/>
                </a:lnTo>
                <a:cubicBezTo>
                  <a:pt x="7857262" y="3876498"/>
                  <a:pt x="7853538" y="3876498"/>
                  <a:pt x="7853538" y="3876498"/>
                </a:cubicBezTo>
                <a:close/>
                <a:moveTo>
                  <a:pt x="7708310" y="3876498"/>
                </a:moveTo>
                <a:lnTo>
                  <a:pt x="7719481" y="3887669"/>
                </a:lnTo>
                <a:cubicBezTo>
                  <a:pt x="7719481" y="3887669"/>
                  <a:pt x="7719481" y="3885807"/>
                  <a:pt x="7719481" y="3882084"/>
                </a:cubicBezTo>
                <a:cubicBezTo>
                  <a:pt x="7719481" y="3878360"/>
                  <a:pt x="7715758" y="3876498"/>
                  <a:pt x="7708310" y="3876498"/>
                </a:cubicBezTo>
                <a:close/>
                <a:moveTo>
                  <a:pt x="6926308" y="3876498"/>
                </a:moveTo>
                <a:lnTo>
                  <a:pt x="6926308" y="3887669"/>
                </a:lnTo>
                <a:cubicBezTo>
                  <a:pt x="6933756" y="3887669"/>
                  <a:pt x="6937479" y="3883946"/>
                  <a:pt x="6937479" y="3876498"/>
                </a:cubicBezTo>
                <a:close/>
                <a:moveTo>
                  <a:pt x="6747564" y="3876498"/>
                </a:moveTo>
                <a:cubicBezTo>
                  <a:pt x="6747564" y="3876498"/>
                  <a:pt x="6745702" y="3878360"/>
                  <a:pt x="6741978" y="3882084"/>
                </a:cubicBezTo>
                <a:cubicBezTo>
                  <a:pt x="6738254" y="3885807"/>
                  <a:pt x="6740116" y="3887669"/>
                  <a:pt x="6747564" y="3887669"/>
                </a:cubicBezTo>
                <a:cubicBezTo>
                  <a:pt x="6747564" y="3880223"/>
                  <a:pt x="6747564" y="3876498"/>
                  <a:pt x="6747564" y="3876498"/>
                </a:cubicBezTo>
                <a:close/>
                <a:moveTo>
                  <a:pt x="5518704" y="3876498"/>
                </a:moveTo>
                <a:cubicBezTo>
                  <a:pt x="5511256" y="3876498"/>
                  <a:pt x="5507532" y="3880223"/>
                  <a:pt x="5507532" y="3887669"/>
                </a:cubicBezTo>
                <a:lnTo>
                  <a:pt x="5529875" y="3887669"/>
                </a:lnTo>
                <a:close/>
                <a:moveTo>
                  <a:pt x="9361687" y="3865326"/>
                </a:moveTo>
                <a:lnTo>
                  <a:pt x="9395201" y="3876498"/>
                </a:lnTo>
                <a:lnTo>
                  <a:pt x="9372859" y="3876498"/>
                </a:lnTo>
                <a:close/>
                <a:moveTo>
                  <a:pt x="8155168" y="3865326"/>
                </a:moveTo>
                <a:cubicBezTo>
                  <a:pt x="8155168" y="3872774"/>
                  <a:pt x="8158892" y="3876498"/>
                  <a:pt x="8166340" y="3876498"/>
                </a:cubicBezTo>
                <a:cubicBezTo>
                  <a:pt x="8166340" y="3869050"/>
                  <a:pt x="8166340" y="3865326"/>
                  <a:pt x="8166340" y="3865326"/>
                </a:cubicBezTo>
                <a:close/>
                <a:moveTo>
                  <a:pt x="6423592" y="3865326"/>
                </a:moveTo>
                <a:lnTo>
                  <a:pt x="6423592" y="3876498"/>
                </a:lnTo>
                <a:lnTo>
                  <a:pt x="6412420" y="3876498"/>
                </a:lnTo>
                <a:cubicBezTo>
                  <a:pt x="6419868" y="3869050"/>
                  <a:pt x="6423592" y="3865326"/>
                  <a:pt x="6423592" y="3865326"/>
                </a:cubicBezTo>
                <a:close/>
                <a:moveTo>
                  <a:pt x="5596905" y="3865326"/>
                </a:moveTo>
                <a:lnTo>
                  <a:pt x="5585732" y="3876498"/>
                </a:lnTo>
                <a:lnTo>
                  <a:pt x="5608075" y="3876498"/>
                </a:lnTo>
                <a:cubicBezTo>
                  <a:pt x="5608075" y="3883946"/>
                  <a:pt x="5615523" y="3887669"/>
                  <a:pt x="5630419" y="3887669"/>
                </a:cubicBezTo>
                <a:lnTo>
                  <a:pt x="5663933" y="3898841"/>
                </a:lnTo>
                <a:cubicBezTo>
                  <a:pt x="5663933" y="3906288"/>
                  <a:pt x="5673242" y="3911874"/>
                  <a:pt x="5691862" y="3915598"/>
                </a:cubicBezTo>
                <a:cubicBezTo>
                  <a:pt x="5710481" y="3919322"/>
                  <a:pt x="5727238" y="3921185"/>
                  <a:pt x="5742133" y="3921185"/>
                </a:cubicBezTo>
                <a:cubicBezTo>
                  <a:pt x="5742133" y="3921185"/>
                  <a:pt x="5745856" y="3923046"/>
                  <a:pt x="5753304" y="3926769"/>
                </a:cubicBezTo>
                <a:cubicBezTo>
                  <a:pt x="5760752" y="3930494"/>
                  <a:pt x="5764476" y="3932355"/>
                  <a:pt x="5764476" y="3932355"/>
                </a:cubicBezTo>
                <a:lnTo>
                  <a:pt x="5775647" y="3943526"/>
                </a:lnTo>
                <a:lnTo>
                  <a:pt x="5753304" y="3943526"/>
                </a:lnTo>
                <a:cubicBezTo>
                  <a:pt x="5745856" y="3936080"/>
                  <a:pt x="5738409" y="3930494"/>
                  <a:pt x="5730961" y="3926769"/>
                </a:cubicBezTo>
                <a:cubicBezTo>
                  <a:pt x="5723513" y="3923046"/>
                  <a:pt x="5719790" y="3924908"/>
                  <a:pt x="5719790" y="3932355"/>
                </a:cubicBezTo>
                <a:lnTo>
                  <a:pt x="5708619" y="3932355"/>
                </a:lnTo>
                <a:cubicBezTo>
                  <a:pt x="5708619" y="3924908"/>
                  <a:pt x="5704895" y="3921185"/>
                  <a:pt x="5697447" y="3921185"/>
                </a:cubicBezTo>
                <a:cubicBezTo>
                  <a:pt x="5675104" y="3928631"/>
                  <a:pt x="5652762" y="3924908"/>
                  <a:pt x="5630419" y="3910012"/>
                </a:cubicBezTo>
                <a:cubicBezTo>
                  <a:pt x="5630419" y="3910012"/>
                  <a:pt x="5626694" y="3910012"/>
                  <a:pt x="5619246" y="3910012"/>
                </a:cubicBezTo>
                <a:lnTo>
                  <a:pt x="5608075" y="3910012"/>
                </a:lnTo>
                <a:lnTo>
                  <a:pt x="5574561" y="3887669"/>
                </a:lnTo>
                <a:lnTo>
                  <a:pt x="5574561" y="3910012"/>
                </a:lnTo>
                <a:cubicBezTo>
                  <a:pt x="5589455" y="3910012"/>
                  <a:pt x="5596905" y="3911874"/>
                  <a:pt x="5596905" y="3915598"/>
                </a:cubicBezTo>
                <a:cubicBezTo>
                  <a:pt x="5596905" y="3919322"/>
                  <a:pt x="5602489" y="3923046"/>
                  <a:pt x="5613662" y="3926769"/>
                </a:cubicBezTo>
                <a:cubicBezTo>
                  <a:pt x="5624833" y="3930494"/>
                  <a:pt x="5634142" y="3932355"/>
                  <a:pt x="5641590" y="3932355"/>
                </a:cubicBezTo>
                <a:cubicBezTo>
                  <a:pt x="5649037" y="3932355"/>
                  <a:pt x="5654623" y="3934217"/>
                  <a:pt x="5658347" y="3937942"/>
                </a:cubicBezTo>
                <a:cubicBezTo>
                  <a:pt x="5662071" y="3941665"/>
                  <a:pt x="5663933" y="3943526"/>
                  <a:pt x="5663933" y="3943526"/>
                </a:cubicBezTo>
                <a:cubicBezTo>
                  <a:pt x="5678828" y="3950974"/>
                  <a:pt x="5686276" y="3954699"/>
                  <a:pt x="5686276" y="3954699"/>
                </a:cubicBezTo>
                <a:cubicBezTo>
                  <a:pt x="5693724" y="3954699"/>
                  <a:pt x="5697447" y="3954699"/>
                  <a:pt x="5697447" y="3954699"/>
                </a:cubicBezTo>
                <a:lnTo>
                  <a:pt x="5753304" y="3965870"/>
                </a:lnTo>
                <a:cubicBezTo>
                  <a:pt x="5753304" y="3958422"/>
                  <a:pt x="5755167" y="3954699"/>
                  <a:pt x="5758890" y="3954699"/>
                </a:cubicBezTo>
                <a:cubicBezTo>
                  <a:pt x="5762613" y="3954699"/>
                  <a:pt x="5764476" y="3958422"/>
                  <a:pt x="5764476" y="3965870"/>
                </a:cubicBezTo>
                <a:cubicBezTo>
                  <a:pt x="5764476" y="3980765"/>
                  <a:pt x="5783095" y="3988213"/>
                  <a:pt x="5820334" y="3988213"/>
                </a:cubicBezTo>
                <a:lnTo>
                  <a:pt x="5842675" y="3988213"/>
                </a:lnTo>
                <a:lnTo>
                  <a:pt x="5831505" y="3977042"/>
                </a:lnTo>
                <a:lnTo>
                  <a:pt x="5842675" y="3965870"/>
                </a:lnTo>
                <a:cubicBezTo>
                  <a:pt x="5842675" y="3973317"/>
                  <a:pt x="5853848" y="3978903"/>
                  <a:pt x="5876191" y="3982627"/>
                </a:cubicBezTo>
                <a:cubicBezTo>
                  <a:pt x="5898534" y="3986351"/>
                  <a:pt x="5917153" y="3988213"/>
                  <a:pt x="5932048" y="3988213"/>
                </a:cubicBezTo>
                <a:cubicBezTo>
                  <a:pt x="5946944" y="3988213"/>
                  <a:pt x="5958115" y="3988213"/>
                  <a:pt x="5965562" y="3988213"/>
                </a:cubicBezTo>
                <a:cubicBezTo>
                  <a:pt x="5965562" y="3988213"/>
                  <a:pt x="5963701" y="3986351"/>
                  <a:pt x="5959976" y="3982627"/>
                </a:cubicBezTo>
                <a:cubicBezTo>
                  <a:pt x="5956253" y="3978903"/>
                  <a:pt x="5950667" y="3977042"/>
                  <a:pt x="5943219" y="3977042"/>
                </a:cubicBezTo>
                <a:lnTo>
                  <a:pt x="5932048" y="3965870"/>
                </a:lnTo>
                <a:lnTo>
                  <a:pt x="5898534" y="3965870"/>
                </a:lnTo>
                <a:cubicBezTo>
                  <a:pt x="5891085" y="3980765"/>
                  <a:pt x="5883639" y="3977042"/>
                  <a:pt x="5876191" y="3954699"/>
                </a:cubicBezTo>
                <a:lnTo>
                  <a:pt x="5853848" y="3943526"/>
                </a:lnTo>
                <a:cubicBezTo>
                  <a:pt x="5853848" y="3950974"/>
                  <a:pt x="5851986" y="3956560"/>
                  <a:pt x="5848262" y="3960283"/>
                </a:cubicBezTo>
                <a:cubicBezTo>
                  <a:pt x="5844539" y="3964008"/>
                  <a:pt x="5842675" y="3962145"/>
                  <a:pt x="5842675" y="3954699"/>
                </a:cubicBezTo>
                <a:cubicBezTo>
                  <a:pt x="5842675" y="3947251"/>
                  <a:pt x="5842675" y="3943526"/>
                  <a:pt x="5842675" y="3943526"/>
                </a:cubicBezTo>
                <a:lnTo>
                  <a:pt x="5831505" y="3932355"/>
                </a:lnTo>
                <a:cubicBezTo>
                  <a:pt x="5824057" y="3932355"/>
                  <a:pt x="5824057" y="3928631"/>
                  <a:pt x="5831505" y="3921185"/>
                </a:cubicBezTo>
                <a:lnTo>
                  <a:pt x="5853848" y="3921185"/>
                </a:lnTo>
                <a:cubicBezTo>
                  <a:pt x="5853848" y="3928631"/>
                  <a:pt x="5868743" y="3932355"/>
                  <a:pt x="5898534" y="3932355"/>
                </a:cubicBezTo>
                <a:cubicBezTo>
                  <a:pt x="5898534" y="3932355"/>
                  <a:pt x="5898534" y="3936080"/>
                  <a:pt x="5898534" y="3943526"/>
                </a:cubicBezTo>
                <a:cubicBezTo>
                  <a:pt x="5898534" y="3943526"/>
                  <a:pt x="5902257" y="3945388"/>
                  <a:pt x="5909705" y="3949112"/>
                </a:cubicBezTo>
                <a:cubicBezTo>
                  <a:pt x="5917153" y="3952837"/>
                  <a:pt x="5920876" y="3954699"/>
                  <a:pt x="5920876" y="3954699"/>
                </a:cubicBezTo>
                <a:cubicBezTo>
                  <a:pt x="5935771" y="3954699"/>
                  <a:pt x="5945081" y="3956560"/>
                  <a:pt x="5948805" y="3960283"/>
                </a:cubicBezTo>
                <a:cubicBezTo>
                  <a:pt x="5952528" y="3964008"/>
                  <a:pt x="5959976" y="3962145"/>
                  <a:pt x="5971149" y="3954699"/>
                </a:cubicBezTo>
                <a:cubicBezTo>
                  <a:pt x="5982319" y="3947251"/>
                  <a:pt x="5987906" y="3943526"/>
                  <a:pt x="5987906" y="3943526"/>
                </a:cubicBezTo>
                <a:cubicBezTo>
                  <a:pt x="5987906" y="3928631"/>
                  <a:pt x="5961839" y="3921185"/>
                  <a:pt x="5909705" y="3921185"/>
                </a:cubicBezTo>
                <a:cubicBezTo>
                  <a:pt x="5902257" y="3921185"/>
                  <a:pt x="5898534" y="3924908"/>
                  <a:pt x="5898534" y="3932355"/>
                </a:cubicBezTo>
                <a:lnTo>
                  <a:pt x="5898534" y="3921185"/>
                </a:lnTo>
                <a:cubicBezTo>
                  <a:pt x="5883639" y="3913737"/>
                  <a:pt x="5865019" y="3910012"/>
                  <a:pt x="5842675" y="3910012"/>
                </a:cubicBezTo>
                <a:lnTo>
                  <a:pt x="5820334" y="3910012"/>
                </a:lnTo>
                <a:cubicBezTo>
                  <a:pt x="5820334" y="3917460"/>
                  <a:pt x="5812886" y="3921185"/>
                  <a:pt x="5797991" y="3921185"/>
                </a:cubicBezTo>
                <a:cubicBezTo>
                  <a:pt x="5783095" y="3921185"/>
                  <a:pt x="5771924" y="3921185"/>
                  <a:pt x="5764476" y="3921185"/>
                </a:cubicBezTo>
                <a:cubicBezTo>
                  <a:pt x="5749581" y="3913737"/>
                  <a:pt x="5734686" y="3906288"/>
                  <a:pt x="5719790" y="3898841"/>
                </a:cubicBezTo>
                <a:cubicBezTo>
                  <a:pt x="5712342" y="3898841"/>
                  <a:pt x="5703033" y="3896980"/>
                  <a:pt x="5691862" y="3893255"/>
                </a:cubicBezTo>
                <a:cubicBezTo>
                  <a:pt x="5680690" y="3889531"/>
                  <a:pt x="5671381" y="3887669"/>
                  <a:pt x="5663933" y="3887669"/>
                </a:cubicBezTo>
                <a:lnTo>
                  <a:pt x="5608075" y="3876498"/>
                </a:lnTo>
                <a:cubicBezTo>
                  <a:pt x="5608075" y="3876498"/>
                  <a:pt x="5604352" y="3872774"/>
                  <a:pt x="5596905" y="3865326"/>
                </a:cubicBezTo>
                <a:close/>
                <a:moveTo>
                  <a:pt x="8134222" y="3858345"/>
                </a:moveTo>
                <a:cubicBezTo>
                  <a:pt x="8133290" y="3859276"/>
                  <a:pt x="8132825" y="3861603"/>
                  <a:pt x="8132825" y="3865326"/>
                </a:cubicBezTo>
                <a:cubicBezTo>
                  <a:pt x="8140274" y="3865326"/>
                  <a:pt x="8143998" y="3865326"/>
                  <a:pt x="8143998" y="3865326"/>
                </a:cubicBezTo>
                <a:cubicBezTo>
                  <a:pt x="8143998" y="3865326"/>
                  <a:pt x="8142134" y="3863464"/>
                  <a:pt x="8138411" y="3859741"/>
                </a:cubicBezTo>
                <a:cubicBezTo>
                  <a:pt x="8136550" y="3857880"/>
                  <a:pt x="8135154" y="3857414"/>
                  <a:pt x="8134222" y="3858345"/>
                </a:cubicBezTo>
                <a:close/>
                <a:moveTo>
                  <a:pt x="8970686" y="3854155"/>
                </a:moveTo>
                <a:lnTo>
                  <a:pt x="8981856" y="3865326"/>
                </a:lnTo>
                <a:cubicBezTo>
                  <a:pt x="8974409" y="3865326"/>
                  <a:pt x="8970686" y="3865326"/>
                  <a:pt x="8970686" y="3865326"/>
                </a:cubicBezTo>
                <a:close/>
                <a:moveTo>
                  <a:pt x="8590856" y="3854155"/>
                </a:moveTo>
                <a:cubicBezTo>
                  <a:pt x="8590856" y="3854155"/>
                  <a:pt x="8590856" y="3856017"/>
                  <a:pt x="8590856" y="3859741"/>
                </a:cubicBezTo>
                <a:cubicBezTo>
                  <a:pt x="8590856" y="3863464"/>
                  <a:pt x="8587132" y="3865326"/>
                  <a:pt x="8579685" y="3865326"/>
                </a:cubicBezTo>
                <a:cubicBezTo>
                  <a:pt x="8564789" y="3865326"/>
                  <a:pt x="8561065" y="3872774"/>
                  <a:pt x="8568512" y="3887669"/>
                </a:cubicBezTo>
                <a:lnTo>
                  <a:pt x="8557341" y="3898841"/>
                </a:lnTo>
                <a:cubicBezTo>
                  <a:pt x="8549894" y="3898841"/>
                  <a:pt x="8542446" y="3902565"/>
                  <a:pt x="8534998" y="3910012"/>
                </a:cubicBezTo>
                <a:lnTo>
                  <a:pt x="8523827" y="3921185"/>
                </a:lnTo>
                <a:lnTo>
                  <a:pt x="8534998" y="3921185"/>
                </a:lnTo>
                <a:cubicBezTo>
                  <a:pt x="8549894" y="3921185"/>
                  <a:pt x="8557341" y="3921185"/>
                  <a:pt x="8557341" y="3921185"/>
                </a:cubicBezTo>
                <a:cubicBezTo>
                  <a:pt x="8572235" y="3913737"/>
                  <a:pt x="8583408" y="3906288"/>
                  <a:pt x="8590856" y="3898841"/>
                </a:cubicBezTo>
                <a:cubicBezTo>
                  <a:pt x="8590856" y="3898841"/>
                  <a:pt x="8588994" y="3896980"/>
                  <a:pt x="8585269" y="3893255"/>
                </a:cubicBezTo>
                <a:cubicBezTo>
                  <a:pt x="8581546" y="3889531"/>
                  <a:pt x="8579685" y="3883946"/>
                  <a:pt x="8579685" y="3876498"/>
                </a:cubicBezTo>
                <a:lnTo>
                  <a:pt x="8602028" y="3865326"/>
                </a:lnTo>
                <a:cubicBezTo>
                  <a:pt x="8594579" y="3857880"/>
                  <a:pt x="8590856" y="3854155"/>
                  <a:pt x="8590856" y="3854155"/>
                </a:cubicBezTo>
                <a:close/>
                <a:moveTo>
                  <a:pt x="5529875" y="3854155"/>
                </a:moveTo>
                <a:lnTo>
                  <a:pt x="5529875" y="3865326"/>
                </a:lnTo>
                <a:lnTo>
                  <a:pt x="5541046" y="3865326"/>
                </a:lnTo>
                <a:cubicBezTo>
                  <a:pt x="5541046" y="3857880"/>
                  <a:pt x="5537323" y="3854155"/>
                  <a:pt x="5529875" y="3854155"/>
                </a:cubicBezTo>
                <a:close/>
                <a:moveTo>
                  <a:pt x="4185110" y="3851363"/>
                </a:moveTo>
                <a:cubicBezTo>
                  <a:pt x="4210246" y="3851363"/>
                  <a:pt x="4222813" y="3859741"/>
                  <a:pt x="4222813" y="3876498"/>
                </a:cubicBezTo>
                <a:cubicBezTo>
                  <a:pt x="4222813" y="3876498"/>
                  <a:pt x="4226538" y="3876498"/>
                  <a:pt x="4233985" y="3876498"/>
                </a:cubicBezTo>
                <a:lnTo>
                  <a:pt x="4245156" y="3876498"/>
                </a:lnTo>
                <a:lnTo>
                  <a:pt x="4256329" y="3898841"/>
                </a:lnTo>
                <a:cubicBezTo>
                  <a:pt x="4256329" y="3898841"/>
                  <a:pt x="4252604" y="3898841"/>
                  <a:pt x="4245156" y="3898841"/>
                </a:cubicBezTo>
                <a:cubicBezTo>
                  <a:pt x="4237710" y="3898841"/>
                  <a:pt x="4230261" y="3898841"/>
                  <a:pt x="4222813" y="3898841"/>
                </a:cubicBezTo>
                <a:cubicBezTo>
                  <a:pt x="4200471" y="3891394"/>
                  <a:pt x="4189299" y="3891394"/>
                  <a:pt x="4189299" y="3898841"/>
                </a:cubicBezTo>
                <a:lnTo>
                  <a:pt x="4166956" y="3910012"/>
                </a:lnTo>
                <a:cubicBezTo>
                  <a:pt x="4159509" y="3902565"/>
                  <a:pt x="4155785" y="3898841"/>
                  <a:pt x="4155785" y="3898841"/>
                </a:cubicBezTo>
                <a:cubicBezTo>
                  <a:pt x="4140889" y="3891394"/>
                  <a:pt x="4129718" y="3883946"/>
                  <a:pt x="4122271" y="3876498"/>
                </a:cubicBezTo>
                <a:cubicBezTo>
                  <a:pt x="4122271" y="3861603"/>
                  <a:pt x="4140889" y="3861603"/>
                  <a:pt x="4178128" y="3876498"/>
                </a:cubicBezTo>
                <a:lnTo>
                  <a:pt x="4166956" y="3854155"/>
                </a:lnTo>
                <a:lnTo>
                  <a:pt x="4155785" y="3854155"/>
                </a:lnTo>
                <a:cubicBezTo>
                  <a:pt x="4166956" y="3852293"/>
                  <a:pt x="4176732" y="3851363"/>
                  <a:pt x="4185110" y="3851363"/>
                </a:cubicBezTo>
                <a:close/>
                <a:moveTo>
                  <a:pt x="5666725" y="3845776"/>
                </a:moveTo>
                <a:cubicBezTo>
                  <a:pt x="5661140" y="3845776"/>
                  <a:pt x="5656485" y="3846707"/>
                  <a:pt x="5652762" y="3848569"/>
                </a:cubicBezTo>
                <a:cubicBezTo>
                  <a:pt x="5645314" y="3852293"/>
                  <a:pt x="5641590" y="3854155"/>
                  <a:pt x="5641590" y="3854155"/>
                </a:cubicBezTo>
                <a:cubicBezTo>
                  <a:pt x="5641590" y="3854155"/>
                  <a:pt x="5645314" y="3857880"/>
                  <a:pt x="5652762" y="3865326"/>
                </a:cubicBezTo>
                <a:cubicBezTo>
                  <a:pt x="5667656" y="3872774"/>
                  <a:pt x="5675104" y="3876498"/>
                  <a:pt x="5675104" y="3876498"/>
                </a:cubicBezTo>
                <a:cubicBezTo>
                  <a:pt x="5675104" y="3876498"/>
                  <a:pt x="5678828" y="3872774"/>
                  <a:pt x="5686276" y="3865326"/>
                </a:cubicBezTo>
                <a:cubicBezTo>
                  <a:pt x="5693724" y="3865326"/>
                  <a:pt x="5697447" y="3865326"/>
                  <a:pt x="5697447" y="3865326"/>
                </a:cubicBezTo>
                <a:lnTo>
                  <a:pt x="5719790" y="3854155"/>
                </a:lnTo>
                <a:cubicBezTo>
                  <a:pt x="5712342" y="3854155"/>
                  <a:pt x="5701171" y="3852293"/>
                  <a:pt x="5686276" y="3848569"/>
                </a:cubicBezTo>
                <a:cubicBezTo>
                  <a:pt x="5678828" y="3846707"/>
                  <a:pt x="5672311" y="3845776"/>
                  <a:pt x="5666725" y="3845776"/>
                </a:cubicBezTo>
                <a:close/>
                <a:moveTo>
                  <a:pt x="8646713" y="3842984"/>
                </a:moveTo>
                <a:cubicBezTo>
                  <a:pt x="8646713" y="3842984"/>
                  <a:pt x="8648576" y="3844846"/>
                  <a:pt x="8652299" y="3848569"/>
                </a:cubicBezTo>
                <a:cubicBezTo>
                  <a:pt x="8656022" y="3852293"/>
                  <a:pt x="8657885" y="3854155"/>
                  <a:pt x="8657885" y="3854155"/>
                </a:cubicBezTo>
                <a:cubicBezTo>
                  <a:pt x="8665333" y="3854155"/>
                  <a:pt x="8669056" y="3852293"/>
                  <a:pt x="8669056" y="3848569"/>
                </a:cubicBezTo>
                <a:cubicBezTo>
                  <a:pt x="8669056" y="3844846"/>
                  <a:pt x="8665333" y="3842984"/>
                  <a:pt x="8657885" y="3842984"/>
                </a:cubicBezTo>
                <a:cubicBezTo>
                  <a:pt x="8650436" y="3842984"/>
                  <a:pt x="8646713" y="3842984"/>
                  <a:pt x="8646713" y="3842984"/>
                </a:cubicBezTo>
                <a:close/>
                <a:moveTo>
                  <a:pt x="8495898" y="3842984"/>
                </a:moveTo>
                <a:cubicBezTo>
                  <a:pt x="8462384" y="3842984"/>
                  <a:pt x="8445627" y="3846707"/>
                  <a:pt x="8445627" y="3854155"/>
                </a:cubicBezTo>
                <a:cubicBezTo>
                  <a:pt x="8445627" y="3854155"/>
                  <a:pt x="8447488" y="3856017"/>
                  <a:pt x="8451213" y="3859741"/>
                </a:cubicBezTo>
                <a:cubicBezTo>
                  <a:pt x="8454936" y="3863464"/>
                  <a:pt x="8458661" y="3865326"/>
                  <a:pt x="8462384" y="3865326"/>
                </a:cubicBezTo>
                <a:cubicBezTo>
                  <a:pt x="8466107" y="3865326"/>
                  <a:pt x="8467970" y="3865326"/>
                  <a:pt x="8467970" y="3865326"/>
                </a:cubicBezTo>
                <a:cubicBezTo>
                  <a:pt x="8467970" y="3865326"/>
                  <a:pt x="8467970" y="3869050"/>
                  <a:pt x="8467970" y="3876498"/>
                </a:cubicBezTo>
                <a:cubicBezTo>
                  <a:pt x="8467970" y="3876498"/>
                  <a:pt x="8473555" y="3874637"/>
                  <a:pt x="8484727" y="3870912"/>
                </a:cubicBezTo>
                <a:cubicBezTo>
                  <a:pt x="8495898" y="3867189"/>
                  <a:pt x="8507070" y="3865326"/>
                  <a:pt x="8518241" y="3865326"/>
                </a:cubicBezTo>
                <a:cubicBezTo>
                  <a:pt x="8529412" y="3865326"/>
                  <a:pt x="8534998" y="3863464"/>
                  <a:pt x="8534998" y="3859741"/>
                </a:cubicBezTo>
                <a:cubicBezTo>
                  <a:pt x="8534998" y="3856017"/>
                  <a:pt x="8536861" y="3852293"/>
                  <a:pt x="8540584" y="3848569"/>
                </a:cubicBezTo>
                <a:cubicBezTo>
                  <a:pt x="8544308" y="3844846"/>
                  <a:pt x="8529412" y="3842984"/>
                  <a:pt x="8495898" y="3842984"/>
                </a:cubicBezTo>
                <a:close/>
                <a:moveTo>
                  <a:pt x="6937479" y="3842984"/>
                </a:moveTo>
                <a:lnTo>
                  <a:pt x="6926308" y="3854155"/>
                </a:lnTo>
                <a:lnTo>
                  <a:pt x="6937479" y="3854155"/>
                </a:lnTo>
                <a:cubicBezTo>
                  <a:pt x="6930032" y="3854155"/>
                  <a:pt x="6926308" y="3857880"/>
                  <a:pt x="6926308" y="3865326"/>
                </a:cubicBezTo>
                <a:cubicBezTo>
                  <a:pt x="6933756" y="3865326"/>
                  <a:pt x="6937479" y="3865326"/>
                  <a:pt x="6937479" y="3865326"/>
                </a:cubicBezTo>
                <a:cubicBezTo>
                  <a:pt x="6937479" y="3865326"/>
                  <a:pt x="6939342" y="3863464"/>
                  <a:pt x="6943065" y="3859741"/>
                </a:cubicBezTo>
                <a:cubicBezTo>
                  <a:pt x="6946788" y="3856017"/>
                  <a:pt x="6948650" y="3852293"/>
                  <a:pt x="6948650" y="3848569"/>
                </a:cubicBezTo>
                <a:cubicBezTo>
                  <a:pt x="6948650" y="3844846"/>
                  <a:pt x="6944926" y="3842984"/>
                  <a:pt x="6937479" y="3842984"/>
                </a:cubicBezTo>
                <a:close/>
                <a:moveTo>
                  <a:pt x="6233678" y="3842984"/>
                </a:moveTo>
                <a:cubicBezTo>
                  <a:pt x="6226230" y="3842984"/>
                  <a:pt x="6222506" y="3844846"/>
                  <a:pt x="6222506" y="3848569"/>
                </a:cubicBezTo>
                <a:cubicBezTo>
                  <a:pt x="6222506" y="3852293"/>
                  <a:pt x="6226230" y="3854155"/>
                  <a:pt x="6233678" y="3854155"/>
                </a:cubicBezTo>
                <a:lnTo>
                  <a:pt x="6222506" y="3865326"/>
                </a:lnTo>
                <a:cubicBezTo>
                  <a:pt x="6222506" y="3865326"/>
                  <a:pt x="6226230" y="3865326"/>
                  <a:pt x="6233678" y="3865326"/>
                </a:cubicBezTo>
                <a:cubicBezTo>
                  <a:pt x="6233678" y="3865326"/>
                  <a:pt x="6233678" y="3861603"/>
                  <a:pt x="6233678" y="3854155"/>
                </a:cubicBezTo>
                <a:cubicBezTo>
                  <a:pt x="6241126" y="3854155"/>
                  <a:pt x="6244849" y="3852293"/>
                  <a:pt x="6244849" y="3848569"/>
                </a:cubicBezTo>
                <a:cubicBezTo>
                  <a:pt x="6244849" y="3844846"/>
                  <a:pt x="6241126" y="3842984"/>
                  <a:pt x="6233678" y="3842984"/>
                </a:cubicBezTo>
                <a:close/>
                <a:moveTo>
                  <a:pt x="4826072" y="3842984"/>
                </a:moveTo>
                <a:cubicBezTo>
                  <a:pt x="4818626" y="3842984"/>
                  <a:pt x="4814901" y="3844846"/>
                  <a:pt x="4814901" y="3848569"/>
                </a:cubicBezTo>
                <a:cubicBezTo>
                  <a:pt x="4814901" y="3852293"/>
                  <a:pt x="4816763" y="3854155"/>
                  <a:pt x="4820487" y="3854155"/>
                </a:cubicBezTo>
                <a:cubicBezTo>
                  <a:pt x="4824211" y="3854155"/>
                  <a:pt x="4826072" y="3850430"/>
                  <a:pt x="4826072" y="3842984"/>
                </a:cubicBezTo>
                <a:close/>
                <a:moveTo>
                  <a:pt x="6870451" y="3831812"/>
                </a:moveTo>
                <a:cubicBezTo>
                  <a:pt x="6870451" y="3831812"/>
                  <a:pt x="6872312" y="3833673"/>
                  <a:pt x="6876036" y="3837398"/>
                </a:cubicBezTo>
                <a:cubicBezTo>
                  <a:pt x="6879758" y="3841123"/>
                  <a:pt x="6881622" y="3842984"/>
                  <a:pt x="6881622" y="3842984"/>
                </a:cubicBezTo>
                <a:lnTo>
                  <a:pt x="6892792" y="3831812"/>
                </a:lnTo>
                <a:close/>
                <a:moveTo>
                  <a:pt x="6300706" y="3831812"/>
                </a:moveTo>
                <a:cubicBezTo>
                  <a:pt x="6293258" y="3839259"/>
                  <a:pt x="6293258" y="3846707"/>
                  <a:pt x="6300706" y="3854155"/>
                </a:cubicBezTo>
                <a:cubicBezTo>
                  <a:pt x="6300706" y="3854155"/>
                  <a:pt x="6304431" y="3854155"/>
                  <a:pt x="6311878" y="3854155"/>
                </a:cubicBezTo>
                <a:cubicBezTo>
                  <a:pt x="6311878" y="3854155"/>
                  <a:pt x="6324911" y="3859741"/>
                  <a:pt x="6350977" y="3870912"/>
                </a:cubicBezTo>
                <a:cubicBezTo>
                  <a:pt x="6377044" y="3882084"/>
                  <a:pt x="6390077" y="3891394"/>
                  <a:pt x="6390077" y="3898841"/>
                </a:cubicBezTo>
                <a:cubicBezTo>
                  <a:pt x="6390077" y="3898841"/>
                  <a:pt x="6397525" y="3898841"/>
                  <a:pt x="6412420" y="3898841"/>
                </a:cubicBezTo>
                <a:cubicBezTo>
                  <a:pt x="6427316" y="3898841"/>
                  <a:pt x="6434764" y="3900703"/>
                  <a:pt x="6434764" y="3904426"/>
                </a:cubicBezTo>
                <a:cubicBezTo>
                  <a:pt x="6434764" y="3908151"/>
                  <a:pt x="6438486" y="3910012"/>
                  <a:pt x="6445934" y="3910012"/>
                </a:cubicBezTo>
                <a:cubicBezTo>
                  <a:pt x="6453382" y="3910012"/>
                  <a:pt x="6460830" y="3906288"/>
                  <a:pt x="6468278" y="3898841"/>
                </a:cubicBezTo>
                <a:lnTo>
                  <a:pt x="6479450" y="3887669"/>
                </a:lnTo>
                <a:cubicBezTo>
                  <a:pt x="6486898" y="3880223"/>
                  <a:pt x="6490621" y="3880223"/>
                  <a:pt x="6490621" y="3887669"/>
                </a:cubicBezTo>
                <a:lnTo>
                  <a:pt x="6501792" y="3876498"/>
                </a:lnTo>
                <a:cubicBezTo>
                  <a:pt x="6494344" y="3869050"/>
                  <a:pt x="6488759" y="3867189"/>
                  <a:pt x="6485034" y="3870912"/>
                </a:cubicBezTo>
                <a:cubicBezTo>
                  <a:pt x="6481312" y="3874637"/>
                  <a:pt x="6479450" y="3872774"/>
                  <a:pt x="6479450" y="3865326"/>
                </a:cubicBezTo>
                <a:cubicBezTo>
                  <a:pt x="6479450" y="3857880"/>
                  <a:pt x="6472002" y="3857880"/>
                  <a:pt x="6457106" y="3865326"/>
                </a:cubicBezTo>
                <a:cubicBezTo>
                  <a:pt x="6449659" y="3865326"/>
                  <a:pt x="6444073" y="3865326"/>
                  <a:pt x="6440350" y="3865326"/>
                </a:cubicBezTo>
                <a:cubicBezTo>
                  <a:pt x="6436625" y="3865326"/>
                  <a:pt x="6432902" y="3863464"/>
                  <a:pt x="6429178" y="3859741"/>
                </a:cubicBezTo>
                <a:cubicBezTo>
                  <a:pt x="6425454" y="3856017"/>
                  <a:pt x="6419868" y="3854155"/>
                  <a:pt x="6412420" y="3854155"/>
                </a:cubicBezTo>
                <a:cubicBezTo>
                  <a:pt x="6404972" y="3854155"/>
                  <a:pt x="6399386" y="3850430"/>
                  <a:pt x="6395664" y="3842984"/>
                </a:cubicBezTo>
                <a:cubicBezTo>
                  <a:pt x="6391940" y="3835536"/>
                  <a:pt x="6380768" y="3831812"/>
                  <a:pt x="6362149" y="3831812"/>
                </a:cubicBezTo>
                <a:cubicBezTo>
                  <a:pt x="6343529" y="3831812"/>
                  <a:pt x="6332358" y="3833673"/>
                  <a:pt x="6328635" y="3837398"/>
                </a:cubicBezTo>
                <a:cubicBezTo>
                  <a:pt x="6324911" y="3841123"/>
                  <a:pt x="6319326" y="3842984"/>
                  <a:pt x="6311878" y="3842984"/>
                </a:cubicBezTo>
                <a:cubicBezTo>
                  <a:pt x="6304431" y="3842984"/>
                  <a:pt x="6300706" y="3839259"/>
                  <a:pt x="6300706" y="3831812"/>
                </a:cubicBezTo>
                <a:close/>
                <a:moveTo>
                  <a:pt x="6278363" y="3831812"/>
                </a:moveTo>
                <a:cubicBezTo>
                  <a:pt x="6278363" y="3839259"/>
                  <a:pt x="6280226" y="3842984"/>
                  <a:pt x="6283949" y="3842984"/>
                </a:cubicBezTo>
                <a:cubicBezTo>
                  <a:pt x="6287672" y="3842984"/>
                  <a:pt x="6289535" y="3841123"/>
                  <a:pt x="6289535" y="3837398"/>
                </a:cubicBezTo>
                <a:cubicBezTo>
                  <a:pt x="6289535" y="3833673"/>
                  <a:pt x="6285811" y="3831812"/>
                  <a:pt x="6278363" y="3831812"/>
                </a:cubicBezTo>
                <a:close/>
                <a:moveTo>
                  <a:pt x="5596905" y="3831812"/>
                </a:moveTo>
                <a:cubicBezTo>
                  <a:pt x="5596905" y="3831812"/>
                  <a:pt x="5600628" y="3835536"/>
                  <a:pt x="5608075" y="3842984"/>
                </a:cubicBezTo>
                <a:cubicBezTo>
                  <a:pt x="5615523" y="3842984"/>
                  <a:pt x="5615523" y="3841123"/>
                  <a:pt x="5608075" y="3837398"/>
                </a:cubicBezTo>
                <a:cubicBezTo>
                  <a:pt x="5600628" y="3833673"/>
                  <a:pt x="5596905" y="3831812"/>
                  <a:pt x="5596905" y="3831812"/>
                </a:cubicBezTo>
                <a:close/>
                <a:moveTo>
                  <a:pt x="4971302" y="3831812"/>
                </a:moveTo>
                <a:lnTo>
                  <a:pt x="4982474" y="3842984"/>
                </a:lnTo>
                <a:cubicBezTo>
                  <a:pt x="4989921" y="3842984"/>
                  <a:pt x="4989921" y="3839259"/>
                  <a:pt x="4982474" y="3831812"/>
                </a:cubicBezTo>
                <a:close/>
                <a:moveTo>
                  <a:pt x="5370682" y="3826227"/>
                </a:moveTo>
                <a:cubicBezTo>
                  <a:pt x="5361372" y="3826227"/>
                  <a:pt x="5354855" y="3828089"/>
                  <a:pt x="5351131" y="3831812"/>
                </a:cubicBezTo>
                <a:cubicBezTo>
                  <a:pt x="5351131" y="3831812"/>
                  <a:pt x="5360442" y="3835536"/>
                  <a:pt x="5379060" y="3842984"/>
                </a:cubicBezTo>
                <a:cubicBezTo>
                  <a:pt x="5397679" y="3850430"/>
                  <a:pt x="5418160" y="3856017"/>
                  <a:pt x="5440504" y="3859741"/>
                </a:cubicBezTo>
                <a:cubicBezTo>
                  <a:pt x="5462847" y="3863464"/>
                  <a:pt x="5475879" y="3865326"/>
                  <a:pt x="5479604" y="3865326"/>
                </a:cubicBezTo>
                <a:cubicBezTo>
                  <a:pt x="5483327" y="3865326"/>
                  <a:pt x="5483327" y="3863464"/>
                  <a:pt x="5479604" y="3859741"/>
                </a:cubicBezTo>
                <a:cubicBezTo>
                  <a:pt x="5475879" y="3856017"/>
                  <a:pt x="5470295" y="3854155"/>
                  <a:pt x="5462847" y="3854155"/>
                </a:cubicBezTo>
                <a:cubicBezTo>
                  <a:pt x="5455399" y="3854155"/>
                  <a:pt x="5451675" y="3854155"/>
                  <a:pt x="5451675" y="3854155"/>
                </a:cubicBezTo>
                <a:cubicBezTo>
                  <a:pt x="5451675" y="3846707"/>
                  <a:pt x="5436779" y="3839259"/>
                  <a:pt x="5406990" y="3831812"/>
                </a:cubicBezTo>
                <a:cubicBezTo>
                  <a:pt x="5392093" y="3828089"/>
                  <a:pt x="5379991" y="3826227"/>
                  <a:pt x="5370682" y="3826227"/>
                </a:cubicBezTo>
                <a:close/>
                <a:moveTo>
                  <a:pt x="8413509" y="3824829"/>
                </a:moveTo>
                <a:cubicBezTo>
                  <a:pt x="8410715" y="3823900"/>
                  <a:pt x="8408388" y="3824366"/>
                  <a:pt x="8406527" y="3826227"/>
                </a:cubicBezTo>
                <a:cubicBezTo>
                  <a:pt x="8402804" y="3829950"/>
                  <a:pt x="8404664" y="3835536"/>
                  <a:pt x="8412113" y="3842984"/>
                </a:cubicBezTo>
                <a:lnTo>
                  <a:pt x="8423284" y="3854155"/>
                </a:lnTo>
                <a:cubicBezTo>
                  <a:pt x="8430731" y="3846707"/>
                  <a:pt x="8430731" y="3839259"/>
                  <a:pt x="8423284" y="3831812"/>
                </a:cubicBezTo>
                <a:cubicBezTo>
                  <a:pt x="8419559" y="3828089"/>
                  <a:pt x="8416301" y="3825762"/>
                  <a:pt x="8413509" y="3824829"/>
                </a:cubicBezTo>
                <a:close/>
                <a:moveTo>
                  <a:pt x="6768511" y="3824829"/>
                </a:moveTo>
                <a:cubicBezTo>
                  <a:pt x="6767578" y="3823900"/>
                  <a:pt x="6766182" y="3824366"/>
                  <a:pt x="6764321" y="3826227"/>
                </a:cubicBezTo>
                <a:cubicBezTo>
                  <a:pt x="6760598" y="3829950"/>
                  <a:pt x="6758736" y="3831812"/>
                  <a:pt x="6758736" y="3831812"/>
                </a:cubicBezTo>
                <a:lnTo>
                  <a:pt x="6769907" y="3831812"/>
                </a:lnTo>
                <a:cubicBezTo>
                  <a:pt x="6769907" y="3828089"/>
                  <a:pt x="6769440" y="3825762"/>
                  <a:pt x="6768511" y="3824829"/>
                </a:cubicBezTo>
                <a:close/>
                <a:moveTo>
                  <a:pt x="8925999" y="3820641"/>
                </a:moveTo>
                <a:cubicBezTo>
                  <a:pt x="8925999" y="3820641"/>
                  <a:pt x="8927862" y="3820641"/>
                  <a:pt x="8931585" y="3820641"/>
                </a:cubicBezTo>
                <a:cubicBezTo>
                  <a:pt x="8935308" y="3820641"/>
                  <a:pt x="8944619" y="3820641"/>
                  <a:pt x="8959515" y="3820641"/>
                </a:cubicBezTo>
                <a:cubicBezTo>
                  <a:pt x="8981856" y="3828089"/>
                  <a:pt x="8994890" y="3833673"/>
                  <a:pt x="8998614" y="3837398"/>
                </a:cubicBezTo>
                <a:cubicBezTo>
                  <a:pt x="9002338" y="3841123"/>
                  <a:pt x="9007923" y="3842984"/>
                  <a:pt x="9015372" y="3842984"/>
                </a:cubicBezTo>
                <a:cubicBezTo>
                  <a:pt x="9022820" y="3842984"/>
                  <a:pt x="9026543" y="3844846"/>
                  <a:pt x="9026543" y="3848569"/>
                </a:cubicBezTo>
                <a:cubicBezTo>
                  <a:pt x="9026543" y="3852293"/>
                  <a:pt x="9030266" y="3854155"/>
                  <a:pt x="9037714" y="3854155"/>
                </a:cubicBezTo>
                <a:cubicBezTo>
                  <a:pt x="9045163" y="3854155"/>
                  <a:pt x="9048886" y="3857880"/>
                  <a:pt x="9048886" y="3865326"/>
                </a:cubicBezTo>
                <a:cubicBezTo>
                  <a:pt x="9033991" y="3865326"/>
                  <a:pt x="9026543" y="3861603"/>
                  <a:pt x="9026543" y="3854155"/>
                </a:cubicBezTo>
                <a:cubicBezTo>
                  <a:pt x="9019095" y="3854155"/>
                  <a:pt x="8993029" y="3850430"/>
                  <a:pt x="8948342" y="3842984"/>
                </a:cubicBezTo>
                <a:cubicBezTo>
                  <a:pt x="8940895" y="3835536"/>
                  <a:pt x="8937172" y="3835536"/>
                  <a:pt x="8937172" y="3842984"/>
                </a:cubicBezTo>
                <a:cubicBezTo>
                  <a:pt x="8937172" y="3850430"/>
                  <a:pt x="8935308" y="3854155"/>
                  <a:pt x="8931585" y="3854155"/>
                </a:cubicBezTo>
                <a:cubicBezTo>
                  <a:pt x="8927862" y="3854155"/>
                  <a:pt x="8925999" y="3850430"/>
                  <a:pt x="8925999" y="3842984"/>
                </a:cubicBezTo>
                <a:cubicBezTo>
                  <a:pt x="8925999" y="3835536"/>
                  <a:pt x="8925999" y="3831812"/>
                  <a:pt x="8925999" y="3831812"/>
                </a:cubicBezTo>
                <a:close/>
                <a:moveTo>
                  <a:pt x="8367426" y="3820641"/>
                </a:moveTo>
                <a:lnTo>
                  <a:pt x="8356256" y="3831812"/>
                </a:lnTo>
                <a:cubicBezTo>
                  <a:pt x="8356256" y="3831812"/>
                  <a:pt x="8359978" y="3831812"/>
                  <a:pt x="8367426" y="3831812"/>
                </a:cubicBezTo>
                <a:cubicBezTo>
                  <a:pt x="8367426" y="3824366"/>
                  <a:pt x="8367426" y="3820641"/>
                  <a:pt x="8367426" y="3820641"/>
                </a:cubicBezTo>
                <a:close/>
                <a:moveTo>
                  <a:pt x="6155477" y="3820641"/>
                </a:moveTo>
                <a:lnTo>
                  <a:pt x="6166648" y="3831812"/>
                </a:lnTo>
                <a:lnTo>
                  <a:pt x="6211335" y="3842984"/>
                </a:lnTo>
                <a:lnTo>
                  <a:pt x="6200162" y="3831812"/>
                </a:lnTo>
                <a:cubicBezTo>
                  <a:pt x="6192715" y="3831812"/>
                  <a:pt x="6187130" y="3829950"/>
                  <a:pt x="6183405" y="3826227"/>
                </a:cubicBezTo>
                <a:cubicBezTo>
                  <a:pt x="6179682" y="3822502"/>
                  <a:pt x="6175958" y="3820641"/>
                  <a:pt x="6172234" y="3820641"/>
                </a:cubicBezTo>
                <a:cubicBezTo>
                  <a:pt x="6168511" y="3820641"/>
                  <a:pt x="6166648" y="3820641"/>
                  <a:pt x="6166648" y="3820641"/>
                </a:cubicBezTo>
                <a:cubicBezTo>
                  <a:pt x="6159201" y="3820641"/>
                  <a:pt x="6155477" y="3820641"/>
                  <a:pt x="6155477" y="3820641"/>
                </a:cubicBezTo>
                <a:close/>
                <a:moveTo>
                  <a:pt x="5574561" y="3820641"/>
                </a:moveTo>
                <a:cubicBezTo>
                  <a:pt x="5567114" y="3820641"/>
                  <a:pt x="5561528" y="3822502"/>
                  <a:pt x="5557804" y="3826227"/>
                </a:cubicBezTo>
                <a:cubicBezTo>
                  <a:pt x="5554080" y="3829950"/>
                  <a:pt x="5555941" y="3831812"/>
                  <a:pt x="5563389" y="3831812"/>
                </a:cubicBezTo>
                <a:cubicBezTo>
                  <a:pt x="5570837" y="3839259"/>
                  <a:pt x="5574561" y="3839259"/>
                  <a:pt x="5574561" y="3831812"/>
                </a:cubicBezTo>
                <a:cubicBezTo>
                  <a:pt x="5574561" y="3831812"/>
                  <a:pt x="5574561" y="3828089"/>
                  <a:pt x="5574561" y="3820641"/>
                </a:cubicBezTo>
                <a:close/>
                <a:moveTo>
                  <a:pt x="4680844" y="3820641"/>
                </a:moveTo>
                <a:cubicBezTo>
                  <a:pt x="4688291" y="3835536"/>
                  <a:pt x="4695739" y="3839259"/>
                  <a:pt x="4703187" y="3831812"/>
                </a:cubicBezTo>
                <a:lnTo>
                  <a:pt x="4703187" y="3820641"/>
                </a:lnTo>
                <a:cubicBezTo>
                  <a:pt x="4695739" y="3820641"/>
                  <a:pt x="4692016" y="3820641"/>
                  <a:pt x="4692016" y="3820641"/>
                </a:cubicBezTo>
                <a:cubicBezTo>
                  <a:pt x="4684568" y="3820641"/>
                  <a:pt x="4680844" y="3820641"/>
                  <a:pt x="4680844" y="3820641"/>
                </a:cubicBezTo>
                <a:close/>
                <a:moveTo>
                  <a:pt x="8514051" y="3813659"/>
                </a:moveTo>
                <a:cubicBezTo>
                  <a:pt x="8511259" y="3812728"/>
                  <a:pt x="8508932" y="3813193"/>
                  <a:pt x="8507070" y="3815055"/>
                </a:cubicBezTo>
                <a:cubicBezTo>
                  <a:pt x="8503347" y="3818779"/>
                  <a:pt x="8490312" y="3820641"/>
                  <a:pt x="8467970" y="3820641"/>
                </a:cubicBezTo>
                <a:cubicBezTo>
                  <a:pt x="8460521" y="3820641"/>
                  <a:pt x="8456798" y="3820641"/>
                  <a:pt x="8456798" y="3820641"/>
                </a:cubicBezTo>
                <a:lnTo>
                  <a:pt x="8512655" y="3842984"/>
                </a:lnTo>
                <a:lnTo>
                  <a:pt x="8512655" y="3831812"/>
                </a:lnTo>
                <a:cubicBezTo>
                  <a:pt x="8512655" y="3824366"/>
                  <a:pt x="8516378" y="3820641"/>
                  <a:pt x="8523827" y="3820641"/>
                </a:cubicBezTo>
                <a:cubicBezTo>
                  <a:pt x="8520103" y="3816918"/>
                  <a:pt x="8516844" y="3814589"/>
                  <a:pt x="8514051" y="3813659"/>
                </a:cubicBezTo>
                <a:close/>
                <a:moveTo>
                  <a:pt x="8434455" y="3809469"/>
                </a:moveTo>
                <a:lnTo>
                  <a:pt x="8434455" y="3820641"/>
                </a:lnTo>
                <a:cubicBezTo>
                  <a:pt x="8434455" y="3820641"/>
                  <a:pt x="8438179" y="3820641"/>
                  <a:pt x="8445627" y="3820641"/>
                </a:cubicBezTo>
                <a:close/>
                <a:moveTo>
                  <a:pt x="8384184" y="3809469"/>
                </a:moveTo>
                <a:cubicBezTo>
                  <a:pt x="8380460" y="3809469"/>
                  <a:pt x="8378598" y="3813193"/>
                  <a:pt x="8378598" y="3820641"/>
                </a:cubicBezTo>
                <a:cubicBezTo>
                  <a:pt x="8378598" y="3828089"/>
                  <a:pt x="8382322" y="3831812"/>
                  <a:pt x="8389770" y="3831812"/>
                </a:cubicBezTo>
                <a:cubicBezTo>
                  <a:pt x="8389770" y="3831812"/>
                  <a:pt x="8391631" y="3829950"/>
                  <a:pt x="8395356" y="3826227"/>
                </a:cubicBezTo>
                <a:cubicBezTo>
                  <a:pt x="8399079" y="3822502"/>
                  <a:pt x="8400941" y="3820641"/>
                  <a:pt x="8400941" y="3820641"/>
                </a:cubicBezTo>
                <a:cubicBezTo>
                  <a:pt x="8400941" y="3813193"/>
                  <a:pt x="8397217" y="3809469"/>
                  <a:pt x="8389770" y="3809469"/>
                </a:cubicBezTo>
                <a:cubicBezTo>
                  <a:pt x="8389770" y="3809469"/>
                  <a:pt x="8387906" y="3809469"/>
                  <a:pt x="8384184" y="3809469"/>
                </a:cubicBezTo>
                <a:close/>
                <a:moveTo>
                  <a:pt x="8300398" y="3809469"/>
                </a:moveTo>
                <a:lnTo>
                  <a:pt x="8289226" y="3820641"/>
                </a:lnTo>
                <a:cubicBezTo>
                  <a:pt x="8289226" y="3820641"/>
                  <a:pt x="8289226" y="3824366"/>
                  <a:pt x="8289226" y="3831812"/>
                </a:cubicBezTo>
                <a:lnTo>
                  <a:pt x="8300398" y="3831812"/>
                </a:lnTo>
                <a:cubicBezTo>
                  <a:pt x="8300398" y="3824366"/>
                  <a:pt x="8304122" y="3820641"/>
                  <a:pt x="8311569" y="3820641"/>
                </a:cubicBezTo>
                <a:lnTo>
                  <a:pt x="8311569" y="3809469"/>
                </a:lnTo>
                <a:cubicBezTo>
                  <a:pt x="8304122" y="3809469"/>
                  <a:pt x="8300398" y="3809469"/>
                  <a:pt x="8300398" y="3809469"/>
                </a:cubicBezTo>
                <a:close/>
                <a:moveTo>
                  <a:pt x="5328789" y="3809469"/>
                </a:moveTo>
                <a:cubicBezTo>
                  <a:pt x="5313894" y="3816916"/>
                  <a:pt x="5313894" y="3824366"/>
                  <a:pt x="5328789" y="3831812"/>
                </a:cubicBezTo>
                <a:cubicBezTo>
                  <a:pt x="5336237" y="3831812"/>
                  <a:pt x="5339960" y="3831812"/>
                  <a:pt x="5339960" y="3831812"/>
                </a:cubicBezTo>
                <a:cubicBezTo>
                  <a:pt x="5339960" y="3824366"/>
                  <a:pt x="5339960" y="3820641"/>
                  <a:pt x="5339960" y="3820641"/>
                </a:cubicBezTo>
                <a:close/>
                <a:moveTo>
                  <a:pt x="3586040" y="3809469"/>
                </a:moveTo>
                <a:cubicBezTo>
                  <a:pt x="3593487" y="3816916"/>
                  <a:pt x="3606521" y="3822502"/>
                  <a:pt x="3625140" y="3826227"/>
                </a:cubicBezTo>
                <a:cubicBezTo>
                  <a:pt x="3643758" y="3829950"/>
                  <a:pt x="3660515" y="3835536"/>
                  <a:pt x="3675413" y="3842984"/>
                </a:cubicBezTo>
                <a:cubicBezTo>
                  <a:pt x="3690308" y="3850430"/>
                  <a:pt x="3701479" y="3857880"/>
                  <a:pt x="3708927" y="3865326"/>
                </a:cubicBezTo>
                <a:cubicBezTo>
                  <a:pt x="3723823" y="3865326"/>
                  <a:pt x="3746165" y="3872774"/>
                  <a:pt x="3775955" y="3887669"/>
                </a:cubicBezTo>
                <a:cubicBezTo>
                  <a:pt x="3783402" y="3895117"/>
                  <a:pt x="3794575" y="3900703"/>
                  <a:pt x="3809471" y="3904426"/>
                </a:cubicBezTo>
                <a:cubicBezTo>
                  <a:pt x="3824366" y="3908151"/>
                  <a:pt x="3831812" y="3910012"/>
                  <a:pt x="3831812" y="3910012"/>
                </a:cubicBezTo>
                <a:cubicBezTo>
                  <a:pt x="3846707" y="3917460"/>
                  <a:pt x="3865326" y="3926769"/>
                  <a:pt x="3887669" y="3937942"/>
                </a:cubicBezTo>
                <a:cubicBezTo>
                  <a:pt x="3910012" y="3949112"/>
                  <a:pt x="3921183" y="3954699"/>
                  <a:pt x="3921183" y="3954699"/>
                </a:cubicBezTo>
                <a:cubicBezTo>
                  <a:pt x="3921183" y="3962145"/>
                  <a:pt x="3910012" y="3962145"/>
                  <a:pt x="3887669" y="3954699"/>
                </a:cubicBezTo>
                <a:cubicBezTo>
                  <a:pt x="3835537" y="3924908"/>
                  <a:pt x="3798299" y="3910012"/>
                  <a:pt x="3775955" y="3910012"/>
                </a:cubicBezTo>
                <a:cubicBezTo>
                  <a:pt x="3775955" y="3910012"/>
                  <a:pt x="3768508" y="3906288"/>
                  <a:pt x="3753611" y="3898841"/>
                </a:cubicBezTo>
                <a:lnTo>
                  <a:pt x="3675413" y="3865326"/>
                </a:lnTo>
                <a:cubicBezTo>
                  <a:pt x="3638174" y="3850430"/>
                  <a:pt x="3619555" y="3842984"/>
                  <a:pt x="3619555" y="3842984"/>
                </a:cubicBezTo>
                <a:cubicBezTo>
                  <a:pt x="3612107" y="3842984"/>
                  <a:pt x="3606521" y="3841123"/>
                  <a:pt x="3602797" y="3837398"/>
                </a:cubicBezTo>
                <a:cubicBezTo>
                  <a:pt x="3599074" y="3833673"/>
                  <a:pt x="3593487" y="3831812"/>
                  <a:pt x="3586040" y="3831812"/>
                </a:cubicBezTo>
                <a:close/>
                <a:moveTo>
                  <a:pt x="5513816" y="3805978"/>
                </a:moveTo>
                <a:cubicBezTo>
                  <a:pt x="5511489" y="3806444"/>
                  <a:pt x="5509395" y="3807607"/>
                  <a:pt x="5507532" y="3809469"/>
                </a:cubicBezTo>
                <a:cubicBezTo>
                  <a:pt x="5500084" y="3816916"/>
                  <a:pt x="5500084" y="3822502"/>
                  <a:pt x="5507532" y="3826227"/>
                </a:cubicBezTo>
                <a:cubicBezTo>
                  <a:pt x="5514980" y="3829950"/>
                  <a:pt x="5518704" y="3828089"/>
                  <a:pt x="5518704" y="3820641"/>
                </a:cubicBezTo>
                <a:cubicBezTo>
                  <a:pt x="5518704" y="3820641"/>
                  <a:pt x="5520566" y="3820641"/>
                  <a:pt x="5524289" y="3820641"/>
                </a:cubicBezTo>
                <a:cubicBezTo>
                  <a:pt x="5528013" y="3820641"/>
                  <a:pt x="5529875" y="3824366"/>
                  <a:pt x="5529875" y="3831812"/>
                </a:cubicBezTo>
                <a:cubicBezTo>
                  <a:pt x="5544770" y="3831812"/>
                  <a:pt x="5552218" y="3831812"/>
                  <a:pt x="5552218" y="3831812"/>
                </a:cubicBezTo>
                <a:cubicBezTo>
                  <a:pt x="5552218" y="3831812"/>
                  <a:pt x="5548494" y="3828089"/>
                  <a:pt x="5541046" y="3820641"/>
                </a:cubicBezTo>
                <a:cubicBezTo>
                  <a:pt x="5529875" y="3809469"/>
                  <a:pt x="5520798" y="3804582"/>
                  <a:pt x="5513816" y="3805978"/>
                </a:cubicBezTo>
                <a:close/>
                <a:moveTo>
                  <a:pt x="8223594" y="3803884"/>
                </a:moveTo>
                <a:cubicBezTo>
                  <a:pt x="8224525" y="3803884"/>
                  <a:pt x="8225921" y="3805745"/>
                  <a:pt x="8227782" y="3809469"/>
                </a:cubicBezTo>
                <a:cubicBezTo>
                  <a:pt x="8231507" y="3816916"/>
                  <a:pt x="8229646" y="3816916"/>
                  <a:pt x="8222198" y="3809469"/>
                </a:cubicBezTo>
                <a:cubicBezTo>
                  <a:pt x="8222198" y="3805745"/>
                  <a:pt x="8222663" y="3803884"/>
                  <a:pt x="8223594" y="3803884"/>
                </a:cubicBezTo>
                <a:close/>
                <a:moveTo>
                  <a:pt x="8188684" y="3798298"/>
                </a:moveTo>
                <a:lnTo>
                  <a:pt x="8199854" y="3809469"/>
                </a:lnTo>
                <a:lnTo>
                  <a:pt x="8199854" y="3798298"/>
                </a:lnTo>
                <a:cubicBezTo>
                  <a:pt x="8199854" y="3798298"/>
                  <a:pt x="8196132" y="3798298"/>
                  <a:pt x="8188684" y="3798298"/>
                </a:cubicBezTo>
                <a:close/>
                <a:moveTo>
                  <a:pt x="6200162" y="3798298"/>
                </a:moveTo>
                <a:lnTo>
                  <a:pt x="6200162" y="3820641"/>
                </a:lnTo>
                <a:cubicBezTo>
                  <a:pt x="6215058" y="3820641"/>
                  <a:pt x="6226230" y="3820641"/>
                  <a:pt x="6233678" y="3820641"/>
                </a:cubicBezTo>
                <a:cubicBezTo>
                  <a:pt x="6226230" y="3820641"/>
                  <a:pt x="6222506" y="3816916"/>
                  <a:pt x="6222506" y="3809469"/>
                </a:cubicBezTo>
                <a:cubicBezTo>
                  <a:pt x="6222506" y="3802022"/>
                  <a:pt x="6218782" y="3798298"/>
                  <a:pt x="6211335" y="3798298"/>
                </a:cubicBezTo>
                <a:close/>
                <a:moveTo>
                  <a:pt x="4736701" y="3798298"/>
                </a:moveTo>
                <a:lnTo>
                  <a:pt x="4747873" y="3809469"/>
                </a:lnTo>
                <a:lnTo>
                  <a:pt x="4759044" y="3809469"/>
                </a:lnTo>
                <a:cubicBezTo>
                  <a:pt x="4759044" y="3802022"/>
                  <a:pt x="4757182" y="3798298"/>
                  <a:pt x="4753458" y="3798298"/>
                </a:cubicBezTo>
                <a:cubicBezTo>
                  <a:pt x="4749735" y="3798298"/>
                  <a:pt x="4744149" y="3798298"/>
                  <a:pt x="4736701" y="3798298"/>
                </a:cubicBezTo>
                <a:close/>
                <a:moveTo>
                  <a:pt x="3921183" y="3798298"/>
                </a:moveTo>
                <a:cubicBezTo>
                  <a:pt x="3928631" y="3798298"/>
                  <a:pt x="3934217" y="3802022"/>
                  <a:pt x="3937942" y="3809469"/>
                </a:cubicBezTo>
                <a:cubicBezTo>
                  <a:pt x="3941665" y="3816916"/>
                  <a:pt x="3941665" y="3820641"/>
                  <a:pt x="3937942" y="3820641"/>
                </a:cubicBezTo>
                <a:cubicBezTo>
                  <a:pt x="3934217" y="3820641"/>
                  <a:pt x="3928631" y="3820641"/>
                  <a:pt x="3921183" y="3820641"/>
                </a:cubicBezTo>
                <a:lnTo>
                  <a:pt x="3910012" y="3809469"/>
                </a:lnTo>
                <a:cubicBezTo>
                  <a:pt x="3902565" y="3809469"/>
                  <a:pt x="3906288" y="3805745"/>
                  <a:pt x="3921183" y="3798298"/>
                </a:cubicBezTo>
                <a:close/>
                <a:moveTo>
                  <a:pt x="8336704" y="3792712"/>
                </a:moveTo>
                <a:cubicBezTo>
                  <a:pt x="8334843" y="3792712"/>
                  <a:pt x="8333912" y="3794575"/>
                  <a:pt x="8333912" y="3798298"/>
                </a:cubicBezTo>
                <a:lnTo>
                  <a:pt x="8345083" y="3798298"/>
                </a:lnTo>
                <a:cubicBezTo>
                  <a:pt x="8341360" y="3794575"/>
                  <a:pt x="8338566" y="3792712"/>
                  <a:pt x="8336704" y="3792712"/>
                </a:cubicBezTo>
                <a:close/>
                <a:moveTo>
                  <a:pt x="8250126" y="3792712"/>
                </a:moveTo>
                <a:cubicBezTo>
                  <a:pt x="8246402" y="3792712"/>
                  <a:pt x="8240816" y="3794575"/>
                  <a:pt x="8233368" y="3798298"/>
                </a:cubicBezTo>
                <a:cubicBezTo>
                  <a:pt x="8218474" y="3798298"/>
                  <a:pt x="8211026" y="3798298"/>
                  <a:pt x="8211026" y="3798298"/>
                </a:cubicBezTo>
                <a:lnTo>
                  <a:pt x="8222198" y="3809469"/>
                </a:lnTo>
                <a:cubicBezTo>
                  <a:pt x="8214748" y="3809469"/>
                  <a:pt x="8211026" y="3813193"/>
                  <a:pt x="8211026" y="3820641"/>
                </a:cubicBezTo>
                <a:lnTo>
                  <a:pt x="8211026" y="3831812"/>
                </a:lnTo>
                <a:lnTo>
                  <a:pt x="8222198" y="3831812"/>
                </a:lnTo>
                <a:cubicBezTo>
                  <a:pt x="8229646" y="3831812"/>
                  <a:pt x="8238955" y="3829950"/>
                  <a:pt x="8250126" y="3826227"/>
                </a:cubicBezTo>
                <a:cubicBezTo>
                  <a:pt x="8261298" y="3822502"/>
                  <a:pt x="8265021" y="3818779"/>
                  <a:pt x="8261298" y="3815055"/>
                </a:cubicBezTo>
                <a:cubicBezTo>
                  <a:pt x="8257575" y="3811330"/>
                  <a:pt x="8255712" y="3805745"/>
                  <a:pt x="8255712" y="3798298"/>
                </a:cubicBezTo>
                <a:cubicBezTo>
                  <a:pt x="8255712" y="3794575"/>
                  <a:pt x="8253850" y="3792712"/>
                  <a:pt x="8250126" y="3792712"/>
                </a:cubicBezTo>
                <a:close/>
                <a:moveTo>
                  <a:pt x="8814285" y="3787127"/>
                </a:moveTo>
                <a:cubicBezTo>
                  <a:pt x="8806837" y="3787127"/>
                  <a:pt x="8803114" y="3788988"/>
                  <a:pt x="8803114" y="3792712"/>
                </a:cubicBezTo>
                <a:cubicBezTo>
                  <a:pt x="8803114" y="3796436"/>
                  <a:pt x="8804975" y="3798298"/>
                  <a:pt x="8808700" y="3798298"/>
                </a:cubicBezTo>
                <a:cubicBezTo>
                  <a:pt x="8812423" y="3798298"/>
                  <a:pt x="8814285" y="3794573"/>
                  <a:pt x="8814285" y="3787127"/>
                </a:cubicBezTo>
                <a:close/>
                <a:moveTo>
                  <a:pt x="8702570" y="3787127"/>
                </a:moveTo>
                <a:cubicBezTo>
                  <a:pt x="8702570" y="3787127"/>
                  <a:pt x="8702570" y="3790850"/>
                  <a:pt x="8702570" y="3798298"/>
                </a:cubicBezTo>
                <a:lnTo>
                  <a:pt x="8713742" y="3809469"/>
                </a:lnTo>
                <a:cubicBezTo>
                  <a:pt x="8721190" y="3802022"/>
                  <a:pt x="8724913" y="3796436"/>
                  <a:pt x="8724913" y="3792712"/>
                </a:cubicBezTo>
                <a:cubicBezTo>
                  <a:pt x="8724913" y="3788988"/>
                  <a:pt x="8721190" y="3787127"/>
                  <a:pt x="8713742" y="3787127"/>
                </a:cubicBezTo>
                <a:close/>
                <a:moveTo>
                  <a:pt x="8278055" y="3787127"/>
                </a:moveTo>
                <a:cubicBezTo>
                  <a:pt x="8278055" y="3787127"/>
                  <a:pt x="8274332" y="3790850"/>
                  <a:pt x="8266883" y="3798298"/>
                </a:cubicBezTo>
                <a:lnTo>
                  <a:pt x="8278055" y="3798298"/>
                </a:lnTo>
                <a:close/>
                <a:moveTo>
                  <a:pt x="6099620" y="3787127"/>
                </a:moveTo>
                <a:lnTo>
                  <a:pt x="6099620" y="3798298"/>
                </a:lnTo>
                <a:lnTo>
                  <a:pt x="6110791" y="3798298"/>
                </a:lnTo>
                <a:cubicBezTo>
                  <a:pt x="6110791" y="3790850"/>
                  <a:pt x="6107068" y="3787127"/>
                  <a:pt x="6099620" y="3787127"/>
                </a:cubicBezTo>
                <a:close/>
                <a:moveTo>
                  <a:pt x="5284103" y="3787127"/>
                </a:moveTo>
                <a:lnTo>
                  <a:pt x="5250589" y="3798298"/>
                </a:lnTo>
                <a:cubicBezTo>
                  <a:pt x="5250589" y="3805745"/>
                  <a:pt x="5265485" y="3805745"/>
                  <a:pt x="5295274" y="3798298"/>
                </a:cubicBezTo>
                <a:close/>
                <a:moveTo>
                  <a:pt x="4546786" y="3787127"/>
                </a:moveTo>
                <a:cubicBezTo>
                  <a:pt x="4546786" y="3794573"/>
                  <a:pt x="4546786" y="3798298"/>
                  <a:pt x="4546786" y="3798298"/>
                </a:cubicBezTo>
                <a:cubicBezTo>
                  <a:pt x="4546786" y="3798298"/>
                  <a:pt x="4544925" y="3798298"/>
                  <a:pt x="4541201" y="3798298"/>
                </a:cubicBezTo>
                <a:cubicBezTo>
                  <a:pt x="4537476" y="3798298"/>
                  <a:pt x="4535615" y="3796436"/>
                  <a:pt x="4535615" y="3792712"/>
                </a:cubicBezTo>
                <a:cubicBezTo>
                  <a:pt x="4535615" y="3788988"/>
                  <a:pt x="4539340" y="3787127"/>
                  <a:pt x="4546786" y="3787127"/>
                </a:cubicBezTo>
                <a:close/>
                <a:moveTo>
                  <a:pt x="4111098" y="3787127"/>
                </a:moveTo>
                <a:lnTo>
                  <a:pt x="4111098" y="3798298"/>
                </a:lnTo>
                <a:cubicBezTo>
                  <a:pt x="4103652" y="3798298"/>
                  <a:pt x="4101790" y="3800159"/>
                  <a:pt x="4105514" y="3803884"/>
                </a:cubicBezTo>
                <a:cubicBezTo>
                  <a:pt x="4109237" y="3807607"/>
                  <a:pt x="4114823" y="3809469"/>
                  <a:pt x="4122271" y="3809469"/>
                </a:cubicBezTo>
                <a:cubicBezTo>
                  <a:pt x="4129718" y="3816916"/>
                  <a:pt x="4137167" y="3820641"/>
                  <a:pt x="4144614" y="3820641"/>
                </a:cubicBezTo>
                <a:cubicBezTo>
                  <a:pt x="4152061" y="3820641"/>
                  <a:pt x="4155785" y="3816916"/>
                  <a:pt x="4155785" y="3809469"/>
                </a:cubicBezTo>
                <a:lnTo>
                  <a:pt x="4166956" y="3809469"/>
                </a:lnTo>
                <a:cubicBezTo>
                  <a:pt x="4166956" y="3816916"/>
                  <a:pt x="4174403" y="3816916"/>
                  <a:pt x="4189299" y="3809469"/>
                </a:cubicBezTo>
                <a:lnTo>
                  <a:pt x="4222813" y="3809469"/>
                </a:lnTo>
                <a:cubicBezTo>
                  <a:pt x="4230261" y="3816916"/>
                  <a:pt x="4237710" y="3820641"/>
                  <a:pt x="4245156" y="3820641"/>
                </a:cubicBezTo>
                <a:cubicBezTo>
                  <a:pt x="4282395" y="3835536"/>
                  <a:pt x="4304738" y="3846707"/>
                  <a:pt x="4312186" y="3854155"/>
                </a:cubicBezTo>
                <a:lnTo>
                  <a:pt x="4301013" y="3854155"/>
                </a:lnTo>
                <a:lnTo>
                  <a:pt x="4289843" y="3854155"/>
                </a:lnTo>
                <a:lnTo>
                  <a:pt x="4345700" y="3865326"/>
                </a:lnTo>
                <a:cubicBezTo>
                  <a:pt x="4360595" y="3857880"/>
                  <a:pt x="4397833" y="3869050"/>
                  <a:pt x="4457414" y="3898841"/>
                </a:cubicBezTo>
                <a:cubicBezTo>
                  <a:pt x="4464863" y="3898841"/>
                  <a:pt x="4474171" y="3900703"/>
                  <a:pt x="4485344" y="3904426"/>
                </a:cubicBezTo>
                <a:cubicBezTo>
                  <a:pt x="4496515" y="3908151"/>
                  <a:pt x="4502101" y="3910012"/>
                  <a:pt x="4502101" y="3910012"/>
                </a:cubicBezTo>
                <a:cubicBezTo>
                  <a:pt x="4561681" y="3917460"/>
                  <a:pt x="4602643" y="3932355"/>
                  <a:pt x="4624987" y="3954699"/>
                </a:cubicBezTo>
                <a:cubicBezTo>
                  <a:pt x="4632434" y="3954699"/>
                  <a:pt x="4643605" y="3956560"/>
                  <a:pt x="4658500" y="3960283"/>
                </a:cubicBezTo>
                <a:cubicBezTo>
                  <a:pt x="4673396" y="3964008"/>
                  <a:pt x="4680844" y="3962145"/>
                  <a:pt x="4680844" y="3954699"/>
                </a:cubicBezTo>
                <a:lnTo>
                  <a:pt x="4725530" y="3977042"/>
                </a:lnTo>
                <a:lnTo>
                  <a:pt x="4714358" y="3977042"/>
                </a:lnTo>
                <a:lnTo>
                  <a:pt x="4703187" y="3988213"/>
                </a:lnTo>
                <a:cubicBezTo>
                  <a:pt x="4718082" y="3988213"/>
                  <a:pt x="4729253" y="3988213"/>
                  <a:pt x="4736701" y="3988213"/>
                </a:cubicBezTo>
                <a:cubicBezTo>
                  <a:pt x="4744149" y="3988213"/>
                  <a:pt x="4747873" y="3990074"/>
                  <a:pt x="4747873" y="3993799"/>
                </a:cubicBezTo>
                <a:cubicBezTo>
                  <a:pt x="4747873" y="3997522"/>
                  <a:pt x="4755319" y="4001245"/>
                  <a:pt x="4770215" y="4004970"/>
                </a:cubicBezTo>
                <a:cubicBezTo>
                  <a:pt x="4785110" y="4008694"/>
                  <a:pt x="4792558" y="4010556"/>
                  <a:pt x="4792558" y="4010556"/>
                </a:cubicBezTo>
                <a:lnTo>
                  <a:pt x="4826072" y="4021727"/>
                </a:lnTo>
                <a:cubicBezTo>
                  <a:pt x="4840968" y="4036622"/>
                  <a:pt x="4855863" y="4044070"/>
                  <a:pt x="4870759" y="4044070"/>
                </a:cubicBezTo>
                <a:cubicBezTo>
                  <a:pt x="4907998" y="4051518"/>
                  <a:pt x="4934064" y="4058965"/>
                  <a:pt x="4948959" y="4066413"/>
                </a:cubicBezTo>
                <a:cubicBezTo>
                  <a:pt x="4956407" y="4073861"/>
                  <a:pt x="4967578" y="4077584"/>
                  <a:pt x="4982474" y="4077584"/>
                </a:cubicBezTo>
                <a:cubicBezTo>
                  <a:pt x="4997369" y="4077584"/>
                  <a:pt x="5004816" y="4075723"/>
                  <a:pt x="5004816" y="4071998"/>
                </a:cubicBezTo>
                <a:cubicBezTo>
                  <a:pt x="5004816" y="4068275"/>
                  <a:pt x="5008541" y="4066413"/>
                  <a:pt x="5015987" y="4066413"/>
                </a:cubicBezTo>
                <a:cubicBezTo>
                  <a:pt x="5023435" y="4066413"/>
                  <a:pt x="5029021" y="4066413"/>
                  <a:pt x="5032745" y="4066413"/>
                </a:cubicBezTo>
                <a:cubicBezTo>
                  <a:pt x="5036469" y="4066413"/>
                  <a:pt x="5038330" y="4066413"/>
                  <a:pt x="5038330" y="4066413"/>
                </a:cubicBezTo>
                <a:cubicBezTo>
                  <a:pt x="5045778" y="4066413"/>
                  <a:pt x="5049503" y="4070136"/>
                  <a:pt x="5049503" y="4077584"/>
                </a:cubicBezTo>
                <a:cubicBezTo>
                  <a:pt x="5049503" y="4085032"/>
                  <a:pt x="5051364" y="4090618"/>
                  <a:pt x="5055087" y="4094341"/>
                </a:cubicBezTo>
                <a:cubicBezTo>
                  <a:pt x="5058812" y="4098066"/>
                  <a:pt x="5064398" y="4099927"/>
                  <a:pt x="5071844" y="4099927"/>
                </a:cubicBezTo>
                <a:cubicBezTo>
                  <a:pt x="5079292" y="4099927"/>
                  <a:pt x="5086740" y="4103652"/>
                  <a:pt x="5094188" y="4111098"/>
                </a:cubicBezTo>
                <a:lnTo>
                  <a:pt x="5094188" y="4122270"/>
                </a:lnTo>
                <a:cubicBezTo>
                  <a:pt x="5086740" y="4114823"/>
                  <a:pt x="5071844" y="4111098"/>
                  <a:pt x="5049503" y="4111098"/>
                </a:cubicBezTo>
                <a:cubicBezTo>
                  <a:pt x="5027160" y="4103652"/>
                  <a:pt x="5004816" y="4096203"/>
                  <a:pt x="4982474" y="4088756"/>
                </a:cubicBezTo>
                <a:cubicBezTo>
                  <a:pt x="4975025" y="4088756"/>
                  <a:pt x="4963855" y="4085032"/>
                  <a:pt x="4948959" y="4077584"/>
                </a:cubicBezTo>
                <a:cubicBezTo>
                  <a:pt x="4934064" y="4070136"/>
                  <a:pt x="4921030" y="4064552"/>
                  <a:pt x="4909859" y="4060827"/>
                </a:cubicBezTo>
                <a:cubicBezTo>
                  <a:pt x="4898688" y="4057102"/>
                  <a:pt x="4885654" y="4053379"/>
                  <a:pt x="4870759" y="4049656"/>
                </a:cubicBezTo>
                <a:cubicBezTo>
                  <a:pt x="4855863" y="4045932"/>
                  <a:pt x="4840968" y="4044070"/>
                  <a:pt x="4826072" y="4044070"/>
                </a:cubicBezTo>
                <a:lnTo>
                  <a:pt x="4747873" y="4021727"/>
                </a:lnTo>
                <a:cubicBezTo>
                  <a:pt x="4732976" y="4021727"/>
                  <a:pt x="4721805" y="4025451"/>
                  <a:pt x="4714358" y="4032899"/>
                </a:cubicBezTo>
                <a:cubicBezTo>
                  <a:pt x="4706911" y="4032899"/>
                  <a:pt x="4695739" y="4029175"/>
                  <a:pt x="4680844" y="4021727"/>
                </a:cubicBezTo>
                <a:cubicBezTo>
                  <a:pt x="4665948" y="4021727"/>
                  <a:pt x="4656639" y="4019865"/>
                  <a:pt x="4652916" y="4016141"/>
                </a:cubicBezTo>
                <a:cubicBezTo>
                  <a:pt x="4649191" y="4012417"/>
                  <a:pt x="4647329" y="4010556"/>
                  <a:pt x="4647329" y="4010556"/>
                </a:cubicBezTo>
                <a:lnTo>
                  <a:pt x="4636157" y="3999384"/>
                </a:lnTo>
                <a:lnTo>
                  <a:pt x="4613815" y="3988213"/>
                </a:lnTo>
                <a:lnTo>
                  <a:pt x="4580300" y="3977042"/>
                </a:lnTo>
                <a:cubicBezTo>
                  <a:pt x="4580300" y="3984488"/>
                  <a:pt x="4584024" y="3988213"/>
                  <a:pt x="4591472" y="3988213"/>
                </a:cubicBezTo>
                <a:cubicBezTo>
                  <a:pt x="4591472" y="3988213"/>
                  <a:pt x="4593334" y="3990074"/>
                  <a:pt x="4597058" y="3993799"/>
                </a:cubicBezTo>
                <a:cubicBezTo>
                  <a:pt x="4600782" y="3997522"/>
                  <a:pt x="4606368" y="3999384"/>
                  <a:pt x="4613815" y="3999384"/>
                </a:cubicBezTo>
                <a:cubicBezTo>
                  <a:pt x="4621262" y="3999384"/>
                  <a:pt x="4624987" y="4003108"/>
                  <a:pt x="4624987" y="4010556"/>
                </a:cubicBezTo>
                <a:cubicBezTo>
                  <a:pt x="4624987" y="4018004"/>
                  <a:pt x="4624987" y="4021727"/>
                  <a:pt x="4624987" y="4021727"/>
                </a:cubicBezTo>
                <a:lnTo>
                  <a:pt x="4602643" y="4021727"/>
                </a:lnTo>
                <a:lnTo>
                  <a:pt x="4546786" y="3977042"/>
                </a:lnTo>
                <a:lnTo>
                  <a:pt x="4513272" y="3954699"/>
                </a:lnTo>
                <a:cubicBezTo>
                  <a:pt x="4513272" y="3954699"/>
                  <a:pt x="4509548" y="3954699"/>
                  <a:pt x="4502101" y="3954699"/>
                </a:cubicBezTo>
                <a:cubicBezTo>
                  <a:pt x="4494654" y="3954699"/>
                  <a:pt x="4490929" y="3950974"/>
                  <a:pt x="4490929" y="3943526"/>
                </a:cubicBezTo>
                <a:lnTo>
                  <a:pt x="4479758" y="3943526"/>
                </a:lnTo>
                <a:cubicBezTo>
                  <a:pt x="4472310" y="3936080"/>
                  <a:pt x="4451828" y="3926769"/>
                  <a:pt x="4418314" y="3915598"/>
                </a:cubicBezTo>
                <a:cubicBezTo>
                  <a:pt x="4384800" y="3904426"/>
                  <a:pt x="4356871" y="3898841"/>
                  <a:pt x="4334529" y="3898841"/>
                </a:cubicBezTo>
                <a:cubicBezTo>
                  <a:pt x="4327081" y="3891394"/>
                  <a:pt x="4312186" y="3883946"/>
                  <a:pt x="4289843" y="3876498"/>
                </a:cubicBezTo>
                <a:cubicBezTo>
                  <a:pt x="4267499" y="3869050"/>
                  <a:pt x="4245156" y="3861603"/>
                  <a:pt x="4222813" y="3854155"/>
                </a:cubicBezTo>
                <a:cubicBezTo>
                  <a:pt x="4125995" y="3824366"/>
                  <a:pt x="4073861" y="3809469"/>
                  <a:pt x="4066413" y="3809469"/>
                </a:cubicBezTo>
                <a:close/>
                <a:moveTo>
                  <a:pt x="8724913" y="3775954"/>
                </a:moveTo>
                <a:cubicBezTo>
                  <a:pt x="8724913" y="3775954"/>
                  <a:pt x="8728636" y="3779679"/>
                  <a:pt x="8736084" y="3787127"/>
                </a:cubicBezTo>
                <a:lnTo>
                  <a:pt x="8758427" y="3775954"/>
                </a:lnTo>
                <a:close/>
                <a:moveTo>
                  <a:pt x="7507224" y="3775954"/>
                </a:moveTo>
                <a:lnTo>
                  <a:pt x="7496052" y="3787127"/>
                </a:lnTo>
                <a:cubicBezTo>
                  <a:pt x="7510947" y="3787127"/>
                  <a:pt x="7518395" y="3787127"/>
                  <a:pt x="7518395" y="3787127"/>
                </a:cubicBezTo>
                <a:close/>
                <a:moveTo>
                  <a:pt x="6110791" y="3775954"/>
                </a:moveTo>
                <a:cubicBezTo>
                  <a:pt x="6110791" y="3783402"/>
                  <a:pt x="6114516" y="3787127"/>
                  <a:pt x="6121963" y="3787127"/>
                </a:cubicBezTo>
                <a:lnTo>
                  <a:pt x="6121963" y="3775954"/>
                </a:lnTo>
                <a:close/>
                <a:moveTo>
                  <a:pt x="3820641" y="3775954"/>
                </a:moveTo>
                <a:cubicBezTo>
                  <a:pt x="3828090" y="3775954"/>
                  <a:pt x="3831812" y="3777816"/>
                  <a:pt x="3831812" y="3781541"/>
                </a:cubicBezTo>
                <a:cubicBezTo>
                  <a:pt x="3831812" y="3785265"/>
                  <a:pt x="3828090" y="3787127"/>
                  <a:pt x="3820641" y="3787127"/>
                </a:cubicBezTo>
                <a:close/>
                <a:moveTo>
                  <a:pt x="6021420" y="3764784"/>
                </a:moveTo>
                <a:lnTo>
                  <a:pt x="6021420" y="3775954"/>
                </a:lnTo>
                <a:cubicBezTo>
                  <a:pt x="6021420" y="3775954"/>
                  <a:pt x="6028867" y="3772231"/>
                  <a:pt x="6043763" y="3764784"/>
                </a:cubicBezTo>
                <a:close/>
                <a:moveTo>
                  <a:pt x="5418160" y="3764784"/>
                </a:moveTo>
                <a:lnTo>
                  <a:pt x="5406990" y="3775954"/>
                </a:lnTo>
                <a:lnTo>
                  <a:pt x="5406990" y="3787127"/>
                </a:lnTo>
                <a:cubicBezTo>
                  <a:pt x="5406990" y="3787127"/>
                  <a:pt x="5408851" y="3787127"/>
                  <a:pt x="5412574" y="3787127"/>
                </a:cubicBezTo>
                <a:cubicBezTo>
                  <a:pt x="5416299" y="3787127"/>
                  <a:pt x="5421884" y="3787127"/>
                  <a:pt x="5429331" y="3787127"/>
                </a:cubicBezTo>
                <a:cubicBezTo>
                  <a:pt x="5429331" y="3794573"/>
                  <a:pt x="5434917" y="3800159"/>
                  <a:pt x="5446088" y="3803884"/>
                </a:cubicBezTo>
                <a:cubicBezTo>
                  <a:pt x="5457261" y="3807607"/>
                  <a:pt x="5466570" y="3809469"/>
                  <a:pt x="5474018" y="3809469"/>
                </a:cubicBezTo>
                <a:cubicBezTo>
                  <a:pt x="5481465" y="3809469"/>
                  <a:pt x="5487052" y="3809469"/>
                  <a:pt x="5490775" y="3809469"/>
                </a:cubicBezTo>
                <a:cubicBezTo>
                  <a:pt x="5494498" y="3809469"/>
                  <a:pt x="5496361" y="3805745"/>
                  <a:pt x="5496361" y="3798298"/>
                </a:cubicBezTo>
                <a:cubicBezTo>
                  <a:pt x="5496361" y="3790850"/>
                  <a:pt x="5490775" y="3785265"/>
                  <a:pt x="5479604" y="3781541"/>
                </a:cubicBezTo>
                <a:cubicBezTo>
                  <a:pt x="5468432" y="3777816"/>
                  <a:pt x="5455399" y="3775954"/>
                  <a:pt x="5440504" y="3775954"/>
                </a:cubicBezTo>
                <a:cubicBezTo>
                  <a:pt x="5433056" y="3775954"/>
                  <a:pt x="5429331" y="3774093"/>
                  <a:pt x="5429331" y="3770370"/>
                </a:cubicBezTo>
                <a:cubicBezTo>
                  <a:pt x="5429331" y="3766645"/>
                  <a:pt x="5425608" y="3764784"/>
                  <a:pt x="5418160" y="3764784"/>
                </a:cubicBezTo>
                <a:close/>
                <a:moveTo>
                  <a:pt x="5211488" y="3764784"/>
                </a:moveTo>
                <a:cubicBezTo>
                  <a:pt x="5207765" y="3764784"/>
                  <a:pt x="5205902" y="3766645"/>
                  <a:pt x="5205902" y="3770370"/>
                </a:cubicBezTo>
                <a:cubicBezTo>
                  <a:pt x="5205902" y="3774093"/>
                  <a:pt x="5209627" y="3777816"/>
                  <a:pt x="5217075" y="3781541"/>
                </a:cubicBezTo>
                <a:cubicBezTo>
                  <a:pt x="5224522" y="3785265"/>
                  <a:pt x="5230107" y="3785265"/>
                  <a:pt x="5233832" y="3781541"/>
                </a:cubicBezTo>
                <a:cubicBezTo>
                  <a:pt x="5237555" y="3777816"/>
                  <a:pt x="5239416" y="3775954"/>
                  <a:pt x="5239416" y="3775954"/>
                </a:cubicBezTo>
                <a:cubicBezTo>
                  <a:pt x="5239416" y="3775954"/>
                  <a:pt x="5237555" y="3775954"/>
                  <a:pt x="5233832" y="3775954"/>
                </a:cubicBezTo>
                <a:cubicBezTo>
                  <a:pt x="5230107" y="3775954"/>
                  <a:pt x="5226384" y="3774093"/>
                  <a:pt x="5222659" y="3770370"/>
                </a:cubicBezTo>
                <a:cubicBezTo>
                  <a:pt x="5218936" y="3766645"/>
                  <a:pt x="5215212" y="3764784"/>
                  <a:pt x="5211488" y="3764784"/>
                </a:cubicBezTo>
                <a:close/>
                <a:moveTo>
                  <a:pt x="5161217" y="3764784"/>
                </a:moveTo>
                <a:lnTo>
                  <a:pt x="5183559" y="3775954"/>
                </a:lnTo>
                <a:lnTo>
                  <a:pt x="5183559" y="3764784"/>
                </a:lnTo>
                <a:close/>
                <a:moveTo>
                  <a:pt x="8680227" y="3753611"/>
                </a:moveTo>
                <a:lnTo>
                  <a:pt x="8669056" y="3764784"/>
                </a:lnTo>
                <a:lnTo>
                  <a:pt x="8680227" y="3764784"/>
                </a:lnTo>
                <a:lnTo>
                  <a:pt x="8691399" y="3775954"/>
                </a:lnTo>
                <a:lnTo>
                  <a:pt x="8713742" y="3775954"/>
                </a:lnTo>
                <a:lnTo>
                  <a:pt x="8702570" y="3764784"/>
                </a:lnTo>
                <a:cubicBezTo>
                  <a:pt x="8702570" y="3764784"/>
                  <a:pt x="8700709" y="3762922"/>
                  <a:pt x="8696985" y="3759197"/>
                </a:cubicBezTo>
                <a:cubicBezTo>
                  <a:pt x="8693261" y="3755473"/>
                  <a:pt x="8687676" y="3753611"/>
                  <a:pt x="8680227" y="3753611"/>
                </a:cubicBezTo>
                <a:close/>
                <a:moveTo>
                  <a:pt x="8456798" y="3753611"/>
                </a:moveTo>
                <a:cubicBezTo>
                  <a:pt x="8449350" y="3753611"/>
                  <a:pt x="8443764" y="3755473"/>
                  <a:pt x="8440041" y="3759197"/>
                </a:cubicBezTo>
                <a:cubicBezTo>
                  <a:pt x="8436318" y="3762922"/>
                  <a:pt x="8436318" y="3766645"/>
                  <a:pt x="8440041" y="3770370"/>
                </a:cubicBezTo>
                <a:cubicBezTo>
                  <a:pt x="8443764" y="3774093"/>
                  <a:pt x="8447488" y="3775954"/>
                  <a:pt x="8451213" y="3775954"/>
                </a:cubicBezTo>
                <a:cubicBezTo>
                  <a:pt x="8454936" y="3775954"/>
                  <a:pt x="8456798" y="3772231"/>
                  <a:pt x="8456798" y="3764784"/>
                </a:cubicBezTo>
                <a:close/>
                <a:moveTo>
                  <a:pt x="8211026" y="3753611"/>
                </a:moveTo>
                <a:cubicBezTo>
                  <a:pt x="8203578" y="3753611"/>
                  <a:pt x="8196132" y="3757336"/>
                  <a:pt x="8188684" y="3764784"/>
                </a:cubicBezTo>
                <a:lnTo>
                  <a:pt x="8143998" y="3764784"/>
                </a:lnTo>
                <a:cubicBezTo>
                  <a:pt x="8143998" y="3764784"/>
                  <a:pt x="8136550" y="3764784"/>
                  <a:pt x="8121654" y="3764784"/>
                </a:cubicBezTo>
                <a:lnTo>
                  <a:pt x="8099311" y="3764784"/>
                </a:lnTo>
                <a:cubicBezTo>
                  <a:pt x="8099311" y="3772231"/>
                  <a:pt x="8095588" y="3775954"/>
                  <a:pt x="8088140" y="3775954"/>
                </a:cubicBezTo>
                <a:lnTo>
                  <a:pt x="8088140" y="3787127"/>
                </a:lnTo>
                <a:cubicBezTo>
                  <a:pt x="8095588" y="3787127"/>
                  <a:pt x="8101174" y="3785265"/>
                  <a:pt x="8104897" y="3781541"/>
                </a:cubicBezTo>
                <a:cubicBezTo>
                  <a:pt x="8108620" y="3777816"/>
                  <a:pt x="8117931" y="3775954"/>
                  <a:pt x="8132825" y="3775954"/>
                </a:cubicBezTo>
                <a:lnTo>
                  <a:pt x="8143998" y="3787127"/>
                </a:lnTo>
                <a:lnTo>
                  <a:pt x="8143998" y="3798298"/>
                </a:lnTo>
                <a:cubicBezTo>
                  <a:pt x="8151445" y="3798298"/>
                  <a:pt x="8157032" y="3796436"/>
                  <a:pt x="8160754" y="3792712"/>
                </a:cubicBezTo>
                <a:cubicBezTo>
                  <a:pt x="8164478" y="3788988"/>
                  <a:pt x="8168202" y="3787127"/>
                  <a:pt x="8171925" y="3787127"/>
                </a:cubicBezTo>
                <a:cubicBezTo>
                  <a:pt x="8175648" y="3787127"/>
                  <a:pt x="8177512" y="3790850"/>
                  <a:pt x="8177512" y="3798298"/>
                </a:cubicBezTo>
                <a:cubicBezTo>
                  <a:pt x="8177512" y="3805745"/>
                  <a:pt x="8179374" y="3805745"/>
                  <a:pt x="8183098" y="3798298"/>
                </a:cubicBezTo>
                <a:cubicBezTo>
                  <a:pt x="8186820" y="3790850"/>
                  <a:pt x="8188684" y="3787127"/>
                  <a:pt x="8188684" y="3787127"/>
                </a:cubicBezTo>
                <a:lnTo>
                  <a:pt x="8199854" y="3787127"/>
                </a:lnTo>
                <a:cubicBezTo>
                  <a:pt x="8199854" y="3787127"/>
                  <a:pt x="8201718" y="3787127"/>
                  <a:pt x="8205441" y="3787127"/>
                </a:cubicBezTo>
                <a:cubicBezTo>
                  <a:pt x="8209164" y="3787127"/>
                  <a:pt x="8207302" y="3783402"/>
                  <a:pt x="8199854" y="3775954"/>
                </a:cubicBezTo>
                <a:cubicBezTo>
                  <a:pt x="8199854" y="3768507"/>
                  <a:pt x="8199854" y="3764784"/>
                  <a:pt x="8199854" y="3764784"/>
                </a:cubicBezTo>
                <a:close/>
                <a:moveTo>
                  <a:pt x="5596905" y="3753611"/>
                </a:moveTo>
                <a:cubicBezTo>
                  <a:pt x="5596905" y="3761059"/>
                  <a:pt x="5600628" y="3764784"/>
                  <a:pt x="5608075" y="3764784"/>
                </a:cubicBezTo>
                <a:lnTo>
                  <a:pt x="5608075" y="3753611"/>
                </a:lnTo>
                <a:close/>
                <a:moveTo>
                  <a:pt x="4708773" y="3753611"/>
                </a:moveTo>
                <a:cubicBezTo>
                  <a:pt x="4705048" y="3753611"/>
                  <a:pt x="4703187" y="3757336"/>
                  <a:pt x="4703187" y="3764784"/>
                </a:cubicBezTo>
                <a:cubicBezTo>
                  <a:pt x="4703187" y="3764784"/>
                  <a:pt x="4706911" y="3764784"/>
                  <a:pt x="4714358" y="3764784"/>
                </a:cubicBezTo>
                <a:cubicBezTo>
                  <a:pt x="4714358" y="3757336"/>
                  <a:pt x="4712496" y="3753611"/>
                  <a:pt x="4708773" y="3753611"/>
                </a:cubicBezTo>
                <a:close/>
                <a:moveTo>
                  <a:pt x="9104743" y="3742440"/>
                </a:moveTo>
                <a:lnTo>
                  <a:pt x="9138257" y="3742440"/>
                </a:lnTo>
                <a:lnTo>
                  <a:pt x="9115914" y="3753611"/>
                </a:lnTo>
                <a:cubicBezTo>
                  <a:pt x="9108467" y="3753611"/>
                  <a:pt x="9104743" y="3749888"/>
                  <a:pt x="9104743" y="3742440"/>
                </a:cubicBezTo>
                <a:close/>
                <a:moveTo>
                  <a:pt x="8635542" y="3742440"/>
                </a:moveTo>
                <a:lnTo>
                  <a:pt x="8624370" y="3753611"/>
                </a:lnTo>
                <a:cubicBezTo>
                  <a:pt x="8631819" y="3753611"/>
                  <a:pt x="8635542" y="3753611"/>
                  <a:pt x="8635542" y="3753611"/>
                </a:cubicBezTo>
                <a:cubicBezTo>
                  <a:pt x="8642990" y="3753611"/>
                  <a:pt x="8646713" y="3751750"/>
                  <a:pt x="8646713" y="3748027"/>
                </a:cubicBezTo>
                <a:cubicBezTo>
                  <a:pt x="8646713" y="3744302"/>
                  <a:pt x="8642990" y="3742440"/>
                  <a:pt x="8635542" y="3742440"/>
                </a:cubicBezTo>
                <a:close/>
                <a:moveTo>
                  <a:pt x="8534998" y="3742440"/>
                </a:moveTo>
                <a:cubicBezTo>
                  <a:pt x="8527551" y="3742440"/>
                  <a:pt x="8527551" y="3746165"/>
                  <a:pt x="8534998" y="3753611"/>
                </a:cubicBezTo>
                <a:cubicBezTo>
                  <a:pt x="8534998" y="3753611"/>
                  <a:pt x="8534998" y="3757336"/>
                  <a:pt x="8534998" y="3764784"/>
                </a:cubicBezTo>
                <a:lnTo>
                  <a:pt x="8546171" y="3764784"/>
                </a:lnTo>
                <a:cubicBezTo>
                  <a:pt x="8553618" y="3764784"/>
                  <a:pt x="8559205" y="3764784"/>
                  <a:pt x="8562928" y="3764784"/>
                </a:cubicBezTo>
                <a:cubicBezTo>
                  <a:pt x="8566651" y="3764784"/>
                  <a:pt x="8568512" y="3768507"/>
                  <a:pt x="8568512" y="3775954"/>
                </a:cubicBezTo>
                <a:cubicBezTo>
                  <a:pt x="8568512" y="3775954"/>
                  <a:pt x="8572235" y="3775954"/>
                  <a:pt x="8579685" y="3775954"/>
                </a:cubicBezTo>
                <a:cubicBezTo>
                  <a:pt x="8587132" y="3775954"/>
                  <a:pt x="8587132" y="3772231"/>
                  <a:pt x="8579685" y="3764784"/>
                </a:cubicBezTo>
                <a:cubicBezTo>
                  <a:pt x="8579685" y="3764784"/>
                  <a:pt x="8577822" y="3762922"/>
                  <a:pt x="8574099" y="3759197"/>
                </a:cubicBezTo>
                <a:cubicBezTo>
                  <a:pt x="8570375" y="3755473"/>
                  <a:pt x="8568512" y="3753611"/>
                  <a:pt x="8568512" y="3753611"/>
                </a:cubicBezTo>
                <a:cubicBezTo>
                  <a:pt x="8561065" y="3753611"/>
                  <a:pt x="8555478" y="3751750"/>
                  <a:pt x="8551755" y="3748027"/>
                </a:cubicBezTo>
                <a:cubicBezTo>
                  <a:pt x="8548032" y="3744302"/>
                  <a:pt x="8542446" y="3742440"/>
                  <a:pt x="8534998" y="3742440"/>
                </a:cubicBezTo>
                <a:close/>
                <a:moveTo>
                  <a:pt x="8501484" y="3742440"/>
                </a:moveTo>
                <a:cubicBezTo>
                  <a:pt x="8494036" y="3742440"/>
                  <a:pt x="8486589" y="3746165"/>
                  <a:pt x="8479141" y="3753611"/>
                </a:cubicBezTo>
                <a:cubicBezTo>
                  <a:pt x="8471693" y="3761059"/>
                  <a:pt x="8471693" y="3764784"/>
                  <a:pt x="8479141" y="3764784"/>
                </a:cubicBezTo>
                <a:cubicBezTo>
                  <a:pt x="8486589" y="3772231"/>
                  <a:pt x="8497761" y="3772231"/>
                  <a:pt x="8512655" y="3764784"/>
                </a:cubicBezTo>
                <a:cubicBezTo>
                  <a:pt x="8520104" y="3757336"/>
                  <a:pt x="8521964" y="3751750"/>
                  <a:pt x="8518241" y="3748027"/>
                </a:cubicBezTo>
                <a:cubicBezTo>
                  <a:pt x="8514518" y="3744302"/>
                  <a:pt x="8508932" y="3742440"/>
                  <a:pt x="8501484" y="3742440"/>
                </a:cubicBezTo>
                <a:close/>
                <a:moveTo>
                  <a:pt x="8155168" y="3742440"/>
                </a:moveTo>
                <a:cubicBezTo>
                  <a:pt x="8147720" y="3742440"/>
                  <a:pt x="8143998" y="3746165"/>
                  <a:pt x="8143998" y="3753611"/>
                </a:cubicBezTo>
                <a:lnTo>
                  <a:pt x="8155168" y="3753611"/>
                </a:lnTo>
                <a:close/>
                <a:moveTo>
                  <a:pt x="5976733" y="3742440"/>
                </a:moveTo>
                <a:cubicBezTo>
                  <a:pt x="5976733" y="3757336"/>
                  <a:pt x="5980458" y="3761059"/>
                  <a:pt x="5987906" y="3753611"/>
                </a:cubicBezTo>
                <a:cubicBezTo>
                  <a:pt x="5987906" y="3746165"/>
                  <a:pt x="5984181" y="3742440"/>
                  <a:pt x="5976733" y="3742440"/>
                </a:cubicBezTo>
                <a:close/>
                <a:moveTo>
                  <a:pt x="5105360" y="3742440"/>
                </a:moveTo>
                <a:cubicBezTo>
                  <a:pt x="5112806" y="3742440"/>
                  <a:pt x="5116531" y="3742440"/>
                  <a:pt x="5116531" y="3742440"/>
                </a:cubicBezTo>
                <a:lnTo>
                  <a:pt x="5116531" y="3753611"/>
                </a:lnTo>
                <a:cubicBezTo>
                  <a:pt x="5109083" y="3753611"/>
                  <a:pt x="5105360" y="3749888"/>
                  <a:pt x="5105360" y="3742440"/>
                </a:cubicBezTo>
                <a:close/>
                <a:moveTo>
                  <a:pt x="4725530" y="3742440"/>
                </a:moveTo>
                <a:lnTo>
                  <a:pt x="4725530" y="3753611"/>
                </a:lnTo>
                <a:cubicBezTo>
                  <a:pt x="4725530" y="3761059"/>
                  <a:pt x="4729253" y="3764784"/>
                  <a:pt x="4736701" y="3764784"/>
                </a:cubicBezTo>
                <a:cubicBezTo>
                  <a:pt x="4736701" y="3764784"/>
                  <a:pt x="4736701" y="3761059"/>
                  <a:pt x="4736701" y="3753611"/>
                </a:cubicBezTo>
                <a:cubicBezTo>
                  <a:pt x="4729253" y="3746165"/>
                  <a:pt x="4725530" y="3742440"/>
                  <a:pt x="4725530" y="3742440"/>
                </a:cubicBezTo>
                <a:close/>
                <a:moveTo>
                  <a:pt x="4457414" y="3742440"/>
                </a:moveTo>
                <a:lnTo>
                  <a:pt x="4468585" y="3742440"/>
                </a:lnTo>
                <a:cubicBezTo>
                  <a:pt x="4468585" y="3742440"/>
                  <a:pt x="4470447" y="3742440"/>
                  <a:pt x="4474171" y="3742440"/>
                </a:cubicBezTo>
                <a:cubicBezTo>
                  <a:pt x="4477896" y="3742440"/>
                  <a:pt x="4479758" y="3746165"/>
                  <a:pt x="4479758" y="3753611"/>
                </a:cubicBezTo>
                <a:lnTo>
                  <a:pt x="4468585" y="3753611"/>
                </a:lnTo>
                <a:close/>
                <a:moveTo>
                  <a:pt x="3943526" y="3742440"/>
                </a:moveTo>
                <a:cubicBezTo>
                  <a:pt x="3950974" y="3742440"/>
                  <a:pt x="3954699" y="3746165"/>
                  <a:pt x="3954699" y="3753611"/>
                </a:cubicBezTo>
                <a:lnTo>
                  <a:pt x="3943526" y="3753611"/>
                </a:lnTo>
                <a:close/>
                <a:moveTo>
                  <a:pt x="9138257" y="3731270"/>
                </a:moveTo>
                <a:cubicBezTo>
                  <a:pt x="9153153" y="3731270"/>
                  <a:pt x="9168048" y="3734993"/>
                  <a:pt x="9182944" y="3742440"/>
                </a:cubicBezTo>
                <a:cubicBezTo>
                  <a:pt x="9168048" y="3742440"/>
                  <a:pt x="9160601" y="3742440"/>
                  <a:pt x="9160601" y="3742440"/>
                </a:cubicBezTo>
                <a:close/>
                <a:moveTo>
                  <a:pt x="9004200" y="3731270"/>
                </a:moveTo>
                <a:lnTo>
                  <a:pt x="9015372" y="3742440"/>
                </a:lnTo>
                <a:cubicBezTo>
                  <a:pt x="9015372" y="3742440"/>
                  <a:pt x="9011647" y="3742440"/>
                  <a:pt x="9004200" y="3742440"/>
                </a:cubicBezTo>
                <a:close/>
                <a:moveTo>
                  <a:pt x="6647020" y="3731270"/>
                </a:moveTo>
                <a:lnTo>
                  <a:pt x="6647020" y="3742440"/>
                </a:lnTo>
                <a:lnTo>
                  <a:pt x="6658192" y="3742440"/>
                </a:lnTo>
                <a:cubicBezTo>
                  <a:pt x="6658192" y="3742440"/>
                  <a:pt x="6658192" y="3740579"/>
                  <a:pt x="6658192" y="3736854"/>
                </a:cubicBezTo>
                <a:cubicBezTo>
                  <a:pt x="6658192" y="3733131"/>
                  <a:pt x="6654470" y="3731270"/>
                  <a:pt x="6647020" y="3731270"/>
                </a:cubicBezTo>
                <a:close/>
                <a:moveTo>
                  <a:pt x="5094188" y="3731270"/>
                </a:moveTo>
                <a:cubicBezTo>
                  <a:pt x="5094188" y="3738716"/>
                  <a:pt x="5092326" y="3744302"/>
                  <a:pt x="5088601" y="3748027"/>
                </a:cubicBezTo>
                <a:cubicBezTo>
                  <a:pt x="5084878" y="3751750"/>
                  <a:pt x="5086740" y="3753611"/>
                  <a:pt x="5094188" y="3753611"/>
                </a:cubicBezTo>
                <a:lnTo>
                  <a:pt x="5116531" y="3753611"/>
                </a:lnTo>
                <a:lnTo>
                  <a:pt x="5127702" y="3753611"/>
                </a:lnTo>
                <a:cubicBezTo>
                  <a:pt x="5127702" y="3761059"/>
                  <a:pt x="5131426" y="3764784"/>
                  <a:pt x="5138874" y="3764784"/>
                </a:cubicBezTo>
                <a:cubicBezTo>
                  <a:pt x="5138874" y="3764784"/>
                  <a:pt x="5142597" y="3761059"/>
                  <a:pt x="5150045" y="3753611"/>
                </a:cubicBezTo>
                <a:cubicBezTo>
                  <a:pt x="5157493" y="3753611"/>
                  <a:pt x="5157493" y="3751750"/>
                  <a:pt x="5150045" y="3748027"/>
                </a:cubicBezTo>
                <a:cubicBezTo>
                  <a:pt x="5142597" y="3744302"/>
                  <a:pt x="5135149" y="3738716"/>
                  <a:pt x="5127702" y="3731270"/>
                </a:cubicBezTo>
                <a:close/>
                <a:moveTo>
                  <a:pt x="5049503" y="3731270"/>
                </a:moveTo>
                <a:lnTo>
                  <a:pt x="5049503" y="3742440"/>
                </a:lnTo>
                <a:cubicBezTo>
                  <a:pt x="5056949" y="3742440"/>
                  <a:pt x="5062535" y="3742440"/>
                  <a:pt x="5066260" y="3742440"/>
                </a:cubicBezTo>
                <a:cubicBezTo>
                  <a:pt x="5069983" y="3742440"/>
                  <a:pt x="5071844" y="3742440"/>
                  <a:pt x="5071844" y="3742440"/>
                </a:cubicBezTo>
                <a:cubicBezTo>
                  <a:pt x="5071844" y="3742440"/>
                  <a:pt x="5069983" y="3740579"/>
                  <a:pt x="5066260" y="3736854"/>
                </a:cubicBezTo>
                <a:cubicBezTo>
                  <a:pt x="5062535" y="3733131"/>
                  <a:pt x="5056949" y="3731270"/>
                  <a:pt x="5049503" y="3731270"/>
                </a:cubicBezTo>
                <a:close/>
                <a:moveTo>
                  <a:pt x="8393958" y="3724287"/>
                </a:moveTo>
                <a:cubicBezTo>
                  <a:pt x="8391166" y="3725218"/>
                  <a:pt x="8389770" y="3727546"/>
                  <a:pt x="8389770" y="3731270"/>
                </a:cubicBezTo>
                <a:lnTo>
                  <a:pt x="8423284" y="3731270"/>
                </a:lnTo>
                <a:cubicBezTo>
                  <a:pt x="8423284" y="3731270"/>
                  <a:pt x="8417698" y="3729408"/>
                  <a:pt x="8406527" y="3725683"/>
                </a:cubicBezTo>
                <a:cubicBezTo>
                  <a:pt x="8400941" y="3723822"/>
                  <a:pt x="8396752" y="3723356"/>
                  <a:pt x="8393958" y="3724287"/>
                </a:cubicBezTo>
                <a:close/>
                <a:moveTo>
                  <a:pt x="8311569" y="3720097"/>
                </a:moveTo>
                <a:cubicBezTo>
                  <a:pt x="8296674" y="3727545"/>
                  <a:pt x="8296674" y="3734993"/>
                  <a:pt x="8311569" y="3742440"/>
                </a:cubicBezTo>
                <a:lnTo>
                  <a:pt x="8322740" y="3731270"/>
                </a:lnTo>
                <a:cubicBezTo>
                  <a:pt x="8322740" y="3723822"/>
                  <a:pt x="8322740" y="3720097"/>
                  <a:pt x="8322740" y="3720097"/>
                </a:cubicBezTo>
                <a:close/>
                <a:moveTo>
                  <a:pt x="8043454" y="3720097"/>
                </a:moveTo>
                <a:cubicBezTo>
                  <a:pt x="8036006" y="3720097"/>
                  <a:pt x="8032283" y="3723822"/>
                  <a:pt x="8032283" y="3731270"/>
                </a:cubicBezTo>
                <a:lnTo>
                  <a:pt x="8043454" y="3731270"/>
                </a:lnTo>
                <a:cubicBezTo>
                  <a:pt x="8050903" y="3731270"/>
                  <a:pt x="8054626" y="3731270"/>
                  <a:pt x="8054626" y="3731270"/>
                </a:cubicBezTo>
                <a:cubicBezTo>
                  <a:pt x="8054626" y="3723822"/>
                  <a:pt x="8050903" y="3720097"/>
                  <a:pt x="8043454" y="3720097"/>
                </a:cubicBezTo>
                <a:close/>
                <a:moveTo>
                  <a:pt x="5496361" y="3720097"/>
                </a:moveTo>
                <a:lnTo>
                  <a:pt x="5496361" y="3731270"/>
                </a:lnTo>
                <a:lnTo>
                  <a:pt x="5507532" y="3720097"/>
                </a:lnTo>
                <a:cubicBezTo>
                  <a:pt x="5500084" y="3720097"/>
                  <a:pt x="5496361" y="3720097"/>
                  <a:pt x="5496361" y="3720097"/>
                </a:cubicBezTo>
                <a:close/>
                <a:moveTo>
                  <a:pt x="3823433" y="3716607"/>
                </a:moveTo>
                <a:cubicBezTo>
                  <a:pt x="3829020" y="3715211"/>
                  <a:pt x="3842984" y="3720097"/>
                  <a:pt x="3865326" y="3731270"/>
                </a:cubicBezTo>
                <a:cubicBezTo>
                  <a:pt x="3880223" y="3738716"/>
                  <a:pt x="3891394" y="3738716"/>
                  <a:pt x="3898842" y="3731270"/>
                </a:cubicBezTo>
                <a:cubicBezTo>
                  <a:pt x="3913737" y="3731270"/>
                  <a:pt x="3924908" y="3734993"/>
                  <a:pt x="3932356" y="3742440"/>
                </a:cubicBezTo>
                <a:lnTo>
                  <a:pt x="3921183" y="3742440"/>
                </a:lnTo>
                <a:cubicBezTo>
                  <a:pt x="3921183" y="3757336"/>
                  <a:pt x="3910012" y="3761059"/>
                  <a:pt x="3887669" y="3753611"/>
                </a:cubicBezTo>
                <a:cubicBezTo>
                  <a:pt x="3872774" y="3746165"/>
                  <a:pt x="3865326" y="3742440"/>
                  <a:pt x="3865326" y="3742440"/>
                </a:cubicBezTo>
                <a:cubicBezTo>
                  <a:pt x="3850431" y="3734993"/>
                  <a:pt x="3839260" y="3729408"/>
                  <a:pt x="3831812" y="3725683"/>
                </a:cubicBezTo>
                <a:cubicBezTo>
                  <a:pt x="3824366" y="3721959"/>
                  <a:pt x="3820641" y="3720097"/>
                  <a:pt x="3820641" y="3720097"/>
                </a:cubicBezTo>
                <a:cubicBezTo>
                  <a:pt x="3820641" y="3718236"/>
                  <a:pt x="3821572" y="3717072"/>
                  <a:pt x="3823433" y="3716607"/>
                </a:cubicBezTo>
                <a:close/>
                <a:moveTo>
                  <a:pt x="9998460" y="3708926"/>
                </a:moveTo>
                <a:lnTo>
                  <a:pt x="10009631" y="3708926"/>
                </a:lnTo>
                <a:lnTo>
                  <a:pt x="9998460" y="3720097"/>
                </a:lnTo>
                <a:close/>
                <a:moveTo>
                  <a:pt x="5239416" y="3708926"/>
                </a:moveTo>
                <a:lnTo>
                  <a:pt x="5239416" y="3720097"/>
                </a:lnTo>
                <a:lnTo>
                  <a:pt x="5250589" y="3708926"/>
                </a:lnTo>
                <a:cubicBezTo>
                  <a:pt x="5250589" y="3708926"/>
                  <a:pt x="5246864" y="3708926"/>
                  <a:pt x="5239416" y="3708926"/>
                </a:cubicBezTo>
                <a:close/>
                <a:moveTo>
                  <a:pt x="4435071" y="3708926"/>
                </a:moveTo>
                <a:lnTo>
                  <a:pt x="4446244" y="3708926"/>
                </a:lnTo>
                <a:lnTo>
                  <a:pt x="4446244" y="3720097"/>
                </a:lnTo>
                <a:cubicBezTo>
                  <a:pt x="4446244" y="3720097"/>
                  <a:pt x="4446244" y="3723822"/>
                  <a:pt x="4446244" y="3731270"/>
                </a:cubicBezTo>
                <a:lnTo>
                  <a:pt x="4435071" y="3731270"/>
                </a:lnTo>
                <a:cubicBezTo>
                  <a:pt x="4427623" y="3723822"/>
                  <a:pt x="4427623" y="3720097"/>
                  <a:pt x="4435071" y="3720097"/>
                </a:cubicBezTo>
                <a:cubicBezTo>
                  <a:pt x="4442519" y="3720097"/>
                  <a:pt x="4442519" y="3716374"/>
                  <a:pt x="4435071" y="3708926"/>
                </a:cubicBezTo>
                <a:close/>
                <a:moveTo>
                  <a:pt x="3295582" y="3708926"/>
                </a:moveTo>
                <a:lnTo>
                  <a:pt x="3351440" y="3720097"/>
                </a:lnTo>
                <a:cubicBezTo>
                  <a:pt x="3358887" y="3720097"/>
                  <a:pt x="3370058" y="3721959"/>
                  <a:pt x="3384954" y="3725683"/>
                </a:cubicBezTo>
                <a:cubicBezTo>
                  <a:pt x="3399849" y="3729408"/>
                  <a:pt x="3414745" y="3734993"/>
                  <a:pt x="3429640" y="3742440"/>
                </a:cubicBezTo>
                <a:cubicBezTo>
                  <a:pt x="3489221" y="3757336"/>
                  <a:pt x="3519011" y="3768507"/>
                  <a:pt x="3519011" y="3775954"/>
                </a:cubicBezTo>
                <a:cubicBezTo>
                  <a:pt x="3519011" y="3775954"/>
                  <a:pt x="3520873" y="3777816"/>
                  <a:pt x="3524598" y="3781541"/>
                </a:cubicBezTo>
                <a:cubicBezTo>
                  <a:pt x="3528321" y="3785265"/>
                  <a:pt x="3533907" y="3790850"/>
                  <a:pt x="3541355" y="3798298"/>
                </a:cubicBezTo>
                <a:cubicBezTo>
                  <a:pt x="3563696" y="3805745"/>
                  <a:pt x="3574869" y="3809469"/>
                  <a:pt x="3574869" y="3809469"/>
                </a:cubicBezTo>
                <a:cubicBezTo>
                  <a:pt x="3559973" y="3809469"/>
                  <a:pt x="3545078" y="3805745"/>
                  <a:pt x="3530182" y="3798298"/>
                </a:cubicBezTo>
                <a:cubicBezTo>
                  <a:pt x="3515287" y="3790850"/>
                  <a:pt x="3494807" y="3783402"/>
                  <a:pt x="3468740" y="3775954"/>
                </a:cubicBezTo>
                <a:cubicBezTo>
                  <a:pt x="3442673" y="3768507"/>
                  <a:pt x="3424054" y="3761059"/>
                  <a:pt x="3412883" y="3753611"/>
                </a:cubicBezTo>
                <a:cubicBezTo>
                  <a:pt x="3401711" y="3746165"/>
                  <a:pt x="3392402" y="3742440"/>
                  <a:pt x="3384954" y="3742440"/>
                </a:cubicBezTo>
                <a:cubicBezTo>
                  <a:pt x="3377506" y="3742440"/>
                  <a:pt x="3366336" y="3738716"/>
                  <a:pt x="3351440" y="3731270"/>
                </a:cubicBezTo>
                <a:cubicBezTo>
                  <a:pt x="3351440" y="3731270"/>
                  <a:pt x="3347715" y="3729408"/>
                  <a:pt x="3340267" y="3725683"/>
                </a:cubicBezTo>
                <a:cubicBezTo>
                  <a:pt x="3332821" y="3721959"/>
                  <a:pt x="3325373" y="3720097"/>
                  <a:pt x="3317926" y="3720097"/>
                </a:cubicBezTo>
                <a:cubicBezTo>
                  <a:pt x="3310479" y="3720097"/>
                  <a:pt x="3303029" y="3716374"/>
                  <a:pt x="3295582" y="3708926"/>
                </a:cubicBezTo>
                <a:close/>
                <a:moveTo>
                  <a:pt x="7986200" y="3701944"/>
                </a:moveTo>
                <a:cubicBezTo>
                  <a:pt x="7985270" y="3701013"/>
                  <a:pt x="7983874" y="3701479"/>
                  <a:pt x="7982012" y="3703340"/>
                </a:cubicBezTo>
                <a:cubicBezTo>
                  <a:pt x="7978287" y="3707065"/>
                  <a:pt x="7972702" y="3708926"/>
                  <a:pt x="7965253" y="3708926"/>
                </a:cubicBezTo>
                <a:lnTo>
                  <a:pt x="7965253" y="3720097"/>
                </a:lnTo>
                <a:cubicBezTo>
                  <a:pt x="7972702" y="3712649"/>
                  <a:pt x="7980148" y="3712649"/>
                  <a:pt x="7987596" y="3720097"/>
                </a:cubicBezTo>
                <a:cubicBezTo>
                  <a:pt x="7995046" y="3720097"/>
                  <a:pt x="8000630" y="3720097"/>
                  <a:pt x="8004354" y="3720097"/>
                </a:cubicBezTo>
                <a:cubicBezTo>
                  <a:pt x="8008076" y="3720097"/>
                  <a:pt x="8009940" y="3718236"/>
                  <a:pt x="8009940" y="3714511"/>
                </a:cubicBezTo>
                <a:cubicBezTo>
                  <a:pt x="8009940" y="3710788"/>
                  <a:pt x="8009940" y="3708926"/>
                  <a:pt x="8009940" y="3708926"/>
                </a:cubicBezTo>
                <a:lnTo>
                  <a:pt x="7987596" y="3708926"/>
                </a:lnTo>
                <a:cubicBezTo>
                  <a:pt x="7987596" y="3705203"/>
                  <a:pt x="7987131" y="3702875"/>
                  <a:pt x="7986200" y="3701944"/>
                </a:cubicBezTo>
                <a:close/>
                <a:moveTo>
                  <a:pt x="9395201" y="3697754"/>
                </a:moveTo>
                <a:cubicBezTo>
                  <a:pt x="9402650" y="3697754"/>
                  <a:pt x="9411959" y="3699616"/>
                  <a:pt x="9423130" y="3703340"/>
                </a:cubicBezTo>
                <a:cubicBezTo>
                  <a:pt x="9434301" y="3707065"/>
                  <a:pt x="9441750" y="3710788"/>
                  <a:pt x="9445473" y="3714511"/>
                </a:cubicBezTo>
                <a:cubicBezTo>
                  <a:pt x="9449196" y="3718236"/>
                  <a:pt x="9447335" y="3723822"/>
                  <a:pt x="9439887" y="3731270"/>
                </a:cubicBezTo>
                <a:lnTo>
                  <a:pt x="9406373" y="3731270"/>
                </a:lnTo>
                <a:cubicBezTo>
                  <a:pt x="9413821" y="3723822"/>
                  <a:pt x="9421267" y="3720097"/>
                  <a:pt x="9428716" y="3720097"/>
                </a:cubicBezTo>
                <a:lnTo>
                  <a:pt x="9406373" y="3708926"/>
                </a:lnTo>
                <a:close/>
                <a:moveTo>
                  <a:pt x="8635542" y="3697754"/>
                </a:moveTo>
                <a:cubicBezTo>
                  <a:pt x="8628093" y="3697754"/>
                  <a:pt x="8624370" y="3701479"/>
                  <a:pt x="8624370" y="3708926"/>
                </a:cubicBezTo>
                <a:cubicBezTo>
                  <a:pt x="8631819" y="3708926"/>
                  <a:pt x="8642990" y="3705202"/>
                  <a:pt x="8657885" y="3697754"/>
                </a:cubicBezTo>
                <a:close/>
                <a:moveTo>
                  <a:pt x="4993644" y="3697754"/>
                </a:moveTo>
                <a:cubicBezTo>
                  <a:pt x="4993644" y="3705202"/>
                  <a:pt x="4989921" y="3708926"/>
                  <a:pt x="4982474" y="3708926"/>
                </a:cubicBezTo>
                <a:lnTo>
                  <a:pt x="4993644" y="3731270"/>
                </a:lnTo>
                <a:cubicBezTo>
                  <a:pt x="5023435" y="3731270"/>
                  <a:pt x="5038330" y="3731270"/>
                  <a:pt x="5038330" y="3731270"/>
                </a:cubicBezTo>
                <a:cubicBezTo>
                  <a:pt x="5038330" y="3723822"/>
                  <a:pt x="5030883" y="3720097"/>
                  <a:pt x="5015987" y="3720097"/>
                </a:cubicBezTo>
                <a:lnTo>
                  <a:pt x="5015987" y="3708926"/>
                </a:lnTo>
                <a:cubicBezTo>
                  <a:pt x="5008541" y="3708926"/>
                  <a:pt x="5004816" y="3705202"/>
                  <a:pt x="5004816" y="3697754"/>
                </a:cubicBezTo>
                <a:cubicBezTo>
                  <a:pt x="4997369" y="3697754"/>
                  <a:pt x="4993644" y="3697754"/>
                  <a:pt x="4993644" y="3697754"/>
                </a:cubicBezTo>
                <a:close/>
                <a:moveTo>
                  <a:pt x="8222198" y="3686583"/>
                </a:moveTo>
                <a:lnTo>
                  <a:pt x="8211026" y="3697754"/>
                </a:lnTo>
                <a:cubicBezTo>
                  <a:pt x="8240816" y="3705202"/>
                  <a:pt x="8263160" y="3710788"/>
                  <a:pt x="8278055" y="3714511"/>
                </a:cubicBezTo>
                <a:cubicBezTo>
                  <a:pt x="8292949" y="3718236"/>
                  <a:pt x="8307846" y="3716374"/>
                  <a:pt x="8322740" y="3708926"/>
                </a:cubicBezTo>
                <a:cubicBezTo>
                  <a:pt x="8330190" y="3708926"/>
                  <a:pt x="8333912" y="3708926"/>
                  <a:pt x="8333912" y="3708926"/>
                </a:cubicBezTo>
                <a:cubicBezTo>
                  <a:pt x="8333912" y="3701479"/>
                  <a:pt x="8330190" y="3697754"/>
                  <a:pt x="8322740" y="3697754"/>
                </a:cubicBezTo>
                <a:cubicBezTo>
                  <a:pt x="8315292" y="3697754"/>
                  <a:pt x="8305983" y="3699616"/>
                  <a:pt x="8294812" y="3703340"/>
                </a:cubicBezTo>
                <a:cubicBezTo>
                  <a:pt x="8283640" y="3707065"/>
                  <a:pt x="8276192" y="3708926"/>
                  <a:pt x="8272469" y="3708926"/>
                </a:cubicBezTo>
                <a:cubicBezTo>
                  <a:pt x="8268746" y="3708926"/>
                  <a:pt x="8266883" y="3705202"/>
                  <a:pt x="8266883" y="3697754"/>
                </a:cubicBezTo>
                <a:cubicBezTo>
                  <a:pt x="8266883" y="3690308"/>
                  <a:pt x="8251989" y="3686583"/>
                  <a:pt x="8222198" y="3686583"/>
                </a:cubicBezTo>
                <a:close/>
                <a:moveTo>
                  <a:pt x="5686276" y="3686583"/>
                </a:moveTo>
                <a:cubicBezTo>
                  <a:pt x="5686276" y="3694031"/>
                  <a:pt x="5686276" y="3697754"/>
                  <a:pt x="5686276" y="3697754"/>
                </a:cubicBezTo>
                <a:cubicBezTo>
                  <a:pt x="5686276" y="3697754"/>
                  <a:pt x="5689999" y="3694031"/>
                  <a:pt x="5697447" y="3686583"/>
                </a:cubicBezTo>
                <a:cubicBezTo>
                  <a:pt x="5689999" y="3686583"/>
                  <a:pt x="5686276" y="3686583"/>
                  <a:pt x="5686276" y="3686583"/>
                </a:cubicBezTo>
                <a:close/>
                <a:moveTo>
                  <a:pt x="3742441" y="3686583"/>
                </a:moveTo>
                <a:cubicBezTo>
                  <a:pt x="3749889" y="3686583"/>
                  <a:pt x="3753611" y="3690308"/>
                  <a:pt x="3753611" y="3697754"/>
                </a:cubicBezTo>
                <a:cubicBezTo>
                  <a:pt x="3753611" y="3697754"/>
                  <a:pt x="3749889" y="3697754"/>
                  <a:pt x="3742441" y="3697754"/>
                </a:cubicBezTo>
                <a:cubicBezTo>
                  <a:pt x="3734993" y="3697754"/>
                  <a:pt x="3731270" y="3697754"/>
                  <a:pt x="3731270" y="3697754"/>
                </a:cubicBezTo>
                <a:cubicBezTo>
                  <a:pt x="3731270" y="3697754"/>
                  <a:pt x="3734993" y="3694031"/>
                  <a:pt x="3742441" y="3686583"/>
                </a:cubicBezTo>
                <a:close/>
                <a:moveTo>
                  <a:pt x="5761683" y="3680997"/>
                </a:moveTo>
                <a:cubicBezTo>
                  <a:pt x="5759821" y="3680997"/>
                  <a:pt x="5757029" y="3682860"/>
                  <a:pt x="5753304" y="3686583"/>
                </a:cubicBezTo>
                <a:lnTo>
                  <a:pt x="5764476" y="3686583"/>
                </a:lnTo>
                <a:cubicBezTo>
                  <a:pt x="5764476" y="3682860"/>
                  <a:pt x="5763546" y="3680997"/>
                  <a:pt x="5761683" y="3680997"/>
                </a:cubicBezTo>
                <a:close/>
                <a:moveTo>
                  <a:pt x="8160754" y="3675412"/>
                </a:moveTo>
                <a:cubicBezTo>
                  <a:pt x="8157032" y="3675412"/>
                  <a:pt x="8155168" y="3677274"/>
                  <a:pt x="8155168" y="3680997"/>
                </a:cubicBezTo>
                <a:cubicBezTo>
                  <a:pt x="8155168" y="3684722"/>
                  <a:pt x="8158892" y="3686583"/>
                  <a:pt x="8166340" y="3686583"/>
                </a:cubicBezTo>
                <a:cubicBezTo>
                  <a:pt x="8166340" y="3679135"/>
                  <a:pt x="8164478" y="3675412"/>
                  <a:pt x="8160754" y="3675412"/>
                </a:cubicBezTo>
                <a:close/>
                <a:moveTo>
                  <a:pt x="5775647" y="3675412"/>
                </a:moveTo>
                <a:lnTo>
                  <a:pt x="5809161" y="3697754"/>
                </a:lnTo>
                <a:cubicBezTo>
                  <a:pt x="5816609" y="3697754"/>
                  <a:pt x="5820334" y="3695892"/>
                  <a:pt x="5820334" y="3692169"/>
                </a:cubicBezTo>
                <a:cubicBezTo>
                  <a:pt x="5820334" y="3688445"/>
                  <a:pt x="5816609" y="3686583"/>
                  <a:pt x="5809161" y="3686583"/>
                </a:cubicBezTo>
                <a:cubicBezTo>
                  <a:pt x="5801714" y="3686583"/>
                  <a:pt x="5797991" y="3686583"/>
                  <a:pt x="5797991" y="3686583"/>
                </a:cubicBezTo>
                <a:cubicBezTo>
                  <a:pt x="5797991" y="3686583"/>
                  <a:pt x="5794266" y="3682859"/>
                  <a:pt x="5786818" y="3675412"/>
                </a:cubicBezTo>
                <a:cubicBezTo>
                  <a:pt x="5779370" y="3675412"/>
                  <a:pt x="5775647" y="3675412"/>
                  <a:pt x="5775647" y="3675412"/>
                </a:cubicBezTo>
                <a:close/>
                <a:moveTo>
                  <a:pt x="9249972" y="3664240"/>
                </a:moveTo>
                <a:cubicBezTo>
                  <a:pt x="9272315" y="3664240"/>
                  <a:pt x="9290935" y="3667965"/>
                  <a:pt x="9305829" y="3675412"/>
                </a:cubicBezTo>
                <a:lnTo>
                  <a:pt x="9294658" y="3686583"/>
                </a:lnTo>
                <a:cubicBezTo>
                  <a:pt x="9279763" y="3679135"/>
                  <a:pt x="9272315" y="3675412"/>
                  <a:pt x="9272315" y="3675412"/>
                </a:cubicBezTo>
                <a:close/>
                <a:moveTo>
                  <a:pt x="8858971" y="3664240"/>
                </a:moveTo>
                <a:lnTo>
                  <a:pt x="8881314" y="3664240"/>
                </a:lnTo>
                <a:lnTo>
                  <a:pt x="8903657" y="3675412"/>
                </a:lnTo>
                <a:lnTo>
                  <a:pt x="8925999" y="3675412"/>
                </a:lnTo>
                <a:cubicBezTo>
                  <a:pt x="8933448" y="3682859"/>
                  <a:pt x="8937172" y="3686583"/>
                  <a:pt x="8937172" y="3686583"/>
                </a:cubicBezTo>
                <a:cubicBezTo>
                  <a:pt x="8937172" y="3686583"/>
                  <a:pt x="8942756" y="3686583"/>
                  <a:pt x="8953929" y="3686583"/>
                </a:cubicBezTo>
                <a:cubicBezTo>
                  <a:pt x="8965099" y="3686583"/>
                  <a:pt x="8974409" y="3690308"/>
                  <a:pt x="8981856" y="3697754"/>
                </a:cubicBezTo>
                <a:cubicBezTo>
                  <a:pt x="9011647" y="3705202"/>
                  <a:pt x="9033991" y="3712649"/>
                  <a:pt x="9048886" y="3720097"/>
                </a:cubicBezTo>
                <a:lnTo>
                  <a:pt x="9060057" y="3731270"/>
                </a:lnTo>
                <a:cubicBezTo>
                  <a:pt x="9045163" y="3723822"/>
                  <a:pt x="9033991" y="3720097"/>
                  <a:pt x="9026543" y="3720097"/>
                </a:cubicBezTo>
                <a:cubicBezTo>
                  <a:pt x="9011647" y="3712649"/>
                  <a:pt x="9004200" y="3710788"/>
                  <a:pt x="9004200" y="3714511"/>
                </a:cubicBezTo>
                <a:cubicBezTo>
                  <a:pt x="9004200" y="3718236"/>
                  <a:pt x="8996752" y="3716374"/>
                  <a:pt x="8981856" y="3708926"/>
                </a:cubicBezTo>
                <a:cubicBezTo>
                  <a:pt x="8974409" y="3701479"/>
                  <a:pt x="8944619" y="3694031"/>
                  <a:pt x="8892485" y="3686583"/>
                </a:cubicBezTo>
                <a:cubicBezTo>
                  <a:pt x="8870142" y="3679135"/>
                  <a:pt x="8858971" y="3671688"/>
                  <a:pt x="8858971" y="3664240"/>
                </a:cubicBezTo>
                <a:close/>
                <a:moveTo>
                  <a:pt x="8479141" y="3664240"/>
                </a:moveTo>
                <a:cubicBezTo>
                  <a:pt x="8501484" y="3671688"/>
                  <a:pt x="8516378" y="3675412"/>
                  <a:pt x="8523827" y="3675412"/>
                </a:cubicBezTo>
                <a:lnTo>
                  <a:pt x="8523827" y="3664240"/>
                </a:lnTo>
                <a:cubicBezTo>
                  <a:pt x="8508932" y="3664240"/>
                  <a:pt x="8499621" y="3664240"/>
                  <a:pt x="8495898" y="3664240"/>
                </a:cubicBezTo>
                <a:cubicBezTo>
                  <a:pt x="8494036" y="3664240"/>
                  <a:pt x="8490777" y="3664240"/>
                  <a:pt x="8486123" y="3664240"/>
                </a:cubicBezTo>
                <a:close/>
                <a:moveTo>
                  <a:pt x="8289226" y="3664240"/>
                </a:moveTo>
                <a:lnTo>
                  <a:pt x="8278055" y="3675412"/>
                </a:lnTo>
                <a:cubicBezTo>
                  <a:pt x="8278055" y="3675412"/>
                  <a:pt x="8283640" y="3675412"/>
                  <a:pt x="8294812" y="3675412"/>
                </a:cubicBezTo>
                <a:cubicBezTo>
                  <a:pt x="8305983" y="3675412"/>
                  <a:pt x="8311569" y="3673551"/>
                  <a:pt x="8311569" y="3669826"/>
                </a:cubicBezTo>
                <a:cubicBezTo>
                  <a:pt x="8311569" y="3666102"/>
                  <a:pt x="8309706" y="3664240"/>
                  <a:pt x="8305983" y="3664240"/>
                </a:cubicBezTo>
                <a:cubicBezTo>
                  <a:pt x="8302260" y="3664240"/>
                  <a:pt x="8296674" y="3664240"/>
                  <a:pt x="8289226" y="3664240"/>
                </a:cubicBezTo>
                <a:close/>
                <a:moveTo>
                  <a:pt x="5328789" y="3664240"/>
                </a:moveTo>
                <a:lnTo>
                  <a:pt x="5328789" y="3675412"/>
                </a:lnTo>
                <a:lnTo>
                  <a:pt x="5339960" y="3675412"/>
                </a:lnTo>
                <a:cubicBezTo>
                  <a:pt x="5339960" y="3667965"/>
                  <a:pt x="5336237" y="3664240"/>
                  <a:pt x="5328789" y="3664240"/>
                </a:cubicBezTo>
                <a:close/>
                <a:moveTo>
                  <a:pt x="3988213" y="3664240"/>
                </a:moveTo>
                <a:cubicBezTo>
                  <a:pt x="3988213" y="3671688"/>
                  <a:pt x="3988213" y="3675412"/>
                  <a:pt x="3988213" y="3675412"/>
                </a:cubicBezTo>
                <a:lnTo>
                  <a:pt x="3999384" y="3675412"/>
                </a:lnTo>
                <a:close/>
                <a:moveTo>
                  <a:pt x="4814901" y="3653069"/>
                </a:moveTo>
                <a:lnTo>
                  <a:pt x="4837244" y="3653069"/>
                </a:lnTo>
                <a:lnTo>
                  <a:pt x="4837244" y="3664240"/>
                </a:lnTo>
                <a:cubicBezTo>
                  <a:pt x="4829797" y="3664240"/>
                  <a:pt x="4822349" y="3660517"/>
                  <a:pt x="4814901" y="3653069"/>
                </a:cubicBezTo>
                <a:close/>
                <a:moveTo>
                  <a:pt x="8517258" y="3648466"/>
                </a:moveTo>
                <a:lnTo>
                  <a:pt x="8514051" y="3651673"/>
                </a:lnTo>
                <a:cubicBezTo>
                  <a:pt x="8513122" y="3652604"/>
                  <a:pt x="8512655" y="3653069"/>
                  <a:pt x="8512655" y="3653069"/>
                </a:cubicBezTo>
                <a:close/>
                <a:moveTo>
                  <a:pt x="9062851" y="3647484"/>
                </a:moveTo>
                <a:cubicBezTo>
                  <a:pt x="9064712" y="3647484"/>
                  <a:pt x="9067505" y="3649346"/>
                  <a:pt x="9071229" y="3653069"/>
                </a:cubicBezTo>
                <a:lnTo>
                  <a:pt x="9060057" y="3653069"/>
                </a:lnTo>
                <a:cubicBezTo>
                  <a:pt x="9060057" y="3649346"/>
                  <a:pt x="9060988" y="3647484"/>
                  <a:pt x="9062851" y="3647484"/>
                </a:cubicBezTo>
                <a:close/>
                <a:moveTo>
                  <a:pt x="9194115" y="3641897"/>
                </a:moveTo>
                <a:lnTo>
                  <a:pt x="9216458" y="3653069"/>
                </a:lnTo>
                <a:cubicBezTo>
                  <a:pt x="9209010" y="3653069"/>
                  <a:pt x="9201562" y="3653069"/>
                  <a:pt x="9194115" y="3653069"/>
                </a:cubicBezTo>
                <a:close/>
                <a:moveTo>
                  <a:pt x="8266883" y="3641897"/>
                </a:moveTo>
                <a:cubicBezTo>
                  <a:pt x="8266883" y="3649344"/>
                  <a:pt x="8266883" y="3656792"/>
                  <a:pt x="8266883" y="3664240"/>
                </a:cubicBezTo>
                <a:lnTo>
                  <a:pt x="8289226" y="3653069"/>
                </a:lnTo>
                <a:cubicBezTo>
                  <a:pt x="8296674" y="3653069"/>
                  <a:pt x="8302260" y="3654931"/>
                  <a:pt x="8305983" y="3658654"/>
                </a:cubicBezTo>
                <a:cubicBezTo>
                  <a:pt x="8309706" y="3662378"/>
                  <a:pt x="8315292" y="3664240"/>
                  <a:pt x="8322740" y="3664240"/>
                </a:cubicBezTo>
                <a:cubicBezTo>
                  <a:pt x="8337636" y="3656792"/>
                  <a:pt x="8333912" y="3649344"/>
                  <a:pt x="8311569" y="3641897"/>
                </a:cubicBezTo>
                <a:lnTo>
                  <a:pt x="8289226" y="3641897"/>
                </a:lnTo>
                <a:close/>
                <a:moveTo>
                  <a:pt x="3608383" y="3641897"/>
                </a:moveTo>
                <a:cubicBezTo>
                  <a:pt x="3608383" y="3641897"/>
                  <a:pt x="3612107" y="3641897"/>
                  <a:pt x="3619555" y="3641897"/>
                </a:cubicBezTo>
                <a:cubicBezTo>
                  <a:pt x="3619555" y="3649344"/>
                  <a:pt x="3615831" y="3653069"/>
                  <a:pt x="3608383" y="3653069"/>
                </a:cubicBezTo>
                <a:close/>
                <a:moveTo>
                  <a:pt x="8733292" y="3636312"/>
                </a:moveTo>
                <a:cubicBezTo>
                  <a:pt x="8735155" y="3636312"/>
                  <a:pt x="8736084" y="3638174"/>
                  <a:pt x="8736084" y="3641897"/>
                </a:cubicBezTo>
                <a:cubicBezTo>
                  <a:pt x="8736084" y="3641897"/>
                  <a:pt x="8737947" y="3641897"/>
                  <a:pt x="8741670" y="3641897"/>
                </a:cubicBezTo>
                <a:cubicBezTo>
                  <a:pt x="8745393" y="3641897"/>
                  <a:pt x="8750980" y="3641897"/>
                  <a:pt x="8758427" y="3641897"/>
                </a:cubicBezTo>
                <a:lnTo>
                  <a:pt x="8780771" y="3653069"/>
                </a:lnTo>
                <a:lnTo>
                  <a:pt x="8758427" y="3653069"/>
                </a:lnTo>
                <a:lnTo>
                  <a:pt x="8724913" y="3641897"/>
                </a:lnTo>
                <a:cubicBezTo>
                  <a:pt x="8728638" y="3638174"/>
                  <a:pt x="8731430" y="3636312"/>
                  <a:pt x="8733292" y="3636312"/>
                </a:cubicBezTo>
                <a:close/>
                <a:moveTo>
                  <a:pt x="8645317" y="3633518"/>
                </a:moveTo>
                <a:cubicBezTo>
                  <a:pt x="8642524" y="3633518"/>
                  <a:pt x="8639265" y="3634450"/>
                  <a:pt x="8635542" y="3636312"/>
                </a:cubicBezTo>
                <a:cubicBezTo>
                  <a:pt x="8628093" y="3640035"/>
                  <a:pt x="8628093" y="3645621"/>
                  <a:pt x="8635542" y="3653069"/>
                </a:cubicBezTo>
                <a:lnTo>
                  <a:pt x="8657885" y="3641897"/>
                </a:lnTo>
                <a:cubicBezTo>
                  <a:pt x="8657885" y="3641897"/>
                  <a:pt x="8656022" y="3640035"/>
                  <a:pt x="8652299" y="3636312"/>
                </a:cubicBezTo>
                <a:cubicBezTo>
                  <a:pt x="8650437" y="3634450"/>
                  <a:pt x="8648109" y="3633518"/>
                  <a:pt x="8645317" y="3633518"/>
                </a:cubicBezTo>
                <a:close/>
                <a:moveTo>
                  <a:pt x="8780771" y="3630726"/>
                </a:moveTo>
                <a:lnTo>
                  <a:pt x="8791941" y="3630726"/>
                </a:lnTo>
                <a:cubicBezTo>
                  <a:pt x="8791941" y="3638174"/>
                  <a:pt x="8797528" y="3640035"/>
                  <a:pt x="8808700" y="3636312"/>
                </a:cubicBezTo>
                <a:cubicBezTo>
                  <a:pt x="8819871" y="3632587"/>
                  <a:pt x="8827319" y="3634450"/>
                  <a:pt x="8831042" y="3641897"/>
                </a:cubicBezTo>
                <a:cubicBezTo>
                  <a:pt x="8834765" y="3649344"/>
                  <a:pt x="8840351" y="3653069"/>
                  <a:pt x="8847799" y="3653069"/>
                </a:cubicBezTo>
                <a:lnTo>
                  <a:pt x="8851989" y="3653069"/>
                </a:lnTo>
                <a:cubicBezTo>
                  <a:pt x="8851058" y="3653069"/>
                  <a:pt x="8851523" y="3653069"/>
                  <a:pt x="8853385" y="3653069"/>
                </a:cubicBezTo>
                <a:lnTo>
                  <a:pt x="8858971" y="3653069"/>
                </a:lnTo>
                <a:lnTo>
                  <a:pt x="8847799" y="3664240"/>
                </a:lnTo>
                <a:lnTo>
                  <a:pt x="8825457" y="3653069"/>
                </a:lnTo>
                <a:cubicBezTo>
                  <a:pt x="8825457" y="3645621"/>
                  <a:pt x="8821734" y="3645621"/>
                  <a:pt x="8814285" y="3653069"/>
                </a:cubicBezTo>
                <a:lnTo>
                  <a:pt x="8814285" y="3641897"/>
                </a:lnTo>
                <a:cubicBezTo>
                  <a:pt x="8814285" y="3641897"/>
                  <a:pt x="8810562" y="3641897"/>
                  <a:pt x="8803114" y="3641897"/>
                </a:cubicBezTo>
                <a:cubicBezTo>
                  <a:pt x="8795666" y="3641897"/>
                  <a:pt x="8790080" y="3641897"/>
                  <a:pt x="8786357" y="3641897"/>
                </a:cubicBezTo>
                <a:cubicBezTo>
                  <a:pt x="8782634" y="3641897"/>
                  <a:pt x="8780771" y="3638174"/>
                  <a:pt x="8780771" y="3630726"/>
                </a:cubicBezTo>
                <a:close/>
                <a:moveTo>
                  <a:pt x="8590856" y="3619555"/>
                </a:moveTo>
                <a:lnTo>
                  <a:pt x="8590856" y="3630726"/>
                </a:lnTo>
                <a:cubicBezTo>
                  <a:pt x="8598303" y="3630726"/>
                  <a:pt x="8602028" y="3632587"/>
                  <a:pt x="8602028" y="3636312"/>
                </a:cubicBezTo>
                <a:cubicBezTo>
                  <a:pt x="8602028" y="3640035"/>
                  <a:pt x="8602028" y="3641897"/>
                  <a:pt x="8602028" y="3641897"/>
                </a:cubicBezTo>
                <a:cubicBezTo>
                  <a:pt x="8609476" y="3641897"/>
                  <a:pt x="8613199" y="3641897"/>
                  <a:pt x="8613199" y="3641897"/>
                </a:cubicBezTo>
                <a:close/>
                <a:moveTo>
                  <a:pt x="3519011" y="3619555"/>
                </a:moveTo>
                <a:lnTo>
                  <a:pt x="3519011" y="3630726"/>
                </a:lnTo>
                <a:cubicBezTo>
                  <a:pt x="3519011" y="3638174"/>
                  <a:pt x="3517150" y="3640035"/>
                  <a:pt x="3513425" y="3636312"/>
                </a:cubicBezTo>
                <a:cubicBezTo>
                  <a:pt x="3509702" y="3632587"/>
                  <a:pt x="3507839" y="3628864"/>
                  <a:pt x="3507839" y="3625140"/>
                </a:cubicBezTo>
                <a:cubicBezTo>
                  <a:pt x="3507839" y="3621417"/>
                  <a:pt x="3511564" y="3619555"/>
                  <a:pt x="3519011" y="3619555"/>
                </a:cubicBezTo>
                <a:close/>
                <a:moveTo>
                  <a:pt x="9054472" y="3608383"/>
                </a:moveTo>
                <a:cubicBezTo>
                  <a:pt x="9058195" y="3608383"/>
                  <a:pt x="9060057" y="3608383"/>
                  <a:pt x="9060057" y="3608383"/>
                </a:cubicBezTo>
                <a:cubicBezTo>
                  <a:pt x="9060057" y="3608383"/>
                  <a:pt x="9063780" y="3608383"/>
                  <a:pt x="9071229" y="3608383"/>
                </a:cubicBezTo>
                <a:lnTo>
                  <a:pt x="9115914" y="3619555"/>
                </a:lnTo>
                <a:cubicBezTo>
                  <a:pt x="9138257" y="3627001"/>
                  <a:pt x="9149428" y="3634450"/>
                  <a:pt x="9149428" y="3641897"/>
                </a:cubicBezTo>
                <a:lnTo>
                  <a:pt x="9138257" y="3641897"/>
                </a:lnTo>
                <a:close/>
                <a:moveTo>
                  <a:pt x="8534998" y="3608383"/>
                </a:moveTo>
                <a:lnTo>
                  <a:pt x="8534998" y="3619555"/>
                </a:lnTo>
                <a:cubicBezTo>
                  <a:pt x="8534998" y="3619555"/>
                  <a:pt x="8538721" y="3615830"/>
                  <a:pt x="8546171" y="3608383"/>
                </a:cubicBezTo>
                <a:close/>
                <a:moveTo>
                  <a:pt x="3910012" y="3608383"/>
                </a:moveTo>
                <a:lnTo>
                  <a:pt x="3932356" y="3608383"/>
                </a:lnTo>
                <a:lnTo>
                  <a:pt x="3932356" y="3619555"/>
                </a:lnTo>
                <a:cubicBezTo>
                  <a:pt x="3917460" y="3619555"/>
                  <a:pt x="3910012" y="3615830"/>
                  <a:pt x="3910012" y="3608383"/>
                </a:cubicBezTo>
                <a:close/>
                <a:moveTo>
                  <a:pt x="9674487" y="3597212"/>
                </a:moveTo>
                <a:cubicBezTo>
                  <a:pt x="9674487" y="3597212"/>
                  <a:pt x="9678210" y="3597212"/>
                  <a:pt x="9685659" y="3597212"/>
                </a:cubicBezTo>
                <a:lnTo>
                  <a:pt x="9708001" y="3597212"/>
                </a:lnTo>
                <a:lnTo>
                  <a:pt x="9719173" y="3597212"/>
                </a:lnTo>
                <a:cubicBezTo>
                  <a:pt x="9719173" y="3597212"/>
                  <a:pt x="9721035" y="3599073"/>
                  <a:pt x="9724758" y="3602796"/>
                </a:cubicBezTo>
                <a:cubicBezTo>
                  <a:pt x="9728481" y="3606521"/>
                  <a:pt x="9734069" y="3608383"/>
                  <a:pt x="9741515" y="3608383"/>
                </a:cubicBezTo>
                <a:cubicBezTo>
                  <a:pt x="9748964" y="3608383"/>
                  <a:pt x="9761997" y="3612107"/>
                  <a:pt x="9780617" y="3619555"/>
                </a:cubicBezTo>
                <a:cubicBezTo>
                  <a:pt x="9799235" y="3627001"/>
                  <a:pt x="9815992" y="3634450"/>
                  <a:pt x="9830888" y="3641897"/>
                </a:cubicBezTo>
                <a:cubicBezTo>
                  <a:pt x="9838337" y="3641897"/>
                  <a:pt x="9843922" y="3641897"/>
                  <a:pt x="9847645" y="3641897"/>
                </a:cubicBezTo>
                <a:cubicBezTo>
                  <a:pt x="9851368" y="3641897"/>
                  <a:pt x="9855094" y="3641897"/>
                  <a:pt x="9858817" y="3641897"/>
                </a:cubicBezTo>
                <a:cubicBezTo>
                  <a:pt x="9862540" y="3641897"/>
                  <a:pt x="9866265" y="3643758"/>
                  <a:pt x="9869988" y="3647483"/>
                </a:cubicBezTo>
                <a:cubicBezTo>
                  <a:pt x="9873711" y="3651208"/>
                  <a:pt x="9875574" y="3653069"/>
                  <a:pt x="9875574" y="3653069"/>
                </a:cubicBezTo>
                <a:lnTo>
                  <a:pt x="9897916" y="3675412"/>
                </a:lnTo>
                <a:cubicBezTo>
                  <a:pt x="9912812" y="3682859"/>
                  <a:pt x="9920259" y="3686583"/>
                  <a:pt x="9920259" y="3686583"/>
                </a:cubicBezTo>
                <a:lnTo>
                  <a:pt x="9875574" y="3686583"/>
                </a:lnTo>
                <a:lnTo>
                  <a:pt x="9842060" y="3664240"/>
                </a:lnTo>
                <a:cubicBezTo>
                  <a:pt x="9834611" y="3664240"/>
                  <a:pt x="9827165" y="3662378"/>
                  <a:pt x="9819716" y="3658654"/>
                </a:cubicBezTo>
                <a:cubicBezTo>
                  <a:pt x="9812269" y="3654931"/>
                  <a:pt x="9808545" y="3653069"/>
                  <a:pt x="9808545" y="3653069"/>
                </a:cubicBezTo>
                <a:cubicBezTo>
                  <a:pt x="9808545" y="3653069"/>
                  <a:pt x="9802959" y="3651208"/>
                  <a:pt x="9791788" y="3647483"/>
                </a:cubicBezTo>
                <a:cubicBezTo>
                  <a:pt x="9780617" y="3643758"/>
                  <a:pt x="9775031" y="3641897"/>
                  <a:pt x="9775031" y="3641897"/>
                </a:cubicBezTo>
                <a:cubicBezTo>
                  <a:pt x="9775031" y="3641897"/>
                  <a:pt x="9771308" y="3638174"/>
                  <a:pt x="9763860" y="3630726"/>
                </a:cubicBezTo>
                <a:cubicBezTo>
                  <a:pt x="9763860" y="3630726"/>
                  <a:pt x="9761997" y="3628864"/>
                  <a:pt x="9758274" y="3625140"/>
                </a:cubicBezTo>
                <a:cubicBezTo>
                  <a:pt x="9754551" y="3621417"/>
                  <a:pt x="9750826" y="3619555"/>
                  <a:pt x="9747103" y="3619555"/>
                </a:cubicBezTo>
                <a:cubicBezTo>
                  <a:pt x="9743380" y="3619555"/>
                  <a:pt x="9737792" y="3619555"/>
                  <a:pt x="9730346" y="3619555"/>
                </a:cubicBezTo>
                <a:cubicBezTo>
                  <a:pt x="9730346" y="3619555"/>
                  <a:pt x="9722897" y="3619555"/>
                  <a:pt x="9708001" y="3619555"/>
                </a:cubicBezTo>
                <a:cubicBezTo>
                  <a:pt x="9700553" y="3619555"/>
                  <a:pt x="9693107" y="3617692"/>
                  <a:pt x="9685659" y="3613969"/>
                </a:cubicBezTo>
                <a:cubicBezTo>
                  <a:pt x="9678210" y="3610244"/>
                  <a:pt x="9674487" y="3604658"/>
                  <a:pt x="9674487" y="3597212"/>
                </a:cubicBezTo>
                <a:close/>
                <a:moveTo>
                  <a:pt x="8925999" y="3597212"/>
                </a:moveTo>
                <a:lnTo>
                  <a:pt x="8937172" y="3597212"/>
                </a:lnTo>
                <a:lnTo>
                  <a:pt x="8937172" y="3608383"/>
                </a:lnTo>
                <a:cubicBezTo>
                  <a:pt x="8937172" y="3608383"/>
                  <a:pt x="8933448" y="3604658"/>
                  <a:pt x="8925999" y="3597212"/>
                </a:cubicBezTo>
                <a:close/>
                <a:moveTo>
                  <a:pt x="8736084" y="3597212"/>
                </a:moveTo>
                <a:cubicBezTo>
                  <a:pt x="8743533" y="3597212"/>
                  <a:pt x="8747257" y="3599073"/>
                  <a:pt x="8747257" y="3602796"/>
                </a:cubicBezTo>
                <a:cubicBezTo>
                  <a:pt x="8747257" y="3606521"/>
                  <a:pt x="8747257" y="3612107"/>
                  <a:pt x="8747257" y="3619555"/>
                </a:cubicBezTo>
                <a:lnTo>
                  <a:pt x="8747257" y="3630726"/>
                </a:lnTo>
                <a:cubicBezTo>
                  <a:pt x="8747257" y="3630726"/>
                  <a:pt x="8743533" y="3628864"/>
                  <a:pt x="8736084" y="3625140"/>
                </a:cubicBezTo>
                <a:cubicBezTo>
                  <a:pt x="8728636" y="3621417"/>
                  <a:pt x="8724913" y="3615830"/>
                  <a:pt x="8724913" y="3608383"/>
                </a:cubicBezTo>
                <a:close/>
                <a:moveTo>
                  <a:pt x="4245156" y="3597212"/>
                </a:moveTo>
                <a:cubicBezTo>
                  <a:pt x="4260052" y="3597212"/>
                  <a:pt x="4267499" y="3600935"/>
                  <a:pt x="4267499" y="3608383"/>
                </a:cubicBezTo>
                <a:cubicBezTo>
                  <a:pt x="4267499" y="3608383"/>
                  <a:pt x="4271224" y="3608383"/>
                  <a:pt x="4278670" y="3608383"/>
                </a:cubicBezTo>
                <a:cubicBezTo>
                  <a:pt x="4286118" y="3608383"/>
                  <a:pt x="4289843" y="3612107"/>
                  <a:pt x="4289843" y="3619555"/>
                </a:cubicBezTo>
                <a:cubicBezTo>
                  <a:pt x="4289843" y="3627001"/>
                  <a:pt x="4304738" y="3634450"/>
                  <a:pt x="4334529" y="3641897"/>
                </a:cubicBezTo>
                <a:cubicBezTo>
                  <a:pt x="4356871" y="3641897"/>
                  <a:pt x="4382939" y="3649344"/>
                  <a:pt x="4412728" y="3664240"/>
                </a:cubicBezTo>
                <a:cubicBezTo>
                  <a:pt x="4420176" y="3664240"/>
                  <a:pt x="4427623" y="3666102"/>
                  <a:pt x="4435071" y="3669826"/>
                </a:cubicBezTo>
                <a:cubicBezTo>
                  <a:pt x="4442519" y="3673551"/>
                  <a:pt x="4449967" y="3675412"/>
                  <a:pt x="4457414" y="3675412"/>
                </a:cubicBezTo>
                <a:lnTo>
                  <a:pt x="4535615" y="3708926"/>
                </a:lnTo>
                <a:lnTo>
                  <a:pt x="4513272" y="3708926"/>
                </a:lnTo>
                <a:cubicBezTo>
                  <a:pt x="4498376" y="3708926"/>
                  <a:pt x="4479758" y="3705202"/>
                  <a:pt x="4457414" y="3697754"/>
                </a:cubicBezTo>
                <a:lnTo>
                  <a:pt x="4401557" y="3675412"/>
                </a:lnTo>
                <a:cubicBezTo>
                  <a:pt x="4401557" y="3667965"/>
                  <a:pt x="4395971" y="3666102"/>
                  <a:pt x="4384800" y="3669826"/>
                </a:cubicBezTo>
                <a:cubicBezTo>
                  <a:pt x="4373628" y="3673551"/>
                  <a:pt x="4364318" y="3673551"/>
                  <a:pt x="4356871" y="3669826"/>
                </a:cubicBezTo>
                <a:cubicBezTo>
                  <a:pt x="4349424" y="3666102"/>
                  <a:pt x="4336391" y="3660517"/>
                  <a:pt x="4317770" y="3653069"/>
                </a:cubicBezTo>
                <a:cubicBezTo>
                  <a:pt x="4299152" y="3645621"/>
                  <a:pt x="4289843" y="3641897"/>
                  <a:pt x="4289843" y="3641897"/>
                </a:cubicBezTo>
                <a:cubicBezTo>
                  <a:pt x="4282395" y="3641897"/>
                  <a:pt x="4276809" y="3641897"/>
                  <a:pt x="4273086" y="3641897"/>
                </a:cubicBezTo>
                <a:cubicBezTo>
                  <a:pt x="4269361" y="3641897"/>
                  <a:pt x="4263775" y="3638174"/>
                  <a:pt x="4256329" y="3630726"/>
                </a:cubicBezTo>
                <a:cubicBezTo>
                  <a:pt x="4241433" y="3615830"/>
                  <a:pt x="4237710" y="3604658"/>
                  <a:pt x="4245156" y="3597212"/>
                </a:cubicBezTo>
                <a:close/>
                <a:moveTo>
                  <a:pt x="3474325" y="3597212"/>
                </a:moveTo>
                <a:lnTo>
                  <a:pt x="3496668" y="3608383"/>
                </a:lnTo>
                <a:cubicBezTo>
                  <a:pt x="3496668" y="3608383"/>
                  <a:pt x="3494807" y="3608383"/>
                  <a:pt x="3491082" y="3608383"/>
                </a:cubicBezTo>
                <a:cubicBezTo>
                  <a:pt x="3487359" y="3608383"/>
                  <a:pt x="3481773" y="3608383"/>
                  <a:pt x="3474325" y="3608383"/>
                </a:cubicBezTo>
                <a:close/>
                <a:moveTo>
                  <a:pt x="8400941" y="3586039"/>
                </a:moveTo>
                <a:cubicBezTo>
                  <a:pt x="8393493" y="3593487"/>
                  <a:pt x="8382322" y="3597212"/>
                  <a:pt x="8367426" y="3597212"/>
                </a:cubicBezTo>
                <a:lnTo>
                  <a:pt x="8356256" y="3597212"/>
                </a:lnTo>
                <a:cubicBezTo>
                  <a:pt x="8356256" y="3597212"/>
                  <a:pt x="8352532" y="3600935"/>
                  <a:pt x="8345083" y="3608383"/>
                </a:cubicBezTo>
                <a:lnTo>
                  <a:pt x="8356256" y="3608383"/>
                </a:lnTo>
                <a:cubicBezTo>
                  <a:pt x="8356256" y="3608383"/>
                  <a:pt x="8359978" y="3608383"/>
                  <a:pt x="8367426" y="3608383"/>
                </a:cubicBezTo>
                <a:lnTo>
                  <a:pt x="8389770" y="3608383"/>
                </a:lnTo>
                <a:cubicBezTo>
                  <a:pt x="8397217" y="3615830"/>
                  <a:pt x="8400941" y="3619555"/>
                  <a:pt x="8400941" y="3619555"/>
                </a:cubicBezTo>
                <a:lnTo>
                  <a:pt x="8400941" y="3597212"/>
                </a:lnTo>
                <a:close/>
                <a:moveTo>
                  <a:pt x="4736701" y="3574869"/>
                </a:moveTo>
                <a:cubicBezTo>
                  <a:pt x="4736701" y="3574869"/>
                  <a:pt x="4738562" y="3576730"/>
                  <a:pt x="4742287" y="3580455"/>
                </a:cubicBezTo>
                <a:cubicBezTo>
                  <a:pt x="4746012" y="3584178"/>
                  <a:pt x="4747873" y="3586039"/>
                  <a:pt x="4747873" y="3586039"/>
                </a:cubicBezTo>
                <a:lnTo>
                  <a:pt x="4747873" y="3574869"/>
                </a:lnTo>
                <a:close/>
                <a:moveTo>
                  <a:pt x="9608855" y="3567886"/>
                </a:moveTo>
                <a:cubicBezTo>
                  <a:pt x="9609786" y="3566955"/>
                  <a:pt x="9611182" y="3567421"/>
                  <a:pt x="9613044" y="3569282"/>
                </a:cubicBezTo>
                <a:cubicBezTo>
                  <a:pt x="9616767" y="3573007"/>
                  <a:pt x="9622354" y="3574869"/>
                  <a:pt x="9629801" y="3574869"/>
                </a:cubicBezTo>
                <a:lnTo>
                  <a:pt x="9640973" y="3586039"/>
                </a:lnTo>
                <a:lnTo>
                  <a:pt x="9618631" y="3586039"/>
                </a:lnTo>
                <a:lnTo>
                  <a:pt x="9607459" y="3574869"/>
                </a:lnTo>
                <a:cubicBezTo>
                  <a:pt x="9607459" y="3571145"/>
                  <a:pt x="9607924" y="3568817"/>
                  <a:pt x="9608855" y="3567886"/>
                </a:cubicBezTo>
                <a:close/>
                <a:moveTo>
                  <a:pt x="8456798" y="3563698"/>
                </a:moveTo>
                <a:cubicBezTo>
                  <a:pt x="8456798" y="3571144"/>
                  <a:pt x="8453075" y="3574869"/>
                  <a:pt x="8445627" y="3574869"/>
                </a:cubicBezTo>
                <a:lnTo>
                  <a:pt x="8445627" y="3586039"/>
                </a:lnTo>
                <a:lnTo>
                  <a:pt x="8479141" y="3574869"/>
                </a:lnTo>
                <a:cubicBezTo>
                  <a:pt x="8471693" y="3574869"/>
                  <a:pt x="8464247" y="3571144"/>
                  <a:pt x="8456798" y="3563698"/>
                </a:cubicBezTo>
                <a:close/>
                <a:moveTo>
                  <a:pt x="3686583" y="3563698"/>
                </a:moveTo>
                <a:lnTo>
                  <a:pt x="3708927" y="3563698"/>
                </a:lnTo>
                <a:cubicBezTo>
                  <a:pt x="3723823" y="3571144"/>
                  <a:pt x="3734993" y="3576730"/>
                  <a:pt x="3742441" y="3580455"/>
                </a:cubicBezTo>
                <a:cubicBezTo>
                  <a:pt x="3749889" y="3584178"/>
                  <a:pt x="3757336" y="3586039"/>
                  <a:pt x="3764784" y="3586039"/>
                </a:cubicBezTo>
                <a:cubicBezTo>
                  <a:pt x="3779680" y="3586039"/>
                  <a:pt x="3794575" y="3593487"/>
                  <a:pt x="3809471" y="3608383"/>
                </a:cubicBezTo>
                <a:lnTo>
                  <a:pt x="3820641" y="3608383"/>
                </a:lnTo>
                <a:cubicBezTo>
                  <a:pt x="3828090" y="3600935"/>
                  <a:pt x="3846707" y="3604658"/>
                  <a:pt x="3876498" y="3619555"/>
                </a:cubicBezTo>
                <a:cubicBezTo>
                  <a:pt x="3891394" y="3627001"/>
                  <a:pt x="3911874" y="3634450"/>
                  <a:pt x="3937942" y="3641897"/>
                </a:cubicBezTo>
                <a:cubicBezTo>
                  <a:pt x="3964008" y="3649344"/>
                  <a:pt x="3977042" y="3653069"/>
                  <a:pt x="3977042" y="3653069"/>
                </a:cubicBezTo>
                <a:lnTo>
                  <a:pt x="4021727" y="3664240"/>
                </a:lnTo>
                <a:lnTo>
                  <a:pt x="4032899" y="3664240"/>
                </a:lnTo>
                <a:lnTo>
                  <a:pt x="4044070" y="3664240"/>
                </a:lnTo>
                <a:cubicBezTo>
                  <a:pt x="4051519" y="3664240"/>
                  <a:pt x="4055241" y="3664240"/>
                  <a:pt x="4055241" y="3664240"/>
                </a:cubicBezTo>
                <a:lnTo>
                  <a:pt x="4077585" y="3675412"/>
                </a:lnTo>
                <a:lnTo>
                  <a:pt x="4133442" y="3697754"/>
                </a:lnTo>
                <a:cubicBezTo>
                  <a:pt x="4133442" y="3705202"/>
                  <a:pt x="4137167" y="3708926"/>
                  <a:pt x="4144614" y="3708926"/>
                </a:cubicBezTo>
                <a:cubicBezTo>
                  <a:pt x="4144614" y="3716374"/>
                  <a:pt x="4146475" y="3720097"/>
                  <a:pt x="4150200" y="3720097"/>
                </a:cubicBezTo>
                <a:cubicBezTo>
                  <a:pt x="4153923" y="3720097"/>
                  <a:pt x="4155785" y="3716374"/>
                  <a:pt x="4155785" y="3708926"/>
                </a:cubicBezTo>
                <a:cubicBezTo>
                  <a:pt x="4155785" y="3708926"/>
                  <a:pt x="4163233" y="3708926"/>
                  <a:pt x="4178128" y="3708926"/>
                </a:cubicBezTo>
                <a:cubicBezTo>
                  <a:pt x="4178128" y="3716374"/>
                  <a:pt x="4179989" y="3718236"/>
                  <a:pt x="4183714" y="3714511"/>
                </a:cubicBezTo>
                <a:cubicBezTo>
                  <a:pt x="4187438" y="3710788"/>
                  <a:pt x="4191160" y="3710788"/>
                  <a:pt x="4194885" y="3714511"/>
                </a:cubicBezTo>
                <a:cubicBezTo>
                  <a:pt x="4198610" y="3718236"/>
                  <a:pt x="4204194" y="3720097"/>
                  <a:pt x="4211643" y="3720097"/>
                </a:cubicBezTo>
                <a:cubicBezTo>
                  <a:pt x="4219090" y="3727545"/>
                  <a:pt x="4230261" y="3731270"/>
                  <a:pt x="4245156" y="3731270"/>
                </a:cubicBezTo>
                <a:cubicBezTo>
                  <a:pt x="4297290" y="3738716"/>
                  <a:pt x="4334529" y="3749888"/>
                  <a:pt x="4356871" y="3764784"/>
                </a:cubicBezTo>
                <a:cubicBezTo>
                  <a:pt x="4364318" y="3772231"/>
                  <a:pt x="4373628" y="3775954"/>
                  <a:pt x="4384800" y="3775954"/>
                </a:cubicBezTo>
                <a:cubicBezTo>
                  <a:pt x="4395971" y="3775954"/>
                  <a:pt x="4409005" y="3775954"/>
                  <a:pt x="4423900" y="3775954"/>
                </a:cubicBezTo>
                <a:cubicBezTo>
                  <a:pt x="4431348" y="3783402"/>
                  <a:pt x="4435071" y="3785265"/>
                  <a:pt x="4435071" y="3781541"/>
                </a:cubicBezTo>
                <a:cubicBezTo>
                  <a:pt x="4435071" y="3777816"/>
                  <a:pt x="4438796" y="3775954"/>
                  <a:pt x="4446244" y="3775954"/>
                </a:cubicBezTo>
                <a:cubicBezTo>
                  <a:pt x="4446244" y="3768507"/>
                  <a:pt x="4449967" y="3764784"/>
                  <a:pt x="4457414" y="3764784"/>
                </a:cubicBezTo>
                <a:cubicBezTo>
                  <a:pt x="4464863" y="3764784"/>
                  <a:pt x="4470447" y="3766645"/>
                  <a:pt x="4474171" y="3770370"/>
                </a:cubicBezTo>
                <a:cubicBezTo>
                  <a:pt x="4477896" y="3774093"/>
                  <a:pt x="4487205" y="3779679"/>
                  <a:pt x="4502101" y="3787127"/>
                </a:cubicBezTo>
                <a:lnTo>
                  <a:pt x="4513272" y="3798298"/>
                </a:lnTo>
                <a:cubicBezTo>
                  <a:pt x="4505824" y="3798298"/>
                  <a:pt x="4500240" y="3798298"/>
                  <a:pt x="4496515" y="3798298"/>
                </a:cubicBezTo>
                <a:cubicBezTo>
                  <a:pt x="4492790" y="3798298"/>
                  <a:pt x="4490929" y="3798298"/>
                  <a:pt x="4490929" y="3798298"/>
                </a:cubicBezTo>
                <a:lnTo>
                  <a:pt x="4490929" y="3809469"/>
                </a:lnTo>
                <a:cubicBezTo>
                  <a:pt x="4490929" y="3809469"/>
                  <a:pt x="4494654" y="3809469"/>
                  <a:pt x="4502101" y="3809469"/>
                </a:cubicBezTo>
                <a:cubicBezTo>
                  <a:pt x="4509548" y="3809469"/>
                  <a:pt x="4513272" y="3809469"/>
                  <a:pt x="4513272" y="3809469"/>
                </a:cubicBezTo>
                <a:cubicBezTo>
                  <a:pt x="4528167" y="3809469"/>
                  <a:pt x="4535615" y="3813193"/>
                  <a:pt x="4535615" y="3820641"/>
                </a:cubicBezTo>
                <a:cubicBezTo>
                  <a:pt x="4557958" y="3835536"/>
                  <a:pt x="4576577" y="3842984"/>
                  <a:pt x="4591472" y="3842984"/>
                </a:cubicBezTo>
                <a:cubicBezTo>
                  <a:pt x="4598920" y="3835536"/>
                  <a:pt x="4617539" y="3842984"/>
                  <a:pt x="4647329" y="3865326"/>
                </a:cubicBezTo>
                <a:cubicBezTo>
                  <a:pt x="4647329" y="3865326"/>
                  <a:pt x="4651054" y="3865326"/>
                  <a:pt x="4658500" y="3865326"/>
                </a:cubicBezTo>
                <a:cubicBezTo>
                  <a:pt x="4665948" y="3865326"/>
                  <a:pt x="4669673" y="3869050"/>
                  <a:pt x="4669673" y="3876498"/>
                </a:cubicBezTo>
                <a:lnTo>
                  <a:pt x="4680844" y="3876498"/>
                </a:lnTo>
                <a:cubicBezTo>
                  <a:pt x="4680844" y="3876498"/>
                  <a:pt x="4692016" y="3876498"/>
                  <a:pt x="4714358" y="3876498"/>
                </a:cubicBezTo>
                <a:cubicBezTo>
                  <a:pt x="4736701" y="3876498"/>
                  <a:pt x="4759044" y="3880223"/>
                  <a:pt x="4781387" y="3887669"/>
                </a:cubicBezTo>
                <a:lnTo>
                  <a:pt x="4814901" y="3887669"/>
                </a:lnTo>
                <a:cubicBezTo>
                  <a:pt x="4829797" y="3895117"/>
                  <a:pt x="4837244" y="3898841"/>
                  <a:pt x="4837244" y="3898841"/>
                </a:cubicBezTo>
                <a:cubicBezTo>
                  <a:pt x="4844692" y="3898841"/>
                  <a:pt x="4850277" y="3900703"/>
                  <a:pt x="4854002" y="3904426"/>
                </a:cubicBezTo>
                <a:cubicBezTo>
                  <a:pt x="4857727" y="3908151"/>
                  <a:pt x="4863311" y="3910012"/>
                  <a:pt x="4870759" y="3910012"/>
                </a:cubicBezTo>
                <a:lnTo>
                  <a:pt x="4893102" y="3898841"/>
                </a:lnTo>
                <a:cubicBezTo>
                  <a:pt x="4885654" y="3891394"/>
                  <a:pt x="4878207" y="3887669"/>
                  <a:pt x="4870759" y="3887669"/>
                </a:cubicBezTo>
                <a:cubicBezTo>
                  <a:pt x="4870759" y="3880223"/>
                  <a:pt x="4878207" y="3880223"/>
                  <a:pt x="4893102" y="3887669"/>
                </a:cubicBezTo>
                <a:cubicBezTo>
                  <a:pt x="4907998" y="3895117"/>
                  <a:pt x="4919168" y="3898841"/>
                  <a:pt x="4926616" y="3898841"/>
                </a:cubicBezTo>
                <a:cubicBezTo>
                  <a:pt x="4919168" y="3898841"/>
                  <a:pt x="4915445" y="3898841"/>
                  <a:pt x="4915445" y="3898841"/>
                </a:cubicBezTo>
                <a:cubicBezTo>
                  <a:pt x="4907998" y="3906288"/>
                  <a:pt x="4904273" y="3910012"/>
                  <a:pt x="4904273" y="3910012"/>
                </a:cubicBezTo>
                <a:cubicBezTo>
                  <a:pt x="4904273" y="3910012"/>
                  <a:pt x="4907998" y="3913737"/>
                  <a:pt x="4915445" y="3921185"/>
                </a:cubicBezTo>
                <a:lnTo>
                  <a:pt x="4926616" y="3932355"/>
                </a:lnTo>
                <a:lnTo>
                  <a:pt x="4937787" y="3943526"/>
                </a:lnTo>
                <a:cubicBezTo>
                  <a:pt x="4937787" y="3950974"/>
                  <a:pt x="4948959" y="3954699"/>
                  <a:pt x="4971302" y="3954699"/>
                </a:cubicBezTo>
                <a:cubicBezTo>
                  <a:pt x="4993644" y="3954699"/>
                  <a:pt x="5012265" y="3954699"/>
                  <a:pt x="5027160" y="3954699"/>
                </a:cubicBezTo>
                <a:cubicBezTo>
                  <a:pt x="5042055" y="3954699"/>
                  <a:pt x="5055087" y="3956560"/>
                  <a:pt x="5066260" y="3960283"/>
                </a:cubicBezTo>
                <a:cubicBezTo>
                  <a:pt x="5077431" y="3964008"/>
                  <a:pt x="5083017" y="3969594"/>
                  <a:pt x="5083017" y="3977042"/>
                </a:cubicBezTo>
                <a:cubicBezTo>
                  <a:pt x="5090463" y="3977042"/>
                  <a:pt x="5101635" y="3977042"/>
                  <a:pt x="5116531" y="3977042"/>
                </a:cubicBezTo>
                <a:lnTo>
                  <a:pt x="5105360" y="3965870"/>
                </a:lnTo>
                <a:cubicBezTo>
                  <a:pt x="5105360" y="3965870"/>
                  <a:pt x="5109083" y="3965870"/>
                  <a:pt x="5116531" y="3965870"/>
                </a:cubicBezTo>
                <a:cubicBezTo>
                  <a:pt x="5123979" y="3965870"/>
                  <a:pt x="5127702" y="3965870"/>
                  <a:pt x="5127702" y="3965870"/>
                </a:cubicBezTo>
                <a:cubicBezTo>
                  <a:pt x="5127702" y="3958422"/>
                  <a:pt x="5129563" y="3956560"/>
                  <a:pt x="5133288" y="3960283"/>
                </a:cubicBezTo>
                <a:cubicBezTo>
                  <a:pt x="5137013" y="3964008"/>
                  <a:pt x="5142597" y="3965870"/>
                  <a:pt x="5150045" y="3965870"/>
                </a:cubicBezTo>
                <a:cubicBezTo>
                  <a:pt x="5164940" y="3973317"/>
                  <a:pt x="5176111" y="3980765"/>
                  <a:pt x="5183559" y="3988213"/>
                </a:cubicBezTo>
                <a:cubicBezTo>
                  <a:pt x="5191007" y="3988213"/>
                  <a:pt x="5198454" y="3988213"/>
                  <a:pt x="5205902" y="3988213"/>
                </a:cubicBezTo>
                <a:cubicBezTo>
                  <a:pt x="5213350" y="3988213"/>
                  <a:pt x="5220798" y="3988213"/>
                  <a:pt x="5228245" y="3988213"/>
                </a:cubicBezTo>
                <a:lnTo>
                  <a:pt x="5250589" y="3999384"/>
                </a:lnTo>
                <a:cubicBezTo>
                  <a:pt x="5250589" y="3999384"/>
                  <a:pt x="5243141" y="4001245"/>
                  <a:pt x="5228245" y="4004970"/>
                </a:cubicBezTo>
                <a:cubicBezTo>
                  <a:pt x="5213350" y="4008694"/>
                  <a:pt x="5202179" y="4006831"/>
                  <a:pt x="5194731" y="3999384"/>
                </a:cubicBezTo>
                <a:cubicBezTo>
                  <a:pt x="5179836" y="3991937"/>
                  <a:pt x="5164940" y="3988213"/>
                  <a:pt x="5150045" y="3988213"/>
                </a:cubicBezTo>
                <a:lnTo>
                  <a:pt x="5116531" y="3999384"/>
                </a:lnTo>
                <a:cubicBezTo>
                  <a:pt x="5101635" y="4006831"/>
                  <a:pt x="5094188" y="4006831"/>
                  <a:pt x="5094188" y="3999384"/>
                </a:cubicBezTo>
                <a:cubicBezTo>
                  <a:pt x="5094188" y="3991937"/>
                  <a:pt x="5090463" y="3988213"/>
                  <a:pt x="5083017" y="3988213"/>
                </a:cubicBezTo>
                <a:cubicBezTo>
                  <a:pt x="5083017" y="3995660"/>
                  <a:pt x="5090463" y="4006831"/>
                  <a:pt x="5105360" y="4021727"/>
                </a:cubicBezTo>
                <a:lnTo>
                  <a:pt x="5127702" y="4032899"/>
                </a:lnTo>
                <a:lnTo>
                  <a:pt x="5172388" y="4032899"/>
                </a:lnTo>
                <a:cubicBezTo>
                  <a:pt x="5172388" y="4025451"/>
                  <a:pt x="5172388" y="4021727"/>
                  <a:pt x="5172388" y="4021727"/>
                </a:cubicBezTo>
                <a:cubicBezTo>
                  <a:pt x="5187284" y="4021727"/>
                  <a:pt x="5209627" y="4032899"/>
                  <a:pt x="5239416" y="4055241"/>
                </a:cubicBezTo>
                <a:cubicBezTo>
                  <a:pt x="5261760" y="4062689"/>
                  <a:pt x="5272932" y="4064552"/>
                  <a:pt x="5272932" y="4060827"/>
                </a:cubicBezTo>
                <a:cubicBezTo>
                  <a:pt x="5272932" y="4057102"/>
                  <a:pt x="5280380" y="4055241"/>
                  <a:pt x="5295274" y="4055241"/>
                </a:cubicBezTo>
                <a:cubicBezTo>
                  <a:pt x="5310170" y="4055241"/>
                  <a:pt x="5325065" y="4058965"/>
                  <a:pt x="5339960" y="4066413"/>
                </a:cubicBezTo>
                <a:cubicBezTo>
                  <a:pt x="5347408" y="4066413"/>
                  <a:pt x="5354855" y="4066413"/>
                  <a:pt x="5362303" y="4066413"/>
                </a:cubicBezTo>
                <a:lnTo>
                  <a:pt x="5328789" y="4044070"/>
                </a:lnTo>
                <a:cubicBezTo>
                  <a:pt x="5306446" y="4044070"/>
                  <a:pt x="5298998" y="4042208"/>
                  <a:pt x="5306446" y="4038484"/>
                </a:cubicBezTo>
                <a:cubicBezTo>
                  <a:pt x="5313894" y="4034761"/>
                  <a:pt x="5321342" y="4034761"/>
                  <a:pt x="5328789" y="4038484"/>
                </a:cubicBezTo>
                <a:cubicBezTo>
                  <a:pt x="5336237" y="4042208"/>
                  <a:pt x="5339960" y="4040345"/>
                  <a:pt x="5339960" y="4032899"/>
                </a:cubicBezTo>
                <a:cubicBezTo>
                  <a:pt x="5339960" y="4025451"/>
                  <a:pt x="5343683" y="4021727"/>
                  <a:pt x="5351131" y="4021727"/>
                </a:cubicBezTo>
                <a:lnTo>
                  <a:pt x="5362303" y="4032899"/>
                </a:lnTo>
                <a:lnTo>
                  <a:pt x="5362303" y="4044070"/>
                </a:lnTo>
                <a:lnTo>
                  <a:pt x="5384646" y="4055241"/>
                </a:lnTo>
                <a:cubicBezTo>
                  <a:pt x="5384646" y="4062689"/>
                  <a:pt x="5386508" y="4066413"/>
                  <a:pt x="5390232" y="4066413"/>
                </a:cubicBezTo>
                <a:cubicBezTo>
                  <a:pt x="5393956" y="4066413"/>
                  <a:pt x="5395818" y="4066413"/>
                  <a:pt x="5395818" y="4066413"/>
                </a:cubicBezTo>
                <a:cubicBezTo>
                  <a:pt x="5395818" y="4066413"/>
                  <a:pt x="5397679" y="4068275"/>
                  <a:pt x="5401404" y="4071998"/>
                </a:cubicBezTo>
                <a:cubicBezTo>
                  <a:pt x="5405127" y="4075723"/>
                  <a:pt x="5406990" y="4077584"/>
                  <a:pt x="5406990" y="4077584"/>
                </a:cubicBezTo>
                <a:lnTo>
                  <a:pt x="5373474" y="4077584"/>
                </a:lnTo>
                <a:lnTo>
                  <a:pt x="5362303" y="4088756"/>
                </a:lnTo>
                <a:cubicBezTo>
                  <a:pt x="5362303" y="4096203"/>
                  <a:pt x="5362303" y="4099927"/>
                  <a:pt x="5362303" y="4099927"/>
                </a:cubicBezTo>
                <a:lnTo>
                  <a:pt x="5373474" y="4111098"/>
                </a:lnTo>
                <a:cubicBezTo>
                  <a:pt x="5380922" y="4111098"/>
                  <a:pt x="5392094" y="4114823"/>
                  <a:pt x="5406990" y="4122270"/>
                </a:cubicBezTo>
                <a:lnTo>
                  <a:pt x="5451675" y="4122270"/>
                </a:lnTo>
                <a:cubicBezTo>
                  <a:pt x="5451675" y="4114823"/>
                  <a:pt x="5447951" y="4111098"/>
                  <a:pt x="5440504" y="4111098"/>
                </a:cubicBezTo>
                <a:lnTo>
                  <a:pt x="5451675" y="4111098"/>
                </a:lnTo>
                <a:cubicBezTo>
                  <a:pt x="5466570" y="4118546"/>
                  <a:pt x="5466570" y="4125994"/>
                  <a:pt x="5451675" y="4133441"/>
                </a:cubicBezTo>
                <a:lnTo>
                  <a:pt x="5462847" y="4144614"/>
                </a:lnTo>
                <a:lnTo>
                  <a:pt x="5484126" y="4143549"/>
                </a:lnTo>
                <a:lnTo>
                  <a:pt x="5474018" y="4133441"/>
                </a:lnTo>
                <a:lnTo>
                  <a:pt x="5496361" y="4133441"/>
                </a:lnTo>
                <a:lnTo>
                  <a:pt x="5486366" y="4143438"/>
                </a:lnTo>
                <a:lnTo>
                  <a:pt x="5490775" y="4143216"/>
                </a:lnTo>
                <a:cubicBezTo>
                  <a:pt x="5498223" y="4142287"/>
                  <a:pt x="5503809" y="4140891"/>
                  <a:pt x="5507532" y="4139028"/>
                </a:cubicBezTo>
                <a:cubicBezTo>
                  <a:pt x="5514980" y="4135303"/>
                  <a:pt x="5522427" y="4137166"/>
                  <a:pt x="5529875" y="4144614"/>
                </a:cubicBezTo>
                <a:cubicBezTo>
                  <a:pt x="5537323" y="4152060"/>
                  <a:pt x="5544770" y="4155785"/>
                  <a:pt x="5552218" y="4155785"/>
                </a:cubicBezTo>
                <a:lnTo>
                  <a:pt x="5585732" y="4178128"/>
                </a:lnTo>
                <a:lnTo>
                  <a:pt x="5619246" y="4189299"/>
                </a:lnTo>
                <a:cubicBezTo>
                  <a:pt x="5641590" y="4189299"/>
                  <a:pt x="5660210" y="4191160"/>
                  <a:pt x="5675104" y="4194885"/>
                </a:cubicBezTo>
                <a:cubicBezTo>
                  <a:pt x="5689999" y="4198610"/>
                  <a:pt x="5701171" y="4200471"/>
                  <a:pt x="5708619" y="4200471"/>
                </a:cubicBezTo>
                <a:cubicBezTo>
                  <a:pt x="5716067" y="4207917"/>
                  <a:pt x="5716067" y="4215367"/>
                  <a:pt x="5708619" y="4222813"/>
                </a:cubicBezTo>
                <a:cubicBezTo>
                  <a:pt x="5708619" y="4222813"/>
                  <a:pt x="5704895" y="4220951"/>
                  <a:pt x="5697447" y="4217228"/>
                </a:cubicBezTo>
                <a:cubicBezTo>
                  <a:pt x="5689999" y="4213504"/>
                  <a:pt x="5682551" y="4211642"/>
                  <a:pt x="5675104" y="4211642"/>
                </a:cubicBezTo>
                <a:lnTo>
                  <a:pt x="5630419" y="4200471"/>
                </a:lnTo>
                <a:cubicBezTo>
                  <a:pt x="5615523" y="4185575"/>
                  <a:pt x="5582009" y="4178128"/>
                  <a:pt x="5529875" y="4178128"/>
                </a:cubicBezTo>
                <a:cubicBezTo>
                  <a:pt x="5522427" y="4178128"/>
                  <a:pt x="5514980" y="4176266"/>
                  <a:pt x="5507532" y="4172542"/>
                </a:cubicBezTo>
                <a:cubicBezTo>
                  <a:pt x="5500084" y="4168817"/>
                  <a:pt x="5496361" y="4166955"/>
                  <a:pt x="5496361" y="4166955"/>
                </a:cubicBezTo>
                <a:cubicBezTo>
                  <a:pt x="5496361" y="4166955"/>
                  <a:pt x="5479604" y="4163232"/>
                  <a:pt x="5446088" y="4155785"/>
                </a:cubicBezTo>
                <a:cubicBezTo>
                  <a:pt x="5412574" y="4148337"/>
                  <a:pt x="5379060" y="4140889"/>
                  <a:pt x="5345547" y="4133441"/>
                </a:cubicBezTo>
                <a:cubicBezTo>
                  <a:pt x="5312032" y="4125994"/>
                  <a:pt x="5291551" y="4118546"/>
                  <a:pt x="5284103" y="4111098"/>
                </a:cubicBezTo>
                <a:cubicBezTo>
                  <a:pt x="5261760" y="4103652"/>
                  <a:pt x="5246864" y="4099927"/>
                  <a:pt x="5239416" y="4099927"/>
                </a:cubicBezTo>
                <a:cubicBezTo>
                  <a:pt x="5231969" y="4099927"/>
                  <a:pt x="5224522" y="4096203"/>
                  <a:pt x="5217075" y="4088756"/>
                </a:cubicBezTo>
                <a:lnTo>
                  <a:pt x="5183559" y="4077584"/>
                </a:lnTo>
                <a:cubicBezTo>
                  <a:pt x="5176111" y="4077584"/>
                  <a:pt x="5166802" y="4075723"/>
                  <a:pt x="5155631" y="4071998"/>
                </a:cubicBezTo>
                <a:cubicBezTo>
                  <a:pt x="5144459" y="4068275"/>
                  <a:pt x="5131426" y="4064552"/>
                  <a:pt x="5116531" y="4060827"/>
                </a:cubicBezTo>
                <a:cubicBezTo>
                  <a:pt x="5101635" y="4057102"/>
                  <a:pt x="5084878" y="4051518"/>
                  <a:pt x="5066260" y="4044070"/>
                </a:cubicBezTo>
                <a:cubicBezTo>
                  <a:pt x="5047640" y="4036622"/>
                  <a:pt x="5032745" y="4031038"/>
                  <a:pt x="5021573" y="4027313"/>
                </a:cubicBezTo>
                <a:cubicBezTo>
                  <a:pt x="5010403" y="4023588"/>
                  <a:pt x="5001093" y="4019865"/>
                  <a:pt x="4993644" y="4016141"/>
                </a:cubicBezTo>
                <a:cubicBezTo>
                  <a:pt x="4986198" y="4012417"/>
                  <a:pt x="4978749" y="4008694"/>
                  <a:pt x="4971302" y="4004970"/>
                </a:cubicBezTo>
                <a:cubicBezTo>
                  <a:pt x="4963855" y="4001245"/>
                  <a:pt x="4952684" y="3999384"/>
                  <a:pt x="4937787" y="3999384"/>
                </a:cubicBezTo>
                <a:cubicBezTo>
                  <a:pt x="4915445" y="3991937"/>
                  <a:pt x="4900550" y="3986351"/>
                  <a:pt x="4893102" y="3982627"/>
                </a:cubicBezTo>
                <a:cubicBezTo>
                  <a:pt x="4885654" y="3978903"/>
                  <a:pt x="4878207" y="3977042"/>
                  <a:pt x="4870759" y="3977042"/>
                </a:cubicBezTo>
                <a:cubicBezTo>
                  <a:pt x="4840968" y="3969594"/>
                  <a:pt x="4814901" y="3964008"/>
                  <a:pt x="4792558" y="3960283"/>
                </a:cubicBezTo>
                <a:cubicBezTo>
                  <a:pt x="4770215" y="3956560"/>
                  <a:pt x="4755319" y="3950974"/>
                  <a:pt x="4747873" y="3943526"/>
                </a:cubicBezTo>
                <a:cubicBezTo>
                  <a:pt x="4740425" y="3928631"/>
                  <a:pt x="4714358" y="3917460"/>
                  <a:pt x="4669673" y="3910012"/>
                </a:cubicBezTo>
                <a:cubicBezTo>
                  <a:pt x="4662225" y="3910012"/>
                  <a:pt x="4658500" y="3906288"/>
                  <a:pt x="4658500" y="3898841"/>
                </a:cubicBezTo>
                <a:cubicBezTo>
                  <a:pt x="4651054" y="3898841"/>
                  <a:pt x="4643605" y="3896980"/>
                  <a:pt x="4636157" y="3893255"/>
                </a:cubicBezTo>
                <a:cubicBezTo>
                  <a:pt x="4628711" y="3889531"/>
                  <a:pt x="4621262" y="3887669"/>
                  <a:pt x="4613815" y="3887669"/>
                </a:cubicBezTo>
                <a:cubicBezTo>
                  <a:pt x="4584024" y="3880223"/>
                  <a:pt x="4554234" y="3872774"/>
                  <a:pt x="4524443" y="3865326"/>
                </a:cubicBezTo>
                <a:cubicBezTo>
                  <a:pt x="4494654" y="3857880"/>
                  <a:pt x="4463001" y="3848569"/>
                  <a:pt x="4429485" y="3837398"/>
                </a:cubicBezTo>
                <a:cubicBezTo>
                  <a:pt x="4395971" y="3826227"/>
                  <a:pt x="4371766" y="3816916"/>
                  <a:pt x="4356871" y="3809469"/>
                </a:cubicBezTo>
                <a:cubicBezTo>
                  <a:pt x="4341975" y="3802022"/>
                  <a:pt x="4330804" y="3798298"/>
                  <a:pt x="4323357" y="3798298"/>
                </a:cubicBezTo>
                <a:lnTo>
                  <a:pt x="4278670" y="3787127"/>
                </a:lnTo>
                <a:cubicBezTo>
                  <a:pt x="4256329" y="3779679"/>
                  <a:pt x="4241433" y="3775954"/>
                  <a:pt x="4233985" y="3775954"/>
                </a:cubicBezTo>
                <a:cubicBezTo>
                  <a:pt x="4226538" y="3775954"/>
                  <a:pt x="4204194" y="3768507"/>
                  <a:pt x="4166956" y="3753611"/>
                </a:cubicBezTo>
                <a:cubicBezTo>
                  <a:pt x="4152061" y="3753611"/>
                  <a:pt x="4137167" y="3749888"/>
                  <a:pt x="4122271" y="3742440"/>
                </a:cubicBezTo>
                <a:cubicBezTo>
                  <a:pt x="4107376" y="3734993"/>
                  <a:pt x="4096204" y="3731270"/>
                  <a:pt x="4088757" y="3731270"/>
                </a:cubicBezTo>
                <a:cubicBezTo>
                  <a:pt x="4066413" y="3723822"/>
                  <a:pt x="4047795" y="3716374"/>
                  <a:pt x="4032899" y="3708926"/>
                </a:cubicBezTo>
                <a:cubicBezTo>
                  <a:pt x="4018002" y="3701479"/>
                  <a:pt x="3993799" y="3694031"/>
                  <a:pt x="3960283" y="3686583"/>
                </a:cubicBezTo>
                <a:cubicBezTo>
                  <a:pt x="3926769" y="3679135"/>
                  <a:pt x="3898842" y="3667965"/>
                  <a:pt x="3876498" y="3653069"/>
                </a:cubicBezTo>
                <a:lnTo>
                  <a:pt x="3842984" y="3641897"/>
                </a:lnTo>
                <a:lnTo>
                  <a:pt x="3842984" y="3630726"/>
                </a:lnTo>
                <a:cubicBezTo>
                  <a:pt x="3842984" y="3623278"/>
                  <a:pt x="3828090" y="3619555"/>
                  <a:pt x="3798299" y="3619555"/>
                </a:cubicBezTo>
                <a:cubicBezTo>
                  <a:pt x="3790850" y="3619555"/>
                  <a:pt x="3783402" y="3619555"/>
                  <a:pt x="3775955" y="3619555"/>
                </a:cubicBezTo>
                <a:cubicBezTo>
                  <a:pt x="3768508" y="3619555"/>
                  <a:pt x="3757336" y="3619555"/>
                  <a:pt x="3742441" y="3619555"/>
                </a:cubicBezTo>
                <a:cubicBezTo>
                  <a:pt x="3720098" y="3612107"/>
                  <a:pt x="3705202" y="3606521"/>
                  <a:pt x="3697754" y="3602796"/>
                </a:cubicBezTo>
                <a:cubicBezTo>
                  <a:pt x="3690308" y="3599073"/>
                  <a:pt x="3686583" y="3593487"/>
                  <a:pt x="3686583" y="3586039"/>
                </a:cubicBezTo>
                <a:close/>
                <a:moveTo>
                  <a:pt x="3617959" y="3562102"/>
                </a:moveTo>
                <a:lnTo>
                  <a:pt x="3630726" y="3563698"/>
                </a:lnTo>
                <a:cubicBezTo>
                  <a:pt x="3630726" y="3563698"/>
                  <a:pt x="3627001" y="3563698"/>
                  <a:pt x="3619555" y="3563698"/>
                </a:cubicBezTo>
                <a:close/>
                <a:moveTo>
                  <a:pt x="8423284" y="3552525"/>
                </a:moveTo>
                <a:cubicBezTo>
                  <a:pt x="8423284" y="3559973"/>
                  <a:pt x="8423284" y="3563698"/>
                  <a:pt x="8423284" y="3563698"/>
                </a:cubicBezTo>
                <a:cubicBezTo>
                  <a:pt x="8423284" y="3571144"/>
                  <a:pt x="8423284" y="3574869"/>
                  <a:pt x="8423284" y="3574869"/>
                </a:cubicBezTo>
                <a:cubicBezTo>
                  <a:pt x="8430731" y="3574869"/>
                  <a:pt x="8434455" y="3574869"/>
                  <a:pt x="8434455" y="3574869"/>
                </a:cubicBezTo>
                <a:cubicBezTo>
                  <a:pt x="8434455" y="3574869"/>
                  <a:pt x="8434455" y="3571144"/>
                  <a:pt x="8434455" y="3563698"/>
                </a:cubicBezTo>
                <a:close/>
                <a:moveTo>
                  <a:pt x="8345083" y="3552525"/>
                </a:moveTo>
                <a:cubicBezTo>
                  <a:pt x="8345083" y="3552525"/>
                  <a:pt x="8345083" y="3556250"/>
                  <a:pt x="8345083" y="3563698"/>
                </a:cubicBezTo>
                <a:cubicBezTo>
                  <a:pt x="8352532" y="3571144"/>
                  <a:pt x="8345083" y="3574869"/>
                  <a:pt x="8322740" y="3574869"/>
                </a:cubicBezTo>
                <a:cubicBezTo>
                  <a:pt x="8315292" y="3574869"/>
                  <a:pt x="8311569" y="3576730"/>
                  <a:pt x="8311569" y="3580455"/>
                </a:cubicBezTo>
                <a:cubicBezTo>
                  <a:pt x="8311569" y="3584178"/>
                  <a:pt x="8305983" y="3586039"/>
                  <a:pt x="8294812" y="3586039"/>
                </a:cubicBezTo>
                <a:cubicBezTo>
                  <a:pt x="8283640" y="3586039"/>
                  <a:pt x="8278055" y="3584178"/>
                  <a:pt x="8278055" y="3580455"/>
                </a:cubicBezTo>
                <a:cubicBezTo>
                  <a:pt x="8278055" y="3576730"/>
                  <a:pt x="8272469" y="3574869"/>
                  <a:pt x="8261298" y="3574869"/>
                </a:cubicBezTo>
                <a:cubicBezTo>
                  <a:pt x="8250126" y="3574869"/>
                  <a:pt x="8244541" y="3571144"/>
                  <a:pt x="8244541" y="3563698"/>
                </a:cubicBezTo>
                <a:lnTo>
                  <a:pt x="8244541" y="3574869"/>
                </a:lnTo>
                <a:cubicBezTo>
                  <a:pt x="8244541" y="3582316"/>
                  <a:pt x="8248264" y="3586039"/>
                  <a:pt x="8255712" y="3586039"/>
                </a:cubicBezTo>
                <a:cubicBezTo>
                  <a:pt x="8270606" y="3593487"/>
                  <a:pt x="8283640" y="3597212"/>
                  <a:pt x="8294812" y="3597212"/>
                </a:cubicBezTo>
                <a:cubicBezTo>
                  <a:pt x="8305983" y="3597212"/>
                  <a:pt x="8313432" y="3595350"/>
                  <a:pt x="8317156" y="3591626"/>
                </a:cubicBezTo>
                <a:cubicBezTo>
                  <a:pt x="8320878" y="3587901"/>
                  <a:pt x="8326463" y="3586039"/>
                  <a:pt x="8333912" y="3586039"/>
                </a:cubicBezTo>
                <a:cubicBezTo>
                  <a:pt x="8363704" y="3586039"/>
                  <a:pt x="8371150" y="3578593"/>
                  <a:pt x="8356256" y="3563698"/>
                </a:cubicBezTo>
                <a:cubicBezTo>
                  <a:pt x="8348806" y="3556250"/>
                  <a:pt x="8345083" y="3552525"/>
                  <a:pt x="8345083" y="3552525"/>
                </a:cubicBezTo>
                <a:close/>
                <a:moveTo>
                  <a:pt x="8278055" y="3552525"/>
                </a:moveTo>
                <a:lnTo>
                  <a:pt x="8266883" y="3563698"/>
                </a:lnTo>
                <a:cubicBezTo>
                  <a:pt x="8266883" y="3563698"/>
                  <a:pt x="8270606" y="3563698"/>
                  <a:pt x="8278055" y="3563698"/>
                </a:cubicBezTo>
                <a:cubicBezTo>
                  <a:pt x="8285503" y="3563698"/>
                  <a:pt x="8289226" y="3563698"/>
                  <a:pt x="8289226" y="3563698"/>
                </a:cubicBezTo>
                <a:close/>
                <a:moveTo>
                  <a:pt x="4591472" y="3552525"/>
                </a:moveTo>
                <a:cubicBezTo>
                  <a:pt x="4591472" y="3552525"/>
                  <a:pt x="4595197" y="3556250"/>
                  <a:pt x="4602643" y="3563698"/>
                </a:cubicBezTo>
                <a:lnTo>
                  <a:pt x="4624987" y="3552525"/>
                </a:lnTo>
                <a:close/>
                <a:moveTo>
                  <a:pt x="3295582" y="3552525"/>
                </a:moveTo>
                <a:lnTo>
                  <a:pt x="3396125" y="3574869"/>
                </a:lnTo>
                <a:lnTo>
                  <a:pt x="3373783" y="3574869"/>
                </a:lnTo>
                <a:cubicBezTo>
                  <a:pt x="3358887" y="3567421"/>
                  <a:pt x="3347715" y="3563698"/>
                  <a:pt x="3340267" y="3563698"/>
                </a:cubicBezTo>
                <a:close/>
                <a:moveTo>
                  <a:pt x="8470762" y="3545543"/>
                </a:moveTo>
                <a:cubicBezTo>
                  <a:pt x="8468901" y="3544612"/>
                  <a:pt x="8467970" y="3545078"/>
                  <a:pt x="8467970" y="3546939"/>
                </a:cubicBezTo>
                <a:cubicBezTo>
                  <a:pt x="8467970" y="3550664"/>
                  <a:pt x="8467970" y="3556250"/>
                  <a:pt x="8467970" y="3563698"/>
                </a:cubicBezTo>
                <a:cubicBezTo>
                  <a:pt x="8475418" y="3571144"/>
                  <a:pt x="8479141" y="3571144"/>
                  <a:pt x="8479141" y="3563698"/>
                </a:cubicBezTo>
                <a:lnTo>
                  <a:pt x="8479141" y="3552525"/>
                </a:lnTo>
                <a:cubicBezTo>
                  <a:pt x="8475416" y="3548802"/>
                  <a:pt x="8472624" y="3546475"/>
                  <a:pt x="8470762" y="3545543"/>
                </a:cubicBezTo>
                <a:close/>
                <a:moveTo>
                  <a:pt x="8389770" y="3541355"/>
                </a:moveTo>
                <a:lnTo>
                  <a:pt x="8389770" y="3552525"/>
                </a:lnTo>
                <a:cubicBezTo>
                  <a:pt x="8397217" y="3552525"/>
                  <a:pt x="8400941" y="3550664"/>
                  <a:pt x="8400941" y="3546939"/>
                </a:cubicBezTo>
                <a:cubicBezTo>
                  <a:pt x="8400941" y="3543216"/>
                  <a:pt x="8397217" y="3541355"/>
                  <a:pt x="8389770" y="3541355"/>
                </a:cubicBezTo>
                <a:close/>
                <a:moveTo>
                  <a:pt x="3686583" y="3541355"/>
                </a:moveTo>
                <a:cubicBezTo>
                  <a:pt x="3694032" y="3541355"/>
                  <a:pt x="3697754" y="3541355"/>
                  <a:pt x="3697754" y="3541355"/>
                </a:cubicBezTo>
                <a:lnTo>
                  <a:pt x="3720098" y="3552525"/>
                </a:lnTo>
                <a:close/>
                <a:moveTo>
                  <a:pt x="2982780" y="3541355"/>
                </a:moveTo>
                <a:cubicBezTo>
                  <a:pt x="2997677" y="3541355"/>
                  <a:pt x="3008849" y="3541355"/>
                  <a:pt x="3016296" y="3541355"/>
                </a:cubicBezTo>
                <a:cubicBezTo>
                  <a:pt x="3023744" y="3541355"/>
                  <a:pt x="3031191" y="3545078"/>
                  <a:pt x="3038638" y="3552525"/>
                </a:cubicBezTo>
                <a:cubicBezTo>
                  <a:pt x="3046085" y="3552525"/>
                  <a:pt x="3051672" y="3554387"/>
                  <a:pt x="3055396" y="3558112"/>
                </a:cubicBezTo>
                <a:cubicBezTo>
                  <a:pt x="3059120" y="3561835"/>
                  <a:pt x="3062844" y="3563698"/>
                  <a:pt x="3066567" y="3563698"/>
                </a:cubicBezTo>
                <a:cubicBezTo>
                  <a:pt x="3070292" y="3563698"/>
                  <a:pt x="3074015" y="3563698"/>
                  <a:pt x="3077738" y="3563698"/>
                </a:cubicBezTo>
                <a:cubicBezTo>
                  <a:pt x="3081463" y="3563698"/>
                  <a:pt x="3087049" y="3567421"/>
                  <a:pt x="3094496" y="3574869"/>
                </a:cubicBezTo>
                <a:cubicBezTo>
                  <a:pt x="3109392" y="3582316"/>
                  <a:pt x="3128011" y="3587901"/>
                  <a:pt x="3150352" y="3591626"/>
                </a:cubicBezTo>
                <a:cubicBezTo>
                  <a:pt x="3172697" y="3595350"/>
                  <a:pt x="3187591" y="3597212"/>
                  <a:pt x="3195039" y="3597212"/>
                </a:cubicBezTo>
                <a:lnTo>
                  <a:pt x="3250896" y="3608383"/>
                </a:lnTo>
                <a:lnTo>
                  <a:pt x="3295582" y="3619555"/>
                </a:lnTo>
                <a:lnTo>
                  <a:pt x="3295582" y="3630726"/>
                </a:lnTo>
                <a:cubicBezTo>
                  <a:pt x="3310479" y="3638174"/>
                  <a:pt x="3321649" y="3645621"/>
                  <a:pt x="3329096" y="3653069"/>
                </a:cubicBezTo>
                <a:cubicBezTo>
                  <a:pt x="3336545" y="3660517"/>
                  <a:pt x="3351440" y="3667965"/>
                  <a:pt x="3373783" y="3675412"/>
                </a:cubicBezTo>
                <a:cubicBezTo>
                  <a:pt x="3396125" y="3682859"/>
                  <a:pt x="3409158" y="3690308"/>
                  <a:pt x="3412883" y="3697754"/>
                </a:cubicBezTo>
                <a:cubicBezTo>
                  <a:pt x="3416607" y="3705202"/>
                  <a:pt x="3420329" y="3708926"/>
                  <a:pt x="3424054" y="3708926"/>
                </a:cubicBezTo>
                <a:cubicBezTo>
                  <a:pt x="3427779" y="3708926"/>
                  <a:pt x="3435226" y="3710788"/>
                  <a:pt x="3446398" y="3714511"/>
                </a:cubicBezTo>
                <a:cubicBezTo>
                  <a:pt x="3457568" y="3718236"/>
                  <a:pt x="3463154" y="3720097"/>
                  <a:pt x="3463154" y="3720097"/>
                </a:cubicBezTo>
                <a:lnTo>
                  <a:pt x="3463154" y="3731270"/>
                </a:lnTo>
                <a:cubicBezTo>
                  <a:pt x="3463154" y="3731270"/>
                  <a:pt x="3455706" y="3727545"/>
                  <a:pt x="3440812" y="3720097"/>
                </a:cubicBezTo>
                <a:cubicBezTo>
                  <a:pt x="3433363" y="3720097"/>
                  <a:pt x="3422193" y="3718236"/>
                  <a:pt x="3407297" y="3714511"/>
                </a:cubicBezTo>
                <a:cubicBezTo>
                  <a:pt x="3392402" y="3710788"/>
                  <a:pt x="3384954" y="3707065"/>
                  <a:pt x="3384954" y="3703340"/>
                </a:cubicBezTo>
                <a:cubicBezTo>
                  <a:pt x="3384954" y="3699616"/>
                  <a:pt x="3381230" y="3697754"/>
                  <a:pt x="3373783" y="3697754"/>
                </a:cubicBezTo>
                <a:cubicBezTo>
                  <a:pt x="3366336" y="3697754"/>
                  <a:pt x="3360750" y="3695892"/>
                  <a:pt x="3357025" y="3692169"/>
                </a:cubicBezTo>
                <a:cubicBezTo>
                  <a:pt x="3353301" y="3688445"/>
                  <a:pt x="3351440" y="3686583"/>
                  <a:pt x="3351440" y="3686583"/>
                </a:cubicBezTo>
                <a:lnTo>
                  <a:pt x="3317926" y="3664240"/>
                </a:lnTo>
                <a:lnTo>
                  <a:pt x="3306754" y="3653069"/>
                </a:lnTo>
                <a:cubicBezTo>
                  <a:pt x="3291858" y="3645621"/>
                  <a:pt x="3284412" y="3643758"/>
                  <a:pt x="3284412" y="3647483"/>
                </a:cubicBezTo>
                <a:cubicBezTo>
                  <a:pt x="3284412" y="3651208"/>
                  <a:pt x="3278825" y="3653069"/>
                  <a:pt x="3267653" y="3653069"/>
                </a:cubicBezTo>
                <a:cubicBezTo>
                  <a:pt x="3256483" y="3653069"/>
                  <a:pt x="3250896" y="3653069"/>
                  <a:pt x="3250896" y="3653069"/>
                </a:cubicBezTo>
                <a:cubicBezTo>
                  <a:pt x="3228553" y="3645621"/>
                  <a:pt x="3209934" y="3638174"/>
                  <a:pt x="3195039" y="3630726"/>
                </a:cubicBezTo>
                <a:cubicBezTo>
                  <a:pt x="3180143" y="3615830"/>
                  <a:pt x="3168972" y="3608383"/>
                  <a:pt x="3161525" y="3608383"/>
                </a:cubicBezTo>
                <a:lnTo>
                  <a:pt x="3139181" y="3597212"/>
                </a:lnTo>
                <a:cubicBezTo>
                  <a:pt x="3131735" y="3597212"/>
                  <a:pt x="3124286" y="3597212"/>
                  <a:pt x="3116838" y="3597212"/>
                </a:cubicBezTo>
                <a:lnTo>
                  <a:pt x="3116838" y="3608383"/>
                </a:lnTo>
                <a:cubicBezTo>
                  <a:pt x="3101943" y="3600935"/>
                  <a:pt x="3090772" y="3595350"/>
                  <a:pt x="3083324" y="3591626"/>
                </a:cubicBezTo>
                <a:cubicBezTo>
                  <a:pt x="3075876" y="3587901"/>
                  <a:pt x="3072153" y="3584178"/>
                  <a:pt x="3072153" y="3580455"/>
                </a:cubicBezTo>
                <a:cubicBezTo>
                  <a:pt x="3072153" y="3576730"/>
                  <a:pt x="3064706" y="3573007"/>
                  <a:pt x="3049810" y="3569282"/>
                </a:cubicBezTo>
                <a:cubicBezTo>
                  <a:pt x="3034915" y="3565559"/>
                  <a:pt x="3012571" y="3563698"/>
                  <a:pt x="2982780" y="3563698"/>
                </a:cubicBezTo>
                <a:cubicBezTo>
                  <a:pt x="2982780" y="3563698"/>
                  <a:pt x="2982780" y="3561835"/>
                  <a:pt x="2982780" y="3558112"/>
                </a:cubicBezTo>
                <a:cubicBezTo>
                  <a:pt x="2982780" y="3554387"/>
                  <a:pt x="2986505" y="3552525"/>
                  <a:pt x="2993953" y="3552525"/>
                </a:cubicBezTo>
                <a:close/>
                <a:moveTo>
                  <a:pt x="8300398" y="3535768"/>
                </a:moveTo>
                <a:cubicBezTo>
                  <a:pt x="8296674" y="3535770"/>
                  <a:pt x="8292950" y="3537631"/>
                  <a:pt x="8289226" y="3541355"/>
                </a:cubicBezTo>
                <a:lnTo>
                  <a:pt x="8278055" y="3541355"/>
                </a:lnTo>
                <a:cubicBezTo>
                  <a:pt x="8278055" y="3541355"/>
                  <a:pt x="8289226" y="3545078"/>
                  <a:pt x="8311569" y="3552525"/>
                </a:cubicBezTo>
                <a:lnTo>
                  <a:pt x="8333912" y="3541355"/>
                </a:lnTo>
                <a:lnTo>
                  <a:pt x="8311569" y="3541355"/>
                </a:lnTo>
                <a:cubicBezTo>
                  <a:pt x="8307844" y="3537631"/>
                  <a:pt x="8304122" y="3535770"/>
                  <a:pt x="8300398" y="3535768"/>
                </a:cubicBezTo>
                <a:close/>
                <a:moveTo>
                  <a:pt x="8585269" y="3530182"/>
                </a:moveTo>
                <a:cubicBezTo>
                  <a:pt x="8581546" y="3530182"/>
                  <a:pt x="8579685" y="3533907"/>
                  <a:pt x="8579685" y="3541355"/>
                </a:cubicBezTo>
                <a:lnTo>
                  <a:pt x="8579685" y="3552525"/>
                </a:lnTo>
                <a:cubicBezTo>
                  <a:pt x="8572235" y="3552525"/>
                  <a:pt x="8568512" y="3548801"/>
                  <a:pt x="8568512" y="3541355"/>
                </a:cubicBezTo>
                <a:lnTo>
                  <a:pt x="8534998" y="3541355"/>
                </a:lnTo>
                <a:lnTo>
                  <a:pt x="8546171" y="3552525"/>
                </a:lnTo>
                <a:cubicBezTo>
                  <a:pt x="8553618" y="3559973"/>
                  <a:pt x="8557341" y="3559973"/>
                  <a:pt x="8557341" y="3552525"/>
                </a:cubicBezTo>
                <a:cubicBezTo>
                  <a:pt x="8557341" y="3552525"/>
                  <a:pt x="8561065" y="3554387"/>
                  <a:pt x="8568512" y="3558112"/>
                </a:cubicBezTo>
                <a:cubicBezTo>
                  <a:pt x="8575962" y="3561835"/>
                  <a:pt x="8581546" y="3563698"/>
                  <a:pt x="8585269" y="3563698"/>
                </a:cubicBezTo>
                <a:cubicBezTo>
                  <a:pt x="8588994" y="3563698"/>
                  <a:pt x="8594579" y="3565559"/>
                  <a:pt x="8602028" y="3569282"/>
                </a:cubicBezTo>
                <a:cubicBezTo>
                  <a:pt x="8609476" y="3573007"/>
                  <a:pt x="8613199" y="3574869"/>
                  <a:pt x="8613199" y="3574869"/>
                </a:cubicBezTo>
                <a:lnTo>
                  <a:pt x="8635542" y="3574869"/>
                </a:lnTo>
                <a:lnTo>
                  <a:pt x="8613199" y="3563698"/>
                </a:lnTo>
                <a:cubicBezTo>
                  <a:pt x="8613199" y="3556250"/>
                  <a:pt x="8611336" y="3550664"/>
                  <a:pt x="8607613" y="3546939"/>
                </a:cubicBezTo>
                <a:cubicBezTo>
                  <a:pt x="8603889" y="3543216"/>
                  <a:pt x="8598303" y="3541355"/>
                  <a:pt x="8590856" y="3541355"/>
                </a:cubicBezTo>
                <a:cubicBezTo>
                  <a:pt x="8590856" y="3533907"/>
                  <a:pt x="8588994" y="3530182"/>
                  <a:pt x="8585269" y="3530182"/>
                </a:cubicBezTo>
                <a:close/>
                <a:moveTo>
                  <a:pt x="8345083" y="3530182"/>
                </a:moveTo>
                <a:lnTo>
                  <a:pt x="8356256" y="3541355"/>
                </a:lnTo>
                <a:lnTo>
                  <a:pt x="8367426" y="3530182"/>
                </a:lnTo>
                <a:close/>
                <a:moveTo>
                  <a:pt x="4602643" y="3530182"/>
                </a:moveTo>
                <a:lnTo>
                  <a:pt x="4613815" y="3541355"/>
                </a:lnTo>
                <a:cubicBezTo>
                  <a:pt x="4632434" y="3545078"/>
                  <a:pt x="4645468" y="3547871"/>
                  <a:pt x="4652916" y="3549733"/>
                </a:cubicBezTo>
                <a:lnTo>
                  <a:pt x="4657731" y="3551177"/>
                </a:lnTo>
                <a:lnTo>
                  <a:pt x="4652916" y="3542751"/>
                </a:lnTo>
                <a:cubicBezTo>
                  <a:pt x="4649191" y="3539958"/>
                  <a:pt x="4643606" y="3537631"/>
                  <a:pt x="4636157" y="3535768"/>
                </a:cubicBezTo>
                <a:cubicBezTo>
                  <a:pt x="4621262" y="3532044"/>
                  <a:pt x="4610091" y="3530182"/>
                  <a:pt x="4602643" y="3530182"/>
                </a:cubicBezTo>
                <a:close/>
                <a:moveTo>
                  <a:pt x="3172697" y="3530182"/>
                </a:moveTo>
                <a:cubicBezTo>
                  <a:pt x="3172697" y="3530182"/>
                  <a:pt x="3176420" y="3530182"/>
                  <a:pt x="3183868" y="3530182"/>
                </a:cubicBezTo>
                <a:lnTo>
                  <a:pt x="3183868" y="3541355"/>
                </a:lnTo>
                <a:cubicBezTo>
                  <a:pt x="3183868" y="3541355"/>
                  <a:pt x="3180143" y="3537630"/>
                  <a:pt x="3172697" y="3530182"/>
                </a:cubicBezTo>
                <a:close/>
                <a:moveTo>
                  <a:pt x="8948342" y="3519011"/>
                </a:moveTo>
                <a:cubicBezTo>
                  <a:pt x="8955790" y="3519011"/>
                  <a:pt x="8963238" y="3522736"/>
                  <a:pt x="8970686" y="3530182"/>
                </a:cubicBezTo>
                <a:cubicBezTo>
                  <a:pt x="8963238" y="3530182"/>
                  <a:pt x="8955790" y="3530182"/>
                  <a:pt x="8948342" y="3530182"/>
                </a:cubicBezTo>
                <a:close/>
                <a:moveTo>
                  <a:pt x="3217382" y="3519011"/>
                </a:moveTo>
                <a:cubicBezTo>
                  <a:pt x="3224830" y="3519011"/>
                  <a:pt x="3232277" y="3522736"/>
                  <a:pt x="3239725" y="3530182"/>
                </a:cubicBezTo>
                <a:lnTo>
                  <a:pt x="3228553" y="3530182"/>
                </a:lnTo>
                <a:close/>
                <a:moveTo>
                  <a:pt x="8602028" y="3507839"/>
                </a:moveTo>
                <a:lnTo>
                  <a:pt x="8602028" y="3519011"/>
                </a:lnTo>
                <a:cubicBezTo>
                  <a:pt x="8609476" y="3519011"/>
                  <a:pt x="8616922" y="3519011"/>
                  <a:pt x="8624370" y="3519011"/>
                </a:cubicBezTo>
                <a:cubicBezTo>
                  <a:pt x="8616922" y="3511564"/>
                  <a:pt x="8609476" y="3507839"/>
                  <a:pt x="8602028" y="3507839"/>
                </a:cubicBezTo>
                <a:close/>
                <a:moveTo>
                  <a:pt x="4759044" y="3507839"/>
                </a:moveTo>
                <a:cubicBezTo>
                  <a:pt x="4759044" y="3507839"/>
                  <a:pt x="4755319" y="3511564"/>
                  <a:pt x="4747873" y="3519011"/>
                </a:cubicBezTo>
                <a:cubicBezTo>
                  <a:pt x="4747873" y="3519011"/>
                  <a:pt x="4749735" y="3520873"/>
                  <a:pt x="4753458" y="3524598"/>
                </a:cubicBezTo>
                <a:cubicBezTo>
                  <a:pt x="4757182" y="3528321"/>
                  <a:pt x="4759044" y="3530182"/>
                  <a:pt x="4759044" y="3530182"/>
                </a:cubicBezTo>
                <a:cubicBezTo>
                  <a:pt x="4781387" y="3537630"/>
                  <a:pt x="4792558" y="3537630"/>
                  <a:pt x="4792558" y="3530182"/>
                </a:cubicBezTo>
                <a:cubicBezTo>
                  <a:pt x="4792558" y="3522736"/>
                  <a:pt x="4788835" y="3519011"/>
                  <a:pt x="4781387" y="3519011"/>
                </a:cubicBezTo>
                <a:lnTo>
                  <a:pt x="4770215" y="3519011"/>
                </a:lnTo>
                <a:close/>
                <a:moveTo>
                  <a:pt x="8467970" y="3496668"/>
                </a:moveTo>
                <a:cubicBezTo>
                  <a:pt x="8467970" y="3496668"/>
                  <a:pt x="8471693" y="3496668"/>
                  <a:pt x="8479141" y="3496668"/>
                </a:cubicBezTo>
                <a:lnTo>
                  <a:pt x="8477353" y="3502924"/>
                </a:lnTo>
                <a:close/>
                <a:moveTo>
                  <a:pt x="4669673" y="3496668"/>
                </a:moveTo>
                <a:lnTo>
                  <a:pt x="4692016" y="3507839"/>
                </a:lnTo>
                <a:lnTo>
                  <a:pt x="4680844" y="3496668"/>
                </a:lnTo>
                <a:cubicBezTo>
                  <a:pt x="4673396" y="3496668"/>
                  <a:pt x="4669673" y="3496668"/>
                  <a:pt x="4669673" y="3496668"/>
                </a:cubicBezTo>
                <a:close/>
                <a:moveTo>
                  <a:pt x="3608383" y="3488126"/>
                </a:moveTo>
                <a:lnTo>
                  <a:pt x="3625140" y="3491082"/>
                </a:lnTo>
                <a:cubicBezTo>
                  <a:pt x="3643758" y="3494807"/>
                  <a:pt x="3654931" y="3496668"/>
                  <a:pt x="3658655" y="3496668"/>
                </a:cubicBezTo>
                <a:cubicBezTo>
                  <a:pt x="3662379" y="3496668"/>
                  <a:pt x="3667965" y="3498530"/>
                  <a:pt x="3675413" y="3502254"/>
                </a:cubicBezTo>
                <a:cubicBezTo>
                  <a:pt x="3682859" y="3505977"/>
                  <a:pt x="3694032" y="3507839"/>
                  <a:pt x="3708927" y="3507839"/>
                </a:cubicBezTo>
                <a:cubicBezTo>
                  <a:pt x="3753611" y="3515287"/>
                  <a:pt x="3794575" y="3526459"/>
                  <a:pt x="3831812" y="3541355"/>
                </a:cubicBezTo>
                <a:lnTo>
                  <a:pt x="3887669" y="3552525"/>
                </a:lnTo>
                <a:lnTo>
                  <a:pt x="3954699" y="3563698"/>
                </a:lnTo>
                <a:lnTo>
                  <a:pt x="3965870" y="3563698"/>
                </a:lnTo>
                <a:cubicBezTo>
                  <a:pt x="3973317" y="3563698"/>
                  <a:pt x="3977042" y="3567421"/>
                  <a:pt x="3977042" y="3574869"/>
                </a:cubicBezTo>
                <a:cubicBezTo>
                  <a:pt x="3999384" y="3589764"/>
                  <a:pt x="4040346" y="3597212"/>
                  <a:pt x="4099927" y="3597212"/>
                </a:cubicBezTo>
                <a:lnTo>
                  <a:pt x="4155785" y="3608383"/>
                </a:lnTo>
                <a:cubicBezTo>
                  <a:pt x="4207918" y="3638174"/>
                  <a:pt x="4237710" y="3649344"/>
                  <a:pt x="4245156" y="3641897"/>
                </a:cubicBezTo>
                <a:lnTo>
                  <a:pt x="4278670" y="3664240"/>
                </a:lnTo>
                <a:cubicBezTo>
                  <a:pt x="4278670" y="3671688"/>
                  <a:pt x="4286118" y="3675412"/>
                  <a:pt x="4301013" y="3675412"/>
                </a:cubicBezTo>
                <a:cubicBezTo>
                  <a:pt x="4315909" y="3675412"/>
                  <a:pt x="4327081" y="3677274"/>
                  <a:pt x="4334529" y="3680997"/>
                </a:cubicBezTo>
                <a:cubicBezTo>
                  <a:pt x="4341975" y="3684722"/>
                  <a:pt x="4351286" y="3686583"/>
                  <a:pt x="4362457" y="3686583"/>
                </a:cubicBezTo>
                <a:cubicBezTo>
                  <a:pt x="4373628" y="3686583"/>
                  <a:pt x="4379214" y="3688445"/>
                  <a:pt x="4379214" y="3692169"/>
                </a:cubicBezTo>
                <a:cubicBezTo>
                  <a:pt x="4379214" y="3695892"/>
                  <a:pt x="4382939" y="3697754"/>
                  <a:pt x="4390386" y="3697754"/>
                </a:cubicBezTo>
                <a:cubicBezTo>
                  <a:pt x="4420176" y="3697754"/>
                  <a:pt x="4427623" y="3705202"/>
                  <a:pt x="4412728" y="3720097"/>
                </a:cubicBezTo>
                <a:lnTo>
                  <a:pt x="4390386" y="3720097"/>
                </a:lnTo>
                <a:cubicBezTo>
                  <a:pt x="4390386" y="3712649"/>
                  <a:pt x="4382939" y="3712649"/>
                  <a:pt x="4368043" y="3720097"/>
                </a:cubicBezTo>
                <a:cubicBezTo>
                  <a:pt x="4368043" y="3720097"/>
                  <a:pt x="4366182" y="3718236"/>
                  <a:pt x="4362457" y="3714511"/>
                </a:cubicBezTo>
                <a:cubicBezTo>
                  <a:pt x="4358732" y="3710788"/>
                  <a:pt x="4355009" y="3708926"/>
                  <a:pt x="4351286" y="3708926"/>
                </a:cubicBezTo>
                <a:cubicBezTo>
                  <a:pt x="4347561" y="3708926"/>
                  <a:pt x="4343838" y="3708926"/>
                  <a:pt x="4340114" y="3708926"/>
                </a:cubicBezTo>
                <a:cubicBezTo>
                  <a:pt x="4336391" y="3708926"/>
                  <a:pt x="4330804" y="3708926"/>
                  <a:pt x="4323357" y="3708926"/>
                </a:cubicBezTo>
                <a:cubicBezTo>
                  <a:pt x="4323357" y="3708926"/>
                  <a:pt x="4323357" y="3705202"/>
                  <a:pt x="4323357" y="3697754"/>
                </a:cubicBezTo>
                <a:cubicBezTo>
                  <a:pt x="4323357" y="3690308"/>
                  <a:pt x="4319634" y="3686583"/>
                  <a:pt x="4312186" y="3686583"/>
                </a:cubicBezTo>
                <a:cubicBezTo>
                  <a:pt x="4304738" y="3694031"/>
                  <a:pt x="4304738" y="3697754"/>
                  <a:pt x="4312186" y="3697754"/>
                </a:cubicBezTo>
                <a:lnTo>
                  <a:pt x="4289843" y="3697754"/>
                </a:lnTo>
                <a:cubicBezTo>
                  <a:pt x="4289843" y="3690308"/>
                  <a:pt x="4284256" y="3686583"/>
                  <a:pt x="4273086" y="3686583"/>
                </a:cubicBezTo>
                <a:cubicBezTo>
                  <a:pt x="4261913" y="3686583"/>
                  <a:pt x="4256329" y="3684722"/>
                  <a:pt x="4256329" y="3680997"/>
                </a:cubicBezTo>
                <a:cubicBezTo>
                  <a:pt x="4256329" y="3677274"/>
                  <a:pt x="4252604" y="3675412"/>
                  <a:pt x="4245156" y="3675412"/>
                </a:cubicBezTo>
                <a:lnTo>
                  <a:pt x="4222813" y="3664240"/>
                </a:lnTo>
                <a:lnTo>
                  <a:pt x="4200471" y="3664240"/>
                </a:lnTo>
                <a:cubicBezTo>
                  <a:pt x="4200471" y="3664240"/>
                  <a:pt x="4194885" y="3664240"/>
                  <a:pt x="4183714" y="3664240"/>
                </a:cubicBezTo>
                <a:cubicBezTo>
                  <a:pt x="4172542" y="3664240"/>
                  <a:pt x="4161372" y="3662378"/>
                  <a:pt x="4150200" y="3658654"/>
                </a:cubicBezTo>
                <a:cubicBezTo>
                  <a:pt x="4139028" y="3654931"/>
                  <a:pt x="4133442" y="3651208"/>
                  <a:pt x="4133442" y="3647483"/>
                </a:cubicBezTo>
                <a:cubicBezTo>
                  <a:pt x="4133442" y="3643758"/>
                  <a:pt x="4127857" y="3641897"/>
                  <a:pt x="4116684" y="3641897"/>
                </a:cubicBezTo>
                <a:cubicBezTo>
                  <a:pt x="4105514" y="3641897"/>
                  <a:pt x="4088757" y="3636312"/>
                  <a:pt x="4066413" y="3625140"/>
                </a:cubicBezTo>
                <a:cubicBezTo>
                  <a:pt x="4044070" y="3613969"/>
                  <a:pt x="4023589" y="3608383"/>
                  <a:pt x="4004970" y="3608383"/>
                </a:cubicBezTo>
                <a:cubicBezTo>
                  <a:pt x="3986351" y="3608383"/>
                  <a:pt x="3977042" y="3604658"/>
                  <a:pt x="3977042" y="3597212"/>
                </a:cubicBezTo>
                <a:cubicBezTo>
                  <a:pt x="3977042" y="3597212"/>
                  <a:pt x="3973317" y="3597212"/>
                  <a:pt x="3965870" y="3597212"/>
                </a:cubicBezTo>
                <a:cubicBezTo>
                  <a:pt x="3958422" y="3597212"/>
                  <a:pt x="3954699" y="3597212"/>
                  <a:pt x="3954699" y="3597212"/>
                </a:cubicBezTo>
                <a:cubicBezTo>
                  <a:pt x="3939803" y="3597212"/>
                  <a:pt x="3928631" y="3593487"/>
                  <a:pt x="3921183" y="3586039"/>
                </a:cubicBezTo>
                <a:cubicBezTo>
                  <a:pt x="3913737" y="3586039"/>
                  <a:pt x="3906288" y="3584178"/>
                  <a:pt x="3898842" y="3580455"/>
                </a:cubicBezTo>
                <a:cubicBezTo>
                  <a:pt x="3891394" y="3576730"/>
                  <a:pt x="3883946" y="3574869"/>
                  <a:pt x="3876498" y="3574869"/>
                </a:cubicBezTo>
                <a:cubicBezTo>
                  <a:pt x="3869051" y="3574869"/>
                  <a:pt x="3859741" y="3573007"/>
                  <a:pt x="3848570" y="3569282"/>
                </a:cubicBezTo>
                <a:cubicBezTo>
                  <a:pt x="3837398" y="3565559"/>
                  <a:pt x="3828090" y="3559973"/>
                  <a:pt x="3820641" y="3552525"/>
                </a:cubicBezTo>
                <a:cubicBezTo>
                  <a:pt x="3805746" y="3545078"/>
                  <a:pt x="3788989" y="3541355"/>
                  <a:pt x="3770370" y="3541355"/>
                </a:cubicBezTo>
                <a:cubicBezTo>
                  <a:pt x="3751750" y="3541355"/>
                  <a:pt x="3742441" y="3541355"/>
                  <a:pt x="3742441" y="3541355"/>
                </a:cubicBezTo>
                <a:cubicBezTo>
                  <a:pt x="3734993" y="3533907"/>
                  <a:pt x="3731270" y="3530182"/>
                  <a:pt x="3731270" y="3530182"/>
                </a:cubicBezTo>
                <a:cubicBezTo>
                  <a:pt x="3723823" y="3530182"/>
                  <a:pt x="3720098" y="3530182"/>
                  <a:pt x="3720098" y="3530182"/>
                </a:cubicBezTo>
                <a:cubicBezTo>
                  <a:pt x="3720098" y="3530182"/>
                  <a:pt x="3716374" y="3530182"/>
                  <a:pt x="3708927" y="3530182"/>
                </a:cubicBezTo>
                <a:cubicBezTo>
                  <a:pt x="3701479" y="3530182"/>
                  <a:pt x="3695893" y="3528321"/>
                  <a:pt x="3692169" y="3524598"/>
                </a:cubicBezTo>
                <a:cubicBezTo>
                  <a:pt x="3688446" y="3520873"/>
                  <a:pt x="3684722" y="3517150"/>
                  <a:pt x="3680997" y="3513425"/>
                </a:cubicBezTo>
                <a:cubicBezTo>
                  <a:pt x="3677274" y="3509702"/>
                  <a:pt x="3671688" y="3507839"/>
                  <a:pt x="3664241" y="3507839"/>
                </a:cubicBezTo>
                <a:lnTo>
                  <a:pt x="3641897" y="3519011"/>
                </a:lnTo>
                <a:cubicBezTo>
                  <a:pt x="3627001" y="3511564"/>
                  <a:pt x="3615831" y="3507839"/>
                  <a:pt x="3608383" y="3507839"/>
                </a:cubicBezTo>
                <a:close/>
                <a:moveTo>
                  <a:pt x="9853231" y="3485497"/>
                </a:moveTo>
                <a:lnTo>
                  <a:pt x="9853231" y="3496668"/>
                </a:lnTo>
                <a:cubicBezTo>
                  <a:pt x="9853231" y="3496668"/>
                  <a:pt x="9849507" y="3496668"/>
                  <a:pt x="9842060" y="3496668"/>
                </a:cubicBezTo>
                <a:cubicBezTo>
                  <a:pt x="9849507" y="3489220"/>
                  <a:pt x="9853231" y="3485497"/>
                  <a:pt x="9853231" y="3485497"/>
                </a:cubicBezTo>
                <a:close/>
                <a:moveTo>
                  <a:pt x="8613199" y="3485497"/>
                </a:moveTo>
                <a:lnTo>
                  <a:pt x="8602028" y="3496668"/>
                </a:lnTo>
                <a:cubicBezTo>
                  <a:pt x="8602028" y="3496668"/>
                  <a:pt x="8605751" y="3496668"/>
                  <a:pt x="8613199" y="3496668"/>
                </a:cubicBezTo>
                <a:cubicBezTo>
                  <a:pt x="8613199" y="3496668"/>
                  <a:pt x="8613199" y="3492944"/>
                  <a:pt x="8613199" y="3485497"/>
                </a:cubicBezTo>
                <a:close/>
                <a:moveTo>
                  <a:pt x="8155168" y="3485497"/>
                </a:moveTo>
                <a:cubicBezTo>
                  <a:pt x="8155168" y="3492944"/>
                  <a:pt x="8158892" y="3496668"/>
                  <a:pt x="8166340" y="3496668"/>
                </a:cubicBezTo>
                <a:lnTo>
                  <a:pt x="8166340" y="3485497"/>
                </a:lnTo>
                <a:close/>
                <a:moveTo>
                  <a:pt x="8021110" y="3485497"/>
                </a:moveTo>
                <a:cubicBezTo>
                  <a:pt x="8021110" y="3485497"/>
                  <a:pt x="8022974" y="3489220"/>
                  <a:pt x="8026696" y="3496668"/>
                </a:cubicBezTo>
                <a:cubicBezTo>
                  <a:pt x="8030420" y="3504116"/>
                  <a:pt x="8041592" y="3509702"/>
                  <a:pt x="8060210" y="3513425"/>
                </a:cubicBezTo>
                <a:cubicBezTo>
                  <a:pt x="8078831" y="3517150"/>
                  <a:pt x="8088140" y="3519011"/>
                  <a:pt x="8088140" y="3519011"/>
                </a:cubicBezTo>
                <a:lnTo>
                  <a:pt x="8121654" y="3519011"/>
                </a:lnTo>
                <a:cubicBezTo>
                  <a:pt x="8121654" y="3526459"/>
                  <a:pt x="8125378" y="3530182"/>
                  <a:pt x="8132825" y="3530182"/>
                </a:cubicBezTo>
                <a:cubicBezTo>
                  <a:pt x="8140274" y="3530182"/>
                  <a:pt x="8147720" y="3530182"/>
                  <a:pt x="8155168" y="3530182"/>
                </a:cubicBezTo>
                <a:cubicBezTo>
                  <a:pt x="8155168" y="3537630"/>
                  <a:pt x="8157032" y="3541355"/>
                  <a:pt x="8160754" y="3541355"/>
                </a:cubicBezTo>
                <a:cubicBezTo>
                  <a:pt x="8164478" y="3541355"/>
                  <a:pt x="8170064" y="3537630"/>
                  <a:pt x="8177512" y="3530182"/>
                </a:cubicBezTo>
                <a:lnTo>
                  <a:pt x="8188684" y="3552525"/>
                </a:lnTo>
                <a:cubicBezTo>
                  <a:pt x="8181234" y="3559973"/>
                  <a:pt x="8184959" y="3559973"/>
                  <a:pt x="8199854" y="3552525"/>
                </a:cubicBezTo>
                <a:cubicBezTo>
                  <a:pt x="8207302" y="3552525"/>
                  <a:pt x="8211026" y="3556250"/>
                  <a:pt x="8211026" y="3563698"/>
                </a:cubicBezTo>
                <a:lnTo>
                  <a:pt x="8233368" y="3563698"/>
                </a:lnTo>
                <a:cubicBezTo>
                  <a:pt x="8233368" y="3563698"/>
                  <a:pt x="8235232" y="3561835"/>
                  <a:pt x="8238955" y="3558112"/>
                </a:cubicBezTo>
                <a:cubicBezTo>
                  <a:pt x="8242678" y="3554387"/>
                  <a:pt x="8244541" y="3552525"/>
                  <a:pt x="8244541" y="3552525"/>
                </a:cubicBezTo>
                <a:cubicBezTo>
                  <a:pt x="8244541" y="3545078"/>
                  <a:pt x="8244541" y="3541355"/>
                  <a:pt x="8244541" y="3541355"/>
                </a:cubicBezTo>
                <a:lnTo>
                  <a:pt x="8233368" y="3530182"/>
                </a:lnTo>
                <a:cubicBezTo>
                  <a:pt x="8225921" y="3530182"/>
                  <a:pt x="8222198" y="3530182"/>
                  <a:pt x="8222198" y="3530182"/>
                </a:cubicBezTo>
                <a:cubicBezTo>
                  <a:pt x="8222198" y="3530182"/>
                  <a:pt x="8222198" y="3533907"/>
                  <a:pt x="8222198" y="3541355"/>
                </a:cubicBezTo>
                <a:cubicBezTo>
                  <a:pt x="8214748" y="3533907"/>
                  <a:pt x="8211026" y="3530182"/>
                  <a:pt x="8211026" y="3530182"/>
                </a:cubicBezTo>
                <a:cubicBezTo>
                  <a:pt x="8211026" y="3530182"/>
                  <a:pt x="8207302" y="3526459"/>
                  <a:pt x="8199854" y="3519011"/>
                </a:cubicBezTo>
                <a:cubicBezTo>
                  <a:pt x="8199854" y="3511564"/>
                  <a:pt x="8197992" y="3509702"/>
                  <a:pt x="8194268" y="3513425"/>
                </a:cubicBezTo>
                <a:cubicBezTo>
                  <a:pt x="8190546" y="3517150"/>
                  <a:pt x="8184959" y="3519011"/>
                  <a:pt x="8177512" y="3519011"/>
                </a:cubicBezTo>
                <a:lnTo>
                  <a:pt x="8166340" y="3530182"/>
                </a:lnTo>
                <a:lnTo>
                  <a:pt x="8155168" y="3519011"/>
                </a:lnTo>
                <a:cubicBezTo>
                  <a:pt x="8147720" y="3511564"/>
                  <a:pt x="8143998" y="3507839"/>
                  <a:pt x="8143998" y="3507839"/>
                </a:cubicBezTo>
                <a:cubicBezTo>
                  <a:pt x="8143998" y="3507839"/>
                  <a:pt x="8140274" y="3504116"/>
                  <a:pt x="8132825" y="3496668"/>
                </a:cubicBezTo>
                <a:cubicBezTo>
                  <a:pt x="8125378" y="3496668"/>
                  <a:pt x="8119791" y="3496668"/>
                  <a:pt x="8116068" y="3496668"/>
                </a:cubicBezTo>
                <a:cubicBezTo>
                  <a:pt x="8112345" y="3496668"/>
                  <a:pt x="8110484" y="3496668"/>
                  <a:pt x="8110484" y="3496668"/>
                </a:cubicBezTo>
                <a:cubicBezTo>
                  <a:pt x="8103034" y="3496668"/>
                  <a:pt x="8099311" y="3496668"/>
                  <a:pt x="8099311" y="3496668"/>
                </a:cubicBezTo>
                <a:cubicBezTo>
                  <a:pt x="8091863" y="3489220"/>
                  <a:pt x="8080692" y="3485497"/>
                  <a:pt x="8065797" y="3485497"/>
                </a:cubicBezTo>
                <a:cubicBezTo>
                  <a:pt x="8050903" y="3485497"/>
                  <a:pt x="8036006" y="3485497"/>
                  <a:pt x="8021110" y="3485497"/>
                </a:cubicBezTo>
                <a:close/>
                <a:moveTo>
                  <a:pt x="3965870" y="3485497"/>
                </a:moveTo>
                <a:lnTo>
                  <a:pt x="3965870" y="3496668"/>
                </a:lnTo>
                <a:lnTo>
                  <a:pt x="3977042" y="3496668"/>
                </a:lnTo>
                <a:close/>
                <a:moveTo>
                  <a:pt x="3608383" y="3485497"/>
                </a:moveTo>
                <a:lnTo>
                  <a:pt x="3608383" y="3488126"/>
                </a:lnTo>
                <a:lnTo>
                  <a:pt x="3606149" y="3487731"/>
                </a:lnTo>
                <a:close/>
                <a:moveTo>
                  <a:pt x="3574869" y="3485497"/>
                </a:moveTo>
                <a:cubicBezTo>
                  <a:pt x="3574869" y="3485497"/>
                  <a:pt x="3578593" y="3485497"/>
                  <a:pt x="3586040" y="3485497"/>
                </a:cubicBezTo>
                <a:cubicBezTo>
                  <a:pt x="3589764" y="3485497"/>
                  <a:pt x="3594885" y="3485963"/>
                  <a:pt x="3601400" y="3486893"/>
                </a:cubicBezTo>
                <a:lnTo>
                  <a:pt x="3606149" y="3487731"/>
                </a:lnTo>
                <a:lnTo>
                  <a:pt x="3597212" y="3496668"/>
                </a:lnTo>
                <a:cubicBezTo>
                  <a:pt x="3589764" y="3504116"/>
                  <a:pt x="3589764" y="3507839"/>
                  <a:pt x="3597212" y="3507839"/>
                </a:cubicBezTo>
                <a:cubicBezTo>
                  <a:pt x="3604658" y="3507839"/>
                  <a:pt x="3608383" y="3509702"/>
                  <a:pt x="3608383" y="3513425"/>
                </a:cubicBezTo>
                <a:cubicBezTo>
                  <a:pt x="3608383" y="3517150"/>
                  <a:pt x="3604658" y="3519011"/>
                  <a:pt x="3597212" y="3519011"/>
                </a:cubicBezTo>
                <a:cubicBezTo>
                  <a:pt x="3589764" y="3519011"/>
                  <a:pt x="3582316" y="3519011"/>
                  <a:pt x="3574869" y="3519011"/>
                </a:cubicBezTo>
                <a:cubicBezTo>
                  <a:pt x="3567421" y="3519011"/>
                  <a:pt x="3565559" y="3513425"/>
                  <a:pt x="3569283" y="3502254"/>
                </a:cubicBezTo>
                <a:cubicBezTo>
                  <a:pt x="3573007" y="3491082"/>
                  <a:pt x="3574869" y="3485497"/>
                  <a:pt x="3574869" y="3485497"/>
                </a:cubicBezTo>
                <a:close/>
                <a:moveTo>
                  <a:pt x="4756252" y="3479911"/>
                </a:moveTo>
                <a:cubicBezTo>
                  <a:pt x="4750665" y="3479911"/>
                  <a:pt x="4747873" y="3481774"/>
                  <a:pt x="4747873" y="3485497"/>
                </a:cubicBezTo>
                <a:lnTo>
                  <a:pt x="4759044" y="3496668"/>
                </a:lnTo>
                <a:cubicBezTo>
                  <a:pt x="4773939" y="3496668"/>
                  <a:pt x="4781387" y="3496668"/>
                  <a:pt x="4781387" y="3496668"/>
                </a:cubicBezTo>
                <a:cubicBezTo>
                  <a:pt x="4781387" y="3496668"/>
                  <a:pt x="4785110" y="3496668"/>
                  <a:pt x="4792558" y="3496668"/>
                </a:cubicBezTo>
                <a:lnTo>
                  <a:pt x="4814901" y="3507839"/>
                </a:lnTo>
                <a:cubicBezTo>
                  <a:pt x="4814901" y="3500393"/>
                  <a:pt x="4803730" y="3492944"/>
                  <a:pt x="4781387" y="3485497"/>
                </a:cubicBezTo>
                <a:cubicBezTo>
                  <a:pt x="4770215" y="3481774"/>
                  <a:pt x="4761837" y="3479911"/>
                  <a:pt x="4756252" y="3479911"/>
                </a:cubicBezTo>
                <a:close/>
                <a:moveTo>
                  <a:pt x="9797374" y="3474325"/>
                </a:moveTo>
                <a:lnTo>
                  <a:pt x="9808545" y="3474325"/>
                </a:lnTo>
                <a:lnTo>
                  <a:pt x="9797374" y="3485497"/>
                </a:lnTo>
                <a:cubicBezTo>
                  <a:pt x="9797374" y="3478050"/>
                  <a:pt x="9797374" y="3474325"/>
                  <a:pt x="9797374" y="3474325"/>
                </a:cubicBezTo>
                <a:close/>
                <a:moveTo>
                  <a:pt x="9395201" y="3474325"/>
                </a:moveTo>
                <a:cubicBezTo>
                  <a:pt x="9402650" y="3474325"/>
                  <a:pt x="9406373" y="3474325"/>
                  <a:pt x="9406373" y="3474325"/>
                </a:cubicBezTo>
                <a:lnTo>
                  <a:pt x="9395201" y="3485497"/>
                </a:lnTo>
                <a:close/>
                <a:moveTo>
                  <a:pt x="4591472" y="3474325"/>
                </a:moveTo>
                <a:cubicBezTo>
                  <a:pt x="4591472" y="3474325"/>
                  <a:pt x="4595197" y="3476186"/>
                  <a:pt x="4602643" y="3479911"/>
                </a:cubicBezTo>
                <a:cubicBezTo>
                  <a:pt x="4610091" y="3483636"/>
                  <a:pt x="4613815" y="3485497"/>
                  <a:pt x="4613815" y="3485497"/>
                </a:cubicBezTo>
                <a:cubicBezTo>
                  <a:pt x="4613815" y="3485497"/>
                  <a:pt x="4613815" y="3483636"/>
                  <a:pt x="4613815" y="3479911"/>
                </a:cubicBezTo>
                <a:cubicBezTo>
                  <a:pt x="4613815" y="3476186"/>
                  <a:pt x="4610091" y="3474325"/>
                  <a:pt x="4602643" y="3474325"/>
                </a:cubicBezTo>
                <a:close/>
                <a:moveTo>
                  <a:pt x="3865326" y="3474325"/>
                </a:moveTo>
                <a:cubicBezTo>
                  <a:pt x="3857880" y="3474325"/>
                  <a:pt x="3854155" y="3476186"/>
                  <a:pt x="3854155" y="3479911"/>
                </a:cubicBezTo>
                <a:cubicBezTo>
                  <a:pt x="3854155" y="3483636"/>
                  <a:pt x="3854155" y="3485497"/>
                  <a:pt x="3854155" y="3485497"/>
                </a:cubicBezTo>
                <a:cubicBezTo>
                  <a:pt x="3854155" y="3485497"/>
                  <a:pt x="3857880" y="3485497"/>
                  <a:pt x="3865326" y="3485497"/>
                </a:cubicBezTo>
                <a:cubicBezTo>
                  <a:pt x="3872774" y="3485497"/>
                  <a:pt x="3876498" y="3483636"/>
                  <a:pt x="3876498" y="3479911"/>
                </a:cubicBezTo>
                <a:cubicBezTo>
                  <a:pt x="3876498" y="3476186"/>
                  <a:pt x="3872774" y="3474325"/>
                  <a:pt x="3865326" y="3474325"/>
                </a:cubicBezTo>
                <a:close/>
                <a:moveTo>
                  <a:pt x="9205286" y="3463154"/>
                </a:moveTo>
                <a:lnTo>
                  <a:pt x="9216458" y="3463154"/>
                </a:lnTo>
                <a:lnTo>
                  <a:pt x="9227629" y="3474325"/>
                </a:lnTo>
                <a:cubicBezTo>
                  <a:pt x="9220181" y="3474325"/>
                  <a:pt x="9214595" y="3472463"/>
                  <a:pt x="9210872" y="3468740"/>
                </a:cubicBezTo>
                <a:cubicBezTo>
                  <a:pt x="9207149" y="3465016"/>
                  <a:pt x="9205286" y="3463154"/>
                  <a:pt x="9205286" y="3463154"/>
                </a:cubicBezTo>
                <a:close/>
                <a:moveTo>
                  <a:pt x="8534998" y="3463154"/>
                </a:moveTo>
                <a:lnTo>
                  <a:pt x="8523827" y="3474325"/>
                </a:lnTo>
                <a:lnTo>
                  <a:pt x="8546171" y="3474325"/>
                </a:lnTo>
                <a:cubicBezTo>
                  <a:pt x="8546171" y="3474325"/>
                  <a:pt x="8542446" y="3470602"/>
                  <a:pt x="8534998" y="3463154"/>
                </a:cubicBezTo>
                <a:close/>
                <a:moveTo>
                  <a:pt x="3563696" y="3463154"/>
                </a:moveTo>
                <a:lnTo>
                  <a:pt x="3574869" y="3463154"/>
                </a:lnTo>
                <a:cubicBezTo>
                  <a:pt x="3574869" y="3470602"/>
                  <a:pt x="3571144" y="3474325"/>
                  <a:pt x="3563696" y="3474325"/>
                </a:cubicBezTo>
                <a:cubicBezTo>
                  <a:pt x="3556250" y="3474325"/>
                  <a:pt x="3552526" y="3474325"/>
                  <a:pt x="3552526" y="3474325"/>
                </a:cubicBezTo>
                <a:cubicBezTo>
                  <a:pt x="3552526" y="3474325"/>
                  <a:pt x="3554387" y="3472463"/>
                  <a:pt x="3558112" y="3468740"/>
                </a:cubicBezTo>
                <a:cubicBezTo>
                  <a:pt x="3561835" y="3465016"/>
                  <a:pt x="3563696" y="3463154"/>
                  <a:pt x="3563696" y="3463154"/>
                </a:cubicBezTo>
                <a:close/>
                <a:moveTo>
                  <a:pt x="8602028" y="3451982"/>
                </a:moveTo>
                <a:lnTo>
                  <a:pt x="8602028" y="3463154"/>
                </a:lnTo>
                <a:lnTo>
                  <a:pt x="8613199" y="3463154"/>
                </a:lnTo>
                <a:cubicBezTo>
                  <a:pt x="8613199" y="3455706"/>
                  <a:pt x="8609476" y="3451982"/>
                  <a:pt x="8602028" y="3451982"/>
                </a:cubicBezTo>
                <a:close/>
                <a:moveTo>
                  <a:pt x="7954082" y="3451982"/>
                </a:moveTo>
                <a:cubicBezTo>
                  <a:pt x="7946634" y="3451982"/>
                  <a:pt x="7942912" y="3455706"/>
                  <a:pt x="7942912" y="3463154"/>
                </a:cubicBezTo>
                <a:cubicBezTo>
                  <a:pt x="7942912" y="3463154"/>
                  <a:pt x="7939187" y="3463154"/>
                  <a:pt x="7931739" y="3463154"/>
                </a:cubicBezTo>
                <a:cubicBezTo>
                  <a:pt x="7924292" y="3455706"/>
                  <a:pt x="7920568" y="3455706"/>
                  <a:pt x="7920568" y="3463154"/>
                </a:cubicBezTo>
                <a:cubicBezTo>
                  <a:pt x="7920568" y="3470602"/>
                  <a:pt x="7920568" y="3476186"/>
                  <a:pt x="7920568" y="3479911"/>
                </a:cubicBezTo>
                <a:cubicBezTo>
                  <a:pt x="7920568" y="3483636"/>
                  <a:pt x="7922430" y="3483636"/>
                  <a:pt x="7926153" y="3479911"/>
                </a:cubicBezTo>
                <a:cubicBezTo>
                  <a:pt x="7929878" y="3476186"/>
                  <a:pt x="7935462" y="3478050"/>
                  <a:pt x="7942912" y="3485497"/>
                </a:cubicBezTo>
                <a:lnTo>
                  <a:pt x="7976426" y="3485497"/>
                </a:lnTo>
                <a:cubicBezTo>
                  <a:pt x="7976426" y="3485497"/>
                  <a:pt x="7980148" y="3485497"/>
                  <a:pt x="7987596" y="3485497"/>
                </a:cubicBezTo>
                <a:lnTo>
                  <a:pt x="7998768" y="3485497"/>
                </a:lnTo>
                <a:cubicBezTo>
                  <a:pt x="7991320" y="3478050"/>
                  <a:pt x="7991320" y="3474325"/>
                  <a:pt x="7998768" y="3474325"/>
                </a:cubicBezTo>
                <a:lnTo>
                  <a:pt x="7987596" y="3463154"/>
                </a:lnTo>
                <a:lnTo>
                  <a:pt x="7965253" y="3463154"/>
                </a:lnTo>
                <a:cubicBezTo>
                  <a:pt x="7965253" y="3455706"/>
                  <a:pt x="7961530" y="3451982"/>
                  <a:pt x="7954082" y="3451982"/>
                </a:cubicBezTo>
                <a:close/>
                <a:moveTo>
                  <a:pt x="3742441" y="3451982"/>
                </a:moveTo>
                <a:cubicBezTo>
                  <a:pt x="3742441" y="3451982"/>
                  <a:pt x="3742441" y="3455706"/>
                  <a:pt x="3742441" y="3463154"/>
                </a:cubicBezTo>
                <a:cubicBezTo>
                  <a:pt x="3742441" y="3463154"/>
                  <a:pt x="3746165" y="3463154"/>
                  <a:pt x="3753611" y="3463154"/>
                </a:cubicBezTo>
                <a:close/>
                <a:moveTo>
                  <a:pt x="9238801" y="3446397"/>
                </a:moveTo>
                <a:cubicBezTo>
                  <a:pt x="9246247" y="3446397"/>
                  <a:pt x="9257420" y="3448259"/>
                  <a:pt x="9272315" y="3451982"/>
                </a:cubicBezTo>
                <a:lnTo>
                  <a:pt x="9261144" y="3451982"/>
                </a:lnTo>
                <a:cubicBezTo>
                  <a:pt x="9253695" y="3451982"/>
                  <a:pt x="9248109" y="3451982"/>
                  <a:pt x="9244386" y="3451982"/>
                </a:cubicBezTo>
                <a:cubicBezTo>
                  <a:pt x="9240663" y="3451982"/>
                  <a:pt x="9235078" y="3451982"/>
                  <a:pt x="9227629" y="3451982"/>
                </a:cubicBezTo>
                <a:cubicBezTo>
                  <a:pt x="9227629" y="3448259"/>
                  <a:pt x="9231352" y="3446397"/>
                  <a:pt x="9238801" y="3446397"/>
                </a:cubicBezTo>
                <a:close/>
                <a:moveTo>
                  <a:pt x="8826853" y="3445001"/>
                </a:moveTo>
                <a:cubicBezTo>
                  <a:pt x="8825922" y="3445932"/>
                  <a:pt x="8825457" y="3448259"/>
                  <a:pt x="8825457" y="3451982"/>
                </a:cubicBezTo>
                <a:cubicBezTo>
                  <a:pt x="8818008" y="3459429"/>
                  <a:pt x="8829180" y="3466879"/>
                  <a:pt x="8858971" y="3474325"/>
                </a:cubicBezTo>
                <a:cubicBezTo>
                  <a:pt x="8866419" y="3474325"/>
                  <a:pt x="8873865" y="3476186"/>
                  <a:pt x="8881314" y="3479911"/>
                </a:cubicBezTo>
                <a:cubicBezTo>
                  <a:pt x="8888762" y="3483636"/>
                  <a:pt x="8896208" y="3485497"/>
                  <a:pt x="8903657" y="3485497"/>
                </a:cubicBezTo>
                <a:cubicBezTo>
                  <a:pt x="8903657" y="3485497"/>
                  <a:pt x="8907381" y="3485497"/>
                  <a:pt x="8914828" y="3485497"/>
                </a:cubicBezTo>
                <a:lnTo>
                  <a:pt x="8925999" y="3474325"/>
                </a:lnTo>
                <a:cubicBezTo>
                  <a:pt x="8918551" y="3474325"/>
                  <a:pt x="8907381" y="3474325"/>
                  <a:pt x="8892485" y="3474325"/>
                </a:cubicBezTo>
                <a:lnTo>
                  <a:pt x="8881314" y="3463154"/>
                </a:lnTo>
                <a:lnTo>
                  <a:pt x="8858971" y="3463154"/>
                </a:lnTo>
                <a:cubicBezTo>
                  <a:pt x="8844076" y="3455706"/>
                  <a:pt x="8834765" y="3450120"/>
                  <a:pt x="8831042" y="3446397"/>
                </a:cubicBezTo>
                <a:cubicBezTo>
                  <a:pt x="8829180" y="3444535"/>
                  <a:pt x="8827784" y="3444070"/>
                  <a:pt x="8826853" y="3445001"/>
                </a:cubicBezTo>
                <a:close/>
                <a:moveTo>
                  <a:pt x="8389770" y="3440811"/>
                </a:moveTo>
                <a:cubicBezTo>
                  <a:pt x="8397217" y="3448259"/>
                  <a:pt x="8400941" y="3451982"/>
                  <a:pt x="8400941" y="3451982"/>
                </a:cubicBezTo>
                <a:lnTo>
                  <a:pt x="8400941" y="3474325"/>
                </a:lnTo>
                <a:cubicBezTo>
                  <a:pt x="8408390" y="3481773"/>
                  <a:pt x="8410250" y="3487359"/>
                  <a:pt x="8406527" y="3491082"/>
                </a:cubicBezTo>
                <a:cubicBezTo>
                  <a:pt x="8402804" y="3494807"/>
                  <a:pt x="8400941" y="3498530"/>
                  <a:pt x="8400941" y="3502254"/>
                </a:cubicBezTo>
                <a:cubicBezTo>
                  <a:pt x="8400941" y="3505977"/>
                  <a:pt x="8404664" y="3507839"/>
                  <a:pt x="8412113" y="3507839"/>
                </a:cubicBezTo>
                <a:cubicBezTo>
                  <a:pt x="8419561" y="3507839"/>
                  <a:pt x="8423284" y="3500393"/>
                  <a:pt x="8423284" y="3485497"/>
                </a:cubicBezTo>
                <a:cubicBezTo>
                  <a:pt x="8415836" y="3478050"/>
                  <a:pt x="8430731" y="3481773"/>
                  <a:pt x="8467970" y="3496668"/>
                </a:cubicBezTo>
                <a:cubicBezTo>
                  <a:pt x="8467970" y="3496668"/>
                  <a:pt x="8467970" y="3500393"/>
                  <a:pt x="8467970" y="3507839"/>
                </a:cubicBezTo>
                <a:cubicBezTo>
                  <a:pt x="8460521" y="3507839"/>
                  <a:pt x="8456798" y="3507839"/>
                  <a:pt x="8456798" y="3507839"/>
                </a:cubicBezTo>
                <a:lnTo>
                  <a:pt x="8434455" y="3507839"/>
                </a:lnTo>
                <a:cubicBezTo>
                  <a:pt x="8434455" y="3507839"/>
                  <a:pt x="8434455" y="3509702"/>
                  <a:pt x="8434455" y="3513425"/>
                </a:cubicBezTo>
                <a:cubicBezTo>
                  <a:pt x="8434455" y="3517150"/>
                  <a:pt x="8438179" y="3519011"/>
                  <a:pt x="8445627" y="3519011"/>
                </a:cubicBezTo>
                <a:cubicBezTo>
                  <a:pt x="8453075" y="3519011"/>
                  <a:pt x="8460521" y="3517150"/>
                  <a:pt x="8467970" y="3513425"/>
                </a:cubicBezTo>
                <a:cubicBezTo>
                  <a:pt x="8471693" y="3511564"/>
                  <a:pt x="8474487" y="3509237"/>
                  <a:pt x="8476349" y="3506443"/>
                </a:cubicBezTo>
                <a:lnTo>
                  <a:pt x="8477353" y="3502924"/>
                </a:lnTo>
                <a:lnTo>
                  <a:pt x="8482633" y="3506443"/>
                </a:lnTo>
                <a:cubicBezTo>
                  <a:pt x="8495200" y="3514821"/>
                  <a:pt x="8501484" y="3519011"/>
                  <a:pt x="8501484" y="3519011"/>
                </a:cubicBezTo>
                <a:lnTo>
                  <a:pt x="8483610" y="3527948"/>
                </a:lnTo>
                <a:lnTo>
                  <a:pt x="8490312" y="3541355"/>
                </a:lnTo>
                <a:cubicBezTo>
                  <a:pt x="8497761" y="3541355"/>
                  <a:pt x="8507070" y="3537630"/>
                  <a:pt x="8518241" y="3530182"/>
                </a:cubicBezTo>
                <a:cubicBezTo>
                  <a:pt x="8529412" y="3522736"/>
                  <a:pt x="8534998" y="3519011"/>
                  <a:pt x="8534998" y="3519011"/>
                </a:cubicBezTo>
                <a:lnTo>
                  <a:pt x="8568512" y="3519011"/>
                </a:lnTo>
                <a:cubicBezTo>
                  <a:pt x="8575962" y="3504116"/>
                  <a:pt x="8572235" y="3500393"/>
                  <a:pt x="8557341" y="3507839"/>
                </a:cubicBezTo>
                <a:lnTo>
                  <a:pt x="8534998" y="3507839"/>
                </a:lnTo>
                <a:lnTo>
                  <a:pt x="8534998" y="3496668"/>
                </a:lnTo>
                <a:cubicBezTo>
                  <a:pt x="8527551" y="3496668"/>
                  <a:pt x="8521964" y="3494807"/>
                  <a:pt x="8518241" y="3491082"/>
                </a:cubicBezTo>
                <a:cubicBezTo>
                  <a:pt x="8514518" y="3487359"/>
                  <a:pt x="8508932" y="3485497"/>
                  <a:pt x="8501484" y="3485497"/>
                </a:cubicBezTo>
                <a:lnTo>
                  <a:pt x="8412113" y="3474325"/>
                </a:lnTo>
                <a:cubicBezTo>
                  <a:pt x="8412113" y="3474325"/>
                  <a:pt x="8412113" y="3470602"/>
                  <a:pt x="8412113" y="3463154"/>
                </a:cubicBezTo>
                <a:cubicBezTo>
                  <a:pt x="8412113" y="3455706"/>
                  <a:pt x="8413974" y="3451982"/>
                  <a:pt x="8417698" y="3451982"/>
                </a:cubicBezTo>
                <a:cubicBezTo>
                  <a:pt x="8421421" y="3451982"/>
                  <a:pt x="8419561" y="3448259"/>
                  <a:pt x="8412113" y="3440811"/>
                </a:cubicBezTo>
                <a:close/>
                <a:moveTo>
                  <a:pt x="8373012" y="3440811"/>
                </a:moveTo>
                <a:cubicBezTo>
                  <a:pt x="8369290" y="3440811"/>
                  <a:pt x="8359978" y="3444535"/>
                  <a:pt x="8345083" y="3451982"/>
                </a:cubicBezTo>
                <a:lnTo>
                  <a:pt x="8356256" y="3463154"/>
                </a:lnTo>
                <a:cubicBezTo>
                  <a:pt x="8363704" y="3463154"/>
                  <a:pt x="8371150" y="3466879"/>
                  <a:pt x="8378598" y="3474325"/>
                </a:cubicBezTo>
                <a:lnTo>
                  <a:pt x="8389770" y="3474325"/>
                </a:lnTo>
                <a:cubicBezTo>
                  <a:pt x="8382322" y="3466879"/>
                  <a:pt x="8378598" y="3459429"/>
                  <a:pt x="8378598" y="3451982"/>
                </a:cubicBezTo>
                <a:cubicBezTo>
                  <a:pt x="8378598" y="3444535"/>
                  <a:pt x="8376736" y="3440811"/>
                  <a:pt x="8373012" y="3440811"/>
                </a:cubicBezTo>
                <a:close/>
                <a:moveTo>
                  <a:pt x="3552526" y="3440811"/>
                </a:moveTo>
                <a:lnTo>
                  <a:pt x="3563696" y="3451982"/>
                </a:lnTo>
                <a:cubicBezTo>
                  <a:pt x="3556250" y="3451982"/>
                  <a:pt x="3552526" y="3451982"/>
                  <a:pt x="3552526" y="3451982"/>
                </a:cubicBezTo>
                <a:lnTo>
                  <a:pt x="3541355" y="3451982"/>
                </a:lnTo>
                <a:close/>
                <a:moveTo>
                  <a:pt x="3376575" y="3433829"/>
                </a:moveTo>
                <a:cubicBezTo>
                  <a:pt x="3374714" y="3434759"/>
                  <a:pt x="3373783" y="3437088"/>
                  <a:pt x="3373783" y="3440811"/>
                </a:cubicBezTo>
                <a:cubicBezTo>
                  <a:pt x="3366336" y="3448259"/>
                  <a:pt x="3366336" y="3451982"/>
                  <a:pt x="3373783" y="3451982"/>
                </a:cubicBezTo>
                <a:lnTo>
                  <a:pt x="3396125" y="3451982"/>
                </a:lnTo>
                <a:cubicBezTo>
                  <a:pt x="3396125" y="3444535"/>
                  <a:pt x="3392402" y="3438949"/>
                  <a:pt x="3384954" y="3435225"/>
                </a:cubicBezTo>
                <a:cubicBezTo>
                  <a:pt x="3381231" y="3433363"/>
                  <a:pt x="3378437" y="3432898"/>
                  <a:pt x="3376575" y="3433829"/>
                </a:cubicBezTo>
                <a:close/>
                <a:moveTo>
                  <a:pt x="9540431" y="3429640"/>
                </a:moveTo>
                <a:cubicBezTo>
                  <a:pt x="9547878" y="3429640"/>
                  <a:pt x="9555325" y="3429640"/>
                  <a:pt x="9562772" y="3429640"/>
                </a:cubicBezTo>
                <a:lnTo>
                  <a:pt x="9551602" y="3440811"/>
                </a:lnTo>
                <a:close/>
                <a:moveTo>
                  <a:pt x="8775184" y="3429640"/>
                </a:moveTo>
                <a:cubicBezTo>
                  <a:pt x="8771461" y="3429640"/>
                  <a:pt x="8769600" y="3433363"/>
                  <a:pt x="8769600" y="3440811"/>
                </a:cubicBezTo>
                <a:lnTo>
                  <a:pt x="8780771" y="3440811"/>
                </a:lnTo>
                <a:cubicBezTo>
                  <a:pt x="8780771" y="3433363"/>
                  <a:pt x="8778908" y="3429640"/>
                  <a:pt x="8775184" y="3429640"/>
                </a:cubicBezTo>
                <a:close/>
                <a:moveTo>
                  <a:pt x="2692323" y="3429640"/>
                </a:moveTo>
                <a:lnTo>
                  <a:pt x="2703494" y="3429640"/>
                </a:lnTo>
                <a:lnTo>
                  <a:pt x="2759353" y="3451982"/>
                </a:lnTo>
                <a:cubicBezTo>
                  <a:pt x="2751905" y="3451982"/>
                  <a:pt x="2750042" y="3455706"/>
                  <a:pt x="2753767" y="3463154"/>
                </a:cubicBezTo>
                <a:cubicBezTo>
                  <a:pt x="2757490" y="3470602"/>
                  <a:pt x="2763076" y="3474325"/>
                  <a:pt x="2770524" y="3474325"/>
                </a:cubicBezTo>
                <a:cubicBezTo>
                  <a:pt x="2770524" y="3474325"/>
                  <a:pt x="2772385" y="3476186"/>
                  <a:pt x="2776110" y="3479911"/>
                </a:cubicBezTo>
                <a:cubicBezTo>
                  <a:pt x="2779833" y="3483636"/>
                  <a:pt x="2789142" y="3485497"/>
                  <a:pt x="2804038" y="3485497"/>
                </a:cubicBezTo>
                <a:lnTo>
                  <a:pt x="2882238" y="3507839"/>
                </a:lnTo>
                <a:lnTo>
                  <a:pt x="2904582" y="3530182"/>
                </a:lnTo>
                <a:cubicBezTo>
                  <a:pt x="2897134" y="3530182"/>
                  <a:pt x="2893410" y="3530182"/>
                  <a:pt x="2893410" y="3530182"/>
                </a:cubicBezTo>
                <a:cubicBezTo>
                  <a:pt x="2893410" y="3530182"/>
                  <a:pt x="2887824" y="3530182"/>
                  <a:pt x="2876652" y="3530182"/>
                </a:cubicBezTo>
                <a:cubicBezTo>
                  <a:pt x="2865481" y="3530182"/>
                  <a:pt x="2858033" y="3526459"/>
                  <a:pt x="2854310" y="3519011"/>
                </a:cubicBezTo>
                <a:cubicBezTo>
                  <a:pt x="2850586" y="3511564"/>
                  <a:pt x="2848724" y="3507839"/>
                  <a:pt x="2848724" y="3507839"/>
                </a:cubicBezTo>
                <a:cubicBezTo>
                  <a:pt x="2841276" y="3507839"/>
                  <a:pt x="2835690" y="3507839"/>
                  <a:pt x="2831967" y="3507839"/>
                </a:cubicBezTo>
                <a:cubicBezTo>
                  <a:pt x="2828243" y="3507839"/>
                  <a:pt x="2822658" y="3507839"/>
                  <a:pt x="2815209" y="3507839"/>
                </a:cubicBezTo>
                <a:cubicBezTo>
                  <a:pt x="2800315" y="3500393"/>
                  <a:pt x="2792867" y="3496668"/>
                  <a:pt x="2792867" y="3496668"/>
                </a:cubicBezTo>
                <a:cubicBezTo>
                  <a:pt x="2785419" y="3496668"/>
                  <a:pt x="2781695" y="3496668"/>
                  <a:pt x="2781695" y="3496668"/>
                </a:cubicBezTo>
                <a:cubicBezTo>
                  <a:pt x="2781695" y="3489220"/>
                  <a:pt x="2774248" y="3485497"/>
                  <a:pt x="2759353" y="3485497"/>
                </a:cubicBezTo>
                <a:cubicBezTo>
                  <a:pt x="2744457" y="3485497"/>
                  <a:pt x="2733285" y="3481773"/>
                  <a:pt x="2725837" y="3474325"/>
                </a:cubicBezTo>
                <a:lnTo>
                  <a:pt x="2703494" y="3463154"/>
                </a:lnTo>
                <a:cubicBezTo>
                  <a:pt x="2696048" y="3463154"/>
                  <a:pt x="2692323" y="3461293"/>
                  <a:pt x="2692323" y="3457568"/>
                </a:cubicBezTo>
                <a:cubicBezTo>
                  <a:pt x="2692323" y="3453843"/>
                  <a:pt x="2684875" y="3451982"/>
                  <a:pt x="2669981" y="3451982"/>
                </a:cubicBezTo>
                <a:cubicBezTo>
                  <a:pt x="2655085" y="3451982"/>
                  <a:pt x="2647637" y="3448259"/>
                  <a:pt x="2647637" y="3440811"/>
                </a:cubicBezTo>
                <a:cubicBezTo>
                  <a:pt x="2647637" y="3440811"/>
                  <a:pt x="2651362" y="3440811"/>
                  <a:pt x="2658809" y="3440811"/>
                </a:cubicBezTo>
                <a:cubicBezTo>
                  <a:pt x="2681152" y="3440811"/>
                  <a:pt x="2692323" y="3437086"/>
                  <a:pt x="2692323" y="3429640"/>
                </a:cubicBezTo>
                <a:close/>
                <a:moveTo>
                  <a:pt x="8317156" y="3424054"/>
                </a:moveTo>
                <a:cubicBezTo>
                  <a:pt x="8313432" y="3424055"/>
                  <a:pt x="8311569" y="3425917"/>
                  <a:pt x="8311569" y="3429640"/>
                </a:cubicBezTo>
                <a:cubicBezTo>
                  <a:pt x="8311569" y="3437086"/>
                  <a:pt x="8309706" y="3442672"/>
                  <a:pt x="8305983" y="3446397"/>
                </a:cubicBezTo>
                <a:cubicBezTo>
                  <a:pt x="8302260" y="3450120"/>
                  <a:pt x="8300398" y="3451982"/>
                  <a:pt x="8300398" y="3451982"/>
                </a:cubicBezTo>
                <a:lnTo>
                  <a:pt x="8345083" y="3474325"/>
                </a:lnTo>
                <a:lnTo>
                  <a:pt x="8333912" y="3463154"/>
                </a:lnTo>
                <a:cubicBezTo>
                  <a:pt x="8326463" y="3463154"/>
                  <a:pt x="8322740" y="3461293"/>
                  <a:pt x="8322740" y="3457568"/>
                </a:cubicBezTo>
                <a:cubicBezTo>
                  <a:pt x="8322740" y="3453843"/>
                  <a:pt x="8322740" y="3451982"/>
                  <a:pt x="8322740" y="3451982"/>
                </a:cubicBezTo>
                <a:lnTo>
                  <a:pt x="8333912" y="3440811"/>
                </a:lnTo>
                <a:cubicBezTo>
                  <a:pt x="8341360" y="3440811"/>
                  <a:pt x="8345083" y="3438949"/>
                  <a:pt x="8345083" y="3435225"/>
                </a:cubicBezTo>
                <a:cubicBezTo>
                  <a:pt x="8345083" y="3431502"/>
                  <a:pt x="8341360" y="3429640"/>
                  <a:pt x="8333912" y="3429640"/>
                </a:cubicBezTo>
                <a:cubicBezTo>
                  <a:pt x="8326464" y="3425917"/>
                  <a:pt x="8320878" y="3424055"/>
                  <a:pt x="8317156" y="3424054"/>
                </a:cubicBezTo>
                <a:close/>
                <a:moveTo>
                  <a:pt x="9886745" y="3418468"/>
                </a:moveTo>
                <a:cubicBezTo>
                  <a:pt x="9894193" y="3418468"/>
                  <a:pt x="9897916" y="3418468"/>
                  <a:pt x="9897916" y="3418468"/>
                </a:cubicBezTo>
                <a:cubicBezTo>
                  <a:pt x="9897916" y="3418468"/>
                  <a:pt x="9896055" y="3420329"/>
                  <a:pt x="9892331" y="3424054"/>
                </a:cubicBezTo>
                <a:cubicBezTo>
                  <a:pt x="9888608" y="3427778"/>
                  <a:pt x="9886745" y="3429640"/>
                  <a:pt x="9886745" y="3429640"/>
                </a:cubicBezTo>
                <a:cubicBezTo>
                  <a:pt x="9879298" y="3422192"/>
                  <a:pt x="9879298" y="3418468"/>
                  <a:pt x="9886745" y="3418468"/>
                </a:cubicBezTo>
                <a:close/>
                <a:moveTo>
                  <a:pt x="9384030" y="3418468"/>
                </a:moveTo>
                <a:cubicBezTo>
                  <a:pt x="9376582" y="3425915"/>
                  <a:pt x="9376582" y="3429640"/>
                  <a:pt x="9384030" y="3429640"/>
                </a:cubicBezTo>
                <a:lnTo>
                  <a:pt x="9395201" y="3418468"/>
                </a:lnTo>
                <a:cubicBezTo>
                  <a:pt x="9395201" y="3418468"/>
                  <a:pt x="9391477" y="3418468"/>
                  <a:pt x="9384030" y="3418468"/>
                </a:cubicBezTo>
                <a:close/>
                <a:moveTo>
                  <a:pt x="9004200" y="3418468"/>
                </a:moveTo>
                <a:cubicBezTo>
                  <a:pt x="9004200" y="3425915"/>
                  <a:pt x="9004200" y="3429640"/>
                  <a:pt x="9004200" y="3429640"/>
                </a:cubicBezTo>
                <a:lnTo>
                  <a:pt x="8993029" y="3429640"/>
                </a:lnTo>
                <a:cubicBezTo>
                  <a:pt x="8993029" y="3422192"/>
                  <a:pt x="8996752" y="3418468"/>
                  <a:pt x="9004200" y="3418468"/>
                </a:cubicBezTo>
                <a:close/>
                <a:moveTo>
                  <a:pt x="7853538" y="3418468"/>
                </a:moveTo>
                <a:cubicBezTo>
                  <a:pt x="7853538" y="3418468"/>
                  <a:pt x="7849816" y="3422192"/>
                  <a:pt x="7842368" y="3429640"/>
                </a:cubicBezTo>
                <a:cubicBezTo>
                  <a:pt x="7849816" y="3429640"/>
                  <a:pt x="7853538" y="3429640"/>
                  <a:pt x="7853538" y="3429640"/>
                </a:cubicBezTo>
                <a:close/>
                <a:moveTo>
                  <a:pt x="7719481" y="3418468"/>
                </a:moveTo>
                <a:cubicBezTo>
                  <a:pt x="7712033" y="3418468"/>
                  <a:pt x="7708310" y="3422192"/>
                  <a:pt x="7708310" y="3429640"/>
                </a:cubicBezTo>
                <a:cubicBezTo>
                  <a:pt x="7715758" y="3429640"/>
                  <a:pt x="7719481" y="3429640"/>
                  <a:pt x="7719481" y="3429640"/>
                </a:cubicBezTo>
                <a:cubicBezTo>
                  <a:pt x="7719481" y="3422192"/>
                  <a:pt x="7719481" y="3418468"/>
                  <a:pt x="7719481" y="3418468"/>
                </a:cubicBezTo>
                <a:close/>
                <a:moveTo>
                  <a:pt x="3474325" y="3418468"/>
                </a:moveTo>
                <a:cubicBezTo>
                  <a:pt x="3481773" y="3418468"/>
                  <a:pt x="3485497" y="3420329"/>
                  <a:pt x="3485497" y="3424054"/>
                </a:cubicBezTo>
                <a:cubicBezTo>
                  <a:pt x="3485497" y="3427778"/>
                  <a:pt x="3481773" y="3429640"/>
                  <a:pt x="3474325" y="3429640"/>
                </a:cubicBezTo>
                <a:close/>
                <a:moveTo>
                  <a:pt x="2737010" y="3418468"/>
                </a:moveTo>
                <a:lnTo>
                  <a:pt x="2748180" y="3418468"/>
                </a:lnTo>
                <a:lnTo>
                  <a:pt x="2748180" y="3429640"/>
                </a:lnTo>
                <a:close/>
                <a:moveTo>
                  <a:pt x="8233368" y="3407297"/>
                </a:moveTo>
                <a:lnTo>
                  <a:pt x="8233368" y="3418468"/>
                </a:lnTo>
                <a:lnTo>
                  <a:pt x="8244541" y="3407297"/>
                </a:lnTo>
                <a:cubicBezTo>
                  <a:pt x="8237092" y="3407297"/>
                  <a:pt x="8233368" y="3407297"/>
                  <a:pt x="8233368" y="3407297"/>
                </a:cubicBezTo>
                <a:close/>
                <a:moveTo>
                  <a:pt x="7752996" y="3407297"/>
                </a:moveTo>
                <a:cubicBezTo>
                  <a:pt x="7730653" y="3422192"/>
                  <a:pt x="7730653" y="3429640"/>
                  <a:pt x="7752996" y="3429640"/>
                </a:cubicBezTo>
                <a:cubicBezTo>
                  <a:pt x="7760444" y="3429640"/>
                  <a:pt x="7766030" y="3431502"/>
                  <a:pt x="7769754" y="3435225"/>
                </a:cubicBezTo>
                <a:cubicBezTo>
                  <a:pt x="7773476" y="3438949"/>
                  <a:pt x="7775338" y="3440811"/>
                  <a:pt x="7775338" y="3440811"/>
                </a:cubicBezTo>
                <a:cubicBezTo>
                  <a:pt x="7782788" y="3440811"/>
                  <a:pt x="7786510" y="3440811"/>
                  <a:pt x="7786510" y="3440811"/>
                </a:cubicBezTo>
                <a:lnTo>
                  <a:pt x="7797682" y="3451982"/>
                </a:lnTo>
                <a:cubicBezTo>
                  <a:pt x="7805130" y="3451982"/>
                  <a:pt x="7808854" y="3448259"/>
                  <a:pt x="7808854" y="3440811"/>
                </a:cubicBezTo>
                <a:cubicBezTo>
                  <a:pt x="7808854" y="3433363"/>
                  <a:pt x="7808854" y="3427778"/>
                  <a:pt x="7808854" y="3424054"/>
                </a:cubicBezTo>
                <a:cubicBezTo>
                  <a:pt x="7808854" y="3420329"/>
                  <a:pt x="7805130" y="3418468"/>
                  <a:pt x="7797682" y="3418468"/>
                </a:cubicBezTo>
                <a:cubicBezTo>
                  <a:pt x="7797682" y="3418468"/>
                  <a:pt x="7792096" y="3416606"/>
                  <a:pt x="7780924" y="3412883"/>
                </a:cubicBezTo>
                <a:cubicBezTo>
                  <a:pt x="7769754" y="3409158"/>
                  <a:pt x="7760444" y="3407297"/>
                  <a:pt x="7752996" y="3407297"/>
                </a:cubicBezTo>
                <a:close/>
                <a:moveTo>
                  <a:pt x="8656933" y="3399690"/>
                </a:moveTo>
                <a:lnTo>
                  <a:pt x="8676736" y="3406599"/>
                </a:lnTo>
                <a:cubicBezTo>
                  <a:pt x="8703268" y="3416375"/>
                  <a:pt x="8719327" y="3424055"/>
                  <a:pt x="8724913" y="3429640"/>
                </a:cubicBezTo>
                <a:lnTo>
                  <a:pt x="8747257" y="3429640"/>
                </a:lnTo>
                <a:cubicBezTo>
                  <a:pt x="8747257" y="3422192"/>
                  <a:pt x="8741670" y="3416606"/>
                  <a:pt x="8730499" y="3412883"/>
                </a:cubicBezTo>
                <a:cubicBezTo>
                  <a:pt x="8719327" y="3409158"/>
                  <a:pt x="8710019" y="3407297"/>
                  <a:pt x="8702570" y="3407297"/>
                </a:cubicBezTo>
                <a:close/>
                <a:moveTo>
                  <a:pt x="8993029" y="3396124"/>
                </a:moveTo>
                <a:cubicBezTo>
                  <a:pt x="8993029" y="3403572"/>
                  <a:pt x="8993029" y="3407297"/>
                  <a:pt x="8993029" y="3407297"/>
                </a:cubicBezTo>
                <a:lnTo>
                  <a:pt x="9004200" y="3407297"/>
                </a:lnTo>
                <a:cubicBezTo>
                  <a:pt x="9004200" y="3399849"/>
                  <a:pt x="9000477" y="3396124"/>
                  <a:pt x="8993029" y="3396124"/>
                </a:cubicBezTo>
                <a:close/>
                <a:moveTo>
                  <a:pt x="4379214" y="3396124"/>
                </a:moveTo>
                <a:cubicBezTo>
                  <a:pt x="4379214" y="3403572"/>
                  <a:pt x="4382939" y="3407297"/>
                  <a:pt x="4390386" y="3407297"/>
                </a:cubicBezTo>
                <a:cubicBezTo>
                  <a:pt x="4397833" y="3407297"/>
                  <a:pt x="4401557" y="3403572"/>
                  <a:pt x="4401557" y="3396124"/>
                </a:cubicBezTo>
                <a:cubicBezTo>
                  <a:pt x="4401557" y="3396124"/>
                  <a:pt x="4397833" y="3396124"/>
                  <a:pt x="4390386" y="3396124"/>
                </a:cubicBezTo>
                <a:cubicBezTo>
                  <a:pt x="4382939" y="3396124"/>
                  <a:pt x="4379214" y="3396124"/>
                  <a:pt x="4379214" y="3396124"/>
                </a:cubicBezTo>
                <a:close/>
                <a:moveTo>
                  <a:pt x="3854155" y="3396124"/>
                </a:moveTo>
                <a:cubicBezTo>
                  <a:pt x="3854155" y="3403572"/>
                  <a:pt x="3857880" y="3407297"/>
                  <a:pt x="3865326" y="3407297"/>
                </a:cubicBezTo>
                <a:lnTo>
                  <a:pt x="3865326" y="3396124"/>
                </a:lnTo>
                <a:close/>
                <a:moveTo>
                  <a:pt x="9830888" y="3384954"/>
                </a:moveTo>
                <a:cubicBezTo>
                  <a:pt x="9830888" y="3384954"/>
                  <a:pt x="9832750" y="3386815"/>
                  <a:pt x="9836473" y="3390540"/>
                </a:cubicBezTo>
                <a:cubicBezTo>
                  <a:pt x="9840197" y="3394263"/>
                  <a:pt x="9838337" y="3399849"/>
                  <a:pt x="9830888" y="3407297"/>
                </a:cubicBezTo>
                <a:cubicBezTo>
                  <a:pt x="9823439" y="3407297"/>
                  <a:pt x="9819716" y="3403572"/>
                  <a:pt x="9819716" y="3396124"/>
                </a:cubicBezTo>
                <a:cubicBezTo>
                  <a:pt x="9812269" y="3388678"/>
                  <a:pt x="9815992" y="3384954"/>
                  <a:pt x="9830888" y="3384954"/>
                </a:cubicBezTo>
                <a:close/>
                <a:moveTo>
                  <a:pt x="9439887" y="3384954"/>
                </a:moveTo>
                <a:cubicBezTo>
                  <a:pt x="9439887" y="3384954"/>
                  <a:pt x="9439887" y="3388678"/>
                  <a:pt x="9439887" y="3396124"/>
                </a:cubicBezTo>
                <a:cubicBezTo>
                  <a:pt x="9439887" y="3396124"/>
                  <a:pt x="9436164" y="3396124"/>
                  <a:pt x="9428716" y="3396124"/>
                </a:cubicBezTo>
                <a:close/>
                <a:moveTo>
                  <a:pt x="8121654" y="3384954"/>
                </a:moveTo>
                <a:lnTo>
                  <a:pt x="8121654" y="3396124"/>
                </a:lnTo>
                <a:lnTo>
                  <a:pt x="8132825" y="3396124"/>
                </a:lnTo>
                <a:cubicBezTo>
                  <a:pt x="8125378" y="3388678"/>
                  <a:pt x="8121654" y="3384954"/>
                  <a:pt x="8121654" y="3384954"/>
                </a:cubicBezTo>
                <a:close/>
                <a:moveTo>
                  <a:pt x="7803268" y="3384954"/>
                </a:moveTo>
                <a:cubicBezTo>
                  <a:pt x="7799544" y="3384954"/>
                  <a:pt x="7797682" y="3386815"/>
                  <a:pt x="7797682" y="3390540"/>
                </a:cubicBezTo>
                <a:cubicBezTo>
                  <a:pt x="7797682" y="3394263"/>
                  <a:pt x="7801404" y="3396124"/>
                  <a:pt x="7808854" y="3396124"/>
                </a:cubicBezTo>
                <a:cubicBezTo>
                  <a:pt x="7808854" y="3388678"/>
                  <a:pt x="7806990" y="3384954"/>
                  <a:pt x="7803268" y="3384954"/>
                </a:cubicBezTo>
                <a:close/>
                <a:moveTo>
                  <a:pt x="7596596" y="3384954"/>
                </a:moveTo>
                <a:cubicBezTo>
                  <a:pt x="7589148" y="3384954"/>
                  <a:pt x="7585424" y="3388678"/>
                  <a:pt x="7585424" y="3396124"/>
                </a:cubicBezTo>
                <a:lnTo>
                  <a:pt x="7596596" y="3396124"/>
                </a:lnTo>
                <a:close/>
                <a:moveTo>
                  <a:pt x="7730653" y="3373783"/>
                </a:moveTo>
                <a:lnTo>
                  <a:pt x="7730653" y="3384954"/>
                </a:lnTo>
                <a:cubicBezTo>
                  <a:pt x="7738101" y="3384954"/>
                  <a:pt x="7741824" y="3384954"/>
                  <a:pt x="7741824" y="3384954"/>
                </a:cubicBezTo>
                <a:cubicBezTo>
                  <a:pt x="7741824" y="3384954"/>
                  <a:pt x="7741824" y="3381229"/>
                  <a:pt x="7741824" y="3373783"/>
                </a:cubicBezTo>
                <a:cubicBezTo>
                  <a:pt x="7734376" y="3373783"/>
                  <a:pt x="7730653" y="3373783"/>
                  <a:pt x="7730653" y="3373783"/>
                </a:cubicBezTo>
                <a:close/>
                <a:moveTo>
                  <a:pt x="4301013" y="3373783"/>
                </a:moveTo>
                <a:cubicBezTo>
                  <a:pt x="4301013" y="3381229"/>
                  <a:pt x="4302875" y="3384954"/>
                  <a:pt x="4306600" y="3384954"/>
                </a:cubicBezTo>
                <a:cubicBezTo>
                  <a:pt x="4310324" y="3384954"/>
                  <a:pt x="4312186" y="3384954"/>
                  <a:pt x="4312186" y="3384954"/>
                </a:cubicBezTo>
                <a:cubicBezTo>
                  <a:pt x="4312186" y="3384954"/>
                  <a:pt x="4312186" y="3381229"/>
                  <a:pt x="4312186" y="3373783"/>
                </a:cubicBezTo>
                <a:cubicBezTo>
                  <a:pt x="4304738" y="3373783"/>
                  <a:pt x="4301013" y="3373783"/>
                  <a:pt x="4301013" y="3373783"/>
                </a:cubicBezTo>
                <a:close/>
                <a:moveTo>
                  <a:pt x="3295582" y="3373783"/>
                </a:moveTo>
                <a:lnTo>
                  <a:pt x="3317926" y="3373783"/>
                </a:lnTo>
                <a:cubicBezTo>
                  <a:pt x="3332821" y="3373783"/>
                  <a:pt x="3343992" y="3375644"/>
                  <a:pt x="3351440" y="3379367"/>
                </a:cubicBezTo>
                <a:cubicBezTo>
                  <a:pt x="3358887" y="3383092"/>
                  <a:pt x="3366336" y="3384954"/>
                  <a:pt x="3373783" y="3384954"/>
                </a:cubicBezTo>
                <a:cubicBezTo>
                  <a:pt x="3381230" y="3384954"/>
                  <a:pt x="3392402" y="3388678"/>
                  <a:pt x="3407297" y="3396124"/>
                </a:cubicBezTo>
                <a:cubicBezTo>
                  <a:pt x="3407297" y="3396124"/>
                  <a:pt x="3411021" y="3397986"/>
                  <a:pt x="3418468" y="3401711"/>
                </a:cubicBezTo>
                <a:cubicBezTo>
                  <a:pt x="3425916" y="3405435"/>
                  <a:pt x="3431502" y="3407297"/>
                  <a:pt x="3435226" y="3407297"/>
                </a:cubicBezTo>
                <a:cubicBezTo>
                  <a:pt x="3438949" y="3407297"/>
                  <a:pt x="3442673" y="3407297"/>
                  <a:pt x="3446398" y="3407297"/>
                </a:cubicBezTo>
                <a:cubicBezTo>
                  <a:pt x="3450120" y="3407297"/>
                  <a:pt x="3451982" y="3411020"/>
                  <a:pt x="3451982" y="3418468"/>
                </a:cubicBezTo>
                <a:lnTo>
                  <a:pt x="3440812" y="3418468"/>
                </a:lnTo>
                <a:cubicBezTo>
                  <a:pt x="3440812" y="3418468"/>
                  <a:pt x="3437087" y="3416606"/>
                  <a:pt x="3429640" y="3412883"/>
                </a:cubicBezTo>
                <a:cubicBezTo>
                  <a:pt x="3422193" y="3409158"/>
                  <a:pt x="3411021" y="3407297"/>
                  <a:pt x="3396125" y="3407297"/>
                </a:cubicBezTo>
                <a:cubicBezTo>
                  <a:pt x="3373783" y="3399849"/>
                  <a:pt x="3353301" y="3394263"/>
                  <a:pt x="3334683" y="3390540"/>
                </a:cubicBezTo>
                <a:cubicBezTo>
                  <a:pt x="3316065" y="3386815"/>
                  <a:pt x="3303029" y="3381229"/>
                  <a:pt x="3295582" y="3373783"/>
                </a:cubicBezTo>
                <a:close/>
                <a:moveTo>
                  <a:pt x="2530337" y="3373783"/>
                </a:moveTo>
                <a:cubicBezTo>
                  <a:pt x="2534061" y="3373783"/>
                  <a:pt x="2537785" y="3375644"/>
                  <a:pt x="2541509" y="3379367"/>
                </a:cubicBezTo>
                <a:cubicBezTo>
                  <a:pt x="2545234" y="3383092"/>
                  <a:pt x="2550818" y="3384954"/>
                  <a:pt x="2558265" y="3384954"/>
                </a:cubicBezTo>
                <a:lnTo>
                  <a:pt x="2580609" y="3384954"/>
                </a:lnTo>
                <a:lnTo>
                  <a:pt x="2591781" y="3396124"/>
                </a:lnTo>
                <a:cubicBezTo>
                  <a:pt x="2584333" y="3396124"/>
                  <a:pt x="2580609" y="3399849"/>
                  <a:pt x="2580609" y="3407297"/>
                </a:cubicBezTo>
                <a:lnTo>
                  <a:pt x="2569439" y="3407297"/>
                </a:lnTo>
                <a:cubicBezTo>
                  <a:pt x="2561990" y="3407297"/>
                  <a:pt x="2554542" y="3403572"/>
                  <a:pt x="2547095" y="3396124"/>
                </a:cubicBezTo>
                <a:cubicBezTo>
                  <a:pt x="2532199" y="3388678"/>
                  <a:pt x="2524751" y="3383092"/>
                  <a:pt x="2524751" y="3379367"/>
                </a:cubicBezTo>
                <a:cubicBezTo>
                  <a:pt x="2524751" y="3375644"/>
                  <a:pt x="2526613" y="3373783"/>
                  <a:pt x="2530337" y="3373783"/>
                </a:cubicBezTo>
                <a:close/>
                <a:moveTo>
                  <a:pt x="9330965" y="3368197"/>
                </a:moveTo>
                <a:cubicBezTo>
                  <a:pt x="9332826" y="3368197"/>
                  <a:pt x="9335620" y="3370060"/>
                  <a:pt x="9339343" y="3373783"/>
                </a:cubicBezTo>
                <a:lnTo>
                  <a:pt x="9328172" y="3373783"/>
                </a:lnTo>
                <a:cubicBezTo>
                  <a:pt x="9328172" y="3370060"/>
                  <a:pt x="9329103" y="3368197"/>
                  <a:pt x="9330965" y="3368197"/>
                </a:cubicBezTo>
                <a:close/>
                <a:moveTo>
                  <a:pt x="9786202" y="3362610"/>
                </a:moveTo>
                <a:cubicBezTo>
                  <a:pt x="9793651" y="3362610"/>
                  <a:pt x="9797374" y="3366335"/>
                  <a:pt x="9797374" y="3373783"/>
                </a:cubicBezTo>
                <a:cubicBezTo>
                  <a:pt x="9797374" y="3381229"/>
                  <a:pt x="9793651" y="3384954"/>
                  <a:pt x="9786202" y="3384954"/>
                </a:cubicBezTo>
                <a:cubicBezTo>
                  <a:pt x="9778754" y="3384954"/>
                  <a:pt x="9773168" y="3384954"/>
                  <a:pt x="9769445" y="3384954"/>
                </a:cubicBezTo>
                <a:cubicBezTo>
                  <a:pt x="9765721" y="3384954"/>
                  <a:pt x="9763860" y="3384954"/>
                  <a:pt x="9763860" y="3384954"/>
                </a:cubicBezTo>
                <a:cubicBezTo>
                  <a:pt x="9763860" y="3370058"/>
                  <a:pt x="9771308" y="3362610"/>
                  <a:pt x="9786202" y="3362610"/>
                </a:cubicBezTo>
                <a:close/>
                <a:moveTo>
                  <a:pt x="8948342" y="3362610"/>
                </a:moveTo>
                <a:lnTo>
                  <a:pt x="8937172" y="3373783"/>
                </a:lnTo>
                <a:cubicBezTo>
                  <a:pt x="8944619" y="3373783"/>
                  <a:pt x="8948342" y="3373783"/>
                  <a:pt x="8948342" y="3373783"/>
                </a:cubicBezTo>
                <a:close/>
                <a:moveTo>
                  <a:pt x="7596596" y="3362610"/>
                </a:moveTo>
                <a:lnTo>
                  <a:pt x="7618938" y="3373783"/>
                </a:lnTo>
                <a:cubicBezTo>
                  <a:pt x="7633832" y="3381229"/>
                  <a:pt x="7641282" y="3384954"/>
                  <a:pt x="7641282" y="3384954"/>
                </a:cubicBezTo>
                <a:cubicBezTo>
                  <a:pt x="7648730" y="3384954"/>
                  <a:pt x="7652452" y="3384954"/>
                  <a:pt x="7652452" y="3384954"/>
                </a:cubicBezTo>
                <a:cubicBezTo>
                  <a:pt x="7652452" y="3392401"/>
                  <a:pt x="7650590" y="3396124"/>
                  <a:pt x="7646866" y="3396124"/>
                </a:cubicBezTo>
                <a:cubicBezTo>
                  <a:pt x="7658039" y="3396124"/>
                  <a:pt x="7665486" y="3397986"/>
                  <a:pt x="7669210" y="3401711"/>
                </a:cubicBezTo>
                <a:cubicBezTo>
                  <a:pt x="7672933" y="3405435"/>
                  <a:pt x="7678519" y="3407297"/>
                  <a:pt x="7685967" y="3407297"/>
                </a:cubicBezTo>
                <a:cubicBezTo>
                  <a:pt x="7685967" y="3407297"/>
                  <a:pt x="7687830" y="3407297"/>
                  <a:pt x="7691553" y="3407297"/>
                </a:cubicBezTo>
                <a:cubicBezTo>
                  <a:pt x="7695276" y="3407297"/>
                  <a:pt x="7700862" y="3407297"/>
                  <a:pt x="7708310" y="3407297"/>
                </a:cubicBezTo>
                <a:lnTo>
                  <a:pt x="7719481" y="3396124"/>
                </a:lnTo>
                <a:lnTo>
                  <a:pt x="7697139" y="3384954"/>
                </a:lnTo>
                <a:cubicBezTo>
                  <a:pt x="7689690" y="3384954"/>
                  <a:pt x="7678519" y="3383092"/>
                  <a:pt x="7663624" y="3379367"/>
                </a:cubicBezTo>
                <a:cubicBezTo>
                  <a:pt x="7648730" y="3375644"/>
                  <a:pt x="7630110" y="3370058"/>
                  <a:pt x="7607766" y="3362610"/>
                </a:cubicBezTo>
                <a:close/>
                <a:moveTo>
                  <a:pt x="3879291" y="3357026"/>
                </a:moveTo>
                <a:cubicBezTo>
                  <a:pt x="3881154" y="3357026"/>
                  <a:pt x="3883946" y="3358887"/>
                  <a:pt x="3887669" y="3362610"/>
                </a:cubicBezTo>
                <a:lnTo>
                  <a:pt x="3876498" y="3362610"/>
                </a:lnTo>
                <a:cubicBezTo>
                  <a:pt x="3876498" y="3358887"/>
                  <a:pt x="3877429" y="3357026"/>
                  <a:pt x="3879291" y="3357026"/>
                </a:cubicBezTo>
                <a:close/>
                <a:moveTo>
                  <a:pt x="2422812" y="3357026"/>
                </a:moveTo>
                <a:cubicBezTo>
                  <a:pt x="2425604" y="3357026"/>
                  <a:pt x="2427932" y="3358887"/>
                  <a:pt x="2429794" y="3362610"/>
                </a:cubicBezTo>
                <a:cubicBezTo>
                  <a:pt x="2433518" y="3370058"/>
                  <a:pt x="2437242" y="3371921"/>
                  <a:pt x="2440966" y="3368197"/>
                </a:cubicBezTo>
                <a:cubicBezTo>
                  <a:pt x="2444689" y="3364472"/>
                  <a:pt x="2448412" y="3364472"/>
                  <a:pt x="2452137" y="3368197"/>
                </a:cubicBezTo>
                <a:cubicBezTo>
                  <a:pt x="2455860" y="3371921"/>
                  <a:pt x="2461446" y="3373783"/>
                  <a:pt x="2468894" y="3373783"/>
                </a:cubicBezTo>
                <a:cubicBezTo>
                  <a:pt x="2491238" y="3381229"/>
                  <a:pt x="2502408" y="3381229"/>
                  <a:pt x="2502408" y="3373783"/>
                </a:cubicBezTo>
                <a:lnTo>
                  <a:pt x="2491238" y="3396124"/>
                </a:lnTo>
                <a:cubicBezTo>
                  <a:pt x="2491238" y="3396124"/>
                  <a:pt x="2487513" y="3392401"/>
                  <a:pt x="2480066" y="3384954"/>
                </a:cubicBezTo>
                <a:lnTo>
                  <a:pt x="2413037" y="3362610"/>
                </a:lnTo>
                <a:cubicBezTo>
                  <a:pt x="2416760" y="3358887"/>
                  <a:pt x="2420019" y="3357026"/>
                  <a:pt x="2422812" y="3357026"/>
                </a:cubicBezTo>
                <a:close/>
                <a:moveTo>
                  <a:pt x="8278055" y="3351440"/>
                </a:moveTo>
                <a:cubicBezTo>
                  <a:pt x="8270606" y="3358887"/>
                  <a:pt x="8274332" y="3362610"/>
                  <a:pt x="8289226" y="3362610"/>
                </a:cubicBezTo>
                <a:lnTo>
                  <a:pt x="8311569" y="3362610"/>
                </a:lnTo>
                <a:lnTo>
                  <a:pt x="8322740" y="3373783"/>
                </a:lnTo>
                <a:lnTo>
                  <a:pt x="8345083" y="3373783"/>
                </a:lnTo>
                <a:cubicBezTo>
                  <a:pt x="8345083" y="3381229"/>
                  <a:pt x="8352532" y="3390540"/>
                  <a:pt x="8367426" y="3401711"/>
                </a:cubicBezTo>
                <a:cubicBezTo>
                  <a:pt x="8382322" y="3412883"/>
                  <a:pt x="8391631" y="3418468"/>
                  <a:pt x="8395356" y="3418468"/>
                </a:cubicBezTo>
                <a:cubicBezTo>
                  <a:pt x="8399079" y="3418468"/>
                  <a:pt x="8402804" y="3416606"/>
                  <a:pt x="8406527" y="3412883"/>
                </a:cubicBezTo>
                <a:cubicBezTo>
                  <a:pt x="8410250" y="3409158"/>
                  <a:pt x="8412113" y="3411020"/>
                  <a:pt x="8412113" y="3418468"/>
                </a:cubicBezTo>
                <a:cubicBezTo>
                  <a:pt x="8412113" y="3425915"/>
                  <a:pt x="8415836" y="3429640"/>
                  <a:pt x="8423284" y="3429640"/>
                </a:cubicBezTo>
                <a:lnTo>
                  <a:pt x="8445627" y="3429640"/>
                </a:lnTo>
                <a:cubicBezTo>
                  <a:pt x="8445627" y="3437086"/>
                  <a:pt x="8445627" y="3440811"/>
                  <a:pt x="8445627" y="3440811"/>
                </a:cubicBezTo>
                <a:lnTo>
                  <a:pt x="8456798" y="3440811"/>
                </a:lnTo>
                <a:cubicBezTo>
                  <a:pt x="8456798" y="3440811"/>
                  <a:pt x="8453075" y="3444535"/>
                  <a:pt x="8445627" y="3451982"/>
                </a:cubicBezTo>
                <a:cubicBezTo>
                  <a:pt x="8453075" y="3451982"/>
                  <a:pt x="8456798" y="3451982"/>
                  <a:pt x="8456798" y="3451982"/>
                </a:cubicBezTo>
                <a:lnTo>
                  <a:pt x="8456798" y="3440811"/>
                </a:lnTo>
                <a:lnTo>
                  <a:pt x="8467970" y="3440811"/>
                </a:lnTo>
                <a:lnTo>
                  <a:pt x="8490312" y="3451982"/>
                </a:lnTo>
                <a:cubicBezTo>
                  <a:pt x="8527551" y="3451982"/>
                  <a:pt x="8549894" y="3455706"/>
                  <a:pt x="8557341" y="3463154"/>
                </a:cubicBezTo>
                <a:lnTo>
                  <a:pt x="8568512" y="3451982"/>
                </a:lnTo>
                <a:cubicBezTo>
                  <a:pt x="8561065" y="3429640"/>
                  <a:pt x="8512655" y="3407297"/>
                  <a:pt x="8423284" y="3384954"/>
                </a:cubicBezTo>
                <a:lnTo>
                  <a:pt x="8389770" y="3373783"/>
                </a:lnTo>
                <a:cubicBezTo>
                  <a:pt x="8367426" y="3366335"/>
                  <a:pt x="8345083" y="3358887"/>
                  <a:pt x="8322740" y="3351440"/>
                </a:cubicBezTo>
                <a:close/>
                <a:moveTo>
                  <a:pt x="7752996" y="3351440"/>
                </a:moveTo>
                <a:cubicBezTo>
                  <a:pt x="7752996" y="3358887"/>
                  <a:pt x="7752996" y="3362610"/>
                  <a:pt x="7752996" y="3362610"/>
                </a:cubicBezTo>
                <a:lnTo>
                  <a:pt x="7764168" y="3351440"/>
                </a:lnTo>
                <a:cubicBezTo>
                  <a:pt x="7764168" y="3351440"/>
                  <a:pt x="7760444" y="3351440"/>
                  <a:pt x="7752996" y="3351440"/>
                </a:cubicBezTo>
                <a:close/>
                <a:moveTo>
                  <a:pt x="7406680" y="3351440"/>
                </a:moveTo>
                <a:cubicBezTo>
                  <a:pt x="7406680" y="3351440"/>
                  <a:pt x="7406680" y="3355163"/>
                  <a:pt x="7406680" y="3362610"/>
                </a:cubicBezTo>
                <a:cubicBezTo>
                  <a:pt x="7414128" y="3355163"/>
                  <a:pt x="7417852" y="3351440"/>
                  <a:pt x="7417852" y="3351440"/>
                </a:cubicBezTo>
                <a:cubicBezTo>
                  <a:pt x="7417852" y="3351440"/>
                  <a:pt x="7414128" y="3351440"/>
                  <a:pt x="7406680" y="3351440"/>
                </a:cubicBezTo>
                <a:close/>
                <a:moveTo>
                  <a:pt x="2435380" y="3351440"/>
                </a:moveTo>
                <a:lnTo>
                  <a:pt x="2457722" y="3351440"/>
                </a:lnTo>
                <a:cubicBezTo>
                  <a:pt x="2465169" y="3358887"/>
                  <a:pt x="2465169" y="3362610"/>
                  <a:pt x="2457722" y="3362610"/>
                </a:cubicBezTo>
                <a:cubicBezTo>
                  <a:pt x="2450276" y="3362610"/>
                  <a:pt x="2442826" y="3358887"/>
                  <a:pt x="2435380" y="3351440"/>
                </a:cubicBezTo>
                <a:close/>
                <a:moveTo>
                  <a:pt x="3831812" y="3340267"/>
                </a:moveTo>
                <a:lnTo>
                  <a:pt x="3842984" y="3351440"/>
                </a:lnTo>
                <a:cubicBezTo>
                  <a:pt x="3842984" y="3351440"/>
                  <a:pt x="3841123" y="3351440"/>
                  <a:pt x="3837398" y="3351440"/>
                </a:cubicBezTo>
                <a:cubicBezTo>
                  <a:pt x="3833673" y="3351440"/>
                  <a:pt x="3829951" y="3349578"/>
                  <a:pt x="3826227" y="3345853"/>
                </a:cubicBezTo>
                <a:cubicBezTo>
                  <a:pt x="3822503" y="3342129"/>
                  <a:pt x="3824366" y="3340267"/>
                  <a:pt x="3831812" y="3340267"/>
                </a:cubicBezTo>
                <a:close/>
                <a:moveTo>
                  <a:pt x="4019633" y="3336777"/>
                </a:moveTo>
                <a:cubicBezTo>
                  <a:pt x="4009858" y="3335381"/>
                  <a:pt x="4010556" y="3340267"/>
                  <a:pt x="4021727" y="3351440"/>
                </a:cubicBezTo>
                <a:lnTo>
                  <a:pt x="4032899" y="3362610"/>
                </a:lnTo>
                <a:lnTo>
                  <a:pt x="4021727" y="3362610"/>
                </a:lnTo>
                <a:lnTo>
                  <a:pt x="4010556" y="3362610"/>
                </a:lnTo>
                <a:lnTo>
                  <a:pt x="4088757" y="3373783"/>
                </a:lnTo>
                <a:cubicBezTo>
                  <a:pt x="4096204" y="3366335"/>
                  <a:pt x="4107376" y="3368197"/>
                  <a:pt x="4122271" y="3379367"/>
                </a:cubicBezTo>
                <a:cubicBezTo>
                  <a:pt x="4137167" y="3390540"/>
                  <a:pt x="4144614" y="3396124"/>
                  <a:pt x="4144614" y="3396124"/>
                </a:cubicBezTo>
                <a:cubicBezTo>
                  <a:pt x="4152061" y="3396124"/>
                  <a:pt x="4155785" y="3396124"/>
                  <a:pt x="4155785" y="3396124"/>
                </a:cubicBezTo>
                <a:cubicBezTo>
                  <a:pt x="4163233" y="3396124"/>
                  <a:pt x="4168817" y="3397986"/>
                  <a:pt x="4172542" y="3401711"/>
                </a:cubicBezTo>
                <a:cubicBezTo>
                  <a:pt x="4176266" y="3405435"/>
                  <a:pt x="4178128" y="3407297"/>
                  <a:pt x="4178128" y="3407297"/>
                </a:cubicBezTo>
                <a:lnTo>
                  <a:pt x="4245156" y="3418468"/>
                </a:lnTo>
                <a:lnTo>
                  <a:pt x="4289843" y="3429640"/>
                </a:lnTo>
                <a:cubicBezTo>
                  <a:pt x="4289843" y="3422192"/>
                  <a:pt x="4282395" y="3416606"/>
                  <a:pt x="4267499" y="3412883"/>
                </a:cubicBezTo>
                <a:cubicBezTo>
                  <a:pt x="4252604" y="3409158"/>
                  <a:pt x="4241433" y="3407297"/>
                  <a:pt x="4233985" y="3407297"/>
                </a:cubicBezTo>
                <a:cubicBezTo>
                  <a:pt x="4233985" y="3407297"/>
                  <a:pt x="4230261" y="3407297"/>
                  <a:pt x="4222813" y="3407297"/>
                </a:cubicBezTo>
                <a:cubicBezTo>
                  <a:pt x="4215367" y="3407297"/>
                  <a:pt x="4211643" y="3403572"/>
                  <a:pt x="4211643" y="3396124"/>
                </a:cubicBezTo>
                <a:lnTo>
                  <a:pt x="4166956" y="3384954"/>
                </a:lnTo>
                <a:cubicBezTo>
                  <a:pt x="4159509" y="3384954"/>
                  <a:pt x="4155785" y="3384954"/>
                  <a:pt x="4155785" y="3384954"/>
                </a:cubicBezTo>
                <a:cubicBezTo>
                  <a:pt x="4155785" y="3384954"/>
                  <a:pt x="4153923" y="3383092"/>
                  <a:pt x="4150200" y="3379367"/>
                </a:cubicBezTo>
                <a:cubicBezTo>
                  <a:pt x="4146475" y="3375644"/>
                  <a:pt x="4140889" y="3373783"/>
                  <a:pt x="4133442" y="3373783"/>
                </a:cubicBezTo>
                <a:cubicBezTo>
                  <a:pt x="4125995" y="3373783"/>
                  <a:pt x="4122271" y="3373783"/>
                  <a:pt x="4122271" y="3373783"/>
                </a:cubicBezTo>
                <a:cubicBezTo>
                  <a:pt x="4122271" y="3373783"/>
                  <a:pt x="4114823" y="3370058"/>
                  <a:pt x="4099927" y="3362610"/>
                </a:cubicBezTo>
                <a:lnTo>
                  <a:pt x="4099927" y="3351440"/>
                </a:lnTo>
                <a:lnTo>
                  <a:pt x="4077585" y="3351440"/>
                </a:lnTo>
                <a:lnTo>
                  <a:pt x="4032899" y="3340267"/>
                </a:lnTo>
                <a:cubicBezTo>
                  <a:pt x="4027313" y="3338406"/>
                  <a:pt x="4022891" y="3337242"/>
                  <a:pt x="4019633" y="3336777"/>
                </a:cubicBezTo>
                <a:close/>
                <a:moveTo>
                  <a:pt x="7426232" y="3334682"/>
                </a:moveTo>
                <a:cubicBezTo>
                  <a:pt x="7424370" y="3334682"/>
                  <a:pt x="7421576" y="3336544"/>
                  <a:pt x="7417852" y="3340267"/>
                </a:cubicBezTo>
                <a:lnTo>
                  <a:pt x="7429024" y="3340267"/>
                </a:lnTo>
                <a:cubicBezTo>
                  <a:pt x="7429024" y="3336544"/>
                  <a:pt x="7428093" y="3334682"/>
                  <a:pt x="7426232" y="3334682"/>
                </a:cubicBezTo>
                <a:close/>
                <a:moveTo>
                  <a:pt x="7743220" y="3333286"/>
                </a:moveTo>
                <a:cubicBezTo>
                  <a:pt x="7740428" y="3332354"/>
                  <a:pt x="7738101" y="3332821"/>
                  <a:pt x="7736240" y="3334682"/>
                </a:cubicBezTo>
                <a:cubicBezTo>
                  <a:pt x="7732515" y="3338406"/>
                  <a:pt x="7730653" y="3340267"/>
                  <a:pt x="7730653" y="3340267"/>
                </a:cubicBezTo>
                <a:lnTo>
                  <a:pt x="7752996" y="3340267"/>
                </a:lnTo>
                <a:cubicBezTo>
                  <a:pt x="7749272" y="3336544"/>
                  <a:pt x="7746014" y="3334217"/>
                  <a:pt x="7743220" y="3333286"/>
                </a:cubicBezTo>
                <a:close/>
                <a:moveTo>
                  <a:pt x="9182944" y="3329096"/>
                </a:moveTo>
                <a:cubicBezTo>
                  <a:pt x="9190392" y="3329096"/>
                  <a:pt x="9201562" y="3329096"/>
                  <a:pt x="9216458" y="3329096"/>
                </a:cubicBezTo>
                <a:lnTo>
                  <a:pt x="9249972" y="3351440"/>
                </a:lnTo>
                <a:cubicBezTo>
                  <a:pt x="9235078" y="3351440"/>
                  <a:pt x="9223906" y="3351440"/>
                  <a:pt x="9216458" y="3351440"/>
                </a:cubicBezTo>
                <a:cubicBezTo>
                  <a:pt x="9209010" y="3351440"/>
                  <a:pt x="9201562" y="3347715"/>
                  <a:pt x="9194115" y="3340267"/>
                </a:cubicBezTo>
                <a:cubicBezTo>
                  <a:pt x="9194115" y="3340267"/>
                  <a:pt x="9190392" y="3336544"/>
                  <a:pt x="9182944" y="3329096"/>
                </a:cubicBezTo>
                <a:close/>
                <a:moveTo>
                  <a:pt x="3206211" y="3329096"/>
                </a:moveTo>
                <a:cubicBezTo>
                  <a:pt x="3213657" y="3343992"/>
                  <a:pt x="3217382" y="3343992"/>
                  <a:pt x="3217382" y="3329096"/>
                </a:cubicBezTo>
                <a:cubicBezTo>
                  <a:pt x="3217382" y="3329096"/>
                  <a:pt x="3213657" y="3329096"/>
                  <a:pt x="3206211" y="3329096"/>
                </a:cubicBezTo>
                <a:close/>
                <a:moveTo>
                  <a:pt x="9372859" y="3317925"/>
                </a:moveTo>
                <a:cubicBezTo>
                  <a:pt x="9380307" y="3317925"/>
                  <a:pt x="9384030" y="3317925"/>
                  <a:pt x="9384030" y="3317925"/>
                </a:cubicBezTo>
                <a:cubicBezTo>
                  <a:pt x="9384030" y="3325372"/>
                  <a:pt x="9387753" y="3329096"/>
                  <a:pt x="9395201" y="3329096"/>
                </a:cubicBezTo>
                <a:cubicBezTo>
                  <a:pt x="9395201" y="3329096"/>
                  <a:pt x="9417544" y="3330958"/>
                  <a:pt x="9462230" y="3334682"/>
                </a:cubicBezTo>
                <a:cubicBezTo>
                  <a:pt x="9506915" y="3338406"/>
                  <a:pt x="9532981" y="3343992"/>
                  <a:pt x="9540431" y="3351440"/>
                </a:cubicBezTo>
                <a:cubicBezTo>
                  <a:pt x="9540431" y="3351440"/>
                  <a:pt x="9547878" y="3351440"/>
                  <a:pt x="9562772" y="3351440"/>
                </a:cubicBezTo>
                <a:cubicBezTo>
                  <a:pt x="9562772" y="3351440"/>
                  <a:pt x="9564636" y="3353301"/>
                  <a:pt x="9568359" y="3357024"/>
                </a:cubicBezTo>
                <a:cubicBezTo>
                  <a:pt x="9572082" y="3360749"/>
                  <a:pt x="9573945" y="3366335"/>
                  <a:pt x="9573945" y="3373783"/>
                </a:cubicBezTo>
                <a:cubicBezTo>
                  <a:pt x="9573945" y="3381229"/>
                  <a:pt x="9577668" y="3384954"/>
                  <a:pt x="9585116" y="3384954"/>
                </a:cubicBezTo>
                <a:cubicBezTo>
                  <a:pt x="9592563" y="3384954"/>
                  <a:pt x="9600010" y="3386815"/>
                  <a:pt x="9607459" y="3390540"/>
                </a:cubicBezTo>
                <a:cubicBezTo>
                  <a:pt x="9614907" y="3394263"/>
                  <a:pt x="9624216" y="3397986"/>
                  <a:pt x="9635388" y="3401711"/>
                </a:cubicBezTo>
                <a:cubicBezTo>
                  <a:pt x="9646559" y="3405435"/>
                  <a:pt x="9659593" y="3411020"/>
                  <a:pt x="9674487" y="3418468"/>
                </a:cubicBezTo>
                <a:cubicBezTo>
                  <a:pt x="9689382" y="3425915"/>
                  <a:pt x="9700553" y="3429640"/>
                  <a:pt x="9708001" y="3429640"/>
                </a:cubicBezTo>
                <a:cubicBezTo>
                  <a:pt x="9715450" y="3429640"/>
                  <a:pt x="9719173" y="3431502"/>
                  <a:pt x="9719173" y="3435225"/>
                </a:cubicBezTo>
                <a:cubicBezTo>
                  <a:pt x="9719173" y="3438949"/>
                  <a:pt x="9726621" y="3444535"/>
                  <a:pt x="9741515" y="3451982"/>
                </a:cubicBezTo>
                <a:lnTo>
                  <a:pt x="9763860" y="3463154"/>
                </a:lnTo>
                <a:cubicBezTo>
                  <a:pt x="9756411" y="3470602"/>
                  <a:pt x="9741515" y="3470602"/>
                  <a:pt x="9719173" y="3463154"/>
                </a:cubicBezTo>
                <a:cubicBezTo>
                  <a:pt x="9704278" y="3455706"/>
                  <a:pt x="9696830" y="3451982"/>
                  <a:pt x="9696830" y="3451982"/>
                </a:cubicBezTo>
                <a:lnTo>
                  <a:pt x="9663316" y="3440811"/>
                </a:lnTo>
                <a:cubicBezTo>
                  <a:pt x="9648422" y="3433363"/>
                  <a:pt x="9639111" y="3427778"/>
                  <a:pt x="9635388" y="3424054"/>
                </a:cubicBezTo>
                <a:cubicBezTo>
                  <a:pt x="9631665" y="3420329"/>
                  <a:pt x="9626077" y="3418468"/>
                  <a:pt x="9618631" y="3418468"/>
                </a:cubicBezTo>
                <a:lnTo>
                  <a:pt x="9607459" y="3418468"/>
                </a:lnTo>
                <a:cubicBezTo>
                  <a:pt x="9607459" y="3403572"/>
                  <a:pt x="9592563" y="3396124"/>
                  <a:pt x="9562772" y="3396124"/>
                </a:cubicBezTo>
                <a:cubicBezTo>
                  <a:pt x="9532981" y="3396124"/>
                  <a:pt x="9518088" y="3388678"/>
                  <a:pt x="9518088" y="3373783"/>
                </a:cubicBezTo>
                <a:cubicBezTo>
                  <a:pt x="9518088" y="3366335"/>
                  <a:pt x="9514364" y="3362610"/>
                  <a:pt x="9506915" y="3362610"/>
                </a:cubicBezTo>
                <a:cubicBezTo>
                  <a:pt x="9499467" y="3362610"/>
                  <a:pt x="9495744" y="3362610"/>
                  <a:pt x="9495744" y="3362610"/>
                </a:cubicBezTo>
                <a:lnTo>
                  <a:pt x="9484573" y="3351440"/>
                </a:lnTo>
                <a:lnTo>
                  <a:pt x="9484573" y="3362610"/>
                </a:lnTo>
                <a:lnTo>
                  <a:pt x="9462230" y="3373783"/>
                </a:lnTo>
                <a:cubicBezTo>
                  <a:pt x="9447335" y="3366335"/>
                  <a:pt x="9441750" y="3358887"/>
                  <a:pt x="9445473" y="3351440"/>
                </a:cubicBezTo>
                <a:cubicBezTo>
                  <a:pt x="9449196" y="3343992"/>
                  <a:pt x="9443610" y="3340267"/>
                  <a:pt x="9428716" y="3340267"/>
                </a:cubicBezTo>
                <a:cubicBezTo>
                  <a:pt x="9391477" y="3340267"/>
                  <a:pt x="9372859" y="3332821"/>
                  <a:pt x="9372859" y="3317925"/>
                </a:cubicBezTo>
                <a:close/>
                <a:moveTo>
                  <a:pt x="8188684" y="3317925"/>
                </a:moveTo>
                <a:cubicBezTo>
                  <a:pt x="8188684" y="3325372"/>
                  <a:pt x="8188684" y="3329096"/>
                  <a:pt x="8188684" y="3329096"/>
                </a:cubicBezTo>
                <a:lnTo>
                  <a:pt x="8211026" y="3329096"/>
                </a:lnTo>
                <a:lnTo>
                  <a:pt x="8222198" y="3340267"/>
                </a:lnTo>
                <a:cubicBezTo>
                  <a:pt x="8222198" y="3340267"/>
                  <a:pt x="8229646" y="3340267"/>
                  <a:pt x="8244541" y="3340267"/>
                </a:cubicBezTo>
                <a:lnTo>
                  <a:pt x="8266883" y="3340267"/>
                </a:lnTo>
                <a:lnTo>
                  <a:pt x="8244541" y="3329096"/>
                </a:lnTo>
                <a:cubicBezTo>
                  <a:pt x="8222198" y="3321649"/>
                  <a:pt x="8203578" y="3317925"/>
                  <a:pt x="8188684" y="3317925"/>
                </a:cubicBezTo>
                <a:close/>
                <a:moveTo>
                  <a:pt x="3943526" y="3317925"/>
                </a:moveTo>
                <a:lnTo>
                  <a:pt x="3943526" y="3329096"/>
                </a:lnTo>
                <a:cubicBezTo>
                  <a:pt x="3950974" y="3336544"/>
                  <a:pt x="3958422" y="3340267"/>
                  <a:pt x="3965870" y="3340267"/>
                </a:cubicBezTo>
                <a:lnTo>
                  <a:pt x="3977042" y="3340267"/>
                </a:lnTo>
                <a:cubicBezTo>
                  <a:pt x="3969594" y="3332821"/>
                  <a:pt x="3965870" y="3329096"/>
                  <a:pt x="3965870" y="3329096"/>
                </a:cubicBezTo>
                <a:close/>
                <a:moveTo>
                  <a:pt x="9535961" y="3311222"/>
                </a:moveTo>
                <a:lnTo>
                  <a:pt x="9550585" y="3314878"/>
                </a:lnTo>
                <a:lnTo>
                  <a:pt x="9551602" y="3317925"/>
                </a:lnTo>
                <a:lnTo>
                  <a:pt x="9529258" y="3317925"/>
                </a:lnTo>
                <a:close/>
                <a:moveTo>
                  <a:pt x="8029489" y="3310943"/>
                </a:moveTo>
                <a:cubicBezTo>
                  <a:pt x="8031352" y="3310011"/>
                  <a:pt x="8032283" y="3310478"/>
                  <a:pt x="8032283" y="3312339"/>
                </a:cubicBezTo>
                <a:cubicBezTo>
                  <a:pt x="8032283" y="3316064"/>
                  <a:pt x="8028560" y="3317925"/>
                  <a:pt x="8021110" y="3317925"/>
                </a:cubicBezTo>
                <a:cubicBezTo>
                  <a:pt x="8024835" y="3314201"/>
                  <a:pt x="8027628" y="3311874"/>
                  <a:pt x="8029489" y="3310943"/>
                </a:cubicBezTo>
                <a:close/>
                <a:moveTo>
                  <a:pt x="8322740" y="3306753"/>
                </a:moveTo>
                <a:lnTo>
                  <a:pt x="8311569" y="3317925"/>
                </a:lnTo>
                <a:lnTo>
                  <a:pt x="8333912" y="3317925"/>
                </a:lnTo>
                <a:cubicBezTo>
                  <a:pt x="8333912" y="3317925"/>
                  <a:pt x="8332050" y="3316064"/>
                  <a:pt x="8328326" y="3312339"/>
                </a:cubicBezTo>
                <a:cubicBezTo>
                  <a:pt x="8324603" y="3308615"/>
                  <a:pt x="8322740" y="3306753"/>
                  <a:pt x="8322740" y="3306753"/>
                </a:cubicBezTo>
                <a:close/>
                <a:moveTo>
                  <a:pt x="7317309" y="3306753"/>
                </a:moveTo>
                <a:lnTo>
                  <a:pt x="7328480" y="3317925"/>
                </a:lnTo>
                <a:cubicBezTo>
                  <a:pt x="7328480" y="3317925"/>
                  <a:pt x="7328480" y="3314201"/>
                  <a:pt x="7328480" y="3306753"/>
                </a:cubicBezTo>
                <a:cubicBezTo>
                  <a:pt x="7321032" y="3306753"/>
                  <a:pt x="7317309" y="3306753"/>
                  <a:pt x="7317309" y="3306753"/>
                </a:cubicBezTo>
                <a:close/>
                <a:moveTo>
                  <a:pt x="7261452" y="3306753"/>
                </a:moveTo>
                <a:lnTo>
                  <a:pt x="7272622" y="3317925"/>
                </a:lnTo>
                <a:cubicBezTo>
                  <a:pt x="7272622" y="3317925"/>
                  <a:pt x="7272622" y="3316064"/>
                  <a:pt x="7272622" y="3312339"/>
                </a:cubicBezTo>
                <a:cubicBezTo>
                  <a:pt x="7272622" y="3308615"/>
                  <a:pt x="7268900" y="3306753"/>
                  <a:pt x="7261452" y="3306753"/>
                </a:cubicBezTo>
                <a:close/>
                <a:moveTo>
                  <a:pt x="3563696" y="3306753"/>
                </a:moveTo>
                <a:lnTo>
                  <a:pt x="3574869" y="3317925"/>
                </a:lnTo>
                <a:lnTo>
                  <a:pt x="3630726" y="3329096"/>
                </a:lnTo>
                <a:lnTo>
                  <a:pt x="3641897" y="3329096"/>
                </a:lnTo>
                <a:cubicBezTo>
                  <a:pt x="3634451" y="3314201"/>
                  <a:pt x="3608383" y="3306753"/>
                  <a:pt x="3563696" y="3306753"/>
                </a:cubicBezTo>
                <a:close/>
                <a:moveTo>
                  <a:pt x="7394112" y="3299771"/>
                </a:moveTo>
                <a:cubicBezTo>
                  <a:pt x="7393181" y="3298840"/>
                  <a:pt x="7391785" y="3299305"/>
                  <a:pt x="7389924" y="3301167"/>
                </a:cubicBezTo>
                <a:cubicBezTo>
                  <a:pt x="7386200" y="3304892"/>
                  <a:pt x="7384337" y="3310478"/>
                  <a:pt x="7384337" y="3317925"/>
                </a:cubicBezTo>
                <a:lnTo>
                  <a:pt x="7395510" y="3306753"/>
                </a:lnTo>
                <a:cubicBezTo>
                  <a:pt x="7395510" y="3303030"/>
                  <a:pt x="7395042" y="3300703"/>
                  <a:pt x="7394112" y="3299771"/>
                </a:cubicBezTo>
                <a:close/>
                <a:moveTo>
                  <a:pt x="9272315" y="3295582"/>
                </a:moveTo>
                <a:lnTo>
                  <a:pt x="9350516" y="3306753"/>
                </a:lnTo>
                <a:lnTo>
                  <a:pt x="9339343" y="3317925"/>
                </a:lnTo>
                <a:cubicBezTo>
                  <a:pt x="9331896" y="3317925"/>
                  <a:pt x="9322586" y="3317925"/>
                  <a:pt x="9311415" y="3317925"/>
                </a:cubicBezTo>
                <a:cubicBezTo>
                  <a:pt x="9300243" y="3317925"/>
                  <a:pt x="9289072" y="3316064"/>
                  <a:pt x="9277901" y="3312339"/>
                </a:cubicBezTo>
                <a:cubicBezTo>
                  <a:pt x="9266729" y="3308615"/>
                  <a:pt x="9264867" y="3303030"/>
                  <a:pt x="9272315" y="3295582"/>
                </a:cubicBezTo>
                <a:close/>
                <a:moveTo>
                  <a:pt x="4401557" y="3295582"/>
                </a:moveTo>
                <a:cubicBezTo>
                  <a:pt x="4394109" y="3295582"/>
                  <a:pt x="4390386" y="3297444"/>
                  <a:pt x="4390386" y="3301167"/>
                </a:cubicBezTo>
                <a:cubicBezTo>
                  <a:pt x="4390386" y="3304892"/>
                  <a:pt x="4392248" y="3306753"/>
                  <a:pt x="4395971" y="3306753"/>
                </a:cubicBezTo>
                <a:cubicBezTo>
                  <a:pt x="4399696" y="3306753"/>
                  <a:pt x="4401557" y="3303030"/>
                  <a:pt x="4401557" y="3295582"/>
                </a:cubicBezTo>
                <a:close/>
                <a:moveTo>
                  <a:pt x="3943526" y="3295582"/>
                </a:moveTo>
                <a:cubicBezTo>
                  <a:pt x="3936080" y="3295582"/>
                  <a:pt x="3932356" y="3299305"/>
                  <a:pt x="3932356" y="3306753"/>
                </a:cubicBezTo>
                <a:cubicBezTo>
                  <a:pt x="3932356" y="3306753"/>
                  <a:pt x="3936080" y="3304892"/>
                  <a:pt x="3943526" y="3301167"/>
                </a:cubicBezTo>
                <a:cubicBezTo>
                  <a:pt x="3950974" y="3297444"/>
                  <a:pt x="3954699" y="3295582"/>
                  <a:pt x="3954699" y="3295582"/>
                </a:cubicBezTo>
                <a:cubicBezTo>
                  <a:pt x="3954699" y="3295582"/>
                  <a:pt x="3950974" y="3295582"/>
                  <a:pt x="3943526" y="3295582"/>
                </a:cubicBezTo>
                <a:close/>
                <a:moveTo>
                  <a:pt x="4133442" y="3284410"/>
                </a:moveTo>
                <a:lnTo>
                  <a:pt x="4133442" y="3295582"/>
                </a:lnTo>
                <a:lnTo>
                  <a:pt x="4155785" y="3295582"/>
                </a:lnTo>
                <a:cubicBezTo>
                  <a:pt x="4148337" y="3288135"/>
                  <a:pt x="4140889" y="3284410"/>
                  <a:pt x="4133442" y="3284410"/>
                </a:cubicBezTo>
                <a:close/>
                <a:moveTo>
                  <a:pt x="3664241" y="3284410"/>
                </a:moveTo>
                <a:lnTo>
                  <a:pt x="3675413" y="3284410"/>
                </a:lnTo>
                <a:lnTo>
                  <a:pt x="3675413" y="3295582"/>
                </a:lnTo>
                <a:cubicBezTo>
                  <a:pt x="3675413" y="3295582"/>
                  <a:pt x="3671688" y="3291858"/>
                  <a:pt x="3664241" y="3284410"/>
                </a:cubicBezTo>
                <a:close/>
                <a:moveTo>
                  <a:pt x="3239725" y="3284410"/>
                </a:moveTo>
                <a:cubicBezTo>
                  <a:pt x="3239725" y="3284410"/>
                  <a:pt x="3243450" y="3286271"/>
                  <a:pt x="3250896" y="3289996"/>
                </a:cubicBezTo>
                <a:cubicBezTo>
                  <a:pt x="3258344" y="3293721"/>
                  <a:pt x="3265791" y="3295582"/>
                  <a:pt x="3273239" y="3295582"/>
                </a:cubicBezTo>
                <a:cubicBezTo>
                  <a:pt x="3295582" y="3303030"/>
                  <a:pt x="3306754" y="3306753"/>
                  <a:pt x="3306754" y="3306753"/>
                </a:cubicBezTo>
                <a:cubicBezTo>
                  <a:pt x="3314201" y="3306753"/>
                  <a:pt x="3319787" y="3308615"/>
                  <a:pt x="3323510" y="3312339"/>
                </a:cubicBezTo>
                <a:cubicBezTo>
                  <a:pt x="3327235" y="3316064"/>
                  <a:pt x="3332821" y="3317925"/>
                  <a:pt x="3340267" y="3317925"/>
                </a:cubicBezTo>
                <a:cubicBezTo>
                  <a:pt x="3347715" y="3317925"/>
                  <a:pt x="3355164" y="3321649"/>
                  <a:pt x="3362611" y="3329096"/>
                </a:cubicBezTo>
                <a:cubicBezTo>
                  <a:pt x="3370058" y="3329096"/>
                  <a:pt x="3375644" y="3329096"/>
                  <a:pt x="3379368" y="3329096"/>
                </a:cubicBezTo>
                <a:cubicBezTo>
                  <a:pt x="3383092" y="3329096"/>
                  <a:pt x="3388678" y="3332821"/>
                  <a:pt x="3396125" y="3340267"/>
                </a:cubicBezTo>
                <a:cubicBezTo>
                  <a:pt x="3411021" y="3340267"/>
                  <a:pt x="3422193" y="3340267"/>
                  <a:pt x="3429640" y="3340267"/>
                </a:cubicBezTo>
                <a:lnTo>
                  <a:pt x="3463154" y="3340267"/>
                </a:lnTo>
                <a:cubicBezTo>
                  <a:pt x="3463154" y="3340267"/>
                  <a:pt x="3457568" y="3338406"/>
                  <a:pt x="3446398" y="3334682"/>
                </a:cubicBezTo>
                <a:cubicBezTo>
                  <a:pt x="3435226" y="3330958"/>
                  <a:pt x="3425916" y="3325372"/>
                  <a:pt x="3418468" y="3317925"/>
                </a:cubicBezTo>
                <a:cubicBezTo>
                  <a:pt x="3388678" y="3310478"/>
                  <a:pt x="3366336" y="3306753"/>
                  <a:pt x="3351440" y="3306753"/>
                </a:cubicBezTo>
                <a:cubicBezTo>
                  <a:pt x="3343992" y="3306753"/>
                  <a:pt x="3329096" y="3303030"/>
                  <a:pt x="3306754" y="3295582"/>
                </a:cubicBezTo>
                <a:cubicBezTo>
                  <a:pt x="3284412" y="3288135"/>
                  <a:pt x="3265791" y="3284410"/>
                  <a:pt x="3250896" y="3284410"/>
                </a:cubicBezTo>
                <a:cubicBezTo>
                  <a:pt x="3243450" y="3284410"/>
                  <a:pt x="3239725" y="3284410"/>
                  <a:pt x="3239725" y="3284410"/>
                </a:cubicBezTo>
                <a:close/>
                <a:moveTo>
                  <a:pt x="2938096" y="3284410"/>
                </a:moveTo>
                <a:cubicBezTo>
                  <a:pt x="2945543" y="3284410"/>
                  <a:pt x="2949268" y="3284410"/>
                  <a:pt x="2949268" y="3284410"/>
                </a:cubicBezTo>
                <a:lnTo>
                  <a:pt x="2938096" y="3295582"/>
                </a:lnTo>
                <a:close/>
                <a:moveTo>
                  <a:pt x="9403579" y="3278825"/>
                </a:moveTo>
                <a:cubicBezTo>
                  <a:pt x="9405441" y="3278825"/>
                  <a:pt x="9406373" y="3280687"/>
                  <a:pt x="9406373" y="3284410"/>
                </a:cubicBezTo>
                <a:lnTo>
                  <a:pt x="9395201" y="3284410"/>
                </a:lnTo>
                <a:cubicBezTo>
                  <a:pt x="9398925" y="3280687"/>
                  <a:pt x="9401718" y="3278825"/>
                  <a:pt x="9403579" y="3278825"/>
                </a:cubicBezTo>
                <a:close/>
                <a:moveTo>
                  <a:pt x="8949739" y="3277428"/>
                </a:moveTo>
                <a:cubicBezTo>
                  <a:pt x="8948809" y="3278360"/>
                  <a:pt x="8948342" y="3280687"/>
                  <a:pt x="8948342" y="3284410"/>
                </a:cubicBezTo>
                <a:cubicBezTo>
                  <a:pt x="8955790" y="3284410"/>
                  <a:pt x="8959515" y="3284410"/>
                  <a:pt x="8959515" y="3284410"/>
                </a:cubicBezTo>
                <a:cubicBezTo>
                  <a:pt x="8959515" y="3284410"/>
                  <a:pt x="8957652" y="3282548"/>
                  <a:pt x="8953929" y="3278825"/>
                </a:cubicBezTo>
                <a:cubicBezTo>
                  <a:pt x="8952067" y="3276964"/>
                  <a:pt x="8950671" y="3276498"/>
                  <a:pt x="8949739" y="3277428"/>
                </a:cubicBezTo>
                <a:close/>
                <a:moveTo>
                  <a:pt x="7272622" y="3273239"/>
                </a:moveTo>
                <a:lnTo>
                  <a:pt x="7283795" y="3284410"/>
                </a:lnTo>
                <a:cubicBezTo>
                  <a:pt x="7283795" y="3284410"/>
                  <a:pt x="7287518" y="3284410"/>
                  <a:pt x="7294966" y="3284410"/>
                </a:cubicBezTo>
                <a:close/>
                <a:moveTo>
                  <a:pt x="3921183" y="3273239"/>
                </a:moveTo>
                <a:lnTo>
                  <a:pt x="3943526" y="3284410"/>
                </a:lnTo>
                <a:lnTo>
                  <a:pt x="3954699" y="3273239"/>
                </a:lnTo>
                <a:cubicBezTo>
                  <a:pt x="3947251" y="3273239"/>
                  <a:pt x="3939803" y="3273239"/>
                  <a:pt x="3932356" y="3273239"/>
                </a:cubicBezTo>
                <a:close/>
                <a:moveTo>
                  <a:pt x="3809471" y="3273239"/>
                </a:moveTo>
                <a:lnTo>
                  <a:pt x="3921183" y="3317925"/>
                </a:lnTo>
                <a:cubicBezTo>
                  <a:pt x="3921183" y="3310478"/>
                  <a:pt x="3919322" y="3306753"/>
                  <a:pt x="3915599" y="3306753"/>
                </a:cubicBezTo>
                <a:cubicBezTo>
                  <a:pt x="3911874" y="3306753"/>
                  <a:pt x="3906288" y="3303030"/>
                  <a:pt x="3898842" y="3295582"/>
                </a:cubicBezTo>
                <a:lnTo>
                  <a:pt x="3854155" y="3284410"/>
                </a:lnTo>
                <a:close/>
                <a:moveTo>
                  <a:pt x="2993953" y="3273239"/>
                </a:moveTo>
                <a:cubicBezTo>
                  <a:pt x="2993953" y="3273239"/>
                  <a:pt x="3003263" y="3275101"/>
                  <a:pt x="3021882" y="3278825"/>
                </a:cubicBezTo>
                <a:cubicBezTo>
                  <a:pt x="3040501" y="3282548"/>
                  <a:pt x="3049810" y="3288135"/>
                  <a:pt x="3049810" y="3295582"/>
                </a:cubicBezTo>
                <a:cubicBezTo>
                  <a:pt x="3064706" y="3303030"/>
                  <a:pt x="3064706" y="3306753"/>
                  <a:pt x="3049810" y="3306753"/>
                </a:cubicBezTo>
                <a:cubicBezTo>
                  <a:pt x="3042362" y="3306753"/>
                  <a:pt x="3034915" y="3310478"/>
                  <a:pt x="3027468" y="3317925"/>
                </a:cubicBezTo>
                <a:cubicBezTo>
                  <a:pt x="3027468" y="3310478"/>
                  <a:pt x="3027468" y="3306753"/>
                  <a:pt x="3027468" y="3306753"/>
                </a:cubicBezTo>
                <a:lnTo>
                  <a:pt x="3016296" y="3295582"/>
                </a:lnTo>
                <a:close/>
                <a:moveTo>
                  <a:pt x="9495744" y="3262068"/>
                </a:moveTo>
                <a:lnTo>
                  <a:pt x="9518088" y="3262068"/>
                </a:lnTo>
                <a:lnTo>
                  <a:pt x="9529258" y="3262068"/>
                </a:lnTo>
                <a:cubicBezTo>
                  <a:pt x="9536708" y="3262068"/>
                  <a:pt x="9544154" y="3265791"/>
                  <a:pt x="9551602" y="3273239"/>
                </a:cubicBezTo>
                <a:lnTo>
                  <a:pt x="9573945" y="3284410"/>
                </a:lnTo>
                <a:cubicBezTo>
                  <a:pt x="9573945" y="3284410"/>
                  <a:pt x="9581393" y="3286271"/>
                  <a:pt x="9596287" y="3289996"/>
                </a:cubicBezTo>
                <a:cubicBezTo>
                  <a:pt x="9611182" y="3293721"/>
                  <a:pt x="9622354" y="3299305"/>
                  <a:pt x="9629801" y="3306753"/>
                </a:cubicBezTo>
                <a:cubicBezTo>
                  <a:pt x="9659593" y="3314201"/>
                  <a:pt x="9678210" y="3317925"/>
                  <a:pt x="9685659" y="3317925"/>
                </a:cubicBezTo>
                <a:cubicBezTo>
                  <a:pt x="9685659" y="3317925"/>
                  <a:pt x="9687521" y="3319787"/>
                  <a:pt x="9691244" y="3323510"/>
                </a:cubicBezTo>
                <a:cubicBezTo>
                  <a:pt x="9694967" y="3327235"/>
                  <a:pt x="9700553" y="3332821"/>
                  <a:pt x="9708001" y="3340267"/>
                </a:cubicBezTo>
                <a:cubicBezTo>
                  <a:pt x="9715450" y="3347715"/>
                  <a:pt x="9722897" y="3351440"/>
                  <a:pt x="9730346" y="3351440"/>
                </a:cubicBezTo>
                <a:cubicBezTo>
                  <a:pt x="9760137" y="3351440"/>
                  <a:pt x="9767583" y="3358887"/>
                  <a:pt x="9752687" y="3373783"/>
                </a:cubicBezTo>
                <a:cubicBezTo>
                  <a:pt x="9737792" y="3381229"/>
                  <a:pt x="9719173" y="3377506"/>
                  <a:pt x="9696830" y="3362610"/>
                </a:cubicBezTo>
                <a:cubicBezTo>
                  <a:pt x="9674487" y="3355163"/>
                  <a:pt x="9659593" y="3349578"/>
                  <a:pt x="9652145" y="3345853"/>
                </a:cubicBezTo>
                <a:cubicBezTo>
                  <a:pt x="9644696" y="3342129"/>
                  <a:pt x="9629801" y="3340267"/>
                  <a:pt x="9607459" y="3340267"/>
                </a:cubicBezTo>
                <a:cubicBezTo>
                  <a:pt x="9592563" y="3332821"/>
                  <a:pt x="9583253" y="3329096"/>
                  <a:pt x="9579529" y="3329096"/>
                </a:cubicBezTo>
                <a:cubicBezTo>
                  <a:pt x="9575806" y="3329096"/>
                  <a:pt x="9573945" y="3325372"/>
                  <a:pt x="9573945" y="3317925"/>
                </a:cubicBezTo>
                <a:cubicBezTo>
                  <a:pt x="9566497" y="3317925"/>
                  <a:pt x="9562772" y="3317925"/>
                  <a:pt x="9562772" y="3317925"/>
                </a:cubicBezTo>
                <a:lnTo>
                  <a:pt x="9550585" y="3314878"/>
                </a:lnTo>
                <a:lnTo>
                  <a:pt x="9548809" y="3309547"/>
                </a:lnTo>
                <a:cubicBezTo>
                  <a:pt x="9546948" y="3307684"/>
                  <a:pt x="9544154" y="3306753"/>
                  <a:pt x="9540431" y="3306753"/>
                </a:cubicBezTo>
                <a:lnTo>
                  <a:pt x="9535961" y="3311222"/>
                </a:lnTo>
                <a:lnTo>
                  <a:pt x="9518088" y="3306753"/>
                </a:lnTo>
                <a:lnTo>
                  <a:pt x="9495744" y="3295582"/>
                </a:lnTo>
                <a:close/>
                <a:moveTo>
                  <a:pt x="9294658" y="3262068"/>
                </a:moveTo>
                <a:cubicBezTo>
                  <a:pt x="9294658" y="3262068"/>
                  <a:pt x="9298382" y="3262068"/>
                  <a:pt x="9305829" y="3262068"/>
                </a:cubicBezTo>
                <a:lnTo>
                  <a:pt x="9294658" y="3273239"/>
                </a:lnTo>
                <a:close/>
                <a:moveTo>
                  <a:pt x="9149428" y="3262068"/>
                </a:moveTo>
                <a:lnTo>
                  <a:pt x="9171772" y="3262068"/>
                </a:lnTo>
                <a:cubicBezTo>
                  <a:pt x="9186667" y="3269514"/>
                  <a:pt x="9197838" y="3273239"/>
                  <a:pt x="9205286" y="3273239"/>
                </a:cubicBezTo>
                <a:cubicBezTo>
                  <a:pt x="9205286" y="3280687"/>
                  <a:pt x="9210872" y="3284410"/>
                  <a:pt x="9222044" y="3284410"/>
                </a:cubicBezTo>
                <a:cubicBezTo>
                  <a:pt x="9233215" y="3284410"/>
                  <a:pt x="9240663" y="3288135"/>
                  <a:pt x="9244386" y="3295582"/>
                </a:cubicBezTo>
                <a:cubicBezTo>
                  <a:pt x="9248109" y="3303030"/>
                  <a:pt x="9246249" y="3306753"/>
                  <a:pt x="9238801" y="3306753"/>
                </a:cubicBezTo>
                <a:cubicBezTo>
                  <a:pt x="9231352" y="3306753"/>
                  <a:pt x="9223906" y="3303030"/>
                  <a:pt x="9216458" y="3295582"/>
                </a:cubicBezTo>
                <a:lnTo>
                  <a:pt x="9194115" y="3284410"/>
                </a:lnTo>
                <a:cubicBezTo>
                  <a:pt x="9186667" y="3284410"/>
                  <a:pt x="9179221" y="3280687"/>
                  <a:pt x="9171772" y="3273239"/>
                </a:cubicBezTo>
                <a:cubicBezTo>
                  <a:pt x="9164324" y="3273239"/>
                  <a:pt x="9158738" y="3271377"/>
                  <a:pt x="9155014" y="3267653"/>
                </a:cubicBezTo>
                <a:cubicBezTo>
                  <a:pt x="9151291" y="3263930"/>
                  <a:pt x="9149428" y="3262068"/>
                  <a:pt x="9149428" y="3262068"/>
                </a:cubicBezTo>
                <a:close/>
                <a:moveTo>
                  <a:pt x="9104743" y="3262068"/>
                </a:moveTo>
                <a:cubicBezTo>
                  <a:pt x="9104743" y="3262068"/>
                  <a:pt x="9108467" y="3262068"/>
                  <a:pt x="9115914" y="3262068"/>
                </a:cubicBezTo>
                <a:cubicBezTo>
                  <a:pt x="9115914" y="3269514"/>
                  <a:pt x="9112191" y="3273239"/>
                  <a:pt x="9104743" y="3273239"/>
                </a:cubicBezTo>
                <a:close/>
                <a:moveTo>
                  <a:pt x="7909396" y="3262068"/>
                </a:moveTo>
                <a:cubicBezTo>
                  <a:pt x="7916845" y="3262068"/>
                  <a:pt x="7920568" y="3262068"/>
                  <a:pt x="7920568" y="3262068"/>
                </a:cubicBezTo>
                <a:lnTo>
                  <a:pt x="7920568" y="3273239"/>
                </a:lnTo>
                <a:close/>
                <a:moveTo>
                  <a:pt x="3708927" y="3262068"/>
                </a:moveTo>
                <a:lnTo>
                  <a:pt x="3731270" y="3284410"/>
                </a:lnTo>
                <a:lnTo>
                  <a:pt x="3742441" y="3295582"/>
                </a:lnTo>
                <a:lnTo>
                  <a:pt x="3775955" y="3317925"/>
                </a:lnTo>
                <a:lnTo>
                  <a:pt x="3787127" y="3329096"/>
                </a:lnTo>
                <a:cubicBezTo>
                  <a:pt x="3787127" y="3329096"/>
                  <a:pt x="3779680" y="3329096"/>
                  <a:pt x="3764784" y="3329096"/>
                </a:cubicBezTo>
                <a:cubicBezTo>
                  <a:pt x="3749889" y="3329096"/>
                  <a:pt x="3734993" y="3325372"/>
                  <a:pt x="3720098" y="3317925"/>
                </a:cubicBezTo>
                <a:cubicBezTo>
                  <a:pt x="3720098" y="3317925"/>
                  <a:pt x="3718237" y="3316064"/>
                  <a:pt x="3714512" y="3312339"/>
                </a:cubicBezTo>
                <a:cubicBezTo>
                  <a:pt x="3710788" y="3308615"/>
                  <a:pt x="3705202" y="3306753"/>
                  <a:pt x="3697754" y="3306753"/>
                </a:cubicBezTo>
                <a:lnTo>
                  <a:pt x="3697754" y="3284410"/>
                </a:lnTo>
                <a:close/>
                <a:moveTo>
                  <a:pt x="3669827" y="3262068"/>
                </a:moveTo>
                <a:cubicBezTo>
                  <a:pt x="3673552" y="3262068"/>
                  <a:pt x="3679136" y="3262068"/>
                  <a:pt x="3686583" y="3262068"/>
                </a:cubicBezTo>
                <a:lnTo>
                  <a:pt x="3675413" y="3273239"/>
                </a:lnTo>
                <a:cubicBezTo>
                  <a:pt x="3667965" y="3273239"/>
                  <a:pt x="3664241" y="3273239"/>
                  <a:pt x="3664241" y="3273239"/>
                </a:cubicBezTo>
                <a:cubicBezTo>
                  <a:pt x="3664241" y="3265791"/>
                  <a:pt x="3666102" y="3262068"/>
                  <a:pt x="3669827" y="3262068"/>
                </a:cubicBezTo>
                <a:close/>
                <a:moveTo>
                  <a:pt x="3661448" y="3256482"/>
                </a:moveTo>
                <a:cubicBezTo>
                  <a:pt x="3663309" y="3256482"/>
                  <a:pt x="3664241" y="3258344"/>
                  <a:pt x="3664241" y="3262068"/>
                </a:cubicBezTo>
                <a:lnTo>
                  <a:pt x="3653069" y="3262068"/>
                </a:lnTo>
                <a:cubicBezTo>
                  <a:pt x="3656792" y="3258344"/>
                  <a:pt x="3659585" y="3256482"/>
                  <a:pt x="3661448" y="3256482"/>
                </a:cubicBezTo>
                <a:close/>
                <a:moveTo>
                  <a:pt x="9261144" y="3250896"/>
                </a:moveTo>
                <a:cubicBezTo>
                  <a:pt x="9268592" y="3250896"/>
                  <a:pt x="9272315" y="3254620"/>
                  <a:pt x="9272315" y="3262068"/>
                </a:cubicBezTo>
                <a:cubicBezTo>
                  <a:pt x="9272315" y="3262068"/>
                  <a:pt x="9270452" y="3262068"/>
                  <a:pt x="9266729" y="3262068"/>
                </a:cubicBezTo>
                <a:cubicBezTo>
                  <a:pt x="9263006" y="3262068"/>
                  <a:pt x="9261144" y="3262068"/>
                  <a:pt x="9261144" y="3262068"/>
                </a:cubicBezTo>
                <a:close/>
                <a:moveTo>
                  <a:pt x="7484881" y="3250896"/>
                </a:moveTo>
                <a:cubicBezTo>
                  <a:pt x="7484881" y="3250896"/>
                  <a:pt x="7486744" y="3252757"/>
                  <a:pt x="7490467" y="3256482"/>
                </a:cubicBezTo>
                <a:cubicBezTo>
                  <a:pt x="7494190" y="3260205"/>
                  <a:pt x="7496052" y="3262068"/>
                  <a:pt x="7496052" y="3262068"/>
                </a:cubicBezTo>
                <a:lnTo>
                  <a:pt x="7496052" y="3273239"/>
                </a:lnTo>
                <a:lnTo>
                  <a:pt x="7529568" y="3273239"/>
                </a:lnTo>
                <a:cubicBezTo>
                  <a:pt x="7529568" y="3265791"/>
                  <a:pt x="7533290" y="3265791"/>
                  <a:pt x="7540738" y="3273239"/>
                </a:cubicBezTo>
                <a:lnTo>
                  <a:pt x="7551909" y="3273239"/>
                </a:lnTo>
                <a:lnTo>
                  <a:pt x="7518395" y="3250896"/>
                </a:lnTo>
                <a:cubicBezTo>
                  <a:pt x="7510947" y="3250896"/>
                  <a:pt x="7503501" y="3250896"/>
                  <a:pt x="7496052" y="3250896"/>
                </a:cubicBezTo>
                <a:cubicBezTo>
                  <a:pt x="7488604" y="3250896"/>
                  <a:pt x="7484881" y="3250896"/>
                  <a:pt x="7484881" y="3250896"/>
                </a:cubicBezTo>
                <a:close/>
                <a:moveTo>
                  <a:pt x="7429024" y="3250896"/>
                </a:moveTo>
                <a:cubicBezTo>
                  <a:pt x="7429024" y="3258344"/>
                  <a:pt x="7432746" y="3262068"/>
                  <a:pt x="7440194" y="3262068"/>
                </a:cubicBezTo>
                <a:lnTo>
                  <a:pt x="7440194" y="3250896"/>
                </a:lnTo>
                <a:cubicBezTo>
                  <a:pt x="7432746" y="3250896"/>
                  <a:pt x="7429024" y="3250896"/>
                  <a:pt x="7429024" y="3250896"/>
                </a:cubicBezTo>
                <a:close/>
                <a:moveTo>
                  <a:pt x="4245156" y="3250896"/>
                </a:moveTo>
                <a:lnTo>
                  <a:pt x="4256329" y="3262068"/>
                </a:lnTo>
                <a:lnTo>
                  <a:pt x="4256329" y="3250896"/>
                </a:lnTo>
                <a:cubicBezTo>
                  <a:pt x="4256329" y="3250896"/>
                  <a:pt x="4252604" y="3250896"/>
                  <a:pt x="4245156" y="3250896"/>
                </a:cubicBezTo>
                <a:close/>
                <a:moveTo>
                  <a:pt x="3161525" y="3250896"/>
                </a:moveTo>
                <a:cubicBezTo>
                  <a:pt x="3168972" y="3258344"/>
                  <a:pt x="3174559" y="3262068"/>
                  <a:pt x="3178282" y="3262068"/>
                </a:cubicBezTo>
                <a:cubicBezTo>
                  <a:pt x="3182006" y="3262068"/>
                  <a:pt x="3187591" y="3262068"/>
                  <a:pt x="3195039" y="3262068"/>
                </a:cubicBezTo>
                <a:lnTo>
                  <a:pt x="3206211" y="3262068"/>
                </a:lnTo>
                <a:cubicBezTo>
                  <a:pt x="3206211" y="3262068"/>
                  <a:pt x="3202486" y="3258344"/>
                  <a:pt x="3195039" y="3250896"/>
                </a:cubicBezTo>
                <a:close/>
                <a:moveTo>
                  <a:pt x="3854155" y="3239725"/>
                </a:moveTo>
                <a:lnTo>
                  <a:pt x="3865326" y="3262068"/>
                </a:lnTo>
                <a:lnTo>
                  <a:pt x="3898842" y="3262068"/>
                </a:lnTo>
                <a:cubicBezTo>
                  <a:pt x="3898842" y="3262068"/>
                  <a:pt x="3893255" y="3258344"/>
                  <a:pt x="3882085" y="3250896"/>
                </a:cubicBezTo>
                <a:cubicBezTo>
                  <a:pt x="3870912" y="3243448"/>
                  <a:pt x="3861603" y="3239725"/>
                  <a:pt x="3854155" y="3239725"/>
                </a:cubicBezTo>
                <a:close/>
                <a:moveTo>
                  <a:pt x="3742441" y="3239725"/>
                </a:moveTo>
                <a:lnTo>
                  <a:pt x="3775955" y="3262068"/>
                </a:lnTo>
                <a:lnTo>
                  <a:pt x="3775955" y="3250896"/>
                </a:lnTo>
                <a:close/>
                <a:moveTo>
                  <a:pt x="3401711" y="3239725"/>
                </a:moveTo>
                <a:cubicBezTo>
                  <a:pt x="3390541" y="3239725"/>
                  <a:pt x="3388678" y="3243448"/>
                  <a:pt x="3396125" y="3250896"/>
                </a:cubicBezTo>
                <a:lnTo>
                  <a:pt x="3418468" y="3250896"/>
                </a:lnTo>
                <a:lnTo>
                  <a:pt x="3440812" y="3250896"/>
                </a:lnTo>
                <a:cubicBezTo>
                  <a:pt x="3440812" y="3250896"/>
                  <a:pt x="3437087" y="3247171"/>
                  <a:pt x="3429640" y="3239725"/>
                </a:cubicBezTo>
                <a:cubicBezTo>
                  <a:pt x="3422193" y="3239725"/>
                  <a:pt x="3412883" y="3239725"/>
                  <a:pt x="3401711" y="3239725"/>
                </a:cubicBezTo>
                <a:close/>
                <a:moveTo>
                  <a:pt x="2837552" y="3239725"/>
                </a:moveTo>
                <a:lnTo>
                  <a:pt x="2938096" y="3250896"/>
                </a:lnTo>
                <a:cubicBezTo>
                  <a:pt x="2960439" y="3265791"/>
                  <a:pt x="2971610" y="3273239"/>
                  <a:pt x="2971610" y="3273239"/>
                </a:cubicBezTo>
                <a:cubicBezTo>
                  <a:pt x="2971610" y="3280687"/>
                  <a:pt x="2967886" y="3282548"/>
                  <a:pt x="2960439" y="3278825"/>
                </a:cubicBezTo>
                <a:cubicBezTo>
                  <a:pt x="2952992" y="3275101"/>
                  <a:pt x="2943682" y="3271377"/>
                  <a:pt x="2932509" y="3267653"/>
                </a:cubicBezTo>
                <a:cubicBezTo>
                  <a:pt x="2921338" y="3263930"/>
                  <a:pt x="2908305" y="3262068"/>
                  <a:pt x="2893410" y="3262068"/>
                </a:cubicBezTo>
                <a:cubicBezTo>
                  <a:pt x="2885963" y="3262068"/>
                  <a:pt x="2876652" y="3260205"/>
                  <a:pt x="2865481" y="3256482"/>
                </a:cubicBezTo>
                <a:cubicBezTo>
                  <a:pt x="2854310" y="3252757"/>
                  <a:pt x="2845000" y="3247171"/>
                  <a:pt x="2837552" y="3239725"/>
                </a:cubicBezTo>
                <a:close/>
                <a:moveTo>
                  <a:pt x="2591781" y="3239725"/>
                </a:moveTo>
                <a:cubicBezTo>
                  <a:pt x="2584333" y="3239725"/>
                  <a:pt x="2580609" y="3241587"/>
                  <a:pt x="2580609" y="3245310"/>
                </a:cubicBezTo>
                <a:cubicBezTo>
                  <a:pt x="2580609" y="3249034"/>
                  <a:pt x="2584333" y="3250896"/>
                  <a:pt x="2591781" y="3250896"/>
                </a:cubicBezTo>
                <a:cubicBezTo>
                  <a:pt x="2599227" y="3250896"/>
                  <a:pt x="2606675" y="3250896"/>
                  <a:pt x="2614123" y="3250896"/>
                </a:cubicBezTo>
                <a:close/>
                <a:moveTo>
                  <a:pt x="7082708" y="3228553"/>
                </a:moveTo>
                <a:cubicBezTo>
                  <a:pt x="7082708" y="3228553"/>
                  <a:pt x="7082708" y="3230414"/>
                  <a:pt x="7082708" y="3234139"/>
                </a:cubicBezTo>
                <a:cubicBezTo>
                  <a:pt x="7082708" y="3237863"/>
                  <a:pt x="7082708" y="3239725"/>
                  <a:pt x="7082708" y="3239725"/>
                </a:cubicBezTo>
                <a:cubicBezTo>
                  <a:pt x="7090157" y="3239725"/>
                  <a:pt x="7093880" y="3237863"/>
                  <a:pt x="7093880" y="3234139"/>
                </a:cubicBezTo>
                <a:cubicBezTo>
                  <a:pt x="7093880" y="3230414"/>
                  <a:pt x="7090157" y="3228553"/>
                  <a:pt x="7082708" y="3228553"/>
                </a:cubicBezTo>
                <a:close/>
                <a:moveTo>
                  <a:pt x="3451982" y="3228553"/>
                </a:moveTo>
                <a:cubicBezTo>
                  <a:pt x="3466879" y="3236000"/>
                  <a:pt x="3478050" y="3239725"/>
                  <a:pt x="3485497" y="3239725"/>
                </a:cubicBezTo>
                <a:lnTo>
                  <a:pt x="3474325" y="3228553"/>
                </a:lnTo>
                <a:close/>
                <a:moveTo>
                  <a:pt x="2077893" y="3228553"/>
                </a:moveTo>
                <a:lnTo>
                  <a:pt x="2089064" y="3228553"/>
                </a:lnTo>
                <a:cubicBezTo>
                  <a:pt x="2096512" y="3236000"/>
                  <a:pt x="2103960" y="3237863"/>
                  <a:pt x="2111407" y="3234139"/>
                </a:cubicBezTo>
                <a:cubicBezTo>
                  <a:pt x="2118855" y="3230414"/>
                  <a:pt x="2130026" y="3232277"/>
                  <a:pt x="2144921" y="3239725"/>
                </a:cubicBezTo>
                <a:cubicBezTo>
                  <a:pt x="2152370" y="3247171"/>
                  <a:pt x="2159817" y="3250896"/>
                  <a:pt x="2167265" y="3250896"/>
                </a:cubicBezTo>
                <a:cubicBezTo>
                  <a:pt x="2174712" y="3250896"/>
                  <a:pt x="2178436" y="3250896"/>
                  <a:pt x="2178436" y="3250896"/>
                </a:cubicBezTo>
                <a:cubicBezTo>
                  <a:pt x="2185883" y="3250896"/>
                  <a:pt x="2193331" y="3254620"/>
                  <a:pt x="2200779" y="3262068"/>
                </a:cubicBezTo>
                <a:cubicBezTo>
                  <a:pt x="2208227" y="3269514"/>
                  <a:pt x="2213813" y="3273239"/>
                  <a:pt x="2217536" y="3273239"/>
                </a:cubicBezTo>
                <a:cubicBezTo>
                  <a:pt x="2221260" y="3273239"/>
                  <a:pt x="2234293" y="3276964"/>
                  <a:pt x="2256637" y="3284410"/>
                </a:cubicBezTo>
                <a:cubicBezTo>
                  <a:pt x="2278979" y="3291858"/>
                  <a:pt x="2316218" y="3303030"/>
                  <a:pt x="2368350" y="3317925"/>
                </a:cubicBezTo>
                <a:lnTo>
                  <a:pt x="2390694" y="3329096"/>
                </a:lnTo>
                <a:cubicBezTo>
                  <a:pt x="2383246" y="3329096"/>
                  <a:pt x="2373937" y="3329096"/>
                  <a:pt x="2362766" y="3329096"/>
                </a:cubicBezTo>
                <a:cubicBezTo>
                  <a:pt x="2351593" y="3329096"/>
                  <a:pt x="2342284" y="3325372"/>
                  <a:pt x="2334836" y="3317925"/>
                </a:cubicBezTo>
                <a:lnTo>
                  <a:pt x="2290150" y="3306753"/>
                </a:lnTo>
                <a:lnTo>
                  <a:pt x="2211952" y="3284410"/>
                </a:lnTo>
                <a:cubicBezTo>
                  <a:pt x="2197055" y="3284410"/>
                  <a:pt x="2189608" y="3284410"/>
                  <a:pt x="2189608" y="3284410"/>
                </a:cubicBezTo>
                <a:lnTo>
                  <a:pt x="2156094" y="3262068"/>
                </a:lnTo>
                <a:cubicBezTo>
                  <a:pt x="2156094" y="3247171"/>
                  <a:pt x="2137474" y="3239725"/>
                  <a:pt x="2100235" y="3239725"/>
                </a:cubicBezTo>
                <a:cubicBezTo>
                  <a:pt x="2085341" y="3239725"/>
                  <a:pt x="2077893" y="3236000"/>
                  <a:pt x="2077893" y="3228553"/>
                </a:cubicBezTo>
                <a:close/>
                <a:moveTo>
                  <a:pt x="3588834" y="3222968"/>
                </a:moveTo>
                <a:cubicBezTo>
                  <a:pt x="3586973" y="3222968"/>
                  <a:pt x="3586040" y="3224829"/>
                  <a:pt x="3586040" y="3228553"/>
                </a:cubicBezTo>
                <a:cubicBezTo>
                  <a:pt x="3586040" y="3236000"/>
                  <a:pt x="3586040" y="3239725"/>
                  <a:pt x="3586040" y="3239725"/>
                </a:cubicBezTo>
                <a:cubicBezTo>
                  <a:pt x="3600935" y="3232277"/>
                  <a:pt x="3615831" y="3236000"/>
                  <a:pt x="3630726" y="3250896"/>
                </a:cubicBezTo>
                <a:lnTo>
                  <a:pt x="3619555" y="3262068"/>
                </a:lnTo>
                <a:cubicBezTo>
                  <a:pt x="3604658" y="3254620"/>
                  <a:pt x="3593487" y="3254620"/>
                  <a:pt x="3586040" y="3262068"/>
                </a:cubicBezTo>
                <a:cubicBezTo>
                  <a:pt x="3578593" y="3262068"/>
                  <a:pt x="3574869" y="3262068"/>
                  <a:pt x="3574869" y="3262068"/>
                </a:cubicBezTo>
                <a:lnTo>
                  <a:pt x="3563696" y="3250896"/>
                </a:lnTo>
                <a:cubicBezTo>
                  <a:pt x="3563696" y="3258344"/>
                  <a:pt x="3567421" y="3263930"/>
                  <a:pt x="3574869" y="3267653"/>
                </a:cubicBezTo>
                <a:cubicBezTo>
                  <a:pt x="3582316" y="3271377"/>
                  <a:pt x="3589764" y="3273239"/>
                  <a:pt x="3597212" y="3273239"/>
                </a:cubicBezTo>
                <a:cubicBezTo>
                  <a:pt x="3619555" y="3288135"/>
                  <a:pt x="3630726" y="3295582"/>
                  <a:pt x="3630726" y="3295582"/>
                </a:cubicBezTo>
                <a:cubicBezTo>
                  <a:pt x="3630726" y="3295582"/>
                  <a:pt x="3619555" y="3291858"/>
                  <a:pt x="3597212" y="3284410"/>
                </a:cubicBezTo>
                <a:cubicBezTo>
                  <a:pt x="3574869" y="3276964"/>
                  <a:pt x="3563696" y="3269514"/>
                  <a:pt x="3563696" y="3262068"/>
                </a:cubicBezTo>
                <a:lnTo>
                  <a:pt x="3496668" y="3239725"/>
                </a:lnTo>
                <a:cubicBezTo>
                  <a:pt x="3496668" y="3247171"/>
                  <a:pt x="3504116" y="3250896"/>
                  <a:pt x="3519011" y="3250896"/>
                </a:cubicBezTo>
                <a:lnTo>
                  <a:pt x="3530182" y="3262068"/>
                </a:lnTo>
                <a:lnTo>
                  <a:pt x="3541355" y="3273239"/>
                </a:lnTo>
                <a:lnTo>
                  <a:pt x="3552526" y="3284410"/>
                </a:lnTo>
                <a:lnTo>
                  <a:pt x="3552526" y="3295582"/>
                </a:lnTo>
                <a:lnTo>
                  <a:pt x="3574869" y="3295582"/>
                </a:lnTo>
                <a:lnTo>
                  <a:pt x="3608383" y="3306753"/>
                </a:lnTo>
                <a:cubicBezTo>
                  <a:pt x="3615831" y="3306753"/>
                  <a:pt x="3627001" y="3310478"/>
                  <a:pt x="3641897" y="3317925"/>
                </a:cubicBezTo>
                <a:cubicBezTo>
                  <a:pt x="3641897" y="3317925"/>
                  <a:pt x="3647483" y="3319787"/>
                  <a:pt x="3658655" y="3323510"/>
                </a:cubicBezTo>
                <a:cubicBezTo>
                  <a:pt x="3669827" y="3327235"/>
                  <a:pt x="3679136" y="3332821"/>
                  <a:pt x="3686583" y="3340267"/>
                </a:cubicBezTo>
                <a:lnTo>
                  <a:pt x="3720098" y="3351440"/>
                </a:lnTo>
                <a:lnTo>
                  <a:pt x="3697754" y="3351440"/>
                </a:lnTo>
                <a:lnTo>
                  <a:pt x="3686583" y="3351440"/>
                </a:lnTo>
                <a:lnTo>
                  <a:pt x="3708927" y="3362610"/>
                </a:lnTo>
                <a:lnTo>
                  <a:pt x="3720098" y="3351440"/>
                </a:lnTo>
                <a:lnTo>
                  <a:pt x="3753611" y="3362610"/>
                </a:lnTo>
                <a:lnTo>
                  <a:pt x="3764784" y="3373783"/>
                </a:lnTo>
                <a:cubicBezTo>
                  <a:pt x="3772232" y="3373783"/>
                  <a:pt x="3777816" y="3373783"/>
                  <a:pt x="3781541" y="3373783"/>
                </a:cubicBezTo>
                <a:cubicBezTo>
                  <a:pt x="3785266" y="3373783"/>
                  <a:pt x="3790850" y="3377506"/>
                  <a:pt x="3798299" y="3384954"/>
                </a:cubicBezTo>
                <a:lnTo>
                  <a:pt x="3798299" y="3373783"/>
                </a:lnTo>
                <a:cubicBezTo>
                  <a:pt x="3805746" y="3373783"/>
                  <a:pt x="3816916" y="3373783"/>
                  <a:pt x="3831812" y="3373783"/>
                </a:cubicBezTo>
                <a:lnTo>
                  <a:pt x="3876498" y="3396124"/>
                </a:lnTo>
                <a:cubicBezTo>
                  <a:pt x="3876498" y="3403572"/>
                  <a:pt x="3876498" y="3407297"/>
                  <a:pt x="3876498" y="3407297"/>
                </a:cubicBezTo>
                <a:lnTo>
                  <a:pt x="3887669" y="3407297"/>
                </a:lnTo>
                <a:cubicBezTo>
                  <a:pt x="3887669" y="3399849"/>
                  <a:pt x="3889531" y="3396124"/>
                  <a:pt x="3893255" y="3396124"/>
                </a:cubicBezTo>
                <a:cubicBezTo>
                  <a:pt x="3896980" y="3396124"/>
                  <a:pt x="3896980" y="3399849"/>
                  <a:pt x="3893255" y="3407297"/>
                </a:cubicBezTo>
                <a:cubicBezTo>
                  <a:pt x="3889531" y="3414745"/>
                  <a:pt x="3891394" y="3418468"/>
                  <a:pt x="3898842" y="3418468"/>
                </a:cubicBezTo>
                <a:lnTo>
                  <a:pt x="3921183" y="3418468"/>
                </a:lnTo>
                <a:lnTo>
                  <a:pt x="3921183" y="3429640"/>
                </a:lnTo>
                <a:lnTo>
                  <a:pt x="3943526" y="3440811"/>
                </a:lnTo>
                <a:cubicBezTo>
                  <a:pt x="3943526" y="3448259"/>
                  <a:pt x="3950974" y="3451982"/>
                  <a:pt x="3965870" y="3451982"/>
                </a:cubicBezTo>
                <a:lnTo>
                  <a:pt x="3977042" y="3440811"/>
                </a:lnTo>
                <a:lnTo>
                  <a:pt x="3988213" y="3440811"/>
                </a:lnTo>
                <a:cubicBezTo>
                  <a:pt x="3995661" y="3440811"/>
                  <a:pt x="4001245" y="3440811"/>
                  <a:pt x="4004970" y="3440811"/>
                </a:cubicBezTo>
                <a:cubicBezTo>
                  <a:pt x="4008695" y="3440811"/>
                  <a:pt x="4014279" y="3437086"/>
                  <a:pt x="4021727" y="3429640"/>
                </a:cubicBezTo>
                <a:lnTo>
                  <a:pt x="4032899" y="3440811"/>
                </a:lnTo>
                <a:cubicBezTo>
                  <a:pt x="4032899" y="3440811"/>
                  <a:pt x="4029175" y="3440811"/>
                  <a:pt x="4021727" y="3440811"/>
                </a:cubicBezTo>
                <a:cubicBezTo>
                  <a:pt x="4014279" y="3440811"/>
                  <a:pt x="4014279" y="3444535"/>
                  <a:pt x="4021727" y="3451982"/>
                </a:cubicBezTo>
                <a:lnTo>
                  <a:pt x="4044070" y="3451982"/>
                </a:lnTo>
                <a:lnTo>
                  <a:pt x="4055241" y="3451982"/>
                </a:lnTo>
                <a:cubicBezTo>
                  <a:pt x="4055241" y="3459429"/>
                  <a:pt x="4062689" y="3463154"/>
                  <a:pt x="4077585" y="3463154"/>
                </a:cubicBezTo>
                <a:cubicBezTo>
                  <a:pt x="4099927" y="3470602"/>
                  <a:pt x="4107376" y="3470602"/>
                  <a:pt x="4099927" y="3463154"/>
                </a:cubicBezTo>
                <a:lnTo>
                  <a:pt x="4111098" y="3463154"/>
                </a:lnTo>
                <a:cubicBezTo>
                  <a:pt x="4111098" y="3463154"/>
                  <a:pt x="4112960" y="3463154"/>
                  <a:pt x="4116684" y="3463154"/>
                </a:cubicBezTo>
                <a:cubicBezTo>
                  <a:pt x="4120409" y="3463154"/>
                  <a:pt x="4125995" y="3463154"/>
                  <a:pt x="4133442" y="3463154"/>
                </a:cubicBezTo>
                <a:cubicBezTo>
                  <a:pt x="4140889" y="3463154"/>
                  <a:pt x="4144614" y="3465016"/>
                  <a:pt x="4144614" y="3468740"/>
                </a:cubicBezTo>
                <a:cubicBezTo>
                  <a:pt x="4144614" y="3472463"/>
                  <a:pt x="4142753" y="3474325"/>
                  <a:pt x="4139028" y="3474325"/>
                </a:cubicBezTo>
                <a:cubicBezTo>
                  <a:pt x="4135305" y="3474325"/>
                  <a:pt x="4129718" y="3474325"/>
                  <a:pt x="4122271" y="3474325"/>
                </a:cubicBezTo>
                <a:lnTo>
                  <a:pt x="4133442" y="3485497"/>
                </a:lnTo>
                <a:cubicBezTo>
                  <a:pt x="4155785" y="3492944"/>
                  <a:pt x="4170680" y="3498530"/>
                  <a:pt x="4178128" y="3502254"/>
                </a:cubicBezTo>
                <a:cubicBezTo>
                  <a:pt x="4185576" y="3505977"/>
                  <a:pt x="4196747" y="3509702"/>
                  <a:pt x="4211643" y="3513425"/>
                </a:cubicBezTo>
                <a:cubicBezTo>
                  <a:pt x="4226538" y="3517150"/>
                  <a:pt x="4243295" y="3520873"/>
                  <a:pt x="4261913" y="3524598"/>
                </a:cubicBezTo>
                <a:cubicBezTo>
                  <a:pt x="4280533" y="3528321"/>
                  <a:pt x="4293567" y="3530182"/>
                  <a:pt x="4301013" y="3530182"/>
                </a:cubicBezTo>
                <a:cubicBezTo>
                  <a:pt x="4330804" y="3545078"/>
                  <a:pt x="4362457" y="3552525"/>
                  <a:pt x="4395971" y="3552525"/>
                </a:cubicBezTo>
                <a:cubicBezTo>
                  <a:pt x="4429485" y="3552525"/>
                  <a:pt x="4449967" y="3559973"/>
                  <a:pt x="4457414" y="3574869"/>
                </a:cubicBezTo>
                <a:lnTo>
                  <a:pt x="4490929" y="3586039"/>
                </a:lnTo>
                <a:lnTo>
                  <a:pt x="4524443" y="3597212"/>
                </a:lnTo>
                <a:cubicBezTo>
                  <a:pt x="4539340" y="3604658"/>
                  <a:pt x="4557958" y="3608383"/>
                  <a:pt x="4580300" y="3608383"/>
                </a:cubicBezTo>
                <a:cubicBezTo>
                  <a:pt x="4587748" y="3608383"/>
                  <a:pt x="4591472" y="3612107"/>
                  <a:pt x="4591472" y="3619555"/>
                </a:cubicBezTo>
                <a:cubicBezTo>
                  <a:pt x="4598920" y="3619555"/>
                  <a:pt x="4617539" y="3623278"/>
                  <a:pt x="4647329" y="3630726"/>
                </a:cubicBezTo>
                <a:cubicBezTo>
                  <a:pt x="4654777" y="3630726"/>
                  <a:pt x="4664086" y="3632587"/>
                  <a:pt x="4675259" y="3636312"/>
                </a:cubicBezTo>
                <a:cubicBezTo>
                  <a:pt x="4686430" y="3640035"/>
                  <a:pt x="4692016" y="3641897"/>
                  <a:pt x="4692016" y="3641897"/>
                </a:cubicBezTo>
                <a:lnTo>
                  <a:pt x="4714358" y="3653069"/>
                </a:lnTo>
                <a:cubicBezTo>
                  <a:pt x="4721805" y="3660517"/>
                  <a:pt x="4729253" y="3664240"/>
                  <a:pt x="4736701" y="3664240"/>
                </a:cubicBezTo>
                <a:cubicBezTo>
                  <a:pt x="4773939" y="3649344"/>
                  <a:pt x="4807454" y="3656792"/>
                  <a:pt x="4837244" y="3686583"/>
                </a:cubicBezTo>
                <a:cubicBezTo>
                  <a:pt x="4844692" y="3694031"/>
                  <a:pt x="4850277" y="3697754"/>
                  <a:pt x="4854002" y="3697754"/>
                </a:cubicBezTo>
                <a:cubicBezTo>
                  <a:pt x="4857727" y="3697754"/>
                  <a:pt x="4863311" y="3697754"/>
                  <a:pt x="4870759" y="3697754"/>
                </a:cubicBezTo>
                <a:cubicBezTo>
                  <a:pt x="4885654" y="3690308"/>
                  <a:pt x="4894963" y="3688445"/>
                  <a:pt x="4898688" y="3692169"/>
                </a:cubicBezTo>
                <a:cubicBezTo>
                  <a:pt x="4902412" y="3695892"/>
                  <a:pt x="4907998" y="3697754"/>
                  <a:pt x="4915445" y="3697754"/>
                </a:cubicBezTo>
                <a:cubicBezTo>
                  <a:pt x="4922892" y="3697754"/>
                  <a:pt x="4928478" y="3699616"/>
                  <a:pt x="4932203" y="3703340"/>
                </a:cubicBezTo>
                <a:cubicBezTo>
                  <a:pt x="4935925" y="3707065"/>
                  <a:pt x="4941511" y="3708926"/>
                  <a:pt x="4948959" y="3708926"/>
                </a:cubicBezTo>
                <a:lnTo>
                  <a:pt x="4948959" y="3697754"/>
                </a:lnTo>
                <a:lnTo>
                  <a:pt x="4937787" y="3675412"/>
                </a:lnTo>
                <a:cubicBezTo>
                  <a:pt x="4937787" y="3660517"/>
                  <a:pt x="4922892" y="3656792"/>
                  <a:pt x="4893102" y="3664240"/>
                </a:cubicBezTo>
                <a:cubicBezTo>
                  <a:pt x="4885654" y="3664240"/>
                  <a:pt x="4880068" y="3664240"/>
                  <a:pt x="4876345" y="3664240"/>
                </a:cubicBezTo>
                <a:cubicBezTo>
                  <a:pt x="4872621" y="3664240"/>
                  <a:pt x="4870759" y="3664240"/>
                  <a:pt x="4870759" y="3664240"/>
                </a:cubicBezTo>
                <a:cubicBezTo>
                  <a:pt x="4863311" y="3649344"/>
                  <a:pt x="4840968" y="3645621"/>
                  <a:pt x="4803730" y="3653069"/>
                </a:cubicBezTo>
                <a:cubicBezTo>
                  <a:pt x="4796283" y="3653069"/>
                  <a:pt x="4788835" y="3649344"/>
                  <a:pt x="4781387" y="3641897"/>
                </a:cubicBezTo>
                <a:lnTo>
                  <a:pt x="4770215" y="3630726"/>
                </a:lnTo>
                <a:lnTo>
                  <a:pt x="4759044" y="3630726"/>
                </a:lnTo>
                <a:cubicBezTo>
                  <a:pt x="4766492" y="3638174"/>
                  <a:pt x="4762769" y="3638174"/>
                  <a:pt x="4747873" y="3630726"/>
                </a:cubicBezTo>
                <a:cubicBezTo>
                  <a:pt x="4740425" y="3630726"/>
                  <a:pt x="4729253" y="3627001"/>
                  <a:pt x="4714358" y="3619555"/>
                </a:cubicBezTo>
                <a:cubicBezTo>
                  <a:pt x="4669673" y="3604658"/>
                  <a:pt x="4647329" y="3597212"/>
                  <a:pt x="4647329" y="3597212"/>
                </a:cubicBezTo>
                <a:lnTo>
                  <a:pt x="4624987" y="3574869"/>
                </a:lnTo>
                <a:cubicBezTo>
                  <a:pt x="4617539" y="3574869"/>
                  <a:pt x="4606368" y="3571144"/>
                  <a:pt x="4591472" y="3563698"/>
                </a:cubicBezTo>
                <a:cubicBezTo>
                  <a:pt x="4561681" y="3541355"/>
                  <a:pt x="4535615" y="3533907"/>
                  <a:pt x="4513272" y="3541355"/>
                </a:cubicBezTo>
                <a:lnTo>
                  <a:pt x="4502101" y="3541355"/>
                </a:lnTo>
                <a:lnTo>
                  <a:pt x="4490929" y="3530182"/>
                </a:lnTo>
                <a:cubicBezTo>
                  <a:pt x="4490929" y="3537630"/>
                  <a:pt x="4490929" y="3541355"/>
                  <a:pt x="4490929" y="3541355"/>
                </a:cubicBezTo>
                <a:cubicBezTo>
                  <a:pt x="4490929" y="3541355"/>
                  <a:pt x="4490929" y="3545078"/>
                  <a:pt x="4490929" y="3552525"/>
                </a:cubicBezTo>
                <a:cubicBezTo>
                  <a:pt x="4483481" y="3552525"/>
                  <a:pt x="4472310" y="3548801"/>
                  <a:pt x="4457414" y="3541355"/>
                </a:cubicBezTo>
                <a:cubicBezTo>
                  <a:pt x="4435071" y="3526459"/>
                  <a:pt x="4409005" y="3515287"/>
                  <a:pt x="4379214" y="3507839"/>
                </a:cubicBezTo>
                <a:cubicBezTo>
                  <a:pt x="4364318" y="3507839"/>
                  <a:pt x="4353148" y="3505977"/>
                  <a:pt x="4345700" y="3502254"/>
                </a:cubicBezTo>
                <a:cubicBezTo>
                  <a:pt x="4338252" y="3498530"/>
                  <a:pt x="4330804" y="3496668"/>
                  <a:pt x="4323357" y="3496668"/>
                </a:cubicBezTo>
                <a:lnTo>
                  <a:pt x="4301013" y="3496668"/>
                </a:lnTo>
                <a:cubicBezTo>
                  <a:pt x="4271224" y="3481773"/>
                  <a:pt x="4252604" y="3474325"/>
                  <a:pt x="4245156" y="3474325"/>
                </a:cubicBezTo>
                <a:lnTo>
                  <a:pt x="4233985" y="3474325"/>
                </a:lnTo>
                <a:lnTo>
                  <a:pt x="4233985" y="3463154"/>
                </a:lnTo>
                <a:lnTo>
                  <a:pt x="4233985" y="3451982"/>
                </a:lnTo>
                <a:cubicBezTo>
                  <a:pt x="4233985" y="3451982"/>
                  <a:pt x="4228399" y="3448259"/>
                  <a:pt x="4217229" y="3440811"/>
                </a:cubicBezTo>
                <a:cubicBezTo>
                  <a:pt x="4206056" y="3433363"/>
                  <a:pt x="4200471" y="3433363"/>
                  <a:pt x="4200471" y="3440811"/>
                </a:cubicBezTo>
                <a:lnTo>
                  <a:pt x="4178128" y="3440811"/>
                </a:lnTo>
                <a:cubicBezTo>
                  <a:pt x="4178128" y="3440811"/>
                  <a:pt x="4176266" y="3438949"/>
                  <a:pt x="4172542" y="3435225"/>
                </a:cubicBezTo>
                <a:cubicBezTo>
                  <a:pt x="4168817" y="3431502"/>
                  <a:pt x="4166956" y="3429640"/>
                  <a:pt x="4166956" y="3429640"/>
                </a:cubicBezTo>
                <a:cubicBezTo>
                  <a:pt x="4165094" y="3431502"/>
                  <a:pt x="4163233" y="3432898"/>
                  <a:pt x="4161372" y="3433829"/>
                </a:cubicBezTo>
                <a:lnTo>
                  <a:pt x="4157504" y="3434795"/>
                </a:lnTo>
                <a:lnTo>
                  <a:pt x="4200471" y="3451982"/>
                </a:lnTo>
                <a:cubicBezTo>
                  <a:pt x="4200471" y="3459429"/>
                  <a:pt x="4200471" y="3463154"/>
                  <a:pt x="4200471" y="3463154"/>
                </a:cubicBezTo>
                <a:cubicBezTo>
                  <a:pt x="4140889" y="3463154"/>
                  <a:pt x="4096204" y="3451982"/>
                  <a:pt x="4066413" y="3429640"/>
                </a:cubicBezTo>
                <a:cubicBezTo>
                  <a:pt x="4066413" y="3422192"/>
                  <a:pt x="4060827" y="3418468"/>
                  <a:pt x="4049656" y="3418468"/>
                </a:cubicBezTo>
                <a:cubicBezTo>
                  <a:pt x="4038484" y="3418468"/>
                  <a:pt x="4032899" y="3418468"/>
                  <a:pt x="4032899" y="3418468"/>
                </a:cubicBezTo>
                <a:lnTo>
                  <a:pt x="4032899" y="3396124"/>
                </a:lnTo>
                <a:cubicBezTo>
                  <a:pt x="4025452" y="3396124"/>
                  <a:pt x="4021727" y="3396124"/>
                  <a:pt x="4021727" y="3396124"/>
                </a:cubicBezTo>
                <a:cubicBezTo>
                  <a:pt x="4021727" y="3396124"/>
                  <a:pt x="4021727" y="3399849"/>
                  <a:pt x="4021727" y="3407297"/>
                </a:cubicBezTo>
                <a:lnTo>
                  <a:pt x="4021727" y="3418468"/>
                </a:lnTo>
                <a:cubicBezTo>
                  <a:pt x="4014279" y="3411020"/>
                  <a:pt x="4008695" y="3407297"/>
                  <a:pt x="4004970" y="3407297"/>
                </a:cubicBezTo>
                <a:cubicBezTo>
                  <a:pt x="4001245" y="3407297"/>
                  <a:pt x="3995661" y="3403572"/>
                  <a:pt x="3988213" y="3396124"/>
                </a:cubicBezTo>
                <a:lnTo>
                  <a:pt x="3999384" y="3396124"/>
                </a:lnTo>
                <a:cubicBezTo>
                  <a:pt x="4006831" y="3396124"/>
                  <a:pt x="4010556" y="3394263"/>
                  <a:pt x="4010556" y="3390540"/>
                </a:cubicBezTo>
                <a:cubicBezTo>
                  <a:pt x="4010556" y="3386815"/>
                  <a:pt x="4004970" y="3384954"/>
                  <a:pt x="3993799" y="3384954"/>
                </a:cubicBezTo>
                <a:cubicBezTo>
                  <a:pt x="3982627" y="3384954"/>
                  <a:pt x="3977042" y="3381229"/>
                  <a:pt x="3977042" y="3373783"/>
                </a:cubicBezTo>
                <a:lnTo>
                  <a:pt x="3954699" y="3362610"/>
                </a:lnTo>
                <a:cubicBezTo>
                  <a:pt x="3947251" y="3362610"/>
                  <a:pt x="3943526" y="3360749"/>
                  <a:pt x="3943526" y="3357024"/>
                </a:cubicBezTo>
                <a:cubicBezTo>
                  <a:pt x="3943526" y="3353301"/>
                  <a:pt x="3928631" y="3345853"/>
                  <a:pt x="3898842" y="3334682"/>
                </a:cubicBezTo>
                <a:cubicBezTo>
                  <a:pt x="3869051" y="3323510"/>
                  <a:pt x="3846707" y="3317925"/>
                  <a:pt x="3831812" y="3317925"/>
                </a:cubicBezTo>
                <a:cubicBezTo>
                  <a:pt x="3831812" y="3317925"/>
                  <a:pt x="3831812" y="3314201"/>
                  <a:pt x="3831812" y="3306753"/>
                </a:cubicBezTo>
                <a:lnTo>
                  <a:pt x="3798299" y="3284410"/>
                </a:lnTo>
                <a:cubicBezTo>
                  <a:pt x="3731270" y="3262068"/>
                  <a:pt x="3679136" y="3247171"/>
                  <a:pt x="3641897" y="3239725"/>
                </a:cubicBezTo>
                <a:cubicBezTo>
                  <a:pt x="3634451" y="3232277"/>
                  <a:pt x="3627001" y="3228553"/>
                  <a:pt x="3619555" y="3228553"/>
                </a:cubicBezTo>
                <a:cubicBezTo>
                  <a:pt x="3612107" y="3228553"/>
                  <a:pt x="3604658" y="3228553"/>
                  <a:pt x="3597212" y="3228553"/>
                </a:cubicBezTo>
                <a:cubicBezTo>
                  <a:pt x="3593487" y="3224829"/>
                  <a:pt x="3590695" y="3222968"/>
                  <a:pt x="3588834" y="3222968"/>
                </a:cubicBezTo>
                <a:close/>
                <a:moveTo>
                  <a:pt x="9171772" y="3217382"/>
                </a:moveTo>
                <a:cubicBezTo>
                  <a:pt x="9179221" y="3217382"/>
                  <a:pt x="9186667" y="3217382"/>
                  <a:pt x="9194115" y="3217382"/>
                </a:cubicBezTo>
                <a:cubicBezTo>
                  <a:pt x="9201562" y="3217382"/>
                  <a:pt x="9205286" y="3221106"/>
                  <a:pt x="9205286" y="3228553"/>
                </a:cubicBezTo>
                <a:cubicBezTo>
                  <a:pt x="9190392" y="3228553"/>
                  <a:pt x="9179221" y="3224829"/>
                  <a:pt x="9171772" y="3217382"/>
                </a:cubicBezTo>
                <a:close/>
                <a:moveTo>
                  <a:pt x="7697139" y="3206211"/>
                </a:moveTo>
                <a:lnTo>
                  <a:pt x="7697139" y="3217382"/>
                </a:lnTo>
                <a:cubicBezTo>
                  <a:pt x="7704587" y="3224829"/>
                  <a:pt x="7713896" y="3226691"/>
                  <a:pt x="7725067" y="3222968"/>
                </a:cubicBezTo>
                <a:cubicBezTo>
                  <a:pt x="7736240" y="3219243"/>
                  <a:pt x="7741824" y="3221106"/>
                  <a:pt x="7741824" y="3228553"/>
                </a:cubicBezTo>
                <a:cubicBezTo>
                  <a:pt x="7741824" y="3236000"/>
                  <a:pt x="7743687" y="3239725"/>
                  <a:pt x="7747410" y="3239725"/>
                </a:cubicBezTo>
                <a:cubicBezTo>
                  <a:pt x="7751134" y="3239725"/>
                  <a:pt x="7756720" y="3239725"/>
                  <a:pt x="7764168" y="3239725"/>
                </a:cubicBezTo>
                <a:lnTo>
                  <a:pt x="7786510" y="3250896"/>
                </a:lnTo>
                <a:cubicBezTo>
                  <a:pt x="7793958" y="3258344"/>
                  <a:pt x="7799544" y="3260205"/>
                  <a:pt x="7803268" y="3256482"/>
                </a:cubicBezTo>
                <a:cubicBezTo>
                  <a:pt x="7806990" y="3252757"/>
                  <a:pt x="7810716" y="3252757"/>
                  <a:pt x="7814438" y="3256482"/>
                </a:cubicBezTo>
                <a:cubicBezTo>
                  <a:pt x="7818162" y="3260205"/>
                  <a:pt x="7827472" y="3263930"/>
                  <a:pt x="7842368" y="3267653"/>
                </a:cubicBezTo>
                <a:cubicBezTo>
                  <a:pt x="7857262" y="3271377"/>
                  <a:pt x="7868434" y="3273239"/>
                  <a:pt x="7875882" y="3273239"/>
                </a:cubicBezTo>
                <a:lnTo>
                  <a:pt x="7887054" y="3262068"/>
                </a:lnTo>
                <a:cubicBezTo>
                  <a:pt x="7879605" y="3269514"/>
                  <a:pt x="7879605" y="3275101"/>
                  <a:pt x="7887054" y="3278825"/>
                </a:cubicBezTo>
                <a:cubicBezTo>
                  <a:pt x="7894502" y="3282548"/>
                  <a:pt x="7901948" y="3284410"/>
                  <a:pt x="7909396" y="3284410"/>
                </a:cubicBezTo>
                <a:cubicBezTo>
                  <a:pt x="7916845" y="3284410"/>
                  <a:pt x="7924292" y="3286271"/>
                  <a:pt x="7931739" y="3289996"/>
                </a:cubicBezTo>
                <a:cubicBezTo>
                  <a:pt x="7939187" y="3293721"/>
                  <a:pt x="7942912" y="3299305"/>
                  <a:pt x="7942912" y="3306753"/>
                </a:cubicBezTo>
                <a:cubicBezTo>
                  <a:pt x="7946634" y="3306753"/>
                  <a:pt x="7948496" y="3306753"/>
                  <a:pt x="7948496" y="3306753"/>
                </a:cubicBezTo>
                <a:lnTo>
                  <a:pt x="7965253" y="3306753"/>
                </a:lnTo>
                <a:cubicBezTo>
                  <a:pt x="7965253" y="3314201"/>
                  <a:pt x="7970840" y="3316064"/>
                  <a:pt x="7982012" y="3312339"/>
                </a:cubicBezTo>
                <a:cubicBezTo>
                  <a:pt x="7993182" y="3308615"/>
                  <a:pt x="8000630" y="3308615"/>
                  <a:pt x="8004354" y="3312339"/>
                </a:cubicBezTo>
                <a:cubicBezTo>
                  <a:pt x="8008076" y="3316064"/>
                  <a:pt x="8013662" y="3317925"/>
                  <a:pt x="8021110" y="3317925"/>
                </a:cubicBezTo>
                <a:cubicBezTo>
                  <a:pt x="8021110" y="3325372"/>
                  <a:pt x="8022974" y="3329096"/>
                  <a:pt x="8026696" y="3329096"/>
                </a:cubicBezTo>
                <a:cubicBezTo>
                  <a:pt x="8030420" y="3329096"/>
                  <a:pt x="8037869" y="3329096"/>
                  <a:pt x="8049040" y="3329096"/>
                </a:cubicBezTo>
                <a:cubicBezTo>
                  <a:pt x="8060210" y="3329096"/>
                  <a:pt x="8071383" y="3332821"/>
                  <a:pt x="8082554" y="3340267"/>
                </a:cubicBezTo>
                <a:cubicBezTo>
                  <a:pt x="8093726" y="3347715"/>
                  <a:pt x="8099311" y="3347715"/>
                  <a:pt x="8099311" y="3340267"/>
                </a:cubicBezTo>
                <a:lnTo>
                  <a:pt x="8110484" y="3351440"/>
                </a:lnTo>
                <a:cubicBezTo>
                  <a:pt x="8117931" y="3358887"/>
                  <a:pt x="8127240" y="3362610"/>
                  <a:pt x="8138411" y="3362610"/>
                </a:cubicBezTo>
                <a:cubicBezTo>
                  <a:pt x="8149584" y="3362610"/>
                  <a:pt x="8162618" y="3366335"/>
                  <a:pt x="8177512" y="3373783"/>
                </a:cubicBezTo>
                <a:cubicBezTo>
                  <a:pt x="8199854" y="3381229"/>
                  <a:pt x="8220335" y="3386815"/>
                  <a:pt x="8238955" y="3390540"/>
                </a:cubicBezTo>
                <a:cubicBezTo>
                  <a:pt x="8257575" y="3394263"/>
                  <a:pt x="8270606" y="3396124"/>
                  <a:pt x="8278055" y="3396124"/>
                </a:cubicBezTo>
                <a:lnTo>
                  <a:pt x="8289226" y="3396124"/>
                </a:lnTo>
                <a:cubicBezTo>
                  <a:pt x="8296674" y="3403572"/>
                  <a:pt x="8304122" y="3407297"/>
                  <a:pt x="8311569" y="3407297"/>
                </a:cubicBezTo>
                <a:cubicBezTo>
                  <a:pt x="8319017" y="3407297"/>
                  <a:pt x="8337636" y="3411020"/>
                  <a:pt x="8367426" y="3418468"/>
                </a:cubicBezTo>
                <a:lnTo>
                  <a:pt x="8356256" y="3407297"/>
                </a:lnTo>
                <a:lnTo>
                  <a:pt x="8333912" y="3396124"/>
                </a:lnTo>
                <a:cubicBezTo>
                  <a:pt x="8341360" y="3403572"/>
                  <a:pt x="8330190" y="3399849"/>
                  <a:pt x="8300398" y="3384954"/>
                </a:cubicBezTo>
                <a:lnTo>
                  <a:pt x="8278055" y="3384954"/>
                </a:lnTo>
                <a:lnTo>
                  <a:pt x="8266883" y="3384954"/>
                </a:lnTo>
                <a:cubicBezTo>
                  <a:pt x="8259435" y="3377506"/>
                  <a:pt x="8242678" y="3368197"/>
                  <a:pt x="8216612" y="3357024"/>
                </a:cubicBezTo>
                <a:cubicBezTo>
                  <a:pt x="8190546" y="3345853"/>
                  <a:pt x="8166340" y="3340267"/>
                  <a:pt x="8143998" y="3340267"/>
                </a:cubicBezTo>
                <a:lnTo>
                  <a:pt x="8110484" y="3317925"/>
                </a:lnTo>
                <a:cubicBezTo>
                  <a:pt x="8110484" y="3317925"/>
                  <a:pt x="8104897" y="3316064"/>
                  <a:pt x="8093726" y="3312339"/>
                </a:cubicBezTo>
                <a:cubicBezTo>
                  <a:pt x="8082554" y="3308615"/>
                  <a:pt x="8069520" y="3303030"/>
                  <a:pt x="8054626" y="3295582"/>
                </a:cubicBezTo>
                <a:lnTo>
                  <a:pt x="8021110" y="3295582"/>
                </a:lnTo>
                <a:cubicBezTo>
                  <a:pt x="8013662" y="3288135"/>
                  <a:pt x="8004354" y="3282548"/>
                  <a:pt x="7993182" y="3278825"/>
                </a:cubicBezTo>
                <a:cubicBezTo>
                  <a:pt x="7982012" y="3275101"/>
                  <a:pt x="7974562" y="3273239"/>
                  <a:pt x="7970840" y="3273239"/>
                </a:cubicBezTo>
                <a:cubicBezTo>
                  <a:pt x="7967116" y="3273239"/>
                  <a:pt x="7963392" y="3273239"/>
                  <a:pt x="7959668" y="3273239"/>
                </a:cubicBezTo>
                <a:cubicBezTo>
                  <a:pt x="7955946" y="3273239"/>
                  <a:pt x="7950359" y="3273239"/>
                  <a:pt x="7942912" y="3273239"/>
                </a:cubicBezTo>
                <a:lnTo>
                  <a:pt x="7931739" y="3262068"/>
                </a:lnTo>
                <a:lnTo>
                  <a:pt x="7875882" y="3239725"/>
                </a:lnTo>
                <a:cubicBezTo>
                  <a:pt x="7868434" y="3247171"/>
                  <a:pt x="7860988" y="3249034"/>
                  <a:pt x="7853538" y="3245310"/>
                </a:cubicBezTo>
                <a:cubicBezTo>
                  <a:pt x="7846091" y="3241587"/>
                  <a:pt x="7842368" y="3239725"/>
                  <a:pt x="7842368" y="3239725"/>
                </a:cubicBezTo>
                <a:cubicBezTo>
                  <a:pt x="7834920" y="3232277"/>
                  <a:pt x="7827472" y="3230414"/>
                  <a:pt x="7820024" y="3234139"/>
                </a:cubicBezTo>
                <a:cubicBezTo>
                  <a:pt x="7812577" y="3237863"/>
                  <a:pt x="7803268" y="3236000"/>
                  <a:pt x="7792096" y="3228553"/>
                </a:cubicBezTo>
                <a:cubicBezTo>
                  <a:pt x="7780924" y="3221106"/>
                  <a:pt x="7771615" y="3221106"/>
                  <a:pt x="7764168" y="3228553"/>
                </a:cubicBezTo>
                <a:lnTo>
                  <a:pt x="7752996" y="3217382"/>
                </a:lnTo>
                <a:lnTo>
                  <a:pt x="7730653" y="3217382"/>
                </a:lnTo>
                <a:cubicBezTo>
                  <a:pt x="7715758" y="3217382"/>
                  <a:pt x="7706447" y="3215520"/>
                  <a:pt x="7702724" y="3211796"/>
                </a:cubicBezTo>
                <a:cubicBezTo>
                  <a:pt x="7699000" y="3208072"/>
                  <a:pt x="7697139" y="3206211"/>
                  <a:pt x="7697139" y="3206211"/>
                </a:cubicBezTo>
                <a:close/>
                <a:moveTo>
                  <a:pt x="4094341" y="3206211"/>
                </a:moveTo>
                <a:cubicBezTo>
                  <a:pt x="4090618" y="3206211"/>
                  <a:pt x="4088757" y="3209934"/>
                  <a:pt x="4088757" y="3217382"/>
                </a:cubicBezTo>
                <a:cubicBezTo>
                  <a:pt x="4096204" y="3217382"/>
                  <a:pt x="4099927" y="3215520"/>
                  <a:pt x="4099927" y="3211796"/>
                </a:cubicBezTo>
                <a:cubicBezTo>
                  <a:pt x="4099927" y="3208072"/>
                  <a:pt x="4098066" y="3206211"/>
                  <a:pt x="4094341" y="3206211"/>
                </a:cubicBezTo>
                <a:close/>
                <a:moveTo>
                  <a:pt x="3887669" y="3206211"/>
                </a:moveTo>
                <a:cubicBezTo>
                  <a:pt x="3887669" y="3206211"/>
                  <a:pt x="3887669" y="3209934"/>
                  <a:pt x="3887669" y="3217382"/>
                </a:cubicBezTo>
                <a:lnTo>
                  <a:pt x="3910012" y="3228553"/>
                </a:lnTo>
                <a:cubicBezTo>
                  <a:pt x="3917460" y="3221106"/>
                  <a:pt x="3917460" y="3217382"/>
                  <a:pt x="3910012" y="3217382"/>
                </a:cubicBezTo>
                <a:cubicBezTo>
                  <a:pt x="3910012" y="3217382"/>
                  <a:pt x="3906288" y="3217382"/>
                  <a:pt x="3898842" y="3217382"/>
                </a:cubicBezTo>
                <a:cubicBezTo>
                  <a:pt x="3891394" y="3209934"/>
                  <a:pt x="3887669" y="3206211"/>
                  <a:pt x="3887669" y="3206211"/>
                </a:cubicBezTo>
                <a:close/>
                <a:moveTo>
                  <a:pt x="3731270" y="3206211"/>
                </a:moveTo>
                <a:cubicBezTo>
                  <a:pt x="3738717" y="3213657"/>
                  <a:pt x="3742441" y="3217382"/>
                  <a:pt x="3742441" y="3217382"/>
                </a:cubicBezTo>
                <a:lnTo>
                  <a:pt x="3742441" y="3206211"/>
                </a:lnTo>
                <a:cubicBezTo>
                  <a:pt x="3742441" y="3206211"/>
                  <a:pt x="3738717" y="3206211"/>
                  <a:pt x="3731270" y="3206211"/>
                </a:cubicBezTo>
                <a:close/>
                <a:moveTo>
                  <a:pt x="1854464" y="3206211"/>
                </a:moveTo>
                <a:lnTo>
                  <a:pt x="1876806" y="3217382"/>
                </a:lnTo>
                <a:lnTo>
                  <a:pt x="1887978" y="3228553"/>
                </a:lnTo>
                <a:cubicBezTo>
                  <a:pt x="1880531" y="3228553"/>
                  <a:pt x="1873083" y="3228553"/>
                  <a:pt x="1865635" y="3228553"/>
                </a:cubicBezTo>
                <a:lnTo>
                  <a:pt x="1854464" y="3217382"/>
                </a:lnTo>
                <a:cubicBezTo>
                  <a:pt x="1854464" y="3209934"/>
                  <a:pt x="1854464" y="3206211"/>
                  <a:pt x="1854464" y="3206211"/>
                </a:cubicBezTo>
                <a:close/>
                <a:moveTo>
                  <a:pt x="9093571" y="3195039"/>
                </a:moveTo>
                <a:cubicBezTo>
                  <a:pt x="9101020" y="3195039"/>
                  <a:pt x="9108467" y="3195039"/>
                  <a:pt x="9115914" y="3195039"/>
                </a:cubicBezTo>
                <a:lnTo>
                  <a:pt x="9115914" y="3206211"/>
                </a:lnTo>
                <a:cubicBezTo>
                  <a:pt x="9108467" y="3206211"/>
                  <a:pt x="9102880" y="3204348"/>
                  <a:pt x="9099157" y="3200625"/>
                </a:cubicBezTo>
                <a:cubicBezTo>
                  <a:pt x="9095434" y="3196900"/>
                  <a:pt x="9093571" y="3195039"/>
                  <a:pt x="9093571" y="3195039"/>
                </a:cubicBezTo>
                <a:close/>
                <a:moveTo>
                  <a:pt x="7663624" y="3195039"/>
                </a:moveTo>
                <a:cubicBezTo>
                  <a:pt x="7656176" y="3202486"/>
                  <a:pt x="7654316" y="3208072"/>
                  <a:pt x="7658039" y="3211796"/>
                </a:cubicBezTo>
                <a:cubicBezTo>
                  <a:pt x="7661762" y="3215520"/>
                  <a:pt x="7665486" y="3217382"/>
                  <a:pt x="7669210" y="3217382"/>
                </a:cubicBezTo>
                <a:cubicBezTo>
                  <a:pt x="7672933" y="3217382"/>
                  <a:pt x="7674796" y="3217382"/>
                  <a:pt x="7674796" y="3217382"/>
                </a:cubicBezTo>
                <a:cubicBezTo>
                  <a:pt x="7674796" y="3217382"/>
                  <a:pt x="7674796" y="3213657"/>
                  <a:pt x="7674796" y="3206211"/>
                </a:cubicBezTo>
                <a:close/>
                <a:moveTo>
                  <a:pt x="3697754" y="3195039"/>
                </a:moveTo>
                <a:cubicBezTo>
                  <a:pt x="3697754" y="3202486"/>
                  <a:pt x="3699616" y="3206211"/>
                  <a:pt x="3703340" y="3206211"/>
                </a:cubicBezTo>
                <a:cubicBezTo>
                  <a:pt x="3707065" y="3206211"/>
                  <a:pt x="3708927" y="3204348"/>
                  <a:pt x="3708927" y="3200625"/>
                </a:cubicBezTo>
                <a:cubicBezTo>
                  <a:pt x="3708927" y="3196900"/>
                  <a:pt x="3705202" y="3195039"/>
                  <a:pt x="3697754" y="3195039"/>
                </a:cubicBezTo>
                <a:close/>
                <a:moveTo>
                  <a:pt x="3541355" y="3195039"/>
                </a:moveTo>
                <a:cubicBezTo>
                  <a:pt x="3541355" y="3202486"/>
                  <a:pt x="3543216" y="3206211"/>
                  <a:pt x="3546939" y="3206211"/>
                </a:cubicBezTo>
                <a:cubicBezTo>
                  <a:pt x="3550664" y="3206211"/>
                  <a:pt x="3552526" y="3204348"/>
                  <a:pt x="3552526" y="3200625"/>
                </a:cubicBezTo>
                <a:cubicBezTo>
                  <a:pt x="3552526" y="3196900"/>
                  <a:pt x="3548801" y="3195039"/>
                  <a:pt x="3541355" y="3195039"/>
                </a:cubicBezTo>
                <a:close/>
                <a:moveTo>
                  <a:pt x="2723045" y="3195039"/>
                </a:moveTo>
                <a:cubicBezTo>
                  <a:pt x="2728631" y="3195039"/>
                  <a:pt x="2733285" y="3198763"/>
                  <a:pt x="2737010" y="3206211"/>
                </a:cubicBezTo>
                <a:lnTo>
                  <a:pt x="2725837" y="3206211"/>
                </a:lnTo>
                <a:cubicBezTo>
                  <a:pt x="2718391" y="3206211"/>
                  <a:pt x="2714666" y="3206211"/>
                  <a:pt x="2714666" y="3206211"/>
                </a:cubicBezTo>
                <a:cubicBezTo>
                  <a:pt x="2714666" y="3213657"/>
                  <a:pt x="2710942" y="3217382"/>
                  <a:pt x="2703494" y="3217382"/>
                </a:cubicBezTo>
                <a:lnTo>
                  <a:pt x="2703494" y="3206211"/>
                </a:lnTo>
                <a:cubicBezTo>
                  <a:pt x="2710942" y="3198763"/>
                  <a:pt x="2717459" y="3195039"/>
                  <a:pt x="2723045" y="3195039"/>
                </a:cubicBezTo>
                <a:close/>
                <a:moveTo>
                  <a:pt x="2658809" y="3195039"/>
                </a:moveTo>
                <a:lnTo>
                  <a:pt x="2669981" y="3195039"/>
                </a:lnTo>
                <a:cubicBezTo>
                  <a:pt x="2669981" y="3202486"/>
                  <a:pt x="2668118" y="3206211"/>
                  <a:pt x="2664395" y="3206211"/>
                </a:cubicBezTo>
                <a:cubicBezTo>
                  <a:pt x="2660671" y="3206211"/>
                  <a:pt x="2656948" y="3204348"/>
                  <a:pt x="2653223" y="3200625"/>
                </a:cubicBezTo>
                <a:cubicBezTo>
                  <a:pt x="2649501" y="3196900"/>
                  <a:pt x="2651362" y="3195039"/>
                  <a:pt x="2658809" y="3195039"/>
                </a:cubicBezTo>
                <a:close/>
                <a:moveTo>
                  <a:pt x="9060057" y="3183868"/>
                </a:moveTo>
                <a:lnTo>
                  <a:pt x="9071229" y="3183868"/>
                </a:lnTo>
                <a:lnTo>
                  <a:pt x="9071229" y="3195039"/>
                </a:lnTo>
                <a:close/>
                <a:moveTo>
                  <a:pt x="8769600" y="3183868"/>
                </a:moveTo>
                <a:cubicBezTo>
                  <a:pt x="8777047" y="3183868"/>
                  <a:pt x="8780771" y="3183868"/>
                  <a:pt x="8780771" y="3183868"/>
                </a:cubicBezTo>
                <a:lnTo>
                  <a:pt x="8769600" y="3195039"/>
                </a:lnTo>
                <a:cubicBezTo>
                  <a:pt x="8769600" y="3187591"/>
                  <a:pt x="8769600" y="3183868"/>
                  <a:pt x="8769600" y="3183868"/>
                </a:cubicBezTo>
                <a:close/>
                <a:moveTo>
                  <a:pt x="7529568" y="3183868"/>
                </a:moveTo>
                <a:lnTo>
                  <a:pt x="7540738" y="3195039"/>
                </a:lnTo>
                <a:cubicBezTo>
                  <a:pt x="7540738" y="3195039"/>
                  <a:pt x="7540738" y="3193177"/>
                  <a:pt x="7540738" y="3189452"/>
                </a:cubicBezTo>
                <a:cubicBezTo>
                  <a:pt x="7540738" y="3185729"/>
                  <a:pt x="7537015" y="3183868"/>
                  <a:pt x="7529568" y="3183868"/>
                </a:cubicBezTo>
                <a:close/>
                <a:moveTo>
                  <a:pt x="3742441" y="3183868"/>
                </a:moveTo>
                <a:cubicBezTo>
                  <a:pt x="3742441" y="3183868"/>
                  <a:pt x="3742441" y="3187591"/>
                  <a:pt x="3742441" y="3195039"/>
                </a:cubicBezTo>
                <a:cubicBezTo>
                  <a:pt x="3749889" y="3195039"/>
                  <a:pt x="3753611" y="3193177"/>
                  <a:pt x="3753611" y="3189452"/>
                </a:cubicBezTo>
                <a:cubicBezTo>
                  <a:pt x="3753611" y="3185729"/>
                  <a:pt x="3749889" y="3183868"/>
                  <a:pt x="3742441" y="3183868"/>
                </a:cubicBezTo>
                <a:close/>
                <a:moveTo>
                  <a:pt x="3195039" y="3183868"/>
                </a:moveTo>
                <a:lnTo>
                  <a:pt x="3206211" y="3183868"/>
                </a:lnTo>
                <a:cubicBezTo>
                  <a:pt x="3206211" y="3183868"/>
                  <a:pt x="3206211" y="3187591"/>
                  <a:pt x="3206211" y="3195039"/>
                </a:cubicBezTo>
                <a:cubicBezTo>
                  <a:pt x="3198763" y="3195039"/>
                  <a:pt x="3195039" y="3191314"/>
                  <a:pt x="3195039" y="3183868"/>
                </a:cubicBezTo>
                <a:close/>
                <a:moveTo>
                  <a:pt x="2871066" y="3183868"/>
                </a:moveTo>
                <a:cubicBezTo>
                  <a:pt x="2871066" y="3183868"/>
                  <a:pt x="2874791" y="3187591"/>
                  <a:pt x="2882238" y="3195039"/>
                </a:cubicBezTo>
                <a:cubicBezTo>
                  <a:pt x="2889686" y="3195039"/>
                  <a:pt x="2893410" y="3193177"/>
                  <a:pt x="2893410" y="3189452"/>
                </a:cubicBezTo>
                <a:cubicBezTo>
                  <a:pt x="2893410" y="3185729"/>
                  <a:pt x="2889686" y="3183868"/>
                  <a:pt x="2882238" y="3183868"/>
                </a:cubicBezTo>
                <a:close/>
                <a:moveTo>
                  <a:pt x="1988522" y="3183868"/>
                </a:moveTo>
                <a:cubicBezTo>
                  <a:pt x="1995968" y="3183868"/>
                  <a:pt x="2010864" y="3187591"/>
                  <a:pt x="2033207" y="3195039"/>
                </a:cubicBezTo>
                <a:lnTo>
                  <a:pt x="2022036" y="3217382"/>
                </a:lnTo>
                <a:cubicBezTo>
                  <a:pt x="2007140" y="3209934"/>
                  <a:pt x="1995968" y="3206211"/>
                  <a:pt x="1988522" y="3206211"/>
                </a:cubicBezTo>
                <a:cubicBezTo>
                  <a:pt x="1981073" y="3198763"/>
                  <a:pt x="1979211" y="3195039"/>
                  <a:pt x="1982936" y="3195039"/>
                </a:cubicBezTo>
                <a:cubicBezTo>
                  <a:pt x="1986659" y="3195039"/>
                  <a:pt x="1988522" y="3191314"/>
                  <a:pt x="1988522" y="3183868"/>
                </a:cubicBezTo>
                <a:close/>
                <a:moveTo>
                  <a:pt x="8903657" y="3178283"/>
                </a:moveTo>
                <a:cubicBezTo>
                  <a:pt x="8899933" y="3178283"/>
                  <a:pt x="8896210" y="3180145"/>
                  <a:pt x="8892485" y="3183868"/>
                </a:cubicBezTo>
                <a:lnTo>
                  <a:pt x="8903657" y="3195039"/>
                </a:lnTo>
                <a:lnTo>
                  <a:pt x="8914828" y="3195039"/>
                </a:lnTo>
                <a:lnTo>
                  <a:pt x="8914828" y="3183868"/>
                </a:lnTo>
                <a:cubicBezTo>
                  <a:pt x="8911104" y="3180145"/>
                  <a:pt x="8907381" y="3178283"/>
                  <a:pt x="8903657" y="3178283"/>
                </a:cubicBezTo>
                <a:close/>
                <a:moveTo>
                  <a:pt x="9026543" y="3172695"/>
                </a:moveTo>
                <a:lnTo>
                  <a:pt x="9037714" y="3172695"/>
                </a:lnTo>
                <a:lnTo>
                  <a:pt x="9037714" y="3183868"/>
                </a:lnTo>
                <a:close/>
                <a:moveTo>
                  <a:pt x="2133751" y="3172695"/>
                </a:moveTo>
                <a:cubicBezTo>
                  <a:pt x="2141198" y="3172695"/>
                  <a:pt x="2144921" y="3172695"/>
                  <a:pt x="2144921" y="3172695"/>
                </a:cubicBezTo>
                <a:lnTo>
                  <a:pt x="2133751" y="3183868"/>
                </a:lnTo>
                <a:cubicBezTo>
                  <a:pt x="2133751" y="3176420"/>
                  <a:pt x="2133751" y="3172695"/>
                  <a:pt x="2133751" y="3172695"/>
                </a:cubicBezTo>
                <a:close/>
                <a:moveTo>
                  <a:pt x="1731577" y="3172695"/>
                </a:moveTo>
                <a:lnTo>
                  <a:pt x="1765091" y="3172695"/>
                </a:lnTo>
                <a:lnTo>
                  <a:pt x="1793021" y="3200625"/>
                </a:lnTo>
                <a:lnTo>
                  <a:pt x="1781848" y="3195039"/>
                </a:lnTo>
                <a:cubicBezTo>
                  <a:pt x="1778125" y="3195039"/>
                  <a:pt x="1768816" y="3191314"/>
                  <a:pt x="1753921" y="3183868"/>
                </a:cubicBezTo>
                <a:cubicBezTo>
                  <a:pt x="1739025" y="3176420"/>
                  <a:pt x="1731577" y="3172695"/>
                  <a:pt x="1731577" y="3172695"/>
                </a:cubicBezTo>
                <a:close/>
                <a:moveTo>
                  <a:pt x="3410089" y="3167111"/>
                </a:moveTo>
                <a:cubicBezTo>
                  <a:pt x="3411951" y="3167111"/>
                  <a:pt x="3414745" y="3168972"/>
                  <a:pt x="3418468" y="3172695"/>
                </a:cubicBezTo>
                <a:cubicBezTo>
                  <a:pt x="3418468" y="3180143"/>
                  <a:pt x="3416607" y="3183868"/>
                  <a:pt x="3412883" y="3183868"/>
                </a:cubicBezTo>
                <a:cubicBezTo>
                  <a:pt x="3409158" y="3183868"/>
                  <a:pt x="3407297" y="3180143"/>
                  <a:pt x="3407297" y="3172695"/>
                </a:cubicBezTo>
                <a:cubicBezTo>
                  <a:pt x="3407297" y="3168972"/>
                  <a:pt x="3408228" y="3167111"/>
                  <a:pt x="3410089" y="3167111"/>
                </a:cubicBezTo>
                <a:close/>
                <a:moveTo>
                  <a:pt x="9160601" y="3161524"/>
                </a:moveTo>
                <a:cubicBezTo>
                  <a:pt x="9160601" y="3161524"/>
                  <a:pt x="9160601" y="3165249"/>
                  <a:pt x="9160601" y="3172695"/>
                </a:cubicBezTo>
                <a:cubicBezTo>
                  <a:pt x="9160601" y="3172695"/>
                  <a:pt x="9156878" y="3172695"/>
                  <a:pt x="9149428" y="3172695"/>
                </a:cubicBezTo>
                <a:close/>
                <a:moveTo>
                  <a:pt x="8981856" y="3161524"/>
                </a:moveTo>
                <a:lnTo>
                  <a:pt x="8993029" y="3161524"/>
                </a:lnTo>
                <a:lnTo>
                  <a:pt x="9004200" y="3172695"/>
                </a:lnTo>
                <a:cubicBezTo>
                  <a:pt x="8996752" y="3172695"/>
                  <a:pt x="8991166" y="3170834"/>
                  <a:pt x="8987443" y="3167111"/>
                </a:cubicBezTo>
                <a:cubicBezTo>
                  <a:pt x="8983720" y="3163386"/>
                  <a:pt x="8981856" y="3161524"/>
                  <a:pt x="8981856" y="3161524"/>
                </a:cubicBezTo>
                <a:close/>
                <a:moveTo>
                  <a:pt x="2714666" y="3161524"/>
                </a:moveTo>
                <a:cubicBezTo>
                  <a:pt x="2722114" y="3168972"/>
                  <a:pt x="2725837" y="3172695"/>
                  <a:pt x="2725837" y="3172695"/>
                </a:cubicBezTo>
                <a:lnTo>
                  <a:pt x="2725837" y="3161524"/>
                </a:lnTo>
                <a:close/>
                <a:moveTo>
                  <a:pt x="1832121" y="3161524"/>
                </a:moveTo>
                <a:cubicBezTo>
                  <a:pt x="1839569" y="3161524"/>
                  <a:pt x="1843292" y="3165249"/>
                  <a:pt x="1843292" y="3172695"/>
                </a:cubicBezTo>
                <a:cubicBezTo>
                  <a:pt x="1843292" y="3172695"/>
                  <a:pt x="1839569" y="3172695"/>
                  <a:pt x="1832121" y="3172695"/>
                </a:cubicBezTo>
                <a:cubicBezTo>
                  <a:pt x="1832121" y="3172695"/>
                  <a:pt x="1830259" y="3170834"/>
                  <a:pt x="1826535" y="3167111"/>
                </a:cubicBezTo>
                <a:cubicBezTo>
                  <a:pt x="1822812" y="3163386"/>
                  <a:pt x="1824673" y="3161524"/>
                  <a:pt x="1832121" y="3161524"/>
                </a:cubicBezTo>
                <a:close/>
                <a:moveTo>
                  <a:pt x="8914828" y="3150352"/>
                </a:moveTo>
                <a:cubicBezTo>
                  <a:pt x="8914828" y="3157800"/>
                  <a:pt x="8918551" y="3161524"/>
                  <a:pt x="8925999" y="3161524"/>
                </a:cubicBezTo>
                <a:lnTo>
                  <a:pt x="8925999" y="3150352"/>
                </a:lnTo>
                <a:cubicBezTo>
                  <a:pt x="8925999" y="3150352"/>
                  <a:pt x="8922276" y="3150352"/>
                  <a:pt x="8914828" y="3150352"/>
                </a:cubicBezTo>
                <a:close/>
                <a:moveTo>
                  <a:pt x="8892485" y="3150352"/>
                </a:moveTo>
                <a:cubicBezTo>
                  <a:pt x="8892485" y="3157800"/>
                  <a:pt x="8894348" y="3161524"/>
                  <a:pt x="8898071" y="3161524"/>
                </a:cubicBezTo>
                <a:cubicBezTo>
                  <a:pt x="8901794" y="3161524"/>
                  <a:pt x="8903657" y="3159663"/>
                  <a:pt x="8903657" y="3155938"/>
                </a:cubicBezTo>
                <a:cubicBezTo>
                  <a:pt x="8903657" y="3152215"/>
                  <a:pt x="8899933" y="3150352"/>
                  <a:pt x="8892485" y="3150352"/>
                </a:cubicBezTo>
                <a:close/>
                <a:moveTo>
                  <a:pt x="6954236" y="3150352"/>
                </a:moveTo>
                <a:cubicBezTo>
                  <a:pt x="6950513" y="3150352"/>
                  <a:pt x="6948650" y="3154077"/>
                  <a:pt x="6948650" y="3161524"/>
                </a:cubicBezTo>
                <a:lnTo>
                  <a:pt x="6959822" y="3161524"/>
                </a:lnTo>
                <a:cubicBezTo>
                  <a:pt x="6959822" y="3161524"/>
                  <a:pt x="6959822" y="3159663"/>
                  <a:pt x="6959822" y="3155938"/>
                </a:cubicBezTo>
                <a:cubicBezTo>
                  <a:pt x="6959822" y="3152215"/>
                  <a:pt x="6957959" y="3150352"/>
                  <a:pt x="6954236" y="3150352"/>
                </a:cubicBezTo>
                <a:close/>
                <a:moveTo>
                  <a:pt x="2580609" y="3150352"/>
                </a:moveTo>
                <a:lnTo>
                  <a:pt x="2580609" y="3161524"/>
                </a:lnTo>
                <a:lnTo>
                  <a:pt x="2569439" y="3161524"/>
                </a:lnTo>
                <a:cubicBezTo>
                  <a:pt x="2569439" y="3154077"/>
                  <a:pt x="2573161" y="3150352"/>
                  <a:pt x="2580609" y="3150352"/>
                </a:cubicBezTo>
                <a:close/>
                <a:moveTo>
                  <a:pt x="9967738" y="3141974"/>
                </a:moveTo>
                <a:cubicBezTo>
                  <a:pt x="9969601" y="3141974"/>
                  <a:pt x="9972393" y="3142906"/>
                  <a:pt x="9976117" y="3144767"/>
                </a:cubicBezTo>
                <a:cubicBezTo>
                  <a:pt x="9983566" y="3148491"/>
                  <a:pt x="9987289" y="3150352"/>
                  <a:pt x="9987289" y="3150352"/>
                </a:cubicBezTo>
                <a:cubicBezTo>
                  <a:pt x="9987289" y="3150352"/>
                  <a:pt x="9983566" y="3150352"/>
                  <a:pt x="9976117" y="3150352"/>
                </a:cubicBezTo>
                <a:cubicBezTo>
                  <a:pt x="9968669" y="3150352"/>
                  <a:pt x="9964946" y="3148491"/>
                  <a:pt x="9964946" y="3144767"/>
                </a:cubicBezTo>
                <a:cubicBezTo>
                  <a:pt x="9964946" y="3142906"/>
                  <a:pt x="9965875" y="3141974"/>
                  <a:pt x="9967738" y="3141974"/>
                </a:cubicBezTo>
                <a:close/>
                <a:moveTo>
                  <a:pt x="3608383" y="3139181"/>
                </a:moveTo>
                <a:cubicBezTo>
                  <a:pt x="3600935" y="3139181"/>
                  <a:pt x="3599074" y="3141043"/>
                  <a:pt x="3602797" y="3144767"/>
                </a:cubicBezTo>
                <a:cubicBezTo>
                  <a:pt x="3606521" y="3148491"/>
                  <a:pt x="3610244" y="3150352"/>
                  <a:pt x="3613969" y="3150352"/>
                </a:cubicBezTo>
                <a:cubicBezTo>
                  <a:pt x="3617692" y="3150352"/>
                  <a:pt x="3619555" y="3146629"/>
                  <a:pt x="3619555" y="3139181"/>
                </a:cubicBezTo>
                <a:cubicBezTo>
                  <a:pt x="3619555" y="3139181"/>
                  <a:pt x="3615831" y="3139181"/>
                  <a:pt x="3608383" y="3139181"/>
                </a:cubicBezTo>
                <a:close/>
                <a:moveTo>
                  <a:pt x="2781695" y="3139181"/>
                </a:moveTo>
                <a:cubicBezTo>
                  <a:pt x="2789142" y="3146629"/>
                  <a:pt x="2792867" y="3150352"/>
                  <a:pt x="2792867" y="3150352"/>
                </a:cubicBezTo>
                <a:cubicBezTo>
                  <a:pt x="2792867" y="3150352"/>
                  <a:pt x="2792867" y="3154077"/>
                  <a:pt x="2792867" y="3161524"/>
                </a:cubicBezTo>
                <a:cubicBezTo>
                  <a:pt x="2792867" y="3161524"/>
                  <a:pt x="2796590" y="3161524"/>
                  <a:pt x="2804038" y="3161524"/>
                </a:cubicBezTo>
                <a:lnTo>
                  <a:pt x="2792867" y="3172695"/>
                </a:lnTo>
                <a:lnTo>
                  <a:pt x="2781695" y="3172695"/>
                </a:lnTo>
                <a:cubicBezTo>
                  <a:pt x="2789142" y="3180143"/>
                  <a:pt x="2804038" y="3183868"/>
                  <a:pt x="2826381" y="3183868"/>
                </a:cubicBezTo>
                <a:cubicBezTo>
                  <a:pt x="2818933" y="3176420"/>
                  <a:pt x="2815209" y="3172695"/>
                  <a:pt x="2815209" y="3172695"/>
                </a:cubicBezTo>
                <a:cubicBezTo>
                  <a:pt x="2815209" y="3165249"/>
                  <a:pt x="2815209" y="3161524"/>
                  <a:pt x="2815209" y="3161524"/>
                </a:cubicBezTo>
                <a:lnTo>
                  <a:pt x="2859895" y="3161524"/>
                </a:lnTo>
                <a:cubicBezTo>
                  <a:pt x="2874791" y="3168972"/>
                  <a:pt x="2889686" y="3172695"/>
                  <a:pt x="2904582" y="3172695"/>
                </a:cubicBezTo>
                <a:cubicBezTo>
                  <a:pt x="2889686" y="3165249"/>
                  <a:pt x="2878514" y="3161524"/>
                  <a:pt x="2871066" y="3161524"/>
                </a:cubicBezTo>
                <a:cubicBezTo>
                  <a:pt x="2863620" y="3161524"/>
                  <a:pt x="2852447" y="3157800"/>
                  <a:pt x="2837552" y="3150352"/>
                </a:cubicBezTo>
                <a:cubicBezTo>
                  <a:pt x="2822658" y="3142906"/>
                  <a:pt x="2804038" y="3139181"/>
                  <a:pt x="2781695" y="3139181"/>
                </a:cubicBezTo>
                <a:close/>
                <a:moveTo>
                  <a:pt x="7451367" y="3128010"/>
                </a:moveTo>
                <a:cubicBezTo>
                  <a:pt x="7443918" y="3128010"/>
                  <a:pt x="7438333" y="3129872"/>
                  <a:pt x="7434610" y="3133595"/>
                </a:cubicBezTo>
                <a:cubicBezTo>
                  <a:pt x="7430886" y="3137320"/>
                  <a:pt x="7432746" y="3141043"/>
                  <a:pt x="7440194" y="3144767"/>
                </a:cubicBezTo>
                <a:cubicBezTo>
                  <a:pt x="7447644" y="3148491"/>
                  <a:pt x="7456952" y="3152215"/>
                  <a:pt x="7468124" y="3155938"/>
                </a:cubicBezTo>
                <a:cubicBezTo>
                  <a:pt x="7479294" y="3159663"/>
                  <a:pt x="7488604" y="3165249"/>
                  <a:pt x="7496052" y="3172695"/>
                </a:cubicBezTo>
                <a:cubicBezTo>
                  <a:pt x="7503501" y="3165249"/>
                  <a:pt x="7509086" y="3163386"/>
                  <a:pt x="7512809" y="3167111"/>
                </a:cubicBezTo>
                <a:cubicBezTo>
                  <a:pt x="7516534" y="3170834"/>
                  <a:pt x="7518395" y="3172695"/>
                  <a:pt x="7518395" y="3172695"/>
                </a:cubicBezTo>
                <a:lnTo>
                  <a:pt x="7529568" y="3172695"/>
                </a:lnTo>
                <a:lnTo>
                  <a:pt x="7551909" y="3183868"/>
                </a:lnTo>
                <a:cubicBezTo>
                  <a:pt x="7559358" y="3191314"/>
                  <a:pt x="7570529" y="3198763"/>
                  <a:pt x="7585424" y="3206211"/>
                </a:cubicBezTo>
                <a:lnTo>
                  <a:pt x="7585424" y="3195039"/>
                </a:lnTo>
                <a:cubicBezTo>
                  <a:pt x="7585424" y="3195039"/>
                  <a:pt x="7585424" y="3193177"/>
                  <a:pt x="7585424" y="3189452"/>
                </a:cubicBezTo>
                <a:cubicBezTo>
                  <a:pt x="7585424" y="3185729"/>
                  <a:pt x="7585424" y="3180143"/>
                  <a:pt x="7585424" y="3172695"/>
                </a:cubicBezTo>
                <a:lnTo>
                  <a:pt x="7596596" y="3172695"/>
                </a:lnTo>
                <a:cubicBezTo>
                  <a:pt x="7596596" y="3187591"/>
                  <a:pt x="7596596" y="3195039"/>
                  <a:pt x="7596596" y="3195039"/>
                </a:cubicBezTo>
                <a:lnTo>
                  <a:pt x="7607766" y="3183868"/>
                </a:lnTo>
                <a:lnTo>
                  <a:pt x="7618938" y="3183868"/>
                </a:lnTo>
                <a:lnTo>
                  <a:pt x="7630110" y="3183868"/>
                </a:lnTo>
                <a:cubicBezTo>
                  <a:pt x="7622662" y="3183868"/>
                  <a:pt x="7618938" y="3187591"/>
                  <a:pt x="7618938" y="3195039"/>
                </a:cubicBezTo>
                <a:cubicBezTo>
                  <a:pt x="7618938" y="3195039"/>
                  <a:pt x="7620800" y="3195039"/>
                  <a:pt x="7624525" y="3195039"/>
                </a:cubicBezTo>
                <a:cubicBezTo>
                  <a:pt x="7628248" y="3195039"/>
                  <a:pt x="7633832" y="3195039"/>
                  <a:pt x="7641282" y="3195039"/>
                </a:cubicBezTo>
                <a:lnTo>
                  <a:pt x="7652452" y="3195039"/>
                </a:lnTo>
                <a:cubicBezTo>
                  <a:pt x="7645005" y="3195039"/>
                  <a:pt x="7645005" y="3191314"/>
                  <a:pt x="7652452" y="3183868"/>
                </a:cubicBezTo>
                <a:lnTo>
                  <a:pt x="7641282" y="3172695"/>
                </a:lnTo>
                <a:cubicBezTo>
                  <a:pt x="7633832" y="3172695"/>
                  <a:pt x="7626386" y="3172695"/>
                  <a:pt x="7618938" y="3172695"/>
                </a:cubicBezTo>
                <a:cubicBezTo>
                  <a:pt x="7611490" y="3172695"/>
                  <a:pt x="7605904" y="3170834"/>
                  <a:pt x="7602182" y="3167111"/>
                </a:cubicBezTo>
                <a:cubicBezTo>
                  <a:pt x="7598458" y="3163386"/>
                  <a:pt x="7596596" y="3161524"/>
                  <a:pt x="7596596" y="3161524"/>
                </a:cubicBezTo>
                <a:lnTo>
                  <a:pt x="7585424" y="3161524"/>
                </a:lnTo>
                <a:cubicBezTo>
                  <a:pt x="7585424" y="3154077"/>
                  <a:pt x="7585424" y="3150352"/>
                  <a:pt x="7585424" y="3150352"/>
                </a:cubicBezTo>
                <a:cubicBezTo>
                  <a:pt x="7585424" y="3150352"/>
                  <a:pt x="7585424" y="3146629"/>
                  <a:pt x="7585424" y="3139181"/>
                </a:cubicBezTo>
                <a:cubicBezTo>
                  <a:pt x="7585424" y="3139181"/>
                  <a:pt x="7583562" y="3139181"/>
                  <a:pt x="7579838" y="3139181"/>
                </a:cubicBezTo>
                <a:cubicBezTo>
                  <a:pt x="7576116" y="3139181"/>
                  <a:pt x="7570529" y="3139181"/>
                  <a:pt x="7563082" y="3139181"/>
                </a:cubicBezTo>
                <a:cubicBezTo>
                  <a:pt x="7555632" y="3139181"/>
                  <a:pt x="7546324" y="3137320"/>
                  <a:pt x="7535152" y="3133595"/>
                </a:cubicBezTo>
                <a:cubicBezTo>
                  <a:pt x="7523981" y="3129872"/>
                  <a:pt x="7514672" y="3128010"/>
                  <a:pt x="7507224" y="3128010"/>
                </a:cubicBezTo>
                <a:cubicBezTo>
                  <a:pt x="7499775" y="3128010"/>
                  <a:pt x="7492328" y="3128010"/>
                  <a:pt x="7484881" y="3128010"/>
                </a:cubicBezTo>
                <a:lnTo>
                  <a:pt x="7484881" y="3139181"/>
                </a:lnTo>
                <a:cubicBezTo>
                  <a:pt x="7477433" y="3139181"/>
                  <a:pt x="7466261" y="3139181"/>
                  <a:pt x="7451367" y="3139181"/>
                </a:cubicBezTo>
                <a:close/>
                <a:moveTo>
                  <a:pt x="7026850" y="3128010"/>
                </a:moveTo>
                <a:lnTo>
                  <a:pt x="7026850" y="3139181"/>
                </a:lnTo>
                <a:cubicBezTo>
                  <a:pt x="7034300" y="3139181"/>
                  <a:pt x="7038022" y="3139181"/>
                  <a:pt x="7038022" y="3139181"/>
                </a:cubicBezTo>
                <a:close/>
                <a:moveTo>
                  <a:pt x="3049810" y="3128010"/>
                </a:moveTo>
                <a:lnTo>
                  <a:pt x="3049810" y="3139181"/>
                </a:lnTo>
                <a:lnTo>
                  <a:pt x="3060981" y="3139181"/>
                </a:lnTo>
                <a:cubicBezTo>
                  <a:pt x="3060981" y="3131734"/>
                  <a:pt x="3057259" y="3128010"/>
                  <a:pt x="3049810" y="3128010"/>
                </a:cubicBezTo>
                <a:close/>
                <a:moveTo>
                  <a:pt x="2558265" y="3128010"/>
                </a:moveTo>
                <a:cubicBezTo>
                  <a:pt x="2558265" y="3135457"/>
                  <a:pt x="2556404" y="3139181"/>
                  <a:pt x="2552679" y="3139181"/>
                </a:cubicBezTo>
                <a:cubicBezTo>
                  <a:pt x="2548956" y="3139181"/>
                  <a:pt x="2547095" y="3137320"/>
                  <a:pt x="2547095" y="3133595"/>
                </a:cubicBezTo>
                <a:cubicBezTo>
                  <a:pt x="2547095" y="3129872"/>
                  <a:pt x="2550818" y="3128010"/>
                  <a:pt x="2558265" y="3128010"/>
                </a:cubicBezTo>
                <a:close/>
                <a:moveTo>
                  <a:pt x="8433058" y="3121028"/>
                </a:moveTo>
                <a:cubicBezTo>
                  <a:pt x="8432128" y="3120096"/>
                  <a:pt x="8430731" y="3120563"/>
                  <a:pt x="8428870" y="3122424"/>
                </a:cubicBezTo>
                <a:cubicBezTo>
                  <a:pt x="8425147" y="3126149"/>
                  <a:pt x="8427007" y="3128010"/>
                  <a:pt x="8434455" y="3128010"/>
                </a:cubicBezTo>
                <a:cubicBezTo>
                  <a:pt x="8434455" y="3124287"/>
                  <a:pt x="8433989" y="3121959"/>
                  <a:pt x="8433058" y="3121028"/>
                </a:cubicBezTo>
                <a:close/>
                <a:moveTo>
                  <a:pt x="9875574" y="3116838"/>
                </a:moveTo>
                <a:cubicBezTo>
                  <a:pt x="9875574" y="3116838"/>
                  <a:pt x="9888608" y="3120563"/>
                  <a:pt x="9914673" y="3128010"/>
                </a:cubicBezTo>
                <a:cubicBezTo>
                  <a:pt x="9940741" y="3135457"/>
                  <a:pt x="9953775" y="3142906"/>
                  <a:pt x="9953775" y="3150352"/>
                </a:cubicBezTo>
                <a:lnTo>
                  <a:pt x="9909088" y="3139181"/>
                </a:lnTo>
                <a:close/>
                <a:moveTo>
                  <a:pt x="7384337" y="3116838"/>
                </a:moveTo>
                <a:cubicBezTo>
                  <a:pt x="7391786" y="3124286"/>
                  <a:pt x="7395510" y="3128010"/>
                  <a:pt x="7395510" y="3128010"/>
                </a:cubicBezTo>
                <a:cubicBezTo>
                  <a:pt x="7395510" y="3128010"/>
                  <a:pt x="7397371" y="3129872"/>
                  <a:pt x="7401094" y="3133595"/>
                </a:cubicBezTo>
                <a:cubicBezTo>
                  <a:pt x="7404818" y="3137320"/>
                  <a:pt x="7406680" y="3139181"/>
                  <a:pt x="7406680" y="3139181"/>
                </a:cubicBezTo>
                <a:lnTo>
                  <a:pt x="7417852" y="3139181"/>
                </a:lnTo>
                <a:lnTo>
                  <a:pt x="7417852" y="3128010"/>
                </a:lnTo>
                <a:lnTo>
                  <a:pt x="7406680" y="3116838"/>
                </a:lnTo>
                <a:close/>
                <a:moveTo>
                  <a:pt x="4055241" y="3116838"/>
                </a:moveTo>
                <a:cubicBezTo>
                  <a:pt x="4055241" y="3124286"/>
                  <a:pt x="4058966" y="3128010"/>
                  <a:pt x="4066413" y="3128010"/>
                </a:cubicBezTo>
                <a:cubicBezTo>
                  <a:pt x="4066413" y="3120563"/>
                  <a:pt x="4066413" y="3116838"/>
                  <a:pt x="4066413" y="3116838"/>
                </a:cubicBezTo>
                <a:close/>
                <a:moveTo>
                  <a:pt x="3775955" y="3116838"/>
                </a:moveTo>
                <a:cubicBezTo>
                  <a:pt x="3768508" y="3116838"/>
                  <a:pt x="3764784" y="3118700"/>
                  <a:pt x="3764784" y="3122424"/>
                </a:cubicBezTo>
                <a:cubicBezTo>
                  <a:pt x="3764784" y="3126149"/>
                  <a:pt x="3761059" y="3128010"/>
                  <a:pt x="3753611" y="3128010"/>
                </a:cubicBezTo>
                <a:lnTo>
                  <a:pt x="3742441" y="3128010"/>
                </a:lnTo>
                <a:lnTo>
                  <a:pt x="3753611" y="3139181"/>
                </a:lnTo>
                <a:lnTo>
                  <a:pt x="3775955" y="3139181"/>
                </a:lnTo>
                <a:lnTo>
                  <a:pt x="3787127" y="3128010"/>
                </a:lnTo>
                <a:cubicBezTo>
                  <a:pt x="3787127" y="3120563"/>
                  <a:pt x="3783402" y="3116838"/>
                  <a:pt x="3775955" y="3116838"/>
                </a:cubicBezTo>
                <a:close/>
                <a:moveTo>
                  <a:pt x="3957491" y="3111253"/>
                </a:moveTo>
                <a:cubicBezTo>
                  <a:pt x="3955630" y="3111253"/>
                  <a:pt x="3954699" y="3113115"/>
                  <a:pt x="3954699" y="3116838"/>
                </a:cubicBezTo>
                <a:lnTo>
                  <a:pt x="3965870" y="3116838"/>
                </a:lnTo>
                <a:cubicBezTo>
                  <a:pt x="3962147" y="3113115"/>
                  <a:pt x="3959353" y="3111253"/>
                  <a:pt x="3957491" y="3111253"/>
                </a:cubicBezTo>
                <a:close/>
                <a:moveTo>
                  <a:pt x="9082400" y="3105667"/>
                </a:moveTo>
                <a:lnTo>
                  <a:pt x="9104743" y="3105667"/>
                </a:lnTo>
                <a:lnTo>
                  <a:pt x="9104743" y="3116838"/>
                </a:lnTo>
                <a:cubicBezTo>
                  <a:pt x="9097296" y="3116838"/>
                  <a:pt x="9089848" y="3113115"/>
                  <a:pt x="9082400" y="3105667"/>
                </a:cubicBezTo>
                <a:close/>
                <a:moveTo>
                  <a:pt x="8769600" y="3105667"/>
                </a:moveTo>
                <a:lnTo>
                  <a:pt x="8769600" y="3116838"/>
                </a:lnTo>
                <a:cubicBezTo>
                  <a:pt x="8777047" y="3116838"/>
                  <a:pt x="8780771" y="3116838"/>
                  <a:pt x="8780771" y="3116838"/>
                </a:cubicBezTo>
                <a:cubicBezTo>
                  <a:pt x="8780771" y="3109392"/>
                  <a:pt x="8777047" y="3105667"/>
                  <a:pt x="8769600" y="3105667"/>
                </a:cubicBezTo>
                <a:close/>
                <a:moveTo>
                  <a:pt x="7361994" y="3105667"/>
                </a:moveTo>
                <a:lnTo>
                  <a:pt x="7361994" y="3116838"/>
                </a:lnTo>
                <a:lnTo>
                  <a:pt x="7367580" y="3116838"/>
                </a:lnTo>
                <a:cubicBezTo>
                  <a:pt x="7363857" y="3116838"/>
                  <a:pt x="7361994" y="3113115"/>
                  <a:pt x="7361994" y="3105667"/>
                </a:cubicBezTo>
                <a:close/>
                <a:moveTo>
                  <a:pt x="3038638" y="3105667"/>
                </a:moveTo>
                <a:lnTo>
                  <a:pt x="3027468" y="3116838"/>
                </a:lnTo>
                <a:cubicBezTo>
                  <a:pt x="3034915" y="3116838"/>
                  <a:pt x="3038638" y="3116838"/>
                  <a:pt x="3038638" y="3116838"/>
                </a:cubicBezTo>
                <a:cubicBezTo>
                  <a:pt x="3038638" y="3109392"/>
                  <a:pt x="3038638" y="3105667"/>
                  <a:pt x="3038638" y="3105667"/>
                </a:cubicBezTo>
                <a:close/>
                <a:moveTo>
                  <a:pt x="3502254" y="3102175"/>
                </a:moveTo>
                <a:cubicBezTo>
                  <a:pt x="3496668" y="3102642"/>
                  <a:pt x="3491082" y="3103806"/>
                  <a:pt x="3485497" y="3105667"/>
                </a:cubicBezTo>
                <a:lnTo>
                  <a:pt x="3474325" y="3105667"/>
                </a:lnTo>
                <a:lnTo>
                  <a:pt x="3496668" y="3116838"/>
                </a:lnTo>
                <a:cubicBezTo>
                  <a:pt x="3511564" y="3116838"/>
                  <a:pt x="3522736" y="3116838"/>
                  <a:pt x="3530182" y="3116838"/>
                </a:cubicBezTo>
                <a:lnTo>
                  <a:pt x="3541355" y="3116838"/>
                </a:lnTo>
                <a:cubicBezTo>
                  <a:pt x="3548801" y="3124286"/>
                  <a:pt x="3552526" y="3128010"/>
                  <a:pt x="3552526" y="3128010"/>
                </a:cubicBezTo>
                <a:cubicBezTo>
                  <a:pt x="3552526" y="3128010"/>
                  <a:pt x="3556250" y="3128010"/>
                  <a:pt x="3563696" y="3128010"/>
                </a:cubicBezTo>
                <a:lnTo>
                  <a:pt x="3552526" y="3116838"/>
                </a:lnTo>
                <a:cubicBezTo>
                  <a:pt x="3535769" y="3105667"/>
                  <a:pt x="3519011" y="3100779"/>
                  <a:pt x="3502254" y="3102175"/>
                </a:cubicBezTo>
                <a:close/>
                <a:moveTo>
                  <a:pt x="7420645" y="3100081"/>
                </a:moveTo>
                <a:cubicBezTo>
                  <a:pt x="7418784" y="3100081"/>
                  <a:pt x="7417852" y="3101944"/>
                  <a:pt x="7417852" y="3105667"/>
                </a:cubicBezTo>
                <a:lnTo>
                  <a:pt x="7429024" y="3105667"/>
                </a:lnTo>
                <a:cubicBezTo>
                  <a:pt x="7425299" y="3101944"/>
                  <a:pt x="7422506" y="3100081"/>
                  <a:pt x="7420645" y="3100081"/>
                </a:cubicBezTo>
                <a:close/>
                <a:moveTo>
                  <a:pt x="6760132" y="3098685"/>
                </a:moveTo>
                <a:cubicBezTo>
                  <a:pt x="6759200" y="3099616"/>
                  <a:pt x="6758736" y="3101944"/>
                  <a:pt x="6758736" y="3105667"/>
                </a:cubicBezTo>
                <a:cubicBezTo>
                  <a:pt x="6758736" y="3113115"/>
                  <a:pt x="6758736" y="3116838"/>
                  <a:pt x="6758736" y="3116838"/>
                </a:cubicBezTo>
                <a:cubicBezTo>
                  <a:pt x="6758736" y="3116838"/>
                  <a:pt x="6760598" y="3114977"/>
                  <a:pt x="6764321" y="3111253"/>
                </a:cubicBezTo>
                <a:cubicBezTo>
                  <a:pt x="6768044" y="3107529"/>
                  <a:pt x="6768044" y="3103806"/>
                  <a:pt x="6764321" y="3100081"/>
                </a:cubicBezTo>
                <a:cubicBezTo>
                  <a:pt x="6762460" y="3098219"/>
                  <a:pt x="6761064" y="3097754"/>
                  <a:pt x="6760132" y="3098685"/>
                </a:cubicBezTo>
                <a:close/>
                <a:moveTo>
                  <a:pt x="2971610" y="3094495"/>
                </a:moveTo>
                <a:lnTo>
                  <a:pt x="2971610" y="3105667"/>
                </a:lnTo>
                <a:cubicBezTo>
                  <a:pt x="2956714" y="3105667"/>
                  <a:pt x="2960439" y="3113115"/>
                  <a:pt x="2982780" y="3128010"/>
                </a:cubicBezTo>
                <a:lnTo>
                  <a:pt x="3027468" y="3128010"/>
                </a:lnTo>
                <a:cubicBezTo>
                  <a:pt x="3027468" y="3128010"/>
                  <a:pt x="3025605" y="3124286"/>
                  <a:pt x="3021882" y="3116838"/>
                </a:cubicBezTo>
                <a:cubicBezTo>
                  <a:pt x="3018158" y="3109392"/>
                  <a:pt x="3012571" y="3105667"/>
                  <a:pt x="3005124" y="3105667"/>
                </a:cubicBezTo>
                <a:cubicBezTo>
                  <a:pt x="2997677" y="3105667"/>
                  <a:pt x="2990228" y="3105667"/>
                  <a:pt x="2982780" y="3105667"/>
                </a:cubicBezTo>
                <a:close/>
                <a:moveTo>
                  <a:pt x="2602952" y="3094495"/>
                </a:moveTo>
                <a:lnTo>
                  <a:pt x="2647637" y="3116838"/>
                </a:lnTo>
                <a:lnTo>
                  <a:pt x="2714666" y="3139181"/>
                </a:lnTo>
                <a:cubicBezTo>
                  <a:pt x="2737010" y="3139181"/>
                  <a:pt x="2755628" y="3139181"/>
                  <a:pt x="2770524" y="3139181"/>
                </a:cubicBezTo>
                <a:cubicBezTo>
                  <a:pt x="2770524" y="3131734"/>
                  <a:pt x="2766799" y="3128010"/>
                  <a:pt x="2759353" y="3128010"/>
                </a:cubicBezTo>
                <a:cubicBezTo>
                  <a:pt x="2766799" y="3120563"/>
                  <a:pt x="2766799" y="3114977"/>
                  <a:pt x="2759353" y="3111253"/>
                </a:cubicBezTo>
                <a:cubicBezTo>
                  <a:pt x="2751905" y="3107529"/>
                  <a:pt x="2744457" y="3105667"/>
                  <a:pt x="2737010" y="3105667"/>
                </a:cubicBezTo>
                <a:cubicBezTo>
                  <a:pt x="2729562" y="3105667"/>
                  <a:pt x="2720251" y="3103806"/>
                  <a:pt x="2709080" y="3100081"/>
                </a:cubicBezTo>
                <a:cubicBezTo>
                  <a:pt x="2697909" y="3096356"/>
                  <a:pt x="2688599" y="3094495"/>
                  <a:pt x="2681152" y="3094495"/>
                </a:cubicBezTo>
                <a:close/>
                <a:moveTo>
                  <a:pt x="2580609" y="3094495"/>
                </a:moveTo>
                <a:lnTo>
                  <a:pt x="2569439" y="3105667"/>
                </a:lnTo>
                <a:cubicBezTo>
                  <a:pt x="2569439" y="3105667"/>
                  <a:pt x="2573161" y="3105667"/>
                  <a:pt x="2580609" y="3105667"/>
                </a:cubicBezTo>
                <a:cubicBezTo>
                  <a:pt x="2588056" y="3105667"/>
                  <a:pt x="2591781" y="3105667"/>
                  <a:pt x="2591781" y="3105667"/>
                </a:cubicBezTo>
                <a:cubicBezTo>
                  <a:pt x="2591781" y="3098219"/>
                  <a:pt x="2588056" y="3094495"/>
                  <a:pt x="2580609" y="3094495"/>
                </a:cubicBezTo>
                <a:close/>
                <a:moveTo>
                  <a:pt x="1737164" y="3094495"/>
                </a:moveTo>
                <a:cubicBezTo>
                  <a:pt x="1744611" y="3094495"/>
                  <a:pt x="1753921" y="3098219"/>
                  <a:pt x="1765091" y="3105667"/>
                </a:cubicBezTo>
                <a:cubicBezTo>
                  <a:pt x="1772539" y="3113115"/>
                  <a:pt x="1779987" y="3116838"/>
                  <a:pt x="1787435" y="3116838"/>
                </a:cubicBezTo>
                <a:lnTo>
                  <a:pt x="1910322" y="3172695"/>
                </a:lnTo>
                <a:cubicBezTo>
                  <a:pt x="1880531" y="3172695"/>
                  <a:pt x="1891701" y="3183868"/>
                  <a:pt x="1943836" y="3206211"/>
                </a:cubicBezTo>
                <a:cubicBezTo>
                  <a:pt x="1973627" y="3213657"/>
                  <a:pt x="1988522" y="3221106"/>
                  <a:pt x="1988522" y="3228553"/>
                </a:cubicBezTo>
                <a:cubicBezTo>
                  <a:pt x="1995968" y="3228553"/>
                  <a:pt x="2003416" y="3228553"/>
                  <a:pt x="2010864" y="3228553"/>
                </a:cubicBezTo>
                <a:cubicBezTo>
                  <a:pt x="2018311" y="3228553"/>
                  <a:pt x="2022036" y="3228553"/>
                  <a:pt x="2022036" y="3228553"/>
                </a:cubicBezTo>
                <a:cubicBezTo>
                  <a:pt x="2022036" y="3228553"/>
                  <a:pt x="2018311" y="3232277"/>
                  <a:pt x="2010864" y="3239725"/>
                </a:cubicBezTo>
                <a:cubicBezTo>
                  <a:pt x="1995968" y="3239725"/>
                  <a:pt x="1984797" y="3236000"/>
                  <a:pt x="1977350" y="3228553"/>
                </a:cubicBezTo>
                <a:lnTo>
                  <a:pt x="1955006" y="3217382"/>
                </a:lnTo>
                <a:cubicBezTo>
                  <a:pt x="1940112" y="3217382"/>
                  <a:pt x="1928940" y="3215520"/>
                  <a:pt x="1921492" y="3211796"/>
                </a:cubicBezTo>
                <a:cubicBezTo>
                  <a:pt x="1914045" y="3208072"/>
                  <a:pt x="1902874" y="3202486"/>
                  <a:pt x="1887978" y="3195039"/>
                </a:cubicBezTo>
                <a:cubicBezTo>
                  <a:pt x="1873083" y="3187591"/>
                  <a:pt x="1861912" y="3180143"/>
                  <a:pt x="1854464" y="3172695"/>
                </a:cubicBezTo>
                <a:cubicBezTo>
                  <a:pt x="1847015" y="3165249"/>
                  <a:pt x="1837707" y="3157800"/>
                  <a:pt x="1826535" y="3150352"/>
                </a:cubicBezTo>
                <a:cubicBezTo>
                  <a:pt x="1815364" y="3142906"/>
                  <a:pt x="1806055" y="3139181"/>
                  <a:pt x="1798607" y="3139181"/>
                </a:cubicBezTo>
                <a:cubicBezTo>
                  <a:pt x="1791158" y="3139181"/>
                  <a:pt x="1779987" y="3135457"/>
                  <a:pt x="1765091" y="3128010"/>
                </a:cubicBezTo>
                <a:lnTo>
                  <a:pt x="1731577" y="3105667"/>
                </a:lnTo>
                <a:cubicBezTo>
                  <a:pt x="1724130" y="3105667"/>
                  <a:pt x="1720406" y="3105667"/>
                  <a:pt x="1720406" y="3105667"/>
                </a:cubicBezTo>
                <a:cubicBezTo>
                  <a:pt x="1724130" y="3098219"/>
                  <a:pt x="1729716" y="3094495"/>
                  <a:pt x="1737164" y="3094495"/>
                </a:cubicBezTo>
                <a:close/>
                <a:moveTo>
                  <a:pt x="1564005" y="3094495"/>
                </a:moveTo>
                <a:lnTo>
                  <a:pt x="1597520" y="3105667"/>
                </a:lnTo>
                <a:lnTo>
                  <a:pt x="1642206" y="3128010"/>
                </a:lnTo>
                <a:cubicBezTo>
                  <a:pt x="1649654" y="3128010"/>
                  <a:pt x="1653377" y="3129872"/>
                  <a:pt x="1653377" y="3133595"/>
                </a:cubicBezTo>
                <a:cubicBezTo>
                  <a:pt x="1653377" y="3137320"/>
                  <a:pt x="1655240" y="3139181"/>
                  <a:pt x="1658963" y="3139181"/>
                </a:cubicBezTo>
                <a:cubicBezTo>
                  <a:pt x="1662686" y="3139181"/>
                  <a:pt x="1668272" y="3142906"/>
                  <a:pt x="1675720" y="3150352"/>
                </a:cubicBezTo>
                <a:cubicBezTo>
                  <a:pt x="1690616" y="3157800"/>
                  <a:pt x="1698063" y="3161524"/>
                  <a:pt x="1698063" y="3161524"/>
                </a:cubicBezTo>
                <a:lnTo>
                  <a:pt x="1686891" y="3161524"/>
                </a:lnTo>
                <a:cubicBezTo>
                  <a:pt x="1686891" y="3161524"/>
                  <a:pt x="1675720" y="3157800"/>
                  <a:pt x="1653377" y="3150352"/>
                </a:cubicBezTo>
                <a:cubicBezTo>
                  <a:pt x="1631035" y="3142906"/>
                  <a:pt x="1612415" y="3135457"/>
                  <a:pt x="1597520" y="3128010"/>
                </a:cubicBezTo>
                <a:lnTo>
                  <a:pt x="1575178" y="3116838"/>
                </a:lnTo>
                <a:cubicBezTo>
                  <a:pt x="1575178" y="3116838"/>
                  <a:pt x="1571453" y="3113115"/>
                  <a:pt x="1564005" y="3105667"/>
                </a:cubicBezTo>
                <a:close/>
                <a:moveTo>
                  <a:pt x="3967267" y="3086116"/>
                </a:moveTo>
                <a:cubicBezTo>
                  <a:pt x="3964474" y="3086116"/>
                  <a:pt x="3962147" y="3087049"/>
                  <a:pt x="3960283" y="3088910"/>
                </a:cubicBezTo>
                <a:cubicBezTo>
                  <a:pt x="3956560" y="3092633"/>
                  <a:pt x="3958422" y="3094495"/>
                  <a:pt x="3965870" y="3094495"/>
                </a:cubicBezTo>
                <a:lnTo>
                  <a:pt x="3988213" y="3094495"/>
                </a:lnTo>
                <a:cubicBezTo>
                  <a:pt x="3988213" y="3094495"/>
                  <a:pt x="3984488" y="3092633"/>
                  <a:pt x="3977042" y="3088910"/>
                </a:cubicBezTo>
                <a:cubicBezTo>
                  <a:pt x="3973317" y="3087049"/>
                  <a:pt x="3970060" y="3086116"/>
                  <a:pt x="3967267" y="3086116"/>
                </a:cubicBezTo>
                <a:close/>
                <a:moveTo>
                  <a:pt x="8356256" y="3083324"/>
                </a:moveTo>
                <a:cubicBezTo>
                  <a:pt x="8363704" y="3083324"/>
                  <a:pt x="8367426" y="3085186"/>
                  <a:pt x="8367426" y="3088910"/>
                </a:cubicBezTo>
                <a:cubicBezTo>
                  <a:pt x="8367426" y="3092633"/>
                  <a:pt x="8363704" y="3094495"/>
                  <a:pt x="8356256" y="3094495"/>
                </a:cubicBezTo>
                <a:cubicBezTo>
                  <a:pt x="8356256" y="3087049"/>
                  <a:pt x="8356256" y="3083324"/>
                  <a:pt x="8356256" y="3083324"/>
                </a:cubicBezTo>
                <a:close/>
                <a:moveTo>
                  <a:pt x="6836936" y="3083324"/>
                </a:moveTo>
                <a:cubicBezTo>
                  <a:pt x="6836936" y="3090772"/>
                  <a:pt x="6836936" y="3094495"/>
                  <a:pt x="6836936" y="3094495"/>
                </a:cubicBezTo>
                <a:cubicBezTo>
                  <a:pt x="6836936" y="3094495"/>
                  <a:pt x="6840658" y="3094495"/>
                  <a:pt x="6848108" y="3094495"/>
                </a:cubicBezTo>
                <a:lnTo>
                  <a:pt x="6848108" y="3083324"/>
                </a:lnTo>
                <a:close/>
                <a:moveTo>
                  <a:pt x="2865481" y="3083324"/>
                </a:moveTo>
                <a:cubicBezTo>
                  <a:pt x="2861757" y="3083324"/>
                  <a:pt x="2859895" y="3087049"/>
                  <a:pt x="2859895" y="3094495"/>
                </a:cubicBezTo>
                <a:lnTo>
                  <a:pt x="2871066" y="3094495"/>
                </a:lnTo>
                <a:lnTo>
                  <a:pt x="2882238" y="3094495"/>
                </a:lnTo>
                <a:cubicBezTo>
                  <a:pt x="2874791" y="3087049"/>
                  <a:pt x="2869204" y="3083324"/>
                  <a:pt x="2865481" y="3083324"/>
                </a:cubicBezTo>
                <a:close/>
                <a:moveTo>
                  <a:pt x="6811800" y="3077739"/>
                </a:moveTo>
                <a:cubicBezTo>
                  <a:pt x="6809938" y="3077739"/>
                  <a:pt x="6807146" y="3079601"/>
                  <a:pt x="6803421" y="3083324"/>
                </a:cubicBezTo>
                <a:lnTo>
                  <a:pt x="6814594" y="3083324"/>
                </a:lnTo>
                <a:cubicBezTo>
                  <a:pt x="6814594" y="3079601"/>
                  <a:pt x="6813662" y="3077739"/>
                  <a:pt x="6811800" y="3077739"/>
                </a:cubicBezTo>
                <a:close/>
                <a:moveTo>
                  <a:pt x="9395201" y="3072153"/>
                </a:moveTo>
                <a:cubicBezTo>
                  <a:pt x="9402650" y="3072153"/>
                  <a:pt x="9410096" y="3074015"/>
                  <a:pt x="9417544" y="3077738"/>
                </a:cubicBezTo>
                <a:cubicBezTo>
                  <a:pt x="9424993" y="3081462"/>
                  <a:pt x="9428716" y="3083324"/>
                  <a:pt x="9428716" y="3083324"/>
                </a:cubicBezTo>
                <a:close/>
                <a:moveTo>
                  <a:pt x="8278055" y="3072153"/>
                </a:moveTo>
                <a:lnTo>
                  <a:pt x="8266883" y="3083324"/>
                </a:lnTo>
                <a:lnTo>
                  <a:pt x="8289226" y="3083324"/>
                </a:lnTo>
                <a:cubicBezTo>
                  <a:pt x="8289226" y="3083324"/>
                  <a:pt x="8287364" y="3081462"/>
                  <a:pt x="8283640" y="3077738"/>
                </a:cubicBezTo>
                <a:cubicBezTo>
                  <a:pt x="8279916" y="3074015"/>
                  <a:pt x="8278055" y="3072153"/>
                  <a:pt x="8278055" y="3072153"/>
                </a:cubicBezTo>
                <a:close/>
                <a:moveTo>
                  <a:pt x="7317309" y="3072153"/>
                </a:moveTo>
                <a:lnTo>
                  <a:pt x="7317309" y="3083324"/>
                </a:lnTo>
                <a:cubicBezTo>
                  <a:pt x="7317309" y="3090772"/>
                  <a:pt x="7315446" y="3094495"/>
                  <a:pt x="7311723" y="3094495"/>
                </a:cubicBezTo>
                <a:cubicBezTo>
                  <a:pt x="7308000" y="3094495"/>
                  <a:pt x="7306136" y="3090772"/>
                  <a:pt x="7306136" y="3083324"/>
                </a:cubicBezTo>
                <a:cubicBezTo>
                  <a:pt x="7306136" y="3075876"/>
                  <a:pt x="7309862" y="3072153"/>
                  <a:pt x="7317309" y="3072153"/>
                </a:cubicBezTo>
                <a:close/>
                <a:moveTo>
                  <a:pt x="7283795" y="3072153"/>
                </a:moveTo>
                <a:cubicBezTo>
                  <a:pt x="7291242" y="3072153"/>
                  <a:pt x="7294966" y="3072153"/>
                  <a:pt x="7294966" y="3072153"/>
                </a:cubicBezTo>
                <a:lnTo>
                  <a:pt x="7272622" y="3083324"/>
                </a:lnTo>
                <a:cubicBezTo>
                  <a:pt x="7272622" y="3083324"/>
                  <a:pt x="7272622" y="3081462"/>
                  <a:pt x="7272622" y="3077738"/>
                </a:cubicBezTo>
                <a:cubicBezTo>
                  <a:pt x="7272622" y="3074015"/>
                  <a:pt x="7276346" y="3072153"/>
                  <a:pt x="7283795" y="3072153"/>
                </a:cubicBezTo>
                <a:close/>
                <a:moveTo>
                  <a:pt x="3910012" y="3072153"/>
                </a:moveTo>
                <a:lnTo>
                  <a:pt x="3921183" y="3083324"/>
                </a:lnTo>
                <a:lnTo>
                  <a:pt x="3932356" y="3083324"/>
                </a:lnTo>
                <a:cubicBezTo>
                  <a:pt x="3932356" y="3075876"/>
                  <a:pt x="3928631" y="3072153"/>
                  <a:pt x="3921183" y="3072153"/>
                </a:cubicBezTo>
                <a:cubicBezTo>
                  <a:pt x="3913737" y="3072153"/>
                  <a:pt x="3910012" y="3072153"/>
                  <a:pt x="3910012" y="3072153"/>
                </a:cubicBezTo>
                <a:close/>
                <a:moveTo>
                  <a:pt x="2882238" y="3072153"/>
                </a:moveTo>
                <a:lnTo>
                  <a:pt x="2904582" y="3094495"/>
                </a:lnTo>
                <a:lnTo>
                  <a:pt x="2938096" y="3094495"/>
                </a:lnTo>
                <a:lnTo>
                  <a:pt x="2926925" y="3083324"/>
                </a:lnTo>
                <a:lnTo>
                  <a:pt x="2904582" y="3083324"/>
                </a:lnTo>
                <a:close/>
                <a:moveTo>
                  <a:pt x="2211952" y="3072153"/>
                </a:moveTo>
                <a:lnTo>
                  <a:pt x="2211952" y="3083324"/>
                </a:lnTo>
                <a:lnTo>
                  <a:pt x="2223122" y="3094495"/>
                </a:lnTo>
                <a:close/>
                <a:moveTo>
                  <a:pt x="2591781" y="3060981"/>
                </a:moveTo>
                <a:cubicBezTo>
                  <a:pt x="2584333" y="3060981"/>
                  <a:pt x="2580609" y="3062842"/>
                  <a:pt x="2580609" y="3066567"/>
                </a:cubicBezTo>
                <a:cubicBezTo>
                  <a:pt x="2580609" y="3070292"/>
                  <a:pt x="2584333" y="3072153"/>
                  <a:pt x="2591781" y="3072153"/>
                </a:cubicBezTo>
                <a:close/>
                <a:moveTo>
                  <a:pt x="8322740" y="3049810"/>
                </a:moveTo>
                <a:lnTo>
                  <a:pt x="8322740" y="3083324"/>
                </a:lnTo>
                <a:lnTo>
                  <a:pt x="8322740" y="3094495"/>
                </a:lnTo>
                <a:cubicBezTo>
                  <a:pt x="8322740" y="3101943"/>
                  <a:pt x="8337636" y="3105667"/>
                  <a:pt x="8367426" y="3105667"/>
                </a:cubicBezTo>
                <a:cubicBezTo>
                  <a:pt x="8374874" y="3105667"/>
                  <a:pt x="8382322" y="3105667"/>
                  <a:pt x="8389770" y="3105667"/>
                </a:cubicBezTo>
                <a:cubicBezTo>
                  <a:pt x="8397217" y="3105667"/>
                  <a:pt x="8404664" y="3105667"/>
                  <a:pt x="8412113" y="3105667"/>
                </a:cubicBezTo>
                <a:cubicBezTo>
                  <a:pt x="8427007" y="3105667"/>
                  <a:pt x="8434455" y="3105667"/>
                  <a:pt x="8434455" y="3105667"/>
                </a:cubicBezTo>
                <a:lnTo>
                  <a:pt x="8423284" y="3094495"/>
                </a:lnTo>
                <a:lnTo>
                  <a:pt x="8412113" y="3094495"/>
                </a:lnTo>
                <a:lnTo>
                  <a:pt x="8400941" y="3094495"/>
                </a:lnTo>
                <a:cubicBezTo>
                  <a:pt x="8400941" y="3087049"/>
                  <a:pt x="8395356" y="3083324"/>
                  <a:pt x="8384184" y="3083324"/>
                </a:cubicBezTo>
                <a:cubicBezTo>
                  <a:pt x="8373012" y="3083324"/>
                  <a:pt x="8365564" y="3079599"/>
                  <a:pt x="8361840" y="3072153"/>
                </a:cubicBezTo>
                <a:cubicBezTo>
                  <a:pt x="8358117" y="3064705"/>
                  <a:pt x="8352532" y="3062842"/>
                  <a:pt x="8345083" y="3066567"/>
                </a:cubicBezTo>
                <a:cubicBezTo>
                  <a:pt x="8337636" y="3070292"/>
                  <a:pt x="8333912" y="3068429"/>
                  <a:pt x="8333912" y="3060981"/>
                </a:cubicBezTo>
                <a:cubicBezTo>
                  <a:pt x="8333912" y="3060981"/>
                  <a:pt x="8332050" y="3059119"/>
                  <a:pt x="8328326" y="3055396"/>
                </a:cubicBezTo>
                <a:cubicBezTo>
                  <a:pt x="8324603" y="3051671"/>
                  <a:pt x="8322740" y="3049810"/>
                  <a:pt x="8322740" y="3049810"/>
                </a:cubicBezTo>
                <a:close/>
                <a:moveTo>
                  <a:pt x="2938096" y="3049810"/>
                </a:moveTo>
                <a:lnTo>
                  <a:pt x="2949268" y="3049810"/>
                </a:lnTo>
                <a:lnTo>
                  <a:pt x="2949268" y="3060981"/>
                </a:lnTo>
                <a:cubicBezTo>
                  <a:pt x="2941820" y="3060981"/>
                  <a:pt x="2938096" y="3057258"/>
                  <a:pt x="2938096" y="3049810"/>
                </a:cubicBezTo>
                <a:close/>
                <a:moveTo>
                  <a:pt x="2535923" y="3049810"/>
                </a:moveTo>
                <a:cubicBezTo>
                  <a:pt x="2535923" y="3049810"/>
                  <a:pt x="2537785" y="3051671"/>
                  <a:pt x="2541509" y="3055396"/>
                </a:cubicBezTo>
                <a:cubicBezTo>
                  <a:pt x="2545234" y="3059119"/>
                  <a:pt x="2547095" y="3059119"/>
                  <a:pt x="2547095" y="3055396"/>
                </a:cubicBezTo>
                <a:cubicBezTo>
                  <a:pt x="2547095" y="3051671"/>
                  <a:pt x="2547095" y="3049810"/>
                  <a:pt x="2547095" y="3049810"/>
                </a:cubicBezTo>
                <a:close/>
                <a:moveTo>
                  <a:pt x="1586349" y="3049810"/>
                </a:moveTo>
                <a:cubicBezTo>
                  <a:pt x="1593796" y="3049810"/>
                  <a:pt x="1604967" y="3053533"/>
                  <a:pt x="1619863" y="3060981"/>
                </a:cubicBezTo>
                <a:cubicBezTo>
                  <a:pt x="1627311" y="3068429"/>
                  <a:pt x="1632897" y="3074015"/>
                  <a:pt x="1636620" y="3077738"/>
                </a:cubicBezTo>
                <a:cubicBezTo>
                  <a:pt x="1640344" y="3081462"/>
                  <a:pt x="1642206" y="3083324"/>
                  <a:pt x="1642206" y="3083324"/>
                </a:cubicBezTo>
                <a:lnTo>
                  <a:pt x="1608690" y="3083324"/>
                </a:lnTo>
                <a:cubicBezTo>
                  <a:pt x="1601244" y="3083324"/>
                  <a:pt x="1593796" y="3081462"/>
                  <a:pt x="1586349" y="3077738"/>
                </a:cubicBezTo>
                <a:cubicBezTo>
                  <a:pt x="1578901" y="3074015"/>
                  <a:pt x="1575178" y="3070292"/>
                  <a:pt x="1575178" y="3066567"/>
                </a:cubicBezTo>
                <a:cubicBezTo>
                  <a:pt x="1575178" y="3062842"/>
                  <a:pt x="1575178" y="3060981"/>
                  <a:pt x="1575178" y="3060981"/>
                </a:cubicBezTo>
                <a:close/>
                <a:moveTo>
                  <a:pt x="9350516" y="3038638"/>
                </a:moveTo>
                <a:lnTo>
                  <a:pt x="9361687" y="3060981"/>
                </a:lnTo>
                <a:lnTo>
                  <a:pt x="9339343" y="3060981"/>
                </a:lnTo>
                <a:cubicBezTo>
                  <a:pt x="9331896" y="3053533"/>
                  <a:pt x="9330036" y="3047948"/>
                  <a:pt x="9333759" y="3044224"/>
                </a:cubicBezTo>
                <a:cubicBezTo>
                  <a:pt x="9337482" y="3040499"/>
                  <a:pt x="9343066" y="3038638"/>
                  <a:pt x="9350516" y="3038638"/>
                </a:cubicBezTo>
                <a:close/>
                <a:moveTo>
                  <a:pt x="9004200" y="3038638"/>
                </a:moveTo>
                <a:cubicBezTo>
                  <a:pt x="8996752" y="3038638"/>
                  <a:pt x="8993029" y="3042362"/>
                  <a:pt x="8993029" y="3049810"/>
                </a:cubicBezTo>
                <a:lnTo>
                  <a:pt x="9048886" y="3072153"/>
                </a:lnTo>
                <a:cubicBezTo>
                  <a:pt x="9056334" y="3072153"/>
                  <a:pt x="9058195" y="3070292"/>
                  <a:pt x="9054472" y="3066567"/>
                </a:cubicBezTo>
                <a:cubicBezTo>
                  <a:pt x="9050748" y="3062842"/>
                  <a:pt x="9043300" y="3059119"/>
                  <a:pt x="9032129" y="3055396"/>
                </a:cubicBezTo>
                <a:cubicBezTo>
                  <a:pt x="9020957" y="3051671"/>
                  <a:pt x="9015372" y="3047948"/>
                  <a:pt x="9015372" y="3044224"/>
                </a:cubicBezTo>
                <a:cubicBezTo>
                  <a:pt x="9015372" y="3040499"/>
                  <a:pt x="9011647" y="3038638"/>
                  <a:pt x="9004200" y="3038638"/>
                </a:cubicBezTo>
                <a:close/>
                <a:moveTo>
                  <a:pt x="8959515" y="3038638"/>
                </a:moveTo>
                <a:lnTo>
                  <a:pt x="8970686" y="3049810"/>
                </a:lnTo>
                <a:cubicBezTo>
                  <a:pt x="8978133" y="3049810"/>
                  <a:pt x="8981856" y="3049810"/>
                  <a:pt x="8981856" y="3049810"/>
                </a:cubicBezTo>
                <a:cubicBezTo>
                  <a:pt x="8981856" y="3049810"/>
                  <a:pt x="8978133" y="3046085"/>
                  <a:pt x="8970686" y="3038638"/>
                </a:cubicBezTo>
                <a:close/>
                <a:moveTo>
                  <a:pt x="7082708" y="3038638"/>
                </a:moveTo>
                <a:lnTo>
                  <a:pt x="7116223" y="3049810"/>
                </a:lnTo>
                <a:lnTo>
                  <a:pt x="7127394" y="3049810"/>
                </a:lnTo>
                <a:lnTo>
                  <a:pt x="7138565" y="3060981"/>
                </a:lnTo>
                <a:cubicBezTo>
                  <a:pt x="7146014" y="3068429"/>
                  <a:pt x="7151599" y="3074015"/>
                  <a:pt x="7155322" y="3077738"/>
                </a:cubicBezTo>
                <a:cubicBezTo>
                  <a:pt x="7159046" y="3081462"/>
                  <a:pt x="7172080" y="3083324"/>
                  <a:pt x="7194422" y="3083324"/>
                </a:cubicBezTo>
                <a:cubicBezTo>
                  <a:pt x="7201872" y="3083324"/>
                  <a:pt x="7209318" y="3083324"/>
                  <a:pt x="7216766" y="3083324"/>
                </a:cubicBezTo>
                <a:cubicBezTo>
                  <a:pt x="7224213" y="3083324"/>
                  <a:pt x="7227938" y="3083324"/>
                  <a:pt x="7227938" y="3083324"/>
                </a:cubicBezTo>
                <a:cubicBezTo>
                  <a:pt x="7235386" y="3090772"/>
                  <a:pt x="7239108" y="3092633"/>
                  <a:pt x="7239108" y="3088910"/>
                </a:cubicBezTo>
                <a:cubicBezTo>
                  <a:pt x="7239108" y="3085186"/>
                  <a:pt x="7246556" y="3087049"/>
                  <a:pt x="7261452" y="3094495"/>
                </a:cubicBezTo>
                <a:cubicBezTo>
                  <a:pt x="7268900" y="3094495"/>
                  <a:pt x="7278209" y="3096356"/>
                  <a:pt x="7289380" y="3100081"/>
                </a:cubicBezTo>
                <a:cubicBezTo>
                  <a:pt x="7300552" y="3103806"/>
                  <a:pt x="7309862" y="3105667"/>
                  <a:pt x="7317309" y="3105667"/>
                </a:cubicBezTo>
                <a:lnTo>
                  <a:pt x="7328480" y="3105667"/>
                </a:lnTo>
                <a:cubicBezTo>
                  <a:pt x="7321032" y="3098219"/>
                  <a:pt x="7328480" y="3094495"/>
                  <a:pt x="7350823" y="3094495"/>
                </a:cubicBezTo>
                <a:lnTo>
                  <a:pt x="7373166" y="3094495"/>
                </a:lnTo>
                <a:cubicBezTo>
                  <a:pt x="7373166" y="3087049"/>
                  <a:pt x="7369443" y="3083324"/>
                  <a:pt x="7361994" y="3083324"/>
                </a:cubicBezTo>
                <a:cubicBezTo>
                  <a:pt x="7354546" y="3083324"/>
                  <a:pt x="7350823" y="3083324"/>
                  <a:pt x="7350823" y="3083324"/>
                </a:cubicBezTo>
                <a:cubicBezTo>
                  <a:pt x="7343376" y="3083324"/>
                  <a:pt x="7335929" y="3079599"/>
                  <a:pt x="7328480" y="3072153"/>
                </a:cubicBezTo>
                <a:lnTo>
                  <a:pt x="7317309" y="3072153"/>
                </a:lnTo>
                <a:lnTo>
                  <a:pt x="7311723" y="3072153"/>
                </a:lnTo>
                <a:cubicBezTo>
                  <a:pt x="7308000" y="3072153"/>
                  <a:pt x="7306136" y="3072153"/>
                  <a:pt x="7306136" y="3072153"/>
                </a:cubicBezTo>
                <a:cubicBezTo>
                  <a:pt x="7298689" y="3072153"/>
                  <a:pt x="7294966" y="3070292"/>
                  <a:pt x="7294966" y="3066567"/>
                </a:cubicBezTo>
                <a:cubicBezTo>
                  <a:pt x="7294966" y="3062842"/>
                  <a:pt x="7287518" y="3060981"/>
                  <a:pt x="7272622" y="3060981"/>
                </a:cubicBezTo>
                <a:cubicBezTo>
                  <a:pt x="7257728" y="3060981"/>
                  <a:pt x="7250280" y="3062842"/>
                  <a:pt x="7250280" y="3066567"/>
                </a:cubicBezTo>
                <a:cubicBezTo>
                  <a:pt x="7250280" y="3070292"/>
                  <a:pt x="7248418" y="3072153"/>
                  <a:pt x="7244695" y="3072153"/>
                </a:cubicBezTo>
                <a:cubicBezTo>
                  <a:pt x="7240972" y="3072153"/>
                  <a:pt x="7239108" y="3068429"/>
                  <a:pt x="7239108" y="3060981"/>
                </a:cubicBezTo>
                <a:cubicBezTo>
                  <a:pt x="7224213" y="3068429"/>
                  <a:pt x="7201872" y="3068429"/>
                  <a:pt x="7172080" y="3060981"/>
                </a:cubicBezTo>
                <a:cubicBezTo>
                  <a:pt x="7157185" y="3053533"/>
                  <a:pt x="7147874" y="3051671"/>
                  <a:pt x="7144151" y="3055396"/>
                </a:cubicBezTo>
                <a:cubicBezTo>
                  <a:pt x="7140428" y="3059119"/>
                  <a:pt x="7136704" y="3057258"/>
                  <a:pt x="7132980" y="3049810"/>
                </a:cubicBezTo>
                <a:cubicBezTo>
                  <a:pt x="7129257" y="3042362"/>
                  <a:pt x="7119946" y="3038638"/>
                  <a:pt x="7105051" y="3038638"/>
                </a:cubicBezTo>
                <a:cubicBezTo>
                  <a:pt x="7090157" y="3038638"/>
                  <a:pt x="7082708" y="3038638"/>
                  <a:pt x="7082708" y="3038638"/>
                </a:cubicBezTo>
                <a:close/>
                <a:moveTo>
                  <a:pt x="3058189" y="3033053"/>
                </a:moveTo>
                <a:cubicBezTo>
                  <a:pt x="3056327" y="3033053"/>
                  <a:pt x="3053534" y="3034914"/>
                  <a:pt x="3049810" y="3038638"/>
                </a:cubicBezTo>
                <a:lnTo>
                  <a:pt x="3060981" y="3038638"/>
                </a:lnTo>
                <a:cubicBezTo>
                  <a:pt x="3060981" y="3034914"/>
                  <a:pt x="3060050" y="3033053"/>
                  <a:pt x="3058189" y="3033053"/>
                </a:cubicBezTo>
                <a:close/>
                <a:moveTo>
                  <a:pt x="9372859" y="3027467"/>
                </a:moveTo>
                <a:cubicBezTo>
                  <a:pt x="9410096" y="3027467"/>
                  <a:pt x="9428716" y="3034914"/>
                  <a:pt x="9428716" y="3049810"/>
                </a:cubicBezTo>
                <a:lnTo>
                  <a:pt x="9417544" y="3038638"/>
                </a:lnTo>
                <a:cubicBezTo>
                  <a:pt x="9410096" y="3038638"/>
                  <a:pt x="9398924" y="3038638"/>
                  <a:pt x="9384030" y="3038638"/>
                </a:cubicBezTo>
                <a:close/>
                <a:moveTo>
                  <a:pt x="9227629" y="3027467"/>
                </a:moveTo>
                <a:cubicBezTo>
                  <a:pt x="9235078" y="3027467"/>
                  <a:pt x="9242524" y="3027467"/>
                  <a:pt x="9249972" y="3027467"/>
                </a:cubicBezTo>
                <a:lnTo>
                  <a:pt x="9283486" y="3038638"/>
                </a:lnTo>
                <a:cubicBezTo>
                  <a:pt x="9283486" y="3046085"/>
                  <a:pt x="9272315" y="3046085"/>
                  <a:pt x="9249972" y="3038638"/>
                </a:cubicBezTo>
                <a:close/>
                <a:moveTo>
                  <a:pt x="2435380" y="3027467"/>
                </a:moveTo>
                <a:cubicBezTo>
                  <a:pt x="2442826" y="3034914"/>
                  <a:pt x="2453999" y="3038638"/>
                  <a:pt x="2468894" y="3038638"/>
                </a:cubicBezTo>
                <a:cubicBezTo>
                  <a:pt x="2483790" y="3038638"/>
                  <a:pt x="2494960" y="3042362"/>
                  <a:pt x="2502408" y="3049810"/>
                </a:cubicBezTo>
                <a:lnTo>
                  <a:pt x="2524751" y="3060981"/>
                </a:lnTo>
                <a:cubicBezTo>
                  <a:pt x="2517304" y="3038638"/>
                  <a:pt x="2506133" y="3027467"/>
                  <a:pt x="2491238" y="3027467"/>
                </a:cubicBezTo>
                <a:cubicBezTo>
                  <a:pt x="2476342" y="3034914"/>
                  <a:pt x="2468894" y="3034914"/>
                  <a:pt x="2468894" y="3027467"/>
                </a:cubicBezTo>
                <a:cubicBezTo>
                  <a:pt x="2468894" y="3027467"/>
                  <a:pt x="2467031" y="3027467"/>
                  <a:pt x="2463308" y="3027467"/>
                </a:cubicBezTo>
                <a:cubicBezTo>
                  <a:pt x="2459585" y="3027467"/>
                  <a:pt x="2453999" y="3027467"/>
                  <a:pt x="2446551" y="3027467"/>
                </a:cubicBezTo>
                <a:close/>
                <a:moveTo>
                  <a:pt x="8499250" y="3025233"/>
                </a:moveTo>
                <a:lnTo>
                  <a:pt x="8512655" y="3027467"/>
                </a:lnTo>
                <a:lnTo>
                  <a:pt x="8501484" y="3027467"/>
                </a:lnTo>
                <a:close/>
                <a:moveTo>
                  <a:pt x="8490312" y="3016296"/>
                </a:moveTo>
                <a:lnTo>
                  <a:pt x="8499250" y="3025233"/>
                </a:lnTo>
                <a:lnTo>
                  <a:pt x="8495898" y="3024674"/>
                </a:lnTo>
                <a:cubicBezTo>
                  <a:pt x="8492175" y="3022813"/>
                  <a:pt x="8490312" y="3020019"/>
                  <a:pt x="8490312" y="3016296"/>
                </a:cubicBezTo>
                <a:close/>
                <a:moveTo>
                  <a:pt x="8445627" y="3016296"/>
                </a:moveTo>
                <a:cubicBezTo>
                  <a:pt x="8445627" y="3016296"/>
                  <a:pt x="8445627" y="3020019"/>
                  <a:pt x="8445627" y="3027467"/>
                </a:cubicBezTo>
                <a:cubicBezTo>
                  <a:pt x="8453075" y="3027467"/>
                  <a:pt x="8456798" y="3027467"/>
                  <a:pt x="8456798" y="3027467"/>
                </a:cubicBezTo>
                <a:lnTo>
                  <a:pt x="8467970" y="3027467"/>
                </a:lnTo>
                <a:cubicBezTo>
                  <a:pt x="8467970" y="3020019"/>
                  <a:pt x="8466107" y="3016296"/>
                  <a:pt x="8462384" y="3016296"/>
                </a:cubicBezTo>
                <a:cubicBezTo>
                  <a:pt x="8458661" y="3016296"/>
                  <a:pt x="8454936" y="3016296"/>
                  <a:pt x="8451213" y="3016296"/>
                </a:cubicBezTo>
                <a:cubicBezTo>
                  <a:pt x="8447488" y="3016296"/>
                  <a:pt x="8445627" y="3016296"/>
                  <a:pt x="8445627" y="3016296"/>
                </a:cubicBezTo>
                <a:close/>
                <a:moveTo>
                  <a:pt x="7160908" y="3016296"/>
                </a:moveTo>
                <a:cubicBezTo>
                  <a:pt x="7153460" y="3016296"/>
                  <a:pt x="7149737" y="3020019"/>
                  <a:pt x="7149737" y="3027467"/>
                </a:cubicBezTo>
                <a:cubicBezTo>
                  <a:pt x="7149737" y="3027467"/>
                  <a:pt x="7153460" y="3027467"/>
                  <a:pt x="7160908" y="3027467"/>
                </a:cubicBezTo>
                <a:close/>
                <a:moveTo>
                  <a:pt x="9864402" y="3005124"/>
                </a:moveTo>
                <a:lnTo>
                  <a:pt x="9886745" y="3016296"/>
                </a:lnTo>
                <a:lnTo>
                  <a:pt x="9875574" y="3016296"/>
                </a:lnTo>
                <a:cubicBezTo>
                  <a:pt x="9868125" y="3008848"/>
                  <a:pt x="9864402" y="3005124"/>
                  <a:pt x="9864402" y="3005124"/>
                </a:cubicBezTo>
                <a:close/>
                <a:moveTo>
                  <a:pt x="9294658" y="3005124"/>
                </a:moveTo>
                <a:cubicBezTo>
                  <a:pt x="9302106" y="3005124"/>
                  <a:pt x="9305829" y="3008848"/>
                  <a:pt x="9305829" y="3016296"/>
                </a:cubicBezTo>
                <a:lnTo>
                  <a:pt x="9294658" y="3016296"/>
                </a:lnTo>
                <a:cubicBezTo>
                  <a:pt x="9287209" y="3008848"/>
                  <a:pt x="9287209" y="3005124"/>
                  <a:pt x="9294658" y="3005124"/>
                </a:cubicBezTo>
                <a:close/>
                <a:moveTo>
                  <a:pt x="2893410" y="3005124"/>
                </a:moveTo>
                <a:cubicBezTo>
                  <a:pt x="2900857" y="3005124"/>
                  <a:pt x="2904582" y="3006985"/>
                  <a:pt x="2904582" y="3010710"/>
                </a:cubicBezTo>
                <a:cubicBezTo>
                  <a:pt x="2904582" y="3014434"/>
                  <a:pt x="2900857" y="3016296"/>
                  <a:pt x="2893410" y="3016296"/>
                </a:cubicBezTo>
                <a:lnTo>
                  <a:pt x="2904582" y="3038638"/>
                </a:lnTo>
                <a:lnTo>
                  <a:pt x="2926925" y="3049810"/>
                </a:lnTo>
                <a:cubicBezTo>
                  <a:pt x="2926925" y="3057258"/>
                  <a:pt x="2930648" y="3062842"/>
                  <a:pt x="2938096" y="3066567"/>
                </a:cubicBezTo>
                <a:cubicBezTo>
                  <a:pt x="2945543" y="3070292"/>
                  <a:pt x="2956714" y="3072153"/>
                  <a:pt x="2971610" y="3072153"/>
                </a:cubicBezTo>
                <a:cubicBezTo>
                  <a:pt x="2979058" y="3072153"/>
                  <a:pt x="2984644" y="3074015"/>
                  <a:pt x="2988367" y="3077738"/>
                </a:cubicBezTo>
                <a:cubicBezTo>
                  <a:pt x="2992090" y="3081462"/>
                  <a:pt x="2997677" y="3083324"/>
                  <a:pt x="3005124" y="3083324"/>
                </a:cubicBezTo>
                <a:lnTo>
                  <a:pt x="3016296" y="3083324"/>
                </a:lnTo>
                <a:cubicBezTo>
                  <a:pt x="3023744" y="3075876"/>
                  <a:pt x="3029329" y="3074015"/>
                  <a:pt x="3033054" y="3077738"/>
                </a:cubicBezTo>
                <a:cubicBezTo>
                  <a:pt x="3036778" y="3081462"/>
                  <a:pt x="3044224" y="3083324"/>
                  <a:pt x="3055396" y="3083324"/>
                </a:cubicBezTo>
                <a:cubicBezTo>
                  <a:pt x="3066567" y="3083324"/>
                  <a:pt x="3072153" y="3083324"/>
                  <a:pt x="3072153" y="3083324"/>
                </a:cubicBezTo>
                <a:lnTo>
                  <a:pt x="3060981" y="3094495"/>
                </a:lnTo>
                <a:lnTo>
                  <a:pt x="3049810" y="3105667"/>
                </a:lnTo>
                <a:cubicBezTo>
                  <a:pt x="3057259" y="3105667"/>
                  <a:pt x="3060981" y="3109392"/>
                  <a:pt x="3060981" y="3116838"/>
                </a:cubicBezTo>
                <a:cubicBezTo>
                  <a:pt x="3060981" y="3124286"/>
                  <a:pt x="3068429" y="3131734"/>
                  <a:pt x="3083324" y="3139181"/>
                </a:cubicBezTo>
                <a:cubicBezTo>
                  <a:pt x="3068429" y="3139181"/>
                  <a:pt x="3060981" y="3141043"/>
                  <a:pt x="3060981" y="3144767"/>
                </a:cubicBezTo>
                <a:cubicBezTo>
                  <a:pt x="3060981" y="3148491"/>
                  <a:pt x="3068429" y="3150352"/>
                  <a:pt x="3083324" y="3150352"/>
                </a:cubicBezTo>
                <a:cubicBezTo>
                  <a:pt x="3083324" y="3157800"/>
                  <a:pt x="3087049" y="3161524"/>
                  <a:pt x="3094496" y="3161524"/>
                </a:cubicBezTo>
                <a:cubicBezTo>
                  <a:pt x="3094496" y="3161524"/>
                  <a:pt x="3098220" y="3163386"/>
                  <a:pt x="3105667" y="3167111"/>
                </a:cubicBezTo>
                <a:cubicBezTo>
                  <a:pt x="3113115" y="3170834"/>
                  <a:pt x="3124286" y="3172695"/>
                  <a:pt x="3139181" y="3172695"/>
                </a:cubicBezTo>
                <a:cubicBezTo>
                  <a:pt x="3146629" y="3172695"/>
                  <a:pt x="3154077" y="3174557"/>
                  <a:pt x="3161525" y="3178282"/>
                </a:cubicBezTo>
                <a:cubicBezTo>
                  <a:pt x="3168972" y="3182006"/>
                  <a:pt x="3176420" y="3183868"/>
                  <a:pt x="3183868" y="3183868"/>
                </a:cubicBezTo>
                <a:cubicBezTo>
                  <a:pt x="3191314" y="3206211"/>
                  <a:pt x="3202486" y="3209934"/>
                  <a:pt x="3217382" y="3195039"/>
                </a:cubicBezTo>
                <a:cubicBezTo>
                  <a:pt x="3224830" y="3195039"/>
                  <a:pt x="3230416" y="3196900"/>
                  <a:pt x="3234139" y="3200625"/>
                </a:cubicBezTo>
                <a:cubicBezTo>
                  <a:pt x="3237864" y="3204348"/>
                  <a:pt x="3243450" y="3202486"/>
                  <a:pt x="3250896" y="3195039"/>
                </a:cubicBezTo>
                <a:cubicBezTo>
                  <a:pt x="3258344" y="3195039"/>
                  <a:pt x="3263930" y="3196900"/>
                  <a:pt x="3267653" y="3200625"/>
                </a:cubicBezTo>
                <a:cubicBezTo>
                  <a:pt x="3271378" y="3204348"/>
                  <a:pt x="3273239" y="3206211"/>
                  <a:pt x="3273239" y="3206211"/>
                </a:cubicBezTo>
                <a:cubicBezTo>
                  <a:pt x="3288135" y="3213657"/>
                  <a:pt x="3299307" y="3217382"/>
                  <a:pt x="3306754" y="3217382"/>
                </a:cubicBezTo>
                <a:lnTo>
                  <a:pt x="3306754" y="3206211"/>
                </a:lnTo>
                <a:cubicBezTo>
                  <a:pt x="3299307" y="3206211"/>
                  <a:pt x="3280688" y="3200625"/>
                  <a:pt x="3250896" y="3189452"/>
                </a:cubicBezTo>
                <a:cubicBezTo>
                  <a:pt x="3221107" y="3178282"/>
                  <a:pt x="3202486" y="3168972"/>
                  <a:pt x="3195039" y="3161524"/>
                </a:cubicBezTo>
                <a:lnTo>
                  <a:pt x="3183868" y="3161524"/>
                </a:lnTo>
                <a:cubicBezTo>
                  <a:pt x="3183868" y="3168972"/>
                  <a:pt x="3172697" y="3168972"/>
                  <a:pt x="3150352" y="3161524"/>
                </a:cubicBezTo>
                <a:cubicBezTo>
                  <a:pt x="3150352" y="3161524"/>
                  <a:pt x="3146629" y="3159663"/>
                  <a:pt x="3139181" y="3155938"/>
                </a:cubicBezTo>
                <a:cubicBezTo>
                  <a:pt x="3131735" y="3152215"/>
                  <a:pt x="3128011" y="3150352"/>
                  <a:pt x="3128011" y="3150352"/>
                </a:cubicBezTo>
                <a:cubicBezTo>
                  <a:pt x="3128011" y="3150352"/>
                  <a:pt x="3124286" y="3148491"/>
                  <a:pt x="3116838" y="3144767"/>
                </a:cubicBezTo>
                <a:cubicBezTo>
                  <a:pt x="3109392" y="3141043"/>
                  <a:pt x="3105667" y="3135457"/>
                  <a:pt x="3105667" y="3128010"/>
                </a:cubicBezTo>
                <a:lnTo>
                  <a:pt x="3105667" y="3116838"/>
                </a:lnTo>
                <a:cubicBezTo>
                  <a:pt x="3120563" y="3116838"/>
                  <a:pt x="3135458" y="3120563"/>
                  <a:pt x="3150352" y="3128010"/>
                </a:cubicBezTo>
                <a:cubicBezTo>
                  <a:pt x="3187591" y="3135457"/>
                  <a:pt x="3217382" y="3146629"/>
                  <a:pt x="3239725" y="3161524"/>
                </a:cubicBezTo>
                <a:cubicBezTo>
                  <a:pt x="3247173" y="3168972"/>
                  <a:pt x="3256483" y="3172695"/>
                  <a:pt x="3267653" y="3172695"/>
                </a:cubicBezTo>
                <a:cubicBezTo>
                  <a:pt x="3278825" y="3172695"/>
                  <a:pt x="3288135" y="3172695"/>
                  <a:pt x="3295582" y="3172695"/>
                </a:cubicBezTo>
                <a:lnTo>
                  <a:pt x="3306754" y="3172695"/>
                </a:lnTo>
                <a:cubicBezTo>
                  <a:pt x="3306754" y="3165249"/>
                  <a:pt x="3303029" y="3161524"/>
                  <a:pt x="3295582" y="3161524"/>
                </a:cubicBezTo>
                <a:cubicBezTo>
                  <a:pt x="3288135" y="3161524"/>
                  <a:pt x="3269515" y="3157800"/>
                  <a:pt x="3239725" y="3150352"/>
                </a:cubicBezTo>
                <a:lnTo>
                  <a:pt x="3206211" y="3128010"/>
                </a:lnTo>
                <a:cubicBezTo>
                  <a:pt x="3206211" y="3120563"/>
                  <a:pt x="3208073" y="3116838"/>
                  <a:pt x="3211796" y="3116838"/>
                </a:cubicBezTo>
                <a:cubicBezTo>
                  <a:pt x="3215520" y="3116838"/>
                  <a:pt x="3217382" y="3120563"/>
                  <a:pt x="3217382" y="3128010"/>
                </a:cubicBezTo>
                <a:lnTo>
                  <a:pt x="3228553" y="3128010"/>
                </a:lnTo>
                <a:lnTo>
                  <a:pt x="3250896" y="3128010"/>
                </a:lnTo>
                <a:cubicBezTo>
                  <a:pt x="3258344" y="3135457"/>
                  <a:pt x="3263930" y="3135457"/>
                  <a:pt x="3267653" y="3128010"/>
                </a:cubicBezTo>
                <a:cubicBezTo>
                  <a:pt x="3271378" y="3120563"/>
                  <a:pt x="3276964" y="3120563"/>
                  <a:pt x="3284412" y="3128010"/>
                </a:cubicBezTo>
                <a:lnTo>
                  <a:pt x="3295582" y="3139181"/>
                </a:lnTo>
                <a:lnTo>
                  <a:pt x="3284412" y="3139181"/>
                </a:lnTo>
                <a:lnTo>
                  <a:pt x="3273239" y="3139181"/>
                </a:lnTo>
                <a:cubicBezTo>
                  <a:pt x="3273239" y="3139181"/>
                  <a:pt x="3276964" y="3141043"/>
                  <a:pt x="3284412" y="3144767"/>
                </a:cubicBezTo>
                <a:cubicBezTo>
                  <a:pt x="3291858" y="3148491"/>
                  <a:pt x="3299307" y="3150352"/>
                  <a:pt x="3306754" y="3150352"/>
                </a:cubicBezTo>
                <a:lnTo>
                  <a:pt x="3329096" y="3150352"/>
                </a:lnTo>
                <a:lnTo>
                  <a:pt x="3351440" y="3161524"/>
                </a:lnTo>
                <a:cubicBezTo>
                  <a:pt x="3358887" y="3161524"/>
                  <a:pt x="3366336" y="3163386"/>
                  <a:pt x="3373783" y="3167111"/>
                </a:cubicBezTo>
                <a:cubicBezTo>
                  <a:pt x="3381230" y="3170834"/>
                  <a:pt x="3384954" y="3172695"/>
                  <a:pt x="3384954" y="3172695"/>
                </a:cubicBezTo>
                <a:cubicBezTo>
                  <a:pt x="3384954" y="3172695"/>
                  <a:pt x="3390541" y="3176420"/>
                  <a:pt x="3401711" y="3183868"/>
                </a:cubicBezTo>
                <a:cubicBezTo>
                  <a:pt x="3412883" y="3191314"/>
                  <a:pt x="3420329" y="3193177"/>
                  <a:pt x="3424054" y="3189452"/>
                </a:cubicBezTo>
                <a:cubicBezTo>
                  <a:pt x="3427779" y="3185729"/>
                  <a:pt x="3431502" y="3185729"/>
                  <a:pt x="3435226" y="3189452"/>
                </a:cubicBezTo>
                <a:cubicBezTo>
                  <a:pt x="3438949" y="3193177"/>
                  <a:pt x="3444536" y="3196900"/>
                  <a:pt x="3451982" y="3200625"/>
                </a:cubicBezTo>
                <a:cubicBezTo>
                  <a:pt x="3459430" y="3204348"/>
                  <a:pt x="3461293" y="3202486"/>
                  <a:pt x="3457568" y="3195039"/>
                </a:cubicBezTo>
                <a:cubicBezTo>
                  <a:pt x="3453845" y="3187591"/>
                  <a:pt x="3459430" y="3183868"/>
                  <a:pt x="3474325" y="3183868"/>
                </a:cubicBezTo>
                <a:cubicBezTo>
                  <a:pt x="3489221" y="3183868"/>
                  <a:pt x="3496668" y="3183868"/>
                  <a:pt x="3496668" y="3183868"/>
                </a:cubicBezTo>
                <a:lnTo>
                  <a:pt x="3418468" y="3161524"/>
                </a:lnTo>
                <a:cubicBezTo>
                  <a:pt x="3411021" y="3154077"/>
                  <a:pt x="3405435" y="3150352"/>
                  <a:pt x="3401711" y="3150352"/>
                </a:cubicBezTo>
                <a:cubicBezTo>
                  <a:pt x="3397986" y="3150352"/>
                  <a:pt x="3396125" y="3150352"/>
                  <a:pt x="3396125" y="3150352"/>
                </a:cubicBezTo>
                <a:cubicBezTo>
                  <a:pt x="3396125" y="3150352"/>
                  <a:pt x="3384954" y="3150352"/>
                  <a:pt x="3362611" y="3150352"/>
                </a:cubicBezTo>
                <a:lnTo>
                  <a:pt x="3329096" y="3139181"/>
                </a:lnTo>
                <a:lnTo>
                  <a:pt x="3306754" y="3128010"/>
                </a:lnTo>
                <a:lnTo>
                  <a:pt x="3295582" y="3116838"/>
                </a:lnTo>
                <a:cubicBezTo>
                  <a:pt x="3295582" y="3116838"/>
                  <a:pt x="3286272" y="3113115"/>
                  <a:pt x="3267653" y="3105667"/>
                </a:cubicBezTo>
                <a:cubicBezTo>
                  <a:pt x="3249034" y="3098219"/>
                  <a:pt x="3232277" y="3094495"/>
                  <a:pt x="3217382" y="3094495"/>
                </a:cubicBezTo>
                <a:cubicBezTo>
                  <a:pt x="3209934" y="3094495"/>
                  <a:pt x="3206211" y="3094495"/>
                  <a:pt x="3206211" y="3094495"/>
                </a:cubicBezTo>
                <a:lnTo>
                  <a:pt x="3195039" y="3072153"/>
                </a:lnTo>
                <a:cubicBezTo>
                  <a:pt x="3187591" y="3072153"/>
                  <a:pt x="3182006" y="3070292"/>
                  <a:pt x="3178282" y="3066567"/>
                </a:cubicBezTo>
                <a:cubicBezTo>
                  <a:pt x="3174559" y="3062842"/>
                  <a:pt x="3167111" y="3060981"/>
                  <a:pt x="3155938" y="3060981"/>
                </a:cubicBezTo>
                <a:cubicBezTo>
                  <a:pt x="3144768" y="3060981"/>
                  <a:pt x="3137320" y="3060981"/>
                  <a:pt x="3133595" y="3060981"/>
                </a:cubicBezTo>
                <a:cubicBezTo>
                  <a:pt x="3129872" y="3060981"/>
                  <a:pt x="3124286" y="3060981"/>
                  <a:pt x="3116838" y="3060981"/>
                </a:cubicBezTo>
                <a:cubicBezTo>
                  <a:pt x="3094496" y="3046085"/>
                  <a:pt x="3072153" y="3042362"/>
                  <a:pt x="3049810" y="3049810"/>
                </a:cubicBezTo>
                <a:cubicBezTo>
                  <a:pt x="3042362" y="3049810"/>
                  <a:pt x="3036778" y="3046085"/>
                  <a:pt x="3033054" y="3038638"/>
                </a:cubicBezTo>
                <a:cubicBezTo>
                  <a:pt x="3029329" y="3031191"/>
                  <a:pt x="3023744" y="3029328"/>
                  <a:pt x="3016296" y="3033053"/>
                </a:cubicBezTo>
                <a:cubicBezTo>
                  <a:pt x="3008849" y="3036776"/>
                  <a:pt x="3001401" y="3034914"/>
                  <a:pt x="2993953" y="3027467"/>
                </a:cubicBezTo>
                <a:cubicBezTo>
                  <a:pt x="2986505" y="3020019"/>
                  <a:pt x="2977197" y="3016296"/>
                  <a:pt x="2966023" y="3016296"/>
                </a:cubicBezTo>
                <a:cubicBezTo>
                  <a:pt x="2954853" y="3016296"/>
                  <a:pt x="2943682" y="3014434"/>
                  <a:pt x="2932509" y="3010710"/>
                </a:cubicBezTo>
                <a:cubicBezTo>
                  <a:pt x="2921338" y="3006985"/>
                  <a:pt x="2912029" y="3005124"/>
                  <a:pt x="2904582" y="3005124"/>
                </a:cubicBezTo>
                <a:close/>
                <a:moveTo>
                  <a:pt x="1295890" y="3005124"/>
                </a:moveTo>
                <a:cubicBezTo>
                  <a:pt x="1295890" y="3005124"/>
                  <a:pt x="1301476" y="3008848"/>
                  <a:pt x="1312647" y="3016296"/>
                </a:cubicBezTo>
                <a:cubicBezTo>
                  <a:pt x="1323819" y="3023742"/>
                  <a:pt x="1333129" y="3031191"/>
                  <a:pt x="1340576" y="3038638"/>
                </a:cubicBezTo>
                <a:lnTo>
                  <a:pt x="1362920" y="3049810"/>
                </a:lnTo>
                <a:cubicBezTo>
                  <a:pt x="1348024" y="3049810"/>
                  <a:pt x="1340576" y="3049810"/>
                  <a:pt x="1340576" y="3049810"/>
                </a:cubicBezTo>
                <a:close/>
                <a:moveTo>
                  <a:pt x="9842060" y="2993953"/>
                </a:moveTo>
                <a:cubicBezTo>
                  <a:pt x="9849507" y="2993953"/>
                  <a:pt x="9853231" y="2997676"/>
                  <a:pt x="9853231" y="3005124"/>
                </a:cubicBezTo>
                <a:cubicBezTo>
                  <a:pt x="9845783" y="3005124"/>
                  <a:pt x="9838337" y="3005124"/>
                  <a:pt x="9830888" y="3005124"/>
                </a:cubicBezTo>
                <a:close/>
                <a:moveTo>
                  <a:pt x="9261144" y="2993953"/>
                </a:moveTo>
                <a:lnTo>
                  <a:pt x="9272315" y="3005124"/>
                </a:lnTo>
                <a:lnTo>
                  <a:pt x="9261144" y="3005124"/>
                </a:lnTo>
                <a:cubicBezTo>
                  <a:pt x="9261144" y="2997676"/>
                  <a:pt x="9261144" y="2993953"/>
                  <a:pt x="9261144" y="2993953"/>
                </a:cubicBezTo>
                <a:close/>
                <a:moveTo>
                  <a:pt x="9171772" y="2993953"/>
                </a:moveTo>
                <a:cubicBezTo>
                  <a:pt x="9171772" y="3001400"/>
                  <a:pt x="9175495" y="3005124"/>
                  <a:pt x="9182944" y="3005124"/>
                </a:cubicBezTo>
                <a:lnTo>
                  <a:pt x="9194115" y="2993953"/>
                </a:lnTo>
                <a:close/>
                <a:moveTo>
                  <a:pt x="8445627" y="2993953"/>
                </a:moveTo>
                <a:cubicBezTo>
                  <a:pt x="8445627" y="2993953"/>
                  <a:pt x="8447488" y="2995814"/>
                  <a:pt x="8451213" y="2999537"/>
                </a:cubicBezTo>
                <a:cubicBezTo>
                  <a:pt x="8454936" y="3003262"/>
                  <a:pt x="8460521" y="3005124"/>
                  <a:pt x="8467970" y="3005124"/>
                </a:cubicBezTo>
                <a:cubicBezTo>
                  <a:pt x="8475418" y="3012571"/>
                  <a:pt x="8481004" y="3020019"/>
                  <a:pt x="8484727" y="3027467"/>
                </a:cubicBezTo>
                <a:cubicBezTo>
                  <a:pt x="8488450" y="3034914"/>
                  <a:pt x="8494036" y="3038638"/>
                  <a:pt x="8501484" y="3038638"/>
                </a:cubicBezTo>
                <a:cubicBezTo>
                  <a:pt x="8508932" y="3038638"/>
                  <a:pt x="8514518" y="3038638"/>
                  <a:pt x="8518241" y="3038638"/>
                </a:cubicBezTo>
                <a:cubicBezTo>
                  <a:pt x="8521964" y="3038638"/>
                  <a:pt x="8523827" y="3042362"/>
                  <a:pt x="8523827" y="3049810"/>
                </a:cubicBezTo>
                <a:lnTo>
                  <a:pt x="8534998" y="3049810"/>
                </a:lnTo>
                <a:lnTo>
                  <a:pt x="8512655" y="3027467"/>
                </a:lnTo>
                <a:lnTo>
                  <a:pt x="8523827" y="3027467"/>
                </a:lnTo>
                <a:lnTo>
                  <a:pt x="8579685" y="3038638"/>
                </a:lnTo>
                <a:cubicBezTo>
                  <a:pt x="8602028" y="3046085"/>
                  <a:pt x="8624370" y="3053533"/>
                  <a:pt x="8646713" y="3060981"/>
                </a:cubicBezTo>
                <a:cubicBezTo>
                  <a:pt x="8691399" y="3075876"/>
                  <a:pt x="8721190" y="3083324"/>
                  <a:pt x="8736084" y="3083324"/>
                </a:cubicBezTo>
                <a:cubicBezTo>
                  <a:pt x="8743533" y="3083324"/>
                  <a:pt x="8747257" y="3085186"/>
                  <a:pt x="8747257" y="3088910"/>
                </a:cubicBezTo>
                <a:cubicBezTo>
                  <a:pt x="8747257" y="3092633"/>
                  <a:pt x="8756566" y="3096356"/>
                  <a:pt x="8775184" y="3100081"/>
                </a:cubicBezTo>
                <a:cubicBezTo>
                  <a:pt x="8793805" y="3103806"/>
                  <a:pt x="8808700" y="3107529"/>
                  <a:pt x="8819871" y="3111253"/>
                </a:cubicBezTo>
                <a:cubicBezTo>
                  <a:pt x="8831042" y="3114977"/>
                  <a:pt x="8842214" y="3114977"/>
                  <a:pt x="8853385" y="3111253"/>
                </a:cubicBezTo>
                <a:cubicBezTo>
                  <a:pt x="8864557" y="3107529"/>
                  <a:pt x="8870142" y="3105667"/>
                  <a:pt x="8870142" y="3105667"/>
                </a:cubicBezTo>
                <a:cubicBezTo>
                  <a:pt x="8885037" y="3105667"/>
                  <a:pt x="8885037" y="3101943"/>
                  <a:pt x="8870142" y="3094495"/>
                </a:cubicBezTo>
                <a:cubicBezTo>
                  <a:pt x="8862694" y="3094495"/>
                  <a:pt x="8855248" y="3090772"/>
                  <a:pt x="8847799" y="3083324"/>
                </a:cubicBezTo>
                <a:cubicBezTo>
                  <a:pt x="8832905" y="3083324"/>
                  <a:pt x="8821734" y="3081462"/>
                  <a:pt x="8814285" y="3077738"/>
                </a:cubicBezTo>
                <a:cubicBezTo>
                  <a:pt x="8806837" y="3074015"/>
                  <a:pt x="8801251" y="3072153"/>
                  <a:pt x="8797528" y="3072153"/>
                </a:cubicBezTo>
                <a:cubicBezTo>
                  <a:pt x="8793805" y="3072153"/>
                  <a:pt x="8788218" y="3070292"/>
                  <a:pt x="8780771" y="3066567"/>
                </a:cubicBezTo>
                <a:cubicBezTo>
                  <a:pt x="8773323" y="3062842"/>
                  <a:pt x="8765877" y="3060981"/>
                  <a:pt x="8758427" y="3060981"/>
                </a:cubicBezTo>
                <a:cubicBezTo>
                  <a:pt x="8713742" y="3060981"/>
                  <a:pt x="8691399" y="3057258"/>
                  <a:pt x="8691399" y="3049810"/>
                </a:cubicBezTo>
                <a:lnTo>
                  <a:pt x="8691399" y="3038638"/>
                </a:lnTo>
                <a:cubicBezTo>
                  <a:pt x="8691399" y="3038638"/>
                  <a:pt x="8687676" y="3038638"/>
                  <a:pt x="8680227" y="3038638"/>
                </a:cubicBezTo>
                <a:lnTo>
                  <a:pt x="8657885" y="3038638"/>
                </a:lnTo>
                <a:cubicBezTo>
                  <a:pt x="8650436" y="3038638"/>
                  <a:pt x="8642990" y="3036776"/>
                  <a:pt x="8635542" y="3033053"/>
                </a:cubicBezTo>
                <a:cubicBezTo>
                  <a:pt x="8628093" y="3029328"/>
                  <a:pt x="8622508" y="3027467"/>
                  <a:pt x="8618785" y="3027467"/>
                </a:cubicBezTo>
                <a:cubicBezTo>
                  <a:pt x="8615062" y="3027467"/>
                  <a:pt x="8611336" y="3027467"/>
                  <a:pt x="8607613" y="3027467"/>
                </a:cubicBezTo>
                <a:cubicBezTo>
                  <a:pt x="8603889" y="3027467"/>
                  <a:pt x="8602028" y="3027467"/>
                  <a:pt x="8602028" y="3027467"/>
                </a:cubicBezTo>
                <a:lnTo>
                  <a:pt x="8568512" y="3016296"/>
                </a:lnTo>
                <a:lnTo>
                  <a:pt x="8523827" y="3005124"/>
                </a:lnTo>
                <a:lnTo>
                  <a:pt x="8490312" y="2993953"/>
                </a:lnTo>
                <a:cubicBezTo>
                  <a:pt x="8490312" y="3001400"/>
                  <a:pt x="8482864" y="3001400"/>
                  <a:pt x="8467970" y="2993953"/>
                </a:cubicBezTo>
                <a:close/>
                <a:moveTo>
                  <a:pt x="8009940" y="2993953"/>
                </a:moveTo>
                <a:lnTo>
                  <a:pt x="8065797" y="3016296"/>
                </a:lnTo>
                <a:cubicBezTo>
                  <a:pt x="8065797" y="3008848"/>
                  <a:pt x="8058349" y="3003262"/>
                  <a:pt x="8043454" y="2999537"/>
                </a:cubicBezTo>
                <a:cubicBezTo>
                  <a:pt x="8028560" y="2995814"/>
                  <a:pt x="8017388" y="2993953"/>
                  <a:pt x="8009940" y="2993953"/>
                </a:cubicBezTo>
                <a:close/>
                <a:moveTo>
                  <a:pt x="3641897" y="2993953"/>
                </a:moveTo>
                <a:lnTo>
                  <a:pt x="3653069" y="3005124"/>
                </a:lnTo>
                <a:lnTo>
                  <a:pt x="3653069" y="2993953"/>
                </a:lnTo>
                <a:cubicBezTo>
                  <a:pt x="3653069" y="2993953"/>
                  <a:pt x="3649345" y="2993953"/>
                  <a:pt x="3641897" y="2993953"/>
                </a:cubicBezTo>
                <a:close/>
                <a:moveTo>
                  <a:pt x="2178437" y="2993953"/>
                </a:moveTo>
                <a:lnTo>
                  <a:pt x="2189608" y="3002331"/>
                </a:lnTo>
                <a:cubicBezTo>
                  <a:pt x="2193331" y="3004193"/>
                  <a:pt x="2197055" y="3005124"/>
                  <a:pt x="2200779" y="3005124"/>
                </a:cubicBezTo>
                <a:close/>
                <a:moveTo>
                  <a:pt x="1418777" y="2993953"/>
                </a:moveTo>
                <a:lnTo>
                  <a:pt x="1441120" y="2993953"/>
                </a:lnTo>
                <a:cubicBezTo>
                  <a:pt x="1448568" y="3001400"/>
                  <a:pt x="1456014" y="3005124"/>
                  <a:pt x="1463462" y="3005124"/>
                </a:cubicBezTo>
                <a:lnTo>
                  <a:pt x="1463462" y="3016296"/>
                </a:lnTo>
                <a:cubicBezTo>
                  <a:pt x="1448568" y="3008848"/>
                  <a:pt x="1439257" y="3005124"/>
                  <a:pt x="1435534" y="3005124"/>
                </a:cubicBezTo>
                <a:cubicBezTo>
                  <a:pt x="1431811" y="3005124"/>
                  <a:pt x="1426225" y="3001400"/>
                  <a:pt x="1418777" y="2993953"/>
                </a:cubicBezTo>
                <a:close/>
                <a:moveTo>
                  <a:pt x="9808545" y="2982780"/>
                </a:moveTo>
                <a:lnTo>
                  <a:pt x="9819716" y="2993953"/>
                </a:lnTo>
                <a:lnTo>
                  <a:pt x="9808545" y="2993953"/>
                </a:lnTo>
                <a:close/>
                <a:moveTo>
                  <a:pt x="9149428" y="2982780"/>
                </a:moveTo>
                <a:lnTo>
                  <a:pt x="9149428" y="2993953"/>
                </a:lnTo>
                <a:lnTo>
                  <a:pt x="9160601" y="2993953"/>
                </a:lnTo>
                <a:cubicBezTo>
                  <a:pt x="9160601" y="2993953"/>
                  <a:pt x="9156878" y="2990228"/>
                  <a:pt x="9149428" y="2982780"/>
                </a:cubicBezTo>
                <a:close/>
                <a:moveTo>
                  <a:pt x="9127087" y="2982780"/>
                </a:moveTo>
                <a:cubicBezTo>
                  <a:pt x="9127087" y="2990228"/>
                  <a:pt x="9128948" y="2993953"/>
                  <a:pt x="9132671" y="2993953"/>
                </a:cubicBezTo>
                <a:cubicBezTo>
                  <a:pt x="9136394" y="2993953"/>
                  <a:pt x="9138257" y="2992091"/>
                  <a:pt x="9138257" y="2988366"/>
                </a:cubicBezTo>
                <a:cubicBezTo>
                  <a:pt x="9138257" y="2984642"/>
                  <a:pt x="9134534" y="2982780"/>
                  <a:pt x="9127087" y="2982780"/>
                </a:cubicBezTo>
                <a:close/>
                <a:moveTo>
                  <a:pt x="8803114" y="2982780"/>
                </a:moveTo>
                <a:lnTo>
                  <a:pt x="8814285" y="2993953"/>
                </a:lnTo>
                <a:lnTo>
                  <a:pt x="8847799" y="3005124"/>
                </a:lnTo>
                <a:lnTo>
                  <a:pt x="8858971" y="3005124"/>
                </a:lnTo>
                <a:cubicBezTo>
                  <a:pt x="8858971" y="2997676"/>
                  <a:pt x="8851523" y="2992091"/>
                  <a:pt x="8836628" y="2988366"/>
                </a:cubicBezTo>
                <a:cubicBezTo>
                  <a:pt x="8821734" y="2984642"/>
                  <a:pt x="8810562" y="2982780"/>
                  <a:pt x="8803114" y="2982780"/>
                </a:cubicBezTo>
                <a:close/>
                <a:moveTo>
                  <a:pt x="3060981" y="2982780"/>
                </a:moveTo>
                <a:cubicBezTo>
                  <a:pt x="3060981" y="2982780"/>
                  <a:pt x="3072153" y="2986505"/>
                  <a:pt x="3094496" y="2993953"/>
                </a:cubicBezTo>
                <a:cubicBezTo>
                  <a:pt x="3116838" y="3001400"/>
                  <a:pt x="3135458" y="3008848"/>
                  <a:pt x="3150352" y="3016296"/>
                </a:cubicBezTo>
                <a:lnTo>
                  <a:pt x="3172697" y="3027467"/>
                </a:lnTo>
                <a:cubicBezTo>
                  <a:pt x="3187591" y="3027467"/>
                  <a:pt x="3195039" y="3029328"/>
                  <a:pt x="3195039" y="3033053"/>
                </a:cubicBezTo>
                <a:cubicBezTo>
                  <a:pt x="3195039" y="3036776"/>
                  <a:pt x="3202486" y="3038638"/>
                  <a:pt x="3217382" y="3038638"/>
                </a:cubicBezTo>
                <a:lnTo>
                  <a:pt x="3228553" y="3038638"/>
                </a:lnTo>
                <a:cubicBezTo>
                  <a:pt x="3228553" y="3046085"/>
                  <a:pt x="3236000" y="3049810"/>
                  <a:pt x="3250896" y="3049810"/>
                </a:cubicBezTo>
                <a:cubicBezTo>
                  <a:pt x="3265791" y="3049810"/>
                  <a:pt x="3284412" y="3053533"/>
                  <a:pt x="3306754" y="3060981"/>
                </a:cubicBezTo>
                <a:lnTo>
                  <a:pt x="3329096" y="3060981"/>
                </a:lnTo>
                <a:cubicBezTo>
                  <a:pt x="3321649" y="3053533"/>
                  <a:pt x="3308615" y="3047948"/>
                  <a:pt x="3289996" y="3044224"/>
                </a:cubicBezTo>
                <a:cubicBezTo>
                  <a:pt x="3271378" y="3040499"/>
                  <a:pt x="3254621" y="3034914"/>
                  <a:pt x="3239725" y="3027467"/>
                </a:cubicBezTo>
                <a:cubicBezTo>
                  <a:pt x="3209934" y="3020019"/>
                  <a:pt x="3191314" y="3016296"/>
                  <a:pt x="3183868" y="3016296"/>
                </a:cubicBezTo>
                <a:lnTo>
                  <a:pt x="3172697" y="3016296"/>
                </a:lnTo>
                <a:cubicBezTo>
                  <a:pt x="3180143" y="3016296"/>
                  <a:pt x="3180143" y="3012571"/>
                  <a:pt x="3172697" y="3005124"/>
                </a:cubicBezTo>
                <a:cubicBezTo>
                  <a:pt x="3157800" y="3005124"/>
                  <a:pt x="3135458" y="3001400"/>
                  <a:pt x="3105667" y="2993953"/>
                </a:cubicBezTo>
                <a:cubicBezTo>
                  <a:pt x="3075876" y="2986505"/>
                  <a:pt x="3060981" y="2982780"/>
                  <a:pt x="3060981" y="2982780"/>
                </a:cubicBezTo>
                <a:close/>
                <a:moveTo>
                  <a:pt x="9562772" y="2971609"/>
                </a:moveTo>
                <a:cubicBezTo>
                  <a:pt x="9570222" y="2971609"/>
                  <a:pt x="9573945" y="2971609"/>
                  <a:pt x="9573945" y="2971609"/>
                </a:cubicBezTo>
                <a:cubicBezTo>
                  <a:pt x="9573945" y="2971609"/>
                  <a:pt x="9573945" y="2975334"/>
                  <a:pt x="9573945" y="2982780"/>
                </a:cubicBezTo>
                <a:cubicBezTo>
                  <a:pt x="9573945" y="2982780"/>
                  <a:pt x="9570222" y="2982780"/>
                  <a:pt x="9562772" y="2982780"/>
                </a:cubicBezTo>
                <a:close/>
                <a:moveTo>
                  <a:pt x="8652299" y="2971609"/>
                </a:moveTo>
                <a:cubicBezTo>
                  <a:pt x="8648576" y="2971609"/>
                  <a:pt x="8646713" y="2973471"/>
                  <a:pt x="8646713" y="2977196"/>
                </a:cubicBezTo>
                <a:cubicBezTo>
                  <a:pt x="8646713" y="2980919"/>
                  <a:pt x="8657885" y="2986505"/>
                  <a:pt x="8680227" y="2993953"/>
                </a:cubicBezTo>
                <a:cubicBezTo>
                  <a:pt x="8702570" y="3001400"/>
                  <a:pt x="8717466" y="3005124"/>
                  <a:pt x="8724913" y="3005124"/>
                </a:cubicBezTo>
                <a:cubicBezTo>
                  <a:pt x="8732361" y="3005124"/>
                  <a:pt x="8737947" y="3005124"/>
                  <a:pt x="8741670" y="3005124"/>
                </a:cubicBezTo>
                <a:cubicBezTo>
                  <a:pt x="8745393" y="3005124"/>
                  <a:pt x="8747257" y="3008848"/>
                  <a:pt x="8747257" y="3016296"/>
                </a:cubicBezTo>
                <a:cubicBezTo>
                  <a:pt x="8754704" y="3016296"/>
                  <a:pt x="8775184" y="3021881"/>
                  <a:pt x="8808700" y="3033053"/>
                </a:cubicBezTo>
                <a:cubicBezTo>
                  <a:pt x="8825457" y="3038638"/>
                  <a:pt x="8838956" y="3042828"/>
                  <a:pt x="8849196" y="3045620"/>
                </a:cubicBezTo>
                <a:lnTo>
                  <a:pt x="8857252" y="3047231"/>
                </a:lnTo>
                <a:lnTo>
                  <a:pt x="8853385" y="3041431"/>
                </a:lnTo>
                <a:cubicBezTo>
                  <a:pt x="8853385" y="3039570"/>
                  <a:pt x="8855246" y="3038638"/>
                  <a:pt x="8858971" y="3038638"/>
                </a:cubicBezTo>
                <a:lnTo>
                  <a:pt x="8858971" y="3027467"/>
                </a:lnTo>
                <a:cubicBezTo>
                  <a:pt x="8851523" y="3027467"/>
                  <a:pt x="8847799" y="3027467"/>
                  <a:pt x="8847799" y="3027467"/>
                </a:cubicBezTo>
                <a:cubicBezTo>
                  <a:pt x="8840351" y="3027467"/>
                  <a:pt x="8829180" y="3025605"/>
                  <a:pt x="8814285" y="3021881"/>
                </a:cubicBezTo>
                <a:cubicBezTo>
                  <a:pt x="8799391" y="3018157"/>
                  <a:pt x="8784494" y="3014434"/>
                  <a:pt x="8769600" y="3010710"/>
                </a:cubicBezTo>
                <a:cubicBezTo>
                  <a:pt x="8754704" y="3006985"/>
                  <a:pt x="8743533" y="3001400"/>
                  <a:pt x="8736084" y="2993953"/>
                </a:cubicBezTo>
                <a:lnTo>
                  <a:pt x="8702570" y="2982780"/>
                </a:lnTo>
                <a:cubicBezTo>
                  <a:pt x="8680227" y="2975334"/>
                  <a:pt x="8667193" y="2971609"/>
                  <a:pt x="8663470" y="2971609"/>
                </a:cubicBezTo>
                <a:cubicBezTo>
                  <a:pt x="8659747" y="2971609"/>
                  <a:pt x="8656022" y="2971609"/>
                  <a:pt x="8652299" y="2971609"/>
                </a:cubicBezTo>
                <a:close/>
                <a:moveTo>
                  <a:pt x="7965253" y="2971609"/>
                </a:moveTo>
                <a:lnTo>
                  <a:pt x="7965253" y="2982780"/>
                </a:lnTo>
                <a:cubicBezTo>
                  <a:pt x="7965253" y="2982780"/>
                  <a:pt x="7968976" y="2982780"/>
                  <a:pt x="7976426" y="2982780"/>
                </a:cubicBezTo>
                <a:cubicBezTo>
                  <a:pt x="7976426" y="2975334"/>
                  <a:pt x="7974562" y="2971609"/>
                  <a:pt x="7970840" y="2971609"/>
                </a:cubicBezTo>
                <a:cubicBezTo>
                  <a:pt x="7967116" y="2971609"/>
                  <a:pt x="7965253" y="2971609"/>
                  <a:pt x="7965253" y="2971609"/>
                </a:cubicBezTo>
                <a:close/>
                <a:moveTo>
                  <a:pt x="1362920" y="2971609"/>
                </a:moveTo>
                <a:lnTo>
                  <a:pt x="1374090" y="2971609"/>
                </a:lnTo>
                <a:cubicBezTo>
                  <a:pt x="1374090" y="2979057"/>
                  <a:pt x="1370367" y="2982780"/>
                  <a:pt x="1362920" y="2982780"/>
                </a:cubicBezTo>
                <a:close/>
                <a:moveTo>
                  <a:pt x="8301794" y="2964627"/>
                </a:moveTo>
                <a:cubicBezTo>
                  <a:pt x="8300864" y="2965558"/>
                  <a:pt x="8300398" y="2967886"/>
                  <a:pt x="8300398" y="2971609"/>
                </a:cubicBezTo>
                <a:cubicBezTo>
                  <a:pt x="8307846" y="2971609"/>
                  <a:pt x="8311569" y="2971609"/>
                  <a:pt x="8311569" y="2971609"/>
                </a:cubicBezTo>
                <a:cubicBezTo>
                  <a:pt x="8311569" y="2971609"/>
                  <a:pt x="8309706" y="2969748"/>
                  <a:pt x="8305983" y="2966023"/>
                </a:cubicBezTo>
                <a:cubicBezTo>
                  <a:pt x="8304122" y="2964162"/>
                  <a:pt x="8302726" y="2963696"/>
                  <a:pt x="8301794" y="2964627"/>
                </a:cubicBezTo>
                <a:close/>
                <a:moveTo>
                  <a:pt x="6244849" y="2960439"/>
                </a:moveTo>
                <a:cubicBezTo>
                  <a:pt x="6244849" y="2960439"/>
                  <a:pt x="6244849" y="2962300"/>
                  <a:pt x="6244849" y="2966023"/>
                </a:cubicBezTo>
                <a:cubicBezTo>
                  <a:pt x="6244849" y="2969748"/>
                  <a:pt x="6248572" y="2971609"/>
                  <a:pt x="6256021" y="2971609"/>
                </a:cubicBezTo>
                <a:cubicBezTo>
                  <a:pt x="6263469" y="2971609"/>
                  <a:pt x="6267192" y="2971609"/>
                  <a:pt x="6267192" y="2971609"/>
                </a:cubicBezTo>
                <a:lnTo>
                  <a:pt x="6256021" y="2960439"/>
                </a:lnTo>
                <a:cubicBezTo>
                  <a:pt x="6248572" y="2960439"/>
                  <a:pt x="6244849" y="2960439"/>
                  <a:pt x="6244849" y="2960439"/>
                </a:cubicBezTo>
                <a:close/>
                <a:moveTo>
                  <a:pt x="2681152" y="2960439"/>
                </a:moveTo>
                <a:cubicBezTo>
                  <a:pt x="2688599" y="2960439"/>
                  <a:pt x="2699771" y="2962300"/>
                  <a:pt x="2714666" y="2966023"/>
                </a:cubicBezTo>
                <a:cubicBezTo>
                  <a:pt x="2729562" y="2969748"/>
                  <a:pt x="2738871" y="2973471"/>
                  <a:pt x="2742594" y="2977196"/>
                </a:cubicBezTo>
                <a:cubicBezTo>
                  <a:pt x="2746319" y="2980919"/>
                  <a:pt x="2751905" y="2982780"/>
                  <a:pt x="2759353" y="2982780"/>
                </a:cubicBezTo>
                <a:cubicBezTo>
                  <a:pt x="2766799" y="2982780"/>
                  <a:pt x="2770524" y="2986505"/>
                  <a:pt x="2770524" y="2993953"/>
                </a:cubicBezTo>
                <a:lnTo>
                  <a:pt x="2714666" y="2982780"/>
                </a:lnTo>
                <a:lnTo>
                  <a:pt x="2725837" y="3005124"/>
                </a:lnTo>
                <a:lnTo>
                  <a:pt x="2725837" y="3016296"/>
                </a:lnTo>
                <a:lnTo>
                  <a:pt x="2714666" y="3005124"/>
                </a:lnTo>
                <a:cubicBezTo>
                  <a:pt x="2707219" y="2997676"/>
                  <a:pt x="2699771" y="2993953"/>
                  <a:pt x="2692323" y="2993953"/>
                </a:cubicBezTo>
                <a:lnTo>
                  <a:pt x="2669981" y="2982780"/>
                </a:lnTo>
                <a:lnTo>
                  <a:pt x="2658809" y="2982780"/>
                </a:lnTo>
                <a:cubicBezTo>
                  <a:pt x="2651362" y="2982780"/>
                  <a:pt x="2647637" y="2979057"/>
                  <a:pt x="2647637" y="2971609"/>
                </a:cubicBezTo>
                <a:cubicBezTo>
                  <a:pt x="2647637" y="2964162"/>
                  <a:pt x="2658809" y="2960439"/>
                  <a:pt x="2681152" y="2960439"/>
                </a:cubicBezTo>
                <a:close/>
                <a:moveTo>
                  <a:pt x="2256637" y="2960439"/>
                </a:moveTo>
                <a:lnTo>
                  <a:pt x="2262223" y="2960439"/>
                </a:lnTo>
                <a:cubicBezTo>
                  <a:pt x="2265945" y="2960439"/>
                  <a:pt x="2267809" y="2964162"/>
                  <a:pt x="2267809" y="2971609"/>
                </a:cubicBezTo>
                <a:close/>
                <a:moveTo>
                  <a:pt x="1932663" y="2960439"/>
                </a:moveTo>
                <a:cubicBezTo>
                  <a:pt x="1940112" y="2960439"/>
                  <a:pt x="1943836" y="2960439"/>
                  <a:pt x="1943836" y="2960439"/>
                </a:cubicBezTo>
                <a:lnTo>
                  <a:pt x="1932663" y="2971609"/>
                </a:lnTo>
                <a:cubicBezTo>
                  <a:pt x="1932663" y="2971609"/>
                  <a:pt x="1932663" y="2967885"/>
                  <a:pt x="1932663" y="2960439"/>
                </a:cubicBezTo>
                <a:close/>
                <a:moveTo>
                  <a:pt x="9026543" y="2949266"/>
                </a:moveTo>
                <a:lnTo>
                  <a:pt x="9026543" y="2960439"/>
                </a:lnTo>
                <a:lnTo>
                  <a:pt x="9037714" y="2960439"/>
                </a:lnTo>
                <a:close/>
                <a:moveTo>
                  <a:pt x="2591781" y="2949266"/>
                </a:moveTo>
                <a:cubicBezTo>
                  <a:pt x="2599227" y="2956714"/>
                  <a:pt x="2602952" y="2960439"/>
                  <a:pt x="2602952" y="2960439"/>
                </a:cubicBezTo>
                <a:lnTo>
                  <a:pt x="2602952" y="2949266"/>
                </a:lnTo>
                <a:cubicBezTo>
                  <a:pt x="2595505" y="2949266"/>
                  <a:pt x="2591781" y="2949266"/>
                  <a:pt x="2591781" y="2949266"/>
                </a:cubicBezTo>
                <a:close/>
                <a:moveTo>
                  <a:pt x="1165188" y="2941449"/>
                </a:moveTo>
                <a:lnTo>
                  <a:pt x="1167418" y="2943680"/>
                </a:lnTo>
                <a:cubicBezTo>
                  <a:pt x="1171143" y="2947405"/>
                  <a:pt x="1173005" y="2949266"/>
                  <a:pt x="1173005" y="2949266"/>
                </a:cubicBezTo>
                <a:cubicBezTo>
                  <a:pt x="1173005" y="2949266"/>
                  <a:pt x="1172074" y="2948335"/>
                  <a:pt x="1170211" y="2946474"/>
                </a:cubicBezTo>
                <a:close/>
                <a:moveTo>
                  <a:pt x="8322740" y="2938095"/>
                </a:moveTo>
                <a:lnTo>
                  <a:pt x="8311569" y="2949266"/>
                </a:lnTo>
                <a:cubicBezTo>
                  <a:pt x="8319017" y="2949266"/>
                  <a:pt x="8326463" y="2951128"/>
                  <a:pt x="8333912" y="2954852"/>
                </a:cubicBezTo>
                <a:cubicBezTo>
                  <a:pt x="8341360" y="2958577"/>
                  <a:pt x="8348806" y="2960439"/>
                  <a:pt x="8356256" y="2960439"/>
                </a:cubicBezTo>
                <a:cubicBezTo>
                  <a:pt x="8363704" y="2960439"/>
                  <a:pt x="8365564" y="2958577"/>
                  <a:pt x="8361840" y="2954852"/>
                </a:cubicBezTo>
                <a:cubicBezTo>
                  <a:pt x="8358117" y="2951128"/>
                  <a:pt x="8345083" y="2945543"/>
                  <a:pt x="8322740" y="2938095"/>
                </a:cubicBezTo>
                <a:close/>
                <a:moveTo>
                  <a:pt x="3457568" y="2938095"/>
                </a:moveTo>
                <a:cubicBezTo>
                  <a:pt x="3453845" y="2938095"/>
                  <a:pt x="3451982" y="2939957"/>
                  <a:pt x="3451982" y="2943680"/>
                </a:cubicBezTo>
                <a:cubicBezTo>
                  <a:pt x="3451982" y="2947405"/>
                  <a:pt x="3455706" y="2949266"/>
                  <a:pt x="3463154" y="2949266"/>
                </a:cubicBezTo>
                <a:cubicBezTo>
                  <a:pt x="3463154" y="2941819"/>
                  <a:pt x="3461293" y="2938095"/>
                  <a:pt x="3457568" y="2938095"/>
                </a:cubicBezTo>
                <a:close/>
                <a:moveTo>
                  <a:pt x="1943836" y="2938095"/>
                </a:moveTo>
                <a:lnTo>
                  <a:pt x="1966179" y="2949266"/>
                </a:lnTo>
                <a:lnTo>
                  <a:pt x="1955006" y="2949266"/>
                </a:lnTo>
                <a:cubicBezTo>
                  <a:pt x="1955006" y="2941819"/>
                  <a:pt x="1951283" y="2941819"/>
                  <a:pt x="1943836" y="2949266"/>
                </a:cubicBezTo>
                <a:close/>
                <a:moveTo>
                  <a:pt x="1876806" y="2938095"/>
                </a:moveTo>
                <a:lnTo>
                  <a:pt x="1887978" y="2938095"/>
                </a:lnTo>
                <a:lnTo>
                  <a:pt x="1899149" y="2949266"/>
                </a:lnTo>
                <a:close/>
                <a:moveTo>
                  <a:pt x="1161832" y="2938095"/>
                </a:moveTo>
                <a:cubicBezTo>
                  <a:pt x="1161832" y="2938095"/>
                  <a:pt x="1162298" y="2938561"/>
                  <a:pt x="1163230" y="2939492"/>
                </a:cubicBezTo>
                <a:lnTo>
                  <a:pt x="1165188" y="2941449"/>
                </a:lnTo>
                <a:close/>
                <a:moveTo>
                  <a:pt x="2848724" y="2926923"/>
                </a:moveTo>
                <a:cubicBezTo>
                  <a:pt x="2848724" y="2934371"/>
                  <a:pt x="2850586" y="2938095"/>
                  <a:pt x="2854310" y="2938095"/>
                </a:cubicBezTo>
                <a:cubicBezTo>
                  <a:pt x="2858033" y="2938095"/>
                  <a:pt x="2859895" y="2941819"/>
                  <a:pt x="2859895" y="2949266"/>
                </a:cubicBezTo>
                <a:cubicBezTo>
                  <a:pt x="2859895" y="2949266"/>
                  <a:pt x="2863620" y="2949266"/>
                  <a:pt x="2871066" y="2949266"/>
                </a:cubicBezTo>
                <a:cubicBezTo>
                  <a:pt x="2878514" y="2949266"/>
                  <a:pt x="2891548" y="2951128"/>
                  <a:pt x="2910166" y="2954852"/>
                </a:cubicBezTo>
                <a:cubicBezTo>
                  <a:pt x="2928787" y="2958577"/>
                  <a:pt x="2938096" y="2960439"/>
                  <a:pt x="2938096" y="2960439"/>
                </a:cubicBezTo>
                <a:cubicBezTo>
                  <a:pt x="2938096" y="2967885"/>
                  <a:pt x="2949268" y="2971609"/>
                  <a:pt x="2971610" y="2971609"/>
                </a:cubicBezTo>
                <a:cubicBezTo>
                  <a:pt x="2986505" y="2971609"/>
                  <a:pt x="2993953" y="2975334"/>
                  <a:pt x="2993953" y="2982780"/>
                </a:cubicBezTo>
                <a:cubicBezTo>
                  <a:pt x="3001401" y="2975334"/>
                  <a:pt x="3012571" y="2975334"/>
                  <a:pt x="3027468" y="2982780"/>
                </a:cubicBezTo>
                <a:lnTo>
                  <a:pt x="3038638" y="2971609"/>
                </a:lnTo>
                <a:lnTo>
                  <a:pt x="3027468" y="2971609"/>
                </a:lnTo>
                <a:cubicBezTo>
                  <a:pt x="3034915" y="2971609"/>
                  <a:pt x="3036778" y="2969748"/>
                  <a:pt x="3033054" y="2966023"/>
                </a:cubicBezTo>
                <a:cubicBezTo>
                  <a:pt x="3029329" y="2962300"/>
                  <a:pt x="3023744" y="2960439"/>
                  <a:pt x="3016296" y="2960439"/>
                </a:cubicBezTo>
                <a:lnTo>
                  <a:pt x="3005124" y="2960439"/>
                </a:lnTo>
                <a:lnTo>
                  <a:pt x="3005124" y="2949266"/>
                </a:lnTo>
                <a:cubicBezTo>
                  <a:pt x="2960439" y="2949266"/>
                  <a:pt x="2928787" y="2945543"/>
                  <a:pt x="2910166" y="2938095"/>
                </a:cubicBezTo>
                <a:cubicBezTo>
                  <a:pt x="2891548" y="2930648"/>
                  <a:pt x="2874791" y="2926923"/>
                  <a:pt x="2859895" y="2926923"/>
                </a:cubicBezTo>
                <a:close/>
                <a:moveTo>
                  <a:pt x="2547095" y="2926923"/>
                </a:moveTo>
                <a:cubicBezTo>
                  <a:pt x="2547095" y="2926923"/>
                  <a:pt x="2548956" y="2926923"/>
                  <a:pt x="2552679" y="2926923"/>
                </a:cubicBezTo>
                <a:cubicBezTo>
                  <a:pt x="2556404" y="2926923"/>
                  <a:pt x="2561990" y="2926923"/>
                  <a:pt x="2569439" y="2926923"/>
                </a:cubicBezTo>
                <a:lnTo>
                  <a:pt x="2614123" y="2949266"/>
                </a:lnTo>
                <a:cubicBezTo>
                  <a:pt x="2606675" y="2949266"/>
                  <a:pt x="2606675" y="2952991"/>
                  <a:pt x="2614123" y="2960439"/>
                </a:cubicBezTo>
                <a:lnTo>
                  <a:pt x="2625296" y="2960439"/>
                </a:lnTo>
                <a:lnTo>
                  <a:pt x="2636466" y="2949266"/>
                </a:lnTo>
                <a:lnTo>
                  <a:pt x="2636466" y="2960439"/>
                </a:lnTo>
                <a:cubicBezTo>
                  <a:pt x="2636466" y="2967885"/>
                  <a:pt x="2636466" y="2971609"/>
                  <a:pt x="2636466" y="2971609"/>
                </a:cubicBezTo>
                <a:cubicBezTo>
                  <a:pt x="2621571" y="2971609"/>
                  <a:pt x="2606675" y="2971609"/>
                  <a:pt x="2591781" y="2971609"/>
                </a:cubicBezTo>
                <a:cubicBezTo>
                  <a:pt x="2576886" y="2964162"/>
                  <a:pt x="2561990" y="2958577"/>
                  <a:pt x="2547095" y="2954852"/>
                </a:cubicBezTo>
                <a:cubicBezTo>
                  <a:pt x="2532199" y="2951128"/>
                  <a:pt x="2524751" y="2945543"/>
                  <a:pt x="2524751" y="2938095"/>
                </a:cubicBezTo>
                <a:cubicBezTo>
                  <a:pt x="2524751" y="2938095"/>
                  <a:pt x="2528476" y="2938095"/>
                  <a:pt x="2535923" y="2938095"/>
                </a:cubicBezTo>
                <a:cubicBezTo>
                  <a:pt x="2543370" y="2938095"/>
                  <a:pt x="2547095" y="2934371"/>
                  <a:pt x="2547095" y="2926923"/>
                </a:cubicBezTo>
                <a:close/>
                <a:moveTo>
                  <a:pt x="2144921" y="2926923"/>
                </a:moveTo>
                <a:lnTo>
                  <a:pt x="2144921" y="2938095"/>
                </a:lnTo>
                <a:lnTo>
                  <a:pt x="2156094" y="2938095"/>
                </a:lnTo>
                <a:lnTo>
                  <a:pt x="2211952" y="2960439"/>
                </a:lnTo>
                <a:cubicBezTo>
                  <a:pt x="2219399" y="2960439"/>
                  <a:pt x="2223122" y="2964162"/>
                  <a:pt x="2223122" y="2971609"/>
                </a:cubicBezTo>
                <a:cubicBezTo>
                  <a:pt x="2223122" y="2971609"/>
                  <a:pt x="2224983" y="2971609"/>
                  <a:pt x="2228708" y="2971609"/>
                </a:cubicBezTo>
                <a:cubicBezTo>
                  <a:pt x="2232432" y="2971609"/>
                  <a:pt x="2238018" y="2971609"/>
                  <a:pt x="2245465" y="2971609"/>
                </a:cubicBezTo>
                <a:cubicBezTo>
                  <a:pt x="2252913" y="2971609"/>
                  <a:pt x="2256637" y="2971609"/>
                  <a:pt x="2256637" y="2971609"/>
                </a:cubicBezTo>
                <a:cubicBezTo>
                  <a:pt x="2256637" y="2971609"/>
                  <a:pt x="2256637" y="2975334"/>
                  <a:pt x="2256637" y="2982780"/>
                </a:cubicBezTo>
                <a:cubicBezTo>
                  <a:pt x="2256637" y="2990228"/>
                  <a:pt x="2267809" y="2990228"/>
                  <a:pt x="2290150" y="2982780"/>
                </a:cubicBezTo>
                <a:cubicBezTo>
                  <a:pt x="2297598" y="2982780"/>
                  <a:pt x="2305045" y="2982780"/>
                  <a:pt x="2312493" y="2982780"/>
                </a:cubicBezTo>
                <a:cubicBezTo>
                  <a:pt x="2305045" y="2982780"/>
                  <a:pt x="2305045" y="2986505"/>
                  <a:pt x="2312493" y="2993953"/>
                </a:cubicBezTo>
                <a:lnTo>
                  <a:pt x="2334836" y="2993953"/>
                </a:lnTo>
                <a:lnTo>
                  <a:pt x="2346007" y="2993953"/>
                </a:lnTo>
                <a:lnTo>
                  <a:pt x="2346007" y="3005124"/>
                </a:lnTo>
                <a:lnTo>
                  <a:pt x="2368350" y="3027467"/>
                </a:lnTo>
                <a:lnTo>
                  <a:pt x="2401864" y="3038638"/>
                </a:lnTo>
                <a:lnTo>
                  <a:pt x="2357180" y="3038638"/>
                </a:lnTo>
                <a:lnTo>
                  <a:pt x="2301322" y="3027467"/>
                </a:lnTo>
                <a:cubicBezTo>
                  <a:pt x="2301322" y="3027467"/>
                  <a:pt x="2301322" y="3023742"/>
                  <a:pt x="2301322" y="3016296"/>
                </a:cubicBezTo>
                <a:cubicBezTo>
                  <a:pt x="2293875" y="3016296"/>
                  <a:pt x="2290150" y="3016296"/>
                  <a:pt x="2290150" y="3016296"/>
                </a:cubicBezTo>
                <a:cubicBezTo>
                  <a:pt x="2290150" y="3023742"/>
                  <a:pt x="2288288" y="3025605"/>
                  <a:pt x="2284565" y="3021881"/>
                </a:cubicBezTo>
                <a:cubicBezTo>
                  <a:pt x="2280841" y="3018157"/>
                  <a:pt x="2275254" y="3016296"/>
                  <a:pt x="2267809" y="3016296"/>
                </a:cubicBezTo>
                <a:cubicBezTo>
                  <a:pt x="2260360" y="3008848"/>
                  <a:pt x="2254774" y="3008848"/>
                  <a:pt x="2251051" y="3016296"/>
                </a:cubicBezTo>
                <a:cubicBezTo>
                  <a:pt x="2247327" y="3023742"/>
                  <a:pt x="2238018" y="3023742"/>
                  <a:pt x="2223122" y="3016296"/>
                </a:cubicBezTo>
                <a:cubicBezTo>
                  <a:pt x="2193331" y="3016296"/>
                  <a:pt x="2176575" y="3014434"/>
                  <a:pt x="2172851" y="3010710"/>
                </a:cubicBezTo>
                <a:cubicBezTo>
                  <a:pt x="2169126" y="3006985"/>
                  <a:pt x="2167265" y="3005124"/>
                  <a:pt x="2167265" y="3005124"/>
                </a:cubicBezTo>
                <a:cubicBezTo>
                  <a:pt x="2167265" y="3001400"/>
                  <a:pt x="2168195" y="2998608"/>
                  <a:pt x="2170057" y="2996745"/>
                </a:cubicBezTo>
                <a:lnTo>
                  <a:pt x="2178436" y="2993953"/>
                </a:lnTo>
                <a:lnTo>
                  <a:pt x="2156094" y="2982780"/>
                </a:lnTo>
                <a:cubicBezTo>
                  <a:pt x="2156094" y="2982780"/>
                  <a:pt x="2152370" y="2986505"/>
                  <a:pt x="2144921" y="2993953"/>
                </a:cubicBezTo>
                <a:cubicBezTo>
                  <a:pt x="2137474" y="3001400"/>
                  <a:pt x="2133751" y="3005124"/>
                  <a:pt x="2133751" y="3005124"/>
                </a:cubicBezTo>
                <a:lnTo>
                  <a:pt x="2122578" y="2993953"/>
                </a:lnTo>
                <a:lnTo>
                  <a:pt x="2077893" y="3005124"/>
                </a:lnTo>
                <a:cubicBezTo>
                  <a:pt x="2077893" y="3005124"/>
                  <a:pt x="2074169" y="3005124"/>
                  <a:pt x="2066721" y="3005124"/>
                </a:cubicBezTo>
                <a:cubicBezTo>
                  <a:pt x="2059273" y="3005124"/>
                  <a:pt x="2055550" y="3005124"/>
                  <a:pt x="2055550" y="3005124"/>
                </a:cubicBezTo>
                <a:cubicBezTo>
                  <a:pt x="2055550" y="3020019"/>
                  <a:pt x="2062998" y="3027467"/>
                  <a:pt x="2077893" y="3027467"/>
                </a:cubicBezTo>
                <a:lnTo>
                  <a:pt x="2089064" y="3038638"/>
                </a:lnTo>
                <a:lnTo>
                  <a:pt x="2133751" y="3049810"/>
                </a:lnTo>
                <a:cubicBezTo>
                  <a:pt x="2156094" y="3049810"/>
                  <a:pt x="2170988" y="3053533"/>
                  <a:pt x="2178436" y="3060981"/>
                </a:cubicBezTo>
                <a:cubicBezTo>
                  <a:pt x="2185883" y="3068429"/>
                  <a:pt x="2193331" y="3070292"/>
                  <a:pt x="2200779" y="3066567"/>
                </a:cubicBezTo>
                <a:cubicBezTo>
                  <a:pt x="2208227" y="3062842"/>
                  <a:pt x="2210088" y="3057258"/>
                  <a:pt x="2206366" y="3049810"/>
                </a:cubicBezTo>
                <a:cubicBezTo>
                  <a:pt x="2202641" y="3042362"/>
                  <a:pt x="2197055" y="3042362"/>
                  <a:pt x="2189608" y="3049810"/>
                </a:cubicBezTo>
                <a:lnTo>
                  <a:pt x="2189608" y="3038638"/>
                </a:lnTo>
                <a:cubicBezTo>
                  <a:pt x="2197055" y="3031191"/>
                  <a:pt x="2202641" y="3027467"/>
                  <a:pt x="2206366" y="3027467"/>
                </a:cubicBezTo>
                <a:cubicBezTo>
                  <a:pt x="2210088" y="3027467"/>
                  <a:pt x="2211952" y="3031191"/>
                  <a:pt x="2211952" y="3038638"/>
                </a:cubicBezTo>
                <a:cubicBezTo>
                  <a:pt x="2219399" y="3038638"/>
                  <a:pt x="2223122" y="3040499"/>
                  <a:pt x="2223122" y="3044224"/>
                </a:cubicBezTo>
                <a:cubicBezTo>
                  <a:pt x="2223122" y="3047948"/>
                  <a:pt x="2226846" y="3049810"/>
                  <a:pt x="2234293" y="3049810"/>
                </a:cubicBezTo>
                <a:cubicBezTo>
                  <a:pt x="2241743" y="3049810"/>
                  <a:pt x="2247327" y="3051671"/>
                  <a:pt x="2251051" y="3055396"/>
                </a:cubicBezTo>
                <a:cubicBezTo>
                  <a:pt x="2254774" y="3059119"/>
                  <a:pt x="2262223" y="3060981"/>
                  <a:pt x="2273393" y="3060981"/>
                </a:cubicBezTo>
                <a:cubicBezTo>
                  <a:pt x="2284565" y="3060981"/>
                  <a:pt x="2290150" y="3060981"/>
                  <a:pt x="2290150" y="3060981"/>
                </a:cubicBezTo>
                <a:lnTo>
                  <a:pt x="2278979" y="3072153"/>
                </a:lnTo>
                <a:cubicBezTo>
                  <a:pt x="2249188" y="3064705"/>
                  <a:pt x="2234293" y="3060981"/>
                  <a:pt x="2234293" y="3060981"/>
                </a:cubicBezTo>
                <a:cubicBezTo>
                  <a:pt x="2234293" y="3068429"/>
                  <a:pt x="2249188" y="3075876"/>
                  <a:pt x="2278979" y="3083324"/>
                </a:cubicBezTo>
                <a:cubicBezTo>
                  <a:pt x="2308770" y="3090772"/>
                  <a:pt x="2331112" y="3094495"/>
                  <a:pt x="2346007" y="3094495"/>
                </a:cubicBezTo>
                <a:lnTo>
                  <a:pt x="2357180" y="3083324"/>
                </a:lnTo>
                <a:cubicBezTo>
                  <a:pt x="2364627" y="3075876"/>
                  <a:pt x="2368350" y="3070292"/>
                  <a:pt x="2368350" y="3066567"/>
                </a:cubicBezTo>
                <a:cubicBezTo>
                  <a:pt x="2368350" y="3062842"/>
                  <a:pt x="2372075" y="3060981"/>
                  <a:pt x="2379523" y="3060981"/>
                </a:cubicBezTo>
                <a:cubicBezTo>
                  <a:pt x="2386970" y="3060981"/>
                  <a:pt x="2390694" y="3057258"/>
                  <a:pt x="2390694" y="3049810"/>
                </a:cubicBezTo>
                <a:cubicBezTo>
                  <a:pt x="2405589" y="3034914"/>
                  <a:pt x="2413037" y="3027467"/>
                  <a:pt x="2413037" y="3027467"/>
                </a:cubicBezTo>
                <a:cubicBezTo>
                  <a:pt x="2413037" y="3020019"/>
                  <a:pt x="2405589" y="3016296"/>
                  <a:pt x="2390694" y="3016296"/>
                </a:cubicBezTo>
                <a:lnTo>
                  <a:pt x="2390694" y="3005124"/>
                </a:lnTo>
                <a:cubicBezTo>
                  <a:pt x="2390694" y="3005124"/>
                  <a:pt x="2394417" y="3005124"/>
                  <a:pt x="2401864" y="3005124"/>
                </a:cubicBezTo>
                <a:cubicBezTo>
                  <a:pt x="2409312" y="3012571"/>
                  <a:pt x="2420485" y="3016296"/>
                  <a:pt x="2435380" y="3016296"/>
                </a:cubicBezTo>
                <a:cubicBezTo>
                  <a:pt x="2427932" y="3008848"/>
                  <a:pt x="2420485" y="3005124"/>
                  <a:pt x="2413037" y="3005124"/>
                </a:cubicBezTo>
                <a:lnTo>
                  <a:pt x="2401864" y="3005124"/>
                </a:lnTo>
                <a:cubicBezTo>
                  <a:pt x="2401864" y="2997676"/>
                  <a:pt x="2401864" y="2993953"/>
                  <a:pt x="2401864" y="2993953"/>
                </a:cubicBezTo>
                <a:cubicBezTo>
                  <a:pt x="2401864" y="2993953"/>
                  <a:pt x="2398141" y="2993953"/>
                  <a:pt x="2390694" y="2993953"/>
                </a:cubicBezTo>
                <a:cubicBezTo>
                  <a:pt x="2383246" y="2986505"/>
                  <a:pt x="2373937" y="2982780"/>
                  <a:pt x="2362766" y="2982780"/>
                </a:cubicBezTo>
                <a:cubicBezTo>
                  <a:pt x="2351593" y="2982780"/>
                  <a:pt x="2346007" y="2982780"/>
                  <a:pt x="2346007" y="2982780"/>
                </a:cubicBezTo>
                <a:cubicBezTo>
                  <a:pt x="2338561" y="2990228"/>
                  <a:pt x="2334836" y="2993953"/>
                  <a:pt x="2334836" y="2993953"/>
                </a:cubicBezTo>
                <a:lnTo>
                  <a:pt x="2334836" y="2982780"/>
                </a:lnTo>
                <a:lnTo>
                  <a:pt x="2323665" y="2971609"/>
                </a:lnTo>
                <a:cubicBezTo>
                  <a:pt x="2323665" y="2971609"/>
                  <a:pt x="2321802" y="2969748"/>
                  <a:pt x="2318079" y="2966023"/>
                </a:cubicBezTo>
                <a:cubicBezTo>
                  <a:pt x="2314356" y="2962300"/>
                  <a:pt x="2308770" y="2960439"/>
                  <a:pt x="2301322" y="2960439"/>
                </a:cubicBezTo>
                <a:cubicBezTo>
                  <a:pt x="2293875" y="2952991"/>
                  <a:pt x="2280841" y="2947405"/>
                  <a:pt x="2262223" y="2943680"/>
                </a:cubicBezTo>
                <a:cubicBezTo>
                  <a:pt x="2243602" y="2939957"/>
                  <a:pt x="2226846" y="2938095"/>
                  <a:pt x="2211952" y="2938095"/>
                </a:cubicBezTo>
                <a:cubicBezTo>
                  <a:pt x="2197055" y="2938095"/>
                  <a:pt x="2182161" y="2938095"/>
                  <a:pt x="2167265" y="2938095"/>
                </a:cubicBezTo>
                <a:cubicBezTo>
                  <a:pt x="2174712" y="2930648"/>
                  <a:pt x="2174712" y="2926923"/>
                  <a:pt x="2167265" y="2926923"/>
                </a:cubicBezTo>
                <a:cubicBezTo>
                  <a:pt x="2159817" y="2926923"/>
                  <a:pt x="2152370" y="2926923"/>
                  <a:pt x="2144921" y="2926923"/>
                </a:cubicBezTo>
                <a:close/>
                <a:moveTo>
                  <a:pt x="2122578" y="2926923"/>
                </a:moveTo>
                <a:cubicBezTo>
                  <a:pt x="2115131" y="2926923"/>
                  <a:pt x="2111407" y="2928785"/>
                  <a:pt x="2111407" y="2932509"/>
                </a:cubicBezTo>
                <a:cubicBezTo>
                  <a:pt x="2111407" y="2936234"/>
                  <a:pt x="2115131" y="2938095"/>
                  <a:pt x="2122578" y="2938095"/>
                </a:cubicBezTo>
                <a:cubicBezTo>
                  <a:pt x="2130026" y="2938095"/>
                  <a:pt x="2133751" y="2938095"/>
                  <a:pt x="2133751" y="2938095"/>
                </a:cubicBezTo>
                <a:close/>
                <a:moveTo>
                  <a:pt x="1832121" y="2926923"/>
                </a:moveTo>
                <a:lnTo>
                  <a:pt x="1843292" y="2926923"/>
                </a:lnTo>
                <a:lnTo>
                  <a:pt x="1854464" y="2938095"/>
                </a:lnTo>
                <a:lnTo>
                  <a:pt x="1843292" y="2938095"/>
                </a:lnTo>
                <a:cubicBezTo>
                  <a:pt x="1843292" y="2938095"/>
                  <a:pt x="1841430" y="2936234"/>
                  <a:pt x="1837707" y="2932509"/>
                </a:cubicBezTo>
                <a:cubicBezTo>
                  <a:pt x="1833983" y="2928785"/>
                  <a:pt x="1832121" y="2926923"/>
                  <a:pt x="1832121" y="2926923"/>
                </a:cubicBezTo>
                <a:close/>
                <a:moveTo>
                  <a:pt x="3206211" y="2919941"/>
                </a:moveTo>
                <a:cubicBezTo>
                  <a:pt x="3202486" y="2920873"/>
                  <a:pt x="3198763" y="2923200"/>
                  <a:pt x="3195039" y="2926923"/>
                </a:cubicBezTo>
                <a:lnTo>
                  <a:pt x="3183868" y="2926923"/>
                </a:lnTo>
                <a:cubicBezTo>
                  <a:pt x="3198763" y="2926923"/>
                  <a:pt x="3208073" y="2928785"/>
                  <a:pt x="3211796" y="2932509"/>
                </a:cubicBezTo>
                <a:cubicBezTo>
                  <a:pt x="3215520" y="2936234"/>
                  <a:pt x="3217382" y="2938095"/>
                  <a:pt x="3217382" y="2938095"/>
                </a:cubicBezTo>
                <a:lnTo>
                  <a:pt x="3284412" y="2949266"/>
                </a:lnTo>
                <a:lnTo>
                  <a:pt x="3239725" y="2926923"/>
                </a:lnTo>
                <a:cubicBezTo>
                  <a:pt x="3232277" y="2926923"/>
                  <a:pt x="3224830" y="2925061"/>
                  <a:pt x="3217382" y="2921338"/>
                </a:cubicBezTo>
                <a:cubicBezTo>
                  <a:pt x="3213659" y="2919477"/>
                  <a:pt x="3209934" y="2919011"/>
                  <a:pt x="3206211" y="2919941"/>
                </a:cubicBezTo>
                <a:close/>
                <a:moveTo>
                  <a:pt x="9909088" y="2915752"/>
                </a:moveTo>
                <a:cubicBezTo>
                  <a:pt x="9909088" y="2915752"/>
                  <a:pt x="9916536" y="2917614"/>
                  <a:pt x="9931430" y="2921338"/>
                </a:cubicBezTo>
                <a:cubicBezTo>
                  <a:pt x="9946326" y="2925061"/>
                  <a:pt x="9963083" y="2930648"/>
                  <a:pt x="9981703" y="2938095"/>
                </a:cubicBezTo>
                <a:cubicBezTo>
                  <a:pt x="10000323" y="2945543"/>
                  <a:pt x="10013354" y="2949266"/>
                  <a:pt x="10020803" y="2949266"/>
                </a:cubicBezTo>
                <a:lnTo>
                  <a:pt x="9998460" y="2949266"/>
                </a:lnTo>
                <a:cubicBezTo>
                  <a:pt x="9991012" y="2949266"/>
                  <a:pt x="9983566" y="2947405"/>
                  <a:pt x="9976117" y="2943680"/>
                </a:cubicBezTo>
                <a:cubicBezTo>
                  <a:pt x="9968669" y="2939957"/>
                  <a:pt x="9961223" y="2938095"/>
                  <a:pt x="9953775" y="2938095"/>
                </a:cubicBezTo>
                <a:cubicBezTo>
                  <a:pt x="9931430" y="2930648"/>
                  <a:pt x="9916536" y="2923200"/>
                  <a:pt x="9909088" y="2915752"/>
                </a:cubicBezTo>
                <a:close/>
                <a:moveTo>
                  <a:pt x="9317002" y="2915752"/>
                </a:moveTo>
                <a:lnTo>
                  <a:pt x="9384030" y="2926923"/>
                </a:lnTo>
                <a:cubicBezTo>
                  <a:pt x="9384030" y="2934371"/>
                  <a:pt x="9380307" y="2934371"/>
                  <a:pt x="9372859" y="2926923"/>
                </a:cubicBezTo>
                <a:cubicBezTo>
                  <a:pt x="9372859" y="2926923"/>
                  <a:pt x="9365410" y="2926923"/>
                  <a:pt x="9350516" y="2926923"/>
                </a:cubicBezTo>
                <a:cubicBezTo>
                  <a:pt x="9335620" y="2926923"/>
                  <a:pt x="9328172" y="2926923"/>
                  <a:pt x="9328172" y="2926923"/>
                </a:cubicBezTo>
                <a:cubicBezTo>
                  <a:pt x="9328172" y="2919477"/>
                  <a:pt x="9324449" y="2915752"/>
                  <a:pt x="9317002" y="2915752"/>
                </a:cubicBezTo>
                <a:close/>
                <a:moveTo>
                  <a:pt x="8244541" y="2915752"/>
                </a:moveTo>
                <a:lnTo>
                  <a:pt x="8266883" y="2926923"/>
                </a:lnTo>
                <a:lnTo>
                  <a:pt x="8278055" y="2926923"/>
                </a:lnTo>
                <a:close/>
                <a:moveTo>
                  <a:pt x="3161525" y="2915752"/>
                </a:moveTo>
                <a:lnTo>
                  <a:pt x="3161525" y="2926923"/>
                </a:lnTo>
                <a:cubicBezTo>
                  <a:pt x="3161525" y="2926923"/>
                  <a:pt x="3165249" y="2926923"/>
                  <a:pt x="3172697" y="2926923"/>
                </a:cubicBezTo>
                <a:cubicBezTo>
                  <a:pt x="3172697" y="2919477"/>
                  <a:pt x="3168972" y="2915752"/>
                  <a:pt x="3161525" y="2915752"/>
                </a:cubicBezTo>
                <a:close/>
                <a:moveTo>
                  <a:pt x="1228862" y="2904581"/>
                </a:moveTo>
                <a:cubicBezTo>
                  <a:pt x="1236309" y="2904581"/>
                  <a:pt x="1245619" y="2906443"/>
                  <a:pt x="1256790" y="2910166"/>
                </a:cubicBezTo>
                <a:cubicBezTo>
                  <a:pt x="1267962" y="2913891"/>
                  <a:pt x="1273548" y="2919477"/>
                  <a:pt x="1273548" y="2926923"/>
                </a:cubicBezTo>
                <a:lnTo>
                  <a:pt x="1284719" y="2949266"/>
                </a:lnTo>
                <a:lnTo>
                  <a:pt x="1295890" y="2960439"/>
                </a:lnTo>
                <a:lnTo>
                  <a:pt x="1284719" y="2960439"/>
                </a:lnTo>
                <a:cubicBezTo>
                  <a:pt x="1269824" y="2952991"/>
                  <a:pt x="1254928" y="2945543"/>
                  <a:pt x="1240033" y="2938095"/>
                </a:cubicBezTo>
                <a:cubicBezTo>
                  <a:pt x="1217690" y="2923200"/>
                  <a:pt x="1213966" y="2912028"/>
                  <a:pt x="1228862" y="2904581"/>
                </a:cubicBezTo>
                <a:close/>
                <a:moveTo>
                  <a:pt x="9518088" y="2893409"/>
                </a:moveTo>
                <a:lnTo>
                  <a:pt x="9540431" y="2904581"/>
                </a:lnTo>
                <a:lnTo>
                  <a:pt x="9607459" y="2915752"/>
                </a:lnTo>
                <a:cubicBezTo>
                  <a:pt x="9644696" y="2923200"/>
                  <a:pt x="9663316" y="2930648"/>
                  <a:pt x="9663316" y="2938095"/>
                </a:cubicBezTo>
                <a:cubicBezTo>
                  <a:pt x="9670764" y="2938095"/>
                  <a:pt x="9676350" y="2938095"/>
                  <a:pt x="9680073" y="2938095"/>
                </a:cubicBezTo>
                <a:cubicBezTo>
                  <a:pt x="9683796" y="2938095"/>
                  <a:pt x="9687521" y="2938095"/>
                  <a:pt x="9691244" y="2938095"/>
                </a:cubicBezTo>
                <a:cubicBezTo>
                  <a:pt x="9694967" y="2938095"/>
                  <a:pt x="9698693" y="2938095"/>
                  <a:pt x="9702416" y="2938095"/>
                </a:cubicBezTo>
                <a:cubicBezTo>
                  <a:pt x="9706139" y="2938095"/>
                  <a:pt x="9708001" y="2941819"/>
                  <a:pt x="9708001" y="2949266"/>
                </a:cubicBezTo>
                <a:cubicBezTo>
                  <a:pt x="9708001" y="2949266"/>
                  <a:pt x="9711724" y="2949266"/>
                  <a:pt x="9719173" y="2949266"/>
                </a:cubicBezTo>
                <a:lnTo>
                  <a:pt x="9730346" y="2949266"/>
                </a:lnTo>
                <a:lnTo>
                  <a:pt x="9730346" y="2960439"/>
                </a:lnTo>
                <a:lnTo>
                  <a:pt x="9797374" y="2982780"/>
                </a:lnTo>
                <a:cubicBezTo>
                  <a:pt x="9789925" y="2982780"/>
                  <a:pt x="9784340" y="2982780"/>
                  <a:pt x="9780617" y="2982780"/>
                </a:cubicBezTo>
                <a:cubicBezTo>
                  <a:pt x="9776894" y="2982780"/>
                  <a:pt x="9765721" y="2980919"/>
                  <a:pt x="9747103" y="2977196"/>
                </a:cubicBezTo>
                <a:cubicBezTo>
                  <a:pt x="9728481" y="2973471"/>
                  <a:pt x="9715450" y="2969748"/>
                  <a:pt x="9708001" y="2966023"/>
                </a:cubicBezTo>
                <a:cubicBezTo>
                  <a:pt x="9700553" y="2962300"/>
                  <a:pt x="9685659" y="2960439"/>
                  <a:pt x="9663316" y="2960439"/>
                </a:cubicBezTo>
                <a:lnTo>
                  <a:pt x="9618631" y="2949266"/>
                </a:lnTo>
                <a:cubicBezTo>
                  <a:pt x="9618631" y="2941819"/>
                  <a:pt x="9614907" y="2938095"/>
                  <a:pt x="9607459" y="2938095"/>
                </a:cubicBezTo>
                <a:cubicBezTo>
                  <a:pt x="9607459" y="2938095"/>
                  <a:pt x="9603736" y="2938095"/>
                  <a:pt x="9596287" y="2938095"/>
                </a:cubicBezTo>
                <a:cubicBezTo>
                  <a:pt x="9588839" y="2938095"/>
                  <a:pt x="9585116" y="2938095"/>
                  <a:pt x="9585116" y="2938095"/>
                </a:cubicBezTo>
                <a:cubicBezTo>
                  <a:pt x="9570222" y="2930648"/>
                  <a:pt x="9553465" y="2925061"/>
                  <a:pt x="9534845" y="2921338"/>
                </a:cubicBezTo>
                <a:cubicBezTo>
                  <a:pt x="9516224" y="2917614"/>
                  <a:pt x="9506915" y="2912028"/>
                  <a:pt x="9506915" y="2904581"/>
                </a:cubicBezTo>
                <a:close/>
                <a:moveTo>
                  <a:pt x="2044378" y="2893409"/>
                </a:moveTo>
                <a:cubicBezTo>
                  <a:pt x="2036930" y="2893409"/>
                  <a:pt x="2033207" y="2895271"/>
                  <a:pt x="2033207" y="2898995"/>
                </a:cubicBezTo>
                <a:cubicBezTo>
                  <a:pt x="2033207" y="2902718"/>
                  <a:pt x="2036930" y="2904581"/>
                  <a:pt x="2044378" y="2904581"/>
                </a:cubicBezTo>
                <a:cubicBezTo>
                  <a:pt x="2059273" y="2912028"/>
                  <a:pt x="2066721" y="2912028"/>
                  <a:pt x="2066721" y="2904581"/>
                </a:cubicBezTo>
                <a:close/>
                <a:moveTo>
                  <a:pt x="1977350" y="2882238"/>
                </a:moveTo>
                <a:lnTo>
                  <a:pt x="1988522" y="2893409"/>
                </a:lnTo>
                <a:cubicBezTo>
                  <a:pt x="2003416" y="2900857"/>
                  <a:pt x="2014588" y="2900857"/>
                  <a:pt x="2022036" y="2893409"/>
                </a:cubicBezTo>
                <a:close/>
                <a:moveTo>
                  <a:pt x="1921492" y="2882238"/>
                </a:moveTo>
                <a:lnTo>
                  <a:pt x="1921492" y="2893409"/>
                </a:lnTo>
                <a:lnTo>
                  <a:pt x="1932663" y="2882238"/>
                </a:lnTo>
                <a:cubicBezTo>
                  <a:pt x="1932663" y="2882238"/>
                  <a:pt x="1928940" y="2882238"/>
                  <a:pt x="1921492" y="2882238"/>
                </a:cubicBezTo>
                <a:close/>
                <a:moveTo>
                  <a:pt x="2681152" y="2871066"/>
                </a:moveTo>
                <a:cubicBezTo>
                  <a:pt x="2673705" y="2871066"/>
                  <a:pt x="2669981" y="2874790"/>
                  <a:pt x="2669981" y="2882238"/>
                </a:cubicBezTo>
                <a:cubicBezTo>
                  <a:pt x="2677428" y="2882238"/>
                  <a:pt x="2681152" y="2882238"/>
                  <a:pt x="2681152" y="2882238"/>
                </a:cubicBezTo>
                <a:cubicBezTo>
                  <a:pt x="2681152" y="2882238"/>
                  <a:pt x="2681152" y="2878514"/>
                  <a:pt x="2681152" y="2871066"/>
                </a:cubicBezTo>
                <a:close/>
                <a:moveTo>
                  <a:pt x="994260" y="2871066"/>
                </a:moveTo>
                <a:lnTo>
                  <a:pt x="1027776" y="2882238"/>
                </a:lnTo>
                <a:cubicBezTo>
                  <a:pt x="1079909" y="2897134"/>
                  <a:pt x="1120870" y="2919477"/>
                  <a:pt x="1150661" y="2949266"/>
                </a:cubicBezTo>
                <a:cubicBezTo>
                  <a:pt x="1158109" y="2956714"/>
                  <a:pt x="1173005" y="2964162"/>
                  <a:pt x="1195348" y="2971609"/>
                </a:cubicBezTo>
                <a:cubicBezTo>
                  <a:pt x="1202794" y="2971609"/>
                  <a:pt x="1210242" y="2973471"/>
                  <a:pt x="1217690" y="2977196"/>
                </a:cubicBezTo>
                <a:cubicBezTo>
                  <a:pt x="1225137" y="2980919"/>
                  <a:pt x="1232585" y="2982780"/>
                  <a:pt x="1240033" y="2982780"/>
                </a:cubicBezTo>
                <a:cubicBezTo>
                  <a:pt x="1254928" y="2997676"/>
                  <a:pt x="1262376" y="3005124"/>
                  <a:pt x="1262376" y="3005124"/>
                </a:cubicBezTo>
                <a:cubicBezTo>
                  <a:pt x="1277271" y="2997676"/>
                  <a:pt x="1284719" y="3001400"/>
                  <a:pt x="1284719" y="3016296"/>
                </a:cubicBezTo>
                <a:lnTo>
                  <a:pt x="1284719" y="3027467"/>
                </a:lnTo>
                <a:cubicBezTo>
                  <a:pt x="1269824" y="3020019"/>
                  <a:pt x="1251203" y="3012571"/>
                  <a:pt x="1228862" y="3005124"/>
                </a:cubicBezTo>
                <a:cubicBezTo>
                  <a:pt x="1199071" y="2990228"/>
                  <a:pt x="1174866" y="2977196"/>
                  <a:pt x="1156247" y="2966023"/>
                </a:cubicBezTo>
                <a:cubicBezTo>
                  <a:pt x="1137627" y="2954852"/>
                  <a:pt x="1124595" y="2949266"/>
                  <a:pt x="1117147" y="2949266"/>
                </a:cubicBezTo>
                <a:cubicBezTo>
                  <a:pt x="1109700" y="2949266"/>
                  <a:pt x="1079909" y="2938095"/>
                  <a:pt x="1027776" y="2915752"/>
                </a:cubicBezTo>
                <a:cubicBezTo>
                  <a:pt x="1027776" y="2908304"/>
                  <a:pt x="1024051" y="2904581"/>
                  <a:pt x="1016604" y="2904581"/>
                </a:cubicBezTo>
                <a:cubicBezTo>
                  <a:pt x="1009156" y="2904581"/>
                  <a:pt x="1001708" y="2904581"/>
                  <a:pt x="994260" y="2904581"/>
                </a:cubicBezTo>
                <a:cubicBezTo>
                  <a:pt x="986813" y="2904581"/>
                  <a:pt x="981228" y="2900857"/>
                  <a:pt x="977503" y="2893409"/>
                </a:cubicBezTo>
                <a:cubicBezTo>
                  <a:pt x="973780" y="2885961"/>
                  <a:pt x="973780" y="2880377"/>
                  <a:pt x="977503" y="2876652"/>
                </a:cubicBezTo>
                <a:cubicBezTo>
                  <a:pt x="981228" y="2872927"/>
                  <a:pt x="986813" y="2871066"/>
                  <a:pt x="994260" y="2871066"/>
                </a:cubicBezTo>
                <a:close/>
                <a:moveTo>
                  <a:pt x="2695117" y="2862687"/>
                </a:moveTo>
                <a:cubicBezTo>
                  <a:pt x="2693254" y="2862687"/>
                  <a:pt x="2692323" y="2863620"/>
                  <a:pt x="2692323" y="2865481"/>
                </a:cubicBezTo>
                <a:cubicBezTo>
                  <a:pt x="2692323" y="2869204"/>
                  <a:pt x="2699771" y="2871066"/>
                  <a:pt x="2714666" y="2871066"/>
                </a:cubicBezTo>
                <a:cubicBezTo>
                  <a:pt x="2729562" y="2871066"/>
                  <a:pt x="2737010" y="2874790"/>
                  <a:pt x="2737010" y="2882238"/>
                </a:cubicBezTo>
                <a:lnTo>
                  <a:pt x="2714666" y="2893409"/>
                </a:lnTo>
                <a:cubicBezTo>
                  <a:pt x="2722114" y="2900857"/>
                  <a:pt x="2725837" y="2904581"/>
                  <a:pt x="2725837" y="2904581"/>
                </a:cubicBezTo>
                <a:cubicBezTo>
                  <a:pt x="2725837" y="2912028"/>
                  <a:pt x="2737010" y="2915752"/>
                  <a:pt x="2759353" y="2915752"/>
                </a:cubicBezTo>
                <a:cubicBezTo>
                  <a:pt x="2781695" y="2915752"/>
                  <a:pt x="2792867" y="2915752"/>
                  <a:pt x="2792867" y="2915752"/>
                </a:cubicBezTo>
                <a:lnTo>
                  <a:pt x="2815209" y="2915752"/>
                </a:lnTo>
                <a:lnTo>
                  <a:pt x="2804038" y="2904581"/>
                </a:lnTo>
                <a:lnTo>
                  <a:pt x="2792867" y="2904581"/>
                </a:lnTo>
                <a:lnTo>
                  <a:pt x="2781695" y="2904581"/>
                </a:lnTo>
                <a:lnTo>
                  <a:pt x="2781695" y="2882238"/>
                </a:lnTo>
                <a:lnTo>
                  <a:pt x="2792867" y="2882238"/>
                </a:lnTo>
                <a:cubicBezTo>
                  <a:pt x="2800315" y="2882238"/>
                  <a:pt x="2796590" y="2878514"/>
                  <a:pt x="2781695" y="2871066"/>
                </a:cubicBezTo>
                <a:cubicBezTo>
                  <a:pt x="2774248" y="2871066"/>
                  <a:pt x="2763076" y="2871066"/>
                  <a:pt x="2748180" y="2871066"/>
                </a:cubicBezTo>
                <a:cubicBezTo>
                  <a:pt x="2725837" y="2863620"/>
                  <a:pt x="2714666" y="2861756"/>
                  <a:pt x="2714666" y="2865481"/>
                </a:cubicBezTo>
                <a:cubicBezTo>
                  <a:pt x="2714666" y="2869204"/>
                  <a:pt x="2710942" y="2869204"/>
                  <a:pt x="2703494" y="2865481"/>
                </a:cubicBezTo>
                <a:cubicBezTo>
                  <a:pt x="2699771" y="2863620"/>
                  <a:pt x="2696978" y="2862687"/>
                  <a:pt x="2695117" y="2862687"/>
                </a:cubicBezTo>
                <a:close/>
                <a:moveTo>
                  <a:pt x="9529258" y="2859895"/>
                </a:moveTo>
                <a:cubicBezTo>
                  <a:pt x="9536708" y="2859895"/>
                  <a:pt x="9540431" y="2859895"/>
                  <a:pt x="9540431" y="2859895"/>
                </a:cubicBezTo>
                <a:lnTo>
                  <a:pt x="9529258" y="2871066"/>
                </a:lnTo>
                <a:close/>
                <a:moveTo>
                  <a:pt x="3150352" y="2848724"/>
                </a:moveTo>
                <a:cubicBezTo>
                  <a:pt x="3150352" y="2856170"/>
                  <a:pt x="3154077" y="2859895"/>
                  <a:pt x="3161525" y="2859895"/>
                </a:cubicBezTo>
                <a:lnTo>
                  <a:pt x="3161525" y="2848724"/>
                </a:lnTo>
                <a:cubicBezTo>
                  <a:pt x="3161525" y="2848724"/>
                  <a:pt x="3157800" y="2848724"/>
                  <a:pt x="3150352" y="2848724"/>
                </a:cubicBezTo>
                <a:close/>
                <a:moveTo>
                  <a:pt x="2569439" y="2848724"/>
                </a:moveTo>
                <a:lnTo>
                  <a:pt x="2569439" y="2859895"/>
                </a:lnTo>
                <a:lnTo>
                  <a:pt x="2580609" y="2848724"/>
                </a:lnTo>
                <a:close/>
                <a:moveTo>
                  <a:pt x="1999693" y="2848724"/>
                </a:moveTo>
                <a:lnTo>
                  <a:pt x="1988522" y="2859895"/>
                </a:lnTo>
                <a:lnTo>
                  <a:pt x="1977350" y="2859895"/>
                </a:lnTo>
                <a:lnTo>
                  <a:pt x="1999693" y="2871066"/>
                </a:lnTo>
                <a:cubicBezTo>
                  <a:pt x="2014588" y="2871066"/>
                  <a:pt x="2022036" y="2872927"/>
                  <a:pt x="2022036" y="2876652"/>
                </a:cubicBezTo>
                <a:cubicBezTo>
                  <a:pt x="2022036" y="2880377"/>
                  <a:pt x="2023898" y="2880377"/>
                  <a:pt x="2027621" y="2876652"/>
                </a:cubicBezTo>
                <a:cubicBezTo>
                  <a:pt x="2031345" y="2872927"/>
                  <a:pt x="2031345" y="2869204"/>
                  <a:pt x="2027621" y="2865481"/>
                </a:cubicBezTo>
                <a:cubicBezTo>
                  <a:pt x="2023898" y="2861756"/>
                  <a:pt x="2018311" y="2859895"/>
                  <a:pt x="2010864" y="2859895"/>
                </a:cubicBezTo>
                <a:cubicBezTo>
                  <a:pt x="2003416" y="2859895"/>
                  <a:pt x="1999693" y="2856170"/>
                  <a:pt x="1999693" y="2848724"/>
                </a:cubicBezTo>
                <a:close/>
                <a:moveTo>
                  <a:pt x="1943836" y="2848724"/>
                </a:moveTo>
                <a:lnTo>
                  <a:pt x="1955006" y="2859895"/>
                </a:lnTo>
                <a:lnTo>
                  <a:pt x="1966179" y="2848724"/>
                </a:lnTo>
                <a:cubicBezTo>
                  <a:pt x="1958731" y="2848724"/>
                  <a:pt x="1955006" y="2848724"/>
                  <a:pt x="1955006" y="2848724"/>
                </a:cubicBezTo>
                <a:cubicBezTo>
                  <a:pt x="1955006" y="2848724"/>
                  <a:pt x="1951283" y="2848724"/>
                  <a:pt x="1943836" y="2848724"/>
                </a:cubicBezTo>
                <a:close/>
                <a:moveTo>
                  <a:pt x="9439887" y="2837552"/>
                </a:moveTo>
                <a:lnTo>
                  <a:pt x="9484573" y="2848724"/>
                </a:lnTo>
                <a:lnTo>
                  <a:pt x="9462230" y="2848724"/>
                </a:lnTo>
                <a:cubicBezTo>
                  <a:pt x="9447335" y="2841276"/>
                  <a:pt x="9439887" y="2837552"/>
                  <a:pt x="9439887" y="2837552"/>
                </a:cubicBezTo>
                <a:close/>
                <a:moveTo>
                  <a:pt x="7948496" y="2837552"/>
                </a:moveTo>
                <a:cubicBezTo>
                  <a:pt x="7944773" y="2837552"/>
                  <a:pt x="7942912" y="2841276"/>
                  <a:pt x="7942912" y="2848724"/>
                </a:cubicBezTo>
                <a:lnTo>
                  <a:pt x="7954082" y="2848724"/>
                </a:lnTo>
                <a:cubicBezTo>
                  <a:pt x="7954082" y="2841276"/>
                  <a:pt x="7952220" y="2837552"/>
                  <a:pt x="7948496" y="2837552"/>
                </a:cubicBezTo>
                <a:close/>
                <a:moveTo>
                  <a:pt x="3128011" y="2837552"/>
                </a:moveTo>
                <a:lnTo>
                  <a:pt x="3128011" y="2848724"/>
                </a:lnTo>
                <a:lnTo>
                  <a:pt x="3139181" y="2848724"/>
                </a:lnTo>
                <a:cubicBezTo>
                  <a:pt x="3131735" y="2841276"/>
                  <a:pt x="3128011" y="2837552"/>
                  <a:pt x="3128011" y="2837552"/>
                </a:cubicBezTo>
                <a:close/>
                <a:moveTo>
                  <a:pt x="2915752" y="2837552"/>
                </a:moveTo>
                <a:cubicBezTo>
                  <a:pt x="2915752" y="2852447"/>
                  <a:pt x="2923201" y="2859895"/>
                  <a:pt x="2938096" y="2859895"/>
                </a:cubicBezTo>
                <a:cubicBezTo>
                  <a:pt x="2938096" y="2859895"/>
                  <a:pt x="2941820" y="2859895"/>
                  <a:pt x="2949268" y="2859895"/>
                </a:cubicBezTo>
                <a:cubicBezTo>
                  <a:pt x="2956714" y="2859895"/>
                  <a:pt x="2964162" y="2859895"/>
                  <a:pt x="2971610" y="2859895"/>
                </a:cubicBezTo>
                <a:cubicBezTo>
                  <a:pt x="2979058" y="2867343"/>
                  <a:pt x="2988367" y="2871066"/>
                  <a:pt x="2999539" y="2871066"/>
                </a:cubicBezTo>
                <a:lnTo>
                  <a:pt x="3005124" y="2871066"/>
                </a:lnTo>
                <a:lnTo>
                  <a:pt x="3005124" y="2859895"/>
                </a:lnTo>
                <a:cubicBezTo>
                  <a:pt x="3020019" y="2867343"/>
                  <a:pt x="3023744" y="2871066"/>
                  <a:pt x="3016296" y="2871066"/>
                </a:cubicBezTo>
                <a:lnTo>
                  <a:pt x="3027468" y="2882238"/>
                </a:lnTo>
                <a:cubicBezTo>
                  <a:pt x="3027468" y="2889684"/>
                  <a:pt x="3038638" y="2893409"/>
                  <a:pt x="3060981" y="2893409"/>
                </a:cubicBezTo>
                <a:cubicBezTo>
                  <a:pt x="3083324" y="2893409"/>
                  <a:pt x="3098220" y="2897134"/>
                  <a:pt x="3105667" y="2904581"/>
                </a:cubicBezTo>
                <a:lnTo>
                  <a:pt x="3116838" y="2904581"/>
                </a:lnTo>
                <a:cubicBezTo>
                  <a:pt x="3116838" y="2897134"/>
                  <a:pt x="3113115" y="2891547"/>
                  <a:pt x="3105667" y="2887823"/>
                </a:cubicBezTo>
                <a:cubicBezTo>
                  <a:pt x="3098220" y="2884100"/>
                  <a:pt x="3090772" y="2882238"/>
                  <a:pt x="3083324" y="2882238"/>
                </a:cubicBezTo>
                <a:cubicBezTo>
                  <a:pt x="3075876" y="2882238"/>
                  <a:pt x="3068429" y="2878514"/>
                  <a:pt x="3060981" y="2871066"/>
                </a:cubicBezTo>
                <a:cubicBezTo>
                  <a:pt x="3053535" y="2871066"/>
                  <a:pt x="3047949" y="2871066"/>
                  <a:pt x="3044224" y="2871066"/>
                </a:cubicBezTo>
                <a:cubicBezTo>
                  <a:pt x="3040501" y="2871066"/>
                  <a:pt x="3036778" y="2869204"/>
                  <a:pt x="3033054" y="2865481"/>
                </a:cubicBezTo>
                <a:cubicBezTo>
                  <a:pt x="3029329" y="2861756"/>
                  <a:pt x="3027468" y="2859895"/>
                  <a:pt x="3027468" y="2859895"/>
                </a:cubicBezTo>
                <a:cubicBezTo>
                  <a:pt x="3020019" y="2852447"/>
                  <a:pt x="3008849" y="2848724"/>
                  <a:pt x="2993953" y="2848724"/>
                </a:cubicBezTo>
                <a:lnTo>
                  <a:pt x="2938096" y="2837552"/>
                </a:lnTo>
                <a:close/>
                <a:moveTo>
                  <a:pt x="3060981" y="2826381"/>
                </a:moveTo>
                <a:cubicBezTo>
                  <a:pt x="3068429" y="2833827"/>
                  <a:pt x="3075876" y="2837552"/>
                  <a:pt x="3083324" y="2837552"/>
                </a:cubicBezTo>
                <a:lnTo>
                  <a:pt x="3083324" y="2826381"/>
                </a:lnTo>
                <a:close/>
                <a:moveTo>
                  <a:pt x="2898996" y="2826381"/>
                </a:moveTo>
                <a:cubicBezTo>
                  <a:pt x="2895272" y="2826381"/>
                  <a:pt x="2893410" y="2830104"/>
                  <a:pt x="2893410" y="2837552"/>
                </a:cubicBezTo>
                <a:cubicBezTo>
                  <a:pt x="2900857" y="2837552"/>
                  <a:pt x="2904582" y="2835690"/>
                  <a:pt x="2904582" y="2831966"/>
                </a:cubicBezTo>
                <a:cubicBezTo>
                  <a:pt x="2904582" y="2828242"/>
                  <a:pt x="2902718" y="2826381"/>
                  <a:pt x="2898996" y="2826381"/>
                </a:cubicBezTo>
                <a:close/>
                <a:moveTo>
                  <a:pt x="2200779" y="2826381"/>
                </a:moveTo>
                <a:lnTo>
                  <a:pt x="2211952" y="2837552"/>
                </a:lnTo>
                <a:cubicBezTo>
                  <a:pt x="2211952" y="2844999"/>
                  <a:pt x="2211952" y="2848724"/>
                  <a:pt x="2211952" y="2848724"/>
                </a:cubicBezTo>
                <a:cubicBezTo>
                  <a:pt x="2211952" y="2848724"/>
                  <a:pt x="2208227" y="2848724"/>
                  <a:pt x="2200779" y="2848724"/>
                </a:cubicBezTo>
                <a:cubicBezTo>
                  <a:pt x="2200779" y="2848724"/>
                  <a:pt x="2200779" y="2844999"/>
                  <a:pt x="2200779" y="2837552"/>
                </a:cubicBezTo>
                <a:cubicBezTo>
                  <a:pt x="2200779" y="2830104"/>
                  <a:pt x="2200779" y="2826381"/>
                  <a:pt x="2200779" y="2826381"/>
                </a:cubicBezTo>
                <a:close/>
                <a:moveTo>
                  <a:pt x="1887978" y="2826381"/>
                </a:moveTo>
                <a:cubicBezTo>
                  <a:pt x="1895426" y="2833827"/>
                  <a:pt x="1902874" y="2837552"/>
                  <a:pt x="1910322" y="2837552"/>
                </a:cubicBezTo>
                <a:lnTo>
                  <a:pt x="1899149" y="2826381"/>
                </a:lnTo>
                <a:close/>
                <a:moveTo>
                  <a:pt x="1865635" y="2826381"/>
                </a:moveTo>
                <a:cubicBezTo>
                  <a:pt x="1858187" y="2833827"/>
                  <a:pt x="1858187" y="2837552"/>
                  <a:pt x="1865635" y="2837552"/>
                </a:cubicBezTo>
                <a:lnTo>
                  <a:pt x="1876806" y="2826381"/>
                </a:lnTo>
                <a:close/>
                <a:moveTo>
                  <a:pt x="1798607" y="2815208"/>
                </a:moveTo>
                <a:cubicBezTo>
                  <a:pt x="1798607" y="2830104"/>
                  <a:pt x="1809778" y="2837552"/>
                  <a:pt x="1832121" y="2837552"/>
                </a:cubicBezTo>
                <a:lnTo>
                  <a:pt x="1843292" y="2837552"/>
                </a:lnTo>
                <a:cubicBezTo>
                  <a:pt x="1835844" y="2830104"/>
                  <a:pt x="1828396" y="2826381"/>
                  <a:pt x="1820949" y="2826381"/>
                </a:cubicBezTo>
                <a:close/>
                <a:moveTo>
                  <a:pt x="2234293" y="2804038"/>
                </a:moveTo>
                <a:lnTo>
                  <a:pt x="2234293" y="2815208"/>
                </a:lnTo>
                <a:cubicBezTo>
                  <a:pt x="2234293" y="2815208"/>
                  <a:pt x="2238018" y="2815208"/>
                  <a:pt x="2245465" y="2815208"/>
                </a:cubicBezTo>
                <a:cubicBezTo>
                  <a:pt x="2238018" y="2807762"/>
                  <a:pt x="2234293" y="2804038"/>
                  <a:pt x="2234293" y="2804038"/>
                </a:cubicBezTo>
                <a:close/>
                <a:moveTo>
                  <a:pt x="1596822" y="2797055"/>
                </a:moveTo>
                <a:cubicBezTo>
                  <a:pt x="1584254" y="2797986"/>
                  <a:pt x="1569592" y="2800313"/>
                  <a:pt x="1552835" y="2804038"/>
                </a:cubicBezTo>
                <a:lnTo>
                  <a:pt x="1541662" y="2815208"/>
                </a:lnTo>
                <a:lnTo>
                  <a:pt x="1564005" y="2826381"/>
                </a:lnTo>
                <a:cubicBezTo>
                  <a:pt x="1578901" y="2833827"/>
                  <a:pt x="1590072" y="2837552"/>
                  <a:pt x="1597520" y="2837552"/>
                </a:cubicBezTo>
                <a:lnTo>
                  <a:pt x="1619863" y="2848724"/>
                </a:lnTo>
                <a:cubicBezTo>
                  <a:pt x="1619863" y="2848724"/>
                  <a:pt x="1634758" y="2852447"/>
                  <a:pt x="1664548" y="2859895"/>
                </a:cubicBezTo>
                <a:lnTo>
                  <a:pt x="1686891" y="2882238"/>
                </a:lnTo>
                <a:lnTo>
                  <a:pt x="1698063" y="2882238"/>
                </a:lnTo>
                <a:cubicBezTo>
                  <a:pt x="1720406" y="2874790"/>
                  <a:pt x="1739025" y="2882238"/>
                  <a:pt x="1753921" y="2904581"/>
                </a:cubicBezTo>
                <a:cubicBezTo>
                  <a:pt x="1746473" y="2904581"/>
                  <a:pt x="1742750" y="2904581"/>
                  <a:pt x="1742750" y="2904581"/>
                </a:cubicBezTo>
                <a:cubicBezTo>
                  <a:pt x="1720406" y="2904581"/>
                  <a:pt x="1720406" y="2908304"/>
                  <a:pt x="1742750" y="2915752"/>
                </a:cubicBezTo>
                <a:lnTo>
                  <a:pt x="1776264" y="2926923"/>
                </a:lnTo>
                <a:lnTo>
                  <a:pt x="1820949" y="2938095"/>
                </a:lnTo>
                <a:cubicBezTo>
                  <a:pt x="1828396" y="2938095"/>
                  <a:pt x="1835844" y="2938095"/>
                  <a:pt x="1843292" y="2938095"/>
                </a:cubicBezTo>
                <a:cubicBezTo>
                  <a:pt x="1843292" y="2945543"/>
                  <a:pt x="1847015" y="2949266"/>
                  <a:pt x="1854464" y="2949266"/>
                </a:cubicBezTo>
                <a:cubicBezTo>
                  <a:pt x="1861912" y="2949266"/>
                  <a:pt x="1869358" y="2949266"/>
                  <a:pt x="1876806" y="2949266"/>
                </a:cubicBezTo>
                <a:cubicBezTo>
                  <a:pt x="1884255" y="2956714"/>
                  <a:pt x="1891701" y="2960439"/>
                  <a:pt x="1899149" y="2960439"/>
                </a:cubicBezTo>
                <a:lnTo>
                  <a:pt x="1921492" y="2971609"/>
                </a:lnTo>
                <a:lnTo>
                  <a:pt x="1932663" y="2971609"/>
                </a:lnTo>
                <a:lnTo>
                  <a:pt x="1943836" y="2971609"/>
                </a:lnTo>
                <a:lnTo>
                  <a:pt x="1921492" y="2982780"/>
                </a:lnTo>
                <a:lnTo>
                  <a:pt x="1910322" y="2982780"/>
                </a:lnTo>
                <a:cubicBezTo>
                  <a:pt x="1910322" y="2975334"/>
                  <a:pt x="1906597" y="2971609"/>
                  <a:pt x="1899149" y="2971609"/>
                </a:cubicBezTo>
                <a:cubicBezTo>
                  <a:pt x="1891701" y="2971609"/>
                  <a:pt x="1884255" y="2967885"/>
                  <a:pt x="1876806" y="2960439"/>
                </a:cubicBezTo>
                <a:cubicBezTo>
                  <a:pt x="1876806" y="2960439"/>
                  <a:pt x="1876806" y="2964162"/>
                  <a:pt x="1876806" y="2971609"/>
                </a:cubicBezTo>
                <a:cubicBezTo>
                  <a:pt x="1876806" y="2979057"/>
                  <a:pt x="1873083" y="2979057"/>
                  <a:pt x="1865635" y="2971609"/>
                </a:cubicBezTo>
                <a:lnTo>
                  <a:pt x="1865635" y="2982780"/>
                </a:lnTo>
                <a:cubicBezTo>
                  <a:pt x="1873083" y="2982780"/>
                  <a:pt x="1878669" y="2980919"/>
                  <a:pt x="1882392" y="2977196"/>
                </a:cubicBezTo>
                <a:cubicBezTo>
                  <a:pt x="1886115" y="2973471"/>
                  <a:pt x="1889840" y="2975334"/>
                  <a:pt x="1893564" y="2982780"/>
                </a:cubicBezTo>
                <a:cubicBezTo>
                  <a:pt x="1897287" y="2990228"/>
                  <a:pt x="1906597" y="2993953"/>
                  <a:pt x="1921492" y="2993953"/>
                </a:cubicBezTo>
                <a:cubicBezTo>
                  <a:pt x="1936388" y="2993953"/>
                  <a:pt x="1943836" y="2995814"/>
                  <a:pt x="1943836" y="2999537"/>
                </a:cubicBezTo>
                <a:cubicBezTo>
                  <a:pt x="1943836" y="3003262"/>
                  <a:pt x="1947559" y="3001400"/>
                  <a:pt x="1955006" y="2993953"/>
                </a:cubicBezTo>
                <a:lnTo>
                  <a:pt x="1977350" y="3005124"/>
                </a:lnTo>
                <a:cubicBezTo>
                  <a:pt x="1984797" y="3005124"/>
                  <a:pt x="1999693" y="3005124"/>
                  <a:pt x="2022036" y="3005124"/>
                </a:cubicBezTo>
                <a:lnTo>
                  <a:pt x="2033207" y="2993953"/>
                </a:lnTo>
                <a:cubicBezTo>
                  <a:pt x="2025759" y="2993953"/>
                  <a:pt x="2014588" y="2990228"/>
                  <a:pt x="1999693" y="2982780"/>
                </a:cubicBezTo>
                <a:lnTo>
                  <a:pt x="1977350" y="2971609"/>
                </a:lnTo>
                <a:lnTo>
                  <a:pt x="1988522" y="2971609"/>
                </a:lnTo>
                <a:lnTo>
                  <a:pt x="2022036" y="2982780"/>
                </a:lnTo>
                <a:lnTo>
                  <a:pt x="2044378" y="2982780"/>
                </a:lnTo>
                <a:cubicBezTo>
                  <a:pt x="2036930" y="2975334"/>
                  <a:pt x="2033207" y="2971609"/>
                  <a:pt x="2033207" y="2971609"/>
                </a:cubicBezTo>
                <a:lnTo>
                  <a:pt x="2022036" y="2971609"/>
                </a:lnTo>
                <a:cubicBezTo>
                  <a:pt x="2007140" y="2971609"/>
                  <a:pt x="1999693" y="2966023"/>
                  <a:pt x="1999693" y="2954852"/>
                </a:cubicBezTo>
                <a:cubicBezTo>
                  <a:pt x="1999693" y="2943680"/>
                  <a:pt x="2003416" y="2938095"/>
                  <a:pt x="2010864" y="2938095"/>
                </a:cubicBezTo>
                <a:lnTo>
                  <a:pt x="2010864" y="2926923"/>
                </a:lnTo>
                <a:lnTo>
                  <a:pt x="1988522" y="2915752"/>
                </a:lnTo>
                <a:cubicBezTo>
                  <a:pt x="1973627" y="2915752"/>
                  <a:pt x="1960593" y="2912028"/>
                  <a:pt x="1949420" y="2904581"/>
                </a:cubicBezTo>
                <a:cubicBezTo>
                  <a:pt x="1938249" y="2897134"/>
                  <a:pt x="1925216" y="2897134"/>
                  <a:pt x="1910322" y="2904581"/>
                </a:cubicBezTo>
                <a:lnTo>
                  <a:pt x="1887978" y="2893409"/>
                </a:lnTo>
                <a:cubicBezTo>
                  <a:pt x="1887978" y="2885961"/>
                  <a:pt x="1884255" y="2882238"/>
                  <a:pt x="1876806" y="2882238"/>
                </a:cubicBezTo>
                <a:lnTo>
                  <a:pt x="1876806" y="2893409"/>
                </a:lnTo>
                <a:cubicBezTo>
                  <a:pt x="1869358" y="2893409"/>
                  <a:pt x="1861912" y="2893409"/>
                  <a:pt x="1854464" y="2893409"/>
                </a:cubicBezTo>
                <a:lnTo>
                  <a:pt x="1854464" y="2882238"/>
                </a:lnTo>
                <a:lnTo>
                  <a:pt x="1854464" y="2871066"/>
                </a:lnTo>
                <a:cubicBezTo>
                  <a:pt x="1847015" y="2878514"/>
                  <a:pt x="1839569" y="2878514"/>
                  <a:pt x="1832121" y="2871066"/>
                </a:cubicBezTo>
                <a:lnTo>
                  <a:pt x="1809778" y="2871066"/>
                </a:lnTo>
                <a:lnTo>
                  <a:pt x="1809778" y="2882238"/>
                </a:lnTo>
                <a:lnTo>
                  <a:pt x="1798607" y="2871066"/>
                </a:lnTo>
                <a:cubicBezTo>
                  <a:pt x="1806055" y="2871066"/>
                  <a:pt x="1806055" y="2867343"/>
                  <a:pt x="1798607" y="2859895"/>
                </a:cubicBezTo>
                <a:lnTo>
                  <a:pt x="1776264" y="2848724"/>
                </a:lnTo>
                <a:cubicBezTo>
                  <a:pt x="1776264" y="2848724"/>
                  <a:pt x="1772539" y="2844999"/>
                  <a:pt x="1765091" y="2837552"/>
                </a:cubicBezTo>
                <a:lnTo>
                  <a:pt x="1725993" y="2837552"/>
                </a:lnTo>
                <a:cubicBezTo>
                  <a:pt x="1729716" y="2837552"/>
                  <a:pt x="1735300" y="2841276"/>
                  <a:pt x="1742750" y="2848724"/>
                </a:cubicBezTo>
                <a:cubicBezTo>
                  <a:pt x="1750196" y="2848724"/>
                  <a:pt x="1753921" y="2848724"/>
                  <a:pt x="1753921" y="2848724"/>
                </a:cubicBezTo>
                <a:lnTo>
                  <a:pt x="1698063" y="2859895"/>
                </a:lnTo>
                <a:cubicBezTo>
                  <a:pt x="1668272" y="2852447"/>
                  <a:pt x="1653377" y="2841276"/>
                  <a:pt x="1653377" y="2826381"/>
                </a:cubicBezTo>
                <a:cubicBezTo>
                  <a:pt x="1653377" y="2804038"/>
                  <a:pt x="1634526" y="2794263"/>
                  <a:pt x="1596822" y="2797055"/>
                </a:cubicBezTo>
                <a:close/>
                <a:moveTo>
                  <a:pt x="2424208" y="2792865"/>
                </a:moveTo>
                <a:lnTo>
                  <a:pt x="2435380" y="2792865"/>
                </a:lnTo>
                <a:lnTo>
                  <a:pt x="2433146" y="2793984"/>
                </a:lnTo>
                <a:close/>
                <a:moveTo>
                  <a:pt x="1988522" y="2789375"/>
                </a:moveTo>
                <a:cubicBezTo>
                  <a:pt x="1999693" y="2787979"/>
                  <a:pt x="2010864" y="2792865"/>
                  <a:pt x="2022036" y="2804038"/>
                </a:cubicBezTo>
                <a:lnTo>
                  <a:pt x="2022036" y="2815208"/>
                </a:lnTo>
                <a:cubicBezTo>
                  <a:pt x="2022036" y="2815208"/>
                  <a:pt x="2018311" y="2815208"/>
                  <a:pt x="2010864" y="2815208"/>
                </a:cubicBezTo>
                <a:cubicBezTo>
                  <a:pt x="2010864" y="2815208"/>
                  <a:pt x="2009002" y="2813347"/>
                  <a:pt x="2005279" y="2809624"/>
                </a:cubicBezTo>
                <a:cubicBezTo>
                  <a:pt x="2001554" y="2805899"/>
                  <a:pt x="1995968" y="2804038"/>
                  <a:pt x="1988522" y="2804038"/>
                </a:cubicBezTo>
                <a:lnTo>
                  <a:pt x="1977350" y="2792865"/>
                </a:lnTo>
                <a:cubicBezTo>
                  <a:pt x="1981073" y="2791004"/>
                  <a:pt x="1984797" y="2789840"/>
                  <a:pt x="1988522" y="2789375"/>
                </a:cubicBezTo>
                <a:close/>
                <a:moveTo>
                  <a:pt x="2935303" y="2787281"/>
                </a:moveTo>
                <a:cubicBezTo>
                  <a:pt x="2933440" y="2787281"/>
                  <a:pt x="2930648" y="2789142"/>
                  <a:pt x="2926925" y="2792865"/>
                </a:cubicBezTo>
                <a:lnTo>
                  <a:pt x="2938096" y="2792865"/>
                </a:lnTo>
                <a:cubicBezTo>
                  <a:pt x="2938096" y="2789142"/>
                  <a:pt x="2937165" y="2787281"/>
                  <a:pt x="2935303" y="2787281"/>
                </a:cubicBezTo>
                <a:close/>
                <a:moveTo>
                  <a:pt x="2770524" y="2781694"/>
                </a:moveTo>
                <a:lnTo>
                  <a:pt x="2759353" y="2792865"/>
                </a:lnTo>
                <a:cubicBezTo>
                  <a:pt x="2766799" y="2807762"/>
                  <a:pt x="2781695" y="2817070"/>
                  <a:pt x="2804038" y="2820795"/>
                </a:cubicBezTo>
                <a:cubicBezTo>
                  <a:pt x="2826381" y="2824519"/>
                  <a:pt x="2841276" y="2822656"/>
                  <a:pt x="2848724" y="2815208"/>
                </a:cubicBezTo>
                <a:lnTo>
                  <a:pt x="2792867" y="2792865"/>
                </a:lnTo>
                <a:cubicBezTo>
                  <a:pt x="2785419" y="2792865"/>
                  <a:pt x="2777971" y="2789142"/>
                  <a:pt x="2770524" y="2781694"/>
                </a:cubicBezTo>
                <a:close/>
                <a:moveTo>
                  <a:pt x="1765091" y="2781694"/>
                </a:moveTo>
                <a:cubicBezTo>
                  <a:pt x="1765091" y="2789142"/>
                  <a:pt x="1768816" y="2792865"/>
                  <a:pt x="1776264" y="2792865"/>
                </a:cubicBezTo>
                <a:cubicBezTo>
                  <a:pt x="1783712" y="2792865"/>
                  <a:pt x="1787435" y="2789142"/>
                  <a:pt x="1787435" y="2781694"/>
                </a:cubicBezTo>
                <a:close/>
                <a:moveTo>
                  <a:pt x="1513734" y="2776108"/>
                </a:moveTo>
                <a:cubicBezTo>
                  <a:pt x="1510010" y="2776110"/>
                  <a:pt x="1508148" y="2777971"/>
                  <a:pt x="1508148" y="2781694"/>
                </a:cubicBezTo>
                <a:cubicBezTo>
                  <a:pt x="1508148" y="2781694"/>
                  <a:pt x="1511871" y="2781694"/>
                  <a:pt x="1519319" y="2781694"/>
                </a:cubicBezTo>
                <a:cubicBezTo>
                  <a:pt x="1534214" y="2781694"/>
                  <a:pt x="1541662" y="2783556"/>
                  <a:pt x="1541662" y="2787281"/>
                </a:cubicBezTo>
                <a:cubicBezTo>
                  <a:pt x="1541662" y="2791004"/>
                  <a:pt x="1547248" y="2792865"/>
                  <a:pt x="1558419" y="2792865"/>
                </a:cubicBezTo>
                <a:cubicBezTo>
                  <a:pt x="1569592" y="2792865"/>
                  <a:pt x="1575178" y="2789142"/>
                  <a:pt x="1575178" y="2781694"/>
                </a:cubicBezTo>
                <a:lnTo>
                  <a:pt x="1564005" y="2781694"/>
                </a:lnTo>
                <a:lnTo>
                  <a:pt x="1530491" y="2781694"/>
                </a:lnTo>
                <a:cubicBezTo>
                  <a:pt x="1523044" y="2777971"/>
                  <a:pt x="1517458" y="2776110"/>
                  <a:pt x="1513734" y="2776108"/>
                </a:cubicBezTo>
                <a:close/>
                <a:moveTo>
                  <a:pt x="2044378" y="2770524"/>
                </a:moveTo>
                <a:cubicBezTo>
                  <a:pt x="2044378" y="2777970"/>
                  <a:pt x="2061136" y="2787281"/>
                  <a:pt x="2094650" y="2798451"/>
                </a:cubicBezTo>
                <a:cubicBezTo>
                  <a:pt x="2128165" y="2809624"/>
                  <a:pt x="2148645" y="2815208"/>
                  <a:pt x="2156094" y="2815208"/>
                </a:cubicBezTo>
                <a:lnTo>
                  <a:pt x="2167265" y="2804038"/>
                </a:lnTo>
                <a:cubicBezTo>
                  <a:pt x="2167265" y="2804038"/>
                  <a:pt x="2159817" y="2802176"/>
                  <a:pt x="2144921" y="2798451"/>
                </a:cubicBezTo>
                <a:cubicBezTo>
                  <a:pt x="2130026" y="2794728"/>
                  <a:pt x="2120717" y="2791004"/>
                  <a:pt x="2116992" y="2787281"/>
                </a:cubicBezTo>
                <a:cubicBezTo>
                  <a:pt x="2113269" y="2783556"/>
                  <a:pt x="2105821" y="2781694"/>
                  <a:pt x="2094650" y="2781694"/>
                </a:cubicBezTo>
                <a:cubicBezTo>
                  <a:pt x="2083480" y="2781694"/>
                  <a:pt x="2077893" y="2777970"/>
                  <a:pt x="2077893" y="2770524"/>
                </a:cubicBezTo>
                <a:close/>
                <a:moveTo>
                  <a:pt x="1474634" y="2770524"/>
                </a:moveTo>
                <a:cubicBezTo>
                  <a:pt x="1467186" y="2770524"/>
                  <a:pt x="1467186" y="2774247"/>
                  <a:pt x="1474634" y="2781694"/>
                </a:cubicBezTo>
                <a:cubicBezTo>
                  <a:pt x="1489530" y="2796590"/>
                  <a:pt x="1504425" y="2804038"/>
                  <a:pt x="1519319" y="2804038"/>
                </a:cubicBezTo>
                <a:lnTo>
                  <a:pt x="1519319" y="2792865"/>
                </a:lnTo>
                <a:cubicBezTo>
                  <a:pt x="1511871" y="2792865"/>
                  <a:pt x="1504425" y="2789142"/>
                  <a:pt x="1496977" y="2781694"/>
                </a:cubicBezTo>
                <a:cubicBezTo>
                  <a:pt x="1489530" y="2774247"/>
                  <a:pt x="1482082" y="2770524"/>
                  <a:pt x="1474634" y="2770524"/>
                </a:cubicBezTo>
                <a:close/>
                <a:moveTo>
                  <a:pt x="9216458" y="2759351"/>
                </a:moveTo>
                <a:lnTo>
                  <a:pt x="9216458" y="2770524"/>
                </a:lnTo>
                <a:cubicBezTo>
                  <a:pt x="9223906" y="2770524"/>
                  <a:pt x="9231352" y="2770524"/>
                  <a:pt x="9238801" y="2770524"/>
                </a:cubicBezTo>
                <a:cubicBezTo>
                  <a:pt x="9231352" y="2763076"/>
                  <a:pt x="9223906" y="2759351"/>
                  <a:pt x="9216458" y="2759351"/>
                </a:cubicBezTo>
                <a:close/>
                <a:moveTo>
                  <a:pt x="9149428" y="2759351"/>
                </a:moveTo>
                <a:lnTo>
                  <a:pt x="9115914" y="2770524"/>
                </a:lnTo>
                <a:lnTo>
                  <a:pt x="9149428" y="2770524"/>
                </a:lnTo>
                <a:cubicBezTo>
                  <a:pt x="9149428" y="2763076"/>
                  <a:pt x="9149428" y="2759351"/>
                  <a:pt x="9149428" y="2759351"/>
                </a:cubicBezTo>
                <a:close/>
                <a:moveTo>
                  <a:pt x="1429948" y="2759351"/>
                </a:moveTo>
                <a:cubicBezTo>
                  <a:pt x="1429948" y="2766799"/>
                  <a:pt x="1429948" y="2770524"/>
                  <a:pt x="1429948" y="2770524"/>
                </a:cubicBezTo>
                <a:lnTo>
                  <a:pt x="1441120" y="2770524"/>
                </a:lnTo>
                <a:close/>
                <a:moveTo>
                  <a:pt x="2089064" y="2748180"/>
                </a:moveTo>
                <a:lnTo>
                  <a:pt x="2133751" y="2759351"/>
                </a:lnTo>
                <a:cubicBezTo>
                  <a:pt x="2133751" y="2751905"/>
                  <a:pt x="2130026" y="2748180"/>
                  <a:pt x="2122578" y="2748180"/>
                </a:cubicBezTo>
                <a:cubicBezTo>
                  <a:pt x="2115131" y="2748180"/>
                  <a:pt x="2107684" y="2748180"/>
                  <a:pt x="2100235" y="2748180"/>
                </a:cubicBezTo>
                <a:close/>
                <a:moveTo>
                  <a:pt x="1474634" y="2748180"/>
                </a:moveTo>
                <a:lnTo>
                  <a:pt x="1463462" y="2759351"/>
                </a:lnTo>
                <a:cubicBezTo>
                  <a:pt x="1470910" y="2759351"/>
                  <a:pt x="1474634" y="2759351"/>
                  <a:pt x="1474634" y="2759351"/>
                </a:cubicBezTo>
                <a:lnTo>
                  <a:pt x="1496977" y="2759351"/>
                </a:lnTo>
                <a:close/>
                <a:moveTo>
                  <a:pt x="1396434" y="2748180"/>
                </a:moveTo>
                <a:lnTo>
                  <a:pt x="1385263" y="2759351"/>
                </a:lnTo>
                <a:cubicBezTo>
                  <a:pt x="1392711" y="2759351"/>
                  <a:pt x="1398295" y="2761213"/>
                  <a:pt x="1402020" y="2764937"/>
                </a:cubicBezTo>
                <a:cubicBezTo>
                  <a:pt x="1405743" y="2768662"/>
                  <a:pt x="1407605" y="2766799"/>
                  <a:pt x="1407605" y="2759351"/>
                </a:cubicBezTo>
                <a:close/>
                <a:moveTo>
                  <a:pt x="2122578" y="2737008"/>
                </a:moveTo>
                <a:cubicBezTo>
                  <a:pt x="2122578" y="2744456"/>
                  <a:pt x="2126303" y="2748180"/>
                  <a:pt x="2133751" y="2748180"/>
                </a:cubicBezTo>
                <a:lnTo>
                  <a:pt x="2144921" y="2737008"/>
                </a:lnTo>
                <a:cubicBezTo>
                  <a:pt x="2144921" y="2737008"/>
                  <a:pt x="2141198" y="2737008"/>
                  <a:pt x="2133751" y="2737008"/>
                </a:cubicBezTo>
                <a:close/>
                <a:moveTo>
                  <a:pt x="9118708" y="2731423"/>
                </a:moveTo>
                <a:cubicBezTo>
                  <a:pt x="9116845" y="2731423"/>
                  <a:pt x="9115914" y="2733285"/>
                  <a:pt x="9115914" y="2737008"/>
                </a:cubicBezTo>
                <a:lnTo>
                  <a:pt x="9127087" y="2737008"/>
                </a:lnTo>
                <a:cubicBezTo>
                  <a:pt x="9123362" y="2733285"/>
                  <a:pt x="9120570" y="2731423"/>
                  <a:pt x="9118708" y="2731423"/>
                </a:cubicBezTo>
                <a:close/>
                <a:moveTo>
                  <a:pt x="9317002" y="2725837"/>
                </a:moveTo>
                <a:cubicBezTo>
                  <a:pt x="9331896" y="2725837"/>
                  <a:pt x="9343066" y="2727699"/>
                  <a:pt x="9350516" y="2731423"/>
                </a:cubicBezTo>
                <a:cubicBezTo>
                  <a:pt x="9357963" y="2735146"/>
                  <a:pt x="9361687" y="2737008"/>
                  <a:pt x="9361687" y="2737008"/>
                </a:cubicBezTo>
                <a:cubicBezTo>
                  <a:pt x="9369134" y="2737008"/>
                  <a:pt x="9372859" y="2737008"/>
                  <a:pt x="9372859" y="2737008"/>
                </a:cubicBezTo>
                <a:cubicBezTo>
                  <a:pt x="9372859" y="2737008"/>
                  <a:pt x="9376582" y="2737008"/>
                  <a:pt x="9384030" y="2737008"/>
                </a:cubicBezTo>
                <a:cubicBezTo>
                  <a:pt x="9384030" y="2744456"/>
                  <a:pt x="9391477" y="2748180"/>
                  <a:pt x="9406373" y="2748180"/>
                </a:cubicBezTo>
                <a:lnTo>
                  <a:pt x="9417544" y="2748180"/>
                </a:lnTo>
                <a:cubicBezTo>
                  <a:pt x="9410096" y="2740733"/>
                  <a:pt x="9410096" y="2737008"/>
                  <a:pt x="9417544" y="2737008"/>
                </a:cubicBezTo>
                <a:lnTo>
                  <a:pt x="9428716" y="2737008"/>
                </a:lnTo>
                <a:cubicBezTo>
                  <a:pt x="9428716" y="2744456"/>
                  <a:pt x="9428716" y="2748180"/>
                  <a:pt x="9428716" y="2748180"/>
                </a:cubicBezTo>
                <a:cubicBezTo>
                  <a:pt x="9428716" y="2748180"/>
                  <a:pt x="9432439" y="2748180"/>
                  <a:pt x="9439887" y="2748180"/>
                </a:cubicBezTo>
                <a:lnTo>
                  <a:pt x="9451058" y="2759351"/>
                </a:lnTo>
                <a:cubicBezTo>
                  <a:pt x="9443610" y="2759351"/>
                  <a:pt x="9436164" y="2759351"/>
                  <a:pt x="9428716" y="2759351"/>
                </a:cubicBezTo>
                <a:cubicBezTo>
                  <a:pt x="9413821" y="2759351"/>
                  <a:pt x="9402650" y="2759351"/>
                  <a:pt x="9395201" y="2759351"/>
                </a:cubicBezTo>
                <a:lnTo>
                  <a:pt x="9317002" y="2748180"/>
                </a:lnTo>
                <a:cubicBezTo>
                  <a:pt x="9309552" y="2740733"/>
                  <a:pt x="9305829" y="2737008"/>
                  <a:pt x="9305829" y="2737008"/>
                </a:cubicBezTo>
                <a:cubicBezTo>
                  <a:pt x="9298382" y="2744456"/>
                  <a:pt x="9294658" y="2744456"/>
                  <a:pt x="9294658" y="2737008"/>
                </a:cubicBezTo>
                <a:cubicBezTo>
                  <a:pt x="9294658" y="2729562"/>
                  <a:pt x="9302106" y="2725837"/>
                  <a:pt x="9317002" y="2725837"/>
                </a:cubicBezTo>
                <a:close/>
                <a:moveTo>
                  <a:pt x="2055550" y="2725837"/>
                </a:moveTo>
                <a:lnTo>
                  <a:pt x="2044378" y="2737008"/>
                </a:lnTo>
                <a:lnTo>
                  <a:pt x="2066721" y="2737008"/>
                </a:lnTo>
                <a:cubicBezTo>
                  <a:pt x="2066721" y="2729562"/>
                  <a:pt x="2062998" y="2725837"/>
                  <a:pt x="2055550" y="2725837"/>
                </a:cubicBezTo>
                <a:close/>
                <a:moveTo>
                  <a:pt x="1575178" y="2725837"/>
                </a:moveTo>
                <a:cubicBezTo>
                  <a:pt x="1575178" y="2725837"/>
                  <a:pt x="1575178" y="2729562"/>
                  <a:pt x="1575178" y="2737008"/>
                </a:cubicBezTo>
                <a:cubicBezTo>
                  <a:pt x="1582624" y="2737008"/>
                  <a:pt x="1586349" y="2735146"/>
                  <a:pt x="1586349" y="2731423"/>
                </a:cubicBezTo>
                <a:cubicBezTo>
                  <a:pt x="1586349" y="2727699"/>
                  <a:pt x="1582624" y="2725837"/>
                  <a:pt x="1575178" y="2725837"/>
                </a:cubicBezTo>
                <a:close/>
                <a:moveTo>
                  <a:pt x="1543058" y="2718855"/>
                </a:moveTo>
                <a:cubicBezTo>
                  <a:pt x="1542128" y="2719786"/>
                  <a:pt x="1541662" y="2722114"/>
                  <a:pt x="1541662" y="2725837"/>
                </a:cubicBezTo>
                <a:cubicBezTo>
                  <a:pt x="1541662" y="2725837"/>
                  <a:pt x="1543525" y="2725837"/>
                  <a:pt x="1547248" y="2725837"/>
                </a:cubicBezTo>
                <a:cubicBezTo>
                  <a:pt x="1550972" y="2725837"/>
                  <a:pt x="1552835" y="2725837"/>
                  <a:pt x="1552835" y="2725837"/>
                </a:cubicBezTo>
                <a:cubicBezTo>
                  <a:pt x="1552835" y="2725837"/>
                  <a:pt x="1550972" y="2723976"/>
                  <a:pt x="1547248" y="2720251"/>
                </a:cubicBezTo>
                <a:cubicBezTo>
                  <a:pt x="1545387" y="2718389"/>
                  <a:pt x="1543991" y="2717924"/>
                  <a:pt x="1543058" y="2718855"/>
                </a:cubicBezTo>
                <a:close/>
                <a:moveTo>
                  <a:pt x="2507994" y="2711174"/>
                </a:moveTo>
                <a:cubicBezTo>
                  <a:pt x="2506133" y="2711641"/>
                  <a:pt x="2504270" y="2712805"/>
                  <a:pt x="2502408" y="2714666"/>
                </a:cubicBezTo>
                <a:cubicBezTo>
                  <a:pt x="2502408" y="2722113"/>
                  <a:pt x="2506133" y="2725837"/>
                  <a:pt x="2513581" y="2725837"/>
                </a:cubicBezTo>
                <a:lnTo>
                  <a:pt x="2524751" y="2725837"/>
                </a:lnTo>
                <a:cubicBezTo>
                  <a:pt x="2519165" y="2714666"/>
                  <a:pt x="2513581" y="2709778"/>
                  <a:pt x="2507994" y="2711174"/>
                </a:cubicBezTo>
                <a:close/>
                <a:moveTo>
                  <a:pt x="1899149" y="2681151"/>
                </a:moveTo>
                <a:lnTo>
                  <a:pt x="1899149" y="2692323"/>
                </a:lnTo>
                <a:cubicBezTo>
                  <a:pt x="1899149" y="2692323"/>
                  <a:pt x="1902874" y="2692323"/>
                  <a:pt x="1910322" y="2692323"/>
                </a:cubicBezTo>
                <a:cubicBezTo>
                  <a:pt x="1902874" y="2684875"/>
                  <a:pt x="1899149" y="2681151"/>
                  <a:pt x="1899149" y="2681151"/>
                </a:cubicBezTo>
                <a:close/>
                <a:moveTo>
                  <a:pt x="1631035" y="2681151"/>
                </a:moveTo>
                <a:cubicBezTo>
                  <a:pt x="1631035" y="2681151"/>
                  <a:pt x="1634758" y="2681151"/>
                  <a:pt x="1642206" y="2681151"/>
                </a:cubicBezTo>
                <a:lnTo>
                  <a:pt x="1653377" y="2681151"/>
                </a:lnTo>
                <a:cubicBezTo>
                  <a:pt x="1653377" y="2681151"/>
                  <a:pt x="1649654" y="2684875"/>
                  <a:pt x="1642206" y="2692323"/>
                </a:cubicBezTo>
                <a:cubicBezTo>
                  <a:pt x="1634758" y="2692323"/>
                  <a:pt x="1631035" y="2692323"/>
                  <a:pt x="1631035" y="2692323"/>
                </a:cubicBezTo>
                <a:cubicBezTo>
                  <a:pt x="1631035" y="2684875"/>
                  <a:pt x="1631035" y="2681151"/>
                  <a:pt x="1631035" y="2681151"/>
                </a:cubicBezTo>
                <a:close/>
                <a:moveTo>
                  <a:pt x="9719173" y="2669980"/>
                </a:moveTo>
                <a:cubicBezTo>
                  <a:pt x="9719173" y="2669980"/>
                  <a:pt x="9722897" y="2669980"/>
                  <a:pt x="9730346" y="2669980"/>
                </a:cubicBezTo>
                <a:lnTo>
                  <a:pt x="9719173" y="2681151"/>
                </a:lnTo>
                <a:cubicBezTo>
                  <a:pt x="9719173" y="2673704"/>
                  <a:pt x="9719173" y="2669980"/>
                  <a:pt x="9719173" y="2669980"/>
                </a:cubicBezTo>
                <a:close/>
                <a:moveTo>
                  <a:pt x="9428716" y="2669980"/>
                </a:moveTo>
                <a:lnTo>
                  <a:pt x="9439887" y="2681151"/>
                </a:lnTo>
                <a:lnTo>
                  <a:pt x="9462230" y="2681151"/>
                </a:lnTo>
                <a:cubicBezTo>
                  <a:pt x="9462230" y="2673704"/>
                  <a:pt x="9458507" y="2669980"/>
                  <a:pt x="9451058" y="2669980"/>
                </a:cubicBezTo>
                <a:cubicBezTo>
                  <a:pt x="9443610" y="2669980"/>
                  <a:pt x="9436164" y="2669980"/>
                  <a:pt x="9428716" y="2669980"/>
                </a:cubicBezTo>
                <a:close/>
                <a:moveTo>
                  <a:pt x="9160601" y="2669980"/>
                </a:moveTo>
                <a:lnTo>
                  <a:pt x="9149428" y="2692323"/>
                </a:lnTo>
                <a:lnTo>
                  <a:pt x="9194115" y="2692323"/>
                </a:lnTo>
                <a:cubicBezTo>
                  <a:pt x="9194115" y="2684875"/>
                  <a:pt x="9192252" y="2679289"/>
                  <a:pt x="9188529" y="2675566"/>
                </a:cubicBezTo>
                <a:cubicBezTo>
                  <a:pt x="9184805" y="2671841"/>
                  <a:pt x="9175495" y="2669980"/>
                  <a:pt x="9160601" y="2669980"/>
                </a:cubicBezTo>
                <a:close/>
                <a:moveTo>
                  <a:pt x="9104743" y="2669980"/>
                </a:moveTo>
                <a:cubicBezTo>
                  <a:pt x="9119637" y="2684875"/>
                  <a:pt x="9127087" y="2684875"/>
                  <a:pt x="9127087" y="2669980"/>
                </a:cubicBezTo>
                <a:cubicBezTo>
                  <a:pt x="9119637" y="2669980"/>
                  <a:pt x="9115914" y="2669980"/>
                  <a:pt x="9115914" y="2669980"/>
                </a:cubicBezTo>
                <a:close/>
                <a:moveTo>
                  <a:pt x="9674487" y="2658809"/>
                </a:moveTo>
                <a:lnTo>
                  <a:pt x="9685659" y="2658809"/>
                </a:lnTo>
                <a:cubicBezTo>
                  <a:pt x="9685659" y="2666255"/>
                  <a:pt x="9681936" y="2669980"/>
                  <a:pt x="9674487" y="2669980"/>
                </a:cubicBezTo>
                <a:close/>
                <a:moveTo>
                  <a:pt x="9562772" y="2658809"/>
                </a:moveTo>
                <a:lnTo>
                  <a:pt x="9573945" y="2658809"/>
                </a:lnTo>
                <a:cubicBezTo>
                  <a:pt x="9573945" y="2666255"/>
                  <a:pt x="9570222" y="2669980"/>
                  <a:pt x="9562772" y="2669980"/>
                </a:cubicBezTo>
                <a:close/>
                <a:moveTo>
                  <a:pt x="9607459" y="2655086"/>
                </a:moveTo>
                <a:lnTo>
                  <a:pt x="9607459" y="2658809"/>
                </a:lnTo>
                <a:cubicBezTo>
                  <a:pt x="9600010" y="2658809"/>
                  <a:pt x="9596287" y="2658809"/>
                  <a:pt x="9596287" y="2658809"/>
                </a:cubicBezTo>
                <a:close/>
                <a:moveTo>
                  <a:pt x="1865635" y="2647637"/>
                </a:moveTo>
                <a:lnTo>
                  <a:pt x="1854464" y="2658809"/>
                </a:lnTo>
                <a:lnTo>
                  <a:pt x="1865635" y="2658809"/>
                </a:lnTo>
                <a:cubicBezTo>
                  <a:pt x="1873083" y="2658809"/>
                  <a:pt x="1876806" y="2656947"/>
                  <a:pt x="1876806" y="2653223"/>
                </a:cubicBezTo>
                <a:cubicBezTo>
                  <a:pt x="1876806" y="2649498"/>
                  <a:pt x="1873083" y="2647637"/>
                  <a:pt x="1865635" y="2647637"/>
                </a:cubicBezTo>
                <a:close/>
                <a:moveTo>
                  <a:pt x="1765091" y="2647637"/>
                </a:moveTo>
                <a:lnTo>
                  <a:pt x="1765091" y="2658809"/>
                </a:lnTo>
                <a:lnTo>
                  <a:pt x="1787435" y="2658809"/>
                </a:lnTo>
                <a:close/>
                <a:moveTo>
                  <a:pt x="1564005" y="2647637"/>
                </a:moveTo>
                <a:lnTo>
                  <a:pt x="1552835" y="2658809"/>
                </a:lnTo>
                <a:lnTo>
                  <a:pt x="1575178" y="2669980"/>
                </a:lnTo>
                <a:lnTo>
                  <a:pt x="1597520" y="2681151"/>
                </a:lnTo>
                <a:lnTo>
                  <a:pt x="1575178" y="2681151"/>
                </a:lnTo>
                <a:lnTo>
                  <a:pt x="1597520" y="2692323"/>
                </a:lnTo>
                <a:lnTo>
                  <a:pt x="1597520" y="2681151"/>
                </a:lnTo>
                <a:cubicBezTo>
                  <a:pt x="1597520" y="2681151"/>
                  <a:pt x="1601244" y="2679289"/>
                  <a:pt x="1608690" y="2675566"/>
                </a:cubicBezTo>
                <a:cubicBezTo>
                  <a:pt x="1616140" y="2671841"/>
                  <a:pt x="1619863" y="2673704"/>
                  <a:pt x="1619863" y="2681151"/>
                </a:cubicBezTo>
                <a:lnTo>
                  <a:pt x="1631035" y="2692323"/>
                </a:lnTo>
                <a:lnTo>
                  <a:pt x="1653377" y="2703494"/>
                </a:lnTo>
                <a:lnTo>
                  <a:pt x="1686891" y="2725837"/>
                </a:lnTo>
                <a:cubicBezTo>
                  <a:pt x="1686891" y="2725837"/>
                  <a:pt x="1696202" y="2729562"/>
                  <a:pt x="1714820" y="2737008"/>
                </a:cubicBezTo>
                <a:cubicBezTo>
                  <a:pt x="1733439" y="2744456"/>
                  <a:pt x="1750196" y="2751905"/>
                  <a:pt x="1765091" y="2759351"/>
                </a:cubicBezTo>
                <a:cubicBezTo>
                  <a:pt x="1772539" y="2759351"/>
                  <a:pt x="1781848" y="2763076"/>
                  <a:pt x="1793021" y="2770524"/>
                </a:cubicBezTo>
                <a:cubicBezTo>
                  <a:pt x="1804192" y="2777970"/>
                  <a:pt x="1806055" y="2781694"/>
                  <a:pt x="1798607" y="2781694"/>
                </a:cubicBezTo>
                <a:cubicBezTo>
                  <a:pt x="1798607" y="2789142"/>
                  <a:pt x="1800469" y="2792865"/>
                  <a:pt x="1804192" y="2792865"/>
                </a:cubicBezTo>
                <a:cubicBezTo>
                  <a:pt x="1807916" y="2792865"/>
                  <a:pt x="1809778" y="2792865"/>
                  <a:pt x="1809778" y="2792865"/>
                </a:cubicBezTo>
                <a:cubicBezTo>
                  <a:pt x="1817226" y="2792865"/>
                  <a:pt x="1817226" y="2789142"/>
                  <a:pt x="1809778" y="2781694"/>
                </a:cubicBezTo>
                <a:lnTo>
                  <a:pt x="1820949" y="2781694"/>
                </a:lnTo>
                <a:cubicBezTo>
                  <a:pt x="1820949" y="2781694"/>
                  <a:pt x="1833983" y="2785419"/>
                  <a:pt x="1860049" y="2792865"/>
                </a:cubicBezTo>
                <a:cubicBezTo>
                  <a:pt x="1886115" y="2800313"/>
                  <a:pt x="1902874" y="2800313"/>
                  <a:pt x="1910322" y="2792865"/>
                </a:cubicBezTo>
                <a:cubicBezTo>
                  <a:pt x="1910322" y="2792865"/>
                  <a:pt x="1914045" y="2794728"/>
                  <a:pt x="1921492" y="2798451"/>
                </a:cubicBezTo>
                <a:cubicBezTo>
                  <a:pt x="1928940" y="2802176"/>
                  <a:pt x="1934526" y="2802176"/>
                  <a:pt x="1938249" y="2798451"/>
                </a:cubicBezTo>
                <a:cubicBezTo>
                  <a:pt x="1941974" y="2794728"/>
                  <a:pt x="1947559" y="2794728"/>
                  <a:pt x="1955006" y="2798451"/>
                </a:cubicBezTo>
                <a:cubicBezTo>
                  <a:pt x="1962454" y="2802176"/>
                  <a:pt x="1968040" y="2804038"/>
                  <a:pt x="1971763" y="2804038"/>
                </a:cubicBezTo>
                <a:cubicBezTo>
                  <a:pt x="1975488" y="2804038"/>
                  <a:pt x="1982936" y="2807762"/>
                  <a:pt x="1994107" y="2815208"/>
                </a:cubicBezTo>
                <a:cubicBezTo>
                  <a:pt x="2005279" y="2822656"/>
                  <a:pt x="2014588" y="2830104"/>
                  <a:pt x="2022036" y="2837552"/>
                </a:cubicBezTo>
                <a:lnTo>
                  <a:pt x="2044378" y="2848724"/>
                </a:lnTo>
                <a:cubicBezTo>
                  <a:pt x="2044378" y="2863620"/>
                  <a:pt x="2074169" y="2871066"/>
                  <a:pt x="2133751" y="2871066"/>
                </a:cubicBezTo>
                <a:lnTo>
                  <a:pt x="2122578" y="2859895"/>
                </a:lnTo>
                <a:lnTo>
                  <a:pt x="2133751" y="2859895"/>
                </a:lnTo>
                <a:lnTo>
                  <a:pt x="2156094" y="2871066"/>
                </a:lnTo>
                <a:cubicBezTo>
                  <a:pt x="2185883" y="2893409"/>
                  <a:pt x="2215674" y="2904581"/>
                  <a:pt x="2245465" y="2904581"/>
                </a:cubicBezTo>
                <a:cubicBezTo>
                  <a:pt x="2260360" y="2904581"/>
                  <a:pt x="2267809" y="2906443"/>
                  <a:pt x="2267809" y="2910166"/>
                </a:cubicBezTo>
                <a:cubicBezTo>
                  <a:pt x="2267809" y="2913891"/>
                  <a:pt x="2273393" y="2915752"/>
                  <a:pt x="2284565" y="2915752"/>
                </a:cubicBezTo>
                <a:cubicBezTo>
                  <a:pt x="2295736" y="2915752"/>
                  <a:pt x="2312493" y="2921338"/>
                  <a:pt x="2334836" y="2932509"/>
                </a:cubicBezTo>
                <a:cubicBezTo>
                  <a:pt x="2357180" y="2943680"/>
                  <a:pt x="2377661" y="2951128"/>
                  <a:pt x="2396280" y="2954852"/>
                </a:cubicBezTo>
                <a:cubicBezTo>
                  <a:pt x="2414898" y="2958577"/>
                  <a:pt x="2427932" y="2962300"/>
                  <a:pt x="2435380" y="2966023"/>
                </a:cubicBezTo>
                <a:cubicBezTo>
                  <a:pt x="2442826" y="2969748"/>
                  <a:pt x="2448412" y="2971609"/>
                  <a:pt x="2452137" y="2971609"/>
                </a:cubicBezTo>
                <a:cubicBezTo>
                  <a:pt x="2455860" y="2971609"/>
                  <a:pt x="2461446" y="2975334"/>
                  <a:pt x="2468894" y="2982780"/>
                </a:cubicBezTo>
                <a:cubicBezTo>
                  <a:pt x="2476342" y="2990228"/>
                  <a:pt x="2487513" y="2993953"/>
                  <a:pt x="2502408" y="2993953"/>
                </a:cubicBezTo>
                <a:lnTo>
                  <a:pt x="2524751" y="2993953"/>
                </a:lnTo>
                <a:cubicBezTo>
                  <a:pt x="2539648" y="3001400"/>
                  <a:pt x="2548956" y="3003262"/>
                  <a:pt x="2552679" y="2999537"/>
                </a:cubicBezTo>
                <a:cubicBezTo>
                  <a:pt x="2556404" y="2995814"/>
                  <a:pt x="2563852" y="2997676"/>
                  <a:pt x="2575022" y="3005124"/>
                </a:cubicBezTo>
                <a:cubicBezTo>
                  <a:pt x="2586195" y="3012571"/>
                  <a:pt x="2595505" y="3016296"/>
                  <a:pt x="2602952" y="3016296"/>
                </a:cubicBezTo>
                <a:cubicBezTo>
                  <a:pt x="2610400" y="3008848"/>
                  <a:pt x="2617847" y="3008848"/>
                  <a:pt x="2625296" y="3016296"/>
                </a:cubicBezTo>
                <a:cubicBezTo>
                  <a:pt x="2632743" y="3023742"/>
                  <a:pt x="2636466" y="3027467"/>
                  <a:pt x="2636466" y="3027467"/>
                </a:cubicBezTo>
                <a:cubicBezTo>
                  <a:pt x="2643914" y="3020019"/>
                  <a:pt x="2651362" y="3016296"/>
                  <a:pt x="2658809" y="3016296"/>
                </a:cubicBezTo>
                <a:cubicBezTo>
                  <a:pt x="2651362" y="3008848"/>
                  <a:pt x="2651362" y="3001400"/>
                  <a:pt x="2658809" y="2993953"/>
                </a:cubicBezTo>
                <a:cubicBezTo>
                  <a:pt x="2666257" y="2986505"/>
                  <a:pt x="2677428" y="2993953"/>
                  <a:pt x="2692323" y="3016296"/>
                </a:cubicBezTo>
                <a:lnTo>
                  <a:pt x="2681152" y="3016296"/>
                </a:lnTo>
                <a:cubicBezTo>
                  <a:pt x="2681152" y="3016296"/>
                  <a:pt x="2681152" y="3020019"/>
                  <a:pt x="2681152" y="3027467"/>
                </a:cubicBezTo>
                <a:lnTo>
                  <a:pt x="2759353" y="3049810"/>
                </a:lnTo>
                <a:cubicBezTo>
                  <a:pt x="2766799" y="3049810"/>
                  <a:pt x="2772385" y="3049810"/>
                  <a:pt x="2776110" y="3049810"/>
                </a:cubicBezTo>
                <a:cubicBezTo>
                  <a:pt x="2779833" y="3049810"/>
                  <a:pt x="2783556" y="3049810"/>
                  <a:pt x="2787281" y="3049810"/>
                </a:cubicBezTo>
                <a:cubicBezTo>
                  <a:pt x="2791005" y="3049810"/>
                  <a:pt x="2796590" y="3049810"/>
                  <a:pt x="2804038" y="3049810"/>
                </a:cubicBezTo>
                <a:cubicBezTo>
                  <a:pt x="2804038" y="3042362"/>
                  <a:pt x="2800315" y="3038638"/>
                  <a:pt x="2792867" y="3038638"/>
                </a:cubicBezTo>
                <a:cubicBezTo>
                  <a:pt x="2785419" y="3038638"/>
                  <a:pt x="2779833" y="3036776"/>
                  <a:pt x="2776110" y="3033053"/>
                </a:cubicBezTo>
                <a:cubicBezTo>
                  <a:pt x="2772385" y="3029328"/>
                  <a:pt x="2766799" y="3023742"/>
                  <a:pt x="2759353" y="3016296"/>
                </a:cubicBezTo>
                <a:lnTo>
                  <a:pt x="2770524" y="3016296"/>
                </a:lnTo>
                <a:lnTo>
                  <a:pt x="2781695" y="3016296"/>
                </a:lnTo>
                <a:lnTo>
                  <a:pt x="2784487" y="3016296"/>
                </a:lnTo>
                <a:cubicBezTo>
                  <a:pt x="2790073" y="3016296"/>
                  <a:pt x="2796590" y="3016296"/>
                  <a:pt x="2804038" y="3016296"/>
                </a:cubicBezTo>
                <a:cubicBezTo>
                  <a:pt x="2818933" y="3016296"/>
                  <a:pt x="2830104" y="3012571"/>
                  <a:pt x="2837552" y="3005124"/>
                </a:cubicBezTo>
                <a:lnTo>
                  <a:pt x="2848724" y="3005124"/>
                </a:lnTo>
                <a:lnTo>
                  <a:pt x="2826381" y="2982780"/>
                </a:lnTo>
                <a:cubicBezTo>
                  <a:pt x="2818933" y="2982780"/>
                  <a:pt x="2813347" y="2980919"/>
                  <a:pt x="2809624" y="2977196"/>
                </a:cubicBezTo>
                <a:cubicBezTo>
                  <a:pt x="2805899" y="2973471"/>
                  <a:pt x="2804038" y="2971609"/>
                  <a:pt x="2804038" y="2971609"/>
                </a:cubicBezTo>
                <a:cubicBezTo>
                  <a:pt x="2804038" y="2971609"/>
                  <a:pt x="2792867" y="2967885"/>
                  <a:pt x="2770524" y="2960439"/>
                </a:cubicBezTo>
                <a:lnTo>
                  <a:pt x="2714666" y="2949266"/>
                </a:lnTo>
                <a:cubicBezTo>
                  <a:pt x="2707219" y="2941819"/>
                  <a:pt x="2696048" y="2938095"/>
                  <a:pt x="2681152" y="2938095"/>
                </a:cubicBezTo>
                <a:cubicBezTo>
                  <a:pt x="2666257" y="2930648"/>
                  <a:pt x="2655085" y="2926923"/>
                  <a:pt x="2647637" y="2926923"/>
                </a:cubicBezTo>
                <a:cubicBezTo>
                  <a:pt x="2640191" y="2926923"/>
                  <a:pt x="2634604" y="2925061"/>
                  <a:pt x="2630880" y="2921338"/>
                </a:cubicBezTo>
                <a:cubicBezTo>
                  <a:pt x="2627157" y="2917614"/>
                  <a:pt x="2608538" y="2910166"/>
                  <a:pt x="2575022" y="2898995"/>
                </a:cubicBezTo>
                <a:cubicBezTo>
                  <a:pt x="2541509" y="2887823"/>
                  <a:pt x="2509857" y="2878514"/>
                  <a:pt x="2480066" y="2871066"/>
                </a:cubicBezTo>
                <a:cubicBezTo>
                  <a:pt x="2420485" y="2856170"/>
                  <a:pt x="2390694" y="2848724"/>
                  <a:pt x="2390694" y="2848724"/>
                </a:cubicBezTo>
                <a:lnTo>
                  <a:pt x="2368350" y="2837552"/>
                </a:lnTo>
                <a:cubicBezTo>
                  <a:pt x="2360903" y="2837552"/>
                  <a:pt x="2349732" y="2837552"/>
                  <a:pt x="2334836" y="2837552"/>
                </a:cubicBezTo>
                <a:lnTo>
                  <a:pt x="2323665" y="2837552"/>
                </a:lnTo>
                <a:lnTo>
                  <a:pt x="2346007" y="2848724"/>
                </a:lnTo>
                <a:cubicBezTo>
                  <a:pt x="2353455" y="2848724"/>
                  <a:pt x="2364627" y="2852447"/>
                  <a:pt x="2379523" y="2859895"/>
                </a:cubicBezTo>
                <a:cubicBezTo>
                  <a:pt x="2386970" y="2867343"/>
                  <a:pt x="2394417" y="2872927"/>
                  <a:pt x="2401864" y="2876652"/>
                </a:cubicBezTo>
                <a:cubicBezTo>
                  <a:pt x="2409312" y="2880377"/>
                  <a:pt x="2413037" y="2882238"/>
                  <a:pt x="2413037" y="2882238"/>
                </a:cubicBezTo>
                <a:cubicBezTo>
                  <a:pt x="2420485" y="2882238"/>
                  <a:pt x="2442826" y="2887823"/>
                  <a:pt x="2480066" y="2898995"/>
                </a:cubicBezTo>
                <a:cubicBezTo>
                  <a:pt x="2517304" y="2910166"/>
                  <a:pt x="2528476" y="2915752"/>
                  <a:pt x="2513581" y="2915752"/>
                </a:cubicBezTo>
                <a:lnTo>
                  <a:pt x="2491238" y="2926923"/>
                </a:lnTo>
                <a:cubicBezTo>
                  <a:pt x="2491238" y="2926923"/>
                  <a:pt x="2487513" y="2923200"/>
                  <a:pt x="2480066" y="2915752"/>
                </a:cubicBezTo>
                <a:lnTo>
                  <a:pt x="2435380" y="2904581"/>
                </a:lnTo>
                <a:lnTo>
                  <a:pt x="2424208" y="2893409"/>
                </a:lnTo>
                <a:cubicBezTo>
                  <a:pt x="2416760" y="2885961"/>
                  <a:pt x="2409312" y="2885961"/>
                  <a:pt x="2401864" y="2893409"/>
                </a:cubicBezTo>
                <a:lnTo>
                  <a:pt x="2401864" y="2882238"/>
                </a:lnTo>
                <a:lnTo>
                  <a:pt x="2390694" y="2882238"/>
                </a:lnTo>
                <a:cubicBezTo>
                  <a:pt x="2383246" y="2882238"/>
                  <a:pt x="2375798" y="2882238"/>
                  <a:pt x="2368350" y="2882238"/>
                </a:cubicBezTo>
                <a:cubicBezTo>
                  <a:pt x="2368350" y="2889684"/>
                  <a:pt x="2368350" y="2893409"/>
                  <a:pt x="2368350" y="2893409"/>
                </a:cubicBezTo>
                <a:lnTo>
                  <a:pt x="2357180" y="2882238"/>
                </a:lnTo>
                <a:cubicBezTo>
                  <a:pt x="2364627" y="2882238"/>
                  <a:pt x="2368350" y="2880377"/>
                  <a:pt x="2368350" y="2876652"/>
                </a:cubicBezTo>
                <a:cubicBezTo>
                  <a:pt x="2368350" y="2872927"/>
                  <a:pt x="2368350" y="2871066"/>
                  <a:pt x="2368350" y="2871066"/>
                </a:cubicBezTo>
                <a:lnTo>
                  <a:pt x="2334836" y="2871066"/>
                </a:lnTo>
                <a:lnTo>
                  <a:pt x="2301322" y="2871066"/>
                </a:lnTo>
                <a:lnTo>
                  <a:pt x="2278979" y="2859895"/>
                </a:lnTo>
                <a:cubicBezTo>
                  <a:pt x="2271531" y="2859895"/>
                  <a:pt x="2264084" y="2859895"/>
                  <a:pt x="2256637" y="2859895"/>
                </a:cubicBezTo>
                <a:lnTo>
                  <a:pt x="2278979" y="2848724"/>
                </a:lnTo>
                <a:cubicBezTo>
                  <a:pt x="2278979" y="2856170"/>
                  <a:pt x="2282703" y="2859895"/>
                  <a:pt x="2290150" y="2859895"/>
                </a:cubicBezTo>
                <a:lnTo>
                  <a:pt x="2290150" y="2848724"/>
                </a:lnTo>
                <a:cubicBezTo>
                  <a:pt x="2282703" y="2848724"/>
                  <a:pt x="2278979" y="2844999"/>
                  <a:pt x="2278979" y="2837552"/>
                </a:cubicBezTo>
                <a:lnTo>
                  <a:pt x="2245465" y="2826381"/>
                </a:lnTo>
                <a:lnTo>
                  <a:pt x="2200779" y="2815208"/>
                </a:lnTo>
                <a:lnTo>
                  <a:pt x="2178436" y="2815208"/>
                </a:lnTo>
                <a:cubicBezTo>
                  <a:pt x="2178436" y="2822656"/>
                  <a:pt x="2167265" y="2826381"/>
                  <a:pt x="2144921" y="2826381"/>
                </a:cubicBezTo>
                <a:lnTo>
                  <a:pt x="2111407" y="2815208"/>
                </a:lnTo>
                <a:cubicBezTo>
                  <a:pt x="2103960" y="2807762"/>
                  <a:pt x="2094650" y="2802176"/>
                  <a:pt x="2083480" y="2798451"/>
                </a:cubicBezTo>
                <a:cubicBezTo>
                  <a:pt x="2072307" y="2794728"/>
                  <a:pt x="2062998" y="2792865"/>
                  <a:pt x="2055550" y="2792865"/>
                </a:cubicBezTo>
                <a:lnTo>
                  <a:pt x="1955006" y="2759351"/>
                </a:lnTo>
                <a:cubicBezTo>
                  <a:pt x="1955006" y="2759351"/>
                  <a:pt x="1955006" y="2755628"/>
                  <a:pt x="1955006" y="2748180"/>
                </a:cubicBezTo>
                <a:lnTo>
                  <a:pt x="1932663" y="2737008"/>
                </a:lnTo>
                <a:lnTo>
                  <a:pt x="1887978" y="2725837"/>
                </a:lnTo>
                <a:cubicBezTo>
                  <a:pt x="1880531" y="2725837"/>
                  <a:pt x="1876806" y="2725837"/>
                  <a:pt x="1876806" y="2725837"/>
                </a:cubicBezTo>
                <a:cubicBezTo>
                  <a:pt x="1876806" y="2733285"/>
                  <a:pt x="1876806" y="2738870"/>
                  <a:pt x="1876806" y="2742594"/>
                </a:cubicBezTo>
                <a:cubicBezTo>
                  <a:pt x="1876806" y="2746319"/>
                  <a:pt x="1880531" y="2751905"/>
                  <a:pt x="1887978" y="2759351"/>
                </a:cubicBezTo>
                <a:cubicBezTo>
                  <a:pt x="1902874" y="2766799"/>
                  <a:pt x="1914045" y="2772385"/>
                  <a:pt x="1921492" y="2776108"/>
                </a:cubicBezTo>
                <a:cubicBezTo>
                  <a:pt x="1928940" y="2779833"/>
                  <a:pt x="1932663" y="2783556"/>
                  <a:pt x="1932663" y="2787281"/>
                </a:cubicBezTo>
                <a:cubicBezTo>
                  <a:pt x="1932663" y="2791004"/>
                  <a:pt x="1930802" y="2791004"/>
                  <a:pt x="1927078" y="2787281"/>
                </a:cubicBezTo>
                <a:cubicBezTo>
                  <a:pt x="1923354" y="2783556"/>
                  <a:pt x="1910322" y="2777970"/>
                  <a:pt x="1887978" y="2770524"/>
                </a:cubicBezTo>
                <a:lnTo>
                  <a:pt x="1854464" y="2748180"/>
                </a:lnTo>
                <a:cubicBezTo>
                  <a:pt x="1861912" y="2748180"/>
                  <a:pt x="1865635" y="2740733"/>
                  <a:pt x="1865635" y="2725837"/>
                </a:cubicBezTo>
                <a:lnTo>
                  <a:pt x="1854464" y="2714666"/>
                </a:lnTo>
                <a:lnTo>
                  <a:pt x="1854464" y="2703494"/>
                </a:lnTo>
                <a:lnTo>
                  <a:pt x="1865635" y="2703494"/>
                </a:lnTo>
                <a:cubicBezTo>
                  <a:pt x="1865635" y="2703494"/>
                  <a:pt x="1863772" y="2701632"/>
                  <a:pt x="1860049" y="2697909"/>
                </a:cubicBezTo>
                <a:cubicBezTo>
                  <a:pt x="1856326" y="2694185"/>
                  <a:pt x="1850740" y="2692323"/>
                  <a:pt x="1843292" y="2692323"/>
                </a:cubicBezTo>
                <a:cubicBezTo>
                  <a:pt x="1835844" y="2684875"/>
                  <a:pt x="1828396" y="2679289"/>
                  <a:pt x="1820949" y="2675566"/>
                </a:cubicBezTo>
                <a:cubicBezTo>
                  <a:pt x="1813501" y="2671841"/>
                  <a:pt x="1806055" y="2669980"/>
                  <a:pt x="1798607" y="2669980"/>
                </a:cubicBezTo>
                <a:lnTo>
                  <a:pt x="1776264" y="2681151"/>
                </a:lnTo>
                <a:lnTo>
                  <a:pt x="1798607" y="2681151"/>
                </a:lnTo>
                <a:lnTo>
                  <a:pt x="1820949" y="2692323"/>
                </a:lnTo>
                <a:cubicBezTo>
                  <a:pt x="1835844" y="2692323"/>
                  <a:pt x="1839569" y="2699771"/>
                  <a:pt x="1832121" y="2714666"/>
                </a:cubicBezTo>
                <a:cubicBezTo>
                  <a:pt x="1832121" y="2714666"/>
                  <a:pt x="1820949" y="2710942"/>
                  <a:pt x="1798607" y="2703494"/>
                </a:cubicBezTo>
                <a:cubicBezTo>
                  <a:pt x="1783712" y="2703494"/>
                  <a:pt x="1772539" y="2703494"/>
                  <a:pt x="1765091" y="2703494"/>
                </a:cubicBezTo>
                <a:lnTo>
                  <a:pt x="1787435" y="2725837"/>
                </a:lnTo>
                <a:lnTo>
                  <a:pt x="1798607" y="2725837"/>
                </a:lnTo>
                <a:lnTo>
                  <a:pt x="1809778" y="2725837"/>
                </a:lnTo>
                <a:cubicBezTo>
                  <a:pt x="1817226" y="2725837"/>
                  <a:pt x="1819087" y="2727699"/>
                  <a:pt x="1815364" y="2731423"/>
                </a:cubicBezTo>
                <a:cubicBezTo>
                  <a:pt x="1811639" y="2735146"/>
                  <a:pt x="1813501" y="2740733"/>
                  <a:pt x="1820949" y="2748180"/>
                </a:cubicBezTo>
                <a:lnTo>
                  <a:pt x="1809778" y="2748180"/>
                </a:lnTo>
                <a:lnTo>
                  <a:pt x="1787435" y="2737008"/>
                </a:lnTo>
                <a:cubicBezTo>
                  <a:pt x="1787435" y="2751905"/>
                  <a:pt x="1765091" y="2748180"/>
                  <a:pt x="1720406" y="2725837"/>
                </a:cubicBezTo>
                <a:cubicBezTo>
                  <a:pt x="1705511" y="2718389"/>
                  <a:pt x="1696202" y="2714666"/>
                  <a:pt x="1692477" y="2714666"/>
                </a:cubicBezTo>
                <a:cubicBezTo>
                  <a:pt x="1688754" y="2714666"/>
                  <a:pt x="1683168" y="2710942"/>
                  <a:pt x="1675720" y="2703494"/>
                </a:cubicBezTo>
                <a:lnTo>
                  <a:pt x="1686891" y="2703494"/>
                </a:lnTo>
                <a:cubicBezTo>
                  <a:pt x="1686891" y="2696046"/>
                  <a:pt x="1683168" y="2692323"/>
                  <a:pt x="1675720" y="2692323"/>
                </a:cubicBezTo>
                <a:cubicBezTo>
                  <a:pt x="1668272" y="2692323"/>
                  <a:pt x="1664548" y="2690462"/>
                  <a:pt x="1664548" y="2686737"/>
                </a:cubicBezTo>
                <a:cubicBezTo>
                  <a:pt x="1664548" y="2683012"/>
                  <a:pt x="1660825" y="2677428"/>
                  <a:pt x="1653377" y="2669980"/>
                </a:cubicBezTo>
                <a:cubicBezTo>
                  <a:pt x="1645929" y="2662532"/>
                  <a:pt x="1634758" y="2658809"/>
                  <a:pt x="1619863" y="2658809"/>
                </a:cubicBezTo>
                <a:lnTo>
                  <a:pt x="1597520" y="2658809"/>
                </a:lnTo>
                <a:cubicBezTo>
                  <a:pt x="1597520" y="2651361"/>
                  <a:pt x="1593796" y="2647637"/>
                  <a:pt x="1586349" y="2647637"/>
                </a:cubicBezTo>
                <a:close/>
                <a:moveTo>
                  <a:pt x="9741515" y="2636466"/>
                </a:moveTo>
                <a:lnTo>
                  <a:pt x="9752687" y="2647637"/>
                </a:lnTo>
                <a:cubicBezTo>
                  <a:pt x="9752687" y="2647637"/>
                  <a:pt x="9748964" y="2647637"/>
                  <a:pt x="9741515" y="2647637"/>
                </a:cubicBezTo>
                <a:cubicBezTo>
                  <a:pt x="9741515" y="2647637"/>
                  <a:pt x="9737792" y="2647637"/>
                  <a:pt x="9730346" y="2647637"/>
                </a:cubicBezTo>
                <a:cubicBezTo>
                  <a:pt x="9730346" y="2640189"/>
                  <a:pt x="9734069" y="2636466"/>
                  <a:pt x="9741515" y="2636466"/>
                </a:cubicBezTo>
                <a:close/>
                <a:moveTo>
                  <a:pt x="9596287" y="2636466"/>
                </a:moveTo>
                <a:lnTo>
                  <a:pt x="9629801" y="2647637"/>
                </a:lnTo>
                <a:lnTo>
                  <a:pt x="9607459" y="2655086"/>
                </a:lnTo>
                <a:lnTo>
                  <a:pt x="9607459" y="2647637"/>
                </a:lnTo>
                <a:cubicBezTo>
                  <a:pt x="9592563" y="2647637"/>
                  <a:pt x="9588839" y="2643914"/>
                  <a:pt x="9596287" y="2636466"/>
                </a:cubicBezTo>
                <a:close/>
                <a:moveTo>
                  <a:pt x="9249972" y="2636466"/>
                </a:moveTo>
                <a:cubicBezTo>
                  <a:pt x="9242524" y="2643914"/>
                  <a:pt x="9242524" y="2647637"/>
                  <a:pt x="9249972" y="2647637"/>
                </a:cubicBezTo>
                <a:cubicBezTo>
                  <a:pt x="9257420" y="2647637"/>
                  <a:pt x="9261144" y="2643914"/>
                  <a:pt x="9261144" y="2636466"/>
                </a:cubicBezTo>
                <a:cubicBezTo>
                  <a:pt x="9253695" y="2636466"/>
                  <a:pt x="9249972" y="2636466"/>
                  <a:pt x="9249972" y="2636466"/>
                </a:cubicBezTo>
                <a:close/>
                <a:moveTo>
                  <a:pt x="9004200" y="2636466"/>
                </a:moveTo>
                <a:lnTo>
                  <a:pt x="9004200" y="2647637"/>
                </a:lnTo>
                <a:cubicBezTo>
                  <a:pt x="9019095" y="2647637"/>
                  <a:pt x="9026543" y="2647637"/>
                  <a:pt x="9026543" y="2647637"/>
                </a:cubicBezTo>
                <a:cubicBezTo>
                  <a:pt x="9026543" y="2640189"/>
                  <a:pt x="9024680" y="2636466"/>
                  <a:pt x="9020957" y="2636466"/>
                </a:cubicBezTo>
                <a:cubicBezTo>
                  <a:pt x="9017234" y="2636466"/>
                  <a:pt x="9011647" y="2636466"/>
                  <a:pt x="9004200" y="2636466"/>
                </a:cubicBezTo>
                <a:close/>
                <a:moveTo>
                  <a:pt x="2312493" y="2636466"/>
                </a:moveTo>
                <a:cubicBezTo>
                  <a:pt x="2312493" y="2643914"/>
                  <a:pt x="2316218" y="2647637"/>
                  <a:pt x="2323665" y="2647637"/>
                </a:cubicBezTo>
                <a:lnTo>
                  <a:pt x="2323665" y="2636466"/>
                </a:lnTo>
                <a:close/>
                <a:moveTo>
                  <a:pt x="1820949" y="2636466"/>
                </a:moveTo>
                <a:lnTo>
                  <a:pt x="1832121" y="2647637"/>
                </a:lnTo>
                <a:cubicBezTo>
                  <a:pt x="1839569" y="2640189"/>
                  <a:pt x="1839569" y="2636466"/>
                  <a:pt x="1832121" y="2636466"/>
                </a:cubicBezTo>
                <a:cubicBezTo>
                  <a:pt x="1832121" y="2636466"/>
                  <a:pt x="1828396" y="2636466"/>
                  <a:pt x="1820949" y="2636466"/>
                </a:cubicBezTo>
                <a:close/>
                <a:moveTo>
                  <a:pt x="1686891" y="2636466"/>
                </a:moveTo>
                <a:lnTo>
                  <a:pt x="1698063" y="2658809"/>
                </a:lnTo>
                <a:cubicBezTo>
                  <a:pt x="1698063" y="2658809"/>
                  <a:pt x="1698063" y="2655084"/>
                  <a:pt x="1698063" y="2647637"/>
                </a:cubicBezTo>
                <a:close/>
                <a:moveTo>
                  <a:pt x="1072461" y="2636466"/>
                </a:moveTo>
                <a:cubicBezTo>
                  <a:pt x="1057565" y="2636466"/>
                  <a:pt x="1050118" y="2640189"/>
                  <a:pt x="1050118" y="2647637"/>
                </a:cubicBezTo>
                <a:cubicBezTo>
                  <a:pt x="1057565" y="2662532"/>
                  <a:pt x="1083632" y="2669980"/>
                  <a:pt x="1128318" y="2669980"/>
                </a:cubicBezTo>
                <a:cubicBezTo>
                  <a:pt x="1135766" y="2669980"/>
                  <a:pt x="1141352" y="2669980"/>
                  <a:pt x="1145075" y="2669980"/>
                </a:cubicBezTo>
                <a:cubicBezTo>
                  <a:pt x="1148800" y="2669980"/>
                  <a:pt x="1150661" y="2673704"/>
                  <a:pt x="1150661" y="2681151"/>
                </a:cubicBezTo>
                <a:lnTo>
                  <a:pt x="1173005" y="2681151"/>
                </a:lnTo>
                <a:cubicBezTo>
                  <a:pt x="1173005" y="2673704"/>
                  <a:pt x="1173005" y="2669980"/>
                  <a:pt x="1173005" y="2669980"/>
                </a:cubicBezTo>
                <a:cubicBezTo>
                  <a:pt x="1173005" y="2662532"/>
                  <a:pt x="1167418" y="2658809"/>
                  <a:pt x="1156247" y="2658809"/>
                </a:cubicBezTo>
                <a:cubicBezTo>
                  <a:pt x="1145075" y="2658809"/>
                  <a:pt x="1135766" y="2655084"/>
                  <a:pt x="1128318" y="2647637"/>
                </a:cubicBezTo>
                <a:cubicBezTo>
                  <a:pt x="1128318" y="2647637"/>
                  <a:pt x="1124595" y="2647637"/>
                  <a:pt x="1117147" y="2647637"/>
                </a:cubicBezTo>
                <a:cubicBezTo>
                  <a:pt x="1109700" y="2647637"/>
                  <a:pt x="1102252" y="2647637"/>
                  <a:pt x="1094804" y="2647637"/>
                </a:cubicBezTo>
                <a:cubicBezTo>
                  <a:pt x="1087356" y="2647637"/>
                  <a:pt x="1079909" y="2643914"/>
                  <a:pt x="1072461" y="2636466"/>
                </a:cubicBezTo>
                <a:close/>
                <a:moveTo>
                  <a:pt x="9909088" y="2625293"/>
                </a:moveTo>
                <a:cubicBezTo>
                  <a:pt x="9909088" y="2632741"/>
                  <a:pt x="9909088" y="2636466"/>
                  <a:pt x="9909088" y="2636466"/>
                </a:cubicBezTo>
                <a:cubicBezTo>
                  <a:pt x="9901639" y="2636466"/>
                  <a:pt x="9897916" y="2636466"/>
                  <a:pt x="9897916" y="2636466"/>
                </a:cubicBezTo>
                <a:close/>
                <a:moveTo>
                  <a:pt x="2287358" y="2608538"/>
                </a:moveTo>
                <a:cubicBezTo>
                  <a:pt x="2285496" y="2608538"/>
                  <a:pt x="2282704" y="2610399"/>
                  <a:pt x="2278979" y="2614123"/>
                </a:cubicBezTo>
                <a:lnTo>
                  <a:pt x="2278979" y="2625293"/>
                </a:lnTo>
                <a:cubicBezTo>
                  <a:pt x="2286427" y="2625293"/>
                  <a:pt x="2290150" y="2623432"/>
                  <a:pt x="2290150" y="2619709"/>
                </a:cubicBezTo>
                <a:cubicBezTo>
                  <a:pt x="2290150" y="2615984"/>
                  <a:pt x="2290150" y="2614123"/>
                  <a:pt x="2290150" y="2614123"/>
                </a:cubicBezTo>
                <a:cubicBezTo>
                  <a:pt x="2290150" y="2610399"/>
                  <a:pt x="2289220" y="2608538"/>
                  <a:pt x="2287358" y="2608538"/>
                </a:cubicBezTo>
                <a:close/>
                <a:moveTo>
                  <a:pt x="9741515" y="2591779"/>
                </a:moveTo>
                <a:lnTo>
                  <a:pt x="9752687" y="2591779"/>
                </a:lnTo>
                <a:lnTo>
                  <a:pt x="9741515" y="2602952"/>
                </a:lnTo>
                <a:close/>
                <a:moveTo>
                  <a:pt x="1418777" y="2580609"/>
                </a:moveTo>
                <a:lnTo>
                  <a:pt x="1441120" y="2591779"/>
                </a:lnTo>
                <a:cubicBezTo>
                  <a:pt x="1456014" y="2606675"/>
                  <a:pt x="1463462" y="2614123"/>
                  <a:pt x="1463462" y="2614123"/>
                </a:cubicBezTo>
                <a:cubicBezTo>
                  <a:pt x="1470910" y="2614123"/>
                  <a:pt x="1480219" y="2615984"/>
                  <a:pt x="1491391" y="2619709"/>
                </a:cubicBezTo>
                <a:cubicBezTo>
                  <a:pt x="1502562" y="2623432"/>
                  <a:pt x="1508148" y="2629018"/>
                  <a:pt x="1508148" y="2636466"/>
                </a:cubicBezTo>
                <a:cubicBezTo>
                  <a:pt x="1508148" y="2643914"/>
                  <a:pt x="1496977" y="2643914"/>
                  <a:pt x="1474634" y="2636466"/>
                </a:cubicBezTo>
                <a:cubicBezTo>
                  <a:pt x="1452291" y="2629018"/>
                  <a:pt x="1437395" y="2619709"/>
                  <a:pt x="1429948" y="2608536"/>
                </a:cubicBezTo>
                <a:cubicBezTo>
                  <a:pt x="1422500" y="2597366"/>
                  <a:pt x="1418777" y="2591779"/>
                  <a:pt x="1418777" y="2591779"/>
                </a:cubicBezTo>
                <a:lnTo>
                  <a:pt x="1418777" y="2602952"/>
                </a:lnTo>
                <a:cubicBezTo>
                  <a:pt x="1433671" y="2602952"/>
                  <a:pt x="1429948" y="2606675"/>
                  <a:pt x="1407605" y="2614123"/>
                </a:cubicBezTo>
                <a:lnTo>
                  <a:pt x="1418777" y="2625293"/>
                </a:lnTo>
                <a:cubicBezTo>
                  <a:pt x="1463462" y="2655084"/>
                  <a:pt x="1493253" y="2662532"/>
                  <a:pt x="1508148" y="2647637"/>
                </a:cubicBezTo>
                <a:cubicBezTo>
                  <a:pt x="1508148" y="2647637"/>
                  <a:pt x="1510010" y="2649498"/>
                  <a:pt x="1513734" y="2653223"/>
                </a:cubicBezTo>
                <a:cubicBezTo>
                  <a:pt x="1517458" y="2656947"/>
                  <a:pt x="1523044" y="2658809"/>
                  <a:pt x="1530491" y="2658809"/>
                </a:cubicBezTo>
                <a:lnTo>
                  <a:pt x="1541662" y="2658809"/>
                </a:lnTo>
                <a:lnTo>
                  <a:pt x="1541662" y="2647637"/>
                </a:lnTo>
                <a:lnTo>
                  <a:pt x="1530491" y="2658809"/>
                </a:lnTo>
                <a:lnTo>
                  <a:pt x="1519319" y="2636466"/>
                </a:lnTo>
                <a:lnTo>
                  <a:pt x="1541662" y="2636466"/>
                </a:lnTo>
                <a:cubicBezTo>
                  <a:pt x="1549110" y="2636466"/>
                  <a:pt x="1550972" y="2632741"/>
                  <a:pt x="1547248" y="2625293"/>
                </a:cubicBezTo>
                <a:cubicBezTo>
                  <a:pt x="1543525" y="2617847"/>
                  <a:pt x="1541662" y="2614123"/>
                  <a:pt x="1541662" y="2614123"/>
                </a:cubicBezTo>
                <a:cubicBezTo>
                  <a:pt x="1541662" y="2614123"/>
                  <a:pt x="1545387" y="2614123"/>
                  <a:pt x="1552835" y="2614123"/>
                </a:cubicBezTo>
                <a:cubicBezTo>
                  <a:pt x="1560282" y="2614123"/>
                  <a:pt x="1564005" y="2617847"/>
                  <a:pt x="1564005" y="2625293"/>
                </a:cubicBezTo>
                <a:lnTo>
                  <a:pt x="1575178" y="2636466"/>
                </a:lnTo>
                <a:cubicBezTo>
                  <a:pt x="1582624" y="2636466"/>
                  <a:pt x="1586349" y="2636466"/>
                  <a:pt x="1586349" y="2636466"/>
                </a:cubicBezTo>
                <a:cubicBezTo>
                  <a:pt x="1593796" y="2636466"/>
                  <a:pt x="1606829" y="2638327"/>
                  <a:pt x="1625449" y="2642050"/>
                </a:cubicBezTo>
                <a:cubicBezTo>
                  <a:pt x="1644067" y="2645775"/>
                  <a:pt x="1657101" y="2647637"/>
                  <a:pt x="1664548" y="2647637"/>
                </a:cubicBezTo>
                <a:lnTo>
                  <a:pt x="1653377" y="2625293"/>
                </a:lnTo>
                <a:cubicBezTo>
                  <a:pt x="1631035" y="2625293"/>
                  <a:pt x="1612415" y="2621570"/>
                  <a:pt x="1597520" y="2614123"/>
                </a:cubicBezTo>
                <a:cubicBezTo>
                  <a:pt x="1590072" y="2614123"/>
                  <a:pt x="1580763" y="2612261"/>
                  <a:pt x="1569592" y="2608536"/>
                </a:cubicBezTo>
                <a:cubicBezTo>
                  <a:pt x="1558419" y="2604813"/>
                  <a:pt x="1549110" y="2602952"/>
                  <a:pt x="1541662" y="2602952"/>
                </a:cubicBezTo>
                <a:cubicBezTo>
                  <a:pt x="1526768" y="2602952"/>
                  <a:pt x="1517458" y="2601090"/>
                  <a:pt x="1513734" y="2597366"/>
                </a:cubicBezTo>
                <a:cubicBezTo>
                  <a:pt x="1510010" y="2593641"/>
                  <a:pt x="1500701" y="2591779"/>
                  <a:pt x="1485805" y="2591779"/>
                </a:cubicBezTo>
                <a:lnTo>
                  <a:pt x="1463462" y="2580609"/>
                </a:lnTo>
                <a:lnTo>
                  <a:pt x="1441120" y="2580609"/>
                </a:lnTo>
                <a:close/>
                <a:moveTo>
                  <a:pt x="904889" y="2561058"/>
                </a:moveTo>
                <a:cubicBezTo>
                  <a:pt x="906751" y="2561058"/>
                  <a:pt x="908612" y="2561990"/>
                  <a:pt x="910475" y="2563852"/>
                </a:cubicBezTo>
                <a:cubicBezTo>
                  <a:pt x="914198" y="2567575"/>
                  <a:pt x="916060" y="2569436"/>
                  <a:pt x="916060" y="2569436"/>
                </a:cubicBezTo>
                <a:lnTo>
                  <a:pt x="904889" y="2569436"/>
                </a:lnTo>
                <a:cubicBezTo>
                  <a:pt x="897441" y="2569436"/>
                  <a:pt x="895580" y="2567575"/>
                  <a:pt x="899303" y="2563852"/>
                </a:cubicBezTo>
                <a:cubicBezTo>
                  <a:pt x="901166" y="2561990"/>
                  <a:pt x="903028" y="2561058"/>
                  <a:pt x="904889" y="2561058"/>
                </a:cubicBezTo>
                <a:close/>
                <a:moveTo>
                  <a:pt x="1362920" y="2558265"/>
                </a:moveTo>
                <a:cubicBezTo>
                  <a:pt x="1362920" y="2558265"/>
                  <a:pt x="1366643" y="2561990"/>
                  <a:pt x="1374090" y="2569436"/>
                </a:cubicBezTo>
                <a:cubicBezTo>
                  <a:pt x="1374090" y="2569436"/>
                  <a:pt x="1377814" y="2569436"/>
                  <a:pt x="1385263" y="2569436"/>
                </a:cubicBezTo>
                <a:lnTo>
                  <a:pt x="1374090" y="2558265"/>
                </a:lnTo>
                <a:cubicBezTo>
                  <a:pt x="1366643" y="2558265"/>
                  <a:pt x="1362920" y="2558265"/>
                  <a:pt x="1362920" y="2558265"/>
                </a:cubicBezTo>
                <a:close/>
                <a:moveTo>
                  <a:pt x="9037714" y="2535922"/>
                </a:moveTo>
                <a:lnTo>
                  <a:pt x="9048886" y="2547094"/>
                </a:lnTo>
                <a:cubicBezTo>
                  <a:pt x="9071229" y="2554541"/>
                  <a:pt x="9082400" y="2554541"/>
                  <a:pt x="9082400" y="2547094"/>
                </a:cubicBezTo>
                <a:cubicBezTo>
                  <a:pt x="9082400" y="2539647"/>
                  <a:pt x="9076814" y="2535922"/>
                  <a:pt x="9065643" y="2535922"/>
                </a:cubicBezTo>
                <a:cubicBezTo>
                  <a:pt x="9054472" y="2535922"/>
                  <a:pt x="9048886" y="2535922"/>
                  <a:pt x="9048886" y="2535922"/>
                </a:cubicBezTo>
                <a:close/>
                <a:moveTo>
                  <a:pt x="1295890" y="2535922"/>
                </a:moveTo>
                <a:lnTo>
                  <a:pt x="1284719" y="2547094"/>
                </a:lnTo>
                <a:cubicBezTo>
                  <a:pt x="1292167" y="2547094"/>
                  <a:pt x="1299615" y="2543370"/>
                  <a:pt x="1307062" y="2535922"/>
                </a:cubicBezTo>
                <a:close/>
                <a:moveTo>
                  <a:pt x="1105975" y="2535922"/>
                </a:moveTo>
                <a:cubicBezTo>
                  <a:pt x="1105975" y="2543370"/>
                  <a:pt x="1109700" y="2547094"/>
                  <a:pt x="1117147" y="2547094"/>
                </a:cubicBezTo>
                <a:lnTo>
                  <a:pt x="1117147" y="2535922"/>
                </a:lnTo>
                <a:cubicBezTo>
                  <a:pt x="1117147" y="2535922"/>
                  <a:pt x="1113423" y="2535922"/>
                  <a:pt x="1105975" y="2535922"/>
                </a:cubicBezTo>
                <a:close/>
                <a:moveTo>
                  <a:pt x="9428716" y="2524751"/>
                </a:moveTo>
                <a:lnTo>
                  <a:pt x="9451058" y="2535922"/>
                </a:lnTo>
                <a:lnTo>
                  <a:pt x="9439887" y="2535922"/>
                </a:lnTo>
                <a:close/>
                <a:moveTo>
                  <a:pt x="1083632" y="2524751"/>
                </a:moveTo>
                <a:lnTo>
                  <a:pt x="1083632" y="2535922"/>
                </a:lnTo>
                <a:cubicBezTo>
                  <a:pt x="1091079" y="2535922"/>
                  <a:pt x="1094804" y="2535922"/>
                  <a:pt x="1094804" y="2535922"/>
                </a:cubicBezTo>
                <a:cubicBezTo>
                  <a:pt x="1094804" y="2528474"/>
                  <a:pt x="1091079" y="2524751"/>
                  <a:pt x="1083632" y="2524751"/>
                </a:cubicBezTo>
                <a:close/>
                <a:moveTo>
                  <a:pt x="9372859" y="2502408"/>
                </a:moveTo>
                <a:cubicBezTo>
                  <a:pt x="9372859" y="2502408"/>
                  <a:pt x="9376582" y="2504270"/>
                  <a:pt x="9384030" y="2507994"/>
                </a:cubicBezTo>
                <a:cubicBezTo>
                  <a:pt x="9391477" y="2511717"/>
                  <a:pt x="9395201" y="2513579"/>
                  <a:pt x="9395201" y="2513579"/>
                </a:cubicBezTo>
                <a:lnTo>
                  <a:pt x="9384030" y="2513579"/>
                </a:lnTo>
                <a:close/>
                <a:moveTo>
                  <a:pt x="1575178" y="2502408"/>
                </a:moveTo>
                <a:cubicBezTo>
                  <a:pt x="1575178" y="2509856"/>
                  <a:pt x="1575178" y="2513579"/>
                  <a:pt x="1575178" y="2513579"/>
                </a:cubicBezTo>
                <a:cubicBezTo>
                  <a:pt x="1582624" y="2513579"/>
                  <a:pt x="1586349" y="2513579"/>
                  <a:pt x="1586349" y="2513579"/>
                </a:cubicBezTo>
                <a:cubicBezTo>
                  <a:pt x="1586349" y="2513579"/>
                  <a:pt x="1586349" y="2517304"/>
                  <a:pt x="1586349" y="2524751"/>
                </a:cubicBezTo>
                <a:cubicBezTo>
                  <a:pt x="1578901" y="2524751"/>
                  <a:pt x="1567729" y="2524751"/>
                  <a:pt x="1552835" y="2524751"/>
                </a:cubicBezTo>
                <a:lnTo>
                  <a:pt x="1530491" y="2524751"/>
                </a:lnTo>
                <a:lnTo>
                  <a:pt x="1552835" y="2535922"/>
                </a:lnTo>
                <a:cubicBezTo>
                  <a:pt x="1560282" y="2535922"/>
                  <a:pt x="1567729" y="2535922"/>
                  <a:pt x="1575178" y="2535922"/>
                </a:cubicBezTo>
                <a:lnTo>
                  <a:pt x="1586349" y="2547094"/>
                </a:lnTo>
                <a:cubicBezTo>
                  <a:pt x="1593796" y="2539647"/>
                  <a:pt x="1597520" y="2535922"/>
                  <a:pt x="1597520" y="2535922"/>
                </a:cubicBezTo>
                <a:cubicBezTo>
                  <a:pt x="1597520" y="2535922"/>
                  <a:pt x="1597520" y="2539647"/>
                  <a:pt x="1597520" y="2547094"/>
                </a:cubicBezTo>
                <a:lnTo>
                  <a:pt x="1619863" y="2547094"/>
                </a:lnTo>
                <a:cubicBezTo>
                  <a:pt x="1634758" y="2547094"/>
                  <a:pt x="1642206" y="2550818"/>
                  <a:pt x="1642206" y="2558265"/>
                </a:cubicBezTo>
                <a:cubicBezTo>
                  <a:pt x="1642206" y="2558265"/>
                  <a:pt x="1644067" y="2558265"/>
                  <a:pt x="1647792" y="2558265"/>
                </a:cubicBezTo>
                <a:cubicBezTo>
                  <a:pt x="1651515" y="2558265"/>
                  <a:pt x="1657101" y="2558265"/>
                  <a:pt x="1664548" y="2558265"/>
                </a:cubicBezTo>
                <a:lnTo>
                  <a:pt x="1664548" y="2569436"/>
                </a:lnTo>
                <a:lnTo>
                  <a:pt x="1653377" y="2580609"/>
                </a:lnTo>
                <a:cubicBezTo>
                  <a:pt x="1660825" y="2588056"/>
                  <a:pt x="1671997" y="2591779"/>
                  <a:pt x="1686891" y="2591779"/>
                </a:cubicBezTo>
                <a:cubicBezTo>
                  <a:pt x="1694339" y="2591779"/>
                  <a:pt x="1699925" y="2593641"/>
                  <a:pt x="1703649" y="2597366"/>
                </a:cubicBezTo>
                <a:cubicBezTo>
                  <a:pt x="1707373" y="2601090"/>
                  <a:pt x="1709234" y="2602952"/>
                  <a:pt x="1709234" y="2602952"/>
                </a:cubicBezTo>
                <a:cubicBezTo>
                  <a:pt x="1716682" y="2602952"/>
                  <a:pt x="1720406" y="2602952"/>
                  <a:pt x="1720406" y="2602952"/>
                </a:cubicBezTo>
                <a:lnTo>
                  <a:pt x="1720406" y="2591779"/>
                </a:lnTo>
                <a:lnTo>
                  <a:pt x="1709234" y="2580609"/>
                </a:lnTo>
                <a:lnTo>
                  <a:pt x="1765091" y="2602952"/>
                </a:lnTo>
                <a:cubicBezTo>
                  <a:pt x="1765091" y="2610398"/>
                  <a:pt x="1765091" y="2614123"/>
                  <a:pt x="1765091" y="2614123"/>
                </a:cubicBezTo>
                <a:cubicBezTo>
                  <a:pt x="1765091" y="2614123"/>
                  <a:pt x="1768816" y="2614123"/>
                  <a:pt x="1776264" y="2614123"/>
                </a:cubicBezTo>
                <a:cubicBezTo>
                  <a:pt x="1776264" y="2606675"/>
                  <a:pt x="1783712" y="2604813"/>
                  <a:pt x="1798607" y="2608536"/>
                </a:cubicBezTo>
                <a:cubicBezTo>
                  <a:pt x="1813501" y="2612261"/>
                  <a:pt x="1824673" y="2614123"/>
                  <a:pt x="1832121" y="2614123"/>
                </a:cubicBezTo>
                <a:cubicBezTo>
                  <a:pt x="1832121" y="2614123"/>
                  <a:pt x="1832121" y="2617847"/>
                  <a:pt x="1832121" y="2625293"/>
                </a:cubicBezTo>
                <a:cubicBezTo>
                  <a:pt x="1839569" y="2625293"/>
                  <a:pt x="1843292" y="2625293"/>
                  <a:pt x="1843292" y="2625293"/>
                </a:cubicBezTo>
                <a:lnTo>
                  <a:pt x="1876806" y="2636466"/>
                </a:lnTo>
                <a:lnTo>
                  <a:pt x="1921492" y="2647637"/>
                </a:lnTo>
                <a:cubicBezTo>
                  <a:pt x="1936388" y="2655084"/>
                  <a:pt x="1966179" y="2662532"/>
                  <a:pt x="2010864" y="2669980"/>
                </a:cubicBezTo>
                <a:cubicBezTo>
                  <a:pt x="2018311" y="2669980"/>
                  <a:pt x="2022036" y="2673704"/>
                  <a:pt x="2022036" y="2681151"/>
                </a:cubicBezTo>
                <a:cubicBezTo>
                  <a:pt x="2022036" y="2681151"/>
                  <a:pt x="2029484" y="2683012"/>
                  <a:pt x="2044378" y="2686737"/>
                </a:cubicBezTo>
                <a:cubicBezTo>
                  <a:pt x="2059273" y="2690462"/>
                  <a:pt x="2077893" y="2696046"/>
                  <a:pt x="2100235" y="2703494"/>
                </a:cubicBezTo>
                <a:cubicBezTo>
                  <a:pt x="2144921" y="2718389"/>
                  <a:pt x="2172851" y="2727699"/>
                  <a:pt x="2184022" y="2731423"/>
                </a:cubicBezTo>
                <a:cubicBezTo>
                  <a:pt x="2195192" y="2735146"/>
                  <a:pt x="2213813" y="2740733"/>
                  <a:pt x="2239879" y="2748180"/>
                </a:cubicBezTo>
                <a:cubicBezTo>
                  <a:pt x="2265945" y="2755628"/>
                  <a:pt x="2282703" y="2759351"/>
                  <a:pt x="2290150" y="2759351"/>
                </a:cubicBezTo>
                <a:cubicBezTo>
                  <a:pt x="2319941" y="2774247"/>
                  <a:pt x="2346007" y="2781694"/>
                  <a:pt x="2368350" y="2781694"/>
                </a:cubicBezTo>
                <a:lnTo>
                  <a:pt x="2357180" y="2770524"/>
                </a:lnTo>
                <a:lnTo>
                  <a:pt x="2401864" y="2792865"/>
                </a:lnTo>
                <a:lnTo>
                  <a:pt x="2413037" y="2804038"/>
                </a:lnTo>
                <a:lnTo>
                  <a:pt x="2433146" y="2793984"/>
                </a:lnTo>
                <a:lnTo>
                  <a:pt x="2435380" y="2794263"/>
                </a:lnTo>
                <a:cubicBezTo>
                  <a:pt x="2439103" y="2795194"/>
                  <a:pt x="2442826" y="2796590"/>
                  <a:pt x="2446551" y="2798451"/>
                </a:cubicBezTo>
                <a:cubicBezTo>
                  <a:pt x="2453999" y="2802176"/>
                  <a:pt x="2461446" y="2805899"/>
                  <a:pt x="2468894" y="2809624"/>
                </a:cubicBezTo>
                <a:cubicBezTo>
                  <a:pt x="2476342" y="2813347"/>
                  <a:pt x="2483790" y="2815208"/>
                  <a:pt x="2491238" y="2815208"/>
                </a:cubicBezTo>
                <a:cubicBezTo>
                  <a:pt x="2506133" y="2815208"/>
                  <a:pt x="2522890" y="2817070"/>
                  <a:pt x="2541509" y="2820795"/>
                </a:cubicBezTo>
                <a:cubicBezTo>
                  <a:pt x="2560128" y="2824519"/>
                  <a:pt x="2571300" y="2828242"/>
                  <a:pt x="2575022" y="2831966"/>
                </a:cubicBezTo>
                <a:cubicBezTo>
                  <a:pt x="2578747" y="2835690"/>
                  <a:pt x="2588056" y="2837552"/>
                  <a:pt x="2602952" y="2837552"/>
                </a:cubicBezTo>
                <a:cubicBezTo>
                  <a:pt x="2610400" y="2837552"/>
                  <a:pt x="2615985" y="2839413"/>
                  <a:pt x="2619710" y="2843138"/>
                </a:cubicBezTo>
                <a:cubicBezTo>
                  <a:pt x="2623432" y="2846861"/>
                  <a:pt x="2625296" y="2848724"/>
                  <a:pt x="2625296" y="2848724"/>
                </a:cubicBezTo>
                <a:lnTo>
                  <a:pt x="2636466" y="2848724"/>
                </a:lnTo>
                <a:cubicBezTo>
                  <a:pt x="2636466" y="2856170"/>
                  <a:pt x="2647637" y="2859895"/>
                  <a:pt x="2669981" y="2859895"/>
                </a:cubicBezTo>
                <a:lnTo>
                  <a:pt x="2703494" y="2859895"/>
                </a:lnTo>
                <a:lnTo>
                  <a:pt x="2681152" y="2848724"/>
                </a:lnTo>
                <a:cubicBezTo>
                  <a:pt x="2666257" y="2841276"/>
                  <a:pt x="2651362" y="2835690"/>
                  <a:pt x="2636466" y="2831966"/>
                </a:cubicBezTo>
                <a:cubicBezTo>
                  <a:pt x="2621571" y="2828242"/>
                  <a:pt x="2610400" y="2826381"/>
                  <a:pt x="2602952" y="2826381"/>
                </a:cubicBezTo>
                <a:cubicBezTo>
                  <a:pt x="2602952" y="2818933"/>
                  <a:pt x="2599227" y="2815208"/>
                  <a:pt x="2591781" y="2815208"/>
                </a:cubicBezTo>
                <a:lnTo>
                  <a:pt x="2524751" y="2792865"/>
                </a:lnTo>
                <a:cubicBezTo>
                  <a:pt x="2517304" y="2792865"/>
                  <a:pt x="2507994" y="2789142"/>
                  <a:pt x="2496824" y="2781694"/>
                </a:cubicBezTo>
                <a:cubicBezTo>
                  <a:pt x="2485652" y="2774247"/>
                  <a:pt x="2476342" y="2770524"/>
                  <a:pt x="2468894" y="2770524"/>
                </a:cubicBezTo>
                <a:cubicBezTo>
                  <a:pt x="2461446" y="2770524"/>
                  <a:pt x="2452137" y="2768662"/>
                  <a:pt x="2440966" y="2764937"/>
                </a:cubicBezTo>
                <a:cubicBezTo>
                  <a:pt x="2429794" y="2761213"/>
                  <a:pt x="2420485" y="2759351"/>
                  <a:pt x="2413037" y="2759351"/>
                </a:cubicBezTo>
                <a:cubicBezTo>
                  <a:pt x="2390694" y="2751905"/>
                  <a:pt x="2364627" y="2742594"/>
                  <a:pt x="2334836" y="2731423"/>
                </a:cubicBezTo>
                <a:cubicBezTo>
                  <a:pt x="2305045" y="2720251"/>
                  <a:pt x="2286427" y="2714666"/>
                  <a:pt x="2278979" y="2714666"/>
                </a:cubicBezTo>
                <a:cubicBezTo>
                  <a:pt x="2278979" y="2714666"/>
                  <a:pt x="2275254" y="2714666"/>
                  <a:pt x="2267809" y="2714666"/>
                </a:cubicBezTo>
                <a:lnTo>
                  <a:pt x="2189608" y="2681151"/>
                </a:lnTo>
                <a:cubicBezTo>
                  <a:pt x="2189608" y="2681151"/>
                  <a:pt x="2187745" y="2681151"/>
                  <a:pt x="2184022" y="2681151"/>
                </a:cubicBezTo>
                <a:cubicBezTo>
                  <a:pt x="2180298" y="2681151"/>
                  <a:pt x="2174712" y="2677428"/>
                  <a:pt x="2167265" y="2669980"/>
                </a:cubicBezTo>
                <a:lnTo>
                  <a:pt x="2144921" y="2669980"/>
                </a:lnTo>
                <a:cubicBezTo>
                  <a:pt x="2130026" y="2669980"/>
                  <a:pt x="2122578" y="2666255"/>
                  <a:pt x="2122578" y="2658809"/>
                </a:cubicBezTo>
                <a:lnTo>
                  <a:pt x="2022036" y="2625293"/>
                </a:lnTo>
                <a:cubicBezTo>
                  <a:pt x="2014588" y="2625293"/>
                  <a:pt x="2009002" y="2625293"/>
                  <a:pt x="2005279" y="2625293"/>
                </a:cubicBezTo>
                <a:cubicBezTo>
                  <a:pt x="2001554" y="2625293"/>
                  <a:pt x="1999693" y="2621570"/>
                  <a:pt x="1999693" y="2614123"/>
                </a:cubicBezTo>
                <a:cubicBezTo>
                  <a:pt x="1992245" y="2614123"/>
                  <a:pt x="1986659" y="2615984"/>
                  <a:pt x="1982936" y="2619709"/>
                </a:cubicBezTo>
                <a:cubicBezTo>
                  <a:pt x="1979211" y="2623432"/>
                  <a:pt x="1973627" y="2623432"/>
                  <a:pt x="1966179" y="2619709"/>
                </a:cubicBezTo>
                <a:cubicBezTo>
                  <a:pt x="1958731" y="2615984"/>
                  <a:pt x="1955006" y="2610398"/>
                  <a:pt x="1955006" y="2602952"/>
                </a:cubicBezTo>
                <a:cubicBezTo>
                  <a:pt x="1955006" y="2602952"/>
                  <a:pt x="1951283" y="2602952"/>
                  <a:pt x="1943836" y="2602952"/>
                </a:cubicBezTo>
                <a:lnTo>
                  <a:pt x="1932663" y="2602952"/>
                </a:lnTo>
                <a:lnTo>
                  <a:pt x="1921492" y="2591779"/>
                </a:lnTo>
                <a:lnTo>
                  <a:pt x="1910322" y="2591779"/>
                </a:lnTo>
                <a:lnTo>
                  <a:pt x="1899149" y="2602952"/>
                </a:lnTo>
                <a:lnTo>
                  <a:pt x="1887978" y="2602952"/>
                </a:lnTo>
                <a:cubicBezTo>
                  <a:pt x="1850740" y="2595504"/>
                  <a:pt x="1824673" y="2584332"/>
                  <a:pt x="1809778" y="2569436"/>
                </a:cubicBezTo>
                <a:lnTo>
                  <a:pt x="1854464" y="2580609"/>
                </a:lnTo>
                <a:cubicBezTo>
                  <a:pt x="1861912" y="2580609"/>
                  <a:pt x="1865635" y="2580609"/>
                  <a:pt x="1865635" y="2580609"/>
                </a:cubicBezTo>
                <a:lnTo>
                  <a:pt x="1843292" y="2558265"/>
                </a:lnTo>
                <a:lnTo>
                  <a:pt x="1832121" y="2558265"/>
                </a:lnTo>
                <a:cubicBezTo>
                  <a:pt x="1832121" y="2558265"/>
                  <a:pt x="1828396" y="2556404"/>
                  <a:pt x="1820949" y="2552679"/>
                </a:cubicBezTo>
                <a:cubicBezTo>
                  <a:pt x="1813501" y="2548956"/>
                  <a:pt x="1809778" y="2547094"/>
                  <a:pt x="1809778" y="2547094"/>
                </a:cubicBezTo>
                <a:cubicBezTo>
                  <a:pt x="1787435" y="2547094"/>
                  <a:pt x="1772539" y="2543370"/>
                  <a:pt x="1765091" y="2535922"/>
                </a:cubicBezTo>
                <a:cubicBezTo>
                  <a:pt x="1757644" y="2528474"/>
                  <a:pt x="1750196" y="2524751"/>
                  <a:pt x="1742750" y="2524751"/>
                </a:cubicBezTo>
                <a:lnTo>
                  <a:pt x="1753921" y="2547094"/>
                </a:lnTo>
                <a:cubicBezTo>
                  <a:pt x="1776264" y="2554541"/>
                  <a:pt x="1787435" y="2561990"/>
                  <a:pt x="1787435" y="2569436"/>
                </a:cubicBezTo>
                <a:cubicBezTo>
                  <a:pt x="1787435" y="2576884"/>
                  <a:pt x="1783712" y="2576884"/>
                  <a:pt x="1776264" y="2569436"/>
                </a:cubicBezTo>
                <a:lnTo>
                  <a:pt x="1753921" y="2569436"/>
                </a:lnTo>
                <a:cubicBezTo>
                  <a:pt x="1746473" y="2569436"/>
                  <a:pt x="1740887" y="2565713"/>
                  <a:pt x="1737164" y="2558265"/>
                </a:cubicBezTo>
                <a:cubicBezTo>
                  <a:pt x="1733439" y="2550818"/>
                  <a:pt x="1725993" y="2547094"/>
                  <a:pt x="1714820" y="2547094"/>
                </a:cubicBezTo>
                <a:cubicBezTo>
                  <a:pt x="1703649" y="2547094"/>
                  <a:pt x="1701786" y="2543370"/>
                  <a:pt x="1709234" y="2535922"/>
                </a:cubicBezTo>
                <a:lnTo>
                  <a:pt x="1686891" y="2513579"/>
                </a:lnTo>
                <a:lnTo>
                  <a:pt x="1675720" y="2524751"/>
                </a:lnTo>
                <a:lnTo>
                  <a:pt x="1664548" y="2535922"/>
                </a:lnTo>
                <a:cubicBezTo>
                  <a:pt x="1657101" y="2528474"/>
                  <a:pt x="1644067" y="2521027"/>
                  <a:pt x="1625449" y="2513579"/>
                </a:cubicBezTo>
                <a:cubicBezTo>
                  <a:pt x="1606829" y="2506133"/>
                  <a:pt x="1593796" y="2502408"/>
                  <a:pt x="1586349" y="2502408"/>
                </a:cubicBezTo>
                <a:close/>
                <a:moveTo>
                  <a:pt x="8956721" y="2498916"/>
                </a:moveTo>
                <a:cubicBezTo>
                  <a:pt x="8951135" y="2499383"/>
                  <a:pt x="8944619" y="2500547"/>
                  <a:pt x="8937172" y="2502408"/>
                </a:cubicBezTo>
                <a:lnTo>
                  <a:pt x="8959515" y="2513579"/>
                </a:lnTo>
                <a:lnTo>
                  <a:pt x="8981856" y="2513579"/>
                </a:lnTo>
                <a:cubicBezTo>
                  <a:pt x="8981856" y="2502408"/>
                  <a:pt x="8973478" y="2497520"/>
                  <a:pt x="8956721" y="2498916"/>
                </a:cubicBezTo>
                <a:close/>
                <a:moveTo>
                  <a:pt x="8870142" y="2491237"/>
                </a:moveTo>
                <a:cubicBezTo>
                  <a:pt x="8870142" y="2491237"/>
                  <a:pt x="8873865" y="2494960"/>
                  <a:pt x="8881314" y="2502408"/>
                </a:cubicBezTo>
                <a:cubicBezTo>
                  <a:pt x="8888762" y="2502408"/>
                  <a:pt x="8896208" y="2498683"/>
                  <a:pt x="8903657" y="2491237"/>
                </a:cubicBezTo>
                <a:lnTo>
                  <a:pt x="8881314" y="2491237"/>
                </a:lnTo>
                <a:cubicBezTo>
                  <a:pt x="8873865" y="2491237"/>
                  <a:pt x="8870142" y="2491237"/>
                  <a:pt x="8870142" y="2491237"/>
                </a:cubicBezTo>
                <a:close/>
                <a:moveTo>
                  <a:pt x="1664548" y="2491237"/>
                </a:moveTo>
                <a:lnTo>
                  <a:pt x="1675720" y="2502408"/>
                </a:lnTo>
                <a:lnTo>
                  <a:pt x="1686891" y="2491237"/>
                </a:lnTo>
                <a:cubicBezTo>
                  <a:pt x="1686891" y="2491237"/>
                  <a:pt x="1679443" y="2491237"/>
                  <a:pt x="1664548" y="2491237"/>
                </a:cubicBezTo>
                <a:close/>
                <a:moveTo>
                  <a:pt x="8856179" y="2485651"/>
                </a:moveTo>
                <a:cubicBezTo>
                  <a:pt x="8854317" y="2485651"/>
                  <a:pt x="8851523" y="2487513"/>
                  <a:pt x="8847799" y="2491237"/>
                </a:cubicBezTo>
                <a:lnTo>
                  <a:pt x="8858971" y="2491237"/>
                </a:lnTo>
                <a:cubicBezTo>
                  <a:pt x="8858971" y="2487513"/>
                  <a:pt x="8858040" y="2485651"/>
                  <a:pt x="8856179" y="2485651"/>
                </a:cubicBezTo>
                <a:close/>
                <a:moveTo>
                  <a:pt x="1466256" y="2484255"/>
                </a:moveTo>
                <a:cubicBezTo>
                  <a:pt x="1464393" y="2483324"/>
                  <a:pt x="1463462" y="2483789"/>
                  <a:pt x="1463462" y="2485651"/>
                </a:cubicBezTo>
                <a:cubicBezTo>
                  <a:pt x="1463462" y="2489374"/>
                  <a:pt x="1467186" y="2494960"/>
                  <a:pt x="1474634" y="2502408"/>
                </a:cubicBezTo>
                <a:cubicBezTo>
                  <a:pt x="1482082" y="2509856"/>
                  <a:pt x="1493253" y="2509856"/>
                  <a:pt x="1508148" y="2502408"/>
                </a:cubicBezTo>
                <a:cubicBezTo>
                  <a:pt x="1515596" y="2502408"/>
                  <a:pt x="1515596" y="2498683"/>
                  <a:pt x="1508148" y="2491237"/>
                </a:cubicBezTo>
                <a:cubicBezTo>
                  <a:pt x="1500701" y="2491237"/>
                  <a:pt x="1489530" y="2491237"/>
                  <a:pt x="1474634" y="2491237"/>
                </a:cubicBezTo>
                <a:cubicBezTo>
                  <a:pt x="1470910" y="2487513"/>
                  <a:pt x="1468117" y="2485186"/>
                  <a:pt x="1466256" y="2484255"/>
                </a:cubicBezTo>
                <a:close/>
                <a:moveTo>
                  <a:pt x="9317002" y="2480065"/>
                </a:moveTo>
                <a:cubicBezTo>
                  <a:pt x="9317002" y="2480065"/>
                  <a:pt x="9320725" y="2483789"/>
                  <a:pt x="9328172" y="2491237"/>
                </a:cubicBezTo>
                <a:lnTo>
                  <a:pt x="9317002" y="2491237"/>
                </a:lnTo>
                <a:close/>
                <a:moveTo>
                  <a:pt x="1541662" y="2480065"/>
                </a:moveTo>
                <a:lnTo>
                  <a:pt x="1552835" y="2502408"/>
                </a:lnTo>
                <a:cubicBezTo>
                  <a:pt x="1552835" y="2502408"/>
                  <a:pt x="1556558" y="2502408"/>
                  <a:pt x="1564005" y="2502408"/>
                </a:cubicBezTo>
                <a:cubicBezTo>
                  <a:pt x="1556558" y="2502408"/>
                  <a:pt x="1552835" y="2498683"/>
                  <a:pt x="1552835" y="2491237"/>
                </a:cubicBezTo>
                <a:cubicBezTo>
                  <a:pt x="1552835" y="2483789"/>
                  <a:pt x="1549110" y="2480065"/>
                  <a:pt x="1541662" y="2480065"/>
                </a:cubicBezTo>
                <a:close/>
                <a:moveTo>
                  <a:pt x="8814285" y="2468894"/>
                </a:moveTo>
                <a:lnTo>
                  <a:pt x="8814285" y="2480065"/>
                </a:lnTo>
                <a:lnTo>
                  <a:pt x="8825457" y="2468894"/>
                </a:lnTo>
                <a:cubicBezTo>
                  <a:pt x="8818008" y="2468894"/>
                  <a:pt x="8814285" y="2468894"/>
                  <a:pt x="8814285" y="2468894"/>
                </a:cubicBezTo>
                <a:close/>
                <a:moveTo>
                  <a:pt x="1601710" y="2461912"/>
                </a:moveTo>
                <a:cubicBezTo>
                  <a:pt x="1598917" y="2462842"/>
                  <a:pt x="1597520" y="2465171"/>
                  <a:pt x="1597520" y="2468894"/>
                </a:cubicBezTo>
                <a:lnTo>
                  <a:pt x="1582624" y="2468894"/>
                </a:lnTo>
                <a:lnTo>
                  <a:pt x="1619863" y="2491237"/>
                </a:lnTo>
                <a:cubicBezTo>
                  <a:pt x="1619863" y="2491237"/>
                  <a:pt x="1621724" y="2487513"/>
                  <a:pt x="1625449" y="2480065"/>
                </a:cubicBezTo>
                <a:cubicBezTo>
                  <a:pt x="1629172" y="2472617"/>
                  <a:pt x="1625449" y="2467032"/>
                  <a:pt x="1614276" y="2463308"/>
                </a:cubicBezTo>
                <a:cubicBezTo>
                  <a:pt x="1608692" y="2461446"/>
                  <a:pt x="1604502" y="2460981"/>
                  <a:pt x="1601710" y="2461912"/>
                </a:cubicBezTo>
                <a:close/>
                <a:moveTo>
                  <a:pt x="8925999" y="2457722"/>
                </a:moveTo>
                <a:lnTo>
                  <a:pt x="8937172" y="2468894"/>
                </a:lnTo>
                <a:cubicBezTo>
                  <a:pt x="8937172" y="2468894"/>
                  <a:pt x="8937172" y="2465169"/>
                  <a:pt x="8937172" y="2457722"/>
                </a:cubicBezTo>
                <a:cubicBezTo>
                  <a:pt x="8929722" y="2457722"/>
                  <a:pt x="8925999" y="2457722"/>
                  <a:pt x="8925999" y="2457722"/>
                </a:cubicBezTo>
                <a:close/>
                <a:moveTo>
                  <a:pt x="1564005" y="2457722"/>
                </a:moveTo>
                <a:lnTo>
                  <a:pt x="1573315" y="2463308"/>
                </a:lnTo>
                <a:lnTo>
                  <a:pt x="1572384" y="2460515"/>
                </a:lnTo>
                <a:cubicBezTo>
                  <a:pt x="1570522" y="2458654"/>
                  <a:pt x="1567730" y="2457722"/>
                  <a:pt x="1564005" y="2457722"/>
                </a:cubicBezTo>
                <a:close/>
                <a:moveTo>
                  <a:pt x="8948342" y="2435378"/>
                </a:moveTo>
                <a:lnTo>
                  <a:pt x="8970686" y="2457722"/>
                </a:lnTo>
                <a:lnTo>
                  <a:pt x="8970686" y="2446551"/>
                </a:lnTo>
                <a:cubicBezTo>
                  <a:pt x="8963238" y="2446551"/>
                  <a:pt x="8959515" y="2444689"/>
                  <a:pt x="8959515" y="2440965"/>
                </a:cubicBezTo>
                <a:cubicBezTo>
                  <a:pt x="8959515" y="2437241"/>
                  <a:pt x="8955790" y="2435378"/>
                  <a:pt x="8948342" y="2435378"/>
                </a:cubicBezTo>
                <a:close/>
                <a:moveTo>
                  <a:pt x="8657885" y="2435378"/>
                </a:moveTo>
                <a:cubicBezTo>
                  <a:pt x="8665333" y="2442826"/>
                  <a:pt x="8669056" y="2446551"/>
                  <a:pt x="8669056" y="2446551"/>
                </a:cubicBezTo>
                <a:cubicBezTo>
                  <a:pt x="8676504" y="2446551"/>
                  <a:pt x="8676504" y="2442826"/>
                  <a:pt x="8669056" y="2435378"/>
                </a:cubicBezTo>
                <a:cubicBezTo>
                  <a:pt x="8661608" y="2435378"/>
                  <a:pt x="8657885" y="2435378"/>
                  <a:pt x="8657885" y="2435378"/>
                </a:cubicBezTo>
                <a:close/>
                <a:moveTo>
                  <a:pt x="1061290" y="2435378"/>
                </a:moveTo>
                <a:cubicBezTo>
                  <a:pt x="1068738" y="2435378"/>
                  <a:pt x="1076186" y="2435378"/>
                  <a:pt x="1083632" y="2435378"/>
                </a:cubicBezTo>
                <a:cubicBezTo>
                  <a:pt x="1091079" y="2435378"/>
                  <a:pt x="1094804" y="2439103"/>
                  <a:pt x="1094804" y="2446551"/>
                </a:cubicBezTo>
                <a:lnTo>
                  <a:pt x="1094804" y="2457722"/>
                </a:lnTo>
                <a:cubicBezTo>
                  <a:pt x="1094804" y="2457722"/>
                  <a:pt x="1091079" y="2453999"/>
                  <a:pt x="1083632" y="2446551"/>
                </a:cubicBezTo>
                <a:cubicBezTo>
                  <a:pt x="1076186" y="2446551"/>
                  <a:pt x="1065013" y="2446551"/>
                  <a:pt x="1050118" y="2446551"/>
                </a:cubicBezTo>
                <a:close/>
                <a:moveTo>
                  <a:pt x="1240033" y="2424208"/>
                </a:moveTo>
                <a:cubicBezTo>
                  <a:pt x="1240033" y="2431655"/>
                  <a:pt x="1238171" y="2435378"/>
                  <a:pt x="1234447" y="2435378"/>
                </a:cubicBezTo>
                <a:cubicBezTo>
                  <a:pt x="1230723" y="2435378"/>
                  <a:pt x="1228862" y="2433517"/>
                  <a:pt x="1228862" y="2429794"/>
                </a:cubicBezTo>
                <a:cubicBezTo>
                  <a:pt x="1228862" y="2426069"/>
                  <a:pt x="1232585" y="2424208"/>
                  <a:pt x="1240033" y="2424208"/>
                </a:cubicBezTo>
                <a:close/>
                <a:moveTo>
                  <a:pt x="904889" y="2424208"/>
                </a:moveTo>
                <a:cubicBezTo>
                  <a:pt x="919785" y="2424208"/>
                  <a:pt x="932818" y="2426069"/>
                  <a:pt x="943989" y="2429794"/>
                </a:cubicBezTo>
                <a:cubicBezTo>
                  <a:pt x="955160" y="2433517"/>
                  <a:pt x="966333" y="2437241"/>
                  <a:pt x="977503" y="2440965"/>
                </a:cubicBezTo>
                <a:cubicBezTo>
                  <a:pt x="988674" y="2444689"/>
                  <a:pt x="994260" y="2448412"/>
                  <a:pt x="994260" y="2452137"/>
                </a:cubicBezTo>
                <a:cubicBezTo>
                  <a:pt x="994260" y="2455860"/>
                  <a:pt x="992399" y="2457722"/>
                  <a:pt x="988674" y="2457722"/>
                </a:cubicBezTo>
                <a:cubicBezTo>
                  <a:pt x="984951" y="2457722"/>
                  <a:pt x="979365" y="2457722"/>
                  <a:pt x="971919" y="2457722"/>
                </a:cubicBezTo>
                <a:lnTo>
                  <a:pt x="949576" y="2457722"/>
                </a:lnTo>
                <a:lnTo>
                  <a:pt x="927232" y="2446551"/>
                </a:lnTo>
                <a:cubicBezTo>
                  <a:pt x="927232" y="2446551"/>
                  <a:pt x="925369" y="2444689"/>
                  <a:pt x="921646" y="2440965"/>
                </a:cubicBezTo>
                <a:cubicBezTo>
                  <a:pt x="917923" y="2437241"/>
                  <a:pt x="912337" y="2435378"/>
                  <a:pt x="904889" y="2435378"/>
                </a:cubicBezTo>
                <a:close/>
                <a:moveTo>
                  <a:pt x="1407605" y="2421726"/>
                </a:moveTo>
                <a:lnTo>
                  <a:pt x="1417381" y="2422811"/>
                </a:lnTo>
                <a:lnTo>
                  <a:pt x="1418777" y="2424208"/>
                </a:lnTo>
                <a:cubicBezTo>
                  <a:pt x="1411329" y="2424208"/>
                  <a:pt x="1407605" y="2424208"/>
                  <a:pt x="1407605" y="2424208"/>
                </a:cubicBezTo>
                <a:close/>
                <a:moveTo>
                  <a:pt x="8780771" y="2413037"/>
                </a:moveTo>
                <a:lnTo>
                  <a:pt x="8791941" y="2424208"/>
                </a:lnTo>
                <a:lnTo>
                  <a:pt x="8825457" y="2424208"/>
                </a:lnTo>
                <a:cubicBezTo>
                  <a:pt x="8825457" y="2424208"/>
                  <a:pt x="8821734" y="2422346"/>
                  <a:pt x="8814285" y="2418621"/>
                </a:cubicBezTo>
                <a:cubicBezTo>
                  <a:pt x="8806837" y="2414898"/>
                  <a:pt x="8803114" y="2413037"/>
                  <a:pt x="8803114" y="2413037"/>
                </a:cubicBezTo>
                <a:close/>
                <a:moveTo>
                  <a:pt x="1295890" y="2413037"/>
                </a:moveTo>
                <a:cubicBezTo>
                  <a:pt x="1295890" y="2420483"/>
                  <a:pt x="1299615" y="2424208"/>
                  <a:pt x="1307062" y="2424208"/>
                </a:cubicBezTo>
                <a:lnTo>
                  <a:pt x="1318233" y="2413037"/>
                </a:lnTo>
                <a:cubicBezTo>
                  <a:pt x="1310785" y="2413037"/>
                  <a:pt x="1305199" y="2413037"/>
                  <a:pt x="1301476" y="2413037"/>
                </a:cubicBezTo>
                <a:cubicBezTo>
                  <a:pt x="1297753" y="2413037"/>
                  <a:pt x="1295890" y="2413037"/>
                  <a:pt x="1295890" y="2413037"/>
                </a:cubicBezTo>
                <a:close/>
                <a:moveTo>
                  <a:pt x="1206519" y="2413037"/>
                </a:moveTo>
                <a:cubicBezTo>
                  <a:pt x="1213966" y="2413037"/>
                  <a:pt x="1217690" y="2413037"/>
                  <a:pt x="1217690" y="2413037"/>
                </a:cubicBezTo>
                <a:cubicBezTo>
                  <a:pt x="1217690" y="2413037"/>
                  <a:pt x="1217690" y="2416760"/>
                  <a:pt x="1217690" y="2424208"/>
                </a:cubicBezTo>
                <a:cubicBezTo>
                  <a:pt x="1217690" y="2424208"/>
                  <a:pt x="1213966" y="2424208"/>
                  <a:pt x="1206519" y="2424208"/>
                </a:cubicBezTo>
                <a:close/>
                <a:moveTo>
                  <a:pt x="1407605" y="2390694"/>
                </a:moveTo>
                <a:lnTo>
                  <a:pt x="1418777" y="2401864"/>
                </a:lnTo>
                <a:cubicBezTo>
                  <a:pt x="1433671" y="2401864"/>
                  <a:pt x="1441120" y="2403726"/>
                  <a:pt x="1441120" y="2407451"/>
                </a:cubicBezTo>
                <a:cubicBezTo>
                  <a:pt x="1441120" y="2403726"/>
                  <a:pt x="1444843" y="2401864"/>
                  <a:pt x="1452291" y="2401864"/>
                </a:cubicBezTo>
                <a:close/>
                <a:moveTo>
                  <a:pt x="1105975" y="2379521"/>
                </a:moveTo>
                <a:lnTo>
                  <a:pt x="1184175" y="2401864"/>
                </a:lnTo>
                <a:cubicBezTo>
                  <a:pt x="1176728" y="2409312"/>
                  <a:pt x="1169280" y="2409312"/>
                  <a:pt x="1161832" y="2401864"/>
                </a:cubicBezTo>
                <a:cubicBezTo>
                  <a:pt x="1154385" y="2401864"/>
                  <a:pt x="1148800" y="2400003"/>
                  <a:pt x="1145075" y="2396280"/>
                </a:cubicBezTo>
                <a:cubicBezTo>
                  <a:pt x="1141352" y="2392555"/>
                  <a:pt x="1135766" y="2390694"/>
                  <a:pt x="1128318" y="2390694"/>
                </a:cubicBezTo>
                <a:cubicBezTo>
                  <a:pt x="1120870" y="2390694"/>
                  <a:pt x="1113423" y="2386969"/>
                  <a:pt x="1105975" y="2379521"/>
                </a:cubicBezTo>
                <a:close/>
                <a:moveTo>
                  <a:pt x="1362920" y="2368350"/>
                </a:moveTo>
                <a:cubicBezTo>
                  <a:pt x="1370367" y="2368350"/>
                  <a:pt x="1375954" y="2370212"/>
                  <a:pt x="1379677" y="2373936"/>
                </a:cubicBezTo>
                <a:cubicBezTo>
                  <a:pt x="1383400" y="2377660"/>
                  <a:pt x="1385263" y="2379521"/>
                  <a:pt x="1385263" y="2379521"/>
                </a:cubicBezTo>
                <a:lnTo>
                  <a:pt x="1385263" y="2368350"/>
                </a:lnTo>
                <a:close/>
                <a:moveTo>
                  <a:pt x="1273548" y="2357179"/>
                </a:moveTo>
                <a:cubicBezTo>
                  <a:pt x="1273548" y="2364626"/>
                  <a:pt x="1273548" y="2368350"/>
                  <a:pt x="1273548" y="2368350"/>
                </a:cubicBezTo>
                <a:lnTo>
                  <a:pt x="1284719" y="2357179"/>
                </a:lnTo>
                <a:cubicBezTo>
                  <a:pt x="1284719" y="2357179"/>
                  <a:pt x="1280994" y="2357179"/>
                  <a:pt x="1273548" y="2357179"/>
                </a:cubicBezTo>
                <a:close/>
                <a:moveTo>
                  <a:pt x="1217690" y="2346007"/>
                </a:moveTo>
                <a:cubicBezTo>
                  <a:pt x="1217690" y="2346007"/>
                  <a:pt x="1217690" y="2349732"/>
                  <a:pt x="1217690" y="2357179"/>
                </a:cubicBezTo>
                <a:lnTo>
                  <a:pt x="1240033" y="2357179"/>
                </a:lnTo>
                <a:lnTo>
                  <a:pt x="1228862" y="2346007"/>
                </a:lnTo>
                <a:lnTo>
                  <a:pt x="1223276" y="2346007"/>
                </a:lnTo>
                <a:close/>
                <a:moveTo>
                  <a:pt x="1240033" y="2323664"/>
                </a:moveTo>
                <a:cubicBezTo>
                  <a:pt x="1232585" y="2323664"/>
                  <a:pt x="1228862" y="2327389"/>
                  <a:pt x="1228862" y="2334836"/>
                </a:cubicBezTo>
                <a:cubicBezTo>
                  <a:pt x="1236309" y="2334836"/>
                  <a:pt x="1240033" y="2334836"/>
                  <a:pt x="1240033" y="2334836"/>
                </a:cubicBezTo>
                <a:close/>
                <a:moveTo>
                  <a:pt x="1016604" y="2323664"/>
                </a:moveTo>
                <a:cubicBezTo>
                  <a:pt x="1024051" y="2323664"/>
                  <a:pt x="1031499" y="2327389"/>
                  <a:pt x="1038947" y="2334836"/>
                </a:cubicBezTo>
                <a:cubicBezTo>
                  <a:pt x="1046395" y="2342284"/>
                  <a:pt x="1050118" y="2346007"/>
                  <a:pt x="1050118" y="2346007"/>
                </a:cubicBezTo>
                <a:lnTo>
                  <a:pt x="1061290" y="2357179"/>
                </a:lnTo>
                <a:lnTo>
                  <a:pt x="1083632" y="2368350"/>
                </a:lnTo>
                <a:cubicBezTo>
                  <a:pt x="1068738" y="2368350"/>
                  <a:pt x="1061290" y="2366489"/>
                  <a:pt x="1061290" y="2362764"/>
                </a:cubicBezTo>
                <a:cubicBezTo>
                  <a:pt x="1061290" y="2359041"/>
                  <a:pt x="1057565" y="2357179"/>
                  <a:pt x="1050118" y="2357179"/>
                </a:cubicBezTo>
                <a:lnTo>
                  <a:pt x="994260" y="2334836"/>
                </a:lnTo>
                <a:cubicBezTo>
                  <a:pt x="1001708" y="2327389"/>
                  <a:pt x="1009156" y="2323664"/>
                  <a:pt x="1016604" y="2323664"/>
                </a:cubicBezTo>
                <a:close/>
                <a:moveTo>
                  <a:pt x="592089" y="2323664"/>
                </a:moveTo>
                <a:lnTo>
                  <a:pt x="603260" y="2323664"/>
                </a:lnTo>
                <a:lnTo>
                  <a:pt x="603260" y="2334836"/>
                </a:lnTo>
                <a:cubicBezTo>
                  <a:pt x="603260" y="2334836"/>
                  <a:pt x="601398" y="2332975"/>
                  <a:pt x="597673" y="2329250"/>
                </a:cubicBezTo>
                <a:cubicBezTo>
                  <a:pt x="593950" y="2325525"/>
                  <a:pt x="592089" y="2323664"/>
                  <a:pt x="592089" y="2323664"/>
                </a:cubicBezTo>
                <a:close/>
                <a:moveTo>
                  <a:pt x="1164626" y="2318079"/>
                </a:moveTo>
                <a:cubicBezTo>
                  <a:pt x="1162765" y="2318079"/>
                  <a:pt x="1161832" y="2319941"/>
                  <a:pt x="1161832" y="2323664"/>
                </a:cubicBezTo>
                <a:lnTo>
                  <a:pt x="1173005" y="2323664"/>
                </a:lnTo>
                <a:cubicBezTo>
                  <a:pt x="1169280" y="2319941"/>
                  <a:pt x="1166488" y="2318079"/>
                  <a:pt x="1164626" y="2318079"/>
                </a:cubicBezTo>
                <a:close/>
                <a:moveTo>
                  <a:pt x="1027776" y="2301322"/>
                </a:moveTo>
                <a:cubicBezTo>
                  <a:pt x="1035222" y="2301322"/>
                  <a:pt x="1042670" y="2305045"/>
                  <a:pt x="1050118" y="2312493"/>
                </a:cubicBezTo>
                <a:cubicBezTo>
                  <a:pt x="1027776" y="2312493"/>
                  <a:pt x="1016604" y="2310631"/>
                  <a:pt x="1016604" y="2306907"/>
                </a:cubicBezTo>
                <a:cubicBezTo>
                  <a:pt x="1016604" y="2303184"/>
                  <a:pt x="1020327" y="2301322"/>
                  <a:pt x="1027776" y="2301322"/>
                </a:cubicBezTo>
                <a:close/>
                <a:moveTo>
                  <a:pt x="949576" y="2301322"/>
                </a:moveTo>
                <a:lnTo>
                  <a:pt x="971919" y="2301322"/>
                </a:lnTo>
                <a:cubicBezTo>
                  <a:pt x="979365" y="2308768"/>
                  <a:pt x="984951" y="2314355"/>
                  <a:pt x="988674" y="2318079"/>
                </a:cubicBezTo>
                <a:cubicBezTo>
                  <a:pt x="992399" y="2321802"/>
                  <a:pt x="994260" y="2323664"/>
                  <a:pt x="994260" y="2323664"/>
                </a:cubicBezTo>
                <a:lnTo>
                  <a:pt x="971919" y="2323664"/>
                </a:lnTo>
                <a:cubicBezTo>
                  <a:pt x="971919" y="2316218"/>
                  <a:pt x="968194" y="2312493"/>
                  <a:pt x="960746" y="2312493"/>
                </a:cubicBezTo>
                <a:lnTo>
                  <a:pt x="949576" y="2312493"/>
                </a:lnTo>
                <a:cubicBezTo>
                  <a:pt x="957023" y="2312493"/>
                  <a:pt x="957023" y="2308768"/>
                  <a:pt x="949576" y="2301322"/>
                </a:cubicBezTo>
                <a:close/>
                <a:moveTo>
                  <a:pt x="983090" y="2290150"/>
                </a:moveTo>
                <a:cubicBezTo>
                  <a:pt x="990537" y="2297598"/>
                  <a:pt x="990537" y="2301322"/>
                  <a:pt x="983090" y="2301322"/>
                </a:cubicBezTo>
                <a:cubicBezTo>
                  <a:pt x="975642" y="2301322"/>
                  <a:pt x="971919" y="2299461"/>
                  <a:pt x="971919" y="2295736"/>
                </a:cubicBezTo>
                <a:cubicBezTo>
                  <a:pt x="971919" y="2292011"/>
                  <a:pt x="975642" y="2290150"/>
                  <a:pt x="983090" y="2290150"/>
                </a:cubicBezTo>
                <a:close/>
                <a:moveTo>
                  <a:pt x="8512655" y="2267807"/>
                </a:moveTo>
                <a:lnTo>
                  <a:pt x="8512655" y="2278979"/>
                </a:lnTo>
                <a:lnTo>
                  <a:pt x="8501484" y="2278979"/>
                </a:lnTo>
                <a:close/>
                <a:moveTo>
                  <a:pt x="1094804" y="2267807"/>
                </a:moveTo>
                <a:lnTo>
                  <a:pt x="1094804" y="2278979"/>
                </a:lnTo>
                <a:cubicBezTo>
                  <a:pt x="1102252" y="2286427"/>
                  <a:pt x="1107838" y="2290150"/>
                  <a:pt x="1111561" y="2290150"/>
                </a:cubicBezTo>
                <a:cubicBezTo>
                  <a:pt x="1115284" y="2290150"/>
                  <a:pt x="1117147" y="2286427"/>
                  <a:pt x="1117147" y="2278979"/>
                </a:cubicBezTo>
                <a:lnTo>
                  <a:pt x="1105975" y="2267807"/>
                </a:lnTo>
                <a:cubicBezTo>
                  <a:pt x="1098527" y="2267807"/>
                  <a:pt x="1094804" y="2267807"/>
                  <a:pt x="1094804" y="2267807"/>
                </a:cubicBezTo>
                <a:close/>
                <a:moveTo>
                  <a:pt x="1153454" y="2262222"/>
                </a:moveTo>
                <a:cubicBezTo>
                  <a:pt x="1151592" y="2262222"/>
                  <a:pt x="1150661" y="2264083"/>
                  <a:pt x="1150661" y="2267807"/>
                </a:cubicBezTo>
                <a:lnTo>
                  <a:pt x="1161832" y="2267807"/>
                </a:lnTo>
                <a:cubicBezTo>
                  <a:pt x="1158109" y="2264083"/>
                  <a:pt x="1155317" y="2262222"/>
                  <a:pt x="1153454" y="2262222"/>
                </a:cubicBezTo>
                <a:close/>
                <a:moveTo>
                  <a:pt x="1117147" y="2256636"/>
                </a:moveTo>
                <a:lnTo>
                  <a:pt x="1128318" y="2267807"/>
                </a:lnTo>
                <a:cubicBezTo>
                  <a:pt x="1128318" y="2267807"/>
                  <a:pt x="1128318" y="2264083"/>
                  <a:pt x="1128318" y="2256636"/>
                </a:cubicBezTo>
                <a:close/>
                <a:moveTo>
                  <a:pt x="1027776" y="2223122"/>
                </a:moveTo>
                <a:cubicBezTo>
                  <a:pt x="1035222" y="2230569"/>
                  <a:pt x="1038947" y="2234293"/>
                  <a:pt x="1038947" y="2234293"/>
                </a:cubicBezTo>
                <a:cubicBezTo>
                  <a:pt x="1038947" y="2234293"/>
                  <a:pt x="1037085" y="2234293"/>
                  <a:pt x="1033361" y="2234293"/>
                </a:cubicBezTo>
                <a:cubicBezTo>
                  <a:pt x="1029638" y="2234293"/>
                  <a:pt x="1025913" y="2234293"/>
                  <a:pt x="1022190" y="2234293"/>
                </a:cubicBezTo>
                <a:cubicBezTo>
                  <a:pt x="1018465" y="2234293"/>
                  <a:pt x="1016604" y="2232431"/>
                  <a:pt x="1016604" y="2228706"/>
                </a:cubicBezTo>
                <a:cubicBezTo>
                  <a:pt x="1016604" y="2224983"/>
                  <a:pt x="1020327" y="2223122"/>
                  <a:pt x="1027776" y="2223122"/>
                </a:cubicBezTo>
                <a:close/>
                <a:moveTo>
                  <a:pt x="882546" y="2211949"/>
                </a:moveTo>
                <a:cubicBezTo>
                  <a:pt x="882546" y="2211949"/>
                  <a:pt x="889994" y="2211949"/>
                  <a:pt x="904889" y="2211949"/>
                </a:cubicBezTo>
                <a:lnTo>
                  <a:pt x="904889" y="2223122"/>
                </a:lnTo>
                <a:cubicBezTo>
                  <a:pt x="889994" y="2223122"/>
                  <a:pt x="882546" y="2219397"/>
                  <a:pt x="882546" y="2211949"/>
                </a:cubicBezTo>
                <a:close/>
                <a:moveTo>
                  <a:pt x="1270754" y="2184021"/>
                </a:moveTo>
                <a:cubicBezTo>
                  <a:pt x="1268893" y="2184021"/>
                  <a:pt x="1266100" y="2185883"/>
                  <a:pt x="1262376" y="2189608"/>
                </a:cubicBezTo>
                <a:cubicBezTo>
                  <a:pt x="1262376" y="2189608"/>
                  <a:pt x="1262376" y="2191469"/>
                  <a:pt x="1262376" y="2195192"/>
                </a:cubicBezTo>
                <a:cubicBezTo>
                  <a:pt x="1262376" y="2198917"/>
                  <a:pt x="1258653" y="2200778"/>
                  <a:pt x="1251203" y="2200778"/>
                </a:cubicBezTo>
                <a:cubicBezTo>
                  <a:pt x="1236309" y="2200778"/>
                  <a:pt x="1240033" y="2204503"/>
                  <a:pt x="1262376" y="2211949"/>
                </a:cubicBezTo>
                <a:cubicBezTo>
                  <a:pt x="1269824" y="2211949"/>
                  <a:pt x="1284719" y="2215674"/>
                  <a:pt x="1307062" y="2223122"/>
                </a:cubicBezTo>
                <a:lnTo>
                  <a:pt x="1351747" y="2223122"/>
                </a:lnTo>
                <a:cubicBezTo>
                  <a:pt x="1344300" y="2215674"/>
                  <a:pt x="1321956" y="2208226"/>
                  <a:pt x="1284719" y="2200778"/>
                </a:cubicBezTo>
                <a:cubicBezTo>
                  <a:pt x="1277271" y="2200778"/>
                  <a:pt x="1271685" y="2200778"/>
                  <a:pt x="1267962" y="2200778"/>
                </a:cubicBezTo>
                <a:cubicBezTo>
                  <a:pt x="1264237" y="2200778"/>
                  <a:pt x="1266099" y="2197054"/>
                  <a:pt x="1273548" y="2189608"/>
                </a:cubicBezTo>
                <a:cubicBezTo>
                  <a:pt x="1273548" y="2185883"/>
                  <a:pt x="1272616" y="2184021"/>
                  <a:pt x="1270754" y="2184021"/>
                </a:cubicBezTo>
                <a:close/>
                <a:moveTo>
                  <a:pt x="8199854" y="2167264"/>
                </a:moveTo>
                <a:cubicBezTo>
                  <a:pt x="8199854" y="2167264"/>
                  <a:pt x="8201718" y="2169126"/>
                  <a:pt x="8205441" y="2172849"/>
                </a:cubicBezTo>
                <a:cubicBezTo>
                  <a:pt x="8209164" y="2176574"/>
                  <a:pt x="8211026" y="2178435"/>
                  <a:pt x="8211026" y="2178435"/>
                </a:cubicBezTo>
                <a:lnTo>
                  <a:pt x="8211026" y="2167264"/>
                </a:lnTo>
                <a:close/>
                <a:moveTo>
                  <a:pt x="614430" y="2167264"/>
                </a:moveTo>
                <a:lnTo>
                  <a:pt x="625603" y="2167264"/>
                </a:lnTo>
                <a:lnTo>
                  <a:pt x="625603" y="2178435"/>
                </a:lnTo>
                <a:close/>
                <a:moveTo>
                  <a:pt x="1150661" y="2156092"/>
                </a:moveTo>
                <a:lnTo>
                  <a:pt x="1173005" y="2167264"/>
                </a:lnTo>
                <a:cubicBezTo>
                  <a:pt x="1173005" y="2159817"/>
                  <a:pt x="1171143" y="2156092"/>
                  <a:pt x="1167418" y="2156092"/>
                </a:cubicBezTo>
                <a:cubicBezTo>
                  <a:pt x="1163695" y="2156092"/>
                  <a:pt x="1158109" y="2156092"/>
                  <a:pt x="1150661" y="2156092"/>
                </a:cubicBezTo>
                <a:close/>
                <a:moveTo>
                  <a:pt x="636774" y="2144921"/>
                </a:moveTo>
                <a:lnTo>
                  <a:pt x="647946" y="2156092"/>
                </a:lnTo>
                <a:lnTo>
                  <a:pt x="636774" y="2156092"/>
                </a:lnTo>
                <a:cubicBezTo>
                  <a:pt x="629326" y="2148646"/>
                  <a:pt x="629326" y="2144921"/>
                  <a:pt x="636774" y="2144921"/>
                </a:cubicBezTo>
                <a:close/>
                <a:moveTo>
                  <a:pt x="1072461" y="2133750"/>
                </a:moveTo>
                <a:cubicBezTo>
                  <a:pt x="1057565" y="2133750"/>
                  <a:pt x="1050118" y="2135612"/>
                  <a:pt x="1050118" y="2139335"/>
                </a:cubicBezTo>
                <a:cubicBezTo>
                  <a:pt x="1050118" y="2143060"/>
                  <a:pt x="1053842" y="2148646"/>
                  <a:pt x="1061290" y="2156092"/>
                </a:cubicBezTo>
                <a:cubicBezTo>
                  <a:pt x="1068738" y="2148646"/>
                  <a:pt x="1079909" y="2144921"/>
                  <a:pt x="1094804" y="2144921"/>
                </a:cubicBezTo>
                <a:cubicBezTo>
                  <a:pt x="1094804" y="2144921"/>
                  <a:pt x="1094804" y="2143060"/>
                  <a:pt x="1094804" y="2139335"/>
                </a:cubicBezTo>
                <a:cubicBezTo>
                  <a:pt x="1094804" y="2135612"/>
                  <a:pt x="1087356" y="2133750"/>
                  <a:pt x="1072461" y="2133750"/>
                </a:cubicBezTo>
                <a:close/>
                <a:moveTo>
                  <a:pt x="927232" y="2122578"/>
                </a:moveTo>
                <a:lnTo>
                  <a:pt x="960746" y="2133750"/>
                </a:lnTo>
                <a:cubicBezTo>
                  <a:pt x="983090" y="2141197"/>
                  <a:pt x="994260" y="2144921"/>
                  <a:pt x="994260" y="2144921"/>
                </a:cubicBezTo>
                <a:cubicBezTo>
                  <a:pt x="994260" y="2130026"/>
                  <a:pt x="975642" y="2122578"/>
                  <a:pt x="938403" y="2122578"/>
                </a:cubicBezTo>
                <a:close/>
                <a:moveTo>
                  <a:pt x="904889" y="2111407"/>
                </a:moveTo>
                <a:lnTo>
                  <a:pt x="916060" y="2122578"/>
                </a:lnTo>
                <a:lnTo>
                  <a:pt x="916060" y="2111407"/>
                </a:lnTo>
                <a:cubicBezTo>
                  <a:pt x="916060" y="2111407"/>
                  <a:pt x="912337" y="2111407"/>
                  <a:pt x="904889" y="2111407"/>
                </a:cubicBezTo>
                <a:close/>
                <a:moveTo>
                  <a:pt x="1094804" y="2089064"/>
                </a:moveTo>
                <a:lnTo>
                  <a:pt x="1094804" y="2100235"/>
                </a:lnTo>
                <a:cubicBezTo>
                  <a:pt x="1102252" y="2100235"/>
                  <a:pt x="1109700" y="2100235"/>
                  <a:pt x="1117147" y="2100235"/>
                </a:cubicBezTo>
                <a:lnTo>
                  <a:pt x="1105975" y="2089064"/>
                </a:lnTo>
                <a:cubicBezTo>
                  <a:pt x="1098527" y="2089064"/>
                  <a:pt x="1094804" y="2089064"/>
                  <a:pt x="1094804" y="2089064"/>
                </a:cubicBezTo>
                <a:close/>
                <a:moveTo>
                  <a:pt x="8121654" y="2077892"/>
                </a:moveTo>
                <a:lnTo>
                  <a:pt x="8143998" y="2100235"/>
                </a:lnTo>
                <a:cubicBezTo>
                  <a:pt x="8136550" y="2107683"/>
                  <a:pt x="8129102" y="2103959"/>
                  <a:pt x="8121654" y="2089064"/>
                </a:cubicBezTo>
                <a:cubicBezTo>
                  <a:pt x="8121654" y="2089064"/>
                  <a:pt x="8121654" y="2085339"/>
                  <a:pt x="8121654" y="2077892"/>
                </a:cubicBezTo>
                <a:close/>
                <a:moveTo>
                  <a:pt x="8021110" y="2077892"/>
                </a:moveTo>
                <a:cubicBezTo>
                  <a:pt x="8021110" y="2077892"/>
                  <a:pt x="8024835" y="2077892"/>
                  <a:pt x="8032283" y="2077892"/>
                </a:cubicBezTo>
                <a:cubicBezTo>
                  <a:pt x="8039730" y="2077892"/>
                  <a:pt x="8043454" y="2079755"/>
                  <a:pt x="8043454" y="2083478"/>
                </a:cubicBezTo>
                <a:cubicBezTo>
                  <a:pt x="8043454" y="2087202"/>
                  <a:pt x="8036006" y="2089064"/>
                  <a:pt x="8021110" y="2089064"/>
                </a:cubicBezTo>
                <a:cubicBezTo>
                  <a:pt x="8013662" y="2089064"/>
                  <a:pt x="8009940" y="2087202"/>
                  <a:pt x="8009940" y="2083478"/>
                </a:cubicBezTo>
                <a:cubicBezTo>
                  <a:pt x="8009940" y="2079755"/>
                  <a:pt x="8013662" y="2077892"/>
                  <a:pt x="8021110" y="2077892"/>
                </a:cubicBezTo>
                <a:close/>
                <a:moveTo>
                  <a:pt x="8032283" y="2044378"/>
                </a:moveTo>
                <a:lnTo>
                  <a:pt x="8099311" y="2066721"/>
                </a:lnTo>
                <a:lnTo>
                  <a:pt x="8065797" y="2066721"/>
                </a:lnTo>
                <a:cubicBezTo>
                  <a:pt x="8043454" y="2059273"/>
                  <a:pt x="8032283" y="2051825"/>
                  <a:pt x="8032283" y="2044378"/>
                </a:cubicBezTo>
                <a:close/>
                <a:moveTo>
                  <a:pt x="7954082" y="2022034"/>
                </a:moveTo>
                <a:lnTo>
                  <a:pt x="7965253" y="2022034"/>
                </a:lnTo>
                <a:cubicBezTo>
                  <a:pt x="7965253" y="2022034"/>
                  <a:pt x="7965253" y="2025759"/>
                  <a:pt x="7965253" y="2033207"/>
                </a:cubicBezTo>
                <a:cubicBezTo>
                  <a:pt x="7957806" y="2033207"/>
                  <a:pt x="7954082" y="2029482"/>
                  <a:pt x="7954082" y="2022034"/>
                </a:cubicBezTo>
                <a:close/>
                <a:moveTo>
                  <a:pt x="660513" y="2015054"/>
                </a:moveTo>
                <a:cubicBezTo>
                  <a:pt x="665168" y="2014123"/>
                  <a:pt x="670289" y="2014588"/>
                  <a:pt x="675874" y="2016450"/>
                </a:cubicBezTo>
                <a:cubicBezTo>
                  <a:pt x="687046" y="2020173"/>
                  <a:pt x="694492" y="2023896"/>
                  <a:pt x="698217" y="2027621"/>
                </a:cubicBezTo>
                <a:cubicBezTo>
                  <a:pt x="701942" y="2031345"/>
                  <a:pt x="707526" y="2033207"/>
                  <a:pt x="714974" y="2033207"/>
                </a:cubicBezTo>
                <a:cubicBezTo>
                  <a:pt x="707526" y="2040654"/>
                  <a:pt x="696355" y="2040654"/>
                  <a:pt x="681460" y="2033207"/>
                </a:cubicBezTo>
                <a:lnTo>
                  <a:pt x="659117" y="2022034"/>
                </a:lnTo>
                <a:lnTo>
                  <a:pt x="647946" y="2022034"/>
                </a:lnTo>
                <a:cubicBezTo>
                  <a:pt x="651669" y="2018311"/>
                  <a:pt x="655859" y="2015984"/>
                  <a:pt x="660513" y="2015054"/>
                </a:cubicBezTo>
                <a:close/>
                <a:moveTo>
                  <a:pt x="7853538" y="1977349"/>
                </a:moveTo>
                <a:lnTo>
                  <a:pt x="7898225" y="1999693"/>
                </a:lnTo>
                <a:cubicBezTo>
                  <a:pt x="7890778" y="1999693"/>
                  <a:pt x="7875882" y="1999693"/>
                  <a:pt x="7853538" y="1999693"/>
                </a:cubicBezTo>
                <a:cubicBezTo>
                  <a:pt x="7846091" y="1992245"/>
                  <a:pt x="7846091" y="1984797"/>
                  <a:pt x="7853538" y="1977349"/>
                </a:cubicBezTo>
                <a:close/>
                <a:moveTo>
                  <a:pt x="7831197" y="1977349"/>
                </a:moveTo>
                <a:cubicBezTo>
                  <a:pt x="7838644" y="1977349"/>
                  <a:pt x="7842368" y="1981073"/>
                  <a:pt x="7842368" y="1988520"/>
                </a:cubicBezTo>
                <a:lnTo>
                  <a:pt x="7831197" y="1988520"/>
                </a:lnTo>
                <a:cubicBezTo>
                  <a:pt x="7831197" y="1988520"/>
                  <a:pt x="7831197" y="1984797"/>
                  <a:pt x="7831197" y="1977349"/>
                </a:cubicBezTo>
                <a:close/>
                <a:moveTo>
                  <a:pt x="837861" y="1977349"/>
                </a:moveTo>
                <a:cubicBezTo>
                  <a:pt x="845307" y="1977349"/>
                  <a:pt x="849032" y="1981073"/>
                  <a:pt x="849032" y="1988520"/>
                </a:cubicBezTo>
                <a:cubicBezTo>
                  <a:pt x="849032" y="1995968"/>
                  <a:pt x="845307" y="1999693"/>
                  <a:pt x="837861" y="1999693"/>
                </a:cubicBezTo>
                <a:close/>
                <a:moveTo>
                  <a:pt x="748488" y="1977349"/>
                </a:moveTo>
                <a:cubicBezTo>
                  <a:pt x="755936" y="1977349"/>
                  <a:pt x="759660" y="1977349"/>
                  <a:pt x="759660" y="1977349"/>
                </a:cubicBezTo>
                <a:cubicBezTo>
                  <a:pt x="759660" y="1977349"/>
                  <a:pt x="759660" y="1979211"/>
                  <a:pt x="759660" y="1982936"/>
                </a:cubicBezTo>
                <a:cubicBezTo>
                  <a:pt x="759660" y="1986659"/>
                  <a:pt x="759660" y="1988520"/>
                  <a:pt x="759660" y="1988520"/>
                </a:cubicBezTo>
                <a:cubicBezTo>
                  <a:pt x="759660" y="1988520"/>
                  <a:pt x="755936" y="1984797"/>
                  <a:pt x="748488" y="1977349"/>
                </a:cubicBezTo>
                <a:close/>
                <a:moveTo>
                  <a:pt x="793174" y="1966177"/>
                </a:moveTo>
                <a:lnTo>
                  <a:pt x="804345" y="1966177"/>
                </a:lnTo>
                <a:cubicBezTo>
                  <a:pt x="804345" y="1966177"/>
                  <a:pt x="806208" y="1968039"/>
                  <a:pt x="809932" y="1971763"/>
                </a:cubicBezTo>
                <a:cubicBezTo>
                  <a:pt x="813656" y="1975488"/>
                  <a:pt x="815518" y="1977349"/>
                  <a:pt x="815518" y="1977349"/>
                </a:cubicBezTo>
                <a:cubicBezTo>
                  <a:pt x="815518" y="1977349"/>
                  <a:pt x="811793" y="1979211"/>
                  <a:pt x="804345" y="1982936"/>
                </a:cubicBezTo>
                <a:cubicBezTo>
                  <a:pt x="796899" y="1986659"/>
                  <a:pt x="789450" y="1988520"/>
                  <a:pt x="782004" y="1988520"/>
                </a:cubicBezTo>
                <a:cubicBezTo>
                  <a:pt x="796899" y="1981073"/>
                  <a:pt x="800622" y="1973625"/>
                  <a:pt x="793174" y="1966177"/>
                </a:cubicBezTo>
                <a:close/>
                <a:moveTo>
                  <a:pt x="7574252" y="1887978"/>
                </a:moveTo>
                <a:lnTo>
                  <a:pt x="7585424" y="1887978"/>
                </a:lnTo>
                <a:lnTo>
                  <a:pt x="7596596" y="1899149"/>
                </a:lnTo>
                <a:lnTo>
                  <a:pt x="7585424" y="1899149"/>
                </a:lnTo>
                <a:cubicBezTo>
                  <a:pt x="7585424" y="1899149"/>
                  <a:pt x="7581700" y="1895424"/>
                  <a:pt x="7574252" y="1887978"/>
                </a:cubicBezTo>
                <a:close/>
                <a:moveTo>
                  <a:pt x="837861" y="1887978"/>
                </a:moveTo>
                <a:cubicBezTo>
                  <a:pt x="845307" y="1887978"/>
                  <a:pt x="850893" y="1887978"/>
                  <a:pt x="854618" y="1887978"/>
                </a:cubicBezTo>
                <a:cubicBezTo>
                  <a:pt x="858341" y="1887978"/>
                  <a:pt x="860203" y="1891701"/>
                  <a:pt x="860203" y="1899149"/>
                </a:cubicBezTo>
                <a:lnTo>
                  <a:pt x="849032" y="1899149"/>
                </a:lnTo>
                <a:close/>
                <a:moveTo>
                  <a:pt x="7429024" y="1776264"/>
                </a:moveTo>
                <a:cubicBezTo>
                  <a:pt x="7436472" y="1776264"/>
                  <a:pt x="7440194" y="1776264"/>
                  <a:pt x="7440194" y="1776264"/>
                </a:cubicBezTo>
                <a:lnTo>
                  <a:pt x="7417852" y="1787434"/>
                </a:lnTo>
                <a:close/>
                <a:moveTo>
                  <a:pt x="7328480" y="1753920"/>
                </a:moveTo>
                <a:lnTo>
                  <a:pt x="7339652" y="1753920"/>
                </a:lnTo>
                <a:cubicBezTo>
                  <a:pt x="7347100" y="1753920"/>
                  <a:pt x="7354546" y="1753920"/>
                  <a:pt x="7361994" y="1753920"/>
                </a:cubicBezTo>
                <a:cubicBezTo>
                  <a:pt x="7369443" y="1753920"/>
                  <a:pt x="7373166" y="1755782"/>
                  <a:pt x="7373166" y="1759505"/>
                </a:cubicBezTo>
                <a:cubicBezTo>
                  <a:pt x="7373166" y="1763230"/>
                  <a:pt x="7373166" y="1765091"/>
                  <a:pt x="7373166" y="1765091"/>
                </a:cubicBezTo>
                <a:cubicBezTo>
                  <a:pt x="7373166" y="1772539"/>
                  <a:pt x="7371304" y="1776264"/>
                  <a:pt x="7367580" y="1776264"/>
                </a:cubicBezTo>
                <a:cubicBezTo>
                  <a:pt x="7363857" y="1776264"/>
                  <a:pt x="7358271" y="1772539"/>
                  <a:pt x="7350823" y="1765091"/>
                </a:cubicBezTo>
                <a:lnTo>
                  <a:pt x="7339652" y="1765091"/>
                </a:lnTo>
                <a:cubicBezTo>
                  <a:pt x="7332203" y="1765091"/>
                  <a:pt x="7328480" y="1761368"/>
                  <a:pt x="7328480" y="1753920"/>
                </a:cubicBezTo>
                <a:close/>
                <a:moveTo>
                  <a:pt x="670288" y="1731577"/>
                </a:moveTo>
                <a:lnTo>
                  <a:pt x="681460" y="1731577"/>
                </a:lnTo>
                <a:lnTo>
                  <a:pt x="692631" y="1742748"/>
                </a:lnTo>
                <a:cubicBezTo>
                  <a:pt x="685183" y="1742748"/>
                  <a:pt x="679598" y="1740886"/>
                  <a:pt x="675874" y="1737163"/>
                </a:cubicBezTo>
                <a:cubicBezTo>
                  <a:pt x="672151" y="1733440"/>
                  <a:pt x="670288" y="1731577"/>
                  <a:pt x="670288" y="1731577"/>
                </a:cubicBezTo>
                <a:close/>
                <a:moveTo>
                  <a:pt x="849032" y="1698063"/>
                </a:moveTo>
                <a:lnTo>
                  <a:pt x="837861" y="1709234"/>
                </a:lnTo>
                <a:lnTo>
                  <a:pt x="849032" y="1709234"/>
                </a:lnTo>
                <a:cubicBezTo>
                  <a:pt x="849032" y="1709234"/>
                  <a:pt x="849032" y="1705511"/>
                  <a:pt x="849032" y="1698063"/>
                </a:cubicBezTo>
                <a:close/>
                <a:moveTo>
                  <a:pt x="569745" y="1686891"/>
                </a:moveTo>
                <a:cubicBezTo>
                  <a:pt x="569745" y="1686891"/>
                  <a:pt x="571607" y="1686891"/>
                  <a:pt x="575330" y="1686891"/>
                </a:cubicBezTo>
                <a:cubicBezTo>
                  <a:pt x="579055" y="1686891"/>
                  <a:pt x="580916" y="1686891"/>
                  <a:pt x="580916" y="1686891"/>
                </a:cubicBezTo>
                <a:cubicBezTo>
                  <a:pt x="580916" y="1694340"/>
                  <a:pt x="580916" y="1698063"/>
                  <a:pt x="580916" y="1698063"/>
                </a:cubicBezTo>
                <a:cubicBezTo>
                  <a:pt x="573469" y="1698063"/>
                  <a:pt x="569745" y="1698063"/>
                  <a:pt x="569745" y="1698063"/>
                </a:cubicBezTo>
                <a:cubicBezTo>
                  <a:pt x="569745" y="1698063"/>
                  <a:pt x="569745" y="1694340"/>
                  <a:pt x="569745" y="1686891"/>
                </a:cubicBezTo>
                <a:close/>
                <a:moveTo>
                  <a:pt x="558573" y="1675720"/>
                </a:moveTo>
                <a:cubicBezTo>
                  <a:pt x="558573" y="1675720"/>
                  <a:pt x="558573" y="1679445"/>
                  <a:pt x="558573" y="1686891"/>
                </a:cubicBezTo>
                <a:lnTo>
                  <a:pt x="547402" y="1686891"/>
                </a:lnTo>
                <a:cubicBezTo>
                  <a:pt x="554850" y="1679445"/>
                  <a:pt x="558573" y="1675720"/>
                  <a:pt x="558573" y="1675720"/>
                </a:cubicBezTo>
                <a:close/>
                <a:moveTo>
                  <a:pt x="7141358" y="1668738"/>
                </a:moveTo>
                <a:cubicBezTo>
                  <a:pt x="7143220" y="1669668"/>
                  <a:pt x="7146012" y="1671997"/>
                  <a:pt x="7149737" y="1675720"/>
                </a:cubicBezTo>
                <a:cubicBezTo>
                  <a:pt x="7149737" y="1675720"/>
                  <a:pt x="7147874" y="1675720"/>
                  <a:pt x="7144151" y="1675720"/>
                </a:cubicBezTo>
                <a:cubicBezTo>
                  <a:pt x="7140428" y="1675720"/>
                  <a:pt x="7138565" y="1673858"/>
                  <a:pt x="7138565" y="1670134"/>
                </a:cubicBezTo>
                <a:cubicBezTo>
                  <a:pt x="7138565" y="1668272"/>
                  <a:pt x="7139496" y="1667807"/>
                  <a:pt x="7141358" y="1668738"/>
                </a:cubicBezTo>
                <a:close/>
                <a:moveTo>
                  <a:pt x="569745" y="1653377"/>
                </a:moveTo>
                <a:cubicBezTo>
                  <a:pt x="577193" y="1653377"/>
                  <a:pt x="592089" y="1660824"/>
                  <a:pt x="614430" y="1675720"/>
                </a:cubicBezTo>
                <a:cubicBezTo>
                  <a:pt x="636774" y="1690615"/>
                  <a:pt x="646083" y="1701786"/>
                  <a:pt x="642360" y="1709234"/>
                </a:cubicBezTo>
                <a:cubicBezTo>
                  <a:pt x="638637" y="1716682"/>
                  <a:pt x="629326" y="1716682"/>
                  <a:pt x="614430" y="1709234"/>
                </a:cubicBezTo>
                <a:cubicBezTo>
                  <a:pt x="606983" y="1701786"/>
                  <a:pt x="603260" y="1698063"/>
                  <a:pt x="603260" y="1698063"/>
                </a:cubicBezTo>
                <a:cubicBezTo>
                  <a:pt x="603260" y="1690615"/>
                  <a:pt x="601398" y="1685029"/>
                  <a:pt x="597673" y="1681306"/>
                </a:cubicBezTo>
                <a:cubicBezTo>
                  <a:pt x="593950" y="1677581"/>
                  <a:pt x="588364" y="1675720"/>
                  <a:pt x="580916" y="1675720"/>
                </a:cubicBezTo>
                <a:close/>
                <a:moveTo>
                  <a:pt x="625603" y="1619863"/>
                </a:moveTo>
                <a:lnTo>
                  <a:pt x="636774" y="1619863"/>
                </a:lnTo>
                <a:cubicBezTo>
                  <a:pt x="629326" y="1619863"/>
                  <a:pt x="625603" y="1627310"/>
                  <a:pt x="625603" y="1642206"/>
                </a:cubicBezTo>
                <a:cubicBezTo>
                  <a:pt x="625603" y="1642206"/>
                  <a:pt x="621878" y="1642206"/>
                  <a:pt x="614430" y="1642206"/>
                </a:cubicBezTo>
                <a:close/>
                <a:moveTo>
                  <a:pt x="6836936" y="1597519"/>
                </a:moveTo>
                <a:lnTo>
                  <a:pt x="6859278" y="1608690"/>
                </a:lnTo>
                <a:lnTo>
                  <a:pt x="6892792" y="1608690"/>
                </a:lnTo>
                <a:cubicBezTo>
                  <a:pt x="6915136" y="1601244"/>
                  <a:pt x="6967270" y="1616139"/>
                  <a:pt x="7049194" y="1653377"/>
                </a:cubicBezTo>
                <a:lnTo>
                  <a:pt x="7045005" y="1653377"/>
                </a:lnTo>
                <a:cubicBezTo>
                  <a:pt x="7040350" y="1653377"/>
                  <a:pt x="7034298" y="1653377"/>
                  <a:pt x="7026850" y="1653377"/>
                </a:cubicBezTo>
                <a:cubicBezTo>
                  <a:pt x="7004507" y="1653377"/>
                  <a:pt x="6989613" y="1653377"/>
                  <a:pt x="6982166" y="1653377"/>
                </a:cubicBezTo>
                <a:cubicBezTo>
                  <a:pt x="6982166" y="1653377"/>
                  <a:pt x="6980302" y="1651515"/>
                  <a:pt x="6976579" y="1647790"/>
                </a:cubicBezTo>
                <a:cubicBezTo>
                  <a:pt x="6972856" y="1644067"/>
                  <a:pt x="6967270" y="1642206"/>
                  <a:pt x="6959822" y="1642206"/>
                </a:cubicBezTo>
                <a:cubicBezTo>
                  <a:pt x="6944926" y="1642206"/>
                  <a:pt x="6926308" y="1638483"/>
                  <a:pt x="6903965" y="1631033"/>
                </a:cubicBezTo>
                <a:cubicBezTo>
                  <a:pt x="6889070" y="1631033"/>
                  <a:pt x="6877898" y="1629172"/>
                  <a:pt x="6870451" y="1625449"/>
                </a:cubicBezTo>
                <a:cubicBezTo>
                  <a:pt x="6863002" y="1621724"/>
                  <a:pt x="6859278" y="1619863"/>
                  <a:pt x="6859278" y="1619863"/>
                </a:cubicBezTo>
                <a:close/>
                <a:moveTo>
                  <a:pt x="6635850" y="1586349"/>
                </a:moveTo>
                <a:cubicBezTo>
                  <a:pt x="6643297" y="1593796"/>
                  <a:pt x="6650745" y="1597519"/>
                  <a:pt x="6658192" y="1597519"/>
                </a:cubicBezTo>
                <a:cubicBezTo>
                  <a:pt x="6658192" y="1597519"/>
                  <a:pt x="6661917" y="1597519"/>
                  <a:pt x="6669364" y="1597519"/>
                </a:cubicBezTo>
                <a:cubicBezTo>
                  <a:pt x="6676812" y="1597519"/>
                  <a:pt x="6680536" y="1597519"/>
                  <a:pt x="6680536" y="1597519"/>
                </a:cubicBezTo>
                <a:lnTo>
                  <a:pt x="6691706" y="1608690"/>
                </a:lnTo>
                <a:lnTo>
                  <a:pt x="6669364" y="1619863"/>
                </a:lnTo>
                <a:lnTo>
                  <a:pt x="6658192" y="1608690"/>
                </a:lnTo>
                <a:lnTo>
                  <a:pt x="6647020" y="1597519"/>
                </a:lnTo>
                <a:close/>
                <a:moveTo>
                  <a:pt x="525059" y="1575176"/>
                </a:moveTo>
                <a:cubicBezTo>
                  <a:pt x="532507" y="1575176"/>
                  <a:pt x="541816" y="1577039"/>
                  <a:pt x="552988" y="1580762"/>
                </a:cubicBezTo>
                <a:cubicBezTo>
                  <a:pt x="564159" y="1584487"/>
                  <a:pt x="569745" y="1590072"/>
                  <a:pt x="569745" y="1597519"/>
                </a:cubicBezTo>
                <a:cubicBezTo>
                  <a:pt x="569745" y="1604967"/>
                  <a:pt x="558573" y="1604967"/>
                  <a:pt x="536230" y="1597519"/>
                </a:cubicBezTo>
                <a:close/>
                <a:moveTo>
                  <a:pt x="6568822" y="1564005"/>
                </a:moveTo>
                <a:lnTo>
                  <a:pt x="6591164" y="1586349"/>
                </a:lnTo>
                <a:cubicBezTo>
                  <a:pt x="6591164" y="1586349"/>
                  <a:pt x="6587440" y="1586349"/>
                  <a:pt x="6579992" y="1586349"/>
                </a:cubicBezTo>
                <a:lnTo>
                  <a:pt x="6568822" y="1575176"/>
                </a:lnTo>
                <a:cubicBezTo>
                  <a:pt x="6561374" y="1582625"/>
                  <a:pt x="6555788" y="1584487"/>
                  <a:pt x="6552064" y="1580762"/>
                </a:cubicBezTo>
                <a:cubicBezTo>
                  <a:pt x="6548340" y="1577039"/>
                  <a:pt x="6548340" y="1573315"/>
                  <a:pt x="6552064" y="1569590"/>
                </a:cubicBezTo>
                <a:cubicBezTo>
                  <a:pt x="6555788" y="1565867"/>
                  <a:pt x="6561374" y="1564005"/>
                  <a:pt x="6568822" y="1564005"/>
                </a:cubicBezTo>
                <a:close/>
                <a:moveTo>
                  <a:pt x="525059" y="1552833"/>
                </a:moveTo>
                <a:cubicBezTo>
                  <a:pt x="525059" y="1552833"/>
                  <a:pt x="532507" y="1554696"/>
                  <a:pt x="547402" y="1558419"/>
                </a:cubicBezTo>
                <a:cubicBezTo>
                  <a:pt x="562298" y="1562144"/>
                  <a:pt x="577193" y="1564005"/>
                  <a:pt x="592089" y="1564005"/>
                </a:cubicBezTo>
                <a:lnTo>
                  <a:pt x="603260" y="1575176"/>
                </a:lnTo>
                <a:cubicBezTo>
                  <a:pt x="603260" y="1582625"/>
                  <a:pt x="597673" y="1584487"/>
                  <a:pt x="586502" y="1580762"/>
                </a:cubicBezTo>
                <a:cubicBezTo>
                  <a:pt x="575330" y="1577039"/>
                  <a:pt x="566021" y="1575176"/>
                  <a:pt x="558573" y="1575176"/>
                </a:cubicBezTo>
                <a:close/>
                <a:moveTo>
                  <a:pt x="480372" y="1541662"/>
                </a:moveTo>
                <a:lnTo>
                  <a:pt x="502716" y="1541662"/>
                </a:lnTo>
                <a:cubicBezTo>
                  <a:pt x="510163" y="1549110"/>
                  <a:pt x="510163" y="1552833"/>
                  <a:pt x="502716" y="1552833"/>
                </a:cubicBezTo>
                <a:lnTo>
                  <a:pt x="480372" y="1552833"/>
                </a:lnTo>
                <a:close/>
                <a:moveTo>
                  <a:pt x="568349" y="1523509"/>
                </a:moveTo>
                <a:cubicBezTo>
                  <a:pt x="569280" y="1524440"/>
                  <a:pt x="569745" y="1526767"/>
                  <a:pt x="569745" y="1530491"/>
                </a:cubicBezTo>
                <a:cubicBezTo>
                  <a:pt x="562298" y="1537939"/>
                  <a:pt x="558573" y="1539801"/>
                  <a:pt x="558573" y="1536076"/>
                </a:cubicBezTo>
                <a:cubicBezTo>
                  <a:pt x="558573" y="1532353"/>
                  <a:pt x="560436" y="1528630"/>
                  <a:pt x="564159" y="1524905"/>
                </a:cubicBezTo>
                <a:cubicBezTo>
                  <a:pt x="566021" y="1523044"/>
                  <a:pt x="567417" y="1522578"/>
                  <a:pt x="568349" y="1523509"/>
                </a:cubicBezTo>
                <a:close/>
                <a:moveTo>
                  <a:pt x="821102" y="1519319"/>
                </a:moveTo>
                <a:cubicBezTo>
                  <a:pt x="817379" y="1519319"/>
                  <a:pt x="815518" y="1521182"/>
                  <a:pt x="815518" y="1524905"/>
                </a:cubicBezTo>
                <a:cubicBezTo>
                  <a:pt x="815518" y="1528630"/>
                  <a:pt x="819241" y="1530491"/>
                  <a:pt x="826689" y="1530491"/>
                </a:cubicBezTo>
                <a:cubicBezTo>
                  <a:pt x="826689" y="1530491"/>
                  <a:pt x="828550" y="1528630"/>
                  <a:pt x="832275" y="1524905"/>
                </a:cubicBezTo>
                <a:cubicBezTo>
                  <a:pt x="835998" y="1521182"/>
                  <a:pt x="837861" y="1519319"/>
                  <a:pt x="837861" y="1519319"/>
                </a:cubicBezTo>
                <a:cubicBezTo>
                  <a:pt x="830413" y="1519319"/>
                  <a:pt x="824827" y="1519319"/>
                  <a:pt x="821102" y="1519319"/>
                </a:cubicBezTo>
                <a:close/>
                <a:moveTo>
                  <a:pt x="6376114" y="1513733"/>
                </a:moveTo>
                <a:cubicBezTo>
                  <a:pt x="6377976" y="1513733"/>
                  <a:pt x="6378906" y="1515596"/>
                  <a:pt x="6378906" y="1519319"/>
                </a:cubicBezTo>
                <a:lnTo>
                  <a:pt x="6367736" y="1519319"/>
                </a:lnTo>
                <a:cubicBezTo>
                  <a:pt x="6371458" y="1515596"/>
                  <a:pt x="6374252" y="1513733"/>
                  <a:pt x="6376114" y="1513733"/>
                </a:cubicBezTo>
                <a:close/>
                <a:moveTo>
                  <a:pt x="6334220" y="1508148"/>
                </a:moveTo>
                <a:lnTo>
                  <a:pt x="6345392" y="1508148"/>
                </a:lnTo>
                <a:lnTo>
                  <a:pt x="6345392" y="1519319"/>
                </a:lnTo>
                <a:cubicBezTo>
                  <a:pt x="6345392" y="1511871"/>
                  <a:pt x="6341668" y="1508148"/>
                  <a:pt x="6334220" y="1508148"/>
                </a:cubicBezTo>
                <a:close/>
                <a:moveTo>
                  <a:pt x="525059" y="1508148"/>
                </a:moveTo>
                <a:cubicBezTo>
                  <a:pt x="532507" y="1508148"/>
                  <a:pt x="536230" y="1511871"/>
                  <a:pt x="536230" y="1519319"/>
                </a:cubicBezTo>
                <a:lnTo>
                  <a:pt x="525059" y="1519319"/>
                </a:lnTo>
                <a:close/>
                <a:moveTo>
                  <a:pt x="6445934" y="1485805"/>
                </a:moveTo>
                <a:cubicBezTo>
                  <a:pt x="6445934" y="1485805"/>
                  <a:pt x="6449659" y="1487668"/>
                  <a:pt x="6457106" y="1491391"/>
                </a:cubicBezTo>
                <a:cubicBezTo>
                  <a:pt x="6464554" y="1495114"/>
                  <a:pt x="6472002" y="1496976"/>
                  <a:pt x="6479450" y="1496976"/>
                </a:cubicBezTo>
                <a:lnTo>
                  <a:pt x="6479450" y="1508148"/>
                </a:lnTo>
                <a:cubicBezTo>
                  <a:pt x="6464554" y="1508148"/>
                  <a:pt x="6453382" y="1506287"/>
                  <a:pt x="6445934" y="1502562"/>
                </a:cubicBezTo>
                <a:cubicBezTo>
                  <a:pt x="6438486" y="1498839"/>
                  <a:pt x="6434764" y="1496976"/>
                  <a:pt x="6434764" y="1496976"/>
                </a:cubicBezTo>
                <a:close/>
                <a:moveTo>
                  <a:pt x="6088448" y="1429948"/>
                </a:moveTo>
                <a:cubicBezTo>
                  <a:pt x="6095896" y="1429948"/>
                  <a:pt x="6095896" y="1433672"/>
                  <a:pt x="6088448" y="1441118"/>
                </a:cubicBezTo>
                <a:lnTo>
                  <a:pt x="6077277" y="1441118"/>
                </a:lnTo>
                <a:cubicBezTo>
                  <a:pt x="6077277" y="1433672"/>
                  <a:pt x="6081000" y="1429948"/>
                  <a:pt x="6088448" y="1429948"/>
                </a:cubicBezTo>
                <a:close/>
                <a:moveTo>
                  <a:pt x="882546" y="1429948"/>
                </a:moveTo>
                <a:cubicBezTo>
                  <a:pt x="882546" y="1437395"/>
                  <a:pt x="886271" y="1441118"/>
                  <a:pt x="893717" y="1441118"/>
                </a:cubicBezTo>
                <a:lnTo>
                  <a:pt x="893717" y="1429948"/>
                </a:lnTo>
                <a:cubicBezTo>
                  <a:pt x="893717" y="1429948"/>
                  <a:pt x="889994" y="1429948"/>
                  <a:pt x="882546" y="1429948"/>
                </a:cubicBezTo>
                <a:close/>
                <a:moveTo>
                  <a:pt x="5987906" y="1407604"/>
                </a:moveTo>
                <a:cubicBezTo>
                  <a:pt x="5995353" y="1407604"/>
                  <a:pt x="5999076" y="1409467"/>
                  <a:pt x="5999076" y="1413191"/>
                </a:cubicBezTo>
                <a:cubicBezTo>
                  <a:pt x="5999076" y="1416914"/>
                  <a:pt x="5997215" y="1418777"/>
                  <a:pt x="5993490" y="1418777"/>
                </a:cubicBezTo>
                <a:cubicBezTo>
                  <a:pt x="5989767" y="1418777"/>
                  <a:pt x="5987906" y="1415052"/>
                  <a:pt x="5987906" y="1407604"/>
                </a:cubicBezTo>
                <a:close/>
                <a:moveTo>
                  <a:pt x="871375" y="1407604"/>
                </a:moveTo>
                <a:cubicBezTo>
                  <a:pt x="871375" y="1415052"/>
                  <a:pt x="875098" y="1418777"/>
                  <a:pt x="882546" y="1418777"/>
                </a:cubicBezTo>
                <a:lnTo>
                  <a:pt x="904889" y="1418777"/>
                </a:lnTo>
                <a:close/>
                <a:moveTo>
                  <a:pt x="737317" y="1407604"/>
                </a:moveTo>
                <a:lnTo>
                  <a:pt x="737317" y="1418777"/>
                </a:lnTo>
                <a:lnTo>
                  <a:pt x="748488" y="1418777"/>
                </a:lnTo>
                <a:cubicBezTo>
                  <a:pt x="748488" y="1411329"/>
                  <a:pt x="744765" y="1407604"/>
                  <a:pt x="737317" y="1407604"/>
                </a:cubicBezTo>
                <a:close/>
                <a:moveTo>
                  <a:pt x="502716" y="1407604"/>
                </a:moveTo>
                <a:cubicBezTo>
                  <a:pt x="517611" y="1415052"/>
                  <a:pt x="521336" y="1418777"/>
                  <a:pt x="513888" y="1418777"/>
                </a:cubicBezTo>
                <a:lnTo>
                  <a:pt x="491545" y="1418777"/>
                </a:lnTo>
                <a:close/>
                <a:moveTo>
                  <a:pt x="633981" y="1400622"/>
                </a:moveTo>
                <a:cubicBezTo>
                  <a:pt x="635843" y="1399691"/>
                  <a:pt x="636774" y="1400157"/>
                  <a:pt x="636774" y="1402018"/>
                </a:cubicBezTo>
                <a:cubicBezTo>
                  <a:pt x="636774" y="1405743"/>
                  <a:pt x="633050" y="1407604"/>
                  <a:pt x="625603" y="1407604"/>
                </a:cubicBezTo>
                <a:cubicBezTo>
                  <a:pt x="629326" y="1403881"/>
                  <a:pt x="632119" y="1401554"/>
                  <a:pt x="633981" y="1400622"/>
                </a:cubicBezTo>
                <a:close/>
                <a:moveTo>
                  <a:pt x="458031" y="1396434"/>
                </a:moveTo>
                <a:lnTo>
                  <a:pt x="458031" y="1407604"/>
                </a:lnTo>
                <a:lnTo>
                  <a:pt x="435687" y="1407604"/>
                </a:lnTo>
                <a:close/>
                <a:moveTo>
                  <a:pt x="5920876" y="1385261"/>
                </a:moveTo>
                <a:lnTo>
                  <a:pt x="5932048" y="1396434"/>
                </a:lnTo>
                <a:cubicBezTo>
                  <a:pt x="5932048" y="1396434"/>
                  <a:pt x="5930185" y="1396434"/>
                  <a:pt x="5926462" y="1396434"/>
                </a:cubicBezTo>
                <a:cubicBezTo>
                  <a:pt x="5922739" y="1396434"/>
                  <a:pt x="5917153" y="1396434"/>
                  <a:pt x="5909705" y="1396434"/>
                </a:cubicBezTo>
                <a:close/>
                <a:moveTo>
                  <a:pt x="625603" y="1362918"/>
                </a:moveTo>
                <a:cubicBezTo>
                  <a:pt x="625603" y="1362918"/>
                  <a:pt x="625603" y="1366643"/>
                  <a:pt x="625603" y="1374090"/>
                </a:cubicBezTo>
                <a:cubicBezTo>
                  <a:pt x="625603" y="1388986"/>
                  <a:pt x="629326" y="1390847"/>
                  <a:pt x="636774" y="1379676"/>
                </a:cubicBezTo>
                <a:cubicBezTo>
                  <a:pt x="644221" y="1368504"/>
                  <a:pt x="640498" y="1362918"/>
                  <a:pt x="625603" y="1362918"/>
                </a:cubicBezTo>
                <a:close/>
                <a:moveTo>
                  <a:pt x="480372" y="1362918"/>
                </a:moveTo>
                <a:cubicBezTo>
                  <a:pt x="487820" y="1362918"/>
                  <a:pt x="493407" y="1364781"/>
                  <a:pt x="497131" y="1368504"/>
                </a:cubicBezTo>
                <a:cubicBezTo>
                  <a:pt x="500854" y="1372229"/>
                  <a:pt x="498993" y="1377815"/>
                  <a:pt x="491545" y="1385261"/>
                </a:cubicBezTo>
                <a:lnTo>
                  <a:pt x="491545" y="1396434"/>
                </a:lnTo>
                <a:cubicBezTo>
                  <a:pt x="491545" y="1396434"/>
                  <a:pt x="489683" y="1394572"/>
                  <a:pt x="485959" y="1390847"/>
                </a:cubicBezTo>
                <a:cubicBezTo>
                  <a:pt x="482236" y="1387124"/>
                  <a:pt x="480372" y="1385261"/>
                  <a:pt x="480372" y="1385261"/>
                </a:cubicBezTo>
                <a:cubicBezTo>
                  <a:pt x="472926" y="1370367"/>
                  <a:pt x="472926" y="1362918"/>
                  <a:pt x="480372" y="1362918"/>
                </a:cubicBezTo>
                <a:close/>
                <a:moveTo>
                  <a:pt x="449652" y="1357333"/>
                </a:moveTo>
                <a:cubicBezTo>
                  <a:pt x="451514" y="1357333"/>
                  <a:pt x="454306" y="1359195"/>
                  <a:pt x="458031" y="1362918"/>
                </a:cubicBezTo>
                <a:lnTo>
                  <a:pt x="458031" y="1374090"/>
                </a:lnTo>
                <a:cubicBezTo>
                  <a:pt x="458031" y="1374090"/>
                  <a:pt x="454306" y="1370367"/>
                  <a:pt x="446859" y="1362918"/>
                </a:cubicBezTo>
                <a:cubicBezTo>
                  <a:pt x="446859" y="1359195"/>
                  <a:pt x="447791" y="1357333"/>
                  <a:pt x="449652" y="1357333"/>
                </a:cubicBezTo>
                <a:close/>
                <a:moveTo>
                  <a:pt x="424517" y="1351747"/>
                </a:moveTo>
                <a:lnTo>
                  <a:pt x="435687" y="1362918"/>
                </a:lnTo>
                <a:cubicBezTo>
                  <a:pt x="435687" y="1362918"/>
                  <a:pt x="433826" y="1362918"/>
                  <a:pt x="430101" y="1362918"/>
                </a:cubicBezTo>
                <a:cubicBezTo>
                  <a:pt x="426378" y="1362918"/>
                  <a:pt x="420792" y="1362918"/>
                  <a:pt x="413344" y="1362918"/>
                </a:cubicBezTo>
                <a:lnTo>
                  <a:pt x="402174" y="1362918"/>
                </a:lnTo>
                <a:cubicBezTo>
                  <a:pt x="409621" y="1355470"/>
                  <a:pt x="417068" y="1351747"/>
                  <a:pt x="424517" y="1351747"/>
                </a:cubicBezTo>
                <a:close/>
                <a:moveTo>
                  <a:pt x="678668" y="1346161"/>
                </a:moveTo>
                <a:cubicBezTo>
                  <a:pt x="680529" y="1346161"/>
                  <a:pt x="681460" y="1348024"/>
                  <a:pt x="681460" y="1351747"/>
                </a:cubicBezTo>
                <a:cubicBezTo>
                  <a:pt x="681460" y="1359195"/>
                  <a:pt x="677735" y="1362918"/>
                  <a:pt x="670288" y="1362918"/>
                </a:cubicBezTo>
                <a:cubicBezTo>
                  <a:pt x="670288" y="1362918"/>
                  <a:pt x="670288" y="1366643"/>
                  <a:pt x="670288" y="1374090"/>
                </a:cubicBezTo>
                <a:cubicBezTo>
                  <a:pt x="670288" y="1381538"/>
                  <a:pt x="677735" y="1385261"/>
                  <a:pt x="692631" y="1385261"/>
                </a:cubicBezTo>
                <a:cubicBezTo>
                  <a:pt x="700079" y="1385261"/>
                  <a:pt x="703803" y="1388986"/>
                  <a:pt x="703803" y="1396434"/>
                </a:cubicBezTo>
                <a:cubicBezTo>
                  <a:pt x="703803" y="1403881"/>
                  <a:pt x="701942" y="1407604"/>
                  <a:pt x="698217" y="1407604"/>
                </a:cubicBezTo>
                <a:cubicBezTo>
                  <a:pt x="694492" y="1407604"/>
                  <a:pt x="692631" y="1407604"/>
                  <a:pt x="692631" y="1407604"/>
                </a:cubicBezTo>
                <a:lnTo>
                  <a:pt x="681460" y="1407604"/>
                </a:lnTo>
                <a:lnTo>
                  <a:pt x="592089" y="1374090"/>
                </a:lnTo>
                <a:cubicBezTo>
                  <a:pt x="592089" y="1366643"/>
                  <a:pt x="588364" y="1362918"/>
                  <a:pt x="580916" y="1362918"/>
                </a:cubicBezTo>
                <a:cubicBezTo>
                  <a:pt x="573469" y="1362918"/>
                  <a:pt x="567884" y="1362918"/>
                  <a:pt x="564159" y="1362918"/>
                </a:cubicBezTo>
                <a:cubicBezTo>
                  <a:pt x="560436" y="1362918"/>
                  <a:pt x="558573" y="1362918"/>
                  <a:pt x="558573" y="1362918"/>
                </a:cubicBezTo>
                <a:cubicBezTo>
                  <a:pt x="558573" y="1355470"/>
                  <a:pt x="567884" y="1353609"/>
                  <a:pt x="586502" y="1357333"/>
                </a:cubicBezTo>
                <a:cubicBezTo>
                  <a:pt x="605121" y="1361056"/>
                  <a:pt x="614430" y="1361056"/>
                  <a:pt x="614430" y="1357333"/>
                </a:cubicBezTo>
                <a:cubicBezTo>
                  <a:pt x="614430" y="1353609"/>
                  <a:pt x="621878" y="1351747"/>
                  <a:pt x="636774" y="1351747"/>
                </a:cubicBezTo>
                <a:cubicBezTo>
                  <a:pt x="644221" y="1359195"/>
                  <a:pt x="651669" y="1362918"/>
                  <a:pt x="659117" y="1362918"/>
                </a:cubicBezTo>
                <a:cubicBezTo>
                  <a:pt x="666565" y="1362918"/>
                  <a:pt x="670288" y="1359195"/>
                  <a:pt x="670288" y="1351747"/>
                </a:cubicBezTo>
                <a:cubicBezTo>
                  <a:pt x="674012" y="1348024"/>
                  <a:pt x="676804" y="1346161"/>
                  <a:pt x="678668" y="1346161"/>
                </a:cubicBezTo>
                <a:close/>
                <a:moveTo>
                  <a:pt x="5932048" y="1340576"/>
                </a:moveTo>
                <a:cubicBezTo>
                  <a:pt x="5946944" y="1348024"/>
                  <a:pt x="5958115" y="1351747"/>
                  <a:pt x="5965562" y="1351747"/>
                </a:cubicBezTo>
                <a:cubicBezTo>
                  <a:pt x="5958115" y="1351747"/>
                  <a:pt x="5952528" y="1351747"/>
                  <a:pt x="5948805" y="1351747"/>
                </a:cubicBezTo>
                <a:cubicBezTo>
                  <a:pt x="5945081" y="1351747"/>
                  <a:pt x="5943219" y="1355470"/>
                  <a:pt x="5943219" y="1362918"/>
                </a:cubicBezTo>
                <a:cubicBezTo>
                  <a:pt x="5935771" y="1362918"/>
                  <a:pt x="5926462" y="1361056"/>
                  <a:pt x="5915291" y="1357333"/>
                </a:cubicBezTo>
                <a:cubicBezTo>
                  <a:pt x="5904119" y="1353609"/>
                  <a:pt x="5898534" y="1349886"/>
                  <a:pt x="5898534" y="1346161"/>
                </a:cubicBezTo>
                <a:cubicBezTo>
                  <a:pt x="5898534" y="1342438"/>
                  <a:pt x="5909705" y="1340576"/>
                  <a:pt x="5932048" y="1340576"/>
                </a:cubicBezTo>
                <a:close/>
                <a:moveTo>
                  <a:pt x="379830" y="1340576"/>
                </a:moveTo>
                <a:lnTo>
                  <a:pt x="391001" y="1340576"/>
                </a:lnTo>
                <a:cubicBezTo>
                  <a:pt x="391001" y="1340576"/>
                  <a:pt x="391001" y="1344299"/>
                  <a:pt x="391001" y="1351747"/>
                </a:cubicBezTo>
                <a:cubicBezTo>
                  <a:pt x="383555" y="1351747"/>
                  <a:pt x="379830" y="1348024"/>
                  <a:pt x="379830" y="1340576"/>
                </a:cubicBezTo>
                <a:close/>
                <a:moveTo>
                  <a:pt x="882546" y="1318233"/>
                </a:moveTo>
                <a:cubicBezTo>
                  <a:pt x="882546" y="1325681"/>
                  <a:pt x="884407" y="1329404"/>
                  <a:pt x="888132" y="1329404"/>
                </a:cubicBezTo>
                <a:cubicBezTo>
                  <a:pt x="891855" y="1329404"/>
                  <a:pt x="893717" y="1327542"/>
                  <a:pt x="893717" y="1323819"/>
                </a:cubicBezTo>
                <a:cubicBezTo>
                  <a:pt x="893717" y="1320095"/>
                  <a:pt x="889994" y="1318233"/>
                  <a:pt x="882546" y="1318233"/>
                </a:cubicBezTo>
                <a:close/>
                <a:moveTo>
                  <a:pt x="871375" y="1318233"/>
                </a:moveTo>
                <a:cubicBezTo>
                  <a:pt x="863927" y="1318233"/>
                  <a:pt x="860203" y="1321956"/>
                  <a:pt x="860203" y="1329404"/>
                </a:cubicBezTo>
                <a:lnTo>
                  <a:pt x="871375" y="1329404"/>
                </a:lnTo>
                <a:close/>
                <a:moveTo>
                  <a:pt x="5753304" y="1307061"/>
                </a:moveTo>
                <a:lnTo>
                  <a:pt x="5764476" y="1307061"/>
                </a:lnTo>
                <a:cubicBezTo>
                  <a:pt x="5779370" y="1307061"/>
                  <a:pt x="5797991" y="1307061"/>
                  <a:pt x="5820334" y="1307061"/>
                </a:cubicBezTo>
                <a:lnTo>
                  <a:pt x="5831505" y="1318233"/>
                </a:lnTo>
                <a:cubicBezTo>
                  <a:pt x="5824057" y="1318233"/>
                  <a:pt x="5812886" y="1318233"/>
                  <a:pt x="5797991" y="1318233"/>
                </a:cubicBezTo>
                <a:close/>
                <a:moveTo>
                  <a:pt x="904889" y="1307061"/>
                </a:moveTo>
                <a:cubicBezTo>
                  <a:pt x="904889" y="1307061"/>
                  <a:pt x="904889" y="1310785"/>
                  <a:pt x="904889" y="1318233"/>
                </a:cubicBezTo>
                <a:cubicBezTo>
                  <a:pt x="904889" y="1325681"/>
                  <a:pt x="908612" y="1329404"/>
                  <a:pt x="916060" y="1329404"/>
                </a:cubicBezTo>
                <a:lnTo>
                  <a:pt x="916060" y="1318233"/>
                </a:lnTo>
                <a:cubicBezTo>
                  <a:pt x="908612" y="1310785"/>
                  <a:pt x="904889" y="1307061"/>
                  <a:pt x="904889" y="1307061"/>
                </a:cubicBezTo>
                <a:close/>
                <a:moveTo>
                  <a:pt x="5708619" y="1273547"/>
                </a:moveTo>
                <a:cubicBezTo>
                  <a:pt x="5708619" y="1273547"/>
                  <a:pt x="5712342" y="1273547"/>
                  <a:pt x="5719790" y="1273547"/>
                </a:cubicBezTo>
                <a:lnTo>
                  <a:pt x="5708619" y="1284719"/>
                </a:lnTo>
                <a:close/>
                <a:moveTo>
                  <a:pt x="647946" y="1262376"/>
                </a:moveTo>
                <a:lnTo>
                  <a:pt x="659117" y="1262376"/>
                </a:lnTo>
                <a:cubicBezTo>
                  <a:pt x="666565" y="1269823"/>
                  <a:pt x="674012" y="1273547"/>
                  <a:pt x="681460" y="1273547"/>
                </a:cubicBezTo>
                <a:lnTo>
                  <a:pt x="659117" y="1273547"/>
                </a:lnTo>
                <a:cubicBezTo>
                  <a:pt x="651669" y="1266099"/>
                  <a:pt x="647946" y="1262376"/>
                  <a:pt x="647946" y="1262376"/>
                </a:cubicBezTo>
                <a:close/>
                <a:moveTo>
                  <a:pt x="5317617" y="1240033"/>
                </a:moveTo>
                <a:lnTo>
                  <a:pt x="5373474" y="1262376"/>
                </a:lnTo>
                <a:lnTo>
                  <a:pt x="5362303" y="1262376"/>
                </a:lnTo>
                <a:lnTo>
                  <a:pt x="5339960" y="1262376"/>
                </a:lnTo>
                <a:cubicBezTo>
                  <a:pt x="5339960" y="1254928"/>
                  <a:pt x="5336237" y="1251203"/>
                  <a:pt x="5328789" y="1251203"/>
                </a:cubicBezTo>
                <a:cubicBezTo>
                  <a:pt x="5321342" y="1251203"/>
                  <a:pt x="5315756" y="1251203"/>
                  <a:pt x="5312032" y="1251203"/>
                </a:cubicBezTo>
                <a:cubicBezTo>
                  <a:pt x="5308307" y="1251203"/>
                  <a:pt x="5306446" y="1251203"/>
                  <a:pt x="5306446" y="1251203"/>
                </a:cubicBezTo>
                <a:cubicBezTo>
                  <a:pt x="5306446" y="1243756"/>
                  <a:pt x="5310170" y="1240033"/>
                  <a:pt x="5317617" y="1240033"/>
                </a:cubicBezTo>
                <a:close/>
                <a:moveTo>
                  <a:pt x="491545" y="1240033"/>
                </a:moveTo>
                <a:cubicBezTo>
                  <a:pt x="506440" y="1240033"/>
                  <a:pt x="513888" y="1243756"/>
                  <a:pt x="513888" y="1251203"/>
                </a:cubicBezTo>
                <a:cubicBezTo>
                  <a:pt x="513888" y="1258651"/>
                  <a:pt x="498993" y="1258651"/>
                  <a:pt x="469202" y="1251203"/>
                </a:cubicBezTo>
                <a:close/>
                <a:moveTo>
                  <a:pt x="5552218" y="1228862"/>
                </a:moveTo>
                <a:cubicBezTo>
                  <a:pt x="5567114" y="1228862"/>
                  <a:pt x="5583871" y="1232585"/>
                  <a:pt x="5602489" y="1240033"/>
                </a:cubicBezTo>
                <a:cubicBezTo>
                  <a:pt x="5621109" y="1247480"/>
                  <a:pt x="5632280" y="1253067"/>
                  <a:pt x="5636003" y="1256790"/>
                </a:cubicBezTo>
                <a:cubicBezTo>
                  <a:pt x="5639728" y="1260513"/>
                  <a:pt x="5647176" y="1262376"/>
                  <a:pt x="5658347" y="1262376"/>
                </a:cubicBezTo>
                <a:cubicBezTo>
                  <a:pt x="5669519" y="1262376"/>
                  <a:pt x="5675104" y="1264237"/>
                  <a:pt x="5675104" y="1267962"/>
                </a:cubicBezTo>
                <a:cubicBezTo>
                  <a:pt x="5675104" y="1271685"/>
                  <a:pt x="5667656" y="1273547"/>
                  <a:pt x="5652762" y="1273547"/>
                </a:cubicBezTo>
                <a:cubicBezTo>
                  <a:pt x="5637866" y="1273547"/>
                  <a:pt x="5630419" y="1269823"/>
                  <a:pt x="5630419" y="1262376"/>
                </a:cubicBezTo>
                <a:cubicBezTo>
                  <a:pt x="5615523" y="1262376"/>
                  <a:pt x="5604352" y="1258651"/>
                  <a:pt x="5596905" y="1251203"/>
                </a:cubicBezTo>
                <a:cubicBezTo>
                  <a:pt x="5589455" y="1243756"/>
                  <a:pt x="5582009" y="1243756"/>
                  <a:pt x="5574561" y="1251203"/>
                </a:cubicBezTo>
                <a:cubicBezTo>
                  <a:pt x="5544770" y="1251203"/>
                  <a:pt x="5529875" y="1247480"/>
                  <a:pt x="5529875" y="1240033"/>
                </a:cubicBezTo>
                <a:cubicBezTo>
                  <a:pt x="5529875" y="1232585"/>
                  <a:pt x="5537323" y="1228862"/>
                  <a:pt x="5552218" y="1228862"/>
                </a:cubicBezTo>
                <a:close/>
                <a:moveTo>
                  <a:pt x="653531" y="1228862"/>
                </a:moveTo>
                <a:cubicBezTo>
                  <a:pt x="657255" y="1228862"/>
                  <a:pt x="662840" y="1228862"/>
                  <a:pt x="670288" y="1228862"/>
                </a:cubicBezTo>
                <a:cubicBezTo>
                  <a:pt x="685183" y="1228862"/>
                  <a:pt x="692631" y="1230723"/>
                  <a:pt x="692631" y="1234446"/>
                </a:cubicBezTo>
                <a:cubicBezTo>
                  <a:pt x="692631" y="1238171"/>
                  <a:pt x="685183" y="1240033"/>
                  <a:pt x="670288" y="1240033"/>
                </a:cubicBezTo>
                <a:cubicBezTo>
                  <a:pt x="670288" y="1240033"/>
                  <a:pt x="666565" y="1240033"/>
                  <a:pt x="659117" y="1240033"/>
                </a:cubicBezTo>
                <a:cubicBezTo>
                  <a:pt x="651669" y="1240033"/>
                  <a:pt x="647946" y="1240033"/>
                  <a:pt x="647946" y="1240033"/>
                </a:cubicBezTo>
                <a:cubicBezTo>
                  <a:pt x="647946" y="1232585"/>
                  <a:pt x="649807" y="1228862"/>
                  <a:pt x="653531" y="1228862"/>
                </a:cubicBezTo>
                <a:close/>
                <a:moveTo>
                  <a:pt x="379830" y="1228862"/>
                </a:moveTo>
                <a:lnTo>
                  <a:pt x="402174" y="1240033"/>
                </a:lnTo>
                <a:cubicBezTo>
                  <a:pt x="387278" y="1247480"/>
                  <a:pt x="376106" y="1247480"/>
                  <a:pt x="368658" y="1240033"/>
                </a:cubicBezTo>
                <a:close/>
                <a:moveTo>
                  <a:pt x="446859" y="1217689"/>
                </a:moveTo>
                <a:cubicBezTo>
                  <a:pt x="454306" y="1217689"/>
                  <a:pt x="458031" y="1221414"/>
                  <a:pt x="458031" y="1228862"/>
                </a:cubicBezTo>
                <a:lnTo>
                  <a:pt x="446859" y="1228862"/>
                </a:lnTo>
                <a:cubicBezTo>
                  <a:pt x="439412" y="1228862"/>
                  <a:pt x="435687" y="1226999"/>
                  <a:pt x="435687" y="1223276"/>
                </a:cubicBezTo>
                <a:cubicBezTo>
                  <a:pt x="435687" y="1219552"/>
                  <a:pt x="439412" y="1217689"/>
                  <a:pt x="446859" y="1217689"/>
                </a:cubicBezTo>
                <a:close/>
                <a:moveTo>
                  <a:pt x="5501946" y="1210707"/>
                </a:moveTo>
                <a:cubicBezTo>
                  <a:pt x="5505670" y="1209776"/>
                  <a:pt x="5511256" y="1210242"/>
                  <a:pt x="5518704" y="1212103"/>
                </a:cubicBezTo>
                <a:cubicBezTo>
                  <a:pt x="5533598" y="1215828"/>
                  <a:pt x="5537323" y="1221414"/>
                  <a:pt x="5529875" y="1228862"/>
                </a:cubicBezTo>
                <a:lnTo>
                  <a:pt x="5518704" y="1228862"/>
                </a:lnTo>
                <a:cubicBezTo>
                  <a:pt x="5518704" y="1221414"/>
                  <a:pt x="5514980" y="1217689"/>
                  <a:pt x="5507532" y="1217689"/>
                </a:cubicBezTo>
                <a:lnTo>
                  <a:pt x="5496361" y="1217689"/>
                </a:lnTo>
                <a:cubicBezTo>
                  <a:pt x="5496361" y="1213966"/>
                  <a:pt x="5498223" y="1211638"/>
                  <a:pt x="5501946" y="1210707"/>
                </a:cubicBezTo>
                <a:close/>
                <a:moveTo>
                  <a:pt x="5474018" y="1206518"/>
                </a:moveTo>
                <a:cubicBezTo>
                  <a:pt x="5481465" y="1206518"/>
                  <a:pt x="5485189" y="1208380"/>
                  <a:pt x="5485189" y="1212103"/>
                </a:cubicBezTo>
                <a:cubicBezTo>
                  <a:pt x="5485189" y="1215828"/>
                  <a:pt x="5485189" y="1217689"/>
                  <a:pt x="5485189" y="1217689"/>
                </a:cubicBezTo>
                <a:lnTo>
                  <a:pt x="5474018" y="1217689"/>
                </a:lnTo>
                <a:cubicBezTo>
                  <a:pt x="5466570" y="1210242"/>
                  <a:pt x="5466570" y="1206518"/>
                  <a:pt x="5474018" y="1206518"/>
                </a:cubicBezTo>
                <a:close/>
                <a:moveTo>
                  <a:pt x="592089" y="1206518"/>
                </a:moveTo>
                <a:cubicBezTo>
                  <a:pt x="592089" y="1206518"/>
                  <a:pt x="593950" y="1208380"/>
                  <a:pt x="597673" y="1212103"/>
                </a:cubicBezTo>
                <a:cubicBezTo>
                  <a:pt x="601398" y="1215828"/>
                  <a:pt x="608846" y="1217689"/>
                  <a:pt x="620017" y="1217689"/>
                </a:cubicBezTo>
                <a:cubicBezTo>
                  <a:pt x="631187" y="1217689"/>
                  <a:pt x="640498" y="1221414"/>
                  <a:pt x="647946" y="1228862"/>
                </a:cubicBezTo>
                <a:lnTo>
                  <a:pt x="592089" y="1217689"/>
                </a:lnTo>
                <a:close/>
                <a:moveTo>
                  <a:pt x="885338" y="1203027"/>
                </a:moveTo>
                <a:cubicBezTo>
                  <a:pt x="883477" y="1203494"/>
                  <a:pt x="882546" y="1204656"/>
                  <a:pt x="882546" y="1206518"/>
                </a:cubicBezTo>
                <a:cubicBezTo>
                  <a:pt x="882546" y="1213966"/>
                  <a:pt x="886271" y="1217689"/>
                  <a:pt x="893717" y="1217689"/>
                </a:cubicBezTo>
                <a:cubicBezTo>
                  <a:pt x="893717" y="1217689"/>
                  <a:pt x="897441" y="1217689"/>
                  <a:pt x="904889" y="1217689"/>
                </a:cubicBezTo>
                <a:cubicBezTo>
                  <a:pt x="912337" y="1217689"/>
                  <a:pt x="923508" y="1221414"/>
                  <a:pt x="938403" y="1228862"/>
                </a:cubicBezTo>
                <a:cubicBezTo>
                  <a:pt x="953299" y="1236309"/>
                  <a:pt x="960746" y="1240033"/>
                  <a:pt x="960746" y="1240033"/>
                </a:cubicBezTo>
                <a:cubicBezTo>
                  <a:pt x="960746" y="1240033"/>
                  <a:pt x="958885" y="1236309"/>
                  <a:pt x="955160" y="1228862"/>
                </a:cubicBezTo>
                <a:cubicBezTo>
                  <a:pt x="951437" y="1221414"/>
                  <a:pt x="942128" y="1217689"/>
                  <a:pt x="927232" y="1217689"/>
                </a:cubicBezTo>
                <a:cubicBezTo>
                  <a:pt x="904889" y="1206518"/>
                  <a:pt x="890924" y="1201631"/>
                  <a:pt x="885338" y="1203027"/>
                </a:cubicBezTo>
                <a:close/>
                <a:moveTo>
                  <a:pt x="525059" y="1195346"/>
                </a:moveTo>
                <a:lnTo>
                  <a:pt x="558573" y="1195346"/>
                </a:lnTo>
                <a:cubicBezTo>
                  <a:pt x="566021" y="1195346"/>
                  <a:pt x="569745" y="1199071"/>
                  <a:pt x="569745" y="1206518"/>
                </a:cubicBezTo>
                <a:cubicBezTo>
                  <a:pt x="569745" y="1213966"/>
                  <a:pt x="558573" y="1213966"/>
                  <a:pt x="536230" y="1206518"/>
                </a:cubicBezTo>
                <a:cubicBezTo>
                  <a:pt x="528784" y="1206518"/>
                  <a:pt x="525059" y="1202794"/>
                  <a:pt x="525059" y="1195346"/>
                </a:cubicBezTo>
                <a:close/>
                <a:moveTo>
                  <a:pt x="5429331" y="1173005"/>
                </a:moveTo>
                <a:cubicBezTo>
                  <a:pt x="5436779" y="1173005"/>
                  <a:pt x="5444227" y="1176728"/>
                  <a:pt x="5451675" y="1184175"/>
                </a:cubicBezTo>
                <a:cubicBezTo>
                  <a:pt x="5444227" y="1184175"/>
                  <a:pt x="5438641" y="1184175"/>
                  <a:pt x="5434917" y="1184175"/>
                </a:cubicBezTo>
                <a:cubicBezTo>
                  <a:pt x="5431194" y="1184175"/>
                  <a:pt x="5425608" y="1184175"/>
                  <a:pt x="5418160" y="1184175"/>
                </a:cubicBezTo>
                <a:close/>
                <a:moveTo>
                  <a:pt x="592089" y="1173005"/>
                </a:moveTo>
                <a:cubicBezTo>
                  <a:pt x="592089" y="1173005"/>
                  <a:pt x="595812" y="1173005"/>
                  <a:pt x="603260" y="1173005"/>
                </a:cubicBezTo>
                <a:lnTo>
                  <a:pt x="603260" y="1184175"/>
                </a:lnTo>
                <a:close/>
                <a:moveTo>
                  <a:pt x="5300860" y="1133904"/>
                </a:moveTo>
                <a:cubicBezTo>
                  <a:pt x="5308307" y="1133904"/>
                  <a:pt x="5313894" y="1135766"/>
                  <a:pt x="5317617" y="1139489"/>
                </a:cubicBezTo>
                <a:cubicBezTo>
                  <a:pt x="5325065" y="1146937"/>
                  <a:pt x="5334374" y="1152523"/>
                  <a:pt x="5345547" y="1156246"/>
                </a:cubicBezTo>
                <a:cubicBezTo>
                  <a:pt x="5356717" y="1159971"/>
                  <a:pt x="5366027" y="1161832"/>
                  <a:pt x="5373474" y="1161832"/>
                </a:cubicBezTo>
                <a:lnTo>
                  <a:pt x="5395818" y="1173005"/>
                </a:lnTo>
                <a:cubicBezTo>
                  <a:pt x="5395818" y="1173005"/>
                  <a:pt x="5392094" y="1173005"/>
                  <a:pt x="5384646" y="1173005"/>
                </a:cubicBezTo>
                <a:lnTo>
                  <a:pt x="5351131" y="1173005"/>
                </a:lnTo>
                <a:cubicBezTo>
                  <a:pt x="5336237" y="1165557"/>
                  <a:pt x="5319480" y="1159971"/>
                  <a:pt x="5300860" y="1156246"/>
                </a:cubicBezTo>
                <a:cubicBezTo>
                  <a:pt x="5282241" y="1152523"/>
                  <a:pt x="5272932" y="1148798"/>
                  <a:pt x="5272932" y="1145075"/>
                </a:cubicBezTo>
                <a:cubicBezTo>
                  <a:pt x="5272932" y="1141352"/>
                  <a:pt x="5272932" y="1139489"/>
                  <a:pt x="5272932" y="1139489"/>
                </a:cubicBezTo>
                <a:cubicBezTo>
                  <a:pt x="5284103" y="1135766"/>
                  <a:pt x="5293412" y="1133904"/>
                  <a:pt x="5300860" y="1133904"/>
                </a:cubicBezTo>
                <a:close/>
                <a:moveTo>
                  <a:pt x="647946" y="1117147"/>
                </a:moveTo>
                <a:cubicBezTo>
                  <a:pt x="647946" y="1117147"/>
                  <a:pt x="651669" y="1117147"/>
                  <a:pt x="659117" y="1117147"/>
                </a:cubicBezTo>
                <a:cubicBezTo>
                  <a:pt x="659117" y="1124595"/>
                  <a:pt x="659117" y="1128318"/>
                  <a:pt x="659117" y="1128318"/>
                </a:cubicBezTo>
                <a:cubicBezTo>
                  <a:pt x="659117" y="1128318"/>
                  <a:pt x="657255" y="1128318"/>
                  <a:pt x="653531" y="1128318"/>
                </a:cubicBezTo>
                <a:cubicBezTo>
                  <a:pt x="649807" y="1128318"/>
                  <a:pt x="647946" y="1124595"/>
                  <a:pt x="647946" y="1117147"/>
                </a:cubicBezTo>
                <a:close/>
                <a:moveTo>
                  <a:pt x="626999" y="1110165"/>
                </a:moveTo>
                <a:cubicBezTo>
                  <a:pt x="629791" y="1111096"/>
                  <a:pt x="633050" y="1113423"/>
                  <a:pt x="636774" y="1117147"/>
                </a:cubicBezTo>
                <a:lnTo>
                  <a:pt x="636774" y="1128318"/>
                </a:lnTo>
                <a:lnTo>
                  <a:pt x="625603" y="1128318"/>
                </a:lnTo>
                <a:cubicBezTo>
                  <a:pt x="618155" y="1120870"/>
                  <a:pt x="616292" y="1115284"/>
                  <a:pt x="620017" y="1111561"/>
                </a:cubicBezTo>
                <a:cubicBezTo>
                  <a:pt x="621878" y="1109699"/>
                  <a:pt x="624207" y="1109234"/>
                  <a:pt x="626999" y="1110165"/>
                </a:cubicBezTo>
                <a:close/>
                <a:moveTo>
                  <a:pt x="5228245" y="1105975"/>
                </a:moveTo>
                <a:lnTo>
                  <a:pt x="5239416" y="1117147"/>
                </a:lnTo>
                <a:lnTo>
                  <a:pt x="5261760" y="1128318"/>
                </a:lnTo>
                <a:lnTo>
                  <a:pt x="5239416" y="1128318"/>
                </a:lnTo>
                <a:cubicBezTo>
                  <a:pt x="5224522" y="1120870"/>
                  <a:pt x="5217075" y="1117147"/>
                  <a:pt x="5217075" y="1117147"/>
                </a:cubicBezTo>
                <a:close/>
                <a:moveTo>
                  <a:pt x="5194731" y="1094804"/>
                </a:moveTo>
                <a:cubicBezTo>
                  <a:pt x="5202179" y="1094804"/>
                  <a:pt x="5205902" y="1098527"/>
                  <a:pt x="5205902" y="1105975"/>
                </a:cubicBezTo>
                <a:cubicBezTo>
                  <a:pt x="5198454" y="1113423"/>
                  <a:pt x="5191007" y="1117147"/>
                  <a:pt x="5183559" y="1117147"/>
                </a:cubicBezTo>
                <a:cubicBezTo>
                  <a:pt x="5183559" y="1109699"/>
                  <a:pt x="5185422" y="1104113"/>
                  <a:pt x="5189145" y="1100389"/>
                </a:cubicBezTo>
                <a:cubicBezTo>
                  <a:pt x="5192868" y="1096666"/>
                  <a:pt x="5194731" y="1094804"/>
                  <a:pt x="5194731" y="1094804"/>
                </a:cubicBezTo>
                <a:close/>
                <a:moveTo>
                  <a:pt x="5150045" y="1072461"/>
                </a:moveTo>
                <a:cubicBezTo>
                  <a:pt x="5150045" y="1072461"/>
                  <a:pt x="5153770" y="1076184"/>
                  <a:pt x="5161217" y="1083632"/>
                </a:cubicBezTo>
                <a:lnTo>
                  <a:pt x="5138874" y="1083632"/>
                </a:lnTo>
                <a:close/>
                <a:moveTo>
                  <a:pt x="5105360" y="1061290"/>
                </a:moveTo>
                <a:lnTo>
                  <a:pt x="5138874" y="1061290"/>
                </a:lnTo>
                <a:lnTo>
                  <a:pt x="5116531" y="1072461"/>
                </a:lnTo>
                <a:close/>
                <a:moveTo>
                  <a:pt x="5049503" y="1038947"/>
                </a:moveTo>
                <a:cubicBezTo>
                  <a:pt x="5071844" y="1038947"/>
                  <a:pt x="5083017" y="1046395"/>
                  <a:pt x="5083017" y="1061290"/>
                </a:cubicBezTo>
                <a:cubicBezTo>
                  <a:pt x="5068121" y="1061290"/>
                  <a:pt x="5056949" y="1057565"/>
                  <a:pt x="5049503" y="1050118"/>
                </a:cubicBezTo>
                <a:close/>
                <a:moveTo>
                  <a:pt x="5004816" y="1027774"/>
                </a:moveTo>
                <a:cubicBezTo>
                  <a:pt x="5004816" y="1027774"/>
                  <a:pt x="5008541" y="1027774"/>
                  <a:pt x="5015987" y="1027774"/>
                </a:cubicBezTo>
                <a:lnTo>
                  <a:pt x="5015987" y="1038947"/>
                </a:lnTo>
                <a:cubicBezTo>
                  <a:pt x="5008541" y="1038947"/>
                  <a:pt x="5004816" y="1035222"/>
                  <a:pt x="5004816" y="1027774"/>
                </a:cubicBezTo>
                <a:close/>
                <a:moveTo>
                  <a:pt x="4703187" y="1027774"/>
                </a:moveTo>
                <a:cubicBezTo>
                  <a:pt x="4710634" y="1027774"/>
                  <a:pt x="4714358" y="1029637"/>
                  <a:pt x="4714358" y="1033360"/>
                </a:cubicBezTo>
                <a:cubicBezTo>
                  <a:pt x="4714358" y="1037084"/>
                  <a:pt x="4712496" y="1038947"/>
                  <a:pt x="4708773" y="1038947"/>
                </a:cubicBezTo>
                <a:cubicBezTo>
                  <a:pt x="4705048" y="1038947"/>
                  <a:pt x="4703187" y="1035222"/>
                  <a:pt x="4703187" y="1027774"/>
                </a:cubicBezTo>
                <a:close/>
                <a:moveTo>
                  <a:pt x="4658500" y="1027774"/>
                </a:moveTo>
                <a:cubicBezTo>
                  <a:pt x="4665948" y="1027774"/>
                  <a:pt x="4669673" y="1027774"/>
                  <a:pt x="4669673" y="1027774"/>
                </a:cubicBezTo>
                <a:cubicBezTo>
                  <a:pt x="4669673" y="1035222"/>
                  <a:pt x="4662225" y="1038947"/>
                  <a:pt x="4647329" y="1038947"/>
                </a:cubicBezTo>
                <a:close/>
                <a:moveTo>
                  <a:pt x="592089" y="1027774"/>
                </a:moveTo>
                <a:cubicBezTo>
                  <a:pt x="584641" y="1027774"/>
                  <a:pt x="580916" y="1031499"/>
                  <a:pt x="580916" y="1038947"/>
                </a:cubicBezTo>
                <a:cubicBezTo>
                  <a:pt x="580916" y="1038947"/>
                  <a:pt x="584641" y="1038947"/>
                  <a:pt x="592089" y="1038947"/>
                </a:cubicBezTo>
                <a:cubicBezTo>
                  <a:pt x="592089" y="1031499"/>
                  <a:pt x="592089" y="1027774"/>
                  <a:pt x="592089" y="1027774"/>
                </a:cubicBezTo>
                <a:close/>
                <a:moveTo>
                  <a:pt x="335144" y="1027774"/>
                </a:moveTo>
                <a:lnTo>
                  <a:pt x="357487" y="1038947"/>
                </a:lnTo>
                <a:cubicBezTo>
                  <a:pt x="357487" y="1038947"/>
                  <a:pt x="350039" y="1038947"/>
                  <a:pt x="335144" y="1038947"/>
                </a:cubicBezTo>
                <a:close/>
                <a:moveTo>
                  <a:pt x="122886" y="1027774"/>
                </a:moveTo>
                <a:lnTo>
                  <a:pt x="134058" y="1027774"/>
                </a:lnTo>
                <a:lnTo>
                  <a:pt x="134058" y="1038947"/>
                </a:lnTo>
                <a:cubicBezTo>
                  <a:pt x="126610" y="1031499"/>
                  <a:pt x="122886" y="1027774"/>
                  <a:pt x="122886" y="1027774"/>
                </a:cubicBezTo>
                <a:close/>
                <a:moveTo>
                  <a:pt x="4630573" y="1016603"/>
                </a:moveTo>
                <a:cubicBezTo>
                  <a:pt x="4634296" y="1016603"/>
                  <a:pt x="4636157" y="1020327"/>
                  <a:pt x="4636157" y="1027774"/>
                </a:cubicBezTo>
                <a:cubicBezTo>
                  <a:pt x="4628711" y="1027774"/>
                  <a:pt x="4624987" y="1027774"/>
                  <a:pt x="4624987" y="1027774"/>
                </a:cubicBezTo>
                <a:cubicBezTo>
                  <a:pt x="4624987" y="1020327"/>
                  <a:pt x="4626848" y="1016603"/>
                  <a:pt x="4630573" y="1016603"/>
                </a:cubicBezTo>
                <a:close/>
                <a:moveTo>
                  <a:pt x="502716" y="1016603"/>
                </a:moveTo>
                <a:lnTo>
                  <a:pt x="525059" y="1027774"/>
                </a:lnTo>
                <a:cubicBezTo>
                  <a:pt x="525059" y="1020327"/>
                  <a:pt x="521336" y="1016603"/>
                  <a:pt x="513888" y="1016603"/>
                </a:cubicBezTo>
                <a:cubicBezTo>
                  <a:pt x="506440" y="1016603"/>
                  <a:pt x="502716" y="1016603"/>
                  <a:pt x="502716" y="1016603"/>
                </a:cubicBezTo>
                <a:close/>
                <a:moveTo>
                  <a:pt x="312801" y="1016603"/>
                </a:moveTo>
                <a:lnTo>
                  <a:pt x="323973" y="1016603"/>
                </a:lnTo>
                <a:cubicBezTo>
                  <a:pt x="316525" y="1016603"/>
                  <a:pt x="316525" y="1020327"/>
                  <a:pt x="323973" y="1027774"/>
                </a:cubicBezTo>
                <a:lnTo>
                  <a:pt x="312801" y="1027774"/>
                </a:lnTo>
                <a:close/>
                <a:moveTo>
                  <a:pt x="201086" y="1016603"/>
                </a:moveTo>
                <a:cubicBezTo>
                  <a:pt x="201086" y="1016603"/>
                  <a:pt x="204811" y="1016603"/>
                  <a:pt x="212259" y="1016603"/>
                </a:cubicBezTo>
                <a:cubicBezTo>
                  <a:pt x="212259" y="1024051"/>
                  <a:pt x="217843" y="1027774"/>
                  <a:pt x="229016" y="1027774"/>
                </a:cubicBezTo>
                <a:cubicBezTo>
                  <a:pt x="240187" y="1027774"/>
                  <a:pt x="245773" y="1029637"/>
                  <a:pt x="245773" y="1033360"/>
                </a:cubicBezTo>
                <a:cubicBezTo>
                  <a:pt x="245773" y="1037084"/>
                  <a:pt x="234602" y="1038947"/>
                  <a:pt x="212259" y="1038947"/>
                </a:cubicBezTo>
                <a:cubicBezTo>
                  <a:pt x="212259" y="1038947"/>
                  <a:pt x="208534" y="1035222"/>
                  <a:pt x="201086" y="1027774"/>
                </a:cubicBezTo>
                <a:cubicBezTo>
                  <a:pt x="201086" y="1020327"/>
                  <a:pt x="201086" y="1016603"/>
                  <a:pt x="201086" y="1016603"/>
                </a:cubicBezTo>
                <a:close/>
                <a:moveTo>
                  <a:pt x="78201" y="1005431"/>
                </a:moveTo>
                <a:cubicBezTo>
                  <a:pt x="78201" y="1005431"/>
                  <a:pt x="81924" y="1005431"/>
                  <a:pt x="89372" y="1005431"/>
                </a:cubicBezTo>
                <a:cubicBezTo>
                  <a:pt x="96819" y="1005431"/>
                  <a:pt x="104267" y="1009156"/>
                  <a:pt x="111715" y="1016603"/>
                </a:cubicBezTo>
                <a:lnTo>
                  <a:pt x="78201" y="1016603"/>
                </a:lnTo>
                <a:cubicBezTo>
                  <a:pt x="78201" y="1009156"/>
                  <a:pt x="78201" y="1005431"/>
                  <a:pt x="78201" y="1005431"/>
                </a:cubicBezTo>
                <a:close/>
                <a:moveTo>
                  <a:pt x="4937787" y="994260"/>
                </a:moveTo>
                <a:lnTo>
                  <a:pt x="4948959" y="1005431"/>
                </a:lnTo>
                <a:cubicBezTo>
                  <a:pt x="4948959" y="1005431"/>
                  <a:pt x="4947097" y="1005431"/>
                  <a:pt x="4943373" y="1005431"/>
                </a:cubicBezTo>
                <a:cubicBezTo>
                  <a:pt x="4939650" y="1005431"/>
                  <a:pt x="4935925" y="1003570"/>
                  <a:pt x="4932203" y="999846"/>
                </a:cubicBezTo>
                <a:cubicBezTo>
                  <a:pt x="4928478" y="996122"/>
                  <a:pt x="4930340" y="994260"/>
                  <a:pt x="4937787" y="994260"/>
                </a:cubicBezTo>
                <a:close/>
                <a:moveTo>
                  <a:pt x="122886" y="994260"/>
                </a:moveTo>
                <a:lnTo>
                  <a:pt x="134058" y="1005431"/>
                </a:lnTo>
                <a:lnTo>
                  <a:pt x="134058" y="1016603"/>
                </a:lnTo>
                <a:cubicBezTo>
                  <a:pt x="126610" y="1016603"/>
                  <a:pt x="124749" y="1014742"/>
                  <a:pt x="128472" y="1011017"/>
                </a:cubicBezTo>
                <a:cubicBezTo>
                  <a:pt x="132197" y="1007294"/>
                  <a:pt x="130335" y="1005431"/>
                  <a:pt x="122886" y="1005431"/>
                </a:cubicBezTo>
                <a:cubicBezTo>
                  <a:pt x="122886" y="1005431"/>
                  <a:pt x="122886" y="1001708"/>
                  <a:pt x="122886" y="994260"/>
                </a:cubicBezTo>
                <a:close/>
                <a:moveTo>
                  <a:pt x="4848416" y="971917"/>
                </a:moveTo>
                <a:lnTo>
                  <a:pt x="4859588" y="971917"/>
                </a:lnTo>
                <a:cubicBezTo>
                  <a:pt x="4867034" y="971917"/>
                  <a:pt x="4874483" y="971917"/>
                  <a:pt x="4881929" y="971917"/>
                </a:cubicBezTo>
                <a:lnTo>
                  <a:pt x="4870759" y="983089"/>
                </a:lnTo>
                <a:close/>
                <a:moveTo>
                  <a:pt x="435687" y="971917"/>
                </a:moveTo>
                <a:lnTo>
                  <a:pt x="458031" y="971917"/>
                </a:lnTo>
                <a:cubicBezTo>
                  <a:pt x="458031" y="971917"/>
                  <a:pt x="459892" y="973780"/>
                  <a:pt x="463616" y="977503"/>
                </a:cubicBezTo>
                <a:cubicBezTo>
                  <a:pt x="467340" y="981226"/>
                  <a:pt x="469202" y="983089"/>
                  <a:pt x="469202" y="983089"/>
                </a:cubicBezTo>
                <a:cubicBezTo>
                  <a:pt x="469202" y="997984"/>
                  <a:pt x="465478" y="1001708"/>
                  <a:pt x="458031" y="994260"/>
                </a:cubicBezTo>
                <a:cubicBezTo>
                  <a:pt x="450583" y="986812"/>
                  <a:pt x="446859" y="986812"/>
                  <a:pt x="446859" y="994260"/>
                </a:cubicBezTo>
                <a:lnTo>
                  <a:pt x="458031" y="1005431"/>
                </a:lnTo>
                <a:cubicBezTo>
                  <a:pt x="443135" y="1005431"/>
                  <a:pt x="431963" y="1005431"/>
                  <a:pt x="424517" y="1005431"/>
                </a:cubicBezTo>
                <a:cubicBezTo>
                  <a:pt x="417068" y="1005431"/>
                  <a:pt x="413344" y="1001708"/>
                  <a:pt x="413344" y="994260"/>
                </a:cubicBezTo>
                <a:cubicBezTo>
                  <a:pt x="405897" y="986812"/>
                  <a:pt x="405897" y="983089"/>
                  <a:pt x="413344" y="983089"/>
                </a:cubicBezTo>
                <a:close/>
                <a:moveTo>
                  <a:pt x="78201" y="971917"/>
                </a:moveTo>
                <a:lnTo>
                  <a:pt x="100544" y="971917"/>
                </a:lnTo>
                <a:lnTo>
                  <a:pt x="89372" y="994260"/>
                </a:lnTo>
                <a:cubicBezTo>
                  <a:pt x="81924" y="994260"/>
                  <a:pt x="80062" y="990537"/>
                  <a:pt x="83787" y="983089"/>
                </a:cubicBezTo>
                <a:cubicBezTo>
                  <a:pt x="87510" y="975642"/>
                  <a:pt x="85649" y="971917"/>
                  <a:pt x="78201" y="971917"/>
                </a:cubicBezTo>
                <a:close/>
                <a:moveTo>
                  <a:pt x="4826072" y="949574"/>
                </a:moveTo>
                <a:cubicBezTo>
                  <a:pt x="4826072" y="957022"/>
                  <a:pt x="4829797" y="960746"/>
                  <a:pt x="4837244" y="960746"/>
                </a:cubicBezTo>
                <a:lnTo>
                  <a:pt x="4826072" y="960746"/>
                </a:lnTo>
                <a:close/>
                <a:moveTo>
                  <a:pt x="114507" y="920250"/>
                </a:moveTo>
                <a:cubicBezTo>
                  <a:pt x="116370" y="921181"/>
                  <a:pt x="119163" y="923508"/>
                  <a:pt x="122886" y="927232"/>
                </a:cubicBezTo>
                <a:lnTo>
                  <a:pt x="111715" y="927232"/>
                </a:lnTo>
                <a:cubicBezTo>
                  <a:pt x="111715" y="927232"/>
                  <a:pt x="111715" y="925369"/>
                  <a:pt x="111715" y="921646"/>
                </a:cubicBezTo>
                <a:cubicBezTo>
                  <a:pt x="111715" y="919784"/>
                  <a:pt x="112646" y="919319"/>
                  <a:pt x="114507" y="920250"/>
                </a:cubicBezTo>
                <a:close/>
                <a:moveTo>
                  <a:pt x="89372" y="916060"/>
                </a:moveTo>
                <a:lnTo>
                  <a:pt x="100544" y="916060"/>
                </a:lnTo>
                <a:cubicBezTo>
                  <a:pt x="100544" y="916060"/>
                  <a:pt x="98681" y="917923"/>
                  <a:pt x="94958" y="921646"/>
                </a:cubicBezTo>
                <a:cubicBezTo>
                  <a:pt x="91233" y="925369"/>
                  <a:pt x="89372" y="925369"/>
                  <a:pt x="89372" y="921646"/>
                </a:cubicBezTo>
                <a:cubicBezTo>
                  <a:pt x="89372" y="917923"/>
                  <a:pt x="89372" y="916060"/>
                  <a:pt x="89372" y="916060"/>
                </a:cubicBezTo>
                <a:close/>
                <a:moveTo>
                  <a:pt x="4703187" y="904889"/>
                </a:moveTo>
                <a:cubicBezTo>
                  <a:pt x="4710634" y="904889"/>
                  <a:pt x="4714358" y="904889"/>
                  <a:pt x="4714358" y="904889"/>
                </a:cubicBezTo>
                <a:lnTo>
                  <a:pt x="4703187" y="916060"/>
                </a:lnTo>
                <a:cubicBezTo>
                  <a:pt x="4695739" y="916060"/>
                  <a:pt x="4692016" y="914198"/>
                  <a:pt x="4692016" y="910475"/>
                </a:cubicBezTo>
                <a:cubicBezTo>
                  <a:pt x="4692016" y="906751"/>
                  <a:pt x="4695739" y="904889"/>
                  <a:pt x="4703187" y="904889"/>
                </a:cubicBezTo>
                <a:close/>
                <a:moveTo>
                  <a:pt x="4240270" y="890226"/>
                </a:moveTo>
                <a:cubicBezTo>
                  <a:pt x="4247252" y="888830"/>
                  <a:pt x="4256329" y="893717"/>
                  <a:pt x="4267499" y="904889"/>
                </a:cubicBezTo>
                <a:cubicBezTo>
                  <a:pt x="4260052" y="904889"/>
                  <a:pt x="4252604" y="904889"/>
                  <a:pt x="4245156" y="904889"/>
                </a:cubicBezTo>
                <a:cubicBezTo>
                  <a:pt x="4245156" y="904889"/>
                  <a:pt x="4241433" y="901164"/>
                  <a:pt x="4233985" y="893717"/>
                </a:cubicBezTo>
                <a:cubicBezTo>
                  <a:pt x="4235847" y="891855"/>
                  <a:pt x="4237942" y="890691"/>
                  <a:pt x="4240270" y="890226"/>
                </a:cubicBezTo>
                <a:close/>
                <a:moveTo>
                  <a:pt x="4647329" y="882546"/>
                </a:moveTo>
                <a:cubicBezTo>
                  <a:pt x="4654777" y="882546"/>
                  <a:pt x="4658500" y="886269"/>
                  <a:pt x="4658500" y="893717"/>
                </a:cubicBezTo>
                <a:lnTo>
                  <a:pt x="4647329" y="893717"/>
                </a:lnTo>
                <a:cubicBezTo>
                  <a:pt x="4639882" y="893717"/>
                  <a:pt x="4636157" y="893717"/>
                  <a:pt x="4636157" y="893717"/>
                </a:cubicBezTo>
                <a:cubicBezTo>
                  <a:pt x="4636157" y="893717"/>
                  <a:pt x="4638020" y="891855"/>
                  <a:pt x="4641743" y="888132"/>
                </a:cubicBezTo>
                <a:cubicBezTo>
                  <a:pt x="4645468" y="884407"/>
                  <a:pt x="4647329" y="882546"/>
                  <a:pt x="4647329" y="882546"/>
                </a:cubicBezTo>
                <a:close/>
                <a:moveTo>
                  <a:pt x="4557958" y="849032"/>
                </a:moveTo>
                <a:cubicBezTo>
                  <a:pt x="4557958" y="849032"/>
                  <a:pt x="4561681" y="849032"/>
                  <a:pt x="4569129" y="849032"/>
                </a:cubicBezTo>
                <a:lnTo>
                  <a:pt x="4569129" y="860202"/>
                </a:lnTo>
                <a:close/>
                <a:moveTo>
                  <a:pt x="938403" y="837859"/>
                </a:moveTo>
                <a:cubicBezTo>
                  <a:pt x="930955" y="837859"/>
                  <a:pt x="927232" y="841584"/>
                  <a:pt x="927232" y="849032"/>
                </a:cubicBezTo>
                <a:lnTo>
                  <a:pt x="949576" y="837859"/>
                </a:lnTo>
                <a:close/>
                <a:moveTo>
                  <a:pt x="1117147" y="826688"/>
                </a:moveTo>
                <a:lnTo>
                  <a:pt x="1105975" y="837859"/>
                </a:lnTo>
                <a:lnTo>
                  <a:pt x="1128318" y="837859"/>
                </a:lnTo>
                <a:cubicBezTo>
                  <a:pt x="1120870" y="830412"/>
                  <a:pt x="1117147" y="826688"/>
                  <a:pt x="1117147" y="826688"/>
                </a:cubicBezTo>
                <a:close/>
                <a:moveTo>
                  <a:pt x="860203" y="793174"/>
                </a:moveTo>
                <a:lnTo>
                  <a:pt x="849032" y="804345"/>
                </a:lnTo>
                <a:lnTo>
                  <a:pt x="871375" y="804345"/>
                </a:lnTo>
                <a:cubicBezTo>
                  <a:pt x="871375" y="796898"/>
                  <a:pt x="867650" y="793174"/>
                  <a:pt x="860203" y="793174"/>
                </a:cubicBezTo>
                <a:close/>
                <a:moveTo>
                  <a:pt x="821102" y="782002"/>
                </a:moveTo>
                <a:cubicBezTo>
                  <a:pt x="817379" y="782002"/>
                  <a:pt x="815518" y="785727"/>
                  <a:pt x="815518" y="793174"/>
                </a:cubicBezTo>
                <a:cubicBezTo>
                  <a:pt x="815518" y="800622"/>
                  <a:pt x="819241" y="804345"/>
                  <a:pt x="826689" y="804345"/>
                </a:cubicBezTo>
                <a:cubicBezTo>
                  <a:pt x="834136" y="804345"/>
                  <a:pt x="835998" y="800622"/>
                  <a:pt x="832275" y="793174"/>
                </a:cubicBezTo>
                <a:cubicBezTo>
                  <a:pt x="828550" y="785727"/>
                  <a:pt x="824827" y="782002"/>
                  <a:pt x="821102" y="782002"/>
                </a:cubicBezTo>
                <a:close/>
                <a:moveTo>
                  <a:pt x="4044070" y="759660"/>
                </a:moveTo>
                <a:cubicBezTo>
                  <a:pt x="4044070" y="759660"/>
                  <a:pt x="4047795" y="759660"/>
                  <a:pt x="4055241" y="759660"/>
                </a:cubicBezTo>
                <a:cubicBezTo>
                  <a:pt x="4055241" y="767108"/>
                  <a:pt x="4053380" y="770831"/>
                  <a:pt x="4049656" y="770831"/>
                </a:cubicBezTo>
                <a:cubicBezTo>
                  <a:pt x="4045932" y="770831"/>
                  <a:pt x="4044070" y="767108"/>
                  <a:pt x="4044070" y="759660"/>
                </a:cubicBezTo>
                <a:close/>
                <a:moveTo>
                  <a:pt x="949576" y="714974"/>
                </a:moveTo>
                <a:cubicBezTo>
                  <a:pt x="964471" y="729869"/>
                  <a:pt x="983090" y="737317"/>
                  <a:pt x="1005433" y="737317"/>
                </a:cubicBezTo>
                <a:cubicBezTo>
                  <a:pt x="1012881" y="737317"/>
                  <a:pt x="1020327" y="737317"/>
                  <a:pt x="1027776" y="737317"/>
                </a:cubicBezTo>
                <a:lnTo>
                  <a:pt x="1027776" y="748488"/>
                </a:lnTo>
                <a:lnTo>
                  <a:pt x="1038947" y="748488"/>
                </a:lnTo>
                <a:cubicBezTo>
                  <a:pt x="1046395" y="741040"/>
                  <a:pt x="1051979" y="737317"/>
                  <a:pt x="1055704" y="737317"/>
                </a:cubicBezTo>
                <a:cubicBezTo>
                  <a:pt x="1059427" y="737317"/>
                  <a:pt x="1061290" y="737317"/>
                  <a:pt x="1061290" y="737317"/>
                </a:cubicBezTo>
                <a:cubicBezTo>
                  <a:pt x="1068738" y="744765"/>
                  <a:pt x="1072461" y="746626"/>
                  <a:pt x="1072461" y="742902"/>
                </a:cubicBezTo>
                <a:cubicBezTo>
                  <a:pt x="1072461" y="739179"/>
                  <a:pt x="1063152" y="733592"/>
                  <a:pt x="1044533" y="726145"/>
                </a:cubicBezTo>
                <a:cubicBezTo>
                  <a:pt x="1025913" y="718697"/>
                  <a:pt x="1012881" y="714974"/>
                  <a:pt x="1005433" y="714974"/>
                </a:cubicBezTo>
                <a:lnTo>
                  <a:pt x="983090" y="714974"/>
                </a:lnTo>
                <a:close/>
                <a:moveTo>
                  <a:pt x="3809471" y="703803"/>
                </a:moveTo>
                <a:cubicBezTo>
                  <a:pt x="3816916" y="703803"/>
                  <a:pt x="3820641" y="703803"/>
                  <a:pt x="3820641" y="703803"/>
                </a:cubicBezTo>
                <a:lnTo>
                  <a:pt x="3820641" y="714974"/>
                </a:lnTo>
                <a:close/>
                <a:moveTo>
                  <a:pt x="726145" y="692631"/>
                </a:moveTo>
                <a:lnTo>
                  <a:pt x="726145" y="703803"/>
                </a:lnTo>
                <a:lnTo>
                  <a:pt x="737317" y="692631"/>
                </a:lnTo>
                <a:cubicBezTo>
                  <a:pt x="729870" y="692631"/>
                  <a:pt x="726145" y="692631"/>
                  <a:pt x="726145" y="692631"/>
                </a:cubicBezTo>
                <a:close/>
                <a:moveTo>
                  <a:pt x="3664241" y="681460"/>
                </a:moveTo>
                <a:cubicBezTo>
                  <a:pt x="3664241" y="681460"/>
                  <a:pt x="3664241" y="685183"/>
                  <a:pt x="3664241" y="692631"/>
                </a:cubicBezTo>
                <a:cubicBezTo>
                  <a:pt x="3656792" y="692631"/>
                  <a:pt x="3653069" y="690769"/>
                  <a:pt x="3653069" y="687044"/>
                </a:cubicBezTo>
                <a:cubicBezTo>
                  <a:pt x="3653069" y="683322"/>
                  <a:pt x="3656792" y="681460"/>
                  <a:pt x="3664241" y="681460"/>
                </a:cubicBezTo>
                <a:close/>
                <a:moveTo>
                  <a:pt x="2848724" y="681460"/>
                </a:moveTo>
                <a:lnTo>
                  <a:pt x="2848724" y="692631"/>
                </a:lnTo>
                <a:cubicBezTo>
                  <a:pt x="2856172" y="692631"/>
                  <a:pt x="2859895" y="688908"/>
                  <a:pt x="2859895" y="681460"/>
                </a:cubicBezTo>
                <a:close/>
                <a:moveTo>
                  <a:pt x="446859" y="670287"/>
                </a:moveTo>
                <a:lnTo>
                  <a:pt x="458031" y="670287"/>
                </a:lnTo>
                <a:lnTo>
                  <a:pt x="446859" y="681460"/>
                </a:lnTo>
                <a:close/>
                <a:moveTo>
                  <a:pt x="3608383" y="647944"/>
                </a:moveTo>
                <a:cubicBezTo>
                  <a:pt x="3608383" y="647944"/>
                  <a:pt x="3612107" y="647944"/>
                  <a:pt x="3619555" y="647944"/>
                </a:cubicBezTo>
                <a:cubicBezTo>
                  <a:pt x="3619555" y="647944"/>
                  <a:pt x="3615831" y="651669"/>
                  <a:pt x="3608383" y="659117"/>
                </a:cubicBezTo>
                <a:close/>
                <a:moveTo>
                  <a:pt x="569745" y="636773"/>
                </a:moveTo>
                <a:lnTo>
                  <a:pt x="558573" y="647944"/>
                </a:lnTo>
                <a:cubicBezTo>
                  <a:pt x="566021" y="647944"/>
                  <a:pt x="569745" y="647944"/>
                  <a:pt x="569745" y="647944"/>
                </a:cubicBezTo>
                <a:cubicBezTo>
                  <a:pt x="569745" y="647944"/>
                  <a:pt x="573469" y="647944"/>
                  <a:pt x="580916" y="647944"/>
                </a:cubicBezTo>
                <a:cubicBezTo>
                  <a:pt x="580916" y="647944"/>
                  <a:pt x="579055" y="646083"/>
                  <a:pt x="575330" y="642360"/>
                </a:cubicBezTo>
                <a:cubicBezTo>
                  <a:pt x="571607" y="638635"/>
                  <a:pt x="569745" y="636773"/>
                  <a:pt x="569745" y="636773"/>
                </a:cubicBezTo>
                <a:close/>
                <a:moveTo>
                  <a:pt x="3485497" y="625603"/>
                </a:moveTo>
                <a:cubicBezTo>
                  <a:pt x="3485497" y="625603"/>
                  <a:pt x="3487359" y="627464"/>
                  <a:pt x="3491082" y="631187"/>
                </a:cubicBezTo>
                <a:cubicBezTo>
                  <a:pt x="3494807" y="634912"/>
                  <a:pt x="3496668" y="636773"/>
                  <a:pt x="3496668" y="636773"/>
                </a:cubicBezTo>
                <a:lnTo>
                  <a:pt x="3485497" y="636773"/>
                </a:lnTo>
                <a:close/>
                <a:moveTo>
                  <a:pt x="469202" y="614430"/>
                </a:moveTo>
                <a:lnTo>
                  <a:pt x="491545" y="625603"/>
                </a:lnTo>
                <a:cubicBezTo>
                  <a:pt x="484097" y="625603"/>
                  <a:pt x="476650" y="625603"/>
                  <a:pt x="469202" y="625603"/>
                </a:cubicBezTo>
                <a:close/>
                <a:moveTo>
                  <a:pt x="3842984" y="603259"/>
                </a:moveTo>
                <a:lnTo>
                  <a:pt x="3854155" y="603259"/>
                </a:lnTo>
                <a:cubicBezTo>
                  <a:pt x="3876498" y="610707"/>
                  <a:pt x="3895117" y="614430"/>
                  <a:pt x="3910012" y="614430"/>
                </a:cubicBezTo>
                <a:cubicBezTo>
                  <a:pt x="3924908" y="621878"/>
                  <a:pt x="3932356" y="625603"/>
                  <a:pt x="3932356" y="625603"/>
                </a:cubicBezTo>
                <a:lnTo>
                  <a:pt x="3943526" y="636773"/>
                </a:lnTo>
                <a:cubicBezTo>
                  <a:pt x="3950974" y="636773"/>
                  <a:pt x="3964008" y="638635"/>
                  <a:pt x="3982627" y="642360"/>
                </a:cubicBezTo>
                <a:cubicBezTo>
                  <a:pt x="4001245" y="646083"/>
                  <a:pt x="4018002" y="651669"/>
                  <a:pt x="4032899" y="659117"/>
                </a:cubicBezTo>
                <a:cubicBezTo>
                  <a:pt x="4047795" y="666565"/>
                  <a:pt x="4053380" y="672150"/>
                  <a:pt x="4049656" y="675874"/>
                </a:cubicBezTo>
                <a:cubicBezTo>
                  <a:pt x="4045932" y="679597"/>
                  <a:pt x="4036622" y="677735"/>
                  <a:pt x="4021727" y="670287"/>
                </a:cubicBezTo>
                <a:cubicBezTo>
                  <a:pt x="4014279" y="670287"/>
                  <a:pt x="4006831" y="666565"/>
                  <a:pt x="3999384" y="659117"/>
                </a:cubicBezTo>
                <a:cubicBezTo>
                  <a:pt x="3991938" y="651669"/>
                  <a:pt x="3988213" y="651669"/>
                  <a:pt x="3988213" y="659117"/>
                </a:cubicBezTo>
                <a:cubicBezTo>
                  <a:pt x="3988213" y="659117"/>
                  <a:pt x="3980765" y="657255"/>
                  <a:pt x="3965870" y="653530"/>
                </a:cubicBezTo>
                <a:cubicBezTo>
                  <a:pt x="3950974" y="649807"/>
                  <a:pt x="3936080" y="646083"/>
                  <a:pt x="3921183" y="642360"/>
                </a:cubicBezTo>
                <a:cubicBezTo>
                  <a:pt x="3906288" y="638635"/>
                  <a:pt x="3898842" y="633050"/>
                  <a:pt x="3898842" y="625603"/>
                </a:cubicBezTo>
                <a:cubicBezTo>
                  <a:pt x="3898842" y="625603"/>
                  <a:pt x="3895117" y="625603"/>
                  <a:pt x="3887669" y="625603"/>
                </a:cubicBezTo>
                <a:cubicBezTo>
                  <a:pt x="3880223" y="625603"/>
                  <a:pt x="3872774" y="625603"/>
                  <a:pt x="3865326" y="625603"/>
                </a:cubicBezTo>
                <a:cubicBezTo>
                  <a:pt x="3850431" y="618155"/>
                  <a:pt x="3839260" y="614430"/>
                  <a:pt x="3831812" y="614430"/>
                </a:cubicBezTo>
                <a:cubicBezTo>
                  <a:pt x="3839260" y="606983"/>
                  <a:pt x="3842984" y="603259"/>
                  <a:pt x="3842984" y="603259"/>
                </a:cubicBezTo>
                <a:close/>
                <a:moveTo>
                  <a:pt x="3407297" y="603259"/>
                </a:moveTo>
                <a:cubicBezTo>
                  <a:pt x="3414745" y="603259"/>
                  <a:pt x="3418468" y="603259"/>
                  <a:pt x="3418468" y="603259"/>
                </a:cubicBezTo>
                <a:lnTo>
                  <a:pt x="3418468" y="614430"/>
                </a:lnTo>
                <a:close/>
                <a:moveTo>
                  <a:pt x="1273548" y="603259"/>
                </a:moveTo>
                <a:lnTo>
                  <a:pt x="1284719" y="614430"/>
                </a:lnTo>
                <a:cubicBezTo>
                  <a:pt x="1292167" y="614430"/>
                  <a:pt x="1295890" y="610707"/>
                  <a:pt x="1295890" y="603259"/>
                </a:cubicBezTo>
                <a:cubicBezTo>
                  <a:pt x="1295890" y="603259"/>
                  <a:pt x="1292167" y="603259"/>
                  <a:pt x="1284719" y="603259"/>
                </a:cubicBezTo>
                <a:cubicBezTo>
                  <a:pt x="1277271" y="603259"/>
                  <a:pt x="1273548" y="603259"/>
                  <a:pt x="1273548" y="603259"/>
                </a:cubicBezTo>
                <a:close/>
                <a:moveTo>
                  <a:pt x="636774" y="603259"/>
                </a:moveTo>
                <a:cubicBezTo>
                  <a:pt x="636774" y="610707"/>
                  <a:pt x="640498" y="614430"/>
                  <a:pt x="647946" y="614430"/>
                </a:cubicBezTo>
                <a:cubicBezTo>
                  <a:pt x="647946" y="606983"/>
                  <a:pt x="647946" y="603259"/>
                  <a:pt x="647946" y="603259"/>
                </a:cubicBezTo>
                <a:close/>
                <a:moveTo>
                  <a:pt x="335144" y="603259"/>
                </a:moveTo>
                <a:cubicBezTo>
                  <a:pt x="342592" y="603259"/>
                  <a:pt x="348178" y="603259"/>
                  <a:pt x="351901" y="603259"/>
                </a:cubicBezTo>
                <a:cubicBezTo>
                  <a:pt x="355625" y="603259"/>
                  <a:pt x="357487" y="606983"/>
                  <a:pt x="357487" y="614430"/>
                </a:cubicBezTo>
                <a:cubicBezTo>
                  <a:pt x="364935" y="614430"/>
                  <a:pt x="368658" y="616293"/>
                  <a:pt x="368658" y="620016"/>
                </a:cubicBezTo>
                <a:cubicBezTo>
                  <a:pt x="368658" y="623740"/>
                  <a:pt x="361212" y="621878"/>
                  <a:pt x="346316" y="614430"/>
                </a:cubicBezTo>
                <a:cubicBezTo>
                  <a:pt x="338869" y="614430"/>
                  <a:pt x="335144" y="610707"/>
                  <a:pt x="335144" y="603259"/>
                </a:cubicBezTo>
                <a:close/>
                <a:moveTo>
                  <a:pt x="279287" y="603259"/>
                </a:moveTo>
                <a:cubicBezTo>
                  <a:pt x="286734" y="603259"/>
                  <a:pt x="294182" y="603259"/>
                  <a:pt x="301630" y="603259"/>
                </a:cubicBezTo>
                <a:lnTo>
                  <a:pt x="290459" y="614430"/>
                </a:lnTo>
                <a:close/>
                <a:moveTo>
                  <a:pt x="212259" y="592087"/>
                </a:moveTo>
                <a:cubicBezTo>
                  <a:pt x="212259" y="592087"/>
                  <a:pt x="215982" y="592087"/>
                  <a:pt x="223429" y="592087"/>
                </a:cubicBezTo>
                <a:cubicBezTo>
                  <a:pt x="230877" y="592087"/>
                  <a:pt x="234602" y="592087"/>
                  <a:pt x="234602" y="592087"/>
                </a:cubicBezTo>
                <a:lnTo>
                  <a:pt x="212259" y="603259"/>
                </a:lnTo>
                <a:cubicBezTo>
                  <a:pt x="212259" y="595812"/>
                  <a:pt x="212259" y="592087"/>
                  <a:pt x="212259" y="592087"/>
                </a:cubicBezTo>
                <a:close/>
                <a:moveTo>
                  <a:pt x="2804038" y="580916"/>
                </a:moveTo>
                <a:cubicBezTo>
                  <a:pt x="2804038" y="580916"/>
                  <a:pt x="2815209" y="584639"/>
                  <a:pt x="2837552" y="592087"/>
                </a:cubicBezTo>
                <a:cubicBezTo>
                  <a:pt x="2859895" y="592087"/>
                  <a:pt x="2871066" y="592087"/>
                  <a:pt x="2871066" y="592087"/>
                </a:cubicBezTo>
                <a:cubicBezTo>
                  <a:pt x="2871066" y="584639"/>
                  <a:pt x="2869206" y="580916"/>
                  <a:pt x="2865481" y="580916"/>
                </a:cubicBezTo>
                <a:cubicBezTo>
                  <a:pt x="2861757" y="580916"/>
                  <a:pt x="2858033" y="580916"/>
                  <a:pt x="2854310" y="580916"/>
                </a:cubicBezTo>
                <a:cubicBezTo>
                  <a:pt x="2850586" y="580916"/>
                  <a:pt x="2845000" y="580916"/>
                  <a:pt x="2837552" y="580916"/>
                </a:cubicBezTo>
                <a:cubicBezTo>
                  <a:pt x="2830104" y="580916"/>
                  <a:pt x="2826381" y="580916"/>
                  <a:pt x="2826381" y="580916"/>
                </a:cubicBezTo>
                <a:close/>
                <a:moveTo>
                  <a:pt x="558573" y="580916"/>
                </a:moveTo>
                <a:lnTo>
                  <a:pt x="547402" y="592087"/>
                </a:lnTo>
                <a:lnTo>
                  <a:pt x="580916" y="592087"/>
                </a:lnTo>
                <a:lnTo>
                  <a:pt x="603260" y="592087"/>
                </a:lnTo>
                <a:lnTo>
                  <a:pt x="614430" y="592087"/>
                </a:lnTo>
                <a:lnTo>
                  <a:pt x="603260" y="580916"/>
                </a:lnTo>
                <a:lnTo>
                  <a:pt x="592089" y="580916"/>
                </a:lnTo>
                <a:cubicBezTo>
                  <a:pt x="592089" y="588364"/>
                  <a:pt x="588364" y="592087"/>
                  <a:pt x="580916" y="592087"/>
                </a:cubicBezTo>
                <a:cubicBezTo>
                  <a:pt x="573469" y="592087"/>
                  <a:pt x="566021" y="588364"/>
                  <a:pt x="558573" y="580916"/>
                </a:cubicBezTo>
                <a:close/>
                <a:moveTo>
                  <a:pt x="2482859" y="573934"/>
                </a:moveTo>
                <a:cubicBezTo>
                  <a:pt x="2480996" y="574865"/>
                  <a:pt x="2480066" y="577193"/>
                  <a:pt x="2480066" y="580916"/>
                </a:cubicBezTo>
                <a:cubicBezTo>
                  <a:pt x="2480066" y="588364"/>
                  <a:pt x="2483790" y="592087"/>
                  <a:pt x="2491238" y="592087"/>
                </a:cubicBezTo>
                <a:cubicBezTo>
                  <a:pt x="2498685" y="592087"/>
                  <a:pt x="2502408" y="590226"/>
                  <a:pt x="2502408" y="586502"/>
                </a:cubicBezTo>
                <a:cubicBezTo>
                  <a:pt x="2502408" y="582778"/>
                  <a:pt x="2498685" y="579055"/>
                  <a:pt x="2491238" y="575330"/>
                </a:cubicBezTo>
                <a:cubicBezTo>
                  <a:pt x="2487513" y="573468"/>
                  <a:pt x="2484720" y="573003"/>
                  <a:pt x="2482859" y="573934"/>
                </a:cubicBezTo>
                <a:close/>
                <a:moveTo>
                  <a:pt x="3764784" y="569745"/>
                </a:moveTo>
                <a:lnTo>
                  <a:pt x="3820641" y="592087"/>
                </a:lnTo>
                <a:cubicBezTo>
                  <a:pt x="3820641" y="599535"/>
                  <a:pt x="3809471" y="599535"/>
                  <a:pt x="3787127" y="592087"/>
                </a:cubicBezTo>
                <a:close/>
                <a:moveTo>
                  <a:pt x="916060" y="569745"/>
                </a:moveTo>
                <a:lnTo>
                  <a:pt x="927232" y="580916"/>
                </a:lnTo>
                <a:lnTo>
                  <a:pt x="938403" y="580916"/>
                </a:lnTo>
                <a:cubicBezTo>
                  <a:pt x="930955" y="573468"/>
                  <a:pt x="923508" y="569745"/>
                  <a:pt x="916060" y="569745"/>
                </a:cubicBezTo>
                <a:close/>
                <a:moveTo>
                  <a:pt x="256944" y="569745"/>
                </a:moveTo>
                <a:lnTo>
                  <a:pt x="268116" y="603259"/>
                </a:lnTo>
                <a:cubicBezTo>
                  <a:pt x="268116" y="618155"/>
                  <a:pt x="268116" y="625603"/>
                  <a:pt x="268116" y="625603"/>
                </a:cubicBezTo>
                <a:cubicBezTo>
                  <a:pt x="268116" y="625603"/>
                  <a:pt x="264391" y="623740"/>
                  <a:pt x="256944" y="620016"/>
                </a:cubicBezTo>
                <a:cubicBezTo>
                  <a:pt x="249496" y="616293"/>
                  <a:pt x="249496" y="610707"/>
                  <a:pt x="256944" y="603259"/>
                </a:cubicBezTo>
                <a:lnTo>
                  <a:pt x="256944" y="580916"/>
                </a:lnTo>
                <a:cubicBezTo>
                  <a:pt x="256944" y="580916"/>
                  <a:pt x="255082" y="579055"/>
                  <a:pt x="251359" y="575330"/>
                </a:cubicBezTo>
                <a:cubicBezTo>
                  <a:pt x="247634" y="571607"/>
                  <a:pt x="249496" y="569745"/>
                  <a:pt x="256944" y="569745"/>
                </a:cubicBezTo>
                <a:close/>
                <a:moveTo>
                  <a:pt x="2859895" y="558573"/>
                </a:moveTo>
                <a:cubicBezTo>
                  <a:pt x="2852447" y="558573"/>
                  <a:pt x="2848724" y="560436"/>
                  <a:pt x="2848724" y="564159"/>
                </a:cubicBezTo>
                <a:cubicBezTo>
                  <a:pt x="2848724" y="567882"/>
                  <a:pt x="2854310" y="569745"/>
                  <a:pt x="2865481" y="569745"/>
                </a:cubicBezTo>
                <a:cubicBezTo>
                  <a:pt x="2876652" y="569745"/>
                  <a:pt x="2882238" y="573468"/>
                  <a:pt x="2882238" y="580916"/>
                </a:cubicBezTo>
                <a:lnTo>
                  <a:pt x="2904582" y="580916"/>
                </a:lnTo>
                <a:cubicBezTo>
                  <a:pt x="2904582" y="573468"/>
                  <a:pt x="2902718" y="569745"/>
                  <a:pt x="2898996" y="569745"/>
                </a:cubicBezTo>
                <a:cubicBezTo>
                  <a:pt x="2895272" y="569745"/>
                  <a:pt x="2893410" y="569745"/>
                  <a:pt x="2893410" y="569745"/>
                </a:cubicBezTo>
                <a:lnTo>
                  <a:pt x="2871066" y="558573"/>
                </a:lnTo>
                <a:cubicBezTo>
                  <a:pt x="2871066" y="558573"/>
                  <a:pt x="2867344" y="558573"/>
                  <a:pt x="2859895" y="558573"/>
                </a:cubicBezTo>
                <a:close/>
                <a:moveTo>
                  <a:pt x="2379523" y="558573"/>
                </a:moveTo>
                <a:cubicBezTo>
                  <a:pt x="2379523" y="558573"/>
                  <a:pt x="2377661" y="560436"/>
                  <a:pt x="2373937" y="564159"/>
                </a:cubicBezTo>
                <a:cubicBezTo>
                  <a:pt x="2370213" y="567882"/>
                  <a:pt x="2372075" y="569745"/>
                  <a:pt x="2379523" y="569745"/>
                </a:cubicBezTo>
                <a:cubicBezTo>
                  <a:pt x="2386970" y="569745"/>
                  <a:pt x="2390694" y="566021"/>
                  <a:pt x="2390694" y="558573"/>
                </a:cubicBezTo>
                <a:cubicBezTo>
                  <a:pt x="2383246" y="558573"/>
                  <a:pt x="2379523" y="558573"/>
                  <a:pt x="2379523" y="558573"/>
                </a:cubicBezTo>
                <a:close/>
                <a:moveTo>
                  <a:pt x="1083632" y="558573"/>
                </a:moveTo>
                <a:cubicBezTo>
                  <a:pt x="1091079" y="558573"/>
                  <a:pt x="1094804" y="562298"/>
                  <a:pt x="1094804" y="569745"/>
                </a:cubicBezTo>
                <a:cubicBezTo>
                  <a:pt x="1094804" y="569745"/>
                  <a:pt x="1091079" y="569745"/>
                  <a:pt x="1083632" y="569745"/>
                </a:cubicBezTo>
                <a:close/>
                <a:moveTo>
                  <a:pt x="647946" y="558573"/>
                </a:moveTo>
                <a:cubicBezTo>
                  <a:pt x="647946" y="566021"/>
                  <a:pt x="647946" y="569745"/>
                  <a:pt x="647946" y="569745"/>
                </a:cubicBezTo>
                <a:lnTo>
                  <a:pt x="659117" y="569745"/>
                </a:lnTo>
                <a:cubicBezTo>
                  <a:pt x="659117" y="562298"/>
                  <a:pt x="655394" y="558573"/>
                  <a:pt x="647946" y="558573"/>
                </a:cubicBezTo>
                <a:close/>
                <a:moveTo>
                  <a:pt x="212259" y="558573"/>
                </a:moveTo>
                <a:lnTo>
                  <a:pt x="223429" y="558573"/>
                </a:lnTo>
                <a:lnTo>
                  <a:pt x="212259" y="569745"/>
                </a:lnTo>
                <a:cubicBezTo>
                  <a:pt x="219706" y="562298"/>
                  <a:pt x="219706" y="558573"/>
                  <a:pt x="212259" y="558573"/>
                </a:cubicBezTo>
                <a:close/>
                <a:moveTo>
                  <a:pt x="1078047" y="547402"/>
                </a:moveTo>
                <a:lnTo>
                  <a:pt x="1058723" y="548609"/>
                </a:lnTo>
                <a:lnTo>
                  <a:pt x="1062686" y="550195"/>
                </a:lnTo>
                <a:cubicBezTo>
                  <a:pt x="1065478" y="552058"/>
                  <a:pt x="1068738" y="554850"/>
                  <a:pt x="1072461" y="558573"/>
                </a:cubicBezTo>
                <a:lnTo>
                  <a:pt x="1061290" y="558573"/>
                </a:lnTo>
                <a:cubicBezTo>
                  <a:pt x="1053842" y="558573"/>
                  <a:pt x="1050118" y="556711"/>
                  <a:pt x="1050118" y="552988"/>
                </a:cubicBezTo>
                <a:lnTo>
                  <a:pt x="1050916" y="550594"/>
                </a:lnTo>
                <a:lnTo>
                  <a:pt x="1044533" y="552988"/>
                </a:lnTo>
                <a:cubicBezTo>
                  <a:pt x="1040808" y="556711"/>
                  <a:pt x="1035222" y="558573"/>
                  <a:pt x="1027776" y="558573"/>
                </a:cubicBezTo>
                <a:cubicBezTo>
                  <a:pt x="1035222" y="558573"/>
                  <a:pt x="1040808" y="560436"/>
                  <a:pt x="1044533" y="564159"/>
                </a:cubicBezTo>
                <a:cubicBezTo>
                  <a:pt x="1048256" y="567882"/>
                  <a:pt x="1050118" y="569745"/>
                  <a:pt x="1050118" y="569745"/>
                </a:cubicBezTo>
                <a:cubicBezTo>
                  <a:pt x="1057565" y="569745"/>
                  <a:pt x="1063152" y="569745"/>
                  <a:pt x="1066875" y="569745"/>
                </a:cubicBezTo>
                <a:cubicBezTo>
                  <a:pt x="1070599" y="569745"/>
                  <a:pt x="1078047" y="571607"/>
                  <a:pt x="1089218" y="575330"/>
                </a:cubicBezTo>
                <a:cubicBezTo>
                  <a:pt x="1100390" y="579055"/>
                  <a:pt x="1113423" y="584639"/>
                  <a:pt x="1128318" y="592087"/>
                </a:cubicBezTo>
                <a:lnTo>
                  <a:pt x="1173005" y="592087"/>
                </a:lnTo>
                <a:lnTo>
                  <a:pt x="1184175" y="592087"/>
                </a:lnTo>
                <a:cubicBezTo>
                  <a:pt x="1228862" y="614430"/>
                  <a:pt x="1251203" y="618155"/>
                  <a:pt x="1251203" y="603259"/>
                </a:cubicBezTo>
                <a:cubicBezTo>
                  <a:pt x="1251203" y="595812"/>
                  <a:pt x="1247480" y="592087"/>
                  <a:pt x="1240033" y="592087"/>
                </a:cubicBezTo>
                <a:lnTo>
                  <a:pt x="1228862" y="592087"/>
                </a:lnTo>
                <a:cubicBezTo>
                  <a:pt x="1228862" y="592087"/>
                  <a:pt x="1225137" y="592087"/>
                  <a:pt x="1217690" y="592087"/>
                </a:cubicBezTo>
                <a:lnTo>
                  <a:pt x="1217690" y="580916"/>
                </a:lnTo>
                <a:cubicBezTo>
                  <a:pt x="1217690" y="580916"/>
                  <a:pt x="1213966" y="579055"/>
                  <a:pt x="1206519" y="575330"/>
                </a:cubicBezTo>
                <a:cubicBezTo>
                  <a:pt x="1199071" y="571607"/>
                  <a:pt x="1191623" y="569745"/>
                  <a:pt x="1184175" y="569745"/>
                </a:cubicBezTo>
                <a:cubicBezTo>
                  <a:pt x="1176728" y="569745"/>
                  <a:pt x="1171143" y="569745"/>
                  <a:pt x="1167418" y="569745"/>
                </a:cubicBezTo>
                <a:cubicBezTo>
                  <a:pt x="1163695" y="569745"/>
                  <a:pt x="1158109" y="566021"/>
                  <a:pt x="1150661" y="558573"/>
                </a:cubicBezTo>
                <a:lnTo>
                  <a:pt x="1128318" y="558573"/>
                </a:lnTo>
                <a:cubicBezTo>
                  <a:pt x="1120870" y="558573"/>
                  <a:pt x="1115284" y="556711"/>
                  <a:pt x="1111561" y="552988"/>
                </a:cubicBezTo>
                <a:cubicBezTo>
                  <a:pt x="1107838" y="549264"/>
                  <a:pt x="1096666" y="547402"/>
                  <a:pt x="1078047" y="547402"/>
                </a:cubicBezTo>
                <a:close/>
                <a:moveTo>
                  <a:pt x="860203" y="547402"/>
                </a:moveTo>
                <a:lnTo>
                  <a:pt x="882546" y="558573"/>
                </a:lnTo>
                <a:lnTo>
                  <a:pt x="893717" y="558573"/>
                </a:lnTo>
                <a:lnTo>
                  <a:pt x="904889" y="558573"/>
                </a:lnTo>
                <a:close/>
                <a:moveTo>
                  <a:pt x="248565" y="541816"/>
                </a:moveTo>
                <a:cubicBezTo>
                  <a:pt x="250427" y="541816"/>
                  <a:pt x="253220" y="543677"/>
                  <a:pt x="256944" y="547402"/>
                </a:cubicBezTo>
                <a:lnTo>
                  <a:pt x="245773" y="547402"/>
                </a:lnTo>
                <a:cubicBezTo>
                  <a:pt x="245773" y="543677"/>
                  <a:pt x="246703" y="541816"/>
                  <a:pt x="248565" y="541816"/>
                </a:cubicBezTo>
                <a:close/>
                <a:moveTo>
                  <a:pt x="2669981" y="536230"/>
                </a:moveTo>
                <a:cubicBezTo>
                  <a:pt x="2669981" y="543677"/>
                  <a:pt x="2692323" y="554850"/>
                  <a:pt x="2737010" y="569745"/>
                </a:cubicBezTo>
                <a:cubicBezTo>
                  <a:pt x="2766799" y="569745"/>
                  <a:pt x="2781695" y="569745"/>
                  <a:pt x="2781695" y="569745"/>
                </a:cubicBezTo>
                <a:cubicBezTo>
                  <a:pt x="2774248" y="562298"/>
                  <a:pt x="2768662" y="558573"/>
                  <a:pt x="2764938" y="558573"/>
                </a:cubicBezTo>
                <a:cubicBezTo>
                  <a:pt x="2761214" y="558573"/>
                  <a:pt x="2755628" y="558573"/>
                  <a:pt x="2748180" y="558573"/>
                </a:cubicBezTo>
                <a:lnTo>
                  <a:pt x="2737010" y="547402"/>
                </a:lnTo>
                <a:cubicBezTo>
                  <a:pt x="2729562" y="547402"/>
                  <a:pt x="2725837" y="547402"/>
                  <a:pt x="2725837" y="547402"/>
                </a:cubicBezTo>
                <a:cubicBezTo>
                  <a:pt x="2725837" y="547402"/>
                  <a:pt x="2718391" y="545539"/>
                  <a:pt x="2703494" y="541816"/>
                </a:cubicBezTo>
                <a:cubicBezTo>
                  <a:pt x="2688599" y="538093"/>
                  <a:pt x="2677428" y="536230"/>
                  <a:pt x="2669981" y="536230"/>
                </a:cubicBezTo>
                <a:close/>
                <a:moveTo>
                  <a:pt x="2290150" y="536230"/>
                </a:moveTo>
                <a:cubicBezTo>
                  <a:pt x="2282703" y="543677"/>
                  <a:pt x="2278979" y="549264"/>
                  <a:pt x="2278979" y="552988"/>
                </a:cubicBezTo>
                <a:cubicBezTo>
                  <a:pt x="2278979" y="556711"/>
                  <a:pt x="2282703" y="554850"/>
                  <a:pt x="2290150" y="547402"/>
                </a:cubicBezTo>
                <a:close/>
                <a:moveTo>
                  <a:pt x="3262069" y="525059"/>
                </a:moveTo>
                <a:cubicBezTo>
                  <a:pt x="3269515" y="525059"/>
                  <a:pt x="3273239" y="525059"/>
                  <a:pt x="3273239" y="525059"/>
                </a:cubicBezTo>
                <a:lnTo>
                  <a:pt x="3262069" y="536230"/>
                </a:lnTo>
                <a:close/>
                <a:moveTo>
                  <a:pt x="2636466" y="525059"/>
                </a:moveTo>
                <a:cubicBezTo>
                  <a:pt x="2629018" y="532507"/>
                  <a:pt x="2625296" y="536230"/>
                  <a:pt x="2625296" y="536230"/>
                </a:cubicBezTo>
                <a:cubicBezTo>
                  <a:pt x="2625296" y="536230"/>
                  <a:pt x="2627157" y="536230"/>
                  <a:pt x="2630880" y="536230"/>
                </a:cubicBezTo>
                <a:cubicBezTo>
                  <a:pt x="2634604" y="536230"/>
                  <a:pt x="2636466" y="532507"/>
                  <a:pt x="2636466" y="525059"/>
                </a:cubicBezTo>
                <a:close/>
                <a:moveTo>
                  <a:pt x="2602952" y="525059"/>
                </a:moveTo>
                <a:lnTo>
                  <a:pt x="2614123" y="536230"/>
                </a:lnTo>
                <a:lnTo>
                  <a:pt x="2614123" y="525059"/>
                </a:lnTo>
                <a:cubicBezTo>
                  <a:pt x="2614123" y="525059"/>
                  <a:pt x="2610400" y="525059"/>
                  <a:pt x="2602952" y="525059"/>
                </a:cubicBezTo>
                <a:close/>
                <a:moveTo>
                  <a:pt x="3563696" y="513888"/>
                </a:moveTo>
                <a:lnTo>
                  <a:pt x="3586040" y="513888"/>
                </a:lnTo>
                <a:lnTo>
                  <a:pt x="3586040" y="525059"/>
                </a:lnTo>
                <a:close/>
                <a:moveTo>
                  <a:pt x="3228553" y="513888"/>
                </a:moveTo>
                <a:cubicBezTo>
                  <a:pt x="3243450" y="521336"/>
                  <a:pt x="3250896" y="525059"/>
                  <a:pt x="3250896" y="525059"/>
                </a:cubicBezTo>
                <a:cubicBezTo>
                  <a:pt x="3250896" y="525059"/>
                  <a:pt x="3243450" y="525059"/>
                  <a:pt x="3228553" y="525059"/>
                </a:cubicBezTo>
                <a:close/>
                <a:moveTo>
                  <a:pt x="2211952" y="513888"/>
                </a:moveTo>
                <a:lnTo>
                  <a:pt x="2234293" y="536230"/>
                </a:lnTo>
                <a:lnTo>
                  <a:pt x="2245465" y="525059"/>
                </a:lnTo>
                <a:close/>
                <a:moveTo>
                  <a:pt x="2524751" y="502716"/>
                </a:moveTo>
                <a:cubicBezTo>
                  <a:pt x="2524751" y="510164"/>
                  <a:pt x="2528476" y="512025"/>
                  <a:pt x="2535923" y="508302"/>
                </a:cubicBezTo>
                <a:cubicBezTo>
                  <a:pt x="2543370" y="504579"/>
                  <a:pt x="2550818" y="506440"/>
                  <a:pt x="2558265" y="513888"/>
                </a:cubicBezTo>
                <a:lnTo>
                  <a:pt x="2569439" y="513888"/>
                </a:lnTo>
                <a:lnTo>
                  <a:pt x="2569439" y="502716"/>
                </a:lnTo>
                <a:cubicBezTo>
                  <a:pt x="2569439" y="502716"/>
                  <a:pt x="2561990" y="502716"/>
                  <a:pt x="2547095" y="502716"/>
                </a:cubicBezTo>
                <a:cubicBezTo>
                  <a:pt x="2539648" y="502716"/>
                  <a:pt x="2534061" y="502716"/>
                  <a:pt x="2530337" y="502716"/>
                </a:cubicBezTo>
                <a:cubicBezTo>
                  <a:pt x="2526613" y="502716"/>
                  <a:pt x="2524751" y="502716"/>
                  <a:pt x="2524751" y="502716"/>
                </a:cubicBezTo>
                <a:close/>
                <a:moveTo>
                  <a:pt x="737317" y="502716"/>
                </a:moveTo>
                <a:cubicBezTo>
                  <a:pt x="737317" y="502716"/>
                  <a:pt x="737317" y="506440"/>
                  <a:pt x="737317" y="513888"/>
                </a:cubicBezTo>
                <a:cubicBezTo>
                  <a:pt x="737317" y="513888"/>
                  <a:pt x="733592" y="513888"/>
                  <a:pt x="726145" y="513888"/>
                </a:cubicBezTo>
                <a:close/>
                <a:moveTo>
                  <a:pt x="815518" y="491545"/>
                </a:moveTo>
                <a:cubicBezTo>
                  <a:pt x="808070" y="491545"/>
                  <a:pt x="808070" y="495268"/>
                  <a:pt x="815518" y="502716"/>
                </a:cubicBezTo>
                <a:cubicBezTo>
                  <a:pt x="822965" y="510164"/>
                  <a:pt x="830413" y="513888"/>
                  <a:pt x="837861" y="513888"/>
                </a:cubicBezTo>
                <a:cubicBezTo>
                  <a:pt x="837861" y="513888"/>
                  <a:pt x="841584" y="513888"/>
                  <a:pt x="849032" y="513888"/>
                </a:cubicBezTo>
                <a:cubicBezTo>
                  <a:pt x="856480" y="513888"/>
                  <a:pt x="863927" y="517611"/>
                  <a:pt x="871375" y="525059"/>
                </a:cubicBezTo>
                <a:lnTo>
                  <a:pt x="916060" y="536230"/>
                </a:lnTo>
                <a:cubicBezTo>
                  <a:pt x="945851" y="536230"/>
                  <a:pt x="957023" y="532507"/>
                  <a:pt x="949576" y="525059"/>
                </a:cubicBezTo>
                <a:cubicBezTo>
                  <a:pt x="949576" y="517611"/>
                  <a:pt x="953299" y="517611"/>
                  <a:pt x="960746" y="525059"/>
                </a:cubicBezTo>
                <a:lnTo>
                  <a:pt x="971919" y="525059"/>
                </a:lnTo>
                <a:cubicBezTo>
                  <a:pt x="971919" y="532507"/>
                  <a:pt x="971919" y="536230"/>
                  <a:pt x="971919" y="536230"/>
                </a:cubicBezTo>
                <a:lnTo>
                  <a:pt x="994260" y="536230"/>
                </a:lnTo>
                <a:lnTo>
                  <a:pt x="983090" y="525059"/>
                </a:lnTo>
                <a:cubicBezTo>
                  <a:pt x="983090" y="525059"/>
                  <a:pt x="979365" y="525059"/>
                  <a:pt x="971919" y="525059"/>
                </a:cubicBezTo>
                <a:cubicBezTo>
                  <a:pt x="964471" y="517611"/>
                  <a:pt x="960746" y="513888"/>
                  <a:pt x="960746" y="513888"/>
                </a:cubicBezTo>
                <a:cubicBezTo>
                  <a:pt x="960746" y="513888"/>
                  <a:pt x="957023" y="513888"/>
                  <a:pt x="949576" y="513888"/>
                </a:cubicBezTo>
                <a:cubicBezTo>
                  <a:pt x="942128" y="513888"/>
                  <a:pt x="938403" y="513888"/>
                  <a:pt x="938403" y="513888"/>
                </a:cubicBezTo>
                <a:cubicBezTo>
                  <a:pt x="938403" y="513888"/>
                  <a:pt x="930955" y="510164"/>
                  <a:pt x="916060" y="502716"/>
                </a:cubicBezTo>
                <a:lnTo>
                  <a:pt x="893717" y="502716"/>
                </a:lnTo>
                <a:cubicBezTo>
                  <a:pt x="893717" y="495268"/>
                  <a:pt x="889994" y="491545"/>
                  <a:pt x="882546" y="491545"/>
                </a:cubicBezTo>
                <a:cubicBezTo>
                  <a:pt x="875098" y="491545"/>
                  <a:pt x="867650" y="491545"/>
                  <a:pt x="860203" y="491545"/>
                </a:cubicBezTo>
                <a:lnTo>
                  <a:pt x="826689" y="491545"/>
                </a:lnTo>
                <a:close/>
                <a:moveTo>
                  <a:pt x="223429" y="491545"/>
                </a:moveTo>
                <a:lnTo>
                  <a:pt x="234602" y="491545"/>
                </a:lnTo>
                <a:cubicBezTo>
                  <a:pt x="242050" y="506440"/>
                  <a:pt x="247634" y="512025"/>
                  <a:pt x="251359" y="508302"/>
                </a:cubicBezTo>
                <a:cubicBezTo>
                  <a:pt x="255082" y="504579"/>
                  <a:pt x="260668" y="504579"/>
                  <a:pt x="268116" y="508302"/>
                </a:cubicBezTo>
                <a:cubicBezTo>
                  <a:pt x="275564" y="512025"/>
                  <a:pt x="279287" y="515750"/>
                  <a:pt x="279287" y="519473"/>
                </a:cubicBezTo>
                <a:cubicBezTo>
                  <a:pt x="279287" y="523197"/>
                  <a:pt x="277425" y="525059"/>
                  <a:pt x="273702" y="525059"/>
                </a:cubicBezTo>
                <a:cubicBezTo>
                  <a:pt x="269977" y="525059"/>
                  <a:pt x="264391" y="525059"/>
                  <a:pt x="256944" y="525059"/>
                </a:cubicBezTo>
                <a:cubicBezTo>
                  <a:pt x="249496" y="517611"/>
                  <a:pt x="243911" y="512025"/>
                  <a:pt x="240187" y="508302"/>
                </a:cubicBezTo>
                <a:cubicBezTo>
                  <a:pt x="236463" y="504579"/>
                  <a:pt x="230877" y="502716"/>
                  <a:pt x="223429" y="502716"/>
                </a:cubicBezTo>
                <a:cubicBezTo>
                  <a:pt x="223429" y="502716"/>
                  <a:pt x="223429" y="500854"/>
                  <a:pt x="223429" y="497129"/>
                </a:cubicBezTo>
                <a:cubicBezTo>
                  <a:pt x="223429" y="493407"/>
                  <a:pt x="223429" y="491545"/>
                  <a:pt x="223429" y="491545"/>
                </a:cubicBezTo>
                <a:close/>
                <a:moveTo>
                  <a:pt x="2368350" y="480372"/>
                </a:moveTo>
                <a:lnTo>
                  <a:pt x="2390694" y="491545"/>
                </a:lnTo>
                <a:cubicBezTo>
                  <a:pt x="2390694" y="484097"/>
                  <a:pt x="2386970" y="480372"/>
                  <a:pt x="2379523" y="480372"/>
                </a:cubicBezTo>
                <a:close/>
                <a:moveTo>
                  <a:pt x="2133751" y="480372"/>
                </a:moveTo>
                <a:cubicBezTo>
                  <a:pt x="2133751" y="480372"/>
                  <a:pt x="2130026" y="484097"/>
                  <a:pt x="2122578" y="491545"/>
                </a:cubicBezTo>
                <a:lnTo>
                  <a:pt x="2133751" y="491545"/>
                </a:lnTo>
                <a:close/>
                <a:moveTo>
                  <a:pt x="636774" y="480372"/>
                </a:moveTo>
                <a:lnTo>
                  <a:pt x="636774" y="491545"/>
                </a:lnTo>
                <a:cubicBezTo>
                  <a:pt x="636774" y="491545"/>
                  <a:pt x="633050" y="491545"/>
                  <a:pt x="625603" y="491545"/>
                </a:cubicBezTo>
                <a:cubicBezTo>
                  <a:pt x="625603" y="484097"/>
                  <a:pt x="629326" y="480372"/>
                  <a:pt x="636774" y="480372"/>
                </a:cubicBezTo>
                <a:close/>
                <a:moveTo>
                  <a:pt x="871375" y="469202"/>
                </a:moveTo>
                <a:cubicBezTo>
                  <a:pt x="878823" y="476649"/>
                  <a:pt x="882546" y="480372"/>
                  <a:pt x="882546" y="480372"/>
                </a:cubicBezTo>
                <a:lnTo>
                  <a:pt x="882546" y="469202"/>
                </a:lnTo>
                <a:close/>
                <a:moveTo>
                  <a:pt x="592089" y="469202"/>
                </a:moveTo>
                <a:lnTo>
                  <a:pt x="625603" y="491545"/>
                </a:lnTo>
                <a:lnTo>
                  <a:pt x="603260" y="491545"/>
                </a:lnTo>
                <a:close/>
                <a:moveTo>
                  <a:pt x="804345" y="458031"/>
                </a:moveTo>
                <a:lnTo>
                  <a:pt x="826689" y="469202"/>
                </a:lnTo>
                <a:cubicBezTo>
                  <a:pt x="826689" y="461754"/>
                  <a:pt x="822965" y="458031"/>
                  <a:pt x="815518" y="458031"/>
                </a:cubicBezTo>
                <a:cubicBezTo>
                  <a:pt x="808070" y="458031"/>
                  <a:pt x="804345" y="458031"/>
                  <a:pt x="804345" y="458031"/>
                </a:cubicBezTo>
                <a:close/>
                <a:moveTo>
                  <a:pt x="2390694" y="446858"/>
                </a:moveTo>
                <a:cubicBezTo>
                  <a:pt x="2390694" y="454306"/>
                  <a:pt x="2386970" y="458031"/>
                  <a:pt x="2379523" y="458031"/>
                </a:cubicBezTo>
                <a:lnTo>
                  <a:pt x="2390694" y="469202"/>
                </a:lnTo>
                <a:cubicBezTo>
                  <a:pt x="2390694" y="469202"/>
                  <a:pt x="2394417" y="469202"/>
                  <a:pt x="2401864" y="469202"/>
                </a:cubicBezTo>
                <a:cubicBezTo>
                  <a:pt x="2409312" y="469202"/>
                  <a:pt x="2413037" y="472925"/>
                  <a:pt x="2413037" y="480372"/>
                </a:cubicBezTo>
                <a:cubicBezTo>
                  <a:pt x="2427932" y="480372"/>
                  <a:pt x="2446551" y="484097"/>
                  <a:pt x="2468894" y="491545"/>
                </a:cubicBezTo>
                <a:cubicBezTo>
                  <a:pt x="2491238" y="498992"/>
                  <a:pt x="2502408" y="502716"/>
                  <a:pt x="2502408" y="502716"/>
                </a:cubicBezTo>
                <a:lnTo>
                  <a:pt x="2513581" y="491545"/>
                </a:lnTo>
                <a:cubicBezTo>
                  <a:pt x="2506133" y="491545"/>
                  <a:pt x="2500547" y="491545"/>
                  <a:pt x="2496824" y="491545"/>
                </a:cubicBezTo>
                <a:cubicBezTo>
                  <a:pt x="2493099" y="491545"/>
                  <a:pt x="2487513" y="491545"/>
                  <a:pt x="2480066" y="491545"/>
                </a:cubicBezTo>
                <a:lnTo>
                  <a:pt x="2468894" y="480372"/>
                </a:lnTo>
                <a:cubicBezTo>
                  <a:pt x="2468894" y="480372"/>
                  <a:pt x="2461446" y="480372"/>
                  <a:pt x="2446551" y="480372"/>
                </a:cubicBezTo>
                <a:cubicBezTo>
                  <a:pt x="2446551" y="480372"/>
                  <a:pt x="2444689" y="478511"/>
                  <a:pt x="2440966" y="474788"/>
                </a:cubicBezTo>
                <a:cubicBezTo>
                  <a:pt x="2437242" y="471063"/>
                  <a:pt x="2431655" y="469202"/>
                  <a:pt x="2424208" y="469202"/>
                </a:cubicBezTo>
                <a:cubicBezTo>
                  <a:pt x="2424208" y="469202"/>
                  <a:pt x="2422346" y="469202"/>
                  <a:pt x="2418623" y="469202"/>
                </a:cubicBezTo>
                <a:cubicBezTo>
                  <a:pt x="2414898" y="469202"/>
                  <a:pt x="2411175" y="465478"/>
                  <a:pt x="2407451" y="458031"/>
                </a:cubicBezTo>
                <a:cubicBezTo>
                  <a:pt x="2403728" y="450583"/>
                  <a:pt x="2398141" y="446858"/>
                  <a:pt x="2390694" y="446858"/>
                </a:cubicBezTo>
                <a:close/>
                <a:moveTo>
                  <a:pt x="2323665" y="446858"/>
                </a:moveTo>
                <a:cubicBezTo>
                  <a:pt x="2316218" y="454306"/>
                  <a:pt x="2316218" y="458031"/>
                  <a:pt x="2323665" y="458031"/>
                </a:cubicBezTo>
                <a:lnTo>
                  <a:pt x="2346007" y="458031"/>
                </a:lnTo>
                <a:cubicBezTo>
                  <a:pt x="2346007" y="450583"/>
                  <a:pt x="2338561" y="446858"/>
                  <a:pt x="2323665" y="446858"/>
                </a:cubicBezTo>
                <a:close/>
                <a:moveTo>
                  <a:pt x="712182" y="430101"/>
                </a:moveTo>
                <a:cubicBezTo>
                  <a:pt x="706595" y="430101"/>
                  <a:pt x="703803" y="431963"/>
                  <a:pt x="703803" y="435688"/>
                </a:cubicBezTo>
                <a:cubicBezTo>
                  <a:pt x="703803" y="443135"/>
                  <a:pt x="705665" y="446858"/>
                  <a:pt x="709388" y="446858"/>
                </a:cubicBezTo>
                <a:cubicBezTo>
                  <a:pt x="713112" y="446858"/>
                  <a:pt x="718698" y="450583"/>
                  <a:pt x="726145" y="458031"/>
                </a:cubicBezTo>
                <a:lnTo>
                  <a:pt x="714974" y="446858"/>
                </a:lnTo>
                <a:lnTo>
                  <a:pt x="726145" y="446858"/>
                </a:lnTo>
                <a:cubicBezTo>
                  <a:pt x="726145" y="454306"/>
                  <a:pt x="729870" y="454306"/>
                  <a:pt x="737317" y="446858"/>
                </a:cubicBezTo>
                <a:cubicBezTo>
                  <a:pt x="744765" y="439411"/>
                  <a:pt x="744765" y="435688"/>
                  <a:pt x="737317" y="435688"/>
                </a:cubicBezTo>
                <a:cubicBezTo>
                  <a:pt x="726145" y="431963"/>
                  <a:pt x="717766" y="430101"/>
                  <a:pt x="712182" y="430101"/>
                </a:cubicBezTo>
                <a:close/>
                <a:moveTo>
                  <a:pt x="402174" y="424515"/>
                </a:moveTo>
                <a:cubicBezTo>
                  <a:pt x="409621" y="431963"/>
                  <a:pt x="415206" y="435688"/>
                  <a:pt x="418931" y="435688"/>
                </a:cubicBezTo>
                <a:cubicBezTo>
                  <a:pt x="422654" y="435688"/>
                  <a:pt x="424517" y="431963"/>
                  <a:pt x="424517" y="424515"/>
                </a:cubicBezTo>
                <a:cubicBezTo>
                  <a:pt x="424517" y="424515"/>
                  <a:pt x="420792" y="424515"/>
                  <a:pt x="413344" y="424515"/>
                </a:cubicBezTo>
                <a:cubicBezTo>
                  <a:pt x="405897" y="424515"/>
                  <a:pt x="402174" y="424515"/>
                  <a:pt x="402174" y="424515"/>
                </a:cubicBezTo>
                <a:close/>
                <a:moveTo>
                  <a:pt x="89372" y="424515"/>
                </a:moveTo>
                <a:cubicBezTo>
                  <a:pt x="89372" y="424515"/>
                  <a:pt x="93096" y="424515"/>
                  <a:pt x="100544" y="424515"/>
                </a:cubicBezTo>
                <a:lnTo>
                  <a:pt x="111715" y="424515"/>
                </a:lnTo>
                <a:lnTo>
                  <a:pt x="100544" y="435688"/>
                </a:lnTo>
                <a:cubicBezTo>
                  <a:pt x="100544" y="435688"/>
                  <a:pt x="98681" y="433825"/>
                  <a:pt x="94958" y="430101"/>
                </a:cubicBezTo>
                <a:cubicBezTo>
                  <a:pt x="91233" y="426378"/>
                  <a:pt x="89372" y="424515"/>
                  <a:pt x="89372" y="424515"/>
                </a:cubicBezTo>
                <a:close/>
                <a:moveTo>
                  <a:pt x="2904582" y="413344"/>
                </a:moveTo>
                <a:lnTo>
                  <a:pt x="2949268" y="424515"/>
                </a:lnTo>
                <a:lnTo>
                  <a:pt x="2926925" y="424515"/>
                </a:lnTo>
                <a:close/>
                <a:moveTo>
                  <a:pt x="100544" y="391001"/>
                </a:moveTo>
                <a:lnTo>
                  <a:pt x="111715" y="391001"/>
                </a:lnTo>
                <a:lnTo>
                  <a:pt x="111715" y="402174"/>
                </a:lnTo>
                <a:cubicBezTo>
                  <a:pt x="104267" y="402174"/>
                  <a:pt x="100544" y="398449"/>
                  <a:pt x="100544" y="391001"/>
                </a:cubicBezTo>
                <a:close/>
                <a:moveTo>
                  <a:pt x="2055550" y="379830"/>
                </a:moveTo>
                <a:cubicBezTo>
                  <a:pt x="2048102" y="379830"/>
                  <a:pt x="2042516" y="381692"/>
                  <a:pt x="2038793" y="385415"/>
                </a:cubicBezTo>
                <a:cubicBezTo>
                  <a:pt x="2035068" y="389139"/>
                  <a:pt x="2033207" y="391001"/>
                  <a:pt x="2033207" y="391001"/>
                </a:cubicBezTo>
                <a:cubicBezTo>
                  <a:pt x="2033207" y="398449"/>
                  <a:pt x="2038793" y="400311"/>
                  <a:pt x="2049964" y="396587"/>
                </a:cubicBezTo>
                <a:cubicBezTo>
                  <a:pt x="2061136" y="392863"/>
                  <a:pt x="2070446" y="394726"/>
                  <a:pt x="2077893" y="402174"/>
                </a:cubicBezTo>
                <a:cubicBezTo>
                  <a:pt x="2085341" y="409621"/>
                  <a:pt x="2090926" y="411483"/>
                  <a:pt x="2094650" y="407758"/>
                </a:cubicBezTo>
                <a:cubicBezTo>
                  <a:pt x="2098374" y="404035"/>
                  <a:pt x="2100235" y="402174"/>
                  <a:pt x="2100235" y="402174"/>
                </a:cubicBezTo>
                <a:cubicBezTo>
                  <a:pt x="2100235" y="387278"/>
                  <a:pt x="2085341" y="379830"/>
                  <a:pt x="2055550" y="379830"/>
                </a:cubicBezTo>
                <a:close/>
                <a:moveTo>
                  <a:pt x="189915" y="379830"/>
                </a:moveTo>
                <a:cubicBezTo>
                  <a:pt x="197363" y="387278"/>
                  <a:pt x="204811" y="391001"/>
                  <a:pt x="212259" y="391001"/>
                </a:cubicBezTo>
                <a:cubicBezTo>
                  <a:pt x="219706" y="391001"/>
                  <a:pt x="223429" y="392863"/>
                  <a:pt x="223429" y="396587"/>
                </a:cubicBezTo>
                <a:cubicBezTo>
                  <a:pt x="223429" y="400311"/>
                  <a:pt x="212259" y="402174"/>
                  <a:pt x="189915" y="402174"/>
                </a:cubicBezTo>
                <a:cubicBezTo>
                  <a:pt x="182468" y="402174"/>
                  <a:pt x="178745" y="398449"/>
                  <a:pt x="178745" y="391001"/>
                </a:cubicBezTo>
                <a:close/>
                <a:moveTo>
                  <a:pt x="307216" y="372848"/>
                </a:moveTo>
                <a:cubicBezTo>
                  <a:pt x="303492" y="373779"/>
                  <a:pt x="301630" y="376106"/>
                  <a:pt x="301630" y="379830"/>
                </a:cubicBezTo>
                <a:cubicBezTo>
                  <a:pt x="301630" y="387278"/>
                  <a:pt x="309078" y="391001"/>
                  <a:pt x="323973" y="391001"/>
                </a:cubicBezTo>
                <a:cubicBezTo>
                  <a:pt x="331421" y="391001"/>
                  <a:pt x="338869" y="394726"/>
                  <a:pt x="346316" y="402174"/>
                </a:cubicBezTo>
                <a:lnTo>
                  <a:pt x="357487" y="391001"/>
                </a:lnTo>
                <a:cubicBezTo>
                  <a:pt x="350039" y="383553"/>
                  <a:pt x="338869" y="377967"/>
                  <a:pt x="323973" y="374244"/>
                </a:cubicBezTo>
                <a:cubicBezTo>
                  <a:pt x="316525" y="372382"/>
                  <a:pt x="310939" y="371917"/>
                  <a:pt x="307216" y="372848"/>
                </a:cubicBezTo>
                <a:close/>
                <a:moveTo>
                  <a:pt x="1999693" y="368658"/>
                </a:moveTo>
                <a:cubicBezTo>
                  <a:pt x="1999693" y="368658"/>
                  <a:pt x="2001554" y="370521"/>
                  <a:pt x="2005279" y="374244"/>
                </a:cubicBezTo>
                <a:cubicBezTo>
                  <a:pt x="2009002" y="377967"/>
                  <a:pt x="2010864" y="379830"/>
                  <a:pt x="2010864" y="379830"/>
                </a:cubicBezTo>
                <a:lnTo>
                  <a:pt x="2010864" y="368658"/>
                </a:lnTo>
                <a:close/>
                <a:moveTo>
                  <a:pt x="402174" y="368658"/>
                </a:moveTo>
                <a:lnTo>
                  <a:pt x="391001" y="379830"/>
                </a:lnTo>
                <a:cubicBezTo>
                  <a:pt x="398449" y="379830"/>
                  <a:pt x="402174" y="379830"/>
                  <a:pt x="402174" y="379830"/>
                </a:cubicBezTo>
                <a:cubicBezTo>
                  <a:pt x="402174" y="379830"/>
                  <a:pt x="405897" y="379830"/>
                  <a:pt x="413344" y="379830"/>
                </a:cubicBezTo>
                <a:close/>
                <a:moveTo>
                  <a:pt x="67028" y="368658"/>
                </a:moveTo>
                <a:cubicBezTo>
                  <a:pt x="81924" y="368658"/>
                  <a:pt x="89372" y="372382"/>
                  <a:pt x="89372" y="379830"/>
                </a:cubicBezTo>
                <a:lnTo>
                  <a:pt x="55858" y="379830"/>
                </a:lnTo>
                <a:cubicBezTo>
                  <a:pt x="55858" y="372382"/>
                  <a:pt x="59581" y="368658"/>
                  <a:pt x="67028" y="368658"/>
                </a:cubicBezTo>
                <a:close/>
                <a:moveTo>
                  <a:pt x="2547095" y="357487"/>
                </a:moveTo>
                <a:cubicBezTo>
                  <a:pt x="2554542" y="357487"/>
                  <a:pt x="2558265" y="357487"/>
                  <a:pt x="2558265" y="357487"/>
                </a:cubicBezTo>
                <a:lnTo>
                  <a:pt x="2558265" y="368658"/>
                </a:lnTo>
                <a:close/>
                <a:moveTo>
                  <a:pt x="351901" y="357487"/>
                </a:moveTo>
                <a:cubicBezTo>
                  <a:pt x="348178" y="357487"/>
                  <a:pt x="350039" y="361210"/>
                  <a:pt x="357487" y="368658"/>
                </a:cubicBezTo>
                <a:lnTo>
                  <a:pt x="368658" y="357487"/>
                </a:lnTo>
                <a:cubicBezTo>
                  <a:pt x="361212" y="357487"/>
                  <a:pt x="355625" y="357487"/>
                  <a:pt x="351901" y="357487"/>
                </a:cubicBezTo>
                <a:close/>
                <a:moveTo>
                  <a:pt x="1977350" y="346316"/>
                </a:moveTo>
                <a:cubicBezTo>
                  <a:pt x="1984797" y="353764"/>
                  <a:pt x="1988522" y="357487"/>
                  <a:pt x="1988522" y="357487"/>
                </a:cubicBezTo>
                <a:cubicBezTo>
                  <a:pt x="1988522" y="357487"/>
                  <a:pt x="1988522" y="353764"/>
                  <a:pt x="1988522" y="346316"/>
                </a:cubicBezTo>
                <a:close/>
                <a:moveTo>
                  <a:pt x="100544" y="346316"/>
                </a:moveTo>
                <a:lnTo>
                  <a:pt x="111715" y="379830"/>
                </a:lnTo>
                <a:cubicBezTo>
                  <a:pt x="104267" y="379830"/>
                  <a:pt x="100544" y="376106"/>
                  <a:pt x="100544" y="368658"/>
                </a:cubicBezTo>
                <a:close/>
                <a:moveTo>
                  <a:pt x="1865635" y="323973"/>
                </a:moveTo>
                <a:lnTo>
                  <a:pt x="1887978" y="335144"/>
                </a:lnTo>
                <a:cubicBezTo>
                  <a:pt x="1887978" y="327696"/>
                  <a:pt x="1884255" y="323973"/>
                  <a:pt x="1876806" y="323973"/>
                </a:cubicBezTo>
                <a:close/>
                <a:moveTo>
                  <a:pt x="167572" y="323973"/>
                </a:moveTo>
                <a:lnTo>
                  <a:pt x="178745" y="323973"/>
                </a:lnTo>
                <a:lnTo>
                  <a:pt x="178745" y="335144"/>
                </a:lnTo>
                <a:cubicBezTo>
                  <a:pt x="171297" y="335144"/>
                  <a:pt x="167572" y="331421"/>
                  <a:pt x="167572" y="323973"/>
                </a:cubicBezTo>
                <a:close/>
                <a:moveTo>
                  <a:pt x="279287" y="312801"/>
                </a:moveTo>
                <a:cubicBezTo>
                  <a:pt x="279287" y="320249"/>
                  <a:pt x="279287" y="323973"/>
                  <a:pt x="279287" y="323973"/>
                </a:cubicBezTo>
                <a:cubicBezTo>
                  <a:pt x="279287" y="323973"/>
                  <a:pt x="283011" y="323973"/>
                  <a:pt x="290459" y="323973"/>
                </a:cubicBezTo>
                <a:lnTo>
                  <a:pt x="301630" y="335144"/>
                </a:lnTo>
                <a:lnTo>
                  <a:pt x="317099" y="342878"/>
                </a:lnTo>
                <a:lnTo>
                  <a:pt x="318387" y="335144"/>
                </a:lnTo>
                <a:cubicBezTo>
                  <a:pt x="322112" y="327696"/>
                  <a:pt x="320250" y="323973"/>
                  <a:pt x="312801" y="323973"/>
                </a:cubicBezTo>
                <a:cubicBezTo>
                  <a:pt x="305355" y="323973"/>
                  <a:pt x="301630" y="322110"/>
                  <a:pt x="301630" y="318387"/>
                </a:cubicBezTo>
                <a:cubicBezTo>
                  <a:pt x="301630" y="314662"/>
                  <a:pt x="297907" y="312801"/>
                  <a:pt x="290459" y="312801"/>
                </a:cubicBezTo>
                <a:cubicBezTo>
                  <a:pt x="283011" y="312801"/>
                  <a:pt x="279287" y="312801"/>
                  <a:pt x="279287" y="312801"/>
                </a:cubicBezTo>
                <a:close/>
                <a:moveTo>
                  <a:pt x="245773" y="301630"/>
                </a:moveTo>
                <a:cubicBezTo>
                  <a:pt x="245773" y="309078"/>
                  <a:pt x="245773" y="312801"/>
                  <a:pt x="245773" y="312801"/>
                </a:cubicBezTo>
                <a:lnTo>
                  <a:pt x="256944" y="312801"/>
                </a:lnTo>
                <a:cubicBezTo>
                  <a:pt x="256944" y="305353"/>
                  <a:pt x="253220" y="301630"/>
                  <a:pt x="245773" y="301630"/>
                </a:cubicBezTo>
                <a:close/>
                <a:moveTo>
                  <a:pt x="167572" y="301630"/>
                </a:moveTo>
                <a:cubicBezTo>
                  <a:pt x="160124" y="301630"/>
                  <a:pt x="154538" y="305353"/>
                  <a:pt x="150815" y="312801"/>
                </a:cubicBezTo>
                <a:cubicBezTo>
                  <a:pt x="147092" y="320249"/>
                  <a:pt x="141506" y="320249"/>
                  <a:pt x="134058" y="312801"/>
                </a:cubicBezTo>
                <a:lnTo>
                  <a:pt x="122886" y="323973"/>
                </a:lnTo>
                <a:cubicBezTo>
                  <a:pt x="137783" y="331421"/>
                  <a:pt x="167572" y="338867"/>
                  <a:pt x="212259" y="346316"/>
                </a:cubicBezTo>
                <a:cubicBezTo>
                  <a:pt x="234602" y="346316"/>
                  <a:pt x="245773" y="348178"/>
                  <a:pt x="245773" y="351901"/>
                </a:cubicBezTo>
                <a:cubicBezTo>
                  <a:pt x="245773" y="355625"/>
                  <a:pt x="249496" y="357487"/>
                  <a:pt x="256944" y="357487"/>
                </a:cubicBezTo>
                <a:cubicBezTo>
                  <a:pt x="264391" y="357487"/>
                  <a:pt x="268116" y="357487"/>
                  <a:pt x="268116" y="357487"/>
                </a:cubicBezTo>
                <a:lnTo>
                  <a:pt x="279287" y="346316"/>
                </a:lnTo>
                <a:cubicBezTo>
                  <a:pt x="271839" y="346316"/>
                  <a:pt x="268116" y="340730"/>
                  <a:pt x="268116" y="329558"/>
                </a:cubicBezTo>
                <a:cubicBezTo>
                  <a:pt x="268116" y="318387"/>
                  <a:pt x="268116" y="312801"/>
                  <a:pt x="268116" y="312801"/>
                </a:cubicBezTo>
                <a:lnTo>
                  <a:pt x="256944" y="323973"/>
                </a:lnTo>
                <a:cubicBezTo>
                  <a:pt x="249496" y="323973"/>
                  <a:pt x="245773" y="327696"/>
                  <a:pt x="245773" y="335144"/>
                </a:cubicBezTo>
                <a:lnTo>
                  <a:pt x="234602" y="335144"/>
                </a:lnTo>
                <a:lnTo>
                  <a:pt x="223429" y="323973"/>
                </a:lnTo>
                <a:lnTo>
                  <a:pt x="189915" y="312801"/>
                </a:lnTo>
                <a:cubicBezTo>
                  <a:pt x="189915" y="312801"/>
                  <a:pt x="186191" y="312801"/>
                  <a:pt x="178745" y="312801"/>
                </a:cubicBezTo>
                <a:cubicBezTo>
                  <a:pt x="171297" y="312801"/>
                  <a:pt x="167572" y="309078"/>
                  <a:pt x="167572" y="301630"/>
                </a:cubicBezTo>
                <a:close/>
                <a:moveTo>
                  <a:pt x="223429" y="290457"/>
                </a:moveTo>
                <a:lnTo>
                  <a:pt x="234602" y="301630"/>
                </a:lnTo>
                <a:lnTo>
                  <a:pt x="234602" y="290457"/>
                </a:lnTo>
                <a:cubicBezTo>
                  <a:pt x="234602" y="290457"/>
                  <a:pt x="230877" y="290457"/>
                  <a:pt x="223429" y="290457"/>
                </a:cubicBezTo>
                <a:close/>
                <a:moveTo>
                  <a:pt x="1999693" y="268116"/>
                </a:moveTo>
                <a:cubicBezTo>
                  <a:pt x="2007140" y="268116"/>
                  <a:pt x="2010864" y="268116"/>
                  <a:pt x="2010864" y="268116"/>
                </a:cubicBezTo>
                <a:lnTo>
                  <a:pt x="2010864" y="279287"/>
                </a:lnTo>
                <a:cubicBezTo>
                  <a:pt x="2003416" y="279287"/>
                  <a:pt x="1999693" y="275563"/>
                  <a:pt x="1999693" y="268116"/>
                </a:cubicBezTo>
                <a:close/>
                <a:moveTo>
                  <a:pt x="167572" y="256943"/>
                </a:moveTo>
                <a:lnTo>
                  <a:pt x="178745" y="290457"/>
                </a:lnTo>
                <a:cubicBezTo>
                  <a:pt x="186191" y="290457"/>
                  <a:pt x="193640" y="286734"/>
                  <a:pt x="201086" y="279287"/>
                </a:cubicBezTo>
                <a:lnTo>
                  <a:pt x="189915" y="268116"/>
                </a:lnTo>
                <a:cubicBezTo>
                  <a:pt x="182468" y="260668"/>
                  <a:pt x="175020" y="256943"/>
                  <a:pt x="167572" y="256943"/>
                </a:cubicBezTo>
                <a:close/>
                <a:moveTo>
                  <a:pt x="111715" y="256943"/>
                </a:moveTo>
                <a:cubicBezTo>
                  <a:pt x="111715" y="256943"/>
                  <a:pt x="122886" y="260668"/>
                  <a:pt x="145229" y="268116"/>
                </a:cubicBezTo>
                <a:cubicBezTo>
                  <a:pt x="145229" y="268116"/>
                  <a:pt x="141506" y="264391"/>
                  <a:pt x="134058" y="256943"/>
                </a:cubicBezTo>
                <a:close/>
                <a:moveTo>
                  <a:pt x="1943836" y="245772"/>
                </a:moveTo>
                <a:lnTo>
                  <a:pt x="1955006" y="245772"/>
                </a:lnTo>
                <a:cubicBezTo>
                  <a:pt x="1955006" y="253220"/>
                  <a:pt x="1955006" y="256943"/>
                  <a:pt x="1955006" y="256943"/>
                </a:cubicBezTo>
                <a:cubicBezTo>
                  <a:pt x="1955006" y="256943"/>
                  <a:pt x="1953145" y="256943"/>
                  <a:pt x="1949420" y="256943"/>
                </a:cubicBezTo>
                <a:cubicBezTo>
                  <a:pt x="1945697" y="256943"/>
                  <a:pt x="1943836" y="253220"/>
                  <a:pt x="1943836" y="245772"/>
                </a:cubicBezTo>
                <a:close/>
                <a:moveTo>
                  <a:pt x="1921492" y="234600"/>
                </a:moveTo>
                <a:lnTo>
                  <a:pt x="1921492" y="245772"/>
                </a:lnTo>
                <a:lnTo>
                  <a:pt x="1910322" y="245772"/>
                </a:lnTo>
                <a:close/>
                <a:moveTo>
                  <a:pt x="1887978" y="223429"/>
                </a:moveTo>
                <a:cubicBezTo>
                  <a:pt x="1902874" y="223429"/>
                  <a:pt x="1910322" y="230877"/>
                  <a:pt x="1910322" y="245772"/>
                </a:cubicBezTo>
                <a:cubicBezTo>
                  <a:pt x="1910322" y="245772"/>
                  <a:pt x="1902874" y="245772"/>
                  <a:pt x="1887978" y="245772"/>
                </a:cubicBezTo>
                <a:cubicBezTo>
                  <a:pt x="1887978" y="238325"/>
                  <a:pt x="1887978" y="234600"/>
                  <a:pt x="1887978" y="234600"/>
                </a:cubicBezTo>
                <a:cubicBezTo>
                  <a:pt x="1887978" y="227153"/>
                  <a:pt x="1887978" y="223429"/>
                  <a:pt x="1887978" y="223429"/>
                </a:cubicBezTo>
                <a:close/>
                <a:moveTo>
                  <a:pt x="11171" y="223429"/>
                </a:moveTo>
                <a:lnTo>
                  <a:pt x="22343" y="223429"/>
                </a:lnTo>
                <a:lnTo>
                  <a:pt x="22343" y="234600"/>
                </a:lnTo>
                <a:cubicBezTo>
                  <a:pt x="14896" y="234600"/>
                  <a:pt x="11171" y="230877"/>
                  <a:pt x="11171" y="223429"/>
                </a:cubicBezTo>
                <a:close/>
                <a:moveTo>
                  <a:pt x="93562" y="219938"/>
                </a:moveTo>
                <a:cubicBezTo>
                  <a:pt x="90768" y="220403"/>
                  <a:pt x="89372" y="221568"/>
                  <a:pt x="89372" y="223429"/>
                </a:cubicBezTo>
                <a:cubicBezTo>
                  <a:pt x="89372" y="223429"/>
                  <a:pt x="93096" y="225291"/>
                  <a:pt x="100544" y="229016"/>
                </a:cubicBezTo>
                <a:cubicBezTo>
                  <a:pt x="107992" y="232739"/>
                  <a:pt x="115438" y="234600"/>
                  <a:pt x="122886" y="234600"/>
                </a:cubicBezTo>
                <a:cubicBezTo>
                  <a:pt x="130335" y="234600"/>
                  <a:pt x="134058" y="234600"/>
                  <a:pt x="134058" y="234600"/>
                </a:cubicBezTo>
                <a:cubicBezTo>
                  <a:pt x="137783" y="234600"/>
                  <a:pt x="142437" y="234600"/>
                  <a:pt x="148023" y="234600"/>
                </a:cubicBezTo>
                <a:lnTo>
                  <a:pt x="156401" y="234600"/>
                </a:lnTo>
                <a:cubicBezTo>
                  <a:pt x="122886" y="223429"/>
                  <a:pt x="101940" y="218541"/>
                  <a:pt x="93562" y="219938"/>
                </a:cubicBezTo>
                <a:close/>
                <a:moveTo>
                  <a:pt x="148023" y="206672"/>
                </a:moveTo>
                <a:cubicBezTo>
                  <a:pt x="146160" y="206672"/>
                  <a:pt x="145229" y="208534"/>
                  <a:pt x="145229" y="212259"/>
                </a:cubicBezTo>
                <a:lnTo>
                  <a:pt x="156401" y="212259"/>
                </a:lnTo>
                <a:cubicBezTo>
                  <a:pt x="152677" y="208534"/>
                  <a:pt x="149884" y="206672"/>
                  <a:pt x="148023" y="206672"/>
                </a:cubicBezTo>
                <a:close/>
                <a:moveTo>
                  <a:pt x="2172851" y="201086"/>
                </a:moveTo>
                <a:cubicBezTo>
                  <a:pt x="2176575" y="201086"/>
                  <a:pt x="2178436" y="202949"/>
                  <a:pt x="2178436" y="206672"/>
                </a:cubicBezTo>
                <a:cubicBezTo>
                  <a:pt x="2178436" y="210396"/>
                  <a:pt x="2174712" y="212259"/>
                  <a:pt x="2167265" y="212259"/>
                </a:cubicBezTo>
                <a:cubicBezTo>
                  <a:pt x="2167265" y="204809"/>
                  <a:pt x="2169126" y="201086"/>
                  <a:pt x="2172851" y="201086"/>
                </a:cubicBezTo>
                <a:close/>
                <a:moveTo>
                  <a:pt x="759660" y="201086"/>
                </a:moveTo>
                <a:cubicBezTo>
                  <a:pt x="759660" y="201086"/>
                  <a:pt x="763383" y="201086"/>
                  <a:pt x="770831" y="201086"/>
                </a:cubicBezTo>
                <a:cubicBezTo>
                  <a:pt x="770831" y="208534"/>
                  <a:pt x="770831" y="212259"/>
                  <a:pt x="770831" y="212259"/>
                </a:cubicBezTo>
                <a:cubicBezTo>
                  <a:pt x="763383" y="212259"/>
                  <a:pt x="759660" y="212259"/>
                  <a:pt x="759660" y="212259"/>
                </a:cubicBezTo>
                <a:cubicBezTo>
                  <a:pt x="759660" y="212259"/>
                  <a:pt x="759660" y="208534"/>
                  <a:pt x="759660" y="201086"/>
                </a:cubicBezTo>
                <a:close/>
                <a:moveTo>
                  <a:pt x="212259" y="201086"/>
                </a:moveTo>
                <a:lnTo>
                  <a:pt x="212259" y="212259"/>
                </a:lnTo>
                <a:lnTo>
                  <a:pt x="223429" y="212259"/>
                </a:lnTo>
                <a:lnTo>
                  <a:pt x="234602" y="212259"/>
                </a:lnTo>
                <a:cubicBezTo>
                  <a:pt x="227154" y="204809"/>
                  <a:pt x="221568" y="201086"/>
                  <a:pt x="217843" y="201086"/>
                </a:cubicBezTo>
                <a:cubicBezTo>
                  <a:pt x="214120" y="201086"/>
                  <a:pt x="212259" y="201086"/>
                  <a:pt x="212259" y="201086"/>
                </a:cubicBezTo>
                <a:close/>
                <a:moveTo>
                  <a:pt x="692631" y="189915"/>
                </a:moveTo>
                <a:lnTo>
                  <a:pt x="748488" y="212259"/>
                </a:lnTo>
                <a:cubicBezTo>
                  <a:pt x="748488" y="212259"/>
                  <a:pt x="746627" y="212259"/>
                  <a:pt x="742902" y="212259"/>
                </a:cubicBezTo>
                <a:cubicBezTo>
                  <a:pt x="739179" y="212259"/>
                  <a:pt x="733592" y="212259"/>
                  <a:pt x="726145" y="212259"/>
                </a:cubicBezTo>
                <a:cubicBezTo>
                  <a:pt x="711249" y="204809"/>
                  <a:pt x="700079" y="197363"/>
                  <a:pt x="692631" y="189915"/>
                </a:cubicBezTo>
                <a:close/>
                <a:moveTo>
                  <a:pt x="322577" y="171761"/>
                </a:moveTo>
                <a:cubicBezTo>
                  <a:pt x="325369" y="170831"/>
                  <a:pt x="327696" y="171297"/>
                  <a:pt x="329559" y="173158"/>
                </a:cubicBezTo>
                <a:cubicBezTo>
                  <a:pt x="333282" y="176881"/>
                  <a:pt x="335144" y="180606"/>
                  <a:pt x="335144" y="184329"/>
                </a:cubicBezTo>
                <a:cubicBezTo>
                  <a:pt x="335144" y="188052"/>
                  <a:pt x="338869" y="189915"/>
                  <a:pt x="346316" y="189915"/>
                </a:cubicBezTo>
                <a:lnTo>
                  <a:pt x="323973" y="189915"/>
                </a:lnTo>
                <a:cubicBezTo>
                  <a:pt x="323973" y="189915"/>
                  <a:pt x="320250" y="189915"/>
                  <a:pt x="312801" y="189915"/>
                </a:cubicBezTo>
                <a:cubicBezTo>
                  <a:pt x="305355" y="189915"/>
                  <a:pt x="301630" y="189915"/>
                  <a:pt x="301630" y="189915"/>
                </a:cubicBezTo>
                <a:cubicBezTo>
                  <a:pt x="294182" y="189915"/>
                  <a:pt x="290459" y="189915"/>
                  <a:pt x="290459" y="189915"/>
                </a:cubicBezTo>
                <a:lnTo>
                  <a:pt x="312801" y="178743"/>
                </a:lnTo>
                <a:cubicBezTo>
                  <a:pt x="316525" y="175020"/>
                  <a:pt x="319783" y="172693"/>
                  <a:pt x="322577" y="171761"/>
                </a:cubicBezTo>
                <a:close/>
                <a:moveTo>
                  <a:pt x="1117147" y="156400"/>
                </a:moveTo>
                <a:lnTo>
                  <a:pt x="1117147" y="167572"/>
                </a:lnTo>
                <a:lnTo>
                  <a:pt x="1128318" y="167572"/>
                </a:lnTo>
                <a:cubicBezTo>
                  <a:pt x="1128318" y="160124"/>
                  <a:pt x="1124595" y="156400"/>
                  <a:pt x="1117147" y="156400"/>
                </a:cubicBezTo>
                <a:close/>
                <a:moveTo>
                  <a:pt x="1798607" y="145229"/>
                </a:moveTo>
                <a:cubicBezTo>
                  <a:pt x="1798607" y="145229"/>
                  <a:pt x="1802330" y="145229"/>
                  <a:pt x="1809778" y="145229"/>
                </a:cubicBezTo>
                <a:cubicBezTo>
                  <a:pt x="1809778" y="152677"/>
                  <a:pt x="1806055" y="156400"/>
                  <a:pt x="1798607" y="156400"/>
                </a:cubicBezTo>
                <a:cubicBezTo>
                  <a:pt x="1798607" y="148952"/>
                  <a:pt x="1798607" y="145229"/>
                  <a:pt x="1798607" y="145229"/>
                </a:cubicBezTo>
                <a:close/>
                <a:moveTo>
                  <a:pt x="1631035" y="145229"/>
                </a:moveTo>
                <a:lnTo>
                  <a:pt x="1619863" y="156400"/>
                </a:lnTo>
                <a:cubicBezTo>
                  <a:pt x="1627311" y="163849"/>
                  <a:pt x="1631035" y="167572"/>
                  <a:pt x="1631035" y="167572"/>
                </a:cubicBezTo>
                <a:cubicBezTo>
                  <a:pt x="1638483" y="167572"/>
                  <a:pt x="1642206" y="163849"/>
                  <a:pt x="1642206" y="156400"/>
                </a:cubicBezTo>
                <a:cubicBezTo>
                  <a:pt x="1642206" y="156400"/>
                  <a:pt x="1640344" y="156400"/>
                  <a:pt x="1636620" y="156400"/>
                </a:cubicBezTo>
                <a:cubicBezTo>
                  <a:pt x="1632897" y="156400"/>
                  <a:pt x="1631035" y="152677"/>
                  <a:pt x="1631035" y="145229"/>
                </a:cubicBezTo>
                <a:close/>
                <a:moveTo>
                  <a:pt x="1832121" y="134058"/>
                </a:moveTo>
                <a:lnTo>
                  <a:pt x="1887978" y="145229"/>
                </a:lnTo>
                <a:cubicBezTo>
                  <a:pt x="1895426" y="152677"/>
                  <a:pt x="1899149" y="156400"/>
                  <a:pt x="1899149" y="156400"/>
                </a:cubicBezTo>
                <a:lnTo>
                  <a:pt x="1910322" y="167572"/>
                </a:lnTo>
                <a:lnTo>
                  <a:pt x="1921492" y="178743"/>
                </a:lnTo>
                <a:lnTo>
                  <a:pt x="1910322" y="178743"/>
                </a:lnTo>
                <a:lnTo>
                  <a:pt x="1921492" y="189915"/>
                </a:lnTo>
                <a:lnTo>
                  <a:pt x="1921492" y="212259"/>
                </a:lnTo>
                <a:cubicBezTo>
                  <a:pt x="1921492" y="212259"/>
                  <a:pt x="1925216" y="212259"/>
                  <a:pt x="1932663" y="212259"/>
                </a:cubicBezTo>
                <a:cubicBezTo>
                  <a:pt x="1940112" y="219706"/>
                  <a:pt x="1943836" y="227153"/>
                  <a:pt x="1943836" y="234600"/>
                </a:cubicBezTo>
                <a:cubicBezTo>
                  <a:pt x="1936388" y="242048"/>
                  <a:pt x="1928940" y="242048"/>
                  <a:pt x="1921492" y="234600"/>
                </a:cubicBezTo>
                <a:lnTo>
                  <a:pt x="1910322" y="223429"/>
                </a:lnTo>
                <a:cubicBezTo>
                  <a:pt x="1910322" y="223429"/>
                  <a:pt x="1910322" y="219706"/>
                  <a:pt x="1910322" y="212259"/>
                </a:cubicBezTo>
                <a:cubicBezTo>
                  <a:pt x="1910322" y="204809"/>
                  <a:pt x="1906597" y="201086"/>
                  <a:pt x="1899149" y="201086"/>
                </a:cubicBezTo>
                <a:cubicBezTo>
                  <a:pt x="1899149" y="193639"/>
                  <a:pt x="1895426" y="189915"/>
                  <a:pt x="1887978" y="189915"/>
                </a:cubicBezTo>
                <a:lnTo>
                  <a:pt x="1876806" y="189915"/>
                </a:lnTo>
                <a:lnTo>
                  <a:pt x="1865635" y="189915"/>
                </a:lnTo>
                <a:cubicBezTo>
                  <a:pt x="1865635" y="189915"/>
                  <a:pt x="1865635" y="186192"/>
                  <a:pt x="1865635" y="178743"/>
                </a:cubicBezTo>
                <a:cubicBezTo>
                  <a:pt x="1858187" y="178743"/>
                  <a:pt x="1850740" y="175020"/>
                  <a:pt x="1843292" y="167572"/>
                </a:cubicBezTo>
                <a:lnTo>
                  <a:pt x="1865635" y="167572"/>
                </a:lnTo>
                <a:lnTo>
                  <a:pt x="1876806" y="167572"/>
                </a:lnTo>
                <a:cubicBezTo>
                  <a:pt x="1876806" y="167572"/>
                  <a:pt x="1880531" y="167572"/>
                  <a:pt x="1887978" y="167572"/>
                </a:cubicBezTo>
                <a:cubicBezTo>
                  <a:pt x="1887978" y="160124"/>
                  <a:pt x="1884255" y="156400"/>
                  <a:pt x="1876806" y="156400"/>
                </a:cubicBezTo>
                <a:close/>
                <a:moveTo>
                  <a:pt x="1798607" y="122886"/>
                </a:moveTo>
                <a:lnTo>
                  <a:pt x="1809778" y="122886"/>
                </a:lnTo>
                <a:cubicBezTo>
                  <a:pt x="1809778" y="130335"/>
                  <a:pt x="1809778" y="134058"/>
                  <a:pt x="1809778" y="134058"/>
                </a:cubicBezTo>
                <a:cubicBezTo>
                  <a:pt x="1809778" y="126609"/>
                  <a:pt x="1806055" y="122886"/>
                  <a:pt x="1798607" y="122886"/>
                </a:cubicBezTo>
                <a:close/>
                <a:moveTo>
                  <a:pt x="748488" y="122886"/>
                </a:moveTo>
                <a:lnTo>
                  <a:pt x="759660" y="122886"/>
                </a:lnTo>
                <a:lnTo>
                  <a:pt x="770831" y="122886"/>
                </a:lnTo>
                <a:cubicBezTo>
                  <a:pt x="770831" y="130335"/>
                  <a:pt x="767108" y="134058"/>
                  <a:pt x="759660" y="134058"/>
                </a:cubicBezTo>
                <a:cubicBezTo>
                  <a:pt x="752213" y="134058"/>
                  <a:pt x="748488" y="130335"/>
                  <a:pt x="748488" y="122886"/>
                </a:cubicBezTo>
                <a:close/>
                <a:moveTo>
                  <a:pt x="2066721" y="89371"/>
                </a:moveTo>
                <a:cubicBezTo>
                  <a:pt x="2066721" y="89371"/>
                  <a:pt x="2070446" y="93095"/>
                  <a:pt x="2077893" y="100542"/>
                </a:cubicBezTo>
                <a:lnTo>
                  <a:pt x="2077893" y="111715"/>
                </a:lnTo>
                <a:cubicBezTo>
                  <a:pt x="2070446" y="111715"/>
                  <a:pt x="2066721" y="107992"/>
                  <a:pt x="2066721" y="100542"/>
                </a:cubicBezTo>
                <a:close/>
                <a:moveTo>
                  <a:pt x="1742750" y="67028"/>
                </a:moveTo>
                <a:lnTo>
                  <a:pt x="1753921" y="78201"/>
                </a:lnTo>
                <a:cubicBezTo>
                  <a:pt x="1746473" y="78201"/>
                  <a:pt x="1742750" y="78201"/>
                  <a:pt x="1742750" y="78201"/>
                </a:cubicBezTo>
                <a:cubicBezTo>
                  <a:pt x="1742750" y="78201"/>
                  <a:pt x="1739025" y="78201"/>
                  <a:pt x="1731577" y="78201"/>
                </a:cubicBezTo>
                <a:cubicBezTo>
                  <a:pt x="1731577" y="70751"/>
                  <a:pt x="1735300" y="67028"/>
                  <a:pt x="1742750" y="67028"/>
                </a:cubicBezTo>
                <a:close/>
                <a:moveTo>
                  <a:pt x="1036153" y="61444"/>
                </a:moveTo>
                <a:cubicBezTo>
                  <a:pt x="1038016" y="61444"/>
                  <a:pt x="1038947" y="63305"/>
                  <a:pt x="1038947" y="67028"/>
                </a:cubicBezTo>
                <a:lnTo>
                  <a:pt x="1050118" y="89371"/>
                </a:lnTo>
                <a:cubicBezTo>
                  <a:pt x="1050118" y="89371"/>
                  <a:pt x="1050118" y="93095"/>
                  <a:pt x="1050118" y="100542"/>
                </a:cubicBezTo>
                <a:cubicBezTo>
                  <a:pt x="1042670" y="100542"/>
                  <a:pt x="1035222" y="96819"/>
                  <a:pt x="1027776" y="89371"/>
                </a:cubicBezTo>
                <a:lnTo>
                  <a:pt x="1027776" y="67028"/>
                </a:lnTo>
                <a:cubicBezTo>
                  <a:pt x="1031499" y="63305"/>
                  <a:pt x="1034291" y="61444"/>
                  <a:pt x="1036153" y="61444"/>
                </a:cubicBezTo>
                <a:close/>
                <a:moveTo>
                  <a:pt x="1061290" y="55857"/>
                </a:moveTo>
                <a:cubicBezTo>
                  <a:pt x="1061290" y="55857"/>
                  <a:pt x="1065013" y="55857"/>
                  <a:pt x="1072461" y="55857"/>
                </a:cubicBezTo>
                <a:lnTo>
                  <a:pt x="1105975" y="67028"/>
                </a:lnTo>
                <a:lnTo>
                  <a:pt x="1150661" y="89371"/>
                </a:lnTo>
                <a:cubicBezTo>
                  <a:pt x="1158109" y="89371"/>
                  <a:pt x="1163695" y="89371"/>
                  <a:pt x="1167418" y="89371"/>
                </a:cubicBezTo>
                <a:cubicBezTo>
                  <a:pt x="1171143" y="89371"/>
                  <a:pt x="1169280" y="85648"/>
                  <a:pt x="1161832" y="78201"/>
                </a:cubicBezTo>
                <a:lnTo>
                  <a:pt x="1173005" y="78201"/>
                </a:lnTo>
                <a:lnTo>
                  <a:pt x="1184175" y="78201"/>
                </a:lnTo>
                <a:lnTo>
                  <a:pt x="1195348" y="78201"/>
                </a:lnTo>
                <a:cubicBezTo>
                  <a:pt x="1210242" y="85648"/>
                  <a:pt x="1221414" y="89371"/>
                  <a:pt x="1228862" y="89371"/>
                </a:cubicBezTo>
                <a:cubicBezTo>
                  <a:pt x="1236309" y="89371"/>
                  <a:pt x="1243757" y="89371"/>
                  <a:pt x="1251203" y="89371"/>
                </a:cubicBezTo>
                <a:cubicBezTo>
                  <a:pt x="1258653" y="89371"/>
                  <a:pt x="1262376" y="89371"/>
                  <a:pt x="1262376" y="89371"/>
                </a:cubicBezTo>
                <a:cubicBezTo>
                  <a:pt x="1269824" y="96819"/>
                  <a:pt x="1279133" y="100542"/>
                  <a:pt x="1290305" y="100542"/>
                </a:cubicBezTo>
                <a:cubicBezTo>
                  <a:pt x="1301476" y="100542"/>
                  <a:pt x="1310785" y="104267"/>
                  <a:pt x="1318233" y="111715"/>
                </a:cubicBezTo>
                <a:cubicBezTo>
                  <a:pt x="1325681" y="111715"/>
                  <a:pt x="1331267" y="113576"/>
                  <a:pt x="1334990" y="117301"/>
                </a:cubicBezTo>
                <a:cubicBezTo>
                  <a:pt x="1338715" y="121024"/>
                  <a:pt x="1344300" y="122886"/>
                  <a:pt x="1351747" y="122886"/>
                </a:cubicBezTo>
                <a:cubicBezTo>
                  <a:pt x="1366643" y="122886"/>
                  <a:pt x="1377814" y="122886"/>
                  <a:pt x="1385263" y="122886"/>
                </a:cubicBezTo>
                <a:lnTo>
                  <a:pt x="1452291" y="145229"/>
                </a:lnTo>
                <a:cubicBezTo>
                  <a:pt x="1459739" y="145229"/>
                  <a:pt x="1467186" y="148952"/>
                  <a:pt x="1474634" y="156400"/>
                </a:cubicBezTo>
                <a:cubicBezTo>
                  <a:pt x="1482082" y="156400"/>
                  <a:pt x="1491391" y="158263"/>
                  <a:pt x="1502562" y="161986"/>
                </a:cubicBezTo>
                <a:cubicBezTo>
                  <a:pt x="1513734" y="165709"/>
                  <a:pt x="1530491" y="167572"/>
                  <a:pt x="1552835" y="167572"/>
                </a:cubicBezTo>
                <a:cubicBezTo>
                  <a:pt x="1575178" y="167572"/>
                  <a:pt x="1586349" y="167572"/>
                  <a:pt x="1586349" y="167572"/>
                </a:cubicBezTo>
                <a:lnTo>
                  <a:pt x="1597520" y="178743"/>
                </a:lnTo>
                <a:cubicBezTo>
                  <a:pt x="1597520" y="171295"/>
                  <a:pt x="1599383" y="167572"/>
                  <a:pt x="1603106" y="167572"/>
                </a:cubicBezTo>
                <a:cubicBezTo>
                  <a:pt x="1606829" y="167572"/>
                  <a:pt x="1608690" y="167572"/>
                  <a:pt x="1608690" y="167572"/>
                </a:cubicBezTo>
                <a:cubicBezTo>
                  <a:pt x="1616140" y="160124"/>
                  <a:pt x="1612415" y="156400"/>
                  <a:pt x="1597520" y="156400"/>
                </a:cubicBezTo>
                <a:cubicBezTo>
                  <a:pt x="1590072" y="148952"/>
                  <a:pt x="1582624" y="145229"/>
                  <a:pt x="1575178" y="145229"/>
                </a:cubicBezTo>
                <a:cubicBezTo>
                  <a:pt x="1560282" y="145229"/>
                  <a:pt x="1550972" y="141506"/>
                  <a:pt x="1547248" y="134058"/>
                </a:cubicBezTo>
                <a:cubicBezTo>
                  <a:pt x="1543525" y="126609"/>
                  <a:pt x="1552835" y="122886"/>
                  <a:pt x="1575178" y="122886"/>
                </a:cubicBezTo>
                <a:cubicBezTo>
                  <a:pt x="1604967" y="115438"/>
                  <a:pt x="1608690" y="107992"/>
                  <a:pt x="1586349" y="100542"/>
                </a:cubicBezTo>
                <a:cubicBezTo>
                  <a:pt x="1578901" y="100542"/>
                  <a:pt x="1575178" y="98681"/>
                  <a:pt x="1575178" y="94958"/>
                </a:cubicBezTo>
                <a:cubicBezTo>
                  <a:pt x="1575178" y="91235"/>
                  <a:pt x="1575178" y="89371"/>
                  <a:pt x="1575178" y="89371"/>
                </a:cubicBezTo>
                <a:cubicBezTo>
                  <a:pt x="1575178" y="89371"/>
                  <a:pt x="1575178" y="85648"/>
                  <a:pt x="1575178" y="78201"/>
                </a:cubicBezTo>
                <a:lnTo>
                  <a:pt x="1541662" y="78201"/>
                </a:lnTo>
                <a:cubicBezTo>
                  <a:pt x="1541662" y="85648"/>
                  <a:pt x="1539801" y="89371"/>
                  <a:pt x="1536076" y="89371"/>
                </a:cubicBezTo>
                <a:cubicBezTo>
                  <a:pt x="1532353" y="89371"/>
                  <a:pt x="1530491" y="87508"/>
                  <a:pt x="1530491" y="83785"/>
                </a:cubicBezTo>
                <a:cubicBezTo>
                  <a:pt x="1530491" y="80062"/>
                  <a:pt x="1534214" y="74477"/>
                  <a:pt x="1541662" y="67028"/>
                </a:cubicBezTo>
                <a:lnTo>
                  <a:pt x="1608690" y="67028"/>
                </a:lnTo>
                <a:cubicBezTo>
                  <a:pt x="1608690" y="67028"/>
                  <a:pt x="1612415" y="67028"/>
                  <a:pt x="1619863" y="67028"/>
                </a:cubicBezTo>
                <a:cubicBezTo>
                  <a:pt x="1627311" y="67028"/>
                  <a:pt x="1640344" y="68891"/>
                  <a:pt x="1658963" y="72614"/>
                </a:cubicBezTo>
                <a:cubicBezTo>
                  <a:pt x="1677582" y="76338"/>
                  <a:pt x="1690616" y="78201"/>
                  <a:pt x="1698063" y="78201"/>
                </a:cubicBezTo>
                <a:cubicBezTo>
                  <a:pt x="1705511" y="78201"/>
                  <a:pt x="1712959" y="78201"/>
                  <a:pt x="1720406" y="78201"/>
                </a:cubicBezTo>
                <a:lnTo>
                  <a:pt x="1753921" y="89371"/>
                </a:lnTo>
                <a:lnTo>
                  <a:pt x="1753921" y="100542"/>
                </a:lnTo>
                <a:cubicBezTo>
                  <a:pt x="1746473" y="107992"/>
                  <a:pt x="1753921" y="119163"/>
                  <a:pt x="1776264" y="134058"/>
                </a:cubicBezTo>
                <a:cubicBezTo>
                  <a:pt x="1783712" y="148952"/>
                  <a:pt x="1787435" y="160124"/>
                  <a:pt x="1787435" y="167572"/>
                </a:cubicBezTo>
                <a:cubicBezTo>
                  <a:pt x="1787435" y="175020"/>
                  <a:pt x="1787435" y="178743"/>
                  <a:pt x="1787435" y="178743"/>
                </a:cubicBezTo>
                <a:cubicBezTo>
                  <a:pt x="1794882" y="178743"/>
                  <a:pt x="1804192" y="182466"/>
                  <a:pt x="1815364" y="189915"/>
                </a:cubicBezTo>
                <a:cubicBezTo>
                  <a:pt x="1826535" y="197363"/>
                  <a:pt x="1835844" y="201086"/>
                  <a:pt x="1843292" y="201086"/>
                </a:cubicBezTo>
                <a:cubicBezTo>
                  <a:pt x="1880531" y="201086"/>
                  <a:pt x="1899149" y="204809"/>
                  <a:pt x="1899149" y="212259"/>
                </a:cubicBezTo>
                <a:lnTo>
                  <a:pt x="1865635" y="212259"/>
                </a:lnTo>
                <a:cubicBezTo>
                  <a:pt x="1858187" y="212259"/>
                  <a:pt x="1854464" y="212259"/>
                  <a:pt x="1854464" y="212259"/>
                </a:cubicBezTo>
                <a:lnTo>
                  <a:pt x="1854464" y="223429"/>
                </a:lnTo>
                <a:lnTo>
                  <a:pt x="1843292" y="223429"/>
                </a:lnTo>
                <a:lnTo>
                  <a:pt x="1832121" y="212259"/>
                </a:lnTo>
                <a:cubicBezTo>
                  <a:pt x="1824673" y="204809"/>
                  <a:pt x="1817226" y="204809"/>
                  <a:pt x="1809778" y="212259"/>
                </a:cubicBezTo>
                <a:cubicBezTo>
                  <a:pt x="1809778" y="204809"/>
                  <a:pt x="1806055" y="201086"/>
                  <a:pt x="1798607" y="201086"/>
                </a:cubicBezTo>
                <a:cubicBezTo>
                  <a:pt x="1791158" y="201086"/>
                  <a:pt x="1787435" y="202949"/>
                  <a:pt x="1787435" y="206672"/>
                </a:cubicBezTo>
                <a:cubicBezTo>
                  <a:pt x="1787435" y="210396"/>
                  <a:pt x="1783712" y="212259"/>
                  <a:pt x="1776264" y="212259"/>
                </a:cubicBezTo>
                <a:lnTo>
                  <a:pt x="1765091" y="212259"/>
                </a:lnTo>
                <a:cubicBezTo>
                  <a:pt x="1765091" y="227153"/>
                  <a:pt x="1787435" y="242048"/>
                  <a:pt x="1832121" y="256943"/>
                </a:cubicBezTo>
                <a:cubicBezTo>
                  <a:pt x="1854464" y="264391"/>
                  <a:pt x="1871221" y="269977"/>
                  <a:pt x="1882392" y="273700"/>
                </a:cubicBezTo>
                <a:cubicBezTo>
                  <a:pt x="1893564" y="277425"/>
                  <a:pt x="1902874" y="279287"/>
                  <a:pt x="1910322" y="279287"/>
                </a:cubicBezTo>
                <a:cubicBezTo>
                  <a:pt x="1910322" y="279287"/>
                  <a:pt x="1914045" y="279287"/>
                  <a:pt x="1921492" y="279287"/>
                </a:cubicBezTo>
                <a:cubicBezTo>
                  <a:pt x="1943836" y="294182"/>
                  <a:pt x="1962454" y="297905"/>
                  <a:pt x="1977350" y="290457"/>
                </a:cubicBezTo>
                <a:lnTo>
                  <a:pt x="1988522" y="290457"/>
                </a:lnTo>
                <a:lnTo>
                  <a:pt x="1988522" y="301630"/>
                </a:lnTo>
                <a:cubicBezTo>
                  <a:pt x="1995968" y="301630"/>
                  <a:pt x="2001554" y="301630"/>
                  <a:pt x="2005279" y="301630"/>
                </a:cubicBezTo>
                <a:cubicBezTo>
                  <a:pt x="2009002" y="301630"/>
                  <a:pt x="2010864" y="301630"/>
                  <a:pt x="2010864" y="301630"/>
                </a:cubicBezTo>
                <a:lnTo>
                  <a:pt x="2033207" y="312801"/>
                </a:lnTo>
                <a:lnTo>
                  <a:pt x="2055550" y="312801"/>
                </a:lnTo>
                <a:cubicBezTo>
                  <a:pt x="2055550" y="312801"/>
                  <a:pt x="2062998" y="312801"/>
                  <a:pt x="2077893" y="312801"/>
                </a:cubicBezTo>
                <a:cubicBezTo>
                  <a:pt x="2085341" y="312801"/>
                  <a:pt x="2092789" y="314662"/>
                  <a:pt x="2100235" y="318387"/>
                </a:cubicBezTo>
                <a:cubicBezTo>
                  <a:pt x="2107684" y="322110"/>
                  <a:pt x="2111407" y="323973"/>
                  <a:pt x="2111407" y="323973"/>
                </a:cubicBezTo>
                <a:lnTo>
                  <a:pt x="2100235" y="312801"/>
                </a:lnTo>
                <a:cubicBezTo>
                  <a:pt x="2077893" y="297905"/>
                  <a:pt x="2062998" y="286734"/>
                  <a:pt x="2055550" y="279287"/>
                </a:cubicBezTo>
                <a:cubicBezTo>
                  <a:pt x="2048102" y="271839"/>
                  <a:pt x="2044378" y="268116"/>
                  <a:pt x="2044378" y="268116"/>
                </a:cubicBezTo>
                <a:cubicBezTo>
                  <a:pt x="2036930" y="268116"/>
                  <a:pt x="2029484" y="264391"/>
                  <a:pt x="2022036" y="256943"/>
                </a:cubicBezTo>
                <a:cubicBezTo>
                  <a:pt x="2014588" y="256943"/>
                  <a:pt x="2009002" y="255082"/>
                  <a:pt x="2005279" y="251357"/>
                </a:cubicBezTo>
                <a:cubicBezTo>
                  <a:pt x="2001554" y="247634"/>
                  <a:pt x="1995968" y="245772"/>
                  <a:pt x="1988522" y="245772"/>
                </a:cubicBezTo>
                <a:cubicBezTo>
                  <a:pt x="1981073" y="230877"/>
                  <a:pt x="1977350" y="223429"/>
                  <a:pt x="1977350" y="223429"/>
                </a:cubicBezTo>
                <a:lnTo>
                  <a:pt x="2010864" y="234600"/>
                </a:lnTo>
                <a:cubicBezTo>
                  <a:pt x="2010864" y="234600"/>
                  <a:pt x="2012727" y="234600"/>
                  <a:pt x="2016450" y="234600"/>
                </a:cubicBezTo>
                <a:cubicBezTo>
                  <a:pt x="2020173" y="234600"/>
                  <a:pt x="2029484" y="238325"/>
                  <a:pt x="2044378" y="245772"/>
                </a:cubicBezTo>
                <a:cubicBezTo>
                  <a:pt x="2051827" y="245772"/>
                  <a:pt x="2055550" y="245772"/>
                  <a:pt x="2055550" y="245772"/>
                </a:cubicBezTo>
                <a:lnTo>
                  <a:pt x="2077893" y="256943"/>
                </a:lnTo>
                <a:cubicBezTo>
                  <a:pt x="2085341" y="249496"/>
                  <a:pt x="2089064" y="249496"/>
                  <a:pt x="2089064" y="256943"/>
                </a:cubicBezTo>
                <a:cubicBezTo>
                  <a:pt x="2089064" y="256943"/>
                  <a:pt x="2087203" y="258805"/>
                  <a:pt x="2083480" y="262529"/>
                </a:cubicBezTo>
                <a:cubicBezTo>
                  <a:pt x="2079755" y="266253"/>
                  <a:pt x="2081616" y="268116"/>
                  <a:pt x="2089064" y="268116"/>
                </a:cubicBezTo>
                <a:cubicBezTo>
                  <a:pt x="2096512" y="268116"/>
                  <a:pt x="2100235" y="268116"/>
                  <a:pt x="2100235" y="268116"/>
                </a:cubicBezTo>
                <a:cubicBezTo>
                  <a:pt x="2100235" y="268116"/>
                  <a:pt x="2102098" y="269977"/>
                  <a:pt x="2105821" y="273700"/>
                </a:cubicBezTo>
                <a:cubicBezTo>
                  <a:pt x="2109546" y="277425"/>
                  <a:pt x="2113269" y="279287"/>
                  <a:pt x="2116992" y="279287"/>
                </a:cubicBezTo>
                <a:cubicBezTo>
                  <a:pt x="2120717" y="279287"/>
                  <a:pt x="2126303" y="279287"/>
                  <a:pt x="2133751" y="279287"/>
                </a:cubicBezTo>
                <a:cubicBezTo>
                  <a:pt x="2133751" y="286734"/>
                  <a:pt x="2137474" y="288596"/>
                  <a:pt x="2144921" y="284873"/>
                </a:cubicBezTo>
                <a:cubicBezTo>
                  <a:pt x="2152370" y="281148"/>
                  <a:pt x="2156094" y="283010"/>
                  <a:pt x="2156094" y="290457"/>
                </a:cubicBezTo>
                <a:lnTo>
                  <a:pt x="2178436" y="290457"/>
                </a:lnTo>
                <a:lnTo>
                  <a:pt x="2200779" y="312801"/>
                </a:lnTo>
                <a:cubicBezTo>
                  <a:pt x="2193331" y="312801"/>
                  <a:pt x="2193331" y="316525"/>
                  <a:pt x="2200779" y="323973"/>
                </a:cubicBezTo>
                <a:cubicBezTo>
                  <a:pt x="2230570" y="346316"/>
                  <a:pt x="2252913" y="350039"/>
                  <a:pt x="2267809" y="335144"/>
                </a:cubicBezTo>
                <a:cubicBezTo>
                  <a:pt x="2267809" y="335144"/>
                  <a:pt x="2269670" y="337005"/>
                  <a:pt x="2273393" y="340730"/>
                </a:cubicBezTo>
                <a:cubicBezTo>
                  <a:pt x="2277118" y="344453"/>
                  <a:pt x="2278979" y="346316"/>
                  <a:pt x="2278979" y="346316"/>
                </a:cubicBezTo>
                <a:cubicBezTo>
                  <a:pt x="2286427" y="353764"/>
                  <a:pt x="2297598" y="357487"/>
                  <a:pt x="2312493" y="357487"/>
                </a:cubicBezTo>
                <a:cubicBezTo>
                  <a:pt x="2327389" y="357487"/>
                  <a:pt x="2338561" y="363073"/>
                  <a:pt x="2346007" y="374244"/>
                </a:cubicBezTo>
                <a:cubicBezTo>
                  <a:pt x="2353455" y="385415"/>
                  <a:pt x="2359041" y="389139"/>
                  <a:pt x="2362766" y="385415"/>
                </a:cubicBezTo>
                <a:cubicBezTo>
                  <a:pt x="2366489" y="381692"/>
                  <a:pt x="2375798" y="379830"/>
                  <a:pt x="2390694" y="379830"/>
                </a:cubicBezTo>
                <a:lnTo>
                  <a:pt x="2457722" y="391001"/>
                </a:lnTo>
                <a:cubicBezTo>
                  <a:pt x="2487513" y="398449"/>
                  <a:pt x="2502408" y="405897"/>
                  <a:pt x="2502408" y="413344"/>
                </a:cubicBezTo>
                <a:cubicBezTo>
                  <a:pt x="2502408" y="413344"/>
                  <a:pt x="2506133" y="413344"/>
                  <a:pt x="2513581" y="413344"/>
                </a:cubicBezTo>
                <a:cubicBezTo>
                  <a:pt x="2521027" y="413344"/>
                  <a:pt x="2528476" y="417068"/>
                  <a:pt x="2535923" y="424515"/>
                </a:cubicBezTo>
                <a:cubicBezTo>
                  <a:pt x="2550818" y="424515"/>
                  <a:pt x="2565714" y="426378"/>
                  <a:pt x="2580609" y="430101"/>
                </a:cubicBezTo>
                <a:cubicBezTo>
                  <a:pt x="2595505" y="433825"/>
                  <a:pt x="2606675" y="437549"/>
                  <a:pt x="2614123" y="441272"/>
                </a:cubicBezTo>
                <a:cubicBezTo>
                  <a:pt x="2621571" y="444997"/>
                  <a:pt x="2632743" y="446858"/>
                  <a:pt x="2647637" y="446858"/>
                </a:cubicBezTo>
                <a:cubicBezTo>
                  <a:pt x="2655085" y="446858"/>
                  <a:pt x="2668118" y="450583"/>
                  <a:pt x="2686737" y="458031"/>
                </a:cubicBezTo>
                <a:cubicBezTo>
                  <a:pt x="2705357" y="465478"/>
                  <a:pt x="2729562" y="469202"/>
                  <a:pt x="2759353" y="469202"/>
                </a:cubicBezTo>
                <a:cubicBezTo>
                  <a:pt x="2774248" y="476649"/>
                  <a:pt x="2789142" y="482235"/>
                  <a:pt x="2804038" y="485959"/>
                </a:cubicBezTo>
                <a:cubicBezTo>
                  <a:pt x="2818933" y="489682"/>
                  <a:pt x="2830104" y="491545"/>
                  <a:pt x="2837552" y="491545"/>
                </a:cubicBezTo>
                <a:cubicBezTo>
                  <a:pt x="2845000" y="491545"/>
                  <a:pt x="2852447" y="491545"/>
                  <a:pt x="2859895" y="491545"/>
                </a:cubicBezTo>
                <a:lnTo>
                  <a:pt x="2904582" y="502716"/>
                </a:lnTo>
                <a:lnTo>
                  <a:pt x="2938096" y="513888"/>
                </a:lnTo>
                <a:cubicBezTo>
                  <a:pt x="2945543" y="513888"/>
                  <a:pt x="2956714" y="515750"/>
                  <a:pt x="2971610" y="519473"/>
                </a:cubicBezTo>
                <a:cubicBezTo>
                  <a:pt x="2986505" y="523197"/>
                  <a:pt x="3003263" y="526920"/>
                  <a:pt x="3021882" y="530645"/>
                </a:cubicBezTo>
                <a:cubicBezTo>
                  <a:pt x="3040501" y="534368"/>
                  <a:pt x="3055396" y="538093"/>
                  <a:pt x="3066567" y="541816"/>
                </a:cubicBezTo>
                <a:cubicBezTo>
                  <a:pt x="3077738" y="545539"/>
                  <a:pt x="3087049" y="547402"/>
                  <a:pt x="3094496" y="547402"/>
                </a:cubicBezTo>
                <a:lnTo>
                  <a:pt x="3105667" y="536230"/>
                </a:lnTo>
                <a:cubicBezTo>
                  <a:pt x="3105667" y="543677"/>
                  <a:pt x="3109392" y="547402"/>
                  <a:pt x="3116838" y="547402"/>
                </a:cubicBezTo>
                <a:cubicBezTo>
                  <a:pt x="3116838" y="547402"/>
                  <a:pt x="3120563" y="547402"/>
                  <a:pt x="3128011" y="547402"/>
                </a:cubicBezTo>
                <a:cubicBezTo>
                  <a:pt x="3135458" y="547402"/>
                  <a:pt x="3142906" y="551125"/>
                  <a:pt x="3150352" y="558573"/>
                </a:cubicBezTo>
                <a:cubicBezTo>
                  <a:pt x="3165249" y="566021"/>
                  <a:pt x="3180143" y="569745"/>
                  <a:pt x="3195039" y="569745"/>
                </a:cubicBezTo>
                <a:cubicBezTo>
                  <a:pt x="3195039" y="569745"/>
                  <a:pt x="3196900" y="569745"/>
                  <a:pt x="3200625" y="569745"/>
                </a:cubicBezTo>
                <a:cubicBezTo>
                  <a:pt x="3204349" y="569745"/>
                  <a:pt x="3206211" y="573468"/>
                  <a:pt x="3206211" y="580916"/>
                </a:cubicBezTo>
                <a:cubicBezTo>
                  <a:pt x="3206211" y="580916"/>
                  <a:pt x="3209934" y="580916"/>
                  <a:pt x="3217382" y="580916"/>
                </a:cubicBezTo>
                <a:lnTo>
                  <a:pt x="3228553" y="580916"/>
                </a:lnTo>
                <a:lnTo>
                  <a:pt x="3239725" y="580916"/>
                </a:lnTo>
                <a:cubicBezTo>
                  <a:pt x="3239725" y="580916"/>
                  <a:pt x="3245310" y="582778"/>
                  <a:pt x="3256483" y="586502"/>
                </a:cubicBezTo>
                <a:cubicBezTo>
                  <a:pt x="3267653" y="590226"/>
                  <a:pt x="3280688" y="593950"/>
                  <a:pt x="3295582" y="597673"/>
                </a:cubicBezTo>
                <a:cubicBezTo>
                  <a:pt x="3310479" y="601398"/>
                  <a:pt x="3321649" y="606983"/>
                  <a:pt x="3329096" y="614430"/>
                </a:cubicBezTo>
                <a:lnTo>
                  <a:pt x="3340267" y="603259"/>
                </a:lnTo>
                <a:cubicBezTo>
                  <a:pt x="3347715" y="603259"/>
                  <a:pt x="3351440" y="603259"/>
                  <a:pt x="3351440" y="603259"/>
                </a:cubicBezTo>
                <a:lnTo>
                  <a:pt x="3362611" y="614430"/>
                </a:lnTo>
                <a:lnTo>
                  <a:pt x="3463154" y="636773"/>
                </a:lnTo>
                <a:lnTo>
                  <a:pt x="3574869" y="670287"/>
                </a:lnTo>
                <a:lnTo>
                  <a:pt x="3574869" y="659117"/>
                </a:lnTo>
                <a:cubicBezTo>
                  <a:pt x="3582316" y="659117"/>
                  <a:pt x="3589299" y="660513"/>
                  <a:pt x="3595816" y="663305"/>
                </a:cubicBezTo>
                <a:lnTo>
                  <a:pt x="3605901" y="670287"/>
                </a:lnTo>
                <a:lnTo>
                  <a:pt x="3613969" y="675874"/>
                </a:lnTo>
                <a:cubicBezTo>
                  <a:pt x="3625140" y="687044"/>
                  <a:pt x="3638174" y="696354"/>
                  <a:pt x="3653069" y="703803"/>
                </a:cubicBezTo>
                <a:cubicBezTo>
                  <a:pt x="3675413" y="703803"/>
                  <a:pt x="3690308" y="705665"/>
                  <a:pt x="3697754" y="709388"/>
                </a:cubicBezTo>
                <a:cubicBezTo>
                  <a:pt x="3705202" y="713112"/>
                  <a:pt x="3708927" y="718697"/>
                  <a:pt x="3708927" y="726145"/>
                </a:cubicBezTo>
                <a:lnTo>
                  <a:pt x="3742441" y="737317"/>
                </a:lnTo>
                <a:cubicBezTo>
                  <a:pt x="3749889" y="737317"/>
                  <a:pt x="3762922" y="742902"/>
                  <a:pt x="3781541" y="754074"/>
                </a:cubicBezTo>
                <a:cubicBezTo>
                  <a:pt x="3800160" y="765245"/>
                  <a:pt x="3816916" y="770831"/>
                  <a:pt x="3831812" y="770831"/>
                </a:cubicBezTo>
                <a:cubicBezTo>
                  <a:pt x="3846707" y="770831"/>
                  <a:pt x="3856017" y="772693"/>
                  <a:pt x="3859741" y="776417"/>
                </a:cubicBezTo>
                <a:cubicBezTo>
                  <a:pt x="3863464" y="780140"/>
                  <a:pt x="3872774" y="782002"/>
                  <a:pt x="3887669" y="782002"/>
                </a:cubicBezTo>
                <a:cubicBezTo>
                  <a:pt x="3902565" y="782002"/>
                  <a:pt x="3911874" y="785727"/>
                  <a:pt x="3915599" y="793174"/>
                </a:cubicBezTo>
                <a:cubicBezTo>
                  <a:pt x="3919322" y="800622"/>
                  <a:pt x="3924908" y="804345"/>
                  <a:pt x="3932356" y="804345"/>
                </a:cubicBezTo>
                <a:lnTo>
                  <a:pt x="3977042" y="815518"/>
                </a:lnTo>
                <a:cubicBezTo>
                  <a:pt x="3991938" y="822965"/>
                  <a:pt x="4004970" y="826688"/>
                  <a:pt x="4016141" y="826688"/>
                </a:cubicBezTo>
                <a:cubicBezTo>
                  <a:pt x="4027313" y="826688"/>
                  <a:pt x="4034761" y="826688"/>
                  <a:pt x="4038484" y="826688"/>
                </a:cubicBezTo>
                <a:cubicBezTo>
                  <a:pt x="4042209" y="826688"/>
                  <a:pt x="4045932" y="828550"/>
                  <a:pt x="4049656" y="832275"/>
                </a:cubicBezTo>
                <a:cubicBezTo>
                  <a:pt x="4053380" y="835998"/>
                  <a:pt x="4055241" y="837859"/>
                  <a:pt x="4055241" y="837859"/>
                </a:cubicBezTo>
                <a:cubicBezTo>
                  <a:pt x="4055241" y="837859"/>
                  <a:pt x="4062689" y="841584"/>
                  <a:pt x="4077585" y="849032"/>
                </a:cubicBezTo>
                <a:cubicBezTo>
                  <a:pt x="4092480" y="856480"/>
                  <a:pt x="4101790" y="860202"/>
                  <a:pt x="4105514" y="860202"/>
                </a:cubicBezTo>
                <a:cubicBezTo>
                  <a:pt x="4109237" y="860202"/>
                  <a:pt x="4116684" y="863927"/>
                  <a:pt x="4127857" y="871375"/>
                </a:cubicBezTo>
                <a:cubicBezTo>
                  <a:pt x="4139028" y="878823"/>
                  <a:pt x="4148337" y="882546"/>
                  <a:pt x="4155785" y="882546"/>
                </a:cubicBezTo>
                <a:cubicBezTo>
                  <a:pt x="4155785" y="882546"/>
                  <a:pt x="4157647" y="882546"/>
                  <a:pt x="4161372" y="882546"/>
                </a:cubicBezTo>
                <a:cubicBezTo>
                  <a:pt x="4165096" y="882546"/>
                  <a:pt x="4170680" y="886269"/>
                  <a:pt x="4178128" y="893717"/>
                </a:cubicBezTo>
                <a:cubicBezTo>
                  <a:pt x="4185576" y="893717"/>
                  <a:pt x="4193024" y="893717"/>
                  <a:pt x="4200471" y="893717"/>
                </a:cubicBezTo>
                <a:cubicBezTo>
                  <a:pt x="4207918" y="893717"/>
                  <a:pt x="4219090" y="897441"/>
                  <a:pt x="4233985" y="904889"/>
                </a:cubicBezTo>
                <a:cubicBezTo>
                  <a:pt x="4271224" y="919784"/>
                  <a:pt x="4293567" y="927232"/>
                  <a:pt x="4301013" y="927232"/>
                </a:cubicBezTo>
                <a:cubicBezTo>
                  <a:pt x="4308461" y="927232"/>
                  <a:pt x="4308461" y="923508"/>
                  <a:pt x="4301013" y="916060"/>
                </a:cubicBezTo>
                <a:lnTo>
                  <a:pt x="4312186" y="916060"/>
                </a:lnTo>
                <a:lnTo>
                  <a:pt x="4312186" y="927232"/>
                </a:lnTo>
                <a:cubicBezTo>
                  <a:pt x="4312186" y="927232"/>
                  <a:pt x="4314047" y="930955"/>
                  <a:pt x="4317770" y="938403"/>
                </a:cubicBezTo>
                <a:cubicBezTo>
                  <a:pt x="4321495" y="945851"/>
                  <a:pt x="4327081" y="945851"/>
                  <a:pt x="4334529" y="938403"/>
                </a:cubicBezTo>
                <a:lnTo>
                  <a:pt x="4334529" y="927232"/>
                </a:lnTo>
                <a:cubicBezTo>
                  <a:pt x="4327081" y="927232"/>
                  <a:pt x="4323357" y="925369"/>
                  <a:pt x="4323357" y="921646"/>
                </a:cubicBezTo>
                <a:cubicBezTo>
                  <a:pt x="4323357" y="917923"/>
                  <a:pt x="4327081" y="916060"/>
                  <a:pt x="4334529" y="916060"/>
                </a:cubicBezTo>
                <a:lnTo>
                  <a:pt x="4345700" y="916060"/>
                </a:lnTo>
                <a:lnTo>
                  <a:pt x="4356871" y="916060"/>
                </a:lnTo>
                <a:cubicBezTo>
                  <a:pt x="4356871" y="916060"/>
                  <a:pt x="4358732" y="917923"/>
                  <a:pt x="4362457" y="921646"/>
                </a:cubicBezTo>
                <a:cubicBezTo>
                  <a:pt x="4366182" y="925369"/>
                  <a:pt x="4368043" y="927232"/>
                  <a:pt x="4368043" y="927232"/>
                </a:cubicBezTo>
                <a:cubicBezTo>
                  <a:pt x="4382939" y="927232"/>
                  <a:pt x="4390386" y="934680"/>
                  <a:pt x="4390386" y="949574"/>
                </a:cubicBezTo>
                <a:cubicBezTo>
                  <a:pt x="4397833" y="949574"/>
                  <a:pt x="4401557" y="953298"/>
                  <a:pt x="4401557" y="960746"/>
                </a:cubicBezTo>
                <a:lnTo>
                  <a:pt x="4412728" y="983089"/>
                </a:lnTo>
                <a:lnTo>
                  <a:pt x="4435071" y="971917"/>
                </a:lnTo>
                <a:cubicBezTo>
                  <a:pt x="4427623" y="964469"/>
                  <a:pt x="4427623" y="960746"/>
                  <a:pt x="4435071" y="960746"/>
                </a:cubicBezTo>
                <a:cubicBezTo>
                  <a:pt x="4442519" y="968194"/>
                  <a:pt x="4446244" y="971917"/>
                  <a:pt x="4446244" y="971917"/>
                </a:cubicBezTo>
                <a:cubicBezTo>
                  <a:pt x="4446244" y="979365"/>
                  <a:pt x="4457414" y="983089"/>
                  <a:pt x="4479758" y="983089"/>
                </a:cubicBezTo>
                <a:lnTo>
                  <a:pt x="4502101" y="971917"/>
                </a:lnTo>
                <a:cubicBezTo>
                  <a:pt x="4502101" y="964469"/>
                  <a:pt x="4496515" y="955160"/>
                  <a:pt x="4485344" y="943989"/>
                </a:cubicBezTo>
                <a:cubicBezTo>
                  <a:pt x="4474171" y="932817"/>
                  <a:pt x="4468585" y="927232"/>
                  <a:pt x="4468585" y="927232"/>
                </a:cubicBezTo>
                <a:cubicBezTo>
                  <a:pt x="4461139" y="927232"/>
                  <a:pt x="4457414" y="927232"/>
                  <a:pt x="4457414" y="927232"/>
                </a:cubicBezTo>
                <a:cubicBezTo>
                  <a:pt x="4457414" y="927232"/>
                  <a:pt x="4457414" y="923508"/>
                  <a:pt x="4457414" y="916060"/>
                </a:cubicBezTo>
                <a:cubicBezTo>
                  <a:pt x="4457414" y="916060"/>
                  <a:pt x="4455553" y="916060"/>
                  <a:pt x="4451828" y="916060"/>
                </a:cubicBezTo>
                <a:cubicBezTo>
                  <a:pt x="4448105" y="916060"/>
                  <a:pt x="4438796" y="912337"/>
                  <a:pt x="4423900" y="904889"/>
                </a:cubicBezTo>
                <a:lnTo>
                  <a:pt x="4412728" y="882546"/>
                </a:lnTo>
                <a:lnTo>
                  <a:pt x="4423900" y="882546"/>
                </a:lnTo>
                <a:cubicBezTo>
                  <a:pt x="4431348" y="882546"/>
                  <a:pt x="4435071" y="886269"/>
                  <a:pt x="4435071" y="893717"/>
                </a:cubicBezTo>
                <a:lnTo>
                  <a:pt x="4468585" y="904889"/>
                </a:lnTo>
                <a:cubicBezTo>
                  <a:pt x="4483481" y="912337"/>
                  <a:pt x="4494654" y="919784"/>
                  <a:pt x="4502101" y="927232"/>
                </a:cubicBezTo>
                <a:cubicBezTo>
                  <a:pt x="4509548" y="934680"/>
                  <a:pt x="4520720" y="945851"/>
                  <a:pt x="4535615" y="960746"/>
                </a:cubicBezTo>
                <a:cubicBezTo>
                  <a:pt x="4543063" y="968194"/>
                  <a:pt x="4548647" y="975642"/>
                  <a:pt x="4552372" y="983089"/>
                </a:cubicBezTo>
                <a:cubicBezTo>
                  <a:pt x="4556097" y="990537"/>
                  <a:pt x="4557958" y="994260"/>
                  <a:pt x="4557958" y="994260"/>
                </a:cubicBezTo>
                <a:lnTo>
                  <a:pt x="4557958" y="1005431"/>
                </a:lnTo>
                <a:cubicBezTo>
                  <a:pt x="4565405" y="1012880"/>
                  <a:pt x="4569129" y="1012880"/>
                  <a:pt x="4569129" y="1005431"/>
                </a:cubicBezTo>
                <a:lnTo>
                  <a:pt x="4613815" y="1016603"/>
                </a:lnTo>
                <a:cubicBezTo>
                  <a:pt x="4606368" y="1016603"/>
                  <a:pt x="4600782" y="1016603"/>
                  <a:pt x="4597058" y="1016603"/>
                </a:cubicBezTo>
                <a:cubicBezTo>
                  <a:pt x="4593334" y="1016603"/>
                  <a:pt x="4591472" y="1016603"/>
                  <a:pt x="4591472" y="1016603"/>
                </a:cubicBezTo>
                <a:cubicBezTo>
                  <a:pt x="4584024" y="1009156"/>
                  <a:pt x="4580300" y="1009156"/>
                  <a:pt x="4580300" y="1016603"/>
                </a:cubicBezTo>
                <a:cubicBezTo>
                  <a:pt x="4580300" y="1024051"/>
                  <a:pt x="4580300" y="1027774"/>
                  <a:pt x="4580300" y="1027774"/>
                </a:cubicBezTo>
                <a:cubicBezTo>
                  <a:pt x="4587748" y="1027774"/>
                  <a:pt x="4598920" y="1031499"/>
                  <a:pt x="4613815" y="1038947"/>
                </a:cubicBezTo>
                <a:cubicBezTo>
                  <a:pt x="4673396" y="1061290"/>
                  <a:pt x="4703187" y="1068738"/>
                  <a:pt x="4703187" y="1061290"/>
                </a:cubicBezTo>
                <a:cubicBezTo>
                  <a:pt x="4703187" y="1061290"/>
                  <a:pt x="4699462" y="1059427"/>
                  <a:pt x="4692016" y="1055704"/>
                </a:cubicBezTo>
                <a:cubicBezTo>
                  <a:pt x="4684568" y="1051979"/>
                  <a:pt x="4680844" y="1050118"/>
                  <a:pt x="4680844" y="1050118"/>
                </a:cubicBezTo>
                <a:lnTo>
                  <a:pt x="4703187" y="1050118"/>
                </a:lnTo>
                <a:cubicBezTo>
                  <a:pt x="4710634" y="1050118"/>
                  <a:pt x="4716219" y="1051979"/>
                  <a:pt x="4719944" y="1055704"/>
                </a:cubicBezTo>
                <a:cubicBezTo>
                  <a:pt x="4723668" y="1059427"/>
                  <a:pt x="4725530" y="1061290"/>
                  <a:pt x="4725530" y="1061290"/>
                </a:cubicBezTo>
                <a:cubicBezTo>
                  <a:pt x="4725530" y="1068738"/>
                  <a:pt x="4727392" y="1074322"/>
                  <a:pt x="4731115" y="1078047"/>
                </a:cubicBezTo>
                <a:cubicBezTo>
                  <a:pt x="4734839" y="1081770"/>
                  <a:pt x="4736701" y="1079909"/>
                  <a:pt x="4736701" y="1072461"/>
                </a:cubicBezTo>
                <a:cubicBezTo>
                  <a:pt x="4744149" y="1072461"/>
                  <a:pt x="4747873" y="1072461"/>
                  <a:pt x="4747873" y="1072461"/>
                </a:cubicBezTo>
                <a:cubicBezTo>
                  <a:pt x="4747873" y="1072461"/>
                  <a:pt x="4751596" y="1074322"/>
                  <a:pt x="4759044" y="1078047"/>
                </a:cubicBezTo>
                <a:cubicBezTo>
                  <a:pt x="4766492" y="1081770"/>
                  <a:pt x="4772076" y="1085495"/>
                  <a:pt x="4775801" y="1089218"/>
                </a:cubicBezTo>
                <a:cubicBezTo>
                  <a:pt x="4779526" y="1092941"/>
                  <a:pt x="4781387" y="1094804"/>
                  <a:pt x="4781387" y="1094804"/>
                </a:cubicBezTo>
                <a:cubicBezTo>
                  <a:pt x="4788835" y="1094804"/>
                  <a:pt x="4792558" y="1098527"/>
                  <a:pt x="4792558" y="1105975"/>
                </a:cubicBezTo>
                <a:cubicBezTo>
                  <a:pt x="4792558" y="1105975"/>
                  <a:pt x="4794420" y="1105975"/>
                  <a:pt x="4798144" y="1105975"/>
                </a:cubicBezTo>
                <a:cubicBezTo>
                  <a:pt x="4801869" y="1105975"/>
                  <a:pt x="4805592" y="1104113"/>
                  <a:pt x="4809315" y="1100389"/>
                </a:cubicBezTo>
                <a:cubicBezTo>
                  <a:pt x="4813040" y="1096666"/>
                  <a:pt x="4816763" y="1094804"/>
                  <a:pt x="4820487" y="1094804"/>
                </a:cubicBezTo>
                <a:cubicBezTo>
                  <a:pt x="4824211" y="1094804"/>
                  <a:pt x="4833520" y="1094804"/>
                  <a:pt x="4848416" y="1094804"/>
                </a:cubicBezTo>
                <a:cubicBezTo>
                  <a:pt x="4855863" y="1102252"/>
                  <a:pt x="4863311" y="1107836"/>
                  <a:pt x="4870759" y="1111561"/>
                </a:cubicBezTo>
                <a:cubicBezTo>
                  <a:pt x="4878207" y="1115284"/>
                  <a:pt x="4881929" y="1117147"/>
                  <a:pt x="4881929" y="1117147"/>
                </a:cubicBezTo>
                <a:cubicBezTo>
                  <a:pt x="4881929" y="1117147"/>
                  <a:pt x="4893102" y="1120870"/>
                  <a:pt x="4915445" y="1128318"/>
                </a:cubicBezTo>
                <a:lnTo>
                  <a:pt x="4948959" y="1139489"/>
                </a:lnTo>
                <a:cubicBezTo>
                  <a:pt x="4948959" y="1146937"/>
                  <a:pt x="4952684" y="1150661"/>
                  <a:pt x="4960130" y="1150661"/>
                </a:cubicBezTo>
                <a:cubicBezTo>
                  <a:pt x="4967578" y="1150661"/>
                  <a:pt x="4971302" y="1150661"/>
                  <a:pt x="4971302" y="1150661"/>
                </a:cubicBezTo>
                <a:lnTo>
                  <a:pt x="4982474" y="1150661"/>
                </a:lnTo>
                <a:cubicBezTo>
                  <a:pt x="4982474" y="1150661"/>
                  <a:pt x="4993644" y="1154384"/>
                  <a:pt x="5015987" y="1161832"/>
                </a:cubicBezTo>
                <a:cubicBezTo>
                  <a:pt x="5015987" y="1161832"/>
                  <a:pt x="5021573" y="1163694"/>
                  <a:pt x="5032745" y="1167418"/>
                </a:cubicBezTo>
                <a:cubicBezTo>
                  <a:pt x="5043917" y="1171141"/>
                  <a:pt x="5053226" y="1176728"/>
                  <a:pt x="5060674" y="1184175"/>
                </a:cubicBezTo>
                <a:cubicBezTo>
                  <a:pt x="5068121" y="1184175"/>
                  <a:pt x="5083017" y="1187899"/>
                  <a:pt x="5105360" y="1195346"/>
                </a:cubicBezTo>
                <a:cubicBezTo>
                  <a:pt x="5127702" y="1202794"/>
                  <a:pt x="5142597" y="1206518"/>
                  <a:pt x="5150045" y="1206518"/>
                </a:cubicBezTo>
                <a:cubicBezTo>
                  <a:pt x="5150045" y="1213966"/>
                  <a:pt x="5151908" y="1217689"/>
                  <a:pt x="5155631" y="1217689"/>
                </a:cubicBezTo>
                <a:cubicBezTo>
                  <a:pt x="5159354" y="1217689"/>
                  <a:pt x="5168665" y="1217689"/>
                  <a:pt x="5183559" y="1217689"/>
                </a:cubicBezTo>
                <a:cubicBezTo>
                  <a:pt x="5191007" y="1217689"/>
                  <a:pt x="5194731" y="1221414"/>
                  <a:pt x="5194731" y="1228862"/>
                </a:cubicBezTo>
                <a:cubicBezTo>
                  <a:pt x="5217075" y="1243756"/>
                  <a:pt x="5250589" y="1254928"/>
                  <a:pt x="5295274" y="1262376"/>
                </a:cubicBezTo>
                <a:cubicBezTo>
                  <a:pt x="5302721" y="1262376"/>
                  <a:pt x="5310170" y="1264237"/>
                  <a:pt x="5317617" y="1267962"/>
                </a:cubicBezTo>
                <a:cubicBezTo>
                  <a:pt x="5325065" y="1271685"/>
                  <a:pt x="5328789" y="1273547"/>
                  <a:pt x="5328789" y="1273547"/>
                </a:cubicBezTo>
                <a:cubicBezTo>
                  <a:pt x="5336237" y="1280994"/>
                  <a:pt x="5343683" y="1284719"/>
                  <a:pt x="5351131" y="1284719"/>
                </a:cubicBezTo>
                <a:lnTo>
                  <a:pt x="5395818" y="1295890"/>
                </a:lnTo>
                <a:cubicBezTo>
                  <a:pt x="5403265" y="1295890"/>
                  <a:pt x="5412574" y="1297751"/>
                  <a:pt x="5423747" y="1301476"/>
                </a:cubicBezTo>
                <a:cubicBezTo>
                  <a:pt x="5434917" y="1305199"/>
                  <a:pt x="5444227" y="1307061"/>
                  <a:pt x="5451675" y="1307061"/>
                </a:cubicBezTo>
                <a:cubicBezTo>
                  <a:pt x="5459122" y="1307061"/>
                  <a:pt x="5466570" y="1308924"/>
                  <a:pt x="5474018" y="1312647"/>
                </a:cubicBezTo>
                <a:cubicBezTo>
                  <a:pt x="5481465" y="1316371"/>
                  <a:pt x="5488913" y="1318233"/>
                  <a:pt x="5496361" y="1318233"/>
                </a:cubicBezTo>
                <a:cubicBezTo>
                  <a:pt x="5503809" y="1318233"/>
                  <a:pt x="5507532" y="1318233"/>
                  <a:pt x="5507532" y="1318233"/>
                </a:cubicBezTo>
                <a:cubicBezTo>
                  <a:pt x="5514980" y="1318233"/>
                  <a:pt x="5529875" y="1321956"/>
                  <a:pt x="5552218" y="1329404"/>
                </a:cubicBezTo>
                <a:cubicBezTo>
                  <a:pt x="5574561" y="1336852"/>
                  <a:pt x="5589455" y="1340576"/>
                  <a:pt x="5596905" y="1340576"/>
                </a:cubicBezTo>
                <a:cubicBezTo>
                  <a:pt x="5604352" y="1348024"/>
                  <a:pt x="5622971" y="1351747"/>
                  <a:pt x="5652762" y="1351747"/>
                </a:cubicBezTo>
                <a:cubicBezTo>
                  <a:pt x="5704895" y="1359195"/>
                  <a:pt x="5738409" y="1370367"/>
                  <a:pt x="5753304" y="1385261"/>
                </a:cubicBezTo>
                <a:lnTo>
                  <a:pt x="5775647" y="1385261"/>
                </a:lnTo>
                <a:cubicBezTo>
                  <a:pt x="5797991" y="1385261"/>
                  <a:pt x="5809161" y="1388986"/>
                  <a:pt x="5809161" y="1396434"/>
                </a:cubicBezTo>
                <a:lnTo>
                  <a:pt x="5876191" y="1407604"/>
                </a:lnTo>
                <a:lnTo>
                  <a:pt x="5898534" y="1418777"/>
                </a:lnTo>
                <a:lnTo>
                  <a:pt x="5920876" y="1407604"/>
                </a:lnTo>
                <a:lnTo>
                  <a:pt x="5954392" y="1418777"/>
                </a:lnTo>
                <a:lnTo>
                  <a:pt x="5999076" y="1452291"/>
                </a:lnTo>
                <a:cubicBezTo>
                  <a:pt x="5999076" y="1452291"/>
                  <a:pt x="6002801" y="1452291"/>
                  <a:pt x="6010249" y="1452291"/>
                </a:cubicBezTo>
                <a:lnTo>
                  <a:pt x="6043763" y="1452291"/>
                </a:lnTo>
                <a:cubicBezTo>
                  <a:pt x="6051211" y="1444843"/>
                  <a:pt x="6054934" y="1444843"/>
                  <a:pt x="6054934" y="1452291"/>
                </a:cubicBezTo>
                <a:lnTo>
                  <a:pt x="6077277" y="1452291"/>
                </a:lnTo>
                <a:cubicBezTo>
                  <a:pt x="6092172" y="1452291"/>
                  <a:pt x="6105206" y="1454152"/>
                  <a:pt x="6116377" y="1457875"/>
                </a:cubicBezTo>
                <a:cubicBezTo>
                  <a:pt x="6127548" y="1461600"/>
                  <a:pt x="6136857" y="1463462"/>
                  <a:pt x="6144305" y="1463462"/>
                </a:cubicBezTo>
                <a:lnTo>
                  <a:pt x="6155477" y="1485805"/>
                </a:lnTo>
                <a:lnTo>
                  <a:pt x="6200162" y="1496976"/>
                </a:lnTo>
                <a:cubicBezTo>
                  <a:pt x="6207612" y="1496976"/>
                  <a:pt x="6215058" y="1496976"/>
                  <a:pt x="6222506" y="1496976"/>
                </a:cubicBezTo>
                <a:cubicBezTo>
                  <a:pt x="6222506" y="1504425"/>
                  <a:pt x="6224369" y="1510010"/>
                  <a:pt x="6228092" y="1513733"/>
                </a:cubicBezTo>
                <a:cubicBezTo>
                  <a:pt x="6231815" y="1517457"/>
                  <a:pt x="6237401" y="1519319"/>
                  <a:pt x="6244849" y="1519319"/>
                </a:cubicBezTo>
                <a:lnTo>
                  <a:pt x="6233678" y="1508148"/>
                </a:lnTo>
                <a:cubicBezTo>
                  <a:pt x="6233678" y="1500700"/>
                  <a:pt x="6233678" y="1496976"/>
                  <a:pt x="6233678" y="1496976"/>
                </a:cubicBezTo>
                <a:lnTo>
                  <a:pt x="6289535" y="1508148"/>
                </a:lnTo>
                <a:cubicBezTo>
                  <a:pt x="6289535" y="1508148"/>
                  <a:pt x="6295120" y="1508148"/>
                  <a:pt x="6306292" y="1508148"/>
                </a:cubicBezTo>
                <a:cubicBezTo>
                  <a:pt x="6317463" y="1508148"/>
                  <a:pt x="6323049" y="1511871"/>
                  <a:pt x="6323049" y="1519319"/>
                </a:cubicBezTo>
                <a:cubicBezTo>
                  <a:pt x="6323049" y="1519319"/>
                  <a:pt x="6324911" y="1521182"/>
                  <a:pt x="6328635" y="1524905"/>
                </a:cubicBezTo>
                <a:cubicBezTo>
                  <a:pt x="6332358" y="1528630"/>
                  <a:pt x="6337944" y="1530491"/>
                  <a:pt x="6345392" y="1530491"/>
                </a:cubicBezTo>
                <a:cubicBezTo>
                  <a:pt x="6352840" y="1530491"/>
                  <a:pt x="6360288" y="1534214"/>
                  <a:pt x="6367736" y="1541662"/>
                </a:cubicBezTo>
                <a:cubicBezTo>
                  <a:pt x="6382630" y="1556558"/>
                  <a:pt x="6393802" y="1560282"/>
                  <a:pt x="6401250" y="1552833"/>
                </a:cubicBezTo>
                <a:lnTo>
                  <a:pt x="6445934" y="1575176"/>
                </a:lnTo>
                <a:cubicBezTo>
                  <a:pt x="6445934" y="1575176"/>
                  <a:pt x="6442212" y="1575176"/>
                  <a:pt x="6434764" y="1575176"/>
                </a:cubicBezTo>
                <a:cubicBezTo>
                  <a:pt x="6434764" y="1582625"/>
                  <a:pt x="6436625" y="1586349"/>
                  <a:pt x="6440350" y="1586349"/>
                </a:cubicBezTo>
                <a:cubicBezTo>
                  <a:pt x="6444073" y="1586349"/>
                  <a:pt x="6445934" y="1582625"/>
                  <a:pt x="6445934" y="1575176"/>
                </a:cubicBezTo>
                <a:cubicBezTo>
                  <a:pt x="6445934" y="1575176"/>
                  <a:pt x="6449659" y="1577039"/>
                  <a:pt x="6457106" y="1580762"/>
                </a:cubicBezTo>
                <a:cubicBezTo>
                  <a:pt x="6464554" y="1584487"/>
                  <a:pt x="6472002" y="1582625"/>
                  <a:pt x="6479450" y="1575176"/>
                </a:cubicBezTo>
                <a:cubicBezTo>
                  <a:pt x="6486898" y="1567728"/>
                  <a:pt x="6498068" y="1567728"/>
                  <a:pt x="6512964" y="1575176"/>
                </a:cubicBezTo>
                <a:lnTo>
                  <a:pt x="6524135" y="1597519"/>
                </a:lnTo>
                <a:cubicBezTo>
                  <a:pt x="6516687" y="1597519"/>
                  <a:pt x="6512964" y="1595658"/>
                  <a:pt x="6512964" y="1591933"/>
                </a:cubicBezTo>
                <a:lnTo>
                  <a:pt x="6512964" y="1597519"/>
                </a:lnTo>
                <a:cubicBezTo>
                  <a:pt x="6527860" y="1604967"/>
                  <a:pt x="6537169" y="1606829"/>
                  <a:pt x="6540892" y="1603106"/>
                </a:cubicBezTo>
                <a:cubicBezTo>
                  <a:pt x="6544616" y="1599382"/>
                  <a:pt x="6546478" y="1593796"/>
                  <a:pt x="6546478" y="1586349"/>
                </a:cubicBezTo>
                <a:lnTo>
                  <a:pt x="6613508" y="1608690"/>
                </a:lnTo>
                <a:lnTo>
                  <a:pt x="6647020" y="1619863"/>
                </a:lnTo>
                <a:lnTo>
                  <a:pt x="6680536" y="1631033"/>
                </a:lnTo>
                <a:cubicBezTo>
                  <a:pt x="6695432" y="1623586"/>
                  <a:pt x="6702878" y="1625449"/>
                  <a:pt x="6702878" y="1636620"/>
                </a:cubicBezTo>
                <a:cubicBezTo>
                  <a:pt x="6702878" y="1647790"/>
                  <a:pt x="6706602" y="1651515"/>
                  <a:pt x="6714050" y="1647790"/>
                </a:cubicBezTo>
                <a:cubicBezTo>
                  <a:pt x="6721498" y="1644067"/>
                  <a:pt x="6728946" y="1644067"/>
                  <a:pt x="6736393" y="1647790"/>
                </a:cubicBezTo>
                <a:cubicBezTo>
                  <a:pt x="6743841" y="1651515"/>
                  <a:pt x="6751288" y="1653377"/>
                  <a:pt x="6758736" y="1653377"/>
                </a:cubicBezTo>
                <a:cubicBezTo>
                  <a:pt x="6766184" y="1653377"/>
                  <a:pt x="6781078" y="1658963"/>
                  <a:pt x="6803421" y="1670134"/>
                </a:cubicBezTo>
                <a:cubicBezTo>
                  <a:pt x="6825764" y="1681306"/>
                  <a:pt x="6842522" y="1685029"/>
                  <a:pt x="6853692" y="1681306"/>
                </a:cubicBezTo>
                <a:cubicBezTo>
                  <a:pt x="6864864" y="1677581"/>
                  <a:pt x="6872312" y="1675720"/>
                  <a:pt x="6876036" y="1675720"/>
                </a:cubicBezTo>
                <a:cubicBezTo>
                  <a:pt x="6879758" y="1675720"/>
                  <a:pt x="6885345" y="1677581"/>
                  <a:pt x="6892792" y="1681306"/>
                </a:cubicBezTo>
                <a:cubicBezTo>
                  <a:pt x="6900242" y="1685029"/>
                  <a:pt x="6911412" y="1686891"/>
                  <a:pt x="6926308" y="1686891"/>
                </a:cubicBezTo>
                <a:cubicBezTo>
                  <a:pt x="6926308" y="1686891"/>
                  <a:pt x="6928170" y="1688754"/>
                  <a:pt x="6931893" y="1692477"/>
                </a:cubicBezTo>
                <a:cubicBezTo>
                  <a:pt x="6935616" y="1696202"/>
                  <a:pt x="6939342" y="1698063"/>
                  <a:pt x="6943065" y="1698063"/>
                </a:cubicBezTo>
                <a:cubicBezTo>
                  <a:pt x="6946788" y="1698063"/>
                  <a:pt x="6950513" y="1698063"/>
                  <a:pt x="6954236" y="1698063"/>
                </a:cubicBezTo>
                <a:cubicBezTo>
                  <a:pt x="6957959" y="1698063"/>
                  <a:pt x="6961684" y="1698063"/>
                  <a:pt x="6965408" y="1698063"/>
                </a:cubicBezTo>
                <a:cubicBezTo>
                  <a:pt x="6969132" y="1698063"/>
                  <a:pt x="6972856" y="1699925"/>
                  <a:pt x="6976579" y="1703648"/>
                </a:cubicBezTo>
                <a:cubicBezTo>
                  <a:pt x="6980302" y="1707372"/>
                  <a:pt x="6982166" y="1709234"/>
                  <a:pt x="6982166" y="1709234"/>
                </a:cubicBezTo>
                <a:cubicBezTo>
                  <a:pt x="6989613" y="1709234"/>
                  <a:pt x="7002646" y="1711097"/>
                  <a:pt x="7021266" y="1714820"/>
                </a:cubicBezTo>
                <a:cubicBezTo>
                  <a:pt x="7039884" y="1718543"/>
                  <a:pt x="7052916" y="1724129"/>
                  <a:pt x="7060364" y="1731577"/>
                </a:cubicBezTo>
                <a:cubicBezTo>
                  <a:pt x="7067814" y="1731577"/>
                  <a:pt x="7071537" y="1731577"/>
                  <a:pt x="7071537" y="1731577"/>
                </a:cubicBezTo>
                <a:lnTo>
                  <a:pt x="7105051" y="1742748"/>
                </a:lnTo>
                <a:cubicBezTo>
                  <a:pt x="7119946" y="1750197"/>
                  <a:pt x="7134842" y="1753920"/>
                  <a:pt x="7149737" y="1753920"/>
                </a:cubicBezTo>
                <a:cubicBezTo>
                  <a:pt x="7179528" y="1753920"/>
                  <a:pt x="7209318" y="1761368"/>
                  <a:pt x="7239108" y="1776264"/>
                </a:cubicBezTo>
                <a:cubicBezTo>
                  <a:pt x="7254002" y="1783711"/>
                  <a:pt x="7261452" y="1787434"/>
                  <a:pt x="7261452" y="1787434"/>
                </a:cubicBezTo>
                <a:cubicBezTo>
                  <a:pt x="7268900" y="1787434"/>
                  <a:pt x="7278209" y="1789297"/>
                  <a:pt x="7289380" y="1793021"/>
                </a:cubicBezTo>
                <a:cubicBezTo>
                  <a:pt x="7300552" y="1796744"/>
                  <a:pt x="7313586" y="1800468"/>
                  <a:pt x="7328480" y="1804191"/>
                </a:cubicBezTo>
                <a:cubicBezTo>
                  <a:pt x="7343376" y="1807916"/>
                  <a:pt x="7360132" y="1811639"/>
                  <a:pt x="7378752" y="1815362"/>
                </a:cubicBezTo>
                <a:cubicBezTo>
                  <a:pt x="7397371" y="1819087"/>
                  <a:pt x="7406680" y="1824673"/>
                  <a:pt x="7406680" y="1832121"/>
                </a:cubicBezTo>
                <a:lnTo>
                  <a:pt x="7429024" y="1843292"/>
                </a:lnTo>
                <a:cubicBezTo>
                  <a:pt x="7429024" y="1843292"/>
                  <a:pt x="7429024" y="1845153"/>
                  <a:pt x="7429024" y="1848878"/>
                </a:cubicBezTo>
                <a:cubicBezTo>
                  <a:pt x="7429024" y="1852601"/>
                  <a:pt x="7436472" y="1854463"/>
                  <a:pt x="7451367" y="1854463"/>
                </a:cubicBezTo>
                <a:cubicBezTo>
                  <a:pt x="7458814" y="1854463"/>
                  <a:pt x="7466261" y="1858187"/>
                  <a:pt x="7473710" y="1865635"/>
                </a:cubicBezTo>
                <a:lnTo>
                  <a:pt x="7484881" y="1876806"/>
                </a:lnTo>
                <a:lnTo>
                  <a:pt x="7496052" y="1887978"/>
                </a:lnTo>
                <a:cubicBezTo>
                  <a:pt x="7496052" y="1887978"/>
                  <a:pt x="7499775" y="1887978"/>
                  <a:pt x="7507224" y="1887978"/>
                </a:cubicBezTo>
                <a:cubicBezTo>
                  <a:pt x="7514672" y="1887978"/>
                  <a:pt x="7518395" y="1887978"/>
                  <a:pt x="7518395" y="1887978"/>
                </a:cubicBezTo>
                <a:cubicBezTo>
                  <a:pt x="7525842" y="1873083"/>
                  <a:pt x="7537015" y="1876806"/>
                  <a:pt x="7551909" y="1899149"/>
                </a:cubicBezTo>
                <a:cubicBezTo>
                  <a:pt x="7559358" y="1906597"/>
                  <a:pt x="7566804" y="1910320"/>
                  <a:pt x="7574252" y="1910320"/>
                </a:cubicBezTo>
                <a:cubicBezTo>
                  <a:pt x="7581700" y="1910320"/>
                  <a:pt x="7589148" y="1912181"/>
                  <a:pt x="7596596" y="1915906"/>
                </a:cubicBezTo>
                <a:cubicBezTo>
                  <a:pt x="7604043" y="1919631"/>
                  <a:pt x="7611490" y="1921492"/>
                  <a:pt x="7618938" y="1921492"/>
                </a:cubicBezTo>
                <a:cubicBezTo>
                  <a:pt x="7641282" y="1936388"/>
                  <a:pt x="7656176" y="1943835"/>
                  <a:pt x="7663624" y="1943835"/>
                </a:cubicBezTo>
                <a:cubicBezTo>
                  <a:pt x="7671073" y="1951282"/>
                  <a:pt x="7678519" y="1956868"/>
                  <a:pt x="7685967" y="1960592"/>
                </a:cubicBezTo>
                <a:cubicBezTo>
                  <a:pt x="7693416" y="1964316"/>
                  <a:pt x="7697139" y="1966177"/>
                  <a:pt x="7697139" y="1966177"/>
                </a:cubicBezTo>
                <a:cubicBezTo>
                  <a:pt x="7704587" y="1973625"/>
                  <a:pt x="7712033" y="1977349"/>
                  <a:pt x="7719481" y="1977349"/>
                </a:cubicBezTo>
                <a:cubicBezTo>
                  <a:pt x="7764168" y="1977349"/>
                  <a:pt x="7786510" y="1984797"/>
                  <a:pt x="7786510" y="1999693"/>
                </a:cubicBezTo>
                <a:cubicBezTo>
                  <a:pt x="7786510" y="1999693"/>
                  <a:pt x="7793958" y="1999693"/>
                  <a:pt x="7808854" y="1999693"/>
                </a:cubicBezTo>
                <a:cubicBezTo>
                  <a:pt x="7808854" y="1999693"/>
                  <a:pt x="7810716" y="2001554"/>
                  <a:pt x="7814438" y="2005277"/>
                </a:cubicBezTo>
                <a:cubicBezTo>
                  <a:pt x="7818162" y="2009002"/>
                  <a:pt x="7823748" y="2010864"/>
                  <a:pt x="7831197" y="2010864"/>
                </a:cubicBezTo>
                <a:cubicBezTo>
                  <a:pt x="7838644" y="2018311"/>
                  <a:pt x="7846091" y="2022034"/>
                  <a:pt x="7853538" y="2022034"/>
                </a:cubicBezTo>
                <a:cubicBezTo>
                  <a:pt x="7860988" y="2022034"/>
                  <a:pt x="7866572" y="2023896"/>
                  <a:pt x="7870296" y="2027621"/>
                </a:cubicBezTo>
                <a:cubicBezTo>
                  <a:pt x="7874020" y="2031345"/>
                  <a:pt x="7879605" y="2033207"/>
                  <a:pt x="7887054" y="2033207"/>
                </a:cubicBezTo>
                <a:cubicBezTo>
                  <a:pt x="7894502" y="2033207"/>
                  <a:pt x="7898225" y="2033207"/>
                  <a:pt x="7898225" y="2033207"/>
                </a:cubicBezTo>
                <a:cubicBezTo>
                  <a:pt x="7890778" y="2040654"/>
                  <a:pt x="7892639" y="2046239"/>
                  <a:pt x="7903811" y="2049964"/>
                </a:cubicBezTo>
                <a:cubicBezTo>
                  <a:pt x="7914982" y="2053688"/>
                  <a:pt x="7924292" y="2055550"/>
                  <a:pt x="7931739" y="2055550"/>
                </a:cubicBezTo>
                <a:lnTo>
                  <a:pt x="7942912" y="2055550"/>
                </a:lnTo>
                <a:lnTo>
                  <a:pt x="7931739" y="2066721"/>
                </a:lnTo>
                <a:cubicBezTo>
                  <a:pt x="7939187" y="2066721"/>
                  <a:pt x="7963392" y="2074169"/>
                  <a:pt x="8004354" y="2089064"/>
                </a:cubicBezTo>
                <a:cubicBezTo>
                  <a:pt x="8045316" y="2103959"/>
                  <a:pt x="8062074" y="2107683"/>
                  <a:pt x="8054626" y="2100235"/>
                </a:cubicBezTo>
                <a:lnTo>
                  <a:pt x="8065797" y="2089064"/>
                </a:lnTo>
                <a:cubicBezTo>
                  <a:pt x="8080692" y="2096512"/>
                  <a:pt x="8091863" y="2102096"/>
                  <a:pt x="8099311" y="2105821"/>
                </a:cubicBezTo>
                <a:cubicBezTo>
                  <a:pt x="8106760" y="2109546"/>
                  <a:pt x="8110484" y="2115130"/>
                  <a:pt x="8110484" y="2122578"/>
                </a:cubicBezTo>
                <a:lnTo>
                  <a:pt x="8121654" y="2133750"/>
                </a:lnTo>
                <a:lnTo>
                  <a:pt x="8121654" y="2122578"/>
                </a:lnTo>
                <a:lnTo>
                  <a:pt x="8143998" y="2133750"/>
                </a:lnTo>
                <a:lnTo>
                  <a:pt x="8166340" y="2144921"/>
                </a:lnTo>
                <a:lnTo>
                  <a:pt x="8211026" y="2156092"/>
                </a:lnTo>
                <a:cubicBezTo>
                  <a:pt x="8225921" y="2163540"/>
                  <a:pt x="8235232" y="2170988"/>
                  <a:pt x="8238955" y="2178435"/>
                </a:cubicBezTo>
                <a:cubicBezTo>
                  <a:pt x="8242678" y="2185883"/>
                  <a:pt x="8251989" y="2189608"/>
                  <a:pt x="8266883" y="2189608"/>
                </a:cubicBezTo>
                <a:cubicBezTo>
                  <a:pt x="8281778" y="2189608"/>
                  <a:pt x="8292949" y="2193331"/>
                  <a:pt x="8300398" y="2200778"/>
                </a:cubicBezTo>
                <a:lnTo>
                  <a:pt x="8300398" y="2211949"/>
                </a:lnTo>
                <a:lnTo>
                  <a:pt x="8311569" y="2211949"/>
                </a:lnTo>
                <a:lnTo>
                  <a:pt x="8367426" y="2223122"/>
                </a:lnTo>
                <a:cubicBezTo>
                  <a:pt x="8374874" y="2223122"/>
                  <a:pt x="8382322" y="2224983"/>
                  <a:pt x="8389770" y="2228706"/>
                </a:cubicBezTo>
                <a:cubicBezTo>
                  <a:pt x="8397217" y="2232431"/>
                  <a:pt x="8400941" y="2234293"/>
                  <a:pt x="8400941" y="2234293"/>
                </a:cubicBezTo>
                <a:cubicBezTo>
                  <a:pt x="8430731" y="2234293"/>
                  <a:pt x="8438179" y="2241740"/>
                  <a:pt x="8423284" y="2256636"/>
                </a:cubicBezTo>
                <a:cubicBezTo>
                  <a:pt x="8423284" y="2249188"/>
                  <a:pt x="8419561" y="2245465"/>
                  <a:pt x="8412113" y="2245465"/>
                </a:cubicBezTo>
                <a:lnTo>
                  <a:pt x="8412113" y="2256636"/>
                </a:lnTo>
                <a:cubicBezTo>
                  <a:pt x="8419561" y="2264083"/>
                  <a:pt x="8423284" y="2264083"/>
                  <a:pt x="8423284" y="2256636"/>
                </a:cubicBezTo>
                <a:cubicBezTo>
                  <a:pt x="8423284" y="2264083"/>
                  <a:pt x="8423284" y="2267807"/>
                  <a:pt x="8423284" y="2267807"/>
                </a:cubicBezTo>
                <a:cubicBezTo>
                  <a:pt x="8423284" y="2267807"/>
                  <a:pt x="8427007" y="2271531"/>
                  <a:pt x="8434455" y="2278979"/>
                </a:cubicBezTo>
                <a:cubicBezTo>
                  <a:pt x="8434455" y="2293874"/>
                  <a:pt x="8438179" y="2303184"/>
                  <a:pt x="8445627" y="2306907"/>
                </a:cubicBezTo>
                <a:cubicBezTo>
                  <a:pt x="8453075" y="2310631"/>
                  <a:pt x="8460521" y="2312493"/>
                  <a:pt x="8467970" y="2312493"/>
                </a:cubicBezTo>
                <a:lnTo>
                  <a:pt x="8490312" y="2312493"/>
                </a:lnTo>
                <a:lnTo>
                  <a:pt x="8467970" y="2301322"/>
                </a:lnTo>
                <a:cubicBezTo>
                  <a:pt x="8453075" y="2301322"/>
                  <a:pt x="8445627" y="2297598"/>
                  <a:pt x="8445627" y="2290150"/>
                </a:cubicBezTo>
                <a:cubicBezTo>
                  <a:pt x="8445627" y="2290150"/>
                  <a:pt x="8445627" y="2288288"/>
                  <a:pt x="8445627" y="2284564"/>
                </a:cubicBezTo>
                <a:cubicBezTo>
                  <a:pt x="8445627" y="2280841"/>
                  <a:pt x="8441904" y="2275254"/>
                  <a:pt x="8434455" y="2267807"/>
                </a:cubicBezTo>
                <a:lnTo>
                  <a:pt x="8445627" y="2267807"/>
                </a:lnTo>
                <a:cubicBezTo>
                  <a:pt x="8467970" y="2275254"/>
                  <a:pt x="8475418" y="2278979"/>
                  <a:pt x="8467970" y="2278979"/>
                </a:cubicBezTo>
                <a:lnTo>
                  <a:pt x="8493106" y="2287357"/>
                </a:lnTo>
                <a:lnTo>
                  <a:pt x="8501484" y="2278979"/>
                </a:lnTo>
                <a:cubicBezTo>
                  <a:pt x="8508932" y="2278979"/>
                  <a:pt x="8512655" y="2282702"/>
                  <a:pt x="8512655" y="2290150"/>
                </a:cubicBezTo>
                <a:lnTo>
                  <a:pt x="8501484" y="2290150"/>
                </a:lnTo>
                <a:cubicBezTo>
                  <a:pt x="8508932" y="2297598"/>
                  <a:pt x="8516378" y="2301322"/>
                  <a:pt x="8523827" y="2301322"/>
                </a:cubicBezTo>
                <a:lnTo>
                  <a:pt x="8534998" y="2301322"/>
                </a:lnTo>
                <a:cubicBezTo>
                  <a:pt x="8534998" y="2301322"/>
                  <a:pt x="8534998" y="2297598"/>
                  <a:pt x="8534998" y="2290150"/>
                </a:cubicBezTo>
                <a:lnTo>
                  <a:pt x="8546171" y="2301322"/>
                </a:lnTo>
                <a:lnTo>
                  <a:pt x="8579685" y="2312493"/>
                </a:lnTo>
                <a:cubicBezTo>
                  <a:pt x="8587132" y="2312493"/>
                  <a:pt x="8592719" y="2314355"/>
                  <a:pt x="8596442" y="2318079"/>
                </a:cubicBezTo>
                <a:cubicBezTo>
                  <a:pt x="8600165" y="2321802"/>
                  <a:pt x="8613199" y="2327389"/>
                  <a:pt x="8635542" y="2334836"/>
                </a:cubicBezTo>
                <a:cubicBezTo>
                  <a:pt x="8784494" y="2372075"/>
                  <a:pt x="8914828" y="2409312"/>
                  <a:pt x="9026543" y="2446551"/>
                </a:cubicBezTo>
                <a:lnTo>
                  <a:pt x="9115914" y="2468894"/>
                </a:lnTo>
                <a:cubicBezTo>
                  <a:pt x="9138257" y="2476340"/>
                  <a:pt x="9175495" y="2487513"/>
                  <a:pt x="9227629" y="2502408"/>
                </a:cubicBezTo>
                <a:cubicBezTo>
                  <a:pt x="9227629" y="2502408"/>
                  <a:pt x="9229492" y="2504270"/>
                  <a:pt x="9233215" y="2507994"/>
                </a:cubicBezTo>
                <a:cubicBezTo>
                  <a:pt x="9236938" y="2511717"/>
                  <a:pt x="9242524" y="2513579"/>
                  <a:pt x="9249972" y="2513579"/>
                </a:cubicBezTo>
                <a:cubicBezTo>
                  <a:pt x="9257420" y="2513579"/>
                  <a:pt x="9276038" y="2517304"/>
                  <a:pt x="9305829" y="2524751"/>
                </a:cubicBezTo>
                <a:cubicBezTo>
                  <a:pt x="9402650" y="2554541"/>
                  <a:pt x="9462230" y="2573161"/>
                  <a:pt x="9484573" y="2580609"/>
                </a:cubicBezTo>
                <a:cubicBezTo>
                  <a:pt x="9492021" y="2580609"/>
                  <a:pt x="9503192" y="2582470"/>
                  <a:pt x="9518088" y="2586193"/>
                </a:cubicBezTo>
                <a:cubicBezTo>
                  <a:pt x="9532981" y="2589918"/>
                  <a:pt x="9546015" y="2593641"/>
                  <a:pt x="9557188" y="2597366"/>
                </a:cubicBezTo>
                <a:cubicBezTo>
                  <a:pt x="9568359" y="2601090"/>
                  <a:pt x="9573945" y="2602952"/>
                  <a:pt x="9573945" y="2602952"/>
                </a:cubicBezTo>
                <a:cubicBezTo>
                  <a:pt x="9573945" y="2602952"/>
                  <a:pt x="9562772" y="2602952"/>
                  <a:pt x="9540431" y="2602952"/>
                </a:cubicBezTo>
                <a:cubicBezTo>
                  <a:pt x="9540431" y="2602952"/>
                  <a:pt x="9536708" y="2602952"/>
                  <a:pt x="9529258" y="2602952"/>
                </a:cubicBezTo>
                <a:cubicBezTo>
                  <a:pt x="9521811" y="2602952"/>
                  <a:pt x="9514364" y="2602952"/>
                  <a:pt x="9506915" y="2602952"/>
                </a:cubicBezTo>
                <a:cubicBezTo>
                  <a:pt x="9499467" y="2602952"/>
                  <a:pt x="9493881" y="2601090"/>
                  <a:pt x="9490158" y="2597366"/>
                </a:cubicBezTo>
                <a:cubicBezTo>
                  <a:pt x="9486435" y="2593641"/>
                  <a:pt x="9484573" y="2591779"/>
                  <a:pt x="9484573" y="2591779"/>
                </a:cubicBezTo>
                <a:cubicBezTo>
                  <a:pt x="9477124" y="2584332"/>
                  <a:pt x="9467816" y="2580609"/>
                  <a:pt x="9456644" y="2580609"/>
                </a:cubicBezTo>
                <a:cubicBezTo>
                  <a:pt x="9445473" y="2580609"/>
                  <a:pt x="9436164" y="2580609"/>
                  <a:pt x="9428716" y="2580609"/>
                </a:cubicBezTo>
                <a:cubicBezTo>
                  <a:pt x="9421267" y="2573161"/>
                  <a:pt x="9413821" y="2569436"/>
                  <a:pt x="9406373" y="2569436"/>
                </a:cubicBezTo>
                <a:cubicBezTo>
                  <a:pt x="9398924" y="2569436"/>
                  <a:pt x="9387753" y="2569436"/>
                  <a:pt x="9372859" y="2569436"/>
                </a:cubicBezTo>
                <a:cubicBezTo>
                  <a:pt x="9350516" y="2561990"/>
                  <a:pt x="9335620" y="2558265"/>
                  <a:pt x="9328172" y="2558265"/>
                </a:cubicBezTo>
                <a:cubicBezTo>
                  <a:pt x="9320725" y="2558265"/>
                  <a:pt x="9317002" y="2558265"/>
                  <a:pt x="9317002" y="2558265"/>
                </a:cubicBezTo>
                <a:lnTo>
                  <a:pt x="9249972" y="2535922"/>
                </a:lnTo>
                <a:cubicBezTo>
                  <a:pt x="9220181" y="2528474"/>
                  <a:pt x="9201562" y="2522890"/>
                  <a:pt x="9194115" y="2519165"/>
                </a:cubicBezTo>
                <a:cubicBezTo>
                  <a:pt x="9186667" y="2515440"/>
                  <a:pt x="9182944" y="2513579"/>
                  <a:pt x="9182944" y="2513579"/>
                </a:cubicBezTo>
                <a:cubicBezTo>
                  <a:pt x="9182944" y="2506133"/>
                  <a:pt x="9181081" y="2502408"/>
                  <a:pt x="9177358" y="2502408"/>
                </a:cubicBezTo>
                <a:cubicBezTo>
                  <a:pt x="9173635" y="2502408"/>
                  <a:pt x="9171772" y="2502408"/>
                  <a:pt x="9171772" y="2502408"/>
                </a:cubicBezTo>
                <a:lnTo>
                  <a:pt x="9138257" y="2502408"/>
                </a:lnTo>
                <a:cubicBezTo>
                  <a:pt x="9130810" y="2494960"/>
                  <a:pt x="9127087" y="2494960"/>
                  <a:pt x="9127087" y="2502408"/>
                </a:cubicBezTo>
                <a:lnTo>
                  <a:pt x="9093571" y="2480065"/>
                </a:lnTo>
                <a:lnTo>
                  <a:pt x="9082400" y="2480065"/>
                </a:lnTo>
                <a:cubicBezTo>
                  <a:pt x="9074952" y="2480065"/>
                  <a:pt x="9067506" y="2480065"/>
                  <a:pt x="9060057" y="2480065"/>
                </a:cubicBezTo>
                <a:cubicBezTo>
                  <a:pt x="9052609" y="2480065"/>
                  <a:pt x="9045163" y="2480065"/>
                  <a:pt x="9037714" y="2480065"/>
                </a:cubicBezTo>
                <a:cubicBezTo>
                  <a:pt x="9030266" y="2480065"/>
                  <a:pt x="9024680" y="2478203"/>
                  <a:pt x="9020957" y="2474479"/>
                </a:cubicBezTo>
                <a:cubicBezTo>
                  <a:pt x="9017234" y="2470756"/>
                  <a:pt x="9013509" y="2468894"/>
                  <a:pt x="9009786" y="2468894"/>
                </a:cubicBezTo>
                <a:cubicBezTo>
                  <a:pt x="9006063" y="2468894"/>
                  <a:pt x="9000477" y="2468894"/>
                  <a:pt x="8993029" y="2468894"/>
                </a:cubicBezTo>
                <a:cubicBezTo>
                  <a:pt x="8985580" y="2468894"/>
                  <a:pt x="8981856" y="2468894"/>
                  <a:pt x="8981856" y="2468894"/>
                </a:cubicBezTo>
                <a:lnTo>
                  <a:pt x="8948342" y="2457722"/>
                </a:lnTo>
                <a:cubicBezTo>
                  <a:pt x="8948342" y="2457722"/>
                  <a:pt x="8948342" y="2459583"/>
                  <a:pt x="8948342" y="2463308"/>
                </a:cubicBezTo>
                <a:cubicBezTo>
                  <a:pt x="8948342" y="2467032"/>
                  <a:pt x="8952066" y="2468894"/>
                  <a:pt x="8959515" y="2468894"/>
                </a:cubicBezTo>
                <a:cubicBezTo>
                  <a:pt x="8966963" y="2468894"/>
                  <a:pt x="8972549" y="2470756"/>
                  <a:pt x="8976272" y="2474479"/>
                </a:cubicBezTo>
                <a:cubicBezTo>
                  <a:pt x="8979995" y="2478203"/>
                  <a:pt x="8981856" y="2480065"/>
                  <a:pt x="8981856" y="2480065"/>
                </a:cubicBezTo>
                <a:cubicBezTo>
                  <a:pt x="8981856" y="2480065"/>
                  <a:pt x="8983720" y="2480065"/>
                  <a:pt x="8987443" y="2480065"/>
                </a:cubicBezTo>
                <a:cubicBezTo>
                  <a:pt x="8991166" y="2480065"/>
                  <a:pt x="8994890" y="2480065"/>
                  <a:pt x="8998614" y="2480065"/>
                </a:cubicBezTo>
                <a:cubicBezTo>
                  <a:pt x="9002338" y="2480065"/>
                  <a:pt x="9007923" y="2481926"/>
                  <a:pt x="9015372" y="2485651"/>
                </a:cubicBezTo>
                <a:cubicBezTo>
                  <a:pt x="9022820" y="2489374"/>
                  <a:pt x="9030266" y="2493099"/>
                  <a:pt x="9037714" y="2496822"/>
                </a:cubicBezTo>
                <a:cubicBezTo>
                  <a:pt x="9045163" y="2500547"/>
                  <a:pt x="9048886" y="2500547"/>
                  <a:pt x="9048886" y="2496822"/>
                </a:cubicBezTo>
                <a:cubicBezTo>
                  <a:pt x="9048886" y="2493099"/>
                  <a:pt x="9052609" y="2494960"/>
                  <a:pt x="9060057" y="2502408"/>
                </a:cubicBezTo>
                <a:cubicBezTo>
                  <a:pt x="9067506" y="2502408"/>
                  <a:pt x="9073091" y="2504270"/>
                  <a:pt x="9076814" y="2507994"/>
                </a:cubicBezTo>
                <a:cubicBezTo>
                  <a:pt x="9080537" y="2511717"/>
                  <a:pt x="9086123" y="2513579"/>
                  <a:pt x="9093571" y="2513579"/>
                </a:cubicBezTo>
                <a:cubicBezTo>
                  <a:pt x="9115914" y="2513579"/>
                  <a:pt x="9132671" y="2515440"/>
                  <a:pt x="9143844" y="2519165"/>
                </a:cubicBezTo>
                <a:cubicBezTo>
                  <a:pt x="9155014" y="2522890"/>
                  <a:pt x="9162462" y="2526613"/>
                  <a:pt x="9166187" y="2530336"/>
                </a:cubicBezTo>
                <a:cubicBezTo>
                  <a:pt x="9169910" y="2534061"/>
                  <a:pt x="9175495" y="2535922"/>
                  <a:pt x="9182944" y="2535922"/>
                </a:cubicBezTo>
                <a:lnTo>
                  <a:pt x="9194115" y="2535922"/>
                </a:lnTo>
                <a:lnTo>
                  <a:pt x="9194115" y="2547094"/>
                </a:lnTo>
                <a:lnTo>
                  <a:pt x="9205286" y="2547094"/>
                </a:lnTo>
                <a:lnTo>
                  <a:pt x="9205286" y="2535922"/>
                </a:lnTo>
                <a:cubicBezTo>
                  <a:pt x="9212735" y="2543370"/>
                  <a:pt x="9216458" y="2547094"/>
                  <a:pt x="9216458" y="2547094"/>
                </a:cubicBezTo>
                <a:lnTo>
                  <a:pt x="9238801" y="2558265"/>
                </a:lnTo>
                <a:cubicBezTo>
                  <a:pt x="9246249" y="2550818"/>
                  <a:pt x="9259281" y="2550818"/>
                  <a:pt x="9277901" y="2558265"/>
                </a:cubicBezTo>
                <a:cubicBezTo>
                  <a:pt x="9296520" y="2565713"/>
                  <a:pt x="9328172" y="2573161"/>
                  <a:pt x="9372859" y="2580609"/>
                </a:cubicBezTo>
                <a:cubicBezTo>
                  <a:pt x="9387753" y="2588056"/>
                  <a:pt x="9400787" y="2591779"/>
                  <a:pt x="9411959" y="2591779"/>
                </a:cubicBezTo>
                <a:cubicBezTo>
                  <a:pt x="9423130" y="2591779"/>
                  <a:pt x="9430578" y="2593641"/>
                  <a:pt x="9434301" y="2597366"/>
                </a:cubicBezTo>
                <a:cubicBezTo>
                  <a:pt x="9438024" y="2601090"/>
                  <a:pt x="9443610" y="2599227"/>
                  <a:pt x="9451058" y="2591779"/>
                </a:cubicBezTo>
                <a:lnTo>
                  <a:pt x="9451058" y="2602952"/>
                </a:lnTo>
                <a:cubicBezTo>
                  <a:pt x="9451058" y="2602952"/>
                  <a:pt x="9462230" y="2606675"/>
                  <a:pt x="9484573" y="2614123"/>
                </a:cubicBezTo>
                <a:cubicBezTo>
                  <a:pt x="9499467" y="2614123"/>
                  <a:pt x="9510640" y="2614123"/>
                  <a:pt x="9518088" y="2614123"/>
                </a:cubicBezTo>
                <a:cubicBezTo>
                  <a:pt x="9525535" y="2614123"/>
                  <a:pt x="9529258" y="2614123"/>
                  <a:pt x="9529258" y="2614123"/>
                </a:cubicBezTo>
                <a:cubicBezTo>
                  <a:pt x="9529258" y="2621570"/>
                  <a:pt x="9536708" y="2625293"/>
                  <a:pt x="9551602" y="2625293"/>
                </a:cubicBezTo>
                <a:lnTo>
                  <a:pt x="9585116" y="2636466"/>
                </a:lnTo>
                <a:cubicBezTo>
                  <a:pt x="9577668" y="2636466"/>
                  <a:pt x="9573945" y="2636466"/>
                  <a:pt x="9573945" y="2636466"/>
                </a:cubicBezTo>
                <a:cubicBezTo>
                  <a:pt x="9573945" y="2643914"/>
                  <a:pt x="9570222" y="2647637"/>
                  <a:pt x="9562772" y="2647637"/>
                </a:cubicBezTo>
                <a:cubicBezTo>
                  <a:pt x="9555325" y="2647637"/>
                  <a:pt x="9551602" y="2647637"/>
                  <a:pt x="9551602" y="2647637"/>
                </a:cubicBezTo>
                <a:cubicBezTo>
                  <a:pt x="9551602" y="2655084"/>
                  <a:pt x="9551602" y="2658809"/>
                  <a:pt x="9551602" y="2658809"/>
                </a:cubicBezTo>
                <a:cubicBezTo>
                  <a:pt x="9551602" y="2658809"/>
                  <a:pt x="9547878" y="2658809"/>
                  <a:pt x="9540431" y="2658809"/>
                </a:cubicBezTo>
                <a:lnTo>
                  <a:pt x="9529258" y="2658809"/>
                </a:lnTo>
                <a:cubicBezTo>
                  <a:pt x="9536708" y="2651361"/>
                  <a:pt x="9536708" y="2647637"/>
                  <a:pt x="9529258" y="2647637"/>
                </a:cubicBezTo>
                <a:cubicBezTo>
                  <a:pt x="9521811" y="2647637"/>
                  <a:pt x="9516224" y="2647637"/>
                  <a:pt x="9512501" y="2647637"/>
                </a:cubicBezTo>
                <a:cubicBezTo>
                  <a:pt x="9508778" y="2647637"/>
                  <a:pt x="9501330" y="2651361"/>
                  <a:pt x="9490158" y="2658809"/>
                </a:cubicBezTo>
                <a:cubicBezTo>
                  <a:pt x="9478987" y="2666255"/>
                  <a:pt x="9473401" y="2666255"/>
                  <a:pt x="9473401" y="2658809"/>
                </a:cubicBezTo>
                <a:cubicBezTo>
                  <a:pt x="9473401" y="2651361"/>
                  <a:pt x="9473401" y="2647637"/>
                  <a:pt x="9473401" y="2647637"/>
                </a:cubicBezTo>
                <a:lnTo>
                  <a:pt x="9462230" y="2636466"/>
                </a:lnTo>
                <a:cubicBezTo>
                  <a:pt x="9462230" y="2636466"/>
                  <a:pt x="9460367" y="2636466"/>
                  <a:pt x="9456644" y="2636466"/>
                </a:cubicBezTo>
                <a:cubicBezTo>
                  <a:pt x="9452921" y="2636466"/>
                  <a:pt x="9447335" y="2636466"/>
                  <a:pt x="9439887" y="2636466"/>
                </a:cubicBezTo>
                <a:cubicBezTo>
                  <a:pt x="9439887" y="2629018"/>
                  <a:pt x="9436164" y="2629018"/>
                  <a:pt x="9428716" y="2636466"/>
                </a:cubicBezTo>
                <a:lnTo>
                  <a:pt x="9417544" y="2636466"/>
                </a:lnTo>
                <a:lnTo>
                  <a:pt x="9350516" y="2602952"/>
                </a:lnTo>
                <a:cubicBezTo>
                  <a:pt x="9328172" y="2602952"/>
                  <a:pt x="9309552" y="2601090"/>
                  <a:pt x="9294658" y="2597366"/>
                </a:cubicBezTo>
                <a:cubicBezTo>
                  <a:pt x="9279763" y="2593641"/>
                  <a:pt x="9266729" y="2591779"/>
                  <a:pt x="9255558" y="2591779"/>
                </a:cubicBezTo>
                <a:cubicBezTo>
                  <a:pt x="9244386" y="2591779"/>
                  <a:pt x="9233215" y="2588056"/>
                  <a:pt x="9222044" y="2580609"/>
                </a:cubicBezTo>
                <a:cubicBezTo>
                  <a:pt x="9210872" y="2573161"/>
                  <a:pt x="9195978" y="2569436"/>
                  <a:pt x="9177358" y="2569436"/>
                </a:cubicBezTo>
                <a:cubicBezTo>
                  <a:pt x="9158738" y="2569436"/>
                  <a:pt x="9147567" y="2567575"/>
                  <a:pt x="9143844" y="2563852"/>
                </a:cubicBezTo>
                <a:cubicBezTo>
                  <a:pt x="9140121" y="2560127"/>
                  <a:pt x="9134534" y="2556404"/>
                  <a:pt x="9127087" y="2552679"/>
                </a:cubicBezTo>
                <a:cubicBezTo>
                  <a:pt x="9119637" y="2548956"/>
                  <a:pt x="9112191" y="2550818"/>
                  <a:pt x="9104743" y="2558265"/>
                </a:cubicBezTo>
                <a:cubicBezTo>
                  <a:pt x="9119637" y="2558265"/>
                  <a:pt x="9128948" y="2561990"/>
                  <a:pt x="9132671" y="2569436"/>
                </a:cubicBezTo>
                <a:cubicBezTo>
                  <a:pt x="9136394" y="2576884"/>
                  <a:pt x="9141981" y="2580609"/>
                  <a:pt x="9149428" y="2580609"/>
                </a:cubicBezTo>
                <a:cubicBezTo>
                  <a:pt x="9179221" y="2580609"/>
                  <a:pt x="9194115" y="2584332"/>
                  <a:pt x="9194115" y="2591779"/>
                </a:cubicBezTo>
                <a:cubicBezTo>
                  <a:pt x="9194115" y="2599227"/>
                  <a:pt x="9197838" y="2602952"/>
                  <a:pt x="9205286" y="2602952"/>
                </a:cubicBezTo>
                <a:lnTo>
                  <a:pt x="9249972" y="2614123"/>
                </a:lnTo>
                <a:cubicBezTo>
                  <a:pt x="9257420" y="2614123"/>
                  <a:pt x="9264867" y="2614123"/>
                  <a:pt x="9272315" y="2614123"/>
                </a:cubicBezTo>
                <a:cubicBezTo>
                  <a:pt x="9272315" y="2606675"/>
                  <a:pt x="9274178" y="2604813"/>
                  <a:pt x="9277901" y="2608536"/>
                </a:cubicBezTo>
                <a:cubicBezTo>
                  <a:pt x="9281625" y="2612261"/>
                  <a:pt x="9287209" y="2614123"/>
                  <a:pt x="9294658" y="2614123"/>
                </a:cubicBezTo>
                <a:cubicBezTo>
                  <a:pt x="9302106" y="2621570"/>
                  <a:pt x="9309552" y="2625293"/>
                  <a:pt x="9317002" y="2625293"/>
                </a:cubicBezTo>
                <a:cubicBezTo>
                  <a:pt x="9339343" y="2625293"/>
                  <a:pt x="9343066" y="2629018"/>
                  <a:pt x="9328172" y="2636466"/>
                </a:cubicBezTo>
                <a:lnTo>
                  <a:pt x="9305829" y="2647637"/>
                </a:lnTo>
                <a:lnTo>
                  <a:pt x="9317002" y="2658809"/>
                </a:lnTo>
                <a:cubicBezTo>
                  <a:pt x="9384030" y="2681151"/>
                  <a:pt x="9421267" y="2688598"/>
                  <a:pt x="9428716" y="2681151"/>
                </a:cubicBezTo>
                <a:lnTo>
                  <a:pt x="9406373" y="2669980"/>
                </a:lnTo>
                <a:lnTo>
                  <a:pt x="9361687" y="2658809"/>
                </a:lnTo>
                <a:cubicBezTo>
                  <a:pt x="9361687" y="2658809"/>
                  <a:pt x="9357963" y="2656947"/>
                  <a:pt x="9350516" y="2653223"/>
                </a:cubicBezTo>
                <a:cubicBezTo>
                  <a:pt x="9343066" y="2649498"/>
                  <a:pt x="9339343" y="2651361"/>
                  <a:pt x="9339343" y="2658809"/>
                </a:cubicBezTo>
                <a:lnTo>
                  <a:pt x="9339343" y="2647637"/>
                </a:lnTo>
                <a:cubicBezTo>
                  <a:pt x="9346793" y="2640189"/>
                  <a:pt x="9350516" y="2636466"/>
                  <a:pt x="9350516" y="2636466"/>
                </a:cubicBezTo>
                <a:lnTo>
                  <a:pt x="9372859" y="2636466"/>
                </a:lnTo>
                <a:cubicBezTo>
                  <a:pt x="9395201" y="2636466"/>
                  <a:pt x="9406373" y="2640189"/>
                  <a:pt x="9406373" y="2647637"/>
                </a:cubicBezTo>
                <a:cubicBezTo>
                  <a:pt x="9413821" y="2655084"/>
                  <a:pt x="9424993" y="2655084"/>
                  <a:pt x="9439887" y="2647637"/>
                </a:cubicBezTo>
                <a:lnTo>
                  <a:pt x="9462230" y="2669980"/>
                </a:lnTo>
                <a:lnTo>
                  <a:pt x="9473401" y="2681151"/>
                </a:lnTo>
                <a:lnTo>
                  <a:pt x="9484573" y="2681151"/>
                </a:lnTo>
                <a:cubicBezTo>
                  <a:pt x="9484573" y="2681151"/>
                  <a:pt x="9488297" y="2681151"/>
                  <a:pt x="9495744" y="2681151"/>
                </a:cubicBezTo>
                <a:lnTo>
                  <a:pt x="9518088" y="2681151"/>
                </a:lnTo>
                <a:lnTo>
                  <a:pt x="9529258" y="2692323"/>
                </a:lnTo>
                <a:cubicBezTo>
                  <a:pt x="9529258" y="2707219"/>
                  <a:pt x="9529258" y="2714666"/>
                  <a:pt x="9529258" y="2714666"/>
                </a:cubicBezTo>
                <a:cubicBezTo>
                  <a:pt x="9536708" y="2714666"/>
                  <a:pt x="9544154" y="2718389"/>
                  <a:pt x="9551602" y="2725837"/>
                </a:cubicBezTo>
                <a:cubicBezTo>
                  <a:pt x="9536708" y="2733285"/>
                  <a:pt x="9525535" y="2737008"/>
                  <a:pt x="9518088" y="2737008"/>
                </a:cubicBezTo>
                <a:lnTo>
                  <a:pt x="9518088" y="2725837"/>
                </a:lnTo>
                <a:cubicBezTo>
                  <a:pt x="9518088" y="2725837"/>
                  <a:pt x="9514364" y="2729562"/>
                  <a:pt x="9506915" y="2737008"/>
                </a:cubicBezTo>
                <a:lnTo>
                  <a:pt x="9462230" y="2725837"/>
                </a:lnTo>
                <a:cubicBezTo>
                  <a:pt x="9447335" y="2725837"/>
                  <a:pt x="9424993" y="2725837"/>
                  <a:pt x="9395201" y="2725837"/>
                </a:cubicBezTo>
                <a:cubicBezTo>
                  <a:pt x="9365410" y="2725837"/>
                  <a:pt x="9350516" y="2725837"/>
                  <a:pt x="9350516" y="2725837"/>
                </a:cubicBezTo>
                <a:cubicBezTo>
                  <a:pt x="9343066" y="2725837"/>
                  <a:pt x="9339343" y="2722113"/>
                  <a:pt x="9339343" y="2714666"/>
                </a:cubicBezTo>
                <a:cubicBezTo>
                  <a:pt x="9339343" y="2707219"/>
                  <a:pt x="9339343" y="2703494"/>
                  <a:pt x="9339343" y="2703494"/>
                </a:cubicBezTo>
                <a:cubicBezTo>
                  <a:pt x="9339343" y="2703494"/>
                  <a:pt x="9335620" y="2707219"/>
                  <a:pt x="9328172" y="2714666"/>
                </a:cubicBezTo>
                <a:lnTo>
                  <a:pt x="9294658" y="2703494"/>
                </a:lnTo>
                <a:cubicBezTo>
                  <a:pt x="9294658" y="2703494"/>
                  <a:pt x="9290935" y="2703494"/>
                  <a:pt x="9283486" y="2703494"/>
                </a:cubicBezTo>
                <a:cubicBezTo>
                  <a:pt x="9276038" y="2703494"/>
                  <a:pt x="9270452" y="2703494"/>
                  <a:pt x="9266729" y="2703494"/>
                </a:cubicBezTo>
                <a:cubicBezTo>
                  <a:pt x="9263006" y="2703494"/>
                  <a:pt x="9259281" y="2703494"/>
                  <a:pt x="9255558" y="2703494"/>
                </a:cubicBezTo>
                <a:cubicBezTo>
                  <a:pt x="9251835" y="2703494"/>
                  <a:pt x="9249972" y="2703494"/>
                  <a:pt x="9249972" y="2703494"/>
                </a:cubicBezTo>
                <a:lnTo>
                  <a:pt x="9216458" y="2692323"/>
                </a:lnTo>
                <a:cubicBezTo>
                  <a:pt x="9216458" y="2699771"/>
                  <a:pt x="9218321" y="2703494"/>
                  <a:pt x="9222044" y="2703494"/>
                </a:cubicBezTo>
                <a:cubicBezTo>
                  <a:pt x="9225767" y="2703494"/>
                  <a:pt x="9231352" y="2703494"/>
                  <a:pt x="9238801" y="2703494"/>
                </a:cubicBezTo>
                <a:lnTo>
                  <a:pt x="9261144" y="2714666"/>
                </a:lnTo>
                <a:cubicBezTo>
                  <a:pt x="9268592" y="2714666"/>
                  <a:pt x="9274178" y="2714666"/>
                  <a:pt x="9277901" y="2714666"/>
                </a:cubicBezTo>
                <a:cubicBezTo>
                  <a:pt x="9281625" y="2714666"/>
                  <a:pt x="9283486" y="2718389"/>
                  <a:pt x="9283486" y="2725837"/>
                </a:cubicBezTo>
                <a:cubicBezTo>
                  <a:pt x="9283486" y="2725837"/>
                  <a:pt x="9281625" y="2727699"/>
                  <a:pt x="9277901" y="2731423"/>
                </a:cubicBezTo>
                <a:cubicBezTo>
                  <a:pt x="9274178" y="2735146"/>
                  <a:pt x="9268592" y="2737008"/>
                  <a:pt x="9261144" y="2737008"/>
                </a:cubicBezTo>
                <a:cubicBezTo>
                  <a:pt x="9253695" y="2737008"/>
                  <a:pt x="9249972" y="2737008"/>
                  <a:pt x="9249972" y="2737008"/>
                </a:cubicBezTo>
                <a:lnTo>
                  <a:pt x="9451058" y="2781694"/>
                </a:lnTo>
                <a:cubicBezTo>
                  <a:pt x="9480850" y="2789142"/>
                  <a:pt x="9503192" y="2792865"/>
                  <a:pt x="9518088" y="2792865"/>
                </a:cubicBezTo>
                <a:lnTo>
                  <a:pt x="9540431" y="2804038"/>
                </a:lnTo>
                <a:lnTo>
                  <a:pt x="9518088" y="2804038"/>
                </a:lnTo>
                <a:lnTo>
                  <a:pt x="9451058" y="2815208"/>
                </a:lnTo>
                <a:lnTo>
                  <a:pt x="9428716" y="2815208"/>
                </a:lnTo>
                <a:cubicBezTo>
                  <a:pt x="9421267" y="2815208"/>
                  <a:pt x="9413821" y="2815208"/>
                  <a:pt x="9406373" y="2815208"/>
                </a:cubicBezTo>
                <a:cubicBezTo>
                  <a:pt x="9398924" y="2815208"/>
                  <a:pt x="9395201" y="2811485"/>
                  <a:pt x="9395201" y="2804038"/>
                </a:cubicBezTo>
                <a:cubicBezTo>
                  <a:pt x="9387753" y="2804038"/>
                  <a:pt x="9380307" y="2804038"/>
                  <a:pt x="9372859" y="2804038"/>
                </a:cubicBezTo>
                <a:cubicBezTo>
                  <a:pt x="9328172" y="2811485"/>
                  <a:pt x="9290935" y="2807762"/>
                  <a:pt x="9261144" y="2792865"/>
                </a:cubicBezTo>
                <a:cubicBezTo>
                  <a:pt x="9261144" y="2792865"/>
                  <a:pt x="9259281" y="2792865"/>
                  <a:pt x="9255558" y="2792865"/>
                </a:cubicBezTo>
                <a:cubicBezTo>
                  <a:pt x="9251835" y="2792865"/>
                  <a:pt x="9246249" y="2792865"/>
                  <a:pt x="9238801" y="2792865"/>
                </a:cubicBezTo>
                <a:lnTo>
                  <a:pt x="9238801" y="2804038"/>
                </a:lnTo>
                <a:cubicBezTo>
                  <a:pt x="9246249" y="2804038"/>
                  <a:pt x="9257420" y="2807762"/>
                  <a:pt x="9272315" y="2815208"/>
                </a:cubicBezTo>
                <a:cubicBezTo>
                  <a:pt x="9287209" y="2822656"/>
                  <a:pt x="9298382" y="2826381"/>
                  <a:pt x="9305829" y="2826381"/>
                </a:cubicBezTo>
                <a:cubicBezTo>
                  <a:pt x="9335620" y="2841276"/>
                  <a:pt x="9354239" y="2844999"/>
                  <a:pt x="9361687" y="2837552"/>
                </a:cubicBezTo>
                <a:cubicBezTo>
                  <a:pt x="9369134" y="2830104"/>
                  <a:pt x="9384030" y="2830104"/>
                  <a:pt x="9406373" y="2837552"/>
                </a:cubicBezTo>
                <a:cubicBezTo>
                  <a:pt x="9421267" y="2844999"/>
                  <a:pt x="9428716" y="2852447"/>
                  <a:pt x="9428716" y="2859895"/>
                </a:cubicBezTo>
                <a:cubicBezTo>
                  <a:pt x="9413821" y="2859895"/>
                  <a:pt x="9406373" y="2856170"/>
                  <a:pt x="9406373" y="2848724"/>
                </a:cubicBezTo>
                <a:lnTo>
                  <a:pt x="9384030" y="2848724"/>
                </a:lnTo>
                <a:lnTo>
                  <a:pt x="9462230" y="2882238"/>
                </a:lnTo>
                <a:lnTo>
                  <a:pt x="9495744" y="2893409"/>
                </a:lnTo>
                <a:cubicBezTo>
                  <a:pt x="9495744" y="2900857"/>
                  <a:pt x="9492021" y="2904581"/>
                  <a:pt x="9484573" y="2904581"/>
                </a:cubicBezTo>
                <a:cubicBezTo>
                  <a:pt x="9477124" y="2904581"/>
                  <a:pt x="9462230" y="2904581"/>
                  <a:pt x="9439887" y="2904581"/>
                </a:cubicBezTo>
                <a:cubicBezTo>
                  <a:pt x="9432439" y="2904581"/>
                  <a:pt x="9423130" y="2902718"/>
                  <a:pt x="9411959" y="2898995"/>
                </a:cubicBezTo>
                <a:cubicBezTo>
                  <a:pt x="9400787" y="2895271"/>
                  <a:pt x="9395201" y="2893409"/>
                  <a:pt x="9395201" y="2893409"/>
                </a:cubicBezTo>
                <a:cubicBezTo>
                  <a:pt x="9387753" y="2885961"/>
                  <a:pt x="9382167" y="2884100"/>
                  <a:pt x="9378444" y="2887823"/>
                </a:cubicBezTo>
                <a:cubicBezTo>
                  <a:pt x="9374720" y="2891547"/>
                  <a:pt x="9365410" y="2889684"/>
                  <a:pt x="9350516" y="2882238"/>
                </a:cubicBezTo>
                <a:cubicBezTo>
                  <a:pt x="9350516" y="2882238"/>
                  <a:pt x="9346793" y="2880377"/>
                  <a:pt x="9339343" y="2876652"/>
                </a:cubicBezTo>
                <a:cubicBezTo>
                  <a:pt x="9331896" y="2872927"/>
                  <a:pt x="9328172" y="2871066"/>
                  <a:pt x="9328172" y="2871066"/>
                </a:cubicBezTo>
                <a:cubicBezTo>
                  <a:pt x="9320725" y="2871066"/>
                  <a:pt x="9317002" y="2871066"/>
                  <a:pt x="9317002" y="2871066"/>
                </a:cubicBezTo>
                <a:lnTo>
                  <a:pt x="9305829" y="2859895"/>
                </a:lnTo>
                <a:lnTo>
                  <a:pt x="9294658" y="2859895"/>
                </a:lnTo>
                <a:cubicBezTo>
                  <a:pt x="9287209" y="2859895"/>
                  <a:pt x="9276038" y="2858033"/>
                  <a:pt x="9261144" y="2854309"/>
                </a:cubicBezTo>
                <a:cubicBezTo>
                  <a:pt x="9246249" y="2850586"/>
                  <a:pt x="9233215" y="2848724"/>
                  <a:pt x="9222044" y="2848724"/>
                </a:cubicBezTo>
                <a:cubicBezTo>
                  <a:pt x="9210872" y="2848724"/>
                  <a:pt x="9205286" y="2848724"/>
                  <a:pt x="9205286" y="2848724"/>
                </a:cubicBezTo>
                <a:cubicBezTo>
                  <a:pt x="9190392" y="2848724"/>
                  <a:pt x="9175495" y="2841276"/>
                  <a:pt x="9160601" y="2826381"/>
                </a:cubicBezTo>
                <a:cubicBezTo>
                  <a:pt x="9153153" y="2818933"/>
                  <a:pt x="9147567" y="2817070"/>
                  <a:pt x="9143844" y="2820795"/>
                </a:cubicBezTo>
                <a:cubicBezTo>
                  <a:pt x="9140121" y="2824519"/>
                  <a:pt x="9130810" y="2826381"/>
                  <a:pt x="9115914" y="2826381"/>
                </a:cubicBezTo>
                <a:cubicBezTo>
                  <a:pt x="9101020" y="2826381"/>
                  <a:pt x="9089848" y="2824519"/>
                  <a:pt x="9082400" y="2820795"/>
                </a:cubicBezTo>
                <a:cubicBezTo>
                  <a:pt x="9074952" y="2817070"/>
                  <a:pt x="9056334" y="2811485"/>
                  <a:pt x="9026543" y="2804038"/>
                </a:cubicBezTo>
                <a:lnTo>
                  <a:pt x="9004200" y="2804038"/>
                </a:lnTo>
                <a:lnTo>
                  <a:pt x="8914828" y="2770524"/>
                </a:lnTo>
                <a:lnTo>
                  <a:pt x="8925999" y="2781694"/>
                </a:lnTo>
                <a:cubicBezTo>
                  <a:pt x="8925999" y="2781694"/>
                  <a:pt x="8933448" y="2783556"/>
                  <a:pt x="8948342" y="2787281"/>
                </a:cubicBezTo>
                <a:cubicBezTo>
                  <a:pt x="8963238" y="2791004"/>
                  <a:pt x="8978133" y="2796590"/>
                  <a:pt x="8993029" y="2804038"/>
                </a:cubicBezTo>
                <a:cubicBezTo>
                  <a:pt x="9000477" y="2811485"/>
                  <a:pt x="9009786" y="2817070"/>
                  <a:pt x="9020957" y="2820795"/>
                </a:cubicBezTo>
                <a:cubicBezTo>
                  <a:pt x="9032129" y="2824519"/>
                  <a:pt x="9043300" y="2826381"/>
                  <a:pt x="9054472" y="2826381"/>
                </a:cubicBezTo>
                <a:cubicBezTo>
                  <a:pt x="9065643" y="2826381"/>
                  <a:pt x="9071229" y="2830104"/>
                  <a:pt x="9071229" y="2837552"/>
                </a:cubicBezTo>
                <a:lnTo>
                  <a:pt x="9104743" y="2848724"/>
                </a:lnTo>
                <a:cubicBezTo>
                  <a:pt x="9104743" y="2848724"/>
                  <a:pt x="9106605" y="2848724"/>
                  <a:pt x="9110330" y="2848724"/>
                </a:cubicBezTo>
                <a:cubicBezTo>
                  <a:pt x="9114053" y="2848724"/>
                  <a:pt x="9119637" y="2848724"/>
                  <a:pt x="9127087" y="2848724"/>
                </a:cubicBezTo>
                <a:cubicBezTo>
                  <a:pt x="9134534" y="2848724"/>
                  <a:pt x="9140121" y="2850586"/>
                  <a:pt x="9143844" y="2854309"/>
                </a:cubicBezTo>
                <a:cubicBezTo>
                  <a:pt x="9147567" y="2858033"/>
                  <a:pt x="9145705" y="2859895"/>
                  <a:pt x="9138257" y="2859895"/>
                </a:cubicBezTo>
                <a:cubicBezTo>
                  <a:pt x="9130810" y="2859895"/>
                  <a:pt x="9127087" y="2863620"/>
                  <a:pt x="9127087" y="2871066"/>
                </a:cubicBezTo>
                <a:cubicBezTo>
                  <a:pt x="9127087" y="2871066"/>
                  <a:pt x="9130810" y="2871066"/>
                  <a:pt x="9138257" y="2871066"/>
                </a:cubicBezTo>
                <a:cubicBezTo>
                  <a:pt x="9145705" y="2871066"/>
                  <a:pt x="9156878" y="2871066"/>
                  <a:pt x="9171772" y="2871066"/>
                </a:cubicBezTo>
                <a:cubicBezTo>
                  <a:pt x="9186667" y="2871066"/>
                  <a:pt x="9197838" y="2874790"/>
                  <a:pt x="9205286" y="2882238"/>
                </a:cubicBezTo>
                <a:cubicBezTo>
                  <a:pt x="9212735" y="2904581"/>
                  <a:pt x="9220181" y="2908304"/>
                  <a:pt x="9227629" y="2893409"/>
                </a:cubicBezTo>
                <a:lnTo>
                  <a:pt x="9261144" y="2893409"/>
                </a:lnTo>
                <a:lnTo>
                  <a:pt x="9283486" y="2904581"/>
                </a:lnTo>
                <a:lnTo>
                  <a:pt x="9328172" y="2926923"/>
                </a:lnTo>
                <a:lnTo>
                  <a:pt x="9339343" y="2938095"/>
                </a:lnTo>
                <a:lnTo>
                  <a:pt x="9384030" y="2949266"/>
                </a:lnTo>
                <a:cubicBezTo>
                  <a:pt x="9428716" y="2964162"/>
                  <a:pt x="9471540" y="2977196"/>
                  <a:pt x="9512501" y="2988366"/>
                </a:cubicBezTo>
                <a:cubicBezTo>
                  <a:pt x="9553465" y="2999537"/>
                  <a:pt x="9592563" y="3005124"/>
                  <a:pt x="9629801" y="3005124"/>
                </a:cubicBezTo>
                <a:cubicBezTo>
                  <a:pt x="9652145" y="3005124"/>
                  <a:pt x="9663316" y="3008848"/>
                  <a:pt x="9663316" y="3016296"/>
                </a:cubicBezTo>
                <a:lnTo>
                  <a:pt x="9674487" y="3016296"/>
                </a:lnTo>
                <a:cubicBezTo>
                  <a:pt x="9659593" y="3016296"/>
                  <a:pt x="9648422" y="3018157"/>
                  <a:pt x="9640973" y="3021881"/>
                </a:cubicBezTo>
                <a:cubicBezTo>
                  <a:pt x="9633525" y="3025605"/>
                  <a:pt x="9629801" y="3027467"/>
                  <a:pt x="9629801" y="3027467"/>
                </a:cubicBezTo>
                <a:cubicBezTo>
                  <a:pt x="9629801" y="3034914"/>
                  <a:pt x="9629801" y="3038638"/>
                  <a:pt x="9629801" y="3038638"/>
                </a:cubicBezTo>
                <a:cubicBezTo>
                  <a:pt x="9629801" y="3038638"/>
                  <a:pt x="9633525" y="3038638"/>
                  <a:pt x="9640973" y="3038638"/>
                </a:cubicBezTo>
                <a:cubicBezTo>
                  <a:pt x="9640973" y="3046085"/>
                  <a:pt x="9644696" y="3049810"/>
                  <a:pt x="9652145" y="3049810"/>
                </a:cubicBezTo>
                <a:cubicBezTo>
                  <a:pt x="9659593" y="3049810"/>
                  <a:pt x="9668902" y="3051671"/>
                  <a:pt x="9680073" y="3055396"/>
                </a:cubicBezTo>
                <a:cubicBezTo>
                  <a:pt x="9691244" y="3059119"/>
                  <a:pt x="9700553" y="3060981"/>
                  <a:pt x="9708001" y="3060981"/>
                </a:cubicBezTo>
                <a:lnTo>
                  <a:pt x="9730346" y="3072153"/>
                </a:lnTo>
                <a:cubicBezTo>
                  <a:pt x="9737792" y="3072153"/>
                  <a:pt x="9756411" y="3079599"/>
                  <a:pt x="9786202" y="3094495"/>
                </a:cubicBezTo>
                <a:lnTo>
                  <a:pt x="9864402" y="3116838"/>
                </a:lnTo>
                <a:cubicBezTo>
                  <a:pt x="9864402" y="3124286"/>
                  <a:pt x="9815992" y="3113115"/>
                  <a:pt x="9719173" y="3083324"/>
                </a:cubicBezTo>
                <a:cubicBezTo>
                  <a:pt x="9704278" y="3075876"/>
                  <a:pt x="9689382" y="3070292"/>
                  <a:pt x="9674487" y="3066567"/>
                </a:cubicBezTo>
                <a:cubicBezTo>
                  <a:pt x="9659593" y="3062842"/>
                  <a:pt x="9646559" y="3059119"/>
                  <a:pt x="9635388" y="3055396"/>
                </a:cubicBezTo>
                <a:cubicBezTo>
                  <a:pt x="9624216" y="3051671"/>
                  <a:pt x="9614907" y="3049810"/>
                  <a:pt x="9607459" y="3049810"/>
                </a:cubicBezTo>
                <a:lnTo>
                  <a:pt x="9551602" y="3027467"/>
                </a:lnTo>
                <a:cubicBezTo>
                  <a:pt x="9529258" y="3027467"/>
                  <a:pt x="9510640" y="3027467"/>
                  <a:pt x="9495744" y="3027467"/>
                </a:cubicBezTo>
                <a:cubicBezTo>
                  <a:pt x="9480850" y="3027467"/>
                  <a:pt x="9473401" y="3025605"/>
                  <a:pt x="9473401" y="3021881"/>
                </a:cubicBezTo>
                <a:cubicBezTo>
                  <a:pt x="9473401" y="3018157"/>
                  <a:pt x="9464092" y="3014434"/>
                  <a:pt x="9445473" y="3010710"/>
                </a:cubicBezTo>
                <a:cubicBezTo>
                  <a:pt x="9426853" y="3006985"/>
                  <a:pt x="9415682" y="3005124"/>
                  <a:pt x="9411959" y="3005124"/>
                </a:cubicBezTo>
                <a:cubicBezTo>
                  <a:pt x="9408235" y="3005124"/>
                  <a:pt x="9398924" y="3001400"/>
                  <a:pt x="9384030" y="2993953"/>
                </a:cubicBezTo>
                <a:lnTo>
                  <a:pt x="9350516" y="2982780"/>
                </a:lnTo>
                <a:lnTo>
                  <a:pt x="9317002" y="2982780"/>
                </a:lnTo>
                <a:cubicBezTo>
                  <a:pt x="9302106" y="2975334"/>
                  <a:pt x="9292795" y="2973471"/>
                  <a:pt x="9289072" y="2977196"/>
                </a:cubicBezTo>
                <a:cubicBezTo>
                  <a:pt x="9285349" y="2980919"/>
                  <a:pt x="9279763" y="2977196"/>
                  <a:pt x="9272315" y="2966023"/>
                </a:cubicBezTo>
                <a:cubicBezTo>
                  <a:pt x="9264867" y="2954852"/>
                  <a:pt x="9259281" y="2952991"/>
                  <a:pt x="9255558" y="2960439"/>
                </a:cubicBezTo>
                <a:cubicBezTo>
                  <a:pt x="9251835" y="2967885"/>
                  <a:pt x="9240663" y="2966023"/>
                  <a:pt x="9222044" y="2954852"/>
                </a:cubicBezTo>
                <a:cubicBezTo>
                  <a:pt x="9203424" y="2943680"/>
                  <a:pt x="9192252" y="2939957"/>
                  <a:pt x="9188529" y="2943680"/>
                </a:cubicBezTo>
                <a:cubicBezTo>
                  <a:pt x="9184805" y="2947405"/>
                  <a:pt x="9177358" y="2949266"/>
                  <a:pt x="9166187" y="2949266"/>
                </a:cubicBezTo>
                <a:cubicBezTo>
                  <a:pt x="9155014" y="2949266"/>
                  <a:pt x="9147567" y="2947405"/>
                  <a:pt x="9143844" y="2943680"/>
                </a:cubicBezTo>
                <a:cubicBezTo>
                  <a:pt x="9140121" y="2939957"/>
                  <a:pt x="9132671" y="2938095"/>
                  <a:pt x="9121500" y="2938095"/>
                </a:cubicBezTo>
                <a:cubicBezTo>
                  <a:pt x="9110330" y="2938095"/>
                  <a:pt x="9104743" y="2934371"/>
                  <a:pt x="9104743" y="2926923"/>
                </a:cubicBezTo>
                <a:lnTo>
                  <a:pt x="9071229" y="2926923"/>
                </a:lnTo>
                <a:cubicBezTo>
                  <a:pt x="9056334" y="2919477"/>
                  <a:pt x="9041437" y="2915752"/>
                  <a:pt x="9026543" y="2915752"/>
                </a:cubicBezTo>
                <a:cubicBezTo>
                  <a:pt x="9026543" y="2915752"/>
                  <a:pt x="9024680" y="2915752"/>
                  <a:pt x="9020957" y="2915752"/>
                </a:cubicBezTo>
                <a:cubicBezTo>
                  <a:pt x="9017234" y="2915752"/>
                  <a:pt x="9015372" y="2919477"/>
                  <a:pt x="9015372" y="2926923"/>
                </a:cubicBezTo>
                <a:cubicBezTo>
                  <a:pt x="9015372" y="2926923"/>
                  <a:pt x="9026543" y="2932509"/>
                  <a:pt x="9048886" y="2943680"/>
                </a:cubicBezTo>
                <a:cubicBezTo>
                  <a:pt x="9071229" y="2954852"/>
                  <a:pt x="9086123" y="2960439"/>
                  <a:pt x="9093571" y="2960439"/>
                </a:cubicBezTo>
                <a:lnTo>
                  <a:pt x="9115914" y="2960439"/>
                </a:lnTo>
                <a:cubicBezTo>
                  <a:pt x="9123363" y="2960439"/>
                  <a:pt x="9145705" y="2966023"/>
                  <a:pt x="9182944" y="2977196"/>
                </a:cubicBezTo>
                <a:cubicBezTo>
                  <a:pt x="9220181" y="2988366"/>
                  <a:pt x="9238801" y="2993953"/>
                  <a:pt x="9238801" y="2993953"/>
                </a:cubicBezTo>
                <a:lnTo>
                  <a:pt x="9238801" y="3005124"/>
                </a:lnTo>
                <a:cubicBezTo>
                  <a:pt x="9231352" y="2997676"/>
                  <a:pt x="9223906" y="2995814"/>
                  <a:pt x="9216458" y="2999537"/>
                </a:cubicBezTo>
                <a:cubicBezTo>
                  <a:pt x="9209010" y="3003262"/>
                  <a:pt x="9205286" y="3005124"/>
                  <a:pt x="9205286" y="3005124"/>
                </a:cubicBezTo>
                <a:cubicBezTo>
                  <a:pt x="9205286" y="3020019"/>
                  <a:pt x="9194115" y="3023742"/>
                  <a:pt x="9171772" y="3016296"/>
                </a:cubicBezTo>
                <a:cubicBezTo>
                  <a:pt x="9156878" y="3008848"/>
                  <a:pt x="9145705" y="3005124"/>
                  <a:pt x="9138257" y="3005124"/>
                </a:cubicBezTo>
                <a:cubicBezTo>
                  <a:pt x="9130810" y="3005124"/>
                  <a:pt x="9112191" y="3001400"/>
                  <a:pt x="9082400" y="2993953"/>
                </a:cubicBezTo>
                <a:cubicBezTo>
                  <a:pt x="9022820" y="2971609"/>
                  <a:pt x="8989306" y="2964162"/>
                  <a:pt x="8981856" y="2971609"/>
                </a:cubicBezTo>
                <a:lnTo>
                  <a:pt x="9182944" y="3038638"/>
                </a:lnTo>
                <a:lnTo>
                  <a:pt x="9238801" y="3060981"/>
                </a:lnTo>
                <a:lnTo>
                  <a:pt x="9216458" y="3060981"/>
                </a:lnTo>
                <a:lnTo>
                  <a:pt x="9205286" y="3060981"/>
                </a:lnTo>
                <a:cubicBezTo>
                  <a:pt x="9212735" y="3068429"/>
                  <a:pt x="9223906" y="3074015"/>
                  <a:pt x="9238801" y="3077738"/>
                </a:cubicBezTo>
                <a:cubicBezTo>
                  <a:pt x="9253695" y="3081462"/>
                  <a:pt x="9264867" y="3087049"/>
                  <a:pt x="9272315" y="3094495"/>
                </a:cubicBezTo>
                <a:lnTo>
                  <a:pt x="9305829" y="3105667"/>
                </a:lnTo>
                <a:lnTo>
                  <a:pt x="9328172" y="3105667"/>
                </a:lnTo>
                <a:lnTo>
                  <a:pt x="9350516" y="3116838"/>
                </a:lnTo>
                <a:cubicBezTo>
                  <a:pt x="9402650" y="3124286"/>
                  <a:pt x="9439887" y="3135457"/>
                  <a:pt x="9462230" y="3150352"/>
                </a:cubicBezTo>
                <a:cubicBezTo>
                  <a:pt x="9469678" y="3150352"/>
                  <a:pt x="9478987" y="3150352"/>
                  <a:pt x="9490158" y="3150352"/>
                </a:cubicBezTo>
                <a:cubicBezTo>
                  <a:pt x="9501330" y="3150352"/>
                  <a:pt x="9506915" y="3154077"/>
                  <a:pt x="9506915" y="3161524"/>
                </a:cubicBezTo>
                <a:cubicBezTo>
                  <a:pt x="9506915" y="3161524"/>
                  <a:pt x="9510640" y="3163386"/>
                  <a:pt x="9518088" y="3167111"/>
                </a:cubicBezTo>
                <a:cubicBezTo>
                  <a:pt x="9525535" y="3170834"/>
                  <a:pt x="9536708" y="3172695"/>
                  <a:pt x="9551602" y="3172695"/>
                </a:cubicBezTo>
                <a:cubicBezTo>
                  <a:pt x="9573945" y="3180143"/>
                  <a:pt x="9588839" y="3187591"/>
                  <a:pt x="9596287" y="3195039"/>
                </a:cubicBezTo>
                <a:cubicBezTo>
                  <a:pt x="9596287" y="3195039"/>
                  <a:pt x="9592563" y="3195039"/>
                  <a:pt x="9585116" y="3195039"/>
                </a:cubicBezTo>
                <a:cubicBezTo>
                  <a:pt x="9577668" y="3195039"/>
                  <a:pt x="9570222" y="3195039"/>
                  <a:pt x="9562772" y="3195039"/>
                </a:cubicBezTo>
                <a:cubicBezTo>
                  <a:pt x="9547878" y="3187591"/>
                  <a:pt x="9532981" y="3183868"/>
                  <a:pt x="9518088" y="3183868"/>
                </a:cubicBezTo>
                <a:cubicBezTo>
                  <a:pt x="9510640" y="3176420"/>
                  <a:pt x="9503192" y="3172695"/>
                  <a:pt x="9495744" y="3172695"/>
                </a:cubicBezTo>
                <a:cubicBezTo>
                  <a:pt x="9488297" y="3172695"/>
                  <a:pt x="9480850" y="3172695"/>
                  <a:pt x="9473401" y="3172695"/>
                </a:cubicBezTo>
                <a:lnTo>
                  <a:pt x="9406373" y="3150352"/>
                </a:lnTo>
                <a:cubicBezTo>
                  <a:pt x="9376582" y="3142906"/>
                  <a:pt x="9357963" y="3137320"/>
                  <a:pt x="9350516" y="3133595"/>
                </a:cubicBezTo>
                <a:cubicBezTo>
                  <a:pt x="9343066" y="3129872"/>
                  <a:pt x="9335620" y="3128010"/>
                  <a:pt x="9328172" y="3128010"/>
                </a:cubicBezTo>
                <a:lnTo>
                  <a:pt x="9249972" y="3105667"/>
                </a:lnTo>
                <a:cubicBezTo>
                  <a:pt x="9249972" y="3105667"/>
                  <a:pt x="9242524" y="3105667"/>
                  <a:pt x="9227629" y="3105667"/>
                </a:cubicBezTo>
                <a:lnTo>
                  <a:pt x="9171772" y="3094495"/>
                </a:lnTo>
                <a:cubicBezTo>
                  <a:pt x="9164324" y="3087049"/>
                  <a:pt x="9156878" y="3083324"/>
                  <a:pt x="9149428" y="3083324"/>
                </a:cubicBezTo>
                <a:cubicBezTo>
                  <a:pt x="9141981" y="3083324"/>
                  <a:pt x="9132671" y="3081462"/>
                  <a:pt x="9121500" y="3077738"/>
                </a:cubicBezTo>
                <a:cubicBezTo>
                  <a:pt x="9110330" y="3074015"/>
                  <a:pt x="9104743" y="3072153"/>
                  <a:pt x="9104743" y="3072153"/>
                </a:cubicBezTo>
                <a:cubicBezTo>
                  <a:pt x="9097296" y="3079599"/>
                  <a:pt x="9093571" y="3083324"/>
                  <a:pt x="9093571" y="3083324"/>
                </a:cubicBezTo>
                <a:cubicBezTo>
                  <a:pt x="9093571" y="3083324"/>
                  <a:pt x="9093571" y="3079599"/>
                  <a:pt x="9093571" y="3072153"/>
                </a:cubicBezTo>
                <a:cubicBezTo>
                  <a:pt x="9086123" y="3072153"/>
                  <a:pt x="9080537" y="3072153"/>
                  <a:pt x="9076814" y="3072153"/>
                </a:cubicBezTo>
                <a:cubicBezTo>
                  <a:pt x="9073091" y="3072153"/>
                  <a:pt x="9071229" y="3072153"/>
                  <a:pt x="9071229" y="3072153"/>
                </a:cubicBezTo>
                <a:lnTo>
                  <a:pt x="9060057" y="3083324"/>
                </a:lnTo>
                <a:lnTo>
                  <a:pt x="9048886" y="3083324"/>
                </a:lnTo>
                <a:lnTo>
                  <a:pt x="9048886" y="3094495"/>
                </a:lnTo>
                <a:cubicBezTo>
                  <a:pt x="9011647" y="3094495"/>
                  <a:pt x="8981856" y="3083324"/>
                  <a:pt x="8959515" y="3060981"/>
                </a:cubicBezTo>
                <a:lnTo>
                  <a:pt x="8948342" y="3060981"/>
                </a:lnTo>
                <a:cubicBezTo>
                  <a:pt x="8940895" y="3060981"/>
                  <a:pt x="8937172" y="3060981"/>
                  <a:pt x="8937172" y="3060981"/>
                </a:cubicBezTo>
                <a:cubicBezTo>
                  <a:pt x="8937172" y="3060981"/>
                  <a:pt x="8933448" y="3057258"/>
                  <a:pt x="8925999" y="3049810"/>
                </a:cubicBezTo>
                <a:cubicBezTo>
                  <a:pt x="8925999" y="3049810"/>
                  <a:pt x="8918551" y="3049810"/>
                  <a:pt x="8903657" y="3049810"/>
                </a:cubicBezTo>
                <a:lnTo>
                  <a:pt x="8892485" y="3049810"/>
                </a:lnTo>
                <a:cubicBezTo>
                  <a:pt x="8892485" y="3049810"/>
                  <a:pt x="8896208" y="3053533"/>
                  <a:pt x="8903657" y="3060981"/>
                </a:cubicBezTo>
                <a:cubicBezTo>
                  <a:pt x="8903657" y="3060981"/>
                  <a:pt x="8903657" y="3064705"/>
                  <a:pt x="8903657" y="3072153"/>
                </a:cubicBezTo>
                <a:cubicBezTo>
                  <a:pt x="8911105" y="3064705"/>
                  <a:pt x="8918551" y="3064705"/>
                  <a:pt x="8925999" y="3072153"/>
                </a:cubicBezTo>
                <a:cubicBezTo>
                  <a:pt x="8933448" y="3079599"/>
                  <a:pt x="8940895" y="3083324"/>
                  <a:pt x="8948342" y="3083324"/>
                </a:cubicBezTo>
                <a:cubicBezTo>
                  <a:pt x="8955790" y="3083324"/>
                  <a:pt x="8961376" y="3083324"/>
                  <a:pt x="8965099" y="3083324"/>
                </a:cubicBezTo>
                <a:cubicBezTo>
                  <a:pt x="8968823" y="3083324"/>
                  <a:pt x="8970686" y="3083324"/>
                  <a:pt x="8970686" y="3083324"/>
                </a:cubicBezTo>
                <a:cubicBezTo>
                  <a:pt x="8978133" y="3098219"/>
                  <a:pt x="8996752" y="3105667"/>
                  <a:pt x="9026543" y="3105667"/>
                </a:cubicBezTo>
                <a:cubicBezTo>
                  <a:pt x="9078677" y="3105667"/>
                  <a:pt x="9104743" y="3113115"/>
                  <a:pt x="9104743" y="3128010"/>
                </a:cubicBezTo>
                <a:cubicBezTo>
                  <a:pt x="9104743" y="3135457"/>
                  <a:pt x="9097296" y="3139181"/>
                  <a:pt x="9082400" y="3139181"/>
                </a:cubicBezTo>
                <a:cubicBezTo>
                  <a:pt x="9060057" y="3139181"/>
                  <a:pt x="9063780" y="3142906"/>
                  <a:pt x="9093571" y="3150352"/>
                </a:cubicBezTo>
                <a:cubicBezTo>
                  <a:pt x="9101020" y="3157800"/>
                  <a:pt x="9112191" y="3163386"/>
                  <a:pt x="9127087" y="3167111"/>
                </a:cubicBezTo>
                <a:cubicBezTo>
                  <a:pt x="9141981" y="3170834"/>
                  <a:pt x="9155014" y="3174557"/>
                  <a:pt x="9166187" y="3178282"/>
                </a:cubicBezTo>
                <a:cubicBezTo>
                  <a:pt x="9177358" y="3182006"/>
                  <a:pt x="9182944" y="3183868"/>
                  <a:pt x="9182944" y="3183868"/>
                </a:cubicBezTo>
                <a:lnTo>
                  <a:pt x="9194115" y="3183868"/>
                </a:lnTo>
                <a:lnTo>
                  <a:pt x="9194115" y="3195039"/>
                </a:lnTo>
                <a:cubicBezTo>
                  <a:pt x="9201562" y="3195039"/>
                  <a:pt x="9207149" y="3195039"/>
                  <a:pt x="9210872" y="3195039"/>
                </a:cubicBezTo>
                <a:cubicBezTo>
                  <a:pt x="9214595" y="3195039"/>
                  <a:pt x="9220181" y="3193177"/>
                  <a:pt x="9227629" y="3189452"/>
                </a:cubicBezTo>
                <a:cubicBezTo>
                  <a:pt x="9235078" y="3185729"/>
                  <a:pt x="9240663" y="3183868"/>
                  <a:pt x="9244386" y="3183868"/>
                </a:cubicBezTo>
                <a:cubicBezTo>
                  <a:pt x="9248109" y="3183868"/>
                  <a:pt x="9249972" y="3187591"/>
                  <a:pt x="9249972" y="3195039"/>
                </a:cubicBezTo>
                <a:lnTo>
                  <a:pt x="9261144" y="3206211"/>
                </a:lnTo>
                <a:cubicBezTo>
                  <a:pt x="9261144" y="3198763"/>
                  <a:pt x="9261144" y="3195039"/>
                  <a:pt x="9261144" y="3195039"/>
                </a:cubicBezTo>
                <a:lnTo>
                  <a:pt x="9272315" y="3195039"/>
                </a:lnTo>
                <a:cubicBezTo>
                  <a:pt x="9287209" y="3195039"/>
                  <a:pt x="9294658" y="3198763"/>
                  <a:pt x="9294658" y="3206211"/>
                </a:cubicBezTo>
                <a:cubicBezTo>
                  <a:pt x="9294658" y="3221106"/>
                  <a:pt x="9313277" y="3228553"/>
                  <a:pt x="9350516" y="3228553"/>
                </a:cubicBezTo>
                <a:lnTo>
                  <a:pt x="9384030" y="3239725"/>
                </a:lnTo>
                <a:cubicBezTo>
                  <a:pt x="9398924" y="3247171"/>
                  <a:pt x="9411959" y="3249034"/>
                  <a:pt x="9423130" y="3245310"/>
                </a:cubicBezTo>
                <a:cubicBezTo>
                  <a:pt x="9434301" y="3241587"/>
                  <a:pt x="9447335" y="3243448"/>
                  <a:pt x="9462230" y="3250896"/>
                </a:cubicBezTo>
                <a:cubicBezTo>
                  <a:pt x="9477124" y="3258344"/>
                  <a:pt x="9484573" y="3265791"/>
                  <a:pt x="9484573" y="3273239"/>
                </a:cubicBezTo>
                <a:lnTo>
                  <a:pt x="9406373" y="3262068"/>
                </a:lnTo>
                <a:cubicBezTo>
                  <a:pt x="9398924" y="3254620"/>
                  <a:pt x="9387753" y="3250896"/>
                  <a:pt x="9372859" y="3250896"/>
                </a:cubicBezTo>
                <a:lnTo>
                  <a:pt x="9328172" y="3239725"/>
                </a:lnTo>
                <a:cubicBezTo>
                  <a:pt x="9313277" y="3232277"/>
                  <a:pt x="9302106" y="3228553"/>
                  <a:pt x="9294658" y="3228553"/>
                </a:cubicBezTo>
                <a:cubicBezTo>
                  <a:pt x="9287209" y="3228553"/>
                  <a:pt x="9264867" y="3221106"/>
                  <a:pt x="9227629" y="3206211"/>
                </a:cubicBezTo>
                <a:cubicBezTo>
                  <a:pt x="9130810" y="3176420"/>
                  <a:pt x="9056334" y="3154077"/>
                  <a:pt x="9004200" y="3139181"/>
                </a:cubicBezTo>
                <a:cubicBezTo>
                  <a:pt x="8974409" y="3124286"/>
                  <a:pt x="8955790" y="3120563"/>
                  <a:pt x="8948342" y="3128010"/>
                </a:cubicBezTo>
                <a:lnTo>
                  <a:pt x="8937172" y="3116838"/>
                </a:lnTo>
                <a:cubicBezTo>
                  <a:pt x="8929722" y="3109392"/>
                  <a:pt x="8918551" y="3109392"/>
                  <a:pt x="8903657" y="3116838"/>
                </a:cubicBezTo>
                <a:lnTo>
                  <a:pt x="8870142" y="3116838"/>
                </a:lnTo>
                <a:lnTo>
                  <a:pt x="8892485" y="3128010"/>
                </a:lnTo>
                <a:cubicBezTo>
                  <a:pt x="8899933" y="3135457"/>
                  <a:pt x="8914828" y="3142906"/>
                  <a:pt x="8937172" y="3150352"/>
                </a:cubicBezTo>
                <a:lnTo>
                  <a:pt x="8959515" y="3161524"/>
                </a:lnTo>
                <a:lnTo>
                  <a:pt x="8970686" y="3172695"/>
                </a:lnTo>
                <a:lnTo>
                  <a:pt x="8981856" y="3183868"/>
                </a:lnTo>
                <a:lnTo>
                  <a:pt x="8925999" y="3172695"/>
                </a:lnTo>
                <a:cubicBezTo>
                  <a:pt x="8918551" y="3165249"/>
                  <a:pt x="8914828" y="3165249"/>
                  <a:pt x="8914828" y="3172695"/>
                </a:cubicBezTo>
                <a:lnTo>
                  <a:pt x="8937172" y="3183868"/>
                </a:lnTo>
                <a:cubicBezTo>
                  <a:pt x="8944619" y="3183868"/>
                  <a:pt x="8952066" y="3185729"/>
                  <a:pt x="8959515" y="3189452"/>
                </a:cubicBezTo>
                <a:cubicBezTo>
                  <a:pt x="8966963" y="3193177"/>
                  <a:pt x="8970686" y="3195039"/>
                  <a:pt x="8970686" y="3195039"/>
                </a:cubicBezTo>
                <a:cubicBezTo>
                  <a:pt x="8978133" y="3202486"/>
                  <a:pt x="8985580" y="3206211"/>
                  <a:pt x="8993029" y="3206211"/>
                </a:cubicBezTo>
                <a:cubicBezTo>
                  <a:pt x="9000477" y="3206211"/>
                  <a:pt x="9006063" y="3206211"/>
                  <a:pt x="9009786" y="3206211"/>
                </a:cubicBezTo>
                <a:cubicBezTo>
                  <a:pt x="9013509" y="3206211"/>
                  <a:pt x="9015372" y="3206211"/>
                  <a:pt x="9015372" y="3206211"/>
                </a:cubicBezTo>
                <a:cubicBezTo>
                  <a:pt x="9015372" y="3213657"/>
                  <a:pt x="9026543" y="3221106"/>
                  <a:pt x="9048886" y="3228553"/>
                </a:cubicBezTo>
                <a:cubicBezTo>
                  <a:pt x="9071229" y="3236000"/>
                  <a:pt x="9086123" y="3239725"/>
                  <a:pt x="9093571" y="3239725"/>
                </a:cubicBezTo>
                <a:lnTo>
                  <a:pt x="9104743" y="3250896"/>
                </a:lnTo>
                <a:cubicBezTo>
                  <a:pt x="9097296" y="3258344"/>
                  <a:pt x="9089848" y="3258344"/>
                  <a:pt x="9082400" y="3250896"/>
                </a:cubicBezTo>
                <a:cubicBezTo>
                  <a:pt x="9082400" y="3250896"/>
                  <a:pt x="9078677" y="3250896"/>
                  <a:pt x="9071229" y="3250896"/>
                </a:cubicBezTo>
                <a:lnTo>
                  <a:pt x="9060057" y="3250896"/>
                </a:lnTo>
                <a:cubicBezTo>
                  <a:pt x="9052609" y="3236000"/>
                  <a:pt x="9026543" y="3228553"/>
                  <a:pt x="8981856" y="3228553"/>
                </a:cubicBezTo>
                <a:cubicBezTo>
                  <a:pt x="8974409" y="3228553"/>
                  <a:pt x="8966963" y="3226691"/>
                  <a:pt x="8959515" y="3222968"/>
                </a:cubicBezTo>
                <a:cubicBezTo>
                  <a:pt x="8952066" y="3219243"/>
                  <a:pt x="8948342" y="3217382"/>
                  <a:pt x="8948342" y="3217382"/>
                </a:cubicBezTo>
                <a:cubicBezTo>
                  <a:pt x="8940895" y="3217382"/>
                  <a:pt x="8929722" y="3217382"/>
                  <a:pt x="8914828" y="3217382"/>
                </a:cubicBezTo>
                <a:lnTo>
                  <a:pt x="8892485" y="3206211"/>
                </a:lnTo>
                <a:cubicBezTo>
                  <a:pt x="8877591" y="3198763"/>
                  <a:pt x="8870142" y="3198763"/>
                  <a:pt x="8870142" y="3206211"/>
                </a:cubicBezTo>
                <a:cubicBezTo>
                  <a:pt x="8862694" y="3206211"/>
                  <a:pt x="8858971" y="3202486"/>
                  <a:pt x="8858971" y="3195039"/>
                </a:cubicBezTo>
                <a:cubicBezTo>
                  <a:pt x="8858971" y="3195039"/>
                  <a:pt x="8851523" y="3195039"/>
                  <a:pt x="8836628" y="3195039"/>
                </a:cubicBezTo>
                <a:cubicBezTo>
                  <a:pt x="8829180" y="3195039"/>
                  <a:pt x="8821734" y="3193177"/>
                  <a:pt x="8814285" y="3189452"/>
                </a:cubicBezTo>
                <a:cubicBezTo>
                  <a:pt x="8806837" y="3185729"/>
                  <a:pt x="8803114" y="3183868"/>
                  <a:pt x="8803114" y="3183868"/>
                </a:cubicBezTo>
                <a:cubicBezTo>
                  <a:pt x="8773323" y="3168972"/>
                  <a:pt x="8754704" y="3165249"/>
                  <a:pt x="8747257" y="3172695"/>
                </a:cubicBezTo>
                <a:cubicBezTo>
                  <a:pt x="8747257" y="3187591"/>
                  <a:pt x="8732361" y="3187591"/>
                  <a:pt x="8702570" y="3172695"/>
                </a:cubicBezTo>
                <a:cubicBezTo>
                  <a:pt x="8695122" y="3165249"/>
                  <a:pt x="8676504" y="3157800"/>
                  <a:pt x="8646713" y="3150352"/>
                </a:cubicBezTo>
                <a:cubicBezTo>
                  <a:pt x="8639265" y="3150352"/>
                  <a:pt x="8631819" y="3148491"/>
                  <a:pt x="8624370" y="3144767"/>
                </a:cubicBezTo>
                <a:cubicBezTo>
                  <a:pt x="8616922" y="3141043"/>
                  <a:pt x="8609476" y="3137320"/>
                  <a:pt x="8602028" y="3133595"/>
                </a:cubicBezTo>
                <a:cubicBezTo>
                  <a:pt x="8594579" y="3129872"/>
                  <a:pt x="8585269" y="3126149"/>
                  <a:pt x="8574099" y="3122424"/>
                </a:cubicBezTo>
                <a:cubicBezTo>
                  <a:pt x="8562928" y="3118700"/>
                  <a:pt x="8553618" y="3116838"/>
                  <a:pt x="8546171" y="3116838"/>
                </a:cubicBezTo>
                <a:cubicBezTo>
                  <a:pt x="8523827" y="3116838"/>
                  <a:pt x="8505207" y="3113115"/>
                  <a:pt x="8490312" y="3105667"/>
                </a:cubicBezTo>
                <a:lnTo>
                  <a:pt x="8467970" y="3116838"/>
                </a:lnTo>
                <a:cubicBezTo>
                  <a:pt x="8475418" y="3124286"/>
                  <a:pt x="8497761" y="3128010"/>
                  <a:pt x="8534998" y="3128010"/>
                </a:cubicBezTo>
                <a:cubicBezTo>
                  <a:pt x="8542446" y="3135457"/>
                  <a:pt x="8546171" y="3141043"/>
                  <a:pt x="8546171" y="3144767"/>
                </a:cubicBezTo>
                <a:cubicBezTo>
                  <a:pt x="8546171" y="3148491"/>
                  <a:pt x="8553618" y="3146629"/>
                  <a:pt x="8568512" y="3139181"/>
                </a:cubicBezTo>
                <a:lnTo>
                  <a:pt x="8579685" y="3150352"/>
                </a:lnTo>
                <a:lnTo>
                  <a:pt x="8602028" y="3161524"/>
                </a:lnTo>
                <a:cubicBezTo>
                  <a:pt x="8616922" y="3161524"/>
                  <a:pt x="8628093" y="3163386"/>
                  <a:pt x="8635542" y="3167111"/>
                </a:cubicBezTo>
                <a:cubicBezTo>
                  <a:pt x="8642990" y="3170834"/>
                  <a:pt x="8652299" y="3172695"/>
                  <a:pt x="8663470" y="3172695"/>
                </a:cubicBezTo>
                <a:cubicBezTo>
                  <a:pt x="8674642" y="3172695"/>
                  <a:pt x="8680227" y="3176420"/>
                  <a:pt x="8680227" y="3183868"/>
                </a:cubicBezTo>
                <a:cubicBezTo>
                  <a:pt x="8687676" y="3183868"/>
                  <a:pt x="8691399" y="3183868"/>
                  <a:pt x="8691399" y="3183868"/>
                </a:cubicBezTo>
                <a:cubicBezTo>
                  <a:pt x="8691399" y="3183868"/>
                  <a:pt x="8691399" y="3187591"/>
                  <a:pt x="8691399" y="3195039"/>
                </a:cubicBezTo>
                <a:lnTo>
                  <a:pt x="8702570" y="3195039"/>
                </a:lnTo>
                <a:lnTo>
                  <a:pt x="8791941" y="3217382"/>
                </a:lnTo>
                <a:lnTo>
                  <a:pt x="8803114" y="3217382"/>
                </a:lnTo>
                <a:cubicBezTo>
                  <a:pt x="8803114" y="3217382"/>
                  <a:pt x="8804975" y="3217382"/>
                  <a:pt x="8808700" y="3217382"/>
                </a:cubicBezTo>
                <a:cubicBezTo>
                  <a:pt x="8812423" y="3217382"/>
                  <a:pt x="8821734" y="3221106"/>
                  <a:pt x="8836628" y="3228553"/>
                </a:cubicBezTo>
                <a:lnTo>
                  <a:pt x="8870142" y="3239725"/>
                </a:lnTo>
                <a:cubicBezTo>
                  <a:pt x="8877591" y="3239725"/>
                  <a:pt x="8885037" y="3241587"/>
                  <a:pt x="8892485" y="3245310"/>
                </a:cubicBezTo>
                <a:cubicBezTo>
                  <a:pt x="8899933" y="3249034"/>
                  <a:pt x="8903657" y="3250896"/>
                  <a:pt x="8903657" y="3250896"/>
                </a:cubicBezTo>
                <a:cubicBezTo>
                  <a:pt x="8903657" y="3250896"/>
                  <a:pt x="8907381" y="3252757"/>
                  <a:pt x="8914828" y="3256482"/>
                </a:cubicBezTo>
                <a:cubicBezTo>
                  <a:pt x="8922276" y="3260205"/>
                  <a:pt x="8940895" y="3262068"/>
                  <a:pt x="8970686" y="3262068"/>
                </a:cubicBezTo>
                <a:lnTo>
                  <a:pt x="9004200" y="3273239"/>
                </a:lnTo>
                <a:cubicBezTo>
                  <a:pt x="8996752" y="3280687"/>
                  <a:pt x="8993029" y="3284410"/>
                  <a:pt x="8993029" y="3284410"/>
                </a:cubicBezTo>
                <a:cubicBezTo>
                  <a:pt x="8993029" y="3291858"/>
                  <a:pt x="8989306" y="3295582"/>
                  <a:pt x="8981856" y="3295582"/>
                </a:cubicBezTo>
                <a:lnTo>
                  <a:pt x="9015372" y="3295582"/>
                </a:lnTo>
                <a:cubicBezTo>
                  <a:pt x="9022820" y="3288135"/>
                  <a:pt x="9032129" y="3286271"/>
                  <a:pt x="9043300" y="3289996"/>
                </a:cubicBezTo>
                <a:cubicBezTo>
                  <a:pt x="9054472" y="3293721"/>
                  <a:pt x="9063780" y="3299305"/>
                  <a:pt x="9071229" y="3306753"/>
                </a:cubicBezTo>
                <a:cubicBezTo>
                  <a:pt x="9071229" y="3306753"/>
                  <a:pt x="9074952" y="3308615"/>
                  <a:pt x="9082400" y="3312339"/>
                </a:cubicBezTo>
                <a:cubicBezTo>
                  <a:pt x="9089848" y="3316064"/>
                  <a:pt x="9097296" y="3314201"/>
                  <a:pt x="9104743" y="3306753"/>
                </a:cubicBezTo>
                <a:lnTo>
                  <a:pt x="9160601" y="3329096"/>
                </a:lnTo>
                <a:cubicBezTo>
                  <a:pt x="9160601" y="3329096"/>
                  <a:pt x="9156878" y="3329096"/>
                  <a:pt x="9149428" y="3329096"/>
                </a:cubicBezTo>
                <a:cubicBezTo>
                  <a:pt x="9141981" y="3329096"/>
                  <a:pt x="9138257" y="3329096"/>
                  <a:pt x="9138257" y="3329096"/>
                </a:cubicBezTo>
                <a:cubicBezTo>
                  <a:pt x="9138257" y="3336544"/>
                  <a:pt x="9160601" y="3347715"/>
                  <a:pt x="9205286" y="3362610"/>
                </a:cubicBezTo>
                <a:cubicBezTo>
                  <a:pt x="9212735" y="3362610"/>
                  <a:pt x="9218321" y="3362610"/>
                  <a:pt x="9222044" y="3362610"/>
                </a:cubicBezTo>
                <a:cubicBezTo>
                  <a:pt x="9225767" y="3362610"/>
                  <a:pt x="9227629" y="3362610"/>
                  <a:pt x="9227629" y="3362610"/>
                </a:cubicBezTo>
                <a:cubicBezTo>
                  <a:pt x="9235078" y="3362610"/>
                  <a:pt x="9238801" y="3366335"/>
                  <a:pt x="9238801" y="3373783"/>
                </a:cubicBezTo>
                <a:cubicBezTo>
                  <a:pt x="9320725" y="3396124"/>
                  <a:pt x="9391477" y="3411020"/>
                  <a:pt x="9451058" y="3418468"/>
                </a:cubicBezTo>
                <a:cubicBezTo>
                  <a:pt x="9480850" y="3418468"/>
                  <a:pt x="9503192" y="3422192"/>
                  <a:pt x="9518088" y="3429640"/>
                </a:cubicBezTo>
                <a:lnTo>
                  <a:pt x="9529258" y="3429640"/>
                </a:lnTo>
                <a:lnTo>
                  <a:pt x="9518088" y="3440811"/>
                </a:lnTo>
                <a:cubicBezTo>
                  <a:pt x="9510640" y="3440811"/>
                  <a:pt x="9503192" y="3440811"/>
                  <a:pt x="9495744" y="3440811"/>
                </a:cubicBezTo>
                <a:cubicBezTo>
                  <a:pt x="9488297" y="3440811"/>
                  <a:pt x="9484573" y="3440811"/>
                  <a:pt x="9484573" y="3440811"/>
                </a:cubicBezTo>
                <a:lnTo>
                  <a:pt x="9462230" y="3451982"/>
                </a:lnTo>
                <a:lnTo>
                  <a:pt x="9439887" y="3451982"/>
                </a:lnTo>
                <a:cubicBezTo>
                  <a:pt x="9424993" y="3444535"/>
                  <a:pt x="9410096" y="3438949"/>
                  <a:pt x="9395201" y="3435225"/>
                </a:cubicBezTo>
                <a:cubicBezTo>
                  <a:pt x="9380307" y="3431502"/>
                  <a:pt x="9369134" y="3431502"/>
                  <a:pt x="9361687" y="3435225"/>
                </a:cubicBezTo>
                <a:cubicBezTo>
                  <a:pt x="9354239" y="3438949"/>
                  <a:pt x="9346793" y="3437086"/>
                  <a:pt x="9339343" y="3429640"/>
                </a:cubicBezTo>
                <a:cubicBezTo>
                  <a:pt x="9331896" y="3422192"/>
                  <a:pt x="9324449" y="3422192"/>
                  <a:pt x="9317002" y="3429640"/>
                </a:cubicBezTo>
                <a:cubicBezTo>
                  <a:pt x="9309552" y="3429640"/>
                  <a:pt x="9303968" y="3427778"/>
                  <a:pt x="9300243" y="3424054"/>
                </a:cubicBezTo>
                <a:cubicBezTo>
                  <a:pt x="9296520" y="3420329"/>
                  <a:pt x="9294658" y="3418468"/>
                  <a:pt x="9294658" y="3418468"/>
                </a:cubicBezTo>
                <a:cubicBezTo>
                  <a:pt x="9294658" y="3418468"/>
                  <a:pt x="9290935" y="3418468"/>
                  <a:pt x="9283486" y="3418468"/>
                </a:cubicBezTo>
                <a:cubicBezTo>
                  <a:pt x="9276038" y="3418468"/>
                  <a:pt x="9268592" y="3414745"/>
                  <a:pt x="9261144" y="3407297"/>
                </a:cubicBezTo>
                <a:cubicBezTo>
                  <a:pt x="9253695" y="3399849"/>
                  <a:pt x="9242524" y="3396124"/>
                  <a:pt x="9227629" y="3396124"/>
                </a:cubicBezTo>
                <a:cubicBezTo>
                  <a:pt x="9220181" y="3403572"/>
                  <a:pt x="9212735" y="3405435"/>
                  <a:pt x="9205286" y="3401711"/>
                </a:cubicBezTo>
                <a:cubicBezTo>
                  <a:pt x="9197838" y="3397986"/>
                  <a:pt x="9190392" y="3396124"/>
                  <a:pt x="9182944" y="3396124"/>
                </a:cubicBezTo>
                <a:cubicBezTo>
                  <a:pt x="9168048" y="3396124"/>
                  <a:pt x="9156878" y="3396124"/>
                  <a:pt x="9149428" y="3396124"/>
                </a:cubicBezTo>
                <a:lnTo>
                  <a:pt x="9149428" y="3373783"/>
                </a:lnTo>
                <a:lnTo>
                  <a:pt x="9149428" y="3362610"/>
                </a:lnTo>
                <a:lnTo>
                  <a:pt x="9138257" y="3362610"/>
                </a:lnTo>
                <a:cubicBezTo>
                  <a:pt x="9138257" y="3347715"/>
                  <a:pt x="9134534" y="3351440"/>
                  <a:pt x="9127087" y="3373783"/>
                </a:cubicBezTo>
                <a:lnTo>
                  <a:pt x="9127087" y="3384954"/>
                </a:lnTo>
                <a:cubicBezTo>
                  <a:pt x="9119637" y="3384954"/>
                  <a:pt x="9106605" y="3379367"/>
                  <a:pt x="9087986" y="3368197"/>
                </a:cubicBezTo>
                <a:cubicBezTo>
                  <a:pt x="9069366" y="3357024"/>
                  <a:pt x="9058195" y="3353301"/>
                  <a:pt x="9054472" y="3357024"/>
                </a:cubicBezTo>
                <a:cubicBezTo>
                  <a:pt x="9050748" y="3360749"/>
                  <a:pt x="9043300" y="3362610"/>
                  <a:pt x="9032129" y="3362610"/>
                </a:cubicBezTo>
                <a:cubicBezTo>
                  <a:pt x="9020957" y="3362610"/>
                  <a:pt x="9015372" y="3358887"/>
                  <a:pt x="9015372" y="3351440"/>
                </a:cubicBezTo>
                <a:cubicBezTo>
                  <a:pt x="9015372" y="3351440"/>
                  <a:pt x="9011647" y="3351440"/>
                  <a:pt x="9004200" y="3351440"/>
                </a:cubicBezTo>
                <a:cubicBezTo>
                  <a:pt x="8996752" y="3351440"/>
                  <a:pt x="8993029" y="3351440"/>
                  <a:pt x="8993029" y="3351440"/>
                </a:cubicBezTo>
                <a:lnTo>
                  <a:pt x="8970686" y="3340267"/>
                </a:lnTo>
                <a:cubicBezTo>
                  <a:pt x="8970686" y="3340267"/>
                  <a:pt x="8966963" y="3340267"/>
                  <a:pt x="8959515" y="3340267"/>
                </a:cubicBezTo>
                <a:cubicBezTo>
                  <a:pt x="8952066" y="3340267"/>
                  <a:pt x="8952066" y="3343992"/>
                  <a:pt x="8959515" y="3351440"/>
                </a:cubicBezTo>
                <a:lnTo>
                  <a:pt x="8981856" y="3362610"/>
                </a:lnTo>
                <a:cubicBezTo>
                  <a:pt x="8989306" y="3362610"/>
                  <a:pt x="8993029" y="3364472"/>
                  <a:pt x="8993029" y="3368197"/>
                </a:cubicBezTo>
                <a:cubicBezTo>
                  <a:pt x="8993029" y="3371921"/>
                  <a:pt x="9004200" y="3373783"/>
                  <a:pt x="9026543" y="3373783"/>
                </a:cubicBezTo>
                <a:cubicBezTo>
                  <a:pt x="9033991" y="3373783"/>
                  <a:pt x="9041437" y="3375644"/>
                  <a:pt x="9048886" y="3379367"/>
                </a:cubicBezTo>
                <a:cubicBezTo>
                  <a:pt x="9056334" y="3383092"/>
                  <a:pt x="9061920" y="3386815"/>
                  <a:pt x="9065643" y="3390540"/>
                </a:cubicBezTo>
                <a:cubicBezTo>
                  <a:pt x="9069366" y="3394263"/>
                  <a:pt x="9076814" y="3397986"/>
                  <a:pt x="9087986" y="3401711"/>
                </a:cubicBezTo>
                <a:cubicBezTo>
                  <a:pt x="9099157" y="3405435"/>
                  <a:pt x="9108467" y="3407297"/>
                  <a:pt x="9115914" y="3407297"/>
                </a:cubicBezTo>
                <a:cubicBezTo>
                  <a:pt x="9145705" y="3414745"/>
                  <a:pt x="9168048" y="3422192"/>
                  <a:pt x="9182944" y="3429640"/>
                </a:cubicBezTo>
                <a:lnTo>
                  <a:pt x="9194115" y="3440811"/>
                </a:lnTo>
                <a:cubicBezTo>
                  <a:pt x="9179221" y="3433363"/>
                  <a:pt x="9171772" y="3431502"/>
                  <a:pt x="9171772" y="3435225"/>
                </a:cubicBezTo>
                <a:cubicBezTo>
                  <a:pt x="9171772" y="3438949"/>
                  <a:pt x="9168048" y="3440811"/>
                  <a:pt x="9160601" y="3440811"/>
                </a:cubicBezTo>
                <a:cubicBezTo>
                  <a:pt x="9153153" y="3440811"/>
                  <a:pt x="9149428" y="3440811"/>
                  <a:pt x="9149428" y="3440811"/>
                </a:cubicBezTo>
                <a:cubicBezTo>
                  <a:pt x="9149428" y="3440811"/>
                  <a:pt x="9149428" y="3444535"/>
                  <a:pt x="9149428" y="3451982"/>
                </a:cubicBezTo>
                <a:cubicBezTo>
                  <a:pt x="9149428" y="3459429"/>
                  <a:pt x="9145705" y="3459429"/>
                  <a:pt x="9138257" y="3451982"/>
                </a:cubicBezTo>
                <a:lnTo>
                  <a:pt x="9127087" y="3440811"/>
                </a:lnTo>
                <a:lnTo>
                  <a:pt x="9115914" y="3429640"/>
                </a:lnTo>
                <a:lnTo>
                  <a:pt x="9104743" y="3418468"/>
                </a:lnTo>
                <a:cubicBezTo>
                  <a:pt x="9089848" y="3418468"/>
                  <a:pt x="9078677" y="3422192"/>
                  <a:pt x="9071229" y="3429640"/>
                </a:cubicBezTo>
                <a:cubicBezTo>
                  <a:pt x="9063780" y="3429640"/>
                  <a:pt x="9060057" y="3427778"/>
                  <a:pt x="9060057" y="3424054"/>
                </a:cubicBezTo>
                <a:cubicBezTo>
                  <a:pt x="9060057" y="3420329"/>
                  <a:pt x="9056334" y="3418468"/>
                  <a:pt x="9048886" y="3418468"/>
                </a:cubicBezTo>
                <a:lnTo>
                  <a:pt x="9048886" y="3407297"/>
                </a:lnTo>
                <a:cubicBezTo>
                  <a:pt x="9041437" y="3407297"/>
                  <a:pt x="9037714" y="3409158"/>
                  <a:pt x="9037714" y="3412883"/>
                </a:cubicBezTo>
                <a:cubicBezTo>
                  <a:pt x="9037714" y="3416606"/>
                  <a:pt x="9026543" y="3418468"/>
                  <a:pt x="9004200" y="3418468"/>
                </a:cubicBezTo>
                <a:cubicBezTo>
                  <a:pt x="8989306" y="3411020"/>
                  <a:pt x="8981856" y="3411020"/>
                  <a:pt x="8981856" y="3418468"/>
                </a:cubicBezTo>
                <a:lnTo>
                  <a:pt x="8959515" y="3418468"/>
                </a:lnTo>
                <a:lnTo>
                  <a:pt x="8959515" y="3407297"/>
                </a:lnTo>
                <a:cubicBezTo>
                  <a:pt x="8952066" y="3399849"/>
                  <a:pt x="8933448" y="3396124"/>
                  <a:pt x="8903657" y="3396124"/>
                </a:cubicBezTo>
                <a:cubicBezTo>
                  <a:pt x="8896208" y="3396124"/>
                  <a:pt x="8892485" y="3394263"/>
                  <a:pt x="8892485" y="3390540"/>
                </a:cubicBezTo>
                <a:cubicBezTo>
                  <a:pt x="8892485" y="3386815"/>
                  <a:pt x="8885037" y="3384954"/>
                  <a:pt x="8870142" y="3384954"/>
                </a:cubicBezTo>
                <a:cubicBezTo>
                  <a:pt x="8847799" y="3384954"/>
                  <a:pt x="8844076" y="3388678"/>
                  <a:pt x="8858971" y="3396124"/>
                </a:cubicBezTo>
                <a:cubicBezTo>
                  <a:pt x="8866419" y="3403572"/>
                  <a:pt x="8914828" y="3418468"/>
                  <a:pt x="9004200" y="3440811"/>
                </a:cubicBezTo>
                <a:lnTo>
                  <a:pt x="9104743" y="3474325"/>
                </a:lnTo>
                <a:lnTo>
                  <a:pt x="9093571" y="3474325"/>
                </a:lnTo>
                <a:lnTo>
                  <a:pt x="9071229" y="3474325"/>
                </a:lnTo>
                <a:cubicBezTo>
                  <a:pt x="9078677" y="3481773"/>
                  <a:pt x="9093571" y="3489220"/>
                  <a:pt x="9115914" y="3496668"/>
                </a:cubicBezTo>
                <a:cubicBezTo>
                  <a:pt x="9123363" y="3504116"/>
                  <a:pt x="9130810" y="3509702"/>
                  <a:pt x="9138257" y="3513425"/>
                </a:cubicBezTo>
                <a:cubicBezTo>
                  <a:pt x="9145705" y="3517150"/>
                  <a:pt x="9149428" y="3519011"/>
                  <a:pt x="9149428" y="3519011"/>
                </a:cubicBezTo>
                <a:cubicBezTo>
                  <a:pt x="9156878" y="3519011"/>
                  <a:pt x="9164324" y="3519011"/>
                  <a:pt x="9171772" y="3519011"/>
                </a:cubicBezTo>
                <a:lnTo>
                  <a:pt x="9194115" y="3530182"/>
                </a:lnTo>
                <a:lnTo>
                  <a:pt x="9216458" y="3530182"/>
                </a:lnTo>
                <a:cubicBezTo>
                  <a:pt x="9268592" y="3537630"/>
                  <a:pt x="9309552" y="3548801"/>
                  <a:pt x="9339343" y="3563698"/>
                </a:cubicBezTo>
                <a:cubicBezTo>
                  <a:pt x="9339343" y="3571144"/>
                  <a:pt x="9343066" y="3574869"/>
                  <a:pt x="9350516" y="3574869"/>
                </a:cubicBezTo>
                <a:cubicBezTo>
                  <a:pt x="9357963" y="3574869"/>
                  <a:pt x="9365410" y="3574869"/>
                  <a:pt x="9372859" y="3574869"/>
                </a:cubicBezTo>
                <a:lnTo>
                  <a:pt x="9384030" y="3586039"/>
                </a:lnTo>
                <a:lnTo>
                  <a:pt x="9428716" y="3597212"/>
                </a:lnTo>
                <a:cubicBezTo>
                  <a:pt x="9451058" y="3604658"/>
                  <a:pt x="9465953" y="3608383"/>
                  <a:pt x="9473401" y="3608383"/>
                </a:cubicBezTo>
                <a:cubicBezTo>
                  <a:pt x="9465953" y="3608383"/>
                  <a:pt x="9458507" y="3608383"/>
                  <a:pt x="9451058" y="3608383"/>
                </a:cubicBezTo>
                <a:cubicBezTo>
                  <a:pt x="9443610" y="3608383"/>
                  <a:pt x="9436164" y="3608383"/>
                  <a:pt x="9428716" y="3608383"/>
                </a:cubicBezTo>
                <a:cubicBezTo>
                  <a:pt x="9413821" y="3600935"/>
                  <a:pt x="9391477" y="3593487"/>
                  <a:pt x="9361687" y="3586039"/>
                </a:cubicBezTo>
                <a:cubicBezTo>
                  <a:pt x="9302106" y="3571144"/>
                  <a:pt x="9253695" y="3556250"/>
                  <a:pt x="9216458" y="3541355"/>
                </a:cubicBezTo>
                <a:cubicBezTo>
                  <a:pt x="9209010" y="3541355"/>
                  <a:pt x="9201562" y="3541355"/>
                  <a:pt x="9194115" y="3541355"/>
                </a:cubicBezTo>
                <a:lnTo>
                  <a:pt x="9127087" y="3530182"/>
                </a:lnTo>
                <a:cubicBezTo>
                  <a:pt x="9119637" y="3522736"/>
                  <a:pt x="9108467" y="3519011"/>
                  <a:pt x="9093571" y="3519011"/>
                </a:cubicBezTo>
                <a:cubicBezTo>
                  <a:pt x="9078677" y="3519011"/>
                  <a:pt x="9071229" y="3517150"/>
                  <a:pt x="9071229" y="3513425"/>
                </a:cubicBezTo>
                <a:cubicBezTo>
                  <a:pt x="9071229" y="3509702"/>
                  <a:pt x="9067506" y="3507839"/>
                  <a:pt x="9060057" y="3507839"/>
                </a:cubicBezTo>
                <a:lnTo>
                  <a:pt x="8993029" y="3496668"/>
                </a:lnTo>
                <a:cubicBezTo>
                  <a:pt x="8978133" y="3489220"/>
                  <a:pt x="8970686" y="3489220"/>
                  <a:pt x="8970686" y="3496668"/>
                </a:cubicBezTo>
                <a:cubicBezTo>
                  <a:pt x="8963238" y="3496668"/>
                  <a:pt x="8959515" y="3496668"/>
                  <a:pt x="8959515" y="3496668"/>
                </a:cubicBezTo>
                <a:cubicBezTo>
                  <a:pt x="8952066" y="3489220"/>
                  <a:pt x="8944619" y="3485497"/>
                  <a:pt x="8937172" y="3485497"/>
                </a:cubicBezTo>
                <a:cubicBezTo>
                  <a:pt x="8929722" y="3485497"/>
                  <a:pt x="8929722" y="3489220"/>
                  <a:pt x="8937172" y="3496668"/>
                </a:cubicBezTo>
                <a:cubicBezTo>
                  <a:pt x="8929722" y="3496668"/>
                  <a:pt x="8924138" y="3496668"/>
                  <a:pt x="8920415" y="3496668"/>
                </a:cubicBezTo>
                <a:cubicBezTo>
                  <a:pt x="8916691" y="3496668"/>
                  <a:pt x="8914828" y="3498530"/>
                  <a:pt x="8914828" y="3502254"/>
                </a:cubicBezTo>
                <a:cubicBezTo>
                  <a:pt x="8914828" y="3505977"/>
                  <a:pt x="8911105" y="3507839"/>
                  <a:pt x="8903657" y="3507839"/>
                </a:cubicBezTo>
                <a:cubicBezTo>
                  <a:pt x="8896208" y="3507839"/>
                  <a:pt x="8881314" y="3504116"/>
                  <a:pt x="8858971" y="3496668"/>
                </a:cubicBezTo>
                <a:cubicBezTo>
                  <a:pt x="8829180" y="3481773"/>
                  <a:pt x="8810562" y="3474325"/>
                  <a:pt x="8803114" y="3474325"/>
                </a:cubicBezTo>
                <a:cubicBezTo>
                  <a:pt x="8795666" y="3474325"/>
                  <a:pt x="8790080" y="3472463"/>
                  <a:pt x="8786357" y="3468740"/>
                </a:cubicBezTo>
                <a:cubicBezTo>
                  <a:pt x="8782634" y="3465016"/>
                  <a:pt x="8777047" y="3463154"/>
                  <a:pt x="8769600" y="3463154"/>
                </a:cubicBezTo>
                <a:cubicBezTo>
                  <a:pt x="8754704" y="3463154"/>
                  <a:pt x="8741670" y="3459429"/>
                  <a:pt x="8730499" y="3451982"/>
                </a:cubicBezTo>
                <a:cubicBezTo>
                  <a:pt x="8719327" y="3444535"/>
                  <a:pt x="8711879" y="3442672"/>
                  <a:pt x="8708156" y="3446397"/>
                </a:cubicBezTo>
                <a:cubicBezTo>
                  <a:pt x="8704433" y="3450120"/>
                  <a:pt x="8698847" y="3448259"/>
                  <a:pt x="8691399" y="3440811"/>
                </a:cubicBezTo>
                <a:cubicBezTo>
                  <a:pt x="8683950" y="3433363"/>
                  <a:pt x="8672779" y="3429640"/>
                  <a:pt x="8657885" y="3429640"/>
                </a:cubicBezTo>
                <a:lnTo>
                  <a:pt x="8613199" y="3407297"/>
                </a:lnTo>
                <a:cubicBezTo>
                  <a:pt x="8598303" y="3407297"/>
                  <a:pt x="8587132" y="3407297"/>
                  <a:pt x="8579685" y="3407297"/>
                </a:cubicBezTo>
                <a:lnTo>
                  <a:pt x="8523827" y="3384954"/>
                </a:lnTo>
                <a:cubicBezTo>
                  <a:pt x="8516378" y="3377506"/>
                  <a:pt x="8505207" y="3373783"/>
                  <a:pt x="8490312" y="3373783"/>
                </a:cubicBezTo>
                <a:lnTo>
                  <a:pt x="8479141" y="3384954"/>
                </a:lnTo>
                <a:cubicBezTo>
                  <a:pt x="8479141" y="3392401"/>
                  <a:pt x="8486589" y="3396124"/>
                  <a:pt x="8501484" y="3396124"/>
                </a:cubicBezTo>
                <a:cubicBezTo>
                  <a:pt x="8516378" y="3396124"/>
                  <a:pt x="8523827" y="3397986"/>
                  <a:pt x="8523827" y="3401711"/>
                </a:cubicBezTo>
                <a:cubicBezTo>
                  <a:pt x="8523827" y="3405435"/>
                  <a:pt x="8527551" y="3409158"/>
                  <a:pt x="8534998" y="3412883"/>
                </a:cubicBezTo>
                <a:cubicBezTo>
                  <a:pt x="8542446" y="3416606"/>
                  <a:pt x="8549894" y="3416606"/>
                  <a:pt x="8557341" y="3412883"/>
                </a:cubicBezTo>
                <a:cubicBezTo>
                  <a:pt x="8564789" y="3409158"/>
                  <a:pt x="8575962" y="3411020"/>
                  <a:pt x="8590856" y="3418468"/>
                </a:cubicBezTo>
                <a:lnTo>
                  <a:pt x="8646713" y="3429640"/>
                </a:lnTo>
                <a:cubicBezTo>
                  <a:pt x="8646713" y="3437086"/>
                  <a:pt x="8646713" y="3440811"/>
                  <a:pt x="8646713" y="3440811"/>
                </a:cubicBezTo>
                <a:cubicBezTo>
                  <a:pt x="8646713" y="3440811"/>
                  <a:pt x="8648576" y="3442672"/>
                  <a:pt x="8652299" y="3446397"/>
                </a:cubicBezTo>
                <a:cubicBezTo>
                  <a:pt x="8656022" y="3450120"/>
                  <a:pt x="8661608" y="3451982"/>
                  <a:pt x="8669056" y="3451982"/>
                </a:cubicBezTo>
                <a:cubicBezTo>
                  <a:pt x="8676504" y="3451982"/>
                  <a:pt x="8689536" y="3457568"/>
                  <a:pt x="8708156" y="3468740"/>
                </a:cubicBezTo>
                <a:cubicBezTo>
                  <a:pt x="8726776" y="3479911"/>
                  <a:pt x="8737947" y="3481773"/>
                  <a:pt x="8741670" y="3474325"/>
                </a:cubicBezTo>
                <a:cubicBezTo>
                  <a:pt x="8745393" y="3466879"/>
                  <a:pt x="8749118" y="3463154"/>
                  <a:pt x="8752843" y="3463154"/>
                </a:cubicBezTo>
                <a:cubicBezTo>
                  <a:pt x="8756566" y="3463154"/>
                  <a:pt x="8758427" y="3466879"/>
                  <a:pt x="8758427" y="3474325"/>
                </a:cubicBezTo>
                <a:lnTo>
                  <a:pt x="8791941" y="3507839"/>
                </a:lnTo>
                <a:cubicBezTo>
                  <a:pt x="8821734" y="3515287"/>
                  <a:pt x="8836628" y="3520873"/>
                  <a:pt x="8836628" y="3524598"/>
                </a:cubicBezTo>
                <a:cubicBezTo>
                  <a:pt x="8836628" y="3528321"/>
                  <a:pt x="8840351" y="3530182"/>
                  <a:pt x="8847799" y="3530182"/>
                </a:cubicBezTo>
                <a:lnTo>
                  <a:pt x="8903657" y="3541355"/>
                </a:lnTo>
                <a:cubicBezTo>
                  <a:pt x="8911105" y="3548801"/>
                  <a:pt x="8933448" y="3559973"/>
                  <a:pt x="8970686" y="3574869"/>
                </a:cubicBezTo>
                <a:cubicBezTo>
                  <a:pt x="9007923" y="3589764"/>
                  <a:pt x="9030266" y="3597212"/>
                  <a:pt x="9037714" y="3597212"/>
                </a:cubicBezTo>
                <a:cubicBezTo>
                  <a:pt x="9045163" y="3597212"/>
                  <a:pt x="9048886" y="3597212"/>
                  <a:pt x="9048886" y="3597212"/>
                </a:cubicBezTo>
                <a:cubicBezTo>
                  <a:pt x="9048886" y="3604658"/>
                  <a:pt x="9050748" y="3608383"/>
                  <a:pt x="9054472" y="3608383"/>
                </a:cubicBezTo>
                <a:lnTo>
                  <a:pt x="9026543" y="3597212"/>
                </a:lnTo>
                <a:cubicBezTo>
                  <a:pt x="9011647" y="3597212"/>
                  <a:pt x="8989306" y="3591626"/>
                  <a:pt x="8959515" y="3580455"/>
                </a:cubicBezTo>
                <a:cubicBezTo>
                  <a:pt x="8929722" y="3569282"/>
                  <a:pt x="8912965" y="3567421"/>
                  <a:pt x="8909242" y="3574869"/>
                </a:cubicBezTo>
                <a:cubicBezTo>
                  <a:pt x="8905519" y="3582316"/>
                  <a:pt x="8901794" y="3582316"/>
                  <a:pt x="8898071" y="3574869"/>
                </a:cubicBezTo>
                <a:cubicBezTo>
                  <a:pt x="8894348" y="3567421"/>
                  <a:pt x="8885037" y="3559973"/>
                  <a:pt x="8870142" y="3552525"/>
                </a:cubicBezTo>
                <a:cubicBezTo>
                  <a:pt x="8855248" y="3545078"/>
                  <a:pt x="8844076" y="3541355"/>
                  <a:pt x="8836628" y="3541355"/>
                </a:cubicBezTo>
                <a:lnTo>
                  <a:pt x="8847799" y="3552525"/>
                </a:lnTo>
                <a:cubicBezTo>
                  <a:pt x="8855248" y="3552525"/>
                  <a:pt x="8855248" y="3556250"/>
                  <a:pt x="8847799" y="3563698"/>
                </a:cubicBezTo>
                <a:lnTo>
                  <a:pt x="8858971" y="3574869"/>
                </a:lnTo>
                <a:lnTo>
                  <a:pt x="8847799" y="3574869"/>
                </a:lnTo>
                <a:cubicBezTo>
                  <a:pt x="8832905" y="3567421"/>
                  <a:pt x="8825457" y="3561835"/>
                  <a:pt x="8825457" y="3558112"/>
                </a:cubicBezTo>
                <a:cubicBezTo>
                  <a:pt x="8825457" y="3554387"/>
                  <a:pt x="8821734" y="3552525"/>
                  <a:pt x="8814285" y="3552525"/>
                </a:cubicBezTo>
                <a:lnTo>
                  <a:pt x="8814285" y="3563698"/>
                </a:lnTo>
                <a:lnTo>
                  <a:pt x="8803114" y="3552525"/>
                </a:lnTo>
                <a:lnTo>
                  <a:pt x="8769600" y="3541355"/>
                </a:lnTo>
                <a:cubicBezTo>
                  <a:pt x="8769600" y="3541355"/>
                  <a:pt x="8765877" y="3539493"/>
                  <a:pt x="8758427" y="3535768"/>
                </a:cubicBezTo>
                <a:cubicBezTo>
                  <a:pt x="8750980" y="3532044"/>
                  <a:pt x="8747257" y="3530182"/>
                  <a:pt x="8747257" y="3530182"/>
                </a:cubicBezTo>
                <a:cubicBezTo>
                  <a:pt x="8732361" y="3530182"/>
                  <a:pt x="8728636" y="3533907"/>
                  <a:pt x="8736084" y="3541355"/>
                </a:cubicBezTo>
                <a:lnTo>
                  <a:pt x="8724913" y="3541355"/>
                </a:lnTo>
                <a:cubicBezTo>
                  <a:pt x="8724913" y="3533907"/>
                  <a:pt x="8719327" y="3530182"/>
                  <a:pt x="8708156" y="3530182"/>
                </a:cubicBezTo>
                <a:cubicBezTo>
                  <a:pt x="8696985" y="3530182"/>
                  <a:pt x="8691399" y="3522736"/>
                  <a:pt x="8691399" y="3507839"/>
                </a:cubicBezTo>
                <a:cubicBezTo>
                  <a:pt x="8691399" y="3492944"/>
                  <a:pt x="8687676" y="3485497"/>
                  <a:pt x="8680227" y="3485497"/>
                </a:cubicBezTo>
                <a:lnTo>
                  <a:pt x="8663470" y="3485497"/>
                </a:lnTo>
                <a:cubicBezTo>
                  <a:pt x="8667193" y="3485497"/>
                  <a:pt x="8672779" y="3489220"/>
                  <a:pt x="8680227" y="3496668"/>
                </a:cubicBezTo>
                <a:lnTo>
                  <a:pt x="8680227" y="3507839"/>
                </a:lnTo>
                <a:cubicBezTo>
                  <a:pt x="8680227" y="3507839"/>
                  <a:pt x="8676504" y="3513425"/>
                  <a:pt x="8669056" y="3524598"/>
                </a:cubicBezTo>
                <a:cubicBezTo>
                  <a:pt x="8661608" y="3535768"/>
                  <a:pt x="8652299" y="3541355"/>
                  <a:pt x="8641127" y="3541355"/>
                </a:cubicBezTo>
                <a:cubicBezTo>
                  <a:pt x="8629956" y="3541355"/>
                  <a:pt x="8624370" y="3543216"/>
                  <a:pt x="8624370" y="3546939"/>
                </a:cubicBezTo>
                <a:cubicBezTo>
                  <a:pt x="8624370" y="3550664"/>
                  <a:pt x="8628093" y="3554387"/>
                  <a:pt x="8635542" y="3558112"/>
                </a:cubicBezTo>
                <a:cubicBezTo>
                  <a:pt x="8642990" y="3561835"/>
                  <a:pt x="8650436" y="3563698"/>
                  <a:pt x="8657885" y="3563698"/>
                </a:cubicBezTo>
                <a:cubicBezTo>
                  <a:pt x="8650436" y="3571144"/>
                  <a:pt x="8654161" y="3574869"/>
                  <a:pt x="8669056" y="3574869"/>
                </a:cubicBezTo>
                <a:cubicBezTo>
                  <a:pt x="8691399" y="3574869"/>
                  <a:pt x="8702570" y="3578593"/>
                  <a:pt x="8702570" y="3586039"/>
                </a:cubicBezTo>
                <a:lnTo>
                  <a:pt x="8680227" y="3586039"/>
                </a:lnTo>
                <a:cubicBezTo>
                  <a:pt x="8680227" y="3593487"/>
                  <a:pt x="8680227" y="3597212"/>
                  <a:pt x="8680227" y="3597212"/>
                </a:cubicBezTo>
                <a:lnTo>
                  <a:pt x="8680227" y="3608383"/>
                </a:lnTo>
                <a:cubicBezTo>
                  <a:pt x="8680227" y="3608383"/>
                  <a:pt x="8678365" y="3606521"/>
                  <a:pt x="8674642" y="3602796"/>
                </a:cubicBezTo>
                <a:cubicBezTo>
                  <a:pt x="8670919" y="3599073"/>
                  <a:pt x="8661608" y="3593487"/>
                  <a:pt x="8646713" y="3586039"/>
                </a:cubicBezTo>
                <a:lnTo>
                  <a:pt x="8624370" y="3597212"/>
                </a:lnTo>
                <a:lnTo>
                  <a:pt x="8669056" y="3608383"/>
                </a:lnTo>
                <a:cubicBezTo>
                  <a:pt x="8676504" y="3615830"/>
                  <a:pt x="8683950" y="3623278"/>
                  <a:pt x="8691399" y="3630726"/>
                </a:cubicBezTo>
                <a:lnTo>
                  <a:pt x="8691399" y="3641897"/>
                </a:lnTo>
                <a:lnTo>
                  <a:pt x="8680227" y="3641897"/>
                </a:lnTo>
                <a:cubicBezTo>
                  <a:pt x="8680227" y="3649344"/>
                  <a:pt x="8676504" y="3653069"/>
                  <a:pt x="8669056" y="3653069"/>
                </a:cubicBezTo>
                <a:lnTo>
                  <a:pt x="8702570" y="3675412"/>
                </a:lnTo>
                <a:lnTo>
                  <a:pt x="8713742" y="3686583"/>
                </a:lnTo>
                <a:lnTo>
                  <a:pt x="8691399" y="3697754"/>
                </a:lnTo>
                <a:cubicBezTo>
                  <a:pt x="8683950" y="3697754"/>
                  <a:pt x="8678365" y="3697754"/>
                  <a:pt x="8674642" y="3697754"/>
                </a:cubicBezTo>
                <a:cubicBezTo>
                  <a:pt x="8670919" y="3697754"/>
                  <a:pt x="8669056" y="3701479"/>
                  <a:pt x="8669056" y="3708926"/>
                </a:cubicBezTo>
                <a:cubicBezTo>
                  <a:pt x="8669056" y="3708926"/>
                  <a:pt x="8672779" y="3708926"/>
                  <a:pt x="8680227" y="3708926"/>
                </a:cubicBezTo>
                <a:lnTo>
                  <a:pt x="8691399" y="3720097"/>
                </a:lnTo>
                <a:cubicBezTo>
                  <a:pt x="8691399" y="3720097"/>
                  <a:pt x="8691399" y="3723822"/>
                  <a:pt x="8691399" y="3731270"/>
                </a:cubicBezTo>
                <a:lnTo>
                  <a:pt x="8680227" y="3731270"/>
                </a:lnTo>
                <a:lnTo>
                  <a:pt x="8657885" y="3731270"/>
                </a:lnTo>
                <a:lnTo>
                  <a:pt x="8680227" y="3742440"/>
                </a:lnTo>
                <a:cubicBezTo>
                  <a:pt x="8687676" y="3742440"/>
                  <a:pt x="8693261" y="3742440"/>
                  <a:pt x="8696985" y="3742440"/>
                </a:cubicBezTo>
                <a:cubicBezTo>
                  <a:pt x="8700709" y="3742440"/>
                  <a:pt x="8706293" y="3742440"/>
                  <a:pt x="8713742" y="3742440"/>
                </a:cubicBezTo>
                <a:cubicBezTo>
                  <a:pt x="8721190" y="3742440"/>
                  <a:pt x="8724913" y="3742440"/>
                  <a:pt x="8724913" y="3742440"/>
                </a:cubicBezTo>
                <a:cubicBezTo>
                  <a:pt x="8732361" y="3742440"/>
                  <a:pt x="8736084" y="3744302"/>
                  <a:pt x="8736084" y="3748027"/>
                </a:cubicBezTo>
                <a:cubicBezTo>
                  <a:pt x="8736084" y="3751750"/>
                  <a:pt x="8736084" y="3753611"/>
                  <a:pt x="8736084" y="3753611"/>
                </a:cubicBezTo>
                <a:lnTo>
                  <a:pt x="8747257" y="3753611"/>
                </a:lnTo>
                <a:cubicBezTo>
                  <a:pt x="8747257" y="3746165"/>
                  <a:pt x="8743533" y="3742440"/>
                  <a:pt x="8736084" y="3742440"/>
                </a:cubicBezTo>
                <a:cubicBezTo>
                  <a:pt x="8736084" y="3734993"/>
                  <a:pt x="8736084" y="3731270"/>
                  <a:pt x="8736084" y="3731270"/>
                </a:cubicBezTo>
                <a:cubicBezTo>
                  <a:pt x="8736084" y="3731270"/>
                  <a:pt x="8741670" y="3733131"/>
                  <a:pt x="8752843" y="3736854"/>
                </a:cubicBezTo>
                <a:cubicBezTo>
                  <a:pt x="8764014" y="3740579"/>
                  <a:pt x="8777047" y="3746165"/>
                  <a:pt x="8791941" y="3753611"/>
                </a:cubicBezTo>
                <a:cubicBezTo>
                  <a:pt x="8806837" y="3761059"/>
                  <a:pt x="8818008" y="3764784"/>
                  <a:pt x="8825457" y="3764784"/>
                </a:cubicBezTo>
                <a:cubicBezTo>
                  <a:pt x="8832905" y="3772231"/>
                  <a:pt x="8840351" y="3775954"/>
                  <a:pt x="8847799" y="3775954"/>
                </a:cubicBezTo>
                <a:cubicBezTo>
                  <a:pt x="8855248" y="3775954"/>
                  <a:pt x="8860834" y="3777816"/>
                  <a:pt x="8864557" y="3781541"/>
                </a:cubicBezTo>
                <a:cubicBezTo>
                  <a:pt x="8868280" y="3785265"/>
                  <a:pt x="8877591" y="3788988"/>
                  <a:pt x="8892485" y="3792712"/>
                </a:cubicBezTo>
                <a:cubicBezTo>
                  <a:pt x="8907381" y="3796436"/>
                  <a:pt x="8918551" y="3798298"/>
                  <a:pt x="8925999" y="3798298"/>
                </a:cubicBezTo>
                <a:cubicBezTo>
                  <a:pt x="8933448" y="3798298"/>
                  <a:pt x="8935308" y="3802022"/>
                  <a:pt x="8931585" y="3809469"/>
                </a:cubicBezTo>
                <a:cubicBezTo>
                  <a:pt x="8927862" y="3816916"/>
                  <a:pt x="8922276" y="3820641"/>
                  <a:pt x="8914828" y="3820641"/>
                </a:cubicBezTo>
                <a:cubicBezTo>
                  <a:pt x="8914828" y="3828089"/>
                  <a:pt x="8911105" y="3831812"/>
                  <a:pt x="8903657" y="3831812"/>
                </a:cubicBezTo>
                <a:cubicBezTo>
                  <a:pt x="8896208" y="3831812"/>
                  <a:pt x="8892485" y="3831812"/>
                  <a:pt x="8892485" y="3831812"/>
                </a:cubicBezTo>
                <a:lnTo>
                  <a:pt x="8881314" y="3831812"/>
                </a:lnTo>
                <a:cubicBezTo>
                  <a:pt x="8881314" y="3824366"/>
                  <a:pt x="8877591" y="3820641"/>
                  <a:pt x="8870142" y="3820641"/>
                </a:cubicBezTo>
                <a:cubicBezTo>
                  <a:pt x="8862694" y="3820641"/>
                  <a:pt x="8860834" y="3818779"/>
                  <a:pt x="8864557" y="3815055"/>
                </a:cubicBezTo>
                <a:cubicBezTo>
                  <a:pt x="8868280" y="3811330"/>
                  <a:pt x="8866419" y="3807607"/>
                  <a:pt x="8858971" y="3803884"/>
                </a:cubicBezTo>
                <a:cubicBezTo>
                  <a:pt x="8851523" y="3800159"/>
                  <a:pt x="8844076" y="3796436"/>
                  <a:pt x="8836628" y="3792712"/>
                </a:cubicBezTo>
                <a:cubicBezTo>
                  <a:pt x="8829180" y="3788988"/>
                  <a:pt x="8821734" y="3790850"/>
                  <a:pt x="8814285" y="3798298"/>
                </a:cubicBezTo>
                <a:cubicBezTo>
                  <a:pt x="8814285" y="3805745"/>
                  <a:pt x="8812423" y="3809469"/>
                  <a:pt x="8808700" y="3809469"/>
                </a:cubicBezTo>
                <a:cubicBezTo>
                  <a:pt x="8804975" y="3809469"/>
                  <a:pt x="8799391" y="3807607"/>
                  <a:pt x="8791941" y="3803884"/>
                </a:cubicBezTo>
                <a:cubicBezTo>
                  <a:pt x="8784494" y="3800159"/>
                  <a:pt x="8778908" y="3798298"/>
                  <a:pt x="8775184" y="3798298"/>
                </a:cubicBezTo>
                <a:cubicBezTo>
                  <a:pt x="8771461" y="3798298"/>
                  <a:pt x="8769600" y="3802022"/>
                  <a:pt x="8769600" y="3809469"/>
                </a:cubicBezTo>
                <a:lnTo>
                  <a:pt x="8758427" y="3809469"/>
                </a:lnTo>
                <a:cubicBezTo>
                  <a:pt x="8750980" y="3802022"/>
                  <a:pt x="8747257" y="3798298"/>
                  <a:pt x="8747257" y="3798298"/>
                </a:cubicBezTo>
                <a:lnTo>
                  <a:pt x="8747257" y="3809469"/>
                </a:lnTo>
                <a:cubicBezTo>
                  <a:pt x="8747257" y="3816916"/>
                  <a:pt x="8747257" y="3824366"/>
                  <a:pt x="8747257" y="3831812"/>
                </a:cubicBezTo>
                <a:lnTo>
                  <a:pt x="8758427" y="3842984"/>
                </a:lnTo>
                <a:cubicBezTo>
                  <a:pt x="8758427" y="3842984"/>
                  <a:pt x="8754704" y="3842984"/>
                  <a:pt x="8747257" y="3842984"/>
                </a:cubicBezTo>
                <a:cubicBezTo>
                  <a:pt x="8747257" y="3850430"/>
                  <a:pt x="8747257" y="3854155"/>
                  <a:pt x="8747257" y="3854155"/>
                </a:cubicBezTo>
                <a:lnTo>
                  <a:pt x="8769600" y="3876498"/>
                </a:lnTo>
                <a:cubicBezTo>
                  <a:pt x="8777047" y="3883946"/>
                  <a:pt x="8778908" y="3889531"/>
                  <a:pt x="8775184" y="3893255"/>
                </a:cubicBezTo>
                <a:cubicBezTo>
                  <a:pt x="8771461" y="3896980"/>
                  <a:pt x="8773323" y="3902565"/>
                  <a:pt x="8780771" y="3910012"/>
                </a:cubicBezTo>
                <a:lnTo>
                  <a:pt x="8769600" y="3921185"/>
                </a:lnTo>
                <a:cubicBezTo>
                  <a:pt x="8762150" y="3913737"/>
                  <a:pt x="8756566" y="3911874"/>
                  <a:pt x="8752843" y="3915598"/>
                </a:cubicBezTo>
                <a:cubicBezTo>
                  <a:pt x="8749118" y="3919322"/>
                  <a:pt x="8749118" y="3924908"/>
                  <a:pt x="8752843" y="3932355"/>
                </a:cubicBezTo>
                <a:cubicBezTo>
                  <a:pt x="8756566" y="3939803"/>
                  <a:pt x="8758427" y="3943526"/>
                  <a:pt x="8758427" y="3943526"/>
                </a:cubicBezTo>
                <a:lnTo>
                  <a:pt x="8769600" y="3954699"/>
                </a:lnTo>
                <a:cubicBezTo>
                  <a:pt x="8777047" y="3954699"/>
                  <a:pt x="8782634" y="3950974"/>
                  <a:pt x="8786357" y="3943526"/>
                </a:cubicBezTo>
                <a:cubicBezTo>
                  <a:pt x="8790080" y="3936080"/>
                  <a:pt x="8791941" y="3928631"/>
                  <a:pt x="8791941" y="3921185"/>
                </a:cubicBezTo>
                <a:lnTo>
                  <a:pt x="8803114" y="3921185"/>
                </a:lnTo>
                <a:cubicBezTo>
                  <a:pt x="8803114" y="3928631"/>
                  <a:pt x="8806837" y="3932355"/>
                  <a:pt x="8814285" y="3932355"/>
                </a:cubicBezTo>
                <a:cubicBezTo>
                  <a:pt x="8814285" y="3932355"/>
                  <a:pt x="8818008" y="3932355"/>
                  <a:pt x="8825457" y="3932355"/>
                </a:cubicBezTo>
                <a:cubicBezTo>
                  <a:pt x="8825457" y="3939803"/>
                  <a:pt x="8829180" y="3943526"/>
                  <a:pt x="8836628" y="3943526"/>
                </a:cubicBezTo>
                <a:lnTo>
                  <a:pt x="8825457" y="3943526"/>
                </a:lnTo>
                <a:cubicBezTo>
                  <a:pt x="8810562" y="3936080"/>
                  <a:pt x="8801251" y="3936080"/>
                  <a:pt x="8797528" y="3943526"/>
                </a:cubicBezTo>
                <a:cubicBezTo>
                  <a:pt x="8793805" y="3950974"/>
                  <a:pt x="8793805" y="3956560"/>
                  <a:pt x="8797528" y="3960283"/>
                </a:cubicBezTo>
                <a:cubicBezTo>
                  <a:pt x="8801251" y="3964008"/>
                  <a:pt x="8799391" y="3965870"/>
                  <a:pt x="8791941" y="3965870"/>
                </a:cubicBezTo>
                <a:lnTo>
                  <a:pt x="8791941" y="3977042"/>
                </a:lnTo>
                <a:lnTo>
                  <a:pt x="8780771" y="3977042"/>
                </a:lnTo>
                <a:lnTo>
                  <a:pt x="8803114" y="3988213"/>
                </a:lnTo>
                <a:lnTo>
                  <a:pt x="8803114" y="3977042"/>
                </a:lnTo>
                <a:lnTo>
                  <a:pt x="8803114" y="3965870"/>
                </a:lnTo>
                <a:cubicBezTo>
                  <a:pt x="8810562" y="3965870"/>
                  <a:pt x="8816148" y="3967731"/>
                  <a:pt x="8819871" y="3971456"/>
                </a:cubicBezTo>
                <a:cubicBezTo>
                  <a:pt x="8823594" y="3975179"/>
                  <a:pt x="8821734" y="3977042"/>
                  <a:pt x="8814285" y="3977042"/>
                </a:cubicBezTo>
                <a:lnTo>
                  <a:pt x="8814285" y="3999384"/>
                </a:lnTo>
                <a:cubicBezTo>
                  <a:pt x="8799391" y="3999384"/>
                  <a:pt x="8793805" y="4003108"/>
                  <a:pt x="8797528" y="4010556"/>
                </a:cubicBezTo>
                <a:cubicBezTo>
                  <a:pt x="8801251" y="4018004"/>
                  <a:pt x="8795666" y="4021727"/>
                  <a:pt x="8780771" y="4021727"/>
                </a:cubicBezTo>
                <a:cubicBezTo>
                  <a:pt x="8765877" y="4021727"/>
                  <a:pt x="8758427" y="4018004"/>
                  <a:pt x="8758427" y="4010556"/>
                </a:cubicBezTo>
                <a:cubicBezTo>
                  <a:pt x="8750980" y="4010556"/>
                  <a:pt x="8745393" y="4010556"/>
                  <a:pt x="8741670" y="4010556"/>
                </a:cubicBezTo>
                <a:cubicBezTo>
                  <a:pt x="8737947" y="4010556"/>
                  <a:pt x="8732361" y="4010556"/>
                  <a:pt x="8724913" y="4010556"/>
                </a:cubicBezTo>
                <a:cubicBezTo>
                  <a:pt x="8732361" y="4018004"/>
                  <a:pt x="8728636" y="4021727"/>
                  <a:pt x="8713742" y="4021727"/>
                </a:cubicBezTo>
                <a:cubicBezTo>
                  <a:pt x="8706293" y="4014279"/>
                  <a:pt x="8695122" y="4010556"/>
                  <a:pt x="8680227" y="4010556"/>
                </a:cubicBezTo>
                <a:cubicBezTo>
                  <a:pt x="8665333" y="4003108"/>
                  <a:pt x="8654161" y="3999384"/>
                  <a:pt x="8646713" y="3999384"/>
                </a:cubicBezTo>
                <a:lnTo>
                  <a:pt x="8657885" y="4010556"/>
                </a:lnTo>
                <a:lnTo>
                  <a:pt x="8669056" y="4021727"/>
                </a:lnTo>
                <a:cubicBezTo>
                  <a:pt x="8676504" y="4021727"/>
                  <a:pt x="8683950" y="4025451"/>
                  <a:pt x="8691399" y="4032899"/>
                </a:cubicBezTo>
                <a:cubicBezTo>
                  <a:pt x="8698847" y="4040345"/>
                  <a:pt x="8706293" y="4044070"/>
                  <a:pt x="8713742" y="4044070"/>
                </a:cubicBezTo>
                <a:lnTo>
                  <a:pt x="8724913" y="4055241"/>
                </a:lnTo>
                <a:lnTo>
                  <a:pt x="8724913" y="4066413"/>
                </a:lnTo>
                <a:lnTo>
                  <a:pt x="8747257" y="4077584"/>
                </a:lnTo>
                <a:lnTo>
                  <a:pt x="8803114" y="4088756"/>
                </a:lnTo>
                <a:cubicBezTo>
                  <a:pt x="8803114" y="4088756"/>
                  <a:pt x="8804975" y="4090618"/>
                  <a:pt x="8808700" y="4094341"/>
                </a:cubicBezTo>
                <a:cubicBezTo>
                  <a:pt x="8812423" y="4098066"/>
                  <a:pt x="8818008" y="4103652"/>
                  <a:pt x="8825457" y="4111098"/>
                </a:cubicBezTo>
                <a:lnTo>
                  <a:pt x="8836628" y="4122270"/>
                </a:lnTo>
                <a:cubicBezTo>
                  <a:pt x="8844076" y="4122270"/>
                  <a:pt x="8849662" y="4124132"/>
                  <a:pt x="8853385" y="4127857"/>
                </a:cubicBezTo>
                <a:cubicBezTo>
                  <a:pt x="8857108" y="4131580"/>
                  <a:pt x="8860834" y="4131580"/>
                  <a:pt x="8864557" y="4127857"/>
                </a:cubicBezTo>
                <a:cubicBezTo>
                  <a:pt x="8868280" y="4124132"/>
                  <a:pt x="8872005" y="4125994"/>
                  <a:pt x="8875728" y="4133441"/>
                </a:cubicBezTo>
                <a:cubicBezTo>
                  <a:pt x="8879451" y="4140889"/>
                  <a:pt x="8883176" y="4142752"/>
                  <a:pt x="8886899" y="4139028"/>
                </a:cubicBezTo>
                <a:cubicBezTo>
                  <a:pt x="8890622" y="4135303"/>
                  <a:pt x="8896208" y="4137166"/>
                  <a:pt x="8903657" y="4144614"/>
                </a:cubicBezTo>
                <a:cubicBezTo>
                  <a:pt x="8918551" y="4159509"/>
                  <a:pt x="8931585" y="4168817"/>
                  <a:pt x="8942756" y="4172542"/>
                </a:cubicBezTo>
                <a:cubicBezTo>
                  <a:pt x="8953929" y="4176266"/>
                  <a:pt x="8978133" y="4189299"/>
                  <a:pt x="9015372" y="4211642"/>
                </a:cubicBezTo>
                <a:cubicBezTo>
                  <a:pt x="9045163" y="4219090"/>
                  <a:pt x="9073091" y="4232124"/>
                  <a:pt x="9099157" y="4250742"/>
                </a:cubicBezTo>
                <a:cubicBezTo>
                  <a:pt x="9125224" y="4269361"/>
                  <a:pt x="9138257" y="4286118"/>
                  <a:pt x="9138257" y="4301013"/>
                </a:cubicBezTo>
                <a:cubicBezTo>
                  <a:pt x="9138257" y="4308461"/>
                  <a:pt x="9140121" y="4314047"/>
                  <a:pt x="9143844" y="4317770"/>
                </a:cubicBezTo>
                <a:cubicBezTo>
                  <a:pt x="9147567" y="4321495"/>
                  <a:pt x="9147567" y="4323356"/>
                  <a:pt x="9143844" y="4323356"/>
                </a:cubicBezTo>
                <a:cubicBezTo>
                  <a:pt x="9140121" y="4323356"/>
                  <a:pt x="9138257" y="4319632"/>
                  <a:pt x="9138257" y="4312186"/>
                </a:cubicBezTo>
                <a:cubicBezTo>
                  <a:pt x="9138257" y="4304738"/>
                  <a:pt x="9127087" y="4301013"/>
                  <a:pt x="9104743" y="4301013"/>
                </a:cubicBezTo>
                <a:cubicBezTo>
                  <a:pt x="9097296" y="4301013"/>
                  <a:pt x="9093571" y="4301013"/>
                  <a:pt x="9093571" y="4301013"/>
                </a:cubicBezTo>
                <a:cubicBezTo>
                  <a:pt x="9086123" y="4301013"/>
                  <a:pt x="9078677" y="4297290"/>
                  <a:pt x="9071229" y="4289842"/>
                </a:cubicBezTo>
                <a:lnTo>
                  <a:pt x="9037714" y="4278672"/>
                </a:lnTo>
                <a:cubicBezTo>
                  <a:pt x="9037714" y="4278672"/>
                  <a:pt x="9033991" y="4278672"/>
                  <a:pt x="9026543" y="4278672"/>
                </a:cubicBezTo>
                <a:lnTo>
                  <a:pt x="8981856" y="4256328"/>
                </a:lnTo>
                <a:cubicBezTo>
                  <a:pt x="8974409" y="4263775"/>
                  <a:pt x="8968823" y="4267499"/>
                  <a:pt x="8965099" y="4267499"/>
                </a:cubicBezTo>
                <a:cubicBezTo>
                  <a:pt x="8961376" y="4267499"/>
                  <a:pt x="8955790" y="4263775"/>
                  <a:pt x="8948342" y="4256328"/>
                </a:cubicBezTo>
                <a:lnTo>
                  <a:pt x="8937172" y="4256328"/>
                </a:lnTo>
                <a:cubicBezTo>
                  <a:pt x="8944619" y="4263775"/>
                  <a:pt x="8989306" y="4286118"/>
                  <a:pt x="9071229" y="4323356"/>
                </a:cubicBezTo>
                <a:lnTo>
                  <a:pt x="9115914" y="4356871"/>
                </a:lnTo>
                <a:lnTo>
                  <a:pt x="9138257" y="4379214"/>
                </a:lnTo>
                <a:lnTo>
                  <a:pt x="9149428" y="4401557"/>
                </a:lnTo>
                <a:cubicBezTo>
                  <a:pt x="9141981" y="4401557"/>
                  <a:pt x="9134534" y="4397832"/>
                  <a:pt x="9127087" y="4390386"/>
                </a:cubicBezTo>
                <a:lnTo>
                  <a:pt x="9115914" y="4390386"/>
                </a:lnTo>
                <a:cubicBezTo>
                  <a:pt x="9115914" y="4390386"/>
                  <a:pt x="9112191" y="4390386"/>
                  <a:pt x="9104743" y="4390386"/>
                </a:cubicBezTo>
                <a:cubicBezTo>
                  <a:pt x="9097296" y="4382938"/>
                  <a:pt x="9093571" y="4379214"/>
                  <a:pt x="9093571" y="4379214"/>
                </a:cubicBezTo>
                <a:lnTo>
                  <a:pt x="9037714" y="4345700"/>
                </a:lnTo>
                <a:cubicBezTo>
                  <a:pt x="9037714" y="4345700"/>
                  <a:pt x="9039577" y="4347561"/>
                  <a:pt x="9043300" y="4351286"/>
                </a:cubicBezTo>
                <a:cubicBezTo>
                  <a:pt x="9047023" y="4355009"/>
                  <a:pt x="9048886" y="4356871"/>
                  <a:pt x="9048886" y="4356871"/>
                </a:cubicBezTo>
                <a:lnTo>
                  <a:pt x="9026543" y="4356871"/>
                </a:lnTo>
                <a:cubicBezTo>
                  <a:pt x="9026543" y="4356871"/>
                  <a:pt x="9026543" y="4355009"/>
                  <a:pt x="9026543" y="4351286"/>
                </a:cubicBezTo>
                <a:cubicBezTo>
                  <a:pt x="9026543" y="4347561"/>
                  <a:pt x="9022820" y="4343838"/>
                  <a:pt x="9015372" y="4340114"/>
                </a:cubicBezTo>
                <a:cubicBezTo>
                  <a:pt x="9007923" y="4336390"/>
                  <a:pt x="9002338" y="4332666"/>
                  <a:pt x="8998614" y="4328943"/>
                </a:cubicBezTo>
                <a:cubicBezTo>
                  <a:pt x="8994890" y="4325218"/>
                  <a:pt x="8993029" y="4319632"/>
                  <a:pt x="8993029" y="4312186"/>
                </a:cubicBezTo>
                <a:cubicBezTo>
                  <a:pt x="8993029" y="4304738"/>
                  <a:pt x="8974409" y="4297290"/>
                  <a:pt x="8937172" y="4289842"/>
                </a:cubicBezTo>
                <a:cubicBezTo>
                  <a:pt x="8914828" y="4282395"/>
                  <a:pt x="8899933" y="4274947"/>
                  <a:pt x="8892485" y="4267499"/>
                </a:cubicBezTo>
                <a:cubicBezTo>
                  <a:pt x="8892485" y="4267499"/>
                  <a:pt x="8890622" y="4265638"/>
                  <a:pt x="8886899" y="4261913"/>
                </a:cubicBezTo>
                <a:cubicBezTo>
                  <a:pt x="8883176" y="4258190"/>
                  <a:pt x="8877591" y="4256328"/>
                  <a:pt x="8870142" y="4256328"/>
                </a:cubicBezTo>
                <a:cubicBezTo>
                  <a:pt x="8855248" y="4256328"/>
                  <a:pt x="8847799" y="4254467"/>
                  <a:pt x="8847799" y="4250742"/>
                </a:cubicBezTo>
                <a:cubicBezTo>
                  <a:pt x="8847799" y="4247018"/>
                  <a:pt x="8845937" y="4245156"/>
                  <a:pt x="8842214" y="4245156"/>
                </a:cubicBezTo>
                <a:cubicBezTo>
                  <a:pt x="8838491" y="4245156"/>
                  <a:pt x="8836628" y="4248881"/>
                  <a:pt x="8836628" y="4256328"/>
                </a:cubicBezTo>
                <a:lnTo>
                  <a:pt x="8803114" y="4233985"/>
                </a:lnTo>
                <a:lnTo>
                  <a:pt x="8780771" y="4222813"/>
                </a:lnTo>
                <a:cubicBezTo>
                  <a:pt x="8765877" y="4215367"/>
                  <a:pt x="8756566" y="4209780"/>
                  <a:pt x="8752843" y="4206056"/>
                </a:cubicBezTo>
                <a:cubicBezTo>
                  <a:pt x="8749118" y="4202333"/>
                  <a:pt x="8750980" y="4200471"/>
                  <a:pt x="8758427" y="4200471"/>
                </a:cubicBezTo>
                <a:cubicBezTo>
                  <a:pt x="8758427" y="4193023"/>
                  <a:pt x="8758427" y="4189299"/>
                  <a:pt x="8758427" y="4189299"/>
                </a:cubicBezTo>
                <a:cubicBezTo>
                  <a:pt x="8758427" y="4189299"/>
                  <a:pt x="8754704" y="4189299"/>
                  <a:pt x="8747257" y="4189299"/>
                </a:cubicBezTo>
                <a:lnTo>
                  <a:pt x="8769600" y="4178128"/>
                </a:lnTo>
                <a:cubicBezTo>
                  <a:pt x="8784494" y="4178128"/>
                  <a:pt x="8788218" y="4174403"/>
                  <a:pt x="8780771" y="4166955"/>
                </a:cubicBezTo>
                <a:lnTo>
                  <a:pt x="8791941" y="4155785"/>
                </a:lnTo>
                <a:lnTo>
                  <a:pt x="8791941" y="4144614"/>
                </a:lnTo>
                <a:lnTo>
                  <a:pt x="8769600" y="4144614"/>
                </a:lnTo>
                <a:cubicBezTo>
                  <a:pt x="8769600" y="4144614"/>
                  <a:pt x="8765877" y="4148337"/>
                  <a:pt x="8758427" y="4155785"/>
                </a:cubicBezTo>
                <a:lnTo>
                  <a:pt x="8747257" y="4155785"/>
                </a:lnTo>
                <a:cubicBezTo>
                  <a:pt x="8747257" y="4148337"/>
                  <a:pt x="8750980" y="4144614"/>
                  <a:pt x="8758427" y="4144614"/>
                </a:cubicBezTo>
                <a:lnTo>
                  <a:pt x="8758427" y="4133441"/>
                </a:lnTo>
                <a:lnTo>
                  <a:pt x="8769600" y="4122270"/>
                </a:lnTo>
                <a:cubicBezTo>
                  <a:pt x="8747257" y="4107375"/>
                  <a:pt x="8728636" y="4099927"/>
                  <a:pt x="8713742" y="4099927"/>
                </a:cubicBezTo>
                <a:lnTo>
                  <a:pt x="8691399" y="4088756"/>
                </a:lnTo>
                <a:cubicBezTo>
                  <a:pt x="8683950" y="4081309"/>
                  <a:pt x="8676504" y="4075723"/>
                  <a:pt x="8669056" y="4071998"/>
                </a:cubicBezTo>
                <a:cubicBezTo>
                  <a:pt x="8661608" y="4068275"/>
                  <a:pt x="8652299" y="4062689"/>
                  <a:pt x="8641127" y="4055241"/>
                </a:cubicBezTo>
                <a:cubicBezTo>
                  <a:pt x="8629956" y="4047795"/>
                  <a:pt x="8615062" y="4040345"/>
                  <a:pt x="8596442" y="4032899"/>
                </a:cubicBezTo>
                <a:cubicBezTo>
                  <a:pt x="8577822" y="4025451"/>
                  <a:pt x="8568512" y="4018004"/>
                  <a:pt x="8568512" y="4010556"/>
                </a:cubicBezTo>
                <a:lnTo>
                  <a:pt x="8557341" y="3999384"/>
                </a:lnTo>
                <a:cubicBezTo>
                  <a:pt x="8557341" y="4006831"/>
                  <a:pt x="8553618" y="4010556"/>
                  <a:pt x="8546171" y="4010556"/>
                </a:cubicBezTo>
                <a:lnTo>
                  <a:pt x="8534998" y="4010556"/>
                </a:lnTo>
                <a:cubicBezTo>
                  <a:pt x="8542446" y="4010556"/>
                  <a:pt x="8544308" y="4012417"/>
                  <a:pt x="8540584" y="4016141"/>
                </a:cubicBezTo>
                <a:cubicBezTo>
                  <a:pt x="8536861" y="4019865"/>
                  <a:pt x="8534998" y="4021727"/>
                  <a:pt x="8534998" y="4021727"/>
                </a:cubicBezTo>
                <a:cubicBezTo>
                  <a:pt x="8534998" y="4029175"/>
                  <a:pt x="8531275" y="4029175"/>
                  <a:pt x="8523827" y="4021727"/>
                </a:cubicBezTo>
                <a:cubicBezTo>
                  <a:pt x="8516378" y="4014279"/>
                  <a:pt x="8512655" y="4010556"/>
                  <a:pt x="8512655" y="4010556"/>
                </a:cubicBezTo>
                <a:lnTo>
                  <a:pt x="8512655" y="4021727"/>
                </a:lnTo>
                <a:cubicBezTo>
                  <a:pt x="8512655" y="4021727"/>
                  <a:pt x="8512655" y="4025451"/>
                  <a:pt x="8512655" y="4032899"/>
                </a:cubicBezTo>
                <a:lnTo>
                  <a:pt x="8501484" y="4021727"/>
                </a:lnTo>
                <a:cubicBezTo>
                  <a:pt x="8494036" y="4014279"/>
                  <a:pt x="8490312" y="4010556"/>
                  <a:pt x="8490312" y="4010556"/>
                </a:cubicBezTo>
                <a:cubicBezTo>
                  <a:pt x="8490312" y="4010556"/>
                  <a:pt x="8492175" y="4008694"/>
                  <a:pt x="8495898" y="4004970"/>
                </a:cubicBezTo>
                <a:cubicBezTo>
                  <a:pt x="8499621" y="4001245"/>
                  <a:pt x="8499621" y="3999384"/>
                  <a:pt x="8495898" y="3999384"/>
                </a:cubicBezTo>
                <a:cubicBezTo>
                  <a:pt x="8492175" y="3999384"/>
                  <a:pt x="8490312" y="3999384"/>
                  <a:pt x="8490312" y="3999384"/>
                </a:cubicBezTo>
                <a:cubicBezTo>
                  <a:pt x="8482864" y="3991937"/>
                  <a:pt x="8482864" y="3988213"/>
                  <a:pt x="8490312" y="3988213"/>
                </a:cubicBezTo>
                <a:lnTo>
                  <a:pt x="8479141" y="3988213"/>
                </a:lnTo>
                <a:lnTo>
                  <a:pt x="8467970" y="3965870"/>
                </a:lnTo>
                <a:cubicBezTo>
                  <a:pt x="8475418" y="3965870"/>
                  <a:pt x="8482864" y="3969594"/>
                  <a:pt x="8490312" y="3977042"/>
                </a:cubicBezTo>
                <a:cubicBezTo>
                  <a:pt x="8497761" y="3984488"/>
                  <a:pt x="8505207" y="3986351"/>
                  <a:pt x="8512655" y="3982627"/>
                </a:cubicBezTo>
                <a:cubicBezTo>
                  <a:pt x="8520104" y="3978903"/>
                  <a:pt x="8520104" y="3973317"/>
                  <a:pt x="8512655" y="3965870"/>
                </a:cubicBezTo>
                <a:lnTo>
                  <a:pt x="8490312" y="3943526"/>
                </a:lnTo>
                <a:cubicBezTo>
                  <a:pt x="8490312" y="3943526"/>
                  <a:pt x="8486589" y="3943526"/>
                  <a:pt x="8479141" y="3943526"/>
                </a:cubicBezTo>
                <a:lnTo>
                  <a:pt x="8467970" y="3943526"/>
                </a:lnTo>
                <a:cubicBezTo>
                  <a:pt x="8460521" y="3943526"/>
                  <a:pt x="8453075" y="3943526"/>
                  <a:pt x="8445627" y="3943526"/>
                </a:cubicBezTo>
                <a:cubicBezTo>
                  <a:pt x="8445627" y="3943526"/>
                  <a:pt x="8441904" y="3945388"/>
                  <a:pt x="8434455" y="3949112"/>
                </a:cubicBezTo>
                <a:cubicBezTo>
                  <a:pt x="8427007" y="3952837"/>
                  <a:pt x="8423284" y="3958422"/>
                  <a:pt x="8423284" y="3965870"/>
                </a:cubicBezTo>
                <a:lnTo>
                  <a:pt x="8412113" y="3977042"/>
                </a:lnTo>
                <a:cubicBezTo>
                  <a:pt x="8419561" y="3977042"/>
                  <a:pt x="8423284" y="3980765"/>
                  <a:pt x="8423284" y="3988213"/>
                </a:cubicBezTo>
                <a:cubicBezTo>
                  <a:pt x="8423284" y="3995660"/>
                  <a:pt x="8413974" y="3999384"/>
                  <a:pt x="8395356" y="3999384"/>
                </a:cubicBezTo>
                <a:cubicBezTo>
                  <a:pt x="8376736" y="3999384"/>
                  <a:pt x="8356256" y="3997522"/>
                  <a:pt x="8333912" y="3993799"/>
                </a:cubicBezTo>
                <a:cubicBezTo>
                  <a:pt x="8311569" y="3990074"/>
                  <a:pt x="8296674" y="3986351"/>
                  <a:pt x="8289226" y="3982627"/>
                </a:cubicBezTo>
                <a:cubicBezTo>
                  <a:pt x="8281778" y="3978903"/>
                  <a:pt x="8276192" y="3977042"/>
                  <a:pt x="8272469" y="3977042"/>
                </a:cubicBezTo>
                <a:cubicBezTo>
                  <a:pt x="8268746" y="3977042"/>
                  <a:pt x="8263160" y="3977042"/>
                  <a:pt x="8255712" y="3977042"/>
                </a:cubicBezTo>
                <a:lnTo>
                  <a:pt x="8255712" y="3988213"/>
                </a:lnTo>
                <a:cubicBezTo>
                  <a:pt x="8270606" y="3988213"/>
                  <a:pt x="8281778" y="3995660"/>
                  <a:pt x="8289226" y="4010556"/>
                </a:cubicBezTo>
                <a:lnTo>
                  <a:pt x="8311569" y="4021727"/>
                </a:lnTo>
                <a:lnTo>
                  <a:pt x="8278055" y="4021727"/>
                </a:lnTo>
                <a:cubicBezTo>
                  <a:pt x="8255712" y="4021727"/>
                  <a:pt x="8244541" y="4018004"/>
                  <a:pt x="8244541" y="4010556"/>
                </a:cubicBezTo>
                <a:cubicBezTo>
                  <a:pt x="8237092" y="4010556"/>
                  <a:pt x="8233368" y="4010556"/>
                  <a:pt x="8233368" y="4010556"/>
                </a:cubicBezTo>
                <a:cubicBezTo>
                  <a:pt x="8233368" y="4010556"/>
                  <a:pt x="8233368" y="4014279"/>
                  <a:pt x="8233368" y="4021727"/>
                </a:cubicBezTo>
                <a:lnTo>
                  <a:pt x="8188684" y="4032899"/>
                </a:lnTo>
                <a:lnTo>
                  <a:pt x="8188684" y="4010556"/>
                </a:lnTo>
                <a:cubicBezTo>
                  <a:pt x="8181234" y="4010556"/>
                  <a:pt x="8173788" y="4008694"/>
                  <a:pt x="8166340" y="4004970"/>
                </a:cubicBezTo>
                <a:cubicBezTo>
                  <a:pt x="8158892" y="4001245"/>
                  <a:pt x="8155168" y="3999384"/>
                  <a:pt x="8155168" y="3999384"/>
                </a:cubicBezTo>
                <a:cubicBezTo>
                  <a:pt x="8155168" y="3999384"/>
                  <a:pt x="8155168" y="4003108"/>
                  <a:pt x="8155168" y="4010556"/>
                </a:cubicBezTo>
                <a:lnTo>
                  <a:pt x="8143998" y="4021727"/>
                </a:lnTo>
                <a:cubicBezTo>
                  <a:pt x="8143998" y="4021727"/>
                  <a:pt x="8142134" y="4023588"/>
                  <a:pt x="8138411" y="4027313"/>
                </a:cubicBezTo>
                <a:cubicBezTo>
                  <a:pt x="8134688" y="4031038"/>
                  <a:pt x="8132825" y="4036622"/>
                  <a:pt x="8132825" y="4044070"/>
                </a:cubicBezTo>
                <a:cubicBezTo>
                  <a:pt x="8132825" y="4058965"/>
                  <a:pt x="8140274" y="4058965"/>
                  <a:pt x="8155168" y="4044070"/>
                </a:cubicBezTo>
                <a:cubicBezTo>
                  <a:pt x="8155168" y="4036622"/>
                  <a:pt x="8158892" y="4036622"/>
                  <a:pt x="8166340" y="4044070"/>
                </a:cubicBezTo>
                <a:cubicBezTo>
                  <a:pt x="8173788" y="4051518"/>
                  <a:pt x="8177512" y="4051518"/>
                  <a:pt x="8177512" y="4044070"/>
                </a:cubicBezTo>
                <a:cubicBezTo>
                  <a:pt x="8184959" y="4044070"/>
                  <a:pt x="8188684" y="4045932"/>
                  <a:pt x="8188684" y="4049656"/>
                </a:cubicBezTo>
                <a:cubicBezTo>
                  <a:pt x="8188684" y="4053379"/>
                  <a:pt x="8192407" y="4055241"/>
                  <a:pt x="8199854" y="4055241"/>
                </a:cubicBezTo>
                <a:cubicBezTo>
                  <a:pt x="8199854" y="4070136"/>
                  <a:pt x="8214748" y="4070136"/>
                  <a:pt x="8244541" y="4055241"/>
                </a:cubicBezTo>
                <a:lnTo>
                  <a:pt x="8255712" y="4055241"/>
                </a:lnTo>
                <a:lnTo>
                  <a:pt x="8255712" y="4066413"/>
                </a:lnTo>
                <a:lnTo>
                  <a:pt x="8278055" y="4055241"/>
                </a:lnTo>
                <a:lnTo>
                  <a:pt x="8285038" y="4055241"/>
                </a:lnTo>
                <a:cubicBezTo>
                  <a:pt x="8287830" y="4055241"/>
                  <a:pt x="8289226" y="4055241"/>
                  <a:pt x="8289226" y="4055241"/>
                </a:cubicBezTo>
                <a:lnTo>
                  <a:pt x="8255712" y="4077584"/>
                </a:lnTo>
                <a:cubicBezTo>
                  <a:pt x="8240816" y="4077584"/>
                  <a:pt x="8233368" y="4081309"/>
                  <a:pt x="8233368" y="4088756"/>
                </a:cubicBezTo>
                <a:lnTo>
                  <a:pt x="8233368" y="4099927"/>
                </a:lnTo>
                <a:lnTo>
                  <a:pt x="8266883" y="4122270"/>
                </a:lnTo>
                <a:cubicBezTo>
                  <a:pt x="8281778" y="4122270"/>
                  <a:pt x="8292949" y="4125994"/>
                  <a:pt x="8300398" y="4133441"/>
                </a:cubicBezTo>
                <a:cubicBezTo>
                  <a:pt x="8307846" y="4133441"/>
                  <a:pt x="8311569" y="4133441"/>
                  <a:pt x="8311569" y="4133441"/>
                </a:cubicBezTo>
                <a:cubicBezTo>
                  <a:pt x="8311569" y="4133441"/>
                  <a:pt x="8315292" y="4133441"/>
                  <a:pt x="8322740" y="4133441"/>
                </a:cubicBezTo>
                <a:cubicBezTo>
                  <a:pt x="8322740" y="4133441"/>
                  <a:pt x="8324603" y="4137166"/>
                  <a:pt x="8328326" y="4144614"/>
                </a:cubicBezTo>
                <a:cubicBezTo>
                  <a:pt x="8332050" y="4152060"/>
                  <a:pt x="8330190" y="4155785"/>
                  <a:pt x="8322740" y="4155785"/>
                </a:cubicBezTo>
                <a:lnTo>
                  <a:pt x="8300398" y="4155785"/>
                </a:lnTo>
                <a:cubicBezTo>
                  <a:pt x="8292949" y="4163232"/>
                  <a:pt x="8285503" y="4166955"/>
                  <a:pt x="8278055" y="4166955"/>
                </a:cubicBezTo>
                <a:lnTo>
                  <a:pt x="8278055" y="4155785"/>
                </a:lnTo>
                <a:lnTo>
                  <a:pt x="8266883" y="4144614"/>
                </a:lnTo>
                <a:cubicBezTo>
                  <a:pt x="8259435" y="4144614"/>
                  <a:pt x="8257575" y="4148337"/>
                  <a:pt x="8261298" y="4155785"/>
                </a:cubicBezTo>
                <a:cubicBezTo>
                  <a:pt x="8265021" y="4163232"/>
                  <a:pt x="8263160" y="4166955"/>
                  <a:pt x="8255712" y="4166955"/>
                </a:cubicBezTo>
                <a:cubicBezTo>
                  <a:pt x="8255712" y="4159509"/>
                  <a:pt x="8250126" y="4153923"/>
                  <a:pt x="8238955" y="4150198"/>
                </a:cubicBezTo>
                <a:cubicBezTo>
                  <a:pt x="8227782" y="4146475"/>
                  <a:pt x="8220335" y="4142752"/>
                  <a:pt x="8216612" y="4139028"/>
                </a:cubicBezTo>
                <a:cubicBezTo>
                  <a:pt x="8212888" y="4135303"/>
                  <a:pt x="8211026" y="4133441"/>
                  <a:pt x="8211026" y="4133441"/>
                </a:cubicBezTo>
                <a:lnTo>
                  <a:pt x="8188684" y="4133441"/>
                </a:lnTo>
                <a:lnTo>
                  <a:pt x="8132825" y="4122270"/>
                </a:lnTo>
                <a:lnTo>
                  <a:pt x="8116068" y="4122270"/>
                </a:lnTo>
                <a:cubicBezTo>
                  <a:pt x="8119791" y="4122270"/>
                  <a:pt x="8121654" y="4120409"/>
                  <a:pt x="8121654" y="4116684"/>
                </a:cubicBezTo>
                <a:cubicBezTo>
                  <a:pt x="8121654" y="4112960"/>
                  <a:pt x="8119791" y="4109237"/>
                  <a:pt x="8116068" y="4105513"/>
                </a:cubicBezTo>
                <a:cubicBezTo>
                  <a:pt x="8112345" y="4101789"/>
                  <a:pt x="8108620" y="4101789"/>
                  <a:pt x="8104897" y="4105513"/>
                </a:cubicBezTo>
                <a:cubicBezTo>
                  <a:pt x="8101174" y="4109237"/>
                  <a:pt x="8101174" y="4112960"/>
                  <a:pt x="8104897" y="4116684"/>
                </a:cubicBezTo>
                <a:cubicBezTo>
                  <a:pt x="8108620" y="4120409"/>
                  <a:pt x="8112345" y="4122270"/>
                  <a:pt x="8116068" y="4122270"/>
                </a:cubicBezTo>
                <a:lnTo>
                  <a:pt x="8093726" y="4122270"/>
                </a:lnTo>
                <a:cubicBezTo>
                  <a:pt x="8082554" y="4122270"/>
                  <a:pt x="8076968" y="4124132"/>
                  <a:pt x="8076968" y="4127857"/>
                </a:cubicBezTo>
                <a:cubicBezTo>
                  <a:pt x="8076968" y="4131580"/>
                  <a:pt x="8075106" y="4133441"/>
                  <a:pt x="8071383" y="4133441"/>
                </a:cubicBezTo>
                <a:cubicBezTo>
                  <a:pt x="8067660" y="4133441"/>
                  <a:pt x="8062074" y="4133441"/>
                  <a:pt x="8054626" y="4133441"/>
                </a:cubicBezTo>
                <a:lnTo>
                  <a:pt x="8043454" y="4133441"/>
                </a:lnTo>
                <a:lnTo>
                  <a:pt x="8043454" y="4144614"/>
                </a:lnTo>
                <a:cubicBezTo>
                  <a:pt x="8036006" y="4144614"/>
                  <a:pt x="8032283" y="4140889"/>
                  <a:pt x="8032283" y="4133441"/>
                </a:cubicBezTo>
                <a:cubicBezTo>
                  <a:pt x="8032283" y="4118546"/>
                  <a:pt x="8036006" y="4114823"/>
                  <a:pt x="8043454" y="4122270"/>
                </a:cubicBezTo>
                <a:cubicBezTo>
                  <a:pt x="8050903" y="4122270"/>
                  <a:pt x="8056488" y="4120409"/>
                  <a:pt x="8060210" y="4116684"/>
                </a:cubicBezTo>
                <a:cubicBezTo>
                  <a:pt x="8063934" y="4112960"/>
                  <a:pt x="8062074" y="4111098"/>
                  <a:pt x="8054626" y="4111098"/>
                </a:cubicBezTo>
                <a:cubicBezTo>
                  <a:pt x="8047177" y="4111098"/>
                  <a:pt x="8043454" y="4111098"/>
                  <a:pt x="8043454" y="4111098"/>
                </a:cubicBezTo>
                <a:cubicBezTo>
                  <a:pt x="8043454" y="4103652"/>
                  <a:pt x="8041592" y="4099927"/>
                  <a:pt x="8037869" y="4099927"/>
                </a:cubicBezTo>
                <a:cubicBezTo>
                  <a:pt x="8034144" y="4099927"/>
                  <a:pt x="8030420" y="4099927"/>
                  <a:pt x="8026696" y="4099927"/>
                </a:cubicBezTo>
                <a:cubicBezTo>
                  <a:pt x="8022974" y="4099927"/>
                  <a:pt x="8019249" y="4101789"/>
                  <a:pt x="8015526" y="4105513"/>
                </a:cubicBezTo>
                <a:cubicBezTo>
                  <a:pt x="8011802" y="4109237"/>
                  <a:pt x="8006216" y="4111098"/>
                  <a:pt x="7998768" y="4111098"/>
                </a:cubicBezTo>
                <a:cubicBezTo>
                  <a:pt x="7991320" y="4111098"/>
                  <a:pt x="7987596" y="4111098"/>
                  <a:pt x="7987596" y="4111098"/>
                </a:cubicBezTo>
                <a:cubicBezTo>
                  <a:pt x="7987596" y="4118546"/>
                  <a:pt x="7976426" y="4122270"/>
                  <a:pt x="7954082" y="4122270"/>
                </a:cubicBezTo>
                <a:lnTo>
                  <a:pt x="7942912" y="4122270"/>
                </a:lnTo>
                <a:cubicBezTo>
                  <a:pt x="7942912" y="4114823"/>
                  <a:pt x="7941048" y="4111098"/>
                  <a:pt x="7937326" y="4111098"/>
                </a:cubicBezTo>
                <a:cubicBezTo>
                  <a:pt x="7933602" y="4111098"/>
                  <a:pt x="7931739" y="4111098"/>
                  <a:pt x="7931739" y="4111098"/>
                </a:cubicBezTo>
                <a:cubicBezTo>
                  <a:pt x="7916845" y="4111098"/>
                  <a:pt x="7909396" y="4111098"/>
                  <a:pt x="7909396" y="4111098"/>
                </a:cubicBezTo>
                <a:cubicBezTo>
                  <a:pt x="7909396" y="4103652"/>
                  <a:pt x="7907534" y="4099927"/>
                  <a:pt x="7903811" y="4099927"/>
                </a:cubicBezTo>
                <a:cubicBezTo>
                  <a:pt x="7900088" y="4099927"/>
                  <a:pt x="7898225" y="4099927"/>
                  <a:pt x="7898225" y="4099927"/>
                </a:cubicBezTo>
                <a:lnTo>
                  <a:pt x="7864711" y="4099927"/>
                </a:lnTo>
                <a:cubicBezTo>
                  <a:pt x="7864711" y="4092480"/>
                  <a:pt x="7860988" y="4088756"/>
                  <a:pt x="7853538" y="4088756"/>
                </a:cubicBezTo>
                <a:cubicBezTo>
                  <a:pt x="7846091" y="4088756"/>
                  <a:pt x="7842368" y="4085032"/>
                  <a:pt x="7842368" y="4077584"/>
                </a:cubicBezTo>
                <a:cubicBezTo>
                  <a:pt x="7842368" y="4077584"/>
                  <a:pt x="7840504" y="4077584"/>
                  <a:pt x="7836782" y="4077584"/>
                </a:cubicBezTo>
                <a:cubicBezTo>
                  <a:pt x="7833058" y="4077584"/>
                  <a:pt x="7827472" y="4077584"/>
                  <a:pt x="7820024" y="4077584"/>
                </a:cubicBezTo>
                <a:lnTo>
                  <a:pt x="7786510" y="4077584"/>
                </a:lnTo>
                <a:cubicBezTo>
                  <a:pt x="7779062" y="4070136"/>
                  <a:pt x="7764168" y="4062689"/>
                  <a:pt x="7741824" y="4055241"/>
                </a:cubicBezTo>
                <a:cubicBezTo>
                  <a:pt x="7734376" y="4055241"/>
                  <a:pt x="7725067" y="4055241"/>
                  <a:pt x="7713896" y="4055241"/>
                </a:cubicBezTo>
                <a:cubicBezTo>
                  <a:pt x="7702724" y="4055241"/>
                  <a:pt x="7691553" y="4053379"/>
                  <a:pt x="7680382" y="4049656"/>
                </a:cubicBezTo>
                <a:cubicBezTo>
                  <a:pt x="7669210" y="4045932"/>
                  <a:pt x="7659900" y="4044070"/>
                  <a:pt x="7652452" y="4044070"/>
                </a:cubicBezTo>
                <a:lnTo>
                  <a:pt x="7652452" y="4055241"/>
                </a:lnTo>
                <a:cubicBezTo>
                  <a:pt x="7674796" y="4070136"/>
                  <a:pt x="7689690" y="4073861"/>
                  <a:pt x="7697139" y="4066413"/>
                </a:cubicBezTo>
                <a:lnTo>
                  <a:pt x="7708310" y="4066413"/>
                </a:lnTo>
                <a:cubicBezTo>
                  <a:pt x="7715758" y="4073861"/>
                  <a:pt x="7717620" y="4077584"/>
                  <a:pt x="7713896" y="4077584"/>
                </a:cubicBezTo>
                <a:cubicBezTo>
                  <a:pt x="7710173" y="4077584"/>
                  <a:pt x="7700862" y="4077584"/>
                  <a:pt x="7685967" y="4077584"/>
                </a:cubicBezTo>
                <a:cubicBezTo>
                  <a:pt x="7663624" y="4077584"/>
                  <a:pt x="7645005" y="4077584"/>
                  <a:pt x="7630110" y="4077584"/>
                </a:cubicBezTo>
                <a:lnTo>
                  <a:pt x="7618938" y="4055241"/>
                </a:lnTo>
                <a:lnTo>
                  <a:pt x="7607766" y="4055241"/>
                </a:lnTo>
                <a:cubicBezTo>
                  <a:pt x="7600318" y="4055241"/>
                  <a:pt x="7596596" y="4058965"/>
                  <a:pt x="7596596" y="4066413"/>
                </a:cubicBezTo>
                <a:lnTo>
                  <a:pt x="7596596" y="4060827"/>
                </a:lnTo>
                <a:cubicBezTo>
                  <a:pt x="7596596" y="4057102"/>
                  <a:pt x="7596596" y="4055241"/>
                  <a:pt x="7596596" y="4055241"/>
                </a:cubicBezTo>
                <a:cubicBezTo>
                  <a:pt x="7596596" y="4032899"/>
                  <a:pt x="7589148" y="4021727"/>
                  <a:pt x="7574252" y="4021727"/>
                </a:cubicBezTo>
                <a:lnTo>
                  <a:pt x="7529568" y="4010556"/>
                </a:lnTo>
                <a:cubicBezTo>
                  <a:pt x="7537015" y="4010556"/>
                  <a:pt x="7542601" y="4006831"/>
                  <a:pt x="7546324" y="3999384"/>
                </a:cubicBezTo>
                <a:cubicBezTo>
                  <a:pt x="7550048" y="3991937"/>
                  <a:pt x="7548186" y="3988213"/>
                  <a:pt x="7540738" y="3988213"/>
                </a:cubicBezTo>
                <a:lnTo>
                  <a:pt x="7529568" y="3988213"/>
                </a:lnTo>
                <a:lnTo>
                  <a:pt x="7462538" y="3977042"/>
                </a:lnTo>
                <a:lnTo>
                  <a:pt x="7451367" y="3977042"/>
                </a:lnTo>
                <a:cubicBezTo>
                  <a:pt x="7451367" y="3984488"/>
                  <a:pt x="7447644" y="3988213"/>
                  <a:pt x="7440194" y="3988213"/>
                </a:cubicBezTo>
                <a:cubicBezTo>
                  <a:pt x="7432746" y="3988213"/>
                  <a:pt x="7432746" y="3984488"/>
                  <a:pt x="7440194" y="3977042"/>
                </a:cubicBezTo>
                <a:lnTo>
                  <a:pt x="7429024" y="3965870"/>
                </a:lnTo>
                <a:cubicBezTo>
                  <a:pt x="7421576" y="3965870"/>
                  <a:pt x="7417852" y="3965870"/>
                  <a:pt x="7417852" y="3965870"/>
                </a:cubicBezTo>
                <a:cubicBezTo>
                  <a:pt x="7417852" y="3965870"/>
                  <a:pt x="7417852" y="3964008"/>
                  <a:pt x="7417852" y="3960283"/>
                </a:cubicBezTo>
                <a:cubicBezTo>
                  <a:pt x="7417852" y="3956560"/>
                  <a:pt x="7414128" y="3958422"/>
                  <a:pt x="7406680" y="3965870"/>
                </a:cubicBezTo>
                <a:cubicBezTo>
                  <a:pt x="7406680" y="3965870"/>
                  <a:pt x="7410404" y="3967731"/>
                  <a:pt x="7417852" y="3971456"/>
                </a:cubicBezTo>
                <a:cubicBezTo>
                  <a:pt x="7425300" y="3975179"/>
                  <a:pt x="7425300" y="3980765"/>
                  <a:pt x="7417852" y="3988213"/>
                </a:cubicBezTo>
                <a:cubicBezTo>
                  <a:pt x="7417852" y="3980765"/>
                  <a:pt x="7410404" y="3977042"/>
                  <a:pt x="7395510" y="3977042"/>
                </a:cubicBezTo>
                <a:lnTo>
                  <a:pt x="7384337" y="3965870"/>
                </a:lnTo>
                <a:cubicBezTo>
                  <a:pt x="7391786" y="3965870"/>
                  <a:pt x="7391786" y="3962145"/>
                  <a:pt x="7384337" y="3954699"/>
                </a:cubicBezTo>
                <a:cubicBezTo>
                  <a:pt x="7369443" y="3947251"/>
                  <a:pt x="7358271" y="3950974"/>
                  <a:pt x="7350823" y="3965870"/>
                </a:cubicBezTo>
                <a:cubicBezTo>
                  <a:pt x="7350823" y="3973317"/>
                  <a:pt x="7345237" y="3973317"/>
                  <a:pt x="7334066" y="3965870"/>
                </a:cubicBezTo>
                <a:cubicBezTo>
                  <a:pt x="7322896" y="3958422"/>
                  <a:pt x="7317309" y="3950974"/>
                  <a:pt x="7317309" y="3943526"/>
                </a:cubicBezTo>
                <a:lnTo>
                  <a:pt x="7272622" y="3954699"/>
                </a:lnTo>
                <a:lnTo>
                  <a:pt x="7283795" y="3965870"/>
                </a:lnTo>
                <a:lnTo>
                  <a:pt x="7294966" y="3954699"/>
                </a:lnTo>
                <a:cubicBezTo>
                  <a:pt x="7302414" y="3954699"/>
                  <a:pt x="7309862" y="3954699"/>
                  <a:pt x="7317309" y="3954699"/>
                </a:cubicBezTo>
                <a:lnTo>
                  <a:pt x="7317309" y="3965870"/>
                </a:lnTo>
                <a:cubicBezTo>
                  <a:pt x="7317309" y="3973317"/>
                  <a:pt x="7321032" y="3977042"/>
                  <a:pt x="7328480" y="3977042"/>
                </a:cubicBezTo>
                <a:cubicBezTo>
                  <a:pt x="7343376" y="3984488"/>
                  <a:pt x="7347100" y="3991937"/>
                  <a:pt x="7339652" y="3999384"/>
                </a:cubicBezTo>
                <a:lnTo>
                  <a:pt x="7306136" y="3999384"/>
                </a:lnTo>
                <a:lnTo>
                  <a:pt x="7250280" y="3988213"/>
                </a:lnTo>
                <a:cubicBezTo>
                  <a:pt x="7250280" y="3980765"/>
                  <a:pt x="7244695" y="3975179"/>
                  <a:pt x="7233522" y="3971456"/>
                </a:cubicBezTo>
                <a:cubicBezTo>
                  <a:pt x="7222352" y="3967731"/>
                  <a:pt x="7213042" y="3969594"/>
                  <a:pt x="7205594" y="3977042"/>
                </a:cubicBezTo>
                <a:lnTo>
                  <a:pt x="7250280" y="3999384"/>
                </a:lnTo>
                <a:cubicBezTo>
                  <a:pt x="7257728" y="3999384"/>
                  <a:pt x="7261452" y="3999384"/>
                  <a:pt x="7261452" y="3999384"/>
                </a:cubicBezTo>
                <a:cubicBezTo>
                  <a:pt x="7261452" y="3999384"/>
                  <a:pt x="7265175" y="3999384"/>
                  <a:pt x="7272622" y="3999384"/>
                </a:cubicBezTo>
                <a:cubicBezTo>
                  <a:pt x="7287518" y="4014279"/>
                  <a:pt x="7298689" y="4021727"/>
                  <a:pt x="7306136" y="4021727"/>
                </a:cubicBezTo>
                <a:lnTo>
                  <a:pt x="7317309" y="4021727"/>
                </a:lnTo>
                <a:lnTo>
                  <a:pt x="7328480" y="4032899"/>
                </a:lnTo>
                <a:cubicBezTo>
                  <a:pt x="7335929" y="4032899"/>
                  <a:pt x="7343376" y="4032899"/>
                  <a:pt x="7350823" y="4032899"/>
                </a:cubicBezTo>
                <a:cubicBezTo>
                  <a:pt x="7358271" y="4032899"/>
                  <a:pt x="7361994" y="4036622"/>
                  <a:pt x="7361994" y="4044070"/>
                </a:cubicBezTo>
                <a:lnTo>
                  <a:pt x="7391785" y="4051518"/>
                </a:lnTo>
                <a:lnTo>
                  <a:pt x="7384337" y="4044070"/>
                </a:lnTo>
                <a:cubicBezTo>
                  <a:pt x="7384337" y="4044070"/>
                  <a:pt x="7389924" y="4044070"/>
                  <a:pt x="7401094" y="4044070"/>
                </a:cubicBezTo>
                <a:cubicBezTo>
                  <a:pt x="7412266" y="4044070"/>
                  <a:pt x="7417852" y="4047795"/>
                  <a:pt x="7417852" y="4055241"/>
                </a:cubicBezTo>
                <a:lnTo>
                  <a:pt x="7406680" y="4055241"/>
                </a:lnTo>
                <a:cubicBezTo>
                  <a:pt x="7421576" y="4055241"/>
                  <a:pt x="7430886" y="4058965"/>
                  <a:pt x="7434610" y="4066413"/>
                </a:cubicBezTo>
                <a:cubicBezTo>
                  <a:pt x="7438333" y="4073861"/>
                  <a:pt x="7440194" y="4077584"/>
                  <a:pt x="7440194" y="4077584"/>
                </a:cubicBezTo>
                <a:lnTo>
                  <a:pt x="7440194" y="4066413"/>
                </a:lnTo>
                <a:lnTo>
                  <a:pt x="7462538" y="4066413"/>
                </a:lnTo>
                <a:lnTo>
                  <a:pt x="7462538" y="4077584"/>
                </a:lnTo>
                <a:lnTo>
                  <a:pt x="7462538" y="4088756"/>
                </a:lnTo>
                <a:cubicBezTo>
                  <a:pt x="7462538" y="4088756"/>
                  <a:pt x="7477433" y="4092480"/>
                  <a:pt x="7507224" y="4099927"/>
                </a:cubicBezTo>
                <a:lnTo>
                  <a:pt x="7563082" y="4111098"/>
                </a:lnTo>
                <a:lnTo>
                  <a:pt x="7551909" y="4099927"/>
                </a:lnTo>
                <a:lnTo>
                  <a:pt x="7551909" y="4088756"/>
                </a:lnTo>
                <a:cubicBezTo>
                  <a:pt x="7551909" y="4096203"/>
                  <a:pt x="7559358" y="4099927"/>
                  <a:pt x="7574252" y="4099927"/>
                </a:cubicBezTo>
                <a:lnTo>
                  <a:pt x="7596596" y="4122270"/>
                </a:lnTo>
                <a:lnTo>
                  <a:pt x="7607766" y="4122270"/>
                </a:lnTo>
                <a:cubicBezTo>
                  <a:pt x="7607766" y="4122270"/>
                  <a:pt x="7613352" y="4124132"/>
                  <a:pt x="7624525" y="4127857"/>
                </a:cubicBezTo>
                <a:cubicBezTo>
                  <a:pt x="7635696" y="4131580"/>
                  <a:pt x="7645005" y="4135303"/>
                  <a:pt x="7652452" y="4139028"/>
                </a:cubicBezTo>
                <a:cubicBezTo>
                  <a:pt x="7659900" y="4142752"/>
                  <a:pt x="7669210" y="4146475"/>
                  <a:pt x="7680382" y="4150198"/>
                </a:cubicBezTo>
                <a:cubicBezTo>
                  <a:pt x="7691553" y="4153923"/>
                  <a:pt x="7697139" y="4155785"/>
                  <a:pt x="7697139" y="4155785"/>
                </a:cubicBezTo>
                <a:cubicBezTo>
                  <a:pt x="7712033" y="4155785"/>
                  <a:pt x="7723206" y="4155785"/>
                  <a:pt x="7730653" y="4155785"/>
                </a:cubicBezTo>
                <a:lnTo>
                  <a:pt x="7741824" y="4166955"/>
                </a:lnTo>
                <a:lnTo>
                  <a:pt x="7719481" y="4166955"/>
                </a:lnTo>
                <a:lnTo>
                  <a:pt x="7730653" y="4178128"/>
                </a:lnTo>
                <a:cubicBezTo>
                  <a:pt x="7745547" y="4185575"/>
                  <a:pt x="7756720" y="4189299"/>
                  <a:pt x="7764168" y="4189299"/>
                </a:cubicBezTo>
                <a:lnTo>
                  <a:pt x="7764168" y="4178128"/>
                </a:lnTo>
                <a:lnTo>
                  <a:pt x="7775338" y="4166955"/>
                </a:lnTo>
                <a:cubicBezTo>
                  <a:pt x="7782788" y="4166955"/>
                  <a:pt x="7786510" y="4166955"/>
                  <a:pt x="7786510" y="4166955"/>
                </a:cubicBezTo>
                <a:lnTo>
                  <a:pt x="7797682" y="4166955"/>
                </a:lnTo>
                <a:cubicBezTo>
                  <a:pt x="7797682" y="4174403"/>
                  <a:pt x="7797682" y="4178128"/>
                  <a:pt x="7797682" y="4178128"/>
                </a:cubicBezTo>
                <a:cubicBezTo>
                  <a:pt x="7805130" y="4178128"/>
                  <a:pt x="7805130" y="4181852"/>
                  <a:pt x="7797682" y="4189299"/>
                </a:cubicBezTo>
                <a:cubicBezTo>
                  <a:pt x="7797682" y="4196746"/>
                  <a:pt x="7812577" y="4204194"/>
                  <a:pt x="7842368" y="4211642"/>
                </a:cubicBezTo>
                <a:cubicBezTo>
                  <a:pt x="7849816" y="4211642"/>
                  <a:pt x="7855402" y="4211642"/>
                  <a:pt x="7859125" y="4211642"/>
                </a:cubicBezTo>
                <a:cubicBezTo>
                  <a:pt x="7862848" y="4211642"/>
                  <a:pt x="7864711" y="4207917"/>
                  <a:pt x="7864711" y="4200471"/>
                </a:cubicBezTo>
                <a:lnTo>
                  <a:pt x="7887054" y="4200471"/>
                </a:lnTo>
                <a:cubicBezTo>
                  <a:pt x="7909396" y="4207917"/>
                  <a:pt x="7924292" y="4211642"/>
                  <a:pt x="7931739" y="4211642"/>
                </a:cubicBezTo>
                <a:lnTo>
                  <a:pt x="7942912" y="4211642"/>
                </a:lnTo>
                <a:lnTo>
                  <a:pt x="7942912" y="4222813"/>
                </a:lnTo>
                <a:cubicBezTo>
                  <a:pt x="7950359" y="4230261"/>
                  <a:pt x="7955946" y="4232124"/>
                  <a:pt x="7959668" y="4228399"/>
                </a:cubicBezTo>
                <a:cubicBezTo>
                  <a:pt x="7963392" y="4224676"/>
                  <a:pt x="7967116" y="4222813"/>
                  <a:pt x="7970840" y="4222813"/>
                </a:cubicBezTo>
                <a:cubicBezTo>
                  <a:pt x="7974562" y="4222813"/>
                  <a:pt x="7976426" y="4224676"/>
                  <a:pt x="7976426" y="4228399"/>
                </a:cubicBezTo>
                <a:cubicBezTo>
                  <a:pt x="7976426" y="4232124"/>
                  <a:pt x="7976426" y="4233985"/>
                  <a:pt x="7976426" y="4233985"/>
                </a:cubicBezTo>
                <a:cubicBezTo>
                  <a:pt x="7968976" y="4233985"/>
                  <a:pt x="7965253" y="4233985"/>
                  <a:pt x="7965253" y="4233985"/>
                </a:cubicBezTo>
                <a:cubicBezTo>
                  <a:pt x="7965253" y="4233985"/>
                  <a:pt x="7965253" y="4237710"/>
                  <a:pt x="7965253" y="4245156"/>
                </a:cubicBezTo>
                <a:cubicBezTo>
                  <a:pt x="7972702" y="4245156"/>
                  <a:pt x="7978287" y="4243294"/>
                  <a:pt x="7982012" y="4239571"/>
                </a:cubicBezTo>
                <a:cubicBezTo>
                  <a:pt x="7985735" y="4235847"/>
                  <a:pt x="7995046" y="4233985"/>
                  <a:pt x="8009940" y="4233985"/>
                </a:cubicBezTo>
                <a:cubicBezTo>
                  <a:pt x="8017388" y="4233985"/>
                  <a:pt x="8024835" y="4235847"/>
                  <a:pt x="8032283" y="4239571"/>
                </a:cubicBezTo>
                <a:cubicBezTo>
                  <a:pt x="8039730" y="4243294"/>
                  <a:pt x="8047177" y="4245156"/>
                  <a:pt x="8054626" y="4245156"/>
                </a:cubicBezTo>
                <a:lnTo>
                  <a:pt x="8065797" y="4256328"/>
                </a:lnTo>
                <a:cubicBezTo>
                  <a:pt x="8073244" y="4256328"/>
                  <a:pt x="8078831" y="4254467"/>
                  <a:pt x="8082554" y="4250742"/>
                </a:cubicBezTo>
                <a:cubicBezTo>
                  <a:pt x="8086277" y="4247018"/>
                  <a:pt x="8091863" y="4248881"/>
                  <a:pt x="8099311" y="4256328"/>
                </a:cubicBezTo>
                <a:cubicBezTo>
                  <a:pt x="8114206" y="4256328"/>
                  <a:pt x="8125378" y="4256328"/>
                  <a:pt x="8132825" y="4256328"/>
                </a:cubicBezTo>
                <a:cubicBezTo>
                  <a:pt x="8140274" y="4256328"/>
                  <a:pt x="8147720" y="4260051"/>
                  <a:pt x="8155168" y="4267499"/>
                </a:cubicBezTo>
                <a:cubicBezTo>
                  <a:pt x="8170064" y="4267499"/>
                  <a:pt x="8177512" y="4267499"/>
                  <a:pt x="8177512" y="4267499"/>
                </a:cubicBezTo>
                <a:lnTo>
                  <a:pt x="8188684" y="4278672"/>
                </a:lnTo>
                <a:cubicBezTo>
                  <a:pt x="8203578" y="4278672"/>
                  <a:pt x="8212888" y="4280533"/>
                  <a:pt x="8216612" y="4284256"/>
                </a:cubicBezTo>
                <a:cubicBezTo>
                  <a:pt x="8220335" y="4287981"/>
                  <a:pt x="8229646" y="4289842"/>
                  <a:pt x="8244541" y="4289842"/>
                </a:cubicBezTo>
                <a:lnTo>
                  <a:pt x="8244541" y="4301013"/>
                </a:lnTo>
                <a:cubicBezTo>
                  <a:pt x="8251989" y="4301013"/>
                  <a:pt x="8255712" y="4304738"/>
                  <a:pt x="8255712" y="4312186"/>
                </a:cubicBezTo>
                <a:cubicBezTo>
                  <a:pt x="8255712" y="4319632"/>
                  <a:pt x="8242678" y="4323356"/>
                  <a:pt x="8216612" y="4323356"/>
                </a:cubicBezTo>
                <a:cubicBezTo>
                  <a:pt x="8190546" y="4323356"/>
                  <a:pt x="8173788" y="4323356"/>
                  <a:pt x="8166340" y="4323356"/>
                </a:cubicBezTo>
                <a:cubicBezTo>
                  <a:pt x="8158892" y="4323356"/>
                  <a:pt x="8151445" y="4323356"/>
                  <a:pt x="8143998" y="4323356"/>
                </a:cubicBezTo>
                <a:cubicBezTo>
                  <a:pt x="8136550" y="4323356"/>
                  <a:pt x="8129102" y="4323356"/>
                  <a:pt x="8121654" y="4323356"/>
                </a:cubicBezTo>
                <a:lnTo>
                  <a:pt x="8155168" y="4334529"/>
                </a:lnTo>
                <a:cubicBezTo>
                  <a:pt x="8192407" y="4334529"/>
                  <a:pt x="8211026" y="4334529"/>
                  <a:pt x="8211026" y="4334529"/>
                </a:cubicBezTo>
                <a:lnTo>
                  <a:pt x="8211026" y="4345700"/>
                </a:lnTo>
                <a:lnTo>
                  <a:pt x="8222198" y="4356871"/>
                </a:lnTo>
                <a:lnTo>
                  <a:pt x="8244541" y="4368043"/>
                </a:lnTo>
                <a:lnTo>
                  <a:pt x="8233368" y="4368043"/>
                </a:lnTo>
                <a:lnTo>
                  <a:pt x="8222198" y="4368043"/>
                </a:lnTo>
                <a:cubicBezTo>
                  <a:pt x="8229646" y="4368043"/>
                  <a:pt x="8229646" y="4371766"/>
                  <a:pt x="8222198" y="4379214"/>
                </a:cubicBezTo>
                <a:lnTo>
                  <a:pt x="8199854" y="4368043"/>
                </a:lnTo>
                <a:lnTo>
                  <a:pt x="8199854" y="4362457"/>
                </a:lnTo>
                <a:cubicBezTo>
                  <a:pt x="8199854" y="4366181"/>
                  <a:pt x="8196132" y="4368043"/>
                  <a:pt x="8188684" y="4368043"/>
                </a:cubicBezTo>
                <a:lnTo>
                  <a:pt x="8177512" y="4368043"/>
                </a:lnTo>
                <a:lnTo>
                  <a:pt x="8143998" y="4356871"/>
                </a:lnTo>
                <a:lnTo>
                  <a:pt x="8065797" y="4334529"/>
                </a:lnTo>
                <a:cubicBezTo>
                  <a:pt x="8050903" y="4334529"/>
                  <a:pt x="8039730" y="4330804"/>
                  <a:pt x="8032283" y="4323356"/>
                </a:cubicBezTo>
                <a:cubicBezTo>
                  <a:pt x="8024835" y="4315909"/>
                  <a:pt x="8021110" y="4312186"/>
                  <a:pt x="8021110" y="4312186"/>
                </a:cubicBezTo>
                <a:cubicBezTo>
                  <a:pt x="8021110" y="4312186"/>
                  <a:pt x="8024835" y="4308461"/>
                  <a:pt x="8032283" y="4301013"/>
                </a:cubicBezTo>
                <a:lnTo>
                  <a:pt x="8043454" y="4289842"/>
                </a:lnTo>
                <a:cubicBezTo>
                  <a:pt x="8043454" y="4289842"/>
                  <a:pt x="8043454" y="4293567"/>
                  <a:pt x="8043454" y="4301013"/>
                </a:cubicBezTo>
                <a:cubicBezTo>
                  <a:pt x="8043454" y="4308461"/>
                  <a:pt x="8047177" y="4312186"/>
                  <a:pt x="8054626" y="4312186"/>
                </a:cubicBezTo>
                <a:cubicBezTo>
                  <a:pt x="8062074" y="4319632"/>
                  <a:pt x="8069520" y="4323356"/>
                  <a:pt x="8076968" y="4323356"/>
                </a:cubicBezTo>
                <a:cubicBezTo>
                  <a:pt x="8084417" y="4323356"/>
                  <a:pt x="8091863" y="4319632"/>
                  <a:pt x="8099311" y="4312186"/>
                </a:cubicBezTo>
                <a:lnTo>
                  <a:pt x="8110484" y="4301013"/>
                </a:lnTo>
                <a:cubicBezTo>
                  <a:pt x="8103034" y="4301013"/>
                  <a:pt x="8095588" y="4301013"/>
                  <a:pt x="8088140" y="4301013"/>
                </a:cubicBezTo>
                <a:cubicBezTo>
                  <a:pt x="8058349" y="4293567"/>
                  <a:pt x="8043454" y="4286118"/>
                  <a:pt x="8043454" y="4278672"/>
                </a:cubicBezTo>
                <a:lnTo>
                  <a:pt x="8021110" y="4267499"/>
                </a:lnTo>
                <a:lnTo>
                  <a:pt x="8021110" y="4278672"/>
                </a:lnTo>
                <a:lnTo>
                  <a:pt x="7998768" y="4278672"/>
                </a:lnTo>
                <a:cubicBezTo>
                  <a:pt x="7991320" y="4278672"/>
                  <a:pt x="7983874" y="4278672"/>
                  <a:pt x="7976426" y="4278672"/>
                </a:cubicBezTo>
                <a:cubicBezTo>
                  <a:pt x="7976426" y="4286118"/>
                  <a:pt x="7983874" y="4293567"/>
                  <a:pt x="7998768" y="4301013"/>
                </a:cubicBezTo>
                <a:lnTo>
                  <a:pt x="7987596" y="4301013"/>
                </a:lnTo>
                <a:cubicBezTo>
                  <a:pt x="7987596" y="4301013"/>
                  <a:pt x="7983874" y="4301013"/>
                  <a:pt x="7976426" y="4301013"/>
                </a:cubicBezTo>
                <a:cubicBezTo>
                  <a:pt x="7976426" y="4308461"/>
                  <a:pt x="7970840" y="4310324"/>
                  <a:pt x="7959668" y="4306599"/>
                </a:cubicBezTo>
                <a:cubicBezTo>
                  <a:pt x="7948496" y="4302875"/>
                  <a:pt x="7942912" y="4304738"/>
                  <a:pt x="7942912" y="4312186"/>
                </a:cubicBezTo>
                <a:lnTo>
                  <a:pt x="7931739" y="4323356"/>
                </a:lnTo>
                <a:cubicBezTo>
                  <a:pt x="7939187" y="4330804"/>
                  <a:pt x="7942912" y="4334529"/>
                  <a:pt x="7942912" y="4334529"/>
                </a:cubicBezTo>
                <a:cubicBezTo>
                  <a:pt x="7942912" y="4334529"/>
                  <a:pt x="7939187" y="4334529"/>
                  <a:pt x="7931739" y="4334529"/>
                </a:cubicBezTo>
                <a:lnTo>
                  <a:pt x="7931739" y="4345700"/>
                </a:lnTo>
                <a:cubicBezTo>
                  <a:pt x="7939187" y="4345700"/>
                  <a:pt x="7941048" y="4349424"/>
                  <a:pt x="7937326" y="4356871"/>
                </a:cubicBezTo>
                <a:cubicBezTo>
                  <a:pt x="7933602" y="4364318"/>
                  <a:pt x="7935462" y="4368043"/>
                  <a:pt x="7942912" y="4368043"/>
                </a:cubicBezTo>
                <a:cubicBezTo>
                  <a:pt x="7950359" y="4368043"/>
                  <a:pt x="7950359" y="4371766"/>
                  <a:pt x="7942912" y="4379214"/>
                </a:cubicBezTo>
                <a:cubicBezTo>
                  <a:pt x="7935462" y="4379214"/>
                  <a:pt x="7931739" y="4375491"/>
                  <a:pt x="7931739" y="4368043"/>
                </a:cubicBezTo>
                <a:lnTo>
                  <a:pt x="7842368" y="4345700"/>
                </a:lnTo>
                <a:cubicBezTo>
                  <a:pt x="7820024" y="4345700"/>
                  <a:pt x="7808854" y="4341975"/>
                  <a:pt x="7808854" y="4334529"/>
                </a:cubicBezTo>
                <a:cubicBezTo>
                  <a:pt x="7801404" y="4334529"/>
                  <a:pt x="7797682" y="4334529"/>
                  <a:pt x="7797682" y="4334529"/>
                </a:cubicBezTo>
                <a:cubicBezTo>
                  <a:pt x="7797682" y="4334529"/>
                  <a:pt x="7793958" y="4338252"/>
                  <a:pt x="7786510" y="4345700"/>
                </a:cubicBezTo>
                <a:cubicBezTo>
                  <a:pt x="7786510" y="4345700"/>
                  <a:pt x="7784648" y="4343838"/>
                  <a:pt x="7780924" y="4340114"/>
                </a:cubicBezTo>
                <a:cubicBezTo>
                  <a:pt x="7777201" y="4336390"/>
                  <a:pt x="7767890" y="4334529"/>
                  <a:pt x="7752996" y="4334529"/>
                </a:cubicBezTo>
                <a:cubicBezTo>
                  <a:pt x="7760444" y="4327081"/>
                  <a:pt x="7760444" y="4323356"/>
                  <a:pt x="7752996" y="4323356"/>
                </a:cubicBezTo>
                <a:lnTo>
                  <a:pt x="7764168" y="4289842"/>
                </a:lnTo>
                <a:cubicBezTo>
                  <a:pt x="7779062" y="4297290"/>
                  <a:pt x="7797682" y="4304738"/>
                  <a:pt x="7820024" y="4312186"/>
                </a:cubicBezTo>
                <a:cubicBezTo>
                  <a:pt x="7827472" y="4312186"/>
                  <a:pt x="7833058" y="4314047"/>
                  <a:pt x="7836782" y="4317770"/>
                </a:cubicBezTo>
                <a:cubicBezTo>
                  <a:pt x="7840504" y="4321495"/>
                  <a:pt x="7846091" y="4323356"/>
                  <a:pt x="7853538" y="4323356"/>
                </a:cubicBezTo>
                <a:lnTo>
                  <a:pt x="7864711" y="4323356"/>
                </a:lnTo>
                <a:cubicBezTo>
                  <a:pt x="7849816" y="4308461"/>
                  <a:pt x="7827472" y="4301013"/>
                  <a:pt x="7797682" y="4301013"/>
                </a:cubicBezTo>
                <a:cubicBezTo>
                  <a:pt x="7782788" y="4293567"/>
                  <a:pt x="7775338" y="4286118"/>
                  <a:pt x="7775338" y="4278672"/>
                </a:cubicBezTo>
                <a:cubicBezTo>
                  <a:pt x="7775338" y="4278672"/>
                  <a:pt x="7771615" y="4278672"/>
                  <a:pt x="7764168" y="4278672"/>
                </a:cubicBezTo>
                <a:cubicBezTo>
                  <a:pt x="7756720" y="4278672"/>
                  <a:pt x="7752996" y="4271224"/>
                  <a:pt x="7752996" y="4256328"/>
                </a:cubicBezTo>
                <a:cubicBezTo>
                  <a:pt x="7752996" y="4248881"/>
                  <a:pt x="7756720" y="4245156"/>
                  <a:pt x="7764168" y="4245156"/>
                </a:cubicBezTo>
                <a:cubicBezTo>
                  <a:pt x="7771615" y="4245156"/>
                  <a:pt x="7775338" y="4245156"/>
                  <a:pt x="7775338" y="4245156"/>
                </a:cubicBezTo>
                <a:lnTo>
                  <a:pt x="7741824" y="4233985"/>
                </a:lnTo>
                <a:cubicBezTo>
                  <a:pt x="7741824" y="4233985"/>
                  <a:pt x="7741824" y="4237710"/>
                  <a:pt x="7741824" y="4245156"/>
                </a:cubicBezTo>
                <a:cubicBezTo>
                  <a:pt x="7734376" y="4245156"/>
                  <a:pt x="7728790" y="4245156"/>
                  <a:pt x="7725067" y="4245156"/>
                </a:cubicBezTo>
                <a:cubicBezTo>
                  <a:pt x="7721344" y="4245156"/>
                  <a:pt x="7723206" y="4248881"/>
                  <a:pt x="7730653" y="4256328"/>
                </a:cubicBezTo>
                <a:cubicBezTo>
                  <a:pt x="7730653" y="4263775"/>
                  <a:pt x="7730653" y="4267499"/>
                  <a:pt x="7730653" y="4267499"/>
                </a:cubicBezTo>
                <a:lnTo>
                  <a:pt x="7697139" y="4267499"/>
                </a:lnTo>
                <a:lnTo>
                  <a:pt x="7685967" y="4267499"/>
                </a:lnTo>
                <a:cubicBezTo>
                  <a:pt x="7685967" y="4267499"/>
                  <a:pt x="7684105" y="4267499"/>
                  <a:pt x="7680382" y="4267499"/>
                </a:cubicBezTo>
                <a:cubicBezTo>
                  <a:pt x="7676658" y="4267499"/>
                  <a:pt x="7671073" y="4267499"/>
                  <a:pt x="7663624" y="4267499"/>
                </a:cubicBezTo>
                <a:cubicBezTo>
                  <a:pt x="7663624" y="4267499"/>
                  <a:pt x="7661762" y="4269361"/>
                  <a:pt x="7658039" y="4273085"/>
                </a:cubicBezTo>
                <a:cubicBezTo>
                  <a:pt x="7654316" y="4276809"/>
                  <a:pt x="7652452" y="4278672"/>
                  <a:pt x="7652452" y="4278672"/>
                </a:cubicBezTo>
                <a:lnTo>
                  <a:pt x="7652452" y="4289842"/>
                </a:lnTo>
                <a:cubicBezTo>
                  <a:pt x="7645005" y="4282395"/>
                  <a:pt x="7641282" y="4274947"/>
                  <a:pt x="7641282" y="4267499"/>
                </a:cubicBezTo>
                <a:lnTo>
                  <a:pt x="7639420" y="4264707"/>
                </a:lnTo>
                <a:lnTo>
                  <a:pt x="7638488" y="4266103"/>
                </a:lnTo>
                <a:cubicBezTo>
                  <a:pt x="7636626" y="4267034"/>
                  <a:pt x="7633834" y="4267499"/>
                  <a:pt x="7630110" y="4267499"/>
                </a:cubicBezTo>
                <a:cubicBezTo>
                  <a:pt x="7630110" y="4263775"/>
                  <a:pt x="7630576" y="4260982"/>
                  <a:pt x="7631506" y="4259121"/>
                </a:cubicBezTo>
                <a:lnTo>
                  <a:pt x="7632344" y="4258562"/>
                </a:lnTo>
                <a:lnTo>
                  <a:pt x="7618938" y="4256328"/>
                </a:lnTo>
                <a:lnTo>
                  <a:pt x="7585424" y="4256328"/>
                </a:lnTo>
                <a:cubicBezTo>
                  <a:pt x="7585424" y="4241433"/>
                  <a:pt x="7592872" y="4237710"/>
                  <a:pt x="7607766" y="4245156"/>
                </a:cubicBezTo>
                <a:cubicBezTo>
                  <a:pt x="7615216" y="4245156"/>
                  <a:pt x="7622662" y="4245156"/>
                  <a:pt x="7630110" y="4245156"/>
                </a:cubicBezTo>
                <a:cubicBezTo>
                  <a:pt x="7630110" y="4245156"/>
                  <a:pt x="7633832" y="4245156"/>
                  <a:pt x="7641282" y="4245156"/>
                </a:cubicBezTo>
                <a:lnTo>
                  <a:pt x="7685967" y="4245156"/>
                </a:lnTo>
                <a:cubicBezTo>
                  <a:pt x="7693416" y="4245156"/>
                  <a:pt x="7699000" y="4243294"/>
                  <a:pt x="7702724" y="4239571"/>
                </a:cubicBezTo>
                <a:cubicBezTo>
                  <a:pt x="7706447" y="4235847"/>
                  <a:pt x="7704587" y="4233985"/>
                  <a:pt x="7697139" y="4233985"/>
                </a:cubicBezTo>
                <a:lnTo>
                  <a:pt x="7697139" y="4222813"/>
                </a:lnTo>
                <a:cubicBezTo>
                  <a:pt x="7704587" y="4222813"/>
                  <a:pt x="7708310" y="4219090"/>
                  <a:pt x="7708310" y="4211642"/>
                </a:cubicBezTo>
                <a:cubicBezTo>
                  <a:pt x="7708310" y="4204194"/>
                  <a:pt x="7706447" y="4200471"/>
                  <a:pt x="7702724" y="4200471"/>
                </a:cubicBezTo>
                <a:cubicBezTo>
                  <a:pt x="7699000" y="4200471"/>
                  <a:pt x="7693416" y="4200471"/>
                  <a:pt x="7685967" y="4200471"/>
                </a:cubicBezTo>
                <a:cubicBezTo>
                  <a:pt x="7678519" y="4193023"/>
                  <a:pt x="7667348" y="4189299"/>
                  <a:pt x="7652452" y="4189299"/>
                </a:cubicBezTo>
                <a:lnTo>
                  <a:pt x="7618938" y="4189299"/>
                </a:lnTo>
                <a:lnTo>
                  <a:pt x="7607766" y="4189299"/>
                </a:lnTo>
                <a:cubicBezTo>
                  <a:pt x="7600318" y="4196746"/>
                  <a:pt x="7600318" y="4200471"/>
                  <a:pt x="7607766" y="4200471"/>
                </a:cubicBezTo>
                <a:cubicBezTo>
                  <a:pt x="7615216" y="4200471"/>
                  <a:pt x="7620800" y="4202333"/>
                  <a:pt x="7624525" y="4206056"/>
                </a:cubicBezTo>
                <a:cubicBezTo>
                  <a:pt x="7628248" y="4209780"/>
                  <a:pt x="7633832" y="4211642"/>
                  <a:pt x="7641282" y="4211642"/>
                </a:cubicBezTo>
                <a:lnTo>
                  <a:pt x="7618938" y="4211642"/>
                </a:lnTo>
                <a:cubicBezTo>
                  <a:pt x="7611490" y="4211642"/>
                  <a:pt x="7602182" y="4209780"/>
                  <a:pt x="7591010" y="4206056"/>
                </a:cubicBezTo>
                <a:cubicBezTo>
                  <a:pt x="7579838" y="4202333"/>
                  <a:pt x="7577976" y="4204194"/>
                  <a:pt x="7585424" y="4211642"/>
                </a:cubicBezTo>
                <a:lnTo>
                  <a:pt x="7574252" y="4222813"/>
                </a:lnTo>
                <a:lnTo>
                  <a:pt x="7540738" y="4233985"/>
                </a:lnTo>
                <a:lnTo>
                  <a:pt x="7540738" y="4222813"/>
                </a:lnTo>
                <a:lnTo>
                  <a:pt x="7529568" y="4211642"/>
                </a:lnTo>
                <a:lnTo>
                  <a:pt x="7518395" y="4222813"/>
                </a:lnTo>
                <a:lnTo>
                  <a:pt x="7507224" y="4222813"/>
                </a:lnTo>
                <a:cubicBezTo>
                  <a:pt x="7492328" y="4215367"/>
                  <a:pt x="7473710" y="4211642"/>
                  <a:pt x="7451367" y="4211642"/>
                </a:cubicBezTo>
                <a:lnTo>
                  <a:pt x="7440194" y="4200471"/>
                </a:lnTo>
                <a:lnTo>
                  <a:pt x="7440194" y="4189299"/>
                </a:lnTo>
                <a:cubicBezTo>
                  <a:pt x="7447644" y="4181852"/>
                  <a:pt x="7451367" y="4178128"/>
                  <a:pt x="7451367" y="4178128"/>
                </a:cubicBezTo>
                <a:lnTo>
                  <a:pt x="7473710" y="4200471"/>
                </a:lnTo>
                <a:cubicBezTo>
                  <a:pt x="7481158" y="4207917"/>
                  <a:pt x="7488604" y="4211642"/>
                  <a:pt x="7496052" y="4211642"/>
                </a:cubicBezTo>
                <a:cubicBezTo>
                  <a:pt x="7503501" y="4211642"/>
                  <a:pt x="7510947" y="4207917"/>
                  <a:pt x="7518395" y="4200471"/>
                </a:cubicBezTo>
                <a:cubicBezTo>
                  <a:pt x="7540738" y="4200471"/>
                  <a:pt x="7555632" y="4200471"/>
                  <a:pt x="7563082" y="4200471"/>
                </a:cubicBezTo>
                <a:lnTo>
                  <a:pt x="7551909" y="4178128"/>
                </a:lnTo>
                <a:cubicBezTo>
                  <a:pt x="7544462" y="4178128"/>
                  <a:pt x="7538875" y="4176266"/>
                  <a:pt x="7535152" y="4172542"/>
                </a:cubicBezTo>
                <a:cubicBezTo>
                  <a:pt x="7531429" y="4168817"/>
                  <a:pt x="7516534" y="4166955"/>
                  <a:pt x="7490467" y="4166955"/>
                </a:cubicBezTo>
                <a:cubicBezTo>
                  <a:pt x="7464400" y="4166955"/>
                  <a:pt x="7449504" y="4165094"/>
                  <a:pt x="7445780" y="4161371"/>
                </a:cubicBezTo>
                <a:cubicBezTo>
                  <a:pt x="7442058" y="4157646"/>
                  <a:pt x="7434610" y="4157646"/>
                  <a:pt x="7423438" y="4161371"/>
                </a:cubicBezTo>
                <a:cubicBezTo>
                  <a:pt x="7417852" y="4163232"/>
                  <a:pt x="7413198" y="4164630"/>
                  <a:pt x="7409473" y="4165559"/>
                </a:cubicBezTo>
                <a:lnTo>
                  <a:pt x="7406680" y="4166025"/>
                </a:lnTo>
                <a:lnTo>
                  <a:pt x="7406680" y="4133441"/>
                </a:lnTo>
                <a:cubicBezTo>
                  <a:pt x="7406680" y="4133441"/>
                  <a:pt x="7406680" y="4129718"/>
                  <a:pt x="7406680" y="4122270"/>
                </a:cubicBezTo>
                <a:lnTo>
                  <a:pt x="7361994" y="4099927"/>
                </a:lnTo>
                <a:lnTo>
                  <a:pt x="7373166" y="4111098"/>
                </a:lnTo>
                <a:cubicBezTo>
                  <a:pt x="7380614" y="4118546"/>
                  <a:pt x="7384337" y="4122270"/>
                  <a:pt x="7384337" y="4122270"/>
                </a:cubicBezTo>
                <a:lnTo>
                  <a:pt x="7373166" y="4144614"/>
                </a:lnTo>
                <a:lnTo>
                  <a:pt x="7350823" y="4133441"/>
                </a:lnTo>
                <a:cubicBezTo>
                  <a:pt x="7343376" y="4125994"/>
                  <a:pt x="7332203" y="4122270"/>
                  <a:pt x="7317309" y="4122270"/>
                </a:cubicBezTo>
                <a:cubicBezTo>
                  <a:pt x="7309862" y="4122270"/>
                  <a:pt x="7306136" y="4122270"/>
                  <a:pt x="7306136" y="4122270"/>
                </a:cubicBezTo>
                <a:lnTo>
                  <a:pt x="7283795" y="4133441"/>
                </a:lnTo>
                <a:cubicBezTo>
                  <a:pt x="7306136" y="4140889"/>
                  <a:pt x="7317309" y="4148337"/>
                  <a:pt x="7317309" y="4155785"/>
                </a:cubicBezTo>
                <a:lnTo>
                  <a:pt x="7328480" y="4166955"/>
                </a:lnTo>
                <a:lnTo>
                  <a:pt x="7339652" y="4178128"/>
                </a:lnTo>
                <a:lnTo>
                  <a:pt x="7350823" y="4189299"/>
                </a:lnTo>
                <a:lnTo>
                  <a:pt x="7373166" y="4200471"/>
                </a:lnTo>
                <a:lnTo>
                  <a:pt x="7417852" y="4222813"/>
                </a:lnTo>
                <a:cubicBezTo>
                  <a:pt x="7417852" y="4222813"/>
                  <a:pt x="7414128" y="4222813"/>
                  <a:pt x="7406680" y="4222813"/>
                </a:cubicBezTo>
                <a:cubicBezTo>
                  <a:pt x="7399232" y="4215367"/>
                  <a:pt x="7391786" y="4215367"/>
                  <a:pt x="7384337" y="4222813"/>
                </a:cubicBezTo>
                <a:lnTo>
                  <a:pt x="7373166" y="4233985"/>
                </a:lnTo>
                <a:lnTo>
                  <a:pt x="7339652" y="4222813"/>
                </a:lnTo>
                <a:cubicBezTo>
                  <a:pt x="7332203" y="4222813"/>
                  <a:pt x="7328480" y="4222813"/>
                  <a:pt x="7328480" y="4222813"/>
                </a:cubicBezTo>
                <a:cubicBezTo>
                  <a:pt x="7321032" y="4215367"/>
                  <a:pt x="7313586" y="4211642"/>
                  <a:pt x="7306136" y="4211642"/>
                </a:cubicBezTo>
                <a:lnTo>
                  <a:pt x="7306136" y="4222813"/>
                </a:lnTo>
                <a:lnTo>
                  <a:pt x="7306136" y="4245156"/>
                </a:lnTo>
                <a:lnTo>
                  <a:pt x="7294966" y="4245156"/>
                </a:lnTo>
                <a:cubicBezTo>
                  <a:pt x="7280072" y="4237710"/>
                  <a:pt x="7274486" y="4232124"/>
                  <a:pt x="7278209" y="4228399"/>
                </a:cubicBezTo>
                <a:cubicBezTo>
                  <a:pt x="7281932" y="4224676"/>
                  <a:pt x="7283795" y="4219090"/>
                  <a:pt x="7283795" y="4211642"/>
                </a:cubicBezTo>
                <a:cubicBezTo>
                  <a:pt x="7283795" y="4204194"/>
                  <a:pt x="7287518" y="4200471"/>
                  <a:pt x="7294966" y="4200471"/>
                </a:cubicBezTo>
                <a:lnTo>
                  <a:pt x="7283795" y="4189299"/>
                </a:lnTo>
                <a:lnTo>
                  <a:pt x="7272622" y="4178128"/>
                </a:lnTo>
                <a:cubicBezTo>
                  <a:pt x="7272622" y="4170680"/>
                  <a:pt x="7272622" y="4166955"/>
                  <a:pt x="7272622" y="4166955"/>
                </a:cubicBezTo>
                <a:cubicBezTo>
                  <a:pt x="7265175" y="4166955"/>
                  <a:pt x="7265175" y="4165094"/>
                  <a:pt x="7272622" y="4161371"/>
                </a:cubicBezTo>
                <a:cubicBezTo>
                  <a:pt x="7272622" y="4165094"/>
                  <a:pt x="7276346" y="4166955"/>
                  <a:pt x="7283795" y="4166955"/>
                </a:cubicBezTo>
                <a:lnTo>
                  <a:pt x="7294966" y="4155785"/>
                </a:lnTo>
                <a:cubicBezTo>
                  <a:pt x="7294966" y="4155785"/>
                  <a:pt x="7291242" y="4155785"/>
                  <a:pt x="7283795" y="4155785"/>
                </a:cubicBezTo>
                <a:lnTo>
                  <a:pt x="7276060" y="4157074"/>
                </a:lnTo>
                <a:lnTo>
                  <a:pt x="7278209" y="4154388"/>
                </a:lnTo>
                <a:cubicBezTo>
                  <a:pt x="7278209" y="4151596"/>
                  <a:pt x="7276348" y="4148337"/>
                  <a:pt x="7272622" y="4144614"/>
                </a:cubicBezTo>
                <a:cubicBezTo>
                  <a:pt x="7272622" y="4144614"/>
                  <a:pt x="7270761" y="4144614"/>
                  <a:pt x="7267038" y="4144614"/>
                </a:cubicBezTo>
                <a:cubicBezTo>
                  <a:pt x="7263314" y="4144614"/>
                  <a:pt x="7261452" y="4148337"/>
                  <a:pt x="7261452" y="4155785"/>
                </a:cubicBezTo>
                <a:cubicBezTo>
                  <a:pt x="7254002" y="4163232"/>
                  <a:pt x="7250280" y="4163232"/>
                  <a:pt x="7250280" y="4155785"/>
                </a:cubicBezTo>
                <a:lnTo>
                  <a:pt x="7216766" y="4133441"/>
                </a:lnTo>
                <a:cubicBezTo>
                  <a:pt x="7209318" y="4133441"/>
                  <a:pt x="7201872" y="4129718"/>
                  <a:pt x="7194422" y="4122270"/>
                </a:cubicBezTo>
                <a:cubicBezTo>
                  <a:pt x="7186974" y="4122270"/>
                  <a:pt x="7183252" y="4124132"/>
                  <a:pt x="7183252" y="4127857"/>
                </a:cubicBezTo>
                <a:cubicBezTo>
                  <a:pt x="7183252" y="4131580"/>
                  <a:pt x="7186974" y="4133441"/>
                  <a:pt x="7194422" y="4133441"/>
                </a:cubicBezTo>
                <a:cubicBezTo>
                  <a:pt x="7201872" y="4133441"/>
                  <a:pt x="7205594" y="4137166"/>
                  <a:pt x="7205594" y="4144614"/>
                </a:cubicBezTo>
                <a:lnTo>
                  <a:pt x="7194422" y="4144614"/>
                </a:lnTo>
                <a:cubicBezTo>
                  <a:pt x="7179528" y="4144614"/>
                  <a:pt x="7172080" y="4146475"/>
                  <a:pt x="7172080" y="4150198"/>
                </a:cubicBezTo>
                <a:lnTo>
                  <a:pt x="7172080" y="4144614"/>
                </a:lnTo>
                <a:lnTo>
                  <a:pt x="7160908" y="4122270"/>
                </a:lnTo>
                <a:lnTo>
                  <a:pt x="7149737" y="4144614"/>
                </a:lnTo>
                <a:cubicBezTo>
                  <a:pt x="7149737" y="4152060"/>
                  <a:pt x="7149737" y="4157646"/>
                  <a:pt x="7149737" y="4161371"/>
                </a:cubicBezTo>
                <a:cubicBezTo>
                  <a:pt x="7149737" y="4165094"/>
                  <a:pt x="7146014" y="4166955"/>
                  <a:pt x="7138565" y="4166955"/>
                </a:cubicBezTo>
                <a:cubicBezTo>
                  <a:pt x="7131117" y="4166955"/>
                  <a:pt x="7125531" y="4165094"/>
                  <a:pt x="7121808" y="4161371"/>
                </a:cubicBezTo>
                <a:cubicBezTo>
                  <a:pt x="7118084" y="4157646"/>
                  <a:pt x="7112498" y="4153923"/>
                  <a:pt x="7105051" y="4150198"/>
                </a:cubicBezTo>
                <a:cubicBezTo>
                  <a:pt x="7097603" y="4146475"/>
                  <a:pt x="7092017" y="4144614"/>
                  <a:pt x="7088294" y="4144614"/>
                </a:cubicBezTo>
                <a:cubicBezTo>
                  <a:pt x="7084570" y="4144614"/>
                  <a:pt x="7078984" y="4140889"/>
                  <a:pt x="7071537" y="4133441"/>
                </a:cubicBezTo>
                <a:lnTo>
                  <a:pt x="7082708" y="4122270"/>
                </a:lnTo>
                <a:lnTo>
                  <a:pt x="7071537" y="4111098"/>
                </a:lnTo>
                <a:lnTo>
                  <a:pt x="7060364" y="4111098"/>
                </a:lnTo>
                <a:cubicBezTo>
                  <a:pt x="7052916" y="4111098"/>
                  <a:pt x="7052916" y="4114823"/>
                  <a:pt x="7060364" y="4122270"/>
                </a:cubicBezTo>
                <a:lnTo>
                  <a:pt x="7038022" y="4111098"/>
                </a:lnTo>
                <a:cubicBezTo>
                  <a:pt x="7034298" y="4107375"/>
                  <a:pt x="7029644" y="4104583"/>
                  <a:pt x="7024058" y="4102720"/>
                </a:cubicBezTo>
                <a:lnTo>
                  <a:pt x="7017541" y="4101790"/>
                </a:lnTo>
                <a:lnTo>
                  <a:pt x="7025454" y="4109702"/>
                </a:lnTo>
                <a:cubicBezTo>
                  <a:pt x="7028248" y="4112496"/>
                  <a:pt x="7030575" y="4114823"/>
                  <a:pt x="7032436" y="4116684"/>
                </a:cubicBezTo>
                <a:cubicBezTo>
                  <a:pt x="7036160" y="4120409"/>
                  <a:pt x="7038022" y="4122270"/>
                  <a:pt x="7038022" y="4122270"/>
                </a:cubicBezTo>
                <a:cubicBezTo>
                  <a:pt x="7030574" y="4122270"/>
                  <a:pt x="7019402" y="4122270"/>
                  <a:pt x="7004507" y="4122270"/>
                </a:cubicBezTo>
                <a:cubicBezTo>
                  <a:pt x="6997060" y="4122270"/>
                  <a:pt x="6989613" y="4120409"/>
                  <a:pt x="6982166" y="4116684"/>
                </a:cubicBezTo>
                <a:cubicBezTo>
                  <a:pt x="6974716" y="4112960"/>
                  <a:pt x="6967270" y="4111098"/>
                  <a:pt x="6959822" y="4111098"/>
                </a:cubicBezTo>
                <a:lnTo>
                  <a:pt x="6915136" y="4099927"/>
                </a:lnTo>
                <a:cubicBezTo>
                  <a:pt x="6907688" y="4099927"/>
                  <a:pt x="6894656" y="4094341"/>
                  <a:pt x="6876036" y="4083170"/>
                </a:cubicBezTo>
                <a:cubicBezTo>
                  <a:pt x="6857417" y="4071998"/>
                  <a:pt x="6844384" y="4066413"/>
                  <a:pt x="6836936" y="4066413"/>
                </a:cubicBezTo>
                <a:cubicBezTo>
                  <a:pt x="6829488" y="4066413"/>
                  <a:pt x="6825764" y="4064552"/>
                  <a:pt x="6825764" y="4060827"/>
                </a:cubicBezTo>
                <a:cubicBezTo>
                  <a:pt x="6825764" y="4057102"/>
                  <a:pt x="6814594" y="4055241"/>
                  <a:pt x="6792250" y="4055241"/>
                </a:cubicBezTo>
                <a:lnTo>
                  <a:pt x="6747564" y="4044070"/>
                </a:lnTo>
                <a:lnTo>
                  <a:pt x="6714050" y="4044070"/>
                </a:lnTo>
                <a:cubicBezTo>
                  <a:pt x="6714050" y="4051518"/>
                  <a:pt x="6710327" y="4051518"/>
                  <a:pt x="6702878" y="4044070"/>
                </a:cubicBezTo>
                <a:lnTo>
                  <a:pt x="6691706" y="4055241"/>
                </a:lnTo>
                <a:cubicBezTo>
                  <a:pt x="6691706" y="4055241"/>
                  <a:pt x="6687984" y="4055241"/>
                  <a:pt x="6680536" y="4055241"/>
                </a:cubicBezTo>
                <a:cubicBezTo>
                  <a:pt x="6673088" y="4055241"/>
                  <a:pt x="6669364" y="4051518"/>
                  <a:pt x="6669364" y="4044070"/>
                </a:cubicBezTo>
                <a:cubicBezTo>
                  <a:pt x="6669364" y="4036622"/>
                  <a:pt x="6665640" y="4032899"/>
                  <a:pt x="6658192" y="4032899"/>
                </a:cubicBezTo>
                <a:cubicBezTo>
                  <a:pt x="6658192" y="4032899"/>
                  <a:pt x="6656331" y="4031038"/>
                  <a:pt x="6652606" y="4027313"/>
                </a:cubicBezTo>
                <a:cubicBezTo>
                  <a:pt x="6648884" y="4023588"/>
                  <a:pt x="6643297" y="4021727"/>
                  <a:pt x="6635850" y="4021727"/>
                </a:cubicBezTo>
                <a:cubicBezTo>
                  <a:pt x="6635850" y="4014279"/>
                  <a:pt x="6630263" y="4012417"/>
                  <a:pt x="6619092" y="4016141"/>
                </a:cubicBezTo>
                <a:cubicBezTo>
                  <a:pt x="6607922" y="4019865"/>
                  <a:pt x="6600474" y="4023588"/>
                  <a:pt x="6596749" y="4027313"/>
                </a:cubicBezTo>
                <a:cubicBezTo>
                  <a:pt x="6593026" y="4031038"/>
                  <a:pt x="6576269" y="4031038"/>
                  <a:pt x="6546478" y="4027313"/>
                </a:cubicBezTo>
                <a:cubicBezTo>
                  <a:pt x="6516687" y="4023588"/>
                  <a:pt x="6498068" y="4021727"/>
                  <a:pt x="6490621" y="4021727"/>
                </a:cubicBezTo>
                <a:lnTo>
                  <a:pt x="6479450" y="4010556"/>
                </a:lnTo>
                <a:lnTo>
                  <a:pt x="6490621" y="4010556"/>
                </a:lnTo>
                <a:lnTo>
                  <a:pt x="6490621" y="3999384"/>
                </a:lnTo>
                <a:cubicBezTo>
                  <a:pt x="6490621" y="3999384"/>
                  <a:pt x="6490621" y="3995660"/>
                  <a:pt x="6490621" y="3988213"/>
                </a:cubicBezTo>
                <a:lnTo>
                  <a:pt x="6501792" y="3988213"/>
                </a:lnTo>
                <a:lnTo>
                  <a:pt x="6512964" y="3977042"/>
                </a:lnTo>
                <a:cubicBezTo>
                  <a:pt x="6512964" y="3977042"/>
                  <a:pt x="6509240" y="3977042"/>
                  <a:pt x="6501792" y="3977042"/>
                </a:cubicBezTo>
                <a:lnTo>
                  <a:pt x="6490621" y="3977042"/>
                </a:lnTo>
                <a:cubicBezTo>
                  <a:pt x="6490621" y="3977042"/>
                  <a:pt x="6486898" y="3980765"/>
                  <a:pt x="6479450" y="3988213"/>
                </a:cubicBezTo>
                <a:lnTo>
                  <a:pt x="6479450" y="3999384"/>
                </a:lnTo>
                <a:lnTo>
                  <a:pt x="6434764" y="3988213"/>
                </a:lnTo>
                <a:cubicBezTo>
                  <a:pt x="6419868" y="3980765"/>
                  <a:pt x="6408697" y="3980765"/>
                  <a:pt x="6401250" y="3988213"/>
                </a:cubicBezTo>
                <a:lnTo>
                  <a:pt x="6390077" y="3977042"/>
                </a:lnTo>
                <a:cubicBezTo>
                  <a:pt x="6390077" y="3969594"/>
                  <a:pt x="6386354" y="3965870"/>
                  <a:pt x="6378906" y="3965870"/>
                </a:cubicBezTo>
                <a:lnTo>
                  <a:pt x="6378906" y="3977042"/>
                </a:lnTo>
                <a:lnTo>
                  <a:pt x="6367736" y="3977042"/>
                </a:lnTo>
                <a:lnTo>
                  <a:pt x="6345392" y="3965870"/>
                </a:lnTo>
                <a:lnTo>
                  <a:pt x="6334220" y="3965870"/>
                </a:lnTo>
                <a:cubicBezTo>
                  <a:pt x="6341668" y="3973317"/>
                  <a:pt x="6341668" y="3977042"/>
                  <a:pt x="6334220" y="3977042"/>
                </a:cubicBezTo>
                <a:lnTo>
                  <a:pt x="6345392" y="3988213"/>
                </a:lnTo>
                <a:lnTo>
                  <a:pt x="6367736" y="3988213"/>
                </a:lnTo>
                <a:cubicBezTo>
                  <a:pt x="6367736" y="3995660"/>
                  <a:pt x="6371458" y="3999384"/>
                  <a:pt x="6378906" y="3999384"/>
                </a:cubicBezTo>
                <a:lnTo>
                  <a:pt x="6390077" y="3999384"/>
                </a:lnTo>
                <a:cubicBezTo>
                  <a:pt x="6390077" y="3999384"/>
                  <a:pt x="6397525" y="4003108"/>
                  <a:pt x="6412420" y="4010556"/>
                </a:cubicBezTo>
                <a:cubicBezTo>
                  <a:pt x="6427316" y="4018004"/>
                  <a:pt x="6438486" y="4018004"/>
                  <a:pt x="6445934" y="4010556"/>
                </a:cubicBezTo>
                <a:cubicBezTo>
                  <a:pt x="6445934" y="4018004"/>
                  <a:pt x="6449659" y="4023588"/>
                  <a:pt x="6457106" y="4027313"/>
                </a:cubicBezTo>
                <a:cubicBezTo>
                  <a:pt x="6464554" y="4031038"/>
                  <a:pt x="6468278" y="4029175"/>
                  <a:pt x="6468278" y="4021727"/>
                </a:cubicBezTo>
                <a:lnTo>
                  <a:pt x="6490621" y="4021727"/>
                </a:lnTo>
                <a:cubicBezTo>
                  <a:pt x="6490621" y="4029175"/>
                  <a:pt x="6496207" y="4034761"/>
                  <a:pt x="6507378" y="4038484"/>
                </a:cubicBezTo>
                <a:cubicBezTo>
                  <a:pt x="6518550" y="4042208"/>
                  <a:pt x="6531582" y="4044070"/>
                  <a:pt x="6546478" y="4044070"/>
                </a:cubicBezTo>
                <a:cubicBezTo>
                  <a:pt x="6553926" y="4044070"/>
                  <a:pt x="6559512" y="4045932"/>
                  <a:pt x="6563235" y="4049656"/>
                </a:cubicBezTo>
                <a:cubicBezTo>
                  <a:pt x="6566960" y="4053379"/>
                  <a:pt x="6578130" y="4057102"/>
                  <a:pt x="6596749" y="4060827"/>
                </a:cubicBezTo>
                <a:cubicBezTo>
                  <a:pt x="6615370" y="4064552"/>
                  <a:pt x="6624678" y="4066413"/>
                  <a:pt x="6624678" y="4066413"/>
                </a:cubicBezTo>
                <a:cubicBezTo>
                  <a:pt x="6632126" y="4066413"/>
                  <a:pt x="6639574" y="4068275"/>
                  <a:pt x="6647020" y="4071998"/>
                </a:cubicBezTo>
                <a:cubicBezTo>
                  <a:pt x="6654470" y="4075723"/>
                  <a:pt x="6661917" y="4077584"/>
                  <a:pt x="6669364" y="4077584"/>
                </a:cubicBezTo>
                <a:cubicBezTo>
                  <a:pt x="6714050" y="4092480"/>
                  <a:pt x="6740116" y="4099927"/>
                  <a:pt x="6747564" y="4099927"/>
                </a:cubicBezTo>
                <a:cubicBezTo>
                  <a:pt x="6755012" y="4099927"/>
                  <a:pt x="6758736" y="4099927"/>
                  <a:pt x="6758736" y="4099927"/>
                </a:cubicBezTo>
                <a:cubicBezTo>
                  <a:pt x="6766184" y="4099927"/>
                  <a:pt x="6769907" y="4103652"/>
                  <a:pt x="6769907" y="4111098"/>
                </a:cubicBezTo>
                <a:cubicBezTo>
                  <a:pt x="6769907" y="4111098"/>
                  <a:pt x="6773630" y="4112960"/>
                  <a:pt x="6781078" y="4116684"/>
                </a:cubicBezTo>
                <a:cubicBezTo>
                  <a:pt x="6788528" y="4120409"/>
                  <a:pt x="6799698" y="4122270"/>
                  <a:pt x="6814594" y="4122270"/>
                </a:cubicBezTo>
                <a:lnTo>
                  <a:pt x="6848108" y="4133441"/>
                </a:lnTo>
                <a:lnTo>
                  <a:pt x="6870451" y="4133441"/>
                </a:lnTo>
                <a:cubicBezTo>
                  <a:pt x="6870451" y="4133441"/>
                  <a:pt x="6866726" y="4129718"/>
                  <a:pt x="6859278" y="4122270"/>
                </a:cubicBezTo>
                <a:lnTo>
                  <a:pt x="6870451" y="4122270"/>
                </a:lnTo>
                <a:lnTo>
                  <a:pt x="6881622" y="4122270"/>
                </a:lnTo>
                <a:lnTo>
                  <a:pt x="6870451" y="4111098"/>
                </a:lnTo>
                <a:cubicBezTo>
                  <a:pt x="6877898" y="4111098"/>
                  <a:pt x="6892792" y="4114823"/>
                  <a:pt x="6915136" y="4122270"/>
                </a:cubicBezTo>
                <a:cubicBezTo>
                  <a:pt x="6922585" y="4122270"/>
                  <a:pt x="6926308" y="4122270"/>
                  <a:pt x="6926308" y="4122270"/>
                </a:cubicBezTo>
                <a:cubicBezTo>
                  <a:pt x="6926308" y="4122270"/>
                  <a:pt x="6926308" y="4124132"/>
                  <a:pt x="6926308" y="4127857"/>
                </a:cubicBezTo>
                <a:cubicBezTo>
                  <a:pt x="6926308" y="4131580"/>
                  <a:pt x="6928170" y="4135303"/>
                  <a:pt x="6931893" y="4139028"/>
                </a:cubicBezTo>
                <a:cubicBezTo>
                  <a:pt x="6935616" y="4142752"/>
                  <a:pt x="6941202" y="4146475"/>
                  <a:pt x="6948650" y="4150198"/>
                </a:cubicBezTo>
                <a:cubicBezTo>
                  <a:pt x="6956099" y="4153923"/>
                  <a:pt x="6961684" y="4155785"/>
                  <a:pt x="6965408" y="4155785"/>
                </a:cubicBezTo>
                <a:cubicBezTo>
                  <a:pt x="6969132" y="4155785"/>
                  <a:pt x="6970993" y="4159509"/>
                  <a:pt x="6970993" y="4166955"/>
                </a:cubicBezTo>
                <a:cubicBezTo>
                  <a:pt x="6978442" y="4159509"/>
                  <a:pt x="7004507" y="4163232"/>
                  <a:pt x="7049194" y="4178128"/>
                </a:cubicBezTo>
                <a:lnTo>
                  <a:pt x="7082708" y="4200471"/>
                </a:lnTo>
                <a:lnTo>
                  <a:pt x="7116223" y="4211642"/>
                </a:lnTo>
                <a:cubicBezTo>
                  <a:pt x="7123671" y="4219090"/>
                  <a:pt x="7136704" y="4226537"/>
                  <a:pt x="7155322" y="4233985"/>
                </a:cubicBezTo>
                <a:cubicBezTo>
                  <a:pt x="7173942" y="4241433"/>
                  <a:pt x="7186974" y="4241433"/>
                  <a:pt x="7194422" y="4233985"/>
                </a:cubicBezTo>
                <a:lnTo>
                  <a:pt x="7149737" y="4200471"/>
                </a:lnTo>
                <a:lnTo>
                  <a:pt x="7127394" y="4178128"/>
                </a:lnTo>
                <a:cubicBezTo>
                  <a:pt x="7127394" y="4170680"/>
                  <a:pt x="7134842" y="4170680"/>
                  <a:pt x="7149737" y="4178128"/>
                </a:cubicBezTo>
                <a:cubicBezTo>
                  <a:pt x="7164631" y="4178128"/>
                  <a:pt x="7168356" y="4181852"/>
                  <a:pt x="7160908" y="4189299"/>
                </a:cubicBezTo>
                <a:cubicBezTo>
                  <a:pt x="7160908" y="4189299"/>
                  <a:pt x="7164631" y="4193023"/>
                  <a:pt x="7172080" y="4200471"/>
                </a:cubicBezTo>
                <a:cubicBezTo>
                  <a:pt x="7179528" y="4207917"/>
                  <a:pt x="7185114" y="4209780"/>
                  <a:pt x="7188838" y="4206056"/>
                </a:cubicBezTo>
                <a:cubicBezTo>
                  <a:pt x="7192560" y="4202333"/>
                  <a:pt x="7198146" y="4198610"/>
                  <a:pt x="7205594" y="4194885"/>
                </a:cubicBezTo>
                <a:cubicBezTo>
                  <a:pt x="7213042" y="4191160"/>
                  <a:pt x="7220488" y="4193023"/>
                  <a:pt x="7227938" y="4200471"/>
                </a:cubicBezTo>
                <a:lnTo>
                  <a:pt x="7205594" y="4222813"/>
                </a:lnTo>
                <a:lnTo>
                  <a:pt x="7194422" y="4222813"/>
                </a:lnTo>
                <a:cubicBezTo>
                  <a:pt x="7224213" y="4230261"/>
                  <a:pt x="7235386" y="4241433"/>
                  <a:pt x="7227938" y="4256328"/>
                </a:cubicBezTo>
                <a:lnTo>
                  <a:pt x="7283795" y="4278672"/>
                </a:lnTo>
                <a:cubicBezTo>
                  <a:pt x="7291242" y="4278672"/>
                  <a:pt x="7294966" y="4276809"/>
                  <a:pt x="7294966" y="4273085"/>
                </a:cubicBezTo>
                <a:cubicBezTo>
                  <a:pt x="7294966" y="4269361"/>
                  <a:pt x="7294966" y="4267499"/>
                  <a:pt x="7294966" y="4267499"/>
                </a:cubicBezTo>
                <a:cubicBezTo>
                  <a:pt x="7294966" y="4260051"/>
                  <a:pt x="7298689" y="4256328"/>
                  <a:pt x="7306136" y="4256328"/>
                </a:cubicBezTo>
                <a:cubicBezTo>
                  <a:pt x="7313586" y="4256328"/>
                  <a:pt x="7313586" y="4260051"/>
                  <a:pt x="7306136" y="4267499"/>
                </a:cubicBezTo>
                <a:cubicBezTo>
                  <a:pt x="7306136" y="4274947"/>
                  <a:pt x="7306136" y="4278672"/>
                  <a:pt x="7306136" y="4278672"/>
                </a:cubicBezTo>
                <a:lnTo>
                  <a:pt x="7317309" y="4289842"/>
                </a:lnTo>
                <a:cubicBezTo>
                  <a:pt x="7332203" y="4312186"/>
                  <a:pt x="7332203" y="4319632"/>
                  <a:pt x="7317309" y="4312186"/>
                </a:cubicBezTo>
                <a:cubicBezTo>
                  <a:pt x="7317309" y="4312186"/>
                  <a:pt x="7317309" y="4315909"/>
                  <a:pt x="7317309" y="4323356"/>
                </a:cubicBezTo>
                <a:cubicBezTo>
                  <a:pt x="7309862" y="4323356"/>
                  <a:pt x="7302414" y="4323356"/>
                  <a:pt x="7294966" y="4323356"/>
                </a:cubicBezTo>
                <a:cubicBezTo>
                  <a:pt x="7287518" y="4323356"/>
                  <a:pt x="7280072" y="4323356"/>
                  <a:pt x="7272622" y="4323356"/>
                </a:cubicBezTo>
                <a:cubicBezTo>
                  <a:pt x="7265175" y="4323356"/>
                  <a:pt x="7261452" y="4323356"/>
                  <a:pt x="7261452" y="4323356"/>
                </a:cubicBezTo>
                <a:cubicBezTo>
                  <a:pt x="7261452" y="4323356"/>
                  <a:pt x="7257728" y="4319632"/>
                  <a:pt x="7250280" y="4312186"/>
                </a:cubicBezTo>
                <a:cubicBezTo>
                  <a:pt x="7242832" y="4304738"/>
                  <a:pt x="7233522" y="4301013"/>
                  <a:pt x="7222352" y="4301013"/>
                </a:cubicBezTo>
                <a:cubicBezTo>
                  <a:pt x="7211179" y="4301013"/>
                  <a:pt x="7205594" y="4299152"/>
                  <a:pt x="7205594" y="4295429"/>
                </a:cubicBezTo>
                <a:cubicBezTo>
                  <a:pt x="7205594" y="4291704"/>
                  <a:pt x="7201872" y="4289842"/>
                  <a:pt x="7194422" y="4289842"/>
                </a:cubicBezTo>
                <a:lnTo>
                  <a:pt x="7172080" y="4289842"/>
                </a:lnTo>
                <a:cubicBezTo>
                  <a:pt x="7172080" y="4289842"/>
                  <a:pt x="7168356" y="4287981"/>
                  <a:pt x="7160908" y="4284256"/>
                </a:cubicBezTo>
                <a:cubicBezTo>
                  <a:pt x="7153460" y="4280533"/>
                  <a:pt x="7149737" y="4278672"/>
                  <a:pt x="7149737" y="4278672"/>
                </a:cubicBezTo>
                <a:cubicBezTo>
                  <a:pt x="7134842" y="4278672"/>
                  <a:pt x="7125531" y="4276809"/>
                  <a:pt x="7121808" y="4273085"/>
                </a:cubicBezTo>
                <a:cubicBezTo>
                  <a:pt x="7118084" y="4269361"/>
                  <a:pt x="7108774" y="4267499"/>
                  <a:pt x="7093880" y="4267499"/>
                </a:cubicBezTo>
                <a:cubicBezTo>
                  <a:pt x="7071537" y="4260051"/>
                  <a:pt x="7054780" y="4256328"/>
                  <a:pt x="7043608" y="4256328"/>
                </a:cubicBezTo>
                <a:cubicBezTo>
                  <a:pt x="7032436" y="4256328"/>
                  <a:pt x="7023127" y="4252604"/>
                  <a:pt x="7015680" y="4245156"/>
                </a:cubicBezTo>
                <a:cubicBezTo>
                  <a:pt x="7008232" y="4237710"/>
                  <a:pt x="7000784" y="4233985"/>
                  <a:pt x="6993336" y="4233985"/>
                </a:cubicBezTo>
                <a:cubicBezTo>
                  <a:pt x="6993336" y="4233985"/>
                  <a:pt x="6989613" y="4232124"/>
                  <a:pt x="6982166" y="4228399"/>
                </a:cubicBezTo>
                <a:cubicBezTo>
                  <a:pt x="6974716" y="4224676"/>
                  <a:pt x="6967270" y="4222813"/>
                  <a:pt x="6959822" y="4222813"/>
                </a:cubicBezTo>
                <a:cubicBezTo>
                  <a:pt x="6930032" y="4215367"/>
                  <a:pt x="6915136" y="4219090"/>
                  <a:pt x="6915136" y="4233985"/>
                </a:cubicBezTo>
                <a:cubicBezTo>
                  <a:pt x="6915136" y="4233985"/>
                  <a:pt x="6922585" y="4235847"/>
                  <a:pt x="6937479" y="4239571"/>
                </a:cubicBezTo>
                <a:cubicBezTo>
                  <a:pt x="6952374" y="4243294"/>
                  <a:pt x="6963546" y="4241433"/>
                  <a:pt x="6970993" y="4233985"/>
                </a:cubicBezTo>
                <a:lnTo>
                  <a:pt x="6993336" y="4256328"/>
                </a:lnTo>
                <a:cubicBezTo>
                  <a:pt x="6993336" y="4271224"/>
                  <a:pt x="7011956" y="4278672"/>
                  <a:pt x="7049194" y="4278672"/>
                </a:cubicBezTo>
                <a:cubicBezTo>
                  <a:pt x="7056642" y="4278672"/>
                  <a:pt x="7062228" y="4280533"/>
                  <a:pt x="7065950" y="4284256"/>
                </a:cubicBezTo>
                <a:cubicBezTo>
                  <a:pt x="7069674" y="4287981"/>
                  <a:pt x="7078984" y="4289842"/>
                  <a:pt x="7093880" y="4289842"/>
                </a:cubicBezTo>
                <a:lnTo>
                  <a:pt x="7160908" y="4312186"/>
                </a:lnTo>
                <a:cubicBezTo>
                  <a:pt x="7168356" y="4319632"/>
                  <a:pt x="7172080" y="4323356"/>
                  <a:pt x="7172080" y="4323356"/>
                </a:cubicBezTo>
                <a:cubicBezTo>
                  <a:pt x="7172080" y="4315909"/>
                  <a:pt x="7173942" y="4314047"/>
                  <a:pt x="7177665" y="4317770"/>
                </a:cubicBezTo>
                <a:cubicBezTo>
                  <a:pt x="7181388" y="4321495"/>
                  <a:pt x="7183252" y="4323356"/>
                  <a:pt x="7183252" y="4323356"/>
                </a:cubicBezTo>
                <a:cubicBezTo>
                  <a:pt x="7183252" y="4330804"/>
                  <a:pt x="7179528" y="4334529"/>
                  <a:pt x="7172080" y="4334529"/>
                </a:cubicBezTo>
                <a:cubicBezTo>
                  <a:pt x="7164631" y="4334529"/>
                  <a:pt x="7159046" y="4334529"/>
                  <a:pt x="7155322" y="4334529"/>
                </a:cubicBezTo>
                <a:cubicBezTo>
                  <a:pt x="7151599" y="4334529"/>
                  <a:pt x="7149737" y="4334529"/>
                  <a:pt x="7149737" y="4334529"/>
                </a:cubicBezTo>
                <a:lnTo>
                  <a:pt x="7149737" y="4345700"/>
                </a:lnTo>
                <a:cubicBezTo>
                  <a:pt x="7157185" y="4353147"/>
                  <a:pt x="7157185" y="4356871"/>
                  <a:pt x="7149737" y="4356871"/>
                </a:cubicBezTo>
                <a:cubicBezTo>
                  <a:pt x="7142288" y="4356871"/>
                  <a:pt x="7138565" y="4355009"/>
                  <a:pt x="7138565" y="4351286"/>
                </a:cubicBezTo>
                <a:cubicBezTo>
                  <a:pt x="7138565" y="4347561"/>
                  <a:pt x="7134842" y="4345700"/>
                  <a:pt x="7127394" y="4345700"/>
                </a:cubicBezTo>
                <a:cubicBezTo>
                  <a:pt x="7127394" y="4338252"/>
                  <a:pt x="7123671" y="4334529"/>
                  <a:pt x="7116223" y="4334529"/>
                </a:cubicBezTo>
                <a:cubicBezTo>
                  <a:pt x="7108774" y="4334529"/>
                  <a:pt x="7106914" y="4332666"/>
                  <a:pt x="7110637" y="4328943"/>
                </a:cubicBezTo>
                <a:cubicBezTo>
                  <a:pt x="7114360" y="4325218"/>
                  <a:pt x="7112498" y="4323356"/>
                  <a:pt x="7105051" y="4323356"/>
                </a:cubicBezTo>
                <a:lnTo>
                  <a:pt x="7071537" y="4301013"/>
                </a:lnTo>
                <a:cubicBezTo>
                  <a:pt x="7056642" y="4293567"/>
                  <a:pt x="7045470" y="4289842"/>
                  <a:pt x="7038022" y="4289842"/>
                </a:cubicBezTo>
                <a:cubicBezTo>
                  <a:pt x="7030574" y="4289842"/>
                  <a:pt x="7019402" y="4289842"/>
                  <a:pt x="7004507" y="4289842"/>
                </a:cubicBezTo>
                <a:lnTo>
                  <a:pt x="6982166" y="4278672"/>
                </a:lnTo>
                <a:lnTo>
                  <a:pt x="6970993" y="4278672"/>
                </a:lnTo>
                <a:cubicBezTo>
                  <a:pt x="6963546" y="4278672"/>
                  <a:pt x="6956099" y="4278672"/>
                  <a:pt x="6948650" y="4278672"/>
                </a:cubicBezTo>
                <a:lnTo>
                  <a:pt x="6903965" y="4267499"/>
                </a:lnTo>
                <a:cubicBezTo>
                  <a:pt x="6903965" y="4267499"/>
                  <a:pt x="6896516" y="4265638"/>
                  <a:pt x="6881622" y="4261913"/>
                </a:cubicBezTo>
                <a:cubicBezTo>
                  <a:pt x="6866726" y="4258190"/>
                  <a:pt x="6840658" y="4252604"/>
                  <a:pt x="6803421" y="4245156"/>
                </a:cubicBezTo>
                <a:cubicBezTo>
                  <a:pt x="6743841" y="4237710"/>
                  <a:pt x="6687984" y="4226537"/>
                  <a:pt x="6635850" y="4211642"/>
                </a:cubicBezTo>
                <a:cubicBezTo>
                  <a:pt x="6606058" y="4204194"/>
                  <a:pt x="6579992" y="4196746"/>
                  <a:pt x="6557649" y="4189299"/>
                </a:cubicBezTo>
                <a:lnTo>
                  <a:pt x="6524135" y="4189299"/>
                </a:lnTo>
                <a:lnTo>
                  <a:pt x="6479450" y="4155785"/>
                </a:lnTo>
                <a:cubicBezTo>
                  <a:pt x="6442212" y="4155785"/>
                  <a:pt x="6416145" y="4148337"/>
                  <a:pt x="6401250" y="4133441"/>
                </a:cubicBezTo>
                <a:cubicBezTo>
                  <a:pt x="6401250" y="4133441"/>
                  <a:pt x="6397525" y="4133441"/>
                  <a:pt x="6390077" y="4133441"/>
                </a:cubicBezTo>
                <a:lnTo>
                  <a:pt x="6367736" y="4122270"/>
                </a:lnTo>
                <a:cubicBezTo>
                  <a:pt x="6367736" y="4122270"/>
                  <a:pt x="6367736" y="4118546"/>
                  <a:pt x="6367736" y="4111098"/>
                </a:cubicBezTo>
                <a:lnTo>
                  <a:pt x="6323049" y="4088756"/>
                </a:lnTo>
                <a:cubicBezTo>
                  <a:pt x="6315601" y="4081309"/>
                  <a:pt x="6304431" y="4077584"/>
                  <a:pt x="6289535" y="4077584"/>
                </a:cubicBezTo>
                <a:lnTo>
                  <a:pt x="6256021" y="4066413"/>
                </a:lnTo>
                <a:lnTo>
                  <a:pt x="6233678" y="4055241"/>
                </a:lnTo>
                <a:cubicBezTo>
                  <a:pt x="6226230" y="4055241"/>
                  <a:pt x="6218782" y="4055241"/>
                  <a:pt x="6211335" y="4055241"/>
                </a:cubicBezTo>
                <a:lnTo>
                  <a:pt x="6211335" y="4044070"/>
                </a:lnTo>
                <a:lnTo>
                  <a:pt x="6233678" y="4032899"/>
                </a:lnTo>
                <a:lnTo>
                  <a:pt x="6211335" y="4032899"/>
                </a:lnTo>
                <a:cubicBezTo>
                  <a:pt x="6188991" y="4018004"/>
                  <a:pt x="6174096" y="4014279"/>
                  <a:pt x="6166648" y="4021727"/>
                </a:cubicBezTo>
                <a:lnTo>
                  <a:pt x="6155477" y="4032899"/>
                </a:lnTo>
                <a:cubicBezTo>
                  <a:pt x="6155477" y="4025451"/>
                  <a:pt x="6155477" y="4021727"/>
                  <a:pt x="6155477" y="4021727"/>
                </a:cubicBezTo>
                <a:lnTo>
                  <a:pt x="6133134" y="4021727"/>
                </a:lnTo>
                <a:cubicBezTo>
                  <a:pt x="6118239" y="4021727"/>
                  <a:pt x="6110791" y="4021727"/>
                  <a:pt x="6110791" y="4021727"/>
                </a:cubicBezTo>
                <a:lnTo>
                  <a:pt x="6110791" y="4032899"/>
                </a:lnTo>
                <a:cubicBezTo>
                  <a:pt x="6133134" y="4040345"/>
                  <a:pt x="6148030" y="4045932"/>
                  <a:pt x="6155477" y="4049656"/>
                </a:cubicBezTo>
                <a:cubicBezTo>
                  <a:pt x="6162925" y="4053379"/>
                  <a:pt x="6166648" y="4057102"/>
                  <a:pt x="6166648" y="4060827"/>
                </a:cubicBezTo>
                <a:cubicBezTo>
                  <a:pt x="6166648" y="4064552"/>
                  <a:pt x="6172234" y="4070136"/>
                  <a:pt x="6183405" y="4077584"/>
                </a:cubicBezTo>
                <a:cubicBezTo>
                  <a:pt x="6194578" y="4085032"/>
                  <a:pt x="6203887" y="4088756"/>
                  <a:pt x="6211335" y="4088756"/>
                </a:cubicBezTo>
                <a:lnTo>
                  <a:pt x="6211335" y="4077584"/>
                </a:lnTo>
                <a:lnTo>
                  <a:pt x="6222506" y="4066413"/>
                </a:lnTo>
                <a:cubicBezTo>
                  <a:pt x="6229953" y="4073861"/>
                  <a:pt x="6237401" y="4077584"/>
                  <a:pt x="6244849" y="4077584"/>
                </a:cubicBezTo>
                <a:cubicBezTo>
                  <a:pt x="6252296" y="4077584"/>
                  <a:pt x="6256021" y="4079446"/>
                  <a:pt x="6256021" y="4083170"/>
                </a:cubicBezTo>
                <a:cubicBezTo>
                  <a:pt x="6256021" y="4086895"/>
                  <a:pt x="6257883" y="4088756"/>
                  <a:pt x="6261606" y="4088756"/>
                </a:cubicBezTo>
                <a:cubicBezTo>
                  <a:pt x="6265330" y="4088756"/>
                  <a:pt x="6270915" y="4088756"/>
                  <a:pt x="6278363" y="4088756"/>
                </a:cubicBezTo>
                <a:cubicBezTo>
                  <a:pt x="6293258" y="4096203"/>
                  <a:pt x="6306292" y="4101789"/>
                  <a:pt x="6317463" y="4105513"/>
                </a:cubicBezTo>
                <a:cubicBezTo>
                  <a:pt x="6328635" y="4109237"/>
                  <a:pt x="6337944" y="4118546"/>
                  <a:pt x="6345392" y="4133441"/>
                </a:cubicBezTo>
                <a:cubicBezTo>
                  <a:pt x="6345392" y="4133441"/>
                  <a:pt x="6349116" y="4135303"/>
                  <a:pt x="6356563" y="4139028"/>
                </a:cubicBezTo>
                <a:cubicBezTo>
                  <a:pt x="6364011" y="4142752"/>
                  <a:pt x="6367736" y="4144614"/>
                  <a:pt x="6367736" y="4144614"/>
                </a:cubicBezTo>
                <a:cubicBezTo>
                  <a:pt x="6375183" y="4144614"/>
                  <a:pt x="6378906" y="4144614"/>
                  <a:pt x="6378906" y="4144614"/>
                </a:cubicBezTo>
                <a:cubicBezTo>
                  <a:pt x="6386354" y="4144614"/>
                  <a:pt x="6390077" y="4144614"/>
                  <a:pt x="6390077" y="4144614"/>
                </a:cubicBezTo>
                <a:cubicBezTo>
                  <a:pt x="6404972" y="4144614"/>
                  <a:pt x="6431040" y="4155785"/>
                  <a:pt x="6468278" y="4178128"/>
                </a:cubicBezTo>
                <a:lnTo>
                  <a:pt x="6512964" y="4189299"/>
                </a:lnTo>
                <a:cubicBezTo>
                  <a:pt x="6527860" y="4189299"/>
                  <a:pt x="6544616" y="4193023"/>
                  <a:pt x="6563235" y="4200471"/>
                </a:cubicBezTo>
                <a:cubicBezTo>
                  <a:pt x="6581855" y="4207917"/>
                  <a:pt x="6602336" y="4215367"/>
                  <a:pt x="6624678" y="4222813"/>
                </a:cubicBezTo>
                <a:lnTo>
                  <a:pt x="6714050" y="4267499"/>
                </a:lnTo>
                <a:cubicBezTo>
                  <a:pt x="6706602" y="4267499"/>
                  <a:pt x="6702878" y="4267499"/>
                  <a:pt x="6702878" y="4267499"/>
                </a:cubicBezTo>
                <a:cubicBezTo>
                  <a:pt x="6702878" y="4267499"/>
                  <a:pt x="6699154" y="4267499"/>
                  <a:pt x="6691706" y="4267499"/>
                </a:cubicBezTo>
                <a:cubicBezTo>
                  <a:pt x="6691706" y="4260051"/>
                  <a:pt x="6687984" y="4256328"/>
                  <a:pt x="6680536" y="4256328"/>
                </a:cubicBezTo>
                <a:cubicBezTo>
                  <a:pt x="6673088" y="4256328"/>
                  <a:pt x="6667502" y="4254467"/>
                  <a:pt x="6663779" y="4250742"/>
                </a:cubicBezTo>
                <a:cubicBezTo>
                  <a:pt x="6660054" y="4247018"/>
                  <a:pt x="6652606" y="4243294"/>
                  <a:pt x="6641436" y="4239571"/>
                </a:cubicBezTo>
                <a:cubicBezTo>
                  <a:pt x="6630263" y="4235847"/>
                  <a:pt x="6620956" y="4233985"/>
                  <a:pt x="6613508" y="4233985"/>
                </a:cubicBezTo>
                <a:lnTo>
                  <a:pt x="6635850" y="4256328"/>
                </a:lnTo>
                <a:cubicBezTo>
                  <a:pt x="6643297" y="4248881"/>
                  <a:pt x="6647020" y="4248881"/>
                  <a:pt x="6647020" y="4256328"/>
                </a:cubicBezTo>
                <a:cubicBezTo>
                  <a:pt x="6647020" y="4263775"/>
                  <a:pt x="6658192" y="4269361"/>
                  <a:pt x="6680536" y="4273085"/>
                </a:cubicBezTo>
                <a:cubicBezTo>
                  <a:pt x="6702878" y="4276809"/>
                  <a:pt x="6717774" y="4278672"/>
                  <a:pt x="6725221" y="4278672"/>
                </a:cubicBezTo>
                <a:cubicBezTo>
                  <a:pt x="6725221" y="4278672"/>
                  <a:pt x="6727084" y="4276809"/>
                  <a:pt x="6730807" y="4273085"/>
                </a:cubicBezTo>
                <a:cubicBezTo>
                  <a:pt x="6734532" y="4269361"/>
                  <a:pt x="6736393" y="4267499"/>
                  <a:pt x="6736393" y="4267499"/>
                </a:cubicBezTo>
                <a:cubicBezTo>
                  <a:pt x="6751288" y="4267499"/>
                  <a:pt x="6762460" y="4271224"/>
                  <a:pt x="6769907" y="4278672"/>
                </a:cubicBezTo>
                <a:cubicBezTo>
                  <a:pt x="6777355" y="4286118"/>
                  <a:pt x="6781078" y="4291704"/>
                  <a:pt x="6781078" y="4295429"/>
                </a:cubicBezTo>
                <a:cubicBezTo>
                  <a:pt x="6781078" y="4299152"/>
                  <a:pt x="6784801" y="4302875"/>
                  <a:pt x="6792250" y="4306599"/>
                </a:cubicBezTo>
                <a:cubicBezTo>
                  <a:pt x="6799698" y="4310324"/>
                  <a:pt x="6807144" y="4312186"/>
                  <a:pt x="6814594" y="4312186"/>
                </a:cubicBezTo>
                <a:lnTo>
                  <a:pt x="6836936" y="4312186"/>
                </a:lnTo>
                <a:cubicBezTo>
                  <a:pt x="6836936" y="4319632"/>
                  <a:pt x="6844384" y="4323356"/>
                  <a:pt x="6859278" y="4323356"/>
                </a:cubicBezTo>
                <a:lnTo>
                  <a:pt x="6859278" y="4334529"/>
                </a:lnTo>
                <a:lnTo>
                  <a:pt x="6870451" y="4345700"/>
                </a:lnTo>
                <a:cubicBezTo>
                  <a:pt x="6877898" y="4345700"/>
                  <a:pt x="6881622" y="4347561"/>
                  <a:pt x="6881622" y="4351286"/>
                </a:cubicBezTo>
                <a:cubicBezTo>
                  <a:pt x="6881622" y="4355009"/>
                  <a:pt x="6855556" y="4353147"/>
                  <a:pt x="6803421" y="4345700"/>
                </a:cubicBezTo>
                <a:cubicBezTo>
                  <a:pt x="6788528" y="4345700"/>
                  <a:pt x="6773630" y="4345700"/>
                  <a:pt x="6758736" y="4345700"/>
                </a:cubicBezTo>
                <a:lnTo>
                  <a:pt x="6736393" y="4334529"/>
                </a:lnTo>
                <a:cubicBezTo>
                  <a:pt x="6728946" y="4334529"/>
                  <a:pt x="6725221" y="4334529"/>
                  <a:pt x="6725221" y="4334529"/>
                </a:cubicBezTo>
                <a:cubicBezTo>
                  <a:pt x="6725221" y="4334529"/>
                  <a:pt x="6725221" y="4338252"/>
                  <a:pt x="6725221" y="4345700"/>
                </a:cubicBezTo>
                <a:cubicBezTo>
                  <a:pt x="6725221" y="4353147"/>
                  <a:pt x="6723359" y="4356871"/>
                  <a:pt x="6719636" y="4356871"/>
                </a:cubicBezTo>
                <a:cubicBezTo>
                  <a:pt x="6715913" y="4356871"/>
                  <a:pt x="6710327" y="4353147"/>
                  <a:pt x="6702878" y="4345700"/>
                </a:cubicBezTo>
                <a:cubicBezTo>
                  <a:pt x="6695432" y="4345700"/>
                  <a:pt x="6691706" y="4345700"/>
                  <a:pt x="6691706" y="4345700"/>
                </a:cubicBezTo>
                <a:lnTo>
                  <a:pt x="6680536" y="4345700"/>
                </a:lnTo>
                <a:cubicBezTo>
                  <a:pt x="6673088" y="4345700"/>
                  <a:pt x="6671226" y="4341975"/>
                  <a:pt x="6674950" y="4334529"/>
                </a:cubicBezTo>
                <a:cubicBezTo>
                  <a:pt x="6678674" y="4327081"/>
                  <a:pt x="6678674" y="4323356"/>
                  <a:pt x="6674950" y="4323356"/>
                </a:cubicBezTo>
                <a:cubicBezTo>
                  <a:pt x="6671226" y="4323356"/>
                  <a:pt x="6669364" y="4327081"/>
                  <a:pt x="6669364" y="4334529"/>
                </a:cubicBezTo>
                <a:cubicBezTo>
                  <a:pt x="6661917" y="4334529"/>
                  <a:pt x="6658192" y="4330804"/>
                  <a:pt x="6658192" y="4323356"/>
                </a:cubicBezTo>
                <a:cubicBezTo>
                  <a:pt x="6658192" y="4315909"/>
                  <a:pt x="6650745" y="4315909"/>
                  <a:pt x="6635850" y="4323356"/>
                </a:cubicBezTo>
                <a:lnTo>
                  <a:pt x="6624678" y="4323356"/>
                </a:lnTo>
                <a:cubicBezTo>
                  <a:pt x="6624678" y="4315909"/>
                  <a:pt x="6628402" y="4312186"/>
                  <a:pt x="6635850" y="4312186"/>
                </a:cubicBezTo>
                <a:lnTo>
                  <a:pt x="6613508" y="4301013"/>
                </a:lnTo>
                <a:lnTo>
                  <a:pt x="6591164" y="4301013"/>
                </a:lnTo>
                <a:lnTo>
                  <a:pt x="6602336" y="4312186"/>
                </a:lnTo>
                <a:lnTo>
                  <a:pt x="6579992" y="4312186"/>
                </a:lnTo>
                <a:cubicBezTo>
                  <a:pt x="6572544" y="4312186"/>
                  <a:pt x="6566960" y="4312186"/>
                  <a:pt x="6563235" y="4312186"/>
                </a:cubicBezTo>
                <a:cubicBezTo>
                  <a:pt x="6559512" y="4312186"/>
                  <a:pt x="6561374" y="4315909"/>
                  <a:pt x="6568822" y="4323356"/>
                </a:cubicBezTo>
                <a:lnTo>
                  <a:pt x="6557649" y="4334529"/>
                </a:lnTo>
                <a:cubicBezTo>
                  <a:pt x="6557649" y="4327081"/>
                  <a:pt x="6555788" y="4323356"/>
                  <a:pt x="6552064" y="4323356"/>
                </a:cubicBezTo>
                <a:cubicBezTo>
                  <a:pt x="6548340" y="4323356"/>
                  <a:pt x="6546478" y="4319632"/>
                  <a:pt x="6546478" y="4312186"/>
                </a:cubicBezTo>
                <a:cubicBezTo>
                  <a:pt x="6546478" y="4312186"/>
                  <a:pt x="6542755" y="4308461"/>
                  <a:pt x="6535307" y="4301013"/>
                </a:cubicBezTo>
                <a:cubicBezTo>
                  <a:pt x="6542755" y="4301013"/>
                  <a:pt x="6546478" y="4297290"/>
                  <a:pt x="6546478" y="4289842"/>
                </a:cubicBezTo>
                <a:cubicBezTo>
                  <a:pt x="6546478" y="4282395"/>
                  <a:pt x="6531582" y="4278672"/>
                  <a:pt x="6501792" y="4278672"/>
                </a:cubicBezTo>
                <a:cubicBezTo>
                  <a:pt x="6479450" y="4278672"/>
                  <a:pt x="6460830" y="4278672"/>
                  <a:pt x="6445934" y="4278672"/>
                </a:cubicBezTo>
                <a:lnTo>
                  <a:pt x="6423592" y="4278672"/>
                </a:lnTo>
                <a:cubicBezTo>
                  <a:pt x="6438486" y="4278672"/>
                  <a:pt x="6445934" y="4280533"/>
                  <a:pt x="6445934" y="4284256"/>
                </a:cubicBezTo>
                <a:cubicBezTo>
                  <a:pt x="6445934" y="4287981"/>
                  <a:pt x="6449659" y="4289842"/>
                  <a:pt x="6457106" y="4289842"/>
                </a:cubicBezTo>
                <a:lnTo>
                  <a:pt x="6445934" y="4301013"/>
                </a:lnTo>
                <a:lnTo>
                  <a:pt x="6401250" y="4289842"/>
                </a:lnTo>
                <a:lnTo>
                  <a:pt x="6401250" y="4278672"/>
                </a:lnTo>
                <a:lnTo>
                  <a:pt x="6390077" y="4256328"/>
                </a:lnTo>
                <a:cubicBezTo>
                  <a:pt x="6382630" y="4248881"/>
                  <a:pt x="6378906" y="4245156"/>
                  <a:pt x="6378906" y="4245156"/>
                </a:cubicBezTo>
                <a:lnTo>
                  <a:pt x="6334220" y="4245156"/>
                </a:lnTo>
                <a:lnTo>
                  <a:pt x="6311878" y="4256328"/>
                </a:lnTo>
                <a:lnTo>
                  <a:pt x="6323049" y="4256328"/>
                </a:lnTo>
                <a:cubicBezTo>
                  <a:pt x="6330496" y="4256328"/>
                  <a:pt x="6337944" y="4260051"/>
                  <a:pt x="6345392" y="4267499"/>
                </a:cubicBezTo>
                <a:lnTo>
                  <a:pt x="6345392" y="4278672"/>
                </a:lnTo>
                <a:cubicBezTo>
                  <a:pt x="6337944" y="4271224"/>
                  <a:pt x="6326772" y="4267499"/>
                  <a:pt x="6311878" y="4267499"/>
                </a:cubicBezTo>
                <a:cubicBezTo>
                  <a:pt x="6289535" y="4267499"/>
                  <a:pt x="6276501" y="4267499"/>
                  <a:pt x="6272778" y="4267499"/>
                </a:cubicBezTo>
                <a:cubicBezTo>
                  <a:pt x="6269054" y="4267499"/>
                  <a:pt x="6267192" y="4263775"/>
                  <a:pt x="6267192" y="4256328"/>
                </a:cubicBezTo>
                <a:cubicBezTo>
                  <a:pt x="6267192" y="4248881"/>
                  <a:pt x="6270915" y="4245156"/>
                  <a:pt x="6278363" y="4245156"/>
                </a:cubicBezTo>
                <a:cubicBezTo>
                  <a:pt x="6285811" y="4245156"/>
                  <a:pt x="6289535" y="4241433"/>
                  <a:pt x="6289535" y="4233985"/>
                </a:cubicBezTo>
                <a:lnTo>
                  <a:pt x="6300706" y="4233985"/>
                </a:lnTo>
                <a:cubicBezTo>
                  <a:pt x="6300706" y="4233985"/>
                  <a:pt x="6302568" y="4233985"/>
                  <a:pt x="6306292" y="4233985"/>
                </a:cubicBezTo>
                <a:cubicBezTo>
                  <a:pt x="6310015" y="4233985"/>
                  <a:pt x="6311878" y="4232124"/>
                  <a:pt x="6311878" y="4228399"/>
                </a:cubicBezTo>
                <a:cubicBezTo>
                  <a:pt x="6311878" y="4224676"/>
                  <a:pt x="6308154" y="4222813"/>
                  <a:pt x="6300706" y="4222813"/>
                </a:cubicBezTo>
                <a:cubicBezTo>
                  <a:pt x="6293258" y="4222813"/>
                  <a:pt x="6285811" y="4222813"/>
                  <a:pt x="6278363" y="4222813"/>
                </a:cubicBezTo>
                <a:cubicBezTo>
                  <a:pt x="6270915" y="4222813"/>
                  <a:pt x="6263469" y="4220951"/>
                  <a:pt x="6256021" y="4217228"/>
                </a:cubicBezTo>
                <a:cubicBezTo>
                  <a:pt x="6248572" y="4213504"/>
                  <a:pt x="6244849" y="4211642"/>
                  <a:pt x="6244849" y="4211642"/>
                </a:cubicBezTo>
                <a:cubicBezTo>
                  <a:pt x="6222506" y="4204194"/>
                  <a:pt x="6203887" y="4200471"/>
                  <a:pt x="6188991" y="4200471"/>
                </a:cubicBezTo>
                <a:lnTo>
                  <a:pt x="6177821" y="4200471"/>
                </a:lnTo>
                <a:lnTo>
                  <a:pt x="6211335" y="4222813"/>
                </a:lnTo>
                <a:cubicBezTo>
                  <a:pt x="6263469" y="4237710"/>
                  <a:pt x="6263469" y="4245156"/>
                  <a:pt x="6211335" y="4245156"/>
                </a:cubicBezTo>
                <a:cubicBezTo>
                  <a:pt x="6181544" y="4245156"/>
                  <a:pt x="6164787" y="4243294"/>
                  <a:pt x="6161064" y="4239571"/>
                </a:cubicBezTo>
                <a:cubicBezTo>
                  <a:pt x="6157339" y="4235847"/>
                  <a:pt x="6151753" y="4233985"/>
                  <a:pt x="6144305" y="4233985"/>
                </a:cubicBezTo>
                <a:cubicBezTo>
                  <a:pt x="6136857" y="4233985"/>
                  <a:pt x="6129411" y="4233985"/>
                  <a:pt x="6121963" y="4233985"/>
                </a:cubicBezTo>
                <a:cubicBezTo>
                  <a:pt x="6121963" y="4226537"/>
                  <a:pt x="6118239" y="4222813"/>
                  <a:pt x="6110791" y="4222813"/>
                </a:cubicBezTo>
                <a:cubicBezTo>
                  <a:pt x="6103343" y="4215367"/>
                  <a:pt x="6099620" y="4211642"/>
                  <a:pt x="6099620" y="4211642"/>
                </a:cubicBezTo>
                <a:lnTo>
                  <a:pt x="6032590" y="4200471"/>
                </a:lnTo>
                <a:cubicBezTo>
                  <a:pt x="6032590" y="4207917"/>
                  <a:pt x="6040038" y="4215367"/>
                  <a:pt x="6054934" y="4222813"/>
                </a:cubicBezTo>
                <a:lnTo>
                  <a:pt x="6066106" y="4233985"/>
                </a:lnTo>
                <a:cubicBezTo>
                  <a:pt x="6058658" y="4226537"/>
                  <a:pt x="6054934" y="4226537"/>
                  <a:pt x="6054934" y="4233985"/>
                </a:cubicBezTo>
                <a:cubicBezTo>
                  <a:pt x="6047486" y="4233985"/>
                  <a:pt x="6043763" y="4233985"/>
                  <a:pt x="6043763" y="4233985"/>
                </a:cubicBezTo>
                <a:lnTo>
                  <a:pt x="6021420" y="4222813"/>
                </a:lnTo>
                <a:lnTo>
                  <a:pt x="5987906" y="4222813"/>
                </a:lnTo>
                <a:cubicBezTo>
                  <a:pt x="5987906" y="4215367"/>
                  <a:pt x="5987906" y="4211642"/>
                  <a:pt x="5987906" y="4211642"/>
                </a:cubicBezTo>
                <a:cubicBezTo>
                  <a:pt x="5980458" y="4211642"/>
                  <a:pt x="5976733" y="4207917"/>
                  <a:pt x="5976733" y="4200471"/>
                </a:cubicBezTo>
                <a:lnTo>
                  <a:pt x="6010249" y="4211642"/>
                </a:lnTo>
                <a:cubicBezTo>
                  <a:pt x="6017697" y="4219090"/>
                  <a:pt x="6021420" y="4219090"/>
                  <a:pt x="6021420" y="4211642"/>
                </a:cubicBezTo>
                <a:cubicBezTo>
                  <a:pt x="6028867" y="4204194"/>
                  <a:pt x="6017697" y="4196746"/>
                  <a:pt x="5987906" y="4189299"/>
                </a:cubicBezTo>
                <a:cubicBezTo>
                  <a:pt x="5973010" y="4189299"/>
                  <a:pt x="5961839" y="4193023"/>
                  <a:pt x="5954392" y="4200471"/>
                </a:cubicBezTo>
                <a:lnTo>
                  <a:pt x="5943219" y="4200471"/>
                </a:lnTo>
                <a:lnTo>
                  <a:pt x="5920876" y="4200471"/>
                </a:lnTo>
                <a:cubicBezTo>
                  <a:pt x="5913428" y="4200471"/>
                  <a:pt x="5909705" y="4198610"/>
                  <a:pt x="5909705" y="4194885"/>
                </a:cubicBezTo>
                <a:cubicBezTo>
                  <a:pt x="5909705" y="4191160"/>
                  <a:pt x="5911567" y="4189299"/>
                  <a:pt x="5915291" y="4189299"/>
                </a:cubicBezTo>
                <a:cubicBezTo>
                  <a:pt x="5919014" y="4189299"/>
                  <a:pt x="5924601" y="4189299"/>
                  <a:pt x="5932048" y="4189299"/>
                </a:cubicBezTo>
                <a:cubicBezTo>
                  <a:pt x="5939496" y="4189299"/>
                  <a:pt x="5943219" y="4189299"/>
                  <a:pt x="5943219" y="4189299"/>
                </a:cubicBezTo>
                <a:cubicBezTo>
                  <a:pt x="5943219" y="4174403"/>
                  <a:pt x="5928324" y="4166955"/>
                  <a:pt x="5898534" y="4166955"/>
                </a:cubicBezTo>
                <a:lnTo>
                  <a:pt x="5853848" y="4166955"/>
                </a:lnTo>
                <a:cubicBezTo>
                  <a:pt x="5861296" y="4166955"/>
                  <a:pt x="5865019" y="4163232"/>
                  <a:pt x="5865019" y="4155785"/>
                </a:cubicBezTo>
                <a:lnTo>
                  <a:pt x="5831505" y="4166955"/>
                </a:lnTo>
                <a:lnTo>
                  <a:pt x="5831505" y="4155785"/>
                </a:lnTo>
                <a:cubicBezTo>
                  <a:pt x="5824057" y="4155785"/>
                  <a:pt x="5814748" y="4155785"/>
                  <a:pt x="5803577" y="4155785"/>
                </a:cubicBezTo>
                <a:cubicBezTo>
                  <a:pt x="5792404" y="4155785"/>
                  <a:pt x="5786818" y="4152060"/>
                  <a:pt x="5786818" y="4144614"/>
                </a:cubicBezTo>
                <a:cubicBezTo>
                  <a:pt x="5786818" y="4129718"/>
                  <a:pt x="5805438" y="4129718"/>
                  <a:pt x="5842675" y="4144614"/>
                </a:cubicBezTo>
                <a:cubicBezTo>
                  <a:pt x="5879914" y="4152060"/>
                  <a:pt x="5905982" y="4152060"/>
                  <a:pt x="5920876" y="4144614"/>
                </a:cubicBezTo>
                <a:cubicBezTo>
                  <a:pt x="5935771" y="4144614"/>
                  <a:pt x="5935771" y="4140889"/>
                  <a:pt x="5920876" y="4133441"/>
                </a:cubicBezTo>
                <a:cubicBezTo>
                  <a:pt x="5913428" y="4133441"/>
                  <a:pt x="5904119" y="4135303"/>
                  <a:pt x="5892948" y="4139028"/>
                </a:cubicBezTo>
                <a:cubicBezTo>
                  <a:pt x="5881776" y="4142752"/>
                  <a:pt x="5872466" y="4142752"/>
                  <a:pt x="5865019" y="4139028"/>
                </a:cubicBezTo>
                <a:cubicBezTo>
                  <a:pt x="5857571" y="4135303"/>
                  <a:pt x="5853848" y="4133441"/>
                  <a:pt x="5853848" y="4133441"/>
                </a:cubicBezTo>
                <a:cubicBezTo>
                  <a:pt x="5846400" y="4125994"/>
                  <a:pt x="5835228" y="4122270"/>
                  <a:pt x="5820334" y="4122270"/>
                </a:cubicBezTo>
                <a:cubicBezTo>
                  <a:pt x="5805438" y="4114823"/>
                  <a:pt x="5794266" y="4107375"/>
                  <a:pt x="5786818" y="4099927"/>
                </a:cubicBezTo>
                <a:cubicBezTo>
                  <a:pt x="5786818" y="4092480"/>
                  <a:pt x="5783095" y="4088756"/>
                  <a:pt x="5775647" y="4088756"/>
                </a:cubicBezTo>
                <a:lnTo>
                  <a:pt x="5764476" y="4088756"/>
                </a:lnTo>
                <a:cubicBezTo>
                  <a:pt x="5749581" y="4088756"/>
                  <a:pt x="5740272" y="4086895"/>
                  <a:pt x="5736547" y="4083170"/>
                </a:cubicBezTo>
                <a:cubicBezTo>
                  <a:pt x="5732824" y="4079446"/>
                  <a:pt x="5727238" y="4077584"/>
                  <a:pt x="5719790" y="4077584"/>
                </a:cubicBezTo>
                <a:cubicBezTo>
                  <a:pt x="5712342" y="4077584"/>
                  <a:pt x="5704895" y="4077584"/>
                  <a:pt x="5697447" y="4077584"/>
                </a:cubicBezTo>
                <a:cubicBezTo>
                  <a:pt x="5689999" y="4077584"/>
                  <a:pt x="5678828" y="4073861"/>
                  <a:pt x="5663933" y="4066413"/>
                </a:cubicBezTo>
                <a:cubicBezTo>
                  <a:pt x="5663933" y="4066413"/>
                  <a:pt x="5660210" y="4066413"/>
                  <a:pt x="5652762" y="4066413"/>
                </a:cubicBezTo>
                <a:cubicBezTo>
                  <a:pt x="5645314" y="4066413"/>
                  <a:pt x="5641590" y="4066413"/>
                  <a:pt x="5641590" y="4066413"/>
                </a:cubicBezTo>
                <a:cubicBezTo>
                  <a:pt x="5634142" y="4058965"/>
                  <a:pt x="5626694" y="4055241"/>
                  <a:pt x="5619246" y="4055241"/>
                </a:cubicBezTo>
                <a:cubicBezTo>
                  <a:pt x="5619246" y="4062689"/>
                  <a:pt x="5617385" y="4064552"/>
                  <a:pt x="5613662" y="4060827"/>
                </a:cubicBezTo>
                <a:cubicBezTo>
                  <a:pt x="5609937" y="4057102"/>
                  <a:pt x="5608075" y="4055241"/>
                  <a:pt x="5608075" y="4055241"/>
                </a:cubicBezTo>
                <a:cubicBezTo>
                  <a:pt x="5600628" y="4055241"/>
                  <a:pt x="5596905" y="4055241"/>
                  <a:pt x="5596905" y="4055241"/>
                </a:cubicBezTo>
                <a:cubicBezTo>
                  <a:pt x="5582009" y="4055241"/>
                  <a:pt x="5574561" y="4053379"/>
                  <a:pt x="5574561" y="4049656"/>
                </a:cubicBezTo>
                <a:cubicBezTo>
                  <a:pt x="5574561" y="4045932"/>
                  <a:pt x="5570837" y="4044070"/>
                  <a:pt x="5563389" y="4044070"/>
                </a:cubicBezTo>
                <a:lnTo>
                  <a:pt x="5496361" y="4021727"/>
                </a:lnTo>
                <a:cubicBezTo>
                  <a:pt x="5488913" y="4021727"/>
                  <a:pt x="5475879" y="4021727"/>
                  <a:pt x="5457261" y="4021727"/>
                </a:cubicBezTo>
                <a:cubicBezTo>
                  <a:pt x="5438641" y="4021727"/>
                  <a:pt x="5429331" y="4021727"/>
                  <a:pt x="5429331" y="4021727"/>
                </a:cubicBezTo>
                <a:lnTo>
                  <a:pt x="5418160" y="4021727"/>
                </a:lnTo>
                <a:cubicBezTo>
                  <a:pt x="5410713" y="4021727"/>
                  <a:pt x="5399540" y="4018004"/>
                  <a:pt x="5384646" y="4010556"/>
                </a:cubicBezTo>
                <a:cubicBezTo>
                  <a:pt x="5384646" y="4010556"/>
                  <a:pt x="5380922" y="4008694"/>
                  <a:pt x="5373474" y="4004970"/>
                </a:cubicBezTo>
                <a:cubicBezTo>
                  <a:pt x="5366027" y="4001245"/>
                  <a:pt x="5362303" y="3999384"/>
                  <a:pt x="5362303" y="3999384"/>
                </a:cubicBezTo>
                <a:lnTo>
                  <a:pt x="5339960" y="3988213"/>
                </a:lnTo>
                <a:cubicBezTo>
                  <a:pt x="5332512" y="3988213"/>
                  <a:pt x="5328789" y="3986351"/>
                  <a:pt x="5328789" y="3982627"/>
                </a:cubicBezTo>
                <a:cubicBezTo>
                  <a:pt x="5328789" y="3978903"/>
                  <a:pt x="5328789" y="3977042"/>
                  <a:pt x="5328789" y="3977042"/>
                </a:cubicBezTo>
                <a:cubicBezTo>
                  <a:pt x="5328789" y="3977042"/>
                  <a:pt x="5325065" y="3973317"/>
                  <a:pt x="5317617" y="3965870"/>
                </a:cubicBezTo>
                <a:lnTo>
                  <a:pt x="5295274" y="3954699"/>
                </a:lnTo>
                <a:cubicBezTo>
                  <a:pt x="5295274" y="3947251"/>
                  <a:pt x="5300860" y="3943526"/>
                  <a:pt x="5312032" y="3943526"/>
                </a:cubicBezTo>
                <a:cubicBezTo>
                  <a:pt x="5323203" y="3943526"/>
                  <a:pt x="5328789" y="3943526"/>
                  <a:pt x="5328789" y="3943526"/>
                </a:cubicBezTo>
                <a:cubicBezTo>
                  <a:pt x="5328789" y="3950974"/>
                  <a:pt x="5332512" y="3954699"/>
                  <a:pt x="5339960" y="3954699"/>
                </a:cubicBezTo>
                <a:cubicBezTo>
                  <a:pt x="5347408" y="3954699"/>
                  <a:pt x="5354855" y="3954699"/>
                  <a:pt x="5362303" y="3954699"/>
                </a:cubicBezTo>
                <a:lnTo>
                  <a:pt x="5395818" y="3954699"/>
                </a:lnTo>
                <a:lnTo>
                  <a:pt x="5373474" y="3943526"/>
                </a:lnTo>
                <a:cubicBezTo>
                  <a:pt x="5358580" y="3936080"/>
                  <a:pt x="5347408" y="3932355"/>
                  <a:pt x="5339960" y="3932355"/>
                </a:cubicBezTo>
                <a:lnTo>
                  <a:pt x="5339960" y="3921185"/>
                </a:lnTo>
                <a:lnTo>
                  <a:pt x="5295274" y="3921185"/>
                </a:lnTo>
                <a:cubicBezTo>
                  <a:pt x="5287826" y="3921185"/>
                  <a:pt x="5284103" y="3924908"/>
                  <a:pt x="5284103" y="3932355"/>
                </a:cubicBezTo>
                <a:cubicBezTo>
                  <a:pt x="5284103" y="3939803"/>
                  <a:pt x="5282241" y="3941665"/>
                  <a:pt x="5278517" y="3937942"/>
                </a:cubicBezTo>
                <a:cubicBezTo>
                  <a:pt x="5274793" y="3934217"/>
                  <a:pt x="5272932" y="3932355"/>
                  <a:pt x="5272932" y="3932355"/>
                </a:cubicBezTo>
                <a:cubicBezTo>
                  <a:pt x="5272932" y="3932355"/>
                  <a:pt x="5272932" y="3936080"/>
                  <a:pt x="5272932" y="3943526"/>
                </a:cubicBezTo>
                <a:cubicBezTo>
                  <a:pt x="5272932" y="3950974"/>
                  <a:pt x="5269207" y="3950974"/>
                  <a:pt x="5261760" y="3943526"/>
                </a:cubicBezTo>
                <a:lnTo>
                  <a:pt x="5228245" y="3932355"/>
                </a:lnTo>
                <a:cubicBezTo>
                  <a:pt x="5220798" y="3932355"/>
                  <a:pt x="5217075" y="3936080"/>
                  <a:pt x="5217075" y="3943526"/>
                </a:cubicBezTo>
                <a:cubicBezTo>
                  <a:pt x="5217075" y="3950974"/>
                  <a:pt x="5224522" y="3954699"/>
                  <a:pt x="5239416" y="3954699"/>
                </a:cubicBezTo>
                <a:cubicBezTo>
                  <a:pt x="5246864" y="3954699"/>
                  <a:pt x="5254312" y="3958422"/>
                  <a:pt x="5261760" y="3965870"/>
                </a:cubicBezTo>
                <a:cubicBezTo>
                  <a:pt x="5261760" y="3965870"/>
                  <a:pt x="5259898" y="3965870"/>
                  <a:pt x="5256175" y="3965870"/>
                </a:cubicBezTo>
                <a:cubicBezTo>
                  <a:pt x="5252450" y="3965870"/>
                  <a:pt x="5250589" y="3965870"/>
                  <a:pt x="5250589" y="3965870"/>
                </a:cubicBezTo>
                <a:cubicBezTo>
                  <a:pt x="5243141" y="3965870"/>
                  <a:pt x="5231969" y="3964008"/>
                  <a:pt x="5217075" y="3960283"/>
                </a:cubicBezTo>
                <a:cubicBezTo>
                  <a:pt x="5202179" y="3956560"/>
                  <a:pt x="5192868" y="3952837"/>
                  <a:pt x="5189145" y="3949112"/>
                </a:cubicBezTo>
                <a:cubicBezTo>
                  <a:pt x="5185422" y="3945388"/>
                  <a:pt x="5176111" y="3943526"/>
                  <a:pt x="5161217" y="3943526"/>
                </a:cubicBezTo>
                <a:lnTo>
                  <a:pt x="5150045" y="3932355"/>
                </a:lnTo>
                <a:cubicBezTo>
                  <a:pt x="5164940" y="3932355"/>
                  <a:pt x="5168665" y="3924908"/>
                  <a:pt x="5161217" y="3910012"/>
                </a:cubicBezTo>
                <a:cubicBezTo>
                  <a:pt x="5161217" y="3902565"/>
                  <a:pt x="5163079" y="3898841"/>
                  <a:pt x="5166802" y="3898841"/>
                </a:cubicBezTo>
                <a:cubicBezTo>
                  <a:pt x="5170527" y="3898841"/>
                  <a:pt x="5176111" y="3898841"/>
                  <a:pt x="5183559" y="3898841"/>
                </a:cubicBezTo>
                <a:lnTo>
                  <a:pt x="5194731" y="3887669"/>
                </a:lnTo>
                <a:cubicBezTo>
                  <a:pt x="5187284" y="3887669"/>
                  <a:pt x="5183559" y="3885807"/>
                  <a:pt x="5183559" y="3882084"/>
                </a:cubicBezTo>
                <a:cubicBezTo>
                  <a:pt x="5183559" y="3878360"/>
                  <a:pt x="5177974" y="3876498"/>
                  <a:pt x="5166802" y="3876498"/>
                </a:cubicBezTo>
                <a:cubicBezTo>
                  <a:pt x="5155631" y="3876498"/>
                  <a:pt x="5150045" y="3876498"/>
                  <a:pt x="5150045" y="3876498"/>
                </a:cubicBezTo>
                <a:cubicBezTo>
                  <a:pt x="5142597" y="3869050"/>
                  <a:pt x="5137013" y="3865326"/>
                  <a:pt x="5133288" y="3865326"/>
                </a:cubicBezTo>
                <a:cubicBezTo>
                  <a:pt x="5129563" y="3865326"/>
                  <a:pt x="5123979" y="3865326"/>
                  <a:pt x="5116531" y="3865326"/>
                </a:cubicBezTo>
                <a:cubicBezTo>
                  <a:pt x="5101635" y="3857880"/>
                  <a:pt x="5090463" y="3852293"/>
                  <a:pt x="5083017" y="3848569"/>
                </a:cubicBezTo>
                <a:cubicBezTo>
                  <a:pt x="5075569" y="3844846"/>
                  <a:pt x="5071844" y="3846707"/>
                  <a:pt x="5071844" y="3854155"/>
                </a:cubicBezTo>
                <a:cubicBezTo>
                  <a:pt x="5071844" y="3861603"/>
                  <a:pt x="5071844" y="3865326"/>
                  <a:pt x="5071844" y="3865326"/>
                </a:cubicBezTo>
                <a:lnTo>
                  <a:pt x="5083017" y="3876498"/>
                </a:lnTo>
                <a:cubicBezTo>
                  <a:pt x="5090463" y="3876498"/>
                  <a:pt x="5094188" y="3876498"/>
                  <a:pt x="5094188" y="3876498"/>
                </a:cubicBezTo>
                <a:lnTo>
                  <a:pt x="5105360" y="3887669"/>
                </a:lnTo>
                <a:lnTo>
                  <a:pt x="5105360" y="3898841"/>
                </a:lnTo>
                <a:lnTo>
                  <a:pt x="5071844" y="3887669"/>
                </a:lnTo>
                <a:lnTo>
                  <a:pt x="5049503" y="3876498"/>
                </a:lnTo>
                <a:lnTo>
                  <a:pt x="5071844" y="3876498"/>
                </a:lnTo>
                <a:lnTo>
                  <a:pt x="5049503" y="3865326"/>
                </a:lnTo>
                <a:cubicBezTo>
                  <a:pt x="5042055" y="3865326"/>
                  <a:pt x="5036469" y="3865326"/>
                  <a:pt x="5032745" y="3865326"/>
                </a:cubicBezTo>
                <a:cubicBezTo>
                  <a:pt x="5029021" y="3865326"/>
                  <a:pt x="5027160" y="3869050"/>
                  <a:pt x="5027160" y="3876498"/>
                </a:cubicBezTo>
                <a:lnTo>
                  <a:pt x="5015987" y="3887669"/>
                </a:lnTo>
                <a:lnTo>
                  <a:pt x="5071844" y="3898841"/>
                </a:lnTo>
                <a:cubicBezTo>
                  <a:pt x="5086740" y="3913737"/>
                  <a:pt x="5094188" y="3921185"/>
                  <a:pt x="5094188" y="3921185"/>
                </a:cubicBezTo>
                <a:lnTo>
                  <a:pt x="5038330" y="3910012"/>
                </a:lnTo>
                <a:cubicBezTo>
                  <a:pt x="5030883" y="3910012"/>
                  <a:pt x="5019712" y="3908151"/>
                  <a:pt x="5004816" y="3904426"/>
                </a:cubicBezTo>
                <a:cubicBezTo>
                  <a:pt x="4989921" y="3900703"/>
                  <a:pt x="4978749" y="3895117"/>
                  <a:pt x="4971302" y="3887669"/>
                </a:cubicBezTo>
                <a:lnTo>
                  <a:pt x="4960130" y="3876498"/>
                </a:lnTo>
                <a:cubicBezTo>
                  <a:pt x="4975025" y="3876498"/>
                  <a:pt x="4982474" y="3876498"/>
                  <a:pt x="4982474" y="3876498"/>
                </a:cubicBezTo>
                <a:cubicBezTo>
                  <a:pt x="4982474" y="3869050"/>
                  <a:pt x="4980612" y="3863464"/>
                  <a:pt x="4976887" y="3859741"/>
                </a:cubicBezTo>
                <a:cubicBezTo>
                  <a:pt x="4973164" y="3856017"/>
                  <a:pt x="4975025" y="3854155"/>
                  <a:pt x="4982474" y="3854155"/>
                </a:cubicBezTo>
                <a:lnTo>
                  <a:pt x="4960130" y="3854155"/>
                </a:lnTo>
                <a:cubicBezTo>
                  <a:pt x="4952684" y="3854155"/>
                  <a:pt x="4947097" y="3852293"/>
                  <a:pt x="4943373" y="3848569"/>
                </a:cubicBezTo>
                <a:cubicBezTo>
                  <a:pt x="4939650" y="3844846"/>
                  <a:pt x="4937787" y="3842984"/>
                  <a:pt x="4937787" y="3842984"/>
                </a:cubicBezTo>
                <a:lnTo>
                  <a:pt x="4948959" y="3842984"/>
                </a:lnTo>
                <a:cubicBezTo>
                  <a:pt x="4948959" y="3835536"/>
                  <a:pt x="4945234" y="3831812"/>
                  <a:pt x="4937787" y="3831812"/>
                </a:cubicBezTo>
                <a:cubicBezTo>
                  <a:pt x="4930340" y="3831812"/>
                  <a:pt x="4922892" y="3835536"/>
                  <a:pt x="4915445" y="3842984"/>
                </a:cubicBezTo>
                <a:cubicBezTo>
                  <a:pt x="4915445" y="3842984"/>
                  <a:pt x="4911720" y="3842984"/>
                  <a:pt x="4904273" y="3842984"/>
                </a:cubicBezTo>
                <a:cubicBezTo>
                  <a:pt x="4896826" y="3835536"/>
                  <a:pt x="4893102" y="3835536"/>
                  <a:pt x="4893102" y="3842984"/>
                </a:cubicBezTo>
                <a:lnTo>
                  <a:pt x="4904273" y="3854155"/>
                </a:lnTo>
                <a:lnTo>
                  <a:pt x="4915445" y="3865326"/>
                </a:lnTo>
                <a:lnTo>
                  <a:pt x="4881929" y="3854155"/>
                </a:lnTo>
                <a:lnTo>
                  <a:pt x="4870759" y="3854155"/>
                </a:lnTo>
                <a:cubicBezTo>
                  <a:pt x="4870759" y="3861603"/>
                  <a:pt x="4868897" y="3865326"/>
                  <a:pt x="4865172" y="3865326"/>
                </a:cubicBezTo>
                <a:cubicBezTo>
                  <a:pt x="4861449" y="3865326"/>
                  <a:pt x="4859588" y="3867189"/>
                  <a:pt x="4859588" y="3870912"/>
                </a:cubicBezTo>
                <a:cubicBezTo>
                  <a:pt x="4859588" y="3874637"/>
                  <a:pt x="4848416" y="3876498"/>
                  <a:pt x="4826072" y="3876498"/>
                </a:cubicBezTo>
                <a:cubicBezTo>
                  <a:pt x="4818626" y="3876498"/>
                  <a:pt x="4809315" y="3876498"/>
                  <a:pt x="4798144" y="3876498"/>
                </a:cubicBezTo>
                <a:cubicBezTo>
                  <a:pt x="4786972" y="3876498"/>
                  <a:pt x="4781387" y="3876498"/>
                  <a:pt x="4781387" y="3876498"/>
                </a:cubicBezTo>
                <a:cubicBezTo>
                  <a:pt x="4751596" y="3861603"/>
                  <a:pt x="4729253" y="3854155"/>
                  <a:pt x="4714358" y="3854155"/>
                </a:cubicBezTo>
                <a:cubicBezTo>
                  <a:pt x="4714358" y="3854155"/>
                  <a:pt x="4706911" y="3850430"/>
                  <a:pt x="4692016" y="3842984"/>
                </a:cubicBezTo>
                <a:cubicBezTo>
                  <a:pt x="4692016" y="3842984"/>
                  <a:pt x="4688291" y="3841123"/>
                  <a:pt x="4680844" y="3837398"/>
                </a:cubicBezTo>
                <a:cubicBezTo>
                  <a:pt x="4673396" y="3833673"/>
                  <a:pt x="4669673" y="3831812"/>
                  <a:pt x="4669673" y="3831812"/>
                </a:cubicBezTo>
                <a:lnTo>
                  <a:pt x="4647329" y="3831812"/>
                </a:lnTo>
                <a:lnTo>
                  <a:pt x="4624987" y="3820641"/>
                </a:lnTo>
                <a:cubicBezTo>
                  <a:pt x="4602643" y="3820641"/>
                  <a:pt x="4580300" y="3813193"/>
                  <a:pt x="4557958" y="3798298"/>
                </a:cubicBezTo>
                <a:lnTo>
                  <a:pt x="4569129" y="3798298"/>
                </a:lnTo>
                <a:lnTo>
                  <a:pt x="4591472" y="3798298"/>
                </a:lnTo>
                <a:lnTo>
                  <a:pt x="4569129" y="3787127"/>
                </a:lnTo>
                <a:cubicBezTo>
                  <a:pt x="4561681" y="3779679"/>
                  <a:pt x="4554234" y="3775954"/>
                  <a:pt x="4546786" y="3775954"/>
                </a:cubicBezTo>
                <a:lnTo>
                  <a:pt x="4502101" y="3753611"/>
                </a:lnTo>
                <a:cubicBezTo>
                  <a:pt x="4502101" y="3753611"/>
                  <a:pt x="4511410" y="3755473"/>
                  <a:pt x="4530029" y="3759197"/>
                </a:cubicBezTo>
                <a:cubicBezTo>
                  <a:pt x="4548647" y="3762922"/>
                  <a:pt x="4561681" y="3761059"/>
                  <a:pt x="4569129" y="3753611"/>
                </a:cubicBezTo>
                <a:cubicBezTo>
                  <a:pt x="4606368" y="3738716"/>
                  <a:pt x="4623125" y="3723822"/>
                  <a:pt x="4619401" y="3708926"/>
                </a:cubicBezTo>
                <a:cubicBezTo>
                  <a:pt x="4615677" y="3694031"/>
                  <a:pt x="4584024" y="3682859"/>
                  <a:pt x="4524443" y="3675412"/>
                </a:cubicBezTo>
                <a:cubicBezTo>
                  <a:pt x="4509548" y="3667965"/>
                  <a:pt x="4498376" y="3664240"/>
                  <a:pt x="4490929" y="3664240"/>
                </a:cubicBezTo>
                <a:cubicBezTo>
                  <a:pt x="4483481" y="3664240"/>
                  <a:pt x="4474171" y="3662378"/>
                  <a:pt x="4463001" y="3658654"/>
                </a:cubicBezTo>
                <a:cubicBezTo>
                  <a:pt x="4451828" y="3654931"/>
                  <a:pt x="4442519" y="3653069"/>
                  <a:pt x="4435071" y="3653069"/>
                </a:cubicBezTo>
                <a:lnTo>
                  <a:pt x="4412728" y="3641897"/>
                </a:lnTo>
                <a:lnTo>
                  <a:pt x="4368043" y="3630726"/>
                </a:lnTo>
                <a:cubicBezTo>
                  <a:pt x="4368043" y="3630726"/>
                  <a:pt x="4366182" y="3628864"/>
                  <a:pt x="4362457" y="3625140"/>
                </a:cubicBezTo>
                <a:cubicBezTo>
                  <a:pt x="4358732" y="3621417"/>
                  <a:pt x="4356871" y="3619555"/>
                  <a:pt x="4356871" y="3619555"/>
                </a:cubicBezTo>
                <a:cubicBezTo>
                  <a:pt x="4349424" y="3619555"/>
                  <a:pt x="4343838" y="3617692"/>
                  <a:pt x="4340114" y="3613969"/>
                </a:cubicBezTo>
                <a:cubicBezTo>
                  <a:pt x="4336391" y="3610244"/>
                  <a:pt x="4330804" y="3608383"/>
                  <a:pt x="4323357" y="3608383"/>
                </a:cubicBezTo>
                <a:cubicBezTo>
                  <a:pt x="4315909" y="3608383"/>
                  <a:pt x="4302875" y="3604658"/>
                  <a:pt x="4284256" y="3597212"/>
                </a:cubicBezTo>
                <a:cubicBezTo>
                  <a:pt x="4265638" y="3589764"/>
                  <a:pt x="4245156" y="3578593"/>
                  <a:pt x="4222813" y="3563698"/>
                </a:cubicBezTo>
                <a:cubicBezTo>
                  <a:pt x="4215367" y="3563698"/>
                  <a:pt x="4209781" y="3563698"/>
                  <a:pt x="4206056" y="3563698"/>
                </a:cubicBezTo>
                <a:cubicBezTo>
                  <a:pt x="4202333" y="3563698"/>
                  <a:pt x="4198610" y="3563698"/>
                  <a:pt x="4194885" y="3563698"/>
                </a:cubicBezTo>
                <a:cubicBezTo>
                  <a:pt x="4191160" y="3563698"/>
                  <a:pt x="4187438" y="3563698"/>
                  <a:pt x="4183714" y="3563698"/>
                </a:cubicBezTo>
                <a:cubicBezTo>
                  <a:pt x="4179989" y="3563698"/>
                  <a:pt x="4178128" y="3559973"/>
                  <a:pt x="4178128" y="3552525"/>
                </a:cubicBezTo>
                <a:cubicBezTo>
                  <a:pt x="4170680" y="3552525"/>
                  <a:pt x="4159509" y="3548801"/>
                  <a:pt x="4144614" y="3541355"/>
                </a:cubicBezTo>
                <a:cubicBezTo>
                  <a:pt x="4137167" y="3541355"/>
                  <a:pt x="4129718" y="3541355"/>
                  <a:pt x="4122271" y="3541355"/>
                </a:cubicBezTo>
                <a:cubicBezTo>
                  <a:pt x="4114823" y="3541355"/>
                  <a:pt x="4107376" y="3537630"/>
                  <a:pt x="4099927" y="3530182"/>
                </a:cubicBezTo>
                <a:lnTo>
                  <a:pt x="4066413" y="3530182"/>
                </a:lnTo>
                <a:cubicBezTo>
                  <a:pt x="4066413" y="3530182"/>
                  <a:pt x="4066413" y="3533907"/>
                  <a:pt x="4066413" y="3541355"/>
                </a:cubicBezTo>
                <a:lnTo>
                  <a:pt x="4111098" y="3563698"/>
                </a:lnTo>
                <a:cubicBezTo>
                  <a:pt x="4125995" y="3563698"/>
                  <a:pt x="4133442" y="3563698"/>
                  <a:pt x="4133442" y="3563698"/>
                </a:cubicBezTo>
                <a:cubicBezTo>
                  <a:pt x="4133442" y="3563698"/>
                  <a:pt x="4135305" y="3565559"/>
                  <a:pt x="4139028" y="3569282"/>
                </a:cubicBezTo>
                <a:cubicBezTo>
                  <a:pt x="4142753" y="3573007"/>
                  <a:pt x="4144614" y="3574869"/>
                  <a:pt x="4144614" y="3574869"/>
                </a:cubicBezTo>
                <a:lnTo>
                  <a:pt x="4155785" y="3597212"/>
                </a:lnTo>
                <a:lnTo>
                  <a:pt x="4133442" y="3597212"/>
                </a:lnTo>
                <a:cubicBezTo>
                  <a:pt x="4125995" y="3597212"/>
                  <a:pt x="4124132" y="3593487"/>
                  <a:pt x="4127857" y="3586039"/>
                </a:cubicBezTo>
                <a:cubicBezTo>
                  <a:pt x="4131581" y="3578593"/>
                  <a:pt x="4122271" y="3574869"/>
                  <a:pt x="4099927" y="3574869"/>
                </a:cubicBezTo>
                <a:lnTo>
                  <a:pt x="4055241" y="3563698"/>
                </a:lnTo>
                <a:lnTo>
                  <a:pt x="4032899" y="3552525"/>
                </a:lnTo>
                <a:lnTo>
                  <a:pt x="3932356" y="3519011"/>
                </a:lnTo>
                <a:cubicBezTo>
                  <a:pt x="3924908" y="3511564"/>
                  <a:pt x="3919322" y="3509702"/>
                  <a:pt x="3915599" y="3513425"/>
                </a:cubicBezTo>
                <a:cubicBezTo>
                  <a:pt x="3911874" y="3517150"/>
                  <a:pt x="3908151" y="3519011"/>
                  <a:pt x="3904426" y="3519011"/>
                </a:cubicBezTo>
                <a:cubicBezTo>
                  <a:pt x="3900703" y="3519011"/>
                  <a:pt x="3898842" y="3515287"/>
                  <a:pt x="3898842" y="3507839"/>
                </a:cubicBezTo>
                <a:lnTo>
                  <a:pt x="3887669" y="3496668"/>
                </a:lnTo>
                <a:cubicBezTo>
                  <a:pt x="3887669" y="3496668"/>
                  <a:pt x="3887669" y="3500393"/>
                  <a:pt x="3887669" y="3507839"/>
                </a:cubicBezTo>
                <a:cubicBezTo>
                  <a:pt x="3887669" y="3515287"/>
                  <a:pt x="3872774" y="3511564"/>
                  <a:pt x="3842984" y="3496668"/>
                </a:cubicBezTo>
                <a:lnTo>
                  <a:pt x="3809471" y="3485497"/>
                </a:lnTo>
                <a:cubicBezTo>
                  <a:pt x="3809471" y="3485497"/>
                  <a:pt x="3805746" y="3485497"/>
                  <a:pt x="3798299" y="3485497"/>
                </a:cubicBezTo>
                <a:cubicBezTo>
                  <a:pt x="3790850" y="3485497"/>
                  <a:pt x="3787127" y="3485497"/>
                  <a:pt x="3787127" y="3485497"/>
                </a:cubicBezTo>
                <a:lnTo>
                  <a:pt x="3775955" y="3474325"/>
                </a:lnTo>
                <a:cubicBezTo>
                  <a:pt x="3783402" y="3474325"/>
                  <a:pt x="3787127" y="3472463"/>
                  <a:pt x="3787127" y="3468740"/>
                </a:cubicBezTo>
                <a:cubicBezTo>
                  <a:pt x="3787127" y="3465016"/>
                  <a:pt x="3783402" y="3463154"/>
                  <a:pt x="3775955" y="3463154"/>
                </a:cubicBezTo>
                <a:cubicBezTo>
                  <a:pt x="3746165" y="3470602"/>
                  <a:pt x="3731270" y="3466879"/>
                  <a:pt x="3731270" y="3451982"/>
                </a:cubicBezTo>
                <a:cubicBezTo>
                  <a:pt x="3723823" y="3444535"/>
                  <a:pt x="3716374" y="3440811"/>
                  <a:pt x="3708927" y="3440811"/>
                </a:cubicBezTo>
                <a:lnTo>
                  <a:pt x="3686583" y="3429640"/>
                </a:lnTo>
                <a:lnTo>
                  <a:pt x="3697754" y="3429640"/>
                </a:lnTo>
                <a:lnTo>
                  <a:pt x="3731270" y="3429640"/>
                </a:lnTo>
                <a:lnTo>
                  <a:pt x="3720098" y="3418468"/>
                </a:lnTo>
                <a:cubicBezTo>
                  <a:pt x="3727545" y="3418468"/>
                  <a:pt x="3721959" y="3414745"/>
                  <a:pt x="3703340" y="3407297"/>
                </a:cubicBezTo>
                <a:cubicBezTo>
                  <a:pt x="3684722" y="3399849"/>
                  <a:pt x="3666102" y="3394263"/>
                  <a:pt x="3647483" y="3390540"/>
                </a:cubicBezTo>
                <a:cubicBezTo>
                  <a:pt x="3628864" y="3386815"/>
                  <a:pt x="3619555" y="3384954"/>
                  <a:pt x="3619555" y="3384954"/>
                </a:cubicBezTo>
                <a:lnTo>
                  <a:pt x="3630726" y="3396124"/>
                </a:lnTo>
                <a:cubicBezTo>
                  <a:pt x="3638174" y="3396124"/>
                  <a:pt x="3641897" y="3397986"/>
                  <a:pt x="3641897" y="3401711"/>
                </a:cubicBezTo>
                <a:cubicBezTo>
                  <a:pt x="3641897" y="3405435"/>
                  <a:pt x="3641897" y="3407297"/>
                  <a:pt x="3641897" y="3407297"/>
                </a:cubicBezTo>
                <a:lnTo>
                  <a:pt x="3653069" y="3418468"/>
                </a:lnTo>
                <a:cubicBezTo>
                  <a:pt x="3645621" y="3418468"/>
                  <a:pt x="3641897" y="3418468"/>
                  <a:pt x="3641897" y="3418468"/>
                </a:cubicBezTo>
                <a:lnTo>
                  <a:pt x="3563696" y="3418468"/>
                </a:lnTo>
                <a:cubicBezTo>
                  <a:pt x="3563696" y="3418468"/>
                  <a:pt x="3552526" y="3414745"/>
                  <a:pt x="3530182" y="3407297"/>
                </a:cubicBezTo>
                <a:cubicBezTo>
                  <a:pt x="3515287" y="3407297"/>
                  <a:pt x="3502254" y="3405435"/>
                  <a:pt x="3491082" y="3401711"/>
                </a:cubicBezTo>
                <a:cubicBezTo>
                  <a:pt x="3479911" y="3397986"/>
                  <a:pt x="3472463" y="3396124"/>
                  <a:pt x="3468740" y="3396124"/>
                </a:cubicBezTo>
                <a:cubicBezTo>
                  <a:pt x="3465016" y="3396124"/>
                  <a:pt x="3455706" y="3394263"/>
                  <a:pt x="3440812" y="3390540"/>
                </a:cubicBezTo>
                <a:cubicBezTo>
                  <a:pt x="3425916" y="3386815"/>
                  <a:pt x="3411021" y="3384954"/>
                  <a:pt x="3396125" y="3384954"/>
                </a:cubicBezTo>
                <a:cubicBezTo>
                  <a:pt x="3366336" y="3377506"/>
                  <a:pt x="3347715" y="3370058"/>
                  <a:pt x="3340267" y="3362610"/>
                </a:cubicBezTo>
                <a:cubicBezTo>
                  <a:pt x="3332821" y="3355163"/>
                  <a:pt x="3323510" y="3351440"/>
                  <a:pt x="3312340" y="3351440"/>
                </a:cubicBezTo>
                <a:cubicBezTo>
                  <a:pt x="3301168" y="3351440"/>
                  <a:pt x="3288135" y="3351440"/>
                  <a:pt x="3273239" y="3351440"/>
                </a:cubicBezTo>
                <a:cubicBezTo>
                  <a:pt x="3243450" y="3336544"/>
                  <a:pt x="3228553" y="3336544"/>
                  <a:pt x="3228553" y="3351440"/>
                </a:cubicBezTo>
                <a:cubicBezTo>
                  <a:pt x="3221107" y="3351440"/>
                  <a:pt x="3211796" y="3347715"/>
                  <a:pt x="3200625" y="3340267"/>
                </a:cubicBezTo>
                <a:cubicBezTo>
                  <a:pt x="3189454" y="3332821"/>
                  <a:pt x="3183868" y="3330958"/>
                  <a:pt x="3183868" y="3334682"/>
                </a:cubicBezTo>
                <a:cubicBezTo>
                  <a:pt x="3183868" y="3338406"/>
                  <a:pt x="3178282" y="3336544"/>
                  <a:pt x="3167111" y="3329096"/>
                </a:cubicBezTo>
                <a:cubicBezTo>
                  <a:pt x="3155938" y="3321649"/>
                  <a:pt x="3146629" y="3321649"/>
                  <a:pt x="3139181" y="3329096"/>
                </a:cubicBezTo>
                <a:cubicBezTo>
                  <a:pt x="3109392" y="3329096"/>
                  <a:pt x="3090772" y="3317925"/>
                  <a:pt x="3083324" y="3295582"/>
                </a:cubicBezTo>
                <a:cubicBezTo>
                  <a:pt x="3083324" y="3288135"/>
                  <a:pt x="3083324" y="3284410"/>
                  <a:pt x="3083324" y="3284410"/>
                </a:cubicBezTo>
                <a:cubicBezTo>
                  <a:pt x="3083324" y="3276964"/>
                  <a:pt x="3081463" y="3273239"/>
                  <a:pt x="3077738" y="3273239"/>
                </a:cubicBezTo>
                <a:cubicBezTo>
                  <a:pt x="3074015" y="3273239"/>
                  <a:pt x="3068429" y="3273239"/>
                  <a:pt x="3060981" y="3273239"/>
                </a:cubicBezTo>
                <a:cubicBezTo>
                  <a:pt x="3053535" y="3273239"/>
                  <a:pt x="3047949" y="3269514"/>
                  <a:pt x="3044224" y="3262068"/>
                </a:cubicBezTo>
                <a:cubicBezTo>
                  <a:pt x="3040501" y="3254620"/>
                  <a:pt x="3023744" y="3250896"/>
                  <a:pt x="2993953" y="3250896"/>
                </a:cubicBezTo>
                <a:lnTo>
                  <a:pt x="2949268" y="3239725"/>
                </a:lnTo>
                <a:lnTo>
                  <a:pt x="2960439" y="3228553"/>
                </a:lnTo>
                <a:cubicBezTo>
                  <a:pt x="2975334" y="3236000"/>
                  <a:pt x="2986505" y="3237863"/>
                  <a:pt x="2993953" y="3234139"/>
                </a:cubicBezTo>
                <a:cubicBezTo>
                  <a:pt x="3001401" y="3230414"/>
                  <a:pt x="3008849" y="3228553"/>
                  <a:pt x="3016296" y="3228553"/>
                </a:cubicBezTo>
                <a:lnTo>
                  <a:pt x="3038638" y="3228553"/>
                </a:lnTo>
                <a:lnTo>
                  <a:pt x="3049810" y="3228553"/>
                </a:lnTo>
                <a:lnTo>
                  <a:pt x="3060981" y="3239725"/>
                </a:lnTo>
                <a:cubicBezTo>
                  <a:pt x="3068429" y="3239725"/>
                  <a:pt x="3075876" y="3239725"/>
                  <a:pt x="3083324" y="3239725"/>
                </a:cubicBezTo>
                <a:cubicBezTo>
                  <a:pt x="3105667" y="3239725"/>
                  <a:pt x="3116838" y="3243448"/>
                  <a:pt x="3116838" y="3250896"/>
                </a:cubicBezTo>
                <a:cubicBezTo>
                  <a:pt x="3116838" y="3258344"/>
                  <a:pt x="3124286" y="3262068"/>
                  <a:pt x="3139181" y="3262068"/>
                </a:cubicBezTo>
                <a:lnTo>
                  <a:pt x="3139181" y="3250896"/>
                </a:lnTo>
                <a:lnTo>
                  <a:pt x="3139181" y="3239725"/>
                </a:lnTo>
                <a:cubicBezTo>
                  <a:pt x="3139181" y="3239725"/>
                  <a:pt x="3135458" y="3237863"/>
                  <a:pt x="3128011" y="3234139"/>
                </a:cubicBezTo>
                <a:cubicBezTo>
                  <a:pt x="3120563" y="3230414"/>
                  <a:pt x="3111254" y="3230414"/>
                  <a:pt x="3100081" y="3234139"/>
                </a:cubicBezTo>
                <a:cubicBezTo>
                  <a:pt x="3088910" y="3237863"/>
                  <a:pt x="3083324" y="3236000"/>
                  <a:pt x="3083324" y="3228553"/>
                </a:cubicBezTo>
                <a:cubicBezTo>
                  <a:pt x="3083324" y="3228553"/>
                  <a:pt x="3083324" y="3226691"/>
                  <a:pt x="3083324" y="3222968"/>
                </a:cubicBezTo>
                <a:cubicBezTo>
                  <a:pt x="3083324" y="3219243"/>
                  <a:pt x="3079601" y="3217382"/>
                  <a:pt x="3072153" y="3217382"/>
                </a:cubicBezTo>
                <a:cubicBezTo>
                  <a:pt x="3064706" y="3217382"/>
                  <a:pt x="3057259" y="3215520"/>
                  <a:pt x="3049810" y="3211796"/>
                </a:cubicBezTo>
                <a:cubicBezTo>
                  <a:pt x="3042362" y="3208072"/>
                  <a:pt x="3034915" y="3206211"/>
                  <a:pt x="3027468" y="3206211"/>
                </a:cubicBezTo>
                <a:cubicBezTo>
                  <a:pt x="3005124" y="3198763"/>
                  <a:pt x="2990228" y="3191314"/>
                  <a:pt x="2982780" y="3183868"/>
                </a:cubicBezTo>
                <a:cubicBezTo>
                  <a:pt x="2975334" y="3183868"/>
                  <a:pt x="2967886" y="3183868"/>
                  <a:pt x="2960439" y="3183868"/>
                </a:cubicBezTo>
                <a:cubicBezTo>
                  <a:pt x="2952992" y="3183868"/>
                  <a:pt x="2945543" y="3183868"/>
                  <a:pt x="2938096" y="3183868"/>
                </a:cubicBezTo>
                <a:lnTo>
                  <a:pt x="2926925" y="3183868"/>
                </a:lnTo>
                <a:cubicBezTo>
                  <a:pt x="2934371" y="3183868"/>
                  <a:pt x="2939957" y="3187591"/>
                  <a:pt x="2943682" y="3195039"/>
                </a:cubicBezTo>
                <a:cubicBezTo>
                  <a:pt x="2947406" y="3202486"/>
                  <a:pt x="2949268" y="3206211"/>
                  <a:pt x="2949268" y="3206211"/>
                </a:cubicBezTo>
                <a:lnTo>
                  <a:pt x="2949268" y="3228553"/>
                </a:lnTo>
                <a:cubicBezTo>
                  <a:pt x="2941820" y="3228553"/>
                  <a:pt x="2938096" y="3228553"/>
                  <a:pt x="2938096" y="3228553"/>
                </a:cubicBezTo>
                <a:cubicBezTo>
                  <a:pt x="2938096" y="3228553"/>
                  <a:pt x="2938096" y="3224829"/>
                  <a:pt x="2938096" y="3217382"/>
                </a:cubicBezTo>
                <a:cubicBezTo>
                  <a:pt x="2938096" y="3209934"/>
                  <a:pt x="2934371" y="3206211"/>
                  <a:pt x="2926925" y="3206211"/>
                </a:cubicBezTo>
                <a:cubicBezTo>
                  <a:pt x="2919476" y="3206211"/>
                  <a:pt x="2915752" y="3209934"/>
                  <a:pt x="2915752" y="3217382"/>
                </a:cubicBezTo>
                <a:lnTo>
                  <a:pt x="2893410" y="3228553"/>
                </a:lnTo>
                <a:lnTo>
                  <a:pt x="2882238" y="3228553"/>
                </a:lnTo>
                <a:cubicBezTo>
                  <a:pt x="2882238" y="3228553"/>
                  <a:pt x="2878514" y="3226691"/>
                  <a:pt x="2871066" y="3222968"/>
                </a:cubicBezTo>
                <a:cubicBezTo>
                  <a:pt x="2863620" y="3219243"/>
                  <a:pt x="2856172" y="3217382"/>
                  <a:pt x="2848724" y="3217382"/>
                </a:cubicBezTo>
                <a:cubicBezTo>
                  <a:pt x="2841276" y="3209934"/>
                  <a:pt x="2830104" y="3206211"/>
                  <a:pt x="2815209" y="3206211"/>
                </a:cubicBezTo>
                <a:cubicBezTo>
                  <a:pt x="2800315" y="3206211"/>
                  <a:pt x="2789142" y="3202486"/>
                  <a:pt x="2781695" y="3195039"/>
                </a:cubicBezTo>
                <a:cubicBezTo>
                  <a:pt x="2781695" y="3195039"/>
                  <a:pt x="2777971" y="3195039"/>
                  <a:pt x="2770524" y="3195039"/>
                </a:cubicBezTo>
                <a:cubicBezTo>
                  <a:pt x="2763076" y="3195039"/>
                  <a:pt x="2755628" y="3191314"/>
                  <a:pt x="2748180" y="3183868"/>
                </a:cubicBezTo>
                <a:cubicBezTo>
                  <a:pt x="2733285" y="3183868"/>
                  <a:pt x="2723976" y="3182006"/>
                  <a:pt x="2720251" y="3178282"/>
                </a:cubicBezTo>
                <a:cubicBezTo>
                  <a:pt x="2716528" y="3174557"/>
                  <a:pt x="2703494" y="3172695"/>
                  <a:pt x="2681152" y="3172695"/>
                </a:cubicBezTo>
                <a:cubicBezTo>
                  <a:pt x="2681152" y="3172695"/>
                  <a:pt x="2677428" y="3172695"/>
                  <a:pt x="2669981" y="3172695"/>
                </a:cubicBezTo>
                <a:cubicBezTo>
                  <a:pt x="2662532" y="3172695"/>
                  <a:pt x="2658809" y="3168972"/>
                  <a:pt x="2658809" y="3161524"/>
                </a:cubicBezTo>
                <a:lnTo>
                  <a:pt x="2636466" y="3172695"/>
                </a:lnTo>
                <a:cubicBezTo>
                  <a:pt x="2636466" y="3165249"/>
                  <a:pt x="2632743" y="3165249"/>
                  <a:pt x="2625296" y="3172695"/>
                </a:cubicBezTo>
                <a:lnTo>
                  <a:pt x="2625296" y="3183868"/>
                </a:lnTo>
                <a:lnTo>
                  <a:pt x="2614123" y="3195039"/>
                </a:lnTo>
                <a:lnTo>
                  <a:pt x="2602952" y="3172695"/>
                </a:lnTo>
                <a:cubicBezTo>
                  <a:pt x="2617847" y="3172695"/>
                  <a:pt x="2621571" y="3165249"/>
                  <a:pt x="2614123" y="3150352"/>
                </a:cubicBezTo>
                <a:cubicBezTo>
                  <a:pt x="2606675" y="3142906"/>
                  <a:pt x="2599227" y="3141043"/>
                  <a:pt x="2591781" y="3144767"/>
                </a:cubicBezTo>
                <a:cubicBezTo>
                  <a:pt x="2584333" y="3148491"/>
                  <a:pt x="2576886" y="3144767"/>
                  <a:pt x="2569439" y="3133595"/>
                </a:cubicBezTo>
                <a:cubicBezTo>
                  <a:pt x="2561990" y="3122424"/>
                  <a:pt x="2558265" y="3113115"/>
                  <a:pt x="2558265" y="3105667"/>
                </a:cubicBezTo>
                <a:cubicBezTo>
                  <a:pt x="2565714" y="3105667"/>
                  <a:pt x="2569439" y="3101943"/>
                  <a:pt x="2569439" y="3094495"/>
                </a:cubicBezTo>
                <a:lnTo>
                  <a:pt x="2547095" y="3094495"/>
                </a:lnTo>
                <a:cubicBezTo>
                  <a:pt x="2547095" y="3101943"/>
                  <a:pt x="2545234" y="3105667"/>
                  <a:pt x="2541509" y="3105667"/>
                </a:cubicBezTo>
                <a:cubicBezTo>
                  <a:pt x="2537785" y="3105667"/>
                  <a:pt x="2528476" y="3105667"/>
                  <a:pt x="2513581" y="3105667"/>
                </a:cubicBezTo>
                <a:cubicBezTo>
                  <a:pt x="2506133" y="3105667"/>
                  <a:pt x="2498685" y="3105667"/>
                  <a:pt x="2491238" y="3105667"/>
                </a:cubicBezTo>
                <a:cubicBezTo>
                  <a:pt x="2498685" y="3105667"/>
                  <a:pt x="2502408" y="3109392"/>
                  <a:pt x="2502408" y="3116838"/>
                </a:cubicBezTo>
                <a:lnTo>
                  <a:pt x="2513581" y="3128010"/>
                </a:lnTo>
                <a:cubicBezTo>
                  <a:pt x="2528476" y="3128010"/>
                  <a:pt x="2532199" y="3135457"/>
                  <a:pt x="2524751" y="3150352"/>
                </a:cubicBezTo>
                <a:cubicBezTo>
                  <a:pt x="2517304" y="3157800"/>
                  <a:pt x="2498685" y="3157800"/>
                  <a:pt x="2468894" y="3150352"/>
                </a:cubicBezTo>
                <a:cubicBezTo>
                  <a:pt x="2461446" y="3150352"/>
                  <a:pt x="2446551" y="3146629"/>
                  <a:pt x="2424208" y="3139181"/>
                </a:cubicBezTo>
                <a:lnTo>
                  <a:pt x="2413037" y="3139181"/>
                </a:lnTo>
                <a:cubicBezTo>
                  <a:pt x="2427932" y="3139181"/>
                  <a:pt x="2435380" y="3135457"/>
                  <a:pt x="2435380" y="3128010"/>
                </a:cubicBezTo>
                <a:cubicBezTo>
                  <a:pt x="2435380" y="3120563"/>
                  <a:pt x="2431655" y="3116838"/>
                  <a:pt x="2424208" y="3116838"/>
                </a:cubicBezTo>
                <a:lnTo>
                  <a:pt x="2379523" y="3116838"/>
                </a:lnTo>
                <a:lnTo>
                  <a:pt x="2357180" y="3116838"/>
                </a:lnTo>
                <a:lnTo>
                  <a:pt x="2334836" y="3116838"/>
                </a:lnTo>
                <a:cubicBezTo>
                  <a:pt x="2334836" y="3124286"/>
                  <a:pt x="2338561" y="3128010"/>
                  <a:pt x="2346007" y="3128010"/>
                </a:cubicBezTo>
                <a:cubicBezTo>
                  <a:pt x="2353455" y="3128010"/>
                  <a:pt x="2357180" y="3131734"/>
                  <a:pt x="2357180" y="3139181"/>
                </a:cubicBezTo>
                <a:cubicBezTo>
                  <a:pt x="2364627" y="3139181"/>
                  <a:pt x="2375798" y="3141043"/>
                  <a:pt x="2390694" y="3144767"/>
                </a:cubicBezTo>
                <a:cubicBezTo>
                  <a:pt x="2405589" y="3148491"/>
                  <a:pt x="2413037" y="3150352"/>
                  <a:pt x="2413037" y="3150352"/>
                </a:cubicBezTo>
                <a:lnTo>
                  <a:pt x="2424208" y="3150352"/>
                </a:lnTo>
                <a:cubicBezTo>
                  <a:pt x="2424208" y="3150352"/>
                  <a:pt x="2424208" y="3152215"/>
                  <a:pt x="2424208" y="3155938"/>
                </a:cubicBezTo>
                <a:cubicBezTo>
                  <a:pt x="2424208" y="3159663"/>
                  <a:pt x="2427932" y="3161524"/>
                  <a:pt x="2435380" y="3161524"/>
                </a:cubicBezTo>
                <a:lnTo>
                  <a:pt x="2446551" y="3161524"/>
                </a:lnTo>
                <a:cubicBezTo>
                  <a:pt x="2453999" y="3168972"/>
                  <a:pt x="2461446" y="3172695"/>
                  <a:pt x="2468894" y="3172695"/>
                </a:cubicBezTo>
                <a:lnTo>
                  <a:pt x="2502408" y="3172695"/>
                </a:lnTo>
                <a:cubicBezTo>
                  <a:pt x="2509857" y="3180143"/>
                  <a:pt x="2521027" y="3183868"/>
                  <a:pt x="2535923" y="3183868"/>
                </a:cubicBezTo>
                <a:lnTo>
                  <a:pt x="2547095" y="3195039"/>
                </a:lnTo>
                <a:lnTo>
                  <a:pt x="2591781" y="3206211"/>
                </a:lnTo>
                <a:cubicBezTo>
                  <a:pt x="2606675" y="3206211"/>
                  <a:pt x="2621571" y="3213657"/>
                  <a:pt x="2636466" y="3228553"/>
                </a:cubicBezTo>
                <a:cubicBezTo>
                  <a:pt x="2651362" y="3236000"/>
                  <a:pt x="2658809" y="3236000"/>
                  <a:pt x="2658809" y="3228553"/>
                </a:cubicBezTo>
                <a:cubicBezTo>
                  <a:pt x="2666257" y="3228553"/>
                  <a:pt x="2692323" y="3236000"/>
                  <a:pt x="2737010" y="3250896"/>
                </a:cubicBezTo>
                <a:cubicBezTo>
                  <a:pt x="2751905" y="3258344"/>
                  <a:pt x="2759353" y="3262068"/>
                  <a:pt x="2759353" y="3262068"/>
                </a:cubicBezTo>
                <a:lnTo>
                  <a:pt x="2792867" y="3273239"/>
                </a:lnTo>
                <a:cubicBezTo>
                  <a:pt x="2800315" y="3273239"/>
                  <a:pt x="2805899" y="3275101"/>
                  <a:pt x="2809624" y="3278825"/>
                </a:cubicBezTo>
                <a:cubicBezTo>
                  <a:pt x="2813347" y="3282548"/>
                  <a:pt x="2818933" y="3284410"/>
                  <a:pt x="2826381" y="3284410"/>
                </a:cubicBezTo>
                <a:cubicBezTo>
                  <a:pt x="2833829" y="3284410"/>
                  <a:pt x="2837552" y="3284410"/>
                  <a:pt x="2837552" y="3284410"/>
                </a:cubicBezTo>
                <a:lnTo>
                  <a:pt x="2859895" y="3295582"/>
                </a:lnTo>
                <a:cubicBezTo>
                  <a:pt x="2874791" y="3295582"/>
                  <a:pt x="2885963" y="3299305"/>
                  <a:pt x="2893410" y="3306753"/>
                </a:cubicBezTo>
                <a:cubicBezTo>
                  <a:pt x="2900857" y="3314201"/>
                  <a:pt x="2912029" y="3317925"/>
                  <a:pt x="2926925" y="3317925"/>
                </a:cubicBezTo>
                <a:cubicBezTo>
                  <a:pt x="2949268" y="3303030"/>
                  <a:pt x="2964162" y="3306753"/>
                  <a:pt x="2971610" y="3329096"/>
                </a:cubicBezTo>
                <a:cubicBezTo>
                  <a:pt x="2979058" y="3336544"/>
                  <a:pt x="2990228" y="3343992"/>
                  <a:pt x="3005124" y="3351440"/>
                </a:cubicBezTo>
                <a:cubicBezTo>
                  <a:pt x="3020019" y="3358887"/>
                  <a:pt x="3029329" y="3360749"/>
                  <a:pt x="3033054" y="3357024"/>
                </a:cubicBezTo>
                <a:cubicBezTo>
                  <a:pt x="3036778" y="3353301"/>
                  <a:pt x="3046085" y="3351440"/>
                  <a:pt x="3060981" y="3351440"/>
                </a:cubicBezTo>
                <a:cubicBezTo>
                  <a:pt x="3060981" y="3351440"/>
                  <a:pt x="3062844" y="3353301"/>
                  <a:pt x="3066567" y="3357024"/>
                </a:cubicBezTo>
                <a:cubicBezTo>
                  <a:pt x="3070292" y="3360749"/>
                  <a:pt x="3075876" y="3362610"/>
                  <a:pt x="3083324" y="3362610"/>
                </a:cubicBezTo>
                <a:cubicBezTo>
                  <a:pt x="3083324" y="3370058"/>
                  <a:pt x="3094496" y="3377506"/>
                  <a:pt x="3116838" y="3384954"/>
                </a:cubicBezTo>
                <a:lnTo>
                  <a:pt x="3150352" y="3396124"/>
                </a:lnTo>
                <a:cubicBezTo>
                  <a:pt x="3150352" y="3403572"/>
                  <a:pt x="3155938" y="3407297"/>
                  <a:pt x="3167111" y="3407297"/>
                </a:cubicBezTo>
                <a:cubicBezTo>
                  <a:pt x="3178282" y="3407297"/>
                  <a:pt x="3185729" y="3409158"/>
                  <a:pt x="3189454" y="3412883"/>
                </a:cubicBezTo>
                <a:cubicBezTo>
                  <a:pt x="3193177" y="3416606"/>
                  <a:pt x="3209934" y="3422192"/>
                  <a:pt x="3239725" y="3429640"/>
                </a:cubicBezTo>
                <a:cubicBezTo>
                  <a:pt x="3247173" y="3429640"/>
                  <a:pt x="3256483" y="3429640"/>
                  <a:pt x="3267653" y="3429640"/>
                </a:cubicBezTo>
                <a:cubicBezTo>
                  <a:pt x="3278825" y="3429640"/>
                  <a:pt x="3284412" y="3429640"/>
                  <a:pt x="3284412" y="3429640"/>
                </a:cubicBezTo>
                <a:cubicBezTo>
                  <a:pt x="3291858" y="3437086"/>
                  <a:pt x="3299307" y="3440811"/>
                  <a:pt x="3306754" y="3440811"/>
                </a:cubicBezTo>
                <a:lnTo>
                  <a:pt x="3295582" y="3407297"/>
                </a:lnTo>
                <a:lnTo>
                  <a:pt x="3284412" y="3396124"/>
                </a:lnTo>
                <a:cubicBezTo>
                  <a:pt x="3291858" y="3396124"/>
                  <a:pt x="3308615" y="3397986"/>
                  <a:pt x="3334683" y="3401711"/>
                </a:cubicBezTo>
                <a:cubicBezTo>
                  <a:pt x="3360750" y="3405435"/>
                  <a:pt x="3377506" y="3411020"/>
                  <a:pt x="3384954" y="3418468"/>
                </a:cubicBezTo>
                <a:lnTo>
                  <a:pt x="3396125" y="3418468"/>
                </a:lnTo>
                <a:cubicBezTo>
                  <a:pt x="3411021" y="3418468"/>
                  <a:pt x="3427779" y="3422192"/>
                  <a:pt x="3446398" y="3429640"/>
                </a:cubicBezTo>
                <a:cubicBezTo>
                  <a:pt x="3465016" y="3437086"/>
                  <a:pt x="3478050" y="3440811"/>
                  <a:pt x="3485497" y="3440811"/>
                </a:cubicBezTo>
                <a:lnTo>
                  <a:pt x="3507839" y="3451982"/>
                </a:lnTo>
                <a:cubicBezTo>
                  <a:pt x="3530182" y="3451982"/>
                  <a:pt x="3541355" y="3455706"/>
                  <a:pt x="3541355" y="3463154"/>
                </a:cubicBezTo>
                <a:cubicBezTo>
                  <a:pt x="3533907" y="3463154"/>
                  <a:pt x="3522736" y="3463154"/>
                  <a:pt x="3507839" y="3463154"/>
                </a:cubicBezTo>
                <a:cubicBezTo>
                  <a:pt x="3492944" y="3463154"/>
                  <a:pt x="3485497" y="3459429"/>
                  <a:pt x="3485497" y="3451982"/>
                </a:cubicBezTo>
                <a:lnTo>
                  <a:pt x="3440812" y="3451982"/>
                </a:lnTo>
                <a:cubicBezTo>
                  <a:pt x="3425916" y="3459429"/>
                  <a:pt x="3418468" y="3463154"/>
                  <a:pt x="3418468" y="3463154"/>
                </a:cubicBezTo>
                <a:cubicBezTo>
                  <a:pt x="3433363" y="3478050"/>
                  <a:pt x="3474325" y="3485497"/>
                  <a:pt x="3541355" y="3485497"/>
                </a:cubicBezTo>
                <a:cubicBezTo>
                  <a:pt x="3548801" y="3485497"/>
                  <a:pt x="3552526" y="3489220"/>
                  <a:pt x="3552526" y="3496668"/>
                </a:cubicBezTo>
                <a:cubicBezTo>
                  <a:pt x="3552526" y="3519011"/>
                  <a:pt x="3556250" y="3532044"/>
                  <a:pt x="3563696" y="3535768"/>
                </a:cubicBezTo>
                <a:cubicBezTo>
                  <a:pt x="3571144" y="3539493"/>
                  <a:pt x="3576730" y="3543216"/>
                  <a:pt x="3580455" y="3546939"/>
                </a:cubicBezTo>
                <a:cubicBezTo>
                  <a:pt x="3584178" y="3550664"/>
                  <a:pt x="3589764" y="3548801"/>
                  <a:pt x="3597212" y="3541355"/>
                </a:cubicBezTo>
                <a:lnTo>
                  <a:pt x="3619555" y="3541355"/>
                </a:lnTo>
                <a:cubicBezTo>
                  <a:pt x="3612107" y="3541355"/>
                  <a:pt x="3608383" y="3545078"/>
                  <a:pt x="3608383" y="3552525"/>
                </a:cubicBezTo>
                <a:cubicBezTo>
                  <a:pt x="3612106" y="3556250"/>
                  <a:pt x="3614900" y="3559042"/>
                  <a:pt x="3616761" y="3560904"/>
                </a:cubicBezTo>
                <a:lnTo>
                  <a:pt x="3617959" y="3562102"/>
                </a:lnTo>
                <a:lnTo>
                  <a:pt x="3541355" y="3552525"/>
                </a:lnTo>
                <a:cubicBezTo>
                  <a:pt x="3533907" y="3545078"/>
                  <a:pt x="3519011" y="3541355"/>
                  <a:pt x="3496668" y="3541355"/>
                </a:cubicBezTo>
                <a:cubicBezTo>
                  <a:pt x="3489221" y="3541355"/>
                  <a:pt x="3478050" y="3539493"/>
                  <a:pt x="3463154" y="3535768"/>
                </a:cubicBezTo>
                <a:cubicBezTo>
                  <a:pt x="3448259" y="3532044"/>
                  <a:pt x="3437087" y="3526459"/>
                  <a:pt x="3429640" y="3519011"/>
                </a:cubicBezTo>
                <a:cubicBezTo>
                  <a:pt x="3399849" y="3511564"/>
                  <a:pt x="3381230" y="3507839"/>
                  <a:pt x="3373783" y="3507839"/>
                </a:cubicBezTo>
                <a:cubicBezTo>
                  <a:pt x="3373783" y="3507839"/>
                  <a:pt x="3370058" y="3507839"/>
                  <a:pt x="3362611" y="3507839"/>
                </a:cubicBezTo>
                <a:cubicBezTo>
                  <a:pt x="3355164" y="3507839"/>
                  <a:pt x="3347715" y="3504116"/>
                  <a:pt x="3340267" y="3496668"/>
                </a:cubicBezTo>
                <a:cubicBezTo>
                  <a:pt x="3325373" y="3496668"/>
                  <a:pt x="3299307" y="3489220"/>
                  <a:pt x="3262069" y="3474325"/>
                </a:cubicBezTo>
                <a:lnTo>
                  <a:pt x="3206211" y="3451982"/>
                </a:lnTo>
                <a:cubicBezTo>
                  <a:pt x="3198763" y="3451982"/>
                  <a:pt x="3193177" y="3451982"/>
                  <a:pt x="3189454" y="3451982"/>
                </a:cubicBezTo>
                <a:cubicBezTo>
                  <a:pt x="3185729" y="3451982"/>
                  <a:pt x="3180143" y="3451982"/>
                  <a:pt x="3172697" y="3451982"/>
                </a:cubicBezTo>
                <a:cubicBezTo>
                  <a:pt x="3142906" y="3451982"/>
                  <a:pt x="3109392" y="3440811"/>
                  <a:pt x="3072153" y="3418468"/>
                </a:cubicBezTo>
                <a:cubicBezTo>
                  <a:pt x="3072153" y="3418468"/>
                  <a:pt x="3066567" y="3418468"/>
                  <a:pt x="3055396" y="3418468"/>
                </a:cubicBezTo>
                <a:cubicBezTo>
                  <a:pt x="3044224" y="3418468"/>
                  <a:pt x="3038638" y="3414745"/>
                  <a:pt x="3038638" y="3407297"/>
                </a:cubicBezTo>
                <a:cubicBezTo>
                  <a:pt x="3038638" y="3399849"/>
                  <a:pt x="3034915" y="3396124"/>
                  <a:pt x="3027468" y="3396124"/>
                </a:cubicBezTo>
                <a:lnTo>
                  <a:pt x="3016296" y="3396124"/>
                </a:lnTo>
                <a:cubicBezTo>
                  <a:pt x="3016296" y="3388678"/>
                  <a:pt x="3003263" y="3384954"/>
                  <a:pt x="2977197" y="3384954"/>
                </a:cubicBezTo>
                <a:cubicBezTo>
                  <a:pt x="2951128" y="3384954"/>
                  <a:pt x="2938096" y="3384954"/>
                  <a:pt x="2938096" y="3384954"/>
                </a:cubicBezTo>
                <a:lnTo>
                  <a:pt x="2882238" y="3351440"/>
                </a:lnTo>
                <a:cubicBezTo>
                  <a:pt x="2882238" y="3351440"/>
                  <a:pt x="2869206" y="3347715"/>
                  <a:pt x="2843138" y="3340267"/>
                </a:cubicBezTo>
                <a:cubicBezTo>
                  <a:pt x="2817072" y="3332821"/>
                  <a:pt x="2796590" y="3329096"/>
                  <a:pt x="2781695" y="3329096"/>
                </a:cubicBezTo>
                <a:cubicBezTo>
                  <a:pt x="2602952" y="3284410"/>
                  <a:pt x="2502408" y="3254620"/>
                  <a:pt x="2480066" y="3239725"/>
                </a:cubicBezTo>
                <a:lnTo>
                  <a:pt x="2435380" y="3217382"/>
                </a:lnTo>
                <a:cubicBezTo>
                  <a:pt x="2413037" y="3209934"/>
                  <a:pt x="2398141" y="3206211"/>
                  <a:pt x="2390694" y="3206211"/>
                </a:cubicBezTo>
                <a:cubicBezTo>
                  <a:pt x="2390694" y="3198763"/>
                  <a:pt x="2388832" y="3195039"/>
                  <a:pt x="2385107" y="3195039"/>
                </a:cubicBezTo>
                <a:cubicBezTo>
                  <a:pt x="2381384" y="3195039"/>
                  <a:pt x="2375798" y="3195039"/>
                  <a:pt x="2368350" y="3195039"/>
                </a:cubicBezTo>
                <a:cubicBezTo>
                  <a:pt x="2353455" y="3195039"/>
                  <a:pt x="2292013" y="3176420"/>
                  <a:pt x="2184022" y="3139181"/>
                </a:cubicBezTo>
                <a:cubicBezTo>
                  <a:pt x="2076030" y="3101943"/>
                  <a:pt x="2010864" y="3079599"/>
                  <a:pt x="1988522" y="3072153"/>
                </a:cubicBezTo>
                <a:cubicBezTo>
                  <a:pt x="1988522" y="3064705"/>
                  <a:pt x="1982936" y="3059119"/>
                  <a:pt x="1971763" y="3055396"/>
                </a:cubicBezTo>
                <a:cubicBezTo>
                  <a:pt x="1960593" y="3051671"/>
                  <a:pt x="1951283" y="3049810"/>
                  <a:pt x="1943836" y="3049810"/>
                </a:cubicBezTo>
                <a:cubicBezTo>
                  <a:pt x="1861912" y="3020019"/>
                  <a:pt x="1813501" y="3001400"/>
                  <a:pt x="1798607" y="2993953"/>
                </a:cubicBezTo>
                <a:cubicBezTo>
                  <a:pt x="1791158" y="2986505"/>
                  <a:pt x="1783712" y="2984642"/>
                  <a:pt x="1776264" y="2988366"/>
                </a:cubicBezTo>
                <a:cubicBezTo>
                  <a:pt x="1768816" y="2992091"/>
                  <a:pt x="1765091" y="2992091"/>
                  <a:pt x="1765091" y="2988366"/>
                </a:cubicBezTo>
                <a:cubicBezTo>
                  <a:pt x="1765091" y="2984642"/>
                  <a:pt x="1761368" y="2982780"/>
                  <a:pt x="1753921" y="2982780"/>
                </a:cubicBezTo>
                <a:cubicBezTo>
                  <a:pt x="1746473" y="2982780"/>
                  <a:pt x="1718543" y="2971609"/>
                  <a:pt x="1670134" y="2949266"/>
                </a:cubicBezTo>
                <a:cubicBezTo>
                  <a:pt x="1621724" y="2926923"/>
                  <a:pt x="1578901" y="2910166"/>
                  <a:pt x="1541662" y="2898995"/>
                </a:cubicBezTo>
                <a:cubicBezTo>
                  <a:pt x="1504425" y="2887823"/>
                  <a:pt x="1470910" y="2874790"/>
                  <a:pt x="1441120" y="2859895"/>
                </a:cubicBezTo>
                <a:cubicBezTo>
                  <a:pt x="1411329" y="2844999"/>
                  <a:pt x="1392711" y="2837552"/>
                  <a:pt x="1385263" y="2837552"/>
                </a:cubicBezTo>
                <a:cubicBezTo>
                  <a:pt x="1385263" y="2837552"/>
                  <a:pt x="1381538" y="2835690"/>
                  <a:pt x="1374090" y="2831966"/>
                </a:cubicBezTo>
                <a:cubicBezTo>
                  <a:pt x="1366643" y="2828242"/>
                  <a:pt x="1355472" y="2826381"/>
                  <a:pt x="1340576" y="2826381"/>
                </a:cubicBezTo>
                <a:cubicBezTo>
                  <a:pt x="1318233" y="2811485"/>
                  <a:pt x="1303338" y="2804038"/>
                  <a:pt x="1295890" y="2804038"/>
                </a:cubicBezTo>
                <a:cubicBezTo>
                  <a:pt x="1288442" y="2804038"/>
                  <a:pt x="1284719" y="2800313"/>
                  <a:pt x="1284719" y="2792865"/>
                </a:cubicBezTo>
                <a:cubicBezTo>
                  <a:pt x="1284719" y="2792865"/>
                  <a:pt x="1282856" y="2792865"/>
                  <a:pt x="1279133" y="2792865"/>
                </a:cubicBezTo>
                <a:cubicBezTo>
                  <a:pt x="1275410" y="2792865"/>
                  <a:pt x="1269824" y="2789142"/>
                  <a:pt x="1262376" y="2781694"/>
                </a:cubicBezTo>
                <a:cubicBezTo>
                  <a:pt x="1247480" y="2781694"/>
                  <a:pt x="1225137" y="2774247"/>
                  <a:pt x="1195348" y="2759351"/>
                </a:cubicBezTo>
                <a:cubicBezTo>
                  <a:pt x="1165557" y="2744456"/>
                  <a:pt x="1132043" y="2725837"/>
                  <a:pt x="1094804" y="2703494"/>
                </a:cubicBezTo>
                <a:cubicBezTo>
                  <a:pt x="1057565" y="2681151"/>
                  <a:pt x="1027776" y="2664394"/>
                  <a:pt x="1005433" y="2653223"/>
                </a:cubicBezTo>
                <a:cubicBezTo>
                  <a:pt x="983090" y="2642050"/>
                  <a:pt x="964471" y="2636466"/>
                  <a:pt x="949576" y="2636466"/>
                </a:cubicBezTo>
                <a:cubicBezTo>
                  <a:pt x="949576" y="2629018"/>
                  <a:pt x="949576" y="2625293"/>
                  <a:pt x="949576" y="2625293"/>
                </a:cubicBezTo>
                <a:cubicBezTo>
                  <a:pt x="949576" y="2617847"/>
                  <a:pt x="945851" y="2614123"/>
                  <a:pt x="938403" y="2614123"/>
                </a:cubicBezTo>
                <a:lnTo>
                  <a:pt x="893717" y="2591779"/>
                </a:lnTo>
                <a:lnTo>
                  <a:pt x="938403" y="2602952"/>
                </a:lnTo>
                <a:cubicBezTo>
                  <a:pt x="960746" y="2610398"/>
                  <a:pt x="986813" y="2617847"/>
                  <a:pt x="1016604" y="2625293"/>
                </a:cubicBezTo>
                <a:lnTo>
                  <a:pt x="1072461" y="2625293"/>
                </a:lnTo>
                <a:cubicBezTo>
                  <a:pt x="1072461" y="2625293"/>
                  <a:pt x="1076186" y="2625293"/>
                  <a:pt x="1083632" y="2625293"/>
                </a:cubicBezTo>
                <a:cubicBezTo>
                  <a:pt x="1091079" y="2625293"/>
                  <a:pt x="1098527" y="2625293"/>
                  <a:pt x="1105975" y="2625293"/>
                </a:cubicBezTo>
                <a:lnTo>
                  <a:pt x="1228862" y="2636466"/>
                </a:lnTo>
                <a:cubicBezTo>
                  <a:pt x="1221414" y="2636466"/>
                  <a:pt x="1210242" y="2634604"/>
                  <a:pt x="1195348" y="2630880"/>
                </a:cubicBezTo>
                <a:cubicBezTo>
                  <a:pt x="1180452" y="2627155"/>
                  <a:pt x="1161832" y="2617847"/>
                  <a:pt x="1139491" y="2602952"/>
                </a:cubicBezTo>
                <a:cubicBezTo>
                  <a:pt x="1132043" y="2595504"/>
                  <a:pt x="1124595" y="2589918"/>
                  <a:pt x="1117147" y="2586193"/>
                </a:cubicBezTo>
                <a:cubicBezTo>
                  <a:pt x="1109700" y="2582470"/>
                  <a:pt x="1102252" y="2576884"/>
                  <a:pt x="1094804" y="2569436"/>
                </a:cubicBezTo>
                <a:cubicBezTo>
                  <a:pt x="1087356" y="2569436"/>
                  <a:pt x="1078047" y="2565713"/>
                  <a:pt x="1066875" y="2558265"/>
                </a:cubicBezTo>
                <a:cubicBezTo>
                  <a:pt x="1055704" y="2550818"/>
                  <a:pt x="1050118" y="2547094"/>
                  <a:pt x="1050118" y="2547094"/>
                </a:cubicBezTo>
                <a:lnTo>
                  <a:pt x="1016604" y="2524751"/>
                </a:lnTo>
                <a:cubicBezTo>
                  <a:pt x="1009156" y="2509856"/>
                  <a:pt x="1001708" y="2504270"/>
                  <a:pt x="994260" y="2507994"/>
                </a:cubicBezTo>
                <a:cubicBezTo>
                  <a:pt x="986813" y="2511717"/>
                  <a:pt x="984951" y="2511717"/>
                  <a:pt x="988674" y="2507994"/>
                </a:cubicBezTo>
                <a:cubicBezTo>
                  <a:pt x="992399" y="2504270"/>
                  <a:pt x="986813" y="2498683"/>
                  <a:pt x="971919" y="2491237"/>
                </a:cubicBezTo>
                <a:cubicBezTo>
                  <a:pt x="986813" y="2491237"/>
                  <a:pt x="1001708" y="2494960"/>
                  <a:pt x="1016604" y="2502408"/>
                </a:cubicBezTo>
                <a:lnTo>
                  <a:pt x="1038947" y="2513579"/>
                </a:lnTo>
                <a:cubicBezTo>
                  <a:pt x="1038947" y="2506133"/>
                  <a:pt x="1042670" y="2502408"/>
                  <a:pt x="1050118" y="2502408"/>
                </a:cubicBezTo>
                <a:lnTo>
                  <a:pt x="1061290" y="2502408"/>
                </a:lnTo>
                <a:lnTo>
                  <a:pt x="1072461" y="2513579"/>
                </a:lnTo>
                <a:lnTo>
                  <a:pt x="1105975" y="2513579"/>
                </a:lnTo>
                <a:lnTo>
                  <a:pt x="1050118" y="2491237"/>
                </a:lnTo>
                <a:lnTo>
                  <a:pt x="1050118" y="2480065"/>
                </a:lnTo>
                <a:cubicBezTo>
                  <a:pt x="1042670" y="2480065"/>
                  <a:pt x="1037085" y="2478203"/>
                  <a:pt x="1033361" y="2474479"/>
                </a:cubicBezTo>
                <a:cubicBezTo>
                  <a:pt x="1029638" y="2470756"/>
                  <a:pt x="1027776" y="2468894"/>
                  <a:pt x="1027776" y="2468894"/>
                </a:cubicBezTo>
                <a:cubicBezTo>
                  <a:pt x="1012881" y="2468894"/>
                  <a:pt x="1005433" y="2468894"/>
                  <a:pt x="1005433" y="2468894"/>
                </a:cubicBezTo>
                <a:cubicBezTo>
                  <a:pt x="1005433" y="2461446"/>
                  <a:pt x="1007294" y="2457722"/>
                  <a:pt x="1011017" y="2457722"/>
                </a:cubicBezTo>
                <a:cubicBezTo>
                  <a:pt x="1014742" y="2457722"/>
                  <a:pt x="1024051" y="2457722"/>
                  <a:pt x="1038947" y="2457722"/>
                </a:cubicBezTo>
                <a:cubicBezTo>
                  <a:pt x="1053842" y="2465169"/>
                  <a:pt x="1065013" y="2468894"/>
                  <a:pt x="1072461" y="2468894"/>
                </a:cubicBezTo>
                <a:lnTo>
                  <a:pt x="1061290" y="2480065"/>
                </a:lnTo>
                <a:lnTo>
                  <a:pt x="1128318" y="2513579"/>
                </a:lnTo>
                <a:cubicBezTo>
                  <a:pt x="1128318" y="2513579"/>
                  <a:pt x="1126456" y="2513579"/>
                  <a:pt x="1122732" y="2513579"/>
                </a:cubicBezTo>
                <a:cubicBezTo>
                  <a:pt x="1119009" y="2513579"/>
                  <a:pt x="1117147" y="2517304"/>
                  <a:pt x="1117147" y="2524751"/>
                </a:cubicBezTo>
                <a:cubicBezTo>
                  <a:pt x="1117147" y="2524751"/>
                  <a:pt x="1120870" y="2524751"/>
                  <a:pt x="1128318" y="2524751"/>
                </a:cubicBezTo>
                <a:cubicBezTo>
                  <a:pt x="1128318" y="2532198"/>
                  <a:pt x="1128318" y="2535922"/>
                  <a:pt x="1128318" y="2535922"/>
                </a:cubicBezTo>
                <a:cubicBezTo>
                  <a:pt x="1128318" y="2535922"/>
                  <a:pt x="1132043" y="2532198"/>
                  <a:pt x="1139491" y="2524751"/>
                </a:cubicBezTo>
                <a:lnTo>
                  <a:pt x="1173005" y="2524751"/>
                </a:lnTo>
                <a:cubicBezTo>
                  <a:pt x="1180452" y="2532198"/>
                  <a:pt x="1186037" y="2535922"/>
                  <a:pt x="1189762" y="2535922"/>
                </a:cubicBezTo>
                <a:cubicBezTo>
                  <a:pt x="1193485" y="2535922"/>
                  <a:pt x="1199071" y="2535922"/>
                  <a:pt x="1206519" y="2535922"/>
                </a:cubicBezTo>
                <a:lnTo>
                  <a:pt x="1206519" y="2547094"/>
                </a:lnTo>
                <a:cubicBezTo>
                  <a:pt x="1206519" y="2547094"/>
                  <a:pt x="1227000" y="2552679"/>
                  <a:pt x="1267962" y="2563852"/>
                </a:cubicBezTo>
                <a:cubicBezTo>
                  <a:pt x="1308924" y="2575022"/>
                  <a:pt x="1333129" y="2580609"/>
                  <a:pt x="1340576" y="2580609"/>
                </a:cubicBezTo>
                <a:lnTo>
                  <a:pt x="1240033" y="2535922"/>
                </a:lnTo>
                <a:cubicBezTo>
                  <a:pt x="1225137" y="2528474"/>
                  <a:pt x="1210242" y="2521027"/>
                  <a:pt x="1195348" y="2513579"/>
                </a:cubicBezTo>
                <a:lnTo>
                  <a:pt x="1161832" y="2502408"/>
                </a:lnTo>
                <a:cubicBezTo>
                  <a:pt x="1161832" y="2502408"/>
                  <a:pt x="1159971" y="2500547"/>
                  <a:pt x="1156247" y="2496822"/>
                </a:cubicBezTo>
                <a:cubicBezTo>
                  <a:pt x="1152523" y="2493099"/>
                  <a:pt x="1143214" y="2487513"/>
                  <a:pt x="1128318" y="2480065"/>
                </a:cubicBezTo>
                <a:lnTo>
                  <a:pt x="1105975" y="2468894"/>
                </a:lnTo>
                <a:lnTo>
                  <a:pt x="1161832" y="2468894"/>
                </a:lnTo>
                <a:cubicBezTo>
                  <a:pt x="1243757" y="2483789"/>
                  <a:pt x="1284719" y="2491237"/>
                  <a:pt x="1284719" y="2491237"/>
                </a:cubicBezTo>
                <a:cubicBezTo>
                  <a:pt x="1284719" y="2491237"/>
                  <a:pt x="1284719" y="2489374"/>
                  <a:pt x="1284719" y="2485651"/>
                </a:cubicBezTo>
                <a:cubicBezTo>
                  <a:pt x="1284719" y="2481926"/>
                  <a:pt x="1280994" y="2480065"/>
                  <a:pt x="1273548" y="2480065"/>
                </a:cubicBezTo>
                <a:lnTo>
                  <a:pt x="1284719" y="2468894"/>
                </a:lnTo>
                <a:cubicBezTo>
                  <a:pt x="1299615" y="2476340"/>
                  <a:pt x="1312647" y="2481926"/>
                  <a:pt x="1323819" y="2485651"/>
                </a:cubicBezTo>
                <a:cubicBezTo>
                  <a:pt x="1334990" y="2489374"/>
                  <a:pt x="1344300" y="2491237"/>
                  <a:pt x="1351747" y="2491237"/>
                </a:cubicBezTo>
                <a:lnTo>
                  <a:pt x="1362920" y="2491237"/>
                </a:lnTo>
                <a:lnTo>
                  <a:pt x="1351747" y="2480065"/>
                </a:lnTo>
                <a:lnTo>
                  <a:pt x="1374090" y="2480065"/>
                </a:lnTo>
                <a:lnTo>
                  <a:pt x="1362920" y="2468894"/>
                </a:lnTo>
                <a:lnTo>
                  <a:pt x="1374090" y="2468894"/>
                </a:lnTo>
                <a:cubicBezTo>
                  <a:pt x="1388986" y="2476340"/>
                  <a:pt x="1402020" y="2480065"/>
                  <a:pt x="1413191" y="2480065"/>
                </a:cubicBezTo>
                <a:cubicBezTo>
                  <a:pt x="1424362" y="2480065"/>
                  <a:pt x="1426225" y="2476340"/>
                  <a:pt x="1418777" y="2468894"/>
                </a:cubicBezTo>
                <a:lnTo>
                  <a:pt x="1418777" y="2457722"/>
                </a:lnTo>
                <a:cubicBezTo>
                  <a:pt x="1418777" y="2457722"/>
                  <a:pt x="1422500" y="2457722"/>
                  <a:pt x="1429948" y="2457722"/>
                </a:cubicBezTo>
                <a:lnTo>
                  <a:pt x="1474634" y="2457722"/>
                </a:lnTo>
                <a:lnTo>
                  <a:pt x="1485805" y="2480065"/>
                </a:lnTo>
                <a:lnTo>
                  <a:pt x="1519319" y="2480065"/>
                </a:lnTo>
                <a:cubicBezTo>
                  <a:pt x="1519319" y="2480065"/>
                  <a:pt x="1513734" y="2478203"/>
                  <a:pt x="1502562" y="2474479"/>
                </a:cubicBezTo>
                <a:cubicBezTo>
                  <a:pt x="1491391" y="2470756"/>
                  <a:pt x="1485805" y="2465169"/>
                  <a:pt x="1485805" y="2457722"/>
                </a:cubicBezTo>
                <a:lnTo>
                  <a:pt x="1508148" y="2457722"/>
                </a:lnTo>
                <a:lnTo>
                  <a:pt x="1519319" y="2446551"/>
                </a:lnTo>
                <a:cubicBezTo>
                  <a:pt x="1519319" y="2446551"/>
                  <a:pt x="1515596" y="2442826"/>
                  <a:pt x="1508148" y="2435378"/>
                </a:cubicBezTo>
                <a:cubicBezTo>
                  <a:pt x="1478357" y="2427932"/>
                  <a:pt x="1452291" y="2424208"/>
                  <a:pt x="1429948" y="2424208"/>
                </a:cubicBezTo>
                <a:lnTo>
                  <a:pt x="1417381" y="2422811"/>
                </a:lnTo>
                <a:lnTo>
                  <a:pt x="1407605" y="2413037"/>
                </a:lnTo>
                <a:lnTo>
                  <a:pt x="1407605" y="2421726"/>
                </a:lnTo>
                <a:lnTo>
                  <a:pt x="1404812" y="2421415"/>
                </a:lnTo>
                <a:cubicBezTo>
                  <a:pt x="1399226" y="2419554"/>
                  <a:pt x="1396434" y="2416760"/>
                  <a:pt x="1396434" y="2413037"/>
                </a:cubicBezTo>
                <a:cubicBezTo>
                  <a:pt x="1388986" y="2398141"/>
                  <a:pt x="1366643" y="2386969"/>
                  <a:pt x="1329404" y="2379521"/>
                </a:cubicBezTo>
                <a:cubicBezTo>
                  <a:pt x="1321956" y="2379521"/>
                  <a:pt x="1314510" y="2375798"/>
                  <a:pt x="1307062" y="2368350"/>
                </a:cubicBezTo>
                <a:cubicBezTo>
                  <a:pt x="1307062" y="2360903"/>
                  <a:pt x="1307062" y="2357179"/>
                  <a:pt x="1307062" y="2357179"/>
                </a:cubicBezTo>
                <a:cubicBezTo>
                  <a:pt x="1314510" y="2357179"/>
                  <a:pt x="1318233" y="2353455"/>
                  <a:pt x="1318233" y="2346007"/>
                </a:cubicBezTo>
                <a:cubicBezTo>
                  <a:pt x="1310785" y="2346007"/>
                  <a:pt x="1307062" y="2346007"/>
                  <a:pt x="1307062" y="2346007"/>
                </a:cubicBezTo>
                <a:cubicBezTo>
                  <a:pt x="1292167" y="2353455"/>
                  <a:pt x="1295890" y="2368350"/>
                  <a:pt x="1318233" y="2390694"/>
                </a:cubicBezTo>
                <a:cubicBezTo>
                  <a:pt x="1325681" y="2390694"/>
                  <a:pt x="1331267" y="2392555"/>
                  <a:pt x="1334990" y="2396280"/>
                </a:cubicBezTo>
                <a:cubicBezTo>
                  <a:pt x="1338715" y="2400003"/>
                  <a:pt x="1340576" y="2401864"/>
                  <a:pt x="1340576" y="2401864"/>
                </a:cubicBezTo>
                <a:cubicBezTo>
                  <a:pt x="1348024" y="2409312"/>
                  <a:pt x="1351747" y="2409312"/>
                  <a:pt x="1351747" y="2401864"/>
                </a:cubicBezTo>
                <a:cubicBezTo>
                  <a:pt x="1359195" y="2401864"/>
                  <a:pt x="1362920" y="2401864"/>
                  <a:pt x="1362920" y="2401864"/>
                </a:cubicBezTo>
                <a:cubicBezTo>
                  <a:pt x="1362920" y="2401864"/>
                  <a:pt x="1362920" y="2405589"/>
                  <a:pt x="1362920" y="2413037"/>
                </a:cubicBezTo>
                <a:cubicBezTo>
                  <a:pt x="1355472" y="2420483"/>
                  <a:pt x="1357333" y="2422346"/>
                  <a:pt x="1368506" y="2418621"/>
                </a:cubicBezTo>
                <a:cubicBezTo>
                  <a:pt x="1379677" y="2414898"/>
                  <a:pt x="1385263" y="2414898"/>
                  <a:pt x="1385263" y="2418621"/>
                </a:cubicBezTo>
                <a:cubicBezTo>
                  <a:pt x="1385263" y="2422346"/>
                  <a:pt x="1388986" y="2427932"/>
                  <a:pt x="1396434" y="2435378"/>
                </a:cubicBezTo>
                <a:lnTo>
                  <a:pt x="1396434" y="2457722"/>
                </a:lnTo>
                <a:cubicBezTo>
                  <a:pt x="1396434" y="2457722"/>
                  <a:pt x="1388986" y="2453999"/>
                  <a:pt x="1374090" y="2446551"/>
                </a:cubicBezTo>
                <a:cubicBezTo>
                  <a:pt x="1366643" y="2446551"/>
                  <a:pt x="1359195" y="2444689"/>
                  <a:pt x="1351747" y="2440965"/>
                </a:cubicBezTo>
                <a:cubicBezTo>
                  <a:pt x="1344300" y="2437241"/>
                  <a:pt x="1340576" y="2439103"/>
                  <a:pt x="1340576" y="2446551"/>
                </a:cubicBezTo>
                <a:lnTo>
                  <a:pt x="1295890" y="2435378"/>
                </a:lnTo>
                <a:cubicBezTo>
                  <a:pt x="1295890" y="2427932"/>
                  <a:pt x="1292167" y="2424208"/>
                  <a:pt x="1284719" y="2424208"/>
                </a:cubicBezTo>
                <a:cubicBezTo>
                  <a:pt x="1277271" y="2424208"/>
                  <a:pt x="1273548" y="2424208"/>
                  <a:pt x="1273548" y="2424208"/>
                </a:cubicBezTo>
                <a:cubicBezTo>
                  <a:pt x="1266099" y="2424208"/>
                  <a:pt x="1262376" y="2420483"/>
                  <a:pt x="1262376" y="2413037"/>
                </a:cubicBezTo>
                <a:cubicBezTo>
                  <a:pt x="1262376" y="2405589"/>
                  <a:pt x="1266099" y="2401864"/>
                  <a:pt x="1273548" y="2401864"/>
                </a:cubicBezTo>
                <a:cubicBezTo>
                  <a:pt x="1280994" y="2401864"/>
                  <a:pt x="1284719" y="2401864"/>
                  <a:pt x="1284719" y="2401864"/>
                </a:cubicBezTo>
                <a:lnTo>
                  <a:pt x="1262376" y="2390694"/>
                </a:lnTo>
                <a:cubicBezTo>
                  <a:pt x="1262376" y="2390694"/>
                  <a:pt x="1258653" y="2390694"/>
                  <a:pt x="1251203" y="2390694"/>
                </a:cubicBezTo>
                <a:cubicBezTo>
                  <a:pt x="1221414" y="2360903"/>
                  <a:pt x="1187900" y="2349732"/>
                  <a:pt x="1150661" y="2357179"/>
                </a:cubicBezTo>
                <a:lnTo>
                  <a:pt x="1128318" y="2346007"/>
                </a:lnTo>
                <a:cubicBezTo>
                  <a:pt x="1135766" y="2338559"/>
                  <a:pt x="1135766" y="2332975"/>
                  <a:pt x="1128318" y="2329250"/>
                </a:cubicBezTo>
                <a:cubicBezTo>
                  <a:pt x="1120870" y="2325525"/>
                  <a:pt x="1094804" y="2319941"/>
                  <a:pt x="1050118" y="2312493"/>
                </a:cubicBezTo>
                <a:lnTo>
                  <a:pt x="1038947" y="2290150"/>
                </a:lnTo>
                <a:lnTo>
                  <a:pt x="994260" y="2278979"/>
                </a:lnTo>
                <a:cubicBezTo>
                  <a:pt x="986813" y="2271531"/>
                  <a:pt x="983090" y="2267807"/>
                  <a:pt x="983090" y="2267807"/>
                </a:cubicBezTo>
                <a:lnTo>
                  <a:pt x="971919" y="2267807"/>
                </a:lnTo>
                <a:lnTo>
                  <a:pt x="960746" y="2267807"/>
                </a:lnTo>
                <a:lnTo>
                  <a:pt x="949576" y="2256636"/>
                </a:lnTo>
                <a:cubicBezTo>
                  <a:pt x="942128" y="2256636"/>
                  <a:pt x="942128" y="2252911"/>
                  <a:pt x="949576" y="2245465"/>
                </a:cubicBezTo>
                <a:cubicBezTo>
                  <a:pt x="957023" y="2238017"/>
                  <a:pt x="971919" y="2238017"/>
                  <a:pt x="994260" y="2245465"/>
                </a:cubicBezTo>
                <a:cubicBezTo>
                  <a:pt x="1001708" y="2245465"/>
                  <a:pt x="1014742" y="2247326"/>
                  <a:pt x="1033361" y="2251050"/>
                </a:cubicBezTo>
                <a:cubicBezTo>
                  <a:pt x="1051979" y="2254774"/>
                  <a:pt x="1068738" y="2254774"/>
                  <a:pt x="1083632" y="2251050"/>
                </a:cubicBezTo>
                <a:cubicBezTo>
                  <a:pt x="1098527" y="2247326"/>
                  <a:pt x="1105975" y="2245465"/>
                  <a:pt x="1105975" y="2245465"/>
                </a:cubicBezTo>
                <a:lnTo>
                  <a:pt x="1072461" y="2223122"/>
                </a:lnTo>
                <a:cubicBezTo>
                  <a:pt x="1072461" y="2223122"/>
                  <a:pt x="1068738" y="2221260"/>
                  <a:pt x="1061290" y="2217536"/>
                </a:cubicBezTo>
                <a:cubicBezTo>
                  <a:pt x="1053842" y="2213811"/>
                  <a:pt x="1042670" y="2208226"/>
                  <a:pt x="1027776" y="2200778"/>
                </a:cubicBezTo>
                <a:cubicBezTo>
                  <a:pt x="1005433" y="2193331"/>
                  <a:pt x="990537" y="2193331"/>
                  <a:pt x="983090" y="2200778"/>
                </a:cubicBezTo>
                <a:cubicBezTo>
                  <a:pt x="975642" y="2200778"/>
                  <a:pt x="971919" y="2200778"/>
                  <a:pt x="971919" y="2200778"/>
                </a:cubicBezTo>
                <a:lnTo>
                  <a:pt x="971919" y="2189608"/>
                </a:lnTo>
                <a:lnTo>
                  <a:pt x="949576" y="2178435"/>
                </a:lnTo>
                <a:cubicBezTo>
                  <a:pt x="934680" y="2170988"/>
                  <a:pt x="925369" y="2161678"/>
                  <a:pt x="921646" y="2150507"/>
                </a:cubicBezTo>
                <a:cubicBezTo>
                  <a:pt x="917923" y="2139335"/>
                  <a:pt x="912337" y="2133750"/>
                  <a:pt x="904889" y="2133750"/>
                </a:cubicBezTo>
                <a:cubicBezTo>
                  <a:pt x="897441" y="2133750"/>
                  <a:pt x="889994" y="2130026"/>
                  <a:pt x="882546" y="2122578"/>
                </a:cubicBezTo>
                <a:lnTo>
                  <a:pt x="882546" y="2111407"/>
                </a:lnTo>
                <a:lnTo>
                  <a:pt x="871375" y="2100235"/>
                </a:lnTo>
                <a:cubicBezTo>
                  <a:pt x="849032" y="2092789"/>
                  <a:pt x="837861" y="2089064"/>
                  <a:pt x="837861" y="2089064"/>
                </a:cubicBezTo>
                <a:cubicBezTo>
                  <a:pt x="837861" y="2081616"/>
                  <a:pt x="835998" y="2077892"/>
                  <a:pt x="832275" y="2077892"/>
                </a:cubicBezTo>
                <a:cubicBezTo>
                  <a:pt x="828550" y="2077892"/>
                  <a:pt x="826689" y="2077892"/>
                  <a:pt x="826689" y="2077892"/>
                </a:cubicBezTo>
                <a:cubicBezTo>
                  <a:pt x="811793" y="2077892"/>
                  <a:pt x="800622" y="2077892"/>
                  <a:pt x="793174" y="2077892"/>
                </a:cubicBezTo>
                <a:lnTo>
                  <a:pt x="804345" y="2066721"/>
                </a:lnTo>
                <a:cubicBezTo>
                  <a:pt x="811793" y="2066721"/>
                  <a:pt x="819241" y="2066721"/>
                  <a:pt x="826689" y="2066721"/>
                </a:cubicBezTo>
                <a:lnTo>
                  <a:pt x="849032" y="2066721"/>
                </a:lnTo>
                <a:cubicBezTo>
                  <a:pt x="856480" y="2074169"/>
                  <a:pt x="875098" y="2077892"/>
                  <a:pt x="904889" y="2077892"/>
                </a:cubicBezTo>
                <a:lnTo>
                  <a:pt x="949576" y="2089064"/>
                </a:lnTo>
                <a:lnTo>
                  <a:pt x="960746" y="2100235"/>
                </a:lnTo>
                <a:cubicBezTo>
                  <a:pt x="960746" y="2100235"/>
                  <a:pt x="968194" y="2103959"/>
                  <a:pt x="983090" y="2111407"/>
                </a:cubicBezTo>
                <a:lnTo>
                  <a:pt x="1005433" y="2133750"/>
                </a:lnTo>
                <a:cubicBezTo>
                  <a:pt x="1020327" y="2133750"/>
                  <a:pt x="1024051" y="2130026"/>
                  <a:pt x="1016604" y="2122578"/>
                </a:cubicBezTo>
                <a:lnTo>
                  <a:pt x="1016604" y="2100235"/>
                </a:lnTo>
                <a:lnTo>
                  <a:pt x="1027776" y="2089064"/>
                </a:lnTo>
                <a:lnTo>
                  <a:pt x="1038947" y="2089064"/>
                </a:lnTo>
                <a:cubicBezTo>
                  <a:pt x="1038947" y="2089064"/>
                  <a:pt x="1040808" y="2090926"/>
                  <a:pt x="1044533" y="2094650"/>
                </a:cubicBezTo>
                <a:cubicBezTo>
                  <a:pt x="1048256" y="2098373"/>
                  <a:pt x="1053842" y="2100235"/>
                  <a:pt x="1061290" y="2100235"/>
                </a:cubicBezTo>
                <a:lnTo>
                  <a:pt x="1072461" y="2100235"/>
                </a:lnTo>
                <a:lnTo>
                  <a:pt x="1061290" y="2089064"/>
                </a:lnTo>
                <a:lnTo>
                  <a:pt x="1038947" y="2066721"/>
                </a:lnTo>
                <a:lnTo>
                  <a:pt x="983090" y="2033207"/>
                </a:lnTo>
                <a:cubicBezTo>
                  <a:pt x="975642" y="2033207"/>
                  <a:pt x="971919" y="2029482"/>
                  <a:pt x="971919" y="2022034"/>
                </a:cubicBezTo>
                <a:lnTo>
                  <a:pt x="949576" y="2022034"/>
                </a:lnTo>
                <a:cubicBezTo>
                  <a:pt x="949576" y="2029482"/>
                  <a:pt x="942128" y="2029482"/>
                  <a:pt x="927232" y="2022034"/>
                </a:cubicBezTo>
                <a:lnTo>
                  <a:pt x="904889" y="2022034"/>
                </a:lnTo>
                <a:cubicBezTo>
                  <a:pt x="897441" y="2022034"/>
                  <a:pt x="893717" y="2022034"/>
                  <a:pt x="893717" y="2022034"/>
                </a:cubicBezTo>
                <a:lnTo>
                  <a:pt x="871375" y="2010864"/>
                </a:lnTo>
                <a:lnTo>
                  <a:pt x="860203" y="1999693"/>
                </a:lnTo>
                <a:cubicBezTo>
                  <a:pt x="860203" y="1992245"/>
                  <a:pt x="863927" y="1992245"/>
                  <a:pt x="871375" y="1999693"/>
                </a:cubicBezTo>
                <a:lnTo>
                  <a:pt x="916060" y="1988520"/>
                </a:lnTo>
                <a:lnTo>
                  <a:pt x="916060" y="1977349"/>
                </a:lnTo>
                <a:cubicBezTo>
                  <a:pt x="908612" y="1977349"/>
                  <a:pt x="897441" y="1973625"/>
                  <a:pt x="882546" y="1966177"/>
                </a:cubicBezTo>
                <a:lnTo>
                  <a:pt x="871375" y="1943835"/>
                </a:lnTo>
                <a:cubicBezTo>
                  <a:pt x="878823" y="1943835"/>
                  <a:pt x="882546" y="1943835"/>
                  <a:pt x="882546" y="1943835"/>
                </a:cubicBezTo>
                <a:cubicBezTo>
                  <a:pt x="882546" y="1943835"/>
                  <a:pt x="878823" y="1940111"/>
                  <a:pt x="871375" y="1932663"/>
                </a:cubicBezTo>
                <a:cubicBezTo>
                  <a:pt x="871375" y="1925215"/>
                  <a:pt x="873236" y="1921492"/>
                  <a:pt x="876960" y="1921492"/>
                </a:cubicBezTo>
                <a:cubicBezTo>
                  <a:pt x="880684" y="1921492"/>
                  <a:pt x="886271" y="1925215"/>
                  <a:pt x="893717" y="1932663"/>
                </a:cubicBezTo>
                <a:cubicBezTo>
                  <a:pt x="901166" y="1940111"/>
                  <a:pt x="903028" y="1945697"/>
                  <a:pt x="899303" y="1949420"/>
                </a:cubicBezTo>
                <a:cubicBezTo>
                  <a:pt x="895580" y="1953145"/>
                  <a:pt x="897441" y="1956868"/>
                  <a:pt x="904889" y="1960592"/>
                </a:cubicBezTo>
                <a:cubicBezTo>
                  <a:pt x="912337" y="1964316"/>
                  <a:pt x="916060" y="1962454"/>
                  <a:pt x="916060" y="1955006"/>
                </a:cubicBezTo>
                <a:cubicBezTo>
                  <a:pt x="916060" y="1947559"/>
                  <a:pt x="916060" y="1940111"/>
                  <a:pt x="916060" y="1932663"/>
                </a:cubicBezTo>
                <a:lnTo>
                  <a:pt x="927232" y="1955006"/>
                </a:lnTo>
                <a:cubicBezTo>
                  <a:pt x="934680" y="1992245"/>
                  <a:pt x="953299" y="1995968"/>
                  <a:pt x="983090" y="1966177"/>
                </a:cubicBezTo>
                <a:cubicBezTo>
                  <a:pt x="983090" y="1966177"/>
                  <a:pt x="984951" y="1968039"/>
                  <a:pt x="988674" y="1971763"/>
                </a:cubicBezTo>
                <a:cubicBezTo>
                  <a:pt x="992399" y="1975488"/>
                  <a:pt x="1001708" y="1977349"/>
                  <a:pt x="1016604" y="1977349"/>
                </a:cubicBezTo>
                <a:cubicBezTo>
                  <a:pt x="1016604" y="1977349"/>
                  <a:pt x="1020327" y="1977349"/>
                  <a:pt x="1027776" y="1977349"/>
                </a:cubicBezTo>
                <a:cubicBezTo>
                  <a:pt x="1027776" y="1969902"/>
                  <a:pt x="1024051" y="1964316"/>
                  <a:pt x="1016604" y="1960592"/>
                </a:cubicBezTo>
                <a:cubicBezTo>
                  <a:pt x="1009156" y="1956868"/>
                  <a:pt x="1001708" y="1958731"/>
                  <a:pt x="994260" y="1966177"/>
                </a:cubicBezTo>
                <a:lnTo>
                  <a:pt x="983090" y="1966177"/>
                </a:lnTo>
                <a:cubicBezTo>
                  <a:pt x="990537" y="1966177"/>
                  <a:pt x="990537" y="1962454"/>
                  <a:pt x="983090" y="1955006"/>
                </a:cubicBezTo>
                <a:cubicBezTo>
                  <a:pt x="975642" y="1947559"/>
                  <a:pt x="964471" y="1940111"/>
                  <a:pt x="949576" y="1932663"/>
                </a:cubicBezTo>
                <a:cubicBezTo>
                  <a:pt x="949576" y="1932663"/>
                  <a:pt x="945851" y="1930801"/>
                  <a:pt x="938403" y="1927077"/>
                </a:cubicBezTo>
                <a:cubicBezTo>
                  <a:pt x="930955" y="1923354"/>
                  <a:pt x="927232" y="1921492"/>
                  <a:pt x="927232" y="1921492"/>
                </a:cubicBezTo>
                <a:cubicBezTo>
                  <a:pt x="927232" y="1921492"/>
                  <a:pt x="925369" y="1921492"/>
                  <a:pt x="921646" y="1921492"/>
                </a:cubicBezTo>
                <a:cubicBezTo>
                  <a:pt x="917923" y="1921492"/>
                  <a:pt x="916060" y="1917768"/>
                  <a:pt x="916060" y="1910320"/>
                </a:cubicBezTo>
                <a:cubicBezTo>
                  <a:pt x="916060" y="1910320"/>
                  <a:pt x="912337" y="1910320"/>
                  <a:pt x="904889" y="1910320"/>
                </a:cubicBezTo>
                <a:cubicBezTo>
                  <a:pt x="904889" y="1917768"/>
                  <a:pt x="904889" y="1921492"/>
                  <a:pt x="904889" y="1921492"/>
                </a:cubicBezTo>
                <a:cubicBezTo>
                  <a:pt x="904889" y="1921492"/>
                  <a:pt x="901166" y="1921492"/>
                  <a:pt x="893717" y="1921492"/>
                </a:cubicBezTo>
                <a:cubicBezTo>
                  <a:pt x="886271" y="1921492"/>
                  <a:pt x="886271" y="1917768"/>
                  <a:pt x="893717" y="1910320"/>
                </a:cubicBezTo>
                <a:cubicBezTo>
                  <a:pt x="886271" y="1910320"/>
                  <a:pt x="882546" y="1906597"/>
                  <a:pt x="882546" y="1899149"/>
                </a:cubicBezTo>
                <a:cubicBezTo>
                  <a:pt x="882546" y="1891701"/>
                  <a:pt x="880684" y="1886117"/>
                  <a:pt x="876960" y="1882392"/>
                </a:cubicBezTo>
                <a:cubicBezTo>
                  <a:pt x="873236" y="1878667"/>
                  <a:pt x="871375" y="1876806"/>
                  <a:pt x="871375" y="1876806"/>
                </a:cubicBezTo>
                <a:cubicBezTo>
                  <a:pt x="856480" y="1869358"/>
                  <a:pt x="849032" y="1861910"/>
                  <a:pt x="849032" y="1854463"/>
                </a:cubicBezTo>
                <a:lnTo>
                  <a:pt x="826689" y="1843292"/>
                </a:lnTo>
                <a:lnTo>
                  <a:pt x="793174" y="1832121"/>
                </a:lnTo>
                <a:lnTo>
                  <a:pt x="804345" y="1832121"/>
                </a:lnTo>
                <a:lnTo>
                  <a:pt x="815518" y="1832121"/>
                </a:lnTo>
                <a:lnTo>
                  <a:pt x="804345" y="1820948"/>
                </a:lnTo>
                <a:cubicBezTo>
                  <a:pt x="804345" y="1820948"/>
                  <a:pt x="802484" y="1819087"/>
                  <a:pt x="798759" y="1815362"/>
                </a:cubicBezTo>
                <a:cubicBezTo>
                  <a:pt x="795036" y="1811639"/>
                  <a:pt x="793174" y="1809778"/>
                  <a:pt x="793174" y="1809778"/>
                </a:cubicBezTo>
                <a:lnTo>
                  <a:pt x="793174" y="1798605"/>
                </a:lnTo>
                <a:cubicBezTo>
                  <a:pt x="763383" y="1798605"/>
                  <a:pt x="748488" y="1793021"/>
                  <a:pt x="748488" y="1781848"/>
                </a:cubicBezTo>
                <a:cubicBezTo>
                  <a:pt x="748488" y="1770677"/>
                  <a:pt x="746627" y="1766954"/>
                  <a:pt x="742902" y="1770677"/>
                </a:cubicBezTo>
                <a:cubicBezTo>
                  <a:pt x="739179" y="1774401"/>
                  <a:pt x="735456" y="1774401"/>
                  <a:pt x="731731" y="1770677"/>
                </a:cubicBezTo>
                <a:cubicBezTo>
                  <a:pt x="728008" y="1766954"/>
                  <a:pt x="726145" y="1761368"/>
                  <a:pt x="726145" y="1753920"/>
                </a:cubicBezTo>
                <a:cubicBezTo>
                  <a:pt x="726145" y="1753920"/>
                  <a:pt x="724283" y="1753920"/>
                  <a:pt x="720560" y="1753920"/>
                </a:cubicBezTo>
                <a:cubicBezTo>
                  <a:pt x="716836" y="1753920"/>
                  <a:pt x="711249" y="1753920"/>
                  <a:pt x="703803" y="1753920"/>
                </a:cubicBezTo>
                <a:lnTo>
                  <a:pt x="714974" y="1742748"/>
                </a:lnTo>
                <a:lnTo>
                  <a:pt x="726145" y="1731577"/>
                </a:lnTo>
                <a:lnTo>
                  <a:pt x="703803" y="1731577"/>
                </a:lnTo>
                <a:cubicBezTo>
                  <a:pt x="674012" y="1716682"/>
                  <a:pt x="659117" y="1701786"/>
                  <a:pt x="659117" y="1686891"/>
                </a:cubicBezTo>
                <a:cubicBezTo>
                  <a:pt x="659117" y="1671997"/>
                  <a:pt x="662840" y="1668272"/>
                  <a:pt x="670288" y="1675720"/>
                </a:cubicBezTo>
                <a:lnTo>
                  <a:pt x="670288" y="1664548"/>
                </a:lnTo>
                <a:lnTo>
                  <a:pt x="681460" y="1664548"/>
                </a:lnTo>
                <a:cubicBezTo>
                  <a:pt x="688908" y="1664548"/>
                  <a:pt x="692631" y="1664548"/>
                  <a:pt x="692631" y="1664548"/>
                </a:cubicBezTo>
                <a:lnTo>
                  <a:pt x="692631" y="1675720"/>
                </a:lnTo>
                <a:cubicBezTo>
                  <a:pt x="692631" y="1675720"/>
                  <a:pt x="687046" y="1675720"/>
                  <a:pt x="675874" y="1675720"/>
                </a:cubicBezTo>
                <a:cubicBezTo>
                  <a:pt x="664703" y="1675720"/>
                  <a:pt x="660978" y="1679445"/>
                  <a:pt x="664703" y="1686891"/>
                </a:cubicBezTo>
                <a:cubicBezTo>
                  <a:pt x="668426" y="1694340"/>
                  <a:pt x="688908" y="1701786"/>
                  <a:pt x="726145" y="1709234"/>
                </a:cubicBezTo>
                <a:lnTo>
                  <a:pt x="782004" y="1742748"/>
                </a:lnTo>
                <a:cubicBezTo>
                  <a:pt x="774554" y="1742748"/>
                  <a:pt x="770831" y="1744611"/>
                  <a:pt x="770831" y="1748334"/>
                </a:cubicBezTo>
                <a:cubicBezTo>
                  <a:pt x="770831" y="1752059"/>
                  <a:pt x="776418" y="1755782"/>
                  <a:pt x="787588" y="1759505"/>
                </a:cubicBezTo>
                <a:cubicBezTo>
                  <a:pt x="798759" y="1763230"/>
                  <a:pt x="808070" y="1765091"/>
                  <a:pt x="815518" y="1765091"/>
                </a:cubicBezTo>
                <a:cubicBezTo>
                  <a:pt x="822965" y="1765091"/>
                  <a:pt x="830413" y="1766954"/>
                  <a:pt x="837861" y="1770677"/>
                </a:cubicBezTo>
                <a:cubicBezTo>
                  <a:pt x="845307" y="1774401"/>
                  <a:pt x="849032" y="1774401"/>
                  <a:pt x="849032" y="1770677"/>
                </a:cubicBezTo>
                <a:cubicBezTo>
                  <a:pt x="849032" y="1766954"/>
                  <a:pt x="852755" y="1768816"/>
                  <a:pt x="860203" y="1776264"/>
                </a:cubicBezTo>
                <a:lnTo>
                  <a:pt x="860203" y="1765091"/>
                </a:lnTo>
                <a:lnTo>
                  <a:pt x="825830" y="1751341"/>
                </a:lnTo>
                <a:lnTo>
                  <a:pt x="826689" y="1753920"/>
                </a:lnTo>
                <a:lnTo>
                  <a:pt x="815518" y="1753920"/>
                </a:lnTo>
                <a:lnTo>
                  <a:pt x="815518" y="1747217"/>
                </a:lnTo>
                <a:lnTo>
                  <a:pt x="804345" y="1742748"/>
                </a:lnTo>
                <a:lnTo>
                  <a:pt x="793174" y="1731577"/>
                </a:lnTo>
                <a:lnTo>
                  <a:pt x="782004" y="1720405"/>
                </a:lnTo>
                <a:cubicBezTo>
                  <a:pt x="782004" y="1720405"/>
                  <a:pt x="772693" y="1716682"/>
                  <a:pt x="754074" y="1709234"/>
                </a:cubicBezTo>
                <a:cubicBezTo>
                  <a:pt x="735456" y="1701786"/>
                  <a:pt x="726145" y="1701786"/>
                  <a:pt x="726145" y="1709234"/>
                </a:cubicBezTo>
                <a:lnTo>
                  <a:pt x="726145" y="1698063"/>
                </a:lnTo>
                <a:cubicBezTo>
                  <a:pt x="726145" y="1698063"/>
                  <a:pt x="722422" y="1694340"/>
                  <a:pt x="714974" y="1686891"/>
                </a:cubicBezTo>
                <a:lnTo>
                  <a:pt x="714974" y="1675720"/>
                </a:lnTo>
                <a:cubicBezTo>
                  <a:pt x="714974" y="1668272"/>
                  <a:pt x="711249" y="1664548"/>
                  <a:pt x="703803" y="1664548"/>
                </a:cubicBezTo>
                <a:cubicBezTo>
                  <a:pt x="696355" y="1664548"/>
                  <a:pt x="688908" y="1660824"/>
                  <a:pt x="681460" y="1653377"/>
                </a:cubicBezTo>
                <a:lnTo>
                  <a:pt x="659117" y="1642206"/>
                </a:lnTo>
                <a:cubicBezTo>
                  <a:pt x="666565" y="1642206"/>
                  <a:pt x="677735" y="1645929"/>
                  <a:pt x="692631" y="1653377"/>
                </a:cubicBezTo>
                <a:lnTo>
                  <a:pt x="714974" y="1653377"/>
                </a:lnTo>
                <a:lnTo>
                  <a:pt x="703803" y="1642206"/>
                </a:lnTo>
                <a:cubicBezTo>
                  <a:pt x="688908" y="1634758"/>
                  <a:pt x="685183" y="1631033"/>
                  <a:pt x="692631" y="1631033"/>
                </a:cubicBezTo>
                <a:cubicBezTo>
                  <a:pt x="692631" y="1631033"/>
                  <a:pt x="696355" y="1631033"/>
                  <a:pt x="703803" y="1631033"/>
                </a:cubicBezTo>
                <a:lnTo>
                  <a:pt x="692631" y="1608690"/>
                </a:lnTo>
                <a:cubicBezTo>
                  <a:pt x="685183" y="1601244"/>
                  <a:pt x="677735" y="1597519"/>
                  <a:pt x="670288" y="1597519"/>
                </a:cubicBezTo>
                <a:cubicBezTo>
                  <a:pt x="662840" y="1597519"/>
                  <a:pt x="657255" y="1597519"/>
                  <a:pt x="653531" y="1597519"/>
                </a:cubicBezTo>
                <a:cubicBezTo>
                  <a:pt x="649807" y="1597519"/>
                  <a:pt x="647946" y="1593796"/>
                  <a:pt x="647946" y="1586349"/>
                </a:cubicBezTo>
                <a:cubicBezTo>
                  <a:pt x="647946" y="1578901"/>
                  <a:pt x="640498" y="1575176"/>
                  <a:pt x="625603" y="1575176"/>
                </a:cubicBezTo>
                <a:cubicBezTo>
                  <a:pt x="625603" y="1567728"/>
                  <a:pt x="621878" y="1564005"/>
                  <a:pt x="614430" y="1564005"/>
                </a:cubicBezTo>
                <a:lnTo>
                  <a:pt x="625603" y="1564005"/>
                </a:lnTo>
                <a:cubicBezTo>
                  <a:pt x="633050" y="1564005"/>
                  <a:pt x="638637" y="1562144"/>
                  <a:pt x="642360" y="1558419"/>
                </a:cubicBezTo>
                <a:cubicBezTo>
                  <a:pt x="646083" y="1554696"/>
                  <a:pt x="644221" y="1552833"/>
                  <a:pt x="636774" y="1552833"/>
                </a:cubicBezTo>
                <a:lnTo>
                  <a:pt x="625603" y="1530491"/>
                </a:lnTo>
                <a:cubicBezTo>
                  <a:pt x="625603" y="1523044"/>
                  <a:pt x="621878" y="1519319"/>
                  <a:pt x="614430" y="1519319"/>
                </a:cubicBezTo>
                <a:cubicBezTo>
                  <a:pt x="606983" y="1519319"/>
                  <a:pt x="603260" y="1519319"/>
                  <a:pt x="603260" y="1519319"/>
                </a:cubicBezTo>
                <a:cubicBezTo>
                  <a:pt x="595812" y="1519319"/>
                  <a:pt x="592089" y="1521182"/>
                  <a:pt x="592089" y="1524905"/>
                </a:cubicBezTo>
                <a:cubicBezTo>
                  <a:pt x="592089" y="1528630"/>
                  <a:pt x="593950" y="1528630"/>
                  <a:pt x="597673" y="1524905"/>
                </a:cubicBezTo>
                <a:cubicBezTo>
                  <a:pt x="601398" y="1521182"/>
                  <a:pt x="606983" y="1524905"/>
                  <a:pt x="614430" y="1536076"/>
                </a:cubicBezTo>
                <a:cubicBezTo>
                  <a:pt x="621878" y="1547248"/>
                  <a:pt x="621878" y="1549110"/>
                  <a:pt x="614430" y="1541662"/>
                </a:cubicBezTo>
                <a:cubicBezTo>
                  <a:pt x="599535" y="1541662"/>
                  <a:pt x="590226" y="1541662"/>
                  <a:pt x="586502" y="1541662"/>
                </a:cubicBezTo>
                <a:cubicBezTo>
                  <a:pt x="582779" y="1541662"/>
                  <a:pt x="580916" y="1537939"/>
                  <a:pt x="580916" y="1530491"/>
                </a:cubicBezTo>
                <a:cubicBezTo>
                  <a:pt x="580916" y="1523044"/>
                  <a:pt x="580916" y="1517457"/>
                  <a:pt x="580916" y="1513733"/>
                </a:cubicBezTo>
                <a:cubicBezTo>
                  <a:pt x="580916" y="1510010"/>
                  <a:pt x="588364" y="1508148"/>
                  <a:pt x="603260" y="1508148"/>
                </a:cubicBezTo>
                <a:lnTo>
                  <a:pt x="580916" y="1485805"/>
                </a:lnTo>
                <a:lnTo>
                  <a:pt x="569745" y="1463462"/>
                </a:lnTo>
                <a:lnTo>
                  <a:pt x="558573" y="1463462"/>
                </a:lnTo>
                <a:lnTo>
                  <a:pt x="547402" y="1452291"/>
                </a:lnTo>
                <a:cubicBezTo>
                  <a:pt x="554850" y="1444843"/>
                  <a:pt x="556712" y="1439257"/>
                  <a:pt x="552988" y="1435534"/>
                </a:cubicBezTo>
                <a:cubicBezTo>
                  <a:pt x="549264" y="1431811"/>
                  <a:pt x="547402" y="1433672"/>
                  <a:pt x="547402" y="1441118"/>
                </a:cubicBezTo>
                <a:lnTo>
                  <a:pt x="536230" y="1429948"/>
                </a:lnTo>
                <a:cubicBezTo>
                  <a:pt x="528784" y="1422500"/>
                  <a:pt x="532507" y="1418777"/>
                  <a:pt x="547402" y="1418777"/>
                </a:cubicBezTo>
                <a:lnTo>
                  <a:pt x="547402" y="1407604"/>
                </a:lnTo>
                <a:cubicBezTo>
                  <a:pt x="539955" y="1407604"/>
                  <a:pt x="538093" y="1405743"/>
                  <a:pt x="541816" y="1402018"/>
                </a:cubicBezTo>
                <a:cubicBezTo>
                  <a:pt x="545541" y="1398295"/>
                  <a:pt x="543678" y="1396434"/>
                  <a:pt x="536230" y="1396434"/>
                </a:cubicBezTo>
                <a:lnTo>
                  <a:pt x="536230" y="1385261"/>
                </a:lnTo>
                <a:lnTo>
                  <a:pt x="558573" y="1374090"/>
                </a:lnTo>
                <a:cubicBezTo>
                  <a:pt x="558573" y="1366643"/>
                  <a:pt x="558573" y="1362918"/>
                  <a:pt x="558573" y="1362918"/>
                </a:cubicBezTo>
                <a:cubicBezTo>
                  <a:pt x="558573" y="1362918"/>
                  <a:pt x="560436" y="1366643"/>
                  <a:pt x="564159" y="1374090"/>
                </a:cubicBezTo>
                <a:cubicBezTo>
                  <a:pt x="567884" y="1381538"/>
                  <a:pt x="569745" y="1385261"/>
                  <a:pt x="569745" y="1385261"/>
                </a:cubicBezTo>
                <a:lnTo>
                  <a:pt x="580916" y="1396434"/>
                </a:lnTo>
                <a:cubicBezTo>
                  <a:pt x="588364" y="1403881"/>
                  <a:pt x="595812" y="1407604"/>
                  <a:pt x="603260" y="1407604"/>
                </a:cubicBezTo>
                <a:cubicBezTo>
                  <a:pt x="610707" y="1415052"/>
                  <a:pt x="616292" y="1418777"/>
                  <a:pt x="620017" y="1418777"/>
                </a:cubicBezTo>
                <a:cubicBezTo>
                  <a:pt x="623741" y="1418777"/>
                  <a:pt x="629326" y="1418777"/>
                  <a:pt x="636774" y="1418777"/>
                </a:cubicBezTo>
                <a:cubicBezTo>
                  <a:pt x="644221" y="1418777"/>
                  <a:pt x="651669" y="1420638"/>
                  <a:pt x="659117" y="1424361"/>
                </a:cubicBezTo>
                <a:cubicBezTo>
                  <a:pt x="666565" y="1428086"/>
                  <a:pt x="675874" y="1431811"/>
                  <a:pt x="687046" y="1435534"/>
                </a:cubicBezTo>
                <a:cubicBezTo>
                  <a:pt x="698217" y="1439257"/>
                  <a:pt x="703803" y="1437395"/>
                  <a:pt x="703803" y="1429948"/>
                </a:cubicBezTo>
                <a:cubicBezTo>
                  <a:pt x="711249" y="1429948"/>
                  <a:pt x="714974" y="1429948"/>
                  <a:pt x="714974" y="1429948"/>
                </a:cubicBezTo>
                <a:cubicBezTo>
                  <a:pt x="714974" y="1422500"/>
                  <a:pt x="713112" y="1418777"/>
                  <a:pt x="709388" y="1418777"/>
                </a:cubicBezTo>
                <a:cubicBezTo>
                  <a:pt x="705665" y="1418777"/>
                  <a:pt x="703803" y="1415052"/>
                  <a:pt x="703803" y="1407604"/>
                </a:cubicBezTo>
                <a:cubicBezTo>
                  <a:pt x="703803" y="1400157"/>
                  <a:pt x="711249" y="1400157"/>
                  <a:pt x="726145" y="1407604"/>
                </a:cubicBezTo>
                <a:lnTo>
                  <a:pt x="726145" y="1396434"/>
                </a:lnTo>
                <a:lnTo>
                  <a:pt x="737317" y="1396434"/>
                </a:lnTo>
                <a:lnTo>
                  <a:pt x="759660" y="1407604"/>
                </a:lnTo>
                <a:cubicBezTo>
                  <a:pt x="767108" y="1407604"/>
                  <a:pt x="778279" y="1411329"/>
                  <a:pt x="793174" y="1418777"/>
                </a:cubicBezTo>
                <a:cubicBezTo>
                  <a:pt x="808070" y="1418777"/>
                  <a:pt x="817379" y="1418777"/>
                  <a:pt x="821102" y="1418777"/>
                </a:cubicBezTo>
                <a:cubicBezTo>
                  <a:pt x="824827" y="1418777"/>
                  <a:pt x="826689" y="1415052"/>
                  <a:pt x="826689" y="1407604"/>
                </a:cubicBezTo>
                <a:cubicBezTo>
                  <a:pt x="826689" y="1400157"/>
                  <a:pt x="822965" y="1400157"/>
                  <a:pt x="815518" y="1407604"/>
                </a:cubicBezTo>
                <a:lnTo>
                  <a:pt x="815518" y="1396434"/>
                </a:lnTo>
                <a:lnTo>
                  <a:pt x="804345" y="1396434"/>
                </a:lnTo>
                <a:cubicBezTo>
                  <a:pt x="796899" y="1396434"/>
                  <a:pt x="793174" y="1392710"/>
                  <a:pt x="793174" y="1385261"/>
                </a:cubicBezTo>
                <a:cubicBezTo>
                  <a:pt x="793174" y="1377815"/>
                  <a:pt x="787588" y="1375953"/>
                  <a:pt x="776418" y="1379676"/>
                </a:cubicBezTo>
                <a:cubicBezTo>
                  <a:pt x="765245" y="1383400"/>
                  <a:pt x="757797" y="1383400"/>
                  <a:pt x="754074" y="1379676"/>
                </a:cubicBezTo>
                <a:cubicBezTo>
                  <a:pt x="750351" y="1375953"/>
                  <a:pt x="741042" y="1374090"/>
                  <a:pt x="726145" y="1374090"/>
                </a:cubicBezTo>
                <a:cubicBezTo>
                  <a:pt x="711249" y="1374090"/>
                  <a:pt x="703803" y="1372229"/>
                  <a:pt x="703803" y="1368504"/>
                </a:cubicBezTo>
                <a:cubicBezTo>
                  <a:pt x="703803" y="1364781"/>
                  <a:pt x="707526" y="1362918"/>
                  <a:pt x="714974" y="1362918"/>
                </a:cubicBezTo>
                <a:cubicBezTo>
                  <a:pt x="722422" y="1362918"/>
                  <a:pt x="729870" y="1362918"/>
                  <a:pt x="737317" y="1362918"/>
                </a:cubicBezTo>
                <a:cubicBezTo>
                  <a:pt x="744765" y="1362918"/>
                  <a:pt x="744765" y="1361056"/>
                  <a:pt x="737317" y="1357333"/>
                </a:cubicBezTo>
                <a:cubicBezTo>
                  <a:pt x="729870" y="1353609"/>
                  <a:pt x="718698" y="1348024"/>
                  <a:pt x="703803" y="1340576"/>
                </a:cubicBezTo>
                <a:lnTo>
                  <a:pt x="681460" y="1340576"/>
                </a:lnTo>
                <a:lnTo>
                  <a:pt x="636774" y="1329404"/>
                </a:lnTo>
                <a:cubicBezTo>
                  <a:pt x="614430" y="1321956"/>
                  <a:pt x="603260" y="1321956"/>
                  <a:pt x="603260" y="1329404"/>
                </a:cubicBezTo>
                <a:lnTo>
                  <a:pt x="592089" y="1329404"/>
                </a:lnTo>
                <a:lnTo>
                  <a:pt x="592089" y="1318233"/>
                </a:lnTo>
                <a:cubicBezTo>
                  <a:pt x="599535" y="1318233"/>
                  <a:pt x="606983" y="1314508"/>
                  <a:pt x="614430" y="1307061"/>
                </a:cubicBezTo>
                <a:lnTo>
                  <a:pt x="603260" y="1307061"/>
                </a:lnTo>
                <a:cubicBezTo>
                  <a:pt x="595812" y="1307061"/>
                  <a:pt x="590226" y="1307061"/>
                  <a:pt x="586502" y="1307061"/>
                </a:cubicBezTo>
                <a:cubicBezTo>
                  <a:pt x="582779" y="1307061"/>
                  <a:pt x="580916" y="1307061"/>
                  <a:pt x="580916" y="1307061"/>
                </a:cubicBezTo>
                <a:cubicBezTo>
                  <a:pt x="566021" y="1299613"/>
                  <a:pt x="558573" y="1299613"/>
                  <a:pt x="558573" y="1307061"/>
                </a:cubicBezTo>
                <a:lnTo>
                  <a:pt x="547402" y="1307061"/>
                </a:lnTo>
                <a:lnTo>
                  <a:pt x="569745" y="1284719"/>
                </a:lnTo>
                <a:cubicBezTo>
                  <a:pt x="569745" y="1292167"/>
                  <a:pt x="573469" y="1292167"/>
                  <a:pt x="580916" y="1284719"/>
                </a:cubicBezTo>
                <a:cubicBezTo>
                  <a:pt x="580916" y="1277271"/>
                  <a:pt x="571607" y="1275410"/>
                  <a:pt x="552988" y="1279133"/>
                </a:cubicBezTo>
                <a:cubicBezTo>
                  <a:pt x="534368" y="1282856"/>
                  <a:pt x="523197" y="1282856"/>
                  <a:pt x="519474" y="1279133"/>
                </a:cubicBezTo>
                <a:cubicBezTo>
                  <a:pt x="515750" y="1275410"/>
                  <a:pt x="512027" y="1273547"/>
                  <a:pt x="508302" y="1273547"/>
                </a:cubicBezTo>
                <a:cubicBezTo>
                  <a:pt x="504579" y="1273547"/>
                  <a:pt x="502716" y="1269823"/>
                  <a:pt x="502716" y="1262376"/>
                </a:cubicBezTo>
                <a:cubicBezTo>
                  <a:pt x="510163" y="1262376"/>
                  <a:pt x="519474" y="1262376"/>
                  <a:pt x="530645" y="1262376"/>
                </a:cubicBezTo>
                <a:cubicBezTo>
                  <a:pt x="541816" y="1262376"/>
                  <a:pt x="547402" y="1262376"/>
                  <a:pt x="547402" y="1262376"/>
                </a:cubicBezTo>
                <a:cubicBezTo>
                  <a:pt x="547402" y="1269823"/>
                  <a:pt x="552988" y="1271685"/>
                  <a:pt x="564159" y="1267962"/>
                </a:cubicBezTo>
                <a:cubicBezTo>
                  <a:pt x="575330" y="1264237"/>
                  <a:pt x="584641" y="1266099"/>
                  <a:pt x="592089" y="1273547"/>
                </a:cubicBezTo>
                <a:cubicBezTo>
                  <a:pt x="592089" y="1273547"/>
                  <a:pt x="595812" y="1273547"/>
                  <a:pt x="603260" y="1273547"/>
                </a:cubicBezTo>
                <a:cubicBezTo>
                  <a:pt x="610707" y="1273547"/>
                  <a:pt x="616292" y="1275410"/>
                  <a:pt x="620017" y="1279133"/>
                </a:cubicBezTo>
                <a:cubicBezTo>
                  <a:pt x="623741" y="1282856"/>
                  <a:pt x="631187" y="1284719"/>
                  <a:pt x="642360" y="1284719"/>
                </a:cubicBezTo>
                <a:cubicBezTo>
                  <a:pt x="653531" y="1284719"/>
                  <a:pt x="662840" y="1284719"/>
                  <a:pt x="670288" y="1284719"/>
                </a:cubicBezTo>
                <a:cubicBezTo>
                  <a:pt x="677735" y="1292167"/>
                  <a:pt x="685183" y="1294028"/>
                  <a:pt x="692631" y="1290304"/>
                </a:cubicBezTo>
                <a:cubicBezTo>
                  <a:pt x="700079" y="1286581"/>
                  <a:pt x="711249" y="1284719"/>
                  <a:pt x="726145" y="1284719"/>
                </a:cubicBezTo>
                <a:lnTo>
                  <a:pt x="748488" y="1295890"/>
                </a:lnTo>
                <a:lnTo>
                  <a:pt x="726145" y="1295890"/>
                </a:lnTo>
                <a:cubicBezTo>
                  <a:pt x="711249" y="1303338"/>
                  <a:pt x="707526" y="1310785"/>
                  <a:pt x="714974" y="1318233"/>
                </a:cubicBezTo>
                <a:lnTo>
                  <a:pt x="726145" y="1318233"/>
                </a:lnTo>
                <a:cubicBezTo>
                  <a:pt x="726145" y="1310785"/>
                  <a:pt x="728008" y="1307061"/>
                  <a:pt x="731731" y="1307061"/>
                </a:cubicBezTo>
                <a:cubicBezTo>
                  <a:pt x="735456" y="1307061"/>
                  <a:pt x="741042" y="1307061"/>
                  <a:pt x="748488" y="1307061"/>
                </a:cubicBezTo>
                <a:cubicBezTo>
                  <a:pt x="763383" y="1307061"/>
                  <a:pt x="770831" y="1303338"/>
                  <a:pt x="770831" y="1295890"/>
                </a:cubicBezTo>
                <a:cubicBezTo>
                  <a:pt x="763383" y="1295890"/>
                  <a:pt x="759660" y="1292167"/>
                  <a:pt x="759660" y="1284719"/>
                </a:cubicBezTo>
                <a:cubicBezTo>
                  <a:pt x="759660" y="1277271"/>
                  <a:pt x="755936" y="1273547"/>
                  <a:pt x="748488" y="1273547"/>
                </a:cubicBezTo>
                <a:lnTo>
                  <a:pt x="737317" y="1262376"/>
                </a:lnTo>
                <a:cubicBezTo>
                  <a:pt x="737317" y="1262376"/>
                  <a:pt x="731731" y="1260513"/>
                  <a:pt x="720560" y="1256790"/>
                </a:cubicBezTo>
                <a:cubicBezTo>
                  <a:pt x="709388" y="1253067"/>
                  <a:pt x="705665" y="1249342"/>
                  <a:pt x="709388" y="1245619"/>
                </a:cubicBezTo>
                <a:cubicBezTo>
                  <a:pt x="713112" y="1241894"/>
                  <a:pt x="729870" y="1240033"/>
                  <a:pt x="759660" y="1240033"/>
                </a:cubicBezTo>
                <a:lnTo>
                  <a:pt x="849032" y="1251203"/>
                </a:lnTo>
                <a:cubicBezTo>
                  <a:pt x="841584" y="1251203"/>
                  <a:pt x="837861" y="1249342"/>
                  <a:pt x="837861" y="1245619"/>
                </a:cubicBezTo>
                <a:cubicBezTo>
                  <a:pt x="837861" y="1241894"/>
                  <a:pt x="841584" y="1240033"/>
                  <a:pt x="849032" y="1240033"/>
                </a:cubicBezTo>
                <a:cubicBezTo>
                  <a:pt x="856480" y="1240033"/>
                  <a:pt x="865789" y="1243756"/>
                  <a:pt x="876960" y="1251203"/>
                </a:cubicBezTo>
                <a:cubicBezTo>
                  <a:pt x="888132" y="1258651"/>
                  <a:pt x="893717" y="1258651"/>
                  <a:pt x="893717" y="1251203"/>
                </a:cubicBezTo>
                <a:cubicBezTo>
                  <a:pt x="901166" y="1251203"/>
                  <a:pt x="904889" y="1251203"/>
                  <a:pt x="904889" y="1251203"/>
                </a:cubicBezTo>
                <a:cubicBezTo>
                  <a:pt x="904889" y="1251203"/>
                  <a:pt x="908612" y="1253067"/>
                  <a:pt x="916060" y="1256790"/>
                </a:cubicBezTo>
                <a:cubicBezTo>
                  <a:pt x="923508" y="1260513"/>
                  <a:pt x="930955" y="1262376"/>
                  <a:pt x="938403" y="1262376"/>
                </a:cubicBezTo>
                <a:lnTo>
                  <a:pt x="960746" y="1262376"/>
                </a:lnTo>
                <a:cubicBezTo>
                  <a:pt x="953299" y="1254928"/>
                  <a:pt x="945851" y="1251203"/>
                  <a:pt x="938403" y="1251203"/>
                </a:cubicBezTo>
                <a:lnTo>
                  <a:pt x="927232" y="1240033"/>
                </a:lnTo>
                <a:lnTo>
                  <a:pt x="904889" y="1240033"/>
                </a:lnTo>
                <a:cubicBezTo>
                  <a:pt x="897441" y="1240033"/>
                  <a:pt x="889994" y="1236309"/>
                  <a:pt x="882546" y="1228862"/>
                </a:cubicBezTo>
                <a:lnTo>
                  <a:pt x="860203" y="1228862"/>
                </a:lnTo>
                <a:cubicBezTo>
                  <a:pt x="852755" y="1228862"/>
                  <a:pt x="849032" y="1226999"/>
                  <a:pt x="849032" y="1223276"/>
                </a:cubicBezTo>
                <a:cubicBezTo>
                  <a:pt x="849032" y="1219552"/>
                  <a:pt x="849032" y="1217689"/>
                  <a:pt x="849032" y="1217689"/>
                </a:cubicBezTo>
                <a:cubicBezTo>
                  <a:pt x="849032" y="1217689"/>
                  <a:pt x="847170" y="1215828"/>
                  <a:pt x="843445" y="1212103"/>
                </a:cubicBezTo>
                <a:cubicBezTo>
                  <a:pt x="839723" y="1208380"/>
                  <a:pt x="837861" y="1206518"/>
                  <a:pt x="837861" y="1206518"/>
                </a:cubicBezTo>
                <a:cubicBezTo>
                  <a:pt x="837861" y="1206518"/>
                  <a:pt x="834136" y="1202794"/>
                  <a:pt x="826689" y="1195346"/>
                </a:cubicBezTo>
                <a:cubicBezTo>
                  <a:pt x="826689" y="1187899"/>
                  <a:pt x="826689" y="1184175"/>
                  <a:pt x="826689" y="1184175"/>
                </a:cubicBezTo>
                <a:cubicBezTo>
                  <a:pt x="826689" y="1176728"/>
                  <a:pt x="826689" y="1173005"/>
                  <a:pt x="826689" y="1173005"/>
                </a:cubicBezTo>
                <a:lnTo>
                  <a:pt x="815518" y="1173005"/>
                </a:lnTo>
                <a:lnTo>
                  <a:pt x="815518" y="1161832"/>
                </a:lnTo>
                <a:cubicBezTo>
                  <a:pt x="808070" y="1154384"/>
                  <a:pt x="804345" y="1150661"/>
                  <a:pt x="804345" y="1150661"/>
                </a:cubicBezTo>
                <a:lnTo>
                  <a:pt x="793174" y="1139489"/>
                </a:lnTo>
                <a:lnTo>
                  <a:pt x="782004" y="1128318"/>
                </a:lnTo>
                <a:cubicBezTo>
                  <a:pt x="782004" y="1120870"/>
                  <a:pt x="778279" y="1117147"/>
                  <a:pt x="770831" y="1117147"/>
                </a:cubicBezTo>
                <a:lnTo>
                  <a:pt x="770831" y="1128318"/>
                </a:lnTo>
                <a:lnTo>
                  <a:pt x="748488" y="1128318"/>
                </a:lnTo>
                <a:cubicBezTo>
                  <a:pt x="726145" y="1113423"/>
                  <a:pt x="711249" y="1109699"/>
                  <a:pt x="703803" y="1117147"/>
                </a:cubicBezTo>
                <a:cubicBezTo>
                  <a:pt x="696355" y="1124595"/>
                  <a:pt x="688908" y="1126456"/>
                  <a:pt x="681460" y="1122732"/>
                </a:cubicBezTo>
                <a:cubicBezTo>
                  <a:pt x="674012" y="1119009"/>
                  <a:pt x="670288" y="1117147"/>
                  <a:pt x="670288" y="1117147"/>
                </a:cubicBezTo>
                <a:cubicBezTo>
                  <a:pt x="670288" y="1117147"/>
                  <a:pt x="666565" y="1113423"/>
                  <a:pt x="659117" y="1105975"/>
                </a:cubicBezTo>
                <a:cubicBezTo>
                  <a:pt x="651669" y="1105975"/>
                  <a:pt x="638637" y="1102252"/>
                  <a:pt x="620017" y="1094804"/>
                </a:cubicBezTo>
                <a:cubicBezTo>
                  <a:pt x="601398" y="1087356"/>
                  <a:pt x="592089" y="1083632"/>
                  <a:pt x="592089" y="1083632"/>
                </a:cubicBezTo>
                <a:lnTo>
                  <a:pt x="592089" y="1105975"/>
                </a:lnTo>
                <a:cubicBezTo>
                  <a:pt x="577193" y="1105975"/>
                  <a:pt x="573469" y="1102252"/>
                  <a:pt x="580916" y="1094804"/>
                </a:cubicBezTo>
                <a:cubicBezTo>
                  <a:pt x="573469" y="1087356"/>
                  <a:pt x="569745" y="1083632"/>
                  <a:pt x="569745" y="1083632"/>
                </a:cubicBezTo>
                <a:cubicBezTo>
                  <a:pt x="562298" y="1083632"/>
                  <a:pt x="558573" y="1087356"/>
                  <a:pt x="558573" y="1094804"/>
                </a:cubicBezTo>
                <a:cubicBezTo>
                  <a:pt x="558573" y="1102252"/>
                  <a:pt x="554850" y="1104113"/>
                  <a:pt x="547402" y="1100389"/>
                </a:cubicBezTo>
                <a:cubicBezTo>
                  <a:pt x="539955" y="1096666"/>
                  <a:pt x="536230" y="1098527"/>
                  <a:pt x="536230" y="1105975"/>
                </a:cubicBezTo>
                <a:cubicBezTo>
                  <a:pt x="536230" y="1113423"/>
                  <a:pt x="536230" y="1117147"/>
                  <a:pt x="536230" y="1117147"/>
                </a:cubicBezTo>
                <a:cubicBezTo>
                  <a:pt x="528784" y="1117147"/>
                  <a:pt x="525059" y="1113423"/>
                  <a:pt x="525059" y="1105975"/>
                </a:cubicBezTo>
                <a:cubicBezTo>
                  <a:pt x="525059" y="1098527"/>
                  <a:pt x="521336" y="1094804"/>
                  <a:pt x="513888" y="1094804"/>
                </a:cubicBezTo>
                <a:lnTo>
                  <a:pt x="502716" y="1105975"/>
                </a:lnTo>
                <a:cubicBezTo>
                  <a:pt x="487820" y="1098527"/>
                  <a:pt x="476650" y="1094804"/>
                  <a:pt x="469202" y="1094804"/>
                </a:cubicBezTo>
                <a:cubicBezTo>
                  <a:pt x="469202" y="1094804"/>
                  <a:pt x="465478" y="1094804"/>
                  <a:pt x="458031" y="1094804"/>
                </a:cubicBezTo>
                <a:cubicBezTo>
                  <a:pt x="458031" y="1087356"/>
                  <a:pt x="446859" y="1079909"/>
                  <a:pt x="424517" y="1072461"/>
                </a:cubicBezTo>
                <a:cubicBezTo>
                  <a:pt x="417068" y="1072461"/>
                  <a:pt x="409621" y="1068738"/>
                  <a:pt x="402174" y="1061290"/>
                </a:cubicBezTo>
                <a:lnTo>
                  <a:pt x="391001" y="1050118"/>
                </a:lnTo>
                <a:lnTo>
                  <a:pt x="379830" y="1038947"/>
                </a:lnTo>
                <a:lnTo>
                  <a:pt x="379830" y="1027774"/>
                </a:lnTo>
                <a:lnTo>
                  <a:pt x="312801" y="1005431"/>
                </a:lnTo>
                <a:lnTo>
                  <a:pt x="301630" y="1027774"/>
                </a:lnTo>
                <a:cubicBezTo>
                  <a:pt x="294182" y="1027774"/>
                  <a:pt x="286734" y="1024051"/>
                  <a:pt x="279287" y="1016603"/>
                </a:cubicBezTo>
                <a:lnTo>
                  <a:pt x="245773" y="994260"/>
                </a:lnTo>
                <a:lnTo>
                  <a:pt x="201086" y="983089"/>
                </a:lnTo>
                <a:lnTo>
                  <a:pt x="234602" y="983089"/>
                </a:lnTo>
                <a:cubicBezTo>
                  <a:pt x="256944" y="983089"/>
                  <a:pt x="271839" y="986812"/>
                  <a:pt x="279287" y="994260"/>
                </a:cubicBezTo>
                <a:cubicBezTo>
                  <a:pt x="279287" y="994260"/>
                  <a:pt x="283011" y="994260"/>
                  <a:pt x="290459" y="994260"/>
                </a:cubicBezTo>
                <a:cubicBezTo>
                  <a:pt x="297907" y="994260"/>
                  <a:pt x="305355" y="994260"/>
                  <a:pt x="312801" y="994260"/>
                </a:cubicBezTo>
                <a:lnTo>
                  <a:pt x="346316" y="994260"/>
                </a:lnTo>
                <a:lnTo>
                  <a:pt x="357487" y="994260"/>
                </a:lnTo>
                <a:cubicBezTo>
                  <a:pt x="364935" y="994260"/>
                  <a:pt x="370521" y="996122"/>
                  <a:pt x="374244" y="999846"/>
                </a:cubicBezTo>
                <a:cubicBezTo>
                  <a:pt x="377969" y="1003570"/>
                  <a:pt x="379830" y="1005431"/>
                  <a:pt x="379830" y="1005431"/>
                </a:cubicBezTo>
                <a:cubicBezTo>
                  <a:pt x="379830" y="1009156"/>
                  <a:pt x="380761" y="1011948"/>
                  <a:pt x="382623" y="1013811"/>
                </a:cubicBezTo>
                <a:lnTo>
                  <a:pt x="384300" y="1014370"/>
                </a:lnTo>
                <a:lnTo>
                  <a:pt x="385415" y="1011017"/>
                </a:lnTo>
                <a:cubicBezTo>
                  <a:pt x="389140" y="1007294"/>
                  <a:pt x="394726" y="1005431"/>
                  <a:pt x="402174" y="1005431"/>
                </a:cubicBezTo>
                <a:cubicBezTo>
                  <a:pt x="409621" y="1005431"/>
                  <a:pt x="415206" y="1007294"/>
                  <a:pt x="418931" y="1011017"/>
                </a:cubicBezTo>
                <a:cubicBezTo>
                  <a:pt x="422654" y="1014742"/>
                  <a:pt x="433826" y="1016603"/>
                  <a:pt x="452445" y="1016603"/>
                </a:cubicBezTo>
                <a:cubicBezTo>
                  <a:pt x="471063" y="1016603"/>
                  <a:pt x="484097" y="1012880"/>
                  <a:pt x="491545" y="1005431"/>
                </a:cubicBezTo>
                <a:lnTo>
                  <a:pt x="513888" y="1005431"/>
                </a:lnTo>
                <a:lnTo>
                  <a:pt x="491545" y="994260"/>
                </a:lnTo>
                <a:lnTo>
                  <a:pt x="491545" y="983089"/>
                </a:lnTo>
                <a:cubicBezTo>
                  <a:pt x="498993" y="983089"/>
                  <a:pt x="506440" y="984951"/>
                  <a:pt x="513888" y="988674"/>
                </a:cubicBezTo>
                <a:cubicBezTo>
                  <a:pt x="521336" y="992399"/>
                  <a:pt x="525059" y="990537"/>
                  <a:pt x="525059" y="983089"/>
                </a:cubicBezTo>
                <a:cubicBezTo>
                  <a:pt x="525059" y="975642"/>
                  <a:pt x="521336" y="971917"/>
                  <a:pt x="513888" y="971917"/>
                </a:cubicBezTo>
                <a:cubicBezTo>
                  <a:pt x="506440" y="971917"/>
                  <a:pt x="500854" y="971917"/>
                  <a:pt x="497131" y="971917"/>
                </a:cubicBezTo>
                <a:cubicBezTo>
                  <a:pt x="493407" y="971917"/>
                  <a:pt x="491545" y="971917"/>
                  <a:pt x="491545" y="971917"/>
                </a:cubicBezTo>
                <a:cubicBezTo>
                  <a:pt x="484097" y="964469"/>
                  <a:pt x="480372" y="960746"/>
                  <a:pt x="480372" y="960746"/>
                </a:cubicBezTo>
                <a:cubicBezTo>
                  <a:pt x="480372" y="960746"/>
                  <a:pt x="484097" y="957022"/>
                  <a:pt x="491545" y="949574"/>
                </a:cubicBezTo>
                <a:cubicBezTo>
                  <a:pt x="498993" y="949574"/>
                  <a:pt x="513888" y="953298"/>
                  <a:pt x="536230" y="960746"/>
                </a:cubicBezTo>
                <a:cubicBezTo>
                  <a:pt x="558573" y="968194"/>
                  <a:pt x="571607" y="970055"/>
                  <a:pt x="575330" y="966333"/>
                </a:cubicBezTo>
                <a:cubicBezTo>
                  <a:pt x="579055" y="962608"/>
                  <a:pt x="584641" y="960746"/>
                  <a:pt x="592089" y="960746"/>
                </a:cubicBezTo>
                <a:cubicBezTo>
                  <a:pt x="599535" y="960746"/>
                  <a:pt x="605121" y="958885"/>
                  <a:pt x="608846" y="955160"/>
                </a:cubicBezTo>
                <a:cubicBezTo>
                  <a:pt x="612569" y="951437"/>
                  <a:pt x="618155" y="953298"/>
                  <a:pt x="625603" y="960746"/>
                </a:cubicBezTo>
                <a:cubicBezTo>
                  <a:pt x="633050" y="968194"/>
                  <a:pt x="644221" y="968194"/>
                  <a:pt x="659117" y="960746"/>
                </a:cubicBezTo>
                <a:lnTo>
                  <a:pt x="670288" y="960746"/>
                </a:lnTo>
                <a:lnTo>
                  <a:pt x="659117" y="938403"/>
                </a:lnTo>
                <a:cubicBezTo>
                  <a:pt x="651669" y="930955"/>
                  <a:pt x="647946" y="925369"/>
                  <a:pt x="647946" y="921646"/>
                </a:cubicBezTo>
                <a:cubicBezTo>
                  <a:pt x="647946" y="917923"/>
                  <a:pt x="646083" y="916060"/>
                  <a:pt x="642360" y="916060"/>
                </a:cubicBezTo>
                <a:cubicBezTo>
                  <a:pt x="638637" y="916060"/>
                  <a:pt x="636774" y="912337"/>
                  <a:pt x="636774" y="904889"/>
                </a:cubicBezTo>
                <a:cubicBezTo>
                  <a:pt x="636774" y="897441"/>
                  <a:pt x="629326" y="886269"/>
                  <a:pt x="614430" y="871375"/>
                </a:cubicBezTo>
                <a:cubicBezTo>
                  <a:pt x="584641" y="849032"/>
                  <a:pt x="580916" y="837859"/>
                  <a:pt x="603260" y="837859"/>
                </a:cubicBezTo>
                <a:lnTo>
                  <a:pt x="592089" y="837859"/>
                </a:lnTo>
                <a:cubicBezTo>
                  <a:pt x="577193" y="837859"/>
                  <a:pt x="571607" y="834136"/>
                  <a:pt x="575330" y="826688"/>
                </a:cubicBezTo>
                <a:cubicBezTo>
                  <a:pt x="579055" y="819241"/>
                  <a:pt x="580916" y="809931"/>
                  <a:pt x="580916" y="798759"/>
                </a:cubicBezTo>
                <a:lnTo>
                  <a:pt x="580916" y="793174"/>
                </a:lnTo>
                <a:lnTo>
                  <a:pt x="569745" y="759660"/>
                </a:lnTo>
                <a:cubicBezTo>
                  <a:pt x="554850" y="744765"/>
                  <a:pt x="547402" y="729869"/>
                  <a:pt x="547402" y="714974"/>
                </a:cubicBezTo>
                <a:lnTo>
                  <a:pt x="547402" y="703803"/>
                </a:lnTo>
                <a:lnTo>
                  <a:pt x="525059" y="692631"/>
                </a:lnTo>
                <a:lnTo>
                  <a:pt x="513888" y="681460"/>
                </a:lnTo>
                <a:cubicBezTo>
                  <a:pt x="536230" y="681460"/>
                  <a:pt x="547402" y="681460"/>
                  <a:pt x="547402" y="681460"/>
                </a:cubicBezTo>
                <a:lnTo>
                  <a:pt x="547402" y="670287"/>
                </a:lnTo>
                <a:lnTo>
                  <a:pt x="558573" y="681460"/>
                </a:lnTo>
                <a:cubicBezTo>
                  <a:pt x="566021" y="681460"/>
                  <a:pt x="571607" y="681460"/>
                  <a:pt x="575330" y="681460"/>
                </a:cubicBezTo>
                <a:cubicBezTo>
                  <a:pt x="579055" y="681460"/>
                  <a:pt x="580916" y="677735"/>
                  <a:pt x="580916" y="670287"/>
                </a:cubicBezTo>
                <a:cubicBezTo>
                  <a:pt x="580916" y="662840"/>
                  <a:pt x="573469" y="659117"/>
                  <a:pt x="558573" y="659117"/>
                </a:cubicBezTo>
                <a:lnTo>
                  <a:pt x="536230" y="647944"/>
                </a:lnTo>
                <a:lnTo>
                  <a:pt x="525059" y="647944"/>
                </a:lnTo>
                <a:lnTo>
                  <a:pt x="513888" y="625603"/>
                </a:lnTo>
                <a:cubicBezTo>
                  <a:pt x="521336" y="618155"/>
                  <a:pt x="510163" y="610707"/>
                  <a:pt x="480372" y="603259"/>
                </a:cubicBezTo>
                <a:cubicBezTo>
                  <a:pt x="480372" y="595812"/>
                  <a:pt x="478511" y="592087"/>
                  <a:pt x="474788" y="592087"/>
                </a:cubicBezTo>
                <a:cubicBezTo>
                  <a:pt x="471063" y="592087"/>
                  <a:pt x="469202" y="592087"/>
                  <a:pt x="469202" y="592087"/>
                </a:cubicBezTo>
                <a:lnTo>
                  <a:pt x="435687" y="603259"/>
                </a:lnTo>
                <a:lnTo>
                  <a:pt x="413344" y="603259"/>
                </a:lnTo>
                <a:lnTo>
                  <a:pt x="402174" y="592087"/>
                </a:lnTo>
                <a:cubicBezTo>
                  <a:pt x="402174" y="584639"/>
                  <a:pt x="391001" y="577193"/>
                  <a:pt x="368658" y="569745"/>
                </a:cubicBezTo>
                <a:lnTo>
                  <a:pt x="379830" y="569745"/>
                </a:lnTo>
                <a:cubicBezTo>
                  <a:pt x="387278" y="569745"/>
                  <a:pt x="398449" y="569745"/>
                  <a:pt x="413344" y="569745"/>
                </a:cubicBezTo>
                <a:cubicBezTo>
                  <a:pt x="428240" y="569745"/>
                  <a:pt x="439412" y="569745"/>
                  <a:pt x="446859" y="569745"/>
                </a:cubicBezTo>
                <a:lnTo>
                  <a:pt x="480372" y="580916"/>
                </a:lnTo>
                <a:cubicBezTo>
                  <a:pt x="487820" y="580916"/>
                  <a:pt x="491545" y="584639"/>
                  <a:pt x="491545" y="592087"/>
                </a:cubicBezTo>
                <a:lnTo>
                  <a:pt x="502716" y="580916"/>
                </a:lnTo>
                <a:cubicBezTo>
                  <a:pt x="510163" y="588364"/>
                  <a:pt x="513888" y="592087"/>
                  <a:pt x="513888" y="592087"/>
                </a:cubicBezTo>
                <a:cubicBezTo>
                  <a:pt x="513888" y="592087"/>
                  <a:pt x="517611" y="592087"/>
                  <a:pt x="525059" y="592087"/>
                </a:cubicBezTo>
                <a:lnTo>
                  <a:pt x="525059" y="580916"/>
                </a:lnTo>
                <a:lnTo>
                  <a:pt x="536230" y="569745"/>
                </a:lnTo>
                <a:cubicBezTo>
                  <a:pt x="543678" y="569745"/>
                  <a:pt x="551127" y="569745"/>
                  <a:pt x="558573" y="569745"/>
                </a:cubicBezTo>
                <a:lnTo>
                  <a:pt x="569745" y="558573"/>
                </a:lnTo>
                <a:cubicBezTo>
                  <a:pt x="562298" y="551125"/>
                  <a:pt x="562298" y="543677"/>
                  <a:pt x="569745" y="536230"/>
                </a:cubicBezTo>
                <a:lnTo>
                  <a:pt x="603260" y="536230"/>
                </a:lnTo>
                <a:lnTo>
                  <a:pt x="592089" y="547402"/>
                </a:lnTo>
                <a:cubicBezTo>
                  <a:pt x="592089" y="539954"/>
                  <a:pt x="590226" y="538093"/>
                  <a:pt x="586502" y="541816"/>
                </a:cubicBezTo>
                <a:cubicBezTo>
                  <a:pt x="582779" y="545539"/>
                  <a:pt x="584641" y="549264"/>
                  <a:pt x="592089" y="552988"/>
                </a:cubicBezTo>
                <a:cubicBezTo>
                  <a:pt x="599535" y="556711"/>
                  <a:pt x="603260" y="562298"/>
                  <a:pt x="603260" y="569745"/>
                </a:cubicBezTo>
                <a:cubicBezTo>
                  <a:pt x="603260" y="577193"/>
                  <a:pt x="606983" y="580916"/>
                  <a:pt x="614430" y="580916"/>
                </a:cubicBezTo>
                <a:cubicBezTo>
                  <a:pt x="621878" y="580916"/>
                  <a:pt x="625603" y="577193"/>
                  <a:pt x="625603" y="569745"/>
                </a:cubicBezTo>
                <a:lnTo>
                  <a:pt x="625603" y="558573"/>
                </a:lnTo>
                <a:lnTo>
                  <a:pt x="625603" y="547402"/>
                </a:lnTo>
                <a:cubicBezTo>
                  <a:pt x="610707" y="539954"/>
                  <a:pt x="614430" y="536230"/>
                  <a:pt x="636774" y="536230"/>
                </a:cubicBezTo>
                <a:lnTo>
                  <a:pt x="659117" y="536230"/>
                </a:lnTo>
                <a:cubicBezTo>
                  <a:pt x="681460" y="543677"/>
                  <a:pt x="700079" y="547402"/>
                  <a:pt x="714974" y="547402"/>
                </a:cubicBezTo>
                <a:lnTo>
                  <a:pt x="748488" y="547402"/>
                </a:lnTo>
                <a:cubicBezTo>
                  <a:pt x="763383" y="547402"/>
                  <a:pt x="774554" y="547402"/>
                  <a:pt x="782004" y="547402"/>
                </a:cubicBezTo>
                <a:cubicBezTo>
                  <a:pt x="789450" y="547402"/>
                  <a:pt x="802484" y="547402"/>
                  <a:pt x="821102" y="547402"/>
                </a:cubicBezTo>
                <a:cubicBezTo>
                  <a:pt x="839723" y="547402"/>
                  <a:pt x="849032" y="547402"/>
                  <a:pt x="849032" y="547402"/>
                </a:cubicBezTo>
                <a:cubicBezTo>
                  <a:pt x="841584" y="539954"/>
                  <a:pt x="834136" y="536230"/>
                  <a:pt x="826689" y="536230"/>
                </a:cubicBezTo>
                <a:cubicBezTo>
                  <a:pt x="811793" y="536230"/>
                  <a:pt x="800622" y="536230"/>
                  <a:pt x="793174" y="536230"/>
                </a:cubicBezTo>
                <a:lnTo>
                  <a:pt x="782004" y="525059"/>
                </a:lnTo>
                <a:lnTo>
                  <a:pt x="782004" y="513888"/>
                </a:lnTo>
                <a:cubicBezTo>
                  <a:pt x="774554" y="506440"/>
                  <a:pt x="776418" y="502716"/>
                  <a:pt x="787588" y="502716"/>
                </a:cubicBezTo>
                <a:cubicBezTo>
                  <a:pt x="798759" y="502716"/>
                  <a:pt x="804345" y="502716"/>
                  <a:pt x="804345" y="502716"/>
                </a:cubicBezTo>
                <a:cubicBezTo>
                  <a:pt x="804345" y="502716"/>
                  <a:pt x="800622" y="498992"/>
                  <a:pt x="793174" y="491545"/>
                </a:cubicBezTo>
                <a:cubicBezTo>
                  <a:pt x="785727" y="484097"/>
                  <a:pt x="780141" y="480372"/>
                  <a:pt x="776418" y="480372"/>
                </a:cubicBezTo>
                <a:cubicBezTo>
                  <a:pt x="772693" y="480372"/>
                  <a:pt x="767108" y="476649"/>
                  <a:pt x="759660" y="469202"/>
                </a:cubicBezTo>
                <a:cubicBezTo>
                  <a:pt x="759660" y="469202"/>
                  <a:pt x="759660" y="472925"/>
                  <a:pt x="759660" y="480372"/>
                </a:cubicBezTo>
                <a:cubicBezTo>
                  <a:pt x="752213" y="487820"/>
                  <a:pt x="744765" y="487820"/>
                  <a:pt x="737317" y="480372"/>
                </a:cubicBezTo>
                <a:cubicBezTo>
                  <a:pt x="722422" y="480372"/>
                  <a:pt x="711249" y="480372"/>
                  <a:pt x="703803" y="480372"/>
                </a:cubicBezTo>
                <a:lnTo>
                  <a:pt x="681460" y="480372"/>
                </a:lnTo>
                <a:cubicBezTo>
                  <a:pt x="674012" y="487820"/>
                  <a:pt x="660978" y="487820"/>
                  <a:pt x="642360" y="480372"/>
                </a:cubicBezTo>
                <a:cubicBezTo>
                  <a:pt x="623741" y="472925"/>
                  <a:pt x="614430" y="465478"/>
                  <a:pt x="614430" y="458031"/>
                </a:cubicBezTo>
                <a:cubicBezTo>
                  <a:pt x="606983" y="458031"/>
                  <a:pt x="601398" y="458031"/>
                  <a:pt x="597673" y="458031"/>
                </a:cubicBezTo>
                <a:cubicBezTo>
                  <a:pt x="593950" y="458031"/>
                  <a:pt x="588364" y="458031"/>
                  <a:pt x="580916" y="458031"/>
                </a:cubicBezTo>
                <a:lnTo>
                  <a:pt x="569745" y="469202"/>
                </a:lnTo>
                <a:cubicBezTo>
                  <a:pt x="566021" y="469202"/>
                  <a:pt x="558573" y="469202"/>
                  <a:pt x="547402" y="469202"/>
                </a:cubicBezTo>
                <a:lnTo>
                  <a:pt x="513888" y="469202"/>
                </a:lnTo>
                <a:cubicBezTo>
                  <a:pt x="513888" y="476649"/>
                  <a:pt x="513888" y="480372"/>
                  <a:pt x="513888" y="480372"/>
                </a:cubicBezTo>
                <a:lnTo>
                  <a:pt x="502716" y="469202"/>
                </a:lnTo>
                <a:cubicBezTo>
                  <a:pt x="502716" y="469202"/>
                  <a:pt x="502716" y="467340"/>
                  <a:pt x="502716" y="463615"/>
                </a:cubicBezTo>
                <a:cubicBezTo>
                  <a:pt x="502716" y="459892"/>
                  <a:pt x="498993" y="458031"/>
                  <a:pt x="491545" y="458031"/>
                </a:cubicBezTo>
                <a:cubicBezTo>
                  <a:pt x="484097" y="458031"/>
                  <a:pt x="484097" y="461754"/>
                  <a:pt x="491545" y="469202"/>
                </a:cubicBezTo>
                <a:lnTo>
                  <a:pt x="480372" y="469202"/>
                </a:lnTo>
                <a:cubicBezTo>
                  <a:pt x="465478" y="469202"/>
                  <a:pt x="454306" y="469202"/>
                  <a:pt x="446859" y="469202"/>
                </a:cubicBezTo>
                <a:cubicBezTo>
                  <a:pt x="446859" y="469202"/>
                  <a:pt x="443135" y="465478"/>
                  <a:pt x="435687" y="458031"/>
                </a:cubicBezTo>
                <a:cubicBezTo>
                  <a:pt x="435687" y="450583"/>
                  <a:pt x="424517" y="443135"/>
                  <a:pt x="402174" y="435688"/>
                </a:cubicBezTo>
                <a:lnTo>
                  <a:pt x="368658" y="424515"/>
                </a:lnTo>
                <a:lnTo>
                  <a:pt x="357487" y="413344"/>
                </a:lnTo>
                <a:cubicBezTo>
                  <a:pt x="350039" y="405897"/>
                  <a:pt x="342592" y="402174"/>
                  <a:pt x="335144" y="402174"/>
                </a:cubicBezTo>
                <a:cubicBezTo>
                  <a:pt x="327696" y="402174"/>
                  <a:pt x="314664" y="400311"/>
                  <a:pt x="296044" y="396587"/>
                </a:cubicBezTo>
                <a:cubicBezTo>
                  <a:pt x="277425" y="392863"/>
                  <a:pt x="264391" y="391001"/>
                  <a:pt x="256944" y="391001"/>
                </a:cubicBezTo>
                <a:lnTo>
                  <a:pt x="245773" y="379830"/>
                </a:lnTo>
                <a:cubicBezTo>
                  <a:pt x="245773" y="364935"/>
                  <a:pt x="230877" y="357487"/>
                  <a:pt x="201086" y="357487"/>
                </a:cubicBezTo>
                <a:cubicBezTo>
                  <a:pt x="186191" y="357487"/>
                  <a:pt x="178745" y="357487"/>
                  <a:pt x="178745" y="357487"/>
                </a:cubicBezTo>
                <a:lnTo>
                  <a:pt x="156401" y="357487"/>
                </a:lnTo>
                <a:cubicBezTo>
                  <a:pt x="148954" y="357487"/>
                  <a:pt x="143367" y="355625"/>
                  <a:pt x="139644" y="351901"/>
                </a:cubicBezTo>
                <a:cubicBezTo>
                  <a:pt x="135920" y="348178"/>
                  <a:pt x="130335" y="350039"/>
                  <a:pt x="122886" y="357487"/>
                </a:cubicBezTo>
                <a:lnTo>
                  <a:pt x="111715" y="346316"/>
                </a:lnTo>
                <a:cubicBezTo>
                  <a:pt x="111715" y="346316"/>
                  <a:pt x="107992" y="346316"/>
                  <a:pt x="100544" y="346316"/>
                </a:cubicBezTo>
                <a:cubicBezTo>
                  <a:pt x="93096" y="338867"/>
                  <a:pt x="87510" y="338867"/>
                  <a:pt x="83787" y="346316"/>
                </a:cubicBezTo>
                <a:cubicBezTo>
                  <a:pt x="80062" y="353764"/>
                  <a:pt x="74478" y="357487"/>
                  <a:pt x="67028" y="357487"/>
                </a:cubicBezTo>
                <a:cubicBezTo>
                  <a:pt x="59581" y="357487"/>
                  <a:pt x="55858" y="355625"/>
                  <a:pt x="55858" y="351901"/>
                </a:cubicBezTo>
                <a:cubicBezTo>
                  <a:pt x="55858" y="348178"/>
                  <a:pt x="55858" y="342592"/>
                  <a:pt x="55858" y="335144"/>
                </a:cubicBezTo>
                <a:cubicBezTo>
                  <a:pt x="55858" y="327696"/>
                  <a:pt x="55858" y="323973"/>
                  <a:pt x="55858" y="323973"/>
                </a:cubicBezTo>
                <a:cubicBezTo>
                  <a:pt x="48410" y="323973"/>
                  <a:pt x="40962" y="320249"/>
                  <a:pt x="33514" y="312801"/>
                </a:cubicBezTo>
                <a:lnTo>
                  <a:pt x="33514" y="301630"/>
                </a:lnTo>
                <a:cubicBezTo>
                  <a:pt x="40962" y="301630"/>
                  <a:pt x="44687" y="299767"/>
                  <a:pt x="44687" y="296044"/>
                </a:cubicBezTo>
                <a:cubicBezTo>
                  <a:pt x="44687" y="292320"/>
                  <a:pt x="40962" y="290457"/>
                  <a:pt x="33514" y="290457"/>
                </a:cubicBezTo>
                <a:cubicBezTo>
                  <a:pt x="26067" y="290457"/>
                  <a:pt x="20482" y="283010"/>
                  <a:pt x="16757" y="268116"/>
                </a:cubicBezTo>
                <a:cubicBezTo>
                  <a:pt x="13034" y="253220"/>
                  <a:pt x="14896" y="243910"/>
                  <a:pt x="22343" y="240186"/>
                </a:cubicBezTo>
                <a:cubicBezTo>
                  <a:pt x="29791" y="236463"/>
                  <a:pt x="31653" y="230877"/>
                  <a:pt x="27928" y="223429"/>
                </a:cubicBezTo>
                <a:cubicBezTo>
                  <a:pt x="24205" y="215981"/>
                  <a:pt x="18619" y="214120"/>
                  <a:pt x="11171" y="217843"/>
                </a:cubicBezTo>
                <a:cubicBezTo>
                  <a:pt x="3723" y="221568"/>
                  <a:pt x="0" y="219706"/>
                  <a:pt x="0" y="212259"/>
                </a:cubicBezTo>
                <a:cubicBezTo>
                  <a:pt x="0" y="212259"/>
                  <a:pt x="1862" y="210396"/>
                  <a:pt x="5586" y="206672"/>
                </a:cubicBezTo>
                <a:cubicBezTo>
                  <a:pt x="9309" y="202949"/>
                  <a:pt x="13034" y="201086"/>
                  <a:pt x="16757" y="201086"/>
                </a:cubicBezTo>
                <a:cubicBezTo>
                  <a:pt x="20482" y="201086"/>
                  <a:pt x="22343" y="201086"/>
                  <a:pt x="22343" y="201086"/>
                </a:cubicBezTo>
                <a:lnTo>
                  <a:pt x="44687" y="201086"/>
                </a:lnTo>
                <a:lnTo>
                  <a:pt x="55858" y="201086"/>
                </a:lnTo>
                <a:cubicBezTo>
                  <a:pt x="48410" y="193639"/>
                  <a:pt x="42823" y="189915"/>
                  <a:pt x="39101" y="189915"/>
                </a:cubicBezTo>
                <a:cubicBezTo>
                  <a:pt x="35376" y="189915"/>
                  <a:pt x="33514" y="182466"/>
                  <a:pt x="33514" y="167572"/>
                </a:cubicBezTo>
                <a:lnTo>
                  <a:pt x="44687" y="156400"/>
                </a:lnTo>
                <a:lnTo>
                  <a:pt x="100544" y="178743"/>
                </a:lnTo>
                <a:lnTo>
                  <a:pt x="111715" y="178743"/>
                </a:lnTo>
                <a:cubicBezTo>
                  <a:pt x="148954" y="186192"/>
                  <a:pt x="167572" y="186192"/>
                  <a:pt x="167572" y="178743"/>
                </a:cubicBezTo>
                <a:cubicBezTo>
                  <a:pt x="167572" y="178743"/>
                  <a:pt x="175020" y="182466"/>
                  <a:pt x="189915" y="189915"/>
                </a:cubicBezTo>
                <a:cubicBezTo>
                  <a:pt x="204811" y="189915"/>
                  <a:pt x="219706" y="193639"/>
                  <a:pt x="234602" y="201086"/>
                </a:cubicBezTo>
                <a:lnTo>
                  <a:pt x="256944" y="212259"/>
                </a:lnTo>
                <a:cubicBezTo>
                  <a:pt x="264391" y="212259"/>
                  <a:pt x="262530" y="214120"/>
                  <a:pt x="251359" y="217843"/>
                </a:cubicBezTo>
                <a:cubicBezTo>
                  <a:pt x="240187" y="221568"/>
                  <a:pt x="236463" y="225291"/>
                  <a:pt x="240187" y="229016"/>
                </a:cubicBezTo>
                <a:cubicBezTo>
                  <a:pt x="243911" y="232739"/>
                  <a:pt x="253220" y="234600"/>
                  <a:pt x="268116" y="234600"/>
                </a:cubicBezTo>
                <a:cubicBezTo>
                  <a:pt x="283011" y="234600"/>
                  <a:pt x="290459" y="234600"/>
                  <a:pt x="290459" y="234600"/>
                </a:cubicBezTo>
                <a:lnTo>
                  <a:pt x="346316" y="234600"/>
                </a:lnTo>
                <a:lnTo>
                  <a:pt x="357487" y="245772"/>
                </a:lnTo>
                <a:cubicBezTo>
                  <a:pt x="372383" y="245772"/>
                  <a:pt x="379830" y="242048"/>
                  <a:pt x="379830" y="234600"/>
                </a:cubicBezTo>
                <a:lnTo>
                  <a:pt x="391001" y="223429"/>
                </a:lnTo>
                <a:cubicBezTo>
                  <a:pt x="391001" y="223429"/>
                  <a:pt x="394726" y="223429"/>
                  <a:pt x="402174" y="223429"/>
                </a:cubicBezTo>
                <a:cubicBezTo>
                  <a:pt x="402174" y="215981"/>
                  <a:pt x="405897" y="212259"/>
                  <a:pt x="413344" y="212259"/>
                </a:cubicBezTo>
                <a:cubicBezTo>
                  <a:pt x="420792" y="212259"/>
                  <a:pt x="426378" y="214120"/>
                  <a:pt x="430101" y="217843"/>
                </a:cubicBezTo>
                <a:cubicBezTo>
                  <a:pt x="433826" y="221568"/>
                  <a:pt x="435687" y="221568"/>
                  <a:pt x="435687" y="217843"/>
                </a:cubicBezTo>
                <a:cubicBezTo>
                  <a:pt x="435687" y="214120"/>
                  <a:pt x="446859" y="212259"/>
                  <a:pt x="469202" y="212259"/>
                </a:cubicBezTo>
                <a:cubicBezTo>
                  <a:pt x="476650" y="212259"/>
                  <a:pt x="482236" y="212259"/>
                  <a:pt x="485959" y="212259"/>
                </a:cubicBezTo>
                <a:cubicBezTo>
                  <a:pt x="489683" y="212259"/>
                  <a:pt x="495268" y="212259"/>
                  <a:pt x="502716" y="212259"/>
                </a:cubicBezTo>
                <a:lnTo>
                  <a:pt x="513888" y="212259"/>
                </a:lnTo>
                <a:cubicBezTo>
                  <a:pt x="513888" y="219706"/>
                  <a:pt x="521336" y="223429"/>
                  <a:pt x="536230" y="223429"/>
                </a:cubicBezTo>
                <a:cubicBezTo>
                  <a:pt x="543678" y="223429"/>
                  <a:pt x="552988" y="223429"/>
                  <a:pt x="564159" y="223429"/>
                </a:cubicBezTo>
                <a:cubicBezTo>
                  <a:pt x="575330" y="223429"/>
                  <a:pt x="584641" y="223429"/>
                  <a:pt x="592089" y="223429"/>
                </a:cubicBezTo>
                <a:cubicBezTo>
                  <a:pt x="614430" y="223429"/>
                  <a:pt x="625603" y="223429"/>
                  <a:pt x="625603" y="223429"/>
                </a:cubicBezTo>
                <a:cubicBezTo>
                  <a:pt x="625603" y="223429"/>
                  <a:pt x="625603" y="219706"/>
                  <a:pt x="625603" y="212259"/>
                </a:cubicBezTo>
                <a:lnTo>
                  <a:pt x="625603" y="201086"/>
                </a:lnTo>
                <a:cubicBezTo>
                  <a:pt x="625603" y="208534"/>
                  <a:pt x="618155" y="212259"/>
                  <a:pt x="603260" y="212259"/>
                </a:cubicBezTo>
                <a:lnTo>
                  <a:pt x="580916" y="201086"/>
                </a:lnTo>
                <a:cubicBezTo>
                  <a:pt x="580916" y="201086"/>
                  <a:pt x="580916" y="197363"/>
                  <a:pt x="580916" y="189915"/>
                </a:cubicBezTo>
                <a:lnTo>
                  <a:pt x="592089" y="189915"/>
                </a:lnTo>
                <a:cubicBezTo>
                  <a:pt x="592089" y="189915"/>
                  <a:pt x="597673" y="189915"/>
                  <a:pt x="608846" y="189915"/>
                </a:cubicBezTo>
                <a:cubicBezTo>
                  <a:pt x="620017" y="189915"/>
                  <a:pt x="627464" y="188052"/>
                  <a:pt x="631187" y="184329"/>
                </a:cubicBezTo>
                <a:cubicBezTo>
                  <a:pt x="634912" y="180606"/>
                  <a:pt x="638637" y="180606"/>
                  <a:pt x="642360" y="184329"/>
                </a:cubicBezTo>
                <a:cubicBezTo>
                  <a:pt x="646083" y="188052"/>
                  <a:pt x="649807" y="188052"/>
                  <a:pt x="653531" y="184329"/>
                </a:cubicBezTo>
                <a:cubicBezTo>
                  <a:pt x="657255" y="180606"/>
                  <a:pt x="662840" y="178743"/>
                  <a:pt x="670288" y="178743"/>
                </a:cubicBezTo>
                <a:lnTo>
                  <a:pt x="681460" y="189915"/>
                </a:lnTo>
                <a:cubicBezTo>
                  <a:pt x="688908" y="197363"/>
                  <a:pt x="692631" y="204809"/>
                  <a:pt x="692631" y="212259"/>
                </a:cubicBezTo>
                <a:cubicBezTo>
                  <a:pt x="692631" y="212259"/>
                  <a:pt x="685183" y="212259"/>
                  <a:pt x="670288" y="212259"/>
                </a:cubicBezTo>
                <a:cubicBezTo>
                  <a:pt x="647946" y="212259"/>
                  <a:pt x="638637" y="215981"/>
                  <a:pt x="642360" y="223429"/>
                </a:cubicBezTo>
                <a:cubicBezTo>
                  <a:pt x="646083" y="230877"/>
                  <a:pt x="651669" y="234600"/>
                  <a:pt x="659117" y="234600"/>
                </a:cubicBezTo>
                <a:cubicBezTo>
                  <a:pt x="681460" y="234600"/>
                  <a:pt x="707526" y="238325"/>
                  <a:pt x="737317" y="245772"/>
                </a:cubicBezTo>
                <a:cubicBezTo>
                  <a:pt x="744765" y="253220"/>
                  <a:pt x="750351" y="256943"/>
                  <a:pt x="754074" y="256943"/>
                </a:cubicBezTo>
                <a:cubicBezTo>
                  <a:pt x="757797" y="256943"/>
                  <a:pt x="763383" y="256943"/>
                  <a:pt x="770831" y="256943"/>
                </a:cubicBezTo>
                <a:cubicBezTo>
                  <a:pt x="778279" y="264391"/>
                  <a:pt x="782004" y="268116"/>
                  <a:pt x="782004" y="268116"/>
                </a:cubicBezTo>
                <a:cubicBezTo>
                  <a:pt x="782004" y="268116"/>
                  <a:pt x="782004" y="264391"/>
                  <a:pt x="782004" y="256943"/>
                </a:cubicBezTo>
                <a:cubicBezTo>
                  <a:pt x="782004" y="256943"/>
                  <a:pt x="789450" y="253220"/>
                  <a:pt x="804345" y="245772"/>
                </a:cubicBezTo>
                <a:cubicBezTo>
                  <a:pt x="804345" y="245772"/>
                  <a:pt x="806208" y="243910"/>
                  <a:pt x="809932" y="240186"/>
                </a:cubicBezTo>
                <a:cubicBezTo>
                  <a:pt x="813656" y="236463"/>
                  <a:pt x="815518" y="234600"/>
                  <a:pt x="815518" y="234600"/>
                </a:cubicBezTo>
                <a:cubicBezTo>
                  <a:pt x="815518" y="227153"/>
                  <a:pt x="815518" y="223429"/>
                  <a:pt x="815518" y="223429"/>
                </a:cubicBezTo>
                <a:cubicBezTo>
                  <a:pt x="815518" y="223429"/>
                  <a:pt x="815518" y="219706"/>
                  <a:pt x="815518" y="212259"/>
                </a:cubicBezTo>
                <a:cubicBezTo>
                  <a:pt x="815518" y="182466"/>
                  <a:pt x="804345" y="167572"/>
                  <a:pt x="782004" y="167572"/>
                </a:cubicBezTo>
                <a:cubicBezTo>
                  <a:pt x="774554" y="167572"/>
                  <a:pt x="768970" y="165709"/>
                  <a:pt x="765245" y="161986"/>
                </a:cubicBezTo>
                <a:cubicBezTo>
                  <a:pt x="761522" y="158263"/>
                  <a:pt x="759660" y="154538"/>
                  <a:pt x="759660" y="150815"/>
                </a:cubicBezTo>
                <a:cubicBezTo>
                  <a:pt x="759660" y="147092"/>
                  <a:pt x="765245" y="145229"/>
                  <a:pt x="776418" y="145229"/>
                </a:cubicBezTo>
                <a:cubicBezTo>
                  <a:pt x="787588" y="145229"/>
                  <a:pt x="796899" y="143366"/>
                  <a:pt x="804345" y="139643"/>
                </a:cubicBezTo>
                <a:cubicBezTo>
                  <a:pt x="811793" y="135920"/>
                  <a:pt x="811793" y="130335"/>
                  <a:pt x="804345" y="122886"/>
                </a:cubicBezTo>
                <a:lnTo>
                  <a:pt x="815518" y="122886"/>
                </a:lnTo>
                <a:lnTo>
                  <a:pt x="826689" y="122886"/>
                </a:lnTo>
                <a:cubicBezTo>
                  <a:pt x="826689" y="122886"/>
                  <a:pt x="828550" y="121024"/>
                  <a:pt x="832275" y="117301"/>
                </a:cubicBezTo>
                <a:cubicBezTo>
                  <a:pt x="835998" y="113576"/>
                  <a:pt x="845307" y="115438"/>
                  <a:pt x="860203" y="122886"/>
                </a:cubicBezTo>
                <a:cubicBezTo>
                  <a:pt x="875098" y="130335"/>
                  <a:pt x="884407" y="135920"/>
                  <a:pt x="888132" y="139643"/>
                </a:cubicBezTo>
                <a:cubicBezTo>
                  <a:pt x="891855" y="143366"/>
                  <a:pt x="895580" y="143366"/>
                  <a:pt x="899303" y="139643"/>
                </a:cubicBezTo>
                <a:cubicBezTo>
                  <a:pt x="903028" y="135920"/>
                  <a:pt x="914198" y="134058"/>
                  <a:pt x="932818" y="134058"/>
                </a:cubicBezTo>
                <a:cubicBezTo>
                  <a:pt x="951437" y="134058"/>
                  <a:pt x="964471" y="135920"/>
                  <a:pt x="971919" y="139643"/>
                </a:cubicBezTo>
                <a:cubicBezTo>
                  <a:pt x="979365" y="143366"/>
                  <a:pt x="984951" y="143366"/>
                  <a:pt x="988674" y="139643"/>
                </a:cubicBezTo>
                <a:cubicBezTo>
                  <a:pt x="992399" y="135920"/>
                  <a:pt x="997985" y="134058"/>
                  <a:pt x="1005433" y="134058"/>
                </a:cubicBezTo>
                <a:lnTo>
                  <a:pt x="1005433" y="145229"/>
                </a:lnTo>
                <a:cubicBezTo>
                  <a:pt x="997985" y="145229"/>
                  <a:pt x="996124" y="147092"/>
                  <a:pt x="999847" y="150815"/>
                </a:cubicBezTo>
                <a:cubicBezTo>
                  <a:pt x="1003570" y="154538"/>
                  <a:pt x="1009156" y="156400"/>
                  <a:pt x="1016604" y="156400"/>
                </a:cubicBezTo>
                <a:cubicBezTo>
                  <a:pt x="1024051" y="156400"/>
                  <a:pt x="1027776" y="152677"/>
                  <a:pt x="1027776" y="145229"/>
                </a:cubicBezTo>
                <a:cubicBezTo>
                  <a:pt x="1035222" y="152677"/>
                  <a:pt x="1040808" y="156400"/>
                  <a:pt x="1044533" y="156400"/>
                </a:cubicBezTo>
                <a:cubicBezTo>
                  <a:pt x="1048256" y="156400"/>
                  <a:pt x="1053842" y="156400"/>
                  <a:pt x="1061290" y="156400"/>
                </a:cubicBezTo>
                <a:cubicBezTo>
                  <a:pt x="1068738" y="156400"/>
                  <a:pt x="1072461" y="156400"/>
                  <a:pt x="1072461" y="156400"/>
                </a:cubicBezTo>
                <a:cubicBezTo>
                  <a:pt x="1072461" y="156400"/>
                  <a:pt x="1072461" y="152677"/>
                  <a:pt x="1072461" y="145229"/>
                </a:cubicBezTo>
                <a:cubicBezTo>
                  <a:pt x="1072461" y="137781"/>
                  <a:pt x="1074322" y="134058"/>
                  <a:pt x="1078047" y="134058"/>
                </a:cubicBezTo>
                <a:cubicBezTo>
                  <a:pt x="1081770" y="134058"/>
                  <a:pt x="1083632" y="139643"/>
                  <a:pt x="1083632" y="150815"/>
                </a:cubicBezTo>
                <a:cubicBezTo>
                  <a:pt x="1083632" y="161986"/>
                  <a:pt x="1087356" y="163849"/>
                  <a:pt x="1094804" y="156400"/>
                </a:cubicBezTo>
                <a:lnTo>
                  <a:pt x="1105975" y="145229"/>
                </a:lnTo>
                <a:lnTo>
                  <a:pt x="1094804" y="145229"/>
                </a:lnTo>
                <a:lnTo>
                  <a:pt x="1105975" y="134058"/>
                </a:lnTo>
                <a:cubicBezTo>
                  <a:pt x="1113423" y="126609"/>
                  <a:pt x="1120870" y="126609"/>
                  <a:pt x="1128318" y="134058"/>
                </a:cubicBezTo>
                <a:lnTo>
                  <a:pt x="1150661" y="134058"/>
                </a:lnTo>
                <a:cubicBezTo>
                  <a:pt x="1150661" y="111715"/>
                  <a:pt x="1143214" y="100542"/>
                  <a:pt x="1128318" y="100542"/>
                </a:cubicBezTo>
                <a:cubicBezTo>
                  <a:pt x="1128318" y="100542"/>
                  <a:pt x="1124595" y="100542"/>
                  <a:pt x="1117147" y="100542"/>
                </a:cubicBezTo>
                <a:lnTo>
                  <a:pt x="1105975" y="111715"/>
                </a:lnTo>
                <a:lnTo>
                  <a:pt x="1094804" y="122886"/>
                </a:lnTo>
                <a:lnTo>
                  <a:pt x="1072461" y="122886"/>
                </a:lnTo>
                <a:lnTo>
                  <a:pt x="1061290" y="134058"/>
                </a:lnTo>
                <a:cubicBezTo>
                  <a:pt x="1046395" y="134058"/>
                  <a:pt x="1038947" y="132195"/>
                  <a:pt x="1038947" y="128472"/>
                </a:cubicBezTo>
                <a:cubicBezTo>
                  <a:pt x="1038947" y="124749"/>
                  <a:pt x="1042670" y="119163"/>
                  <a:pt x="1050118" y="111715"/>
                </a:cubicBezTo>
                <a:lnTo>
                  <a:pt x="1061290" y="111715"/>
                </a:lnTo>
                <a:lnTo>
                  <a:pt x="1083632" y="111715"/>
                </a:lnTo>
                <a:cubicBezTo>
                  <a:pt x="1091079" y="104267"/>
                  <a:pt x="1096666" y="98681"/>
                  <a:pt x="1100390" y="94958"/>
                </a:cubicBezTo>
                <a:cubicBezTo>
                  <a:pt x="1104113" y="91235"/>
                  <a:pt x="1104113" y="87508"/>
                  <a:pt x="1100390" y="83785"/>
                </a:cubicBezTo>
                <a:cubicBezTo>
                  <a:pt x="1096666" y="80062"/>
                  <a:pt x="1091079" y="78201"/>
                  <a:pt x="1083632" y="78201"/>
                </a:cubicBezTo>
                <a:lnTo>
                  <a:pt x="1083632" y="89371"/>
                </a:lnTo>
                <a:lnTo>
                  <a:pt x="1072461" y="89371"/>
                </a:lnTo>
                <a:cubicBezTo>
                  <a:pt x="1065013" y="89371"/>
                  <a:pt x="1057565" y="81924"/>
                  <a:pt x="1050118" y="67028"/>
                </a:cubicBezTo>
                <a:close/>
                <a:moveTo>
                  <a:pt x="804345" y="55857"/>
                </a:moveTo>
                <a:cubicBezTo>
                  <a:pt x="811793" y="55857"/>
                  <a:pt x="815518" y="59581"/>
                  <a:pt x="815518" y="67028"/>
                </a:cubicBezTo>
                <a:lnTo>
                  <a:pt x="804345" y="67028"/>
                </a:lnTo>
                <a:cubicBezTo>
                  <a:pt x="804345" y="67028"/>
                  <a:pt x="804345" y="63305"/>
                  <a:pt x="804345" y="55857"/>
                </a:cubicBezTo>
                <a:close/>
                <a:moveTo>
                  <a:pt x="1910322" y="33514"/>
                </a:moveTo>
                <a:lnTo>
                  <a:pt x="1921492" y="44685"/>
                </a:lnTo>
                <a:lnTo>
                  <a:pt x="1910322" y="44685"/>
                </a:lnTo>
                <a:close/>
                <a:moveTo>
                  <a:pt x="1820949" y="33514"/>
                </a:moveTo>
                <a:cubicBezTo>
                  <a:pt x="1865635" y="40962"/>
                  <a:pt x="1887978" y="52134"/>
                  <a:pt x="1887978" y="67028"/>
                </a:cubicBezTo>
                <a:cubicBezTo>
                  <a:pt x="1887978" y="74477"/>
                  <a:pt x="1869358" y="70751"/>
                  <a:pt x="1832121" y="55857"/>
                </a:cubicBezTo>
                <a:close/>
                <a:moveTo>
                  <a:pt x="1586349" y="33514"/>
                </a:moveTo>
                <a:cubicBezTo>
                  <a:pt x="1586349" y="33514"/>
                  <a:pt x="1588210" y="35377"/>
                  <a:pt x="1591933" y="39101"/>
                </a:cubicBezTo>
                <a:cubicBezTo>
                  <a:pt x="1595658" y="42823"/>
                  <a:pt x="1597520" y="44685"/>
                  <a:pt x="1597520" y="44685"/>
                </a:cubicBezTo>
                <a:lnTo>
                  <a:pt x="1586349" y="44685"/>
                </a:lnTo>
                <a:cubicBezTo>
                  <a:pt x="1586349" y="44685"/>
                  <a:pt x="1586349" y="40962"/>
                  <a:pt x="1586349" y="33514"/>
                </a:cubicBezTo>
                <a:close/>
                <a:moveTo>
                  <a:pt x="1072461" y="0"/>
                </a:moveTo>
                <a:lnTo>
                  <a:pt x="1083632" y="0"/>
                </a:lnTo>
                <a:cubicBezTo>
                  <a:pt x="1083632" y="7448"/>
                  <a:pt x="1079909" y="11171"/>
                  <a:pt x="1072461" y="11171"/>
                </a:cubicBezTo>
                <a:cubicBezTo>
                  <a:pt x="1072461" y="11171"/>
                  <a:pt x="1072461" y="7448"/>
                  <a:pt x="1072461" y="0"/>
                </a:cubicBez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 baseline="0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32759976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2"/>
            <a:ext cx="7882915" cy="5920027"/>
          </a:xfrm>
          <a:custGeom>
            <a:avLst/>
            <a:gdLst>
              <a:gd name="connsiteX0" fmla="*/ 863443 w 11824371"/>
              <a:gd name="connsiteY0" fmla="*/ 8854686 h 8878671"/>
              <a:gd name="connsiteX1" fmla="*/ 863443 w 11824371"/>
              <a:gd name="connsiteY1" fmla="*/ 8866679 h 8878671"/>
              <a:gd name="connsiteX2" fmla="*/ 839458 w 11824371"/>
              <a:gd name="connsiteY2" fmla="*/ 8878671 h 8878671"/>
              <a:gd name="connsiteX3" fmla="*/ 851450 w 11824371"/>
              <a:gd name="connsiteY3" fmla="*/ 8866679 h 8878671"/>
              <a:gd name="connsiteX4" fmla="*/ 863443 w 11824371"/>
              <a:gd name="connsiteY4" fmla="*/ 8854686 h 8878671"/>
              <a:gd name="connsiteX5" fmla="*/ 920407 w 11824371"/>
              <a:gd name="connsiteY5" fmla="*/ 8848691 h 8878671"/>
              <a:gd name="connsiteX6" fmla="*/ 923404 w 11824371"/>
              <a:gd name="connsiteY6" fmla="*/ 8854686 h 8878671"/>
              <a:gd name="connsiteX7" fmla="*/ 911413 w 11824371"/>
              <a:gd name="connsiteY7" fmla="*/ 8866679 h 8878671"/>
              <a:gd name="connsiteX8" fmla="*/ 911413 w 11824371"/>
              <a:gd name="connsiteY8" fmla="*/ 8854686 h 8878671"/>
              <a:gd name="connsiteX9" fmla="*/ 920407 w 11824371"/>
              <a:gd name="connsiteY9" fmla="*/ 8848691 h 8878671"/>
              <a:gd name="connsiteX10" fmla="*/ 887428 w 11824371"/>
              <a:gd name="connsiteY10" fmla="*/ 8818710 h 8878671"/>
              <a:gd name="connsiteX11" fmla="*/ 863443 w 11824371"/>
              <a:gd name="connsiteY11" fmla="*/ 8854686 h 8878671"/>
              <a:gd name="connsiteX12" fmla="*/ 863443 w 11824371"/>
              <a:gd name="connsiteY12" fmla="*/ 8830701 h 8878671"/>
              <a:gd name="connsiteX13" fmla="*/ 1053820 w 11824371"/>
              <a:gd name="connsiteY13" fmla="*/ 8790229 h 8878671"/>
              <a:gd name="connsiteX14" fmla="*/ 1061315 w 11824371"/>
              <a:gd name="connsiteY14" fmla="*/ 8800722 h 8878671"/>
              <a:gd name="connsiteX15" fmla="*/ 1067312 w 11824371"/>
              <a:gd name="connsiteY15" fmla="*/ 8818710 h 8878671"/>
              <a:gd name="connsiteX16" fmla="*/ 1055318 w 11824371"/>
              <a:gd name="connsiteY16" fmla="*/ 8818710 h 8878671"/>
              <a:gd name="connsiteX17" fmla="*/ 1037330 w 11824371"/>
              <a:gd name="connsiteY17" fmla="*/ 8812713 h 8878671"/>
              <a:gd name="connsiteX18" fmla="*/ 1043327 w 11824371"/>
              <a:gd name="connsiteY18" fmla="*/ 8794725 h 8878671"/>
              <a:gd name="connsiteX19" fmla="*/ 1053820 w 11824371"/>
              <a:gd name="connsiteY19" fmla="*/ 8790229 h 8878671"/>
              <a:gd name="connsiteX20" fmla="*/ 3153966 w 11824371"/>
              <a:gd name="connsiteY20" fmla="*/ 8758748 h 8878671"/>
              <a:gd name="connsiteX21" fmla="*/ 3165958 w 11824371"/>
              <a:gd name="connsiteY21" fmla="*/ 8770740 h 8878671"/>
              <a:gd name="connsiteX22" fmla="*/ 3153966 w 11824371"/>
              <a:gd name="connsiteY22" fmla="*/ 8770740 h 8878671"/>
              <a:gd name="connsiteX23" fmla="*/ 3153966 w 11824371"/>
              <a:gd name="connsiteY23" fmla="*/ 8758748 h 8878671"/>
              <a:gd name="connsiteX24" fmla="*/ 3357833 w 11824371"/>
              <a:gd name="connsiteY24" fmla="*/ 8710779 h 8878671"/>
              <a:gd name="connsiteX25" fmla="*/ 3369827 w 11824371"/>
              <a:gd name="connsiteY25" fmla="*/ 8716775 h 8878671"/>
              <a:gd name="connsiteX26" fmla="*/ 3363830 w 11824371"/>
              <a:gd name="connsiteY26" fmla="*/ 8722772 h 8878671"/>
              <a:gd name="connsiteX27" fmla="*/ 3357833 w 11824371"/>
              <a:gd name="connsiteY27" fmla="*/ 8722772 h 8878671"/>
              <a:gd name="connsiteX28" fmla="*/ 3357833 w 11824371"/>
              <a:gd name="connsiteY28" fmla="*/ 8710779 h 8878671"/>
              <a:gd name="connsiteX29" fmla="*/ 1523017 w 11824371"/>
              <a:gd name="connsiteY29" fmla="*/ 8686796 h 8878671"/>
              <a:gd name="connsiteX30" fmla="*/ 1535010 w 11824371"/>
              <a:gd name="connsiteY30" fmla="*/ 8686796 h 8878671"/>
              <a:gd name="connsiteX31" fmla="*/ 1523017 w 11824371"/>
              <a:gd name="connsiteY31" fmla="*/ 8722772 h 8878671"/>
              <a:gd name="connsiteX32" fmla="*/ 1511026 w 11824371"/>
              <a:gd name="connsiteY32" fmla="*/ 8710779 h 8878671"/>
              <a:gd name="connsiteX33" fmla="*/ 1511026 w 11824371"/>
              <a:gd name="connsiteY33" fmla="*/ 8692791 h 8878671"/>
              <a:gd name="connsiteX34" fmla="*/ 1523017 w 11824371"/>
              <a:gd name="connsiteY34" fmla="*/ 8686796 h 8878671"/>
              <a:gd name="connsiteX35" fmla="*/ 3393811 w 11824371"/>
              <a:gd name="connsiteY35" fmla="*/ 8638826 h 8878671"/>
              <a:gd name="connsiteX36" fmla="*/ 3393811 w 11824371"/>
              <a:gd name="connsiteY36" fmla="*/ 8650818 h 8878671"/>
              <a:gd name="connsiteX37" fmla="*/ 3381818 w 11824371"/>
              <a:gd name="connsiteY37" fmla="*/ 8650818 h 8878671"/>
              <a:gd name="connsiteX38" fmla="*/ 3393811 w 11824371"/>
              <a:gd name="connsiteY38" fmla="*/ 8638826 h 8878671"/>
              <a:gd name="connsiteX39" fmla="*/ 3309865 w 11824371"/>
              <a:gd name="connsiteY39" fmla="*/ 8638826 h 8878671"/>
              <a:gd name="connsiteX40" fmla="*/ 3321857 w 11824371"/>
              <a:gd name="connsiteY40" fmla="*/ 8650818 h 8878671"/>
              <a:gd name="connsiteX41" fmla="*/ 3309865 w 11824371"/>
              <a:gd name="connsiteY41" fmla="*/ 8650818 h 8878671"/>
              <a:gd name="connsiteX42" fmla="*/ 1684913 w 11824371"/>
              <a:gd name="connsiteY42" fmla="*/ 8614841 h 8878671"/>
              <a:gd name="connsiteX43" fmla="*/ 1678918 w 11824371"/>
              <a:gd name="connsiteY43" fmla="*/ 8620838 h 8878671"/>
              <a:gd name="connsiteX44" fmla="*/ 1678918 w 11824371"/>
              <a:gd name="connsiteY44" fmla="*/ 8638826 h 8878671"/>
              <a:gd name="connsiteX45" fmla="*/ 1690909 w 11824371"/>
              <a:gd name="connsiteY45" fmla="*/ 8626834 h 8878671"/>
              <a:gd name="connsiteX46" fmla="*/ 1690909 w 11824371"/>
              <a:gd name="connsiteY46" fmla="*/ 8614841 h 8878671"/>
              <a:gd name="connsiteX47" fmla="*/ 1684913 w 11824371"/>
              <a:gd name="connsiteY47" fmla="*/ 8614841 h 8878671"/>
              <a:gd name="connsiteX48" fmla="*/ 3573695 w 11824371"/>
              <a:gd name="connsiteY48" fmla="*/ 8590856 h 8878671"/>
              <a:gd name="connsiteX49" fmla="*/ 3585687 w 11824371"/>
              <a:gd name="connsiteY49" fmla="*/ 8602849 h 8878671"/>
              <a:gd name="connsiteX50" fmla="*/ 3573695 w 11824371"/>
              <a:gd name="connsiteY50" fmla="*/ 8650818 h 8878671"/>
              <a:gd name="connsiteX51" fmla="*/ 3561703 w 11824371"/>
              <a:gd name="connsiteY51" fmla="*/ 8674802 h 8878671"/>
              <a:gd name="connsiteX52" fmla="*/ 3555707 w 11824371"/>
              <a:gd name="connsiteY52" fmla="*/ 8668806 h 8878671"/>
              <a:gd name="connsiteX53" fmla="*/ 3537719 w 11824371"/>
              <a:gd name="connsiteY53" fmla="*/ 8662811 h 8878671"/>
              <a:gd name="connsiteX54" fmla="*/ 3525725 w 11824371"/>
              <a:gd name="connsiteY54" fmla="*/ 8662811 h 8878671"/>
              <a:gd name="connsiteX55" fmla="*/ 3525725 w 11824371"/>
              <a:gd name="connsiteY55" fmla="*/ 8638826 h 8878671"/>
              <a:gd name="connsiteX56" fmla="*/ 3561703 w 11824371"/>
              <a:gd name="connsiteY56" fmla="*/ 8602849 h 8878671"/>
              <a:gd name="connsiteX57" fmla="*/ 1606963 w 11824371"/>
              <a:gd name="connsiteY57" fmla="*/ 8590856 h 8878671"/>
              <a:gd name="connsiteX58" fmla="*/ 1588975 w 11824371"/>
              <a:gd name="connsiteY58" fmla="*/ 8614841 h 8878671"/>
              <a:gd name="connsiteX59" fmla="*/ 1582978 w 11824371"/>
              <a:gd name="connsiteY59" fmla="*/ 8638826 h 8878671"/>
              <a:gd name="connsiteX60" fmla="*/ 1618957 w 11824371"/>
              <a:gd name="connsiteY60" fmla="*/ 8590856 h 8878671"/>
              <a:gd name="connsiteX61" fmla="*/ 1606963 w 11824371"/>
              <a:gd name="connsiteY61" fmla="*/ 8590856 h 8878671"/>
              <a:gd name="connsiteX62" fmla="*/ 1894778 w 11824371"/>
              <a:gd name="connsiteY62" fmla="*/ 8554880 h 8878671"/>
              <a:gd name="connsiteX63" fmla="*/ 1870793 w 11824371"/>
              <a:gd name="connsiteY63" fmla="*/ 8590856 h 8878671"/>
              <a:gd name="connsiteX64" fmla="*/ 1870793 w 11824371"/>
              <a:gd name="connsiteY64" fmla="*/ 8566873 h 8878671"/>
              <a:gd name="connsiteX65" fmla="*/ 4161314 w 11824371"/>
              <a:gd name="connsiteY65" fmla="*/ 8542888 h 8878671"/>
              <a:gd name="connsiteX66" fmla="*/ 4161314 w 11824371"/>
              <a:gd name="connsiteY66" fmla="*/ 8554880 h 8878671"/>
              <a:gd name="connsiteX67" fmla="*/ 4149323 w 11824371"/>
              <a:gd name="connsiteY67" fmla="*/ 8548883 h 8878671"/>
              <a:gd name="connsiteX68" fmla="*/ 4161314 w 11824371"/>
              <a:gd name="connsiteY68" fmla="*/ 8542888 h 8878671"/>
              <a:gd name="connsiteX69" fmla="*/ 3813540 w 11824371"/>
              <a:gd name="connsiteY69" fmla="*/ 8530895 h 8878671"/>
              <a:gd name="connsiteX70" fmla="*/ 3813540 w 11824371"/>
              <a:gd name="connsiteY70" fmla="*/ 8542888 h 8878671"/>
              <a:gd name="connsiteX71" fmla="*/ 3801547 w 11824371"/>
              <a:gd name="connsiteY71" fmla="*/ 8542888 h 8878671"/>
              <a:gd name="connsiteX72" fmla="*/ 3813540 w 11824371"/>
              <a:gd name="connsiteY72" fmla="*/ 8530895 h 8878671"/>
              <a:gd name="connsiteX73" fmla="*/ 1570987 w 11824371"/>
              <a:gd name="connsiteY73" fmla="*/ 8530895 h 8878671"/>
              <a:gd name="connsiteX74" fmla="*/ 1582978 w 11824371"/>
              <a:gd name="connsiteY74" fmla="*/ 8530895 h 8878671"/>
              <a:gd name="connsiteX75" fmla="*/ 1570987 w 11824371"/>
              <a:gd name="connsiteY75" fmla="*/ 8542888 h 8878671"/>
              <a:gd name="connsiteX76" fmla="*/ 3957448 w 11824371"/>
              <a:gd name="connsiteY76" fmla="*/ 8518903 h 8878671"/>
              <a:gd name="connsiteX77" fmla="*/ 3957448 w 11824371"/>
              <a:gd name="connsiteY77" fmla="*/ 8530895 h 8878671"/>
              <a:gd name="connsiteX78" fmla="*/ 3945454 w 11824371"/>
              <a:gd name="connsiteY78" fmla="*/ 8530895 h 8878671"/>
              <a:gd name="connsiteX79" fmla="*/ 3957448 w 11824371"/>
              <a:gd name="connsiteY79" fmla="*/ 8518903 h 8878671"/>
              <a:gd name="connsiteX80" fmla="*/ 1918763 w 11824371"/>
              <a:gd name="connsiteY80" fmla="*/ 8506912 h 8878671"/>
              <a:gd name="connsiteX81" fmla="*/ 1918763 w 11824371"/>
              <a:gd name="connsiteY81" fmla="*/ 8518903 h 8878671"/>
              <a:gd name="connsiteX82" fmla="*/ 1906769 w 11824371"/>
              <a:gd name="connsiteY82" fmla="*/ 8518903 h 8878671"/>
              <a:gd name="connsiteX83" fmla="*/ 1918763 w 11824371"/>
              <a:gd name="connsiteY83" fmla="*/ 8506912 h 8878671"/>
              <a:gd name="connsiteX84" fmla="*/ 1331142 w 11824371"/>
              <a:gd name="connsiteY84" fmla="*/ 8494919 h 8878671"/>
              <a:gd name="connsiteX85" fmla="*/ 1343133 w 11824371"/>
              <a:gd name="connsiteY85" fmla="*/ 8506912 h 8878671"/>
              <a:gd name="connsiteX86" fmla="*/ 1331142 w 11824371"/>
              <a:gd name="connsiteY86" fmla="*/ 8506912 h 8878671"/>
              <a:gd name="connsiteX87" fmla="*/ 1331142 w 11824371"/>
              <a:gd name="connsiteY87" fmla="*/ 8494919 h 8878671"/>
              <a:gd name="connsiteX88" fmla="*/ 1834817 w 11824371"/>
              <a:gd name="connsiteY88" fmla="*/ 8470934 h 8878671"/>
              <a:gd name="connsiteX89" fmla="*/ 1834817 w 11824371"/>
              <a:gd name="connsiteY89" fmla="*/ 8476930 h 8878671"/>
              <a:gd name="connsiteX90" fmla="*/ 1834817 w 11824371"/>
              <a:gd name="connsiteY90" fmla="*/ 8494919 h 8878671"/>
              <a:gd name="connsiteX91" fmla="*/ 1834817 w 11824371"/>
              <a:gd name="connsiteY91" fmla="*/ 8518903 h 8878671"/>
              <a:gd name="connsiteX92" fmla="*/ 1822825 w 11824371"/>
              <a:gd name="connsiteY92" fmla="*/ 8542888 h 8878671"/>
              <a:gd name="connsiteX93" fmla="*/ 1810832 w 11824371"/>
              <a:gd name="connsiteY93" fmla="*/ 8578865 h 8878671"/>
              <a:gd name="connsiteX94" fmla="*/ 1810832 w 11824371"/>
              <a:gd name="connsiteY94" fmla="*/ 8614841 h 8878671"/>
              <a:gd name="connsiteX95" fmla="*/ 1798840 w 11824371"/>
              <a:gd name="connsiteY95" fmla="*/ 8590856 h 8878671"/>
              <a:gd name="connsiteX96" fmla="*/ 1786847 w 11824371"/>
              <a:gd name="connsiteY96" fmla="*/ 8578865 h 8878671"/>
              <a:gd name="connsiteX97" fmla="*/ 1762864 w 11824371"/>
              <a:gd name="connsiteY97" fmla="*/ 8590856 h 8878671"/>
              <a:gd name="connsiteX98" fmla="*/ 1774855 w 11824371"/>
              <a:gd name="connsiteY98" fmla="*/ 8566873 h 8878671"/>
              <a:gd name="connsiteX99" fmla="*/ 1786847 w 11824371"/>
              <a:gd name="connsiteY99" fmla="*/ 8554880 h 8878671"/>
              <a:gd name="connsiteX100" fmla="*/ 1798840 w 11824371"/>
              <a:gd name="connsiteY100" fmla="*/ 8554880 h 8878671"/>
              <a:gd name="connsiteX101" fmla="*/ 1798840 w 11824371"/>
              <a:gd name="connsiteY101" fmla="*/ 8530895 h 8878671"/>
              <a:gd name="connsiteX102" fmla="*/ 1798840 w 11824371"/>
              <a:gd name="connsiteY102" fmla="*/ 8506912 h 8878671"/>
              <a:gd name="connsiteX103" fmla="*/ 1822825 w 11824371"/>
              <a:gd name="connsiteY103" fmla="*/ 8494919 h 8878671"/>
              <a:gd name="connsiteX104" fmla="*/ 3410301 w 11824371"/>
              <a:gd name="connsiteY104" fmla="*/ 8455194 h 8878671"/>
              <a:gd name="connsiteX105" fmla="*/ 3417796 w 11824371"/>
              <a:gd name="connsiteY105" fmla="*/ 8458942 h 8878671"/>
              <a:gd name="connsiteX106" fmla="*/ 3429788 w 11824371"/>
              <a:gd name="connsiteY106" fmla="*/ 8494919 h 8878671"/>
              <a:gd name="connsiteX107" fmla="*/ 3417796 w 11824371"/>
              <a:gd name="connsiteY107" fmla="*/ 8518903 h 8878671"/>
              <a:gd name="connsiteX108" fmla="*/ 3417796 w 11824371"/>
              <a:gd name="connsiteY108" fmla="*/ 8530895 h 8878671"/>
              <a:gd name="connsiteX109" fmla="*/ 3393811 w 11824371"/>
              <a:gd name="connsiteY109" fmla="*/ 8614841 h 8878671"/>
              <a:gd name="connsiteX110" fmla="*/ 3381818 w 11824371"/>
              <a:gd name="connsiteY110" fmla="*/ 8638826 h 8878671"/>
              <a:gd name="connsiteX111" fmla="*/ 3363830 w 11824371"/>
              <a:gd name="connsiteY111" fmla="*/ 8656814 h 8878671"/>
              <a:gd name="connsiteX112" fmla="*/ 3357833 w 11824371"/>
              <a:gd name="connsiteY112" fmla="*/ 8674802 h 8878671"/>
              <a:gd name="connsiteX113" fmla="*/ 3333850 w 11824371"/>
              <a:gd name="connsiteY113" fmla="*/ 8698787 h 8878671"/>
              <a:gd name="connsiteX114" fmla="*/ 3315862 w 11824371"/>
              <a:gd name="connsiteY114" fmla="*/ 8704784 h 8878671"/>
              <a:gd name="connsiteX115" fmla="*/ 3309865 w 11824371"/>
              <a:gd name="connsiteY115" fmla="*/ 8722772 h 8878671"/>
              <a:gd name="connsiteX116" fmla="*/ 3273889 w 11824371"/>
              <a:gd name="connsiteY116" fmla="*/ 8722772 h 8878671"/>
              <a:gd name="connsiteX117" fmla="*/ 3267892 w 11824371"/>
              <a:gd name="connsiteY117" fmla="*/ 8716775 h 8878671"/>
              <a:gd name="connsiteX118" fmla="*/ 3285880 w 11824371"/>
              <a:gd name="connsiteY118" fmla="*/ 8710779 h 8878671"/>
              <a:gd name="connsiteX119" fmla="*/ 3297873 w 11824371"/>
              <a:gd name="connsiteY119" fmla="*/ 8686796 h 8878671"/>
              <a:gd name="connsiteX120" fmla="*/ 3321857 w 11824371"/>
              <a:gd name="connsiteY120" fmla="*/ 8650818 h 8878671"/>
              <a:gd name="connsiteX121" fmla="*/ 3357833 w 11824371"/>
              <a:gd name="connsiteY121" fmla="*/ 8626834 h 8878671"/>
              <a:gd name="connsiteX122" fmla="*/ 3351838 w 11824371"/>
              <a:gd name="connsiteY122" fmla="*/ 8608844 h 8878671"/>
              <a:gd name="connsiteX123" fmla="*/ 3345841 w 11824371"/>
              <a:gd name="connsiteY123" fmla="*/ 8542888 h 8878671"/>
              <a:gd name="connsiteX124" fmla="*/ 3345841 w 11824371"/>
              <a:gd name="connsiteY124" fmla="*/ 8482927 h 8878671"/>
              <a:gd name="connsiteX125" fmla="*/ 3369827 w 11824371"/>
              <a:gd name="connsiteY125" fmla="*/ 8470934 h 8878671"/>
              <a:gd name="connsiteX126" fmla="*/ 3410301 w 11824371"/>
              <a:gd name="connsiteY126" fmla="*/ 8455194 h 8878671"/>
              <a:gd name="connsiteX127" fmla="*/ 1120527 w 11824371"/>
              <a:gd name="connsiteY127" fmla="*/ 8443202 h 8878671"/>
              <a:gd name="connsiteX128" fmla="*/ 1115280 w 11824371"/>
              <a:gd name="connsiteY128" fmla="*/ 8446949 h 8878671"/>
              <a:gd name="connsiteX129" fmla="*/ 1109285 w 11824371"/>
              <a:gd name="connsiteY129" fmla="*/ 8452945 h 8878671"/>
              <a:gd name="connsiteX130" fmla="*/ 1121276 w 11824371"/>
              <a:gd name="connsiteY130" fmla="*/ 8458942 h 8878671"/>
              <a:gd name="connsiteX131" fmla="*/ 1127273 w 11824371"/>
              <a:gd name="connsiteY131" fmla="*/ 8458942 h 8878671"/>
              <a:gd name="connsiteX132" fmla="*/ 1120527 w 11824371"/>
              <a:gd name="connsiteY132" fmla="*/ 8443202 h 8878671"/>
              <a:gd name="connsiteX133" fmla="*/ 3261896 w 11824371"/>
              <a:gd name="connsiteY133" fmla="*/ 8422966 h 8878671"/>
              <a:gd name="connsiteX134" fmla="*/ 3285880 w 11824371"/>
              <a:gd name="connsiteY134" fmla="*/ 8422966 h 8878671"/>
              <a:gd name="connsiteX135" fmla="*/ 3291877 w 11824371"/>
              <a:gd name="connsiteY135" fmla="*/ 8440954 h 8878671"/>
              <a:gd name="connsiteX136" fmla="*/ 3297873 w 11824371"/>
              <a:gd name="connsiteY136" fmla="*/ 8458942 h 8878671"/>
              <a:gd name="connsiteX137" fmla="*/ 3273889 w 11824371"/>
              <a:gd name="connsiteY137" fmla="*/ 8470934 h 8878671"/>
              <a:gd name="connsiteX138" fmla="*/ 3255901 w 11824371"/>
              <a:gd name="connsiteY138" fmla="*/ 8458942 h 8878671"/>
              <a:gd name="connsiteX139" fmla="*/ 3237910 w 11824371"/>
              <a:gd name="connsiteY139" fmla="*/ 8452945 h 8878671"/>
              <a:gd name="connsiteX140" fmla="*/ 3225919 w 11824371"/>
              <a:gd name="connsiteY140" fmla="*/ 8470934 h 8878671"/>
              <a:gd name="connsiteX141" fmla="*/ 3201934 w 11824371"/>
              <a:gd name="connsiteY141" fmla="*/ 8482927 h 8878671"/>
              <a:gd name="connsiteX142" fmla="*/ 3207931 w 11824371"/>
              <a:gd name="connsiteY142" fmla="*/ 8458942 h 8878671"/>
              <a:gd name="connsiteX143" fmla="*/ 3225919 w 11824371"/>
              <a:gd name="connsiteY143" fmla="*/ 8428961 h 8878671"/>
              <a:gd name="connsiteX144" fmla="*/ 3261896 w 11824371"/>
              <a:gd name="connsiteY144" fmla="*/ 8422966 h 8878671"/>
              <a:gd name="connsiteX145" fmla="*/ 5672341 w 11824371"/>
              <a:gd name="connsiteY145" fmla="*/ 8410972 h 8878671"/>
              <a:gd name="connsiteX146" fmla="*/ 5684333 w 11824371"/>
              <a:gd name="connsiteY146" fmla="*/ 8410972 h 8878671"/>
              <a:gd name="connsiteX147" fmla="*/ 5684333 w 11824371"/>
              <a:gd name="connsiteY147" fmla="*/ 8422966 h 8878671"/>
              <a:gd name="connsiteX148" fmla="*/ 3681624 w 11824371"/>
              <a:gd name="connsiteY148" fmla="*/ 8374996 h 8878671"/>
              <a:gd name="connsiteX149" fmla="*/ 3693618 w 11824371"/>
              <a:gd name="connsiteY149" fmla="*/ 8386988 h 8878671"/>
              <a:gd name="connsiteX150" fmla="*/ 3681624 w 11824371"/>
              <a:gd name="connsiteY150" fmla="*/ 8410972 h 8878671"/>
              <a:gd name="connsiteX151" fmla="*/ 3669633 w 11824371"/>
              <a:gd name="connsiteY151" fmla="*/ 8434957 h 8878671"/>
              <a:gd name="connsiteX152" fmla="*/ 3669633 w 11824371"/>
              <a:gd name="connsiteY152" fmla="*/ 8398981 h 8878671"/>
              <a:gd name="connsiteX153" fmla="*/ 3669633 w 11824371"/>
              <a:gd name="connsiteY153" fmla="*/ 8380993 h 8878671"/>
              <a:gd name="connsiteX154" fmla="*/ 3681624 w 11824371"/>
              <a:gd name="connsiteY154" fmla="*/ 8374996 h 8878671"/>
              <a:gd name="connsiteX155" fmla="*/ 1139265 w 11824371"/>
              <a:gd name="connsiteY155" fmla="*/ 8363004 h 8878671"/>
              <a:gd name="connsiteX156" fmla="*/ 1127273 w 11824371"/>
              <a:gd name="connsiteY156" fmla="*/ 8374996 h 8878671"/>
              <a:gd name="connsiteX157" fmla="*/ 1115280 w 11824371"/>
              <a:gd name="connsiteY157" fmla="*/ 8386988 h 8878671"/>
              <a:gd name="connsiteX158" fmla="*/ 1127273 w 11824371"/>
              <a:gd name="connsiteY158" fmla="*/ 8386988 h 8878671"/>
              <a:gd name="connsiteX159" fmla="*/ 1139265 w 11824371"/>
              <a:gd name="connsiteY159" fmla="*/ 8363004 h 8878671"/>
              <a:gd name="connsiteX160" fmla="*/ 4533075 w 11824371"/>
              <a:gd name="connsiteY160" fmla="*/ 8351011 h 8878671"/>
              <a:gd name="connsiteX161" fmla="*/ 4545067 w 11824371"/>
              <a:gd name="connsiteY161" fmla="*/ 8351011 h 8878671"/>
              <a:gd name="connsiteX162" fmla="*/ 4545067 w 11824371"/>
              <a:gd name="connsiteY162" fmla="*/ 8374996 h 8878671"/>
              <a:gd name="connsiteX163" fmla="*/ 4533075 w 11824371"/>
              <a:gd name="connsiteY163" fmla="*/ 8351011 h 8878671"/>
              <a:gd name="connsiteX164" fmla="*/ 827467 w 11824371"/>
              <a:gd name="connsiteY164" fmla="*/ 8351011 h 8878671"/>
              <a:gd name="connsiteX165" fmla="*/ 839458 w 11824371"/>
              <a:gd name="connsiteY165" fmla="*/ 8351011 h 8878671"/>
              <a:gd name="connsiteX166" fmla="*/ 839458 w 11824371"/>
              <a:gd name="connsiteY166" fmla="*/ 8363004 h 8878671"/>
              <a:gd name="connsiteX167" fmla="*/ 4113347 w 11824371"/>
              <a:gd name="connsiteY167" fmla="*/ 8339020 h 8878671"/>
              <a:gd name="connsiteX168" fmla="*/ 4113347 w 11824371"/>
              <a:gd name="connsiteY168" fmla="*/ 8351011 h 8878671"/>
              <a:gd name="connsiteX169" fmla="*/ 4107350 w 11824371"/>
              <a:gd name="connsiteY169" fmla="*/ 8345016 h 8878671"/>
              <a:gd name="connsiteX170" fmla="*/ 4113347 w 11824371"/>
              <a:gd name="connsiteY170" fmla="*/ 8339020 h 8878671"/>
              <a:gd name="connsiteX171" fmla="*/ 4011412 w 11824371"/>
              <a:gd name="connsiteY171" fmla="*/ 8339020 h 8878671"/>
              <a:gd name="connsiteX172" fmla="*/ 4017409 w 11824371"/>
              <a:gd name="connsiteY172" fmla="*/ 8351011 h 8878671"/>
              <a:gd name="connsiteX173" fmla="*/ 4005416 w 11824371"/>
              <a:gd name="connsiteY173" fmla="*/ 8351011 h 8878671"/>
              <a:gd name="connsiteX174" fmla="*/ 4011412 w 11824371"/>
              <a:gd name="connsiteY174" fmla="*/ 8339020 h 8878671"/>
              <a:gd name="connsiteX175" fmla="*/ 4167311 w 11824371"/>
              <a:gd name="connsiteY175" fmla="*/ 8327026 h 8878671"/>
              <a:gd name="connsiteX176" fmla="*/ 4161314 w 11824371"/>
              <a:gd name="connsiteY176" fmla="*/ 8339020 h 8878671"/>
              <a:gd name="connsiteX177" fmla="*/ 4167311 w 11824371"/>
              <a:gd name="connsiteY177" fmla="*/ 8339020 h 8878671"/>
              <a:gd name="connsiteX178" fmla="*/ 4173308 w 11824371"/>
              <a:gd name="connsiteY178" fmla="*/ 8339020 h 8878671"/>
              <a:gd name="connsiteX179" fmla="*/ 4167311 w 11824371"/>
              <a:gd name="connsiteY179" fmla="*/ 8327026 h 8878671"/>
              <a:gd name="connsiteX180" fmla="*/ 5876210 w 11824371"/>
              <a:gd name="connsiteY180" fmla="*/ 8303043 h 8878671"/>
              <a:gd name="connsiteX181" fmla="*/ 5864217 w 11824371"/>
              <a:gd name="connsiteY181" fmla="*/ 8315035 h 8878671"/>
              <a:gd name="connsiteX182" fmla="*/ 5852225 w 11824371"/>
              <a:gd name="connsiteY182" fmla="*/ 8339020 h 8878671"/>
              <a:gd name="connsiteX183" fmla="*/ 5852225 w 11824371"/>
              <a:gd name="connsiteY183" fmla="*/ 8386988 h 8878671"/>
              <a:gd name="connsiteX184" fmla="*/ 5858220 w 11824371"/>
              <a:gd name="connsiteY184" fmla="*/ 8380993 h 8878671"/>
              <a:gd name="connsiteX185" fmla="*/ 5864217 w 11824371"/>
              <a:gd name="connsiteY185" fmla="*/ 8363004 h 8878671"/>
              <a:gd name="connsiteX186" fmla="*/ 5888201 w 11824371"/>
              <a:gd name="connsiteY186" fmla="*/ 8327026 h 8878671"/>
              <a:gd name="connsiteX187" fmla="*/ 4257254 w 11824371"/>
              <a:gd name="connsiteY187" fmla="*/ 8303043 h 8878671"/>
              <a:gd name="connsiteX188" fmla="*/ 4233269 w 11824371"/>
              <a:gd name="connsiteY188" fmla="*/ 8315035 h 8878671"/>
              <a:gd name="connsiteX189" fmla="*/ 4221276 w 11824371"/>
              <a:gd name="connsiteY189" fmla="*/ 8321031 h 8878671"/>
              <a:gd name="connsiteX190" fmla="*/ 4221276 w 11824371"/>
              <a:gd name="connsiteY190" fmla="*/ 8339020 h 8878671"/>
              <a:gd name="connsiteX191" fmla="*/ 4221276 w 11824371"/>
              <a:gd name="connsiteY191" fmla="*/ 8351011 h 8878671"/>
              <a:gd name="connsiteX192" fmla="*/ 4233269 w 11824371"/>
              <a:gd name="connsiteY192" fmla="*/ 8374996 h 8878671"/>
              <a:gd name="connsiteX193" fmla="*/ 4257254 w 11824371"/>
              <a:gd name="connsiteY193" fmla="*/ 8363004 h 8878671"/>
              <a:gd name="connsiteX194" fmla="*/ 4257254 w 11824371"/>
              <a:gd name="connsiteY194" fmla="*/ 8303043 h 8878671"/>
              <a:gd name="connsiteX195" fmla="*/ 3681624 w 11824371"/>
              <a:gd name="connsiteY195" fmla="*/ 8303043 h 8878671"/>
              <a:gd name="connsiteX196" fmla="*/ 3645648 w 11824371"/>
              <a:gd name="connsiteY196" fmla="*/ 8363004 h 8878671"/>
              <a:gd name="connsiteX197" fmla="*/ 3639653 w 11824371"/>
              <a:gd name="connsiteY197" fmla="*/ 8357008 h 8878671"/>
              <a:gd name="connsiteX198" fmla="*/ 3657640 w 11824371"/>
              <a:gd name="connsiteY198" fmla="*/ 8327026 h 8878671"/>
              <a:gd name="connsiteX199" fmla="*/ 3681624 w 11824371"/>
              <a:gd name="connsiteY199" fmla="*/ 8303043 h 8878671"/>
              <a:gd name="connsiteX200" fmla="*/ 2428433 w 11824371"/>
              <a:gd name="connsiteY200" fmla="*/ 8303043 h 8878671"/>
              <a:gd name="connsiteX201" fmla="*/ 2434429 w 11824371"/>
              <a:gd name="connsiteY201" fmla="*/ 8315035 h 8878671"/>
              <a:gd name="connsiteX202" fmla="*/ 2422438 w 11824371"/>
              <a:gd name="connsiteY202" fmla="*/ 8309038 h 8878671"/>
              <a:gd name="connsiteX203" fmla="*/ 2428433 w 11824371"/>
              <a:gd name="connsiteY203" fmla="*/ 8303043 h 8878671"/>
              <a:gd name="connsiteX204" fmla="*/ 2074662 w 11824371"/>
              <a:gd name="connsiteY204" fmla="*/ 8303043 h 8878671"/>
              <a:gd name="connsiteX205" fmla="*/ 2086653 w 11824371"/>
              <a:gd name="connsiteY205" fmla="*/ 8303043 h 8878671"/>
              <a:gd name="connsiteX206" fmla="*/ 2080658 w 11824371"/>
              <a:gd name="connsiteY206" fmla="*/ 8315035 h 8878671"/>
              <a:gd name="connsiteX207" fmla="*/ 2074662 w 11824371"/>
              <a:gd name="connsiteY207" fmla="*/ 8303043 h 8878671"/>
              <a:gd name="connsiteX208" fmla="*/ 1151258 w 11824371"/>
              <a:gd name="connsiteY208" fmla="*/ 8291050 h 8878671"/>
              <a:gd name="connsiteX209" fmla="*/ 1139265 w 11824371"/>
              <a:gd name="connsiteY209" fmla="*/ 8327026 h 8878671"/>
              <a:gd name="connsiteX210" fmla="*/ 1157253 w 11824371"/>
              <a:gd name="connsiteY210" fmla="*/ 8321031 h 8878671"/>
              <a:gd name="connsiteX211" fmla="*/ 1163249 w 11824371"/>
              <a:gd name="connsiteY211" fmla="*/ 8315035 h 8878671"/>
              <a:gd name="connsiteX212" fmla="*/ 1139265 w 11824371"/>
              <a:gd name="connsiteY212" fmla="*/ 8386988 h 8878671"/>
              <a:gd name="connsiteX213" fmla="*/ 1121276 w 11824371"/>
              <a:gd name="connsiteY213" fmla="*/ 8404977 h 8878671"/>
              <a:gd name="connsiteX214" fmla="*/ 1127273 w 11824371"/>
              <a:gd name="connsiteY214" fmla="*/ 8410972 h 8878671"/>
              <a:gd name="connsiteX215" fmla="*/ 1139265 w 11824371"/>
              <a:gd name="connsiteY215" fmla="*/ 8434957 h 8878671"/>
              <a:gd name="connsiteX216" fmla="*/ 1133270 w 11824371"/>
              <a:gd name="connsiteY216" fmla="*/ 8458942 h 8878671"/>
              <a:gd name="connsiteX217" fmla="*/ 1115280 w 11824371"/>
              <a:gd name="connsiteY217" fmla="*/ 8482927 h 8878671"/>
              <a:gd name="connsiteX218" fmla="*/ 1103288 w 11824371"/>
              <a:gd name="connsiteY218" fmla="*/ 8518903 h 8878671"/>
              <a:gd name="connsiteX219" fmla="*/ 1109285 w 11824371"/>
              <a:gd name="connsiteY219" fmla="*/ 8530895 h 8878671"/>
              <a:gd name="connsiteX220" fmla="*/ 1115280 w 11824371"/>
              <a:gd name="connsiteY220" fmla="*/ 8530895 h 8878671"/>
              <a:gd name="connsiteX221" fmla="*/ 1115280 w 11824371"/>
              <a:gd name="connsiteY221" fmla="*/ 8542888 h 8878671"/>
              <a:gd name="connsiteX222" fmla="*/ 1103288 w 11824371"/>
              <a:gd name="connsiteY222" fmla="*/ 8566873 h 8878671"/>
              <a:gd name="connsiteX223" fmla="*/ 1091297 w 11824371"/>
              <a:gd name="connsiteY223" fmla="*/ 8578865 h 8878671"/>
              <a:gd name="connsiteX224" fmla="*/ 1091297 w 11824371"/>
              <a:gd name="connsiteY224" fmla="*/ 8590856 h 8878671"/>
              <a:gd name="connsiteX225" fmla="*/ 1055318 w 11824371"/>
              <a:gd name="connsiteY225" fmla="*/ 8674802 h 8878671"/>
              <a:gd name="connsiteX226" fmla="*/ 1043327 w 11824371"/>
              <a:gd name="connsiteY226" fmla="*/ 8662811 h 8878671"/>
              <a:gd name="connsiteX227" fmla="*/ 1019342 w 11824371"/>
              <a:gd name="connsiteY227" fmla="*/ 8674802 h 8878671"/>
              <a:gd name="connsiteX228" fmla="*/ 1007350 w 11824371"/>
              <a:gd name="connsiteY228" fmla="*/ 8698787 h 8878671"/>
              <a:gd name="connsiteX229" fmla="*/ 1019342 w 11824371"/>
              <a:gd name="connsiteY229" fmla="*/ 8734764 h 8878671"/>
              <a:gd name="connsiteX230" fmla="*/ 1019342 w 11824371"/>
              <a:gd name="connsiteY230" fmla="*/ 8758748 h 8878671"/>
              <a:gd name="connsiteX231" fmla="*/ 1007350 w 11824371"/>
              <a:gd name="connsiteY231" fmla="*/ 8758748 h 8878671"/>
              <a:gd name="connsiteX232" fmla="*/ 995357 w 11824371"/>
              <a:gd name="connsiteY232" fmla="*/ 8758748 h 8878671"/>
              <a:gd name="connsiteX233" fmla="*/ 965377 w 11824371"/>
              <a:gd name="connsiteY233" fmla="*/ 8764745 h 8878671"/>
              <a:gd name="connsiteX234" fmla="*/ 941392 w 11824371"/>
              <a:gd name="connsiteY234" fmla="*/ 8770740 h 8878671"/>
              <a:gd name="connsiteX235" fmla="*/ 917408 w 11824371"/>
              <a:gd name="connsiteY235" fmla="*/ 8782733 h 8878671"/>
              <a:gd name="connsiteX236" fmla="*/ 899419 w 11824371"/>
              <a:gd name="connsiteY236" fmla="*/ 8770740 h 8878671"/>
              <a:gd name="connsiteX237" fmla="*/ 887428 w 11824371"/>
              <a:gd name="connsiteY237" fmla="*/ 8758748 h 8878671"/>
              <a:gd name="connsiteX238" fmla="*/ 887428 w 11824371"/>
              <a:gd name="connsiteY238" fmla="*/ 8782733 h 8878671"/>
              <a:gd name="connsiteX239" fmla="*/ 863443 w 11824371"/>
              <a:gd name="connsiteY239" fmla="*/ 8794725 h 8878671"/>
              <a:gd name="connsiteX240" fmla="*/ 851450 w 11824371"/>
              <a:gd name="connsiteY240" fmla="*/ 8770740 h 8878671"/>
              <a:gd name="connsiteX241" fmla="*/ 875435 w 11824371"/>
              <a:gd name="connsiteY241" fmla="*/ 8740760 h 8878671"/>
              <a:gd name="connsiteX242" fmla="*/ 887428 w 11824371"/>
              <a:gd name="connsiteY242" fmla="*/ 8722772 h 8878671"/>
              <a:gd name="connsiteX243" fmla="*/ 899419 w 11824371"/>
              <a:gd name="connsiteY243" fmla="*/ 8722772 h 8878671"/>
              <a:gd name="connsiteX244" fmla="*/ 899419 w 11824371"/>
              <a:gd name="connsiteY244" fmla="*/ 8710779 h 8878671"/>
              <a:gd name="connsiteX245" fmla="*/ 899419 w 11824371"/>
              <a:gd name="connsiteY245" fmla="*/ 8692791 h 8878671"/>
              <a:gd name="connsiteX246" fmla="*/ 899419 w 11824371"/>
              <a:gd name="connsiteY246" fmla="*/ 8680799 h 8878671"/>
              <a:gd name="connsiteX247" fmla="*/ 899419 w 11824371"/>
              <a:gd name="connsiteY247" fmla="*/ 8668806 h 8878671"/>
              <a:gd name="connsiteX248" fmla="*/ 899419 w 11824371"/>
              <a:gd name="connsiteY248" fmla="*/ 8650818 h 8878671"/>
              <a:gd name="connsiteX249" fmla="*/ 911413 w 11824371"/>
              <a:gd name="connsiteY249" fmla="*/ 8638826 h 8878671"/>
              <a:gd name="connsiteX250" fmla="*/ 923404 w 11824371"/>
              <a:gd name="connsiteY250" fmla="*/ 8638826 h 8878671"/>
              <a:gd name="connsiteX251" fmla="*/ 923404 w 11824371"/>
              <a:gd name="connsiteY251" fmla="*/ 8626834 h 8878671"/>
              <a:gd name="connsiteX252" fmla="*/ 935396 w 11824371"/>
              <a:gd name="connsiteY252" fmla="*/ 8614841 h 8878671"/>
              <a:gd name="connsiteX253" fmla="*/ 935396 w 11824371"/>
              <a:gd name="connsiteY253" fmla="*/ 8590856 h 8878671"/>
              <a:gd name="connsiteX254" fmla="*/ 947389 w 11824371"/>
              <a:gd name="connsiteY254" fmla="*/ 8578865 h 8878671"/>
              <a:gd name="connsiteX255" fmla="*/ 971374 w 11824371"/>
              <a:gd name="connsiteY255" fmla="*/ 8554880 h 8878671"/>
              <a:gd name="connsiteX256" fmla="*/ 971374 w 11824371"/>
              <a:gd name="connsiteY256" fmla="*/ 8518903 h 8878671"/>
              <a:gd name="connsiteX257" fmla="*/ 983366 w 11824371"/>
              <a:gd name="connsiteY257" fmla="*/ 8506912 h 8878671"/>
              <a:gd name="connsiteX258" fmla="*/ 995357 w 11824371"/>
              <a:gd name="connsiteY258" fmla="*/ 8506912 h 8878671"/>
              <a:gd name="connsiteX259" fmla="*/ 1013345 w 11824371"/>
              <a:gd name="connsiteY259" fmla="*/ 8482927 h 8878671"/>
              <a:gd name="connsiteX260" fmla="*/ 1055318 w 11824371"/>
              <a:gd name="connsiteY260" fmla="*/ 8428961 h 8878671"/>
              <a:gd name="connsiteX261" fmla="*/ 1091297 w 11824371"/>
              <a:gd name="connsiteY261" fmla="*/ 8374996 h 8878671"/>
              <a:gd name="connsiteX262" fmla="*/ 1151258 w 11824371"/>
              <a:gd name="connsiteY262" fmla="*/ 8291050 h 8878671"/>
              <a:gd name="connsiteX263" fmla="*/ 1043327 w 11824371"/>
              <a:gd name="connsiteY263" fmla="*/ 8291050 h 8878671"/>
              <a:gd name="connsiteX264" fmla="*/ 1043327 w 11824371"/>
              <a:gd name="connsiteY264" fmla="*/ 8303043 h 8878671"/>
              <a:gd name="connsiteX265" fmla="*/ 1031335 w 11824371"/>
              <a:gd name="connsiteY265" fmla="*/ 8303043 h 8878671"/>
              <a:gd name="connsiteX266" fmla="*/ 1043327 w 11824371"/>
              <a:gd name="connsiteY266" fmla="*/ 8291050 h 8878671"/>
              <a:gd name="connsiteX267" fmla="*/ 2220068 w 11824371"/>
              <a:gd name="connsiteY267" fmla="*/ 8283555 h 8878671"/>
              <a:gd name="connsiteX268" fmla="*/ 2224565 w 11824371"/>
              <a:gd name="connsiteY268" fmla="*/ 8285053 h 8878671"/>
              <a:gd name="connsiteX269" fmla="*/ 2230561 w 11824371"/>
              <a:gd name="connsiteY269" fmla="*/ 8291050 h 8878671"/>
              <a:gd name="connsiteX270" fmla="*/ 2230561 w 11824371"/>
              <a:gd name="connsiteY270" fmla="*/ 8303043 h 8878671"/>
              <a:gd name="connsiteX271" fmla="*/ 2218569 w 11824371"/>
              <a:gd name="connsiteY271" fmla="*/ 8291050 h 8878671"/>
              <a:gd name="connsiteX272" fmla="*/ 2220068 w 11824371"/>
              <a:gd name="connsiteY272" fmla="*/ 8283555 h 8878671"/>
              <a:gd name="connsiteX273" fmla="*/ 6235977 w 11824371"/>
              <a:gd name="connsiteY273" fmla="*/ 8279058 h 8878671"/>
              <a:gd name="connsiteX274" fmla="*/ 6235977 w 11824371"/>
              <a:gd name="connsiteY274" fmla="*/ 8291050 h 8878671"/>
              <a:gd name="connsiteX275" fmla="*/ 6223984 w 11824371"/>
              <a:gd name="connsiteY275" fmla="*/ 8291050 h 8878671"/>
              <a:gd name="connsiteX276" fmla="*/ 4281237 w 11824371"/>
              <a:gd name="connsiteY276" fmla="*/ 8279058 h 8878671"/>
              <a:gd name="connsiteX277" fmla="*/ 4269246 w 11824371"/>
              <a:gd name="connsiteY277" fmla="*/ 8285053 h 8878671"/>
              <a:gd name="connsiteX278" fmla="*/ 4269246 w 11824371"/>
              <a:gd name="connsiteY278" fmla="*/ 8291050 h 8878671"/>
              <a:gd name="connsiteX279" fmla="*/ 4281237 w 11824371"/>
              <a:gd name="connsiteY279" fmla="*/ 8303043 h 8878671"/>
              <a:gd name="connsiteX280" fmla="*/ 4281237 w 11824371"/>
              <a:gd name="connsiteY280" fmla="*/ 8291050 h 8878671"/>
              <a:gd name="connsiteX281" fmla="*/ 4281237 w 11824371"/>
              <a:gd name="connsiteY281" fmla="*/ 8279058 h 8878671"/>
              <a:gd name="connsiteX282" fmla="*/ 3465764 w 11824371"/>
              <a:gd name="connsiteY282" fmla="*/ 8279058 h 8878671"/>
              <a:gd name="connsiteX283" fmla="*/ 3465764 w 11824371"/>
              <a:gd name="connsiteY283" fmla="*/ 8291050 h 8878671"/>
              <a:gd name="connsiteX284" fmla="*/ 3453772 w 11824371"/>
              <a:gd name="connsiteY284" fmla="*/ 8291050 h 8878671"/>
              <a:gd name="connsiteX285" fmla="*/ 3459769 w 11824371"/>
              <a:gd name="connsiteY285" fmla="*/ 8285053 h 8878671"/>
              <a:gd name="connsiteX286" fmla="*/ 3465764 w 11824371"/>
              <a:gd name="connsiteY286" fmla="*/ 8279058 h 8878671"/>
              <a:gd name="connsiteX287" fmla="*/ 1319148 w 11824371"/>
              <a:gd name="connsiteY287" fmla="*/ 8279058 h 8878671"/>
              <a:gd name="connsiteX288" fmla="*/ 1319148 w 11824371"/>
              <a:gd name="connsiteY288" fmla="*/ 8291050 h 8878671"/>
              <a:gd name="connsiteX289" fmla="*/ 1307157 w 11824371"/>
              <a:gd name="connsiteY289" fmla="*/ 8303043 h 8878671"/>
              <a:gd name="connsiteX290" fmla="*/ 1319148 w 11824371"/>
              <a:gd name="connsiteY290" fmla="*/ 8279058 h 8878671"/>
              <a:gd name="connsiteX291" fmla="*/ 6211993 w 11824371"/>
              <a:gd name="connsiteY291" fmla="*/ 8255073 h 8878671"/>
              <a:gd name="connsiteX292" fmla="*/ 6211993 w 11824371"/>
              <a:gd name="connsiteY292" fmla="*/ 8267065 h 8878671"/>
              <a:gd name="connsiteX293" fmla="*/ 6199999 w 11824371"/>
              <a:gd name="connsiteY293" fmla="*/ 8261070 h 8878671"/>
              <a:gd name="connsiteX294" fmla="*/ 6211993 w 11824371"/>
              <a:gd name="connsiteY294" fmla="*/ 8255073 h 8878671"/>
              <a:gd name="connsiteX295" fmla="*/ 1403095 w 11824371"/>
              <a:gd name="connsiteY295" fmla="*/ 8255073 h 8878671"/>
              <a:gd name="connsiteX296" fmla="*/ 1391103 w 11824371"/>
              <a:gd name="connsiteY296" fmla="*/ 8291050 h 8878671"/>
              <a:gd name="connsiteX297" fmla="*/ 1403095 w 11824371"/>
              <a:gd name="connsiteY297" fmla="*/ 8279058 h 8878671"/>
              <a:gd name="connsiteX298" fmla="*/ 1367118 w 11824371"/>
              <a:gd name="connsiteY298" fmla="*/ 8255073 h 8878671"/>
              <a:gd name="connsiteX299" fmla="*/ 1367118 w 11824371"/>
              <a:gd name="connsiteY299" fmla="*/ 8267065 h 8878671"/>
              <a:gd name="connsiteX300" fmla="*/ 1379110 w 11824371"/>
              <a:gd name="connsiteY300" fmla="*/ 8261070 h 8878671"/>
              <a:gd name="connsiteX301" fmla="*/ 1367118 w 11824371"/>
              <a:gd name="connsiteY301" fmla="*/ 8255073 h 8878671"/>
              <a:gd name="connsiteX302" fmla="*/ 4245261 w 11824371"/>
              <a:gd name="connsiteY302" fmla="*/ 8243082 h 8878671"/>
              <a:gd name="connsiteX303" fmla="*/ 4233269 w 11824371"/>
              <a:gd name="connsiteY303" fmla="*/ 8255073 h 8878671"/>
              <a:gd name="connsiteX304" fmla="*/ 4245261 w 11824371"/>
              <a:gd name="connsiteY304" fmla="*/ 8255073 h 8878671"/>
              <a:gd name="connsiteX305" fmla="*/ 4257254 w 11824371"/>
              <a:gd name="connsiteY305" fmla="*/ 8255073 h 8878671"/>
              <a:gd name="connsiteX306" fmla="*/ 4245261 w 11824371"/>
              <a:gd name="connsiteY306" fmla="*/ 8243082 h 8878671"/>
              <a:gd name="connsiteX307" fmla="*/ 4185301 w 11824371"/>
              <a:gd name="connsiteY307" fmla="*/ 8243082 h 8878671"/>
              <a:gd name="connsiteX308" fmla="*/ 4173308 w 11824371"/>
              <a:gd name="connsiteY308" fmla="*/ 8255073 h 8878671"/>
              <a:gd name="connsiteX309" fmla="*/ 4173308 w 11824371"/>
              <a:gd name="connsiteY309" fmla="*/ 8291050 h 8878671"/>
              <a:gd name="connsiteX310" fmla="*/ 4173308 w 11824371"/>
              <a:gd name="connsiteY310" fmla="*/ 8303043 h 8878671"/>
              <a:gd name="connsiteX311" fmla="*/ 4197292 w 11824371"/>
              <a:gd name="connsiteY311" fmla="*/ 8315035 h 8878671"/>
              <a:gd name="connsiteX312" fmla="*/ 4221276 w 11824371"/>
              <a:gd name="connsiteY312" fmla="*/ 8309038 h 8878671"/>
              <a:gd name="connsiteX313" fmla="*/ 4233269 w 11824371"/>
              <a:gd name="connsiteY313" fmla="*/ 8303043 h 8878671"/>
              <a:gd name="connsiteX314" fmla="*/ 4245261 w 11824371"/>
              <a:gd name="connsiteY314" fmla="*/ 8291050 h 8878671"/>
              <a:gd name="connsiteX315" fmla="*/ 4239266 w 11824371"/>
              <a:gd name="connsiteY315" fmla="*/ 8267065 h 8878671"/>
              <a:gd name="connsiteX316" fmla="*/ 4233269 w 11824371"/>
              <a:gd name="connsiteY316" fmla="*/ 8267065 h 8878671"/>
              <a:gd name="connsiteX317" fmla="*/ 4209284 w 11824371"/>
              <a:gd name="connsiteY317" fmla="*/ 8267065 h 8878671"/>
              <a:gd name="connsiteX318" fmla="*/ 3357833 w 11824371"/>
              <a:gd name="connsiteY318" fmla="*/ 8243082 h 8878671"/>
              <a:gd name="connsiteX319" fmla="*/ 3345841 w 11824371"/>
              <a:gd name="connsiteY319" fmla="*/ 8255073 h 8878671"/>
              <a:gd name="connsiteX320" fmla="*/ 3333850 w 11824371"/>
              <a:gd name="connsiteY320" fmla="*/ 8264068 h 8878671"/>
              <a:gd name="connsiteX321" fmla="*/ 3331851 w 11824371"/>
              <a:gd name="connsiteY321" fmla="*/ 8264567 h 8878671"/>
              <a:gd name="connsiteX322" fmla="*/ 3345841 w 11824371"/>
              <a:gd name="connsiteY322" fmla="*/ 8267065 h 8878671"/>
              <a:gd name="connsiteX323" fmla="*/ 5870213 w 11824371"/>
              <a:gd name="connsiteY323" fmla="*/ 8231089 h 8878671"/>
              <a:gd name="connsiteX324" fmla="*/ 5864217 w 11824371"/>
              <a:gd name="connsiteY324" fmla="*/ 8243082 h 8878671"/>
              <a:gd name="connsiteX325" fmla="*/ 5864217 w 11824371"/>
              <a:gd name="connsiteY325" fmla="*/ 8255073 h 8878671"/>
              <a:gd name="connsiteX326" fmla="*/ 5870213 w 11824371"/>
              <a:gd name="connsiteY326" fmla="*/ 8243082 h 8878671"/>
              <a:gd name="connsiteX327" fmla="*/ 5870213 w 11824371"/>
              <a:gd name="connsiteY327" fmla="*/ 8231089 h 8878671"/>
              <a:gd name="connsiteX328" fmla="*/ 5732302 w 11824371"/>
              <a:gd name="connsiteY328" fmla="*/ 8231089 h 8878671"/>
              <a:gd name="connsiteX329" fmla="*/ 5720309 w 11824371"/>
              <a:gd name="connsiteY329" fmla="*/ 8279058 h 8878671"/>
              <a:gd name="connsiteX330" fmla="*/ 5708318 w 11824371"/>
              <a:gd name="connsiteY330" fmla="*/ 8267065 h 8878671"/>
              <a:gd name="connsiteX331" fmla="*/ 3525725 w 11824371"/>
              <a:gd name="connsiteY331" fmla="*/ 8231089 h 8878671"/>
              <a:gd name="connsiteX332" fmla="*/ 3501740 w 11824371"/>
              <a:gd name="connsiteY332" fmla="*/ 8243082 h 8878671"/>
              <a:gd name="connsiteX333" fmla="*/ 3513734 w 11824371"/>
              <a:gd name="connsiteY333" fmla="*/ 8243082 h 8878671"/>
              <a:gd name="connsiteX334" fmla="*/ 1067312 w 11824371"/>
              <a:gd name="connsiteY334" fmla="*/ 8231089 h 8878671"/>
              <a:gd name="connsiteX335" fmla="*/ 1079303 w 11824371"/>
              <a:gd name="connsiteY335" fmla="*/ 8231089 h 8878671"/>
              <a:gd name="connsiteX336" fmla="*/ 1067312 w 11824371"/>
              <a:gd name="connsiteY336" fmla="*/ 8243082 h 8878671"/>
              <a:gd name="connsiteX337" fmla="*/ 1067312 w 11824371"/>
              <a:gd name="connsiteY337" fmla="*/ 8231089 h 8878671"/>
              <a:gd name="connsiteX338" fmla="*/ 995357 w 11824371"/>
              <a:gd name="connsiteY338" fmla="*/ 8231089 h 8878671"/>
              <a:gd name="connsiteX339" fmla="*/ 983366 w 11824371"/>
              <a:gd name="connsiteY339" fmla="*/ 8243082 h 8878671"/>
              <a:gd name="connsiteX340" fmla="*/ 983366 w 11824371"/>
              <a:gd name="connsiteY340" fmla="*/ 8237085 h 8878671"/>
              <a:gd name="connsiteX341" fmla="*/ 995357 w 11824371"/>
              <a:gd name="connsiteY341" fmla="*/ 8231089 h 8878671"/>
              <a:gd name="connsiteX342" fmla="*/ 1355127 w 11824371"/>
              <a:gd name="connsiteY342" fmla="*/ 8222095 h 8878671"/>
              <a:gd name="connsiteX343" fmla="*/ 1361121 w 11824371"/>
              <a:gd name="connsiteY343" fmla="*/ 8225092 h 8878671"/>
              <a:gd name="connsiteX344" fmla="*/ 1355127 w 11824371"/>
              <a:gd name="connsiteY344" fmla="*/ 8231089 h 8878671"/>
              <a:gd name="connsiteX345" fmla="*/ 1343133 w 11824371"/>
              <a:gd name="connsiteY345" fmla="*/ 8243082 h 8878671"/>
              <a:gd name="connsiteX346" fmla="*/ 1349130 w 11824371"/>
              <a:gd name="connsiteY346" fmla="*/ 8225092 h 8878671"/>
              <a:gd name="connsiteX347" fmla="*/ 1355127 w 11824371"/>
              <a:gd name="connsiteY347" fmla="*/ 8222095 h 8878671"/>
              <a:gd name="connsiteX348" fmla="*/ 3381818 w 11824371"/>
              <a:gd name="connsiteY348" fmla="*/ 8219097 h 8878671"/>
              <a:gd name="connsiteX349" fmla="*/ 3381818 w 11824371"/>
              <a:gd name="connsiteY349" fmla="*/ 8231089 h 8878671"/>
              <a:gd name="connsiteX350" fmla="*/ 3393811 w 11824371"/>
              <a:gd name="connsiteY350" fmla="*/ 8219097 h 8878671"/>
              <a:gd name="connsiteX351" fmla="*/ 3381818 w 11824371"/>
              <a:gd name="connsiteY351" fmla="*/ 8219097 h 8878671"/>
              <a:gd name="connsiteX352" fmla="*/ 4288733 w 11824371"/>
              <a:gd name="connsiteY352" fmla="*/ 8213100 h 8878671"/>
              <a:gd name="connsiteX353" fmla="*/ 4275242 w 11824371"/>
              <a:gd name="connsiteY353" fmla="*/ 8219097 h 8878671"/>
              <a:gd name="connsiteX354" fmla="*/ 4257254 w 11824371"/>
              <a:gd name="connsiteY354" fmla="*/ 8231089 h 8878671"/>
              <a:gd name="connsiteX355" fmla="*/ 4269246 w 11824371"/>
              <a:gd name="connsiteY355" fmla="*/ 8243082 h 8878671"/>
              <a:gd name="connsiteX356" fmla="*/ 4281237 w 11824371"/>
              <a:gd name="connsiteY356" fmla="*/ 8231089 h 8878671"/>
              <a:gd name="connsiteX357" fmla="*/ 4293230 w 11824371"/>
              <a:gd name="connsiteY357" fmla="*/ 8219097 h 8878671"/>
              <a:gd name="connsiteX358" fmla="*/ 4288733 w 11824371"/>
              <a:gd name="connsiteY358" fmla="*/ 8213100 h 8878671"/>
              <a:gd name="connsiteX359" fmla="*/ 4167311 w 11824371"/>
              <a:gd name="connsiteY359" fmla="*/ 8210103 h 8878671"/>
              <a:gd name="connsiteX360" fmla="*/ 4149323 w 11824371"/>
              <a:gd name="connsiteY360" fmla="*/ 8219097 h 8878671"/>
              <a:gd name="connsiteX361" fmla="*/ 4149323 w 11824371"/>
              <a:gd name="connsiteY361" fmla="*/ 8231089 h 8878671"/>
              <a:gd name="connsiteX362" fmla="*/ 4161314 w 11824371"/>
              <a:gd name="connsiteY362" fmla="*/ 8243082 h 8878671"/>
              <a:gd name="connsiteX363" fmla="*/ 4167311 w 11824371"/>
              <a:gd name="connsiteY363" fmla="*/ 8249077 h 8878671"/>
              <a:gd name="connsiteX364" fmla="*/ 4173308 w 11824371"/>
              <a:gd name="connsiteY364" fmla="*/ 8231089 h 8878671"/>
              <a:gd name="connsiteX365" fmla="*/ 4167311 w 11824371"/>
              <a:gd name="connsiteY365" fmla="*/ 8210103 h 8878671"/>
              <a:gd name="connsiteX366" fmla="*/ 6014121 w 11824371"/>
              <a:gd name="connsiteY366" fmla="*/ 8207104 h 8878671"/>
              <a:gd name="connsiteX367" fmla="*/ 6020116 w 11824371"/>
              <a:gd name="connsiteY367" fmla="*/ 8219097 h 8878671"/>
              <a:gd name="connsiteX368" fmla="*/ 6008124 w 11824371"/>
              <a:gd name="connsiteY368" fmla="*/ 8231089 h 8878671"/>
              <a:gd name="connsiteX369" fmla="*/ 6008124 w 11824371"/>
              <a:gd name="connsiteY369" fmla="*/ 8219097 h 8878671"/>
              <a:gd name="connsiteX370" fmla="*/ 6014121 w 11824371"/>
              <a:gd name="connsiteY370" fmla="*/ 8207104 h 8878671"/>
              <a:gd name="connsiteX371" fmla="*/ 2110638 w 11824371"/>
              <a:gd name="connsiteY371" fmla="*/ 8207104 h 8878671"/>
              <a:gd name="connsiteX372" fmla="*/ 2122630 w 11824371"/>
              <a:gd name="connsiteY372" fmla="*/ 8207104 h 8878671"/>
              <a:gd name="connsiteX373" fmla="*/ 2122630 w 11824371"/>
              <a:gd name="connsiteY373" fmla="*/ 8225092 h 8878671"/>
              <a:gd name="connsiteX374" fmla="*/ 2122630 w 11824371"/>
              <a:gd name="connsiteY374" fmla="*/ 8231089 h 8878671"/>
              <a:gd name="connsiteX375" fmla="*/ 2110638 w 11824371"/>
              <a:gd name="connsiteY375" fmla="*/ 8231089 h 8878671"/>
              <a:gd name="connsiteX376" fmla="*/ 2098647 w 11824371"/>
              <a:gd name="connsiteY376" fmla="*/ 8219097 h 8878671"/>
              <a:gd name="connsiteX377" fmla="*/ 2098647 w 11824371"/>
              <a:gd name="connsiteY377" fmla="*/ 8213100 h 8878671"/>
              <a:gd name="connsiteX378" fmla="*/ 2110638 w 11824371"/>
              <a:gd name="connsiteY378" fmla="*/ 8207104 h 8878671"/>
              <a:gd name="connsiteX379" fmla="*/ 6152031 w 11824371"/>
              <a:gd name="connsiteY379" fmla="*/ 8183121 h 8878671"/>
              <a:gd name="connsiteX380" fmla="*/ 6164023 w 11824371"/>
              <a:gd name="connsiteY380" fmla="*/ 8189116 h 8878671"/>
              <a:gd name="connsiteX381" fmla="*/ 6176016 w 11824371"/>
              <a:gd name="connsiteY381" fmla="*/ 8183121 h 8878671"/>
              <a:gd name="connsiteX382" fmla="*/ 6164023 w 11824371"/>
              <a:gd name="connsiteY382" fmla="*/ 8183121 h 8878671"/>
              <a:gd name="connsiteX383" fmla="*/ 6152031 w 11824371"/>
              <a:gd name="connsiteY383" fmla="*/ 8183121 h 8878671"/>
              <a:gd name="connsiteX384" fmla="*/ 5732302 w 11824371"/>
              <a:gd name="connsiteY384" fmla="*/ 8171127 h 8878671"/>
              <a:gd name="connsiteX385" fmla="*/ 5744294 w 11824371"/>
              <a:gd name="connsiteY385" fmla="*/ 8183121 h 8878671"/>
              <a:gd name="connsiteX386" fmla="*/ 5744294 w 11824371"/>
              <a:gd name="connsiteY386" fmla="*/ 8195112 h 8878671"/>
              <a:gd name="connsiteX387" fmla="*/ 5732302 w 11824371"/>
              <a:gd name="connsiteY387" fmla="*/ 8195112 h 8878671"/>
              <a:gd name="connsiteX388" fmla="*/ 5732302 w 11824371"/>
              <a:gd name="connsiteY388" fmla="*/ 8171127 h 8878671"/>
              <a:gd name="connsiteX389" fmla="*/ 3873501 w 11824371"/>
              <a:gd name="connsiteY389" fmla="*/ 8171127 h 8878671"/>
              <a:gd name="connsiteX390" fmla="*/ 3861508 w 11824371"/>
              <a:gd name="connsiteY390" fmla="*/ 8183121 h 8878671"/>
              <a:gd name="connsiteX391" fmla="*/ 3873501 w 11824371"/>
              <a:gd name="connsiteY391" fmla="*/ 8189116 h 8878671"/>
              <a:gd name="connsiteX392" fmla="*/ 3873501 w 11824371"/>
              <a:gd name="connsiteY392" fmla="*/ 8171127 h 8878671"/>
              <a:gd name="connsiteX393" fmla="*/ 4149323 w 11824371"/>
              <a:gd name="connsiteY393" fmla="*/ 8159136 h 8878671"/>
              <a:gd name="connsiteX394" fmla="*/ 4137331 w 11824371"/>
              <a:gd name="connsiteY394" fmla="*/ 8183121 h 8878671"/>
              <a:gd name="connsiteX395" fmla="*/ 4149323 w 11824371"/>
              <a:gd name="connsiteY395" fmla="*/ 8171127 h 8878671"/>
              <a:gd name="connsiteX396" fmla="*/ 983366 w 11824371"/>
              <a:gd name="connsiteY396" fmla="*/ 8159136 h 8878671"/>
              <a:gd name="connsiteX397" fmla="*/ 995357 w 11824371"/>
              <a:gd name="connsiteY397" fmla="*/ 8159136 h 8878671"/>
              <a:gd name="connsiteX398" fmla="*/ 995357 w 11824371"/>
              <a:gd name="connsiteY398" fmla="*/ 8171127 h 8878671"/>
              <a:gd name="connsiteX399" fmla="*/ 4557060 w 11824371"/>
              <a:gd name="connsiteY399" fmla="*/ 8147143 h 8878671"/>
              <a:gd name="connsiteX400" fmla="*/ 4569052 w 11824371"/>
              <a:gd name="connsiteY400" fmla="*/ 8159136 h 8878671"/>
              <a:gd name="connsiteX401" fmla="*/ 4569052 w 11824371"/>
              <a:gd name="connsiteY401" fmla="*/ 8171127 h 8878671"/>
              <a:gd name="connsiteX402" fmla="*/ 4557060 w 11824371"/>
              <a:gd name="connsiteY402" fmla="*/ 8171127 h 8878671"/>
              <a:gd name="connsiteX403" fmla="*/ 4557060 w 11824371"/>
              <a:gd name="connsiteY403" fmla="*/ 8147143 h 8878671"/>
              <a:gd name="connsiteX404" fmla="*/ 4365185 w 11824371"/>
              <a:gd name="connsiteY404" fmla="*/ 8147143 h 8878671"/>
              <a:gd name="connsiteX405" fmla="*/ 4365185 w 11824371"/>
              <a:gd name="connsiteY405" fmla="*/ 8171127 h 8878671"/>
              <a:gd name="connsiteX406" fmla="*/ 4371180 w 11824371"/>
              <a:gd name="connsiteY406" fmla="*/ 8183121 h 8878671"/>
              <a:gd name="connsiteX407" fmla="*/ 4377177 w 11824371"/>
              <a:gd name="connsiteY407" fmla="*/ 8177124 h 8878671"/>
              <a:gd name="connsiteX408" fmla="*/ 4377177 w 11824371"/>
              <a:gd name="connsiteY408" fmla="*/ 8165131 h 8878671"/>
              <a:gd name="connsiteX409" fmla="*/ 4377177 w 11824371"/>
              <a:gd name="connsiteY409" fmla="*/ 8153139 h 8878671"/>
              <a:gd name="connsiteX410" fmla="*/ 4365185 w 11824371"/>
              <a:gd name="connsiteY410" fmla="*/ 8147143 h 8878671"/>
              <a:gd name="connsiteX411" fmla="*/ 1475047 w 11824371"/>
              <a:gd name="connsiteY411" fmla="*/ 8147143 h 8878671"/>
              <a:gd name="connsiteX412" fmla="*/ 1463056 w 11824371"/>
              <a:gd name="connsiteY412" fmla="*/ 8159136 h 8878671"/>
              <a:gd name="connsiteX413" fmla="*/ 1451064 w 11824371"/>
              <a:gd name="connsiteY413" fmla="*/ 8183121 h 8878671"/>
              <a:gd name="connsiteX414" fmla="*/ 1475047 w 11824371"/>
              <a:gd name="connsiteY414" fmla="*/ 8171127 h 8878671"/>
              <a:gd name="connsiteX415" fmla="*/ 7577611 w 11824371"/>
              <a:gd name="connsiteY415" fmla="*/ 8141148 h 8878671"/>
              <a:gd name="connsiteX416" fmla="*/ 7579110 w 11824371"/>
              <a:gd name="connsiteY416" fmla="*/ 8147143 h 8878671"/>
              <a:gd name="connsiteX417" fmla="*/ 7567118 w 11824371"/>
              <a:gd name="connsiteY417" fmla="*/ 8159136 h 8878671"/>
              <a:gd name="connsiteX418" fmla="*/ 7573113 w 11824371"/>
              <a:gd name="connsiteY418" fmla="*/ 8147143 h 8878671"/>
              <a:gd name="connsiteX419" fmla="*/ 7577611 w 11824371"/>
              <a:gd name="connsiteY419" fmla="*/ 8141148 h 8878671"/>
              <a:gd name="connsiteX420" fmla="*/ 2038685 w 11824371"/>
              <a:gd name="connsiteY420" fmla="*/ 8135151 h 8878671"/>
              <a:gd name="connsiteX421" fmla="*/ 2026692 w 11824371"/>
              <a:gd name="connsiteY421" fmla="*/ 8141148 h 8878671"/>
              <a:gd name="connsiteX422" fmla="*/ 2026692 w 11824371"/>
              <a:gd name="connsiteY422" fmla="*/ 8159136 h 8878671"/>
              <a:gd name="connsiteX423" fmla="*/ 2032689 w 11824371"/>
              <a:gd name="connsiteY423" fmla="*/ 8165131 h 8878671"/>
              <a:gd name="connsiteX424" fmla="*/ 2038685 w 11824371"/>
              <a:gd name="connsiteY424" fmla="*/ 8171127 h 8878671"/>
              <a:gd name="connsiteX425" fmla="*/ 2026692 w 11824371"/>
              <a:gd name="connsiteY425" fmla="*/ 8171127 h 8878671"/>
              <a:gd name="connsiteX426" fmla="*/ 2002709 w 11824371"/>
              <a:gd name="connsiteY426" fmla="*/ 8171127 h 8878671"/>
              <a:gd name="connsiteX427" fmla="*/ 1990716 w 11824371"/>
              <a:gd name="connsiteY427" fmla="*/ 8171127 h 8878671"/>
              <a:gd name="connsiteX428" fmla="*/ 1990716 w 11824371"/>
              <a:gd name="connsiteY428" fmla="*/ 8183121 h 8878671"/>
              <a:gd name="connsiteX429" fmla="*/ 2002709 w 11824371"/>
              <a:gd name="connsiteY429" fmla="*/ 8183121 h 8878671"/>
              <a:gd name="connsiteX430" fmla="*/ 2014700 w 11824371"/>
              <a:gd name="connsiteY430" fmla="*/ 8183121 h 8878671"/>
              <a:gd name="connsiteX431" fmla="*/ 2038685 w 11824371"/>
              <a:gd name="connsiteY431" fmla="*/ 8183121 h 8878671"/>
              <a:gd name="connsiteX432" fmla="*/ 2050677 w 11824371"/>
              <a:gd name="connsiteY432" fmla="*/ 8165131 h 8878671"/>
              <a:gd name="connsiteX433" fmla="*/ 2050677 w 11824371"/>
              <a:gd name="connsiteY433" fmla="*/ 8147143 h 8878671"/>
              <a:gd name="connsiteX434" fmla="*/ 5756286 w 11824371"/>
              <a:gd name="connsiteY434" fmla="*/ 8123159 h 8878671"/>
              <a:gd name="connsiteX435" fmla="*/ 5768279 w 11824371"/>
              <a:gd name="connsiteY435" fmla="*/ 8129154 h 8878671"/>
              <a:gd name="connsiteX436" fmla="*/ 5756286 w 11824371"/>
              <a:gd name="connsiteY436" fmla="*/ 8135151 h 8878671"/>
              <a:gd name="connsiteX437" fmla="*/ 5756286 w 11824371"/>
              <a:gd name="connsiteY437" fmla="*/ 8123159 h 8878671"/>
              <a:gd name="connsiteX438" fmla="*/ 3921471 w 11824371"/>
              <a:gd name="connsiteY438" fmla="*/ 8111166 h 8878671"/>
              <a:gd name="connsiteX439" fmla="*/ 3903481 w 11824371"/>
              <a:gd name="connsiteY439" fmla="*/ 8117163 h 8878671"/>
              <a:gd name="connsiteX440" fmla="*/ 3909478 w 11824371"/>
              <a:gd name="connsiteY440" fmla="*/ 8135151 h 8878671"/>
              <a:gd name="connsiteX441" fmla="*/ 3897486 w 11824371"/>
              <a:gd name="connsiteY441" fmla="*/ 8147143 h 8878671"/>
              <a:gd name="connsiteX442" fmla="*/ 3933462 w 11824371"/>
              <a:gd name="connsiteY442" fmla="*/ 8135151 h 8878671"/>
              <a:gd name="connsiteX443" fmla="*/ 3945454 w 11824371"/>
              <a:gd name="connsiteY443" fmla="*/ 8123159 h 8878671"/>
              <a:gd name="connsiteX444" fmla="*/ 2806190 w 11824371"/>
              <a:gd name="connsiteY444" fmla="*/ 8111166 h 8878671"/>
              <a:gd name="connsiteX445" fmla="*/ 2818182 w 11824371"/>
              <a:gd name="connsiteY445" fmla="*/ 8111166 h 8878671"/>
              <a:gd name="connsiteX446" fmla="*/ 2818182 w 11824371"/>
              <a:gd name="connsiteY446" fmla="*/ 8135151 h 8878671"/>
              <a:gd name="connsiteX447" fmla="*/ 2806190 w 11824371"/>
              <a:gd name="connsiteY447" fmla="*/ 8111166 h 8878671"/>
              <a:gd name="connsiteX448" fmla="*/ 7555126 w 11824371"/>
              <a:gd name="connsiteY448" fmla="*/ 8099174 h 8878671"/>
              <a:gd name="connsiteX449" fmla="*/ 7561121 w 11824371"/>
              <a:gd name="connsiteY449" fmla="*/ 8099174 h 8878671"/>
              <a:gd name="connsiteX450" fmla="*/ 7567118 w 11824371"/>
              <a:gd name="connsiteY450" fmla="*/ 8111166 h 8878671"/>
              <a:gd name="connsiteX451" fmla="*/ 7555126 w 11824371"/>
              <a:gd name="connsiteY451" fmla="*/ 8123159 h 8878671"/>
              <a:gd name="connsiteX452" fmla="*/ 7555126 w 11824371"/>
              <a:gd name="connsiteY452" fmla="*/ 8111166 h 8878671"/>
              <a:gd name="connsiteX453" fmla="*/ 6319924 w 11824371"/>
              <a:gd name="connsiteY453" fmla="*/ 8099174 h 8878671"/>
              <a:gd name="connsiteX454" fmla="*/ 6331915 w 11824371"/>
              <a:gd name="connsiteY454" fmla="*/ 8135151 h 8878671"/>
              <a:gd name="connsiteX455" fmla="*/ 6295939 w 11824371"/>
              <a:gd name="connsiteY455" fmla="*/ 8135151 h 8878671"/>
              <a:gd name="connsiteX456" fmla="*/ 6319924 w 11824371"/>
              <a:gd name="connsiteY456" fmla="*/ 8099174 h 8878671"/>
              <a:gd name="connsiteX457" fmla="*/ 5984139 w 11824371"/>
              <a:gd name="connsiteY457" fmla="*/ 8099174 h 8878671"/>
              <a:gd name="connsiteX458" fmla="*/ 5972147 w 11824371"/>
              <a:gd name="connsiteY458" fmla="*/ 8123159 h 8878671"/>
              <a:gd name="connsiteX459" fmla="*/ 5960154 w 11824371"/>
              <a:gd name="connsiteY459" fmla="*/ 8135151 h 8878671"/>
              <a:gd name="connsiteX460" fmla="*/ 5960154 w 11824371"/>
              <a:gd name="connsiteY460" fmla="*/ 8129154 h 8878671"/>
              <a:gd name="connsiteX461" fmla="*/ 5972147 w 11824371"/>
              <a:gd name="connsiteY461" fmla="*/ 8111166 h 8878671"/>
              <a:gd name="connsiteX462" fmla="*/ 2386459 w 11824371"/>
              <a:gd name="connsiteY462" fmla="*/ 8099174 h 8878671"/>
              <a:gd name="connsiteX463" fmla="*/ 2386459 w 11824371"/>
              <a:gd name="connsiteY463" fmla="*/ 8111166 h 8878671"/>
              <a:gd name="connsiteX464" fmla="*/ 2374468 w 11824371"/>
              <a:gd name="connsiteY464" fmla="*/ 8111166 h 8878671"/>
              <a:gd name="connsiteX465" fmla="*/ 2284527 w 11824371"/>
              <a:gd name="connsiteY465" fmla="*/ 8099174 h 8878671"/>
              <a:gd name="connsiteX466" fmla="*/ 2290522 w 11824371"/>
              <a:gd name="connsiteY466" fmla="*/ 8111166 h 8878671"/>
              <a:gd name="connsiteX467" fmla="*/ 2278530 w 11824371"/>
              <a:gd name="connsiteY467" fmla="*/ 8111166 h 8878671"/>
              <a:gd name="connsiteX468" fmla="*/ 2284527 w 11824371"/>
              <a:gd name="connsiteY468" fmla="*/ 8099174 h 8878671"/>
              <a:gd name="connsiteX469" fmla="*/ 2440426 w 11824371"/>
              <a:gd name="connsiteY469" fmla="*/ 8087181 h 8878671"/>
              <a:gd name="connsiteX470" fmla="*/ 2434429 w 11824371"/>
              <a:gd name="connsiteY470" fmla="*/ 8099174 h 8878671"/>
              <a:gd name="connsiteX471" fmla="*/ 2446422 w 11824371"/>
              <a:gd name="connsiteY471" fmla="*/ 8099174 h 8878671"/>
              <a:gd name="connsiteX472" fmla="*/ 2440426 w 11824371"/>
              <a:gd name="connsiteY472" fmla="*/ 8087181 h 8878671"/>
              <a:gd name="connsiteX473" fmla="*/ 1954739 w 11824371"/>
              <a:gd name="connsiteY473" fmla="*/ 8087181 h 8878671"/>
              <a:gd name="connsiteX474" fmla="*/ 1942746 w 11824371"/>
              <a:gd name="connsiteY474" fmla="*/ 8111166 h 8878671"/>
              <a:gd name="connsiteX475" fmla="*/ 1918763 w 11824371"/>
              <a:gd name="connsiteY475" fmla="*/ 8159136 h 8878671"/>
              <a:gd name="connsiteX476" fmla="*/ 1918763 w 11824371"/>
              <a:gd name="connsiteY476" fmla="*/ 8183121 h 8878671"/>
              <a:gd name="connsiteX477" fmla="*/ 1918763 w 11824371"/>
              <a:gd name="connsiteY477" fmla="*/ 8195112 h 8878671"/>
              <a:gd name="connsiteX478" fmla="*/ 1894778 w 11824371"/>
              <a:gd name="connsiteY478" fmla="*/ 8219097 h 8878671"/>
              <a:gd name="connsiteX479" fmla="*/ 1930754 w 11824371"/>
              <a:gd name="connsiteY479" fmla="*/ 8195112 h 8878671"/>
              <a:gd name="connsiteX480" fmla="*/ 1942746 w 11824371"/>
              <a:gd name="connsiteY480" fmla="*/ 8159136 h 8878671"/>
              <a:gd name="connsiteX481" fmla="*/ 1954739 w 11824371"/>
              <a:gd name="connsiteY481" fmla="*/ 8135151 h 8878671"/>
              <a:gd name="connsiteX482" fmla="*/ 1954739 w 11824371"/>
              <a:gd name="connsiteY482" fmla="*/ 8087181 h 8878671"/>
              <a:gd name="connsiteX483" fmla="*/ 4149323 w 11824371"/>
              <a:gd name="connsiteY483" fmla="*/ 8075190 h 8878671"/>
              <a:gd name="connsiteX484" fmla="*/ 4137331 w 11824371"/>
              <a:gd name="connsiteY484" fmla="*/ 8081186 h 8878671"/>
              <a:gd name="connsiteX485" fmla="*/ 4125338 w 11824371"/>
              <a:gd name="connsiteY485" fmla="*/ 8111166 h 8878671"/>
              <a:gd name="connsiteX486" fmla="*/ 4125338 w 11824371"/>
              <a:gd name="connsiteY486" fmla="*/ 8147143 h 8878671"/>
              <a:gd name="connsiteX487" fmla="*/ 4137331 w 11824371"/>
              <a:gd name="connsiteY487" fmla="*/ 8123159 h 8878671"/>
              <a:gd name="connsiteX488" fmla="*/ 4155319 w 11824371"/>
              <a:gd name="connsiteY488" fmla="*/ 8099174 h 8878671"/>
              <a:gd name="connsiteX489" fmla="*/ 4161314 w 11824371"/>
              <a:gd name="connsiteY489" fmla="*/ 8087181 h 8878671"/>
              <a:gd name="connsiteX490" fmla="*/ 4149323 w 11824371"/>
              <a:gd name="connsiteY490" fmla="*/ 8075190 h 8878671"/>
              <a:gd name="connsiteX491" fmla="*/ 2506384 w 11824371"/>
              <a:gd name="connsiteY491" fmla="*/ 8075190 h 8878671"/>
              <a:gd name="connsiteX492" fmla="*/ 2506384 w 11824371"/>
              <a:gd name="connsiteY492" fmla="*/ 8087181 h 8878671"/>
              <a:gd name="connsiteX493" fmla="*/ 2494390 w 11824371"/>
              <a:gd name="connsiteY493" fmla="*/ 8087181 h 8878671"/>
              <a:gd name="connsiteX494" fmla="*/ 2500387 w 11824371"/>
              <a:gd name="connsiteY494" fmla="*/ 8105169 h 8878671"/>
              <a:gd name="connsiteX495" fmla="*/ 2494390 w 11824371"/>
              <a:gd name="connsiteY495" fmla="*/ 8111166 h 8878671"/>
              <a:gd name="connsiteX496" fmla="*/ 2506384 w 11824371"/>
              <a:gd name="connsiteY496" fmla="*/ 8135151 h 8878671"/>
              <a:gd name="connsiteX497" fmla="*/ 2530369 w 11824371"/>
              <a:gd name="connsiteY497" fmla="*/ 8123159 h 8878671"/>
              <a:gd name="connsiteX498" fmla="*/ 2530369 w 11824371"/>
              <a:gd name="connsiteY498" fmla="*/ 8075190 h 8878671"/>
              <a:gd name="connsiteX499" fmla="*/ 2506384 w 11824371"/>
              <a:gd name="connsiteY499" fmla="*/ 8075190 h 8878671"/>
              <a:gd name="connsiteX500" fmla="*/ 1984721 w 11824371"/>
              <a:gd name="connsiteY500" fmla="*/ 8067694 h 8878671"/>
              <a:gd name="connsiteX501" fmla="*/ 1978724 w 11824371"/>
              <a:gd name="connsiteY501" fmla="*/ 8069193 h 8878671"/>
              <a:gd name="connsiteX502" fmla="*/ 1966731 w 11824371"/>
              <a:gd name="connsiteY502" fmla="*/ 8087181 h 8878671"/>
              <a:gd name="connsiteX503" fmla="*/ 1978724 w 11824371"/>
              <a:gd name="connsiteY503" fmla="*/ 8075190 h 8878671"/>
              <a:gd name="connsiteX504" fmla="*/ 1984721 w 11824371"/>
              <a:gd name="connsiteY504" fmla="*/ 8067694 h 8878671"/>
              <a:gd name="connsiteX505" fmla="*/ 3969439 w 11824371"/>
              <a:gd name="connsiteY505" fmla="*/ 8051205 h 8878671"/>
              <a:gd name="connsiteX506" fmla="*/ 3957448 w 11824371"/>
              <a:gd name="connsiteY506" fmla="*/ 8075190 h 8878671"/>
              <a:gd name="connsiteX507" fmla="*/ 3969439 w 11824371"/>
              <a:gd name="connsiteY507" fmla="*/ 8075190 h 8878671"/>
              <a:gd name="connsiteX508" fmla="*/ 3969439 w 11824371"/>
              <a:gd name="connsiteY508" fmla="*/ 8063196 h 8878671"/>
              <a:gd name="connsiteX509" fmla="*/ 3969439 w 11824371"/>
              <a:gd name="connsiteY509" fmla="*/ 8051205 h 8878671"/>
              <a:gd name="connsiteX510" fmla="*/ 5778772 w 11824371"/>
              <a:gd name="connsiteY510" fmla="*/ 8042211 h 8878671"/>
              <a:gd name="connsiteX511" fmla="*/ 5780270 w 11824371"/>
              <a:gd name="connsiteY511" fmla="*/ 8045208 h 8878671"/>
              <a:gd name="connsiteX512" fmla="*/ 5780270 w 11824371"/>
              <a:gd name="connsiteY512" fmla="*/ 8051205 h 8878671"/>
              <a:gd name="connsiteX513" fmla="*/ 5780270 w 11824371"/>
              <a:gd name="connsiteY513" fmla="*/ 8063196 h 8878671"/>
              <a:gd name="connsiteX514" fmla="*/ 5768279 w 11824371"/>
              <a:gd name="connsiteY514" fmla="*/ 8063196 h 8878671"/>
              <a:gd name="connsiteX515" fmla="*/ 5774275 w 11824371"/>
              <a:gd name="connsiteY515" fmla="*/ 8045208 h 8878671"/>
              <a:gd name="connsiteX516" fmla="*/ 5778772 w 11824371"/>
              <a:gd name="connsiteY516" fmla="*/ 8042211 h 8878671"/>
              <a:gd name="connsiteX517" fmla="*/ 3849517 w 11824371"/>
              <a:gd name="connsiteY517" fmla="*/ 8039213 h 8878671"/>
              <a:gd name="connsiteX518" fmla="*/ 3837525 w 11824371"/>
              <a:gd name="connsiteY518" fmla="*/ 8051205 h 8878671"/>
              <a:gd name="connsiteX519" fmla="*/ 3837525 w 11824371"/>
              <a:gd name="connsiteY519" fmla="*/ 8063196 h 8878671"/>
              <a:gd name="connsiteX520" fmla="*/ 3849517 w 11824371"/>
              <a:gd name="connsiteY520" fmla="*/ 8051205 h 8878671"/>
              <a:gd name="connsiteX521" fmla="*/ 2554352 w 11824371"/>
              <a:gd name="connsiteY521" fmla="*/ 8039213 h 8878671"/>
              <a:gd name="connsiteX522" fmla="*/ 2542360 w 11824371"/>
              <a:gd name="connsiteY522" fmla="*/ 8051205 h 8878671"/>
              <a:gd name="connsiteX523" fmla="*/ 2554352 w 11824371"/>
              <a:gd name="connsiteY523" fmla="*/ 8063196 h 8878671"/>
              <a:gd name="connsiteX524" fmla="*/ 2554352 w 11824371"/>
              <a:gd name="connsiteY524" fmla="*/ 8051205 h 8878671"/>
              <a:gd name="connsiteX525" fmla="*/ 2554352 w 11824371"/>
              <a:gd name="connsiteY525" fmla="*/ 8039213 h 8878671"/>
              <a:gd name="connsiteX526" fmla="*/ 1990716 w 11824371"/>
              <a:gd name="connsiteY526" fmla="*/ 8039213 h 8878671"/>
              <a:gd name="connsiteX527" fmla="*/ 1990716 w 11824371"/>
              <a:gd name="connsiteY527" fmla="*/ 8051205 h 8878671"/>
              <a:gd name="connsiteX528" fmla="*/ 2002709 w 11824371"/>
              <a:gd name="connsiteY528" fmla="*/ 8051205 h 8878671"/>
              <a:gd name="connsiteX529" fmla="*/ 1990716 w 11824371"/>
              <a:gd name="connsiteY529" fmla="*/ 8039213 h 8878671"/>
              <a:gd name="connsiteX530" fmla="*/ 1139265 w 11824371"/>
              <a:gd name="connsiteY530" fmla="*/ 8039213 h 8878671"/>
              <a:gd name="connsiteX531" fmla="*/ 1145261 w 11824371"/>
              <a:gd name="connsiteY531" fmla="*/ 8045208 h 8878671"/>
              <a:gd name="connsiteX532" fmla="*/ 1139265 w 11824371"/>
              <a:gd name="connsiteY532" fmla="*/ 8051205 h 8878671"/>
              <a:gd name="connsiteX533" fmla="*/ 1139265 w 11824371"/>
              <a:gd name="connsiteY533" fmla="*/ 8039213 h 8878671"/>
              <a:gd name="connsiteX534" fmla="*/ 4528579 w 11824371"/>
              <a:gd name="connsiteY534" fmla="*/ 8031718 h 8878671"/>
              <a:gd name="connsiteX535" fmla="*/ 4533075 w 11824371"/>
              <a:gd name="connsiteY535" fmla="*/ 8039213 h 8878671"/>
              <a:gd name="connsiteX536" fmla="*/ 4521084 w 11824371"/>
              <a:gd name="connsiteY536" fmla="*/ 8039213 h 8878671"/>
              <a:gd name="connsiteX537" fmla="*/ 4509091 w 11824371"/>
              <a:gd name="connsiteY537" fmla="*/ 8063196 h 8878671"/>
              <a:gd name="connsiteX538" fmla="*/ 4509091 w 11824371"/>
              <a:gd name="connsiteY538" fmla="*/ 8087181 h 8878671"/>
              <a:gd name="connsiteX539" fmla="*/ 4509091 w 11824371"/>
              <a:gd name="connsiteY539" fmla="*/ 8123159 h 8878671"/>
              <a:gd name="connsiteX540" fmla="*/ 4509091 w 11824371"/>
              <a:gd name="connsiteY540" fmla="*/ 8135151 h 8878671"/>
              <a:gd name="connsiteX541" fmla="*/ 4485106 w 11824371"/>
              <a:gd name="connsiteY541" fmla="*/ 8123159 h 8878671"/>
              <a:gd name="connsiteX542" fmla="*/ 4473114 w 11824371"/>
              <a:gd name="connsiteY542" fmla="*/ 8099174 h 8878671"/>
              <a:gd name="connsiteX543" fmla="*/ 4473114 w 11824371"/>
              <a:gd name="connsiteY543" fmla="*/ 8075190 h 8878671"/>
              <a:gd name="connsiteX544" fmla="*/ 4473114 w 11824371"/>
              <a:gd name="connsiteY544" fmla="*/ 8063196 h 8878671"/>
              <a:gd name="connsiteX545" fmla="*/ 4485106 w 11824371"/>
              <a:gd name="connsiteY545" fmla="*/ 8051205 h 8878671"/>
              <a:gd name="connsiteX546" fmla="*/ 4497099 w 11824371"/>
              <a:gd name="connsiteY546" fmla="*/ 8039213 h 8878671"/>
              <a:gd name="connsiteX547" fmla="*/ 4515087 w 11824371"/>
              <a:gd name="connsiteY547" fmla="*/ 8033217 h 8878671"/>
              <a:gd name="connsiteX548" fmla="*/ 4528579 w 11824371"/>
              <a:gd name="connsiteY548" fmla="*/ 8031718 h 8878671"/>
              <a:gd name="connsiteX549" fmla="*/ 6295939 w 11824371"/>
              <a:gd name="connsiteY549" fmla="*/ 8027220 h 8878671"/>
              <a:gd name="connsiteX550" fmla="*/ 6294440 w 11824371"/>
              <a:gd name="connsiteY550" fmla="*/ 8031718 h 8878671"/>
              <a:gd name="connsiteX551" fmla="*/ 6292940 w 11824371"/>
              <a:gd name="connsiteY551" fmla="*/ 8036214 h 8878671"/>
              <a:gd name="connsiteX552" fmla="*/ 6295939 w 11824371"/>
              <a:gd name="connsiteY552" fmla="*/ 8027220 h 8878671"/>
              <a:gd name="connsiteX553" fmla="*/ 4197292 w 11824371"/>
              <a:gd name="connsiteY553" fmla="*/ 8015228 h 8878671"/>
              <a:gd name="connsiteX554" fmla="*/ 4185301 w 11824371"/>
              <a:gd name="connsiteY554" fmla="*/ 8021225 h 8878671"/>
              <a:gd name="connsiteX555" fmla="*/ 4185301 w 11824371"/>
              <a:gd name="connsiteY555" fmla="*/ 8039213 h 8878671"/>
              <a:gd name="connsiteX556" fmla="*/ 1511026 w 11824371"/>
              <a:gd name="connsiteY556" fmla="*/ 8015228 h 8878671"/>
              <a:gd name="connsiteX557" fmla="*/ 1505029 w 11824371"/>
              <a:gd name="connsiteY557" fmla="*/ 8027220 h 8878671"/>
              <a:gd name="connsiteX558" fmla="*/ 1487040 w 11824371"/>
              <a:gd name="connsiteY558" fmla="*/ 8051205 h 8878671"/>
              <a:gd name="connsiteX559" fmla="*/ 1475047 w 11824371"/>
              <a:gd name="connsiteY559" fmla="*/ 8087181 h 8878671"/>
              <a:gd name="connsiteX560" fmla="*/ 1487040 w 11824371"/>
              <a:gd name="connsiteY560" fmla="*/ 8069193 h 8878671"/>
              <a:gd name="connsiteX561" fmla="*/ 1499032 w 11824371"/>
              <a:gd name="connsiteY561" fmla="*/ 8051205 h 8878671"/>
              <a:gd name="connsiteX562" fmla="*/ 1511026 w 11824371"/>
              <a:gd name="connsiteY562" fmla="*/ 8015228 h 8878671"/>
              <a:gd name="connsiteX563" fmla="*/ 2512379 w 11824371"/>
              <a:gd name="connsiteY563" fmla="*/ 8003235 h 8878671"/>
              <a:gd name="connsiteX564" fmla="*/ 2506384 w 11824371"/>
              <a:gd name="connsiteY564" fmla="*/ 8009232 h 8878671"/>
              <a:gd name="connsiteX565" fmla="*/ 2518375 w 11824371"/>
              <a:gd name="connsiteY565" fmla="*/ 8015228 h 8878671"/>
              <a:gd name="connsiteX566" fmla="*/ 2530369 w 11824371"/>
              <a:gd name="connsiteY566" fmla="*/ 8015228 h 8878671"/>
              <a:gd name="connsiteX567" fmla="*/ 2512379 w 11824371"/>
              <a:gd name="connsiteY567" fmla="*/ 8003235 h 8878671"/>
              <a:gd name="connsiteX568" fmla="*/ 2458414 w 11824371"/>
              <a:gd name="connsiteY568" fmla="*/ 8003235 h 8878671"/>
              <a:gd name="connsiteX569" fmla="*/ 2446422 w 11824371"/>
              <a:gd name="connsiteY569" fmla="*/ 8015228 h 8878671"/>
              <a:gd name="connsiteX570" fmla="*/ 2440426 w 11824371"/>
              <a:gd name="connsiteY570" fmla="*/ 8033217 h 8878671"/>
              <a:gd name="connsiteX571" fmla="*/ 2446422 w 11824371"/>
              <a:gd name="connsiteY571" fmla="*/ 8051205 h 8878671"/>
              <a:gd name="connsiteX572" fmla="*/ 2446422 w 11824371"/>
              <a:gd name="connsiteY572" fmla="*/ 8075190 h 8878671"/>
              <a:gd name="connsiteX573" fmla="*/ 2470406 w 11824371"/>
              <a:gd name="connsiteY573" fmla="*/ 8075190 h 8878671"/>
              <a:gd name="connsiteX574" fmla="*/ 2494390 w 11824371"/>
              <a:gd name="connsiteY574" fmla="*/ 8069193 h 8878671"/>
              <a:gd name="connsiteX575" fmla="*/ 2506384 w 11824371"/>
              <a:gd name="connsiteY575" fmla="*/ 8063196 h 8878671"/>
              <a:gd name="connsiteX576" fmla="*/ 2518375 w 11824371"/>
              <a:gd name="connsiteY576" fmla="*/ 8027220 h 8878671"/>
              <a:gd name="connsiteX577" fmla="*/ 2506384 w 11824371"/>
              <a:gd name="connsiteY577" fmla="*/ 8039213 h 8878671"/>
              <a:gd name="connsiteX578" fmla="*/ 2482399 w 11824371"/>
              <a:gd name="connsiteY578" fmla="*/ 8027220 h 8878671"/>
              <a:gd name="connsiteX579" fmla="*/ 947389 w 11824371"/>
              <a:gd name="connsiteY579" fmla="*/ 8003235 h 8878671"/>
              <a:gd name="connsiteX580" fmla="*/ 959381 w 11824371"/>
              <a:gd name="connsiteY580" fmla="*/ 8015228 h 8878671"/>
              <a:gd name="connsiteX581" fmla="*/ 971374 w 11824371"/>
              <a:gd name="connsiteY581" fmla="*/ 8027220 h 8878671"/>
              <a:gd name="connsiteX582" fmla="*/ 971374 w 11824371"/>
              <a:gd name="connsiteY582" fmla="*/ 8039213 h 8878671"/>
              <a:gd name="connsiteX583" fmla="*/ 935396 w 11824371"/>
              <a:gd name="connsiteY583" fmla="*/ 8051205 h 8878671"/>
              <a:gd name="connsiteX584" fmla="*/ 911413 w 11824371"/>
              <a:gd name="connsiteY584" fmla="*/ 8039213 h 8878671"/>
              <a:gd name="connsiteX585" fmla="*/ 899419 w 11824371"/>
              <a:gd name="connsiteY585" fmla="*/ 8063196 h 8878671"/>
              <a:gd name="connsiteX586" fmla="*/ 875435 w 11824371"/>
              <a:gd name="connsiteY586" fmla="*/ 8075190 h 8878671"/>
              <a:gd name="connsiteX587" fmla="*/ 887428 w 11824371"/>
              <a:gd name="connsiteY587" fmla="*/ 8039213 h 8878671"/>
              <a:gd name="connsiteX588" fmla="*/ 905416 w 11824371"/>
              <a:gd name="connsiteY588" fmla="*/ 8009232 h 8878671"/>
              <a:gd name="connsiteX589" fmla="*/ 947389 w 11824371"/>
              <a:gd name="connsiteY589" fmla="*/ 8003235 h 8878671"/>
              <a:gd name="connsiteX590" fmla="*/ 1286171 w 11824371"/>
              <a:gd name="connsiteY590" fmla="*/ 7995741 h 8878671"/>
              <a:gd name="connsiteX591" fmla="*/ 1295165 w 11824371"/>
              <a:gd name="connsiteY591" fmla="*/ 8003235 h 8878671"/>
              <a:gd name="connsiteX592" fmla="*/ 1283172 w 11824371"/>
              <a:gd name="connsiteY592" fmla="*/ 7997240 h 8878671"/>
              <a:gd name="connsiteX593" fmla="*/ 1286171 w 11824371"/>
              <a:gd name="connsiteY593" fmla="*/ 7995741 h 8878671"/>
              <a:gd name="connsiteX594" fmla="*/ 4137331 w 11824371"/>
              <a:gd name="connsiteY594" fmla="*/ 7991244 h 8878671"/>
              <a:gd name="connsiteX595" fmla="*/ 4137331 w 11824371"/>
              <a:gd name="connsiteY595" fmla="*/ 8003235 h 8878671"/>
              <a:gd name="connsiteX596" fmla="*/ 4137331 w 11824371"/>
              <a:gd name="connsiteY596" fmla="*/ 8015228 h 8878671"/>
              <a:gd name="connsiteX597" fmla="*/ 4149323 w 11824371"/>
              <a:gd name="connsiteY597" fmla="*/ 8003235 h 8878671"/>
              <a:gd name="connsiteX598" fmla="*/ 4137331 w 11824371"/>
              <a:gd name="connsiteY598" fmla="*/ 7991244 h 8878671"/>
              <a:gd name="connsiteX599" fmla="*/ 4221276 w 11824371"/>
              <a:gd name="connsiteY599" fmla="*/ 7979252 h 8878671"/>
              <a:gd name="connsiteX600" fmla="*/ 4209284 w 11824371"/>
              <a:gd name="connsiteY600" fmla="*/ 8051205 h 8878671"/>
              <a:gd name="connsiteX601" fmla="*/ 4221276 w 11824371"/>
              <a:gd name="connsiteY601" fmla="*/ 8003235 h 8878671"/>
              <a:gd name="connsiteX602" fmla="*/ 2344488 w 11824371"/>
              <a:gd name="connsiteY602" fmla="*/ 7979252 h 8878671"/>
              <a:gd name="connsiteX603" fmla="*/ 2350483 w 11824371"/>
              <a:gd name="connsiteY603" fmla="*/ 7991244 h 8878671"/>
              <a:gd name="connsiteX604" fmla="*/ 2338492 w 11824371"/>
              <a:gd name="connsiteY604" fmla="*/ 7991244 h 8878671"/>
              <a:gd name="connsiteX605" fmla="*/ 2344488 w 11824371"/>
              <a:gd name="connsiteY605" fmla="*/ 7979252 h 8878671"/>
              <a:gd name="connsiteX606" fmla="*/ 7580608 w 11824371"/>
              <a:gd name="connsiteY606" fmla="*/ 7971757 h 8878671"/>
              <a:gd name="connsiteX607" fmla="*/ 7591101 w 11824371"/>
              <a:gd name="connsiteY607" fmla="*/ 7979252 h 8878671"/>
              <a:gd name="connsiteX608" fmla="*/ 7579110 w 11824371"/>
              <a:gd name="connsiteY608" fmla="*/ 7991244 h 8878671"/>
              <a:gd name="connsiteX609" fmla="*/ 7573113 w 11824371"/>
              <a:gd name="connsiteY609" fmla="*/ 7985247 h 8878671"/>
              <a:gd name="connsiteX610" fmla="*/ 7573113 w 11824371"/>
              <a:gd name="connsiteY610" fmla="*/ 7973255 h 8878671"/>
              <a:gd name="connsiteX611" fmla="*/ 7580608 w 11824371"/>
              <a:gd name="connsiteY611" fmla="*/ 7971757 h 8878671"/>
              <a:gd name="connsiteX612" fmla="*/ 4509091 w 11824371"/>
              <a:gd name="connsiteY612" fmla="*/ 7967259 h 8878671"/>
              <a:gd name="connsiteX613" fmla="*/ 4509091 w 11824371"/>
              <a:gd name="connsiteY613" fmla="*/ 7979252 h 8878671"/>
              <a:gd name="connsiteX614" fmla="*/ 4521084 w 11824371"/>
              <a:gd name="connsiteY614" fmla="*/ 7973255 h 8878671"/>
              <a:gd name="connsiteX615" fmla="*/ 4509091 w 11824371"/>
              <a:gd name="connsiteY615" fmla="*/ 7967259 h 8878671"/>
              <a:gd name="connsiteX616" fmla="*/ 2428433 w 11824371"/>
              <a:gd name="connsiteY616" fmla="*/ 7967259 h 8878671"/>
              <a:gd name="connsiteX617" fmla="*/ 2422438 w 11824371"/>
              <a:gd name="connsiteY617" fmla="*/ 7979252 h 8878671"/>
              <a:gd name="connsiteX618" fmla="*/ 2422438 w 11824371"/>
              <a:gd name="connsiteY618" fmla="*/ 8003235 h 8878671"/>
              <a:gd name="connsiteX619" fmla="*/ 2434429 w 11824371"/>
              <a:gd name="connsiteY619" fmla="*/ 8003235 h 8878671"/>
              <a:gd name="connsiteX620" fmla="*/ 2434429 w 11824371"/>
              <a:gd name="connsiteY620" fmla="*/ 7979252 h 8878671"/>
              <a:gd name="connsiteX621" fmla="*/ 2428433 w 11824371"/>
              <a:gd name="connsiteY621" fmla="*/ 7967259 h 8878671"/>
              <a:gd name="connsiteX622" fmla="*/ 2998 w 11824371"/>
              <a:gd name="connsiteY622" fmla="*/ 7961264 h 8878671"/>
              <a:gd name="connsiteX623" fmla="*/ 11992 w 11824371"/>
              <a:gd name="connsiteY623" fmla="*/ 7967259 h 8878671"/>
              <a:gd name="connsiteX624" fmla="*/ 0 w 11824371"/>
              <a:gd name="connsiteY624" fmla="*/ 7967259 h 8878671"/>
              <a:gd name="connsiteX625" fmla="*/ 2998 w 11824371"/>
              <a:gd name="connsiteY625" fmla="*/ 7961264 h 8878671"/>
              <a:gd name="connsiteX626" fmla="*/ 6032109 w 11824371"/>
              <a:gd name="connsiteY626" fmla="*/ 7955267 h 8878671"/>
              <a:gd name="connsiteX627" fmla="*/ 6032109 w 11824371"/>
              <a:gd name="connsiteY627" fmla="*/ 7967259 h 8878671"/>
              <a:gd name="connsiteX628" fmla="*/ 6044100 w 11824371"/>
              <a:gd name="connsiteY628" fmla="*/ 7961264 h 8878671"/>
              <a:gd name="connsiteX629" fmla="*/ 6032109 w 11824371"/>
              <a:gd name="connsiteY629" fmla="*/ 7955267 h 8878671"/>
              <a:gd name="connsiteX630" fmla="*/ 4533075 w 11824371"/>
              <a:gd name="connsiteY630" fmla="*/ 7943274 h 8878671"/>
              <a:gd name="connsiteX631" fmla="*/ 4533075 w 11824371"/>
              <a:gd name="connsiteY631" fmla="*/ 7961264 h 8878671"/>
              <a:gd name="connsiteX632" fmla="*/ 4539072 w 11824371"/>
              <a:gd name="connsiteY632" fmla="*/ 7967259 h 8878671"/>
              <a:gd name="connsiteX633" fmla="*/ 4545067 w 11824371"/>
              <a:gd name="connsiteY633" fmla="*/ 7955267 h 8878671"/>
              <a:gd name="connsiteX634" fmla="*/ 4664990 w 11824371"/>
              <a:gd name="connsiteY634" fmla="*/ 7919291 h 8878671"/>
              <a:gd name="connsiteX635" fmla="*/ 4676983 w 11824371"/>
              <a:gd name="connsiteY635" fmla="*/ 7919291 h 8878671"/>
              <a:gd name="connsiteX636" fmla="*/ 4664990 w 11824371"/>
              <a:gd name="connsiteY636" fmla="*/ 7931282 h 8878671"/>
              <a:gd name="connsiteX637" fmla="*/ 4652998 w 11824371"/>
              <a:gd name="connsiteY637" fmla="*/ 7931282 h 8878671"/>
              <a:gd name="connsiteX638" fmla="*/ 4664990 w 11824371"/>
              <a:gd name="connsiteY638" fmla="*/ 7919291 h 8878671"/>
              <a:gd name="connsiteX639" fmla="*/ 4101355 w 11824371"/>
              <a:gd name="connsiteY639" fmla="*/ 7919291 h 8878671"/>
              <a:gd name="connsiteX640" fmla="*/ 4101355 w 11824371"/>
              <a:gd name="connsiteY640" fmla="*/ 7931282 h 8878671"/>
              <a:gd name="connsiteX641" fmla="*/ 4113347 w 11824371"/>
              <a:gd name="connsiteY641" fmla="*/ 7925286 h 8878671"/>
              <a:gd name="connsiteX642" fmla="*/ 4101355 w 11824371"/>
              <a:gd name="connsiteY642" fmla="*/ 7919291 h 8878671"/>
              <a:gd name="connsiteX643" fmla="*/ 2830175 w 11824371"/>
              <a:gd name="connsiteY643" fmla="*/ 7919291 h 8878671"/>
              <a:gd name="connsiteX644" fmla="*/ 2842167 w 11824371"/>
              <a:gd name="connsiteY644" fmla="*/ 7919291 h 8878671"/>
              <a:gd name="connsiteX645" fmla="*/ 2842167 w 11824371"/>
              <a:gd name="connsiteY645" fmla="*/ 7931282 h 8878671"/>
              <a:gd name="connsiteX646" fmla="*/ 2830175 w 11824371"/>
              <a:gd name="connsiteY646" fmla="*/ 7931282 h 8878671"/>
              <a:gd name="connsiteX647" fmla="*/ 2818182 w 11824371"/>
              <a:gd name="connsiteY647" fmla="*/ 7925286 h 8878671"/>
              <a:gd name="connsiteX648" fmla="*/ 2830175 w 11824371"/>
              <a:gd name="connsiteY648" fmla="*/ 7919291 h 8878671"/>
              <a:gd name="connsiteX649" fmla="*/ 2470406 w 11824371"/>
              <a:gd name="connsiteY649" fmla="*/ 7919291 h 8878671"/>
              <a:gd name="connsiteX650" fmla="*/ 2446422 w 11824371"/>
              <a:gd name="connsiteY650" fmla="*/ 7943274 h 8878671"/>
              <a:gd name="connsiteX651" fmla="*/ 2470406 w 11824371"/>
              <a:gd name="connsiteY651" fmla="*/ 7931282 h 8878671"/>
              <a:gd name="connsiteX652" fmla="*/ 2470406 w 11824371"/>
              <a:gd name="connsiteY652" fmla="*/ 7919291 h 8878671"/>
              <a:gd name="connsiteX653" fmla="*/ 2648791 w 11824371"/>
              <a:gd name="connsiteY653" fmla="*/ 7911795 h 8878671"/>
              <a:gd name="connsiteX654" fmla="*/ 2644294 w 11824371"/>
              <a:gd name="connsiteY654" fmla="*/ 7913294 h 8878671"/>
              <a:gd name="connsiteX655" fmla="*/ 2638298 w 11824371"/>
              <a:gd name="connsiteY655" fmla="*/ 7919291 h 8878671"/>
              <a:gd name="connsiteX656" fmla="*/ 2638298 w 11824371"/>
              <a:gd name="connsiteY656" fmla="*/ 7931282 h 8878671"/>
              <a:gd name="connsiteX657" fmla="*/ 2638298 w 11824371"/>
              <a:gd name="connsiteY657" fmla="*/ 7943274 h 8878671"/>
              <a:gd name="connsiteX658" fmla="*/ 2650289 w 11824371"/>
              <a:gd name="connsiteY658" fmla="*/ 7937279 h 8878671"/>
              <a:gd name="connsiteX659" fmla="*/ 2650289 w 11824371"/>
              <a:gd name="connsiteY659" fmla="*/ 7919291 h 8878671"/>
              <a:gd name="connsiteX660" fmla="*/ 2648791 w 11824371"/>
              <a:gd name="connsiteY660" fmla="*/ 7911795 h 8878671"/>
              <a:gd name="connsiteX661" fmla="*/ 4197292 w 11824371"/>
              <a:gd name="connsiteY661" fmla="*/ 7907297 h 8878671"/>
              <a:gd name="connsiteX662" fmla="*/ 4185301 w 11824371"/>
              <a:gd name="connsiteY662" fmla="*/ 7919291 h 8878671"/>
              <a:gd name="connsiteX663" fmla="*/ 4173308 w 11824371"/>
              <a:gd name="connsiteY663" fmla="*/ 7925286 h 8878671"/>
              <a:gd name="connsiteX664" fmla="*/ 4173308 w 11824371"/>
              <a:gd name="connsiteY664" fmla="*/ 7937279 h 8878671"/>
              <a:gd name="connsiteX665" fmla="*/ 4173308 w 11824371"/>
              <a:gd name="connsiteY665" fmla="*/ 7955267 h 8878671"/>
              <a:gd name="connsiteX666" fmla="*/ 4161314 w 11824371"/>
              <a:gd name="connsiteY666" fmla="*/ 7967259 h 8878671"/>
              <a:gd name="connsiteX667" fmla="*/ 4161314 w 11824371"/>
              <a:gd name="connsiteY667" fmla="*/ 7979252 h 8878671"/>
              <a:gd name="connsiteX668" fmla="*/ 4161314 w 11824371"/>
              <a:gd name="connsiteY668" fmla="*/ 7997240 h 8878671"/>
              <a:gd name="connsiteX669" fmla="*/ 4161314 w 11824371"/>
              <a:gd name="connsiteY669" fmla="*/ 8021225 h 8878671"/>
              <a:gd name="connsiteX670" fmla="*/ 4185301 w 11824371"/>
              <a:gd name="connsiteY670" fmla="*/ 8015228 h 8878671"/>
              <a:gd name="connsiteX671" fmla="*/ 4191296 w 11824371"/>
              <a:gd name="connsiteY671" fmla="*/ 8009232 h 8878671"/>
              <a:gd name="connsiteX672" fmla="*/ 4197292 w 11824371"/>
              <a:gd name="connsiteY672" fmla="*/ 7991244 h 8878671"/>
              <a:gd name="connsiteX673" fmla="*/ 4197292 w 11824371"/>
              <a:gd name="connsiteY673" fmla="*/ 7973255 h 8878671"/>
              <a:gd name="connsiteX674" fmla="*/ 4185301 w 11824371"/>
              <a:gd name="connsiteY674" fmla="*/ 7979252 h 8878671"/>
              <a:gd name="connsiteX675" fmla="*/ 4185301 w 11824371"/>
              <a:gd name="connsiteY675" fmla="*/ 7967259 h 8878671"/>
              <a:gd name="connsiteX676" fmla="*/ 4203288 w 11824371"/>
              <a:gd name="connsiteY676" fmla="*/ 7949270 h 8878671"/>
              <a:gd name="connsiteX677" fmla="*/ 4203288 w 11824371"/>
              <a:gd name="connsiteY677" fmla="*/ 7937279 h 8878671"/>
              <a:gd name="connsiteX678" fmla="*/ 4209284 w 11824371"/>
              <a:gd name="connsiteY678" fmla="*/ 7925286 h 8878671"/>
              <a:gd name="connsiteX679" fmla="*/ 4197292 w 11824371"/>
              <a:gd name="connsiteY679" fmla="*/ 7907297 h 8878671"/>
              <a:gd name="connsiteX680" fmla="*/ 1331142 w 11824371"/>
              <a:gd name="connsiteY680" fmla="*/ 7907297 h 8878671"/>
              <a:gd name="connsiteX681" fmla="*/ 1319148 w 11824371"/>
              <a:gd name="connsiteY681" fmla="*/ 7919291 h 8878671"/>
              <a:gd name="connsiteX682" fmla="*/ 1331142 w 11824371"/>
              <a:gd name="connsiteY682" fmla="*/ 7919291 h 8878671"/>
              <a:gd name="connsiteX683" fmla="*/ 1331142 w 11824371"/>
              <a:gd name="connsiteY683" fmla="*/ 7907297 h 8878671"/>
              <a:gd name="connsiteX684" fmla="*/ 203867 w 11824371"/>
              <a:gd name="connsiteY684" fmla="*/ 7907297 h 8878671"/>
              <a:gd name="connsiteX685" fmla="*/ 215861 w 11824371"/>
              <a:gd name="connsiteY685" fmla="*/ 7907297 h 8878671"/>
              <a:gd name="connsiteX686" fmla="*/ 203867 w 11824371"/>
              <a:gd name="connsiteY686" fmla="*/ 7919291 h 8878671"/>
              <a:gd name="connsiteX687" fmla="*/ 203867 w 11824371"/>
              <a:gd name="connsiteY687" fmla="*/ 7907297 h 8878671"/>
              <a:gd name="connsiteX688" fmla="*/ 4654497 w 11824371"/>
              <a:gd name="connsiteY688" fmla="*/ 7899802 h 8878671"/>
              <a:gd name="connsiteX689" fmla="*/ 4658995 w 11824371"/>
              <a:gd name="connsiteY689" fmla="*/ 7901301 h 8878671"/>
              <a:gd name="connsiteX690" fmla="*/ 4664990 w 11824371"/>
              <a:gd name="connsiteY690" fmla="*/ 7907297 h 8878671"/>
              <a:gd name="connsiteX691" fmla="*/ 4652998 w 11824371"/>
              <a:gd name="connsiteY691" fmla="*/ 7919291 h 8878671"/>
              <a:gd name="connsiteX692" fmla="*/ 4647001 w 11824371"/>
              <a:gd name="connsiteY692" fmla="*/ 7931282 h 8878671"/>
              <a:gd name="connsiteX693" fmla="*/ 4652998 w 11824371"/>
              <a:gd name="connsiteY693" fmla="*/ 7907297 h 8878671"/>
              <a:gd name="connsiteX694" fmla="*/ 4654497 w 11824371"/>
              <a:gd name="connsiteY694" fmla="*/ 7899802 h 8878671"/>
              <a:gd name="connsiteX695" fmla="*/ 7351258 w 11824371"/>
              <a:gd name="connsiteY695" fmla="*/ 7895306 h 8878671"/>
              <a:gd name="connsiteX696" fmla="*/ 7345261 w 11824371"/>
              <a:gd name="connsiteY696" fmla="*/ 7907297 h 8878671"/>
              <a:gd name="connsiteX697" fmla="*/ 7339265 w 11824371"/>
              <a:gd name="connsiteY697" fmla="*/ 7907297 h 8878671"/>
              <a:gd name="connsiteX698" fmla="*/ 5984139 w 11824371"/>
              <a:gd name="connsiteY698" fmla="*/ 7895306 h 8878671"/>
              <a:gd name="connsiteX699" fmla="*/ 5996132 w 11824371"/>
              <a:gd name="connsiteY699" fmla="*/ 7907297 h 8878671"/>
              <a:gd name="connsiteX700" fmla="*/ 5978143 w 11824371"/>
              <a:gd name="connsiteY700" fmla="*/ 7913294 h 8878671"/>
              <a:gd name="connsiteX701" fmla="*/ 5984139 w 11824371"/>
              <a:gd name="connsiteY701" fmla="*/ 7895306 h 8878671"/>
              <a:gd name="connsiteX702" fmla="*/ 2380464 w 11824371"/>
              <a:gd name="connsiteY702" fmla="*/ 7895306 h 8878671"/>
              <a:gd name="connsiteX703" fmla="*/ 2392456 w 11824371"/>
              <a:gd name="connsiteY703" fmla="*/ 7895306 h 8878671"/>
              <a:gd name="connsiteX704" fmla="*/ 2386459 w 11824371"/>
              <a:gd name="connsiteY704" fmla="*/ 7907297 h 8878671"/>
              <a:gd name="connsiteX705" fmla="*/ 2374468 w 11824371"/>
              <a:gd name="connsiteY705" fmla="*/ 7907297 h 8878671"/>
              <a:gd name="connsiteX706" fmla="*/ 2380464 w 11824371"/>
              <a:gd name="connsiteY706" fmla="*/ 7895306 h 8878671"/>
              <a:gd name="connsiteX707" fmla="*/ 6140038 w 11824371"/>
              <a:gd name="connsiteY707" fmla="*/ 7883313 h 8878671"/>
              <a:gd name="connsiteX708" fmla="*/ 6128046 w 11824371"/>
              <a:gd name="connsiteY708" fmla="*/ 7895306 h 8878671"/>
              <a:gd name="connsiteX709" fmla="*/ 6116055 w 11824371"/>
              <a:gd name="connsiteY709" fmla="*/ 7967259 h 8878671"/>
              <a:gd name="connsiteX710" fmla="*/ 6128046 w 11824371"/>
              <a:gd name="connsiteY710" fmla="*/ 8003235 h 8878671"/>
              <a:gd name="connsiteX711" fmla="*/ 6128046 w 11824371"/>
              <a:gd name="connsiteY711" fmla="*/ 8021225 h 8878671"/>
              <a:gd name="connsiteX712" fmla="*/ 6116055 w 11824371"/>
              <a:gd name="connsiteY712" fmla="*/ 8027220 h 8878671"/>
              <a:gd name="connsiteX713" fmla="*/ 6140038 w 11824371"/>
              <a:gd name="connsiteY713" fmla="*/ 8021225 h 8878671"/>
              <a:gd name="connsiteX714" fmla="*/ 6152031 w 11824371"/>
              <a:gd name="connsiteY714" fmla="*/ 8009232 h 8878671"/>
              <a:gd name="connsiteX715" fmla="*/ 6164023 w 11824371"/>
              <a:gd name="connsiteY715" fmla="*/ 7991244 h 8878671"/>
              <a:gd name="connsiteX716" fmla="*/ 6164023 w 11824371"/>
              <a:gd name="connsiteY716" fmla="*/ 7979252 h 8878671"/>
              <a:gd name="connsiteX717" fmla="*/ 6164023 w 11824371"/>
              <a:gd name="connsiteY717" fmla="*/ 7967259 h 8878671"/>
              <a:gd name="connsiteX718" fmla="*/ 6146035 w 11824371"/>
              <a:gd name="connsiteY718" fmla="*/ 7961264 h 8878671"/>
              <a:gd name="connsiteX719" fmla="*/ 6128046 w 11824371"/>
              <a:gd name="connsiteY719" fmla="*/ 7943274 h 8878671"/>
              <a:gd name="connsiteX720" fmla="*/ 6134043 w 11824371"/>
              <a:gd name="connsiteY720" fmla="*/ 7901301 h 8878671"/>
              <a:gd name="connsiteX721" fmla="*/ 6140038 w 11824371"/>
              <a:gd name="connsiteY721" fmla="*/ 7883313 h 8878671"/>
              <a:gd name="connsiteX722" fmla="*/ 3945454 w 11824371"/>
              <a:gd name="connsiteY722" fmla="*/ 7871321 h 8878671"/>
              <a:gd name="connsiteX723" fmla="*/ 3933462 w 11824371"/>
              <a:gd name="connsiteY723" fmla="*/ 7883313 h 8878671"/>
              <a:gd name="connsiteX724" fmla="*/ 3933462 w 11824371"/>
              <a:gd name="connsiteY724" fmla="*/ 7901301 h 8878671"/>
              <a:gd name="connsiteX725" fmla="*/ 3945454 w 11824371"/>
              <a:gd name="connsiteY725" fmla="*/ 7907297 h 8878671"/>
              <a:gd name="connsiteX726" fmla="*/ 3945454 w 11824371"/>
              <a:gd name="connsiteY726" fmla="*/ 7895306 h 8878671"/>
              <a:gd name="connsiteX727" fmla="*/ 3945454 w 11824371"/>
              <a:gd name="connsiteY727" fmla="*/ 7871321 h 8878671"/>
              <a:gd name="connsiteX728" fmla="*/ 5948163 w 11824371"/>
              <a:gd name="connsiteY728" fmla="*/ 7859329 h 8878671"/>
              <a:gd name="connsiteX729" fmla="*/ 5960154 w 11824371"/>
              <a:gd name="connsiteY729" fmla="*/ 7871321 h 8878671"/>
              <a:gd name="connsiteX730" fmla="*/ 5948163 w 11824371"/>
              <a:gd name="connsiteY730" fmla="*/ 7871321 h 8878671"/>
              <a:gd name="connsiteX731" fmla="*/ 5936171 w 11824371"/>
              <a:gd name="connsiteY731" fmla="*/ 7859329 h 8878671"/>
              <a:gd name="connsiteX732" fmla="*/ 5948163 w 11824371"/>
              <a:gd name="connsiteY732" fmla="*/ 7883313 h 8878671"/>
              <a:gd name="connsiteX733" fmla="*/ 5954159 w 11824371"/>
              <a:gd name="connsiteY733" fmla="*/ 7901301 h 8878671"/>
              <a:gd name="connsiteX734" fmla="*/ 5942166 w 11824371"/>
              <a:gd name="connsiteY734" fmla="*/ 7901301 h 8878671"/>
              <a:gd name="connsiteX735" fmla="*/ 5936171 w 11824371"/>
              <a:gd name="connsiteY735" fmla="*/ 7895306 h 8878671"/>
              <a:gd name="connsiteX736" fmla="*/ 5936171 w 11824371"/>
              <a:gd name="connsiteY736" fmla="*/ 7883313 h 8878671"/>
              <a:gd name="connsiteX737" fmla="*/ 5828240 w 11824371"/>
              <a:gd name="connsiteY737" fmla="*/ 7859329 h 8878671"/>
              <a:gd name="connsiteX738" fmla="*/ 5840232 w 11824371"/>
              <a:gd name="connsiteY738" fmla="*/ 7859329 h 8878671"/>
              <a:gd name="connsiteX739" fmla="*/ 5834237 w 11824371"/>
              <a:gd name="connsiteY739" fmla="*/ 7871321 h 8878671"/>
              <a:gd name="connsiteX740" fmla="*/ 5822244 w 11824371"/>
              <a:gd name="connsiteY740" fmla="*/ 7883313 h 8878671"/>
              <a:gd name="connsiteX741" fmla="*/ 5822244 w 11824371"/>
              <a:gd name="connsiteY741" fmla="*/ 7877318 h 8878671"/>
              <a:gd name="connsiteX742" fmla="*/ 5828240 w 11824371"/>
              <a:gd name="connsiteY742" fmla="*/ 7859329 h 8878671"/>
              <a:gd name="connsiteX743" fmla="*/ 4233269 w 11824371"/>
              <a:gd name="connsiteY743" fmla="*/ 7859329 h 8878671"/>
              <a:gd name="connsiteX744" fmla="*/ 4221276 w 11824371"/>
              <a:gd name="connsiteY744" fmla="*/ 7871321 h 8878671"/>
              <a:gd name="connsiteX745" fmla="*/ 4209284 w 11824371"/>
              <a:gd name="connsiteY745" fmla="*/ 7895306 h 8878671"/>
              <a:gd name="connsiteX746" fmla="*/ 4233269 w 11824371"/>
              <a:gd name="connsiteY746" fmla="*/ 7871321 h 8878671"/>
              <a:gd name="connsiteX747" fmla="*/ 1558994 w 11824371"/>
              <a:gd name="connsiteY747" fmla="*/ 7859329 h 8878671"/>
              <a:gd name="connsiteX748" fmla="*/ 1523017 w 11824371"/>
              <a:gd name="connsiteY748" fmla="*/ 7895306 h 8878671"/>
              <a:gd name="connsiteX749" fmla="*/ 1535010 w 11824371"/>
              <a:gd name="connsiteY749" fmla="*/ 7919291 h 8878671"/>
              <a:gd name="connsiteX750" fmla="*/ 1541005 w 11824371"/>
              <a:gd name="connsiteY750" fmla="*/ 7931282 h 8878671"/>
              <a:gd name="connsiteX751" fmla="*/ 1552999 w 11824371"/>
              <a:gd name="connsiteY751" fmla="*/ 7925286 h 8878671"/>
              <a:gd name="connsiteX752" fmla="*/ 1552999 w 11824371"/>
              <a:gd name="connsiteY752" fmla="*/ 7913294 h 8878671"/>
              <a:gd name="connsiteX753" fmla="*/ 1547002 w 11824371"/>
              <a:gd name="connsiteY753" fmla="*/ 7895306 h 8878671"/>
              <a:gd name="connsiteX754" fmla="*/ 1547002 w 11824371"/>
              <a:gd name="connsiteY754" fmla="*/ 7883313 h 8878671"/>
              <a:gd name="connsiteX755" fmla="*/ 1547002 w 11824371"/>
              <a:gd name="connsiteY755" fmla="*/ 7877318 h 8878671"/>
              <a:gd name="connsiteX756" fmla="*/ 1558994 w 11824371"/>
              <a:gd name="connsiteY756" fmla="*/ 7859329 h 8878671"/>
              <a:gd name="connsiteX757" fmla="*/ 1367118 w 11824371"/>
              <a:gd name="connsiteY757" fmla="*/ 7859329 h 8878671"/>
              <a:gd name="connsiteX758" fmla="*/ 1349130 w 11824371"/>
              <a:gd name="connsiteY758" fmla="*/ 7871321 h 8878671"/>
              <a:gd name="connsiteX759" fmla="*/ 1349130 w 11824371"/>
              <a:gd name="connsiteY759" fmla="*/ 7889309 h 8878671"/>
              <a:gd name="connsiteX760" fmla="*/ 1367118 w 11824371"/>
              <a:gd name="connsiteY760" fmla="*/ 7883313 h 8878671"/>
              <a:gd name="connsiteX761" fmla="*/ 1379110 w 11824371"/>
              <a:gd name="connsiteY761" fmla="*/ 7883313 h 8878671"/>
              <a:gd name="connsiteX762" fmla="*/ 1379110 w 11824371"/>
              <a:gd name="connsiteY762" fmla="*/ 7907297 h 8878671"/>
              <a:gd name="connsiteX763" fmla="*/ 1391103 w 11824371"/>
              <a:gd name="connsiteY763" fmla="*/ 7895306 h 8878671"/>
              <a:gd name="connsiteX764" fmla="*/ 1391103 w 11824371"/>
              <a:gd name="connsiteY764" fmla="*/ 7859329 h 8878671"/>
              <a:gd name="connsiteX765" fmla="*/ 1367118 w 11824371"/>
              <a:gd name="connsiteY765" fmla="*/ 7859329 h 8878671"/>
              <a:gd name="connsiteX766" fmla="*/ 7603094 w 11824371"/>
              <a:gd name="connsiteY766" fmla="*/ 7847336 h 8878671"/>
              <a:gd name="connsiteX767" fmla="*/ 7615086 w 11824371"/>
              <a:gd name="connsiteY767" fmla="*/ 7859329 h 8878671"/>
              <a:gd name="connsiteX768" fmla="*/ 7609091 w 11824371"/>
              <a:gd name="connsiteY768" fmla="*/ 7871321 h 8878671"/>
              <a:gd name="connsiteX769" fmla="*/ 7597098 w 11824371"/>
              <a:gd name="connsiteY769" fmla="*/ 7865326 h 8878671"/>
              <a:gd name="connsiteX770" fmla="*/ 7597098 w 11824371"/>
              <a:gd name="connsiteY770" fmla="*/ 7853333 h 8878671"/>
              <a:gd name="connsiteX771" fmla="*/ 7603094 w 11824371"/>
              <a:gd name="connsiteY771" fmla="*/ 7847336 h 8878671"/>
              <a:gd name="connsiteX772" fmla="*/ 4641006 w 11824371"/>
              <a:gd name="connsiteY772" fmla="*/ 7847336 h 8878671"/>
              <a:gd name="connsiteX773" fmla="*/ 4641006 w 11824371"/>
              <a:gd name="connsiteY773" fmla="*/ 7859329 h 8878671"/>
              <a:gd name="connsiteX774" fmla="*/ 4652998 w 11824371"/>
              <a:gd name="connsiteY774" fmla="*/ 7847336 h 8878671"/>
              <a:gd name="connsiteX775" fmla="*/ 6092070 w 11824371"/>
              <a:gd name="connsiteY775" fmla="*/ 7835345 h 8878671"/>
              <a:gd name="connsiteX776" fmla="*/ 6080077 w 11824371"/>
              <a:gd name="connsiteY776" fmla="*/ 7847336 h 8878671"/>
              <a:gd name="connsiteX777" fmla="*/ 6068085 w 11824371"/>
              <a:gd name="connsiteY777" fmla="*/ 7847336 h 8878671"/>
              <a:gd name="connsiteX778" fmla="*/ 6068085 w 11824371"/>
              <a:gd name="connsiteY778" fmla="*/ 7859329 h 8878671"/>
              <a:gd name="connsiteX779" fmla="*/ 6080077 w 11824371"/>
              <a:gd name="connsiteY779" fmla="*/ 7847336 h 8878671"/>
              <a:gd name="connsiteX780" fmla="*/ 6086073 w 11824371"/>
              <a:gd name="connsiteY780" fmla="*/ 7847336 h 8878671"/>
              <a:gd name="connsiteX781" fmla="*/ 6092070 w 11824371"/>
              <a:gd name="connsiteY781" fmla="*/ 7835345 h 8878671"/>
              <a:gd name="connsiteX782" fmla="*/ 239846 w 11824371"/>
              <a:gd name="connsiteY782" fmla="*/ 7835345 h 8878671"/>
              <a:gd name="connsiteX783" fmla="*/ 245840 w 11824371"/>
              <a:gd name="connsiteY783" fmla="*/ 7835345 h 8878671"/>
              <a:gd name="connsiteX784" fmla="*/ 239846 w 11824371"/>
              <a:gd name="connsiteY784" fmla="*/ 7847336 h 8878671"/>
              <a:gd name="connsiteX785" fmla="*/ 239846 w 11824371"/>
              <a:gd name="connsiteY785" fmla="*/ 7835345 h 8878671"/>
              <a:gd name="connsiteX786" fmla="*/ 155899 w 11824371"/>
              <a:gd name="connsiteY786" fmla="*/ 7835345 h 8878671"/>
              <a:gd name="connsiteX787" fmla="*/ 167891 w 11824371"/>
              <a:gd name="connsiteY787" fmla="*/ 7835345 h 8878671"/>
              <a:gd name="connsiteX788" fmla="*/ 167891 w 11824371"/>
              <a:gd name="connsiteY788" fmla="*/ 7847336 h 8878671"/>
              <a:gd name="connsiteX789" fmla="*/ 155899 w 11824371"/>
              <a:gd name="connsiteY789" fmla="*/ 7847336 h 8878671"/>
              <a:gd name="connsiteX790" fmla="*/ 155899 w 11824371"/>
              <a:gd name="connsiteY790" fmla="*/ 7835345 h 8878671"/>
              <a:gd name="connsiteX791" fmla="*/ 6146320 w 11824371"/>
              <a:gd name="connsiteY791" fmla="*/ 7812502 h 8878671"/>
              <a:gd name="connsiteX792" fmla="*/ 6148283 w 11824371"/>
              <a:gd name="connsiteY792" fmla="*/ 7812858 h 8878671"/>
              <a:gd name="connsiteX793" fmla="*/ 6149034 w 11824371"/>
              <a:gd name="connsiteY793" fmla="*/ 7817356 h 8878671"/>
              <a:gd name="connsiteX794" fmla="*/ 6147861 w 11824371"/>
              <a:gd name="connsiteY794" fmla="*/ 7818660 h 8878671"/>
              <a:gd name="connsiteX795" fmla="*/ 5924178 w 11824371"/>
              <a:gd name="connsiteY795" fmla="*/ 7811360 h 8878671"/>
              <a:gd name="connsiteX796" fmla="*/ 5936171 w 11824371"/>
              <a:gd name="connsiteY796" fmla="*/ 7817356 h 8878671"/>
              <a:gd name="connsiteX797" fmla="*/ 5936171 w 11824371"/>
              <a:gd name="connsiteY797" fmla="*/ 7823353 h 8878671"/>
              <a:gd name="connsiteX798" fmla="*/ 5930174 w 11824371"/>
              <a:gd name="connsiteY798" fmla="*/ 7829348 h 8878671"/>
              <a:gd name="connsiteX799" fmla="*/ 5924178 w 11824371"/>
              <a:gd name="connsiteY799" fmla="*/ 7835345 h 8878671"/>
              <a:gd name="connsiteX800" fmla="*/ 5924178 w 11824371"/>
              <a:gd name="connsiteY800" fmla="*/ 7823353 h 8878671"/>
              <a:gd name="connsiteX801" fmla="*/ 5924178 w 11824371"/>
              <a:gd name="connsiteY801" fmla="*/ 7811360 h 8878671"/>
              <a:gd name="connsiteX802" fmla="*/ 3405803 w 11824371"/>
              <a:gd name="connsiteY802" fmla="*/ 7811360 h 8878671"/>
              <a:gd name="connsiteX803" fmla="*/ 3405803 w 11824371"/>
              <a:gd name="connsiteY803" fmla="*/ 7847336 h 8878671"/>
              <a:gd name="connsiteX804" fmla="*/ 3393811 w 11824371"/>
              <a:gd name="connsiteY804" fmla="*/ 7871321 h 8878671"/>
              <a:gd name="connsiteX805" fmla="*/ 3393811 w 11824371"/>
              <a:gd name="connsiteY805" fmla="*/ 7859329 h 8878671"/>
              <a:gd name="connsiteX806" fmla="*/ 2770214 w 11824371"/>
              <a:gd name="connsiteY806" fmla="*/ 7811360 h 8878671"/>
              <a:gd name="connsiteX807" fmla="*/ 2782205 w 11824371"/>
              <a:gd name="connsiteY807" fmla="*/ 7811360 h 8878671"/>
              <a:gd name="connsiteX808" fmla="*/ 2782205 w 11824371"/>
              <a:gd name="connsiteY808" fmla="*/ 7847336 h 8878671"/>
              <a:gd name="connsiteX809" fmla="*/ 2782205 w 11824371"/>
              <a:gd name="connsiteY809" fmla="*/ 7895306 h 8878671"/>
              <a:gd name="connsiteX810" fmla="*/ 2782205 w 11824371"/>
              <a:gd name="connsiteY810" fmla="*/ 7907297 h 8878671"/>
              <a:gd name="connsiteX811" fmla="*/ 2764217 w 11824371"/>
              <a:gd name="connsiteY811" fmla="*/ 7889309 h 8878671"/>
              <a:gd name="connsiteX812" fmla="*/ 2752224 w 11824371"/>
              <a:gd name="connsiteY812" fmla="*/ 7871321 h 8878671"/>
              <a:gd name="connsiteX813" fmla="*/ 2746229 w 11824371"/>
              <a:gd name="connsiteY813" fmla="*/ 7847336 h 8878671"/>
              <a:gd name="connsiteX814" fmla="*/ 2752224 w 11824371"/>
              <a:gd name="connsiteY814" fmla="*/ 7823353 h 8878671"/>
              <a:gd name="connsiteX815" fmla="*/ 2770214 w 11824371"/>
              <a:gd name="connsiteY815" fmla="*/ 7811360 h 8878671"/>
              <a:gd name="connsiteX816" fmla="*/ 4985783 w 11824371"/>
              <a:gd name="connsiteY816" fmla="*/ 7805363 h 8878671"/>
              <a:gd name="connsiteX817" fmla="*/ 4988781 w 11824371"/>
              <a:gd name="connsiteY817" fmla="*/ 7811360 h 8878671"/>
              <a:gd name="connsiteX818" fmla="*/ 4964798 w 11824371"/>
              <a:gd name="connsiteY818" fmla="*/ 7823353 h 8878671"/>
              <a:gd name="connsiteX819" fmla="*/ 4976789 w 11824371"/>
              <a:gd name="connsiteY819" fmla="*/ 7811360 h 8878671"/>
              <a:gd name="connsiteX820" fmla="*/ 4985783 w 11824371"/>
              <a:gd name="connsiteY820" fmla="*/ 7805363 h 8878671"/>
              <a:gd name="connsiteX821" fmla="*/ 2794197 w 11824371"/>
              <a:gd name="connsiteY821" fmla="*/ 7799368 h 8878671"/>
              <a:gd name="connsiteX822" fmla="*/ 2806190 w 11824371"/>
              <a:gd name="connsiteY822" fmla="*/ 7799368 h 8878671"/>
              <a:gd name="connsiteX823" fmla="*/ 2806190 w 11824371"/>
              <a:gd name="connsiteY823" fmla="*/ 7811360 h 8878671"/>
              <a:gd name="connsiteX824" fmla="*/ 2794197 w 11824371"/>
              <a:gd name="connsiteY824" fmla="*/ 7799368 h 8878671"/>
              <a:gd name="connsiteX825" fmla="*/ 7375241 w 11824371"/>
              <a:gd name="connsiteY825" fmla="*/ 7787375 h 8878671"/>
              <a:gd name="connsiteX826" fmla="*/ 7387234 w 11824371"/>
              <a:gd name="connsiteY826" fmla="*/ 7787375 h 8878671"/>
              <a:gd name="connsiteX827" fmla="*/ 7387234 w 11824371"/>
              <a:gd name="connsiteY827" fmla="*/ 7799368 h 8878671"/>
              <a:gd name="connsiteX828" fmla="*/ 7375241 w 11824371"/>
              <a:gd name="connsiteY828" fmla="*/ 7799368 h 8878671"/>
              <a:gd name="connsiteX829" fmla="*/ 7375241 w 11824371"/>
              <a:gd name="connsiteY829" fmla="*/ 7787375 h 8878671"/>
              <a:gd name="connsiteX830" fmla="*/ 4629015 w 11824371"/>
              <a:gd name="connsiteY830" fmla="*/ 7787375 h 8878671"/>
              <a:gd name="connsiteX831" fmla="*/ 4635010 w 11824371"/>
              <a:gd name="connsiteY831" fmla="*/ 7811360 h 8878671"/>
              <a:gd name="connsiteX832" fmla="*/ 4641006 w 11824371"/>
              <a:gd name="connsiteY832" fmla="*/ 7787375 h 8878671"/>
              <a:gd name="connsiteX833" fmla="*/ 431721 w 11824371"/>
              <a:gd name="connsiteY833" fmla="*/ 7787375 h 8878671"/>
              <a:gd name="connsiteX834" fmla="*/ 431721 w 11824371"/>
              <a:gd name="connsiteY834" fmla="*/ 7799368 h 8878671"/>
              <a:gd name="connsiteX835" fmla="*/ 443714 w 11824371"/>
              <a:gd name="connsiteY835" fmla="*/ 7829348 h 8878671"/>
              <a:gd name="connsiteX836" fmla="*/ 431721 w 11824371"/>
              <a:gd name="connsiteY836" fmla="*/ 7847336 h 8878671"/>
              <a:gd name="connsiteX837" fmla="*/ 407736 w 11824371"/>
              <a:gd name="connsiteY837" fmla="*/ 7865326 h 8878671"/>
              <a:gd name="connsiteX838" fmla="*/ 395745 w 11824371"/>
              <a:gd name="connsiteY838" fmla="*/ 7871321 h 8878671"/>
              <a:gd name="connsiteX839" fmla="*/ 395745 w 11824371"/>
              <a:gd name="connsiteY839" fmla="*/ 7859329 h 8878671"/>
              <a:gd name="connsiteX840" fmla="*/ 383753 w 11824371"/>
              <a:gd name="connsiteY840" fmla="*/ 7859329 h 8878671"/>
              <a:gd name="connsiteX841" fmla="*/ 371760 w 11824371"/>
              <a:gd name="connsiteY841" fmla="*/ 7859329 h 8878671"/>
              <a:gd name="connsiteX842" fmla="*/ 407736 w 11824371"/>
              <a:gd name="connsiteY842" fmla="*/ 7799368 h 8878671"/>
              <a:gd name="connsiteX843" fmla="*/ 5874711 w 11824371"/>
              <a:gd name="connsiteY843" fmla="*/ 7779881 h 8878671"/>
              <a:gd name="connsiteX844" fmla="*/ 5876210 w 11824371"/>
              <a:gd name="connsiteY844" fmla="*/ 7787375 h 8878671"/>
              <a:gd name="connsiteX845" fmla="*/ 5864217 w 11824371"/>
              <a:gd name="connsiteY845" fmla="*/ 7799368 h 8878671"/>
              <a:gd name="connsiteX846" fmla="*/ 5870213 w 11824371"/>
              <a:gd name="connsiteY846" fmla="*/ 7781380 h 8878671"/>
              <a:gd name="connsiteX847" fmla="*/ 5874711 w 11824371"/>
              <a:gd name="connsiteY847" fmla="*/ 7779881 h 8878671"/>
              <a:gd name="connsiteX848" fmla="*/ 5972147 w 11824371"/>
              <a:gd name="connsiteY848" fmla="*/ 7775383 h 8878671"/>
              <a:gd name="connsiteX849" fmla="*/ 5972147 w 11824371"/>
              <a:gd name="connsiteY849" fmla="*/ 7787375 h 8878671"/>
              <a:gd name="connsiteX850" fmla="*/ 5972147 w 11824371"/>
              <a:gd name="connsiteY850" fmla="*/ 7805363 h 8878671"/>
              <a:gd name="connsiteX851" fmla="*/ 5972147 w 11824371"/>
              <a:gd name="connsiteY851" fmla="*/ 7811360 h 8878671"/>
              <a:gd name="connsiteX852" fmla="*/ 5966151 w 11824371"/>
              <a:gd name="connsiteY852" fmla="*/ 7823353 h 8878671"/>
              <a:gd name="connsiteX853" fmla="*/ 5960154 w 11824371"/>
              <a:gd name="connsiteY853" fmla="*/ 7823353 h 8878671"/>
              <a:gd name="connsiteX854" fmla="*/ 5966151 w 11824371"/>
              <a:gd name="connsiteY854" fmla="*/ 7805363 h 8878671"/>
              <a:gd name="connsiteX855" fmla="*/ 5972147 w 11824371"/>
              <a:gd name="connsiteY855" fmla="*/ 7775383 h 8878671"/>
              <a:gd name="connsiteX856" fmla="*/ 3585687 w 11824371"/>
              <a:gd name="connsiteY856" fmla="*/ 7763392 h 8878671"/>
              <a:gd name="connsiteX857" fmla="*/ 3585687 w 11824371"/>
              <a:gd name="connsiteY857" fmla="*/ 7775383 h 8878671"/>
              <a:gd name="connsiteX858" fmla="*/ 3597679 w 11824371"/>
              <a:gd name="connsiteY858" fmla="*/ 7787375 h 8878671"/>
              <a:gd name="connsiteX859" fmla="*/ 3597679 w 11824371"/>
              <a:gd name="connsiteY859" fmla="*/ 7799368 h 8878671"/>
              <a:gd name="connsiteX860" fmla="*/ 3609672 w 11824371"/>
              <a:gd name="connsiteY860" fmla="*/ 7787375 h 8878671"/>
              <a:gd name="connsiteX861" fmla="*/ 3609672 w 11824371"/>
              <a:gd name="connsiteY861" fmla="*/ 7775383 h 8878671"/>
              <a:gd name="connsiteX862" fmla="*/ 3597679 w 11824371"/>
              <a:gd name="connsiteY862" fmla="*/ 7763392 h 8878671"/>
              <a:gd name="connsiteX863" fmla="*/ 3417796 w 11824371"/>
              <a:gd name="connsiteY863" fmla="*/ 7763392 h 8878671"/>
              <a:gd name="connsiteX864" fmla="*/ 3429788 w 11824371"/>
              <a:gd name="connsiteY864" fmla="*/ 7775383 h 8878671"/>
              <a:gd name="connsiteX865" fmla="*/ 3423791 w 11824371"/>
              <a:gd name="connsiteY865" fmla="*/ 7787375 h 8878671"/>
              <a:gd name="connsiteX866" fmla="*/ 3417796 w 11824371"/>
              <a:gd name="connsiteY866" fmla="*/ 7775383 h 8878671"/>
              <a:gd name="connsiteX867" fmla="*/ 3417796 w 11824371"/>
              <a:gd name="connsiteY867" fmla="*/ 7763392 h 8878671"/>
              <a:gd name="connsiteX868" fmla="*/ 7435202 w 11824371"/>
              <a:gd name="connsiteY868" fmla="*/ 7751398 h 8878671"/>
              <a:gd name="connsiteX869" fmla="*/ 7441199 w 11824371"/>
              <a:gd name="connsiteY869" fmla="*/ 7757395 h 8878671"/>
              <a:gd name="connsiteX870" fmla="*/ 7447195 w 11824371"/>
              <a:gd name="connsiteY870" fmla="*/ 7775383 h 8878671"/>
              <a:gd name="connsiteX871" fmla="*/ 7435202 w 11824371"/>
              <a:gd name="connsiteY871" fmla="*/ 7811360 h 8878671"/>
              <a:gd name="connsiteX872" fmla="*/ 7423211 w 11824371"/>
              <a:gd name="connsiteY872" fmla="*/ 7805363 h 8878671"/>
              <a:gd name="connsiteX873" fmla="*/ 7423211 w 11824371"/>
              <a:gd name="connsiteY873" fmla="*/ 7775383 h 8878671"/>
              <a:gd name="connsiteX874" fmla="*/ 7435202 w 11824371"/>
              <a:gd name="connsiteY874" fmla="*/ 7751398 h 8878671"/>
              <a:gd name="connsiteX875" fmla="*/ 4772921 w 11824371"/>
              <a:gd name="connsiteY875" fmla="*/ 7751398 h 8878671"/>
              <a:gd name="connsiteX876" fmla="*/ 4760929 w 11824371"/>
              <a:gd name="connsiteY876" fmla="*/ 7763392 h 8878671"/>
              <a:gd name="connsiteX877" fmla="*/ 4760929 w 11824371"/>
              <a:gd name="connsiteY877" fmla="*/ 7775383 h 8878671"/>
              <a:gd name="connsiteX878" fmla="*/ 3549710 w 11824371"/>
              <a:gd name="connsiteY878" fmla="*/ 7751398 h 8878671"/>
              <a:gd name="connsiteX879" fmla="*/ 3549710 w 11824371"/>
              <a:gd name="connsiteY879" fmla="*/ 7775383 h 8878671"/>
              <a:gd name="connsiteX880" fmla="*/ 3561703 w 11824371"/>
              <a:gd name="connsiteY880" fmla="*/ 7763392 h 8878671"/>
              <a:gd name="connsiteX881" fmla="*/ 3561703 w 11824371"/>
              <a:gd name="connsiteY881" fmla="*/ 7751398 h 8878671"/>
              <a:gd name="connsiteX882" fmla="*/ 3549710 w 11824371"/>
              <a:gd name="connsiteY882" fmla="*/ 7751398 h 8878671"/>
              <a:gd name="connsiteX883" fmla="*/ 2446422 w 11824371"/>
              <a:gd name="connsiteY883" fmla="*/ 7751398 h 8878671"/>
              <a:gd name="connsiteX884" fmla="*/ 2440426 w 11824371"/>
              <a:gd name="connsiteY884" fmla="*/ 7763392 h 8878671"/>
              <a:gd name="connsiteX885" fmla="*/ 2434429 w 11824371"/>
              <a:gd name="connsiteY885" fmla="*/ 7787375 h 8878671"/>
              <a:gd name="connsiteX886" fmla="*/ 2458414 w 11824371"/>
              <a:gd name="connsiteY886" fmla="*/ 7763392 h 8878671"/>
              <a:gd name="connsiteX887" fmla="*/ 2452418 w 11824371"/>
              <a:gd name="connsiteY887" fmla="*/ 7757395 h 8878671"/>
              <a:gd name="connsiteX888" fmla="*/ 2446422 w 11824371"/>
              <a:gd name="connsiteY888" fmla="*/ 7751398 h 8878671"/>
              <a:gd name="connsiteX889" fmla="*/ 2230561 w 11824371"/>
              <a:gd name="connsiteY889" fmla="*/ 7751398 h 8878671"/>
              <a:gd name="connsiteX890" fmla="*/ 2206576 w 11824371"/>
              <a:gd name="connsiteY890" fmla="*/ 7775383 h 8878671"/>
              <a:gd name="connsiteX891" fmla="*/ 2194584 w 11824371"/>
              <a:gd name="connsiteY891" fmla="*/ 7799368 h 8878671"/>
              <a:gd name="connsiteX892" fmla="*/ 2194584 w 11824371"/>
              <a:gd name="connsiteY892" fmla="*/ 7823353 h 8878671"/>
              <a:gd name="connsiteX893" fmla="*/ 2206576 w 11824371"/>
              <a:gd name="connsiteY893" fmla="*/ 7799368 h 8878671"/>
              <a:gd name="connsiteX894" fmla="*/ 2218569 w 11824371"/>
              <a:gd name="connsiteY894" fmla="*/ 7781380 h 8878671"/>
              <a:gd name="connsiteX895" fmla="*/ 2230561 w 11824371"/>
              <a:gd name="connsiteY895" fmla="*/ 7775383 h 8878671"/>
              <a:gd name="connsiteX896" fmla="*/ 2230561 w 11824371"/>
              <a:gd name="connsiteY896" fmla="*/ 7751398 h 8878671"/>
              <a:gd name="connsiteX897" fmla="*/ 6140038 w 11824371"/>
              <a:gd name="connsiteY897" fmla="*/ 7739407 h 8878671"/>
              <a:gd name="connsiteX898" fmla="*/ 6140038 w 11824371"/>
              <a:gd name="connsiteY898" fmla="*/ 7751398 h 8878671"/>
              <a:gd name="connsiteX899" fmla="*/ 6152031 w 11824371"/>
              <a:gd name="connsiteY899" fmla="*/ 7739407 h 8878671"/>
              <a:gd name="connsiteX900" fmla="*/ 5840232 w 11824371"/>
              <a:gd name="connsiteY900" fmla="*/ 7739407 h 8878671"/>
              <a:gd name="connsiteX901" fmla="*/ 5864217 w 11824371"/>
              <a:gd name="connsiteY901" fmla="*/ 7751398 h 8878671"/>
              <a:gd name="connsiteX902" fmla="*/ 5840232 w 11824371"/>
              <a:gd name="connsiteY902" fmla="*/ 7751398 h 8878671"/>
              <a:gd name="connsiteX903" fmla="*/ 5840232 w 11824371"/>
              <a:gd name="connsiteY903" fmla="*/ 7739407 h 8878671"/>
              <a:gd name="connsiteX904" fmla="*/ 4017409 w 11824371"/>
              <a:gd name="connsiteY904" fmla="*/ 7739407 h 8878671"/>
              <a:gd name="connsiteX905" fmla="*/ 4017409 w 11824371"/>
              <a:gd name="connsiteY905" fmla="*/ 7751398 h 8878671"/>
              <a:gd name="connsiteX906" fmla="*/ 4029400 w 11824371"/>
              <a:gd name="connsiteY906" fmla="*/ 7751398 h 8878671"/>
              <a:gd name="connsiteX907" fmla="*/ 4017409 w 11824371"/>
              <a:gd name="connsiteY907" fmla="*/ 7739407 h 8878671"/>
              <a:gd name="connsiteX908" fmla="*/ 2710251 w 11824371"/>
              <a:gd name="connsiteY908" fmla="*/ 7739407 h 8878671"/>
              <a:gd name="connsiteX909" fmla="*/ 2686268 w 11824371"/>
              <a:gd name="connsiteY909" fmla="*/ 7763392 h 8878671"/>
              <a:gd name="connsiteX910" fmla="*/ 2686268 w 11824371"/>
              <a:gd name="connsiteY910" fmla="*/ 7775383 h 8878671"/>
              <a:gd name="connsiteX911" fmla="*/ 2698259 w 11824371"/>
              <a:gd name="connsiteY911" fmla="*/ 7763392 h 8878671"/>
              <a:gd name="connsiteX912" fmla="*/ 2698259 w 11824371"/>
              <a:gd name="connsiteY912" fmla="*/ 7787375 h 8878671"/>
              <a:gd name="connsiteX913" fmla="*/ 2710251 w 11824371"/>
              <a:gd name="connsiteY913" fmla="*/ 7799368 h 8878671"/>
              <a:gd name="connsiteX914" fmla="*/ 2722244 w 11824371"/>
              <a:gd name="connsiteY914" fmla="*/ 7787375 h 8878671"/>
              <a:gd name="connsiteX915" fmla="*/ 2698259 w 11824371"/>
              <a:gd name="connsiteY915" fmla="*/ 7763392 h 8878671"/>
              <a:gd name="connsiteX916" fmla="*/ 2710251 w 11824371"/>
              <a:gd name="connsiteY916" fmla="*/ 7739407 h 8878671"/>
              <a:gd name="connsiteX917" fmla="*/ 1007350 w 11824371"/>
              <a:gd name="connsiteY917" fmla="*/ 7739407 h 8878671"/>
              <a:gd name="connsiteX918" fmla="*/ 1007350 w 11824371"/>
              <a:gd name="connsiteY918" fmla="*/ 7751398 h 8878671"/>
              <a:gd name="connsiteX919" fmla="*/ 1001354 w 11824371"/>
              <a:gd name="connsiteY919" fmla="*/ 7751398 h 8878671"/>
              <a:gd name="connsiteX920" fmla="*/ 995357 w 11824371"/>
              <a:gd name="connsiteY920" fmla="*/ 7751398 h 8878671"/>
              <a:gd name="connsiteX921" fmla="*/ 2480898 w 11824371"/>
              <a:gd name="connsiteY921" fmla="*/ 7733410 h 8878671"/>
              <a:gd name="connsiteX922" fmla="*/ 2476402 w 11824371"/>
              <a:gd name="connsiteY922" fmla="*/ 7739407 h 8878671"/>
              <a:gd name="connsiteX923" fmla="*/ 2464411 w 11824371"/>
              <a:gd name="connsiteY923" fmla="*/ 7775383 h 8878671"/>
              <a:gd name="connsiteX924" fmla="*/ 2470406 w 11824371"/>
              <a:gd name="connsiteY924" fmla="*/ 7799368 h 8878671"/>
              <a:gd name="connsiteX925" fmla="*/ 2470406 w 11824371"/>
              <a:gd name="connsiteY925" fmla="*/ 7823353 h 8878671"/>
              <a:gd name="connsiteX926" fmla="*/ 2482399 w 11824371"/>
              <a:gd name="connsiteY926" fmla="*/ 7811360 h 8878671"/>
              <a:gd name="connsiteX927" fmla="*/ 2494390 w 11824371"/>
              <a:gd name="connsiteY927" fmla="*/ 7781380 h 8878671"/>
              <a:gd name="connsiteX928" fmla="*/ 2488394 w 11824371"/>
              <a:gd name="connsiteY928" fmla="*/ 7757395 h 8878671"/>
              <a:gd name="connsiteX929" fmla="*/ 2482399 w 11824371"/>
              <a:gd name="connsiteY929" fmla="*/ 7739407 h 8878671"/>
              <a:gd name="connsiteX930" fmla="*/ 2480898 w 11824371"/>
              <a:gd name="connsiteY930" fmla="*/ 7733410 h 8878671"/>
              <a:gd name="connsiteX931" fmla="*/ 7447195 w 11824371"/>
              <a:gd name="connsiteY931" fmla="*/ 7727414 h 8878671"/>
              <a:gd name="connsiteX932" fmla="*/ 7459187 w 11824371"/>
              <a:gd name="connsiteY932" fmla="*/ 7727414 h 8878671"/>
              <a:gd name="connsiteX933" fmla="*/ 7447195 w 11824371"/>
              <a:gd name="connsiteY933" fmla="*/ 7739407 h 8878671"/>
              <a:gd name="connsiteX934" fmla="*/ 5252611 w 11824371"/>
              <a:gd name="connsiteY934" fmla="*/ 7727414 h 8878671"/>
              <a:gd name="connsiteX935" fmla="*/ 5264604 w 11824371"/>
              <a:gd name="connsiteY935" fmla="*/ 7739407 h 8878671"/>
              <a:gd name="connsiteX936" fmla="*/ 5240619 w 11824371"/>
              <a:gd name="connsiteY936" fmla="*/ 7751398 h 8878671"/>
              <a:gd name="connsiteX937" fmla="*/ 5240619 w 11824371"/>
              <a:gd name="connsiteY937" fmla="*/ 7739407 h 8878671"/>
              <a:gd name="connsiteX938" fmla="*/ 5252611 w 11824371"/>
              <a:gd name="connsiteY938" fmla="*/ 7727414 h 8878671"/>
              <a:gd name="connsiteX939" fmla="*/ 659576 w 11824371"/>
              <a:gd name="connsiteY939" fmla="*/ 7727414 h 8878671"/>
              <a:gd name="connsiteX940" fmla="*/ 665571 w 11824371"/>
              <a:gd name="connsiteY940" fmla="*/ 7739407 h 8878671"/>
              <a:gd name="connsiteX941" fmla="*/ 659576 w 11824371"/>
              <a:gd name="connsiteY941" fmla="*/ 7751398 h 8878671"/>
              <a:gd name="connsiteX942" fmla="*/ 647584 w 11824371"/>
              <a:gd name="connsiteY942" fmla="*/ 7739407 h 8878671"/>
              <a:gd name="connsiteX943" fmla="*/ 659576 w 11824371"/>
              <a:gd name="connsiteY943" fmla="*/ 7733410 h 8878671"/>
              <a:gd name="connsiteX944" fmla="*/ 659576 w 11824371"/>
              <a:gd name="connsiteY944" fmla="*/ 7727414 h 8878671"/>
              <a:gd name="connsiteX945" fmla="*/ 2791199 w 11824371"/>
              <a:gd name="connsiteY945" fmla="*/ 7721419 h 8878671"/>
              <a:gd name="connsiteX946" fmla="*/ 2782205 w 11824371"/>
              <a:gd name="connsiteY946" fmla="*/ 7727414 h 8878671"/>
              <a:gd name="connsiteX947" fmla="*/ 2782205 w 11824371"/>
              <a:gd name="connsiteY947" fmla="*/ 7739407 h 8878671"/>
              <a:gd name="connsiteX948" fmla="*/ 2794197 w 11824371"/>
              <a:gd name="connsiteY948" fmla="*/ 7727414 h 8878671"/>
              <a:gd name="connsiteX949" fmla="*/ 2791199 w 11824371"/>
              <a:gd name="connsiteY949" fmla="*/ 7721419 h 8878671"/>
              <a:gd name="connsiteX950" fmla="*/ 6715668 w 11824371"/>
              <a:gd name="connsiteY950" fmla="*/ 7715422 h 8878671"/>
              <a:gd name="connsiteX951" fmla="*/ 6715668 w 11824371"/>
              <a:gd name="connsiteY951" fmla="*/ 7733410 h 8878671"/>
              <a:gd name="connsiteX952" fmla="*/ 6715668 w 11824371"/>
              <a:gd name="connsiteY952" fmla="*/ 7763392 h 8878671"/>
              <a:gd name="connsiteX953" fmla="*/ 6703676 w 11824371"/>
              <a:gd name="connsiteY953" fmla="*/ 7739407 h 8878671"/>
              <a:gd name="connsiteX954" fmla="*/ 6104062 w 11824371"/>
              <a:gd name="connsiteY954" fmla="*/ 7715422 h 8878671"/>
              <a:gd name="connsiteX955" fmla="*/ 6092070 w 11824371"/>
              <a:gd name="connsiteY955" fmla="*/ 7739407 h 8878671"/>
              <a:gd name="connsiteX956" fmla="*/ 6080077 w 11824371"/>
              <a:gd name="connsiteY956" fmla="*/ 7799368 h 8878671"/>
              <a:gd name="connsiteX957" fmla="*/ 6092070 w 11824371"/>
              <a:gd name="connsiteY957" fmla="*/ 7787375 h 8878671"/>
              <a:gd name="connsiteX958" fmla="*/ 6104062 w 11824371"/>
              <a:gd name="connsiteY958" fmla="*/ 7763392 h 8878671"/>
              <a:gd name="connsiteX959" fmla="*/ 6104062 w 11824371"/>
              <a:gd name="connsiteY959" fmla="*/ 7739407 h 8878671"/>
              <a:gd name="connsiteX960" fmla="*/ 5888201 w 11824371"/>
              <a:gd name="connsiteY960" fmla="*/ 7715422 h 8878671"/>
              <a:gd name="connsiteX961" fmla="*/ 5900193 w 11824371"/>
              <a:gd name="connsiteY961" fmla="*/ 7727414 h 8878671"/>
              <a:gd name="connsiteX962" fmla="*/ 5888201 w 11824371"/>
              <a:gd name="connsiteY962" fmla="*/ 7739407 h 8878671"/>
              <a:gd name="connsiteX963" fmla="*/ 2242554 w 11824371"/>
              <a:gd name="connsiteY963" fmla="*/ 7715422 h 8878671"/>
              <a:gd name="connsiteX964" fmla="*/ 2242554 w 11824371"/>
              <a:gd name="connsiteY964" fmla="*/ 7739407 h 8878671"/>
              <a:gd name="connsiteX965" fmla="*/ 2254546 w 11824371"/>
              <a:gd name="connsiteY965" fmla="*/ 7715422 h 8878671"/>
              <a:gd name="connsiteX966" fmla="*/ 803482 w 11824371"/>
              <a:gd name="connsiteY966" fmla="*/ 7715422 h 8878671"/>
              <a:gd name="connsiteX967" fmla="*/ 815474 w 11824371"/>
              <a:gd name="connsiteY967" fmla="*/ 7727414 h 8878671"/>
              <a:gd name="connsiteX968" fmla="*/ 803482 w 11824371"/>
              <a:gd name="connsiteY968" fmla="*/ 7727414 h 8878671"/>
              <a:gd name="connsiteX969" fmla="*/ 791488 w 11824371"/>
              <a:gd name="connsiteY969" fmla="*/ 7727414 h 8878671"/>
              <a:gd name="connsiteX970" fmla="*/ 803482 w 11824371"/>
              <a:gd name="connsiteY970" fmla="*/ 7715422 h 8878671"/>
              <a:gd name="connsiteX971" fmla="*/ 3441779 w 11824371"/>
              <a:gd name="connsiteY971" fmla="*/ 7703430 h 8878671"/>
              <a:gd name="connsiteX972" fmla="*/ 3441779 w 11824371"/>
              <a:gd name="connsiteY972" fmla="*/ 7715422 h 8878671"/>
              <a:gd name="connsiteX973" fmla="*/ 3441779 w 11824371"/>
              <a:gd name="connsiteY973" fmla="*/ 7721419 h 8878671"/>
              <a:gd name="connsiteX974" fmla="*/ 3441779 w 11824371"/>
              <a:gd name="connsiteY974" fmla="*/ 7727414 h 8878671"/>
              <a:gd name="connsiteX975" fmla="*/ 3429788 w 11824371"/>
              <a:gd name="connsiteY975" fmla="*/ 7715422 h 8878671"/>
              <a:gd name="connsiteX976" fmla="*/ 2812185 w 11824371"/>
              <a:gd name="connsiteY976" fmla="*/ 7703430 h 8878671"/>
              <a:gd name="connsiteX977" fmla="*/ 2806190 w 11824371"/>
              <a:gd name="connsiteY977" fmla="*/ 7715422 h 8878671"/>
              <a:gd name="connsiteX978" fmla="*/ 2806190 w 11824371"/>
              <a:gd name="connsiteY978" fmla="*/ 7721419 h 8878671"/>
              <a:gd name="connsiteX979" fmla="*/ 2794197 w 11824371"/>
              <a:gd name="connsiteY979" fmla="*/ 7739407 h 8878671"/>
              <a:gd name="connsiteX980" fmla="*/ 2830175 w 11824371"/>
              <a:gd name="connsiteY980" fmla="*/ 7727414 h 8878671"/>
              <a:gd name="connsiteX981" fmla="*/ 2830175 w 11824371"/>
              <a:gd name="connsiteY981" fmla="*/ 7715422 h 8878671"/>
              <a:gd name="connsiteX982" fmla="*/ 2812185 w 11824371"/>
              <a:gd name="connsiteY982" fmla="*/ 7703430 h 8878671"/>
              <a:gd name="connsiteX983" fmla="*/ 5996132 w 11824371"/>
              <a:gd name="connsiteY983" fmla="*/ 7691437 h 8878671"/>
              <a:gd name="connsiteX984" fmla="*/ 5996132 w 11824371"/>
              <a:gd name="connsiteY984" fmla="*/ 7727414 h 8878671"/>
              <a:gd name="connsiteX985" fmla="*/ 5978143 w 11824371"/>
              <a:gd name="connsiteY985" fmla="*/ 7763392 h 8878671"/>
              <a:gd name="connsiteX986" fmla="*/ 5972147 w 11824371"/>
              <a:gd name="connsiteY986" fmla="*/ 7739407 h 8878671"/>
              <a:gd name="connsiteX987" fmla="*/ 2734236 w 11824371"/>
              <a:gd name="connsiteY987" fmla="*/ 7691437 h 8878671"/>
              <a:gd name="connsiteX988" fmla="*/ 2722244 w 11824371"/>
              <a:gd name="connsiteY988" fmla="*/ 7703430 h 8878671"/>
              <a:gd name="connsiteX989" fmla="*/ 2722244 w 11824371"/>
              <a:gd name="connsiteY989" fmla="*/ 7739407 h 8878671"/>
              <a:gd name="connsiteX990" fmla="*/ 1139265 w 11824371"/>
              <a:gd name="connsiteY990" fmla="*/ 7691437 h 8878671"/>
              <a:gd name="connsiteX991" fmla="*/ 1139265 w 11824371"/>
              <a:gd name="connsiteY991" fmla="*/ 7703430 h 8878671"/>
              <a:gd name="connsiteX992" fmla="*/ 1151258 w 11824371"/>
              <a:gd name="connsiteY992" fmla="*/ 7703430 h 8878671"/>
              <a:gd name="connsiteX993" fmla="*/ 1139265 w 11824371"/>
              <a:gd name="connsiteY993" fmla="*/ 7691437 h 8878671"/>
              <a:gd name="connsiteX994" fmla="*/ 7471180 w 11824371"/>
              <a:gd name="connsiteY994" fmla="*/ 7679446 h 8878671"/>
              <a:gd name="connsiteX995" fmla="*/ 7471180 w 11824371"/>
              <a:gd name="connsiteY995" fmla="*/ 7691437 h 8878671"/>
              <a:gd name="connsiteX996" fmla="*/ 7459187 w 11824371"/>
              <a:gd name="connsiteY996" fmla="*/ 7703430 h 8878671"/>
              <a:gd name="connsiteX997" fmla="*/ 7471180 w 11824371"/>
              <a:gd name="connsiteY997" fmla="*/ 7679446 h 8878671"/>
              <a:gd name="connsiteX998" fmla="*/ 5240619 w 11824371"/>
              <a:gd name="connsiteY998" fmla="*/ 7679446 h 8878671"/>
              <a:gd name="connsiteX999" fmla="*/ 5240619 w 11824371"/>
              <a:gd name="connsiteY999" fmla="*/ 7691437 h 8878671"/>
              <a:gd name="connsiteX1000" fmla="*/ 5228627 w 11824371"/>
              <a:gd name="connsiteY1000" fmla="*/ 7703430 h 8878671"/>
              <a:gd name="connsiteX1001" fmla="*/ 5228627 w 11824371"/>
              <a:gd name="connsiteY1001" fmla="*/ 7691437 h 8878671"/>
              <a:gd name="connsiteX1002" fmla="*/ 3621663 w 11824371"/>
              <a:gd name="connsiteY1002" fmla="*/ 7667452 h 8878671"/>
              <a:gd name="connsiteX1003" fmla="*/ 3609672 w 11824371"/>
              <a:gd name="connsiteY1003" fmla="*/ 7691437 h 8878671"/>
              <a:gd name="connsiteX1004" fmla="*/ 3603675 w 11824371"/>
              <a:gd name="connsiteY1004" fmla="*/ 7685441 h 8878671"/>
              <a:gd name="connsiteX1005" fmla="*/ 3597679 w 11824371"/>
              <a:gd name="connsiteY1005" fmla="*/ 7679446 h 8878671"/>
              <a:gd name="connsiteX1006" fmla="*/ 3585687 w 11824371"/>
              <a:gd name="connsiteY1006" fmla="*/ 7691437 h 8878671"/>
              <a:gd name="connsiteX1007" fmla="*/ 3597679 w 11824371"/>
              <a:gd name="connsiteY1007" fmla="*/ 7691437 h 8878671"/>
              <a:gd name="connsiteX1008" fmla="*/ 3609672 w 11824371"/>
              <a:gd name="connsiteY1008" fmla="*/ 7691437 h 8878671"/>
              <a:gd name="connsiteX1009" fmla="*/ 3621663 w 11824371"/>
              <a:gd name="connsiteY1009" fmla="*/ 7703430 h 8878671"/>
              <a:gd name="connsiteX1010" fmla="*/ 3627660 w 11824371"/>
              <a:gd name="connsiteY1010" fmla="*/ 7697434 h 8878671"/>
              <a:gd name="connsiteX1011" fmla="*/ 3633656 w 11824371"/>
              <a:gd name="connsiteY1011" fmla="*/ 7679446 h 8878671"/>
              <a:gd name="connsiteX1012" fmla="*/ 3633656 w 11824371"/>
              <a:gd name="connsiteY1012" fmla="*/ 7667452 h 8878671"/>
              <a:gd name="connsiteX1013" fmla="*/ 3621663 w 11824371"/>
              <a:gd name="connsiteY1013" fmla="*/ 7667452 h 8878671"/>
              <a:gd name="connsiteX1014" fmla="*/ 6558270 w 11824371"/>
              <a:gd name="connsiteY1014" fmla="*/ 7658458 h 8878671"/>
              <a:gd name="connsiteX1015" fmla="*/ 6553772 w 11824371"/>
              <a:gd name="connsiteY1015" fmla="*/ 7661457 h 8878671"/>
              <a:gd name="connsiteX1016" fmla="*/ 6559769 w 11824371"/>
              <a:gd name="connsiteY1016" fmla="*/ 7679446 h 8878671"/>
              <a:gd name="connsiteX1017" fmla="*/ 6547775 w 11824371"/>
              <a:gd name="connsiteY1017" fmla="*/ 7679446 h 8878671"/>
              <a:gd name="connsiteX1018" fmla="*/ 6547775 w 11824371"/>
              <a:gd name="connsiteY1018" fmla="*/ 7685441 h 8878671"/>
              <a:gd name="connsiteX1019" fmla="*/ 6535784 w 11824371"/>
              <a:gd name="connsiteY1019" fmla="*/ 7703430 h 8878671"/>
              <a:gd name="connsiteX1020" fmla="*/ 6523792 w 11824371"/>
              <a:gd name="connsiteY1020" fmla="*/ 7697434 h 8878671"/>
              <a:gd name="connsiteX1021" fmla="*/ 6517796 w 11824371"/>
              <a:gd name="connsiteY1021" fmla="*/ 7691437 h 8878671"/>
              <a:gd name="connsiteX1022" fmla="*/ 6511799 w 11824371"/>
              <a:gd name="connsiteY1022" fmla="*/ 7715422 h 8878671"/>
              <a:gd name="connsiteX1023" fmla="*/ 6511799 w 11824371"/>
              <a:gd name="connsiteY1023" fmla="*/ 7727414 h 8878671"/>
              <a:gd name="connsiteX1024" fmla="*/ 6499807 w 11824371"/>
              <a:gd name="connsiteY1024" fmla="*/ 7739407 h 8878671"/>
              <a:gd name="connsiteX1025" fmla="*/ 6499807 w 11824371"/>
              <a:gd name="connsiteY1025" fmla="*/ 7763392 h 8878671"/>
              <a:gd name="connsiteX1026" fmla="*/ 6499807 w 11824371"/>
              <a:gd name="connsiteY1026" fmla="*/ 7787375 h 8878671"/>
              <a:gd name="connsiteX1027" fmla="*/ 6511799 w 11824371"/>
              <a:gd name="connsiteY1027" fmla="*/ 7799368 h 8878671"/>
              <a:gd name="connsiteX1028" fmla="*/ 6511799 w 11824371"/>
              <a:gd name="connsiteY1028" fmla="*/ 7811360 h 8878671"/>
              <a:gd name="connsiteX1029" fmla="*/ 6511799 w 11824371"/>
              <a:gd name="connsiteY1029" fmla="*/ 7823353 h 8878671"/>
              <a:gd name="connsiteX1030" fmla="*/ 6535784 w 11824371"/>
              <a:gd name="connsiteY1030" fmla="*/ 7811360 h 8878671"/>
              <a:gd name="connsiteX1031" fmla="*/ 6571760 w 11824371"/>
              <a:gd name="connsiteY1031" fmla="*/ 7775383 h 8878671"/>
              <a:gd name="connsiteX1032" fmla="*/ 6583753 w 11824371"/>
              <a:gd name="connsiteY1032" fmla="*/ 7775383 h 8878671"/>
              <a:gd name="connsiteX1033" fmla="*/ 6583753 w 11824371"/>
              <a:gd name="connsiteY1033" fmla="*/ 7763392 h 8878671"/>
              <a:gd name="connsiteX1034" fmla="*/ 6571760 w 11824371"/>
              <a:gd name="connsiteY1034" fmla="*/ 7727414 h 8878671"/>
              <a:gd name="connsiteX1035" fmla="*/ 6571760 w 11824371"/>
              <a:gd name="connsiteY1035" fmla="*/ 7715422 h 8878671"/>
              <a:gd name="connsiteX1036" fmla="*/ 6571760 w 11824371"/>
              <a:gd name="connsiteY1036" fmla="*/ 7703430 h 8878671"/>
              <a:gd name="connsiteX1037" fmla="*/ 6571760 w 11824371"/>
              <a:gd name="connsiteY1037" fmla="*/ 7679446 h 8878671"/>
              <a:gd name="connsiteX1038" fmla="*/ 6571760 w 11824371"/>
              <a:gd name="connsiteY1038" fmla="*/ 7667452 h 8878671"/>
              <a:gd name="connsiteX1039" fmla="*/ 6559769 w 11824371"/>
              <a:gd name="connsiteY1039" fmla="*/ 7661457 h 8878671"/>
              <a:gd name="connsiteX1040" fmla="*/ 6558270 w 11824371"/>
              <a:gd name="connsiteY1040" fmla="*/ 7658458 h 8878671"/>
              <a:gd name="connsiteX1041" fmla="*/ 5624372 w 11824371"/>
              <a:gd name="connsiteY1041" fmla="*/ 7655461 h 8878671"/>
              <a:gd name="connsiteX1042" fmla="*/ 5624372 w 11824371"/>
              <a:gd name="connsiteY1042" fmla="*/ 7667452 h 8878671"/>
              <a:gd name="connsiteX1043" fmla="*/ 5612380 w 11824371"/>
              <a:gd name="connsiteY1043" fmla="*/ 7667452 h 8878671"/>
              <a:gd name="connsiteX1044" fmla="*/ 5624372 w 11824371"/>
              <a:gd name="connsiteY1044" fmla="*/ 7655461 h 8878671"/>
              <a:gd name="connsiteX1045" fmla="*/ 263079 w 11824371"/>
              <a:gd name="connsiteY1045" fmla="*/ 7651712 h 8878671"/>
              <a:gd name="connsiteX1046" fmla="*/ 275822 w 11824371"/>
              <a:gd name="connsiteY1046" fmla="*/ 7655461 h 8878671"/>
              <a:gd name="connsiteX1047" fmla="*/ 275822 w 11824371"/>
              <a:gd name="connsiteY1047" fmla="*/ 7691437 h 8878671"/>
              <a:gd name="connsiteX1048" fmla="*/ 263829 w 11824371"/>
              <a:gd name="connsiteY1048" fmla="*/ 7727414 h 8878671"/>
              <a:gd name="connsiteX1049" fmla="*/ 239846 w 11824371"/>
              <a:gd name="connsiteY1049" fmla="*/ 7811360 h 8878671"/>
              <a:gd name="connsiteX1050" fmla="*/ 227852 w 11824371"/>
              <a:gd name="connsiteY1050" fmla="*/ 7835345 h 8878671"/>
              <a:gd name="connsiteX1051" fmla="*/ 221857 w 11824371"/>
              <a:gd name="connsiteY1051" fmla="*/ 7853333 h 8878671"/>
              <a:gd name="connsiteX1052" fmla="*/ 203867 w 11824371"/>
              <a:gd name="connsiteY1052" fmla="*/ 7865326 h 8878671"/>
              <a:gd name="connsiteX1053" fmla="*/ 191876 w 11824371"/>
              <a:gd name="connsiteY1053" fmla="*/ 7877318 h 8878671"/>
              <a:gd name="connsiteX1054" fmla="*/ 191876 w 11824371"/>
              <a:gd name="connsiteY1054" fmla="*/ 7895306 h 8878671"/>
              <a:gd name="connsiteX1055" fmla="*/ 179884 w 11824371"/>
              <a:gd name="connsiteY1055" fmla="*/ 7895306 h 8878671"/>
              <a:gd name="connsiteX1056" fmla="*/ 155899 w 11824371"/>
              <a:gd name="connsiteY1056" fmla="*/ 7919291 h 8878671"/>
              <a:gd name="connsiteX1057" fmla="*/ 119923 w 11824371"/>
              <a:gd name="connsiteY1057" fmla="*/ 7919291 h 8878671"/>
              <a:gd name="connsiteX1058" fmla="*/ 131915 w 11824371"/>
              <a:gd name="connsiteY1058" fmla="*/ 7907297 h 8878671"/>
              <a:gd name="connsiteX1059" fmla="*/ 137911 w 11824371"/>
              <a:gd name="connsiteY1059" fmla="*/ 7901301 h 8878671"/>
              <a:gd name="connsiteX1060" fmla="*/ 143906 w 11824371"/>
              <a:gd name="connsiteY1060" fmla="*/ 7883313 h 8878671"/>
              <a:gd name="connsiteX1061" fmla="*/ 167891 w 11824371"/>
              <a:gd name="connsiteY1061" fmla="*/ 7847336 h 8878671"/>
              <a:gd name="connsiteX1062" fmla="*/ 215861 w 11824371"/>
              <a:gd name="connsiteY1062" fmla="*/ 7823353 h 8878671"/>
              <a:gd name="connsiteX1063" fmla="*/ 191876 w 11824371"/>
              <a:gd name="connsiteY1063" fmla="*/ 7739407 h 8878671"/>
              <a:gd name="connsiteX1064" fmla="*/ 191876 w 11824371"/>
              <a:gd name="connsiteY1064" fmla="*/ 7679446 h 8878671"/>
              <a:gd name="connsiteX1065" fmla="*/ 215861 w 11824371"/>
              <a:gd name="connsiteY1065" fmla="*/ 7667452 h 8878671"/>
              <a:gd name="connsiteX1066" fmla="*/ 263079 w 11824371"/>
              <a:gd name="connsiteY1066" fmla="*/ 7651712 h 8878671"/>
              <a:gd name="connsiteX1067" fmla="*/ 6020116 w 11824371"/>
              <a:gd name="connsiteY1067" fmla="*/ 7643469 h 8878671"/>
              <a:gd name="connsiteX1068" fmla="*/ 6008124 w 11824371"/>
              <a:gd name="connsiteY1068" fmla="*/ 7667452 h 8878671"/>
              <a:gd name="connsiteX1069" fmla="*/ 5996132 w 11824371"/>
              <a:gd name="connsiteY1069" fmla="*/ 7679446 h 8878671"/>
              <a:gd name="connsiteX1070" fmla="*/ 6008124 w 11824371"/>
              <a:gd name="connsiteY1070" fmla="*/ 7655461 h 8878671"/>
              <a:gd name="connsiteX1071" fmla="*/ 5084720 w 11824371"/>
              <a:gd name="connsiteY1071" fmla="*/ 7643469 h 8878671"/>
              <a:gd name="connsiteX1072" fmla="*/ 5072727 w 11824371"/>
              <a:gd name="connsiteY1072" fmla="*/ 7691437 h 8878671"/>
              <a:gd name="connsiteX1073" fmla="*/ 5048742 w 11824371"/>
              <a:gd name="connsiteY1073" fmla="*/ 7703430 h 8878671"/>
              <a:gd name="connsiteX1074" fmla="*/ 5060735 w 11824371"/>
              <a:gd name="connsiteY1074" fmla="*/ 7691437 h 8878671"/>
              <a:gd name="connsiteX1075" fmla="*/ 5072727 w 11824371"/>
              <a:gd name="connsiteY1075" fmla="*/ 7667452 h 8878671"/>
              <a:gd name="connsiteX1076" fmla="*/ 5078724 w 11824371"/>
              <a:gd name="connsiteY1076" fmla="*/ 7649464 h 8878671"/>
              <a:gd name="connsiteX1077" fmla="*/ 5084720 w 11824371"/>
              <a:gd name="connsiteY1077" fmla="*/ 7643469 h 8878671"/>
              <a:gd name="connsiteX1078" fmla="*/ 5984139 w 11824371"/>
              <a:gd name="connsiteY1078" fmla="*/ 7631476 h 8878671"/>
              <a:gd name="connsiteX1079" fmla="*/ 5972147 w 11824371"/>
              <a:gd name="connsiteY1079" fmla="*/ 7667452 h 8878671"/>
              <a:gd name="connsiteX1080" fmla="*/ 5972147 w 11824371"/>
              <a:gd name="connsiteY1080" fmla="*/ 7679446 h 8878671"/>
              <a:gd name="connsiteX1081" fmla="*/ 5972147 w 11824371"/>
              <a:gd name="connsiteY1081" fmla="*/ 7703430 h 8878671"/>
              <a:gd name="connsiteX1082" fmla="*/ 5924178 w 11824371"/>
              <a:gd name="connsiteY1082" fmla="*/ 7811360 h 8878671"/>
              <a:gd name="connsiteX1083" fmla="*/ 5924178 w 11824371"/>
              <a:gd name="connsiteY1083" fmla="*/ 7799368 h 8878671"/>
              <a:gd name="connsiteX1084" fmla="*/ 5960154 w 11824371"/>
              <a:gd name="connsiteY1084" fmla="*/ 7691437 h 8878671"/>
              <a:gd name="connsiteX1085" fmla="*/ 5972147 w 11824371"/>
              <a:gd name="connsiteY1085" fmla="*/ 7643469 h 8878671"/>
              <a:gd name="connsiteX1086" fmla="*/ 5978143 w 11824371"/>
              <a:gd name="connsiteY1086" fmla="*/ 7637473 h 8878671"/>
              <a:gd name="connsiteX1087" fmla="*/ 5984139 w 11824371"/>
              <a:gd name="connsiteY1087" fmla="*/ 7631476 h 8878671"/>
              <a:gd name="connsiteX1088" fmla="*/ 4964798 w 11824371"/>
              <a:gd name="connsiteY1088" fmla="*/ 7631476 h 8878671"/>
              <a:gd name="connsiteX1089" fmla="*/ 4952804 w 11824371"/>
              <a:gd name="connsiteY1089" fmla="*/ 7637473 h 8878671"/>
              <a:gd name="connsiteX1090" fmla="*/ 4964798 w 11824371"/>
              <a:gd name="connsiteY1090" fmla="*/ 7643469 h 8878671"/>
              <a:gd name="connsiteX1091" fmla="*/ 4976789 w 11824371"/>
              <a:gd name="connsiteY1091" fmla="*/ 7655461 h 8878671"/>
              <a:gd name="connsiteX1092" fmla="*/ 4988781 w 11824371"/>
              <a:gd name="connsiteY1092" fmla="*/ 7655461 h 8878671"/>
              <a:gd name="connsiteX1093" fmla="*/ 4982786 w 11824371"/>
              <a:gd name="connsiteY1093" fmla="*/ 7637473 h 8878671"/>
              <a:gd name="connsiteX1094" fmla="*/ 4964798 w 11824371"/>
              <a:gd name="connsiteY1094" fmla="*/ 7631476 h 8878671"/>
              <a:gd name="connsiteX1095" fmla="*/ 3453772 w 11824371"/>
              <a:gd name="connsiteY1095" fmla="*/ 7631476 h 8878671"/>
              <a:gd name="connsiteX1096" fmla="*/ 3465764 w 11824371"/>
              <a:gd name="connsiteY1096" fmla="*/ 7643469 h 8878671"/>
              <a:gd name="connsiteX1097" fmla="*/ 3453772 w 11824371"/>
              <a:gd name="connsiteY1097" fmla="*/ 7655461 h 8878671"/>
              <a:gd name="connsiteX1098" fmla="*/ 3441779 w 11824371"/>
              <a:gd name="connsiteY1098" fmla="*/ 7655461 h 8878671"/>
              <a:gd name="connsiteX1099" fmla="*/ 3447776 w 11824371"/>
              <a:gd name="connsiteY1099" fmla="*/ 7643469 h 8878671"/>
              <a:gd name="connsiteX1100" fmla="*/ 3453772 w 11824371"/>
              <a:gd name="connsiteY1100" fmla="*/ 7631476 h 8878671"/>
              <a:gd name="connsiteX1101" fmla="*/ 5912186 w 11824371"/>
              <a:gd name="connsiteY1101" fmla="*/ 7619484 h 8878671"/>
              <a:gd name="connsiteX1102" fmla="*/ 5924178 w 11824371"/>
              <a:gd name="connsiteY1102" fmla="*/ 7631476 h 8878671"/>
              <a:gd name="connsiteX1103" fmla="*/ 5912186 w 11824371"/>
              <a:gd name="connsiteY1103" fmla="*/ 7643469 h 8878671"/>
              <a:gd name="connsiteX1104" fmla="*/ 5900193 w 11824371"/>
              <a:gd name="connsiteY1104" fmla="*/ 7631476 h 8878671"/>
              <a:gd name="connsiteX1105" fmla="*/ 5912186 w 11824371"/>
              <a:gd name="connsiteY1105" fmla="*/ 7619484 h 8878671"/>
              <a:gd name="connsiteX1106" fmla="*/ 5870213 w 11824371"/>
              <a:gd name="connsiteY1106" fmla="*/ 7619484 h 8878671"/>
              <a:gd name="connsiteX1107" fmla="*/ 5888201 w 11824371"/>
              <a:gd name="connsiteY1107" fmla="*/ 7619484 h 8878671"/>
              <a:gd name="connsiteX1108" fmla="*/ 5876210 w 11824371"/>
              <a:gd name="connsiteY1108" fmla="*/ 7631476 h 8878671"/>
              <a:gd name="connsiteX1109" fmla="*/ 5870213 w 11824371"/>
              <a:gd name="connsiteY1109" fmla="*/ 7619484 h 8878671"/>
              <a:gd name="connsiteX1110" fmla="*/ 71954 w 11824371"/>
              <a:gd name="connsiteY1110" fmla="*/ 7619484 h 8878671"/>
              <a:gd name="connsiteX1111" fmla="*/ 83945 w 11824371"/>
              <a:gd name="connsiteY1111" fmla="*/ 7619484 h 8878671"/>
              <a:gd name="connsiteX1112" fmla="*/ 107930 w 11824371"/>
              <a:gd name="connsiteY1112" fmla="*/ 7619484 h 8878671"/>
              <a:gd name="connsiteX1113" fmla="*/ 131915 w 11824371"/>
              <a:gd name="connsiteY1113" fmla="*/ 7619484 h 8878671"/>
              <a:gd name="connsiteX1114" fmla="*/ 143906 w 11824371"/>
              <a:gd name="connsiteY1114" fmla="*/ 7631476 h 8878671"/>
              <a:gd name="connsiteX1115" fmla="*/ 155899 w 11824371"/>
              <a:gd name="connsiteY1115" fmla="*/ 7643469 h 8878671"/>
              <a:gd name="connsiteX1116" fmla="*/ 143906 w 11824371"/>
              <a:gd name="connsiteY1116" fmla="*/ 7655461 h 8878671"/>
              <a:gd name="connsiteX1117" fmla="*/ 107930 w 11824371"/>
              <a:gd name="connsiteY1117" fmla="*/ 7655461 h 8878671"/>
              <a:gd name="connsiteX1118" fmla="*/ 71954 w 11824371"/>
              <a:gd name="connsiteY1118" fmla="*/ 7667452 h 8878671"/>
              <a:gd name="connsiteX1119" fmla="*/ 65957 w 11824371"/>
              <a:gd name="connsiteY1119" fmla="*/ 7685441 h 8878671"/>
              <a:gd name="connsiteX1120" fmla="*/ 53965 w 11824371"/>
              <a:gd name="connsiteY1120" fmla="*/ 7685441 h 8878671"/>
              <a:gd name="connsiteX1121" fmla="*/ 53965 w 11824371"/>
              <a:gd name="connsiteY1121" fmla="*/ 7655461 h 8878671"/>
              <a:gd name="connsiteX1122" fmla="*/ 71954 w 11824371"/>
              <a:gd name="connsiteY1122" fmla="*/ 7619484 h 8878671"/>
              <a:gd name="connsiteX1123" fmla="*/ 7543133 w 11824371"/>
              <a:gd name="connsiteY1123" fmla="*/ 7607491 h 8878671"/>
              <a:gd name="connsiteX1124" fmla="*/ 7567118 w 11824371"/>
              <a:gd name="connsiteY1124" fmla="*/ 7619484 h 8878671"/>
              <a:gd name="connsiteX1125" fmla="*/ 7555126 w 11824371"/>
              <a:gd name="connsiteY1125" fmla="*/ 7619484 h 8878671"/>
              <a:gd name="connsiteX1126" fmla="*/ 7543133 w 11824371"/>
              <a:gd name="connsiteY1126" fmla="*/ 7637473 h 8878671"/>
              <a:gd name="connsiteX1127" fmla="*/ 7537137 w 11824371"/>
              <a:gd name="connsiteY1127" fmla="*/ 7643469 h 8878671"/>
              <a:gd name="connsiteX1128" fmla="*/ 7531142 w 11824371"/>
              <a:gd name="connsiteY1128" fmla="*/ 7643469 h 8878671"/>
              <a:gd name="connsiteX1129" fmla="*/ 7519148 w 11824371"/>
              <a:gd name="connsiteY1129" fmla="*/ 7655461 h 8878671"/>
              <a:gd name="connsiteX1130" fmla="*/ 7507157 w 11824371"/>
              <a:gd name="connsiteY1130" fmla="*/ 7667452 h 8878671"/>
              <a:gd name="connsiteX1131" fmla="*/ 7519148 w 11824371"/>
              <a:gd name="connsiteY1131" fmla="*/ 7631476 h 8878671"/>
              <a:gd name="connsiteX1132" fmla="*/ 7543133 w 11824371"/>
              <a:gd name="connsiteY1132" fmla="*/ 7607491 h 8878671"/>
              <a:gd name="connsiteX1133" fmla="*/ 7495164 w 11824371"/>
              <a:gd name="connsiteY1133" fmla="*/ 7607491 h 8878671"/>
              <a:gd name="connsiteX1134" fmla="*/ 7495164 w 11824371"/>
              <a:gd name="connsiteY1134" fmla="*/ 7631476 h 8878671"/>
              <a:gd name="connsiteX1135" fmla="*/ 7483172 w 11824371"/>
              <a:gd name="connsiteY1135" fmla="*/ 7631476 h 8878671"/>
              <a:gd name="connsiteX1136" fmla="*/ 7489169 w 11824371"/>
              <a:gd name="connsiteY1136" fmla="*/ 7619484 h 8878671"/>
              <a:gd name="connsiteX1137" fmla="*/ 7495164 w 11824371"/>
              <a:gd name="connsiteY1137" fmla="*/ 7607491 h 8878671"/>
              <a:gd name="connsiteX1138" fmla="*/ 7651063 w 11824371"/>
              <a:gd name="connsiteY1138" fmla="*/ 7595499 h 8878671"/>
              <a:gd name="connsiteX1139" fmla="*/ 7627079 w 11824371"/>
              <a:gd name="connsiteY1139" fmla="*/ 7679446 h 8878671"/>
              <a:gd name="connsiteX1140" fmla="*/ 7627079 w 11824371"/>
              <a:gd name="connsiteY1140" fmla="*/ 7691437 h 8878671"/>
              <a:gd name="connsiteX1141" fmla="*/ 7615086 w 11824371"/>
              <a:gd name="connsiteY1141" fmla="*/ 7703430 h 8878671"/>
              <a:gd name="connsiteX1142" fmla="*/ 7603094 w 11824371"/>
              <a:gd name="connsiteY1142" fmla="*/ 7703430 h 8878671"/>
              <a:gd name="connsiteX1143" fmla="*/ 7615086 w 11824371"/>
              <a:gd name="connsiteY1143" fmla="*/ 7673449 h 8878671"/>
              <a:gd name="connsiteX1144" fmla="*/ 7639071 w 11824371"/>
              <a:gd name="connsiteY1144" fmla="*/ 7619484 h 8878671"/>
              <a:gd name="connsiteX1145" fmla="*/ 7651063 w 11824371"/>
              <a:gd name="connsiteY1145" fmla="*/ 7595499 h 8878671"/>
              <a:gd name="connsiteX1146" fmla="*/ 3645648 w 11824371"/>
              <a:gd name="connsiteY1146" fmla="*/ 7595499 h 8878671"/>
              <a:gd name="connsiteX1147" fmla="*/ 3645648 w 11824371"/>
              <a:gd name="connsiteY1147" fmla="*/ 7607491 h 8878671"/>
              <a:gd name="connsiteX1148" fmla="*/ 3657640 w 11824371"/>
              <a:gd name="connsiteY1148" fmla="*/ 7607491 h 8878671"/>
              <a:gd name="connsiteX1149" fmla="*/ 3645648 w 11824371"/>
              <a:gd name="connsiteY1149" fmla="*/ 7595499 h 8878671"/>
              <a:gd name="connsiteX1150" fmla="*/ 2926113 w 11824371"/>
              <a:gd name="connsiteY1150" fmla="*/ 7595499 h 8878671"/>
              <a:gd name="connsiteX1151" fmla="*/ 2914120 w 11824371"/>
              <a:gd name="connsiteY1151" fmla="*/ 7607491 h 8878671"/>
              <a:gd name="connsiteX1152" fmla="*/ 2902128 w 11824371"/>
              <a:gd name="connsiteY1152" fmla="*/ 7619484 h 8878671"/>
              <a:gd name="connsiteX1153" fmla="*/ 2926113 w 11824371"/>
              <a:gd name="connsiteY1153" fmla="*/ 7619484 h 8878671"/>
              <a:gd name="connsiteX1154" fmla="*/ 2314507 w 11824371"/>
              <a:gd name="connsiteY1154" fmla="*/ 7595499 h 8878671"/>
              <a:gd name="connsiteX1155" fmla="*/ 2266537 w 11824371"/>
              <a:gd name="connsiteY1155" fmla="*/ 7667452 h 8878671"/>
              <a:gd name="connsiteX1156" fmla="*/ 2266537 w 11824371"/>
              <a:gd name="connsiteY1156" fmla="*/ 7679446 h 8878671"/>
              <a:gd name="connsiteX1157" fmla="*/ 2266537 w 11824371"/>
              <a:gd name="connsiteY1157" fmla="*/ 7703430 h 8878671"/>
              <a:gd name="connsiteX1158" fmla="*/ 2266537 w 11824371"/>
              <a:gd name="connsiteY1158" fmla="*/ 7715422 h 8878671"/>
              <a:gd name="connsiteX1159" fmla="*/ 2290522 w 11824371"/>
              <a:gd name="connsiteY1159" fmla="*/ 7691437 h 8878671"/>
              <a:gd name="connsiteX1160" fmla="*/ 2314507 w 11824371"/>
              <a:gd name="connsiteY1160" fmla="*/ 7655461 h 8878671"/>
              <a:gd name="connsiteX1161" fmla="*/ 2326498 w 11824371"/>
              <a:gd name="connsiteY1161" fmla="*/ 7625479 h 8878671"/>
              <a:gd name="connsiteX1162" fmla="*/ 2314507 w 11824371"/>
              <a:gd name="connsiteY1162" fmla="*/ 7595499 h 8878671"/>
              <a:gd name="connsiteX1163" fmla="*/ 6799614 w 11824371"/>
              <a:gd name="connsiteY1163" fmla="*/ 7583506 h 8878671"/>
              <a:gd name="connsiteX1164" fmla="*/ 6811605 w 11824371"/>
              <a:gd name="connsiteY1164" fmla="*/ 7583506 h 8878671"/>
              <a:gd name="connsiteX1165" fmla="*/ 6811605 w 11824371"/>
              <a:gd name="connsiteY1165" fmla="*/ 7595499 h 8878671"/>
              <a:gd name="connsiteX1166" fmla="*/ 6799614 w 11824371"/>
              <a:gd name="connsiteY1166" fmla="*/ 7595499 h 8878671"/>
              <a:gd name="connsiteX1167" fmla="*/ 6799614 w 11824371"/>
              <a:gd name="connsiteY1167" fmla="*/ 7583506 h 8878671"/>
              <a:gd name="connsiteX1168" fmla="*/ 6499807 w 11824371"/>
              <a:gd name="connsiteY1168" fmla="*/ 7583506 h 8878671"/>
              <a:gd name="connsiteX1169" fmla="*/ 6499807 w 11824371"/>
              <a:gd name="connsiteY1169" fmla="*/ 7607491 h 8878671"/>
              <a:gd name="connsiteX1170" fmla="*/ 6511799 w 11824371"/>
              <a:gd name="connsiteY1170" fmla="*/ 7595499 h 8878671"/>
              <a:gd name="connsiteX1171" fmla="*/ 2974081 w 11824371"/>
              <a:gd name="connsiteY1171" fmla="*/ 7583506 h 8878671"/>
              <a:gd name="connsiteX1172" fmla="*/ 2974081 w 11824371"/>
              <a:gd name="connsiteY1172" fmla="*/ 7595499 h 8878671"/>
              <a:gd name="connsiteX1173" fmla="*/ 2962089 w 11824371"/>
              <a:gd name="connsiteY1173" fmla="*/ 7595499 h 8878671"/>
              <a:gd name="connsiteX1174" fmla="*/ 2968086 w 11824371"/>
              <a:gd name="connsiteY1174" fmla="*/ 7589503 h 8878671"/>
              <a:gd name="connsiteX1175" fmla="*/ 2974081 w 11824371"/>
              <a:gd name="connsiteY1175" fmla="*/ 7583506 h 8878671"/>
              <a:gd name="connsiteX1176" fmla="*/ 7550329 w 11824371"/>
              <a:gd name="connsiteY1176" fmla="*/ 7576312 h 8878671"/>
              <a:gd name="connsiteX1177" fmla="*/ 7555126 w 11824371"/>
              <a:gd name="connsiteY1177" fmla="*/ 7583506 h 8878671"/>
              <a:gd name="connsiteX1178" fmla="*/ 7555126 w 11824371"/>
              <a:gd name="connsiteY1178" fmla="*/ 7589503 h 8878671"/>
              <a:gd name="connsiteX1179" fmla="*/ 7543133 w 11824371"/>
              <a:gd name="connsiteY1179" fmla="*/ 7595499 h 8878671"/>
              <a:gd name="connsiteX1180" fmla="*/ 7543133 w 11824371"/>
              <a:gd name="connsiteY1180" fmla="*/ 7583506 h 8878671"/>
              <a:gd name="connsiteX1181" fmla="*/ 7555126 w 11824371"/>
              <a:gd name="connsiteY1181" fmla="*/ 7571515 h 8878671"/>
              <a:gd name="connsiteX1182" fmla="*/ 7550329 w 11824371"/>
              <a:gd name="connsiteY1182" fmla="*/ 7576312 h 8878671"/>
              <a:gd name="connsiteX1183" fmla="*/ 7549130 w 11824371"/>
              <a:gd name="connsiteY1183" fmla="*/ 7574512 h 8878671"/>
              <a:gd name="connsiteX1184" fmla="*/ 6751644 w 11824371"/>
              <a:gd name="connsiteY1184" fmla="*/ 7571515 h 8878671"/>
              <a:gd name="connsiteX1185" fmla="*/ 6763637 w 11824371"/>
              <a:gd name="connsiteY1185" fmla="*/ 7583506 h 8878671"/>
              <a:gd name="connsiteX1186" fmla="*/ 6763637 w 11824371"/>
              <a:gd name="connsiteY1186" fmla="*/ 7607491 h 8878671"/>
              <a:gd name="connsiteX1187" fmla="*/ 6739652 w 11824371"/>
              <a:gd name="connsiteY1187" fmla="*/ 7607491 h 8878671"/>
              <a:gd name="connsiteX1188" fmla="*/ 6727659 w 11824371"/>
              <a:gd name="connsiteY1188" fmla="*/ 7601496 h 8878671"/>
              <a:gd name="connsiteX1189" fmla="*/ 6733656 w 11824371"/>
              <a:gd name="connsiteY1189" fmla="*/ 7589503 h 8878671"/>
              <a:gd name="connsiteX1190" fmla="*/ 6739652 w 11824371"/>
              <a:gd name="connsiteY1190" fmla="*/ 7583506 h 8878671"/>
              <a:gd name="connsiteX1191" fmla="*/ 6751644 w 11824371"/>
              <a:gd name="connsiteY1191" fmla="*/ 7583506 h 8878671"/>
              <a:gd name="connsiteX1192" fmla="*/ 6751644 w 11824371"/>
              <a:gd name="connsiteY1192" fmla="*/ 7571515 h 8878671"/>
              <a:gd name="connsiteX1193" fmla="*/ 899419 w 11824371"/>
              <a:gd name="connsiteY1193" fmla="*/ 7571515 h 8878671"/>
              <a:gd name="connsiteX1194" fmla="*/ 911413 w 11824371"/>
              <a:gd name="connsiteY1194" fmla="*/ 7583506 h 8878671"/>
              <a:gd name="connsiteX1195" fmla="*/ 899419 w 11824371"/>
              <a:gd name="connsiteY1195" fmla="*/ 7595499 h 8878671"/>
              <a:gd name="connsiteX1196" fmla="*/ 899419 w 11824371"/>
              <a:gd name="connsiteY1196" fmla="*/ 7583506 h 8878671"/>
              <a:gd name="connsiteX1197" fmla="*/ 899419 w 11824371"/>
              <a:gd name="connsiteY1197" fmla="*/ 7571515 h 8878671"/>
              <a:gd name="connsiteX1198" fmla="*/ 527659 w 11824371"/>
              <a:gd name="connsiteY1198" fmla="*/ 7571515 h 8878671"/>
              <a:gd name="connsiteX1199" fmla="*/ 539652 w 11824371"/>
              <a:gd name="connsiteY1199" fmla="*/ 7571515 h 8878671"/>
              <a:gd name="connsiteX1200" fmla="*/ 539652 w 11824371"/>
              <a:gd name="connsiteY1200" fmla="*/ 7583506 h 8878671"/>
              <a:gd name="connsiteX1201" fmla="*/ 527659 w 11824371"/>
              <a:gd name="connsiteY1201" fmla="*/ 7607491 h 8878671"/>
              <a:gd name="connsiteX1202" fmla="*/ 515667 w 11824371"/>
              <a:gd name="connsiteY1202" fmla="*/ 7631476 h 8878671"/>
              <a:gd name="connsiteX1203" fmla="*/ 515667 w 11824371"/>
              <a:gd name="connsiteY1203" fmla="*/ 7595499 h 8878671"/>
              <a:gd name="connsiteX1204" fmla="*/ 527659 w 11824371"/>
              <a:gd name="connsiteY1204" fmla="*/ 7571515 h 8878671"/>
              <a:gd name="connsiteX1205" fmla="*/ 3258898 w 11824371"/>
              <a:gd name="connsiteY1205" fmla="*/ 7565518 h 8878671"/>
              <a:gd name="connsiteX1206" fmla="*/ 3261896 w 11824371"/>
              <a:gd name="connsiteY1206" fmla="*/ 7571515 h 8878671"/>
              <a:gd name="connsiteX1207" fmla="*/ 3237910 w 11824371"/>
              <a:gd name="connsiteY1207" fmla="*/ 7595499 h 8878671"/>
              <a:gd name="connsiteX1208" fmla="*/ 3249904 w 11824371"/>
              <a:gd name="connsiteY1208" fmla="*/ 7571515 h 8878671"/>
              <a:gd name="connsiteX1209" fmla="*/ 3258898 w 11824371"/>
              <a:gd name="connsiteY1209" fmla="*/ 7565518 h 8878671"/>
              <a:gd name="connsiteX1210" fmla="*/ 7567118 w 11824371"/>
              <a:gd name="connsiteY1210" fmla="*/ 7559523 h 8878671"/>
              <a:gd name="connsiteX1211" fmla="*/ 7555397 w 11824371"/>
              <a:gd name="connsiteY1211" fmla="*/ 7571244 h 8878671"/>
              <a:gd name="connsiteX1212" fmla="*/ 7564119 w 11824371"/>
              <a:gd name="connsiteY1212" fmla="*/ 7562521 h 8878671"/>
              <a:gd name="connsiteX1213" fmla="*/ 7567118 w 11824371"/>
              <a:gd name="connsiteY1213" fmla="*/ 7559523 h 8878671"/>
              <a:gd name="connsiteX1214" fmla="*/ 5660348 w 11824371"/>
              <a:gd name="connsiteY1214" fmla="*/ 7547530 h 8878671"/>
              <a:gd name="connsiteX1215" fmla="*/ 5654353 w 11824371"/>
              <a:gd name="connsiteY1215" fmla="*/ 7559523 h 8878671"/>
              <a:gd name="connsiteX1216" fmla="*/ 5648356 w 11824371"/>
              <a:gd name="connsiteY1216" fmla="*/ 7559523 h 8878671"/>
              <a:gd name="connsiteX1217" fmla="*/ 5648356 w 11824371"/>
              <a:gd name="connsiteY1217" fmla="*/ 7553526 h 8878671"/>
              <a:gd name="connsiteX1218" fmla="*/ 5660348 w 11824371"/>
              <a:gd name="connsiteY1218" fmla="*/ 7547530 h 8878671"/>
              <a:gd name="connsiteX1219" fmla="*/ 5264604 w 11824371"/>
              <a:gd name="connsiteY1219" fmla="*/ 7547530 h 8878671"/>
              <a:gd name="connsiteX1220" fmla="*/ 5264604 w 11824371"/>
              <a:gd name="connsiteY1220" fmla="*/ 7583506 h 8878671"/>
              <a:gd name="connsiteX1221" fmla="*/ 5228627 w 11824371"/>
              <a:gd name="connsiteY1221" fmla="*/ 7607491 h 8878671"/>
              <a:gd name="connsiteX1222" fmla="*/ 5264604 w 11824371"/>
              <a:gd name="connsiteY1222" fmla="*/ 7547530 h 8878671"/>
              <a:gd name="connsiteX1223" fmla="*/ 2914120 w 11824371"/>
              <a:gd name="connsiteY1223" fmla="*/ 7547530 h 8878671"/>
              <a:gd name="connsiteX1224" fmla="*/ 2920116 w 11824371"/>
              <a:gd name="connsiteY1224" fmla="*/ 7553526 h 8878671"/>
              <a:gd name="connsiteX1225" fmla="*/ 2926113 w 11824371"/>
              <a:gd name="connsiteY1225" fmla="*/ 7547530 h 8878671"/>
              <a:gd name="connsiteX1226" fmla="*/ 863443 w 11824371"/>
              <a:gd name="connsiteY1226" fmla="*/ 7535538 h 8878671"/>
              <a:gd name="connsiteX1227" fmla="*/ 863443 w 11824371"/>
              <a:gd name="connsiteY1227" fmla="*/ 7541535 h 8878671"/>
              <a:gd name="connsiteX1228" fmla="*/ 851450 w 11824371"/>
              <a:gd name="connsiteY1228" fmla="*/ 7547530 h 8878671"/>
              <a:gd name="connsiteX1229" fmla="*/ 857446 w 11824371"/>
              <a:gd name="connsiteY1229" fmla="*/ 7541535 h 8878671"/>
              <a:gd name="connsiteX1230" fmla="*/ 863443 w 11824371"/>
              <a:gd name="connsiteY1230" fmla="*/ 7535538 h 8878671"/>
              <a:gd name="connsiteX1231" fmla="*/ 7567118 w 11824371"/>
              <a:gd name="connsiteY1231" fmla="*/ 7523545 h 8878671"/>
              <a:gd name="connsiteX1232" fmla="*/ 7567118 w 11824371"/>
              <a:gd name="connsiteY1232" fmla="*/ 7547530 h 8878671"/>
              <a:gd name="connsiteX1233" fmla="*/ 7555126 w 11824371"/>
              <a:gd name="connsiteY1233" fmla="*/ 7535538 h 8878671"/>
              <a:gd name="connsiteX1234" fmla="*/ 7567118 w 11824371"/>
              <a:gd name="connsiteY1234" fmla="*/ 7523545 h 8878671"/>
              <a:gd name="connsiteX1235" fmla="*/ 2914120 w 11824371"/>
              <a:gd name="connsiteY1235" fmla="*/ 7523545 h 8878671"/>
              <a:gd name="connsiteX1236" fmla="*/ 2914120 w 11824371"/>
              <a:gd name="connsiteY1236" fmla="*/ 7535538 h 8878671"/>
              <a:gd name="connsiteX1237" fmla="*/ 2926113 w 11824371"/>
              <a:gd name="connsiteY1237" fmla="*/ 7529542 h 8878671"/>
              <a:gd name="connsiteX1238" fmla="*/ 2926113 w 11824371"/>
              <a:gd name="connsiteY1238" fmla="*/ 7523545 h 8878671"/>
              <a:gd name="connsiteX1239" fmla="*/ 2914120 w 11824371"/>
              <a:gd name="connsiteY1239" fmla="*/ 7523545 h 8878671"/>
              <a:gd name="connsiteX1240" fmla="*/ 5713563 w 11824371"/>
              <a:gd name="connsiteY1240" fmla="*/ 7516425 h 8878671"/>
              <a:gd name="connsiteX1241" fmla="*/ 5720309 w 11824371"/>
              <a:gd name="connsiteY1241" fmla="*/ 7535538 h 8878671"/>
              <a:gd name="connsiteX1242" fmla="*/ 5714314 w 11824371"/>
              <a:gd name="connsiteY1242" fmla="*/ 7559523 h 8878671"/>
              <a:gd name="connsiteX1243" fmla="*/ 5708318 w 11824371"/>
              <a:gd name="connsiteY1243" fmla="*/ 7571515 h 8878671"/>
              <a:gd name="connsiteX1244" fmla="*/ 5696324 w 11824371"/>
              <a:gd name="connsiteY1244" fmla="*/ 7571515 h 8878671"/>
              <a:gd name="connsiteX1245" fmla="*/ 5696324 w 11824371"/>
              <a:gd name="connsiteY1245" fmla="*/ 7535538 h 8878671"/>
              <a:gd name="connsiteX1246" fmla="*/ 5708318 w 11824371"/>
              <a:gd name="connsiteY1246" fmla="*/ 7517550 h 8878671"/>
              <a:gd name="connsiteX1247" fmla="*/ 5713563 w 11824371"/>
              <a:gd name="connsiteY1247" fmla="*/ 7516425 h 8878671"/>
              <a:gd name="connsiteX1248" fmla="*/ 6056094 w 11824371"/>
              <a:gd name="connsiteY1248" fmla="*/ 7511553 h 8878671"/>
              <a:gd name="connsiteX1249" fmla="*/ 6056094 w 11824371"/>
              <a:gd name="connsiteY1249" fmla="*/ 7523545 h 8878671"/>
              <a:gd name="connsiteX1250" fmla="*/ 6044100 w 11824371"/>
              <a:gd name="connsiteY1250" fmla="*/ 7523545 h 8878671"/>
              <a:gd name="connsiteX1251" fmla="*/ 6188008 w 11824371"/>
              <a:gd name="connsiteY1251" fmla="*/ 7499562 h 8878671"/>
              <a:gd name="connsiteX1252" fmla="*/ 6199999 w 11824371"/>
              <a:gd name="connsiteY1252" fmla="*/ 7499562 h 8878671"/>
              <a:gd name="connsiteX1253" fmla="*/ 6199999 w 11824371"/>
              <a:gd name="connsiteY1253" fmla="*/ 7511553 h 8878671"/>
              <a:gd name="connsiteX1254" fmla="*/ 6176016 w 11824371"/>
              <a:gd name="connsiteY1254" fmla="*/ 7535538 h 8878671"/>
              <a:gd name="connsiteX1255" fmla="*/ 6152031 w 11824371"/>
              <a:gd name="connsiteY1255" fmla="*/ 7559523 h 8878671"/>
              <a:gd name="connsiteX1256" fmla="*/ 6152031 w 11824371"/>
              <a:gd name="connsiteY1256" fmla="*/ 7547530 h 8878671"/>
              <a:gd name="connsiteX1257" fmla="*/ 6176016 w 11824371"/>
              <a:gd name="connsiteY1257" fmla="*/ 7511553 h 8878671"/>
              <a:gd name="connsiteX1258" fmla="*/ 6182011 w 11824371"/>
              <a:gd name="connsiteY1258" fmla="*/ 7505557 h 8878671"/>
              <a:gd name="connsiteX1259" fmla="*/ 6188008 w 11824371"/>
              <a:gd name="connsiteY1259" fmla="*/ 7499562 h 8878671"/>
              <a:gd name="connsiteX1260" fmla="*/ 5384526 w 11824371"/>
              <a:gd name="connsiteY1260" fmla="*/ 7499562 h 8878671"/>
              <a:gd name="connsiteX1261" fmla="*/ 5396518 w 11824371"/>
              <a:gd name="connsiteY1261" fmla="*/ 7499562 h 8878671"/>
              <a:gd name="connsiteX1262" fmla="*/ 5396518 w 11824371"/>
              <a:gd name="connsiteY1262" fmla="*/ 7511553 h 8878671"/>
              <a:gd name="connsiteX1263" fmla="*/ 5390523 w 11824371"/>
              <a:gd name="connsiteY1263" fmla="*/ 7523545 h 8878671"/>
              <a:gd name="connsiteX1264" fmla="*/ 5384526 w 11824371"/>
              <a:gd name="connsiteY1264" fmla="*/ 7511553 h 8878671"/>
              <a:gd name="connsiteX1265" fmla="*/ 5384526 w 11824371"/>
              <a:gd name="connsiteY1265" fmla="*/ 7499562 h 8878671"/>
              <a:gd name="connsiteX1266" fmla="*/ 3693618 w 11824371"/>
              <a:gd name="connsiteY1266" fmla="*/ 7499562 h 8878671"/>
              <a:gd name="connsiteX1267" fmla="*/ 3681624 w 11824371"/>
              <a:gd name="connsiteY1267" fmla="*/ 7511553 h 8878671"/>
              <a:gd name="connsiteX1268" fmla="*/ 3693618 w 11824371"/>
              <a:gd name="connsiteY1268" fmla="*/ 7511553 h 8878671"/>
              <a:gd name="connsiteX1269" fmla="*/ 527659 w 11824371"/>
              <a:gd name="connsiteY1269" fmla="*/ 7499562 h 8878671"/>
              <a:gd name="connsiteX1270" fmla="*/ 491682 w 11824371"/>
              <a:gd name="connsiteY1270" fmla="*/ 7559523 h 8878671"/>
              <a:gd name="connsiteX1271" fmla="*/ 479691 w 11824371"/>
              <a:gd name="connsiteY1271" fmla="*/ 7547530 h 8878671"/>
              <a:gd name="connsiteX1272" fmla="*/ 6559769 w 11824371"/>
              <a:gd name="connsiteY1272" fmla="*/ 7487569 h 8878671"/>
              <a:gd name="connsiteX1273" fmla="*/ 6553772 w 11824371"/>
              <a:gd name="connsiteY1273" fmla="*/ 7493565 h 8878671"/>
              <a:gd name="connsiteX1274" fmla="*/ 6547775 w 11824371"/>
              <a:gd name="connsiteY1274" fmla="*/ 7511553 h 8878671"/>
              <a:gd name="connsiteX1275" fmla="*/ 6547775 w 11824371"/>
              <a:gd name="connsiteY1275" fmla="*/ 7535538 h 8878671"/>
              <a:gd name="connsiteX1276" fmla="*/ 6559769 w 11824371"/>
              <a:gd name="connsiteY1276" fmla="*/ 7523545 h 8878671"/>
              <a:gd name="connsiteX1277" fmla="*/ 6553772 w 11824371"/>
              <a:gd name="connsiteY1277" fmla="*/ 7517550 h 8878671"/>
              <a:gd name="connsiteX1278" fmla="*/ 6559769 w 11824371"/>
              <a:gd name="connsiteY1278" fmla="*/ 7499562 h 8878671"/>
              <a:gd name="connsiteX1279" fmla="*/ 6559769 w 11824371"/>
              <a:gd name="connsiteY1279" fmla="*/ 7487569 h 8878671"/>
              <a:gd name="connsiteX1280" fmla="*/ 5897196 w 11824371"/>
              <a:gd name="connsiteY1280" fmla="*/ 7481574 h 8878671"/>
              <a:gd name="connsiteX1281" fmla="*/ 5900193 w 11824371"/>
              <a:gd name="connsiteY1281" fmla="*/ 7487569 h 8878671"/>
              <a:gd name="connsiteX1282" fmla="*/ 5876210 w 11824371"/>
              <a:gd name="connsiteY1282" fmla="*/ 7499562 h 8878671"/>
              <a:gd name="connsiteX1283" fmla="*/ 5888201 w 11824371"/>
              <a:gd name="connsiteY1283" fmla="*/ 7487569 h 8878671"/>
              <a:gd name="connsiteX1284" fmla="*/ 5897196 w 11824371"/>
              <a:gd name="connsiteY1284" fmla="*/ 7481574 h 8878671"/>
              <a:gd name="connsiteX1285" fmla="*/ 7603094 w 11824371"/>
              <a:gd name="connsiteY1285" fmla="*/ 7475577 h 8878671"/>
              <a:gd name="connsiteX1286" fmla="*/ 7579110 w 11824371"/>
              <a:gd name="connsiteY1286" fmla="*/ 7511553 h 8878671"/>
              <a:gd name="connsiteX1287" fmla="*/ 7591101 w 11824371"/>
              <a:gd name="connsiteY1287" fmla="*/ 7487569 h 8878671"/>
              <a:gd name="connsiteX1288" fmla="*/ 6931527 w 11824371"/>
              <a:gd name="connsiteY1288" fmla="*/ 7475577 h 8878671"/>
              <a:gd name="connsiteX1289" fmla="*/ 6931527 w 11824371"/>
              <a:gd name="connsiteY1289" fmla="*/ 7487569 h 8878671"/>
              <a:gd name="connsiteX1290" fmla="*/ 6943521 w 11824371"/>
              <a:gd name="connsiteY1290" fmla="*/ 7475577 h 8878671"/>
              <a:gd name="connsiteX1291" fmla="*/ 6140038 w 11824371"/>
              <a:gd name="connsiteY1291" fmla="*/ 7475577 h 8878671"/>
              <a:gd name="connsiteX1292" fmla="*/ 6140038 w 11824371"/>
              <a:gd name="connsiteY1292" fmla="*/ 7487569 h 8878671"/>
              <a:gd name="connsiteX1293" fmla="*/ 6152031 w 11824371"/>
              <a:gd name="connsiteY1293" fmla="*/ 7487569 h 8878671"/>
              <a:gd name="connsiteX1294" fmla="*/ 311798 w 11824371"/>
              <a:gd name="connsiteY1294" fmla="*/ 7475577 h 8878671"/>
              <a:gd name="connsiteX1295" fmla="*/ 311798 w 11824371"/>
              <a:gd name="connsiteY1295" fmla="*/ 7487569 h 8878671"/>
              <a:gd name="connsiteX1296" fmla="*/ 299807 w 11824371"/>
              <a:gd name="connsiteY1296" fmla="*/ 7487569 h 8878671"/>
              <a:gd name="connsiteX1297" fmla="*/ 311798 w 11824371"/>
              <a:gd name="connsiteY1297" fmla="*/ 7475577 h 8878671"/>
              <a:gd name="connsiteX1298" fmla="*/ 947389 w 11824371"/>
              <a:gd name="connsiteY1298" fmla="*/ 7466583 h 8878671"/>
              <a:gd name="connsiteX1299" fmla="*/ 941392 w 11824371"/>
              <a:gd name="connsiteY1299" fmla="*/ 7469580 h 8878671"/>
              <a:gd name="connsiteX1300" fmla="*/ 935396 w 11824371"/>
              <a:gd name="connsiteY1300" fmla="*/ 7475577 h 8878671"/>
              <a:gd name="connsiteX1301" fmla="*/ 923404 w 11824371"/>
              <a:gd name="connsiteY1301" fmla="*/ 7511553 h 8878671"/>
              <a:gd name="connsiteX1302" fmla="*/ 923404 w 11824371"/>
              <a:gd name="connsiteY1302" fmla="*/ 7523545 h 8878671"/>
              <a:gd name="connsiteX1303" fmla="*/ 935396 w 11824371"/>
              <a:gd name="connsiteY1303" fmla="*/ 7511553 h 8878671"/>
              <a:gd name="connsiteX1304" fmla="*/ 947389 w 11824371"/>
              <a:gd name="connsiteY1304" fmla="*/ 7481574 h 8878671"/>
              <a:gd name="connsiteX1305" fmla="*/ 953384 w 11824371"/>
              <a:gd name="connsiteY1305" fmla="*/ 7469580 h 8878671"/>
              <a:gd name="connsiteX1306" fmla="*/ 947389 w 11824371"/>
              <a:gd name="connsiteY1306" fmla="*/ 7466583 h 8878671"/>
              <a:gd name="connsiteX1307" fmla="*/ 7699032 w 11824371"/>
              <a:gd name="connsiteY1307" fmla="*/ 7463584 h 8878671"/>
              <a:gd name="connsiteX1308" fmla="*/ 7711025 w 11824371"/>
              <a:gd name="connsiteY1308" fmla="*/ 7475577 h 8878671"/>
              <a:gd name="connsiteX1309" fmla="*/ 7699032 w 11824371"/>
              <a:gd name="connsiteY1309" fmla="*/ 7475577 h 8878671"/>
              <a:gd name="connsiteX1310" fmla="*/ 6068085 w 11824371"/>
              <a:gd name="connsiteY1310" fmla="*/ 7463584 h 8878671"/>
              <a:gd name="connsiteX1311" fmla="*/ 6068085 w 11824371"/>
              <a:gd name="connsiteY1311" fmla="*/ 7475577 h 8878671"/>
              <a:gd name="connsiteX1312" fmla="*/ 6080077 w 11824371"/>
              <a:gd name="connsiteY1312" fmla="*/ 7475577 h 8878671"/>
              <a:gd name="connsiteX1313" fmla="*/ 6068085 w 11824371"/>
              <a:gd name="connsiteY1313" fmla="*/ 7535538 h 8878671"/>
              <a:gd name="connsiteX1314" fmla="*/ 6068085 w 11824371"/>
              <a:gd name="connsiteY1314" fmla="*/ 7511553 h 8878671"/>
              <a:gd name="connsiteX1315" fmla="*/ 6068085 w 11824371"/>
              <a:gd name="connsiteY1315" fmla="*/ 7487569 h 8878671"/>
              <a:gd name="connsiteX1316" fmla="*/ 6056094 w 11824371"/>
              <a:gd name="connsiteY1316" fmla="*/ 7475577 h 8878671"/>
              <a:gd name="connsiteX1317" fmla="*/ 6919536 w 11824371"/>
              <a:gd name="connsiteY1317" fmla="*/ 7451592 h 8878671"/>
              <a:gd name="connsiteX1318" fmla="*/ 6955512 w 11824371"/>
              <a:gd name="connsiteY1318" fmla="*/ 7463584 h 8878671"/>
              <a:gd name="connsiteX1319" fmla="*/ 6955512 w 11824371"/>
              <a:gd name="connsiteY1319" fmla="*/ 7487569 h 8878671"/>
              <a:gd name="connsiteX1320" fmla="*/ 6943521 w 11824371"/>
              <a:gd name="connsiteY1320" fmla="*/ 7511553 h 8878671"/>
              <a:gd name="connsiteX1321" fmla="*/ 6943521 w 11824371"/>
              <a:gd name="connsiteY1321" fmla="*/ 7517550 h 8878671"/>
              <a:gd name="connsiteX1322" fmla="*/ 6931527 w 11824371"/>
              <a:gd name="connsiteY1322" fmla="*/ 7535538 h 8878671"/>
              <a:gd name="connsiteX1323" fmla="*/ 6931527 w 11824371"/>
              <a:gd name="connsiteY1323" fmla="*/ 7559523 h 8878671"/>
              <a:gd name="connsiteX1324" fmla="*/ 6919536 w 11824371"/>
              <a:gd name="connsiteY1324" fmla="*/ 7583506 h 8878671"/>
              <a:gd name="connsiteX1325" fmla="*/ 6907544 w 11824371"/>
              <a:gd name="connsiteY1325" fmla="*/ 7607491 h 8878671"/>
              <a:gd name="connsiteX1326" fmla="*/ 6895551 w 11824371"/>
              <a:gd name="connsiteY1326" fmla="*/ 7619484 h 8878671"/>
              <a:gd name="connsiteX1327" fmla="*/ 6871566 w 11824371"/>
              <a:gd name="connsiteY1327" fmla="*/ 7595499 h 8878671"/>
              <a:gd name="connsiteX1328" fmla="*/ 6835590 w 11824371"/>
              <a:gd name="connsiteY1328" fmla="*/ 7547530 h 8878671"/>
              <a:gd name="connsiteX1329" fmla="*/ 6841586 w 11824371"/>
              <a:gd name="connsiteY1329" fmla="*/ 7523545 h 8878671"/>
              <a:gd name="connsiteX1330" fmla="*/ 6871566 w 11824371"/>
              <a:gd name="connsiteY1330" fmla="*/ 7499562 h 8878671"/>
              <a:gd name="connsiteX1331" fmla="*/ 6895551 w 11824371"/>
              <a:gd name="connsiteY1331" fmla="*/ 7475577 h 8878671"/>
              <a:gd name="connsiteX1332" fmla="*/ 6907544 w 11824371"/>
              <a:gd name="connsiteY1332" fmla="*/ 7463584 h 8878671"/>
              <a:gd name="connsiteX1333" fmla="*/ 6919536 w 11824371"/>
              <a:gd name="connsiteY1333" fmla="*/ 7451592 h 8878671"/>
              <a:gd name="connsiteX1334" fmla="*/ 6032109 w 11824371"/>
              <a:gd name="connsiteY1334" fmla="*/ 7451592 h 8878671"/>
              <a:gd name="connsiteX1335" fmla="*/ 6044100 w 11824371"/>
              <a:gd name="connsiteY1335" fmla="*/ 7463584 h 8878671"/>
              <a:gd name="connsiteX1336" fmla="*/ 6032109 w 11824371"/>
              <a:gd name="connsiteY1336" fmla="*/ 7487569 h 8878671"/>
              <a:gd name="connsiteX1337" fmla="*/ 6032109 w 11824371"/>
              <a:gd name="connsiteY1337" fmla="*/ 7451592 h 8878671"/>
              <a:gd name="connsiteX1338" fmla="*/ 5744294 w 11824371"/>
              <a:gd name="connsiteY1338" fmla="*/ 7451592 h 8878671"/>
              <a:gd name="connsiteX1339" fmla="*/ 5732302 w 11824371"/>
              <a:gd name="connsiteY1339" fmla="*/ 7475577 h 8878671"/>
              <a:gd name="connsiteX1340" fmla="*/ 5732302 w 11824371"/>
              <a:gd name="connsiteY1340" fmla="*/ 7463584 h 8878671"/>
              <a:gd name="connsiteX1341" fmla="*/ 7577611 w 11824371"/>
              <a:gd name="connsiteY1341" fmla="*/ 7444097 h 8878671"/>
              <a:gd name="connsiteX1342" fmla="*/ 7579110 w 11824371"/>
              <a:gd name="connsiteY1342" fmla="*/ 7451592 h 8878671"/>
              <a:gd name="connsiteX1343" fmla="*/ 7555126 w 11824371"/>
              <a:gd name="connsiteY1343" fmla="*/ 7523545 h 8878671"/>
              <a:gd name="connsiteX1344" fmla="*/ 7531142 w 11824371"/>
              <a:gd name="connsiteY1344" fmla="*/ 7535538 h 8878671"/>
              <a:gd name="connsiteX1345" fmla="*/ 7549130 w 11824371"/>
              <a:gd name="connsiteY1345" fmla="*/ 7499562 h 8878671"/>
              <a:gd name="connsiteX1346" fmla="*/ 7567118 w 11824371"/>
              <a:gd name="connsiteY1346" fmla="*/ 7463584 h 8878671"/>
              <a:gd name="connsiteX1347" fmla="*/ 7573113 w 11824371"/>
              <a:gd name="connsiteY1347" fmla="*/ 7445595 h 8878671"/>
              <a:gd name="connsiteX1348" fmla="*/ 7577611 w 11824371"/>
              <a:gd name="connsiteY1348" fmla="*/ 7444097 h 8878671"/>
              <a:gd name="connsiteX1349" fmla="*/ 3028047 w 11824371"/>
              <a:gd name="connsiteY1349" fmla="*/ 7439600 h 8878671"/>
              <a:gd name="connsiteX1350" fmla="*/ 3022050 w 11824371"/>
              <a:gd name="connsiteY1350" fmla="*/ 7451592 h 8878671"/>
              <a:gd name="connsiteX1351" fmla="*/ 3034044 w 11824371"/>
              <a:gd name="connsiteY1351" fmla="*/ 7445595 h 8878671"/>
              <a:gd name="connsiteX1352" fmla="*/ 3034044 w 11824371"/>
              <a:gd name="connsiteY1352" fmla="*/ 7439600 h 8878671"/>
              <a:gd name="connsiteX1353" fmla="*/ 3028047 w 11824371"/>
              <a:gd name="connsiteY1353" fmla="*/ 7439600 h 8878671"/>
              <a:gd name="connsiteX1354" fmla="*/ 2872146 w 11824371"/>
              <a:gd name="connsiteY1354" fmla="*/ 7439600 h 8878671"/>
              <a:gd name="connsiteX1355" fmla="*/ 2866151 w 11824371"/>
              <a:gd name="connsiteY1355" fmla="*/ 7451592 h 8878671"/>
              <a:gd name="connsiteX1356" fmla="*/ 2878143 w 11824371"/>
              <a:gd name="connsiteY1356" fmla="*/ 7439600 h 8878671"/>
              <a:gd name="connsiteX1357" fmla="*/ 2872146 w 11824371"/>
              <a:gd name="connsiteY1357" fmla="*/ 7439600 h 8878671"/>
              <a:gd name="connsiteX1358" fmla="*/ 2854158 w 11824371"/>
              <a:gd name="connsiteY1358" fmla="*/ 7439600 h 8878671"/>
              <a:gd name="connsiteX1359" fmla="*/ 2842167 w 11824371"/>
              <a:gd name="connsiteY1359" fmla="*/ 7451592 h 8878671"/>
              <a:gd name="connsiteX1360" fmla="*/ 2854158 w 11824371"/>
              <a:gd name="connsiteY1360" fmla="*/ 7451592 h 8878671"/>
              <a:gd name="connsiteX1361" fmla="*/ 2854158 w 11824371"/>
              <a:gd name="connsiteY1361" fmla="*/ 7439600 h 8878671"/>
              <a:gd name="connsiteX1362" fmla="*/ 203867 w 11824371"/>
              <a:gd name="connsiteY1362" fmla="*/ 7439600 h 8878671"/>
              <a:gd name="connsiteX1363" fmla="*/ 191876 w 11824371"/>
              <a:gd name="connsiteY1363" fmla="*/ 7451592 h 8878671"/>
              <a:gd name="connsiteX1364" fmla="*/ 179884 w 11824371"/>
              <a:gd name="connsiteY1364" fmla="*/ 7460586 h 8878671"/>
              <a:gd name="connsiteX1365" fmla="*/ 176613 w 11824371"/>
              <a:gd name="connsiteY1365" fmla="*/ 7461405 h 8878671"/>
              <a:gd name="connsiteX1366" fmla="*/ 191876 w 11824371"/>
              <a:gd name="connsiteY1366" fmla="*/ 7463584 h 8878671"/>
              <a:gd name="connsiteX1367" fmla="*/ 7723766 w 11824371"/>
              <a:gd name="connsiteY1367" fmla="*/ 7435852 h 8878671"/>
              <a:gd name="connsiteX1368" fmla="*/ 7735009 w 11824371"/>
              <a:gd name="connsiteY1368" fmla="*/ 7451592 h 8878671"/>
              <a:gd name="connsiteX1369" fmla="*/ 7723017 w 11824371"/>
              <a:gd name="connsiteY1369" fmla="*/ 7463584 h 8878671"/>
              <a:gd name="connsiteX1370" fmla="*/ 7711025 w 11824371"/>
              <a:gd name="connsiteY1370" fmla="*/ 7457589 h 8878671"/>
              <a:gd name="connsiteX1371" fmla="*/ 7723017 w 11824371"/>
              <a:gd name="connsiteY1371" fmla="*/ 7439600 h 8878671"/>
              <a:gd name="connsiteX1372" fmla="*/ 7723766 w 11824371"/>
              <a:gd name="connsiteY1372" fmla="*/ 7435852 h 8878671"/>
              <a:gd name="connsiteX1373" fmla="*/ 5513443 w 11824371"/>
              <a:gd name="connsiteY1373" fmla="*/ 7433604 h 8878671"/>
              <a:gd name="connsiteX1374" fmla="*/ 5516441 w 11824371"/>
              <a:gd name="connsiteY1374" fmla="*/ 7439600 h 8878671"/>
              <a:gd name="connsiteX1375" fmla="*/ 5492457 w 11824371"/>
              <a:gd name="connsiteY1375" fmla="*/ 7451592 h 8878671"/>
              <a:gd name="connsiteX1376" fmla="*/ 5504449 w 11824371"/>
              <a:gd name="connsiteY1376" fmla="*/ 7439600 h 8878671"/>
              <a:gd name="connsiteX1377" fmla="*/ 5513443 w 11824371"/>
              <a:gd name="connsiteY1377" fmla="*/ 7433604 h 8878671"/>
              <a:gd name="connsiteX1378" fmla="*/ 5708318 w 11824371"/>
              <a:gd name="connsiteY1378" fmla="*/ 7427607 h 8878671"/>
              <a:gd name="connsiteX1379" fmla="*/ 5714314 w 11824371"/>
              <a:gd name="connsiteY1379" fmla="*/ 7427607 h 8878671"/>
              <a:gd name="connsiteX1380" fmla="*/ 5708318 w 11824371"/>
              <a:gd name="connsiteY1380" fmla="*/ 7439600 h 8878671"/>
              <a:gd name="connsiteX1381" fmla="*/ 5708318 w 11824371"/>
              <a:gd name="connsiteY1381" fmla="*/ 7427607 h 8878671"/>
              <a:gd name="connsiteX1382" fmla="*/ 3082011 w 11824371"/>
              <a:gd name="connsiteY1382" fmla="*/ 7427607 h 8878671"/>
              <a:gd name="connsiteX1383" fmla="*/ 3070020 w 11824371"/>
              <a:gd name="connsiteY1383" fmla="*/ 7463584 h 8878671"/>
              <a:gd name="connsiteX1384" fmla="*/ 3082011 w 11824371"/>
              <a:gd name="connsiteY1384" fmla="*/ 7463584 h 8878671"/>
              <a:gd name="connsiteX1385" fmla="*/ 3094005 w 11824371"/>
              <a:gd name="connsiteY1385" fmla="*/ 7439600 h 8878671"/>
              <a:gd name="connsiteX1386" fmla="*/ 7334768 w 11824371"/>
              <a:gd name="connsiteY1386" fmla="*/ 7420112 h 8878671"/>
              <a:gd name="connsiteX1387" fmla="*/ 7345261 w 11824371"/>
              <a:gd name="connsiteY1387" fmla="*/ 7421611 h 8878671"/>
              <a:gd name="connsiteX1388" fmla="*/ 7351258 w 11824371"/>
              <a:gd name="connsiteY1388" fmla="*/ 7439600 h 8878671"/>
              <a:gd name="connsiteX1389" fmla="*/ 7351258 w 11824371"/>
              <a:gd name="connsiteY1389" fmla="*/ 7463584 h 8878671"/>
              <a:gd name="connsiteX1390" fmla="*/ 7327273 w 11824371"/>
              <a:gd name="connsiteY1390" fmla="*/ 7499562 h 8878671"/>
              <a:gd name="connsiteX1391" fmla="*/ 7303288 w 11824371"/>
              <a:gd name="connsiteY1391" fmla="*/ 7559523 h 8878671"/>
              <a:gd name="connsiteX1392" fmla="*/ 7291297 w 11824371"/>
              <a:gd name="connsiteY1392" fmla="*/ 7571515 h 8878671"/>
              <a:gd name="connsiteX1393" fmla="*/ 7243327 w 11824371"/>
              <a:gd name="connsiteY1393" fmla="*/ 7643469 h 8878671"/>
              <a:gd name="connsiteX1394" fmla="*/ 7255318 w 11824371"/>
              <a:gd name="connsiteY1394" fmla="*/ 7607491 h 8878671"/>
              <a:gd name="connsiteX1395" fmla="*/ 7279303 w 11824371"/>
              <a:gd name="connsiteY1395" fmla="*/ 7523545 h 8878671"/>
              <a:gd name="connsiteX1396" fmla="*/ 7285300 w 11824371"/>
              <a:gd name="connsiteY1396" fmla="*/ 7487569 h 8878671"/>
              <a:gd name="connsiteX1397" fmla="*/ 7297292 w 11824371"/>
              <a:gd name="connsiteY1397" fmla="*/ 7457589 h 8878671"/>
              <a:gd name="connsiteX1398" fmla="*/ 7309285 w 11824371"/>
              <a:gd name="connsiteY1398" fmla="*/ 7439600 h 8878671"/>
              <a:gd name="connsiteX1399" fmla="*/ 7315280 w 11824371"/>
              <a:gd name="connsiteY1399" fmla="*/ 7427607 h 8878671"/>
              <a:gd name="connsiteX1400" fmla="*/ 7334768 w 11824371"/>
              <a:gd name="connsiteY1400" fmla="*/ 7420112 h 8878671"/>
              <a:gd name="connsiteX1401" fmla="*/ 6775629 w 11824371"/>
              <a:gd name="connsiteY1401" fmla="*/ 7415616 h 8878671"/>
              <a:gd name="connsiteX1402" fmla="*/ 6775629 w 11824371"/>
              <a:gd name="connsiteY1402" fmla="*/ 7427607 h 8878671"/>
              <a:gd name="connsiteX1403" fmla="*/ 6787622 w 11824371"/>
              <a:gd name="connsiteY1403" fmla="*/ 7415616 h 8878671"/>
              <a:gd name="connsiteX1404" fmla="*/ 6775629 w 11824371"/>
              <a:gd name="connsiteY1404" fmla="*/ 7415616 h 8878671"/>
              <a:gd name="connsiteX1405" fmla="*/ 3357833 w 11824371"/>
              <a:gd name="connsiteY1405" fmla="*/ 7415616 h 8878671"/>
              <a:gd name="connsiteX1406" fmla="*/ 3345841 w 11824371"/>
              <a:gd name="connsiteY1406" fmla="*/ 7451592 h 8878671"/>
              <a:gd name="connsiteX1407" fmla="*/ 3321857 w 11824371"/>
              <a:gd name="connsiteY1407" fmla="*/ 7463584 h 8878671"/>
              <a:gd name="connsiteX1408" fmla="*/ 3333850 w 11824371"/>
              <a:gd name="connsiteY1408" fmla="*/ 7451592 h 8878671"/>
              <a:gd name="connsiteX1409" fmla="*/ 3345841 w 11824371"/>
              <a:gd name="connsiteY1409" fmla="*/ 7427607 h 8878671"/>
              <a:gd name="connsiteX1410" fmla="*/ 3357833 w 11824371"/>
              <a:gd name="connsiteY1410" fmla="*/ 7415616 h 8878671"/>
              <a:gd name="connsiteX1411" fmla="*/ 227852 w 11824371"/>
              <a:gd name="connsiteY1411" fmla="*/ 7415616 h 8878671"/>
              <a:gd name="connsiteX1412" fmla="*/ 227852 w 11824371"/>
              <a:gd name="connsiteY1412" fmla="*/ 7427607 h 8878671"/>
              <a:gd name="connsiteX1413" fmla="*/ 239846 w 11824371"/>
              <a:gd name="connsiteY1413" fmla="*/ 7415616 h 8878671"/>
              <a:gd name="connsiteX1414" fmla="*/ 227852 w 11824371"/>
              <a:gd name="connsiteY1414" fmla="*/ 7415616 h 8878671"/>
              <a:gd name="connsiteX1415" fmla="*/ 5042747 w 11824371"/>
              <a:gd name="connsiteY1415" fmla="*/ 7409619 h 8878671"/>
              <a:gd name="connsiteX1416" fmla="*/ 5036750 w 11824371"/>
              <a:gd name="connsiteY1416" fmla="*/ 7415616 h 8878671"/>
              <a:gd name="connsiteX1417" fmla="*/ 5024759 w 11824371"/>
              <a:gd name="connsiteY1417" fmla="*/ 7427607 h 8878671"/>
              <a:gd name="connsiteX1418" fmla="*/ 5036750 w 11824371"/>
              <a:gd name="connsiteY1418" fmla="*/ 7427607 h 8878671"/>
              <a:gd name="connsiteX1419" fmla="*/ 5042747 w 11824371"/>
              <a:gd name="connsiteY1419" fmla="*/ 7409619 h 8878671"/>
              <a:gd name="connsiteX1420" fmla="*/ 6943521 w 11824371"/>
              <a:gd name="connsiteY1420" fmla="*/ 7403622 h 8878671"/>
              <a:gd name="connsiteX1421" fmla="*/ 6943521 w 11824371"/>
              <a:gd name="connsiteY1421" fmla="*/ 7415616 h 8878671"/>
              <a:gd name="connsiteX1422" fmla="*/ 6931527 w 11824371"/>
              <a:gd name="connsiteY1422" fmla="*/ 7415616 h 8878671"/>
              <a:gd name="connsiteX1423" fmla="*/ 6943521 w 11824371"/>
              <a:gd name="connsiteY1423" fmla="*/ 7403622 h 8878671"/>
              <a:gd name="connsiteX1424" fmla="*/ 6895551 w 11824371"/>
              <a:gd name="connsiteY1424" fmla="*/ 7403622 h 8878671"/>
              <a:gd name="connsiteX1425" fmla="*/ 6901547 w 11824371"/>
              <a:gd name="connsiteY1425" fmla="*/ 7409619 h 8878671"/>
              <a:gd name="connsiteX1426" fmla="*/ 6907544 w 11824371"/>
              <a:gd name="connsiteY1426" fmla="*/ 7415616 h 8878671"/>
              <a:gd name="connsiteX1427" fmla="*/ 6901547 w 11824371"/>
              <a:gd name="connsiteY1427" fmla="*/ 7433604 h 8878671"/>
              <a:gd name="connsiteX1428" fmla="*/ 6877563 w 11824371"/>
              <a:gd name="connsiteY1428" fmla="*/ 7445595 h 8878671"/>
              <a:gd name="connsiteX1429" fmla="*/ 6883559 w 11824371"/>
              <a:gd name="connsiteY1429" fmla="*/ 7415616 h 8878671"/>
              <a:gd name="connsiteX1430" fmla="*/ 6223984 w 11824371"/>
              <a:gd name="connsiteY1430" fmla="*/ 7403622 h 8878671"/>
              <a:gd name="connsiteX1431" fmla="*/ 6223984 w 11824371"/>
              <a:gd name="connsiteY1431" fmla="*/ 7415616 h 8878671"/>
              <a:gd name="connsiteX1432" fmla="*/ 6235977 w 11824371"/>
              <a:gd name="connsiteY1432" fmla="*/ 7403622 h 8878671"/>
              <a:gd name="connsiteX1433" fmla="*/ 6223984 w 11824371"/>
              <a:gd name="connsiteY1433" fmla="*/ 7403622 h 8878671"/>
              <a:gd name="connsiteX1434" fmla="*/ 3597679 w 11824371"/>
              <a:gd name="connsiteY1434" fmla="*/ 7403622 h 8878671"/>
              <a:gd name="connsiteX1435" fmla="*/ 3609672 w 11824371"/>
              <a:gd name="connsiteY1435" fmla="*/ 7403622 h 8878671"/>
              <a:gd name="connsiteX1436" fmla="*/ 3609672 w 11824371"/>
              <a:gd name="connsiteY1436" fmla="*/ 7415616 h 8878671"/>
              <a:gd name="connsiteX1437" fmla="*/ 3603675 w 11824371"/>
              <a:gd name="connsiteY1437" fmla="*/ 7415616 h 8878671"/>
              <a:gd name="connsiteX1438" fmla="*/ 3597679 w 11824371"/>
              <a:gd name="connsiteY1438" fmla="*/ 7403622 h 8878671"/>
              <a:gd name="connsiteX1439" fmla="*/ 3248405 w 11824371"/>
              <a:gd name="connsiteY1439" fmla="*/ 7396129 h 8878671"/>
              <a:gd name="connsiteX1440" fmla="*/ 3237910 w 11824371"/>
              <a:gd name="connsiteY1440" fmla="*/ 7397627 h 8878671"/>
              <a:gd name="connsiteX1441" fmla="*/ 3225919 w 11824371"/>
              <a:gd name="connsiteY1441" fmla="*/ 7409619 h 8878671"/>
              <a:gd name="connsiteX1442" fmla="*/ 3237910 w 11824371"/>
              <a:gd name="connsiteY1442" fmla="*/ 7409619 h 8878671"/>
              <a:gd name="connsiteX1443" fmla="*/ 3249904 w 11824371"/>
              <a:gd name="connsiteY1443" fmla="*/ 7415616 h 8878671"/>
              <a:gd name="connsiteX1444" fmla="*/ 3261896 w 11824371"/>
              <a:gd name="connsiteY1444" fmla="*/ 7415616 h 8878671"/>
              <a:gd name="connsiteX1445" fmla="*/ 3255901 w 11824371"/>
              <a:gd name="connsiteY1445" fmla="*/ 7403622 h 8878671"/>
              <a:gd name="connsiteX1446" fmla="*/ 3248405 w 11824371"/>
              <a:gd name="connsiteY1446" fmla="*/ 7396129 h 8878671"/>
              <a:gd name="connsiteX1447" fmla="*/ 6943521 w 11824371"/>
              <a:gd name="connsiteY1447" fmla="*/ 7379639 h 8878671"/>
              <a:gd name="connsiteX1448" fmla="*/ 6943521 w 11824371"/>
              <a:gd name="connsiteY1448" fmla="*/ 7391631 h 8878671"/>
              <a:gd name="connsiteX1449" fmla="*/ 6931527 w 11824371"/>
              <a:gd name="connsiteY1449" fmla="*/ 7391631 h 8878671"/>
              <a:gd name="connsiteX1450" fmla="*/ 6943521 w 11824371"/>
              <a:gd name="connsiteY1450" fmla="*/ 7379639 h 8878671"/>
              <a:gd name="connsiteX1451" fmla="*/ 5817747 w 11824371"/>
              <a:gd name="connsiteY1451" fmla="*/ 7372144 h 8878671"/>
              <a:gd name="connsiteX1452" fmla="*/ 5828240 w 11824371"/>
              <a:gd name="connsiteY1452" fmla="*/ 7379639 h 8878671"/>
              <a:gd name="connsiteX1453" fmla="*/ 5816249 w 11824371"/>
              <a:gd name="connsiteY1453" fmla="*/ 7391631 h 8878671"/>
              <a:gd name="connsiteX1454" fmla="*/ 5810252 w 11824371"/>
              <a:gd name="connsiteY1454" fmla="*/ 7409619 h 8878671"/>
              <a:gd name="connsiteX1455" fmla="*/ 5798259 w 11824371"/>
              <a:gd name="connsiteY1455" fmla="*/ 7415616 h 8878671"/>
              <a:gd name="connsiteX1456" fmla="*/ 5792264 w 11824371"/>
              <a:gd name="connsiteY1456" fmla="*/ 7415616 h 8878671"/>
              <a:gd name="connsiteX1457" fmla="*/ 5780270 w 11824371"/>
              <a:gd name="connsiteY1457" fmla="*/ 7427607 h 8878671"/>
              <a:gd name="connsiteX1458" fmla="*/ 5792264 w 11824371"/>
              <a:gd name="connsiteY1458" fmla="*/ 7391631 h 8878671"/>
              <a:gd name="connsiteX1459" fmla="*/ 5810252 w 11824371"/>
              <a:gd name="connsiteY1459" fmla="*/ 7373643 h 8878671"/>
              <a:gd name="connsiteX1460" fmla="*/ 5817747 w 11824371"/>
              <a:gd name="connsiteY1460" fmla="*/ 7372144 h 8878671"/>
              <a:gd name="connsiteX1461" fmla="*/ 3548211 w 11824371"/>
              <a:gd name="connsiteY1461" fmla="*/ 7372144 h 8878671"/>
              <a:gd name="connsiteX1462" fmla="*/ 3549710 w 11824371"/>
              <a:gd name="connsiteY1462" fmla="*/ 7379639 h 8878671"/>
              <a:gd name="connsiteX1463" fmla="*/ 3537719 w 11824371"/>
              <a:gd name="connsiteY1463" fmla="*/ 7385634 h 8878671"/>
              <a:gd name="connsiteX1464" fmla="*/ 3543714 w 11824371"/>
              <a:gd name="connsiteY1464" fmla="*/ 7373643 h 8878671"/>
              <a:gd name="connsiteX1465" fmla="*/ 3548211 w 11824371"/>
              <a:gd name="connsiteY1465" fmla="*/ 7372144 h 8878671"/>
              <a:gd name="connsiteX1466" fmla="*/ 2915620 w 11824371"/>
              <a:gd name="connsiteY1466" fmla="*/ 7372144 h 8878671"/>
              <a:gd name="connsiteX1467" fmla="*/ 2914120 w 11824371"/>
              <a:gd name="connsiteY1467" fmla="*/ 7379639 h 8878671"/>
              <a:gd name="connsiteX1468" fmla="*/ 2920116 w 11824371"/>
              <a:gd name="connsiteY1468" fmla="*/ 7373643 h 8878671"/>
              <a:gd name="connsiteX1469" fmla="*/ 2915620 w 11824371"/>
              <a:gd name="connsiteY1469" fmla="*/ 7372144 h 8878671"/>
              <a:gd name="connsiteX1470" fmla="*/ 6188008 w 11824371"/>
              <a:gd name="connsiteY1470" fmla="*/ 7367646 h 8878671"/>
              <a:gd name="connsiteX1471" fmla="*/ 6188008 w 11824371"/>
              <a:gd name="connsiteY1471" fmla="*/ 7379639 h 8878671"/>
              <a:gd name="connsiteX1472" fmla="*/ 6182011 w 11824371"/>
              <a:gd name="connsiteY1472" fmla="*/ 7391631 h 8878671"/>
              <a:gd name="connsiteX1473" fmla="*/ 6176016 w 11824371"/>
              <a:gd name="connsiteY1473" fmla="*/ 7379639 h 8878671"/>
              <a:gd name="connsiteX1474" fmla="*/ 6104062 w 11824371"/>
              <a:gd name="connsiteY1474" fmla="*/ 7367646 h 8878671"/>
              <a:gd name="connsiteX1475" fmla="*/ 6116055 w 11824371"/>
              <a:gd name="connsiteY1475" fmla="*/ 7379639 h 8878671"/>
              <a:gd name="connsiteX1476" fmla="*/ 6116055 w 11824371"/>
              <a:gd name="connsiteY1476" fmla="*/ 7367646 h 8878671"/>
              <a:gd name="connsiteX1477" fmla="*/ 5924178 w 11824371"/>
              <a:gd name="connsiteY1477" fmla="*/ 7367646 h 8878671"/>
              <a:gd name="connsiteX1478" fmla="*/ 5918181 w 11824371"/>
              <a:gd name="connsiteY1478" fmla="*/ 7409619 h 8878671"/>
              <a:gd name="connsiteX1479" fmla="*/ 5900193 w 11824371"/>
              <a:gd name="connsiteY1479" fmla="*/ 7439600 h 8878671"/>
              <a:gd name="connsiteX1480" fmla="*/ 5900193 w 11824371"/>
              <a:gd name="connsiteY1480" fmla="*/ 7451592 h 8878671"/>
              <a:gd name="connsiteX1481" fmla="*/ 5876210 w 11824371"/>
              <a:gd name="connsiteY1481" fmla="*/ 7463584 h 8878671"/>
              <a:gd name="connsiteX1482" fmla="*/ 5876210 w 11824371"/>
              <a:gd name="connsiteY1482" fmla="*/ 7439600 h 8878671"/>
              <a:gd name="connsiteX1483" fmla="*/ 5912186 w 11824371"/>
              <a:gd name="connsiteY1483" fmla="*/ 7391631 h 8878671"/>
              <a:gd name="connsiteX1484" fmla="*/ 5498452 w 11824371"/>
              <a:gd name="connsiteY1484" fmla="*/ 7364649 h 8878671"/>
              <a:gd name="connsiteX1485" fmla="*/ 5504449 w 11824371"/>
              <a:gd name="connsiteY1485" fmla="*/ 7367646 h 8878671"/>
              <a:gd name="connsiteX1486" fmla="*/ 5504449 w 11824371"/>
              <a:gd name="connsiteY1486" fmla="*/ 7385634 h 8878671"/>
              <a:gd name="connsiteX1487" fmla="*/ 5492457 w 11824371"/>
              <a:gd name="connsiteY1487" fmla="*/ 7403622 h 8878671"/>
              <a:gd name="connsiteX1488" fmla="*/ 5486461 w 11824371"/>
              <a:gd name="connsiteY1488" fmla="*/ 7415616 h 8878671"/>
              <a:gd name="connsiteX1489" fmla="*/ 5480464 w 11824371"/>
              <a:gd name="connsiteY1489" fmla="*/ 7391631 h 8878671"/>
              <a:gd name="connsiteX1490" fmla="*/ 5498452 w 11824371"/>
              <a:gd name="connsiteY1490" fmla="*/ 7364649 h 8878671"/>
              <a:gd name="connsiteX1491" fmla="*/ 5090715 w 11824371"/>
              <a:gd name="connsiteY1491" fmla="*/ 7355654 h 8878671"/>
              <a:gd name="connsiteX1492" fmla="*/ 5072727 w 11824371"/>
              <a:gd name="connsiteY1492" fmla="*/ 7367646 h 8878671"/>
              <a:gd name="connsiteX1493" fmla="*/ 5060735 w 11824371"/>
              <a:gd name="connsiteY1493" fmla="*/ 7415616 h 8878671"/>
              <a:gd name="connsiteX1494" fmla="*/ 5084720 w 11824371"/>
              <a:gd name="connsiteY1494" fmla="*/ 7415616 h 8878671"/>
              <a:gd name="connsiteX1495" fmla="*/ 5096712 w 11824371"/>
              <a:gd name="connsiteY1495" fmla="*/ 7403622 h 8878671"/>
              <a:gd name="connsiteX1496" fmla="*/ 5096712 w 11824371"/>
              <a:gd name="connsiteY1496" fmla="*/ 7391631 h 8878671"/>
              <a:gd name="connsiteX1497" fmla="*/ 5096712 w 11824371"/>
              <a:gd name="connsiteY1497" fmla="*/ 7385634 h 8878671"/>
              <a:gd name="connsiteX1498" fmla="*/ 5096712 w 11824371"/>
              <a:gd name="connsiteY1498" fmla="*/ 7367646 h 8878671"/>
              <a:gd name="connsiteX1499" fmla="*/ 5090715 w 11824371"/>
              <a:gd name="connsiteY1499" fmla="*/ 7355654 h 8878671"/>
              <a:gd name="connsiteX1500" fmla="*/ 3645648 w 11824371"/>
              <a:gd name="connsiteY1500" fmla="*/ 7355654 h 8878671"/>
              <a:gd name="connsiteX1501" fmla="*/ 3657640 w 11824371"/>
              <a:gd name="connsiteY1501" fmla="*/ 7355654 h 8878671"/>
              <a:gd name="connsiteX1502" fmla="*/ 3657640 w 11824371"/>
              <a:gd name="connsiteY1502" fmla="*/ 7379639 h 8878671"/>
              <a:gd name="connsiteX1503" fmla="*/ 3657640 w 11824371"/>
              <a:gd name="connsiteY1503" fmla="*/ 7391631 h 8878671"/>
              <a:gd name="connsiteX1504" fmla="*/ 3651645 w 11824371"/>
              <a:gd name="connsiteY1504" fmla="*/ 7403622 h 8878671"/>
              <a:gd name="connsiteX1505" fmla="*/ 3645648 w 11824371"/>
              <a:gd name="connsiteY1505" fmla="*/ 7415616 h 8878671"/>
              <a:gd name="connsiteX1506" fmla="*/ 3633656 w 11824371"/>
              <a:gd name="connsiteY1506" fmla="*/ 7403622 h 8878671"/>
              <a:gd name="connsiteX1507" fmla="*/ 3639653 w 11824371"/>
              <a:gd name="connsiteY1507" fmla="*/ 7385634 h 8878671"/>
              <a:gd name="connsiteX1508" fmla="*/ 3645648 w 11824371"/>
              <a:gd name="connsiteY1508" fmla="*/ 7367646 h 8878671"/>
              <a:gd name="connsiteX1509" fmla="*/ 3645648 w 11824371"/>
              <a:gd name="connsiteY1509" fmla="*/ 7355654 h 8878671"/>
              <a:gd name="connsiteX1510" fmla="*/ 6667698 w 11824371"/>
              <a:gd name="connsiteY1510" fmla="*/ 7343661 h 8878671"/>
              <a:gd name="connsiteX1511" fmla="*/ 6661703 w 11824371"/>
              <a:gd name="connsiteY1511" fmla="*/ 7355654 h 8878671"/>
              <a:gd name="connsiteX1512" fmla="*/ 6667698 w 11824371"/>
              <a:gd name="connsiteY1512" fmla="*/ 7367646 h 8878671"/>
              <a:gd name="connsiteX1513" fmla="*/ 6667698 w 11824371"/>
              <a:gd name="connsiteY1513" fmla="*/ 7355654 h 8878671"/>
              <a:gd name="connsiteX1514" fmla="*/ 6667698 w 11824371"/>
              <a:gd name="connsiteY1514" fmla="*/ 7343661 h 8878671"/>
              <a:gd name="connsiteX1515" fmla="*/ 5480464 w 11824371"/>
              <a:gd name="connsiteY1515" fmla="*/ 7343661 h 8878671"/>
              <a:gd name="connsiteX1516" fmla="*/ 5474468 w 11824371"/>
              <a:gd name="connsiteY1516" fmla="*/ 7349658 h 8878671"/>
              <a:gd name="connsiteX1517" fmla="*/ 5468473 w 11824371"/>
              <a:gd name="connsiteY1517" fmla="*/ 7355654 h 8878671"/>
              <a:gd name="connsiteX1518" fmla="*/ 5480464 w 11824371"/>
              <a:gd name="connsiteY1518" fmla="*/ 7361649 h 8878671"/>
              <a:gd name="connsiteX1519" fmla="*/ 5492457 w 11824371"/>
              <a:gd name="connsiteY1519" fmla="*/ 7349658 h 8878671"/>
              <a:gd name="connsiteX1520" fmla="*/ 5480464 w 11824371"/>
              <a:gd name="connsiteY1520" fmla="*/ 7343661 h 8878671"/>
              <a:gd name="connsiteX1521" fmla="*/ 3777564 w 11824371"/>
              <a:gd name="connsiteY1521" fmla="*/ 7343661 h 8878671"/>
              <a:gd name="connsiteX1522" fmla="*/ 3771567 w 11824371"/>
              <a:gd name="connsiteY1522" fmla="*/ 7349658 h 8878671"/>
              <a:gd name="connsiteX1523" fmla="*/ 3765570 w 11824371"/>
              <a:gd name="connsiteY1523" fmla="*/ 7355654 h 8878671"/>
              <a:gd name="connsiteX1524" fmla="*/ 3765570 w 11824371"/>
              <a:gd name="connsiteY1524" fmla="*/ 7367646 h 8878671"/>
              <a:gd name="connsiteX1525" fmla="*/ 3777564 w 11824371"/>
              <a:gd name="connsiteY1525" fmla="*/ 7355654 h 8878671"/>
              <a:gd name="connsiteX1526" fmla="*/ 719536 w 11824371"/>
              <a:gd name="connsiteY1526" fmla="*/ 7343661 h 8878671"/>
              <a:gd name="connsiteX1527" fmla="*/ 707544 w 11824371"/>
              <a:gd name="connsiteY1527" fmla="*/ 7367646 h 8878671"/>
              <a:gd name="connsiteX1528" fmla="*/ 719536 w 11824371"/>
              <a:gd name="connsiteY1528" fmla="*/ 7391631 h 8878671"/>
              <a:gd name="connsiteX1529" fmla="*/ 719536 w 11824371"/>
              <a:gd name="connsiteY1529" fmla="*/ 7367646 h 8878671"/>
              <a:gd name="connsiteX1530" fmla="*/ 5828240 w 11824371"/>
              <a:gd name="connsiteY1530" fmla="*/ 7331670 h 8878671"/>
              <a:gd name="connsiteX1531" fmla="*/ 5820745 w 11824371"/>
              <a:gd name="connsiteY1531" fmla="*/ 7342162 h 8878671"/>
              <a:gd name="connsiteX1532" fmla="*/ 5822244 w 11824371"/>
              <a:gd name="connsiteY1532" fmla="*/ 7349658 h 8878671"/>
              <a:gd name="connsiteX1533" fmla="*/ 5822244 w 11824371"/>
              <a:gd name="connsiteY1533" fmla="*/ 7355654 h 8878671"/>
              <a:gd name="connsiteX1534" fmla="*/ 5816249 w 11824371"/>
              <a:gd name="connsiteY1534" fmla="*/ 7343661 h 8878671"/>
              <a:gd name="connsiteX1535" fmla="*/ 5696324 w 11824371"/>
              <a:gd name="connsiteY1535" fmla="*/ 7331670 h 8878671"/>
              <a:gd name="connsiteX1536" fmla="*/ 5690329 w 11824371"/>
              <a:gd name="connsiteY1536" fmla="*/ 7343661 h 8878671"/>
              <a:gd name="connsiteX1537" fmla="*/ 5684333 w 11824371"/>
              <a:gd name="connsiteY1537" fmla="*/ 7343661 h 8878671"/>
              <a:gd name="connsiteX1538" fmla="*/ 5696324 w 11824371"/>
              <a:gd name="connsiteY1538" fmla="*/ 7331670 h 8878671"/>
              <a:gd name="connsiteX1539" fmla="*/ 5048742 w 11824371"/>
              <a:gd name="connsiteY1539" fmla="*/ 7319678 h 8878671"/>
              <a:gd name="connsiteX1540" fmla="*/ 5036750 w 11824371"/>
              <a:gd name="connsiteY1540" fmla="*/ 7343661 h 8878671"/>
              <a:gd name="connsiteX1541" fmla="*/ 5048742 w 11824371"/>
              <a:gd name="connsiteY1541" fmla="*/ 7367646 h 8878671"/>
              <a:gd name="connsiteX1542" fmla="*/ 5048742 w 11824371"/>
              <a:gd name="connsiteY1542" fmla="*/ 7343661 h 8878671"/>
              <a:gd name="connsiteX1543" fmla="*/ 5048742 w 11824371"/>
              <a:gd name="connsiteY1543" fmla="*/ 7325673 h 8878671"/>
              <a:gd name="connsiteX1544" fmla="*/ 5048742 w 11824371"/>
              <a:gd name="connsiteY1544" fmla="*/ 7319678 h 8878671"/>
              <a:gd name="connsiteX1545" fmla="*/ 3551584 w 11824371"/>
              <a:gd name="connsiteY1545" fmla="*/ 7312556 h 8878671"/>
              <a:gd name="connsiteX1546" fmla="*/ 3555707 w 11824371"/>
              <a:gd name="connsiteY1546" fmla="*/ 7313681 h 8878671"/>
              <a:gd name="connsiteX1547" fmla="*/ 3525725 w 11824371"/>
              <a:gd name="connsiteY1547" fmla="*/ 7355654 h 8878671"/>
              <a:gd name="connsiteX1548" fmla="*/ 3501740 w 11824371"/>
              <a:gd name="connsiteY1548" fmla="*/ 7367646 h 8878671"/>
              <a:gd name="connsiteX1549" fmla="*/ 3525725 w 11824371"/>
              <a:gd name="connsiteY1549" fmla="*/ 7331670 h 8878671"/>
              <a:gd name="connsiteX1550" fmla="*/ 3551584 w 11824371"/>
              <a:gd name="connsiteY1550" fmla="*/ 7312556 h 8878671"/>
              <a:gd name="connsiteX1551" fmla="*/ 5897196 w 11824371"/>
              <a:gd name="connsiteY1551" fmla="*/ 7312183 h 8878671"/>
              <a:gd name="connsiteX1552" fmla="*/ 5900193 w 11824371"/>
              <a:gd name="connsiteY1552" fmla="*/ 7319678 h 8878671"/>
              <a:gd name="connsiteX1553" fmla="*/ 5900193 w 11824371"/>
              <a:gd name="connsiteY1553" fmla="*/ 7331670 h 8878671"/>
              <a:gd name="connsiteX1554" fmla="*/ 5882205 w 11824371"/>
              <a:gd name="connsiteY1554" fmla="*/ 7331670 h 8878671"/>
              <a:gd name="connsiteX1555" fmla="*/ 5888201 w 11824371"/>
              <a:gd name="connsiteY1555" fmla="*/ 7313681 h 8878671"/>
              <a:gd name="connsiteX1556" fmla="*/ 5897196 w 11824371"/>
              <a:gd name="connsiteY1556" fmla="*/ 7312183 h 8878671"/>
              <a:gd name="connsiteX1557" fmla="*/ 6247969 w 11824371"/>
              <a:gd name="connsiteY1557" fmla="*/ 7307685 h 8878671"/>
              <a:gd name="connsiteX1558" fmla="*/ 6241972 w 11824371"/>
              <a:gd name="connsiteY1558" fmla="*/ 7325673 h 8878671"/>
              <a:gd name="connsiteX1559" fmla="*/ 6235977 w 11824371"/>
              <a:gd name="connsiteY1559" fmla="*/ 7331670 h 8878671"/>
              <a:gd name="connsiteX1560" fmla="*/ 6235977 w 11824371"/>
              <a:gd name="connsiteY1560" fmla="*/ 7319678 h 8878671"/>
              <a:gd name="connsiteX1561" fmla="*/ 3597679 w 11824371"/>
              <a:gd name="connsiteY1561" fmla="*/ 7307685 h 8878671"/>
              <a:gd name="connsiteX1562" fmla="*/ 3591684 w 11824371"/>
              <a:gd name="connsiteY1562" fmla="*/ 7319678 h 8878671"/>
              <a:gd name="connsiteX1563" fmla="*/ 3585687 w 11824371"/>
              <a:gd name="connsiteY1563" fmla="*/ 7319678 h 8878671"/>
              <a:gd name="connsiteX1564" fmla="*/ 3585687 w 11824371"/>
              <a:gd name="connsiteY1564" fmla="*/ 7313681 h 8878671"/>
              <a:gd name="connsiteX1565" fmla="*/ 3597679 w 11824371"/>
              <a:gd name="connsiteY1565" fmla="*/ 7307685 h 8878671"/>
              <a:gd name="connsiteX1566" fmla="*/ 5840232 w 11824371"/>
              <a:gd name="connsiteY1566" fmla="*/ 7295693 h 8878671"/>
              <a:gd name="connsiteX1567" fmla="*/ 5840232 w 11824371"/>
              <a:gd name="connsiteY1567" fmla="*/ 7307685 h 8878671"/>
              <a:gd name="connsiteX1568" fmla="*/ 5828240 w 11824371"/>
              <a:gd name="connsiteY1568" fmla="*/ 7307685 h 8878671"/>
              <a:gd name="connsiteX1569" fmla="*/ 5840232 w 11824371"/>
              <a:gd name="connsiteY1569" fmla="*/ 7295693 h 8878671"/>
              <a:gd name="connsiteX1570" fmla="*/ 3585687 w 11824371"/>
              <a:gd name="connsiteY1570" fmla="*/ 7295693 h 8878671"/>
              <a:gd name="connsiteX1571" fmla="*/ 3573695 w 11824371"/>
              <a:gd name="connsiteY1571" fmla="*/ 7319678 h 8878671"/>
              <a:gd name="connsiteX1572" fmla="*/ 3573695 w 11824371"/>
              <a:gd name="connsiteY1572" fmla="*/ 7337666 h 8878671"/>
              <a:gd name="connsiteX1573" fmla="*/ 3573695 w 11824371"/>
              <a:gd name="connsiteY1573" fmla="*/ 7343661 h 8878671"/>
              <a:gd name="connsiteX1574" fmla="*/ 3561703 w 11824371"/>
              <a:gd name="connsiteY1574" fmla="*/ 7319678 h 8878671"/>
              <a:gd name="connsiteX1575" fmla="*/ 6811605 w 11824371"/>
              <a:gd name="connsiteY1575" fmla="*/ 7283700 h 8878671"/>
              <a:gd name="connsiteX1576" fmla="*/ 6787622 w 11824371"/>
              <a:gd name="connsiteY1576" fmla="*/ 7295693 h 8878671"/>
              <a:gd name="connsiteX1577" fmla="*/ 6775629 w 11824371"/>
              <a:gd name="connsiteY1577" fmla="*/ 7313681 h 8878671"/>
              <a:gd name="connsiteX1578" fmla="*/ 6775629 w 11824371"/>
              <a:gd name="connsiteY1578" fmla="*/ 7331670 h 8878671"/>
              <a:gd name="connsiteX1579" fmla="*/ 6787622 w 11824371"/>
              <a:gd name="connsiteY1579" fmla="*/ 7319678 h 8878671"/>
              <a:gd name="connsiteX1580" fmla="*/ 6799614 w 11824371"/>
              <a:gd name="connsiteY1580" fmla="*/ 7295693 h 8878671"/>
              <a:gd name="connsiteX1581" fmla="*/ 3681624 w 11824371"/>
              <a:gd name="connsiteY1581" fmla="*/ 7283700 h 8878671"/>
              <a:gd name="connsiteX1582" fmla="*/ 3669633 w 11824371"/>
              <a:gd name="connsiteY1582" fmla="*/ 7313681 h 8878671"/>
              <a:gd name="connsiteX1583" fmla="*/ 3657640 w 11824371"/>
              <a:gd name="connsiteY1583" fmla="*/ 7343661 h 8878671"/>
              <a:gd name="connsiteX1584" fmla="*/ 3657640 w 11824371"/>
              <a:gd name="connsiteY1584" fmla="*/ 7331670 h 8878671"/>
              <a:gd name="connsiteX1585" fmla="*/ 6787622 w 11824371"/>
              <a:gd name="connsiteY1585" fmla="*/ 7259717 h 8878671"/>
              <a:gd name="connsiteX1586" fmla="*/ 6787622 w 11824371"/>
              <a:gd name="connsiteY1586" fmla="*/ 7271708 h 8878671"/>
              <a:gd name="connsiteX1587" fmla="*/ 6799614 w 11824371"/>
              <a:gd name="connsiteY1587" fmla="*/ 7271708 h 8878671"/>
              <a:gd name="connsiteX1588" fmla="*/ 6283945 w 11824371"/>
              <a:gd name="connsiteY1588" fmla="*/ 7259717 h 8878671"/>
              <a:gd name="connsiteX1589" fmla="*/ 6295939 w 11824371"/>
              <a:gd name="connsiteY1589" fmla="*/ 7265712 h 8878671"/>
              <a:gd name="connsiteX1590" fmla="*/ 6283945 w 11824371"/>
              <a:gd name="connsiteY1590" fmla="*/ 7271708 h 8878671"/>
              <a:gd name="connsiteX1591" fmla="*/ 6140038 w 11824371"/>
              <a:gd name="connsiteY1591" fmla="*/ 7259717 h 8878671"/>
              <a:gd name="connsiteX1592" fmla="*/ 6152031 w 11824371"/>
              <a:gd name="connsiteY1592" fmla="*/ 7259717 h 8878671"/>
              <a:gd name="connsiteX1593" fmla="*/ 6140038 w 11824371"/>
              <a:gd name="connsiteY1593" fmla="*/ 7295693 h 8878671"/>
              <a:gd name="connsiteX1594" fmla="*/ 6116055 w 11824371"/>
              <a:gd name="connsiteY1594" fmla="*/ 7307685 h 8878671"/>
              <a:gd name="connsiteX1595" fmla="*/ 6128046 w 11824371"/>
              <a:gd name="connsiteY1595" fmla="*/ 7295693 h 8878671"/>
              <a:gd name="connsiteX1596" fmla="*/ 6979497 w 11824371"/>
              <a:gd name="connsiteY1596" fmla="*/ 7247723 h 8878671"/>
              <a:gd name="connsiteX1597" fmla="*/ 7003482 w 11824371"/>
              <a:gd name="connsiteY1597" fmla="*/ 7271708 h 8878671"/>
              <a:gd name="connsiteX1598" fmla="*/ 6991489 w 11824371"/>
              <a:gd name="connsiteY1598" fmla="*/ 7307685 h 8878671"/>
              <a:gd name="connsiteX1599" fmla="*/ 6955512 w 11824371"/>
              <a:gd name="connsiteY1599" fmla="*/ 7331670 h 8878671"/>
              <a:gd name="connsiteX1600" fmla="*/ 6967505 w 11824371"/>
              <a:gd name="connsiteY1600" fmla="*/ 7307685 h 8878671"/>
              <a:gd name="connsiteX1601" fmla="*/ 6973500 w 11824371"/>
              <a:gd name="connsiteY1601" fmla="*/ 7271708 h 8878671"/>
              <a:gd name="connsiteX1602" fmla="*/ 6979497 w 11824371"/>
              <a:gd name="connsiteY1602" fmla="*/ 7247723 h 8878671"/>
              <a:gd name="connsiteX1603" fmla="*/ 695552 w 11824371"/>
              <a:gd name="connsiteY1603" fmla="*/ 7241727 h 8878671"/>
              <a:gd name="connsiteX1604" fmla="*/ 683560 w 11824371"/>
              <a:gd name="connsiteY1604" fmla="*/ 7247723 h 8878671"/>
              <a:gd name="connsiteX1605" fmla="*/ 683560 w 11824371"/>
              <a:gd name="connsiteY1605" fmla="*/ 7259717 h 8878671"/>
              <a:gd name="connsiteX1606" fmla="*/ 695552 w 11824371"/>
              <a:gd name="connsiteY1606" fmla="*/ 7247723 h 8878671"/>
              <a:gd name="connsiteX1607" fmla="*/ 6811605 w 11824371"/>
              <a:gd name="connsiteY1607" fmla="*/ 7235732 h 8878671"/>
              <a:gd name="connsiteX1608" fmla="*/ 6805610 w 11824371"/>
              <a:gd name="connsiteY1608" fmla="*/ 7247723 h 8878671"/>
              <a:gd name="connsiteX1609" fmla="*/ 6811605 w 11824371"/>
              <a:gd name="connsiteY1609" fmla="*/ 7259717 h 8878671"/>
              <a:gd name="connsiteX1610" fmla="*/ 6823598 w 11824371"/>
              <a:gd name="connsiteY1610" fmla="*/ 7247723 h 8878671"/>
              <a:gd name="connsiteX1611" fmla="*/ 6811605 w 11824371"/>
              <a:gd name="connsiteY1611" fmla="*/ 7235732 h 8878671"/>
              <a:gd name="connsiteX1612" fmla="*/ 6775629 w 11824371"/>
              <a:gd name="connsiteY1612" fmla="*/ 7235732 h 8878671"/>
              <a:gd name="connsiteX1613" fmla="*/ 6781625 w 11824371"/>
              <a:gd name="connsiteY1613" fmla="*/ 7247723 h 8878671"/>
              <a:gd name="connsiteX1614" fmla="*/ 6787622 w 11824371"/>
              <a:gd name="connsiteY1614" fmla="*/ 7235732 h 8878671"/>
              <a:gd name="connsiteX1615" fmla="*/ 6775629 w 11824371"/>
              <a:gd name="connsiteY1615" fmla="*/ 7235732 h 8878671"/>
              <a:gd name="connsiteX1616" fmla="*/ 5972147 w 11824371"/>
              <a:gd name="connsiteY1616" fmla="*/ 7235732 h 8878671"/>
              <a:gd name="connsiteX1617" fmla="*/ 5984139 w 11824371"/>
              <a:gd name="connsiteY1617" fmla="*/ 7235732 h 8878671"/>
              <a:gd name="connsiteX1618" fmla="*/ 5972147 w 11824371"/>
              <a:gd name="connsiteY1618" fmla="*/ 7247723 h 8878671"/>
              <a:gd name="connsiteX1619" fmla="*/ 5888201 w 11824371"/>
              <a:gd name="connsiteY1619" fmla="*/ 7235732 h 8878671"/>
              <a:gd name="connsiteX1620" fmla="*/ 5852225 w 11824371"/>
              <a:gd name="connsiteY1620" fmla="*/ 7271708 h 8878671"/>
              <a:gd name="connsiteX1621" fmla="*/ 5864217 w 11824371"/>
              <a:gd name="connsiteY1621" fmla="*/ 7247723 h 8878671"/>
              <a:gd name="connsiteX1622" fmla="*/ 5660348 w 11824371"/>
              <a:gd name="connsiteY1622" fmla="*/ 7235732 h 8878671"/>
              <a:gd name="connsiteX1623" fmla="*/ 5672341 w 11824371"/>
              <a:gd name="connsiteY1623" fmla="*/ 7235732 h 8878671"/>
              <a:gd name="connsiteX1624" fmla="*/ 5666345 w 11824371"/>
              <a:gd name="connsiteY1624" fmla="*/ 7247723 h 8878671"/>
              <a:gd name="connsiteX1625" fmla="*/ 5660348 w 11824371"/>
              <a:gd name="connsiteY1625" fmla="*/ 7247723 h 8878671"/>
              <a:gd name="connsiteX1626" fmla="*/ 3771567 w 11824371"/>
              <a:gd name="connsiteY1626" fmla="*/ 7235732 h 8878671"/>
              <a:gd name="connsiteX1627" fmla="*/ 3765570 w 11824371"/>
              <a:gd name="connsiteY1627" fmla="*/ 7247723 h 8878671"/>
              <a:gd name="connsiteX1628" fmla="*/ 3765570 w 11824371"/>
              <a:gd name="connsiteY1628" fmla="*/ 7259717 h 8878671"/>
              <a:gd name="connsiteX1629" fmla="*/ 3771567 w 11824371"/>
              <a:gd name="connsiteY1629" fmla="*/ 7253720 h 8878671"/>
              <a:gd name="connsiteX1630" fmla="*/ 3777564 w 11824371"/>
              <a:gd name="connsiteY1630" fmla="*/ 7247723 h 8878671"/>
              <a:gd name="connsiteX1631" fmla="*/ 3771567 w 11824371"/>
              <a:gd name="connsiteY1631" fmla="*/ 7235732 h 8878671"/>
              <a:gd name="connsiteX1632" fmla="*/ 3693618 w 11824371"/>
              <a:gd name="connsiteY1632" fmla="*/ 7223739 h 8878671"/>
              <a:gd name="connsiteX1633" fmla="*/ 3669633 w 11824371"/>
              <a:gd name="connsiteY1633" fmla="*/ 7271708 h 8878671"/>
              <a:gd name="connsiteX1634" fmla="*/ 3675629 w 11824371"/>
              <a:gd name="connsiteY1634" fmla="*/ 7253720 h 8878671"/>
              <a:gd name="connsiteX1635" fmla="*/ 3681624 w 11824371"/>
              <a:gd name="connsiteY1635" fmla="*/ 7235732 h 8878671"/>
              <a:gd name="connsiteX1636" fmla="*/ 5240619 w 11824371"/>
              <a:gd name="connsiteY1636" fmla="*/ 7211747 h 8878671"/>
              <a:gd name="connsiteX1637" fmla="*/ 5240619 w 11824371"/>
              <a:gd name="connsiteY1637" fmla="*/ 7223739 h 8878671"/>
              <a:gd name="connsiteX1638" fmla="*/ 5228627 w 11824371"/>
              <a:gd name="connsiteY1638" fmla="*/ 7253720 h 8878671"/>
              <a:gd name="connsiteX1639" fmla="*/ 5216634 w 11824371"/>
              <a:gd name="connsiteY1639" fmla="*/ 7271708 h 8878671"/>
              <a:gd name="connsiteX1640" fmla="*/ 5216634 w 11824371"/>
              <a:gd name="connsiteY1640" fmla="*/ 7283700 h 8878671"/>
              <a:gd name="connsiteX1641" fmla="*/ 5216634 w 11824371"/>
              <a:gd name="connsiteY1641" fmla="*/ 7307685 h 8878671"/>
              <a:gd name="connsiteX1642" fmla="*/ 5234622 w 11824371"/>
              <a:gd name="connsiteY1642" fmla="*/ 7277705 h 8878671"/>
              <a:gd name="connsiteX1643" fmla="*/ 5240619 w 11824371"/>
              <a:gd name="connsiteY1643" fmla="*/ 7259717 h 8878671"/>
              <a:gd name="connsiteX1644" fmla="*/ 5252611 w 11824371"/>
              <a:gd name="connsiteY1644" fmla="*/ 7235732 h 8878671"/>
              <a:gd name="connsiteX1645" fmla="*/ 5240619 w 11824371"/>
              <a:gd name="connsiteY1645" fmla="*/ 7211747 h 8878671"/>
              <a:gd name="connsiteX1646" fmla="*/ 3585687 w 11824371"/>
              <a:gd name="connsiteY1646" fmla="*/ 7211747 h 8878671"/>
              <a:gd name="connsiteX1647" fmla="*/ 3597679 w 11824371"/>
              <a:gd name="connsiteY1647" fmla="*/ 7211747 h 8878671"/>
              <a:gd name="connsiteX1648" fmla="*/ 3609672 w 11824371"/>
              <a:gd name="connsiteY1648" fmla="*/ 7211747 h 8878671"/>
              <a:gd name="connsiteX1649" fmla="*/ 3597679 w 11824371"/>
              <a:gd name="connsiteY1649" fmla="*/ 7223739 h 8878671"/>
              <a:gd name="connsiteX1650" fmla="*/ 3585687 w 11824371"/>
              <a:gd name="connsiteY1650" fmla="*/ 7223739 h 8878671"/>
              <a:gd name="connsiteX1651" fmla="*/ 3585687 w 11824371"/>
              <a:gd name="connsiteY1651" fmla="*/ 7211747 h 8878671"/>
              <a:gd name="connsiteX1652" fmla="*/ 5849226 w 11824371"/>
              <a:gd name="connsiteY1652" fmla="*/ 7204252 h 8878671"/>
              <a:gd name="connsiteX1653" fmla="*/ 5852225 w 11824371"/>
              <a:gd name="connsiteY1653" fmla="*/ 7205750 h 8878671"/>
              <a:gd name="connsiteX1654" fmla="*/ 5846228 w 11824371"/>
              <a:gd name="connsiteY1654" fmla="*/ 7241727 h 8878671"/>
              <a:gd name="connsiteX1655" fmla="*/ 5828240 w 11824371"/>
              <a:gd name="connsiteY1655" fmla="*/ 7295693 h 8878671"/>
              <a:gd name="connsiteX1656" fmla="*/ 5804255 w 11824371"/>
              <a:gd name="connsiteY1656" fmla="*/ 7295693 h 8878671"/>
              <a:gd name="connsiteX1657" fmla="*/ 5816249 w 11824371"/>
              <a:gd name="connsiteY1657" fmla="*/ 7271708 h 8878671"/>
              <a:gd name="connsiteX1658" fmla="*/ 5834237 w 11824371"/>
              <a:gd name="connsiteY1658" fmla="*/ 7247723 h 8878671"/>
              <a:gd name="connsiteX1659" fmla="*/ 5840232 w 11824371"/>
              <a:gd name="connsiteY1659" fmla="*/ 7229735 h 8878671"/>
              <a:gd name="connsiteX1660" fmla="*/ 5840232 w 11824371"/>
              <a:gd name="connsiteY1660" fmla="*/ 7211747 h 8878671"/>
              <a:gd name="connsiteX1661" fmla="*/ 5849226 w 11824371"/>
              <a:gd name="connsiteY1661" fmla="*/ 7204252 h 8878671"/>
              <a:gd name="connsiteX1662" fmla="*/ 7147389 w 11824371"/>
              <a:gd name="connsiteY1662" fmla="*/ 7199754 h 8878671"/>
              <a:gd name="connsiteX1663" fmla="*/ 7153384 w 11824371"/>
              <a:gd name="connsiteY1663" fmla="*/ 7205750 h 8878671"/>
              <a:gd name="connsiteX1664" fmla="*/ 7147389 w 11824371"/>
              <a:gd name="connsiteY1664" fmla="*/ 7211747 h 8878671"/>
              <a:gd name="connsiteX1665" fmla="*/ 7135396 w 11824371"/>
              <a:gd name="connsiteY1665" fmla="*/ 7211747 h 8878671"/>
              <a:gd name="connsiteX1666" fmla="*/ 7147389 w 11824371"/>
              <a:gd name="connsiteY1666" fmla="*/ 7199754 h 8878671"/>
              <a:gd name="connsiteX1667" fmla="*/ 6835590 w 11824371"/>
              <a:gd name="connsiteY1667" fmla="*/ 7199754 h 8878671"/>
              <a:gd name="connsiteX1668" fmla="*/ 6823598 w 11824371"/>
              <a:gd name="connsiteY1668" fmla="*/ 7235732 h 8878671"/>
              <a:gd name="connsiteX1669" fmla="*/ 6847583 w 11824371"/>
              <a:gd name="connsiteY1669" fmla="*/ 7223739 h 8878671"/>
              <a:gd name="connsiteX1670" fmla="*/ 6853578 w 11824371"/>
              <a:gd name="connsiteY1670" fmla="*/ 7205750 h 8878671"/>
              <a:gd name="connsiteX1671" fmla="*/ 6835590 w 11824371"/>
              <a:gd name="connsiteY1671" fmla="*/ 7199754 h 8878671"/>
              <a:gd name="connsiteX1672" fmla="*/ 6002127 w 11824371"/>
              <a:gd name="connsiteY1672" fmla="*/ 7199754 h 8878671"/>
              <a:gd name="connsiteX1673" fmla="*/ 6008124 w 11824371"/>
              <a:gd name="connsiteY1673" fmla="*/ 7211747 h 8878671"/>
              <a:gd name="connsiteX1674" fmla="*/ 5996132 w 11824371"/>
              <a:gd name="connsiteY1674" fmla="*/ 7235732 h 8878671"/>
              <a:gd name="connsiteX1675" fmla="*/ 5996132 w 11824371"/>
              <a:gd name="connsiteY1675" fmla="*/ 7211747 h 8878671"/>
              <a:gd name="connsiteX1676" fmla="*/ 6002127 w 11824371"/>
              <a:gd name="connsiteY1676" fmla="*/ 7199754 h 8878671"/>
              <a:gd name="connsiteX1677" fmla="*/ 5924178 w 11824371"/>
              <a:gd name="connsiteY1677" fmla="*/ 7199754 h 8878671"/>
              <a:gd name="connsiteX1678" fmla="*/ 5936171 w 11824371"/>
              <a:gd name="connsiteY1678" fmla="*/ 7199754 h 8878671"/>
              <a:gd name="connsiteX1679" fmla="*/ 5924178 w 11824371"/>
              <a:gd name="connsiteY1679" fmla="*/ 7211747 h 8878671"/>
              <a:gd name="connsiteX1680" fmla="*/ 5912186 w 11824371"/>
              <a:gd name="connsiteY1680" fmla="*/ 7211747 h 8878671"/>
              <a:gd name="connsiteX1681" fmla="*/ 3477757 w 11824371"/>
              <a:gd name="connsiteY1681" fmla="*/ 7199754 h 8878671"/>
              <a:gd name="connsiteX1682" fmla="*/ 3489749 w 11824371"/>
              <a:gd name="connsiteY1682" fmla="*/ 7199754 h 8878671"/>
              <a:gd name="connsiteX1683" fmla="*/ 3489749 w 11824371"/>
              <a:gd name="connsiteY1683" fmla="*/ 7211747 h 8878671"/>
              <a:gd name="connsiteX1684" fmla="*/ 7393231 w 11824371"/>
              <a:gd name="connsiteY1684" fmla="*/ 7193759 h 8878671"/>
              <a:gd name="connsiteX1685" fmla="*/ 7411219 w 11824371"/>
              <a:gd name="connsiteY1685" fmla="*/ 7199754 h 8878671"/>
              <a:gd name="connsiteX1686" fmla="*/ 7423211 w 11824371"/>
              <a:gd name="connsiteY1686" fmla="*/ 7211747 h 8878671"/>
              <a:gd name="connsiteX1687" fmla="*/ 7423211 w 11824371"/>
              <a:gd name="connsiteY1687" fmla="*/ 7223739 h 8878671"/>
              <a:gd name="connsiteX1688" fmla="*/ 7411219 w 11824371"/>
              <a:gd name="connsiteY1688" fmla="*/ 7259717 h 8878671"/>
              <a:gd name="connsiteX1689" fmla="*/ 7399226 w 11824371"/>
              <a:gd name="connsiteY1689" fmla="*/ 7271708 h 8878671"/>
              <a:gd name="connsiteX1690" fmla="*/ 7387234 w 11824371"/>
              <a:gd name="connsiteY1690" fmla="*/ 7289697 h 8878671"/>
              <a:gd name="connsiteX1691" fmla="*/ 7375241 w 11824371"/>
              <a:gd name="connsiteY1691" fmla="*/ 7295693 h 8878671"/>
              <a:gd name="connsiteX1692" fmla="*/ 7363249 w 11824371"/>
              <a:gd name="connsiteY1692" fmla="*/ 7283700 h 8878671"/>
              <a:gd name="connsiteX1693" fmla="*/ 7375241 w 11824371"/>
              <a:gd name="connsiteY1693" fmla="*/ 7247723 h 8878671"/>
              <a:gd name="connsiteX1694" fmla="*/ 7387234 w 11824371"/>
              <a:gd name="connsiteY1694" fmla="*/ 7199754 h 8878671"/>
              <a:gd name="connsiteX1695" fmla="*/ 7393231 w 11824371"/>
              <a:gd name="connsiteY1695" fmla="*/ 7193759 h 8878671"/>
              <a:gd name="connsiteX1696" fmla="*/ 3849517 w 11824371"/>
              <a:gd name="connsiteY1696" fmla="*/ 7187762 h 8878671"/>
              <a:gd name="connsiteX1697" fmla="*/ 3849517 w 11824371"/>
              <a:gd name="connsiteY1697" fmla="*/ 7199754 h 8878671"/>
              <a:gd name="connsiteX1698" fmla="*/ 3861508 w 11824371"/>
              <a:gd name="connsiteY1698" fmla="*/ 7199754 h 8878671"/>
              <a:gd name="connsiteX1699" fmla="*/ 3861508 w 11824371"/>
              <a:gd name="connsiteY1699" fmla="*/ 7187762 h 8878671"/>
              <a:gd name="connsiteX1700" fmla="*/ 3849517 w 11824371"/>
              <a:gd name="connsiteY1700" fmla="*/ 7187762 h 8878671"/>
              <a:gd name="connsiteX1701" fmla="*/ 3393811 w 11824371"/>
              <a:gd name="connsiteY1701" fmla="*/ 7187762 h 8878671"/>
              <a:gd name="connsiteX1702" fmla="*/ 3405803 w 11824371"/>
              <a:gd name="connsiteY1702" fmla="*/ 7187762 h 8878671"/>
              <a:gd name="connsiteX1703" fmla="*/ 3417796 w 11824371"/>
              <a:gd name="connsiteY1703" fmla="*/ 7187762 h 8878671"/>
              <a:gd name="connsiteX1704" fmla="*/ 3405803 w 11824371"/>
              <a:gd name="connsiteY1704" fmla="*/ 7199754 h 8878671"/>
              <a:gd name="connsiteX1705" fmla="*/ 3393811 w 11824371"/>
              <a:gd name="connsiteY1705" fmla="*/ 7187762 h 8878671"/>
              <a:gd name="connsiteX1706" fmla="*/ 7423211 w 11824371"/>
              <a:gd name="connsiteY1706" fmla="*/ 7163777 h 8878671"/>
              <a:gd name="connsiteX1707" fmla="*/ 7435202 w 11824371"/>
              <a:gd name="connsiteY1707" fmla="*/ 7163777 h 8878671"/>
              <a:gd name="connsiteX1708" fmla="*/ 7423211 w 11824371"/>
              <a:gd name="connsiteY1708" fmla="*/ 7187762 h 8878671"/>
              <a:gd name="connsiteX1709" fmla="*/ 1037330 w 11824371"/>
              <a:gd name="connsiteY1709" fmla="*/ 7163777 h 8878671"/>
              <a:gd name="connsiteX1710" fmla="*/ 1043327 w 11824371"/>
              <a:gd name="connsiteY1710" fmla="*/ 7169774 h 8878671"/>
              <a:gd name="connsiteX1711" fmla="*/ 1031335 w 11824371"/>
              <a:gd name="connsiteY1711" fmla="*/ 7175771 h 8878671"/>
              <a:gd name="connsiteX1712" fmla="*/ 1025339 w 11824371"/>
              <a:gd name="connsiteY1712" fmla="*/ 7169774 h 8878671"/>
              <a:gd name="connsiteX1713" fmla="*/ 1037330 w 11824371"/>
              <a:gd name="connsiteY1713" fmla="*/ 7163777 h 8878671"/>
              <a:gd name="connsiteX1714" fmla="*/ 947389 w 11824371"/>
              <a:gd name="connsiteY1714" fmla="*/ 7163777 h 8878671"/>
              <a:gd name="connsiteX1715" fmla="*/ 959381 w 11824371"/>
              <a:gd name="connsiteY1715" fmla="*/ 7199754 h 8878671"/>
              <a:gd name="connsiteX1716" fmla="*/ 947389 w 11824371"/>
              <a:gd name="connsiteY1716" fmla="*/ 7199754 h 8878671"/>
              <a:gd name="connsiteX1717" fmla="*/ 947389 w 11824371"/>
              <a:gd name="connsiteY1717" fmla="*/ 7163777 h 8878671"/>
              <a:gd name="connsiteX1718" fmla="*/ 7495164 w 11824371"/>
              <a:gd name="connsiteY1718" fmla="*/ 7151786 h 8878671"/>
              <a:gd name="connsiteX1719" fmla="*/ 7495164 w 11824371"/>
              <a:gd name="connsiteY1719" fmla="*/ 7163777 h 8878671"/>
              <a:gd name="connsiteX1720" fmla="*/ 7477175 w 11824371"/>
              <a:gd name="connsiteY1720" fmla="*/ 7187762 h 8878671"/>
              <a:gd name="connsiteX1721" fmla="*/ 7471180 w 11824371"/>
              <a:gd name="connsiteY1721" fmla="*/ 7235732 h 8878671"/>
              <a:gd name="connsiteX1722" fmla="*/ 7447195 w 11824371"/>
              <a:gd name="connsiteY1722" fmla="*/ 7295693 h 8878671"/>
              <a:gd name="connsiteX1723" fmla="*/ 7429207 w 11824371"/>
              <a:gd name="connsiteY1723" fmla="*/ 7331670 h 8878671"/>
              <a:gd name="connsiteX1724" fmla="*/ 7423211 w 11824371"/>
              <a:gd name="connsiteY1724" fmla="*/ 7343661 h 8878671"/>
              <a:gd name="connsiteX1725" fmla="*/ 7423211 w 11824371"/>
              <a:gd name="connsiteY1725" fmla="*/ 7355654 h 8878671"/>
              <a:gd name="connsiteX1726" fmla="*/ 7411219 w 11824371"/>
              <a:gd name="connsiteY1726" fmla="*/ 7379639 h 8878671"/>
              <a:gd name="connsiteX1727" fmla="*/ 7399226 w 11824371"/>
              <a:gd name="connsiteY1727" fmla="*/ 7415616 h 8878671"/>
              <a:gd name="connsiteX1728" fmla="*/ 7387234 w 11824371"/>
              <a:gd name="connsiteY1728" fmla="*/ 7427607 h 8878671"/>
              <a:gd name="connsiteX1729" fmla="*/ 7375241 w 11824371"/>
              <a:gd name="connsiteY1729" fmla="*/ 7439600 h 8878671"/>
              <a:gd name="connsiteX1730" fmla="*/ 7363249 w 11824371"/>
              <a:gd name="connsiteY1730" fmla="*/ 7451592 h 8878671"/>
              <a:gd name="connsiteX1731" fmla="*/ 7375241 w 11824371"/>
              <a:gd name="connsiteY1731" fmla="*/ 7409619 h 8878671"/>
              <a:gd name="connsiteX1732" fmla="*/ 7399226 w 11824371"/>
              <a:gd name="connsiteY1732" fmla="*/ 7331670 h 8878671"/>
              <a:gd name="connsiteX1733" fmla="*/ 7423211 w 11824371"/>
              <a:gd name="connsiteY1733" fmla="*/ 7289697 h 8878671"/>
              <a:gd name="connsiteX1734" fmla="*/ 7435202 w 11824371"/>
              <a:gd name="connsiteY1734" fmla="*/ 7259717 h 8878671"/>
              <a:gd name="connsiteX1735" fmla="*/ 7471180 w 11824371"/>
              <a:gd name="connsiteY1735" fmla="*/ 7199754 h 8878671"/>
              <a:gd name="connsiteX1736" fmla="*/ 7483172 w 11824371"/>
              <a:gd name="connsiteY1736" fmla="*/ 7169774 h 8878671"/>
              <a:gd name="connsiteX1737" fmla="*/ 7495164 w 11824371"/>
              <a:gd name="connsiteY1737" fmla="*/ 7151786 h 8878671"/>
              <a:gd name="connsiteX1738" fmla="*/ 5282592 w 11824371"/>
              <a:gd name="connsiteY1738" fmla="*/ 7139793 h 8878671"/>
              <a:gd name="connsiteX1739" fmla="*/ 5276595 w 11824371"/>
              <a:gd name="connsiteY1739" fmla="*/ 7151786 h 8878671"/>
              <a:gd name="connsiteX1740" fmla="*/ 5282592 w 11824371"/>
              <a:gd name="connsiteY1740" fmla="*/ 7157782 h 8878671"/>
              <a:gd name="connsiteX1741" fmla="*/ 5288589 w 11824371"/>
              <a:gd name="connsiteY1741" fmla="*/ 7145789 h 8878671"/>
              <a:gd name="connsiteX1742" fmla="*/ 5282592 w 11824371"/>
              <a:gd name="connsiteY1742" fmla="*/ 7139793 h 8878671"/>
              <a:gd name="connsiteX1743" fmla="*/ 3285880 w 11824371"/>
              <a:gd name="connsiteY1743" fmla="*/ 7139793 h 8878671"/>
              <a:gd name="connsiteX1744" fmla="*/ 3285880 w 11824371"/>
              <a:gd name="connsiteY1744" fmla="*/ 7151786 h 8878671"/>
              <a:gd name="connsiteX1745" fmla="*/ 3297873 w 11824371"/>
              <a:gd name="connsiteY1745" fmla="*/ 7139793 h 8878671"/>
              <a:gd name="connsiteX1746" fmla="*/ 7645432 w 11824371"/>
              <a:gd name="connsiteY1746" fmla="*/ 7139064 h 8878671"/>
              <a:gd name="connsiteX1747" fmla="*/ 7642068 w 11824371"/>
              <a:gd name="connsiteY1747" fmla="*/ 7145789 h 8878671"/>
              <a:gd name="connsiteX1748" fmla="*/ 7640447 w 11824371"/>
              <a:gd name="connsiteY1748" fmla="*/ 7149036 h 8878671"/>
              <a:gd name="connsiteX1749" fmla="*/ 6823598 w 11824371"/>
              <a:gd name="connsiteY1749" fmla="*/ 7127801 h 8878671"/>
              <a:gd name="connsiteX1750" fmla="*/ 6859574 w 11824371"/>
              <a:gd name="connsiteY1750" fmla="*/ 7139793 h 8878671"/>
              <a:gd name="connsiteX1751" fmla="*/ 6859574 w 11824371"/>
              <a:gd name="connsiteY1751" fmla="*/ 7127801 h 8878671"/>
              <a:gd name="connsiteX1752" fmla="*/ 6235977 w 11824371"/>
              <a:gd name="connsiteY1752" fmla="*/ 7127801 h 8878671"/>
              <a:gd name="connsiteX1753" fmla="*/ 6235977 w 11824371"/>
              <a:gd name="connsiteY1753" fmla="*/ 7139793 h 8878671"/>
              <a:gd name="connsiteX1754" fmla="*/ 6235977 w 11824371"/>
              <a:gd name="connsiteY1754" fmla="*/ 7151786 h 8878671"/>
              <a:gd name="connsiteX1755" fmla="*/ 6223984 w 11824371"/>
              <a:gd name="connsiteY1755" fmla="*/ 7139793 h 8878671"/>
              <a:gd name="connsiteX1756" fmla="*/ 6223984 w 11824371"/>
              <a:gd name="connsiteY1756" fmla="*/ 7133798 h 8878671"/>
              <a:gd name="connsiteX1757" fmla="*/ 6235977 w 11824371"/>
              <a:gd name="connsiteY1757" fmla="*/ 7127801 h 8878671"/>
              <a:gd name="connsiteX1758" fmla="*/ 6188008 w 11824371"/>
              <a:gd name="connsiteY1758" fmla="*/ 7127801 h 8878671"/>
              <a:gd name="connsiteX1759" fmla="*/ 6188008 w 11824371"/>
              <a:gd name="connsiteY1759" fmla="*/ 7139793 h 8878671"/>
              <a:gd name="connsiteX1760" fmla="*/ 6176016 w 11824371"/>
              <a:gd name="connsiteY1760" fmla="*/ 7151786 h 8878671"/>
              <a:gd name="connsiteX1761" fmla="*/ 6176016 w 11824371"/>
              <a:gd name="connsiteY1761" fmla="*/ 7145789 h 8878671"/>
              <a:gd name="connsiteX1762" fmla="*/ 6188008 w 11824371"/>
              <a:gd name="connsiteY1762" fmla="*/ 7127801 h 8878671"/>
              <a:gd name="connsiteX1763" fmla="*/ 959381 w 11824371"/>
              <a:gd name="connsiteY1763" fmla="*/ 7127801 h 8878671"/>
              <a:gd name="connsiteX1764" fmla="*/ 983366 w 11824371"/>
              <a:gd name="connsiteY1764" fmla="*/ 7127801 h 8878671"/>
              <a:gd name="connsiteX1765" fmla="*/ 965377 w 11824371"/>
              <a:gd name="connsiteY1765" fmla="*/ 7139793 h 8878671"/>
              <a:gd name="connsiteX1766" fmla="*/ 947389 w 11824371"/>
              <a:gd name="connsiteY1766" fmla="*/ 7145789 h 8878671"/>
              <a:gd name="connsiteX1767" fmla="*/ 959381 w 11824371"/>
              <a:gd name="connsiteY1767" fmla="*/ 7127801 h 8878671"/>
              <a:gd name="connsiteX1768" fmla="*/ 7006479 w 11824371"/>
              <a:gd name="connsiteY1768" fmla="*/ 7124054 h 8878671"/>
              <a:gd name="connsiteX1769" fmla="*/ 7015473 w 11824371"/>
              <a:gd name="connsiteY1769" fmla="*/ 7127801 h 8878671"/>
              <a:gd name="connsiteX1770" fmla="*/ 7033462 w 11824371"/>
              <a:gd name="connsiteY1770" fmla="*/ 7151786 h 8878671"/>
              <a:gd name="connsiteX1771" fmla="*/ 7027467 w 11824371"/>
              <a:gd name="connsiteY1771" fmla="*/ 7163777 h 8878671"/>
              <a:gd name="connsiteX1772" fmla="*/ 7039458 w 11824371"/>
              <a:gd name="connsiteY1772" fmla="*/ 7175771 h 8878671"/>
              <a:gd name="connsiteX1773" fmla="*/ 7027467 w 11824371"/>
              <a:gd name="connsiteY1773" fmla="*/ 7175771 h 8878671"/>
              <a:gd name="connsiteX1774" fmla="*/ 7015473 w 11824371"/>
              <a:gd name="connsiteY1774" fmla="*/ 7175771 h 8878671"/>
              <a:gd name="connsiteX1775" fmla="*/ 7015473 w 11824371"/>
              <a:gd name="connsiteY1775" fmla="*/ 7139793 h 8878671"/>
              <a:gd name="connsiteX1776" fmla="*/ 7006479 w 11824371"/>
              <a:gd name="connsiteY1776" fmla="*/ 7124054 h 8878671"/>
              <a:gd name="connsiteX1777" fmla="*/ 7147389 w 11824371"/>
              <a:gd name="connsiteY1777" fmla="*/ 7115809 h 8878671"/>
              <a:gd name="connsiteX1778" fmla="*/ 7159381 w 11824371"/>
              <a:gd name="connsiteY1778" fmla="*/ 7151786 h 8878671"/>
              <a:gd name="connsiteX1779" fmla="*/ 7147389 w 11824371"/>
              <a:gd name="connsiteY1779" fmla="*/ 7187762 h 8878671"/>
              <a:gd name="connsiteX1780" fmla="*/ 7135396 w 11824371"/>
              <a:gd name="connsiteY1780" fmla="*/ 7211747 h 8878671"/>
              <a:gd name="connsiteX1781" fmla="*/ 7111411 w 11824371"/>
              <a:gd name="connsiteY1781" fmla="*/ 7223739 h 8878671"/>
              <a:gd name="connsiteX1782" fmla="*/ 7111411 w 11824371"/>
              <a:gd name="connsiteY1782" fmla="*/ 7235732 h 8878671"/>
              <a:gd name="connsiteX1783" fmla="*/ 7111411 w 11824371"/>
              <a:gd name="connsiteY1783" fmla="*/ 7247723 h 8878671"/>
              <a:gd name="connsiteX1784" fmla="*/ 7105416 w 11824371"/>
              <a:gd name="connsiteY1784" fmla="*/ 7259717 h 8878671"/>
              <a:gd name="connsiteX1785" fmla="*/ 7099419 w 11824371"/>
              <a:gd name="connsiteY1785" fmla="*/ 7265712 h 8878671"/>
              <a:gd name="connsiteX1786" fmla="*/ 7099419 w 11824371"/>
              <a:gd name="connsiteY1786" fmla="*/ 7295693 h 8878671"/>
              <a:gd name="connsiteX1787" fmla="*/ 7099419 w 11824371"/>
              <a:gd name="connsiteY1787" fmla="*/ 7331670 h 8878671"/>
              <a:gd name="connsiteX1788" fmla="*/ 7105416 w 11824371"/>
              <a:gd name="connsiteY1788" fmla="*/ 7349658 h 8878671"/>
              <a:gd name="connsiteX1789" fmla="*/ 7111411 w 11824371"/>
              <a:gd name="connsiteY1789" fmla="*/ 7355654 h 8878671"/>
              <a:gd name="connsiteX1790" fmla="*/ 7111411 w 11824371"/>
              <a:gd name="connsiteY1790" fmla="*/ 7391631 h 8878671"/>
              <a:gd name="connsiteX1791" fmla="*/ 7087428 w 11824371"/>
              <a:gd name="connsiteY1791" fmla="*/ 7427607 h 8878671"/>
              <a:gd name="connsiteX1792" fmla="*/ 7063443 w 11824371"/>
              <a:gd name="connsiteY1792" fmla="*/ 7451592 h 8878671"/>
              <a:gd name="connsiteX1793" fmla="*/ 7057446 w 11824371"/>
              <a:gd name="connsiteY1793" fmla="*/ 7451592 h 8878671"/>
              <a:gd name="connsiteX1794" fmla="*/ 7051450 w 11824371"/>
              <a:gd name="connsiteY1794" fmla="*/ 7463584 h 8878671"/>
              <a:gd name="connsiteX1795" fmla="*/ 7051450 w 11824371"/>
              <a:gd name="connsiteY1795" fmla="*/ 7475577 h 8878671"/>
              <a:gd name="connsiteX1796" fmla="*/ 7063443 w 11824371"/>
              <a:gd name="connsiteY1796" fmla="*/ 7487569 h 8878671"/>
              <a:gd name="connsiteX1797" fmla="*/ 7063443 w 11824371"/>
              <a:gd name="connsiteY1797" fmla="*/ 7559523 h 8878671"/>
              <a:gd name="connsiteX1798" fmla="*/ 7063443 w 11824371"/>
              <a:gd name="connsiteY1798" fmla="*/ 7607491 h 8878671"/>
              <a:gd name="connsiteX1799" fmla="*/ 7051450 w 11824371"/>
              <a:gd name="connsiteY1799" fmla="*/ 7631476 h 8878671"/>
              <a:gd name="connsiteX1800" fmla="*/ 7039458 w 11824371"/>
              <a:gd name="connsiteY1800" fmla="*/ 7643469 h 8878671"/>
              <a:gd name="connsiteX1801" fmla="*/ 7039458 w 11824371"/>
              <a:gd name="connsiteY1801" fmla="*/ 7667452 h 8878671"/>
              <a:gd name="connsiteX1802" fmla="*/ 7021470 w 11824371"/>
              <a:gd name="connsiteY1802" fmla="*/ 7679446 h 8878671"/>
              <a:gd name="connsiteX1803" fmla="*/ 6991489 w 11824371"/>
              <a:gd name="connsiteY1803" fmla="*/ 7667452 h 8878671"/>
              <a:gd name="connsiteX1804" fmla="*/ 6985494 w 11824371"/>
              <a:gd name="connsiteY1804" fmla="*/ 7655461 h 8878671"/>
              <a:gd name="connsiteX1805" fmla="*/ 6979497 w 11824371"/>
              <a:gd name="connsiteY1805" fmla="*/ 7631476 h 8878671"/>
              <a:gd name="connsiteX1806" fmla="*/ 6967505 w 11824371"/>
              <a:gd name="connsiteY1806" fmla="*/ 7583506 h 8878671"/>
              <a:gd name="connsiteX1807" fmla="*/ 6991489 w 11824371"/>
              <a:gd name="connsiteY1807" fmla="*/ 7457589 h 8878671"/>
              <a:gd name="connsiteX1808" fmla="*/ 7015473 w 11824371"/>
              <a:gd name="connsiteY1808" fmla="*/ 7379639 h 8878671"/>
              <a:gd name="connsiteX1809" fmla="*/ 6991489 w 11824371"/>
              <a:gd name="connsiteY1809" fmla="*/ 7331670 h 8878671"/>
              <a:gd name="connsiteX1810" fmla="*/ 7033462 w 11824371"/>
              <a:gd name="connsiteY1810" fmla="*/ 7283700 h 8878671"/>
              <a:gd name="connsiteX1811" fmla="*/ 7075435 w 11824371"/>
              <a:gd name="connsiteY1811" fmla="*/ 7247723 h 8878671"/>
              <a:gd name="connsiteX1812" fmla="*/ 7069440 w 11824371"/>
              <a:gd name="connsiteY1812" fmla="*/ 7235732 h 8878671"/>
              <a:gd name="connsiteX1813" fmla="*/ 7087428 w 11824371"/>
              <a:gd name="connsiteY1813" fmla="*/ 7211747 h 8878671"/>
              <a:gd name="connsiteX1814" fmla="*/ 7099419 w 11824371"/>
              <a:gd name="connsiteY1814" fmla="*/ 7163777 h 8878671"/>
              <a:gd name="connsiteX1815" fmla="*/ 7111411 w 11824371"/>
              <a:gd name="connsiteY1815" fmla="*/ 7139793 h 8878671"/>
              <a:gd name="connsiteX1816" fmla="*/ 5666345 w 11824371"/>
              <a:gd name="connsiteY1816" fmla="*/ 7115809 h 8878671"/>
              <a:gd name="connsiteX1817" fmla="*/ 5660348 w 11824371"/>
              <a:gd name="connsiteY1817" fmla="*/ 7127801 h 8878671"/>
              <a:gd name="connsiteX1818" fmla="*/ 5672341 w 11824371"/>
              <a:gd name="connsiteY1818" fmla="*/ 7115809 h 8878671"/>
              <a:gd name="connsiteX1819" fmla="*/ 5666345 w 11824371"/>
              <a:gd name="connsiteY1819" fmla="*/ 7115809 h 8878671"/>
              <a:gd name="connsiteX1820" fmla="*/ 3807544 w 11824371"/>
              <a:gd name="connsiteY1820" fmla="*/ 7115809 h 8878671"/>
              <a:gd name="connsiteX1821" fmla="*/ 3801547 w 11824371"/>
              <a:gd name="connsiteY1821" fmla="*/ 7127801 h 8878671"/>
              <a:gd name="connsiteX1822" fmla="*/ 3789555 w 11824371"/>
              <a:gd name="connsiteY1822" fmla="*/ 7151786 h 8878671"/>
              <a:gd name="connsiteX1823" fmla="*/ 3789555 w 11824371"/>
              <a:gd name="connsiteY1823" fmla="*/ 7163777 h 8878671"/>
              <a:gd name="connsiteX1824" fmla="*/ 3777564 w 11824371"/>
              <a:gd name="connsiteY1824" fmla="*/ 7211747 h 8878671"/>
              <a:gd name="connsiteX1825" fmla="*/ 3789555 w 11824371"/>
              <a:gd name="connsiteY1825" fmla="*/ 7199754 h 8878671"/>
              <a:gd name="connsiteX1826" fmla="*/ 3795552 w 11824371"/>
              <a:gd name="connsiteY1826" fmla="*/ 7181766 h 8878671"/>
              <a:gd name="connsiteX1827" fmla="*/ 3801547 w 11824371"/>
              <a:gd name="connsiteY1827" fmla="*/ 7163777 h 8878671"/>
              <a:gd name="connsiteX1828" fmla="*/ 3801547 w 11824371"/>
              <a:gd name="connsiteY1828" fmla="*/ 7151786 h 8878671"/>
              <a:gd name="connsiteX1829" fmla="*/ 3813540 w 11824371"/>
              <a:gd name="connsiteY1829" fmla="*/ 7163777 h 8878671"/>
              <a:gd name="connsiteX1830" fmla="*/ 3813540 w 11824371"/>
              <a:gd name="connsiteY1830" fmla="*/ 7175771 h 8878671"/>
              <a:gd name="connsiteX1831" fmla="*/ 3825532 w 11824371"/>
              <a:gd name="connsiteY1831" fmla="*/ 7175771 h 8878671"/>
              <a:gd name="connsiteX1832" fmla="*/ 3837525 w 11824371"/>
              <a:gd name="connsiteY1832" fmla="*/ 7169774 h 8878671"/>
              <a:gd name="connsiteX1833" fmla="*/ 3825532 w 11824371"/>
              <a:gd name="connsiteY1833" fmla="*/ 7163777 h 8878671"/>
              <a:gd name="connsiteX1834" fmla="*/ 3807544 w 11824371"/>
              <a:gd name="connsiteY1834" fmla="*/ 7133798 h 8878671"/>
              <a:gd name="connsiteX1835" fmla="*/ 3807544 w 11824371"/>
              <a:gd name="connsiteY1835" fmla="*/ 7115809 h 8878671"/>
              <a:gd name="connsiteX1836" fmla="*/ 335783 w 11824371"/>
              <a:gd name="connsiteY1836" fmla="*/ 7115809 h 8878671"/>
              <a:gd name="connsiteX1837" fmla="*/ 323792 w 11824371"/>
              <a:gd name="connsiteY1837" fmla="*/ 7139793 h 8878671"/>
              <a:gd name="connsiteX1838" fmla="*/ 317795 w 11824371"/>
              <a:gd name="connsiteY1838" fmla="*/ 7157782 h 8878671"/>
              <a:gd name="connsiteX1839" fmla="*/ 299807 w 11824371"/>
              <a:gd name="connsiteY1839" fmla="*/ 7139793 h 8878671"/>
              <a:gd name="connsiteX1840" fmla="*/ 305802 w 11824371"/>
              <a:gd name="connsiteY1840" fmla="*/ 7127801 h 8878671"/>
              <a:gd name="connsiteX1841" fmla="*/ 323792 w 11824371"/>
              <a:gd name="connsiteY1841" fmla="*/ 7121804 h 8878671"/>
              <a:gd name="connsiteX1842" fmla="*/ 335783 w 11824371"/>
              <a:gd name="connsiteY1842" fmla="*/ 7115809 h 8878671"/>
              <a:gd name="connsiteX1843" fmla="*/ 7051450 w 11824371"/>
              <a:gd name="connsiteY1843" fmla="*/ 7103816 h 8878671"/>
              <a:gd name="connsiteX1844" fmla="*/ 7051450 w 11824371"/>
              <a:gd name="connsiteY1844" fmla="*/ 7115809 h 8878671"/>
              <a:gd name="connsiteX1845" fmla="*/ 7039458 w 11824371"/>
              <a:gd name="connsiteY1845" fmla="*/ 7115809 h 8878671"/>
              <a:gd name="connsiteX1846" fmla="*/ 6931527 w 11824371"/>
              <a:gd name="connsiteY1846" fmla="*/ 7103816 h 8878671"/>
              <a:gd name="connsiteX1847" fmla="*/ 6931527 w 11824371"/>
              <a:gd name="connsiteY1847" fmla="*/ 7115809 h 8878671"/>
              <a:gd name="connsiteX1848" fmla="*/ 6943521 w 11824371"/>
              <a:gd name="connsiteY1848" fmla="*/ 7103816 h 8878671"/>
              <a:gd name="connsiteX1849" fmla="*/ 3879498 w 11824371"/>
              <a:gd name="connsiteY1849" fmla="*/ 7103816 h 8878671"/>
              <a:gd name="connsiteX1850" fmla="*/ 3861508 w 11824371"/>
              <a:gd name="connsiteY1850" fmla="*/ 7115809 h 8878671"/>
              <a:gd name="connsiteX1851" fmla="*/ 3849517 w 11824371"/>
              <a:gd name="connsiteY1851" fmla="*/ 7151786 h 8878671"/>
              <a:gd name="connsiteX1852" fmla="*/ 3849517 w 11824371"/>
              <a:gd name="connsiteY1852" fmla="*/ 7163777 h 8878671"/>
              <a:gd name="connsiteX1853" fmla="*/ 3861508 w 11824371"/>
              <a:gd name="connsiteY1853" fmla="*/ 7151786 h 8878671"/>
              <a:gd name="connsiteX1854" fmla="*/ 3873501 w 11824371"/>
              <a:gd name="connsiteY1854" fmla="*/ 7139793 h 8878671"/>
              <a:gd name="connsiteX1855" fmla="*/ 3885493 w 11824371"/>
              <a:gd name="connsiteY1855" fmla="*/ 7115809 h 8878671"/>
              <a:gd name="connsiteX1856" fmla="*/ 3879498 w 11824371"/>
              <a:gd name="connsiteY1856" fmla="*/ 7103816 h 8878671"/>
              <a:gd name="connsiteX1857" fmla="*/ 3273889 w 11824371"/>
              <a:gd name="connsiteY1857" fmla="*/ 7103816 h 8878671"/>
              <a:gd name="connsiteX1858" fmla="*/ 3267892 w 11824371"/>
              <a:gd name="connsiteY1858" fmla="*/ 7115809 h 8878671"/>
              <a:gd name="connsiteX1859" fmla="*/ 3261896 w 11824371"/>
              <a:gd name="connsiteY1859" fmla="*/ 7121804 h 8878671"/>
              <a:gd name="connsiteX1860" fmla="*/ 3267892 w 11824371"/>
              <a:gd name="connsiteY1860" fmla="*/ 7127801 h 8878671"/>
              <a:gd name="connsiteX1861" fmla="*/ 3285880 w 11824371"/>
              <a:gd name="connsiteY1861" fmla="*/ 7121804 h 8878671"/>
              <a:gd name="connsiteX1862" fmla="*/ 3297873 w 11824371"/>
              <a:gd name="connsiteY1862" fmla="*/ 7103816 h 8878671"/>
              <a:gd name="connsiteX1863" fmla="*/ 7519148 w 11824371"/>
              <a:gd name="connsiteY1863" fmla="*/ 7091824 h 8878671"/>
              <a:gd name="connsiteX1864" fmla="*/ 7507157 w 11824371"/>
              <a:gd name="connsiteY1864" fmla="*/ 7127801 h 8878671"/>
              <a:gd name="connsiteX1865" fmla="*/ 7495164 w 11824371"/>
              <a:gd name="connsiteY1865" fmla="*/ 7139793 h 8878671"/>
              <a:gd name="connsiteX1866" fmla="*/ 7507157 w 11824371"/>
              <a:gd name="connsiteY1866" fmla="*/ 7115809 h 8878671"/>
              <a:gd name="connsiteX1867" fmla="*/ 7519148 w 11824371"/>
              <a:gd name="connsiteY1867" fmla="*/ 7091824 h 8878671"/>
              <a:gd name="connsiteX1868" fmla="*/ 3681624 w 11824371"/>
              <a:gd name="connsiteY1868" fmla="*/ 7091824 h 8878671"/>
              <a:gd name="connsiteX1869" fmla="*/ 3681624 w 11824371"/>
              <a:gd name="connsiteY1869" fmla="*/ 7103816 h 8878671"/>
              <a:gd name="connsiteX1870" fmla="*/ 3669633 w 11824371"/>
              <a:gd name="connsiteY1870" fmla="*/ 7115809 h 8878671"/>
              <a:gd name="connsiteX1871" fmla="*/ 3669633 w 11824371"/>
              <a:gd name="connsiteY1871" fmla="*/ 7103816 h 8878671"/>
              <a:gd name="connsiteX1872" fmla="*/ 3681624 w 11824371"/>
              <a:gd name="connsiteY1872" fmla="*/ 7091824 h 8878671"/>
              <a:gd name="connsiteX1873" fmla="*/ 7039458 w 11824371"/>
              <a:gd name="connsiteY1873" fmla="*/ 7067840 h 8878671"/>
              <a:gd name="connsiteX1874" fmla="*/ 7063443 w 11824371"/>
              <a:gd name="connsiteY1874" fmla="*/ 7067840 h 8878671"/>
              <a:gd name="connsiteX1875" fmla="*/ 7063443 w 11824371"/>
              <a:gd name="connsiteY1875" fmla="*/ 7079831 h 8878671"/>
              <a:gd name="connsiteX1876" fmla="*/ 7045455 w 11824371"/>
              <a:gd name="connsiteY1876" fmla="*/ 7091824 h 8878671"/>
              <a:gd name="connsiteX1877" fmla="*/ 7027467 w 11824371"/>
              <a:gd name="connsiteY1877" fmla="*/ 7091824 h 8878671"/>
              <a:gd name="connsiteX1878" fmla="*/ 3525725 w 11824371"/>
              <a:gd name="connsiteY1878" fmla="*/ 7067840 h 8878671"/>
              <a:gd name="connsiteX1879" fmla="*/ 3525725 w 11824371"/>
              <a:gd name="connsiteY1879" fmla="*/ 7079831 h 8878671"/>
              <a:gd name="connsiteX1880" fmla="*/ 3537719 w 11824371"/>
              <a:gd name="connsiteY1880" fmla="*/ 7067840 h 8878671"/>
              <a:gd name="connsiteX1881" fmla="*/ 6858825 w 11824371"/>
              <a:gd name="connsiteY1881" fmla="*/ 7052100 h 8878671"/>
              <a:gd name="connsiteX1882" fmla="*/ 6847583 w 11824371"/>
              <a:gd name="connsiteY1882" fmla="*/ 7067840 h 8878671"/>
              <a:gd name="connsiteX1883" fmla="*/ 6835590 w 11824371"/>
              <a:gd name="connsiteY1883" fmla="*/ 7085828 h 8878671"/>
              <a:gd name="connsiteX1884" fmla="*/ 6847583 w 11824371"/>
              <a:gd name="connsiteY1884" fmla="*/ 7091824 h 8878671"/>
              <a:gd name="connsiteX1885" fmla="*/ 6871566 w 11824371"/>
              <a:gd name="connsiteY1885" fmla="*/ 7079831 h 8878671"/>
              <a:gd name="connsiteX1886" fmla="*/ 6859574 w 11824371"/>
              <a:gd name="connsiteY1886" fmla="*/ 7055848 h 8878671"/>
              <a:gd name="connsiteX1887" fmla="*/ 6858825 w 11824371"/>
              <a:gd name="connsiteY1887" fmla="*/ 7052100 h 8878671"/>
              <a:gd name="connsiteX1888" fmla="*/ 7699032 w 11824371"/>
              <a:gd name="connsiteY1888" fmla="*/ 7031863 h 8878671"/>
              <a:gd name="connsiteX1889" fmla="*/ 7699032 w 11824371"/>
              <a:gd name="connsiteY1889" fmla="*/ 7043855 h 8878671"/>
              <a:gd name="connsiteX1890" fmla="*/ 7693036 w 11824371"/>
              <a:gd name="connsiteY1890" fmla="*/ 7043855 h 8878671"/>
              <a:gd name="connsiteX1891" fmla="*/ 7687041 w 11824371"/>
              <a:gd name="connsiteY1891" fmla="*/ 7037858 h 8878671"/>
              <a:gd name="connsiteX1892" fmla="*/ 7699032 w 11824371"/>
              <a:gd name="connsiteY1892" fmla="*/ 7031863 h 8878671"/>
              <a:gd name="connsiteX1893" fmla="*/ 3705609 w 11824371"/>
              <a:gd name="connsiteY1893" fmla="*/ 7007878 h 8878671"/>
              <a:gd name="connsiteX1894" fmla="*/ 3705609 w 11824371"/>
              <a:gd name="connsiteY1894" fmla="*/ 7019870 h 8878671"/>
              <a:gd name="connsiteX1895" fmla="*/ 3717601 w 11824371"/>
              <a:gd name="connsiteY1895" fmla="*/ 7019870 h 8878671"/>
              <a:gd name="connsiteX1896" fmla="*/ 3705609 w 11824371"/>
              <a:gd name="connsiteY1896" fmla="*/ 7007878 h 8878671"/>
              <a:gd name="connsiteX1897" fmla="*/ 7876668 w 11824371"/>
              <a:gd name="connsiteY1897" fmla="*/ 7005630 h 8878671"/>
              <a:gd name="connsiteX1898" fmla="*/ 7878916 w 11824371"/>
              <a:gd name="connsiteY1898" fmla="*/ 7007878 h 8878671"/>
              <a:gd name="connsiteX1899" fmla="*/ 7866924 w 11824371"/>
              <a:gd name="connsiteY1899" fmla="*/ 7043855 h 8878671"/>
              <a:gd name="connsiteX1900" fmla="*/ 7860928 w 11824371"/>
              <a:gd name="connsiteY1900" fmla="*/ 7055848 h 8878671"/>
              <a:gd name="connsiteX1901" fmla="*/ 7854931 w 11824371"/>
              <a:gd name="connsiteY1901" fmla="*/ 7073836 h 8878671"/>
              <a:gd name="connsiteX1902" fmla="*/ 7854931 w 11824371"/>
              <a:gd name="connsiteY1902" fmla="*/ 7091824 h 8878671"/>
              <a:gd name="connsiteX1903" fmla="*/ 7842940 w 11824371"/>
              <a:gd name="connsiteY1903" fmla="*/ 7115809 h 8878671"/>
              <a:gd name="connsiteX1904" fmla="*/ 7842940 w 11824371"/>
              <a:gd name="connsiteY1904" fmla="*/ 7127801 h 8878671"/>
              <a:gd name="connsiteX1905" fmla="*/ 7830948 w 11824371"/>
              <a:gd name="connsiteY1905" fmla="*/ 7121804 h 8878671"/>
              <a:gd name="connsiteX1906" fmla="*/ 7830948 w 11824371"/>
              <a:gd name="connsiteY1906" fmla="*/ 7139793 h 8878671"/>
              <a:gd name="connsiteX1907" fmla="*/ 7818955 w 11824371"/>
              <a:gd name="connsiteY1907" fmla="*/ 7145789 h 8878671"/>
              <a:gd name="connsiteX1908" fmla="*/ 7806963 w 11824371"/>
              <a:gd name="connsiteY1908" fmla="*/ 7151786 h 8878671"/>
              <a:gd name="connsiteX1909" fmla="*/ 7818955 w 11824371"/>
              <a:gd name="connsiteY1909" fmla="*/ 7127801 h 8878671"/>
              <a:gd name="connsiteX1910" fmla="*/ 7818955 w 11824371"/>
              <a:gd name="connsiteY1910" fmla="*/ 7115809 h 8878671"/>
              <a:gd name="connsiteX1911" fmla="*/ 7818955 w 11824371"/>
              <a:gd name="connsiteY1911" fmla="*/ 7091824 h 8878671"/>
              <a:gd name="connsiteX1912" fmla="*/ 7842940 w 11824371"/>
              <a:gd name="connsiteY1912" fmla="*/ 7043855 h 8878671"/>
              <a:gd name="connsiteX1913" fmla="*/ 7876668 w 11824371"/>
              <a:gd name="connsiteY1913" fmla="*/ 7005630 h 8878671"/>
              <a:gd name="connsiteX1914" fmla="*/ 6199999 w 11824371"/>
              <a:gd name="connsiteY1914" fmla="*/ 6995887 h 8878671"/>
              <a:gd name="connsiteX1915" fmla="*/ 6211993 w 11824371"/>
              <a:gd name="connsiteY1915" fmla="*/ 6995887 h 8878671"/>
              <a:gd name="connsiteX1916" fmla="*/ 6211993 w 11824371"/>
              <a:gd name="connsiteY1916" fmla="*/ 7007878 h 8878671"/>
              <a:gd name="connsiteX1917" fmla="*/ 5408511 w 11824371"/>
              <a:gd name="connsiteY1917" fmla="*/ 6983894 h 8878671"/>
              <a:gd name="connsiteX1918" fmla="*/ 5402515 w 11824371"/>
              <a:gd name="connsiteY1918" fmla="*/ 6995887 h 8878671"/>
              <a:gd name="connsiteX1919" fmla="*/ 5396518 w 11824371"/>
              <a:gd name="connsiteY1919" fmla="*/ 7007878 h 8878671"/>
              <a:gd name="connsiteX1920" fmla="*/ 5408511 w 11824371"/>
              <a:gd name="connsiteY1920" fmla="*/ 7007878 h 8878671"/>
              <a:gd name="connsiteX1921" fmla="*/ 3375074 w 11824371"/>
              <a:gd name="connsiteY1921" fmla="*/ 6980896 h 8878671"/>
              <a:gd name="connsiteX1922" fmla="*/ 3369827 w 11824371"/>
              <a:gd name="connsiteY1922" fmla="*/ 6983894 h 8878671"/>
              <a:gd name="connsiteX1923" fmla="*/ 3369827 w 11824371"/>
              <a:gd name="connsiteY1923" fmla="*/ 7019870 h 8878671"/>
              <a:gd name="connsiteX1924" fmla="*/ 3381818 w 11824371"/>
              <a:gd name="connsiteY1924" fmla="*/ 7007878 h 8878671"/>
              <a:gd name="connsiteX1925" fmla="*/ 3375074 w 11824371"/>
              <a:gd name="connsiteY1925" fmla="*/ 6980896 h 8878671"/>
              <a:gd name="connsiteX1926" fmla="*/ 6247969 w 11824371"/>
              <a:gd name="connsiteY1926" fmla="*/ 6971902 h 8878671"/>
              <a:gd name="connsiteX1927" fmla="*/ 6247969 w 11824371"/>
              <a:gd name="connsiteY1927" fmla="*/ 7019870 h 8878671"/>
              <a:gd name="connsiteX1928" fmla="*/ 6223984 w 11824371"/>
              <a:gd name="connsiteY1928" fmla="*/ 7055848 h 8878671"/>
              <a:gd name="connsiteX1929" fmla="*/ 6211993 w 11824371"/>
              <a:gd name="connsiteY1929" fmla="*/ 7055848 h 8878671"/>
              <a:gd name="connsiteX1930" fmla="*/ 7735009 w 11824371"/>
              <a:gd name="connsiteY1930" fmla="*/ 6959909 h 8878671"/>
              <a:gd name="connsiteX1931" fmla="*/ 7723017 w 11824371"/>
              <a:gd name="connsiteY1931" fmla="*/ 6989890 h 8878671"/>
              <a:gd name="connsiteX1932" fmla="*/ 7699032 w 11824371"/>
              <a:gd name="connsiteY1932" fmla="*/ 7019870 h 8878671"/>
              <a:gd name="connsiteX1933" fmla="*/ 7711025 w 11824371"/>
              <a:gd name="connsiteY1933" fmla="*/ 6983894 h 8878671"/>
              <a:gd name="connsiteX1934" fmla="*/ 7111411 w 11824371"/>
              <a:gd name="connsiteY1934" fmla="*/ 6959909 h 8878671"/>
              <a:gd name="connsiteX1935" fmla="*/ 7123404 w 11824371"/>
              <a:gd name="connsiteY1935" fmla="*/ 6965905 h 8878671"/>
              <a:gd name="connsiteX1936" fmla="*/ 7123404 w 11824371"/>
              <a:gd name="connsiteY1936" fmla="*/ 6971902 h 8878671"/>
              <a:gd name="connsiteX1937" fmla="*/ 3390812 w 11824371"/>
              <a:gd name="connsiteY1937" fmla="*/ 6952413 h 8878671"/>
              <a:gd name="connsiteX1938" fmla="*/ 3387815 w 11824371"/>
              <a:gd name="connsiteY1938" fmla="*/ 6953914 h 8878671"/>
              <a:gd name="connsiteX1939" fmla="*/ 3381818 w 11824371"/>
              <a:gd name="connsiteY1939" fmla="*/ 6971902 h 8878671"/>
              <a:gd name="connsiteX1940" fmla="*/ 3381818 w 11824371"/>
              <a:gd name="connsiteY1940" fmla="*/ 6983894 h 8878671"/>
              <a:gd name="connsiteX1941" fmla="*/ 3393811 w 11824371"/>
              <a:gd name="connsiteY1941" fmla="*/ 6983894 h 8878671"/>
              <a:gd name="connsiteX1942" fmla="*/ 3417796 w 11824371"/>
              <a:gd name="connsiteY1942" fmla="*/ 6971902 h 8878671"/>
              <a:gd name="connsiteX1943" fmla="*/ 3429788 w 11824371"/>
              <a:gd name="connsiteY1943" fmla="*/ 6965905 h 8878671"/>
              <a:gd name="connsiteX1944" fmla="*/ 3417796 w 11824371"/>
              <a:gd name="connsiteY1944" fmla="*/ 6953914 h 8878671"/>
              <a:gd name="connsiteX1945" fmla="*/ 3405803 w 11824371"/>
              <a:gd name="connsiteY1945" fmla="*/ 6959909 h 8878671"/>
              <a:gd name="connsiteX1946" fmla="*/ 3393811 w 11824371"/>
              <a:gd name="connsiteY1946" fmla="*/ 6971902 h 8878671"/>
              <a:gd name="connsiteX1947" fmla="*/ 3387815 w 11824371"/>
              <a:gd name="connsiteY1947" fmla="*/ 6959909 h 8878671"/>
              <a:gd name="connsiteX1948" fmla="*/ 3390812 w 11824371"/>
              <a:gd name="connsiteY1948" fmla="*/ 6952413 h 8878671"/>
              <a:gd name="connsiteX1949" fmla="*/ 875435 w 11824371"/>
              <a:gd name="connsiteY1949" fmla="*/ 6935926 h 8878671"/>
              <a:gd name="connsiteX1950" fmla="*/ 863443 w 11824371"/>
              <a:gd name="connsiteY1950" fmla="*/ 6959909 h 8878671"/>
              <a:gd name="connsiteX1951" fmla="*/ 863443 w 11824371"/>
              <a:gd name="connsiteY1951" fmla="*/ 6995887 h 8878671"/>
              <a:gd name="connsiteX1952" fmla="*/ 875435 w 11824371"/>
              <a:gd name="connsiteY1952" fmla="*/ 6995887 h 8878671"/>
              <a:gd name="connsiteX1953" fmla="*/ 899419 w 11824371"/>
              <a:gd name="connsiteY1953" fmla="*/ 6971902 h 8878671"/>
              <a:gd name="connsiteX1954" fmla="*/ 893423 w 11824371"/>
              <a:gd name="connsiteY1954" fmla="*/ 6953914 h 8878671"/>
              <a:gd name="connsiteX1955" fmla="*/ 875435 w 11824371"/>
              <a:gd name="connsiteY1955" fmla="*/ 6935926 h 8878671"/>
              <a:gd name="connsiteX1956" fmla="*/ 6199999 w 11824371"/>
              <a:gd name="connsiteY1956" fmla="*/ 6911941 h 8878671"/>
              <a:gd name="connsiteX1957" fmla="*/ 6199999 w 11824371"/>
              <a:gd name="connsiteY1957" fmla="*/ 6923932 h 8878671"/>
              <a:gd name="connsiteX1958" fmla="*/ 6194004 w 11824371"/>
              <a:gd name="connsiteY1958" fmla="*/ 6917936 h 8878671"/>
              <a:gd name="connsiteX1959" fmla="*/ 6199999 w 11824371"/>
              <a:gd name="connsiteY1959" fmla="*/ 6911941 h 8878671"/>
              <a:gd name="connsiteX1960" fmla="*/ 3381818 w 11824371"/>
              <a:gd name="connsiteY1960" fmla="*/ 6899947 h 8878671"/>
              <a:gd name="connsiteX1961" fmla="*/ 3369827 w 11824371"/>
              <a:gd name="connsiteY1961" fmla="*/ 6911941 h 8878671"/>
              <a:gd name="connsiteX1962" fmla="*/ 3363830 w 11824371"/>
              <a:gd name="connsiteY1962" fmla="*/ 6923932 h 8878671"/>
              <a:gd name="connsiteX1963" fmla="*/ 3363830 w 11824371"/>
              <a:gd name="connsiteY1963" fmla="*/ 6935926 h 8878671"/>
              <a:gd name="connsiteX1964" fmla="*/ 3345841 w 11824371"/>
              <a:gd name="connsiteY1964" fmla="*/ 6947917 h 8878671"/>
              <a:gd name="connsiteX1965" fmla="*/ 3345841 w 11824371"/>
              <a:gd name="connsiteY1965" fmla="*/ 6959909 h 8878671"/>
              <a:gd name="connsiteX1966" fmla="*/ 3393811 w 11824371"/>
              <a:gd name="connsiteY1966" fmla="*/ 6947917 h 8878671"/>
              <a:gd name="connsiteX1967" fmla="*/ 3417796 w 11824371"/>
              <a:gd name="connsiteY1967" fmla="*/ 6899947 h 8878671"/>
              <a:gd name="connsiteX1968" fmla="*/ 3405803 w 11824371"/>
              <a:gd name="connsiteY1968" fmla="*/ 6911941 h 8878671"/>
              <a:gd name="connsiteX1969" fmla="*/ 3393811 w 11824371"/>
              <a:gd name="connsiteY1969" fmla="*/ 6923932 h 8878671"/>
              <a:gd name="connsiteX1970" fmla="*/ 3381818 w 11824371"/>
              <a:gd name="connsiteY1970" fmla="*/ 6923932 h 8878671"/>
              <a:gd name="connsiteX1971" fmla="*/ 6271953 w 11824371"/>
              <a:gd name="connsiteY1971" fmla="*/ 6887956 h 8878671"/>
              <a:gd name="connsiteX1972" fmla="*/ 6283945 w 11824371"/>
              <a:gd name="connsiteY1972" fmla="*/ 6887956 h 8878671"/>
              <a:gd name="connsiteX1973" fmla="*/ 6295939 w 11824371"/>
              <a:gd name="connsiteY1973" fmla="*/ 6911941 h 8878671"/>
              <a:gd name="connsiteX1974" fmla="*/ 6283945 w 11824371"/>
              <a:gd name="connsiteY1974" fmla="*/ 6923932 h 8878671"/>
              <a:gd name="connsiteX1975" fmla="*/ 6271953 w 11824371"/>
              <a:gd name="connsiteY1975" fmla="*/ 6935926 h 8878671"/>
              <a:gd name="connsiteX1976" fmla="*/ 6259962 w 11824371"/>
              <a:gd name="connsiteY1976" fmla="*/ 6959909 h 8878671"/>
              <a:gd name="connsiteX1977" fmla="*/ 6259962 w 11824371"/>
              <a:gd name="connsiteY1977" fmla="*/ 6935926 h 8878671"/>
              <a:gd name="connsiteX1978" fmla="*/ 6271953 w 11824371"/>
              <a:gd name="connsiteY1978" fmla="*/ 6911941 h 8878671"/>
              <a:gd name="connsiteX1979" fmla="*/ 6265957 w 11824371"/>
              <a:gd name="connsiteY1979" fmla="*/ 6899947 h 8878671"/>
              <a:gd name="connsiteX1980" fmla="*/ 6271953 w 11824371"/>
              <a:gd name="connsiteY1980" fmla="*/ 6887956 h 8878671"/>
              <a:gd name="connsiteX1981" fmla="*/ 5468473 w 11824371"/>
              <a:gd name="connsiteY1981" fmla="*/ 6887956 h 8878671"/>
              <a:gd name="connsiteX1982" fmla="*/ 5468473 w 11824371"/>
              <a:gd name="connsiteY1982" fmla="*/ 6899947 h 8878671"/>
              <a:gd name="connsiteX1983" fmla="*/ 5480464 w 11824371"/>
              <a:gd name="connsiteY1983" fmla="*/ 6893952 h 8878671"/>
              <a:gd name="connsiteX1984" fmla="*/ 5480464 w 11824371"/>
              <a:gd name="connsiteY1984" fmla="*/ 6887956 h 8878671"/>
              <a:gd name="connsiteX1985" fmla="*/ 5468473 w 11824371"/>
              <a:gd name="connsiteY1985" fmla="*/ 6887956 h 8878671"/>
              <a:gd name="connsiteX1986" fmla="*/ 3387815 w 11824371"/>
              <a:gd name="connsiteY1986" fmla="*/ 6887956 h 8878671"/>
              <a:gd name="connsiteX1987" fmla="*/ 3387815 w 11824371"/>
              <a:gd name="connsiteY1987" fmla="*/ 6893952 h 8878671"/>
              <a:gd name="connsiteX1988" fmla="*/ 3393811 w 11824371"/>
              <a:gd name="connsiteY1988" fmla="*/ 6899947 h 8878671"/>
              <a:gd name="connsiteX1989" fmla="*/ 3387815 w 11824371"/>
              <a:gd name="connsiteY1989" fmla="*/ 6887956 h 8878671"/>
              <a:gd name="connsiteX1990" fmla="*/ 935396 w 11824371"/>
              <a:gd name="connsiteY1990" fmla="*/ 6887956 h 8878671"/>
              <a:gd name="connsiteX1991" fmla="*/ 923404 w 11824371"/>
              <a:gd name="connsiteY1991" fmla="*/ 6923932 h 8878671"/>
              <a:gd name="connsiteX1992" fmla="*/ 911413 w 11824371"/>
              <a:gd name="connsiteY1992" fmla="*/ 6929929 h 8878671"/>
              <a:gd name="connsiteX1993" fmla="*/ 911413 w 11824371"/>
              <a:gd name="connsiteY1993" fmla="*/ 6935926 h 8878671"/>
              <a:gd name="connsiteX1994" fmla="*/ 917408 w 11824371"/>
              <a:gd name="connsiteY1994" fmla="*/ 6947917 h 8878671"/>
              <a:gd name="connsiteX1995" fmla="*/ 923404 w 11824371"/>
              <a:gd name="connsiteY1995" fmla="*/ 6935926 h 8878671"/>
              <a:gd name="connsiteX1996" fmla="*/ 935396 w 11824371"/>
              <a:gd name="connsiteY1996" fmla="*/ 6911941 h 8878671"/>
              <a:gd name="connsiteX1997" fmla="*/ 935396 w 11824371"/>
              <a:gd name="connsiteY1997" fmla="*/ 6899947 h 8878671"/>
              <a:gd name="connsiteX1998" fmla="*/ 7842940 w 11824371"/>
              <a:gd name="connsiteY1998" fmla="*/ 6875964 h 8878671"/>
              <a:gd name="connsiteX1999" fmla="*/ 7830948 w 11824371"/>
              <a:gd name="connsiteY1999" fmla="*/ 6899947 h 8878671"/>
              <a:gd name="connsiteX2000" fmla="*/ 7818955 w 11824371"/>
              <a:gd name="connsiteY2000" fmla="*/ 6911941 h 8878671"/>
              <a:gd name="connsiteX2001" fmla="*/ 7123404 w 11824371"/>
              <a:gd name="connsiteY2001" fmla="*/ 6875964 h 8878671"/>
              <a:gd name="connsiteX2002" fmla="*/ 7099419 w 11824371"/>
              <a:gd name="connsiteY2002" fmla="*/ 6935926 h 8878671"/>
              <a:gd name="connsiteX2003" fmla="*/ 7099419 w 11824371"/>
              <a:gd name="connsiteY2003" fmla="*/ 6911941 h 8878671"/>
              <a:gd name="connsiteX2004" fmla="*/ 7075435 w 11824371"/>
              <a:gd name="connsiteY2004" fmla="*/ 6911941 h 8878671"/>
              <a:gd name="connsiteX2005" fmla="*/ 7081431 w 11824371"/>
              <a:gd name="connsiteY2005" fmla="*/ 6905944 h 8878671"/>
              <a:gd name="connsiteX2006" fmla="*/ 7099419 w 11824371"/>
              <a:gd name="connsiteY2006" fmla="*/ 6899947 h 8878671"/>
              <a:gd name="connsiteX2007" fmla="*/ 7111411 w 11824371"/>
              <a:gd name="connsiteY2007" fmla="*/ 6887956 h 8878671"/>
              <a:gd name="connsiteX2008" fmla="*/ 7938877 w 11824371"/>
              <a:gd name="connsiteY2008" fmla="*/ 6851979 h 8878671"/>
              <a:gd name="connsiteX2009" fmla="*/ 7938877 w 11824371"/>
              <a:gd name="connsiteY2009" fmla="*/ 6887956 h 8878671"/>
              <a:gd name="connsiteX2010" fmla="*/ 7926886 w 11824371"/>
              <a:gd name="connsiteY2010" fmla="*/ 6899947 h 8878671"/>
              <a:gd name="connsiteX2011" fmla="*/ 7914892 w 11824371"/>
              <a:gd name="connsiteY2011" fmla="*/ 6887956 h 8878671"/>
              <a:gd name="connsiteX2012" fmla="*/ 7914892 w 11824371"/>
              <a:gd name="connsiteY2012" fmla="*/ 6899947 h 8878671"/>
              <a:gd name="connsiteX2013" fmla="*/ 7908897 w 11824371"/>
              <a:gd name="connsiteY2013" fmla="*/ 6911941 h 8878671"/>
              <a:gd name="connsiteX2014" fmla="*/ 7890909 w 11824371"/>
              <a:gd name="connsiteY2014" fmla="*/ 6923932 h 8878671"/>
              <a:gd name="connsiteX2015" fmla="*/ 7866924 w 11824371"/>
              <a:gd name="connsiteY2015" fmla="*/ 6971902 h 8878671"/>
              <a:gd name="connsiteX2016" fmla="*/ 7830948 w 11824371"/>
              <a:gd name="connsiteY2016" fmla="*/ 7007878 h 8878671"/>
              <a:gd name="connsiteX2017" fmla="*/ 7854931 w 11824371"/>
              <a:gd name="connsiteY2017" fmla="*/ 6959909 h 8878671"/>
              <a:gd name="connsiteX2018" fmla="*/ 7860928 w 11824371"/>
              <a:gd name="connsiteY2018" fmla="*/ 6947917 h 8878671"/>
              <a:gd name="connsiteX2019" fmla="*/ 7866924 w 11824371"/>
              <a:gd name="connsiteY2019" fmla="*/ 6923932 h 8878671"/>
              <a:gd name="connsiteX2020" fmla="*/ 7890909 w 11824371"/>
              <a:gd name="connsiteY2020" fmla="*/ 6899947 h 8878671"/>
              <a:gd name="connsiteX2021" fmla="*/ 7896904 w 11824371"/>
              <a:gd name="connsiteY2021" fmla="*/ 6899947 h 8878671"/>
              <a:gd name="connsiteX2022" fmla="*/ 7926886 w 11824371"/>
              <a:gd name="connsiteY2022" fmla="*/ 6863971 h 8878671"/>
              <a:gd name="connsiteX2023" fmla="*/ 7075435 w 11824371"/>
              <a:gd name="connsiteY2023" fmla="*/ 6851979 h 8878671"/>
              <a:gd name="connsiteX2024" fmla="*/ 7051450 w 11824371"/>
              <a:gd name="connsiteY2024" fmla="*/ 6875964 h 8878671"/>
              <a:gd name="connsiteX2025" fmla="*/ 7027467 w 11824371"/>
              <a:gd name="connsiteY2025" fmla="*/ 6899947 h 8878671"/>
              <a:gd name="connsiteX2026" fmla="*/ 7039458 w 11824371"/>
              <a:gd name="connsiteY2026" fmla="*/ 6875964 h 8878671"/>
              <a:gd name="connsiteX2027" fmla="*/ 7039458 w 11824371"/>
              <a:gd name="connsiteY2027" fmla="*/ 6863971 h 8878671"/>
              <a:gd name="connsiteX2028" fmla="*/ 7027467 w 11824371"/>
              <a:gd name="connsiteY2028" fmla="*/ 6863971 h 8878671"/>
              <a:gd name="connsiteX2029" fmla="*/ 3501740 w 11824371"/>
              <a:gd name="connsiteY2029" fmla="*/ 6851979 h 8878671"/>
              <a:gd name="connsiteX2030" fmla="*/ 3489749 w 11824371"/>
              <a:gd name="connsiteY2030" fmla="*/ 6863971 h 8878671"/>
              <a:gd name="connsiteX2031" fmla="*/ 3483753 w 11824371"/>
              <a:gd name="connsiteY2031" fmla="*/ 6869968 h 8878671"/>
              <a:gd name="connsiteX2032" fmla="*/ 3477757 w 11824371"/>
              <a:gd name="connsiteY2032" fmla="*/ 6887956 h 8878671"/>
              <a:gd name="connsiteX2033" fmla="*/ 3453772 w 11824371"/>
              <a:gd name="connsiteY2033" fmla="*/ 6971902 h 8878671"/>
              <a:gd name="connsiteX2034" fmla="*/ 3453772 w 11824371"/>
              <a:gd name="connsiteY2034" fmla="*/ 6995887 h 8878671"/>
              <a:gd name="connsiteX2035" fmla="*/ 3465764 w 11824371"/>
              <a:gd name="connsiteY2035" fmla="*/ 6995887 h 8878671"/>
              <a:gd name="connsiteX2036" fmla="*/ 3465764 w 11824371"/>
              <a:gd name="connsiteY2036" fmla="*/ 7007878 h 8878671"/>
              <a:gd name="connsiteX2037" fmla="*/ 3477757 w 11824371"/>
              <a:gd name="connsiteY2037" fmla="*/ 6995887 h 8878671"/>
              <a:gd name="connsiteX2038" fmla="*/ 3477757 w 11824371"/>
              <a:gd name="connsiteY2038" fmla="*/ 6983894 h 8878671"/>
              <a:gd name="connsiteX2039" fmla="*/ 3495746 w 11824371"/>
              <a:gd name="connsiteY2039" fmla="*/ 6971902 h 8878671"/>
              <a:gd name="connsiteX2040" fmla="*/ 3501740 w 11824371"/>
              <a:gd name="connsiteY2040" fmla="*/ 6959909 h 8878671"/>
              <a:gd name="connsiteX2041" fmla="*/ 3513734 w 11824371"/>
              <a:gd name="connsiteY2041" fmla="*/ 6947917 h 8878671"/>
              <a:gd name="connsiteX2042" fmla="*/ 3525725 w 11824371"/>
              <a:gd name="connsiteY2042" fmla="*/ 6923932 h 8878671"/>
              <a:gd name="connsiteX2043" fmla="*/ 3543714 w 11824371"/>
              <a:gd name="connsiteY2043" fmla="*/ 6917936 h 8878671"/>
              <a:gd name="connsiteX2044" fmla="*/ 3549710 w 11824371"/>
              <a:gd name="connsiteY2044" fmla="*/ 6911941 h 8878671"/>
              <a:gd name="connsiteX2045" fmla="*/ 3561703 w 11824371"/>
              <a:gd name="connsiteY2045" fmla="*/ 6905944 h 8878671"/>
              <a:gd name="connsiteX2046" fmla="*/ 3549710 w 11824371"/>
              <a:gd name="connsiteY2046" fmla="*/ 6899947 h 8878671"/>
              <a:gd name="connsiteX2047" fmla="*/ 3543714 w 11824371"/>
              <a:gd name="connsiteY2047" fmla="*/ 6893952 h 8878671"/>
              <a:gd name="connsiteX2048" fmla="*/ 3537719 w 11824371"/>
              <a:gd name="connsiteY2048" fmla="*/ 6875964 h 8878671"/>
              <a:gd name="connsiteX2049" fmla="*/ 3513734 w 11824371"/>
              <a:gd name="connsiteY2049" fmla="*/ 6875964 h 8878671"/>
              <a:gd name="connsiteX2050" fmla="*/ 3501740 w 11824371"/>
              <a:gd name="connsiteY2050" fmla="*/ 6851979 h 8878671"/>
              <a:gd name="connsiteX2051" fmla="*/ 1067312 w 11824371"/>
              <a:gd name="connsiteY2051" fmla="*/ 6851979 h 8878671"/>
              <a:gd name="connsiteX2052" fmla="*/ 1055318 w 11824371"/>
              <a:gd name="connsiteY2052" fmla="*/ 6857974 h 8878671"/>
              <a:gd name="connsiteX2053" fmla="*/ 1055318 w 11824371"/>
              <a:gd name="connsiteY2053" fmla="*/ 6863971 h 8878671"/>
              <a:gd name="connsiteX2054" fmla="*/ 7914892 w 11824371"/>
              <a:gd name="connsiteY2054" fmla="*/ 6839986 h 8878671"/>
              <a:gd name="connsiteX2055" fmla="*/ 7890909 w 11824371"/>
              <a:gd name="connsiteY2055" fmla="*/ 6863971 h 8878671"/>
              <a:gd name="connsiteX2056" fmla="*/ 7890909 w 11824371"/>
              <a:gd name="connsiteY2056" fmla="*/ 6851979 h 8878671"/>
              <a:gd name="connsiteX2057" fmla="*/ 7902901 w 11824371"/>
              <a:gd name="connsiteY2057" fmla="*/ 6845983 h 8878671"/>
              <a:gd name="connsiteX2058" fmla="*/ 7914892 w 11824371"/>
              <a:gd name="connsiteY2058" fmla="*/ 6839986 h 8878671"/>
              <a:gd name="connsiteX2059" fmla="*/ 3561703 w 11824371"/>
              <a:gd name="connsiteY2059" fmla="*/ 6839986 h 8878671"/>
              <a:gd name="connsiteX2060" fmla="*/ 3561703 w 11824371"/>
              <a:gd name="connsiteY2060" fmla="*/ 6851979 h 8878671"/>
              <a:gd name="connsiteX2061" fmla="*/ 3573695 w 11824371"/>
              <a:gd name="connsiteY2061" fmla="*/ 6839986 h 8878671"/>
              <a:gd name="connsiteX2062" fmla="*/ 442214 w 11824371"/>
              <a:gd name="connsiteY2062" fmla="*/ 6820499 h 8878671"/>
              <a:gd name="connsiteX2063" fmla="*/ 449709 w 11824371"/>
              <a:gd name="connsiteY2063" fmla="*/ 6821998 h 8878671"/>
              <a:gd name="connsiteX2064" fmla="*/ 467697 w 11824371"/>
              <a:gd name="connsiteY2064" fmla="*/ 6833991 h 8878671"/>
              <a:gd name="connsiteX2065" fmla="*/ 485686 w 11824371"/>
              <a:gd name="connsiteY2065" fmla="*/ 6845983 h 8878671"/>
              <a:gd name="connsiteX2066" fmla="*/ 479691 w 11824371"/>
              <a:gd name="connsiteY2066" fmla="*/ 6863971 h 8878671"/>
              <a:gd name="connsiteX2067" fmla="*/ 455706 w 11824371"/>
              <a:gd name="connsiteY2067" fmla="*/ 6863971 h 8878671"/>
              <a:gd name="connsiteX2068" fmla="*/ 479691 w 11824371"/>
              <a:gd name="connsiteY2068" fmla="*/ 6851979 h 8878671"/>
              <a:gd name="connsiteX2069" fmla="*/ 467697 w 11824371"/>
              <a:gd name="connsiteY2069" fmla="*/ 6839986 h 8878671"/>
              <a:gd name="connsiteX2070" fmla="*/ 449709 w 11824371"/>
              <a:gd name="connsiteY2070" fmla="*/ 6845983 h 8878671"/>
              <a:gd name="connsiteX2071" fmla="*/ 419729 w 11824371"/>
              <a:gd name="connsiteY2071" fmla="*/ 6863971 h 8878671"/>
              <a:gd name="connsiteX2072" fmla="*/ 407736 w 11824371"/>
              <a:gd name="connsiteY2072" fmla="*/ 6851979 h 8878671"/>
              <a:gd name="connsiteX2073" fmla="*/ 407736 w 11824371"/>
              <a:gd name="connsiteY2073" fmla="*/ 6839986 h 8878671"/>
              <a:gd name="connsiteX2074" fmla="*/ 419729 w 11824371"/>
              <a:gd name="connsiteY2074" fmla="*/ 6839986 h 8878671"/>
              <a:gd name="connsiteX2075" fmla="*/ 431721 w 11824371"/>
              <a:gd name="connsiteY2075" fmla="*/ 6827995 h 8878671"/>
              <a:gd name="connsiteX2076" fmla="*/ 442214 w 11824371"/>
              <a:gd name="connsiteY2076" fmla="*/ 6820499 h 8878671"/>
              <a:gd name="connsiteX2077" fmla="*/ 5456479 w 11824371"/>
              <a:gd name="connsiteY2077" fmla="*/ 6816001 h 8878671"/>
              <a:gd name="connsiteX2078" fmla="*/ 5444488 w 11824371"/>
              <a:gd name="connsiteY2078" fmla="*/ 6827995 h 8878671"/>
              <a:gd name="connsiteX2079" fmla="*/ 5450484 w 11824371"/>
              <a:gd name="connsiteY2079" fmla="*/ 6845983 h 8878671"/>
              <a:gd name="connsiteX2080" fmla="*/ 5444488 w 11824371"/>
              <a:gd name="connsiteY2080" fmla="*/ 6899947 h 8878671"/>
              <a:gd name="connsiteX2081" fmla="*/ 5432494 w 11824371"/>
              <a:gd name="connsiteY2081" fmla="*/ 6971902 h 8878671"/>
              <a:gd name="connsiteX2082" fmla="*/ 5432494 w 11824371"/>
              <a:gd name="connsiteY2082" fmla="*/ 6959909 h 8878671"/>
              <a:gd name="connsiteX2083" fmla="*/ 5444488 w 11824371"/>
              <a:gd name="connsiteY2083" fmla="*/ 6929929 h 8878671"/>
              <a:gd name="connsiteX2084" fmla="*/ 5456479 w 11824371"/>
              <a:gd name="connsiteY2084" fmla="*/ 6899947 h 8878671"/>
              <a:gd name="connsiteX2085" fmla="*/ 5462476 w 11824371"/>
              <a:gd name="connsiteY2085" fmla="*/ 6881959 h 8878671"/>
              <a:gd name="connsiteX2086" fmla="*/ 5468473 w 11824371"/>
              <a:gd name="connsiteY2086" fmla="*/ 6875964 h 8878671"/>
              <a:gd name="connsiteX2087" fmla="*/ 5468473 w 11824371"/>
              <a:gd name="connsiteY2087" fmla="*/ 6863971 h 8878671"/>
              <a:gd name="connsiteX2088" fmla="*/ 5480464 w 11824371"/>
              <a:gd name="connsiteY2088" fmla="*/ 6839986 h 8878671"/>
              <a:gd name="connsiteX2089" fmla="*/ 5468473 w 11824371"/>
              <a:gd name="connsiteY2089" fmla="*/ 6839986 h 8878671"/>
              <a:gd name="connsiteX2090" fmla="*/ 5456479 w 11824371"/>
              <a:gd name="connsiteY2090" fmla="*/ 6827995 h 8878671"/>
              <a:gd name="connsiteX2091" fmla="*/ 1535010 w 11824371"/>
              <a:gd name="connsiteY2091" fmla="*/ 6816001 h 8878671"/>
              <a:gd name="connsiteX2092" fmla="*/ 1529013 w 11824371"/>
              <a:gd name="connsiteY2092" fmla="*/ 6827995 h 8878671"/>
              <a:gd name="connsiteX2093" fmla="*/ 1535010 w 11824371"/>
              <a:gd name="connsiteY2093" fmla="*/ 6827995 h 8878671"/>
              <a:gd name="connsiteX2094" fmla="*/ 3657640 w 11824371"/>
              <a:gd name="connsiteY2094" fmla="*/ 6804010 h 8878671"/>
              <a:gd name="connsiteX2095" fmla="*/ 3645648 w 11824371"/>
              <a:gd name="connsiteY2095" fmla="*/ 6827995 h 8878671"/>
              <a:gd name="connsiteX2096" fmla="*/ 3633656 w 11824371"/>
              <a:gd name="connsiteY2096" fmla="*/ 6839986 h 8878671"/>
              <a:gd name="connsiteX2097" fmla="*/ 3633656 w 11824371"/>
              <a:gd name="connsiteY2097" fmla="*/ 6827995 h 8878671"/>
              <a:gd name="connsiteX2098" fmla="*/ 3633656 w 11824371"/>
              <a:gd name="connsiteY2098" fmla="*/ 6816001 h 8878671"/>
              <a:gd name="connsiteX2099" fmla="*/ 3621663 w 11824371"/>
              <a:gd name="connsiteY2099" fmla="*/ 6827995 h 8878671"/>
              <a:gd name="connsiteX2100" fmla="*/ 3603675 w 11824371"/>
              <a:gd name="connsiteY2100" fmla="*/ 6851979 h 8878671"/>
              <a:gd name="connsiteX2101" fmla="*/ 3585687 w 11824371"/>
              <a:gd name="connsiteY2101" fmla="*/ 6863971 h 8878671"/>
              <a:gd name="connsiteX2102" fmla="*/ 3573695 w 11824371"/>
              <a:gd name="connsiteY2102" fmla="*/ 6887956 h 8878671"/>
              <a:gd name="connsiteX2103" fmla="*/ 3585687 w 11824371"/>
              <a:gd name="connsiteY2103" fmla="*/ 6899947 h 8878671"/>
              <a:gd name="connsiteX2104" fmla="*/ 3609672 w 11824371"/>
              <a:gd name="connsiteY2104" fmla="*/ 6893952 h 8878671"/>
              <a:gd name="connsiteX2105" fmla="*/ 3621663 w 11824371"/>
              <a:gd name="connsiteY2105" fmla="*/ 6887956 h 8878671"/>
              <a:gd name="connsiteX2106" fmla="*/ 3621663 w 11824371"/>
              <a:gd name="connsiteY2106" fmla="*/ 6875964 h 8878671"/>
              <a:gd name="connsiteX2107" fmla="*/ 3621663 w 11824371"/>
              <a:gd name="connsiteY2107" fmla="*/ 6857974 h 8878671"/>
              <a:gd name="connsiteX2108" fmla="*/ 3633656 w 11824371"/>
              <a:gd name="connsiteY2108" fmla="*/ 6839986 h 8878671"/>
              <a:gd name="connsiteX2109" fmla="*/ 3633656 w 11824371"/>
              <a:gd name="connsiteY2109" fmla="*/ 6851979 h 8878671"/>
              <a:gd name="connsiteX2110" fmla="*/ 3651645 w 11824371"/>
              <a:gd name="connsiteY2110" fmla="*/ 6863971 h 8878671"/>
              <a:gd name="connsiteX2111" fmla="*/ 3663636 w 11824371"/>
              <a:gd name="connsiteY2111" fmla="*/ 6851979 h 8878671"/>
              <a:gd name="connsiteX2112" fmla="*/ 3657640 w 11824371"/>
              <a:gd name="connsiteY2112" fmla="*/ 6816001 h 8878671"/>
              <a:gd name="connsiteX2113" fmla="*/ 3597679 w 11824371"/>
              <a:gd name="connsiteY2113" fmla="*/ 6804010 h 8878671"/>
              <a:gd name="connsiteX2114" fmla="*/ 3597679 w 11824371"/>
              <a:gd name="connsiteY2114" fmla="*/ 6816001 h 8878671"/>
              <a:gd name="connsiteX2115" fmla="*/ 3597679 w 11824371"/>
              <a:gd name="connsiteY2115" fmla="*/ 6827995 h 8878671"/>
              <a:gd name="connsiteX2116" fmla="*/ 3609672 w 11824371"/>
              <a:gd name="connsiteY2116" fmla="*/ 6810006 h 8878671"/>
              <a:gd name="connsiteX2117" fmla="*/ 3597679 w 11824371"/>
              <a:gd name="connsiteY2117" fmla="*/ 6804010 h 8878671"/>
              <a:gd name="connsiteX2118" fmla="*/ 7627079 w 11824371"/>
              <a:gd name="connsiteY2118" fmla="*/ 6792018 h 8878671"/>
              <a:gd name="connsiteX2119" fmla="*/ 7639071 w 11824371"/>
              <a:gd name="connsiteY2119" fmla="*/ 6792018 h 8878671"/>
              <a:gd name="connsiteX2120" fmla="*/ 7639071 w 11824371"/>
              <a:gd name="connsiteY2120" fmla="*/ 6798013 h 8878671"/>
              <a:gd name="connsiteX2121" fmla="*/ 7627079 w 11824371"/>
              <a:gd name="connsiteY2121" fmla="*/ 6816001 h 8878671"/>
              <a:gd name="connsiteX2122" fmla="*/ 7627079 w 11824371"/>
              <a:gd name="connsiteY2122" fmla="*/ 6810006 h 8878671"/>
              <a:gd name="connsiteX2123" fmla="*/ 7627079 w 11824371"/>
              <a:gd name="connsiteY2123" fmla="*/ 6792018 h 8878671"/>
              <a:gd name="connsiteX2124" fmla="*/ 6283945 w 11824371"/>
              <a:gd name="connsiteY2124" fmla="*/ 6792018 h 8878671"/>
              <a:gd name="connsiteX2125" fmla="*/ 6289942 w 11824371"/>
              <a:gd name="connsiteY2125" fmla="*/ 6798013 h 8878671"/>
              <a:gd name="connsiteX2126" fmla="*/ 6295939 w 11824371"/>
              <a:gd name="connsiteY2126" fmla="*/ 6804010 h 8878671"/>
              <a:gd name="connsiteX2127" fmla="*/ 6283945 w 11824371"/>
              <a:gd name="connsiteY2127" fmla="*/ 6804010 h 8878671"/>
              <a:gd name="connsiteX2128" fmla="*/ 6283945 w 11824371"/>
              <a:gd name="connsiteY2128" fmla="*/ 6792018 h 8878671"/>
              <a:gd name="connsiteX2129" fmla="*/ 5540425 w 11824371"/>
              <a:gd name="connsiteY2129" fmla="*/ 6780025 h 8878671"/>
              <a:gd name="connsiteX2130" fmla="*/ 5540425 w 11824371"/>
              <a:gd name="connsiteY2130" fmla="*/ 6792018 h 8878671"/>
              <a:gd name="connsiteX2131" fmla="*/ 5522437 w 11824371"/>
              <a:gd name="connsiteY2131" fmla="*/ 6810006 h 8878671"/>
              <a:gd name="connsiteX2132" fmla="*/ 5504449 w 11824371"/>
              <a:gd name="connsiteY2132" fmla="*/ 6863971 h 8878671"/>
              <a:gd name="connsiteX2133" fmla="*/ 5528434 w 11824371"/>
              <a:gd name="connsiteY2133" fmla="*/ 6851979 h 8878671"/>
              <a:gd name="connsiteX2134" fmla="*/ 5552419 w 11824371"/>
              <a:gd name="connsiteY2134" fmla="*/ 6816001 h 8878671"/>
              <a:gd name="connsiteX2135" fmla="*/ 5564410 w 11824371"/>
              <a:gd name="connsiteY2135" fmla="*/ 6792018 h 8878671"/>
              <a:gd name="connsiteX2136" fmla="*/ 5552419 w 11824371"/>
              <a:gd name="connsiteY2136" fmla="*/ 6780025 h 8878671"/>
              <a:gd name="connsiteX2137" fmla="*/ 5540425 w 11824371"/>
              <a:gd name="connsiteY2137" fmla="*/ 6780025 h 8878671"/>
              <a:gd name="connsiteX2138" fmla="*/ 3615668 w 11824371"/>
              <a:gd name="connsiteY2138" fmla="*/ 6780025 h 8878671"/>
              <a:gd name="connsiteX2139" fmla="*/ 3609672 w 11824371"/>
              <a:gd name="connsiteY2139" fmla="*/ 6792018 h 8878671"/>
              <a:gd name="connsiteX2140" fmla="*/ 3633656 w 11824371"/>
              <a:gd name="connsiteY2140" fmla="*/ 6792018 h 8878671"/>
              <a:gd name="connsiteX2141" fmla="*/ 3633656 w 11824371"/>
              <a:gd name="connsiteY2141" fmla="*/ 6780025 h 8878671"/>
              <a:gd name="connsiteX2142" fmla="*/ 3615668 w 11824371"/>
              <a:gd name="connsiteY2142" fmla="*/ 6780025 h 8878671"/>
              <a:gd name="connsiteX2143" fmla="*/ 3573695 w 11824371"/>
              <a:gd name="connsiteY2143" fmla="*/ 6780025 h 8878671"/>
              <a:gd name="connsiteX2144" fmla="*/ 3561703 w 11824371"/>
              <a:gd name="connsiteY2144" fmla="*/ 6792018 h 8878671"/>
              <a:gd name="connsiteX2145" fmla="*/ 3573695 w 11824371"/>
              <a:gd name="connsiteY2145" fmla="*/ 6804010 h 8878671"/>
              <a:gd name="connsiteX2146" fmla="*/ 3585687 w 11824371"/>
              <a:gd name="connsiteY2146" fmla="*/ 6792018 h 8878671"/>
              <a:gd name="connsiteX2147" fmla="*/ 3573695 w 11824371"/>
              <a:gd name="connsiteY2147" fmla="*/ 6780025 h 8878671"/>
              <a:gd name="connsiteX2148" fmla="*/ 8238684 w 11824371"/>
              <a:gd name="connsiteY2148" fmla="*/ 6768033 h 8878671"/>
              <a:gd name="connsiteX2149" fmla="*/ 8250677 w 11824371"/>
              <a:gd name="connsiteY2149" fmla="*/ 6768033 h 8878671"/>
              <a:gd name="connsiteX2150" fmla="*/ 8250677 w 11824371"/>
              <a:gd name="connsiteY2150" fmla="*/ 6780025 h 8878671"/>
              <a:gd name="connsiteX2151" fmla="*/ 8238684 w 11824371"/>
              <a:gd name="connsiteY2151" fmla="*/ 6780025 h 8878671"/>
              <a:gd name="connsiteX2152" fmla="*/ 8238684 w 11824371"/>
              <a:gd name="connsiteY2152" fmla="*/ 6768033 h 8878671"/>
              <a:gd name="connsiteX2153" fmla="*/ 1511026 w 11824371"/>
              <a:gd name="connsiteY2153" fmla="*/ 6768033 h 8878671"/>
              <a:gd name="connsiteX2154" fmla="*/ 1511026 w 11824371"/>
              <a:gd name="connsiteY2154" fmla="*/ 6780025 h 8878671"/>
              <a:gd name="connsiteX2155" fmla="*/ 1523017 w 11824371"/>
              <a:gd name="connsiteY2155" fmla="*/ 6780025 h 8878671"/>
              <a:gd name="connsiteX2156" fmla="*/ 1511026 w 11824371"/>
              <a:gd name="connsiteY2156" fmla="*/ 6768033 h 8878671"/>
              <a:gd name="connsiteX2157" fmla="*/ 7914892 w 11824371"/>
              <a:gd name="connsiteY2157" fmla="*/ 6756040 h 8878671"/>
              <a:gd name="connsiteX2158" fmla="*/ 7914892 w 11824371"/>
              <a:gd name="connsiteY2158" fmla="*/ 6768033 h 8878671"/>
              <a:gd name="connsiteX2159" fmla="*/ 7902901 w 11824371"/>
              <a:gd name="connsiteY2159" fmla="*/ 6780025 h 8878671"/>
              <a:gd name="connsiteX2160" fmla="*/ 7902901 w 11824371"/>
              <a:gd name="connsiteY2160" fmla="*/ 6768033 h 8878671"/>
              <a:gd name="connsiteX2161" fmla="*/ 7914892 w 11824371"/>
              <a:gd name="connsiteY2161" fmla="*/ 6756040 h 8878671"/>
              <a:gd name="connsiteX2162" fmla="*/ 1499032 w 11824371"/>
              <a:gd name="connsiteY2162" fmla="*/ 6756040 h 8878671"/>
              <a:gd name="connsiteX2163" fmla="*/ 1475047 w 11824371"/>
              <a:gd name="connsiteY2163" fmla="*/ 6768033 h 8878671"/>
              <a:gd name="connsiteX2164" fmla="*/ 1487040 w 11824371"/>
              <a:gd name="connsiteY2164" fmla="*/ 6780025 h 8878671"/>
              <a:gd name="connsiteX2165" fmla="*/ 1493037 w 11824371"/>
              <a:gd name="connsiteY2165" fmla="*/ 6768033 h 8878671"/>
              <a:gd name="connsiteX2166" fmla="*/ 1499032 w 11824371"/>
              <a:gd name="connsiteY2166" fmla="*/ 6756040 h 8878671"/>
              <a:gd name="connsiteX2167" fmla="*/ 5679087 w 11824371"/>
              <a:gd name="connsiteY2167" fmla="*/ 6752293 h 8878671"/>
              <a:gd name="connsiteX2168" fmla="*/ 5672341 w 11824371"/>
              <a:gd name="connsiteY2168" fmla="*/ 6768033 h 8878671"/>
              <a:gd name="connsiteX2169" fmla="*/ 5678336 w 11824371"/>
              <a:gd name="connsiteY2169" fmla="*/ 6780025 h 8878671"/>
              <a:gd name="connsiteX2170" fmla="*/ 5684333 w 11824371"/>
              <a:gd name="connsiteY2170" fmla="*/ 6756040 h 8878671"/>
              <a:gd name="connsiteX2171" fmla="*/ 5679087 w 11824371"/>
              <a:gd name="connsiteY2171" fmla="*/ 6752293 h 8878671"/>
              <a:gd name="connsiteX2172" fmla="*/ 7902901 w 11824371"/>
              <a:gd name="connsiteY2172" fmla="*/ 6744048 h 8878671"/>
              <a:gd name="connsiteX2173" fmla="*/ 7914892 w 11824371"/>
              <a:gd name="connsiteY2173" fmla="*/ 6744048 h 8878671"/>
              <a:gd name="connsiteX2174" fmla="*/ 7902901 w 11824371"/>
              <a:gd name="connsiteY2174" fmla="*/ 6756040 h 8878671"/>
              <a:gd name="connsiteX2175" fmla="*/ 7902901 w 11824371"/>
              <a:gd name="connsiteY2175" fmla="*/ 6744048 h 8878671"/>
              <a:gd name="connsiteX2176" fmla="*/ 1037330 w 11824371"/>
              <a:gd name="connsiteY2176" fmla="*/ 6744048 h 8878671"/>
              <a:gd name="connsiteX2177" fmla="*/ 1031335 w 11824371"/>
              <a:gd name="connsiteY2177" fmla="*/ 6756040 h 8878671"/>
              <a:gd name="connsiteX2178" fmla="*/ 1037330 w 11824371"/>
              <a:gd name="connsiteY2178" fmla="*/ 6768033 h 8878671"/>
              <a:gd name="connsiteX2179" fmla="*/ 1043327 w 11824371"/>
              <a:gd name="connsiteY2179" fmla="*/ 6768033 h 8878671"/>
              <a:gd name="connsiteX2180" fmla="*/ 1055318 w 11824371"/>
              <a:gd name="connsiteY2180" fmla="*/ 6756040 h 8878671"/>
              <a:gd name="connsiteX2181" fmla="*/ 1043327 w 11824371"/>
              <a:gd name="connsiteY2181" fmla="*/ 6744048 h 8878671"/>
              <a:gd name="connsiteX2182" fmla="*/ 1037330 w 11824371"/>
              <a:gd name="connsiteY2182" fmla="*/ 6744048 h 8878671"/>
              <a:gd name="connsiteX2183" fmla="*/ 5579401 w 11824371"/>
              <a:gd name="connsiteY2183" fmla="*/ 6736553 h 8878671"/>
              <a:gd name="connsiteX2184" fmla="*/ 5576401 w 11824371"/>
              <a:gd name="connsiteY2184" fmla="*/ 6744048 h 8878671"/>
              <a:gd name="connsiteX2185" fmla="*/ 5594392 w 11824371"/>
              <a:gd name="connsiteY2185" fmla="*/ 6750045 h 8878671"/>
              <a:gd name="connsiteX2186" fmla="*/ 5588395 w 11824371"/>
              <a:gd name="connsiteY2186" fmla="*/ 6738052 h 8878671"/>
              <a:gd name="connsiteX2187" fmla="*/ 5579401 w 11824371"/>
              <a:gd name="connsiteY2187" fmla="*/ 6736553 h 8878671"/>
              <a:gd name="connsiteX2188" fmla="*/ 7854931 w 11824371"/>
              <a:gd name="connsiteY2188" fmla="*/ 6732057 h 8878671"/>
              <a:gd name="connsiteX2189" fmla="*/ 7854931 w 11824371"/>
              <a:gd name="connsiteY2189" fmla="*/ 6744048 h 8878671"/>
              <a:gd name="connsiteX2190" fmla="*/ 7848936 w 11824371"/>
              <a:gd name="connsiteY2190" fmla="*/ 6780025 h 8878671"/>
              <a:gd name="connsiteX2191" fmla="*/ 7830948 w 11824371"/>
              <a:gd name="connsiteY2191" fmla="*/ 6816001 h 8878671"/>
              <a:gd name="connsiteX2192" fmla="*/ 7824951 w 11824371"/>
              <a:gd name="connsiteY2192" fmla="*/ 6839986 h 8878671"/>
              <a:gd name="connsiteX2193" fmla="*/ 7818955 w 11824371"/>
              <a:gd name="connsiteY2193" fmla="*/ 6857974 h 8878671"/>
              <a:gd name="connsiteX2194" fmla="*/ 7812958 w 11824371"/>
              <a:gd name="connsiteY2194" fmla="*/ 6869968 h 8878671"/>
              <a:gd name="connsiteX2195" fmla="*/ 7806963 w 11824371"/>
              <a:gd name="connsiteY2195" fmla="*/ 6887956 h 8878671"/>
              <a:gd name="connsiteX2196" fmla="*/ 7794970 w 11824371"/>
              <a:gd name="connsiteY2196" fmla="*/ 6887956 h 8878671"/>
              <a:gd name="connsiteX2197" fmla="*/ 7806963 w 11824371"/>
              <a:gd name="connsiteY2197" fmla="*/ 6875964 h 8878671"/>
              <a:gd name="connsiteX2198" fmla="*/ 7794970 w 11824371"/>
              <a:gd name="connsiteY2198" fmla="*/ 6875964 h 8878671"/>
              <a:gd name="connsiteX2199" fmla="*/ 7794970 w 11824371"/>
              <a:gd name="connsiteY2199" fmla="*/ 6887956 h 8878671"/>
              <a:gd name="connsiteX2200" fmla="*/ 7788975 w 11824371"/>
              <a:gd name="connsiteY2200" fmla="*/ 6893952 h 8878671"/>
              <a:gd name="connsiteX2201" fmla="*/ 7782978 w 11824371"/>
              <a:gd name="connsiteY2201" fmla="*/ 6911941 h 8878671"/>
              <a:gd name="connsiteX2202" fmla="*/ 7770987 w 11824371"/>
              <a:gd name="connsiteY2202" fmla="*/ 6935926 h 8878671"/>
              <a:gd name="connsiteX2203" fmla="*/ 7758993 w 11824371"/>
              <a:gd name="connsiteY2203" fmla="*/ 6959909 h 8878671"/>
              <a:gd name="connsiteX2204" fmla="*/ 7747002 w 11824371"/>
              <a:gd name="connsiteY2204" fmla="*/ 7007878 h 8878671"/>
              <a:gd name="connsiteX2205" fmla="*/ 7735009 w 11824371"/>
              <a:gd name="connsiteY2205" fmla="*/ 7031863 h 8878671"/>
              <a:gd name="connsiteX2206" fmla="*/ 7747002 w 11824371"/>
              <a:gd name="connsiteY2206" fmla="*/ 7019870 h 8878671"/>
              <a:gd name="connsiteX2207" fmla="*/ 7764990 w 11824371"/>
              <a:gd name="connsiteY2207" fmla="*/ 7007878 h 8878671"/>
              <a:gd name="connsiteX2208" fmla="*/ 7770987 w 11824371"/>
              <a:gd name="connsiteY2208" fmla="*/ 7031863 h 8878671"/>
              <a:gd name="connsiteX2209" fmla="*/ 7770987 w 11824371"/>
              <a:gd name="connsiteY2209" fmla="*/ 7055848 h 8878671"/>
              <a:gd name="connsiteX2210" fmla="*/ 7758993 w 11824371"/>
              <a:gd name="connsiteY2210" fmla="*/ 7091824 h 8878671"/>
              <a:gd name="connsiteX2211" fmla="*/ 7747002 w 11824371"/>
              <a:gd name="connsiteY2211" fmla="*/ 7145789 h 8878671"/>
              <a:gd name="connsiteX2212" fmla="*/ 7735009 w 11824371"/>
              <a:gd name="connsiteY2212" fmla="*/ 7187762 h 8878671"/>
              <a:gd name="connsiteX2213" fmla="*/ 7735009 w 11824371"/>
              <a:gd name="connsiteY2213" fmla="*/ 7247723 h 8878671"/>
              <a:gd name="connsiteX2214" fmla="*/ 7747002 w 11824371"/>
              <a:gd name="connsiteY2214" fmla="*/ 7223739 h 8878671"/>
              <a:gd name="connsiteX2215" fmla="*/ 7770987 w 11824371"/>
              <a:gd name="connsiteY2215" fmla="*/ 7211747 h 8878671"/>
              <a:gd name="connsiteX2216" fmla="*/ 7735009 w 11824371"/>
              <a:gd name="connsiteY2216" fmla="*/ 7295693 h 8878671"/>
              <a:gd name="connsiteX2217" fmla="*/ 7723017 w 11824371"/>
              <a:gd name="connsiteY2217" fmla="*/ 7319678 h 8878671"/>
              <a:gd name="connsiteX2218" fmla="*/ 7711025 w 11824371"/>
              <a:gd name="connsiteY2218" fmla="*/ 7319678 h 8878671"/>
              <a:gd name="connsiteX2219" fmla="*/ 7699032 w 11824371"/>
              <a:gd name="connsiteY2219" fmla="*/ 7319678 h 8878671"/>
              <a:gd name="connsiteX2220" fmla="*/ 7687041 w 11824371"/>
              <a:gd name="connsiteY2220" fmla="*/ 7319678 h 8878671"/>
              <a:gd name="connsiteX2221" fmla="*/ 7699032 w 11824371"/>
              <a:gd name="connsiteY2221" fmla="*/ 7307685 h 8878671"/>
              <a:gd name="connsiteX2222" fmla="*/ 7711025 w 11824371"/>
              <a:gd name="connsiteY2222" fmla="*/ 7277705 h 8878671"/>
              <a:gd name="connsiteX2223" fmla="*/ 7693036 w 11824371"/>
              <a:gd name="connsiteY2223" fmla="*/ 7259717 h 8878671"/>
              <a:gd name="connsiteX2224" fmla="*/ 7663056 w 11824371"/>
              <a:gd name="connsiteY2224" fmla="*/ 7319678 h 8878671"/>
              <a:gd name="connsiteX2225" fmla="*/ 7639071 w 11824371"/>
              <a:gd name="connsiteY2225" fmla="*/ 7361649 h 8878671"/>
              <a:gd name="connsiteX2226" fmla="*/ 7639071 w 11824371"/>
              <a:gd name="connsiteY2226" fmla="*/ 7379639 h 8878671"/>
              <a:gd name="connsiteX2227" fmla="*/ 7639071 w 11824371"/>
              <a:gd name="connsiteY2227" fmla="*/ 7391631 h 8878671"/>
              <a:gd name="connsiteX2228" fmla="*/ 7627079 w 11824371"/>
              <a:gd name="connsiteY2228" fmla="*/ 7391631 h 8878671"/>
              <a:gd name="connsiteX2229" fmla="*/ 7603094 w 11824371"/>
              <a:gd name="connsiteY2229" fmla="*/ 7415616 h 8878671"/>
              <a:gd name="connsiteX2230" fmla="*/ 7579110 w 11824371"/>
              <a:gd name="connsiteY2230" fmla="*/ 7439600 h 8878671"/>
              <a:gd name="connsiteX2231" fmla="*/ 7579110 w 11824371"/>
              <a:gd name="connsiteY2231" fmla="*/ 7403622 h 8878671"/>
              <a:gd name="connsiteX2232" fmla="*/ 7591101 w 11824371"/>
              <a:gd name="connsiteY2232" fmla="*/ 7391631 h 8878671"/>
              <a:gd name="connsiteX2233" fmla="*/ 7579110 w 11824371"/>
              <a:gd name="connsiteY2233" fmla="*/ 7391631 h 8878671"/>
              <a:gd name="connsiteX2234" fmla="*/ 7543133 w 11824371"/>
              <a:gd name="connsiteY2234" fmla="*/ 7451592 h 8878671"/>
              <a:gd name="connsiteX2235" fmla="*/ 7531142 w 11824371"/>
              <a:gd name="connsiteY2235" fmla="*/ 7451592 h 8878671"/>
              <a:gd name="connsiteX2236" fmla="*/ 7519148 w 11824371"/>
              <a:gd name="connsiteY2236" fmla="*/ 7511553 h 8878671"/>
              <a:gd name="connsiteX2237" fmla="*/ 7519148 w 11824371"/>
              <a:gd name="connsiteY2237" fmla="*/ 7499562 h 8878671"/>
              <a:gd name="connsiteX2238" fmla="*/ 7507157 w 11824371"/>
              <a:gd name="connsiteY2238" fmla="*/ 7511553 h 8878671"/>
              <a:gd name="connsiteX2239" fmla="*/ 7507157 w 11824371"/>
              <a:gd name="connsiteY2239" fmla="*/ 7535538 h 8878671"/>
              <a:gd name="connsiteX2240" fmla="*/ 7495164 w 11824371"/>
              <a:gd name="connsiteY2240" fmla="*/ 7535538 h 8878671"/>
              <a:gd name="connsiteX2241" fmla="*/ 7495164 w 11824371"/>
              <a:gd name="connsiteY2241" fmla="*/ 7547530 h 8878671"/>
              <a:gd name="connsiteX2242" fmla="*/ 7477175 w 11824371"/>
              <a:gd name="connsiteY2242" fmla="*/ 7541535 h 8878671"/>
              <a:gd name="connsiteX2243" fmla="*/ 7483172 w 11824371"/>
              <a:gd name="connsiteY2243" fmla="*/ 7511553 h 8878671"/>
              <a:gd name="connsiteX2244" fmla="*/ 7507157 w 11824371"/>
              <a:gd name="connsiteY2244" fmla="*/ 7439600 h 8878671"/>
              <a:gd name="connsiteX2245" fmla="*/ 7495164 w 11824371"/>
              <a:gd name="connsiteY2245" fmla="*/ 7451592 h 8878671"/>
              <a:gd name="connsiteX2246" fmla="*/ 7459187 w 11824371"/>
              <a:gd name="connsiteY2246" fmla="*/ 7511553 h 8878671"/>
              <a:gd name="connsiteX2247" fmla="*/ 7471180 w 11824371"/>
              <a:gd name="connsiteY2247" fmla="*/ 7463584 h 8878671"/>
              <a:gd name="connsiteX2248" fmla="*/ 7483172 w 11824371"/>
              <a:gd name="connsiteY2248" fmla="*/ 7439600 h 8878671"/>
              <a:gd name="connsiteX2249" fmla="*/ 7483172 w 11824371"/>
              <a:gd name="connsiteY2249" fmla="*/ 7427607 h 8878671"/>
              <a:gd name="connsiteX2250" fmla="*/ 7483172 w 11824371"/>
              <a:gd name="connsiteY2250" fmla="*/ 7415616 h 8878671"/>
              <a:gd name="connsiteX2251" fmla="*/ 7525145 w 11824371"/>
              <a:gd name="connsiteY2251" fmla="*/ 7361649 h 8878671"/>
              <a:gd name="connsiteX2252" fmla="*/ 7555126 w 11824371"/>
              <a:gd name="connsiteY2252" fmla="*/ 7301688 h 8878671"/>
              <a:gd name="connsiteX2253" fmla="*/ 7573113 w 11824371"/>
              <a:gd name="connsiteY2253" fmla="*/ 7283700 h 8878671"/>
              <a:gd name="connsiteX2254" fmla="*/ 7579110 w 11824371"/>
              <a:gd name="connsiteY2254" fmla="*/ 7259717 h 8878671"/>
              <a:gd name="connsiteX2255" fmla="*/ 7591101 w 11824371"/>
              <a:gd name="connsiteY2255" fmla="*/ 7235732 h 8878671"/>
              <a:gd name="connsiteX2256" fmla="*/ 7597098 w 11824371"/>
              <a:gd name="connsiteY2256" fmla="*/ 7229735 h 8878671"/>
              <a:gd name="connsiteX2257" fmla="*/ 7603094 w 11824371"/>
              <a:gd name="connsiteY2257" fmla="*/ 7211747 h 8878671"/>
              <a:gd name="connsiteX2258" fmla="*/ 7615086 w 11824371"/>
              <a:gd name="connsiteY2258" fmla="*/ 7193759 h 8878671"/>
              <a:gd name="connsiteX2259" fmla="*/ 7627079 w 11824371"/>
              <a:gd name="connsiteY2259" fmla="*/ 7175771 h 8878671"/>
              <a:gd name="connsiteX2260" fmla="*/ 7639071 w 11824371"/>
              <a:gd name="connsiteY2260" fmla="*/ 7127801 h 8878671"/>
              <a:gd name="connsiteX2261" fmla="*/ 7651063 w 11824371"/>
              <a:gd name="connsiteY2261" fmla="*/ 7091824 h 8878671"/>
              <a:gd name="connsiteX2262" fmla="*/ 7651063 w 11824371"/>
              <a:gd name="connsiteY2262" fmla="*/ 7109813 h 8878671"/>
              <a:gd name="connsiteX2263" fmla="*/ 7651063 w 11824371"/>
              <a:gd name="connsiteY2263" fmla="*/ 7117308 h 8878671"/>
              <a:gd name="connsiteX2264" fmla="*/ 7651063 w 11824371"/>
              <a:gd name="connsiteY2264" fmla="*/ 7127801 h 8878671"/>
              <a:gd name="connsiteX2265" fmla="*/ 7675047 w 11824371"/>
              <a:gd name="connsiteY2265" fmla="*/ 7079831 h 8878671"/>
              <a:gd name="connsiteX2266" fmla="*/ 7687041 w 11824371"/>
              <a:gd name="connsiteY2266" fmla="*/ 7055848 h 8878671"/>
              <a:gd name="connsiteX2267" fmla="*/ 7723017 w 11824371"/>
              <a:gd name="connsiteY2267" fmla="*/ 7007878 h 8878671"/>
              <a:gd name="connsiteX2268" fmla="*/ 7794970 w 11824371"/>
              <a:gd name="connsiteY2268" fmla="*/ 6851979 h 8878671"/>
              <a:gd name="connsiteX2269" fmla="*/ 7806963 w 11824371"/>
              <a:gd name="connsiteY2269" fmla="*/ 6839986 h 8878671"/>
              <a:gd name="connsiteX2270" fmla="*/ 7854931 w 11824371"/>
              <a:gd name="connsiteY2270" fmla="*/ 6732057 h 8878671"/>
              <a:gd name="connsiteX2271" fmla="*/ 7111411 w 11824371"/>
              <a:gd name="connsiteY2271" fmla="*/ 6732057 h 8878671"/>
              <a:gd name="connsiteX2272" fmla="*/ 7111411 w 11824371"/>
              <a:gd name="connsiteY2272" fmla="*/ 6744048 h 8878671"/>
              <a:gd name="connsiteX2273" fmla="*/ 7111411 w 11824371"/>
              <a:gd name="connsiteY2273" fmla="*/ 6756040 h 8878671"/>
              <a:gd name="connsiteX2274" fmla="*/ 7123404 w 11824371"/>
              <a:gd name="connsiteY2274" fmla="*/ 6744048 h 8878671"/>
              <a:gd name="connsiteX2275" fmla="*/ 7123404 w 11824371"/>
              <a:gd name="connsiteY2275" fmla="*/ 6732057 h 8878671"/>
              <a:gd name="connsiteX2276" fmla="*/ 7111411 w 11824371"/>
              <a:gd name="connsiteY2276" fmla="*/ 6732057 h 8878671"/>
              <a:gd name="connsiteX2277" fmla="*/ 6427853 w 11824371"/>
              <a:gd name="connsiteY2277" fmla="*/ 6732057 h 8878671"/>
              <a:gd name="connsiteX2278" fmla="*/ 6415861 w 11824371"/>
              <a:gd name="connsiteY2278" fmla="*/ 6744048 h 8878671"/>
              <a:gd name="connsiteX2279" fmla="*/ 6427853 w 11824371"/>
              <a:gd name="connsiteY2279" fmla="*/ 6756040 h 8878671"/>
              <a:gd name="connsiteX2280" fmla="*/ 6427853 w 11824371"/>
              <a:gd name="connsiteY2280" fmla="*/ 6744048 h 8878671"/>
              <a:gd name="connsiteX2281" fmla="*/ 6427853 w 11824371"/>
              <a:gd name="connsiteY2281" fmla="*/ 6732057 h 8878671"/>
              <a:gd name="connsiteX2282" fmla="*/ 5564410 w 11824371"/>
              <a:gd name="connsiteY2282" fmla="*/ 6732057 h 8878671"/>
              <a:gd name="connsiteX2283" fmla="*/ 5552419 w 11824371"/>
              <a:gd name="connsiteY2283" fmla="*/ 6744048 h 8878671"/>
              <a:gd name="connsiteX2284" fmla="*/ 5564410 w 11824371"/>
              <a:gd name="connsiteY2284" fmla="*/ 6744048 h 8878671"/>
              <a:gd name="connsiteX2285" fmla="*/ 5564410 w 11824371"/>
              <a:gd name="connsiteY2285" fmla="*/ 6732057 h 8878671"/>
              <a:gd name="connsiteX2286" fmla="*/ 5528434 w 11824371"/>
              <a:gd name="connsiteY2286" fmla="*/ 6732057 h 8878671"/>
              <a:gd name="connsiteX2287" fmla="*/ 5516441 w 11824371"/>
              <a:gd name="connsiteY2287" fmla="*/ 6756040 h 8878671"/>
              <a:gd name="connsiteX2288" fmla="*/ 5504449 w 11824371"/>
              <a:gd name="connsiteY2288" fmla="*/ 6804010 h 8878671"/>
              <a:gd name="connsiteX2289" fmla="*/ 5516441 w 11824371"/>
              <a:gd name="connsiteY2289" fmla="*/ 6792018 h 8878671"/>
              <a:gd name="connsiteX2290" fmla="*/ 5516441 w 11824371"/>
              <a:gd name="connsiteY2290" fmla="*/ 6780025 h 8878671"/>
              <a:gd name="connsiteX2291" fmla="*/ 5540425 w 11824371"/>
              <a:gd name="connsiteY2291" fmla="*/ 6768033 h 8878671"/>
              <a:gd name="connsiteX2292" fmla="*/ 5540425 w 11824371"/>
              <a:gd name="connsiteY2292" fmla="*/ 6756040 h 8878671"/>
              <a:gd name="connsiteX2293" fmla="*/ 5528434 w 11824371"/>
              <a:gd name="connsiteY2293" fmla="*/ 6750045 h 8878671"/>
              <a:gd name="connsiteX2294" fmla="*/ 5528434 w 11824371"/>
              <a:gd name="connsiteY2294" fmla="*/ 6732057 h 8878671"/>
              <a:gd name="connsiteX2295" fmla="*/ 6295939 w 11824371"/>
              <a:gd name="connsiteY2295" fmla="*/ 6708072 h 8878671"/>
              <a:gd name="connsiteX2296" fmla="*/ 6298337 w 11824371"/>
              <a:gd name="connsiteY2296" fmla="*/ 6710470 h 8878671"/>
              <a:gd name="connsiteX2297" fmla="*/ 6283945 w 11824371"/>
              <a:gd name="connsiteY2297" fmla="*/ 6732057 h 8878671"/>
              <a:gd name="connsiteX2298" fmla="*/ 6283945 w 11824371"/>
              <a:gd name="connsiteY2298" fmla="*/ 6720064 h 8878671"/>
              <a:gd name="connsiteX2299" fmla="*/ 6295939 w 11824371"/>
              <a:gd name="connsiteY2299" fmla="*/ 6708072 h 8878671"/>
              <a:gd name="connsiteX2300" fmla="*/ 5564410 w 11824371"/>
              <a:gd name="connsiteY2300" fmla="*/ 6708072 h 8878671"/>
              <a:gd name="connsiteX2301" fmla="*/ 5552419 w 11824371"/>
              <a:gd name="connsiteY2301" fmla="*/ 6720064 h 8878671"/>
              <a:gd name="connsiteX2302" fmla="*/ 5576401 w 11824371"/>
              <a:gd name="connsiteY2302" fmla="*/ 6720064 h 8878671"/>
              <a:gd name="connsiteX2303" fmla="*/ 5600387 w 11824371"/>
              <a:gd name="connsiteY2303" fmla="*/ 6708072 h 8878671"/>
              <a:gd name="connsiteX2304" fmla="*/ 3558704 w 11824371"/>
              <a:gd name="connsiteY2304" fmla="*/ 6702075 h 8878671"/>
              <a:gd name="connsiteX2305" fmla="*/ 3549710 w 11824371"/>
              <a:gd name="connsiteY2305" fmla="*/ 6708072 h 8878671"/>
              <a:gd name="connsiteX2306" fmla="*/ 3537719 w 11824371"/>
              <a:gd name="connsiteY2306" fmla="*/ 6720064 h 8878671"/>
              <a:gd name="connsiteX2307" fmla="*/ 3537719 w 11824371"/>
              <a:gd name="connsiteY2307" fmla="*/ 6744048 h 8878671"/>
              <a:gd name="connsiteX2308" fmla="*/ 3543714 w 11824371"/>
              <a:gd name="connsiteY2308" fmla="*/ 6750045 h 8878671"/>
              <a:gd name="connsiteX2309" fmla="*/ 3549710 w 11824371"/>
              <a:gd name="connsiteY2309" fmla="*/ 6768033 h 8878671"/>
              <a:gd name="connsiteX2310" fmla="*/ 3549710 w 11824371"/>
              <a:gd name="connsiteY2310" fmla="*/ 6780025 h 8878671"/>
              <a:gd name="connsiteX2311" fmla="*/ 3573695 w 11824371"/>
              <a:gd name="connsiteY2311" fmla="*/ 6768033 h 8878671"/>
              <a:gd name="connsiteX2312" fmla="*/ 3597679 w 11824371"/>
              <a:gd name="connsiteY2312" fmla="*/ 6744048 h 8878671"/>
              <a:gd name="connsiteX2313" fmla="*/ 3561703 w 11824371"/>
              <a:gd name="connsiteY2313" fmla="*/ 6756040 h 8878671"/>
              <a:gd name="connsiteX2314" fmla="*/ 3561703 w 11824371"/>
              <a:gd name="connsiteY2314" fmla="*/ 6744048 h 8878671"/>
              <a:gd name="connsiteX2315" fmla="*/ 3561703 w 11824371"/>
              <a:gd name="connsiteY2315" fmla="*/ 6720064 h 8878671"/>
              <a:gd name="connsiteX2316" fmla="*/ 3561703 w 11824371"/>
              <a:gd name="connsiteY2316" fmla="*/ 6708072 h 8878671"/>
              <a:gd name="connsiteX2317" fmla="*/ 3558704 w 11824371"/>
              <a:gd name="connsiteY2317" fmla="*/ 6702075 h 8878671"/>
              <a:gd name="connsiteX2318" fmla="*/ 3600677 w 11824371"/>
              <a:gd name="connsiteY2318" fmla="*/ 6700577 h 8878671"/>
              <a:gd name="connsiteX2319" fmla="*/ 3597679 w 11824371"/>
              <a:gd name="connsiteY2319" fmla="*/ 6708072 h 8878671"/>
              <a:gd name="connsiteX2320" fmla="*/ 3603675 w 11824371"/>
              <a:gd name="connsiteY2320" fmla="*/ 6732057 h 8878671"/>
              <a:gd name="connsiteX2321" fmla="*/ 3609672 w 11824371"/>
              <a:gd name="connsiteY2321" fmla="*/ 6744048 h 8878671"/>
              <a:gd name="connsiteX2322" fmla="*/ 3615668 w 11824371"/>
              <a:gd name="connsiteY2322" fmla="*/ 6738052 h 8878671"/>
              <a:gd name="connsiteX2323" fmla="*/ 3621663 w 11824371"/>
              <a:gd name="connsiteY2323" fmla="*/ 6732057 h 8878671"/>
              <a:gd name="connsiteX2324" fmla="*/ 3621663 w 11824371"/>
              <a:gd name="connsiteY2324" fmla="*/ 6708072 h 8878671"/>
              <a:gd name="connsiteX2325" fmla="*/ 3609672 w 11824371"/>
              <a:gd name="connsiteY2325" fmla="*/ 6702075 h 8878671"/>
              <a:gd name="connsiteX2326" fmla="*/ 3600677 w 11824371"/>
              <a:gd name="connsiteY2326" fmla="*/ 6700577 h 8878671"/>
              <a:gd name="connsiteX2327" fmla="*/ 3675629 w 11824371"/>
              <a:gd name="connsiteY2327" fmla="*/ 6684087 h 8878671"/>
              <a:gd name="connsiteX2328" fmla="*/ 3681624 w 11824371"/>
              <a:gd name="connsiteY2328" fmla="*/ 6696079 h 8878671"/>
              <a:gd name="connsiteX2329" fmla="*/ 3669633 w 11824371"/>
              <a:gd name="connsiteY2329" fmla="*/ 6696079 h 8878671"/>
              <a:gd name="connsiteX2330" fmla="*/ 3675629 w 11824371"/>
              <a:gd name="connsiteY2330" fmla="*/ 6684087 h 8878671"/>
              <a:gd name="connsiteX2331" fmla="*/ 7315280 w 11824371"/>
              <a:gd name="connsiteY2331" fmla="*/ 6660102 h 8878671"/>
              <a:gd name="connsiteX2332" fmla="*/ 7327273 w 11824371"/>
              <a:gd name="connsiteY2332" fmla="*/ 6660102 h 8878671"/>
              <a:gd name="connsiteX2333" fmla="*/ 7315280 w 11824371"/>
              <a:gd name="connsiteY2333" fmla="*/ 6672096 h 8878671"/>
              <a:gd name="connsiteX2334" fmla="*/ 7303288 w 11824371"/>
              <a:gd name="connsiteY2334" fmla="*/ 6684087 h 8878671"/>
              <a:gd name="connsiteX2335" fmla="*/ 7279303 w 11824371"/>
              <a:gd name="connsiteY2335" fmla="*/ 6684087 h 8878671"/>
              <a:gd name="connsiteX2336" fmla="*/ 7297292 w 11824371"/>
              <a:gd name="connsiteY2336" fmla="*/ 6672096 h 8878671"/>
              <a:gd name="connsiteX2337" fmla="*/ 7315280 w 11824371"/>
              <a:gd name="connsiteY2337" fmla="*/ 6660102 h 8878671"/>
              <a:gd name="connsiteX2338" fmla="*/ 8082785 w 11824371"/>
              <a:gd name="connsiteY2338" fmla="*/ 6636118 h 8878671"/>
              <a:gd name="connsiteX2339" fmla="*/ 8094778 w 11824371"/>
              <a:gd name="connsiteY2339" fmla="*/ 6648111 h 8878671"/>
              <a:gd name="connsiteX2340" fmla="*/ 8082785 w 11824371"/>
              <a:gd name="connsiteY2340" fmla="*/ 6660102 h 8878671"/>
              <a:gd name="connsiteX2341" fmla="*/ 8082785 w 11824371"/>
              <a:gd name="connsiteY2341" fmla="*/ 6636118 h 8878671"/>
              <a:gd name="connsiteX2342" fmla="*/ 3741586 w 11824371"/>
              <a:gd name="connsiteY2342" fmla="*/ 6636118 h 8878671"/>
              <a:gd name="connsiteX2343" fmla="*/ 3717601 w 11824371"/>
              <a:gd name="connsiteY2343" fmla="*/ 6648111 h 8878671"/>
              <a:gd name="connsiteX2344" fmla="*/ 3657640 w 11824371"/>
              <a:gd name="connsiteY2344" fmla="*/ 6684087 h 8878671"/>
              <a:gd name="connsiteX2345" fmla="*/ 3645648 w 11824371"/>
              <a:gd name="connsiteY2345" fmla="*/ 6696079 h 8878671"/>
              <a:gd name="connsiteX2346" fmla="*/ 3645648 w 11824371"/>
              <a:gd name="connsiteY2346" fmla="*/ 6720064 h 8878671"/>
              <a:gd name="connsiteX2347" fmla="*/ 3657640 w 11824371"/>
              <a:gd name="connsiteY2347" fmla="*/ 6768033 h 8878671"/>
              <a:gd name="connsiteX2348" fmla="*/ 3669633 w 11824371"/>
              <a:gd name="connsiteY2348" fmla="*/ 6780025 h 8878671"/>
              <a:gd name="connsiteX2349" fmla="*/ 3681624 w 11824371"/>
              <a:gd name="connsiteY2349" fmla="*/ 6744048 h 8878671"/>
              <a:gd name="connsiteX2350" fmla="*/ 3681624 w 11824371"/>
              <a:gd name="connsiteY2350" fmla="*/ 6720064 h 8878671"/>
              <a:gd name="connsiteX2351" fmla="*/ 3693618 w 11824371"/>
              <a:gd name="connsiteY2351" fmla="*/ 6708072 h 8878671"/>
              <a:gd name="connsiteX2352" fmla="*/ 3705609 w 11824371"/>
              <a:gd name="connsiteY2352" fmla="*/ 6696079 h 8878671"/>
              <a:gd name="connsiteX2353" fmla="*/ 3717601 w 11824371"/>
              <a:gd name="connsiteY2353" fmla="*/ 6672096 h 8878671"/>
              <a:gd name="connsiteX2354" fmla="*/ 3729594 w 11824371"/>
              <a:gd name="connsiteY2354" fmla="*/ 6684087 h 8878671"/>
              <a:gd name="connsiteX2355" fmla="*/ 3741586 w 11824371"/>
              <a:gd name="connsiteY2355" fmla="*/ 6672096 h 8878671"/>
              <a:gd name="connsiteX2356" fmla="*/ 3741586 w 11824371"/>
              <a:gd name="connsiteY2356" fmla="*/ 6660102 h 8878671"/>
              <a:gd name="connsiteX2357" fmla="*/ 3741586 w 11824371"/>
              <a:gd name="connsiteY2357" fmla="*/ 6657105 h 8878671"/>
              <a:gd name="connsiteX2358" fmla="*/ 3741586 w 11824371"/>
              <a:gd name="connsiteY2358" fmla="*/ 6651108 h 8878671"/>
              <a:gd name="connsiteX2359" fmla="*/ 3741586 w 11824371"/>
              <a:gd name="connsiteY2359" fmla="*/ 6648111 h 8878671"/>
              <a:gd name="connsiteX2360" fmla="*/ 593617 w 11824371"/>
              <a:gd name="connsiteY2360" fmla="*/ 6636118 h 8878671"/>
              <a:gd name="connsiteX2361" fmla="*/ 599613 w 11824371"/>
              <a:gd name="connsiteY2361" fmla="*/ 6642114 h 8878671"/>
              <a:gd name="connsiteX2362" fmla="*/ 587620 w 11824371"/>
              <a:gd name="connsiteY2362" fmla="*/ 6648111 h 8878671"/>
              <a:gd name="connsiteX2363" fmla="*/ 593617 w 11824371"/>
              <a:gd name="connsiteY2363" fmla="*/ 6636118 h 8878671"/>
              <a:gd name="connsiteX2364" fmla="*/ 551644 w 11824371"/>
              <a:gd name="connsiteY2364" fmla="*/ 6636118 h 8878671"/>
              <a:gd name="connsiteX2365" fmla="*/ 551644 w 11824371"/>
              <a:gd name="connsiteY2365" fmla="*/ 6672096 h 8878671"/>
              <a:gd name="connsiteX2366" fmla="*/ 503676 w 11824371"/>
              <a:gd name="connsiteY2366" fmla="*/ 6684087 h 8878671"/>
              <a:gd name="connsiteX2367" fmla="*/ 527659 w 11824371"/>
              <a:gd name="connsiteY2367" fmla="*/ 6660102 h 8878671"/>
              <a:gd name="connsiteX2368" fmla="*/ 551644 w 11824371"/>
              <a:gd name="connsiteY2368" fmla="*/ 6642114 h 8878671"/>
              <a:gd name="connsiteX2369" fmla="*/ 551644 w 11824371"/>
              <a:gd name="connsiteY2369" fmla="*/ 6636118 h 8878671"/>
              <a:gd name="connsiteX2370" fmla="*/ 3765570 w 11824371"/>
              <a:gd name="connsiteY2370" fmla="*/ 6624126 h 8878671"/>
              <a:gd name="connsiteX2371" fmla="*/ 3765570 w 11824371"/>
              <a:gd name="connsiteY2371" fmla="*/ 6636118 h 8878671"/>
              <a:gd name="connsiteX2372" fmla="*/ 3777564 w 11824371"/>
              <a:gd name="connsiteY2372" fmla="*/ 6624126 h 8878671"/>
              <a:gd name="connsiteX2373" fmla="*/ 3765570 w 11824371"/>
              <a:gd name="connsiteY2373" fmla="*/ 6624126 h 8878671"/>
              <a:gd name="connsiteX2374" fmla="*/ 1630948 w 11824371"/>
              <a:gd name="connsiteY2374" fmla="*/ 6624126 h 8878671"/>
              <a:gd name="connsiteX2375" fmla="*/ 1630948 w 11824371"/>
              <a:gd name="connsiteY2375" fmla="*/ 6636118 h 8878671"/>
              <a:gd name="connsiteX2376" fmla="*/ 1642939 w 11824371"/>
              <a:gd name="connsiteY2376" fmla="*/ 6624126 h 8878671"/>
              <a:gd name="connsiteX2377" fmla="*/ 7303288 w 11824371"/>
              <a:gd name="connsiteY2377" fmla="*/ 6600141 h 8878671"/>
              <a:gd name="connsiteX2378" fmla="*/ 7315280 w 11824371"/>
              <a:gd name="connsiteY2378" fmla="*/ 6636118 h 8878671"/>
              <a:gd name="connsiteX2379" fmla="*/ 7303288 w 11824371"/>
              <a:gd name="connsiteY2379" fmla="*/ 6630123 h 8878671"/>
              <a:gd name="connsiteX2380" fmla="*/ 7291297 w 11824371"/>
              <a:gd name="connsiteY2380" fmla="*/ 6624126 h 8878671"/>
              <a:gd name="connsiteX2381" fmla="*/ 7297292 w 11824371"/>
              <a:gd name="connsiteY2381" fmla="*/ 6612134 h 8878671"/>
              <a:gd name="connsiteX2382" fmla="*/ 7303288 w 11824371"/>
              <a:gd name="connsiteY2382" fmla="*/ 6600141 h 8878671"/>
              <a:gd name="connsiteX2383" fmla="*/ 7758993 w 11824371"/>
              <a:gd name="connsiteY2383" fmla="*/ 6588149 h 8878671"/>
              <a:gd name="connsiteX2384" fmla="*/ 7752997 w 11824371"/>
              <a:gd name="connsiteY2384" fmla="*/ 6594144 h 8878671"/>
              <a:gd name="connsiteX2385" fmla="*/ 7747002 w 11824371"/>
              <a:gd name="connsiteY2385" fmla="*/ 6600141 h 8878671"/>
              <a:gd name="connsiteX2386" fmla="*/ 7758993 w 11824371"/>
              <a:gd name="connsiteY2386" fmla="*/ 6600141 h 8878671"/>
              <a:gd name="connsiteX2387" fmla="*/ 7758993 w 11824371"/>
              <a:gd name="connsiteY2387" fmla="*/ 6588149 h 8878671"/>
              <a:gd name="connsiteX2388" fmla="*/ 7255318 w 11824371"/>
              <a:gd name="connsiteY2388" fmla="*/ 6588149 h 8878671"/>
              <a:gd name="connsiteX2389" fmla="*/ 7267312 w 11824371"/>
              <a:gd name="connsiteY2389" fmla="*/ 6588149 h 8878671"/>
              <a:gd name="connsiteX2390" fmla="*/ 7255318 w 11824371"/>
              <a:gd name="connsiteY2390" fmla="*/ 6612134 h 8878671"/>
              <a:gd name="connsiteX2391" fmla="*/ 7231335 w 11824371"/>
              <a:gd name="connsiteY2391" fmla="*/ 6612134 h 8878671"/>
              <a:gd name="connsiteX2392" fmla="*/ 7243327 w 11824371"/>
              <a:gd name="connsiteY2392" fmla="*/ 6600141 h 8878671"/>
              <a:gd name="connsiteX2393" fmla="*/ 7249323 w 11824371"/>
              <a:gd name="connsiteY2393" fmla="*/ 6594144 h 8878671"/>
              <a:gd name="connsiteX2394" fmla="*/ 7255318 w 11824371"/>
              <a:gd name="connsiteY2394" fmla="*/ 6588149 h 8878671"/>
              <a:gd name="connsiteX2395" fmla="*/ 7699032 w 11824371"/>
              <a:gd name="connsiteY2395" fmla="*/ 6576156 h 8878671"/>
              <a:gd name="connsiteX2396" fmla="*/ 7687041 w 11824371"/>
              <a:gd name="connsiteY2396" fmla="*/ 6582153 h 8878671"/>
              <a:gd name="connsiteX2397" fmla="*/ 7687041 w 11824371"/>
              <a:gd name="connsiteY2397" fmla="*/ 6588149 h 8878671"/>
              <a:gd name="connsiteX2398" fmla="*/ 7699032 w 11824371"/>
              <a:gd name="connsiteY2398" fmla="*/ 6600141 h 8878671"/>
              <a:gd name="connsiteX2399" fmla="*/ 7699032 w 11824371"/>
              <a:gd name="connsiteY2399" fmla="*/ 6588149 h 8878671"/>
              <a:gd name="connsiteX2400" fmla="*/ 7699032 w 11824371"/>
              <a:gd name="connsiteY2400" fmla="*/ 6576156 h 8878671"/>
              <a:gd name="connsiteX2401" fmla="*/ 8022823 w 11824371"/>
              <a:gd name="connsiteY2401" fmla="*/ 6552173 h 8878671"/>
              <a:gd name="connsiteX2402" fmla="*/ 8022823 w 11824371"/>
              <a:gd name="connsiteY2402" fmla="*/ 6576156 h 8878671"/>
              <a:gd name="connsiteX2403" fmla="*/ 7998839 w 11824371"/>
              <a:gd name="connsiteY2403" fmla="*/ 6588149 h 8878671"/>
              <a:gd name="connsiteX2404" fmla="*/ 8010832 w 11824371"/>
              <a:gd name="connsiteY2404" fmla="*/ 6576156 h 8878671"/>
              <a:gd name="connsiteX2405" fmla="*/ 8022823 w 11824371"/>
              <a:gd name="connsiteY2405" fmla="*/ 6552173 h 8878671"/>
              <a:gd name="connsiteX2406" fmla="*/ 8082785 w 11824371"/>
              <a:gd name="connsiteY2406" fmla="*/ 6504203 h 8878671"/>
              <a:gd name="connsiteX2407" fmla="*/ 8100773 w 11824371"/>
              <a:gd name="connsiteY2407" fmla="*/ 6504203 h 8878671"/>
              <a:gd name="connsiteX2408" fmla="*/ 8106769 w 11824371"/>
              <a:gd name="connsiteY2408" fmla="*/ 6504203 h 8878671"/>
              <a:gd name="connsiteX2409" fmla="*/ 8094778 w 11824371"/>
              <a:gd name="connsiteY2409" fmla="*/ 6516195 h 8878671"/>
              <a:gd name="connsiteX2410" fmla="*/ 8082785 w 11824371"/>
              <a:gd name="connsiteY2410" fmla="*/ 6504203 h 8878671"/>
              <a:gd name="connsiteX2411" fmla="*/ 1630948 w 11824371"/>
              <a:gd name="connsiteY2411" fmla="*/ 6504203 h 8878671"/>
              <a:gd name="connsiteX2412" fmla="*/ 1630948 w 11824371"/>
              <a:gd name="connsiteY2412" fmla="*/ 6516195 h 8878671"/>
              <a:gd name="connsiteX2413" fmla="*/ 1630948 w 11824371"/>
              <a:gd name="connsiteY2413" fmla="*/ 6528188 h 8878671"/>
              <a:gd name="connsiteX2414" fmla="*/ 1642939 w 11824371"/>
              <a:gd name="connsiteY2414" fmla="*/ 6528188 h 8878671"/>
              <a:gd name="connsiteX2415" fmla="*/ 1636943 w 11824371"/>
              <a:gd name="connsiteY2415" fmla="*/ 6522192 h 8878671"/>
              <a:gd name="connsiteX2416" fmla="*/ 1630948 w 11824371"/>
              <a:gd name="connsiteY2416" fmla="*/ 6504203 h 8878671"/>
              <a:gd name="connsiteX2417" fmla="*/ 8070793 w 11824371"/>
              <a:gd name="connsiteY2417" fmla="*/ 6480219 h 8878671"/>
              <a:gd name="connsiteX2418" fmla="*/ 8034815 w 11824371"/>
              <a:gd name="connsiteY2418" fmla="*/ 6528188 h 8878671"/>
              <a:gd name="connsiteX2419" fmla="*/ 8046808 w 11824371"/>
              <a:gd name="connsiteY2419" fmla="*/ 6492212 h 8878671"/>
              <a:gd name="connsiteX2420" fmla="*/ 1427079 w 11824371"/>
              <a:gd name="connsiteY2420" fmla="*/ 6480219 h 8878671"/>
              <a:gd name="connsiteX2421" fmla="*/ 1415088 w 11824371"/>
              <a:gd name="connsiteY2421" fmla="*/ 6492212 h 8878671"/>
              <a:gd name="connsiteX2422" fmla="*/ 1427079 w 11824371"/>
              <a:gd name="connsiteY2422" fmla="*/ 6492212 h 8878671"/>
              <a:gd name="connsiteX2423" fmla="*/ 2290522 w 11824371"/>
              <a:gd name="connsiteY2423" fmla="*/ 6456234 h 8878671"/>
              <a:gd name="connsiteX2424" fmla="*/ 2290522 w 11824371"/>
              <a:gd name="connsiteY2424" fmla="*/ 6468227 h 8878671"/>
              <a:gd name="connsiteX2425" fmla="*/ 2302515 w 11824371"/>
              <a:gd name="connsiteY2425" fmla="*/ 6468227 h 8878671"/>
              <a:gd name="connsiteX2426" fmla="*/ 2302515 w 11824371"/>
              <a:gd name="connsiteY2426" fmla="*/ 6456234 h 8878671"/>
              <a:gd name="connsiteX2427" fmla="*/ 2290522 w 11824371"/>
              <a:gd name="connsiteY2427" fmla="*/ 6456234 h 8878671"/>
              <a:gd name="connsiteX2428" fmla="*/ 7769486 w 11824371"/>
              <a:gd name="connsiteY2428" fmla="*/ 6451737 h 8878671"/>
              <a:gd name="connsiteX2429" fmla="*/ 7764990 w 11824371"/>
              <a:gd name="connsiteY2429" fmla="*/ 6456234 h 8878671"/>
              <a:gd name="connsiteX2430" fmla="*/ 7758993 w 11824371"/>
              <a:gd name="connsiteY2430" fmla="*/ 6468227 h 8878671"/>
              <a:gd name="connsiteX2431" fmla="*/ 7735009 w 11824371"/>
              <a:gd name="connsiteY2431" fmla="*/ 6504203 h 8878671"/>
              <a:gd name="connsiteX2432" fmla="*/ 7723017 w 11824371"/>
              <a:gd name="connsiteY2432" fmla="*/ 6540180 h 8878671"/>
              <a:gd name="connsiteX2433" fmla="*/ 7735009 w 11824371"/>
              <a:gd name="connsiteY2433" fmla="*/ 6528188 h 8878671"/>
              <a:gd name="connsiteX2434" fmla="*/ 7758993 w 11824371"/>
              <a:gd name="connsiteY2434" fmla="*/ 6492212 h 8878671"/>
              <a:gd name="connsiteX2435" fmla="*/ 7770987 w 11824371"/>
              <a:gd name="connsiteY2435" fmla="*/ 6462230 h 8878671"/>
              <a:gd name="connsiteX2436" fmla="*/ 7769486 w 11824371"/>
              <a:gd name="connsiteY2436" fmla="*/ 6451737 h 8878671"/>
              <a:gd name="connsiteX2437" fmla="*/ 8010832 w 11824371"/>
              <a:gd name="connsiteY2437" fmla="*/ 6444242 h 8878671"/>
              <a:gd name="connsiteX2438" fmla="*/ 8010832 w 11824371"/>
              <a:gd name="connsiteY2438" fmla="*/ 6456234 h 8878671"/>
              <a:gd name="connsiteX2439" fmla="*/ 7998839 w 11824371"/>
              <a:gd name="connsiteY2439" fmla="*/ 6480219 h 8878671"/>
              <a:gd name="connsiteX2440" fmla="*/ 7974854 w 11824371"/>
              <a:gd name="connsiteY2440" fmla="*/ 6516195 h 8878671"/>
              <a:gd name="connsiteX2441" fmla="*/ 7818955 w 11824371"/>
              <a:gd name="connsiteY2441" fmla="*/ 6444242 h 8878671"/>
              <a:gd name="connsiteX2442" fmla="*/ 7806963 w 11824371"/>
              <a:gd name="connsiteY2442" fmla="*/ 6456234 h 8878671"/>
              <a:gd name="connsiteX2443" fmla="*/ 7794970 w 11824371"/>
              <a:gd name="connsiteY2443" fmla="*/ 6480219 h 8878671"/>
              <a:gd name="connsiteX2444" fmla="*/ 7794970 w 11824371"/>
              <a:gd name="connsiteY2444" fmla="*/ 6492212 h 8878671"/>
              <a:gd name="connsiteX2445" fmla="*/ 7818955 w 11824371"/>
              <a:gd name="connsiteY2445" fmla="*/ 6480219 h 8878671"/>
              <a:gd name="connsiteX2446" fmla="*/ 7591101 w 11824371"/>
              <a:gd name="connsiteY2446" fmla="*/ 6432249 h 8878671"/>
              <a:gd name="connsiteX2447" fmla="*/ 7579110 w 11824371"/>
              <a:gd name="connsiteY2447" fmla="*/ 6456234 h 8878671"/>
              <a:gd name="connsiteX2448" fmla="*/ 7567118 w 11824371"/>
              <a:gd name="connsiteY2448" fmla="*/ 6456234 h 8878671"/>
              <a:gd name="connsiteX2449" fmla="*/ 7561121 w 11824371"/>
              <a:gd name="connsiteY2449" fmla="*/ 6456234 h 8878671"/>
              <a:gd name="connsiteX2450" fmla="*/ 7561121 w 11824371"/>
              <a:gd name="connsiteY2450" fmla="*/ 6468227 h 8878671"/>
              <a:gd name="connsiteX2451" fmla="*/ 7549130 w 11824371"/>
              <a:gd name="connsiteY2451" fmla="*/ 6462230 h 8878671"/>
              <a:gd name="connsiteX2452" fmla="*/ 7561121 w 11824371"/>
              <a:gd name="connsiteY2452" fmla="*/ 6444242 h 8878671"/>
              <a:gd name="connsiteX2453" fmla="*/ 7591101 w 11824371"/>
              <a:gd name="connsiteY2453" fmla="*/ 6432249 h 8878671"/>
              <a:gd name="connsiteX2454" fmla="*/ 7459187 w 11824371"/>
              <a:gd name="connsiteY2454" fmla="*/ 6432249 h 8878671"/>
              <a:gd name="connsiteX2455" fmla="*/ 7447195 w 11824371"/>
              <a:gd name="connsiteY2455" fmla="*/ 6444242 h 8878671"/>
              <a:gd name="connsiteX2456" fmla="*/ 7435202 w 11824371"/>
              <a:gd name="connsiteY2456" fmla="*/ 6456234 h 8878671"/>
              <a:gd name="connsiteX2457" fmla="*/ 7423211 w 11824371"/>
              <a:gd name="connsiteY2457" fmla="*/ 6468227 h 8878671"/>
              <a:gd name="connsiteX2458" fmla="*/ 7423211 w 11824371"/>
              <a:gd name="connsiteY2458" fmla="*/ 6492212 h 8878671"/>
              <a:gd name="connsiteX2459" fmla="*/ 7435202 w 11824371"/>
              <a:gd name="connsiteY2459" fmla="*/ 6492212 h 8878671"/>
              <a:gd name="connsiteX2460" fmla="*/ 7447195 w 11824371"/>
              <a:gd name="connsiteY2460" fmla="*/ 6480219 h 8878671"/>
              <a:gd name="connsiteX2461" fmla="*/ 7447195 w 11824371"/>
              <a:gd name="connsiteY2461" fmla="*/ 6468227 h 8878671"/>
              <a:gd name="connsiteX2462" fmla="*/ 7447195 w 11824371"/>
              <a:gd name="connsiteY2462" fmla="*/ 6456234 h 8878671"/>
              <a:gd name="connsiteX2463" fmla="*/ 7459187 w 11824371"/>
              <a:gd name="connsiteY2463" fmla="*/ 6456234 h 8878671"/>
              <a:gd name="connsiteX2464" fmla="*/ 7471180 w 11824371"/>
              <a:gd name="connsiteY2464" fmla="*/ 6444242 h 8878671"/>
              <a:gd name="connsiteX2465" fmla="*/ 7471180 w 11824371"/>
              <a:gd name="connsiteY2465" fmla="*/ 6432249 h 8878671"/>
              <a:gd name="connsiteX2466" fmla="*/ 8112766 w 11824371"/>
              <a:gd name="connsiteY2466" fmla="*/ 6420257 h 8878671"/>
              <a:gd name="connsiteX2467" fmla="*/ 8124758 w 11824371"/>
              <a:gd name="connsiteY2467" fmla="*/ 6426254 h 8878671"/>
              <a:gd name="connsiteX2468" fmla="*/ 8118761 w 11824371"/>
              <a:gd name="connsiteY2468" fmla="*/ 6438246 h 8878671"/>
              <a:gd name="connsiteX2469" fmla="*/ 8106769 w 11824371"/>
              <a:gd name="connsiteY2469" fmla="*/ 6432249 h 8878671"/>
              <a:gd name="connsiteX2470" fmla="*/ 8112766 w 11824371"/>
              <a:gd name="connsiteY2470" fmla="*/ 6420257 h 8878671"/>
              <a:gd name="connsiteX2471" fmla="*/ 7651063 w 11824371"/>
              <a:gd name="connsiteY2471" fmla="*/ 6420257 h 8878671"/>
              <a:gd name="connsiteX2472" fmla="*/ 7645068 w 11824371"/>
              <a:gd name="connsiteY2472" fmla="*/ 6432249 h 8878671"/>
              <a:gd name="connsiteX2473" fmla="*/ 7639071 w 11824371"/>
              <a:gd name="connsiteY2473" fmla="*/ 6426254 h 8878671"/>
              <a:gd name="connsiteX2474" fmla="*/ 7651063 w 11824371"/>
              <a:gd name="connsiteY2474" fmla="*/ 6420257 h 8878671"/>
              <a:gd name="connsiteX2475" fmla="*/ 7633074 w 11824371"/>
              <a:gd name="connsiteY2475" fmla="*/ 6372288 h 8878671"/>
              <a:gd name="connsiteX2476" fmla="*/ 7639071 w 11824371"/>
              <a:gd name="connsiteY2476" fmla="*/ 6378284 h 8878671"/>
              <a:gd name="connsiteX2477" fmla="*/ 7627079 w 11824371"/>
              <a:gd name="connsiteY2477" fmla="*/ 6384281 h 8878671"/>
              <a:gd name="connsiteX2478" fmla="*/ 7633074 w 11824371"/>
              <a:gd name="connsiteY2478" fmla="*/ 6372288 h 8878671"/>
              <a:gd name="connsiteX2479" fmla="*/ 7987938 w 11824371"/>
              <a:gd name="connsiteY2479" fmla="*/ 6364657 h 8878671"/>
              <a:gd name="connsiteX2480" fmla="*/ 7986847 w 11824371"/>
              <a:gd name="connsiteY2480" fmla="*/ 6372288 h 8878671"/>
              <a:gd name="connsiteX2481" fmla="*/ 7974854 w 11824371"/>
              <a:gd name="connsiteY2481" fmla="*/ 6384281 h 8878671"/>
              <a:gd name="connsiteX2482" fmla="*/ 8058800 w 11824371"/>
              <a:gd name="connsiteY2482" fmla="*/ 6360296 h 8878671"/>
              <a:gd name="connsiteX2483" fmla="*/ 8058800 w 11824371"/>
              <a:gd name="connsiteY2483" fmla="*/ 6372288 h 8878671"/>
              <a:gd name="connsiteX2484" fmla="*/ 8046808 w 11824371"/>
              <a:gd name="connsiteY2484" fmla="*/ 6396272 h 8878671"/>
              <a:gd name="connsiteX2485" fmla="*/ 8010832 w 11824371"/>
              <a:gd name="connsiteY2485" fmla="*/ 6420257 h 8878671"/>
              <a:gd name="connsiteX2486" fmla="*/ 8034815 w 11824371"/>
              <a:gd name="connsiteY2486" fmla="*/ 6396272 h 8878671"/>
              <a:gd name="connsiteX2487" fmla="*/ 8046808 w 11824371"/>
              <a:gd name="connsiteY2487" fmla="*/ 6378284 h 8878671"/>
              <a:gd name="connsiteX2488" fmla="*/ 8058800 w 11824371"/>
              <a:gd name="connsiteY2488" fmla="*/ 6360296 h 8878671"/>
              <a:gd name="connsiteX2489" fmla="*/ 7423211 w 11824371"/>
              <a:gd name="connsiteY2489" fmla="*/ 6360296 h 8878671"/>
              <a:gd name="connsiteX2490" fmla="*/ 7423211 w 11824371"/>
              <a:gd name="connsiteY2490" fmla="*/ 6372288 h 8878671"/>
              <a:gd name="connsiteX2491" fmla="*/ 7417214 w 11824371"/>
              <a:gd name="connsiteY2491" fmla="*/ 6384281 h 8878671"/>
              <a:gd name="connsiteX2492" fmla="*/ 7429207 w 11824371"/>
              <a:gd name="connsiteY2492" fmla="*/ 6372288 h 8878671"/>
              <a:gd name="connsiteX2493" fmla="*/ 7423211 w 11824371"/>
              <a:gd name="connsiteY2493" fmla="*/ 6360296 h 8878671"/>
              <a:gd name="connsiteX2494" fmla="*/ 785493 w 11824371"/>
              <a:gd name="connsiteY2494" fmla="*/ 6360296 h 8878671"/>
              <a:gd name="connsiteX2495" fmla="*/ 779497 w 11824371"/>
              <a:gd name="connsiteY2495" fmla="*/ 6372288 h 8878671"/>
              <a:gd name="connsiteX2496" fmla="*/ 767506 w 11824371"/>
              <a:gd name="connsiteY2496" fmla="*/ 6372288 h 8878671"/>
              <a:gd name="connsiteX2497" fmla="*/ 785493 w 11824371"/>
              <a:gd name="connsiteY2497" fmla="*/ 6360296 h 8878671"/>
              <a:gd name="connsiteX2498" fmla="*/ 7998839 w 11824371"/>
              <a:gd name="connsiteY2498" fmla="*/ 6348304 h 8878671"/>
              <a:gd name="connsiteX2499" fmla="*/ 7987938 w 11824371"/>
              <a:gd name="connsiteY2499" fmla="*/ 6364657 h 8878671"/>
              <a:gd name="connsiteX2500" fmla="*/ 7988346 w 11824371"/>
              <a:gd name="connsiteY2500" fmla="*/ 6361795 h 8878671"/>
              <a:gd name="connsiteX2501" fmla="*/ 7992844 w 11824371"/>
              <a:gd name="connsiteY2501" fmla="*/ 6354299 h 8878671"/>
              <a:gd name="connsiteX2502" fmla="*/ 7998839 w 11824371"/>
              <a:gd name="connsiteY2502" fmla="*/ 6348304 h 8878671"/>
              <a:gd name="connsiteX2503" fmla="*/ 7878916 w 11824371"/>
              <a:gd name="connsiteY2503" fmla="*/ 6348304 h 8878671"/>
              <a:gd name="connsiteX2504" fmla="*/ 7866924 w 11824371"/>
              <a:gd name="connsiteY2504" fmla="*/ 6360296 h 8878671"/>
              <a:gd name="connsiteX2505" fmla="*/ 7878916 w 11824371"/>
              <a:gd name="connsiteY2505" fmla="*/ 6354299 h 8878671"/>
              <a:gd name="connsiteX2506" fmla="*/ 7878916 w 11824371"/>
              <a:gd name="connsiteY2506" fmla="*/ 6348304 h 8878671"/>
              <a:gd name="connsiteX2507" fmla="*/ 7723017 w 11824371"/>
              <a:gd name="connsiteY2507" fmla="*/ 6348304 h 8878671"/>
              <a:gd name="connsiteX2508" fmla="*/ 7723017 w 11824371"/>
              <a:gd name="connsiteY2508" fmla="*/ 6354299 h 8878671"/>
              <a:gd name="connsiteX2509" fmla="*/ 7711025 w 11824371"/>
              <a:gd name="connsiteY2509" fmla="*/ 6360296 h 8878671"/>
              <a:gd name="connsiteX2510" fmla="*/ 7543133 w 11824371"/>
              <a:gd name="connsiteY2510" fmla="*/ 6348304 h 8878671"/>
              <a:gd name="connsiteX2511" fmla="*/ 7549130 w 11824371"/>
              <a:gd name="connsiteY2511" fmla="*/ 6354299 h 8878671"/>
              <a:gd name="connsiteX2512" fmla="*/ 7561121 w 11824371"/>
              <a:gd name="connsiteY2512" fmla="*/ 6360296 h 8878671"/>
              <a:gd name="connsiteX2513" fmla="*/ 7567118 w 11824371"/>
              <a:gd name="connsiteY2513" fmla="*/ 6360296 h 8878671"/>
              <a:gd name="connsiteX2514" fmla="*/ 8140498 w 11824371"/>
              <a:gd name="connsiteY2514" fmla="*/ 6340809 h 8878671"/>
              <a:gd name="connsiteX2515" fmla="*/ 8142746 w 11824371"/>
              <a:gd name="connsiteY2515" fmla="*/ 6348304 h 8878671"/>
              <a:gd name="connsiteX2516" fmla="*/ 8124758 w 11824371"/>
              <a:gd name="connsiteY2516" fmla="*/ 6372288 h 8878671"/>
              <a:gd name="connsiteX2517" fmla="*/ 8106769 w 11824371"/>
              <a:gd name="connsiteY2517" fmla="*/ 6408266 h 8878671"/>
              <a:gd name="connsiteX2518" fmla="*/ 8106769 w 11824371"/>
              <a:gd name="connsiteY2518" fmla="*/ 6396272 h 8878671"/>
              <a:gd name="connsiteX2519" fmla="*/ 8094778 w 11824371"/>
              <a:gd name="connsiteY2519" fmla="*/ 6396272 h 8878671"/>
              <a:gd name="connsiteX2520" fmla="*/ 8106769 w 11824371"/>
              <a:gd name="connsiteY2520" fmla="*/ 6372288 h 8878671"/>
              <a:gd name="connsiteX2521" fmla="*/ 8140498 w 11824371"/>
              <a:gd name="connsiteY2521" fmla="*/ 6340809 h 8878671"/>
              <a:gd name="connsiteX2522" fmla="*/ 1187234 w 11824371"/>
              <a:gd name="connsiteY2522" fmla="*/ 6324320 h 8878671"/>
              <a:gd name="connsiteX2523" fmla="*/ 1199226 w 11824371"/>
              <a:gd name="connsiteY2523" fmla="*/ 6336311 h 8878671"/>
              <a:gd name="connsiteX2524" fmla="*/ 1199226 w 11824371"/>
              <a:gd name="connsiteY2524" fmla="*/ 6324320 h 8878671"/>
              <a:gd name="connsiteX2525" fmla="*/ 7459187 w 11824371"/>
              <a:gd name="connsiteY2525" fmla="*/ 6312326 h 8878671"/>
              <a:gd name="connsiteX2526" fmla="*/ 7459187 w 11824371"/>
              <a:gd name="connsiteY2526" fmla="*/ 6324320 h 8878671"/>
              <a:gd name="connsiteX2527" fmla="*/ 7471180 w 11824371"/>
              <a:gd name="connsiteY2527" fmla="*/ 6312326 h 8878671"/>
              <a:gd name="connsiteX2528" fmla="*/ 7902901 w 11824371"/>
              <a:gd name="connsiteY2528" fmla="*/ 6300335 h 8878671"/>
              <a:gd name="connsiteX2529" fmla="*/ 7902901 w 11824371"/>
              <a:gd name="connsiteY2529" fmla="*/ 6312326 h 8878671"/>
              <a:gd name="connsiteX2530" fmla="*/ 7914892 w 11824371"/>
              <a:gd name="connsiteY2530" fmla="*/ 6306331 h 8878671"/>
              <a:gd name="connsiteX2531" fmla="*/ 7902901 w 11824371"/>
              <a:gd name="connsiteY2531" fmla="*/ 6300335 h 8878671"/>
              <a:gd name="connsiteX2532" fmla="*/ 1091297 w 11824371"/>
              <a:gd name="connsiteY2532" fmla="*/ 6300335 h 8878671"/>
              <a:gd name="connsiteX2533" fmla="*/ 1079303 w 11824371"/>
              <a:gd name="connsiteY2533" fmla="*/ 6312326 h 8878671"/>
              <a:gd name="connsiteX2534" fmla="*/ 1079303 w 11824371"/>
              <a:gd name="connsiteY2534" fmla="*/ 6324320 h 8878671"/>
              <a:gd name="connsiteX2535" fmla="*/ 1091297 w 11824371"/>
              <a:gd name="connsiteY2535" fmla="*/ 6300335 h 8878671"/>
              <a:gd name="connsiteX2536" fmla="*/ 8156238 w 11824371"/>
              <a:gd name="connsiteY2536" fmla="*/ 6292839 h 8878671"/>
              <a:gd name="connsiteX2537" fmla="*/ 8160734 w 11824371"/>
              <a:gd name="connsiteY2537" fmla="*/ 6294338 h 8878671"/>
              <a:gd name="connsiteX2538" fmla="*/ 8154739 w 11824371"/>
              <a:gd name="connsiteY2538" fmla="*/ 6300335 h 8878671"/>
              <a:gd name="connsiteX2539" fmla="*/ 8156238 w 11824371"/>
              <a:gd name="connsiteY2539" fmla="*/ 6292839 h 8878671"/>
              <a:gd name="connsiteX2540" fmla="*/ 8070793 w 11824371"/>
              <a:gd name="connsiteY2540" fmla="*/ 6276350 h 8878671"/>
              <a:gd name="connsiteX2541" fmla="*/ 8070793 w 11824371"/>
              <a:gd name="connsiteY2541" fmla="*/ 6288343 h 8878671"/>
              <a:gd name="connsiteX2542" fmla="*/ 8064796 w 11824371"/>
              <a:gd name="connsiteY2542" fmla="*/ 6294338 h 8878671"/>
              <a:gd name="connsiteX2543" fmla="*/ 8058800 w 11824371"/>
              <a:gd name="connsiteY2543" fmla="*/ 6306331 h 8878671"/>
              <a:gd name="connsiteX2544" fmla="*/ 8052805 w 11824371"/>
              <a:gd name="connsiteY2544" fmla="*/ 6324320 h 8878671"/>
              <a:gd name="connsiteX2545" fmla="*/ 8046808 w 11824371"/>
              <a:gd name="connsiteY2545" fmla="*/ 6348304 h 8878671"/>
              <a:gd name="connsiteX2546" fmla="*/ 8010832 w 11824371"/>
              <a:gd name="connsiteY2546" fmla="*/ 6384281 h 8878671"/>
              <a:gd name="connsiteX2547" fmla="*/ 8022823 w 11824371"/>
              <a:gd name="connsiteY2547" fmla="*/ 6360296 h 8878671"/>
              <a:gd name="connsiteX2548" fmla="*/ 8022823 w 11824371"/>
              <a:gd name="connsiteY2548" fmla="*/ 6348304 h 8878671"/>
              <a:gd name="connsiteX2549" fmla="*/ 8046808 w 11824371"/>
              <a:gd name="connsiteY2549" fmla="*/ 6324320 h 8878671"/>
              <a:gd name="connsiteX2550" fmla="*/ 1175243 w 11824371"/>
              <a:gd name="connsiteY2550" fmla="*/ 6264358 h 8878671"/>
              <a:gd name="connsiteX2551" fmla="*/ 1187234 w 11824371"/>
              <a:gd name="connsiteY2551" fmla="*/ 6264358 h 8878671"/>
              <a:gd name="connsiteX2552" fmla="*/ 1175243 w 11824371"/>
              <a:gd name="connsiteY2552" fmla="*/ 6276350 h 8878671"/>
              <a:gd name="connsiteX2553" fmla="*/ 7782978 w 11824371"/>
              <a:gd name="connsiteY2553" fmla="*/ 6252365 h 8878671"/>
              <a:gd name="connsiteX2554" fmla="*/ 7782978 w 11824371"/>
              <a:gd name="connsiteY2554" fmla="*/ 6264358 h 8878671"/>
              <a:gd name="connsiteX2555" fmla="*/ 7782978 w 11824371"/>
              <a:gd name="connsiteY2555" fmla="*/ 6276350 h 8878671"/>
              <a:gd name="connsiteX2556" fmla="*/ 7794970 w 11824371"/>
              <a:gd name="connsiteY2556" fmla="*/ 6276350 h 8878671"/>
              <a:gd name="connsiteX2557" fmla="*/ 7806963 w 11824371"/>
              <a:gd name="connsiteY2557" fmla="*/ 6276350 h 8878671"/>
              <a:gd name="connsiteX2558" fmla="*/ 7770987 w 11824371"/>
              <a:gd name="connsiteY2558" fmla="*/ 6240373 h 8878671"/>
              <a:gd name="connsiteX2559" fmla="*/ 7747002 w 11824371"/>
              <a:gd name="connsiteY2559" fmla="*/ 6252365 h 8878671"/>
              <a:gd name="connsiteX2560" fmla="*/ 7747002 w 11824371"/>
              <a:gd name="connsiteY2560" fmla="*/ 6276350 h 8878671"/>
              <a:gd name="connsiteX2561" fmla="*/ 7758993 w 11824371"/>
              <a:gd name="connsiteY2561" fmla="*/ 6264358 h 8878671"/>
              <a:gd name="connsiteX2562" fmla="*/ 7770987 w 11824371"/>
              <a:gd name="connsiteY2562" fmla="*/ 6264358 h 8878671"/>
              <a:gd name="connsiteX2563" fmla="*/ 7764990 w 11824371"/>
              <a:gd name="connsiteY2563" fmla="*/ 6252365 h 8878671"/>
              <a:gd name="connsiteX2564" fmla="*/ 7770987 w 11824371"/>
              <a:gd name="connsiteY2564" fmla="*/ 6240373 h 8878671"/>
              <a:gd name="connsiteX2565" fmla="*/ 7339265 w 11824371"/>
              <a:gd name="connsiteY2565" fmla="*/ 6240373 h 8878671"/>
              <a:gd name="connsiteX2566" fmla="*/ 7327273 w 11824371"/>
              <a:gd name="connsiteY2566" fmla="*/ 6252365 h 8878671"/>
              <a:gd name="connsiteX2567" fmla="*/ 7339265 w 11824371"/>
              <a:gd name="connsiteY2567" fmla="*/ 6252365 h 8878671"/>
              <a:gd name="connsiteX2568" fmla="*/ 7339265 w 11824371"/>
              <a:gd name="connsiteY2568" fmla="*/ 6240373 h 8878671"/>
              <a:gd name="connsiteX2569" fmla="*/ 8154739 w 11824371"/>
              <a:gd name="connsiteY2569" fmla="*/ 6228382 h 8878671"/>
              <a:gd name="connsiteX2570" fmla="*/ 8154739 w 11824371"/>
              <a:gd name="connsiteY2570" fmla="*/ 6240373 h 8878671"/>
              <a:gd name="connsiteX2571" fmla="*/ 8142746 w 11824371"/>
              <a:gd name="connsiteY2571" fmla="*/ 6252365 h 8878671"/>
              <a:gd name="connsiteX2572" fmla="*/ 1224709 w 11824371"/>
              <a:gd name="connsiteY2572" fmla="*/ 6219388 h 8878671"/>
              <a:gd name="connsiteX2573" fmla="*/ 1223211 w 11824371"/>
              <a:gd name="connsiteY2573" fmla="*/ 6222385 h 8878671"/>
              <a:gd name="connsiteX2574" fmla="*/ 1223211 w 11824371"/>
              <a:gd name="connsiteY2574" fmla="*/ 6228382 h 8878671"/>
              <a:gd name="connsiteX2575" fmla="*/ 1229207 w 11824371"/>
              <a:gd name="connsiteY2575" fmla="*/ 6222385 h 8878671"/>
              <a:gd name="connsiteX2576" fmla="*/ 1224709 w 11824371"/>
              <a:gd name="connsiteY2576" fmla="*/ 6219388 h 8878671"/>
              <a:gd name="connsiteX2577" fmla="*/ 1187234 w 11824371"/>
              <a:gd name="connsiteY2577" fmla="*/ 6216389 h 8878671"/>
              <a:gd name="connsiteX2578" fmla="*/ 1175243 w 11824371"/>
              <a:gd name="connsiteY2578" fmla="*/ 6228382 h 8878671"/>
              <a:gd name="connsiteX2579" fmla="*/ 1163249 w 11824371"/>
              <a:gd name="connsiteY2579" fmla="*/ 6246370 h 8878671"/>
              <a:gd name="connsiteX2580" fmla="*/ 1163249 w 11824371"/>
              <a:gd name="connsiteY2580" fmla="*/ 6252365 h 8878671"/>
              <a:gd name="connsiteX2581" fmla="*/ 1151258 w 11824371"/>
              <a:gd name="connsiteY2581" fmla="*/ 6264358 h 8878671"/>
              <a:gd name="connsiteX2582" fmla="*/ 1139265 w 11824371"/>
              <a:gd name="connsiteY2582" fmla="*/ 6264358 h 8878671"/>
              <a:gd name="connsiteX2583" fmla="*/ 1151258 w 11824371"/>
              <a:gd name="connsiteY2583" fmla="*/ 6288343 h 8878671"/>
              <a:gd name="connsiteX2584" fmla="*/ 1187234 w 11824371"/>
              <a:gd name="connsiteY2584" fmla="*/ 6300335 h 8878671"/>
              <a:gd name="connsiteX2585" fmla="*/ 1199226 w 11824371"/>
              <a:gd name="connsiteY2585" fmla="*/ 6300335 h 8878671"/>
              <a:gd name="connsiteX2586" fmla="*/ 1199226 w 11824371"/>
              <a:gd name="connsiteY2586" fmla="*/ 6288343 h 8878671"/>
              <a:gd name="connsiteX2587" fmla="*/ 1199226 w 11824371"/>
              <a:gd name="connsiteY2587" fmla="*/ 6258362 h 8878671"/>
              <a:gd name="connsiteX2588" fmla="*/ 1187234 w 11824371"/>
              <a:gd name="connsiteY2588" fmla="*/ 6228382 h 8878671"/>
              <a:gd name="connsiteX2589" fmla="*/ 1067312 w 11824371"/>
              <a:gd name="connsiteY2589" fmla="*/ 6216389 h 8878671"/>
              <a:gd name="connsiteX2590" fmla="*/ 1043327 w 11824371"/>
              <a:gd name="connsiteY2590" fmla="*/ 6240373 h 8878671"/>
              <a:gd name="connsiteX2591" fmla="*/ 1061315 w 11824371"/>
              <a:gd name="connsiteY2591" fmla="*/ 6228382 h 8878671"/>
              <a:gd name="connsiteX2592" fmla="*/ 1067312 w 11824371"/>
              <a:gd name="connsiteY2592" fmla="*/ 6216389 h 8878671"/>
              <a:gd name="connsiteX2593" fmla="*/ 1283172 w 11824371"/>
              <a:gd name="connsiteY2593" fmla="*/ 6204397 h 8878671"/>
              <a:gd name="connsiteX2594" fmla="*/ 1295165 w 11824371"/>
              <a:gd name="connsiteY2594" fmla="*/ 6204397 h 8878671"/>
              <a:gd name="connsiteX2595" fmla="*/ 1283172 w 11824371"/>
              <a:gd name="connsiteY2595" fmla="*/ 6216389 h 8878671"/>
              <a:gd name="connsiteX2596" fmla="*/ 8130754 w 11824371"/>
              <a:gd name="connsiteY2596" fmla="*/ 6192404 h 8878671"/>
              <a:gd name="connsiteX2597" fmla="*/ 8142746 w 11824371"/>
              <a:gd name="connsiteY2597" fmla="*/ 6192404 h 8878671"/>
              <a:gd name="connsiteX2598" fmla="*/ 8142746 w 11824371"/>
              <a:gd name="connsiteY2598" fmla="*/ 6204397 h 8878671"/>
              <a:gd name="connsiteX2599" fmla="*/ 8130754 w 11824371"/>
              <a:gd name="connsiteY2599" fmla="*/ 6216389 h 8878671"/>
              <a:gd name="connsiteX2600" fmla="*/ 8124758 w 11824371"/>
              <a:gd name="connsiteY2600" fmla="*/ 6222385 h 8878671"/>
              <a:gd name="connsiteX2601" fmla="*/ 8118761 w 11824371"/>
              <a:gd name="connsiteY2601" fmla="*/ 6252365 h 8878671"/>
              <a:gd name="connsiteX2602" fmla="*/ 8094778 w 11824371"/>
              <a:gd name="connsiteY2602" fmla="*/ 6264358 h 8878671"/>
              <a:gd name="connsiteX2603" fmla="*/ 8082785 w 11824371"/>
              <a:gd name="connsiteY2603" fmla="*/ 6264358 h 8878671"/>
              <a:gd name="connsiteX2604" fmla="*/ 8106769 w 11824371"/>
              <a:gd name="connsiteY2604" fmla="*/ 6216389 h 8878671"/>
              <a:gd name="connsiteX2605" fmla="*/ 8118761 w 11824371"/>
              <a:gd name="connsiteY2605" fmla="*/ 6204397 h 8878671"/>
              <a:gd name="connsiteX2606" fmla="*/ 8130754 w 11824371"/>
              <a:gd name="connsiteY2606" fmla="*/ 6192404 h 8878671"/>
              <a:gd name="connsiteX2607" fmla="*/ 1223211 w 11824371"/>
              <a:gd name="connsiteY2607" fmla="*/ 6192404 h 8878671"/>
              <a:gd name="connsiteX2608" fmla="*/ 1223211 w 11824371"/>
              <a:gd name="connsiteY2608" fmla="*/ 6204397 h 8878671"/>
              <a:gd name="connsiteX2609" fmla="*/ 1235204 w 11824371"/>
              <a:gd name="connsiteY2609" fmla="*/ 6198400 h 8878671"/>
              <a:gd name="connsiteX2610" fmla="*/ 1223211 w 11824371"/>
              <a:gd name="connsiteY2610" fmla="*/ 6192404 h 8878671"/>
              <a:gd name="connsiteX2611" fmla="*/ 8082785 w 11824371"/>
              <a:gd name="connsiteY2611" fmla="*/ 6180412 h 8878671"/>
              <a:gd name="connsiteX2612" fmla="*/ 8082785 w 11824371"/>
              <a:gd name="connsiteY2612" fmla="*/ 6192404 h 8878671"/>
              <a:gd name="connsiteX2613" fmla="*/ 8094778 w 11824371"/>
              <a:gd name="connsiteY2613" fmla="*/ 6180412 h 8878671"/>
              <a:gd name="connsiteX2614" fmla="*/ 7896904 w 11824371"/>
              <a:gd name="connsiteY2614" fmla="*/ 6180412 h 8878671"/>
              <a:gd name="connsiteX2615" fmla="*/ 7884913 w 11824371"/>
              <a:gd name="connsiteY2615" fmla="*/ 6192404 h 8878671"/>
              <a:gd name="connsiteX2616" fmla="*/ 7878916 w 11824371"/>
              <a:gd name="connsiteY2616" fmla="*/ 6216389 h 8878671"/>
              <a:gd name="connsiteX2617" fmla="*/ 7890909 w 11824371"/>
              <a:gd name="connsiteY2617" fmla="*/ 6216389 h 8878671"/>
              <a:gd name="connsiteX2618" fmla="*/ 7902901 w 11824371"/>
              <a:gd name="connsiteY2618" fmla="*/ 6198400 h 8878671"/>
              <a:gd name="connsiteX2619" fmla="*/ 7902901 w 11824371"/>
              <a:gd name="connsiteY2619" fmla="*/ 6192404 h 8878671"/>
              <a:gd name="connsiteX2620" fmla="*/ 7896904 w 11824371"/>
              <a:gd name="connsiteY2620" fmla="*/ 6180412 h 8878671"/>
              <a:gd name="connsiteX2621" fmla="*/ 8176324 w 11824371"/>
              <a:gd name="connsiteY2621" fmla="*/ 6175615 h 8878671"/>
              <a:gd name="connsiteX2622" fmla="*/ 8175725 w 11824371"/>
              <a:gd name="connsiteY2622" fmla="*/ 6177415 h 8878671"/>
              <a:gd name="connsiteX2623" fmla="*/ 8166731 w 11824371"/>
              <a:gd name="connsiteY2623" fmla="*/ 6180412 h 8878671"/>
              <a:gd name="connsiteX2624" fmla="*/ 1079303 w 11824371"/>
              <a:gd name="connsiteY2624" fmla="*/ 6156427 h 8878671"/>
              <a:gd name="connsiteX2625" fmla="*/ 1079303 w 11824371"/>
              <a:gd name="connsiteY2625" fmla="*/ 6168421 h 8878671"/>
              <a:gd name="connsiteX2626" fmla="*/ 1091297 w 11824371"/>
              <a:gd name="connsiteY2626" fmla="*/ 6168421 h 8878671"/>
              <a:gd name="connsiteX2627" fmla="*/ 1079303 w 11824371"/>
              <a:gd name="connsiteY2627" fmla="*/ 6156427 h 8878671"/>
              <a:gd name="connsiteX2628" fmla="*/ 1307157 w 11824371"/>
              <a:gd name="connsiteY2628" fmla="*/ 6136941 h 8878671"/>
              <a:gd name="connsiteX2629" fmla="*/ 1313153 w 11824371"/>
              <a:gd name="connsiteY2629" fmla="*/ 6138439 h 8878671"/>
              <a:gd name="connsiteX2630" fmla="*/ 1319148 w 11824371"/>
              <a:gd name="connsiteY2630" fmla="*/ 6156427 h 8878671"/>
              <a:gd name="connsiteX2631" fmla="*/ 1295165 w 11824371"/>
              <a:gd name="connsiteY2631" fmla="*/ 6168421 h 8878671"/>
              <a:gd name="connsiteX2632" fmla="*/ 1301160 w 11824371"/>
              <a:gd name="connsiteY2632" fmla="*/ 6144436 h 8878671"/>
              <a:gd name="connsiteX2633" fmla="*/ 1307157 w 11824371"/>
              <a:gd name="connsiteY2633" fmla="*/ 6136941 h 8878671"/>
              <a:gd name="connsiteX2634" fmla="*/ 8322630 w 11824371"/>
              <a:gd name="connsiteY2634" fmla="*/ 6120451 h 8878671"/>
              <a:gd name="connsiteX2635" fmla="*/ 8322630 w 11824371"/>
              <a:gd name="connsiteY2635" fmla="*/ 6132443 h 8878671"/>
              <a:gd name="connsiteX2636" fmla="*/ 8310638 w 11824371"/>
              <a:gd name="connsiteY2636" fmla="*/ 6144436 h 8878671"/>
              <a:gd name="connsiteX2637" fmla="*/ 8322630 w 11824371"/>
              <a:gd name="connsiteY2637" fmla="*/ 6120451 h 8878671"/>
              <a:gd name="connsiteX2638" fmla="*/ 8094778 w 11824371"/>
              <a:gd name="connsiteY2638" fmla="*/ 6120451 h 8878671"/>
              <a:gd name="connsiteX2639" fmla="*/ 8088781 w 11824371"/>
              <a:gd name="connsiteY2639" fmla="*/ 6126448 h 8878671"/>
              <a:gd name="connsiteX2640" fmla="*/ 8094778 w 11824371"/>
              <a:gd name="connsiteY2640" fmla="*/ 6132443 h 8878671"/>
              <a:gd name="connsiteX2641" fmla="*/ 2302515 w 11824371"/>
              <a:gd name="connsiteY2641" fmla="*/ 6120451 h 8878671"/>
              <a:gd name="connsiteX2642" fmla="*/ 2302515 w 11824371"/>
              <a:gd name="connsiteY2642" fmla="*/ 6132443 h 8878671"/>
              <a:gd name="connsiteX2643" fmla="*/ 2314507 w 11824371"/>
              <a:gd name="connsiteY2643" fmla="*/ 6120451 h 8878671"/>
              <a:gd name="connsiteX2644" fmla="*/ 2302515 w 11824371"/>
              <a:gd name="connsiteY2644" fmla="*/ 6120451 h 8878671"/>
              <a:gd name="connsiteX2645" fmla="*/ 7435202 w 11824371"/>
              <a:gd name="connsiteY2645" fmla="*/ 6108460 h 8878671"/>
              <a:gd name="connsiteX2646" fmla="*/ 7447195 w 11824371"/>
              <a:gd name="connsiteY2646" fmla="*/ 6108460 h 8878671"/>
              <a:gd name="connsiteX2647" fmla="*/ 7447195 w 11824371"/>
              <a:gd name="connsiteY2647" fmla="*/ 6120451 h 8878671"/>
              <a:gd name="connsiteX2648" fmla="*/ 7435202 w 11824371"/>
              <a:gd name="connsiteY2648" fmla="*/ 6120451 h 8878671"/>
              <a:gd name="connsiteX2649" fmla="*/ 7435202 w 11824371"/>
              <a:gd name="connsiteY2649" fmla="*/ 6108460 h 8878671"/>
              <a:gd name="connsiteX2650" fmla="*/ 1666925 w 11824371"/>
              <a:gd name="connsiteY2650" fmla="*/ 6108460 h 8878671"/>
              <a:gd name="connsiteX2651" fmla="*/ 1648936 w 11824371"/>
              <a:gd name="connsiteY2651" fmla="*/ 6132443 h 8878671"/>
              <a:gd name="connsiteX2652" fmla="*/ 1642939 w 11824371"/>
              <a:gd name="connsiteY2652" fmla="*/ 6180412 h 8878671"/>
              <a:gd name="connsiteX2653" fmla="*/ 1630948 w 11824371"/>
              <a:gd name="connsiteY2653" fmla="*/ 6228382 h 8878671"/>
              <a:gd name="connsiteX2654" fmla="*/ 1642939 w 11824371"/>
              <a:gd name="connsiteY2654" fmla="*/ 6204397 h 8878671"/>
              <a:gd name="connsiteX2655" fmla="*/ 1678918 w 11824371"/>
              <a:gd name="connsiteY2655" fmla="*/ 6156427 h 8878671"/>
              <a:gd name="connsiteX2656" fmla="*/ 1678918 w 11824371"/>
              <a:gd name="connsiteY2656" fmla="*/ 6144436 h 8878671"/>
              <a:gd name="connsiteX2657" fmla="*/ 1696906 w 11824371"/>
              <a:gd name="connsiteY2657" fmla="*/ 6126448 h 8878671"/>
              <a:gd name="connsiteX2658" fmla="*/ 1690909 w 11824371"/>
              <a:gd name="connsiteY2658" fmla="*/ 6108460 h 8878671"/>
              <a:gd name="connsiteX2659" fmla="*/ 1678918 w 11824371"/>
              <a:gd name="connsiteY2659" fmla="*/ 6120451 h 8878671"/>
              <a:gd name="connsiteX2660" fmla="*/ 7935880 w 11824371"/>
              <a:gd name="connsiteY2660" fmla="*/ 6090471 h 8878671"/>
              <a:gd name="connsiteX2661" fmla="*/ 7926886 w 11824371"/>
              <a:gd name="connsiteY2661" fmla="*/ 6096467 h 8878671"/>
              <a:gd name="connsiteX2662" fmla="*/ 7926886 w 11824371"/>
              <a:gd name="connsiteY2662" fmla="*/ 6108460 h 8878671"/>
              <a:gd name="connsiteX2663" fmla="*/ 7938877 w 11824371"/>
              <a:gd name="connsiteY2663" fmla="*/ 6096467 h 8878671"/>
              <a:gd name="connsiteX2664" fmla="*/ 7935880 w 11824371"/>
              <a:gd name="connsiteY2664" fmla="*/ 6090471 h 8878671"/>
              <a:gd name="connsiteX2665" fmla="*/ 6714169 w 11824371"/>
              <a:gd name="connsiteY2665" fmla="*/ 6088972 h 8878671"/>
              <a:gd name="connsiteX2666" fmla="*/ 6709671 w 11824371"/>
              <a:gd name="connsiteY2666" fmla="*/ 6090471 h 8878671"/>
              <a:gd name="connsiteX2667" fmla="*/ 6703676 w 11824371"/>
              <a:gd name="connsiteY2667" fmla="*/ 6108460 h 8878671"/>
              <a:gd name="connsiteX2668" fmla="*/ 6715668 w 11824371"/>
              <a:gd name="connsiteY2668" fmla="*/ 6096467 h 8878671"/>
              <a:gd name="connsiteX2669" fmla="*/ 6714169 w 11824371"/>
              <a:gd name="connsiteY2669" fmla="*/ 6088972 h 8878671"/>
              <a:gd name="connsiteX2670" fmla="*/ 1702901 w 11824371"/>
              <a:gd name="connsiteY2670" fmla="*/ 6084476 h 8878671"/>
              <a:gd name="connsiteX2671" fmla="*/ 1702901 w 11824371"/>
              <a:gd name="connsiteY2671" fmla="*/ 6096467 h 8878671"/>
              <a:gd name="connsiteX2672" fmla="*/ 1714894 w 11824371"/>
              <a:gd name="connsiteY2672" fmla="*/ 6084476 h 8878671"/>
              <a:gd name="connsiteX2673" fmla="*/ 1319148 w 11824371"/>
              <a:gd name="connsiteY2673" fmla="*/ 6084476 h 8878671"/>
              <a:gd name="connsiteX2674" fmla="*/ 1331142 w 11824371"/>
              <a:gd name="connsiteY2674" fmla="*/ 6096467 h 8878671"/>
              <a:gd name="connsiteX2675" fmla="*/ 1319148 w 11824371"/>
              <a:gd name="connsiteY2675" fmla="*/ 6108460 h 8878671"/>
              <a:gd name="connsiteX2676" fmla="*/ 1307157 w 11824371"/>
              <a:gd name="connsiteY2676" fmla="*/ 6096467 h 8878671"/>
              <a:gd name="connsiteX2677" fmla="*/ 1319148 w 11824371"/>
              <a:gd name="connsiteY2677" fmla="*/ 6084476 h 8878671"/>
              <a:gd name="connsiteX2678" fmla="*/ 8238684 w 11824371"/>
              <a:gd name="connsiteY2678" fmla="*/ 6072483 h 8878671"/>
              <a:gd name="connsiteX2679" fmla="*/ 8238684 w 11824371"/>
              <a:gd name="connsiteY2679" fmla="*/ 6078479 h 8878671"/>
              <a:gd name="connsiteX2680" fmla="*/ 8226692 w 11824371"/>
              <a:gd name="connsiteY2680" fmla="*/ 6108460 h 8878671"/>
              <a:gd name="connsiteX2681" fmla="*/ 8214700 w 11824371"/>
              <a:gd name="connsiteY2681" fmla="*/ 6132443 h 8878671"/>
              <a:gd name="connsiteX2682" fmla="*/ 8208704 w 11824371"/>
              <a:gd name="connsiteY2682" fmla="*/ 6150431 h 8878671"/>
              <a:gd name="connsiteX2683" fmla="*/ 8190716 w 11824371"/>
              <a:gd name="connsiteY2683" fmla="*/ 6168421 h 8878671"/>
              <a:gd name="connsiteX2684" fmla="*/ 8176324 w 11824371"/>
              <a:gd name="connsiteY2684" fmla="*/ 6175615 h 8878671"/>
              <a:gd name="connsiteX2685" fmla="*/ 8178722 w 11824371"/>
              <a:gd name="connsiteY2685" fmla="*/ 6168421 h 8878671"/>
              <a:gd name="connsiteX2686" fmla="*/ 8166731 w 11824371"/>
              <a:gd name="connsiteY2686" fmla="*/ 6162424 h 8878671"/>
              <a:gd name="connsiteX2687" fmla="*/ 8154739 w 11824371"/>
              <a:gd name="connsiteY2687" fmla="*/ 6156427 h 8878671"/>
              <a:gd name="connsiteX2688" fmla="*/ 8154739 w 11824371"/>
              <a:gd name="connsiteY2688" fmla="*/ 6144436 h 8878671"/>
              <a:gd name="connsiteX2689" fmla="*/ 8166731 w 11824371"/>
              <a:gd name="connsiteY2689" fmla="*/ 6120451 h 8878671"/>
              <a:gd name="connsiteX2690" fmla="*/ 8202707 w 11824371"/>
              <a:gd name="connsiteY2690" fmla="*/ 6096467 h 8878671"/>
              <a:gd name="connsiteX2691" fmla="*/ 8238684 w 11824371"/>
              <a:gd name="connsiteY2691" fmla="*/ 6072483 h 8878671"/>
              <a:gd name="connsiteX2692" fmla="*/ 1247196 w 11824371"/>
              <a:gd name="connsiteY2692" fmla="*/ 6072483 h 8878671"/>
              <a:gd name="connsiteX2693" fmla="*/ 1253192 w 11824371"/>
              <a:gd name="connsiteY2693" fmla="*/ 6078479 h 8878671"/>
              <a:gd name="connsiteX2694" fmla="*/ 1253192 w 11824371"/>
              <a:gd name="connsiteY2694" fmla="*/ 6096467 h 8878671"/>
              <a:gd name="connsiteX2695" fmla="*/ 1247196 w 11824371"/>
              <a:gd name="connsiteY2695" fmla="*/ 6105461 h 8878671"/>
              <a:gd name="connsiteX2696" fmla="*/ 8598453 w 11824371"/>
              <a:gd name="connsiteY2696" fmla="*/ 6060491 h 8878671"/>
              <a:gd name="connsiteX2697" fmla="*/ 8598453 w 11824371"/>
              <a:gd name="connsiteY2697" fmla="*/ 6072483 h 8878671"/>
              <a:gd name="connsiteX2698" fmla="*/ 8592456 w 11824371"/>
              <a:gd name="connsiteY2698" fmla="*/ 6096467 h 8878671"/>
              <a:gd name="connsiteX2699" fmla="*/ 8574468 w 11824371"/>
              <a:gd name="connsiteY2699" fmla="*/ 6108460 h 8878671"/>
              <a:gd name="connsiteX2700" fmla="*/ 8586459 w 11824371"/>
              <a:gd name="connsiteY2700" fmla="*/ 6084476 h 8878671"/>
              <a:gd name="connsiteX2701" fmla="*/ 8598453 w 11824371"/>
              <a:gd name="connsiteY2701" fmla="*/ 6060491 h 8878671"/>
              <a:gd name="connsiteX2702" fmla="*/ 1181238 w 11824371"/>
              <a:gd name="connsiteY2702" fmla="*/ 6060491 h 8878671"/>
              <a:gd name="connsiteX2703" fmla="*/ 1169246 w 11824371"/>
              <a:gd name="connsiteY2703" fmla="*/ 6066488 h 8878671"/>
              <a:gd name="connsiteX2704" fmla="*/ 1163249 w 11824371"/>
              <a:gd name="connsiteY2704" fmla="*/ 6072483 h 8878671"/>
              <a:gd name="connsiteX2705" fmla="*/ 1175243 w 11824371"/>
              <a:gd name="connsiteY2705" fmla="*/ 6072483 h 8878671"/>
              <a:gd name="connsiteX2706" fmla="*/ 1181238 w 11824371"/>
              <a:gd name="connsiteY2706" fmla="*/ 6060491 h 8878671"/>
              <a:gd name="connsiteX2707" fmla="*/ 8286653 w 11824371"/>
              <a:gd name="connsiteY2707" fmla="*/ 6048498 h 8878671"/>
              <a:gd name="connsiteX2708" fmla="*/ 8286653 w 11824371"/>
              <a:gd name="connsiteY2708" fmla="*/ 6060491 h 8878671"/>
              <a:gd name="connsiteX2709" fmla="*/ 8280657 w 11824371"/>
              <a:gd name="connsiteY2709" fmla="*/ 6060491 h 8878671"/>
              <a:gd name="connsiteX2710" fmla="*/ 8274662 w 11824371"/>
              <a:gd name="connsiteY2710" fmla="*/ 6060491 h 8878671"/>
              <a:gd name="connsiteX2711" fmla="*/ 8238684 w 11824371"/>
              <a:gd name="connsiteY2711" fmla="*/ 6048498 h 8878671"/>
              <a:gd name="connsiteX2712" fmla="*/ 8238684 w 11824371"/>
              <a:gd name="connsiteY2712" fmla="*/ 6060491 h 8878671"/>
              <a:gd name="connsiteX2713" fmla="*/ 8226692 w 11824371"/>
              <a:gd name="connsiteY2713" fmla="*/ 6054494 h 8878671"/>
              <a:gd name="connsiteX2714" fmla="*/ 8238684 w 11824371"/>
              <a:gd name="connsiteY2714" fmla="*/ 6048498 h 8878671"/>
              <a:gd name="connsiteX2715" fmla="*/ 7459187 w 11824371"/>
              <a:gd name="connsiteY2715" fmla="*/ 6048498 h 8878671"/>
              <a:gd name="connsiteX2716" fmla="*/ 7471180 w 11824371"/>
              <a:gd name="connsiteY2716" fmla="*/ 6048498 h 8878671"/>
              <a:gd name="connsiteX2717" fmla="*/ 7459187 w 11824371"/>
              <a:gd name="connsiteY2717" fmla="*/ 6060491 h 8878671"/>
              <a:gd name="connsiteX2718" fmla="*/ 7453192 w 11824371"/>
              <a:gd name="connsiteY2718" fmla="*/ 6072483 h 8878671"/>
              <a:gd name="connsiteX2719" fmla="*/ 7441199 w 11824371"/>
              <a:gd name="connsiteY2719" fmla="*/ 6072483 h 8878671"/>
              <a:gd name="connsiteX2720" fmla="*/ 7423211 w 11824371"/>
              <a:gd name="connsiteY2720" fmla="*/ 6072483 h 8878671"/>
              <a:gd name="connsiteX2721" fmla="*/ 7411219 w 11824371"/>
              <a:gd name="connsiteY2721" fmla="*/ 6096467 h 8878671"/>
              <a:gd name="connsiteX2722" fmla="*/ 7399226 w 11824371"/>
              <a:gd name="connsiteY2722" fmla="*/ 6096467 h 8878671"/>
              <a:gd name="connsiteX2723" fmla="*/ 7411219 w 11824371"/>
              <a:gd name="connsiteY2723" fmla="*/ 6084476 h 8878671"/>
              <a:gd name="connsiteX2724" fmla="*/ 7411219 w 11824371"/>
              <a:gd name="connsiteY2724" fmla="*/ 6072483 h 8878671"/>
              <a:gd name="connsiteX2725" fmla="*/ 7435202 w 11824371"/>
              <a:gd name="connsiteY2725" fmla="*/ 6060491 h 8878671"/>
              <a:gd name="connsiteX2726" fmla="*/ 1319148 w 11824371"/>
              <a:gd name="connsiteY2726" fmla="*/ 6048498 h 8878671"/>
              <a:gd name="connsiteX2727" fmla="*/ 1307157 w 11824371"/>
              <a:gd name="connsiteY2727" fmla="*/ 6084476 h 8878671"/>
              <a:gd name="connsiteX2728" fmla="*/ 1307157 w 11824371"/>
              <a:gd name="connsiteY2728" fmla="*/ 6060491 h 8878671"/>
              <a:gd name="connsiteX2729" fmla="*/ 1151258 w 11824371"/>
              <a:gd name="connsiteY2729" fmla="*/ 6048498 h 8878671"/>
              <a:gd name="connsiteX2730" fmla="*/ 1139265 w 11824371"/>
              <a:gd name="connsiteY2730" fmla="*/ 6084476 h 8878671"/>
              <a:gd name="connsiteX2731" fmla="*/ 1151258 w 11824371"/>
              <a:gd name="connsiteY2731" fmla="*/ 6072483 h 8878671"/>
              <a:gd name="connsiteX2732" fmla="*/ 1151258 w 11824371"/>
              <a:gd name="connsiteY2732" fmla="*/ 6060491 h 8878671"/>
              <a:gd name="connsiteX2733" fmla="*/ 1151258 w 11824371"/>
              <a:gd name="connsiteY2733" fmla="*/ 6048498 h 8878671"/>
              <a:gd name="connsiteX2734" fmla="*/ 8318133 w 11824371"/>
              <a:gd name="connsiteY2734" fmla="*/ 6041004 h 8878671"/>
              <a:gd name="connsiteX2735" fmla="*/ 8316635 w 11824371"/>
              <a:gd name="connsiteY2735" fmla="*/ 6048498 h 8878671"/>
              <a:gd name="connsiteX2736" fmla="*/ 8298645 w 11824371"/>
              <a:gd name="connsiteY2736" fmla="*/ 6072483 h 8878671"/>
              <a:gd name="connsiteX2737" fmla="*/ 8286653 w 11824371"/>
              <a:gd name="connsiteY2737" fmla="*/ 6096467 h 8878671"/>
              <a:gd name="connsiteX2738" fmla="*/ 8262668 w 11824371"/>
              <a:gd name="connsiteY2738" fmla="*/ 6108460 h 8878671"/>
              <a:gd name="connsiteX2739" fmla="*/ 8250677 w 11824371"/>
              <a:gd name="connsiteY2739" fmla="*/ 6132443 h 8878671"/>
              <a:gd name="connsiteX2740" fmla="*/ 8238684 w 11824371"/>
              <a:gd name="connsiteY2740" fmla="*/ 6144436 h 8878671"/>
              <a:gd name="connsiteX2741" fmla="*/ 8262668 w 11824371"/>
              <a:gd name="connsiteY2741" fmla="*/ 6132443 h 8878671"/>
              <a:gd name="connsiteX2742" fmla="*/ 8274662 w 11824371"/>
              <a:gd name="connsiteY2742" fmla="*/ 6120451 h 8878671"/>
              <a:gd name="connsiteX2743" fmla="*/ 8238684 w 11824371"/>
              <a:gd name="connsiteY2743" fmla="*/ 6192404 h 8878671"/>
              <a:gd name="connsiteX2744" fmla="*/ 8226692 w 11824371"/>
              <a:gd name="connsiteY2744" fmla="*/ 6204397 h 8878671"/>
              <a:gd name="connsiteX2745" fmla="*/ 8226692 w 11824371"/>
              <a:gd name="connsiteY2745" fmla="*/ 6222385 h 8878671"/>
              <a:gd name="connsiteX2746" fmla="*/ 8208704 w 11824371"/>
              <a:gd name="connsiteY2746" fmla="*/ 6234377 h 8878671"/>
              <a:gd name="connsiteX2747" fmla="*/ 8202707 w 11824371"/>
              <a:gd name="connsiteY2747" fmla="*/ 6240373 h 8878671"/>
              <a:gd name="connsiteX2748" fmla="*/ 8178722 w 11824371"/>
              <a:gd name="connsiteY2748" fmla="*/ 6252365 h 8878671"/>
              <a:gd name="connsiteX2749" fmla="*/ 8202707 w 11824371"/>
              <a:gd name="connsiteY2749" fmla="*/ 6168421 h 8878671"/>
              <a:gd name="connsiteX2750" fmla="*/ 8244680 w 11824371"/>
              <a:gd name="connsiteY2750" fmla="*/ 6114456 h 8878671"/>
              <a:gd name="connsiteX2751" fmla="*/ 8268665 w 11824371"/>
              <a:gd name="connsiteY2751" fmla="*/ 6096467 h 8878671"/>
              <a:gd name="connsiteX2752" fmla="*/ 8274662 w 11824371"/>
              <a:gd name="connsiteY2752" fmla="*/ 6084476 h 8878671"/>
              <a:gd name="connsiteX2753" fmla="*/ 8286653 w 11824371"/>
              <a:gd name="connsiteY2753" fmla="*/ 6072483 h 8878671"/>
              <a:gd name="connsiteX2754" fmla="*/ 8298645 w 11824371"/>
              <a:gd name="connsiteY2754" fmla="*/ 6060491 h 8878671"/>
              <a:gd name="connsiteX2755" fmla="*/ 8310638 w 11824371"/>
              <a:gd name="connsiteY2755" fmla="*/ 6042503 h 8878671"/>
              <a:gd name="connsiteX2756" fmla="*/ 8318133 w 11824371"/>
              <a:gd name="connsiteY2756" fmla="*/ 6041004 h 8878671"/>
              <a:gd name="connsiteX2757" fmla="*/ 8406576 w 11824371"/>
              <a:gd name="connsiteY2757" fmla="*/ 6012521 h 8878671"/>
              <a:gd name="connsiteX2758" fmla="*/ 8400579 w 11824371"/>
              <a:gd name="connsiteY2758" fmla="*/ 6030508 h 8878671"/>
              <a:gd name="connsiteX2759" fmla="*/ 8394584 w 11824371"/>
              <a:gd name="connsiteY2759" fmla="*/ 6024514 h 8878671"/>
              <a:gd name="connsiteX2760" fmla="*/ 8406576 w 11824371"/>
              <a:gd name="connsiteY2760" fmla="*/ 6012521 h 8878671"/>
              <a:gd name="connsiteX2761" fmla="*/ 7507157 w 11824371"/>
              <a:gd name="connsiteY2761" fmla="*/ 6012521 h 8878671"/>
              <a:gd name="connsiteX2762" fmla="*/ 7507157 w 11824371"/>
              <a:gd name="connsiteY2762" fmla="*/ 6024514 h 8878671"/>
              <a:gd name="connsiteX2763" fmla="*/ 7489169 w 11824371"/>
              <a:gd name="connsiteY2763" fmla="*/ 6042503 h 8878671"/>
              <a:gd name="connsiteX2764" fmla="*/ 7483172 w 11824371"/>
              <a:gd name="connsiteY2764" fmla="*/ 6036505 h 8878671"/>
              <a:gd name="connsiteX2765" fmla="*/ 7477175 w 11824371"/>
              <a:gd name="connsiteY2765" fmla="*/ 6030508 h 8878671"/>
              <a:gd name="connsiteX2766" fmla="*/ 7483172 w 11824371"/>
              <a:gd name="connsiteY2766" fmla="*/ 6024514 h 8878671"/>
              <a:gd name="connsiteX2767" fmla="*/ 7459187 w 11824371"/>
              <a:gd name="connsiteY2767" fmla="*/ 6012521 h 8878671"/>
              <a:gd name="connsiteX2768" fmla="*/ 7471180 w 11824371"/>
              <a:gd name="connsiteY2768" fmla="*/ 6024514 h 8878671"/>
              <a:gd name="connsiteX2769" fmla="*/ 7435202 w 11824371"/>
              <a:gd name="connsiteY2769" fmla="*/ 6036505 h 8878671"/>
              <a:gd name="connsiteX2770" fmla="*/ 7459187 w 11824371"/>
              <a:gd name="connsiteY2770" fmla="*/ 6012521 h 8878671"/>
              <a:gd name="connsiteX2771" fmla="*/ 7255318 w 11824371"/>
              <a:gd name="connsiteY2771" fmla="*/ 6012521 h 8878671"/>
              <a:gd name="connsiteX2772" fmla="*/ 7243327 w 11824371"/>
              <a:gd name="connsiteY2772" fmla="*/ 6018517 h 8878671"/>
              <a:gd name="connsiteX2773" fmla="*/ 7243327 w 11824371"/>
              <a:gd name="connsiteY2773" fmla="*/ 6036505 h 8878671"/>
              <a:gd name="connsiteX2774" fmla="*/ 7231335 w 11824371"/>
              <a:gd name="connsiteY2774" fmla="*/ 6042503 h 8878671"/>
              <a:gd name="connsiteX2775" fmla="*/ 7231335 w 11824371"/>
              <a:gd name="connsiteY2775" fmla="*/ 6048498 h 8878671"/>
              <a:gd name="connsiteX2776" fmla="*/ 7243327 w 11824371"/>
              <a:gd name="connsiteY2776" fmla="*/ 6036505 h 8878671"/>
              <a:gd name="connsiteX2777" fmla="*/ 7255318 w 11824371"/>
              <a:gd name="connsiteY2777" fmla="*/ 6024514 h 8878671"/>
              <a:gd name="connsiteX2778" fmla="*/ 7255318 w 11824371"/>
              <a:gd name="connsiteY2778" fmla="*/ 6012521 h 8878671"/>
              <a:gd name="connsiteX2779" fmla="*/ 2398453 w 11824371"/>
              <a:gd name="connsiteY2779" fmla="*/ 6012521 h 8878671"/>
              <a:gd name="connsiteX2780" fmla="*/ 2392456 w 11824371"/>
              <a:gd name="connsiteY2780" fmla="*/ 6018517 h 8878671"/>
              <a:gd name="connsiteX2781" fmla="*/ 2380464 w 11824371"/>
              <a:gd name="connsiteY2781" fmla="*/ 6024514 h 8878671"/>
              <a:gd name="connsiteX2782" fmla="*/ 2374468 w 11824371"/>
              <a:gd name="connsiteY2782" fmla="*/ 6024514 h 8878671"/>
              <a:gd name="connsiteX2783" fmla="*/ 2374468 w 11824371"/>
              <a:gd name="connsiteY2783" fmla="*/ 6036505 h 8878671"/>
              <a:gd name="connsiteX2784" fmla="*/ 2398453 w 11824371"/>
              <a:gd name="connsiteY2784" fmla="*/ 6024514 h 8878671"/>
              <a:gd name="connsiteX2785" fmla="*/ 2398453 w 11824371"/>
              <a:gd name="connsiteY2785" fmla="*/ 6012521 h 8878671"/>
              <a:gd name="connsiteX2786" fmla="*/ 7291297 w 11824371"/>
              <a:gd name="connsiteY2786" fmla="*/ 6000530 h 8878671"/>
              <a:gd name="connsiteX2787" fmla="*/ 7279303 w 11824371"/>
              <a:gd name="connsiteY2787" fmla="*/ 6012521 h 8878671"/>
              <a:gd name="connsiteX2788" fmla="*/ 7291297 w 11824371"/>
              <a:gd name="connsiteY2788" fmla="*/ 6012521 h 8878671"/>
              <a:gd name="connsiteX2789" fmla="*/ 7531142 w 11824371"/>
              <a:gd name="connsiteY2789" fmla="*/ 5982541 h 8878671"/>
              <a:gd name="connsiteX2790" fmla="*/ 7531142 w 11824371"/>
              <a:gd name="connsiteY2790" fmla="*/ 5988536 h 8878671"/>
              <a:gd name="connsiteX2791" fmla="*/ 7519148 w 11824371"/>
              <a:gd name="connsiteY2791" fmla="*/ 6000530 h 8878671"/>
              <a:gd name="connsiteX2792" fmla="*/ 7519148 w 11824371"/>
              <a:gd name="connsiteY2792" fmla="*/ 5988536 h 8878671"/>
              <a:gd name="connsiteX2793" fmla="*/ 8279907 w 11824371"/>
              <a:gd name="connsiteY2793" fmla="*/ 5981417 h 8878671"/>
              <a:gd name="connsiteX2794" fmla="*/ 8286653 w 11824371"/>
              <a:gd name="connsiteY2794" fmla="*/ 6000530 h 8878671"/>
              <a:gd name="connsiteX2795" fmla="*/ 8262668 w 11824371"/>
              <a:gd name="connsiteY2795" fmla="*/ 6024514 h 8878671"/>
              <a:gd name="connsiteX2796" fmla="*/ 8250677 w 11824371"/>
              <a:gd name="connsiteY2796" fmla="*/ 6000530 h 8878671"/>
              <a:gd name="connsiteX2797" fmla="*/ 8256673 w 11824371"/>
              <a:gd name="connsiteY2797" fmla="*/ 5988536 h 8878671"/>
              <a:gd name="connsiteX2798" fmla="*/ 8274662 w 11824371"/>
              <a:gd name="connsiteY2798" fmla="*/ 5982541 h 8878671"/>
              <a:gd name="connsiteX2799" fmla="*/ 8279907 w 11824371"/>
              <a:gd name="connsiteY2799" fmla="*/ 5981417 h 8878671"/>
              <a:gd name="connsiteX2800" fmla="*/ 7267312 w 11824371"/>
              <a:gd name="connsiteY2800" fmla="*/ 5976545 h 8878671"/>
              <a:gd name="connsiteX2801" fmla="*/ 7255318 w 11824371"/>
              <a:gd name="connsiteY2801" fmla="*/ 5982541 h 8878671"/>
              <a:gd name="connsiteX2802" fmla="*/ 7255318 w 11824371"/>
              <a:gd name="connsiteY2802" fmla="*/ 5988536 h 8878671"/>
              <a:gd name="connsiteX2803" fmla="*/ 7267312 w 11824371"/>
              <a:gd name="connsiteY2803" fmla="*/ 5988536 h 8878671"/>
              <a:gd name="connsiteX2804" fmla="*/ 1379110 w 11824371"/>
              <a:gd name="connsiteY2804" fmla="*/ 5976545 h 8878671"/>
              <a:gd name="connsiteX2805" fmla="*/ 1391103 w 11824371"/>
              <a:gd name="connsiteY2805" fmla="*/ 5976545 h 8878671"/>
              <a:gd name="connsiteX2806" fmla="*/ 1391103 w 11824371"/>
              <a:gd name="connsiteY2806" fmla="*/ 5988536 h 8878671"/>
              <a:gd name="connsiteX2807" fmla="*/ 1379110 w 11824371"/>
              <a:gd name="connsiteY2807" fmla="*/ 5982541 h 8878671"/>
              <a:gd name="connsiteX2808" fmla="*/ 1379110 w 11824371"/>
              <a:gd name="connsiteY2808" fmla="*/ 5976545 h 8878671"/>
              <a:gd name="connsiteX2809" fmla="*/ 1367118 w 11824371"/>
              <a:gd name="connsiteY2809" fmla="*/ 5976545 h 8878671"/>
              <a:gd name="connsiteX2810" fmla="*/ 1367118 w 11824371"/>
              <a:gd name="connsiteY2810" fmla="*/ 5988536 h 8878671"/>
              <a:gd name="connsiteX2811" fmla="*/ 1367118 w 11824371"/>
              <a:gd name="connsiteY2811" fmla="*/ 6000530 h 8878671"/>
              <a:gd name="connsiteX2812" fmla="*/ 1361121 w 11824371"/>
              <a:gd name="connsiteY2812" fmla="*/ 6000530 h 8878671"/>
              <a:gd name="connsiteX2813" fmla="*/ 1355127 w 11824371"/>
              <a:gd name="connsiteY2813" fmla="*/ 5988536 h 8878671"/>
              <a:gd name="connsiteX2814" fmla="*/ 1367118 w 11824371"/>
              <a:gd name="connsiteY2814" fmla="*/ 5976545 h 8878671"/>
              <a:gd name="connsiteX2815" fmla="*/ 8346615 w 11824371"/>
              <a:gd name="connsiteY2815" fmla="*/ 5952559 h 8878671"/>
              <a:gd name="connsiteX2816" fmla="*/ 8358606 w 11824371"/>
              <a:gd name="connsiteY2816" fmla="*/ 5958557 h 8878671"/>
              <a:gd name="connsiteX2817" fmla="*/ 8358606 w 11824371"/>
              <a:gd name="connsiteY2817" fmla="*/ 5964553 h 8878671"/>
              <a:gd name="connsiteX2818" fmla="*/ 8346615 w 11824371"/>
              <a:gd name="connsiteY2818" fmla="*/ 5976545 h 8878671"/>
              <a:gd name="connsiteX2819" fmla="*/ 8346615 w 11824371"/>
              <a:gd name="connsiteY2819" fmla="*/ 5964553 h 8878671"/>
              <a:gd name="connsiteX2820" fmla="*/ 8346615 w 11824371"/>
              <a:gd name="connsiteY2820" fmla="*/ 5952559 h 8878671"/>
              <a:gd name="connsiteX2821" fmla="*/ 7567118 w 11824371"/>
              <a:gd name="connsiteY2821" fmla="*/ 5952559 h 8878671"/>
              <a:gd name="connsiteX2822" fmla="*/ 7579110 w 11824371"/>
              <a:gd name="connsiteY2822" fmla="*/ 5964553 h 8878671"/>
              <a:gd name="connsiteX2823" fmla="*/ 7579110 w 11824371"/>
              <a:gd name="connsiteY2823" fmla="*/ 5952559 h 8878671"/>
              <a:gd name="connsiteX2824" fmla="*/ 1319148 w 11824371"/>
              <a:gd name="connsiteY2824" fmla="*/ 5952559 h 8878671"/>
              <a:gd name="connsiteX2825" fmla="*/ 1331142 w 11824371"/>
              <a:gd name="connsiteY2825" fmla="*/ 5952559 h 8878671"/>
              <a:gd name="connsiteX2826" fmla="*/ 1319148 w 11824371"/>
              <a:gd name="connsiteY2826" fmla="*/ 5964553 h 8878671"/>
              <a:gd name="connsiteX2827" fmla="*/ 1319148 w 11824371"/>
              <a:gd name="connsiteY2827" fmla="*/ 5952559 h 8878671"/>
              <a:gd name="connsiteX2828" fmla="*/ 8274662 w 11824371"/>
              <a:gd name="connsiteY2828" fmla="*/ 5940568 h 8878671"/>
              <a:gd name="connsiteX2829" fmla="*/ 8286653 w 11824371"/>
              <a:gd name="connsiteY2829" fmla="*/ 5940568 h 8878671"/>
              <a:gd name="connsiteX2830" fmla="*/ 8274662 w 11824371"/>
              <a:gd name="connsiteY2830" fmla="*/ 5952559 h 8878671"/>
              <a:gd name="connsiteX2831" fmla="*/ 7507157 w 11824371"/>
              <a:gd name="connsiteY2831" fmla="*/ 5940568 h 8878671"/>
              <a:gd name="connsiteX2832" fmla="*/ 7495164 w 11824371"/>
              <a:gd name="connsiteY2832" fmla="*/ 5952559 h 8878671"/>
              <a:gd name="connsiteX2833" fmla="*/ 7471180 w 11824371"/>
              <a:gd name="connsiteY2833" fmla="*/ 5964553 h 8878671"/>
              <a:gd name="connsiteX2834" fmla="*/ 1606963 w 11824371"/>
              <a:gd name="connsiteY2834" fmla="*/ 5940568 h 8878671"/>
              <a:gd name="connsiteX2835" fmla="*/ 1618957 w 11824371"/>
              <a:gd name="connsiteY2835" fmla="*/ 5946565 h 8878671"/>
              <a:gd name="connsiteX2836" fmla="*/ 1618957 w 11824371"/>
              <a:gd name="connsiteY2836" fmla="*/ 5952559 h 8878671"/>
              <a:gd name="connsiteX2837" fmla="*/ 1606963 w 11824371"/>
              <a:gd name="connsiteY2837" fmla="*/ 5952559 h 8878671"/>
              <a:gd name="connsiteX2838" fmla="*/ 1606963 w 11824371"/>
              <a:gd name="connsiteY2838" fmla="*/ 5940568 h 8878671"/>
              <a:gd name="connsiteX2839" fmla="*/ 1367118 w 11824371"/>
              <a:gd name="connsiteY2839" fmla="*/ 5940568 h 8878671"/>
              <a:gd name="connsiteX2840" fmla="*/ 1361121 w 11824371"/>
              <a:gd name="connsiteY2840" fmla="*/ 5952559 h 8878671"/>
              <a:gd name="connsiteX2841" fmla="*/ 1361121 w 11824371"/>
              <a:gd name="connsiteY2841" fmla="*/ 5946565 h 8878671"/>
              <a:gd name="connsiteX2842" fmla="*/ 1367118 w 11824371"/>
              <a:gd name="connsiteY2842" fmla="*/ 5940568 h 8878671"/>
              <a:gd name="connsiteX2843" fmla="*/ 7778480 w 11824371"/>
              <a:gd name="connsiteY2843" fmla="*/ 5936071 h 8878671"/>
              <a:gd name="connsiteX2844" fmla="*/ 7770987 w 11824371"/>
              <a:gd name="connsiteY2844" fmla="*/ 5940568 h 8878671"/>
              <a:gd name="connsiteX2845" fmla="*/ 7758993 w 11824371"/>
              <a:gd name="connsiteY2845" fmla="*/ 5940568 h 8878671"/>
              <a:gd name="connsiteX2846" fmla="*/ 7758993 w 11824371"/>
              <a:gd name="connsiteY2846" fmla="*/ 5946565 h 8878671"/>
              <a:gd name="connsiteX2847" fmla="*/ 7758993 w 11824371"/>
              <a:gd name="connsiteY2847" fmla="*/ 5952559 h 8878671"/>
              <a:gd name="connsiteX2848" fmla="*/ 7752997 w 11824371"/>
              <a:gd name="connsiteY2848" fmla="*/ 5964553 h 8878671"/>
              <a:gd name="connsiteX2849" fmla="*/ 7735009 w 11824371"/>
              <a:gd name="connsiteY2849" fmla="*/ 5976545 h 8878671"/>
              <a:gd name="connsiteX2850" fmla="*/ 7711025 w 11824371"/>
              <a:gd name="connsiteY2850" fmla="*/ 6006525 h 8878671"/>
              <a:gd name="connsiteX2851" fmla="*/ 7705029 w 11824371"/>
              <a:gd name="connsiteY2851" fmla="*/ 6006525 h 8878671"/>
              <a:gd name="connsiteX2852" fmla="*/ 7699032 w 11824371"/>
              <a:gd name="connsiteY2852" fmla="*/ 6012521 h 8878671"/>
              <a:gd name="connsiteX2853" fmla="*/ 7723017 w 11824371"/>
              <a:gd name="connsiteY2853" fmla="*/ 6012521 h 8878671"/>
              <a:gd name="connsiteX2854" fmla="*/ 7747002 w 11824371"/>
              <a:gd name="connsiteY2854" fmla="*/ 6000530 h 8878671"/>
              <a:gd name="connsiteX2855" fmla="*/ 7758993 w 11824371"/>
              <a:gd name="connsiteY2855" fmla="*/ 5982541 h 8878671"/>
              <a:gd name="connsiteX2856" fmla="*/ 7776982 w 11824371"/>
              <a:gd name="connsiteY2856" fmla="*/ 5970548 h 8878671"/>
              <a:gd name="connsiteX2857" fmla="*/ 7800966 w 11824371"/>
              <a:gd name="connsiteY2857" fmla="*/ 5970548 h 8878671"/>
              <a:gd name="connsiteX2858" fmla="*/ 7800966 w 11824371"/>
              <a:gd name="connsiteY2858" fmla="*/ 5952559 h 8878671"/>
              <a:gd name="connsiteX2859" fmla="*/ 7782978 w 11824371"/>
              <a:gd name="connsiteY2859" fmla="*/ 5952559 h 8878671"/>
              <a:gd name="connsiteX2860" fmla="*/ 7776982 w 11824371"/>
              <a:gd name="connsiteY2860" fmla="*/ 5946565 h 8878671"/>
              <a:gd name="connsiteX2861" fmla="*/ 7778480 w 11824371"/>
              <a:gd name="connsiteY2861" fmla="*/ 5936071 h 8878671"/>
              <a:gd name="connsiteX2862" fmla="*/ 7884913 w 11824371"/>
              <a:gd name="connsiteY2862" fmla="*/ 5928575 h 8878671"/>
              <a:gd name="connsiteX2863" fmla="*/ 7890909 w 11824371"/>
              <a:gd name="connsiteY2863" fmla="*/ 5940568 h 8878671"/>
              <a:gd name="connsiteX2864" fmla="*/ 7890909 w 11824371"/>
              <a:gd name="connsiteY2864" fmla="*/ 5946565 h 8878671"/>
              <a:gd name="connsiteX2865" fmla="*/ 7878916 w 11824371"/>
              <a:gd name="connsiteY2865" fmla="*/ 5952559 h 8878671"/>
              <a:gd name="connsiteX2866" fmla="*/ 7878916 w 11824371"/>
              <a:gd name="connsiteY2866" fmla="*/ 5940568 h 8878671"/>
              <a:gd name="connsiteX2867" fmla="*/ 7884913 w 11824371"/>
              <a:gd name="connsiteY2867" fmla="*/ 5928575 h 8878671"/>
              <a:gd name="connsiteX2868" fmla="*/ 7961363 w 11824371"/>
              <a:gd name="connsiteY2868" fmla="*/ 5919581 h 8878671"/>
              <a:gd name="connsiteX2869" fmla="*/ 7950870 w 11824371"/>
              <a:gd name="connsiteY2869" fmla="*/ 5922580 h 8878671"/>
              <a:gd name="connsiteX2870" fmla="*/ 7938877 w 11824371"/>
              <a:gd name="connsiteY2870" fmla="*/ 5928575 h 8878671"/>
              <a:gd name="connsiteX2871" fmla="*/ 7938877 w 11824371"/>
              <a:gd name="connsiteY2871" fmla="*/ 5946565 h 8878671"/>
              <a:gd name="connsiteX2872" fmla="*/ 7932882 w 11824371"/>
              <a:gd name="connsiteY2872" fmla="*/ 5952559 h 8878671"/>
              <a:gd name="connsiteX2873" fmla="*/ 7920889 w 11824371"/>
              <a:gd name="connsiteY2873" fmla="*/ 5958557 h 8878671"/>
              <a:gd name="connsiteX2874" fmla="*/ 7914892 w 11824371"/>
              <a:gd name="connsiteY2874" fmla="*/ 5976545 h 8878671"/>
              <a:gd name="connsiteX2875" fmla="*/ 7908897 w 11824371"/>
              <a:gd name="connsiteY2875" fmla="*/ 6000530 h 8878671"/>
              <a:gd name="connsiteX2876" fmla="*/ 7902901 w 11824371"/>
              <a:gd name="connsiteY2876" fmla="*/ 5988536 h 8878671"/>
              <a:gd name="connsiteX2877" fmla="*/ 7902901 w 11824371"/>
              <a:gd name="connsiteY2877" fmla="*/ 5976545 h 8878671"/>
              <a:gd name="connsiteX2878" fmla="*/ 7890909 w 11824371"/>
              <a:gd name="connsiteY2878" fmla="*/ 5988536 h 8878671"/>
              <a:gd name="connsiteX2879" fmla="*/ 7878916 w 11824371"/>
              <a:gd name="connsiteY2879" fmla="*/ 5976545 h 8878671"/>
              <a:gd name="connsiteX2880" fmla="*/ 7866924 w 11824371"/>
              <a:gd name="connsiteY2880" fmla="*/ 5976545 h 8878671"/>
              <a:gd name="connsiteX2881" fmla="*/ 7854931 w 11824371"/>
              <a:gd name="connsiteY2881" fmla="*/ 5988536 h 8878671"/>
              <a:gd name="connsiteX2882" fmla="*/ 7830948 w 11824371"/>
              <a:gd name="connsiteY2882" fmla="*/ 6012521 h 8878671"/>
              <a:gd name="connsiteX2883" fmla="*/ 7806963 w 11824371"/>
              <a:gd name="connsiteY2883" fmla="*/ 6024514 h 8878671"/>
              <a:gd name="connsiteX2884" fmla="*/ 7806963 w 11824371"/>
              <a:gd name="connsiteY2884" fmla="*/ 6000530 h 8878671"/>
              <a:gd name="connsiteX2885" fmla="*/ 7830948 w 11824371"/>
              <a:gd name="connsiteY2885" fmla="*/ 5976545 h 8878671"/>
              <a:gd name="connsiteX2886" fmla="*/ 7806963 w 11824371"/>
              <a:gd name="connsiteY2886" fmla="*/ 5988536 h 8878671"/>
              <a:gd name="connsiteX2887" fmla="*/ 7797369 w 11824371"/>
              <a:gd name="connsiteY2887" fmla="*/ 5993334 h 8878671"/>
              <a:gd name="connsiteX2888" fmla="*/ 7800966 w 11824371"/>
              <a:gd name="connsiteY2888" fmla="*/ 5994533 h 8878671"/>
              <a:gd name="connsiteX2889" fmla="*/ 7806963 w 11824371"/>
              <a:gd name="connsiteY2889" fmla="*/ 6000530 h 8878671"/>
              <a:gd name="connsiteX2890" fmla="*/ 7794970 w 11824371"/>
              <a:gd name="connsiteY2890" fmla="*/ 6000530 h 8878671"/>
              <a:gd name="connsiteX2891" fmla="*/ 7796304 w 11824371"/>
              <a:gd name="connsiteY2891" fmla="*/ 5993867 h 8878671"/>
              <a:gd name="connsiteX2892" fmla="*/ 7782978 w 11824371"/>
              <a:gd name="connsiteY2892" fmla="*/ 6000530 h 8878671"/>
              <a:gd name="connsiteX2893" fmla="*/ 7770987 w 11824371"/>
              <a:gd name="connsiteY2893" fmla="*/ 6024514 h 8878671"/>
              <a:gd name="connsiteX2894" fmla="*/ 7758993 w 11824371"/>
              <a:gd name="connsiteY2894" fmla="*/ 6024514 h 8878671"/>
              <a:gd name="connsiteX2895" fmla="*/ 7758993 w 11824371"/>
              <a:gd name="connsiteY2895" fmla="*/ 6042503 h 8878671"/>
              <a:gd name="connsiteX2896" fmla="*/ 7758993 w 11824371"/>
              <a:gd name="connsiteY2896" fmla="*/ 6048498 h 8878671"/>
              <a:gd name="connsiteX2897" fmla="*/ 7782978 w 11824371"/>
              <a:gd name="connsiteY2897" fmla="*/ 6048498 h 8878671"/>
              <a:gd name="connsiteX2898" fmla="*/ 7794970 w 11824371"/>
              <a:gd name="connsiteY2898" fmla="*/ 6048498 h 8878671"/>
              <a:gd name="connsiteX2899" fmla="*/ 7830948 w 11824371"/>
              <a:gd name="connsiteY2899" fmla="*/ 6036505 h 8878671"/>
              <a:gd name="connsiteX2900" fmla="*/ 7866924 w 11824371"/>
              <a:gd name="connsiteY2900" fmla="*/ 6024514 h 8878671"/>
              <a:gd name="connsiteX2901" fmla="*/ 7902901 w 11824371"/>
              <a:gd name="connsiteY2901" fmla="*/ 6024514 h 8878671"/>
              <a:gd name="connsiteX2902" fmla="*/ 7926886 w 11824371"/>
              <a:gd name="connsiteY2902" fmla="*/ 6024514 h 8878671"/>
              <a:gd name="connsiteX2903" fmla="*/ 7938877 w 11824371"/>
              <a:gd name="connsiteY2903" fmla="*/ 6012521 h 8878671"/>
              <a:gd name="connsiteX2904" fmla="*/ 7950870 w 11824371"/>
              <a:gd name="connsiteY2904" fmla="*/ 5988536 h 8878671"/>
              <a:gd name="connsiteX2905" fmla="*/ 7968859 w 11824371"/>
              <a:gd name="connsiteY2905" fmla="*/ 5958557 h 8878671"/>
              <a:gd name="connsiteX2906" fmla="*/ 7968859 w 11824371"/>
              <a:gd name="connsiteY2906" fmla="*/ 5922580 h 8878671"/>
              <a:gd name="connsiteX2907" fmla="*/ 7961363 w 11824371"/>
              <a:gd name="connsiteY2907" fmla="*/ 5919581 h 8878671"/>
              <a:gd name="connsiteX2908" fmla="*/ 8370599 w 11824371"/>
              <a:gd name="connsiteY2908" fmla="*/ 5916584 h 8878671"/>
              <a:gd name="connsiteX2909" fmla="*/ 8382591 w 11824371"/>
              <a:gd name="connsiteY2909" fmla="*/ 5928575 h 8878671"/>
              <a:gd name="connsiteX2910" fmla="*/ 8370599 w 11824371"/>
              <a:gd name="connsiteY2910" fmla="*/ 5928575 h 8878671"/>
              <a:gd name="connsiteX2911" fmla="*/ 8370599 w 11824371"/>
              <a:gd name="connsiteY2911" fmla="*/ 5916584 h 8878671"/>
              <a:gd name="connsiteX2912" fmla="*/ 7842940 w 11824371"/>
              <a:gd name="connsiteY2912" fmla="*/ 5904591 h 8878671"/>
              <a:gd name="connsiteX2913" fmla="*/ 7824951 w 11824371"/>
              <a:gd name="connsiteY2913" fmla="*/ 5916584 h 8878671"/>
              <a:gd name="connsiteX2914" fmla="*/ 7830948 w 11824371"/>
              <a:gd name="connsiteY2914" fmla="*/ 5928575 h 8878671"/>
              <a:gd name="connsiteX2915" fmla="*/ 7842940 w 11824371"/>
              <a:gd name="connsiteY2915" fmla="*/ 5916584 h 8878671"/>
              <a:gd name="connsiteX2916" fmla="*/ 1487040 w 11824371"/>
              <a:gd name="connsiteY2916" fmla="*/ 5904591 h 8878671"/>
              <a:gd name="connsiteX2917" fmla="*/ 1481044 w 11824371"/>
              <a:gd name="connsiteY2917" fmla="*/ 5934571 h 8878671"/>
              <a:gd name="connsiteX2918" fmla="*/ 1475047 w 11824371"/>
              <a:gd name="connsiteY2918" fmla="*/ 5952559 h 8878671"/>
              <a:gd name="connsiteX2919" fmla="*/ 1469052 w 11824371"/>
              <a:gd name="connsiteY2919" fmla="*/ 5946565 h 8878671"/>
              <a:gd name="connsiteX2920" fmla="*/ 1463056 w 11824371"/>
              <a:gd name="connsiteY2920" fmla="*/ 5940568 h 8878671"/>
              <a:gd name="connsiteX2921" fmla="*/ 8682397 w 11824371"/>
              <a:gd name="connsiteY2921" fmla="*/ 5892599 h 8878671"/>
              <a:gd name="connsiteX2922" fmla="*/ 8682397 w 11824371"/>
              <a:gd name="connsiteY2922" fmla="*/ 5904591 h 8878671"/>
              <a:gd name="connsiteX2923" fmla="*/ 8670405 w 11824371"/>
              <a:gd name="connsiteY2923" fmla="*/ 5904591 h 8878671"/>
              <a:gd name="connsiteX2924" fmla="*/ 8682397 w 11824371"/>
              <a:gd name="connsiteY2924" fmla="*/ 5892599 h 8878671"/>
              <a:gd name="connsiteX2925" fmla="*/ 7974854 w 11824371"/>
              <a:gd name="connsiteY2925" fmla="*/ 5892599 h 8878671"/>
              <a:gd name="connsiteX2926" fmla="*/ 7962862 w 11824371"/>
              <a:gd name="connsiteY2926" fmla="*/ 5898595 h 8878671"/>
              <a:gd name="connsiteX2927" fmla="*/ 7968859 w 11824371"/>
              <a:gd name="connsiteY2927" fmla="*/ 5910587 h 8878671"/>
              <a:gd name="connsiteX2928" fmla="*/ 7986847 w 11824371"/>
              <a:gd name="connsiteY2928" fmla="*/ 5904591 h 8878671"/>
              <a:gd name="connsiteX2929" fmla="*/ 7986847 w 11824371"/>
              <a:gd name="connsiteY2929" fmla="*/ 5892599 h 8878671"/>
              <a:gd name="connsiteX2930" fmla="*/ 7974854 w 11824371"/>
              <a:gd name="connsiteY2930" fmla="*/ 5892599 h 8878671"/>
              <a:gd name="connsiteX2931" fmla="*/ 1822825 w 11824371"/>
              <a:gd name="connsiteY2931" fmla="*/ 5892599 h 8878671"/>
              <a:gd name="connsiteX2932" fmla="*/ 1822825 w 11824371"/>
              <a:gd name="connsiteY2932" fmla="*/ 5898595 h 8878671"/>
              <a:gd name="connsiteX2933" fmla="*/ 1816828 w 11824371"/>
              <a:gd name="connsiteY2933" fmla="*/ 5910587 h 8878671"/>
              <a:gd name="connsiteX2934" fmla="*/ 1810832 w 11824371"/>
              <a:gd name="connsiteY2934" fmla="*/ 5916584 h 8878671"/>
              <a:gd name="connsiteX2935" fmla="*/ 1828820 w 11824371"/>
              <a:gd name="connsiteY2935" fmla="*/ 5916584 h 8878671"/>
              <a:gd name="connsiteX2936" fmla="*/ 1834817 w 11824371"/>
              <a:gd name="connsiteY2936" fmla="*/ 5904591 h 8878671"/>
              <a:gd name="connsiteX2937" fmla="*/ 7342264 w 11824371"/>
              <a:gd name="connsiteY2937" fmla="*/ 5886602 h 8878671"/>
              <a:gd name="connsiteX2938" fmla="*/ 7339265 w 11824371"/>
              <a:gd name="connsiteY2938" fmla="*/ 5892599 h 8878671"/>
              <a:gd name="connsiteX2939" fmla="*/ 7351258 w 11824371"/>
              <a:gd name="connsiteY2939" fmla="*/ 5892599 h 8878671"/>
              <a:gd name="connsiteX2940" fmla="*/ 7342264 w 11824371"/>
              <a:gd name="connsiteY2940" fmla="*/ 5886602 h 8878671"/>
              <a:gd name="connsiteX2941" fmla="*/ 8779835 w 11824371"/>
              <a:gd name="connsiteY2941" fmla="*/ 5885103 h 8878671"/>
              <a:gd name="connsiteX2942" fmla="*/ 8784331 w 11824371"/>
              <a:gd name="connsiteY2942" fmla="*/ 5886602 h 8878671"/>
              <a:gd name="connsiteX2943" fmla="*/ 8784331 w 11824371"/>
              <a:gd name="connsiteY2943" fmla="*/ 5892599 h 8878671"/>
              <a:gd name="connsiteX2944" fmla="*/ 8778336 w 11824371"/>
              <a:gd name="connsiteY2944" fmla="*/ 5904591 h 8878671"/>
              <a:gd name="connsiteX2945" fmla="*/ 8778336 w 11824371"/>
              <a:gd name="connsiteY2945" fmla="*/ 5892599 h 8878671"/>
              <a:gd name="connsiteX2946" fmla="*/ 8779835 w 11824371"/>
              <a:gd name="connsiteY2946" fmla="*/ 5885103 h 8878671"/>
              <a:gd name="connsiteX2947" fmla="*/ 8490522 w 11824371"/>
              <a:gd name="connsiteY2947" fmla="*/ 5880607 h 8878671"/>
              <a:gd name="connsiteX2948" fmla="*/ 8502513 w 11824371"/>
              <a:gd name="connsiteY2948" fmla="*/ 5880607 h 8878671"/>
              <a:gd name="connsiteX2949" fmla="*/ 8502513 w 11824371"/>
              <a:gd name="connsiteY2949" fmla="*/ 5886602 h 8878671"/>
              <a:gd name="connsiteX2950" fmla="*/ 8490522 w 11824371"/>
              <a:gd name="connsiteY2950" fmla="*/ 5904591 h 8878671"/>
              <a:gd name="connsiteX2951" fmla="*/ 8478530 w 11824371"/>
              <a:gd name="connsiteY2951" fmla="*/ 5916584 h 8878671"/>
              <a:gd name="connsiteX2952" fmla="*/ 8490522 w 11824371"/>
              <a:gd name="connsiteY2952" fmla="*/ 5880607 h 8878671"/>
              <a:gd name="connsiteX2953" fmla="*/ 8442552 w 11824371"/>
              <a:gd name="connsiteY2953" fmla="*/ 5880607 h 8878671"/>
              <a:gd name="connsiteX2954" fmla="*/ 8454545 w 11824371"/>
              <a:gd name="connsiteY2954" fmla="*/ 5880607 h 8878671"/>
              <a:gd name="connsiteX2955" fmla="*/ 8442552 w 11824371"/>
              <a:gd name="connsiteY2955" fmla="*/ 5892599 h 8878671"/>
              <a:gd name="connsiteX2956" fmla="*/ 8430560 w 11824371"/>
              <a:gd name="connsiteY2956" fmla="*/ 5904591 h 8878671"/>
              <a:gd name="connsiteX2957" fmla="*/ 1475047 w 11824371"/>
              <a:gd name="connsiteY2957" fmla="*/ 5880607 h 8878671"/>
              <a:gd name="connsiteX2958" fmla="*/ 1487040 w 11824371"/>
              <a:gd name="connsiteY2958" fmla="*/ 5880607 h 8878671"/>
              <a:gd name="connsiteX2959" fmla="*/ 1469052 w 11824371"/>
              <a:gd name="connsiteY2959" fmla="*/ 5904591 h 8878671"/>
              <a:gd name="connsiteX2960" fmla="*/ 1475047 w 11824371"/>
              <a:gd name="connsiteY2960" fmla="*/ 5880607 h 8878671"/>
              <a:gd name="connsiteX2961" fmla="*/ 6946518 w 11824371"/>
              <a:gd name="connsiteY2961" fmla="*/ 5874610 h 8878671"/>
              <a:gd name="connsiteX2962" fmla="*/ 6943521 w 11824371"/>
              <a:gd name="connsiteY2962" fmla="*/ 5880607 h 8878671"/>
              <a:gd name="connsiteX2963" fmla="*/ 6955512 w 11824371"/>
              <a:gd name="connsiteY2963" fmla="*/ 5880607 h 8878671"/>
              <a:gd name="connsiteX2964" fmla="*/ 6946518 w 11824371"/>
              <a:gd name="connsiteY2964" fmla="*/ 5874610 h 8878671"/>
              <a:gd name="connsiteX2965" fmla="*/ 8766343 w 11824371"/>
              <a:gd name="connsiteY2965" fmla="*/ 5868613 h 8878671"/>
              <a:gd name="connsiteX2966" fmla="*/ 8730367 w 11824371"/>
              <a:gd name="connsiteY2966" fmla="*/ 5904591 h 8878671"/>
              <a:gd name="connsiteX2967" fmla="*/ 8742358 w 11824371"/>
              <a:gd name="connsiteY2967" fmla="*/ 5892599 h 8878671"/>
              <a:gd name="connsiteX2968" fmla="*/ 1666925 w 11824371"/>
              <a:gd name="connsiteY2968" fmla="*/ 5868613 h 8878671"/>
              <a:gd name="connsiteX2969" fmla="*/ 1678918 w 11824371"/>
              <a:gd name="connsiteY2969" fmla="*/ 5880607 h 8878671"/>
              <a:gd name="connsiteX2970" fmla="*/ 1666925 w 11824371"/>
              <a:gd name="connsiteY2970" fmla="*/ 5880607 h 8878671"/>
              <a:gd name="connsiteX2971" fmla="*/ 1666925 w 11824371"/>
              <a:gd name="connsiteY2971" fmla="*/ 5868613 h 8878671"/>
              <a:gd name="connsiteX2972" fmla="*/ 1367118 w 11824371"/>
              <a:gd name="connsiteY2972" fmla="*/ 5868613 h 8878671"/>
              <a:gd name="connsiteX2973" fmla="*/ 1379110 w 11824371"/>
              <a:gd name="connsiteY2973" fmla="*/ 5880607 h 8878671"/>
              <a:gd name="connsiteX2974" fmla="*/ 1367118 w 11824371"/>
              <a:gd name="connsiteY2974" fmla="*/ 5880607 h 8878671"/>
              <a:gd name="connsiteX2975" fmla="*/ 1271180 w 11824371"/>
              <a:gd name="connsiteY2975" fmla="*/ 5868613 h 8878671"/>
              <a:gd name="connsiteX2976" fmla="*/ 1247196 w 11824371"/>
              <a:gd name="connsiteY2976" fmla="*/ 5916584 h 8878671"/>
              <a:gd name="connsiteX2977" fmla="*/ 1235204 w 11824371"/>
              <a:gd name="connsiteY2977" fmla="*/ 5916584 h 8878671"/>
              <a:gd name="connsiteX2978" fmla="*/ 1223211 w 11824371"/>
              <a:gd name="connsiteY2978" fmla="*/ 5916584 h 8878671"/>
              <a:gd name="connsiteX2979" fmla="*/ 1205222 w 11824371"/>
              <a:gd name="connsiteY2979" fmla="*/ 5928575 h 8878671"/>
              <a:gd name="connsiteX2980" fmla="*/ 1199226 w 11824371"/>
              <a:gd name="connsiteY2980" fmla="*/ 5946565 h 8878671"/>
              <a:gd name="connsiteX2981" fmla="*/ 1193231 w 11824371"/>
              <a:gd name="connsiteY2981" fmla="*/ 5958557 h 8878671"/>
              <a:gd name="connsiteX2982" fmla="*/ 1187234 w 11824371"/>
              <a:gd name="connsiteY2982" fmla="*/ 5964553 h 8878671"/>
              <a:gd name="connsiteX2983" fmla="*/ 1187234 w 11824371"/>
              <a:gd name="connsiteY2983" fmla="*/ 5976545 h 8878671"/>
              <a:gd name="connsiteX2984" fmla="*/ 1175243 w 11824371"/>
              <a:gd name="connsiteY2984" fmla="*/ 6000530 h 8878671"/>
              <a:gd name="connsiteX2985" fmla="*/ 1163249 w 11824371"/>
              <a:gd name="connsiteY2985" fmla="*/ 6012521 h 8878671"/>
              <a:gd name="connsiteX2986" fmla="*/ 1151258 w 11824371"/>
              <a:gd name="connsiteY2986" fmla="*/ 6012521 h 8878671"/>
              <a:gd name="connsiteX2987" fmla="*/ 1163249 w 11824371"/>
              <a:gd name="connsiteY2987" fmla="*/ 6048498 h 8878671"/>
              <a:gd name="connsiteX2988" fmla="*/ 1175243 w 11824371"/>
              <a:gd name="connsiteY2988" fmla="*/ 6036505 h 8878671"/>
              <a:gd name="connsiteX2989" fmla="*/ 1175243 w 11824371"/>
              <a:gd name="connsiteY2989" fmla="*/ 6030508 h 8878671"/>
              <a:gd name="connsiteX2990" fmla="*/ 1187234 w 11824371"/>
              <a:gd name="connsiteY2990" fmla="*/ 6012521 h 8878671"/>
              <a:gd name="connsiteX2991" fmla="*/ 1211219 w 11824371"/>
              <a:gd name="connsiteY2991" fmla="*/ 6000530 h 8878671"/>
              <a:gd name="connsiteX2992" fmla="*/ 1217214 w 11824371"/>
              <a:gd name="connsiteY2992" fmla="*/ 5982541 h 8878671"/>
              <a:gd name="connsiteX2993" fmla="*/ 1223211 w 11824371"/>
              <a:gd name="connsiteY2993" fmla="*/ 5976545 h 8878671"/>
              <a:gd name="connsiteX2994" fmla="*/ 1235204 w 11824371"/>
              <a:gd name="connsiteY2994" fmla="*/ 5976545 h 8878671"/>
              <a:gd name="connsiteX2995" fmla="*/ 1229207 w 11824371"/>
              <a:gd name="connsiteY2995" fmla="*/ 5964553 h 8878671"/>
              <a:gd name="connsiteX2996" fmla="*/ 1223211 w 11824371"/>
              <a:gd name="connsiteY2996" fmla="*/ 5952559 h 8878671"/>
              <a:gd name="connsiteX2997" fmla="*/ 1211219 w 11824371"/>
              <a:gd name="connsiteY2997" fmla="*/ 5940568 h 8878671"/>
              <a:gd name="connsiteX2998" fmla="*/ 1217214 w 11824371"/>
              <a:gd name="connsiteY2998" fmla="*/ 5928575 h 8878671"/>
              <a:gd name="connsiteX2999" fmla="*/ 1223211 w 11824371"/>
              <a:gd name="connsiteY2999" fmla="*/ 5940568 h 8878671"/>
              <a:gd name="connsiteX3000" fmla="*/ 1235204 w 11824371"/>
              <a:gd name="connsiteY3000" fmla="*/ 5940568 h 8878671"/>
              <a:gd name="connsiteX3001" fmla="*/ 1259187 w 11824371"/>
              <a:gd name="connsiteY3001" fmla="*/ 5922580 h 8878671"/>
              <a:gd name="connsiteX3002" fmla="*/ 1265184 w 11824371"/>
              <a:gd name="connsiteY3002" fmla="*/ 5904591 h 8878671"/>
              <a:gd name="connsiteX3003" fmla="*/ 1271180 w 11824371"/>
              <a:gd name="connsiteY3003" fmla="*/ 5880607 h 8878671"/>
              <a:gd name="connsiteX3004" fmla="*/ 7818955 w 11824371"/>
              <a:gd name="connsiteY3004" fmla="*/ 5856622 h 8878671"/>
              <a:gd name="connsiteX3005" fmla="*/ 7794970 w 11824371"/>
              <a:gd name="connsiteY3005" fmla="*/ 5868613 h 8878671"/>
              <a:gd name="connsiteX3006" fmla="*/ 7782978 w 11824371"/>
              <a:gd name="connsiteY3006" fmla="*/ 5892599 h 8878671"/>
              <a:gd name="connsiteX3007" fmla="*/ 7776982 w 11824371"/>
              <a:gd name="connsiteY3007" fmla="*/ 5898595 h 8878671"/>
              <a:gd name="connsiteX3008" fmla="*/ 7770987 w 11824371"/>
              <a:gd name="connsiteY3008" fmla="*/ 5916584 h 8878671"/>
              <a:gd name="connsiteX3009" fmla="*/ 7794970 w 11824371"/>
              <a:gd name="connsiteY3009" fmla="*/ 5892599 h 8878671"/>
              <a:gd name="connsiteX3010" fmla="*/ 7818955 w 11824371"/>
              <a:gd name="connsiteY3010" fmla="*/ 5880607 h 8878671"/>
              <a:gd name="connsiteX3011" fmla="*/ 7818955 w 11824371"/>
              <a:gd name="connsiteY3011" fmla="*/ 5868613 h 8878671"/>
              <a:gd name="connsiteX3012" fmla="*/ 7525145 w 11824371"/>
              <a:gd name="connsiteY3012" fmla="*/ 5844631 h 8878671"/>
              <a:gd name="connsiteX3013" fmla="*/ 7531142 w 11824371"/>
              <a:gd name="connsiteY3013" fmla="*/ 5850625 h 8878671"/>
              <a:gd name="connsiteX3014" fmla="*/ 7519148 w 11824371"/>
              <a:gd name="connsiteY3014" fmla="*/ 5856622 h 8878671"/>
              <a:gd name="connsiteX3015" fmla="*/ 7519148 w 11824371"/>
              <a:gd name="connsiteY3015" fmla="*/ 5850625 h 8878671"/>
              <a:gd name="connsiteX3016" fmla="*/ 7525145 w 11824371"/>
              <a:gd name="connsiteY3016" fmla="*/ 5844631 h 8878671"/>
              <a:gd name="connsiteX3017" fmla="*/ 8516005 w 11824371"/>
              <a:gd name="connsiteY3017" fmla="*/ 5837135 h 8878671"/>
              <a:gd name="connsiteX3018" fmla="*/ 8520501 w 11824371"/>
              <a:gd name="connsiteY3018" fmla="*/ 5838634 h 8878671"/>
              <a:gd name="connsiteX3019" fmla="*/ 8514506 w 11824371"/>
              <a:gd name="connsiteY3019" fmla="*/ 5844631 h 8878671"/>
              <a:gd name="connsiteX3020" fmla="*/ 8516005 w 11824371"/>
              <a:gd name="connsiteY3020" fmla="*/ 5837135 h 8878671"/>
              <a:gd name="connsiteX3021" fmla="*/ 6955512 w 11824371"/>
              <a:gd name="connsiteY3021" fmla="*/ 5832636 h 8878671"/>
              <a:gd name="connsiteX3022" fmla="*/ 6955512 w 11824371"/>
              <a:gd name="connsiteY3022" fmla="*/ 5856622 h 8878671"/>
              <a:gd name="connsiteX3023" fmla="*/ 6967505 w 11824371"/>
              <a:gd name="connsiteY3023" fmla="*/ 5844631 h 8878671"/>
              <a:gd name="connsiteX3024" fmla="*/ 6967505 w 11824371"/>
              <a:gd name="connsiteY3024" fmla="*/ 5832636 h 8878671"/>
              <a:gd name="connsiteX3025" fmla="*/ 6955512 w 11824371"/>
              <a:gd name="connsiteY3025" fmla="*/ 5832636 h 8878671"/>
              <a:gd name="connsiteX3026" fmla="*/ 6991489 w 11824371"/>
              <a:gd name="connsiteY3026" fmla="*/ 5820645 h 8878671"/>
              <a:gd name="connsiteX3027" fmla="*/ 6979497 w 11824371"/>
              <a:gd name="connsiteY3027" fmla="*/ 5844631 h 8878671"/>
              <a:gd name="connsiteX3028" fmla="*/ 6991489 w 11824371"/>
              <a:gd name="connsiteY3028" fmla="*/ 5838634 h 8878671"/>
              <a:gd name="connsiteX3029" fmla="*/ 7003482 w 11824371"/>
              <a:gd name="connsiteY3029" fmla="*/ 5832636 h 8878671"/>
              <a:gd name="connsiteX3030" fmla="*/ 1511026 w 11824371"/>
              <a:gd name="connsiteY3030" fmla="*/ 5820645 h 8878671"/>
              <a:gd name="connsiteX3031" fmla="*/ 1517022 w 11824371"/>
              <a:gd name="connsiteY3031" fmla="*/ 5826641 h 8878671"/>
              <a:gd name="connsiteX3032" fmla="*/ 1523017 w 11824371"/>
              <a:gd name="connsiteY3032" fmla="*/ 5832636 h 8878671"/>
              <a:gd name="connsiteX3033" fmla="*/ 1511026 w 11824371"/>
              <a:gd name="connsiteY3033" fmla="*/ 5832636 h 8878671"/>
              <a:gd name="connsiteX3034" fmla="*/ 1511026 w 11824371"/>
              <a:gd name="connsiteY3034" fmla="*/ 5820645 h 8878671"/>
              <a:gd name="connsiteX3035" fmla="*/ 1253192 w 11824371"/>
              <a:gd name="connsiteY3035" fmla="*/ 5820645 h 8878671"/>
              <a:gd name="connsiteX3036" fmla="*/ 1247196 w 11824371"/>
              <a:gd name="connsiteY3036" fmla="*/ 5832636 h 8878671"/>
              <a:gd name="connsiteX3037" fmla="*/ 1259187 w 11824371"/>
              <a:gd name="connsiteY3037" fmla="*/ 5820645 h 8878671"/>
              <a:gd name="connsiteX3038" fmla="*/ 1253192 w 11824371"/>
              <a:gd name="connsiteY3038" fmla="*/ 5820645 h 8878671"/>
              <a:gd name="connsiteX3039" fmla="*/ 1301160 w 11824371"/>
              <a:gd name="connsiteY3039" fmla="*/ 5814648 h 8878671"/>
              <a:gd name="connsiteX3040" fmla="*/ 1295165 w 11824371"/>
              <a:gd name="connsiteY3040" fmla="*/ 5820645 h 8878671"/>
              <a:gd name="connsiteX3041" fmla="*/ 1307157 w 11824371"/>
              <a:gd name="connsiteY3041" fmla="*/ 5820645 h 8878671"/>
              <a:gd name="connsiteX3042" fmla="*/ 1319148 w 11824371"/>
              <a:gd name="connsiteY3042" fmla="*/ 5820645 h 8878671"/>
              <a:gd name="connsiteX3043" fmla="*/ 1301160 w 11824371"/>
              <a:gd name="connsiteY3043" fmla="*/ 5814648 h 8878671"/>
              <a:gd name="connsiteX3044" fmla="*/ 8010832 w 11824371"/>
              <a:gd name="connsiteY3044" fmla="*/ 5808653 h 8878671"/>
              <a:gd name="connsiteX3045" fmla="*/ 8004835 w 11824371"/>
              <a:gd name="connsiteY3045" fmla="*/ 5814648 h 8878671"/>
              <a:gd name="connsiteX3046" fmla="*/ 7986847 w 11824371"/>
              <a:gd name="connsiteY3046" fmla="*/ 5820645 h 8878671"/>
              <a:gd name="connsiteX3047" fmla="*/ 7962862 w 11824371"/>
              <a:gd name="connsiteY3047" fmla="*/ 5844631 h 8878671"/>
              <a:gd name="connsiteX3048" fmla="*/ 7950870 w 11824371"/>
              <a:gd name="connsiteY3048" fmla="*/ 5844631 h 8878671"/>
              <a:gd name="connsiteX3049" fmla="*/ 7938877 w 11824371"/>
              <a:gd name="connsiteY3049" fmla="*/ 5844631 h 8878671"/>
              <a:gd name="connsiteX3050" fmla="*/ 7926886 w 11824371"/>
              <a:gd name="connsiteY3050" fmla="*/ 5868613 h 8878671"/>
              <a:gd name="connsiteX3051" fmla="*/ 7920889 w 11824371"/>
              <a:gd name="connsiteY3051" fmla="*/ 5874610 h 8878671"/>
              <a:gd name="connsiteX3052" fmla="*/ 7914892 w 11824371"/>
              <a:gd name="connsiteY3052" fmla="*/ 5880607 h 8878671"/>
              <a:gd name="connsiteX3053" fmla="*/ 7896904 w 11824371"/>
              <a:gd name="connsiteY3053" fmla="*/ 5880607 h 8878671"/>
              <a:gd name="connsiteX3054" fmla="*/ 7884913 w 11824371"/>
              <a:gd name="connsiteY3054" fmla="*/ 5886602 h 8878671"/>
              <a:gd name="connsiteX3055" fmla="*/ 7878916 w 11824371"/>
              <a:gd name="connsiteY3055" fmla="*/ 5892599 h 8878671"/>
              <a:gd name="connsiteX3056" fmla="*/ 7866924 w 11824371"/>
              <a:gd name="connsiteY3056" fmla="*/ 5922580 h 8878671"/>
              <a:gd name="connsiteX3057" fmla="*/ 7854931 w 11824371"/>
              <a:gd name="connsiteY3057" fmla="*/ 5940568 h 8878671"/>
              <a:gd name="connsiteX3058" fmla="*/ 7842940 w 11824371"/>
              <a:gd name="connsiteY3058" fmla="*/ 5952559 h 8878671"/>
              <a:gd name="connsiteX3059" fmla="*/ 7848936 w 11824371"/>
              <a:gd name="connsiteY3059" fmla="*/ 5952559 h 8878671"/>
              <a:gd name="connsiteX3060" fmla="*/ 7866924 w 11824371"/>
              <a:gd name="connsiteY3060" fmla="*/ 5964553 h 8878671"/>
              <a:gd name="connsiteX3061" fmla="*/ 7890909 w 11824371"/>
              <a:gd name="connsiteY3061" fmla="*/ 5964553 h 8878671"/>
              <a:gd name="connsiteX3062" fmla="*/ 7920889 w 11824371"/>
              <a:gd name="connsiteY3062" fmla="*/ 5934571 h 8878671"/>
              <a:gd name="connsiteX3063" fmla="*/ 7950870 w 11824371"/>
              <a:gd name="connsiteY3063" fmla="*/ 5892599 h 8878671"/>
              <a:gd name="connsiteX3064" fmla="*/ 7974854 w 11824371"/>
              <a:gd name="connsiteY3064" fmla="*/ 5868613 h 8878671"/>
              <a:gd name="connsiteX3065" fmla="*/ 7998839 w 11824371"/>
              <a:gd name="connsiteY3065" fmla="*/ 5862619 h 8878671"/>
              <a:gd name="connsiteX3066" fmla="*/ 8010832 w 11824371"/>
              <a:gd name="connsiteY3066" fmla="*/ 5844631 h 8878671"/>
              <a:gd name="connsiteX3067" fmla="*/ 8022823 w 11824371"/>
              <a:gd name="connsiteY3067" fmla="*/ 5820645 h 8878671"/>
              <a:gd name="connsiteX3068" fmla="*/ 8028359 w 11824371"/>
              <a:gd name="connsiteY3068" fmla="*/ 5813265 h 8878671"/>
              <a:gd name="connsiteX3069" fmla="*/ 8022823 w 11824371"/>
              <a:gd name="connsiteY3069" fmla="*/ 5814648 h 8878671"/>
              <a:gd name="connsiteX3070" fmla="*/ 8010832 w 11824371"/>
              <a:gd name="connsiteY3070" fmla="*/ 5808653 h 8878671"/>
              <a:gd name="connsiteX3071" fmla="*/ 7459187 w 11824371"/>
              <a:gd name="connsiteY3071" fmla="*/ 5808653 h 8878671"/>
              <a:gd name="connsiteX3072" fmla="*/ 7435202 w 11824371"/>
              <a:gd name="connsiteY3072" fmla="*/ 5832636 h 8878671"/>
              <a:gd name="connsiteX3073" fmla="*/ 7447195 w 11824371"/>
              <a:gd name="connsiteY3073" fmla="*/ 5832636 h 8878671"/>
              <a:gd name="connsiteX3074" fmla="*/ 7447195 w 11824371"/>
              <a:gd name="connsiteY3074" fmla="*/ 5820645 h 8878671"/>
              <a:gd name="connsiteX3075" fmla="*/ 7459187 w 11824371"/>
              <a:gd name="connsiteY3075" fmla="*/ 5820645 h 8878671"/>
              <a:gd name="connsiteX3076" fmla="*/ 1702901 w 11824371"/>
              <a:gd name="connsiteY3076" fmla="*/ 5808653 h 8878671"/>
              <a:gd name="connsiteX3077" fmla="*/ 1690909 w 11824371"/>
              <a:gd name="connsiteY3077" fmla="*/ 5856622 h 8878671"/>
              <a:gd name="connsiteX3078" fmla="*/ 1690909 w 11824371"/>
              <a:gd name="connsiteY3078" fmla="*/ 5844631 h 8878671"/>
              <a:gd name="connsiteX3079" fmla="*/ 1690909 w 11824371"/>
              <a:gd name="connsiteY3079" fmla="*/ 5832636 h 8878671"/>
              <a:gd name="connsiteX3080" fmla="*/ 1696906 w 11824371"/>
              <a:gd name="connsiteY3080" fmla="*/ 5820645 h 8878671"/>
              <a:gd name="connsiteX3081" fmla="*/ 1702901 w 11824371"/>
              <a:gd name="connsiteY3081" fmla="*/ 5808653 h 8878671"/>
              <a:gd name="connsiteX3082" fmla="*/ 1271180 w 11824371"/>
              <a:gd name="connsiteY3082" fmla="*/ 5796661 h 8878671"/>
              <a:gd name="connsiteX3083" fmla="*/ 1271180 w 11824371"/>
              <a:gd name="connsiteY3083" fmla="*/ 5802657 h 8878671"/>
              <a:gd name="connsiteX3084" fmla="*/ 1283172 w 11824371"/>
              <a:gd name="connsiteY3084" fmla="*/ 5796661 h 8878671"/>
              <a:gd name="connsiteX3085" fmla="*/ 7543133 w 11824371"/>
              <a:gd name="connsiteY3085" fmla="*/ 5784668 h 8878671"/>
              <a:gd name="connsiteX3086" fmla="*/ 7555126 w 11824371"/>
              <a:gd name="connsiteY3086" fmla="*/ 5784668 h 8878671"/>
              <a:gd name="connsiteX3087" fmla="*/ 7543133 w 11824371"/>
              <a:gd name="connsiteY3087" fmla="*/ 5796661 h 8878671"/>
              <a:gd name="connsiteX3088" fmla="*/ 7531142 w 11824371"/>
              <a:gd name="connsiteY3088" fmla="*/ 5796661 h 8878671"/>
              <a:gd name="connsiteX3089" fmla="*/ 7543133 w 11824371"/>
              <a:gd name="connsiteY3089" fmla="*/ 5784668 h 8878671"/>
              <a:gd name="connsiteX3090" fmla="*/ 7471180 w 11824371"/>
              <a:gd name="connsiteY3090" fmla="*/ 5784668 h 8878671"/>
              <a:gd name="connsiteX3091" fmla="*/ 7471180 w 11824371"/>
              <a:gd name="connsiteY3091" fmla="*/ 5808653 h 8878671"/>
              <a:gd name="connsiteX3092" fmla="*/ 7483172 w 11824371"/>
              <a:gd name="connsiteY3092" fmla="*/ 5796661 h 8878671"/>
              <a:gd name="connsiteX3093" fmla="*/ 7483172 w 11824371"/>
              <a:gd name="connsiteY3093" fmla="*/ 5784668 h 8878671"/>
              <a:gd name="connsiteX3094" fmla="*/ 2192336 w 11824371"/>
              <a:gd name="connsiteY3094" fmla="*/ 5782420 h 8878671"/>
              <a:gd name="connsiteX3095" fmla="*/ 2158608 w 11824371"/>
              <a:gd name="connsiteY3095" fmla="*/ 5820645 h 8878671"/>
              <a:gd name="connsiteX3096" fmla="*/ 2158608 w 11824371"/>
              <a:gd name="connsiteY3096" fmla="*/ 5844631 h 8878671"/>
              <a:gd name="connsiteX3097" fmla="*/ 2164603 w 11824371"/>
              <a:gd name="connsiteY3097" fmla="*/ 5838634 h 8878671"/>
              <a:gd name="connsiteX3098" fmla="*/ 2170599 w 11824371"/>
              <a:gd name="connsiteY3098" fmla="*/ 5820645 h 8878671"/>
              <a:gd name="connsiteX3099" fmla="*/ 2188588 w 11824371"/>
              <a:gd name="connsiteY3099" fmla="*/ 5802657 h 8878671"/>
              <a:gd name="connsiteX3100" fmla="*/ 2194584 w 11824371"/>
              <a:gd name="connsiteY3100" fmla="*/ 5784668 h 8878671"/>
              <a:gd name="connsiteX3101" fmla="*/ 2192336 w 11824371"/>
              <a:gd name="connsiteY3101" fmla="*/ 5782420 h 8878671"/>
              <a:gd name="connsiteX3102" fmla="*/ 8442552 w 11824371"/>
              <a:gd name="connsiteY3102" fmla="*/ 5772676 h 8878671"/>
              <a:gd name="connsiteX3103" fmla="*/ 8454545 w 11824371"/>
              <a:gd name="connsiteY3103" fmla="*/ 5772676 h 8878671"/>
              <a:gd name="connsiteX3104" fmla="*/ 8454545 w 11824371"/>
              <a:gd name="connsiteY3104" fmla="*/ 5784668 h 8878671"/>
              <a:gd name="connsiteX3105" fmla="*/ 7986847 w 11824371"/>
              <a:gd name="connsiteY3105" fmla="*/ 5772676 h 8878671"/>
              <a:gd name="connsiteX3106" fmla="*/ 7992844 w 11824371"/>
              <a:gd name="connsiteY3106" fmla="*/ 5784668 h 8878671"/>
              <a:gd name="connsiteX3107" fmla="*/ 7998839 w 11824371"/>
              <a:gd name="connsiteY3107" fmla="*/ 5778673 h 8878671"/>
              <a:gd name="connsiteX3108" fmla="*/ 7986847 w 11824371"/>
              <a:gd name="connsiteY3108" fmla="*/ 5772676 h 8878671"/>
              <a:gd name="connsiteX3109" fmla="*/ 7974854 w 11824371"/>
              <a:gd name="connsiteY3109" fmla="*/ 5772676 h 8878671"/>
              <a:gd name="connsiteX3110" fmla="*/ 7956865 w 11824371"/>
              <a:gd name="connsiteY3110" fmla="*/ 5778673 h 8878671"/>
              <a:gd name="connsiteX3111" fmla="*/ 7938877 w 11824371"/>
              <a:gd name="connsiteY3111" fmla="*/ 5796661 h 8878671"/>
              <a:gd name="connsiteX3112" fmla="*/ 7908897 w 11824371"/>
              <a:gd name="connsiteY3112" fmla="*/ 5808653 h 8878671"/>
              <a:gd name="connsiteX3113" fmla="*/ 7896904 w 11824371"/>
              <a:gd name="connsiteY3113" fmla="*/ 5814648 h 8878671"/>
              <a:gd name="connsiteX3114" fmla="*/ 7854931 w 11824371"/>
              <a:gd name="connsiteY3114" fmla="*/ 5820645 h 8878671"/>
              <a:gd name="connsiteX3115" fmla="*/ 7842940 w 11824371"/>
              <a:gd name="connsiteY3115" fmla="*/ 5844631 h 8878671"/>
              <a:gd name="connsiteX3116" fmla="*/ 7866924 w 11824371"/>
              <a:gd name="connsiteY3116" fmla="*/ 5844631 h 8878671"/>
              <a:gd name="connsiteX3117" fmla="*/ 7878916 w 11824371"/>
              <a:gd name="connsiteY3117" fmla="*/ 5844631 h 8878671"/>
              <a:gd name="connsiteX3118" fmla="*/ 7866924 w 11824371"/>
              <a:gd name="connsiteY3118" fmla="*/ 5868613 h 8878671"/>
              <a:gd name="connsiteX3119" fmla="*/ 7914892 w 11824371"/>
              <a:gd name="connsiteY3119" fmla="*/ 5856622 h 8878671"/>
              <a:gd name="connsiteX3120" fmla="*/ 7914892 w 11824371"/>
              <a:gd name="connsiteY3120" fmla="*/ 5844631 h 8878671"/>
              <a:gd name="connsiteX3121" fmla="*/ 7914892 w 11824371"/>
              <a:gd name="connsiteY3121" fmla="*/ 5832636 h 8878671"/>
              <a:gd name="connsiteX3122" fmla="*/ 7926886 w 11824371"/>
              <a:gd name="connsiteY3122" fmla="*/ 5832636 h 8878671"/>
              <a:gd name="connsiteX3123" fmla="*/ 7938877 w 11824371"/>
              <a:gd name="connsiteY3123" fmla="*/ 5820645 h 8878671"/>
              <a:gd name="connsiteX3124" fmla="*/ 7950870 w 11824371"/>
              <a:gd name="connsiteY3124" fmla="*/ 5796661 h 8878671"/>
              <a:gd name="connsiteX3125" fmla="*/ 7956865 w 11824371"/>
              <a:gd name="connsiteY3125" fmla="*/ 5790664 h 8878671"/>
              <a:gd name="connsiteX3126" fmla="*/ 7974854 w 11824371"/>
              <a:gd name="connsiteY3126" fmla="*/ 5784668 h 8878671"/>
              <a:gd name="connsiteX3127" fmla="*/ 7974854 w 11824371"/>
              <a:gd name="connsiteY3127" fmla="*/ 5772676 h 8878671"/>
              <a:gd name="connsiteX3128" fmla="*/ 7519148 w 11824371"/>
              <a:gd name="connsiteY3128" fmla="*/ 5772676 h 8878671"/>
              <a:gd name="connsiteX3129" fmla="*/ 7525145 w 11824371"/>
              <a:gd name="connsiteY3129" fmla="*/ 5778673 h 8878671"/>
              <a:gd name="connsiteX3130" fmla="*/ 7519148 w 11824371"/>
              <a:gd name="connsiteY3130" fmla="*/ 5784668 h 8878671"/>
              <a:gd name="connsiteX3131" fmla="*/ 6907544 w 11824371"/>
              <a:gd name="connsiteY3131" fmla="*/ 5772676 h 8878671"/>
              <a:gd name="connsiteX3132" fmla="*/ 6907544 w 11824371"/>
              <a:gd name="connsiteY3132" fmla="*/ 5802657 h 8878671"/>
              <a:gd name="connsiteX3133" fmla="*/ 6901547 w 11824371"/>
              <a:gd name="connsiteY3133" fmla="*/ 5820645 h 8878671"/>
              <a:gd name="connsiteX3134" fmla="*/ 6889554 w 11824371"/>
              <a:gd name="connsiteY3134" fmla="*/ 5844631 h 8878671"/>
              <a:gd name="connsiteX3135" fmla="*/ 6883559 w 11824371"/>
              <a:gd name="connsiteY3135" fmla="*/ 5868613 h 8878671"/>
              <a:gd name="connsiteX3136" fmla="*/ 6871566 w 11824371"/>
              <a:gd name="connsiteY3136" fmla="*/ 5892599 h 8878671"/>
              <a:gd name="connsiteX3137" fmla="*/ 6871566 w 11824371"/>
              <a:gd name="connsiteY3137" fmla="*/ 5868613 h 8878671"/>
              <a:gd name="connsiteX3138" fmla="*/ 6871566 w 11824371"/>
              <a:gd name="connsiteY3138" fmla="*/ 5856622 h 8878671"/>
              <a:gd name="connsiteX3139" fmla="*/ 6865571 w 11824371"/>
              <a:gd name="connsiteY3139" fmla="*/ 5880607 h 8878671"/>
              <a:gd name="connsiteX3140" fmla="*/ 6871566 w 11824371"/>
              <a:gd name="connsiteY3140" fmla="*/ 5916584 h 8878671"/>
              <a:gd name="connsiteX3141" fmla="*/ 6871566 w 11824371"/>
              <a:gd name="connsiteY3141" fmla="*/ 5928575 h 8878671"/>
              <a:gd name="connsiteX3142" fmla="*/ 6883559 w 11824371"/>
              <a:gd name="connsiteY3142" fmla="*/ 5904591 h 8878671"/>
              <a:gd name="connsiteX3143" fmla="*/ 6889554 w 11824371"/>
              <a:gd name="connsiteY3143" fmla="*/ 5886602 h 8878671"/>
              <a:gd name="connsiteX3144" fmla="*/ 6895551 w 11824371"/>
              <a:gd name="connsiteY3144" fmla="*/ 5880607 h 8878671"/>
              <a:gd name="connsiteX3145" fmla="*/ 6907544 w 11824371"/>
              <a:gd name="connsiteY3145" fmla="*/ 5832636 h 8878671"/>
              <a:gd name="connsiteX3146" fmla="*/ 6931527 w 11824371"/>
              <a:gd name="connsiteY3146" fmla="*/ 5796661 h 8878671"/>
              <a:gd name="connsiteX3147" fmla="*/ 6931527 w 11824371"/>
              <a:gd name="connsiteY3147" fmla="*/ 5784668 h 8878671"/>
              <a:gd name="connsiteX3148" fmla="*/ 6913539 w 11824371"/>
              <a:gd name="connsiteY3148" fmla="*/ 5796661 h 8878671"/>
              <a:gd name="connsiteX3149" fmla="*/ 6907544 w 11824371"/>
              <a:gd name="connsiteY3149" fmla="*/ 5772676 h 8878671"/>
              <a:gd name="connsiteX3150" fmla="*/ 2074662 w 11824371"/>
              <a:gd name="connsiteY3150" fmla="*/ 5772676 h 8878671"/>
              <a:gd name="connsiteX3151" fmla="*/ 2074662 w 11824371"/>
              <a:gd name="connsiteY3151" fmla="*/ 5784668 h 8878671"/>
              <a:gd name="connsiteX3152" fmla="*/ 2086653 w 11824371"/>
              <a:gd name="connsiteY3152" fmla="*/ 5784668 h 8878671"/>
              <a:gd name="connsiteX3153" fmla="*/ 2086653 w 11824371"/>
              <a:gd name="connsiteY3153" fmla="*/ 5772676 h 8878671"/>
              <a:gd name="connsiteX3154" fmla="*/ 2074662 w 11824371"/>
              <a:gd name="connsiteY3154" fmla="*/ 5772676 h 8878671"/>
              <a:gd name="connsiteX3155" fmla="*/ 1942746 w 11824371"/>
              <a:gd name="connsiteY3155" fmla="*/ 5772676 h 8878671"/>
              <a:gd name="connsiteX3156" fmla="*/ 1924759 w 11824371"/>
              <a:gd name="connsiteY3156" fmla="*/ 5808653 h 8878671"/>
              <a:gd name="connsiteX3157" fmla="*/ 1906769 w 11824371"/>
              <a:gd name="connsiteY3157" fmla="*/ 5844631 h 8878671"/>
              <a:gd name="connsiteX3158" fmla="*/ 1930754 w 11824371"/>
              <a:gd name="connsiteY3158" fmla="*/ 5820645 h 8878671"/>
              <a:gd name="connsiteX3159" fmla="*/ 1846808 w 11824371"/>
              <a:gd name="connsiteY3159" fmla="*/ 5772676 h 8878671"/>
              <a:gd name="connsiteX3160" fmla="*/ 1822825 w 11824371"/>
              <a:gd name="connsiteY3160" fmla="*/ 5808653 h 8878671"/>
              <a:gd name="connsiteX3161" fmla="*/ 1834817 w 11824371"/>
              <a:gd name="connsiteY3161" fmla="*/ 5784668 h 8878671"/>
              <a:gd name="connsiteX3162" fmla="*/ 8058800 w 11824371"/>
              <a:gd name="connsiteY3162" fmla="*/ 5748690 h 8878671"/>
              <a:gd name="connsiteX3163" fmla="*/ 8052805 w 11824371"/>
              <a:gd name="connsiteY3163" fmla="*/ 5754688 h 8878671"/>
              <a:gd name="connsiteX3164" fmla="*/ 8058800 w 11824371"/>
              <a:gd name="connsiteY3164" fmla="*/ 5760685 h 8878671"/>
              <a:gd name="connsiteX3165" fmla="*/ 1966731 w 11824371"/>
              <a:gd name="connsiteY3165" fmla="*/ 5748690 h 8878671"/>
              <a:gd name="connsiteX3166" fmla="*/ 1954739 w 11824371"/>
              <a:gd name="connsiteY3166" fmla="*/ 5760685 h 8878671"/>
              <a:gd name="connsiteX3167" fmla="*/ 1966731 w 11824371"/>
              <a:gd name="connsiteY3167" fmla="*/ 5760685 h 8878671"/>
              <a:gd name="connsiteX3168" fmla="*/ 1978724 w 11824371"/>
              <a:gd name="connsiteY3168" fmla="*/ 5748690 h 8878671"/>
              <a:gd name="connsiteX3169" fmla="*/ 1966731 w 11824371"/>
              <a:gd name="connsiteY3169" fmla="*/ 5748690 h 8878671"/>
              <a:gd name="connsiteX3170" fmla="*/ 7543133 w 11824371"/>
              <a:gd name="connsiteY3170" fmla="*/ 5742696 h 8878671"/>
              <a:gd name="connsiteX3171" fmla="*/ 7543133 w 11824371"/>
              <a:gd name="connsiteY3171" fmla="*/ 5748690 h 8878671"/>
              <a:gd name="connsiteX3172" fmla="*/ 7531142 w 11824371"/>
              <a:gd name="connsiteY3172" fmla="*/ 5748690 h 8878671"/>
              <a:gd name="connsiteX3173" fmla="*/ 7543133 w 11824371"/>
              <a:gd name="connsiteY3173" fmla="*/ 5742696 h 8878671"/>
              <a:gd name="connsiteX3174" fmla="*/ 8862282 w 11824371"/>
              <a:gd name="connsiteY3174" fmla="*/ 5736699 h 8878671"/>
              <a:gd name="connsiteX3175" fmla="*/ 8862282 w 11824371"/>
              <a:gd name="connsiteY3175" fmla="*/ 5748690 h 8878671"/>
              <a:gd name="connsiteX3176" fmla="*/ 8850289 w 11824371"/>
              <a:gd name="connsiteY3176" fmla="*/ 5748690 h 8878671"/>
              <a:gd name="connsiteX3177" fmla="*/ 8862282 w 11824371"/>
              <a:gd name="connsiteY3177" fmla="*/ 5736699 h 8878671"/>
              <a:gd name="connsiteX3178" fmla="*/ 8514506 w 11824371"/>
              <a:gd name="connsiteY3178" fmla="*/ 5736699 h 8878671"/>
              <a:gd name="connsiteX3179" fmla="*/ 8526498 w 11824371"/>
              <a:gd name="connsiteY3179" fmla="*/ 5736699 h 8878671"/>
              <a:gd name="connsiteX3180" fmla="*/ 8532495 w 11824371"/>
              <a:gd name="connsiteY3180" fmla="*/ 5736699 h 8878671"/>
              <a:gd name="connsiteX3181" fmla="*/ 8538491 w 11824371"/>
              <a:gd name="connsiteY3181" fmla="*/ 5736699 h 8878671"/>
              <a:gd name="connsiteX3182" fmla="*/ 8526498 w 11824371"/>
              <a:gd name="connsiteY3182" fmla="*/ 5748690 h 8878671"/>
              <a:gd name="connsiteX3183" fmla="*/ 8514506 w 11824371"/>
              <a:gd name="connsiteY3183" fmla="*/ 5736699 h 8878671"/>
              <a:gd name="connsiteX3184" fmla="*/ 1894778 w 11824371"/>
              <a:gd name="connsiteY3184" fmla="*/ 5736699 h 8878671"/>
              <a:gd name="connsiteX3185" fmla="*/ 1894778 w 11824371"/>
              <a:gd name="connsiteY3185" fmla="*/ 5760685 h 8878671"/>
              <a:gd name="connsiteX3186" fmla="*/ 1894778 w 11824371"/>
              <a:gd name="connsiteY3186" fmla="*/ 5772676 h 8878671"/>
              <a:gd name="connsiteX3187" fmla="*/ 1882786 w 11824371"/>
              <a:gd name="connsiteY3187" fmla="*/ 5784668 h 8878671"/>
              <a:gd name="connsiteX3188" fmla="*/ 1870793 w 11824371"/>
              <a:gd name="connsiteY3188" fmla="*/ 5784668 h 8878671"/>
              <a:gd name="connsiteX3189" fmla="*/ 1882786 w 11824371"/>
              <a:gd name="connsiteY3189" fmla="*/ 5754688 h 8878671"/>
              <a:gd name="connsiteX3190" fmla="*/ 1894778 w 11824371"/>
              <a:gd name="connsiteY3190" fmla="*/ 5736699 h 8878671"/>
              <a:gd name="connsiteX3191" fmla="*/ 1523017 w 11824371"/>
              <a:gd name="connsiteY3191" fmla="*/ 5736699 h 8878671"/>
              <a:gd name="connsiteX3192" fmla="*/ 1517022 w 11824371"/>
              <a:gd name="connsiteY3192" fmla="*/ 5760685 h 8878671"/>
              <a:gd name="connsiteX3193" fmla="*/ 1499032 w 11824371"/>
              <a:gd name="connsiteY3193" fmla="*/ 5784668 h 8878671"/>
              <a:gd name="connsiteX3194" fmla="*/ 1475047 w 11824371"/>
              <a:gd name="connsiteY3194" fmla="*/ 5808653 h 8878671"/>
              <a:gd name="connsiteX3195" fmla="*/ 1487040 w 11824371"/>
              <a:gd name="connsiteY3195" fmla="*/ 5784668 h 8878671"/>
              <a:gd name="connsiteX3196" fmla="*/ 1511026 w 11824371"/>
              <a:gd name="connsiteY3196" fmla="*/ 5748690 h 8878671"/>
              <a:gd name="connsiteX3197" fmla="*/ 1283172 w 11824371"/>
              <a:gd name="connsiteY3197" fmla="*/ 5736699 h 8878671"/>
              <a:gd name="connsiteX3198" fmla="*/ 1295165 w 11824371"/>
              <a:gd name="connsiteY3198" fmla="*/ 5736699 h 8878671"/>
              <a:gd name="connsiteX3199" fmla="*/ 1295165 w 11824371"/>
              <a:gd name="connsiteY3199" fmla="*/ 5748690 h 8878671"/>
              <a:gd name="connsiteX3200" fmla="*/ 1283172 w 11824371"/>
              <a:gd name="connsiteY3200" fmla="*/ 5748690 h 8878671"/>
              <a:gd name="connsiteX3201" fmla="*/ 1283172 w 11824371"/>
              <a:gd name="connsiteY3201" fmla="*/ 5760685 h 8878671"/>
              <a:gd name="connsiteX3202" fmla="*/ 1271180 w 11824371"/>
              <a:gd name="connsiteY3202" fmla="*/ 5760685 h 8878671"/>
              <a:gd name="connsiteX3203" fmla="*/ 1283172 w 11824371"/>
              <a:gd name="connsiteY3203" fmla="*/ 5736699 h 8878671"/>
              <a:gd name="connsiteX3204" fmla="*/ 2122630 w 11824371"/>
              <a:gd name="connsiteY3204" fmla="*/ 5724708 h 8878671"/>
              <a:gd name="connsiteX3205" fmla="*/ 2110638 w 11824371"/>
              <a:gd name="connsiteY3205" fmla="*/ 5736699 h 8878671"/>
              <a:gd name="connsiteX3206" fmla="*/ 2116635 w 11824371"/>
              <a:gd name="connsiteY3206" fmla="*/ 5736699 h 8878671"/>
              <a:gd name="connsiteX3207" fmla="*/ 2122630 w 11824371"/>
              <a:gd name="connsiteY3207" fmla="*/ 5724708 h 8878671"/>
              <a:gd name="connsiteX3208" fmla="*/ 8370599 w 11824371"/>
              <a:gd name="connsiteY3208" fmla="*/ 5712715 h 8878671"/>
              <a:gd name="connsiteX3209" fmla="*/ 8382591 w 11824371"/>
              <a:gd name="connsiteY3209" fmla="*/ 5712715 h 8878671"/>
              <a:gd name="connsiteX3210" fmla="*/ 8382591 w 11824371"/>
              <a:gd name="connsiteY3210" fmla="*/ 5724708 h 8878671"/>
              <a:gd name="connsiteX3211" fmla="*/ 7531142 w 11824371"/>
              <a:gd name="connsiteY3211" fmla="*/ 5712715 h 8878671"/>
              <a:gd name="connsiteX3212" fmla="*/ 7507157 w 11824371"/>
              <a:gd name="connsiteY3212" fmla="*/ 5724708 h 8878671"/>
              <a:gd name="connsiteX3213" fmla="*/ 7498163 w 11824371"/>
              <a:gd name="connsiteY3213" fmla="*/ 5744194 h 8878671"/>
              <a:gd name="connsiteX3214" fmla="*/ 7495164 w 11824371"/>
              <a:gd name="connsiteY3214" fmla="*/ 5754688 h 8878671"/>
              <a:gd name="connsiteX3215" fmla="*/ 7507157 w 11824371"/>
              <a:gd name="connsiteY3215" fmla="*/ 5747193 h 8878671"/>
              <a:gd name="connsiteX3216" fmla="*/ 7519148 w 11824371"/>
              <a:gd name="connsiteY3216" fmla="*/ 5736699 h 8878671"/>
              <a:gd name="connsiteX3217" fmla="*/ 6967505 w 11824371"/>
              <a:gd name="connsiteY3217" fmla="*/ 5700722 h 8878671"/>
              <a:gd name="connsiteX3218" fmla="*/ 6967505 w 11824371"/>
              <a:gd name="connsiteY3218" fmla="*/ 5712715 h 8878671"/>
              <a:gd name="connsiteX3219" fmla="*/ 6979497 w 11824371"/>
              <a:gd name="connsiteY3219" fmla="*/ 5712715 h 8878671"/>
              <a:gd name="connsiteX3220" fmla="*/ 6967505 w 11824371"/>
              <a:gd name="connsiteY3220" fmla="*/ 5700722 h 8878671"/>
              <a:gd name="connsiteX3221" fmla="*/ 1547002 w 11824371"/>
              <a:gd name="connsiteY3221" fmla="*/ 5700722 h 8878671"/>
              <a:gd name="connsiteX3222" fmla="*/ 1523017 w 11824371"/>
              <a:gd name="connsiteY3222" fmla="*/ 5736699 h 8878671"/>
              <a:gd name="connsiteX3223" fmla="*/ 1523017 w 11824371"/>
              <a:gd name="connsiteY3223" fmla="*/ 5724708 h 8878671"/>
              <a:gd name="connsiteX3224" fmla="*/ 1415088 w 11824371"/>
              <a:gd name="connsiteY3224" fmla="*/ 5688730 h 8878671"/>
              <a:gd name="connsiteX3225" fmla="*/ 1415088 w 11824371"/>
              <a:gd name="connsiteY3225" fmla="*/ 5712715 h 8878671"/>
              <a:gd name="connsiteX3226" fmla="*/ 1403095 w 11824371"/>
              <a:gd name="connsiteY3226" fmla="*/ 5700722 h 8878671"/>
              <a:gd name="connsiteX3227" fmla="*/ 8514506 w 11824371"/>
              <a:gd name="connsiteY3227" fmla="*/ 5676738 h 8878671"/>
              <a:gd name="connsiteX3228" fmla="*/ 8538491 w 11824371"/>
              <a:gd name="connsiteY3228" fmla="*/ 5688730 h 8878671"/>
              <a:gd name="connsiteX3229" fmla="*/ 8520501 w 11824371"/>
              <a:gd name="connsiteY3229" fmla="*/ 5712715 h 8878671"/>
              <a:gd name="connsiteX3230" fmla="*/ 8514506 w 11824371"/>
              <a:gd name="connsiteY3230" fmla="*/ 5712715 h 8878671"/>
              <a:gd name="connsiteX3231" fmla="*/ 8478530 w 11824371"/>
              <a:gd name="connsiteY3231" fmla="*/ 5736699 h 8878671"/>
              <a:gd name="connsiteX3232" fmla="*/ 8466537 w 11824371"/>
              <a:gd name="connsiteY3232" fmla="*/ 5736699 h 8878671"/>
              <a:gd name="connsiteX3233" fmla="*/ 8514506 w 11824371"/>
              <a:gd name="connsiteY3233" fmla="*/ 5676738 h 8878671"/>
              <a:gd name="connsiteX3234" fmla="*/ 2326498 w 11824371"/>
              <a:gd name="connsiteY3234" fmla="*/ 5676738 h 8878671"/>
              <a:gd name="connsiteX3235" fmla="*/ 2314507 w 11824371"/>
              <a:gd name="connsiteY3235" fmla="*/ 5688730 h 8878671"/>
              <a:gd name="connsiteX3236" fmla="*/ 2326498 w 11824371"/>
              <a:gd name="connsiteY3236" fmla="*/ 5688730 h 8878671"/>
              <a:gd name="connsiteX3237" fmla="*/ 1983970 w 11824371"/>
              <a:gd name="connsiteY3237" fmla="*/ 5672990 h 8878671"/>
              <a:gd name="connsiteX3238" fmla="*/ 1990716 w 11824371"/>
              <a:gd name="connsiteY3238" fmla="*/ 5688730 h 8878671"/>
              <a:gd name="connsiteX3239" fmla="*/ 1966731 w 11824371"/>
              <a:gd name="connsiteY3239" fmla="*/ 5700722 h 8878671"/>
              <a:gd name="connsiteX3240" fmla="*/ 1978724 w 11824371"/>
              <a:gd name="connsiteY3240" fmla="*/ 5676738 h 8878671"/>
              <a:gd name="connsiteX3241" fmla="*/ 1983970 w 11824371"/>
              <a:gd name="connsiteY3241" fmla="*/ 5672990 h 8878671"/>
              <a:gd name="connsiteX3242" fmla="*/ 8802320 w 11824371"/>
              <a:gd name="connsiteY3242" fmla="*/ 5664744 h 8878671"/>
              <a:gd name="connsiteX3243" fmla="*/ 8814313 w 11824371"/>
              <a:gd name="connsiteY3243" fmla="*/ 5676738 h 8878671"/>
              <a:gd name="connsiteX3244" fmla="*/ 8826304 w 11824371"/>
              <a:gd name="connsiteY3244" fmla="*/ 5664744 h 8878671"/>
              <a:gd name="connsiteX3245" fmla="*/ 8838298 w 11824371"/>
              <a:gd name="connsiteY3245" fmla="*/ 5664744 h 8878671"/>
              <a:gd name="connsiteX3246" fmla="*/ 8802320 w 11824371"/>
              <a:gd name="connsiteY3246" fmla="*/ 5688730 h 8878671"/>
              <a:gd name="connsiteX3247" fmla="*/ 2146616 w 11824371"/>
              <a:gd name="connsiteY3247" fmla="*/ 5664744 h 8878671"/>
              <a:gd name="connsiteX3248" fmla="*/ 2134623 w 11824371"/>
              <a:gd name="connsiteY3248" fmla="*/ 5670742 h 8878671"/>
              <a:gd name="connsiteX3249" fmla="*/ 2146616 w 11824371"/>
              <a:gd name="connsiteY3249" fmla="*/ 5676738 h 8878671"/>
              <a:gd name="connsiteX3250" fmla="*/ 2158608 w 11824371"/>
              <a:gd name="connsiteY3250" fmla="*/ 5664744 h 8878671"/>
              <a:gd name="connsiteX3251" fmla="*/ 8850289 w 11824371"/>
              <a:gd name="connsiteY3251" fmla="*/ 5652753 h 8878671"/>
              <a:gd name="connsiteX3252" fmla="*/ 8862282 w 11824371"/>
              <a:gd name="connsiteY3252" fmla="*/ 5652753 h 8878671"/>
              <a:gd name="connsiteX3253" fmla="*/ 8862282 w 11824371"/>
              <a:gd name="connsiteY3253" fmla="*/ 5664744 h 8878671"/>
              <a:gd name="connsiteX3254" fmla="*/ 8850289 w 11824371"/>
              <a:gd name="connsiteY3254" fmla="*/ 5664744 h 8878671"/>
              <a:gd name="connsiteX3255" fmla="*/ 8514506 w 11824371"/>
              <a:gd name="connsiteY3255" fmla="*/ 5640762 h 8878671"/>
              <a:gd name="connsiteX3256" fmla="*/ 8514506 w 11824371"/>
              <a:gd name="connsiteY3256" fmla="*/ 5652753 h 8878671"/>
              <a:gd name="connsiteX3257" fmla="*/ 8508510 w 11824371"/>
              <a:gd name="connsiteY3257" fmla="*/ 5664744 h 8878671"/>
              <a:gd name="connsiteX3258" fmla="*/ 8508510 w 11824371"/>
              <a:gd name="connsiteY3258" fmla="*/ 5652753 h 8878671"/>
              <a:gd name="connsiteX3259" fmla="*/ 8514506 w 11824371"/>
              <a:gd name="connsiteY3259" fmla="*/ 5640762 h 8878671"/>
              <a:gd name="connsiteX3260" fmla="*/ 1523017 w 11824371"/>
              <a:gd name="connsiteY3260" fmla="*/ 5640762 h 8878671"/>
              <a:gd name="connsiteX3261" fmla="*/ 1523017 w 11824371"/>
              <a:gd name="connsiteY3261" fmla="*/ 5652753 h 8878671"/>
              <a:gd name="connsiteX3262" fmla="*/ 1511026 w 11824371"/>
              <a:gd name="connsiteY3262" fmla="*/ 5652753 h 8878671"/>
              <a:gd name="connsiteX3263" fmla="*/ 8874274 w 11824371"/>
              <a:gd name="connsiteY3263" fmla="*/ 5628769 h 8878671"/>
              <a:gd name="connsiteX3264" fmla="*/ 8862282 w 11824371"/>
              <a:gd name="connsiteY3264" fmla="*/ 5640762 h 8878671"/>
              <a:gd name="connsiteX3265" fmla="*/ 8862282 w 11824371"/>
              <a:gd name="connsiteY3265" fmla="*/ 5634765 h 8878671"/>
              <a:gd name="connsiteX3266" fmla="*/ 8874274 w 11824371"/>
              <a:gd name="connsiteY3266" fmla="*/ 5628769 h 8878671"/>
              <a:gd name="connsiteX3267" fmla="*/ 1594971 w 11824371"/>
              <a:gd name="connsiteY3267" fmla="*/ 5628769 h 8878671"/>
              <a:gd name="connsiteX3268" fmla="*/ 1606963 w 11824371"/>
              <a:gd name="connsiteY3268" fmla="*/ 5640762 h 8878671"/>
              <a:gd name="connsiteX3269" fmla="*/ 1606963 w 11824371"/>
              <a:gd name="connsiteY3269" fmla="*/ 5652753 h 8878671"/>
              <a:gd name="connsiteX3270" fmla="*/ 1594971 w 11824371"/>
              <a:gd name="connsiteY3270" fmla="*/ 5652753 h 8878671"/>
              <a:gd name="connsiteX3271" fmla="*/ 1570987 w 11824371"/>
              <a:gd name="connsiteY3271" fmla="*/ 5664744 h 8878671"/>
              <a:gd name="connsiteX3272" fmla="*/ 1547002 w 11824371"/>
              <a:gd name="connsiteY3272" fmla="*/ 5676738 h 8878671"/>
              <a:gd name="connsiteX3273" fmla="*/ 1564990 w 11824371"/>
              <a:gd name="connsiteY3273" fmla="*/ 5652753 h 8878671"/>
              <a:gd name="connsiteX3274" fmla="*/ 1594971 w 11824371"/>
              <a:gd name="connsiteY3274" fmla="*/ 5628769 h 8878671"/>
              <a:gd name="connsiteX3275" fmla="*/ 2170599 w 11824371"/>
              <a:gd name="connsiteY3275" fmla="*/ 5616776 h 8878671"/>
              <a:gd name="connsiteX3276" fmla="*/ 2170599 w 11824371"/>
              <a:gd name="connsiteY3276" fmla="*/ 5628769 h 8878671"/>
              <a:gd name="connsiteX3277" fmla="*/ 2182593 w 11824371"/>
              <a:gd name="connsiteY3277" fmla="*/ 5616776 h 8878671"/>
              <a:gd name="connsiteX3278" fmla="*/ 2170599 w 11824371"/>
              <a:gd name="connsiteY3278" fmla="*/ 5616776 h 8878671"/>
              <a:gd name="connsiteX3279" fmla="*/ 8545985 w 11824371"/>
              <a:gd name="connsiteY3279" fmla="*/ 5612279 h 8878671"/>
              <a:gd name="connsiteX3280" fmla="*/ 8550483 w 11824371"/>
              <a:gd name="connsiteY3280" fmla="*/ 5616776 h 8878671"/>
              <a:gd name="connsiteX3281" fmla="*/ 8538491 w 11824371"/>
              <a:gd name="connsiteY3281" fmla="*/ 5628769 h 8878671"/>
              <a:gd name="connsiteX3282" fmla="*/ 8526498 w 11824371"/>
              <a:gd name="connsiteY3282" fmla="*/ 5640762 h 8878671"/>
              <a:gd name="connsiteX3283" fmla="*/ 8532495 w 11824371"/>
              <a:gd name="connsiteY3283" fmla="*/ 5622774 h 8878671"/>
              <a:gd name="connsiteX3284" fmla="*/ 8545985 w 11824371"/>
              <a:gd name="connsiteY3284" fmla="*/ 5612279 h 8878671"/>
              <a:gd name="connsiteX3285" fmla="*/ 2302515 w 11824371"/>
              <a:gd name="connsiteY3285" fmla="*/ 5604784 h 8878671"/>
              <a:gd name="connsiteX3286" fmla="*/ 2278530 w 11824371"/>
              <a:gd name="connsiteY3286" fmla="*/ 5628769 h 8878671"/>
              <a:gd name="connsiteX3287" fmla="*/ 2272534 w 11824371"/>
              <a:gd name="connsiteY3287" fmla="*/ 5646756 h 8878671"/>
              <a:gd name="connsiteX3288" fmla="*/ 2266537 w 11824371"/>
              <a:gd name="connsiteY3288" fmla="*/ 5652753 h 8878671"/>
              <a:gd name="connsiteX3289" fmla="*/ 2242554 w 11824371"/>
              <a:gd name="connsiteY3289" fmla="*/ 5652753 h 8878671"/>
              <a:gd name="connsiteX3290" fmla="*/ 2236557 w 11824371"/>
              <a:gd name="connsiteY3290" fmla="*/ 5646756 h 8878671"/>
              <a:gd name="connsiteX3291" fmla="*/ 2230561 w 11824371"/>
              <a:gd name="connsiteY3291" fmla="*/ 5640762 h 8878671"/>
              <a:gd name="connsiteX3292" fmla="*/ 2224565 w 11824371"/>
              <a:gd name="connsiteY3292" fmla="*/ 5646756 h 8878671"/>
              <a:gd name="connsiteX3293" fmla="*/ 2218569 w 11824371"/>
              <a:gd name="connsiteY3293" fmla="*/ 5652753 h 8878671"/>
              <a:gd name="connsiteX3294" fmla="*/ 2218569 w 11824371"/>
              <a:gd name="connsiteY3294" fmla="*/ 5688730 h 8878671"/>
              <a:gd name="connsiteX3295" fmla="*/ 2206576 w 11824371"/>
              <a:gd name="connsiteY3295" fmla="*/ 5682735 h 8878671"/>
              <a:gd name="connsiteX3296" fmla="*/ 2218569 w 11824371"/>
              <a:gd name="connsiteY3296" fmla="*/ 5700722 h 8878671"/>
              <a:gd name="connsiteX3297" fmla="*/ 2236557 w 11824371"/>
              <a:gd name="connsiteY3297" fmla="*/ 5700722 h 8878671"/>
              <a:gd name="connsiteX3298" fmla="*/ 2242554 w 11824371"/>
              <a:gd name="connsiteY3298" fmla="*/ 5700722 h 8878671"/>
              <a:gd name="connsiteX3299" fmla="*/ 2242554 w 11824371"/>
              <a:gd name="connsiteY3299" fmla="*/ 5688730 h 8878671"/>
              <a:gd name="connsiteX3300" fmla="*/ 2254546 w 11824371"/>
              <a:gd name="connsiteY3300" fmla="*/ 5676738 h 8878671"/>
              <a:gd name="connsiteX3301" fmla="*/ 2326498 w 11824371"/>
              <a:gd name="connsiteY3301" fmla="*/ 5604784 h 8878671"/>
              <a:gd name="connsiteX3302" fmla="*/ 1894778 w 11824371"/>
              <a:gd name="connsiteY3302" fmla="*/ 5604784 h 8878671"/>
              <a:gd name="connsiteX3303" fmla="*/ 1906769 w 11824371"/>
              <a:gd name="connsiteY3303" fmla="*/ 5604784 h 8878671"/>
              <a:gd name="connsiteX3304" fmla="*/ 1894778 w 11824371"/>
              <a:gd name="connsiteY3304" fmla="*/ 5616776 h 8878671"/>
              <a:gd name="connsiteX3305" fmla="*/ 1894778 w 11824371"/>
              <a:gd name="connsiteY3305" fmla="*/ 5604784 h 8878671"/>
              <a:gd name="connsiteX3306" fmla="*/ 8934235 w 11824371"/>
              <a:gd name="connsiteY3306" fmla="*/ 5592792 h 8878671"/>
              <a:gd name="connsiteX3307" fmla="*/ 8922244 w 11824371"/>
              <a:gd name="connsiteY3307" fmla="*/ 5616776 h 8878671"/>
              <a:gd name="connsiteX3308" fmla="*/ 8910250 w 11824371"/>
              <a:gd name="connsiteY3308" fmla="*/ 5628769 h 8878671"/>
              <a:gd name="connsiteX3309" fmla="*/ 8922244 w 11824371"/>
              <a:gd name="connsiteY3309" fmla="*/ 5604784 h 8878671"/>
              <a:gd name="connsiteX3310" fmla="*/ 8934235 w 11824371"/>
              <a:gd name="connsiteY3310" fmla="*/ 5592792 h 8878671"/>
              <a:gd name="connsiteX3311" fmla="*/ 7860928 w 11824371"/>
              <a:gd name="connsiteY3311" fmla="*/ 5592792 h 8878671"/>
              <a:gd name="connsiteX3312" fmla="*/ 7836943 w 11824371"/>
              <a:gd name="connsiteY3312" fmla="*/ 5616776 h 8878671"/>
              <a:gd name="connsiteX3313" fmla="*/ 7818955 w 11824371"/>
              <a:gd name="connsiteY3313" fmla="*/ 5640762 h 8878671"/>
              <a:gd name="connsiteX3314" fmla="*/ 7842940 w 11824371"/>
              <a:gd name="connsiteY3314" fmla="*/ 5616776 h 8878671"/>
              <a:gd name="connsiteX3315" fmla="*/ 7860928 w 11824371"/>
              <a:gd name="connsiteY3315" fmla="*/ 5592792 h 8878671"/>
              <a:gd name="connsiteX3316" fmla="*/ 2230561 w 11824371"/>
              <a:gd name="connsiteY3316" fmla="*/ 5592792 h 8878671"/>
              <a:gd name="connsiteX3317" fmla="*/ 2218569 w 11824371"/>
              <a:gd name="connsiteY3317" fmla="*/ 5604784 h 8878671"/>
              <a:gd name="connsiteX3318" fmla="*/ 2230561 w 11824371"/>
              <a:gd name="connsiteY3318" fmla="*/ 5616776 h 8878671"/>
              <a:gd name="connsiteX3319" fmla="*/ 2230561 w 11824371"/>
              <a:gd name="connsiteY3319" fmla="*/ 5592792 h 8878671"/>
              <a:gd name="connsiteX3320" fmla="*/ 1331142 w 11824371"/>
              <a:gd name="connsiteY3320" fmla="*/ 5592792 h 8878671"/>
              <a:gd name="connsiteX3321" fmla="*/ 1319148 w 11824371"/>
              <a:gd name="connsiteY3321" fmla="*/ 5604784 h 8878671"/>
              <a:gd name="connsiteX3322" fmla="*/ 1331142 w 11824371"/>
              <a:gd name="connsiteY3322" fmla="*/ 5604784 h 8878671"/>
              <a:gd name="connsiteX3323" fmla="*/ 1331142 w 11824371"/>
              <a:gd name="connsiteY3323" fmla="*/ 5592792 h 8878671"/>
              <a:gd name="connsiteX3324" fmla="*/ 8634429 w 11824371"/>
              <a:gd name="connsiteY3324" fmla="*/ 5580801 h 8878671"/>
              <a:gd name="connsiteX3325" fmla="*/ 8646421 w 11824371"/>
              <a:gd name="connsiteY3325" fmla="*/ 5580801 h 8878671"/>
              <a:gd name="connsiteX3326" fmla="*/ 8658414 w 11824371"/>
              <a:gd name="connsiteY3326" fmla="*/ 5604784 h 8878671"/>
              <a:gd name="connsiteX3327" fmla="*/ 8646421 w 11824371"/>
              <a:gd name="connsiteY3327" fmla="*/ 5616776 h 8878671"/>
              <a:gd name="connsiteX3328" fmla="*/ 8634429 w 11824371"/>
              <a:gd name="connsiteY3328" fmla="*/ 5604784 h 8878671"/>
              <a:gd name="connsiteX3329" fmla="*/ 8634429 w 11824371"/>
              <a:gd name="connsiteY3329" fmla="*/ 5586796 h 8878671"/>
              <a:gd name="connsiteX3330" fmla="*/ 8634429 w 11824371"/>
              <a:gd name="connsiteY3330" fmla="*/ 5580801 h 8878671"/>
              <a:gd name="connsiteX3331" fmla="*/ 1367118 w 11824371"/>
              <a:gd name="connsiteY3331" fmla="*/ 5568807 h 8878671"/>
              <a:gd name="connsiteX3332" fmla="*/ 1379110 w 11824371"/>
              <a:gd name="connsiteY3332" fmla="*/ 5580801 h 8878671"/>
              <a:gd name="connsiteX3333" fmla="*/ 1367118 w 11824371"/>
              <a:gd name="connsiteY3333" fmla="*/ 5580801 h 8878671"/>
              <a:gd name="connsiteX3334" fmla="*/ 1367118 w 11824371"/>
              <a:gd name="connsiteY3334" fmla="*/ 5568807 h 8878671"/>
              <a:gd name="connsiteX3335" fmla="*/ 2182593 w 11824371"/>
              <a:gd name="connsiteY3335" fmla="*/ 5556816 h 8878671"/>
              <a:gd name="connsiteX3336" fmla="*/ 2176596 w 11824371"/>
              <a:gd name="connsiteY3336" fmla="*/ 5562813 h 8878671"/>
              <a:gd name="connsiteX3337" fmla="*/ 2170599 w 11824371"/>
              <a:gd name="connsiteY3337" fmla="*/ 5568807 h 8878671"/>
              <a:gd name="connsiteX3338" fmla="*/ 2182593 w 11824371"/>
              <a:gd name="connsiteY3338" fmla="*/ 5568807 h 8878671"/>
              <a:gd name="connsiteX3339" fmla="*/ 2182593 w 11824371"/>
              <a:gd name="connsiteY3339" fmla="*/ 5556816 h 8878671"/>
              <a:gd name="connsiteX3340" fmla="*/ 1319148 w 11824371"/>
              <a:gd name="connsiteY3340" fmla="*/ 5556816 h 8878671"/>
              <a:gd name="connsiteX3341" fmla="*/ 1331142 w 11824371"/>
              <a:gd name="connsiteY3341" fmla="*/ 5568807 h 8878671"/>
              <a:gd name="connsiteX3342" fmla="*/ 1343133 w 11824371"/>
              <a:gd name="connsiteY3342" fmla="*/ 5556816 h 8878671"/>
              <a:gd name="connsiteX3343" fmla="*/ 1343133 w 11824371"/>
              <a:gd name="connsiteY3343" fmla="*/ 5580801 h 8878671"/>
              <a:gd name="connsiteX3344" fmla="*/ 1307157 w 11824371"/>
              <a:gd name="connsiteY3344" fmla="*/ 5640762 h 8878671"/>
              <a:gd name="connsiteX3345" fmla="*/ 1301160 w 11824371"/>
              <a:gd name="connsiteY3345" fmla="*/ 5652753 h 8878671"/>
              <a:gd name="connsiteX3346" fmla="*/ 1271180 w 11824371"/>
              <a:gd name="connsiteY3346" fmla="*/ 5712715 h 8878671"/>
              <a:gd name="connsiteX3347" fmla="*/ 1247196 w 11824371"/>
              <a:gd name="connsiteY3347" fmla="*/ 5772676 h 8878671"/>
              <a:gd name="connsiteX3348" fmla="*/ 1235204 w 11824371"/>
              <a:gd name="connsiteY3348" fmla="*/ 5808653 h 8878671"/>
              <a:gd name="connsiteX3349" fmla="*/ 1247196 w 11824371"/>
              <a:gd name="connsiteY3349" fmla="*/ 5796661 h 8878671"/>
              <a:gd name="connsiteX3350" fmla="*/ 1247196 w 11824371"/>
              <a:gd name="connsiteY3350" fmla="*/ 5784668 h 8878671"/>
              <a:gd name="connsiteX3351" fmla="*/ 1259187 w 11824371"/>
              <a:gd name="connsiteY3351" fmla="*/ 5778673 h 8878671"/>
              <a:gd name="connsiteX3352" fmla="*/ 1271180 w 11824371"/>
              <a:gd name="connsiteY3352" fmla="*/ 5772676 h 8878671"/>
              <a:gd name="connsiteX3353" fmla="*/ 1331142 w 11824371"/>
              <a:gd name="connsiteY3353" fmla="*/ 5748690 h 8878671"/>
              <a:gd name="connsiteX3354" fmla="*/ 1355127 w 11824371"/>
              <a:gd name="connsiteY3354" fmla="*/ 5736699 h 8878671"/>
              <a:gd name="connsiteX3355" fmla="*/ 1355127 w 11824371"/>
              <a:gd name="connsiteY3355" fmla="*/ 5748690 h 8878671"/>
              <a:gd name="connsiteX3356" fmla="*/ 1379110 w 11824371"/>
              <a:gd name="connsiteY3356" fmla="*/ 5748690 h 8878671"/>
              <a:gd name="connsiteX3357" fmla="*/ 1391103 w 11824371"/>
              <a:gd name="connsiteY3357" fmla="*/ 5736699 h 8878671"/>
              <a:gd name="connsiteX3358" fmla="*/ 1379110 w 11824371"/>
              <a:gd name="connsiteY3358" fmla="*/ 5796661 h 8878671"/>
              <a:gd name="connsiteX3359" fmla="*/ 1355127 w 11824371"/>
              <a:gd name="connsiteY3359" fmla="*/ 5838634 h 8878671"/>
              <a:gd name="connsiteX3360" fmla="*/ 1343133 w 11824371"/>
              <a:gd name="connsiteY3360" fmla="*/ 5868613 h 8878671"/>
              <a:gd name="connsiteX3361" fmla="*/ 1319148 w 11824371"/>
              <a:gd name="connsiteY3361" fmla="*/ 5892599 h 8878671"/>
              <a:gd name="connsiteX3362" fmla="*/ 1313153 w 11824371"/>
              <a:gd name="connsiteY3362" fmla="*/ 5904591 h 8878671"/>
              <a:gd name="connsiteX3363" fmla="*/ 1307157 w 11824371"/>
              <a:gd name="connsiteY3363" fmla="*/ 5916584 h 8878671"/>
              <a:gd name="connsiteX3364" fmla="*/ 1295165 w 11824371"/>
              <a:gd name="connsiteY3364" fmla="*/ 5928575 h 8878671"/>
              <a:gd name="connsiteX3365" fmla="*/ 1283172 w 11824371"/>
              <a:gd name="connsiteY3365" fmla="*/ 5940568 h 8878671"/>
              <a:gd name="connsiteX3366" fmla="*/ 1283172 w 11824371"/>
              <a:gd name="connsiteY3366" fmla="*/ 5952559 h 8878671"/>
              <a:gd name="connsiteX3367" fmla="*/ 1259187 w 11824371"/>
              <a:gd name="connsiteY3367" fmla="*/ 5976545 h 8878671"/>
              <a:gd name="connsiteX3368" fmla="*/ 1223211 w 11824371"/>
              <a:gd name="connsiteY3368" fmla="*/ 6024514 h 8878671"/>
              <a:gd name="connsiteX3369" fmla="*/ 1199226 w 11824371"/>
              <a:gd name="connsiteY3369" fmla="*/ 6048498 h 8878671"/>
              <a:gd name="connsiteX3370" fmla="*/ 1199226 w 11824371"/>
              <a:gd name="connsiteY3370" fmla="*/ 6060491 h 8878671"/>
              <a:gd name="connsiteX3371" fmla="*/ 1187234 w 11824371"/>
              <a:gd name="connsiteY3371" fmla="*/ 6060491 h 8878671"/>
              <a:gd name="connsiteX3372" fmla="*/ 1187234 w 11824371"/>
              <a:gd name="connsiteY3372" fmla="*/ 6084476 h 8878671"/>
              <a:gd name="connsiteX3373" fmla="*/ 1181238 w 11824371"/>
              <a:gd name="connsiteY3373" fmla="*/ 6102463 h 8878671"/>
              <a:gd name="connsiteX3374" fmla="*/ 1163249 w 11824371"/>
              <a:gd name="connsiteY3374" fmla="*/ 6132443 h 8878671"/>
              <a:gd name="connsiteX3375" fmla="*/ 1163249 w 11824371"/>
              <a:gd name="connsiteY3375" fmla="*/ 6168421 h 8878671"/>
              <a:gd name="connsiteX3376" fmla="*/ 1169246 w 11824371"/>
              <a:gd name="connsiteY3376" fmla="*/ 6156427 h 8878671"/>
              <a:gd name="connsiteX3377" fmla="*/ 1175243 w 11824371"/>
              <a:gd name="connsiteY3377" fmla="*/ 6168421 h 8878671"/>
              <a:gd name="connsiteX3378" fmla="*/ 1175243 w 11824371"/>
              <a:gd name="connsiteY3378" fmla="*/ 6144436 h 8878671"/>
              <a:gd name="connsiteX3379" fmla="*/ 1235204 w 11824371"/>
              <a:gd name="connsiteY3379" fmla="*/ 6084476 h 8878671"/>
              <a:gd name="connsiteX3380" fmla="*/ 1241199 w 11824371"/>
              <a:gd name="connsiteY3380" fmla="*/ 6108460 h 8878671"/>
              <a:gd name="connsiteX3381" fmla="*/ 1247196 w 11824371"/>
              <a:gd name="connsiteY3381" fmla="*/ 6105461 h 8878671"/>
              <a:gd name="connsiteX3382" fmla="*/ 1247196 w 11824371"/>
              <a:gd name="connsiteY3382" fmla="*/ 6108460 h 8878671"/>
              <a:gd name="connsiteX3383" fmla="*/ 1235204 w 11824371"/>
              <a:gd name="connsiteY3383" fmla="*/ 6180412 h 8878671"/>
              <a:gd name="connsiteX3384" fmla="*/ 1247196 w 11824371"/>
              <a:gd name="connsiteY3384" fmla="*/ 6168421 h 8878671"/>
              <a:gd name="connsiteX3385" fmla="*/ 1259187 w 11824371"/>
              <a:gd name="connsiteY3385" fmla="*/ 6144436 h 8878671"/>
              <a:gd name="connsiteX3386" fmla="*/ 1271180 w 11824371"/>
              <a:gd name="connsiteY3386" fmla="*/ 6108460 h 8878671"/>
              <a:gd name="connsiteX3387" fmla="*/ 1283172 w 11824371"/>
              <a:gd name="connsiteY3387" fmla="*/ 6108460 h 8878671"/>
              <a:gd name="connsiteX3388" fmla="*/ 1295165 w 11824371"/>
              <a:gd name="connsiteY3388" fmla="*/ 6108460 h 8878671"/>
              <a:gd name="connsiteX3389" fmla="*/ 1283172 w 11824371"/>
              <a:gd name="connsiteY3389" fmla="*/ 6126448 h 8878671"/>
              <a:gd name="connsiteX3390" fmla="*/ 1283172 w 11824371"/>
              <a:gd name="connsiteY3390" fmla="*/ 6144436 h 8878671"/>
              <a:gd name="connsiteX3391" fmla="*/ 1259187 w 11824371"/>
              <a:gd name="connsiteY3391" fmla="*/ 6192404 h 8878671"/>
              <a:gd name="connsiteX3392" fmla="*/ 1247196 w 11824371"/>
              <a:gd name="connsiteY3392" fmla="*/ 6228382 h 8878671"/>
              <a:gd name="connsiteX3393" fmla="*/ 1241199 w 11824371"/>
              <a:gd name="connsiteY3393" fmla="*/ 6258362 h 8878671"/>
              <a:gd name="connsiteX3394" fmla="*/ 1247196 w 11824371"/>
              <a:gd name="connsiteY3394" fmla="*/ 6270353 h 8878671"/>
              <a:gd name="connsiteX3395" fmla="*/ 1253192 w 11824371"/>
              <a:gd name="connsiteY3395" fmla="*/ 6282347 h 8878671"/>
              <a:gd name="connsiteX3396" fmla="*/ 1247196 w 11824371"/>
              <a:gd name="connsiteY3396" fmla="*/ 6300335 h 8878671"/>
              <a:gd name="connsiteX3397" fmla="*/ 1235204 w 11824371"/>
              <a:gd name="connsiteY3397" fmla="*/ 6312326 h 8878671"/>
              <a:gd name="connsiteX3398" fmla="*/ 1229207 w 11824371"/>
              <a:gd name="connsiteY3398" fmla="*/ 6330316 h 8878671"/>
              <a:gd name="connsiteX3399" fmla="*/ 1223211 w 11824371"/>
              <a:gd name="connsiteY3399" fmla="*/ 6336311 h 8878671"/>
              <a:gd name="connsiteX3400" fmla="*/ 1211219 w 11824371"/>
              <a:gd name="connsiteY3400" fmla="*/ 6348304 h 8878671"/>
              <a:gd name="connsiteX3401" fmla="*/ 1199226 w 11824371"/>
              <a:gd name="connsiteY3401" fmla="*/ 6384281 h 8878671"/>
              <a:gd name="connsiteX3402" fmla="*/ 1181238 w 11824371"/>
              <a:gd name="connsiteY3402" fmla="*/ 6396272 h 8878671"/>
              <a:gd name="connsiteX3403" fmla="*/ 1181238 w 11824371"/>
              <a:gd name="connsiteY3403" fmla="*/ 6408266 h 8878671"/>
              <a:gd name="connsiteX3404" fmla="*/ 1181238 w 11824371"/>
              <a:gd name="connsiteY3404" fmla="*/ 6414261 h 8878671"/>
              <a:gd name="connsiteX3405" fmla="*/ 1175243 w 11824371"/>
              <a:gd name="connsiteY3405" fmla="*/ 6432249 h 8878671"/>
              <a:gd name="connsiteX3406" fmla="*/ 1163249 w 11824371"/>
              <a:gd name="connsiteY3406" fmla="*/ 6468227 h 8878671"/>
              <a:gd name="connsiteX3407" fmla="*/ 1175243 w 11824371"/>
              <a:gd name="connsiteY3407" fmla="*/ 6444242 h 8878671"/>
              <a:gd name="connsiteX3408" fmla="*/ 1187234 w 11824371"/>
              <a:gd name="connsiteY3408" fmla="*/ 6444242 h 8878671"/>
              <a:gd name="connsiteX3409" fmla="*/ 1151258 w 11824371"/>
              <a:gd name="connsiteY3409" fmla="*/ 6504203 h 8878671"/>
              <a:gd name="connsiteX3410" fmla="*/ 1139265 w 11824371"/>
              <a:gd name="connsiteY3410" fmla="*/ 6516195 h 8878671"/>
              <a:gd name="connsiteX3411" fmla="*/ 1139265 w 11824371"/>
              <a:gd name="connsiteY3411" fmla="*/ 6552173 h 8878671"/>
              <a:gd name="connsiteX3412" fmla="*/ 1139265 w 11824371"/>
              <a:gd name="connsiteY3412" fmla="*/ 6564165 h 8878671"/>
              <a:gd name="connsiteX3413" fmla="*/ 1151258 w 11824371"/>
              <a:gd name="connsiteY3413" fmla="*/ 6552173 h 8878671"/>
              <a:gd name="connsiteX3414" fmla="*/ 1187234 w 11824371"/>
              <a:gd name="connsiteY3414" fmla="*/ 6516195 h 8878671"/>
              <a:gd name="connsiteX3415" fmla="*/ 1187234 w 11824371"/>
              <a:gd name="connsiteY3415" fmla="*/ 6492212 h 8878671"/>
              <a:gd name="connsiteX3416" fmla="*/ 1205222 w 11824371"/>
              <a:gd name="connsiteY3416" fmla="*/ 6498207 h 8878671"/>
              <a:gd name="connsiteX3417" fmla="*/ 1199226 w 11824371"/>
              <a:gd name="connsiteY3417" fmla="*/ 6504203 h 8878671"/>
              <a:gd name="connsiteX3418" fmla="*/ 1187234 w 11824371"/>
              <a:gd name="connsiteY3418" fmla="*/ 6534183 h 8878671"/>
              <a:gd name="connsiteX3419" fmla="*/ 1199226 w 11824371"/>
              <a:gd name="connsiteY3419" fmla="*/ 6552173 h 8878671"/>
              <a:gd name="connsiteX3420" fmla="*/ 1223211 w 11824371"/>
              <a:gd name="connsiteY3420" fmla="*/ 6552173 h 8878671"/>
              <a:gd name="connsiteX3421" fmla="*/ 1235204 w 11824371"/>
              <a:gd name="connsiteY3421" fmla="*/ 6552173 h 8878671"/>
              <a:gd name="connsiteX3422" fmla="*/ 1235204 w 11824371"/>
              <a:gd name="connsiteY3422" fmla="*/ 6564165 h 8878671"/>
              <a:gd name="connsiteX3423" fmla="*/ 1211219 w 11824371"/>
              <a:gd name="connsiteY3423" fmla="*/ 6612134 h 8878671"/>
              <a:gd name="connsiteX3424" fmla="*/ 1199226 w 11824371"/>
              <a:gd name="connsiteY3424" fmla="*/ 6600141 h 8878671"/>
              <a:gd name="connsiteX3425" fmla="*/ 1187234 w 11824371"/>
              <a:gd name="connsiteY3425" fmla="*/ 6600141 h 8878671"/>
              <a:gd name="connsiteX3426" fmla="*/ 1187234 w 11824371"/>
              <a:gd name="connsiteY3426" fmla="*/ 6588149 h 8878671"/>
              <a:gd name="connsiteX3427" fmla="*/ 1187234 w 11824371"/>
              <a:gd name="connsiteY3427" fmla="*/ 6576156 h 8878671"/>
              <a:gd name="connsiteX3428" fmla="*/ 1199226 w 11824371"/>
              <a:gd name="connsiteY3428" fmla="*/ 6564165 h 8878671"/>
              <a:gd name="connsiteX3429" fmla="*/ 1175243 w 11824371"/>
              <a:gd name="connsiteY3429" fmla="*/ 6576156 h 8878671"/>
              <a:gd name="connsiteX3430" fmla="*/ 1175243 w 11824371"/>
              <a:gd name="connsiteY3430" fmla="*/ 6588149 h 8878671"/>
              <a:gd name="connsiteX3431" fmla="*/ 1163249 w 11824371"/>
              <a:gd name="connsiteY3431" fmla="*/ 6612134 h 8878671"/>
              <a:gd name="connsiteX3432" fmla="*/ 1163249 w 11824371"/>
              <a:gd name="connsiteY3432" fmla="*/ 6636118 h 8878671"/>
              <a:gd name="connsiteX3433" fmla="*/ 1175243 w 11824371"/>
              <a:gd name="connsiteY3433" fmla="*/ 6648111 h 8878671"/>
              <a:gd name="connsiteX3434" fmla="*/ 1169246 w 11824371"/>
              <a:gd name="connsiteY3434" fmla="*/ 6648111 h 8878671"/>
              <a:gd name="connsiteX3435" fmla="*/ 1151258 w 11824371"/>
              <a:gd name="connsiteY3435" fmla="*/ 6648111 h 8878671"/>
              <a:gd name="connsiteX3436" fmla="*/ 1133270 w 11824371"/>
              <a:gd name="connsiteY3436" fmla="*/ 6654106 h 8878671"/>
              <a:gd name="connsiteX3437" fmla="*/ 1115280 w 11824371"/>
              <a:gd name="connsiteY3437" fmla="*/ 6660102 h 8878671"/>
              <a:gd name="connsiteX3438" fmla="*/ 1103288 w 11824371"/>
              <a:gd name="connsiteY3438" fmla="*/ 6696079 h 8878671"/>
              <a:gd name="connsiteX3439" fmla="*/ 1103288 w 11824371"/>
              <a:gd name="connsiteY3439" fmla="*/ 6720064 h 8878671"/>
              <a:gd name="connsiteX3440" fmla="*/ 1109285 w 11824371"/>
              <a:gd name="connsiteY3440" fmla="*/ 6738052 h 8878671"/>
              <a:gd name="connsiteX3441" fmla="*/ 1091297 w 11824371"/>
              <a:gd name="connsiteY3441" fmla="*/ 6744048 h 8878671"/>
              <a:gd name="connsiteX3442" fmla="*/ 1079303 w 11824371"/>
              <a:gd name="connsiteY3442" fmla="*/ 6744048 h 8878671"/>
              <a:gd name="connsiteX3443" fmla="*/ 1067312 w 11824371"/>
              <a:gd name="connsiteY3443" fmla="*/ 6780025 h 8878671"/>
              <a:gd name="connsiteX3444" fmla="*/ 1067312 w 11824371"/>
              <a:gd name="connsiteY3444" fmla="*/ 6816001 h 8878671"/>
              <a:gd name="connsiteX3445" fmla="*/ 1073308 w 11824371"/>
              <a:gd name="connsiteY3445" fmla="*/ 6839986 h 8878671"/>
              <a:gd name="connsiteX3446" fmla="*/ 1067312 w 11824371"/>
              <a:gd name="connsiteY3446" fmla="*/ 6863971 h 8878671"/>
              <a:gd name="connsiteX3447" fmla="*/ 1067312 w 11824371"/>
              <a:gd name="connsiteY3447" fmla="*/ 6875964 h 8878671"/>
              <a:gd name="connsiteX3448" fmla="*/ 1055318 w 11824371"/>
              <a:gd name="connsiteY3448" fmla="*/ 6881959 h 8878671"/>
              <a:gd name="connsiteX3449" fmla="*/ 1043327 w 11824371"/>
              <a:gd name="connsiteY3449" fmla="*/ 6887956 h 8878671"/>
              <a:gd name="connsiteX3450" fmla="*/ 1043327 w 11824371"/>
              <a:gd name="connsiteY3450" fmla="*/ 6899947 h 8878671"/>
              <a:gd name="connsiteX3451" fmla="*/ 1031335 w 11824371"/>
              <a:gd name="connsiteY3451" fmla="*/ 6923932 h 8878671"/>
              <a:gd name="connsiteX3452" fmla="*/ 1007350 w 11824371"/>
              <a:gd name="connsiteY3452" fmla="*/ 6995887 h 8878671"/>
              <a:gd name="connsiteX3453" fmla="*/ 995357 w 11824371"/>
              <a:gd name="connsiteY3453" fmla="*/ 7019870 h 8878671"/>
              <a:gd name="connsiteX3454" fmla="*/ 995357 w 11824371"/>
              <a:gd name="connsiteY3454" fmla="*/ 7025867 h 8878671"/>
              <a:gd name="connsiteX3455" fmla="*/ 983366 w 11824371"/>
              <a:gd name="connsiteY3455" fmla="*/ 7043855 h 8878671"/>
              <a:gd name="connsiteX3456" fmla="*/ 977369 w 11824371"/>
              <a:gd name="connsiteY3456" fmla="*/ 7055848 h 8878671"/>
              <a:gd name="connsiteX3457" fmla="*/ 971374 w 11824371"/>
              <a:gd name="connsiteY3457" fmla="*/ 7067840 h 8878671"/>
              <a:gd name="connsiteX3458" fmla="*/ 947389 w 11824371"/>
              <a:gd name="connsiteY3458" fmla="*/ 7115809 h 8878671"/>
              <a:gd name="connsiteX3459" fmla="*/ 923404 w 11824371"/>
              <a:gd name="connsiteY3459" fmla="*/ 7139793 h 8878671"/>
              <a:gd name="connsiteX3460" fmla="*/ 899419 w 11824371"/>
              <a:gd name="connsiteY3460" fmla="*/ 7055848 h 8878671"/>
              <a:gd name="connsiteX3461" fmla="*/ 875435 w 11824371"/>
              <a:gd name="connsiteY3461" fmla="*/ 7007878 h 8878671"/>
              <a:gd name="connsiteX3462" fmla="*/ 875435 w 11824371"/>
              <a:gd name="connsiteY3462" fmla="*/ 7031863 h 8878671"/>
              <a:gd name="connsiteX3463" fmla="*/ 869440 w 11824371"/>
              <a:gd name="connsiteY3463" fmla="*/ 7043855 h 8878671"/>
              <a:gd name="connsiteX3464" fmla="*/ 863443 w 11824371"/>
              <a:gd name="connsiteY3464" fmla="*/ 7067840 h 8878671"/>
              <a:gd name="connsiteX3465" fmla="*/ 839458 w 11824371"/>
              <a:gd name="connsiteY3465" fmla="*/ 7103816 h 8878671"/>
              <a:gd name="connsiteX3466" fmla="*/ 815474 w 11824371"/>
              <a:gd name="connsiteY3466" fmla="*/ 7103816 h 8878671"/>
              <a:gd name="connsiteX3467" fmla="*/ 803482 w 11824371"/>
              <a:gd name="connsiteY3467" fmla="*/ 7091824 h 8878671"/>
              <a:gd name="connsiteX3468" fmla="*/ 791488 w 11824371"/>
              <a:gd name="connsiteY3468" fmla="*/ 7073836 h 8878671"/>
              <a:gd name="connsiteX3469" fmla="*/ 779497 w 11824371"/>
              <a:gd name="connsiteY3469" fmla="*/ 7091824 h 8878671"/>
              <a:gd name="connsiteX3470" fmla="*/ 779497 w 11824371"/>
              <a:gd name="connsiteY3470" fmla="*/ 7109813 h 8878671"/>
              <a:gd name="connsiteX3471" fmla="*/ 779497 w 11824371"/>
              <a:gd name="connsiteY3471" fmla="*/ 7127801 h 8878671"/>
              <a:gd name="connsiteX3472" fmla="*/ 791488 w 11824371"/>
              <a:gd name="connsiteY3472" fmla="*/ 7127801 h 8878671"/>
              <a:gd name="connsiteX3473" fmla="*/ 797485 w 11824371"/>
              <a:gd name="connsiteY3473" fmla="*/ 7115809 h 8878671"/>
              <a:gd name="connsiteX3474" fmla="*/ 809479 w 11824371"/>
              <a:gd name="connsiteY3474" fmla="*/ 7139793 h 8878671"/>
              <a:gd name="connsiteX3475" fmla="*/ 791488 w 11824371"/>
              <a:gd name="connsiteY3475" fmla="*/ 7175771 h 8878671"/>
              <a:gd name="connsiteX3476" fmla="*/ 779497 w 11824371"/>
              <a:gd name="connsiteY3476" fmla="*/ 7199754 h 8878671"/>
              <a:gd name="connsiteX3477" fmla="*/ 779497 w 11824371"/>
              <a:gd name="connsiteY3477" fmla="*/ 7211747 h 8878671"/>
              <a:gd name="connsiteX3478" fmla="*/ 767506 w 11824371"/>
              <a:gd name="connsiteY3478" fmla="*/ 7235732 h 8878671"/>
              <a:gd name="connsiteX3479" fmla="*/ 755512 w 11824371"/>
              <a:gd name="connsiteY3479" fmla="*/ 7271708 h 8878671"/>
              <a:gd name="connsiteX3480" fmla="*/ 755512 w 11824371"/>
              <a:gd name="connsiteY3480" fmla="*/ 7283700 h 8878671"/>
              <a:gd name="connsiteX3481" fmla="*/ 743520 w 11824371"/>
              <a:gd name="connsiteY3481" fmla="*/ 7295693 h 8878671"/>
              <a:gd name="connsiteX3482" fmla="*/ 731527 w 11824371"/>
              <a:gd name="connsiteY3482" fmla="*/ 7307685 h 8878671"/>
              <a:gd name="connsiteX3483" fmla="*/ 731527 w 11824371"/>
              <a:gd name="connsiteY3483" fmla="*/ 7319678 h 8878671"/>
              <a:gd name="connsiteX3484" fmla="*/ 743520 w 11824371"/>
              <a:gd name="connsiteY3484" fmla="*/ 7319678 h 8878671"/>
              <a:gd name="connsiteX3485" fmla="*/ 743520 w 11824371"/>
              <a:gd name="connsiteY3485" fmla="*/ 7331670 h 8878671"/>
              <a:gd name="connsiteX3486" fmla="*/ 779497 w 11824371"/>
              <a:gd name="connsiteY3486" fmla="*/ 7331670 h 8878671"/>
              <a:gd name="connsiteX3487" fmla="*/ 791488 w 11824371"/>
              <a:gd name="connsiteY3487" fmla="*/ 7319678 h 8878671"/>
              <a:gd name="connsiteX3488" fmla="*/ 779497 w 11824371"/>
              <a:gd name="connsiteY3488" fmla="*/ 7307685 h 8878671"/>
              <a:gd name="connsiteX3489" fmla="*/ 773500 w 11824371"/>
              <a:gd name="connsiteY3489" fmla="*/ 7283700 h 8878671"/>
              <a:gd name="connsiteX3490" fmla="*/ 797485 w 11824371"/>
              <a:gd name="connsiteY3490" fmla="*/ 7271708 h 8878671"/>
              <a:gd name="connsiteX3491" fmla="*/ 803482 w 11824371"/>
              <a:gd name="connsiteY3491" fmla="*/ 7271708 h 8878671"/>
              <a:gd name="connsiteX3492" fmla="*/ 815474 w 11824371"/>
              <a:gd name="connsiteY3492" fmla="*/ 7271708 h 8878671"/>
              <a:gd name="connsiteX3493" fmla="*/ 827467 w 11824371"/>
              <a:gd name="connsiteY3493" fmla="*/ 7271708 h 8878671"/>
              <a:gd name="connsiteX3494" fmla="*/ 815474 w 11824371"/>
              <a:gd name="connsiteY3494" fmla="*/ 7307685 h 8878671"/>
              <a:gd name="connsiteX3495" fmla="*/ 815474 w 11824371"/>
              <a:gd name="connsiteY3495" fmla="*/ 7343661 h 8878671"/>
              <a:gd name="connsiteX3496" fmla="*/ 827467 w 11824371"/>
              <a:gd name="connsiteY3496" fmla="*/ 7337666 h 8878671"/>
              <a:gd name="connsiteX3497" fmla="*/ 815474 w 11824371"/>
              <a:gd name="connsiteY3497" fmla="*/ 7367646 h 8878671"/>
              <a:gd name="connsiteX3498" fmla="*/ 815474 w 11824371"/>
              <a:gd name="connsiteY3498" fmla="*/ 7385634 h 8878671"/>
              <a:gd name="connsiteX3499" fmla="*/ 815474 w 11824371"/>
              <a:gd name="connsiteY3499" fmla="*/ 7415616 h 8878671"/>
              <a:gd name="connsiteX3500" fmla="*/ 815474 w 11824371"/>
              <a:gd name="connsiteY3500" fmla="*/ 7421611 h 8878671"/>
              <a:gd name="connsiteX3501" fmla="*/ 809479 w 11824371"/>
              <a:gd name="connsiteY3501" fmla="*/ 7415616 h 8878671"/>
              <a:gd name="connsiteX3502" fmla="*/ 797485 w 11824371"/>
              <a:gd name="connsiteY3502" fmla="*/ 7415616 h 8878671"/>
              <a:gd name="connsiteX3503" fmla="*/ 791488 w 11824371"/>
              <a:gd name="connsiteY3503" fmla="*/ 7427607 h 8878671"/>
              <a:gd name="connsiteX3504" fmla="*/ 803482 w 11824371"/>
              <a:gd name="connsiteY3504" fmla="*/ 7439600 h 8878671"/>
              <a:gd name="connsiteX3505" fmla="*/ 791488 w 11824371"/>
              <a:gd name="connsiteY3505" fmla="*/ 7475577 h 8878671"/>
              <a:gd name="connsiteX3506" fmla="*/ 767506 w 11824371"/>
              <a:gd name="connsiteY3506" fmla="*/ 7499562 h 8878671"/>
              <a:gd name="connsiteX3507" fmla="*/ 755512 w 11824371"/>
              <a:gd name="connsiteY3507" fmla="*/ 7499562 h 8878671"/>
              <a:gd name="connsiteX3508" fmla="*/ 743520 w 11824371"/>
              <a:gd name="connsiteY3508" fmla="*/ 7505557 h 8878671"/>
              <a:gd name="connsiteX3509" fmla="*/ 743520 w 11824371"/>
              <a:gd name="connsiteY3509" fmla="*/ 7475577 h 8878671"/>
              <a:gd name="connsiteX3510" fmla="*/ 719536 w 11824371"/>
              <a:gd name="connsiteY3510" fmla="*/ 7403622 h 8878671"/>
              <a:gd name="connsiteX3511" fmla="*/ 707544 w 11824371"/>
              <a:gd name="connsiteY3511" fmla="*/ 7427607 h 8878671"/>
              <a:gd name="connsiteX3512" fmla="*/ 695552 w 11824371"/>
              <a:gd name="connsiteY3512" fmla="*/ 7475577 h 8878671"/>
              <a:gd name="connsiteX3513" fmla="*/ 635589 w 11824371"/>
              <a:gd name="connsiteY3513" fmla="*/ 7487569 h 8878671"/>
              <a:gd name="connsiteX3514" fmla="*/ 611605 w 11824371"/>
              <a:gd name="connsiteY3514" fmla="*/ 7475577 h 8878671"/>
              <a:gd name="connsiteX3515" fmla="*/ 611605 w 11824371"/>
              <a:gd name="connsiteY3515" fmla="*/ 7487569 h 8878671"/>
              <a:gd name="connsiteX3516" fmla="*/ 599613 w 11824371"/>
              <a:gd name="connsiteY3516" fmla="*/ 7499562 h 8878671"/>
              <a:gd name="connsiteX3517" fmla="*/ 587620 w 11824371"/>
              <a:gd name="connsiteY3517" fmla="*/ 7487569 h 8878671"/>
              <a:gd name="connsiteX3518" fmla="*/ 563637 w 11824371"/>
              <a:gd name="connsiteY3518" fmla="*/ 7463584 h 8878671"/>
              <a:gd name="connsiteX3519" fmla="*/ 557640 w 11824371"/>
              <a:gd name="connsiteY3519" fmla="*/ 7463584 h 8878671"/>
              <a:gd name="connsiteX3520" fmla="*/ 539652 w 11824371"/>
              <a:gd name="connsiteY3520" fmla="*/ 7463584 h 8878671"/>
              <a:gd name="connsiteX3521" fmla="*/ 515667 w 11824371"/>
              <a:gd name="connsiteY3521" fmla="*/ 7487569 h 8878671"/>
              <a:gd name="connsiteX3522" fmla="*/ 491682 w 11824371"/>
              <a:gd name="connsiteY3522" fmla="*/ 7523545 h 8878671"/>
              <a:gd name="connsiteX3523" fmla="*/ 473694 w 11824371"/>
              <a:gd name="connsiteY3523" fmla="*/ 7529542 h 8878671"/>
              <a:gd name="connsiteX3524" fmla="*/ 467697 w 11824371"/>
              <a:gd name="connsiteY3524" fmla="*/ 7541535 h 8878671"/>
              <a:gd name="connsiteX3525" fmla="*/ 467697 w 11824371"/>
              <a:gd name="connsiteY3525" fmla="*/ 7547530 h 8878671"/>
              <a:gd name="connsiteX3526" fmla="*/ 455706 w 11824371"/>
              <a:gd name="connsiteY3526" fmla="*/ 7547530 h 8878671"/>
              <a:gd name="connsiteX3527" fmla="*/ 443714 w 11824371"/>
              <a:gd name="connsiteY3527" fmla="*/ 7547530 h 8878671"/>
              <a:gd name="connsiteX3528" fmla="*/ 431721 w 11824371"/>
              <a:gd name="connsiteY3528" fmla="*/ 7547530 h 8878671"/>
              <a:gd name="connsiteX3529" fmla="*/ 419729 w 11824371"/>
              <a:gd name="connsiteY3529" fmla="*/ 7535538 h 8878671"/>
              <a:gd name="connsiteX3530" fmla="*/ 389748 w 11824371"/>
              <a:gd name="connsiteY3530" fmla="*/ 7529542 h 8878671"/>
              <a:gd name="connsiteX3531" fmla="*/ 359768 w 11824371"/>
              <a:gd name="connsiteY3531" fmla="*/ 7523545 h 8878671"/>
              <a:gd name="connsiteX3532" fmla="*/ 335783 w 11824371"/>
              <a:gd name="connsiteY3532" fmla="*/ 7535538 h 8878671"/>
              <a:gd name="connsiteX3533" fmla="*/ 311798 w 11824371"/>
              <a:gd name="connsiteY3533" fmla="*/ 7535538 h 8878671"/>
              <a:gd name="connsiteX3534" fmla="*/ 323792 w 11824371"/>
              <a:gd name="connsiteY3534" fmla="*/ 7523545 h 8878671"/>
              <a:gd name="connsiteX3535" fmla="*/ 347775 w 11824371"/>
              <a:gd name="connsiteY3535" fmla="*/ 7493565 h 8878671"/>
              <a:gd name="connsiteX3536" fmla="*/ 353771 w 11824371"/>
              <a:gd name="connsiteY3536" fmla="*/ 7463584 h 8878671"/>
              <a:gd name="connsiteX3537" fmla="*/ 335783 w 11824371"/>
              <a:gd name="connsiteY3537" fmla="*/ 7463584 h 8878671"/>
              <a:gd name="connsiteX3538" fmla="*/ 311798 w 11824371"/>
              <a:gd name="connsiteY3538" fmla="*/ 7463584 h 8878671"/>
              <a:gd name="connsiteX3539" fmla="*/ 299807 w 11824371"/>
              <a:gd name="connsiteY3539" fmla="*/ 7463584 h 8878671"/>
              <a:gd name="connsiteX3540" fmla="*/ 287814 w 11824371"/>
              <a:gd name="connsiteY3540" fmla="*/ 7475577 h 8878671"/>
              <a:gd name="connsiteX3541" fmla="*/ 287814 w 11824371"/>
              <a:gd name="connsiteY3541" fmla="*/ 7463584 h 8878671"/>
              <a:gd name="connsiteX3542" fmla="*/ 251837 w 11824371"/>
              <a:gd name="connsiteY3542" fmla="*/ 7427607 h 8878671"/>
              <a:gd name="connsiteX3543" fmla="*/ 239846 w 11824371"/>
              <a:gd name="connsiteY3543" fmla="*/ 7439600 h 8878671"/>
              <a:gd name="connsiteX3544" fmla="*/ 221857 w 11824371"/>
              <a:gd name="connsiteY3544" fmla="*/ 7445595 h 8878671"/>
              <a:gd name="connsiteX3545" fmla="*/ 221857 w 11824371"/>
              <a:gd name="connsiteY3545" fmla="*/ 7457589 h 8878671"/>
              <a:gd name="connsiteX3546" fmla="*/ 239846 w 11824371"/>
              <a:gd name="connsiteY3546" fmla="*/ 7463584 h 8878671"/>
              <a:gd name="connsiteX3547" fmla="*/ 251837 w 11824371"/>
              <a:gd name="connsiteY3547" fmla="*/ 7463584 h 8878671"/>
              <a:gd name="connsiteX3548" fmla="*/ 251837 w 11824371"/>
              <a:gd name="connsiteY3548" fmla="*/ 7475577 h 8878671"/>
              <a:gd name="connsiteX3549" fmla="*/ 263829 w 11824371"/>
              <a:gd name="connsiteY3549" fmla="*/ 7475577 h 8878671"/>
              <a:gd name="connsiteX3550" fmla="*/ 275822 w 11824371"/>
              <a:gd name="connsiteY3550" fmla="*/ 7511553 h 8878671"/>
              <a:gd name="connsiteX3551" fmla="*/ 275822 w 11824371"/>
              <a:gd name="connsiteY3551" fmla="*/ 7541535 h 8878671"/>
              <a:gd name="connsiteX3552" fmla="*/ 275822 w 11824371"/>
              <a:gd name="connsiteY3552" fmla="*/ 7571515 h 8878671"/>
              <a:gd name="connsiteX3553" fmla="*/ 251837 w 11824371"/>
              <a:gd name="connsiteY3553" fmla="*/ 7607491 h 8878671"/>
              <a:gd name="connsiteX3554" fmla="*/ 215861 w 11824371"/>
              <a:gd name="connsiteY3554" fmla="*/ 7595499 h 8878671"/>
              <a:gd name="connsiteX3555" fmla="*/ 197872 w 11824371"/>
              <a:gd name="connsiteY3555" fmla="*/ 7565518 h 8878671"/>
              <a:gd name="connsiteX3556" fmla="*/ 179884 w 11824371"/>
              <a:gd name="connsiteY3556" fmla="*/ 7547530 h 8878671"/>
              <a:gd name="connsiteX3557" fmla="*/ 155899 w 11824371"/>
              <a:gd name="connsiteY3557" fmla="*/ 7559523 h 8878671"/>
              <a:gd name="connsiteX3558" fmla="*/ 155899 w 11824371"/>
              <a:gd name="connsiteY3558" fmla="*/ 7565518 h 8878671"/>
              <a:gd name="connsiteX3559" fmla="*/ 131915 w 11824371"/>
              <a:gd name="connsiteY3559" fmla="*/ 7583506 h 8878671"/>
              <a:gd name="connsiteX3560" fmla="*/ 119923 w 11824371"/>
              <a:gd name="connsiteY3560" fmla="*/ 7571515 h 8878671"/>
              <a:gd name="connsiteX3561" fmla="*/ 131915 w 11824371"/>
              <a:gd name="connsiteY3561" fmla="*/ 7553526 h 8878671"/>
              <a:gd name="connsiteX3562" fmla="*/ 137911 w 11824371"/>
              <a:gd name="connsiteY3562" fmla="*/ 7535538 h 8878671"/>
              <a:gd name="connsiteX3563" fmla="*/ 167891 w 11824371"/>
              <a:gd name="connsiteY3563" fmla="*/ 7523545 h 8878671"/>
              <a:gd name="connsiteX3564" fmla="*/ 179884 w 11824371"/>
              <a:gd name="connsiteY3564" fmla="*/ 7499562 h 8878671"/>
              <a:gd name="connsiteX3565" fmla="*/ 167891 w 11824371"/>
              <a:gd name="connsiteY3565" fmla="*/ 7499562 h 8878671"/>
              <a:gd name="connsiteX3566" fmla="*/ 155899 w 11824371"/>
              <a:gd name="connsiteY3566" fmla="*/ 7487569 h 8878671"/>
              <a:gd name="connsiteX3567" fmla="*/ 143906 w 11824371"/>
              <a:gd name="connsiteY3567" fmla="*/ 7487569 h 8878671"/>
              <a:gd name="connsiteX3568" fmla="*/ 155899 w 11824371"/>
              <a:gd name="connsiteY3568" fmla="*/ 7463584 h 8878671"/>
              <a:gd name="connsiteX3569" fmla="*/ 163395 w 11824371"/>
              <a:gd name="connsiteY3569" fmla="*/ 7462085 h 8878671"/>
              <a:gd name="connsiteX3570" fmla="*/ 158897 w 11824371"/>
              <a:gd name="connsiteY3570" fmla="*/ 7460586 h 8878671"/>
              <a:gd name="connsiteX3571" fmla="*/ 155899 w 11824371"/>
              <a:gd name="connsiteY3571" fmla="*/ 7451592 h 8878671"/>
              <a:gd name="connsiteX3572" fmla="*/ 167891 w 11824371"/>
              <a:gd name="connsiteY3572" fmla="*/ 7427607 h 8878671"/>
              <a:gd name="connsiteX3573" fmla="*/ 179884 w 11824371"/>
              <a:gd name="connsiteY3573" fmla="*/ 7415616 h 8878671"/>
              <a:gd name="connsiteX3574" fmla="*/ 191876 w 11824371"/>
              <a:gd name="connsiteY3574" fmla="*/ 7403622 h 8878671"/>
              <a:gd name="connsiteX3575" fmla="*/ 209864 w 11824371"/>
              <a:gd name="connsiteY3575" fmla="*/ 7391631 h 8878671"/>
              <a:gd name="connsiteX3576" fmla="*/ 215861 w 11824371"/>
              <a:gd name="connsiteY3576" fmla="*/ 7367646 h 8878671"/>
              <a:gd name="connsiteX3577" fmla="*/ 227852 w 11824371"/>
              <a:gd name="connsiteY3577" fmla="*/ 7343661 h 8878671"/>
              <a:gd name="connsiteX3578" fmla="*/ 251837 w 11824371"/>
              <a:gd name="connsiteY3578" fmla="*/ 7331670 h 8878671"/>
              <a:gd name="connsiteX3579" fmla="*/ 287814 w 11824371"/>
              <a:gd name="connsiteY3579" fmla="*/ 7295693 h 8878671"/>
              <a:gd name="connsiteX3580" fmla="*/ 311798 w 11824371"/>
              <a:gd name="connsiteY3580" fmla="*/ 7271708 h 8878671"/>
              <a:gd name="connsiteX3581" fmla="*/ 305802 w 11824371"/>
              <a:gd name="connsiteY3581" fmla="*/ 7301688 h 8878671"/>
              <a:gd name="connsiteX3582" fmla="*/ 323792 w 11824371"/>
              <a:gd name="connsiteY3582" fmla="*/ 7307685 h 8878671"/>
              <a:gd name="connsiteX3583" fmla="*/ 323792 w 11824371"/>
              <a:gd name="connsiteY3583" fmla="*/ 7319678 h 8878671"/>
              <a:gd name="connsiteX3584" fmla="*/ 323792 w 11824371"/>
              <a:gd name="connsiteY3584" fmla="*/ 7331670 h 8878671"/>
              <a:gd name="connsiteX3585" fmla="*/ 335783 w 11824371"/>
              <a:gd name="connsiteY3585" fmla="*/ 7319678 h 8878671"/>
              <a:gd name="connsiteX3586" fmla="*/ 353771 w 11824371"/>
              <a:gd name="connsiteY3586" fmla="*/ 7295693 h 8878671"/>
              <a:gd name="connsiteX3587" fmla="*/ 335783 w 11824371"/>
              <a:gd name="connsiteY3587" fmla="*/ 7271708 h 8878671"/>
              <a:gd name="connsiteX3588" fmla="*/ 323792 w 11824371"/>
              <a:gd name="connsiteY3588" fmla="*/ 7247723 h 8878671"/>
              <a:gd name="connsiteX3589" fmla="*/ 323792 w 11824371"/>
              <a:gd name="connsiteY3589" fmla="*/ 7229735 h 8878671"/>
              <a:gd name="connsiteX3590" fmla="*/ 311798 w 11824371"/>
              <a:gd name="connsiteY3590" fmla="*/ 7235732 h 8878671"/>
              <a:gd name="connsiteX3591" fmla="*/ 287814 w 11824371"/>
              <a:gd name="connsiteY3591" fmla="*/ 7235732 h 8878671"/>
              <a:gd name="connsiteX3592" fmla="*/ 323792 w 11824371"/>
              <a:gd name="connsiteY3592" fmla="*/ 7211747 h 8878671"/>
              <a:gd name="connsiteX3593" fmla="*/ 359768 w 11824371"/>
              <a:gd name="connsiteY3593" fmla="*/ 7175771 h 8878671"/>
              <a:gd name="connsiteX3594" fmla="*/ 359768 w 11824371"/>
              <a:gd name="connsiteY3594" fmla="*/ 7151786 h 8878671"/>
              <a:gd name="connsiteX3595" fmla="*/ 371760 w 11824371"/>
              <a:gd name="connsiteY3595" fmla="*/ 7139793 h 8878671"/>
              <a:gd name="connsiteX3596" fmla="*/ 365763 w 11824371"/>
              <a:gd name="connsiteY3596" fmla="*/ 7115809 h 8878671"/>
              <a:gd name="connsiteX3597" fmla="*/ 359768 w 11824371"/>
              <a:gd name="connsiteY3597" fmla="*/ 7091824 h 8878671"/>
              <a:gd name="connsiteX3598" fmla="*/ 341780 w 11824371"/>
              <a:gd name="connsiteY3598" fmla="*/ 7067840 h 8878671"/>
              <a:gd name="connsiteX3599" fmla="*/ 335783 w 11824371"/>
              <a:gd name="connsiteY3599" fmla="*/ 7043855 h 8878671"/>
              <a:gd name="connsiteX3600" fmla="*/ 335783 w 11824371"/>
              <a:gd name="connsiteY3600" fmla="*/ 7019870 h 8878671"/>
              <a:gd name="connsiteX3601" fmla="*/ 341780 w 11824371"/>
              <a:gd name="connsiteY3601" fmla="*/ 6995887 h 8878671"/>
              <a:gd name="connsiteX3602" fmla="*/ 359768 w 11824371"/>
              <a:gd name="connsiteY3602" fmla="*/ 6983894 h 8878671"/>
              <a:gd name="connsiteX3603" fmla="*/ 407736 w 11824371"/>
              <a:gd name="connsiteY3603" fmla="*/ 6983894 h 8878671"/>
              <a:gd name="connsiteX3604" fmla="*/ 419729 w 11824371"/>
              <a:gd name="connsiteY3604" fmla="*/ 6983894 h 8878671"/>
              <a:gd name="connsiteX3605" fmla="*/ 437718 w 11824371"/>
              <a:gd name="connsiteY3605" fmla="*/ 6977897 h 8878671"/>
              <a:gd name="connsiteX3606" fmla="*/ 443714 w 11824371"/>
              <a:gd name="connsiteY3606" fmla="*/ 6995887 h 8878671"/>
              <a:gd name="connsiteX3607" fmla="*/ 467697 w 11824371"/>
              <a:gd name="connsiteY3607" fmla="*/ 6995887 h 8878671"/>
              <a:gd name="connsiteX3608" fmla="*/ 455706 w 11824371"/>
              <a:gd name="connsiteY3608" fmla="*/ 6971902 h 8878671"/>
              <a:gd name="connsiteX3609" fmla="*/ 443714 w 11824371"/>
              <a:gd name="connsiteY3609" fmla="*/ 6959909 h 8878671"/>
              <a:gd name="connsiteX3610" fmla="*/ 431721 w 11824371"/>
              <a:gd name="connsiteY3610" fmla="*/ 6959909 h 8878671"/>
              <a:gd name="connsiteX3611" fmla="*/ 419729 w 11824371"/>
              <a:gd name="connsiteY3611" fmla="*/ 6971902 h 8878671"/>
              <a:gd name="connsiteX3612" fmla="*/ 407736 w 11824371"/>
              <a:gd name="connsiteY3612" fmla="*/ 6959909 h 8878671"/>
              <a:gd name="connsiteX3613" fmla="*/ 419729 w 11824371"/>
              <a:gd name="connsiteY3613" fmla="*/ 6935926 h 8878671"/>
              <a:gd name="connsiteX3614" fmla="*/ 431721 w 11824371"/>
              <a:gd name="connsiteY3614" fmla="*/ 6911941 h 8878671"/>
              <a:gd name="connsiteX3615" fmla="*/ 455706 w 11824371"/>
              <a:gd name="connsiteY3615" fmla="*/ 6887956 h 8878671"/>
              <a:gd name="connsiteX3616" fmla="*/ 455706 w 11824371"/>
              <a:gd name="connsiteY3616" fmla="*/ 6899947 h 8878671"/>
              <a:gd name="connsiteX3617" fmla="*/ 455706 w 11824371"/>
              <a:gd name="connsiteY3617" fmla="*/ 6905944 h 8878671"/>
              <a:gd name="connsiteX3618" fmla="*/ 467697 w 11824371"/>
              <a:gd name="connsiteY3618" fmla="*/ 6911941 h 8878671"/>
              <a:gd name="connsiteX3619" fmla="*/ 479691 w 11824371"/>
              <a:gd name="connsiteY3619" fmla="*/ 6887956 h 8878671"/>
              <a:gd name="connsiteX3620" fmla="*/ 491682 w 11824371"/>
              <a:gd name="connsiteY3620" fmla="*/ 6863971 h 8878671"/>
              <a:gd name="connsiteX3621" fmla="*/ 503676 w 11824371"/>
              <a:gd name="connsiteY3621" fmla="*/ 6827995 h 8878671"/>
              <a:gd name="connsiteX3622" fmla="*/ 503676 w 11824371"/>
              <a:gd name="connsiteY3622" fmla="*/ 6804010 h 8878671"/>
              <a:gd name="connsiteX3623" fmla="*/ 473694 w 11824371"/>
              <a:gd name="connsiteY3623" fmla="*/ 6780025 h 8878671"/>
              <a:gd name="connsiteX3624" fmla="*/ 455706 w 11824371"/>
              <a:gd name="connsiteY3624" fmla="*/ 6768033 h 8878671"/>
              <a:gd name="connsiteX3625" fmla="*/ 449709 w 11824371"/>
              <a:gd name="connsiteY3625" fmla="*/ 6756040 h 8878671"/>
              <a:gd name="connsiteX3626" fmla="*/ 467697 w 11824371"/>
              <a:gd name="connsiteY3626" fmla="*/ 6756040 h 8878671"/>
              <a:gd name="connsiteX3627" fmla="*/ 479691 w 11824371"/>
              <a:gd name="connsiteY3627" fmla="*/ 6750045 h 8878671"/>
              <a:gd name="connsiteX3628" fmla="*/ 479691 w 11824371"/>
              <a:gd name="connsiteY3628" fmla="*/ 6744048 h 8878671"/>
              <a:gd name="connsiteX3629" fmla="*/ 491682 w 11824371"/>
              <a:gd name="connsiteY3629" fmla="*/ 6732057 h 8878671"/>
              <a:gd name="connsiteX3630" fmla="*/ 503676 w 11824371"/>
              <a:gd name="connsiteY3630" fmla="*/ 6732057 h 8878671"/>
              <a:gd name="connsiteX3631" fmla="*/ 527659 w 11824371"/>
              <a:gd name="connsiteY3631" fmla="*/ 6732057 h 8878671"/>
              <a:gd name="connsiteX3632" fmla="*/ 539652 w 11824371"/>
              <a:gd name="connsiteY3632" fmla="*/ 6720064 h 8878671"/>
              <a:gd name="connsiteX3633" fmla="*/ 551644 w 11824371"/>
              <a:gd name="connsiteY3633" fmla="*/ 6732057 h 8878671"/>
              <a:gd name="connsiteX3634" fmla="*/ 587620 w 11824371"/>
              <a:gd name="connsiteY3634" fmla="*/ 6702075 h 8878671"/>
              <a:gd name="connsiteX3635" fmla="*/ 611605 w 11824371"/>
              <a:gd name="connsiteY3635" fmla="*/ 6648111 h 8878671"/>
              <a:gd name="connsiteX3636" fmla="*/ 635589 w 11824371"/>
              <a:gd name="connsiteY3636" fmla="*/ 6612134 h 8878671"/>
              <a:gd name="connsiteX3637" fmla="*/ 659576 w 11824371"/>
              <a:gd name="connsiteY3637" fmla="*/ 6564165 h 8878671"/>
              <a:gd name="connsiteX3638" fmla="*/ 671567 w 11824371"/>
              <a:gd name="connsiteY3638" fmla="*/ 6564165 h 8878671"/>
              <a:gd name="connsiteX3639" fmla="*/ 683560 w 11824371"/>
              <a:gd name="connsiteY3639" fmla="*/ 6552173 h 8878671"/>
              <a:gd name="connsiteX3640" fmla="*/ 659576 w 11824371"/>
              <a:gd name="connsiteY3640" fmla="*/ 6552173 h 8878671"/>
              <a:gd name="connsiteX3641" fmla="*/ 635589 w 11824371"/>
              <a:gd name="connsiteY3641" fmla="*/ 6540180 h 8878671"/>
              <a:gd name="connsiteX3642" fmla="*/ 617601 w 11824371"/>
              <a:gd name="connsiteY3642" fmla="*/ 6528188 h 8878671"/>
              <a:gd name="connsiteX3643" fmla="*/ 587620 w 11824371"/>
              <a:gd name="connsiteY3643" fmla="*/ 6528188 h 8878671"/>
              <a:gd name="connsiteX3644" fmla="*/ 563637 w 11824371"/>
              <a:gd name="connsiteY3644" fmla="*/ 6516195 h 8878671"/>
              <a:gd name="connsiteX3645" fmla="*/ 575628 w 11824371"/>
              <a:gd name="connsiteY3645" fmla="*/ 6504203 h 8878671"/>
              <a:gd name="connsiteX3646" fmla="*/ 593617 w 11824371"/>
              <a:gd name="connsiteY3646" fmla="*/ 6498207 h 8878671"/>
              <a:gd name="connsiteX3647" fmla="*/ 599613 w 11824371"/>
              <a:gd name="connsiteY3647" fmla="*/ 6492212 h 8878671"/>
              <a:gd name="connsiteX3648" fmla="*/ 617601 w 11824371"/>
              <a:gd name="connsiteY3648" fmla="*/ 6474222 h 8878671"/>
              <a:gd name="connsiteX3649" fmla="*/ 647584 w 11824371"/>
              <a:gd name="connsiteY3649" fmla="*/ 6456234 h 8878671"/>
              <a:gd name="connsiteX3650" fmla="*/ 659576 w 11824371"/>
              <a:gd name="connsiteY3650" fmla="*/ 6456234 h 8878671"/>
              <a:gd name="connsiteX3651" fmla="*/ 707544 w 11824371"/>
              <a:gd name="connsiteY3651" fmla="*/ 6456234 h 8878671"/>
              <a:gd name="connsiteX3652" fmla="*/ 743520 w 11824371"/>
              <a:gd name="connsiteY3652" fmla="*/ 6408266 h 8878671"/>
              <a:gd name="connsiteX3653" fmla="*/ 767506 w 11824371"/>
              <a:gd name="connsiteY3653" fmla="*/ 6384281 h 8878671"/>
              <a:gd name="connsiteX3654" fmla="*/ 755512 w 11824371"/>
              <a:gd name="connsiteY3654" fmla="*/ 6408266 h 8878671"/>
              <a:gd name="connsiteX3655" fmla="*/ 731527 w 11824371"/>
              <a:gd name="connsiteY3655" fmla="*/ 6444242 h 8878671"/>
              <a:gd name="connsiteX3656" fmla="*/ 707544 w 11824371"/>
              <a:gd name="connsiteY3656" fmla="*/ 6492212 h 8878671"/>
              <a:gd name="connsiteX3657" fmla="*/ 719536 w 11824371"/>
              <a:gd name="connsiteY3657" fmla="*/ 6492212 h 8878671"/>
              <a:gd name="connsiteX3658" fmla="*/ 731527 w 11824371"/>
              <a:gd name="connsiteY3658" fmla="*/ 6480219 h 8878671"/>
              <a:gd name="connsiteX3659" fmla="*/ 755512 w 11824371"/>
              <a:gd name="connsiteY3659" fmla="*/ 6432249 h 8878671"/>
              <a:gd name="connsiteX3660" fmla="*/ 785493 w 11824371"/>
              <a:gd name="connsiteY3660" fmla="*/ 6384281 h 8878671"/>
              <a:gd name="connsiteX3661" fmla="*/ 797485 w 11824371"/>
              <a:gd name="connsiteY3661" fmla="*/ 6372288 h 8878671"/>
              <a:gd name="connsiteX3662" fmla="*/ 809479 w 11824371"/>
              <a:gd name="connsiteY3662" fmla="*/ 6354299 h 8878671"/>
              <a:gd name="connsiteX3663" fmla="*/ 827467 w 11824371"/>
              <a:gd name="connsiteY3663" fmla="*/ 6342308 h 8878671"/>
              <a:gd name="connsiteX3664" fmla="*/ 839458 w 11824371"/>
              <a:gd name="connsiteY3664" fmla="*/ 6336311 h 8878671"/>
              <a:gd name="connsiteX3665" fmla="*/ 839458 w 11824371"/>
              <a:gd name="connsiteY3665" fmla="*/ 6324320 h 8878671"/>
              <a:gd name="connsiteX3666" fmla="*/ 851450 w 11824371"/>
              <a:gd name="connsiteY3666" fmla="*/ 6288343 h 8878671"/>
              <a:gd name="connsiteX3667" fmla="*/ 851450 w 11824371"/>
              <a:gd name="connsiteY3667" fmla="*/ 6300335 h 8878671"/>
              <a:gd name="connsiteX3668" fmla="*/ 863443 w 11824371"/>
              <a:gd name="connsiteY3668" fmla="*/ 6300335 h 8878671"/>
              <a:gd name="connsiteX3669" fmla="*/ 863443 w 11824371"/>
              <a:gd name="connsiteY3669" fmla="*/ 6288343 h 8878671"/>
              <a:gd name="connsiteX3670" fmla="*/ 875435 w 11824371"/>
              <a:gd name="connsiteY3670" fmla="*/ 6240373 h 8878671"/>
              <a:gd name="connsiteX3671" fmla="*/ 893423 w 11824371"/>
              <a:gd name="connsiteY3671" fmla="*/ 6222385 h 8878671"/>
              <a:gd name="connsiteX3672" fmla="*/ 923404 w 11824371"/>
              <a:gd name="connsiteY3672" fmla="*/ 6180412 h 8878671"/>
              <a:gd name="connsiteX3673" fmla="*/ 947389 w 11824371"/>
              <a:gd name="connsiteY3673" fmla="*/ 6156427 h 8878671"/>
              <a:gd name="connsiteX3674" fmla="*/ 953384 w 11824371"/>
              <a:gd name="connsiteY3674" fmla="*/ 6162424 h 8878671"/>
              <a:gd name="connsiteX3675" fmla="*/ 947389 w 11824371"/>
              <a:gd name="connsiteY3675" fmla="*/ 6144436 h 8878671"/>
              <a:gd name="connsiteX3676" fmla="*/ 959381 w 11824371"/>
              <a:gd name="connsiteY3676" fmla="*/ 6132443 h 8878671"/>
              <a:gd name="connsiteX3677" fmla="*/ 977369 w 11824371"/>
              <a:gd name="connsiteY3677" fmla="*/ 6126448 h 8878671"/>
              <a:gd name="connsiteX3678" fmla="*/ 983366 w 11824371"/>
              <a:gd name="connsiteY3678" fmla="*/ 6108460 h 8878671"/>
              <a:gd name="connsiteX3679" fmla="*/ 983366 w 11824371"/>
              <a:gd name="connsiteY3679" fmla="*/ 6084476 h 8878671"/>
              <a:gd name="connsiteX3680" fmla="*/ 995357 w 11824371"/>
              <a:gd name="connsiteY3680" fmla="*/ 6072483 h 8878671"/>
              <a:gd name="connsiteX3681" fmla="*/ 1007350 w 11824371"/>
              <a:gd name="connsiteY3681" fmla="*/ 6060491 h 8878671"/>
              <a:gd name="connsiteX3682" fmla="*/ 1031335 w 11824371"/>
              <a:gd name="connsiteY3682" fmla="*/ 6012521 h 8878671"/>
              <a:gd name="connsiteX3683" fmla="*/ 1055318 w 11824371"/>
              <a:gd name="connsiteY3683" fmla="*/ 5982541 h 8878671"/>
              <a:gd name="connsiteX3684" fmla="*/ 1067312 w 11824371"/>
              <a:gd name="connsiteY3684" fmla="*/ 5952559 h 8878671"/>
              <a:gd name="connsiteX3685" fmla="*/ 1079303 w 11824371"/>
              <a:gd name="connsiteY3685" fmla="*/ 5952559 h 8878671"/>
              <a:gd name="connsiteX3686" fmla="*/ 1103288 w 11824371"/>
              <a:gd name="connsiteY3686" fmla="*/ 5928575 h 8878671"/>
              <a:gd name="connsiteX3687" fmla="*/ 1103288 w 11824371"/>
              <a:gd name="connsiteY3687" fmla="*/ 5916584 h 8878671"/>
              <a:gd name="connsiteX3688" fmla="*/ 1091297 w 11824371"/>
              <a:gd name="connsiteY3688" fmla="*/ 5928575 h 8878671"/>
              <a:gd name="connsiteX3689" fmla="*/ 1091297 w 11824371"/>
              <a:gd name="connsiteY3689" fmla="*/ 5916584 h 8878671"/>
              <a:gd name="connsiteX3690" fmla="*/ 1097291 w 11824371"/>
              <a:gd name="connsiteY3690" fmla="*/ 5892599 h 8878671"/>
              <a:gd name="connsiteX3691" fmla="*/ 1115280 w 11824371"/>
              <a:gd name="connsiteY3691" fmla="*/ 5868613 h 8878671"/>
              <a:gd name="connsiteX3692" fmla="*/ 1115280 w 11824371"/>
              <a:gd name="connsiteY3692" fmla="*/ 5844631 h 8878671"/>
              <a:gd name="connsiteX3693" fmla="*/ 1127273 w 11824371"/>
              <a:gd name="connsiteY3693" fmla="*/ 5844631 h 8878671"/>
              <a:gd name="connsiteX3694" fmla="*/ 1139265 w 11824371"/>
              <a:gd name="connsiteY3694" fmla="*/ 5844631 h 8878671"/>
              <a:gd name="connsiteX3695" fmla="*/ 1151258 w 11824371"/>
              <a:gd name="connsiteY3695" fmla="*/ 5808653 h 8878671"/>
              <a:gd name="connsiteX3696" fmla="*/ 1199226 w 11824371"/>
              <a:gd name="connsiteY3696" fmla="*/ 5760685 h 8878671"/>
              <a:gd name="connsiteX3697" fmla="*/ 1223211 w 11824371"/>
              <a:gd name="connsiteY3697" fmla="*/ 5724708 h 8878671"/>
              <a:gd name="connsiteX3698" fmla="*/ 1235204 w 11824371"/>
              <a:gd name="connsiteY3698" fmla="*/ 5712715 h 8878671"/>
              <a:gd name="connsiteX3699" fmla="*/ 1271180 w 11824371"/>
              <a:gd name="connsiteY3699" fmla="*/ 5628769 h 8878671"/>
              <a:gd name="connsiteX3700" fmla="*/ 1283172 w 11824371"/>
              <a:gd name="connsiteY3700" fmla="*/ 5622774 h 8878671"/>
              <a:gd name="connsiteX3701" fmla="*/ 1295165 w 11824371"/>
              <a:gd name="connsiteY3701" fmla="*/ 5616776 h 8878671"/>
              <a:gd name="connsiteX3702" fmla="*/ 1307157 w 11824371"/>
              <a:gd name="connsiteY3702" fmla="*/ 5604784 h 8878671"/>
              <a:gd name="connsiteX3703" fmla="*/ 1319148 w 11824371"/>
              <a:gd name="connsiteY3703" fmla="*/ 5556816 h 8878671"/>
              <a:gd name="connsiteX3704" fmla="*/ 1714894 w 11824371"/>
              <a:gd name="connsiteY3704" fmla="*/ 5544823 h 8878671"/>
              <a:gd name="connsiteX3705" fmla="*/ 1690909 w 11824371"/>
              <a:gd name="connsiteY3705" fmla="*/ 5592792 h 8878671"/>
              <a:gd name="connsiteX3706" fmla="*/ 1684913 w 11824371"/>
              <a:gd name="connsiteY3706" fmla="*/ 5604784 h 8878671"/>
              <a:gd name="connsiteX3707" fmla="*/ 1678918 w 11824371"/>
              <a:gd name="connsiteY3707" fmla="*/ 5628769 h 8878671"/>
              <a:gd name="connsiteX3708" fmla="*/ 1666925 w 11824371"/>
              <a:gd name="connsiteY3708" fmla="*/ 5640762 h 8878671"/>
              <a:gd name="connsiteX3709" fmla="*/ 1654933 w 11824371"/>
              <a:gd name="connsiteY3709" fmla="*/ 5640762 h 8878671"/>
              <a:gd name="connsiteX3710" fmla="*/ 1642939 w 11824371"/>
              <a:gd name="connsiteY3710" fmla="*/ 5664744 h 8878671"/>
              <a:gd name="connsiteX3711" fmla="*/ 1618957 w 11824371"/>
              <a:gd name="connsiteY3711" fmla="*/ 5700722 h 8878671"/>
              <a:gd name="connsiteX3712" fmla="*/ 1582978 w 11824371"/>
              <a:gd name="connsiteY3712" fmla="*/ 5748690 h 8878671"/>
              <a:gd name="connsiteX3713" fmla="*/ 1558994 w 11824371"/>
              <a:gd name="connsiteY3713" fmla="*/ 5772676 h 8878671"/>
              <a:gd name="connsiteX3714" fmla="*/ 1630948 w 11824371"/>
              <a:gd name="connsiteY3714" fmla="*/ 5640762 h 8878671"/>
              <a:gd name="connsiteX3715" fmla="*/ 1660928 w 11824371"/>
              <a:gd name="connsiteY3715" fmla="*/ 5610781 h 8878671"/>
              <a:gd name="connsiteX3716" fmla="*/ 1678918 w 11824371"/>
              <a:gd name="connsiteY3716" fmla="*/ 5586796 h 8878671"/>
              <a:gd name="connsiteX3717" fmla="*/ 1690909 w 11824371"/>
              <a:gd name="connsiteY3717" fmla="*/ 5562813 h 8878671"/>
              <a:gd name="connsiteX3718" fmla="*/ 1714894 w 11824371"/>
              <a:gd name="connsiteY3718" fmla="*/ 5544823 h 8878671"/>
              <a:gd name="connsiteX3719" fmla="*/ 8970212 w 11824371"/>
              <a:gd name="connsiteY3719" fmla="*/ 5532830 h 8878671"/>
              <a:gd name="connsiteX3720" fmla="*/ 8970212 w 11824371"/>
              <a:gd name="connsiteY3720" fmla="*/ 5544823 h 8878671"/>
              <a:gd name="connsiteX3721" fmla="*/ 8958220 w 11824371"/>
              <a:gd name="connsiteY3721" fmla="*/ 5544823 h 8878671"/>
              <a:gd name="connsiteX3722" fmla="*/ 8970212 w 11824371"/>
              <a:gd name="connsiteY3722" fmla="*/ 5532830 h 8878671"/>
              <a:gd name="connsiteX3723" fmla="*/ 8022823 w 11824371"/>
              <a:gd name="connsiteY3723" fmla="*/ 5532830 h 8878671"/>
              <a:gd name="connsiteX3724" fmla="*/ 8022823 w 11824371"/>
              <a:gd name="connsiteY3724" fmla="*/ 5544823 h 8878671"/>
              <a:gd name="connsiteX3725" fmla="*/ 8034815 w 11824371"/>
              <a:gd name="connsiteY3725" fmla="*/ 5544823 h 8878671"/>
              <a:gd name="connsiteX3726" fmla="*/ 8034815 w 11824371"/>
              <a:gd name="connsiteY3726" fmla="*/ 5532830 h 8878671"/>
              <a:gd name="connsiteX3727" fmla="*/ 7675047 w 11824371"/>
              <a:gd name="connsiteY3727" fmla="*/ 5520839 h 8878671"/>
              <a:gd name="connsiteX3728" fmla="*/ 7663056 w 11824371"/>
              <a:gd name="connsiteY3728" fmla="*/ 5526833 h 8878671"/>
              <a:gd name="connsiteX3729" fmla="*/ 7651063 w 11824371"/>
              <a:gd name="connsiteY3729" fmla="*/ 5544823 h 8878671"/>
              <a:gd name="connsiteX3730" fmla="*/ 7687041 w 11824371"/>
              <a:gd name="connsiteY3730" fmla="*/ 5532830 h 8878671"/>
              <a:gd name="connsiteX3731" fmla="*/ 8538491 w 11824371"/>
              <a:gd name="connsiteY3731" fmla="*/ 5508846 h 8878671"/>
              <a:gd name="connsiteX3732" fmla="*/ 8538491 w 11824371"/>
              <a:gd name="connsiteY3732" fmla="*/ 5520839 h 8878671"/>
              <a:gd name="connsiteX3733" fmla="*/ 8538491 w 11824371"/>
              <a:gd name="connsiteY3733" fmla="*/ 5544823 h 8878671"/>
              <a:gd name="connsiteX3734" fmla="*/ 8550483 w 11824371"/>
              <a:gd name="connsiteY3734" fmla="*/ 5544823 h 8878671"/>
              <a:gd name="connsiteX3735" fmla="*/ 8556479 w 11824371"/>
              <a:gd name="connsiteY3735" fmla="*/ 5532830 h 8878671"/>
              <a:gd name="connsiteX3736" fmla="*/ 8562474 w 11824371"/>
              <a:gd name="connsiteY3736" fmla="*/ 5520839 h 8878671"/>
              <a:gd name="connsiteX3737" fmla="*/ 8550483 w 11824371"/>
              <a:gd name="connsiteY3737" fmla="*/ 5520839 h 8878671"/>
              <a:gd name="connsiteX3738" fmla="*/ 8550483 w 11824371"/>
              <a:gd name="connsiteY3738" fmla="*/ 5508846 h 8878671"/>
              <a:gd name="connsiteX3739" fmla="*/ 8538491 w 11824371"/>
              <a:gd name="connsiteY3739" fmla="*/ 5508846 h 8878671"/>
              <a:gd name="connsiteX3740" fmla="*/ 1726886 w 11824371"/>
              <a:gd name="connsiteY3740" fmla="*/ 5508846 h 8878671"/>
              <a:gd name="connsiteX3741" fmla="*/ 1738877 w 11824371"/>
              <a:gd name="connsiteY3741" fmla="*/ 5520839 h 8878671"/>
              <a:gd name="connsiteX3742" fmla="*/ 1726886 w 11824371"/>
              <a:gd name="connsiteY3742" fmla="*/ 5532830 h 8878671"/>
              <a:gd name="connsiteX3743" fmla="*/ 1726886 w 11824371"/>
              <a:gd name="connsiteY3743" fmla="*/ 5520839 h 8878671"/>
              <a:gd name="connsiteX3744" fmla="*/ 8066295 w 11824371"/>
              <a:gd name="connsiteY3744" fmla="*/ 5501351 h 8878671"/>
              <a:gd name="connsiteX3745" fmla="*/ 8058800 w 11824371"/>
              <a:gd name="connsiteY3745" fmla="*/ 5502850 h 8878671"/>
              <a:gd name="connsiteX3746" fmla="*/ 8046808 w 11824371"/>
              <a:gd name="connsiteY3746" fmla="*/ 5520839 h 8878671"/>
              <a:gd name="connsiteX3747" fmla="*/ 8064796 w 11824371"/>
              <a:gd name="connsiteY3747" fmla="*/ 5508846 h 8878671"/>
              <a:gd name="connsiteX3748" fmla="*/ 8066295 w 11824371"/>
              <a:gd name="connsiteY3748" fmla="*/ 5501351 h 8878671"/>
              <a:gd name="connsiteX3749" fmla="*/ 7741005 w 11824371"/>
              <a:gd name="connsiteY3749" fmla="*/ 5496855 h 8878671"/>
              <a:gd name="connsiteX3750" fmla="*/ 7758993 w 11824371"/>
              <a:gd name="connsiteY3750" fmla="*/ 5496855 h 8878671"/>
              <a:gd name="connsiteX3751" fmla="*/ 7758993 w 11824371"/>
              <a:gd name="connsiteY3751" fmla="*/ 5520839 h 8878671"/>
              <a:gd name="connsiteX3752" fmla="*/ 7743576 w 11824371"/>
              <a:gd name="connsiteY3752" fmla="*/ 5525979 h 8878671"/>
              <a:gd name="connsiteX3753" fmla="*/ 7743253 w 11824371"/>
              <a:gd name="connsiteY3753" fmla="*/ 5526085 h 8878671"/>
              <a:gd name="connsiteX3754" fmla="*/ 7723017 w 11824371"/>
              <a:gd name="connsiteY3754" fmla="*/ 5532830 h 8878671"/>
              <a:gd name="connsiteX3755" fmla="*/ 7723017 w 11824371"/>
              <a:gd name="connsiteY3755" fmla="*/ 5520839 h 8878671"/>
              <a:gd name="connsiteX3756" fmla="*/ 7723017 w 11824371"/>
              <a:gd name="connsiteY3756" fmla="*/ 5514842 h 8878671"/>
              <a:gd name="connsiteX3757" fmla="*/ 7711025 w 11824371"/>
              <a:gd name="connsiteY3757" fmla="*/ 5508846 h 8878671"/>
              <a:gd name="connsiteX3758" fmla="*/ 7711025 w 11824371"/>
              <a:gd name="connsiteY3758" fmla="*/ 5502850 h 8878671"/>
              <a:gd name="connsiteX3759" fmla="*/ 7717020 w 11824371"/>
              <a:gd name="connsiteY3759" fmla="*/ 5502850 h 8878671"/>
              <a:gd name="connsiteX3760" fmla="*/ 7735009 w 11824371"/>
              <a:gd name="connsiteY3760" fmla="*/ 5508846 h 8878671"/>
              <a:gd name="connsiteX3761" fmla="*/ 7741005 w 11824371"/>
              <a:gd name="connsiteY3761" fmla="*/ 5496855 h 8878671"/>
              <a:gd name="connsiteX3762" fmla="*/ 1391103 w 11824371"/>
              <a:gd name="connsiteY3762" fmla="*/ 5496855 h 8878671"/>
              <a:gd name="connsiteX3763" fmla="*/ 1394100 w 11824371"/>
              <a:gd name="connsiteY3763" fmla="*/ 5505849 h 8878671"/>
              <a:gd name="connsiteX3764" fmla="*/ 1401096 w 11824371"/>
              <a:gd name="connsiteY3764" fmla="*/ 5508180 h 8878671"/>
              <a:gd name="connsiteX3765" fmla="*/ 1379110 w 11824371"/>
              <a:gd name="connsiteY3765" fmla="*/ 5544823 h 8878671"/>
              <a:gd name="connsiteX3766" fmla="*/ 1367118 w 11824371"/>
              <a:gd name="connsiteY3766" fmla="*/ 5544823 h 8878671"/>
              <a:gd name="connsiteX3767" fmla="*/ 1367118 w 11824371"/>
              <a:gd name="connsiteY3767" fmla="*/ 5532830 h 8878671"/>
              <a:gd name="connsiteX3768" fmla="*/ 1379110 w 11824371"/>
              <a:gd name="connsiteY3768" fmla="*/ 5520839 h 8878671"/>
              <a:gd name="connsiteX3769" fmla="*/ 8994197 w 11824371"/>
              <a:gd name="connsiteY3769" fmla="*/ 5484861 h 8878671"/>
              <a:gd name="connsiteX3770" fmla="*/ 9006188 w 11824371"/>
              <a:gd name="connsiteY3770" fmla="*/ 5484861 h 8878671"/>
              <a:gd name="connsiteX3771" fmla="*/ 8994197 w 11824371"/>
              <a:gd name="connsiteY3771" fmla="*/ 5496855 h 8878671"/>
              <a:gd name="connsiteX3772" fmla="*/ 8982205 w 11824371"/>
              <a:gd name="connsiteY3772" fmla="*/ 5496855 h 8878671"/>
              <a:gd name="connsiteX3773" fmla="*/ 8994197 w 11824371"/>
              <a:gd name="connsiteY3773" fmla="*/ 5484861 h 8878671"/>
              <a:gd name="connsiteX3774" fmla="*/ 8106769 w 11824371"/>
              <a:gd name="connsiteY3774" fmla="*/ 5484861 h 8878671"/>
              <a:gd name="connsiteX3775" fmla="*/ 8100773 w 11824371"/>
              <a:gd name="connsiteY3775" fmla="*/ 5496855 h 8878671"/>
              <a:gd name="connsiteX3776" fmla="*/ 8106769 w 11824371"/>
              <a:gd name="connsiteY3776" fmla="*/ 5496855 h 8878671"/>
              <a:gd name="connsiteX3777" fmla="*/ 8106769 w 11824371"/>
              <a:gd name="connsiteY3777" fmla="*/ 5484861 h 8878671"/>
              <a:gd name="connsiteX3778" fmla="*/ 1630948 w 11824371"/>
              <a:gd name="connsiteY3778" fmla="*/ 5484861 h 8878671"/>
              <a:gd name="connsiteX3779" fmla="*/ 1642939 w 11824371"/>
              <a:gd name="connsiteY3779" fmla="*/ 5484861 h 8878671"/>
              <a:gd name="connsiteX3780" fmla="*/ 1618957 w 11824371"/>
              <a:gd name="connsiteY3780" fmla="*/ 5520839 h 8878671"/>
              <a:gd name="connsiteX3781" fmla="*/ 1594971 w 11824371"/>
              <a:gd name="connsiteY3781" fmla="*/ 5562813 h 8878671"/>
              <a:gd name="connsiteX3782" fmla="*/ 1582978 w 11824371"/>
              <a:gd name="connsiteY3782" fmla="*/ 5568807 h 8878671"/>
              <a:gd name="connsiteX3783" fmla="*/ 1582978 w 11824371"/>
              <a:gd name="connsiteY3783" fmla="*/ 5544823 h 8878671"/>
              <a:gd name="connsiteX3784" fmla="*/ 1588975 w 11824371"/>
              <a:gd name="connsiteY3784" fmla="*/ 5538828 h 8878671"/>
              <a:gd name="connsiteX3785" fmla="*/ 1594971 w 11824371"/>
              <a:gd name="connsiteY3785" fmla="*/ 5520839 h 8878671"/>
              <a:gd name="connsiteX3786" fmla="*/ 1415088 w 11824371"/>
              <a:gd name="connsiteY3786" fmla="*/ 5484861 h 8878671"/>
              <a:gd name="connsiteX3787" fmla="*/ 1409091 w 11824371"/>
              <a:gd name="connsiteY3787" fmla="*/ 5496855 h 8878671"/>
              <a:gd name="connsiteX3788" fmla="*/ 1403095 w 11824371"/>
              <a:gd name="connsiteY3788" fmla="*/ 5508846 h 8878671"/>
              <a:gd name="connsiteX3789" fmla="*/ 1401096 w 11824371"/>
              <a:gd name="connsiteY3789" fmla="*/ 5508180 h 8878671"/>
              <a:gd name="connsiteX3790" fmla="*/ 2026692 w 11824371"/>
              <a:gd name="connsiteY3790" fmla="*/ 5472870 h 8878671"/>
              <a:gd name="connsiteX3791" fmla="*/ 2026692 w 11824371"/>
              <a:gd name="connsiteY3791" fmla="*/ 5496855 h 8878671"/>
              <a:gd name="connsiteX3792" fmla="*/ 2002709 w 11824371"/>
              <a:gd name="connsiteY3792" fmla="*/ 5556816 h 8878671"/>
              <a:gd name="connsiteX3793" fmla="*/ 2014700 w 11824371"/>
              <a:gd name="connsiteY3793" fmla="*/ 5568807 h 8878671"/>
              <a:gd name="connsiteX3794" fmla="*/ 2002709 w 11824371"/>
              <a:gd name="connsiteY3794" fmla="*/ 5592792 h 8878671"/>
              <a:gd name="connsiteX3795" fmla="*/ 1990716 w 11824371"/>
              <a:gd name="connsiteY3795" fmla="*/ 5604784 h 8878671"/>
              <a:gd name="connsiteX3796" fmla="*/ 2002709 w 11824371"/>
              <a:gd name="connsiteY3796" fmla="*/ 5604784 h 8878671"/>
              <a:gd name="connsiteX3797" fmla="*/ 2002709 w 11824371"/>
              <a:gd name="connsiteY3797" fmla="*/ 5616776 h 8878671"/>
              <a:gd name="connsiteX3798" fmla="*/ 1978724 w 11824371"/>
              <a:gd name="connsiteY3798" fmla="*/ 5628769 h 8878671"/>
              <a:gd name="connsiteX3799" fmla="*/ 1966731 w 11824371"/>
              <a:gd name="connsiteY3799" fmla="*/ 5640762 h 8878671"/>
              <a:gd name="connsiteX3800" fmla="*/ 1954739 w 11824371"/>
              <a:gd name="connsiteY3800" fmla="*/ 5640762 h 8878671"/>
              <a:gd name="connsiteX3801" fmla="*/ 1942746 w 11824371"/>
              <a:gd name="connsiteY3801" fmla="*/ 5664744 h 8878671"/>
              <a:gd name="connsiteX3802" fmla="*/ 1918763 w 11824371"/>
              <a:gd name="connsiteY3802" fmla="*/ 5712715 h 8878671"/>
              <a:gd name="connsiteX3803" fmla="*/ 1906769 w 11824371"/>
              <a:gd name="connsiteY3803" fmla="*/ 5724708 h 8878671"/>
              <a:gd name="connsiteX3804" fmla="*/ 1906769 w 11824371"/>
              <a:gd name="connsiteY3804" fmla="*/ 5706718 h 8878671"/>
              <a:gd name="connsiteX3805" fmla="*/ 1906769 w 11824371"/>
              <a:gd name="connsiteY3805" fmla="*/ 5694727 h 8878671"/>
              <a:gd name="connsiteX3806" fmla="*/ 1906769 w 11824371"/>
              <a:gd name="connsiteY3806" fmla="*/ 5664744 h 8878671"/>
              <a:gd name="connsiteX3807" fmla="*/ 1918763 w 11824371"/>
              <a:gd name="connsiteY3807" fmla="*/ 5628769 h 8878671"/>
              <a:gd name="connsiteX3808" fmla="*/ 1918763 w 11824371"/>
              <a:gd name="connsiteY3808" fmla="*/ 5616776 h 8878671"/>
              <a:gd name="connsiteX3809" fmla="*/ 1918763 w 11824371"/>
              <a:gd name="connsiteY3809" fmla="*/ 5598788 h 8878671"/>
              <a:gd name="connsiteX3810" fmla="*/ 1918763 w 11824371"/>
              <a:gd name="connsiteY3810" fmla="*/ 5592792 h 8878671"/>
              <a:gd name="connsiteX3811" fmla="*/ 1930754 w 11824371"/>
              <a:gd name="connsiteY3811" fmla="*/ 5580801 h 8878671"/>
              <a:gd name="connsiteX3812" fmla="*/ 1930754 w 11824371"/>
              <a:gd name="connsiteY3812" fmla="*/ 5592792 h 8878671"/>
              <a:gd name="connsiteX3813" fmla="*/ 1936751 w 11824371"/>
              <a:gd name="connsiteY3813" fmla="*/ 5616776 h 8878671"/>
              <a:gd name="connsiteX3814" fmla="*/ 1930754 w 11824371"/>
              <a:gd name="connsiteY3814" fmla="*/ 5628769 h 8878671"/>
              <a:gd name="connsiteX3815" fmla="*/ 1954739 w 11824371"/>
              <a:gd name="connsiteY3815" fmla="*/ 5592792 h 8878671"/>
              <a:gd name="connsiteX3816" fmla="*/ 1972727 w 11824371"/>
              <a:gd name="connsiteY3816" fmla="*/ 5556816 h 8878671"/>
              <a:gd name="connsiteX3817" fmla="*/ 1972727 w 11824371"/>
              <a:gd name="connsiteY3817" fmla="*/ 5550819 h 8878671"/>
              <a:gd name="connsiteX3818" fmla="*/ 1990716 w 11824371"/>
              <a:gd name="connsiteY3818" fmla="*/ 5544823 h 8878671"/>
              <a:gd name="connsiteX3819" fmla="*/ 2008704 w 11824371"/>
              <a:gd name="connsiteY3819" fmla="*/ 5502850 h 8878671"/>
              <a:gd name="connsiteX3820" fmla="*/ 2026692 w 11824371"/>
              <a:gd name="connsiteY3820" fmla="*/ 5472870 h 8878671"/>
              <a:gd name="connsiteX3821" fmla="*/ 1762864 w 11824371"/>
              <a:gd name="connsiteY3821" fmla="*/ 5472870 h 8878671"/>
              <a:gd name="connsiteX3822" fmla="*/ 1750870 w 11824371"/>
              <a:gd name="connsiteY3822" fmla="*/ 5484861 h 8878671"/>
              <a:gd name="connsiteX3823" fmla="*/ 1738877 w 11824371"/>
              <a:gd name="connsiteY3823" fmla="*/ 5484861 h 8878671"/>
              <a:gd name="connsiteX3824" fmla="*/ 1750870 w 11824371"/>
              <a:gd name="connsiteY3824" fmla="*/ 5478866 h 8878671"/>
              <a:gd name="connsiteX3825" fmla="*/ 1762864 w 11824371"/>
              <a:gd name="connsiteY3825" fmla="*/ 5472870 h 8878671"/>
              <a:gd name="connsiteX3826" fmla="*/ 2338492 w 11824371"/>
              <a:gd name="connsiteY3826" fmla="*/ 5460878 h 8878671"/>
              <a:gd name="connsiteX3827" fmla="*/ 2326498 w 11824371"/>
              <a:gd name="connsiteY3827" fmla="*/ 5484861 h 8878671"/>
              <a:gd name="connsiteX3828" fmla="*/ 2326498 w 11824371"/>
              <a:gd name="connsiteY3828" fmla="*/ 5508846 h 8878671"/>
              <a:gd name="connsiteX3829" fmla="*/ 2314507 w 11824371"/>
              <a:gd name="connsiteY3829" fmla="*/ 5502850 h 8878671"/>
              <a:gd name="connsiteX3830" fmla="*/ 2314507 w 11824371"/>
              <a:gd name="connsiteY3830" fmla="*/ 5496855 h 8878671"/>
              <a:gd name="connsiteX3831" fmla="*/ 2302515 w 11824371"/>
              <a:gd name="connsiteY3831" fmla="*/ 5496855 h 8878671"/>
              <a:gd name="connsiteX3832" fmla="*/ 2290522 w 11824371"/>
              <a:gd name="connsiteY3832" fmla="*/ 5484861 h 8878671"/>
              <a:gd name="connsiteX3833" fmla="*/ 2266537 w 11824371"/>
              <a:gd name="connsiteY3833" fmla="*/ 5520839 h 8878671"/>
              <a:gd name="connsiteX3834" fmla="*/ 2248549 w 11824371"/>
              <a:gd name="connsiteY3834" fmla="*/ 5550819 h 8878671"/>
              <a:gd name="connsiteX3835" fmla="*/ 2242554 w 11824371"/>
              <a:gd name="connsiteY3835" fmla="*/ 5556816 h 8878671"/>
              <a:gd name="connsiteX3836" fmla="*/ 2242554 w 11824371"/>
              <a:gd name="connsiteY3836" fmla="*/ 5568807 h 8878671"/>
              <a:gd name="connsiteX3837" fmla="*/ 2254546 w 11824371"/>
              <a:gd name="connsiteY3837" fmla="*/ 5604784 h 8878671"/>
              <a:gd name="connsiteX3838" fmla="*/ 2266537 w 11824371"/>
              <a:gd name="connsiteY3838" fmla="*/ 5628769 h 8878671"/>
              <a:gd name="connsiteX3839" fmla="*/ 2278530 w 11824371"/>
              <a:gd name="connsiteY3839" fmla="*/ 5616776 h 8878671"/>
              <a:gd name="connsiteX3840" fmla="*/ 2284527 w 11824371"/>
              <a:gd name="connsiteY3840" fmla="*/ 5604784 h 8878671"/>
              <a:gd name="connsiteX3841" fmla="*/ 2302515 w 11824371"/>
              <a:gd name="connsiteY3841" fmla="*/ 5592792 h 8878671"/>
              <a:gd name="connsiteX3842" fmla="*/ 2326498 w 11824371"/>
              <a:gd name="connsiteY3842" fmla="*/ 5520839 h 8878671"/>
              <a:gd name="connsiteX3843" fmla="*/ 2326498 w 11824371"/>
              <a:gd name="connsiteY3843" fmla="*/ 5508846 h 8878671"/>
              <a:gd name="connsiteX3844" fmla="*/ 2338492 w 11824371"/>
              <a:gd name="connsiteY3844" fmla="*/ 5484861 h 8878671"/>
              <a:gd name="connsiteX3845" fmla="*/ 2350483 w 11824371"/>
              <a:gd name="connsiteY3845" fmla="*/ 5460878 h 8878671"/>
              <a:gd name="connsiteX3846" fmla="*/ 2338492 w 11824371"/>
              <a:gd name="connsiteY3846" fmla="*/ 5460878 h 8878671"/>
              <a:gd name="connsiteX3847" fmla="*/ 2252147 w 11824371"/>
              <a:gd name="connsiteY3847" fmla="*/ 5460878 h 8878671"/>
              <a:gd name="connsiteX3848" fmla="*/ 2248549 w 11824371"/>
              <a:gd name="connsiteY3848" fmla="*/ 5466873 h 8878671"/>
              <a:gd name="connsiteX3849" fmla="*/ 2242554 w 11824371"/>
              <a:gd name="connsiteY3849" fmla="*/ 5484861 h 8878671"/>
              <a:gd name="connsiteX3850" fmla="*/ 2251548 w 11824371"/>
              <a:gd name="connsiteY3850" fmla="*/ 5463876 h 8878671"/>
              <a:gd name="connsiteX3851" fmla="*/ 1620080 w 11824371"/>
              <a:gd name="connsiteY3851" fmla="*/ 5453756 h 8878671"/>
              <a:gd name="connsiteX3852" fmla="*/ 1618957 w 11824371"/>
              <a:gd name="connsiteY3852" fmla="*/ 5472870 h 8878671"/>
              <a:gd name="connsiteX3853" fmla="*/ 1594971 w 11824371"/>
              <a:gd name="connsiteY3853" fmla="*/ 5472870 h 8878671"/>
              <a:gd name="connsiteX3854" fmla="*/ 1612960 w 11824371"/>
              <a:gd name="connsiteY3854" fmla="*/ 5454882 h 8878671"/>
              <a:gd name="connsiteX3855" fmla="*/ 1620080 w 11824371"/>
              <a:gd name="connsiteY3855" fmla="*/ 5453756 h 8878671"/>
              <a:gd name="connsiteX3856" fmla="*/ 8982205 w 11824371"/>
              <a:gd name="connsiteY3856" fmla="*/ 5436893 h 8878671"/>
              <a:gd name="connsiteX3857" fmla="*/ 8970212 w 11824371"/>
              <a:gd name="connsiteY3857" fmla="*/ 5460878 h 8878671"/>
              <a:gd name="connsiteX3858" fmla="*/ 8958220 w 11824371"/>
              <a:gd name="connsiteY3858" fmla="*/ 5472870 h 8878671"/>
              <a:gd name="connsiteX3859" fmla="*/ 8958220 w 11824371"/>
              <a:gd name="connsiteY3859" fmla="*/ 5484861 h 8878671"/>
              <a:gd name="connsiteX3860" fmla="*/ 8934235 w 11824371"/>
              <a:gd name="connsiteY3860" fmla="*/ 5508846 h 8878671"/>
              <a:gd name="connsiteX3861" fmla="*/ 8922244 w 11824371"/>
              <a:gd name="connsiteY3861" fmla="*/ 5496855 h 8878671"/>
              <a:gd name="connsiteX3862" fmla="*/ 8940232 w 11824371"/>
              <a:gd name="connsiteY3862" fmla="*/ 5484861 h 8878671"/>
              <a:gd name="connsiteX3863" fmla="*/ 8946227 w 11824371"/>
              <a:gd name="connsiteY3863" fmla="*/ 5472870 h 8878671"/>
              <a:gd name="connsiteX3864" fmla="*/ 8958220 w 11824371"/>
              <a:gd name="connsiteY3864" fmla="*/ 5448884 h 8878671"/>
              <a:gd name="connsiteX3865" fmla="*/ 8574468 w 11824371"/>
              <a:gd name="connsiteY3865" fmla="*/ 5436893 h 8878671"/>
              <a:gd name="connsiteX3866" fmla="*/ 8564188 w 11824371"/>
              <a:gd name="connsiteY3866" fmla="*/ 5457452 h 8878671"/>
              <a:gd name="connsiteX3867" fmla="*/ 8569970 w 11824371"/>
              <a:gd name="connsiteY3867" fmla="*/ 5450384 h 8878671"/>
              <a:gd name="connsiteX3868" fmla="*/ 8574468 w 11824371"/>
              <a:gd name="connsiteY3868" fmla="*/ 5436893 h 8878671"/>
              <a:gd name="connsiteX3869" fmla="*/ 7794970 w 11824371"/>
              <a:gd name="connsiteY3869" fmla="*/ 5436893 h 8878671"/>
              <a:gd name="connsiteX3870" fmla="*/ 7794970 w 11824371"/>
              <a:gd name="connsiteY3870" fmla="*/ 5448884 h 8878671"/>
              <a:gd name="connsiteX3871" fmla="*/ 7806963 w 11824371"/>
              <a:gd name="connsiteY3871" fmla="*/ 5436893 h 8878671"/>
              <a:gd name="connsiteX3872" fmla="*/ 2326498 w 11824371"/>
              <a:gd name="connsiteY3872" fmla="*/ 5436893 h 8878671"/>
              <a:gd name="connsiteX3873" fmla="*/ 2338492 w 11824371"/>
              <a:gd name="connsiteY3873" fmla="*/ 5448884 h 8878671"/>
              <a:gd name="connsiteX3874" fmla="*/ 2338492 w 11824371"/>
              <a:gd name="connsiteY3874" fmla="*/ 5436893 h 8878671"/>
              <a:gd name="connsiteX3875" fmla="*/ 1774855 w 11824371"/>
              <a:gd name="connsiteY3875" fmla="*/ 5436893 h 8878671"/>
              <a:gd name="connsiteX3876" fmla="*/ 1786847 w 11824371"/>
              <a:gd name="connsiteY3876" fmla="*/ 5448884 h 8878671"/>
              <a:gd name="connsiteX3877" fmla="*/ 1762864 w 11824371"/>
              <a:gd name="connsiteY3877" fmla="*/ 5460878 h 8878671"/>
              <a:gd name="connsiteX3878" fmla="*/ 1774855 w 11824371"/>
              <a:gd name="connsiteY3878" fmla="*/ 5436893 h 8878671"/>
              <a:gd name="connsiteX3879" fmla="*/ 1558994 w 11824371"/>
              <a:gd name="connsiteY3879" fmla="*/ 5436893 h 8878671"/>
              <a:gd name="connsiteX3880" fmla="*/ 1547002 w 11824371"/>
              <a:gd name="connsiteY3880" fmla="*/ 5448884 h 8878671"/>
              <a:gd name="connsiteX3881" fmla="*/ 1535010 w 11824371"/>
              <a:gd name="connsiteY3881" fmla="*/ 5484861 h 8878671"/>
              <a:gd name="connsiteX3882" fmla="*/ 1547002 w 11824371"/>
              <a:gd name="connsiteY3882" fmla="*/ 5472870 h 8878671"/>
              <a:gd name="connsiteX3883" fmla="*/ 1558994 w 11824371"/>
              <a:gd name="connsiteY3883" fmla="*/ 5460878 h 8878671"/>
              <a:gd name="connsiteX3884" fmla="*/ 1558994 w 11824371"/>
              <a:gd name="connsiteY3884" fmla="*/ 5436893 h 8878671"/>
              <a:gd name="connsiteX3885" fmla="*/ 8802320 w 11824371"/>
              <a:gd name="connsiteY3885" fmla="*/ 5424900 h 8878671"/>
              <a:gd name="connsiteX3886" fmla="*/ 8814313 w 11824371"/>
              <a:gd name="connsiteY3886" fmla="*/ 5424900 h 8878671"/>
              <a:gd name="connsiteX3887" fmla="*/ 8814313 w 11824371"/>
              <a:gd name="connsiteY3887" fmla="*/ 5436893 h 8878671"/>
              <a:gd name="connsiteX3888" fmla="*/ 8802320 w 11824371"/>
              <a:gd name="connsiteY3888" fmla="*/ 5460878 h 8878671"/>
              <a:gd name="connsiteX3889" fmla="*/ 8790328 w 11824371"/>
              <a:gd name="connsiteY3889" fmla="*/ 5460878 h 8878671"/>
              <a:gd name="connsiteX3890" fmla="*/ 8790328 w 11824371"/>
              <a:gd name="connsiteY3890" fmla="*/ 5448884 h 8878671"/>
              <a:gd name="connsiteX3891" fmla="*/ 8790328 w 11824371"/>
              <a:gd name="connsiteY3891" fmla="*/ 5442887 h 8878671"/>
              <a:gd name="connsiteX3892" fmla="*/ 8778336 w 11824371"/>
              <a:gd name="connsiteY3892" fmla="*/ 5436893 h 8878671"/>
              <a:gd name="connsiteX3893" fmla="*/ 8784331 w 11824371"/>
              <a:gd name="connsiteY3893" fmla="*/ 5436893 h 8878671"/>
              <a:gd name="connsiteX3894" fmla="*/ 8790328 w 11824371"/>
              <a:gd name="connsiteY3894" fmla="*/ 5436893 h 8878671"/>
              <a:gd name="connsiteX3895" fmla="*/ 2350483 w 11824371"/>
              <a:gd name="connsiteY3895" fmla="*/ 5424900 h 8878671"/>
              <a:gd name="connsiteX3896" fmla="*/ 2350483 w 11824371"/>
              <a:gd name="connsiteY3896" fmla="*/ 5436893 h 8878671"/>
              <a:gd name="connsiteX3897" fmla="*/ 2350483 w 11824371"/>
              <a:gd name="connsiteY3897" fmla="*/ 5448884 h 8878671"/>
              <a:gd name="connsiteX3898" fmla="*/ 2362477 w 11824371"/>
              <a:gd name="connsiteY3898" fmla="*/ 5436893 h 8878671"/>
              <a:gd name="connsiteX3899" fmla="*/ 2350483 w 11824371"/>
              <a:gd name="connsiteY3899" fmla="*/ 5424900 h 8878671"/>
              <a:gd name="connsiteX3900" fmla="*/ 2206576 w 11824371"/>
              <a:gd name="connsiteY3900" fmla="*/ 5424900 h 8878671"/>
              <a:gd name="connsiteX3901" fmla="*/ 2194584 w 11824371"/>
              <a:gd name="connsiteY3901" fmla="*/ 5448884 h 8878671"/>
              <a:gd name="connsiteX3902" fmla="*/ 2176596 w 11824371"/>
              <a:gd name="connsiteY3902" fmla="*/ 5472870 h 8878671"/>
              <a:gd name="connsiteX3903" fmla="*/ 2164603 w 11824371"/>
              <a:gd name="connsiteY3903" fmla="*/ 5484861 h 8878671"/>
              <a:gd name="connsiteX3904" fmla="*/ 2158608 w 11824371"/>
              <a:gd name="connsiteY3904" fmla="*/ 5496855 h 8878671"/>
              <a:gd name="connsiteX3905" fmla="*/ 2158608 w 11824371"/>
              <a:gd name="connsiteY3905" fmla="*/ 5508846 h 8878671"/>
              <a:gd name="connsiteX3906" fmla="*/ 2146616 w 11824371"/>
              <a:gd name="connsiteY3906" fmla="*/ 5532830 h 8878671"/>
              <a:gd name="connsiteX3907" fmla="*/ 2122630 w 11824371"/>
              <a:gd name="connsiteY3907" fmla="*/ 5556816 h 8878671"/>
              <a:gd name="connsiteX3908" fmla="*/ 2128626 w 11824371"/>
              <a:gd name="connsiteY3908" fmla="*/ 5568807 h 8878671"/>
              <a:gd name="connsiteX3909" fmla="*/ 2146616 w 11824371"/>
              <a:gd name="connsiteY3909" fmla="*/ 5568807 h 8878671"/>
              <a:gd name="connsiteX3910" fmla="*/ 2152612 w 11824371"/>
              <a:gd name="connsiteY3910" fmla="*/ 5562813 h 8878671"/>
              <a:gd name="connsiteX3911" fmla="*/ 2158608 w 11824371"/>
              <a:gd name="connsiteY3911" fmla="*/ 5544823 h 8878671"/>
              <a:gd name="connsiteX3912" fmla="*/ 2164603 w 11824371"/>
              <a:gd name="connsiteY3912" fmla="*/ 5538828 h 8878671"/>
              <a:gd name="connsiteX3913" fmla="*/ 2176596 w 11824371"/>
              <a:gd name="connsiteY3913" fmla="*/ 5538828 h 8878671"/>
              <a:gd name="connsiteX3914" fmla="*/ 2182593 w 11824371"/>
              <a:gd name="connsiteY3914" fmla="*/ 5544823 h 8878671"/>
              <a:gd name="connsiteX3915" fmla="*/ 2206576 w 11824371"/>
              <a:gd name="connsiteY3915" fmla="*/ 5520839 h 8878671"/>
              <a:gd name="connsiteX3916" fmla="*/ 2194584 w 11824371"/>
              <a:gd name="connsiteY3916" fmla="*/ 5496855 h 8878671"/>
              <a:gd name="connsiteX3917" fmla="*/ 2194584 w 11824371"/>
              <a:gd name="connsiteY3917" fmla="*/ 5484861 h 8878671"/>
              <a:gd name="connsiteX3918" fmla="*/ 2194584 w 11824371"/>
              <a:gd name="connsiteY3918" fmla="*/ 5460878 h 8878671"/>
              <a:gd name="connsiteX3919" fmla="*/ 2206576 w 11824371"/>
              <a:gd name="connsiteY3919" fmla="*/ 5454882 h 8878671"/>
              <a:gd name="connsiteX3920" fmla="*/ 2206576 w 11824371"/>
              <a:gd name="connsiteY3920" fmla="*/ 5448884 h 8878671"/>
              <a:gd name="connsiteX3921" fmla="*/ 2206576 w 11824371"/>
              <a:gd name="connsiteY3921" fmla="*/ 5436893 h 8878671"/>
              <a:gd name="connsiteX3922" fmla="*/ 2206576 w 11824371"/>
              <a:gd name="connsiteY3922" fmla="*/ 5424900 h 8878671"/>
              <a:gd name="connsiteX3923" fmla="*/ 7829614 w 11824371"/>
              <a:gd name="connsiteY3923" fmla="*/ 5420903 h 8878671"/>
              <a:gd name="connsiteX3924" fmla="*/ 7829448 w 11824371"/>
              <a:gd name="connsiteY3924" fmla="*/ 5421903 h 8878671"/>
              <a:gd name="connsiteX3925" fmla="*/ 7828548 w 11824371"/>
              <a:gd name="connsiteY3925" fmla="*/ 5422502 h 8878671"/>
              <a:gd name="connsiteX3926" fmla="*/ 8838298 w 11824371"/>
              <a:gd name="connsiteY3926" fmla="*/ 5412909 h 8878671"/>
              <a:gd name="connsiteX3927" fmla="*/ 8850289 w 11824371"/>
              <a:gd name="connsiteY3927" fmla="*/ 5436893 h 8878671"/>
              <a:gd name="connsiteX3928" fmla="*/ 8862282 w 11824371"/>
              <a:gd name="connsiteY3928" fmla="*/ 5436893 h 8878671"/>
              <a:gd name="connsiteX3929" fmla="*/ 8874274 w 11824371"/>
              <a:gd name="connsiteY3929" fmla="*/ 5424900 h 8878671"/>
              <a:gd name="connsiteX3930" fmla="*/ 8874274 w 11824371"/>
              <a:gd name="connsiteY3930" fmla="*/ 5436893 h 8878671"/>
              <a:gd name="connsiteX3931" fmla="*/ 8874274 w 11824371"/>
              <a:gd name="connsiteY3931" fmla="*/ 5448884 h 8878671"/>
              <a:gd name="connsiteX3932" fmla="*/ 8874274 w 11824371"/>
              <a:gd name="connsiteY3932" fmla="*/ 5460878 h 8878671"/>
              <a:gd name="connsiteX3933" fmla="*/ 8862282 w 11824371"/>
              <a:gd name="connsiteY3933" fmla="*/ 5460878 h 8878671"/>
              <a:gd name="connsiteX3934" fmla="*/ 8850289 w 11824371"/>
              <a:gd name="connsiteY3934" fmla="*/ 5472870 h 8878671"/>
              <a:gd name="connsiteX3935" fmla="*/ 8838298 w 11824371"/>
              <a:gd name="connsiteY3935" fmla="*/ 5484861 h 8878671"/>
              <a:gd name="connsiteX3936" fmla="*/ 8826304 w 11824371"/>
              <a:gd name="connsiteY3936" fmla="*/ 5496855 h 8878671"/>
              <a:gd name="connsiteX3937" fmla="*/ 8814313 w 11824371"/>
              <a:gd name="connsiteY3937" fmla="*/ 5520839 h 8878671"/>
              <a:gd name="connsiteX3938" fmla="*/ 8814313 w 11824371"/>
              <a:gd name="connsiteY3938" fmla="*/ 5496855 h 8878671"/>
              <a:gd name="connsiteX3939" fmla="*/ 8814313 w 11824371"/>
              <a:gd name="connsiteY3939" fmla="*/ 5472870 h 8878671"/>
              <a:gd name="connsiteX3940" fmla="*/ 8826304 w 11824371"/>
              <a:gd name="connsiteY3940" fmla="*/ 5436893 h 8878671"/>
              <a:gd name="connsiteX3941" fmla="*/ 8832301 w 11824371"/>
              <a:gd name="connsiteY3941" fmla="*/ 5418904 h 8878671"/>
              <a:gd name="connsiteX3942" fmla="*/ 8838298 w 11824371"/>
              <a:gd name="connsiteY3942" fmla="*/ 5412909 h 8878671"/>
              <a:gd name="connsiteX3943" fmla="*/ 7675047 w 11824371"/>
              <a:gd name="connsiteY3943" fmla="*/ 5412909 h 8878671"/>
              <a:gd name="connsiteX3944" fmla="*/ 7663056 w 11824371"/>
              <a:gd name="connsiteY3944" fmla="*/ 5424900 h 8878671"/>
              <a:gd name="connsiteX3945" fmla="*/ 7675047 w 11824371"/>
              <a:gd name="connsiteY3945" fmla="*/ 5424900 h 8878671"/>
              <a:gd name="connsiteX3946" fmla="*/ 7836087 w 11824371"/>
              <a:gd name="connsiteY3946" fmla="*/ 5411195 h 8878671"/>
              <a:gd name="connsiteX3947" fmla="*/ 7829614 w 11824371"/>
              <a:gd name="connsiteY3947" fmla="*/ 5420903 h 8878671"/>
              <a:gd name="connsiteX3948" fmla="*/ 7830948 w 11824371"/>
              <a:gd name="connsiteY3948" fmla="*/ 5412909 h 8878671"/>
              <a:gd name="connsiteX3949" fmla="*/ 8940232 w 11824371"/>
              <a:gd name="connsiteY3949" fmla="*/ 5400916 h 8878671"/>
              <a:gd name="connsiteX3950" fmla="*/ 8958220 w 11824371"/>
              <a:gd name="connsiteY3950" fmla="*/ 5400916 h 8878671"/>
              <a:gd name="connsiteX3951" fmla="*/ 8970212 w 11824371"/>
              <a:gd name="connsiteY3951" fmla="*/ 5400916 h 8878671"/>
              <a:gd name="connsiteX3952" fmla="*/ 8958220 w 11824371"/>
              <a:gd name="connsiteY3952" fmla="*/ 5412909 h 8878671"/>
              <a:gd name="connsiteX3953" fmla="*/ 8946227 w 11824371"/>
              <a:gd name="connsiteY3953" fmla="*/ 5424900 h 8878671"/>
              <a:gd name="connsiteX3954" fmla="*/ 8910250 w 11824371"/>
              <a:gd name="connsiteY3954" fmla="*/ 5472870 h 8878671"/>
              <a:gd name="connsiteX3955" fmla="*/ 8886266 w 11824371"/>
              <a:gd name="connsiteY3955" fmla="*/ 5508846 h 8878671"/>
              <a:gd name="connsiteX3956" fmla="*/ 8886266 w 11824371"/>
              <a:gd name="connsiteY3956" fmla="*/ 5520839 h 8878671"/>
              <a:gd name="connsiteX3957" fmla="*/ 8874274 w 11824371"/>
              <a:gd name="connsiteY3957" fmla="*/ 5508846 h 8878671"/>
              <a:gd name="connsiteX3958" fmla="*/ 8892262 w 11824371"/>
              <a:gd name="connsiteY3958" fmla="*/ 5484861 h 8878671"/>
              <a:gd name="connsiteX3959" fmla="*/ 8898259 w 11824371"/>
              <a:gd name="connsiteY3959" fmla="*/ 5448884 h 8878671"/>
              <a:gd name="connsiteX3960" fmla="*/ 8904254 w 11824371"/>
              <a:gd name="connsiteY3960" fmla="*/ 5430896 h 8878671"/>
              <a:gd name="connsiteX3961" fmla="*/ 8910250 w 11824371"/>
              <a:gd name="connsiteY3961" fmla="*/ 5424900 h 8878671"/>
              <a:gd name="connsiteX3962" fmla="*/ 8934235 w 11824371"/>
              <a:gd name="connsiteY3962" fmla="*/ 5412909 h 8878671"/>
              <a:gd name="connsiteX3963" fmla="*/ 8940232 w 11824371"/>
              <a:gd name="connsiteY3963" fmla="*/ 5400916 h 8878671"/>
              <a:gd name="connsiteX3964" fmla="*/ 7842940 w 11824371"/>
              <a:gd name="connsiteY3964" fmla="*/ 5400916 h 8878671"/>
              <a:gd name="connsiteX3965" fmla="*/ 7839942 w 11824371"/>
              <a:gd name="connsiteY3965" fmla="*/ 5409911 h 8878671"/>
              <a:gd name="connsiteX3966" fmla="*/ 7836087 w 11824371"/>
              <a:gd name="connsiteY3966" fmla="*/ 5411195 h 8878671"/>
              <a:gd name="connsiteX3967" fmla="*/ 1487040 w 11824371"/>
              <a:gd name="connsiteY3967" fmla="*/ 5400916 h 8878671"/>
              <a:gd name="connsiteX3968" fmla="*/ 1499032 w 11824371"/>
              <a:gd name="connsiteY3968" fmla="*/ 5400916 h 8878671"/>
              <a:gd name="connsiteX3969" fmla="*/ 1487040 w 11824371"/>
              <a:gd name="connsiteY3969" fmla="*/ 5412909 h 8878671"/>
              <a:gd name="connsiteX3970" fmla="*/ 1487040 w 11824371"/>
              <a:gd name="connsiteY3970" fmla="*/ 5400916 h 8878671"/>
              <a:gd name="connsiteX3971" fmla="*/ 8838298 w 11824371"/>
              <a:gd name="connsiteY3971" fmla="*/ 5388924 h 8878671"/>
              <a:gd name="connsiteX3972" fmla="*/ 8838298 w 11824371"/>
              <a:gd name="connsiteY3972" fmla="*/ 5400916 h 8878671"/>
              <a:gd name="connsiteX3973" fmla="*/ 8826304 w 11824371"/>
              <a:gd name="connsiteY3973" fmla="*/ 5400916 h 8878671"/>
              <a:gd name="connsiteX3974" fmla="*/ 8838298 w 11824371"/>
              <a:gd name="connsiteY3974" fmla="*/ 5388924 h 8878671"/>
              <a:gd name="connsiteX3975" fmla="*/ 7836569 w 11824371"/>
              <a:gd name="connsiteY3975" fmla="*/ 5369437 h 8878671"/>
              <a:gd name="connsiteX3976" fmla="*/ 7842940 w 11824371"/>
              <a:gd name="connsiteY3976" fmla="*/ 5370935 h 8878671"/>
              <a:gd name="connsiteX3977" fmla="*/ 7836943 w 11824371"/>
              <a:gd name="connsiteY3977" fmla="*/ 5388924 h 8878671"/>
              <a:gd name="connsiteX3978" fmla="*/ 7818955 w 11824371"/>
              <a:gd name="connsiteY3978" fmla="*/ 5412909 h 8878671"/>
              <a:gd name="connsiteX3979" fmla="*/ 7824951 w 11824371"/>
              <a:gd name="connsiteY3979" fmla="*/ 5424900 h 8878671"/>
              <a:gd name="connsiteX3980" fmla="*/ 7828548 w 11824371"/>
              <a:gd name="connsiteY3980" fmla="*/ 5422502 h 8878671"/>
              <a:gd name="connsiteX3981" fmla="*/ 7818955 w 11824371"/>
              <a:gd name="connsiteY3981" fmla="*/ 5436893 h 8878671"/>
              <a:gd name="connsiteX3982" fmla="*/ 7794970 w 11824371"/>
              <a:gd name="connsiteY3982" fmla="*/ 5460878 h 8878671"/>
              <a:gd name="connsiteX3983" fmla="*/ 7770987 w 11824371"/>
              <a:gd name="connsiteY3983" fmla="*/ 5460878 h 8878671"/>
              <a:gd name="connsiteX3984" fmla="*/ 7747002 w 11824371"/>
              <a:gd name="connsiteY3984" fmla="*/ 5472870 h 8878671"/>
              <a:gd name="connsiteX3985" fmla="*/ 7723017 w 11824371"/>
              <a:gd name="connsiteY3985" fmla="*/ 5472870 h 8878671"/>
              <a:gd name="connsiteX3986" fmla="*/ 7729014 w 11824371"/>
              <a:gd name="connsiteY3986" fmla="*/ 5460878 h 8878671"/>
              <a:gd name="connsiteX3987" fmla="*/ 7758993 w 11824371"/>
              <a:gd name="connsiteY3987" fmla="*/ 5436893 h 8878671"/>
              <a:gd name="connsiteX3988" fmla="*/ 7782978 w 11824371"/>
              <a:gd name="connsiteY3988" fmla="*/ 5424900 h 8878671"/>
              <a:gd name="connsiteX3989" fmla="*/ 7794970 w 11824371"/>
              <a:gd name="connsiteY3989" fmla="*/ 5412909 h 8878671"/>
              <a:gd name="connsiteX3990" fmla="*/ 7812958 w 11824371"/>
              <a:gd name="connsiteY3990" fmla="*/ 5382927 h 8878671"/>
              <a:gd name="connsiteX3991" fmla="*/ 7836569 w 11824371"/>
              <a:gd name="connsiteY3991" fmla="*/ 5369437 h 8878671"/>
              <a:gd name="connsiteX3992" fmla="*/ 1816828 w 11824371"/>
              <a:gd name="connsiteY3992" fmla="*/ 5364938 h 8878671"/>
              <a:gd name="connsiteX3993" fmla="*/ 1822825 w 11824371"/>
              <a:gd name="connsiteY3993" fmla="*/ 5364938 h 8878671"/>
              <a:gd name="connsiteX3994" fmla="*/ 1822825 w 11824371"/>
              <a:gd name="connsiteY3994" fmla="*/ 5376932 h 8878671"/>
              <a:gd name="connsiteX3995" fmla="*/ 1810832 w 11824371"/>
              <a:gd name="connsiteY3995" fmla="*/ 5376932 h 8878671"/>
              <a:gd name="connsiteX3996" fmla="*/ 1816828 w 11824371"/>
              <a:gd name="connsiteY3996" fmla="*/ 5364938 h 8878671"/>
              <a:gd name="connsiteX3997" fmla="*/ 9054158 w 11824371"/>
              <a:gd name="connsiteY3997" fmla="*/ 5352947 h 8878671"/>
              <a:gd name="connsiteX3998" fmla="*/ 9066149 w 11824371"/>
              <a:gd name="connsiteY3998" fmla="*/ 5364938 h 8878671"/>
              <a:gd name="connsiteX3999" fmla="*/ 9042166 w 11824371"/>
              <a:gd name="connsiteY3999" fmla="*/ 5364938 h 8878671"/>
              <a:gd name="connsiteX4000" fmla="*/ 9054158 w 11824371"/>
              <a:gd name="connsiteY4000" fmla="*/ 5352947 h 8878671"/>
              <a:gd name="connsiteX4001" fmla="*/ 7872921 w 11824371"/>
              <a:gd name="connsiteY4001" fmla="*/ 5352947 h 8878671"/>
              <a:gd name="connsiteX4002" fmla="*/ 7878916 w 11824371"/>
              <a:gd name="connsiteY4002" fmla="*/ 5364938 h 8878671"/>
              <a:gd name="connsiteX4003" fmla="*/ 7866924 w 11824371"/>
              <a:gd name="connsiteY4003" fmla="*/ 5364938 h 8878671"/>
              <a:gd name="connsiteX4004" fmla="*/ 7872921 w 11824371"/>
              <a:gd name="connsiteY4004" fmla="*/ 5352947 h 8878671"/>
              <a:gd name="connsiteX4005" fmla="*/ 1618957 w 11824371"/>
              <a:gd name="connsiteY4005" fmla="*/ 5352947 h 8878671"/>
              <a:gd name="connsiteX4006" fmla="*/ 1606963 w 11824371"/>
              <a:gd name="connsiteY4006" fmla="*/ 5376932 h 8878671"/>
              <a:gd name="connsiteX4007" fmla="*/ 1594971 w 11824371"/>
              <a:gd name="connsiteY4007" fmla="*/ 5376932 h 8878671"/>
              <a:gd name="connsiteX4008" fmla="*/ 1600966 w 11824371"/>
              <a:gd name="connsiteY4008" fmla="*/ 5358944 h 8878671"/>
              <a:gd name="connsiteX4009" fmla="*/ 1618957 w 11824371"/>
              <a:gd name="connsiteY4009" fmla="*/ 5352947 h 8878671"/>
              <a:gd name="connsiteX4010" fmla="*/ 2410445 w 11824371"/>
              <a:gd name="connsiteY4010" fmla="*/ 5328961 h 8878671"/>
              <a:gd name="connsiteX4011" fmla="*/ 2410445 w 11824371"/>
              <a:gd name="connsiteY4011" fmla="*/ 5340956 h 8878671"/>
              <a:gd name="connsiteX4012" fmla="*/ 2422438 w 11824371"/>
              <a:gd name="connsiteY4012" fmla="*/ 5340956 h 8878671"/>
              <a:gd name="connsiteX4013" fmla="*/ 2422438 w 11824371"/>
              <a:gd name="connsiteY4013" fmla="*/ 5328961 h 8878671"/>
              <a:gd name="connsiteX4014" fmla="*/ 2410445 w 11824371"/>
              <a:gd name="connsiteY4014" fmla="*/ 5328961 h 8878671"/>
              <a:gd name="connsiteX4015" fmla="*/ 7878916 w 11824371"/>
              <a:gd name="connsiteY4015" fmla="*/ 5316970 h 8878671"/>
              <a:gd name="connsiteX4016" fmla="*/ 7866924 w 11824371"/>
              <a:gd name="connsiteY4016" fmla="*/ 5328961 h 8878671"/>
              <a:gd name="connsiteX4017" fmla="*/ 7854931 w 11824371"/>
              <a:gd name="connsiteY4017" fmla="*/ 5340956 h 8878671"/>
              <a:gd name="connsiteX4018" fmla="*/ 7842940 w 11824371"/>
              <a:gd name="connsiteY4018" fmla="*/ 5352947 h 8878671"/>
              <a:gd name="connsiteX4019" fmla="*/ 7842940 w 11824371"/>
              <a:gd name="connsiteY4019" fmla="*/ 5346950 h 8878671"/>
              <a:gd name="connsiteX4020" fmla="*/ 7842940 w 11824371"/>
              <a:gd name="connsiteY4020" fmla="*/ 5328961 h 8878671"/>
              <a:gd name="connsiteX4021" fmla="*/ 7830948 w 11824371"/>
              <a:gd name="connsiteY4021" fmla="*/ 5340956 h 8878671"/>
              <a:gd name="connsiteX4022" fmla="*/ 7806963 w 11824371"/>
              <a:gd name="connsiteY4022" fmla="*/ 5340956 h 8878671"/>
              <a:gd name="connsiteX4023" fmla="*/ 7818955 w 11824371"/>
              <a:gd name="connsiteY4023" fmla="*/ 5352947 h 8878671"/>
              <a:gd name="connsiteX4024" fmla="*/ 7806963 w 11824371"/>
              <a:gd name="connsiteY4024" fmla="*/ 5352947 h 8878671"/>
              <a:gd name="connsiteX4025" fmla="*/ 7776982 w 11824371"/>
              <a:gd name="connsiteY4025" fmla="*/ 5370935 h 8878671"/>
              <a:gd name="connsiteX4026" fmla="*/ 7747002 w 11824371"/>
              <a:gd name="connsiteY4026" fmla="*/ 5412909 h 8878671"/>
              <a:gd name="connsiteX4027" fmla="*/ 7723017 w 11824371"/>
              <a:gd name="connsiteY4027" fmla="*/ 5448884 h 8878671"/>
              <a:gd name="connsiteX4028" fmla="*/ 7717020 w 11824371"/>
              <a:gd name="connsiteY4028" fmla="*/ 5466873 h 8878671"/>
              <a:gd name="connsiteX4029" fmla="*/ 7723017 w 11824371"/>
              <a:gd name="connsiteY4029" fmla="*/ 5484861 h 8878671"/>
              <a:gd name="connsiteX4030" fmla="*/ 7711025 w 11824371"/>
              <a:gd name="connsiteY4030" fmla="*/ 5496855 h 8878671"/>
              <a:gd name="connsiteX4031" fmla="*/ 7699032 w 11824371"/>
              <a:gd name="connsiteY4031" fmla="*/ 5496855 h 8878671"/>
              <a:gd name="connsiteX4032" fmla="*/ 7699032 w 11824371"/>
              <a:gd name="connsiteY4032" fmla="*/ 5520839 h 8878671"/>
              <a:gd name="connsiteX4033" fmla="*/ 7699032 w 11824371"/>
              <a:gd name="connsiteY4033" fmla="*/ 5532830 h 8878671"/>
              <a:gd name="connsiteX4034" fmla="*/ 7699032 w 11824371"/>
              <a:gd name="connsiteY4034" fmla="*/ 5580801 h 8878671"/>
              <a:gd name="connsiteX4035" fmla="*/ 7675047 w 11824371"/>
              <a:gd name="connsiteY4035" fmla="*/ 5568807 h 8878671"/>
              <a:gd name="connsiteX4036" fmla="*/ 7663056 w 11824371"/>
              <a:gd name="connsiteY4036" fmla="*/ 5568807 h 8878671"/>
              <a:gd name="connsiteX4037" fmla="*/ 7651063 w 11824371"/>
              <a:gd name="connsiteY4037" fmla="*/ 5568807 h 8878671"/>
              <a:gd name="connsiteX4038" fmla="*/ 7639071 w 11824371"/>
              <a:gd name="connsiteY4038" fmla="*/ 5580801 h 8878671"/>
              <a:gd name="connsiteX4039" fmla="*/ 7603094 w 11824371"/>
              <a:gd name="connsiteY4039" fmla="*/ 5568807 h 8878671"/>
              <a:gd name="connsiteX4040" fmla="*/ 7603094 w 11824371"/>
              <a:gd name="connsiteY4040" fmla="*/ 5574804 h 8878671"/>
              <a:gd name="connsiteX4041" fmla="*/ 7603094 w 11824371"/>
              <a:gd name="connsiteY4041" fmla="*/ 5580801 h 8878671"/>
              <a:gd name="connsiteX4042" fmla="*/ 7591101 w 11824371"/>
              <a:gd name="connsiteY4042" fmla="*/ 5580801 h 8878671"/>
              <a:gd name="connsiteX4043" fmla="*/ 7591101 w 11824371"/>
              <a:gd name="connsiteY4043" fmla="*/ 5592792 h 8878671"/>
              <a:gd name="connsiteX4044" fmla="*/ 7603094 w 11824371"/>
              <a:gd name="connsiteY4044" fmla="*/ 5580801 h 8878671"/>
              <a:gd name="connsiteX4045" fmla="*/ 7603094 w 11824371"/>
              <a:gd name="connsiteY4045" fmla="*/ 5582299 h 8878671"/>
              <a:gd name="connsiteX4046" fmla="*/ 7603094 w 11824371"/>
              <a:gd name="connsiteY4046" fmla="*/ 5592792 h 8878671"/>
              <a:gd name="connsiteX4047" fmla="*/ 7591101 w 11824371"/>
              <a:gd name="connsiteY4047" fmla="*/ 5616776 h 8878671"/>
              <a:gd name="connsiteX4048" fmla="*/ 7579110 w 11824371"/>
              <a:gd name="connsiteY4048" fmla="*/ 5628769 h 8878671"/>
              <a:gd name="connsiteX4049" fmla="*/ 7585106 w 11824371"/>
              <a:gd name="connsiteY4049" fmla="*/ 5610781 h 8878671"/>
              <a:gd name="connsiteX4050" fmla="*/ 7579110 w 11824371"/>
              <a:gd name="connsiteY4050" fmla="*/ 5604784 h 8878671"/>
              <a:gd name="connsiteX4051" fmla="*/ 7561121 w 11824371"/>
              <a:gd name="connsiteY4051" fmla="*/ 5616776 h 8878671"/>
              <a:gd name="connsiteX4052" fmla="*/ 7555126 w 11824371"/>
              <a:gd name="connsiteY4052" fmla="*/ 5628769 h 8878671"/>
              <a:gd name="connsiteX4053" fmla="*/ 7531142 w 11824371"/>
              <a:gd name="connsiteY4053" fmla="*/ 5676738 h 8878671"/>
              <a:gd name="connsiteX4054" fmla="*/ 7519148 w 11824371"/>
              <a:gd name="connsiteY4054" fmla="*/ 5700722 h 8878671"/>
              <a:gd name="connsiteX4055" fmla="*/ 7513153 w 11824371"/>
              <a:gd name="connsiteY4055" fmla="*/ 5700722 h 8878671"/>
              <a:gd name="connsiteX4056" fmla="*/ 7507157 w 11824371"/>
              <a:gd name="connsiteY4056" fmla="*/ 5712715 h 8878671"/>
              <a:gd name="connsiteX4057" fmla="*/ 7519148 w 11824371"/>
              <a:gd name="connsiteY4057" fmla="*/ 5700722 h 8878671"/>
              <a:gd name="connsiteX4058" fmla="*/ 7543133 w 11824371"/>
              <a:gd name="connsiteY4058" fmla="*/ 5724708 h 8878671"/>
              <a:gd name="connsiteX4059" fmla="*/ 7543133 w 11824371"/>
              <a:gd name="connsiteY4059" fmla="*/ 5742696 h 8878671"/>
              <a:gd name="connsiteX4060" fmla="*/ 7537137 w 11824371"/>
              <a:gd name="connsiteY4060" fmla="*/ 5736699 h 8878671"/>
              <a:gd name="connsiteX4061" fmla="*/ 7531142 w 11824371"/>
              <a:gd name="connsiteY4061" fmla="*/ 5736699 h 8878671"/>
              <a:gd name="connsiteX4062" fmla="*/ 7531142 w 11824371"/>
              <a:gd name="connsiteY4062" fmla="*/ 5748690 h 8878671"/>
              <a:gd name="connsiteX4063" fmla="*/ 7513153 w 11824371"/>
              <a:gd name="connsiteY4063" fmla="*/ 5766679 h 8878671"/>
              <a:gd name="connsiteX4064" fmla="*/ 7519148 w 11824371"/>
              <a:gd name="connsiteY4064" fmla="*/ 5790664 h 8878671"/>
              <a:gd name="connsiteX4065" fmla="*/ 7507157 w 11824371"/>
              <a:gd name="connsiteY4065" fmla="*/ 5796661 h 8878671"/>
              <a:gd name="connsiteX4066" fmla="*/ 7501160 w 11824371"/>
              <a:gd name="connsiteY4066" fmla="*/ 5796661 h 8878671"/>
              <a:gd name="connsiteX4067" fmla="*/ 7495164 w 11824371"/>
              <a:gd name="connsiteY4067" fmla="*/ 5808653 h 8878671"/>
              <a:gd name="connsiteX4068" fmla="*/ 7507157 w 11824371"/>
              <a:gd name="connsiteY4068" fmla="*/ 5820645 h 8878671"/>
              <a:gd name="connsiteX4069" fmla="*/ 7519148 w 11824371"/>
              <a:gd name="connsiteY4069" fmla="*/ 5808653 h 8878671"/>
              <a:gd name="connsiteX4070" fmla="*/ 7507157 w 11824371"/>
              <a:gd name="connsiteY4070" fmla="*/ 5832636 h 8878671"/>
              <a:gd name="connsiteX4071" fmla="*/ 7471180 w 11824371"/>
              <a:gd name="connsiteY4071" fmla="*/ 5850625 h 8878671"/>
              <a:gd name="connsiteX4072" fmla="*/ 7459187 w 11824371"/>
              <a:gd name="connsiteY4072" fmla="*/ 5856622 h 8878671"/>
              <a:gd name="connsiteX4073" fmla="*/ 7471180 w 11824371"/>
              <a:gd name="connsiteY4073" fmla="*/ 5868613 h 8878671"/>
              <a:gd name="connsiteX4074" fmla="*/ 7459187 w 11824371"/>
              <a:gd name="connsiteY4074" fmla="*/ 5880607 h 8878671"/>
              <a:gd name="connsiteX4075" fmla="*/ 7447195 w 11824371"/>
              <a:gd name="connsiteY4075" fmla="*/ 5892599 h 8878671"/>
              <a:gd name="connsiteX4076" fmla="*/ 7441199 w 11824371"/>
              <a:gd name="connsiteY4076" fmla="*/ 5916584 h 8878671"/>
              <a:gd name="connsiteX4077" fmla="*/ 7423211 w 11824371"/>
              <a:gd name="connsiteY4077" fmla="*/ 5916584 h 8878671"/>
              <a:gd name="connsiteX4078" fmla="*/ 7411219 w 11824371"/>
              <a:gd name="connsiteY4078" fmla="*/ 5940568 h 8878671"/>
              <a:gd name="connsiteX4079" fmla="*/ 7399226 w 11824371"/>
              <a:gd name="connsiteY4079" fmla="*/ 5958557 h 8878671"/>
              <a:gd name="connsiteX4080" fmla="*/ 7411219 w 11824371"/>
              <a:gd name="connsiteY4080" fmla="*/ 5964553 h 8878671"/>
              <a:gd name="connsiteX4081" fmla="*/ 7423211 w 11824371"/>
              <a:gd name="connsiteY4081" fmla="*/ 5952559 h 8878671"/>
              <a:gd name="connsiteX4082" fmla="*/ 7435202 w 11824371"/>
              <a:gd name="connsiteY4082" fmla="*/ 5940568 h 8878671"/>
              <a:gd name="connsiteX4083" fmla="*/ 7435202 w 11824371"/>
              <a:gd name="connsiteY4083" fmla="*/ 5952559 h 8878671"/>
              <a:gd name="connsiteX4084" fmla="*/ 7429207 w 11824371"/>
              <a:gd name="connsiteY4084" fmla="*/ 5958557 h 8878671"/>
              <a:gd name="connsiteX4085" fmla="*/ 7423211 w 11824371"/>
              <a:gd name="connsiteY4085" fmla="*/ 5976545 h 8878671"/>
              <a:gd name="connsiteX4086" fmla="*/ 7399226 w 11824371"/>
              <a:gd name="connsiteY4086" fmla="*/ 5976545 h 8878671"/>
              <a:gd name="connsiteX4087" fmla="*/ 7411219 w 11824371"/>
              <a:gd name="connsiteY4087" fmla="*/ 5988536 h 8878671"/>
              <a:gd name="connsiteX4088" fmla="*/ 7399226 w 11824371"/>
              <a:gd name="connsiteY4088" fmla="*/ 6012521 h 8878671"/>
              <a:gd name="connsiteX4089" fmla="*/ 7387234 w 11824371"/>
              <a:gd name="connsiteY4089" fmla="*/ 6012521 h 8878671"/>
              <a:gd name="connsiteX4090" fmla="*/ 7381238 w 11824371"/>
              <a:gd name="connsiteY4090" fmla="*/ 6042503 h 8878671"/>
              <a:gd name="connsiteX4091" fmla="*/ 7387234 w 11824371"/>
              <a:gd name="connsiteY4091" fmla="*/ 6036505 h 8878671"/>
              <a:gd name="connsiteX4092" fmla="*/ 7393231 w 11824371"/>
              <a:gd name="connsiteY4092" fmla="*/ 6024514 h 8878671"/>
              <a:gd name="connsiteX4093" fmla="*/ 7435202 w 11824371"/>
              <a:gd name="connsiteY4093" fmla="*/ 6000530 h 8878671"/>
              <a:gd name="connsiteX4094" fmla="*/ 7471180 w 11824371"/>
              <a:gd name="connsiteY4094" fmla="*/ 5976545 h 8878671"/>
              <a:gd name="connsiteX4095" fmla="*/ 7411219 w 11824371"/>
              <a:gd name="connsiteY4095" fmla="*/ 6048498 h 8878671"/>
              <a:gd name="connsiteX4096" fmla="*/ 7393231 w 11824371"/>
              <a:gd name="connsiteY4096" fmla="*/ 6078479 h 8878671"/>
              <a:gd name="connsiteX4097" fmla="*/ 7375241 w 11824371"/>
              <a:gd name="connsiteY4097" fmla="*/ 6108460 h 8878671"/>
              <a:gd name="connsiteX4098" fmla="*/ 7387234 w 11824371"/>
              <a:gd name="connsiteY4098" fmla="*/ 6108460 h 8878671"/>
              <a:gd name="connsiteX4099" fmla="*/ 7393231 w 11824371"/>
              <a:gd name="connsiteY4099" fmla="*/ 6102463 h 8878671"/>
              <a:gd name="connsiteX4100" fmla="*/ 7387234 w 11824371"/>
              <a:gd name="connsiteY4100" fmla="*/ 6120451 h 8878671"/>
              <a:gd name="connsiteX4101" fmla="*/ 7375241 w 11824371"/>
              <a:gd name="connsiteY4101" fmla="*/ 6132443 h 8878671"/>
              <a:gd name="connsiteX4102" fmla="*/ 7375241 w 11824371"/>
              <a:gd name="connsiteY4102" fmla="*/ 6120451 h 8878671"/>
              <a:gd name="connsiteX4103" fmla="*/ 7351258 w 11824371"/>
              <a:gd name="connsiteY4103" fmla="*/ 6120451 h 8878671"/>
              <a:gd name="connsiteX4104" fmla="*/ 7351258 w 11824371"/>
              <a:gd name="connsiteY4104" fmla="*/ 6132443 h 8878671"/>
              <a:gd name="connsiteX4105" fmla="*/ 7381238 w 11824371"/>
              <a:gd name="connsiteY4105" fmla="*/ 6138439 h 8878671"/>
              <a:gd name="connsiteX4106" fmla="*/ 7387234 w 11824371"/>
              <a:gd name="connsiteY4106" fmla="*/ 6156427 h 8878671"/>
              <a:gd name="connsiteX4107" fmla="*/ 7393231 w 11824371"/>
              <a:gd name="connsiteY4107" fmla="*/ 6180412 h 8878671"/>
              <a:gd name="connsiteX4108" fmla="*/ 7411219 w 11824371"/>
              <a:gd name="connsiteY4108" fmla="*/ 6168421 h 8878671"/>
              <a:gd name="connsiteX4109" fmla="*/ 7411219 w 11824371"/>
              <a:gd name="connsiteY4109" fmla="*/ 6156427 h 8878671"/>
              <a:gd name="connsiteX4110" fmla="*/ 7411219 w 11824371"/>
              <a:gd name="connsiteY4110" fmla="*/ 6144436 h 8878671"/>
              <a:gd name="connsiteX4111" fmla="*/ 7423211 w 11824371"/>
              <a:gd name="connsiteY4111" fmla="*/ 6144436 h 8878671"/>
              <a:gd name="connsiteX4112" fmla="*/ 7471180 w 11824371"/>
              <a:gd name="connsiteY4112" fmla="*/ 6096467 h 8878671"/>
              <a:gd name="connsiteX4113" fmla="*/ 7471180 w 11824371"/>
              <a:gd name="connsiteY4113" fmla="*/ 6084476 h 8878671"/>
              <a:gd name="connsiteX4114" fmla="*/ 7495164 w 11824371"/>
              <a:gd name="connsiteY4114" fmla="*/ 6066488 h 8878671"/>
              <a:gd name="connsiteX4115" fmla="*/ 7507157 w 11824371"/>
              <a:gd name="connsiteY4115" fmla="*/ 6036505 h 8878671"/>
              <a:gd name="connsiteX4116" fmla="*/ 7531142 w 11824371"/>
              <a:gd name="connsiteY4116" fmla="*/ 6012521 h 8878671"/>
              <a:gd name="connsiteX4117" fmla="*/ 7543133 w 11824371"/>
              <a:gd name="connsiteY4117" fmla="*/ 5976545 h 8878671"/>
              <a:gd name="connsiteX4118" fmla="*/ 7555126 w 11824371"/>
              <a:gd name="connsiteY4118" fmla="*/ 5964553 h 8878671"/>
              <a:gd name="connsiteX4119" fmla="*/ 7567118 w 11824371"/>
              <a:gd name="connsiteY4119" fmla="*/ 5940568 h 8878671"/>
              <a:gd name="connsiteX4120" fmla="*/ 7615086 w 11824371"/>
              <a:gd name="connsiteY4120" fmla="*/ 5904591 h 8878671"/>
              <a:gd name="connsiteX4121" fmla="*/ 7615086 w 11824371"/>
              <a:gd name="connsiteY4121" fmla="*/ 5892599 h 8878671"/>
              <a:gd name="connsiteX4122" fmla="*/ 7615086 w 11824371"/>
              <a:gd name="connsiteY4122" fmla="*/ 5880607 h 8878671"/>
              <a:gd name="connsiteX4123" fmla="*/ 7627079 w 11824371"/>
              <a:gd name="connsiteY4123" fmla="*/ 5868613 h 8878671"/>
              <a:gd name="connsiteX4124" fmla="*/ 7651063 w 11824371"/>
              <a:gd name="connsiteY4124" fmla="*/ 5844631 h 8878671"/>
              <a:gd name="connsiteX4125" fmla="*/ 7675047 w 11824371"/>
              <a:gd name="connsiteY4125" fmla="*/ 5832636 h 8878671"/>
              <a:gd name="connsiteX4126" fmla="*/ 7687041 w 11824371"/>
              <a:gd name="connsiteY4126" fmla="*/ 5808653 h 8878671"/>
              <a:gd name="connsiteX4127" fmla="*/ 7711025 w 11824371"/>
              <a:gd name="connsiteY4127" fmla="*/ 5772676 h 8878671"/>
              <a:gd name="connsiteX4128" fmla="*/ 7735009 w 11824371"/>
              <a:gd name="connsiteY4128" fmla="*/ 5748690 h 8878671"/>
              <a:gd name="connsiteX4129" fmla="*/ 7747002 w 11824371"/>
              <a:gd name="connsiteY4129" fmla="*/ 5736699 h 8878671"/>
              <a:gd name="connsiteX4130" fmla="*/ 7782978 w 11824371"/>
              <a:gd name="connsiteY4130" fmla="*/ 5688730 h 8878671"/>
              <a:gd name="connsiteX4131" fmla="*/ 7806963 w 11824371"/>
              <a:gd name="connsiteY4131" fmla="*/ 5652753 h 8878671"/>
              <a:gd name="connsiteX4132" fmla="*/ 7770987 w 11824371"/>
              <a:gd name="connsiteY4132" fmla="*/ 5688730 h 8878671"/>
              <a:gd name="connsiteX4133" fmla="*/ 7741005 w 11824371"/>
              <a:gd name="connsiteY4133" fmla="*/ 5730702 h 8878671"/>
              <a:gd name="connsiteX4134" fmla="*/ 7699032 w 11824371"/>
              <a:gd name="connsiteY4134" fmla="*/ 5772676 h 8878671"/>
              <a:gd name="connsiteX4135" fmla="*/ 7675047 w 11824371"/>
              <a:gd name="connsiteY4135" fmla="*/ 5772676 h 8878671"/>
              <a:gd name="connsiteX4136" fmla="*/ 7663056 w 11824371"/>
              <a:gd name="connsiteY4136" fmla="*/ 5784668 h 8878671"/>
              <a:gd name="connsiteX4137" fmla="*/ 7663056 w 11824371"/>
              <a:gd name="connsiteY4137" fmla="*/ 5796661 h 8878671"/>
              <a:gd name="connsiteX4138" fmla="*/ 7651063 w 11824371"/>
              <a:gd name="connsiteY4138" fmla="*/ 5808653 h 8878671"/>
              <a:gd name="connsiteX4139" fmla="*/ 7639071 w 11824371"/>
              <a:gd name="connsiteY4139" fmla="*/ 5832636 h 8878671"/>
              <a:gd name="connsiteX4140" fmla="*/ 7591101 w 11824371"/>
              <a:gd name="connsiteY4140" fmla="*/ 5856622 h 8878671"/>
              <a:gd name="connsiteX4141" fmla="*/ 7591101 w 11824371"/>
              <a:gd name="connsiteY4141" fmla="*/ 5844631 h 8878671"/>
              <a:gd name="connsiteX4142" fmla="*/ 7579110 w 11824371"/>
              <a:gd name="connsiteY4142" fmla="*/ 5844631 h 8878671"/>
              <a:gd name="connsiteX4143" fmla="*/ 7567118 w 11824371"/>
              <a:gd name="connsiteY4143" fmla="*/ 5856622 h 8878671"/>
              <a:gd name="connsiteX4144" fmla="*/ 7567118 w 11824371"/>
              <a:gd name="connsiteY4144" fmla="*/ 5868613 h 8878671"/>
              <a:gd name="connsiteX4145" fmla="*/ 7555126 w 11824371"/>
              <a:gd name="connsiteY4145" fmla="*/ 5868613 h 8878671"/>
              <a:gd name="connsiteX4146" fmla="*/ 7543133 w 11824371"/>
              <a:gd name="connsiteY4146" fmla="*/ 5880607 h 8878671"/>
              <a:gd name="connsiteX4147" fmla="*/ 7555126 w 11824371"/>
              <a:gd name="connsiteY4147" fmla="*/ 5856622 h 8878671"/>
              <a:gd name="connsiteX4148" fmla="*/ 7573113 w 11824371"/>
              <a:gd name="connsiteY4148" fmla="*/ 5826641 h 8878671"/>
              <a:gd name="connsiteX4149" fmla="*/ 7585106 w 11824371"/>
              <a:gd name="connsiteY4149" fmla="*/ 5802657 h 8878671"/>
              <a:gd name="connsiteX4150" fmla="*/ 7603094 w 11824371"/>
              <a:gd name="connsiteY4150" fmla="*/ 5784668 h 8878671"/>
              <a:gd name="connsiteX4151" fmla="*/ 7609091 w 11824371"/>
              <a:gd name="connsiteY4151" fmla="*/ 5778673 h 8878671"/>
              <a:gd name="connsiteX4152" fmla="*/ 7615086 w 11824371"/>
              <a:gd name="connsiteY4152" fmla="*/ 5760685 h 8878671"/>
              <a:gd name="connsiteX4153" fmla="*/ 7639071 w 11824371"/>
              <a:gd name="connsiteY4153" fmla="*/ 5730702 h 8878671"/>
              <a:gd name="connsiteX4154" fmla="*/ 7645068 w 11824371"/>
              <a:gd name="connsiteY4154" fmla="*/ 5706718 h 8878671"/>
              <a:gd name="connsiteX4155" fmla="*/ 7651063 w 11824371"/>
              <a:gd name="connsiteY4155" fmla="*/ 5694727 h 8878671"/>
              <a:gd name="connsiteX4156" fmla="*/ 7639071 w 11824371"/>
              <a:gd name="connsiteY4156" fmla="*/ 5688730 h 8878671"/>
              <a:gd name="connsiteX4157" fmla="*/ 7627079 w 11824371"/>
              <a:gd name="connsiteY4157" fmla="*/ 5688730 h 8878671"/>
              <a:gd name="connsiteX4158" fmla="*/ 7651063 w 11824371"/>
              <a:gd name="connsiteY4158" fmla="*/ 5676738 h 8878671"/>
              <a:gd name="connsiteX4159" fmla="*/ 7681044 w 11824371"/>
              <a:gd name="connsiteY4159" fmla="*/ 5676738 h 8878671"/>
              <a:gd name="connsiteX4160" fmla="*/ 7699032 w 11824371"/>
              <a:gd name="connsiteY4160" fmla="*/ 5658750 h 8878671"/>
              <a:gd name="connsiteX4161" fmla="*/ 7675047 w 11824371"/>
              <a:gd name="connsiteY4161" fmla="*/ 5652753 h 8878671"/>
              <a:gd name="connsiteX4162" fmla="*/ 7687041 w 11824371"/>
              <a:gd name="connsiteY4162" fmla="*/ 5628769 h 8878671"/>
              <a:gd name="connsiteX4163" fmla="*/ 7711025 w 11824371"/>
              <a:gd name="connsiteY4163" fmla="*/ 5604784 h 8878671"/>
              <a:gd name="connsiteX4164" fmla="*/ 7723017 w 11824371"/>
              <a:gd name="connsiteY4164" fmla="*/ 5580801 h 8878671"/>
              <a:gd name="connsiteX4165" fmla="*/ 7735009 w 11824371"/>
              <a:gd name="connsiteY4165" fmla="*/ 5580801 h 8878671"/>
              <a:gd name="connsiteX4166" fmla="*/ 7747002 w 11824371"/>
              <a:gd name="connsiteY4166" fmla="*/ 5568807 h 8878671"/>
              <a:gd name="connsiteX4167" fmla="*/ 7741005 w 11824371"/>
              <a:gd name="connsiteY4167" fmla="*/ 5562813 h 8878671"/>
              <a:gd name="connsiteX4168" fmla="*/ 7735009 w 11824371"/>
              <a:gd name="connsiteY4168" fmla="*/ 5556816 h 8878671"/>
              <a:gd name="connsiteX4169" fmla="*/ 7758993 w 11824371"/>
              <a:gd name="connsiteY4169" fmla="*/ 5532830 h 8878671"/>
              <a:gd name="connsiteX4170" fmla="*/ 7830948 w 11824371"/>
              <a:gd name="connsiteY4170" fmla="*/ 5472870 h 8878671"/>
              <a:gd name="connsiteX4171" fmla="*/ 7854931 w 11824371"/>
              <a:gd name="connsiteY4171" fmla="*/ 5448884 h 8878671"/>
              <a:gd name="connsiteX4172" fmla="*/ 7872921 w 11824371"/>
              <a:gd name="connsiteY4172" fmla="*/ 5436893 h 8878671"/>
              <a:gd name="connsiteX4173" fmla="*/ 7884913 w 11824371"/>
              <a:gd name="connsiteY4173" fmla="*/ 5400916 h 8878671"/>
              <a:gd name="connsiteX4174" fmla="*/ 7890909 w 11824371"/>
              <a:gd name="connsiteY4174" fmla="*/ 5352947 h 8878671"/>
              <a:gd name="connsiteX4175" fmla="*/ 7890909 w 11824371"/>
              <a:gd name="connsiteY4175" fmla="*/ 5322966 h 8878671"/>
              <a:gd name="connsiteX4176" fmla="*/ 7878916 w 11824371"/>
              <a:gd name="connsiteY4176" fmla="*/ 5316970 h 8878671"/>
              <a:gd name="connsiteX4177" fmla="*/ 2470406 w 11824371"/>
              <a:gd name="connsiteY4177" fmla="*/ 5316970 h 8878671"/>
              <a:gd name="connsiteX4178" fmla="*/ 2458414 w 11824371"/>
              <a:gd name="connsiteY4178" fmla="*/ 5322966 h 8878671"/>
              <a:gd name="connsiteX4179" fmla="*/ 2458414 w 11824371"/>
              <a:gd name="connsiteY4179" fmla="*/ 5328961 h 8878671"/>
              <a:gd name="connsiteX4180" fmla="*/ 2470406 w 11824371"/>
              <a:gd name="connsiteY4180" fmla="*/ 5316970 h 8878671"/>
              <a:gd name="connsiteX4181" fmla="*/ 2266537 w 11824371"/>
              <a:gd name="connsiteY4181" fmla="*/ 5316970 h 8878671"/>
              <a:gd name="connsiteX4182" fmla="*/ 2254546 w 11824371"/>
              <a:gd name="connsiteY4182" fmla="*/ 5328961 h 8878671"/>
              <a:gd name="connsiteX4183" fmla="*/ 2254546 w 11824371"/>
              <a:gd name="connsiteY4183" fmla="*/ 5340956 h 8878671"/>
              <a:gd name="connsiteX4184" fmla="*/ 2266537 w 11824371"/>
              <a:gd name="connsiteY4184" fmla="*/ 5334959 h 8878671"/>
              <a:gd name="connsiteX4185" fmla="*/ 2266537 w 11824371"/>
              <a:gd name="connsiteY4185" fmla="*/ 5316970 h 8878671"/>
              <a:gd name="connsiteX4186" fmla="*/ 2194584 w 11824371"/>
              <a:gd name="connsiteY4186" fmla="*/ 5316970 h 8878671"/>
              <a:gd name="connsiteX4187" fmla="*/ 2206576 w 11824371"/>
              <a:gd name="connsiteY4187" fmla="*/ 5316970 h 8878671"/>
              <a:gd name="connsiteX4188" fmla="*/ 2170599 w 11824371"/>
              <a:gd name="connsiteY4188" fmla="*/ 5364938 h 8878671"/>
              <a:gd name="connsiteX4189" fmla="*/ 2170599 w 11824371"/>
              <a:gd name="connsiteY4189" fmla="*/ 5370935 h 8878671"/>
              <a:gd name="connsiteX4190" fmla="*/ 2152612 w 11824371"/>
              <a:gd name="connsiteY4190" fmla="*/ 5400916 h 8878671"/>
              <a:gd name="connsiteX4191" fmla="*/ 2134623 w 11824371"/>
              <a:gd name="connsiteY4191" fmla="*/ 5424900 h 8878671"/>
              <a:gd name="connsiteX4192" fmla="*/ 2146616 w 11824371"/>
              <a:gd name="connsiteY4192" fmla="*/ 5388924 h 8878671"/>
              <a:gd name="connsiteX4193" fmla="*/ 2146616 w 11824371"/>
              <a:gd name="connsiteY4193" fmla="*/ 5376932 h 8878671"/>
              <a:gd name="connsiteX4194" fmla="*/ 2170599 w 11824371"/>
              <a:gd name="connsiteY4194" fmla="*/ 5346950 h 8878671"/>
              <a:gd name="connsiteX4195" fmla="*/ 2194584 w 11824371"/>
              <a:gd name="connsiteY4195" fmla="*/ 5316970 h 8878671"/>
              <a:gd name="connsiteX4196" fmla="*/ 2158608 w 11824371"/>
              <a:gd name="connsiteY4196" fmla="*/ 5304978 h 8878671"/>
              <a:gd name="connsiteX4197" fmla="*/ 2158608 w 11824371"/>
              <a:gd name="connsiteY4197" fmla="*/ 5316970 h 8878671"/>
              <a:gd name="connsiteX4198" fmla="*/ 2146616 w 11824371"/>
              <a:gd name="connsiteY4198" fmla="*/ 5352947 h 8878671"/>
              <a:gd name="connsiteX4199" fmla="*/ 2146616 w 11824371"/>
              <a:gd name="connsiteY4199" fmla="*/ 5376932 h 8878671"/>
              <a:gd name="connsiteX4200" fmla="*/ 2134623 w 11824371"/>
              <a:gd name="connsiteY4200" fmla="*/ 5382927 h 8878671"/>
              <a:gd name="connsiteX4201" fmla="*/ 2134623 w 11824371"/>
              <a:gd name="connsiteY4201" fmla="*/ 5394920 h 8878671"/>
              <a:gd name="connsiteX4202" fmla="*/ 2122630 w 11824371"/>
              <a:gd name="connsiteY4202" fmla="*/ 5400916 h 8878671"/>
              <a:gd name="connsiteX4203" fmla="*/ 2110638 w 11824371"/>
              <a:gd name="connsiteY4203" fmla="*/ 5412909 h 8878671"/>
              <a:gd name="connsiteX4204" fmla="*/ 2110638 w 11824371"/>
              <a:gd name="connsiteY4204" fmla="*/ 5424900 h 8878671"/>
              <a:gd name="connsiteX4205" fmla="*/ 2098647 w 11824371"/>
              <a:gd name="connsiteY4205" fmla="*/ 5436893 h 8878671"/>
              <a:gd name="connsiteX4206" fmla="*/ 2074662 w 11824371"/>
              <a:gd name="connsiteY4206" fmla="*/ 5448884 h 8878671"/>
              <a:gd name="connsiteX4207" fmla="*/ 2086653 w 11824371"/>
              <a:gd name="connsiteY4207" fmla="*/ 5400916 h 8878671"/>
              <a:gd name="connsiteX4208" fmla="*/ 2098647 w 11824371"/>
              <a:gd name="connsiteY4208" fmla="*/ 5382927 h 8878671"/>
              <a:gd name="connsiteX4209" fmla="*/ 2104643 w 11824371"/>
              <a:gd name="connsiteY4209" fmla="*/ 5364938 h 8878671"/>
              <a:gd name="connsiteX4210" fmla="*/ 2122630 w 11824371"/>
              <a:gd name="connsiteY4210" fmla="*/ 5352947 h 8878671"/>
              <a:gd name="connsiteX4211" fmla="*/ 2134623 w 11824371"/>
              <a:gd name="connsiteY4211" fmla="*/ 5328961 h 8878671"/>
              <a:gd name="connsiteX4212" fmla="*/ 2146616 w 11824371"/>
              <a:gd name="connsiteY4212" fmla="*/ 5316970 h 8878671"/>
              <a:gd name="connsiteX4213" fmla="*/ 8886266 w 11824371"/>
              <a:gd name="connsiteY4213" fmla="*/ 5280992 h 8878671"/>
              <a:gd name="connsiteX4214" fmla="*/ 8898259 w 11824371"/>
              <a:gd name="connsiteY4214" fmla="*/ 5292986 h 8878671"/>
              <a:gd name="connsiteX4215" fmla="*/ 8886266 w 11824371"/>
              <a:gd name="connsiteY4215" fmla="*/ 5292986 h 8878671"/>
              <a:gd name="connsiteX4216" fmla="*/ 8886266 w 11824371"/>
              <a:gd name="connsiteY4216" fmla="*/ 5280992 h 8878671"/>
              <a:gd name="connsiteX4217" fmla="*/ 8742358 w 11824371"/>
              <a:gd name="connsiteY4217" fmla="*/ 5280992 h 8878671"/>
              <a:gd name="connsiteX4218" fmla="*/ 8730367 w 11824371"/>
              <a:gd name="connsiteY4218" fmla="*/ 5304978 h 8878671"/>
              <a:gd name="connsiteX4219" fmla="*/ 8742358 w 11824371"/>
              <a:gd name="connsiteY4219" fmla="*/ 5292986 h 8878671"/>
              <a:gd name="connsiteX4220" fmla="*/ 2218569 w 11824371"/>
              <a:gd name="connsiteY4220" fmla="*/ 5280992 h 8878671"/>
              <a:gd name="connsiteX4221" fmla="*/ 2254546 w 11824371"/>
              <a:gd name="connsiteY4221" fmla="*/ 5280992 h 8878671"/>
              <a:gd name="connsiteX4222" fmla="*/ 2236557 w 11824371"/>
              <a:gd name="connsiteY4222" fmla="*/ 5286989 h 8878671"/>
              <a:gd name="connsiteX4223" fmla="*/ 2218569 w 11824371"/>
              <a:gd name="connsiteY4223" fmla="*/ 5292986 h 8878671"/>
              <a:gd name="connsiteX4224" fmla="*/ 1978724 w 11824371"/>
              <a:gd name="connsiteY4224" fmla="*/ 5280992 h 8878671"/>
              <a:gd name="connsiteX4225" fmla="*/ 1990716 w 11824371"/>
              <a:gd name="connsiteY4225" fmla="*/ 5280992 h 8878671"/>
              <a:gd name="connsiteX4226" fmla="*/ 1990716 w 11824371"/>
              <a:gd name="connsiteY4226" fmla="*/ 5286989 h 8878671"/>
              <a:gd name="connsiteX4227" fmla="*/ 1990716 w 11824371"/>
              <a:gd name="connsiteY4227" fmla="*/ 5292986 h 8878671"/>
              <a:gd name="connsiteX4228" fmla="*/ 1978724 w 11824371"/>
              <a:gd name="connsiteY4228" fmla="*/ 5280992 h 8878671"/>
              <a:gd name="connsiteX4229" fmla="*/ 1675918 w 11824371"/>
              <a:gd name="connsiteY4229" fmla="*/ 5274998 h 8878671"/>
              <a:gd name="connsiteX4230" fmla="*/ 1678918 w 11824371"/>
              <a:gd name="connsiteY4230" fmla="*/ 5280992 h 8878671"/>
              <a:gd name="connsiteX4231" fmla="*/ 1666925 w 11824371"/>
              <a:gd name="connsiteY4231" fmla="*/ 5280992 h 8878671"/>
              <a:gd name="connsiteX4232" fmla="*/ 1675918 w 11824371"/>
              <a:gd name="connsiteY4232" fmla="*/ 5274998 h 8878671"/>
              <a:gd name="connsiteX4233" fmla="*/ 8946227 w 11824371"/>
              <a:gd name="connsiteY4233" fmla="*/ 5269001 h 8878671"/>
              <a:gd name="connsiteX4234" fmla="*/ 8946227 w 11824371"/>
              <a:gd name="connsiteY4234" fmla="*/ 5280992 h 8878671"/>
              <a:gd name="connsiteX4235" fmla="*/ 8958220 w 11824371"/>
              <a:gd name="connsiteY4235" fmla="*/ 5269001 h 8878671"/>
              <a:gd name="connsiteX4236" fmla="*/ 8946227 w 11824371"/>
              <a:gd name="connsiteY4236" fmla="*/ 5269001 h 8878671"/>
              <a:gd name="connsiteX4237" fmla="*/ 8598453 w 11824371"/>
              <a:gd name="connsiteY4237" fmla="*/ 5269001 h 8878671"/>
              <a:gd name="connsiteX4238" fmla="*/ 8610444 w 11824371"/>
              <a:gd name="connsiteY4238" fmla="*/ 5292986 h 8878671"/>
              <a:gd name="connsiteX4239" fmla="*/ 8634429 w 11824371"/>
              <a:gd name="connsiteY4239" fmla="*/ 5280992 h 8878671"/>
              <a:gd name="connsiteX4240" fmla="*/ 1630948 w 11824371"/>
              <a:gd name="connsiteY4240" fmla="*/ 5269001 h 8878671"/>
              <a:gd name="connsiteX4241" fmla="*/ 1642939 w 11824371"/>
              <a:gd name="connsiteY4241" fmla="*/ 5280992 h 8878671"/>
              <a:gd name="connsiteX4242" fmla="*/ 1618957 w 11824371"/>
              <a:gd name="connsiteY4242" fmla="*/ 5292986 h 8878671"/>
              <a:gd name="connsiteX4243" fmla="*/ 1618957 w 11824371"/>
              <a:gd name="connsiteY4243" fmla="*/ 5286989 h 8878671"/>
              <a:gd name="connsiteX4244" fmla="*/ 1630948 w 11824371"/>
              <a:gd name="connsiteY4244" fmla="*/ 5269001 h 8878671"/>
              <a:gd name="connsiteX4245" fmla="*/ 2011703 w 11824371"/>
              <a:gd name="connsiteY4245" fmla="*/ 5251013 h 8878671"/>
              <a:gd name="connsiteX4246" fmla="*/ 2014700 w 11824371"/>
              <a:gd name="connsiteY4246" fmla="*/ 5257010 h 8878671"/>
              <a:gd name="connsiteX4247" fmla="*/ 2002709 w 11824371"/>
              <a:gd name="connsiteY4247" fmla="*/ 5257010 h 8878671"/>
              <a:gd name="connsiteX4248" fmla="*/ 2011703 w 11824371"/>
              <a:gd name="connsiteY4248" fmla="*/ 5251013 h 8878671"/>
              <a:gd name="connsiteX4249" fmla="*/ 9036170 w 11824371"/>
              <a:gd name="connsiteY4249" fmla="*/ 5233024 h 8878671"/>
              <a:gd name="connsiteX4250" fmla="*/ 9042166 w 11824371"/>
              <a:gd name="connsiteY4250" fmla="*/ 5233024 h 8878671"/>
              <a:gd name="connsiteX4251" fmla="*/ 9030173 w 11824371"/>
              <a:gd name="connsiteY4251" fmla="*/ 5257010 h 8878671"/>
              <a:gd name="connsiteX4252" fmla="*/ 9018181 w 11824371"/>
              <a:gd name="connsiteY4252" fmla="*/ 5257010 h 8878671"/>
              <a:gd name="connsiteX4253" fmla="*/ 9024178 w 11824371"/>
              <a:gd name="connsiteY4253" fmla="*/ 5239021 h 8878671"/>
              <a:gd name="connsiteX4254" fmla="*/ 9036170 w 11824371"/>
              <a:gd name="connsiteY4254" fmla="*/ 5233024 h 8878671"/>
              <a:gd name="connsiteX4255" fmla="*/ 9114119 w 11824371"/>
              <a:gd name="connsiteY4255" fmla="*/ 5221032 h 8878671"/>
              <a:gd name="connsiteX4256" fmla="*/ 9132107 w 11824371"/>
              <a:gd name="connsiteY4256" fmla="*/ 5221032 h 8878671"/>
              <a:gd name="connsiteX4257" fmla="*/ 9126111 w 11824371"/>
              <a:gd name="connsiteY4257" fmla="*/ 5233024 h 8878671"/>
              <a:gd name="connsiteX4258" fmla="*/ 9102128 w 11824371"/>
              <a:gd name="connsiteY4258" fmla="*/ 5292986 h 8878671"/>
              <a:gd name="connsiteX4259" fmla="*/ 9090134 w 11824371"/>
              <a:gd name="connsiteY4259" fmla="*/ 5280992 h 8878671"/>
              <a:gd name="connsiteX4260" fmla="*/ 9054158 w 11824371"/>
              <a:gd name="connsiteY4260" fmla="*/ 5310974 h 8878671"/>
              <a:gd name="connsiteX4261" fmla="*/ 9042166 w 11824371"/>
              <a:gd name="connsiteY4261" fmla="*/ 5352947 h 8878671"/>
              <a:gd name="connsiteX4262" fmla="*/ 9006188 w 11824371"/>
              <a:gd name="connsiteY4262" fmla="*/ 5400916 h 8878671"/>
              <a:gd name="connsiteX4263" fmla="*/ 9000193 w 11824371"/>
              <a:gd name="connsiteY4263" fmla="*/ 5400916 h 8878671"/>
              <a:gd name="connsiteX4264" fmla="*/ 8994197 w 11824371"/>
              <a:gd name="connsiteY4264" fmla="*/ 5412909 h 8878671"/>
              <a:gd name="connsiteX4265" fmla="*/ 8970212 w 11824371"/>
              <a:gd name="connsiteY4265" fmla="*/ 5424900 h 8878671"/>
              <a:gd name="connsiteX4266" fmla="*/ 8970212 w 11824371"/>
              <a:gd name="connsiteY4266" fmla="*/ 5412909 h 8878671"/>
              <a:gd name="connsiteX4267" fmla="*/ 8982205 w 11824371"/>
              <a:gd name="connsiteY4267" fmla="*/ 5400916 h 8878671"/>
              <a:gd name="connsiteX4268" fmla="*/ 9018181 w 11824371"/>
              <a:gd name="connsiteY4268" fmla="*/ 5340956 h 8878671"/>
              <a:gd name="connsiteX4269" fmla="*/ 9090134 w 11824371"/>
              <a:gd name="connsiteY4269" fmla="*/ 5233024 h 8878671"/>
              <a:gd name="connsiteX4270" fmla="*/ 9114119 w 11824371"/>
              <a:gd name="connsiteY4270" fmla="*/ 5221032 h 8878671"/>
              <a:gd name="connsiteX4271" fmla="*/ 8624835 w 11824371"/>
              <a:gd name="connsiteY4271" fmla="*/ 5221032 h 8878671"/>
              <a:gd name="connsiteX4272" fmla="*/ 8628432 w 11824371"/>
              <a:gd name="connsiteY4272" fmla="*/ 5221032 h 8878671"/>
              <a:gd name="connsiteX4273" fmla="*/ 8632930 w 11824371"/>
              <a:gd name="connsiteY4273" fmla="*/ 5224031 h 8878671"/>
              <a:gd name="connsiteX4274" fmla="*/ 8633338 w 11824371"/>
              <a:gd name="connsiteY4274" fmla="*/ 5226483 h 8878671"/>
              <a:gd name="connsiteX4275" fmla="*/ 8624281 w 11824371"/>
              <a:gd name="connsiteY4275" fmla="*/ 5221955 h 8878671"/>
              <a:gd name="connsiteX4276" fmla="*/ 7938877 w 11824371"/>
              <a:gd name="connsiteY4276" fmla="*/ 5221032 h 8878671"/>
              <a:gd name="connsiteX4277" fmla="*/ 7926886 w 11824371"/>
              <a:gd name="connsiteY4277" fmla="*/ 5233024 h 8878671"/>
              <a:gd name="connsiteX4278" fmla="*/ 7938877 w 11824371"/>
              <a:gd name="connsiteY4278" fmla="*/ 5233024 h 8878671"/>
              <a:gd name="connsiteX4279" fmla="*/ 1547002 w 11824371"/>
              <a:gd name="connsiteY4279" fmla="*/ 5221032 h 8878671"/>
              <a:gd name="connsiteX4280" fmla="*/ 1547002 w 11824371"/>
              <a:gd name="connsiteY4280" fmla="*/ 5233024 h 8878671"/>
              <a:gd name="connsiteX4281" fmla="*/ 1547002 w 11824371"/>
              <a:gd name="connsiteY4281" fmla="*/ 5245015 h 8878671"/>
              <a:gd name="connsiteX4282" fmla="*/ 1535010 w 11824371"/>
              <a:gd name="connsiteY4282" fmla="*/ 5245015 h 8878671"/>
              <a:gd name="connsiteX4283" fmla="*/ 1535010 w 11824371"/>
              <a:gd name="connsiteY4283" fmla="*/ 5233024 h 8878671"/>
              <a:gd name="connsiteX4284" fmla="*/ 2530369 w 11824371"/>
              <a:gd name="connsiteY4284" fmla="*/ 5209040 h 8878671"/>
              <a:gd name="connsiteX4285" fmla="*/ 2530369 w 11824371"/>
              <a:gd name="connsiteY4285" fmla="*/ 5221032 h 8878671"/>
              <a:gd name="connsiteX4286" fmla="*/ 2542360 w 11824371"/>
              <a:gd name="connsiteY4286" fmla="*/ 5221032 h 8878671"/>
              <a:gd name="connsiteX4287" fmla="*/ 2542360 w 11824371"/>
              <a:gd name="connsiteY4287" fmla="*/ 5209040 h 8878671"/>
              <a:gd name="connsiteX4288" fmla="*/ 2422438 w 11824371"/>
              <a:gd name="connsiteY4288" fmla="*/ 5197047 h 8878671"/>
              <a:gd name="connsiteX4289" fmla="*/ 2398453 w 11824371"/>
              <a:gd name="connsiteY4289" fmla="*/ 5209040 h 8878671"/>
              <a:gd name="connsiteX4290" fmla="*/ 2386459 w 11824371"/>
              <a:gd name="connsiteY4290" fmla="*/ 5233024 h 8878671"/>
              <a:gd name="connsiteX4291" fmla="*/ 2398453 w 11824371"/>
              <a:gd name="connsiteY4291" fmla="*/ 5221032 h 8878671"/>
              <a:gd name="connsiteX4292" fmla="*/ 1966731 w 11824371"/>
              <a:gd name="connsiteY4292" fmla="*/ 5197047 h 8878671"/>
              <a:gd name="connsiteX4293" fmla="*/ 1978724 w 11824371"/>
              <a:gd name="connsiteY4293" fmla="*/ 5197047 h 8878671"/>
              <a:gd name="connsiteX4294" fmla="*/ 1966731 w 11824371"/>
              <a:gd name="connsiteY4294" fmla="*/ 5209040 h 8878671"/>
              <a:gd name="connsiteX4295" fmla="*/ 1966731 w 11824371"/>
              <a:gd name="connsiteY4295" fmla="*/ 5197047 h 8878671"/>
              <a:gd name="connsiteX4296" fmla="*/ 1798840 w 11824371"/>
              <a:gd name="connsiteY4296" fmla="*/ 5185055 h 8878671"/>
              <a:gd name="connsiteX4297" fmla="*/ 1810832 w 11824371"/>
              <a:gd name="connsiteY4297" fmla="*/ 5185055 h 8878671"/>
              <a:gd name="connsiteX4298" fmla="*/ 1804835 w 11824371"/>
              <a:gd name="connsiteY4298" fmla="*/ 5203043 h 8878671"/>
              <a:gd name="connsiteX4299" fmla="*/ 1798840 w 11824371"/>
              <a:gd name="connsiteY4299" fmla="*/ 5209040 h 8878671"/>
              <a:gd name="connsiteX4300" fmla="*/ 9066149 w 11824371"/>
              <a:gd name="connsiteY4300" fmla="*/ 5173063 h 8878671"/>
              <a:gd name="connsiteX4301" fmla="*/ 9066149 w 11824371"/>
              <a:gd name="connsiteY4301" fmla="*/ 5185055 h 8878671"/>
              <a:gd name="connsiteX4302" fmla="*/ 9060154 w 11824371"/>
              <a:gd name="connsiteY4302" fmla="*/ 5191052 h 8878671"/>
              <a:gd name="connsiteX4303" fmla="*/ 9066149 w 11824371"/>
              <a:gd name="connsiteY4303" fmla="*/ 5173063 h 8878671"/>
              <a:gd name="connsiteX4304" fmla="*/ 1798840 w 11824371"/>
              <a:gd name="connsiteY4304" fmla="*/ 5161069 h 8878671"/>
              <a:gd name="connsiteX4305" fmla="*/ 1798840 w 11824371"/>
              <a:gd name="connsiteY4305" fmla="*/ 5173063 h 8878671"/>
              <a:gd name="connsiteX4306" fmla="*/ 1786848 w 11824371"/>
              <a:gd name="connsiteY4306" fmla="*/ 5173063 h 8878671"/>
              <a:gd name="connsiteX4307" fmla="*/ 1792843 w 11824371"/>
              <a:gd name="connsiteY4307" fmla="*/ 5167067 h 8878671"/>
              <a:gd name="connsiteX4308" fmla="*/ 1798840 w 11824371"/>
              <a:gd name="connsiteY4308" fmla="*/ 5161069 h 8878671"/>
              <a:gd name="connsiteX4309" fmla="*/ 9174080 w 11824371"/>
              <a:gd name="connsiteY4309" fmla="*/ 5149078 h 8878671"/>
              <a:gd name="connsiteX4310" fmla="*/ 9186072 w 11824371"/>
              <a:gd name="connsiteY4310" fmla="*/ 5161069 h 8878671"/>
              <a:gd name="connsiteX4311" fmla="*/ 9174080 w 11824371"/>
              <a:gd name="connsiteY4311" fmla="*/ 5173063 h 8878671"/>
              <a:gd name="connsiteX4312" fmla="*/ 9006188 w 11824371"/>
              <a:gd name="connsiteY4312" fmla="*/ 5149078 h 8878671"/>
              <a:gd name="connsiteX4313" fmla="*/ 8994197 w 11824371"/>
              <a:gd name="connsiteY4313" fmla="*/ 5161069 h 8878671"/>
              <a:gd name="connsiteX4314" fmla="*/ 8994197 w 11824371"/>
              <a:gd name="connsiteY4314" fmla="*/ 5173063 h 8878671"/>
              <a:gd name="connsiteX4315" fmla="*/ 9006188 w 11824371"/>
              <a:gd name="connsiteY4315" fmla="*/ 5161069 h 8878671"/>
              <a:gd name="connsiteX4316" fmla="*/ 9006188 w 11824371"/>
              <a:gd name="connsiteY4316" fmla="*/ 5149078 h 8878671"/>
              <a:gd name="connsiteX4317" fmla="*/ 1654933 w 11824371"/>
              <a:gd name="connsiteY4317" fmla="*/ 5149078 h 8878671"/>
              <a:gd name="connsiteX4318" fmla="*/ 1630948 w 11824371"/>
              <a:gd name="connsiteY4318" fmla="*/ 5173063 h 8878671"/>
              <a:gd name="connsiteX4319" fmla="*/ 1618957 w 11824371"/>
              <a:gd name="connsiteY4319" fmla="*/ 5197047 h 8878671"/>
              <a:gd name="connsiteX4320" fmla="*/ 1612960 w 11824371"/>
              <a:gd name="connsiteY4320" fmla="*/ 5221032 h 8878671"/>
              <a:gd name="connsiteX4321" fmla="*/ 1606963 w 11824371"/>
              <a:gd name="connsiteY4321" fmla="*/ 5233024 h 8878671"/>
              <a:gd name="connsiteX4322" fmla="*/ 1594971 w 11824371"/>
              <a:gd name="connsiteY4322" fmla="*/ 5251013 h 8878671"/>
              <a:gd name="connsiteX4323" fmla="*/ 1594971 w 11824371"/>
              <a:gd name="connsiteY4323" fmla="*/ 5257010 h 8878671"/>
              <a:gd name="connsiteX4324" fmla="*/ 1594971 w 11824371"/>
              <a:gd name="connsiteY4324" fmla="*/ 5269001 h 8878671"/>
              <a:gd name="connsiteX4325" fmla="*/ 1582978 w 11824371"/>
              <a:gd name="connsiteY4325" fmla="*/ 5292986 h 8878671"/>
              <a:gd name="connsiteX4326" fmla="*/ 1570987 w 11824371"/>
              <a:gd name="connsiteY4326" fmla="*/ 5340956 h 8878671"/>
              <a:gd name="connsiteX4327" fmla="*/ 1594971 w 11824371"/>
              <a:gd name="connsiteY4327" fmla="*/ 5316970 h 8878671"/>
              <a:gd name="connsiteX4328" fmla="*/ 1618957 w 11824371"/>
              <a:gd name="connsiteY4328" fmla="*/ 5292986 h 8878671"/>
              <a:gd name="connsiteX4329" fmla="*/ 1612960 w 11824371"/>
              <a:gd name="connsiteY4329" fmla="*/ 5310974 h 8878671"/>
              <a:gd name="connsiteX4330" fmla="*/ 1594971 w 11824371"/>
              <a:gd name="connsiteY4330" fmla="*/ 5340956 h 8878671"/>
              <a:gd name="connsiteX4331" fmla="*/ 1594971 w 11824371"/>
              <a:gd name="connsiteY4331" fmla="*/ 5376932 h 8878671"/>
              <a:gd name="connsiteX4332" fmla="*/ 1594971 w 11824371"/>
              <a:gd name="connsiteY4332" fmla="*/ 5388924 h 8878671"/>
              <a:gd name="connsiteX4333" fmla="*/ 1624952 w 11824371"/>
              <a:gd name="connsiteY4333" fmla="*/ 5370935 h 8878671"/>
              <a:gd name="connsiteX4334" fmla="*/ 1642939 w 11824371"/>
              <a:gd name="connsiteY4334" fmla="*/ 5352947 h 8878671"/>
              <a:gd name="connsiteX4335" fmla="*/ 1618957 w 11824371"/>
              <a:gd name="connsiteY4335" fmla="*/ 5400916 h 8878671"/>
              <a:gd name="connsiteX4336" fmla="*/ 1594971 w 11824371"/>
              <a:gd name="connsiteY4336" fmla="*/ 5424900 h 8878671"/>
              <a:gd name="connsiteX4337" fmla="*/ 1570987 w 11824371"/>
              <a:gd name="connsiteY4337" fmla="*/ 5436893 h 8878671"/>
              <a:gd name="connsiteX4338" fmla="*/ 1570987 w 11824371"/>
              <a:gd name="connsiteY4338" fmla="*/ 5448884 h 8878671"/>
              <a:gd name="connsiteX4339" fmla="*/ 1564990 w 11824371"/>
              <a:gd name="connsiteY4339" fmla="*/ 5466873 h 8878671"/>
              <a:gd name="connsiteX4340" fmla="*/ 1552999 w 11824371"/>
              <a:gd name="connsiteY4340" fmla="*/ 5508846 h 8878671"/>
              <a:gd name="connsiteX4341" fmla="*/ 1535010 w 11824371"/>
              <a:gd name="connsiteY4341" fmla="*/ 5544823 h 8878671"/>
              <a:gd name="connsiteX4342" fmla="*/ 1487040 w 11824371"/>
              <a:gd name="connsiteY4342" fmla="*/ 5592792 h 8878671"/>
              <a:gd name="connsiteX4343" fmla="*/ 1475047 w 11824371"/>
              <a:gd name="connsiteY4343" fmla="*/ 5616776 h 8878671"/>
              <a:gd name="connsiteX4344" fmla="*/ 1463056 w 11824371"/>
              <a:gd name="connsiteY4344" fmla="*/ 5616776 h 8878671"/>
              <a:gd name="connsiteX4345" fmla="*/ 1451064 w 11824371"/>
              <a:gd name="connsiteY4345" fmla="*/ 5604784 h 8878671"/>
              <a:gd name="connsiteX4346" fmla="*/ 1445068 w 11824371"/>
              <a:gd name="connsiteY4346" fmla="*/ 5616776 h 8878671"/>
              <a:gd name="connsiteX4347" fmla="*/ 1427079 w 11824371"/>
              <a:gd name="connsiteY4347" fmla="*/ 5652753 h 8878671"/>
              <a:gd name="connsiteX4348" fmla="*/ 1409091 w 11824371"/>
              <a:gd name="connsiteY4348" fmla="*/ 5670742 h 8878671"/>
              <a:gd name="connsiteX4349" fmla="*/ 1403095 w 11824371"/>
              <a:gd name="connsiteY4349" fmla="*/ 5688730 h 8878671"/>
              <a:gd name="connsiteX4350" fmla="*/ 1391103 w 11824371"/>
              <a:gd name="connsiteY4350" fmla="*/ 5688730 h 8878671"/>
              <a:gd name="connsiteX4351" fmla="*/ 1385106 w 11824371"/>
              <a:gd name="connsiteY4351" fmla="*/ 5694727 h 8878671"/>
              <a:gd name="connsiteX4352" fmla="*/ 1367118 w 11824371"/>
              <a:gd name="connsiteY4352" fmla="*/ 5712715 h 8878671"/>
              <a:gd name="connsiteX4353" fmla="*/ 1355127 w 11824371"/>
              <a:gd name="connsiteY4353" fmla="*/ 5712715 h 8878671"/>
              <a:gd name="connsiteX4354" fmla="*/ 1379110 w 11824371"/>
              <a:gd name="connsiteY4354" fmla="*/ 5688730 h 8878671"/>
              <a:gd name="connsiteX4355" fmla="*/ 1379110 w 11824371"/>
              <a:gd name="connsiteY4355" fmla="*/ 5652753 h 8878671"/>
              <a:gd name="connsiteX4356" fmla="*/ 1379110 w 11824371"/>
              <a:gd name="connsiteY4356" fmla="*/ 5646756 h 8878671"/>
              <a:gd name="connsiteX4357" fmla="*/ 1373114 w 11824371"/>
              <a:gd name="connsiteY4357" fmla="*/ 5640762 h 8878671"/>
              <a:gd name="connsiteX4358" fmla="*/ 1367118 w 11824371"/>
              <a:gd name="connsiteY4358" fmla="*/ 5640762 h 8878671"/>
              <a:gd name="connsiteX4359" fmla="*/ 1367118 w 11824371"/>
              <a:gd name="connsiteY4359" fmla="*/ 5616776 h 8878671"/>
              <a:gd name="connsiteX4360" fmla="*/ 1367118 w 11824371"/>
              <a:gd name="connsiteY4360" fmla="*/ 5604784 h 8878671"/>
              <a:gd name="connsiteX4361" fmla="*/ 1391103 w 11824371"/>
              <a:gd name="connsiteY4361" fmla="*/ 5580801 h 8878671"/>
              <a:gd name="connsiteX4362" fmla="*/ 1397100 w 11824371"/>
              <a:gd name="connsiteY4362" fmla="*/ 5562813 h 8878671"/>
              <a:gd name="connsiteX4363" fmla="*/ 1403095 w 11824371"/>
              <a:gd name="connsiteY4363" fmla="*/ 5568807 h 8878671"/>
              <a:gd name="connsiteX4364" fmla="*/ 1403095 w 11824371"/>
              <a:gd name="connsiteY4364" fmla="*/ 5580801 h 8878671"/>
              <a:gd name="connsiteX4365" fmla="*/ 1439071 w 11824371"/>
              <a:gd name="connsiteY4365" fmla="*/ 5508846 h 8878671"/>
              <a:gd name="connsiteX4366" fmla="*/ 1451064 w 11824371"/>
              <a:gd name="connsiteY4366" fmla="*/ 5484861 h 8878671"/>
              <a:gd name="connsiteX4367" fmla="*/ 1451064 w 11824371"/>
              <a:gd name="connsiteY4367" fmla="*/ 5496855 h 8878671"/>
              <a:gd name="connsiteX4368" fmla="*/ 1457061 w 11824371"/>
              <a:gd name="connsiteY4368" fmla="*/ 5478866 h 8878671"/>
              <a:gd name="connsiteX4369" fmla="*/ 1463056 w 11824371"/>
              <a:gd name="connsiteY4369" fmla="*/ 5472870 h 8878671"/>
              <a:gd name="connsiteX4370" fmla="*/ 1469052 w 11824371"/>
              <a:gd name="connsiteY4370" fmla="*/ 5448884 h 8878671"/>
              <a:gd name="connsiteX4371" fmla="*/ 1493037 w 11824371"/>
              <a:gd name="connsiteY4371" fmla="*/ 5424900 h 8878671"/>
              <a:gd name="connsiteX4372" fmla="*/ 1499032 w 11824371"/>
              <a:gd name="connsiteY4372" fmla="*/ 5388924 h 8878671"/>
              <a:gd name="connsiteX4373" fmla="*/ 1511026 w 11824371"/>
              <a:gd name="connsiteY4373" fmla="*/ 5388924 h 8878671"/>
              <a:gd name="connsiteX4374" fmla="*/ 1511026 w 11824371"/>
              <a:gd name="connsiteY4374" fmla="*/ 5352947 h 8878671"/>
              <a:gd name="connsiteX4375" fmla="*/ 1535010 w 11824371"/>
              <a:gd name="connsiteY4375" fmla="*/ 5304978 h 8878671"/>
              <a:gd name="connsiteX4376" fmla="*/ 1558994 w 11824371"/>
              <a:gd name="connsiteY4376" fmla="*/ 5269001 h 8878671"/>
              <a:gd name="connsiteX4377" fmla="*/ 1570987 w 11824371"/>
              <a:gd name="connsiteY4377" fmla="*/ 5257010 h 8878671"/>
              <a:gd name="connsiteX4378" fmla="*/ 1570987 w 11824371"/>
              <a:gd name="connsiteY4378" fmla="*/ 5233024 h 8878671"/>
              <a:gd name="connsiteX4379" fmla="*/ 1618957 w 11824371"/>
              <a:gd name="connsiteY4379" fmla="*/ 5173063 h 8878671"/>
              <a:gd name="connsiteX4380" fmla="*/ 7974854 w 11824371"/>
              <a:gd name="connsiteY4380" fmla="*/ 5137087 h 8878671"/>
              <a:gd name="connsiteX4381" fmla="*/ 7986847 w 11824371"/>
              <a:gd name="connsiteY4381" fmla="*/ 5137087 h 8878671"/>
              <a:gd name="connsiteX4382" fmla="*/ 7986847 w 11824371"/>
              <a:gd name="connsiteY4382" fmla="*/ 5149078 h 8878671"/>
              <a:gd name="connsiteX4383" fmla="*/ 7974854 w 11824371"/>
              <a:gd name="connsiteY4383" fmla="*/ 5149078 h 8878671"/>
              <a:gd name="connsiteX4384" fmla="*/ 7974854 w 11824371"/>
              <a:gd name="connsiteY4384" fmla="*/ 5137087 h 8878671"/>
              <a:gd name="connsiteX4385" fmla="*/ 2314507 w 11824371"/>
              <a:gd name="connsiteY4385" fmla="*/ 5137087 h 8878671"/>
              <a:gd name="connsiteX4386" fmla="*/ 2314507 w 11824371"/>
              <a:gd name="connsiteY4386" fmla="*/ 5161069 h 8878671"/>
              <a:gd name="connsiteX4387" fmla="*/ 2326498 w 11824371"/>
              <a:gd name="connsiteY4387" fmla="*/ 5137087 h 8878671"/>
              <a:gd name="connsiteX4388" fmla="*/ 8735164 w 11824371"/>
              <a:gd name="connsiteY4388" fmla="*/ 5134687 h 8878671"/>
              <a:gd name="connsiteX4389" fmla="*/ 8742358 w 11824371"/>
              <a:gd name="connsiteY4389" fmla="*/ 5149078 h 8878671"/>
              <a:gd name="connsiteX4390" fmla="*/ 8742358 w 11824371"/>
              <a:gd name="connsiteY4390" fmla="*/ 5161069 h 8878671"/>
              <a:gd name="connsiteX4391" fmla="*/ 8724370 w 11824371"/>
              <a:gd name="connsiteY4391" fmla="*/ 5149078 h 8878671"/>
              <a:gd name="connsiteX4392" fmla="*/ 8730367 w 11824371"/>
              <a:gd name="connsiteY4392" fmla="*/ 5137087 h 8878671"/>
              <a:gd name="connsiteX4393" fmla="*/ 9123113 w 11824371"/>
              <a:gd name="connsiteY4393" fmla="*/ 5134088 h 8878671"/>
              <a:gd name="connsiteX4394" fmla="*/ 9138104 w 11824371"/>
              <a:gd name="connsiteY4394" fmla="*/ 5137087 h 8878671"/>
              <a:gd name="connsiteX4395" fmla="*/ 9150096 w 11824371"/>
              <a:gd name="connsiteY4395" fmla="*/ 5149078 h 8878671"/>
              <a:gd name="connsiteX4396" fmla="*/ 9144101 w 11824371"/>
              <a:gd name="connsiteY4396" fmla="*/ 5167067 h 8878671"/>
              <a:gd name="connsiteX4397" fmla="*/ 9126111 w 11824371"/>
              <a:gd name="connsiteY4397" fmla="*/ 5173063 h 8878671"/>
              <a:gd name="connsiteX4398" fmla="*/ 9102128 w 11824371"/>
              <a:gd name="connsiteY4398" fmla="*/ 5197047 h 8878671"/>
              <a:gd name="connsiteX4399" fmla="*/ 9090134 w 11824371"/>
              <a:gd name="connsiteY4399" fmla="*/ 5209040 h 8878671"/>
              <a:gd name="connsiteX4400" fmla="*/ 9102128 w 11824371"/>
              <a:gd name="connsiteY4400" fmla="*/ 5185055 h 8878671"/>
              <a:gd name="connsiteX4401" fmla="*/ 9114119 w 11824371"/>
              <a:gd name="connsiteY4401" fmla="*/ 5161069 h 8878671"/>
              <a:gd name="connsiteX4402" fmla="*/ 9123113 w 11824371"/>
              <a:gd name="connsiteY4402" fmla="*/ 5134088 h 8878671"/>
              <a:gd name="connsiteX4403" fmla="*/ 8838298 w 11824371"/>
              <a:gd name="connsiteY4403" fmla="*/ 5125094 h 8878671"/>
              <a:gd name="connsiteX4404" fmla="*/ 8820309 w 11824371"/>
              <a:gd name="connsiteY4404" fmla="*/ 5155075 h 8878671"/>
              <a:gd name="connsiteX4405" fmla="*/ 8802320 w 11824371"/>
              <a:gd name="connsiteY4405" fmla="*/ 5185055 h 8878671"/>
              <a:gd name="connsiteX4406" fmla="*/ 8790328 w 11824371"/>
              <a:gd name="connsiteY4406" fmla="*/ 5209040 h 8878671"/>
              <a:gd name="connsiteX4407" fmla="*/ 8778336 w 11824371"/>
              <a:gd name="connsiteY4407" fmla="*/ 5215036 h 8878671"/>
              <a:gd name="connsiteX4408" fmla="*/ 8778336 w 11824371"/>
              <a:gd name="connsiteY4408" fmla="*/ 5233024 h 8878671"/>
              <a:gd name="connsiteX4409" fmla="*/ 8760348 w 11824371"/>
              <a:gd name="connsiteY4409" fmla="*/ 5239021 h 8878671"/>
              <a:gd name="connsiteX4410" fmla="*/ 8742358 w 11824371"/>
              <a:gd name="connsiteY4410" fmla="*/ 5233024 h 8878671"/>
              <a:gd name="connsiteX4411" fmla="*/ 8766343 w 11824371"/>
              <a:gd name="connsiteY4411" fmla="*/ 5245015 h 8878671"/>
              <a:gd name="connsiteX4412" fmla="*/ 8766343 w 11824371"/>
              <a:gd name="connsiteY4412" fmla="*/ 5257010 h 8878671"/>
              <a:gd name="connsiteX4413" fmla="*/ 8802320 w 11824371"/>
              <a:gd name="connsiteY4413" fmla="*/ 5221032 h 8878671"/>
              <a:gd name="connsiteX4414" fmla="*/ 8826304 w 11824371"/>
              <a:gd name="connsiteY4414" fmla="*/ 5209040 h 8878671"/>
              <a:gd name="connsiteX4415" fmla="*/ 8826304 w 11824371"/>
              <a:gd name="connsiteY4415" fmla="*/ 5197047 h 8878671"/>
              <a:gd name="connsiteX4416" fmla="*/ 8838298 w 11824371"/>
              <a:gd name="connsiteY4416" fmla="*/ 5197047 h 8878671"/>
              <a:gd name="connsiteX4417" fmla="*/ 8838298 w 11824371"/>
              <a:gd name="connsiteY4417" fmla="*/ 5185055 h 8878671"/>
              <a:gd name="connsiteX4418" fmla="*/ 8838298 w 11824371"/>
              <a:gd name="connsiteY4418" fmla="*/ 5173063 h 8878671"/>
              <a:gd name="connsiteX4419" fmla="*/ 8850289 w 11824371"/>
              <a:gd name="connsiteY4419" fmla="*/ 5149078 h 8878671"/>
              <a:gd name="connsiteX4420" fmla="*/ 8862282 w 11824371"/>
              <a:gd name="connsiteY4420" fmla="*/ 5149078 h 8878671"/>
              <a:gd name="connsiteX4421" fmla="*/ 8862282 w 11824371"/>
              <a:gd name="connsiteY4421" fmla="*/ 5137087 h 8878671"/>
              <a:gd name="connsiteX4422" fmla="*/ 8850289 w 11824371"/>
              <a:gd name="connsiteY4422" fmla="*/ 5125094 h 8878671"/>
              <a:gd name="connsiteX4423" fmla="*/ 8730367 w 11824371"/>
              <a:gd name="connsiteY4423" fmla="*/ 5125094 h 8878671"/>
              <a:gd name="connsiteX4424" fmla="*/ 8736363 w 11824371"/>
              <a:gd name="connsiteY4424" fmla="*/ 5134088 h 8878671"/>
              <a:gd name="connsiteX4425" fmla="*/ 8735164 w 11824371"/>
              <a:gd name="connsiteY4425" fmla="*/ 5134687 h 8878671"/>
              <a:gd name="connsiteX4426" fmla="*/ 2506384 w 11824371"/>
              <a:gd name="connsiteY4426" fmla="*/ 5125094 h 8878671"/>
              <a:gd name="connsiteX4427" fmla="*/ 2518375 w 11824371"/>
              <a:gd name="connsiteY4427" fmla="*/ 5125094 h 8878671"/>
              <a:gd name="connsiteX4428" fmla="*/ 2530369 w 11824371"/>
              <a:gd name="connsiteY4428" fmla="*/ 5131089 h 8878671"/>
              <a:gd name="connsiteX4429" fmla="*/ 2518375 w 11824371"/>
              <a:gd name="connsiteY4429" fmla="*/ 5149078 h 8878671"/>
              <a:gd name="connsiteX4430" fmla="*/ 2512379 w 11824371"/>
              <a:gd name="connsiteY4430" fmla="*/ 5155075 h 8878671"/>
              <a:gd name="connsiteX4431" fmla="*/ 2506384 w 11824371"/>
              <a:gd name="connsiteY4431" fmla="*/ 5173063 h 8878671"/>
              <a:gd name="connsiteX4432" fmla="*/ 2506384 w 11824371"/>
              <a:gd name="connsiteY4432" fmla="*/ 5185055 h 8878671"/>
              <a:gd name="connsiteX4433" fmla="*/ 2494390 w 11824371"/>
              <a:gd name="connsiteY4433" fmla="*/ 5173063 h 8878671"/>
              <a:gd name="connsiteX4434" fmla="*/ 2506384 w 11824371"/>
              <a:gd name="connsiteY4434" fmla="*/ 5137087 h 8878671"/>
              <a:gd name="connsiteX4435" fmla="*/ 2506384 w 11824371"/>
              <a:gd name="connsiteY4435" fmla="*/ 5125094 h 8878671"/>
              <a:gd name="connsiteX4436" fmla="*/ 1594971 w 11824371"/>
              <a:gd name="connsiteY4436" fmla="*/ 5125094 h 8878671"/>
              <a:gd name="connsiteX4437" fmla="*/ 1594971 w 11824371"/>
              <a:gd name="connsiteY4437" fmla="*/ 5137087 h 8878671"/>
              <a:gd name="connsiteX4438" fmla="*/ 1582978 w 11824371"/>
              <a:gd name="connsiteY4438" fmla="*/ 5137087 h 8878671"/>
              <a:gd name="connsiteX4439" fmla="*/ 1588975 w 11824371"/>
              <a:gd name="connsiteY4439" fmla="*/ 5131089 h 8878671"/>
              <a:gd name="connsiteX4440" fmla="*/ 1594971 w 11824371"/>
              <a:gd name="connsiteY4440" fmla="*/ 5125094 h 8878671"/>
              <a:gd name="connsiteX4441" fmla="*/ 2122630 w 11824371"/>
              <a:gd name="connsiteY4441" fmla="*/ 5101109 h 8878671"/>
              <a:gd name="connsiteX4442" fmla="*/ 2122630 w 11824371"/>
              <a:gd name="connsiteY4442" fmla="*/ 5113101 h 8878671"/>
              <a:gd name="connsiteX4443" fmla="*/ 2110638 w 11824371"/>
              <a:gd name="connsiteY4443" fmla="*/ 5113101 h 8878671"/>
              <a:gd name="connsiteX4444" fmla="*/ 2122630 w 11824371"/>
              <a:gd name="connsiteY4444" fmla="*/ 5101109 h 8878671"/>
              <a:gd name="connsiteX4445" fmla="*/ 9162089 w 11824371"/>
              <a:gd name="connsiteY4445" fmla="*/ 5089117 h 8878671"/>
              <a:gd name="connsiteX4446" fmla="*/ 9174080 w 11824371"/>
              <a:gd name="connsiteY4446" fmla="*/ 5089117 h 8878671"/>
              <a:gd name="connsiteX4447" fmla="*/ 9168084 w 11824371"/>
              <a:gd name="connsiteY4447" fmla="*/ 5101109 h 8878671"/>
              <a:gd name="connsiteX4448" fmla="*/ 9162089 w 11824371"/>
              <a:gd name="connsiteY4448" fmla="*/ 5113101 h 8878671"/>
              <a:gd name="connsiteX4449" fmla="*/ 9150096 w 11824371"/>
              <a:gd name="connsiteY4449" fmla="*/ 5101109 h 8878671"/>
              <a:gd name="connsiteX4450" fmla="*/ 9156092 w 11824371"/>
              <a:gd name="connsiteY4450" fmla="*/ 5101109 h 8878671"/>
              <a:gd name="connsiteX4451" fmla="*/ 9162089 w 11824371"/>
              <a:gd name="connsiteY4451" fmla="*/ 5089117 h 8878671"/>
              <a:gd name="connsiteX4452" fmla="*/ 2152612 w 11824371"/>
              <a:gd name="connsiteY4452" fmla="*/ 5089117 h 8878671"/>
              <a:gd name="connsiteX4453" fmla="*/ 2158608 w 11824371"/>
              <a:gd name="connsiteY4453" fmla="*/ 5089117 h 8878671"/>
              <a:gd name="connsiteX4454" fmla="*/ 2164603 w 11824371"/>
              <a:gd name="connsiteY4454" fmla="*/ 5101109 h 8878671"/>
              <a:gd name="connsiteX4455" fmla="*/ 2170599 w 11824371"/>
              <a:gd name="connsiteY4455" fmla="*/ 5101109 h 8878671"/>
              <a:gd name="connsiteX4456" fmla="*/ 2152612 w 11824371"/>
              <a:gd name="connsiteY4456" fmla="*/ 5113101 h 8878671"/>
              <a:gd name="connsiteX4457" fmla="*/ 2146616 w 11824371"/>
              <a:gd name="connsiteY4457" fmla="*/ 5101109 h 8878671"/>
              <a:gd name="connsiteX4458" fmla="*/ 2152612 w 11824371"/>
              <a:gd name="connsiteY4458" fmla="*/ 5089117 h 8878671"/>
              <a:gd name="connsiteX4459" fmla="*/ 8934235 w 11824371"/>
              <a:gd name="connsiteY4459" fmla="*/ 5077126 h 8878671"/>
              <a:gd name="connsiteX4460" fmla="*/ 8922244 w 11824371"/>
              <a:gd name="connsiteY4460" fmla="*/ 5089117 h 8878671"/>
              <a:gd name="connsiteX4461" fmla="*/ 8934235 w 11824371"/>
              <a:gd name="connsiteY4461" fmla="*/ 5083121 h 8878671"/>
              <a:gd name="connsiteX4462" fmla="*/ 8934235 w 11824371"/>
              <a:gd name="connsiteY4462" fmla="*/ 5077126 h 8878671"/>
              <a:gd name="connsiteX4463" fmla="*/ 8766343 w 11824371"/>
              <a:gd name="connsiteY4463" fmla="*/ 5077126 h 8878671"/>
              <a:gd name="connsiteX4464" fmla="*/ 8778336 w 11824371"/>
              <a:gd name="connsiteY4464" fmla="*/ 5089117 h 8878671"/>
              <a:gd name="connsiteX4465" fmla="*/ 8766343 w 11824371"/>
              <a:gd name="connsiteY4465" fmla="*/ 5101109 h 8878671"/>
              <a:gd name="connsiteX4466" fmla="*/ 8766343 w 11824371"/>
              <a:gd name="connsiteY4466" fmla="*/ 5089117 h 8878671"/>
              <a:gd name="connsiteX4467" fmla="*/ 8766343 w 11824371"/>
              <a:gd name="connsiteY4467" fmla="*/ 5077126 h 8878671"/>
              <a:gd name="connsiteX4468" fmla="*/ 2002709 w 11824371"/>
              <a:gd name="connsiteY4468" fmla="*/ 5077126 h 8878671"/>
              <a:gd name="connsiteX4469" fmla="*/ 2002709 w 11824371"/>
              <a:gd name="connsiteY4469" fmla="*/ 5089117 h 8878671"/>
              <a:gd name="connsiteX4470" fmla="*/ 1990716 w 11824371"/>
              <a:gd name="connsiteY4470" fmla="*/ 5089117 h 8878671"/>
              <a:gd name="connsiteX4471" fmla="*/ 2591827 w 11824371"/>
              <a:gd name="connsiteY4471" fmla="*/ 5071129 h 8878671"/>
              <a:gd name="connsiteX4472" fmla="*/ 2584333 w 11824371"/>
              <a:gd name="connsiteY4472" fmla="*/ 5077126 h 8878671"/>
              <a:gd name="connsiteX4473" fmla="*/ 2566345 w 11824371"/>
              <a:gd name="connsiteY4473" fmla="*/ 5095114 h 8878671"/>
              <a:gd name="connsiteX4474" fmla="*/ 2554352 w 11824371"/>
              <a:gd name="connsiteY4474" fmla="*/ 5113101 h 8878671"/>
              <a:gd name="connsiteX4475" fmla="*/ 2554352 w 11824371"/>
              <a:gd name="connsiteY4475" fmla="*/ 5125094 h 8878671"/>
              <a:gd name="connsiteX4476" fmla="*/ 2542360 w 11824371"/>
              <a:gd name="connsiteY4476" fmla="*/ 5113101 h 8878671"/>
              <a:gd name="connsiteX4477" fmla="*/ 2506384 w 11824371"/>
              <a:gd name="connsiteY4477" fmla="*/ 5113101 h 8878671"/>
              <a:gd name="connsiteX4478" fmla="*/ 2494390 w 11824371"/>
              <a:gd name="connsiteY4478" fmla="*/ 5149078 h 8878671"/>
              <a:gd name="connsiteX4479" fmla="*/ 2494390 w 11824371"/>
              <a:gd name="connsiteY4479" fmla="*/ 5161069 h 8878671"/>
              <a:gd name="connsiteX4480" fmla="*/ 2482399 w 11824371"/>
              <a:gd name="connsiteY4480" fmla="*/ 5173063 h 8878671"/>
              <a:gd name="connsiteX4481" fmla="*/ 2488394 w 11824371"/>
              <a:gd name="connsiteY4481" fmla="*/ 5185055 h 8878671"/>
              <a:gd name="connsiteX4482" fmla="*/ 2488394 w 11824371"/>
              <a:gd name="connsiteY4482" fmla="*/ 5215036 h 8878671"/>
              <a:gd name="connsiteX4483" fmla="*/ 2488394 w 11824371"/>
              <a:gd name="connsiteY4483" fmla="*/ 5245015 h 8878671"/>
              <a:gd name="connsiteX4484" fmla="*/ 2512379 w 11824371"/>
              <a:gd name="connsiteY4484" fmla="*/ 5221032 h 8878671"/>
              <a:gd name="connsiteX4485" fmla="*/ 2542360 w 11824371"/>
              <a:gd name="connsiteY4485" fmla="*/ 5197047 h 8878671"/>
              <a:gd name="connsiteX4486" fmla="*/ 2542360 w 11824371"/>
              <a:gd name="connsiteY4486" fmla="*/ 5185055 h 8878671"/>
              <a:gd name="connsiteX4487" fmla="*/ 2554352 w 11824371"/>
              <a:gd name="connsiteY4487" fmla="*/ 5173063 h 8878671"/>
              <a:gd name="connsiteX4488" fmla="*/ 2566345 w 11824371"/>
              <a:gd name="connsiteY4488" fmla="*/ 5143081 h 8878671"/>
              <a:gd name="connsiteX4489" fmla="*/ 2578337 w 11824371"/>
              <a:gd name="connsiteY4489" fmla="*/ 5119097 h 8878671"/>
              <a:gd name="connsiteX4490" fmla="*/ 2590328 w 11824371"/>
              <a:gd name="connsiteY4490" fmla="*/ 5101109 h 8878671"/>
              <a:gd name="connsiteX4491" fmla="*/ 2602321 w 11824371"/>
              <a:gd name="connsiteY4491" fmla="*/ 5095114 h 8878671"/>
              <a:gd name="connsiteX4492" fmla="*/ 2602321 w 11824371"/>
              <a:gd name="connsiteY4492" fmla="*/ 5077126 h 8878671"/>
              <a:gd name="connsiteX4493" fmla="*/ 2591827 w 11824371"/>
              <a:gd name="connsiteY4493" fmla="*/ 5071129 h 8878671"/>
              <a:gd name="connsiteX4494" fmla="*/ 1882786 w 11824371"/>
              <a:gd name="connsiteY4494" fmla="*/ 5065132 h 8878671"/>
              <a:gd name="connsiteX4495" fmla="*/ 1882786 w 11824371"/>
              <a:gd name="connsiteY4495" fmla="*/ 5089117 h 8878671"/>
              <a:gd name="connsiteX4496" fmla="*/ 1882786 w 11824371"/>
              <a:gd name="connsiteY4496" fmla="*/ 5101109 h 8878671"/>
              <a:gd name="connsiteX4497" fmla="*/ 1870793 w 11824371"/>
              <a:gd name="connsiteY4497" fmla="*/ 5113101 h 8878671"/>
              <a:gd name="connsiteX4498" fmla="*/ 1858800 w 11824371"/>
              <a:gd name="connsiteY4498" fmla="*/ 5137087 h 8878671"/>
              <a:gd name="connsiteX4499" fmla="*/ 1858800 w 11824371"/>
              <a:gd name="connsiteY4499" fmla="*/ 5149078 h 8878671"/>
              <a:gd name="connsiteX4500" fmla="*/ 1870793 w 11824371"/>
              <a:gd name="connsiteY4500" fmla="*/ 5137087 h 8878671"/>
              <a:gd name="connsiteX4501" fmla="*/ 1870793 w 11824371"/>
              <a:gd name="connsiteY4501" fmla="*/ 5125094 h 8878671"/>
              <a:gd name="connsiteX4502" fmla="*/ 1906769 w 11824371"/>
              <a:gd name="connsiteY4502" fmla="*/ 5125094 h 8878671"/>
              <a:gd name="connsiteX4503" fmla="*/ 1906769 w 11824371"/>
              <a:gd name="connsiteY4503" fmla="*/ 5113101 h 8878671"/>
              <a:gd name="connsiteX4504" fmla="*/ 1918763 w 11824371"/>
              <a:gd name="connsiteY4504" fmla="*/ 5101109 h 8878671"/>
              <a:gd name="connsiteX4505" fmla="*/ 1924759 w 11824371"/>
              <a:gd name="connsiteY4505" fmla="*/ 5083121 h 8878671"/>
              <a:gd name="connsiteX4506" fmla="*/ 1936751 w 11824371"/>
              <a:gd name="connsiteY4506" fmla="*/ 5083121 h 8878671"/>
              <a:gd name="connsiteX4507" fmla="*/ 1930754 w 11824371"/>
              <a:gd name="connsiteY4507" fmla="*/ 5089117 h 8878671"/>
              <a:gd name="connsiteX4508" fmla="*/ 1930754 w 11824371"/>
              <a:gd name="connsiteY4508" fmla="*/ 5101109 h 8878671"/>
              <a:gd name="connsiteX4509" fmla="*/ 1906769 w 11824371"/>
              <a:gd name="connsiteY4509" fmla="*/ 5149078 h 8878671"/>
              <a:gd name="connsiteX4510" fmla="*/ 1894778 w 11824371"/>
              <a:gd name="connsiteY4510" fmla="*/ 5185055 h 8878671"/>
              <a:gd name="connsiteX4511" fmla="*/ 1882786 w 11824371"/>
              <a:gd name="connsiteY4511" fmla="*/ 5221032 h 8878671"/>
              <a:gd name="connsiteX4512" fmla="*/ 1870793 w 11824371"/>
              <a:gd name="connsiteY4512" fmla="*/ 5251013 h 8878671"/>
              <a:gd name="connsiteX4513" fmla="*/ 1894778 w 11824371"/>
              <a:gd name="connsiteY4513" fmla="*/ 5233024 h 8878671"/>
              <a:gd name="connsiteX4514" fmla="*/ 1918763 w 11824371"/>
              <a:gd name="connsiteY4514" fmla="*/ 5233024 h 8878671"/>
              <a:gd name="connsiteX4515" fmla="*/ 1918763 w 11824371"/>
              <a:gd name="connsiteY4515" fmla="*/ 5245015 h 8878671"/>
              <a:gd name="connsiteX4516" fmla="*/ 1930754 w 11824371"/>
              <a:gd name="connsiteY4516" fmla="*/ 5233024 h 8878671"/>
              <a:gd name="connsiteX4517" fmla="*/ 1942746 w 11824371"/>
              <a:gd name="connsiteY4517" fmla="*/ 5233024 h 8878671"/>
              <a:gd name="connsiteX4518" fmla="*/ 1906769 w 11824371"/>
              <a:gd name="connsiteY4518" fmla="*/ 5269001 h 8878671"/>
              <a:gd name="connsiteX4519" fmla="*/ 1894778 w 11824371"/>
              <a:gd name="connsiteY4519" fmla="*/ 5280992 h 8878671"/>
              <a:gd name="connsiteX4520" fmla="*/ 1882786 w 11824371"/>
              <a:gd name="connsiteY4520" fmla="*/ 5292986 h 8878671"/>
              <a:gd name="connsiteX4521" fmla="*/ 1834817 w 11824371"/>
              <a:gd name="connsiteY4521" fmla="*/ 5352947 h 8878671"/>
              <a:gd name="connsiteX4522" fmla="*/ 1834817 w 11824371"/>
              <a:gd name="connsiteY4522" fmla="*/ 5328961 h 8878671"/>
              <a:gd name="connsiteX4523" fmla="*/ 1846808 w 11824371"/>
              <a:gd name="connsiteY4523" fmla="*/ 5304978 h 8878671"/>
              <a:gd name="connsiteX4524" fmla="*/ 1858800 w 11824371"/>
              <a:gd name="connsiteY4524" fmla="*/ 5292986 h 8878671"/>
              <a:gd name="connsiteX4525" fmla="*/ 1858800 w 11824371"/>
              <a:gd name="connsiteY4525" fmla="*/ 5257010 h 8878671"/>
              <a:gd name="connsiteX4526" fmla="*/ 1846808 w 11824371"/>
              <a:gd name="connsiteY4526" fmla="*/ 5257010 h 8878671"/>
              <a:gd name="connsiteX4527" fmla="*/ 1798840 w 11824371"/>
              <a:gd name="connsiteY4527" fmla="*/ 5292986 h 8878671"/>
              <a:gd name="connsiteX4528" fmla="*/ 1774855 w 11824371"/>
              <a:gd name="connsiteY4528" fmla="*/ 5334959 h 8878671"/>
              <a:gd name="connsiteX4529" fmla="*/ 1750870 w 11824371"/>
              <a:gd name="connsiteY4529" fmla="*/ 5364938 h 8878671"/>
              <a:gd name="connsiteX4530" fmla="*/ 1726886 w 11824371"/>
              <a:gd name="connsiteY4530" fmla="*/ 5388924 h 8878671"/>
              <a:gd name="connsiteX4531" fmla="*/ 1714894 w 11824371"/>
              <a:gd name="connsiteY4531" fmla="*/ 5376932 h 8878671"/>
              <a:gd name="connsiteX4532" fmla="*/ 1702901 w 11824371"/>
              <a:gd name="connsiteY4532" fmla="*/ 5382927 h 8878671"/>
              <a:gd name="connsiteX4533" fmla="*/ 1702901 w 11824371"/>
              <a:gd name="connsiteY4533" fmla="*/ 5388924 h 8878671"/>
              <a:gd name="connsiteX4534" fmla="*/ 1714894 w 11824371"/>
              <a:gd name="connsiteY4534" fmla="*/ 5388924 h 8878671"/>
              <a:gd name="connsiteX4535" fmla="*/ 1702901 w 11824371"/>
              <a:gd name="connsiteY4535" fmla="*/ 5436893 h 8878671"/>
              <a:gd name="connsiteX4536" fmla="*/ 1690909 w 11824371"/>
              <a:gd name="connsiteY4536" fmla="*/ 5436893 h 8878671"/>
              <a:gd name="connsiteX4537" fmla="*/ 1696906 w 11824371"/>
              <a:gd name="connsiteY4537" fmla="*/ 5406912 h 8878671"/>
              <a:gd name="connsiteX4538" fmla="*/ 1690909 w 11824371"/>
              <a:gd name="connsiteY4538" fmla="*/ 5394920 h 8878671"/>
              <a:gd name="connsiteX4539" fmla="*/ 1690909 w 11824371"/>
              <a:gd name="connsiteY4539" fmla="*/ 5364938 h 8878671"/>
              <a:gd name="connsiteX4540" fmla="*/ 1714894 w 11824371"/>
              <a:gd name="connsiteY4540" fmla="*/ 5352947 h 8878671"/>
              <a:gd name="connsiteX4541" fmla="*/ 1726886 w 11824371"/>
              <a:gd name="connsiteY4541" fmla="*/ 5340956 h 8878671"/>
              <a:gd name="connsiteX4542" fmla="*/ 1738877 w 11824371"/>
              <a:gd name="connsiteY4542" fmla="*/ 5328961 h 8878671"/>
              <a:gd name="connsiteX4543" fmla="*/ 1744874 w 11824371"/>
              <a:gd name="connsiteY4543" fmla="*/ 5322966 h 8878671"/>
              <a:gd name="connsiteX4544" fmla="*/ 1750870 w 11824371"/>
              <a:gd name="connsiteY4544" fmla="*/ 5304978 h 8878671"/>
              <a:gd name="connsiteX4545" fmla="*/ 1774855 w 11824371"/>
              <a:gd name="connsiteY4545" fmla="*/ 5269001 h 8878671"/>
              <a:gd name="connsiteX4546" fmla="*/ 1774855 w 11824371"/>
              <a:gd name="connsiteY4546" fmla="*/ 5257010 h 8878671"/>
              <a:gd name="connsiteX4547" fmla="*/ 1774855 w 11824371"/>
              <a:gd name="connsiteY4547" fmla="*/ 5245015 h 8878671"/>
              <a:gd name="connsiteX4548" fmla="*/ 1780850 w 11824371"/>
              <a:gd name="connsiteY4548" fmla="*/ 5233024 h 8878671"/>
              <a:gd name="connsiteX4549" fmla="*/ 1786847 w 11824371"/>
              <a:gd name="connsiteY4549" fmla="*/ 5245015 h 8878671"/>
              <a:gd name="connsiteX4550" fmla="*/ 1810832 w 11824371"/>
              <a:gd name="connsiteY4550" fmla="*/ 5221032 h 8878671"/>
              <a:gd name="connsiteX4551" fmla="*/ 1816828 w 11824371"/>
              <a:gd name="connsiteY4551" fmla="*/ 5173063 h 8878671"/>
              <a:gd name="connsiteX4552" fmla="*/ 1822825 w 11824371"/>
              <a:gd name="connsiteY4552" fmla="*/ 5149078 h 8878671"/>
              <a:gd name="connsiteX4553" fmla="*/ 1822825 w 11824371"/>
              <a:gd name="connsiteY4553" fmla="*/ 5161069 h 8878671"/>
              <a:gd name="connsiteX4554" fmla="*/ 1822825 w 11824371"/>
              <a:gd name="connsiteY4554" fmla="*/ 5173063 h 8878671"/>
              <a:gd name="connsiteX4555" fmla="*/ 1834817 w 11824371"/>
              <a:gd name="connsiteY4555" fmla="*/ 5173063 h 8878671"/>
              <a:gd name="connsiteX4556" fmla="*/ 1834817 w 11824371"/>
              <a:gd name="connsiteY4556" fmla="*/ 5155075 h 8878671"/>
              <a:gd name="connsiteX4557" fmla="*/ 1834817 w 11824371"/>
              <a:gd name="connsiteY4557" fmla="*/ 5149078 h 8878671"/>
              <a:gd name="connsiteX4558" fmla="*/ 1834817 w 11824371"/>
              <a:gd name="connsiteY4558" fmla="*/ 5125094 h 8878671"/>
              <a:gd name="connsiteX4559" fmla="*/ 1840813 w 11824371"/>
              <a:gd name="connsiteY4559" fmla="*/ 5113101 h 8878671"/>
              <a:gd name="connsiteX4560" fmla="*/ 1858800 w 11824371"/>
              <a:gd name="connsiteY4560" fmla="*/ 5101109 h 8878671"/>
              <a:gd name="connsiteX4561" fmla="*/ 1882786 w 11824371"/>
              <a:gd name="connsiteY4561" fmla="*/ 5065132 h 8878671"/>
              <a:gd name="connsiteX4562" fmla="*/ 8958220 w 11824371"/>
              <a:gd name="connsiteY4562" fmla="*/ 5053141 h 8878671"/>
              <a:gd name="connsiteX4563" fmla="*/ 8958220 w 11824371"/>
              <a:gd name="connsiteY4563" fmla="*/ 5065132 h 8878671"/>
              <a:gd name="connsiteX4564" fmla="*/ 8958220 w 11824371"/>
              <a:gd name="connsiteY4564" fmla="*/ 5077126 h 8878671"/>
              <a:gd name="connsiteX4565" fmla="*/ 8946227 w 11824371"/>
              <a:gd name="connsiteY4565" fmla="*/ 5065132 h 8878671"/>
              <a:gd name="connsiteX4566" fmla="*/ 8958220 w 11824371"/>
              <a:gd name="connsiteY4566" fmla="*/ 5053141 h 8878671"/>
              <a:gd name="connsiteX4567" fmla="*/ 2014700 w 11824371"/>
              <a:gd name="connsiteY4567" fmla="*/ 5053141 h 8878671"/>
              <a:gd name="connsiteX4568" fmla="*/ 2026692 w 11824371"/>
              <a:gd name="connsiteY4568" fmla="*/ 5053141 h 8878671"/>
              <a:gd name="connsiteX4569" fmla="*/ 2020697 w 11824371"/>
              <a:gd name="connsiteY4569" fmla="*/ 5077126 h 8878671"/>
              <a:gd name="connsiteX4570" fmla="*/ 2014700 w 11824371"/>
              <a:gd name="connsiteY4570" fmla="*/ 5077126 h 8878671"/>
              <a:gd name="connsiteX4571" fmla="*/ 2014700 w 11824371"/>
              <a:gd name="connsiteY4571" fmla="*/ 5065132 h 8878671"/>
              <a:gd name="connsiteX4572" fmla="*/ 2014700 w 11824371"/>
              <a:gd name="connsiteY4572" fmla="*/ 5053141 h 8878671"/>
              <a:gd name="connsiteX4573" fmla="*/ 8965366 w 11824371"/>
              <a:gd name="connsiteY4573" fmla="*/ 5045993 h 8878671"/>
              <a:gd name="connsiteX4574" fmla="*/ 8958220 w 11824371"/>
              <a:gd name="connsiteY4574" fmla="*/ 5053141 h 8878671"/>
              <a:gd name="connsiteX4575" fmla="*/ 8964215 w 11824371"/>
              <a:gd name="connsiteY4575" fmla="*/ 5047144 h 8878671"/>
              <a:gd name="connsiteX4576" fmla="*/ 9174080 w 11824371"/>
              <a:gd name="connsiteY4576" fmla="*/ 5041148 h 8878671"/>
              <a:gd name="connsiteX4577" fmla="*/ 9186072 w 11824371"/>
              <a:gd name="connsiteY4577" fmla="*/ 5041148 h 8878671"/>
              <a:gd name="connsiteX4578" fmla="*/ 9198065 w 11824371"/>
              <a:gd name="connsiteY4578" fmla="*/ 5041148 h 8878671"/>
              <a:gd name="connsiteX4579" fmla="*/ 9192069 w 11824371"/>
              <a:gd name="connsiteY4579" fmla="*/ 5053141 h 8878671"/>
              <a:gd name="connsiteX4580" fmla="*/ 9174080 w 11824371"/>
              <a:gd name="connsiteY4580" fmla="*/ 5041148 h 8878671"/>
              <a:gd name="connsiteX4581" fmla="*/ 8970212 w 11824371"/>
              <a:gd name="connsiteY4581" fmla="*/ 5041148 h 8878671"/>
              <a:gd name="connsiteX4582" fmla="*/ 8968713 w 11824371"/>
              <a:gd name="connsiteY4582" fmla="*/ 5042648 h 8878671"/>
              <a:gd name="connsiteX4583" fmla="*/ 8965366 w 11824371"/>
              <a:gd name="connsiteY4583" fmla="*/ 5045993 h 8878671"/>
              <a:gd name="connsiteX4584" fmla="*/ 1966731 w 11824371"/>
              <a:gd name="connsiteY4584" fmla="*/ 5041148 h 8878671"/>
              <a:gd name="connsiteX4585" fmla="*/ 1966731 w 11824371"/>
              <a:gd name="connsiteY4585" fmla="*/ 5053141 h 8878671"/>
              <a:gd name="connsiteX4586" fmla="*/ 1978724 w 11824371"/>
              <a:gd name="connsiteY4586" fmla="*/ 5065132 h 8878671"/>
              <a:gd name="connsiteX4587" fmla="*/ 1990716 w 11824371"/>
              <a:gd name="connsiteY4587" fmla="*/ 5065132 h 8878671"/>
              <a:gd name="connsiteX4588" fmla="*/ 1984719 w 11824371"/>
              <a:gd name="connsiteY4588" fmla="*/ 5089117 h 8878671"/>
              <a:gd name="connsiteX4589" fmla="*/ 1978724 w 11824371"/>
              <a:gd name="connsiteY4589" fmla="*/ 5107106 h 8878671"/>
              <a:gd name="connsiteX4590" fmla="*/ 1966731 w 11824371"/>
              <a:gd name="connsiteY4590" fmla="*/ 5125094 h 8878671"/>
              <a:gd name="connsiteX4591" fmla="*/ 1954739 w 11824371"/>
              <a:gd name="connsiteY4591" fmla="*/ 5125094 h 8878671"/>
              <a:gd name="connsiteX4592" fmla="*/ 1942746 w 11824371"/>
              <a:gd name="connsiteY4592" fmla="*/ 5125094 h 8878671"/>
              <a:gd name="connsiteX4593" fmla="*/ 1942746 w 11824371"/>
              <a:gd name="connsiteY4593" fmla="*/ 5113101 h 8878671"/>
              <a:gd name="connsiteX4594" fmla="*/ 1954739 w 11824371"/>
              <a:gd name="connsiteY4594" fmla="*/ 5065132 h 8878671"/>
              <a:gd name="connsiteX4595" fmla="*/ 1954739 w 11824371"/>
              <a:gd name="connsiteY4595" fmla="*/ 5047144 h 8878671"/>
              <a:gd name="connsiteX4596" fmla="*/ 1966731 w 11824371"/>
              <a:gd name="connsiteY4596" fmla="*/ 5041148 h 8878671"/>
              <a:gd name="connsiteX4597" fmla="*/ 1918763 w 11824371"/>
              <a:gd name="connsiteY4597" fmla="*/ 5041148 h 8878671"/>
              <a:gd name="connsiteX4598" fmla="*/ 1936751 w 11824371"/>
              <a:gd name="connsiteY4598" fmla="*/ 5047144 h 8878671"/>
              <a:gd name="connsiteX4599" fmla="*/ 1918763 w 11824371"/>
              <a:gd name="connsiteY4599" fmla="*/ 5065132 h 8878671"/>
              <a:gd name="connsiteX4600" fmla="*/ 1906769 w 11824371"/>
              <a:gd name="connsiteY4600" fmla="*/ 5089117 h 8878671"/>
              <a:gd name="connsiteX4601" fmla="*/ 1894778 w 11824371"/>
              <a:gd name="connsiteY4601" fmla="*/ 5089117 h 8878671"/>
              <a:gd name="connsiteX4602" fmla="*/ 1882786 w 11824371"/>
              <a:gd name="connsiteY4602" fmla="*/ 5089117 h 8878671"/>
              <a:gd name="connsiteX4603" fmla="*/ 1918763 w 11824371"/>
              <a:gd name="connsiteY4603" fmla="*/ 5041148 h 8878671"/>
              <a:gd name="connsiteX4604" fmla="*/ 2193086 w 11824371"/>
              <a:gd name="connsiteY4604" fmla="*/ 5037401 h 8878671"/>
              <a:gd name="connsiteX4605" fmla="*/ 2194584 w 11824371"/>
              <a:gd name="connsiteY4605" fmla="*/ 5041148 h 8878671"/>
              <a:gd name="connsiteX4606" fmla="*/ 2170599 w 11824371"/>
              <a:gd name="connsiteY4606" fmla="*/ 5065132 h 8878671"/>
              <a:gd name="connsiteX4607" fmla="*/ 2170599 w 11824371"/>
              <a:gd name="connsiteY4607" fmla="*/ 5053141 h 8878671"/>
              <a:gd name="connsiteX4608" fmla="*/ 2193086 w 11824371"/>
              <a:gd name="connsiteY4608" fmla="*/ 5037401 h 8878671"/>
              <a:gd name="connsiteX4609" fmla="*/ 8826304 w 11824371"/>
              <a:gd name="connsiteY4609" fmla="*/ 5017164 h 8878671"/>
              <a:gd name="connsiteX4610" fmla="*/ 8814313 w 11824371"/>
              <a:gd name="connsiteY4610" fmla="*/ 5029155 h 8878671"/>
              <a:gd name="connsiteX4611" fmla="*/ 8832301 w 11824371"/>
              <a:gd name="connsiteY4611" fmla="*/ 5041148 h 8878671"/>
              <a:gd name="connsiteX4612" fmla="*/ 8850289 w 11824371"/>
              <a:gd name="connsiteY4612" fmla="*/ 5041148 h 8878671"/>
              <a:gd name="connsiteX4613" fmla="*/ 8898259 w 11824371"/>
              <a:gd name="connsiteY4613" fmla="*/ 5014915 h 8878671"/>
              <a:gd name="connsiteX4614" fmla="*/ 8910250 w 11824371"/>
              <a:gd name="connsiteY4614" fmla="*/ 5017164 h 8878671"/>
              <a:gd name="connsiteX4615" fmla="*/ 8898259 w 11824371"/>
              <a:gd name="connsiteY4615" fmla="*/ 5017164 h 8878671"/>
              <a:gd name="connsiteX4616" fmla="*/ 8893864 w 11824371"/>
              <a:gd name="connsiteY4616" fmla="*/ 5016838 h 8878671"/>
              <a:gd name="connsiteX4617" fmla="*/ 8994197 w 11824371"/>
              <a:gd name="connsiteY4617" fmla="*/ 4993180 h 8878671"/>
              <a:gd name="connsiteX4618" fmla="*/ 8946227 w 11824371"/>
              <a:gd name="connsiteY4618" fmla="*/ 5029155 h 8878671"/>
              <a:gd name="connsiteX4619" fmla="*/ 8934235 w 11824371"/>
              <a:gd name="connsiteY4619" fmla="*/ 5053141 h 8878671"/>
              <a:gd name="connsiteX4620" fmla="*/ 8946227 w 11824371"/>
              <a:gd name="connsiteY4620" fmla="*/ 5101109 h 8878671"/>
              <a:gd name="connsiteX4621" fmla="*/ 8946227 w 11824371"/>
              <a:gd name="connsiteY4621" fmla="*/ 5107106 h 8878671"/>
              <a:gd name="connsiteX4622" fmla="*/ 8934235 w 11824371"/>
              <a:gd name="connsiteY4622" fmla="*/ 5113101 h 8878671"/>
              <a:gd name="connsiteX4623" fmla="*/ 8946227 w 11824371"/>
              <a:gd name="connsiteY4623" fmla="*/ 5137087 h 8878671"/>
              <a:gd name="connsiteX4624" fmla="*/ 8946227 w 11824371"/>
              <a:gd name="connsiteY4624" fmla="*/ 5149078 h 8878671"/>
              <a:gd name="connsiteX4625" fmla="*/ 8934235 w 11824371"/>
              <a:gd name="connsiteY4625" fmla="*/ 5161069 h 8878671"/>
              <a:gd name="connsiteX4626" fmla="*/ 8922244 w 11824371"/>
              <a:gd name="connsiteY4626" fmla="*/ 5173063 h 8878671"/>
              <a:gd name="connsiteX4627" fmla="*/ 8916247 w 11824371"/>
              <a:gd name="connsiteY4627" fmla="*/ 5179060 h 8878671"/>
              <a:gd name="connsiteX4628" fmla="*/ 8916247 w 11824371"/>
              <a:gd name="connsiteY4628" fmla="*/ 5197047 h 8878671"/>
              <a:gd name="connsiteX4629" fmla="*/ 8934235 w 11824371"/>
              <a:gd name="connsiteY4629" fmla="*/ 5203043 h 8878671"/>
              <a:gd name="connsiteX4630" fmla="*/ 8946227 w 11824371"/>
              <a:gd name="connsiteY4630" fmla="*/ 5185055 h 8878671"/>
              <a:gd name="connsiteX4631" fmla="*/ 8946227 w 11824371"/>
              <a:gd name="connsiteY4631" fmla="*/ 5173063 h 8878671"/>
              <a:gd name="connsiteX4632" fmla="*/ 8958220 w 11824371"/>
              <a:gd name="connsiteY4632" fmla="*/ 5173063 h 8878671"/>
              <a:gd name="connsiteX4633" fmla="*/ 8970212 w 11824371"/>
              <a:gd name="connsiteY4633" fmla="*/ 5173063 h 8878671"/>
              <a:gd name="connsiteX4634" fmla="*/ 8994197 w 11824371"/>
              <a:gd name="connsiteY4634" fmla="*/ 5149078 h 8878671"/>
              <a:gd name="connsiteX4635" fmla="*/ 9000193 w 11824371"/>
              <a:gd name="connsiteY4635" fmla="*/ 5137087 h 8878671"/>
              <a:gd name="connsiteX4636" fmla="*/ 9006188 w 11824371"/>
              <a:gd name="connsiteY4636" fmla="*/ 5137087 h 8878671"/>
              <a:gd name="connsiteX4637" fmla="*/ 9018181 w 11824371"/>
              <a:gd name="connsiteY4637" fmla="*/ 5137087 h 8878671"/>
              <a:gd name="connsiteX4638" fmla="*/ 9018181 w 11824371"/>
              <a:gd name="connsiteY4638" fmla="*/ 5113101 h 8878671"/>
              <a:gd name="connsiteX4639" fmla="*/ 9018181 w 11824371"/>
              <a:gd name="connsiteY4639" fmla="*/ 5107106 h 8878671"/>
              <a:gd name="connsiteX4640" fmla="*/ 9006188 w 11824371"/>
              <a:gd name="connsiteY4640" fmla="*/ 5101109 h 8878671"/>
              <a:gd name="connsiteX4641" fmla="*/ 9006188 w 11824371"/>
              <a:gd name="connsiteY4641" fmla="*/ 5065132 h 8878671"/>
              <a:gd name="connsiteX4642" fmla="*/ 9012185 w 11824371"/>
              <a:gd name="connsiteY4642" fmla="*/ 5053141 h 8878671"/>
              <a:gd name="connsiteX4643" fmla="*/ 9018181 w 11824371"/>
              <a:gd name="connsiteY4643" fmla="*/ 5065132 h 8878671"/>
              <a:gd name="connsiteX4644" fmla="*/ 9030173 w 11824371"/>
              <a:gd name="connsiteY4644" fmla="*/ 5065132 h 8878671"/>
              <a:gd name="connsiteX4645" fmla="*/ 9018181 w 11824371"/>
              <a:gd name="connsiteY4645" fmla="*/ 5053141 h 8878671"/>
              <a:gd name="connsiteX4646" fmla="*/ 9018181 w 11824371"/>
              <a:gd name="connsiteY4646" fmla="*/ 5029155 h 8878671"/>
              <a:gd name="connsiteX4647" fmla="*/ 9042166 w 11824371"/>
              <a:gd name="connsiteY4647" fmla="*/ 5029155 h 8878671"/>
              <a:gd name="connsiteX4648" fmla="*/ 9042166 w 11824371"/>
              <a:gd name="connsiteY4648" fmla="*/ 5041148 h 8878671"/>
              <a:gd name="connsiteX4649" fmla="*/ 9048161 w 11824371"/>
              <a:gd name="connsiteY4649" fmla="*/ 5017164 h 8878671"/>
              <a:gd name="connsiteX4650" fmla="*/ 9042166 w 11824371"/>
              <a:gd name="connsiteY4650" fmla="*/ 5005171 h 8878671"/>
              <a:gd name="connsiteX4651" fmla="*/ 9042166 w 11824371"/>
              <a:gd name="connsiteY4651" fmla="*/ 4993180 h 8878671"/>
              <a:gd name="connsiteX4652" fmla="*/ 9006188 w 11824371"/>
              <a:gd name="connsiteY4652" fmla="*/ 4993180 h 8878671"/>
              <a:gd name="connsiteX4653" fmla="*/ 8994197 w 11824371"/>
              <a:gd name="connsiteY4653" fmla="*/ 4993180 h 8878671"/>
              <a:gd name="connsiteX4654" fmla="*/ 8862282 w 11824371"/>
              <a:gd name="connsiteY4654" fmla="*/ 4993180 h 8878671"/>
              <a:gd name="connsiteX4655" fmla="*/ 8862282 w 11824371"/>
              <a:gd name="connsiteY4655" fmla="*/ 5005171 h 8878671"/>
              <a:gd name="connsiteX4656" fmla="*/ 8874274 w 11824371"/>
              <a:gd name="connsiteY4656" fmla="*/ 5005171 h 8878671"/>
              <a:gd name="connsiteX4657" fmla="*/ 8862282 w 11824371"/>
              <a:gd name="connsiteY4657" fmla="*/ 4993180 h 8878671"/>
              <a:gd name="connsiteX4658" fmla="*/ 2608318 w 11824371"/>
              <a:gd name="connsiteY4658" fmla="*/ 4993180 h 8878671"/>
              <a:gd name="connsiteX4659" fmla="*/ 2584333 w 11824371"/>
              <a:gd name="connsiteY4659" fmla="*/ 5005171 h 8878671"/>
              <a:gd name="connsiteX4660" fmla="*/ 2566345 w 11824371"/>
              <a:gd name="connsiteY4660" fmla="*/ 5029155 h 8878671"/>
              <a:gd name="connsiteX4661" fmla="*/ 2554352 w 11824371"/>
              <a:gd name="connsiteY4661" fmla="*/ 5041148 h 8878671"/>
              <a:gd name="connsiteX4662" fmla="*/ 2578337 w 11824371"/>
              <a:gd name="connsiteY4662" fmla="*/ 5029155 h 8878671"/>
              <a:gd name="connsiteX4663" fmla="*/ 2596325 w 11824371"/>
              <a:gd name="connsiteY4663" fmla="*/ 5011167 h 8878671"/>
              <a:gd name="connsiteX4664" fmla="*/ 2608318 w 11824371"/>
              <a:gd name="connsiteY4664" fmla="*/ 4993180 h 8878671"/>
              <a:gd name="connsiteX4665" fmla="*/ 1918763 w 11824371"/>
              <a:gd name="connsiteY4665" fmla="*/ 4993180 h 8878671"/>
              <a:gd name="connsiteX4666" fmla="*/ 1906769 w 11824371"/>
              <a:gd name="connsiteY4666" fmla="*/ 4999175 h 8878671"/>
              <a:gd name="connsiteX4667" fmla="*/ 1918763 w 11824371"/>
              <a:gd name="connsiteY4667" fmla="*/ 5005171 h 8878671"/>
              <a:gd name="connsiteX4668" fmla="*/ 8976208 w 11824371"/>
              <a:gd name="connsiteY4668" fmla="*/ 4981186 h 8878671"/>
              <a:gd name="connsiteX4669" fmla="*/ 8970212 w 11824371"/>
              <a:gd name="connsiteY4669" fmla="*/ 4993180 h 8878671"/>
              <a:gd name="connsiteX4670" fmla="*/ 8982205 w 11824371"/>
              <a:gd name="connsiteY4670" fmla="*/ 4987183 h 8878671"/>
              <a:gd name="connsiteX4671" fmla="*/ 8976208 w 11824371"/>
              <a:gd name="connsiteY4671" fmla="*/ 4981186 h 8878671"/>
              <a:gd name="connsiteX4672" fmla="*/ 9282011 w 11824371"/>
              <a:gd name="connsiteY4672" fmla="*/ 4969195 h 8878671"/>
              <a:gd name="connsiteX4673" fmla="*/ 9294003 w 11824371"/>
              <a:gd name="connsiteY4673" fmla="*/ 4981186 h 8878671"/>
              <a:gd name="connsiteX4674" fmla="*/ 9270018 w 11824371"/>
              <a:gd name="connsiteY4674" fmla="*/ 4993180 h 8878671"/>
              <a:gd name="connsiteX4675" fmla="*/ 9276015 w 11824371"/>
              <a:gd name="connsiteY4675" fmla="*/ 4981186 h 8878671"/>
              <a:gd name="connsiteX4676" fmla="*/ 9282011 w 11824371"/>
              <a:gd name="connsiteY4676" fmla="*/ 4969195 h 8878671"/>
              <a:gd name="connsiteX4677" fmla="*/ 9234042 w 11824371"/>
              <a:gd name="connsiteY4677" fmla="*/ 4969195 h 8878671"/>
              <a:gd name="connsiteX4678" fmla="*/ 9198065 w 11824371"/>
              <a:gd name="connsiteY4678" fmla="*/ 5005171 h 8878671"/>
              <a:gd name="connsiteX4679" fmla="*/ 9210057 w 11824371"/>
              <a:gd name="connsiteY4679" fmla="*/ 4993180 h 8878671"/>
              <a:gd name="connsiteX4680" fmla="*/ 8838298 w 11824371"/>
              <a:gd name="connsiteY4680" fmla="*/ 4969195 h 8878671"/>
              <a:gd name="connsiteX4681" fmla="*/ 8838298 w 11824371"/>
              <a:gd name="connsiteY4681" fmla="*/ 4993180 h 8878671"/>
              <a:gd name="connsiteX4682" fmla="*/ 8850289 w 11824371"/>
              <a:gd name="connsiteY4682" fmla="*/ 4969195 h 8878671"/>
              <a:gd name="connsiteX4683" fmla="*/ 8838298 w 11824371"/>
              <a:gd name="connsiteY4683" fmla="*/ 4969195 h 8878671"/>
              <a:gd name="connsiteX4684" fmla="*/ 8310638 w 11824371"/>
              <a:gd name="connsiteY4684" fmla="*/ 4969195 h 8878671"/>
              <a:gd name="connsiteX4685" fmla="*/ 8322630 w 11824371"/>
              <a:gd name="connsiteY4685" fmla="*/ 4981186 h 8878671"/>
              <a:gd name="connsiteX4686" fmla="*/ 8334623 w 11824371"/>
              <a:gd name="connsiteY4686" fmla="*/ 4969195 h 8878671"/>
              <a:gd name="connsiteX4687" fmla="*/ 8328626 w 11824371"/>
              <a:gd name="connsiteY4687" fmla="*/ 4969195 h 8878671"/>
              <a:gd name="connsiteX4688" fmla="*/ 8310638 w 11824371"/>
              <a:gd name="connsiteY4688" fmla="*/ 4969195 h 8878671"/>
              <a:gd name="connsiteX4689" fmla="*/ 9042166 w 11824371"/>
              <a:gd name="connsiteY4689" fmla="*/ 4957203 h 8878671"/>
              <a:gd name="connsiteX4690" fmla="*/ 9030173 w 11824371"/>
              <a:gd name="connsiteY4690" fmla="*/ 4969195 h 8878671"/>
              <a:gd name="connsiteX4691" fmla="*/ 9030173 w 11824371"/>
              <a:gd name="connsiteY4691" fmla="*/ 4981186 h 8878671"/>
              <a:gd name="connsiteX4692" fmla="*/ 9066149 w 11824371"/>
              <a:gd name="connsiteY4692" fmla="*/ 4981186 h 8878671"/>
              <a:gd name="connsiteX4693" fmla="*/ 9054158 w 11824371"/>
              <a:gd name="connsiteY4693" fmla="*/ 4957203 h 8878671"/>
              <a:gd name="connsiteX4694" fmla="*/ 8442552 w 11824371"/>
              <a:gd name="connsiteY4694" fmla="*/ 4957203 h 8878671"/>
              <a:gd name="connsiteX4695" fmla="*/ 8454545 w 11824371"/>
              <a:gd name="connsiteY4695" fmla="*/ 4969195 h 8878671"/>
              <a:gd name="connsiteX4696" fmla="*/ 8454545 w 11824371"/>
              <a:gd name="connsiteY4696" fmla="*/ 4957203 h 8878671"/>
              <a:gd name="connsiteX4697" fmla="*/ 9258026 w 11824371"/>
              <a:gd name="connsiteY4697" fmla="*/ 4945209 h 8878671"/>
              <a:gd name="connsiteX4698" fmla="*/ 9258026 w 11824371"/>
              <a:gd name="connsiteY4698" fmla="*/ 4981186 h 8878671"/>
              <a:gd name="connsiteX4699" fmla="*/ 9246035 w 11824371"/>
              <a:gd name="connsiteY4699" fmla="*/ 4981186 h 8878671"/>
              <a:gd name="connsiteX4700" fmla="*/ 9252030 w 11824371"/>
              <a:gd name="connsiteY4700" fmla="*/ 4957203 h 8878671"/>
              <a:gd name="connsiteX4701" fmla="*/ 9258026 w 11824371"/>
              <a:gd name="connsiteY4701" fmla="*/ 4945209 h 8878671"/>
              <a:gd name="connsiteX4702" fmla="*/ 9006188 w 11824371"/>
              <a:gd name="connsiteY4702" fmla="*/ 4945209 h 8878671"/>
              <a:gd name="connsiteX4703" fmla="*/ 8982205 w 11824371"/>
              <a:gd name="connsiteY4703" fmla="*/ 4969195 h 8878671"/>
              <a:gd name="connsiteX4704" fmla="*/ 8994197 w 11824371"/>
              <a:gd name="connsiteY4704" fmla="*/ 4957203 h 8878671"/>
              <a:gd name="connsiteX4705" fmla="*/ 2254546 w 11824371"/>
              <a:gd name="connsiteY4705" fmla="*/ 4945209 h 8878671"/>
              <a:gd name="connsiteX4706" fmla="*/ 2266537 w 11824371"/>
              <a:gd name="connsiteY4706" fmla="*/ 4945209 h 8878671"/>
              <a:gd name="connsiteX4707" fmla="*/ 2266537 w 11824371"/>
              <a:gd name="connsiteY4707" fmla="*/ 4951207 h 8878671"/>
              <a:gd name="connsiteX4708" fmla="*/ 2254546 w 11824371"/>
              <a:gd name="connsiteY4708" fmla="*/ 4957203 h 8878671"/>
              <a:gd name="connsiteX4709" fmla="*/ 2254546 w 11824371"/>
              <a:gd name="connsiteY4709" fmla="*/ 4951207 h 8878671"/>
              <a:gd name="connsiteX4710" fmla="*/ 2254546 w 11824371"/>
              <a:gd name="connsiteY4710" fmla="*/ 4945209 h 8878671"/>
              <a:gd name="connsiteX4711" fmla="*/ 9210057 w 11824371"/>
              <a:gd name="connsiteY4711" fmla="*/ 4933218 h 8878671"/>
              <a:gd name="connsiteX4712" fmla="*/ 9222050 w 11824371"/>
              <a:gd name="connsiteY4712" fmla="*/ 4945209 h 8878671"/>
              <a:gd name="connsiteX4713" fmla="*/ 9198065 w 11824371"/>
              <a:gd name="connsiteY4713" fmla="*/ 4945209 h 8878671"/>
              <a:gd name="connsiteX4714" fmla="*/ 9204062 w 11824371"/>
              <a:gd name="connsiteY4714" fmla="*/ 4939212 h 8878671"/>
              <a:gd name="connsiteX4715" fmla="*/ 9210057 w 11824371"/>
              <a:gd name="connsiteY4715" fmla="*/ 4933218 h 8878671"/>
              <a:gd name="connsiteX4716" fmla="*/ 2470406 w 11824371"/>
              <a:gd name="connsiteY4716" fmla="*/ 4933218 h 8878671"/>
              <a:gd name="connsiteX4717" fmla="*/ 2482399 w 11824371"/>
              <a:gd name="connsiteY4717" fmla="*/ 4933218 h 8878671"/>
              <a:gd name="connsiteX4718" fmla="*/ 2494390 w 11824371"/>
              <a:gd name="connsiteY4718" fmla="*/ 4933218 h 8878671"/>
              <a:gd name="connsiteX4719" fmla="*/ 2482399 w 11824371"/>
              <a:gd name="connsiteY4719" fmla="*/ 4945209 h 8878671"/>
              <a:gd name="connsiteX4720" fmla="*/ 2470406 w 11824371"/>
              <a:gd name="connsiteY4720" fmla="*/ 4933218 h 8878671"/>
              <a:gd name="connsiteX4721" fmla="*/ 2086653 w 11824371"/>
              <a:gd name="connsiteY4721" fmla="*/ 4933218 h 8878671"/>
              <a:gd name="connsiteX4722" fmla="*/ 2074662 w 11824371"/>
              <a:gd name="connsiteY4722" fmla="*/ 4993180 h 8878671"/>
              <a:gd name="connsiteX4723" fmla="*/ 2050677 w 11824371"/>
              <a:gd name="connsiteY4723" fmla="*/ 5017164 h 8878671"/>
              <a:gd name="connsiteX4724" fmla="*/ 2014700 w 11824371"/>
              <a:gd name="connsiteY4724" fmla="*/ 5041148 h 8878671"/>
              <a:gd name="connsiteX4725" fmla="*/ 2014700 w 11824371"/>
              <a:gd name="connsiteY4725" fmla="*/ 5017164 h 8878671"/>
              <a:gd name="connsiteX4726" fmla="*/ 2038685 w 11824371"/>
              <a:gd name="connsiteY4726" fmla="*/ 5005171 h 8878671"/>
              <a:gd name="connsiteX4727" fmla="*/ 2050677 w 11824371"/>
              <a:gd name="connsiteY4727" fmla="*/ 5005171 h 8878671"/>
              <a:gd name="connsiteX4728" fmla="*/ 2062670 w 11824371"/>
              <a:gd name="connsiteY4728" fmla="*/ 4981186 h 8878671"/>
              <a:gd name="connsiteX4729" fmla="*/ 2074662 w 11824371"/>
              <a:gd name="connsiteY4729" fmla="*/ 4969195 h 8878671"/>
              <a:gd name="connsiteX4730" fmla="*/ 2074662 w 11824371"/>
              <a:gd name="connsiteY4730" fmla="*/ 4957203 h 8878671"/>
              <a:gd name="connsiteX4731" fmla="*/ 1810832 w 11824371"/>
              <a:gd name="connsiteY4731" fmla="*/ 4933218 h 8878671"/>
              <a:gd name="connsiteX4732" fmla="*/ 1810832 w 11824371"/>
              <a:gd name="connsiteY4732" fmla="*/ 4945209 h 8878671"/>
              <a:gd name="connsiteX4733" fmla="*/ 1816828 w 11824371"/>
              <a:gd name="connsiteY4733" fmla="*/ 4945209 h 8878671"/>
              <a:gd name="connsiteX4734" fmla="*/ 1822825 w 11824371"/>
              <a:gd name="connsiteY4734" fmla="*/ 4933218 h 8878671"/>
              <a:gd name="connsiteX4735" fmla="*/ 1810832 w 11824371"/>
              <a:gd name="connsiteY4735" fmla="*/ 4933218 h 8878671"/>
              <a:gd name="connsiteX4736" fmla="*/ 8907253 w 11824371"/>
              <a:gd name="connsiteY4736" fmla="*/ 4927221 h 8878671"/>
              <a:gd name="connsiteX4737" fmla="*/ 8910250 w 11824371"/>
              <a:gd name="connsiteY4737" fmla="*/ 4933218 h 8878671"/>
              <a:gd name="connsiteX4738" fmla="*/ 8904254 w 11824371"/>
              <a:gd name="connsiteY4738" fmla="*/ 4945209 h 8878671"/>
              <a:gd name="connsiteX4739" fmla="*/ 8898259 w 11824371"/>
              <a:gd name="connsiteY4739" fmla="*/ 4945209 h 8878671"/>
              <a:gd name="connsiteX4740" fmla="*/ 8898259 w 11824371"/>
              <a:gd name="connsiteY4740" fmla="*/ 4933218 h 8878671"/>
              <a:gd name="connsiteX4741" fmla="*/ 8907253 w 11824371"/>
              <a:gd name="connsiteY4741" fmla="*/ 4927221 h 8878671"/>
              <a:gd name="connsiteX4742" fmla="*/ 8826304 w 11824371"/>
              <a:gd name="connsiteY4742" fmla="*/ 4921225 h 8878671"/>
              <a:gd name="connsiteX4743" fmla="*/ 8814313 w 11824371"/>
              <a:gd name="connsiteY4743" fmla="*/ 4927221 h 8878671"/>
              <a:gd name="connsiteX4744" fmla="*/ 8814313 w 11824371"/>
              <a:gd name="connsiteY4744" fmla="*/ 4933218 h 8878671"/>
              <a:gd name="connsiteX4745" fmla="*/ 8826304 w 11824371"/>
              <a:gd name="connsiteY4745" fmla="*/ 4933218 h 8878671"/>
              <a:gd name="connsiteX4746" fmla="*/ 8838298 w 11824371"/>
              <a:gd name="connsiteY4746" fmla="*/ 4921225 h 8878671"/>
              <a:gd name="connsiteX4747" fmla="*/ 8826304 w 11824371"/>
              <a:gd name="connsiteY4747" fmla="*/ 4921225 h 8878671"/>
              <a:gd name="connsiteX4748" fmla="*/ 2302515 w 11824371"/>
              <a:gd name="connsiteY4748" fmla="*/ 4921225 h 8878671"/>
              <a:gd name="connsiteX4749" fmla="*/ 2302515 w 11824371"/>
              <a:gd name="connsiteY4749" fmla="*/ 4933218 h 8878671"/>
              <a:gd name="connsiteX4750" fmla="*/ 2308512 w 11824371"/>
              <a:gd name="connsiteY4750" fmla="*/ 4927221 h 8878671"/>
              <a:gd name="connsiteX4751" fmla="*/ 2314507 w 11824371"/>
              <a:gd name="connsiteY4751" fmla="*/ 4921225 h 8878671"/>
              <a:gd name="connsiteX4752" fmla="*/ 2302515 w 11824371"/>
              <a:gd name="connsiteY4752" fmla="*/ 4921225 h 8878671"/>
              <a:gd name="connsiteX4753" fmla="*/ 1870793 w 11824371"/>
              <a:gd name="connsiteY4753" fmla="*/ 4921225 h 8878671"/>
              <a:gd name="connsiteX4754" fmla="*/ 1840813 w 11824371"/>
              <a:gd name="connsiteY4754" fmla="*/ 4939212 h 8878671"/>
              <a:gd name="connsiteX4755" fmla="*/ 1834817 w 11824371"/>
              <a:gd name="connsiteY4755" fmla="*/ 4945209 h 8878671"/>
              <a:gd name="connsiteX4756" fmla="*/ 1840813 w 11824371"/>
              <a:gd name="connsiteY4756" fmla="*/ 4951207 h 8878671"/>
              <a:gd name="connsiteX4757" fmla="*/ 1846808 w 11824371"/>
              <a:gd name="connsiteY4757" fmla="*/ 4957203 h 8878671"/>
              <a:gd name="connsiteX4758" fmla="*/ 1858800 w 11824371"/>
              <a:gd name="connsiteY4758" fmla="*/ 4969195 h 8878671"/>
              <a:gd name="connsiteX4759" fmla="*/ 1870793 w 11824371"/>
              <a:gd name="connsiteY4759" fmla="*/ 4969195 h 8878671"/>
              <a:gd name="connsiteX4760" fmla="*/ 1882786 w 11824371"/>
              <a:gd name="connsiteY4760" fmla="*/ 4945209 h 8878671"/>
              <a:gd name="connsiteX4761" fmla="*/ 1894778 w 11824371"/>
              <a:gd name="connsiteY4761" fmla="*/ 4933218 h 8878671"/>
              <a:gd name="connsiteX4762" fmla="*/ 1882786 w 11824371"/>
              <a:gd name="connsiteY4762" fmla="*/ 4921225 h 8878671"/>
              <a:gd name="connsiteX4763" fmla="*/ 9066149 w 11824371"/>
              <a:gd name="connsiteY4763" fmla="*/ 4909234 h 8878671"/>
              <a:gd name="connsiteX4764" fmla="*/ 9066149 w 11824371"/>
              <a:gd name="connsiteY4764" fmla="*/ 4921225 h 8878671"/>
              <a:gd name="connsiteX4765" fmla="*/ 9078143 w 11824371"/>
              <a:gd name="connsiteY4765" fmla="*/ 4915229 h 8878671"/>
              <a:gd name="connsiteX4766" fmla="*/ 9066149 w 11824371"/>
              <a:gd name="connsiteY4766" fmla="*/ 4909234 h 8878671"/>
              <a:gd name="connsiteX4767" fmla="*/ 1558994 w 11824371"/>
              <a:gd name="connsiteY4767" fmla="*/ 4909234 h 8878671"/>
              <a:gd name="connsiteX4768" fmla="*/ 1558994 w 11824371"/>
              <a:gd name="connsiteY4768" fmla="*/ 4915229 h 8878671"/>
              <a:gd name="connsiteX4769" fmla="*/ 1558994 w 11824371"/>
              <a:gd name="connsiteY4769" fmla="*/ 4921225 h 8878671"/>
              <a:gd name="connsiteX4770" fmla="*/ 1552999 w 11824371"/>
              <a:gd name="connsiteY4770" fmla="*/ 4933218 h 8878671"/>
              <a:gd name="connsiteX4771" fmla="*/ 1547002 w 11824371"/>
              <a:gd name="connsiteY4771" fmla="*/ 4921225 h 8878671"/>
              <a:gd name="connsiteX4772" fmla="*/ 1558994 w 11824371"/>
              <a:gd name="connsiteY4772" fmla="*/ 4909234 h 8878671"/>
              <a:gd name="connsiteX4773" fmla="*/ 8946227 w 11824371"/>
              <a:gd name="connsiteY4773" fmla="*/ 4885249 h 8878671"/>
              <a:gd name="connsiteX4774" fmla="*/ 8958220 w 11824371"/>
              <a:gd name="connsiteY4774" fmla="*/ 4897240 h 8878671"/>
              <a:gd name="connsiteX4775" fmla="*/ 8946227 w 11824371"/>
              <a:gd name="connsiteY4775" fmla="*/ 4897240 h 8878671"/>
              <a:gd name="connsiteX4776" fmla="*/ 8946227 w 11824371"/>
              <a:gd name="connsiteY4776" fmla="*/ 4885249 h 8878671"/>
              <a:gd name="connsiteX4777" fmla="*/ 9090134 w 11824371"/>
              <a:gd name="connsiteY4777" fmla="*/ 4873257 h 8878671"/>
              <a:gd name="connsiteX4778" fmla="*/ 9090134 w 11824371"/>
              <a:gd name="connsiteY4778" fmla="*/ 4885249 h 8878671"/>
              <a:gd name="connsiteX4779" fmla="*/ 9096131 w 11824371"/>
              <a:gd name="connsiteY4779" fmla="*/ 4879252 h 8878671"/>
              <a:gd name="connsiteX4780" fmla="*/ 9102128 w 11824371"/>
              <a:gd name="connsiteY4780" fmla="*/ 4873257 h 8878671"/>
              <a:gd name="connsiteX4781" fmla="*/ 9090134 w 11824371"/>
              <a:gd name="connsiteY4781" fmla="*/ 4873257 h 8878671"/>
              <a:gd name="connsiteX4782" fmla="*/ 9305996 w 11824371"/>
              <a:gd name="connsiteY4782" fmla="*/ 4861263 h 8878671"/>
              <a:gd name="connsiteX4783" fmla="*/ 9317988 w 11824371"/>
              <a:gd name="connsiteY4783" fmla="*/ 4873257 h 8878671"/>
              <a:gd name="connsiteX4784" fmla="*/ 9317988 w 11824371"/>
              <a:gd name="connsiteY4784" fmla="*/ 4885249 h 8878671"/>
              <a:gd name="connsiteX4785" fmla="*/ 9300000 w 11824371"/>
              <a:gd name="connsiteY4785" fmla="*/ 4897240 h 8878671"/>
              <a:gd name="connsiteX4786" fmla="*/ 9282011 w 11824371"/>
              <a:gd name="connsiteY4786" fmla="*/ 4909234 h 8878671"/>
              <a:gd name="connsiteX4787" fmla="*/ 9252030 w 11824371"/>
              <a:gd name="connsiteY4787" fmla="*/ 4939212 h 8878671"/>
              <a:gd name="connsiteX4788" fmla="*/ 9234042 w 11824371"/>
              <a:gd name="connsiteY4788" fmla="*/ 4957203 h 8878671"/>
              <a:gd name="connsiteX4789" fmla="*/ 9234042 w 11824371"/>
              <a:gd name="connsiteY4789" fmla="*/ 4945209 h 8878671"/>
              <a:gd name="connsiteX4790" fmla="*/ 9240038 w 11824371"/>
              <a:gd name="connsiteY4790" fmla="*/ 4933218 h 8878671"/>
              <a:gd name="connsiteX4791" fmla="*/ 9246035 w 11824371"/>
              <a:gd name="connsiteY4791" fmla="*/ 4921225 h 8878671"/>
              <a:gd name="connsiteX4792" fmla="*/ 9240038 w 11824371"/>
              <a:gd name="connsiteY4792" fmla="*/ 4915229 h 8878671"/>
              <a:gd name="connsiteX4793" fmla="*/ 9222050 w 11824371"/>
              <a:gd name="connsiteY4793" fmla="*/ 4921225 h 8878671"/>
              <a:gd name="connsiteX4794" fmla="*/ 9246035 w 11824371"/>
              <a:gd name="connsiteY4794" fmla="*/ 4897240 h 8878671"/>
              <a:gd name="connsiteX4795" fmla="*/ 9258026 w 11824371"/>
              <a:gd name="connsiteY4795" fmla="*/ 4897240 h 8878671"/>
              <a:gd name="connsiteX4796" fmla="*/ 9258026 w 11824371"/>
              <a:gd name="connsiteY4796" fmla="*/ 4885249 h 8878671"/>
              <a:gd name="connsiteX4797" fmla="*/ 9270018 w 11824371"/>
              <a:gd name="connsiteY4797" fmla="*/ 4885249 h 8878671"/>
              <a:gd name="connsiteX4798" fmla="*/ 9288006 w 11824371"/>
              <a:gd name="connsiteY4798" fmla="*/ 4873257 h 8878671"/>
              <a:gd name="connsiteX4799" fmla="*/ 9305996 w 11824371"/>
              <a:gd name="connsiteY4799" fmla="*/ 4861263 h 8878671"/>
              <a:gd name="connsiteX4800" fmla="*/ 8430560 w 11824371"/>
              <a:gd name="connsiteY4800" fmla="*/ 4861263 h 8878671"/>
              <a:gd name="connsiteX4801" fmla="*/ 8382591 w 11824371"/>
              <a:gd name="connsiteY4801" fmla="*/ 4873257 h 8878671"/>
              <a:gd name="connsiteX4802" fmla="*/ 8394584 w 11824371"/>
              <a:gd name="connsiteY4802" fmla="*/ 4873257 h 8878671"/>
              <a:gd name="connsiteX4803" fmla="*/ 8394584 w 11824371"/>
              <a:gd name="connsiteY4803" fmla="*/ 4885249 h 8878671"/>
              <a:gd name="connsiteX4804" fmla="*/ 8382591 w 11824371"/>
              <a:gd name="connsiteY4804" fmla="*/ 4903237 h 8878671"/>
              <a:gd name="connsiteX4805" fmla="*/ 8382591 w 11824371"/>
              <a:gd name="connsiteY4805" fmla="*/ 4909234 h 8878671"/>
              <a:gd name="connsiteX4806" fmla="*/ 8352611 w 11824371"/>
              <a:gd name="connsiteY4806" fmla="*/ 4927221 h 8878671"/>
              <a:gd name="connsiteX4807" fmla="*/ 8334623 w 11824371"/>
              <a:gd name="connsiteY4807" fmla="*/ 4957203 h 8878671"/>
              <a:gd name="connsiteX4808" fmla="*/ 8370599 w 11824371"/>
              <a:gd name="connsiteY4808" fmla="*/ 4921225 h 8878671"/>
              <a:gd name="connsiteX4809" fmla="*/ 8382591 w 11824371"/>
              <a:gd name="connsiteY4809" fmla="*/ 4909234 h 8878671"/>
              <a:gd name="connsiteX4810" fmla="*/ 8382591 w 11824371"/>
              <a:gd name="connsiteY4810" fmla="*/ 4921225 h 8878671"/>
              <a:gd name="connsiteX4811" fmla="*/ 8406576 w 11824371"/>
              <a:gd name="connsiteY4811" fmla="*/ 4909234 h 8878671"/>
              <a:gd name="connsiteX4812" fmla="*/ 8412572 w 11824371"/>
              <a:gd name="connsiteY4812" fmla="*/ 4885249 h 8878671"/>
              <a:gd name="connsiteX4813" fmla="*/ 8430560 w 11824371"/>
              <a:gd name="connsiteY4813" fmla="*/ 4861263 h 8878671"/>
              <a:gd name="connsiteX4814" fmla="*/ 1600966 w 11824371"/>
              <a:gd name="connsiteY4814" fmla="*/ 4858265 h 8878671"/>
              <a:gd name="connsiteX4815" fmla="*/ 1606963 w 11824371"/>
              <a:gd name="connsiteY4815" fmla="*/ 4861263 h 8878671"/>
              <a:gd name="connsiteX4816" fmla="*/ 1582978 w 11824371"/>
              <a:gd name="connsiteY4816" fmla="*/ 4885249 h 8878671"/>
              <a:gd name="connsiteX4817" fmla="*/ 1588975 w 11824371"/>
              <a:gd name="connsiteY4817" fmla="*/ 4870258 h 8878671"/>
              <a:gd name="connsiteX4818" fmla="*/ 1600966 w 11824371"/>
              <a:gd name="connsiteY4818" fmla="*/ 4858265 h 8878671"/>
              <a:gd name="connsiteX4819" fmla="*/ 9353964 w 11824371"/>
              <a:gd name="connsiteY4819" fmla="*/ 4849272 h 8878671"/>
              <a:gd name="connsiteX4820" fmla="*/ 9353964 w 11824371"/>
              <a:gd name="connsiteY4820" fmla="*/ 4861263 h 8878671"/>
              <a:gd name="connsiteX4821" fmla="*/ 9341973 w 11824371"/>
              <a:gd name="connsiteY4821" fmla="*/ 4861263 h 8878671"/>
              <a:gd name="connsiteX4822" fmla="*/ 9294003 w 11824371"/>
              <a:gd name="connsiteY4822" fmla="*/ 4837279 h 8878671"/>
              <a:gd name="connsiteX4823" fmla="*/ 9305996 w 11824371"/>
              <a:gd name="connsiteY4823" fmla="*/ 4837279 h 8878671"/>
              <a:gd name="connsiteX4824" fmla="*/ 9294003 w 11824371"/>
              <a:gd name="connsiteY4824" fmla="*/ 4849272 h 8878671"/>
              <a:gd name="connsiteX4825" fmla="*/ 9294003 w 11824371"/>
              <a:gd name="connsiteY4825" fmla="*/ 4837279 h 8878671"/>
              <a:gd name="connsiteX4826" fmla="*/ 8958220 w 11824371"/>
              <a:gd name="connsiteY4826" fmla="*/ 4825286 h 8878671"/>
              <a:gd name="connsiteX4827" fmla="*/ 8970212 w 11824371"/>
              <a:gd name="connsiteY4827" fmla="*/ 4837279 h 8878671"/>
              <a:gd name="connsiteX4828" fmla="*/ 8958220 w 11824371"/>
              <a:gd name="connsiteY4828" fmla="*/ 4849272 h 8878671"/>
              <a:gd name="connsiteX4829" fmla="*/ 8958220 w 11824371"/>
              <a:gd name="connsiteY4829" fmla="*/ 4837279 h 8878671"/>
              <a:gd name="connsiteX4830" fmla="*/ 8958220 w 11824371"/>
              <a:gd name="connsiteY4830" fmla="*/ 4825286 h 8878671"/>
              <a:gd name="connsiteX4831" fmla="*/ 2194584 w 11824371"/>
              <a:gd name="connsiteY4831" fmla="*/ 4825286 h 8878671"/>
              <a:gd name="connsiteX4832" fmla="*/ 2206576 w 11824371"/>
              <a:gd name="connsiteY4832" fmla="*/ 4825286 h 8878671"/>
              <a:gd name="connsiteX4833" fmla="*/ 2206576 w 11824371"/>
              <a:gd name="connsiteY4833" fmla="*/ 4837279 h 8878671"/>
              <a:gd name="connsiteX4834" fmla="*/ 2206576 w 11824371"/>
              <a:gd name="connsiteY4834" fmla="*/ 4849272 h 8878671"/>
              <a:gd name="connsiteX4835" fmla="*/ 2182593 w 11824371"/>
              <a:gd name="connsiteY4835" fmla="*/ 4873257 h 8878671"/>
              <a:gd name="connsiteX4836" fmla="*/ 2188588 w 11824371"/>
              <a:gd name="connsiteY4836" fmla="*/ 4855269 h 8878671"/>
              <a:gd name="connsiteX4837" fmla="*/ 2194584 w 11824371"/>
              <a:gd name="connsiteY4837" fmla="*/ 4825286 h 8878671"/>
              <a:gd name="connsiteX4838" fmla="*/ 9401934 w 11824371"/>
              <a:gd name="connsiteY4838" fmla="*/ 4813295 h 8878671"/>
              <a:gd name="connsiteX4839" fmla="*/ 9401934 w 11824371"/>
              <a:gd name="connsiteY4839" fmla="*/ 4819291 h 8878671"/>
              <a:gd name="connsiteX4840" fmla="*/ 9401934 w 11824371"/>
              <a:gd name="connsiteY4840" fmla="*/ 4825286 h 8878671"/>
              <a:gd name="connsiteX4841" fmla="*/ 9389941 w 11824371"/>
              <a:gd name="connsiteY4841" fmla="*/ 4825286 h 8878671"/>
              <a:gd name="connsiteX4842" fmla="*/ 9401934 w 11824371"/>
              <a:gd name="connsiteY4842" fmla="*/ 4813295 h 8878671"/>
              <a:gd name="connsiteX4843" fmla="*/ 8436557 w 11824371"/>
              <a:gd name="connsiteY4843" fmla="*/ 4813295 h 8878671"/>
              <a:gd name="connsiteX4844" fmla="*/ 8430560 w 11824371"/>
              <a:gd name="connsiteY4844" fmla="*/ 4837279 h 8878671"/>
              <a:gd name="connsiteX4845" fmla="*/ 8430560 w 11824371"/>
              <a:gd name="connsiteY4845" fmla="*/ 4849272 h 8878671"/>
              <a:gd name="connsiteX4846" fmla="*/ 8442552 w 11824371"/>
              <a:gd name="connsiteY4846" fmla="*/ 4837279 h 8878671"/>
              <a:gd name="connsiteX4847" fmla="*/ 8442552 w 11824371"/>
              <a:gd name="connsiteY4847" fmla="*/ 4819291 h 8878671"/>
              <a:gd name="connsiteX4848" fmla="*/ 8436557 w 11824371"/>
              <a:gd name="connsiteY4848" fmla="*/ 4813295 h 8878671"/>
              <a:gd name="connsiteX4849" fmla="*/ 9317988 w 11824371"/>
              <a:gd name="connsiteY4849" fmla="*/ 4801303 h 8878671"/>
              <a:gd name="connsiteX4850" fmla="*/ 9329979 w 11824371"/>
              <a:gd name="connsiteY4850" fmla="*/ 4801303 h 8878671"/>
              <a:gd name="connsiteX4851" fmla="*/ 9317988 w 11824371"/>
              <a:gd name="connsiteY4851" fmla="*/ 4813295 h 8878671"/>
              <a:gd name="connsiteX4852" fmla="*/ 9305996 w 11824371"/>
              <a:gd name="connsiteY4852" fmla="*/ 4825286 h 8878671"/>
              <a:gd name="connsiteX4853" fmla="*/ 9359959 w 11824371"/>
              <a:gd name="connsiteY4853" fmla="*/ 4793807 h 8878671"/>
              <a:gd name="connsiteX4854" fmla="*/ 9365957 w 11824371"/>
              <a:gd name="connsiteY4854" fmla="*/ 4795308 h 8878671"/>
              <a:gd name="connsiteX4855" fmla="*/ 9377949 w 11824371"/>
              <a:gd name="connsiteY4855" fmla="*/ 4801303 h 8878671"/>
              <a:gd name="connsiteX4856" fmla="*/ 9365957 w 11824371"/>
              <a:gd name="connsiteY4856" fmla="*/ 4801303 h 8878671"/>
              <a:gd name="connsiteX4857" fmla="*/ 9359959 w 11824371"/>
              <a:gd name="connsiteY4857" fmla="*/ 4793807 h 8878671"/>
              <a:gd name="connsiteX4858" fmla="*/ 9090134 w 11824371"/>
              <a:gd name="connsiteY4858" fmla="*/ 4789311 h 8878671"/>
              <a:gd name="connsiteX4859" fmla="*/ 9090134 w 11824371"/>
              <a:gd name="connsiteY4859" fmla="*/ 4801303 h 8878671"/>
              <a:gd name="connsiteX4860" fmla="*/ 9078143 w 11824371"/>
              <a:gd name="connsiteY4860" fmla="*/ 4801303 h 8878671"/>
              <a:gd name="connsiteX4861" fmla="*/ 9090134 w 11824371"/>
              <a:gd name="connsiteY4861" fmla="*/ 4789311 h 8878671"/>
              <a:gd name="connsiteX4862" fmla="*/ 8946227 w 11824371"/>
              <a:gd name="connsiteY4862" fmla="*/ 4789311 h 8878671"/>
              <a:gd name="connsiteX4863" fmla="*/ 8940232 w 11824371"/>
              <a:gd name="connsiteY4863" fmla="*/ 4795308 h 8878671"/>
              <a:gd name="connsiteX4864" fmla="*/ 8934235 w 11824371"/>
              <a:gd name="connsiteY4864" fmla="*/ 4801303 h 8878671"/>
              <a:gd name="connsiteX4865" fmla="*/ 8934235 w 11824371"/>
              <a:gd name="connsiteY4865" fmla="*/ 4813295 h 8878671"/>
              <a:gd name="connsiteX4866" fmla="*/ 8946227 w 11824371"/>
              <a:gd name="connsiteY4866" fmla="*/ 4789311 h 8878671"/>
              <a:gd name="connsiteX4867" fmla="*/ 2182593 w 11824371"/>
              <a:gd name="connsiteY4867" fmla="*/ 4789311 h 8878671"/>
              <a:gd name="connsiteX4868" fmla="*/ 2177795 w 11824371"/>
              <a:gd name="connsiteY4868" fmla="*/ 4794106 h 8878671"/>
              <a:gd name="connsiteX4869" fmla="*/ 2176596 w 11824371"/>
              <a:gd name="connsiteY4869" fmla="*/ 4792307 h 8878671"/>
              <a:gd name="connsiteX4870" fmla="*/ 2182593 w 11824371"/>
              <a:gd name="connsiteY4870" fmla="*/ 4789311 h 8878671"/>
              <a:gd name="connsiteX4871" fmla="*/ 1990716 w 11824371"/>
              <a:gd name="connsiteY4871" fmla="*/ 4789311 h 8878671"/>
              <a:gd name="connsiteX4872" fmla="*/ 2002709 w 11824371"/>
              <a:gd name="connsiteY4872" fmla="*/ 4801303 h 8878671"/>
              <a:gd name="connsiteX4873" fmla="*/ 1996712 w 11824371"/>
              <a:gd name="connsiteY4873" fmla="*/ 4795308 h 8878671"/>
              <a:gd name="connsiteX4874" fmla="*/ 1990716 w 11824371"/>
              <a:gd name="connsiteY4874" fmla="*/ 4789311 h 8878671"/>
              <a:gd name="connsiteX4875" fmla="*/ 1714894 w 11824371"/>
              <a:gd name="connsiteY4875" fmla="*/ 4789311 h 8878671"/>
              <a:gd name="connsiteX4876" fmla="*/ 1702901 w 11824371"/>
              <a:gd name="connsiteY4876" fmla="*/ 4801303 h 8878671"/>
              <a:gd name="connsiteX4877" fmla="*/ 1708897 w 11824371"/>
              <a:gd name="connsiteY4877" fmla="*/ 4813295 h 8878671"/>
              <a:gd name="connsiteX4878" fmla="*/ 1714894 w 11824371"/>
              <a:gd name="connsiteY4878" fmla="*/ 4801303 h 8878671"/>
              <a:gd name="connsiteX4879" fmla="*/ 1654933 w 11824371"/>
              <a:gd name="connsiteY4879" fmla="*/ 4789311 h 8878671"/>
              <a:gd name="connsiteX4880" fmla="*/ 1654933 w 11824371"/>
              <a:gd name="connsiteY4880" fmla="*/ 4801303 h 8878671"/>
              <a:gd name="connsiteX4881" fmla="*/ 1642939 w 11824371"/>
              <a:gd name="connsiteY4881" fmla="*/ 4813295 h 8878671"/>
              <a:gd name="connsiteX4882" fmla="*/ 1654933 w 11824371"/>
              <a:gd name="connsiteY4882" fmla="*/ 4789311 h 8878671"/>
              <a:gd name="connsiteX4883" fmla="*/ 9258026 w 11824371"/>
              <a:gd name="connsiteY4883" fmla="*/ 4777317 h 8878671"/>
              <a:gd name="connsiteX4884" fmla="*/ 9234042 w 11824371"/>
              <a:gd name="connsiteY4884" fmla="*/ 4825286 h 8878671"/>
              <a:gd name="connsiteX4885" fmla="*/ 9210057 w 11824371"/>
              <a:gd name="connsiteY4885" fmla="*/ 4837279 h 8878671"/>
              <a:gd name="connsiteX4886" fmla="*/ 9234042 w 11824371"/>
              <a:gd name="connsiteY4886" fmla="*/ 4801303 h 8878671"/>
              <a:gd name="connsiteX4887" fmla="*/ 9258026 w 11824371"/>
              <a:gd name="connsiteY4887" fmla="*/ 4777317 h 8878671"/>
              <a:gd name="connsiteX4888" fmla="*/ 1666925 w 11824371"/>
              <a:gd name="connsiteY4888" fmla="*/ 4765326 h 8878671"/>
              <a:gd name="connsiteX4889" fmla="*/ 1666925 w 11824371"/>
              <a:gd name="connsiteY4889" fmla="*/ 4777317 h 8878671"/>
              <a:gd name="connsiteX4890" fmla="*/ 1660928 w 11824371"/>
              <a:gd name="connsiteY4890" fmla="*/ 4771323 h 8878671"/>
              <a:gd name="connsiteX4891" fmla="*/ 1666925 w 11824371"/>
              <a:gd name="connsiteY4891" fmla="*/ 4765326 h 8878671"/>
              <a:gd name="connsiteX4892" fmla="*/ 9114119 w 11824371"/>
              <a:gd name="connsiteY4892" fmla="*/ 4753335 h 8878671"/>
              <a:gd name="connsiteX4893" fmla="*/ 9120116 w 11824371"/>
              <a:gd name="connsiteY4893" fmla="*/ 4765326 h 8878671"/>
              <a:gd name="connsiteX4894" fmla="*/ 9126111 w 11824371"/>
              <a:gd name="connsiteY4894" fmla="*/ 4753335 h 8878671"/>
              <a:gd name="connsiteX4895" fmla="*/ 9114119 w 11824371"/>
              <a:gd name="connsiteY4895" fmla="*/ 4753335 h 8878671"/>
              <a:gd name="connsiteX4896" fmla="*/ 9030173 w 11824371"/>
              <a:gd name="connsiteY4896" fmla="*/ 4729349 h 8878671"/>
              <a:gd name="connsiteX4897" fmla="*/ 9006188 w 11824371"/>
              <a:gd name="connsiteY4897" fmla="*/ 4765326 h 8878671"/>
              <a:gd name="connsiteX4898" fmla="*/ 9000193 w 11824371"/>
              <a:gd name="connsiteY4898" fmla="*/ 4765326 h 8878671"/>
              <a:gd name="connsiteX4899" fmla="*/ 8994197 w 11824371"/>
              <a:gd name="connsiteY4899" fmla="*/ 4777317 h 8878671"/>
              <a:gd name="connsiteX4900" fmla="*/ 8982205 w 11824371"/>
              <a:gd name="connsiteY4900" fmla="*/ 4801303 h 8878671"/>
              <a:gd name="connsiteX4901" fmla="*/ 8958220 w 11824371"/>
              <a:gd name="connsiteY4901" fmla="*/ 4825286 h 8878671"/>
              <a:gd name="connsiteX4902" fmla="*/ 8946227 w 11824371"/>
              <a:gd name="connsiteY4902" fmla="*/ 4849272 h 8878671"/>
              <a:gd name="connsiteX4903" fmla="*/ 8958220 w 11824371"/>
              <a:gd name="connsiteY4903" fmla="*/ 4861263 h 8878671"/>
              <a:gd name="connsiteX4904" fmla="*/ 8946227 w 11824371"/>
              <a:gd name="connsiteY4904" fmla="*/ 4873257 h 8878671"/>
              <a:gd name="connsiteX4905" fmla="*/ 8940232 w 11824371"/>
              <a:gd name="connsiteY4905" fmla="*/ 4879252 h 8878671"/>
              <a:gd name="connsiteX4906" fmla="*/ 8934235 w 11824371"/>
              <a:gd name="connsiteY4906" fmla="*/ 4897240 h 8878671"/>
              <a:gd name="connsiteX4907" fmla="*/ 8910250 w 11824371"/>
              <a:gd name="connsiteY4907" fmla="*/ 4921225 h 8878671"/>
              <a:gd name="connsiteX4908" fmla="*/ 8910250 w 11824371"/>
              <a:gd name="connsiteY4908" fmla="*/ 4909234 h 8878671"/>
              <a:gd name="connsiteX4909" fmla="*/ 8916247 w 11824371"/>
              <a:gd name="connsiteY4909" fmla="*/ 4891245 h 8878671"/>
              <a:gd name="connsiteX4910" fmla="*/ 8898259 w 11824371"/>
              <a:gd name="connsiteY4910" fmla="*/ 4909234 h 8878671"/>
              <a:gd name="connsiteX4911" fmla="*/ 8886266 w 11824371"/>
              <a:gd name="connsiteY4911" fmla="*/ 4897240 h 8878671"/>
              <a:gd name="connsiteX4912" fmla="*/ 8874274 w 11824371"/>
              <a:gd name="connsiteY4912" fmla="*/ 4897240 h 8878671"/>
              <a:gd name="connsiteX4913" fmla="*/ 8874274 w 11824371"/>
              <a:gd name="connsiteY4913" fmla="*/ 4885249 h 8878671"/>
              <a:gd name="connsiteX4914" fmla="*/ 8886266 w 11824371"/>
              <a:gd name="connsiteY4914" fmla="*/ 4885249 h 8878671"/>
              <a:gd name="connsiteX4915" fmla="*/ 8890499 w 11824371"/>
              <a:gd name="connsiteY4915" fmla="*/ 4868319 h 8878671"/>
              <a:gd name="connsiteX4916" fmla="*/ 8884767 w 11824371"/>
              <a:gd name="connsiteY4916" fmla="*/ 4871757 h 8878671"/>
              <a:gd name="connsiteX4917" fmla="*/ 8874274 w 11824371"/>
              <a:gd name="connsiteY4917" fmla="*/ 4873257 h 8878671"/>
              <a:gd name="connsiteX4918" fmla="*/ 8862282 w 11824371"/>
              <a:gd name="connsiteY4918" fmla="*/ 4885249 h 8878671"/>
              <a:gd name="connsiteX4919" fmla="*/ 8868277 w 11824371"/>
              <a:gd name="connsiteY4919" fmla="*/ 4897240 h 8878671"/>
              <a:gd name="connsiteX4920" fmla="*/ 8874274 w 11824371"/>
              <a:gd name="connsiteY4920" fmla="*/ 4909234 h 8878671"/>
              <a:gd name="connsiteX4921" fmla="*/ 8862282 w 11824371"/>
              <a:gd name="connsiteY4921" fmla="*/ 4909234 h 8878671"/>
              <a:gd name="connsiteX4922" fmla="*/ 8850289 w 11824371"/>
              <a:gd name="connsiteY4922" fmla="*/ 4921225 h 8878671"/>
              <a:gd name="connsiteX4923" fmla="*/ 8850289 w 11824371"/>
              <a:gd name="connsiteY4923" fmla="*/ 4933218 h 8878671"/>
              <a:gd name="connsiteX4924" fmla="*/ 8850289 w 11824371"/>
              <a:gd name="connsiteY4924" fmla="*/ 4957203 h 8878671"/>
              <a:gd name="connsiteX4925" fmla="*/ 8862282 w 11824371"/>
              <a:gd name="connsiteY4925" fmla="*/ 4933218 h 8878671"/>
              <a:gd name="connsiteX4926" fmla="*/ 8874274 w 11824371"/>
              <a:gd name="connsiteY4926" fmla="*/ 4921225 h 8878671"/>
              <a:gd name="connsiteX4927" fmla="*/ 8874274 w 11824371"/>
              <a:gd name="connsiteY4927" fmla="*/ 4933218 h 8878671"/>
              <a:gd name="connsiteX4928" fmla="*/ 8886266 w 11824371"/>
              <a:gd name="connsiteY4928" fmla="*/ 4921225 h 8878671"/>
              <a:gd name="connsiteX4929" fmla="*/ 8886266 w 11824371"/>
              <a:gd name="connsiteY4929" fmla="*/ 4933218 h 8878671"/>
              <a:gd name="connsiteX4930" fmla="*/ 8880271 w 11824371"/>
              <a:gd name="connsiteY4930" fmla="*/ 4957203 h 8878671"/>
              <a:gd name="connsiteX4931" fmla="*/ 8898259 w 11824371"/>
              <a:gd name="connsiteY4931" fmla="*/ 4969195 h 8878671"/>
              <a:gd name="connsiteX4932" fmla="*/ 8898259 w 11824371"/>
              <a:gd name="connsiteY4932" fmla="*/ 4981186 h 8878671"/>
              <a:gd name="connsiteX4933" fmla="*/ 8880271 w 11824371"/>
              <a:gd name="connsiteY4933" fmla="*/ 4981186 h 8878671"/>
              <a:gd name="connsiteX4934" fmla="*/ 8874274 w 11824371"/>
              <a:gd name="connsiteY4934" fmla="*/ 4987183 h 8878671"/>
              <a:gd name="connsiteX4935" fmla="*/ 8880271 w 11824371"/>
              <a:gd name="connsiteY4935" fmla="*/ 4993180 h 8878671"/>
              <a:gd name="connsiteX4936" fmla="*/ 8880271 w 11824371"/>
              <a:gd name="connsiteY4936" fmla="*/ 5005171 h 8878671"/>
              <a:gd name="connsiteX4937" fmla="*/ 8888140 w 11824371"/>
              <a:gd name="connsiteY4937" fmla="*/ 5016413 h 8878671"/>
              <a:gd name="connsiteX4938" fmla="*/ 8893864 w 11824371"/>
              <a:gd name="connsiteY4938" fmla="*/ 5016838 h 8878671"/>
              <a:gd name="connsiteX4939" fmla="*/ 8886266 w 11824371"/>
              <a:gd name="connsiteY4939" fmla="*/ 5020162 h 8878671"/>
              <a:gd name="connsiteX4940" fmla="*/ 8862282 w 11824371"/>
              <a:gd name="connsiteY4940" fmla="*/ 5053141 h 8878671"/>
              <a:gd name="connsiteX4941" fmla="*/ 8862282 w 11824371"/>
              <a:gd name="connsiteY4941" fmla="*/ 5065132 h 8878671"/>
              <a:gd name="connsiteX4942" fmla="*/ 8850289 w 11824371"/>
              <a:gd name="connsiteY4942" fmla="*/ 5065132 h 8878671"/>
              <a:gd name="connsiteX4943" fmla="*/ 8826304 w 11824371"/>
              <a:gd name="connsiteY4943" fmla="*/ 5077126 h 8878671"/>
              <a:gd name="connsiteX4944" fmla="*/ 8814313 w 11824371"/>
              <a:gd name="connsiteY4944" fmla="*/ 5077126 h 8878671"/>
              <a:gd name="connsiteX4945" fmla="*/ 8802320 w 11824371"/>
              <a:gd name="connsiteY4945" fmla="*/ 5089117 h 8878671"/>
              <a:gd name="connsiteX4946" fmla="*/ 8790328 w 11824371"/>
              <a:gd name="connsiteY4946" fmla="*/ 5089117 h 8878671"/>
              <a:gd name="connsiteX4947" fmla="*/ 8814313 w 11824371"/>
              <a:gd name="connsiteY4947" fmla="*/ 5065132 h 8878671"/>
              <a:gd name="connsiteX4948" fmla="*/ 8814313 w 11824371"/>
              <a:gd name="connsiteY4948" fmla="*/ 5053141 h 8878671"/>
              <a:gd name="connsiteX4949" fmla="*/ 8802320 w 11824371"/>
              <a:gd name="connsiteY4949" fmla="*/ 5035153 h 8878671"/>
              <a:gd name="connsiteX4950" fmla="*/ 8778336 w 11824371"/>
              <a:gd name="connsiteY4950" fmla="*/ 5041148 h 8878671"/>
              <a:gd name="connsiteX4951" fmla="*/ 8778336 w 11824371"/>
              <a:gd name="connsiteY4951" fmla="*/ 5029155 h 8878671"/>
              <a:gd name="connsiteX4952" fmla="*/ 8778336 w 11824371"/>
              <a:gd name="connsiteY4952" fmla="*/ 5017164 h 8878671"/>
              <a:gd name="connsiteX4953" fmla="*/ 8790328 w 11824371"/>
              <a:gd name="connsiteY4953" fmla="*/ 5005171 h 8878671"/>
              <a:gd name="connsiteX4954" fmla="*/ 8778336 w 11824371"/>
              <a:gd name="connsiteY4954" fmla="*/ 4993180 h 8878671"/>
              <a:gd name="connsiteX4955" fmla="*/ 8766343 w 11824371"/>
              <a:gd name="connsiteY4955" fmla="*/ 5029155 h 8878671"/>
              <a:gd name="connsiteX4956" fmla="*/ 8754352 w 11824371"/>
              <a:gd name="connsiteY4956" fmla="*/ 5041148 h 8878671"/>
              <a:gd name="connsiteX4957" fmla="*/ 8742358 w 11824371"/>
              <a:gd name="connsiteY4957" fmla="*/ 5053141 h 8878671"/>
              <a:gd name="connsiteX4958" fmla="*/ 8718375 w 11824371"/>
              <a:gd name="connsiteY4958" fmla="*/ 5077126 h 8878671"/>
              <a:gd name="connsiteX4959" fmla="*/ 8706382 w 11824371"/>
              <a:gd name="connsiteY4959" fmla="*/ 5101109 h 8878671"/>
              <a:gd name="connsiteX4960" fmla="*/ 8706382 w 11824371"/>
              <a:gd name="connsiteY4960" fmla="*/ 5113101 h 8878671"/>
              <a:gd name="connsiteX4961" fmla="*/ 8694390 w 11824371"/>
              <a:gd name="connsiteY4961" fmla="*/ 5125094 h 8878671"/>
              <a:gd name="connsiteX4962" fmla="*/ 8694390 w 11824371"/>
              <a:gd name="connsiteY4962" fmla="*/ 5149078 h 8878671"/>
              <a:gd name="connsiteX4963" fmla="*/ 8682397 w 11824371"/>
              <a:gd name="connsiteY4963" fmla="*/ 5161069 h 8878671"/>
              <a:gd name="connsiteX4964" fmla="*/ 8670405 w 11824371"/>
              <a:gd name="connsiteY4964" fmla="*/ 5161069 h 8878671"/>
              <a:gd name="connsiteX4965" fmla="*/ 8670405 w 11824371"/>
              <a:gd name="connsiteY4965" fmla="*/ 5173063 h 8878671"/>
              <a:gd name="connsiteX4966" fmla="*/ 8670405 w 11824371"/>
              <a:gd name="connsiteY4966" fmla="*/ 5185055 h 8878671"/>
              <a:gd name="connsiteX4967" fmla="*/ 8658414 w 11824371"/>
              <a:gd name="connsiteY4967" fmla="*/ 5185055 h 8878671"/>
              <a:gd name="connsiteX4968" fmla="*/ 8646421 w 11824371"/>
              <a:gd name="connsiteY4968" fmla="*/ 5173063 h 8878671"/>
              <a:gd name="connsiteX4969" fmla="*/ 8646421 w 11824371"/>
              <a:gd name="connsiteY4969" fmla="*/ 5185055 h 8878671"/>
              <a:gd name="connsiteX4970" fmla="*/ 8658414 w 11824371"/>
              <a:gd name="connsiteY4970" fmla="*/ 5209040 h 8878671"/>
              <a:gd name="connsiteX4971" fmla="*/ 8670405 w 11824371"/>
              <a:gd name="connsiteY4971" fmla="*/ 5221032 h 8878671"/>
              <a:gd name="connsiteX4972" fmla="*/ 8646421 w 11824371"/>
              <a:gd name="connsiteY4972" fmla="*/ 5215036 h 8878671"/>
              <a:gd name="connsiteX4973" fmla="*/ 8628432 w 11824371"/>
              <a:gd name="connsiteY4973" fmla="*/ 5215036 h 8878671"/>
              <a:gd name="connsiteX4974" fmla="*/ 8624835 w 11824371"/>
              <a:gd name="connsiteY4974" fmla="*/ 5221032 h 8878671"/>
              <a:gd name="connsiteX4975" fmla="*/ 8622436 w 11824371"/>
              <a:gd name="connsiteY4975" fmla="*/ 5221032 h 8878671"/>
              <a:gd name="connsiteX4976" fmla="*/ 8624281 w 11824371"/>
              <a:gd name="connsiteY4976" fmla="*/ 5221955 h 8878671"/>
              <a:gd name="connsiteX4977" fmla="*/ 8623936 w 11824371"/>
              <a:gd name="connsiteY4977" fmla="*/ 5222531 h 8878671"/>
              <a:gd name="connsiteX4978" fmla="*/ 8622436 w 11824371"/>
              <a:gd name="connsiteY4978" fmla="*/ 5233024 h 8878671"/>
              <a:gd name="connsiteX4979" fmla="*/ 8634429 w 11824371"/>
              <a:gd name="connsiteY4979" fmla="*/ 5233024 h 8878671"/>
              <a:gd name="connsiteX4980" fmla="*/ 8633338 w 11824371"/>
              <a:gd name="connsiteY4980" fmla="*/ 5226483 h 8878671"/>
              <a:gd name="connsiteX4981" fmla="*/ 8646421 w 11824371"/>
              <a:gd name="connsiteY4981" fmla="*/ 5233024 h 8878671"/>
              <a:gd name="connsiteX4982" fmla="*/ 8658414 w 11824371"/>
              <a:gd name="connsiteY4982" fmla="*/ 5233024 h 8878671"/>
              <a:gd name="connsiteX4983" fmla="*/ 8670405 w 11824371"/>
              <a:gd name="connsiteY4983" fmla="*/ 5233024 h 8878671"/>
              <a:gd name="connsiteX4984" fmla="*/ 8670405 w 11824371"/>
              <a:gd name="connsiteY4984" fmla="*/ 5245015 h 8878671"/>
              <a:gd name="connsiteX4985" fmla="*/ 8664409 w 11824371"/>
              <a:gd name="connsiteY4985" fmla="*/ 5245015 h 8878671"/>
              <a:gd name="connsiteX4986" fmla="*/ 8652417 w 11824371"/>
              <a:gd name="connsiteY4986" fmla="*/ 5245015 h 8878671"/>
              <a:gd name="connsiteX4987" fmla="*/ 8634429 w 11824371"/>
              <a:gd name="connsiteY4987" fmla="*/ 5257010 h 8878671"/>
              <a:gd name="connsiteX4988" fmla="*/ 8634429 w 11824371"/>
              <a:gd name="connsiteY4988" fmla="*/ 5269001 h 8878671"/>
              <a:gd name="connsiteX4989" fmla="*/ 8646421 w 11824371"/>
              <a:gd name="connsiteY4989" fmla="*/ 5269001 h 8878671"/>
              <a:gd name="connsiteX4990" fmla="*/ 8670405 w 11824371"/>
              <a:gd name="connsiteY4990" fmla="*/ 5257010 h 8878671"/>
              <a:gd name="connsiteX4991" fmla="*/ 8682397 w 11824371"/>
              <a:gd name="connsiteY4991" fmla="*/ 5257010 h 8878671"/>
              <a:gd name="connsiteX4992" fmla="*/ 8694390 w 11824371"/>
              <a:gd name="connsiteY4992" fmla="*/ 5233024 h 8878671"/>
              <a:gd name="connsiteX4993" fmla="*/ 8694390 w 11824371"/>
              <a:gd name="connsiteY4993" fmla="*/ 5221032 h 8878671"/>
              <a:gd name="connsiteX4994" fmla="*/ 8706382 w 11824371"/>
              <a:gd name="connsiteY4994" fmla="*/ 5209040 h 8878671"/>
              <a:gd name="connsiteX4995" fmla="*/ 8718375 w 11824371"/>
              <a:gd name="connsiteY4995" fmla="*/ 5185055 h 8878671"/>
              <a:gd name="connsiteX4996" fmla="*/ 8778336 w 11824371"/>
              <a:gd name="connsiteY4996" fmla="*/ 5161069 h 8878671"/>
              <a:gd name="connsiteX4997" fmla="*/ 8778336 w 11824371"/>
              <a:gd name="connsiteY4997" fmla="*/ 5149078 h 8878671"/>
              <a:gd name="connsiteX4998" fmla="*/ 8766343 w 11824371"/>
              <a:gd name="connsiteY4998" fmla="*/ 5155075 h 8878671"/>
              <a:gd name="connsiteX4999" fmla="*/ 8766343 w 11824371"/>
              <a:gd name="connsiteY4999" fmla="*/ 5137087 h 8878671"/>
              <a:gd name="connsiteX5000" fmla="*/ 8778336 w 11824371"/>
              <a:gd name="connsiteY5000" fmla="*/ 5125094 h 8878671"/>
              <a:gd name="connsiteX5001" fmla="*/ 8790328 w 11824371"/>
              <a:gd name="connsiteY5001" fmla="*/ 5113101 h 8878671"/>
              <a:gd name="connsiteX5002" fmla="*/ 8802320 w 11824371"/>
              <a:gd name="connsiteY5002" fmla="*/ 5101109 h 8878671"/>
              <a:gd name="connsiteX5003" fmla="*/ 8802320 w 11824371"/>
              <a:gd name="connsiteY5003" fmla="*/ 5107106 h 8878671"/>
              <a:gd name="connsiteX5004" fmla="*/ 8814313 w 11824371"/>
              <a:gd name="connsiteY5004" fmla="*/ 5113101 h 8878671"/>
              <a:gd name="connsiteX5005" fmla="*/ 8826304 w 11824371"/>
              <a:gd name="connsiteY5005" fmla="*/ 5101109 h 8878671"/>
              <a:gd name="connsiteX5006" fmla="*/ 8844293 w 11824371"/>
              <a:gd name="connsiteY5006" fmla="*/ 5089117 h 8878671"/>
              <a:gd name="connsiteX5007" fmla="*/ 8862282 w 11824371"/>
              <a:gd name="connsiteY5007" fmla="*/ 5113101 h 8878671"/>
              <a:gd name="connsiteX5008" fmla="*/ 8862282 w 11824371"/>
              <a:gd name="connsiteY5008" fmla="*/ 5125094 h 8878671"/>
              <a:gd name="connsiteX5009" fmla="*/ 8874274 w 11824371"/>
              <a:gd name="connsiteY5009" fmla="*/ 5137087 h 8878671"/>
              <a:gd name="connsiteX5010" fmla="*/ 8874274 w 11824371"/>
              <a:gd name="connsiteY5010" fmla="*/ 5149078 h 8878671"/>
              <a:gd name="connsiteX5011" fmla="*/ 8886266 w 11824371"/>
              <a:gd name="connsiteY5011" fmla="*/ 5137087 h 8878671"/>
              <a:gd name="connsiteX5012" fmla="*/ 8898259 w 11824371"/>
              <a:gd name="connsiteY5012" fmla="*/ 5125094 h 8878671"/>
              <a:gd name="connsiteX5013" fmla="*/ 8898259 w 11824371"/>
              <a:gd name="connsiteY5013" fmla="*/ 5101109 h 8878671"/>
              <a:gd name="connsiteX5014" fmla="*/ 8886266 w 11824371"/>
              <a:gd name="connsiteY5014" fmla="*/ 5101109 h 8878671"/>
              <a:gd name="connsiteX5015" fmla="*/ 8898259 w 11824371"/>
              <a:gd name="connsiteY5015" fmla="*/ 5077126 h 8878671"/>
              <a:gd name="connsiteX5016" fmla="*/ 8922244 w 11824371"/>
              <a:gd name="connsiteY5016" fmla="*/ 5065132 h 8878671"/>
              <a:gd name="connsiteX5017" fmla="*/ 8922244 w 11824371"/>
              <a:gd name="connsiteY5017" fmla="*/ 5053141 h 8878671"/>
              <a:gd name="connsiteX5018" fmla="*/ 8922244 w 11824371"/>
              <a:gd name="connsiteY5018" fmla="*/ 5035153 h 8878671"/>
              <a:gd name="connsiteX5019" fmla="*/ 8934235 w 11824371"/>
              <a:gd name="connsiteY5019" fmla="*/ 5029155 h 8878671"/>
              <a:gd name="connsiteX5020" fmla="*/ 8928239 w 11824371"/>
              <a:gd name="connsiteY5020" fmla="*/ 4993180 h 8878671"/>
              <a:gd name="connsiteX5021" fmla="*/ 8934235 w 11824371"/>
              <a:gd name="connsiteY5021" fmla="*/ 4969195 h 8878671"/>
              <a:gd name="connsiteX5022" fmla="*/ 8946227 w 11824371"/>
              <a:gd name="connsiteY5022" fmla="*/ 4957203 h 8878671"/>
              <a:gd name="connsiteX5023" fmla="*/ 8952224 w 11824371"/>
              <a:gd name="connsiteY5023" fmla="*/ 4945209 h 8878671"/>
              <a:gd name="connsiteX5024" fmla="*/ 8958220 w 11824371"/>
              <a:gd name="connsiteY5024" fmla="*/ 4939212 h 8878671"/>
              <a:gd name="connsiteX5025" fmla="*/ 8958220 w 11824371"/>
              <a:gd name="connsiteY5025" fmla="*/ 4933218 h 8878671"/>
              <a:gd name="connsiteX5026" fmla="*/ 8958220 w 11824371"/>
              <a:gd name="connsiteY5026" fmla="*/ 4921225 h 8878671"/>
              <a:gd name="connsiteX5027" fmla="*/ 8970212 w 11824371"/>
              <a:gd name="connsiteY5027" fmla="*/ 4909234 h 8878671"/>
              <a:gd name="connsiteX5028" fmla="*/ 8970212 w 11824371"/>
              <a:gd name="connsiteY5028" fmla="*/ 4897240 h 8878671"/>
              <a:gd name="connsiteX5029" fmla="*/ 8982205 w 11824371"/>
              <a:gd name="connsiteY5029" fmla="*/ 4897240 h 8878671"/>
              <a:gd name="connsiteX5030" fmla="*/ 8994197 w 11824371"/>
              <a:gd name="connsiteY5030" fmla="*/ 4909234 h 8878671"/>
              <a:gd name="connsiteX5031" fmla="*/ 8994197 w 11824371"/>
              <a:gd name="connsiteY5031" fmla="*/ 4897240 h 8878671"/>
              <a:gd name="connsiteX5032" fmla="*/ 9000193 w 11824371"/>
              <a:gd name="connsiteY5032" fmla="*/ 4873257 h 8878671"/>
              <a:gd name="connsiteX5033" fmla="*/ 9018181 w 11824371"/>
              <a:gd name="connsiteY5033" fmla="*/ 4861263 h 8878671"/>
              <a:gd name="connsiteX5034" fmla="*/ 9030173 w 11824371"/>
              <a:gd name="connsiteY5034" fmla="*/ 4861263 h 8878671"/>
              <a:gd name="connsiteX5035" fmla="*/ 9042166 w 11824371"/>
              <a:gd name="connsiteY5035" fmla="*/ 4861263 h 8878671"/>
              <a:gd name="connsiteX5036" fmla="*/ 9036170 w 11824371"/>
              <a:gd name="connsiteY5036" fmla="*/ 4867260 h 8878671"/>
              <a:gd name="connsiteX5037" fmla="*/ 9030173 w 11824371"/>
              <a:gd name="connsiteY5037" fmla="*/ 4873257 h 8878671"/>
              <a:gd name="connsiteX5038" fmla="*/ 9018181 w 11824371"/>
              <a:gd name="connsiteY5038" fmla="*/ 4885249 h 8878671"/>
              <a:gd name="connsiteX5039" fmla="*/ 9012185 w 11824371"/>
              <a:gd name="connsiteY5039" fmla="*/ 4897240 h 8878671"/>
              <a:gd name="connsiteX5040" fmla="*/ 9006188 w 11824371"/>
              <a:gd name="connsiteY5040" fmla="*/ 4909234 h 8878671"/>
              <a:gd name="connsiteX5041" fmla="*/ 9030173 w 11824371"/>
              <a:gd name="connsiteY5041" fmla="*/ 4897240 h 8878671"/>
              <a:gd name="connsiteX5042" fmla="*/ 9042166 w 11824371"/>
              <a:gd name="connsiteY5042" fmla="*/ 4873257 h 8878671"/>
              <a:gd name="connsiteX5043" fmla="*/ 9060154 w 11824371"/>
              <a:gd name="connsiteY5043" fmla="*/ 4873257 h 8878671"/>
              <a:gd name="connsiteX5044" fmla="*/ 9066149 w 11824371"/>
              <a:gd name="connsiteY5044" fmla="*/ 4873257 h 8878671"/>
              <a:gd name="connsiteX5045" fmla="*/ 9078143 w 11824371"/>
              <a:gd name="connsiteY5045" fmla="*/ 4861263 h 8878671"/>
              <a:gd name="connsiteX5046" fmla="*/ 9102128 w 11824371"/>
              <a:gd name="connsiteY5046" fmla="*/ 4837279 h 8878671"/>
              <a:gd name="connsiteX5047" fmla="*/ 9114119 w 11824371"/>
              <a:gd name="connsiteY5047" fmla="*/ 4789311 h 8878671"/>
              <a:gd name="connsiteX5048" fmla="*/ 9114119 w 11824371"/>
              <a:gd name="connsiteY5048" fmla="*/ 4777317 h 8878671"/>
              <a:gd name="connsiteX5049" fmla="*/ 9102128 w 11824371"/>
              <a:gd name="connsiteY5049" fmla="*/ 4777317 h 8878671"/>
              <a:gd name="connsiteX5050" fmla="*/ 9090134 w 11824371"/>
              <a:gd name="connsiteY5050" fmla="*/ 4765326 h 8878671"/>
              <a:gd name="connsiteX5051" fmla="*/ 9066149 w 11824371"/>
              <a:gd name="connsiteY5051" fmla="*/ 4789311 h 8878671"/>
              <a:gd name="connsiteX5052" fmla="*/ 9054158 w 11824371"/>
              <a:gd name="connsiteY5052" fmla="*/ 4801303 h 8878671"/>
              <a:gd name="connsiteX5053" fmla="*/ 9042166 w 11824371"/>
              <a:gd name="connsiteY5053" fmla="*/ 4801303 h 8878671"/>
              <a:gd name="connsiteX5054" fmla="*/ 9030173 w 11824371"/>
              <a:gd name="connsiteY5054" fmla="*/ 4801303 h 8878671"/>
              <a:gd name="connsiteX5055" fmla="*/ 9036170 w 11824371"/>
              <a:gd name="connsiteY5055" fmla="*/ 4831283 h 8878671"/>
              <a:gd name="connsiteX5056" fmla="*/ 9030173 w 11824371"/>
              <a:gd name="connsiteY5056" fmla="*/ 4849272 h 8878671"/>
              <a:gd name="connsiteX5057" fmla="*/ 9006188 w 11824371"/>
              <a:gd name="connsiteY5057" fmla="*/ 4861263 h 8878671"/>
              <a:gd name="connsiteX5058" fmla="*/ 8994197 w 11824371"/>
              <a:gd name="connsiteY5058" fmla="*/ 4861263 h 8878671"/>
              <a:gd name="connsiteX5059" fmla="*/ 8982205 w 11824371"/>
              <a:gd name="connsiteY5059" fmla="*/ 4861263 h 8878671"/>
              <a:gd name="connsiteX5060" fmla="*/ 9006188 w 11824371"/>
              <a:gd name="connsiteY5060" fmla="*/ 4837279 h 8878671"/>
              <a:gd name="connsiteX5061" fmla="*/ 9018181 w 11824371"/>
              <a:gd name="connsiteY5061" fmla="*/ 4825286 h 8878671"/>
              <a:gd name="connsiteX5062" fmla="*/ 9018181 w 11824371"/>
              <a:gd name="connsiteY5062" fmla="*/ 4801303 h 8878671"/>
              <a:gd name="connsiteX5063" fmla="*/ 9018181 w 11824371"/>
              <a:gd name="connsiteY5063" fmla="*/ 4777317 h 8878671"/>
              <a:gd name="connsiteX5064" fmla="*/ 9030173 w 11824371"/>
              <a:gd name="connsiteY5064" fmla="*/ 4765326 h 8878671"/>
              <a:gd name="connsiteX5065" fmla="*/ 9030173 w 11824371"/>
              <a:gd name="connsiteY5065" fmla="*/ 4753335 h 8878671"/>
              <a:gd name="connsiteX5066" fmla="*/ 9030173 w 11824371"/>
              <a:gd name="connsiteY5066" fmla="*/ 4741340 h 8878671"/>
              <a:gd name="connsiteX5067" fmla="*/ 2182593 w 11824371"/>
              <a:gd name="connsiteY5067" fmla="*/ 4729349 h 8878671"/>
              <a:gd name="connsiteX5068" fmla="*/ 2182593 w 11824371"/>
              <a:gd name="connsiteY5068" fmla="*/ 4741340 h 8878671"/>
              <a:gd name="connsiteX5069" fmla="*/ 2194584 w 11824371"/>
              <a:gd name="connsiteY5069" fmla="*/ 4741340 h 8878671"/>
              <a:gd name="connsiteX5070" fmla="*/ 2182593 w 11824371"/>
              <a:gd name="connsiteY5070" fmla="*/ 4729349 h 8878671"/>
              <a:gd name="connsiteX5071" fmla="*/ 2014700 w 11824371"/>
              <a:gd name="connsiteY5071" fmla="*/ 4717357 h 8878671"/>
              <a:gd name="connsiteX5072" fmla="*/ 2002709 w 11824371"/>
              <a:gd name="connsiteY5072" fmla="*/ 4729349 h 8878671"/>
              <a:gd name="connsiteX5073" fmla="*/ 1978724 w 11824371"/>
              <a:gd name="connsiteY5073" fmla="*/ 4753335 h 8878671"/>
              <a:gd name="connsiteX5074" fmla="*/ 2002709 w 11824371"/>
              <a:gd name="connsiteY5074" fmla="*/ 4741340 h 8878671"/>
              <a:gd name="connsiteX5075" fmla="*/ 2014700 w 11824371"/>
              <a:gd name="connsiteY5075" fmla="*/ 4717357 h 8878671"/>
              <a:gd name="connsiteX5076" fmla="*/ 9061353 w 11824371"/>
              <a:gd name="connsiteY5076" fmla="*/ 4702967 h 8878671"/>
              <a:gd name="connsiteX5077" fmla="*/ 9054158 w 11824371"/>
              <a:gd name="connsiteY5077" fmla="*/ 4705365 h 8878671"/>
              <a:gd name="connsiteX5078" fmla="*/ 9054158 w 11824371"/>
              <a:gd name="connsiteY5078" fmla="*/ 4717357 h 8878671"/>
              <a:gd name="connsiteX5079" fmla="*/ 9449902 w 11824371"/>
              <a:gd name="connsiteY5079" fmla="*/ 4693372 h 8878671"/>
              <a:gd name="connsiteX5080" fmla="*/ 9461895 w 11824371"/>
              <a:gd name="connsiteY5080" fmla="*/ 4693372 h 8878671"/>
              <a:gd name="connsiteX5081" fmla="*/ 9467892 w 11824371"/>
              <a:gd name="connsiteY5081" fmla="*/ 4705365 h 8878671"/>
              <a:gd name="connsiteX5082" fmla="*/ 9485880 w 11824371"/>
              <a:gd name="connsiteY5082" fmla="*/ 4705365 h 8878671"/>
              <a:gd name="connsiteX5083" fmla="*/ 9497872 w 11824371"/>
              <a:gd name="connsiteY5083" fmla="*/ 4705365 h 8878671"/>
              <a:gd name="connsiteX5084" fmla="*/ 9485880 w 11824371"/>
              <a:gd name="connsiteY5084" fmla="*/ 4717357 h 8878671"/>
              <a:gd name="connsiteX5085" fmla="*/ 9479883 w 11824371"/>
              <a:gd name="connsiteY5085" fmla="*/ 4729349 h 8878671"/>
              <a:gd name="connsiteX5086" fmla="*/ 9473887 w 11824371"/>
              <a:gd name="connsiteY5086" fmla="*/ 4723353 h 8878671"/>
              <a:gd name="connsiteX5087" fmla="*/ 9449902 w 11824371"/>
              <a:gd name="connsiteY5087" fmla="*/ 4717357 h 8878671"/>
              <a:gd name="connsiteX5088" fmla="*/ 9138104 w 11824371"/>
              <a:gd name="connsiteY5088" fmla="*/ 4693372 h 8878671"/>
              <a:gd name="connsiteX5089" fmla="*/ 9138104 w 11824371"/>
              <a:gd name="connsiteY5089" fmla="*/ 4705365 h 8878671"/>
              <a:gd name="connsiteX5090" fmla="*/ 9150096 w 11824371"/>
              <a:gd name="connsiteY5090" fmla="*/ 4705365 h 8878671"/>
              <a:gd name="connsiteX5091" fmla="*/ 9138104 w 11824371"/>
              <a:gd name="connsiteY5091" fmla="*/ 4693372 h 8878671"/>
              <a:gd name="connsiteX5092" fmla="*/ 9300000 w 11824371"/>
              <a:gd name="connsiteY5092" fmla="*/ 4681380 h 8878671"/>
              <a:gd name="connsiteX5093" fmla="*/ 9317988 w 11824371"/>
              <a:gd name="connsiteY5093" fmla="*/ 4681380 h 8878671"/>
              <a:gd name="connsiteX5094" fmla="*/ 9305996 w 11824371"/>
              <a:gd name="connsiteY5094" fmla="*/ 4693372 h 8878671"/>
              <a:gd name="connsiteX5095" fmla="*/ 9294003 w 11824371"/>
              <a:gd name="connsiteY5095" fmla="*/ 4693372 h 8878671"/>
              <a:gd name="connsiteX5096" fmla="*/ 9300000 w 11824371"/>
              <a:gd name="connsiteY5096" fmla="*/ 4681380 h 8878671"/>
              <a:gd name="connsiteX5097" fmla="*/ 8495018 w 11824371"/>
              <a:gd name="connsiteY5097" fmla="*/ 4679132 h 8878671"/>
              <a:gd name="connsiteX5098" fmla="*/ 8454545 w 11824371"/>
              <a:gd name="connsiteY5098" fmla="*/ 4717357 h 8878671"/>
              <a:gd name="connsiteX5099" fmla="*/ 8430560 w 11824371"/>
              <a:gd name="connsiteY5099" fmla="*/ 4717357 h 8878671"/>
              <a:gd name="connsiteX5100" fmla="*/ 8418567 w 11824371"/>
              <a:gd name="connsiteY5100" fmla="*/ 4729349 h 8878671"/>
              <a:gd name="connsiteX5101" fmla="*/ 8370599 w 11824371"/>
              <a:gd name="connsiteY5101" fmla="*/ 4789311 h 8878671"/>
              <a:gd name="connsiteX5102" fmla="*/ 8370599 w 11824371"/>
              <a:gd name="connsiteY5102" fmla="*/ 4801303 h 8878671"/>
              <a:gd name="connsiteX5103" fmla="*/ 8370599 w 11824371"/>
              <a:gd name="connsiteY5103" fmla="*/ 4813295 h 8878671"/>
              <a:gd name="connsiteX5104" fmla="*/ 8352611 w 11824371"/>
              <a:gd name="connsiteY5104" fmla="*/ 4813295 h 8878671"/>
              <a:gd name="connsiteX5105" fmla="*/ 8334623 w 11824371"/>
              <a:gd name="connsiteY5105" fmla="*/ 4813295 h 8878671"/>
              <a:gd name="connsiteX5106" fmla="*/ 8322630 w 11824371"/>
              <a:gd name="connsiteY5106" fmla="*/ 4825286 h 8878671"/>
              <a:gd name="connsiteX5107" fmla="*/ 8334623 w 11824371"/>
              <a:gd name="connsiteY5107" fmla="*/ 4801303 h 8878671"/>
              <a:gd name="connsiteX5108" fmla="*/ 8358606 w 11824371"/>
              <a:gd name="connsiteY5108" fmla="*/ 4765326 h 8878671"/>
              <a:gd name="connsiteX5109" fmla="*/ 8382591 w 11824371"/>
              <a:gd name="connsiteY5109" fmla="*/ 4741340 h 8878671"/>
              <a:gd name="connsiteX5110" fmla="*/ 8310638 w 11824371"/>
              <a:gd name="connsiteY5110" fmla="*/ 4741340 h 8878671"/>
              <a:gd name="connsiteX5111" fmla="*/ 8274662 w 11824371"/>
              <a:gd name="connsiteY5111" fmla="*/ 4753335 h 8878671"/>
              <a:gd name="connsiteX5112" fmla="*/ 8274662 w 11824371"/>
              <a:gd name="connsiteY5112" fmla="*/ 4777317 h 8878671"/>
              <a:gd name="connsiteX5113" fmla="*/ 8262668 w 11824371"/>
              <a:gd name="connsiteY5113" fmla="*/ 4777317 h 8878671"/>
              <a:gd name="connsiteX5114" fmla="*/ 8214700 w 11824371"/>
              <a:gd name="connsiteY5114" fmla="*/ 4801303 h 8878671"/>
              <a:gd name="connsiteX5115" fmla="*/ 8160734 w 11824371"/>
              <a:gd name="connsiteY5115" fmla="*/ 4861263 h 8878671"/>
              <a:gd name="connsiteX5116" fmla="*/ 8106769 w 11824371"/>
              <a:gd name="connsiteY5116" fmla="*/ 4933218 h 8878671"/>
              <a:gd name="connsiteX5117" fmla="*/ 8010832 w 11824371"/>
              <a:gd name="connsiteY5117" fmla="*/ 5041148 h 8878671"/>
              <a:gd name="connsiteX5118" fmla="*/ 8010832 w 11824371"/>
              <a:gd name="connsiteY5118" fmla="*/ 5053141 h 8878671"/>
              <a:gd name="connsiteX5119" fmla="*/ 8022823 w 11824371"/>
              <a:gd name="connsiteY5119" fmla="*/ 5053141 h 8878671"/>
              <a:gd name="connsiteX5120" fmla="*/ 8022823 w 11824371"/>
              <a:gd name="connsiteY5120" fmla="*/ 5065132 h 8878671"/>
              <a:gd name="connsiteX5121" fmla="*/ 8010832 w 11824371"/>
              <a:gd name="connsiteY5121" fmla="*/ 5071129 h 8878671"/>
              <a:gd name="connsiteX5122" fmla="*/ 7998839 w 11824371"/>
              <a:gd name="connsiteY5122" fmla="*/ 5083121 h 8878671"/>
              <a:gd name="connsiteX5123" fmla="*/ 7986847 w 11824371"/>
              <a:gd name="connsiteY5123" fmla="*/ 5101109 h 8878671"/>
              <a:gd name="connsiteX5124" fmla="*/ 7974854 w 11824371"/>
              <a:gd name="connsiteY5124" fmla="*/ 5089117 h 8878671"/>
              <a:gd name="connsiteX5125" fmla="*/ 7938877 w 11824371"/>
              <a:gd name="connsiteY5125" fmla="*/ 5053141 h 8878671"/>
              <a:gd name="connsiteX5126" fmla="*/ 7938877 w 11824371"/>
              <a:gd name="connsiteY5126" fmla="*/ 5077126 h 8878671"/>
              <a:gd name="connsiteX5127" fmla="*/ 7938877 w 11824371"/>
              <a:gd name="connsiteY5127" fmla="*/ 5089117 h 8878671"/>
              <a:gd name="connsiteX5128" fmla="*/ 7926886 w 11824371"/>
              <a:gd name="connsiteY5128" fmla="*/ 5107106 h 8878671"/>
              <a:gd name="connsiteX5129" fmla="*/ 7938877 w 11824371"/>
              <a:gd name="connsiteY5129" fmla="*/ 5119097 h 8878671"/>
              <a:gd name="connsiteX5130" fmla="*/ 7956865 w 11824371"/>
              <a:gd name="connsiteY5130" fmla="*/ 5137087 h 8878671"/>
              <a:gd name="connsiteX5131" fmla="*/ 7956865 w 11824371"/>
              <a:gd name="connsiteY5131" fmla="*/ 5167067 h 8878671"/>
              <a:gd name="connsiteX5132" fmla="*/ 7950870 w 11824371"/>
              <a:gd name="connsiteY5132" fmla="*/ 5185055 h 8878671"/>
              <a:gd name="connsiteX5133" fmla="*/ 8058800 w 11824371"/>
              <a:gd name="connsiteY5133" fmla="*/ 5089117 h 8878671"/>
              <a:gd name="connsiteX5134" fmla="*/ 8094778 w 11824371"/>
              <a:gd name="connsiteY5134" fmla="*/ 5029155 h 8878671"/>
              <a:gd name="connsiteX5135" fmla="*/ 8106769 w 11824371"/>
              <a:gd name="connsiteY5135" fmla="*/ 5005171 h 8878671"/>
              <a:gd name="connsiteX5136" fmla="*/ 8118761 w 11824371"/>
              <a:gd name="connsiteY5136" fmla="*/ 4993180 h 8878671"/>
              <a:gd name="connsiteX5137" fmla="*/ 8202707 w 11824371"/>
              <a:gd name="connsiteY5137" fmla="*/ 4945209 h 8878671"/>
              <a:gd name="connsiteX5138" fmla="*/ 8232689 w 11824371"/>
              <a:gd name="connsiteY5138" fmla="*/ 4933218 h 8878671"/>
              <a:gd name="connsiteX5139" fmla="*/ 8238684 w 11824371"/>
              <a:gd name="connsiteY5139" fmla="*/ 4939212 h 8878671"/>
              <a:gd name="connsiteX5140" fmla="*/ 8250677 w 11824371"/>
              <a:gd name="connsiteY5140" fmla="*/ 4957203 h 8878671"/>
              <a:gd name="connsiteX5141" fmla="*/ 8286653 w 11824371"/>
              <a:gd name="connsiteY5141" fmla="*/ 4921225 h 8878671"/>
              <a:gd name="connsiteX5142" fmla="*/ 8286653 w 11824371"/>
              <a:gd name="connsiteY5142" fmla="*/ 4933218 h 8878671"/>
              <a:gd name="connsiteX5143" fmla="*/ 8286653 w 11824371"/>
              <a:gd name="connsiteY5143" fmla="*/ 4957203 h 8878671"/>
              <a:gd name="connsiteX5144" fmla="*/ 8322630 w 11824371"/>
              <a:gd name="connsiteY5144" fmla="*/ 4933218 h 8878671"/>
              <a:gd name="connsiteX5145" fmla="*/ 8346615 w 11824371"/>
              <a:gd name="connsiteY5145" fmla="*/ 4897240 h 8878671"/>
              <a:gd name="connsiteX5146" fmla="*/ 8370599 w 11824371"/>
              <a:gd name="connsiteY5146" fmla="*/ 4867260 h 8878671"/>
              <a:gd name="connsiteX5147" fmla="*/ 8394584 w 11824371"/>
              <a:gd name="connsiteY5147" fmla="*/ 4837279 h 8878671"/>
              <a:gd name="connsiteX5148" fmla="*/ 8418567 w 11824371"/>
              <a:gd name="connsiteY5148" fmla="*/ 4813295 h 8878671"/>
              <a:gd name="connsiteX5149" fmla="*/ 8430560 w 11824371"/>
              <a:gd name="connsiteY5149" fmla="*/ 4789311 h 8878671"/>
              <a:gd name="connsiteX5150" fmla="*/ 8442552 w 11824371"/>
              <a:gd name="connsiteY5150" fmla="*/ 4789311 h 8878671"/>
              <a:gd name="connsiteX5151" fmla="*/ 8448549 w 11824371"/>
              <a:gd name="connsiteY5151" fmla="*/ 4777317 h 8878671"/>
              <a:gd name="connsiteX5152" fmla="*/ 8454545 w 11824371"/>
              <a:gd name="connsiteY5152" fmla="*/ 4753335 h 8878671"/>
              <a:gd name="connsiteX5153" fmla="*/ 8466537 w 11824371"/>
              <a:gd name="connsiteY5153" fmla="*/ 4741340 h 8878671"/>
              <a:gd name="connsiteX5154" fmla="*/ 8478530 w 11824371"/>
              <a:gd name="connsiteY5154" fmla="*/ 4717357 h 8878671"/>
              <a:gd name="connsiteX5155" fmla="*/ 8502513 w 11824371"/>
              <a:gd name="connsiteY5155" fmla="*/ 4681380 h 8878671"/>
              <a:gd name="connsiteX5156" fmla="*/ 8495018 w 11824371"/>
              <a:gd name="connsiteY5156" fmla="*/ 4679132 h 8878671"/>
              <a:gd name="connsiteX5157" fmla="*/ 9509863 w 11824371"/>
              <a:gd name="connsiteY5157" fmla="*/ 4669388 h 8878671"/>
              <a:gd name="connsiteX5158" fmla="*/ 9503868 w 11824371"/>
              <a:gd name="connsiteY5158" fmla="*/ 4681380 h 8878671"/>
              <a:gd name="connsiteX5159" fmla="*/ 9497872 w 11824371"/>
              <a:gd name="connsiteY5159" fmla="*/ 4675383 h 8878671"/>
              <a:gd name="connsiteX5160" fmla="*/ 9509863 w 11824371"/>
              <a:gd name="connsiteY5160" fmla="*/ 4669388 h 8878671"/>
              <a:gd name="connsiteX5161" fmla="*/ 2061170 w 11824371"/>
              <a:gd name="connsiteY5161" fmla="*/ 4660393 h 8878671"/>
              <a:gd name="connsiteX5162" fmla="*/ 2056673 w 11824371"/>
              <a:gd name="connsiteY5162" fmla="*/ 4663392 h 8878671"/>
              <a:gd name="connsiteX5163" fmla="*/ 2050677 w 11824371"/>
              <a:gd name="connsiteY5163" fmla="*/ 4681380 h 8878671"/>
              <a:gd name="connsiteX5164" fmla="*/ 2062670 w 11824371"/>
              <a:gd name="connsiteY5164" fmla="*/ 4663392 h 8878671"/>
              <a:gd name="connsiteX5165" fmla="*/ 2061170 w 11824371"/>
              <a:gd name="connsiteY5165" fmla="*/ 4660393 h 8878671"/>
              <a:gd name="connsiteX5166" fmla="*/ 9042166 w 11824371"/>
              <a:gd name="connsiteY5166" fmla="*/ 4645403 h 8878671"/>
              <a:gd name="connsiteX5167" fmla="*/ 9042166 w 11824371"/>
              <a:gd name="connsiteY5167" fmla="*/ 4657394 h 8878671"/>
              <a:gd name="connsiteX5168" fmla="*/ 9054158 w 11824371"/>
              <a:gd name="connsiteY5168" fmla="*/ 4657394 h 8878671"/>
              <a:gd name="connsiteX5169" fmla="*/ 9042166 w 11824371"/>
              <a:gd name="connsiteY5169" fmla="*/ 4645403 h 8878671"/>
              <a:gd name="connsiteX5170" fmla="*/ 2110638 w 11824371"/>
              <a:gd name="connsiteY5170" fmla="*/ 4645403 h 8878671"/>
              <a:gd name="connsiteX5171" fmla="*/ 2086653 w 11824371"/>
              <a:gd name="connsiteY5171" fmla="*/ 4681380 h 8878671"/>
              <a:gd name="connsiteX5172" fmla="*/ 2074662 w 11824371"/>
              <a:gd name="connsiteY5172" fmla="*/ 4705365 h 8878671"/>
              <a:gd name="connsiteX5173" fmla="*/ 2062670 w 11824371"/>
              <a:gd name="connsiteY5173" fmla="*/ 4729349 h 8878671"/>
              <a:gd name="connsiteX5174" fmla="*/ 2026692 w 11824371"/>
              <a:gd name="connsiteY5174" fmla="*/ 4765326 h 8878671"/>
              <a:gd name="connsiteX5175" fmla="*/ 2014700 w 11824371"/>
              <a:gd name="connsiteY5175" fmla="*/ 4789311 h 8878671"/>
              <a:gd name="connsiteX5176" fmla="*/ 2002709 w 11824371"/>
              <a:gd name="connsiteY5176" fmla="*/ 4789311 h 8878671"/>
              <a:gd name="connsiteX5177" fmla="*/ 2008704 w 11824371"/>
              <a:gd name="connsiteY5177" fmla="*/ 4783314 h 8878671"/>
              <a:gd name="connsiteX5178" fmla="*/ 2014700 w 11824371"/>
              <a:gd name="connsiteY5178" fmla="*/ 4765326 h 8878671"/>
              <a:gd name="connsiteX5179" fmla="*/ 1996712 w 11824371"/>
              <a:gd name="connsiteY5179" fmla="*/ 4777317 h 8878671"/>
              <a:gd name="connsiteX5180" fmla="*/ 1978724 w 11824371"/>
              <a:gd name="connsiteY5180" fmla="*/ 4777317 h 8878671"/>
              <a:gd name="connsiteX5181" fmla="*/ 1942746 w 11824371"/>
              <a:gd name="connsiteY5181" fmla="*/ 4777317 h 8878671"/>
              <a:gd name="connsiteX5182" fmla="*/ 1924759 w 11824371"/>
              <a:gd name="connsiteY5182" fmla="*/ 4765326 h 8878671"/>
              <a:gd name="connsiteX5183" fmla="*/ 1906769 w 11824371"/>
              <a:gd name="connsiteY5183" fmla="*/ 4765326 h 8878671"/>
              <a:gd name="connsiteX5184" fmla="*/ 1906769 w 11824371"/>
              <a:gd name="connsiteY5184" fmla="*/ 4771323 h 8878671"/>
              <a:gd name="connsiteX5185" fmla="*/ 1894778 w 11824371"/>
              <a:gd name="connsiteY5185" fmla="*/ 4777317 h 8878671"/>
              <a:gd name="connsiteX5186" fmla="*/ 1882786 w 11824371"/>
              <a:gd name="connsiteY5186" fmla="*/ 4801303 h 8878671"/>
              <a:gd name="connsiteX5187" fmla="*/ 1906769 w 11824371"/>
              <a:gd name="connsiteY5187" fmla="*/ 4789311 h 8878671"/>
              <a:gd name="connsiteX5188" fmla="*/ 1918763 w 11824371"/>
              <a:gd name="connsiteY5188" fmla="*/ 4777317 h 8878671"/>
              <a:gd name="connsiteX5189" fmla="*/ 1918763 w 11824371"/>
              <a:gd name="connsiteY5189" fmla="*/ 4789311 h 8878671"/>
              <a:gd name="connsiteX5190" fmla="*/ 1906769 w 11824371"/>
              <a:gd name="connsiteY5190" fmla="*/ 4813295 h 8878671"/>
              <a:gd name="connsiteX5191" fmla="*/ 1918763 w 11824371"/>
              <a:gd name="connsiteY5191" fmla="*/ 4825286 h 8878671"/>
              <a:gd name="connsiteX5192" fmla="*/ 1918763 w 11824371"/>
              <a:gd name="connsiteY5192" fmla="*/ 4837279 h 8878671"/>
              <a:gd name="connsiteX5193" fmla="*/ 1942746 w 11824371"/>
              <a:gd name="connsiteY5193" fmla="*/ 4861263 h 8878671"/>
              <a:gd name="connsiteX5194" fmla="*/ 1954739 w 11824371"/>
              <a:gd name="connsiteY5194" fmla="*/ 4837279 h 8878671"/>
              <a:gd name="connsiteX5195" fmla="*/ 1948743 w 11824371"/>
              <a:gd name="connsiteY5195" fmla="*/ 4819291 h 8878671"/>
              <a:gd name="connsiteX5196" fmla="*/ 1960736 w 11824371"/>
              <a:gd name="connsiteY5196" fmla="*/ 4813295 h 8878671"/>
              <a:gd name="connsiteX5197" fmla="*/ 1966731 w 11824371"/>
              <a:gd name="connsiteY5197" fmla="*/ 4807299 h 8878671"/>
              <a:gd name="connsiteX5198" fmla="*/ 1966731 w 11824371"/>
              <a:gd name="connsiteY5198" fmla="*/ 4789311 h 8878671"/>
              <a:gd name="connsiteX5199" fmla="*/ 1978724 w 11824371"/>
              <a:gd name="connsiteY5199" fmla="*/ 4813295 h 8878671"/>
              <a:gd name="connsiteX5200" fmla="*/ 1966731 w 11824371"/>
              <a:gd name="connsiteY5200" fmla="*/ 4849272 h 8878671"/>
              <a:gd name="connsiteX5201" fmla="*/ 1948743 w 11824371"/>
              <a:gd name="connsiteY5201" fmla="*/ 4873257 h 8878671"/>
              <a:gd name="connsiteX5202" fmla="*/ 1930754 w 11824371"/>
              <a:gd name="connsiteY5202" fmla="*/ 4897240 h 8878671"/>
              <a:gd name="connsiteX5203" fmla="*/ 1924759 w 11824371"/>
              <a:gd name="connsiteY5203" fmla="*/ 4915229 h 8878671"/>
              <a:gd name="connsiteX5204" fmla="*/ 1918763 w 11824371"/>
              <a:gd name="connsiteY5204" fmla="*/ 4945209 h 8878671"/>
              <a:gd name="connsiteX5205" fmla="*/ 1930754 w 11824371"/>
              <a:gd name="connsiteY5205" fmla="*/ 4957203 h 8878671"/>
              <a:gd name="connsiteX5206" fmla="*/ 1942746 w 11824371"/>
              <a:gd name="connsiteY5206" fmla="*/ 4957203 h 8878671"/>
              <a:gd name="connsiteX5207" fmla="*/ 1966731 w 11824371"/>
              <a:gd name="connsiteY5207" fmla="*/ 4945209 h 8878671"/>
              <a:gd name="connsiteX5208" fmla="*/ 1978724 w 11824371"/>
              <a:gd name="connsiteY5208" fmla="*/ 4945209 h 8878671"/>
              <a:gd name="connsiteX5209" fmla="*/ 1990716 w 11824371"/>
              <a:gd name="connsiteY5209" fmla="*/ 4945209 h 8878671"/>
              <a:gd name="connsiteX5210" fmla="*/ 1990716 w 11824371"/>
              <a:gd name="connsiteY5210" fmla="*/ 4921225 h 8878671"/>
              <a:gd name="connsiteX5211" fmla="*/ 1984719 w 11824371"/>
              <a:gd name="connsiteY5211" fmla="*/ 4915229 h 8878671"/>
              <a:gd name="connsiteX5212" fmla="*/ 2002709 w 11824371"/>
              <a:gd name="connsiteY5212" fmla="*/ 4909234 h 8878671"/>
              <a:gd name="connsiteX5213" fmla="*/ 2014700 w 11824371"/>
              <a:gd name="connsiteY5213" fmla="*/ 4891245 h 8878671"/>
              <a:gd name="connsiteX5214" fmla="*/ 2026692 w 11824371"/>
              <a:gd name="connsiteY5214" fmla="*/ 4861263 h 8878671"/>
              <a:gd name="connsiteX5215" fmla="*/ 2026692 w 11824371"/>
              <a:gd name="connsiteY5215" fmla="*/ 4849272 h 8878671"/>
              <a:gd name="connsiteX5216" fmla="*/ 2050677 w 11824371"/>
              <a:gd name="connsiteY5216" fmla="*/ 4813295 h 8878671"/>
              <a:gd name="connsiteX5217" fmla="*/ 2062670 w 11824371"/>
              <a:gd name="connsiteY5217" fmla="*/ 4771323 h 8878671"/>
              <a:gd name="connsiteX5218" fmla="*/ 2086653 w 11824371"/>
              <a:gd name="connsiteY5218" fmla="*/ 4765326 h 8878671"/>
              <a:gd name="connsiteX5219" fmla="*/ 2086653 w 11824371"/>
              <a:gd name="connsiteY5219" fmla="*/ 4741340 h 8878671"/>
              <a:gd name="connsiteX5220" fmla="*/ 2086653 w 11824371"/>
              <a:gd name="connsiteY5220" fmla="*/ 4729349 h 8878671"/>
              <a:gd name="connsiteX5221" fmla="*/ 2098647 w 11824371"/>
              <a:gd name="connsiteY5221" fmla="*/ 4729349 h 8878671"/>
              <a:gd name="connsiteX5222" fmla="*/ 2110638 w 11824371"/>
              <a:gd name="connsiteY5222" fmla="*/ 4729349 h 8878671"/>
              <a:gd name="connsiteX5223" fmla="*/ 2098647 w 11824371"/>
              <a:gd name="connsiteY5223" fmla="*/ 4717357 h 8878671"/>
              <a:gd name="connsiteX5224" fmla="*/ 2086653 w 11824371"/>
              <a:gd name="connsiteY5224" fmla="*/ 4705365 h 8878671"/>
              <a:gd name="connsiteX5225" fmla="*/ 2098647 w 11824371"/>
              <a:gd name="connsiteY5225" fmla="*/ 4705365 h 8878671"/>
              <a:gd name="connsiteX5226" fmla="*/ 2110638 w 11824371"/>
              <a:gd name="connsiteY5226" fmla="*/ 4669388 h 8878671"/>
              <a:gd name="connsiteX5227" fmla="*/ 2122630 w 11824371"/>
              <a:gd name="connsiteY5227" fmla="*/ 4657394 h 8878671"/>
              <a:gd name="connsiteX5228" fmla="*/ 9533848 w 11824371"/>
              <a:gd name="connsiteY5228" fmla="*/ 4621419 h 8878671"/>
              <a:gd name="connsiteX5229" fmla="*/ 9545841 w 11824371"/>
              <a:gd name="connsiteY5229" fmla="*/ 4627414 h 8878671"/>
              <a:gd name="connsiteX5230" fmla="*/ 9533848 w 11824371"/>
              <a:gd name="connsiteY5230" fmla="*/ 4645403 h 8878671"/>
              <a:gd name="connsiteX5231" fmla="*/ 9497872 w 11824371"/>
              <a:gd name="connsiteY5231" fmla="*/ 4657394 h 8878671"/>
              <a:gd name="connsiteX5232" fmla="*/ 9497872 w 11824371"/>
              <a:gd name="connsiteY5232" fmla="*/ 4645403 h 8878671"/>
              <a:gd name="connsiteX5233" fmla="*/ 9521856 w 11824371"/>
              <a:gd name="connsiteY5233" fmla="*/ 4633412 h 8878671"/>
              <a:gd name="connsiteX5234" fmla="*/ 9533848 w 11824371"/>
              <a:gd name="connsiteY5234" fmla="*/ 4621419 h 8878671"/>
              <a:gd name="connsiteX5235" fmla="*/ 9126111 w 11824371"/>
              <a:gd name="connsiteY5235" fmla="*/ 4621419 h 8878671"/>
              <a:gd name="connsiteX5236" fmla="*/ 9108123 w 11824371"/>
              <a:gd name="connsiteY5236" fmla="*/ 4633412 h 8878671"/>
              <a:gd name="connsiteX5237" fmla="*/ 9102128 w 11824371"/>
              <a:gd name="connsiteY5237" fmla="*/ 4645403 h 8878671"/>
              <a:gd name="connsiteX5238" fmla="*/ 9090134 w 11824371"/>
              <a:gd name="connsiteY5238" fmla="*/ 4633412 h 8878671"/>
              <a:gd name="connsiteX5239" fmla="*/ 9090134 w 11824371"/>
              <a:gd name="connsiteY5239" fmla="*/ 4645403 h 8878671"/>
              <a:gd name="connsiteX5240" fmla="*/ 9090134 w 11824371"/>
              <a:gd name="connsiteY5240" fmla="*/ 4663392 h 8878671"/>
              <a:gd name="connsiteX5241" fmla="*/ 9102128 w 11824371"/>
              <a:gd name="connsiteY5241" fmla="*/ 4657394 h 8878671"/>
              <a:gd name="connsiteX5242" fmla="*/ 9126111 w 11824371"/>
              <a:gd name="connsiteY5242" fmla="*/ 4633412 h 8878671"/>
              <a:gd name="connsiteX5243" fmla="*/ 9126111 w 11824371"/>
              <a:gd name="connsiteY5243" fmla="*/ 4621419 h 8878671"/>
              <a:gd name="connsiteX5244" fmla="*/ 1461557 w 11824371"/>
              <a:gd name="connsiteY5244" fmla="*/ 4589939 h 8878671"/>
              <a:gd name="connsiteX5245" fmla="*/ 1469052 w 11824371"/>
              <a:gd name="connsiteY5245" fmla="*/ 4591439 h 8878671"/>
              <a:gd name="connsiteX5246" fmla="*/ 1469052 w 11824371"/>
              <a:gd name="connsiteY5246" fmla="*/ 4603431 h 8878671"/>
              <a:gd name="connsiteX5247" fmla="*/ 1451064 w 11824371"/>
              <a:gd name="connsiteY5247" fmla="*/ 4621419 h 8878671"/>
              <a:gd name="connsiteX5248" fmla="*/ 1439071 w 11824371"/>
              <a:gd name="connsiteY5248" fmla="*/ 4609426 h 8878671"/>
              <a:gd name="connsiteX5249" fmla="*/ 1451064 w 11824371"/>
              <a:gd name="connsiteY5249" fmla="*/ 4597434 h 8878671"/>
              <a:gd name="connsiteX5250" fmla="*/ 1461557 w 11824371"/>
              <a:gd name="connsiteY5250" fmla="*/ 4589939 h 8878671"/>
              <a:gd name="connsiteX5251" fmla="*/ 9557833 w 11824371"/>
              <a:gd name="connsiteY5251" fmla="*/ 4585442 h 8878671"/>
              <a:gd name="connsiteX5252" fmla="*/ 9557833 w 11824371"/>
              <a:gd name="connsiteY5252" fmla="*/ 4609426 h 8878671"/>
              <a:gd name="connsiteX5253" fmla="*/ 9545841 w 11824371"/>
              <a:gd name="connsiteY5253" fmla="*/ 4609426 h 8878671"/>
              <a:gd name="connsiteX5254" fmla="*/ 9557833 w 11824371"/>
              <a:gd name="connsiteY5254" fmla="*/ 4585442 h 8878671"/>
              <a:gd name="connsiteX5255" fmla="*/ 9533848 w 11824371"/>
              <a:gd name="connsiteY5255" fmla="*/ 4585442 h 8878671"/>
              <a:gd name="connsiteX5256" fmla="*/ 9533848 w 11824371"/>
              <a:gd name="connsiteY5256" fmla="*/ 4597434 h 8878671"/>
              <a:gd name="connsiteX5257" fmla="*/ 9539845 w 11824371"/>
              <a:gd name="connsiteY5257" fmla="*/ 4609426 h 8878671"/>
              <a:gd name="connsiteX5258" fmla="*/ 9527853 w 11824371"/>
              <a:gd name="connsiteY5258" fmla="*/ 4603431 h 8878671"/>
              <a:gd name="connsiteX5259" fmla="*/ 9533848 w 11824371"/>
              <a:gd name="connsiteY5259" fmla="*/ 4585442 h 8878671"/>
              <a:gd name="connsiteX5260" fmla="*/ 9066149 w 11824371"/>
              <a:gd name="connsiteY5260" fmla="*/ 4573451 h 8878671"/>
              <a:gd name="connsiteX5261" fmla="*/ 9066149 w 11824371"/>
              <a:gd name="connsiteY5261" fmla="*/ 4585442 h 8878671"/>
              <a:gd name="connsiteX5262" fmla="*/ 9054158 w 11824371"/>
              <a:gd name="connsiteY5262" fmla="*/ 4585442 h 8878671"/>
              <a:gd name="connsiteX5263" fmla="*/ 9042166 w 11824371"/>
              <a:gd name="connsiteY5263" fmla="*/ 4597434 h 8878671"/>
              <a:gd name="connsiteX5264" fmla="*/ 9054158 w 11824371"/>
              <a:gd name="connsiteY5264" fmla="*/ 4609426 h 8878671"/>
              <a:gd name="connsiteX5265" fmla="*/ 9054158 w 11824371"/>
              <a:gd name="connsiteY5265" fmla="*/ 4621419 h 8878671"/>
              <a:gd name="connsiteX5266" fmla="*/ 9066149 w 11824371"/>
              <a:gd name="connsiteY5266" fmla="*/ 4633412 h 8878671"/>
              <a:gd name="connsiteX5267" fmla="*/ 9066149 w 11824371"/>
              <a:gd name="connsiteY5267" fmla="*/ 4621419 h 8878671"/>
              <a:gd name="connsiteX5268" fmla="*/ 9078143 w 11824371"/>
              <a:gd name="connsiteY5268" fmla="*/ 4597434 h 8878671"/>
              <a:gd name="connsiteX5269" fmla="*/ 9078143 w 11824371"/>
              <a:gd name="connsiteY5269" fmla="*/ 4573451 h 8878671"/>
              <a:gd name="connsiteX5270" fmla="*/ 9066149 w 11824371"/>
              <a:gd name="connsiteY5270" fmla="*/ 4573451 h 8878671"/>
              <a:gd name="connsiteX5271" fmla="*/ 2254546 w 11824371"/>
              <a:gd name="connsiteY5271" fmla="*/ 4561457 h 8878671"/>
              <a:gd name="connsiteX5272" fmla="*/ 2242554 w 11824371"/>
              <a:gd name="connsiteY5272" fmla="*/ 4585442 h 8878671"/>
              <a:gd name="connsiteX5273" fmla="*/ 2236557 w 11824371"/>
              <a:gd name="connsiteY5273" fmla="*/ 4615422 h 8878671"/>
              <a:gd name="connsiteX5274" fmla="*/ 2230561 w 11824371"/>
              <a:gd name="connsiteY5274" fmla="*/ 4633412 h 8878671"/>
              <a:gd name="connsiteX5275" fmla="*/ 2218569 w 11824371"/>
              <a:gd name="connsiteY5275" fmla="*/ 4657394 h 8878671"/>
              <a:gd name="connsiteX5276" fmla="*/ 2218569 w 11824371"/>
              <a:gd name="connsiteY5276" fmla="*/ 4669388 h 8878671"/>
              <a:gd name="connsiteX5277" fmla="*/ 2206576 w 11824371"/>
              <a:gd name="connsiteY5277" fmla="*/ 4681380 h 8878671"/>
              <a:gd name="connsiteX5278" fmla="*/ 2194584 w 11824371"/>
              <a:gd name="connsiteY5278" fmla="*/ 4717357 h 8878671"/>
              <a:gd name="connsiteX5279" fmla="*/ 2206576 w 11824371"/>
              <a:gd name="connsiteY5279" fmla="*/ 4717357 h 8878671"/>
              <a:gd name="connsiteX5280" fmla="*/ 2218569 w 11824371"/>
              <a:gd name="connsiteY5280" fmla="*/ 4705365 h 8878671"/>
              <a:gd name="connsiteX5281" fmla="*/ 2230561 w 11824371"/>
              <a:gd name="connsiteY5281" fmla="*/ 4705365 h 8878671"/>
              <a:gd name="connsiteX5282" fmla="*/ 2242554 w 11824371"/>
              <a:gd name="connsiteY5282" fmla="*/ 4693372 h 8878671"/>
              <a:gd name="connsiteX5283" fmla="*/ 2242554 w 11824371"/>
              <a:gd name="connsiteY5283" fmla="*/ 4663392 h 8878671"/>
              <a:gd name="connsiteX5284" fmla="*/ 2242554 w 11824371"/>
              <a:gd name="connsiteY5284" fmla="*/ 4633412 h 8878671"/>
              <a:gd name="connsiteX5285" fmla="*/ 2254546 w 11824371"/>
              <a:gd name="connsiteY5285" fmla="*/ 4621419 h 8878671"/>
              <a:gd name="connsiteX5286" fmla="*/ 2266537 w 11824371"/>
              <a:gd name="connsiteY5286" fmla="*/ 4633412 h 8878671"/>
              <a:gd name="connsiteX5287" fmla="*/ 2266537 w 11824371"/>
              <a:gd name="connsiteY5287" fmla="*/ 4621419 h 8878671"/>
              <a:gd name="connsiteX5288" fmla="*/ 2278530 w 11824371"/>
              <a:gd name="connsiteY5288" fmla="*/ 4609426 h 8878671"/>
              <a:gd name="connsiteX5289" fmla="*/ 2290522 w 11824371"/>
              <a:gd name="connsiteY5289" fmla="*/ 4597434 h 8878671"/>
              <a:gd name="connsiteX5290" fmla="*/ 2290522 w 11824371"/>
              <a:gd name="connsiteY5290" fmla="*/ 4573451 h 8878671"/>
              <a:gd name="connsiteX5291" fmla="*/ 2278530 w 11824371"/>
              <a:gd name="connsiteY5291" fmla="*/ 4573451 h 8878671"/>
              <a:gd name="connsiteX5292" fmla="*/ 2254546 w 11824371"/>
              <a:gd name="connsiteY5292" fmla="*/ 4609426 h 8878671"/>
              <a:gd name="connsiteX5293" fmla="*/ 2254546 w 11824371"/>
              <a:gd name="connsiteY5293" fmla="*/ 4597434 h 8878671"/>
              <a:gd name="connsiteX5294" fmla="*/ 2254546 w 11824371"/>
              <a:gd name="connsiteY5294" fmla="*/ 4561457 h 8878671"/>
              <a:gd name="connsiteX5295" fmla="*/ 1511026 w 11824371"/>
              <a:gd name="connsiteY5295" fmla="*/ 4561457 h 8878671"/>
              <a:gd name="connsiteX5296" fmla="*/ 1517022 w 11824371"/>
              <a:gd name="connsiteY5296" fmla="*/ 4567454 h 8878671"/>
              <a:gd name="connsiteX5297" fmla="*/ 1511026 w 11824371"/>
              <a:gd name="connsiteY5297" fmla="*/ 4573451 h 8878671"/>
              <a:gd name="connsiteX5298" fmla="*/ 1511026 w 11824371"/>
              <a:gd name="connsiteY5298" fmla="*/ 4561457 h 8878671"/>
              <a:gd name="connsiteX5299" fmla="*/ 9136605 w 11824371"/>
              <a:gd name="connsiteY5299" fmla="*/ 4552463 h 8878671"/>
              <a:gd name="connsiteX5300" fmla="*/ 9126111 w 11824371"/>
              <a:gd name="connsiteY5300" fmla="*/ 4555460 h 8878671"/>
              <a:gd name="connsiteX5301" fmla="*/ 9114119 w 11824371"/>
              <a:gd name="connsiteY5301" fmla="*/ 4561457 h 8878671"/>
              <a:gd name="connsiteX5302" fmla="*/ 9114119 w 11824371"/>
              <a:gd name="connsiteY5302" fmla="*/ 4585442 h 8878671"/>
              <a:gd name="connsiteX5303" fmla="*/ 9138104 w 11824371"/>
              <a:gd name="connsiteY5303" fmla="*/ 4597434 h 8878671"/>
              <a:gd name="connsiteX5304" fmla="*/ 9150096 w 11824371"/>
              <a:gd name="connsiteY5304" fmla="*/ 4585442 h 8878671"/>
              <a:gd name="connsiteX5305" fmla="*/ 9144101 w 11824371"/>
              <a:gd name="connsiteY5305" fmla="*/ 4573451 h 8878671"/>
              <a:gd name="connsiteX5306" fmla="*/ 9126111 w 11824371"/>
              <a:gd name="connsiteY5306" fmla="*/ 4573451 h 8878671"/>
              <a:gd name="connsiteX5307" fmla="*/ 9132107 w 11824371"/>
              <a:gd name="connsiteY5307" fmla="*/ 4567454 h 8878671"/>
              <a:gd name="connsiteX5308" fmla="*/ 9138104 w 11824371"/>
              <a:gd name="connsiteY5308" fmla="*/ 4561457 h 8878671"/>
              <a:gd name="connsiteX5309" fmla="*/ 9144101 w 11824371"/>
              <a:gd name="connsiteY5309" fmla="*/ 4555460 h 8878671"/>
              <a:gd name="connsiteX5310" fmla="*/ 9136605 w 11824371"/>
              <a:gd name="connsiteY5310" fmla="*/ 4552463 h 8878671"/>
              <a:gd name="connsiteX5311" fmla="*/ 9138104 w 11824371"/>
              <a:gd name="connsiteY5311" fmla="*/ 4537473 h 8878671"/>
              <a:gd name="connsiteX5312" fmla="*/ 9150096 w 11824371"/>
              <a:gd name="connsiteY5312" fmla="*/ 4549466 h 8878671"/>
              <a:gd name="connsiteX5313" fmla="*/ 9156092 w 11824371"/>
              <a:gd name="connsiteY5313" fmla="*/ 4555460 h 8878671"/>
              <a:gd name="connsiteX5314" fmla="*/ 9162089 w 11824371"/>
              <a:gd name="connsiteY5314" fmla="*/ 4537473 h 8878671"/>
              <a:gd name="connsiteX5315" fmla="*/ 8646421 w 11824371"/>
              <a:gd name="connsiteY5315" fmla="*/ 4537473 h 8878671"/>
              <a:gd name="connsiteX5316" fmla="*/ 8640426 w 11824371"/>
              <a:gd name="connsiteY5316" fmla="*/ 4543468 h 8878671"/>
              <a:gd name="connsiteX5317" fmla="*/ 8634429 w 11824371"/>
              <a:gd name="connsiteY5317" fmla="*/ 4549466 h 8878671"/>
              <a:gd name="connsiteX5318" fmla="*/ 8646421 w 11824371"/>
              <a:gd name="connsiteY5318" fmla="*/ 4549466 h 8878671"/>
              <a:gd name="connsiteX5319" fmla="*/ 8658414 w 11824371"/>
              <a:gd name="connsiteY5319" fmla="*/ 4537473 h 8878671"/>
              <a:gd name="connsiteX5320" fmla="*/ 9575821 w 11824371"/>
              <a:gd name="connsiteY5320" fmla="*/ 4529976 h 8878671"/>
              <a:gd name="connsiteX5321" fmla="*/ 9575821 w 11824371"/>
              <a:gd name="connsiteY5321" fmla="*/ 4537473 h 8878671"/>
              <a:gd name="connsiteX5322" fmla="*/ 9557833 w 11824371"/>
              <a:gd name="connsiteY5322" fmla="*/ 4549466 h 8878671"/>
              <a:gd name="connsiteX5323" fmla="*/ 9533848 w 11824371"/>
              <a:gd name="connsiteY5323" fmla="*/ 4561457 h 8878671"/>
              <a:gd name="connsiteX5324" fmla="*/ 9521856 w 11824371"/>
              <a:gd name="connsiteY5324" fmla="*/ 4549466 h 8878671"/>
              <a:gd name="connsiteX5325" fmla="*/ 9539845 w 11824371"/>
              <a:gd name="connsiteY5325" fmla="*/ 4537473 h 8878671"/>
              <a:gd name="connsiteX5326" fmla="*/ 9563829 w 11824371"/>
              <a:gd name="connsiteY5326" fmla="*/ 4531477 h 8878671"/>
              <a:gd name="connsiteX5327" fmla="*/ 9575821 w 11824371"/>
              <a:gd name="connsiteY5327" fmla="*/ 4529976 h 8878671"/>
              <a:gd name="connsiteX5328" fmla="*/ 731527 w 11824371"/>
              <a:gd name="connsiteY5328" fmla="*/ 4525480 h 8878671"/>
              <a:gd name="connsiteX5329" fmla="*/ 731527 w 11824371"/>
              <a:gd name="connsiteY5329" fmla="*/ 4537473 h 8878671"/>
              <a:gd name="connsiteX5330" fmla="*/ 719536 w 11824371"/>
              <a:gd name="connsiteY5330" fmla="*/ 4531477 h 8878671"/>
              <a:gd name="connsiteX5331" fmla="*/ 731527 w 11824371"/>
              <a:gd name="connsiteY5331" fmla="*/ 4525480 h 8878671"/>
              <a:gd name="connsiteX5332" fmla="*/ 9240038 w 11824371"/>
              <a:gd name="connsiteY5332" fmla="*/ 4513488 h 8878671"/>
              <a:gd name="connsiteX5333" fmla="*/ 9246035 w 11824371"/>
              <a:gd name="connsiteY5333" fmla="*/ 4525480 h 8878671"/>
              <a:gd name="connsiteX5334" fmla="*/ 9222050 w 11824371"/>
              <a:gd name="connsiteY5334" fmla="*/ 4537473 h 8878671"/>
              <a:gd name="connsiteX5335" fmla="*/ 9210057 w 11824371"/>
              <a:gd name="connsiteY5335" fmla="*/ 4549466 h 8878671"/>
              <a:gd name="connsiteX5336" fmla="*/ 9222050 w 11824371"/>
              <a:gd name="connsiteY5336" fmla="*/ 4585442 h 8878671"/>
              <a:gd name="connsiteX5337" fmla="*/ 9198065 w 11824371"/>
              <a:gd name="connsiteY5337" fmla="*/ 4609426 h 8878671"/>
              <a:gd name="connsiteX5338" fmla="*/ 9162089 w 11824371"/>
              <a:gd name="connsiteY5338" fmla="*/ 4633412 h 8878671"/>
              <a:gd name="connsiteX5339" fmla="*/ 9150096 w 11824371"/>
              <a:gd name="connsiteY5339" fmla="*/ 4639406 h 8878671"/>
              <a:gd name="connsiteX5340" fmla="*/ 9150096 w 11824371"/>
              <a:gd name="connsiteY5340" fmla="*/ 4645403 h 8878671"/>
              <a:gd name="connsiteX5341" fmla="*/ 9150096 w 11824371"/>
              <a:gd name="connsiteY5341" fmla="*/ 4651400 h 8878671"/>
              <a:gd name="connsiteX5342" fmla="*/ 9150096 w 11824371"/>
              <a:gd name="connsiteY5342" fmla="*/ 4669388 h 8878671"/>
              <a:gd name="connsiteX5343" fmla="*/ 9162089 w 11824371"/>
              <a:gd name="connsiteY5343" fmla="*/ 4669388 h 8878671"/>
              <a:gd name="connsiteX5344" fmla="*/ 9168084 w 11824371"/>
              <a:gd name="connsiteY5344" fmla="*/ 4651400 h 8878671"/>
              <a:gd name="connsiteX5345" fmla="*/ 9168084 w 11824371"/>
              <a:gd name="connsiteY5345" fmla="*/ 4645403 h 8878671"/>
              <a:gd name="connsiteX5346" fmla="*/ 9174080 w 11824371"/>
              <a:gd name="connsiteY5346" fmla="*/ 4657394 h 8878671"/>
              <a:gd name="connsiteX5347" fmla="*/ 9186072 w 11824371"/>
              <a:gd name="connsiteY5347" fmla="*/ 4645403 h 8878671"/>
              <a:gd name="connsiteX5348" fmla="*/ 9204062 w 11824371"/>
              <a:gd name="connsiteY5348" fmla="*/ 4627414 h 8878671"/>
              <a:gd name="connsiteX5349" fmla="*/ 9210057 w 11824371"/>
              <a:gd name="connsiteY5349" fmla="*/ 4621419 h 8878671"/>
              <a:gd name="connsiteX5350" fmla="*/ 9246035 w 11824371"/>
              <a:gd name="connsiteY5350" fmla="*/ 4573451 h 8878671"/>
              <a:gd name="connsiteX5351" fmla="*/ 9246035 w 11824371"/>
              <a:gd name="connsiteY5351" fmla="*/ 4561457 h 8878671"/>
              <a:gd name="connsiteX5352" fmla="*/ 9252030 w 11824371"/>
              <a:gd name="connsiteY5352" fmla="*/ 4555460 h 8878671"/>
              <a:gd name="connsiteX5353" fmla="*/ 9258026 w 11824371"/>
              <a:gd name="connsiteY5353" fmla="*/ 4543468 h 8878671"/>
              <a:gd name="connsiteX5354" fmla="*/ 9258026 w 11824371"/>
              <a:gd name="connsiteY5354" fmla="*/ 4525480 h 8878671"/>
              <a:gd name="connsiteX5355" fmla="*/ 9246035 w 11824371"/>
              <a:gd name="connsiteY5355" fmla="*/ 4513488 h 8878671"/>
              <a:gd name="connsiteX5356" fmla="*/ 1319148 w 11824371"/>
              <a:gd name="connsiteY5356" fmla="*/ 4513488 h 8878671"/>
              <a:gd name="connsiteX5357" fmla="*/ 1319148 w 11824371"/>
              <a:gd name="connsiteY5357" fmla="*/ 4525480 h 8878671"/>
              <a:gd name="connsiteX5358" fmla="*/ 1307157 w 11824371"/>
              <a:gd name="connsiteY5358" fmla="*/ 4525480 h 8878671"/>
              <a:gd name="connsiteX5359" fmla="*/ 9184573 w 11824371"/>
              <a:gd name="connsiteY5359" fmla="*/ 4495500 h 8878671"/>
              <a:gd name="connsiteX5360" fmla="*/ 9174080 w 11824371"/>
              <a:gd name="connsiteY5360" fmla="*/ 4501496 h 8878671"/>
              <a:gd name="connsiteX5361" fmla="*/ 9168084 w 11824371"/>
              <a:gd name="connsiteY5361" fmla="*/ 4501496 h 8878671"/>
              <a:gd name="connsiteX5362" fmla="*/ 9150096 w 11824371"/>
              <a:gd name="connsiteY5362" fmla="*/ 4501496 h 8878671"/>
              <a:gd name="connsiteX5363" fmla="*/ 9186072 w 11824371"/>
              <a:gd name="connsiteY5363" fmla="*/ 4513488 h 8878671"/>
              <a:gd name="connsiteX5364" fmla="*/ 9192069 w 11824371"/>
              <a:gd name="connsiteY5364" fmla="*/ 4501496 h 8878671"/>
              <a:gd name="connsiteX5365" fmla="*/ 9184573 w 11824371"/>
              <a:gd name="connsiteY5365" fmla="*/ 4495500 h 8878671"/>
              <a:gd name="connsiteX5366" fmla="*/ 9545841 w 11824371"/>
              <a:gd name="connsiteY5366" fmla="*/ 4482008 h 8878671"/>
              <a:gd name="connsiteX5367" fmla="*/ 9557833 w 11824371"/>
              <a:gd name="connsiteY5367" fmla="*/ 4483508 h 8878671"/>
              <a:gd name="connsiteX5368" fmla="*/ 9545841 w 11824371"/>
              <a:gd name="connsiteY5368" fmla="*/ 4513488 h 8878671"/>
              <a:gd name="connsiteX5369" fmla="*/ 9521856 w 11824371"/>
              <a:gd name="connsiteY5369" fmla="*/ 4537473 h 8878671"/>
              <a:gd name="connsiteX5370" fmla="*/ 9515860 w 11824371"/>
              <a:gd name="connsiteY5370" fmla="*/ 4555460 h 8878671"/>
              <a:gd name="connsiteX5371" fmla="*/ 9497872 w 11824371"/>
              <a:gd name="connsiteY5371" fmla="*/ 4561457 h 8878671"/>
              <a:gd name="connsiteX5372" fmla="*/ 9473887 w 11824371"/>
              <a:gd name="connsiteY5372" fmla="*/ 4603431 h 8878671"/>
              <a:gd name="connsiteX5373" fmla="*/ 9461895 w 11824371"/>
              <a:gd name="connsiteY5373" fmla="*/ 4621419 h 8878671"/>
              <a:gd name="connsiteX5374" fmla="*/ 9449902 w 11824371"/>
              <a:gd name="connsiteY5374" fmla="*/ 4645403 h 8878671"/>
              <a:gd name="connsiteX5375" fmla="*/ 9407930 w 11824371"/>
              <a:gd name="connsiteY5375" fmla="*/ 4687377 h 8878671"/>
              <a:gd name="connsiteX5376" fmla="*/ 9401934 w 11824371"/>
              <a:gd name="connsiteY5376" fmla="*/ 4705365 h 8878671"/>
              <a:gd name="connsiteX5377" fmla="*/ 9389941 w 11824371"/>
              <a:gd name="connsiteY5377" fmla="*/ 4729349 h 8878671"/>
              <a:gd name="connsiteX5378" fmla="*/ 9377949 w 11824371"/>
              <a:gd name="connsiteY5378" fmla="*/ 4753335 h 8878671"/>
              <a:gd name="connsiteX5379" fmla="*/ 9371952 w 11824371"/>
              <a:gd name="connsiteY5379" fmla="*/ 4753335 h 8878671"/>
              <a:gd name="connsiteX5380" fmla="*/ 9365957 w 11824371"/>
              <a:gd name="connsiteY5380" fmla="*/ 4753335 h 8878671"/>
              <a:gd name="connsiteX5381" fmla="*/ 9365957 w 11824371"/>
              <a:gd name="connsiteY5381" fmla="*/ 4777317 h 8878671"/>
              <a:gd name="connsiteX5382" fmla="*/ 9341973 w 11824371"/>
              <a:gd name="connsiteY5382" fmla="*/ 4777317 h 8878671"/>
              <a:gd name="connsiteX5383" fmla="*/ 9329979 w 11824371"/>
              <a:gd name="connsiteY5383" fmla="*/ 4789311 h 8878671"/>
              <a:gd name="connsiteX5384" fmla="*/ 9341973 w 11824371"/>
              <a:gd name="connsiteY5384" fmla="*/ 4765326 h 8878671"/>
              <a:gd name="connsiteX5385" fmla="*/ 9353964 w 11824371"/>
              <a:gd name="connsiteY5385" fmla="*/ 4753335 h 8878671"/>
              <a:gd name="connsiteX5386" fmla="*/ 9317988 w 11824371"/>
              <a:gd name="connsiteY5386" fmla="*/ 4765326 h 8878671"/>
              <a:gd name="connsiteX5387" fmla="*/ 9294003 w 11824371"/>
              <a:gd name="connsiteY5387" fmla="*/ 4765326 h 8878671"/>
              <a:gd name="connsiteX5388" fmla="*/ 9305996 w 11824371"/>
              <a:gd name="connsiteY5388" fmla="*/ 4753335 h 8878671"/>
              <a:gd name="connsiteX5389" fmla="*/ 9317988 w 11824371"/>
              <a:gd name="connsiteY5389" fmla="*/ 4741340 h 8878671"/>
              <a:gd name="connsiteX5390" fmla="*/ 9329979 w 11824371"/>
              <a:gd name="connsiteY5390" fmla="*/ 4735345 h 8878671"/>
              <a:gd name="connsiteX5391" fmla="*/ 9329979 w 11824371"/>
              <a:gd name="connsiteY5391" fmla="*/ 4717357 h 8878671"/>
              <a:gd name="connsiteX5392" fmla="*/ 9329979 w 11824371"/>
              <a:gd name="connsiteY5392" fmla="*/ 4705365 h 8878671"/>
              <a:gd name="connsiteX5393" fmla="*/ 9335976 w 11824371"/>
              <a:gd name="connsiteY5393" fmla="*/ 4723353 h 8878671"/>
              <a:gd name="connsiteX5394" fmla="*/ 9353964 w 11824371"/>
              <a:gd name="connsiteY5394" fmla="*/ 4729349 h 8878671"/>
              <a:gd name="connsiteX5395" fmla="*/ 9365957 w 11824371"/>
              <a:gd name="connsiteY5395" fmla="*/ 4741340 h 8878671"/>
              <a:gd name="connsiteX5396" fmla="*/ 9377949 w 11824371"/>
              <a:gd name="connsiteY5396" fmla="*/ 4729349 h 8878671"/>
              <a:gd name="connsiteX5397" fmla="*/ 9413925 w 11824371"/>
              <a:gd name="connsiteY5397" fmla="*/ 4657394 h 8878671"/>
              <a:gd name="connsiteX5398" fmla="*/ 9425919 w 11824371"/>
              <a:gd name="connsiteY5398" fmla="*/ 4645403 h 8878671"/>
              <a:gd name="connsiteX5399" fmla="*/ 9425919 w 11824371"/>
              <a:gd name="connsiteY5399" fmla="*/ 4633412 h 8878671"/>
              <a:gd name="connsiteX5400" fmla="*/ 9437910 w 11824371"/>
              <a:gd name="connsiteY5400" fmla="*/ 4597434 h 8878671"/>
              <a:gd name="connsiteX5401" fmla="*/ 9431914 w 11824371"/>
              <a:gd name="connsiteY5401" fmla="*/ 4585442 h 8878671"/>
              <a:gd name="connsiteX5402" fmla="*/ 9413925 w 11824371"/>
              <a:gd name="connsiteY5402" fmla="*/ 4603431 h 8878671"/>
              <a:gd name="connsiteX5403" fmla="*/ 9401934 w 11824371"/>
              <a:gd name="connsiteY5403" fmla="*/ 4621419 h 8878671"/>
              <a:gd name="connsiteX5404" fmla="*/ 9401934 w 11824371"/>
              <a:gd name="connsiteY5404" fmla="*/ 4633412 h 8878671"/>
              <a:gd name="connsiteX5405" fmla="*/ 9389941 w 11824371"/>
              <a:gd name="connsiteY5405" fmla="*/ 4633412 h 8878671"/>
              <a:gd name="connsiteX5406" fmla="*/ 9389941 w 11824371"/>
              <a:gd name="connsiteY5406" fmla="*/ 4645403 h 8878671"/>
              <a:gd name="connsiteX5407" fmla="*/ 9389941 w 11824371"/>
              <a:gd name="connsiteY5407" fmla="*/ 4657394 h 8878671"/>
              <a:gd name="connsiteX5408" fmla="*/ 9377949 w 11824371"/>
              <a:gd name="connsiteY5408" fmla="*/ 4681380 h 8878671"/>
              <a:gd name="connsiteX5409" fmla="*/ 9377949 w 11824371"/>
              <a:gd name="connsiteY5409" fmla="*/ 4621419 h 8878671"/>
              <a:gd name="connsiteX5410" fmla="*/ 9383946 w 11824371"/>
              <a:gd name="connsiteY5410" fmla="*/ 4591439 h 8878671"/>
              <a:gd name="connsiteX5411" fmla="*/ 9389941 w 11824371"/>
              <a:gd name="connsiteY5411" fmla="*/ 4573451 h 8878671"/>
              <a:gd name="connsiteX5412" fmla="*/ 9407930 w 11824371"/>
              <a:gd name="connsiteY5412" fmla="*/ 4555460 h 8878671"/>
              <a:gd name="connsiteX5413" fmla="*/ 9413925 w 11824371"/>
              <a:gd name="connsiteY5413" fmla="*/ 4549466 h 8878671"/>
              <a:gd name="connsiteX5414" fmla="*/ 9437910 w 11824371"/>
              <a:gd name="connsiteY5414" fmla="*/ 4525480 h 8878671"/>
              <a:gd name="connsiteX5415" fmla="*/ 9449902 w 11824371"/>
              <a:gd name="connsiteY5415" fmla="*/ 4513488 h 8878671"/>
              <a:gd name="connsiteX5416" fmla="*/ 9461895 w 11824371"/>
              <a:gd name="connsiteY5416" fmla="*/ 4513488 h 8878671"/>
              <a:gd name="connsiteX5417" fmla="*/ 9473887 w 11824371"/>
              <a:gd name="connsiteY5417" fmla="*/ 4525480 h 8878671"/>
              <a:gd name="connsiteX5418" fmla="*/ 9485880 w 11824371"/>
              <a:gd name="connsiteY5418" fmla="*/ 4525480 h 8878671"/>
              <a:gd name="connsiteX5419" fmla="*/ 9497872 w 11824371"/>
              <a:gd name="connsiteY5419" fmla="*/ 4513488 h 8878671"/>
              <a:gd name="connsiteX5420" fmla="*/ 9521856 w 11824371"/>
              <a:gd name="connsiteY5420" fmla="*/ 4507493 h 8878671"/>
              <a:gd name="connsiteX5421" fmla="*/ 9533848 w 11824371"/>
              <a:gd name="connsiteY5421" fmla="*/ 4489505 h 8878671"/>
              <a:gd name="connsiteX5422" fmla="*/ 9545841 w 11824371"/>
              <a:gd name="connsiteY5422" fmla="*/ 4482008 h 8878671"/>
              <a:gd name="connsiteX5423" fmla="*/ 9270018 w 11824371"/>
              <a:gd name="connsiteY5423" fmla="*/ 4477511 h 8878671"/>
              <a:gd name="connsiteX5424" fmla="*/ 9282011 w 11824371"/>
              <a:gd name="connsiteY5424" fmla="*/ 4489505 h 8878671"/>
              <a:gd name="connsiteX5425" fmla="*/ 9282011 w 11824371"/>
              <a:gd name="connsiteY5425" fmla="*/ 4477511 h 8878671"/>
              <a:gd name="connsiteX5426" fmla="*/ 772751 w 11824371"/>
              <a:gd name="connsiteY5426" fmla="*/ 4473765 h 8878671"/>
              <a:gd name="connsiteX5427" fmla="*/ 779497 w 11824371"/>
              <a:gd name="connsiteY5427" fmla="*/ 4477511 h 8878671"/>
              <a:gd name="connsiteX5428" fmla="*/ 743520 w 11824371"/>
              <a:gd name="connsiteY5428" fmla="*/ 4501496 h 8878671"/>
              <a:gd name="connsiteX5429" fmla="*/ 743520 w 11824371"/>
              <a:gd name="connsiteY5429" fmla="*/ 4489505 h 8878671"/>
              <a:gd name="connsiteX5430" fmla="*/ 772751 w 11824371"/>
              <a:gd name="connsiteY5430" fmla="*/ 4473765 h 8878671"/>
              <a:gd name="connsiteX5431" fmla="*/ 9150096 w 11824371"/>
              <a:gd name="connsiteY5431" fmla="*/ 4465520 h 8878671"/>
              <a:gd name="connsiteX5432" fmla="*/ 9150096 w 11824371"/>
              <a:gd name="connsiteY5432" fmla="*/ 4477511 h 8878671"/>
              <a:gd name="connsiteX5433" fmla="*/ 9162089 w 11824371"/>
              <a:gd name="connsiteY5433" fmla="*/ 4489505 h 8878671"/>
              <a:gd name="connsiteX5434" fmla="*/ 9162089 w 11824371"/>
              <a:gd name="connsiteY5434" fmla="*/ 4477511 h 8878671"/>
              <a:gd name="connsiteX5435" fmla="*/ 1810832 w 11824371"/>
              <a:gd name="connsiteY5435" fmla="*/ 4465520 h 8878671"/>
              <a:gd name="connsiteX5436" fmla="*/ 1810832 w 11824371"/>
              <a:gd name="connsiteY5436" fmla="*/ 4477511 h 8878671"/>
              <a:gd name="connsiteX5437" fmla="*/ 1822825 w 11824371"/>
              <a:gd name="connsiteY5437" fmla="*/ 4471516 h 8878671"/>
              <a:gd name="connsiteX5438" fmla="*/ 1810832 w 11824371"/>
              <a:gd name="connsiteY5438" fmla="*/ 4465520 h 8878671"/>
              <a:gd name="connsiteX5439" fmla="*/ 1547002 w 11824371"/>
              <a:gd name="connsiteY5439" fmla="*/ 4453527 h 8878671"/>
              <a:gd name="connsiteX5440" fmla="*/ 1535010 w 11824371"/>
              <a:gd name="connsiteY5440" fmla="*/ 4465520 h 8878671"/>
              <a:gd name="connsiteX5441" fmla="*/ 1535010 w 11824371"/>
              <a:gd name="connsiteY5441" fmla="*/ 4489505 h 8878671"/>
              <a:gd name="connsiteX5442" fmla="*/ 1547002 w 11824371"/>
              <a:gd name="connsiteY5442" fmla="*/ 4477511 h 8878671"/>
              <a:gd name="connsiteX5443" fmla="*/ 1508028 w 11824371"/>
              <a:gd name="connsiteY5443" fmla="*/ 4447532 h 8878671"/>
              <a:gd name="connsiteX5444" fmla="*/ 1499032 w 11824371"/>
              <a:gd name="connsiteY5444" fmla="*/ 4453527 h 8878671"/>
              <a:gd name="connsiteX5445" fmla="*/ 1487040 w 11824371"/>
              <a:gd name="connsiteY5445" fmla="*/ 4453527 h 8878671"/>
              <a:gd name="connsiteX5446" fmla="*/ 1499032 w 11824371"/>
              <a:gd name="connsiteY5446" fmla="*/ 4465520 h 8878671"/>
              <a:gd name="connsiteX5447" fmla="*/ 1511026 w 11824371"/>
              <a:gd name="connsiteY5447" fmla="*/ 4453527 h 8878671"/>
              <a:gd name="connsiteX5448" fmla="*/ 1508028 w 11824371"/>
              <a:gd name="connsiteY5448" fmla="*/ 4447532 h 8878671"/>
              <a:gd name="connsiteX5449" fmla="*/ 9569824 w 11824371"/>
              <a:gd name="connsiteY5449" fmla="*/ 4441534 h 8878671"/>
              <a:gd name="connsiteX5450" fmla="*/ 9569824 w 11824371"/>
              <a:gd name="connsiteY5450" fmla="*/ 4453527 h 8878671"/>
              <a:gd name="connsiteX5451" fmla="*/ 9569824 w 11824371"/>
              <a:gd name="connsiteY5451" fmla="*/ 4465520 h 8878671"/>
              <a:gd name="connsiteX5452" fmla="*/ 9569824 w 11824371"/>
              <a:gd name="connsiteY5452" fmla="*/ 4477511 h 8878671"/>
              <a:gd name="connsiteX5453" fmla="*/ 9557833 w 11824371"/>
              <a:gd name="connsiteY5453" fmla="*/ 4465520 h 8878671"/>
              <a:gd name="connsiteX5454" fmla="*/ 9569824 w 11824371"/>
              <a:gd name="connsiteY5454" fmla="*/ 4441534 h 8878671"/>
              <a:gd name="connsiteX5455" fmla="*/ 9198065 w 11824371"/>
              <a:gd name="connsiteY5455" fmla="*/ 4441534 h 8878671"/>
              <a:gd name="connsiteX5456" fmla="*/ 9186072 w 11824371"/>
              <a:gd name="connsiteY5456" fmla="*/ 4453527 h 8878671"/>
              <a:gd name="connsiteX5457" fmla="*/ 9174080 w 11824371"/>
              <a:gd name="connsiteY5457" fmla="*/ 4465520 h 8878671"/>
              <a:gd name="connsiteX5458" fmla="*/ 9174080 w 11824371"/>
              <a:gd name="connsiteY5458" fmla="*/ 4477511 h 8878671"/>
              <a:gd name="connsiteX5459" fmla="*/ 9186072 w 11824371"/>
              <a:gd name="connsiteY5459" fmla="*/ 4465520 h 8878671"/>
              <a:gd name="connsiteX5460" fmla="*/ 9198065 w 11824371"/>
              <a:gd name="connsiteY5460" fmla="*/ 4453527 h 8878671"/>
              <a:gd name="connsiteX5461" fmla="*/ 9198065 w 11824371"/>
              <a:gd name="connsiteY5461" fmla="*/ 4441534 h 8878671"/>
              <a:gd name="connsiteX5462" fmla="*/ 8622436 w 11824371"/>
              <a:gd name="connsiteY5462" fmla="*/ 4429543 h 8878671"/>
              <a:gd name="connsiteX5463" fmla="*/ 8610444 w 11824371"/>
              <a:gd name="connsiteY5463" fmla="*/ 4477511 h 8878671"/>
              <a:gd name="connsiteX5464" fmla="*/ 8598453 w 11824371"/>
              <a:gd name="connsiteY5464" fmla="*/ 4465520 h 8878671"/>
              <a:gd name="connsiteX5465" fmla="*/ 8706382 w 11824371"/>
              <a:gd name="connsiteY5465" fmla="*/ 4417550 h 8878671"/>
              <a:gd name="connsiteX5466" fmla="*/ 8694390 w 11824371"/>
              <a:gd name="connsiteY5466" fmla="*/ 4435538 h 8878671"/>
              <a:gd name="connsiteX5467" fmla="*/ 8687193 w 11824371"/>
              <a:gd name="connsiteY5467" fmla="*/ 4448731 h 8878671"/>
              <a:gd name="connsiteX5468" fmla="*/ 8691391 w 11824371"/>
              <a:gd name="connsiteY5468" fmla="*/ 4444532 h 8878671"/>
              <a:gd name="connsiteX5469" fmla="*/ 8694390 w 11824371"/>
              <a:gd name="connsiteY5469" fmla="*/ 4441534 h 8878671"/>
              <a:gd name="connsiteX5470" fmla="*/ 8706382 w 11824371"/>
              <a:gd name="connsiteY5470" fmla="*/ 4429543 h 8878671"/>
              <a:gd name="connsiteX5471" fmla="*/ 9617794 w 11824371"/>
              <a:gd name="connsiteY5471" fmla="*/ 4405559 h 8878671"/>
              <a:gd name="connsiteX5472" fmla="*/ 9629787 w 11824371"/>
              <a:gd name="connsiteY5472" fmla="*/ 4405559 h 8878671"/>
              <a:gd name="connsiteX5473" fmla="*/ 9629787 w 11824371"/>
              <a:gd name="connsiteY5473" fmla="*/ 4429543 h 8878671"/>
              <a:gd name="connsiteX5474" fmla="*/ 9617794 w 11824371"/>
              <a:gd name="connsiteY5474" fmla="*/ 4429543 h 8878671"/>
              <a:gd name="connsiteX5475" fmla="*/ 9617794 w 11824371"/>
              <a:gd name="connsiteY5475" fmla="*/ 4417550 h 8878671"/>
              <a:gd name="connsiteX5476" fmla="*/ 887428 w 11824371"/>
              <a:gd name="connsiteY5476" fmla="*/ 4405559 h 8878671"/>
              <a:gd name="connsiteX5477" fmla="*/ 875435 w 11824371"/>
              <a:gd name="connsiteY5477" fmla="*/ 4417550 h 8878671"/>
              <a:gd name="connsiteX5478" fmla="*/ 881431 w 11824371"/>
              <a:gd name="connsiteY5478" fmla="*/ 4429543 h 8878671"/>
              <a:gd name="connsiteX5479" fmla="*/ 887428 w 11824371"/>
              <a:gd name="connsiteY5479" fmla="*/ 4417550 h 8878671"/>
              <a:gd name="connsiteX5480" fmla="*/ 887428 w 11824371"/>
              <a:gd name="connsiteY5480" fmla="*/ 4405559 h 8878671"/>
              <a:gd name="connsiteX5481" fmla="*/ 827467 w 11824371"/>
              <a:gd name="connsiteY5481" fmla="*/ 4405559 h 8878671"/>
              <a:gd name="connsiteX5482" fmla="*/ 803482 w 11824371"/>
              <a:gd name="connsiteY5482" fmla="*/ 4429543 h 8878671"/>
              <a:gd name="connsiteX5483" fmla="*/ 803482 w 11824371"/>
              <a:gd name="connsiteY5483" fmla="*/ 4417550 h 8878671"/>
              <a:gd name="connsiteX5484" fmla="*/ 9521856 w 11824371"/>
              <a:gd name="connsiteY5484" fmla="*/ 4381574 h 8878671"/>
              <a:gd name="connsiteX5485" fmla="*/ 9521856 w 11824371"/>
              <a:gd name="connsiteY5485" fmla="*/ 4393565 h 8878671"/>
              <a:gd name="connsiteX5486" fmla="*/ 9509863 w 11824371"/>
              <a:gd name="connsiteY5486" fmla="*/ 4405559 h 8878671"/>
              <a:gd name="connsiteX5487" fmla="*/ 9497872 w 11824371"/>
              <a:gd name="connsiteY5487" fmla="*/ 4429543 h 8878671"/>
              <a:gd name="connsiteX5488" fmla="*/ 9485880 w 11824371"/>
              <a:gd name="connsiteY5488" fmla="*/ 4429543 h 8878671"/>
              <a:gd name="connsiteX5489" fmla="*/ 9485880 w 11824371"/>
              <a:gd name="connsiteY5489" fmla="*/ 4411554 h 8878671"/>
              <a:gd name="connsiteX5490" fmla="*/ 9497872 w 11824371"/>
              <a:gd name="connsiteY5490" fmla="*/ 4405559 h 8878671"/>
              <a:gd name="connsiteX5491" fmla="*/ 9521856 w 11824371"/>
              <a:gd name="connsiteY5491" fmla="*/ 4381574 h 8878671"/>
              <a:gd name="connsiteX5492" fmla="*/ 839458 w 11824371"/>
              <a:gd name="connsiteY5492" fmla="*/ 4381574 h 8878671"/>
              <a:gd name="connsiteX5493" fmla="*/ 827467 w 11824371"/>
              <a:gd name="connsiteY5493" fmla="*/ 4393565 h 8878671"/>
              <a:gd name="connsiteX5494" fmla="*/ 827467 w 11824371"/>
              <a:gd name="connsiteY5494" fmla="*/ 4387570 h 8878671"/>
              <a:gd name="connsiteX5495" fmla="*/ 839458 w 11824371"/>
              <a:gd name="connsiteY5495" fmla="*/ 4381574 h 8878671"/>
              <a:gd name="connsiteX5496" fmla="*/ 9677755 w 11824371"/>
              <a:gd name="connsiteY5496" fmla="*/ 4345597 h 8878671"/>
              <a:gd name="connsiteX5497" fmla="*/ 9689749 w 11824371"/>
              <a:gd name="connsiteY5497" fmla="*/ 4345597 h 8878671"/>
              <a:gd name="connsiteX5498" fmla="*/ 9689749 w 11824371"/>
              <a:gd name="connsiteY5498" fmla="*/ 4357588 h 8878671"/>
              <a:gd name="connsiteX5499" fmla="*/ 9665764 w 11824371"/>
              <a:gd name="connsiteY5499" fmla="*/ 4381574 h 8878671"/>
              <a:gd name="connsiteX5500" fmla="*/ 9659767 w 11824371"/>
              <a:gd name="connsiteY5500" fmla="*/ 4387570 h 8878671"/>
              <a:gd name="connsiteX5501" fmla="*/ 9653771 w 11824371"/>
              <a:gd name="connsiteY5501" fmla="*/ 4393565 h 8878671"/>
              <a:gd name="connsiteX5502" fmla="*/ 9653771 w 11824371"/>
              <a:gd name="connsiteY5502" fmla="*/ 4381574 h 8878671"/>
              <a:gd name="connsiteX5503" fmla="*/ 9659767 w 11824371"/>
              <a:gd name="connsiteY5503" fmla="*/ 4375577 h 8878671"/>
              <a:gd name="connsiteX5504" fmla="*/ 9665764 w 11824371"/>
              <a:gd name="connsiteY5504" fmla="*/ 4357588 h 8878671"/>
              <a:gd name="connsiteX5505" fmla="*/ 9653771 w 11824371"/>
              <a:gd name="connsiteY5505" fmla="*/ 4345597 h 8878671"/>
              <a:gd name="connsiteX5506" fmla="*/ 9641779 w 11824371"/>
              <a:gd name="connsiteY5506" fmla="*/ 4363585 h 8878671"/>
              <a:gd name="connsiteX5507" fmla="*/ 9641779 w 11824371"/>
              <a:gd name="connsiteY5507" fmla="*/ 4357588 h 8878671"/>
              <a:gd name="connsiteX5508" fmla="*/ 9653771 w 11824371"/>
              <a:gd name="connsiteY5508" fmla="*/ 4345597 h 8878671"/>
              <a:gd name="connsiteX5509" fmla="*/ 9665764 w 11824371"/>
              <a:gd name="connsiteY5509" fmla="*/ 4333604 h 8878671"/>
              <a:gd name="connsiteX5510" fmla="*/ 9665764 w 11824371"/>
              <a:gd name="connsiteY5510" fmla="*/ 4345597 h 8878671"/>
              <a:gd name="connsiteX5511" fmla="*/ 9653771 w 11824371"/>
              <a:gd name="connsiteY5511" fmla="*/ 4345597 h 8878671"/>
              <a:gd name="connsiteX5512" fmla="*/ 9665764 w 11824371"/>
              <a:gd name="connsiteY5512" fmla="*/ 4333604 h 8878671"/>
              <a:gd name="connsiteX5513" fmla="*/ 875435 w 11824371"/>
              <a:gd name="connsiteY5513" fmla="*/ 4333604 h 8878671"/>
              <a:gd name="connsiteX5514" fmla="*/ 875435 w 11824371"/>
              <a:gd name="connsiteY5514" fmla="*/ 4345597 h 8878671"/>
              <a:gd name="connsiteX5515" fmla="*/ 869440 w 11824371"/>
              <a:gd name="connsiteY5515" fmla="*/ 4339600 h 8878671"/>
              <a:gd name="connsiteX5516" fmla="*/ 875435 w 11824371"/>
              <a:gd name="connsiteY5516" fmla="*/ 4333604 h 8878671"/>
              <a:gd name="connsiteX5517" fmla="*/ 8748355 w 11824371"/>
              <a:gd name="connsiteY5517" fmla="*/ 4321611 h 8878671"/>
              <a:gd name="connsiteX5518" fmla="*/ 8742358 w 11824371"/>
              <a:gd name="connsiteY5518" fmla="*/ 4333604 h 8878671"/>
              <a:gd name="connsiteX5519" fmla="*/ 8718375 w 11824371"/>
              <a:gd name="connsiteY5519" fmla="*/ 4369582 h 8878671"/>
              <a:gd name="connsiteX5520" fmla="*/ 8730367 w 11824371"/>
              <a:gd name="connsiteY5520" fmla="*/ 4381574 h 8878671"/>
              <a:gd name="connsiteX5521" fmla="*/ 8754352 w 11824371"/>
              <a:gd name="connsiteY5521" fmla="*/ 4333604 h 8878671"/>
              <a:gd name="connsiteX5522" fmla="*/ 8748355 w 11824371"/>
              <a:gd name="connsiteY5522" fmla="*/ 4321611 h 8878671"/>
              <a:gd name="connsiteX5523" fmla="*/ 8646421 w 11824371"/>
              <a:gd name="connsiteY5523" fmla="*/ 4321611 h 8878671"/>
              <a:gd name="connsiteX5524" fmla="*/ 8646421 w 11824371"/>
              <a:gd name="connsiteY5524" fmla="*/ 4333604 h 8878671"/>
              <a:gd name="connsiteX5525" fmla="*/ 8646421 w 11824371"/>
              <a:gd name="connsiteY5525" fmla="*/ 4345597 h 8878671"/>
              <a:gd name="connsiteX5526" fmla="*/ 8634429 w 11824371"/>
              <a:gd name="connsiteY5526" fmla="*/ 4345597 h 8878671"/>
              <a:gd name="connsiteX5527" fmla="*/ 8634429 w 11824371"/>
              <a:gd name="connsiteY5527" fmla="*/ 4333604 h 8878671"/>
              <a:gd name="connsiteX5528" fmla="*/ 1223211 w 11824371"/>
              <a:gd name="connsiteY5528" fmla="*/ 4309620 h 8878671"/>
              <a:gd name="connsiteX5529" fmla="*/ 1223211 w 11824371"/>
              <a:gd name="connsiteY5529" fmla="*/ 4321611 h 8878671"/>
              <a:gd name="connsiteX5530" fmla="*/ 1211219 w 11824371"/>
              <a:gd name="connsiteY5530" fmla="*/ 4321611 h 8878671"/>
              <a:gd name="connsiteX5531" fmla="*/ 1223211 w 11824371"/>
              <a:gd name="connsiteY5531" fmla="*/ 4309620 h 8878671"/>
              <a:gd name="connsiteX5532" fmla="*/ 9700241 w 11824371"/>
              <a:gd name="connsiteY5532" fmla="*/ 4305872 h 8878671"/>
              <a:gd name="connsiteX5533" fmla="*/ 9713732 w 11824371"/>
              <a:gd name="connsiteY5533" fmla="*/ 4321611 h 8878671"/>
              <a:gd name="connsiteX5534" fmla="*/ 9701740 w 11824371"/>
              <a:gd name="connsiteY5534" fmla="*/ 4333604 h 8878671"/>
              <a:gd name="connsiteX5535" fmla="*/ 9677755 w 11824371"/>
              <a:gd name="connsiteY5535" fmla="*/ 4333604 h 8878671"/>
              <a:gd name="connsiteX5536" fmla="*/ 9683752 w 11824371"/>
              <a:gd name="connsiteY5536" fmla="*/ 4321611 h 8878671"/>
              <a:gd name="connsiteX5537" fmla="*/ 9689749 w 11824371"/>
              <a:gd name="connsiteY5537" fmla="*/ 4309620 h 8878671"/>
              <a:gd name="connsiteX5538" fmla="*/ 9700241 w 11824371"/>
              <a:gd name="connsiteY5538" fmla="*/ 4305872 h 8878671"/>
              <a:gd name="connsiteX5539" fmla="*/ 923404 w 11824371"/>
              <a:gd name="connsiteY5539" fmla="*/ 4297628 h 8878671"/>
              <a:gd name="connsiteX5540" fmla="*/ 923404 w 11824371"/>
              <a:gd name="connsiteY5540" fmla="*/ 4309620 h 8878671"/>
              <a:gd name="connsiteX5541" fmla="*/ 911413 w 11824371"/>
              <a:gd name="connsiteY5541" fmla="*/ 4309620 h 8878671"/>
              <a:gd name="connsiteX5542" fmla="*/ 1786847 w 11824371"/>
              <a:gd name="connsiteY5542" fmla="*/ 4285636 h 8878671"/>
              <a:gd name="connsiteX5543" fmla="*/ 1786847 w 11824371"/>
              <a:gd name="connsiteY5543" fmla="*/ 4291631 h 8878671"/>
              <a:gd name="connsiteX5544" fmla="*/ 1774855 w 11824371"/>
              <a:gd name="connsiteY5544" fmla="*/ 4297628 h 8878671"/>
              <a:gd name="connsiteX5545" fmla="*/ 1762864 w 11824371"/>
              <a:gd name="connsiteY5545" fmla="*/ 4309620 h 8878671"/>
              <a:gd name="connsiteX5546" fmla="*/ 1768859 w 11824371"/>
              <a:gd name="connsiteY5546" fmla="*/ 4297628 h 8878671"/>
              <a:gd name="connsiteX5547" fmla="*/ 1786847 w 11824371"/>
              <a:gd name="connsiteY5547" fmla="*/ 4285636 h 8878671"/>
              <a:gd name="connsiteX5548" fmla="*/ 1043327 w 11824371"/>
              <a:gd name="connsiteY5548" fmla="*/ 4285636 h 8878671"/>
              <a:gd name="connsiteX5549" fmla="*/ 1043327 w 11824371"/>
              <a:gd name="connsiteY5549" fmla="*/ 4297628 h 8878671"/>
              <a:gd name="connsiteX5550" fmla="*/ 1049323 w 11824371"/>
              <a:gd name="connsiteY5550" fmla="*/ 4291631 h 8878671"/>
              <a:gd name="connsiteX5551" fmla="*/ 1043327 w 11824371"/>
              <a:gd name="connsiteY5551" fmla="*/ 4285636 h 8878671"/>
              <a:gd name="connsiteX5552" fmla="*/ 9575821 w 11824371"/>
              <a:gd name="connsiteY5552" fmla="*/ 4273642 h 8878671"/>
              <a:gd name="connsiteX5553" fmla="*/ 9593809 w 11824371"/>
              <a:gd name="connsiteY5553" fmla="*/ 4273642 h 8878671"/>
              <a:gd name="connsiteX5554" fmla="*/ 9593809 w 11824371"/>
              <a:gd name="connsiteY5554" fmla="*/ 4285636 h 8878671"/>
              <a:gd name="connsiteX5555" fmla="*/ 9581818 w 11824371"/>
              <a:gd name="connsiteY5555" fmla="*/ 4309620 h 8878671"/>
              <a:gd name="connsiteX5556" fmla="*/ 9581818 w 11824371"/>
              <a:gd name="connsiteY5556" fmla="*/ 4333604 h 8878671"/>
              <a:gd name="connsiteX5557" fmla="*/ 9581818 w 11824371"/>
              <a:gd name="connsiteY5557" fmla="*/ 4345597 h 8878671"/>
              <a:gd name="connsiteX5558" fmla="*/ 9581818 w 11824371"/>
              <a:gd name="connsiteY5558" fmla="*/ 4357588 h 8878671"/>
              <a:gd name="connsiteX5559" fmla="*/ 9599806 w 11824371"/>
              <a:gd name="connsiteY5559" fmla="*/ 4363585 h 8878671"/>
              <a:gd name="connsiteX5560" fmla="*/ 9605802 w 11824371"/>
              <a:gd name="connsiteY5560" fmla="*/ 4345597 h 8878671"/>
              <a:gd name="connsiteX5561" fmla="*/ 9641779 w 11824371"/>
              <a:gd name="connsiteY5561" fmla="*/ 4321611 h 8878671"/>
              <a:gd name="connsiteX5562" fmla="*/ 9629787 w 11824371"/>
              <a:gd name="connsiteY5562" fmla="*/ 4321611 h 8878671"/>
              <a:gd name="connsiteX5563" fmla="*/ 9629787 w 11824371"/>
              <a:gd name="connsiteY5563" fmla="*/ 4333604 h 8878671"/>
              <a:gd name="connsiteX5564" fmla="*/ 9617794 w 11824371"/>
              <a:gd name="connsiteY5564" fmla="*/ 4357588 h 8878671"/>
              <a:gd name="connsiteX5565" fmla="*/ 9599806 w 11824371"/>
              <a:gd name="connsiteY5565" fmla="*/ 4375577 h 8878671"/>
              <a:gd name="connsiteX5566" fmla="*/ 9581818 w 11824371"/>
              <a:gd name="connsiteY5566" fmla="*/ 4381574 h 8878671"/>
              <a:gd name="connsiteX5567" fmla="*/ 9557833 w 11824371"/>
              <a:gd name="connsiteY5567" fmla="*/ 4405559 h 8878671"/>
              <a:gd name="connsiteX5568" fmla="*/ 9569824 w 11824371"/>
              <a:gd name="connsiteY5568" fmla="*/ 4405559 h 8878671"/>
              <a:gd name="connsiteX5569" fmla="*/ 9569824 w 11824371"/>
              <a:gd name="connsiteY5569" fmla="*/ 4417550 h 8878671"/>
              <a:gd name="connsiteX5570" fmla="*/ 9557833 w 11824371"/>
              <a:gd name="connsiteY5570" fmla="*/ 4429543 h 8878671"/>
              <a:gd name="connsiteX5571" fmla="*/ 9545841 w 11824371"/>
              <a:gd name="connsiteY5571" fmla="*/ 4417550 h 8878671"/>
              <a:gd name="connsiteX5572" fmla="*/ 9545841 w 11824371"/>
              <a:gd name="connsiteY5572" fmla="*/ 4429543 h 8878671"/>
              <a:gd name="connsiteX5573" fmla="*/ 9533848 w 11824371"/>
              <a:gd name="connsiteY5573" fmla="*/ 4441534 h 8878671"/>
              <a:gd name="connsiteX5574" fmla="*/ 9521856 w 11824371"/>
              <a:gd name="connsiteY5574" fmla="*/ 4453527 h 8878671"/>
              <a:gd name="connsiteX5575" fmla="*/ 9509863 w 11824371"/>
              <a:gd name="connsiteY5575" fmla="*/ 4453527 h 8878671"/>
              <a:gd name="connsiteX5576" fmla="*/ 9521856 w 11824371"/>
              <a:gd name="connsiteY5576" fmla="*/ 4417550 h 8878671"/>
              <a:gd name="connsiteX5577" fmla="*/ 9533848 w 11824371"/>
              <a:gd name="connsiteY5577" fmla="*/ 4369582 h 8878671"/>
              <a:gd name="connsiteX5578" fmla="*/ 9533848 w 11824371"/>
              <a:gd name="connsiteY5578" fmla="*/ 4357588 h 8878671"/>
              <a:gd name="connsiteX5579" fmla="*/ 9545841 w 11824371"/>
              <a:gd name="connsiteY5579" fmla="*/ 4357588 h 8878671"/>
              <a:gd name="connsiteX5580" fmla="*/ 9545841 w 11824371"/>
              <a:gd name="connsiteY5580" fmla="*/ 4345597 h 8878671"/>
              <a:gd name="connsiteX5581" fmla="*/ 9545841 w 11824371"/>
              <a:gd name="connsiteY5581" fmla="*/ 4333604 h 8878671"/>
              <a:gd name="connsiteX5582" fmla="*/ 9545841 w 11824371"/>
              <a:gd name="connsiteY5582" fmla="*/ 4321611 h 8878671"/>
              <a:gd name="connsiteX5583" fmla="*/ 9551836 w 11824371"/>
              <a:gd name="connsiteY5583" fmla="*/ 4321611 h 8878671"/>
              <a:gd name="connsiteX5584" fmla="*/ 9557833 w 11824371"/>
              <a:gd name="connsiteY5584" fmla="*/ 4309620 h 8878671"/>
              <a:gd name="connsiteX5585" fmla="*/ 9545841 w 11824371"/>
              <a:gd name="connsiteY5585" fmla="*/ 4309620 h 8878671"/>
              <a:gd name="connsiteX5586" fmla="*/ 9533848 w 11824371"/>
              <a:gd name="connsiteY5586" fmla="*/ 4297628 h 8878671"/>
              <a:gd name="connsiteX5587" fmla="*/ 9545841 w 11824371"/>
              <a:gd name="connsiteY5587" fmla="*/ 4297628 h 8878671"/>
              <a:gd name="connsiteX5588" fmla="*/ 9557833 w 11824371"/>
              <a:gd name="connsiteY5588" fmla="*/ 4285636 h 8878671"/>
              <a:gd name="connsiteX5589" fmla="*/ 9575821 w 11824371"/>
              <a:gd name="connsiteY5589" fmla="*/ 4273642 h 8878671"/>
              <a:gd name="connsiteX5590" fmla="*/ 8802320 w 11824371"/>
              <a:gd name="connsiteY5590" fmla="*/ 4273642 h 8878671"/>
              <a:gd name="connsiteX5591" fmla="*/ 8790328 w 11824371"/>
              <a:gd name="connsiteY5591" fmla="*/ 4285636 h 8878671"/>
              <a:gd name="connsiteX5592" fmla="*/ 8802320 w 11824371"/>
              <a:gd name="connsiteY5592" fmla="*/ 4285636 h 8878671"/>
              <a:gd name="connsiteX5593" fmla="*/ 8814313 w 11824371"/>
              <a:gd name="connsiteY5593" fmla="*/ 4285636 h 8878671"/>
              <a:gd name="connsiteX5594" fmla="*/ 8514506 w 11824371"/>
              <a:gd name="connsiteY5594" fmla="*/ 4261651 h 8878671"/>
              <a:gd name="connsiteX5595" fmla="*/ 8502513 w 11824371"/>
              <a:gd name="connsiteY5595" fmla="*/ 4285636 h 8878671"/>
              <a:gd name="connsiteX5596" fmla="*/ 8490522 w 11824371"/>
              <a:gd name="connsiteY5596" fmla="*/ 4297628 h 8878671"/>
              <a:gd name="connsiteX5597" fmla="*/ 8502513 w 11824371"/>
              <a:gd name="connsiteY5597" fmla="*/ 4273642 h 8878671"/>
              <a:gd name="connsiteX5598" fmla="*/ 8430560 w 11824371"/>
              <a:gd name="connsiteY5598" fmla="*/ 4261651 h 8878671"/>
              <a:gd name="connsiteX5599" fmla="*/ 8394584 w 11824371"/>
              <a:gd name="connsiteY5599" fmla="*/ 4285636 h 8878671"/>
              <a:gd name="connsiteX5600" fmla="*/ 8418567 w 11824371"/>
              <a:gd name="connsiteY5600" fmla="*/ 4285636 h 8878671"/>
              <a:gd name="connsiteX5601" fmla="*/ 8424564 w 11824371"/>
              <a:gd name="connsiteY5601" fmla="*/ 4267648 h 8878671"/>
              <a:gd name="connsiteX5602" fmla="*/ 8430560 w 11824371"/>
              <a:gd name="connsiteY5602" fmla="*/ 4261651 h 8878671"/>
              <a:gd name="connsiteX5603" fmla="*/ 1079303 w 11824371"/>
              <a:gd name="connsiteY5603" fmla="*/ 4261651 h 8878671"/>
              <a:gd name="connsiteX5604" fmla="*/ 1079303 w 11824371"/>
              <a:gd name="connsiteY5604" fmla="*/ 4273642 h 8878671"/>
              <a:gd name="connsiteX5605" fmla="*/ 1091297 w 11824371"/>
              <a:gd name="connsiteY5605" fmla="*/ 4273642 h 8878671"/>
              <a:gd name="connsiteX5606" fmla="*/ 1103288 w 11824371"/>
              <a:gd name="connsiteY5606" fmla="*/ 4261651 h 8878671"/>
              <a:gd name="connsiteX5607" fmla="*/ 1091297 w 11824371"/>
              <a:gd name="connsiteY5607" fmla="*/ 4261651 h 8878671"/>
              <a:gd name="connsiteX5608" fmla="*/ 1732882 w 11824371"/>
              <a:gd name="connsiteY5608" fmla="*/ 4249660 h 8878671"/>
              <a:gd name="connsiteX5609" fmla="*/ 1738877 w 11824371"/>
              <a:gd name="connsiteY5609" fmla="*/ 4261651 h 8878671"/>
              <a:gd name="connsiteX5610" fmla="*/ 1726886 w 11824371"/>
              <a:gd name="connsiteY5610" fmla="*/ 4261651 h 8878671"/>
              <a:gd name="connsiteX5611" fmla="*/ 1732882 w 11824371"/>
              <a:gd name="connsiteY5611" fmla="*/ 4249660 h 8878671"/>
              <a:gd name="connsiteX5612" fmla="*/ 1690909 w 11824371"/>
              <a:gd name="connsiteY5612" fmla="*/ 4249660 h 8878671"/>
              <a:gd name="connsiteX5613" fmla="*/ 1678918 w 11824371"/>
              <a:gd name="connsiteY5613" fmla="*/ 4261651 h 8878671"/>
              <a:gd name="connsiteX5614" fmla="*/ 1684913 w 11824371"/>
              <a:gd name="connsiteY5614" fmla="*/ 4261651 h 8878671"/>
              <a:gd name="connsiteX5615" fmla="*/ 1690909 w 11824371"/>
              <a:gd name="connsiteY5615" fmla="*/ 4249660 h 8878671"/>
              <a:gd name="connsiteX5616" fmla="*/ 1843811 w 11824371"/>
              <a:gd name="connsiteY5616" fmla="*/ 4231670 h 8878671"/>
              <a:gd name="connsiteX5617" fmla="*/ 1846808 w 11824371"/>
              <a:gd name="connsiteY5617" fmla="*/ 4237665 h 8878671"/>
              <a:gd name="connsiteX5618" fmla="*/ 1834817 w 11824371"/>
              <a:gd name="connsiteY5618" fmla="*/ 4249660 h 8878671"/>
              <a:gd name="connsiteX5619" fmla="*/ 1834817 w 11824371"/>
              <a:gd name="connsiteY5619" fmla="*/ 4237665 h 8878671"/>
              <a:gd name="connsiteX5620" fmla="*/ 1843811 w 11824371"/>
              <a:gd name="connsiteY5620" fmla="*/ 4231670 h 8878671"/>
              <a:gd name="connsiteX5621" fmla="*/ 8826304 w 11824371"/>
              <a:gd name="connsiteY5621" fmla="*/ 4225674 h 8878671"/>
              <a:gd name="connsiteX5622" fmla="*/ 8826304 w 11824371"/>
              <a:gd name="connsiteY5622" fmla="*/ 4237665 h 8878671"/>
              <a:gd name="connsiteX5623" fmla="*/ 8838298 w 11824371"/>
              <a:gd name="connsiteY5623" fmla="*/ 4225674 h 8878671"/>
              <a:gd name="connsiteX5624" fmla="*/ 1882786 w 11824371"/>
              <a:gd name="connsiteY5624" fmla="*/ 4225674 h 8878671"/>
              <a:gd name="connsiteX5625" fmla="*/ 1882786 w 11824371"/>
              <a:gd name="connsiteY5625" fmla="*/ 4237665 h 8878671"/>
              <a:gd name="connsiteX5626" fmla="*/ 1858800 w 11824371"/>
              <a:gd name="connsiteY5626" fmla="*/ 4237665 h 8878671"/>
              <a:gd name="connsiteX5627" fmla="*/ 1223211 w 11824371"/>
              <a:gd name="connsiteY5627" fmla="*/ 4225674 h 8878671"/>
              <a:gd name="connsiteX5628" fmla="*/ 1223211 w 11824371"/>
              <a:gd name="connsiteY5628" fmla="*/ 4237665 h 8878671"/>
              <a:gd name="connsiteX5629" fmla="*/ 1223211 w 11824371"/>
              <a:gd name="connsiteY5629" fmla="*/ 4249660 h 8878671"/>
              <a:gd name="connsiteX5630" fmla="*/ 1211219 w 11824371"/>
              <a:gd name="connsiteY5630" fmla="*/ 4249660 h 8878671"/>
              <a:gd name="connsiteX5631" fmla="*/ 1199226 w 11824371"/>
              <a:gd name="connsiteY5631" fmla="*/ 4249660 h 8878671"/>
              <a:gd name="connsiteX5632" fmla="*/ 1187234 w 11824371"/>
              <a:gd name="connsiteY5632" fmla="*/ 4249660 h 8878671"/>
              <a:gd name="connsiteX5633" fmla="*/ 1223211 w 11824371"/>
              <a:gd name="connsiteY5633" fmla="*/ 4225674 h 8878671"/>
              <a:gd name="connsiteX5634" fmla="*/ 1870793 w 11824371"/>
              <a:gd name="connsiteY5634" fmla="*/ 4189697 h 8878671"/>
              <a:gd name="connsiteX5635" fmla="*/ 1882786 w 11824371"/>
              <a:gd name="connsiteY5635" fmla="*/ 4189697 h 8878671"/>
              <a:gd name="connsiteX5636" fmla="*/ 1882786 w 11824371"/>
              <a:gd name="connsiteY5636" fmla="*/ 4201690 h 8878671"/>
              <a:gd name="connsiteX5637" fmla="*/ 971374 w 11824371"/>
              <a:gd name="connsiteY5637" fmla="*/ 4189697 h 8878671"/>
              <a:gd name="connsiteX5638" fmla="*/ 983366 w 11824371"/>
              <a:gd name="connsiteY5638" fmla="*/ 4201690 h 8878671"/>
              <a:gd name="connsiteX5639" fmla="*/ 983366 w 11824371"/>
              <a:gd name="connsiteY5639" fmla="*/ 4195693 h 8878671"/>
              <a:gd name="connsiteX5640" fmla="*/ 971374 w 11824371"/>
              <a:gd name="connsiteY5640" fmla="*/ 4189697 h 8878671"/>
              <a:gd name="connsiteX5641" fmla="*/ 9773693 w 11824371"/>
              <a:gd name="connsiteY5641" fmla="*/ 4165712 h 8878671"/>
              <a:gd name="connsiteX5642" fmla="*/ 9772944 w 11824371"/>
              <a:gd name="connsiteY5642" fmla="*/ 4170209 h 8878671"/>
              <a:gd name="connsiteX5643" fmla="*/ 9772494 w 11824371"/>
              <a:gd name="connsiteY5643" fmla="*/ 4170508 h 8878671"/>
              <a:gd name="connsiteX5644" fmla="*/ 9749710 w 11824371"/>
              <a:gd name="connsiteY5644" fmla="*/ 4165712 h 8878671"/>
              <a:gd name="connsiteX5645" fmla="*/ 9761701 w 11824371"/>
              <a:gd name="connsiteY5645" fmla="*/ 4165712 h 8878671"/>
              <a:gd name="connsiteX5646" fmla="*/ 9770696 w 11824371"/>
              <a:gd name="connsiteY5646" fmla="*/ 4171707 h 8878671"/>
              <a:gd name="connsiteX5647" fmla="*/ 9772494 w 11824371"/>
              <a:gd name="connsiteY5647" fmla="*/ 4170508 h 8878671"/>
              <a:gd name="connsiteX5648" fmla="*/ 9770696 w 11824371"/>
              <a:gd name="connsiteY5648" fmla="*/ 4177704 h 8878671"/>
              <a:gd name="connsiteX5649" fmla="*/ 9761701 w 11824371"/>
              <a:gd name="connsiteY5649" fmla="*/ 4189697 h 8878671"/>
              <a:gd name="connsiteX5650" fmla="*/ 9737717 w 11824371"/>
              <a:gd name="connsiteY5650" fmla="*/ 4201690 h 8878671"/>
              <a:gd name="connsiteX5651" fmla="*/ 9737717 w 11824371"/>
              <a:gd name="connsiteY5651" fmla="*/ 4189697 h 8878671"/>
              <a:gd name="connsiteX5652" fmla="*/ 9749710 w 11824371"/>
              <a:gd name="connsiteY5652" fmla="*/ 4177704 h 8878671"/>
              <a:gd name="connsiteX5653" fmla="*/ 1846808 w 11824371"/>
              <a:gd name="connsiteY5653" fmla="*/ 4165712 h 8878671"/>
              <a:gd name="connsiteX5654" fmla="*/ 1858800 w 11824371"/>
              <a:gd name="connsiteY5654" fmla="*/ 4165712 h 8878671"/>
              <a:gd name="connsiteX5655" fmla="*/ 1858800 w 11824371"/>
              <a:gd name="connsiteY5655" fmla="*/ 4177704 h 8878671"/>
              <a:gd name="connsiteX5656" fmla="*/ 1846808 w 11824371"/>
              <a:gd name="connsiteY5656" fmla="*/ 4165712 h 8878671"/>
              <a:gd name="connsiteX5657" fmla="*/ 8490522 w 11824371"/>
              <a:gd name="connsiteY5657" fmla="*/ 4153719 h 8878671"/>
              <a:gd name="connsiteX5658" fmla="*/ 8466537 w 11824371"/>
              <a:gd name="connsiteY5658" fmla="*/ 4165712 h 8878671"/>
              <a:gd name="connsiteX5659" fmla="*/ 8454545 w 11824371"/>
              <a:gd name="connsiteY5659" fmla="*/ 4177704 h 8878671"/>
              <a:gd name="connsiteX5660" fmla="*/ 8442552 w 11824371"/>
              <a:gd name="connsiteY5660" fmla="*/ 4201690 h 8878671"/>
              <a:gd name="connsiteX5661" fmla="*/ 8430560 w 11824371"/>
              <a:gd name="connsiteY5661" fmla="*/ 4225674 h 8878671"/>
              <a:gd name="connsiteX5662" fmla="*/ 8430560 w 11824371"/>
              <a:gd name="connsiteY5662" fmla="*/ 4249660 h 8878671"/>
              <a:gd name="connsiteX5663" fmla="*/ 8454545 w 11824371"/>
              <a:gd name="connsiteY5663" fmla="*/ 4213682 h 8878671"/>
              <a:gd name="connsiteX5664" fmla="*/ 8484525 w 11824371"/>
              <a:gd name="connsiteY5664" fmla="*/ 4159716 h 8878671"/>
              <a:gd name="connsiteX5665" fmla="*/ 8490522 w 11824371"/>
              <a:gd name="connsiteY5665" fmla="*/ 4153719 h 8878671"/>
              <a:gd name="connsiteX5666" fmla="*/ 8694390 w 11824371"/>
              <a:gd name="connsiteY5666" fmla="*/ 4141728 h 8878671"/>
              <a:gd name="connsiteX5667" fmla="*/ 8694390 w 11824371"/>
              <a:gd name="connsiteY5667" fmla="*/ 4177704 h 8878671"/>
              <a:gd name="connsiteX5668" fmla="*/ 8706382 w 11824371"/>
              <a:gd name="connsiteY5668" fmla="*/ 4189697 h 8878671"/>
              <a:gd name="connsiteX5669" fmla="*/ 8718375 w 11824371"/>
              <a:gd name="connsiteY5669" fmla="*/ 4213682 h 8878671"/>
              <a:gd name="connsiteX5670" fmla="*/ 8658414 w 11824371"/>
              <a:gd name="connsiteY5670" fmla="*/ 4285636 h 8878671"/>
              <a:gd name="connsiteX5671" fmla="*/ 8652417 w 11824371"/>
              <a:gd name="connsiteY5671" fmla="*/ 4273642 h 8878671"/>
              <a:gd name="connsiteX5672" fmla="*/ 8658414 w 11824371"/>
              <a:gd name="connsiteY5672" fmla="*/ 4237665 h 8878671"/>
              <a:gd name="connsiteX5673" fmla="*/ 8658414 w 11824371"/>
              <a:gd name="connsiteY5673" fmla="*/ 4189697 h 8878671"/>
              <a:gd name="connsiteX5674" fmla="*/ 8694390 w 11824371"/>
              <a:gd name="connsiteY5674" fmla="*/ 4141728 h 8878671"/>
              <a:gd name="connsiteX5675" fmla="*/ 1301160 w 11824371"/>
              <a:gd name="connsiteY5675" fmla="*/ 4141728 h 8878671"/>
              <a:gd name="connsiteX5676" fmla="*/ 1295165 w 11824371"/>
              <a:gd name="connsiteY5676" fmla="*/ 4153719 h 8878671"/>
              <a:gd name="connsiteX5677" fmla="*/ 1307157 w 11824371"/>
              <a:gd name="connsiteY5677" fmla="*/ 4147724 h 8878671"/>
              <a:gd name="connsiteX5678" fmla="*/ 1301160 w 11824371"/>
              <a:gd name="connsiteY5678" fmla="*/ 4141728 h 8878671"/>
              <a:gd name="connsiteX5679" fmla="*/ 9749710 w 11824371"/>
              <a:gd name="connsiteY5679" fmla="*/ 4129735 h 8878671"/>
              <a:gd name="connsiteX5680" fmla="*/ 9761701 w 11824371"/>
              <a:gd name="connsiteY5680" fmla="*/ 4135732 h 8878671"/>
              <a:gd name="connsiteX5681" fmla="*/ 9755705 w 11824371"/>
              <a:gd name="connsiteY5681" fmla="*/ 4141728 h 8878671"/>
              <a:gd name="connsiteX5682" fmla="*/ 9749710 w 11824371"/>
              <a:gd name="connsiteY5682" fmla="*/ 4129735 h 8878671"/>
              <a:gd name="connsiteX5683" fmla="*/ 1894778 w 11824371"/>
              <a:gd name="connsiteY5683" fmla="*/ 4129735 h 8878671"/>
              <a:gd name="connsiteX5684" fmla="*/ 1894778 w 11824371"/>
              <a:gd name="connsiteY5684" fmla="*/ 4153719 h 8878671"/>
              <a:gd name="connsiteX5685" fmla="*/ 1894778 w 11824371"/>
              <a:gd name="connsiteY5685" fmla="*/ 4165712 h 8878671"/>
              <a:gd name="connsiteX5686" fmla="*/ 1882786 w 11824371"/>
              <a:gd name="connsiteY5686" fmla="*/ 4147724 h 8878671"/>
              <a:gd name="connsiteX5687" fmla="*/ 1894778 w 11824371"/>
              <a:gd name="connsiteY5687" fmla="*/ 4129735 h 8878671"/>
              <a:gd name="connsiteX5688" fmla="*/ 9775193 w 11824371"/>
              <a:gd name="connsiteY5688" fmla="*/ 4125988 h 8878671"/>
              <a:gd name="connsiteX5689" fmla="*/ 9785686 w 11824371"/>
              <a:gd name="connsiteY5689" fmla="*/ 4129735 h 8878671"/>
              <a:gd name="connsiteX5690" fmla="*/ 9779690 w 11824371"/>
              <a:gd name="connsiteY5690" fmla="*/ 4129735 h 8878671"/>
              <a:gd name="connsiteX5691" fmla="*/ 9773693 w 11824371"/>
              <a:gd name="connsiteY5691" fmla="*/ 4141728 h 8878671"/>
              <a:gd name="connsiteX5692" fmla="*/ 9761701 w 11824371"/>
              <a:gd name="connsiteY5692" fmla="*/ 4141728 h 8878671"/>
              <a:gd name="connsiteX5693" fmla="*/ 9775193 w 11824371"/>
              <a:gd name="connsiteY5693" fmla="*/ 4125988 h 8878671"/>
              <a:gd name="connsiteX5694" fmla="*/ 1954739 w 11824371"/>
              <a:gd name="connsiteY5694" fmla="*/ 4117744 h 8878671"/>
              <a:gd name="connsiteX5695" fmla="*/ 1966731 w 11824371"/>
              <a:gd name="connsiteY5695" fmla="*/ 4129735 h 8878671"/>
              <a:gd name="connsiteX5696" fmla="*/ 1954739 w 11824371"/>
              <a:gd name="connsiteY5696" fmla="*/ 4129735 h 8878671"/>
              <a:gd name="connsiteX5697" fmla="*/ 1954739 w 11824371"/>
              <a:gd name="connsiteY5697" fmla="*/ 4117744 h 8878671"/>
              <a:gd name="connsiteX5698" fmla="*/ 1379110 w 11824371"/>
              <a:gd name="connsiteY5698" fmla="*/ 4105751 h 8878671"/>
              <a:gd name="connsiteX5699" fmla="*/ 1379110 w 11824371"/>
              <a:gd name="connsiteY5699" fmla="*/ 4117744 h 8878671"/>
              <a:gd name="connsiteX5700" fmla="*/ 1367118 w 11824371"/>
              <a:gd name="connsiteY5700" fmla="*/ 4129735 h 8878671"/>
              <a:gd name="connsiteX5701" fmla="*/ 1367118 w 11824371"/>
              <a:gd name="connsiteY5701" fmla="*/ 4117744 h 8878671"/>
              <a:gd name="connsiteX5702" fmla="*/ 1379110 w 11824371"/>
              <a:gd name="connsiteY5702" fmla="*/ 4105751 h 8878671"/>
              <a:gd name="connsiteX5703" fmla="*/ 1954739 w 11824371"/>
              <a:gd name="connsiteY5703" fmla="*/ 4069773 h 8878671"/>
              <a:gd name="connsiteX5704" fmla="*/ 1942746 w 11824371"/>
              <a:gd name="connsiteY5704" fmla="*/ 4081767 h 8878671"/>
              <a:gd name="connsiteX5705" fmla="*/ 1918763 w 11824371"/>
              <a:gd name="connsiteY5705" fmla="*/ 4093758 h 8878671"/>
              <a:gd name="connsiteX5706" fmla="*/ 983366 w 11824371"/>
              <a:gd name="connsiteY5706" fmla="*/ 4069773 h 8878671"/>
              <a:gd name="connsiteX5707" fmla="*/ 971374 w 11824371"/>
              <a:gd name="connsiteY5707" fmla="*/ 4081767 h 8878671"/>
              <a:gd name="connsiteX5708" fmla="*/ 983366 w 11824371"/>
              <a:gd name="connsiteY5708" fmla="*/ 4081767 h 8878671"/>
              <a:gd name="connsiteX5709" fmla="*/ 995357 w 11824371"/>
              <a:gd name="connsiteY5709" fmla="*/ 4081767 h 8878671"/>
              <a:gd name="connsiteX5710" fmla="*/ 983366 w 11824371"/>
              <a:gd name="connsiteY5710" fmla="*/ 4069773 h 8878671"/>
              <a:gd name="connsiteX5711" fmla="*/ 1451064 w 11824371"/>
              <a:gd name="connsiteY5711" fmla="*/ 4057782 h 8878671"/>
              <a:gd name="connsiteX5712" fmla="*/ 1463056 w 11824371"/>
              <a:gd name="connsiteY5712" fmla="*/ 4057782 h 8878671"/>
              <a:gd name="connsiteX5713" fmla="*/ 1457061 w 11824371"/>
              <a:gd name="connsiteY5713" fmla="*/ 4069773 h 8878671"/>
              <a:gd name="connsiteX5714" fmla="*/ 1451064 w 11824371"/>
              <a:gd name="connsiteY5714" fmla="*/ 4057782 h 8878671"/>
              <a:gd name="connsiteX5715" fmla="*/ 1349130 w 11824371"/>
              <a:gd name="connsiteY5715" fmla="*/ 4057782 h 8878671"/>
              <a:gd name="connsiteX5716" fmla="*/ 1343133 w 11824371"/>
              <a:gd name="connsiteY5716" fmla="*/ 4069773 h 8878671"/>
              <a:gd name="connsiteX5717" fmla="*/ 1355127 w 11824371"/>
              <a:gd name="connsiteY5717" fmla="*/ 4069773 h 8878671"/>
              <a:gd name="connsiteX5718" fmla="*/ 1355127 w 11824371"/>
              <a:gd name="connsiteY5718" fmla="*/ 4057782 h 8878671"/>
              <a:gd name="connsiteX5719" fmla="*/ 1349130 w 11824371"/>
              <a:gd name="connsiteY5719" fmla="*/ 4057782 h 8878671"/>
              <a:gd name="connsiteX5720" fmla="*/ 9761701 w 11824371"/>
              <a:gd name="connsiteY5720" fmla="*/ 4045790 h 8878671"/>
              <a:gd name="connsiteX5721" fmla="*/ 9761701 w 11824371"/>
              <a:gd name="connsiteY5721" fmla="*/ 4057782 h 8878671"/>
              <a:gd name="connsiteX5722" fmla="*/ 9773693 w 11824371"/>
              <a:gd name="connsiteY5722" fmla="*/ 4081767 h 8878671"/>
              <a:gd name="connsiteX5723" fmla="*/ 9773693 w 11824371"/>
              <a:gd name="connsiteY5723" fmla="*/ 4093758 h 8878671"/>
              <a:gd name="connsiteX5724" fmla="*/ 9761701 w 11824371"/>
              <a:gd name="connsiteY5724" fmla="*/ 4093758 h 8878671"/>
              <a:gd name="connsiteX5725" fmla="*/ 9749710 w 11824371"/>
              <a:gd name="connsiteY5725" fmla="*/ 4093758 h 8878671"/>
              <a:gd name="connsiteX5726" fmla="*/ 9737717 w 11824371"/>
              <a:gd name="connsiteY5726" fmla="*/ 4105751 h 8878671"/>
              <a:gd name="connsiteX5727" fmla="*/ 9737717 w 11824371"/>
              <a:gd name="connsiteY5727" fmla="*/ 4087764 h 8878671"/>
              <a:gd name="connsiteX5728" fmla="*/ 9749710 w 11824371"/>
              <a:gd name="connsiteY5728" fmla="*/ 4069773 h 8878671"/>
              <a:gd name="connsiteX5729" fmla="*/ 8958220 w 11824371"/>
              <a:gd name="connsiteY5729" fmla="*/ 4021805 h 8878671"/>
              <a:gd name="connsiteX5730" fmla="*/ 8946227 w 11824371"/>
              <a:gd name="connsiteY5730" fmla="*/ 4033798 h 8878671"/>
              <a:gd name="connsiteX5731" fmla="*/ 8958220 w 11824371"/>
              <a:gd name="connsiteY5731" fmla="*/ 4033798 h 8878671"/>
              <a:gd name="connsiteX5732" fmla="*/ 1517022 w 11824371"/>
              <a:gd name="connsiteY5732" fmla="*/ 4021805 h 8878671"/>
              <a:gd name="connsiteX5733" fmla="*/ 1511026 w 11824371"/>
              <a:gd name="connsiteY5733" fmla="*/ 4045790 h 8878671"/>
              <a:gd name="connsiteX5734" fmla="*/ 1487040 w 11824371"/>
              <a:gd name="connsiteY5734" fmla="*/ 4045790 h 8878671"/>
              <a:gd name="connsiteX5735" fmla="*/ 1499032 w 11824371"/>
              <a:gd name="connsiteY5735" fmla="*/ 4027802 h 8878671"/>
              <a:gd name="connsiteX5736" fmla="*/ 1517022 w 11824371"/>
              <a:gd name="connsiteY5736" fmla="*/ 4021805 h 8878671"/>
              <a:gd name="connsiteX5737" fmla="*/ 9845648 w 11824371"/>
              <a:gd name="connsiteY5737" fmla="*/ 4009812 h 8878671"/>
              <a:gd name="connsiteX5738" fmla="*/ 9845648 w 11824371"/>
              <a:gd name="connsiteY5738" fmla="*/ 4021805 h 8878671"/>
              <a:gd name="connsiteX5739" fmla="*/ 9845648 w 11824371"/>
              <a:gd name="connsiteY5739" fmla="*/ 4033798 h 8878671"/>
              <a:gd name="connsiteX5740" fmla="*/ 9833654 w 11824371"/>
              <a:gd name="connsiteY5740" fmla="*/ 4021805 h 8878671"/>
              <a:gd name="connsiteX5741" fmla="*/ 9845648 w 11824371"/>
              <a:gd name="connsiteY5741" fmla="*/ 4009812 h 8878671"/>
              <a:gd name="connsiteX5742" fmla="*/ 8958220 w 11824371"/>
              <a:gd name="connsiteY5742" fmla="*/ 3961844 h 8878671"/>
              <a:gd name="connsiteX5743" fmla="*/ 8946227 w 11824371"/>
              <a:gd name="connsiteY5743" fmla="*/ 3973835 h 8878671"/>
              <a:gd name="connsiteX5744" fmla="*/ 8946227 w 11824371"/>
              <a:gd name="connsiteY5744" fmla="*/ 4009812 h 8878671"/>
              <a:gd name="connsiteX5745" fmla="*/ 8934235 w 11824371"/>
              <a:gd name="connsiteY5745" fmla="*/ 4021805 h 8878671"/>
              <a:gd name="connsiteX5746" fmla="*/ 8922244 w 11824371"/>
              <a:gd name="connsiteY5746" fmla="*/ 4009812 h 8878671"/>
              <a:gd name="connsiteX5747" fmla="*/ 8958220 w 11824371"/>
              <a:gd name="connsiteY5747" fmla="*/ 3961844 h 8878671"/>
              <a:gd name="connsiteX5748" fmla="*/ 9893616 w 11824371"/>
              <a:gd name="connsiteY5748" fmla="*/ 3937859 h 8878671"/>
              <a:gd name="connsiteX5749" fmla="*/ 9905609 w 11824371"/>
              <a:gd name="connsiteY5749" fmla="*/ 3937859 h 8878671"/>
              <a:gd name="connsiteX5750" fmla="*/ 9899612 w 11824371"/>
              <a:gd name="connsiteY5750" fmla="*/ 3949852 h 8878671"/>
              <a:gd name="connsiteX5751" fmla="*/ 9893616 w 11824371"/>
              <a:gd name="connsiteY5751" fmla="*/ 3949852 h 8878671"/>
              <a:gd name="connsiteX5752" fmla="*/ 9893616 w 11824371"/>
              <a:gd name="connsiteY5752" fmla="*/ 3937859 h 8878671"/>
              <a:gd name="connsiteX5753" fmla="*/ 2002709 w 11824371"/>
              <a:gd name="connsiteY5753" fmla="*/ 3925867 h 8878671"/>
              <a:gd name="connsiteX5754" fmla="*/ 1990716 w 11824371"/>
              <a:gd name="connsiteY5754" fmla="*/ 3937859 h 8878671"/>
              <a:gd name="connsiteX5755" fmla="*/ 1978724 w 11824371"/>
              <a:gd name="connsiteY5755" fmla="*/ 3961844 h 8878671"/>
              <a:gd name="connsiteX5756" fmla="*/ 1978724 w 11824371"/>
              <a:gd name="connsiteY5756" fmla="*/ 3973835 h 8878671"/>
              <a:gd name="connsiteX5757" fmla="*/ 1960736 w 11824371"/>
              <a:gd name="connsiteY5757" fmla="*/ 3991824 h 8878671"/>
              <a:gd name="connsiteX5758" fmla="*/ 1942746 w 11824371"/>
              <a:gd name="connsiteY5758" fmla="*/ 3997821 h 8878671"/>
              <a:gd name="connsiteX5759" fmla="*/ 1954739 w 11824371"/>
              <a:gd name="connsiteY5759" fmla="*/ 4021805 h 8878671"/>
              <a:gd name="connsiteX5760" fmla="*/ 1954739 w 11824371"/>
              <a:gd name="connsiteY5760" fmla="*/ 4009812 h 8878671"/>
              <a:gd name="connsiteX5761" fmla="*/ 1954739 w 11824371"/>
              <a:gd name="connsiteY5761" fmla="*/ 3997821 h 8878671"/>
              <a:gd name="connsiteX5762" fmla="*/ 1966731 w 11824371"/>
              <a:gd name="connsiteY5762" fmla="*/ 4009812 h 8878671"/>
              <a:gd name="connsiteX5763" fmla="*/ 2002709 w 11824371"/>
              <a:gd name="connsiteY5763" fmla="*/ 3949852 h 8878671"/>
              <a:gd name="connsiteX5764" fmla="*/ 2014700 w 11824371"/>
              <a:gd name="connsiteY5764" fmla="*/ 3949852 h 8878671"/>
              <a:gd name="connsiteX5765" fmla="*/ 2014700 w 11824371"/>
              <a:gd name="connsiteY5765" fmla="*/ 3937859 h 8878671"/>
              <a:gd name="connsiteX5766" fmla="*/ 2026692 w 11824371"/>
              <a:gd name="connsiteY5766" fmla="*/ 3925867 h 8878671"/>
              <a:gd name="connsiteX5767" fmla="*/ 9893616 w 11824371"/>
              <a:gd name="connsiteY5767" fmla="*/ 3865907 h 8878671"/>
              <a:gd name="connsiteX5768" fmla="*/ 9905609 w 11824371"/>
              <a:gd name="connsiteY5768" fmla="*/ 3877898 h 8878671"/>
              <a:gd name="connsiteX5769" fmla="*/ 9917600 w 11824371"/>
              <a:gd name="connsiteY5769" fmla="*/ 3883895 h 8878671"/>
              <a:gd name="connsiteX5770" fmla="*/ 9899612 w 11824371"/>
              <a:gd name="connsiteY5770" fmla="*/ 3889889 h 8878671"/>
              <a:gd name="connsiteX5771" fmla="*/ 9881624 w 11824371"/>
              <a:gd name="connsiteY5771" fmla="*/ 3877898 h 8878671"/>
              <a:gd name="connsiteX5772" fmla="*/ 9893616 w 11824371"/>
              <a:gd name="connsiteY5772" fmla="*/ 3865907 h 8878671"/>
              <a:gd name="connsiteX5773" fmla="*/ 9042166 w 11824371"/>
              <a:gd name="connsiteY5773" fmla="*/ 3865907 h 8878671"/>
              <a:gd name="connsiteX5774" fmla="*/ 9006188 w 11824371"/>
              <a:gd name="connsiteY5774" fmla="*/ 3925867 h 8878671"/>
              <a:gd name="connsiteX5775" fmla="*/ 9006188 w 11824371"/>
              <a:gd name="connsiteY5775" fmla="*/ 3913875 h 8878671"/>
              <a:gd name="connsiteX5776" fmla="*/ 9030173 w 11824371"/>
              <a:gd name="connsiteY5776" fmla="*/ 3877898 h 8878671"/>
              <a:gd name="connsiteX5777" fmla="*/ 9953577 w 11824371"/>
              <a:gd name="connsiteY5777" fmla="*/ 3853913 h 8878671"/>
              <a:gd name="connsiteX5778" fmla="*/ 9965570 w 11824371"/>
              <a:gd name="connsiteY5778" fmla="*/ 3865907 h 8878671"/>
              <a:gd name="connsiteX5779" fmla="*/ 9953577 w 11824371"/>
              <a:gd name="connsiteY5779" fmla="*/ 3865907 h 8878671"/>
              <a:gd name="connsiteX5780" fmla="*/ 9953577 w 11824371"/>
              <a:gd name="connsiteY5780" fmla="*/ 3853913 h 8878671"/>
              <a:gd name="connsiteX5781" fmla="*/ 9917600 w 11824371"/>
              <a:gd name="connsiteY5781" fmla="*/ 3841921 h 8878671"/>
              <a:gd name="connsiteX5782" fmla="*/ 9917600 w 11824371"/>
              <a:gd name="connsiteY5782" fmla="*/ 3853913 h 8878671"/>
              <a:gd name="connsiteX5783" fmla="*/ 9905609 w 11824371"/>
              <a:gd name="connsiteY5783" fmla="*/ 3853913 h 8878671"/>
              <a:gd name="connsiteX5784" fmla="*/ 9917600 w 11824371"/>
              <a:gd name="connsiteY5784" fmla="*/ 3841921 h 8878671"/>
              <a:gd name="connsiteX5785" fmla="*/ 9078143 w 11824371"/>
              <a:gd name="connsiteY5785" fmla="*/ 3841921 h 8878671"/>
              <a:gd name="connsiteX5786" fmla="*/ 9066149 w 11824371"/>
              <a:gd name="connsiteY5786" fmla="*/ 3853913 h 8878671"/>
              <a:gd name="connsiteX5787" fmla="*/ 9078143 w 11824371"/>
              <a:gd name="connsiteY5787" fmla="*/ 3853913 h 8878671"/>
              <a:gd name="connsiteX5788" fmla="*/ 9875627 w 11824371"/>
              <a:gd name="connsiteY5788" fmla="*/ 3817936 h 8878671"/>
              <a:gd name="connsiteX5789" fmla="*/ 9881624 w 11824371"/>
              <a:gd name="connsiteY5789" fmla="*/ 3817936 h 8878671"/>
              <a:gd name="connsiteX5790" fmla="*/ 9869632 w 11824371"/>
              <a:gd name="connsiteY5790" fmla="*/ 3829929 h 8878671"/>
              <a:gd name="connsiteX5791" fmla="*/ 9875627 w 11824371"/>
              <a:gd name="connsiteY5791" fmla="*/ 3817936 h 8878671"/>
              <a:gd name="connsiteX5792" fmla="*/ 9893616 w 11824371"/>
              <a:gd name="connsiteY5792" fmla="*/ 3805945 h 8878671"/>
              <a:gd name="connsiteX5793" fmla="*/ 9893616 w 11824371"/>
              <a:gd name="connsiteY5793" fmla="*/ 3817936 h 8878671"/>
              <a:gd name="connsiteX5794" fmla="*/ 9884621 w 11824371"/>
              <a:gd name="connsiteY5794" fmla="*/ 3817936 h 8878671"/>
              <a:gd name="connsiteX5795" fmla="*/ 9881624 w 11824371"/>
              <a:gd name="connsiteY5795" fmla="*/ 3817936 h 8878671"/>
              <a:gd name="connsiteX5796" fmla="*/ 9186072 w 11824371"/>
              <a:gd name="connsiteY5796" fmla="*/ 3805945 h 8878671"/>
              <a:gd name="connsiteX5797" fmla="*/ 9162089 w 11824371"/>
              <a:gd name="connsiteY5797" fmla="*/ 3817936 h 8878671"/>
              <a:gd name="connsiteX5798" fmla="*/ 9138104 w 11824371"/>
              <a:gd name="connsiteY5798" fmla="*/ 3841921 h 8878671"/>
              <a:gd name="connsiteX5799" fmla="*/ 9126111 w 11824371"/>
              <a:gd name="connsiteY5799" fmla="*/ 3865907 h 8878671"/>
              <a:gd name="connsiteX5800" fmla="*/ 9114119 w 11824371"/>
              <a:gd name="connsiteY5800" fmla="*/ 3877898 h 8878671"/>
              <a:gd name="connsiteX5801" fmla="*/ 9102128 w 11824371"/>
              <a:gd name="connsiteY5801" fmla="*/ 3901884 h 8878671"/>
              <a:gd name="connsiteX5802" fmla="*/ 9090134 w 11824371"/>
              <a:gd name="connsiteY5802" fmla="*/ 3913875 h 8878671"/>
              <a:gd name="connsiteX5803" fmla="*/ 9102128 w 11824371"/>
              <a:gd name="connsiteY5803" fmla="*/ 3925867 h 8878671"/>
              <a:gd name="connsiteX5804" fmla="*/ 9102128 w 11824371"/>
              <a:gd name="connsiteY5804" fmla="*/ 3937859 h 8878671"/>
              <a:gd name="connsiteX5805" fmla="*/ 9114119 w 11824371"/>
              <a:gd name="connsiteY5805" fmla="*/ 3913875 h 8878671"/>
              <a:gd name="connsiteX5806" fmla="*/ 9126111 w 11824371"/>
              <a:gd name="connsiteY5806" fmla="*/ 3889889 h 8878671"/>
              <a:gd name="connsiteX5807" fmla="*/ 9162089 w 11824371"/>
              <a:gd name="connsiteY5807" fmla="*/ 3847917 h 8878671"/>
              <a:gd name="connsiteX5808" fmla="*/ 9186072 w 11824371"/>
              <a:gd name="connsiteY5808" fmla="*/ 3805945 h 8878671"/>
              <a:gd name="connsiteX5809" fmla="*/ 9989555 w 11824371"/>
              <a:gd name="connsiteY5809" fmla="*/ 3781961 h 8878671"/>
              <a:gd name="connsiteX5810" fmla="*/ 10001547 w 11824371"/>
              <a:gd name="connsiteY5810" fmla="*/ 3781961 h 8878671"/>
              <a:gd name="connsiteX5811" fmla="*/ 10013540 w 11824371"/>
              <a:gd name="connsiteY5811" fmla="*/ 3781961 h 8878671"/>
              <a:gd name="connsiteX5812" fmla="*/ 10007543 w 11824371"/>
              <a:gd name="connsiteY5812" fmla="*/ 3787955 h 8878671"/>
              <a:gd name="connsiteX5813" fmla="*/ 9989555 w 11824371"/>
              <a:gd name="connsiteY5813" fmla="*/ 3781961 h 8878671"/>
              <a:gd name="connsiteX5814" fmla="*/ 9965570 w 11824371"/>
              <a:gd name="connsiteY5814" fmla="*/ 3757975 h 8878671"/>
              <a:gd name="connsiteX5815" fmla="*/ 9953577 w 11824371"/>
              <a:gd name="connsiteY5815" fmla="*/ 3781961 h 8878671"/>
              <a:gd name="connsiteX5816" fmla="*/ 9929594 w 11824371"/>
              <a:gd name="connsiteY5816" fmla="*/ 3781961 h 8878671"/>
              <a:gd name="connsiteX5817" fmla="*/ 9905609 w 11824371"/>
              <a:gd name="connsiteY5817" fmla="*/ 3781961 h 8878671"/>
              <a:gd name="connsiteX5818" fmla="*/ 9905609 w 11824371"/>
              <a:gd name="connsiteY5818" fmla="*/ 3769967 h 8878671"/>
              <a:gd name="connsiteX5819" fmla="*/ 9929594 w 11824371"/>
              <a:gd name="connsiteY5819" fmla="*/ 3769967 h 8878671"/>
              <a:gd name="connsiteX5820" fmla="*/ 9953577 w 11824371"/>
              <a:gd name="connsiteY5820" fmla="*/ 3763972 h 8878671"/>
              <a:gd name="connsiteX5821" fmla="*/ 9965570 w 11824371"/>
              <a:gd name="connsiteY5821" fmla="*/ 3757975 h 8878671"/>
              <a:gd name="connsiteX5822" fmla="*/ 9941585 w 11824371"/>
              <a:gd name="connsiteY5822" fmla="*/ 3733990 h 8878671"/>
              <a:gd name="connsiteX5823" fmla="*/ 9953577 w 11824371"/>
              <a:gd name="connsiteY5823" fmla="*/ 3733990 h 8878671"/>
              <a:gd name="connsiteX5824" fmla="*/ 9941585 w 11824371"/>
              <a:gd name="connsiteY5824" fmla="*/ 3745983 h 8878671"/>
              <a:gd name="connsiteX5825" fmla="*/ 9929594 w 11824371"/>
              <a:gd name="connsiteY5825" fmla="*/ 3745983 h 8878671"/>
              <a:gd name="connsiteX5826" fmla="*/ 9941585 w 11824371"/>
              <a:gd name="connsiteY5826" fmla="*/ 3733990 h 8878671"/>
              <a:gd name="connsiteX5827" fmla="*/ 9210057 w 11824371"/>
              <a:gd name="connsiteY5827" fmla="*/ 3733990 h 8878671"/>
              <a:gd name="connsiteX5828" fmla="*/ 9198065 w 11824371"/>
              <a:gd name="connsiteY5828" fmla="*/ 3745983 h 8878671"/>
              <a:gd name="connsiteX5829" fmla="*/ 9186072 w 11824371"/>
              <a:gd name="connsiteY5829" fmla="*/ 3757975 h 8878671"/>
              <a:gd name="connsiteX5830" fmla="*/ 9186072 w 11824371"/>
              <a:gd name="connsiteY5830" fmla="*/ 3769967 h 8878671"/>
              <a:gd name="connsiteX5831" fmla="*/ 9180077 w 11824371"/>
              <a:gd name="connsiteY5831" fmla="*/ 3781961 h 8878671"/>
              <a:gd name="connsiteX5832" fmla="*/ 9174080 w 11824371"/>
              <a:gd name="connsiteY5832" fmla="*/ 3793952 h 8878671"/>
              <a:gd name="connsiteX5833" fmla="*/ 9210057 w 11824371"/>
              <a:gd name="connsiteY5833" fmla="*/ 3757975 h 8878671"/>
              <a:gd name="connsiteX5834" fmla="*/ 9216053 w 11824371"/>
              <a:gd name="connsiteY5834" fmla="*/ 3751979 h 8878671"/>
              <a:gd name="connsiteX5835" fmla="*/ 9210057 w 11824371"/>
              <a:gd name="connsiteY5835" fmla="*/ 3733990 h 8878671"/>
              <a:gd name="connsiteX5836" fmla="*/ 8718375 w 11824371"/>
              <a:gd name="connsiteY5836" fmla="*/ 3733990 h 8878671"/>
              <a:gd name="connsiteX5837" fmla="*/ 8706382 w 11824371"/>
              <a:gd name="connsiteY5837" fmla="*/ 3757975 h 8878671"/>
              <a:gd name="connsiteX5838" fmla="*/ 8718375 w 11824371"/>
              <a:gd name="connsiteY5838" fmla="*/ 3757975 h 8878671"/>
              <a:gd name="connsiteX5839" fmla="*/ 8718375 w 11824371"/>
              <a:gd name="connsiteY5839" fmla="*/ 3745983 h 8878671"/>
              <a:gd name="connsiteX5840" fmla="*/ 8718375 w 11824371"/>
              <a:gd name="connsiteY5840" fmla="*/ 3733990 h 8878671"/>
              <a:gd name="connsiteX5841" fmla="*/ 9965570 w 11824371"/>
              <a:gd name="connsiteY5841" fmla="*/ 3721999 h 8878671"/>
              <a:gd name="connsiteX5842" fmla="*/ 9965570 w 11824371"/>
              <a:gd name="connsiteY5842" fmla="*/ 3733990 h 8878671"/>
              <a:gd name="connsiteX5843" fmla="*/ 9959573 w 11824371"/>
              <a:gd name="connsiteY5843" fmla="*/ 3733990 h 8878671"/>
              <a:gd name="connsiteX5844" fmla="*/ 9953577 w 11824371"/>
              <a:gd name="connsiteY5844" fmla="*/ 3733990 h 8878671"/>
              <a:gd name="connsiteX5845" fmla="*/ 10109477 w 11824371"/>
              <a:gd name="connsiteY5845" fmla="*/ 3710006 h 8878671"/>
              <a:gd name="connsiteX5846" fmla="*/ 10073501 w 11824371"/>
              <a:gd name="connsiteY5846" fmla="*/ 3733990 h 8878671"/>
              <a:gd name="connsiteX5847" fmla="*/ 10109477 w 11824371"/>
              <a:gd name="connsiteY5847" fmla="*/ 3710006 h 8878671"/>
              <a:gd name="connsiteX5848" fmla="*/ 9078143 w 11824371"/>
              <a:gd name="connsiteY5848" fmla="*/ 3710006 h 8878671"/>
              <a:gd name="connsiteX5849" fmla="*/ 9078143 w 11824371"/>
              <a:gd name="connsiteY5849" fmla="*/ 3733990 h 8878671"/>
              <a:gd name="connsiteX5850" fmla="*/ 9072146 w 11824371"/>
              <a:gd name="connsiteY5850" fmla="*/ 3739987 h 8878671"/>
              <a:gd name="connsiteX5851" fmla="*/ 9066149 w 11824371"/>
              <a:gd name="connsiteY5851" fmla="*/ 3745983 h 8878671"/>
              <a:gd name="connsiteX5852" fmla="*/ 9054158 w 11824371"/>
              <a:gd name="connsiteY5852" fmla="*/ 3769967 h 8878671"/>
              <a:gd name="connsiteX5853" fmla="*/ 9054158 w 11824371"/>
              <a:gd name="connsiteY5853" fmla="*/ 3775963 h 8878671"/>
              <a:gd name="connsiteX5854" fmla="*/ 9054158 w 11824371"/>
              <a:gd name="connsiteY5854" fmla="*/ 3793952 h 8878671"/>
              <a:gd name="connsiteX5855" fmla="*/ 9030173 w 11824371"/>
              <a:gd name="connsiteY5855" fmla="*/ 3793952 h 8878671"/>
              <a:gd name="connsiteX5856" fmla="*/ 9054158 w 11824371"/>
              <a:gd name="connsiteY5856" fmla="*/ 3745983 h 8878671"/>
              <a:gd name="connsiteX5857" fmla="*/ 9078143 w 11824371"/>
              <a:gd name="connsiteY5857" fmla="*/ 3710006 h 8878671"/>
              <a:gd name="connsiteX5858" fmla="*/ 9102128 w 11824371"/>
              <a:gd name="connsiteY5858" fmla="*/ 3698015 h 8878671"/>
              <a:gd name="connsiteX5859" fmla="*/ 9114119 w 11824371"/>
              <a:gd name="connsiteY5859" fmla="*/ 3698015 h 8878671"/>
              <a:gd name="connsiteX5860" fmla="*/ 9102128 w 11824371"/>
              <a:gd name="connsiteY5860" fmla="*/ 3710006 h 8878671"/>
              <a:gd name="connsiteX5861" fmla="*/ 9090134 w 11824371"/>
              <a:gd name="connsiteY5861" fmla="*/ 3710006 h 8878671"/>
              <a:gd name="connsiteX5862" fmla="*/ 9102128 w 11824371"/>
              <a:gd name="connsiteY5862" fmla="*/ 3698015 h 8878671"/>
              <a:gd name="connsiteX5863" fmla="*/ 8832301 w 11824371"/>
              <a:gd name="connsiteY5863" fmla="*/ 3698015 h 8878671"/>
              <a:gd name="connsiteX5864" fmla="*/ 8826304 w 11824371"/>
              <a:gd name="connsiteY5864" fmla="*/ 3710006 h 8878671"/>
              <a:gd name="connsiteX5865" fmla="*/ 8832301 w 11824371"/>
              <a:gd name="connsiteY5865" fmla="*/ 3704012 h 8878671"/>
              <a:gd name="connsiteX5866" fmla="*/ 8832301 w 11824371"/>
              <a:gd name="connsiteY5866" fmla="*/ 3698015 h 8878671"/>
              <a:gd name="connsiteX5867" fmla="*/ 10097484 w 11824371"/>
              <a:gd name="connsiteY5867" fmla="*/ 3686021 h 8878671"/>
              <a:gd name="connsiteX5868" fmla="*/ 10103481 w 11824371"/>
              <a:gd name="connsiteY5868" fmla="*/ 3686021 h 8878671"/>
              <a:gd name="connsiteX5869" fmla="*/ 10109477 w 11824371"/>
              <a:gd name="connsiteY5869" fmla="*/ 3698015 h 8878671"/>
              <a:gd name="connsiteX5870" fmla="*/ 10097484 w 11824371"/>
              <a:gd name="connsiteY5870" fmla="*/ 3698015 h 8878671"/>
              <a:gd name="connsiteX5871" fmla="*/ 10097484 w 11824371"/>
              <a:gd name="connsiteY5871" fmla="*/ 3686021 h 8878671"/>
              <a:gd name="connsiteX5872" fmla="*/ 9246035 w 11824371"/>
              <a:gd name="connsiteY5872" fmla="*/ 3674029 h 8878671"/>
              <a:gd name="connsiteX5873" fmla="*/ 9246035 w 11824371"/>
              <a:gd name="connsiteY5873" fmla="*/ 3686021 h 8878671"/>
              <a:gd name="connsiteX5874" fmla="*/ 9258026 w 11824371"/>
              <a:gd name="connsiteY5874" fmla="*/ 3674029 h 8878671"/>
              <a:gd name="connsiteX5875" fmla="*/ 10067504 w 11824371"/>
              <a:gd name="connsiteY5875" fmla="*/ 3650044 h 8878671"/>
              <a:gd name="connsiteX5876" fmla="*/ 10073501 w 11824371"/>
              <a:gd name="connsiteY5876" fmla="*/ 3662037 h 8878671"/>
              <a:gd name="connsiteX5877" fmla="*/ 10061508 w 11824371"/>
              <a:gd name="connsiteY5877" fmla="*/ 3662037 h 8878671"/>
              <a:gd name="connsiteX5878" fmla="*/ 10067504 w 11824371"/>
              <a:gd name="connsiteY5878" fmla="*/ 3650044 h 8878671"/>
              <a:gd name="connsiteX5879" fmla="*/ 9258026 w 11824371"/>
              <a:gd name="connsiteY5879" fmla="*/ 3650044 h 8878671"/>
              <a:gd name="connsiteX5880" fmla="*/ 9270018 w 11824371"/>
              <a:gd name="connsiteY5880" fmla="*/ 3662037 h 8878671"/>
              <a:gd name="connsiteX5881" fmla="*/ 9270018 w 11824371"/>
              <a:gd name="connsiteY5881" fmla="*/ 3650044 h 8878671"/>
              <a:gd name="connsiteX5882" fmla="*/ 9222050 w 11824371"/>
              <a:gd name="connsiteY5882" fmla="*/ 3650044 h 8878671"/>
              <a:gd name="connsiteX5883" fmla="*/ 9222050 w 11824371"/>
              <a:gd name="connsiteY5883" fmla="*/ 3686021 h 8878671"/>
              <a:gd name="connsiteX5884" fmla="*/ 9234042 w 11824371"/>
              <a:gd name="connsiteY5884" fmla="*/ 3662037 h 8878671"/>
              <a:gd name="connsiteX5885" fmla="*/ 1151258 w 11824371"/>
              <a:gd name="connsiteY5885" fmla="*/ 3638053 h 8878671"/>
              <a:gd name="connsiteX5886" fmla="*/ 1151258 w 11824371"/>
              <a:gd name="connsiteY5886" fmla="*/ 3650044 h 8878671"/>
              <a:gd name="connsiteX5887" fmla="*/ 1139265 w 11824371"/>
              <a:gd name="connsiteY5887" fmla="*/ 3650044 h 8878671"/>
              <a:gd name="connsiteX5888" fmla="*/ 9294003 w 11824371"/>
              <a:gd name="connsiteY5888" fmla="*/ 3626060 h 8878671"/>
              <a:gd name="connsiteX5889" fmla="*/ 9294003 w 11824371"/>
              <a:gd name="connsiteY5889" fmla="*/ 3638053 h 8878671"/>
              <a:gd name="connsiteX5890" fmla="*/ 9305996 w 11824371"/>
              <a:gd name="connsiteY5890" fmla="*/ 3638053 h 8878671"/>
              <a:gd name="connsiteX5891" fmla="*/ 9162089 w 11824371"/>
              <a:gd name="connsiteY5891" fmla="*/ 3626060 h 8878671"/>
              <a:gd name="connsiteX5892" fmla="*/ 9150096 w 11824371"/>
              <a:gd name="connsiteY5892" fmla="*/ 3638053 h 8878671"/>
              <a:gd name="connsiteX5893" fmla="*/ 9162089 w 11824371"/>
              <a:gd name="connsiteY5893" fmla="*/ 3638053 h 8878671"/>
              <a:gd name="connsiteX5894" fmla="*/ 9066149 w 11824371"/>
              <a:gd name="connsiteY5894" fmla="*/ 3590083 h 8878671"/>
              <a:gd name="connsiteX5895" fmla="*/ 9078143 w 11824371"/>
              <a:gd name="connsiteY5895" fmla="*/ 3590083 h 8878671"/>
              <a:gd name="connsiteX5896" fmla="*/ 9066149 w 11824371"/>
              <a:gd name="connsiteY5896" fmla="*/ 3602076 h 8878671"/>
              <a:gd name="connsiteX5897" fmla="*/ 9066149 w 11824371"/>
              <a:gd name="connsiteY5897" fmla="*/ 3590083 h 8878671"/>
              <a:gd name="connsiteX5898" fmla="*/ 1211219 w 11824371"/>
              <a:gd name="connsiteY5898" fmla="*/ 3590083 h 8878671"/>
              <a:gd name="connsiteX5899" fmla="*/ 1223211 w 11824371"/>
              <a:gd name="connsiteY5899" fmla="*/ 3602076 h 8878671"/>
              <a:gd name="connsiteX5900" fmla="*/ 1211219 w 11824371"/>
              <a:gd name="connsiteY5900" fmla="*/ 3602076 h 8878671"/>
              <a:gd name="connsiteX5901" fmla="*/ 10169439 w 11824371"/>
              <a:gd name="connsiteY5901" fmla="*/ 3578091 h 8878671"/>
              <a:gd name="connsiteX5902" fmla="*/ 10145454 w 11824371"/>
              <a:gd name="connsiteY5902" fmla="*/ 3602076 h 8878671"/>
              <a:gd name="connsiteX5903" fmla="*/ 10145454 w 11824371"/>
              <a:gd name="connsiteY5903" fmla="*/ 3590083 h 8878671"/>
              <a:gd name="connsiteX5904" fmla="*/ 9359961 w 11824371"/>
              <a:gd name="connsiteY5904" fmla="*/ 3542115 h 8878671"/>
              <a:gd name="connsiteX5905" fmla="*/ 9353964 w 11824371"/>
              <a:gd name="connsiteY5905" fmla="*/ 3554107 h 8878671"/>
              <a:gd name="connsiteX5906" fmla="*/ 9365957 w 11824371"/>
              <a:gd name="connsiteY5906" fmla="*/ 3548111 h 8878671"/>
              <a:gd name="connsiteX5907" fmla="*/ 9359961 w 11824371"/>
              <a:gd name="connsiteY5907" fmla="*/ 3542115 h 8878671"/>
              <a:gd name="connsiteX5908" fmla="*/ 1224709 w 11824371"/>
              <a:gd name="connsiteY5908" fmla="*/ 3527124 h 8878671"/>
              <a:gd name="connsiteX5909" fmla="*/ 1235204 w 11824371"/>
              <a:gd name="connsiteY5909" fmla="*/ 3530123 h 8878671"/>
              <a:gd name="connsiteX5910" fmla="*/ 1247196 w 11824371"/>
              <a:gd name="connsiteY5910" fmla="*/ 3542115 h 8878671"/>
              <a:gd name="connsiteX5911" fmla="*/ 1235204 w 11824371"/>
              <a:gd name="connsiteY5911" fmla="*/ 3554107 h 8878671"/>
              <a:gd name="connsiteX5912" fmla="*/ 1223211 w 11824371"/>
              <a:gd name="connsiteY5912" fmla="*/ 3578091 h 8878671"/>
              <a:gd name="connsiteX5913" fmla="*/ 1211219 w 11824371"/>
              <a:gd name="connsiteY5913" fmla="*/ 3554107 h 8878671"/>
              <a:gd name="connsiteX5914" fmla="*/ 1224709 w 11824371"/>
              <a:gd name="connsiteY5914" fmla="*/ 3527124 h 8878671"/>
              <a:gd name="connsiteX5915" fmla="*/ 9353964 w 11824371"/>
              <a:gd name="connsiteY5915" fmla="*/ 3518130 h 8878671"/>
              <a:gd name="connsiteX5916" fmla="*/ 9357273 w 11824371"/>
              <a:gd name="connsiteY5916" fmla="*/ 3518130 h 8878671"/>
              <a:gd name="connsiteX5917" fmla="*/ 9356557 w 11824371"/>
              <a:gd name="connsiteY5917" fmla="*/ 3520723 h 8878671"/>
              <a:gd name="connsiteX5918" fmla="*/ 9305996 w 11824371"/>
              <a:gd name="connsiteY5918" fmla="*/ 3518130 h 8878671"/>
              <a:gd name="connsiteX5919" fmla="*/ 9317988 w 11824371"/>
              <a:gd name="connsiteY5919" fmla="*/ 3530123 h 8878671"/>
              <a:gd name="connsiteX5920" fmla="*/ 9317988 w 11824371"/>
              <a:gd name="connsiteY5920" fmla="*/ 3518130 h 8878671"/>
              <a:gd name="connsiteX5921" fmla="*/ 9305996 w 11824371"/>
              <a:gd name="connsiteY5921" fmla="*/ 3518130 h 8878671"/>
              <a:gd name="connsiteX5922" fmla="*/ 1163249 w 11824371"/>
              <a:gd name="connsiteY5922" fmla="*/ 3518130 h 8878671"/>
              <a:gd name="connsiteX5923" fmla="*/ 1163249 w 11824371"/>
              <a:gd name="connsiteY5923" fmla="*/ 3542115 h 8878671"/>
              <a:gd name="connsiteX5924" fmla="*/ 1151258 w 11824371"/>
              <a:gd name="connsiteY5924" fmla="*/ 3542115 h 8878671"/>
              <a:gd name="connsiteX5925" fmla="*/ 1163249 w 11824371"/>
              <a:gd name="connsiteY5925" fmla="*/ 3518130 h 8878671"/>
              <a:gd name="connsiteX5926" fmla="*/ 1184237 w 11824371"/>
              <a:gd name="connsiteY5926" fmla="*/ 3512135 h 8878671"/>
              <a:gd name="connsiteX5927" fmla="*/ 1187234 w 11824371"/>
              <a:gd name="connsiteY5927" fmla="*/ 3518130 h 8878671"/>
              <a:gd name="connsiteX5928" fmla="*/ 1181238 w 11824371"/>
              <a:gd name="connsiteY5928" fmla="*/ 3524125 h 8878671"/>
              <a:gd name="connsiteX5929" fmla="*/ 1175243 w 11824371"/>
              <a:gd name="connsiteY5929" fmla="*/ 3530123 h 8878671"/>
              <a:gd name="connsiteX5930" fmla="*/ 1175243 w 11824371"/>
              <a:gd name="connsiteY5930" fmla="*/ 3518130 h 8878671"/>
              <a:gd name="connsiteX5931" fmla="*/ 1184237 w 11824371"/>
              <a:gd name="connsiteY5931" fmla="*/ 3512135 h 8878671"/>
              <a:gd name="connsiteX5932" fmla="*/ 1236917 w 11824371"/>
              <a:gd name="connsiteY5932" fmla="*/ 3499285 h 8878671"/>
              <a:gd name="connsiteX5933" fmla="*/ 1236703 w 11824371"/>
              <a:gd name="connsiteY5933" fmla="*/ 3500143 h 8878671"/>
              <a:gd name="connsiteX5934" fmla="*/ 1235204 w 11824371"/>
              <a:gd name="connsiteY5934" fmla="*/ 3506137 h 8878671"/>
              <a:gd name="connsiteX5935" fmla="*/ 1223211 w 11824371"/>
              <a:gd name="connsiteY5935" fmla="*/ 3506137 h 8878671"/>
              <a:gd name="connsiteX5936" fmla="*/ 9126111 w 11824371"/>
              <a:gd name="connsiteY5936" fmla="*/ 3482155 h 8878671"/>
              <a:gd name="connsiteX5937" fmla="*/ 9126111 w 11824371"/>
              <a:gd name="connsiteY5937" fmla="*/ 3518130 h 8878671"/>
              <a:gd name="connsiteX5938" fmla="*/ 9114119 w 11824371"/>
              <a:gd name="connsiteY5938" fmla="*/ 3506137 h 8878671"/>
              <a:gd name="connsiteX5939" fmla="*/ 9365957 w 11824371"/>
              <a:gd name="connsiteY5939" fmla="*/ 3470160 h 8878671"/>
              <a:gd name="connsiteX5940" fmla="*/ 9341973 w 11824371"/>
              <a:gd name="connsiteY5940" fmla="*/ 3494146 h 8878671"/>
              <a:gd name="connsiteX5941" fmla="*/ 9317988 w 11824371"/>
              <a:gd name="connsiteY5941" fmla="*/ 3542115 h 8878671"/>
              <a:gd name="connsiteX5942" fmla="*/ 9311991 w 11824371"/>
              <a:gd name="connsiteY5942" fmla="*/ 3542115 h 8878671"/>
              <a:gd name="connsiteX5943" fmla="*/ 9294003 w 11824371"/>
              <a:gd name="connsiteY5943" fmla="*/ 3542115 h 8878671"/>
              <a:gd name="connsiteX5944" fmla="*/ 9282011 w 11824371"/>
              <a:gd name="connsiteY5944" fmla="*/ 3542115 h 8878671"/>
              <a:gd name="connsiteX5945" fmla="*/ 9282011 w 11824371"/>
              <a:gd name="connsiteY5945" fmla="*/ 3554107 h 8878671"/>
              <a:gd name="connsiteX5946" fmla="*/ 9305996 w 11824371"/>
              <a:gd name="connsiteY5946" fmla="*/ 3566098 h 8878671"/>
              <a:gd name="connsiteX5947" fmla="*/ 9282011 w 11824371"/>
              <a:gd name="connsiteY5947" fmla="*/ 3590083 h 8878671"/>
              <a:gd name="connsiteX5948" fmla="*/ 9246035 w 11824371"/>
              <a:gd name="connsiteY5948" fmla="*/ 3602076 h 8878671"/>
              <a:gd name="connsiteX5949" fmla="*/ 9246035 w 11824371"/>
              <a:gd name="connsiteY5949" fmla="*/ 3626060 h 8878671"/>
              <a:gd name="connsiteX5950" fmla="*/ 9246035 w 11824371"/>
              <a:gd name="connsiteY5950" fmla="*/ 3638053 h 8878671"/>
              <a:gd name="connsiteX5951" fmla="*/ 9258026 w 11824371"/>
              <a:gd name="connsiteY5951" fmla="*/ 3626060 h 8878671"/>
              <a:gd name="connsiteX5952" fmla="*/ 9270018 w 11824371"/>
              <a:gd name="connsiteY5952" fmla="*/ 3602076 h 8878671"/>
              <a:gd name="connsiteX5953" fmla="*/ 9282011 w 11824371"/>
              <a:gd name="connsiteY5953" fmla="*/ 3590083 h 8878671"/>
              <a:gd name="connsiteX5954" fmla="*/ 9294003 w 11824371"/>
              <a:gd name="connsiteY5954" fmla="*/ 3590083 h 8878671"/>
              <a:gd name="connsiteX5955" fmla="*/ 9294003 w 11824371"/>
              <a:gd name="connsiteY5955" fmla="*/ 3602076 h 8878671"/>
              <a:gd name="connsiteX5956" fmla="*/ 9300000 w 11824371"/>
              <a:gd name="connsiteY5956" fmla="*/ 3602076 h 8878671"/>
              <a:gd name="connsiteX5957" fmla="*/ 9305996 w 11824371"/>
              <a:gd name="connsiteY5957" fmla="*/ 3590083 h 8878671"/>
              <a:gd name="connsiteX5958" fmla="*/ 9329979 w 11824371"/>
              <a:gd name="connsiteY5958" fmla="*/ 3590083 h 8878671"/>
              <a:gd name="connsiteX5959" fmla="*/ 9329979 w 11824371"/>
              <a:gd name="connsiteY5959" fmla="*/ 3578091 h 8878671"/>
              <a:gd name="connsiteX5960" fmla="*/ 9335976 w 11824371"/>
              <a:gd name="connsiteY5960" fmla="*/ 3560103 h 8878671"/>
              <a:gd name="connsiteX5961" fmla="*/ 9353964 w 11824371"/>
              <a:gd name="connsiteY5961" fmla="*/ 3530123 h 8878671"/>
              <a:gd name="connsiteX5962" fmla="*/ 9356557 w 11824371"/>
              <a:gd name="connsiteY5962" fmla="*/ 3520723 h 8878671"/>
              <a:gd name="connsiteX5963" fmla="*/ 9365957 w 11824371"/>
              <a:gd name="connsiteY5963" fmla="*/ 3530123 h 8878671"/>
              <a:gd name="connsiteX5964" fmla="*/ 9371952 w 11824371"/>
              <a:gd name="connsiteY5964" fmla="*/ 3530123 h 8878671"/>
              <a:gd name="connsiteX5965" fmla="*/ 9377949 w 11824371"/>
              <a:gd name="connsiteY5965" fmla="*/ 3518130 h 8878671"/>
              <a:gd name="connsiteX5966" fmla="*/ 9365957 w 11824371"/>
              <a:gd name="connsiteY5966" fmla="*/ 3518130 h 8878671"/>
              <a:gd name="connsiteX5967" fmla="*/ 9357273 w 11824371"/>
              <a:gd name="connsiteY5967" fmla="*/ 3518130 h 8878671"/>
              <a:gd name="connsiteX5968" fmla="*/ 9359961 w 11824371"/>
              <a:gd name="connsiteY5968" fmla="*/ 3508387 h 8878671"/>
              <a:gd name="connsiteX5969" fmla="*/ 9377949 w 11824371"/>
              <a:gd name="connsiteY5969" fmla="*/ 3470160 h 8878671"/>
              <a:gd name="connsiteX5970" fmla="*/ 1355127 w 11824371"/>
              <a:gd name="connsiteY5970" fmla="*/ 3470160 h 8878671"/>
              <a:gd name="connsiteX5971" fmla="*/ 1331142 w 11824371"/>
              <a:gd name="connsiteY5971" fmla="*/ 3494146 h 8878671"/>
              <a:gd name="connsiteX5972" fmla="*/ 1307157 w 11824371"/>
              <a:gd name="connsiteY5972" fmla="*/ 3518130 h 8878671"/>
              <a:gd name="connsiteX5973" fmla="*/ 1331142 w 11824371"/>
              <a:gd name="connsiteY5973" fmla="*/ 3518130 h 8878671"/>
              <a:gd name="connsiteX5974" fmla="*/ 1331142 w 11824371"/>
              <a:gd name="connsiteY5974" fmla="*/ 3506137 h 8878671"/>
              <a:gd name="connsiteX5975" fmla="*/ 1367118 w 11824371"/>
              <a:gd name="connsiteY5975" fmla="*/ 3470160 h 8878671"/>
              <a:gd name="connsiteX5976" fmla="*/ 1247196 w 11824371"/>
              <a:gd name="connsiteY5976" fmla="*/ 3470160 h 8878671"/>
              <a:gd name="connsiteX5977" fmla="*/ 1253192 w 11824371"/>
              <a:gd name="connsiteY5977" fmla="*/ 3476157 h 8878671"/>
              <a:gd name="connsiteX5978" fmla="*/ 1259187 w 11824371"/>
              <a:gd name="connsiteY5978" fmla="*/ 3488149 h 8878671"/>
              <a:gd name="connsiteX5979" fmla="*/ 1259187 w 11824371"/>
              <a:gd name="connsiteY5979" fmla="*/ 3494146 h 8878671"/>
              <a:gd name="connsiteX5980" fmla="*/ 1247196 w 11824371"/>
              <a:gd name="connsiteY5980" fmla="*/ 3494146 h 8878671"/>
              <a:gd name="connsiteX5981" fmla="*/ 1236917 w 11824371"/>
              <a:gd name="connsiteY5981" fmla="*/ 3499285 h 8878671"/>
              <a:gd name="connsiteX5982" fmla="*/ 1238575 w 11824371"/>
              <a:gd name="connsiteY5982" fmla="*/ 3492648 h 8878671"/>
              <a:gd name="connsiteX5983" fmla="*/ 1241199 w 11824371"/>
              <a:gd name="connsiteY5983" fmla="*/ 3482155 h 8878671"/>
              <a:gd name="connsiteX5984" fmla="*/ 9335976 w 11824371"/>
              <a:gd name="connsiteY5984" fmla="*/ 3458169 h 8878671"/>
              <a:gd name="connsiteX5985" fmla="*/ 9329979 w 11824371"/>
              <a:gd name="connsiteY5985" fmla="*/ 3470160 h 8878671"/>
              <a:gd name="connsiteX5986" fmla="*/ 9341973 w 11824371"/>
              <a:gd name="connsiteY5986" fmla="*/ 3470160 h 8878671"/>
              <a:gd name="connsiteX5987" fmla="*/ 9329979 w 11824371"/>
              <a:gd name="connsiteY5987" fmla="*/ 3482155 h 8878671"/>
              <a:gd name="connsiteX5988" fmla="*/ 9341973 w 11824371"/>
              <a:gd name="connsiteY5988" fmla="*/ 3482155 h 8878671"/>
              <a:gd name="connsiteX5989" fmla="*/ 9341973 w 11824371"/>
              <a:gd name="connsiteY5989" fmla="*/ 3470160 h 8878671"/>
              <a:gd name="connsiteX5990" fmla="*/ 9335976 w 11824371"/>
              <a:gd name="connsiteY5990" fmla="*/ 3458169 h 8878671"/>
              <a:gd name="connsiteX5991" fmla="*/ 1259187 w 11824371"/>
              <a:gd name="connsiteY5991" fmla="*/ 3446177 h 8878671"/>
              <a:gd name="connsiteX5992" fmla="*/ 1259187 w 11824371"/>
              <a:gd name="connsiteY5992" fmla="*/ 3470160 h 8878671"/>
              <a:gd name="connsiteX5993" fmla="*/ 1247196 w 11824371"/>
              <a:gd name="connsiteY5993" fmla="*/ 3470160 h 8878671"/>
              <a:gd name="connsiteX5994" fmla="*/ 1199226 w 11824371"/>
              <a:gd name="connsiteY5994" fmla="*/ 3446177 h 8878671"/>
              <a:gd name="connsiteX5995" fmla="*/ 1211219 w 11824371"/>
              <a:gd name="connsiteY5995" fmla="*/ 3446177 h 8878671"/>
              <a:gd name="connsiteX5996" fmla="*/ 1199226 w 11824371"/>
              <a:gd name="connsiteY5996" fmla="*/ 3470160 h 8878671"/>
              <a:gd name="connsiteX5997" fmla="*/ 1187234 w 11824371"/>
              <a:gd name="connsiteY5997" fmla="*/ 3470160 h 8878671"/>
              <a:gd name="connsiteX5998" fmla="*/ 1199226 w 11824371"/>
              <a:gd name="connsiteY5998" fmla="*/ 3446177 h 8878671"/>
              <a:gd name="connsiteX5999" fmla="*/ 10202416 w 11824371"/>
              <a:gd name="connsiteY5999" fmla="*/ 3434184 h 8878671"/>
              <a:gd name="connsiteX6000" fmla="*/ 10217407 w 11824371"/>
              <a:gd name="connsiteY6000" fmla="*/ 3446177 h 8878671"/>
              <a:gd name="connsiteX6001" fmla="*/ 10205415 w 11824371"/>
              <a:gd name="connsiteY6001" fmla="*/ 3446177 h 8878671"/>
              <a:gd name="connsiteX6002" fmla="*/ 10193424 w 11824371"/>
              <a:gd name="connsiteY6002" fmla="*/ 3446177 h 8878671"/>
              <a:gd name="connsiteX6003" fmla="*/ 10193424 w 11824371"/>
              <a:gd name="connsiteY6003" fmla="*/ 3458169 h 8878671"/>
              <a:gd name="connsiteX6004" fmla="*/ 10181430 w 11824371"/>
              <a:gd name="connsiteY6004" fmla="*/ 3446177 h 8878671"/>
              <a:gd name="connsiteX6005" fmla="*/ 10202416 w 11824371"/>
              <a:gd name="connsiteY6005" fmla="*/ 3434184 h 8878671"/>
              <a:gd name="connsiteX6006" fmla="*/ 9018181 w 11824371"/>
              <a:gd name="connsiteY6006" fmla="*/ 3428188 h 8878671"/>
              <a:gd name="connsiteX6007" fmla="*/ 9019895 w 11824371"/>
              <a:gd name="connsiteY6007" fmla="*/ 3429046 h 8878671"/>
              <a:gd name="connsiteX6008" fmla="*/ 9018181 w 11824371"/>
              <a:gd name="connsiteY6008" fmla="*/ 3434184 h 8878671"/>
              <a:gd name="connsiteX6009" fmla="*/ 10133462 w 11824371"/>
              <a:gd name="connsiteY6009" fmla="*/ 3422192 h 8878671"/>
              <a:gd name="connsiteX6010" fmla="*/ 10169439 w 11824371"/>
              <a:gd name="connsiteY6010" fmla="*/ 3422192 h 8878671"/>
              <a:gd name="connsiteX6011" fmla="*/ 10145454 w 11824371"/>
              <a:gd name="connsiteY6011" fmla="*/ 3434184 h 8878671"/>
              <a:gd name="connsiteX6012" fmla="*/ 10205415 w 11824371"/>
              <a:gd name="connsiteY6012" fmla="*/ 3410200 h 8878671"/>
              <a:gd name="connsiteX6013" fmla="*/ 10205415 w 11824371"/>
              <a:gd name="connsiteY6013" fmla="*/ 3416197 h 8878671"/>
              <a:gd name="connsiteX6014" fmla="*/ 10193424 w 11824371"/>
              <a:gd name="connsiteY6014" fmla="*/ 3422192 h 8878671"/>
              <a:gd name="connsiteX6015" fmla="*/ 10199419 w 11824371"/>
              <a:gd name="connsiteY6015" fmla="*/ 3416197 h 8878671"/>
              <a:gd name="connsiteX6016" fmla="*/ 10205415 w 11824371"/>
              <a:gd name="connsiteY6016" fmla="*/ 3410200 h 8878671"/>
              <a:gd name="connsiteX6017" fmla="*/ 9401934 w 11824371"/>
              <a:gd name="connsiteY6017" fmla="*/ 3410200 h 8878671"/>
              <a:gd name="connsiteX6018" fmla="*/ 9389941 w 11824371"/>
              <a:gd name="connsiteY6018" fmla="*/ 3422192 h 8878671"/>
              <a:gd name="connsiteX6019" fmla="*/ 9377949 w 11824371"/>
              <a:gd name="connsiteY6019" fmla="*/ 3458169 h 8878671"/>
              <a:gd name="connsiteX6020" fmla="*/ 9389941 w 11824371"/>
              <a:gd name="connsiteY6020" fmla="*/ 3446177 h 8878671"/>
              <a:gd name="connsiteX6021" fmla="*/ 9407930 w 11824371"/>
              <a:gd name="connsiteY6021" fmla="*/ 3440181 h 8878671"/>
              <a:gd name="connsiteX6022" fmla="*/ 9425919 w 11824371"/>
              <a:gd name="connsiteY6022" fmla="*/ 3422192 h 8878671"/>
              <a:gd name="connsiteX6023" fmla="*/ 9413925 w 11824371"/>
              <a:gd name="connsiteY6023" fmla="*/ 3422192 h 8878671"/>
              <a:gd name="connsiteX6024" fmla="*/ 9401934 w 11824371"/>
              <a:gd name="connsiteY6024" fmla="*/ 3422192 h 8878671"/>
              <a:gd name="connsiteX6025" fmla="*/ 9401934 w 11824371"/>
              <a:gd name="connsiteY6025" fmla="*/ 3410200 h 8878671"/>
              <a:gd name="connsiteX6026" fmla="*/ 9353964 w 11824371"/>
              <a:gd name="connsiteY6026" fmla="*/ 3410200 h 8878671"/>
              <a:gd name="connsiteX6027" fmla="*/ 9353964 w 11824371"/>
              <a:gd name="connsiteY6027" fmla="*/ 3422192 h 8878671"/>
              <a:gd name="connsiteX6028" fmla="*/ 9365957 w 11824371"/>
              <a:gd name="connsiteY6028" fmla="*/ 3434184 h 8878671"/>
              <a:gd name="connsiteX6029" fmla="*/ 9365957 w 11824371"/>
              <a:gd name="connsiteY6029" fmla="*/ 3422192 h 8878671"/>
              <a:gd name="connsiteX6030" fmla="*/ 9365957 w 11824371"/>
              <a:gd name="connsiteY6030" fmla="*/ 3410200 h 8878671"/>
              <a:gd name="connsiteX6031" fmla="*/ 9305996 w 11824371"/>
              <a:gd name="connsiteY6031" fmla="*/ 3398209 h 8878671"/>
              <a:gd name="connsiteX6032" fmla="*/ 9305996 w 11824371"/>
              <a:gd name="connsiteY6032" fmla="*/ 3410200 h 8878671"/>
              <a:gd name="connsiteX6033" fmla="*/ 9317988 w 11824371"/>
              <a:gd name="connsiteY6033" fmla="*/ 3398209 h 8878671"/>
              <a:gd name="connsiteX6034" fmla="*/ 9150096 w 11824371"/>
              <a:gd name="connsiteY6034" fmla="*/ 3386214 h 8878671"/>
              <a:gd name="connsiteX6035" fmla="*/ 9150096 w 11824371"/>
              <a:gd name="connsiteY6035" fmla="*/ 3398209 h 8878671"/>
              <a:gd name="connsiteX6036" fmla="*/ 9138104 w 11824371"/>
              <a:gd name="connsiteY6036" fmla="*/ 3398209 h 8878671"/>
              <a:gd name="connsiteX6037" fmla="*/ 1307157 w 11824371"/>
              <a:gd name="connsiteY6037" fmla="*/ 3386214 h 8878671"/>
              <a:gd name="connsiteX6038" fmla="*/ 1307157 w 11824371"/>
              <a:gd name="connsiteY6038" fmla="*/ 3398209 h 8878671"/>
              <a:gd name="connsiteX6039" fmla="*/ 1313153 w 11824371"/>
              <a:gd name="connsiteY6039" fmla="*/ 3392211 h 8878671"/>
              <a:gd name="connsiteX6040" fmla="*/ 1307157 w 11824371"/>
              <a:gd name="connsiteY6040" fmla="*/ 3386214 h 8878671"/>
              <a:gd name="connsiteX6041" fmla="*/ 9461895 w 11824371"/>
              <a:gd name="connsiteY6041" fmla="*/ 3374223 h 8878671"/>
              <a:gd name="connsiteX6042" fmla="*/ 9437910 w 11824371"/>
              <a:gd name="connsiteY6042" fmla="*/ 3386214 h 8878671"/>
              <a:gd name="connsiteX6043" fmla="*/ 9425919 w 11824371"/>
              <a:gd name="connsiteY6043" fmla="*/ 3410200 h 8878671"/>
              <a:gd name="connsiteX6044" fmla="*/ 9437910 w 11824371"/>
              <a:gd name="connsiteY6044" fmla="*/ 3398209 h 8878671"/>
              <a:gd name="connsiteX6045" fmla="*/ 9461895 w 11824371"/>
              <a:gd name="connsiteY6045" fmla="*/ 3374223 h 8878671"/>
              <a:gd name="connsiteX6046" fmla="*/ 9258026 w 11824371"/>
              <a:gd name="connsiteY6046" fmla="*/ 3350238 h 8878671"/>
              <a:gd name="connsiteX6047" fmla="*/ 9270018 w 11824371"/>
              <a:gd name="connsiteY6047" fmla="*/ 3362229 h 8878671"/>
              <a:gd name="connsiteX6048" fmla="*/ 9258026 w 11824371"/>
              <a:gd name="connsiteY6048" fmla="*/ 3362229 h 8878671"/>
              <a:gd name="connsiteX6049" fmla="*/ 9258026 w 11824371"/>
              <a:gd name="connsiteY6049" fmla="*/ 3350238 h 8878671"/>
              <a:gd name="connsiteX6050" fmla="*/ 1223211 w 11824371"/>
              <a:gd name="connsiteY6050" fmla="*/ 3350238 h 8878671"/>
              <a:gd name="connsiteX6051" fmla="*/ 1223211 w 11824371"/>
              <a:gd name="connsiteY6051" fmla="*/ 3374223 h 8878671"/>
              <a:gd name="connsiteX6052" fmla="*/ 1211219 w 11824371"/>
              <a:gd name="connsiteY6052" fmla="*/ 3386214 h 8878671"/>
              <a:gd name="connsiteX6053" fmla="*/ 1223211 w 11824371"/>
              <a:gd name="connsiteY6053" fmla="*/ 3350238 h 8878671"/>
              <a:gd name="connsiteX6054" fmla="*/ 10121469 w 11824371"/>
              <a:gd name="connsiteY6054" fmla="*/ 3326254 h 8878671"/>
              <a:gd name="connsiteX6055" fmla="*/ 10109477 w 11824371"/>
              <a:gd name="connsiteY6055" fmla="*/ 3338246 h 8878671"/>
              <a:gd name="connsiteX6056" fmla="*/ 10121469 w 11824371"/>
              <a:gd name="connsiteY6056" fmla="*/ 3350238 h 8878671"/>
              <a:gd name="connsiteX6057" fmla="*/ 10133462 w 11824371"/>
              <a:gd name="connsiteY6057" fmla="*/ 3338246 h 8878671"/>
              <a:gd name="connsiteX6058" fmla="*/ 1175243 w 11824371"/>
              <a:gd name="connsiteY6058" fmla="*/ 3326254 h 8878671"/>
              <a:gd name="connsiteX6059" fmla="*/ 1187234 w 11824371"/>
              <a:gd name="connsiteY6059" fmla="*/ 3350238 h 8878671"/>
              <a:gd name="connsiteX6060" fmla="*/ 1175243 w 11824371"/>
              <a:gd name="connsiteY6060" fmla="*/ 3350238 h 8878671"/>
              <a:gd name="connsiteX6061" fmla="*/ 9329979 w 11824371"/>
              <a:gd name="connsiteY6061" fmla="*/ 3314261 h 8878671"/>
              <a:gd name="connsiteX6062" fmla="*/ 9317988 w 11824371"/>
              <a:gd name="connsiteY6062" fmla="*/ 3326254 h 8878671"/>
              <a:gd name="connsiteX6063" fmla="*/ 9317988 w 11824371"/>
              <a:gd name="connsiteY6063" fmla="*/ 3338246 h 8878671"/>
              <a:gd name="connsiteX6064" fmla="*/ 9329979 w 11824371"/>
              <a:gd name="connsiteY6064" fmla="*/ 3326254 h 8878671"/>
              <a:gd name="connsiteX6065" fmla="*/ 9030173 w 11824371"/>
              <a:gd name="connsiteY6065" fmla="*/ 3314261 h 8878671"/>
              <a:gd name="connsiteX6066" fmla="*/ 9018181 w 11824371"/>
              <a:gd name="connsiteY6066" fmla="*/ 3326254 h 8878671"/>
              <a:gd name="connsiteX6067" fmla="*/ 9006188 w 11824371"/>
              <a:gd name="connsiteY6067" fmla="*/ 3374223 h 8878671"/>
              <a:gd name="connsiteX6068" fmla="*/ 9018181 w 11824371"/>
              <a:gd name="connsiteY6068" fmla="*/ 3398209 h 8878671"/>
              <a:gd name="connsiteX6069" fmla="*/ 9018181 w 11824371"/>
              <a:gd name="connsiteY6069" fmla="*/ 3428188 h 8878671"/>
              <a:gd name="connsiteX6070" fmla="*/ 9006188 w 11824371"/>
              <a:gd name="connsiteY6070" fmla="*/ 3422192 h 8878671"/>
              <a:gd name="connsiteX6071" fmla="*/ 8994197 w 11824371"/>
              <a:gd name="connsiteY6071" fmla="*/ 3422192 h 8878671"/>
              <a:gd name="connsiteX6072" fmla="*/ 8982205 w 11824371"/>
              <a:gd name="connsiteY6072" fmla="*/ 3398209 h 8878671"/>
              <a:gd name="connsiteX6073" fmla="*/ 8982205 w 11824371"/>
              <a:gd name="connsiteY6073" fmla="*/ 3386214 h 8878671"/>
              <a:gd name="connsiteX6074" fmla="*/ 8970212 w 11824371"/>
              <a:gd name="connsiteY6074" fmla="*/ 3398209 h 8878671"/>
              <a:gd name="connsiteX6075" fmla="*/ 8946227 w 11824371"/>
              <a:gd name="connsiteY6075" fmla="*/ 3410200 h 8878671"/>
              <a:gd name="connsiteX6076" fmla="*/ 8970212 w 11824371"/>
              <a:gd name="connsiteY6076" fmla="*/ 3398209 h 8878671"/>
              <a:gd name="connsiteX6077" fmla="*/ 8958220 w 11824371"/>
              <a:gd name="connsiteY6077" fmla="*/ 3422192 h 8878671"/>
              <a:gd name="connsiteX6078" fmla="*/ 8970212 w 11824371"/>
              <a:gd name="connsiteY6078" fmla="*/ 3422192 h 8878671"/>
              <a:gd name="connsiteX6079" fmla="*/ 8976208 w 11824371"/>
              <a:gd name="connsiteY6079" fmla="*/ 3422192 h 8878671"/>
              <a:gd name="connsiteX6080" fmla="*/ 8982205 w 11824371"/>
              <a:gd name="connsiteY6080" fmla="*/ 3434184 h 8878671"/>
              <a:gd name="connsiteX6081" fmla="*/ 8982205 w 11824371"/>
              <a:gd name="connsiteY6081" fmla="*/ 3452172 h 8878671"/>
              <a:gd name="connsiteX6082" fmla="*/ 8982205 w 11824371"/>
              <a:gd name="connsiteY6082" fmla="*/ 3458169 h 8878671"/>
              <a:gd name="connsiteX6083" fmla="*/ 8982205 w 11824371"/>
              <a:gd name="connsiteY6083" fmla="*/ 3464164 h 8878671"/>
              <a:gd name="connsiteX6084" fmla="*/ 8982205 w 11824371"/>
              <a:gd name="connsiteY6084" fmla="*/ 3482155 h 8878671"/>
              <a:gd name="connsiteX6085" fmla="*/ 8994197 w 11824371"/>
              <a:gd name="connsiteY6085" fmla="*/ 3494146 h 8878671"/>
              <a:gd name="connsiteX6086" fmla="*/ 9018181 w 11824371"/>
              <a:gd name="connsiteY6086" fmla="*/ 3482155 h 8878671"/>
              <a:gd name="connsiteX6087" fmla="*/ 9030173 w 11824371"/>
              <a:gd name="connsiteY6087" fmla="*/ 3434184 h 8878671"/>
              <a:gd name="connsiteX6088" fmla="*/ 9019895 w 11824371"/>
              <a:gd name="connsiteY6088" fmla="*/ 3429046 h 8878671"/>
              <a:gd name="connsiteX6089" fmla="*/ 9030173 w 11824371"/>
              <a:gd name="connsiteY6089" fmla="*/ 3398209 h 8878671"/>
              <a:gd name="connsiteX6090" fmla="*/ 9030173 w 11824371"/>
              <a:gd name="connsiteY6090" fmla="*/ 3338246 h 8878671"/>
              <a:gd name="connsiteX6091" fmla="*/ 1427079 w 11824371"/>
              <a:gd name="connsiteY6091" fmla="*/ 3314261 h 8878671"/>
              <a:gd name="connsiteX6092" fmla="*/ 1403095 w 11824371"/>
              <a:gd name="connsiteY6092" fmla="*/ 3350238 h 8878671"/>
              <a:gd name="connsiteX6093" fmla="*/ 1433076 w 11824371"/>
              <a:gd name="connsiteY6093" fmla="*/ 3350238 h 8878671"/>
              <a:gd name="connsiteX6094" fmla="*/ 1439071 w 11824371"/>
              <a:gd name="connsiteY6094" fmla="*/ 3326254 h 8878671"/>
              <a:gd name="connsiteX6095" fmla="*/ 1427079 w 11824371"/>
              <a:gd name="connsiteY6095" fmla="*/ 3326254 h 8878671"/>
              <a:gd name="connsiteX6096" fmla="*/ 1247196 w 11824371"/>
              <a:gd name="connsiteY6096" fmla="*/ 3278286 h 8878671"/>
              <a:gd name="connsiteX6097" fmla="*/ 1235204 w 11824371"/>
              <a:gd name="connsiteY6097" fmla="*/ 3290277 h 8878671"/>
              <a:gd name="connsiteX6098" fmla="*/ 1247196 w 11824371"/>
              <a:gd name="connsiteY6098" fmla="*/ 3290277 h 8878671"/>
              <a:gd name="connsiteX6099" fmla="*/ 1247196 w 11824371"/>
              <a:gd name="connsiteY6099" fmla="*/ 3278286 h 8878671"/>
              <a:gd name="connsiteX6100" fmla="*/ 1415088 w 11824371"/>
              <a:gd name="connsiteY6100" fmla="*/ 3266292 h 8878671"/>
              <a:gd name="connsiteX6101" fmla="*/ 1439071 w 11824371"/>
              <a:gd name="connsiteY6101" fmla="*/ 3290277 h 8878671"/>
              <a:gd name="connsiteX6102" fmla="*/ 1433076 w 11824371"/>
              <a:gd name="connsiteY6102" fmla="*/ 3272288 h 8878671"/>
              <a:gd name="connsiteX6103" fmla="*/ 1415088 w 11824371"/>
              <a:gd name="connsiteY6103" fmla="*/ 3266292 h 8878671"/>
              <a:gd name="connsiteX6104" fmla="*/ 10217407 w 11824371"/>
              <a:gd name="connsiteY6104" fmla="*/ 3254300 h 8878671"/>
              <a:gd name="connsiteX6105" fmla="*/ 10217407 w 11824371"/>
              <a:gd name="connsiteY6105" fmla="*/ 3260297 h 8878671"/>
              <a:gd name="connsiteX6106" fmla="*/ 10223403 w 11824371"/>
              <a:gd name="connsiteY6106" fmla="*/ 3266292 h 8878671"/>
              <a:gd name="connsiteX6107" fmla="*/ 10229400 w 11824371"/>
              <a:gd name="connsiteY6107" fmla="*/ 3254300 h 8878671"/>
              <a:gd name="connsiteX6108" fmla="*/ 10217407 w 11824371"/>
              <a:gd name="connsiteY6108" fmla="*/ 3254300 h 8878671"/>
              <a:gd name="connsiteX6109" fmla="*/ 9509863 w 11824371"/>
              <a:gd name="connsiteY6109" fmla="*/ 3254300 h 8878671"/>
              <a:gd name="connsiteX6110" fmla="*/ 9509863 w 11824371"/>
              <a:gd name="connsiteY6110" fmla="*/ 3266292 h 8878671"/>
              <a:gd name="connsiteX6111" fmla="*/ 9521856 w 11824371"/>
              <a:gd name="connsiteY6111" fmla="*/ 3254300 h 8878671"/>
              <a:gd name="connsiteX6112" fmla="*/ 9509863 w 11824371"/>
              <a:gd name="connsiteY6112" fmla="*/ 3254300 h 8878671"/>
              <a:gd name="connsiteX6113" fmla="*/ 9485880 w 11824371"/>
              <a:gd name="connsiteY6113" fmla="*/ 3254300 h 8878671"/>
              <a:gd name="connsiteX6114" fmla="*/ 9473887 w 11824371"/>
              <a:gd name="connsiteY6114" fmla="*/ 3266292 h 8878671"/>
              <a:gd name="connsiteX6115" fmla="*/ 9461895 w 11824371"/>
              <a:gd name="connsiteY6115" fmla="*/ 3278286 h 8878671"/>
              <a:gd name="connsiteX6116" fmla="*/ 9485880 w 11824371"/>
              <a:gd name="connsiteY6116" fmla="*/ 3266292 h 8878671"/>
              <a:gd name="connsiteX6117" fmla="*/ 431721 w 11824371"/>
              <a:gd name="connsiteY6117" fmla="*/ 3254300 h 8878671"/>
              <a:gd name="connsiteX6118" fmla="*/ 455706 w 11824371"/>
              <a:gd name="connsiteY6118" fmla="*/ 3266292 h 8878671"/>
              <a:gd name="connsiteX6119" fmla="*/ 455706 w 11824371"/>
              <a:gd name="connsiteY6119" fmla="*/ 3278286 h 8878671"/>
              <a:gd name="connsiteX6120" fmla="*/ 443714 w 11824371"/>
              <a:gd name="connsiteY6120" fmla="*/ 3266292 h 8878671"/>
              <a:gd name="connsiteX6121" fmla="*/ 431721 w 11824371"/>
              <a:gd name="connsiteY6121" fmla="*/ 3254300 h 8878671"/>
              <a:gd name="connsiteX6122" fmla="*/ 311798 w 11824371"/>
              <a:gd name="connsiteY6122" fmla="*/ 3254300 h 8878671"/>
              <a:gd name="connsiteX6123" fmla="*/ 323792 w 11824371"/>
              <a:gd name="connsiteY6123" fmla="*/ 3254300 h 8878671"/>
              <a:gd name="connsiteX6124" fmla="*/ 323792 w 11824371"/>
              <a:gd name="connsiteY6124" fmla="*/ 3266292 h 8878671"/>
              <a:gd name="connsiteX6125" fmla="*/ 10121469 w 11824371"/>
              <a:gd name="connsiteY6125" fmla="*/ 3242308 h 8878671"/>
              <a:gd name="connsiteX6126" fmla="*/ 10133462 w 11824371"/>
              <a:gd name="connsiteY6126" fmla="*/ 3254300 h 8878671"/>
              <a:gd name="connsiteX6127" fmla="*/ 10145454 w 11824371"/>
              <a:gd name="connsiteY6127" fmla="*/ 3242308 h 8878671"/>
              <a:gd name="connsiteX6128" fmla="*/ 10133462 w 11824371"/>
              <a:gd name="connsiteY6128" fmla="*/ 3242308 h 8878671"/>
              <a:gd name="connsiteX6129" fmla="*/ 10337329 w 11824371"/>
              <a:gd name="connsiteY6129" fmla="*/ 3218324 h 8878671"/>
              <a:gd name="connsiteX6130" fmla="*/ 10355319 w 11824371"/>
              <a:gd name="connsiteY6130" fmla="*/ 3224319 h 8878671"/>
              <a:gd name="connsiteX6131" fmla="*/ 10349323 w 11824371"/>
              <a:gd name="connsiteY6131" fmla="*/ 3236312 h 8878671"/>
              <a:gd name="connsiteX6132" fmla="*/ 10337329 w 11824371"/>
              <a:gd name="connsiteY6132" fmla="*/ 3230315 h 8878671"/>
              <a:gd name="connsiteX6133" fmla="*/ 10337329 w 11824371"/>
              <a:gd name="connsiteY6133" fmla="*/ 3218324 h 8878671"/>
              <a:gd name="connsiteX6134" fmla="*/ 9126111 w 11824371"/>
              <a:gd name="connsiteY6134" fmla="*/ 3218324 h 8878671"/>
              <a:gd name="connsiteX6135" fmla="*/ 9102128 w 11824371"/>
              <a:gd name="connsiteY6135" fmla="*/ 3230315 h 8878671"/>
              <a:gd name="connsiteX6136" fmla="*/ 9090134 w 11824371"/>
              <a:gd name="connsiteY6136" fmla="*/ 3242308 h 8878671"/>
              <a:gd name="connsiteX6137" fmla="*/ 9078143 w 11824371"/>
              <a:gd name="connsiteY6137" fmla="*/ 3278286 h 8878671"/>
              <a:gd name="connsiteX6138" fmla="*/ 9096131 w 11824371"/>
              <a:gd name="connsiteY6138" fmla="*/ 3272288 h 8878671"/>
              <a:gd name="connsiteX6139" fmla="*/ 9114119 w 11824371"/>
              <a:gd name="connsiteY6139" fmla="*/ 3248305 h 8878671"/>
              <a:gd name="connsiteX6140" fmla="*/ 9120116 w 11824371"/>
              <a:gd name="connsiteY6140" fmla="*/ 3236312 h 8878671"/>
              <a:gd name="connsiteX6141" fmla="*/ 9126111 w 11824371"/>
              <a:gd name="connsiteY6141" fmla="*/ 3218324 h 8878671"/>
              <a:gd name="connsiteX6142" fmla="*/ 10184429 w 11824371"/>
              <a:gd name="connsiteY6142" fmla="*/ 3198836 h 8878671"/>
              <a:gd name="connsiteX6143" fmla="*/ 10181430 w 11824371"/>
              <a:gd name="connsiteY6143" fmla="*/ 3200334 h 8878671"/>
              <a:gd name="connsiteX6144" fmla="*/ 10181430 w 11824371"/>
              <a:gd name="connsiteY6144" fmla="*/ 3218324 h 8878671"/>
              <a:gd name="connsiteX6145" fmla="*/ 10193424 w 11824371"/>
              <a:gd name="connsiteY6145" fmla="*/ 3218324 h 8878671"/>
              <a:gd name="connsiteX6146" fmla="*/ 10205415 w 11824371"/>
              <a:gd name="connsiteY6146" fmla="*/ 3212328 h 8878671"/>
              <a:gd name="connsiteX6147" fmla="*/ 10193424 w 11824371"/>
              <a:gd name="connsiteY6147" fmla="*/ 3206331 h 8878671"/>
              <a:gd name="connsiteX6148" fmla="*/ 10184429 w 11824371"/>
              <a:gd name="connsiteY6148" fmla="*/ 3198836 h 8878671"/>
              <a:gd name="connsiteX6149" fmla="*/ 383753 w 11824371"/>
              <a:gd name="connsiteY6149" fmla="*/ 3194340 h 8878671"/>
              <a:gd name="connsiteX6150" fmla="*/ 395745 w 11824371"/>
              <a:gd name="connsiteY6150" fmla="*/ 3206331 h 8878671"/>
              <a:gd name="connsiteX6151" fmla="*/ 383753 w 11824371"/>
              <a:gd name="connsiteY6151" fmla="*/ 3206331 h 8878671"/>
              <a:gd name="connsiteX6152" fmla="*/ 323792 w 11824371"/>
              <a:gd name="connsiteY6152" fmla="*/ 3194340 h 8878671"/>
              <a:gd name="connsiteX6153" fmla="*/ 323792 w 11824371"/>
              <a:gd name="connsiteY6153" fmla="*/ 3212328 h 8878671"/>
              <a:gd name="connsiteX6154" fmla="*/ 323792 w 11824371"/>
              <a:gd name="connsiteY6154" fmla="*/ 3230315 h 8878671"/>
              <a:gd name="connsiteX6155" fmla="*/ 311798 w 11824371"/>
              <a:gd name="connsiteY6155" fmla="*/ 3218324 h 8878671"/>
              <a:gd name="connsiteX6156" fmla="*/ 1391103 w 11824371"/>
              <a:gd name="connsiteY6156" fmla="*/ 3182346 h 8878671"/>
              <a:gd name="connsiteX6157" fmla="*/ 1391103 w 11824371"/>
              <a:gd name="connsiteY6157" fmla="*/ 3206331 h 8878671"/>
              <a:gd name="connsiteX6158" fmla="*/ 1391103 w 11824371"/>
              <a:gd name="connsiteY6158" fmla="*/ 3230315 h 8878671"/>
              <a:gd name="connsiteX6159" fmla="*/ 1379110 w 11824371"/>
              <a:gd name="connsiteY6159" fmla="*/ 3242308 h 8878671"/>
              <a:gd name="connsiteX6160" fmla="*/ 1391103 w 11824371"/>
              <a:gd name="connsiteY6160" fmla="*/ 3260297 h 8878671"/>
              <a:gd name="connsiteX6161" fmla="*/ 1385106 w 11824371"/>
              <a:gd name="connsiteY6161" fmla="*/ 3272288 h 8878671"/>
              <a:gd name="connsiteX6162" fmla="*/ 1367118 w 11824371"/>
              <a:gd name="connsiteY6162" fmla="*/ 3290277 h 8878671"/>
              <a:gd name="connsiteX6163" fmla="*/ 1355127 w 11824371"/>
              <a:gd name="connsiteY6163" fmla="*/ 3302268 h 8878671"/>
              <a:gd name="connsiteX6164" fmla="*/ 1343133 w 11824371"/>
              <a:gd name="connsiteY6164" fmla="*/ 3290277 h 8878671"/>
              <a:gd name="connsiteX6165" fmla="*/ 1319148 w 11824371"/>
              <a:gd name="connsiteY6165" fmla="*/ 3290277 h 8878671"/>
              <a:gd name="connsiteX6166" fmla="*/ 1331142 w 11824371"/>
              <a:gd name="connsiteY6166" fmla="*/ 3326254 h 8878671"/>
              <a:gd name="connsiteX6167" fmla="*/ 1343133 w 11824371"/>
              <a:gd name="connsiteY6167" fmla="*/ 3326254 h 8878671"/>
              <a:gd name="connsiteX6168" fmla="*/ 1355127 w 11824371"/>
              <a:gd name="connsiteY6168" fmla="*/ 3338246 h 8878671"/>
              <a:gd name="connsiteX6169" fmla="*/ 1355127 w 11824371"/>
              <a:gd name="connsiteY6169" fmla="*/ 3350238 h 8878671"/>
              <a:gd name="connsiteX6170" fmla="*/ 1367118 w 11824371"/>
              <a:gd name="connsiteY6170" fmla="*/ 3350238 h 8878671"/>
              <a:gd name="connsiteX6171" fmla="*/ 1379110 w 11824371"/>
              <a:gd name="connsiteY6171" fmla="*/ 3338246 h 8878671"/>
              <a:gd name="connsiteX6172" fmla="*/ 1391103 w 11824371"/>
              <a:gd name="connsiteY6172" fmla="*/ 3326254 h 8878671"/>
              <a:gd name="connsiteX6173" fmla="*/ 1403095 w 11824371"/>
              <a:gd name="connsiteY6173" fmla="*/ 3278286 h 8878671"/>
              <a:gd name="connsiteX6174" fmla="*/ 1403095 w 11824371"/>
              <a:gd name="connsiteY6174" fmla="*/ 3236312 h 8878671"/>
              <a:gd name="connsiteX6175" fmla="*/ 1403095 w 11824371"/>
              <a:gd name="connsiteY6175" fmla="*/ 3206331 h 8878671"/>
              <a:gd name="connsiteX6176" fmla="*/ 563637 w 11824371"/>
              <a:gd name="connsiteY6176" fmla="*/ 3182346 h 8878671"/>
              <a:gd name="connsiteX6177" fmla="*/ 587620 w 11824371"/>
              <a:gd name="connsiteY6177" fmla="*/ 3182346 h 8878671"/>
              <a:gd name="connsiteX6178" fmla="*/ 563637 w 11824371"/>
              <a:gd name="connsiteY6178" fmla="*/ 3194340 h 8878671"/>
              <a:gd name="connsiteX6179" fmla="*/ 563637 w 11824371"/>
              <a:gd name="connsiteY6179" fmla="*/ 3182346 h 8878671"/>
              <a:gd name="connsiteX6180" fmla="*/ 9353964 w 11824371"/>
              <a:gd name="connsiteY6180" fmla="*/ 3158362 h 8878671"/>
              <a:gd name="connsiteX6181" fmla="*/ 9341973 w 11824371"/>
              <a:gd name="connsiteY6181" fmla="*/ 3182346 h 8878671"/>
              <a:gd name="connsiteX6182" fmla="*/ 9353964 w 11824371"/>
              <a:gd name="connsiteY6182" fmla="*/ 3176351 h 8878671"/>
              <a:gd name="connsiteX6183" fmla="*/ 9353964 w 11824371"/>
              <a:gd name="connsiteY6183" fmla="*/ 3170354 h 8878671"/>
              <a:gd name="connsiteX6184" fmla="*/ 9353964 w 11824371"/>
              <a:gd name="connsiteY6184" fmla="*/ 3158362 h 8878671"/>
              <a:gd name="connsiteX6185" fmla="*/ 9533848 w 11824371"/>
              <a:gd name="connsiteY6185" fmla="*/ 3146369 h 8878671"/>
              <a:gd name="connsiteX6186" fmla="*/ 9497872 w 11824371"/>
              <a:gd name="connsiteY6186" fmla="*/ 3182346 h 8878671"/>
              <a:gd name="connsiteX6187" fmla="*/ 9491875 w 11824371"/>
              <a:gd name="connsiteY6187" fmla="*/ 3206331 h 8878671"/>
              <a:gd name="connsiteX6188" fmla="*/ 9485880 w 11824371"/>
              <a:gd name="connsiteY6188" fmla="*/ 3230315 h 8878671"/>
              <a:gd name="connsiteX6189" fmla="*/ 9509863 w 11824371"/>
              <a:gd name="connsiteY6189" fmla="*/ 3218324 h 8878671"/>
              <a:gd name="connsiteX6190" fmla="*/ 9515860 w 11824371"/>
              <a:gd name="connsiteY6190" fmla="*/ 3212328 h 8878671"/>
              <a:gd name="connsiteX6191" fmla="*/ 9521856 w 11824371"/>
              <a:gd name="connsiteY6191" fmla="*/ 3194340 h 8878671"/>
              <a:gd name="connsiteX6192" fmla="*/ 9533848 w 11824371"/>
              <a:gd name="connsiteY6192" fmla="*/ 3182346 h 8878671"/>
              <a:gd name="connsiteX6193" fmla="*/ 9545841 w 11824371"/>
              <a:gd name="connsiteY6193" fmla="*/ 3158362 h 8878671"/>
              <a:gd name="connsiteX6194" fmla="*/ 9533848 w 11824371"/>
              <a:gd name="connsiteY6194" fmla="*/ 3146369 h 8878671"/>
              <a:gd name="connsiteX6195" fmla="*/ 9282011 w 11824371"/>
              <a:gd name="connsiteY6195" fmla="*/ 3146369 h 8878671"/>
              <a:gd name="connsiteX6196" fmla="*/ 9258026 w 11824371"/>
              <a:gd name="connsiteY6196" fmla="*/ 3158362 h 8878671"/>
              <a:gd name="connsiteX6197" fmla="*/ 9234042 w 11824371"/>
              <a:gd name="connsiteY6197" fmla="*/ 3182346 h 8878671"/>
              <a:gd name="connsiteX6198" fmla="*/ 397243 w 11824371"/>
              <a:gd name="connsiteY6198" fmla="*/ 3143372 h 8878671"/>
              <a:gd name="connsiteX6199" fmla="*/ 407736 w 11824371"/>
              <a:gd name="connsiteY6199" fmla="*/ 3146369 h 8878671"/>
              <a:gd name="connsiteX6200" fmla="*/ 413733 w 11824371"/>
              <a:gd name="connsiteY6200" fmla="*/ 3158362 h 8878671"/>
              <a:gd name="connsiteX6201" fmla="*/ 413733 w 11824371"/>
              <a:gd name="connsiteY6201" fmla="*/ 3164357 h 8878671"/>
              <a:gd name="connsiteX6202" fmla="*/ 407736 w 11824371"/>
              <a:gd name="connsiteY6202" fmla="*/ 3182346 h 8878671"/>
              <a:gd name="connsiteX6203" fmla="*/ 395745 w 11824371"/>
              <a:gd name="connsiteY6203" fmla="*/ 3194340 h 8878671"/>
              <a:gd name="connsiteX6204" fmla="*/ 383753 w 11824371"/>
              <a:gd name="connsiteY6204" fmla="*/ 3170354 h 8878671"/>
              <a:gd name="connsiteX6205" fmla="*/ 397243 w 11824371"/>
              <a:gd name="connsiteY6205" fmla="*/ 3143372 h 8878671"/>
              <a:gd name="connsiteX6206" fmla="*/ 9557833 w 11824371"/>
              <a:gd name="connsiteY6206" fmla="*/ 3122385 h 8878671"/>
              <a:gd name="connsiteX6207" fmla="*/ 9545841 w 11824371"/>
              <a:gd name="connsiteY6207" fmla="*/ 3128382 h 8878671"/>
              <a:gd name="connsiteX6208" fmla="*/ 9557833 w 11824371"/>
              <a:gd name="connsiteY6208" fmla="*/ 3134378 h 8878671"/>
              <a:gd name="connsiteX6209" fmla="*/ 9557833 w 11824371"/>
              <a:gd name="connsiteY6209" fmla="*/ 3122385 h 8878671"/>
              <a:gd name="connsiteX6210" fmla="*/ 9521856 w 11824371"/>
              <a:gd name="connsiteY6210" fmla="*/ 3122385 h 8878671"/>
              <a:gd name="connsiteX6211" fmla="*/ 9521856 w 11824371"/>
              <a:gd name="connsiteY6211" fmla="*/ 3134378 h 8878671"/>
              <a:gd name="connsiteX6212" fmla="*/ 9533848 w 11824371"/>
              <a:gd name="connsiteY6212" fmla="*/ 3134378 h 8878671"/>
              <a:gd name="connsiteX6213" fmla="*/ 503676 w 11824371"/>
              <a:gd name="connsiteY6213" fmla="*/ 3122385 h 8878671"/>
              <a:gd name="connsiteX6214" fmla="*/ 515667 w 11824371"/>
              <a:gd name="connsiteY6214" fmla="*/ 3122385 h 8878671"/>
              <a:gd name="connsiteX6215" fmla="*/ 539652 w 11824371"/>
              <a:gd name="connsiteY6215" fmla="*/ 3182346 h 8878671"/>
              <a:gd name="connsiteX6216" fmla="*/ 551644 w 11824371"/>
              <a:gd name="connsiteY6216" fmla="*/ 3218324 h 8878671"/>
              <a:gd name="connsiteX6217" fmla="*/ 563637 w 11824371"/>
              <a:gd name="connsiteY6217" fmla="*/ 3218324 h 8878671"/>
              <a:gd name="connsiteX6218" fmla="*/ 623599 w 11824371"/>
              <a:gd name="connsiteY6218" fmla="*/ 3254300 h 8878671"/>
              <a:gd name="connsiteX6219" fmla="*/ 647584 w 11824371"/>
              <a:gd name="connsiteY6219" fmla="*/ 3266292 h 8878671"/>
              <a:gd name="connsiteX6220" fmla="*/ 647584 w 11824371"/>
              <a:gd name="connsiteY6220" fmla="*/ 3278286 h 8878671"/>
              <a:gd name="connsiteX6221" fmla="*/ 659576 w 11824371"/>
              <a:gd name="connsiteY6221" fmla="*/ 3290277 h 8878671"/>
              <a:gd name="connsiteX6222" fmla="*/ 659576 w 11824371"/>
              <a:gd name="connsiteY6222" fmla="*/ 3314261 h 8878671"/>
              <a:gd name="connsiteX6223" fmla="*/ 647584 w 11824371"/>
              <a:gd name="connsiteY6223" fmla="*/ 3326254 h 8878671"/>
              <a:gd name="connsiteX6224" fmla="*/ 599613 w 11824371"/>
              <a:gd name="connsiteY6224" fmla="*/ 3338246 h 8878671"/>
              <a:gd name="connsiteX6225" fmla="*/ 563637 w 11824371"/>
              <a:gd name="connsiteY6225" fmla="*/ 3266292 h 8878671"/>
              <a:gd name="connsiteX6226" fmla="*/ 563637 w 11824371"/>
              <a:gd name="connsiteY6226" fmla="*/ 3242308 h 8878671"/>
              <a:gd name="connsiteX6227" fmla="*/ 551644 w 11824371"/>
              <a:gd name="connsiteY6227" fmla="*/ 3254300 h 8878671"/>
              <a:gd name="connsiteX6228" fmla="*/ 527659 w 11824371"/>
              <a:gd name="connsiteY6228" fmla="*/ 3278286 h 8878671"/>
              <a:gd name="connsiteX6229" fmla="*/ 515667 w 11824371"/>
              <a:gd name="connsiteY6229" fmla="*/ 3272288 h 8878671"/>
              <a:gd name="connsiteX6230" fmla="*/ 509670 w 11824371"/>
              <a:gd name="connsiteY6230" fmla="*/ 3242308 h 8878671"/>
              <a:gd name="connsiteX6231" fmla="*/ 503676 w 11824371"/>
              <a:gd name="connsiteY6231" fmla="*/ 3158362 h 8878671"/>
              <a:gd name="connsiteX6232" fmla="*/ 503676 w 11824371"/>
              <a:gd name="connsiteY6232" fmla="*/ 3122385 h 8878671"/>
              <a:gd name="connsiteX6233" fmla="*/ 347775 w 11824371"/>
              <a:gd name="connsiteY6233" fmla="*/ 3122385 h 8878671"/>
              <a:gd name="connsiteX6234" fmla="*/ 359768 w 11824371"/>
              <a:gd name="connsiteY6234" fmla="*/ 3128382 h 8878671"/>
              <a:gd name="connsiteX6235" fmla="*/ 347775 w 11824371"/>
              <a:gd name="connsiteY6235" fmla="*/ 3134378 h 8878671"/>
              <a:gd name="connsiteX6236" fmla="*/ 335783 w 11824371"/>
              <a:gd name="connsiteY6236" fmla="*/ 3134378 h 8878671"/>
              <a:gd name="connsiteX6237" fmla="*/ 341780 w 11824371"/>
              <a:gd name="connsiteY6237" fmla="*/ 3128382 h 8878671"/>
              <a:gd name="connsiteX6238" fmla="*/ 347775 w 11824371"/>
              <a:gd name="connsiteY6238" fmla="*/ 3122385 h 8878671"/>
              <a:gd name="connsiteX6239" fmla="*/ 9234042 w 11824371"/>
              <a:gd name="connsiteY6239" fmla="*/ 3110394 h 8878671"/>
              <a:gd name="connsiteX6240" fmla="*/ 9210057 w 11824371"/>
              <a:gd name="connsiteY6240" fmla="*/ 3134378 h 8878671"/>
              <a:gd name="connsiteX6241" fmla="*/ 9198065 w 11824371"/>
              <a:gd name="connsiteY6241" fmla="*/ 3152366 h 8878671"/>
              <a:gd name="connsiteX6242" fmla="*/ 9198065 w 11824371"/>
              <a:gd name="connsiteY6242" fmla="*/ 3158362 h 8878671"/>
              <a:gd name="connsiteX6243" fmla="*/ 9186072 w 11824371"/>
              <a:gd name="connsiteY6243" fmla="*/ 3170354 h 8878671"/>
              <a:gd name="connsiteX6244" fmla="*/ 9138104 w 11824371"/>
              <a:gd name="connsiteY6244" fmla="*/ 3230315 h 8878671"/>
              <a:gd name="connsiteX6245" fmla="*/ 9126111 w 11824371"/>
              <a:gd name="connsiteY6245" fmla="*/ 3242308 h 8878671"/>
              <a:gd name="connsiteX6246" fmla="*/ 9138104 w 11824371"/>
              <a:gd name="connsiteY6246" fmla="*/ 3254300 h 8878671"/>
              <a:gd name="connsiteX6247" fmla="*/ 9126111 w 11824371"/>
              <a:gd name="connsiteY6247" fmla="*/ 3266292 h 8878671"/>
              <a:gd name="connsiteX6248" fmla="*/ 9126111 w 11824371"/>
              <a:gd name="connsiteY6248" fmla="*/ 3278286 h 8878671"/>
              <a:gd name="connsiteX6249" fmla="*/ 9114119 w 11824371"/>
              <a:gd name="connsiteY6249" fmla="*/ 3266292 h 8878671"/>
              <a:gd name="connsiteX6250" fmla="*/ 9102128 w 11824371"/>
              <a:gd name="connsiteY6250" fmla="*/ 3272288 h 8878671"/>
              <a:gd name="connsiteX6251" fmla="*/ 9108123 w 11824371"/>
              <a:gd name="connsiteY6251" fmla="*/ 3284280 h 8878671"/>
              <a:gd name="connsiteX6252" fmla="*/ 9114119 w 11824371"/>
              <a:gd name="connsiteY6252" fmla="*/ 3302268 h 8878671"/>
              <a:gd name="connsiteX6253" fmla="*/ 9102128 w 11824371"/>
              <a:gd name="connsiteY6253" fmla="*/ 3314261 h 8878671"/>
              <a:gd name="connsiteX6254" fmla="*/ 9102128 w 11824371"/>
              <a:gd name="connsiteY6254" fmla="*/ 3302268 h 8878671"/>
              <a:gd name="connsiteX6255" fmla="*/ 9102128 w 11824371"/>
              <a:gd name="connsiteY6255" fmla="*/ 3290277 h 8878671"/>
              <a:gd name="connsiteX6256" fmla="*/ 9090134 w 11824371"/>
              <a:gd name="connsiteY6256" fmla="*/ 3320258 h 8878671"/>
              <a:gd name="connsiteX6257" fmla="*/ 9084139 w 11824371"/>
              <a:gd name="connsiteY6257" fmla="*/ 3344242 h 8878671"/>
              <a:gd name="connsiteX6258" fmla="*/ 9078143 w 11824371"/>
              <a:gd name="connsiteY6258" fmla="*/ 3362229 h 8878671"/>
              <a:gd name="connsiteX6259" fmla="*/ 9072146 w 11824371"/>
              <a:gd name="connsiteY6259" fmla="*/ 3374223 h 8878671"/>
              <a:gd name="connsiteX6260" fmla="*/ 9066149 w 11824371"/>
              <a:gd name="connsiteY6260" fmla="*/ 3386214 h 8878671"/>
              <a:gd name="connsiteX6261" fmla="*/ 9090134 w 11824371"/>
              <a:gd name="connsiteY6261" fmla="*/ 3374223 h 8878671"/>
              <a:gd name="connsiteX6262" fmla="*/ 9120116 w 11824371"/>
              <a:gd name="connsiteY6262" fmla="*/ 3332251 h 8878671"/>
              <a:gd name="connsiteX6263" fmla="*/ 9138104 w 11824371"/>
              <a:gd name="connsiteY6263" fmla="*/ 3302268 h 8878671"/>
              <a:gd name="connsiteX6264" fmla="*/ 9138104 w 11824371"/>
              <a:gd name="connsiteY6264" fmla="*/ 3290277 h 8878671"/>
              <a:gd name="connsiteX6265" fmla="*/ 9150096 w 11824371"/>
              <a:gd name="connsiteY6265" fmla="*/ 3278286 h 8878671"/>
              <a:gd name="connsiteX6266" fmla="*/ 9162089 w 11824371"/>
              <a:gd name="connsiteY6266" fmla="*/ 3290277 h 8878671"/>
              <a:gd name="connsiteX6267" fmla="*/ 9174080 w 11824371"/>
              <a:gd name="connsiteY6267" fmla="*/ 3278286 h 8878671"/>
              <a:gd name="connsiteX6268" fmla="*/ 9174080 w 11824371"/>
              <a:gd name="connsiteY6268" fmla="*/ 3266292 h 8878671"/>
              <a:gd name="connsiteX6269" fmla="*/ 9192069 w 11824371"/>
              <a:gd name="connsiteY6269" fmla="*/ 3248305 h 8878671"/>
              <a:gd name="connsiteX6270" fmla="*/ 9198065 w 11824371"/>
              <a:gd name="connsiteY6270" fmla="*/ 3236312 h 8878671"/>
              <a:gd name="connsiteX6271" fmla="*/ 9198065 w 11824371"/>
              <a:gd name="connsiteY6271" fmla="*/ 3224319 h 8878671"/>
              <a:gd name="connsiteX6272" fmla="*/ 9204062 w 11824371"/>
              <a:gd name="connsiteY6272" fmla="*/ 3212328 h 8878671"/>
              <a:gd name="connsiteX6273" fmla="*/ 9210057 w 11824371"/>
              <a:gd name="connsiteY6273" fmla="*/ 3206331 h 8878671"/>
              <a:gd name="connsiteX6274" fmla="*/ 9210057 w 11824371"/>
              <a:gd name="connsiteY6274" fmla="*/ 3182346 h 8878671"/>
              <a:gd name="connsiteX6275" fmla="*/ 9234042 w 11824371"/>
              <a:gd name="connsiteY6275" fmla="*/ 3134378 h 8878671"/>
              <a:gd name="connsiteX6276" fmla="*/ 10457253 w 11824371"/>
              <a:gd name="connsiteY6276" fmla="*/ 3098402 h 8878671"/>
              <a:gd name="connsiteX6277" fmla="*/ 10469245 w 11824371"/>
              <a:gd name="connsiteY6277" fmla="*/ 3098402 h 8878671"/>
              <a:gd name="connsiteX6278" fmla="*/ 10457253 w 11824371"/>
              <a:gd name="connsiteY6278" fmla="*/ 3110394 h 8878671"/>
              <a:gd name="connsiteX6279" fmla="*/ 10457253 w 11824371"/>
              <a:gd name="connsiteY6279" fmla="*/ 3098402 h 8878671"/>
              <a:gd name="connsiteX6280" fmla="*/ 10241392 w 11824371"/>
              <a:gd name="connsiteY6280" fmla="*/ 3098402 h 8878671"/>
              <a:gd name="connsiteX6281" fmla="*/ 10241392 w 11824371"/>
              <a:gd name="connsiteY6281" fmla="*/ 3122385 h 8878671"/>
              <a:gd name="connsiteX6282" fmla="*/ 10253385 w 11824371"/>
              <a:gd name="connsiteY6282" fmla="*/ 3110394 h 8878671"/>
              <a:gd name="connsiteX6283" fmla="*/ 10253385 w 11824371"/>
              <a:gd name="connsiteY6283" fmla="*/ 3122385 h 8878671"/>
              <a:gd name="connsiteX6284" fmla="*/ 10265376 w 11824371"/>
              <a:gd name="connsiteY6284" fmla="*/ 3110394 h 8878671"/>
              <a:gd name="connsiteX6285" fmla="*/ 10253385 w 11824371"/>
              <a:gd name="connsiteY6285" fmla="*/ 3098402 h 8878671"/>
              <a:gd name="connsiteX6286" fmla="*/ 10253385 w 11824371"/>
              <a:gd name="connsiteY6286" fmla="*/ 3110394 h 8878671"/>
              <a:gd name="connsiteX6287" fmla="*/ 419729 w 11824371"/>
              <a:gd name="connsiteY6287" fmla="*/ 3062423 h 8878671"/>
              <a:gd name="connsiteX6288" fmla="*/ 431721 w 11824371"/>
              <a:gd name="connsiteY6288" fmla="*/ 3062423 h 8878671"/>
              <a:gd name="connsiteX6289" fmla="*/ 425726 w 11824371"/>
              <a:gd name="connsiteY6289" fmla="*/ 3074416 h 8878671"/>
              <a:gd name="connsiteX6290" fmla="*/ 425726 w 11824371"/>
              <a:gd name="connsiteY6290" fmla="*/ 3086408 h 8878671"/>
              <a:gd name="connsiteX6291" fmla="*/ 431721 w 11824371"/>
              <a:gd name="connsiteY6291" fmla="*/ 3098402 h 8878671"/>
              <a:gd name="connsiteX6292" fmla="*/ 419729 w 11824371"/>
              <a:gd name="connsiteY6292" fmla="*/ 3110394 h 8878671"/>
              <a:gd name="connsiteX6293" fmla="*/ 395745 w 11824371"/>
              <a:gd name="connsiteY6293" fmla="*/ 3122385 h 8878671"/>
              <a:gd name="connsiteX6294" fmla="*/ 401741 w 11824371"/>
              <a:gd name="connsiteY6294" fmla="*/ 3110394 h 8878671"/>
              <a:gd name="connsiteX6295" fmla="*/ 407736 w 11824371"/>
              <a:gd name="connsiteY6295" fmla="*/ 3086408 h 8878671"/>
              <a:gd name="connsiteX6296" fmla="*/ 413733 w 11824371"/>
              <a:gd name="connsiteY6296" fmla="*/ 3074416 h 8878671"/>
              <a:gd name="connsiteX6297" fmla="*/ 419729 w 11824371"/>
              <a:gd name="connsiteY6297" fmla="*/ 3062423 h 8878671"/>
              <a:gd name="connsiteX6298" fmla="*/ 371760 w 11824371"/>
              <a:gd name="connsiteY6298" fmla="*/ 3050432 h 8878671"/>
              <a:gd name="connsiteX6299" fmla="*/ 371760 w 11824371"/>
              <a:gd name="connsiteY6299" fmla="*/ 3074416 h 8878671"/>
              <a:gd name="connsiteX6300" fmla="*/ 359768 w 11824371"/>
              <a:gd name="connsiteY6300" fmla="*/ 3074416 h 8878671"/>
              <a:gd name="connsiteX6301" fmla="*/ 371760 w 11824371"/>
              <a:gd name="connsiteY6301" fmla="*/ 3050432 h 8878671"/>
              <a:gd name="connsiteX6302" fmla="*/ 10253385 w 11824371"/>
              <a:gd name="connsiteY6302" fmla="*/ 3038440 h 8878671"/>
              <a:gd name="connsiteX6303" fmla="*/ 10265376 w 11824371"/>
              <a:gd name="connsiteY6303" fmla="*/ 3038440 h 8878671"/>
              <a:gd name="connsiteX6304" fmla="*/ 10253385 w 11824371"/>
              <a:gd name="connsiteY6304" fmla="*/ 3050432 h 8878671"/>
              <a:gd name="connsiteX6305" fmla="*/ 10337329 w 11824371"/>
              <a:gd name="connsiteY6305" fmla="*/ 3026448 h 8878671"/>
              <a:gd name="connsiteX6306" fmla="*/ 10349323 w 11824371"/>
              <a:gd name="connsiteY6306" fmla="*/ 3026448 h 8878671"/>
              <a:gd name="connsiteX6307" fmla="*/ 10343326 w 11824371"/>
              <a:gd name="connsiteY6307" fmla="*/ 3038440 h 8878671"/>
              <a:gd name="connsiteX6308" fmla="*/ 10337329 w 11824371"/>
              <a:gd name="connsiteY6308" fmla="*/ 3026448 h 8878671"/>
              <a:gd name="connsiteX6309" fmla="*/ 9389941 w 11824371"/>
              <a:gd name="connsiteY6309" fmla="*/ 3026448 h 8878671"/>
              <a:gd name="connsiteX6310" fmla="*/ 9371952 w 11824371"/>
              <a:gd name="connsiteY6310" fmla="*/ 3044436 h 8878671"/>
              <a:gd name="connsiteX6311" fmla="*/ 9341973 w 11824371"/>
              <a:gd name="connsiteY6311" fmla="*/ 3098402 h 8878671"/>
              <a:gd name="connsiteX6312" fmla="*/ 9317988 w 11824371"/>
              <a:gd name="connsiteY6312" fmla="*/ 3134378 h 8878671"/>
              <a:gd name="connsiteX6313" fmla="*/ 9305996 w 11824371"/>
              <a:gd name="connsiteY6313" fmla="*/ 3146369 h 8878671"/>
              <a:gd name="connsiteX6314" fmla="*/ 9294003 w 11824371"/>
              <a:gd name="connsiteY6314" fmla="*/ 3158362 h 8878671"/>
              <a:gd name="connsiteX6315" fmla="*/ 9270018 w 11824371"/>
              <a:gd name="connsiteY6315" fmla="*/ 3182346 h 8878671"/>
              <a:gd name="connsiteX6316" fmla="*/ 9246035 w 11824371"/>
              <a:gd name="connsiteY6316" fmla="*/ 3254300 h 8878671"/>
              <a:gd name="connsiteX6317" fmla="*/ 9234042 w 11824371"/>
              <a:gd name="connsiteY6317" fmla="*/ 3278286 h 8878671"/>
              <a:gd name="connsiteX6318" fmla="*/ 9222050 w 11824371"/>
              <a:gd name="connsiteY6318" fmla="*/ 3302268 h 8878671"/>
              <a:gd name="connsiteX6319" fmla="*/ 9198065 w 11824371"/>
              <a:gd name="connsiteY6319" fmla="*/ 3326254 h 8878671"/>
              <a:gd name="connsiteX6320" fmla="*/ 9198065 w 11824371"/>
              <a:gd name="connsiteY6320" fmla="*/ 3338246 h 8878671"/>
              <a:gd name="connsiteX6321" fmla="*/ 9186072 w 11824371"/>
              <a:gd name="connsiteY6321" fmla="*/ 3362229 h 8878671"/>
              <a:gd name="connsiteX6322" fmla="*/ 9174080 w 11824371"/>
              <a:gd name="connsiteY6322" fmla="*/ 3386214 h 8878671"/>
              <a:gd name="connsiteX6323" fmla="*/ 9162089 w 11824371"/>
              <a:gd name="connsiteY6323" fmla="*/ 3410200 h 8878671"/>
              <a:gd name="connsiteX6324" fmla="*/ 9162089 w 11824371"/>
              <a:gd name="connsiteY6324" fmla="*/ 3386214 h 8878671"/>
              <a:gd name="connsiteX6325" fmla="*/ 9174080 w 11824371"/>
              <a:gd name="connsiteY6325" fmla="*/ 3350238 h 8878671"/>
              <a:gd name="connsiteX6326" fmla="*/ 9186072 w 11824371"/>
              <a:gd name="connsiteY6326" fmla="*/ 3338246 h 8878671"/>
              <a:gd name="connsiteX6327" fmla="*/ 9198065 w 11824371"/>
              <a:gd name="connsiteY6327" fmla="*/ 3302268 h 8878671"/>
              <a:gd name="connsiteX6328" fmla="*/ 9186072 w 11824371"/>
              <a:gd name="connsiteY6328" fmla="*/ 3278286 h 8878671"/>
              <a:gd name="connsiteX6329" fmla="*/ 9168084 w 11824371"/>
              <a:gd name="connsiteY6329" fmla="*/ 3302268 h 8878671"/>
              <a:gd name="connsiteX6330" fmla="*/ 9150096 w 11824371"/>
              <a:gd name="connsiteY6330" fmla="*/ 3332251 h 8878671"/>
              <a:gd name="connsiteX6331" fmla="*/ 9132107 w 11824371"/>
              <a:gd name="connsiteY6331" fmla="*/ 3362229 h 8878671"/>
              <a:gd name="connsiteX6332" fmla="*/ 9120116 w 11824371"/>
              <a:gd name="connsiteY6332" fmla="*/ 3368226 h 8878671"/>
              <a:gd name="connsiteX6333" fmla="*/ 9108123 w 11824371"/>
              <a:gd name="connsiteY6333" fmla="*/ 3392211 h 8878671"/>
              <a:gd name="connsiteX6334" fmla="*/ 9102128 w 11824371"/>
              <a:gd name="connsiteY6334" fmla="*/ 3422192 h 8878671"/>
              <a:gd name="connsiteX6335" fmla="*/ 9006188 w 11824371"/>
              <a:gd name="connsiteY6335" fmla="*/ 3530123 h 8878671"/>
              <a:gd name="connsiteX6336" fmla="*/ 8982205 w 11824371"/>
              <a:gd name="connsiteY6336" fmla="*/ 3524125 h 8878671"/>
              <a:gd name="connsiteX6337" fmla="*/ 8994197 w 11824371"/>
              <a:gd name="connsiteY6337" fmla="*/ 3518130 h 8878671"/>
              <a:gd name="connsiteX6338" fmla="*/ 8982205 w 11824371"/>
              <a:gd name="connsiteY6338" fmla="*/ 3506137 h 8878671"/>
              <a:gd name="connsiteX6339" fmla="*/ 8970212 w 11824371"/>
              <a:gd name="connsiteY6339" fmla="*/ 3506137 h 8878671"/>
              <a:gd name="connsiteX6340" fmla="*/ 8964215 w 11824371"/>
              <a:gd name="connsiteY6340" fmla="*/ 3488149 h 8878671"/>
              <a:gd name="connsiteX6341" fmla="*/ 8940232 w 11824371"/>
              <a:gd name="connsiteY6341" fmla="*/ 3458169 h 8878671"/>
              <a:gd name="connsiteX6342" fmla="*/ 8916247 w 11824371"/>
              <a:gd name="connsiteY6342" fmla="*/ 3446177 h 8878671"/>
              <a:gd name="connsiteX6343" fmla="*/ 8916247 w 11824371"/>
              <a:gd name="connsiteY6343" fmla="*/ 3464164 h 8878671"/>
              <a:gd name="connsiteX6344" fmla="*/ 8910250 w 11824371"/>
              <a:gd name="connsiteY6344" fmla="*/ 3482155 h 8878671"/>
              <a:gd name="connsiteX6345" fmla="*/ 8910250 w 11824371"/>
              <a:gd name="connsiteY6345" fmla="*/ 3494146 h 8878671"/>
              <a:gd name="connsiteX6346" fmla="*/ 8922244 w 11824371"/>
              <a:gd name="connsiteY6346" fmla="*/ 3494146 h 8878671"/>
              <a:gd name="connsiteX6347" fmla="*/ 8934235 w 11824371"/>
              <a:gd name="connsiteY6347" fmla="*/ 3530123 h 8878671"/>
              <a:gd name="connsiteX6348" fmla="*/ 8910250 w 11824371"/>
              <a:gd name="connsiteY6348" fmla="*/ 3542115 h 8878671"/>
              <a:gd name="connsiteX6349" fmla="*/ 8898259 w 11824371"/>
              <a:gd name="connsiteY6349" fmla="*/ 3530123 h 8878671"/>
              <a:gd name="connsiteX6350" fmla="*/ 8892262 w 11824371"/>
              <a:gd name="connsiteY6350" fmla="*/ 3536118 h 8878671"/>
              <a:gd name="connsiteX6351" fmla="*/ 8898259 w 11824371"/>
              <a:gd name="connsiteY6351" fmla="*/ 3542115 h 8878671"/>
              <a:gd name="connsiteX6352" fmla="*/ 8898259 w 11824371"/>
              <a:gd name="connsiteY6352" fmla="*/ 3578091 h 8878671"/>
              <a:gd name="connsiteX6353" fmla="*/ 8886266 w 11824371"/>
              <a:gd name="connsiteY6353" fmla="*/ 3590083 h 8878671"/>
              <a:gd name="connsiteX6354" fmla="*/ 8886266 w 11824371"/>
              <a:gd name="connsiteY6354" fmla="*/ 3602076 h 8878671"/>
              <a:gd name="connsiteX6355" fmla="*/ 8880271 w 11824371"/>
              <a:gd name="connsiteY6355" fmla="*/ 3620064 h 8878671"/>
              <a:gd name="connsiteX6356" fmla="*/ 8874274 w 11824371"/>
              <a:gd name="connsiteY6356" fmla="*/ 3638053 h 8878671"/>
              <a:gd name="connsiteX6357" fmla="*/ 8886266 w 11824371"/>
              <a:gd name="connsiteY6357" fmla="*/ 3650044 h 8878671"/>
              <a:gd name="connsiteX6358" fmla="*/ 8898259 w 11824371"/>
              <a:gd name="connsiteY6358" fmla="*/ 3626060 h 8878671"/>
              <a:gd name="connsiteX6359" fmla="*/ 8910250 w 11824371"/>
              <a:gd name="connsiteY6359" fmla="*/ 3602076 h 8878671"/>
              <a:gd name="connsiteX6360" fmla="*/ 8946227 w 11824371"/>
              <a:gd name="connsiteY6360" fmla="*/ 3566098 h 8878671"/>
              <a:gd name="connsiteX6361" fmla="*/ 8970212 w 11824371"/>
              <a:gd name="connsiteY6361" fmla="*/ 3542115 h 8878671"/>
              <a:gd name="connsiteX6362" fmla="*/ 8958220 w 11824371"/>
              <a:gd name="connsiteY6362" fmla="*/ 3578091 h 8878671"/>
              <a:gd name="connsiteX6363" fmla="*/ 8952224 w 11824371"/>
              <a:gd name="connsiteY6363" fmla="*/ 3602076 h 8878671"/>
              <a:gd name="connsiteX6364" fmla="*/ 8946227 w 11824371"/>
              <a:gd name="connsiteY6364" fmla="*/ 3614069 h 8878671"/>
              <a:gd name="connsiteX6365" fmla="*/ 8934235 w 11824371"/>
              <a:gd name="connsiteY6365" fmla="*/ 3650044 h 8878671"/>
              <a:gd name="connsiteX6366" fmla="*/ 8910250 w 11824371"/>
              <a:gd name="connsiteY6366" fmla="*/ 3662037 h 8878671"/>
              <a:gd name="connsiteX6367" fmla="*/ 8880271 w 11824371"/>
              <a:gd name="connsiteY6367" fmla="*/ 3680026 h 8878671"/>
              <a:gd name="connsiteX6368" fmla="*/ 8850289 w 11824371"/>
              <a:gd name="connsiteY6368" fmla="*/ 3721999 h 8878671"/>
              <a:gd name="connsiteX6369" fmla="*/ 8838298 w 11824371"/>
              <a:gd name="connsiteY6369" fmla="*/ 3757975 h 8878671"/>
              <a:gd name="connsiteX6370" fmla="*/ 8826304 w 11824371"/>
              <a:gd name="connsiteY6370" fmla="*/ 3781961 h 8878671"/>
              <a:gd name="connsiteX6371" fmla="*/ 8820309 w 11824371"/>
              <a:gd name="connsiteY6371" fmla="*/ 3793952 h 8878671"/>
              <a:gd name="connsiteX6372" fmla="*/ 8802320 w 11824371"/>
              <a:gd name="connsiteY6372" fmla="*/ 3817936 h 8878671"/>
              <a:gd name="connsiteX6373" fmla="*/ 8778336 w 11824371"/>
              <a:gd name="connsiteY6373" fmla="*/ 3853913 h 8878671"/>
              <a:gd name="connsiteX6374" fmla="*/ 8742358 w 11824371"/>
              <a:gd name="connsiteY6374" fmla="*/ 3901884 h 8878671"/>
              <a:gd name="connsiteX6375" fmla="*/ 8730367 w 11824371"/>
              <a:gd name="connsiteY6375" fmla="*/ 3973835 h 8878671"/>
              <a:gd name="connsiteX6376" fmla="*/ 8694390 w 11824371"/>
              <a:gd name="connsiteY6376" fmla="*/ 4051785 h 8878671"/>
              <a:gd name="connsiteX6377" fmla="*/ 8670405 w 11824371"/>
              <a:gd name="connsiteY6377" fmla="*/ 4081767 h 8878671"/>
              <a:gd name="connsiteX6378" fmla="*/ 8658414 w 11824371"/>
              <a:gd name="connsiteY6378" fmla="*/ 4099755 h 8878671"/>
              <a:gd name="connsiteX6379" fmla="*/ 8640426 w 11824371"/>
              <a:gd name="connsiteY6379" fmla="*/ 4117744 h 8878671"/>
              <a:gd name="connsiteX6380" fmla="*/ 8610444 w 11824371"/>
              <a:gd name="connsiteY6380" fmla="*/ 4135732 h 8878671"/>
              <a:gd name="connsiteX6381" fmla="*/ 8574468 w 11824371"/>
              <a:gd name="connsiteY6381" fmla="*/ 4153719 h 8878671"/>
              <a:gd name="connsiteX6382" fmla="*/ 8550483 w 11824371"/>
              <a:gd name="connsiteY6382" fmla="*/ 4153719 h 8878671"/>
              <a:gd name="connsiteX6383" fmla="*/ 8538491 w 11824371"/>
              <a:gd name="connsiteY6383" fmla="*/ 4153719 h 8878671"/>
              <a:gd name="connsiteX6384" fmla="*/ 8538491 w 11824371"/>
              <a:gd name="connsiteY6384" fmla="*/ 4171707 h 8878671"/>
              <a:gd name="connsiteX6385" fmla="*/ 8514506 w 11824371"/>
              <a:gd name="connsiteY6385" fmla="*/ 4201690 h 8878671"/>
              <a:gd name="connsiteX6386" fmla="*/ 8490522 w 11824371"/>
              <a:gd name="connsiteY6386" fmla="*/ 4237665 h 8878671"/>
              <a:gd name="connsiteX6387" fmla="*/ 8454545 w 11824371"/>
              <a:gd name="connsiteY6387" fmla="*/ 4285636 h 8878671"/>
              <a:gd name="connsiteX6388" fmla="*/ 8430560 w 11824371"/>
              <a:gd name="connsiteY6388" fmla="*/ 4321611 h 8878671"/>
              <a:gd name="connsiteX6389" fmla="*/ 8454545 w 11824371"/>
              <a:gd name="connsiteY6389" fmla="*/ 4345597 h 8878671"/>
              <a:gd name="connsiteX6390" fmla="*/ 8490522 w 11824371"/>
              <a:gd name="connsiteY6390" fmla="*/ 4369582 h 8878671"/>
              <a:gd name="connsiteX6391" fmla="*/ 8526498 w 11824371"/>
              <a:gd name="connsiteY6391" fmla="*/ 4297628 h 8878671"/>
              <a:gd name="connsiteX6392" fmla="*/ 8538491 w 11824371"/>
              <a:gd name="connsiteY6392" fmla="*/ 4261651 h 8878671"/>
              <a:gd name="connsiteX6393" fmla="*/ 8538491 w 11824371"/>
              <a:gd name="connsiteY6393" fmla="*/ 4249660 h 8878671"/>
              <a:gd name="connsiteX6394" fmla="*/ 8550483 w 11824371"/>
              <a:gd name="connsiteY6394" fmla="*/ 4249660 h 8878671"/>
              <a:gd name="connsiteX6395" fmla="*/ 8574468 w 11824371"/>
              <a:gd name="connsiteY6395" fmla="*/ 4249660 h 8878671"/>
              <a:gd name="connsiteX6396" fmla="*/ 8574468 w 11824371"/>
              <a:gd name="connsiteY6396" fmla="*/ 4291631 h 8878671"/>
              <a:gd name="connsiteX6397" fmla="*/ 8550483 w 11824371"/>
              <a:gd name="connsiteY6397" fmla="*/ 4321611 h 8878671"/>
              <a:gd name="connsiteX6398" fmla="*/ 8544486 w 11824371"/>
              <a:gd name="connsiteY6398" fmla="*/ 4327608 h 8878671"/>
              <a:gd name="connsiteX6399" fmla="*/ 8538491 w 11824371"/>
              <a:gd name="connsiteY6399" fmla="*/ 4333604 h 8878671"/>
              <a:gd name="connsiteX6400" fmla="*/ 8532495 w 11824371"/>
              <a:gd name="connsiteY6400" fmla="*/ 4393565 h 8878671"/>
              <a:gd name="connsiteX6401" fmla="*/ 8550483 w 11824371"/>
              <a:gd name="connsiteY6401" fmla="*/ 4429543 h 8878671"/>
              <a:gd name="connsiteX6402" fmla="*/ 8550483 w 11824371"/>
              <a:gd name="connsiteY6402" fmla="*/ 4447532 h 8878671"/>
              <a:gd name="connsiteX6403" fmla="*/ 8550483 w 11824371"/>
              <a:gd name="connsiteY6403" fmla="*/ 4453527 h 8878671"/>
              <a:gd name="connsiteX6404" fmla="*/ 8502513 w 11824371"/>
              <a:gd name="connsiteY6404" fmla="*/ 4477511 h 8878671"/>
              <a:gd name="connsiteX6405" fmla="*/ 8478530 w 11824371"/>
              <a:gd name="connsiteY6405" fmla="*/ 4489505 h 8878671"/>
              <a:gd name="connsiteX6406" fmla="*/ 8454545 w 11824371"/>
              <a:gd name="connsiteY6406" fmla="*/ 4489505 h 8878671"/>
              <a:gd name="connsiteX6407" fmla="*/ 8418567 w 11824371"/>
              <a:gd name="connsiteY6407" fmla="*/ 4525480 h 8878671"/>
              <a:gd name="connsiteX6408" fmla="*/ 8442552 w 11824371"/>
              <a:gd name="connsiteY6408" fmla="*/ 4573451 h 8878671"/>
              <a:gd name="connsiteX6409" fmla="*/ 8502513 w 11824371"/>
              <a:gd name="connsiteY6409" fmla="*/ 4621419 h 8878671"/>
              <a:gd name="connsiteX6410" fmla="*/ 8532495 w 11824371"/>
              <a:gd name="connsiteY6410" fmla="*/ 4621419 h 8878671"/>
              <a:gd name="connsiteX6411" fmla="*/ 8538491 w 11824371"/>
              <a:gd name="connsiteY6411" fmla="*/ 4621419 h 8878671"/>
              <a:gd name="connsiteX6412" fmla="*/ 8562474 w 11824371"/>
              <a:gd name="connsiteY6412" fmla="*/ 4621419 h 8878671"/>
              <a:gd name="connsiteX6413" fmla="*/ 8580463 w 11824371"/>
              <a:gd name="connsiteY6413" fmla="*/ 4591439 h 8878671"/>
              <a:gd name="connsiteX6414" fmla="*/ 8586459 w 11824371"/>
              <a:gd name="connsiteY6414" fmla="*/ 4567454 h 8878671"/>
              <a:gd name="connsiteX6415" fmla="*/ 8586459 w 11824371"/>
              <a:gd name="connsiteY6415" fmla="*/ 4555460 h 8878671"/>
              <a:gd name="connsiteX6416" fmla="*/ 8598453 w 11824371"/>
              <a:gd name="connsiteY6416" fmla="*/ 4549466 h 8878671"/>
              <a:gd name="connsiteX6417" fmla="*/ 8598453 w 11824371"/>
              <a:gd name="connsiteY6417" fmla="*/ 4537473 h 8878671"/>
              <a:gd name="connsiteX6418" fmla="*/ 8604448 w 11824371"/>
              <a:gd name="connsiteY6418" fmla="*/ 4525480 h 8878671"/>
              <a:gd name="connsiteX6419" fmla="*/ 8610444 w 11824371"/>
              <a:gd name="connsiteY6419" fmla="*/ 4501496 h 8878671"/>
              <a:gd name="connsiteX6420" fmla="*/ 8622436 w 11824371"/>
              <a:gd name="connsiteY6420" fmla="*/ 4477511 h 8878671"/>
              <a:gd name="connsiteX6421" fmla="*/ 8634429 w 11824371"/>
              <a:gd name="connsiteY6421" fmla="*/ 4465520 h 8878671"/>
              <a:gd name="connsiteX6422" fmla="*/ 8634429 w 11824371"/>
              <a:gd name="connsiteY6422" fmla="*/ 4453527 h 8878671"/>
              <a:gd name="connsiteX6423" fmla="*/ 8658414 w 11824371"/>
              <a:gd name="connsiteY6423" fmla="*/ 4429543 h 8878671"/>
              <a:gd name="connsiteX6424" fmla="*/ 8658414 w 11824371"/>
              <a:gd name="connsiteY6424" fmla="*/ 4405559 h 8878671"/>
              <a:gd name="connsiteX6425" fmla="*/ 8658414 w 11824371"/>
              <a:gd name="connsiteY6425" fmla="*/ 4393565 h 8878671"/>
              <a:gd name="connsiteX6426" fmla="*/ 8682397 w 11824371"/>
              <a:gd name="connsiteY6426" fmla="*/ 4381574 h 8878671"/>
              <a:gd name="connsiteX6427" fmla="*/ 8694390 w 11824371"/>
              <a:gd name="connsiteY6427" fmla="*/ 4345597 h 8878671"/>
              <a:gd name="connsiteX6428" fmla="*/ 8706382 w 11824371"/>
              <a:gd name="connsiteY6428" fmla="*/ 4345597 h 8878671"/>
              <a:gd name="connsiteX6429" fmla="*/ 8712378 w 11824371"/>
              <a:gd name="connsiteY6429" fmla="*/ 4333604 h 8878671"/>
              <a:gd name="connsiteX6430" fmla="*/ 8730367 w 11824371"/>
              <a:gd name="connsiteY6430" fmla="*/ 4297628 h 8878671"/>
              <a:gd name="connsiteX6431" fmla="*/ 8790328 w 11824371"/>
              <a:gd name="connsiteY6431" fmla="*/ 4237665 h 8878671"/>
              <a:gd name="connsiteX6432" fmla="*/ 8850289 w 11824371"/>
              <a:gd name="connsiteY6432" fmla="*/ 4153719 h 8878671"/>
              <a:gd name="connsiteX6433" fmla="*/ 8898259 w 11824371"/>
              <a:gd name="connsiteY6433" fmla="*/ 4057782 h 8878671"/>
              <a:gd name="connsiteX6434" fmla="*/ 8910250 w 11824371"/>
              <a:gd name="connsiteY6434" fmla="*/ 4045790 h 8878671"/>
              <a:gd name="connsiteX6435" fmla="*/ 8910250 w 11824371"/>
              <a:gd name="connsiteY6435" fmla="*/ 4039793 h 8878671"/>
              <a:gd name="connsiteX6436" fmla="*/ 8922244 w 11824371"/>
              <a:gd name="connsiteY6436" fmla="*/ 4033798 h 8878671"/>
              <a:gd name="connsiteX6437" fmla="*/ 8922244 w 11824371"/>
              <a:gd name="connsiteY6437" fmla="*/ 4051785 h 8878671"/>
              <a:gd name="connsiteX6438" fmla="*/ 8910250 w 11824371"/>
              <a:gd name="connsiteY6438" fmla="*/ 4057782 h 8878671"/>
              <a:gd name="connsiteX6439" fmla="*/ 8916247 w 11824371"/>
              <a:gd name="connsiteY6439" fmla="*/ 4069773 h 8878671"/>
              <a:gd name="connsiteX6440" fmla="*/ 8946227 w 11824371"/>
              <a:gd name="connsiteY6440" fmla="*/ 4021805 h 8878671"/>
              <a:gd name="connsiteX6441" fmla="*/ 8982205 w 11824371"/>
              <a:gd name="connsiteY6441" fmla="*/ 3961844 h 8878671"/>
              <a:gd name="connsiteX6442" fmla="*/ 8982205 w 11824371"/>
              <a:gd name="connsiteY6442" fmla="*/ 3985830 h 8878671"/>
              <a:gd name="connsiteX6443" fmla="*/ 8994197 w 11824371"/>
              <a:gd name="connsiteY6443" fmla="*/ 3997821 h 8878671"/>
              <a:gd name="connsiteX6444" fmla="*/ 9006188 w 11824371"/>
              <a:gd name="connsiteY6444" fmla="*/ 3985830 h 8878671"/>
              <a:gd name="connsiteX6445" fmla="*/ 9030173 w 11824371"/>
              <a:gd name="connsiteY6445" fmla="*/ 3937859 h 8878671"/>
              <a:gd name="connsiteX6446" fmla="*/ 9042166 w 11824371"/>
              <a:gd name="connsiteY6446" fmla="*/ 3901884 h 8878671"/>
              <a:gd name="connsiteX6447" fmla="*/ 9048161 w 11824371"/>
              <a:gd name="connsiteY6447" fmla="*/ 3889889 h 8878671"/>
              <a:gd name="connsiteX6448" fmla="*/ 9054158 w 11824371"/>
              <a:gd name="connsiteY6448" fmla="*/ 3865907 h 8878671"/>
              <a:gd name="connsiteX6449" fmla="*/ 9054158 w 11824371"/>
              <a:gd name="connsiteY6449" fmla="*/ 3829929 h 8878671"/>
              <a:gd name="connsiteX6450" fmla="*/ 9054158 w 11824371"/>
              <a:gd name="connsiteY6450" fmla="*/ 3817936 h 8878671"/>
              <a:gd name="connsiteX6451" fmla="*/ 9078143 w 11824371"/>
              <a:gd name="connsiteY6451" fmla="*/ 3769967 h 8878671"/>
              <a:gd name="connsiteX6452" fmla="*/ 9102128 w 11824371"/>
              <a:gd name="connsiteY6452" fmla="*/ 3721999 h 8878671"/>
              <a:gd name="connsiteX6453" fmla="*/ 9114119 w 11824371"/>
              <a:gd name="connsiteY6453" fmla="*/ 3710006 h 8878671"/>
              <a:gd name="connsiteX6454" fmla="*/ 9102128 w 11824371"/>
              <a:gd name="connsiteY6454" fmla="*/ 3698015 h 8878671"/>
              <a:gd name="connsiteX6455" fmla="*/ 9102128 w 11824371"/>
              <a:gd name="connsiteY6455" fmla="*/ 3674029 h 8878671"/>
              <a:gd name="connsiteX6456" fmla="*/ 9114119 w 11824371"/>
              <a:gd name="connsiteY6456" fmla="*/ 3638053 h 8878671"/>
              <a:gd name="connsiteX6457" fmla="*/ 9114119 w 11824371"/>
              <a:gd name="connsiteY6457" fmla="*/ 3650044 h 8878671"/>
              <a:gd name="connsiteX6458" fmla="*/ 9126111 w 11824371"/>
              <a:gd name="connsiteY6458" fmla="*/ 3662037 h 8878671"/>
              <a:gd name="connsiteX6459" fmla="*/ 9138104 w 11824371"/>
              <a:gd name="connsiteY6459" fmla="*/ 3638053 h 8878671"/>
              <a:gd name="connsiteX6460" fmla="*/ 9144101 w 11824371"/>
              <a:gd name="connsiteY6460" fmla="*/ 3626060 h 8878671"/>
              <a:gd name="connsiteX6461" fmla="*/ 9162089 w 11824371"/>
              <a:gd name="connsiteY6461" fmla="*/ 3614069 h 8878671"/>
              <a:gd name="connsiteX6462" fmla="*/ 9150096 w 11824371"/>
              <a:gd name="connsiteY6462" fmla="*/ 3602076 h 8878671"/>
              <a:gd name="connsiteX6463" fmla="*/ 9138104 w 11824371"/>
              <a:gd name="connsiteY6463" fmla="*/ 3602076 h 8878671"/>
              <a:gd name="connsiteX6464" fmla="*/ 9144101 w 11824371"/>
              <a:gd name="connsiteY6464" fmla="*/ 3590083 h 8878671"/>
              <a:gd name="connsiteX6465" fmla="*/ 9150096 w 11824371"/>
              <a:gd name="connsiteY6465" fmla="*/ 3566098 h 8878671"/>
              <a:gd name="connsiteX6466" fmla="*/ 9174080 w 11824371"/>
              <a:gd name="connsiteY6466" fmla="*/ 3566098 h 8878671"/>
              <a:gd name="connsiteX6467" fmla="*/ 9186072 w 11824371"/>
              <a:gd name="connsiteY6467" fmla="*/ 3566098 h 8878671"/>
              <a:gd name="connsiteX6468" fmla="*/ 9198065 w 11824371"/>
              <a:gd name="connsiteY6468" fmla="*/ 3566098 h 8878671"/>
              <a:gd name="connsiteX6469" fmla="*/ 9210057 w 11824371"/>
              <a:gd name="connsiteY6469" fmla="*/ 3554107 h 8878671"/>
              <a:gd name="connsiteX6470" fmla="*/ 9222050 w 11824371"/>
              <a:gd name="connsiteY6470" fmla="*/ 3530123 h 8878671"/>
              <a:gd name="connsiteX6471" fmla="*/ 9210057 w 11824371"/>
              <a:gd name="connsiteY6471" fmla="*/ 3530123 h 8878671"/>
              <a:gd name="connsiteX6472" fmla="*/ 9198065 w 11824371"/>
              <a:gd name="connsiteY6472" fmla="*/ 3542115 h 8878671"/>
              <a:gd name="connsiteX6473" fmla="*/ 9198065 w 11824371"/>
              <a:gd name="connsiteY6473" fmla="*/ 3530123 h 8878671"/>
              <a:gd name="connsiteX6474" fmla="*/ 9210057 w 11824371"/>
              <a:gd name="connsiteY6474" fmla="*/ 3518130 h 8878671"/>
              <a:gd name="connsiteX6475" fmla="*/ 9222050 w 11824371"/>
              <a:gd name="connsiteY6475" fmla="*/ 3482155 h 8878671"/>
              <a:gd name="connsiteX6476" fmla="*/ 9234042 w 11824371"/>
              <a:gd name="connsiteY6476" fmla="*/ 3434184 h 8878671"/>
              <a:gd name="connsiteX6477" fmla="*/ 9246035 w 11824371"/>
              <a:gd name="connsiteY6477" fmla="*/ 3422192 h 8878671"/>
              <a:gd name="connsiteX6478" fmla="*/ 9258026 w 11824371"/>
              <a:gd name="connsiteY6478" fmla="*/ 3422192 h 8878671"/>
              <a:gd name="connsiteX6479" fmla="*/ 9258026 w 11824371"/>
              <a:gd name="connsiteY6479" fmla="*/ 3410200 h 8878671"/>
              <a:gd name="connsiteX6480" fmla="*/ 9282011 w 11824371"/>
              <a:gd name="connsiteY6480" fmla="*/ 3410200 h 8878671"/>
              <a:gd name="connsiteX6481" fmla="*/ 9282011 w 11824371"/>
              <a:gd name="connsiteY6481" fmla="*/ 3386214 h 8878671"/>
              <a:gd name="connsiteX6482" fmla="*/ 9270018 w 11824371"/>
              <a:gd name="connsiteY6482" fmla="*/ 3386214 h 8878671"/>
              <a:gd name="connsiteX6483" fmla="*/ 9294003 w 11824371"/>
              <a:gd name="connsiteY6483" fmla="*/ 3350238 h 8878671"/>
              <a:gd name="connsiteX6484" fmla="*/ 9294003 w 11824371"/>
              <a:gd name="connsiteY6484" fmla="*/ 3338246 h 8878671"/>
              <a:gd name="connsiteX6485" fmla="*/ 9270018 w 11824371"/>
              <a:gd name="connsiteY6485" fmla="*/ 3338246 h 8878671"/>
              <a:gd name="connsiteX6486" fmla="*/ 9294003 w 11824371"/>
              <a:gd name="connsiteY6486" fmla="*/ 3314261 h 8878671"/>
              <a:gd name="connsiteX6487" fmla="*/ 9305996 w 11824371"/>
              <a:gd name="connsiteY6487" fmla="*/ 3302268 h 8878671"/>
              <a:gd name="connsiteX6488" fmla="*/ 9305996 w 11824371"/>
              <a:gd name="connsiteY6488" fmla="*/ 3296274 h 8878671"/>
              <a:gd name="connsiteX6489" fmla="*/ 9317988 w 11824371"/>
              <a:gd name="connsiteY6489" fmla="*/ 3278286 h 8878671"/>
              <a:gd name="connsiteX6490" fmla="*/ 9305996 w 11824371"/>
              <a:gd name="connsiteY6490" fmla="*/ 3278286 h 8878671"/>
              <a:gd name="connsiteX6491" fmla="*/ 9305996 w 11824371"/>
              <a:gd name="connsiteY6491" fmla="*/ 3266292 h 8878671"/>
              <a:gd name="connsiteX6492" fmla="*/ 9329979 w 11824371"/>
              <a:gd name="connsiteY6492" fmla="*/ 3182346 h 8878671"/>
              <a:gd name="connsiteX6493" fmla="*/ 9335976 w 11824371"/>
              <a:gd name="connsiteY6493" fmla="*/ 3170354 h 8878671"/>
              <a:gd name="connsiteX6494" fmla="*/ 9353964 w 11824371"/>
              <a:gd name="connsiteY6494" fmla="*/ 3134378 h 8878671"/>
              <a:gd name="connsiteX6495" fmla="*/ 9377949 w 11824371"/>
              <a:gd name="connsiteY6495" fmla="*/ 3098402 h 8878671"/>
              <a:gd name="connsiteX6496" fmla="*/ 9389941 w 11824371"/>
              <a:gd name="connsiteY6496" fmla="*/ 3086408 h 8878671"/>
              <a:gd name="connsiteX6497" fmla="*/ 9377949 w 11824371"/>
              <a:gd name="connsiteY6497" fmla="*/ 3086408 h 8878671"/>
              <a:gd name="connsiteX6498" fmla="*/ 9389941 w 11824371"/>
              <a:gd name="connsiteY6498" fmla="*/ 3062423 h 8878671"/>
              <a:gd name="connsiteX6499" fmla="*/ 9365957 w 11824371"/>
              <a:gd name="connsiteY6499" fmla="*/ 3026448 h 8878671"/>
              <a:gd name="connsiteX6500" fmla="*/ 9365957 w 11824371"/>
              <a:gd name="connsiteY6500" fmla="*/ 3038440 h 8878671"/>
              <a:gd name="connsiteX6501" fmla="*/ 9377949 w 11824371"/>
              <a:gd name="connsiteY6501" fmla="*/ 3026448 h 8878671"/>
              <a:gd name="connsiteX6502" fmla="*/ 9365957 w 11824371"/>
              <a:gd name="connsiteY6502" fmla="*/ 3026448 h 8878671"/>
              <a:gd name="connsiteX6503" fmla="*/ 527659 w 11824371"/>
              <a:gd name="connsiteY6503" fmla="*/ 3014455 h 8878671"/>
              <a:gd name="connsiteX6504" fmla="*/ 521663 w 11824371"/>
              <a:gd name="connsiteY6504" fmla="*/ 3020450 h 8878671"/>
              <a:gd name="connsiteX6505" fmla="*/ 527659 w 11824371"/>
              <a:gd name="connsiteY6505" fmla="*/ 3032443 h 8878671"/>
              <a:gd name="connsiteX6506" fmla="*/ 539652 w 11824371"/>
              <a:gd name="connsiteY6506" fmla="*/ 3038440 h 8878671"/>
              <a:gd name="connsiteX6507" fmla="*/ 539652 w 11824371"/>
              <a:gd name="connsiteY6507" fmla="*/ 3026448 h 8878671"/>
              <a:gd name="connsiteX6508" fmla="*/ 383753 w 11824371"/>
              <a:gd name="connsiteY6508" fmla="*/ 3014455 h 8878671"/>
              <a:gd name="connsiteX6509" fmla="*/ 383753 w 11824371"/>
              <a:gd name="connsiteY6509" fmla="*/ 3026448 h 8878671"/>
              <a:gd name="connsiteX6510" fmla="*/ 371760 w 11824371"/>
              <a:gd name="connsiteY6510" fmla="*/ 3026448 h 8878671"/>
              <a:gd name="connsiteX6511" fmla="*/ 10295358 w 11824371"/>
              <a:gd name="connsiteY6511" fmla="*/ 2978477 h 8878671"/>
              <a:gd name="connsiteX6512" fmla="*/ 10289361 w 11824371"/>
              <a:gd name="connsiteY6512" fmla="*/ 2990470 h 8878671"/>
              <a:gd name="connsiteX6513" fmla="*/ 10301353 w 11824371"/>
              <a:gd name="connsiteY6513" fmla="*/ 2990470 h 8878671"/>
              <a:gd name="connsiteX6514" fmla="*/ 10295358 w 11824371"/>
              <a:gd name="connsiteY6514" fmla="*/ 2978477 h 8878671"/>
              <a:gd name="connsiteX6515" fmla="*/ 491682 w 11824371"/>
              <a:gd name="connsiteY6515" fmla="*/ 2966485 h 8878671"/>
              <a:gd name="connsiteX6516" fmla="*/ 491682 w 11824371"/>
              <a:gd name="connsiteY6516" fmla="*/ 2978477 h 8878671"/>
              <a:gd name="connsiteX6517" fmla="*/ 479691 w 11824371"/>
              <a:gd name="connsiteY6517" fmla="*/ 2990470 h 8878671"/>
              <a:gd name="connsiteX6518" fmla="*/ 467697 w 11824371"/>
              <a:gd name="connsiteY6518" fmla="*/ 2990470 h 8878671"/>
              <a:gd name="connsiteX6519" fmla="*/ 467697 w 11824371"/>
              <a:gd name="connsiteY6519" fmla="*/ 2984474 h 8878671"/>
              <a:gd name="connsiteX6520" fmla="*/ 455706 w 11824371"/>
              <a:gd name="connsiteY6520" fmla="*/ 3002462 h 8878671"/>
              <a:gd name="connsiteX6521" fmla="*/ 467697 w 11824371"/>
              <a:gd name="connsiteY6521" fmla="*/ 3014455 h 8878671"/>
              <a:gd name="connsiteX6522" fmla="*/ 491682 w 11824371"/>
              <a:gd name="connsiteY6522" fmla="*/ 3002462 h 8878671"/>
              <a:gd name="connsiteX6523" fmla="*/ 491682 w 11824371"/>
              <a:gd name="connsiteY6523" fmla="*/ 2978477 h 8878671"/>
              <a:gd name="connsiteX6524" fmla="*/ 497679 w 11824371"/>
              <a:gd name="connsiteY6524" fmla="*/ 2972482 h 8878671"/>
              <a:gd name="connsiteX6525" fmla="*/ 491682 w 11824371"/>
              <a:gd name="connsiteY6525" fmla="*/ 2966485 h 8878671"/>
              <a:gd name="connsiteX6526" fmla="*/ 395745 w 11824371"/>
              <a:gd name="connsiteY6526" fmla="*/ 2966485 h 8878671"/>
              <a:gd name="connsiteX6527" fmla="*/ 395745 w 11824371"/>
              <a:gd name="connsiteY6527" fmla="*/ 2990470 h 8878671"/>
              <a:gd name="connsiteX6528" fmla="*/ 383753 w 11824371"/>
              <a:gd name="connsiteY6528" fmla="*/ 2990470 h 8878671"/>
              <a:gd name="connsiteX6529" fmla="*/ 395745 w 11824371"/>
              <a:gd name="connsiteY6529" fmla="*/ 2966485 h 8878671"/>
              <a:gd name="connsiteX6530" fmla="*/ 10313346 w 11824371"/>
              <a:gd name="connsiteY6530" fmla="*/ 2954494 h 8878671"/>
              <a:gd name="connsiteX6531" fmla="*/ 10313346 w 11824371"/>
              <a:gd name="connsiteY6531" fmla="*/ 2966485 h 8878671"/>
              <a:gd name="connsiteX6532" fmla="*/ 10325338 w 11824371"/>
              <a:gd name="connsiteY6532" fmla="*/ 2960490 h 8878671"/>
              <a:gd name="connsiteX6533" fmla="*/ 10325338 w 11824371"/>
              <a:gd name="connsiteY6533" fmla="*/ 2954494 h 8878671"/>
              <a:gd name="connsiteX6534" fmla="*/ 9641779 w 11824371"/>
              <a:gd name="connsiteY6534" fmla="*/ 2942502 h 8878671"/>
              <a:gd name="connsiteX6535" fmla="*/ 9641779 w 11824371"/>
              <a:gd name="connsiteY6535" fmla="*/ 2966485 h 8878671"/>
              <a:gd name="connsiteX6536" fmla="*/ 9641779 w 11824371"/>
              <a:gd name="connsiteY6536" fmla="*/ 2978477 h 8878671"/>
              <a:gd name="connsiteX6537" fmla="*/ 9653771 w 11824371"/>
              <a:gd name="connsiteY6537" fmla="*/ 2954494 h 8878671"/>
              <a:gd name="connsiteX6538" fmla="*/ 10493230 w 11824371"/>
              <a:gd name="connsiteY6538" fmla="*/ 2930509 h 8878671"/>
              <a:gd name="connsiteX6539" fmla="*/ 10493230 w 11824371"/>
              <a:gd name="connsiteY6539" fmla="*/ 2954494 h 8878671"/>
              <a:gd name="connsiteX6540" fmla="*/ 10493230 w 11824371"/>
              <a:gd name="connsiteY6540" fmla="*/ 2978477 h 8878671"/>
              <a:gd name="connsiteX6541" fmla="*/ 10469245 w 11824371"/>
              <a:gd name="connsiteY6541" fmla="*/ 2990470 h 8878671"/>
              <a:gd name="connsiteX6542" fmla="*/ 10457253 w 11824371"/>
              <a:gd name="connsiteY6542" fmla="*/ 2978477 h 8878671"/>
              <a:gd name="connsiteX6543" fmla="*/ 10493230 w 11824371"/>
              <a:gd name="connsiteY6543" fmla="*/ 2930509 h 8878671"/>
              <a:gd name="connsiteX6544" fmla="*/ 347775 w 11824371"/>
              <a:gd name="connsiteY6544" fmla="*/ 2930509 h 8878671"/>
              <a:gd name="connsiteX6545" fmla="*/ 353771 w 11824371"/>
              <a:gd name="connsiteY6545" fmla="*/ 2948497 h 8878671"/>
              <a:gd name="connsiteX6546" fmla="*/ 359768 w 11824371"/>
              <a:gd name="connsiteY6546" fmla="*/ 2966485 h 8878671"/>
              <a:gd name="connsiteX6547" fmla="*/ 347775 w 11824371"/>
              <a:gd name="connsiteY6547" fmla="*/ 2966485 h 8878671"/>
              <a:gd name="connsiteX6548" fmla="*/ 347775 w 11824371"/>
              <a:gd name="connsiteY6548" fmla="*/ 2930509 h 8878671"/>
              <a:gd name="connsiteX6549" fmla="*/ 10517215 w 11824371"/>
              <a:gd name="connsiteY6549" fmla="*/ 2906525 h 8878671"/>
              <a:gd name="connsiteX6550" fmla="*/ 10529206 w 11824371"/>
              <a:gd name="connsiteY6550" fmla="*/ 2906525 h 8878671"/>
              <a:gd name="connsiteX6551" fmla="*/ 10523210 w 11824371"/>
              <a:gd name="connsiteY6551" fmla="*/ 2918516 h 8878671"/>
              <a:gd name="connsiteX6552" fmla="*/ 10517215 w 11824371"/>
              <a:gd name="connsiteY6552" fmla="*/ 2906525 h 8878671"/>
              <a:gd name="connsiteX6553" fmla="*/ 533655 w 11824371"/>
              <a:gd name="connsiteY6553" fmla="*/ 2813584 h 8878671"/>
              <a:gd name="connsiteX6554" fmla="*/ 551644 w 11824371"/>
              <a:gd name="connsiteY6554" fmla="*/ 2822580 h 8878671"/>
              <a:gd name="connsiteX6555" fmla="*/ 551644 w 11824371"/>
              <a:gd name="connsiteY6555" fmla="*/ 2834571 h 8878671"/>
              <a:gd name="connsiteX6556" fmla="*/ 551644 w 11824371"/>
              <a:gd name="connsiteY6556" fmla="*/ 2858554 h 8878671"/>
              <a:gd name="connsiteX6557" fmla="*/ 551644 w 11824371"/>
              <a:gd name="connsiteY6557" fmla="*/ 2894534 h 8878671"/>
              <a:gd name="connsiteX6558" fmla="*/ 527659 w 11824371"/>
              <a:gd name="connsiteY6558" fmla="*/ 2906525 h 8878671"/>
              <a:gd name="connsiteX6559" fmla="*/ 527659 w 11824371"/>
              <a:gd name="connsiteY6559" fmla="*/ 2882542 h 8878671"/>
              <a:gd name="connsiteX6560" fmla="*/ 539652 w 11824371"/>
              <a:gd name="connsiteY6560" fmla="*/ 2846563 h 8878671"/>
              <a:gd name="connsiteX6561" fmla="*/ 539652 w 11824371"/>
              <a:gd name="connsiteY6561" fmla="*/ 2834571 h 8878671"/>
              <a:gd name="connsiteX6562" fmla="*/ 533655 w 11824371"/>
              <a:gd name="connsiteY6562" fmla="*/ 2846563 h 8878671"/>
              <a:gd name="connsiteX6563" fmla="*/ 527659 w 11824371"/>
              <a:gd name="connsiteY6563" fmla="*/ 2834571 h 8878671"/>
              <a:gd name="connsiteX6564" fmla="*/ 533655 w 11824371"/>
              <a:gd name="connsiteY6564" fmla="*/ 2813584 h 8878671"/>
              <a:gd name="connsiteX6565" fmla="*/ 563637 w 11824371"/>
              <a:gd name="connsiteY6565" fmla="*/ 2774610 h 8878671"/>
              <a:gd name="connsiteX6566" fmla="*/ 551644 w 11824371"/>
              <a:gd name="connsiteY6566" fmla="*/ 2786602 h 8878671"/>
              <a:gd name="connsiteX6567" fmla="*/ 533655 w 11824371"/>
              <a:gd name="connsiteY6567" fmla="*/ 2804590 h 8878671"/>
              <a:gd name="connsiteX6568" fmla="*/ 527659 w 11824371"/>
              <a:gd name="connsiteY6568" fmla="*/ 2810587 h 8878671"/>
              <a:gd name="connsiteX6569" fmla="*/ 503676 w 11824371"/>
              <a:gd name="connsiteY6569" fmla="*/ 2870548 h 8878671"/>
              <a:gd name="connsiteX6570" fmla="*/ 491682 w 11824371"/>
              <a:gd name="connsiteY6570" fmla="*/ 2906525 h 8878671"/>
              <a:gd name="connsiteX6571" fmla="*/ 479691 w 11824371"/>
              <a:gd name="connsiteY6571" fmla="*/ 2930509 h 8878671"/>
              <a:gd name="connsiteX6572" fmla="*/ 479691 w 11824371"/>
              <a:gd name="connsiteY6572" fmla="*/ 2942502 h 8878671"/>
              <a:gd name="connsiteX6573" fmla="*/ 515667 w 11824371"/>
              <a:gd name="connsiteY6573" fmla="*/ 2942502 h 8878671"/>
              <a:gd name="connsiteX6574" fmla="*/ 527659 w 11824371"/>
              <a:gd name="connsiteY6574" fmla="*/ 2942502 h 8878671"/>
              <a:gd name="connsiteX6575" fmla="*/ 515667 w 11824371"/>
              <a:gd name="connsiteY6575" fmla="*/ 2960490 h 8878671"/>
              <a:gd name="connsiteX6576" fmla="*/ 503676 w 11824371"/>
              <a:gd name="connsiteY6576" fmla="*/ 2966485 h 8878671"/>
              <a:gd name="connsiteX6577" fmla="*/ 515667 w 11824371"/>
              <a:gd name="connsiteY6577" fmla="*/ 2966485 h 8878671"/>
              <a:gd name="connsiteX6578" fmla="*/ 527659 w 11824371"/>
              <a:gd name="connsiteY6578" fmla="*/ 2966485 h 8878671"/>
              <a:gd name="connsiteX6579" fmla="*/ 527659 w 11824371"/>
              <a:gd name="connsiteY6579" fmla="*/ 2978477 h 8878671"/>
              <a:gd name="connsiteX6580" fmla="*/ 533655 w 11824371"/>
              <a:gd name="connsiteY6580" fmla="*/ 2984474 h 8878671"/>
              <a:gd name="connsiteX6581" fmla="*/ 539652 w 11824371"/>
              <a:gd name="connsiteY6581" fmla="*/ 2990470 h 8878671"/>
              <a:gd name="connsiteX6582" fmla="*/ 551644 w 11824371"/>
              <a:gd name="connsiteY6582" fmla="*/ 2978477 h 8878671"/>
              <a:gd name="connsiteX6583" fmla="*/ 551644 w 11824371"/>
              <a:gd name="connsiteY6583" fmla="*/ 2966485 h 8878671"/>
              <a:gd name="connsiteX6584" fmla="*/ 563637 w 11824371"/>
              <a:gd name="connsiteY6584" fmla="*/ 2942502 h 8878671"/>
              <a:gd name="connsiteX6585" fmla="*/ 563637 w 11824371"/>
              <a:gd name="connsiteY6585" fmla="*/ 2906525 h 8878671"/>
              <a:gd name="connsiteX6586" fmla="*/ 587620 w 11824371"/>
              <a:gd name="connsiteY6586" fmla="*/ 2894534 h 8878671"/>
              <a:gd name="connsiteX6587" fmla="*/ 575628 w 11824371"/>
              <a:gd name="connsiteY6587" fmla="*/ 2930509 h 8878671"/>
              <a:gd name="connsiteX6588" fmla="*/ 575628 w 11824371"/>
              <a:gd name="connsiteY6588" fmla="*/ 2954494 h 8878671"/>
              <a:gd name="connsiteX6589" fmla="*/ 599613 w 11824371"/>
              <a:gd name="connsiteY6589" fmla="*/ 2972482 h 8878671"/>
              <a:gd name="connsiteX6590" fmla="*/ 623599 w 11824371"/>
              <a:gd name="connsiteY6590" fmla="*/ 2966485 h 8878671"/>
              <a:gd name="connsiteX6591" fmla="*/ 623599 w 11824371"/>
              <a:gd name="connsiteY6591" fmla="*/ 2930509 h 8878671"/>
              <a:gd name="connsiteX6592" fmla="*/ 611605 w 11824371"/>
              <a:gd name="connsiteY6592" fmla="*/ 2894534 h 8878671"/>
              <a:gd name="connsiteX6593" fmla="*/ 599613 w 11824371"/>
              <a:gd name="connsiteY6593" fmla="*/ 2882542 h 8878671"/>
              <a:gd name="connsiteX6594" fmla="*/ 587620 w 11824371"/>
              <a:gd name="connsiteY6594" fmla="*/ 2846563 h 8878671"/>
              <a:gd name="connsiteX6595" fmla="*/ 581625 w 11824371"/>
              <a:gd name="connsiteY6595" fmla="*/ 2822580 h 8878671"/>
              <a:gd name="connsiteX6596" fmla="*/ 569632 w 11824371"/>
              <a:gd name="connsiteY6596" fmla="*/ 2810587 h 8878671"/>
              <a:gd name="connsiteX6597" fmla="*/ 563637 w 11824371"/>
              <a:gd name="connsiteY6597" fmla="*/ 2804590 h 8878671"/>
              <a:gd name="connsiteX6598" fmla="*/ 563637 w 11824371"/>
              <a:gd name="connsiteY6598" fmla="*/ 2786602 h 8878671"/>
              <a:gd name="connsiteX6599" fmla="*/ 587620 w 11824371"/>
              <a:gd name="connsiteY6599" fmla="*/ 2726640 h 8878671"/>
              <a:gd name="connsiteX6600" fmla="*/ 587620 w 11824371"/>
              <a:gd name="connsiteY6600" fmla="*/ 2738633 h 8878671"/>
              <a:gd name="connsiteX6601" fmla="*/ 599613 w 11824371"/>
              <a:gd name="connsiteY6601" fmla="*/ 2738633 h 8878671"/>
              <a:gd name="connsiteX6602" fmla="*/ 599613 w 11824371"/>
              <a:gd name="connsiteY6602" fmla="*/ 2726640 h 8878671"/>
              <a:gd name="connsiteX6603" fmla="*/ 587620 w 11824371"/>
              <a:gd name="connsiteY6603" fmla="*/ 2726640 h 8878671"/>
              <a:gd name="connsiteX6604" fmla="*/ 563637 w 11824371"/>
              <a:gd name="connsiteY6604" fmla="*/ 2726640 h 8878671"/>
              <a:gd name="connsiteX6605" fmla="*/ 551644 w 11824371"/>
              <a:gd name="connsiteY6605" fmla="*/ 2750625 h 8878671"/>
              <a:gd name="connsiteX6606" fmla="*/ 563637 w 11824371"/>
              <a:gd name="connsiteY6606" fmla="*/ 2762619 h 8878671"/>
              <a:gd name="connsiteX6607" fmla="*/ 563637 w 11824371"/>
              <a:gd name="connsiteY6607" fmla="*/ 2738633 h 8878671"/>
              <a:gd name="connsiteX6608" fmla="*/ 563637 w 11824371"/>
              <a:gd name="connsiteY6608" fmla="*/ 2726640 h 8878671"/>
              <a:gd name="connsiteX6609" fmla="*/ 377756 w 11824371"/>
              <a:gd name="connsiteY6609" fmla="*/ 2714649 h 8878671"/>
              <a:gd name="connsiteX6610" fmla="*/ 359768 w 11824371"/>
              <a:gd name="connsiteY6610" fmla="*/ 2720644 h 8878671"/>
              <a:gd name="connsiteX6611" fmla="*/ 383753 w 11824371"/>
              <a:gd name="connsiteY6611" fmla="*/ 2732637 h 8878671"/>
              <a:gd name="connsiteX6612" fmla="*/ 413733 w 11824371"/>
              <a:gd name="connsiteY6612" fmla="*/ 2726640 h 8878671"/>
              <a:gd name="connsiteX6613" fmla="*/ 407736 w 11824371"/>
              <a:gd name="connsiteY6613" fmla="*/ 2714649 h 8878671"/>
              <a:gd name="connsiteX6614" fmla="*/ 377756 w 11824371"/>
              <a:gd name="connsiteY6614" fmla="*/ 2714649 h 8878671"/>
              <a:gd name="connsiteX6615" fmla="*/ 539652 w 11824371"/>
              <a:gd name="connsiteY6615" fmla="*/ 2678671 h 8878671"/>
              <a:gd name="connsiteX6616" fmla="*/ 527659 w 11824371"/>
              <a:gd name="connsiteY6616" fmla="*/ 2690664 h 8878671"/>
              <a:gd name="connsiteX6617" fmla="*/ 539652 w 11824371"/>
              <a:gd name="connsiteY6617" fmla="*/ 2690664 h 8878671"/>
              <a:gd name="connsiteX6618" fmla="*/ 539652 w 11824371"/>
              <a:gd name="connsiteY6618" fmla="*/ 2678671 h 8878671"/>
              <a:gd name="connsiteX6619" fmla="*/ 607109 w 11824371"/>
              <a:gd name="connsiteY6619" fmla="*/ 2626205 h 8878671"/>
              <a:gd name="connsiteX6620" fmla="*/ 599613 w 11824371"/>
              <a:gd name="connsiteY6620" fmla="*/ 2630703 h 8878671"/>
              <a:gd name="connsiteX6621" fmla="*/ 593617 w 11824371"/>
              <a:gd name="connsiteY6621" fmla="*/ 2642696 h 8878671"/>
              <a:gd name="connsiteX6622" fmla="*/ 587620 w 11824371"/>
              <a:gd name="connsiteY6622" fmla="*/ 2654687 h 8878671"/>
              <a:gd name="connsiteX6623" fmla="*/ 587620 w 11824371"/>
              <a:gd name="connsiteY6623" fmla="*/ 2690664 h 8878671"/>
              <a:gd name="connsiteX6624" fmla="*/ 593617 w 11824371"/>
              <a:gd name="connsiteY6624" fmla="*/ 2684667 h 8878671"/>
              <a:gd name="connsiteX6625" fmla="*/ 611605 w 11824371"/>
              <a:gd name="connsiteY6625" fmla="*/ 2678671 h 8878671"/>
              <a:gd name="connsiteX6626" fmla="*/ 635589 w 11824371"/>
              <a:gd name="connsiteY6626" fmla="*/ 2678671 h 8878671"/>
              <a:gd name="connsiteX6627" fmla="*/ 611605 w 11824371"/>
              <a:gd name="connsiteY6627" fmla="*/ 2666679 h 8878671"/>
              <a:gd name="connsiteX6628" fmla="*/ 599613 w 11824371"/>
              <a:gd name="connsiteY6628" fmla="*/ 2666679 h 8878671"/>
              <a:gd name="connsiteX6629" fmla="*/ 605610 w 11824371"/>
              <a:gd name="connsiteY6629" fmla="*/ 2636698 h 8878671"/>
              <a:gd name="connsiteX6630" fmla="*/ 607109 w 11824371"/>
              <a:gd name="connsiteY6630" fmla="*/ 2626205 h 8878671"/>
              <a:gd name="connsiteX6631" fmla="*/ 620599 w 11824371"/>
              <a:gd name="connsiteY6631" fmla="*/ 2599223 h 8878671"/>
              <a:gd name="connsiteX6632" fmla="*/ 611605 w 11824371"/>
              <a:gd name="connsiteY6632" fmla="*/ 2606719 h 8878671"/>
              <a:gd name="connsiteX6633" fmla="*/ 623599 w 11824371"/>
              <a:gd name="connsiteY6633" fmla="*/ 2600721 h 8878671"/>
              <a:gd name="connsiteX6634" fmla="*/ 620599 w 11824371"/>
              <a:gd name="connsiteY6634" fmla="*/ 2599223 h 8878671"/>
              <a:gd name="connsiteX6635" fmla="*/ 395745 w 11824371"/>
              <a:gd name="connsiteY6635" fmla="*/ 2594725 h 8878671"/>
              <a:gd name="connsiteX6636" fmla="*/ 395745 w 11824371"/>
              <a:gd name="connsiteY6636" fmla="*/ 2600721 h 8878671"/>
              <a:gd name="connsiteX6637" fmla="*/ 395745 w 11824371"/>
              <a:gd name="connsiteY6637" fmla="*/ 2618710 h 8878671"/>
              <a:gd name="connsiteX6638" fmla="*/ 383753 w 11824371"/>
              <a:gd name="connsiteY6638" fmla="*/ 2606719 h 8878671"/>
              <a:gd name="connsiteX6639" fmla="*/ 395745 w 11824371"/>
              <a:gd name="connsiteY6639" fmla="*/ 2594725 h 8878671"/>
              <a:gd name="connsiteX6640" fmla="*/ 431721 w 11824371"/>
              <a:gd name="connsiteY6640" fmla="*/ 2534765 h 8878671"/>
              <a:gd name="connsiteX6641" fmla="*/ 455706 w 11824371"/>
              <a:gd name="connsiteY6641" fmla="*/ 2546757 h 8878671"/>
              <a:gd name="connsiteX6642" fmla="*/ 437718 w 11824371"/>
              <a:gd name="connsiteY6642" fmla="*/ 2558748 h 8878671"/>
              <a:gd name="connsiteX6643" fmla="*/ 407736 w 11824371"/>
              <a:gd name="connsiteY6643" fmla="*/ 2558748 h 8878671"/>
              <a:gd name="connsiteX6644" fmla="*/ 407736 w 11824371"/>
              <a:gd name="connsiteY6644" fmla="*/ 2546757 h 8878671"/>
              <a:gd name="connsiteX6645" fmla="*/ 431721 w 11824371"/>
              <a:gd name="connsiteY6645" fmla="*/ 2534765 h 8878671"/>
              <a:gd name="connsiteX6646" fmla="*/ 647584 w 11824371"/>
              <a:gd name="connsiteY6646" fmla="*/ 2474802 h 8878671"/>
              <a:gd name="connsiteX6647" fmla="*/ 647584 w 11824371"/>
              <a:gd name="connsiteY6647" fmla="*/ 2480799 h 8878671"/>
              <a:gd name="connsiteX6648" fmla="*/ 647584 w 11824371"/>
              <a:gd name="connsiteY6648" fmla="*/ 2498787 h 8878671"/>
              <a:gd name="connsiteX6649" fmla="*/ 635589 w 11824371"/>
              <a:gd name="connsiteY6649" fmla="*/ 2510781 h 8878671"/>
              <a:gd name="connsiteX6650" fmla="*/ 635589 w 11824371"/>
              <a:gd name="connsiteY6650" fmla="*/ 2522773 h 8878671"/>
              <a:gd name="connsiteX6651" fmla="*/ 659576 w 11824371"/>
              <a:gd name="connsiteY6651" fmla="*/ 2534764 h 8878671"/>
              <a:gd name="connsiteX6652" fmla="*/ 659576 w 11824371"/>
              <a:gd name="connsiteY6652" fmla="*/ 2510781 h 8878671"/>
              <a:gd name="connsiteX6653" fmla="*/ 659576 w 11824371"/>
              <a:gd name="connsiteY6653" fmla="*/ 2504784 h 8878671"/>
              <a:gd name="connsiteX6654" fmla="*/ 659576 w 11824371"/>
              <a:gd name="connsiteY6654" fmla="*/ 2486795 h 8878671"/>
              <a:gd name="connsiteX6655" fmla="*/ 431721 w 11824371"/>
              <a:gd name="connsiteY6655" fmla="*/ 2438827 h 8878671"/>
              <a:gd name="connsiteX6656" fmla="*/ 431721 w 11824371"/>
              <a:gd name="connsiteY6656" fmla="*/ 2450819 h 8878671"/>
              <a:gd name="connsiteX6657" fmla="*/ 419729 w 11824371"/>
              <a:gd name="connsiteY6657" fmla="*/ 2450819 h 8878671"/>
              <a:gd name="connsiteX6658" fmla="*/ 431721 w 11824371"/>
              <a:gd name="connsiteY6658" fmla="*/ 2438827 h 8878671"/>
              <a:gd name="connsiteX6659" fmla="*/ 407736 w 11824371"/>
              <a:gd name="connsiteY6659" fmla="*/ 2438827 h 8878671"/>
              <a:gd name="connsiteX6660" fmla="*/ 419729 w 11824371"/>
              <a:gd name="connsiteY6660" fmla="*/ 2450819 h 8878671"/>
              <a:gd name="connsiteX6661" fmla="*/ 407736 w 11824371"/>
              <a:gd name="connsiteY6661" fmla="*/ 2450819 h 8878671"/>
              <a:gd name="connsiteX6662" fmla="*/ 395745 w 11824371"/>
              <a:gd name="connsiteY6662" fmla="*/ 2444822 h 8878671"/>
              <a:gd name="connsiteX6663" fmla="*/ 407736 w 11824371"/>
              <a:gd name="connsiteY6663" fmla="*/ 2438827 h 8878671"/>
              <a:gd name="connsiteX6664" fmla="*/ 646083 w 11824371"/>
              <a:gd name="connsiteY6664" fmla="*/ 2435079 h 8878671"/>
              <a:gd name="connsiteX6665" fmla="*/ 635589 w 11824371"/>
              <a:gd name="connsiteY6665" fmla="*/ 2438827 h 8878671"/>
              <a:gd name="connsiteX6666" fmla="*/ 629593 w 11824371"/>
              <a:gd name="connsiteY6666" fmla="*/ 2444822 h 8878671"/>
              <a:gd name="connsiteX6667" fmla="*/ 623599 w 11824371"/>
              <a:gd name="connsiteY6667" fmla="*/ 2462810 h 8878671"/>
              <a:gd name="connsiteX6668" fmla="*/ 635589 w 11824371"/>
              <a:gd name="connsiteY6668" fmla="*/ 2474802 h 8878671"/>
              <a:gd name="connsiteX6669" fmla="*/ 647584 w 11824371"/>
              <a:gd name="connsiteY6669" fmla="*/ 2462810 h 8878671"/>
              <a:gd name="connsiteX6670" fmla="*/ 659576 w 11824371"/>
              <a:gd name="connsiteY6670" fmla="*/ 2450819 h 8878671"/>
              <a:gd name="connsiteX6671" fmla="*/ 646083 w 11824371"/>
              <a:gd name="connsiteY6671" fmla="*/ 2435079 h 8878671"/>
              <a:gd name="connsiteX6672" fmla="*/ 10697099 w 11824371"/>
              <a:gd name="connsiteY6672" fmla="*/ 2306912 h 8878671"/>
              <a:gd name="connsiteX6673" fmla="*/ 10697099 w 11824371"/>
              <a:gd name="connsiteY6673" fmla="*/ 2318904 h 8878671"/>
              <a:gd name="connsiteX6674" fmla="*/ 10709090 w 11824371"/>
              <a:gd name="connsiteY6674" fmla="*/ 2318904 h 8878671"/>
              <a:gd name="connsiteX6675" fmla="*/ 668569 w 11824371"/>
              <a:gd name="connsiteY6675" fmla="*/ 2275431 h 8878671"/>
              <a:gd name="connsiteX6676" fmla="*/ 659576 w 11824371"/>
              <a:gd name="connsiteY6676" fmla="*/ 2282927 h 8878671"/>
              <a:gd name="connsiteX6677" fmla="*/ 635589 w 11824371"/>
              <a:gd name="connsiteY6677" fmla="*/ 2294918 h 8878671"/>
              <a:gd name="connsiteX6678" fmla="*/ 647584 w 11824371"/>
              <a:gd name="connsiteY6678" fmla="*/ 2294918 h 8878671"/>
              <a:gd name="connsiteX6679" fmla="*/ 671567 w 11824371"/>
              <a:gd name="connsiteY6679" fmla="*/ 2294918 h 8878671"/>
              <a:gd name="connsiteX6680" fmla="*/ 671567 w 11824371"/>
              <a:gd name="connsiteY6680" fmla="*/ 2276930 h 8878671"/>
              <a:gd name="connsiteX6681" fmla="*/ 668569 w 11824371"/>
              <a:gd name="connsiteY6681" fmla="*/ 2275431 h 8878671"/>
              <a:gd name="connsiteX6682" fmla="*/ 731527 w 11824371"/>
              <a:gd name="connsiteY6682" fmla="*/ 2270935 h 8878671"/>
              <a:gd name="connsiteX6683" fmla="*/ 707544 w 11824371"/>
              <a:gd name="connsiteY6683" fmla="*/ 2282927 h 8878671"/>
              <a:gd name="connsiteX6684" fmla="*/ 695552 w 11824371"/>
              <a:gd name="connsiteY6684" fmla="*/ 2282927 h 8878671"/>
              <a:gd name="connsiteX6685" fmla="*/ 683560 w 11824371"/>
              <a:gd name="connsiteY6685" fmla="*/ 2306912 h 8878671"/>
              <a:gd name="connsiteX6686" fmla="*/ 671567 w 11824371"/>
              <a:gd name="connsiteY6686" fmla="*/ 2366873 h 8878671"/>
              <a:gd name="connsiteX6687" fmla="*/ 653578 w 11824371"/>
              <a:gd name="connsiteY6687" fmla="*/ 2426834 h 8878671"/>
              <a:gd name="connsiteX6688" fmla="*/ 671567 w 11824371"/>
              <a:gd name="connsiteY6688" fmla="*/ 2438827 h 8878671"/>
              <a:gd name="connsiteX6689" fmla="*/ 683560 w 11824371"/>
              <a:gd name="connsiteY6689" fmla="*/ 2450819 h 8878671"/>
              <a:gd name="connsiteX6690" fmla="*/ 671567 w 11824371"/>
              <a:gd name="connsiteY6690" fmla="*/ 2474802 h 8878671"/>
              <a:gd name="connsiteX6691" fmla="*/ 695552 w 11824371"/>
              <a:gd name="connsiteY6691" fmla="*/ 2462810 h 8878671"/>
              <a:gd name="connsiteX6692" fmla="*/ 707544 w 11824371"/>
              <a:gd name="connsiteY6692" fmla="*/ 2414841 h 8878671"/>
              <a:gd name="connsiteX6693" fmla="*/ 701548 w 11824371"/>
              <a:gd name="connsiteY6693" fmla="*/ 2378864 h 8878671"/>
              <a:gd name="connsiteX6694" fmla="*/ 695552 w 11824371"/>
              <a:gd name="connsiteY6694" fmla="*/ 2366873 h 8878671"/>
              <a:gd name="connsiteX6695" fmla="*/ 695552 w 11824371"/>
              <a:gd name="connsiteY6695" fmla="*/ 2354879 h 8878671"/>
              <a:gd name="connsiteX6696" fmla="*/ 707544 w 11824371"/>
              <a:gd name="connsiteY6696" fmla="*/ 2354879 h 8878671"/>
              <a:gd name="connsiteX6697" fmla="*/ 707544 w 11824371"/>
              <a:gd name="connsiteY6697" fmla="*/ 2366873 h 8878671"/>
              <a:gd name="connsiteX6698" fmla="*/ 719536 w 11824371"/>
              <a:gd name="connsiteY6698" fmla="*/ 2330896 h 8878671"/>
              <a:gd name="connsiteX6699" fmla="*/ 731527 w 11824371"/>
              <a:gd name="connsiteY6699" fmla="*/ 2282927 h 8878671"/>
              <a:gd name="connsiteX6700" fmla="*/ 767506 w 11824371"/>
              <a:gd name="connsiteY6700" fmla="*/ 2246950 h 8878671"/>
              <a:gd name="connsiteX6701" fmla="*/ 755512 w 11824371"/>
              <a:gd name="connsiteY6701" fmla="*/ 2318904 h 8878671"/>
              <a:gd name="connsiteX6702" fmla="*/ 767506 w 11824371"/>
              <a:gd name="connsiteY6702" fmla="*/ 2294918 h 8878671"/>
              <a:gd name="connsiteX6703" fmla="*/ 779497 w 11824371"/>
              <a:gd name="connsiteY6703" fmla="*/ 2270935 h 8878671"/>
              <a:gd name="connsiteX6704" fmla="*/ 779497 w 11824371"/>
              <a:gd name="connsiteY6704" fmla="*/ 2258942 h 8878671"/>
              <a:gd name="connsiteX6705" fmla="*/ 563637 w 11824371"/>
              <a:gd name="connsiteY6705" fmla="*/ 2222966 h 8878671"/>
              <a:gd name="connsiteX6706" fmla="*/ 569632 w 11824371"/>
              <a:gd name="connsiteY6706" fmla="*/ 2246950 h 8878671"/>
              <a:gd name="connsiteX6707" fmla="*/ 551644 w 11824371"/>
              <a:gd name="connsiteY6707" fmla="*/ 2258942 h 8878671"/>
              <a:gd name="connsiteX6708" fmla="*/ 10109477 w 11824371"/>
              <a:gd name="connsiteY6708" fmla="*/ 2091050 h 8878671"/>
              <a:gd name="connsiteX6709" fmla="*/ 10097484 w 11824371"/>
              <a:gd name="connsiteY6709" fmla="*/ 2097046 h 8878671"/>
              <a:gd name="connsiteX6710" fmla="*/ 10097484 w 11824371"/>
              <a:gd name="connsiteY6710" fmla="*/ 2103043 h 8878671"/>
              <a:gd name="connsiteX6711" fmla="*/ 10109477 w 11824371"/>
              <a:gd name="connsiteY6711" fmla="*/ 2103043 h 8878671"/>
              <a:gd name="connsiteX6712" fmla="*/ 809479 w 11824371"/>
              <a:gd name="connsiteY6712" fmla="*/ 2067066 h 8878671"/>
              <a:gd name="connsiteX6713" fmla="*/ 791488 w 11824371"/>
              <a:gd name="connsiteY6713" fmla="*/ 2079058 h 8878671"/>
              <a:gd name="connsiteX6714" fmla="*/ 767506 w 11824371"/>
              <a:gd name="connsiteY6714" fmla="*/ 2139019 h 8878671"/>
              <a:gd name="connsiteX6715" fmla="*/ 779497 w 11824371"/>
              <a:gd name="connsiteY6715" fmla="*/ 2198981 h 8878671"/>
              <a:gd name="connsiteX6716" fmla="*/ 803482 w 11824371"/>
              <a:gd name="connsiteY6716" fmla="*/ 2222966 h 8878671"/>
              <a:gd name="connsiteX6717" fmla="*/ 809479 w 11824371"/>
              <a:gd name="connsiteY6717" fmla="*/ 2204978 h 8878671"/>
              <a:gd name="connsiteX6718" fmla="*/ 827467 w 11824371"/>
              <a:gd name="connsiteY6718" fmla="*/ 2186989 h 8878671"/>
              <a:gd name="connsiteX6719" fmla="*/ 851450 w 11824371"/>
              <a:gd name="connsiteY6719" fmla="*/ 2139019 h 8878671"/>
              <a:gd name="connsiteX6720" fmla="*/ 857446 w 11824371"/>
              <a:gd name="connsiteY6720" fmla="*/ 2085055 h 8878671"/>
              <a:gd name="connsiteX6721" fmla="*/ 827467 w 11824371"/>
              <a:gd name="connsiteY6721" fmla="*/ 2067066 h 8878671"/>
              <a:gd name="connsiteX6722" fmla="*/ 809479 w 11824371"/>
              <a:gd name="connsiteY6722" fmla="*/ 2067066 h 8878671"/>
              <a:gd name="connsiteX6723" fmla="*/ 10912957 w 11824371"/>
              <a:gd name="connsiteY6723" fmla="*/ 1971127 h 8878671"/>
              <a:gd name="connsiteX6724" fmla="*/ 10936944 w 11824371"/>
              <a:gd name="connsiteY6724" fmla="*/ 1983120 h 8878671"/>
              <a:gd name="connsiteX6725" fmla="*/ 10936944 w 11824371"/>
              <a:gd name="connsiteY6725" fmla="*/ 1971127 h 8878671"/>
              <a:gd name="connsiteX6726" fmla="*/ 11026885 w 11824371"/>
              <a:gd name="connsiteY6726" fmla="*/ 1959135 h 8878671"/>
              <a:gd name="connsiteX6727" fmla="*/ 11056866 w 11824371"/>
              <a:gd name="connsiteY6727" fmla="*/ 1971127 h 8878671"/>
              <a:gd name="connsiteX6728" fmla="*/ 11044873 w 11824371"/>
              <a:gd name="connsiteY6728" fmla="*/ 2031088 h 8878671"/>
              <a:gd name="connsiteX6729" fmla="*/ 11008896 w 11824371"/>
              <a:gd name="connsiteY6729" fmla="*/ 2091050 h 8878671"/>
              <a:gd name="connsiteX6730" fmla="*/ 10984912 w 11824371"/>
              <a:gd name="connsiteY6730" fmla="*/ 2115034 h 8878671"/>
              <a:gd name="connsiteX6731" fmla="*/ 10960927 w 11824371"/>
              <a:gd name="connsiteY6731" fmla="*/ 2127028 h 8878671"/>
              <a:gd name="connsiteX6732" fmla="*/ 10948935 w 11824371"/>
              <a:gd name="connsiteY6732" fmla="*/ 2145016 h 8878671"/>
              <a:gd name="connsiteX6733" fmla="*/ 10936944 w 11824371"/>
              <a:gd name="connsiteY6733" fmla="*/ 2163004 h 8878671"/>
              <a:gd name="connsiteX6734" fmla="*/ 10912957 w 11824371"/>
              <a:gd name="connsiteY6734" fmla="*/ 2151012 h 8878671"/>
              <a:gd name="connsiteX6735" fmla="*/ 10924950 w 11824371"/>
              <a:gd name="connsiteY6735" fmla="*/ 2121032 h 8878671"/>
              <a:gd name="connsiteX6736" fmla="*/ 10948935 w 11824371"/>
              <a:gd name="connsiteY6736" fmla="*/ 2091050 h 8878671"/>
              <a:gd name="connsiteX6737" fmla="*/ 10972920 w 11824371"/>
              <a:gd name="connsiteY6737" fmla="*/ 2043082 h 8878671"/>
              <a:gd name="connsiteX6738" fmla="*/ 11008896 w 11824371"/>
              <a:gd name="connsiteY6738" fmla="*/ 1971127 h 8878671"/>
              <a:gd name="connsiteX6739" fmla="*/ 11026885 w 11824371"/>
              <a:gd name="connsiteY6739" fmla="*/ 1959135 h 8878671"/>
              <a:gd name="connsiteX6740" fmla="*/ 661073 w 11824371"/>
              <a:gd name="connsiteY6740" fmla="*/ 1869192 h 8878671"/>
              <a:gd name="connsiteX6741" fmla="*/ 671567 w 11824371"/>
              <a:gd name="connsiteY6741" fmla="*/ 1875189 h 8878671"/>
              <a:gd name="connsiteX6742" fmla="*/ 659576 w 11824371"/>
              <a:gd name="connsiteY6742" fmla="*/ 1911166 h 8878671"/>
              <a:gd name="connsiteX6743" fmla="*/ 653578 w 11824371"/>
              <a:gd name="connsiteY6743" fmla="*/ 1899174 h 8878671"/>
              <a:gd name="connsiteX6744" fmla="*/ 653578 w 11824371"/>
              <a:gd name="connsiteY6744" fmla="*/ 1875189 h 8878671"/>
              <a:gd name="connsiteX6745" fmla="*/ 661073 w 11824371"/>
              <a:gd name="connsiteY6745" fmla="*/ 1869192 h 8878671"/>
              <a:gd name="connsiteX6746" fmla="*/ 11128819 w 11824371"/>
              <a:gd name="connsiteY6746" fmla="*/ 1731282 h 8878671"/>
              <a:gd name="connsiteX6747" fmla="*/ 11140812 w 11824371"/>
              <a:gd name="connsiteY6747" fmla="*/ 1755266 h 8878671"/>
              <a:gd name="connsiteX6748" fmla="*/ 11116826 w 11824371"/>
              <a:gd name="connsiteY6748" fmla="*/ 1755266 h 8878671"/>
              <a:gd name="connsiteX6749" fmla="*/ 11122824 w 11824371"/>
              <a:gd name="connsiteY6749" fmla="*/ 1743275 h 8878671"/>
              <a:gd name="connsiteX6750" fmla="*/ 11128819 w 11824371"/>
              <a:gd name="connsiteY6750" fmla="*/ 1731282 h 8878671"/>
              <a:gd name="connsiteX6751" fmla="*/ 827467 w 11824371"/>
              <a:gd name="connsiteY6751" fmla="*/ 1716292 h 8878671"/>
              <a:gd name="connsiteX6752" fmla="*/ 803482 w 11824371"/>
              <a:gd name="connsiteY6752" fmla="*/ 1743275 h 8878671"/>
              <a:gd name="connsiteX6753" fmla="*/ 785493 w 11824371"/>
              <a:gd name="connsiteY6753" fmla="*/ 1779251 h 8878671"/>
              <a:gd name="connsiteX6754" fmla="*/ 779497 w 11824371"/>
              <a:gd name="connsiteY6754" fmla="*/ 1803237 h 8878671"/>
              <a:gd name="connsiteX6755" fmla="*/ 803482 w 11824371"/>
              <a:gd name="connsiteY6755" fmla="*/ 1803237 h 8878671"/>
              <a:gd name="connsiteX6756" fmla="*/ 821470 w 11824371"/>
              <a:gd name="connsiteY6756" fmla="*/ 1779251 h 8878671"/>
              <a:gd name="connsiteX6757" fmla="*/ 839458 w 11824371"/>
              <a:gd name="connsiteY6757" fmla="*/ 1755266 h 8878671"/>
              <a:gd name="connsiteX6758" fmla="*/ 851450 w 11824371"/>
              <a:gd name="connsiteY6758" fmla="*/ 1731282 h 8878671"/>
              <a:gd name="connsiteX6759" fmla="*/ 827467 w 11824371"/>
              <a:gd name="connsiteY6759" fmla="*/ 1716292 h 8878671"/>
              <a:gd name="connsiteX6760" fmla="*/ 10721082 w 11824371"/>
              <a:gd name="connsiteY6760" fmla="*/ 1527413 h 8878671"/>
              <a:gd name="connsiteX6761" fmla="*/ 10721082 w 11824371"/>
              <a:gd name="connsiteY6761" fmla="*/ 1539406 h 8878671"/>
              <a:gd name="connsiteX6762" fmla="*/ 10733075 w 11824371"/>
              <a:gd name="connsiteY6762" fmla="*/ 1527413 h 8878671"/>
              <a:gd name="connsiteX6763" fmla="*/ 10745067 w 11824371"/>
              <a:gd name="connsiteY6763" fmla="*/ 1515422 h 8878671"/>
              <a:gd name="connsiteX6764" fmla="*/ 10733075 w 11824371"/>
              <a:gd name="connsiteY6764" fmla="*/ 1521418 h 8878671"/>
              <a:gd name="connsiteX6765" fmla="*/ 10739070 w 11824371"/>
              <a:gd name="connsiteY6765" fmla="*/ 1527413 h 8878671"/>
              <a:gd name="connsiteX6766" fmla="*/ 10745067 w 11824371"/>
              <a:gd name="connsiteY6766" fmla="*/ 1515422 h 8878671"/>
              <a:gd name="connsiteX6767" fmla="*/ 11812378 w 11824371"/>
              <a:gd name="connsiteY6767" fmla="*/ 1431476 h 8878671"/>
              <a:gd name="connsiteX6768" fmla="*/ 11824371 w 11824371"/>
              <a:gd name="connsiteY6768" fmla="*/ 1443467 h 8878671"/>
              <a:gd name="connsiteX6769" fmla="*/ 11812378 w 11824371"/>
              <a:gd name="connsiteY6769" fmla="*/ 1479445 h 8878671"/>
              <a:gd name="connsiteX6770" fmla="*/ 11788395 w 11824371"/>
              <a:gd name="connsiteY6770" fmla="*/ 1479445 h 8878671"/>
              <a:gd name="connsiteX6771" fmla="*/ 11776401 w 11824371"/>
              <a:gd name="connsiteY6771" fmla="*/ 1479445 h 8878671"/>
              <a:gd name="connsiteX6772" fmla="*/ 11788395 w 11824371"/>
              <a:gd name="connsiteY6772" fmla="*/ 1455460 h 8878671"/>
              <a:gd name="connsiteX6773" fmla="*/ 11812378 w 11824371"/>
              <a:gd name="connsiteY6773" fmla="*/ 1431476 h 8878671"/>
              <a:gd name="connsiteX6774" fmla="*/ 11452610 w 11824371"/>
              <a:gd name="connsiteY6774" fmla="*/ 1401496 h 8878671"/>
              <a:gd name="connsiteX6775" fmla="*/ 11452610 w 11824371"/>
              <a:gd name="connsiteY6775" fmla="*/ 1407491 h 8878671"/>
              <a:gd name="connsiteX6776" fmla="*/ 11440617 w 11824371"/>
              <a:gd name="connsiteY6776" fmla="*/ 1407491 h 8878671"/>
              <a:gd name="connsiteX6777" fmla="*/ 11455608 w 11824371"/>
              <a:gd name="connsiteY6777" fmla="*/ 1376012 h 8878671"/>
              <a:gd name="connsiteX6778" fmla="*/ 11464603 w 11824371"/>
              <a:gd name="connsiteY6778" fmla="*/ 1377511 h 8878671"/>
              <a:gd name="connsiteX6779" fmla="*/ 11464603 w 11824371"/>
              <a:gd name="connsiteY6779" fmla="*/ 1395499 h 8878671"/>
              <a:gd name="connsiteX6780" fmla="*/ 11452610 w 11824371"/>
              <a:gd name="connsiteY6780" fmla="*/ 1401496 h 8878671"/>
              <a:gd name="connsiteX6781" fmla="*/ 11452610 w 11824371"/>
              <a:gd name="connsiteY6781" fmla="*/ 1383506 h 8878671"/>
              <a:gd name="connsiteX6782" fmla="*/ 11455608 w 11824371"/>
              <a:gd name="connsiteY6782" fmla="*/ 1376012 h 8878671"/>
              <a:gd name="connsiteX6783" fmla="*/ 11776401 w 11824371"/>
              <a:gd name="connsiteY6783" fmla="*/ 1371514 h 8878671"/>
              <a:gd name="connsiteX6784" fmla="*/ 11764408 w 11824371"/>
              <a:gd name="connsiteY6784" fmla="*/ 1419485 h 8878671"/>
              <a:gd name="connsiteX6785" fmla="*/ 11752417 w 11824371"/>
              <a:gd name="connsiteY6785" fmla="*/ 1443467 h 8878671"/>
              <a:gd name="connsiteX6786" fmla="*/ 11752417 w 11824371"/>
              <a:gd name="connsiteY6786" fmla="*/ 1419485 h 8878671"/>
              <a:gd name="connsiteX6787" fmla="*/ 11776401 w 11824371"/>
              <a:gd name="connsiteY6787" fmla="*/ 1371514 h 8878671"/>
              <a:gd name="connsiteX6788" fmla="*/ 10529206 w 11824371"/>
              <a:gd name="connsiteY6788" fmla="*/ 1359523 h 8878671"/>
              <a:gd name="connsiteX6789" fmla="*/ 10541198 w 11824371"/>
              <a:gd name="connsiteY6789" fmla="*/ 1371514 h 8878671"/>
              <a:gd name="connsiteX6790" fmla="*/ 10541198 w 11824371"/>
              <a:gd name="connsiteY6790" fmla="*/ 1359523 h 8878671"/>
              <a:gd name="connsiteX6791" fmla="*/ 11413636 w 11824371"/>
              <a:gd name="connsiteY6791" fmla="*/ 1331040 h 8878671"/>
              <a:gd name="connsiteX6792" fmla="*/ 11416634 w 11824371"/>
              <a:gd name="connsiteY6792" fmla="*/ 1341534 h 8878671"/>
              <a:gd name="connsiteX6793" fmla="*/ 11404641 w 11824371"/>
              <a:gd name="connsiteY6793" fmla="*/ 1347530 h 8878671"/>
              <a:gd name="connsiteX6794" fmla="*/ 11416634 w 11824371"/>
              <a:gd name="connsiteY6794" fmla="*/ 1383506 h 8878671"/>
              <a:gd name="connsiteX6795" fmla="*/ 11422629 w 11824371"/>
              <a:gd name="connsiteY6795" fmla="*/ 1395499 h 8878671"/>
              <a:gd name="connsiteX6796" fmla="*/ 11416634 w 11824371"/>
              <a:gd name="connsiteY6796" fmla="*/ 1407491 h 8878671"/>
              <a:gd name="connsiteX6797" fmla="*/ 11404641 w 11824371"/>
              <a:gd name="connsiteY6797" fmla="*/ 1407491 h 8878671"/>
              <a:gd name="connsiteX6798" fmla="*/ 11380657 w 11824371"/>
              <a:gd name="connsiteY6798" fmla="*/ 1419485 h 8878671"/>
              <a:gd name="connsiteX6799" fmla="*/ 11368664 w 11824371"/>
              <a:gd name="connsiteY6799" fmla="*/ 1419485 h 8878671"/>
              <a:gd name="connsiteX6800" fmla="*/ 11362669 w 11824371"/>
              <a:gd name="connsiteY6800" fmla="*/ 1395499 h 8878671"/>
              <a:gd name="connsiteX6801" fmla="*/ 11356672 w 11824371"/>
              <a:gd name="connsiteY6801" fmla="*/ 1383506 h 8878671"/>
              <a:gd name="connsiteX6802" fmla="*/ 11356672 w 11824371"/>
              <a:gd name="connsiteY6802" fmla="*/ 1371514 h 8878671"/>
              <a:gd name="connsiteX6803" fmla="*/ 11368664 w 11824371"/>
              <a:gd name="connsiteY6803" fmla="*/ 1365519 h 8878671"/>
              <a:gd name="connsiteX6804" fmla="*/ 11368664 w 11824371"/>
              <a:gd name="connsiteY6804" fmla="*/ 1359523 h 8878671"/>
              <a:gd name="connsiteX6805" fmla="*/ 11368664 w 11824371"/>
              <a:gd name="connsiteY6805" fmla="*/ 1347530 h 8878671"/>
              <a:gd name="connsiteX6806" fmla="*/ 11380657 w 11824371"/>
              <a:gd name="connsiteY6806" fmla="*/ 1335539 h 8878671"/>
              <a:gd name="connsiteX6807" fmla="*/ 11392649 w 11824371"/>
              <a:gd name="connsiteY6807" fmla="*/ 1347530 h 8878671"/>
              <a:gd name="connsiteX6808" fmla="*/ 11404641 w 11824371"/>
              <a:gd name="connsiteY6808" fmla="*/ 1335539 h 8878671"/>
              <a:gd name="connsiteX6809" fmla="*/ 11413636 w 11824371"/>
              <a:gd name="connsiteY6809" fmla="*/ 1331040 h 8878671"/>
              <a:gd name="connsiteX6810" fmla="*/ 10948935 w 11824371"/>
              <a:gd name="connsiteY6810" fmla="*/ 1323544 h 8878671"/>
              <a:gd name="connsiteX6811" fmla="*/ 10960927 w 11824371"/>
              <a:gd name="connsiteY6811" fmla="*/ 1323544 h 8878671"/>
              <a:gd name="connsiteX6812" fmla="*/ 10948935 w 11824371"/>
              <a:gd name="connsiteY6812" fmla="*/ 1335539 h 8878671"/>
              <a:gd name="connsiteX6813" fmla="*/ 10948935 w 11824371"/>
              <a:gd name="connsiteY6813" fmla="*/ 1323544 h 8878671"/>
              <a:gd name="connsiteX6814" fmla="*/ 971374 w 11824371"/>
              <a:gd name="connsiteY6814" fmla="*/ 1311553 h 8878671"/>
              <a:gd name="connsiteX6815" fmla="*/ 983366 w 11824371"/>
              <a:gd name="connsiteY6815" fmla="*/ 1311553 h 8878671"/>
              <a:gd name="connsiteX6816" fmla="*/ 995357 w 11824371"/>
              <a:gd name="connsiteY6816" fmla="*/ 1323544 h 8878671"/>
              <a:gd name="connsiteX6817" fmla="*/ 983366 w 11824371"/>
              <a:gd name="connsiteY6817" fmla="*/ 1323544 h 8878671"/>
              <a:gd name="connsiteX6818" fmla="*/ 11188780 w 11824371"/>
              <a:gd name="connsiteY6818" fmla="*/ 1299561 h 8878671"/>
              <a:gd name="connsiteX6819" fmla="*/ 11188780 w 11824371"/>
              <a:gd name="connsiteY6819" fmla="*/ 1323544 h 8878671"/>
              <a:gd name="connsiteX6820" fmla="*/ 11200772 w 11824371"/>
              <a:gd name="connsiteY6820" fmla="*/ 1299561 h 8878671"/>
              <a:gd name="connsiteX6821" fmla="*/ 11056866 w 11824371"/>
              <a:gd name="connsiteY6821" fmla="*/ 1287568 h 8878671"/>
              <a:gd name="connsiteX6822" fmla="*/ 11056866 w 11824371"/>
              <a:gd name="connsiteY6822" fmla="*/ 1299561 h 8878671"/>
              <a:gd name="connsiteX6823" fmla="*/ 11068858 w 11824371"/>
              <a:gd name="connsiteY6823" fmla="*/ 1287568 h 8878671"/>
              <a:gd name="connsiteX6824" fmla="*/ 11056866 w 11824371"/>
              <a:gd name="connsiteY6824" fmla="*/ 1287568 h 8878671"/>
              <a:gd name="connsiteX6825" fmla="*/ 10529206 w 11824371"/>
              <a:gd name="connsiteY6825" fmla="*/ 1251592 h 8878671"/>
              <a:gd name="connsiteX6826" fmla="*/ 10517215 w 11824371"/>
              <a:gd name="connsiteY6826" fmla="*/ 1263584 h 8878671"/>
              <a:gd name="connsiteX6827" fmla="*/ 10517215 w 11824371"/>
              <a:gd name="connsiteY6827" fmla="*/ 1275576 h 8878671"/>
              <a:gd name="connsiteX6828" fmla="*/ 10529206 w 11824371"/>
              <a:gd name="connsiteY6828" fmla="*/ 1269580 h 8878671"/>
              <a:gd name="connsiteX6829" fmla="*/ 10541198 w 11824371"/>
              <a:gd name="connsiteY6829" fmla="*/ 1251592 h 8878671"/>
              <a:gd name="connsiteX6830" fmla="*/ 11104834 w 11824371"/>
              <a:gd name="connsiteY6830" fmla="*/ 1227607 h 8878671"/>
              <a:gd name="connsiteX6831" fmla="*/ 11080849 w 11824371"/>
              <a:gd name="connsiteY6831" fmla="*/ 1263584 h 8878671"/>
              <a:gd name="connsiteX6832" fmla="*/ 11092843 w 11824371"/>
              <a:gd name="connsiteY6832" fmla="*/ 1251592 h 8878671"/>
              <a:gd name="connsiteX6833" fmla="*/ 10805028 w 11824371"/>
              <a:gd name="connsiteY6833" fmla="*/ 1227607 h 8878671"/>
              <a:gd name="connsiteX6834" fmla="*/ 10817021 w 11824371"/>
              <a:gd name="connsiteY6834" fmla="*/ 1227607 h 8878671"/>
              <a:gd name="connsiteX6835" fmla="*/ 10817021 w 11824371"/>
              <a:gd name="connsiteY6835" fmla="*/ 1239600 h 8878671"/>
              <a:gd name="connsiteX6836" fmla="*/ 10157446 w 11824371"/>
              <a:gd name="connsiteY6836" fmla="*/ 1208121 h 8878671"/>
              <a:gd name="connsiteX6837" fmla="*/ 10169439 w 11824371"/>
              <a:gd name="connsiteY6837" fmla="*/ 1215616 h 8878671"/>
              <a:gd name="connsiteX6838" fmla="*/ 10163442 w 11824371"/>
              <a:gd name="connsiteY6838" fmla="*/ 1245595 h 8878671"/>
              <a:gd name="connsiteX6839" fmla="*/ 10145454 w 11824371"/>
              <a:gd name="connsiteY6839" fmla="*/ 1263584 h 8878671"/>
              <a:gd name="connsiteX6840" fmla="*/ 10133462 w 11824371"/>
              <a:gd name="connsiteY6840" fmla="*/ 1257588 h 8878671"/>
              <a:gd name="connsiteX6841" fmla="*/ 10133462 w 11824371"/>
              <a:gd name="connsiteY6841" fmla="*/ 1239600 h 8878671"/>
              <a:gd name="connsiteX6842" fmla="*/ 10145454 w 11824371"/>
              <a:gd name="connsiteY6842" fmla="*/ 1209619 h 8878671"/>
              <a:gd name="connsiteX6843" fmla="*/ 10157446 w 11824371"/>
              <a:gd name="connsiteY6843" fmla="*/ 1208121 h 8878671"/>
              <a:gd name="connsiteX6844" fmla="*/ 11284718 w 11824371"/>
              <a:gd name="connsiteY6844" fmla="*/ 1191630 h 8878671"/>
              <a:gd name="connsiteX6845" fmla="*/ 11224758 w 11824371"/>
              <a:gd name="connsiteY6845" fmla="*/ 1215616 h 8878671"/>
              <a:gd name="connsiteX6846" fmla="*/ 11188780 w 11824371"/>
              <a:gd name="connsiteY6846" fmla="*/ 1251592 h 8878671"/>
              <a:gd name="connsiteX6847" fmla="*/ 11176789 w 11824371"/>
              <a:gd name="connsiteY6847" fmla="*/ 1263584 h 8878671"/>
              <a:gd name="connsiteX6848" fmla="*/ 11188780 w 11824371"/>
              <a:gd name="connsiteY6848" fmla="*/ 1263584 h 8878671"/>
              <a:gd name="connsiteX6849" fmla="*/ 11200772 w 11824371"/>
              <a:gd name="connsiteY6849" fmla="*/ 1287568 h 8878671"/>
              <a:gd name="connsiteX6850" fmla="*/ 11224758 w 11824371"/>
              <a:gd name="connsiteY6850" fmla="*/ 1287568 h 8878671"/>
              <a:gd name="connsiteX6851" fmla="*/ 11236748 w 11824371"/>
              <a:gd name="connsiteY6851" fmla="*/ 1251592 h 8878671"/>
              <a:gd name="connsiteX6852" fmla="*/ 11236748 w 11824371"/>
              <a:gd name="connsiteY6852" fmla="*/ 1263584 h 8878671"/>
              <a:gd name="connsiteX6853" fmla="*/ 11284718 w 11824371"/>
              <a:gd name="connsiteY6853" fmla="*/ 1203622 h 8878671"/>
              <a:gd name="connsiteX6854" fmla="*/ 11284718 w 11824371"/>
              <a:gd name="connsiteY6854" fmla="*/ 1191630 h 8878671"/>
              <a:gd name="connsiteX6855" fmla="*/ 2347110 w 11824371"/>
              <a:gd name="connsiteY6855" fmla="*/ 1139914 h 8878671"/>
              <a:gd name="connsiteX6856" fmla="*/ 2344488 w 11824371"/>
              <a:gd name="connsiteY6856" fmla="*/ 1143661 h 8878671"/>
              <a:gd name="connsiteX6857" fmla="*/ 2344488 w 11824371"/>
              <a:gd name="connsiteY6857" fmla="*/ 1161649 h 8878671"/>
              <a:gd name="connsiteX6858" fmla="*/ 2350483 w 11824371"/>
              <a:gd name="connsiteY6858" fmla="*/ 1167645 h 8878671"/>
              <a:gd name="connsiteX6859" fmla="*/ 2362477 w 11824371"/>
              <a:gd name="connsiteY6859" fmla="*/ 1179639 h 8878671"/>
              <a:gd name="connsiteX6860" fmla="*/ 2362477 w 11824371"/>
              <a:gd name="connsiteY6860" fmla="*/ 1161649 h 8878671"/>
              <a:gd name="connsiteX6861" fmla="*/ 2350483 w 11824371"/>
              <a:gd name="connsiteY6861" fmla="*/ 1155654 h 8878671"/>
              <a:gd name="connsiteX6862" fmla="*/ 2347110 w 11824371"/>
              <a:gd name="connsiteY6862" fmla="*/ 1139914 h 8878671"/>
              <a:gd name="connsiteX6863" fmla="*/ 10661120 w 11824371"/>
              <a:gd name="connsiteY6863" fmla="*/ 1119679 h 8878671"/>
              <a:gd name="connsiteX6864" fmla="*/ 10655125 w 11824371"/>
              <a:gd name="connsiteY6864" fmla="*/ 1137666 h 8878671"/>
              <a:gd name="connsiteX6865" fmla="*/ 10643132 w 11824371"/>
              <a:gd name="connsiteY6865" fmla="*/ 1149657 h 8878671"/>
              <a:gd name="connsiteX6866" fmla="*/ 10613152 w 11824371"/>
              <a:gd name="connsiteY6866" fmla="*/ 1155654 h 8878671"/>
              <a:gd name="connsiteX6867" fmla="*/ 10607156 w 11824371"/>
              <a:gd name="connsiteY6867" fmla="*/ 1167645 h 8878671"/>
              <a:gd name="connsiteX6868" fmla="*/ 10601159 w 11824371"/>
              <a:gd name="connsiteY6868" fmla="*/ 1167645 h 8878671"/>
              <a:gd name="connsiteX6869" fmla="*/ 10589168 w 11824371"/>
              <a:gd name="connsiteY6869" fmla="*/ 1203622 h 8878671"/>
              <a:gd name="connsiteX6870" fmla="*/ 10589168 w 11824371"/>
              <a:gd name="connsiteY6870" fmla="*/ 1239600 h 8878671"/>
              <a:gd name="connsiteX6871" fmla="*/ 10625144 w 11824371"/>
              <a:gd name="connsiteY6871" fmla="*/ 1227607 h 8878671"/>
              <a:gd name="connsiteX6872" fmla="*/ 10631141 w 11824371"/>
              <a:gd name="connsiteY6872" fmla="*/ 1221610 h 8878671"/>
              <a:gd name="connsiteX6873" fmla="*/ 10649129 w 11824371"/>
              <a:gd name="connsiteY6873" fmla="*/ 1215616 h 8878671"/>
              <a:gd name="connsiteX6874" fmla="*/ 10673114 w 11824371"/>
              <a:gd name="connsiteY6874" fmla="*/ 1131670 h 8878671"/>
              <a:gd name="connsiteX6875" fmla="*/ 10661120 w 11824371"/>
              <a:gd name="connsiteY6875" fmla="*/ 1119679 h 8878671"/>
              <a:gd name="connsiteX6876" fmla="*/ 10121469 w 11824371"/>
              <a:gd name="connsiteY6876" fmla="*/ 1107684 h 8878671"/>
              <a:gd name="connsiteX6877" fmla="*/ 10127466 w 11824371"/>
              <a:gd name="connsiteY6877" fmla="*/ 1119679 h 8878671"/>
              <a:gd name="connsiteX6878" fmla="*/ 10133462 w 11824371"/>
              <a:gd name="connsiteY6878" fmla="*/ 1107684 h 8878671"/>
              <a:gd name="connsiteX6879" fmla="*/ 10121469 w 11824371"/>
              <a:gd name="connsiteY6879" fmla="*/ 1107684 h 8878671"/>
              <a:gd name="connsiteX6880" fmla="*/ 2368473 w 11824371"/>
              <a:gd name="connsiteY6880" fmla="*/ 1107684 h 8878671"/>
              <a:gd name="connsiteX6881" fmla="*/ 2356480 w 11824371"/>
              <a:gd name="connsiteY6881" fmla="*/ 1113681 h 8878671"/>
              <a:gd name="connsiteX6882" fmla="*/ 2350483 w 11824371"/>
              <a:gd name="connsiteY6882" fmla="*/ 1119679 h 8878671"/>
              <a:gd name="connsiteX6883" fmla="*/ 2374468 w 11824371"/>
              <a:gd name="connsiteY6883" fmla="*/ 1119679 h 8878671"/>
              <a:gd name="connsiteX6884" fmla="*/ 2368473 w 11824371"/>
              <a:gd name="connsiteY6884" fmla="*/ 1107684 h 8878671"/>
              <a:gd name="connsiteX6885" fmla="*/ 10653627 w 11824371"/>
              <a:gd name="connsiteY6885" fmla="*/ 1067959 h 8878671"/>
              <a:gd name="connsiteX6886" fmla="*/ 10661120 w 11824371"/>
              <a:gd name="connsiteY6886" fmla="*/ 1071708 h 8878671"/>
              <a:gd name="connsiteX6887" fmla="*/ 10649129 w 11824371"/>
              <a:gd name="connsiteY6887" fmla="*/ 1083699 h 8878671"/>
              <a:gd name="connsiteX6888" fmla="*/ 10613152 w 11824371"/>
              <a:gd name="connsiteY6888" fmla="*/ 1083699 h 8878671"/>
              <a:gd name="connsiteX6889" fmla="*/ 10653627 w 11824371"/>
              <a:gd name="connsiteY6889" fmla="*/ 1067959 h 8878671"/>
              <a:gd name="connsiteX6890" fmla="*/ 10145454 w 11824371"/>
              <a:gd name="connsiteY6890" fmla="*/ 1059715 h 8878671"/>
              <a:gd name="connsiteX6891" fmla="*/ 10133462 w 11824371"/>
              <a:gd name="connsiteY6891" fmla="*/ 1071708 h 8878671"/>
              <a:gd name="connsiteX6892" fmla="*/ 10151451 w 11824371"/>
              <a:gd name="connsiteY6892" fmla="*/ 1071708 h 8878671"/>
              <a:gd name="connsiteX6893" fmla="*/ 10145454 w 11824371"/>
              <a:gd name="connsiteY6893" fmla="*/ 1059715 h 8878671"/>
              <a:gd name="connsiteX6894" fmla="*/ 11470598 w 11824371"/>
              <a:gd name="connsiteY6894" fmla="*/ 1047723 h 8878671"/>
              <a:gd name="connsiteX6895" fmla="*/ 11464603 w 11824371"/>
              <a:gd name="connsiteY6895" fmla="*/ 1059715 h 8878671"/>
              <a:gd name="connsiteX6896" fmla="*/ 11440617 w 11824371"/>
              <a:gd name="connsiteY6896" fmla="*/ 1059715 h 8878671"/>
              <a:gd name="connsiteX6897" fmla="*/ 11452610 w 11824371"/>
              <a:gd name="connsiteY6897" fmla="*/ 1053719 h 8878671"/>
              <a:gd name="connsiteX6898" fmla="*/ 11470598 w 11824371"/>
              <a:gd name="connsiteY6898" fmla="*/ 1047723 h 8878671"/>
              <a:gd name="connsiteX6899" fmla="*/ 11416634 w 11824371"/>
              <a:gd name="connsiteY6899" fmla="*/ 1047723 h 8878671"/>
              <a:gd name="connsiteX6900" fmla="*/ 11428625 w 11824371"/>
              <a:gd name="connsiteY6900" fmla="*/ 1059715 h 8878671"/>
              <a:gd name="connsiteX6901" fmla="*/ 11404641 w 11824371"/>
              <a:gd name="connsiteY6901" fmla="*/ 1059715 h 8878671"/>
              <a:gd name="connsiteX6902" fmla="*/ 11416634 w 11824371"/>
              <a:gd name="connsiteY6902" fmla="*/ 1047723 h 8878671"/>
              <a:gd name="connsiteX6903" fmla="*/ 10051015 w 11824371"/>
              <a:gd name="connsiteY6903" fmla="*/ 1040228 h 8878671"/>
              <a:gd name="connsiteX6904" fmla="*/ 10049516 w 11824371"/>
              <a:gd name="connsiteY6904" fmla="*/ 1047723 h 8878671"/>
              <a:gd name="connsiteX6905" fmla="*/ 10061508 w 11824371"/>
              <a:gd name="connsiteY6905" fmla="*/ 1047723 h 8878671"/>
              <a:gd name="connsiteX6906" fmla="*/ 10055511 w 11824371"/>
              <a:gd name="connsiteY6906" fmla="*/ 1041726 h 8878671"/>
              <a:gd name="connsiteX6907" fmla="*/ 10051015 w 11824371"/>
              <a:gd name="connsiteY6907" fmla="*/ 1040228 h 8878671"/>
              <a:gd name="connsiteX6908" fmla="*/ 10403287 w 11824371"/>
              <a:gd name="connsiteY6908" fmla="*/ 1035731 h 8878671"/>
              <a:gd name="connsiteX6909" fmla="*/ 10409284 w 11824371"/>
              <a:gd name="connsiteY6909" fmla="*/ 1047723 h 8878671"/>
              <a:gd name="connsiteX6910" fmla="*/ 10397292 w 11824371"/>
              <a:gd name="connsiteY6910" fmla="*/ 1041726 h 8878671"/>
              <a:gd name="connsiteX6911" fmla="*/ 10403287 w 11824371"/>
              <a:gd name="connsiteY6911" fmla="*/ 1035731 h 8878671"/>
              <a:gd name="connsiteX6912" fmla="*/ 10193424 w 11824371"/>
              <a:gd name="connsiteY6912" fmla="*/ 987762 h 8878671"/>
              <a:gd name="connsiteX6913" fmla="*/ 10169439 w 11824371"/>
              <a:gd name="connsiteY6913" fmla="*/ 1023738 h 8878671"/>
              <a:gd name="connsiteX6914" fmla="*/ 10157446 w 11824371"/>
              <a:gd name="connsiteY6914" fmla="*/ 1035731 h 8878671"/>
              <a:gd name="connsiteX6915" fmla="*/ 10181430 w 11824371"/>
              <a:gd name="connsiteY6915" fmla="*/ 1023738 h 8878671"/>
              <a:gd name="connsiteX6916" fmla="*/ 10205415 w 11824371"/>
              <a:gd name="connsiteY6916" fmla="*/ 987762 h 8878671"/>
              <a:gd name="connsiteX6917" fmla="*/ 9497872 w 11824371"/>
              <a:gd name="connsiteY6917" fmla="*/ 975770 h 8878671"/>
              <a:gd name="connsiteX6918" fmla="*/ 9485880 w 11824371"/>
              <a:gd name="connsiteY6918" fmla="*/ 987762 h 8878671"/>
              <a:gd name="connsiteX6919" fmla="*/ 9485880 w 11824371"/>
              <a:gd name="connsiteY6919" fmla="*/ 999753 h 8878671"/>
              <a:gd name="connsiteX6920" fmla="*/ 9497872 w 11824371"/>
              <a:gd name="connsiteY6920" fmla="*/ 987762 h 8878671"/>
              <a:gd name="connsiteX6921" fmla="*/ 1834817 w 11824371"/>
              <a:gd name="connsiteY6921" fmla="*/ 951785 h 8878671"/>
              <a:gd name="connsiteX6922" fmla="*/ 1822825 w 11824371"/>
              <a:gd name="connsiteY6922" fmla="*/ 963777 h 8878671"/>
              <a:gd name="connsiteX6923" fmla="*/ 1858800 w 11824371"/>
              <a:gd name="connsiteY6923" fmla="*/ 975770 h 8878671"/>
              <a:gd name="connsiteX6924" fmla="*/ 1858800 w 11824371"/>
              <a:gd name="connsiteY6924" fmla="*/ 957780 h 8878671"/>
              <a:gd name="connsiteX6925" fmla="*/ 1834817 w 11824371"/>
              <a:gd name="connsiteY6925" fmla="*/ 951785 h 8878671"/>
              <a:gd name="connsiteX6926" fmla="*/ 1283172 w 11824371"/>
              <a:gd name="connsiteY6926" fmla="*/ 951785 h 8878671"/>
              <a:gd name="connsiteX6927" fmla="*/ 1223211 w 11824371"/>
              <a:gd name="connsiteY6927" fmla="*/ 1071708 h 8878671"/>
              <a:gd name="connsiteX6928" fmla="*/ 1193231 w 11824371"/>
              <a:gd name="connsiteY6928" fmla="*/ 1119679 h 8878671"/>
              <a:gd name="connsiteX6929" fmla="*/ 1175243 w 11824371"/>
              <a:gd name="connsiteY6929" fmla="*/ 1143661 h 8878671"/>
              <a:gd name="connsiteX6930" fmla="*/ 1163249 w 11824371"/>
              <a:gd name="connsiteY6930" fmla="*/ 1167645 h 8878671"/>
              <a:gd name="connsiteX6931" fmla="*/ 1157253 w 11824371"/>
              <a:gd name="connsiteY6931" fmla="*/ 1221610 h 8878671"/>
              <a:gd name="connsiteX6932" fmla="*/ 1139265 w 11824371"/>
              <a:gd name="connsiteY6932" fmla="*/ 1251592 h 8878671"/>
              <a:gd name="connsiteX6933" fmla="*/ 1121276 w 11824371"/>
              <a:gd name="connsiteY6933" fmla="*/ 1275576 h 8878671"/>
              <a:gd name="connsiteX6934" fmla="*/ 1103288 w 11824371"/>
              <a:gd name="connsiteY6934" fmla="*/ 1293565 h 8878671"/>
              <a:gd name="connsiteX6935" fmla="*/ 1079303 w 11824371"/>
              <a:gd name="connsiteY6935" fmla="*/ 1299561 h 8878671"/>
              <a:gd name="connsiteX6936" fmla="*/ 1067312 w 11824371"/>
              <a:gd name="connsiteY6936" fmla="*/ 1323544 h 8878671"/>
              <a:gd name="connsiteX6937" fmla="*/ 1067312 w 11824371"/>
              <a:gd name="connsiteY6937" fmla="*/ 1341534 h 8878671"/>
              <a:gd name="connsiteX6938" fmla="*/ 1067312 w 11824371"/>
              <a:gd name="connsiteY6938" fmla="*/ 1347530 h 8878671"/>
              <a:gd name="connsiteX6939" fmla="*/ 1079303 w 11824371"/>
              <a:gd name="connsiteY6939" fmla="*/ 1359523 h 8878671"/>
              <a:gd name="connsiteX6940" fmla="*/ 1043327 w 11824371"/>
              <a:gd name="connsiteY6940" fmla="*/ 1395499 h 8878671"/>
              <a:gd name="connsiteX6941" fmla="*/ 1031335 w 11824371"/>
              <a:gd name="connsiteY6941" fmla="*/ 1395499 h 8878671"/>
              <a:gd name="connsiteX6942" fmla="*/ 1043327 w 11824371"/>
              <a:gd name="connsiteY6942" fmla="*/ 1407491 h 8878671"/>
              <a:gd name="connsiteX6943" fmla="*/ 1031335 w 11824371"/>
              <a:gd name="connsiteY6943" fmla="*/ 1443467 h 8878671"/>
              <a:gd name="connsiteX6944" fmla="*/ 995357 w 11824371"/>
              <a:gd name="connsiteY6944" fmla="*/ 1455460 h 8878671"/>
              <a:gd name="connsiteX6945" fmla="*/ 953384 w 11824371"/>
              <a:gd name="connsiteY6945" fmla="*/ 1455460 h 8878671"/>
              <a:gd name="connsiteX6946" fmla="*/ 923404 w 11824371"/>
              <a:gd name="connsiteY6946" fmla="*/ 1455460 h 8878671"/>
              <a:gd name="connsiteX6947" fmla="*/ 887428 w 11824371"/>
              <a:gd name="connsiteY6947" fmla="*/ 1455460 h 8878671"/>
              <a:gd name="connsiteX6948" fmla="*/ 881431 w 11824371"/>
              <a:gd name="connsiteY6948" fmla="*/ 1437472 h 8878671"/>
              <a:gd name="connsiteX6949" fmla="*/ 899419 w 11824371"/>
              <a:gd name="connsiteY6949" fmla="*/ 1419485 h 8878671"/>
              <a:gd name="connsiteX6950" fmla="*/ 935396 w 11824371"/>
              <a:gd name="connsiteY6950" fmla="*/ 1383506 h 8878671"/>
              <a:gd name="connsiteX6951" fmla="*/ 971374 w 11824371"/>
              <a:gd name="connsiteY6951" fmla="*/ 1347530 h 8878671"/>
              <a:gd name="connsiteX6952" fmla="*/ 1007350 w 11824371"/>
              <a:gd name="connsiteY6952" fmla="*/ 1323544 h 8878671"/>
              <a:gd name="connsiteX6953" fmla="*/ 1007350 w 11824371"/>
              <a:gd name="connsiteY6953" fmla="*/ 1317550 h 8878671"/>
              <a:gd name="connsiteX6954" fmla="*/ 1019342 w 11824371"/>
              <a:gd name="connsiteY6954" fmla="*/ 1311553 h 8878671"/>
              <a:gd name="connsiteX6955" fmla="*/ 1019342 w 11824371"/>
              <a:gd name="connsiteY6955" fmla="*/ 1275576 h 8878671"/>
              <a:gd name="connsiteX6956" fmla="*/ 1007350 w 11824371"/>
              <a:gd name="connsiteY6956" fmla="*/ 1239600 h 8878671"/>
              <a:gd name="connsiteX6957" fmla="*/ 1019342 w 11824371"/>
              <a:gd name="connsiteY6957" fmla="*/ 1221610 h 8878671"/>
              <a:gd name="connsiteX6958" fmla="*/ 1007350 w 11824371"/>
              <a:gd name="connsiteY6958" fmla="*/ 1215616 h 8878671"/>
              <a:gd name="connsiteX6959" fmla="*/ 1007350 w 11824371"/>
              <a:gd name="connsiteY6959" fmla="*/ 1191630 h 8878671"/>
              <a:gd name="connsiteX6960" fmla="*/ 1079303 w 11824371"/>
              <a:gd name="connsiteY6960" fmla="*/ 1131670 h 8878671"/>
              <a:gd name="connsiteX6961" fmla="*/ 1091297 w 11824371"/>
              <a:gd name="connsiteY6961" fmla="*/ 1119679 h 8878671"/>
              <a:gd name="connsiteX6962" fmla="*/ 1139265 w 11824371"/>
              <a:gd name="connsiteY6962" fmla="*/ 1047723 h 8878671"/>
              <a:gd name="connsiteX6963" fmla="*/ 1163249 w 11824371"/>
              <a:gd name="connsiteY6963" fmla="*/ 1035731 h 8878671"/>
              <a:gd name="connsiteX6964" fmla="*/ 1235204 w 11824371"/>
              <a:gd name="connsiteY6964" fmla="*/ 999753 h 8878671"/>
              <a:gd name="connsiteX6965" fmla="*/ 1265184 w 11824371"/>
              <a:gd name="connsiteY6965" fmla="*/ 963777 h 8878671"/>
              <a:gd name="connsiteX6966" fmla="*/ 1283172 w 11824371"/>
              <a:gd name="connsiteY6966" fmla="*/ 951785 h 8878671"/>
              <a:gd name="connsiteX6967" fmla="*/ 10217407 w 11824371"/>
              <a:gd name="connsiteY6967" fmla="*/ 939792 h 8878671"/>
              <a:gd name="connsiteX6968" fmla="*/ 10193424 w 11824371"/>
              <a:gd name="connsiteY6968" fmla="*/ 951785 h 8878671"/>
              <a:gd name="connsiteX6969" fmla="*/ 10169439 w 11824371"/>
              <a:gd name="connsiteY6969" fmla="*/ 975770 h 8878671"/>
              <a:gd name="connsiteX6970" fmla="*/ 10187427 w 11824371"/>
              <a:gd name="connsiteY6970" fmla="*/ 975770 h 8878671"/>
              <a:gd name="connsiteX6971" fmla="*/ 10193424 w 11824371"/>
              <a:gd name="connsiteY6971" fmla="*/ 963777 h 8878671"/>
              <a:gd name="connsiteX6972" fmla="*/ 10217407 w 11824371"/>
              <a:gd name="connsiteY6972" fmla="*/ 963777 h 8878671"/>
              <a:gd name="connsiteX6973" fmla="*/ 10217407 w 11824371"/>
              <a:gd name="connsiteY6973" fmla="*/ 939792 h 8878671"/>
              <a:gd name="connsiteX6974" fmla="*/ 11512571 w 11824371"/>
              <a:gd name="connsiteY6974" fmla="*/ 927800 h 8878671"/>
              <a:gd name="connsiteX6975" fmla="*/ 11512571 w 11824371"/>
              <a:gd name="connsiteY6975" fmla="*/ 951785 h 8878671"/>
              <a:gd name="connsiteX6976" fmla="*/ 11506575 w 11824371"/>
              <a:gd name="connsiteY6976" fmla="*/ 945788 h 8878671"/>
              <a:gd name="connsiteX6977" fmla="*/ 11500580 w 11824371"/>
              <a:gd name="connsiteY6977" fmla="*/ 939792 h 8878671"/>
              <a:gd name="connsiteX6978" fmla="*/ 11512571 w 11824371"/>
              <a:gd name="connsiteY6978" fmla="*/ 927800 h 8878671"/>
              <a:gd name="connsiteX6979" fmla="*/ 1469052 w 11824371"/>
              <a:gd name="connsiteY6979" fmla="*/ 927800 h 8878671"/>
              <a:gd name="connsiteX6980" fmla="*/ 1463056 w 11824371"/>
              <a:gd name="connsiteY6980" fmla="*/ 939792 h 8878671"/>
              <a:gd name="connsiteX6981" fmla="*/ 1439071 w 11824371"/>
              <a:gd name="connsiteY6981" fmla="*/ 951785 h 8878671"/>
              <a:gd name="connsiteX6982" fmla="*/ 1427079 w 11824371"/>
              <a:gd name="connsiteY6982" fmla="*/ 951785 h 8878671"/>
              <a:gd name="connsiteX6983" fmla="*/ 1445068 w 11824371"/>
              <a:gd name="connsiteY6983" fmla="*/ 939792 h 8878671"/>
              <a:gd name="connsiteX6984" fmla="*/ 1469052 w 11824371"/>
              <a:gd name="connsiteY6984" fmla="*/ 927800 h 8878671"/>
              <a:gd name="connsiteX6985" fmla="*/ 10073501 w 11824371"/>
              <a:gd name="connsiteY6985" fmla="*/ 915807 h 8878671"/>
              <a:gd name="connsiteX6986" fmla="*/ 10073501 w 11824371"/>
              <a:gd name="connsiteY6986" fmla="*/ 939792 h 8878671"/>
              <a:gd name="connsiteX6987" fmla="*/ 10073501 w 11824371"/>
              <a:gd name="connsiteY6987" fmla="*/ 951785 h 8878671"/>
              <a:gd name="connsiteX6988" fmla="*/ 10073501 w 11824371"/>
              <a:gd name="connsiteY6988" fmla="*/ 963777 h 8878671"/>
              <a:gd name="connsiteX6989" fmla="*/ 10073501 w 11824371"/>
              <a:gd name="connsiteY6989" fmla="*/ 975770 h 8878671"/>
              <a:gd name="connsiteX6990" fmla="*/ 10073501 w 11824371"/>
              <a:gd name="connsiteY6990" fmla="*/ 987762 h 8878671"/>
              <a:gd name="connsiteX6991" fmla="*/ 10061508 w 11824371"/>
              <a:gd name="connsiteY6991" fmla="*/ 999753 h 8878671"/>
              <a:gd name="connsiteX6992" fmla="*/ 10049516 w 11824371"/>
              <a:gd name="connsiteY6992" fmla="*/ 999753 h 8878671"/>
              <a:gd name="connsiteX6993" fmla="*/ 10049516 w 11824371"/>
              <a:gd name="connsiteY6993" fmla="*/ 987762 h 8878671"/>
              <a:gd name="connsiteX6994" fmla="*/ 10049516 w 11824371"/>
              <a:gd name="connsiteY6994" fmla="*/ 975770 h 8878671"/>
              <a:gd name="connsiteX6995" fmla="*/ 10037523 w 11824371"/>
              <a:gd name="connsiteY6995" fmla="*/ 963777 h 8878671"/>
              <a:gd name="connsiteX6996" fmla="*/ 10037523 w 11824371"/>
              <a:gd name="connsiteY6996" fmla="*/ 975770 h 8878671"/>
              <a:gd name="connsiteX6997" fmla="*/ 10025531 w 11824371"/>
              <a:gd name="connsiteY6997" fmla="*/ 999753 h 8878671"/>
              <a:gd name="connsiteX6998" fmla="*/ 10013540 w 11824371"/>
              <a:gd name="connsiteY6998" fmla="*/ 1011746 h 8878671"/>
              <a:gd name="connsiteX6999" fmla="*/ 10025531 w 11824371"/>
              <a:gd name="connsiteY6999" fmla="*/ 987762 h 8878671"/>
              <a:gd name="connsiteX7000" fmla="*/ 10007543 w 11824371"/>
              <a:gd name="connsiteY7000" fmla="*/ 1005750 h 8878671"/>
              <a:gd name="connsiteX7001" fmla="*/ 10001547 w 11824371"/>
              <a:gd name="connsiteY7001" fmla="*/ 1035731 h 8878671"/>
              <a:gd name="connsiteX7002" fmla="*/ 10037523 w 11824371"/>
              <a:gd name="connsiteY7002" fmla="*/ 1023738 h 8878671"/>
              <a:gd name="connsiteX7003" fmla="*/ 10061508 w 11824371"/>
              <a:gd name="connsiteY7003" fmla="*/ 1023738 h 8878671"/>
              <a:gd name="connsiteX7004" fmla="*/ 10085493 w 11824371"/>
              <a:gd name="connsiteY7004" fmla="*/ 1011746 h 8878671"/>
              <a:gd name="connsiteX7005" fmla="*/ 10097484 w 11824371"/>
              <a:gd name="connsiteY7005" fmla="*/ 993758 h 8878671"/>
              <a:gd name="connsiteX7006" fmla="*/ 10097484 w 11824371"/>
              <a:gd name="connsiteY7006" fmla="*/ 975770 h 8878671"/>
              <a:gd name="connsiteX7007" fmla="*/ 10103481 w 11824371"/>
              <a:gd name="connsiteY7007" fmla="*/ 963777 h 8878671"/>
              <a:gd name="connsiteX7008" fmla="*/ 10109477 w 11824371"/>
              <a:gd name="connsiteY7008" fmla="*/ 963777 h 8878671"/>
              <a:gd name="connsiteX7009" fmla="*/ 10121469 w 11824371"/>
              <a:gd name="connsiteY7009" fmla="*/ 951785 h 8878671"/>
              <a:gd name="connsiteX7010" fmla="*/ 10121469 w 11824371"/>
              <a:gd name="connsiteY7010" fmla="*/ 921804 h 8878671"/>
              <a:gd name="connsiteX7011" fmla="*/ 10097484 w 11824371"/>
              <a:gd name="connsiteY7011" fmla="*/ 927800 h 8878671"/>
              <a:gd name="connsiteX7012" fmla="*/ 10085493 w 11824371"/>
              <a:gd name="connsiteY7012" fmla="*/ 927800 h 8878671"/>
              <a:gd name="connsiteX7013" fmla="*/ 10079496 w 11824371"/>
              <a:gd name="connsiteY7013" fmla="*/ 927800 h 8878671"/>
              <a:gd name="connsiteX7014" fmla="*/ 10085493 w 11824371"/>
              <a:gd name="connsiteY7014" fmla="*/ 915807 h 8878671"/>
              <a:gd name="connsiteX7015" fmla="*/ 1582978 w 11824371"/>
              <a:gd name="connsiteY7015" fmla="*/ 903816 h 8878671"/>
              <a:gd name="connsiteX7016" fmla="*/ 1594971 w 11824371"/>
              <a:gd name="connsiteY7016" fmla="*/ 927800 h 8878671"/>
              <a:gd name="connsiteX7017" fmla="*/ 1594971 w 11824371"/>
              <a:gd name="connsiteY7017" fmla="*/ 939792 h 8878671"/>
              <a:gd name="connsiteX7018" fmla="*/ 1594971 w 11824371"/>
              <a:gd name="connsiteY7018" fmla="*/ 963777 h 8878671"/>
              <a:gd name="connsiteX7019" fmla="*/ 1600966 w 11824371"/>
              <a:gd name="connsiteY7019" fmla="*/ 975770 h 8878671"/>
              <a:gd name="connsiteX7020" fmla="*/ 1606963 w 11824371"/>
              <a:gd name="connsiteY7020" fmla="*/ 987762 h 8878671"/>
              <a:gd name="connsiteX7021" fmla="*/ 1612960 w 11824371"/>
              <a:gd name="connsiteY7021" fmla="*/ 1011746 h 8878671"/>
              <a:gd name="connsiteX7022" fmla="*/ 1648936 w 11824371"/>
              <a:gd name="connsiteY7022" fmla="*/ 999753 h 8878671"/>
              <a:gd name="connsiteX7023" fmla="*/ 1702901 w 11824371"/>
              <a:gd name="connsiteY7023" fmla="*/ 987762 h 8878671"/>
              <a:gd name="connsiteX7024" fmla="*/ 1702901 w 11824371"/>
              <a:gd name="connsiteY7024" fmla="*/ 963777 h 8878671"/>
              <a:gd name="connsiteX7025" fmla="*/ 1690909 w 11824371"/>
              <a:gd name="connsiteY7025" fmla="*/ 951785 h 8878671"/>
              <a:gd name="connsiteX7026" fmla="*/ 1684913 w 11824371"/>
              <a:gd name="connsiteY7026" fmla="*/ 963777 h 8878671"/>
              <a:gd name="connsiteX7027" fmla="*/ 1678918 w 11824371"/>
              <a:gd name="connsiteY7027" fmla="*/ 939792 h 8878671"/>
              <a:gd name="connsiteX7028" fmla="*/ 1672921 w 11824371"/>
              <a:gd name="connsiteY7028" fmla="*/ 921804 h 8878671"/>
              <a:gd name="connsiteX7029" fmla="*/ 1642939 w 11824371"/>
              <a:gd name="connsiteY7029" fmla="*/ 903816 h 8878671"/>
              <a:gd name="connsiteX7030" fmla="*/ 1582978 w 11824371"/>
              <a:gd name="connsiteY7030" fmla="*/ 903816 h 8878671"/>
              <a:gd name="connsiteX7031" fmla="*/ 10253385 w 11824371"/>
              <a:gd name="connsiteY7031" fmla="*/ 891824 h 8878671"/>
              <a:gd name="connsiteX7032" fmla="*/ 10265376 w 11824371"/>
              <a:gd name="connsiteY7032" fmla="*/ 891824 h 8878671"/>
              <a:gd name="connsiteX7033" fmla="*/ 10265376 w 11824371"/>
              <a:gd name="connsiteY7033" fmla="*/ 903816 h 8878671"/>
              <a:gd name="connsiteX7034" fmla="*/ 10253385 w 11824371"/>
              <a:gd name="connsiteY7034" fmla="*/ 891824 h 8878671"/>
              <a:gd name="connsiteX7035" fmla="*/ 10133462 w 11824371"/>
              <a:gd name="connsiteY7035" fmla="*/ 891824 h 8878671"/>
              <a:gd name="connsiteX7036" fmla="*/ 10127466 w 11824371"/>
              <a:gd name="connsiteY7036" fmla="*/ 897819 h 8878671"/>
              <a:gd name="connsiteX7037" fmla="*/ 10121469 w 11824371"/>
              <a:gd name="connsiteY7037" fmla="*/ 903816 h 8878671"/>
              <a:gd name="connsiteX7038" fmla="*/ 10109477 w 11824371"/>
              <a:gd name="connsiteY7038" fmla="*/ 903816 h 8878671"/>
              <a:gd name="connsiteX7039" fmla="*/ 10121469 w 11824371"/>
              <a:gd name="connsiteY7039" fmla="*/ 915807 h 8878671"/>
              <a:gd name="connsiteX7040" fmla="*/ 10133462 w 11824371"/>
              <a:gd name="connsiteY7040" fmla="*/ 903816 h 8878671"/>
              <a:gd name="connsiteX7041" fmla="*/ 10133462 w 11824371"/>
              <a:gd name="connsiteY7041" fmla="*/ 891824 h 8878671"/>
              <a:gd name="connsiteX7042" fmla="*/ 1870793 w 11824371"/>
              <a:gd name="connsiteY7042" fmla="*/ 879831 h 8878671"/>
              <a:gd name="connsiteX7043" fmla="*/ 1822825 w 11824371"/>
              <a:gd name="connsiteY7043" fmla="*/ 891824 h 8878671"/>
              <a:gd name="connsiteX7044" fmla="*/ 1822825 w 11824371"/>
              <a:gd name="connsiteY7044" fmla="*/ 915807 h 8878671"/>
              <a:gd name="connsiteX7045" fmla="*/ 1858800 w 11824371"/>
              <a:gd name="connsiteY7045" fmla="*/ 927800 h 8878671"/>
              <a:gd name="connsiteX7046" fmla="*/ 1870793 w 11824371"/>
              <a:gd name="connsiteY7046" fmla="*/ 939792 h 8878671"/>
              <a:gd name="connsiteX7047" fmla="*/ 1882786 w 11824371"/>
              <a:gd name="connsiteY7047" fmla="*/ 915807 h 8878671"/>
              <a:gd name="connsiteX7048" fmla="*/ 1870793 w 11824371"/>
              <a:gd name="connsiteY7048" fmla="*/ 879831 h 8878671"/>
              <a:gd name="connsiteX7049" fmla="*/ 1840813 w 11824371"/>
              <a:gd name="connsiteY7049" fmla="*/ 843854 h 8878671"/>
              <a:gd name="connsiteX7050" fmla="*/ 1846808 w 11824371"/>
              <a:gd name="connsiteY7050" fmla="*/ 855846 h 8878671"/>
              <a:gd name="connsiteX7051" fmla="*/ 1834817 w 11824371"/>
              <a:gd name="connsiteY7051" fmla="*/ 855846 h 8878671"/>
              <a:gd name="connsiteX7052" fmla="*/ 1840813 w 11824371"/>
              <a:gd name="connsiteY7052" fmla="*/ 843854 h 8878671"/>
              <a:gd name="connsiteX7053" fmla="*/ 10172436 w 11824371"/>
              <a:gd name="connsiteY7053" fmla="*/ 836359 h 8878671"/>
              <a:gd name="connsiteX7054" fmla="*/ 10181430 w 11824371"/>
              <a:gd name="connsiteY7054" fmla="*/ 837858 h 8878671"/>
              <a:gd name="connsiteX7055" fmla="*/ 10181430 w 11824371"/>
              <a:gd name="connsiteY7055" fmla="*/ 855846 h 8878671"/>
              <a:gd name="connsiteX7056" fmla="*/ 10169439 w 11824371"/>
              <a:gd name="connsiteY7056" fmla="*/ 843854 h 8878671"/>
              <a:gd name="connsiteX7057" fmla="*/ 10172436 w 11824371"/>
              <a:gd name="connsiteY7057" fmla="*/ 836359 h 8878671"/>
              <a:gd name="connsiteX7058" fmla="*/ 10948935 w 11824371"/>
              <a:gd name="connsiteY7058" fmla="*/ 831863 h 8878671"/>
              <a:gd name="connsiteX7059" fmla="*/ 10948935 w 11824371"/>
              <a:gd name="connsiteY7059" fmla="*/ 843854 h 8878671"/>
              <a:gd name="connsiteX7060" fmla="*/ 10936944 w 11824371"/>
              <a:gd name="connsiteY7060" fmla="*/ 855846 h 8878671"/>
              <a:gd name="connsiteX7061" fmla="*/ 10936944 w 11824371"/>
              <a:gd name="connsiteY7061" fmla="*/ 843854 h 8878671"/>
              <a:gd name="connsiteX7062" fmla="*/ 10900967 w 11824371"/>
              <a:gd name="connsiteY7062" fmla="*/ 831863 h 8878671"/>
              <a:gd name="connsiteX7063" fmla="*/ 10912957 w 11824371"/>
              <a:gd name="connsiteY7063" fmla="*/ 831863 h 8878671"/>
              <a:gd name="connsiteX7064" fmla="*/ 10924950 w 11824371"/>
              <a:gd name="connsiteY7064" fmla="*/ 837858 h 8878671"/>
              <a:gd name="connsiteX7065" fmla="*/ 10918955 w 11824371"/>
              <a:gd name="connsiteY7065" fmla="*/ 849851 h 8878671"/>
              <a:gd name="connsiteX7066" fmla="*/ 10900967 w 11824371"/>
              <a:gd name="connsiteY7066" fmla="*/ 843854 h 8878671"/>
              <a:gd name="connsiteX7067" fmla="*/ 10900967 w 11824371"/>
              <a:gd name="connsiteY7067" fmla="*/ 831863 h 8878671"/>
              <a:gd name="connsiteX7068" fmla="*/ 10301353 w 11824371"/>
              <a:gd name="connsiteY7068" fmla="*/ 831863 h 8878671"/>
              <a:gd name="connsiteX7069" fmla="*/ 10301353 w 11824371"/>
              <a:gd name="connsiteY7069" fmla="*/ 843854 h 8878671"/>
              <a:gd name="connsiteX7070" fmla="*/ 10289361 w 11824371"/>
              <a:gd name="connsiteY7070" fmla="*/ 843854 h 8878671"/>
              <a:gd name="connsiteX7071" fmla="*/ 10295358 w 11824371"/>
              <a:gd name="connsiteY7071" fmla="*/ 837858 h 8878671"/>
              <a:gd name="connsiteX7072" fmla="*/ 10301353 w 11824371"/>
              <a:gd name="connsiteY7072" fmla="*/ 831863 h 8878671"/>
              <a:gd name="connsiteX7073" fmla="*/ 2290522 w 11824371"/>
              <a:gd name="connsiteY7073" fmla="*/ 819870 h 8878671"/>
              <a:gd name="connsiteX7074" fmla="*/ 2266537 w 11824371"/>
              <a:gd name="connsiteY7074" fmla="*/ 825866 h 8878671"/>
              <a:gd name="connsiteX7075" fmla="*/ 2254546 w 11824371"/>
              <a:gd name="connsiteY7075" fmla="*/ 855846 h 8878671"/>
              <a:gd name="connsiteX7076" fmla="*/ 2278530 w 11824371"/>
              <a:gd name="connsiteY7076" fmla="*/ 879831 h 8878671"/>
              <a:gd name="connsiteX7077" fmla="*/ 2302515 w 11824371"/>
              <a:gd name="connsiteY7077" fmla="*/ 879831 h 8878671"/>
              <a:gd name="connsiteX7078" fmla="*/ 2308512 w 11824371"/>
              <a:gd name="connsiteY7078" fmla="*/ 873836 h 8878671"/>
              <a:gd name="connsiteX7079" fmla="*/ 2314507 w 11824371"/>
              <a:gd name="connsiteY7079" fmla="*/ 855846 h 8878671"/>
              <a:gd name="connsiteX7080" fmla="*/ 2314507 w 11824371"/>
              <a:gd name="connsiteY7080" fmla="*/ 819870 h 8878671"/>
              <a:gd name="connsiteX7081" fmla="*/ 2290522 w 11824371"/>
              <a:gd name="connsiteY7081" fmla="*/ 819870 h 8878671"/>
              <a:gd name="connsiteX7082" fmla="*/ 10936944 w 11824371"/>
              <a:gd name="connsiteY7082" fmla="*/ 783893 h 8878671"/>
              <a:gd name="connsiteX7083" fmla="*/ 10924950 w 11824371"/>
              <a:gd name="connsiteY7083" fmla="*/ 789890 h 8878671"/>
              <a:gd name="connsiteX7084" fmla="*/ 10930947 w 11824371"/>
              <a:gd name="connsiteY7084" fmla="*/ 795885 h 8878671"/>
              <a:gd name="connsiteX7085" fmla="*/ 10936944 w 11824371"/>
              <a:gd name="connsiteY7085" fmla="*/ 783893 h 8878671"/>
              <a:gd name="connsiteX7086" fmla="*/ 2578337 w 11824371"/>
              <a:gd name="connsiteY7086" fmla="*/ 783893 h 8878671"/>
              <a:gd name="connsiteX7087" fmla="*/ 2554352 w 11824371"/>
              <a:gd name="connsiteY7087" fmla="*/ 795885 h 8878671"/>
              <a:gd name="connsiteX7088" fmla="*/ 2578337 w 11824371"/>
              <a:gd name="connsiteY7088" fmla="*/ 795885 h 8878671"/>
              <a:gd name="connsiteX7089" fmla="*/ 2578337 w 11824371"/>
              <a:gd name="connsiteY7089" fmla="*/ 783893 h 8878671"/>
              <a:gd name="connsiteX7090" fmla="*/ 2362477 w 11824371"/>
              <a:gd name="connsiteY7090" fmla="*/ 771902 h 8878671"/>
              <a:gd name="connsiteX7091" fmla="*/ 2356480 w 11824371"/>
              <a:gd name="connsiteY7091" fmla="*/ 777897 h 8878671"/>
              <a:gd name="connsiteX7092" fmla="*/ 2368473 w 11824371"/>
              <a:gd name="connsiteY7092" fmla="*/ 783893 h 8878671"/>
              <a:gd name="connsiteX7093" fmla="*/ 2374468 w 11824371"/>
              <a:gd name="connsiteY7093" fmla="*/ 771902 h 8878671"/>
              <a:gd name="connsiteX7094" fmla="*/ 2362477 w 11824371"/>
              <a:gd name="connsiteY7094" fmla="*/ 771902 h 8878671"/>
              <a:gd name="connsiteX7095" fmla="*/ 9653771 w 11824371"/>
              <a:gd name="connsiteY7095" fmla="*/ 759908 h 8878671"/>
              <a:gd name="connsiteX7096" fmla="*/ 9665764 w 11824371"/>
              <a:gd name="connsiteY7096" fmla="*/ 771902 h 8878671"/>
              <a:gd name="connsiteX7097" fmla="*/ 9677755 w 11824371"/>
              <a:gd name="connsiteY7097" fmla="*/ 759908 h 8878671"/>
              <a:gd name="connsiteX7098" fmla="*/ 9659767 w 11824371"/>
              <a:gd name="connsiteY7098" fmla="*/ 759908 h 8878671"/>
              <a:gd name="connsiteX7099" fmla="*/ 9653771 w 11824371"/>
              <a:gd name="connsiteY7099" fmla="*/ 759908 h 8878671"/>
              <a:gd name="connsiteX7100" fmla="*/ 1327393 w 11824371"/>
              <a:gd name="connsiteY7100" fmla="*/ 744917 h 8878671"/>
              <a:gd name="connsiteX7101" fmla="*/ 1343133 w 11824371"/>
              <a:gd name="connsiteY7101" fmla="*/ 747917 h 8878671"/>
              <a:gd name="connsiteX7102" fmla="*/ 1379110 w 11824371"/>
              <a:gd name="connsiteY7102" fmla="*/ 759908 h 8878671"/>
              <a:gd name="connsiteX7103" fmla="*/ 1403095 w 11824371"/>
              <a:gd name="connsiteY7103" fmla="*/ 747917 h 8878671"/>
              <a:gd name="connsiteX7104" fmla="*/ 1427079 w 11824371"/>
              <a:gd name="connsiteY7104" fmla="*/ 759908 h 8878671"/>
              <a:gd name="connsiteX7105" fmla="*/ 1451064 w 11824371"/>
              <a:gd name="connsiteY7105" fmla="*/ 777897 h 8878671"/>
              <a:gd name="connsiteX7106" fmla="*/ 1439071 w 11824371"/>
              <a:gd name="connsiteY7106" fmla="*/ 795885 h 8878671"/>
              <a:gd name="connsiteX7107" fmla="*/ 1427079 w 11824371"/>
              <a:gd name="connsiteY7107" fmla="*/ 807878 h 8878671"/>
              <a:gd name="connsiteX7108" fmla="*/ 1439071 w 11824371"/>
              <a:gd name="connsiteY7108" fmla="*/ 813875 h 8878671"/>
              <a:gd name="connsiteX7109" fmla="*/ 1463056 w 11824371"/>
              <a:gd name="connsiteY7109" fmla="*/ 813875 h 8878671"/>
              <a:gd name="connsiteX7110" fmla="*/ 1475047 w 11824371"/>
              <a:gd name="connsiteY7110" fmla="*/ 831863 h 8878671"/>
              <a:gd name="connsiteX7111" fmla="*/ 1463056 w 11824371"/>
              <a:gd name="connsiteY7111" fmla="*/ 867839 h 8878671"/>
              <a:gd name="connsiteX7112" fmla="*/ 1451064 w 11824371"/>
              <a:gd name="connsiteY7112" fmla="*/ 879831 h 8878671"/>
              <a:gd name="connsiteX7113" fmla="*/ 1439071 w 11824371"/>
              <a:gd name="connsiteY7113" fmla="*/ 867839 h 8878671"/>
              <a:gd name="connsiteX7114" fmla="*/ 1403095 w 11824371"/>
              <a:gd name="connsiteY7114" fmla="*/ 855846 h 8878671"/>
              <a:gd name="connsiteX7115" fmla="*/ 1379110 w 11824371"/>
              <a:gd name="connsiteY7115" fmla="*/ 843854 h 8878671"/>
              <a:gd name="connsiteX7116" fmla="*/ 1355127 w 11824371"/>
              <a:gd name="connsiteY7116" fmla="*/ 843854 h 8878671"/>
              <a:gd name="connsiteX7117" fmla="*/ 1355127 w 11824371"/>
              <a:gd name="connsiteY7117" fmla="*/ 819870 h 8878671"/>
              <a:gd name="connsiteX7118" fmla="*/ 1403095 w 11824371"/>
              <a:gd name="connsiteY7118" fmla="*/ 795885 h 8878671"/>
              <a:gd name="connsiteX7119" fmla="*/ 1343133 w 11824371"/>
              <a:gd name="connsiteY7119" fmla="*/ 783893 h 8878671"/>
              <a:gd name="connsiteX7120" fmla="*/ 1307157 w 11824371"/>
              <a:gd name="connsiteY7120" fmla="*/ 771902 h 8878671"/>
              <a:gd name="connsiteX7121" fmla="*/ 1327393 w 11824371"/>
              <a:gd name="connsiteY7121" fmla="*/ 744917 h 8878671"/>
              <a:gd name="connsiteX7122" fmla="*/ 9857639 w 11824371"/>
              <a:gd name="connsiteY7122" fmla="*/ 735923 h 8878671"/>
              <a:gd name="connsiteX7123" fmla="*/ 9845648 w 11824371"/>
              <a:gd name="connsiteY7123" fmla="*/ 747917 h 8878671"/>
              <a:gd name="connsiteX7124" fmla="*/ 9833654 w 11824371"/>
              <a:gd name="connsiteY7124" fmla="*/ 771902 h 8878671"/>
              <a:gd name="connsiteX7125" fmla="*/ 9857639 w 11824371"/>
              <a:gd name="connsiteY7125" fmla="*/ 735923 h 8878671"/>
              <a:gd name="connsiteX7126" fmla="*/ 9761701 w 11824371"/>
              <a:gd name="connsiteY7126" fmla="*/ 723932 h 8878671"/>
              <a:gd name="connsiteX7127" fmla="*/ 9749710 w 11824371"/>
              <a:gd name="connsiteY7127" fmla="*/ 735923 h 8878671"/>
              <a:gd name="connsiteX7128" fmla="*/ 9761701 w 11824371"/>
              <a:gd name="connsiteY7128" fmla="*/ 735923 h 8878671"/>
              <a:gd name="connsiteX7129" fmla="*/ 10924950 w 11824371"/>
              <a:gd name="connsiteY7129" fmla="*/ 711940 h 8878671"/>
              <a:gd name="connsiteX7130" fmla="*/ 10912957 w 11824371"/>
              <a:gd name="connsiteY7130" fmla="*/ 723932 h 8878671"/>
              <a:gd name="connsiteX7131" fmla="*/ 10924950 w 11824371"/>
              <a:gd name="connsiteY7131" fmla="*/ 723932 h 8878671"/>
              <a:gd name="connsiteX7132" fmla="*/ 10924950 w 11824371"/>
              <a:gd name="connsiteY7132" fmla="*/ 711940 h 8878671"/>
              <a:gd name="connsiteX7133" fmla="*/ 10313346 w 11824371"/>
              <a:gd name="connsiteY7133" fmla="*/ 699947 h 8878671"/>
              <a:gd name="connsiteX7134" fmla="*/ 10325338 w 11824371"/>
              <a:gd name="connsiteY7134" fmla="*/ 711940 h 8878671"/>
              <a:gd name="connsiteX7135" fmla="*/ 10325338 w 11824371"/>
              <a:gd name="connsiteY7135" fmla="*/ 699947 h 8878671"/>
              <a:gd name="connsiteX7136" fmla="*/ 2122630 w 11824371"/>
              <a:gd name="connsiteY7136" fmla="*/ 699947 h 8878671"/>
              <a:gd name="connsiteX7137" fmla="*/ 2122630 w 11824371"/>
              <a:gd name="connsiteY7137" fmla="*/ 711940 h 8878671"/>
              <a:gd name="connsiteX7138" fmla="*/ 2134623 w 11824371"/>
              <a:gd name="connsiteY7138" fmla="*/ 699947 h 8878671"/>
              <a:gd name="connsiteX7139" fmla="*/ 2122630 w 11824371"/>
              <a:gd name="connsiteY7139" fmla="*/ 699947 h 8878671"/>
              <a:gd name="connsiteX7140" fmla="*/ 9270018 w 11824371"/>
              <a:gd name="connsiteY7140" fmla="*/ 687955 h 8878671"/>
              <a:gd name="connsiteX7141" fmla="*/ 9264023 w 11824371"/>
              <a:gd name="connsiteY7141" fmla="*/ 693950 h 8878671"/>
              <a:gd name="connsiteX7142" fmla="*/ 9258026 w 11824371"/>
              <a:gd name="connsiteY7142" fmla="*/ 699947 h 8878671"/>
              <a:gd name="connsiteX7143" fmla="*/ 9270018 w 11824371"/>
              <a:gd name="connsiteY7143" fmla="*/ 699947 h 8878671"/>
              <a:gd name="connsiteX7144" fmla="*/ 9282011 w 11824371"/>
              <a:gd name="connsiteY7144" fmla="*/ 687955 h 8878671"/>
              <a:gd name="connsiteX7145" fmla="*/ 2542360 w 11824371"/>
              <a:gd name="connsiteY7145" fmla="*/ 687955 h 8878671"/>
              <a:gd name="connsiteX7146" fmla="*/ 2542360 w 11824371"/>
              <a:gd name="connsiteY7146" fmla="*/ 711940 h 8878671"/>
              <a:gd name="connsiteX7147" fmla="*/ 2566345 w 11824371"/>
              <a:gd name="connsiteY7147" fmla="*/ 699947 h 8878671"/>
              <a:gd name="connsiteX7148" fmla="*/ 2626307 w 11824371"/>
              <a:gd name="connsiteY7148" fmla="*/ 644483 h 8878671"/>
              <a:gd name="connsiteX7149" fmla="*/ 2620310 w 11824371"/>
              <a:gd name="connsiteY7149" fmla="*/ 651979 h 8878671"/>
              <a:gd name="connsiteX7150" fmla="*/ 2614313 w 11824371"/>
              <a:gd name="connsiteY7150" fmla="*/ 669967 h 8878671"/>
              <a:gd name="connsiteX7151" fmla="*/ 2602321 w 11824371"/>
              <a:gd name="connsiteY7151" fmla="*/ 675962 h 8878671"/>
              <a:gd name="connsiteX7152" fmla="*/ 2602321 w 11824371"/>
              <a:gd name="connsiteY7152" fmla="*/ 699947 h 8878671"/>
              <a:gd name="connsiteX7153" fmla="*/ 2614313 w 11824371"/>
              <a:gd name="connsiteY7153" fmla="*/ 699947 h 8878671"/>
              <a:gd name="connsiteX7154" fmla="*/ 2614313 w 11824371"/>
              <a:gd name="connsiteY7154" fmla="*/ 687955 h 8878671"/>
              <a:gd name="connsiteX7155" fmla="*/ 2632301 w 11824371"/>
              <a:gd name="connsiteY7155" fmla="*/ 681959 h 8878671"/>
              <a:gd name="connsiteX7156" fmla="*/ 2632301 w 11824371"/>
              <a:gd name="connsiteY7156" fmla="*/ 669967 h 8878671"/>
              <a:gd name="connsiteX7157" fmla="*/ 2626307 w 11824371"/>
              <a:gd name="connsiteY7157" fmla="*/ 663971 h 8878671"/>
              <a:gd name="connsiteX7158" fmla="*/ 2626307 w 11824371"/>
              <a:gd name="connsiteY7158" fmla="*/ 651979 h 8878671"/>
              <a:gd name="connsiteX7159" fmla="*/ 2632301 w 11824371"/>
              <a:gd name="connsiteY7159" fmla="*/ 645982 h 8878671"/>
              <a:gd name="connsiteX7160" fmla="*/ 2626307 w 11824371"/>
              <a:gd name="connsiteY7160" fmla="*/ 644483 h 8878671"/>
              <a:gd name="connsiteX7161" fmla="*/ 10966923 w 11824371"/>
              <a:gd name="connsiteY7161" fmla="*/ 639986 h 8878671"/>
              <a:gd name="connsiteX7162" fmla="*/ 10984912 w 11824371"/>
              <a:gd name="connsiteY7162" fmla="*/ 675962 h 8878671"/>
              <a:gd name="connsiteX7163" fmla="*/ 10996903 w 11824371"/>
              <a:gd name="connsiteY7163" fmla="*/ 723932 h 8878671"/>
              <a:gd name="connsiteX7164" fmla="*/ 10996903 w 11824371"/>
              <a:gd name="connsiteY7164" fmla="*/ 735923 h 8878671"/>
              <a:gd name="connsiteX7165" fmla="*/ 10984912 w 11824371"/>
              <a:gd name="connsiteY7165" fmla="*/ 723932 h 8878671"/>
              <a:gd name="connsiteX7166" fmla="*/ 10984912 w 11824371"/>
              <a:gd name="connsiteY7166" fmla="*/ 771902 h 8878671"/>
              <a:gd name="connsiteX7167" fmla="*/ 10996903 w 11824371"/>
              <a:gd name="connsiteY7167" fmla="*/ 771902 h 8878671"/>
              <a:gd name="connsiteX7168" fmla="*/ 10990908 w 11824371"/>
              <a:gd name="connsiteY7168" fmla="*/ 777897 h 8878671"/>
              <a:gd name="connsiteX7169" fmla="*/ 10972920 w 11824371"/>
              <a:gd name="connsiteY7169" fmla="*/ 771902 h 8878671"/>
              <a:gd name="connsiteX7170" fmla="*/ 10960927 w 11824371"/>
              <a:gd name="connsiteY7170" fmla="*/ 771902 h 8878671"/>
              <a:gd name="connsiteX7171" fmla="*/ 10948935 w 11824371"/>
              <a:gd name="connsiteY7171" fmla="*/ 771902 h 8878671"/>
              <a:gd name="connsiteX7172" fmla="*/ 10948935 w 11824371"/>
              <a:gd name="connsiteY7172" fmla="*/ 783893 h 8878671"/>
              <a:gd name="connsiteX7173" fmla="*/ 10972920 w 11824371"/>
              <a:gd name="connsiteY7173" fmla="*/ 789890 h 8878671"/>
              <a:gd name="connsiteX7174" fmla="*/ 10972920 w 11824371"/>
              <a:gd name="connsiteY7174" fmla="*/ 807878 h 8878671"/>
              <a:gd name="connsiteX7175" fmla="*/ 10966923 w 11824371"/>
              <a:gd name="connsiteY7175" fmla="*/ 807878 h 8878671"/>
              <a:gd name="connsiteX7176" fmla="*/ 10948935 w 11824371"/>
              <a:gd name="connsiteY7176" fmla="*/ 807878 h 8878671"/>
              <a:gd name="connsiteX7177" fmla="*/ 10912957 w 11824371"/>
              <a:gd name="connsiteY7177" fmla="*/ 819870 h 8878671"/>
              <a:gd name="connsiteX7178" fmla="*/ 10912957 w 11824371"/>
              <a:gd name="connsiteY7178" fmla="*/ 807878 h 8878671"/>
              <a:gd name="connsiteX7179" fmla="*/ 10900967 w 11824371"/>
              <a:gd name="connsiteY7179" fmla="*/ 807878 h 8878671"/>
              <a:gd name="connsiteX7180" fmla="*/ 10888974 w 11824371"/>
              <a:gd name="connsiteY7180" fmla="*/ 807878 h 8878671"/>
              <a:gd name="connsiteX7181" fmla="*/ 10888974 w 11824371"/>
              <a:gd name="connsiteY7181" fmla="*/ 795885 h 8878671"/>
              <a:gd name="connsiteX7182" fmla="*/ 10876981 w 11824371"/>
              <a:gd name="connsiteY7182" fmla="*/ 789890 h 8878671"/>
              <a:gd name="connsiteX7183" fmla="*/ 10876981 w 11824371"/>
              <a:gd name="connsiteY7183" fmla="*/ 771902 h 8878671"/>
              <a:gd name="connsiteX7184" fmla="*/ 10888974 w 11824371"/>
              <a:gd name="connsiteY7184" fmla="*/ 747917 h 8878671"/>
              <a:gd name="connsiteX7185" fmla="*/ 10906962 w 11824371"/>
              <a:gd name="connsiteY7185" fmla="*/ 705944 h 8878671"/>
              <a:gd name="connsiteX7186" fmla="*/ 10912957 w 11824371"/>
              <a:gd name="connsiteY7186" fmla="*/ 693950 h 8878671"/>
              <a:gd name="connsiteX7187" fmla="*/ 10936944 w 11824371"/>
              <a:gd name="connsiteY7187" fmla="*/ 663971 h 8878671"/>
              <a:gd name="connsiteX7188" fmla="*/ 10966923 w 11824371"/>
              <a:gd name="connsiteY7188" fmla="*/ 639986 h 8878671"/>
              <a:gd name="connsiteX7189" fmla="*/ 9377949 w 11824371"/>
              <a:gd name="connsiteY7189" fmla="*/ 627994 h 8878671"/>
              <a:gd name="connsiteX7190" fmla="*/ 9371952 w 11824371"/>
              <a:gd name="connsiteY7190" fmla="*/ 639986 h 8878671"/>
              <a:gd name="connsiteX7191" fmla="*/ 9377949 w 11824371"/>
              <a:gd name="connsiteY7191" fmla="*/ 639986 h 8878671"/>
              <a:gd name="connsiteX7192" fmla="*/ 9377949 w 11824371"/>
              <a:gd name="connsiteY7192" fmla="*/ 627994 h 8878671"/>
              <a:gd name="connsiteX7193" fmla="*/ 9258026 w 11824371"/>
              <a:gd name="connsiteY7193" fmla="*/ 627994 h 8878671"/>
              <a:gd name="connsiteX7194" fmla="*/ 9246035 w 11824371"/>
              <a:gd name="connsiteY7194" fmla="*/ 639986 h 8878671"/>
              <a:gd name="connsiteX7195" fmla="*/ 9258026 w 11824371"/>
              <a:gd name="connsiteY7195" fmla="*/ 639986 h 8878671"/>
              <a:gd name="connsiteX7196" fmla="*/ 9258026 w 11824371"/>
              <a:gd name="connsiteY7196" fmla="*/ 627994 h 8878671"/>
              <a:gd name="connsiteX7197" fmla="*/ 10960927 w 11824371"/>
              <a:gd name="connsiteY7197" fmla="*/ 616001 h 8878671"/>
              <a:gd name="connsiteX7198" fmla="*/ 10960927 w 11824371"/>
              <a:gd name="connsiteY7198" fmla="*/ 627994 h 8878671"/>
              <a:gd name="connsiteX7199" fmla="*/ 10948935 w 11824371"/>
              <a:gd name="connsiteY7199" fmla="*/ 639986 h 8878671"/>
              <a:gd name="connsiteX7200" fmla="*/ 10936944 w 11824371"/>
              <a:gd name="connsiteY7200" fmla="*/ 627994 h 8878671"/>
              <a:gd name="connsiteX7201" fmla="*/ 10960927 w 11824371"/>
              <a:gd name="connsiteY7201" fmla="*/ 616001 h 8878671"/>
              <a:gd name="connsiteX7202" fmla="*/ 9917600 w 11824371"/>
              <a:gd name="connsiteY7202" fmla="*/ 616001 h 8878671"/>
              <a:gd name="connsiteX7203" fmla="*/ 9905609 w 11824371"/>
              <a:gd name="connsiteY7203" fmla="*/ 639986 h 8878671"/>
              <a:gd name="connsiteX7204" fmla="*/ 9881624 w 11824371"/>
              <a:gd name="connsiteY7204" fmla="*/ 639986 h 8878671"/>
              <a:gd name="connsiteX7205" fmla="*/ 9893616 w 11824371"/>
              <a:gd name="connsiteY7205" fmla="*/ 627994 h 8878671"/>
              <a:gd name="connsiteX7206" fmla="*/ 9917600 w 11824371"/>
              <a:gd name="connsiteY7206" fmla="*/ 616001 h 8878671"/>
              <a:gd name="connsiteX7207" fmla="*/ 9509863 w 11824371"/>
              <a:gd name="connsiteY7207" fmla="*/ 616001 h 8878671"/>
              <a:gd name="connsiteX7208" fmla="*/ 9503868 w 11824371"/>
              <a:gd name="connsiteY7208" fmla="*/ 627994 h 8878671"/>
              <a:gd name="connsiteX7209" fmla="*/ 9503868 w 11824371"/>
              <a:gd name="connsiteY7209" fmla="*/ 639986 h 8878671"/>
              <a:gd name="connsiteX7210" fmla="*/ 9509863 w 11824371"/>
              <a:gd name="connsiteY7210" fmla="*/ 627994 h 8878671"/>
              <a:gd name="connsiteX7211" fmla="*/ 9509863 w 11824371"/>
              <a:gd name="connsiteY7211" fmla="*/ 616001 h 8878671"/>
              <a:gd name="connsiteX7212" fmla="*/ 10355319 w 11824371"/>
              <a:gd name="connsiteY7212" fmla="*/ 604009 h 8878671"/>
              <a:gd name="connsiteX7213" fmla="*/ 10361314 w 11824371"/>
              <a:gd name="connsiteY7213" fmla="*/ 604009 h 8878671"/>
              <a:gd name="connsiteX7214" fmla="*/ 10352032 w 11824371"/>
              <a:gd name="connsiteY7214" fmla="*/ 608652 h 8878671"/>
              <a:gd name="connsiteX7215" fmla="*/ 10352696 w 11824371"/>
              <a:gd name="connsiteY7215" fmla="*/ 606258 h 8878671"/>
              <a:gd name="connsiteX7216" fmla="*/ 10355319 w 11824371"/>
              <a:gd name="connsiteY7216" fmla="*/ 604009 h 8878671"/>
              <a:gd name="connsiteX7217" fmla="*/ 1373114 w 11824371"/>
              <a:gd name="connsiteY7217" fmla="*/ 604009 h 8878671"/>
              <a:gd name="connsiteX7218" fmla="*/ 1379110 w 11824371"/>
              <a:gd name="connsiteY7218" fmla="*/ 610006 h 8878671"/>
              <a:gd name="connsiteX7219" fmla="*/ 1367118 w 11824371"/>
              <a:gd name="connsiteY7219" fmla="*/ 616001 h 8878671"/>
              <a:gd name="connsiteX7220" fmla="*/ 1373114 w 11824371"/>
              <a:gd name="connsiteY7220" fmla="*/ 604009 h 8878671"/>
              <a:gd name="connsiteX7221" fmla="*/ 9629787 w 11824371"/>
              <a:gd name="connsiteY7221" fmla="*/ 592018 h 8878671"/>
              <a:gd name="connsiteX7222" fmla="*/ 9581818 w 11824371"/>
              <a:gd name="connsiteY7222" fmla="*/ 651979 h 8878671"/>
              <a:gd name="connsiteX7223" fmla="*/ 9569824 w 11824371"/>
              <a:gd name="connsiteY7223" fmla="*/ 687955 h 8878671"/>
              <a:gd name="connsiteX7224" fmla="*/ 9581818 w 11824371"/>
              <a:gd name="connsiteY7224" fmla="*/ 687955 h 8878671"/>
              <a:gd name="connsiteX7225" fmla="*/ 9593809 w 11824371"/>
              <a:gd name="connsiteY7225" fmla="*/ 669967 h 8878671"/>
              <a:gd name="connsiteX7226" fmla="*/ 9593809 w 11824371"/>
              <a:gd name="connsiteY7226" fmla="*/ 663971 h 8878671"/>
              <a:gd name="connsiteX7227" fmla="*/ 9605802 w 11824371"/>
              <a:gd name="connsiteY7227" fmla="*/ 651979 h 8878671"/>
              <a:gd name="connsiteX7228" fmla="*/ 9617794 w 11824371"/>
              <a:gd name="connsiteY7228" fmla="*/ 639986 h 8878671"/>
              <a:gd name="connsiteX7229" fmla="*/ 9617794 w 11824371"/>
              <a:gd name="connsiteY7229" fmla="*/ 621997 h 8878671"/>
              <a:gd name="connsiteX7230" fmla="*/ 9629787 w 11824371"/>
              <a:gd name="connsiteY7230" fmla="*/ 616001 h 8878671"/>
              <a:gd name="connsiteX7231" fmla="*/ 9629787 w 11824371"/>
              <a:gd name="connsiteY7231" fmla="*/ 592018 h 8878671"/>
              <a:gd name="connsiteX7232" fmla="*/ 9317988 w 11824371"/>
              <a:gd name="connsiteY7232" fmla="*/ 592018 h 8878671"/>
              <a:gd name="connsiteX7233" fmla="*/ 9305996 w 11824371"/>
              <a:gd name="connsiteY7233" fmla="*/ 604009 h 8878671"/>
              <a:gd name="connsiteX7234" fmla="*/ 9317988 w 11824371"/>
              <a:gd name="connsiteY7234" fmla="*/ 604009 h 8878671"/>
              <a:gd name="connsiteX7235" fmla="*/ 9317988 w 11824371"/>
              <a:gd name="connsiteY7235" fmla="*/ 592018 h 8878671"/>
              <a:gd name="connsiteX7236" fmla="*/ 1535010 w 11824371"/>
              <a:gd name="connsiteY7236" fmla="*/ 592018 h 8878671"/>
              <a:gd name="connsiteX7237" fmla="*/ 1547002 w 11824371"/>
              <a:gd name="connsiteY7237" fmla="*/ 598013 h 8878671"/>
              <a:gd name="connsiteX7238" fmla="*/ 1552999 w 11824371"/>
              <a:gd name="connsiteY7238" fmla="*/ 604009 h 8878671"/>
              <a:gd name="connsiteX7239" fmla="*/ 1558994 w 11824371"/>
              <a:gd name="connsiteY7239" fmla="*/ 604009 h 8878671"/>
              <a:gd name="connsiteX7240" fmla="*/ 1570987 w 11824371"/>
              <a:gd name="connsiteY7240" fmla="*/ 604009 h 8878671"/>
              <a:gd name="connsiteX7241" fmla="*/ 1547002 w 11824371"/>
              <a:gd name="connsiteY7241" fmla="*/ 616001 h 8878671"/>
              <a:gd name="connsiteX7242" fmla="*/ 1535010 w 11824371"/>
              <a:gd name="connsiteY7242" fmla="*/ 604009 h 8878671"/>
              <a:gd name="connsiteX7243" fmla="*/ 1523017 w 11824371"/>
              <a:gd name="connsiteY7243" fmla="*/ 604009 h 8878671"/>
              <a:gd name="connsiteX7244" fmla="*/ 1440571 w 11824371"/>
              <a:gd name="connsiteY7244" fmla="*/ 584523 h 8878671"/>
              <a:gd name="connsiteX7245" fmla="*/ 1445068 w 11824371"/>
              <a:gd name="connsiteY7245" fmla="*/ 586021 h 8878671"/>
              <a:gd name="connsiteX7246" fmla="*/ 1439071 w 11824371"/>
              <a:gd name="connsiteY7246" fmla="*/ 592018 h 8878671"/>
              <a:gd name="connsiteX7247" fmla="*/ 1440571 w 11824371"/>
              <a:gd name="connsiteY7247" fmla="*/ 584523 h 8878671"/>
              <a:gd name="connsiteX7248" fmla="*/ 11404641 w 11824371"/>
              <a:gd name="connsiteY7248" fmla="*/ 580024 h 8878671"/>
              <a:gd name="connsiteX7249" fmla="*/ 11428625 w 11824371"/>
              <a:gd name="connsiteY7249" fmla="*/ 580024 h 8878671"/>
              <a:gd name="connsiteX7250" fmla="*/ 11440617 w 11824371"/>
              <a:gd name="connsiteY7250" fmla="*/ 592018 h 8878671"/>
              <a:gd name="connsiteX7251" fmla="*/ 11440617 w 11824371"/>
              <a:gd name="connsiteY7251" fmla="*/ 616001 h 8878671"/>
              <a:gd name="connsiteX7252" fmla="*/ 11440617 w 11824371"/>
              <a:gd name="connsiteY7252" fmla="*/ 627994 h 8878671"/>
              <a:gd name="connsiteX7253" fmla="*/ 11428625 w 11824371"/>
              <a:gd name="connsiteY7253" fmla="*/ 639986 h 8878671"/>
              <a:gd name="connsiteX7254" fmla="*/ 11416634 w 11824371"/>
              <a:gd name="connsiteY7254" fmla="*/ 651979 h 8878671"/>
              <a:gd name="connsiteX7255" fmla="*/ 11416634 w 11824371"/>
              <a:gd name="connsiteY7255" fmla="*/ 633989 h 8878671"/>
              <a:gd name="connsiteX7256" fmla="*/ 11404641 w 11824371"/>
              <a:gd name="connsiteY7256" fmla="*/ 627994 h 8878671"/>
              <a:gd name="connsiteX7257" fmla="*/ 11404641 w 11824371"/>
              <a:gd name="connsiteY7257" fmla="*/ 616001 h 8878671"/>
              <a:gd name="connsiteX7258" fmla="*/ 11392649 w 11824371"/>
              <a:gd name="connsiteY7258" fmla="*/ 604009 h 8878671"/>
              <a:gd name="connsiteX7259" fmla="*/ 11404641 w 11824371"/>
              <a:gd name="connsiteY7259" fmla="*/ 592018 h 8878671"/>
              <a:gd name="connsiteX7260" fmla="*/ 11416634 w 11824371"/>
              <a:gd name="connsiteY7260" fmla="*/ 586021 h 8878671"/>
              <a:gd name="connsiteX7261" fmla="*/ 11404641 w 11824371"/>
              <a:gd name="connsiteY7261" fmla="*/ 580024 h 8878671"/>
              <a:gd name="connsiteX7262" fmla="*/ 11332688 w 11824371"/>
              <a:gd name="connsiteY7262" fmla="*/ 580024 h 8878671"/>
              <a:gd name="connsiteX7263" fmla="*/ 11332688 w 11824371"/>
              <a:gd name="connsiteY7263" fmla="*/ 592018 h 8878671"/>
              <a:gd name="connsiteX7264" fmla="*/ 11320694 w 11824371"/>
              <a:gd name="connsiteY7264" fmla="*/ 604009 h 8878671"/>
              <a:gd name="connsiteX7265" fmla="*/ 11320694 w 11824371"/>
              <a:gd name="connsiteY7265" fmla="*/ 592018 h 8878671"/>
              <a:gd name="connsiteX7266" fmla="*/ 11332688 w 11824371"/>
              <a:gd name="connsiteY7266" fmla="*/ 580024 h 8878671"/>
              <a:gd name="connsiteX7267" fmla="*/ 10493230 w 11824371"/>
              <a:gd name="connsiteY7267" fmla="*/ 580024 h 8878671"/>
              <a:gd name="connsiteX7268" fmla="*/ 10517215 w 11824371"/>
              <a:gd name="connsiteY7268" fmla="*/ 580024 h 8878671"/>
              <a:gd name="connsiteX7269" fmla="*/ 10529206 w 11824371"/>
              <a:gd name="connsiteY7269" fmla="*/ 604009 h 8878671"/>
              <a:gd name="connsiteX7270" fmla="*/ 10529206 w 11824371"/>
              <a:gd name="connsiteY7270" fmla="*/ 616001 h 8878671"/>
              <a:gd name="connsiteX7271" fmla="*/ 10505222 w 11824371"/>
              <a:gd name="connsiteY7271" fmla="*/ 604009 h 8878671"/>
              <a:gd name="connsiteX7272" fmla="*/ 10493230 w 11824371"/>
              <a:gd name="connsiteY7272" fmla="*/ 580024 h 8878671"/>
              <a:gd name="connsiteX7273" fmla="*/ 10277368 w 11824371"/>
              <a:gd name="connsiteY7273" fmla="*/ 580024 h 8878671"/>
              <a:gd name="connsiteX7274" fmla="*/ 10289361 w 11824371"/>
              <a:gd name="connsiteY7274" fmla="*/ 580024 h 8878671"/>
              <a:gd name="connsiteX7275" fmla="*/ 10289361 w 11824371"/>
              <a:gd name="connsiteY7275" fmla="*/ 592018 h 8878671"/>
              <a:gd name="connsiteX7276" fmla="*/ 9413925 w 11824371"/>
              <a:gd name="connsiteY7276" fmla="*/ 580024 h 8878671"/>
              <a:gd name="connsiteX7277" fmla="*/ 9395937 w 11824371"/>
              <a:gd name="connsiteY7277" fmla="*/ 586021 h 8878671"/>
              <a:gd name="connsiteX7278" fmla="*/ 9389941 w 11824371"/>
              <a:gd name="connsiteY7278" fmla="*/ 604009 h 8878671"/>
              <a:gd name="connsiteX7279" fmla="*/ 1487040 w 11824371"/>
              <a:gd name="connsiteY7279" fmla="*/ 574028 h 8878671"/>
              <a:gd name="connsiteX7280" fmla="*/ 1499032 w 11824371"/>
              <a:gd name="connsiteY7280" fmla="*/ 580024 h 8878671"/>
              <a:gd name="connsiteX7281" fmla="*/ 1499032 w 11824371"/>
              <a:gd name="connsiteY7281" fmla="*/ 592018 h 8878671"/>
              <a:gd name="connsiteX7282" fmla="*/ 1493037 w 11824371"/>
              <a:gd name="connsiteY7282" fmla="*/ 592018 h 8878671"/>
              <a:gd name="connsiteX7283" fmla="*/ 1475047 w 11824371"/>
              <a:gd name="connsiteY7283" fmla="*/ 592018 h 8878671"/>
              <a:gd name="connsiteX7284" fmla="*/ 1475047 w 11824371"/>
              <a:gd name="connsiteY7284" fmla="*/ 580024 h 8878671"/>
              <a:gd name="connsiteX7285" fmla="*/ 1487040 w 11824371"/>
              <a:gd name="connsiteY7285" fmla="*/ 574028 h 8878671"/>
              <a:gd name="connsiteX7286" fmla="*/ 10661120 w 11824371"/>
              <a:gd name="connsiteY7286" fmla="*/ 568033 h 8878671"/>
              <a:gd name="connsiteX7287" fmla="*/ 10661120 w 11824371"/>
              <a:gd name="connsiteY7287" fmla="*/ 580024 h 8878671"/>
              <a:gd name="connsiteX7288" fmla="*/ 10655125 w 11824371"/>
              <a:gd name="connsiteY7288" fmla="*/ 586021 h 8878671"/>
              <a:gd name="connsiteX7289" fmla="*/ 10661120 w 11824371"/>
              <a:gd name="connsiteY7289" fmla="*/ 568033 h 8878671"/>
              <a:gd name="connsiteX7290" fmla="*/ 1535010 w 11824371"/>
              <a:gd name="connsiteY7290" fmla="*/ 568033 h 8878671"/>
              <a:gd name="connsiteX7291" fmla="*/ 1547002 w 11824371"/>
              <a:gd name="connsiteY7291" fmla="*/ 568033 h 8878671"/>
              <a:gd name="connsiteX7292" fmla="*/ 1558994 w 11824371"/>
              <a:gd name="connsiteY7292" fmla="*/ 574028 h 8878671"/>
              <a:gd name="connsiteX7293" fmla="*/ 1547002 w 11824371"/>
              <a:gd name="connsiteY7293" fmla="*/ 580024 h 8878671"/>
              <a:gd name="connsiteX7294" fmla="*/ 1535010 w 11824371"/>
              <a:gd name="connsiteY7294" fmla="*/ 568033 h 8878671"/>
              <a:gd name="connsiteX7295" fmla="*/ 1523017 w 11824371"/>
              <a:gd name="connsiteY7295" fmla="*/ 568033 h 8878671"/>
              <a:gd name="connsiteX7296" fmla="*/ 1535010 w 11824371"/>
              <a:gd name="connsiteY7296" fmla="*/ 580024 h 8878671"/>
              <a:gd name="connsiteX7297" fmla="*/ 1523017 w 11824371"/>
              <a:gd name="connsiteY7297" fmla="*/ 592018 h 8878671"/>
              <a:gd name="connsiteX7298" fmla="*/ 1511026 w 11824371"/>
              <a:gd name="connsiteY7298" fmla="*/ 580024 h 8878671"/>
              <a:gd name="connsiteX7299" fmla="*/ 1523017 w 11824371"/>
              <a:gd name="connsiteY7299" fmla="*/ 568033 h 8878671"/>
              <a:gd name="connsiteX7300" fmla="*/ 10481237 w 11824371"/>
              <a:gd name="connsiteY7300" fmla="*/ 556040 h 8878671"/>
              <a:gd name="connsiteX7301" fmla="*/ 10481237 w 11824371"/>
              <a:gd name="connsiteY7301" fmla="*/ 568033 h 8878671"/>
              <a:gd name="connsiteX7302" fmla="*/ 10469245 w 11824371"/>
              <a:gd name="connsiteY7302" fmla="*/ 568033 h 8878671"/>
              <a:gd name="connsiteX7303" fmla="*/ 10481237 w 11824371"/>
              <a:gd name="connsiteY7303" fmla="*/ 556040 h 8878671"/>
              <a:gd name="connsiteX7304" fmla="*/ 10181430 w 11824371"/>
              <a:gd name="connsiteY7304" fmla="*/ 556040 h 8878671"/>
              <a:gd name="connsiteX7305" fmla="*/ 10181430 w 11824371"/>
              <a:gd name="connsiteY7305" fmla="*/ 574028 h 8878671"/>
              <a:gd name="connsiteX7306" fmla="*/ 10193424 w 11824371"/>
              <a:gd name="connsiteY7306" fmla="*/ 580024 h 8878671"/>
              <a:gd name="connsiteX7307" fmla="*/ 10205415 w 11824371"/>
              <a:gd name="connsiteY7307" fmla="*/ 568033 h 8878671"/>
              <a:gd name="connsiteX7308" fmla="*/ 2250049 w 11824371"/>
              <a:gd name="connsiteY7308" fmla="*/ 548544 h 8878671"/>
              <a:gd name="connsiteX7309" fmla="*/ 2254546 w 11824371"/>
              <a:gd name="connsiteY7309" fmla="*/ 556040 h 8878671"/>
              <a:gd name="connsiteX7310" fmla="*/ 2242554 w 11824371"/>
              <a:gd name="connsiteY7310" fmla="*/ 568033 h 8878671"/>
              <a:gd name="connsiteX7311" fmla="*/ 2218569 w 11824371"/>
              <a:gd name="connsiteY7311" fmla="*/ 568033 h 8878671"/>
              <a:gd name="connsiteX7312" fmla="*/ 2236557 w 11824371"/>
              <a:gd name="connsiteY7312" fmla="*/ 550045 h 8878671"/>
              <a:gd name="connsiteX7313" fmla="*/ 2250049 w 11824371"/>
              <a:gd name="connsiteY7313" fmla="*/ 548544 h 8878671"/>
              <a:gd name="connsiteX7314" fmla="*/ 11200772 w 11824371"/>
              <a:gd name="connsiteY7314" fmla="*/ 544048 h 8878671"/>
              <a:gd name="connsiteX7315" fmla="*/ 11224758 w 11824371"/>
              <a:gd name="connsiteY7315" fmla="*/ 568033 h 8878671"/>
              <a:gd name="connsiteX7316" fmla="*/ 11248742 w 11824371"/>
              <a:gd name="connsiteY7316" fmla="*/ 604009 h 8878671"/>
              <a:gd name="connsiteX7317" fmla="*/ 11242747 w 11824371"/>
              <a:gd name="connsiteY7317" fmla="*/ 610006 h 8878671"/>
              <a:gd name="connsiteX7318" fmla="*/ 11236748 w 11824371"/>
              <a:gd name="connsiteY7318" fmla="*/ 616001 h 8878671"/>
              <a:gd name="connsiteX7319" fmla="*/ 11236748 w 11824371"/>
              <a:gd name="connsiteY7319" fmla="*/ 627994 h 8878671"/>
              <a:gd name="connsiteX7320" fmla="*/ 11248742 w 11824371"/>
              <a:gd name="connsiteY7320" fmla="*/ 627994 h 8878671"/>
              <a:gd name="connsiteX7321" fmla="*/ 11224758 w 11824371"/>
              <a:gd name="connsiteY7321" fmla="*/ 639986 h 8878671"/>
              <a:gd name="connsiteX7322" fmla="*/ 11200772 w 11824371"/>
              <a:gd name="connsiteY7322" fmla="*/ 621997 h 8878671"/>
              <a:gd name="connsiteX7323" fmla="*/ 11188780 w 11824371"/>
              <a:gd name="connsiteY7323" fmla="*/ 604009 h 8878671"/>
              <a:gd name="connsiteX7324" fmla="*/ 11188780 w 11824371"/>
              <a:gd name="connsiteY7324" fmla="*/ 592018 h 8878671"/>
              <a:gd name="connsiteX7325" fmla="*/ 11188780 w 11824371"/>
              <a:gd name="connsiteY7325" fmla="*/ 580024 h 8878671"/>
              <a:gd name="connsiteX7326" fmla="*/ 11200772 w 11824371"/>
              <a:gd name="connsiteY7326" fmla="*/ 604009 h 8878671"/>
              <a:gd name="connsiteX7327" fmla="*/ 11206768 w 11824371"/>
              <a:gd name="connsiteY7327" fmla="*/ 604009 h 8878671"/>
              <a:gd name="connsiteX7328" fmla="*/ 11212765 w 11824371"/>
              <a:gd name="connsiteY7328" fmla="*/ 592018 h 8878671"/>
              <a:gd name="connsiteX7329" fmla="*/ 11200772 w 11824371"/>
              <a:gd name="connsiteY7329" fmla="*/ 556040 h 8878671"/>
              <a:gd name="connsiteX7330" fmla="*/ 10301353 w 11824371"/>
              <a:gd name="connsiteY7330" fmla="*/ 544048 h 8878671"/>
              <a:gd name="connsiteX7331" fmla="*/ 10313346 w 11824371"/>
              <a:gd name="connsiteY7331" fmla="*/ 562036 h 8878671"/>
              <a:gd name="connsiteX7332" fmla="*/ 10301353 w 11824371"/>
              <a:gd name="connsiteY7332" fmla="*/ 568033 h 8878671"/>
              <a:gd name="connsiteX7333" fmla="*/ 10301353 w 11824371"/>
              <a:gd name="connsiteY7333" fmla="*/ 556040 h 8878671"/>
              <a:gd name="connsiteX7334" fmla="*/ 10301353 w 11824371"/>
              <a:gd name="connsiteY7334" fmla="*/ 544048 h 8878671"/>
              <a:gd name="connsiteX7335" fmla="*/ 1457726 w 11824371"/>
              <a:gd name="connsiteY7335" fmla="*/ 536053 h 8878671"/>
              <a:gd name="connsiteX7336" fmla="*/ 1463056 w 11824371"/>
              <a:gd name="connsiteY7336" fmla="*/ 544048 h 8878671"/>
              <a:gd name="connsiteX7337" fmla="*/ 1451064 w 11824371"/>
              <a:gd name="connsiteY7337" fmla="*/ 556040 h 8878671"/>
              <a:gd name="connsiteX7338" fmla="*/ 1458260 w 11824371"/>
              <a:gd name="connsiteY7338" fmla="*/ 534455 h 8878671"/>
              <a:gd name="connsiteX7339" fmla="*/ 1457726 w 11824371"/>
              <a:gd name="connsiteY7339" fmla="*/ 536053 h 8878671"/>
              <a:gd name="connsiteX7340" fmla="*/ 1457061 w 11824371"/>
              <a:gd name="connsiteY7340" fmla="*/ 535054 h 8878671"/>
              <a:gd name="connsiteX7341" fmla="*/ 11260735 w 11824371"/>
              <a:gd name="connsiteY7341" fmla="*/ 532055 h 8878671"/>
              <a:gd name="connsiteX7342" fmla="*/ 11260735 w 11824371"/>
              <a:gd name="connsiteY7342" fmla="*/ 544048 h 8878671"/>
              <a:gd name="connsiteX7343" fmla="*/ 11248742 w 11824371"/>
              <a:gd name="connsiteY7343" fmla="*/ 544048 h 8878671"/>
              <a:gd name="connsiteX7344" fmla="*/ 11260735 w 11824371"/>
              <a:gd name="connsiteY7344" fmla="*/ 532055 h 8878671"/>
              <a:gd name="connsiteX7345" fmla="*/ 10469245 w 11824371"/>
              <a:gd name="connsiteY7345" fmla="*/ 532055 h 8878671"/>
              <a:gd name="connsiteX7346" fmla="*/ 10463248 w 11824371"/>
              <a:gd name="connsiteY7346" fmla="*/ 544048 h 8878671"/>
              <a:gd name="connsiteX7347" fmla="*/ 10457253 w 11824371"/>
              <a:gd name="connsiteY7347" fmla="*/ 538052 h 8878671"/>
              <a:gd name="connsiteX7348" fmla="*/ 10469245 w 11824371"/>
              <a:gd name="connsiteY7348" fmla="*/ 532055 h 8878671"/>
              <a:gd name="connsiteX7349" fmla="*/ 9569824 w 11824371"/>
              <a:gd name="connsiteY7349" fmla="*/ 532055 h 8878671"/>
              <a:gd name="connsiteX7350" fmla="*/ 9533848 w 11824371"/>
              <a:gd name="connsiteY7350" fmla="*/ 556040 h 8878671"/>
              <a:gd name="connsiteX7351" fmla="*/ 9497872 w 11824371"/>
              <a:gd name="connsiteY7351" fmla="*/ 592018 h 8878671"/>
              <a:gd name="connsiteX7352" fmla="*/ 9497872 w 11824371"/>
              <a:gd name="connsiteY7352" fmla="*/ 604009 h 8878671"/>
              <a:gd name="connsiteX7353" fmla="*/ 9521856 w 11824371"/>
              <a:gd name="connsiteY7353" fmla="*/ 627994 h 8878671"/>
              <a:gd name="connsiteX7354" fmla="*/ 9533848 w 11824371"/>
              <a:gd name="connsiteY7354" fmla="*/ 616001 h 8878671"/>
              <a:gd name="connsiteX7355" fmla="*/ 9551836 w 11824371"/>
              <a:gd name="connsiteY7355" fmla="*/ 580024 h 8878671"/>
              <a:gd name="connsiteX7356" fmla="*/ 9557833 w 11824371"/>
              <a:gd name="connsiteY7356" fmla="*/ 592018 h 8878671"/>
              <a:gd name="connsiteX7357" fmla="*/ 9581818 w 11824371"/>
              <a:gd name="connsiteY7357" fmla="*/ 580024 h 8878671"/>
              <a:gd name="connsiteX7358" fmla="*/ 9605802 w 11824371"/>
              <a:gd name="connsiteY7358" fmla="*/ 544048 h 8878671"/>
              <a:gd name="connsiteX7359" fmla="*/ 9593809 w 11824371"/>
              <a:gd name="connsiteY7359" fmla="*/ 544048 h 8878671"/>
              <a:gd name="connsiteX7360" fmla="*/ 9593809 w 11824371"/>
              <a:gd name="connsiteY7360" fmla="*/ 532055 h 8878671"/>
              <a:gd name="connsiteX7361" fmla="*/ 9569824 w 11824371"/>
              <a:gd name="connsiteY7361" fmla="*/ 532055 h 8878671"/>
              <a:gd name="connsiteX7362" fmla="*/ 11002901 w 11824371"/>
              <a:gd name="connsiteY7362" fmla="*/ 528308 h 8878671"/>
              <a:gd name="connsiteX7363" fmla="*/ 11008896 w 11824371"/>
              <a:gd name="connsiteY7363" fmla="*/ 532055 h 8878671"/>
              <a:gd name="connsiteX7364" fmla="*/ 11002901 w 11824371"/>
              <a:gd name="connsiteY7364" fmla="*/ 538052 h 8878671"/>
              <a:gd name="connsiteX7365" fmla="*/ 10996903 w 11824371"/>
              <a:gd name="connsiteY7365" fmla="*/ 544048 h 8878671"/>
              <a:gd name="connsiteX7366" fmla="*/ 10984912 w 11824371"/>
              <a:gd name="connsiteY7366" fmla="*/ 544048 h 8878671"/>
              <a:gd name="connsiteX7367" fmla="*/ 11002901 w 11824371"/>
              <a:gd name="connsiteY7367" fmla="*/ 528308 h 8878671"/>
              <a:gd name="connsiteX7368" fmla="*/ 10205415 w 11824371"/>
              <a:gd name="connsiteY7368" fmla="*/ 520063 h 8878671"/>
              <a:gd name="connsiteX7369" fmla="*/ 10205415 w 11824371"/>
              <a:gd name="connsiteY7369" fmla="*/ 532055 h 8878671"/>
              <a:gd name="connsiteX7370" fmla="*/ 10217407 w 11824371"/>
              <a:gd name="connsiteY7370" fmla="*/ 526060 h 8878671"/>
              <a:gd name="connsiteX7371" fmla="*/ 10205415 w 11824371"/>
              <a:gd name="connsiteY7371" fmla="*/ 520063 h 8878671"/>
              <a:gd name="connsiteX7372" fmla="*/ 8910250 w 11824371"/>
              <a:gd name="connsiteY7372" fmla="*/ 520063 h 8878671"/>
              <a:gd name="connsiteX7373" fmla="*/ 8916247 w 11824371"/>
              <a:gd name="connsiteY7373" fmla="*/ 532055 h 8878671"/>
              <a:gd name="connsiteX7374" fmla="*/ 8922244 w 11824371"/>
              <a:gd name="connsiteY7374" fmla="*/ 520063 h 8878671"/>
              <a:gd name="connsiteX7375" fmla="*/ 8910250 w 11824371"/>
              <a:gd name="connsiteY7375" fmla="*/ 520063 h 8878671"/>
              <a:gd name="connsiteX7376" fmla="*/ 1463056 w 11824371"/>
              <a:gd name="connsiteY7376" fmla="*/ 520063 h 8878671"/>
              <a:gd name="connsiteX7377" fmla="*/ 1475047 w 11824371"/>
              <a:gd name="connsiteY7377" fmla="*/ 526060 h 8878671"/>
              <a:gd name="connsiteX7378" fmla="*/ 1463056 w 11824371"/>
              <a:gd name="connsiteY7378" fmla="*/ 532055 h 8878671"/>
              <a:gd name="connsiteX7379" fmla="*/ 1458260 w 11824371"/>
              <a:gd name="connsiteY7379" fmla="*/ 534455 h 8878671"/>
              <a:gd name="connsiteX7380" fmla="*/ 1403095 w 11824371"/>
              <a:gd name="connsiteY7380" fmla="*/ 520063 h 8878671"/>
              <a:gd name="connsiteX7381" fmla="*/ 1415088 w 11824371"/>
              <a:gd name="connsiteY7381" fmla="*/ 544048 h 8878671"/>
              <a:gd name="connsiteX7382" fmla="*/ 1421083 w 11824371"/>
              <a:gd name="connsiteY7382" fmla="*/ 586021 h 8878671"/>
              <a:gd name="connsiteX7383" fmla="*/ 1439071 w 11824371"/>
              <a:gd name="connsiteY7383" fmla="*/ 592018 h 8878671"/>
              <a:gd name="connsiteX7384" fmla="*/ 1463056 w 11824371"/>
              <a:gd name="connsiteY7384" fmla="*/ 627994 h 8878671"/>
              <a:gd name="connsiteX7385" fmla="*/ 1475047 w 11824371"/>
              <a:gd name="connsiteY7385" fmla="*/ 639986 h 8878671"/>
              <a:gd name="connsiteX7386" fmla="*/ 1487040 w 11824371"/>
              <a:gd name="connsiteY7386" fmla="*/ 627994 h 8878671"/>
              <a:gd name="connsiteX7387" fmla="*/ 1523017 w 11824371"/>
              <a:gd name="connsiteY7387" fmla="*/ 616001 h 8878671"/>
              <a:gd name="connsiteX7388" fmla="*/ 1541005 w 11824371"/>
              <a:gd name="connsiteY7388" fmla="*/ 633989 h 8878671"/>
              <a:gd name="connsiteX7389" fmla="*/ 1558994 w 11824371"/>
              <a:gd name="connsiteY7389" fmla="*/ 651979 h 8878671"/>
              <a:gd name="connsiteX7390" fmla="*/ 1558994 w 11824371"/>
              <a:gd name="connsiteY7390" fmla="*/ 663971 h 8878671"/>
              <a:gd name="connsiteX7391" fmla="*/ 1570987 w 11824371"/>
              <a:gd name="connsiteY7391" fmla="*/ 675962 h 8878671"/>
              <a:gd name="connsiteX7392" fmla="*/ 1558994 w 11824371"/>
              <a:gd name="connsiteY7392" fmla="*/ 675962 h 8878671"/>
              <a:gd name="connsiteX7393" fmla="*/ 1535010 w 11824371"/>
              <a:gd name="connsiteY7393" fmla="*/ 687955 h 8878671"/>
              <a:gd name="connsiteX7394" fmla="*/ 1529013 w 11824371"/>
              <a:gd name="connsiteY7394" fmla="*/ 687955 h 8878671"/>
              <a:gd name="connsiteX7395" fmla="*/ 1511026 w 11824371"/>
              <a:gd name="connsiteY7395" fmla="*/ 687955 h 8878671"/>
              <a:gd name="connsiteX7396" fmla="*/ 1499032 w 11824371"/>
              <a:gd name="connsiteY7396" fmla="*/ 687955 h 8878671"/>
              <a:gd name="connsiteX7397" fmla="*/ 1505029 w 11824371"/>
              <a:gd name="connsiteY7397" fmla="*/ 669967 h 8878671"/>
              <a:gd name="connsiteX7398" fmla="*/ 1475047 w 11824371"/>
              <a:gd name="connsiteY7398" fmla="*/ 663971 h 8878671"/>
              <a:gd name="connsiteX7399" fmla="*/ 1463056 w 11824371"/>
              <a:gd name="connsiteY7399" fmla="*/ 669967 h 8878671"/>
              <a:gd name="connsiteX7400" fmla="*/ 1451064 w 11824371"/>
              <a:gd name="connsiteY7400" fmla="*/ 675962 h 8878671"/>
              <a:gd name="connsiteX7401" fmla="*/ 1451064 w 11824371"/>
              <a:gd name="connsiteY7401" fmla="*/ 723932 h 8878671"/>
              <a:gd name="connsiteX7402" fmla="*/ 1463056 w 11824371"/>
              <a:gd name="connsiteY7402" fmla="*/ 723932 h 8878671"/>
              <a:gd name="connsiteX7403" fmla="*/ 1487040 w 11824371"/>
              <a:gd name="connsiteY7403" fmla="*/ 711940 h 8878671"/>
              <a:gd name="connsiteX7404" fmla="*/ 1529013 w 11824371"/>
              <a:gd name="connsiteY7404" fmla="*/ 705944 h 8878671"/>
              <a:gd name="connsiteX7405" fmla="*/ 1499032 w 11824371"/>
              <a:gd name="connsiteY7405" fmla="*/ 723932 h 8878671"/>
              <a:gd name="connsiteX7406" fmla="*/ 1481044 w 11824371"/>
              <a:gd name="connsiteY7406" fmla="*/ 741920 h 8878671"/>
              <a:gd name="connsiteX7407" fmla="*/ 1475047 w 11824371"/>
              <a:gd name="connsiteY7407" fmla="*/ 747917 h 8878671"/>
              <a:gd name="connsiteX7408" fmla="*/ 1439071 w 11824371"/>
              <a:gd name="connsiteY7408" fmla="*/ 735923 h 8878671"/>
              <a:gd name="connsiteX7409" fmla="*/ 1391103 w 11824371"/>
              <a:gd name="connsiteY7409" fmla="*/ 723932 h 8878671"/>
              <a:gd name="connsiteX7410" fmla="*/ 1355127 w 11824371"/>
              <a:gd name="connsiteY7410" fmla="*/ 711940 h 8878671"/>
              <a:gd name="connsiteX7411" fmla="*/ 1331142 w 11824371"/>
              <a:gd name="connsiteY7411" fmla="*/ 651979 h 8878671"/>
              <a:gd name="connsiteX7412" fmla="*/ 1379110 w 11824371"/>
              <a:gd name="connsiteY7412" fmla="*/ 627994 h 8878671"/>
              <a:gd name="connsiteX7413" fmla="*/ 1403095 w 11824371"/>
              <a:gd name="connsiteY7413" fmla="*/ 651979 h 8878671"/>
              <a:gd name="connsiteX7414" fmla="*/ 1433076 w 11824371"/>
              <a:gd name="connsiteY7414" fmla="*/ 651979 h 8878671"/>
              <a:gd name="connsiteX7415" fmla="*/ 1415088 w 11824371"/>
              <a:gd name="connsiteY7415" fmla="*/ 633989 h 8878671"/>
              <a:gd name="connsiteX7416" fmla="*/ 1415088 w 11824371"/>
              <a:gd name="connsiteY7416" fmla="*/ 604009 h 8878671"/>
              <a:gd name="connsiteX7417" fmla="*/ 1409091 w 11824371"/>
              <a:gd name="connsiteY7417" fmla="*/ 598013 h 8878671"/>
              <a:gd name="connsiteX7418" fmla="*/ 1403095 w 11824371"/>
              <a:gd name="connsiteY7418" fmla="*/ 580024 h 8878671"/>
              <a:gd name="connsiteX7419" fmla="*/ 1403095 w 11824371"/>
              <a:gd name="connsiteY7419" fmla="*/ 520063 h 8878671"/>
              <a:gd name="connsiteX7420" fmla="*/ 11008896 w 11824371"/>
              <a:gd name="connsiteY7420" fmla="*/ 508072 h 8878671"/>
              <a:gd name="connsiteX7421" fmla="*/ 11020890 w 11824371"/>
              <a:gd name="connsiteY7421" fmla="*/ 508072 h 8878671"/>
              <a:gd name="connsiteX7422" fmla="*/ 10996903 w 11824371"/>
              <a:gd name="connsiteY7422" fmla="*/ 520063 h 8878671"/>
              <a:gd name="connsiteX7423" fmla="*/ 11008896 w 11824371"/>
              <a:gd name="connsiteY7423" fmla="*/ 508072 h 8878671"/>
              <a:gd name="connsiteX7424" fmla="*/ 10613152 w 11824371"/>
              <a:gd name="connsiteY7424" fmla="*/ 508072 h 8878671"/>
              <a:gd name="connsiteX7425" fmla="*/ 10613152 w 11824371"/>
              <a:gd name="connsiteY7425" fmla="*/ 520063 h 8878671"/>
              <a:gd name="connsiteX7426" fmla="*/ 10601159 w 11824371"/>
              <a:gd name="connsiteY7426" fmla="*/ 532055 h 8878671"/>
              <a:gd name="connsiteX7427" fmla="*/ 10601159 w 11824371"/>
              <a:gd name="connsiteY7427" fmla="*/ 520063 h 8878671"/>
              <a:gd name="connsiteX7428" fmla="*/ 10613152 w 11824371"/>
              <a:gd name="connsiteY7428" fmla="*/ 508072 h 8878671"/>
              <a:gd name="connsiteX7429" fmla="*/ 10433269 w 11824371"/>
              <a:gd name="connsiteY7429" fmla="*/ 508072 h 8878671"/>
              <a:gd name="connsiteX7430" fmla="*/ 10457253 w 11824371"/>
              <a:gd name="connsiteY7430" fmla="*/ 520063 h 8878671"/>
              <a:gd name="connsiteX7431" fmla="*/ 10445260 w 11824371"/>
              <a:gd name="connsiteY7431" fmla="*/ 520063 h 8878671"/>
              <a:gd name="connsiteX7432" fmla="*/ 10433269 w 11824371"/>
              <a:gd name="connsiteY7432" fmla="*/ 520063 h 8878671"/>
              <a:gd name="connsiteX7433" fmla="*/ 9791683 w 11824371"/>
              <a:gd name="connsiteY7433" fmla="*/ 508072 h 8878671"/>
              <a:gd name="connsiteX7434" fmla="*/ 9821663 w 11824371"/>
              <a:gd name="connsiteY7434" fmla="*/ 520063 h 8878671"/>
              <a:gd name="connsiteX7435" fmla="*/ 9797678 w 11824371"/>
              <a:gd name="connsiteY7435" fmla="*/ 532055 h 8878671"/>
              <a:gd name="connsiteX7436" fmla="*/ 9773693 w 11824371"/>
              <a:gd name="connsiteY7436" fmla="*/ 526060 h 8878671"/>
              <a:gd name="connsiteX7437" fmla="*/ 9761701 w 11824371"/>
              <a:gd name="connsiteY7437" fmla="*/ 532055 h 8878671"/>
              <a:gd name="connsiteX7438" fmla="*/ 9791683 w 11824371"/>
              <a:gd name="connsiteY7438" fmla="*/ 508072 h 8878671"/>
              <a:gd name="connsiteX7439" fmla="*/ 2710251 w 11824371"/>
              <a:gd name="connsiteY7439" fmla="*/ 508072 h 8878671"/>
              <a:gd name="connsiteX7440" fmla="*/ 2698259 w 11824371"/>
              <a:gd name="connsiteY7440" fmla="*/ 520063 h 8878671"/>
              <a:gd name="connsiteX7441" fmla="*/ 2674275 w 11824371"/>
              <a:gd name="connsiteY7441" fmla="*/ 544048 h 8878671"/>
              <a:gd name="connsiteX7442" fmla="*/ 2662283 w 11824371"/>
              <a:gd name="connsiteY7442" fmla="*/ 568033 h 8878671"/>
              <a:gd name="connsiteX7443" fmla="*/ 2638298 w 11824371"/>
              <a:gd name="connsiteY7443" fmla="*/ 580024 h 8878671"/>
              <a:gd name="connsiteX7444" fmla="*/ 2662283 w 11824371"/>
              <a:gd name="connsiteY7444" fmla="*/ 604009 h 8878671"/>
              <a:gd name="connsiteX7445" fmla="*/ 2722244 w 11824371"/>
              <a:gd name="connsiteY7445" fmla="*/ 532055 h 8878671"/>
              <a:gd name="connsiteX7446" fmla="*/ 2722244 w 11824371"/>
              <a:gd name="connsiteY7446" fmla="*/ 520063 h 8878671"/>
              <a:gd name="connsiteX7447" fmla="*/ 2710251 w 11824371"/>
              <a:gd name="connsiteY7447" fmla="*/ 508072 h 8878671"/>
              <a:gd name="connsiteX7448" fmla="*/ 1966731 w 11824371"/>
              <a:gd name="connsiteY7448" fmla="*/ 508072 h 8878671"/>
              <a:gd name="connsiteX7449" fmla="*/ 1978724 w 11824371"/>
              <a:gd name="connsiteY7449" fmla="*/ 514067 h 8878671"/>
              <a:gd name="connsiteX7450" fmla="*/ 1966731 w 11824371"/>
              <a:gd name="connsiteY7450" fmla="*/ 520063 h 8878671"/>
              <a:gd name="connsiteX7451" fmla="*/ 2172098 w 11824371"/>
              <a:gd name="connsiteY7451" fmla="*/ 500576 h 8878671"/>
              <a:gd name="connsiteX7452" fmla="*/ 2182593 w 11824371"/>
              <a:gd name="connsiteY7452" fmla="*/ 502075 h 8878671"/>
              <a:gd name="connsiteX7453" fmla="*/ 2194584 w 11824371"/>
              <a:gd name="connsiteY7453" fmla="*/ 514067 h 8878671"/>
              <a:gd name="connsiteX7454" fmla="*/ 2176596 w 11824371"/>
              <a:gd name="connsiteY7454" fmla="*/ 526060 h 8878671"/>
              <a:gd name="connsiteX7455" fmla="*/ 2158608 w 11824371"/>
              <a:gd name="connsiteY7455" fmla="*/ 520063 h 8878671"/>
              <a:gd name="connsiteX7456" fmla="*/ 2164603 w 11824371"/>
              <a:gd name="connsiteY7456" fmla="*/ 508072 h 8878671"/>
              <a:gd name="connsiteX7457" fmla="*/ 2172098 w 11824371"/>
              <a:gd name="connsiteY7457" fmla="*/ 500576 h 8878671"/>
              <a:gd name="connsiteX7458" fmla="*/ 1440571 w 11824371"/>
              <a:gd name="connsiteY7458" fmla="*/ 500576 h 8878671"/>
              <a:gd name="connsiteX7459" fmla="*/ 1451064 w 11824371"/>
              <a:gd name="connsiteY7459" fmla="*/ 508072 h 8878671"/>
              <a:gd name="connsiteX7460" fmla="*/ 1439071 w 11824371"/>
              <a:gd name="connsiteY7460" fmla="*/ 508072 h 8878671"/>
              <a:gd name="connsiteX7461" fmla="*/ 1433076 w 11824371"/>
              <a:gd name="connsiteY7461" fmla="*/ 502075 h 8878671"/>
              <a:gd name="connsiteX7462" fmla="*/ 1440571 w 11824371"/>
              <a:gd name="connsiteY7462" fmla="*/ 500576 h 8878671"/>
              <a:gd name="connsiteX7463" fmla="*/ 9821663 w 11824371"/>
              <a:gd name="connsiteY7463" fmla="*/ 496079 h 8878671"/>
              <a:gd name="connsiteX7464" fmla="*/ 9833654 w 11824371"/>
              <a:gd name="connsiteY7464" fmla="*/ 502075 h 8878671"/>
              <a:gd name="connsiteX7465" fmla="*/ 9827659 w 11824371"/>
              <a:gd name="connsiteY7465" fmla="*/ 508072 h 8878671"/>
              <a:gd name="connsiteX7466" fmla="*/ 9809671 w 11824371"/>
              <a:gd name="connsiteY7466" fmla="*/ 508072 h 8878671"/>
              <a:gd name="connsiteX7467" fmla="*/ 10227901 w 11824371"/>
              <a:gd name="connsiteY7467" fmla="*/ 488583 h 8878671"/>
              <a:gd name="connsiteX7468" fmla="*/ 10223403 w 11824371"/>
              <a:gd name="connsiteY7468" fmla="*/ 490083 h 8878671"/>
              <a:gd name="connsiteX7469" fmla="*/ 10223403 w 11824371"/>
              <a:gd name="connsiteY7469" fmla="*/ 502075 h 8878671"/>
              <a:gd name="connsiteX7470" fmla="*/ 10235397 w 11824371"/>
              <a:gd name="connsiteY7470" fmla="*/ 508072 h 8878671"/>
              <a:gd name="connsiteX7471" fmla="*/ 10241392 w 11824371"/>
              <a:gd name="connsiteY7471" fmla="*/ 508072 h 8878671"/>
              <a:gd name="connsiteX7472" fmla="*/ 10229400 w 11824371"/>
              <a:gd name="connsiteY7472" fmla="*/ 496079 h 8878671"/>
              <a:gd name="connsiteX7473" fmla="*/ 10227901 w 11824371"/>
              <a:gd name="connsiteY7473" fmla="*/ 488583 h 8878671"/>
              <a:gd name="connsiteX7474" fmla="*/ 11080849 w 11824371"/>
              <a:gd name="connsiteY7474" fmla="*/ 484087 h 8878671"/>
              <a:gd name="connsiteX7475" fmla="*/ 11092843 w 11824371"/>
              <a:gd name="connsiteY7475" fmla="*/ 484087 h 8878671"/>
              <a:gd name="connsiteX7476" fmla="*/ 11080849 w 11824371"/>
              <a:gd name="connsiteY7476" fmla="*/ 508072 h 8878671"/>
              <a:gd name="connsiteX7477" fmla="*/ 11068858 w 11824371"/>
              <a:gd name="connsiteY7477" fmla="*/ 508072 h 8878671"/>
              <a:gd name="connsiteX7478" fmla="*/ 11068858 w 11824371"/>
              <a:gd name="connsiteY7478" fmla="*/ 496079 h 8878671"/>
              <a:gd name="connsiteX7479" fmla="*/ 11080849 w 11824371"/>
              <a:gd name="connsiteY7479" fmla="*/ 496079 h 8878671"/>
              <a:gd name="connsiteX7480" fmla="*/ 11080849 w 11824371"/>
              <a:gd name="connsiteY7480" fmla="*/ 484087 h 8878671"/>
              <a:gd name="connsiteX7481" fmla="*/ 10493230 w 11824371"/>
              <a:gd name="connsiteY7481" fmla="*/ 472094 h 8878671"/>
              <a:gd name="connsiteX7482" fmla="*/ 10493230 w 11824371"/>
              <a:gd name="connsiteY7482" fmla="*/ 496079 h 8878671"/>
              <a:gd name="connsiteX7483" fmla="*/ 10481237 w 11824371"/>
              <a:gd name="connsiteY7483" fmla="*/ 496079 h 8878671"/>
              <a:gd name="connsiteX7484" fmla="*/ 10481237 w 11824371"/>
              <a:gd name="connsiteY7484" fmla="*/ 484087 h 8878671"/>
              <a:gd name="connsiteX7485" fmla="*/ 10001547 w 11824371"/>
              <a:gd name="connsiteY7485" fmla="*/ 472094 h 8878671"/>
              <a:gd name="connsiteX7486" fmla="*/ 10001547 w 11824371"/>
              <a:gd name="connsiteY7486" fmla="*/ 484087 h 8878671"/>
              <a:gd name="connsiteX7487" fmla="*/ 10013540 w 11824371"/>
              <a:gd name="connsiteY7487" fmla="*/ 472094 h 8878671"/>
              <a:gd name="connsiteX7488" fmla="*/ 9317988 w 11824371"/>
              <a:gd name="connsiteY7488" fmla="*/ 472094 h 8878671"/>
              <a:gd name="connsiteX7489" fmla="*/ 9329979 w 11824371"/>
              <a:gd name="connsiteY7489" fmla="*/ 484087 h 8878671"/>
              <a:gd name="connsiteX7490" fmla="*/ 9323984 w 11824371"/>
              <a:gd name="connsiteY7490" fmla="*/ 472094 h 8878671"/>
              <a:gd name="connsiteX7491" fmla="*/ 9317988 w 11824371"/>
              <a:gd name="connsiteY7491" fmla="*/ 472094 h 8878671"/>
              <a:gd name="connsiteX7492" fmla="*/ 9689749 w 11824371"/>
              <a:gd name="connsiteY7492" fmla="*/ 460102 h 8878671"/>
              <a:gd name="connsiteX7493" fmla="*/ 9665764 w 11824371"/>
              <a:gd name="connsiteY7493" fmla="*/ 472094 h 8878671"/>
              <a:gd name="connsiteX7494" fmla="*/ 9677755 w 11824371"/>
              <a:gd name="connsiteY7494" fmla="*/ 472094 h 8878671"/>
              <a:gd name="connsiteX7495" fmla="*/ 9689749 w 11824371"/>
              <a:gd name="connsiteY7495" fmla="*/ 460102 h 8878671"/>
              <a:gd name="connsiteX7496" fmla="*/ 10601159 w 11824371"/>
              <a:gd name="connsiteY7496" fmla="*/ 448110 h 8878671"/>
              <a:gd name="connsiteX7497" fmla="*/ 10613152 w 11824371"/>
              <a:gd name="connsiteY7497" fmla="*/ 460102 h 8878671"/>
              <a:gd name="connsiteX7498" fmla="*/ 10607156 w 11824371"/>
              <a:gd name="connsiteY7498" fmla="*/ 478090 h 8878671"/>
              <a:gd name="connsiteX7499" fmla="*/ 10601159 w 11824371"/>
              <a:gd name="connsiteY7499" fmla="*/ 484087 h 8878671"/>
              <a:gd name="connsiteX7500" fmla="*/ 10589168 w 11824371"/>
              <a:gd name="connsiteY7500" fmla="*/ 472094 h 8878671"/>
              <a:gd name="connsiteX7501" fmla="*/ 10601159 w 11824371"/>
              <a:gd name="connsiteY7501" fmla="*/ 448110 h 8878671"/>
              <a:gd name="connsiteX7502" fmla="*/ 10283365 w 11824371"/>
              <a:gd name="connsiteY7502" fmla="*/ 448110 h 8878671"/>
              <a:gd name="connsiteX7503" fmla="*/ 10289361 w 11824371"/>
              <a:gd name="connsiteY7503" fmla="*/ 460102 h 8878671"/>
              <a:gd name="connsiteX7504" fmla="*/ 10289361 w 11824371"/>
              <a:gd name="connsiteY7504" fmla="*/ 472094 h 8878671"/>
              <a:gd name="connsiteX7505" fmla="*/ 10283365 w 11824371"/>
              <a:gd name="connsiteY7505" fmla="*/ 460102 h 8878671"/>
              <a:gd name="connsiteX7506" fmla="*/ 10283365 w 11824371"/>
              <a:gd name="connsiteY7506" fmla="*/ 448110 h 8878671"/>
              <a:gd name="connsiteX7507" fmla="*/ 9653771 w 11824371"/>
              <a:gd name="connsiteY7507" fmla="*/ 436117 h 8878671"/>
              <a:gd name="connsiteX7508" fmla="*/ 9659767 w 11824371"/>
              <a:gd name="connsiteY7508" fmla="*/ 442114 h 8878671"/>
              <a:gd name="connsiteX7509" fmla="*/ 9665764 w 11824371"/>
              <a:gd name="connsiteY7509" fmla="*/ 448110 h 8878671"/>
              <a:gd name="connsiteX7510" fmla="*/ 9653771 w 11824371"/>
              <a:gd name="connsiteY7510" fmla="*/ 448110 h 8878671"/>
              <a:gd name="connsiteX7511" fmla="*/ 9653771 w 11824371"/>
              <a:gd name="connsiteY7511" fmla="*/ 436117 h 8878671"/>
              <a:gd name="connsiteX7512" fmla="*/ 9689749 w 11824371"/>
              <a:gd name="connsiteY7512" fmla="*/ 424125 h 8878671"/>
              <a:gd name="connsiteX7513" fmla="*/ 9679468 w 11824371"/>
              <a:gd name="connsiteY7513" fmla="*/ 441258 h 8878671"/>
              <a:gd name="connsiteX7514" fmla="*/ 9677755 w 11824371"/>
              <a:gd name="connsiteY7514" fmla="*/ 436117 h 8878671"/>
              <a:gd name="connsiteX7515" fmla="*/ 1726886 w 11824371"/>
              <a:gd name="connsiteY7515" fmla="*/ 424125 h 8878671"/>
              <a:gd name="connsiteX7516" fmla="*/ 1738877 w 11824371"/>
              <a:gd name="connsiteY7516" fmla="*/ 424125 h 8878671"/>
              <a:gd name="connsiteX7517" fmla="*/ 1738877 w 11824371"/>
              <a:gd name="connsiteY7517" fmla="*/ 430122 h 8878671"/>
              <a:gd name="connsiteX7518" fmla="*/ 1732882 w 11824371"/>
              <a:gd name="connsiteY7518" fmla="*/ 436117 h 8878671"/>
              <a:gd name="connsiteX7519" fmla="*/ 1726886 w 11824371"/>
              <a:gd name="connsiteY7519" fmla="*/ 424125 h 8878671"/>
              <a:gd name="connsiteX7520" fmla="*/ 8994197 w 11824371"/>
              <a:gd name="connsiteY7520" fmla="*/ 418129 h 8878671"/>
              <a:gd name="connsiteX7521" fmla="*/ 8982205 w 11824371"/>
              <a:gd name="connsiteY7521" fmla="*/ 424125 h 8878671"/>
              <a:gd name="connsiteX7522" fmla="*/ 8982205 w 11824371"/>
              <a:gd name="connsiteY7522" fmla="*/ 436117 h 8878671"/>
              <a:gd name="connsiteX7523" fmla="*/ 8994197 w 11824371"/>
              <a:gd name="connsiteY7523" fmla="*/ 436117 h 8878671"/>
              <a:gd name="connsiteX7524" fmla="*/ 9006188 w 11824371"/>
              <a:gd name="connsiteY7524" fmla="*/ 424125 h 8878671"/>
              <a:gd name="connsiteX7525" fmla="*/ 8994197 w 11824371"/>
              <a:gd name="connsiteY7525" fmla="*/ 418129 h 8878671"/>
              <a:gd name="connsiteX7526" fmla="*/ 10073501 w 11824371"/>
              <a:gd name="connsiteY7526" fmla="*/ 412133 h 8878671"/>
              <a:gd name="connsiteX7527" fmla="*/ 10073501 w 11824371"/>
              <a:gd name="connsiteY7527" fmla="*/ 424125 h 8878671"/>
              <a:gd name="connsiteX7528" fmla="*/ 10067504 w 11824371"/>
              <a:gd name="connsiteY7528" fmla="*/ 418129 h 8878671"/>
              <a:gd name="connsiteX7529" fmla="*/ 10067504 w 11824371"/>
              <a:gd name="connsiteY7529" fmla="*/ 430122 h 8878671"/>
              <a:gd name="connsiteX7530" fmla="*/ 10079496 w 11824371"/>
              <a:gd name="connsiteY7530" fmla="*/ 430122 h 8878671"/>
              <a:gd name="connsiteX7531" fmla="*/ 10085493 w 11824371"/>
              <a:gd name="connsiteY7531" fmla="*/ 412133 h 8878671"/>
              <a:gd name="connsiteX7532" fmla="*/ 2050677 w 11824371"/>
              <a:gd name="connsiteY7532" fmla="*/ 404639 h 8878671"/>
              <a:gd name="connsiteX7533" fmla="*/ 2062670 w 11824371"/>
              <a:gd name="connsiteY7533" fmla="*/ 406138 h 8878671"/>
              <a:gd name="connsiteX7534" fmla="*/ 2074662 w 11824371"/>
              <a:gd name="connsiteY7534" fmla="*/ 418129 h 8878671"/>
              <a:gd name="connsiteX7535" fmla="*/ 2062670 w 11824371"/>
              <a:gd name="connsiteY7535" fmla="*/ 424125 h 8878671"/>
              <a:gd name="connsiteX7536" fmla="*/ 2038685 w 11824371"/>
              <a:gd name="connsiteY7536" fmla="*/ 412133 h 8878671"/>
              <a:gd name="connsiteX7537" fmla="*/ 2050677 w 11824371"/>
              <a:gd name="connsiteY7537" fmla="*/ 404639 h 8878671"/>
              <a:gd name="connsiteX7538" fmla="*/ 10205415 w 11824371"/>
              <a:gd name="connsiteY7538" fmla="*/ 400141 h 8878671"/>
              <a:gd name="connsiteX7539" fmla="*/ 10205415 w 11824371"/>
              <a:gd name="connsiteY7539" fmla="*/ 412133 h 8878671"/>
              <a:gd name="connsiteX7540" fmla="*/ 10229400 w 11824371"/>
              <a:gd name="connsiteY7540" fmla="*/ 424125 h 8878671"/>
              <a:gd name="connsiteX7541" fmla="*/ 10229400 w 11824371"/>
              <a:gd name="connsiteY7541" fmla="*/ 412133 h 8878671"/>
              <a:gd name="connsiteX7542" fmla="*/ 10217407 w 11824371"/>
              <a:gd name="connsiteY7542" fmla="*/ 412133 h 8878671"/>
              <a:gd name="connsiteX7543" fmla="*/ 10205415 w 11824371"/>
              <a:gd name="connsiteY7543" fmla="*/ 400141 h 8878671"/>
              <a:gd name="connsiteX7544" fmla="*/ 9881624 w 11824371"/>
              <a:gd name="connsiteY7544" fmla="*/ 400141 h 8878671"/>
              <a:gd name="connsiteX7545" fmla="*/ 9893616 w 11824371"/>
              <a:gd name="connsiteY7545" fmla="*/ 412133 h 8878671"/>
              <a:gd name="connsiteX7546" fmla="*/ 9881624 w 11824371"/>
              <a:gd name="connsiteY7546" fmla="*/ 412133 h 8878671"/>
              <a:gd name="connsiteX7547" fmla="*/ 9473887 w 11824371"/>
              <a:gd name="connsiteY7547" fmla="*/ 400141 h 8878671"/>
              <a:gd name="connsiteX7548" fmla="*/ 9461895 w 11824371"/>
              <a:gd name="connsiteY7548" fmla="*/ 412133 h 8878671"/>
              <a:gd name="connsiteX7549" fmla="*/ 9461895 w 11824371"/>
              <a:gd name="connsiteY7549" fmla="*/ 424125 h 8878671"/>
              <a:gd name="connsiteX7550" fmla="*/ 9473887 w 11824371"/>
              <a:gd name="connsiteY7550" fmla="*/ 442114 h 8878671"/>
              <a:gd name="connsiteX7551" fmla="*/ 9461895 w 11824371"/>
              <a:gd name="connsiteY7551" fmla="*/ 442114 h 8878671"/>
              <a:gd name="connsiteX7552" fmla="*/ 9437910 w 11824371"/>
              <a:gd name="connsiteY7552" fmla="*/ 436117 h 8878671"/>
              <a:gd name="connsiteX7553" fmla="*/ 9425919 w 11824371"/>
              <a:gd name="connsiteY7553" fmla="*/ 436117 h 8878671"/>
              <a:gd name="connsiteX7554" fmla="*/ 9425919 w 11824371"/>
              <a:gd name="connsiteY7554" fmla="*/ 448110 h 8878671"/>
              <a:gd name="connsiteX7555" fmla="*/ 9401934 w 11824371"/>
              <a:gd name="connsiteY7555" fmla="*/ 460102 h 8878671"/>
              <a:gd name="connsiteX7556" fmla="*/ 9389941 w 11824371"/>
              <a:gd name="connsiteY7556" fmla="*/ 448110 h 8878671"/>
              <a:gd name="connsiteX7557" fmla="*/ 9377949 w 11824371"/>
              <a:gd name="connsiteY7557" fmla="*/ 448110 h 8878671"/>
              <a:gd name="connsiteX7558" fmla="*/ 9353964 w 11824371"/>
              <a:gd name="connsiteY7558" fmla="*/ 448110 h 8878671"/>
              <a:gd name="connsiteX7559" fmla="*/ 9341973 w 11824371"/>
              <a:gd name="connsiteY7559" fmla="*/ 460102 h 8878671"/>
              <a:gd name="connsiteX7560" fmla="*/ 9347968 w 11824371"/>
              <a:gd name="connsiteY7560" fmla="*/ 466099 h 8878671"/>
              <a:gd name="connsiteX7561" fmla="*/ 9365957 w 11824371"/>
              <a:gd name="connsiteY7561" fmla="*/ 460102 h 8878671"/>
              <a:gd name="connsiteX7562" fmla="*/ 9377949 w 11824371"/>
              <a:gd name="connsiteY7562" fmla="*/ 478090 h 8878671"/>
              <a:gd name="connsiteX7563" fmla="*/ 9371952 w 11824371"/>
              <a:gd name="connsiteY7563" fmla="*/ 502075 h 8878671"/>
              <a:gd name="connsiteX7564" fmla="*/ 9365957 w 11824371"/>
              <a:gd name="connsiteY7564" fmla="*/ 520063 h 8878671"/>
              <a:gd name="connsiteX7565" fmla="*/ 9353964 w 11824371"/>
              <a:gd name="connsiteY7565" fmla="*/ 520063 h 8878671"/>
              <a:gd name="connsiteX7566" fmla="*/ 9329979 w 11824371"/>
              <a:gd name="connsiteY7566" fmla="*/ 508072 h 8878671"/>
              <a:gd name="connsiteX7567" fmla="*/ 9329979 w 11824371"/>
              <a:gd name="connsiteY7567" fmla="*/ 544048 h 8878671"/>
              <a:gd name="connsiteX7568" fmla="*/ 9353964 w 11824371"/>
              <a:gd name="connsiteY7568" fmla="*/ 568033 h 8878671"/>
              <a:gd name="connsiteX7569" fmla="*/ 9389941 w 11824371"/>
              <a:gd name="connsiteY7569" fmla="*/ 580024 h 8878671"/>
              <a:gd name="connsiteX7570" fmla="*/ 9413925 w 11824371"/>
              <a:gd name="connsiteY7570" fmla="*/ 556040 h 8878671"/>
              <a:gd name="connsiteX7571" fmla="*/ 9425919 w 11824371"/>
              <a:gd name="connsiteY7571" fmla="*/ 556040 h 8878671"/>
              <a:gd name="connsiteX7572" fmla="*/ 9449902 w 11824371"/>
              <a:gd name="connsiteY7572" fmla="*/ 532055 h 8878671"/>
              <a:gd name="connsiteX7573" fmla="*/ 9461895 w 11824371"/>
              <a:gd name="connsiteY7573" fmla="*/ 508072 h 8878671"/>
              <a:gd name="connsiteX7574" fmla="*/ 9443907 w 11824371"/>
              <a:gd name="connsiteY7574" fmla="*/ 508072 h 8878671"/>
              <a:gd name="connsiteX7575" fmla="*/ 9437910 w 11824371"/>
              <a:gd name="connsiteY7575" fmla="*/ 496079 h 8878671"/>
              <a:gd name="connsiteX7576" fmla="*/ 9449902 w 11824371"/>
              <a:gd name="connsiteY7576" fmla="*/ 496079 h 8878671"/>
              <a:gd name="connsiteX7577" fmla="*/ 9473887 w 11824371"/>
              <a:gd name="connsiteY7577" fmla="*/ 484087 h 8878671"/>
              <a:gd name="connsiteX7578" fmla="*/ 9485880 w 11824371"/>
              <a:gd name="connsiteY7578" fmla="*/ 460102 h 8878671"/>
              <a:gd name="connsiteX7579" fmla="*/ 9485880 w 11824371"/>
              <a:gd name="connsiteY7579" fmla="*/ 448110 h 8878671"/>
              <a:gd name="connsiteX7580" fmla="*/ 9497872 w 11824371"/>
              <a:gd name="connsiteY7580" fmla="*/ 448110 h 8878671"/>
              <a:gd name="connsiteX7581" fmla="*/ 9509863 w 11824371"/>
              <a:gd name="connsiteY7581" fmla="*/ 442114 h 8878671"/>
              <a:gd name="connsiteX7582" fmla="*/ 9497872 w 11824371"/>
              <a:gd name="connsiteY7582" fmla="*/ 430122 h 8878671"/>
              <a:gd name="connsiteX7583" fmla="*/ 9485880 w 11824371"/>
              <a:gd name="connsiteY7583" fmla="*/ 430122 h 8878671"/>
              <a:gd name="connsiteX7584" fmla="*/ 9473887 w 11824371"/>
              <a:gd name="connsiteY7584" fmla="*/ 430122 h 8878671"/>
              <a:gd name="connsiteX7585" fmla="*/ 9467892 w 11824371"/>
              <a:gd name="connsiteY7585" fmla="*/ 418129 h 8878671"/>
              <a:gd name="connsiteX7586" fmla="*/ 9497872 w 11824371"/>
              <a:gd name="connsiteY7586" fmla="*/ 412133 h 8878671"/>
              <a:gd name="connsiteX7587" fmla="*/ 9521856 w 11824371"/>
              <a:gd name="connsiteY7587" fmla="*/ 412133 h 8878671"/>
              <a:gd name="connsiteX7588" fmla="*/ 9503868 w 11824371"/>
              <a:gd name="connsiteY7588" fmla="*/ 406138 h 8878671"/>
              <a:gd name="connsiteX7589" fmla="*/ 9497872 w 11824371"/>
              <a:gd name="connsiteY7589" fmla="*/ 400141 h 8878671"/>
              <a:gd name="connsiteX7590" fmla="*/ 9485880 w 11824371"/>
              <a:gd name="connsiteY7590" fmla="*/ 400141 h 8878671"/>
              <a:gd name="connsiteX7591" fmla="*/ 10325338 w 11824371"/>
              <a:gd name="connsiteY7591" fmla="*/ 388149 h 8878671"/>
              <a:gd name="connsiteX7592" fmla="*/ 10337329 w 11824371"/>
              <a:gd name="connsiteY7592" fmla="*/ 394144 h 8878671"/>
              <a:gd name="connsiteX7593" fmla="*/ 10337329 w 11824371"/>
              <a:gd name="connsiteY7593" fmla="*/ 400141 h 8878671"/>
              <a:gd name="connsiteX7594" fmla="*/ 10325338 w 11824371"/>
              <a:gd name="connsiteY7594" fmla="*/ 388149 h 8878671"/>
              <a:gd name="connsiteX7595" fmla="*/ 10043520 w 11824371"/>
              <a:gd name="connsiteY7595" fmla="*/ 388149 h 8878671"/>
              <a:gd name="connsiteX7596" fmla="*/ 10049516 w 11824371"/>
              <a:gd name="connsiteY7596" fmla="*/ 400141 h 8878671"/>
              <a:gd name="connsiteX7597" fmla="*/ 10037523 w 11824371"/>
              <a:gd name="connsiteY7597" fmla="*/ 400141 h 8878671"/>
              <a:gd name="connsiteX7598" fmla="*/ 10043520 w 11824371"/>
              <a:gd name="connsiteY7598" fmla="*/ 388149 h 8878671"/>
              <a:gd name="connsiteX7599" fmla="*/ 9773693 w 11824371"/>
              <a:gd name="connsiteY7599" fmla="*/ 388149 h 8878671"/>
              <a:gd name="connsiteX7600" fmla="*/ 9785686 w 11824371"/>
              <a:gd name="connsiteY7600" fmla="*/ 388149 h 8878671"/>
              <a:gd name="connsiteX7601" fmla="*/ 9773693 w 11824371"/>
              <a:gd name="connsiteY7601" fmla="*/ 400141 h 8878671"/>
              <a:gd name="connsiteX7602" fmla="*/ 9761701 w 11824371"/>
              <a:gd name="connsiteY7602" fmla="*/ 400141 h 8878671"/>
              <a:gd name="connsiteX7603" fmla="*/ 9773693 w 11824371"/>
              <a:gd name="connsiteY7603" fmla="*/ 388149 h 8878671"/>
              <a:gd name="connsiteX7604" fmla="*/ 10157446 w 11824371"/>
              <a:gd name="connsiteY7604" fmla="*/ 376156 h 8878671"/>
              <a:gd name="connsiteX7605" fmla="*/ 10133462 w 11824371"/>
              <a:gd name="connsiteY7605" fmla="*/ 400141 h 8878671"/>
              <a:gd name="connsiteX7606" fmla="*/ 10145454 w 11824371"/>
              <a:gd name="connsiteY7606" fmla="*/ 400141 h 8878671"/>
              <a:gd name="connsiteX7607" fmla="*/ 10157446 w 11824371"/>
              <a:gd name="connsiteY7607" fmla="*/ 388149 h 8878671"/>
              <a:gd name="connsiteX7608" fmla="*/ 9515860 w 11824371"/>
              <a:gd name="connsiteY7608" fmla="*/ 376156 h 8878671"/>
              <a:gd name="connsiteX7609" fmla="*/ 9497872 w 11824371"/>
              <a:gd name="connsiteY7609" fmla="*/ 388149 h 8878671"/>
              <a:gd name="connsiteX7610" fmla="*/ 9509863 w 11824371"/>
              <a:gd name="connsiteY7610" fmla="*/ 388149 h 8878671"/>
              <a:gd name="connsiteX7611" fmla="*/ 9521856 w 11824371"/>
              <a:gd name="connsiteY7611" fmla="*/ 400141 h 8878671"/>
              <a:gd name="connsiteX7612" fmla="*/ 9533848 w 11824371"/>
              <a:gd name="connsiteY7612" fmla="*/ 400141 h 8878671"/>
              <a:gd name="connsiteX7613" fmla="*/ 9545841 w 11824371"/>
              <a:gd name="connsiteY7613" fmla="*/ 400141 h 8878671"/>
              <a:gd name="connsiteX7614" fmla="*/ 9557833 w 11824371"/>
              <a:gd name="connsiteY7614" fmla="*/ 376156 h 8878671"/>
              <a:gd name="connsiteX7615" fmla="*/ 9545841 w 11824371"/>
              <a:gd name="connsiteY7615" fmla="*/ 376156 h 8878671"/>
              <a:gd name="connsiteX7616" fmla="*/ 9539845 w 11824371"/>
              <a:gd name="connsiteY7616" fmla="*/ 382153 h 8878671"/>
              <a:gd name="connsiteX7617" fmla="*/ 9515860 w 11824371"/>
              <a:gd name="connsiteY7617" fmla="*/ 376156 h 8878671"/>
              <a:gd name="connsiteX7618" fmla="*/ 9271518 w 11824371"/>
              <a:gd name="connsiteY7618" fmla="*/ 368660 h 8878671"/>
              <a:gd name="connsiteX7619" fmla="*/ 9270018 w 11824371"/>
              <a:gd name="connsiteY7619" fmla="*/ 376156 h 8878671"/>
              <a:gd name="connsiteX7620" fmla="*/ 9270018 w 11824371"/>
              <a:gd name="connsiteY7620" fmla="*/ 388149 h 8878671"/>
              <a:gd name="connsiteX7621" fmla="*/ 9276015 w 11824371"/>
              <a:gd name="connsiteY7621" fmla="*/ 370159 h 8878671"/>
              <a:gd name="connsiteX7622" fmla="*/ 9271518 w 11824371"/>
              <a:gd name="connsiteY7622" fmla="*/ 368660 h 8878671"/>
              <a:gd name="connsiteX7623" fmla="*/ 10097484 w 11824371"/>
              <a:gd name="connsiteY7623" fmla="*/ 364164 h 8878671"/>
              <a:gd name="connsiteX7624" fmla="*/ 10097484 w 11824371"/>
              <a:gd name="connsiteY7624" fmla="*/ 376156 h 8878671"/>
              <a:gd name="connsiteX7625" fmla="*/ 10085493 w 11824371"/>
              <a:gd name="connsiteY7625" fmla="*/ 376156 h 8878671"/>
              <a:gd name="connsiteX7626" fmla="*/ 10097484 w 11824371"/>
              <a:gd name="connsiteY7626" fmla="*/ 364164 h 8878671"/>
              <a:gd name="connsiteX7627" fmla="*/ 8910250 w 11824371"/>
              <a:gd name="connsiteY7627" fmla="*/ 364164 h 8878671"/>
              <a:gd name="connsiteX7628" fmla="*/ 8922244 w 11824371"/>
              <a:gd name="connsiteY7628" fmla="*/ 364164 h 8878671"/>
              <a:gd name="connsiteX7629" fmla="*/ 8910250 w 11824371"/>
              <a:gd name="connsiteY7629" fmla="*/ 376156 h 8878671"/>
              <a:gd name="connsiteX7630" fmla="*/ 8910250 w 11824371"/>
              <a:gd name="connsiteY7630" fmla="*/ 364164 h 8878671"/>
              <a:gd name="connsiteX7631" fmla="*/ 10229400 w 11824371"/>
              <a:gd name="connsiteY7631" fmla="*/ 352171 h 8878671"/>
              <a:gd name="connsiteX7632" fmla="*/ 10241392 w 11824371"/>
              <a:gd name="connsiteY7632" fmla="*/ 364164 h 8878671"/>
              <a:gd name="connsiteX7633" fmla="*/ 10241392 w 11824371"/>
              <a:gd name="connsiteY7633" fmla="*/ 376156 h 8878671"/>
              <a:gd name="connsiteX7634" fmla="*/ 10229400 w 11824371"/>
              <a:gd name="connsiteY7634" fmla="*/ 364164 h 8878671"/>
              <a:gd name="connsiteX7635" fmla="*/ 10229400 w 11824371"/>
              <a:gd name="connsiteY7635" fmla="*/ 352171 h 8878671"/>
              <a:gd name="connsiteX7636" fmla="*/ 10163442 w 11824371"/>
              <a:gd name="connsiteY7636" fmla="*/ 352171 h 8878671"/>
              <a:gd name="connsiteX7637" fmla="*/ 10145454 w 11824371"/>
              <a:gd name="connsiteY7637" fmla="*/ 364164 h 8878671"/>
              <a:gd name="connsiteX7638" fmla="*/ 10163442 w 11824371"/>
              <a:gd name="connsiteY7638" fmla="*/ 358168 h 8878671"/>
              <a:gd name="connsiteX7639" fmla="*/ 10163442 w 11824371"/>
              <a:gd name="connsiteY7639" fmla="*/ 352171 h 8878671"/>
              <a:gd name="connsiteX7640" fmla="*/ 2314507 w 11824371"/>
              <a:gd name="connsiteY7640" fmla="*/ 352171 h 8878671"/>
              <a:gd name="connsiteX7641" fmla="*/ 2344488 w 11824371"/>
              <a:gd name="connsiteY7641" fmla="*/ 394144 h 8878671"/>
              <a:gd name="connsiteX7642" fmla="*/ 2386459 w 11824371"/>
              <a:gd name="connsiteY7642" fmla="*/ 424125 h 8878671"/>
              <a:gd name="connsiteX7643" fmla="*/ 2410445 w 11824371"/>
              <a:gd name="connsiteY7643" fmla="*/ 436117 h 8878671"/>
              <a:gd name="connsiteX7644" fmla="*/ 2428433 w 11824371"/>
              <a:gd name="connsiteY7644" fmla="*/ 448110 h 8878671"/>
              <a:gd name="connsiteX7645" fmla="*/ 2446422 w 11824371"/>
              <a:gd name="connsiteY7645" fmla="*/ 448110 h 8878671"/>
              <a:gd name="connsiteX7646" fmla="*/ 2446422 w 11824371"/>
              <a:gd name="connsiteY7646" fmla="*/ 430122 h 8878671"/>
              <a:gd name="connsiteX7647" fmla="*/ 2446422 w 11824371"/>
              <a:gd name="connsiteY7647" fmla="*/ 424125 h 8878671"/>
              <a:gd name="connsiteX7648" fmla="*/ 2452418 w 11824371"/>
              <a:gd name="connsiteY7648" fmla="*/ 412133 h 8878671"/>
              <a:gd name="connsiteX7649" fmla="*/ 2458414 w 11824371"/>
              <a:gd name="connsiteY7649" fmla="*/ 400141 h 8878671"/>
              <a:gd name="connsiteX7650" fmla="*/ 2464411 w 11824371"/>
              <a:gd name="connsiteY7650" fmla="*/ 388149 h 8878671"/>
              <a:gd name="connsiteX7651" fmla="*/ 2470406 w 11824371"/>
              <a:gd name="connsiteY7651" fmla="*/ 388149 h 8878671"/>
              <a:gd name="connsiteX7652" fmla="*/ 2506384 w 11824371"/>
              <a:gd name="connsiteY7652" fmla="*/ 400141 h 8878671"/>
              <a:gd name="connsiteX7653" fmla="*/ 2518375 w 11824371"/>
              <a:gd name="connsiteY7653" fmla="*/ 364164 h 8878671"/>
              <a:gd name="connsiteX7654" fmla="*/ 2512379 w 11824371"/>
              <a:gd name="connsiteY7654" fmla="*/ 352171 h 8878671"/>
              <a:gd name="connsiteX7655" fmla="*/ 2506384 w 11824371"/>
              <a:gd name="connsiteY7655" fmla="*/ 352171 h 8878671"/>
              <a:gd name="connsiteX7656" fmla="*/ 2470406 w 11824371"/>
              <a:gd name="connsiteY7656" fmla="*/ 364164 h 8878671"/>
              <a:gd name="connsiteX7657" fmla="*/ 2434429 w 11824371"/>
              <a:gd name="connsiteY7657" fmla="*/ 376156 h 8878671"/>
              <a:gd name="connsiteX7658" fmla="*/ 2416441 w 11824371"/>
              <a:gd name="connsiteY7658" fmla="*/ 394144 h 8878671"/>
              <a:gd name="connsiteX7659" fmla="*/ 2398453 w 11824371"/>
              <a:gd name="connsiteY7659" fmla="*/ 400141 h 8878671"/>
              <a:gd name="connsiteX7660" fmla="*/ 2386459 w 11824371"/>
              <a:gd name="connsiteY7660" fmla="*/ 376156 h 8878671"/>
              <a:gd name="connsiteX7661" fmla="*/ 2350483 w 11824371"/>
              <a:gd name="connsiteY7661" fmla="*/ 352171 h 8878671"/>
              <a:gd name="connsiteX7662" fmla="*/ 2338492 w 11824371"/>
              <a:gd name="connsiteY7662" fmla="*/ 352171 h 8878671"/>
              <a:gd name="connsiteX7663" fmla="*/ 10313346 w 11824371"/>
              <a:gd name="connsiteY7663" fmla="*/ 340180 h 8878671"/>
              <a:gd name="connsiteX7664" fmla="*/ 10301353 w 11824371"/>
              <a:gd name="connsiteY7664" fmla="*/ 364164 h 8878671"/>
              <a:gd name="connsiteX7665" fmla="*/ 10301353 w 11824371"/>
              <a:gd name="connsiteY7665" fmla="*/ 352171 h 8878671"/>
              <a:gd name="connsiteX7666" fmla="*/ 10313346 w 11824371"/>
              <a:gd name="connsiteY7666" fmla="*/ 340180 h 8878671"/>
              <a:gd name="connsiteX7667" fmla="*/ 10325338 w 11824371"/>
              <a:gd name="connsiteY7667" fmla="*/ 328188 h 8878671"/>
              <a:gd name="connsiteX7668" fmla="*/ 10337329 w 11824371"/>
              <a:gd name="connsiteY7668" fmla="*/ 328188 h 8878671"/>
              <a:gd name="connsiteX7669" fmla="*/ 10349323 w 11824371"/>
              <a:gd name="connsiteY7669" fmla="*/ 328188 h 8878671"/>
              <a:gd name="connsiteX7670" fmla="*/ 10349323 w 11824371"/>
              <a:gd name="connsiteY7670" fmla="*/ 340180 h 8878671"/>
              <a:gd name="connsiteX7671" fmla="*/ 10337329 w 11824371"/>
              <a:gd name="connsiteY7671" fmla="*/ 364164 h 8878671"/>
              <a:gd name="connsiteX7672" fmla="*/ 10325338 w 11824371"/>
              <a:gd name="connsiteY7672" fmla="*/ 340180 h 8878671"/>
              <a:gd name="connsiteX7673" fmla="*/ 9353964 w 11824371"/>
              <a:gd name="connsiteY7673" fmla="*/ 328188 h 8878671"/>
              <a:gd name="connsiteX7674" fmla="*/ 9353964 w 11824371"/>
              <a:gd name="connsiteY7674" fmla="*/ 352171 h 8878671"/>
              <a:gd name="connsiteX7675" fmla="*/ 9341973 w 11824371"/>
              <a:gd name="connsiteY7675" fmla="*/ 340180 h 8878671"/>
              <a:gd name="connsiteX7676" fmla="*/ 9341973 w 11824371"/>
              <a:gd name="connsiteY7676" fmla="*/ 334183 h 8878671"/>
              <a:gd name="connsiteX7677" fmla="*/ 9353964 w 11824371"/>
              <a:gd name="connsiteY7677" fmla="*/ 328188 h 8878671"/>
              <a:gd name="connsiteX7678" fmla="*/ 8934235 w 11824371"/>
              <a:gd name="connsiteY7678" fmla="*/ 328188 h 8878671"/>
              <a:gd name="connsiteX7679" fmla="*/ 8934235 w 11824371"/>
              <a:gd name="connsiteY7679" fmla="*/ 340180 h 8878671"/>
              <a:gd name="connsiteX7680" fmla="*/ 8928239 w 11824371"/>
              <a:gd name="connsiteY7680" fmla="*/ 346176 h 8878671"/>
              <a:gd name="connsiteX7681" fmla="*/ 8934235 w 11824371"/>
              <a:gd name="connsiteY7681" fmla="*/ 328188 h 8878671"/>
              <a:gd name="connsiteX7682" fmla="*/ 9341973 w 11824371"/>
              <a:gd name="connsiteY7682" fmla="*/ 304203 h 8878671"/>
              <a:gd name="connsiteX7683" fmla="*/ 9353964 w 11824371"/>
              <a:gd name="connsiteY7683" fmla="*/ 304203 h 8878671"/>
              <a:gd name="connsiteX7684" fmla="*/ 9365957 w 11824371"/>
              <a:gd name="connsiteY7684" fmla="*/ 304203 h 8878671"/>
              <a:gd name="connsiteX7685" fmla="*/ 9353964 w 11824371"/>
              <a:gd name="connsiteY7685" fmla="*/ 316195 h 8878671"/>
              <a:gd name="connsiteX7686" fmla="*/ 9347968 w 11824371"/>
              <a:gd name="connsiteY7686" fmla="*/ 316195 h 8878671"/>
              <a:gd name="connsiteX7687" fmla="*/ 9341973 w 11824371"/>
              <a:gd name="connsiteY7687" fmla="*/ 304203 h 8878671"/>
              <a:gd name="connsiteX7688" fmla="*/ 8958220 w 11824371"/>
              <a:gd name="connsiteY7688" fmla="*/ 304203 h 8878671"/>
              <a:gd name="connsiteX7689" fmla="*/ 8958220 w 11824371"/>
              <a:gd name="connsiteY7689" fmla="*/ 316195 h 8878671"/>
              <a:gd name="connsiteX7690" fmla="*/ 8952224 w 11824371"/>
              <a:gd name="connsiteY7690" fmla="*/ 310198 h 8878671"/>
              <a:gd name="connsiteX7691" fmla="*/ 8958220 w 11824371"/>
              <a:gd name="connsiteY7691" fmla="*/ 304203 h 8878671"/>
              <a:gd name="connsiteX7692" fmla="*/ 2098647 w 11824371"/>
              <a:gd name="connsiteY7692" fmla="*/ 304203 h 8878671"/>
              <a:gd name="connsiteX7693" fmla="*/ 2110638 w 11824371"/>
              <a:gd name="connsiteY7693" fmla="*/ 322191 h 8878671"/>
              <a:gd name="connsiteX7694" fmla="*/ 2098647 w 11824371"/>
              <a:gd name="connsiteY7694" fmla="*/ 328188 h 8878671"/>
              <a:gd name="connsiteX7695" fmla="*/ 2086653 w 11824371"/>
              <a:gd name="connsiteY7695" fmla="*/ 340180 h 8878671"/>
              <a:gd name="connsiteX7696" fmla="*/ 2098647 w 11824371"/>
              <a:gd name="connsiteY7696" fmla="*/ 352171 h 8878671"/>
              <a:gd name="connsiteX7697" fmla="*/ 2098647 w 11824371"/>
              <a:gd name="connsiteY7697" fmla="*/ 364164 h 8878671"/>
              <a:gd name="connsiteX7698" fmla="*/ 2092650 w 11824371"/>
              <a:gd name="connsiteY7698" fmla="*/ 376156 h 8878671"/>
              <a:gd name="connsiteX7699" fmla="*/ 2062670 w 11824371"/>
              <a:gd name="connsiteY7699" fmla="*/ 364164 h 8878671"/>
              <a:gd name="connsiteX7700" fmla="*/ 2050677 w 11824371"/>
              <a:gd name="connsiteY7700" fmla="*/ 340180 h 8878671"/>
              <a:gd name="connsiteX7701" fmla="*/ 2074662 w 11824371"/>
              <a:gd name="connsiteY7701" fmla="*/ 328188 h 8878671"/>
              <a:gd name="connsiteX7702" fmla="*/ 2092650 w 11824371"/>
              <a:gd name="connsiteY7702" fmla="*/ 310198 h 8878671"/>
              <a:gd name="connsiteX7703" fmla="*/ 2098647 w 11824371"/>
              <a:gd name="connsiteY7703" fmla="*/ 304203 h 8878671"/>
              <a:gd name="connsiteX7704" fmla="*/ 9761701 w 11824371"/>
              <a:gd name="connsiteY7704" fmla="*/ 292210 h 8878671"/>
              <a:gd name="connsiteX7705" fmla="*/ 9773693 w 11824371"/>
              <a:gd name="connsiteY7705" fmla="*/ 304203 h 8878671"/>
              <a:gd name="connsiteX7706" fmla="*/ 9749710 w 11824371"/>
              <a:gd name="connsiteY7706" fmla="*/ 304203 h 8878671"/>
              <a:gd name="connsiteX7707" fmla="*/ 2950098 w 11824371"/>
              <a:gd name="connsiteY7707" fmla="*/ 292210 h 8878671"/>
              <a:gd name="connsiteX7708" fmla="*/ 2950098 w 11824371"/>
              <a:gd name="connsiteY7708" fmla="*/ 322191 h 8878671"/>
              <a:gd name="connsiteX7709" fmla="*/ 2956093 w 11824371"/>
              <a:gd name="connsiteY7709" fmla="*/ 328188 h 8878671"/>
              <a:gd name="connsiteX7710" fmla="*/ 2962089 w 11824371"/>
              <a:gd name="connsiteY7710" fmla="*/ 322191 h 8878671"/>
              <a:gd name="connsiteX7711" fmla="*/ 2950098 w 11824371"/>
              <a:gd name="connsiteY7711" fmla="*/ 292210 h 8878671"/>
              <a:gd name="connsiteX7712" fmla="*/ 2710251 w 11824371"/>
              <a:gd name="connsiteY7712" fmla="*/ 292210 h 8878671"/>
              <a:gd name="connsiteX7713" fmla="*/ 2716247 w 11824371"/>
              <a:gd name="connsiteY7713" fmla="*/ 298207 h 8878671"/>
              <a:gd name="connsiteX7714" fmla="*/ 2722244 w 11824371"/>
              <a:gd name="connsiteY7714" fmla="*/ 304203 h 8878671"/>
              <a:gd name="connsiteX7715" fmla="*/ 2722244 w 11824371"/>
              <a:gd name="connsiteY7715" fmla="*/ 292210 h 8878671"/>
              <a:gd name="connsiteX7716" fmla="*/ 2710251 w 11824371"/>
              <a:gd name="connsiteY7716" fmla="*/ 292210 h 8878671"/>
              <a:gd name="connsiteX7717" fmla="*/ 9524854 w 11824371"/>
              <a:gd name="connsiteY7717" fmla="*/ 287713 h 8878671"/>
              <a:gd name="connsiteX7718" fmla="*/ 9533848 w 11824371"/>
              <a:gd name="connsiteY7718" fmla="*/ 292210 h 8878671"/>
              <a:gd name="connsiteX7719" fmla="*/ 9533848 w 11824371"/>
              <a:gd name="connsiteY7719" fmla="*/ 304203 h 8878671"/>
              <a:gd name="connsiteX7720" fmla="*/ 9527853 w 11824371"/>
              <a:gd name="connsiteY7720" fmla="*/ 310198 h 8878671"/>
              <a:gd name="connsiteX7721" fmla="*/ 9545841 w 11824371"/>
              <a:gd name="connsiteY7721" fmla="*/ 316195 h 8878671"/>
              <a:gd name="connsiteX7722" fmla="*/ 9557833 w 11824371"/>
              <a:gd name="connsiteY7722" fmla="*/ 316195 h 8878671"/>
              <a:gd name="connsiteX7723" fmla="*/ 9533848 w 11824371"/>
              <a:gd name="connsiteY7723" fmla="*/ 328188 h 8878671"/>
              <a:gd name="connsiteX7724" fmla="*/ 9533848 w 11824371"/>
              <a:gd name="connsiteY7724" fmla="*/ 340180 h 8878671"/>
              <a:gd name="connsiteX7725" fmla="*/ 9521856 w 11824371"/>
              <a:gd name="connsiteY7725" fmla="*/ 340180 h 8878671"/>
              <a:gd name="connsiteX7726" fmla="*/ 9515860 w 11824371"/>
              <a:gd name="connsiteY7726" fmla="*/ 328188 h 8878671"/>
              <a:gd name="connsiteX7727" fmla="*/ 9521856 w 11824371"/>
              <a:gd name="connsiteY7727" fmla="*/ 298207 h 8878671"/>
              <a:gd name="connsiteX7728" fmla="*/ 9524854 w 11824371"/>
              <a:gd name="connsiteY7728" fmla="*/ 287713 h 8878671"/>
              <a:gd name="connsiteX7729" fmla="*/ 9821663 w 11824371"/>
              <a:gd name="connsiteY7729" fmla="*/ 280218 h 8878671"/>
              <a:gd name="connsiteX7730" fmla="*/ 9833654 w 11824371"/>
              <a:gd name="connsiteY7730" fmla="*/ 280218 h 8878671"/>
              <a:gd name="connsiteX7731" fmla="*/ 9821663 w 11824371"/>
              <a:gd name="connsiteY7731" fmla="*/ 292210 h 8878671"/>
              <a:gd name="connsiteX7732" fmla="*/ 9090134 w 11824371"/>
              <a:gd name="connsiteY7732" fmla="*/ 268227 h 8878671"/>
              <a:gd name="connsiteX7733" fmla="*/ 9102128 w 11824371"/>
              <a:gd name="connsiteY7733" fmla="*/ 268227 h 8878671"/>
              <a:gd name="connsiteX7734" fmla="*/ 9096131 w 11824371"/>
              <a:gd name="connsiteY7734" fmla="*/ 280218 h 8878671"/>
              <a:gd name="connsiteX7735" fmla="*/ 9090134 w 11824371"/>
              <a:gd name="connsiteY7735" fmla="*/ 280218 h 8878671"/>
              <a:gd name="connsiteX7736" fmla="*/ 9090134 w 11824371"/>
              <a:gd name="connsiteY7736" fmla="*/ 268227 h 8878671"/>
              <a:gd name="connsiteX7737" fmla="*/ 2501136 w 11824371"/>
              <a:gd name="connsiteY7737" fmla="*/ 261107 h 8878671"/>
              <a:gd name="connsiteX7738" fmla="*/ 2494390 w 11824371"/>
              <a:gd name="connsiteY7738" fmla="*/ 280218 h 8878671"/>
              <a:gd name="connsiteX7739" fmla="*/ 2470406 w 11824371"/>
              <a:gd name="connsiteY7739" fmla="*/ 292210 h 8878671"/>
              <a:gd name="connsiteX7740" fmla="*/ 2470406 w 11824371"/>
              <a:gd name="connsiteY7740" fmla="*/ 316195 h 8878671"/>
              <a:gd name="connsiteX7741" fmla="*/ 2482399 w 11824371"/>
              <a:gd name="connsiteY7741" fmla="*/ 328188 h 8878671"/>
              <a:gd name="connsiteX7742" fmla="*/ 2506384 w 11824371"/>
              <a:gd name="connsiteY7742" fmla="*/ 316195 h 8878671"/>
              <a:gd name="connsiteX7743" fmla="*/ 2518375 w 11824371"/>
              <a:gd name="connsiteY7743" fmla="*/ 280218 h 8878671"/>
              <a:gd name="connsiteX7744" fmla="*/ 2506384 w 11824371"/>
              <a:gd name="connsiteY7744" fmla="*/ 262230 h 8878671"/>
              <a:gd name="connsiteX7745" fmla="*/ 2501136 w 11824371"/>
              <a:gd name="connsiteY7745" fmla="*/ 261107 h 8878671"/>
              <a:gd name="connsiteX7746" fmla="*/ 10373307 w 11824371"/>
              <a:gd name="connsiteY7746" fmla="*/ 244242 h 8878671"/>
              <a:gd name="connsiteX7747" fmla="*/ 10349323 w 11824371"/>
              <a:gd name="connsiteY7747" fmla="*/ 316195 h 8878671"/>
              <a:gd name="connsiteX7748" fmla="*/ 10337329 w 11824371"/>
              <a:gd name="connsiteY7748" fmla="*/ 316195 h 8878671"/>
              <a:gd name="connsiteX7749" fmla="*/ 10349323 w 11824371"/>
              <a:gd name="connsiteY7749" fmla="*/ 268227 h 8878671"/>
              <a:gd name="connsiteX7750" fmla="*/ 10373307 w 11824371"/>
              <a:gd name="connsiteY7750" fmla="*/ 244242 h 8878671"/>
              <a:gd name="connsiteX7751" fmla="*/ 2731238 w 11824371"/>
              <a:gd name="connsiteY7751" fmla="*/ 236746 h 8878671"/>
              <a:gd name="connsiteX7752" fmla="*/ 2710251 w 11824371"/>
              <a:gd name="connsiteY7752" fmla="*/ 238245 h 8878671"/>
              <a:gd name="connsiteX7753" fmla="*/ 2686268 w 11824371"/>
              <a:gd name="connsiteY7753" fmla="*/ 244242 h 8878671"/>
              <a:gd name="connsiteX7754" fmla="*/ 2710251 w 11824371"/>
              <a:gd name="connsiteY7754" fmla="*/ 244242 h 8878671"/>
              <a:gd name="connsiteX7755" fmla="*/ 2728241 w 11824371"/>
              <a:gd name="connsiteY7755" fmla="*/ 244242 h 8878671"/>
              <a:gd name="connsiteX7756" fmla="*/ 2734236 w 11824371"/>
              <a:gd name="connsiteY7756" fmla="*/ 244242 h 8878671"/>
              <a:gd name="connsiteX7757" fmla="*/ 2746229 w 11824371"/>
              <a:gd name="connsiteY7757" fmla="*/ 256234 h 8878671"/>
              <a:gd name="connsiteX7758" fmla="*/ 2746229 w 11824371"/>
              <a:gd name="connsiteY7758" fmla="*/ 244242 h 8878671"/>
              <a:gd name="connsiteX7759" fmla="*/ 2731238 w 11824371"/>
              <a:gd name="connsiteY7759" fmla="*/ 236746 h 8878671"/>
              <a:gd name="connsiteX7760" fmla="*/ 4017409 w 11824371"/>
              <a:gd name="connsiteY7760" fmla="*/ 232249 h 8878671"/>
              <a:gd name="connsiteX7761" fmla="*/ 4023404 w 11824371"/>
              <a:gd name="connsiteY7761" fmla="*/ 244242 h 8878671"/>
              <a:gd name="connsiteX7762" fmla="*/ 4029400 w 11824371"/>
              <a:gd name="connsiteY7762" fmla="*/ 232249 h 8878671"/>
              <a:gd name="connsiteX7763" fmla="*/ 2518375 w 11824371"/>
              <a:gd name="connsiteY7763" fmla="*/ 232249 h 8878671"/>
              <a:gd name="connsiteX7764" fmla="*/ 2506384 w 11824371"/>
              <a:gd name="connsiteY7764" fmla="*/ 244242 h 8878671"/>
              <a:gd name="connsiteX7765" fmla="*/ 2518375 w 11824371"/>
              <a:gd name="connsiteY7765" fmla="*/ 244242 h 8878671"/>
              <a:gd name="connsiteX7766" fmla="*/ 2518375 w 11824371"/>
              <a:gd name="connsiteY7766" fmla="*/ 232249 h 8878671"/>
              <a:gd name="connsiteX7767" fmla="*/ 2188588 w 11824371"/>
              <a:gd name="connsiteY7767" fmla="*/ 228502 h 8878671"/>
              <a:gd name="connsiteX7768" fmla="*/ 2206576 w 11824371"/>
              <a:gd name="connsiteY7768" fmla="*/ 244242 h 8878671"/>
              <a:gd name="connsiteX7769" fmla="*/ 2218569 w 11824371"/>
              <a:gd name="connsiteY7769" fmla="*/ 262230 h 8878671"/>
              <a:gd name="connsiteX7770" fmla="*/ 2206576 w 11824371"/>
              <a:gd name="connsiteY7770" fmla="*/ 268227 h 8878671"/>
              <a:gd name="connsiteX7771" fmla="*/ 2200581 w 11824371"/>
              <a:gd name="connsiteY7771" fmla="*/ 286215 h 8878671"/>
              <a:gd name="connsiteX7772" fmla="*/ 2194584 w 11824371"/>
              <a:gd name="connsiteY7772" fmla="*/ 292210 h 8878671"/>
              <a:gd name="connsiteX7773" fmla="*/ 2170599 w 11824371"/>
              <a:gd name="connsiteY7773" fmla="*/ 310198 h 8878671"/>
              <a:gd name="connsiteX7774" fmla="*/ 2170599 w 11824371"/>
              <a:gd name="connsiteY7774" fmla="*/ 340180 h 8878671"/>
              <a:gd name="connsiteX7775" fmla="*/ 2158608 w 11824371"/>
              <a:gd name="connsiteY7775" fmla="*/ 364164 h 8878671"/>
              <a:gd name="connsiteX7776" fmla="*/ 2158608 w 11824371"/>
              <a:gd name="connsiteY7776" fmla="*/ 388149 h 8878671"/>
              <a:gd name="connsiteX7777" fmla="*/ 2122630 w 11824371"/>
              <a:gd name="connsiteY7777" fmla="*/ 436117 h 8878671"/>
              <a:gd name="connsiteX7778" fmla="*/ 2086653 w 11824371"/>
              <a:gd name="connsiteY7778" fmla="*/ 448110 h 8878671"/>
              <a:gd name="connsiteX7779" fmla="*/ 2074662 w 11824371"/>
              <a:gd name="connsiteY7779" fmla="*/ 436117 h 8878671"/>
              <a:gd name="connsiteX7780" fmla="*/ 2086653 w 11824371"/>
              <a:gd name="connsiteY7780" fmla="*/ 412133 h 8878671"/>
              <a:gd name="connsiteX7781" fmla="*/ 2098647 w 11824371"/>
              <a:gd name="connsiteY7781" fmla="*/ 400141 h 8878671"/>
              <a:gd name="connsiteX7782" fmla="*/ 2086653 w 11824371"/>
              <a:gd name="connsiteY7782" fmla="*/ 388149 h 8878671"/>
              <a:gd name="connsiteX7783" fmla="*/ 2098647 w 11824371"/>
              <a:gd name="connsiteY7783" fmla="*/ 388149 h 8878671"/>
              <a:gd name="connsiteX7784" fmla="*/ 2128626 w 11824371"/>
              <a:gd name="connsiteY7784" fmla="*/ 382153 h 8878671"/>
              <a:gd name="connsiteX7785" fmla="*/ 2122630 w 11824371"/>
              <a:gd name="connsiteY7785" fmla="*/ 370159 h 8878671"/>
              <a:gd name="connsiteX7786" fmla="*/ 2116635 w 11824371"/>
              <a:gd name="connsiteY7786" fmla="*/ 340180 h 8878671"/>
              <a:gd name="connsiteX7787" fmla="*/ 2146616 w 11824371"/>
              <a:gd name="connsiteY7787" fmla="*/ 292210 h 8878671"/>
              <a:gd name="connsiteX7788" fmla="*/ 2170599 w 11824371"/>
              <a:gd name="connsiteY7788" fmla="*/ 256234 h 8878671"/>
              <a:gd name="connsiteX7789" fmla="*/ 2176596 w 11824371"/>
              <a:gd name="connsiteY7789" fmla="*/ 238245 h 8878671"/>
              <a:gd name="connsiteX7790" fmla="*/ 2182593 w 11824371"/>
              <a:gd name="connsiteY7790" fmla="*/ 232249 h 8878671"/>
              <a:gd name="connsiteX7791" fmla="*/ 2188588 w 11824371"/>
              <a:gd name="connsiteY7791" fmla="*/ 228502 h 8878671"/>
              <a:gd name="connsiteX7792" fmla="*/ 9479883 w 11824371"/>
              <a:gd name="connsiteY7792" fmla="*/ 220257 h 8878671"/>
              <a:gd name="connsiteX7793" fmla="*/ 9485880 w 11824371"/>
              <a:gd name="connsiteY7793" fmla="*/ 232249 h 8878671"/>
              <a:gd name="connsiteX7794" fmla="*/ 9479883 w 11824371"/>
              <a:gd name="connsiteY7794" fmla="*/ 250237 h 8878671"/>
              <a:gd name="connsiteX7795" fmla="*/ 9473887 w 11824371"/>
              <a:gd name="connsiteY7795" fmla="*/ 268227 h 8878671"/>
              <a:gd name="connsiteX7796" fmla="*/ 9455899 w 11824371"/>
              <a:gd name="connsiteY7796" fmla="*/ 280218 h 8878671"/>
              <a:gd name="connsiteX7797" fmla="*/ 9425919 w 11824371"/>
              <a:gd name="connsiteY7797" fmla="*/ 280218 h 8878671"/>
              <a:gd name="connsiteX7798" fmla="*/ 9425919 w 11824371"/>
              <a:gd name="connsiteY7798" fmla="*/ 256234 h 8878671"/>
              <a:gd name="connsiteX7799" fmla="*/ 9437910 w 11824371"/>
              <a:gd name="connsiteY7799" fmla="*/ 244242 h 8878671"/>
              <a:gd name="connsiteX7800" fmla="*/ 9425919 w 11824371"/>
              <a:gd name="connsiteY7800" fmla="*/ 244242 h 8878671"/>
              <a:gd name="connsiteX7801" fmla="*/ 9413925 w 11824371"/>
              <a:gd name="connsiteY7801" fmla="*/ 244242 h 8878671"/>
              <a:gd name="connsiteX7802" fmla="*/ 9431914 w 11824371"/>
              <a:gd name="connsiteY7802" fmla="*/ 226254 h 8878671"/>
              <a:gd name="connsiteX7803" fmla="*/ 9461895 w 11824371"/>
              <a:gd name="connsiteY7803" fmla="*/ 232249 h 8878671"/>
              <a:gd name="connsiteX7804" fmla="*/ 9467892 w 11824371"/>
              <a:gd name="connsiteY7804" fmla="*/ 226254 h 8878671"/>
              <a:gd name="connsiteX7805" fmla="*/ 9479883 w 11824371"/>
              <a:gd name="connsiteY7805" fmla="*/ 220257 h 8878671"/>
              <a:gd name="connsiteX7806" fmla="*/ 2842167 w 11824371"/>
              <a:gd name="connsiteY7806" fmla="*/ 196272 h 8878671"/>
              <a:gd name="connsiteX7807" fmla="*/ 2866151 w 11824371"/>
              <a:gd name="connsiteY7807" fmla="*/ 208265 h 8878671"/>
              <a:gd name="connsiteX7808" fmla="*/ 2854158 w 11824371"/>
              <a:gd name="connsiteY7808" fmla="*/ 220257 h 8878671"/>
              <a:gd name="connsiteX7809" fmla="*/ 2836170 w 11824371"/>
              <a:gd name="connsiteY7809" fmla="*/ 214260 h 8878671"/>
              <a:gd name="connsiteX7810" fmla="*/ 2830175 w 11824371"/>
              <a:gd name="connsiteY7810" fmla="*/ 202269 h 8878671"/>
              <a:gd name="connsiteX7811" fmla="*/ 2842167 w 11824371"/>
              <a:gd name="connsiteY7811" fmla="*/ 196272 h 8878671"/>
              <a:gd name="connsiteX7812" fmla="*/ 9458896 w 11824371"/>
              <a:gd name="connsiteY7812" fmla="*/ 188777 h 8878671"/>
              <a:gd name="connsiteX7813" fmla="*/ 9461895 w 11824371"/>
              <a:gd name="connsiteY7813" fmla="*/ 196272 h 8878671"/>
              <a:gd name="connsiteX7814" fmla="*/ 9437910 w 11824371"/>
              <a:gd name="connsiteY7814" fmla="*/ 196272 h 8878671"/>
              <a:gd name="connsiteX7815" fmla="*/ 9449902 w 11824371"/>
              <a:gd name="connsiteY7815" fmla="*/ 190275 h 8878671"/>
              <a:gd name="connsiteX7816" fmla="*/ 9458896 w 11824371"/>
              <a:gd name="connsiteY7816" fmla="*/ 188777 h 8878671"/>
              <a:gd name="connsiteX7817" fmla="*/ 4023404 w 11824371"/>
              <a:gd name="connsiteY7817" fmla="*/ 184281 h 8878671"/>
              <a:gd name="connsiteX7818" fmla="*/ 4005416 w 11824371"/>
              <a:gd name="connsiteY7818" fmla="*/ 196272 h 8878671"/>
              <a:gd name="connsiteX7819" fmla="*/ 4017409 w 11824371"/>
              <a:gd name="connsiteY7819" fmla="*/ 196272 h 8878671"/>
              <a:gd name="connsiteX7820" fmla="*/ 4029400 w 11824371"/>
              <a:gd name="connsiteY7820" fmla="*/ 208265 h 8878671"/>
              <a:gd name="connsiteX7821" fmla="*/ 4029400 w 11824371"/>
              <a:gd name="connsiteY7821" fmla="*/ 196272 h 8878671"/>
              <a:gd name="connsiteX7822" fmla="*/ 4023404 w 11824371"/>
              <a:gd name="connsiteY7822" fmla="*/ 184281 h 8878671"/>
              <a:gd name="connsiteX7823" fmla="*/ 2974081 w 11824371"/>
              <a:gd name="connsiteY7823" fmla="*/ 172287 h 8878671"/>
              <a:gd name="connsiteX7824" fmla="*/ 2902128 w 11824371"/>
              <a:gd name="connsiteY7824" fmla="*/ 208265 h 8878671"/>
              <a:gd name="connsiteX7825" fmla="*/ 2914120 w 11824371"/>
              <a:gd name="connsiteY7825" fmla="*/ 220257 h 8878671"/>
              <a:gd name="connsiteX7826" fmla="*/ 2926113 w 11824371"/>
              <a:gd name="connsiteY7826" fmla="*/ 220257 h 8878671"/>
              <a:gd name="connsiteX7827" fmla="*/ 2926113 w 11824371"/>
              <a:gd name="connsiteY7827" fmla="*/ 232249 h 8878671"/>
              <a:gd name="connsiteX7828" fmla="*/ 2944101 w 11824371"/>
              <a:gd name="connsiteY7828" fmla="*/ 232249 h 8878671"/>
              <a:gd name="connsiteX7829" fmla="*/ 2962089 w 11824371"/>
              <a:gd name="connsiteY7829" fmla="*/ 232249 h 8878671"/>
              <a:gd name="connsiteX7830" fmla="*/ 2980077 w 11824371"/>
              <a:gd name="connsiteY7830" fmla="*/ 202269 h 8878671"/>
              <a:gd name="connsiteX7831" fmla="*/ 2974081 w 11824371"/>
              <a:gd name="connsiteY7831" fmla="*/ 172287 h 8878671"/>
              <a:gd name="connsiteX7832" fmla="*/ 9479883 w 11824371"/>
              <a:gd name="connsiteY7832" fmla="*/ 160296 h 8878671"/>
              <a:gd name="connsiteX7833" fmla="*/ 9497872 w 11824371"/>
              <a:gd name="connsiteY7833" fmla="*/ 172287 h 8878671"/>
              <a:gd name="connsiteX7834" fmla="*/ 9461895 w 11824371"/>
              <a:gd name="connsiteY7834" fmla="*/ 184281 h 8878671"/>
              <a:gd name="connsiteX7835" fmla="*/ 9461895 w 11824371"/>
              <a:gd name="connsiteY7835" fmla="*/ 172287 h 8878671"/>
              <a:gd name="connsiteX7836" fmla="*/ 9479883 w 11824371"/>
              <a:gd name="connsiteY7836" fmla="*/ 160296 h 8878671"/>
              <a:gd name="connsiteX7837" fmla="*/ 2350483 w 11824371"/>
              <a:gd name="connsiteY7837" fmla="*/ 160296 h 8878671"/>
              <a:gd name="connsiteX7838" fmla="*/ 2386459 w 11824371"/>
              <a:gd name="connsiteY7838" fmla="*/ 172287 h 8878671"/>
              <a:gd name="connsiteX7839" fmla="*/ 2374468 w 11824371"/>
              <a:gd name="connsiteY7839" fmla="*/ 172287 h 8878671"/>
              <a:gd name="connsiteX7840" fmla="*/ 7255318 w 11824371"/>
              <a:gd name="connsiteY7840" fmla="*/ 148302 h 8878671"/>
              <a:gd name="connsiteX7841" fmla="*/ 7255318 w 11824371"/>
              <a:gd name="connsiteY7841" fmla="*/ 160296 h 8878671"/>
              <a:gd name="connsiteX7842" fmla="*/ 7267312 w 11824371"/>
              <a:gd name="connsiteY7842" fmla="*/ 148302 h 8878671"/>
              <a:gd name="connsiteX7843" fmla="*/ 7255318 w 11824371"/>
              <a:gd name="connsiteY7843" fmla="*/ 148302 h 8878671"/>
              <a:gd name="connsiteX7844" fmla="*/ 2398453 w 11824371"/>
              <a:gd name="connsiteY7844" fmla="*/ 148302 h 8878671"/>
              <a:gd name="connsiteX7845" fmla="*/ 2440426 w 11824371"/>
              <a:gd name="connsiteY7845" fmla="*/ 166292 h 8878671"/>
              <a:gd name="connsiteX7846" fmla="*/ 2464411 w 11824371"/>
              <a:gd name="connsiteY7846" fmla="*/ 190275 h 8878671"/>
              <a:gd name="connsiteX7847" fmla="*/ 2470406 w 11824371"/>
              <a:gd name="connsiteY7847" fmla="*/ 196272 h 8878671"/>
              <a:gd name="connsiteX7848" fmla="*/ 2470406 w 11824371"/>
              <a:gd name="connsiteY7848" fmla="*/ 208265 h 8878671"/>
              <a:gd name="connsiteX7849" fmla="*/ 2464411 w 11824371"/>
              <a:gd name="connsiteY7849" fmla="*/ 208265 h 8878671"/>
              <a:gd name="connsiteX7850" fmla="*/ 2452418 w 11824371"/>
              <a:gd name="connsiteY7850" fmla="*/ 208265 h 8878671"/>
              <a:gd name="connsiteX7851" fmla="*/ 2446422 w 11824371"/>
              <a:gd name="connsiteY7851" fmla="*/ 196272 h 8878671"/>
              <a:gd name="connsiteX7852" fmla="*/ 2422438 w 11824371"/>
              <a:gd name="connsiteY7852" fmla="*/ 184281 h 8878671"/>
              <a:gd name="connsiteX7853" fmla="*/ 10355319 w 11824371"/>
              <a:gd name="connsiteY7853" fmla="*/ 124319 h 8878671"/>
              <a:gd name="connsiteX7854" fmla="*/ 10361314 w 11824371"/>
              <a:gd name="connsiteY7854" fmla="*/ 136311 h 8878671"/>
              <a:gd name="connsiteX7855" fmla="*/ 10355319 w 11824371"/>
              <a:gd name="connsiteY7855" fmla="*/ 130314 h 8878671"/>
              <a:gd name="connsiteX7856" fmla="*/ 10355319 w 11824371"/>
              <a:gd name="connsiteY7856" fmla="*/ 124319 h 8878671"/>
              <a:gd name="connsiteX7857" fmla="*/ 9072146 w 11824371"/>
              <a:gd name="connsiteY7857" fmla="*/ 124319 h 8878671"/>
              <a:gd name="connsiteX7858" fmla="*/ 9078143 w 11824371"/>
              <a:gd name="connsiteY7858" fmla="*/ 136311 h 8878671"/>
              <a:gd name="connsiteX7859" fmla="*/ 9072146 w 11824371"/>
              <a:gd name="connsiteY7859" fmla="*/ 136311 h 8878671"/>
              <a:gd name="connsiteX7860" fmla="*/ 9066149 w 11824371"/>
              <a:gd name="connsiteY7860" fmla="*/ 136311 h 8878671"/>
              <a:gd name="connsiteX7861" fmla="*/ 9072146 w 11824371"/>
              <a:gd name="connsiteY7861" fmla="*/ 124319 h 8878671"/>
              <a:gd name="connsiteX7862" fmla="*/ 9006188 w 11824371"/>
              <a:gd name="connsiteY7862" fmla="*/ 124319 h 8878671"/>
              <a:gd name="connsiteX7863" fmla="*/ 9012185 w 11824371"/>
              <a:gd name="connsiteY7863" fmla="*/ 136311 h 8878671"/>
              <a:gd name="connsiteX7864" fmla="*/ 9018181 w 11824371"/>
              <a:gd name="connsiteY7864" fmla="*/ 136311 h 8878671"/>
              <a:gd name="connsiteX7865" fmla="*/ 9018181 w 11824371"/>
              <a:gd name="connsiteY7865" fmla="*/ 124319 h 8878671"/>
              <a:gd name="connsiteX7866" fmla="*/ 9006188 w 11824371"/>
              <a:gd name="connsiteY7866" fmla="*/ 124319 h 8878671"/>
              <a:gd name="connsiteX7867" fmla="*/ 7279303 w 11824371"/>
              <a:gd name="connsiteY7867" fmla="*/ 124319 h 8878671"/>
              <a:gd name="connsiteX7868" fmla="*/ 7279303 w 11824371"/>
              <a:gd name="connsiteY7868" fmla="*/ 136311 h 8878671"/>
              <a:gd name="connsiteX7869" fmla="*/ 7279303 w 11824371"/>
              <a:gd name="connsiteY7869" fmla="*/ 148302 h 8878671"/>
              <a:gd name="connsiteX7870" fmla="*/ 7291297 w 11824371"/>
              <a:gd name="connsiteY7870" fmla="*/ 136311 h 8878671"/>
              <a:gd name="connsiteX7871" fmla="*/ 7285300 w 11824371"/>
              <a:gd name="connsiteY7871" fmla="*/ 124319 h 8878671"/>
              <a:gd name="connsiteX7872" fmla="*/ 7279303 w 11824371"/>
              <a:gd name="connsiteY7872" fmla="*/ 124319 h 8878671"/>
              <a:gd name="connsiteX7873" fmla="*/ 4137331 w 11824371"/>
              <a:gd name="connsiteY7873" fmla="*/ 124319 h 8878671"/>
              <a:gd name="connsiteX7874" fmla="*/ 4149323 w 11824371"/>
              <a:gd name="connsiteY7874" fmla="*/ 130314 h 8878671"/>
              <a:gd name="connsiteX7875" fmla="*/ 4149323 w 11824371"/>
              <a:gd name="connsiteY7875" fmla="*/ 136311 h 8878671"/>
              <a:gd name="connsiteX7876" fmla="*/ 4143328 w 11824371"/>
              <a:gd name="connsiteY7876" fmla="*/ 136311 h 8878671"/>
              <a:gd name="connsiteX7877" fmla="*/ 4137331 w 11824371"/>
              <a:gd name="connsiteY7877" fmla="*/ 124319 h 8878671"/>
              <a:gd name="connsiteX7878" fmla="*/ 10335831 w 11824371"/>
              <a:gd name="connsiteY7878" fmla="*/ 118323 h 8878671"/>
              <a:gd name="connsiteX7879" fmla="*/ 10337329 w 11824371"/>
              <a:gd name="connsiteY7879" fmla="*/ 124319 h 8878671"/>
              <a:gd name="connsiteX7880" fmla="*/ 10349323 w 11824371"/>
              <a:gd name="connsiteY7880" fmla="*/ 148302 h 8878671"/>
              <a:gd name="connsiteX7881" fmla="*/ 10313346 w 11824371"/>
              <a:gd name="connsiteY7881" fmla="*/ 232249 h 8878671"/>
              <a:gd name="connsiteX7882" fmla="*/ 10301353 w 11824371"/>
              <a:gd name="connsiteY7882" fmla="*/ 232249 h 8878671"/>
              <a:gd name="connsiteX7883" fmla="*/ 10289361 w 11824371"/>
              <a:gd name="connsiteY7883" fmla="*/ 220257 h 8878671"/>
              <a:gd name="connsiteX7884" fmla="*/ 10301353 w 11824371"/>
              <a:gd name="connsiteY7884" fmla="*/ 208265 h 8878671"/>
              <a:gd name="connsiteX7885" fmla="*/ 10313346 w 11824371"/>
              <a:gd name="connsiteY7885" fmla="*/ 160296 h 8878671"/>
              <a:gd name="connsiteX7886" fmla="*/ 10331334 w 11824371"/>
              <a:gd name="connsiteY7886" fmla="*/ 124319 h 8878671"/>
              <a:gd name="connsiteX7887" fmla="*/ 10335831 w 11824371"/>
              <a:gd name="connsiteY7887" fmla="*/ 118323 h 8878671"/>
              <a:gd name="connsiteX7888" fmla="*/ 9117117 w 11824371"/>
              <a:gd name="connsiteY7888" fmla="*/ 106331 h 8878671"/>
              <a:gd name="connsiteX7889" fmla="*/ 9114119 w 11824371"/>
              <a:gd name="connsiteY7889" fmla="*/ 112326 h 8878671"/>
              <a:gd name="connsiteX7890" fmla="*/ 9126111 w 11824371"/>
              <a:gd name="connsiteY7890" fmla="*/ 112326 h 8878671"/>
              <a:gd name="connsiteX7891" fmla="*/ 9117117 w 11824371"/>
              <a:gd name="connsiteY7891" fmla="*/ 106331 h 8878671"/>
              <a:gd name="connsiteX7892" fmla="*/ 9006188 w 11824371"/>
              <a:gd name="connsiteY7892" fmla="*/ 100334 h 8878671"/>
              <a:gd name="connsiteX7893" fmla="*/ 8994197 w 11824371"/>
              <a:gd name="connsiteY7893" fmla="*/ 112326 h 8878671"/>
              <a:gd name="connsiteX7894" fmla="*/ 9000193 w 11824371"/>
              <a:gd name="connsiteY7894" fmla="*/ 112326 h 8878671"/>
              <a:gd name="connsiteX7895" fmla="*/ 9006188 w 11824371"/>
              <a:gd name="connsiteY7895" fmla="*/ 100334 h 8878671"/>
              <a:gd name="connsiteX7896" fmla="*/ 7387234 w 11824371"/>
              <a:gd name="connsiteY7896" fmla="*/ 100334 h 8878671"/>
              <a:gd name="connsiteX7897" fmla="*/ 7363249 w 11824371"/>
              <a:gd name="connsiteY7897" fmla="*/ 112326 h 8878671"/>
              <a:gd name="connsiteX7898" fmla="*/ 7375241 w 11824371"/>
              <a:gd name="connsiteY7898" fmla="*/ 124319 h 8878671"/>
              <a:gd name="connsiteX7899" fmla="*/ 7387234 w 11824371"/>
              <a:gd name="connsiteY7899" fmla="*/ 100334 h 8878671"/>
              <a:gd name="connsiteX7900" fmla="*/ 4191296 w 11824371"/>
              <a:gd name="connsiteY7900" fmla="*/ 100334 h 8878671"/>
              <a:gd name="connsiteX7901" fmla="*/ 4197292 w 11824371"/>
              <a:gd name="connsiteY7901" fmla="*/ 112326 h 8878671"/>
              <a:gd name="connsiteX7902" fmla="*/ 4191296 w 11824371"/>
              <a:gd name="connsiteY7902" fmla="*/ 130314 h 8878671"/>
              <a:gd name="connsiteX7903" fmla="*/ 4173308 w 11824371"/>
              <a:gd name="connsiteY7903" fmla="*/ 124319 h 8878671"/>
              <a:gd name="connsiteX7904" fmla="*/ 4179305 w 11824371"/>
              <a:gd name="connsiteY7904" fmla="*/ 112326 h 8878671"/>
              <a:gd name="connsiteX7905" fmla="*/ 4191296 w 11824371"/>
              <a:gd name="connsiteY7905" fmla="*/ 100334 h 8878671"/>
              <a:gd name="connsiteX7906" fmla="*/ 9084139 w 11824371"/>
              <a:gd name="connsiteY7906" fmla="*/ 92839 h 8878671"/>
              <a:gd name="connsiteX7907" fmla="*/ 9066149 w 11824371"/>
              <a:gd name="connsiteY7907" fmla="*/ 100334 h 8878671"/>
              <a:gd name="connsiteX7908" fmla="*/ 9042166 w 11824371"/>
              <a:gd name="connsiteY7908" fmla="*/ 136311 h 8878671"/>
              <a:gd name="connsiteX7909" fmla="*/ 9042166 w 11824371"/>
              <a:gd name="connsiteY7909" fmla="*/ 160296 h 8878671"/>
              <a:gd name="connsiteX7910" fmla="*/ 9042166 w 11824371"/>
              <a:gd name="connsiteY7910" fmla="*/ 172287 h 8878671"/>
              <a:gd name="connsiteX7911" fmla="*/ 9018181 w 11824371"/>
              <a:gd name="connsiteY7911" fmla="*/ 184281 h 8878671"/>
              <a:gd name="connsiteX7912" fmla="*/ 9006188 w 11824371"/>
              <a:gd name="connsiteY7912" fmla="*/ 196272 h 8878671"/>
              <a:gd name="connsiteX7913" fmla="*/ 8988200 w 11824371"/>
              <a:gd name="connsiteY7913" fmla="*/ 196272 h 8878671"/>
              <a:gd name="connsiteX7914" fmla="*/ 8982205 w 11824371"/>
              <a:gd name="connsiteY7914" fmla="*/ 208265 h 8878671"/>
              <a:gd name="connsiteX7915" fmla="*/ 8958220 w 11824371"/>
              <a:gd name="connsiteY7915" fmla="*/ 220257 h 8878671"/>
              <a:gd name="connsiteX7916" fmla="*/ 8958220 w 11824371"/>
              <a:gd name="connsiteY7916" fmla="*/ 232249 h 8878671"/>
              <a:gd name="connsiteX7917" fmla="*/ 8922244 w 11824371"/>
              <a:gd name="connsiteY7917" fmla="*/ 232249 h 8878671"/>
              <a:gd name="connsiteX7918" fmla="*/ 8898259 w 11824371"/>
              <a:gd name="connsiteY7918" fmla="*/ 232249 h 8878671"/>
              <a:gd name="connsiteX7919" fmla="*/ 8886266 w 11824371"/>
              <a:gd name="connsiteY7919" fmla="*/ 208265 h 8878671"/>
              <a:gd name="connsiteX7920" fmla="*/ 8886266 w 11824371"/>
              <a:gd name="connsiteY7920" fmla="*/ 232249 h 8878671"/>
              <a:gd name="connsiteX7921" fmla="*/ 8874274 w 11824371"/>
              <a:gd name="connsiteY7921" fmla="*/ 244242 h 8878671"/>
              <a:gd name="connsiteX7922" fmla="*/ 8874274 w 11824371"/>
              <a:gd name="connsiteY7922" fmla="*/ 256234 h 8878671"/>
              <a:gd name="connsiteX7923" fmla="*/ 8874274 w 11824371"/>
              <a:gd name="connsiteY7923" fmla="*/ 268227 h 8878671"/>
              <a:gd name="connsiteX7924" fmla="*/ 8886266 w 11824371"/>
              <a:gd name="connsiteY7924" fmla="*/ 280218 h 8878671"/>
              <a:gd name="connsiteX7925" fmla="*/ 8874274 w 11824371"/>
              <a:gd name="connsiteY7925" fmla="*/ 280218 h 8878671"/>
              <a:gd name="connsiteX7926" fmla="*/ 8862282 w 11824371"/>
              <a:gd name="connsiteY7926" fmla="*/ 268227 h 8878671"/>
              <a:gd name="connsiteX7927" fmla="*/ 8850289 w 11824371"/>
              <a:gd name="connsiteY7927" fmla="*/ 268227 h 8878671"/>
              <a:gd name="connsiteX7928" fmla="*/ 8838298 w 11824371"/>
              <a:gd name="connsiteY7928" fmla="*/ 244242 h 8878671"/>
              <a:gd name="connsiteX7929" fmla="*/ 8838298 w 11824371"/>
              <a:gd name="connsiteY7929" fmla="*/ 232249 h 8878671"/>
              <a:gd name="connsiteX7930" fmla="*/ 8850289 w 11824371"/>
              <a:gd name="connsiteY7930" fmla="*/ 220257 h 8878671"/>
              <a:gd name="connsiteX7931" fmla="*/ 8862282 w 11824371"/>
              <a:gd name="connsiteY7931" fmla="*/ 232249 h 8878671"/>
              <a:gd name="connsiteX7932" fmla="*/ 8868277 w 11824371"/>
              <a:gd name="connsiteY7932" fmla="*/ 220257 h 8878671"/>
              <a:gd name="connsiteX7933" fmla="*/ 8868277 w 11824371"/>
              <a:gd name="connsiteY7933" fmla="*/ 196272 h 8878671"/>
              <a:gd name="connsiteX7934" fmla="*/ 8862282 w 11824371"/>
              <a:gd name="connsiteY7934" fmla="*/ 196272 h 8878671"/>
              <a:gd name="connsiteX7935" fmla="*/ 8850289 w 11824371"/>
              <a:gd name="connsiteY7935" fmla="*/ 184281 h 8878671"/>
              <a:gd name="connsiteX7936" fmla="*/ 8844293 w 11824371"/>
              <a:gd name="connsiteY7936" fmla="*/ 172287 h 8878671"/>
              <a:gd name="connsiteX7937" fmla="*/ 8838298 w 11824371"/>
              <a:gd name="connsiteY7937" fmla="*/ 184281 h 8878671"/>
              <a:gd name="connsiteX7938" fmla="*/ 8826304 w 11824371"/>
              <a:gd name="connsiteY7938" fmla="*/ 196272 h 8878671"/>
              <a:gd name="connsiteX7939" fmla="*/ 8814313 w 11824371"/>
              <a:gd name="connsiteY7939" fmla="*/ 172287 h 8878671"/>
              <a:gd name="connsiteX7940" fmla="*/ 8808316 w 11824371"/>
              <a:gd name="connsiteY7940" fmla="*/ 178284 h 8878671"/>
              <a:gd name="connsiteX7941" fmla="*/ 8802320 w 11824371"/>
              <a:gd name="connsiteY7941" fmla="*/ 190275 h 8878671"/>
              <a:gd name="connsiteX7942" fmla="*/ 8802320 w 11824371"/>
              <a:gd name="connsiteY7942" fmla="*/ 202269 h 8878671"/>
              <a:gd name="connsiteX7943" fmla="*/ 8790328 w 11824371"/>
              <a:gd name="connsiteY7943" fmla="*/ 208265 h 8878671"/>
              <a:gd name="connsiteX7944" fmla="*/ 8778336 w 11824371"/>
              <a:gd name="connsiteY7944" fmla="*/ 220257 h 8878671"/>
              <a:gd name="connsiteX7945" fmla="*/ 8790328 w 11824371"/>
              <a:gd name="connsiteY7945" fmla="*/ 220257 h 8878671"/>
              <a:gd name="connsiteX7946" fmla="*/ 8802320 w 11824371"/>
              <a:gd name="connsiteY7946" fmla="*/ 232249 h 8878671"/>
              <a:gd name="connsiteX7947" fmla="*/ 8790328 w 11824371"/>
              <a:gd name="connsiteY7947" fmla="*/ 232249 h 8878671"/>
              <a:gd name="connsiteX7948" fmla="*/ 8790328 w 11824371"/>
              <a:gd name="connsiteY7948" fmla="*/ 244242 h 8878671"/>
              <a:gd name="connsiteX7949" fmla="*/ 8778336 w 11824371"/>
              <a:gd name="connsiteY7949" fmla="*/ 256234 h 8878671"/>
              <a:gd name="connsiteX7950" fmla="*/ 8790328 w 11824371"/>
              <a:gd name="connsiteY7950" fmla="*/ 268227 h 8878671"/>
              <a:gd name="connsiteX7951" fmla="*/ 8814313 w 11824371"/>
              <a:gd name="connsiteY7951" fmla="*/ 316195 h 8878671"/>
              <a:gd name="connsiteX7952" fmla="*/ 8826304 w 11824371"/>
              <a:gd name="connsiteY7952" fmla="*/ 328188 h 8878671"/>
              <a:gd name="connsiteX7953" fmla="*/ 8838298 w 11824371"/>
              <a:gd name="connsiteY7953" fmla="*/ 328188 h 8878671"/>
              <a:gd name="connsiteX7954" fmla="*/ 8838298 w 11824371"/>
              <a:gd name="connsiteY7954" fmla="*/ 304203 h 8878671"/>
              <a:gd name="connsiteX7955" fmla="*/ 8862282 w 11824371"/>
              <a:gd name="connsiteY7955" fmla="*/ 304203 h 8878671"/>
              <a:gd name="connsiteX7956" fmla="*/ 8862282 w 11824371"/>
              <a:gd name="connsiteY7956" fmla="*/ 328188 h 8878671"/>
              <a:gd name="connsiteX7957" fmla="*/ 8862282 w 11824371"/>
              <a:gd name="connsiteY7957" fmla="*/ 352171 h 8878671"/>
              <a:gd name="connsiteX7958" fmla="*/ 8874274 w 11824371"/>
              <a:gd name="connsiteY7958" fmla="*/ 364164 h 8878671"/>
              <a:gd name="connsiteX7959" fmla="*/ 8898259 w 11824371"/>
              <a:gd name="connsiteY7959" fmla="*/ 388149 h 8878671"/>
              <a:gd name="connsiteX7960" fmla="*/ 8922244 w 11824371"/>
              <a:gd name="connsiteY7960" fmla="*/ 388149 h 8878671"/>
              <a:gd name="connsiteX7961" fmla="*/ 8946227 w 11824371"/>
              <a:gd name="connsiteY7961" fmla="*/ 382153 h 8878671"/>
              <a:gd name="connsiteX7962" fmla="*/ 8994197 w 11824371"/>
              <a:gd name="connsiteY7962" fmla="*/ 388149 h 8878671"/>
              <a:gd name="connsiteX7963" fmla="*/ 9018181 w 11824371"/>
              <a:gd name="connsiteY7963" fmla="*/ 376156 h 8878671"/>
              <a:gd name="connsiteX7964" fmla="*/ 9012185 w 11824371"/>
              <a:gd name="connsiteY7964" fmla="*/ 364164 h 8878671"/>
              <a:gd name="connsiteX7965" fmla="*/ 8982205 w 11824371"/>
              <a:gd name="connsiteY7965" fmla="*/ 364164 h 8878671"/>
              <a:gd name="connsiteX7966" fmla="*/ 8946227 w 11824371"/>
              <a:gd name="connsiteY7966" fmla="*/ 364164 h 8878671"/>
              <a:gd name="connsiteX7967" fmla="*/ 8958220 w 11824371"/>
              <a:gd name="connsiteY7967" fmla="*/ 352171 h 8878671"/>
              <a:gd name="connsiteX7968" fmla="*/ 8982205 w 11824371"/>
              <a:gd name="connsiteY7968" fmla="*/ 340180 h 8878671"/>
              <a:gd name="connsiteX7969" fmla="*/ 8994197 w 11824371"/>
              <a:gd name="connsiteY7969" fmla="*/ 340180 h 8878671"/>
              <a:gd name="connsiteX7970" fmla="*/ 8994197 w 11824371"/>
              <a:gd name="connsiteY7970" fmla="*/ 328188 h 8878671"/>
              <a:gd name="connsiteX7971" fmla="*/ 8994197 w 11824371"/>
              <a:gd name="connsiteY7971" fmla="*/ 316195 h 8878671"/>
              <a:gd name="connsiteX7972" fmla="*/ 8994197 w 11824371"/>
              <a:gd name="connsiteY7972" fmla="*/ 304203 h 8878671"/>
              <a:gd name="connsiteX7973" fmla="*/ 8982205 w 11824371"/>
              <a:gd name="connsiteY7973" fmla="*/ 304203 h 8878671"/>
              <a:gd name="connsiteX7974" fmla="*/ 8970212 w 11824371"/>
              <a:gd name="connsiteY7974" fmla="*/ 316195 h 8878671"/>
              <a:gd name="connsiteX7975" fmla="*/ 8970212 w 11824371"/>
              <a:gd name="connsiteY7975" fmla="*/ 304203 h 8878671"/>
              <a:gd name="connsiteX7976" fmla="*/ 8982205 w 11824371"/>
              <a:gd name="connsiteY7976" fmla="*/ 286215 h 8878671"/>
              <a:gd name="connsiteX7977" fmla="*/ 9018181 w 11824371"/>
              <a:gd name="connsiteY7977" fmla="*/ 280218 h 8878671"/>
              <a:gd name="connsiteX7978" fmla="*/ 9036170 w 11824371"/>
              <a:gd name="connsiteY7978" fmla="*/ 274222 h 8878671"/>
              <a:gd name="connsiteX7979" fmla="*/ 9042166 w 11824371"/>
              <a:gd name="connsiteY7979" fmla="*/ 268227 h 8878671"/>
              <a:gd name="connsiteX7980" fmla="*/ 9042166 w 11824371"/>
              <a:gd name="connsiteY7980" fmla="*/ 262230 h 8878671"/>
              <a:gd name="connsiteX7981" fmla="*/ 9054158 w 11824371"/>
              <a:gd name="connsiteY7981" fmla="*/ 256234 h 8878671"/>
              <a:gd name="connsiteX7982" fmla="*/ 9078143 w 11824371"/>
              <a:gd name="connsiteY7982" fmla="*/ 268227 h 8878671"/>
              <a:gd name="connsiteX7983" fmla="*/ 9066149 w 11824371"/>
              <a:gd name="connsiteY7983" fmla="*/ 268227 h 8878671"/>
              <a:gd name="connsiteX7984" fmla="*/ 9060154 w 11824371"/>
              <a:gd name="connsiteY7984" fmla="*/ 274222 h 8878671"/>
              <a:gd name="connsiteX7985" fmla="*/ 9066149 w 11824371"/>
              <a:gd name="connsiteY7985" fmla="*/ 292210 h 8878671"/>
              <a:gd name="connsiteX7986" fmla="*/ 9096131 w 11824371"/>
              <a:gd name="connsiteY7986" fmla="*/ 292210 h 8878671"/>
              <a:gd name="connsiteX7987" fmla="*/ 9126111 w 11824371"/>
              <a:gd name="connsiteY7987" fmla="*/ 304203 h 8878671"/>
              <a:gd name="connsiteX7988" fmla="*/ 9138104 w 11824371"/>
              <a:gd name="connsiteY7988" fmla="*/ 304203 h 8878671"/>
              <a:gd name="connsiteX7989" fmla="*/ 9150096 w 11824371"/>
              <a:gd name="connsiteY7989" fmla="*/ 304203 h 8878671"/>
              <a:gd name="connsiteX7990" fmla="*/ 9156092 w 11824371"/>
              <a:gd name="connsiteY7990" fmla="*/ 286215 h 8878671"/>
              <a:gd name="connsiteX7991" fmla="*/ 9162089 w 11824371"/>
              <a:gd name="connsiteY7991" fmla="*/ 280218 h 8878671"/>
              <a:gd name="connsiteX7992" fmla="*/ 9162089 w 11824371"/>
              <a:gd name="connsiteY7992" fmla="*/ 292210 h 8878671"/>
              <a:gd name="connsiteX7993" fmla="*/ 9162089 w 11824371"/>
              <a:gd name="connsiteY7993" fmla="*/ 316195 h 8878671"/>
              <a:gd name="connsiteX7994" fmla="*/ 9174080 w 11824371"/>
              <a:gd name="connsiteY7994" fmla="*/ 292210 h 8878671"/>
              <a:gd name="connsiteX7995" fmla="*/ 9198065 w 11824371"/>
              <a:gd name="connsiteY7995" fmla="*/ 160296 h 8878671"/>
              <a:gd name="connsiteX7996" fmla="*/ 9174080 w 11824371"/>
              <a:gd name="connsiteY7996" fmla="*/ 148302 h 8878671"/>
              <a:gd name="connsiteX7997" fmla="*/ 9150096 w 11824371"/>
              <a:gd name="connsiteY7997" fmla="*/ 160296 h 8878671"/>
              <a:gd name="connsiteX7998" fmla="*/ 9138104 w 11824371"/>
              <a:gd name="connsiteY7998" fmla="*/ 172287 h 8878671"/>
              <a:gd name="connsiteX7999" fmla="*/ 9114119 w 11824371"/>
              <a:gd name="connsiteY7999" fmla="*/ 184281 h 8878671"/>
              <a:gd name="connsiteX8000" fmla="*/ 9114119 w 11824371"/>
              <a:gd name="connsiteY8000" fmla="*/ 196272 h 8878671"/>
              <a:gd name="connsiteX8001" fmla="*/ 9126111 w 11824371"/>
              <a:gd name="connsiteY8001" fmla="*/ 208265 h 8878671"/>
              <a:gd name="connsiteX8002" fmla="*/ 9126111 w 11824371"/>
              <a:gd name="connsiteY8002" fmla="*/ 220257 h 8878671"/>
              <a:gd name="connsiteX8003" fmla="*/ 9114119 w 11824371"/>
              <a:gd name="connsiteY8003" fmla="*/ 220257 h 8878671"/>
              <a:gd name="connsiteX8004" fmla="*/ 9108123 w 11824371"/>
              <a:gd name="connsiteY8004" fmla="*/ 232249 h 8878671"/>
              <a:gd name="connsiteX8005" fmla="*/ 9096131 w 11824371"/>
              <a:gd name="connsiteY8005" fmla="*/ 244242 h 8878671"/>
              <a:gd name="connsiteX8006" fmla="*/ 9090134 w 11824371"/>
              <a:gd name="connsiteY8006" fmla="*/ 232249 h 8878671"/>
              <a:gd name="connsiteX8007" fmla="*/ 9078143 w 11824371"/>
              <a:gd name="connsiteY8007" fmla="*/ 232249 h 8878671"/>
              <a:gd name="connsiteX8008" fmla="*/ 9054158 w 11824371"/>
              <a:gd name="connsiteY8008" fmla="*/ 244242 h 8878671"/>
              <a:gd name="connsiteX8009" fmla="*/ 9054158 w 11824371"/>
              <a:gd name="connsiteY8009" fmla="*/ 232249 h 8878671"/>
              <a:gd name="connsiteX8010" fmla="*/ 9054158 w 11824371"/>
              <a:gd name="connsiteY8010" fmla="*/ 220257 h 8878671"/>
              <a:gd name="connsiteX8011" fmla="*/ 9054158 w 11824371"/>
              <a:gd name="connsiteY8011" fmla="*/ 208265 h 8878671"/>
              <a:gd name="connsiteX8012" fmla="*/ 9054158 w 11824371"/>
              <a:gd name="connsiteY8012" fmla="*/ 196272 h 8878671"/>
              <a:gd name="connsiteX8013" fmla="*/ 9066149 w 11824371"/>
              <a:gd name="connsiteY8013" fmla="*/ 208265 h 8878671"/>
              <a:gd name="connsiteX8014" fmla="*/ 9078143 w 11824371"/>
              <a:gd name="connsiteY8014" fmla="*/ 208265 h 8878671"/>
              <a:gd name="connsiteX8015" fmla="*/ 9078143 w 11824371"/>
              <a:gd name="connsiteY8015" fmla="*/ 196272 h 8878671"/>
              <a:gd name="connsiteX8016" fmla="*/ 9066149 w 11824371"/>
              <a:gd name="connsiteY8016" fmla="*/ 184281 h 8878671"/>
              <a:gd name="connsiteX8017" fmla="*/ 9066149 w 11824371"/>
              <a:gd name="connsiteY8017" fmla="*/ 172287 h 8878671"/>
              <a:gd name="connsiteX8018" fmla="*/ 9054158 w 11824371"/>
              <a:gd name="connsiteY8018" fmla="*/ 160296 h 8878671"/>
              <a:gd name="connsiteX8019" fmla="*/ 9084139 w 11824371"/>
              <a:gd name="connsiteY8019" fmla="*/ 154299 h 8878671"/>
              <a:gd name="connsiteX8020" fmla="*/ 9114119 w 11824371"/>
              <a:gd name="connsiteY8020" fmla="*/ 148302 h 8878671"/>
              <a:gd name="connsiteX8021" fmla="*/ 9120116 w 11824371"/>
              <a:gd name="connsiteY8021" fmla="*/ 148302 h 8878671"/>
              <a:gd name="connsiteX8022" fmla="*/ 9126111 w 11824371"/>
              <a:gd name="connsiteY8022" fmla="*/ 148302 h 8878671"/>
              <a:gd name="connsiteX8023" fmla="*/ 9126111 w 11824371"/>
              <a:gd name="connsiteY8023" fmla="*/ 136311 h 8878671"/>
              <a:gd name="connsiteX8024" fmla="*/ 9126111 w 11824371"/>
              <a:gd name="connsiteY8024" fmla="*/ 124319 h 8878671"/>
              <a:gd name="connsiteX8025" fmla="*/ 9114119 w 11824371"/>
              <a:gd name="connsiteY8025" fmla="*/ 124319 h 8878671"/>
              <a:gd name="connsiteX8026" fmla="*/ 9090134 w 11824371"/>
              <a:gd name="connsiteY8026" fmla="*/ 112326 h 8878671"/>
              <a:gd name="connsiteX8027" fmla="*/ 9102128 w 11824371"/>
              <a:gd name="connsiteY8027" fmla="*/ 112326 h 8878671"/>
              <a:gd name="connsiteX8028" fmla="*/ 9090134 w 11824371"/>
              <a:gd name="connsiteY8028" fmla="*/ 94338 h 8878671"/>
              <a:gd name="connsiteX8029" fmla="*/ 9084139 w 11824371"/>
              <a:gd name="connsiteY8029" fmla="*/ 92839 h 8878671"/>
              <a:gd name="connsiteX8030" fmla="*/ 3886993 w 11824371"/>
              <a:gd name="connsiteY8030" fmla="*/ 85344 h 8878671"/>
              <a:gd name="connsiteX8031" fmla="*/ 3873501 w 11824371"/>
              <a:gd name="connsiteY8031" fmla="*/ 112326 h 8878671"/>
              <a:gd name="connsiteX8032" fmla="*/ 3861508 w 11824371"/>
              <a:gd name="connsiteY8032" fmla="*/ 136311 h 8878671"/>
              <a:gd name="connsiteX8033" fmla="*/ 3849517 w 11824371"/>
              <a:gd name="connsiteY8033" fmla="*/ 124319 h 8878671"/>
              <a:gd name="connsiteX8034" fmla="*/ 3825532 w 11824371"/>
              <a:gd name="connsiteY8034" fmla="*/ 112326 h 8878671"/>
              <a:gd name="connsiteX8035" fmla="*/ 3831528 w 11824371"/>
              <a:gd name="connsiteY8035" fmla="*/ 136311 h 8878671"/>
              <a:gd name="connsiteX8036" fmla="*/ 3849517 w 11824371"/>
              <a:gd name="connsiteY8036" fmla="*/ 172287 h 8878671"/>
              <a:gd name="connsiteX8037" fmla="*/ 3867505 w 11824371"/>
              <a:gd name="connsiteY8037" fmla="*/ 202269 h 8878671"/>
              <a:gd name="connsiteX8038" fmla="*/ 3885493 w 11824371"/>
              <a:gd name="connsiteY8038" fmla="*/ 208265 h 8878671"/>
              <a:gd name="connsiteX8039" fmla="*/ 3909478 w 11824371"/>
              <a:gd name="connsiteY8039" fmla="*/ 184281 h 8878671"/>
              <a:gd name="connsiteX8040" fmla="*/ 3903481 w 11824371"/>
              <a:gd name="connsiteY8040" fmla="*/ 178284 h 8878671"/>
              <a:gd name="connsiteX8041" fmla="*/ 3885493 w 11824371"/>
              <a:gd name="connsiteY8041" fmla="*/ 160296 h 8878671"/>
              <a:gd name="connsiteX8042" fmla="*/ 3873501 w 11824371"/>
              <a:gd name="connsiteY8042" fmla="*/ 148302 h 8878671"/>
              <a:gd name="connsiteX8043" fmla="*/ 3909478 w 11824371"/>
              <a:gd name="connsiteY8043" fmla="*/ 148302 h 8878671"/>
              <a:gd name="connsiteX8044" fmla="*/ 3945454 w 11824371"/>
              <a:gd name="connsiteY8044" fmla="*/ 136311 h 8878671"/>
              <a:gd name="connsiteX8045" fmla="*/ 3909478 w 11824371"/>
              <a:gd name="connsiteY8045" fmla="*/ 112326 h 8878671"/>
              <a:gd name="connsiteX8046" fmla="*/ 3897486 w 11824371"/>
              <a:gd name="connsiteY8046" fmla="*/ 100334 h 8878671"/>
              <a:gd name="connsiteX8047" fmla="*/ 3909478 w 11824371"/>
              <a:gd name="connsiteY8047" fmla="*/ 94338 h 8878671"/>
              <a:gd name="connsiteX8048" fmla="*/ 3897486 w 11824371"/>
              <a:gd name="connsiteY8048" fmla="*/ 88341 h 8878671"/>
              <a:gd name="connsiteX8049" fmla="*/ 3886993 w 11824371"/>
              <a:gd name="connsiteY8049" fmla="*/ 85344 h 8878671"/>
              <a:gd name="connsiteX8050" fmla="*/ 9305996 w 11824371"/>
              <a:gd name="connsiteY8050" fmla="*/ 76349 h 8878671"/>
              <a:gd name="connsiteX8051" fmla="*/ 9294003 w 11824371"/>
              <a:gd name="connsiteY8051" fmla="*/ 88341 h 8878671"/>
              <a:gd name="connsiteX8052" fmla="*/ 9305996 w 11824371"/>
              <a:gd name="connsiteY8052" fmla="*/ 100334 h 8878671"/>
              <a:gd name="connsiteX8053" fmla="*/ 9305996 w 11824371"/>
              <a:gd name="connsiteY8053" fmla="*/ 76349 h 8878671"/>
              <a:gd name="connsiteX8054" fmla="*/ 9204062 w 11824371"/>
              <a:gd name="connsiteY8054" fmla="*/ 76349 h 8878671"/>
              <a:gd name="connsiteX8055" fmla="*/ 9186072 w 11824371"/>
              <a:gd name="connsiteY8055" fmla="*/ 88341 h 8878671"/>
              <a:gd name="connsiteX8056" fmla="*/ 9204062 w 11824371"/>
              <a:gd name="connsiteY8056" fmla="*/ 76349 h 8878671"/>
              <a:gd name="connsiteX8057" fmla="*/ 9138104 w 11824371"/>
              <a:gd name="connsiteY8057" fmla="*/ 76349 h 8878671"/>
              <a:gd name="connsiteX8058" fmla="*/ 9150096 w 11824371"/>
              <a:gd name="connsiteY8058" fmla="*/ 100334 h 8878671"/>
              <a:gd name="connsiteX8059" fmla="*/ 9150096 w 11824371"/>
              <a:gd name="connsiteY8059" fmla="*/ 88341 h 8878671"/>
              <a:gd name="connsiteX8060" fmla="*/ 9144101 w 11824371"/>
              <a:gd name="connsiteY8060" fmla="*/ 82346 h 8878671"/>
              <a:gd name="connsiteX8061" fmla="*/ 9138104 w 11824371"/>
              <a:gd name="connsiteY8061" fmla="*/ 76349 h 8878671"/>
              <a:gd name="connsiteX8062" fmla="*/ 7219342 w 11824371"/>
              <a:gd name="connsiteY8062" fmla="*/ 76349 h 8878671"/>
              <a:gd name="connsiteX8063" fmla="*/ 7207350 w 11824371"/>
              <a:gd name="connsiteY8063" fmla="*/ 88341 h 8878671"/>
              <a:gd name="connsiteX8064" fmla="*/ 7207350 w 11824371"/>
              <a:gd name="connsiteY8064" fmla="*/ 100334 h 8878671"/>
              <a:gd name="connsiteX8065" fmla="*/ 7219342 w 11824371"/>
              <a:gd name="connsiteY8065" fmla="*/ 88341 h 8878671"/>
              <a:gd name="connsiteX8066" fmla="*/ 9485880 w 11824371"/>
              <a:gd name="connsiteY8066" fmla="*/ 64358 h 8878671"/>
              <a:gd name="connsiteX8067" fmla="*/ 9497872 w 11824371"/>
              <a:gd name="connsiteY8067" fmla="*/ 64358 h 8878671"/>
              <a:gd name="connsiteX8068" fmla="*/ 9497872 w 11824371"/>
              <a:gd name="connsiteY8068" fmla="*/ 70353 h 8878671"/>
              <a:gd name="connsiteX8069" fmla="*/ 9485880 w 11824371"/>
              <a:gd name="connsiteY8069" fmla="*/ 76349 h 8878671"/>
              <a:gd name="connsiteX8070" fmla="*/ 3753579 w 11824371"/>
              <a:gd name="connsiteY8070" fmla="*/ 64358 h 8878671"/>
              <a:gd name="connsiteX8071" fmla="*/ 3729594 w 11824371"/>
              <a:gd name="connsiteY8071" fmla="*/ 70353 h 8878671"/>
              <a:gd name="connsiteX8072" fmla="*/ 3717601 w 11824371"/>
              <a:gd name="connsiteY8072" fmla="*/ 76349 h 8878671"/>
              <a:gd name="connsiteX8073" fmla="*/ 3723597 w 11824371"/>
              <a:gd name="connsiteY8073" fmla="*/ 88341 h 8878671"/>
              <a:gd name="connsiteX8074" fmla="*/ 3741586 w 11824371"/>
              <a:gd name="connsiteY8074" fmla="*/ 88341 h 8878671"/>
              <a:gd name="connsiteX8075" fmla="*/ 3753579 w 11824371"/>
              <a:gd name="connsiteY8075" fmla="*/ 88341 h 8878671"/>
              <a:gd name="connsiteX8076" fmla="*/ 3777564 w 11824371"/>
              <a:gd name="connsiteY8076" fmla="*/ 88341 h 8878671"/>
              <a:gd name="connsiteX8077" fmla="*/ 3753579 w 11824371"/>
              <a:gd name="connsiteY8077" fmla="*/ 64358 h 8878671"/>
              <a:gd name="connsiteX8078" fmla="*/ 4164314 w 11824371"/>
              <a:gd name="connsiteY8078" fmla="*/ 58361 h 8878671"/>
              <a:gd name="connsiteX8079" fmla="*/ 4173308 w 11824371"/>
              <a:gd name="connsiteY8079" fmla="*/ 64358 h 8878671"/>
              <a:gd name="connsiteX8080" fmla="*/ 4167311 w 11824371"/>
              <a:gd name="connsiteY8080" fmla="*/ 76349 h 8878671"/>
              <a:gd name="connsiteX8081" fmla="*/ 4161314 w 11824371"/>
              <a:gd name="connsiteY8081" fmla="*/ 64358 h 8878671"/>
              <a:gd name="connsiteX8082" fmla="*/ 4164314 w 11824371"/>
              <a:gd name="connsiteY8082" fmla="*/ 58361 h 8878671"/>
              <a:gd name="connsiteX8083" fmla="*/ 9186072 w 11824371"/>
              <a:gd name="connsiteY8083" fmla="*/ 40373 h 8878671"/>
              <a:gd name="connsiteX8084" fmla="*/ 9174080 w 11824371"/>
              <a:gd name="connsiteY8084" fmla="*/ 64358 h 8878671"/>
              <a:gd name="connsiteX8085" fmla="*/ 9210057 w 11824371"/>
              <a:gd name="connsiteY8085" fmla="*/ 52365 h 8878671"/>
              <a:gd name="connsiteX8086" fmla="*/ 9192069 w 11824371"/>
              <a:gd name="connsiteY8086" fmla="*/ 40373 h 8878671"/>
              <a:gd name="connsiteX8087" fmla="*/ 9186072 w 11824371"/>
              <a:gd name="connsiteY8087" fmla="*/ 40373 h 8878671"/>
              <a:gd name="connsiteX8088" fmla="*/ 9078143 w 11824371"/>
              <a:gd name="connsiteY8088" fmla="*/ 40373 h 8878671"/>
              <a:gd name="connsiteX8089" fmla="*/ 9066149 w 11824371"/>
              <a:gd name="connsiteY8089" fmla="*/ 64358 h 8878671"/>
              <a:gd name="connsiteX8090" fmla="*/ 9066149 w 11824371"/>
              <a:gd name="connsiteY8090" fmla="*/ 76349 h 8878671"/>
              <a:gd name="connsiteX8091" fmla="*/ 9090134 w 11824371"/>
              <a:gd name="connsiteY8091" fmla="*/ 76349 h 8878671"/>
              <a:gd name="connsiteX8092" fmla="*/ 9126111 w 11824371"/>
              <a:gd name="connsiteY8092" fmla="*/ 76349 h 8878671"/>
              <a:gd name="connsiteX8093" fmla="*/ 9114119 w 11824371"/>
              <a:gd name="connsiteY8093" fmla="*/ 64358 h 8878671"/>
              <a:gd name="connsiteX8094" fmla="*/ 9102128 w 11824371"/>
              <a:gd name="connsiteY8094" fmla="*/ 64358 h 8878671"/>
              <a:gd name="connsiteX8095" fmla="*/ 9126111 w 11824371"/>
              <a:gd name="connsiteY8095" fmla="*/ 52365 h 8878671"/>
              <a:gd name="connsiteX8096" fmla="*/ 9102128 w 11824371"/>
              <a:gd name="connsiteY8096" fmla="*/ 52365 h 8878671"/>
              <a:gd name="connsiteX8097" fmla="*/ 9090134 w 11824371"/>
              <a:gd name="connsiteY8097" fmla="*/ 40373 h 8878671"/>
              <a:gd name="connsiteX8098" fmla="*/ 4257254 w 11824371"/>
              <a:gd name="connsiteY8098" fmla="*/ 40373 h 8878671"/>
              <a:gd name="connsiteX8099" fmla="*/ 4257254 w 11824371"/>
              <a:gd name="connsiteY8099" fmla="*/ 52365 h 8878671"/>
              <a:gd name="connsiteX8100" fmla="*/ 4293230 w 11824371"/>
              <a:gd name="connsiteY8100" fmla="*/ 40373 h 8878671"/>
              <a:gd name="connsiteX8101" fmla="*/ 4209284 w 11824371"/>
              <a:gd name="connsiteY8101" fmla="*/ 40373 h 8878671"/>
              <a:gd name="connsiteX8102" fmla="*/ 4233269 w 11824371"/>
              <a:gd name="connsiteY8102" fmla="*/ 52365 h 8878671"/>
              <a:gd name="connsiteX8103" fmla="*/ 4221276 w 11824371"/>
              <a:gd name="connsiteY8103" fmla="*/ 40373 h 8878671"/>
              <a:gd name="connsiteX8104" fmla="*/ 4209284 w 11824371"/>
              <a:gd name="connsiteY8104" fmla="*/ 40373 h 8878671"/>
              <a:gd name="connsiteX8105" fmla="*/ 4149323 w 11824371"/>
              <a:gd name="connsiteY8105" fmla="*/ 28380 h 8878671"/>
              <a:gd name="connsiteX8106" fmla="*/ 4137331 w 11824371"/>
              <a:gd name="connsiteY8106" fmla="*/ 52365 h 8878671"/>
              <a:gd name="connsiteX8107" fmla="*/ 4125338 w 11824371"/>
              <a:gd name="connsiteY8107" fmla="*/ 64358 h 8878671"/>
              <a:gd name="connsiteX8108" fmla="*/ 4119343 w 11824371"/>
              <a:gd name="connsiteY8108" fmla="*/ 76349 h 8878671"/>
              <a:gd name="connsiteX8109" fmla="*/ 4125338 w 11824371"/>
              <a:gd name="connsiteY8109" fmla="*/ 94338 h 8878671"/>
              <a:gd name="connsiteX8110" fmla="*/ 4113347 w 11824371"/>
              <a:gd name="connsiteY8110" fmla="*/ 88341 h 8878671"/>
              <a:gd name="connsiteX8111" fmla="*/ 4101355 w 11824371"/>
              <a:gd name="connsiteY8111" fmla="*/ 76349 h 8878671"/>
              <a:gd name="connsiteX8112" fmla="*/ 4101355 w 11824371"/>
              <a:gd name="connsiteY8112" fmla="*/ 64358 h 8878671"/>
              <a:gd name="connsiteX8113" fmla="*/ 4089361 w 11824371"/>
              <a:gd name="connsiteY8113" fmla="*/ 52365 h 8878671"/>
              <a:gd name="connsiteX8114" fmla="*/ 4077370 w 11824371"/>
              <a:gd name="connsiteY8114" fmla="*/ 76349 h 8878671"/>
              <a:gd name="connsiteX8115" fmla="*/ 4071373 w 11824371"/>
              <a:gd name="connsiteY8115" fmla="*/ 94338 h 8878671"/>
              <a:gd name="connsiteX8116" fmla="*/ 4053385 w 11824371"/>
              <a:gd name="connsiteY8116" fmla="*/ 100334 h 8878671"/>
              <a:gd name="connsiteX8117" fmla="*/ 4041392 w 11824371"/>
              <a:gd name="connsiteY8117" fmla="*/ 100334 h 8878671"/>
              <a:gd name="connsiteX8118" fmla="*/ 4061630 w 11824371"/>
              <a:gd name="connsiteY8118" fmla="*/ 122819 h 8878671"/>
              <a:gd name="connsiteX8119" fmla="*/ 4066419 w 11824371"/>
              <a:gd name="connsiteY8119" fmla="*/ 123277 h 8878671"/>
              <a:gd name="connsiteX8120" fmla="*/ 4066875 w 11824371"/>
              <a:gd name="connsiteY8120" fmla="*/ 122819 h 8878671"/>
              <a:gd name="connsiteX8121" fmla="*/ 4071373 w 11824371"/>
              <a:gd name="connsiteY8121" fmla="*/ 118323 h 8878671"/>
              <a:gd name="connsiteX8122" fmla="*/ 4077370 w 11824371"/>
              <a:gd name="connsiteY8122" fmla="*/ 106331 h 8878671"/>
              <a:gd name="connsiteX8123" fmla="*/ 4077370 w 11824371"/>
              <a:gd name="connsiteY8123" fmla="*/ 100334 h 8878671"/>
              <a:gd name="connsiteX8124" fmla="*/ 4083365 w 11824371"/>
              <a:gd name="connsiteY8124" fmla="*/ 112326 h 8878671"/>
              <a:gd name="connsiteX8125" fmla="*/ 4075869 w 11824371"/>
              <a:gd name="connsiteY8125" fmla="*/ 121320 h 8878671"/>
              <a:gd name="connsiteX8126" fmla="*/ 4068376 w 11824371"/>
              <a:gd name="connsiteY8126" fmla="*/ 123462 h 8878671"/>
              <a:gd name="connsiteX8127" fmla="*/ 4077370 w 11824371"/>
              <a:gd name="connsiteY8127" fmla="*/ 124319 h 8878671"/>
              <a:gd name="connsiteX8128" fmla="*/ 4083365 w 11824371"/>
              <a:gd name="connsiteY8128" fmla="*/ 130314 h 8878671"/>
              <a:gd name="connsiteX8129" fmla="*/ 4089361 w 11824371"/>
              <a:gd name="connsiteY8129" fmla="*/ 136311 h 8878671"/>
              <a:gd name="connsiteX8130" fmla="*/ 4101355 w 11824371"/>
              <a:gd name="connsiteY8130" fmla="*/ 142308 h 8878671"/>
              <a:gd name="connsiteX8131" fmla="*/ 4125338 w 11824371"/>
              <a:gd name="connsiteY8131" fmla="*/ 160296 h 8878671"/>
              <a:gd name="connsiteX8132" fmla="*/ 4137331 w 11824371"/>
              <a:gd name="connsiteY8132" fmla="*/ 172287 h 8878671"/>
              <a:gd name="connsiteX8133" fmla="*/ 4125338 w 11824371"/>
              <a:gd name="connsiteY8133" fmla="*/ 184281 h 8878671"/>
              <a:gd name="connsiteX8134" fmla="*/ 4137331 w 11824371"/>
              <a:gd name="connsiteY8134" fmla="*/ 208265 h 8878671"/>
              <a:gd name="connsiteX8135" fmla="*/ 4137331 w 11824371"/>
              <a:gd name="connsiteY8135" fmla="*/ 196272 h 8878671"/>
              <a:gd name="connsiteX8136" fmla="*/ 4149323 w 11824371"/>
              <a:gd name="connsiteY8136" fmla="*/ 184281 h 8878671"/>
              <a:gd name="connsiteX8137" fmla="*/ 4161314 w 11824371"/>
              <a:gd name="connsiteY8137" fmla="*/ 178284 h 8878671"/>
              <a:gd name="connsiteX8138" fmla="*/ 4161314 w 11824371"/>
              <a:gd name="connsiteY8138" fmla="*/ 172287 h 8878671"/>
              <a:gd name="connsiteX8139" fmla="*/ 4233269 w 11824371"/>
              <a:gd name="connsiteY8139" fmla="*/ 112326 h 8878671"/>
              <a:gd name="connsiteX8140" fmla="*/ 4221276 w 11824371"/>
              <a:gd name="connsiteY8140" fmla="*/ 112326 h 8878671"/>
              <a:gd name="connsiteX8141" fmla="*/ 4197292 w 11824371"/>
              <a:gd name="connsiteY8141" fmla="*/ 88341 h 8878671"/>
              <a:gd name="connsiteX8142" fmla="*/ 4197292 w 11824371"/>
              <a:gd name="connsiteY8142" fmla="*/ 64358 h 8878671"/>
              <a:gd name="connsiteX8143" fmla="*/ 4185301 w 11824371"/>
              <a:gd name="connsiteY8143" fmla="*/ 40373 h 8878671"/>
              <a:gd name="connsiteX8144" fmla="*/ 4149323 w 11824371"/>
              <a:gd name="connsiteY8144" fmla="*/ 40373 h 8878671"/>
              <a:gd name="connsiteX8145" fmla="*/ 3981430 w 11824371"/>
              <a:gd name="connsiteY8145" fmla="*/ 20886 h 8878671"/>
              <a:gd name="connsiteX8146" fmla="*/ 3975435 w 11824371"/>
              <a:gd name="connsiteY8146" fmla="*/ 28380 h 8878671"/>
              <a:gd name="connsiteX8147" fmla="*/ 3957448 w 11824371"/>
              <a:gd name="connsiteY8147" fmla="*/ 40373 h 8878671"/>
              <a:gd name="connsiteX8148" fmla="*/ 3921471 w 11824371"/>
              <a:gd name="connsiteY8148" fmla="*/ 64358 h 8878671"/>
              <a:gd name="connsiteX8149" fmla="*/ 3933462 w 11824371"/>
              <a:gd name="connsiteY8149" fmla="*/ 64358 h 8878671"/>
              <a:gd name="connsiteX8150" fmla="*/ 3945454 w 11824371"/>
              <a:gd name="connsiteY8150" fmla="*/ 64358 h 8878671"/>
              <a:gd name="connsiteX8151" fmla="*/ 3969439 w 11824371"/>
              <a:gd name="connsiteY8151" fmla="*/ 88341 h 8878671"/>
              <a:gd name="connsiteX8152" fmla="*/ 3969439 w 11824371"/>
              <a:gd name="connsiteY8152" fmla="*/ 76349 h 8878671"/>
              <a:gd name="connsiteX8153" fmla="*/ 3987427 w 11824371"/>
              <a:gd name="connsiteY8153" fmla="*/ 52365 h 8878671"/>
              <a:gd name="connsiteX8154" fmla="*/ 3987427 w 11824371"/>
              <a:gd name="connsiteY8154" fmla="*/ 22385 h 8878671"/>
              <a:gd name="connsiteX8155" fmla="*/ 3981430 w 11824371"/>
              <a:gd name="connsiteY8155" fmla="*/ 20886 h 8878671"/>
              <a:gd name="connsiteX8156" fmla="*/ 9665764 w 11824371"/>
              <a:gd name="connsiteY8156" fmla="*/ 16388 h 8878671"/>
              <a:gd name="connsiteX8157" fmla="*/ 9677755 w 11824371"/>
              <a:gd name="connsiteY8157" fmla="*/ 16388 h 8878671"/>
              <a:gd name="connsiteX8158" fmla="*/ 9683752 w 11824371"/>
              <a:gd name="connsiteY8158" fmla="*/ 22385 h 8878671"/>
              <a:gd name="connsiteX8159" fmla="*/ 9671759 w 11824371"/>
              <a:gd name="connsiteY8159" fmla="*/ 28380 h 8878671"/>
              <a:gd name="connsiteX8160" fmla="*/ 9665764 w 11824371"/>
              <a:gd name="connsiteY8160" fmla="*/ 16388 h 8878671"/>
              <a:gd name="connsiteX8161" fmla="*/ 9539845 w 11824371"/>
              <a:gd name="connsiteY8161" fmla="*/ 16388 h 8878671"/>
              <a:gd name="connsiteX8162" fmla="*/ 9539845 w 11824371"/>
              <a:gd name="connsiteY8162" fmla="*/ 28380 h 8878671"/>
              <a:gd name="connsiteX8163" fmla="*/ 9533848 w 11824371"/>
              <a:gd name="connsiteY8163" fmla="*/ 40373 h 8878671"/>
              <a:gd name="connsiteX8164" fmla="*/ 9533848 w 11824371"/>
              <a:gd name="connsiteY8164" fmla="*/ 28380 h 8878671"/>
              <a:gd name="connsiteX8165" fmla="*/ 9539845 w 11824371"/>
              <a:gd name="connsiteY8165" fmla="*/ 16388 h 8878671"/>
              <a:gd name="connsiteX8166" fmla="*/ 3897486 w 11824371"/>
              <a:gd name="connsiteY8166" fmla="*/ 16388 h 8878671"/>
              <a:gd name="connsiteX8167" fmla="*/ 3897486 w 11824371"/>
              <a:gd name="connsiteY8167" fmla="*/ 28380 h 8878671"/>
              <a:gd name="connsiteX8168" fmla="*/ 3903481 w 11824371"/>
              <a:gd name="connsiteY8168" fmla="*/ 22385 h 8878671"/>
              <a:gd name="connsiteX8169" fmla="*/ 3909478 w 11824371"/>
              <a:gd name="connsiteY8169" fmla="*/ 16388 h 8878671"/>
              <a:gd name="connsiteX8170" fmla="*/ 3897486 w 11824371"/>
              <a:gd name="connsiteY8170" fmla="*/ 16388 h 8878671"/>
              <a:gd name="connsiteX8171" fmla="*/ 3717601 w 11824371"/>
              <a:gd name="connsiteY8171" fmla="*/ 16388 h 8878671"/>
              <a:gd name="connsiteX8172" fmla="*/ 3705609 w 11824371"/>
              <a:gd name="connsiteY8172" fmla="*/ 28380 h 8878671"/>
              <a:gd name="connsiteX8173" fmla="*/ 3717601 w 11824371"/>
              <a:gd name="connsiteY8173" fmla="*/ 28380 h 8878671"/>
              <a:gd name="connsiteX8174" fmla="*/ 3105997 w 11824371"/>
              <a:gd name="connsiteY8174" fmla="*/ 16388 h 8878671"/>
              <a:gd name="connsiteX8175" fmla="*/ 3117988 w 11824371"/>
              <a:gd name="connsiteY8175" fmla="*/ 28380 h 8878671"/>
              <a:gd name="connsiteX8176" fmla="*/ 3105997 w 11824371"/>
              <a:gd name="connsiteY8176" fmla="*/ 34376 h 8878671"/>
              <a:gd name="connsiteX8177" fmla="*/ 3094005 w 11824371"/>
              <a:gd name="connsiteY8177" fmla="*/ 28380 h 8878671"/>
              <a:gd name="connsiteX8178" fmla="*/ 9839651 w 11824371"/>
              <a:gd name="connsiteY8178" fmla="*/ 4397 h 8878671"/>
              <a:gd name="connsiteX8179" fmla="*/ 9857639 w 11824371"/>
              <a:gd name="connsiteY8179" fmla="*/ 16388 h 8878671"/>
              <a:gd name="connsiteX8180" fmla="*/ 9839651 w 11824371"/>
              <a:gd name="connsiteY8180" fmla="*/ 10392 h 8878671"/>
              <a:gd name="connsiteX8181" fmla="*/ 9839651 w 11824371"/>
              <a:gd name="connsiteY8181" fmla="*/ 4397 h 8878671"/>
              <a:gd name="connsiteX8182" fmla="*/ 9198065 w 11824371"/>
              <a:gd name="connsiteY8182" fmla="*/ 4397 h 8878671"/>
              <a:gd name="connsiteX8183" fmla="*/ 9210057 w 11824371"/>
              <a:gd name="connsiteY8183" fmla="*/ 16388 h 8878671"/>
              <a:gd name="connsiteX8184" fmla="*/ 9234042 w 11824371"/>
              <a:gd name="connsiteY8184" fmla="*/ 4397 h 8878671"/>
              <a:gd name="connsiteX8185" fmla="*/ 9126111 w 11824371"/>
              <a:gd name="connsiteY8185" fmla="*/ 4397 h 8878671"/>
              <a:gd name="connsiteX8186" fmla="*/ 9138104 w 11824371"/>
              <a:gd name="connsiteY8186" fmla="*/ 12390 h 8878671"/>
              <a:gd name="connsiteX8187" fmla="*/ 9138104 w 11824371"/>
              <a:gd name="connsiteY8187" fmla="*/ 7394 h 8878671"/>
              <a:gd name="connsiteX8188" fmla="*/ 9138104 w 11824371"/>
              <a:gd name="connsiteY8188" fmla="*/ 4397 h 8878671"/>
              <a:gd name="connsiteX8189" fmla="*/ 9126111 w 11824371"/>
              <a:gd name="connsiteY8189" fmla="*/ 4397 h 8878671"/>
              <a:gd name="connsiteX8190" fmla="*/ 7435202 w 11824371"/>
              <a:gd name="connsiteY8190" fmla="*/ 4397 h 8878671"/>
              <a:gd name="connsiteX8191" fmla="*/ 7423211 w 11824371"/>
              <a:gd name="connsiteY8191" fmla="*/ 16388 h 8878671"/>
              <a:gd name="connsiteX8192" fmla="*/ 7399226 w 11824371"/>
              <a:gd name="connsiteY8192" fmla="*/ 16388 h 8878671"/>
              <a:gd name="connsiteX8193" fmla="*/ 7411219 w 11824371"/>
              <a:gd name="connsiteY8193" fmla="*/ 28380 h 8878671"/>
              <a:gd name="connsiteX8194" fmla="*/ 7423211 w 11824371"/>
              <a:gd name="connsiteY8194" fmla="*/ 16388 h 8878671"/>
              <a:gd name="connsiteX8195" fmla="*/ 7423211 w 11824371"/>
              <a:gd name="connsiteY8195" fmla="*/ 40373 h 8878671"/>
              <a:gd name="connsiteX8196" fmla="*/ 7447195 w 11824371"/>
              <a:gd name="connsiteY8196" fmla="*/ 40373 h 8878671"/>
              <a:gd name="connsiteX8197" fmla="*/ 7447195 w 11824371"/>
              <a:gd name="connsiteY8197" fmla="*/ 28380 h 8878671"/>
              <a:gd name="connsiteX8198" fmla="*/ 7453192 w 11824371"/>
              <a:gd name="connsiteY8198" fmla="*/ 22385 h 8878671"/>
              <a:gd name="connsiteX8199" fmla="*/ 7459187 w 11824371"/>
              <a:gd name="connsiteY8199" fmla="*/ 16388 h 8878671"/>
              <a:gd name="connsiteX8200" fmla="*/ 7447195 w 11824371"/>
              <a:gd name="connsiteY8200" fmla="*/ 4397 h 8878671"/>
              <a:gd name="connsiteX8201" fmla="*/ 7447195 w 11824371"/>
              <a:gd name="connsiteY8201" fmla="*/ 16388 h 8878671"/>
              <a:gd name="connsiteX8202" fmla="*/ 7447195 w 11824371"/>
              <a:gd name="connsiteY8202" fmla="*/ 28380 h 8878671"/>
              <a:gd name="connsiteX8203" fmla="*/ 7441199 w 11824371"/>
              <a:gd name="connsiteY8203" fmla="*/ 10392 h 8878671"/>
              <a:gd name="connsiteX8204" fmla="*/ 7435202 w 11824371"/>
              <a:gd name="connsiteY8204" fmla="*/ 4397 h 8878671"/>
              <a:gd name="connsiteX8205" fmla="*/ 4053385 w 11824371"/>
              <a:gd name="connsiteY8205" fmla="*/ 4397 h 8878671"/>
              <a:gd name="connsiteX8206" fmla="*/ 4041392 w 11824371"/>
              <a:gd name="connsiteY8206" fmla="*/ 16388 h 8878671"/>
              <a:gd name="connsiteX8207" fmla="*/ 4041392 w 11824371"/>
              <a:gd name="connsiteY8207" fmla="*/ 34376 h 8878671"/>
              <a:gd name="connsiteX8208" fmla="*/ 4047388 w 11824371"/>
              <a:gd name="connsiteY8208" fmla="*/ 40373 h 8878671"/>
              <a:gd name="connsiteX8209" fmla="*/ 4059380 w 11824371"/>
              <a:gd name="connsiteY8209" fmla="*/ 34376 h 8878671"/>
              <a:gd name="connsiteX8210" fmla="*/ 4059380 w 11824371"/>
              <a:gd name="connsiteY8210" fmla="*/ 28380 h 8878671"/>
              <a:gd name="connsiteX8211" fmla="*/ 4053385 w 11824371"/>
              <a:gd name="connsiteY8211" fmla="*/ 22385 h 8878671"/>
              <a:gd name="connsiteX8212" fmla="*/ 4053385 w 11824371"/>
              <a:gd name="connsiteY8212" fmla="*/ 4397 h 8878671"/>
              <a:gd name="connsiteX8213" fmla="*/ 9725725 w 11824371"/>
              <a:gd name="connsiteY8213" fmla="*/ 0 h 8878671"/>
              <a:gd name="connsiteX8214" fmla="*/ 9730121 w 11824371"/>
              <a:gd name="connsiteY8214" fmla="*/ 0 h 8878671"/>
              <a:gd name="connsiteX8215" fmla="*/ 9725725 w 11824371"/>
              <a:gd name="connsiteY8215" fmla="*/ 4397 h 8878671"/>
              <a:gd name="connsiteX8216" fmla="*/ 9562229 w 11824371"/>
              <a:gd name="connsiteY8216" fmla="*/ 0 h 8878671"/>
              <a:gd name="connsiteX8217" fmla="*/ 9566625 w 11824371"/>
              <a:gd name="connsiteY8217" fmla="*/ 0 h 8878671"/>
              <a:gd name="connsiteX8218" fmla="*/ 9557833 w 11824371"/>
              <a:gd name="connsiteY8218" fmla="*/ 4397 h 8878671"/>
              <a:gd name="connsiteX8219" fmla="*/ 9531650 w 11824371"/>
              <a:gd name="connsiteY8219" fmla="*/ 0 h 8878671"/>
              <a:gd name="connsiteX8220" fmla="*/ 9550237 w 11824371"/>
              <a:gd name="connsiteY8220" fmla="*/ 0 h 8878671"/>
              <a:gd name="connsiteX8221" fmla="*/ 9545841 w 11824371"/>
              <a:gd name="connsiteY8221" fmla="*/ 4397 h 8878671"/>
              <a:gd name="connsiteX8222" fmla="*/ 9533848 w 11824371"/>
              <a:gd name="connsiteY8222" fmla="*/ 4397 h 8878671"/>
              <a:gd name="connsiteX8223" fmla="*/ 9517460 w 11824371"/>
              <a:gd name="connsiteY8223" fmla="*/ 0 h 8878671"/>
              <a:gd name="connsiteX8224" fmla="*/ 9528450 w 11824371"/>
              <a:gd name="connsiteY8224" fmla="*/ 0 h 8878671"/>
              <a:gd name="connsiteX8225" fmla="*/ 9521856 w 11824371"/>
              <a:gd name="connsiteY8225" fmla="*/ 4397 h 8878671"/>
              <a:gd name="connsiteX8226" fmla="*/ 2479887 w 11824371"/>
              <a:gd name="connsiteY8226" fmla="*/ 0 h 8878671"/>
              <a:gd name="connsiteX8227" fmla="*/ 2640302 w 11824371"/>
              <a:gd name="connsiteY8227" fmla="*/ 0 h 8878671"/>
              <a:gd name="connsiteX8228" fmla="*/ 2662283 w 11824371"/>
              <a:gd name="connsiteY8228" fmla="*/ 4397 h 8878671"/>
              <a:gd name="connsiteX8229" fmla="*/ 2674275 w 11824371"/>
              <a:gd name="connsiteY8229" fmla="*/ 28380 h 8878671"/>
              <a:gd name="connsiteX8230" fmla="*/ 2662283 w 11824371"/>
              <a:gd name="connsiteY8230" fmla="*/ 46370 h 8878671"/>
              <a:gd name="connsiteX8231" fmla="*/ 2650289 w 11824371"/>
              <a:gd name="connsiteY8231" fmla="*/ 52365 h 8878671"/>
              <a:gd name="connsiteX8232" fmla="*/ 2626307 w 11824371"/>
              <a:gd name="connsiteY8232" fmla="*/ 64358 h 8878671"/>
              <a:gd name="connsiteX8233" fmla="*/ 2638298 w 11824371"/>
              <a:gd name="connsiteY8233" fmla="*/ 88341 h 8878671"/>
              <a:gd name="connsiteX8234" fmla="*/ 2650289 w 11824371"/>
              <a:gd name="connsiteY8234" fmla="*/ 100334 h 8878671"/>
              <a:gd name="connsiteX8235" fmla="*/ 2662283 w 11824371"/>
              <a:gd name="connsiteY8235" fmla="*/ 136311 h 8878671"/>
              <a:gd name="connsiteX8236" fmla="*/ 2644294 w 11824371"/>
              <a:gd name="connsiteY8236" fmla="*/ 136311 h 8878671"/>
              <a:gd name="connsiteX8237" fmla="*/ 2638298 w 11824371"/>
              <a:gd name="connsiteY8237" fmla="*/ 136311 h 8878671"/>
              <a:gd name="connsiteX8238" fmla="*/ 2638298 w 11824371"/>
              <a:gd name="connsiteY8238" fmla="*/ 124319 h 8878671"/>
              <a:gd name="connsiteX8239" fmla="*/ 2626307 w 11824371"/>
              <a:gd name="connsiteY8239" fmla="*/ 124319 h 8878671"/>
              <a:gd name="connsiteX8240" fmla="*/ 2614313 w 11824371"/>
              <a:gd name="connsiteY8240" fmla="*/ 124319 h 8878671"/>
              <a:gd name="connsiteX8241" fmla="*/ 2602321 w 11824371"/>
              <a:gd name="connsiteY8241" fmla="*/ 88341 h 8878671"/>
              <a:gd name="connsiteX8242" fmla="*/ 2614313 w 11824371"/>
              <a:gd name="connsiteY8242" fmla="*/ 64358 h 8878671"/>
              <a:gd name="connsiteX8243" fmla="*/ 2590328 w 11824371"/>
              <a:gd name="connsiteY8243" fmla="*/ 76349 h 8878671"/>
              <a:gd name="connsiteX8244" fmla="*/ 2560348 w 11824371"/>
              <a:gd name="connsiteY8244" fmla="*/ 82346 h 8878671"/>
              <a:gd name="connsiteX8245" fmla="*/ 2560348 w 11824371"/>
              <a:gd name="connsiteY8245" fmla="*/ 58361 h 8878671"/>
              <a:gd name="connsiteX8246" fmla="*/ 2554352 w 11824371"/>
              <a:gd name="connsiteY8246" fmla="*/ 40373 h 8878671"/>
              <a:gd name="connsiteX8247" fmla="*/ 2542360 w 11824371"/>
              <a:gd name="connsiteY8247" fmla="*/ 100334 h 8878671"/>
              <a:gd name="connsiteX8248" fmla="*/ 2554352 w 11824371"/>
              <a:gd name="connsiteY8248" fmla="*/ 112326 h 8878671"/>
              <a:gd name="connsiteX8249" fmla="*/ 2566345 w 11824371"/>
              <a:gd name="connsiteY8249" fmla="*/ 136311 h 8878671"/>
              <a:gd name="connsiteX8250" fmla="*/ 2590328 w 11824371"/>
              <a:gd name="connsiteY8250" fmla="*/ 160296 h 8878671"/>
              <a:gd name="connsiteX8251" fmla="*/ 2614313 w 11824371"/>
              <a:gd name="connsiteY8251" fmla="*/ 196272 h 8878671"/>
              <a:gd name="connsiteX8252" fmla="*/ 2590328 w 11824371"/>
              <a:gd name="connsiteY8252" fmla="*/ 220257 h 8878671"/>
              <a:gd name="connsiteX8253" fmla="*/ 2578337 w 11824371"/>
              <a:gd name="connsiteY8253" fmla="*/ 220257 h 8878671"/>
              <a:gd name="connsiteX8254" fmla="*/ 2566345 w 11824371"/>
              <a:gd name="connsiteY8254" fmla="*/ 220257 h 8878671"/>
              <a:gd name="connsiteX8255" fmla="*/ 2542360 w 11824371"/>
              <a:gd name="connsiteY8255" fmla="*/ 232249 h 8878671"/>
              <a:gd name="connsiteX8256" fmla="*/ 2566345 w 11824371"/>
              <a:gd name="connsiteY8256" fmla="*/ 232249 h 8878671"/>
              <a:gd name="connsiteX8257" fmla="*/ 2590328 w 11824371"/>
              <a:gd name="connsiteY8257" fmla="*/ 256234 h 8878671"/>
              <a:gd name="connsiteX8258" fmla="*/ 2650289 w 11824371"/>
              <a:gd name="connsiteY8258" fmla="*/ 244242 h 8878671"/>
              <a:gd name="connsiteX8259" fmla="*/ 2704256 w 11824371"/>
              <a:gd name="connsiteY8259" fmla="*/ 226254 h 8878671"/>
              <a:gd name="connsiteX8260" fmla="*/ 2734236 w 11824371"/>
              <a:gd name="connsiteY8260" fmla="*/ 214260 h 8878671"/>
              <a:gd name="connsiteX8261" fmla="*/ 2752224 w 11824371"/>
              <a:gd name="connsiteY8261" fmla="*/ 184281 h 8878671"/>
              <a:gd name="connsiteX8262" fmla="*/ 2776209 w 11824371"/>
              <a:gd name="connsiteY8262" fmla="*/ 160296 h 8878671"/>
              <a:gd name="connsiteX8263" fmla="*/ 2806190 w 11824371"/>
              <a:gd name="connsiteY8263" fmla="*/ 196272 h 8878671"/>
              <a:gd name="connsiteX8264" fmla="*/ 2830175 w 11824371"/>
              <a:gd name="connsiteY8264" fmla="*/ 220257 h 8878671"/>
              <a:gd name="connsiteX8265" fmla="*/ 2806190 w 11824371"/>
              <a:gd name="connsiteY8265" fmla="*/ 232249 h 8878671"/>
              <a:gd name="connsiteX8266" fmla="*/ 2782205 w 11824371"/>
              <a:gd name="connsiteY8266" fmla="*/ 268227 h 8878671"/>
              <a:gd name="connsiteX8267" fmla="*/ 2794197 w 11824371"/>
              <a:gd name="connsiteY8267" fmla="*/ 280218 h 8878671"/>
              <a:gd name="connsiteX8268" fmla="*/ 2818182 w 11824371"/>
              <a:gd name="connsiteY8268" fmla="*/ 268227 h 8878671"/>
              <a:gd name="connsiteX8269" fmla="*/ 2866151 w 11824371"/>
              <a:gd name="connsiteY8269" fmla="*/ 256234 h 8878671"/>
              <a:gd name="connsiteX8270" fmla="*/ 2878143 w 11824371"/>
              <a:gd name="connsiteY8270" fmla="*/ 220257 h 8878671"/>
              <a:gd name="connsiteX8271" fmla="*/ 2878143 w 11824371"/>
              <a:gd name="connsiteY8271" fmla="*/ 208265 h 8878671"/>
              <a:gd name="connsiteX8272" fmla="*/ 2890136 w 11824371"/>
              <a:gd name="connsiteY8272" fmla="*/ 208265 h 8878671"/>
              <a:gd name="connsiteX8273" fmla="*/ 2890136 w 11824371"/>
              <a:gd name="connsiteY8273" fmla="*/ 196272 h 8878671"/>
              <a:gd name="connsiteX8274" fmla="*/ 2878143 w 11824371"/>
              <a:gd name="connsiteY8274" fmla="*/ 178284 h 8878671"/>
              <a:gd name="connsiteX8275" fmla="*/ 2890136 w 11824371"/>
              <a:gd name="connsiteY8275" fmla="*/ 160296 h 8878671"/>
              <a:gd name="connsiteX8276" fmla="*/ 2896131 w 11824371"/>
              <a:gd name="connsiteY8276" fmla="*/ 172287 h 8878671"/>
              <a:gd name="connsiteX8277" fmla="*/ 2896131 w 11824371"/>
              <a:gd name="connsiteY8277" fmla="*/ 190275 h 8878671"/>
              <a:gd name="connsiteX8278" fmla="*/ 2908125 w 11824371"/>
              <a:gd name="connsiteY8278" fmla="*/ 184281 h 8878671"/>
              <a:gd name="connsiteX8279" fmla="*/ 2932109 w 11824371"/>
              <a:gd name="connsiteY8279" fmla="*/ 166292 h 8878671"/>
              <a:gd name="connsiteX8280" fmla="*/ 2950098 w 11824371"/>
              <a:gd name="connsiteY8280" fmla="*/ 148302 h 8878671"/>
              <a:gd name="connsiteX8281" fmla="*/ 2974081 w 11824371"/>
              <a:gd name="connsiteY8281" fmla="*/ 124319 h 8878671"/>
              <a:gd name="connsiteX8282" fmla="*/ 2998066 w 11824371"/>
              <a:gd name="connsiteY8282" fmla="*/ 118323 h 8878671"/>
              <a:gd name="connsiteX8283" fmla="*/ 3028047 w 11824371"/>
              <a:gd name="connsiteY8283" fmla="*/ 118323 h 8878671"/>
              <a:gd name="connsiteX8284" fmla="*/ 3058027 w 11824371"/>
              <a:gd name="connsiteY8284" fmla="*/ 106331 h 8878671"/>
              <a:gd name="connsiteX8285" fmla="*/ 3070020 w 11824371"/>
              <a:gd name="connsiteY8285" fmla="*/ 100334 h 8878671"/>
              <a:gd name="connsiteX8286" fmla="*/ 3141973 w 11824371"/>
              <a:gd name="connsiteY8286" fmla="*/ 52365 h 8878671"/>
              <a:gd name="connsiteX8287" fmla="*/ 3165958 w 11824371"/>
              <a:gd name="connsiteY8287" fmla="*/ 28380 h 8878671"/>
              <a:gd name="connsiteX8288" fmla="*/ 3165958 w 11824371"/>
              <a:gd name="connsiteY8288" fmla="*/ 10392 h 8878671"/>
              <a:gd name="connsiteX8289" fmla="*/ 3177949 w 11824371"/>
              <a:gd name="connsiteY8289" fmla="*/ 4397 h 8878671"/>
              <a:gd name="connsiteX8290" fmla="*/ 3181247 w 11824371"/>
              <a:gd name="connsiteY8290" fmla="*/ 0 h 8878671"/>
              <a:gd name="connsiteX8291" fmla="*/ 3278285 w 11824371"/>
              <a:gd name="connsiteY8291" fmla="*/ 0 h 8878671"/>
              <a:gd name="connsiteX8292" fmla="*/ 3273889 w 11824371"/>
              <a:gd name="connsiteY8292" fmla="*/ 4397 h 8878671"/>
              <a:gd name="connsiteX8293" fmla="*/ 3273889 w 11824371"/>
              <a:gd name="connsiteY8293" fmla="*/ 16388 h 8878671"/>
              <a:gd name="connsiteX8294" fmla="*/ 3285880 w 11824371"/>
              <a:gd name="connsiteY8294" fmla="*/ 4397 h 8878671"/>
              <a:gd name="connsiteX8295" fmla="*/ 3285880 w 11824371"/>
              <a:gd name="connsiteY8295" fmla="*/ 0 h 8878671"/>
              <a:gd name="connsiteX8296" fmla="*/ 3829928 w 11824371"/>
              <a:gd name="connsiteY8296" fmla="*/ 0 h 8878671"/>
              <a:gd name="connsiteX8297" fmla="*/ 3825532 w 11824371"/>
              <a:gd name="connsiteY8297" fmla="*/ 4397 h 8878671"/>
              <a:gd name="connsiteX8298" fmla="*/ 3843520 w 11824371"/>
              <a:gd name="connsiteY8298" fmla="*/ 10392 h 8878671"/>
              <a:gd name="connsiteX8299" fmla="*/ 3840057 w 11824371"/>
              <a:gd name="connsiteY8299" fmla="*/ 0 h 8878671"/>
              <a:gd name="connsiteX8300" fmla="*/ 4276842 w 11824371"/>
              <a:gd name="connsiteY8300" fmla="*/ 0 h 8878671"/>
              <a:gd name="connsiteX8301" fmla="*/ 4293230 w 11824371"/>
              <a:gd name="connsiteY8301" fmla="*/ 16388 h 8878671"/>
              <a:gd name="connsiteX8302" fmla="*/ 4305222 w 11824371"/>
              <a:gd name="connsiteY8302" fmla="*/ 16388 h 8878671"/>
              <a:gd name="connsiteX8303" fmla="*/ 4317215 w 11824371"/>
              <a:gd name="connsiteY8303" fmla="*/ 10392 h 8878671"/>
              <a:gd name="connsiteX8304" fmla="*/ 4314245 w 11824371"/>
              <a:gd name="connsiteY8304" fmla="*/ 0 h 8878671"/>
              <a:gd name="connsiteX8305" fmla="*/ 7539335 w 11824371"/>
              <a:gd name="connsiteY8305" fmla="*/ 0 h 8878671"/>
              <a:gd name="connsiteX8306" fmla="*/ 7537137 w 11824371"/>
              <a:gd name="connsiteY8306" fmla="*/ 4397 h 8878671"/>
              <a:gd name="connsiteX8307" fmla="*/ 7541533 w 11824371"/>
              <a:gd name="connsiteY8307" fmla="*/ 0 h 8878671"/>
              <a:gd name="connsiteX8308" fmla="*/ 8963285 w 11824371"/>
              <a:gd name="connsiteY8308" fmla="*/ 0 h 8878671"/>
              <a:gd name="connsiteX8309" fmla="*/ 8982205 w 11824371"/>
              <a:gd name="connsiteY8309" fmla="*/ 28380 h 8878671"/>
              <a:gd name="connsiteX8310" fmla="*/ 8994197 w 11824371"/>
              <a:gd name="connsiteY8310" fmla="*/ 52365 h 8878671"/>
              <a:gd name="connsiteX8311" fmla="*/ 8994197 w 11824371"/>
              <a:gd name="connsiteY8311" fmla="*/ 40373 h 8878671"/>
              <a:gd name="connsiteX8312" fmla="*/ 8994197 w 11824371"/>
              <a:gd name="connsiteY8312" fmla="*/ 28380 h 8878671"/>
              <a:gd name="connsiteX8313" fmla="*/ 9006188 w 11824371"/>
              <a:gd name="connsiteY8313" fmla="*/ 28380 h 8878671"/>
              <a:gd name="connsiteX8314" fmla="*/ 9006188 w 11824371"/>
              <a:gd name="connsiteY8314" fmla="*/ 40373 h 8878671"/>
              <a:gd name="connsiteX8315" fmla="*/ 9018181 w 11824371"/>
              <a:gd name="connsiteY8315" fmla="*/ 40373 h 8878671"/>
              <a:gd name="connsiteX8316" fmla="*/ 9030173 w 11824371"/>
              <a:gd name="connsiteY8316" fmla="*/ 76349 h 8878671"/>
              <a:gd name="connsiteX8317" fmla="*/ 9018181 w 11824371"/>
              <a:gd name="connsiteY8317" fmla="*/ 88341 h 8878671"/>
              <a:gd name="connsiteX8318" fmla="*/ 9030173 w 11824371"/>
              <a:gd name="connsiteY8318" fmla="*/ 88341 h 8878671"/>
              <a:gd name="connsiteX8319" fmla="*/ 9042166 w 11824371"/>
              <a:gd name="connsiteY8319" fmla="*/ 64358 h 8878671"/>
              <a:gd name="connsiteX8320" fmla="*/ 9018181 w 11824371"/>
              <a:gd name="connsiteY8320" fmla="*/ 4397 h 8878671"/>
              <a:gd name="connsiteX8321" fmla="*/ 9018181 w 11824371"/>
              <a:gd name="connsiteY8321" fmla="*/ 0 h 8878671"/>
              <a:gd name="connsiteX8322" fmla="*/ 9029074 w 11824371"/>
              <a:gd name="connsiteY8322" fmla="*/ 0 h 8878671"/>
              <a:gd name="connsiteX8323" fmla="*/ 9030173 w 11824371"/>
              <a:gd name="connsiteY8323" fmla="*/ 4397 h 8878671"/>
              <a:gd name="connsiteX8324" fmla="*/ 9042166 w 11824371"/>
              <a:gd name="connsiteY8324" fmla="*/ 4397 h 8878671"/>
              <a:gd name="connsiteX8325" fmla="*/ 9042166 w 11824371"/>
              <a:gd name="connsiteY8325" fmla="*/ 0 h 8878671"/>
              <a:gd name="connsiteX8326" fmla="*/ 9176278 w 11824371"/>
              <a:gd name="connsiteY8326" fmla="*/ 0 h 8878671"/>
              <a:gd name="connsiteX8327" fmla="*/ 9174080 w 11824371"/>
              <a:gd name="connsiteY8327" fmla="*/ 4397 h 8878671"/>
              <a:gd name="connsiteX8328" fmla="*/ 9142102 w 11824371"/>
              <a:gd name="connsiteY8328" fmla="*/ 15056 h 8878671"/>
              <a:gd name="connsiteX8329" fmla="*/ 9162089 w 11824371"/>
              <a:gd name="connsiteY8329" fmla="*/ 28380 h 8878671"/>
              <a:gd name="connsiteX8330" fmla="*/ 9174080 w 11824371"/>
              <a:gd name="connsiteY8330" fmla="*/ 28380 h 8878671"/>
              <a:gd name="connsiteX8331" fmla="*/ 9186072 w 11824371"/>
              <a:gd name="connsiteY8331" fmla="*/ 16388 h 8878671"/>
              <a:gd name="connsiteX8332" fmla="*/ 9180077 w 11824371"/>
              <a:gd name="connsiteY8332" fmla="*/ 4397 h 8878671"/>
              <a:gd name="connsiteX8333" fmla="*/ 9182275 w 11824371"/>
              <a:gd name="connsiteY8333" fmla="*/ 0 h 8878671"/>
              <a:gd name="connsiteX8334" fmla="*/ 9295150 w 11824371"/>
              <a:gd name="connsiteY8334" fmla="*/ 0 h 8878671"/>
              <a:gd name="connsiteX8335" fmla="*/ 9294003 w 11824371"/>
              <a:gd name="connsiteY8335" fmla="*/ 4397 h 8878671"/>
              <a:gd name="connsiteX8336" fmla="*/ 9305996 w 11824371"/>
              <a:gd name="connsiteY8336" fmla="*/ 4397 h 8878671"/>
              <a:gd name="connsiteX8337" fmla="*/ 9310392 w 11824371"/>
              <a:gd name="connsiteY8337" fmla="*/ 0 h 8878671"/>
              <a:gd name="connsiteX8338" fmla="*/ 9377949 w 11824371"/>
              <a:gd name="connsiteY8338" fmla="*/ 0 h 8878671"/>
              <a:gd name="connsiteX8339" fmla="*/ 9377949 w 11824371"/>
              <a:gd name="connsiteY8339" fmla="*/ 4397 h 8878671"/>
              <a:gd name="connsiteX8340" fmla="*/ 9413925 w 11824371"/>
              <a:gd name="connsiteY8340" fmla="*/ 28380 h 8878671"/>
              <a:gd name="connsiteX8341" fmla="*/ 9425919 w 11824371"/>
              <a:gd name="connsiteY8341" fmla="*/ 40373 h 8878671"/>
              <a:gd name="connsiteX8342" fmla="*/ 9413925 w 11824371"/>
              <a:gd name="connsiteY8342" fmla="*/ 58361 h 8878671"/>
              <a:gd name="connsiteX8343" fmla="*/ 9425919 w 11824371"/>
              <a:gd name="connsiteY8343" fmla="*/ 82346 h 8878671"/>
              <a:gd name="connsiteX8344" fmla="*/ 9449902 w 11824371"/>
              <a:gd name="connsiteY8344" fmla="*/ 100334 h 8878671"/>
              <a:gd name="connsiteX8345" fmla="*/ 9497872 w 11824371"/>
              <a:gd name="connsiteY8345" fmla="*/ 100334 h 8878671"/>
              <a:gd name="connsiteX8346" fmla="*/ 9515860 w 11824371"/>
              <a:gd name="connsiteY8346" fmla="*/ 112326 h 8878671"/>
              <a:gd name="connsiteX8347" fmla="*/ 9521856 w 11824371"/>
              <a:gd name="connsiteY8347" fmla="*/ 112326 h 8878671"/>
              <a:gd name="connsiteX8348" fmla="*/ 9533848 w 11824371"/>
              <a:gd name="connsiteY8348" fmla="*/ 112326 h 8878671"/>
              <a:gd name="connsiteX8349" fmla="*/ 9509863 w 11824371"/>
              <a:gd name="connsiteY8349" fmla="*/ 124319 h 8878671"/>
              <a:gd name="connsiteX8350" fmla="*/ 9485880 w 11824371"/>
              <a:gd name="connsiteY8350" fmla="*/ 112326 h 8878671"/>
              <a:gd name="connsiteX8351" fmla="*/ 9473887 w 11824371"/>
              <a:gd name="connsiteY8351" fmla="*/ 124319 h 8878671"/>
              <a:gd name="connsiteX8352" fmla="*/ 9455899 w 11824371"/>
              <a:gd name="connsiteY8352" fmla="*/ 136311 h 8878671"/>
              <a:gd name="connsiteX8353" fmla="*/ 9437910 w 11824371"/>
              <a:gd name="connsiteY8353" fmla="*/ 124319 h 8878671"/>
              <a:gd name="connsiteX8354" fmla="*/ 9419922 w 11824371"/>
              <a:gd name="connsiteY8354" fmla="*/ 112326 h 8878671"/>
              <a:gd name="connsiteX8355" fmla="*/ 9407930 w 11824371"/>
              <a:gd name="connsiteY8355" fmla="*/ 106331 h 8878671"/>
              <a:gd name="connsiteX8356" fmla="*/ 9401934 w 11824371"/>
              <a:gd name="connsiteY8356" fmla="*/ 106331 h 8878671"/>
              <a:gd name="connsiteX8357" fmla="*/ 9407930 w 11824371"/>
              <a:gd name="connsiteY8357" fmla="*/ 118323 h 8878671"/>
              <a:gd name="connsiteX8358" fmla="*/ 9425919 w 11824371"/>
              <a:gd name="connsiteY8358" fmla="*/ 124319 h 8878671"/>
              <a:gd name="connsiteX8359" fmla="*/ 9413925 w 11824371"/>
              <a:gd name="connsiteY8359" fmla="*/ 136311 h 8878671"/>
              <a:gd name="connsiteX8360" fmla="*/ 9401934 w 11824371"/>
              <a:gd name="connsiteY8360" fmla="*/ 124319 h 8878671"/>
              <a:gd name="connsiteX8361" fmla="*/ 9365957 w 11824371"/>
              <a:gd name="connsiteY8361" fmla="*/ 148302 h 8878671"/>
              <a:gd name="connsiteX8362" fmla="*/ 9347968 w 11824371"/>
              <a:gd name="connsiteY8362" fmla="*/ 172287 h 8878671"/>
              <a:gd name="connsiteX8363" fmla="*/ 9329979 w 11824371"/>
              <a:gd name="connsiteY8363" fmla="*/ 196272 h 8878671"/>
              <a:gd name="connsiteX8364" fmla="*/ 9317988 w 11824371"/>
              <a:gd name="connsiteY8364" fmla="*/ 232249 h 8878671"/>
              <a:gd name="connsiteX8365" fmla="*/ 9341973 w 11824371"/>
              <a:gd name="connsiteY8365" fmla="*/ 244242 h 8878671"/>
              <a:gd name="connsiteX8366" fmla="*/ 9341973 w 11824371"/>
              <a:gd name="connsiteY8366" fmla="*/ 256234 h 8878671"/>
              <a:gd name="connsiteX8367" fmla="*/ 9365957 w 11824371"/>
              <a:gd name="connsiteY8367" fmla="*/ 244242 h 8878671"/>
              <a:gd name="connsiteX8368" fmla="*/ 9365957 w 11824371"/>
              <a:gd name="connsiteY8368" fmla="*/ 232249 h 8878671"/>
              <a:gd name="connsiteX8369" fmla="*/ 9365957 w 11824371"/>
              <a:gd name="connsiteY8369" fmla="*/ 208265 h 8878671"/>
              <a:gd name="connsiteX8370" fmla="*/ 9389941 w 11824371"/>
              <a:gd name="connsiteY8370" fmla="*/ 184281 h 8878671"/>
              <a:gd name="connsiteX8371" fmla="*/ 9389941 w 11824371"/>
              <a:gd name="connsiteY8371" fmla="*/ 160296 h 8878671"/>
              <a:gd name="connsiteX8372" fmla="*/ 9413925 w 11824371"/>
              <a:gd name="connsiteY8372" fmla="*/ 148302 h 8878671"/>
              <a:gd name="connsiteX8373" fmla="*/ 9425919 w 11824371"/>
              <a:gd name="connsiteY8373" fmla="*/ 148302 h 8878671"/>
              <a:gd name="connsiteX8374" fmla="*/ 9407930 w 11824371"/>
              <a:gd name="connsiteY8374" fmla="*/ 172287 h 8878671"/>
              <a:gd name="connsiteX8375" fmla="*/ 9401934 w 11824371"/>
              <a:gd name="connsiteY8375" fmla="*/ 196272 h 8878671"/>
              <a:gd name="connsiteX8376" fmla="*/ 9413925 w 11824371"/>
              <a:gd name="connsiteY8376" fmla="*/ 208265 h 8878671"/>
              <a:gd name="connsiteX8377" fmla="*/ 9401934 w 11824371"/>
              <a:gd name="connsiteY8377" fmla="*/ 232249 h 8878671"/>
              <a:gd name="connsiteX8378" fmla="*/ 9401934 w 11824371"/>
              <a:gd name="connsiteY8378" fmla="*/ 244242 h 8878671"/>
              <a:gd name="connsiteX8379" fmla="*/ 9389941 w 11824371"/>
              <a:gd name="connsiteY8379" fmla="*/ 232249 h 8878671"/>
              <a:gd name="connsiteX8380" fmla="*/ 9377949 w 11824371"/>
              <a:gd name="connsiteY8380" fmla="*/ 244242 h 8878671"/>
              <a:gd name="connsiteX8381" fmla="*/ 9389941 w 11824371"/>
              <a:gd name="connsiteY8381" fmla="*/ 256234 h 8878671"/>
              <a:gd name="connsiteX8382" fmla="*/ 9401934 w 11824371"/>
              <a:gd name="connsiteY8382" fmla="*/ 244242 h 8878671"/>
              <a:gd name="connsiteX8383" fmla="*/ 9401934 w 11824371"/>
              <a:gd name="connsiteY8383" fmla="*/ 256234 h 8878671"/>
              <a:gd name="connsiteX8384" fmla="*/ 9389941 w 11824371"/>
              <a:gd name="connsiteY8384" fmla="*/ 280218 h 8878671"/>
              <a:gd name="connsiteX8385" fmla="*/ 9389941 w 11824371"/>
              <a:gd name="connsiteY8385" fmla="*/ 298207 h 8878671"/>
              <a:gd name="connsiteX8386" fmla="*/ 9389941 w 11824371"/>
              <a:gd name="connsiteY8386" fmla="*/ 304203 h 8878671"/>
              <a:gd name="connsiteX8387" fmla="*/ 9377949 w 11824371"/>
              <a:gd name="connsiteY8387" fmla="*/ 316195 h 8878671"/>
              <a:gd name="connsiteX8388" fmla="*/ 9377949 w 11824371"/>
              <a:gd name="connsiteY8388" fmla="*/ 304203 h 8878671"/>
              <a:gd name="connsiteX8389" fmla="*/ 9359961 w 11824371"/>
              <a:gd name="connsiteY8389" fmla="*/ 292210 h 8878671"/>
              <a:gd name="connsiteX8390" fmla="*/ 9335976 w 11824371"/>
              <a:gd name="connsiteY8390" fmla="*/ 298207 h 8878671"/>
              <a:gd name="connsiteX8391" fmla="*/ 9329979 w 11824371"/>
              <a:gd name="connsiteY8391" fmla="*/ 292210 h 8878671"/>
              <a:gd name="connsiteX8392" fmla="*/ 9317988 w 11824371"/>
              <a:gd name="connsiteY8392" fmla="*/ 280218 h 8878671"/>
              <a:gd name="connsiteX8393" fmla="*/ 9317988 w 11824371"/>
              <a:gd name="connsiteY8393" fmla="*/ 292210 h 8878671"/>
              <a:gd name="connsiteX8394" fmla="*/ 9305996 w 11824371"/>
              <a:gd name="connsiteY8394" fmla="*/ 304203 h 8878671"/>
              <a:gd name="connsiteX8395" fmla="*/ 9294003 w 11824371"/>
              <a:gd name="connsiteY8395" fmla="*/ 316195 h 8878671"/>
              <a:gd name="connsiteX8396" fmla="*/ 9294003 w 11824371"/>
              <a:gd name="connsiteY8396" fmla="*/ 352171 h 8878671"/>
              <a:gd name="connsiteX8397" fmla="*/ 9294003 w 11824371"/>
              <a:gd name="connsiteY8397" fmla="*/ 364164 h 8878671"/>
              <a:gd name="connsiteX8398" fmla="*/ 9305996 w 11824371"/>
              <a:gd name="connsiteY8398" fmla="*/ 364164 h 8878671"/>
              <a:gd name="connsiteX8399" fmla="*/ 9311991 w 11824371"/>
              <a:gd name="connsiteY8399" fmla="*/ 370159 h 8878671"/>
              <a:gd name="connsiteX8400" fmla="*/ 9317988 w 11824371"/>
              <a:gd name="connsiteY8400" fmla="*/ 376156 h 8878671"/>
              <a:gd name="connsiteX8401" fmla="*/ 9341973 w 11824371"/>
              <a:gd name="connsiteY8401" fmla="*/ 376156 h 8878671"/>
              <a:gd name="connsiteX8402" fmla="*/ 9353964 w 11824371"/>
              <a:gd name="connsiteY8402" fmla="*/ 364164 h 8878671"/>
              <a:gd name="connsiteX8403" fmla="*/ 9365957 w 11824371"/>
              <a:gd name="connsiteY8403" fmla="*/ 364164 h 8878671"/>
              <a:gd name="connsiteX8404" fmla="*/ 9377949 w 11824371"/>
              <a:gd name="connsiteY8404" fmla="*/ 352171 h 8878671"/>
              <a:gd name="connsiteX8405" fmla="*/ 9389941 w 11824371"/>
              <a:gd name="connsiteY8405" fmla="*/ 328188 h 8878671"/>
              <a:gd name="connsiteX8406" fmla="*/ 9407930 w 11824371"/>
              <a:gd name="connsiteY8406" fmla="*/ 322191 h 8878671"/>
              <a:gd name="connsiteX8407" fmla="*/ 9401934 w 11824371"/>
              <a:gd name="connsiteY8407" fmla="*/ 340180 h 8878671"/>
              <a:gd name="connsiteX8408" fmla="*/ 9401934 w 11824371"/>
              <a:gd name="connsiteY8408" fmla="*/ 346176 h 8878671"/>
              <a:gd name="connsiteX8409" fmla="*/ 9401934 w 11824371"/>
              <a:gd name="connsiteY8409" fmla="*/ 364164 h 8878671"/>
              <a:gd name="connsiteX8410" fmla="*/ 9413925 w 11824371"/>
              <a:gd name="connsiteY8410" fmla="*/ 376156 h 8878671"/>
              <a:gd name="connsiteX8411" fmla="*/ 9401934 w 11824371"/>
              <a:gd name="connsiteY8411" fmla="*/ 376156 h 8878671"/>
              <a:gd name="connsiteX8412" fmla="*/ 9341973 w 11824371"/>
              <a:gd name="connsiteY8412" fmla="*/ 400141 h 8878671"/>
              <a:gd name="connsiteX8413" fmla="*/ 9353964 w 11824371"/>
              <a:gd name="connsiteY8413" fmla="*/ 424125 h 8878671"/>
              <a:gd name="connsiteX8414" fmla="*/ 9365957 w 11824371"/>
              <a:gd name="connsiteY8414" fmla="*/ 424125 h 8878671"/>
              <a:gd name="connsiteX8415" fmla="*/ 9371952 w 11824371"/>
              <a:gd name="connsiteY8415" fmla="*/ 406138 h 8878671"/>
              <a:gd name="connsiteX8416" fmla="*/ 9377949 w 11824371"/>
              <a:gd name="connsiteY8416" fmla="*/ 412133 h 8878671"/>
              <a:gd name="connsiteX8417" fmla="*/ 9389941 w 11824371"/>
              <a:gd name="connsiteY8417" fmla="*/ 400141 h 8878671"/>
              <a:gd name="connsiteX8418" fmla="*/ 9401934 w 11824371"/>
              <a:gd name="connsiteY8418" fmla="*/ 388149 h 8878671"/>
              <a:gd name="connsiteX8419" fmla="*/ 9425919 w 11824371"/>
              <a:gd name="connsiteY8419" fmla="*/ 412133 h 8878671"/>
              <a:gd name="connsiteX8420" fmla="*/ 9425919 w 11824371"/>
              <a:gd name="connsiteY8420" fmla="*/ 424125 h 8878671"/>
              <a:gd name="connsiteX8421" fmla="*/ 9437910 w 11824371"/>
              <a:gd name="connsiteY8421" fmla="*/ 412133 h 8878671"/>
              <a:gd name="connsiteX8422" fmla="*/ 9449902 w 11824371"/>
              <a:gd name="connsiteY8422" fmla="*/ 388149 h 8878671"/>
              <a:gd name="connsiteX8423" fmla="*/ 9461895 w 11824371"/>
              <a:gd name="connsiteY8423" fmla="*/ 364164 h 8878671"/>
              <a:gd name="connsiteX8424" fmla="*/ 9461895 w 11824371"/>
              <a:gd name="connsiteY8424" fmla="*/ 340180 h 8878671"/>
              <a:gd name="connsiteX8425" fmla="*/ 9479883 w 11824371"/>
              <a:gd name="connsiteY8425" fmla="*/ 358168 h 8878671"/>
              <a:gd name="connsiteX8426" fmla="*/ 9485880 w 11824371"/>
              <a:gd name="connsiteY8426" fmla="*/ 358168 h 8878671"/>
              <a:gd name="connsiteX8427" fmla="*/ 9479883 w 11824371"/>
              <a:gd name="connsiteY8427" fmla="*/ 346176 h 8878671"/>
              <a:gd name="connsiteX8428" fmla="*/ 9473887 w 11824371"/>
              <a:gd name="connsiteY8428" fmla="*/ 328188 h 8878671"/>
              <a:gd name="connsiteX8429" fmla="*/ 9461895 w 11824371"/>
              <a:gd name="connsiteY8429" fmla="*/ 328188 h 8878671"/>
              <a:gd name="connsiteX8430" fmla="*/ 9461895 w 11824371"/>
              <a:gd name="connsiteY8430" fmla="*/ 316195 h 8878671"/>
              <a:gd name="connsiteX8431" fmla="*/ 9473887 w 11824371"/>
              <a:gd name="connsiteY8431" fmla="*/ 304203 h 8878671"/>
              <a:gd name="connsiteX8432" fmla="*/ 9497872 w 11824371"/>
              <a:gd name="connsiteY8432" fmla="*/ 328188 h 8878671"/>
              <a:gd name="connsiteX8433" fmla="*/ 9569824 w 11824371"/>
              <a:gd name="connsiteY8433" fmla="*/ 352171 h 8878671"/>
              <a:gd name="connsiteX8434" fmla="*/ 9581818 w 11824371"/>
              <a:gd name="connsiteY8434" fmla="*/ 316195 h 8878671"/>
              <a:gd name="connsiteX8435" fmla="*/ 9581818 w 11824371"/>
              <a:gd name="connsiteY8435" fmla="*/ 304203 h 8878671"/>
              <a:gd name="connsiteX8436" fmla="*/ 9611797 w 11824371"/>
              <a:gd name="connsiteY8436" fmla="*/ 286215 h 8878671"/>
              <a:gd name="connsiteX8437" fmla="*/ 9629787 w 11824371"/>
              <a:gd name="connsiteY8437" fmla="*/ 256234 h 8878671"/>
              <a:gd name="connsiteX8438" fmla="*/ 9641779 w 11824371"/>
              <a:gd name="connsiteY8438" fmla="*/ 232249 h 8878671"/>
              <a:gd name="connsiteX8439" fmla="*/ 9641779 w 11824371"/>
              <a:gd name="connsiteY8439" fmla="*/ 244242 h 8878671"/>
              <a:gd name="connsiteX8440" fmla="*/ 9641779 w 11824371"/>
              <a:gd name="connsiteY8440" fmla="*/ 256234 h 8878671"/>
              <a:gd name="connsiteX8441" fmla="*/ 9653771 w 11824371"/>
              <a:gd name="connsiteY8441" fmla="*/ 244242 h 8878671"/>
              <a:gd name="connsiteX8442" fmla="*/ 9689749 w 11824371"/>
              <a:gd name="connsiteY8442" fmla="*/ 100334 h 8878671"/>
              <a:gd name="connsiteX8443" fmla="*/ 9725725 w 11824371"/>
              <a:gd name="connsiteY8443" fmla="*/ 52365 h 8878671"/>
              <a:gd name="connsiteX8444" fmla="*/ 9761701 w 11824371"/>
              <a:gd name="connsiteY8444" fmla="*/ 64358 h 8878671"/>
              <a:gd name="connsiteX8445" fmla="*/ 9791683 w 11824371"/>
              <a:gd name="connsiteY8445" fmla="*/ 136311 h 8878671"/>
              <a:gd name="connsiteX8446" fmla="*/ 9761701 w 11824371"/>
              <a:gd name="connsiteY8446" fmla="*/ 184281 h 8878671"/>
              <a:gd name="connsiteX8447" fmla="*/ 9749710 w 11824371"/>
              <a:gd name="connsiteY8447" fmla="*/ 208265 h 8878671"/>
              <a:gd name="connsiteX8448" fmla="*/ 9713732 w 11824371"/>
              <a:gd name="connsiteY8448" fmla="*/ 256234 h 8878671"/>
              <a:gd name="connsiteX8449" fmla="*/ 9701740 w 11824371"/>
              <a:gd name="connsiteY8449" fmla="*/ 292210 h 8878671"/>
              <a:gd name="connsiteX8450" fmla="*/ 9713732 w 11824371"/>
              <a:gd name="connsiteY8450" fmla="*/ 316195 h 8878671"/>
              <a:gd name="connsiteX8451" fmla="*/ 9725725 w 11824371"/>
              <a:gd name="connsiteY8451" fmla="*/ 328188 h 8878671"/>
              <a:gd name="connsiteX8452" fmla="*/ 9731720 w 11824371"/>
              <a:gd name="connsiteY8452" fmla="*/ 328188 h 8878671"/>
              <a:gd name="connsiteX8453" fmla="*/ 9737717 w 11824371"/>
              <a:gd name="connsiteY8453" fmla="*/ 340180 h 8878671"/>
              <a:gd name="connsiteX8454" fmla="*/ 9725725 w 11824371"/>
              <a:gd name="connsiteY8454" fmla="*/ 340180 h 8878671"/>
              <a:gd name="connsiteX8455" fmla="*/ 9713732 w 11824371"/>
              <a:gd name="connsiteY8455" fmla="*/ 340180 h 8878671"/>
              <a:gd name="connsiteX8456" fmla="*/ 9713732 w 11824371"/>
              <a:gd name="connsiteY8456" fmla="*/ 352171 h 8878671"/>
              <a:gd name="connsiteX8457" fmla="*/ 9725725 w 11824371"/>
              <a:gd name="connsiteY8457" fmla="*/ 364164 h 8878671"/>
              <a:gd name="connsiteX8458" fmla="*/ 9713732 w 11824371"/>
              <a:gd name="connsiteY8458" fmla="*/ 376156 h 8878671"/>
              <a:gd name="connsiteX8459" fmla="*/ 9737717 w 11824371"/>
              <a:gd name="connsiteY8459" fmla="*/ 388149 h 8878671"/>
              <a:gd name="connsiteX8460" fmla="*/ 9737717 w 11824371"/>
              <a:gd name="connsiteY8460" fmla="*/ 400141 h 8878671"/>
              <a:gd name="connsiteX8461" fmla="*/ 9719728 w 11824371"/>
              <a:gd name="connsiteY8461" fmla="*/ 400141 h 8878671"/>
              <a:gd name="connsiteX8462" fmla="*/ 9701740 w 11824371"/>
              <a:gd name="connsiteY8462" fmla="*/ 412133 h 8878671"/>
              <a:gd name="connsiteX8463" fmla="*/ 9689749 w 11824371"/>
              <a:gd name="connsiteY8463" fmla="*/ 412133 h 8878671"/>
              <a:gd name="connsiteX8464" fmla="*/ 9689749 w 11824371"/>
              <a:gd name="connsiteY8464" fmla="*/ 400141 h 8878671"/>
              <a:gd name="connsiteX8465" fmla="*/ 9677755 w 11824371"/>
              <a:gd name="connsiteY8465" fmla="*/ 388149 h 8878671"/>
              <a:gd name="connsiteX8466" fmla="*/ 9665764 w 11824371"/>
              <a:gd name="connsiteY8466" fmla="*/ 388149 h 8878671"/>
              <a:gd name="connsiteX8467" fmla="*/ 9653771 w 11824371"/>
              <a:gd name="connsiteY8467" fmla="*/ 418129 h 8878671"/>
              <a:gd name="connsiteX8468" fmla="*/ 9641779 w 11824371"/>
              <a:gd name="connsiteY8468" fmla="*/ 448110 h 8878671"/>
              <a:gd name="connsiteX8469" fmla="*/ 9635782 w 11824371"/>
              <a:gd name="connsiteY8469" fmla="*/ 460102 h 8878671"/>
              <a:gd name="connsiteX8470" fmla="*/ 9617794 w 11824371"/>
              <a:gd name="connsiteY8470" fmla="*/ 484087 h 8878671"/>
              <a:gd name="connsiteX8471" fmla="*/ 9617794 w 11824371"/>
              <a:gd name="connsiteY8471" fmla="*/ 508072 h 8878671"/>
              <a:gd name="connsiteX8472" fmla="*/ 9641779 w 11824371"/>
              <a:gd name="connsiteY8472" fmla="*/ 496079 h 8878671"/>
              <a:gd name="connsiteX8473" fmla="*/ 9653771 w 11824371"/>
              <a:gd name="connsiteY8473" fmla="*/ 484087 h 8878671"/>
              <a:gd name="connsiteX8474" fmla="*/ 9679468 w 11824371"/>
              <a:gd name="connsiteY8474" fmla="*/ 441258 h 8878671"/>
              <a:gd name="connsiteX8475" fmla="*/ 9680753 w 11824371"/>
              <a:gd name="connsiteY8475" fmla="*/ 445111 h 8878671"/>
              <a:gd name="connsiteX8476" fmla="*/ 9689749 w 11824371"/>
              <a:gd name="connsiteY8476" fmla="*/ 448110 h 8878671"/>
              <a:gd name="connsiteX8477" fmla="*/ 9701740 w 11824371"/>
              <a:gd name="connsiteY8477" fmla="*/ 460102 h 8878671"/>
              <a:gd name="connsiteX8478" fmla="*/ 9713732 w 11824371"/>
              <a:gd name="connsiteY8478" fmla="*/ 448110 h 8878671"/>
              <a:gd name="connsiteX8479" fmla="*/ 9725725 w 11824371"/>
              <a:gd name="connsiteY8479" fmla="*/ 460102 h 8878671"/>
              <a:gd name="connsiteX8480" fmla="*/ 9725725 w 11824371"/>
              <a:gd name="connsiteY8480" fmla="*/ 472094 h 8878671"/>
              <a:gd name="connsiteX8481" fmla="*/ 9737717 w 11824371"/>
              <a:gd name="connsiteY8481" fmla="*/ 472094 h 8878671"/>
              <a:gd name="connsiteX8482" fmla="*/ 9737717 w 11824371"/>
              <a:gd name="connsiteY8482" fmla="*/ 484087 h 8878671"/>
              <a:gd name="connsiteX8483" fmla="*/ 9743713 w 11824371"/>
              <a:gd name="connsiteY8483" fmla="*/ 496079 h 8878671"/>
              <a:gd name="connsiteX8484" fmla="*/ 9749710 w 11824371"/>
              <a:gd name="connsiteY8484" fmla="*/ 538052 h 8878671"/>
              <a:gd name="connsiteX8485" fmla="*/ 9737717 w 11824371"/>
              <a:gd name="connsiteY8485" fmla="*/ 580024 h 8878671"/>
              <a:gd name="connsiteX8486" fmla="*/ 9725725 w 11824371"/>
              <a:gd name="connsiteY8486" fmla="*/ 616001 h 8878671"/>
              <a:gd name="connsiteX8487" fmla="*/ 9713732 w 11824371"/>
              <a:gd name="connsiteY8487" fmla="*/ 639986 h 8878671"/>
              <a:gd name="connsiteX8488" fmla="*/ 9701740 w 11824371"/>
              <a:gd name="connsiteY8488" fmla="*/ 639986 h 8878671"/>
              <a:gd name="connsiteX8489" fmla="*/ 9677755 w 11824371"/>
              <a:gd name="connsiteY8489" fmla="*/ 675962 h 8878671"/>
              <a:gd name="connsiteX8490" fmla="*/ 9665764 w 11824371"/>
              <a:gd name="connsiteY8490" fmla="*/ 711940 h 8878671"/>
              <a:gd name="connsiteX8491" fmla="*/ 9677755 w 11824371"/>
              <a:gd name="connsiteY8491" fmla="*/ 711940 h 8878671"/>
              <a:gd name="connsiteX8492" fmla="*/ 9677755 w 11824371"/>
              <a:gd name="connsiteY8492" fmla="*/ 699947 h 8878671"/>
              <a:gd name="connsiteX8493" fmla="*/ 9689749 w 11824371"/>
              <a:gd name="connsiteY8493" fmla="*/ 675962 h 8878671"/>
              <a:gd name="connsiteX8494" fmla="*/ 9701740 w 11824371"/>
              <a:gd name="connsiteY8494" fmla="*/ 675962 h 8878671"/>
              <a:gd name="connsiteX8495" fmla="*/ 9701740 w 11824371"/>
              <a:gd name="connsiteY8495" fmla="*/ 663971 h 8878671"/>
              <a:gd name="connsiteX8496" fmla="*/ 9707737 w 11824371"/>
              <a:gd name="connsiteY8496" fmla="*/ 669967 h 8878671"/>
              <a:gd name="connsiteX8497" fmla="*/ 9713732 w 11824371"/>
              <a:gd name="connsiteY8497" fmla="*/ 675962 h 8878671"/>
              <a:gd name="connsiteX8498" fmla="*/ 9719728 w 11824371"/>
              <a:gd name="connsiteY8498" fmla="*/ 669967 h 8878671"/>
              <a:gd name="connsiteX8499" fmla="*/ 9737717 w 11824371"/>
              <a:gd name="connsiteY8499" fmla="*/ 663971 h 8878671"/>
              <a:gd name="connsiteX8500" fmla="*/ 9749710 w 11824371"/>
              <a:gd name="connsiteY8500" fmla="*/ 663971 h 8878671"/>
              <a:gd name="connsiteX8501" fmla="*/ 9773693 w 11824371"/>
              <a:gd name="connsiteY8501" fmla="*/ 616001 h 8878671"/>
              <a:gd name="connsiteX8502" fmla="*/ 9785686 w 11824371"/>
              <a:gd name="connsiteY8502" fmla="*/ 616001 h 8878671"/>
              <a:gd name="connsiteX8503" fmla="*/ 9791683 w 11824371"/>
              <a:gd name="connsiteY8503" fmla="*/ 592018 h 8878671"/>
              <a:gd name="connsiteX8504" fmla="*/ 9809671 w 11824371"/>
              <a:gd name="connsiteY8504" fmla="*/ 568033 h 8878671"/>
              <a:gd name="connsiteX8505" fmla="*/ 9839651 w 11824371"/>
              <a:gd name="connsiteY8505" fmla="*/ 538052 h 8878671"/>
              <a:gd name="connsiteX8506" fmla="*/ 9839651 w 11824371"/>
              <a:gd name="connsiteY8506" fmla="*/ 526060 h 8878671"/>
              <a:gd name="connsiteX8507" fmla="*/ 9839651 w 11824371"/>
              <a:gd name="connsiteY8507" fmla="*/ 508072 h 8878671"/>
              <a:gd name="connsiteX8508" fmla="*/ 9833654 w 11824371"/>
              <a:gd name="connsiteY8508" fmla="*/ 484087 h 8878671"/>
              <a:gd name="connsiteX8509" fmla="*/ 9845648 w 11824371"/>
              <a:gd name="connsiteY8509" fmla="*/ 484087 h 8878671"/>
              <a:gd name="connsiteX8510" fmla="*/ 9905609 w 11824371"/>
              <a:gd name="connsiteY8510" fmla="*/ 448110 h 8878671"/>
              <a:gd name="connsiteX8511" fmla="*/ 9917600 w 11824371"/>
              <a:gd name="connsiteY8511" fmla="*/ 448110 h 8878671"/>
              <a:gd name="connsiteX8512" fmla="*/ 9905609 w 11824371"/>
              <a:gd name="connsiteY8512" fmla="*/ 472094 h 8878671"/>
              <a:gd name="connsiteX8513" fmla="*/ 9929594 w 11824371"/>
              <a:gd name="connsiteY8513" fmla="*/ 448110 h 8878671"/>
              <a:gd name="connsiteX8514" fmla="*/ 9941585 w 11824371"/>
              <a:gd name="connsiteY8514" fmla="*/ 448110 h 8878671"/>
              <a:gd name="connsiteX8515" fmla="*/ 9935589 w 11824371"/>
              <a:gd name="connsiteY8515" fmla="*/ 478090 h 8878671"/>
              <a:gd name="connsiteX8516" fmla="*/ 9929594 w 11824371"/>
              <a:gd name="connsiteY8516" fmla="*/ 496079 h 8878671"/>
              <a:gd name="connsiteX8517" fmla="*/ 9905609 w 11824371"/>
              <a:gd name="connsiteY8517" fmla="*/ 496079 h 8878671"/>
              <a:gd name="connsiteX8518" fmla="*/ 9905609 w 11824371"/>
              <a:gd name="connsiteY8518" fmla="*/ 520063 h 8878671"/>
              <a:gd name="connsiteX8519" fmla="*/ 9893616 w 11824371"/>
              <a:gd name="connsiteY8519" fmla="*/ 532055 h 8878671"/>
              <a:gd name="connsiteX8520" fmla="*/ 9881624 w 11824371"/>
              <a:gd name="connsiteY8520" fmla="*/ 544048 h 8878671"/>
              <a:gd name="connsiteX8521" fmla="*/ 9875627 w 11824371"/>
              <a:gd name="connsiteY8521" fmla="*/ 550045 h 8878671"/>
              <a:gd name="connsiteX8522" fmla="*/ 9869632 w 11824371"/>
              <a:gd name="connsiteY8522" fmla="*/ 556040 h 8878671"/>
              <a:gd name="connsiteX8523" fmla="*/ 9833654 w 11824371"/>
              <a:gd name="connsiteY8523" fmla="*/ 580024 h 8878671"/>
              <a:gd name="connsiteX8524" fmla="*/ 9809671 w 11824371"/>
              <a:gd name="connsiteY8524" fmla="*/ 639986 h 8878671"/>
              <a:gd name="connsiteX8525" fmla="*/ 9809671 w 11824371"/>
              <a:gd name="connsiteY8525" fmla="*/ 651979 h 8878671"/>
              <a:gd name="connsiteX8526" fmla="*/ 9797678 w 11824371"/>
              <a:gd name="connsiteY8526" fmla="*/ 663971 h 8878671"/>
              <a:gd name="connsiteX8527" fmla="*/ 9797678 w 11824371"/>
              <a:gd name="connsiteY8527" fmla="*/ 669967 h 8878671"/>
              <a:gd name="connsiteX8528" fmla="*/ 9785686 w 11824371"/>
              <a:gd name="connsiteY8528" fmla="*/ 675962 h 8878671"/>
              <a:gd name="connsiteX8529" fmla="*/ 9773693 w 11824371"/>
              <a:gd name="connsiteY8529" fmla="*/ 675962 h 8878671"/>
              <a:gd name="connsiteX8530" fmla="*/ 9767698 w 11824371"/>
              <a:gd name="connsiteY8530" fmla="*/ 681959 h 8878671"/>
              <a:gd name="connsiteX8531" fmla="*/ 9761701 w 11824371"/>
              <a:gd name="connsiteY8531" fmla="*/ 699947 h 8878671"/>
              <a:gd name="connsiteX8532" fmla="*/ 9773693 w 11824371"/>
              <a:gd name="connsiteY8532" fmla="*/ 699947 h 8878671"/>
              <a:gd name="connsiteX8533" fmla="*/ 9785686 w 11824371"/>
              <a:gd name="connsiteY8533" fmla="*/ 699947 h 8878671"/>
              <a:gd name="connsiteX8534" fmla="*/ 9797678 w 11824371"/>
              <a:gd name="connsiteY8534" fmla="*/ 699947 h 8878671"/>
              <a:gd name="connsiteX8535" fmla="*/ 9821663 w 11824371"/>
              <a:gd name="connsiteY8535" fmla="*/ 675962 h 8878671"/>
              <a:gd name="connsiteX8536" fmla="*/ 9845648 w 11824371"/>
              <a:gd name="connsiteY8536" fmla="*/ 663971 h 8878671"/>
              <a:gd name="connsiteX8537" fmla="*/ 9869632 w 11824371"/>
              <a:gd name="connsiteY8537" fmla="*/ 651979 h 8878671"/>
              <a:gd name="connsiteX8538" fmla="*/ 9875627 w 11824371"/>
              <a:gd name="connsiteY8538" fmla="*/ 651979 h 8878671"/>
              <a:gd name="connsiteX8539" fmla="*/ 9881624 w 11824371"/>
              <a:gd name="connsiteY8539" fmla="*/ 663971 h 8878671"/>
              <a:gd name="connsiteX8540" fmla="*/ 9881624 w 11824371"/>
              <a:gd name="connsiteY8540" fmla="*/ 675962 h 8878671"/>
              <a:gd name="connsiteX8541" fmla="*/ 9893616 w 11824371"/>
              <a:gd name="connsiteY8541" fmla="*/ 663971 h 8878671"/>
              <a:gd name="connsiteX8542" fmla="*/ 9905609 w 11824371"/>
              <a:gd name="connsiteY8542" fmla="*/ 657974 h 8878671"/>
              <a:gd name="connsiteX8543" fmla="*/ 9905609 w 11824371"/>
              <a:gd name="connsiteY8543" fmla="*/ 669967 h 8878671"/>
              <a:gd name="connsiteX8544" fmla="*/ 9893616 w 11824371"/>
              <a:gd name="connsiteY8544" fmla="*/ 681959 h 8878671"/>
              <a:gd name="connsiteX8545" fmla="*/ 9881624 w 11824371"/>
              <a:gd name="connsiteY8545" fmla="*/ 699947 h 8878671"/>
              <a:gd name="connsiteX8546" fmla="*/ 9881624 w 11824371"/>
              <a:gd name="connsiteY8546" fmla="*/ 711940 h 8878671"/>
              <a:gd name="connsiteX8547" fmla="*/ 9905609 w 11824371"/>
              <a:gd name="connsiteY8547" fmla="*/ 681959 h 8878671"/>
              <a:gd name="connsiteX8548" fmla="*/ 9923597 w 11824371"/>
              <a:gd name="connsiteY8548" fmla="*/ 663971 h 8878671"/>
              <a:gd name="connsiteX8549" fmla="*/ 9929594 w 11824371"/>
              <a:gd name="connsiteY8549" fmla="*/ 651979 h 8878671"/>
              <a:gd name="connsiteX8550" fmla="*/ 9941585 w 11824371"/>
              <a:gd name="connsiteY8550" fmla="*/ 604009 h 8878671"/>
              <a:gd name="connsiteX8551" fmla="*/ 9953577 w 11824371"/>
              <a:gd name="connsiteY8551" fmla="*/ 592018 h 8878671"/>
              <a:gd name="connsiteX8552" fmla="*/ 9953577 w 11824371"/>
              <a:gd name="connsiteY8552" fmla="*/ 604009 h 8878671"/>
              <a:gd name="connsiteX8553" fmla="*/ 9965570 w 11824371"/>
              <a:gd name="connsiteY8553" fmla="*/ 580024 h 8878671"/>
              <a:gd name="connsiteX8554" fmla="*/ 9971567 w 11824371"/>
              <a:gd name="connsiteY8554" fmla="*/ 574028 h 8878671"/>
              <a:gd name="connsiteX8555" fmla="*/ 9977562 w 11824371"/>
              <a:gd name="connsiteY8555" fmla="*/ 568033 h 8878671"/>
              <a:gd name="connsiteX8556" fmla="*/ 9983558 w 11824371"/>
              <a:gd name="connsiteY8556" fmla="*/ 550045 h 8878671"/>
              <a:gd name="connsiteX8557" fmla="*/ 9989555 w 11824371"/>
              <a:gd name="connsiteY8557" fmla="*/ 538052 h 8878671"/>
              <a:gd name="connsiteX8558" fmla="*/ 9977562 w 11824371"/>
              <a:gd name="connsiteY8558" fmla="*/ 532055 h 8878671"/>
              <a:gd name="connsiteX8559" fmla="*/ 9953577 w 11824371"/>
              <a:gd name="connsiteY8559" fmla="*/ 580024 h 8878671"/>
              <a:gd name="connsiteX8560" fmla="*/ 9953577 w 11824371"/>
              <a:gd name="connsiteY8560" fmla="*/ 568033 h 8878671"/>
              <a:gd name="connsiteX8561" fmla="*/ 9941585 w 11824371"/>
              <a:gd name="connsiteY8561" fmla="*/ 568033 h 8878671"/>
              <a:gd name="connsiteX8562" fmla="*/ 9953577 w 11824371"/>
              <a:gd name="connsiteY8562" fmla="*/ 544048 h 8878671"/>
              <a:gd name="connsiteX8563" fmla="*/ 9953577 w 11824371"/>
              <a:gd name="connsiteY8563" fmla="*/ 520063 h 8878671"/>
              <a:gd name="connsiteX8564" fmla="*/ 9989555 w 11824371"/>
              <a:gd name="connsiteY8564" fmla="*/ 472094 h 8878671"/>
              <a:gd name="connsiteX8565" fmla="*/ 10019535 w 11824371"/>
              <a:gd name="connsiteY8565" fmla="*/ 418129 h 8878671"/>
              <a:gd name="connsiteX8566" fmla="*/ 10049516 w 11824371"/>
              <a:gd name="connsiteY8566" fmla="*/ 400141 h 8878671"/>
              <a:gd name="connsiteX8567" fmla="*/ 10073501 w 11824371"/>
              <a:gd name="connsiteY8567" fmla="*/ 388149 h 8878671"/>
              <a:gd name="connsiteX8568" fmla="*/ 10085493 w 11824371"/>
              <a:gd name="connsiteY8568" fmla="*/ 400141 h 8878671"/>
              <a:gd name="connsiteX8569" fmla="*/ 10109477 w 11824371"/>
              <a:gd name="connsiteY8569" fmla="*/ 400141 h 8878671"/>
              <a:gd name="connsiteX8570" fmla="*/ 10109477 w 11824371"/>
              <a:gd name="connsiteY8570" fmla="*/ 388149 h 8878671"/>
              <a:gd name="connsiteX8571" fmla="*/ 10109477 w 11824371"/>
              <a:gd name="connsiteY8571" fmla="*/ 376156 h 8878671"/>
              <a:gd name="connsiteX8572" fmla="*/ 10121469 w 11824371"/>
              <a:gd name="connsiteY8572" fmla="*/ 364164 h 8878671"/>
              <a:gd name="connsiteX8573" fmla="*/ 10121469 w 11824371"/>
              <a:gd name="connsiteY8573" fmla="*/ 352171 h 8878671"/>
              <a:gd name="connsiteX8574" fmla="*/ 10127466 w 11824371"/>
              <a:gd name="connsiteY8574" fmla="*/ 358168 h 8878671"/>
              <a:gd name="connsiteX8575" fmla="*/ 10124504 w 11824371"/>
              <a:gd name="connsiteY8575" fmla="*/ 361131 h 8878671"/>
              <a:gd name="connsiteX8576" fmla="*/ 10133462 w 11824371"/>
              <a:gd name="connsiteY8576" fmla="*/ 352171 h 8878671"/>
              <a:gd name="connsiteX8577" fmla="*/ 10145454 w 11824371"/>
              <a:gd name="connsiteY8577" fmla="*/ 340180 h 8878671"/>
              <a:gd name="connsiteX8578" fmla="*/ 10157446 w 11824371"/>
              <a:gd name="connsiteY8578" fmla="*/ 328188 h 8878671"/>
              <a:gd name="connsiteX8579" fmla="*/ 10163442 w 11824371"/>
              <a:gd name="connsiteY8579" fmla="*/ 316195 h 8878671"/>
              <a:gd name="connsiteX8580" fmla="*/ 10169439 w 11824371"/>
              <a:gd name="connsiteY8580" fmla="*/ 304203 h 8878671"/>
              <a:gd name="connsiteX8581" fmla="*/ 10193424 w 11824371"/>
              <a:gd name="connsiteY8581" fmla="*/ 256234 h 8878671"/>
              <a:gd name="connsiteX8582" fmla="*/ 10205415 w 11824371"/>
              <a:gd name="connsiteY8582" fmla="*/ 232249 h 8878671"/>
              <a:gd name="connsiteX8583" fmla="*/ 10211412 w 11824371"/>
              <a:gd name="connsiteY8583" fmla="*/ 262230 h 8878671"/>
              <a:gd name="connsiteX8584" fmla="*/ 10217407 w 11824371"/>
              <a:gd name="connsiteY8584" fmla="*/ 268227 h 8878671"/>
              <a:gd name="connsiteX8585" fmla="*/ 10229400 w 11824371"/>
              <a:gd name="connsiteY8585" fmla="*/ 280218 h 8878671"/>
              <a:gd name="connsiteX8586" fmla="*/ 10241392 w 11824371"/>
              <a:gd name="connsiteY8586" fmla="*/ 268227 h 8878671"/>
              <a:gd name="connsiteX8587" fmla="*/ 10229400 w 11824371"/>
              <a:gd name="connsiteY8587" fmla="*/ 256234 h 8878671"/>
              <a:gd name="connsiteX8588" fmla="*/ 10229400 w 11824371"/>
              <a:gd name="connsiteY8588" fmla="*/ 250237 h 8878671"/>
              <a:gd name="connsiteX8589" fmla="*/ 10241392 w 11824371"/>
              <a:gd name="connsiteY8589" fmla="*/ 244242 h 8878671"/>
              <a:gd name="connsiteX8590" fmla="*/ 10253385 w 11824371"/>
              <a:gd name="connsiteY8590" fmla="*/ 262230 h 8878671"/>
              <a:gd name="connsiteX8591" fmla="*/ 10247388 w 11824371"/>
              <a:gd name="connsiteY8591" fmla="*/ 286215 h 8878671"/>
              <a:gd name="connsiteX8592" fmla="*/ 10247388 w 11824371"/>
              <a:gd name="connsiteY8592" fmla="*/ 298207 h 8878671"/>
              <a:gd name="connsiteX8593" fmla="*/ 10241392 w 11824371"/>
              <a:gd name="connsiteY8593" fmla="*/ 304203 h 8878671"/>
              <a:gd name="connsiteX8594" fmla="*/ 10205415 w 11824371"/>
              <a:gd name="connsiteY8594" fmla="*/ 388149 h 8878671"/>
              <a:gd name="connsiteX8595" fmla="*/ 10229400 w 11824371"/>
              <a:gd name="connsiteY8595" fmla="*/ 388149 h 8878671"/>
              <a:gd name="connsiteX8596" fmla="*/ 10241392 w 11824371"/>
              <a:gd name="connsiteY8596" fmla="*/ 388149 h 8878671"/>
              <a:gd name="connsiteX8597" fmla="*/ 10253385 w 11824371"/>
              <a:gd name="connsiteY8597" fmla="*/ 376156 h 8878671"/>
              <a:gd name="connsiteX8598" fmla="*/ 10265376 w 11824371"/>
              <a:gd name="connsiteY8598" fmla="*/ 388149 h 8878671"/>
              <a:gd name="connsiteX8599" fmla="*/ 10235397 w 11824371"/>
              <a:gd name="connsiteY8599" fmla="*/ 436117 h 8878671"/>
              <a:gd name="connsiteX8600" fmla="*/ 10241392 w 11824371"/>
              <a:gd name="connsiteY8600" fmla="*/ 448110 h 8878671"/>
              <a:gd name="connsiteX8601" fmla="*/ 10253385 w 11824371"/>
              <a:gd name="connsiteY8601" fmla="*/ 424125 h 8878671"/>
              <a:gd name="connsiteX8602" fmla="*/ 10265376 w 11824371"/>
              <a:gd name="connsiteY8602" fmla="*/ 412133 h 8878671"/>
              <a:gd name="connsiteX8603" fmla="*/ 10277368 w 11824371"/>
              <a:gd name="connsiteY8603" fmla="*/ 400141 h 8878671"/>
              <a:gd name="connsiteX8604" fmla="*/ 10277368 w 11824371"/>
              <a:gd name="connsiteY8604" fmla="*/ 448110 h 8878671"/>
              <a:gd name="connsiteX8605" fmla="*/ 10265376 w 11824371"/>
              <a:gd name="connsiteY8605" fmla="*/ 466099 h 8878671"/>
              <a:gd name="connsiteX8606" fmla="*/ 10277368 w 11824371"/>
              <a:gd name="connsiteY8606" fmla="*/ 472094 h 8878671"/>
              <a:gd name="connsiteX8607" fmla="*/ 10293108 w 11824371"/>
              <a:gd name="connsiteY8607" fmla="*/ 485586 h 8878671"/>
              <a:gd name="connsiteX8608" fmla="*/ 10292086 w 11824371"/>
              <a:gd name="connsiteY8608" fmla="*/ 488448 h 8878671"/>
              <a:gd name="connsiteX8609" fmla="*/ 10313346 w 11824371"/>
              <a:gd name="connsiteY8609" fmla="*/ 460102 h 8878671"/>
              <a:gd name="connsiteX8610" fmla="*/ 10325338 w 11824371"/>
              <a:gd name="connsiteY8610" fmla="*/ 424125 h 8878671"/>
              <a:gd name="connsiteX8611" fmla="*/ 10337329 w 11824371"/>
              <a:gd name="connsiteY8611" fmla="*/ 400141 h 8878671"/>
              <a:gd name="connsiteX8612" fmla="*/ 10337329 w 11824371"/>
              <a:gd name="connsiteY8612" fmla="*/ 448110 h 8878671"/>
              <a:gd name="connsiteX8613" fmla="*/ 10325338 w 11824371"/>
              <a:gd name="connsiteY8613" fmla="*/ 460102 h 8878671"/>
              <a:gd name="connsiteX8614" fmla="*/ 10325338 w 11824371"/>
              <a:gd name="connsiteY8614" fmla="*/ 484087 h 8878671"/>
              <a:gd name="connsiteX8615" fmla="*/ 10319341 w 11824371"/>
              <a:gd name="connsiteY8615" fmla="*/ 508072 h 8878671"/>
              <a:gd name="connsiteX8616" fmla="*/ 10313346 w 11824371"/>
              <a:gd name="connsiteY8616" fmla="*/ 532055 h 8878671"/>
              <a:gd name="connsiteX8617" fmla="*/ 10301353 w 11824371"/>
              <a:gd name="connsiteY8617" fmla="*/ 544048 h 8878671"/>
              <a:gd name="connsiteX8618" fmla="*/ 10289361 w 11824371"/>
              <a:gd name="connsiteY8618" fmla="*/ 556040 h 8878671"/>
              <a:gd name="connsiteX8619" fmla="*/ 10283365 w 11824371"/>
              <a:gd name="connsiteY8619" fmla="*/ 562036 h 8878671"/>
              <a:gd name="connsiteX8620" fmla="*/ 10277368 w 11824371"/>
              <a:gd name="connsiteY8620" fmla="*/ 568033 h 8878671"/>
              <a:gd name="connsiteX8621" fmla="*/ 10265376 w 11824371"/>
              <a:gd name="connsiteY8621" fmla="*/ 592018 h 8878671"/>
              <a:gd name="connsiteX8622" fmla="*/ 10259380 w 11824371"/>
              <a:gd name="connsiteY8622" fmla="*/ 592018 h 8878671"/>
              <a:gd name="connsiteX8623" fmla="*/ 10253385 w 11824371"/>
              <a:gd name="connsiteY8623" fmla="*/ 604009 h 8878671"/>
              <a:gd name="connsiteX8624" fmla="*/ 10271373 w 11824371"/>
              <a:gd name="connsiteY8624" fmla="*/ 604009 h 8878671"/>
              <a:gd name="connsiteX8625" fmla="*/ 10289361 w 11824371"/>
              <a:gd name="connsiteY8625" fmla="*/ 604009 h 8878671"/>
              <a:gd name="connsiteX8626" fmla="*/ 10283365 w 11824371"/>
              <a:gd name="connsiteY8626" fmla="*/ 621997 h 8878671"/>
              <a:gd name="connsiteX8627" fmla="*/ 10265376 w 11824371"/>
              <a:gd name="connsiteY8627" fmla="*/ 639986 h 8878671"/>
              <a:gd name="connsiteX8628" fmla="*/ 10253385 w 11824371"/>
              <a:gd name="connsiteY8628" fmla="*/ 651979 h 8878671"/>
              <a:gd name="connsiteX8629" fmla="*/ 10253385 w 11824371"/>
              <a:gd name="connsiteY8629" fmla="*/ 663971 h 8878671"/>
              <a:gd name="connsiteX8630" fmla="*/ 10241392 w 11824371"/>
              <a:gd name="connsiteY8630" fmla="*/ 687955 h 8878671"/>
              <a:gd name="connsiteX8631" fmla="*/ 10241392 w 11824371"/>
              <a:gd name="connsiteY8631" fmla="*/ 699947 h 8878671"/>
              <a:gd name="connsiteX8632" fmla="*/ 10229400 w 11824371"/>
              <a:gd name="connsiteY8632" fmla="*/ 711940 h 8878671"/>
              <a:gd name="connsiteX8633" fmla="*/ 10217407 w 11824371"/>
              <a:gd name="connsiteY8633" fmla="*/ 711940 h 8878671"/>
              <a:gd name="connsiteX8634" fmla="*/ 10217407 w 11824371"/>
              <a:gd name="connsiteY8634" fmla="*/ 735923 h 8878671"/>
              <a:gd name="connsiteX8635" fmla="*/ 10223403 w 11824371"/>
              <a:gd name="connsiteY8635" fmla="*/ 741920 h 8878671"/>
              <a:gd name="connsiteX8636" fmla="*/ 10205415 w 11824371"/>
              <a:gd name="connsiteY8636" fmla="*/ 759908 h 8878671"/>
              <a:gd name="connsiteX8637" fmla="*/ 10205415 w 11824371"/>
              <a:gd name="connsiteY8637" fmla="*/ 771902 h 8878671"/>
              <a:gd name="connsiteX8638" fmla="*/ 10217407 w 11824371"/>
              <a:gd name="connsiteY8638" fmla="*/ 783893 h 8878671"/>
              <a:gd name="connsiteX8639" fmla="*/ 10217407 w 11824371"/>
              <a:gd name="connsiteY8639" fmla="*/ 795885 h 8878671"/>
              <a:gd name="connsiteX8640" fmla="*/ 10193424 w 11824371"/>
              <a:gd name="connsiteY8640" fmla="*/ 795885 h 8878671"/>
              <a:gd name="connsiteX8641" fmla="*/ 10157446 w 11824371"/>
              <a:gd name="connsiteY8641" fmla="*/ 819870 h 8878671"/>
              <a:gd name="connsiteX8642" fmla="*/ 10145454 w 11824371"/>
              <a:gd name="connsiteY8642" fmla="*/ 831863 h 8878671"/>
              <a:gd name="connsiteX8643" fmla="*/ 10145454 w 11824371"/>
              <a:gd name="connsiteY8643" fmla="*/ 855846 h 8878671"/>
              <a:gd name="connsiteX8644" fmla="*/ 10145454 w 11824371"/>
              <a:gd name="connsiteY8644" fmla="*/ 867839 h 8878671"/>
              <a:gd name="connsiteX8645" fmla="*/ 10133462 w 11824371"/>
              <a:gd name="connsiteY8645" fmla="*/ 867839 h 8878671"/>
              <a:gd name="connsiteX8646" fmla="*/ 10121469 w 11824371"/>
              <a:gd name="connsiteY8646" fmla="*/ 867839 h 8878671"/>
              <a:gd name="connsiteX8647" fmla="*/ 10121469 w 11824371"/>
              <a:gd name="connsiteY8647" fmla="*/ 891824 h 8878671"/>
              <a:gd name="connsiteX8648" fmla="*/ 10157446 w 11824371"/>
              <a:gd name="connsiteY8648" fmla="*/ 879831 h 8878671"/>
              <a:gd name="connsiteX8649" fmla="*/ 10217407 w 11824371"/>
              <a:gd name="connsiteY8649" fmla="*/ 843854 h 8878671"/>
              <a:gd name="connsiteX8650" fmla="*/ 10241392 w 11824371"/>
              <a:gd name="connsiteY8650" fmla="*/ 807878 h 8878671"/>
              <a:gd name="connsiteX8651" fmla="*/ 10265376 w 11824371"/>
              <a:gd name="connsiteY8651" fmla="*/ 747917 h 8878671"/>
              <a:gd name="connsiteX8652" fmla="*/ 10277368 w 11824371"/>
              <a:gd name="connsiteY8652" fmla="*/ 735923 h 8878671"/>
              <a:gd name="connsiteX8653" fmla="*/ 10289361 w 11824371"/>
              <a:gd name="connsiteY8653" fmla="*/ 699947 h 8878671"/>
              <a:gd name="connsiteX8654" fmla="*/ 10289361 w 11824371"/>
              <a:gd name="connsiteY8654" fmla="*/ 663971 h 8878671"/>
              <a:gd name="connsiteX8655" fmla="*/ 10301353 w 11824371"/>
              <a:gd name="connsiteY8655" fmla="*/ 639986 h 8878671"/>
              <a:gd name="connsiteX8656" fmla="*/ 10283365 w 11824371"/>
              <a:gd name="connsiteY8656" fmla="*/ 645982 h 8878671"/>
              <a:gd name="connsiteX8657" fmla="*/ 10283365 w 11824371"/>
              <a:gd name="connsiteY8657" fmla="*/ 627994 h 8878671"/>
              <a:gd name="connsiteX8658" fmla="*/ 10301353 w 11824371"/>
              <a:gd name="connsiteY8658" fmla="*/ 592018 h 8878671"/>
              <a:gd name="connsiteX8659" fmla="*/ 10313346 w 11824371"/>
              <a:gd name="connsiteY8659" fmla="*/ 568033 h 8878671"/>
              <a:gd name="connsiteX8660" fmla="*/ 10313346 w 11824371"/>
              <a:gd name="connsiteY8660" fmla="*/ 604009 h 8878671"/>
              <a:gd name="connsiteX8661" fmla="*/ 10313346 w 11824371"/>
              <a:gd name="connsiteY8661" fmla="*/ 616001 h 8878671"/>
              <a:gd name="connsiteX8662" fmla="*/ 10337329 w 11824371"/>
              <a:gd name="connsiteY8662" fmla="*/ 627994 h 8878671"/>
              <a:gd name="connsiteX8663" fmla="*/ 10337329 w 11824371"/>
              <a:gd name="connsiteY8663" fmla="*/ 616001 h 8878671"/>
              <a:gd name="connsiteX8664" fmla="*/ 10352032 w 11824371"/>
              <a:gd name="connsiteY8664" fmla="*/ 608652 h 8878671"/>
              <a:gd name="connsiteX8665" fmla="*/ 10350821 w 11824371"/>
              <a:gd name="connsiteY8665" fmla="*/ 613003 h 8878671"/>
              <a:gd name="connsiteX8666" fmla="*/ 10349323 w 11824371"/>
              <a:gd name="connsiteY8666" fmla="*/ 639986 h 8878671"/>
              <a:gd name="connsiteX8667" fmla="*/ 10349323 w 11824371"/>
              <a:gd name="connsiteY8667" fmla="*/ 651979 h 8878671"/>
              <a:gd name="connsiteX8668" fmla="*/ 10337329 w 11824371"/>
              <a:gd name="connsiteY8668" fmla="*/ 675962 h 8878671"/>
              <a:gd name="connsiteX8669" fmla="*/ 10337329 w 11824371"/>
              <a:gd name="connsiteY8669" fmla="*/ 711940 h 8878671"/>
              <a:gd name="connsiteX8670" fmla="*/ 10313346 w 11824371"/>
              <a:gd name="connsiteY8670" fmla="*/ 771902 h 8878671"/>
              <a:gd name="connsiteX8671" fmla="*/ 10308548 w 11824371"/>
              <a:gd name="connsiteY8671" fmla="*/ 764706 h 8878671"/>
              <a:gd name="connsiteX8672" fmla="*/ 10301353 w 11824371"/>
              <a:gd name="connsiteY8672" fmla="*/ 771902 h 8878671"/>
              <a:gd name="connsiteX8673" fmla="*/ 10289361 w 11824371"/>
              <a:gd name="connsiteY8673" fmla="*/ 789890 h 8878671"/>
              <a:gd name="connsiteX8674" fmla="*/ 10277368 w 11824371"/>
              <a:gd name="connsiteY8674" fmla="*/ 795885 h 8878671"/>
              <a:gd name="connsiteX8675" fmla="*/ 10265376 w 11824371"/>
              <a:gd name="connsiteY8675" fmla="*/ 795885 h 8878671"/>
              <a:gd name="connsiteX8676" fmla="*/ 10277368 w 11824371"/>
              <a:gd name="connsiteY8676" fmla="*/ 807878 h 8878671"/>
              <a:gd name="connsiteX8677" fmla="*/ 10277368 w 11824371"/>
              <a:gd name="connsiteY8677" fmla="*/ 831863 h 8878671"/>
              <a:gd name="connsiteX8678" fmla="*/ 10265376 w 11824371"/>
              <a:gd name="connsiteY8678" fmla="*/ 819870 h 8878671"/>
              <a:gd name="connsiteX8679" fmla="*/ 10265376 w 11824371"/>
              <a:gd name="connsiteY8679" fmla="*/ 831863 h 8878671"/>
              <a:gd name="connsiteX8680" fmla="*/ 10265376 w 11824371"/>
              <a:gd name="connsiteY8680" fmla="*/ 855846 h 8878671"/>
              <a:gd name="connsiteX8681" fmla="*/ 10241392 w 11824371"/>
              <a:gd name="connsiteY8681" fmla="*/ 867839 h 8878671"/>
              <a:gd name="connsiteX8682" fmla="*/ 10217407 w 11824371"/>
              <a:gd name="connsiteY8682" fmla="*/ 885827 h 8878671"/>
              <a:gd name="connsiteX8683" fmla="*/ 10217407 w 11824371"/>
              <a:gd name="connsiteY8683" fmla="*/ 891824 h 8878671"/>
              <a:gd name="connsiteX8684" fmla="*/ 10217407 w 11824371"/>
              <a:gd name="connsiteY8684" fmla="*/ 909812 h 8878671"/>
              <a:gd name="connsiteX8685" fmla="*/ 10217407 w 11824371"/>
              <a:gd name="connsiteY8685" fmla="*/ 915807 h 8878671"/>
              <a:gd name="connsiteX8686" fmla="*/ 10229400 w 11824371"/>
              <a:gd name="connsiteY8686" fmla="*/ 915807 h 8878671"/>
              <a:gd name="connsiteX8687" fmla="*/ 10241392 w 11824371"/>
              <a:gd name="connsiteY8687" fmla="*/ 921804 h 8878671"/>
              <a:gd name="connsiteX8688" fmla="*/ 10253385 w 11824371"/>
              <a:gd name="connsiteY8688" fmla="*/ 927800 h 8878671"/>
              <a:gd name="connsiteX8689" fmla="*/ 10265376 w 11824371"/>
              <a:gd name="connsiteY8689" fmla="*/ 927800 h 8878671"/>
              <a:gd name="connsiteX8690" fmla="*/ 10253385 w 11824371"/>
              <a:gd name="connsiteY8690" fmla="*/ 933797 h 8878671"/>
              <a:gd name="connsiteX8691" fmla="*/ 10253385 w 11824371"/>
              <a:gd name="connsiteY8691" fmla="*/ 945788 h 8878671"/>
              <a:gd name="connsiteX8692" fmla="*/ 10253385 w 11824371"/>
              <a:gd name="connsiteY8692" fmla="*/ 957780 h 8878671"/>
              <a:gd name="connsiteX8693" fmla="*/ 10247388 w 11824371"/>
              <a:gd name="connsiteY8693" fmla="*/ 963777 h 8878671"/>
              <a:gd name="connsiteX8694" fmla="*/ 10241392 w 11824371"/>
              <a:gd name="connsiteY8694" fmla="*/ 975770 h 8878671"/>
              <a:gd name="connsiteX8695" fmla="*/ 10247388 w 11824371"/>
              <a:gd name="connsiteY8695" fmla="*/ 987762 h 8878671"/>
              <a:gd name="connsiteX8696" fmla="*/ 10253385 w 11824371"/>
              <a:gd name="connsiteY8696" fmla="*/ 963777 h 8878671"/>
              <a:gd name="connsiteX8697" fmla="*/ 10277368 w 11824371"/>
              <a:gd name="connsiteY8697" fmla="*/ 939792 h 8878671"/>
              <a:gd name="connsiteX8698" fmla="*/ 10289361 w 11824371"/>
              <a:gd name="connsiteY8698" fmla="*/ 903816 h 8878671"/>
              <a:gd name="connsiteX8699" fmla="*/ 10301353 w 11824371"/>
              <a:gd name="connsiteY8699" fmla="*/ 879831 h 8878671"/>
              <a:gd name="connsiteX8700" fmla="*/ 10313346 w 11824371"/>
              <a:gd name="connsiteY8700" fmla="*/ 891824 h 8878671"/>
              <a:gd name="connsiteX8701" fmla="*/ 10307349 w 11824371"/>
              <a:gd name="connsiteY8701" fmla="*/ 915807 h 8878671"/>
              <a:gd name="connsiteX8702" fmla="*/ 10301353 w 11824371"/>
              <a:gd name="connsiteY8702" fmla="*/ 939792 h 8878671"/>
              <a:gd name="connsiteX8703" fmla="*/ 10301353 w 11824371"/>
              <a:gd name="connsiteY8703" fmla="*/ 951785 h 8878671"/>
              <a:gd name="connsiteX8704" fmla="*/ 10289361 w 11824371"/>
              <a:gd name="connsiteY8704" fmla="*/ 951785 h 8878671"/>
              <a:gd name="connsiteX8705" fmla="*/ 10277368 w 11824371"/>
              <a:gd name="connsiteY8705" fmla="*/ 963777 h 8878671"/>
              <a:gd name="connsiteX8706" fmla="*/ 10277368 w 11824371"/>
              <a:gd name="connsiteY8706" fmla="*/ 975770 h 8878671"/>
              <a:gd name="connsiteX8707" fmla="*/ 10289361 w 11824371"/>
              <a:gd name="connsiteY8707" fmla="*/ 987762 h 8878671"/>
              <a:gd name="connsiteX8708" fmla="*/ 10283365 w 11824371"/>
              <a:gd name="connsiteY8708" fmla="*/ 999753 h 8878671"/>
              <a:gd name="connsiteX8709" fmla="*/ 10271373 w 11824371"/>
              <a:gd name="connsiteY8709" fmla="*/ 1011746 h 8878671"/>
              <a:gd name="connsiteX8710" fmla="*/ 10253385 w 11824371"/>
              <a:gd name="connsiteY8710" fmla="*/ 1023738 h 8878671"/>
              <a:gd name="connsiteX8711" fmla="*/ 10253385 w 11824371"/>
              <a:gd name="connsiteY8711" fmla="*/ 1035731 h 8878671"/>
              <a:gd name="connsiteX8712" fmla="*/ 10253385 w 11824371"/>
              <a:gd name="connsiteY8712" fmla="*/ 1047723 h 8878671"/>
              <a:gd name="connsiteX8713" fmla="*/ 10247388 w 11824371"/>
              <a:gd name="connsiteY8713" fmla="*/ 1065711 h 8878671"/>
              <a:gd name="connsiteX8714" fmla="*/ 10241392 w 11824371"/>
              <a:gd name="connsiteY8714" fmla="*/ 1083699 h 8878671"/>
              <a:gd name="connsiteX8715" fmla="*/ 10229400 w 11824371"/>
              <a:gd name="connsiteY8715" fmla="*/ 1071708 h 8878671"/>
              <a:gd name="connsiteX8716" fmla="*/ 10229400 w 11824371"/>
              <a:gd name="connsiteY8716" fmla="*/ 1065711 h 8878671"/>
              <a:gd name="connsiteX8717" fmla="*/ 10229400 w 11824371"/>
              <a:gd name="connsiteY8717" fmla="*/ 1059715 h 8878671"/>
              <a:gd name="connsiteX8718" fmla="*/ 10217407 w 11824371"/>
              <a:gd name="connsiteY8718" fmla="*/ 1059715 h 8878671"/>
              <a:gd name="connsiteX8719" fmla="*/ 10193424 w 11824371"/>
              <a:gd name="connsiteY8719" fmla="*/ 1095693 h 8878671"/>
              <a:gd name="connsiteX8720" fmla="*/ 10205415 w 11824371"/>
              <a:gd name="connsiteY8720" fmla="*/ 1131670 h 8878671"/>
              <a:gd name="connsiteX8721" fmla="*/ 10193424 w 11824371"/>
              <a:gd name="connsiteY8721" fmla="*/ 1155654 h 8878671"/>
              <a:gd name="connsiteX8722" fmla="*/ 10157446 w 11824371"/>
              <a:gd name="connsiteY8722" fmla="*/ 1167645 h 8878671"/>
              <a:gd name="connsiteX8723" fmla="*/ 10151451 w 11824371"/>
              <a:gd name="connsiteY8723" fmla="*/ 1179639 h 8878671"/>
              <a:gd name="connsiteX8724" fmla="*/ 10121469 w 11824371"/>
              <a:gd name="connsiteY8724" fmla="*/ 1203622 h 8878671"/>
              <a:gd name="connsiteX8725" fmla="*/ 10097484 w 11824371"/>
              <a:gd name="connsiteY8725" fmla="*/ 1227607 h 8878671"/>
              <a:gd name="connsiteX8726" fmla="*/ 10097484 w 11824371"/>
              <a:gd name="connsiteY8726" fmla="*/ 1239600 h 8878671"/>
              <a:gd name="connsiteX8727" fmla="*/ 10097484 w 11824371"/>
              <a:gd name="connsiteY8727" fmla="*/ 1251592 h 8878671"/>
              <a:gd name="connsiteX8728" fmla="*/ 10085493 w 11824371"/>
              <a:gd name="connsiteY8728" fmla="*/ 1323544 h 8878671"/>
              <a:gd name="connsiteX8729" fmla="*/ 10097484 w 11824371"/>
              <a:gd name="connsiteY8729" fmla="*/ 1347530 h 8878671"/>
              <a:gd name="connsiteX8730" fmla="*/ 10121469 w 11824371"/>
              <a:gd name="connsiteY8730" fmla="*/ 1335539 h 8878671"/>
              <a:gd name="connsiteX8731" fmla="*/ 10139457 w 11824371"/>
              <a:gd name="connsiteY8731" fmla="*/ 1317550 h 8878671"/>
              <a:gd name="connsiteX8732" fmla="*/ 10157446 w 11824371"/>
              <a:gd name="connsiteY8732" fmla="*/ 1287568 h 8878671"/>
              <a:gd name="connsiteX8733" fmla="*/ 10175435 w 11824371"/>
              <a:gd name="connsiteY8733" fmla="*/ 1257588 h 8878671"/>
              <a:gd name="connsiteX8734" fmla="*/ 10205415 w 11824371"/>
              <a:gd name="connsiteY8734" fmla="*/ 1239600 h 8878671"/>
              <a:gd name="connsiteX8735" fmla="*/ 10229400 w 11824371"/>
              <a:gd name="connsiteY8735" fmla="*/ 1227607 h 8878671"/>
              <a:gd name="connsiteX8736" fmla="*/ 10265376 w 11824371"/>
              <a:gd name="connsiteY8736" fmla="*/ 1191630 h 8878671"/>
              <a:gd name="connsiteX8737" fmla="*/ 10283365 w 11824371"/>
              <a:gd name="connsiteY8737" fmla="*/ 1173642 h 8878671"/>
              <a:gd name="connsiteX8738" fmla="*/ 10289361 w 11824371"/>
              <a:gd name="connsiteY8738" fmla="*/ 1167645 h 8878671"/>
              <a:gd name="connsiteX8739" fmla="*/ 10301353 w 11824371"/>
              <a:gd name="connsiteY8739" fmla="*/ 1161649 h 8878671"/>
              <a:gd name="connsiteX8740" fmla="*/ 10289361 w 11824371"/>
              <a:gd name="connsiteY8740" fmla="*/ 1155654 h 8878671"/>
              <a:gd name="connsiteX8741" fmla="*/ 10277368 w 11824371"/>
              <a:gd name="connsiteY8741" fmla="*/ 1155654 h 8878671"/>
              <a:gd name="connsiteX8742" fmla="*/ 10283365 w 11824371"/>
              <a:gd name="connsiteY8742" fmla="*/ 1149657 h 8878671"/>
              <a:gd name="connsiteX8743" fmla="*/ 10301353 w 11824371"/>
              <a:gd name="connsiteY8743" fmla="*/ 1149657 h 8878671"/>
              <a:gd name="connsiteX8744" fmla="*/ 10325338 w 11824371"/>
              <a:gd name="connsiteY8744" fmla="*/ 1143661 h 8878671"/>
              <a:gd name="connsiteX8745" fmla="*/ 10331334 w 11824371"/>
              <a:gd name="connsiteY8745" fmla="*/ 1137666 h 8878671"/>
              <a:gd name="connsiteX8746" fmla="*/ 10349323 w 11824371"/>
              <a:gd name="connsiteY8746" fmla="*/ 1131670 h 8878671"/>
              <a:gd name="connsiteX8747" fmla="*/ 10349323 w 11824371"/>
              <a:gd name="connsiteY8747" fmla="*/ 1119679 h 8878671"/>
              <a:gd name="connsiteX8748" fmla="*/ 10367311 w 11824371"/>
              <a:gd name="connsiteY8748" fmla="*/ 1113681 h 8878671"/>
              <a:gd name="connsiteX8749" fmla="*/ 10385299 w 11824371"/>
              <a:gd name="connsiteY8749" fmla="*/ 1113681 h 8878671"/>
              <a:gd name="connsiteX8750" fmla="*/ 10409284 w 11824371"/>
              <a:gd name="connsiteY8750" fmla="*/ 1095693 h 8878671"/>
              <a:gd name="connsiteX8751" fmla="*/ 10427272 w 11824371"/>
              <a:gd name="connsiteY8751" fmla="*/ 1083699 h 8878671"/>
              <a:gd name="connsiteX8752" fmla="*/ 10433269 w 11824371"/>
              <a:gd name="connsiteY8752" fmla="*/ 1071708 h 8878671"/>
              <a:gd name="connsiteX8753" fmla="*/ 10433269 w 11824371"/>
              <a:gd name="connsiteY8753" fmla="*/ 1059715 h 8878671"/>
              <a:gd name="connsiteX8754" fmla="*/ 10445260 w 11824371"/>
              <a:gd name="connsiteY8754" fmla="*/ 1047723 h 8878671"/>
              <a:gd name="connsiteX8755" fmla="*/ 10445260 w 11824371"/>
              <a:gd name="connsiteY8755" fmla="*/ 1035731 h 8878671"/>
              <a:gd name="connsiteX8756" fmla="*/ 10457253 w 11824371"/>
              <a:gd name="connsiteY8756" fmla="*/ 1023738 h 8878671"/>
              <a:gd name="connsiteX8757" fmla="*/ 10469245 w 11824371"/>
              <a:gd name="connsiteY8757" fmla="*/ 1011746 h 8878671"/>
              <a:gd name="connsiteX8758" fmla="*/ 10469245 w 11824371"/>
              <a:gd name="connsiteY8758" fmla="*/ 1023738 h 8878671"/>
              <a:gd name="connsiteX8759" fmla="*/ 10481237 w 11824371"/>
              <a:gd name="connsiteY8759" fmla="*/ 1035731 h 8878671"/>
              <a:gd name="connsiteX8760" fmla="*/ 10499225 w 11824371"/>
              <a:gd name="connsiteY8760" fmla="*/ 1029735 h 8878671"/>
              <a:gd name="connsiteX8761" fmla="*/ 10505222 w 11824371"/>
              <a:gd name="connsiteY8761" fmla="*/ 1035731 h 8878671"/>
              <a:gd name="connsiteX8762" fmla="*/ 10529206 w 11824371"/>
              <a:gd name="connsiteY8762" fmla="*/ 1047723 h 8878671"/>
              <a:gd name="connsiteX8763" fmla="*/ 10529206 w 11824371"/>
              <a:gd name="connsiteY8763" fmla="*/ 1059715 h 8878671"/>
              <a:gd name="connsiteX8764" fmla="*/ 10529206 w 11824371"/>
              <a:gd name="connsiteY8764" fmla="*/ 1083699 h 8878671"/>
              <a:gd name="connsiteX8765" fmla="*/ 10577176 w 11824371"/>
              <a:gd name="connsiteY8765" fmla="*/ 1059715 h 8878671"/>
              <a:gd name="connsiteX8766" fmla="*/ 10601159 w 11824371"/>
              <a:gd name="connsiteY8766" fmla="*/ 1047723 h 8878671"/>
              <a:gd name="connsiteX8767" fmla="*/ 10601159 w 11824371"/>
              <a:gd name="connsiteY8767" fmla="*/ 1059715 h 8878671"/>
              <a:gd name="connsiteX8768" fmla="*/ 10625144 w 11824371"/>
              <a:gd name="connsiteY8768" fmla="*/ 1047723 h 8878671"/>
              <a:gd name="connsiteX8769" fmla="*/ 10625144 w 11824371"/>
              <a:gd name="connsiteY8769" fmla="*/ 1059715 h 8878671"/>
              <a:gd name="connsiteX8770" fmla="*/ 10589168 w 11824371"/>
              <a:gd name="connsiteY8770" fmla="*/ 1095693 h 8878671"/>
              <a:gd name="connsiteX8771" fmla="*/ 10601159 w 11824371"/>
              <a:gd name="connsiteY8771" fmla="*/ 1101688 h 8878671"/>
              <a:gd name="connsiteX8772" fmla="*/ 10601159 w 11824371"/>
              <a:gd name="connsiteY8772" fmla="*/ 1107684 h 8878671"/>
              <a:gd name="connsiteX8773" fmla="*/ 10649129 w 11824371"/>
              <a:gd name="connsiteY8773" fmla="*/ 1095693 h 8878671"/>
              <a:gd name="connsiteX8774" fmla="*/ 10685105 w 11824371"/>
              <a:gd name="connsiteY8774" fmla="*/ 1107684 h 8878671"/>
              <a:gd name="connsiteX8775" fmla="*/ 10709090 w 11824371"/>
              <a:gd name="connsiteY8775" fmla="*/ 1119679 h 8878671"/>
              <a:gd name="connsiteX8776" fmla="*/ 10709090 w 11824371"/>
              <a:gd name="connsiteY8776" fmla="*/ 1101688 h 8878671"/>
              <a:gd name="connsiteX8777" fmla="*/ 10709090 w 11824371"/>
              <a:gd name="connsiteY8777" fmla="*/ 1083699 h 8878671"/>
              <a:gd name="connsiteX8778" fmla="*/ 10709090 w 11824371"/>
              <a:gd name="connsiteY8778" fmla="*/ 1071708 h 8878671"/>
              <a:gd name="connsiteX8779" fmla="*/ 10685105 w 11824371"/>
              <a:gd name="connsiteY8779" fmla="*/ 1011746 h 8878671"/>
              <a:gd name="connsiteX8780" fmla="*/ 10697099 w 11824371"/>
              <a:gd name="connsiteY8780" fmla="*/ 1011746 h 8878671"/>
              <a:gd name="connsiteX8781" fmla="*/ 10709090 w 11824371"/>
              <a:gd name="connsiteY8781" fmla="*/ 1011746 h 8878671"/>
              <a:gd name="connsiteX8782" fmla="*/ 10673114 w 11824371"/>
              <a:gd name="connsiteY8782" fmla="*/ 975770 h 8878671"/>
              <a:gd name="connsiteX8783" fmla="*/ 10697099 w 11824371"/>
              <a:gd name="connsiteY8783" fmla="*/ 975770 h 8878671"/>
              <a:gd name="connsiteX8784" fmla="*/ 10733075 w 11824371"/>
              <a:gd name="connsiteY8784" fmla="*/ 999753 h 8878671"/>
              <a:gd name="connsiteX8785" fmla="*/ 10769051 w 11824371"/>
              <a:gd name="connsiteY8785" fmla="*/ 1035731 h 8878671"/>
              <a:gd name="connsiteX8786" fmla="*/ 10769051 w 11824371"/>
              <a:gd name="connsiteY8786" fmla="*/ 1077703 h 8878671"/>
              <a:gd name="connsiteX8787" fmla="*/ 10757058 w 11824371"/>
              <a:gd name="connsiteY8787" fmla="*/ 1083699 h 8878671"/>
              <a:gd name="connsiteX8788" fmla="*/ 10733075 w 11824371"/>
              <a:gd name="connsiteY8788" fmla="*/ 1101688 h 8878671"/>
              <a:gd name="connsiteX8789" fmla="*/ 10709090 w 11824371"/>
              <a:gd name="connsiteY8789" fmla="*/ 1131670 h 8878671"/>
              <a:gd name="connsiteX8790" fmla="*/ 10709090 w 11824371"/>
              <a:gd name="connsiteY8790" fmla="*/ 1179639 h 8878671"/>
              <a:gd name="connsiteX8791" fmla="*/ 10727078 w 11824371"/>
              <a:gd name="connsiteY8791" fmla="*/ 1197627 h 8878671"/>
              <a:gd name="connsiteX8792" fmla="*/ 10733075 w 11824371"/>
              <a:gd name="connsiteY8792" fmla="*/ 1203622 h 8878671"/>
              <a:gd name="connsiteX8793" fmla="*/ 10745067 w 11824371"/>
              <a:gd name="connsiteY8793" fmla="*/ 1167645 h 8878671"/>
              <a:gd name="connsiteX8794" fmla="*/ 10757058 w 11824371"/>
              <a:gd name="connsiteY8794" fmla="*/ 1155654 h 8878671"/>
              <a:gd name="connsiteX8795" fmla="*/ 10769051 w 11824371"/>
              <a:gd name="connsiteY8795" fmla="*/ 1119679 h 8878671"/>
              <a:gd name="connsiteX8796" fmla="*/ 10793035 w 11824371"/>
              <a:gd name="connsiteY8796" fmla="*/ 1059715 h 8878671"/>
              <a:gd name="connsiteX8797" fmla="*/ 10799033 w 11824371"/>
              <a:gd name="connsiteY8797" fmla="*/ 1065711 h 8878671"/>
              <a:gd name="connsiteX8798" fmla="*/ 10805028 w 11824371"/>
              <a:gd name="connsiteY8798" fmla="*/ 1083699 h 8878671"/>
              <a:gd name="connsiteX8799" fmla="*/ 10793035 w 11824371"/>
              <a:gd name="connsiteY8799" fmla="*/ 1107684 h 8878671"/>
              <a:gd name="connsiteX8800" fmla="*/ 10793035 w 11824371"/>
              <a:gd name="connsiteY8800" fmla="*/ 1167645 h 8878671"/>
              <a:gd name="connsiteX8801" fmla="*/ 10793035 w 11824371"/>
              <a:gd name="connsiteY8801" fmla="*/ 1239600 h 8878671"/>
              <a:gd name="connsiteX8802" fmla="*/ 10817021 w 11824371"/>
              <a:gd name="connsiteY8802" fmla="*/ 1275576 h 8878671"/>
              <a:gd name="connsiteX8803" fmla="*/ 10858992 w 11824371"/>
              <a:gd name="connsiteY8803" fmla="*/ 1269580 h 8878671"/>
              <a:gd name="connsiteX8804" fmla="*/ 10888974 w 11824371"/>
              <a:gd name="connsiteY8804" fmla="*/ 1311553 h 8878671"/>
              <a:gd name="connsiteX8805" fmla="*/ 10870986 w 11824371"/>
              <a:gd name="connsiteY8805" fmla="*/ 1323544 h 8878671"/>
              <a:gd name="connsiteX8806" fmla="*/ 10852997 w 11824371"/>
              <a:gd name="connsiteY8806" fmla="*/ 1335539 h 8878671"/>
              <a:gd name="connsiteX8807" fmla="*/ 10841004 w 11824371"/>
              <a:gd name="connsiteY8807" fmla="*/ 1359523 h 8878671"/>
              <a:gd name="connsiteX8808" fmla="*/ 10852997 w 11824371"/>
              <a:gd name="connsiteY8808" fmla="*/ 1371514 h 8878671"/>
              <a:gd name="connsiteX8809" fmla="*/ 10852997 w 11824371"/>
              <a:gd name="connsiteY8809" fmla="*/ 1383506 h 8878671"/>
              <a:gd name="connsiteX8810" fmla="*/ 10864989 w 11824371"/>
              <a:gd name="connsiteY8810" fmla="*/ 1419485 h 8878671"/>
              <a:gd name="connsiteX8811" fmla="*/ 10888974 w 11824371"/>
              <a:gd name="connsiteY8811" fmla="*/ 1467452 h 8878671"/>
              <a:gd name="connsiteX8812" fmla="*/ 10852997 w 11824371"/>
              <a:gd name="connsiteY8812" fmla="*/ 1443467 h 8878671"/>
              <a:gd name="connsiteX8813" fmla="*/ 10841004 w 11824371"/>
              <a:gd name="connsiteY8813" fmla="*/ 1407491 h 8878671"/>
              <a:gd name="connsiteX8814" fmla="*/ 10835009 w 11824371"/>
              <a:gd name="connsiteY8814" fmla="*/ 1395499 h 8878671"/>
              <a:gd name="connsiteX8815" fmla="*/ 10829013 w 11824371"/>
              <a:gd name="connsiteY8815" fmla="*/ 1383506 h 8878671"/>
              <a:gd name="connsiteX8816" fmla="*/ 10829013 w 11824371"/>
              <a:gd name="connsiteY8816" fmla="*/ 1371514 h 8878671"/>
              <a:gd name="connsiteX8817" fmla="*/ 10805028 w 11824371"/>
              <a:gd name="connsiteY8817" fmla="*/ 1383506 h 8878671"/>
              <a:gd name="connsiteX8818" fmla="*/ 10793035 w 11824371"/>
              <a:gd name="connsiteY8818" fmla="*/ 1491437 h 8878671"/>
              <a:gd name="connsiteX8819" fmla="*/ 10805028 w 11824371"/>
              <a:gd name="connsiteY8819" fmla="*/ 1539406 h 8878671"/>
              <a:gd name="connsiteX8820" fmla="*/ 10829013 w 11824371"/>
              <a:gd name="connsiteY8820" fmla="*/ 1539406 h 8878671"/>
              <a:gd name="connsiteX8821" fmla="*/ 10835009 w 11824371"/>
              <a:gd name="connsiteY8821" fmla="*/ 1521418 h 8878671"/>
              <a:gd name="connsiteX8822" fmla="*/ 10841004 w 11824371"/>
              <a:gd name="connsiteY8822" fmla="*/ 1515422 h 8878671"/>
              <a:gd name="connsiteX8823" fmla="*/ 10841004 w 11824371"/>
              <a:gd name="connsiteY8823" fmla="*/ 1527413 h 8878671"/>
              <a:gd name="connsiteX8824" fmla="*/ 10841004 w 11824371"/>
              <a:gd name="connsiteY8824" fmla="*/ 1539406 h 8878671"/>
              <a:gd name="connsiteX8825" fmla="*/ 10852997 w 11824371"/>
              <a:gd name="connsiteY8825" fmla="*/ 1527413 h 8878671"/>
              <a:gd name="connsiteX8826" fmla="*/ 10888974 w 11824371"/>
              <a:gd name="connsiteY8826" fmla="*/ 1491437 h 8878671"/>
              <a:gd name="connsiteX8827" fmla="*/ 10936944 w 11824371"/>
              <a:gd name="connsiteY8827" fmla="*/ 1419485 h 8878671"/>
              <a:gd name="connsiteX8828" fmla="*/ 10936944 w 11824371"/>
              <a:gd name="connsiteY8828" fmla="*/ 1395499 h 8878671"/>
              <a:gd name="connsiteX8829" fmla="*/ 10960927 w 11824371"/>
              <a:gd name="connsiteY8829" fmla="*/ 1395499 h 8878671"/>
              <a:gd name="connsiteX8830" fmla="*/ 10972920 w 11824371"/>
              <a:gd name="connsiteY8830" fmla="*/ 1395499 h 8878671"/>
              <a:gd name="connsiteX8831" fmla="*/ 10978915 w 11824371"/>
              <a:gd name="connsiteY8831" fmla="*/ 1371514 h 8878671"/>
              <a:gd name="connsiteX8832" fmla="*/ 10996903 w 11824371"/>
              <a:gd name="connsiteY8832" fmla="*/ 1347530 h 8878671"/>
              <a:gd name="connsiteX8833" fmla="*/ 11020890 w 11824371"/>
              <a:gd name="connsiteY8833" fmla="*/ 1287568 h 8878671"/>
              <a:gd name="connsiteX8834" fmla="*/ 11020890 w 11824371"/>
              <a:gd name="connsiteY8834" fmla="*/ 1269580 h 8878671"/>
              <a:gd name="connsiteX8835" fmla="*/ 11008896 w 11824371"/>
              <a:gd name="connsiteY8835" fmla="*/ 1227607 h 8878671"/>
              <a:gd name="connsiteX8836" fmla="*/ 11032881 w 11824371"/>
              <a:gd name="connsiteY8836" fmla="*/ 1215616 h 8878671"/>
              <a:gd name="connsiteX8837" fmla="*/ 11050870 w 11824371"/>
              <a:gd name="connsiteY8837" fmla="*/ 1251592 h 8878671"/>
              <a:gd name="connsiteX8838" fmla="*/ 11038878 w 11824371"/>
              <a:gd name="connsiteY8838" fmla="*/ 1287568 h 8878671"/>
              <a:gd name="connsiteX8839" fmla="*/ 11032881 w 11824371"/>
              <a:gd name="connsiteY8839" fmla="*/ 1299561 h 8878671"/>
              <a:gd name="connsiteX8840" fmla="*/ 11068858 w 11824371"/>
              <a:gd name="connsiteY8840" fmla="*/ 1263584 h 8878671"/>
              <a:gd name="connsiteX8841" fmla="*/ 11098838 w 11824371"/>
              <a:gd name="connsiteY8841" fmla="*/ 1215616 h 8878671"/>
              <a:gd name="connsiteX8842" fmla="*/ 11104834 w 11824371"/>
              <a:gd name="connsiteY8842" fmla="*/ 1203622 h 8878671"/>
              <a:gd name="connsiteX8843" fmla="*/ 11116826 w 11824371"/>
              <a:gd name="connsiteY8843" fmla="*/ 1215616 h 8878671"/>
              <a:gd name="connsiteX8844" fmla="*/ 11140812 w 11824371"/>
              <a:gd name="connsiteY8844" fmla="*/ 1191630 h 8878671"/>
              <a:gd name="connsiteX8845" fmla="*/ 11146807 w 11824371"/>
              <a:gd name="connsiteY8845" fmla="*/ 1167645 h 8878671"/>
              <a:gd name="connsiteX8846" fmla="*/ 11152804 w 11824371"/>
              <a:gd name="connsiteY8846" fmla="*/ 1155654 h 8878671"/>
              <a:gd name="connsiteX8847" fmla="*/ 11164795 w 11824371"/>
              <a:gd name="connsiteY8847" fmla="*/ 1143661 h 8878671"/>
              <a:gd name="connsiteX8848" fmla="*/ 11200772 w 11824371"/>
              <a:gd name="connsiteY8848" fmla="*/ 1095693 h 8878671"/>
              <a:gd name="connsiteX8849" fmla="*/ 11236748 w 11824371"/>
              <a:gd name="connsiteY8849" fmla="*/ 1047723 h 8878671"/>
              <a:gd name="connsiteX8850" fmla="*/ 11248742 w 11824371"/>
              <a:gd name="connsiteY8850" fmla="*/ 1029735 h 8878671"/>
              <a:gd name="connsiteX8851" fmla="*/ 11260735 w 11824371"/>
              <a:gd name="connsiteY8851" fmla="*/ 1005750 h 8878671"/>
              <a:gd name="connsiteX8852" fmla="*/ 11272726 w 11824371"/>
              <a:gd name="connsiteY8852" fmla="*/ 975770 h 8878671"/>
              <a:gd name="connsiteX8853" fmla="*/ 11272726 w 11824371"/>
              <a:gd name="connsiteY8853" fmla="*/ 963777 h 8878671"/>
              <a:gd name="connsiteX8854" fmla="*/ 11296711 w 11824371"/>
              <a:gd name="connsiteY8854" fmla="*/ 945788 h 8878671"/>
              <a:gd name="connsiteX8855" fmla="*/ 11320694 w 11824371"/>
              <a:gd name="connsiteY8855" fmla="*/ 909812 h 8878671"/>
              <a:gd name="connsiteX8856" fmla="*/ 11332688 w 11824371"/>
              <a:gd name="connsiteY8856" fmla="*/ 879831 h 8878671"/>
              <a:gd name="connsiteX8857" fmla="*/ 11332688 w 11824371"/>
              <a:gd name="connsiteY8857" fmla="*/ 903816 h 8878671"/>
              <a:gd name="connsiteX8858" fmla="*/ 11332688 w 11824371"/>
              <a:gd name="connsiteY8858" fmla="*/ 915807 h 8878671"/>
              <a:gd name="connsiteX8859" fmla="*/ 11344681 w 11824371"/>
              <a:gd name="connsiteY8859" fmla="*/ 903816 h 8878671"/>
              <a:gd name="connsiteX8860" fmla="*/ 11380657 w 11824371"/>
              <a:gd name="connsiteY8860" fmla="*/ 759908 h 8878671"/>
              <a:gd name="connsiteX8861" fmla="*/ 11404641 w 11824371"/>
              <a:gd name="connsiteY8861" fmla="*/ 711940 h 8878671"/>
              <a:gd name="connsiteX8862" fmla="*/ 11428625 w 11824371"/>
              <a:gd name="connsiteY8862" fmla="*/ 711940 h 8878671"/>
              <a:gd name="connsiteX8863" fmla="*/ 11452610 w 11824371"/>
              <a:gd name="connsiteY8863" fmla="*/ 723932 h 8878671"/>
              <a:gd name="connsiteX8864" fmla="*/ 11476595 w 11824371"/>
              <a:gd name="connsiteY8864" fmla="*/ 747917 h 8878671"/>
              <a:gd name="connsiteX8865" fmla="*/ 11476595 w 11824371"/>
              <a:gd name="connsiteY8865" fmla="*/ 795885 h 8878671"/>
              <a:gd name="connsiteX8866" fmla="*/ 11452610 w 11824371"/>
              <a:gd name="connsiteY8866" fmla="*/ 843854 h 8878671"/>
              <a:gd name="connsiteX8867" fmla="*/ 11428625 w 11824371"/>
              <a:gd name="connsiteY8867" fmla="*/ 867839 h 8878671"/>
              <a:gd name="connsiteX8868" fmla="*/ 11416634 w 11824371"/>
              <a:gd name="connsiteY8868" fmla="*/ 885827 h 8878671"/>
              <a:gd name="connsiteX8869" fmla="*/ 11404641 w 11824371"/>
              <a:gd name="connsiteY8869" fmla="*/ 915807 h 8878671"/>
              <a:gd name="connsiteX8870" fmla="*/ 11392649 w 11824371"/>
              <a:gd name="connsiteY8870" fmla="*/ 951785 h 8878671"/>
              <a:gd name="connsiteX8871" fmla="*/ 11392649 w 11824371"/>
              <a:gd name="connsiteY8871" fmla="*/ 975770 h 8878671"/>
              <a:gd name="connsiteX8872" fmla="*/ 11380657 w 11824371"/>
              <a:gd name="connsiteY8872" fmla="*/ 999753 h 8878671"/>
              <a:gd name="connsiteX8873" fmla="*/ 11368664 w 11824371"/>
              <a:gd name="connsiteY8873" fmla="*/ 1023738 h 8878671"/>
              <a:gd name="connsiteX8874" fmla="*/ 11356672 w 11824371"/>
              <a:gd name="connsiteY8874" fmla="*/ 1047723 h 8878671"/>
              <a:gd name="connsiteX8875" fmla="*/ 11344681 w 11824371"/>
              <a:gd name="connsiteY8875" fmla="*/ 1071708 h 8878671"/>
              <a:gd name="connsiteX8876" fmla="*/ 11320694 w 11824371"/>
              <a:gd name="connsiteY8876" fmla="*/ 1107684 h 8878671"/>
              <a:gd name="connsiteX8877" fmla="*/ 11296711 w 11824371"/>
              <a:gd name="connsiteY8877" fmla="*/ 1143661 h 8878671"/>
              <a:gd name="connsiteX8878" fmla="*/ 11296711 w 11824371"/>
              <a:gd name="connsiteY8878" fmla="*/ 1167645 h 8878671"/>
              <a:gd name="connsiteX8879" fmla="*/ 11320694 w 11824371"/>
              <a:gd name="connsiteY8879" fmla="*/ 1155654 h 8878671"/>
              <a:gd name="connsiteX8880" fmla="*/ 11332688 w 11824371"/>
              <a:gd name="connsiteY8880" fmla="*/ 1161649 h 8878671"/>
              <a:gd name="connsiteX8881" fmla="*/ 11350676 w 11824371"/>
              <a:gd name="connsiteY8881" fmla="*/ 1161649 h 8878671"/>
              <a:gd name="connsiteX8882" fmla="*/ 11344681 w 11824371"/>
              <a:gd name="connsiteY8882" fmla="*/ 1143661 h 8878671"/>
              <a:gd name="connsiteX8883" fmla="*/ 11344681 w 11824371"/>
              <a:gd name="connsiteY8883" fmla="*/ 1131670 h 8878671"/>
              <a:gd name="connsiteX8884" fmla="*/ 11356672 w 11824371"/>
              <a:gd name="connsiteY8884" fmla="*/ 1107684 h 8878671"/>
              <a:gd name="connsiteX8885" fmla="*/ 11368664 w 11824371"/>
              <a:gd name="connsiteY8885" fmla="*/ 1107684 h 8878671"/>
              <a:gd name="connsiteX8886" fmla="*/ 11362669 w 11824371"/>
              <a:gd name="connsiteY8886" fmla="*/ 1137666 h 8878671"/>
              <a:gd name="connsiteX8887" fmla="*/ 11380657 w 11824371"/>
              <a:gd name="connsiteY8887" fmla="*/ 1119679 h 8878671"/>
              <a:gd name="connsiteX8888" fmla="*/ 11404641 w 11824371"/>
              <a:gd name="connsiteY8888" fmla="*/ 1119679 h 8878671"/>
              <a:gd name="connsiteX8889" fmla="*/ 11404641 w 11824371"/>
              <a:gd name="connsiteY8889" fmla="*/ 1131670 h 8878671"/>
              <a:gd name="connsiteX8890" fmla="*/ 11416634 w 11824371"/>
              <a:gd name="connsiteY8890" fmla="*/ 1143661 h 8878671"/>
              <a:gd name="connsiteX8891" fmla="*/ 11416634 w 11824371"/>
              <a:gd name="connsiteY8891" fmla="*/ 1155654 h 8878671"/>
              <a:gd name="connsiteX8892" fmla="*/ 11392649 w 11824371"/>
              <a:gd name="connsiteY8892" fmla="*/ 1179639 h 8878671"/>
              <a:gd name="connsiteX8893" fmla="*/ 11344681 w 11824371"/>
              <a:gd name="connsiteY8893" fmla="*/ 1227607 h 8878671"/>
              <a:gd name="connsiteX8894" fmla="*/ 11332688 w 11824371"/>
              <a:gd name="connsiteY8894" fmla="*/ 1239600 h 8878671"/>
              <a:gd name="connsiteX8895" fmla="*/ 11296711 w 11824371"/>
              <a:gd name="connsiteY8895" fmla="*/ 1275576 h 8878671"/>
              <a:gd name="connsiteX8896" fmla="*/ 11260735 w 11824371"/>
              <a:gd name="connsiteY8896" fmla="*/ 1359523 h 8878671"/>
              <a:gd name="connsiteX8897" fmla="*/ 11284718 w 11824371"/>
              <a:gd name="connsiteY8897" fmla="*/ 1329541 h 8878671"/>
              <a:gd name="connsiteX8898" fmla="*/ 11308703 w 11824371"/>
              <a:gd name="connsiteY8898" fmla="*/ 1287568 h 8878671"/>
              <a:gd name="connsiteX8899" fmla="*/ 11314699 w 11824371"/>
              <a:gd name="connsiteY8899" fmla="*/ 1269580 h 8878671"/>
              <a:gd name="connsiteX8900" fmla="*/ 11320694 w 11824371"/>
              <a:gd name="connsiteY8900" fmla="*/ 1263584 h 8878671"/>
              <a:gd name="connsiteX8901" fmla="*/ 11332688 w 11824371"/>
              <a:gd name="connsiteY8901" fmla="*/ 1263584 h 8878671"/>
              <a:gd name="connsiteX8902" fmla="*/ 11356672 w 11824371"/>
              <a:gd name="connsiteY8902" fmla="*/ 1239600 h 8878671"/>
              <a:gd name="connsiteX8903" fmla="*/ 11392649 w 11824371"/>
              <a:gd name="connsiteY8903" fmla="*/ 1251592 h 8878671"/>
              <a:gd name="connsiteX8904" fmla="*/ 11416634 w 11824371"/>
              <a:gd name="connsiteY8904" fmla="*/ 1281571 h 8878671"/>
              <a:gd name="connsiteX8905" fmla="*/ 11392649 w 11824371"/>
              <a:gd name="connsiteY8905" fmla="*/ 1293565 h 8878671"/>
              <a:gd name="connsiteX8906" fmla="*/ 11356672 w 11824371"/>
              <a:gd name="connsiteY8906" fmla="*/ 1299561 h 8878671"/>
              <a:gd name="connsiteX8907" fmla="*/ 11308703 w 11824371"/>
              <a:gd name="connsiteY8907" fmla="*/ 1371514 h 8878671"/>
              <a:gd name="connsiteX8908" fmla="*/ 11296711 w 11824371"/>
              <a:gd name="connsiteY8908" fmla="*/ 1395499 h 8878671"/>
              <a:gd name="connsiteX8909" fmla="*/ 11308703 w 11824371"/>
              <a:gd name="connsiteY8909" fmla="*/ 1407491 h 8878671"/>
              <a:gd name="connsiteX8910" fmla="*/ 11332688 w 11824371"/>
              <a:gd name="connsiteY8910" fmla="*/ 1419485 h 8878671"/>
              <a:gd name="connsiteX8911" fmla="*/ 11356672 w 11824371"/>
              <a:gd name="connsiteY8911" fmla="*/ 1437472 h 8878671"/>
              <a:gd name="connsiteX8912" fmla="*/ 11380657 w 11824371"/>
              <a:gd name="connsiteY8912" fmla="*/ 1431476 h 8878671"/>
              <a:gd name="connsiteX8913" fmla="*/ 11392649 w 11824371"/>
              <a:gd name="connsiteY8913" fmla="*/ 1431476 h 8878671"/>
              <a:gd name="connsiteX8914" fmla="*/ 11386652 w 11824371"/>
              <a:gd name="connsiteY8914" fmla="*/ 1455460 h 8878671"/>
              <a:gd name="connsiteX8915" fmla="*/ 11380657 w 11824371"/>
              <a:gd name="connsiteY8915" fmla="*/ 1479445 h 8878671"/>
              <a:gd name="connsiteX8916" fmla="*/ 11362669 w 11824371"/>
              <a:gd name="connsiteY8916" fmla="*/ 1509425 h 8878671"/>
              <a:gd name="connsiteX8917" fmla="*/ 11314699 w 11824371"/>
              <a:gd name="connsiteY8917" fmla="*/ 1521418 h 8878671"/>
              <a:gd name="connsiteX8918" fmla="*/ 11254738 w 11824371"/>
              <a:gd name="connsiteY8918" fmla="*/ 1521418 h 8878671"/>
              <a:gd name="connsiteX8919" fmla="*/ 11200772 w 11824371"/>
              <a:gd name="connsiteY8919" fmla="*/ 1521418 h 8878671"/>
              <a:gd name="connsiteX8920" fmla="*/ 11140812 w 11824371"/>
              <a:gd name="connsiteY8920" fmla="*/ 1551399 h 8878671"/>
              <a:gd name="connsiteX8921" fmla="*/ 11128819 w 11824371"/>
              <a:gd name="connsiteY8921" fmla="*/ 1587374 h 8878671"/>
              <a:gd name="connsiteX8922" fmla="*/ 11140812 w 11824371"/>
              <a:gd name="connsiteY8922" fmla="*/ 1635345 h 8878671"/>
              <a:gd name="connsiteX8923" fmla="*/ 11128819 w 11824371"/>
              <a:gd name="connsiteY8923" fmla="*/ 1683314 h 8878671"/>
              <a:gd name="connsiteX8924" fmla="*/ 11092843 w 11824371"/>
              <a:gd name="connsiteY8924" fmla="*/ 1683314 h 8878671"/>
              <a:gd name="connsiteX8925" fmla="*/ 11074854 w 11824371"/>
              <a:gd name="connsiteY8925" fmla="*/ 1671321 h 8878671"/>
              <a:gd name="connsiteX8926" fmla="*/ 11056866 w 11824371"/>
              <a:gd name="connsiteY8926" fmla="*/ 1683314 h 8878671"/>
              <a:gd name="connsiteX8927" fmla="*/ 11032881 w 11824371"/>
              <a:gd name="connsiteY8927" fmla="*/ 1719291 h 8878671"/>
              <a:gd name="connsiteX8928" fmla="*/ 11032881 w 11824371"/>
              <a:gd name="connsiteY8928" fmla="*/ 1731282 h 8878671"/>
              <a:gd name="connsiteX8929" fmla="*/ 11020890 w 11824371"/>
              <a:gd name="connsiteY8929" fmla="*/ 1755266 h 8878671"/>
              <a:gd name="connsiteX8930" fmla="*/ 11032881 w 11824371"/>
              <a:gd name="connsiteY8930" fmla="*/ 1755266 h 8878671"/>
              <a:gd name="connsiteX8931" fmla="*/ 11092843 w 11824371"/>
              <a:gd name="connsiteY8931" fmla="*/ 1719291 h 8878671"/>
              <a:gd name="connsiteX8932" fmla="*/ 11092843 w 11824371"/>
              <a:gd name="connsiteY8932" fmla="*/ 1755266 h 8878671"/>
              <a:gd name="connsiteX8933" fmla="*/ 11098838 w 11824371"/>
              <a:gd name="connsiteY8933" fmla="*/ 1797240 h 8878671"/>
              <a:gd name="connsiteX8934" fmla="*/ 11140812 w 11824371"/>
              <a:gd name="connsiteY8934" fmla="*/ 1767258 h 8878671"/>
              <a:gd name="connsiteX8935" fmla="*/ 11164795 w 11824371"/>
              <a:gd name="connsiteY8935" fmla="*/ 1743275 h 8878671"/>
              <a:gd name="connsiteX8936" fmla="*/ 11182784 w 11824371"/>
              <a:gd name="connsiteY8936" fmla="*/ 1737278 h 8878671"/>
              <a:gd name="connsiteX8937" fmla="*/ 11200772 w 11824371"/>
              <a:gd name="connsiteY8937" fmla="*/ 1719291 h 8878671"/>
              <a:gd name="connsiteX8938" fmla="*/ 11248742 w 11824371"/>
              <a:gd name="connsiteY8938" fmla="*/ 1695305 h 8878671"/>
              <a:gd name="connsiteX8939" fmla="*/ 11260735 w 11824371"/>
              <a:gd name="connsiteY8939" fmla="*/ 1707297 h 8878671"/>
              <a:gd name="connsiteX8940" fmla="*/ 11248742 w 11824371"/>
              <a:gd name="connsiteY8940" fmla="*/ 1719291 h 8878671"/>
              <a:gd name="connsiteX8941" fmla="*/ 11236748 w 11824371"/>
              <a:gd name="connsiteY8941" fmla="*/ 1743275 h 8878671"/>
              <a:gd name="connsiteX8942" fmla="*/ 11200772 w 11824371"/>
              <a:gd name="connsiteY8942" fmla="*/ 1767258 h 8878671"/>
              <a:gd name="connsiteX8943" fmla="*/ 11158800 w 11824371"/>
              <a:gd name="connsiteY8943" fmla="*/ 1803237 h 8878671"/>
              <a:gd name="connsiteX8944" fmla="*/ 11116826 w 11824371"/>
              <a:gd name="connsiteY8944" fmla="*/ 1839213 h 8878671"/>
              <a:gd name="connsiteX8945" fmla="*/ 11128819 w 11824371"/>
              <a:gd name="connsiteY8945" fmla="*/ 1887182 h 8878671"/>
              <a:gd name="connsiteX8946" fmla="*/ 11134816 w 11824371"/>
              <a:gd name="connsiteY8946" fmla="*/ 1893177 h 8878671"/>
              <a:gd name="connsiteX8947" fmla="*/ 11134816 w 11824371"/>
              <a:gd name="connsiteY8947" fmla="*/ 1911166 h 8878671"/>
              <a:gd name="connsiteX8948" fmla="*/ 11092843 w 11824371"/>
              <a:gd name="connsiteY8948" fmla="*/ 1935151 h 8878671"/>
              <a:gd name="connsiteX8949" fmla="*/ 11056866 w 11824371"/>
              <a:gd name="connsiteY8949" fmla="*/ 1935151 h 8878671"/>
              <a:gd name="connsiteX8950" fmla="*/ 10996903 w 11824371"/>
              <a:gd name="connsiteY8950" fmla="*/ 1971127 h 8878671"/>
              <a:gd name="connsiteX8951" fmla="*/ 10948935 w 11824371"/>
              <a:gd name="connsiteY8951" fmla="*/ 2043082 h 8878671"/>
              <a:gd name="connsiteX8952" fmla="*/ 10924950 w 11824371"/>
              <a:gd name="connsiteY8952" fmla="*/ 2091050 h 8878671"/>
              <a:gd name="connsiteX8953" fmla="*/ 10912957 w 11824371"/>
              <a:gd name="connsiteY8953" fmla="*/ 2115034 h 8878671"/>
              <a:gd name="connsiteX8954" fmla="*/ 10900967 w 11824371"/>
              <a:gd name="connsiteY8954" fmla="*/ 2139019 h 8878671"/>
              <a:gd name="connsiteX8955" fmla="*/ 10900967 w 11824371"/>
              <a:gd name="connsiteY8955" fmla="*/ 2145016 h 8878671"/>
              <a:gd name="connsiteX8956" fmla="*/ 10888974 w 11824371"/>
              <a:gd name="connsiteY8956" fmla="*/ 2151012 h 8878671"/>
              <a:gd name="connsiteX8957" fmla="*/ 10876981 w 11824371"/>
              <a:gd name="connsiteY8957" fmla="*/ 2163004 h 8878671"/>
              <a:gd name="connsiteX8958" fmla="*/ 10858992 w 11824371"/>
              <a:gd name="connsiteY8958" fmla="*/ 2204978 h 8878671"/>
              <a:gd name="connsiteX8959" fmla="*/ 10829013 w 11824371"/>
              <a:gd name="connsiteY8959" fmla="*/ 2234958 h 8878671"/>
              <a:gd name="connsiteX8960" fmla="*/ 10805028 w 11824371"/>
              <a:gd name="connsiteY8960" fmla="*/ 2282927 h 8878671"/>
              <a:gd name="connsiteX8961" fmla="*/ 10793035 w 11824371"/>
              <a:gd name="connsiteY8961" fmla="*/ 2330896 h 8878671"/>
              <a:gd name="connsiteX8962" fmla="*/ 10805028 w 11824371"/>
              <a:gd name="connsiteY8962" fmla="*/ 2318904 h 8878671"/>
              <a:gd name="connsiteX8963" fmla="*/ 10864989 w 11824371"/>
              <a:gd name="connsiteY8963" fmla="*/ 2258942 h 8878671"/>
              <a:gd name="connsiteX8964" fmla="*/ 10876981 w 11824371"/>
              <a:gd name="connsiteY8964" fmla="*/ 2234958 h 8878671"/>
              <a:gd name="connsiteX8965" fmla="*/ 10888974 w 11824371"/>
              <a:gd name="connsiteY8965" fmla="*/ 2234958 h 8878671"/>
              <a:gd name="connsiteX8966" fmla="*/ 10888974 w 11824371"/>
              <a:gd name="connsiteY8966" fmla="*/ 2222966 h 8878671"/>
              <a:gd name="connsiteX8967" fmla="*/ 10876981 w 11824371"/>
              <a:gd name="connsiteY8967" fmla="*/ 2234958 h 8878671"/>
              <a:gd name="connsiteX8968" fmla="*/ 10912957 w 11824371"/>
              <a:gd name="connsiteY8968" fmla="*/ 2174996 h 8878671"/>
              <a:gd name="connsiteX8969" fmla="*/ 10924950 w 11824371"/>
              <a:gd name="connsiteY8969" fmla="*/ 2186989 h 8878671"/>
              <a:gd name="connsiteX8970" fmla="*/ 10936944 w 11824371"/>
              <a:gd name="connsiteY8970" fmla="*/ 2186989 h 8878671"/>
              <a:gd name="connsiteX8971" fmla="*/ 10906962 w 11824371"/>
              <a:gd name="connsiteY8971" fmla="*/ 2240955 h 8878671"/>
              <a:gd name="connsiteX8972" fmla="*/ 10864989 w 11824371"/>
              <a:gd name="connsiteY8972" fmla="*/ 2306912 h 8878671"/>
              <a:gd name="connsiteX8973" fmla="*/ 10847001 w 11824371"/>
              <a:gd name="connsiteY8973" fmla="*/ 2336892 h 8878671"/>
              <a:gd name="connsiteX8974" fmla="*/ 10841004 w 11824371"/>
              <a:gd name="connsiteY8974" fmla="*/ 2366873 h 8878671"/>
              <a:gd name="connsiteX8975" fmla="*/ 10793035 w 11824371"/>
              <a:gd name="connsiteY8975" fmla="*/ 2438827 h 8878671"/>
              <a:gd name="connsiteX8976" fmla="*/ 10781045 w 11824371"/>
              <a:gd name="connsiteY8976" fmla="*/ 2450819 h 8878671"/>
              <a:gd name="connsiteX8977" fmla="*/ 10775046 w 11824371"/>
              <a:gd name="connsiteY8977" fmla="*/ 2462810 h 8878671"/>
              <a:gd name="connsiteX8978" fmla="*/ 10757058 w 11824371"/>
              <a:gd name="connsiteY8978" fmla="*/ 2486795 h 8878671"/>
              <a:gd name="connsiteX8979" fmla="*/ 10745067 w 11824371"/>
              <a:gd name="connsiteY8979" fmla="*/ 2516775 h 8878671"/>
              <a:gd name="connsiteX8980" fmla="*/ 10715087 w 11824371"/>
              <a:gd name="connsiteY8980" fmla="*/ 2570741 h 8878671"/>
              <a:gd name="connsiteX8981" fmla="*/ 10661120 w 11824371"/>
              <a:gd name="connsiteY8981" fmla="*/ 2630703 h 8878671"/>
              <a:gd name="connsiteX8982" fmla="*/ 10649129 w 11824371"/>
              <a:gd name="connsiteY8982" fmla="*/ 2654687 h 8878671"/>
              <a:gd name="connsiteX8983" fmla="*/ 10649129 w 11824371"/>
              <a:gd name="connsiteY8983" fmla="*/ 2660682 h 8878671"/>
              <a:gd name="connsiteX8984" fmla="*/ 10637137 w 11824371"/>
              <a:gd name="connsiteY8984" fmla="*/ 2666679 h 8878671"/>
              <a:gd name="connsiteX8985" fmla="*/ 10625144 w 11824371"/>
              <a:gd name="connsiteY8985" fmla="*/ 2690664 h 8878671"/>
              <a:gd name="connsiteX8986" fmla="*/ 10625144 w 11824371"/>
              <a:gd name="connsiteY8986" fmla="*/ 2732637 h 8878671"/>
              <a:gd name="connsiteX8987" fmla="*/ 10589168 w 11824371"/>
              <a:gd name="connsiteY8987" fmla="*/ 2774610 h 8878671"/>
              <a:gd name="connsiteX8988" fmla="*/ 10565183 w 11824371"/>
              <a:gd name="connsiteY8988" fmla="*/ 2798593 h 8878671"/>
              <a:gd name="connsiteX8989" fmla="*/ 10523210 w 11824371"/>
              <a:gd name="connsiteY8989" fmla="*/ 2858554 h 8878671"/>
              <a:gd name="connsiteX8990" fmla="*/ 10469245 w 11824371"/>
              <a:gd name="connsiteY8990" fmla="*/ 2894534 h 8878671"/>
              <a:gd name="connsiteX8991" fmla="*/ 10457253 w 11824371"/>
              <a:gd name="connsiteY8991" fmla="*/ 2918516 h 8878671"/>
              <a:gd name="connsiteX8992" fmla="*/ 10445260 w 11824371"/>
              <a:gd name="connsiteY8992" fmla="*/ 2954494 h 8878671"/>
              <a:gd name="connsiteX8993" fmla="*/ 10397292 w 11824371"/>
              <a:gd name="connsiteY8993" fmla="*/ 2966485 h 8878671"/>
              <a:gd name="connsiteX8994" fmla="*/ 10421275 w 11824371"/>
              <a:gd name="connsiteY8994" fmla="*/ 2966485 h 8878671"/>
              <a:gd name="connsiteX8995" fmla="*/ 10433269 w 11824371"/>
              <a:gd name="connsiteY8995" fmla="*/ 2966485 h 8878671"/>
              <a:gd name="connsiteX8996" fmla="*/ 10427272 w 11824371"/>
              <a:gd name="connsiteY8996" fmla="*/ 2972482 h 8878671"/>
              <a:gd name="connsiteX8997" fmla="*/ 10409284 w 11824371"/>
              <a:gd name="connsiteY8997" fmla="*/ 2978477 h 8878671"/>
              <a:gd name="connsiteX8998" fmla="*/ 10373307 w 11824371"/>
              <a:gd name="connsiteY8998" fmla="*/ 3002462 h 8878671"/>
              <a:gd name="connsiteX8999" fmla="*/ 10349323 w 11824371"/>
              <a:gd name="connsiteY8999" fmla="*/ 3002462 h 8878671"/>
              <a:gd name="connsiteX9000" fmla="*/ 10367311 w 11824371"/>
              <a:gd name="connsiteY9000" fmla="*/ 2978477 h 8878671"/>
              <a:gd name="connsiteX9001" fmla="*/ 10373307 w 11824371"/>
              <a:gd name="connsiteY9001" fmla="*/ 2966485 h 8878671"/>
              <a:gd name="connsiteX9002" fmla="*/ 10361314 w 11824371"/>
              <a:gd name="connsiteY9002" fmla="*/ 2966485 h 8878671"/>
              <a:gd name="connsiteX9003" fmla="*/ 10355319 w 11824371"/>
              <a:gd name="connsiteY9003" fmla="*/ 2972482 h 8878671"/>
              <a:gd name="connsiteX9004" fmla="*/ 10349323 w 11824371"/>
              <a:gd name="connsiteY9004" fmla="*/ 2954494 h 8878671"/>
              <a:gd name="connsiteX9005" fmla="*/ 10337329 w 11824371"/>
              <a:gd name="connsiteY9005" fmla="*/ 2954494 h 8878671"/>
              <a:gd name="connsiteX9006" fmla="*/ 10337329 w 11824371"/>
              <a:gd name="connsiteY9006" fmla="*/ 2966485 h 8878671"/>
              <a:gd name="connsiteX9007" fmla="*/ 10325338 w 11824371"/>
              <a:gd name="connsiteY9007" fmla="*/ 2966485 h 8878671"/>
              <a:gd name="connsiteX9008" fmla="*/ 10313346 w 11824371"/>
              <a:gd name="connsiteY9008" fmla="*/ 2984474 h 8878671"/>
              <a:gd name="connsiteX9009" fmla="*/ 10301353 w 11824371"/>
              <a:gd name="connsiteY9009" fmla="*/ 3014455 h 8878671"/>
              <a:gd name="connsiteX9010" fmla="*/ 10325338 w 11824371"/>
              <a:gd name="connsiteY9010" fmla="*/ 3002462 h 8878671"/>
              <a:gd name="connsiteX9011" fmla="*/ 10337329 w 11824371"/>
              <a:gd name="connsiteY9011" fmla="*/ 2990470 h 8878671"/>
              <a:gd name="connsiteX9012" fmla="*/ 10301353 w 11824371"/>
              <a:gd name="connsiteY9012" fmla="*/ 3026448 h 8878671"/>
              <a:gd name="connsiteX9013" fmla="*/ 10301353 w 11824371"/>
              <a:gd name="connsiteY9013" fmla="*/ 3020450 h 8878671"/>
              <a:gd name="connsiteX9014" fmla="*/ 10295358 w 11824371"/>
              <a:gd name="connsiteY9014" fmla="*/ 3008459 h 8878671"/>
              <a:gd name="connsiteX9015" fmla="*/ 10283365 w 11824371"/>
              <a:gd name="connsiteY9015" fmla="*/ 3002462 h 8878671"/>
              <a:gd name="connsiteX9016" fmla="*/ 10277368 w 11824371"/>
              <a:gd name="connsiteY9016" fmla="*/ 3014455 h 8878671"/>
              <a:gd name="connsiteX9017" fmla="*/ 10265376 w 11824371"/>
              <a:gd name="connsiteY9017" fmla="*/ 3026448 h 8878671"/>
              <a:gd name="connsiteX9018" fmla="*/ 10241392 w 11824371"/>
              <a:gd name="connsiteY9018" fmla="*/ 3044436 h 8878671"/>
              <a:gd name="connsiteX9019" fmla="*/ 10241392 w 11824371"/>
              <a:gd name="connsiteY9019" fmla="*/ 3074416 h 8878671"/>
              <a:gd name="connsiteX9020" fmla="*/ 10277368 w 11824371"/>
              <a:gd name="connsiteY9020" fmla="*/ 3062423 h 8878671"/>
              <a:gd name="connsiteX9021" fmla="*/ 10277368 w 11824371"/>
              <a:gd name="connsiteY9021" fmla="*/ 3098402 h 8878671"/>
              <a:gd name="connsiteX9022" fmla="*/ 10289361 w 11824371"/>
              <a:gd name="connsiteY9022" fmla="*/ 3134378 h 8878671"/>
              <a:gd name="connsiteX9023" fmla="*/ 10265376 w 11824371"/>
              <a:gd name="connsiteY9023" fmla="*/ 3170354 h 8878671"/>
              <a:gd name="connsiteX9024" fmla="*/ 10289361 w 11824371"/>
              <a:gd name="connsiteY9024" fmla="*/ 3146369 h 8878671"/>
              <a:gd name="connsiteX9025" fmla="*/ 10295358 w 11824371"/>
              <a:gd name="connsiteY9025" fmla="*/ 3128382 h 8878671"/>
              <a:gd name="connsiteX9026" fmla="*/ 10313346 w 11824371"/>
              <a:gd name="connsiteY9026" fmla="*/ 3098402 h 8878671"/>
              <a:gd name="connsiteX9027" fmla="*/ 10325338 w 11824371"/>
              <a:gd name="connsiteY9027" fmla="*/ 3074416 h 8878671"/>
              <a:gd name="connsiteX9028" fmla="*/ 10325338 w 11824371"/>
              <a:gd name="connsiteY9028" fmla="*/ 3062423 h 8878671"/>
              <a:gd name="connsiteX9029" fmla="*/ 10337329 w 11824371"/>
              <a:gd name="connsiteY9029" fmla="*/ 3074416 h 8878671"/>
              <a:gd name="connsiteX9030" fmla="*/ 10361314 w 11824371"/>
              <a:gd name="connsiteY9030" fmla="*/ 3050432 h 8878671"/>
              <a:gd name="connsiteX9031" fmla="*/ 10397292 w 11824371"/>
              <a:gd name="connsiteY9031" fmla="*/ 3032443 h 8878671"/>
              <a:gd name="connsiteX9032" fmla="*/ 10409284 w 11824371"/>
              <a:gd name="connsiteY9032" fmla="*/ 3026448 h 8878671"/>
              <a:gd name="connsiteX9033" fmla="*/ 10397292 w 11824371"/>
              <a:gd name="connsiteY9033" fmla="*/ 3074416 h 8878671"/>
              <a:gd name="connsiteX9034" fmla="*/ 10385299 w 11824371"/>
              <a:gd name="connsiteY9034" fmla="*/ 3086408 h 8878671"/>
              <a:gd name="connsiteX9035" fmla="*/ 10385299 w 11824371"/>
              <a:gd name="connsiteY9035" fmla="*/ 3098402 h 8878671"/>
              <a:gd name="connsiteX9036" fmla="*/ 10385299 w 11824371"/>
              <a:gd name="connsiteY9036" fmla="*/ 3110394 h 8878671"/>
              <a:gd name="connsiteX9037" fmla="*/ 10373307 w 11824371"/>
              <a:gd name="connsiteY9037" fmla="*/ 3146369 h 8878671"/>
              <a:gd name="connsiteX9038" fmla="*/ 10325338 w 11824371"/>
              <a:gd name="connsiteY9038" fmla="*/ 3194340 h 8878671"/>
              <a:gd name="connsiteX9039" fmla="*/ 10301353 w 11824371"/>
              <a:gd name="connsiteY9039" fmla="*/ 3218324 h 8878671"/>
              <a:gd name="connsiteX9040" fmla="*/ 10277368 w 11824371"/>
              <a:gd name="connsiteY9040" fmla="*/ 3242308 h 8878671"/>
              <a:gd name="connsiteX9041" fmla="*/ 10265376 w 11824371"/>
              <a:gd name="connsiteY9041" fmla="*/ 3254300 h 8878671"/>
              <a:gd name="connsiteX9042" fmla="*/ 10253385 w 11824371"/>
              <a:gd name="connsiteY9042" fmla="*/ 3278286 h 8878671"/>
              <a:gd name="connsiteX9043" fmla="*/ 10241392 w 11824371"/>
              <a:gd name="connsiteY9043" fmla="*/ 3290277 h 8878671"/>
              <a:gd name="connsiteX9044" fmla="*/ 10241392 w 11824371"/>
              <a:gd name="connsiteY9044" fmla="*/ 3308265 h 8878671"/>
              <a:gd name="connsiteX9045" fmla="*/ 10229400 w 11824371"/>
              <a:gd name="connsiteY9045" fmla="*/ 3314261 h 8878671"/>
              <a:gd name="connsiteX9046" fmla="*/ 10211412 w 11824371"/>
              <a:gd name="connsiteY9046" fmla="*/ 3326254 h 8878671"/>
              <a:gd name="connsiteX9047" fmla="*/ 10193424 w 11824371"/>
              <a:gd name="connsiteY9047" fmla="*/ 3338246 h 8878671"/>
              <a:gd name="connsiteX9048" fmla="*/ 10181430 w 11824371"/>
              <a:gd name="connsiteY9048" fmla="*/ 3350238 h 8878671"/>
              <a:gd name="connsiteX9049" fmla="*/ 10205415 w 11824371"/>
              <a:gd name="connsiteY9049" fmla="*/ 3362229 h 8878671"/>
              <a:gd name="connsiteX9050" fmla="*/ 10241392 w 11824371"/>
              <a:gd name="connsiteY9050" fmla="*/ 3338246 h 8878671"/>
              <a:gd name="connsiteX9051" fmla="*/ 10277368 w 11824371"/>
              <a:gd name="connsiteY9051" fmla="*/ 3326254 h 8878671"/>
              <a:gd name="connsiteX9052" fmla="*/ 10265376 w 11824371"/>
              <a:gd name="connsiteY9052" fmla="*/ 3350238 h 8878671"/>
              <a:gd name="connsiteX9053" fmla="*/ 10247388 w 11824371"/>
              <a:gd name="connsiteY9053" fmla="*/ 3356234 h 8878671"/>
              <a:gd name="connsiteX9054" fmla="*/ 10229400 w 11824371"/>
              <a:gd name="connsiteY9054" fmla="*/ 3362229 h 8878671"/>
              <a:gd name="connsiteX9055" fmla="*/ 10217407 w 11824371"/>
              <a:gd name="connsiteY9055" fmla="*/ 3374223 h 8878671"/>
              <a:gd name="connsiteX9056" fmla="*/ 10193424 w 11824371"/>
              <a:gd name="connsiteY9056" fmla="*/ 3386214 h 8878671"/>
              <a:gd name="connsiteX9057" fmla="*/ 10169439 w 11824371"/>
              <a:gd name="connsiteY9057" fmla="*/ 3386214 h 8878671"/>
              <a:gd name="connsiteX9058" fmla="*/ 10145454 w 11824371"/>
              <a:gd name="connsiteY9058" fmla="*/ 3386214 h 8878671"/>
              <a:gd name="connsiteX9059" fmla="*/ 10145454 w 11824371"/>
              <a:gd name="connsiteY9059" fmla="*/ 3368226 h 8878671"/>
              <a:gd name="connsiteX9060" fmla="*/ 10145454 w 11824371"/>
              <a:gd name="connsiteY9060" fmla="*/ 3362229 h 8878671"/>
              <a:gd name="connsiteX9061" fmla="*/ 10157446 w 11824371"/>
              <a:gd name="connsiteY9061" fmla="*/ 3362229 h 8878671"/>
              <a:gd name="connsiteX9062" fmla="*/ 10175435 w 11824371"/>
              <a:gd name="connsiteY9062" fmla="*/ 3344242 h 8878671"/>
              <a:gd name="connsiteX9063" fmla="*/ 10193424 w 11824371"/>
              <a:gd name="connsiteY9063" fmla="*/ 3314261 h 8878671"/>
              <a:gd name="connsiteX9064" fmla="*/ 10205415 w 11824371"/>
              <a:gd name="connsiteY9064" fmla="*/ 3266292 h 8878671"/>
              <a:gd name="connsiteX9065" fmla="*/ 10181430 w 11824371"/>
              <a:gd name="connsiteY9065" fmla="*/ 3290277 h 8878671"/>
              <a:gd name="connsiteX9066" fmla="*/ 10181430 w 11824371"/>
              <a:gd name="connsiteY9066" fmla="*/ 3296274 h 8878671"/>
              <a:gd name="connsiteX9067" fmla="*/ 10169439 w 11824371"/>
              <a:gd name="connsiteY9067" fmla="*/ 3314261 h 8878671"/>
              <a:gd name="connsiteX9068" fmla="*/ 10157446 w 11824371"/>
              <a:gd name="connsiteY9068" fmla="*/ 3338246 h 8878671"/>
              <a:gd name="connsiteX9069" fmla="*/ 10109477 w 11824371"/>
              <a:gd name="connsiteY9069" fmla="*/ 3374223 h 8878671"/>
              <a:gd name="connsiteX9070" fmla="*/ 10097484 w 11824371"/>
              <a:gd name="connsiteY9070" fmla="*/ 3398209 h 8878671"/>
              <a:gd name="connsiteX9071" fmla="*/ 10097484 w 11824371"/>
              <a:gd name="connsiteY9071" fmla="*/ 3410200 h 8878671"/>
              <a:gd name="connsiteX9072" fmla="*/ 10079496 w 11824371"/>
              <a:gd name="connsiteY9072" fmla="*/ 3416197 h 8878671"/>
              <a:gd name="connsiteX9073" fmla="*/ 10085493 w 11824371"/>
              <a:gd name="connsiteY9073" fmla="*/ 3422192 h 8878671"/>
              <a:gd name="connsiteX9074" fmla="*/ 10097484 w 11824371"/>
              <a:gd name="connsiteY9074" fmla="*/ 3434184 h 8878671"/>
              <a:gd name="connsiteX9075" fmla="*/ 10109477 w 11824371"/>
              <a:gd name="connsiteY9075" fmla="*/ 3440181 h 8878671"/>
              <a:gd name="connsiteX9076" fmla="*/ 10091489 w 11824371"/>
              <a:gd name="connsiteY9076" fmla="*/ 3452172 h 8878671"/>
              <a:gd name="connsiteX9077" fmla="*/ 10073501 w 11824371"/>
              <a:gd name="connsiteY9077" fmla="*/ 3464164 h 8878671"/>
              <a:gd name="connsiteX9078" fmla="*/ 10091489 w 11824371"/>
              <a:gd name="connsiteY9078" fmla="*/ 3464164 h 8878671"/>
              <a:gd name="connsiteX9079" fmla="*/ 10109477 w 11824371"/>
              <a:gd name="connsiteY9079" fmla="*/ 3470160 h 8878671"/>
              <a:gd name="connsiteX9080" fmla="*/ 10157446 w 11824371"/>
              <a:gd name="connsiteY9080" fmla="*/ 3482155 h 8878671"/>
              <a:gd name="connsiteX9081" fmla="*/ 10181430 w 11824371"/>
              <a:gd name="connsiteY9081" fmla="*/ 3488149 h 8878671"/>
              <a:gd name="connsiteX9082" fmla="*/ 10181430 w 11824371"/>
              <a:gd name="connsiteY9082" fmla="*/ 3500143 h 8878671"/>
              <a:gd name="connsiteX9083" fmla="*/ 10169439 w 11824371"/>
              <a:gd name="connsiteY9083" fmla="*/ 3506137 h 8878671"/>
              <a:gd name="connsiteX9084" fmla="*/ 10169439 w 11824371"/>
              <a:gd name="connsiteY9084" fmla="*/ 3530123 h 8878671"/>
              <a:gd name="connsiteX9085" fmla="*/ 10157446 w 11824371"/>
              <a:gd name="connsiteY9085" fmla="*/ 3542115 h 8878671"/>
              <a:gd name="connsiteX9086" fmla="*/ 10133462 w 11824371"/>
              <a:gd name="connsiteY9086" fmla="*/ 3566098 h 8878671"/>
              <a:gd name="connsiteX9087" fmla="*/ 10115472 w 11824371"/>
              <a:gd name="connsiteY9087" fmla="*/ 3572095 h 8878671"/>
              <a:gd name="connsiteX9088" fmla="*/ 10109477 w 11824371"/>
              <a:gd name="connsiteY9088" fmla="*/ 3590083 h 8878671"/>
              <a:gd name="connsiteX9089" fmla="*/ 10091489 w 11824371"/>
              <a:gd name="connsiteY9089" fmla="*/ 3608071 h 8878671"/>
              <a:gd name="connsiteX9090" fmla="*/ 10073501 w 11824371"/>
              <a:gd name="connsiteY9090" fmla="*/ 3626060 h 8878671"/>
              <a:gd name="connsiteX9091" fmla="*/ 10061508 w 11824371"/>
              <a:gd name="connsiteY9091" fmla="*/ 3650044 h 8878671"/>
              <a:gd name="connsiteX9092" fmla="*/ 10055511 w 11824371"/>
              <a:gd name="connsiteY9092" fmla="*/ 3662037 h 8878671"/>
              <a:gd name="connsiteX9093" fmla="*/ 10049516 w 11824371"/>
              <a:gd name="connsiteY9093" fmla="*/ 3686021 h 8878671"/>
              <a:gd name="connsiteX9094" fmla="*/ 10043520 w 11824371"/>
              <a:gd name="connsiteY9094" fmla="*/ 3704012 h 8878671"/>
              <a:gd name="connsiteX9095" fmla="*/ 10025531 w 11824371"/>
              <a:gd name="connsiteY9095" fmla="*/ 3704012 h 8878671"/>
              <a:gd name="connsiteX9096" fmla="*/ 10001547 w 11824371"/>
              <a:gd name="connsiteY9096" fmla="*/ 3710006 h 8878671"/>
              <a:gd name="connsiteX9097" fmla="*/ 9965570 w 11824371"/>
              <a:gd name="connsiteY9097" fmla="*/ 3710006 h 8878671"/>
              <a:gd name="connsiteX9098" fmla="*/ 10001547 w 11824371"/>
              <a:gd name="connsiteY9098" fmla="*/ 3638053 h 8878671"/>
              <a:gd name="connsiteX9099" fmla="*/ 10001547 w 11824371"/>
              <a:gd name="connsiteY9099" fmla="*/ 3626060 h 8878671"/>
              <a:gd name="connsiteX9100" fmla="*/ 9953577 w 11824371"/>
              <a:gd name="connsiteY9100" fmla="*/ 3674029 h 8878671"/>
              <a:gd name="connsiteX9101" fmla="*/ 9953577 w 11824371"/>
              <a:gd name="connsiteY9101" fmla="*/ 3686021 h 8878671"/>
              <a:gd name="connsiteX9102" fmla="*/ 9941585 w 11824371"/>
              <a:gd name="connsiteY9102" fmla="*/ 3698015 h 8878671"/>
              <a:gd name="connsiteX9103" fmla="*/ 9929594 w 11824371"/>
              <a:gd name="connsiteY9103" fmla="*/ 3710006 h 8878671"/>
              <a:gd name="connsiteX9104" fmla="*/ 9929594 w 11824371"/>
              <a:gd name="connsiteY9104" fmla="*/ 3727994 h 8878671"/>
              <a:gd name="connsiteX9105" fmla="*/ 9929594 w 11824371"/>
              <a:gd name="connsiteY9105" fmla="*/ 3733990 h 8878671"/>
              <a:gd name="connsiteX9106" fmla="*/ 9923597 w 11824371"/>
              <a:gd name="connsiteY9106" fmla="*/ 3745983 h 8878671"/>
              <a:gd name="connsiteX9107" fmla="*/ 9917600 w 11824371"/>
              <a:gd name="connsiteY9107" fmla="*/ 3757975 h 8878671"/>
              <a:gd name="connsiteX9108" fmla="*/ 9905609 w 11824371"/>
              <a:gd name="connsiteY9108" fmla="*/ 3769967 h 8878671"/>
              <a:gd name="connsiteX9109" fmla="*/ 9893616 w 11824371"/>
              <a:gd name="connsiteY9109" fmla="*/ 3781961 h 8878671"/>
              <a:gd name="connsiteX9110" fmla="*/ 9881624 w 11824371"/>
              <a:gd name="connsiteY9110" fmla="*/ 3805945 h 8878671"/>
              <a:gd name="connsiteX9111" fmla="*/ 9857639 w 11824371"/>
              <a:gd name="connsiteY9111" fmla="*/ 3853913 h 8878671"/>
              <a:gd name="connsiteX9112" fmla="*/ 9875627 w 11824371"/>
              <a:gd name="connsiteY9112" fmla="*/ 3853913 h 8878671"/>
              <a:gd name="connsiteX9113" fmla="*/ 9881624 w 11824371"/>
              <a:gd name="connsiteY9113" fmla="*/ 3841921 h 8878671"/>
              <a:gd name="connsiteX9114" fmla="*/ 9929594 w 11824371"/>
              <a:gd name="connsiteY9114" fmla="*/ 3805945 h 8878671"/>
              <a:gd name="connsiteX9115" fmla="*/ 9917600 w 11824371"/>
              <a:gd name="connsiteY9115" fmla="*/ 3829929 h 8878671"/>
              <a:gd name="connsiteX9116" fmla="*/ 9893616 w 11824371"/>
              <a:gd name="connsiteY9116" fmla="*/ 3847917 h 8878671"/>
              <a:gd name="connsiteX9117" fmla="*/ 9863636 w 11824371"/>
              <a:gd name="connsiteY9117" fmla="*/ 3865907 h 8878671"/>
              <a:gd name="connsiteX9118" fmla="*/ 9845648 w 11824371"/>
              <a:gd name="connsiteY9118" fmla="*/ 3883895 h 8878671"/>
              <a:gd name="connsiteX9119" fmla="*/ 9845648 w 11824371"/>
              <a:gd name="connsiteY9119" fmla="*/ 3901884 h 8878671"/>
              <a:gd name="connsiteX9120" fmla="*/ 9833654 w 11824371"/>
              <a:gd name="connsiteY9120" fmla="*/ 3913875 h 8878671"/>
              <a:gd name="connsiteX9121" fmla="*/ 9809671 w 11824371"/>
              <a:gd name="connsiteY9121" fmla="*/ 3925867 h 8878671"/>
              <a:gd name="connsiteX9122" fmla="*/ 9809671 w 11824371"/>
              <a:gd name="connsiteY9122" fmla="*/ 3937859 h 8878671"/>
              <a:gd name="connsiteX9123" fmla="*/ 9815666 w 11824371"/>
              <a:gd name="connsiteY9123" fmla="*/ 3936661 h 8878671"/>
              <a:gd name="connsiteX9124" fmla="*/ 9814167 w 11824371"/>
              <a:gd name="connsiteY9124" fmla="*/ 3936360 h 8878671"/>
              <a:gd name="connsiteX9125" fmla="*/ 9815666 w 11824371"/>
              <a:gd name="connsiteY9125" fmla="*/ 3931863 h 8878671"/>
              <a:gd name="connsiteX9126" fmla="*/ 9821663 w 11824371"/>
              <a:gd name="connsiteY9126" fmla="*/ 3925867 h 8878671"/>
              <a:gd name="connsiteX9127" fmla="*/ 9821663 w 11824371"/>
              <a:gd name="connsiteY9127" fmla="*/ 3934862 h 8878671"/>
              <a:gd name="connsiteX9128" fmla="*/ 9821663 w 11824371"/>
              <a:gd name="connsiteY9128" fmla="*/ 3935092 h 8878671"/>
              <a:gd name="connsiteX9129" fmla="*/ 9830657 w 11824371"/>
              <a:gd name="connsiteY9129" fmla="*/ 3928865 h 8878671"/>
              <a:gd name="connsiteX9130" fmla="*/ 9845648 w 11824371"/>
              <a:gd name="connsiteY9130" fmla="*/ 3901884 h 8878671"/>
              <a:gd name="connsiteX9131" fmla="*/ 9869632 w 11824371"/>
              <a:gd name="connsiteY9131" fmla="*/ 3901884 h 8878671"/>
              <a:gd name="connsiteX9132" fmla="*/ 9869632 w 11824371"/>
              <a:gd name="connsiteY9132" fmla="*/ 3913875 h 8878671"/>
              <a:gd name="connsiteX9133" fmla="*/ 9869632 w 11824371"/>
              <a:gd name="connsiteY9133" fmla="*/ 3925867 h 8878671"/>
              <a:gd name="connsiteX9134" fmla="*/ 9875627 w 11824371"/>
              <a:gd name="connsiteY9134" fmla="*/ 3943856 h 8878671"/>
              <a:gd name="connsiteX9135" fmla="*/ 9869632 w 11824371"/>
              <a:gd name="connsiteY9135" fmla="*/ 3961844 h 8878671"/>
              <a:gd name="connsiteX9136" fmla="*/ 9857639 w 11824371"/>
              <a:gd name="connsiteY9136" fmla="*/ 3973835 h 8878671"/>
              <a:gd name="connsiteX9137" fmla="*/ 9845648 w 11824371"/>
              <a:gd name="connsiteY9137" fmla="*/ 3985830 h 8878671"/>
              <a:gd name="connsiteX9138" fmla="*/ 9821663 w 11824371"/>
              <a:gd name="connsiteY9138" fmla="*/ 3985830 h 8878671"/>
              <a:gd name="connsiteX9139" fmla="*/ 9809671 w 11824371"/>
              <a:gd name="connsiteY9139" fmla="*/ 3985830 h 8878671"/>
              <a:gd name="connsiteX9140" fmla="*/ 9833654 w 11824371"/>
              <a:gd name="connsiteY9140" fmla="*/ 3997821 h 8878671"/>
              <a:gd name="connsiteX9141" fmla="*/ 9833654 w 11824371"/>
              <a:gd name="connsiteY9141" fmla="*/ 4009812 h 8878671"/>
              <a:gd name="connsiteX9142" fmla="*/ 9809671 w 11824371"/>
              <a:gd name="connsiteY9142" fmla="*/ 4021805 h 8878671"/>
              <a:gd name="connsiteX9143" fmla="*/ 9803675 w 11824371"/>
              <a:gd name="connsiteY9143" fmla="*/ 3997821 h 8878671"/>
              <a:gd name="connsiteX9144" fmla="*/ 9773693 w 11824371"/>
              <a:gd name="connsiteY9144" fmla="*/ 3997821 h 8878671"/>
              <a:gd name="connsiteX9145" fmla="*/ 9773693 w 11824371"/>
              <a:gd name="connsiteY9145" fmla="*/ 4009812 h 8878671"/>
              <a:gd name="connsiteX9146" fmla="*/ 9785686 w 11824371"/>
              <a:gd name="connsiteY9146" fmla="*/ 4009812 h 8878671"/>
              <a:gd name="connsiteX9147" fmla="*/ 9809671 w 11824371"/>
              <a:gd name="connsiteY9147" fmla="*/ 4009812 h 8878671"/>
              <a:gd name="connsiteX9148" fmla="*/ 9785686 w 11824371"/>
              <a:gd name="connsiteY9148" fmla="*/ 4033798 h 8878671"/>
              <a:gd name="connsiteX9149" fmla="*/ 9773693 w 11824371"/>
              <a:gd name="connsiteY9149" fmla="*/ 4033798 h 8878671"/>
              <a:gd name="connsiteX9150" fmla="*/ 9761701 w 11824371"/>
              <a:gd name="connsiteY9150" fmla="*/ 4021805 h 8878671"/>
              <a:gd name="connsiteX9151" fmla="*/ 9749710 w 11824371"/>
              <a:gd name="connsiteY9151" fmla="*/ 4045790 h 8878671"/>
              <a:gd name="connsiteX9152" fmla="*/ 9749710 w 11824371"/>
              <a:gd name="connsiteY9152" fmla="*/ 4057782 h 8878671"/>
              <a:gd name="connsiteX9153" fmla="*/ 9737717 w 11824371"/>
              <a:gd name="connsiteY9153" fmla="*/ 4057782 h 8878671"/>
              <a:gd name="connsiteX9154" fmla="*/ 9725725 w 11824371"/>
              <a:gd name="connsiteY9154" fmla="*/ 4057782 h 8878671"/>
              <a:gd name="connsiteX9155" fmla="*/ 9719728 w 11824371"/>
              <a:gd name="connsiteY9155" fmla="*/ 4045790 h 8878671"/>
              <a:gd name="connsiteX9156" fmla="*/ 9707737 w 11824371"/>
              <a:gd name="connsiteY9156" fmla="*/ 4057782 h 8878671"/>
              <a:gd name="connsiteX9157" fmla="*/ 9701740 w 11824371"/>
              <a:gd name="connsiteY9157" fmla="*/ 4057782 h 8878671"/>
              <a:gd name="connsiteX9158" fmla="*/ 9677755 w 11824371"/>
              <a:gd name="connsiteY9158" fmla="*/ 4069773 h 8878671"/>
              <a:gd name="connsiteX9159" fmla="*/ 9689749 w 11824371"/>
              <a:gd name="connsiteY9159" fmla="*/ 4081767 h 8878671"/>
              <a:gd name="connsiteX9160" fmla="*/ 9689749 w 11824371"/>
              <a:gd name="connsiteY9160" fmla="*/ 4105751 h 8878671"/>
              <a:gd name="connsiteX9161" fmla="*/ 9677755 w 11824371"/>
              <a:gd name="connsiteY9161" fmla="*/ 4129735 h 8878671"/>
              <a:gd name="connsiteX9162" fmla="*/ 9689749 w 11824371"/>
              <a:gd name="connsiteY9162" fmla="*/ 4129735 h 8878671"/>
              <a:gd name="connsiteX9163" fmla="*/ 9701740 w 11824371"/>
              <a:gd name="connsiteY9163" fmla="*/ 4129735 h 8878671"/>
              <a:gd name="connsiteX9164" fmla="*/ 9701740 w 11824371"/>
              <a:gd name="connsiteY9164" fmla="*/ 4136588 h 8878671"/>
              <a:gd name="connsiteX9165" fmla="*/ 9703988 w 11824371"/>
              <a:gd name="connsiteY9165" fmla="*/ 4134982 h 8878671"/>
              <a:gd name="connsiteX9166" fmla="*/ 9713732 w 11824371"/>
              <a:gd name="connsiteY9166" fmla="*/ 4129735 h 8878671"/>
              <a:gd name="connsiteX9167" fmla="*/ 9725725 w 11824371"/>
              <a:gd name="connsiteY9167" fmla="*/ 4129735 h 8878671"/>
              <a:gd name="connsiteX9168" fmla="*/ 9713732 w 11824371"/>
              <a:gd name="connsiteY9168" fmla="*/ 4165712 h 8878671"/>
              <a:gd name="connsiteX9169" fmla="*/ 9701740 w 11824371"/>
              <a:gd name="connsiteY9169" fmla="*/ 4189697 h 8878671"/>
              <a:gd name="connsiteX9170" fmla="*/ 9713732 w 11824371"/>
              <a:gd name="connsiteY9170" fmla="*/ 4189697 h 8878671"/>
              <a:gd name="connsiteX9171" fmla="*/ 9701740 w 11824371"/>
              <a:gd name="connsiteY9171" fmla="*/ 4213682 h 8878671"/>
              <a:gd name="connsiteX9172" fmla="*/ 9689749 w 11824371"/>
              <a:gd name="connsiteY9172" fmla="*/ 4225674 h 8878671"/>
              <a:gd name="connsiteX9173" fmla="*/ 9701740 w 11824371"/>
              <a:gd name="connsiteY9173" fmla="*/ 4225674 h 8878671"/>
              <a:gd name="connsiteX9174" fmla="*/ 9713732 w 11824371"/>
              <a:gd name="connsiteY9174" fmla="*/ 4225674 h 8878671"/>
              <a:gd name="connsiteX9175" fmla="*/ 9713732 w 11824371"/>
              <a:gd name="connsiteY9175" fmla="*/ 4237665 h 8878671"/>
              <a:gd name="connsiteX9176" fmla="*/ 9701740 w 11824371"/>
              <a:gd name="connsiteY9176" fmla="*/ 4249660 h 8878671"/>
              <a:gd name="connsiteX9177" fmla="*/ 9701740 w 11824371"/>
              <a:gd name="connsiteY9177" fmla="*/ 4273642 h 8878671"/>
              <a:gd name="connsiteX9178" fmla="*/ 9689749 w 11824371"/>
              <a:gd name="connsiteY9178" fmla="*/ 4273642 h 8878671"/>
              <a:gd name="connsiteX9179" fmla="*/ 9641779 w 11824371"/>
              <a:gd name="connsiteY9179" fmla="*/ 4273642 h 8878671"/>
              <a:gd name="connsiteX9180" fmla="*/ 9629787 w 11824371"/>
              <a:gd name="connsiteY9180" fmla="*/ 4273642 h 8878671"/>
              <a:gd name="connsiteX9181" fmla="*/ 9617794 w 11824371"/>
              <a:gd name="connsiteY9181" fmla="*/ 4273642 h 8878671"/>
              <a:gd name="connsiteX9182" fmla="*/ 9605802 w 11824371"/>
              <a:gd name="connsiteY9182" fmla="*/ 4261651 h 8878671"/>
              <a:gd name="connsiteX9183" fmla="*/ 9605802 w 11824371"/>
              <a:gd name="connsiteY9183" fmla="*/ 4237665 h 8878671"/>
              <a:gd name="connsiteX9184" fmla="*/ 9581818 w 11824371"/>
              <a:gd name="connsiteY9184" fmla="*/ 4255654 h 8878671"/>
              <a:gd name="connsiteX9185" fmla="*/ 9545841 w 11824371"/>
              <a:gd name="connsiteY9185" fmla="*/ 4273642 h 8878671"/>
              <a:gd name="connsiteX9186" fmla="*/ 9533848 w 11824371"/>
              <a:gd name="connsiteY9186" fmla="*/ 4285636 h 8878671"/>
              <a:gd name="connsiteX9187" fmla="*/ 9515860 w 11824371"/>
              <a:gd name="connsiteY9187" fmla="*/ 4303624 h 8878671"/>
              <a:gd name="connsiteX9188" fmla="*/ 9497872 w 11824371"/>
              <a:gd name="connsiteY9188" fmla="*/ 4321611 h 8878671"/>
              <a:gd name="connsiteX9189" fmla="*/ 9485880 w 11824371"/>
              <a:gd name="connsiteY9189" fmla="*/ 4321611 h 8878671"/>
              <a:gd name="connsiteX9190" fmla="*/ 9491875 w 11824371"/>
              <a:gd name="connsiteY9190" fmla="*/ 4327608 h 8878671"/>
              <a:gd name="connsiteX9191" fmla="*/ 9497872 w 11824371"/>
              <a:gd name="connsiteY9191" fmla="*/ 4333604 h 8878671"/>
              <a:gd name="connsiteX9192" fmla="*/ 9485880 w 11824371"/>
              <a:gd name="connsiteY9192" fmla="*/ 4333604 h 8878671"/>
              <a:gd name="connsiteX9193" fmla="*/ 9485880 w 11824371"/>
              <a:gd name="connsiteY9193" fmla="*/ 4345597 h 8878671"/>
              <a:gd name="connsiteX9194" fmla="*/ 9467892 w 11824371"/>
              <a:gd name="connsiteY9194" fmla="*/ 4369582 h 8878671"/>
              <a:gd name="connsiteX9195" fmla="*/ 9449902 w 11824371"/>
              <a:gd name="connsiteY9195" fmla="*/ 4405559 h 8878671"/>
              <a:gd name="connsiteX9196" fmla="*/ 9437910 w 11824371"/>
              <a:gd name="connsiteY9196" fmla="*/ 4429543 h 8878671"/>
              <a:gd name="connsiteX9197" fmla="*/ 9401934 w 11824371"/>
              <a:gd name="connsiteY9197" fmla="*/ 4489505 h 8878671"/>
              <a:gd name="connsiteX9198" fmla="*/ 9389941 w 11824371"/>
              <a:gd name="connsiteY9198" fmla="*/ 4501496 h 8878671"/>
              <a:gd name="connsiteX9199" fmla="*/ 9389941 w 11824371"/>
              <a:gd name="connsiteY9199" fmla="*/ 4519484 h 8878671"/>
              <a:gd name="connsiteX9200" fmla="*/ 9377949 w 11824371"/>
              <a:gd name="connsiteY9200" fmla="*/ 4537473 h 8878671"/>
              <a:gd name="connsiteX9201" fmla="*/ 9365957 w 11824371"/>
              <a:gd name="connsiteY9201" fmla="*/ 4561457 h 8878671"/>
              <a:gd name="connsiteX9202" fmla="*/ 9371952 w 11824371"/>
              <a:gd name="connsiteY9202" fmla="*/ 4573451 h 8878671"/>
              <a:gd name="connsiteX9203" fmla="*/ 9365957 w 11824371"/>
              <a:gd name="connsiteY9203" fmla="*/ 4585442 h 8878671"/>
              <a:gd name="connsiteX9204" fmla="*/ 9329979 w 11824371"/>
              <a:gd name="connsiteY9204" fmla="*/ 4621419 h 8878671"/>
              <a:gd name="connsiteX9205" fmla="*/ 9329979 w 11824371"/>
              <a:gd name="connsiteY9205" fmla="*/ 4627414 h 8878671"/>
              <a:gd name="connsiteX9206" fmla="*/ 9317988 w 11824371"/>
              <a:gd name="connsiteY9206" fmla="*/ 4633412 h 8878671"/>
              <a:gd name="connsiteX9207" fmla="*/ 9317988 w 11824371"/>
              <a:gd name="connsiteY9207" fmla="*/ 4645403 h 8878671"/>
              <a:gd name="connsiteX9208" fmla="*/ 9294003 w 11824371"/>
              <a:gd name="connsiteY9208" fmla="*/ 4669388 h 8878671"/>
              <a:gd name="connsiteX9209" fmla="*/ 9288006 w 11824371"/>
              <a:gd name="connsiteY9209" fmla="*/ 4681380 h 8878671"/>
              <a:gd name="connsiteX9210" fmla="*/ 9282011 w 11824371"/>
              <a:gd name="connsiteY9210" fmla="*/ 4699368 h 8878671"/>
              <a:gd name="connsiteX9211" fmla="*/ 9270018 w 11824371"/>
              <a:gd name="connsiteY9211" fmla="*/ 4717357 h 8878671"/>
              <a:gd name="connsiteX9212" fmla="*/ 9270018 w 11824371"/>
              <a:gd name="connsiteY9212" fmla="*/ 4729349 h 8878671"/>
              <a:gd name="connsiteX9213" fmla="*/ 9282011 w 11824371"/>
              <a:gd name="connsiteY9213" fmla="*/ 4717357 h 8878671"/>
              <a:gd name="connsiteX9214" fmla="*/ 9282011 w 11824371"/>
              <a:gd name="connsiteY9214" fmla="*/ 4741340 h 8878671"/>
              <a:gd name="connsiteX9215" fmla="*/ 9270018 w 11824371"/>
              <a:gd name="connsiteY9215" fmla="*/ 4765326 h 8878671"/>
              <a:gd name="connsiteX9216" fmla="*/ 9270018 w 11824371"/>
              <a:gd name="connsiteY9216" fmla="*/ 4753335 h 8878671"/>
              <a:gd name="connsiteX9217" fmla="*/ 9258026 w 11824371"/>
              <a:gd name="connsiteY9217" fmla="*/ 4741340 h 8878671"/>
              <a:gd name="connsiteX9218" fmla="*/ 9258026 w 11824371"/>
              <a:gd name="connsiteY9218" fmla="*/ 4753335 h 8878671"/>
              <a:gd name="connsiteX9219" fmla="*/ 9240038 w 11824371"/>
              <a:gd name="connsiteY9219" fmla="*/ 4771323 h 8878671"/>
              <a:gd name="connsiteX9220" fmla="*/ 9234042 w 11824371"/>
              <a:gd name="connsiteY9220" fmla="*/ 4789311 h 8878671"/>
              <a:gd name="connsiteX9221" fmla="*/ 9186072 w 11824371"/>
              <a:gd name="connsiteY9221" fmla="*/ 4861263 h 8878671"/>
              <a:gd name="connsiteX9222" fmla="*/ 9198065 w 11824371"/>
              <a:gd name="connsiteY9222" fmla="*/ 4861263 h 8878671"/>
              <a:gd name="connsiteX9223" fmla="*/ 9186072 w 11824371"/>
              <a:gd name="connsiteY9223" fmla="*/ 4885249 h 8878671"/>
              <a:gd name="connsiteX9224" fmla="*/ 9162089 w 11824371"/>
              <a:gd name="connsiteY9224" fmla="*/ 4897240 h 8878671"/>
              <a:gd name="connsiteX9225" fmla="*/ 9150096 w 11824371"/>
              <a:gd name="connsiteY9225" fmla="*/ 4909234 h 8878671"/>
              <a:gd name="connsiteX9226" fmla="*/ 9174080 w 11824371"/>
              <a:gd name="connsiteY9226" fmla="*/ 4909234 h 8878671"/>
              <a:gd name="connsiteX9227" fmla="*/ 9198065 w 11824371"/>
              <a:gd name="connsiteY9227" fmla="*/ 4909234 h 8878671"/>
              <a:gd name="connsiteX9228" fmla="*/ 9186072 w 11824371"/>
              <a:gd name="connsiteY9228" fmla="*/ 4921225 h 8878671"/>
              <a:gd name="connsiteX9229" fmla="*/ 9174080 w 11824371"/>
              <a:gd name="connsiteY9229" fmla="*/ 4933218 h 8878671"/>
              <a:gd name="connsiteX9230" fmla="*/ 9162089 w 11824371"/>
              <a:gd name="connsiteY9230" fmla="*/ 4933218 h 8878671"/>
              <a:gd name="connsiteX9231" fmla="*/ 9138104 w 11824371"/>
              <a:gd name="connsiteY9231" fmla="*/ 4933218 h 8878671"/>
              <a:gd name="connsiteX9232" fmla="*/ 9144101 w 11824371"/>
              <a:gd name="connsiteY9232" fmla="*/ 4951207 h 8878671"/>
              <a:gd name="connsiteX9233" fmla="*/ 9150096 w 11824371"/>
              <a:gd name="connsiteY9233" fmla="*/ 4945209 h 8878671"/>
              <a:gd name="connsiteX9234" fmla="*/ 9150096 w 11824371"/>
              <a:gd name="connsiteY9234" fmla="*/ 4957203 h 8878671"/>
              <a:gd name="connsiteX9235" fmla="*/ 9126111 w 11824371"/>
              <a:gd name="connsiteY9235" fmla="*/ 4957203 h 8878671"/>
              <a:gd name="connsiteX9236" fmla="*/ 9114119 w 11824371"/>
              <a:gd name="connsiteY9236" fmla="*/ 4963198 h 8878671"/>
              <a:gd name="connsiteX9237" fmla="*/ 9126111 w 11824371"/>
              <a:gd name="connsiteY9237" fmla="*/ 4981186 h 8878671"/>
              <a:gd name="connsiteX9238" fmla="*/ 9120116 w 11824371"/>
              <a:gd name="connsiteY9238" fmla="*/ 4993180 h 8878671"/>
              <a:gd name="connsiteX9239" fmla="*/ 9102128 w 11824371"/>
              <a:gd name="connsiteY9239" fmla="*/ 5005171 h 8878671"/>
              <a:gd name="connsiteX9240" fmla="*/ 9090134 w 11824371"/>
              <a:gd name="connsiteY9240" fmla="*/ 5017164 h 8878671"/>
              <a:gd name="connsiteX9241" fmla="*/ 9066149 w 11824371"/>
              <a:gd name="connsiteY9241" fmla="*/ 5041148 h 8878671"/>
              <a:gd name="connsiteX9242" fmla="*/ 9054158 w 11824371"/>
              <a:gd name="connsiteY9242" fmla="*/ 5077126 h 8878671"/>
              <a:gd name="connsiteX9243" fmla="*/ 9066149 w 11824371"/>
              <a:gd name="connsiteY9243" fmla="*/ 5077126 h 8878671"/>
              <a:gd name="connsiteX9244" fmla="*/ 9078143 w 11824371"/>
              <a:gd name="connsiteY9244" fmla="*/ 5077126 h 8878671"/>
              <a:gd name="connsiteX9245" fmla="*/ 9078143 w 11824371"/>
              <a:gd name="connsiteY9245" fmla="*/ 5095114 h 8878671"/>
              <a:gd name="connsiteX9246" fmla="*/ 9066149 w 11824371"/>
              <a:gd name="connsiteY9246" fmla="*/ 5089117 h 8878671"/>
              <a:gd name="connsiteX9247" fmla="*/ 9054158 w 11824371"/>
              <a:gd name="connsiteY9247" fmla="*/ 5089117 h 8878671"/>
              <a:gd name="connsiteX9248" fmla="*/ 9042166 w 11824371"/>
              <a:gd name="connsiteY9248" fmla="*/ 5101109 h 8878671"/>
              <a:gd name="connsiteX9249" fmla="*/ 9030173 w 11824371"/>
              <a:gd name="connsiteY9249" fmla="*/ 5137087 h 8878671"/>
              <a:gd name="connsiteX9250" fmla="*/ 9030173 w 11824371"/>
              <a:gd name="connsiteY9250" fmla="*/ 5161069 h 8878671"/>
              <a:gd name="connsiteX9251" fmla="*/ 9018181 w 11824371"/>
              <a:gd name="connsiteY9251" fmla="*/ 5173063 h 8878671"/>
              <a:gd name="connsiteX9252" fmla="*/ 8982205 w 11824371"/>
              <a:gd name="connsiteY9252" fmla="*/ 5233024 h 8878671"/>
              <a:gd name="connsiteX9253" fmla="*/ 8970212 w 11824371"/>
              <a:gd name="connsiteY9253" fmla="*/ 5269001 h 8878671"/>
              <a:gd name="connsiteX9254" fmla="*/ 8958220 w 11824371"/>
              <a:gd name="connsiteY9254" fmla="*/ 5286989 h 8878671"/>
              <a:gd name="connsiteX9255" fmla="*/ 8946227 w 11824371"/>
              <a:gd name="connsiteY9255" fmla="*/ 5292986 h 8878671"/>
              <a:gd name="connsiteX9256" fmla="*/ 8934235 w 11824371"/>
              <a:gd name="connsiteY9256" fmla="*/ 5298982 h 8878671"/>
              <a:gd name="connsiteX9257" fmla="*/ 8934235 w 11824371"/>
              <a:gd name="connsiteY9257" fmla="*/ 5304978 h 8878671"/>
              <a:gd name="connsiteX9258" fmla="*/ 8922244 w 11824371"/>
              <a:gd name="connsiteY9258" fmla="*/ 5316970 h 8878671"/>
              <a:gd name="connsiteX9259" fmla="*/ 8910250 w 11824371"/>
              <a:gd name="connsiteY9259" fmla="*/ 5328961 h 8878671"/>
              <a:gd name="connsiteX9260" fmla="*/ 8922244 w 11824371"/>
              <a:gd name="connsiteY9260" fmla="*/ 5328961 h 8878671"/>
              <a:gd name="connsiteX9261" fmla="*/ 8910250 w 11824371"/>
              <a:gd name="connsiteY9261" fmla="*/ 5352947 h 8878671"/>
              <a:gd name="connsiteX9262" fmla="*/ 8898259 w 11824371"/>
              <a:gd name="connsiteY9262" fmla="*/ 5364938 h 8878671"/>
              <a:gd name="connsiteX9263" fmla="*/ 8886266 w 11824371"/>
              <a:gd name="connsiteY9263" fmla="*/ 5352947 h 8878671"/>
              <a:gd name="connsiteX9264" fmla="*/ 8886266 w 11824371"/>
              <a:gd name="connsiteY9264" fmla="*/ 5340956 h 8878671"/>
              <a:gd name="connsiteX9265" fmla="*/ 8886266 w 11824371"/>
              <a:gd name="connsiteY9265" fmla="*/ 5304978 h 8878671"/>
              <a:gd name="connsiteX9266" fmla="*/ 8892262 w 11824371"/>
              <a:gd name="connsiteY9266" fmla="*/ 5304978 h 8878671"/>
              <a:gd name="connsiteX9267" fmla="*/ 8898259 w 11824371"/>
              <a:gd name="connsiteY9267" fmla="*/ 5316970 h 8878671"/>
              <a:gd name="connsiteX9268" fmla="*/ 8898259 w 11824371"/>
              <a:gd name="connsiteY9268" fmla="*/ 5304978 h 8878671"/>
              <a:gd name="connsiteX9269" fmla="*/ 8910250 w 11824371"/>
              <a:gd name="connsiteY9269" fmla="*/ 5274998 h 8878671"/>
              <a:gd name="connsiteX9270" fmla="*/ 8922244 w 11824371"/>
              <a:gd name="connsiteY9270" fmla="*/ 5263004 h 8878671"/>
              <a:gd name="connsiteX9271" fmla="*/ 8934235 w 11824371"/>
              <a:gd name="connsiteY9271" fmla="*/ 5245015 h 8878671"/>
              <a:gd name="connsiteX9272" fmla="*/ 8934235 w 11824371"/>
              <a:gd name="connsiteY9272" fmla="*/ 5233024 h 8878671"/>
              <a:gd name="connsiteX9273" fmla="*/ 8946227 w 11824371"/>
              <a:gd name="connsiteY9273" fmla="*/ 5221032 h 8878671"/>
              <a:gd name="connsiteX9274" fmla="*/ 8922244 w 11824371"/>
              <a:gd name="connsiteY9274" fmla="*/ 5221032 h 8878671"/>
              <a:gd name="connsiteX9275" fmla="*/ 8910250 w 11824371"/>
              <a:gd name="connsiteY9275" fmla="*/ 5221032 h 8878671"/>
              <a:gd name="connsiteX9276" fmla="*/ 8910250 w 11824371"/>
              <a:gd name="connsiteY9276" fmla="*/ 5209040 h 8878671"/>
              <a:gd name="connsiteX9277" fmla="*/ 8898259 w 11824371"/>
              <a:gd name="connsiteY9277" fmla="*/ 5221032 h 8878671"/>
              <a:gd name="connsiteX9278" fmla="*/ 8886266 w 11824371"/>
              <a:gd name="connsiteY9278" fmla="*/ 5233024 h 8878671"/>
              <a:gd name="connsiteX9279" fmla="*/ 8886266 w 11824371"/>
              <a:gd name="connsiteY9279" fmla="*/ 5245015 h 8878671"/>
              <a:gd name="connsiteX9280" fmla="*/ 8874274 w 11824371"/>
              <a:gd name="connsiteY9280" fmla="*/ 5257010 h 8878671"/>
              <a:gd name="connsiteX9281" fmla="*/ 8838298 w 11824371"/>
              <a:gd name="connsiteY9281" fmla="*/ 5304978 h 8878671"/>
              <a:gd name="connsiteX9282" fmla="*/ 8826304 w 11824371"/>
              <a:gd name="connsiteY9282" fmla="*/ 5316970 h 8878671"/>
              <a:gd name="connsiteX9283" fmla="*/ 8814313 w 11824371"/>
              <a:gd name="connsiteY9283" fmla="*/ 5328961 h 8878671"/>
              <a:gd name="connsiteX9284" fmla="*/ 8814313 w 11824371"/>
              <a:gd name="connsiteY9284" fmla="*/ 5340956 h 8878671"/>
              <a:gd name="connsiteX9285" fmla="*/ 8814313 w 11824371"/>
              <a:gd name="connsiteY9285" fmla="*/ 5352947 h 8878671"/>
              <a:gd name="connsiteX9286" fmla="*/ 8814313 w 11824371"/>
              <a:gd name="connsiteY9286" fmla="*/ 5382927 h 8878671"/>
              <a:gd name="connsiteX9287" fmla="*/ 8784331 w 11824371"/>
              <a:gd name="connsiteY9287" fmla="*/ 5424900 h 8878671"/>
              <a:gd name="connsiteX9288" fmla="*/ 8754352 w 11824371"/>
              <a:gd name="connsiteY9288" fmla="*/ 5460878 h 8878671"/>
              <a:gd name="connsiteX9289" fmla="*/ 8742358 w 11824371"/>
              <a:gd name="connsiteY9289" fmla="*/ 5472870 h 8878671"/>
              <a:gd name="connsiteX9290" fmla="*/ 8730367 w 11824371"/>
              <a:gd name="connsiteY9290" fmla="*/ 5472870 h 8878671"/>
              <a:gd name="connsiteX9291" fmla="*/ 8718375 w 11824371"/>
              <a:gd name="connsiteY9291" fmla="*/ 5484861 h 8878671"/>
              <a:gd name="connsiteX9292" fmla="*/ 8724370 w 11824371"/>
              <a:gd name="connsiteY9292" fmla="*/ 5508846 h 8878671"/>
              <a:gd name="connsiteX9293" fmla="*/ 8718375 w 11824371"/>
              <a:gd name="connsiteY9293" fmla="*/ 5514842 h 8878671"/>
              <a:gd name="connsiteX9294" fmla="*/ 8694390 w 11824371"/>
              <a:gd name="connsiteY9294" fmla="*/ 5520839 h 8878671"/>
              <a:gd name="connsiteX9295" fmla="*/ 8676402 w 11824371"/>
              <a:gd name="connsiteY9295" fmla="*/ 5532830 h 8878671"/>
              <a:gd name="connsiteX9296" fmla="*/ 8670405 w 11824371"/>
              <a:gd name="connsiteY9296" fmla="*/ 5532830 h 8878671"/>
              <a:gd name="connsiteX9297" fmla="*/ 8658414 w 11824371"/>
              <a:gd name="connsiteY9297" fmla="*/ 5544823 h 8878671"/>
              <a:gd name="connsiteX9298" fmla="*/ 8652417 w 11824371"/>
              <a:gd name="connsiteY9298" fmla="*/ 5556816 h 8878671"/>
              <a:gd name="connsiteX9299" fmla="*/ 8646421 w 11824371"/>
              <a:gd name="connsiteY9299" fmla="*/ 5544823 h 8878671"/>
              <a:gd name="connsiteX9300" fmla="*/ 8634429 w 11824371"/>
              <a:gd name="connsiteY9300" fmla="*/ 5544823 h 8878671"/>
              <a:gd name="connsiteX9301" fmla="*/ 8634429 w 11824371"/>
              <a:gd name="connsiteY9301" fmla="*/ 5532830 h 8878671"/>
              <a:gd name="connsiteX9302" fmla="*/ 8646421 w 11824371"/>
              <a:gd name="connsiteY9302" fmla="*/ 5532830 h 8878671"/>
              <a:gd name="connsiteX9303" fmla="*/ 8646421 w 11824371"/>
              <a:gd name="connsiteY9303" fmla="*/ 5520839 h 8878671"/>
              <a:gd name="connsiteX9304" fmla="*/ 8658414 w 11824371"/>
              <a:gd name="connsiteY9304" fmla="*/ 5472870 h 8878671"/>
              <a:gd name="connsiteX9305" fmla="*/ 8706382 w 11824371"/>
              <a:gd name="connsiteY9305" fmla="*/ 5424900 h 8878671"/>
              <a:gd name="connsiteX9306" fmla="*/ 8718375 w 11824371"/>
              <a:gd name="connsiteY9306" fmla="*/ 5388924 h 8878671"/>
              <a:gd name="connsiteX9307" fmla="*/ 8730367 w 11824371"/>
              <a:gd name="connsiteY9307" fmla="*/ 5364938 h 8878671"/>
              <a:gd name="connsiteX9308" fmla="*/ 8736363 w 11824371"/>
              <a:gd name="connsiteY9308" fmla="*/ 5358944 h 8878671"/>
              <a:gd name="connsiteX9309" fmla="*/ 8742358 w 11824371"/>
              <a:gd name="connsiteY9309" fmla="*/ 5352947 h 8878671"/>
              <a:gd name="connsiteX9310" fmla="*/ 8748355 w 11824371"/>
              <a:gd name="connsiteY9310" fmla="*/ 5346950 h 8878671"/>
              <a:gd name="connsiteX9311" fmla="*/ 8754352 w 11824371"/>
              <a:gd name="connsiteY9311" fmla="*/ 5340956 h 8878671"/>
              <a:gd name="connsiteX9312" fmla="*/ 8754352 w 11824371"/>
              <a:gd name="connsiteY9312" fmla="*/ 5322966 h 8878671"/>
              <a:gd name="connsiteX9313" fmla="*/ 8736363 w 11824371"/>
              <a:gd name="connsiteY9313" fmla="*/ 5322966 h 8878671"/>
              <a:gd name="connsiteX9314" fmla="*/ 8706382 w 11824371"/>
              <a:gd name="connsiteY9314" fmla="*/ 5370935 h 8878671"/>
              <a:gd name="connsiteX9315" fmla="*/ 8682397 w 11824371"/>
              <a:gd name="connsiteY9315" fmla="*/ 5424900 h 8878671"/>
              <a:gd name="connsiteX9316" fmla="*/ 8670405 w 11824371"/>
              <a:gd name="connsiteY9316" fmla="*/ 5424900 h 8878671"/>
              <a:gd name="connsiteX9317" fmla="*/ 8670405 w 11824371"/>
              <a:gd name="connsiteY9317" fmla="*/ 5436893 h 8878671"/>
              <a:gd name="connsiteX9318" fmla="*/ 8658414 w 11824371"/>
              <a:gd name="connsiteY9318" fmla="*/ 5460878 h 8878671"/>
              <a:gd name="connsiteX9319" fmla="*/ 8646421 w 11824371"/>
              <a:gd name="connsiteY9319" fmla="*/ 5472870 h 8878671"/>
              <a:gd name="connsiteX9320" fmla="*/ 8646421 w 11824371"/>
              <a:gd name="connsiteY9320" fmla="*/ 5484861 h 8878671"/>
              <a:gd name="connsiteX9321" fmla="*/ 8634429 w 11824371"/>
              <a:gd name="connsiteY9321" fmla="*/ 5472870 h 8878671"/>
              <a:gd name="connsiteX9322" fmla="*/ 8610444 w 11824371"/>
              <a:gd name="connsiteY9322" fmla="*/ 5484861 h 8878671"/>
              <a:gd name="connsiteX9323" fmla="*/ 8592456 w 11824371"/>
              <a:gd name="connsiteY9323" fmla="*/ 5508846 h 8878671"/>
              <a:gd name="connsiteX9324" fmla="*/ 8586459 w 11824371"/>
              <a:gd name="connsiteY9324" fmla="*/ 5520839 h 8878671"/>
              <a:gd name="connsiteX9325" fmla="*/ 8562474 w 11824371"/>
              <a:gd name="connsiteY9325" fmla="*/ 5556816 h 8878671"/>
              <a:gd name="connsiteX9326" fmla="*/ 8526498 w 11824371"/>
              <a:gd name="connsiteY9326" fmla="*/ 5556816 h 8878671"/>
              <a:gd name="connsiteX9327" fmla="*/ 8526498 w 11824371"/>
              <a:gd name="connsiteY9327" fmla="*/ 5544823 h 8878671"/>
              <a:gd name="connsiteX9328" fmla="*/ 8514506 w 11824371"/>
              <a:gd name="connsiteY9328" fmla="*/ 5550819 h 8878671"/>
              <a:gd name="connsiteX9329" fmla="*/ 8514506 w 11824371"/>
              <a:gd name="connsiteY9329" fmla="*/ 5568807 h 8878671"/>
              <a:gd name="connsiteX9330" fmla="*/ 8502513 w 11824371"/>
              <a:gd name="connsiteY9330" fmla="*/ 5580801 h 8878671"/>
              <a:gd name="connsiteX9331" fmla="*/ 8490522 w 11824371"/>
              <a:gd name="connsiteY9331" fmla="*/ 5580801 h 8878671"/>
              <a:gd name="connsiteX9332" fmla="*/ 8466537 w 11824371"/>
              <a:gd name="connsiteY9332" fmla="*/ 5592792 h 8878671"/>
              <a:gd name="connsiteX9333" fmla="*/ 8454545 w 11824371"/>
              <a:gd name="connsiteY9333" fmla="*/ 5598788 h 8878671"/>
              <a:gd name="connsiteX9334" fmla="*/ 8442552 w 11824371"/>
              <a:gd name="connsiteY9334" fmla="*/ 5604784 h 8878671"/>
              <a:gd name="connsiteX9335" fmla="*/ 8442552 w 11824371"/>
              <a:gd name="connsiteY9335" fmla="*/ 5616776 h 8878671"/>
              <a:gd name="connsiteX9336" fmla="*/ 8454545 w 11824371"/>
              <a:gd name="connsiteY9336" fmla="*/ 5604784 h 8878671"/>
              <a:gd name="connsiteX9337" fmla="*/ 8454545 w 11824371"/>
              <a:gd name="connsiteY9337" fmla="*/ 5616776 h 8878671"/>
              <a:gd name="connsiteX9338" fmla="*/ 8442552 w 11824371"/>
              <a:gd name="connsiteY9338" fmla="*/ 5628769 h 8878671"/>
              <a:gd name="connsiteX9339" fmla="*/ 8436557 w 11824371"/>
              <a:gd name="connsiteY9339" fmla="*/ 5628769 h 8878671"/>
              <a:gd name="connsiteX9340" fmla="*/ 8430560 w 11824371"/>
              <a:gd name="connsiteY9340" fmla="*/ 5640762 h 8878671"/>
              <a:gd name="connsiteX9341" fmla="*/ 8418567 w 11824371"/>
              <a:gd name="connsiteY9341" fmla="*/ 5652753 h 8878671"/>
              <a:gd name="connsiteX9342" fmla="*/ 8406576 w 11824371"/>
              <a:gd name="connsiteY9342" fmla="*/ 5652753 h 8878671"/>
              <a:gd name="connsiteX9343" fmla="*/ 8412572 w 11824371"/>
              <a:gd name="connsiteY9343" fmla="*/ 5640762 h 8878671"/>
              <a:gd name="connsiteX9344" fmla="*/ 8394584 w 11824371"/>
              <a:gd name="connsiteY9344" fmla="*/ 5640762 h 8878671"/>
              <a:gd name="connsiteX9345" fmla="*/ 8394584 w 11824371"/>
              <a:gd name="connsiteY9345" fmla="*/ 5664744 h 8878671"/>
              <a:gd name="connsiteX9346" fmla="*/ 8388588 w 11824371"/>
              <a:gd name="connsiteY9346" fmla="*/ 5664744 h 8878671"/>
              <a:gd name="connsiteX9347" fmla="*/ 8382591 w 11824371"/>
              <a:gd name="connsiteY9347" fmla="*/ 5676738 h 8878671"/>
              <a:gd name="connsiteX9348" fmla="*/ 8370599 w 11824371"/>
              <a:gd name="connsiteY9348" fmla="*/ 5706718 h 8878671"/>
              <a:gd name="connsiteX9349" fmla="*/ 8358606 w 11824371"/>
              <a:gd name="connsiteY9349" fmla="*/ 5724708 h 8878671"/>
              <a:gd name="connsiteX9350" fmla="*/ 8370599 w 11824371"/>
              <a:gd name="connsiteY9350" fmla="*/ 5736699 h 8878671"/>
              <a:gd name="connsiteX9351" fmla="*/ 8346615 w 11824371"/>
              <a:gd name="connsiteY9351" fmla="*/ 5772676 h 8878671"/>
              <a:gd name="connsiteX9352" fmla="*/ 8334623 w 11824371"/>
              <a:gd name="connsiteY9352" fmla="*/ 5772676 h 8878671"/>
              <a:gd name="connsiteX9353" fmla="*/ 8340618 w 11824371"/>
              <a:gd name="connsiteY9353" fmla="*/ 5778673 h 8878671"/>
              <a:gd name="connsiteX9354" fmla="*/ 8370599 w 11824371"/>
              <a:gd name="connsiteY9354" fmla="*/ 5772676 h 8878671"/>
              <a:gd name="connsiteX9355" fmla="*/ 8382591 w 11824371"/>
              <a:gd name="connsiteY9355" fmla="*/ 5760685 h 8878671"/>
              <a:gd name="connsiteX9356" fmla="*/ 8364603 w 11824371"/>
              <a:gd name="connsiteY9356" fmla="*/ 5790664 h 8878671"/>
              <a:gd name="connsiteX9357" fmla="*/ 8334623 w 11824371"/>
              <a:gd name="connsiteY9357" fmla="*/ 5784668 h 8878671"/>
              <a:gd name="connsiteX9358" fmla="*/ 8310638 w 11824371"/>
              <a:gd name="connsiteY9358" fmla="*/ 5808653 h 8878671"/>
              <a:gd name="connsiteX9359" fmla="*/ 8298645 w 11824371"/>
              <a:gd name="connsiteY9359" fmla="*/ 5808653 h 8878671"/>
              <a:gd name="connsiteX9360" fmla="*/ 8292650 w 11824371"/>
              <a:gd name="connsiteY9360" fmla="*/ 5844631 h 8878671"/>
              <a:gd name="connsiteX9361" fmla="*/ 8280657 w 11824371"/>
              <a:gd name="connsiteY9361" fmla="*/ 5874610 h 8878671"/>
              <a:gd name="connsiteX9362" fmla="*/ 8268665 w 11824371"/>
              <a:gd name="connsiteY9362" fmla="*/ 5892599 h 8878671"/>
              <a:gd name="connsiteX9363" fmla="*/ 8250677 w 11824371"/>
              <a:gd name="connsiteY9363" fmla="*/ 5916584 h 8878671"/>
              <a:gd name="connsiteX9364" fmla="*/ 8250677 w 11824371"/>
              <a:gd name="connsiteY9364" fmla="*/ 5922580 h 8878671"/>
              <a:gd name="connsiteX9365" fmla="*/ 8238684 w 11824371"/>
              <a:gd name="connsiteY9365" fmla="*/ 5928575 h 8878671"/>
              <a:gd name="connsiteX9366" fmla="*/ 8226692 w 11824371"/>
              <a:gd name="connsiteY9366" fmla="*/ 5940568 h 8878671"/>
              <a:gd name="connsiteX9367" fmla="*/ 8220695 w 11824371"/>
              <a:gd name="connsiteY9367" fmla="*/ 5952559 h 8878671"/>
              <a:gd name="connsiteX9368" fmla="*/ 8220695 w 11824371"/>
              <a:gd name="connsiteY9368" fmla="*/ 5946565 h 8878671"/>
              <a:gd name="connsiteX9369" fmla="*/ 8214700 w 11824371"/>
              <a:gd name="connsiteY9369" fmla="*/ 5940568 h 8878671"/>
              <a:gd name="connsiteX9370" fmla="*/ 8202707 w 11824371"/>
              <a:gd name="connsiteY9370" fmla="*/ 5976545 h 8878671"/>
              <a:gd name="connsiteX9371" fmla="*/ 8190716 w 11824371"/>
              <a:gd name="connsiteY9371" fmla="*/ 6000530 h 8878671"/>
              <a:gd name="connsiteX9372" fmla="*/ 8202707 w 11824371"/>
              <a:gd name="connsiteY9372" fmla="*/ 6012521 h 8878671"/>
              <a:gd name="connsiteX9373" fmla="*/ 8214700 w 11824371"/>
              <a:gd name="connsiteY9373" fmla="*/ 6012521 h 8878671"/>
              <a:gd name="connsiteX9374" fmla="*/ 8202707 w 11824371"/>
              <a:gd name="connsiteY9374" fmla="*/ 6024514 h 8878671"/>
              <a:gd name="connsiteX9375" fmla="*/ 8190716 w 11824371"/>
              <a:gd name="connsiteY9375" fmla="*/ 6030508 h 8878671"/>
              <a:gd name="connsiteX9376" fmla="*/ 8190716 w 11824371"/>
              <a:gd name="connsiteY9376" fmla="*/ 6048498 h 8878671"/>
              <a:gd name="connsiteX9377" fmla="*/ 8178722 w 11824371"/>
              <a:gd name="connsiteY9377" fmla="*/ 6048498 h 8878671"/>
              <a:gd name="connsiteX9378" fmla="*/ 8166731 w 11824371"/>
              <a:gd name="connsiteY9378" fmla="*/ 6048498 h 8878671"/>
              <a:gd name="connsiteX9379" fmla="*/ 8154739 w 11824371"/>
              <a:gd name="connsiteY9379" fmla="*/ 6036505 h 8878671"/>
              <a:gd name="connsiteX9380" fmla="*/ 8154739 w 11824371"/>
              <a:gd name="connsiteY9380" fmla="*/ 6048498 h 8878671"/>
              <a:gd name="connsiteX9381" fmla="*/ 8166731 w 11824371"/>
              <a:gd name="connsiteY9381" fmla="*/ 6060491 h 8878671"/>
              <a:gd name="connsiteX9382" fmla="*/ 8172727 w 11824371"/>
              <a:gd name="connsiteY9382" fmla="*/ 6066488 h 8878671"/>
              <a:gd name="connsiteX9383" fmla="*/ 8178722 w 11824371"/>
              <a:gd name="connsiteY9383" fmla="*/ 6084476 h 8878671"/>
              <a:gd name="connsiteX9384" fmla="*/ 8178722 w 11824371"/>
              <a:gd name="connsiteY9384" fmla="*/ 6090471 h 8878671"/>
              <a:gd name="connsiteX9385" fmla="*/ 8166731 w 11824371"/>
              <a:gd name="connsiteY9385" fmla="*/ 6096467 h 8878671"/>
              <a:gd name="connsiteX9386" fmla="*/ 8154739 w 11824371"/>
              <a:gd name="connsiteY9386" fmla="*/ 6108460 h 8878671"/>
              <a:gd name="connsiteX9387" fmla="*/ 8154739 w 11824371"/>
              <a:gd name="connsiteY9387" fmla="*/ 6072483 h 8878671"/>
              <a:gd name="connsiteX9388" fmla="*/ 8142746 w 11824371"/>
              <a:gd name="connsiteY9388" fmla="*/ 6060491 h 8878671"/>
              <a:gd name="connsiteX9389" fmla="*/ 8130754 w 11824371"/>
              <a:gd name="connsiteY9389" fmla="*/ 6084476 h 8878671"/>
              <a:gd name="connsiteX9390" fmla="*/ 8118761 w 11824371"/>
              <a:gd name="connsiteY9390" fmla="*/ 6120451 h 8878671"/>
              <a:gd name="connsiteX9391" fmla="*/ 8106769 w 11824371"/>
              <a:gd name="connsiteY9391" fmla="*/ 6132443 h 8878671"/>
              <a:gd name="connsiteX9392" fmla="*/ 8118761 w 11824371"/>
              <a:gd name="connsiteY9392" fmla="*/ 6144436 h 8878671"/>
              <a:gd name="connsiteX9393" fmla="*/ 8136749 w 11824371"/>
              <a:gd name="connsiteY9393" fmla="*/ 6132443 h 8878671"/>
              <a:gd name="connsiteX9394" fmla="*/ 8142746 w 11824371"/>
              <a:gd name="connsiteY9394" fmla="*/ 6120451 h 8878671"/>
              <a:gd name="connsiteX9395" fmla="*/ 8130754 w 11824371"/>
              <a:gd name="connsiteY9395" fmla="*/ 6156427 h 8878671"/>
              <a:gd name="connsiteX9396" fmla="*/ 8124758 w 11824371"/>
              <a:gd name="connsiteY9396" fmla="*/ 6162424 h 8878671"/>
              <a:gd name="connsiteX9397" fmla="*/ 8118761 w 11824371"/>
              <a:gd name="connsiteY9397" fmla="*/ 6174416 h 8878671"/>
              <a:gd name="connsiteX9398" fmla="*/ 8118761 w 11824371"/>
              <a:gd name="connsiteY9398" fmla="*/ 6180412 h 8878671"/>
              <a:gd name="connsiteX9399" fmla="*/ 8112766 w 11824371"/>
              <a:gd name="connsiteY9399" fmla="*/ 6186409 h 8878671"/>
              <a:gd name="connsiteX9400" fmla="*/ 8100773 w 11824371"/>
              <a:gd name="connsiteY9400" fmla="*/ 6204397 h 8878671"/>
              <a:gd name="connsiteX9401" fmla="*/ 8082785 w 11824371"/>
              <a:gd name="connsiteY9401" fmla="*/ 6216389 h 8878671"/>
              <a:gd name="connsiteX9402" fmla="*/ 8070793 w 11824371"/>
              <a:gd name="connsiteY9402" fmla="*/ 6240373 h 8878671"/>
              <a:gd name="connsiteX9403" fmla="*/ 8070793 w 11824371"/>
              <a:gd name="connsiteY9403" fmla="*/ 6216389 h 8878671"/>
              <a:gd name="connsiteX9404" fmla="*/ 8082785 w 11824371"/>
              <a:gd name="connsiteY9404" fmla="*/ 6204397 h 8878671"/>
              <a:gd name="connsiteX9405" fmla="*/ 8070793 w 11824371"/>
              <a:gd name="connsiteY9405" fmla="*/ 6180412 h 8878671"/>
              <a:gd name="connsiteX9406" fmla="*/ 8070793 w 11824371"/>
              <a:gd name="connsiteY9406" fmla="*/ 6168421 h 8878671"/>
              <a:gd name="connsiteX9407" fmla="*/ 8064796 w 11824371"/>
              <a:gd name="connsiteY9407" fmla="*/ 6174416 h 8878671"/>
              <a:gd name="connsiteX9408" fmla="*/ 8058800 w 11824371"/>
              <a:gd name="connsiteY9408" fmla="*/ 6180412 h 8878671"/>
              <a:gd name="connsiteX9409" fmla="*/ 8046808 w 11824371"/>
              <a:gd name="connsiteY9409" fmla="*/ 6192404 h 8878671"/>
              <a:gd name="connsiteX9410" fmla="*/ 8034815 w 11824371"/>
              <a:gd name="connsiteY9410" fmla="*/ 6216389 h 8878671"/>
              <a:gd name="connsiteX9411" fmla="*/ 8016827 w 11824371"/>
              <a:gd name="connsiteY9411" fmla="*/ 6240373 h 8878671"/>
              <a:gd name="connsiteX9412" fmla="*/ 7998839 w 11824371"/>
              <a:gd name="connsiteY9412" fmla="*/ 6282347 h 8878671"/>
              <a:gd name="connsiteX9413" fmla="*/ 7986847 w 11824371"/>
              <a:gd name="connsiteY9413" fmla="*/ 6300335 h 8878671"/>
              <a:gd name="connsiteX9414" fmla="*/ 7986847 w 11824371"/>
              <a:gd name="connsiteY9414" fmla="*/ 6312326 h 8878671"/>
              <a:gd name="connsiteX9415" fmla="*/ 7980850 w 11824371"/>
              <a:gd name="connsiteY9415" fmla="*/ 6312326 h 8878671"/>
              <a:gd name="connsiteX9416" fmla="*/ 7974854 w 11824371"/>
              <a:gd name="connsiteY9416" fmla="*/ 6324320 h 8878671"/>
              <a:gd name="connsiteX9417" fmla="*/ 7962862 w 11824371"/>
              <a:gd name="connsiteY9417" fmla="*/ 6336311 h 8878671"/>
              <a:gd name="connsiteX9418" fmla="*/ 7938877 w 11824371"/>
              <a:gd name="connsiteY9418" fmla="*/ 6372288 h 8878671"/>
              <a:gd name="connsiteX9419" fmla="*/ 7914892 w 11824371"/>
              <a:gd name="connsiteY9419" fmla="*/ 6420257 h 8878671"/>
              <a:gd name="connsiteX9420" fmla="*/ 7908897 w 11824371"/>
              <a:gd name="connsiteY9420" fmla="*/ 6432249 h 8878671"/>
              <a:gd name="connsiteX9421" fmla="*/ 7902901 w 11824371"/>
              <a:gd name="connsiteY9421" fmla="*/ 6456234 h 8878671"/>
              <a:gd name="connsiteX9422" fmla="*/ 7878916 w 11824371"/>
              <a:gd name="connsiteY9422" fmla="*/ 6516195 h 8878671"/>
              <a:gd name="connsiteX9423" fmla="*/ 7854931 w 11824371"/>
              <a:gd name="connsiteY9423" fmla="*/ 6546176 h 8878671"/>
              <a:gd name="connsiteX9424" fmla="*/ 7830948 w 11824371"/>
              <a:gd name="connsiteY9424" fmla="*/ 6588149 h 8878671"/>
              <a:gd name="connsiteX9425" fmla="*/ 7818955 w 11824371"/>
              <a:gd name="connsiteY9425" fmla="*/ 6612134 h 8878671"/>
              <a:gd name="connsiteX9426" fmla="*/ 7782978 w 11824371"/>
              <a:gd name="connsiteY9426" fmla="*/ 6684087 h 8878671"/>
              <a:gd name="connsiteX9427" fmla="*/ 7735009 w 11824371"/>
              <a:gd name="connsiteY9427" fmla="*/ 6792018 h 8878671"/>
              <a:gd name="connsiteX9428" fmla="*/ 7735009 w 11824371"/>
              <a:gd name="connsiteY9428" fmla="*/ 6804010 h 8878671"/>
              <a:gd name="connsiteX9429" fmla="*/ 7723017 w 11824371"/>
              <a:gd name="connsiteY9429" fmla="*/ 6804010 h 8878671"/>
              <a:gd name="connsiteX9430" fmla="*/ 7711025 w 11824371"/>
              <a:gd name="connsiteY9430" fmla="*/ 6816001 h 8878671"/>
              <a:gd name="connsiteX9431" fmla="*/ 7723017 w 11824371"/>
              <a:gd name="connsiteY9431" fmla="*/ 6816001 h 8878671"/>
              <a:gd name="connsiteX9432" fmla="*/ 7723017 w 11824371"/>
              <a:gd name="connsiteY9432" fmla="*/ 6827995 h 8878671"/>
              <a:gd name="connsiteX9433" fmla="*/ 7711025 w 11824371"/>
              <a:gd name="connsiteY9433" fmla="*/ 6899947 h 8878671"/>
              <a:gd name="connsiteX9434" fmla="*/ 7663056 w 11824371"/>
              <a:gd name="connsiteY9434" fmla="*/ 7007878 h 8878671"/>
              <a:gd name="connsiteX9435" fmla="*/ 7657059 w 11824371"/>
              <a:gd name="connsiteY9435" fmla="*/ 7013875 h 8878671"/>
              <a:gd name="connsiteX9436" fmla="*/ 7651063 w 11824371"/>
              <a:gd name="connsiteY9436" fmla="*/ 7019870 h 8878671"/>
              <a:gd name="connsiteX9437" fmla="*/ 7627079 w 11824371"/>
              <a:gd name="connsiteY9437" fmla="*/ 7043855 h 8878671"/>
              <a:gd name="connsiteX9438" fmla="*/ 7609091 w 11824371"/>
              <a:gd name="connsiteY9438" fmla="*/ 7085828 h 8878671"/>
              <a:gd name="connsiteX9439" fmla="*/ 7591101 w 11824371"/>
              <a:gd name="connsiteY9439" fmla="*/ 7127801 h 8878671"/>
              <a:gd name="connsiteX9440" fmla="*/ 7585106 w 11824371"/>
              <a:gd name="connsiteY9440" fmla="*/ 7145789 h 8878671"/>
              <a:gd name="connsiteX9441" fmla="*/ 7579110 w 11824371"/>
              <a:gd name="connsiteY9441" fmla="*/ 7157782 h 8878671"/>
              <a:gd name="connsiteX9442" fmla="*/ 7567118 w 11824371"/>
              <a:gd name="connsiteY9442" fmla="*/ 7187762 h 8878671"/>
              <a:gd name="connsiteX9443" fmla="*/ 7549130 w 11824371"/>
              <a:gd name="connsiteY9443" fmla="*/ 7235732 h 8878671"/>
              <a:gd name="connsiteX9444" fmla="*/ 7543133 w 11824371"/>
              <a:gd name="connsiteY9444" fmla="*/ 7271708 h 8878671"/>
              <a:gd name="connsiteX9445" fmla="*/ 7507157 w 11824371"/>
              <a:gd name="connsiteY9445" fmla="*/ 7331670 h 8878671"/>
              <a:gd name="connsiteX9446" fmla="*/ 7501160 w 11824371"/>
              <a:gd name="connsiteY9446" fmla="*/ 7343661 h 8878671"/>
              <a:gd name="connsiteX9447" fmla="*/ 7495164 w 11824371"/>
              <a:gd name="connsiteY9447" fmla="*/ 7343661 h 8878671"/>
              <a:gd name="connsiteX9448" fmla="*/ 7483172 w 11824371"/>
              <a:gd name="connsiteY9448" fmla="*/ 7367646 h 8878671"/>
              <a:gd name="connsiteX9449" fmla="*/ 7477175 w 11824371"/>
              <a:gd name="connsiteY9449" fmla="*/ 7385634 h 8878671"/>
              <a:gd name="connsiteX9450" fmla="*/ 7477175 w 11824371"/>
              <a:gd name="connsiteY9450" fmla="*/ 7397627 h 8878671"/>
              <a:gd name="connsiteX9451" fmla="*/ 7477175 w 11824371"/>
              <a:gd name="connsiteY9451" fmla="*/ 7403622 h 8878671"/>
              <a:gd name="connsiteX9452" fmla="*/ 7459187 w 11824371"/>
              <a:gd name="connsiteY9452" fmla="*/ 7427607 h 8878671"/>
              <a:gd name="connsiteX9453" fmla="*/ 7447195 w 11824371"/>
              <a:gd name="connsiteY9453" fmla="*/ 7427607 h 8878671"/>
              <a:gd name="connsiteX9454" fmla="*/ 7471180 w 11824371"/>
              <a:gd name="connsiteY9454" fmla="*/ 7367646 h 8878671"/>
              <a:gd name="connsiteX9455" fmla="*/ 7507157 w 11824371"/>
              <a:gd name="connsiteY9455" fmla="*/ 7247723 h 8878671"/>
              <a:gd name="connsiteX9456" fmla="*/ 7549130 w 11824371"/>
              <a:gd name="connsiteY9456" fmla="*/ 7157782 h 8878671"/>
              <a:gd name="connsiteX9457" fmla="*/ 7579110 w 11824371"/>
              <a:gd name="connsiteY9457" fmla="*/ 7091824 h 8878671"/>
              <a:gd name="connsiteX9458" fmla="*/ 7579110 w 11824371"/>
              <a:gd name="connsiteY9458" fmla="*/ 7079831 h 8878671"/>
              <a:gd name="connsiteX9459" fmla="*/ 7591101 w 11824371"/>
              <a:gd name="connsiteY9459" fmla="*/ 7055848 h 8878671"/>
              <a:gd name="connsiteX9460" fmla="*/ 7603094 w 11824371"/>
              <a:gd name="connsiteY9460" fmla="*/ 7031863 h 8878671"/>
              <a:gd name="connsiteX9461" fmla="*/ 7603094 w 11824371"/>
              <a:gd name="connsiteY9461" fmla="*/ 6995887 h 8878671"/>
              <a:gd name="connsiteX9462" fmla="*/ 7639071 w 11824371"/>
              <a:gd name="connsiteY9462" fmla="*/ 6935926 h 8878671"/>
              <a:gd name="connsiteX9463" fmla="*/ 7651063 w 11824371"/>
              <a:gd name="connsiteY9463" fmla="*/ 6875964 h 8878671"/>
              <a:gd name="connsiteX9464" fmla="*/ 7651063 w 11824371"/>
              <a:gd name="connsiteY9464" fmla="*/ 6863971 h 8878671"/>
              <a:gd name="connsiteX9465" fmla="*/ 7663056 w 11824371"/>
              <a:gd name="connsiteY9465" fmla="*/ 6851979 h 8878671"/>
              <a:gd name="connsiteX9466" fmla="*/ 7675047 w 11824371"/>
              <a:gd name="connsiteY9466" fmla="*/ 6839986 h 8878671"/>
              <a:gd name="connsiteX9467" fmla="*/ 7675047 w 11824371"/>
              <a:gd name="connsiteY9467" fmla="*/ 6821998 h 8878671"/>
              <a:gd name="connsiteX9468" fmla="*/ 7687041 w 11824371"/>
              <a:gd name="connsiteY9468" fmla="*/ 6816001 h 8878671"/>
              <a:gd name="connsiteX9469" fmla="*/ 7711025 w 11824371"/>
              <a:gd name="connsiteY9469" fmla="*/ 6708072 h 8878671"/>
              <a:gd name="connsiteX9470" fmla="*/ 7717020 w 11824371"/>
              <a:gd name="connsiteY9470" fmla="*/ 6696079 h 8878671"/>
              <a:gd name="connsiteX9471" fmla="*/ 7735009 w 11824371"/>
              <a:gd name="connsiteY9471" fmla="*/ 6678091 h 8878671"/>
              <a:gd name="connsiteX9472" fmla="*/ 7741005 w 11824371"/>
              <a:gd name="connsiteY9472" fmla="*/ 6654106 h 8878671"/>
              <a:gd name="connsiteX9473" fmla="*/ 7741005 w 11824371"/>
              <a:gd name="connsiteY9473" fmla="*/ 6648111 h 8878671"/>
              <a:gd name="connsiteX9474" fmla="*/ 7747002 w 11824371"/>
              <a:gd name="connsiteY9474" fmla="*/ 6630123 h 8878671"/>
              <a:gd name="connsiteX9475" fmla="*/ 7741005 w 11824371"/>
              <a:gd name="connsiteY9475" fmla="*/ 6618129 h 8878671"/>
              <a:gd name="connsiteX9476" fmla="*/ 7735009 w 11824371"/>
              <a:gd name="connsiteY9476" fmla="*/ 6630123 h 8878671"/>
              <a:gd name="connsiteX9477" fmla="*/ 7723017 w 11824371"/>
              <a:gd name="connsiteY9477" fmla="*/ 6636118 h 8878671"/>
              <a:gd name="connsiteX9478" fmla="*/ 7717020 w 11824371"/>
              <a:gd name="connsiteY9478" fmla="*/ 6648111 h 8878671"/>
              <a:gd name="connsiteX9479" fmla="*/ 7711025 w 11824371"/>
              <a:gd name="connsiteY9479" fmla="*/ 6672096 h 8878671"/>
              <a:gd name="connsiteX9480" fmla="*/ 7699032 w 11824371"/>
              <a:gd name="connsiteY9480" fmla="*/ 6684087 h 8878671"/>
              <a:gd name="connsiteX9481" fmla="*/ 7699032 w 11824371"/>
              <a:gd name="connsiteY9481" fmla="*/ 6696079 h 8878671"/>
              <a:gd name="connsiteX9482" fmla="*/ 7687041 w 11824371"/>
              <a:gd name="connsiteY9482" fmla="*/ 6702075 h 8878671"/>
              <a:gd name="connsiteX9483" fmla="*/ 7675047 w 11824371"/>
              <a:gd name="connsiteY9483" fmla="*/ 6720064 h 8878671"/>
              <a:gd name="connsiteX9484" fmla="*/ 7663056 w 11824371"/>
              <a:gd name="connsiteY9484" fmla="*/ 6732057 h 8878671"/>
              <a:gd name="connsiteX9485" fmla="*/ 7663056 w 11824371"/>
              <a:gd name="connsiteY9485" fmla="*/ 6720064 h 8878671"/>
              <a:gd name="connsiteX9486" fmla="*/ 7657059 w 11824371"/>
              <a:gd name="connsiteY9486" fmla="*/ 6708072 h 8878671"/>
              <a:gd name="connsiteX9487" fmla="*/ 7669052 w 11824371"/>
              <a:gd name="connsiteY9487" fmla="*/ 6702075 h 8878671"/>
              <a:gd name="connsiteX9488" fmla="*/ 7681044 w 11824371"/>
              <a:gd name="connsiteY9488" fmla="*/ 6696079 h 8878671"/>
              <a:gd name="connsiteX9489" fmla="*/ 7675047 w 11824371"/>
              <a:gd name="connsiteY9489" fmla="*/ 6696079 h 8878671"/>
              <a:gd name="connsiteX9490" fmla="*/ 7675047 w 11824371"/>
              <a:gd name="connsiteY9490" fmla="*/ 6672096 h 8878671"/>
              <a:gd name="connsiteX9491" fmla="*/ 7687041 w 11824371"/>
              <a:gd name="connsiteY9491" fmla="*/ 6612134 h 8878671"/>
              <a:gd name="connsiteX9492" fmla="*/ 7675047 w 11824371"/>
              <a:gd name="connsiteY9492" fmla="*/ 6624126 h 8878671"/>
              <a:gd name="connsiteX9493" fmla="*/ 7669052 w 11824371"/>
              <a:gd name="connsiteY9493" fmla="*/ 6636118 h 8878671"/>
              <a:gd name="connsiteX9494" fmla="*/ 7663056 w 11824371"/>
              <a:gd name="connsiteY9494" fmla="*/ 6636118 h 8878671"/>
              <a:gd name="connsiteX9495" fmla="*/ 7663056 w 11824371"/>
              <a:gd name="connsiteY9495" fmla="*/ 6648111 h 8878671"/>
              <a:gd name="connsiteX9496" fmla="*/ 7657059 w 11824371"/>
              <a:gd name="connsiteY9496" fmla="*/ 6636118 h 8878671"/>
              <a:gd name="connsiteX9497" fmla="*/ 7663056 w 11824371"/>
              <a:gd name="connsiteY9497" fmla="*/ 6600141 h 8878671"/>
              <a:gd name="connsiteX9498" fmla="*/ 7699032 w 11824371"/>
              <a:gd name="connsiteY9498" fmla="*/ 6516195 h 8878671"/>
              <a:gd name="connsiteX9499" fmla="*/ 7723017 w 11824371"/>
              <a:gd name="connsiteY9499" fmla="*/ 6462230 h 8878671"/>
              <a:gd name="connsiteX9500" fmla="*/ 7735009 w 11824371"/>
              <a:gd name="connsiteY9500" fmla="*/ 6420257 h 8878671"/>
              <a:gd name="connsiteX9501" fmla="*/ 7723017 w 11824371"/>
              <a:gd name="connsiteY9501" fmla="*/ 6420257 h 8878671"/>
              <a:gd name="connsiteX9502" fmla="*/ 7735009 w 11824371"/>
              <a:gd name="connsiteY9502" fmla="*/ 6408266 h 8878671"/>
              <a:gd name="connsiteX9503" fmla="*/ 7741005 w 11824371"/>
              <a:gd name="connsiteY9503" fmla="*/ 6360296 h 8878671"/>
              <a:gd name="connsiteX9504" fmla="*/ 7741005 w 11824371"/>
              <a:gd name="connsiteY9504" fmla="*/ 6330316 h 8878671"/>
              <a:gd name="connsiteX9505" fmla="*/ 7747002 w 11824371"/>
              <a:gd name="connsiteY9505" fmla="*/ 6312326 h 8878671"/>
              <a:gd name="connsiteX9506" fmla="*/ 7758993 w 11824371"/>
              <a:gd name="connsiteY9506" fmla="*/ 6312326 h 8878671"/>
              <a:gd name="connsiteX9507" fmla="*/ 7758993 w 11824371"/>
              <a:gd name="connsiteY9507" fmla="*/ 6324320 h 8878671"/>
              <a:gd name="connsiteX9508" fmla="*/ 7747002 w 11824371"/>
              <a:gd name="connsiteY9508" fmla="*/ 6336311 h 8878671"/>
              <a:gd name="connsiteX9509" fmla="*/ 7770987 w 11824371"/>
              <a:gd name="connsiteY9509" fmla="*/ 6336311 h 8878671"/>
              <a:gd name="connsiteX9510" fmla="*/ 7770987 w 11824371"/>
              <a:gd name="connsiteY9510" fmla="*/ 6324320 h 8878671"/>
              <a:gd name="connsiteX9511" fmla="*/ 7770987 w 11824371"/>
              <a:gd name="connsiteY9511" fmla="*/ 6312326 h 8878671"/>
              <a:gd name="connsiteX9512" fmla="*/ 7770987 w 11824371"/>
              <a:gd name="connsiteY9512" fmla="*/ 6306331 h 8878671"/>
              <a:gd name="connsiteX9513" fmla="*/ 7782978 w 11824371"/>
              <a:gd name="connsiteY9513" fmla="*/ 6300335 h 8878671"/>
              <a:gd name="connsiteX9514" fmla="*/ 7794970 w 11824371"/>
              <a:gd name="connsiteY9514" fmla="*/ 6300335 h 8878671"/>
              <a:gd name="connsiteX9515" fmla="*/ 7782978 w 11824371"/>
              <a:gd name="connsiteY9515" fmla="*/ 6294338 h 8878671"/>
              <a:gd name="connsiteX9516" fmla="*/ 7758993 w 11824371"/>
              <a:gd name="connsiteY9516" fmla="*/ 6288343 h 8878671"/>
              <a:gd name="connsiteX9517" fmla="*/ 7735009 w 11824371"/>
              <a:gd name="connsiteY9517" fmla="*/ 6300335 h 8878671"/>
              <a:gd name="connsiteX9518" fmla="*/ 7717020 w 11824371"/>
              <a:gd name="connsiteY9518" fmla="*/ 6318323 h 8878671"/>
              <a:gd name="connsiteX9519" fmla="*/ 7699032 w 11824371"/>
              <a:gd name="connsiteY9519" fmla="*/ 6324320 h 8878671"/>
              <a:gd name="connsiteX9520" fmla="*/ 7687041 w 11824371"/>
              <a:gd name="connsiteY9520" fmla="*/ 6336311 h 8878671"/>
              <a:gd name="connsiteX9521" fmla="*/ 7675047 w 11824371"/>
              <a:gd name="connsiteY9521" fmla="*/ 6336311 h 8878671"/>
              <a:gd name="connsiteX9522" fmla="*/ 7669052 w 11824371"/>
              <a:gd name="connsiteY9522" fmla="*/ 6330316 h 8878671"/>
              <a:gd name="connsiteX9523" fmla="*/ 7651063 w 11824371"/>
              <a:gd name="connsiteY9523" fmla="*/ 6336311 h 8878671"/>
              <a:gd name="connsiteX9524" fmla="*/ 7639071 w 11824371"/>
              <a:gd name="connsiteY9524" fmla="*/ 6348304 h 8878671"/>
              <a:gd name="connsiteX9525" fmla="*/ 7615086 w 11824371"/>
              <a:gd name="connsiteY9525" fmla="*/ 6372288 h 8878671"/>
              <a:gd name="connsiteX9526" fmla="*/ 7603094 w 11824371"/>
              <a:gd name="connsiteY9526" fmla="*/ 6384281 h 8878671"/>
              <a:gd name="connsiteX9527" fmla="*/ 7585106 w 11824371"/>
              <a:gd name="connsiteY9527" fmla="*/ 6396272 h 8878671"/>
              <a:gd name="connsiteX9528" fmla="*/ 7567118 w 11824371"/>
              <a:gd name="connsiteY9528" fmla="*/ 6408266 h 8878671"/>
              <a:gd name="connsiteX9529" fmla="*/ 7519148 w 11824371"/>
              <a:gd name="connsiteY9529" fmla="*/ 6444242 h 8878671"/>
              <a:gd name="connsiteX9530" fmla="*/ 7495164 w 11824371"/>
              <a:gd name="connsiteY9530" fmla="*/ 6468227 h 8878671"/>
              <a:gd name="connsiteX9531" fmla="*/ 7483172 w 11824371"/>
              <a:gd name="connsiteY9531" fmla="*/ 6480219 h 8878671"/>
              <a:gd name="connsiteX9532" fmla="*/ 7483172 w 11824371"/>
              <a:gd name="connsiteY9532" fmla="*/ 6492212 h 8878671"/>
              <a:gd name="connsiteX9533" fmla="*/ 7447195 w 11824371"/>
              <a:gd name="connsiteY9533" fmla="*/ 6522192 h 8878671"/>
              <a:gd name="connsiteX9534" fmla="*/ 7417214 w 11824371"/>
              <a:gd name="connsiteY9534" fmla="*/ 6558168 h 8878671"/>
              <a:gd name="connsiteX9535" fmla="*/ 7411219 w 11824371"/>
              <a:gd name="connsiteY9535" fmla="*/ 6576156 h 8878671"/>
              <a:gd name="connsiteX9536" fmla="*/ 7399226 w 11824371"/>
              <a:gd name="connsiteY9536" fmla="*/ 6564165 h 8878671"/>
              <a:gd name="connsiteX9537" fmla="*/ 7375241 w 11824371"/>
              <a:gd name="connsiteY9537" fmla="*/ 6576156 h 8878671"/>
              <a:gd name="connsiteX9538" fmla="*/ 7375241 w 11824371"/>
              <a:gd name="connsiteY9538" fmla="*/ 6588149 h 8878671"/>
              <a:gd name="connsiteX9539" fmla="*/ 7381238 w 11824371"/>
              <a:gd name="connsiteY9539" fmla="*/ 6594144 h 8878671"/>
              <a:gd name="connsiteX9540" fmla="*/ 7363249 w 11824371"/>
              <a:gd name="connsiteY9540" fmla="*/ 6612134 h 8878671"/>
              <a:gd name="connsiteX9541" fmla="*/ 7345261 w 11824371"/>
              <a:gd name="connsiteY9541" fmla="*/ 6636118 h 8878671"/>
              <a:gd name="connsiteX9542" fmla="*/ 7339265 w 11824371"/>
              <a:gd name="connsiteY9542" fmla="*/ 6648111 h 8878671"/>
              <a:gd name="connsiteX9543" fmla="*/ 7327273 w 11824371"/>
              <a:gd name="connsiteY9543" fmla="*/ 6660102 h 8878671"/>
              <a:gd name="connsiteX9544" fmla="*/ 7339265 w 11824371"/>
              <a:gd name="connsiteY9544" fmla="*/ 6624126 h 8878671"/>
              <a:gd name="connsiteX9545" fmla="*/ 7351258 w 11824371"/>
              <a:gd name="connsiteY9545" fmla="*/ 6600141 h 8878671"/>
              <a:gd name="connsiteX9546" fmla="*/ 7345261 w 11824371"/>
              <a:gd name="connsiteY9546" fmla="*/ 6600141 h 8878671"/>
              <a:gd name="connsiteX9547" fmla="*/ 7339265 w 11824371"/>
              <a:gd name="connsiteY9547" fmla="*/ 6594144 h 8878671"/>
              <a:gd name="connsiteX9548" fmla="*/ 7339265 w 11824371"/>
              <a:gd name="connsiteY9548" fmla="*/ 6576156 h 8878671"/>
              <a:gd name="connsiteX9549" fmla="*/ 7327273 w 11824371"/>
              <a:gd name="connsiteY9549" fmla="*/ 6576156 h 8878671"/>
              <a:gd name="connsiteX9550" fmla="*/ 7327273 w 11824371"/>
              <a:gd name="connsiteY9550" fmla="*/ 6564165 h 8878671"/>
              <a:gd name="connsiteX9551" fmla="*/ 7291297 w 11824371"/>
              <a:gd name="connsiteY9551" fmla="*/ 6552173 h 8878671"/>
              <a:gd name="connsiteX9552" fmla="*/ 7267312 w 11824371"/>
              <a:gd name="connsiteY9552" fmla="*/ 6564165 h 8878671"/>
              <a:gd name="connsiteX9553" fmla="*/ 7255318 w 11824371"/>
              <a:gd name="connsiteY9553" fmla="*/ 6564165 h 8878671"/>
              <a:gd name="connsiteX9554" fmla="*/ 7225339 w 11824371"/>
              <a:gd name="connsiteY9554" fmla="*/ 6576156 h 8878671"/>
              <a:gd name="connsiteX9555" fmla="*/ 7207350 w 11824371"/>
              <a:gd name="connsiteY9555" fmla="*/ 6594144 h 8878671"/>
              <a:gd name="connsiteX9556" fmla="*/ 7183366 w 11824371"/>
              <a:gd name="connsiteY9556" fmla="*/ 6636118 h 8878671"/>
              <a:gd name="connsiteX9557" fmla="*/ 7147389 w 11824371"/>
              <a:gd name="connsiteY9557" fmla="*/ 6684087 h 8878671"/>
              <a:gd name="connsiteX9558" fmla="*/ 7159381 w 11824371"/>
              <a:gd name="connsiteY9558" fmla="*/ 6684087 h 8878671"/>
              <a:gd name="connsiteX9559" fmla="*/ 7147389 w 11824371"/>
              <a:gd name="connsiteY9559" fmla="*/ 6696079 h 8878671"/>
              <a:gd name="connsiteX9560" fmla="*/ 7141393 w 11824371"/>
              <a:gd name="connsiteY9560" fmla="*/ 6702075 h 8878671"/>
              <a:gd name="connsiteX9561" fmla="*/ 7147389 w 11824371"/>
              <a:gd name="connsiteY9561" fmla="*/ 6708072 h 8878671"/>
              <a:gd name="connsiteX9562" fmla="*/ 7147389 w 11824371"/>
              <a:gd name="connsiteY9562" fmla="*/ 6720064 h 8878671"/>
              <a:gd name="connsiteX9563" fmla="*/ 7153384 w 11824371"/>
              <a:gd name="connsiteY9563" fmla="*/ 6714069 h 8878671"/>
              <a:gd name="connsiteX9564" fmla="*/ 7165377 w 11824371"/>
              <a:gd name="connsiteY9564" fmla="*/ 6702075 h 8878671"/>
              <a:gd name="connsiteX9565" fmla="*/ 7177369 w 11824371"/>
              <a:gd name="connsiteY9565" fmla="*/ 6690084 h 8878671"/>
              <a:gd name="connsiteX9566" fmla="*/ 7195357 w 11824371"/>
              <a:gd name="connsiteY9566" fmla="*/ 6684087 h 8878671"/>
              <a:gd name="connsiteX9567" fmla="*/ 7207350 w 11824371"/>
              <a:gd name="connsiteY9567" fmla="*/ 6684087 h 8878671"/>
              <a:gd name="connsiteX9568" fmla="*/ 7231335 w 11824371"/>
              <a:gd name="connsiteY9568" fmla="*/ 6708072 h 8878671"/>
              <a:gd name="connsiteX9569" fmla="*/ 7255318 w 11824371"/>
              <a:gd name="connsiteY9569" fmla="*/ 6720064 h 8878671"/>
              <a:gd name="connsiteX9570" fmla="*/ 7279303 w 11824371"/>
              <a:gd name="connsiteY9570" fmla="*/ 6708072 h 8878671"/>
              <a:gd name="connsiteX9571" fmla="*/ 7291297 w 11824371"/>
              <a:gd name="connsiteY9571" fmla="*/ 6792018 h 8878671"/>
              <a:gd name="connsiteX9572" fmla="*/ 7279303 w 11824371"/>
              <a:gd name="connsiteY9572" fmla="*/ 6887956 h 8878671"/>
              <a:gd name="connsiteX9573" fmla="*/ 7267312 w 11824371"/>
              <a:gd name="connsiteY9573" fmla="*/ 6911941 h 8878671"/>
              <a:gd name="connsiteX9574" fmla="*/ 7267312 w 11824371"/>
              <a:gd name="connsiteY9574" fmla="*/ 6923932 h 8878671"/>
              <a:gd name="connsiteX9575" fmla="*/ 7267312 w 11824371"/>
              <a:gd name="connsiteY9575" fmla="*/ 6935926 h 8878671"/>
              <a:gd name="connsiteX9576" fmla="*/ 7243327 w 11824371"/>
              <a:gd name="connsiteY9576" fmla="*/ 6959909 h 8878671"/>
              <a:gd name="connsiteX9577" fmla="*/ 7171374 w 11824371"/>
              <a:gd name="connsiteY9577" fmla="*/ 7043855 h 8878671"/>
              <a:gd name="connsiteX9578" fmla="*/ 7171374 w 11824371"/>
              <a:gd name="connsiteY9578" fmla="*/ 7007878 h 8878671"/>
              <a:gd name="connsiteX9579" fmla="*/ 7183366 w 11824371"/>
              <a:gd name="connsiteY9579" fmla="*/ 6863971 h 8878671"/>
              <a:gd name="connsiteX9580" fmla="*/ 7147389 w 11824371"/>
              <a:gd name="connsiteY9580" fmla="*/ 6851979 h 8878671"/>
              <a:gd name="connsiteX9581" fmla="*/ 7141393 w 11824371"/>
              <a:gd name="connsiteY9581" fmla="*/ 6816001 h 8878671"/>
              <a:gd name="connsiteX9582" fmla="*/ 7135396 w 11824371"/>
              <a:gd name="connsiteY9582" fmla="*/ 6780025 h 8878671"/>
              <a:gd name="connsiteX9583" fmla="*/ 7129401 w 11824371"/>
              <a:gd name="connsiteY9583" fmla="*/ 6780025 h 8878671"/>
              <a:gd name="connsiteX9584" fmla="*/ 7111411 w 11824371"/>
              <a:gd name="connsiteY9584" fmla="*/ 6780025 h 8878671"/>
              <a:gd name="connsiteX9585" fmla="*/ 7087428 w 11824371"/>
              <a:gd name="connsiteY9585" fmla="*/ 6780025 h 8878671"/>
              <a:gd name="connsiteX9586" fmla="*/ 7075435 w 11824371"/>
              <a:gd name="connsiteY9586" fmla="*/ 6780025 h 8878671"/>
              <a:gd name="connsiteX9587" fmla="*/ 7069440 w 11824371"/>
              <a:gd name="connsiteY9587" fmla="*/ 6780025 h 8878671"/>
              <a:gd name="connsiteX9588" fmla="*/ 7063443 w 11824371"/>
              <a:gd name="connsiteY9588" fmla="*/ 6792018 h 8878671"/>
              <a:gd name="connsiteX9589" fmla="*/ 7075435 w 11824371"/>
              <a:gd name="connsiteY9589" fmla="*/ 6792018 h 8878671"/>
              <a:gd name="connsiteX9590" fmla="*/ 7087428 w 11824371"/>
              <a:gd name="connsiteY9590" fmla="*/ 6804010 h 8878671"/>
              <a:gd name="connsiteX9591" fmla="*/ 7075435 w 11824371"/>
              <a:gd name="connsiteY9591" fmla="*/ 6804010 h 8878671"/>
              <a:gd name="connsiteX9592" fmla="*/ 7075435 w 11824371"/>
              <a:gd name="connsiteY9592" fmla="*/ 6816001 h 8878671"/>
              <a:gd name="connsiteX9593" fmla="*/ 7063443 w 11824371"/>
              <a:gd name="connsiteY9593" fmla="*/ 6827995 h 8878671"/>
              <a:gd name="connsiteX9594" fmla="*/ 7039458 w 11824371"/>
              <a:gd name="connsiteY9594" fmla="*/ 6816001 h 8878671"/>
              <a:gd name="connsiteX9595" fmla="*/ 7027467 w 11824371"/>
              <a:gd name="connsiteY9595" fmla="*/ 6851979 h 8878671"/>
              <a:gd name="connsiteX9596" fmla="*/ 7015473 w 11824371"/>
              <a:gd name="connsiteY9596" fmla="*/ 6875964 h 8878671"/>
              <a:gd name="connsiteX9597" fmla="*/ 7003482 w 11824371"/>
              <a:gd name="connsiteY9597" fmla="*/ 6887956 h 8878671"/>
              <a:gd name="connsiteX9598" fmla="*/ 7009478 w 11824371"/>
              <a:gd name="connsiteY9598" fmla="*/ 6899947 h 8878671"/>
              <a:gd name="connsiteX9599" fmla="*/ 7027467 w 11824371"/>
              <a:gd name="connsiteY9599" fmla="*/ 6899947 h 8878671"/>
              <a:gd name="connsiteX9600" fmla="*/ 7039458 w 11824371"/>
              <a:gd name="connsiteY9600" fmla="*/ 6899947 h 8878671"/>
              <a:gd name="connsiteX9601" fmla="*/ 7033462 w 11824371"/>
              <a:gd name="connsiteY9601" fmla="*/ 6911941 h 8878671"/>
              <a:gd name="connsiteX9602" fmla="*/ 7015473 w 11824371"/>
              <a:gd name="connsiteY9602" fmla="*/ 6911941 h 8878671"/>
              <a:gd name="connsiteX9603" fmla="*/ 6991489 w 11824371"/>
              <a:gd name="connsiteY9603" fmla="*/ 6923932 h 8878671"/>
              <a:gd name="connsiteX9604" fmla="*/ 6991489 w 11824371"/>
              <a:gd name="connsiteY9604" fmla="*/ 6935926 h 8878671"/>
              <a:gd name="connsiteX9605" fmla="*/ 6991489 w 11824371"/>
              <a:gd name="connsiteY9605" fmla="*/ 6947917 h 8878671"/>
              <a:gd name="connsiteX9606" fmla="*/ 6979497 w 11824371"/>
              <a:gd name="connsiteY9606" fmla="*/ 6971902 h 8878671"/>
              <a:gd name="connsiteX9607" fmla="*/ 6967505 w 11824371"/>
              <a:gd name="connsiteY9607" fmla="*/ 6995887 h 8878671"/>
              <a:gd name="connsiteX9608" fmla="*/ 6967505 w 11824371"/>
              <a:gd name="connsiteY9608" fmla="*/ 7001882 h 8878671"/>
              <a:gd name="connsiteX9609" fmla="*/ 6955512 w 11824371"/>
              <a:gd name="connsiteY9609" fmla="*/ 7007878 h 8878671"/>
              <a:gd name="connsiteX9610" fmla="*/ 6955512 w 11824371"/>
              <a:gd name="connsiteY9610" fmla="*/ 7055848 h 8878671"/>
              <a:gd name="connsiteX9611" fmla="*/ 6943521 w 11824371"/>
              <a:gd name="connsiteY9611" fmla="*/ 7079831 h 8878671"/>
              <a:gd name="connsiteX9612" fmla="*/ 6967505 w 11824371"/>
              <a:gd name="connsiteY9612" fmla="*/ 7043855 h 8878671"/>
              <a:gd name="connsiteX9613" fmla="*/ 7003482 w 11824371"/>
              <a:gd name="connsiteY9613" fmla="*/ 6995887 h 8878671"/>
              <a:gd name="connsiteX9614" fmla="*/ 7003482 w 11824371"/>
              <a:gd name="connsiteY9614" fmla="*/ 7043855 h 8878671"/>
              <a:gd name="connsiteX9615" fmla="*/ 6991489 w 11824371"/>
              <a:gd name="connsiteY9615" fmla="*/ 7067840 h 8878671"/>
              <a:gd name="connsiteX9616" fmla="*/ 6979497 w 11824371"/>
              <a:gd name="connsiteY9616" fmla="*/ 7079831 h 8878671"/>
              <a:gd name="connsiteX9617" fmla="*/ 6943521 w 11824371"/>
              <a:gd name="connsiteY9617" fmla="*/ 7127801 h 8878671"/>
              <a:gd name="connsiteX9618" fmla="*/ 6955512 w 11824371"/>
              <a:gd name="connsiteY9618" fmla="*/ 7139793 h 8878671"/>
              <a:gd name="connsiteX9619" fmla="*/ 6943521 w 11824371"/>
              <a:gd name="connsiteY9619" fmla="*/ 7175771 h 8878671"/>
              <a:gd name="connsiteX9620" fmla="*/ 6931527 w 11824371"/>
              <a:gd name="connsiteY9620" fmla="*/ 7235732 h 8878671"/>
              <a:gd name="connsiteX9621" fmla="*/ 6931527 w 11824371"/>
              <a:gd name="connsiteY9621" fmla="*/ 7247723 h 8878671"/>
              <a:gd name="connsiteX9622" fmla="*/ 6919536 w 11824371"/>
              <a:gd name="connsiteY9622" fmla="*/ 7259717 h 8878671"/>
              <a:gd name="connsiteX9623" fmla="*/ 6895551 w 11824371"/>
              <a:gd name="connsiteY9623" fmla="*/ 7235732 h 8878671"/>
              <a:gd name="connsiteX9624" fmla="*/ 6871566 w 11824371"/>
              <a:gd name="connsiteY9624" fmla="*/ 7223739 h 8878671"/>
              <a:gd name="connsiteX9625" fmla="*/ 6835590 w 11824371"/>
              <a:gd name="connsiteY9625" fmla="*/ 7259717 h 8878671"/>
              <a:gd name="connsiteX9626" fmla="*/ 6811605 w 11824371"/>
              <a:gd name="connsiteY9626" fmla="*/ 7307685 h 8878671"/>
              <a:gd name="connsiteX9627" fmla="*/ 6799614 w 11824371"/>
              <a:gd name="connsiteY9627" fmla="*/ 7355654 h 8878671"/>
              <a:gd name="connsiteX9628" fmla="*/ 6799614 w 11824371"/>
              <a:gd name="connsiteY9628" fmla="*/ 7367646 h 8878671"/>
              <a:gd name="connsiteX9629" fmla="*/ 6799614 w 11824371"/>
              <a:gd name="connsiteY9629" fmla="*/ 7379639 h 8878671"/>
              <a:gd name="connsiteX9630" fmla="*/ 6811605 w 11824371"/>
              <a:gd name="connsiteY9630" fmla="*/ 7367646 h 8878671"/>
              <a:gd name="connsiteX9631" fmla="*/ 6835590 w 11824371"/>
              <a:gd name="connsiteY9631" fmla="*/ 7343661 h 8878671"/>
              <a:gd name="connsiteX9632" fmla="*/ 6835590 w 11824371"/>
              <a:gd name="connsiteY9632" fmla="*/ 7355654 h 8878671"/>
              <a:gd name="connsiteX9633" fmla="*/ 6835590 w 11824371"/>
              <a:gd name="connsiteY9633" fmla="*/ 7391631 h 8878671"/>
              <a:gd name="connsiteX9634" fmla="*/ 6847583 w 11824371"/>
              <a:gd name="connsiteY9634" fmla="*/ 7379639 h 8878671"/>
              <a:gd name="connsiteX9635" fmla="*/ 6847583 w 11824371"/>
              <a:gd name="connsiteY9635" fmla="*/ 7367646 h 8878671"/>
              <a:gd name="connsiteX9636" fmla="*/ 6859574 w 11824371"/>
              <a:gd name="connsiteY9636" fmla="*/ 7379639 h 8878671"/>
              <a:gd name="connsiteX9637" fmla="*/ 6853578 w 11824371"/>
              <a:gd name="connsiteY9637" fmla="*/ 7397627 h 8878671"/>
              <a:gd name="connsiteX9638" fmla="*/ 6847583 w 11824371"/>
              <a:gd name="connsiteY9638" fmla="*/ 7403622 h 8878671"/>
              <a:gd name="connsiteX9639" fmla="*/ 6835590 w 11824371"/>
              <a:gd name="connsiteY9639" fmla="*/ 7427607 h 8878671"/>
              <a:gd name="connsiteX9640" fmla="*/ 6823598 w 11824371"/>
              <a:gd name="connsiteY9640" fmla="*/ 7439600 h 8878671"/>
              <a:gd name="connsiteX9641" fmla="*/ 6811605 w 11824371"/>
              <a:gd name="connsiteY9641" fmla="*/ 7463584 h 8878671"/>
              <a:gd name="connsiteX9642" fmla="*/ 6763637 w 11824371"/>
              <a:gd name="connsiteY9642" fmla="*/ 7511553 h 8878671"/>
              <a:gd name="connsiteX9643" fmla="*/ 6775629 w 11824371"/>
              <a:gd name="connsiteY9643" fmla="*/ 7451592 h 8878671"/>
              <a:gd name="connsiteX9644" fmla="*/ 6769632 w 11824371"/>
              <a:gd name="connsiteY9644" fmla="*/ 7439600 h 8878671"/>
              <a:gd name="connsiteX9645" fmla="*/ 6763637 w 11824371"/>
              <a:gd name="connsiteY9645" fmla="*/ 7439600 h 8878671"/>
              <a:gd name="connsiteX9646" fmla="*/ 6757641 w 11824371"/>
              <a:gd name="connsiteY9646" fmla="*/ 7457589 h 8878671"/>
              <a:gd name="connsiteX9647" fmla="*/ 6745649 w 11824371"/>
              <a:gd name="connsiteY9647" fmla="*/ 7475577 h 8878671"/>
              <a:gd name="connsiteX9648" fmla="*/ 6739652 w 11824371"/>
              <a:gd name="connsiteY9648" fmla="*/ 7499562 h 8878671"/>
              <a:gd name="connsiteX9649" fmla="*/ 6727659 w 11824371"/>
              <a:gd name="connsiteY9649" fmla="*/ 7535538 h 8878671"/>
              <a:gd name="connsiteX9650" fmla="*/ 6715668 w 11824371"/>
              <a:gd name="connsiteY9650" fmla="*/ 7523545 h 8878671"/>
              <a:gd name="connsiteX9651" fmla="*/ 6715668 w 11824371"/>
              <a:gd name="connsiteY9651" fmla="*/ 7499562 h 8878671"/>
              <a:gd name="connsiteX9652" fmla="*/ 6715668 w 11824371"/>
              <a:gd name="connsiteY9652" fmla="*/ 7475577 h 8878671"/>
              <a:gd name="connsiteX9653" fmla="*/ 6703676 w 11824371"/>
              <a:gd name="connsiteY9653" fmla="*/ 7475577 h 8878671"/>
              <a:gd name="connsiteX9654" fmla="*/ 6691683 w 11824371"/>
              <a:gd name="connsiteY9654" fmla="*/ 7487569 h 8878671"/>
              <a:gd name="connsiteX9655" fmla="*/ 6691683 w 11824371"/>
              <a:gd name="connsiteY9655" fmla="*/ 7499562 h 8878671"/>
              <a:gd name="connsiteX9656" fmla="*/ 6691683 w 11824371"/>
              <a:gd name="connsiteY9656" fmla="*/ 7559523 h 8878671"/>
              <a:gd name="connsiteX9657" fmla="*/ 6703676 w 11824371"/>
              <a:gd name="connsiteY9657" fmla="*/ 7571515 h 8878671"/>
              <a:gd name="connsiteX9658" fmla="*/ 6715668 w 11824371"/>
              <a:gd name="connsiteY9658" fmla="*/ 7583506 h 8878671"/>
              <a:gd name="connsiteX9659" fmla="*/ 6703676 w 11824371"/>
              <a:gd name="connsiteY9659" fmla="*/ 7619484 h 8878671"/>
              <a:gd name="connsiteX9660" fmla="*/ 6715668 w 11824371"/>
              <a:gd name="connsiteY9660" fmla="*/ 7655461 h 8878671"/>
              <a:gd name="connsiteX9661" fmla="*/ 6709671 w 11824371"/>
              <a:gd name="connsiteY9661" fmla="*/ 7679446 h 8878671"/>
              <a:gd name="connsiteX9662" fmla="*/ 6709671 w 11824371"/>
              <a:gd name="connsiteY9662" fmla="*/ 7697434 h 8878671"/>
              <a:gd name="connsiteX9663" fmla="*/ 6703676 w 11824371"/>
              <a:gd name="connsiteY9663" fmla="*/ 7703430 h 8878671"/>
              <a:gd name="connsiteX9664" fmla="*/ 6703676 w 11824371"/>
              <a:gd name="connsiteY9664" fmla="*/ 7691437 h 8878671"/>
              <a:gd name="connsiteX9665" fmla="*/ 6691683 w 11824371"/>
              <a:gd name="connsiteY9665" fmla="*/ 7643469 h 8878671"/>
              <a:gd name="connsiteX9666" fmla="*/ 6679691 w 11824371"/>
              <a:gd name="connsiteY9666" fmla="*/ 7655461 h 8878671"/>
              <a:gd name="connsiteX9667" fmla="*/ 6667698 w 11824371"/>
              <a:gd name="connsiteY9667" fmla="*/ 7679446 h 8878671"/>
              <a:gd name="connsiteX9668" fmla="*/ 6655706 w 11824371"/>
              <a:gd name="connsiteY9668" fmla="*/ 7655461 h 8878671"/>
              <a:gd name="connsiteX9669" fmla="*/ 6631721 w 11824371"/>
              <a:gd name="connsiteY9669" fmla="*/ 7667452 h 8878671"/>
              <a:gd name="connsiteX9670" fmla="*/ 6631721 w 11824371"/>
              <a:gd name="connsiteY9670" fmla="*/ 7691437 h 8878671"/>
              <a:gd name="connsiteX9671" fmla="*/ 6607737 w 11824371"/>
              <a:gd name="connsiteY9671" fmla="*/ 7733410 h 8878671"/>
              <a:gd name="connsiteX9672" fmla="*/ 6601742 w 11824371"/>
              <a:gd name="connsiteY9672" fmla="*/ 7775383 h 8878671"/>
              <a:gd name="connsiteX9673" fmla="*/ 6595745 w 11824371"/>
              <a:gd name="connsiteY9673" fmla="*/ 7823353 h 8878671"/>
              <a:gd name="connsiteX9674" fmla="*/ 6583753 w 11824371"/>
              <a:gd name="connsiteY9674" fmla="*/ 7889309 h 8878671"/>
              <a:gd name="connsiteX9675" fmla="*/ 6595745 w 11824371"/>
              <a:gd name="connsiteY9675" fmla="*/ 7955267 h 8878671"/>
              <a:gd name="connsiteX9676" fmla="*/ 6571760 w 11824371"/>
              <a:gd name="connsiteY9676" fmla="*/ 7979252 h 8878671"/>
              <a:gd name="connsiteX9677" fmla="*/ 6535784 w 11824371"/>
              <a:gd name="connsiteY9677" fmla="*/ 7919291 h 8878671"/>
              <a:gd name="connsiteX9678" fmla="*/ 6511799 w 11824371"/>
              <a:gd name="connsiteY9678" fmla="*/ 7871321 h 8878671"/>
              <a:gd name="connsiteX9679" fmla="*/ 6499807 w 11824371"/>
              <a:gd name="connsiteY9679" fmla="*/ 7847336 h 8878671"/>
              <a:gd name="connsiteX9680" fmla="*/ 6475822 w 11824371"/>
              <a:gd name="connsiteY9680" fmla="*/ 7835345 h 8878671"/>
              <a:gd name="connsiteX9681" fmla="*/ 6468113 w 11824371"/>
              <a:gd name="connsiteY9681" fmla="*/ 7873891 h 8878671"/>
              <a:gd name="connsiteX9682" fmla="*/ 6475822 w 11824371"/>
              <a:gd name="connsiteY9682" fmla="*/ 7871321 h 8878671"/>
              <a:gd name="connsiteX9683" fmla="*/ 6469077 w 11824371"/>
              <a:gd name="connsiteY9683" fmla="*/ 7887061 h 8878671"/>
              <a:gd name="connsiteX9684" fmla="*/ 6465929 w 11824371"/>
              <a:gd name="connsiteY9684" fmla="*/ 7884813 h 8878671"/>
              <a:gd name="connsiteX9685" fmla="*/ 6463831 w 11824371"/>
              <a:gd name="connsiteY9685" fmla="*/ 7895306 h 8878671"/>
              <a:gd name="connsiteX9686" fmla="*/ 6475822 w 11824371"/>
              <a:gd name="connsiteY9686" fmla="*/ 7895306 h 8878671"/>
              <a:gd name="connsiteX9687" fmla="*/ 6475822 w 11824371"/>
              <a:gd name="connsiteY9687" fmla="*/ 7907297 h 8878671"/>
              <a:gd name="connsiteX9688" fmla="*/ 6475822 w 11824371"/>
              <a:gd name="connsiteY9688" fmla="*/ 7925286 h 8878671"/>
              <a:gd name="connsiteX9689" fmla="*/ 6475822 w 11824371"/>
              <a:gd name="connsiteY9689" fmla="*/ 7943274 h 8878671"/>
              <a:gd name="connsiteX9690" fmla="*/ 6463831 w 11824371"/>
              <a:gd name="connsiteY9690" fmla="*/ 7955267 h 8878671"/>
              <a:gd name="connsiteX9691" fmla="*/ 6451838 w 11824371"/>
              <a:gd name="connsiteY9691" fmla="*/ 7949270 h 8878671"/>
              <a:gd name="connsiteX9692" fmla="*/ 6451838 w 11824371"/>
              <a:gd name="connsiteY9692" fmla="*/ 7919291 h 8878671"/>
              <a:gd name="connsiteX9693" fmla="*/ 6451838 w 11824371"/>
              <a:gd name="connsiteY9693" fmla="*/ 7883313 h 8878671"/>
              <a:gd name="connsiteX9694" fmla="*/ 6427853 w 11824371"/>
              <a:gd name="connsiteY9694" fmla="*/ 7895306 h 8878671"/>
              <a:gd name="connsiteX9695" fmla="*/ 6415861 w 11824371"/>
              <a:gd name="connsiteY9695" fmla="*/ 7919291 h 8878671"/>
              <a:gd name="connsiteX9696" fmla="*/ 6391876 w 11824371"/>
              <a:gd name="connsiteY9696" fmla="*/ 7931282 h 8878671"/>
              <a:gd name="connsiteX9697" fmla="*/ 6391876 w 11824371"/>
              <a:gd name="connsiteY9697" fmla="*/ 7937279 h 8878671"/>
              <a:gd name="connsiteX9698" fmla="*/ 6391876 w 11824371"/>
              <a:gd name="connsiteY9698" fmla="*/ 7955267 h 8878671"/>
              <a:gd name="connsiteX9699" fmla="*/ 6403868 w 11824371"/>
              <a:gd name="connsiteY9699" fmla="*/ 7967259 h 8878671"/>
              <a:gd name="connsiteX9700" fmla="*/ 6409865 w 11824371"/>
              <a:gd name="connsiteY9700" fmla="*/ 7979252 h 8878671"/>
              <a:gd name="connsiteX9701" fmla="*/ 6403868 w 11824371"/>
              <a:gd name="connsiteY9701" fmla="*/ 8003235 h 8878671"/>
              <a:gd name="connsiteX9702" fmla="*/ 6415861 w 11824371"/>
              <a:gd name="connsiteY9702" fmla="*/ 8015228 h 8878671"/>
              <a:gd name="connsiteX9703" fmla="*/ 6391876 w 11824371"/>
              <a:gd name="connsiteY9703" fmla="*/ 8039213 h 8878671"/>
              <a:gd name="connsiteX9704" fmla="*/ 6373888 w 11824371"/>
              <a:gd name="connsiteY9704" fmla="*/ 8009232 h 8878671"/>
              <a:gd name="connsiteX9705" fmla="*/ 6379885 w 11824371"/>
              <a:gd name="connsiteY9705" fmla="*/ 7979252 h 8878671"/>
              <a:gd name="connsiteX9706" fmla="*/ 6373888 w 11824371"/>
              <a:gd name="connsiteY9706" fmla="*/ 7961264 h 8878671"/>
              <a:gd name="connsiteX9707" fmla="*/ 6367892 w 11824371"/>
              <a:gd name="connsiteY9707" fmla="*/ 7919291 h 8878671"/>
              <a:gd name="connsiteX9708" fmla="*/ 6367892 w 11824371"/>
              <a:gd name="connsiteY9708" fmla="*/ 7901301 h 8878671"/>
              <a:gd name="connsiteX9709" fmla="*/ 6355900 w 11824371"/>
              <a:gd name="connsiteY9709" fmla="*/ 7895306 h 8878671"/>
              <a:gd name="connsiteX9710" fmla="*/ 6343907 w 11824371"/>
              <a:gd name="connsiteY9710" fmla="*/ 7895306 h 8878671"/>
              <a:gd name="connsiteX9711" fmla="*/ 6331915 w 11824371"/>
              <a:gd name="connsiteY9711" fmla="*/ 7967259 h 8878671"/>
              <a:gd name="connsiteX9712" fmla="*/ 6319924 w 11824371"/>
              <a:gd name="connsiteY9712" fmla="*/ 7979252 h 8878671"/>
              <a:gd name="connsiteX9713" fmla="*/ 6319924 w 11824371"/>
              <a:gd name="connsiteY9713" fmla="*/ 7961264 h 8878671"/>
              <a:gd name="connsiteX9714" fmla="*/ 6319924 w 11824371"/>
              <a:gd name="connsiteY9714" fmla="*/ 7955267 h 8878671"/>
              <a:gd name="connsiteX9715" fmla="*/ 6319924 w 11824371"/>
              <a:gd name="connsiteY9715" fmla="*/ 7931282 h 8878671"/>
              <a:gd name="connsiteX9716" fmla="*/ 6319924 w 11824371"/>
              <a:gd name="connsiteY9716" fmla="*/ 7919291 h 8878671"/>
              <a:gd name="connsiteX9717" fmla="*/ 6319924 w 11824371"/>
              <a:gd name="connsiteY9717" fmla="*/ 7907297 h 8878671"/>
              <a:gd name="connsiteX9718" fmla="*/ 6295939 w 11824371"/>
              <a:gd name="connsiteY9718" fmla="*/ 7931282 h 8878671"/>
              <a:gd name="connsiteX9719" fmla="*/ 6289942 w 11824371"/>
              <a:gd name="connsiteY9719" fmla="*/ 7943274 h 8878671"/>
              <a:gd name="connsiteX9720" fmla="*/ 6289942 w 11824371"/>
              <a:gd name="connsiteY9720" fmla="*/ 7955267 h 8878671"/>
              <a:gd name="connsiteX9721" fmla="*/ 6295939 w 11824371"/>
              <a:gd name="connsiteY9721" fmla="*/ 7967259 h 8878671"/>
              <a:gd name="connsiteX9722" fmla="*/ 6307930 w 11824371"/>
              <a:gd name="connsiteY9722" fmla="*/ 7967259 h 8878671"/>
              <a:gd name="connsiteX9723" fmla="*/ 6307930 w 11824371"/>
              <a:gd name="connsiteY9723" fmla="*/ 7979252 h 8878671"/>
              <a:gd name="connsiteX9724" fmla="*/ 6307930 w 11824371"/>
              <a:gd name="connsiteY9724" fmla="*/ 8003235 h 8878671"/>
              <a:gd name="connsiteX9725" fmla="*/ 6295939 w 11824371"/>
              <a:gd name="connsiteY9725" fmla="*/ 8003235 h 8878671"/>
              <a:gd name="connsiteX9726" fmla="*/ 6283945 w 11824371"/>
              <a:gd name="connsiteY9726" fmla="*/ 7991244 h 8878671"/>
              <a:gd name="connsiteX9727" fmla="*/ 6271953 w 11824371"/>
              <a:gd name="connsiteY9727" fmla="*/ 7991244 h 8878671"/>
              <a:gd name="connsiteX9728" fmla="*/ 6259962 w 11824371"/>
              <a:gd name="connsiteY9728" fmla="*/ 7979252 h 8878671"/>
              <a:gd name="connsiteX9729" fmla="*/ 6265957 w 11824371"/>
              <a:gd name="connsiteY9729" fmla="*/ 8021225 h 8878671"/>
              <a:gd name="connsiteX9730" fmla="*/ 6283945 w 11824371"/>
              <a:gd name="connsiteY9730" fmla="*/ 8039213 h 8878671"/>
              <a:gd name="connsiteX9731" fmla="*/ 6292940 w 11824371"/>
              <a:gd name="connsiteY9731" fmla="*/ 8036214 h 8878671"/>
              <a:gd name="connsiteX9732" fmla="*/ 6289942 w 11824371"/>
              <a:gd name="connsiteY9732" fmla="*/ 8045208 h 8878671"/>
              <a:gd name="connsiteX9733" fmla="*/ 6271953 w 11824371"/>
              <a:gd name="connsiteY9733" fmla="*/ 8063196 h 8878671"/>
              <a:gd name="connsiteX9734" fmla="*/ 6247969 w 11824371"/>
              <a:gd name="connsiteY9734" fmla="*/ 8051205 h 8878671"/>
              <a:gd name="connsiteX9735" fmla="*/ 6259962 w 11824371"/>
              <a:gd name="connsiteY9735" fmla="*/ 8093178 h 8878671"/>
              <a:gd name="connsiteX9736" fmla="*/ 6247969 w 11824371"/>
              <a:gd name="connsiteY9736" fmla="*/ 8111166 h 8878671"/>
              <a:gd name="connsiteX9737" fmla="*/ 6235977 w 11824371"/>
              <a:gd name="connsiteY9737" fmla="*/ 8129154 h 8878671"/>
              <a:gd name="connsiteX9738" fmla="*/ 6235977 w 11824371"/>
              <a:gd name="connsiteY9738" fmla="*/ 8135151 h 8878671"/>
              <a:gd name="connsiteX9739" fmla="*/ 6217989 w 11824371"/>
              <a:gd name="connsiteY9739" fmla="*/ 8147143 h 8878671"/>
              <a:gd name="connsiteX9740" fmla="*/ 6199999 w 11824371"/>
              <a:gd name="connsiteY9740" fmla="*/ 8165131 h 8878671"/>
              <a:gd name="connsiteX9741" fmla="*/ 6194004 w 11824371"/>
              <a:gd name="connsiteY9741" fmla="*/ 8177124 h 8878671"/>
              <a:gd name="connsiteX9742" fmla="*/ 6188008 w 11824371"/>
              <a:gd name="connsiteY9742" fmla="*/ 8207104 h 8878671"/>
              <a:gd name="connsiteX9743" fmla="*/ 6182011 w 11824371"/>
              <a:gd name="connsiteY9743" fmla="*/ 8231089 h 8878671"/>
              <a:gd name="connsiteX9744" fmla="*/ 6164023 w 11824371"/>
              <a:gd name="connsiteY9744" fmla="*/ 8261070 h 8878671"/>
              <a:gd name="connsiteX9745" fmla="*/ 6146035 w 11824371"/>
              <a:gd name="connsiteY9745" fmla="*/ 8285053 h 8878671"/>
              <a:gd name="connsiteX9746" fmla="*/ 6140038 w 11824371"/>
              <a:gd name="connsiteY9746" fmla="*/ 8297047 h 8878671"/>
              <a:gd name="connsiteX9747" fmla="*/ 6158027 w 11824371"/>
              <a:gd name="connsiteY9747" fmla="*/ 8321031 h 8878671"/>
              <a:gd name="connsiteX9748" fmla="*/ 6176016 w 11824371"/>
              <a:gd name="connsiteY9748" fmla="*/ 8315035 h 8878671"/>
              <a:gd name="connsiteX9749" fmla="*/ 6176016 w 11824371"/>
              <a:gd name="connsiteY9749" fmla="*/ 8327026 h 8878671"/>
              <a:gd name="connsiteX9750" fmla="*/ 6158027 w 11824371"/>
              <a:gd name="connsiteY9750" fmla="*/ 8339020 h 8878671"/>
              <a:gd name="connsiteX9751" fmla="*/ 6128046 w 11824371"/>
              <a:gd name="connsiteY9751" fmla="*/ 8327026 h 8878671"/>
              <a:gd name="connsiteX9752" fmla="*/ 6116055 w 11824371"/>
              <a:gd name="connsiteY9752" fmla="*/ 8327026 h 8878671"/>
              <a:gd name="connsiteX9753" fmla="*/ 6092070 w 11824371"/>
              <a:gd name="connsiteY9753" fmla="*/ 8327026 h 8878671"/>
              <a:gd name="connsiteX9754" fmla="*/ 6056094 w 11824371"/>
              <a:gd name="connsiteY9754" fmla="*/ 8327026 h 8878671"/>
              <a:gd name="connsiteX9755" fmla="*/ 6068085 w 11824371"/>
              <a:gd name="connsiteY9755" fmla="*/ 8363004 h 8878671"/>
              <a:gd name="connsiteX9756" fmla="*/ 6062089 w 11824371"/>
              <a:gd name="connsiteY9756" fmla="*/ 8404977 h 8878671"/>
              <a:gd name="connsiteX9757" fmla="*/ 6032109 w 11824371"/>
              <a:gd name="connsiteY9757" fmla="*/ 8410972 h 8878671"/>
              <a:gd name="connsiteX9758" fmla="*/ 6002127 w 11824371"/>
              <a:gd name="connsiteY9758" fmla="*/ 8398981 h 8878671"/>
              <a:gd name="connsiteX9759" fmla="*/ 5972147 w 11824371"/>
              <a:gd name="connsiteY9759" fmla="*/ 8392984 h 8878671"/>
              <a:gd name="connsiteX9760" fmla="*/ 5948163 w 11824371"/>
              <a:gd name="connsiteY9760" fmla="*/ 8386988 h 8878671"/>
              <a:gd name="connsiteX9761" fmla="*/ 5924178 w 11824371"/>
              <a:gd name="connsiteY9761" fmla="*/ 8398981 h 8878671"/>
              <a:gd name="connsiteX9762" fmla="*/ 5924178 w 11824371"/>
              <a:gd name="connsiteY9762" fmla="*/ 8410972 h 8878671"/>
              <a:gd name="connsiteX9763" fmla="*/ 5924178 w 11824371"/>
              <a:gd name="connsiteY9763" fmla="*/ 8422966 h 8878671"/>
              <a:gd name="connsiteX9764" fmla="*/ 5924178 w 11824371"/>
              <a:gd name="connsiteY9764" fmla="*/ 8434957 h 8878671"/>
              <a:gd name="connsiteX9765" fmla="*/ 5912186 w 11824371"/>
              <a:gd name="connsiteY9765" fmla="*/ 8458942 h 8878671"/>
              <a:gd name="connsiteX9766" fmla="*/ 5900193 w 11824371"/>
              <a:gd name="connsiteY9766" fmla="*/ 8470934 h 8878671"/>
              <a:gd name="connsiteX9767" fmla="*/ 5888201 w 11824371"/>
              <a:gd name="connsiteY9767" fmla="*/ 8446949 h 8878671"/>
              <a:gd name="connsiteX9768" fmla="*/ 5876210 w 11824371"/>
              <a:gd name="connsiteY9768" fmla="*/ 8428961 h 8878671"/>
              <a:gd name="connsiteX9769" fmla="*/ 5876210 w 11824371"/>
              <a:gd name="connsiteY9769" fmla="*/ 8410972 h 8878671"/>
              <a:gd name="connsiteX9770" fmla="*/ 5876210 w 11824371"/>
              <a:gd name="connsiteY9770" fmla="*/ 8398981 h 8878671"/>
              <a:gd name="connsiteX9771" fmla="*/ 5852225 w 11824371"/>
              <a:gd name="connsiteY9771" fmla="*/ 8434957 h 8878671"/>
              <a:gd name="connsiteX9772" fmla="*/ 5846228 w 11824371"/>
              <a:gd name="connsiteY9772" fmla="*/ 8458942 h 8878671"/>
              <a:gd name="connsiteX9773" fmla="*/ 5816249 w 11824371"/>
              <a:gd name="connsiteY9773" fmla="*/ 8434957 h 8878671"/>
              <a:gd name="connsiteX9774" fmla="*/ 5816249 w 11824371"/>
              <a:gd name="connsiteY9774" fmla="*/ 8363004 h 8878671"/>
              <a:gd name="connsiteX9775" fmla="*/ 5828240 w 11824371"/>
              <a:gd name="connsiteY9775" fmla="*/ 8351011 h 8878671"/>
              <a:gd name="connsiteX9776" fmla="*/ 5816249 w 11824371"/>
              <a:gd name="connsiteY9776" fmla="*/ 8315035 h 8878671"/>
              <a:gd name="connsiteX9777" fmla="*/ 5804255 w 11824371"/>
              <a:gd name="connsiteY9777" fmla="*/ 8285053 h 8878671"/>
              <a:gd name="connsiteX9778" fmla="*/ 5816249 w 11824371"/>
              <a:gd name="connsiteY9778" fmla="*/ 8255073 h 8878671"/>
              <a:gd name="connsiteX9779" fmla="*/ 5816249 w 11824371"/>
              <a:gd name="connsiteY9779" fmla="*/ 8243082 h 8878671"/>
              <a:gd name="connsiteX9780" fmla="*/ 5810252 w 11824371"/>
              <a:gd name="connsiteY9780" fmla="*/ 8237085 h 8878671"/>
              <a:gd name="connsiteX9781" fmla="*/ 5804255 w 11824371"/>
              <a:gd name="connsiteY9781" fmla="*/ 8225092 h 8878671"/>
              <a:gd name="connsiteX9782" fmla="*/ 5804255 w 11824371"/>
              <a:gd name="connsiteY9782" fmla="*/ 8219097 h 8878671"/>
              <a:gd name="connsiteX9783" fmla="*/ 5828240 w 11824371"/>
              <a:gd name="connsiteY9783" fmla="*/ 8219097 h 8878671"/>
              <a:gd name="connsiteX9784" fmla="*/ 5840232 w 11824371"/>
              <a:gd name="connsiteY9784" fmla="*/ 8207104 h 8878671"/>
              <a:gd name="connsiteX9785" fmla="*/ 5864217 w 11824371"/>
              <a:gd name="connsiteY9785" fmla="*/ 8147143 h 8878671"/>
              <a:gd name="connsiteX9786" fmla="*/ 5876210 w 11824371"/>
              <a:gd name="connsiteY9786" fmla="*/ 8159136 h 8878671"/>
              <a:gd name="connsiteX9787" fmla="*/ 5876210 w 11824371"/>
              <a:gd name="connsiteY9787" fmla="*/ 8171127 h 8878671"/>
              <a:gd name="connsiteX9788" fmla="*/ 5864217 w 11824371"/>
              <a:gd name="connsiteY9788" fmla="*/ 8207104 h 8878671"/>
              <a:gd name="connsiteX9789" fmla="*/ 5876210 w 11824371"/>
              <a:gd name="connsiteY9789" fmla="*/ 8195112 h 8878671"/>
              <a:gd name="connsiteX9790" fmla="*/ 5894198 w 11824371"/>
              <a:gd name="connsiteY9790" fmla="*/ 8183121 h 8878671"/>
              <a:gd name="connsiteX9791" fmla="*/ 5888201 w 11824371"/>
              <a:gd name="connsiteY9791" fmla="*/ 8201109 h 8878671"/>
              <a:gd name="connsiteX9792" fmla="*/ 5888201 w 11824371"/>
              <a:gd name="connsiteY9792" fmla="*/ 8219097 h 8878671"/>
              <a:gd name="connsiteX9793" fmla="*/ 5888201 w 11824371"/>
              <a:gd name="connsiteY9793" fmla="*/ 8237085 h 8878671"/>
              <a:gd name="connsiteX9794" fmla="*/ 5876210 w 11824371"/>
              <a:gd name="connsiteY9794" fmla="*/ 8255073 h 8878671"/>
              <a:gd name="connsiteX9795" fmla="*/ 5924178 w 11824371"/>
              <a:gd name="connsiteY9795" fmla="*/ 8219097 h 8878671"/>
              <a:gd name="connsiteX9796" fmla="*/ 5960154 w 11824371"/>
              <a:gd name="connsiteY9796" fmla="*/ 8171127 h 8878671"/>
              <a:gd name="connsiteX9797" fmla="*/ 5942166 w 11824371"/>
              <a:gd name="connsiteY9797" fmla="*/ 8207104 h 8878671"/>
              <a:gd name="connsiteX9798" fmla="*/ 5918181 w 11824371"/>
              <a:gd name="connsiteY9798" fmla="*/ 8255073 h 8878671"/>
              <a:gd name="connsiteX9799" fmla="*/ 5912186 w 11824371"/>
              <a:gd name="connsiteY9799" fmla="*/ 8267065 h 8878671"/>
              <a:gd name="connsiteX9800" fmla="*/ 5924178 w 11824371"/>
              <a:gd name="connsiteY9800" fmla="*/ 8267065 h 8878671"/>
              <a:gd name="connsiteX9801" fmla="*/ 5936171 w 11824371"/>
              <a:gd name="connsiteY9801" fmla="*/ 8243082 h 8878671"/>
              <a:gd name="connsiteX9802" fmla="*/ 5936171 w 11824371"/>
              <a:gd name="connsiteY9802" fmla="*/ 8279058 h 8878671"/>
              <a:gd name="connsiteX9803" fmla="*/ 5930174 w 11824371"/>
              <a:gd name="connsiteY9803" fmla="*/ 8297047 h 8878671"/>
              <a:gd name="connsiteX9804" fmla="*/ 5942166 w 11824371"/>
              <a:gd name="connsiteY9804" fmla="*/ 8303043 h 8878671"/>
              <a:gd name="connsiteX9805" fmla="*/ 5930174 w 11824371"/>
              <a:gd name="connsiteY9805" fmla="*/ 8327026 h 8878671"/>
              <a:gd name="connsiteX9806" fmla="*/ 5924178 w 11824371"/>
              <a:gd name="connsiteY9806" fmla="*/ 8351011 h 8878671"/>
              <a:gd name="connsiteX9807" fmla="*/ 5948163 w 11824371"/>
              <a:gd name="connsiteY9807" fmla="*/ 8351011 h 8878671"/>
              <a:gd name="connsiteX9808" fmla="*/ 5960154 w 11824371"/>
              <a:gd name="connsiteY9808" fmla="*/ 8327026 h 8878671"/>
              <a:gd name="connsiteX9809" fmla="*/ 5972147 w 11824371"/>
              <a:gd name="connsiteY9809" fmla="*/ 8303043 h 8878671"/>
              <a:gd name="connsiteX9810" fmla="*/ 5972147 w 11824371"/>
              <a:gd name="connsiteY9810" fmla="*/ 8219097 h 8878671"/>
              <a:gd name="connsiteX9811" fmla="*/ 5960154 w 11824371"/>
              <a:gd name="connsiteY9811" fmla="*/ 8207104 h 8878671"/>
              <a:gd name="connsiteX9812" fmla="*/ 5972147 w 11824371"/>
              <a:gd name="connsiteY9812" fmla="*/ 8195112 h 8878671"/>
              <a:gd name="connsiteX9813" fmla="*/ 5984139 w 11824371"/>
              <a:gd name="connsiteY9813" fmla="*/ 8183121 h 8878671"/>
              <a:gd name="connsiteX9814" fmla="*/ 5978143 w 11824371"/>
              <a:gd name="connsiteY9814" fmla="*/ 8195112 h 8878671"/>
              <a:gd name="connsiteX9815" fmla="*/ 5972147 w 11824371"/>
              <a:gd name="connsiteY9815" fmla="*/ 8207104 h 8878671"/>
              <a:gd name="connsiteX9816" fmla="*/ 5978143 w 11824371"/>
              <a:gd name="connsiteY9816" fmla="*/ 8225092 h 8878671"/>
              <a:gd name="connsiteX9817" fmla="*/ 5984139 w 11824371"/>
              <a:gd name="connsiteY9817" fmla="*/ 8243082 h 8878671"/>
              <a:gd name="connsiteX9818" fmla="*/ 6002127 w 11824371"/>
              <a:gd name="connsiteY9818" fmla="*/ 8255073 h 8878671"/>
              <a:gd name="connsiteX9819" fmla="*/ 6008124 w 11824371"/>
              <a:gd name="connsiteY9819" fmla="*/ 8267065 h 8878671"/>
              <a:gd name="connsiteX9820" fmla="*/ 6020116 w 11824371"/>
              <a:gd name="connsiteY9820" fmla="*/ 8279058 h 8878671"/>
              <a:gd name="connsiteX9821" fmla="*/ 6020116 w 11824371"/>
              <a:gd name="connsiteY9821" fmla="*/ 8267065 h 8878671"/>
              <a:gd name="connsiteX9822" fmla="*/ 6032109 w 11824371"/>
              <a:gd name="connsiteY9822" fmla="*/ 8243082 h 8878671"/>
              <a:gd name="connsiteX9823" fmla="*/ 6044100 w 11824371"/>
              <a:gd name="connsiteY9823" fmla="*/ 8219097 h 8878671"/>
              <a:gd name="connsiteX9824" fmla="*/ 6032109 w 11824371"/>
              <a:gd name="connsiteY9824" fmla="*/ 8207104 h 8878671"/>
              <a:gd name="connsiteX9825" fmla="*/ 6020116 w 11824371"/>
              <a:gd name="connsiteY9825" fmla="*/ 8195112 h 8878671"/>
              <a:gd name="connsiteX9826" fmla="*/ 6032109 w 11824371"/>
              <a:gd name="connsiteY9826" fmla="*/ 8195112 h 8878671"/>
              <a:gd name="connsiteX9827" fmla="*/ 6068085 w 11824371"/>
              <a:gd name="connsiteY9827" fmla="*/ 8195112 h 8878671"/>
              <a:gd name="connsiteX9828" fmla="*/ 6080077 w 11824371"/>
              <a:gd name="connsiteY9828" fmla="*/ 8177124 h 8878671"/>
              <a:gd name="connsiteX9829" fmla="*/ 6092070 w 11824371"/>
              <a:gd name="connsiteY9829" fmla="*/ 8171127 h 8878671"/>
              <a:gd name="connsiteX9830" fmla="*/ 6092070 w 11824371"/>
              <a:gd name="connsiteY9830" fmla="*/ 8147143 h 8878671"/>
              <a:gd name="connsiteX9831" fmla="*/ 6080077 w 11824371"/>
              <a:gd name="connsiteY9831" fmla="*/ 8147143 h 8878671"/>
              <a:gd name="connsiteX9832" fmla="*/ 6068085 w 11824371"/>
              <a:gd name="connsiteY9832" fmla="*/ 8123159 h 8878671"/>
              <a:gd name="connsiteX9833" fmla="*/ 6080077 w 11824371"/>
              <a:gd name="connsiteY9833" fmla="*/ 8111166 h 8878671"/>
              <a:gd name="connsiteX9834" fmla="*/ 6092070 w 11824371"/>
              <a:gd name="connsiteY9834" fmla="*/ 8039213 h 8878671"/>
              <a:gd name="connsiteX9835" fmla="*/ 6104062 w 11824371"/>
              <a:gd name="connsiteY9835" fmla="*/ 7979252 h 8878671"/>
              <a:gd name="connsiteX9836" fmla="*/ 6092070 w 11824371"/>
              <a:gd name="connsiteY9836" fmla="*/ 7967259 h 8878671"/>
              <a:gd name="connsiteX9837" fmla="*/ 6080077 w 11824371"/>
              <a:gd name="connsiteY9837" fmla="*/ 7967259 h 8878671"/>
              <a:gd name="connsiteX9838" fmla="*/ 6068085 w 11824371"/>
              <a:gd name="connsiteY9838" fmla="*/ 7967259 h 8878671"/>
              <a:gd name="connsiteX9839" fmla="*/ 6056094 w 11824371"/>
              <a:gd name="connsiteY9839" fmla="*/ 7979252 h 8878671"/>
              <a:gd name="connsiteX9840" fmla="*/ 6044100 w 11824371"/>
              <a:gd name="connsiteY9840" fmla="*/ 7991244 h 8878671"/>
              <a:gd name="connsiteX9841" fmla="*/ 6032109 w 11824371"/>
              <a:gd name="connsiteY9841" fmla="*/ 8015228 h 8878671"/>
              <a:gd name="connsiteX9842" fmla="*/ 6032109 w 11824371"/>
              <a:gd name="connsiteY9842" fmla="*/ 8039213 h 8878671"/>
              <a:gd name="connsiteX9843" fmla="*/ 6032109 w 11824371"/>
              <a:gd name="connsiteY9843" fmla="*/ 8087181 h 8878671"/>
              <a:gd name="connsiteX9844" fmla="*/ 6008124 w 11824371"/>
              <a:gd name="connsiteY9844" fmla="*/ 8087181 h 8878671"/>
              <a:gd name="connsiteX9845" fmla="*/ 6008124 w 11824371"/>
              <a:gd name="connsiteY9845" fmla="*/ 8099174 h 8878671"/>
              <a:gd name="connsiteX9846" fmla="*/ 5996132 w 11824371"/>
              <a:gd name="connsiteY9846" fmla="*/ 8111166 h 8878671"/>
              <a:gd name="connsiteX9847" fmla="*/ 5996132 w 11824371"/>
              <a:gd name="connsiteY9847" fmla="*/ 8063196 h 8878671"/>
              <a:gd name="connsiteX9848" fmla="*/ 6008124 w 11824371"/>
              <a:gd name="connsiteY9848" fmla="*/ 8039213 h 8878671"/>
              <a:gd name="connsiteX9849" fmla="*/ 6008124 w 11824371"/>
              <a:gd name="connsiteY9849" fmla="*/ 8027220 h 8878671"/>
              <a:gd name="connsiteX9850" fmla="*/ 6020116 w 11824371"/>
              <a:gd name="connsiteY9850" fmla="*/ 8027220 h 8878671"/>
              <a:gd name="connsiteX9851" fmla="*/ 6014121 w 11824371"/>
              <a:gd name="connsiteY9851" fmla="*/ 8015228 h 8878671"/>
              <a:gd name="connsiteX9852" fmla="*/ 6008124 w 11824371"/>
              <a:gd name="connsiteY9852" fmla="*/ 8021225 h 8878671"/>
              <a:gd name="connsiteX9853" fmla="*/ 6002127 w 11824371"/>
              <a:gd name="connsiteY9853" fmla="*/ 8033217 h 8878671"/>
              <a:gd name="connsiteX9854" fmla="*/ 5996132 w 11824371"/>
              <a:gd name="connsiteY9854" fmla="*/ 8039213 h 8878671"/>
              <a:gd name="connsiteX9855" fmla="*/ 5984139 w 11824371"/>
              <a:gd name="connsiteY9855" fmla="*/ 8051205 h 8878671"/>
              <a:gd name="connsiteX9856" fmla="*/ 5984139 w 11824371"/>
              <a:gd name="connsiteY9856" fmla="*/ 8027220 h 8878671"/>
              <a:gd name="connsiteX9857" fmla="*/ 5972147 w 11824371"/>
              <a:gd name="connsiteY9857" fmla="*/ 7991244 h 8878671"/>
              <a:gd name="connsiteX9858" fmla="*/ 5948163 w 11824371"/>
              <a:gd name="connsiteY9858" fmla="*/ 7967259 h 8878671"/>
              <a:gd name="connsiteX9859" fmla="*/ 5924178 w 11824371"/>
              <a:gd name="connsiteY9859" fmla="*/ 7955267 h 8878671"/>
              <a:gd name="connsiteX9860" fmla="*/ 5912186 w 11824371"/>
              <a:gd name="connsiteY9860" fmla="*/ 7967259 h 8878671"/>
              <a:gd name="connsiteX9861" fmla="*/ 5930174 w 11824371"/>
              <a:gd name="connsiteY9861" fmla="*/ 7967259 h 8878671"/>
              <a:gd name="connsiteX9862" fmla="*/ 5942166 w 11824371"/>
              <a:gd name="connsiteY9862" fmla="*/ 7985247 h 8878671"/>
              <a:gd name="connsiteX9863" fmla="*/ 5960154 w 11824371"/>
              <a:gd name="connsiteY9863" fmla="*/ 8003235 h 8878671"/>
              <a:gd name="connsiteX9864" fmla="*/ 5972147 w 11824371"/>
              <a:gd name="connsiteY9864" fmla="*/ 7991244 h 8878671"/>
              <a:gd name="connsiteX9865" fmla="*/ 5960154 w 11824371"/>
              <a:gd name="connsiteY9865" fmla="*/ 8015228 h 8878671"/>
              <a:gd name="connsiteX9866" fmla="*/ 5948163 w 11824371"/>
              <a:gd name="connsiteY9866" fmla="*/ 8051205 h 8878671"/>
              <a:gd name="connsiteX9867" fmla="*/ 5936171 w 11824371"/>
              <a:gd name="connsiteY9867" fmla="*/ 8075190 h 8878671"/>
              <a:gd name="connsiteX9868" fmla="*/ 5924178 w 11824371"/>
              <a:gd name="connsiteY9868" fmla="*/ 8087181 h 8878671"/>
              <a:gd name="connsiteX9869" fmla="*/ 5912186 w 11824371"/>
              <a:gd name="connsiteY9869" fmla="*/ 8099174 h 8878671"/>
              <a:gd name="connsiteX9870" fmla="*/ 5900193 w 11824371"/>
              <a:gd name="connsiteY9870" fmla="*/ 8099174 h 8878671"/>
              <a:gd name="connsiteX9871" fmla="*/ 5900193 w 11824371"/>
              <a:gd name="connsiteY9871" fmla="*/ 8123159 h 8878671"/>
              <a:gd name="connsiteX9872" fmla="*/ 5876210 w 11824371"/>
              <a:gd name="connsiteY9872" fmla="*/ 8135151 h 8878671"/>
              <a:gd name="connsiteX9873" fmla="*/ 5864217 w 11824371"/>
              <a:gd name="connsiteY9873" fmla="*/ 8135151 h 8878671"/>
              <a:gd name="connsiteX9874" fmla="*/ 5864217 w 11824371"/>
              <a:gd name="connsiteY9874" fmla="*/ 8111166 h 8878671"/>
              <a:gd name="connsiteX9875" fmla="*/ 5864217 w 11824371"/>
              <a:gd name="connsiteY9875" fmla="*/ 8099174 h 8878671"/>
              <a:gd name="connsiteX9876" fmla="*/ 5864217 w 11824371"/>
              <a:gd name="connsiteY9876" fmla="*/ 8087181 h 8878671"/>
              <a:gd name="connsiteX9877" fmla="*/ 5852225 w 11824371"/>
              <a:gd name="connsiteY9877" fmla="*/ 8069193 h 8878671"/>
              <a:gd name="connsiteX9878" fmla="*/ 5864217 w 11824371"/>
              <a:gd name="connsiteY9878" fmla="*/ 8051205 h 8878671"/>
              <a:gd name="connsiteX9879" fmla="*/ 5876210 w 11824371"/>
              <a:gd name="connsiteY9879" fmla="*/ 8039213 h 8878671"/>
              <a:gd name="connsiteX9880" fmla="*/ 5888201 w 11824371"/>
              <a:gd name="connsiteY9880" fmla="*/ 7979252 h 8878671"/>
              <a:gd name="connsiteX9881" fmla="*/ 5900193 w 11824371"/>
              <a:gd name="connsiteY9881" fmla="*/ 7979252 h 8878671"/>
              <a:gd name="connsiteX9882" fmla="*/ 5900193 w 11824371"/>
              <a:gd name="connsiteY9882" fmla="*/ 7961264 h 8878671"/>
              <a:gd name="connsiteX9883" fmla="*/ 5912186 w 11824371"/>
              <a:gd name="connsiteY9883" fmla="*/ 7955267 h 8878671"/>
              <a:gd name="connsiteX9884" fmla="*/ 5900193 w 11824371"/>
              <a:gd name="connsiteY9884" fmla="*/ 7955267 h 8878671"/>
              <a:gd name="connsiteX9885" fmla="*/ 5876210 w 11824371"/>
              <a:gd name="connsiteY9885" fmla="*/ 7979252 h 8878671"/>
              <a:gd name="connsiteX9886" fmla="*/ 5888201 w 11824371"/>
              <a:gd name="connsiteY9886" fmla="*/ 7955267 h 8878671"/>
              <a:gd name="connsiteX9887" fmla="*/ 5894198 w 11824371"/>
              <a:gd name="connsiteY9887" fmla="*/ 7925286 h 8878671"/>
              <a:gd name="connsiteX9888" fmla="*/ 5900193 w 11824371"/>
              <a:gd name="connsiteY9888" fmla="*/ 7907297 h 8878671"/>
              <a:gd name="connsiteX9889" fmla="*/ 5912186 w 11824371"/>
              <a:gd name="connsiteY9889" fmla="*/ 7847336 h 8878671"/>
              <a:gd name="connsiteX9890" fmla="*/ 5912186 w 11824371"/>
              <a:gd name="connsiteY9890" fmla="*/ 7895306 h 8878671"/>
              <a:gd name="connsiteX9891" fmla="*/ 5912186 w 11824371"/>
              <a:gd name="connsiteY9891" fmla="*/ 7907297 h 8878671"/>
              <a:gd name="connsiteX9892" fmla="*/ 5912186 w 11824371"/>
              <a:gd name="connsiteY9892" fmla="*/ 7919291 h 8878671"/>
              <a:gd name="connsiteX9893" fmla="*/ 5924178 w 11824371"/>
              <a:gd name="connsiteY9893" fmla="*/ 7919291 h 8878671"/>
              <a:gd name="connsiteX9894" fmla="*/ 5930174 w 11824371"/>
              <a:gd name="connsiteY9894" fmla="*/ 7925286 h 8878671"/>
              <a:gd name="connsiteX9895" fmla="*/ 5936171 w 11824371"/>
              <a:gd name="connsiteY9895" fmla="*/ 7931282 h 8878671"/>
              <a:gd name="connsiteX9896" fmla="*/ 5948163 w 11824371"/>
              <a:gd name="connsiteY9896" fmla="*/ 7943274 h 8878671"/>
              <a:gd name="connsiteX9897" fmla="*/ 5966151 w 11824371"/>
              <a:gd name="connsiteY9897" fmla="*/ 7949270 h 8878671"/>
              <a:gd name="connsiteX9898" fmla="*/ 5984139 w 11824371"/>
              <a:gd name="connsiteY9898" fmla="*/ 7943274 h 8878671"/>
              <a:gd name="connsiteX9899" fmla="*/ 5984139 w 11824371"/>
              <a:gd name="connsiteY9899" fmla="*/ 7931282 h 8878671"/>
              <a:gd name="connsiteX9900" fmla="*/ 5984139 w 11824371"/>
              <a:gd name="connsiteY9900" fmla="*/ 7919291 h 8878671"/>
              <a:gd name="connsiteX9901" fmla="*/ 5996132 w 11824371"/>
              <a:gd name="connsiteY9901" fmla="*/ 7931282 h 8878671"/>
              <a:gd name="connsiteX9902" fmla="*/ 6008124 w 11824371"/>
              <a:gd name="connsiteY9902" fmla="*/ 7925286 h 8878671"/>
              <a:gd name="connsiteX9903" fmla="*/ 6032109 w 11824371"/>
              <a:gd name="connsiteY9903" fmla="*/ 7907297 h 8878671"/>
              <a:gd name="connsiteX9904" fmla="*/ 6050097 w 11824371"/>
              <a:gd name="connsiteY9904" fmla="*/ 7889309 h 8878671"/>
              <a:gd name="connsiteX9905" fmla="*/ 6056094 w 11824371"/>
              <a:gd name="connsiteY9905" fmla="*/ 7883313 h 8878671"/>
              <a:gd name="connsiteX9906" fmla="*/ 6044100 w 11824371"/>
              <a:gd name="connsiteY9906" fmla="*/ 7865326 h 8878671"/>
              <a:gd name="connsiteX9907" fmla="*/ 6026112 w 11824371"/>
              <a:gd name="connsiteY9907" fmla="*/ 7859329 h 8878671"/>
              <a:gd name="connsiteX9908" fmla="*/ 5996132 w 11824371"/>
              <a:gd name="connsiteY9908" fmla="*/ 7871321 h 8878671"/>
              <a:gd name="connsiteX9909" fmla="*/ 6008124 w 11824371"/>
              <a:gd name="connsiteY9909" fmla="*/ 7847336 h 8878671"/>
              <a:gd name="connsiteX9910" fmla="*/ 6020116 w 11824371"/>
              <a:gd name="connsiteY9910" fmla="*/ 7823353 h 8878671"/>
              <a:gd name="connsiteX9911" fmla="*/ 6026112 w 11824371"/>
              <a:gd name="connsiteY9911" fmla="*/ 7817356 h 8878671"/>
              <a:gd name="connsiteX9912" fmla="*/ 6044100 w 11824371"/>
              <a:gd name="connsiteY9912" fmla="*/ 7811360 h 8878671"/>
              <a:gd name="connsiteX9913" fmla="*/ 6056094 w 11824371"/>
              <a:gd name="connsiteY9913" fmla="*/ 7787375 h 8878671"/>
              <a:gd name="connsiteX9914" fmla="*/ 6056094 w 11824371"/>
              <a:gd name="connsiteY9914" fmla="*/ 7769387 h 8878671"/>
              <a:gd name="connsiteX9915" fmla="*/ 6056094 w 11824371"/>
              <a:gd name="connsiteY9915" fmla="*/ 7751398 h 8878671"/>
              <a:gd name="connsiteX9916" fmla="*/ 6068085 w 11824371"/>
              <a:gd name="connsiteY9916" fmla="*/ 7739407 h 8878671"/>
              <a:gd name="connsiteX9917" fmla="*/ 6068085 w 11824371"/>
              <a:gd name="connsiteY9917" fmla="*/ 7691437 h 8878671"/>
              <a:gd name="connsiteX9918" fmla="*/ 6056094 w 11824371"/>
              <a:gd name="connsiteY9918" fmla="*/ 7655461 h 8878671"/>
              <a:gd name="connsiteX9919" fmla="*/ 6044100 w 11824371"/>
              <a:gd name="connsiteY9919" fmla="*/ 7643469 h 8878671"/>
              <a:gd name="connsiteX9920" fmla="*/ 6056094 w 11824371"/>
              <a:gd name="connsiteY9920" fmla="*/ 7643469 h 8878671"/>
              <a:gd name="connsiteX9921" fmla="*/ 6062089 w 11824371"/>
              <a:gd name="connsiteY9921" fmla="*/ 7649464 h 8878671"/>
              <a:gd name="connsiteX9922" fmla="*/ 6080077 w 11824371"/>
              <a:gd name="connsiteY9922" fmla="*/ 7655461 h 8878671"/>
              <a:gd name="connsiteX9923" fmla="*/ 6080077 w 11824371"/>
              <a:gd name="connsiteY9923" fmla="*/ 7679446 h 8878671"/>
              <a:gd name="connsiteX9924" fmla="*/ 6092070 w 11824371"/>
              <a:gd name="connsiteY9924" fmla="*/ 7691437 h 8878671"/>
              <a:gd name="connsiteX9925" fmla="*/ 6116055 w 11824371"/>
              <a:gd name="connsiteY9925" fmla="*/ 7679446 h 8878671"/>
              <a:gd name="connsiteX9926" fmla="*/ 6128046 w 11824371"/>
              <a:gd name="connsiteY9926" fmla="*/ 7673449 h 8878671"/>
              <a:gd name="connsiteX9927" fmla="*/ 6128046 w 11824371"/>
              <a:gd name="connsiteY9927" fmla="*/ 7655461 h 8878671"/>
              <a:gd name="connsiteX9928" fmla="*/ 6104062 w 11824371"/>
              <a:gd name="connsiteY9928" fmla="*/ 7655461 h 8878671"/>
              <a:gd name="connsiteX9929" fmla="*/ 6092070 w 11824371"/>
              <a:gd name="connsiteY9929" fmla="*/ 7655461 h 8878671"/>
              <a:gd name="connsiteX9930" fmla="*/ 6080077 w 11824371"/>
              <a:gd name="connsiteY9930" fmla="*/ 7643469 h 8878671"/>
              <a:gd name="connsiteX9931" fmla="*/ 6128046 w 11824371"/>
              <a:gd name="connsiteY9931" fmla="*/ 7619484 h 8878671"/>
              <a:gd name="connsiteX9932" fmla="*/ 6140038 w 11824371"/>
              <a:gd name="connsiteY9932" fmla="*/ 7613488 h 8878671"/>
              <a:gd name="connsiteX9933" fmla="*/ 6140038 w 11824371"/>
              <a:gd name="connsiteY9933" fmla="*/ 7601496 h 8878671"/>
              <a:gd name="connsiteX9934" fmla="*/ 6146035 w 11824371"/>
              <a:gd name="connsiteY9934" fmla="*/ 7595499 h 8878671"/>
              <a:gd name="connsiteX9935" fmla="*/ 6152031 w 11824371"/>
              <a:gd name="connsiteY9935" fmla="*/ 7583506 h 8878671"/>
              <a:gd name="connsiteX9936" fmla="*/ 6158027 w 11824371"/>
              <a:gd name="connsiteY9936" fmla="*/ 7595499 h 8878671"/>
              <a:gd name="connsiteX9937" fmla="*/ 6164023 w 11824371"/>
              <a:gd name="connsiteY9937" fmla="*/ 7619484 h 8878671"/>
              <a:gd name="connsiteX9938" fmla="*/ 6176016 w 11824371"/>
              <a:gd name="connsiteY9938" fmla="*/ 7607491 h 8878671"/>
              <a:gd name="connsiteX9939" fmla="*/ 6188008 w 11824371"/>
              <a:gd name="connsiteY9939" fmla="*/ 7595499 h 8878671"/>
              <a:gd name="connsiteX9940" fmla="*/ 6223984 w 11824371"/>
              <a:gd name="connsiteY9940" fmla="*/ 7583506 h 8878671"/>
              <a:gd name="connsiteX9941" fmla="*/ 6229981 w 11824371"/>
              <a:gd name="connsiteY9941" fmla="*/ 7589503 h 8878671"/>
              <a:gd name="connsiteX9942" fmla="*/ 6211993 w 11824371"/>
              <a:gd name="connsiteY9942" fmla="*/ 7595499 h 8878671"/>
              <a:gd name="connsiteX9943" fmla="*/ 6211993 w 11824371"/>
              <a:gd name="connsiteY9943" fmla="*/ 7607491 h 8878671"/>
              <a:gd name="connsiteX9944" fmla="*/ 6199999 w 11824371"/>
              <a:gd name="connsiteY9944" fmla="*/ 7619484 h 8878671"/>
              <a:gd name="connsiteX9945" fmla="*/ 6188008 w 11824371"/>
              <a:gd name="connsiteY9945" fmla="*/ 7631476 h 8878671"/>
              <a:gd name="connsiteX9946" fmla="*/ 6182011 w 11824371"/>
              <a:gd name="connsiteY9946" fmla="*/ 7649464 h 8878671"/>
              <a:gd name="connsiteX9947" fmla="*/ 6176016 w 11824371"/>
              <a:gd name="connsiteY9947" fmla="*/ 7667452 h 8878671"/>
              <a:gd name="connsiteX9948" fmla="*/ 6170020 w 11824371"/>
              <a:gd name="connsiteY9948" fmla="*/ 7703430 h 8878671"/>
              <a:gd name="connsiteX9949" fmla="*/ 6164023 w 11824371"/>
              <a:gd name="connsiteY9949" fmla="*/ 7715422 h 8878671"/>
              <a:gd name="connsiteX9950" fmla="*/ 6164023 w 11824371"/>
              <a:gd name="connsiteY9950" fmla="*/ 7727414 h 8878671"/>
              <a:gd name="connsiteX9951" fmla="*/ 6164023 w 11824371"/>
              <a:gd name="connsiteY9951" fmla="*/ 7739407 h 8878671"/>
              <a:gd name="connsiteX9952" fmla="*/ 6152031 w 11824371"/>
              <a:gd name="connsiteY9952" fmla="*/ 7763392 h 8878671"/>
              <a:gd name="connsiteX9953" fmla="*/ 6140038 w 11824371"/>
              <a:gd name="connsiteY9953" fmla="*/ 7787375 h 8878671"/>
              <a:gd name="connsiteX9954" fmla="*/ 6146320 w 11824371"/>
              <a:gd name="connsiteY9954" fmla="*/ 7812502 h 8878671"/>
              <a:gd name="connsiteX9955" fmla="*/ 6140038 w 11824371"/>
              <a:gd name="connsiteY9955" fmla="*/ 7811360 h 8878671"/>
              <a:gd name="connsiteX9956" fmla="*/ 6128046 w 11824371"/>
              <a:gd name="connsiteY9956" fmla="*/ 7823353 h 8878671"/>
              <a:gd name="connsiteX9957" fmla="*/ 6116055 w 11824371"/>
              <a:gd name="connsiteY9957" fmla="*/ 7835345 h 8878671"/>
              <a:gd name="connsiteX9958" fmla="*/ 6104062 w 11824371"/>
              <a:gd name="connsiteY9958" fmla="*/ 7847336 h 8878671"/>
              <a:gd name="connsiteX9959" fmla="*/ 6116055 w 11824371"/>
              <a:gd name="connsiteY9959" fmla="*/ 7847336 h 8878671"/>
              <a:gd name="connsiteX9960" fmla="*/ 6128046 w 11824371"/>
              <a:gd name="connsiteY9960" fmla="*/ 7835345 h 8878671"/>
              <a:gd name="connsiteX9961" fmla="*/ 6142288 w 11824371"/>
              <a:gd name="connsiteY9961" fmla="*/ 7824852 h 8878671"/>
              <a:gd name="connsiteX9962" fmla="*/ 6147861 w 11824371"/>
              <a:gd name="connsiteY9962" fmla="*/ 7818660 h 8878671"/>
              <a:gd name="connsiteX9963" fmla="*/ 6150699 w 11824371"/>
              <a:gd name="connsiteY9963" fmla="*/ 7830015 h 8878671"/>
              <a:gd name="connsiteX9964" fmla="*/ 6164023 w 11824371"/>
              <a:gd name="connsiteY9964" fmla="*/ 7823353 h 8878671"/>
              <a:gd name="connsiteX9965" fmla="*/ 6170020 w 11824371"/>
              <a:gd name="connsiteY9965" fmla="*/ 7817356 h 8878671"/>
              <a:gd name="connsiteX9966" fmla="*/ 6188008 w 11824371"/>
              <a:gd name="connsiteY9966" fmla="*/ 7799368 h 8878671"/>
              <a:gd name="connsiteX9967" fmla="*/ 6199999 w 11824371"/>
              <a:gd name="connsiteY9967" fmla="*/ 7775383 h 8878671"/>
              <a:gd name="connsiteX9968" fmla="*/ 6199999 w 11824371"/>
              <a:gd name="connsiteY9968" fmla="*/ 7757395 h 8878671"/>
              <a:gd name="connsiteX9969" fmla="*/ 6199999 w 11824371"/>
              <a:gd name="connsiteY9969" fmla="*/ 7739407 h 8878671"/>
              <a:gd name="connsiteX9970" fmla="*/ 6199999 w 11824371"/>
              <a:gd name="connsiteY9970" fmla="*/ 7721419 h 8878671"/>
              <a:gd name="connsiteX9971" fmla="*/ 6199999 w 11824371"/>
              <a:gd name="connsiteY9971" fmla="*/ 7691437 h 8878671"/>
              <a:gd name="connsiteX9972" fmla="*/ 6211993 w 11824371"/>
              <a:gd name="connsiteY9972" fmla="*/ 7655461 h 8878671"/>
              <a:gd name="connsiteX9973" fmla="*/ 6217989 w 11824371"/>
              <a:gd name="connsiteY9973" fmla="*/ 7667452 h 8878671"/>
              <a:gd name="connsiteX9974" fmla="*/ 6211993 w 11824371"/>
              <a:gd name="connsiteY9974" fmla="*/ 7691437 h 8878671"/>
              <a:gd name="connsiteX9975" fmla="*/ 6223984 w 11824371"/>
              <a:gd name="connsiteY9975" fmla="*/ 7703430 h 8878671"/>
              <a:gd name="connsiteX9976" fmla="*/ 6235977 w 11824371"/>
              <a:gd name="connsiteY9976" fmla="*/ 7679446 h 8878671"/>
              <a:gd name="connsiteX9977" fmla="*/ 6241972 w 11824371"/>
              <a:gd name="connsiteY9977" fmla="*/ 7673449 h 8878671"/>
              <a:gd name="connsiteX9978" fmla="*/ 6247969 w 11824371"/>
              <a:gd name="connsiteY9978" fmla="*/ 7667452 h 8878671"/>
              <a:gd name="connsiteX9979" fmla="*/ 6259962 w 11824371"/>
              <a:gd name="connsiteY9979" fmla="*/ 7637473 h 8878671"/>
              <a:gd name="connsiteX9980" fmla="*/ 6253966 w 11824371"/>
              <a:gd name="connsiteY9980" fmla="*/ 7613488 h 8878671"/>
              <a:gd name="connsiteX9981" fmla="*/ 6247969 w 11824371"/>
              <a:gd name="connsiteY9981" fmla="*/ 7595499 h 8878671"/>
              <a:gd name="connsiteX9982" fmla="*/ 6223984 w 11824371"/>
              <a:gd name="connsiteY9982" fmla="*/ 7571515 h 8878671"/>
              <a:gd name="connsiteX9983" fmla="*/ 6223984 w 11824371"/>
              <a:gd name="connsiteY9983" fmla="*/ 7547530 h 8878671"/>
              <a:gd name="connsiteX9984" fmla="*/ 6234645 w 11824371"/>
              <a:gd name="connsiteY9984" fmla="*/ 7547530 h 8878671"/>
              <a:gd name="connsiteX9985" fmla="*/ 6234479 w 11824371"/>
              <a:gd name="connsiteY9985" fmla="*/ 7546031 h 8878671"/>
              <a:gd name="connsiteX9986" fmla="*/ 6229981 w 11824371"/>
              <a:gd name="connsiteY9986" fmla="*/ 7529542 h 8878671"/>
              <a:gd name="connsiteX9987" fmla="*/ 6235977 w 11824371"/>
              <a:gd name="connsiteY9987" fmla="*/ 7511553 h 8878671"/>
              <a:gd name="connsiteX9988" fmla="*/ 6223984 w 11824371"/>
              <a:gd name="connsiteY9988" fmla="*/ 7475577 h 8878671"/>
              <a:gd name="connsiteX9989" fmla="*/ 6211993 w 11824371"/>
              <a:gd name="connsiteY9989" fmla="*/ 7475577 h 8878671"/>
              <a:gd name="connsiteX9990" fmla="*/ 6199999 w 11824371"/>
              <a:gd name="connsiteY9990" fmla="*/ 7475577 h 8878671"/>
              <a:gd name="connsiteX9991" fmla="*/ 6199999 w 11824371"/>
              <a:gd name="connsiteY9991" fmla="*/ 7463584 h 8878671"/>
              <a:gd name="connsiteX9992" fmla="*/ 6211993 w 11824371"/>
              <a:gd name="connsiteY9992" fmla="*/ 7463584 h 8878671"/>
              <a:gd name="connsiteX9993" fmla="*/ 6223984 w 11824371"/>
              <a:gd name="connsiteY9993" fmla="*/ 7451592 h 8878671"/>
              <a:gd name="connsiteX9994" fmla="*/ 6223984 w 11824371"/>
              <a:gd name="connsiteY9994" fmla="*/ 7427607 h 8878671"/>
              <a:gd name="connsiteX9995" fmla="*/ 6211993 w 11824371"/>
              <a:gd name="connsiteY9995" fmla="*/ 7427607 h 8878671"/>
              <a:gd name="connsiteX9996" fmla="*/ 6211993 w 11824371"/>
              <a:gd name="connsiteY9996" fmla="*/ 7439600 h 8878671"/>
              <a:gd name="connsiteX9997" fmla="*/ 6199999 w 11824371"/>
              <a:gd name="connsiteY9997" fmla="*/ 7439600 h 8878671"/>
              <a:gd name="connsiteX9998" fmla="*/ 6199999 w 11824371"/>
              <a:gd name="connsiteY9998" fmla="*/ 7421611 h 8878671"/>
              <a:gd name="connsiteX9999" fmla="*/ 6194004 w 11824371"/>
              <a:gd name="connsiteY9999" fmla="*/ 7415616 h 8878671"/>
              <a:gd name="connsiteX10000" fmla="*/ 6188008 w 11824371"/>
              <a:gd name="connsiteY10000" fmla="*/ 7427607 h 8878671"/>
              <a:gd name="connsiteX10001" fmla="*/ 6170020 w 11824371"/>
              <a:gd name="connsiteY10001" fmla="*/ 7451592 h 8878671"/>
              <a:gd name="connsiteX10002" fmla="*/ 6158027 w 11824371"/>
              <a:gd name="connsiteY10002" fmla="*/ 7475577 h 8878671"/>
              <a:gd name="connsiteX10003" fmla="*/ 6152031 w 11824371"/>
              <a:gd name="connsiteY10003" fmla="*/ 7493565 h 8878671"/>
              <a:gd name="connsiteX10004" fmla="*/ 6128046 w 11824371"/>
              <a:gd name="connsiteY10004" fmla="*/ 7499562 h 8878671"/>
              <a:gd name="connsiteX10005" fmla="*/ 6116055 w 11824371"/>
              <a:gd name="connsiteY10005" fmla="*/ 7523545 h 8878671"/>
              <a:gd name="connsiteX10006" fmla="*/ 6104062 w 11824371"/>
              <a:gd name="connsiteY10006" fmla="*/ 7541535 h 8878671"/>
              <a:gd name="connsiteX10007" fmla="*/ 6092070 w 11824371"/>
              <a:gd name="connsiteY10007" fmla="*/ 7547530 h 8878671"/>
              <a:gd name="connsiteX10008" fmla="*/ 6092070 w 11824371"/>
              <a:gd name="connsiteY10008" fmla="*/ 7535538 h 8878671"/>
              <a:gd name="connsiteX10009" fmla="*/ 6110058 w 11824371"/>
              <a:gd name="connsiteY10009" fmla="*/ 7469580 h 8878671"/>
              <a:gd name="connsiteX10010" fmla="*/ 6128046 w 11824371"/>
              <a:gd name="connsiteY10010" fmla="*/ 7415616 h 8878671"/>
              <a:gd name="connsiteX10011" fmla="*/ 6116055 w 11824371"/>
              <a:gd name="connsiteY10011" fmla="*/ 7403622 h 8878671"/>
              <a:gd name="connsiteX10012" fmla="*/ 6104062 w 11824371"/>
              <a:gd name="connsiteY10012" fmla="*/ 7427607 h 8878671"/>
              <a:gd name="connsiteX10013" fmla="*/ 6098067 w 11824371"/>
              <a:gd name="connsiteY10013" fmla="*/ 7439600 h 8878671"/>
              <a:gd name="connsiteX10014" fmla="*/ 6092070 w 11824371"/>
              <a:gd name="connsiteY10014" fmla="*/ 7451592 h 8878671"/>
              <a:gd name="connsiteX10015" fmla="*/ 6092070 w 11824371"/>
              <a:gd name="connsiteY10015" fmla="*/ 7415616 h 8878671"/>
              <a:gd name="connsiteX10016" fmla="*/ 6092070 w 11824371"/>
              <a:gd name="connsiteY10016" fmla="*/ 7403622 h 8878671"/>
              <a:gd name="connsiteX10017" fmla="*/ 6104062 w 11824371"/>
              <a:gd name="connsiteY10017" fmla="*/ 7343661 h 8878671"/>
              <a:gd name="connsiteX10018" fmla="*/ 6080077 w 11824371"/>
              <a:gd name="connsiteY10018" fmla="*/ 7343661 h 8878671"/>
              <a:gd name="connsiteX10019" fmla="*/ 6080077 w 11824371"/>
              <a:gd name="connsiteY10019" fmla="*/ 7331670 h 8878671"/>
              <a:gd name="connsiteX10020" fmla="*/ 6098067 w 11824371"/>
              <a:gd name="connsiteY10020" fmla="*/ 7319678 h 8878671"/>
              <a:gd name="connsiteX10021" fmla="*/ 6116055 w 11824371"/>
              <a:gd name="connsiteY10021" fmla="*/ 7331670 h 8878671"/>
              <a:gd name="connsiteX10022" fmla="*/ 6128046 w 11824371"/>
              <a:gd name="connsiteY10022" fmla="*/ 7331670 h 8878671"/>
              <a:gd name="connsiteX10023" fmla="*/ 6140038 w 11824371"/>
              <a:gd name="connsiteY10023" fmla="*/ 7331670 h 8878671"/>
              <a:gd name="connsiteX10024" fmla="*/ 6140038 w 11824371"/>
              <a:gd name="connsiteY10024" fmla="*/ 7355654 h 8878671"/>
              <a:gd name="connsiteX10025" fmla="*/ 6152031 w 11824371"/>
              <a:gd name="connsiteY10025" fmla="*/ 7403622 h 8878671"/>
              <a:gd name="connsiteX10026" fmla="*/ 6140038 w 11824371"/>
              <a:gd name="connsiteY10026" fmla="*/ 7451592 h 8878671"/>
              <a:gd name="connsiteX10027" fmla="*/ 6140038 w 11824371"/>
              <a:gd name="connsiteY10027" fmla="*/ 7463584 h 8878671"/>
              <a:gd name="connsiteX10028" fmla="*/ 6164023 w 11824371"/>
              <a:gd name="connsiteY10028" fmla="*/ 7451592 h 8878671"/>
              <a:gd name="connsiteX10029" fmla="*/ 6164023 w 11824371"/>
              <a:gd name="connsiteY10029" fmla="*/ 7427607 h 8878671"/>
              <a:gd name="connsiteX10030" fmla="*/ 6199999 w 11824371"/>
              <a:gd name="connsiteY10030" fmla="*/ 7403622 h 8878671"/>
              <a:gd name="connsiteX10031" fmla="*/ 6211993 w 11824371"/>
              <a:gd name="connsiteY10031" fmla="*/ 7403622 h 8878671"/>
              <a:gd name="connsiteX10032" fmla="*/ 6217989 w 11824371"/>
              <a:gd name="connsiteY10032" fmla="*/ 7397627 h 8878671"/>
              <a:gd name="connsiteX10033" fmla="*/ 6235977 w 11824371"/>
              <a:gd name="connsiteY10033" fmla="*/ 7379639 h 8878671"/>
              <a:gd name="connsiteX10034" fmla="*/ 6247969 w 11824371"/>
              <a:gd name="connsiteY10034" fmla="*/ 7355654 h 8878671"/>
              <a:gd name="connsiteX10035" fmla="*/ 6259962 w 11824371"/>
              <a:gd name="connsiteY10035" fmla="*/ 7367646 h 8878671"/>
              <a:gd name="connsiteX10036" fmla="*/ 6271953 w 11824371"/>
              <a:gd name="connsiteY10036" fmla="*/ 7367646 h 8878671"/>
              <a:gd name="connsiteX10037" fmla="*/ 6265957 w 11824371"/>
              <a:gd name="connsiteY10037" fmla="*/ 7349658 h 8878671"/>
              <a:gd name="connsiteX10038" fmla="*/ 6265957 w 11824371"/>
              <a:gd name="connsiteY10038" fmla="*/ 7337666 h 8878671"/>
              <a:gd name="connsiteX10039" fmla="*/ 6283945 w 11824371"/>
              <a:gd name="connsiteY10039" fmla="*/ 7331670 h 8878671"/>
              <a:gd name="connsiteX10040" fmla="*/ 6289942 w 11824371"/>
              <a:gd name="connsiteY10040" fmla="*/ 7325673 h 8878671"/>
              <a:gd name="connsiteX10041" fmla="*/ 6307930 w 11824371"/>
              <a:gd name="connsiteY10041" fmla="*/ 7307685 h 8878671"/>
              <a:gd name="connsiteX10042" fmla="*/ 6319924 w 11824371"/>
              <a:gd name="connsiteY10042" fmla="*/ 7271708 h 8878671"/>
              <a:gd name="connsiteX10043" fmla="*/ 6307930 w 11824371"/>
              <a:gd name="connsiteY10043" fmla="*/ 7247723 h 8878671"/>
              <a:gd name="connsiteX10044" fmla="*/ 6295939 w 11824371"/>
              <a:gd name="connsiteY10044" fmla="*/ 7247723 h 8878671"/>
              <a:gd name="connsiteX10045" fmla="*/ 6259962 w 11824371"/>
              <a:gd name="connsiteY10045" fmla="*/ 7271708 h 8878671"/>
              <a:gd name="connsiteX10046" fmla="*/ 6241972 w 11824371"/>
              <a:gd name="connsiteY10046" fmla="*/ 7295693 h 8878671"/>
              <a:gd name="connsiteX10047" fmla="*/ 6241972 w 11824371"/>
              <a:gd name="connsiteY10047" fmla="*/ 7283700 h 8878671"/>
              <a:gd name="connsiteX10048" fmla="*/ 6235977 w 11824371"/>
              <a:gd name="connsiteY10048" fmla="*/ 7259717 h 8878671"/>
              <a:gd name="connsiteX10049" fmla="*/ 6235977 w 11824371"/>
              <a:gd name="connsiteY10049" fmla="*/ 7247723 h 8878671"/>
              <a:gd name="connsiteX10050" fmla="*/ 6247969 w 11824371"/>
              <a:gd name="connsiteY10050" fmla="*/ 7259717 h 8878671"/>
              <a:gd name="connsiteX10051" fmla="*/ 6247969 w 11824371"/>
              <a:gd name="connsiteY10051" fmla="*/ 7247723 h 8878671"/>
              <a:gd name="connsiteX10052" fmla="*/ 6247969 w 11824371"/>
              <a:gd name="connsiteY10052" fmla="*/ 7223739 h 8878671"/>
              <a:gd name="connsiteX10053" fmla="*/ 6253966 w 11824371"/>
              <a:gd name="connsiteY10053" fmla="*/ 7211747 h 8878671"/>
              <a:gd name="connsiteX10054" fmla="*/ 6259962 w 11824371"/>
              <a:gd name="connsiteY10054" fmla="*/ 7187762 h 8878671"/>
              <a:gd name="connsiteX10055" fmla="*/ 6271953 w 11824371"/>
              <a:gd name="connsiteY10055" fmla="*/ 7139793 h 8878671"/>
              <a:gd name="connsiteX10056" fmla="*/ 6259962 w 11824371"/>
              <a:gd name="connsiteY10056" fmla="*/ 7127801 h 8878671"/>
              <a:gd name="connsiteX10057" fmla="*/ 6271953 w 11824371"/>
              <a:gd name="connsiteY10057" fmla="*/ 7103816 h 8878671"/>
              <a:gd name="connsiteX10058" fmla="*/ 6295939 w 11824371"/>
              <a:gd name="connsiteY10058" fmla="*/ 7091824 h 8878671"/>
              <a:gd name="connsiteX10059" fmla="*/ 6295939 w 11824371"/>
              <a:gd name="connsiteY10059" fmla="*/ 7007878 h 8878671"/>
              <a:gd name="connsiteX10060" fmla="*/ 6295939 w 11824371"/>
              <a:gd name="connsiteY10060" fmla="*/ 6941921 h 8878671"/>
              <a:gd name="connsiteX10061" fmla="*/ 6295939 w 11824371"/>
              <a:gd name="connsiteY10061" fmla="*/ 6916437 h 8878671"/>
              <a:gd name="connsiteX10062" fmla="*/ 6295939 w 11824371"/>
              <a:gd name="connsiteY10062" fmla="*/ 6911941 h 8878671"/>
              <a:gd name="connsiteX10063" fmla="*/ 6295939 w 11824371"/>
              <a:gd name="connsiteY10063" fmla="*/ 6899947 h 8878671"/>
              <a:gd name="connsiteX10064" fmla="*/ 6295939 w 11824371"/>
              <a:gd name="connsiteY10064" fmla="*/ 6875964 h 8878671"/>
              <a:gd name="connsiteX10065" fmla="*/ 6283945 w 11824371"/>
              <a:gd name="connsiteY10065" fmla="*/ 6851979 h 8878671"/>
              <a:gd name="connsiteX10066" fmla="*/ 6295939 w 11824371"/>
              <a:gd name="connsiteY10066" fmla="*/ 6851979 h 8878671"/>
              <a:gd name="connsiteX10067" fmla="*/ 6307930 w 11824371"/>
              <a:gd name="connsiteY10067" fmla="*/ 6851979 h 8878671"/>
              <a:gd name="connsiteX10068" fmla="*/ 6307930 w 11824371"/>
              <a:gd name="connsiteY10068" fmla="*/ 6839986 h 8878671"/>
              <a:gd name="connsiteX10069" fmla="*/ 6307930 w 11824371"/>
              <a:gd name="connsiteY10069" fmla="*/ 6827995 h 8878671"/>
              <a:gd name="connsiteX10070" fmla="*/ 6331915 w 11824371"/>
              <a:gd name="connsiteY10070" fmla="*/ 6780025 h 8878671"/>
              <a:gd name="connsiteX10071" fmla="*/ 6343907 w 11824371"/>
              <a:gd name="connsiteY10071" fmla="*/ 6768033 h 8878671"/>
              <a:gd name="connsiteX10072" fmla="*/ 6367892 w 11824371"/>
              <a:gd name="connsiteY10072" fmla="*/ 6696079 h 8878671"/>
              <a:gd name="connsiteX10073" fmla="*/ 6361895 w 11824371"/>
              <a:gd name="connsiteY10073" fmla="*/ 6690084 h 8878671"/>
              <a:gd name="connsiteX10074" fmla="*/ 6355900 w 11824371"/>
              <a:gd name="connsiteY10074" fmla="*/ 6684087 h 8878671"/>
              <a:gd name="connsiteX10075" fmla="*/ 6367892 w 11824371"/>
              <a:gd name="connsiteY10075" fmla="*/ 6672096 h 8878671"/>
              <a:gd name="connsiteX10076" fmla="*/ 6367892 w 11824371"/>
              <a:gd name="connsiteY10076" fmla="*/ 6660102 h 8878671"/>
              <a:gd name="connsiteX10077" fmla="*/ 6379885 w 11824371"/>
              <a:gd name="connsiteY10077" fmla="*/ 6648111 h 8878671"/>
              <a:gd name="connsiteX10078" fmla="*/ 6373888 w 11824371"/>
              <a:gd name="connsiteY10078" fmla="*/ 6642114 h 8878671"/>
              <a:gd name="connsiteX10079" fmla="*/ 6367892 w 11824371"/>
              <a:gd name="connsiteY10079" fmla="*/ 6654106 h 8878671"/>
              <a:gd name="connsiteX10080" fmla="*/ 6355900 w 11824371"/>
              <a:gd name="connsiteY10080" fmla="*/ 6660102 h 8878671"/>
              <a:gd name="connsiteX10081" fmla="*/ 6355900 w 11824371"/>
              <a:gd name="connsiteY10081" fmla="*/ 6672096 h 8878671"/>
              <a:gd name="connsiteX10082" fmla="*/ 6343907 w 11824371"/>
              <a:gd name="connsiteY10082" fmla="*/ 6684087 h 8878671"/>
              <a:gd name="connsiteX10083" fmla="*/ 6331915 w 11824371"/>
              <a:gd name="connsiteY10083" fmla="*/ 6708072 h 8878671"/>
              <a:gd name="connsiteX10084" fmla="*/ 6331915 w 11824371"/>
              <a:gd name="connsiteY10084" fmla="*/ 6714069 h 8878671"/>
              <a:gd name="connsiteX10085" fmla="*/ 6319924 w 11824371"/>
              <a:gd name="connsiteY10085" fmla="*/ 6720064 h 8878671"/>
              <a:gd name="connsiteX10086" fmla="*/ 6307930 w 11824371"/>
              <a:gd name="connsiteY10086" fmla="*/ 6732057 h 8878671"/>
              <a:gd name="connsiteX10087" fmla="*/ 6295939 w 11824371"/>
              <a:gd name="connsiteY10087" fmla="*/ 6768033 h 8878671"/>
              <a:gd name="connsiteX10088" fmla="*/ 6295939 w 11824371"/>
              <a:gd name="connsiteY10088" fmla="*/ 6780025 h 8878671"/>
              <a:gd name="connsiteX10089" fmla="*/ 6283945 w 11824371"/>
              <a:gd name="connsiteY10089" fmla="*/ 6780025 h 8878671"/>
              <a:gd name="connsiteX10090" fmla="*/ 6265957 w 11824371"/>
              <a:gd name="connsiteY10090" fmla="*/ 6792018 h 8878671"/>
              <a:gd name="connsiteX10091" fmla="*/ 6247969 w 11824371"/>
              <a:gd name="connsiteY10091" fmla="*/ 6816001 h 8878671"/>
              <a:gd name="connsiteX10092" fmla="*/ 6235977 w 11824371"/>
              <a:gd name="connsiteY10092" fmla="*/ 6851979 h 8878671"/>
              <a:gd name="connsiteX10093" fmla="*/ 6229981 w 11824371"/>
              <a:gd name="connsiteY10093" fmla="*/ 6869968 h 8878671"/>
              <a:gd name="connsiteX10094" fmla="*/ 6223984 w 11824371"/>
              <a:gd name="connsiteY10094" fmla="*/ 6887956 h 8878671"/>
              <a:gd name="connsiteX10095" fmla="*/ 6211993 w 11824371"/>
              <a:gd name="connsiteY10095" fmla="*/ 6875964 h 8878671"/>
              <a:gd name="connsiteX10096" fmla="*/ 6211993 w 11824371"/>
              <a:gd name="connsiteY10096" fmla="*/ 6869968 h 8878671"/>
              <a:gd name="connsiteX10097" fmla="*/ 6211993 w 11824371"/>
              <a:gd name="connsiteY10097" fmla="*/ 6851979 h 8878671"/>
              <a:gd name="connsiteX10098" fmla="*/ 6247969 w 11824371"/>
              <a:gd name="connsiteY10098" fmla="*/ 6780025 h 8878671"/>
              <a:gd name="connsiteX10099" fmla="*/ 6259962 w 11824371"/>
              <a:gd name="connsiteY10099" fmla="*/ 6762037 h 8878671"/>
              <a:gd name="connsiteX10100" fmla="*/ 6271953 w 11824371"/>
              <a:gd name="connsiteY10100" fmla="*/ 6744048 h 8878671"/>
              <a:gd name="connsiteX10101" fmla="*/ 6283945 w 11824371"/>
              <a:gd name="connsiteY10101" fmla="*/ 6744048 h 8878671"/>
              <a:gd name="connsiteX10102" fmla="*/ 6307930 w 11824371"/>
              <a:gd name="connsiteY10102" fmla="*/ 6720064 h 8878671"/>
              <a:gd name="connsiteX10103" fmla="*/ 6298337 w 11824371"/>
              <a:gd name="connsiteY10103" fmla="*/ 6710470 h 8878671"/>
              <a:gd name="connsiteX10104" fmla="*/ 6307930 w 11824371"/>
              <a:gd name="connsiteY10104" fmla="*/ 6696079 h 8878671"/>
              <a:gd name="connsiteX10105" fmla="*/ 6307930 w 11824371"/>
              <a:gd name="connsiteY10105" fmla="*/ 6672096 h 8878671"/>
              <a:gd name="connsiteX10106" fmla="*/ 6307930 w 11824371"/>
              <a:gd name="connsiteY10106" fmla="*/ 6636118 h 8878671"/>
              <a:gd name="connsiteX10107" fmla="*/ 6307930 w 11824371"/>
              <a:gd name="connsiteY10107" fmla="*/ 6612134 h 8878671"/>
              <a:gd name="connsiteX10108" fmla="*/ 6295939 w 11824371"/>
              <a:gd name="connsiteY10108" fmla="*/ 6588149 h 8878671"/>
              <a:gd name="connsiteX10109" fmla="*/ 6223984 w 11824371"/>
              <a:gd name="connsiteY10109" fmla="*/ 6600141 h 8878671"/>
              <a:gd name="connsiteX10110" fmla="*/ 6235977 w 11824371"/>
              <a:gd name="connsiteY10110" fmla="*/ 6624126 h 8878671"/>
              <a:gd name="connsiteX10111" fmla="*/ 6235977 w 11824371"/>
              <a:gd name="connsiteY10111" fmla="*/ 6636118 h 8878671"/>
              <a:gd name="connsiteX10112" fmla="*/ 6223984 w 11824371"/>
              <a:gd name="connsiteY10112" fmla="*/ 6648111 h 8878671"/>
              <a:gd name="connsiteX10113" fmla="*/ 6211993 w 11824371"/>
              <a:gd name="connsiteY10113" fmla="*/ 6648111 h 8878671"/>
              <a:gd name="connsiteX10114" fmla="*/ 6199999 w 11824371"/>
              <a:gd name="connsiteY10114" fmla="*/ 6660102 h 8878671"/>
              <a:gd name="connsiteX10115" fmla="*/ 6188008 w 11824371"/>
              <a:gd name="connsiteY10115" fmla="*/ 6660102 h 8878671"/>
              <a:gd name="connsiteX10116" fmla="*/ 6188008 w 11824371"/>
              <a:gd name="connsiteY10116" fmla="*/ 6684087 h 8878671"/>
              <a:gd name="connsiteX10117" fmla="*/ 6188008 w 11824371"/>
              <a:gd name="connsiteY10117" fmla="*/ 6708072 h 8878671"/>
              <a:gd name="connsiteX10118" fmla="*/ 6223984 w 11824371"/>
              <a:gd name="connsiteY10118" fmla="*/ 6678091 h 8878671"/>
              <a:gd name="connsiteX10119" fmla="*/ 6259962 w 11824371"/>
              <a:gd name="connsiteY10119" fmla="*/ 6648111 h 8878671"/>
              <a:gd name="connsiteX10120" fmla="*/ 6211993 w 11824371"/>
              <a:gd name="connsiteY10120" fmla="*/ 6708072 h 8878671"/>
              <a:gd name="connsiteX10121" fmla="*/ 6164023 w 11824371"/>
              <a:gd name="connsiteY10121" fmla="*/ 6792018 h 8878671"/>
              <a:gd name="connsiteX10122" fmla="*/ 6176016 w 11824371"/>
              <a:gd name="connsiteY10122" fmla="*/ 6827995 h 8878671"/>
              <a:gd name="connsiteX10123" fmla="*/ 6188008 w 11824371"/>
              <a:gd name="connsiteY10123" fmla="*/ 6833991 h 8878671"/>
              <a:gd name="connsiteX10124" fmla="*/ 6188008 w 11824371"/>
              <a:gd name="connsiteY10124" fmla="*/ 6851979 h 8878671"/>
              <a:gd name="connsiteX10125" fmla="*/ 6152031 w 11824371"/>
              <a:gd name="connsiteY10125" fmla="*/ 6881959 h 8878671"/>
              <a:gd name="connsiteX10126" fmla="*/ 6116055 w 11824371"/>
              <a:gd name="connsiteY10126" fmla="*/ 6899947 h 8878671"/>
              <a:gd name="connsiteX10127" fmla="*/ 6098067 w 11824371"/>
              <a:gd name="connsiteY10127" fmla="*/ 6911941 h 8878671"/>
              <a:gd name="connsiteX10128" fmla="*/ 6080077 w 11824371"/>
              <a:gd name="connsiteY10128" fmla="*/ 6911941 h 8878671"/>
              <a:gd name="connsiteX10129" fmla="*/ 6056094 w 11824371"/>
              <a:gd name="connsiteY10129" fmla="*/ 6887956 h 8878671"/>
              <a:gd name="connsiteX10130" fmla="*/ 6044100 w 11824371"/>
              <a:gd name="connsiteY10130" fmla="*/ 6887956 h 8878671"/>
              <a:gd name="connsiteX10131" fmla="*/ 6032109 w 11824371"/>
              <a:gd name="connsiteY10131" fmla="*/ 6887956 h 8878671"/>
              <a:gd name="connsiteX10132" fmla="*/ 6020116 w 11824371"/>
              <a:gd name="connsiteY10132" fmla="*/ 6893952 h 8878671"/>
              <a:gd name="connsiteX10133" fmla="*/ 6008124 w 11824371"/>
              <a:gd name="connsiteY10133" fmla="*/ 6947917 h 8878671"/>
              <a:gd name="connsiteX10134" fmla="*/ 6008124 w 11824371"/>
              <a:gd name="connsiteY10134" fmla="*/ 7007878 h 8878671"/>
              <a:gd name="connsiteX10135" fmla="*/ 6032109 w 11824371"/>
              <a:gd name="connsiteY10135" fmla="*/ 6983894 h 8878671"/>
              <a:gd name="connsiteX10136" fmla="*/ 6044100 w 11824371"/>
              <a:gd name="connsiteY10136" fmla="*/ 6959909 h 8878671"/>
              <a:gd name="connsiteX10137" fmla="*/ 6044100 w 11824371"/>
              <a:gd name="connsiteY10137" fmla="*/ 6995887 h 8878671"/>
              <a:gd name="connsiteX10138" fmla="*/ 6044100 w 11824371"/>
              <a:gd name="connsiteY10138" fmla="*/ 7019870 h 8878671"/>
              <a:gd name="connsiteX10139" fmla="*/ 6020116 w 11824371"/>
              <a:gd name="connsiteY10139" fmla="*/ 7055848 h 8878671"/>
              <a:gd name="connsiteX10140" fmla="*/ 5972147 w 11824371"/>
              <a:gd name="connsiteY10140" fmla="*/ 7091824 h 8878671"/>
              <a:gd name="connsiteX10141" fmla="*/ 5924178 w 11824371"/>
              <a:gd name="connsiteY10141" fmla="*/ 7103816 h 8878671"/>
              <a:gd name="connsiteX10142" fmla="*/ 5912186 w 11824371"/>
              <a:gd name="connsiteY10142" fmla="*/ 7139793 h 8878671"/>
              <a:gd name="connsiteX10143" fmla="*/ 5912186 w 11824371"/>
              <a:gd name="connsiteY10143" fmla="*/ 7163777 h 8878671"/>
              <a:gd name="connsiteX10144" fmla="*/ 5900193 w 11824371"/>
              <a:gd name="connsiteY10144" fmla="*/ 7163777 h 8878671"/>
              <a:gd name="connsiteX10145" fmla="*/ 5876210 w 11824371"/>
              <a:gd name="connsiteY10145" fmla="*/ 7175771 h 8878671"/>
              <a:gd name="connsiteX10146" fmla="*/ 5852225 w 11824371"/>
              <a:gd name="connsiteY10146" fmla="*/ 7199754 h 8878671"/>
              <a:gd name="connsiteX10147" fmla="*/ 5852225 w 11824371"/>
              <a:gd name="connsiteY10147" fmla="*/ 7163777 h 8878671"/>
              <a:gd name="connsiteX10148" fmla="*/ 5852225 w 11824371"/>
              <a:gd name="connsiteY10148" fmla="*/ 7151786 h 8878671"/>
              <a:gd name="connsiteX10149" fmla="*/ 5816249 w 11824371"/>
              <a:gd name="connsiteY10149" fmla="*/ 7211747 h 8878671"/>
              <a:gd name="connsiteX10150" fmla="*/ 5804255 w 11824371"/>
              <a:gd name="connsiteY10150" fmla="*/ 7211747 h 8878671"/>
              <a:gd name="connsiteX10151" fmla="*/ 5792264 w 11824371"/>
              <a:gd name="connsiteY10151" fmla="*/ 7271708 h 8878671"/>
              <a:gd name="connsiteX10152" fmla="*/ 5780270 w 11824371"/>
              <a:gd name="connsiteY10152" fmla="*/ 7271708 h 8878671"/>
              <a:gd name="connsiteX10153" fmla="*/ 5780270 w 11824371"/>
              <a:gd name="connsiteY10153" fmla="*/ 7295693 h 8878671"/>
              <a:gd name="connsiteX10154" fmla="*/ 5768279 w 11824371"/>
              <a:gd name="connsiteY10154" fmla="*/ 7307685 h 8878671"/>
              <a:gd name="connsiteX10155" fmla="*/ 5756286 w 11824371"/>
              <a:gd name="connsiteY10155" fmla="*/ 7307685 h 8878671"/>
              <a:gd name="connsiteX10156" fmla="*/ 5756286 w 11824371"/>
              <a:gd name="connsiteY10156" fmla="*/ 7271708 h 8878671"/>
              <a:gd name="connsiteX10157" fmla="*/ 5780270 w 11824371"/>
              <a:gd name="connsiteY10157" fmla="*/ 7211747 h 8878671"/>
              <a:gd name="connsiteX10158" fmla="*/ 5768279 w 11824371"/>
              <a:gd name="connsiteY10158" fmla="*/ 7211747 h 8878671"/>
              <a:gd name="connsiteX10159" fmla="*/ 5756286 w 11824371"/>
              <a:gd name="connsiteY10159" fmla="*/ 7247723 h 8878671"/>
              <a:gd name="connsiteX10160" fmla="*/ 5732302 w 11824371"/>
              <a:gd name="connsiteY10160" fmla="*/ 7271708 h 8878671"/>
              <a:gd name="connsiteX10161" fmla="*/ 5744294 w 11824371"/>
              <a:gd name="connsiteY10161" fmla="*/ 7223739 h 8878671"/>
              <a:gd name="connsiteX10162" fmla="*/ 5756286 w 11824371"/>
              <a:gd name="connsiteY10162" fmla="*/ 7199754 h 8878671"/>
              <a:gd name="connsiteX10163" fmla="*/ 5756286 w 11824371"/>
              <a:gd name="connsiteY10163" fmla="*/ 7187762 h 8878671"/>
              <a:gd name="connsiteX10164" fmla="*/ 5762282 w 11824371"/>
              <a:gd name="connsiteY10164" fmla="*/ 7181766 h 8878671"/>
              <a:gd name="connsiteX10165" fmla="*/ 5786267 w 11824371"/>
              <a:gd name="connsiteY10165" fmla="*/ 7139793 h 8878671"/>
              <a:gd name="connsiteX10166" fmla="*/ 5804255 w 11824371"/>
              <a:gd name="connsiteY10166" fmla="*/ 7091824 h 8878671"/>
              <a:gd name="connsiteX10167" fmla="*/ 5780270 w 11824371"/>
              <a:gd name="connsiteY10167" fmla="*/ 7103816 h 8878671"/>
              <a:gd name="connsiteX10168" fmla="*/ 5768279 w 11824371"/>
              <a:gd name="connsiteY10168" fmla="*/ 7103816 h 8878671"/>
              <a:gd name="connsiteX10169" fmla="*/ 5756286 w 11824371"/>
              <a:gd name="connsiteY10169" fmla="*/ 7127801 h 8878671"/>
              <a:gd name="connsiteX10170" fmla="*/ 5756286 w 11824371"/>
              <a:gd name="connsiteY10170" fmla="*/ 7151786 h 8878671"/>
              <a:gd name="connsiteX10171" fmla="*/ 5756286 w 11824371"/>
              <a:gd name="connsiteY10171" fmla="*/ 7163777 h 8878671"/>
              <a:gd name="connsiteX10172" fmla="*/ 5750291 w 11824371"/>
              <a:gd name="connsiteY10172" fmla="*/ 7163777 h 8878671"/>
              <a:gd name="connsiteX10173" fmla="*/ 5738297 w 11824371"/>
              <a:gd name="connsiteY10173" fmla="*/ 7169774 h 8878671"/>
              <a:gd name="connsiteX10174" fmla="*/ 5732302 w 11824371"/>
              <a:gd name="connsiteY10174" fmla="*/ 7187762 h 8878671"/>
              <a:gd name="connsiteX10175" fmla="*/ 5732302 w 11824371"/>
              <a:gd name="connsiteY10175" fmla="*/ 7163777 h 8878671"/>
              <a:gd name="connsiteX10176" fmla="*/ 5732302 w 11824371"/>
              <a:gd name="connsiteY10176" fmla="*/ 7121804 h 8878671"/>
              <a:gd name="connsiteX10177" fmla="*/ 5744294 w 11824371"/>
              <a:gd name="connsiteY10177" fmla="*/ 7079831 h 8878671"/>
              <a:gd name="connsiteX10178" fmla="*/ 5744294 w 11824371"/>
              <a:gd name="connsiteY10178" fmla="*/ 7055848 h 8878671"/>
              <a:gd name="connsiteX10179" fmla="*/ 5708318 w 11824371"/>
              <a:gd name="connsiteY10179" fmla="*/ 7079831 h 8878671"/>
              <a:gd name="connsiteX10180" fmla="*/ 5696324 w 11824371"/>
              <a:gd name="connsiteY10180" fmla="*/ 7175771 h 8878671"/>
              <a:gd name="connsiteX10181" fmla="*/ 5696324 w 11824371"/>
              <a:gd name="connsiteY10181" fmla="*/ 7199754 h 8878671"/>
              <a:gd name="connsiteX10182" fmla="*/ 5660348 w 11824371"/>
              <a:gd name="connsiteY10182" fmla="*/ 7211747 h 8878671"/>
              <a:gd name="connsiteX10183" fmla="*/ 5648356 w 11824371"/>
              <a:gd name="connsiteY10183" fmla="*/ 7211747 h 8878671"/>
              <a:gd name="connsiteX10184" fmla="*/ 5636363 w 11824371"/>
              <a:gd name="connsiteY10184" fmla="*/ 7211747 h 8878671"/>
              <a:gd name="connsiteX10185" fmla="*/ 5624372 w 11824371"/>
              <a:gd name="connsiteY10185" fmla="*/ 7241727 h 8878671"/>
              <a:gd name="connsiteX10186" fmla="*/ 5600387 w 11824371"/>
              <a:gd name="connsiteY10186" fmla="*/ 7283700 h 8878671"/>
              <a:gd name="connsiteX10187" fmla="*/ 5582398 w 11824371"/>
              <a:gd name="connsiteY10187" fmla="*/ 7307685 h 8878671"/>
              <a:gd name="connsiteX10188" fmla="*/ 5576401 w 11824371"/>
              <a:gd name="connsiteY10188" fmla="*/ 7319678 h 8878671"/>
              <a:gd name="connsiteX10189" fmla="*/ 5552419 w 11824371"/>
              <a:gd name="connsiteY10189" fmla="*/ 7367646 h 8878671"/>
              <a:gd name="connsiteX10190" fmla="*/ 5516441 w 11824371"/>
              <a:gd name="connsiteY10190" fmla="*/ 7403622 h 8878671"/>
              <a:gd name="connsiteX10191" fmla="*/ 5528434 w 11824371"/>
              <a:gd name="connsiteY10191" fmla="*/ 7355654 h 8878671"/>
              <a:gd name="connsiteX10192" fmla="*/ 5552419 w 11824371"/>
              <a:gd name="connsiteY10192" fmla="*/ 7271708 h 8878671"/>
              <a:gd name="connsiteX10193" fmla="*/ 5534429 w 11824371"/>
              <a:gd name="connsiteY10193" fmla="*/ 7277705 h 8878671"/>
              <a:gd name="connsiteX10194" fmla="*/ 5504449 w 11824371"/>
              <a:gd name="connsiteY10194" fmla="*/ 7289697 h 8878671"/>
              <a:gd name="connsiteX10195" fmla="*/ 5492457 w 11824371"/>
              <a:gd name="connsiteY10195" fmla="*/ 7307685 h 8878671"/>
              <a:gd name="connsiteX10196" fmla="*/ 5492457 w 11824371"/>
              <a:gd name="connsiteY10196" fmla="*/ 7331670 h 8878671"/>
              <a:gd name="connsiteX10197" fmla="*/ 5504449 w 11824371"/>
              <a:gd name="connsiteY10197" fmla="*/ 7331670 h 8878671"/>
              <a:gd name="connsiteX10198" fmla="*/ 5504449 w 11824371"/>
              <a:gd name="connsiteY10198" fmla="*/ 7355654 h 8878671"/>
              <a:gd name="connsiteX10199" fmla="*/ 5480464 w 11824371"/>
              <a:gd name="connsiteY10199" fmla="*/ 7367646 h 8878671"/>
              <a:gd name="connsiteX10200" fmla="*/ 5456479 w 11824371"/>
              <a:gd name="connsiteY10200" fmla="*/ 7391631 h 8878671"/>
              <a:gd name="connsiteX10201" fmla="*/ 5372533 w 11824371"/>
              <a:gd name="connsiteY10201" fmla="*/ 7463584 h 8878671"/>
              <a:gd name="connsiteX10202" fmla="*/ 5348550 w 11824371"/>
              <a:gd name="connsiteY10202" fmla="*/ 7463584 h 8878671"/>
              <a:gd name="connsiteX10203" fmla="*/ 5360542 w 11824371"/>
              <a:gd name="connsiteY10203" fmla="*/ 7433604 h 8878671"/>
              <a:gd name="connsiteX10204" fmla="*/ 5384526 w 11824371"/>
              <a:gd name="connsiteY10204" fmla="*/ 7391631 h 8878671"/>
              <a:gd name="connsiteX10205" fmla="*/ 5408511 w 11824371"/>
              <a:gd name="connsiteY10205" fmla="*/ 7367646 h 8878671"/>
              <a:gd name="connsiteX10206" fmla="*/ 5432494 w 11824371"/>
              <a:gd name="connsiteY10206" fmla="*/ 7343661 h 8878671"/>
              <a:gd name="connsiteX10207" fmla="*/ 5456479 w 11824371"/>
              <a:gd name="connsiteY10207" fmla="*/ 7307685 h 8878671"/>
              <a:gd name="connsiteX10208" fmla="*/ 5468473 w 11824371"/>
              <a:gd name="connsiteY10208" fmla="*/ 7295693 h 8878671"/>
              <a:gd name="connsiteX10209" fmla="*/ 5468473 w 11824371"/>
              <a:gd name="connsiteY10209" fmla="*/ 7283700 h 8878671"/>
              <a:gd name="connsiteX10210" fmla="*/ 5456479 w 11824371"/>
              <a:gd name="connsiteY10210" fmla="*/ 7271708 h 8878671"/>
              <a:gd name="connsiteX10211" fmla="*/ 5450484 w 11824371"/>
              <a:gd name="connsiteY10211" fmla="*/ 7265712 h 8878671"/>
              <a:gd name="connsiteX10212" fmla="*/ 5432494 w 11824371"/>
              <a:gd name="connsiteY10212" fmla="*/ 7265712 h 8878671"/>
              <a:gd name="connsiteX10213" fmla="*/ 5414506 w 11824371"/>
              <a:gd name="connsiteY10213" fmla="*/ 7259717 h 8878671"/>
              <a:gd name="connsiteX10214" fmla="*/ 5408511 w 11824371"/>
              <a:gd name="connsiteY10214" fmla="*/ 7283700 h 8878671"/>
              <a:gd name="connsiteX10215" fmla="*/ 5420503 w 11824371"/>
              <a:gd name="connsiteY10215" fmla="*/ 7283700 h 8878671"/>
              <a:gd name="connsiteX10216" fmla="*/ 5432494 w 11824371"/>
              <a:gd name="connsiteY10216" fmla="*/ 7295693 h 8878671"/>
              <a:gd name="connsiteX10217" fmla="*/ 5402515 w 11824371"/>
              <a:gd name="connsiteY10217" fmla="*/ 7301688 h 8878671"/>
              <a:gd name="connsiteX10218" fmla="*/ 5384526 w 11824371"/>
              <a:gd name="connsiteY10218" fmla="*/ 7295693 h 8878671"/>
              <a:gd name="connsiteX10219" fmla="*/ 5336558 w 11824371"/>
              <a:gd name="connsiteY10219" fmla="*/ 7295693 h 8878671"/>
              <a:gd name="connsiteX10220" fmla="*/ 5336558 w 11824371"/>
              <a:gd name="connsiteY10220" fmla="*/ 7343661 h 8878671"/>
              <a:gd name="connsiteX10221" fmla="*/ 5324565 w 11824371"/>
              <a:gd name="connsiteY10221" fmla="*/ 7397627 h 8878671"/>
              <a:gd name="connsiteX10222" fmla="*/ 5312572 w 11824371"/>
              <a:gd name="connsiteY10222" fmla="*/ 7403622 h 8878671"/>
              <a:gd name="connsiteX10223" fmla="*/ 5288589 w 11824371"/>
              <a:gd name="connsiteY10223" fmla="*/ 7451592 h 8878671"/>
              <a:gd name="connsiteX10224" fmla="*/ 5270601 w 11824371"/>
              <a:gd name="connsiteY10224" fmla="*/ 7433604 h 8878671"/>
              <a:gd name="connsiteX10225" fmla="*/ 5252611 w 11824371"/>
              <a:gd name="connsiteY10225" fmla="*/ 7391631 h 8878671"/>
              <a:gd name="connsiteX10226" fmla="*/ 5216634 w 11824371"/>
              <a:gd name="connsiteY10226" fmla="*/ 7355654 h 8878671"/>
              <a:gd name="connsiteX10227" fmla="*/ 5204643 w 11824371"/>
              <a:gd name="connsiteY10227" fmla="*/ 7355654 h 8878671"/>
              <a:gd name="connsiteX10228" fmla="*/ 5192649 w 11824371"/>
              <a:gd name="connsiteY10228" fmla="*/ 7361649 h 8878671"/>
              <a:gd name="connsiteX10229" fmla="*/ 5186654 w 11824371"/>
              <a:gd name="connsiteY10229" fmla="*/ 7379639 h 8878671"/>
              <a:gd name="connsiteX10230" fmla="*/ 5174661 w 11824371"/>
              <a:gd name="connsiteY10230" fmla="*/ 7403622 h 8878671"/>
              <a:gd name="connsiteX10231" fmla="*/ 5168666 w 11824371"/>
              <a:gd name="connsiteY10231" fmla="*/ 7415616 h 8878671"/>
              <a:gd name="connsiteX10232" fmla="*/ 5156673 w 11824371"/>
              <a:gd name="connsiteY10232" fmla="*/ 7415616 h 8878671"/>
              <a:gd name="connsiteX10233" fmla="*/ 5168666 w 11824371"/>
              <a:gd name="connsiteY10233" fmla="*/ 7361649 h 8878671"/>
              <a:gd name="connsiteX10234" fmla="*/ 5138685 w 11824371"/>
              <a:gd name="connsiteY10234" fmla="*/ 7349658 h 8878671"/>
              <a:gd name="connsiteX10235" fmla="*/ 5120697 w 11824371"/>
              <a:gd name="connsiteY10235" fmla="*/ 7379639 h 8878671"/>
              <a:gd name="connsiteX10236" fmla="*/ 5108705 w 11824371"/>
              <a:gd name="connsiteY10236" fmla="*/ 7391631 h 8878671"/>
              <a:gd name="connsiteX10237" fmla="*/ 5108705 w 11824371"/>
              <a:gd name="connsiteY10237" fmla="*/ 7427607 h 8878671"/>
              <a:gd name="connsiteX10238" fmla="*/ 5120697 w 11824371"/>
              <a:gd name="connsiteY10238" fmla="*/ 7433604 h 8878671"/>
              <a:gd name="connsiteX10239" fmla="*/ 5132688 w 11824371"/>
              <a:gd name="connsiteY10239" fmla="*/ 7427607 h 8878671"/>
              <a:gd name="connsiteX10240" fmla="*/ 5144681 w 11824371"/>
              <a:gd name="connsiteY10240" fmla="*/ 7427607 h 8878671"/>
              <a:gd name="connsiteX10241" fmla="*/ 5132688 w 11824371"/>
              <a:gd name="connsiteY10241" fmla="*/ 7439600 h 8878671"/>
              <a:gd name="connsiteX10242" fmla="*/ 5144681 w 11824371"/>
              <a:gd name="connsiteY10242" fmla="*/ 7451592 h 8878671"/>
              <a:gd name="connsiteX10243" fmla="*/ 5132688 w 11824371"/>
              <a:gd name="connsiteY10243" fmla="*/ 7475577 h 8878671"/>
              <a:gd name="connsiteX10244" fmla="*/ 5108705 w 11824371"/>
              <a:gd name="connsiteY10244" fmla="*/ 7499562 h 8878671"/>
              <a:gd name="connsiteX10245" fmla="*/ 5096712 w 11824371"/>
              <a:gd name="connsiteY10245" fmla="*/ 7511553 h 8878671"/>
              <a:gd name="connsiteX10246" fmla="*/ 5090715 w 11824371"/>
              <a:gd name="connsiteY10246" fmla="*/ 7529542 h 8878671"/>
              <a:gd name="connsiteX10247" fmla="*/ 5072727 w 11824371"/>
              <a:gd name="connsiteY10247" fmla="*/ 7547530 h 8878671"/>
              <a:gd name="connsiteX10248" fmla="*/ 5048742 w 11824371"/>
              <a:gd name="connsiteY10248" fmla="*/ 7583506 h 8878671"/>
              <a:gd name="connsiteX10249" fmla="*/ 5036750 w 11824371"/>
              <a:gd name="connsiteY10249" fmla="*/ 7583506 h 8878671"/>
              <a:gd name="connsiteX10250" fmla="*/ 5018762 w 11824371"/>
              <a:gd name="connsiteY10250" fmla="*/ 7595499 h 8878671"/>
              <a:gd name="connsiteX10251" fmla="*/ 5000774 w 11824371"/>
              <a:gd name="connsiteY10251" fmla="*/ 7595499 h 8878671"/>
              <a:gd name="connsiteX10252" fmla="*/ 4988781 w 11824371"/>
              <a:gd name="connsiteY10252" fmla="*/ 7595499 h 8878671"/>
              <a:gd name="connsiteX10253" fmla="*/ 5000774 w 11824371"/>
              <a:gd name="connsiteY10253" fmla="*/ 7607491 h 8878671"/>
              <a:gd name="connsiteX10254" fmla="*/ 5000774 w 11824371"/>
              <a:gd name="connsiteY10254" fmla="*/ 7631476 h 8878671"/>
              <a:gd name="connsiteX10255" fmla="*/ 5000774 w 11824371"/>
              <a:gd name="connsiteY10255" fmla="*/ 7655461 h 8878671"/>
              <a:gd name="connsiteX10256" fmla="*/ 4976789 w 11824371"/>
              <a:gd name="connsiteY10256" fmla="*/ 7667452 h 8878671"/>
              <a:gd name="connsiteX10257" fmla="*/ 4940812 w 11824371"/>
              <a:gd name="connsiteY10257" fmla="*/ 7667452 h 8878671"/>
              <a:gd name="connsiteX10258" fmla="*/ 4910831 w 11824371"/>
              <a:gd name="connsiteY10258" fmla="*/ 7679446 h 8878671"/>
              <a:gd name="connsiteX10259" fmla="*/ 4892845 w 11824371"/>
              <a:gd name="connsiteY10259" fmla="*/ 7685441 h 8878671"/>
              <a:gd name="connsiteX10260" fmla="*/ 4868858 w 11824371"/>
              <a:gd name="connsiteY10260" fmla="*/ 7691437 h 8878671"/>
              <a:gd name="connsiteX10261" fmla="*/ 4868858 w 11824371"/>
              <a:gd name="connsiteY10261" fmla="*/ 7715422 h 8878671"/>
              <a:gd name="connsiteX10262" fmla="*/ 4844875 w 11824371"/>
              <a:gd name="connsiteY10262" fmla="*/ 7751398 h 8878671"/>
              <a:gd name="connsiteX10263" fmla="*/ 4832882 w 11824371"/>
              <a:gd name="connsiteY10263" fmla="*/ 7751398 h 8878671"/>
              <a:gd name="connsiteX10264" fmla="*/ 4844875 w 11824371"/>
              <a:gd name="connsiteY10264" fmla="*/ 7787375 h 8878671"/>
              <a:gd name="connsiteX10265" fmla="*/ 4856867 w 11824371"/>
              <a:gd name="connsiteY10265" fmla="*/ 7793372 h 8878671"/>
              <a:gd name="connsiteX10266" fmla="*/ 4856867 w 11824371"/>
              <a:gd name="connsiteY10266" fmla="*/ 7775383 h 8878671"/>
              <a:gd name="connsiteX10267" fmla="*/ 4868858 w 11824371"/>
              <a:gd name="connsiteY10267" fmla="*/ 7763392 h 8878671"/>
              <a:gd name="connsiteX10268" fmla="*/ 4868858 w 11824371"/>
              <a:gd name="connsiteY10268" fmla="*/ 7751398 h 8878671"/>
              <a:gd name="connsiteX10269" fmla="*/ 4892845 w 11824371"/>
              <a:gd name="connsiteY10269" fmla="*/ 7727414 h 8878671"/>
              <a:gd name="connsiteX10270" fmla="*/ 4892845 w 11824371"/>
              <a:gd name="connsiteY10270" fmla="*/ 7715422 h 8878671"/>
              <a:gd name="connsiteX10271" fmla="*/ 4892845 w 11824371"/>
              <a:gd name="connsiteY10271" fmla="*/ 7703430 h 8878671"/>
              <a:gd name="connsiteX10272" fmla="*/ 4928820 w 11824371"/>
              <a:gd name="connsiteY10272" fmla="*/ 7691437 h 8878671"/>
              <a:gd name="connsiteX10273" fmla="*/ 4952804 w 11824371"/>
              <a:gd name="connsiteY10273" fmla="*/ 7679446 h 8878671"/>
              <a:gd name="connsiteX10274" fmla="*/ 4964798 w 11824371"/>
              <a:gd name="connsiteY10274" fmla="*/ 7679446 h 8878671"/>
              <a:gd name="connsiteX10275" fmla="*/ 4946809 w 11824371"/>
              <a:gd name="connsiteY10275" fmla="*/ 7697434 h 8878671"/>
              <a:gd name="connsiteX10276" fmla="*/ 4940812 w 11824371"/>
              <a:gd name="connsiteY10276" fmla="*/ 7703430 h 8878671"/>
              <a:gd name="connsiteX10277" fmla="*/ 4928820 w 11824371"/>
              <a:gd name="connsiteY10277" fmla="*/ 7715422 h 8878671"/>
              <a:gd name="connsiteX10278" fmla="*/ 4904836 w 11824371"/>
              <a:gd name="connsiteY10278" fmla="*/ 7751398 h 8878671"/>
              <a:gd name="connsiteX10279" fmla="*/ 4880851 w 11824371"/>
              <a:gd name="connsiteY10279" fmla="*/ 7781380 h 8878671"/>
              <a:gd name="connsiteX10280" fmla="*/ 4868858 w 11824371"/>
              <a:gd name="connsiteY10280" fmla="*/ 7799368 h 8878671"/>
              <a:gd name="connsiteX10281" fmla="*/ 4844875 w 11824371"/>
              <a:gd name="connsiteY10281" fmla="*/ 7835345 h 8878671"/>
              <a:gd name="connsiteX10282" fmla="*/ 4832882 w 11824371"/>
              <a:gd name="connsiteY10282" fmla="*/ 7859329 h 8878671"/>
              <a:gd name="connsiteX10283" fmla="*/ 4772921 w 11824371"/>
              <a:gd name="connsiteY10283" fmla="*/ 7883313 h 8878671"/>
              <a:gd name="connsiteX10284" fmla="*/ 4772921 w 11824371"/>
              <a:gd name="connsiteY10284" fmla="*/ 7871321 h 8878671"/>
              <a:gd name="connsiteX10285" fmla="*/ 4760929 w 11824371"/>
              <a:gd name="connsiteY10285" fmla="*/ 7847336 h 8878671"/>
              <a:gd name="connsiteX10286" fmla="*/ 4736944 w 11824371"/>
              <a:gd name="connsiteY10286" fmla="*/ 7919291 h 8878671"/>
              <a:gd name="connsiteX10287" fmla="*/ 4742941 w 11824371"/>
              <a:gd name="connsiteY10287" fmla="*/ 7925286 h 8878671"/>
              <a:gd name="connsiteX10288" fmla="*/ 4736944 w 11824371"/>
              <a:gd name="connsiteY10288" fmla="*/ 7931282 h 8878671"/>
              <a:gd name="connsiteX10289" fmla="*/ 4712959 w 11824371"/>
              <a:gd name="connsiteY10289" fmla="*/ 7943274 h 8878671"/>
              <a:gd name="connsiteX10290" fmla="*/ 4676983 w 11824371"/>
              <a:gd name="connsiteY10290" fmla="*/ 7967259 h 8878671"/>
              <a:gd name="connsiteX10291" fmla="*/ 4688974 w 11824371"/>
              <a:gd name="connsiteY10291" fmla="*/ 7955267 h 8878671"/>
              <a:gd name="connsiteX10292" fmla="*/ 4688974 w 11824371"/>
              <a:gd name="connsiteY10292" fmla="*/ 7931282 h 8878671"/>
              <a:gd name="connsiteX10293" fmla="*/ 4724953 w 11824371"/>
              <a:gd name="connsiteY10293" fmla="*/ 7883313 h 8878671"/>
              <a:gd name="connsiteX10294" fmla="*/ 4742941 w 11824371"/>
              <a:gd name="connsiteY10294" fmla="*/ 7847336 h 8878671"/>
              <a:gd name="connsiteX10295" fmla="*/ 4748936 w 11824371"/>
              <a:gd name="connsiteY10295" fmla="*/ 7835345 h 8878671"/>
              <a:gd name="connsiteX10296" fmla="*/ 4748936 w 11824371"/>
              <a:gd name="connsiteY10296" fmla="*/ 7811360 h 8878671"/>
              <a:gd name="connsiteX10297" fmla="*/ 4736944 w 11824371"/>
              <a:gd name="connsiteY10297" fmla="*/ 7811360 h 8878671"/>
              <a:gd name="connsiteX10298" fmla="*/ 4712959 w 11824371"/>
              <a:gd name="connsiteY10298" fmla="*/ 7859329 h 8878671"/>
              <a:gd name="connsiteX10299" fmla="*/ 4688974 w 11824371"/>
              <a:gd name="connsiteY10299" fmla="*/ 7931282 h 8878671"/>
              <a:gd name="connsiteX10300" fmla="*/ 4712959 w 11824371"/>
              <a:gd name="connsiteY10300" fmla="*/ 7853333 h 8878671"/>
              <a:gd name="connsiteX10301" fmla="*/ 4724953 w 11824371"/>
              <a:gd name="connsiteY10301" fmla="*/ 7787375 h 8878671"/>
              <a:gd name="connsiteX10302" fmla="*/ 4724953 w 11824371"/>
              <a:gd name="connsiteY10302" fmla="*/ 7799368 h 8878671"/>
              <a:gd name="connsiteX10303" fmla="*/ 4706963 w 11824371"/>
              <a:gd name="connsiteY10303" fmla="*/ 7805363 h 8878671"/>
              <a:gd name="connsiteX10304" fmla="*/ 4700968 w 11824371"/>
              <a:gd name="connsiteY10304" fmla="*/ 7835345 h 8878671"/>
              <a:gd name="connsiteX10305" fmla="*/ 4688974 w 11824371"/>
              <a:gd name="connsiteY10305" fmla="*/ 7823353 h 8878671"/>
              <a:gd name="connsiteX10306" fmla="*/ 4676983 w 11824371"/>
              <a:gd name="connsiteY10306" fmla="*/ 7835345 h 8878671"/>
              <a:gd name="connsiteX10307" fmla="*/ 4670986 w 11824371"/>
              <a:gd name="connsiteY10307" fmla="*/ 7847336 h 8878671"/>
              <a:gd name="connsiteX10308" fmla="*/ 4652998 w 11824371"/>
              <a:gd name="connsiteY10308" fmla="*/ 7871321 h 8878671"/>
              <a:gd name="connsiteX10309" fmla="*/ 4641006 w 11824371"/>
              <a:gd name="connsiteY10309" fmla="*/ 7895306 h 8878671"/>
              <a:gd name="connsiteX10310" fmla="*/ 4629015 w 11824371"/>
              <a:gd name="connsiteY10310" fmla="*/ 7895306 h 8878671"/>
              <a:gd name="connsiteX10311" fmla="*/ 4617022 w 11824371"/>
              <a:gd name="connsiteY10311" fmla="*/ 7931282 h 8878671"/>
              <a:gd name="connsiteX10312" fmla="*/ 4617022 w 11824371"/>
              <a:gd name="connsiteY10312" fmla="*/ 7949270 h 8878671"/>
              <a:gd name="connsiteX10313" fmla="*/ 4629015 w 11824371"/>
              <a:gd name="connsiteY10313" fmla="*/ 7967259 h 8878671"/>
              <a:gd name="connsiteX10314" fmla="*/ 4629015 w 11824371"/>
              <a:gd name="connsiteY10314" fmla="*/ 7991244 h 8878671"/>
              <a:gd name="connsiteX10315" fmla="*/ 4617022 w 11824371"/>
              <a:gd name="connsiteY10315" fmla="*/ 8003235 h 8878671"/>
              <a:gd name="connsiteX10316" fmla="*/ 4605028 w 11824371"/>
              <a:gd name="connsiteY10316" fmla="*/ 7991244 h 8878671"/>
              <a:gd name="connsiteX10317" fmla="*/ 4605028 w 11824371"/>
              <a:gd name="connsiteY10317" fmla="*/ 7985247 h 8878671"/>
              <a:gd name="connsiteX10318" fmla="*/ 4605028 w 11824371"/>
              <a:gd name="connsiteY10318" fmla="*/ 7967259 h 8878671"/>
              <a:gd name="connsiteX10319" fmla="*/ 4593037 w 11824371"/>
              <a:gd name="connsiteY10319" fmla="*/ 7967259 h 8878671"/>
              <a:gd name="connsiteX10320" fmla="*/ 4581045 w 11824371"/>
              <a:gd name="connsiteY10320" fmla="*/ 7967259 h 8878671"/>
              <a:gd name="connsiteX10321" fmla="*/ 4581045 w 11824371"/>
              <a:gd name="connsiteY10321" fmla="*/ 7979252 h 8878671"/>
              <a:gd name="connsiteX10322" fmla="*/ 4569052 w 11824371"/>
              <a:gd name="connsiteY10322" fmla="*/ 8015228 h 8878671"/>
              <a:gd name="connsiteX10323" fmla="*/ 4545067 w 11824371"/>
              <a:gd name="connsiteY10323" fmla="*/ 8015228 h 8878671"/>
              <a:gd name="connsiteX10324" fmla="*/ 4539072 w 11824371"/>
              <a:gd name="connsiteY10324" fmla="*/ 8003235 h 8878671"/>
              <a:gd name="connsiteX10325" fmla="*/ 4533075 w 11824371"/>
              <a:gd name="connsiteY10325" fmla="*/ 8003235 h 8878671"/>
              <a:gd name="connsiteX10326" fmla="*/ 4509091 w 11824371"/>
              <a:gd name="connsiteY10326" fmla="*/ 8003235 h 8878671"/>
              <a:gd name="connsiteX10327" fmla="*/ 4509091 w 11824371"/>
              <a:gd name="connsiteY10327" fmla="*/ 7991244 h 8878671"/>
              <a:gd name="connsiteX10328" fmla="*/ 4497099 w 11824371"/>
              <a:gd name="connsiteY10328" fmla="*/ 8003235 h 8878671"/>
              <a:gd name="connsiteX10329" fmla="*/ 4497099 w 11824371"/>
              <a:gd name="connsiteY10329" fmla="*/ 8015228 h 8878671"/>
              <a:gd name="connsiteX10330" fmla="*/ 4473114 w 11824371"/>
              <a:gd name="connsiteY10330" fmla="*/ 8051205 h 8878671"/>
              <a:gd name="connsiteX10331" fmla="*/ 4455126 w 11824371"/>
              <a:gd name="connsiteY10331" fmla="*/ 8051205 h 8878671"/>
              <a:gd name="connsiteX10332" fmla="*/ 4455126 w 11824371"/>
              <a:gd name="connsiteY10332" fmla="*/ 8075190 h 8878671"/>
              <a:gd name="connsiteX10333" fmla="*/ 4449129 w 11824371"/>
              <a:gd name="connsiteY10333" fmla="*/ 8099174 h 8878671"/>
              <a:gd name="connsiteX10334" fmla="*/ 4437138 w 11824371"/>
              <a:gd name="connsiteY10334" fmla="*/ 8111166 h 8878671"/>
              <a:gd name="connsiteX10335" fmla="*/ 4413153 w 11824371"/>
              <a:gd name="connsiteY10335" fmla="*/ 8099174 h 8878671"/>
              <a:gd name="connsiteX10336" fmla="*/ 4401161 w 11824371"/>
              <a:gd name="connsiteY10336" fmla="*/ 8111166 h 8878671"/>
              <a:gd name="connsiteX10337" fmla="*/ 4389168 w 11824371"/>
              <a:gd name="connsiteY10337" fmla="*/ 8111166 h 8878671"/>
              <a:gd name="connsiteX10338" fmla="*/ 4377177 w 11824371"/>
              <a:gd name="connsiteY10338" fmla="*/ 8123159 h 8878671"/>
              <a:gd name="connsiteX10339" fmla="*/ 4389168 w 11824371"/>
              <a:gd name="connsiteY10339" fmla="*/ 8135151 h 8878671"/>
              <a:gd name="connsiteX10340" fmla="*/ 4389168 w 11824371"/>
              <a:gd name="connsiteY10340" fmla="*/ 8183121 h 8878671"/>
              <a:gd name="connsiteX10341" fmla="*/ 4389168 w 11824371"/>
              <a:gd name="connsiteY10341" fmla="*/ 8195112 h 8878671"/>
              <a:gd name="connsiteX10342" fmla="*/ 4389168 w 11824371"/>
              <a:gd name="connsiteY10342" fmla="*/ 8207104 h 8878671"/>
              <a:gd name="connsiteX10343" fmla="*/ 4383172 w 11824371"/>
              <a:gd name="connsiteY10343" fmla="*/ 8225092 h 8878671"/>
              <a:gd name="connsiteX10344" fmla="*/ 4395165 w 11824371"/>
              <a:gd name="connsiteY10344" fmla="*/ 8243082 h 8878671"/>
              <a:gd name="connsiteX10345" fmla="*/ 4401161 w 11824371"/>
              <a:gd name="connsiteY10345" fmla="*/ 8255073 h 8878671"/>
              <a:gd name="connsiteX10346" fmla="*/ 4377177 w 11824371"/>
              <a:gd name="connsiteY10346" fmla="*/ 8255073 h 8878671"/>
              <a:gd name="connsiteX10347" fmla="*/ 4341200 w 11824371"/>
              <a:gd name="connsiteY10347" fmla="*/ 8207104 h 8878671"/>
              <a:gd name="connsiteX10348" fmla="*/ 4329207 w 11824371"/>
              <a:gd name="connsiteY10348" fmla="*/ 8195112 h 8878671"/>
              <a:gd name="connsiteX10349" fmla="*/ 4323210 w 11824371"/>
              <a:gd name="connsiteY10349" fmla="*/ 8219097 h 8878671"/>
              <a:gd name="connsiteX10350" fmla="*/ 4317215 w 11824371"/>
              <a:gd name="connsiteY10350" fmla="*/ 8231089 h 8878671"/>
              <a:gd name="connsiteX10351" fmla="*/ 4305222 w 11824371"/>
              <a:gd name="connsiteY10351" fmla="*/ 8255073 h 8878671"/>
              <a:gd name="connsiteX10352" fmla="*/ 4317215 w 11824371"/>
              <a:gd name="connsiteY10352" fmla="*/ 8279058 h 8878671"/>
              <a:gd name="connsiteX10353" fmla="*/ 4329207 w 11824371"/>
              <a:gd name="connsiteY10353" fmla="*/ 8303043 h 8878671"/>
              <a:gd name="connsiteX10354" fmla="*/ 4329207 w 11824371"/>
              <a:gd name="connsiteY10354" fmla="*/ 8327026 h 8878671"/>
              <a:gd name="connsiteX10355" fmla="*/ 4305222 w 11824371"/>
              <a:gd name="connsiteY10355" fmla="*/ 8339020 h 8878671"/>
              <a:gd name="connsiteX10356" fmla="*/ 4293230 w 11824371"/>
              <a:gd name="connsiteY10356" fmla="*/ 8363004 h 8878671"/>
              <a:gd name="connsiteX10357" fmla="*/ 4281237 w 11824371"/>
              <a:gd name="connsiteY10357" fmla="*/ 8374996 h 8878671"/>
              <a:gd name="connsiteX10358" fmla="*/ 4257254 w 11824371"/>
              <a:gd name="connsiteY10358" fmla="*/ 8374996 h 8878671"/>
              <a:gd name="connsiteX10359" fmla="*/ 4245261 w 11824371"/>
              <a:gd name="connsiteY10359" fmla="*/ 8392984 h 8878671"/>
              <a:gd name="connsiteX10360" fmla="*/ 4257254 w 11824371"/>
              <a:gd name="connsiteY10360" fmla="*/ 8434957 h 8878671"/>
              <a:gd name="connsiteX10361" fmla="*/ 4269246 w 11824371"/>
              <a:gd name="connsiteY10361" fmla="*/ 8458942 h 8878671"/>
              <a:gd name="connsiteX10362" fmla="*/ 4245261 w 11824371"/>
              <a:gd name="connsiteY10362" fmla="*/ 8440954 h 8878671"/>
              <a:gd name="connsiteX10363" fmla="*/ 4221276 w 11824371"/>
              <a:gd name="connsiteY10363" fmla="*/ 8410972 h 8878671"/>
              <a:gd name="connsiteX10364" fmla="*/ 4209284 w 11824371"/>
              <a:gd name="connsiteY10364" fmla="*/ 8410972 h 8878671"/>
              <a:gd name="connsiteX10365" fmla="*/ 4173308 w 11824371"/>
              <a:gd name="connsiteY10365" fmla="*/ 8398981 h 8878671"/>
              <a:gd name="connsiteX10366" fmla="*/ 4149323 w 11824371"/>
              <a:gd name="connsiteY10366" fmla="*/ 8374996 h 8878671"/>
              <a:gd name="connsiteX10367" fmla="*/ 4113347 w 11824371"/>
              <a:gd name="connsiteY10367" fmla="*/ 8327026 h 8878671"/>
              <a:gd name="connsiteX10368" fmla="*/ 4113347 w 11824371"/>
              <a:gd name="connsiteY10368" fmla="*/ 8315035 h 8878671"/>
              <a:gd name="connsiteX10369" fmla="*/ 4113347 w 11824371"/>
              <a:gd name="connsiteY10369" fmla="*/ 8291050 h 8878671"/>
              <a:gd name="connsiteX10370" fmla="*/ 4107350 w 11824371"/>
              <a:gd name="connsiteY10370" fmla="*/ 8279058 h 8878671"/>
              <a:gd name="connsiteX10371" fmla="*/ 4113347 w 11824371"/>
              <a:gd name="connsiteY10371" fmla="*/ 8267065 h 8878671"/>
              <a:gd name="connsiteX10372" fmla="*/ 4077370 w 11824371"/>
              <a:gd name="connsiteY10372" fmla="*/ 8303043 h 8878671"/>
              <a:gd name="connsiteX10373" fmla="*/ 4089361 w 11824371"/>
              <a:gd name="connsiteY10373" fmla="*/ 8339020 h 8878671"/>
              <a:gd name="connsiteX10374" fmla="*/ 4101355 w 11824371"/>
              <a:gd name="connsiteY10374" fmla="*/ 8363004 h 8878671"/>
              <a:gd name="connsiteX10375" fmla="*/ 4101355 w 11824371"/>
              <a:gd name="connsiteY10375" fmla="*/ 8374996 h 8878671"/>
              <a:gd name="connsiteX10376" fmla="*/ 4113347 w 11824371"/>
              <a:gd name="connsiteY10376" fmla="*/ 8398981 h 8878671"/>
              <a:gd name="connsiteX10377" fmla="*/ 4137331 w 11824371"/>
              <a:gd name="connsiteY10377" fmla="*/ 8446949 h 8878671"/>
              <a:gd name="connsiteX10378" fmla="*/ 4149323 w 11824371"/>
              <a:gd name="connsiteY10378" fmla="*/ 8482927 h 8878671"/>
              <a:gd name="connsiteX10379" fmla="*/ 4137331 w 11824371"/>
              <a:gd name="connsiteY10379" fmla="*/ 8506912 h 8878671"/>
              <a:gd name="connsiteX10380" fmla="*/ 4137331 w 11824371"/>
              <a:gd name="connsiteY10380" fmla="*/ 8518903 h 8878671"/>
              <a:gd name="connsiteX10381" fmla="*/ 4131335 w 11824371"/>
              <a:gd name="connsiteY10381" fmla="*/ 8548883 h 8878671"/>
              <a:gd name="connsiteX10382" fmla="*/ 4125338 w 11824371"/>
              <a:gd name="connsiteY10382" fmla="*/ 8554880 h 8878671"/>
              <a:gd name="connsiteX10383" fmla="*/ 4113347 w 11824371"/>
              <a:gd name="connsiteY10383" fmla="*/ 8518903 h 8878671"/>
              <a:gd name="connsiteX10384" fmla="*/ 4113347 w 11824371"/>
              <a:gd name="connsiteY10384" fmla="*/ 8500915 h 8878671"/>
              <a:gd name="connsiteX10385" fmla="*/ 4089361 w 11824371"/>
              <a:gd name="connsiteY10385" fmla="*/ 8506912 h 8878671"/>
              <a:gd name="connsiteX10386" fmla="*/ 4041392 w 11824371"/>
              <a:gd name="connsiteY10386" fmla="*/ 8482927 h 8878671"/>
              <a:gd name="connsiteX10387" fmla="*/ 4017409 w 11824371"/>
              <a:gd name="connsiteY10387" fmla="*/ 8458942 h 8878671"/>
              <a:gd name="connsiteX10388" fmla="*/ 3999419 w 11824371"/>
              <a:gd name="connsiteY10388" fmla="*/ 8440954 h 8878671"/>
              <a:gd name="connsiteX10389" fmla="*/ 3993424 w 11824371"/>
              <a:gd name="connsiteY10389" fmla="*/ 8434957 h 8878671"/>
              <a:gd name="connsiteX10390" fmla="*/ 4017409 w 11824371"/>
              <a:gd name="connsiteY10390" fmla="*/ 8410972 h 8878671"/>
              <a:gd name="connsiteX10391" fmla="*/ 4065377 w 11824371"/>
              <a:gd name="connsiteY10391" fmla="*/ 8410972 h 8878671"/>
              <a:gd name="connsiteX10392" fmla="*/ 4077370 w 11824371"/>
              <a:gd name="connsiteY10392" fmla="*/ 8351011 h 8878671"/>
              <a:gd name="connsiteX10393" fmla="*/ 4065377 w 11824371"/>
              <a:gd name="connsiteY10393" fmla="*/ 8327026 h 8878671"/>
              <a:gd name="connsiteX10394" fmla="*/ 4053385 w 11824371"/>
              <a:gd name="connsiteY10394" fmla="*/ 8315035 h 8878671"/>
              <a:gd name="connsiteX10395" fmla="*/ 4041392 w 11824371"/>
              <a:gd name="connsiteY10395" fmla="*/ 8315035 h 8878671"/>
              <a:gd name="connsiteX10396" fmla="*/ 4047388 w 11824371"/>
              <a:gd name="connsiteY10396" fmla="*/ 8303043 h 8878671"/>
              <a:gd name="connsiteX10397" fmla="*/ 4041392 w 11824371"/>
              <a:gd name="connsiteY10397" fmla="*/ 8279058 h 8878671"/>
              <a:gd name="connsiteX10398" fmla="*/ 4041392 w 11824371"/>
              <a:gd name="connsiteY10398" fmla="*/ 8273062 h 8878671"/>
              <a:gd name="connsiteX10399" fmla="*/ 4053385 w 11824371"/>
              <a:gd name="connsiteY10399" fmla="*/ 8267065 h 8878671"/>
              <a:gd name="connsiteX10400" fmla="*/ 4053385 w 11824371"/>
              <a:gd name="connsiteY10400" fmla="*/ 8279058 h 8878671"/>
              <a:gd name="connsiteX10401" fmla="*/ 4065377 w 11824371"/>
              <a:gd name="connsiteY10401" fmla="*/ 8279058 h 8878671"/>
              <a:gd name="connsiteX10402" fmla="*/ 4083365 w 11824371"/>
              <a:gd name="connsiteY10402" fmla="*/ 8267065 h 8878671"/>
              <a:gd name="connsiteX10403" fmla="*/ 4101355 w 11824371"/>
              <a:gd name="connsiteY10403" fmla="*/ 8243082 h 8878671"/>
              <a:gd name="connsiteX10404" fmla="*/ 4113347 w 11824371"/>
              <a:gd name="connsiteY10404" fmla="*/ 8225092 h 8878671"/>
              <a:gd name="connsiteX10405" fmla="*/ 4101355 w 11824371"/>
              <a:gd name="connsiteY10405" fmla="*/ 8219097 h 8878671"/>
              <a:gd name="connsiteX10406" fmla="*/ 4077370 w 11824371"/>
              <a:gd name="connsiteY10406" fmla="*/ 8189116 h 8878671"/>
              <a:gd name="connsiteX10407" fmla="*/ 4065377 w 11824371"/>
              <a:gd name="connsiteY10407" fmla="*/ 8159136 h 8878671"/>
              <a:gd name="connsiteX10408" fmla="*/ 4089361 w 11824371"/>
              <a:gd name="connsiteY10408" fmla="*/ 8135151 h 8878671"/>
              <a:gd name="connsiteX10409" fmla="*/ 4101355 w 11824371"/>
              <a:gd name="connsiteY10409" fmla="*/ 8111166 h 8878671"/>
              <a:gd name="connsiteX10410" fmla="*/ 4089361 w 11824371"/>
              <a:gd name="connsiteY10410" fmla="*/ 8087181 h 8878671"/>
              <a:gd name="connsiteX10411" fmla="*/ 4077370 w 11824371"/>
              <a:gd name="connsiteY10411" fmla="*/ 8039213 h 8878671"/>
              <a:gd name="connsiteX10412" fmla="*/ 4089361 w 11824371"/>
              <a:gd name="connsiteY10412" fmla="*/ 8015228 h 8878671"/>
              <a:gd name="connsiteX10413" fmla="*/ 4089361 w 11824371"/>
              <a:gd name="connsiteY10413" fmla="*/ 8003235 h 8878671"/>
              <a:gd name="connsiteX10414" fmla="*/ 4089361 w 11824371"/>
              <a:gd name="connsiteY10414" fmla="*/ 7979252 h 8878671"/>
              <a:gd name="connsiteX10415" fmla="*/ 4095358 w 11824371"/>
              <a:gd name="connsiteY10415" fmla="*/ 7967259 h 8878671"/>
              <a:gd name="connsiteX10416" fmla="*/ 4113347 w 11824371"/>
              <a:gd name="connsiteY10416" fmla="*/ 7967259 h 8878671"/>
              <a:gd name="connsiteX10417" fmla="*/ 4113347 w 11824371"/>
              <a:gd name="connsiteY10417" fmla="*/ 7955267 h 8878671"/>
              <a:gd name="connsiteX10418" fmla="*/ 4101355 w 11824371"/>
              <a:gd name="connsiteY10418" fmla="*/ 7955267 h 8878671"/>
              <a:gd name="connsiteX10419" fmla="*/ 4089361 w 11824371"/>
              <a:gd name="connsiteY10419" fmla="*/ 7943274 h 8878671"/>
              <a:gd name="connsiteX10420" fmla="*/ 4077370 w 11824371"/>
              <a:gd name="connsiteY10420" fmla="*/ 7943274 h 8878671"/>
              <a:gd name="connsiteX10421" fmla="*/ 4065377 w 11824371"/>
              <a:gd name="connsiteY10421" fmla="*/ 7931282 h 8878671"/>
              <a:gd name="connsiteX10422" fmla="*/ 4053385 w 11824371"/>
              <a:gd name="connsiteY10422" fmla="*/ 7919291 h 8878671"/>
              <a:gd name="connsiteX10423" fmla="*/ 4041392 w 11824371"/>
              <a:gd name="connsiteY10423" fmla="*/ 7955267 h 8878671"/>
              <a:gd name="connsiteX10424" fmla="*/ 4053385 w 11824371"/>
              <a:gd name="connsiteY10424" fmla="*/ 7967259 h 8878671"/>
              <a:gd name="connsiteX10425" fmla="*/ 4071373 w 11824371"/>
              <a:gd name="connsiteY10425" fmla="*/ 7967259 h 8878671"/>
              <a:gd name="connsiteX10426" fmla="*/ 4065377 w 11824371"/>
              <a:gd name="connsiteY10426" fmla="*/ 7979252 h 8878671"/>
              <a:gd name="connsiteX10427" fmla="*/ 4005416 w 11824371"/>
              <a:gd name="connsiteY10427" fmla="*/ 8027220 h 8878671"/>
              <a:gd name="connsiteX10428" fmla="*/ 3993424 w 11824371"/>
              <a:gd name="connsiteY10428" fmla="*/ 8051205 h 8878671"/>
              <a:gd name="connsiteX10429" fmla="*/ 3999419 w 11824371"/>
              <a:gd name="connsiteY10429" fmla="*/ 8069193 h 8878671"/>
              <a:gd name="connsiteX10430" fmla="*/ 3993424 w 11824371"/>
              <a:gd name="connsiteY10430" fmla="*/ 8075190 h 8878671"/>
              <a:gd name="connsiteX10431" fmla="*/ 3963444 w 11824371"/>
              <a:gd name="connsiteY10431" fmla="*/ 8105169 h 8878671"/>
              <a:gd name="connsiteX10432" fmla="*/ 3951451 w 11824371"/>
              <a:gd name="connsiteY10432" fmla="*/ 8141148 h 8878671"/>
              <a:gd name="connsiteX10433" fmla="*/ 3969439 w 11824371"/>
              <a:gd name="connsiteY10433" fmla="*/ 8135151 h 8878671"/>
              <a:gd name="connsiteX10434" fmla="*/ 3981430 w 11824371"/>
              <a:gd name="connsiteY10434" fmla="*/ 8135151 h 8878671"/>
              <a:gd name="connsiteX10435" fmla="*/ 3969439 w 11824371"/>
              <a:gd name="connsiteY10435" fmla="*/ 8171127 h 8878671"/>
              <a:gd name="connsiteX10436" fmla="*/ 3969439 w 11824371"/>
              <a:gd name="connsiteY10436" fmla="*/ 8213100 h 8878671"/>
              <a:gd name="connsiteX10437" fmla="*/ 3969439 w 11824371"/>
              <a:gd name="connsiteY10437" fmla="*/ 8243082 h 8878671"/>
              <a:gd name="connsiteX10438" fmla="*/ 3963444 w 11824371"/>
              <a:gd name="connsiteY10438" fmla="*/ 8225092 h 8878671"/>
              <a:gd name="connsiteX10439" fmla="*/ 3957448 w 11824371"/>
              <a:gd name="connsiteY10439" fmla="*/ 8219097 h 8878671"/>
              <a:gd name="connsiteX10440" fmla="*/ 3939459 w 11824371"/>
              <a:gd name="connsiteY10440" fmla="*/ 8225092 h 8878671"/>
              <a:gd name="connsiteX10441" fmla="*/ 3939459 w 11824371"/>
              <a:gd name="connsiteY10441" fmla="*/ 8249077 h 8878671"/>
              <a:gd name="connsiteX10442" fmla="*/ 3957448 w 11824371"/>
              <a:gd name="connsiteY10442" fmla="*/ 8243082 h 8878671"/>
              <a:gd name="connsiteX10443" fmla="*/ 3945454 w 11824371"/>
              <a:gd name="connsiteY10443" fmla="*/ 8267065 h 8878671"/>
              <a:gd name="connsiteX10444" fmla="*/ 3921471 w 11824371"/>
              <a:gd name="connsiteY10444" fmla="*/ 8303043 h 8878671"/>
              <a:gd name="connsiteX10445" fmla="*/ 3897486 w 11824371"/>
              <a:gd name="connsiteY10445" fmla="*/ 8303043 h 8878671"/>
              <a:gd name="connsiteX10446" fmla="*/ 3897486 w 11824371"/>
              <a:gd name="connsiteY10446" fmla="*/ 8279058 h 8878671"/>
              <a:gd name="connsiteX10447" fmla="*/ 3885493 w 11824371"/>
              <a:gd name="connsiteY10447" fmla="*/ 8213100 h 8878671"/>
              <a:gd name="connsiteX10448" fmla="*/ 3861508 w 11824371"/>
              <a:gd name="connsiteY10448" fmla="*/ 8207104 h 8878671"/>
              <a:gd name="connsiteX10449" fmla="*/ 3861508 w 11824371"/>
              <a:gd name="connsiteY10449" fmla="*/ 8231089 h 8878671"/>
              <a:gd name="connsiteX10450" fmla="*/ 3849517 w 11824371"/>
              <a:gd name="connsiteY10450" fmla="*/ 8279058 h 8878671"/>
              <a:gd name="connsiteX10451" fmla="*/ 3825532 w 11824371"/>
              <a:gd name="connsiteY10451" fmla="*/ 8297047 h 8878671"/>
              <a:gd name="connsiteX10452" fmla="*/ 3789555 w 11824371"/>
              <a:gd name="connsiteY10452" fmla="*/ 8291050 h 8878671"/>
              <a:gd name="connsiteX10453" fmla="*/ 3765570 w 11824371"/>
              <a:gd name="connsiteY10453" fmla="*/ 8279058 h 8878671"/>
              <a:gd name="connsiteX10454" fmla="*/ 3765570 w 11824371"/>
              <a:gd name="connsiteY10454" fmla="*/ 8291050 h 8878671"/>
              <a:gd name="connsiteX10455" fmla="*/ 3753579 w 11824371"/>
              <a:gd name="connsiteY10455" fmla="*/ 8303043 h 8878671"/>
              <a:gd name="connsiteX10456" fmla="*/ 3729594 w 11824371"/>
              <a:gd name="connsiteY10456" fmla="*/ 8291050 h 8878671"/>
              <a:gd name="connsiteX10457" fmla="*/ 3723597 w 11824371"/>
              <a:gd name="connsiteY10457" fmla="*/ 8273062 h 8878671"/>
              <a:gd name="connsiteX10458" fmla="*/ 3711606 w 11824371"/>
              <a:gd name="connsiteY10458" fmla="*/ 8267065 h 8878671"/>
              <a:gd name="connsiteX10459" fmla="*/ 3699613 w 11824371"/>
              <a:gd name="connsiteY10459" fmla="*/ 8267065 h 8878671"/>
              <a:gd name="connsiteX10460" fmla="*/ 3693618 w 11824371"/>
              <a:gd name="connsiteY10460" fmla="*/ 8267065 h 8878671"/>
              <a:gd name="connsiteX10461" fmla="*/ 3675629 w 11824371"/>
              <a:gd name="connsiteY10461" fmla="*/ 8285053 h 8878671"/>
              <a:gd name="connsiteX10462" fmla="*/ 3657640 w 11824371"/>
              <a:gd name="connsiteY10462" fmla="*/ 8315035 h 8878671"/>
              <a:gd name="connsiteX10463" fmla="*/ 3645648 w 11824371"/>
              <a:gd name="connsiteY10463" fmla="*/ 8327026 h 8878671"/>
              <a:gd name="connsiteX10464" fmla="*/ 3621663 w 11824371"/>
              <a:gd name="connsiteY10464" fmla="*/ 8339020 h 8878671"/>
              <a:gd name="connsiteX10465" fmla="*/ 3609672 w 11824371"/>
              <a:gd name="connsiteY10465" fmla="*/ 8345016 h 8878671"/>
              <a:gd name="connsiteX10466" fmla="*/ 3585687 w 11824371"/>
              <a:gd name="connsiteY10466" fmla="*/ 8351011 h 8878671"/>
              <a:gd name="connsiteX10467" fmla="*/ 3573695 w 11824371"/>
              <a:gd name="connsiteY10467" fmla="*/ 8339020 h 8878671"/>
              <a:gd name="connsiteX10468" fmla="*/ 3549710 w 11824371"/>
              <a:gd name="connsiteY10468" fmla="*/ 8339020 h 8878671"/>
              <a:gd name="connsiteX10469" fmla="*/ 3525725 w 11824371"/>
              <a:gd name="connsiteY10469" fmla="*/ 8339020 h 8878671"/>
              <a:gd name="connsiteX10470" fmla="*/ 3513734 w 11824371"/>
              <a:gd name="connsiteY10470" fmla="*/ 8327026 h 8878671"/>
              <a:gd name="connsiteX10471" fmla="*/ 3489749 w 11824371"/>
              <a:gd name="connsiteY10471" fmla="*/ 8339020 h 8878671"/>
              <a:gd name="connsiteX10472" fmla="*/ 3465764 w 11824371"/>
              <a:gd name="connsiteY10472" fmla="*/ 8339020 h 8878671"/>
              <a:gd name="connsiteX10473" fmla="*/ 3471761 w 11824371"/>
              <a:gd name="connsiteY10473" fmla="*/ 8333023 h 8878671"/>
              <a:gd name="connsiteX10474" fmla="*/ 3495746 w 11824371"/>
              <a:gd name="connsiteY10474" fmla="*/ 8297047 h 8878671"/>
              <a:gd name="connsiteX10475" fmla="*/ 3507737 w 11824371"/>
              <a:gd name="connsiteY10475" fmla="*/ 8267065 h 8878671"/>
              <a:gd name="connsiteX10476" fmla="*/ 3489749 w 11824371"/>
              <a:gd name="connsiteY10476" fmla="*/ 8273062 h 8878671"/>
              <a:gd name="connsiteX10477" fmla="*/ 3465764 w 11824371"/>
              <a:gd name="connsiteY10477" fmla="*/ 8273062 h 8878671"/>
              <a:gd name="connsiteX10478" fmla="*/ 3441779 w 11824371"/>
              <a:gd name="connsiteY10478" fmla="*/ 8267065 h 8878671"/>
              <a:gd name="connsiteX10479" fmla="*/ 3405803 w 11824371"/>
              <a:gd name="connsiteY10479" fmla="*/ 8231089 h 8878671"/>
              <a:gd name="connsiteX10480" fmla="*/ 3393811 w 11824371"/>
              <a:gd name="connsiteY10480" fmla="*/ 8243082 h 8878671"/>
              <a:gd name="connsiteX10481" fmla="*/ 3381818 w 11824371"/>
              <a:gd name="connsiteY10481" fmla="*/ 8243082 h 8878671"/>
              <a:gd name="connsiteX10482" fmla="*/ 3375823 w 11824371"/>
              <a:gd name="connsiteY10482" fmla="*/ 8249077 h 8878671"/>
              <a:gd name="connsiteX10483" fmla="*/ 3381818 w 11824371"/>
              <a:gd name="connsiteY10483" fmla="*/ 8267065 h 8878671"/>
              <a:gd name="connsiteX10484" fmla="*/ 3393811 w 11824371"/>
              <a:gd name="connsiteY10484" fmla="*/ 8267065 h 8878671"/>
              <a:gd name="connsiteX10485" fmla="*/ 3405803 w 11824371"/>
              <a:gd name="connsiteY10485" fmla="*/ 8267065 h 8878671"/>
              <a:gd name="connsiteX10486" fmla="*/ 3405803 w 11824371"/>
              <a:gd name="connsiteY10486" fmla="*/ 8279058 h 8878671"/>
              <a:gd name="connsiteX10487" fmla="*/ 3417796 w 11824371"/>
              <a:gd name="connsiteY10487" fmla="*/ 8279058 h 8878671"/>
              <a:gd name="connsiteX10488" fmla="*/ 3429788 w 11824371"/>
              <a:gd name="connsiteY10488" fmla="*/ 8285053 h 8878671"/>
              <a:gd name="connsiteX10489" fmla="*/ 3429788 w 11824371"/>
              <a:gd name="connsiteY10489" fmla="*/ 8315035 h 8878671"/>
              <a:gd name="connsiteX10490" fmla="*/ 3429788 w 11824371"/>
              <a:gd name="connsiteY10490" fmla="*/ 8374996 h 8878671"/>
              <a:gd name="connsiteX10491" fmla="*/ 3405803 w 11824371"/>
              <a:gd name="connsiteY10491" fmla="*/ 8410972 h 8878671"/>
              <a:gd name="connsiteX10492" fmla="*/ 3345841 w 11824371"/>
              <a:gd name="connsiteY10492" fmla="*/ 8363004 h 8878671"/>
              <a:gd name="connsiteX10493" fmla="*/ 3333850 w 11824371"/>
              <a:gd name="connsiteY10493" fmla="*/ 8351011 h 8878671"/>
              <a:gd name="connsiteX10494" fmla="*/ 3309865 w 11824371"/>
              <a:gd name="connsiteY10494" fmla="*/ 8363004 h 8878671"/>
              <a:gd name="connsiteX10495" fmla="*/ 3297873 w 11824371"/>
              <a:gd name="connsiteY10495" fmla="*/ 8374996 h 8878671"/>
              <a:gd name="connsiteX10496" fmla="*/ 3285880 w 11824371"/>
              <a:gd name="connsiteY10496" fmla="*/ 8386988 h 8878671"/>
              <a:gd name="connsiteX10497" fmla="*/ 3273889 w 11824371"/>
              <a:gd name="connsiteY10497" fmla="*/ 8374996 h 8878671"/>
              <a:gd name="connsiteX10498" fmla="*/ 3285880 w 11824371"/>
              <a:gd name="connsiteY10498" fmla="*/ 8351011 h 8878671"/>
              <a:gd name="connsiteX10499" fmla="*/ 3285880 w 11824371"/>
              <a:gd name="connsiteY10499" fmla="*/ 8339020 h 8878671"/>
              <a:gd name="connsiteX10500" fmla="*/ 3321857 w 11824371"/>
              <a:gd name="connsiteY10500" fmla="*/ 8327026 h 8878671"/>
              <a:gd name="connsiteX10501" fmla="*/ 3333850 w 11824371"/>
              <a:gd name="connsiteY10501" fmla="*/ 8303043 h 8878671"/>
              <a:gd name="connsiteX10502" fmla="*/ 3321857 w 11824371"/>
              <a:gd name="connsiteY10502" fmla="*/ 8303043 h 8878671"/>
              <a:gd name="connsiteX10503" fmla="*/ 3297873 w 11824371"/>
              <a:gd name="connsiteY10503" fmla="*/ 8291050 h 8878671"/>
              <a:gd name="connsiteX10504" fmla="*/ 3297873 w 11824371"/>
              <a:gd name="connsiteY10504" fmla="*/ 8279058 h 8878671"/>
              <a:gd name="connsiteX10505" fmla="*/ 3309865 w 11824371"/>
              <a:gd name="connsiteY10505" fmla="*/ 8264068 h 8878671"/>
              <a:gd name="connsiteX10506" fmla="*/ 3312814 w 11824371"/>
              <a:gd name="connsiteY10506" fmla="*/ 8263921 h 8878671"/>
              <a:gd name="connsiteX10507" fmla="*/ 3309865 w 11824371"/>
              <a:gd name="connsiteY10507" fmla="*/ 8255073 h 8878671"/>
              <a:gd name="connsiteX10508" fmla="*/ 3321857 w 11824371"/>
              <a:gd name="connsiteY10508" fmla="*/ 8231089 h 8878671"/>
              <a:gd name="connsiteX10509" fmla="*/ 3327853 w 11824371"/>
              <a:gd name="connsiteY10509" fmla="*/ 8231089 h 8878671"/>
              <a:gd name="connsiteX10510" fmla="*/ 3333850 w 11824371"/>
              <a:gd name="connsiteY10510" fmla="*/ 8219097 h 8878671"/>
              <a:gd name="connsiteX10511" fmla="*/ 3345841 w 11824371"/>
              <a:gd name="connsiteY10511" fmla="*/ 8207104 h 8878671"/>
              <a:gd name="connsiteX10512" fmla="*/ 3357833 w 11824371"/>
              <a:gd name="connsiteY10512" fmla="*/ 8195112 h 8878671"/>
              <a:gd name="connsiteX10513" fmla="*/ 3369827 w 11824371"/>
              <a:gd name="connsiteY10513" fmla="*/ 8189116 h 8878671"/>
              <a:gd name="connsiteX10514" fmla="*/ 3369827 w 11824371"/>
              <a:gd name="connsiteY10514" fmla="*/ 8171127 h 8878671"/>
              <a:gd name="connsiteX10515" fmla="*/ 3381818 w 11824371"/>
              <a:gd name="connsiteY10515" fmla="*/ 8147143 h 8878671"/>
              <a:gd name="connsiteX10516" fmla="*/ 3387815 w 11824371"/>
              <a:gd name="connsiteY10516" fmla="*/ 8141148 h 8878671"/>
              <a:gd name="connsiteX10517" fmla="*/ 3393811 w 11824371"/>
              <a:gd name="connsiteY10517" fmla="*/ 8123159 h 8878671"/>
              <a:gd name="connsiteX10518" fmla="*/ 3441779 w 11824371"/>
              <a:gd name="connsiteY10518" fmla="*/ 8099174 h 8878671"/>
              <a:gd name="connsiteX10519" fmla="*/ 3465764 w 11824371"/>
              <a:gd name="connsiteY10519" fmla="*/ 8075190 h 8878671"/>
              <a:gd name="connsiteX10520" fmla="*/ 3459769 w 11824371"/>
              <a:gd name="connsiteY10520" fmla="*/ 8105169 h 8878671"/>
              <a:gd name="connsiteX10521" fmla="*/ 3471761 w 11824371"/>
              <a:gd name="connsiteY10521" fmla="*/ 8117163 h 8878671"/>
              <a:gd name="connsiteX10522" fmla="*/ 3477757 w 11824371"/>
              <a:gd name="connsiteY10522" fmla="*/ 8123159 h 8878671"/>
              <a:gd name="connsiteX10523" fmla="*/ 3477757 w 11824371"/>
              <a:gd name="connsiteY10523" fmla="*/ 8135151 h 8878671"/>
              <a:gd name="connsiteX10524" fmla="*/ 3489749 w 11824371"/>
              <a:gd name="connsiteY10524" fmla="*/ 8123159 h 8878671"/>
              <a:gd name="connsiteX10525" fmla="*/ 3489749 w 11824371"/>
              <a:gd name="connsiteY10525" fmla="*/ 8075190 h 8878671"/>
              <a:gd name="connsiteX10526" fmla="*/ 3477757 w 11824371"/>
              <a:gd name="connsiteY10526" fmla="*/ 8051205 h 8878671"/>
              <a:gd name="connsiteX10527" fmla="*/ 3465764 w 11824371"/>
              <a:gd name="connsiteY10527" fmla="*/ 8039213 h 8878671"/>
              <a:gd name="connsiteX10528" fmla="*/ 3441779 w 11824371"/>
              <a:gd name="connsiteY10528" fmla="*/ 8051205 h 8878671"/>
              <a:gd name="connsiteX10529" fmla="*/ 3465764 w 11824371"/>
              <a:gd name="connsiteY10529" fmla="*/ 8027220 h 8878671"/>
              <a:gd name="connsiteX10530" fmla="*/ 3477757 w 11824371"/>
              <a:gd name="connsiteY10530" fmla="*/ 8015228 h 8878671"/>
              <a:gd name="connsiteX10531" fmla="*/ 3477757 w 11824371"/>
              <a:gd name="connsiteY10531" fmla="*/ 8003235 h 8878671"/>
              <a:gd name="connsiteX10532" fmla="*/ 3489749 w 11824371"/>
              <a:gd name="connsiteY10532" fmla="*/ 7955267 h 8878671"/>
              <a:gd name="connsiteX10533" fmla="*/ 3489749 w 11824371"/>
              <a:gd name="connsiteY10533" fmla="*/ 7919291 h 8878671"/>
              <a:gd name="connsiteX10534" fmla="*/ 3477757 w 11824371"/>
              <a:gd name="connsiteY10534" fmla="*/ 7943274 h 8878671"/>
              <a:gd name="connsiteX10535" fmla="*/ 3465764 w 11824371"/>
              <a:gd name="connsiteY10535" fmla="*/ 7961264 h 8878671"/>
              <a:gd name="connsiteX10536" fmla="*/ 3447776 w 11824371"/>
              <a:gd name="connsiteY10536" fmla="*/ 7949270 h 8878671"/>
              <a:gd name="connsiteX10537" fmla="*/ 3441779 w 11824371"/>
              <a:gd name="connsiteY10537" fmla="*/ 7931282 h 8878671"/>
              <a:gd name="connsiteX10538" fmla="*/ 3453772 w 11824371"/>
              <a:gd name="connsiteY10538" fmla="*/ 7931282 h 8878671"/>
              <a:gd name="connsiteX10539" fmla="*/ 3483753 w 11824371"/>
              <a:gd name="connsiteY10539" fmla="*/ 7919291 h 8878671"/>
              <a:gd name="connsiteX10540" fmla="*/ 3489749 w 11824371"/>
              <a:gd name="connsiteY10540" fmla="*/ 7895306 h 8878671"/>
              <a:gd name="connsiteX10541" fmla="*/ 3483753 w 11824371"/>
              <a:gd name="connsiteY10541" fmla="*/ 7847336 h 8878671"/>
              <a:gd name="connsiteX10542" fmla="*/ 3495746 w 11824371"/>
              <a:gd name="connsiteY10542" fmla="*/ 7799368 h 8878671"/>
              <a:gd name="connsiteX10543" fmla="*/ 3525725 w 11824371"/>
              <a:gd name="connsiteY10543" fmla="*/ 7763392 h 8878671"/>
              <a:gd name="connsiteX10544" fmla="*/ 3531722 w 11824371"/>
              <a:gd name="connsiteY10544" fmla="*/ 7739407 h 8878671"/>
              <a:gd name="connsiteX10545" fmla="*/ 3549710 w 11824371"/>
              <a:gd name="connsiteY10545" fmla="*/ 7739407 h 8878671"/>
              <a:gd name="connsiteX10546" fmla="*/ 3573695 w 11824371"/>
              <a:gd name="connsiteY10546" fmla="*/ 7739407 h 8878671"/>
              <a:gd name="connsiteX10547" fmla="*/ 3585687 w 11824371"/>
              <a:gd name="connsiteY10547" fmla="*/ 7727414 h 8878671"/>
              <a:gd name="connsiteX10548" fmla="*/ 3579692 w 11824371"/>
              <a:gd name="connsiteY10548" fmla="*/ 7715422 h 8878671"/>
              <a:gd name="connsiteX10549" fmla="*/ 3573695 w 11824371"/>
              <a:gd name="connsiteY10549" fmla="*/ 7715422 h 8878671"/>
              <a:gd name="connsiteX10550" fmla="*/ 3549710 w 11824371"/>
              <a:gd name="connsiteY10550" fmla="*/ 7727414 h 8878671"/>
              <a:gd name="connsiteX10551" fmla="*/ 3537719 w 11824371"/>
              <a:gd name="connsiteY10551" fmla="*/ 7703430 h 8878671"/>
              <a:gd name="connsiteX10552" fmla="*/ 3537719 w 11824371"/>
              <a:gd name="connsiteY10552" fmla="*/ 7691437 h 8878671"/>
              <a:gd name="connsiteX10553" fmla="*/ 3537719 w 11824371"/>
              <a:gd name="connsiteY10553" fmla="*/ 7667452 h 8878671"/>
              <a:gd name="connsiteX10554" fmla="*/ 3543714 w 11824371"/>
              <a:gd name="connsiteY10554" fmla="*/ 7643469 h 8878671"/>
              <a:gd name="connsiteX10555" fmla="*/ 3549710 w 11824371"/>
              <a:gd name="connsiteY10555" fmla="*/ 7619484 h 8878671"/>
              <a:gd name="connsiteX10556" fmla="*/ 3561703 w 11824371"/>
              <a:gd name="connsiteY10556" fmla="*/ 7571515 h 8878671"/>
              <a:gd name="connsiteX10557" fmla="*/ 3585687 w 11824371"/>
              <a:gd name="connsiteY10557" fmla="*/ 7553526 h 8878671"/>
              <a:gd name="connsiteX10558" fmla="*/ 3579692 w 11824371"/>
              <a:gd name="connsiteY10558" fmla="*/ 7547530 h 8878671"/>
              <a:gd name="connsiteX10559" fmla="*/ 3561703 w 11824371"/>
              <a:gd name="connsiteY10559" fmla="*/ 7547530 h 8878671"/>
              <a:gd name="connsiteX10560" fmla="*/ 3561703 w 11824371"/>
              <a:gd name="connsiteY10560" fmla="*/ 7535538 h 8878671"/>
              <a:gd name="connsiteX10561" fmla="*/ 3573695 w 11824371"/>
              <a:gd name="connsiteY10561" fmla="*/ 7517550 h 8878671"/>
              <a:gd name="connsiteX10562" fmla="*/ 3585687 w 11824371"/>
              <a:gd name="connsiteY10562" fmla="*/ 7499562 h 8878671"/>
              <a:gd name="connsiteX10563" fmla="*/ 3585687 w 11824371"/>
              <a:gd name="connsiteY10563" fmla="*/ 7457589 h 8878671"/>
              <a:gd name="connsiteX10564" fmla="*/ 3597679 w 11824371"/>
              <a:gd name="connsiteY10564" fmla="*/ 7427607 h 8878671"/>
              <a:gd name="connsiteX10565" fmla="*/ 3597679 w 11824371"/>
              <a:gd name="connsiteY10565" fmla="*/ 7439600 h 8878671"/>
              <a:gd name="connsiteX10566" fmla="*/ 3609672 w 11824371"/>
              <a:gd name="connsiteY10566" fmla="*/ 7451592 h 8878671"/>
              <a:gd name="connsiteX10567" fmla="*/ 3633656 w 11824371"/>
              <a:gd name="connsiteY10567" fmla="*/ 7463584 h 8878671"/>
              <a:gd name="connsiteX10568" fmla="*/ 3621663 w 11824371"/>
              <a:gd name="connsiteY10568" fmla="*/ 7463584 h 8878671"/>
              <a:gd name="connsiteX10569" fmla="*/ 3621663 w 11824371"/>
              <a:gd name="connsiteY10569" fmla="*/ 7475577 h 8878671"/>
              <a:gd name="connsiteX10570" fmla="*/ 3633656 w 11824371"/>
              <a:gd name="connsiteY10570" fmla="*/ 7481574 h 8878671"/>
              <a:gd name="connsiteX10571" fmla="*/ 3633656 w 11824371"/>
              <a:gd name="connsiteY10571" fmla="*/ 7487569 h 8878671"/>
              <a:gd name="connsiteX10572" fmla="*/ 3621663 w 11824371"/>
              <a:gd name="connsiteY10572" fmla="*/ 7487569 h 8878671"/>
              <a:gd name="connsiteX10573" fmla="*/ 3609672 w 11824371"/>
              <a:gd name="connsiteY10573" fmla="*/ 7487569 h 8878671"/>
              <a:gd name="connsiteX10574" fmla="*/ 3609672 w 11824371"/>
              <a:gd name="connsiteY10574" fmla="*/ 7475577 h 8878671"/>
              <a:gd name="connsiteX10575" fmla="*/ 3597679 w 11824371"/>
              <a:gd name="connsiteY10575" fmla="*/ 7475577 h 8878671"/>
              <a:gd name="connsiteX10576" fmla="*/ 3597679 w 11824371"/>
              <a:gd name="connsiteY10576" fmla="*/ 7499562 h 8878671"/>
              <a:gd name="connsiteX10577" fmla="*/ 3597679 w 11824371"/>
              <a:gd name="connsiteY10577" fmla="*/ 7511553 h 8878671"/>
              <a:gd name="connsiteX10578" fmla="*/ 3603675 w 11824371"/>
              <a:gd name="connsiteY10578" fmla="*/ 7499562 h 8878671"/>
              <a:gd name="connsiteX10579" fmla="*/ 3609672 w 11824371"/>
              <a:gd name="connsiteY10579" fmla="*/ 7511553 h 8878671"/>
              <a:gd name="connsiteX10580" fmla="*/ 3621663 w 11824371"/>
              <a:gd name="connsiteY10580" fmla="*/ 7523545 h 8878671"/>
              <a:gd name="connsiteX10581" fmla="*/ 3615668 w 11824371"/>
              <a:gd name="connsiteY10581" fmla="*/ 7535538 h 8878671"/>
              <a:gd name="connsiteX10582" fmla="*/ 3609672 w 11824371"/>
              <a:gd name="connsiteY10582" fmla="*/ 7535538 h 8878671"/>
              <a:gd name="connsiteX10583" fmla="*/ 3603675 w 11824371"/>
              <a:gd name="connsiteY10583" fmla="*/ 7541535 h 8878671"/>
              <a:gd name="connsiteX10584" fmla="*/ 3597679 w 11824371"/>
              <a:gd name="connsiteY10584" fmla="*/ 7547530 h 8878671"/>
              <a:gd name="connsiteX10585" fmla="*/ 3585687 w 11824371"/>
              <a:gd name="connsiteY10585" fmla="*/ 7547530 h 8878671"/>
              <a:gd name="connsiteX10586" fmla="*/ 3591684 w 11824371"/>
              <a:gd name="connsiteY10586" fmla="*/ 7553526 h 8878671"/>
              <a:gd name="connsiteX10587" fmla="*/ 3609672 w 11824371"/>
              <a:gd name="connsiteY10587" fmla="*/ 7559523 h 8878671"/>
              <a:gd name="connsiteX10588" fmla="*/ 3621663 w 11824371"/>
              <a:gd name="connsiteY10588" fmla="*/ 7547530 h 8878671"/>
              <a:gd name="connsiteX10589" fmla="*/ 3639653 w 11824371"/>
              <a:gd name="connsiteY10589" fmla="*/ 7535538 h 8878671"/>
              <a:gd name="connsiteX10590" fmla="*/ 3651645 w 11824371"/>
              <a:gd name="connsiteY10590" fmla="*/ 7517550 h 8878671"/>
              <a:gd name="connsiteX10591" fmla="*/ 3657640 w 11824371"/>
              <a:gd name="connsiteY10591" fmla="*/ 7499562 h 8878671"/>
              <a:gd name="connsiteX10592" fmla="*/ 3669633 w 11824371"/>
              <a:gd name="connsiteY10592" fmla="*/ 7499562 h 8878671"/>
              <a:gd name="connsiteX10593" fmla="*/ 3657640 w 11824371"/>
              <a:gd name="connsiteY10593" fmla="*/ 7463584 h 8878671"/>
              <a:gd name="connsiteX10594" fmla="*/ 3693618 w 11824371"/>
              <a:gd name="connsiteY10594" fmla="*/ 7415616 h 8878671"/>
              <a:gd name="connsiteX10595" fmla="*/ 3717601 w 11824371"/>
              <a:gd name="connsiteY10595" fmla="*/ 7379639 h 8878671"/>
              <a:gd name="connsiteX10596" fmla="*/ 3717601 w 11824371"/>
              <a:gd name="connsiteY10596" fmla="*/ 7367646 h 8878671"/>
              <a:gd name="connsiteX10597" fmla="*/ 3705609 w 11824371"/>
              <a:gd name="connsiteY10597" fmla="*/ 7355654 h 8878671"/>
              <a:gd name="connsiteX10598" fmla="*/ 3717601 w 11824371"/>
              <a:gd name="connsiteY10598" fmla="*/ 7319678 h 8878671"/>
              <a:gd name="connsiteX10599" fmla="*/ 3729594 w 11824371"/>
              <a:gd name="connsiteY10599" fmla="*/ 7235732 h 8878671"/>
              <a:gd name="connsiteX10600" fmla="*/ 3729594 w 11824371"/>
              <a:gd name="connsiteY10600" fmla="*/ 7223739 h 8878671"/>
              <a:gd name="connsiteX10601" fmla="*/ 3753579 w 11824371"/>
              <a:gd name="connsiteY10601" fmla="*/ 7175771 h 8878671"/>
              <a:gd name="connsiteX10602" fmla="*/ 3753579 w 11824371"/>
              <a:gd name="connsiteY10602" fmla="*/ 7139793 h 8878671"/>
              <a:gd name="connsiteX10603" fmla="*/ 3741586 w 11824371"/>
              <a:gd name="connsiteY10603" fmla="*/ 7151786 h 8878671"/>
              <a:gd name="connsiteX10604" fmla="*/ 3693618 w 11824371"/>
              <a:gd name="connsiteY10604" fmla="*/ 7199754 h 8878671"/>
              <a:gd name="connsiteX10605" fmla="*/ 3669633 w 11824371"/>
              <a:gd name="connsiteY10605" fmla="*/ 7223739 h 8878671"/>
              <a:gd name="connsiteX10606" fmla="*/ 3657640 w 11824371"/>
              <a:gd name="connsiteY10606" fmla="*/ 7241727 h 8878671"/>
              <a:gd name="connsiteX10607" fmla="*/ 3657640 w 11824371"/>
              <a:gd name="connsiteY10607" fmla="*/ 7253720 h 8878671"/>
              <a:gd name="connsiteX10608" fmla="*/ 3657640 w 11824371"/>
              <a:gd name="connsiteY10608" fmla="*/ 7259717 h 8878671"/>
              <a:gd name="connsiteX10609" fmla="*/ 3645648 w 11824371"/>
              <a:gd name="connsiteY10609" fmla="*/ 7295693 h 8878671"/>
              <a:gd name="connsiteX10610" fmla="*/ 3609672 w 11824371"/>
              <a:gd name="connsiteY10610" fmla="*/ 7391631 h 8878671"/>
              <a:gd name="connsiteX10611" fmla="*/ 3597679 w 11824371"/>
              <a:gd name="connsiteY10611" fmla="*/ 7391631 h 8878671"/>
              <a:gd name="connsiteX10612" fmla="*/ 3615668 w 11824371"/>
              <a:gd name="connsiteY10612" fmla="*/ 7337666 h 8878671"/>
              <a:gd name="connsiteX10613" fmla="*/ 3633656 w 11824371"/>
              <a:gd name="connsiteY10613" fmla="*/ 7283700 h 8878671"/>
              <a:gd name="connsiteX10614" fmla="*/ 3633656 w 11824371"/>
              <a:gd name="connsiteY10614" fmla="*/ 7235732 h 8878671"/>
              <a:gd name="connsiteX10615" fmla="*/ 3621663 w 11824371"/>
              <a:gd name="connsiteY10615" fmla="*/ 7223739 h 8878671"/>
              <a:gd name="connsiteX10616" fmla="*/ 3633656 w 11824371"/>
              <a:gd name="connsiteY10616" fmla="*/ 7205750 h 8878671"/>
              <a:gd name="connsiteX10617" fmla="*/ 3657640 w 11824371"/>
              <a:gd name="connsiteY10617" fmla="*/ 7163777 h 8878671"/>
              <a:gd name="connsiteX10618" fmla="*/ 3669633 w 11824371"/>
              <a:gd name="connsiteY10618" fmla="*/ 7055848 h 8878671"/>
              <a:gd name="connsiteX10619" fmla="*/ 3609672 w 11824371"/>
              <a:gd name="connsiteY10619" fmla="*/ 7055848 h 8878671"/>
              <a:gd name="connsiteX10620" fmla="*/ 3597679 w 11824371"/>
              <a:gd name="connsiteY10620" fmla="*/ 7079831 h 8878671"/>
              <a:gd name="connsiteX10621" fmla="*/ 3585687 w 11824371"/>
              <a:gd name="connsiteY10621" fmla="*/ 7091824 h 8878671"/>
              <a:gd name="connsiteX10622" fmla="*/ 3573695 w 11824371"/>
              <a:gd name="connsiteY10622" fmla="*/ 7103816 h 8878671"/>
              <a:gd name="connsiteX10623" fmla="*/ 3549710 w 11824371"/>
              <a:gd name="connsiteY10623" fmla="*/ 7103816 h 8878671"/>
              <a:gd name="connsiteX10624" fmla="*/ 3537719 w 11824371"/>
              <a:gd name="connsiteY10624" fmla="*/ 7103816 h 8878671"/>
              <a:gd name="connsiteX10625" fmla="*/ 3513734 w 11824371"/>
              <a:gd name="connsiteY10625" fmla="*/ 7103816 h 8878671"/>
              <a:gd name="connsiteX10626" fmla="*/ 3501740 w 11824371"/>
              <a:gd name="connsiteY10626" fmla="*/ 7103816 h 8878671"/>
              <a:gd name="connsiteX10627" fmla="*/ 3483753 w 11824371"/>
              <a:gd name="connsiteY10627" fmla="*/ 7103816 h 8878671"/>
              <a:gd name="connsiteX10628" fmla="*/ 3477757 w 11824371"/>
              <a:gd name="connsiteY10628" fmla="*/ 7115809 h 8878671"/>
              <a:gd name="connsiteX10629" fmla="*/ 3477757 w 11824371"/>
              <a:gd name="connsiteY10629" fmla="*/ 7127801 h 8878671"/>
              <a:gd name="connsiteX10630" fmla="*/ 3453772 w 11824371"/>
              <a:gd name="connsiteY10630" fmla="*/ 7127801 h 8878671"/>
              <a:gd name="connsiteX10631" fmla="*/ 3453772 w 11824371"/>
              <a:gd name="connsiteY10631" fmla="*/ 7103816 h 8878671"/>
              <a:gd name="connsiteX10632" fmla="*/ 3465764 w 11824371"/>
              <a:gd name="connsiteY10632" fmla="*/ 7091824 h 8878671"/>
              <a:gd name="connsiteX10633" fmla="*/ 3489749 w 11824371"/>
              <a:gd name="connsiteY10633" fmla="*/ 7067840 h 8878671"/>
              <a:gd name="connsiteX10634" fmla="*/ 3525725 w 11824371"/>
              <a:gd name="connsiteY10634" fmla="*/ 7043855 h 8878671"/>
              <a:gd name="connsiteX10635" fmla="*/ 3549710 w 11824371"/>
              <a:gd name="connsiteY10635" fmla="*/ 7019870 h 8878671"/>
              <a:gd name="connsiteX10636" fmla="*/ 3525725 w 11824371"/>
              <a:gd name="connsiteY10636" fmla="*/ 7025867 h 8878671"/>
              <a:gd name="connsiteX10637" fmla="*/ 3537719 w 11824371"/>
              <a:gd name="connsiteY10637" fmla="*/ 7007878 h 8878671"/>
              <a:gd name="connsiteX10638" fmla="*/ 3537719 w 11824371"/>
              <a:gd name="connsiteY10638" fmla="*/ 6947917 h 8878671"/>
              <a:gd name="connsiteX10639" fmla="*/ 3525725 w 11824371"/>
              <a:gd name="connsiteY10639" fmla="*/ 6971902 h 8878671"/>
              <a:gd name="connsiteX10640" fmla="*/ 3513734 w 11824371"/>
              <a:gd name="connsiteY10640" fmla="*/ 6971902 h 8878671"/>
              <a:gd name="connsiteX10641" fmla="*/ 3513734 w 11824371"/>
              <a:gd name="connsiteY10641" fmla="*/ 6983894 h 8878671"/>
              <a:gd name="connsiteX10642" fmla="*/ 3507737 w 11824371"/>
              <a:gd name="connsiteY10642" fmla="*/ 7001882 h 8878671"/>
              <a:gd name="connsiteX10643" fmla="*/ 3495746 w 11824371"/>
              <a:gd name="connsiteY10643" fmla="*/ 7019870 h 8878671"/>
              <a:gd name="connsiteX10644" fmla="*/ 3477757 w 11824371"/>
              <a:gd name="connsiteY10644" fmla="*/ 7037858 h 8878671"/>
              <a:gd name="connsiteX10645" fmla="*/ 3453772 w 11824371"/>
              <a:gd name="connsiteY10645" fmla="*/ 7055848 h 8878671"/>
              <a:gd name="connsiteX10646" fmla="*/ 3441779 w 11824371"/>
              <a:gd name="connsiteY10646" fmla="*/ 7091824 h 8878671"/>
              <a:gd name="connsiteX10647" fmla="*/ 3441779 w 11824371"/>
              <a:gd name="connsiteY10647" fmla="*/ 7163777 h 8878671"/>
              <a:gd name="connsiteX10648" fmla="*/ 3405803 w 11824371"/>
              <a:gd name="connsiteY10648" fmla="*/ 7163777 h 8878671"/>
              <a:gd name="connsiteX10649" fmla="*/ 3381818 w 11824371"/>
              <a:gd name="connsiteY10649" fmla="*/ 7115809 h 8878671"/>
              <a:gd name="connsiteX10650" fmla="*/ 3381818 w 11824371"/>
              <a:gd name="connsiteY10650" fmla="*/ 7103816 h 8878671"/>
              <a:gd name="connsiteX10651" fmla="*/ 3369827 w 11824371"/>
              <a:gd name="connsiteY10651" fmla="*/ 7115809 h 8878671"/>
              <a:gd name="connsiteX10652" fmla="*/ 3345841 w 11824371"/>
              <a:gd name="connsiteY10652" fmla="*/ 7127801 h 8878671"/>
              <a:gd name="connsiteX10653" fmla="*/ 3345841 w 11824371"/>
              <a:gd name="connsiteY10653" fmla="*/ 7115809 h 8878671"/>
              <a:gd name="connsiteX10654" fmla="*/ 3363830 w 11824371"/>
              <a:gd name="connsiteY10654" fmla="*/ 7091824 h 8878671"/>
              <a:gd name="connsiteX10655" fmla="*/ 3357833 w 11824371"/>
              <a:gd name="connsiteY10655" fmla="*/ 7073836 h 8878671"/>
              <a:gd name="connsiteX10656" fmla="*/ 3345841 w 11824371"/>
              <a:gd name="connsiteY10656" fmla="*/ 7043855 h 8878671"/>
              <a:gd name="connsiteX10657" fmla="*/ 3339845 w 11824371"/>
              <a:gd name="connsiteY10657" fmla="*/ 7031863 h 8878671"/>
              <a:gd name="connsiteX10658" fmla="*/ 3321857 w 11824371"/>
              <a:gd name="connsiteY10658" fmla="*/ 7043855 h 8878671"/>
              <a:gd name="connsiteX10659" fmla="*/ 3321857 w 11824371"/>
              <a:gd name="connsiteY10659" fmla="*/ 7055848 h 8878671"/>
              <a:gd name="connsiteX10660" fmla="*/ 3333850 w 11824371"/>
              <a:gd name="connsiteY10660" fmla="*/ 7055848 h 8878671"/>
              <a:gd name="connsiteX10661" fmla="*/ 3333850 w 11824371"/>
              <a:gd name="connsiteY10661" fmla="*/ 7067840 h 8878671"/>
              <a:gd name="connsiteX10662" fmla="*/ 3321857 w 11824371"/>
              <a:gd name="connsiteY10662" fmla="*/ 7073836 h 8878671"/>
              <a:gd name="connsiteX10663" fmla="*/ 3315862 w 11824371"/>
              <a:gd name="connsiteY10663" fmla="*/ 7079831 h 8878671"/>
              <a:gd name="connsiteX10664" fmla="*/ 3309865 w 11824371"/>
              <a:gd name="connsiteY10664" fmla="*/ 7091824 h 8878671"/>
              <a:gd name="connsiteX10665" fmla="*/ 3315862 w 11824371"/>
              <a:gd name="connsiteY10665" fmla="*/ 7097821 h 8878671"/>
              <a:gd name="connsiteX10666" fmla="*/ 3321857 w 11824371"/>
              <a:gd name="connsiteY10666" fmla="*/ 7091824 h 8878671"/>
              <a:gd name="connsiteX10667" fmla="*/ 3321857 w 11824371"/>
              <a:gd name="connsiteY10667" fmla="*/ 7103816 h 8878671"/>
              <a:gd name="connsiteX10668" fmla="*/ 3321857 w 11824371"/>
              <a:gd name="connsiteY10668" fmla="*/ 7139793 h 8878671"/>
              <a:gd name="connsiteX10669" fmla="*/ 3309865 w 11824371"/>
              <a:gd name="connsiteY10669" fmla="*/ 7163777 h 8878671"/>
              <a:gd name="connsiteX10670" fmla="*/ 3297873 w 11824371"/>
              <a:gd name="connsiteY10670" fmla="*/ 7163777 h 8878671"/>
              <a:gd name="connsiteX10671" fmla="*/ 3285880 w 11824371"/>
              <a:gd name="connsiteY10671" fmla="*/ 7175771 h 8878671"/>
              <a:gd name="connsiteX10672" fmla="*/ 3261896 w 11824371"/>
              <a:gd name="connsiteY10672" fmla="*/ 7199754 h 8878671"/>
              <a:gd name="connsiteX10673" fmla="*/ 3297873 w 11824371"/>
              <a:gd name="connsiteY10673" fmla="*/ 7199754 h 8878671"/>
              <a:gd name="connsiteX10674" fmla="*/ 3321857 w 11824371"/>
              <a:gd name="connsiteY10674" fmla="*/ 7187762 h 8878671"/>
              <a:gd name="connsiteX10675" fmla="*/ 3333850 w 11824371"/>
              <a:gd name="connsiteY10675" fmla="*/ 7199754 h 8878671"/>
              <a:gd name="connsiteX10676" fmla="*/ 3345841 w 11824371"/>
              <a:gd name="connsiteY10676" fmla="*/ 7199754 h 8878671"/>
              <a:gd name="connsiteX10677" fmla="*/ 3369827 w 11824371"/>
              <a:gd name="connsiteY10677" fmla="*/ 7175771 h 8878671"/>
              <a:gd name="connsiteX10678" fmla="*/ 3375823 w 11824371"/>
              <a:gd name="connsiteY10678" fmla="*/ 7175771 h 8878671"/>
              <a:gd name="connsiteX10679" fmla="*/ 3381818 w 11824371"/>
              <a:gd name="connsiteY10679" fmla="*/ 7187762 h 8878671"/>
              <a:gd name="connsiteX10680" fmla="*/ 3405803 w 11824371"/>
              <a:gd name="connsiteY10680" fmla="*/ 7199754 h 8878671"/>
              <a:gd name="connsiteX10681" fmla="*/ 3417796 w 11824371"/>
              <a:gd name="connsiteY10681" fmla="*/ 7211747 h 8878671"/>
              <a:gd name="connsiteX10682" fmla="*/ 3411799 w 11824371"/>
              <a:gd name="connsiteY10682" fmla="*/ 7223739 h 8878671"/>
              <a:gd name="connsiteX10683" fmla="*/ 3405803 w 11824371"/>
              <a:gd name="connsiteY10683" fmla="*/ 7235732 h 8878671"/>
              <a:gd name="connsiteX10684" fmla="*/ 3381818 w 11824371"/>
              <a:gd name="connsiteY10684" fmla="*/ 7271708 h 8878671"/>
              <a:gd name="connsiteX10685" fmla="*/ 3369827 w 11824371"/>
              <a:gd name="connsiteY10685" fmla="*/ 7271708 h 8878671"/>
              <a:gd name="connsiteX10686" fmla="*/ 3333850 w 11824371"/>
              <a:gd name="connsiteY10686" fmla="*/ 7319678 h 8878671"/>
              <a:gd name="connsiteX10687" fmla="*/ 3309865 w 11824371"/>
              <a:gd name="connsiteY10687" fmla="*/ 7343661 h 8878671"/>
              <a:gd name="connsiteX10688" fmla="*/ 3297873 w 11824371"/>
              <a:gd name="connsiteY10688" fmla="*/ 7367646 h 8878671"/>
              <a:gd name="connsiteX10689" fmla="*/ 3273889 w 11824371"/>
              <a:gd name="connsiteY10689" fmla="*/ 7367646 h 8878671"/>
              <a:gd name="connsiteX10690" fmla="*/ 3273889 w 11824371"/>
              <a:gd name="connsiteY10690" fmla="*/ 7373643 h 8878671"/>
              <a:gd name="connsiteX10691" fmla="*/ 3273889 w 11824371"/>
              <a:gd name="connsiteY10691" fmla="*/ 7391631 h 8878671"/>
              <a:gd name="connsiteX10692" fmla="*/ 3273889 w 11824371"/>
              <a:gd name="connsiteY10692" fmla="*/ 7403622 h 8878671"/>
              <a:gd name="connsiteX10693" fmla="*/ 3273889 w 11824371"/>
              <a:gd name="connsiteY10693" fmla="*/ 7415616 h 8878671"/>
              <a:gd name="connsiteX10694" fmla="*/ 3249904 w 11824371"/>
              <a:gd name="connsiteY10694" fmla="*/ 7439600 h 8878671"/>
              <a:gd name="connsiteX10695" fmla="*/ 3237910 w 11824371"/>
              <a:gd name="connsiteY10695" fmla="*/ 7427607 h 8878671"/>
              <a:gd name="connsiteX10696" fmla="*/ 3213927 w 11824371"/>
              <a:gd name="connsiteY10696" fmla="*/ 7427607 h 8878671"/>
              <a:gd name="connsiteX10697" fmla="*/ 3141973 w 11824371"/>
              <a:gd name="connsiteY10697" fmla="*/ 7451592 h 8878671"/>
              <a:gd name="connsiteX10698" fmla="*/ 3129981 w 11824371"/>
              <a:gd name="connsiteY10698" fmla="*/ 7439600 h 8878671"/>
              <a:gd name="connsiteX10699" fmla="*/ 3129981 w 11824371"/>
              <a:gd name="connsiteY10699" fmla="*/ 7403622 h 8878671"/>
              <a:gd name="connsiteX10700" fmla="*/ 3117988 w 11824371"/>
              <a:gd name="connsiteY10700" fmla="*/ 7403622 h 8878671"/>
              <a:gd name="connsiteX10701" fmla="*/ 3105997 w 11824371"/>
              <a:gd name="connsiteY10701" fmla="*/ 7427607 h 8878671"/>
              <a:gd name="connsiteX10702" fmla="*/ 3094005 w 11824371"/>
              <a:gd name="connsiteY10702" fmla="*/ 7457589 h 8878671"/>
              <a:gd name="connsiteX10703" fmla="*/ 3105997 w 11824371"/>
              <a:gd name="connsiteY10703" fmla="*/ 7475577 h 8878671"/>
              <a:gd name="connsiteX10704" fmla="*/ 3111993 w 11824371"/>
              <a:gd name="connsiteY10704" fmla="*/ 7511553 h 8878671"/>
              <a:gd name="connsiteX10705" fmla="*/ 3117988 w 11824371"/>
              <a:gd name="connsiteY10705" fmla="*/ 7547530 h 8878671"/>
              <a:gd name="connsiteX10706" fmla="*/ 3129981 w 11824371"/>
              <a:gd name="connsiteY10706" fmla="*/ 7535538 h 8878671"/>
              <a:gd name="connsiteX10707" fmla="*/ 3141973 w 11824371"/>
              <a:gd name="connsiteY10707" fmla="*/ 7523545 h 8878671"/>
              <a:gd name="connsiteX10708" fmla="*/ 3159961 w 11824371"/>
              <a:gd name="connsiteY10708" fmla="*/ 7499562 h 8878671"/>
              <a:gd name="connsiteX10709" fmla="*/ 3165958 w 11824371"/>
              <a:gd name="connsiteY10709" fmla="*/ 7475577 h 8878671"/>
              <a:gd name="connsiteX10710" fmla="*/ 3177949 w 11824371"/>
              <a:gd name="connsiteY10710" fmla="*/ 7463584 h 8878671"/>
              <a:gd name="connsiteX10711" fmla="*/ 3189942 w 11824371"/>
              <a:gd name="connsiteY10711" fmla="*/ 7463584 h 8878671"/>
              <a:gd name="connsiteX10712" fmla="*/ 3213927 w 11824371"/>
              <a:gd name="connsiteY10712" fmla="*/ 7451592 h 8878671"/>
              <a:gd name="connsiteX10713" fmla="*/ 3237910 w 11824371"/>
              <a:gd name="connsiteY10713" fmla="*/ 7439600 h 8878671"/>
              <a:gd name="connsiteX10714" fmla="*/ 3213927 w 11824371"/>
              <a:gd name="connsiteY10714" fmla="*/ 7463584 h 8878671"/>
              <a:gd name="connsiteX10715" fmla="*/ 3201934 w 11824371"/>
              <a:gd name="connsiteY10715" fmla="*/ 7475577 h 8878671"/>
              <a:gd name="connsiteX10716" fmla="*/ 3195939 w 11824371"/>
              <a:gd name="connsiteY10716" fmla="*/ 7487569 h 8878671"/>
              <a:gd name="connsiteX10717" fmla="*/ 3177949 w 11824371"/>
              <a:gd name="connsiteY10717" fmla="*/ 7511553 h 8878671"/>
              <a:gd name="connsiteX10718" fmla="*/ 3141973 w 11824371"/>
              <a:gd name="connsiteY10718" fmla="*/ 7547530 h 8878671"/>
              <a:gd name="connsiteX10719" fmla="*/ 3123985 w 11824371"/>
              <a:gd name="connsiteY10719" fmla="*/ 7571515 h 8878671"/>
              <a:gd name="connsiteX10720" fmla="*/ 3117988 w 11824371"/>
              <a:gd name="connsiteY10720" fmla="*/ 7595499 h 8878671"/>
              <a:gd name="connsiteX10721" fmla="*/ 3105997 w 11824371"/>
              <a:gd name="connsiteY10721" fmla="*/ 7619484 h 8878671"/>
              <a:gd name="connsiteX10722" fmla="*/ 3046035 w 11824371"/>
              <a:gd name="connsiteY10722" fmla="*/ 7655461 h 8878671"/>
              <a:gd name="connsiteX10723" fmla="*/ 3046035 w 11824371"/>
              <a:gd name="connsiteY10723" fmla="*/ 7643469 h 8878671"/>
              <a:gd name="connsiteX10724" fmla="*/ 3046035 w 11824371"/>
              <a:gd name="connsiteY10724" fmla="*/ 7619484 h 8878671"/>
              <a:gd name="connsiteX10725" fmla="*/ 3034044 w 11824371"/>
              <a:gd name="connsiteY10725" fmla="*/ 7607491 h 8878671"/>
              <a:gd name="connsiteX10726" fmla="*/ 3034044 w 11824371"/>
              <a:gd name="connsiteY10726" fmla="*/ 7595499 h 8878671"/>
              <a:gd name="connsiteX10727" fmla="*/ 3034044 w 11824371"/>
              <a:gd name="connsiteY10727" fmla="*/ 7583506 h 8878671"/>
              <a:gd name="connsiteX10728" fmla="*/ 3022050 w 11824371"/>
              <a:gd name="connsiteY10728" fmla="*/ 7559523 h 8878671"/>
              <a:gd name="connsiteX10729" fmla="*/ 3034044 w 11824371"/>
              <a:gd name="connsiteY10729" fmla="*/ 7559523 h 8878671"/>
              <a:gd name="connsiteX10730" fmla="*/ 3046035 w 11824371"/>
              <a:gd name="connsiteY10730" fmla="*/ 7535538 h 8878671"/>
              <a:gd name="connsiteX10731" fmla="*/ 3046035 w 11824371"/>
              <a:gd name="connsiteY10731" fmla="*/ 7511553 h 8878671"/>
              <a:gd name="connsiteX10732" fmla="*/ 3046035 w 11824371"/>
              <a:gd name="connsiteY10732" fmla="*/ 7487569 h 8878671"/>
              <a:gd name="connsiteX10733" fmla="*/ 3046035 w 11824371"/>
              <a:gd name="connsiteY10733" fmla="*/ 7475577 h 8878671"/>
              <a:gd name="connsiteX10734" fmla="*/ 3034044 w 11824371"/>
              <a:gd name="connsiteY10734" fmla="*/ 7475577 h 8878671"/>
              <a:gd name="connsiteX10735" fmla="*/ 3034044 w 11824371"/>
              <a:gd name="connsiteY10735" fmla="*/ 7487569 h 8878671"/>
              <a:gd name="connsiteX10736" fmla="*/ 3010059 w 11824371"/>
              <a:gd name="connsiteY10736" fmla="*/ 7547530 h 8878671"/>
              <a:gd name="connsiteX10737" fmla="*/ 2950098 w 11824371"/>
              <a:gd name="connsiteY10737" fmla="*/ 7595499 h 8878671"/>
              <a:gd name="connsiteX10738" fmla="*/ 2926113 w 11824371"/>
              <a:gd name="connsiteY10738" fmla="*/ 7631476 h 8878671"/>
              <a:gd name="connsiteX10739" fmla="*/ 2914120 w 11824371"/>
              <a:gd name="connsiteY10739" fmla="*/ 7655461 h 8878671"/>
              <a:gd name="connsiteX10740" fmla="*/ 2902128 w 11824371"/>
              <a:gd name="connsiteY10740" fmla="*/ 7655461 h 8878671"/>
              <a:gd name="connsiteX10741" fmla="*/ 2890136 w 11824371"/>
              <a:gd name="connsiteY10741" fmla="*/ 7691437 h 8878671"/>
              <a:gd name="connsiteX10742" fmla="*/ 2902128 w 11824371"/>
              <a:gd name="connsiteY10742" fmla="*/ 7727414 h 8878671"/>
              <a:gd name="connsiteX10743" fmla="*/ 2902128 w 11824371"/>
              <a:gd name="connsiteY10743" fmla="*/ 7775383 h 8878671"/>
              <a:gd name="connsiteX10744" fmla="*/ 2890136 w 11824371"/>
              <a:gd name="connsiteY10744" fmla="*/ 7763392 h 8878671"/>
              <a:gd name="connsiteX10745" fmla="*/ 2890136 w 11824371"/>
              <a:gd name="connsiteY10745" fmla="*/ 7751398 h 8878671"/>
              <a:gd name="connsiteX10746" fmla="*/ 2878143 w 11824371"/>
              <a:gd name="connsiteY10746" fmla="*/ 7739407 h 8878671"/>
              <a:gd name="connsiteX10747" fmla="*/ 2866151 w 11824371"/>
              <a:gd name="connsiteY10747" fmla="*/ 7727414 h 8878671"/>
              <a:gd name="connsiteX10748" fmla="*/ 2860155 w 11824371"/>
              <a:gd name="connsiteY10748" fmla="*/ 7727414 h 8878671"/>
              <a:gd name="connsiteX10749" fmla="*/ 2842167 w 11824371"/>
              <a:gd name="connsiteY10749" fmla="*/ 7727414 h 8878671"/>
              <a:gd name="connsiteX10750" fmla="*/ 2854158 w 11824371"/>
              <a:gd name="connsiteY10750" fmla="*/ 7751398 h 8878671"/>
              <a:gd name="connsiteX10751" fmla="*/ 2854158 w 11824371"/>
              <a:gd name="connsiteY10751" fmla="*/ 7763392 h 8878671"/>
              <a:gd name="connsiteX10752" fmla="*/ 2842167 w 11824371"/>
              <a:gd name="connsiteY10752" fmla="*/ 7787375 h 8878671"/>
              <a:gd name="connsiteX10753" fmla="*/ 2830175 w 11824371"/>
              <a:gd name="connsiteY10753" fmla="*/ 7775383 h 8878671"/>
              <a:gd name="connsiteX10754" fmla="*/ 2842167 w 11824371"/>
              <a:gd name="connsiteY10754" fmla="*/ 7751398 h 8878671"/>
              <a:gd name="connsiteX10755" fmla="*/ 2794197 w 11824371"/>
              <a:gd name="connsiteY10755" fmla="*/ 7763392 h 8878671"/>
              <a:gd name="connsiteX10756" fmla="*/ 2782205 w 11824371"/>
              <a:gd name="connsiteY10756" fmla="*/ 7757395 h 8878671"/>
              <a:gd name="connsiteX10757" fmla="*/ 2758220 w 11824371"/>
              <a:gd name="connsiteY10757" fmla="*/ 7781380 h 8878671"/>
              <a:gd name="connsiteX10758" fmla="*/ 2746229 w 11824371"/>
              <a:gd name="connsiteY10758" fmla="*/ 7811360 h 8878671"/>
              <a:gd name="connsiteX10759" fmla="*/ 2734236 w 11824371"/>
              <a:gd name="connsiteY10759" fmla="*/ 7811360 h 8878671"/>
              <a:gd name="connsiteX10760" fmla="*/ 2710251 w 11824371"/>
              <a:gd name="connsiteY10760" fmla="*/ 7835345 h 8878671"/>
              <a:gd name="connsiteX10761" fmla="*/ 2680271 w 11824371"/>
              <a:gd name="connsiteY10761" fmla="*/ 7853333 h 8878671"/>
              <a:gd name="connsiteX10762" fmla="*/ 2662283 w 11824371"/>
              <a:gd name="connsiteY10762" fmla="*/ 7847336 h 8878671"/>
              <a:gd name="connsiteX10763" fmla="*/ 2650289 w 11824371"/>
              <a:gd name="connsiteY10763" fmla="*/ 7847336 h 8878671"/>
              <a:gd name="connsiteX10764" fmla="*/ 2644294 w 11824371"/>
              <a:gd name="connsiteY10764" fmla="*/ 7877318 h 8878671"/>
              <a:gd name="connsiteX10765" fmla="*/ 2656286 w 11824371"/>
              <a:gd name="connsiteY10765" fmla="*/ 7901301 h 8878671"/>
              <a:gd name="connsiteX10766" fmla="*/ 2668279 w 11824371"/>
              <a:gd name="connsiteY10766" fmla="*/ 7913294 h 8878671"/>
              <a:gd name="connsiteX10767" fmla="*/ 2656286 w 11824371"/>
              <a:gd name="connsiteY10767" fmla="*/ 7937279 h 8878671"/>
              <a:gd name="connsiteX10768" fmla="*/ 2662283 w 11824371"/>
              <a:gd name="connsiteY10768" fmla="*/ 7955267 h 8878671"/>
              <a:gd name="connsiteX10769" fmla="*/ 2662283 w 11824371"/>
              <a:gd name="connsiteY10769" fmla="*/ 7967259 h 8878671"/>
              <a:gd name="connsiteX10770" fmla="*/ 2662283 w 11824371"/>
              <a:gd name="connsiteY10770" fmla="*/ 7985247 h 8878671"/>
              <a:gd name="connsiteX10771" fmla="*/ 2674275 w 11824371"/>
              <a:gd name="connsiteY10771" fmla="*/ 8003235 h 8878671"/>
              <a:gd name="connsiteX10772" fmla="*/ 2662283 w 11824371"/>
              <a:gd name="connsiteY10772" fmla="*/ 8027220 h 8878671"/>
              <a:gd name="connsiteX10773" fmla="*/ 2614313 w 11824371"/>
              <a:gd name="connsiteY10773" fmla="*/ 7979252 h 8878671"/>
              <a:gd name="connsiteX10774" fmla="*/ 2602321 w 11824371"/>
              <a:gd name="connsiteY10774" fmla="*/ 7943274 h 8878671"/>
              <a:gd name="connsiteX10775" fmla="*/ 2602321 w 11824371"/>
              <a:gd name="connsiteY10775" fmla="*/ 7955267 h 8878671"/>
              <a:gd name="connsiteX10776" fmla="*/ 2590328 w 11824371"/>
              <a:gd name="connsiteY10776" fmla="*/ 7967259 h 8878671"/>
              <a:gd name="connsiteX10777" fmla="*/ 2572340 w 11824371"/>
              <a:gd name="connsiteY10777" fmla="*/ 7961264 h 8878671"/>
              <a:gd name="connsiteX10778" fmla="*/ 2560348 w 11824371"/>
              <a:gd name="connsiteY10778" fmla="*/ 7961264 h 8878671"/>
              <a:gd name="connsiteX10779" fmla="*/ 2542360 w 11824371"/>
              <a:gd name="connsiteY10779" fmla="*/ 7967259 h 8878671"/>
              <a:gd name="connsiteX10780" fmla="*/ 2530369 w 11824371"/>
              <a:gd name="connsiteY10780" fmla="*/ 7979252 h 8878671"/>
              <a:gd name="connsiteX10781" fmla="*/ 2536363 w 11824371"/>
              <a:gd name="connsiteY10781" fmla="*/ 7997240 h 8878671"/>
              <a:gd name="connsiteX10782" fmla="*/ 2566345 w 11824371"/>
              <a:gd name="connsiteY10782" fmla="*/ 7991244 h 8878671"/>
              <a:gd name="connsiteX10783" fmla="*/ 2602321 w 11824371"/>
              <a:gd name="connsiteY10783" fmla="*/ 7979252 h 8878671"/>
              <a:gd name="connsiteX10784" fmla="*/ 2590328 w 11824371"/>
              <a:gd name="connsiteY10784" fmla="*/ 7991244 h 8878671"/>
              <a:gd name="connsiteX10785" fmla="*/ 2584333 w 11824371"/>
              <a:gd name="connsiteY10785" fmla="*/ 7997240 h 8878671"/>
              <a:gd name="connsiteX10786" fmla="*/ 2584333 w 11824371"/>
              <a:gd name="connsiteY10786" fmla="*/ 8015228 h 8878671"/>
              <a:gd name="connsiteX10787" fmla="*/ 2590328 w 11824371"/>
              <a:gd name="connsiteY10787" fmla="*/ 8039213 h 8878671"/>
              <a:gd name="connsiteX10788" fmla="*/ 2596325 w 11824371"/>
              <a:gd name="connsiteY10788" fmla="*/ 8057201 h 8878671"/>
              <a:gd name="connsiteX10789" fmla="*/ 2602321 w 11824371"/>
              <a:gd name="connsiteY10789" fmla="*/ 8063196 h 8878671"/>
              <a:gd name="connsiteX10790" fmla="*/ 2602321 w 11824371"/>
              <a:gd name="connsiteY10790" fmla="*/ 8087181 h 8878671"/>
              <a:gd name="connsiteX10791" fmla="*/ 2578337 w 11824371"/>
              <a:gd name="connsiteY10791" fmla="*/ 8099174 h 8878671"/>
              <a:gd name="connsiteX10792" fmla="*/ 2566345 w 11824371"/>
              <a:gd name="connsiteY10792" fmla="*/ 8123159 h 8878671"/>
              <a:gd name="connsiteX10793" fmla="*/ 2554352 w 11824371"/>
              <a:gd name="connsiteY10793" fmla="*/ 8135151 h 8878671"/>
              <a:gd name="connsiteX10794" fmla="*/ 2530369 w 11824371"/>
              <a:gd name="connsiteY10794" fmla="*/ 8135151 h 8878671"/>
              <a:gd name="connsiteX10795" fmla="*/ 2518375 w 11824371"/>
              <a:gd name="connsiteY10795" fmla="*/ 8165131 h 8878671"/>
              <a:gd name="connsiteX10796" fmla="*/ 2530369 w 11824371"/>
              <a:gd name="connsiteY10796" fmla="*/ 8195112 h 8878671"/>
              <a:gd name="connsiteX10797" fmla="*/ 2542360 w 11824371"/>
              <a:gd name="connsiteY10797" fmla="*/ 8225092 h 8878671"/>
              <a:gd name="connsiteX10798" fmla="*/ 2518375 w 11824371"/>
              <a:gd name="connsiteY10798" fmla="*/ 8207104 h 8878671"/>
              <a:gd name="connsiteX10799" fmla="*/ 2494390 w 11824371"/>
              <a:gd name="connsiteY10799" fmla="*/ 8171127 h 8878671"/>
              <a:gd name="connsiteX10800" fmla="*/ 2482399 w 11824371"/>
              <a:gd name="connsiteY10800" fmla="*/ 8183121 h 8878671"/>
              <a:gd name="connsiteX10801" fmla="*/ 2446422 w 11824371"/>
              <a:gd name="connsiteY10801" fmla="*/ 8159136 h 8878671"/>
              <a:gd name="connsiteX10802" fmla="*/ 2422438 w 11824371"/>
              <a:gd name="connsiteY10802" fmla="*/ 8135151 h 8878671"/>
              <a:gd name="connsiteX10803" fmla="*/ 2386459 w 11824371"/>
              <a:gd name="connsiteY10803" fmla="*/ 8087181 h 8878671"/>
              <a:gd name="connsiteX10804" fmla="*/ 2386459 w 11824371"/>
              <a:gd name="connsiteY10804" fmla="*/ 8075190 h 8878671"/>
              <a:gd name="connsiteX10805" fmla="*/ 2386459 w 11824371"/>
              <a:gd name="connsiteY10805" fmla="*/ 8051205 h 8878671"/>
              <a:gd name="connsiteX10806" fmla="*/ 2386459 w 11824371"/>
              <a:gd name="connsiteY10806" fmla="*/ 8039213 h 8878671"/>
              <a:gd name="connsiteX10807" fmla="*/ 2386459 w 11824371"/>
              <a:gd name="connsiteY10807" fmla="*/ 8033217 h 8878671"/>
              <a:gd name="connsiteX10808" fmla="*/ 2392456 w 11824371"/>
              <a:gd name="connsiteY10808" fmla="*/ 8021225 h 8878671"/>
              <a:gd name="connsiteX10809" fmla="*/ 2350483 w 11824371"/>
              <a:gd name="connsiteY10809" fmla="*/ 8063196 h 8878671"/>
              <a:gd name="connsiteX10810" fmla="*/ 2362477 w 11824371"/>
              <a:gd name="connsiteY10810" fmla="*/ 8111166 h 8878671"/>
              <a:gd name="connsiteX10811" fmla="*/ 2374468 w 11824371"/>
              <a:gd name="connsiteY10811" fmla="*/ 8123159 h 8878671"/>
              <a:gd name="connsiteX10812" fmla="*/ 2374468 w 11824371"/>
              <a:gd name="connsiteY10812" fmla="*/ 8135151 h 8878671"/>
              <a:gd name="connsiteX10813" fmla="*/ 2386459 w 11824371"/>
              <a:gd name="connsiteY10813" fmla="*/ 8171127 h 8878671"/>
              <a:gd name="connsiteX10814" fmla="*/ 2392456 w 11824371"/>
              <a:gd name="connsiteY10814" fmla="*/ 8195112 h 8878671"/>
              <a:gd name="connsiteX10815" fmla="*/ 2410445 w 11824371"/>
              <a:gd name="connsiteY10815" fmla="*/ 8207104 h 8878671"/>
              <a:gd name="connsiteX10816" fmla="*/ 2428433 w 11824371"/>
              <a:gd name="connsiteY10816" fmla="*/ 8225092 h 8878671"/>
              <a:gd name="connsiteX10817" fmla="*/ 2422438 w 11824371"/>
              <a:gd name="connsiteY10817" fmla="*/ 8243082 h 8878671"/>
              <a:gd name="connsiteX10818" fmla="*/ 2410445 w 11824371"/>
              <a:gd name="connsiteY10818" fmla="*/ 8267065 h 8878671"/>
              <a:gd name="connsiteX10819" fmla="*/ 2410445 w 11824371"/>
              <a:gd name="connsiteY10819" fmla="*/ 8291050 h 8878671"/>
              <a:gd name="connsiteX10820" fmla="*/ 2410445 w 11824371"/>
              <a:gd name="connsiteY10820" fmla="*/ 8315035 h 8878671"/>
              <a:gd name="connsiteX10821" fmla="*/ 2410445 w 11824371"/>
              <a:gd name="connsiteY10821" fmla="*/ 8321031 h 8878671"/>
              <a:gd name="connsiteX10822" fmla="*/ 2398453 w 11824371"/>
              <a:gd name="connsiteY10822" fmla="*/ 8327026 h 8878671"/>
              <a:gd name="connsiteX10823" fmla="*/ 2386459 w 11824371"/>
              <a:gd name="connsiteY10823" fmla="*/ 8279058 h 8878671"/>
              <a:gd name="connsiteX10824" fmla="*/ 2386459 w 11824371"/>
              <a:gd name="connsiteY10824" fmla="*/ 8261070 h 8878671"/>
              <a:gd name="connsiteX10825" fmla="*/ 2368473 w 11824371"/>
              <a:gd name="connsiteY10825" fmla="*/ 8267065 h 8878671"/>
              <a:gd name="connsiteX10826" fmla="*/ 2344488 w 11824371"/>
              <a:gd name="connsiteY10826" fmla="*/ 8267065 h 8878671"/>
              <a:gd name="connsiteX10827" fmla="*/ 2320503 w 11824371"/>
              <a:gd name="connsiteY10827" fmla="*/ 8243082 h 8878671"/>
              <a:gd name="connsiteX10828" fmla="*/ 2290522 w 11824371"/>
              <a:gd name="connsiteY10828" fmla="*/ 8219097 h 8878671"/>
              <a:gd name="connsiteX10829" fmla="*/ 2278530 w 11824371"/>
              <a:gd name="connsiteY10829" fmla="*/ 8183121 h 8878671"/>
              <a:gd name="connsiteX10830" fmla="*/ 2338492 w 11824371"/>
              <a:gd name="connsiteY10830" fmla="*/ 8171127 h 8878671"/>
              <a:gd name="connsiteX10831" fmla="*/ 2338492 w 11824371"/>
              <a:gd name="connsiteY10831" fmla="*/ 8159136 h 8878671"/>
              <a:gd name="connsiteX10832" fmla="*/ 2350483 w 11824371"/>
              <a:gd name="connsiteY10832" fmla="*/ 8147143 h 8878671"/>
              <a:gd name="connsiteX10833" fmla="*/ 2350483 w 11824371"/>
              <a:gd name="connsiteY10833" fmla="*/ 8123159 h 8878671"/>
              <a:gd name="connsiteX10834" fmla="*/ 2338492 w 11824371"/>
              <a:gd name="connsiteY10834" fmla="*/ 8087181 h 8878671"/>
              <a:gd name="connsiteX10835" fmla="*/ 2326498 w 11824371"/>
              <a:gd name="connsiteY10835" fmla="*/ 8075190 h 8878671"/>
              <a:gd name="connsiteX10836" fmla="*/ 2314507 w 11824371"/>
              <a:gd name="connsiteY10836" fmla="*/ 8075190 h 8878671"/>
              <a:gd name="connsiteX10837" fmla="*/ 2314507 w 11824371"/>
              <a:gd name="connsiteY10837" fmla="*/ 8063196 h 8878671"/>
              <a:gd name="connsiteX10838" fmla="*/ 2314507 w 11824371"/>
              <a:gd name="connsiteY10838" fmla="*/ 8039213 h 8878671"/>
              <a:gd name="connsiteX10839" fmla="*/ 2320503 w 11824371"/>
              <a:gd name="connsiteY10839" fmla="*/ 8015228 h 8878671"/>
              <a:gd name="connsiteX10840" fmla="*/ 2326498 w 11824371"/>
              <a:gd name="connsiteY10840" fmla="*/ 8033217 h 8878671"/>
              <a:gd name="connsiteX10841" fmla="*/ 2338492 w 11824371"/>
              <a:gd name="connsiteY10841" fmla="*/ 8039213 h 8878671"/>
              <a:gd name="connsiteX10842" fmla="*/ 2386459 w 11824371"/>
              <a:gd name="connsiteY10842" fmla="*/ 7979252 h 8878671"/>
              <a:gd name="connsiteX10843" fmla="*/ 2386459 w 11824371"/>
              <a:gd name="connsiteY10843" fmla="*/ 7967259 h 8878671"/>
              <a:gd name="connsiteX10844" fmla="*/ 2362477 w 11824371"/>
              <a:gd name="connsiteY10844" fmla="*/ 7967259 h 8878671"/>
              <a:gd name="connsiteX10845" fmla="*/ 2350483 w 11824371"/>
              <a:gd name="connsiteY10845" fmla="*/ 7967259 h 8878671"/>
              <a:gd name="connsiteX10846" fmla="*/ 2356480 w 11824371"/>
              <a:gd name="connsiteY10846" fmla="*/ 7961264 h 8878671"/>
              <a:gd name="connsiteX10847" fmla="*/ 2368473 w 11824371"/>
              <a:gd name="connsiteY10847" fmla="*/ 7955267 h 8878671"/>
              <a:gd name="connsiteX10848" fmla="*/ 2392456 w 11824371"/>
              <a:gd name="connsiteY10848" fmla="*/ 7943274 h 8878671"/>
              <a:gd name="connsiteX10849" fmla="*/ 2422438 w 11824371"/>
              <a:gd name="connsiteY10849" fmla="*/ 7931282 h 8878671"/>
              <a:gd name="connsiteX10850" fmla="*/ 2434429 w 11824371"/>
              <a:gd name="connsiteY10850" fmla="*/ 7895306 h 8878671"/>
              <a:gd name="connsiteX10851" fmla="*/ 2422438 w 11824371"/>
              <a:gd name="connsiteY10851" fmla="*/ 7889309 h 8878671"/>
              <a:gd name="connsiteX10852" fmla="*/ 2434429 w 11824371"/>
              <a:gd name="connsiteY10852" fmla="*/ 7859329 h 8878671"/>
              <a:gd name="connsiteX10853" fmla="*/ 2422438 w 11824371"/>
              <a:gd name="connsiteY10853" fmla="*/ 7847336 h 8878671"/>
              <a:gd name="connsiteX10854" fmla="*/ 2410445 w 11824371"/>
              <a:gd name="connsiteY10854" fmla="*/ 7847336 h 8878671"/>
              <a:gd name="connsiteX10855" fmla="*/ 2398453 w 11824371"/>
              <a:gd name="connsiteY10855" fmla="*/ 7859329 h 8878671"/>
              <a:gd name="connsiteX10856" fmla="*/ 2374468 w 11824371"/>
              <a:gd name="connsiteY10856" fmla="*/ 7883313 h 8878671"/>
              <a:gd name="connsiteX10857" fmla="*/ 2344488 w 11824371"/>
              <a:gd name="connsiteY10857" fmla="*/ 7919291 h 8878671"/>
              <a:gd name="connsiteX10858" fmla="*/ 2338492 w 11824371"/>
              <a:gd name="connsiteY10858" fmla="*/ 7943274 h 8878671"/>
              <a:gd name="connsiteX10859" fmla="*/ 2326498 w 11824371"/>
              <a:gd name="connsiteY10859" fmla="*/ 7943274 h 8878671"/>
              <a:gd name="connsiteX10860" fmla="*/ 2326498 w 11824371"/>
              <a:gd name="connsiteY10860" fmla="*/ 7931282 h 8878671"/>
              <a:gd name="connsiteX10861" fmla="*/ 2314507 w 11824371"/>
              <a:gd name="connsiteY10861" fmla="*/ 7919291 h 8878671"/>
              <a:gd name="connsiteX10862" fmla="*/ 2314507 w 11824371"/>
              <a:gd name="connsiteY10862" fmla="*/ 7895306 h 8878671"/>
              <a:gd name="connsiteX10863" fmla="*/ 2326498 w 11824371"/>
              <a:gd name="connsiteY10863" fmla="*/ 7883313 h 8878671"/>
              <a:gd name="connsiteX10864" fmla="*/ 2332495 w 11824371"/>
              <a:gd name="connsiteY10864" fmla="*/ 7889309 h 8878671"/>
              <a:gd name="connsiteX10865" fmla="*/ 2338492 w 11824371"/>
              <a:gd name="connsiteY10865" fmla="*/ 7871321 h 8878671"/>
              <a:gd name="connsiteX10866" fmla="*/ 2302515 w 11824371"/>
              <a:gd name="connsiteY10866" fmla="*/ 7883313 h 8878671"/>
              <a:gd name="connsiteX10867" fmla="*/ 2290522 w 11824371"/>
              <a:gd name="connsiteY10867" fmla="*/ 7895306 h 8878671"/>
              <a:gd name="connsiteX10868" fmla="*/ 2290522 w 11824371"/>
              <a:gd name="connsiteY10868" fmla="*/ 7907297 h 8878671"/>
              <a:gd name="connsiteX10869" fmla="*/ 2284527 w 11824371"/>
              <a:gd name="connsiteY10869" fmla="*/ 7919291 h 8878671"/>
              <a:gd name="connsiteX10870" fmla="*/ 2266537 w 11824371"/>
              <a:gd name="connsiteY10870" fmla="*/ 7931282 h 8878671"/>
              <a:gd name="connsiteX10871" fmla="*/ 2242554 w 11824371"/>
              <a:gd name="connsiteY10871" fmla="*/ 7949270 h 8878671"/>
              <a:gd name="connsiteX10872" fmla="*/ 2230561 w 11824371"/>
              <a:gd name="connsiteY10872" fmla="*/ 7967259 h 8878671"/>
              <a:gd name="connsiteX10873" fmla="*/ 2242554 w 11824371"/>
              <a:gd name="connsiteY10873" fmla="*/ 7967259 h 8878671"/>
              <a:gd name="connsiteX10874" fmla="*/ 2254546 w 11824371"/>
              <a:gd name="connsiteY10874" fmla="*/ 7961264 h 8878671"/>
              <a:gd name="connsiteX10875" fmla="*/ 2266537 w 11824371"/>
              <a:gd name="connsiteY10875" fmla="*/ 7949270 h 8878671"/>
              <a:gd name="connsiteX10876" fmla="*/ 2278530 w 11824371"/>
              <a:gd name="connsiteY10876" fmla="*/ 7949270 h 8878671"/>
              <a:gd name="connsiteX10877" fmla="*/ 2278530 w 11824371"/>
              <a:gd name="connsiteY10877" fmla="*/ 7967259 h 8878671"/>
              <a:gd name="connsiteX10878" fmla="*/ 2290522 w 11824371"/>
              <a:gd name="connsiteY10878" fmla="*/ 7955267 h 8878671"/>
              <a:gd name="connsiteX10879" fmla="*/ 2302515 w 11824371"/>
              <a:gd name="connsiteY10879" fmla="*/ 7955267 h 8878671"/>
              <a:gd name="connsiteX10880" fmla="*/ 2314507 w 11824371"/>
              <a:gd name="connsiteY10880" fmla="*/ 7967259 h 8878671"/>
              <a:gd name="connsiteX10881" fmla="*/ 2314507 w 11824371"/>
              <a:gd name="connsiteY10881" fmla="*/ 7979252 h 8878671"/>
              <a:gd name="connsiteX10882" fmla="*/ 2302515 w 11824371"/>
              <a:gd name="connsiteY10882" fmla="*/ 8003235 h 8878671"/>
              <a:gd name="connsiteX10883" fmla="*/ 2290522 w 11824371"/>
              <a:gd name="connsiteY10883" fmla="*/ 7991244 h 8878671"/>
              <a:gd name="connsiteX10884" fmla="*/ 2302515 w 11824371"/>
              <a:gd name="connsiteY10884" fmla="*/ 7979252 h 8878671"/>
              <a:gd name="connsiteX10885" fmla="*/ 2266537 w 11824371"/>
              <a:gd name="connsiteY10885" fmla="*/ 8015228 h 8878671"/>
              <a:gd name="connsiteX10886" fmla="*/ 2266537 w 11824371"/>
              <a:gd name="connsiteY10886" fmla="*/ 8027220 h 8878671"/>
              <a:gd name="connsiteX10887" fmla="*/ 2260542 w 11824371"/>
              <a:gd name="connsiteY10887" fmla="*/ 8033217 h 8878671"/>
              <a:gd name="connsiteX10888" fmla="*/ 2248549 w 11824371"/>
              <a:gd name="connsiteY10888" fmla="*/ 8045208 h 8878671"/>
              <a:gd name="connsiteX10889" fmla="*/ 2242554 w 11824371"/>
              <a:gd name="connsiteY10889" fmla="*/ 8063196 h 8878671"/>
              <a:gd name="connsiteX10890" fmla="*/ 2230561 w 11824371"/>
              <a:gd name="connsiteY10890" fmla="*/ 8075190 h 8878671"/>
              <a:gd name="connsiteX10891" fmla="*/ 2230561 w 11824371"/>
              <a:gd name="connsiteY10891" fmla="*/ 8063196 h 8878671"/>
              <a:gd name="connsiteX10892" fmla="*/ 2230561 w 11824371"/>
              <a:gd name="connsiteY10892" fmla="*/ 8039213 h 8878671"/>
              <a:gd name="connsiteX10893" fmla="*/ 2218569 w 11824371"/>
              <a:gd name="connsiteY10893" fmla="*/ 8051205 h 8878671"/>
              <a:gd name="connsiteX10894" fmla="*/ 2194584 w 11824371"/>
              <a:gd name="connsiteY10894" fmla="*/ 8063196 h 8878671"/>
              <a:gd name="connsiteX10895" fmla="*/ 2170599 w 11824371"/>
              <a:gd name="connsiteY10895" fmla="*/ 8081186 h 8878671"/>
              <a:gd name="connsiteX10896" fmla="*/ 2158608 w 11824371"/>
              <a:gd name="connsiteY10896" fmla="*/ 8111166 h 8878671"/>
              <a:gd name="connsiteX10897" fmla="*/ 2152612 w 11824371"/>
              <a:gd name="connsiteY10897" fmla="*/ 8123159 h 8878671"/>
              <a:gd name="connsiteX10898" fmla="*/ 2134623 w 11824371"/>
              <a:gd name="connsiteY10898" fmla="*/ 8141148 h 8878671"/>
              <a:gd name="connsiteX10899" fmla="*/ 2104643 w 11824371"/>
              <a:gd name="connsiteY10899" fmla="*/ 8189116 h 8878671"/>
              <a:gd name="connsiteX10900" fmla="*/ 2098647 w 11824371"/>
              <a:gd name="connsiteY10900" fmla="*/ 8219097 h 8878671"/>
              <a:gd name="connsiteX10901" fmla="*/ 2074662 w 11824371"/>
              <a:gd name="connsiteY10901" fmla="*/ 8225092 h 8878671"/>
              <a:gd name="connsiteX10902" fmla="*/ 2026692 w 11824371"/>
              <a:gd name="connsiteY10902" fmla="*/ 8303043 h 8878671"/>
              <a:gd name="connsiteX10903" fmla="*/ 1990716 w 11824371"/>
              <a:gd name="connsiteY10903" fmla="*/ 8392984 h 8878671"/>
              <a:gd name="connsiteX10904" fmla="*/ 1966731 w 11824371"/>
              <a:gd name="connsiteY10904" fmla="*/ 8446949 h 8878671"/>
              <a:gd name="connsiteX10905" fmla="*/ 1942746 w 11824371"/>
              <a:gd name="connsiteY10905" fmla="*/ 8506912 h 8878671"/>
              <a:gd name="connsiteX10906" fmla="*/ 1966731 w 11824371"/>
              <a:gd name="connsiteY10906" fmla="*/ 8470934 h 8878671"/>
              <a:gd name="connsiteX10907" fmla="*/ 1996712 w 11824371"/>
              <a:gd name="connsiteY10907" fmla="*/ 8422966 h 8878671"/>
              <a:gd name="connsiteX10908" fmla="*/ 1996712 w 11824371"/>
              <a:gd name="connsiteY10908" fmla="*/ 8452945 h 8878671"/>
              <a:gd name="connsiteX10909" fmla="*/ 1990716 w 11824371"/>
              <a:gd name="connsiteY10909" fmla="*/ 8494919 h 8878671"/>
              <a:gd name="connsiteX10910" fmla="*/ 1978724 w 11824371"/>
              <a:gd name="connsiteY10910" fmla="*/ 8506912 h 8878671"/>
              <a:gd name="connsiteX10911" fmla="*/ 1966731 w 11824371"/>
              <a:gd name="connsiteY10911" fmla="*/ 8530895 h 8878671"/>
              <a:gd name="connsiteX10912" fmla="*/ 1930754 w 11824371"/>
              <a:gd name="connsiteY10912" fmla="*/ 8554880 h 8878671"/>
              <a:gd name="connsiteX10913" fmla="*/ 1930754 w 11824371"/>
              <a:gd name="connsiteY10913" fmla="*/ 8542888 h 8878671"/>
              <a:gd name="connsiteX10914" fmla="*/ 1936751 w 11824371"/>
              <a:gd name="connsiteY10914" fmla="*/ 8518903 h 8878671"/>
              <a:gd name="connsiteX10915" fmla="*/ 1960736 w 11824371"/>
              <a:gd name="connsiteY10915" fmla="*/ 8434957 h 8878671"/>
              <a:gd name="connsiteX10916" fmla="*/ 1978724 w 11824371"/>
              <a:gd name="connsiteY10916" fmla="*/ 8357008 h 8878671"/>
              <a:gd name="connsiteX10917" fmla="*/ 1984719 w 11824371"/>
              <a:gd name="connsiteY10917" fmla="*/ 8303043 h 8878671"/>
              <a:gd name="connsiteX10918" fmla="*/ 1990716 w 11824371"/>
              <a:gd name="connsiteY10918" fmla="*/ 8255073 h 8878671"/>
              <a:gd name="connsiteX10919" fmla="*/ 1918763 w 11824371"/>
              <a:gd name="connsiteY10919" fmla="*/ 8315035 h 8878671"/>
              <a:gd name="connsiteX10920" fmla="*/ 1882786 w 11824371"/>
              <a:gd name="connsiteY10920" fmla="*/ 8327026 h 8878671"/>
              <a:gd name="connsiteX10921" fmla="*/ 1870793 w 11824371"/>
              <a:gd name="connsiteY10921" fmla="*/ 8327026 h 8878671"/>
              <a:gd name="connsiteX10922" fmla="*/ 1858800 w 11824371"/>
              <a:gd name="connsiteY10922" fmla="*/ 8339020 h 8878671"/>
              <a:gd name="connsiteX10923" fmla="*/ 1858800 w 11824371"/>
              <a:gd name="connsiteY10923" fmla="*/ 8357008 h 8878671"/>
              <a:gd name="connsiteX10924" fmla="*/ 1870793 w 11824371"/>
              <a:gd name="connsiteY10924" fmla="*/ 8363004 h 8878671"/>
              <a:gd name="connsiteX10925" fmla="*/ 1870793 w 11824371"/>
              <a:gd name="connsiteY10925" fmla="*/ 8422966 h 8878671"/>
              <a:gd name="connsiteX10926" fmla="*/ 1846808 w 11824371"/>
              <a:gd name="connsiteY10926" fmla="*/ 8434957 h 8878671"/>
              <a:gd name="connsiteX10927" fmla="*/ 1834817 w 11824371"/>
              <a:gd name="connsiteY10927" fmla="*/ 8422966 h 8878671"/>
              <a:gd name="connsiteX10928" fmla="*/ 1810832 w 11824371"/>
              <a:gd name="connsiteY10928" fmla="*/ 8434957 h 8878671"/>
              <a:gd name="connsiteX10929" fmla="*/ 1798840 w 11824371"/>
              <a:gd name="connsiteY10929" fmla="*/ 8434957 h 8878671"/>
              <a:gd name="connsiteX10930" fmla="*/ 1798840 w 11824371"/>
              <a:gd name="connsiteY10930" fmla="*/ 8458942 h 8878671"/>
              <a:gd name="connsiteX10931" fmla="*/ 1786847 w 11824371"/>
              <a:gd name="connsiteY10931" fmla="*/ 8476930 h 8878671"/>
              <a:gd name="connsiteX10932" fmla="*/ 1768859 w 11824371"/>
              <a:gd name="connsiteY10932" fmla="*/ 8488922 h 8878671"/>
              <a:gd name="connsiteX10933" fmla="*/ 1750870 w 11824371"/>
              <a:gd name="connsiteY10933" fmla="*/ 8518903 h 8878671"/>
              <a:gd name="connsiteX10934" fmla="*/ 1726886 w 11824371"/>
              <a:gd name="connsiteY10934" fmla="*/ 8566873 h 8878671"/>
              <a:gd name="connsiteX10935" fmla="*/ 1720889 w 11824371"/>
              <a:gd name="connsiteY10935" fmla="*/ 8584861 h 8878671"/>
              <a:gd name="connsiteX10936" fmla="*/ 1714894 w 11824371"/>
              <a:gd name="connsiteY10936" fmla="*/ 8608844 h 8878671"/>
              <a:gd name="connsiteX10937" fmla="*/ 1690909 w 11824371"/>
              <a:gd name="connsiteY10937" fmla="*/ 8650818 h 8878671"/>
              <a:gd name="connsiteX10938" fmla="*/ 1690909 w 11824371"/>
              <a:gd name="connsiteY10938" fmla="*/ 8686796 h 8878671"/>
              <a:gd name="connsiteX10939" fmla="*/ 1678918 w 11824371"/>
              <a:gd name="connsiteY10939" fmla="*/ 8662811 h 8878671"/>
              <a:gd name="connsiteX10940" fmla="*/ 1666925 w 11824371"/>
              <a:gd name="connsiteY10940" fmla="*/ 8650818 h 8878671"/>
              <a:gd name="connsiteX10941" fmla="*/ 1666925 w 11824371"/>
              <a:gd name="connsiteY10941" fmla="*/ 8662811 h 8878671"/>
              <a:gd name="connsiteX10942" fmla="*/ 1654933 w 11824371"/>
              <a:gd name="connsiteY10942" fmla="*/ 8674802 h 8878671"/>
              <a:gd name="connsiteX10943" fmla="*/ 1642939 w 11824371"/>
              <a:gd name="connsiteY10943" fmla="*/ 8674802 h 8878671"/>
              <a:gd name="connsiteX10944" fmla="*/ 1630948 w 11824371"/>
              <a:gd name="connsiteY10944" fmla="*/ 8686796 h 8878671"/>
              <a:gd name="connsiteX10945" fmla="*/ 1618957 w 11824371"/>
              <a:gd name="connsiteY10945" fmla="*/ 8698787 h 8878671"/>
              <a:gd name="connsiteX10946" fmla="*/ 1570987 w 11824371"/>
              <a:gd name="connsiteY10946" fmla="*/ 8782733 h 8878671"/>
              <a:gd name="connsiteX10947" fmla="*/ 1558994 w 11824371"/>
              <a:gd name="connsiteY10947" fmla="*/ 8794725 h 8878671"/>
              <a:gd name="connsiteX10948" fmla="*/ 1547002 w 11824371"/>
              <a:gd name="connsiteY10948" fmla="*/ 8794725 h 8878671"/>
              <a:gd name="connsiteX10949" fmla="*/ 1523017 w 11824371"/>
              <a:gd name="connsiteY10949" fmla="*/ 8800722 h 8878671"/>
              <a:gd name="connsiteX10950" fmla="*/ 1511026 w 11824371"/>
              <a:gd name="connsiteY10950" fmla="*/ 8806718 h 8878671"/>
              <a:gd name="connsiteX10951" fmla="*/ 1493037 w 11824371"/>
              <a:gd name="connsiteY10951" fmla="*/ 8800722 h 8878671"/>
              <a:gd name="connsiteX10952" fmla="*/ 1493037 w 11824371"/>
              <a:gd name="connsiteY10952" fmla="*/ 8788730 h 8878671"/>
              <a:gd name="connsiteX10953" fmla="*/ 1499032 w 11824371"/>
              <a:gd name="connsiteY10953" fmla="*/ 8764745 h 8878671"/>
              <a:gd name="connsiteX10954" fmla="*/ 1511026 w 11824371"/>
              <a:gd name="connsiteY10954" fmla="*/ 8746757 h 8878671"/>
              <a:gd name="connsiteX10955" fmla="*/ 1523017 w 11824371"/>
              <a:gd name="connsiteY10955" fmla="*/ 8764745 h 8878671"/>
              <a:gd name="connsiteX10956" fmla="*/ 1552999 w 11824371"/>
              <a:gd name="connsiteY10956" fmla="*/ 8758748 h 8878671"/>
              <a:gd name="connsiteX10957" fmla="*/ 1570987 w 11824371"/>
              <a:gd name="connsiteY10957" fmla="*/ 8722772 h 8878671"/>
              <a:gd name="connsiteX10958" fmla="*/ 1570987 w 11824371"/>
              <a:gd name="connsiteY10958" fmla="*/ 8710779 h 8878671"/>
              <a:gd name="connsiteX10959" fmla="*/ 1570987 w 11824371"/>
              <a:gd name="connsiteY10959" fmla="*/ 8698787 h 8878671"/>
              <a:gd name="connsiteX10960" fmla="*/ 1570987 w 11824371"/>
              <a:gd name="connsiteY10960" fmla="*/ 8686796 h 8878671"/>
              <a:gd name="connsiteX10961" fmla="*/ 1558994 w 11824371"/>
              <a:gd name="connsiteY10961" fmla="*/ 8698787 h 8878671"/>
              <a:gd name="connsiteX10962" fmla="*/ 1547002 w 11824371"/>
              <a:gd name="connsiteY10962" fmla="*/ 8710779 h 8878671"/>
              <a:gd name="connsiteX10963" fmla="*/ 1547002 w 11824371"/>
              <a:gd name="connsiteY10963" fmla="*/ 8698787 h 8878671"/>
              <a:gd name="connsiteX10964" fmla="*/ 1547002 w 11824371"/>
              <a:gd name="connsiteY10964" fmla="*/ 8674802 h 8878671"/>
              <a:gd name="connsiteX10965" fmla="*/ 1552999 w 11824371"/>
              <a:gd name="connsiteY10965" fmla="*/ 8656814 h 8878671"/>
              <a:gd name="connsiteX10966" fmla="*/ 1558994 w 11824371"/>
              <a:gd name="connsiteY10966" fmla="*/ 8626834 h 8878671"/>
              <a:gd name="connsiteX10967" fmla="*/ 1570987 w 11824371"/>
              <a:gd name="connsiteY10967" fmla="*/ 8608844 h 8878671"/>
              <a:gd name="connsiteX10968" fmla="*/ 1570987 w 11824371"/>
              <a:gd name="connsiteY10968" fmla="*/ 8602849 h 8878671"/>
              <a:gd name="connsiteX10969" fmla="*/ 1576983 w 11824371"/>
              <a:gd name="connsiteY10969" fmla="*/ 8596853 h 8878671"/>
              <a:gd name="connsiteX10970" fmla="*/ 1594971 w 11824371"/>
              <a:gd name="connsiteY10970" fmla="*/ 8590856 h 8878671"/>
              <a:gd name="connsiteX10971" fmla="*/ 1600966 w 11824371"/>
              <a:gd name="connsiteY10971" fmla="*/ 8566873 h 8878671"/>
              <a:gd name="connsiteX10972" fmla="*/ 1618957 w 11824371"/>
              <a:gd name="connsiteY10972" fmla="*/ 8530895 h 8878671"/>
              <a:gd name="connsiteX10973" fmla="*/ 1618957 w 11824371"/>
              <a:gd name="connsiteY10973" fmla="*/ 8506912 h 8878671"/>
              <a:gd name="connsiteX10974" fmla="*/ 1606963 w 11824371"/>
              <a:gd name="connsiteY10974" fmla="*/ 8494919 h 8878671"/>
              <a:gd name="connsiteX10975" fmla="*/ 1618957 w 11824371"/>
              <a:gd name="connsiteY10975" fmla="*/ 8458942 h 8878671"/>
              <a:gd name="connsiteX10976" fmla="*/ 1600966 w 11824371"/>
              <a:gd name="connsiteY10976" fmla="*/ 8458942 h 8878671"/>
              <a:gd name="connsiteX10977" fmla="*/ 1576983 w 11824371"/>
              <a:gd name="connsiteY10977" fmla="*/ 8482927 h 8878671"/>
              <a:gd name="connsiteX10978" fmla="*/ 1547002 w 11824371"/>
              <a:gd name="connsiteY10978" fmla="*/ 8500915 h 8878671"/>
              <a:gd name="connsiteX10979" fmla="*/ 1535010 w 11824371"/>
              <a:gd name="connsiteY10979" fmla="*/ 8482927 h 8878671"/>
              <a:gd name="connsiteX10980" fmla="*/ 1547002 w 11824371"/>
              <a:gd name="connsiteY10980" fmla="*/ 8470934 h 8878671"/>
              <a:gd name="connsiteX10981" fmla="*/ 1570987 w 11824371"/>
              <a:gd name="connsiteY10981" fmla="*/ 8434957 h 8878671"/>
              <a:gd name="connsiteX10982" fmla="*/ 1576983 w 11824371"/>
              <a:gd name="connsiteY10982" fmla="*/ 8428961 h 8878671"/>
              <a:gd name="connsiteX10983" fmla="*/ 1594971 w 11824371"/>
              <a:gd name="connsiteY10983" fmla="*/ 8422966 h 8878671"/>
              <a:gd name="connsiteX10984" fmla="*/ 1618957 w 11824371"/>
              <a:gd name="connsiteY10984" fmla="*/ 8404977 h 8878671"/>
              <a:gd name="connsiteX10985" fmla="*/ 1630948 w 11824371"/>
              <a:gd name="connsiteY10985" fmla="*/ 8386988 h 8878671"/>
              <a:gd name="connsiteX10986" fmla="*/ 1618957 w 11824371"/>
              <a:gd name="connsiteY10986" fmla="*/ 8386988 h 8878671"/>
              <a:gd name="connsiteX10987" fmla="*/ 1606963 w 11824371"/>
              <a:gd name="connsiteY10987" fmla="*/ 8374996 h 8878671"/>
              <a:gd name="connsiteX10988" fmla="*/ 1618957 w 11824371"/>
              <a:gd name="connsiteY10988" fmla="*/ 8327026 h 8878671"/>
              <a:gd name="connsiteX10989" fmla="*/ 1594971 w 11824371"/>
              <a:gd name="connsiteY10989" fmla="*/ 8386988 h 8878671"/>
              <a:gd name="connsiteX10990" fmla="*/ 1582978 w 11824371"/>
              <a:gd name="connsiteY10990" fmla="*/ 8410972 h 8878671"/>
              <a:gd name="connsiteX10991" fmla="*/ 1570987 w 11824371"/>
              <a:gd name="connsiteY10991" fmla="*/ 8410972 h 8878671"/>
              <a:gd name="connsiteX10992" fmla="*/ 1541005 w 11824371"/>
              <a:gd name="connsiteY10992" fmla="*/ 8410972 h 8878671"/>
              <a:gd name="connsiteX10993" fmla="*/ 1547002 w 11824371"/>
              <a:gd name="connsiteY10993" fmla="*/ 8434957 h 8878671"/>
              <a:gd name="connsiteX10994" fmla="*/ 1547002 w 11824371"/>
              <a:gd name="connsiteY10994" fmla="*/ 8458942 h 8878671"/>
              <a:gd name="connsiteX10995" fmla="*/ 1487040 w 11824371"/>
              <a:gd name="connsiteY10995" fmla="*/ 8458942 h 8878671"/>
              <a:gd name="connsiteX10996" fmla="*/ 1469052 w 11824371"/>
              <a:gd name="connsiteY10996" fmla="*/ 8452945 h 8878671"/>
              <a:gd name="connsiteX10997" fmla="*/ 1463056 w 11824371"/>
              <a:gd name="connsiteY10997" fmla="*/ 8476930 h 8878671"/>
              <a:gd name="connsiteX10998" fmla="*/ 1451064 w 11824371"/>
              <a:gd name="connsiteY10998" fmla="*/ 8488922 h 8878671"/>
              <a:gd name="connsiteX10999" fmla="*/ 1445068 w 11824371"/>
              <a:gd name="connsiteY10999" fmla="*/ 8494919 h 8878671"/>
              <a:gd name="connsiteX11000" fmla="*/ 1427079 w 11824371"/>
              <a:gd name="connsiteY11000" fmla="*/ 8506912 h 8878671"/>
              <a:gd name="connsiteX11001" fmla="*/ 1427079 w 11824371"/>
              <a:gd name="connsiteY11001" fmla="*/ 8530895 h 8878671"/>
              <a:gd name="connsiteX11002" fmla="*/ 1403095 w 11824371"/>
              <a:gd name="connsiteY11002" fmla="*/ 8542888 h 8878671"/>
              <a:gd name="connsiteX11003" fmla="*/ 1379110 w 11824371"/>
              <a:gd name="connsiteY11003" fmla="*/ 8554880 h 8878671"/>
              <a:gd name="connsiteX11004" fmla="*/ 1391103 w 11824371"/>
              <a:gd name="connsiteY11004" fmla="*/ 8530895 h 8878671"/>
              <a:gd name="connsiteX11005" fmla="*/ 1391103 w 11824371"/>
              <a:gd name="connsiteY11005" fmla="*/ 8506912 h 8878671"/>
              <a:gd name="connsiteX11006" fmla="*/ 1385106 w 11824371"/>
              <a:gd name="connsiteY11006" fmla="*/ 8506912 h 8878671"/>
              <a:gd name="connsiteX11007" fmla="*/ 1367118 w 11824371"/>
              <a:gd name="connsiteY11007" fmla="*/ 8518903 h 8878671"/>
              <a:gd name="connsiteX11008" fmla="*/ 1355127 w 11824371"/>
              <a:gd name="connsiteY11008" fmla="*/ 8518903 h 8878671"/>
              <a:gd name="connsiteX11009" fmla="*/ 1343133 w 11824371"/>
              <a:gd name="connsiteY11009" fmla="*/ 8518903 h 8878671"/>
              <a:gd name="connsiteX11010" fmla="*/ 1355127 w 11824371"/>
              <a:gd name="connsiteY11010" fmla="*/ 8494919 h 8878671"/>
              <a:gd name="connsiteX11011" fmla="*/ 1367118 w 11824371"/>
              <a:gd name="connsiteY11011" fmla="*/ 8446949 h 8878671"/>
              <a:gd name="connsiteX11012" fmla="*/ 1379110 w 11824371"/>
              <a:gd name="connsiteY11012" fmla="*/ 8446949 h 8878671"/>
              <a:gd name="connsiteX11013" fmla="*/ 1367118 w 11824371"/>
              <a:gd name="connsiteY11013" fmla="*/ 8458942 h 8878671"/>
              <a:gd name="connsiteX11014" fmla="*/ 1367118 w 11824371"/>
              <a:gd name="connsiteY11014" fmla="*/ 8470934 h 8878671"/>
              <a:gd name="connsiteX11015" fmla="*/ 1379110 w 11824371"/>
              <a:gd name="connsiteY11015" fmla="*/ 8446949 h 8878671"/>
              <a:gd name="connsiteX11016" fmla="*/ 1373114 w 11824371"/>
              <a:gd name="connsiteY11016" fmla="*/ 8428961 h 8878671"/>
              <a:gd name="connsiteX11017" fmla="*/ 1391103 w 11824371"/>
              <a:gd name="connsiteY11017" fmla="*/ 8434957 h 8878671"/>
              <a:gd name="connsiteX11018" fmla="*/ 1403095 w 11824371"/>
              <a:gd name="connsiteY11018" fmla="*/ 8422966 h 8878671"/>
              <a:gd name="connsiteX11019" fmla="*/ 1415088 w 11824371"/>
              <a:gd name="connsiteY11019" fmla="*/ 8398981 h 8878671"/>
              <a:gd name="connsiteX11020" fmla="*/ 1415088 w 11824371"/>
              <a:gd name="connsiteY11020" fmla="*/ 8386988 h 8878671"/>
              <a:gd name="connsiteX11021" fmla="*/ 1427079 w 11824371"/>
              <a:gd name="connsiteY11021" fmla="*/ 8392984 h 8878671"/>
              <a:gd name="connsiteX11022" fmla="*/ 1421083 w 11824371"/>
              <a:gd name="connsiteY11022" fmla="*/ 8374996 h 8878671"/>
              <a:gd name="connsiteX11023" fmla="*/ 1419584 w 11824371"/>
              <a:gd name="connsiteY11023" fmla="*/ 8366002 h 8878671"/>
              <a:gd name="connsiteX11024" fmla="*/ 1427079 w 11824371"/>
              <a:gd name="connsiteY11024" fmla="*/ 8363004 h 8878671"/>
              <a:gd name="connsiteX11025" fmla="*/ 1419584 w 11824371"/>
              <a:gd name="connsiteY11025" fmla="*/ 8366002 h 8878671"/>
              <a:gd name="connsiteX11026" fmla="*/ 1419584 w 11824371"/>
              <a:gd name="connsiteY11026" fmla="*/ 8366002 h 8878671"/>
              <a:gd name="connsiteX11027" fmla="*/ 1412089 w 11824371"/>
              <a:gd name="connsiteY11027" fmla="*/ 8369000 h 8878671"/>
              <a:gd name="connsiteX11028" fmla="*/ 1391103 w 11824371"/>
              <a:gd name="connsiteY11028" fmla="*/ 8386988 h 8878671"/>
              <a:gd name="connsiteX11029" fmla="*/ 1355127 w 11824371"/>
              <a:gd name="connsiteY11029" fmla="*/ 8398981 h 8878671"/>
              <a:gd name="connsiteX11030" fmla="*/ 1355127 w 11824371"/>
              <a:gd name="connsiteY11030" fmla="*/ 8410972 h 8878671"/>
              <a:gd name="connsiteX11031" fmla="*/ 1343133 w 11824371"/>
              <a:gd name="connsiteY11031" fmla="*/ 8422966 h 8878671"/>
              <a:gd name="connsiteX11032" fmla="*/ 1307157 w 11824371"/>
              <a:gd name="connsiteY11032" fmla="*/ 8494919 h 8878671"/>
              <a:gd name="connsiteX11033" fmla="*/ 1295165 w 11824371"/>
              <a:gd name="connsiteY11033" fmla="*/ 8506912 h 8878671"/>
              <a:gd name="connsiteX11034" fmla="*/ 1283172 w 11824371"/>
              <a:gd name="connsiteY11034" fmla="*/ 8536892 h 8878671"/>
              <a:gd name="connsiteX11035" fmla="*/ 1307157 w 11824371"/>
              <a:gd name="connsiteY11035" fmla="*/ 8554880 h 8878671"/>
              <a:gd name="connsiteX11036" fmla="*/ 1319148 w 11824371"/>
              <a:gd name="connsiteY11036" fmla="*/ 8554880 h 8878671"/>
              <a:gd name="connsiteX11037" fmla="*/ 1283172 w 11824371"/>
              <a:gd name="connsiteY11037" fmla="*/ 8590856 h 8878671"/>
              <a:gd name="connsiteX11038" fmla="*/ 1265184 w 11824371"/>
              <a:gd name="connsiteY11038" fmla="*/ 8608844 h 8878671"/>
              <a:gd name="connsiteX11039" fmla="*/ 1259187 w 11824371"/>
              <a:gd name="connsiteY11039" fmla="*/ 8614841 h 8878671"/>
              <a:gd name="connsiteX11040" fmla="*/ 1247196 w 11824371"/>
              <a:gd name="connsiteY11040" fmla="*/ 8626834 h 8878671"/>
              <a:gd name="connsiteX11041" fmla="*/ 1247196 w 11824371"/>
              <a:gd name="connsiteY11041" fmla="*/ 8650818 h 8878671"/>
              <a:gd name="connsiteX11042" fmla="*/ 1223211 w 11824371"/>
              <a:gd name="connsiteY11042" fmla="*/ 8638826 h 8878671"/>
              <a:gd name="connsiteX11043" fmla="*/ 1211219 w 11824371"/>
              <a:gd name="connsiteY11043" fmla="*/ 8650818 h 8878671"/>
              <a:gd name="connsiteX11044" fmla="*/ 1187234 w 11824371"/>
              <a:gd name="connsiteY11044" fmla="*/ 8674802 h 8878671"/>
              <a:gd name="connsiteX11045" fmla="*/ 1175243 w 11824371"/>
              <a:gd name="connsiteY11045" fmla="*/ 8686796 h 8878671"/>
              <a:gd name="connsiteX11046" fmla="*/ 1151258 w 11824371"/>
              <a:gd name="connsiteY11046" fmla="*/ 8698787 h 8878671"/>
              <a:gd name="connsiteX11047" fmla="*/ 1127273 w 11824371"/>
              <a:gd name="connsiteY11047" fmla="*/ 8746757 h 8878671"/>
              <a:gd name="connsiteX11048" fmla="*/ 1127273 w 11824371"/>
              <a:gd name="connsiteY11048" fmla="*/ 8758748 h 8878671"/>
              <a:gd name="connsiteX11049" fmla="*/ 1103288 w 11824371"/>
              <a:gd name="connsiteY11049" fmla="*/ 8758748 h 8878671"/>
              <a:gd name="connsiteX11050" fmla="*/ 1103288 w 11824371"/>
              <a:gd name="connsiteY11050" fmla="*/ 8782733 h 8878671"/>
              <a:gd name="connsiteX11051" fmla="*/ 1091297 w 11824371"/>
              <a:gd name="connsiteY11051" fmla="*/ 8770740 h 8878671"/>
              <a:gd name="connsiteX11052" fmla="*/ 1085300 w 11824371"/>
              <a:gd name="connsiteY11052" fmla="*/ 8764745 h 8878671"/>
              <a:gd name="connsiteX11053" fmla="*/ 1085171 w 11824371"/>
              <a:gd name="connsiteY11053" fmla="*/ 8764618 h 8878671"/>
              <a:gd name="connsiteX11054" fmla="*/ 1103288 w 11824371"/>
              <a:gd name="connsiteY11054" fmla="*/ 8782733 h 8878671"/>
              <a:gd name="connsiteX11055" fmla="*/ 1103288 w 11824371"/>
              <a:gd name="connsiteY11055" fmla="*/ 8794725 h 8878671"/>
              <a:gd name="connsiteX11056" fmla="*/ 1085300 w 11824371"/>
              <a:gd name="connsiteY11056" fmla="*/ 8806718 h 8878671"/>
              <a:gd name="connsiteX11057" fmla="*/ 1067312 w 11824371"/>
              <a:gd name="connsiteY11057" fmla="*/ 8782733 h 8878671"/>
              <a:gd name="connsiteX11058" fmla="*/ 1067312 w 11824371"/>
              <a:gd name="connsiteY11058" fmla="*/ 8734764 h 8878671"/>
              <a:gd name="connsiteX11059" fmla="*/ 1091297 w 11824371"/>
              <a:gd name="connsiteY11059" fmla="*/ 8686796 h 8878671"/>
              <a:gd name="connsiteX11060" fmla="*/ 1091297 w 11824371"/>
              <a:gd name="connsiteY11060" fmla="*/ 8668806 h 8878671"/>
              <a:gd name="connsiteX11061" fmla="*/ 1103288 w 11824371"/>
              <a:gd name="connsiteY11061" fmla="*/ 8650818 h 8878671"/>
              <a:gd name="connsiteX11062" fmla="*/ 1115280 w 11824371"/>
              <a:gd name="connsiteY11062" fmla="*/ 8614841 h 8878671"/>
              <a:gd name="connsiteX11063" fmla="*/ 1127273 w 11824371"/>
              <a:gd name="connsiteY11063" fmla="*/ 8590856 h 8878671"/>
              <a:gd name="connsiteX11064" fmla="*/ 1139265 w 11824371"/>
              <a:gd name="connsiteY11064" fmla="*/ 8566873 h 8878671"/>
              <a:gd name="connsiteX11065" fmla="*/ 1151258 w 11824371"/>
              <a:gd name="connsiteY11065" fmla="*/ 8542888 h 8878671"/>
              <a:gd name="connsiteX11066" fmla="*/ 1163249 w 11824371"/>
              <a:gd name="connsiteY11066" fmla="*/ 8518903 h 8878671"/>
              <a:gd name="connsiteX11067" fmla="*/ 1175243 w 11824371"/>
              <a:gd name="connsiteY11067" fmla="*/ 8500915 h 8878671"/>
              <a:gd name="connsiteX11068" fmla="*/ 1187234 w 11824371"/>
              <a:gd name="connsiteY11068" fmla="*/ 8494919 h 8878671"/>
              <a:gd name="connsiteX11069" fmla="*/ 1199226 w 11824371"/>
              <a:gd name="connsiteY11069" fmla="*/ 8470934 h 8878671"/>
              <a:gd name="connsiteX11070" fmla="*/ 1223211 w 11824371"/>
              <a:gd name="connsiteY11070" fmla="*/ 8434957 h 8878671"/>
              <a:gd name="connsiteX11071" fmla="*/ 1259187 w 11824371"/>
              <a:gd name="connsiteY11071" fmla="*/ 8398981 h 8878671"/>
              <a:gd name="connsiteX11072" fmla="*/ 1283172 w 11824371"/>
              <a:gd name="connsiteY11072" fmla="*/ 8351011 h 8878671"/>
              <a:gd name="connsiteX11073" fmla="*/ 1295165 w 11824371"/>
              <a:gd name="connsiteY11073" fmla="*/ 8339020 h 8878671"/>
              <a:gd name="connsiteX11074" fmla="*/ 1295165 w 11824371"/>
              <a:gd name="connsiteY11074" fmla="*/ 8327026 h 8878671"/>
              <a:gd name="connsiteX11075" fmla="*/ 1319148 w 11824371"/>
              <a:gd name="connsiteY11075" fmla="*/ 8315035 h 8878671"/>
              <a:gd name="connsiteX11076" fmla="*/ 1337137 w 11824371"/>
              <a:gd name="connsiteY11076" fmla="*/ 8297047 h 8878671"/>
              <a:gd name="connsiteX11077" fmla="*/ 1343133 w 11824371"/>
              <a:gd name="connsiteY11077" fmla="*/ 8279058 h 8878671"/>
              <a:gd name="connsiteX11078" fmla="*/ 1349130 w 11824371"/>
              <a:gd name="connsiteY11078" fmla="*/ 8279058 h 8878671"/>
              <a:gd name="connsiteX11079" fmla="*/ 1355127 w 11824371"/>
              <a:gd name="connsiteY11079" fmla="*/ 8267065 h 8878671"/>
              <a:gd name="connsiteX11080" fmla="*/ 1379110 w 11824371"/>
              <a:gd name="connsiteY11080" fmla="*/ 8219097 h 8878671"/>
              <a:gd name="connsiteX11081" fmla="*/ 1397100 w 11824371"/>
              <a:gd name="connsiteY11081" fmla="*/ 8195112 h 8878671"/>
              <a:gd name="connsiteX11082" fmla="*/ 1397100 w 11824371"/>
              <a:gd name="connsiteY11082" fmla="*/ 8183121 h 8878671"/>
              <a:gd name="connsiteX11083" fmla="*/ 1403095 w 11824371"/>
              <a:gd name="connsiteY11083" fmla="*/ 8159136 h 8878671"/>
              <a:gd name="connsiteX11084" fmla="*/ 1415088 w 11824371"/>
              <a:gd name="connsiteY11084" fmla="*/ 8153139 h 8878671"/>
              <a:gd name="connsiteX11085" fmla="*/ 1427079 w 11824371"/>
              <a:gd name="connsiteY11085" fmla="*/ 8147143 h 8878671"/>
              <a:gd name="connsiteX11086" fmla="*/ 1451064 w 11824371"/>
              <a:gd name="connsiteY11086" fmla="*/ 8099174 h 8878671"/>
              <a:gd name="connsiteX11087" fmla="*/ 1463056 w 11824371"/>
              <a:gd name="connsiteY11087" fmla="*/ 8069193 h 8878671"/>
              <a:gd name="connsiteX11088" fmla="*/ 1475047 w 11824371"/>
              <a:gd name="connsiteY11088" fmla="*/ 8051205 h 8878671"/>
              <a:gd name="connsiteX11089" fmla="*/ 1487040 w 11824371"/>
              <a:gd name="connsiteY11089" fmla="*/ 8039213 h 8878671"/>
              <a:gd name="connsiteX11090" fmla="*/ 1511026 w 11824371"/>
              <a:gd name="connsiteY11090" fmla="*/ 7997240 h 8878671"/>
              <a:gd name="connsiteX11091" fmla="*/ 1523017 w 11824371"/>
              <a:gd name="connsiteY11091" fmla="*/ 7979252 h 8878671"/>
              <a:gd name="connsiteX11092" fmla="*/ 1511026 w 11824371"/>
              <a:gd name="connsiteY11092" fmla="*/ 7979252 h 8878671"/>
              <a:gd name="connsiteX11093" fmla="*/ 1487040 w 11824371"/>
              <a:gd name="connsiteY11093" fmla="*/ 7979252 h 8878671"/>
              <a:gd name="connsiteX11094" fmla="*/ 1487040 w 11824371"/>
              <a:gd name="connsiteY11094" fmla="*/ 7967259 h 8878671"/>
              <a:gd name="connsiteX11095" fmla="*/ 1475047 w 11824371"/>
              <a:gd name="connsiteY11095" fmla="*/ 7967259 h 8878671"/>
              <a:gd name="connsiteX11096" fmla="*/ 1463056 w 11824371"/>
              <a:gd name="connsiteY11096" fmla="*/ 7955267 h 8878671"/>
              <a:gd name="connsiteX11097" fmla="*/ 1451064 w 11824371"/>
              <a:gd name="connsiteY11097" fmla="*/ 7949270 h 8878671"/>
              <a:gd name="connsiteX11098" fmla="*/ 1451064 w 11824371"/>
              <a:gd name="connsiteY11098" fmla="*/ 7967259 h 8878671"/>
              <a:gd name="connsiteX11099" fmla="*/ 1463056 w 11824371"/>
              <a:gd name="connsiteY11099" fmla="*/ 7979252 h 8878671"/>
              <a:gd name="connsiteX11100" fmla="*/ 1463056 w 11824371"/>
              <a:gd name="connsiteY11100" fmla="*/ 7991244 h 8878671"/>
              <a:gd name="connsiteX11101" fmla="*/ 1439071 w 11824371"/>
              <a:gd name="connsiteY11101" fmla="*/ 8003235 h 8878671"/>
              <a:gd name="connsiteX11102" fmla="*/ 1433076 w 11824371"/>
              <a:gd name="connsiteY11102" fmla="*/ 8009232 h 8878671"/>
              <a:gd name="connsiteX11103" fmla="*/ 1427079 w 11824371"/>
              <a:gd name="connsiteY11103" fmla="*/ 8015228 h 8878671"/>
              <a:gd name="connsiteX11104" fmla="*/ 1409091 w 11824371"/>
              <a:gd name="connsiteY11104" fmla="*/ 8057201 h 8878671"/>
              <a:gd name="connsiteX11105" fmla="*/ 1379110 w 11824371"/>
              <a:gd name="connsiteY11105" fmla="*/ 8069193 h 8878671"/>
              <a:gd name="connsiteX11106" fmla="*/ 1343133 w 11824371"/>
              <a:gd name="connsiteY11106" fmla="*/ 8087181 h 8878671"/>
              <a:gd name="connsiteX11107" fmla="*/ 1343133 w 11824371"/>
              <a:gd name="connsiteY11107" fmla="*/ 8063196 h 8878671"/>
              <a:gd name="connsiteX11108" fmla="*/ 1319148 w 11824371"/>
              <a:gd name="connsiteY11108" fmla="*/ 8069193 h 8878671"/>
              <a:gd name="connsiteX11109" fmla="*/ 1307157 w 11824371"/>
              <a:gd name="connsiteY11109" fmla="*/ 8087181 h 8878671"/>
              <a:gd name="connsiteX11110" fmla="*/ 1319148 w 11824371"/>
              <a:gd name="connsiteY11110" fmla="*/ 8111166 h 8878671"/>
              <a:gd name="connsiteX11111" fmla="*/ 1319148 w 11824371"/>
              <a:gd name="connsiteY11111" fmla="*/ 8123159 h 8878671"/>
              <a:gd name="connsiteX11112" fmla="*/ 1307157 w 11824371"/>
              <a:gd name="connsiteY11112" fmla="*/ 8135151 h 8878671"/>
              <a:gd name="connsiteX11113" fmla="*/ 1295165 w 11824371"/>
              <a:gd name="connsiteY11113" fmla="*/ 8135151 h 8878671"/>
              <a:gd name="connsiteX11114" fmla="*/ 1283172 w 11824371"/>
              <a:gd name="connsiteY11114" fmla="*/ 8153139 h 8878671"/>
              <a:gd name="connsiteX11115" fmla="*/ 1283172 w 11824371"/>
              <a:gd name="connsiteY11115" fmla="*/ 8159136 h 8878671"/>
              <a:gd name="connsiteX11116" fmla="*/ 1271180 w 11824371"/>
              <a:gd name="connsiteY11116" fmla="*/ 8177124 h 8878671"/>
              <a:gd name="connsiteX11117" fmla="*/ 1259187 w 11824371"/>
              <a:gd name="connsiteY11117" fmla="*/ 8195112 h 8878671"/>
              <a:gd name="connsiteX11118" fmla="*/ 1283172 w 11824371"/>
              <a:gd name="connsiteY11118" fmla="*/ 8183121 h 8878671"/>
              <a:gd name="connsiteX11119" fmla="*/ 1307157 w 11824371"/>
              <a:gd name="connsiteY11119" fmla="*/ 8171127 h 8878671"/>
              <a:gd name="connsiteX11120" fmla="*/ 1295165 w 11824371"/>
              <a:gd name="connsiteY11120" fmla="*/ 8189116 h 8878671"/>
              <a:gd name="connsiteX11121" fmla="*/ 1307157 w 11824371"/>
              <a:gd name="connsiteY11121" fmla="*/ 8195112 h 8878671"/>
              <a:gd name="connsiteX11122" fmla="*/ 1295165 w 11824371"/>
              <a:gd name="connsiteY11122" fmla="*/ 8201109 h 8878671"/>
              <a:gd name="connsiteX11123" fmla="*/ 1271180 w 11824371"/>
              <a:gd name="connsiteY11123" fmla="*/ 8207104 h 8878671"/>
              <a:gd name="connsiteX11124" fmla="*/ 1223211 w 11824371"/>
              <a:gd name="connsiteY11124" fmla="*/ 8255073 h 8878671"/>
              <a:gd name="connsiteX11125" fmla="*/ 1193231 w 11824371"/>
              <a:gd name="connsiteY11125" fmla="*/ 8279058 h 8878671"/>
              <a:gd name="connsiteX11126" fmla="*/ 1163249 w 11824371"/>
              <a:gd name="connsiteY11126" fmla="*/ 8303043 h 8878671"/>
              <a:gd name="connsiteX11127" fmla="*/ 1187234 w 11824371"/>
              <a:gd name="connsiteY11127" fmla="*/ 8255073 h 8878671"/>
              <a:gd name="connsiteX11128" fmla="*/ 1211219 w 11824371"/>
              <a:gd name="connsiteY11128" fmla="*/ 8219097 h 8878671"/>
              <a:gd name="connsiteX11129" fmla="*/ 1223211 w 11824371"/>
              <a:gd name="connsiteY11129" fmla="*/ 8183121 h 8878671"/>
              <a:gd name="connsiteX11130" fmla="*/ 1271180 w 11824371"/>
              <a:gd name="connsiteY11130" fmla="*/ 8111166 h 8878671"/>
              <a:gd name="connsiteX11131" fmla="*/ 1271180 w 11824371"/>
              <a:gd name="connsiteY11131" fmla="*/ 8099174 h 8878671"/>
              <a:gd name="connsiteX11132" fmla="*/ 1283172 w 11824371"/>
              <a:gd name="connsiteY11132" fmla="*/ 8087181 h 8878671"/>
              <a:gd name="connsiteX11133" fmla="*/ 1283172 w 11824371"/>
              <a:gd name="connsiteY11133" fmla="*/ 8093178 h 8878671"/>
              <a:gd name="connsiteX11134" fmla="*/ 1295165 w 11824371"/>
              <a:gd name="connsiteY11134" fmla="*/ 8099174 h 8878671"/>
              <a:gd name="connsiteX11135" fmla="*/ 1295165 w 11824371"/>
              <a:gd name="connsiteY11135" fmla="*/ 8075190 h 8878671"/>
              <a:gd name="connsiteX11136" fmla="*/ 1307157 w 11824371"/>
              <a:gd name="connsiteY11136" fmla="*/ 8039213 h 8878671"/>
              <a:gd name="connsiteX11137" fmla="*/ 1337137 w 11824371"/>
              <a:gd name="connsiteY11137" fmla="*/ 7985247 h 8878671"/>
              <a:gd name="connsiteX11138" fmla="*/ 1355127 w 11824371"/>
              <a:gd name="connsiteY11138" fmla="*/ 7931282 h 8878671"/>
              <a:gd name="connsiteX11139" fmla="*/ 1343133 w 11824371"/>
              <a:gd name="connsiteY11139" fmla="*/ 7931282 h 8878671"/>
              <a:gd name="connsiteX11140" fmla="*/ 1307157 w 11824371"/>
              <a:gd name="connsiteY11140" fmla="*/ 7943274 h 8878671"/>
              <a:gd name="connsiteX11141" fmla="*/ 1295165 w 11824371"/>
              <a:gd name="connsiteY11141" fmla="*/ 7955267 h 8878671"/>
              <a:gd name="connsiteX11142" fmla="*/ 1271180 w 11824371"/>
              <a:gd name="connsiteY11142" fmla="*/ 7985247 h 8878671"/>
              <a:gd name="connsiteX11143" fmla="*/ 1259187 w 11824371"/>
              <a:gd name="connsiteY11143" fmla="*/ 7991244 h 8878671"/>
              <a:gd name="connsiteX11144" fmla="*/ 1199226 w 11824371"/>
              <a:gd name="connsiteY11144" fmla="*/ 8051205 h 8878671"/>
              <a:gd name="connsiteX11145" fmla="*/ 1187234 w 11824371"/>
              <a:gd name="connsiteY11145" fmla="*/ 8063196 h 8878671"/>
              <a:gd name="connsiteX11146" fmla="*/ 1175243 w 11824371"/>
              <a:gd name="connsiteY11146" fmla="*/ 8087181 h 8878671"/>
              <a:gd name="connsiteX11147" fmla="*/ 1163249 w 11824371"/>
              <a:gd name="connsiteY11147" fmla="*/ 8099174 h 8878671"/>
              <a:gd name="connsiteX11148" fmla="*/ 1139265 w 11824371"/>
              <a:gd name="connsiteY11148" fmla="*/ 8117163 h 8878671"/>
              <a:gd name="connsiteX11149" fmla="*/ 1115280 w 11824371"/>
              <a:gd name="connsiteY11149" fmla="*/ 8135151 h 8878671"/>
              <a:gd name="connsiteX11150" fmla="*/ 1097291 w 11824371"/>
              <a:gd name="connsiteY11150" fmla="*/ 8141148 h 8878671"/>
              <a:gd name="connsiteX11151" fmla="*/ 1091297 w 11824371"/>
              <a:gd name="connsiteY11151" fmla="*/ 8159136 h 8878671"/>
              <a:gd name="connsiteX11152" fmla="*/ 1067312 w 11824371"/>
              <a:gd name="connsiteY11152" fmla="*/ 8195112 h 8878671"/>
              <a:gd name="connsiteX11153" fmla="*/ 1055318 w 11824371"/>
              <a:gd name="connsiteY11153" fmla="*/ 8231089 h 8878671"/>
              <a:gd name="connsiteX11154" fmla="*/ 1031335 w 11824371"/>
              <a:gd name="connsiteY11154" fmla="*/ 8255073 h 8878671"/>
              <a:gd name="connsiteX11155" fmla="*/ 1025339 w 11824371"/>
              <a:gd name="connsiteY11155" fmla="*/ 8273062 h 8878671"/>
              <a:gd name="connsiteX11156" fmla="*/ 1019342 w 11824371"/>
              <a:gd name="connsiteY11156" fmla="*/ 8279058 h 8878671"/>
              <a:gd name="connsiteX11157" fmla="*/ 1007350 w 11824371"/>
              <a:gd name="connsiteY11157" fmla="*/ 8291050 h 8878671"/>
              <a:gd name="connsiteX11158" fmla="*/ 995357 w 11824371"/>
              <a:gd name="connsiteY11158" fmla="*/ 8297047 h 8878671"/>
              <a:gd name="connsiteX11159" fmla="*/ 983366 w 11824371"/>
              <a:gd name="connsiteY11159" fmla="*/ 8303043 h 8878671"/>
              <a:gd name="connsiteX11160" fmla="*/ 953384 w 11824371"/>
              <a:gd name="connsiteY11160" fmla="*/ 8321031 h 8878671"/>
              <a:gd name="connsiteX11161" fmla="*/ 947389 w 11824371"/>
              <a:gd name="connsiteY11161" fmla="*/ 8309038 h 8878671"/>
              <a:gd name="connsiteX11162" fmla="*/ 959381 w 11824371"/>
              <a:gd name="connsiteY11162" fmla="*/ 8297047 h 8878671"/>
              <a:gd name="connsiteX11163" fmla="*/ 971374 w 11824371"/>
              <a:gd name="connsiteY11163" fmla="*/ 8279058 h 8878671"/>
              <a:gd name="connsiteX11164" fmla="*/ 1007350 w 11824371"/>
              <a:gd name="connsiteY11164" fmla="*/ 8243082 h 8878671"/>
              <a:gd name="connsiteX11165" fmla="*/ 1043327 w 11824371"/>
              <a:gd name="connsiteY11165" fmla="*/ 8207104 h 8878671"/>
              <a:gd name="connsiteX11166" fmla="*/ 1019342 w 11824371"/>
              <a:gd name="connsiteY11166" fmla="*/ 8123159 h 8878671"/>
              <a:gd name="connsiteX11167" fmla="*/ 1019342 w 11824371"/>
              <a:gd name="connsiteY11167" fmla="*/ 8075190 h 8878671"/>
              <a:gd name="connsiteX11168" fmla="*/ 1055318 w 11824371"/>
              <a:gd name="connsiteY11168" fmla="*/ 8051205 h 8878671"/>
              <a:gd name="connsiteX11169" fmla="*/ 1103288 w 11824371"/>
              <a:gd name="connsiteY11169" fmla="*/ 8051205 h 8878671"/>
              <a:gd name="connsiteX11170" fmla="*/ 1091297 w 11824371"/>
              <a:gd name="connsiteY11170" fmla="*/ 8111166 h 8878671"/>
              <a:gd name="connsiteX11171" fmla="*/ 1103288 w 11824371"/>
              <a:gd name="connsiteY11171" fmla="*/ 8111166 h 8878671"/>
              <a:gd name="connsiteX11172" fmla="*/ 1127273 w 11824371"/>
              <a:gd name="connsiteY11172" fmla="*/ 8087181 h 8878671"/>
              <a:gd name="connsiteX11173" fmla="*/ 1139265 w 11824371"/>
              <a:gd name="connsiteY11173" fmla="*/ 8063196 h 8878671"/>
              <a:gd name="connsiteX11174" fmla="*/ 1163249 w 11824371"/>
              <a:gd name="connsiteY11174" fmla="*/ 8051205 h 8878671"/>
              <a:gd name="connsiteX11175" fmla="*/ 1187234 w 11824371"/>
              <a:gd name="connsiteY11175" fmla="*/ 8015228 h 8878671"/>
              <a:gd name="connsiteX11176" fmla="*/ 1175243 w 11824371"/>
              <a:gd name="connsiteY11176" fmla="*/ 8015228 h 8878671"/>
              <a:gd name="connsiteX11177" fmla="*/ 1163249 w 11824371"/>
              <a:gd name="connsiteY11177" fmla="*/ 8027220 h 8878671"/>
              <a:gd name="connsiteX11178" fmla="*/ 1163249 w 11824371"/>
              <a:gd name="connsiteY11178" fmla="*/ 8003235 h 8878671"/>
              <a:gd name="connsiteX11179" fmla="*/ 1175243 w 11824371"/>
              <a:gd name="connsiteY11179" fmla="*/ 7979252 h 8878671"/>
              <a:gd name="connsiteX11180" fmla="*/ 1169246 w 11824371"/>
              <a:gd name="connsiteY11180" fmla="*/ 7961264 h 8878671"/>
              <a:gd name="connsiteX11181" fmla="*/ 1175243 w 11824371"/>
              <a:gd name="connsiteY11181" fmla="*/ 7931282 h 8878671"/>
              <a:gd name="connsiteX11182" fmla="*/ 1175243 w 11824371"/>
              <a:gd name="connsiteY11182" fmla="*/ 7907297 h 8878671"/>
              <a:gd name="connsiteX11183" fmla="*/ 1163249 w 11824371"/>
              <a:gd name="connsiteY11183" fmla="*/ 7919291 h 8878671"/>
              <a:gd name="connsiteX11184" fmla="*/ 1151258 w 11824371"/>
              <a:gd name="connsiteY11184" fmla="*/ 7937279 h 8878671"/>
              <a:gd name="connsiteX11185" fmla="*/ 1139265 w 11824371"/>
              <a:gd name="connsiteY11185" fmla="*/ 7919291 h 8878671"/>
              <a:gd name="connsiteX11186" fmla="*/ 1127273 w 11824371"/>
              <a:gd name="connsiteY11186" fmla="*/ 7919291 h 8878671"/>
              <a:gd name="connsiteX11187" fmla="*/ 1103288 w 11824371"/>
              <a:gd name="connsiteY11187" fmla="*/ 7967259 h 8878671"/>
              <a:gd name="connsiteX11188" fmla="*/ 1079303 w 11824371"/>
              <a:gd name="connsiteY11188" fmla="*/ 7991244 h 8878671"/>
              <a:gd name="connsiteX11189" fmla="*/ 1073308 w 11824371"/>
              <a:gd name="connsiteY11189" fmla="*/ 7991244 h 8878671"/>
              <a:gd name="connsiteX11190" fmla="*/ 1061315 w 11824371"/>
              <a:gd name="connsiteY11190" fmla="*/ 7991244 h 8878671"/>
              <a:gd name="connsiteX11191" fmla="*/ 1049323 w 11824371"/>
              <a:gd name="connsiteY11191" fmla="*/ 7991244 h 8878671"/>
              <a:gd name="connsiteX11192" fmla="*/ 1031335 w 11824371"/>
              <a:gd name="connsiteY11192" fmla="*/ 7991244 h 8878671"/>
              <a:gd name="connsiteX11193" fmla="*/ 1019342 w 11824371"/>
              <a:gd name="connsiteY11193" fmla="*/ 7955267 h 8878671"/>
              <a:gd name="connsiteX11194" fmla="*/ 1019342 w 11824371"/>
              <a:gd name="connsiteY11194" fmla="*/ 7943274 h 8878671"/>
              <a:gd name="connsiteX11195" fmla="*/ 983366 w 11824371"/>
              <a:gd name="connsiteY11195" fmla="*/ 7955267 h 8878671"/>
              <a:gd name="connsiteX11196" fmla="*/ 983366 w 11824371"/>
              <a:gd name="connsiteY11196" fmla="*/ 7967259 h 8878671"/>
              <a:gd name="connsiteX11197" fmla="*/ 959381 w 11824371"/>
              <a:gd name="connsiteY11197" fmla="*/ 7967259 h 8878671"/>
              <a:gd name="connsiteX11198" fmla="*/ 959381 w 11824371"/>
              <a:gd name="connsiteY11198" fmla="*/ 7949270 h 8878671"/>
              <a:gd name="connsiteX11199" fmla="*/ 959381 w 11824371"/>
              <a:gd name="connsiteY11199" fmla="*/ 7943274 h 8878671"/>
              <a:gd name="connsiteX11200" fmla="*/ 965377 w 11824371"/>
              <a:gd name="connsiteY11200" fmla="*/ 7931282 h 8878671"/>
              <a:gd name="connsiteX11201" fmla="*/ 995357 w 11824371"/>
              <a:gd name="connsiteY11201" fmla="*/ 7907297 h 8878671"/>
              <a:gd name="connsiteX11202" fmla="*/ 1007350 w 11824371"/>
              <a:gd name="connsiteY11202" fmla="*/ 7895306 h 8878671"/>
              <a:gd name="connsiteX11203" fmla="*/ 995357 w 11824371"/>
              <a:gd name="connsiteY11203" fmla="*/ 7883313 h 8878671"/>
              <a:gd name="connsiteX11204" fmla="*/ 983366 w 11824371"/>
              <a:gd name="connsiteY11204" fmla="*/ 7883313 h 8878671"/>
              <a:gd name="connsiteX11205" fmla="*/ 971374 w 11824371"/>
              <a:gd name="connsiteY11205" fmla="*/ 7871321 h 8878671"/>
              <a:gd name="connsiteX11206" fmla="*/ 1019342 w 11824371"/>
              <a:gd name="connsiteY11206" fmla="*/ 7859329 h 8878671"/>
              <a:gd name="connsiteX11207" fmla="*/ 1043327 w 11824371"/>
              <a:gd name="connsiteY11207" fmla="*/ 7823353 h 8878671"/>
              <a:gd name="connsiteX11208" fmla="*/ 1019342 w 11824371"/>
              <a:gd name="connsiteY11208" fmla="*/ 7835345 h 8878671"/>
              <a:gd name="connsiteX11209" fmla="*/ 1001354 w 11824371"/>
              <a:gd name="connsiteY11209" fmla="*/ 7847336 h 8878671"/>
              <a:gd name="connsiteX11210" fmla="*/ 995357 w 11824371"/>
              <a:gd name="connsiteY11210" fmla="*/ 7835345 h 8878671"/>
              <a:gd name="connsiteX11211" fmla="*/ 1001354 w 11824371"/>
              <a:gd name="connsiteY11211" fmla="*/ 7817356 h 8878671"/>
              <a:gd name="connsiteX11212" fmla="*/ 1007350 w 11824371"/>
              <a:gd name="connsiteY11212" fmla="*/ 7811360 h 8878671"/>
              <a:gd name="connsiteX11213" fmla="*/ 1019342 w 11824371"/>
              <a:gd name="connsiteY11213" fmla="*/ 7799368 h 8878671"/>
              <a:gd name="connsiteX11214" fmla="*/ 1043327 w 11824371"/>
              <a:gd name="connsiteY11214" fmla="*/ 7787375 h 8878671"/>
              <a:gd name="connsiteX11215" fmla="*/ 1055318 w 11824371"/>
              <a:gd name="connsiteY11215" fmla="*/ 7763392 h 8878671"/>
              <a:gd name="connsiteX11216" fmla="*/ 1055318 w 11824371"/>
              <a:gd name="connsiteY11216" fmla="*/ 7739407 h 8878671"/>
              <a:gd name="connsiteX11217" fmla="*/ 1079303 w 11824371"/>
              <a:gd name="connsiteY11217" fmla="*/ 7715422 h 8878671"/>
              <a:gd name="connsiteX11218" fmla="*/ 1097291 w 11824371"/>
              <a:gd name="connsiteY11218" fmla="*/ 7709425 h 8878671"/>
              <a:gd name="connsiteX11219" fmla="*/ 1103288 w 11824371"/>
              <a:gd name="connsiteY11219" fmla="*/ 7691437 h 8878671"/>
              <a:gd name="connsiteX11220" fmla="*/ 1067312 w 11824371"/>
              <a:gd name="connsiteY11220" fmla="*/ 7691437 h 8878671"/>
              <a:gd name="connsiteX11221" fmla="*/ 1019342 w 11824371"/>
              <a:gd name="connsiteY11221" fmla="*/ 7697434 h 8878671"/>
              <a:gd name="connsiteX11222" fmla="*/ 995357 w 11824371"/>
              <a:gd name="connsiteY11222" fmla="*/ 7697434 h 8878671"/>
              <a:gd name="connsiteX11223" fmla="*/ 983366 w 11824371"/>
              <a:gd name="connsiteY11223" fmla="*/ 7703430 h 8878671"/>
              <a:gd name="connsiteX11224" fmla="*/ 983366 w 11824371"/>
              <a:gd name="connsiteY11224" fmla="*/ 7715422 h 8878671"/>
              <a:gd name="connsiteX11225" fmla="*/ 983366 w 11824371"/>
              <a:gd name="connsiteY11225" fmla="*/ 7739407 h 8878671"/>
              <a:gd name="connsiteX11226" fmla="*/ 983366 w 11824371"/>
              <a:gd name="connsiteY11226" fmla="*/ 7757395 h 8878671"/>
              <a:gd name="connsiteX11227" fmla="*/ 971374 w 11824371"/>
              <a:gd name="connsiteY11227" fmla="*/ 7751398 h 8878671"/>
              <a:gd name="connsiteX11228" fmla="*/ 971374 w 11824371"/>
              <a:gd name="connsiteY11228" fmla="*/ 7715422 h 8878671"/>
              <a:gd name="connsiteX11229" fmla="*/ 959381 w 11824371"/>
              <a:gd name="connsiteY11229" fmla="*/ 7697434 h 8878671"/>
              <a:gd name="connsiteX11230" fmla="*/ 947389 w 11824371"/>
              <a:gd name="connsiteY11230" fmla="*/ 7703430 h 8878671"/>
              <a:gd name="connsiteX11231" fmla="*/ 899419 w 11824371"/>
              <a:gd name="connsiteY11231" fmla="*/ 7679446 h 8878671"/>
              <a:gd name="connsiteX11232" fmla="*/ 863443 w 11824371"/>
              <a:gd name="connsiteY11232" fmla="*/ 7655461 h 8878671"/>
              <a:gd name="connsiteX11233" fmla="*/ 839458 w 11824371"/>
              <a:gd name="connsiteY11233" fmla="*/ 7631476 h 8878671"/>
              <a:gd name="connsiteX11234" fmla="*/ 875435 w 11824371"/>
              <a:gd name="connsiteY11234" fmla="*/ 7607491 h 8878671"/>
              <a:gd name="connsiteX11235" fmla="*/ 923404 w 11824371"/>
              <a:gd name="connsiteY11235" fmla="*/ 7571515 h 8878671"/>
              <a:gd name="connsiteX11236" fmla="*/ 911413 w 11824371"/>
              <a:gd name="connsiteY11236" fmla="*/ 7559523 h 8878671"/>
              <a:gd name="connsiteX11237" fmla="*/ 911413 w 11824371"/>
              <a:gd name="connsiteY11237" fmla="*/ 7535538 h 8878671"/>
              <a:gd name="connsiteX11238" fmla="*/ 905416 w 11824371"/>
              <a:gd name="connsiteY11238" fmla="*/ 7511553 h 8878671"/>
              <a:gd name="connsiteX11239" fmla="*/ 899419 w 11824371"/>
              <a:gd name="connsiteY11239" fmla="*/ 7511553 h 8878671"/>
              <a:gd name="connsiteX11240" fmla="*/ 887428 w 11824371"/>
              <a:gd name="connsiteY11240" fmla="*/ 7511553 h 8878671"/>
              <a:gd name="connsiteX11241" fmla="*/ 887428 w 11824371"/>
              <a:gd name="connsiteY11241" fmla="*/ 7499562 h 8878671"/>
              <a:gd name="connsiteX11242" fmla="*/ 893423 w 11824371"/>
              <a:gd name="connsiteY11242" fmla="*/ 7481574 h 8878671"/>
              <a:gd name="connsiteX11243" fmla="*/ 893423 w 11824371"/>
              <a:gd name="connsiteY11243" fmla="*/ 7463584 h 8878671"/>
              <a:gd name="connsiteX11244" fmla="*/ 899419 w 11824371"/>
              <a:gd name="connsiteY11244" fmla="*/ 7475577 h 8878671"/>
              <a:gd name="connsiteX11245" fmla="*/ 923404 w 11824371"/>
              <a:gd name="connsiteY11245" fmla="*/ 7475577 h 8878671"/>
              <a:gd name="connsiteX11246" fmla="*/ 935396 w 11824371"/>
              <a:gd name="connsiteY11246" fmla="*/ 7463584 h 8878671"/>
              <a:gd name="connsiteX11247" fmla="*/ 959381 w 11824371"/>
              <a:gd name="connsiteY11247" fmla="*/ 7439600 h 8878671"/>
              <a:gd name="connsiteX11248" fmla="*/ 959381 w 11824371"/>
              <a:gd name="connsiteY11248" fmla="*/ 7415616 h 8878671"/>
              <a:gd name="connsiteX11249" fmla="*/ 959381 w 11824371"/>
              <a:gd name="connsiteY11249" fmla="*/ 7403622 h 8878671"/>
              <a:gd name="connsiteX11250" fmla="*/ 953384 w 11824371"/>
              <a:gd name="connsiteY11250" fmla="*/ 7403622 h 8878671"/>
              <a:gd name="connsiteX11251" fmla="*/ 941392 w 11824371"/>
              <a:gd name="connsiteY11251" fmla="*/ 7403622 h 8878671"/>
              <a:gd name="connsiteX11252" fmla="*/ 947389 w 11824371"/>
              <a:gd name="connsiteY11252" fmla="*/ 7391631 h 8878671"/>
              <a:gd name="connsiteX11253" fmla="*/ 971374 w 11824371"/>
              <a:gd name="connsiteY11253" fmla="*/ 7379639 h 8878671"/>
              <a:gd name="connsiteX11254" fmla="*/ 995357 w 11824371"/>
              <a:gd name="connsiteY11254" fmla="*/ 7319678 h 8878671"/>
              <a:gd name="connsiteX11255" fmla="*/ 989362 w 11824371"/>
              <a:gd name="connsiteY11255" fmla="*/ 7301688 h 8878671"/>
              <a:gd name="connsiteX11256" fmla="*/ 1001354 w 11824371"/>
              <a:gd name="connsiteY11256" fmla="*/ 7289697 h 8878671"/>
              <a:gd name="connsiteX11257" fmla="*/ 1007350 w 11824371"/>
              <a:gd name="connsiteY11257" fmla="*/ 7271708 h 8878671"/>
              <a:gd name="connsiteX11258" fmla="*/ 1031335 w 11824371"/>
              <a:gd name="connsiteY11258" fmla="*/ 7259717 h 8878671"/>
              <a:gd name="connsiteX11259" fmla="*/ 1055318 w 11824371"/>
              <a:gd name="connsiteY11259" fmla="*/ 7247723 h 8878671"/>
              <a:gd name="connsiteX11260" fmla="*/ 1055318 w 11824371"/>
              <a:gd name="connsiteY11260" fmla="*/ 7211747 h 8878671"/>
              <a:gd name="connsiteX11261" fmla="*/ 1043327 w 11824371"/>
              <a:gd name="connsiteY11261" fmla="*/ 7211747 h 8878671"/>
              <a:gd name="connsiteX11262" fmla="*/ 1055318 w 11824371"/>
              <a:gd name="connsiteY11262" fmla="*/ 7199754 h 8878671"/>
              <a:gd name="connsiteX11263" fmla="*/ 1055318 w 11824371"/>
              <a:gd name="connsiteY11263" fmla="*/ 7151786 h 8878671"/>
              <a:gd name="connsiteX11264" fmla="*/ 1049323 w 11824371"/>
              <a:gd name="connsiteY11264" fmla="*/ 7139793 h 8878671"/>
              <a:gd name="connsiteX11265" fmla="*/ 1055318 w 11824371"/>
              <a:gd name="connsiteY11265" fmla="*/ 7127801 h 8878671"/>
              <a:gd name="connsiteX11266" fmla="*/ 1067312 w 11824371"/>
              <a:gd name="connsiteY11266" fmla="*/ 7127801 h 8878671"/>
              <a:gd name="connsiteX11267" fmla="*/ 1067312 w 11824371"/>
              <a:gd name="connsiteY11267" fmla="*/ 7091824 h 8878671"/>
              <a:gd name="connsiteX11268" fmla="*/ 1091297 w 11824371"/>
              <a:gd name="connsiteY11268" fmla="*/ 7049851 h 8878671"/>
              <a:gd name="connsiteX11269" fmla="*/ 1115280 w 11824371"/>
              <a:gd name="connsiteY11269" fmla="*/ 7025867 h 8878671"/>
              <a:gd name="connsiteX11270" fmla="*/ 1139265 w 11824371"/>
              <a:gd name="connsiteY11270" fmla="*/ 7007878 h 8878671"/>
              <a:gd name="connsiteX11271" fmla="*/ 1175243 w 11824371"/>
              <a:gd name="connsiteY11271" fmla="*/ 6947917 h 8878671"/>
              <a:gd name="connsiteX11272" fmla="*/ 1175243 w 11824371"/>
              <a:gd name="connsiteY11272" fmla="*/ 6935926 h 8878671"/>
              <a:gd name="connsiteX11273" fmla="*/ 1187234 w 11824371"/>
              <a:gd name="connsiteY11273" fmla="*/ 6911941 h 8878671"/>
              <a:gd name="connsiteX11274" fmla="*/ 1187234 w 11824371"/>
              <a:gd name="connsiteY11274" fmla="*/ 6863971 h 8878671"/>
              <a:gd name="connsiteX11275" fmla="*/ 1187234 w 11824371"/>
              <a:gd name="connsiteY11275" fmla="*/ 6833991 h 8878671"/>
              <a:gd name="connsiteX11276" fmla="*/ 1211219 w 11824371"/>
              <a:gd name="connsiteY11276" fmla="*/ 6827995 h 8878671"/>
              <a:gd name="connsiteX11277" fmla="*/ 1247196 w 11824371"/>
              <a:gd name="connsiteY11277" fmla="*/ 6804010 h 8878671"/>
              <a:gd name="connsiteX11278" fmla="*/ 1259187 w 11824371"/>
              <a:gd name="connsiteY11278" fmla="*/ 6756040 h 8878671"/>
              <a:gd name="connsiteX11279" fmla="*/ 1283172 w 11824371"/>
              <a:gd name="connsiteY11279" fmla="*/ 6708072 h 8878671"/>
              <a:gd name="connsiteX11280" fmla="*/ 1295165 w 11824371"/>
              <a:gd name="connsiteY11280" fmla="*/ 6690084 h 8878671"/>
              <a:gd name="connsiteX11281" fmla="*/ 1295165 w 11824371"/>
              <a:gd name="connsiteY11281" fmla="*/ 6660102 h 8878671"/>
              <a:gd name="connsiteX11282" fmla="*/ 1319148 w 11824371"/>
              <a:gd name="connsiteY11282" fmla="*/ 6600141 h 8878671"/>
              <a:gd name="connsiteX11283" fmla="*/ 1379110 w 11824371"/>
              <a:gd name="connsiteY11283" fmla="*/ 6504203 h 8878671"/>
              <a:gd name="connsiteX11284" fmla="*/ 1391103 w 11824371"/>
              <a:gd name="connsiteY11284" fmla="*/ 6486215 h 8878671"/>
              <a:gd name="connsiteX11285" fmla="*/ 1415088 w 11824371"/>
              <a:gd name="connsiteY11285" fmla="*/ 6444242 h 8878671"/>
              <a:gd name="connsiteX11286" fmla="*/ 1439071 w 11824371"/>
              <a:gd name="connsiteY11286" fmla="*/ 6432249 h 8878671"/>
              <a:gd name="connsiteX11287" fmla="*/ 1439071 w 11824371"/>
              <a:gd name="connsiteY11287" fmla="*/ 6456234 h 8878671"/>
              <a:gd name="connsiteX11288" fmla="*/ 1451064 w 11824371"/>
              <a:gd name="connsiteY11288" fmla="*/ 6444242 h 8878671"/>
              <a:gd name="connsiteX11289" fmla="*/ 1487040 w 11824371"/>
              <a:gd name="connsiteY11289" fmla="*/ 6390277 h 8878671"/>
              <a:gd name="connsiteX11290" fmla="*/ 1511026 w 11824371"/>
              <a:gd name="connsiteY11290" fmla="*/ 6336311 h 8878671"/>
              <a:gd name="connsiteX11291" fmla="*/ 1535010 w 11824371"/>
              <a:gd name="connsiteY11291" fmla="*/ 6324320 h 8878671"/>
              <a:gd name="connsiteX11292" fmla="*/ 1535010 w 11824371"/>
              <a:gd name="connsiteY11292" fmla="*/ 6312326 h 8878671"/>
              <a:gd name="connsiteX11293" fmla="*/ 1606963 w 11824371"/>
              <a:gd name="connsiteY11293" fmla="*/ 6180412 h 8878671"/>
              <a:gd name="connsiteX11294" fmla="*/ 1624952 w 11824371"/>
              <a:gd name="connsiteY11294" fmla="*/ 6156427 h 8878671"/>
              <a:gd name="connsiteX11295" fmla="*/ 1642939 w 11824371"/>
              <a:gd name="connsiteY11295" fmla="*/ 6132443 h 8878671"/>
              <a:gd name="connsiteX11296" fmla="*/ 1672921 w 11824371"/>
              <a:gd name="connsiteY11296" fmla="*/ 6102463 h 8878671"/>
              <a:gd name="connsiteX11297" fmla="*/ 1690909 w 11824371"/>
              <a:gd name="connsiteY11297" fmla="*/ 6084476 h 8878671"/>
              <a:gd name="connsiteX11298" fmla="*/ 1714894 w 11824371"/>
              <a:gd name="connsiteY11298" fmla="*/ 6030508 h 8878671"/>
              <a:gd name="connsiteX11299" fmla="*/ 1750870 w 11824371"/>
              <a:gd name="connsiteY11299" fmla="*/ 5964553 h 8878671"/>
              <a:gd name="connsiteX11300" fmla="*/ 1774855 w 11824371"/>
              <a:gd name="connsiteY11300" fmla="*/ 5892599 h 8878671"/>
              <a:gd name="connsiteX11301" fmla="*/ 1762864 w 11824371"/>
              <a:gd name="connsiteY11301" fmla="*/ 5904591 h 8878671"/>
              <a:gd name="connsiteX11302" fmla="*/ 1762864 w 11824371"/>
              <a:gd name="connsiteY11302" fmla="*/ 5892599 h 8878671"/>
              <a:gd name="connsiteX11303" fmla="*/ 1774855 w 11824371"/>
              <a:gd name="connsiteY11303" fmla="*/ 5868613 h 8878671"/>
              <a:gd name="connsiteX11304" fmla="*/ 1786847 w 11824371"/>
              <a:gd name="connsiteY11304" fmla="*/ 5880607 h 8878671"/>
              <a:gd name="connsiteX11305" fmla="*/ 1798840 w 11824371"/>
              <a:gd name="connsiteY11305" fmla="*/ 5880607 h 8878671"/>
              <a:gd name="connsiteX11306" fmla="*/ 1810832 w 11824371"/>
              <a:gd name="connsiteY11306" fmla="*/ 5868613 h 8878671"/>
              <a:gd name="connsiteX11307" fmla="*/ 1810832 w 11824371"/>
              <a:gd name="connsiteY11307" fmla="*/ 5856622 h 8878671"/>
              <a:gd name="connsiteX11308" fmla="*/ 1822825 w 11824371"/>
              <a:gd name="connsiteY11308" fmla="*/ 5844631 h 8878671"/>
              <a:gd name="connsiteX11309" fmla="*/ 1810832 w 11824371"/>
              <a:gd name="connsiteY11309" fmla="*/ 5832636 h 8878671"/>
              <a:gd name="connsiteX11310" fmla="*/ 1828820 w 11824371"/>
              <a:gd name="connsiteY11310" fmla="*/ 5832636 h 8878671"/>
              <a:gd name="connsiteX11311" fmla="*/ 1846808 w 11824371"/>
              <a:gd name="connsiteY11311" fmla="*/ 5820645 h 8878671"/>
              <a:gd name="connsiteX11312" fmla="*/ 1846808 w 11824371"/>
              <a:gd name="connsiteY11312" fmla="*/ 5808653 h 8878671"/>
              <a:gd name="connsiteX11313" fmla="*/ 1858800 w 11824371"/>
              <a:gd name="connsiteY11313" fmla="*/ 5820645 h 8878671"/>
              <a:gd name="connsiteX11314" fmla="*/ 1858800 w 11824371"/>
              <a:gd name="connsiteY11314" fmla="*/ 5844631 h 8878671"/>
              <a:gd name="connsiteX11315" fmla="*/ 1846808 w 11824371"/>
              <a:gd name="connsiteY11315" fmla="*/ 5850625 h 8878671"/>
              <a:gd name="connsiteX11316" fmla="*/ 1858800 w 11824371"/>
              <a:gd name="connsiteY11316" fmla="*/ 5856622 h 8878671"/>
              <a:gd name="connsiteX11317" fmla="*/ 1846808 w 11824371"/>
              <a:gd name="connsiteY11317" fmla="*/ 5880607 h 8878671"/>
              <a:gd name="connsiteX11318" fmla="*/ 1858800 w 11824371"/>
              <a:gd name="connsiteY11318" fmla="*/ 5880607 h 8878671"/>
              <a:gd name="connsiteX11319" fmla="*/ 1870793 w 11824371"/>
              <a:gd name="connsiteY11319" fmla="*/ 5868613 h 8878671"/>
              <a:gd name="connsiteX11320" fmla="*/ 1882786 w 11824371"/>
              <a:gd name="connsiteY11320" fmla="*/ 5832636 h 8878671"/>
              <a:gd name="connsiteX11321" fmla="*/ 1894778 w 11824371"/>
              <a:gd name="connsiteY11321" fmla="*/ 5808653 h 8878671"/>
              <a:gd name="connsiteX11322" fmla="*/ 1894778 w 11824371"/>
              <a:gd name="connsiteY11322" fmla="*/ 5796661 h 8878671"/>
              <a:gd name="connsiteX11323" fmla="*/ 1918763 w 11824371"/>
              <a:gd name="connsiteY11323" fmla="*/ 5772676 h 8878671"/>
              <a:gd name="connsiteX11324" fmla="*/ 1930754 w 11824371"/>
              <a:gd name="connsiteY11324" fmla="*/ 5748690 h 8878671"/>
              <a:gd name="connsiteX11325" fmla="*/ 1942746 w 11824371"/>
              <a:gd name="connsiteY11325" fmla="*/ 5736699 h 8878671"/>
              <a:gd name="connsiteX11326" fmla="*/ 1966731 w 11824371"/>
              <a:gd name="connsiteY11326" fmla="*/ 5712715 h 8878671"/>
              <a:gd name="connsiteX11327" fmla="*/ 1966731 w 11824371"/>
              <a:gd name="connsiteY11327" fmla="*/ 5724708 h 8878671"/>
              <a:gd name="connsiteX11328" fmla="*/ 1990716 w 11824371"/>
              <a:gd name="connsiteY11328" fmla="*/ 5712715 h 8878671"/>
              <a:gd name="connsiteX11329" fmla="*/ 2020697 w 11824371"/>
              <a:gd name="connsiteY11329" fmla="*/ 5676738 h 8878671"/>
              <a:gd name="connsiteX11330" fmla="*/ 2038685 w 11824371"/>
              <a:gd name="connsiteY11330" fmla="*/ 5652753 h 8878671"/>
              <a:gd name="connsiteX11331" fmla="*/ 2038685 w 11824371"/>
              <a:gd name="connsiteY11331" fmla="*/ 5640762 h 8878671"/>
              <a:gd name="connsiteX11332" fmla="*/ 2050677 w 11824371"/>
              <a:gd name="connsiteY11332" fmla="*/ 5664744 h 8878671"/>
              <a:gd name="connsiteX11333" fmla="*/ 2062670 w 11824371"/>
              <a:gd name="connsiteY11333" fmla="*/ 5640762 h 8878671"/>
              <a:gd name="connsiteX11334" fmla="*/ 2074662 w 11824371"/>
              <a:gd name="connsiteY11334" fmla="*/ 5604784 h 8878671"/>
              <a:gd name="connsiteX11335" fmla="*/ 2086653 w 11824371"/>
              <a:gd name="connsiteY11335" fmla="*/ 5586796 h 8878671"/>
              <a:gd name="connsiteX11336" fmla="*/ 2074662 w 11824371"/>
              <a:gd name="connsiteY11336" fmla="*/ 5580801 h 8878671"/>
              <a:gd name="connsiteX11337" fmla="*/ 2050677 w 11824371"/>
              <a:gd name="connsiteY11337" fmla="*/ 5586796 h 8878671"/>
              <a:gd name="connsiteX11338" fmla="*/ 2038685 w 11824371"/>
              <a:gd name="connsiteY11338" fmla="*/ 5604784 h 8878671"/>
              <a:gd name="connsiteX11339" fmla="*/ 2026692 w 11824371"/>
              <a:gd name="connsiteY11339" fmla="*/ 5628769 h 8878671"/>
              <a:gd name="connsiteX11340" fmla="*/ 2008704 w 11824371"/>
              <a:gd name="connsiteY11340" fmla="*/ 5640762 h 8878671"/>
              <a:gd name="connsiteX11341" fmla="*/ 2008704 w 11824371"/>
              <a:gd name="connsiteY11341" fmla="*/ 5658750 h 8878671"/>
              <a:gd name="connsiteX11342" fmla="*/ 2008704 w 11824371"/>
              <a:gd name="connsiteY11342" fmla="*/ 5664744 h 8878671"/>
              <a:gd name="connsiteX11343" fmla="*/ 2002709 w 11824371"/>
              <a:gd name="connsiteY11343" fmla="*/ 5676738 h 8878671"/>
              <a:gd name="connsiteX11344" fmla="*/ 2014700 w 11824371"/>
              <a:gd name="connsiteY11344" fmla="*/ 5628769 h 8878671"/>
              <a:gd name="connsiteX11345" fmla="*/ 2020697 w 11824371"/>
              <a:gd name="connsiteY11345" fmla="*/ 5616776 h 8878671"/>
              <a:gd name="connsiteX11346" fmla="*/ 2026692 w 11824371"/>
              <a:gd name="connsiteY11346" fmla="*/ 5604784 h 8878671"/>
              <a:gd name="connsiteX11347" fmla="*/ 2050677 w 11824371"/>
              <a:gd name="connsiteY11347" fmla="*/ 5568807 h 8878671"/>
              <a:gd name="connsiteX11348" fmla="*/ 2098647 w 11824371"/>
              <a:gd name="connsiteY11348" fmla="*/ 5580801 h 8878671"/>
              <a:gd name="connsiteX11349" fmla="*/ 2110638 w 11824371"/>
              <a:gd name="connsiteY11349" fmla="*/ 5592792 h 8878671"/>
              <a:gd name="connsiteX11350" fmla="*/ 2098647 w 11824371"/>
              <a:gd name="connsiteY11350" fmla="*/ 5574804 h 8878671"/>
              <a:gd name="connsiteX11351" fmla="*/ 2098647 w 11824371"/>
              <a:gd name="connsiteY11351" fmla="*/ 5568807 h 8878671"/>
              <a:gd name="connsiteX11352" fmla="*/ 2098647 w 11824371"/>
              <a:gd name="connsiteY11352" fmla="*/ 5532830 h 8878671"/>
              <a:gd name="connsiteX11353" fmla="*/ 2098647 w 11824371"/>
              <a:gd name="connsiteY11353" fmla="*/ 5508846 h 8878671"/>
              <a:gd name="connsiteX11354" fmla="*/ 2110638 w 11824371"/>
              <a:gd name="connsiteY11354" fmla="*/ 5496855 h 8878671"/>
              <a:gd name="connsiteX11355" fmla="*/ 2116635 w 11824371"/>
              <a:gd name="connsiteY11355" fmla="*/ 5484861 h 8878671"/>
              <a:gd name="connsiteX11356" fmla="*/ 2122630 w 11824371"/>
              <a:gd name="connsiteY11356" fmla="*/ 5472870 h 8878671"/>
              <a:gd name="connsiteX11357" fmla="*/ 2134623 w 11824371"/>
              <a:gd name="connsiteY11357" fmla="*/ 5460878 h 8878671"/>
              <a:gd name="connsiteX11358" fmla="*/ 2134623 w 11824371"/>
              <a:gd name="connsiteY11358" fmla="*/ 5448884 h 8878671"/>
              <a:gd name="connsiteX11359" fmla="*/ 2146616 w 11824371"/>
              <a:gd name="connsiteY11359" fmla="*/ 5424900 h 8878671"/>
              <a:gd name="connsiteX11360" fmla="*/ 2194584 w 11824371"/>
              <a:gd name="connsiteY11360" fmla="*/ 5400916 h 8878671"/>
              <a:gd name="connsiteX11361" fmla="*/ 2194584 w 11824371"/>
              <a:gd name="connsiteY11361" fmla="*/ 5388924 h 8878671"/>
              <a:gd name="connsiteX11362" fmla="*/ 2182593 w 11824371"/>
              <a:gd name="connsiteY11362" fmla="*/ 5400916 h 8878671"/>
              <a:gd name="connsiteX11363" fmla="*/ 2182593 w 11824371"/>
              <a:gd name="connsiteY11363" fmla="*/ 5388924 h 8878671"/>
              <a:gd name="connsiteX11364" fmla="*/ 2194584 w 11824371"/>
              <a:gd name="connsiteY11364" fmla="*/ 5364938 h 8878671"/>
              <a:gd name="connsiteX11365" fmla="*/ 2194584 w 11824371"/>
              <a:gd name="connsiteY11365" fmla="*/ 5376932 h 8878671"/>
              <a:gd name="connsiteX11366" fmla="*/ 2218569 w 11824371"/>
              <a:gd name="connsiteY11366" fmla="*/ 5364938 h 8878671"/>
              <a:gd name="connsiteX11367" fmla="*/ 2248549 w 11824371"/>
              <a:gd name="connsiteY11367" fmla="*/ 5322966 h 8878671"/>
              <a:gd name="connsiteX11368" fmla="*/ 2266537 w 11824371"/>
              <a:gd name="connsiteY11368" fmla="*/ 5292986 h 8878671"/>
              <a:gd name="connsiteX11369" fmla="*/ 2278530 w 11824371"/>
              <a:gd name="connsiteY11369" fmla="*/ 5280992 h 8878671"/>
              <a:gd name="connsiteX11370" fmla="*/ 2278530 w 11824371"/>
              <a:gd name="connsiteY11370" fmla="*/ 5233024 h 8878671"/>
              <a:gd name="connsiteX11371" fmla="*/ 2254546 w 11824371"/>
              <a:gd name="connsiteY11371" fmla="*/ 5221032 h 8878671"/>
              <a:gd name="connsiteX11372" fmla="*/ 2260542 w 11824371"/>
              <a:gd name="connsiteY11372" fmla="*/ 5209040 h 8878671"/>
              <a:gd name="connsiteX11373" fmla="*/ 2254546 w 11824371"/>
              <a:gd name="connsiteY11373" fmla="*/ 5197047 h 8878671"/>
              <a:gd name="connsiteX11374" fmla="*/ 2278530 w 11824371"/>
              <a:gd name="connsiteY11374" fmla="*/ 5185055 h 8878671"/>
              <a:gd name="connsiteX11375" fmla="*/ 2290522 w 11824371"/>
              <a:gd name="connsiteY11375" fmla="*/ 5197047 h 8878671"/>
              <a:gd name="connsiteX11376" fmla="*/ 2302515 w 11824371"/>
              <a:gd name="connsiteY11376" fmla="*/ 5197047 h 8878671"/>
              <a:gd name="connsiteX11377" fmla="*/ 2290522 w 11824371"/>
              <a:gd name="connsiteY11377" fmla="*/ 5173063 h 8878671"/>
              <a:gd name="connsiteX11378" fmla="*/ 2302515 w 11824371"/>
              <a:gd name="connsiteY11378" fmla="*/ 5137087 h 8878671"/>
              <a:gd name="connsiteX11379" fmla="*/ 2314507 w 11824371"/>
              <a:gd name="connsiteY11379" fmla="*/ 5113101 h 8878671"/>
              <a:gd name="connsiteX11380" fmla="*/ 2338492 w 11824371"/>
              <a:gd name="connsiteY11380" fmla="*/ 5113101 h 8878671"/>
              <a:gd name="connsiteX11381" fmla="*/ 2350483 w 11824371"/>
              <a:gd name="connsiteY11381" fmla="*/ 5101109 h 8878671"/>
              <a:gd name="connsiteX11382" fmla="*/ 2338492 w 11824371"/>
              <a:gd name="connsiteY11382" fmla="*/ 5089117 h 8878671"/>
              <a:gd name="connsiteX11383" fmla="*/ 2314507 w 11824371"/>
              <a:gd name="connsiteY11383" fmla="*/ 5089117 h 8878671"/>
              <a:gd name="connsiteX11384" fmla="*/ 2338492 w 11824371"/>
              <a:gd name="connsiteY11384" fmla="*/ 5077126 h 8878671"/>
              <a:gd name="connsiteX11385" fmla="*/ 2350483 w 11824371"/>
              <a:gd name="connsiteY11385" fmla="*/ 5065132 h 8878671"/>
              <a:gd name="connsiteX11386" fmla="*/ 2350483 w 11824371"/>
              <a:gd name="connsiteY11386" fmla="*/ 5053141 h 8878671"/>
              <a:gd name="connsiteX11387" fmla="*/ 2362477 w 11824371"/>
              <a:gd name="connsiteY11387" fmla="*/ 5059135 h 8878671"/>
              <a:gd name="connsiteX11388" fmla="*/ 2362477 w 11824371"/>
              <a:gd name="connsiteY11388" fmla="*/ 5065132 h 8878671"/>
              <a:gd name="connsiteX11389" fmla="*/ 2386459 w 11824371"/>
              <a:gd name="connsiteY11389" fmla="*/ 5053141 h 8878671"/>
              <a:gd name="connsiteX11390" fmla="*/ 2410445 w 11824371"/>
              <a:gd name="connsiteY11390" fmla="*/ 5041148 h 8878671"/>
              <a:gd name="connsiteX11391" fmla="*/ 2398453 w 11824371"/>
              <a:gd name="connsiteY11391" fmla="*/ 5065132 h 8878671"/>
              <a:gd name="connsiteX11392" fmla="*/ 2374468 w 11824371"/>
              <a:gd name="connsiteY11392" fmla="*/ 5113101 h 8878671"/>
              <a:gd name="connsiteX11393" fmla="*/ 2362477 w 11824371"/>
              <a:gd name="connsiteY11393" fmla="*/ 5173063 h 8878671"/>
              <a:gd name="connsiteX11394" fmla="*/ 2362477 w 11824371"/>
              <a:gd name="connsiteY11394" fmla="*/ 5185055 h 8878671"/>
              <a:gd name="connsiteX11395" fmla="*/ 2338492 w 11824371"/>
              <a:gd name="connsiteY11395" fmla="*/ 5185055 h 8878671"/>
              <a:gd name="connsiteX11396" fmla="*/ 2338492 w 11824371"/>
              <a:gd name="connsiteY11396" fmla="*/ 5197047 h 8878671"/>
              <a:gd name="connsiteX11397" fmla="*/ 2350483 w 11824371"/>
              <a:gd name="connsiteY11397" fmla="*/ 5221032 h 8878671"/>
              <a:gd name="connsiteX11398" fmla="*/ 2374468 w 11824371"/>
              <a:gd name="connsiteY11398" fmla="*/ 5185055 h 8878671"/>
              <a:gd name="connsiteX11399" fmla="*/ 2374468 w 11824371"/>
              <a:gd name="connsiteY11399" fmla="*/ 5167067 h 8878671"/>
              <a:gd name="connsiteX11400" fmla="*/ 2380464 w 11824371"/>
              <a:gd name="connsiteY11400" fmla="*/ 5155075 h 8878671"/>
              <a:gd name="connsiteX11401" fmla="*/ 2386459 w 11824371"/>
              <a:gd name="connsiteY11401" fmla="*/ 5137087 h 8878671"/>
              <a:gd name="connsiteX11402" fmla="*/ 2398453 w 11824371"/>
              <a:gd name="connsiteY11402" fmla="*/ 5125094 h 8878671"/>
              <a:gd name="connsiteX11403" fmla="*/ 2404450 w 11824371"/>
              <a:gd name="connsiteY11403" fmla="*/ 5107106 h 8878671"/>
              <a:gd name="connsiteX11404" fmla="*/ 2410445 w 11824371"/>
              <a:gd name="connsiteY11404" fmla="*/ 5101109 h 8878671"/>
              <a:gd name="connsiteX11405" fmla="*/ 2422438 w 11824371"/>
              <a:gd name="connsiteY11405" fmla="*/ 5089117 h 8878671"/>
              <a:gd name="connsiteX11406" fmla="*/ 2428433 w 11824371"/>
              <a:gd name="connsiteY11406" fmla="*/ 5071129 h 8878671"/>
              <a:gd name="connsiteX11407" fmla="*/ 2434429 w 11824371"/>
              <a:gd name="connsiteY11407" fmla="*/ 5053141 h 8878671"/>
              <a:gd name="connsiteX11408" fmla="*/ 2446422 w 11824371"/>
              <a:gd name="connsiteY11408" fmla="*/ 5041148 h 8878671"/>
              <a:gd name="connsiteX11409" fmla="*/ 2458414 w 11824371"/>
              <a:gd name="connsiteY11409" fmla="*/ 5041148 h 8878671"/>
              <a:gd name="connsiteX11410" fmla="*/ 2458414 w 11824371"/>
              <a:gd name="connsiteY11410" fmla="*/ 5023159 h 8878671"/>
              <a:gd name="connsiteX11411" fmla="*/ 2464411 w 11824371"/>
              <a:gd name="connsiteY11411" fmla="*/ 5011167 h 8878671"/>
              <a:gd name="connsiteX11412" fmla="*/ 2482399 w 11824371"/>
              <a:gd name="connsiteY11412" fmla="*/ 4987183 h 8878671"/>
              <a:gd name="connsiteX11413" fmla="*/ 2506384 w 11824371"/>
              <a:gd name="connsiteY11413" fmla="*/ 4945209 h 8878671"/>
              <a:gd name="connsiteX11414" fmla="*/ 2518375 w 11824371"/>
              <a:gd name="connsiteY11414" fmla="*/ 4909234 h 8878671"/>
              <a:gd name="connsiteX11415" fmla="*/ 2530369 w 11824371"/>
              <a:gd name="connsiteY11415" fmla="*/ 4897240 h 8878671"/>
              <a:gd name="connsiteX11416" fmla="*/ 2518375 w 11824371"/>
              <a:gd name="connsiteY11416" fmla="*/ 4897240 h 8878671"/>
              <a:gd name="connsiteX11417" fmla="*/ 2494390 w 11824371"/>
              <a:gd name="connsiteY11417" fmla="*/ 4897240 h 8878671"/>
              <a:gd name="connsiteX11418" fmla="*/ 2482399 w 11824371"/>
              <a:gd name="connsiteY11418" fmla="*/ 4909234 h 8878671"/>
              <a:gd name="connsiteX11419" fmla="*/ 2464411 w 11824371"/>
              <a:gd name="connsiteY11419" fmla="*/ 4903237 h 8878671"/>
              <a:gd name="connsiteX11420" fmla="*/ 2458414 w 11824371"/>
              <a:gd name="connsiteY11420" fmla="*/ 4897240 h 8878671"/>
              <a:gd name="connsiteX11421" fmla="*/ 2434429 w 11824371"/>
              <a:gd name="connsiteY11421" fmla="*/ 4909234 h 8878671"/>
              <a:gd name="connsiteX11422" fmla="*/ 2422438 w 11824371"/>
              <a:gd name="connsiteY11422" fmla="*/ 4933218 h 8878671"/>
              <a:gd name="connsiteX11423" fmla="*/ 2410445 w 11824371"/>
              <a:gd name="connsiteY11423" fmla="*/ 4945209 h 8878671"/>
              <a:gd name="connsiteX11424" fmla="*/ 2410445 w 11824371"/>
              <a:gd name="connsiteY11424" fmla="*/ 4939212 h 8878671"/>
              <a:gd name="connsiteX11425" fmla="*/ 2412444 w 11824371"/>
              <a:gd name="connsiteY11425" fmla="*/ 4936216 h 8878671"/>
              <a:gd name="connsiteX11426" fmla="*/ 2407447 w 11824371"/>
              <a:gd name="connsiteY11426" fmla="*/ 4937714 h 8878671"/>
              <a:gd name="connsiteX11427" fmla="*/ 2386459 w 11824371"/>
              <a:gd name="connsiteY11427" fmla="*/ 4951207 h 8878671"/>
              <a:gd name="connsiteX11428" fmla="*/ 2362477 w 11824371"/>
              <a:gd name="connsiteY11428" fmla="*/ 4969195 h 8878671"/>
              <a:gd name="connsiteX11429" fmla="*/ 2338492 w 11824371"/>
              <a:gd name="connsiteY11429" fmla="*/ 5005171 h 8878671"/>
              <a:gd name="connsiteX11430" fmla="*/ 2320503 w 11824371"/>
              <a:gd name="connsiteY11430" fmla="*/ 5029155 h 8878671"/>
              <a:gd name="connsiteX11431" fmla="*/ 2314507 w 11824371"/>
              <a:gd name="connsiteY11431" fmla="*/ 5041148 h 8878671"/>
              <a:gd name="connsiteX11432" fmla="*/ 2302515 w 11824371"/>
              <a:gd name="connsiteY11432" fmla="*/ 5041148 h 8878671"/>
              <a:gd name="connsiteX11433" fmla="*/ 2290522 w 11824371"/>
              <a:gd name="connsiteY11433" fmla="*/ 5077126 h 8878671"/>
              <a:gd name="connsiteX11434" fmla="*/ 2278530 w 11824371"/>
              <a:gd name="connsiteY11434" fmla="*/ 5101109 h 8878671"/>
              <a:gd name="connsiteX11435" fmla="*/ 2266537 w 11824371"/>
              <a:gd name="connsiteY11435" fmla="*/ 5101109 h 8878671"/>
              <a:gd name="connsiteX11436" fmla="*/ 2242554 w 11824371"/>
              <a:gd name="connsiteY11436" fmla="*/ 5101109 h 8878671"/>
              <a:gd name="connsiteX11437" fmla="*/ 2224565 w 11824371"/>
              <a:gd name="connsiteY11437" fmla="*/ 5113101 h 8878671"/>
              <a:gd name="connsiteX11438" fmla="*/ 2236557 w 11824371"/>
              <a:gd name="connsiteY11438" fmla="*/ 5083121 h 8878671"/>
              <a:gd name="connsiteX11439" fmla="*/ 2266537 w 11824371"/>
              <a:gd name="connsiteY11439" fmla="*/ 5041148 h 8878671"/>
              <a:gd name="connsiteX11440" fmla="*/ 2266537 w 11824371"/>
              <a:gd name="connsiteY11440" fmla="*/ 5017164 h 8878671"/>
              <a:gd name="connsiteX11441" fmla="*/ 2290522 w 11824371"/>
              <a:gd name="connsiteY11441" fmla="*/ 4969195 h 8878671"/>
              <a:gd name="connsiteX11442" fmla="*/ 2290522 w 11824371"/>
              <a:gd name="connsiteY11442" fmla="*/ 4933218 h 8878671"/>
              <a:gd name="connsiteX11443" fmla="*/ 2278530 w 11824371"/>
              <a:gd name="connsiteY11443" fmla="*/ 4909234 h 8878671"/>
              <a:gd name="connsiteX11444" fmla="*/ 2278530 w 11824371"/>
              <a:gd name="connsiteY11444" fmla="*/ 4897240 h 8878671"/>
              <a:gd name="connsiteX11445" fmla="*/ 2266537 w 11824371"/>
              <a:gd name="connsiteY11445" fmla="*/ 4897240 h 8878671"/>
              <a:gd name="connsiteX11446" fmla="*/ 2254546 w 11824371"/>
              <a:gd name="connsiteY11446" fmla="*/ 4921225 h 8878671"/>
              <a:gd name="connsiteX11447" fmla="*/ 2242554 w 11824371"/>
              <a:gd name="connsiteY11447" fmla="*/ 4969195 h 8878671"/>
              <a:gd name="connsiteX11448" fmla="*/ 2254546 w 11824371"/>
              <a:gd name="connsiteY11448" fmla="*/ 4981186 h 8878671"/>
              <a:gd name="connsiteX11449" fmla="*/ 2242554 w 11824371"/>
              <a:gd name="connsiteY11449" fmla="*/ 4993180 h 8878671"/>
              <a:gd name="connsiteX11450" fmla="*/ 2194584 w 11824371"/>
              <a:gd name="connsiteY11450" fmla="*/ 5005171 h 8878671"/>
              <a:gd name="connsiteX11451" fmla="*/ 2182593 w 11824371"/>
              <a:gd name="connsiteY11451" fmla="*/ 4993180 h 8878671"/>
              <a:gd name="connsiteX11452" fmla="*/ 2170599 w 11824371"/>
              <a:gd name="connsiteY11452" fmla="*/ 4945209 h 8878671"/>
              <a:gd name="connsiteX11453" fmla="*/ 2182593 w 11824371"/>
              <a:gd name="connsiteY11453" fmla="*/ 4927221 h 8878671"/>
              <a:gd name="connsiteX11454" fmla="*/ 2200581 w 11824371"/>
              <a:gd name="connsiteY11454" fmla="*/ 4921225 h 8878671"/>
              <a:gd name="connsiteX11455" fmla="*/ 2218569 w 11824371"/>
              <a:gd name="connsiteY11455" fmla="*/ 4909234 h 8878671"/>
              <a:gd name="connsiteX11456" fmla="*/ 2230561 w 11824371"/>
              <a:gd name="connsiteY11456" fmla="*/ 4897240 h 8878671"/>
              <a:gd name="connsiteX11457" fmla="*/ 2242554 w 11824371"/>
              <a:gd name="connsiteY11457" fmla="*/ 4885249 h 8878671"/>
              <a:gd name="connsiteX11458" fmla="*/ 2254546 w 11824371"/>
              <a:gd name="connsiteY11458" fmla="*/ 4837279 h 8878671"/>
              <a:gd name="connsiteX11459" fmla="*/ 2254546 w 11824371"/>
              <a:gd name="connsiteY11459" fmla="*/ 4813295 h 8878671"/>
              <a:gd name="connsiteX11460" fmla="*/ 2242554 w 11824371"/>
              <a:gd name="connsiteY11460" fmla="*/ 4825286 h 8878671"/>
              <a:gd name="connsiteX11461" fmla="*/ 2230561 w 11824371"/>
              <a:gd name="connsiteY11461" fmla="*/ 4813295 h 8878671"/>
              <a:gd name="connsiteX11462" fmla="*/ 2218569 w 11824371"/>
              <a:gd name="connsiteY11462" fmla="*/ 4807299 h 8878671"/>
              <a:gd name="connsiteX11463" fmla="*/ 2194584 w 11824371"/>
              <a:gd name="connsiteY11463" fmla="*/ 4825286 h 8878671"/>
              <a:gd name="connsiteX11464" fmla="*/ 2170599 w 11824371"/>
              <a:gd name="connsiteY11464" fmla="*/ 4849272 h 8878671"/>
              <a:gd name="connsiteX11465" fmla="*/ 2158608 w 11824371"/>
              <a:gd name="connsiteY11465" fmla="*/ 4849272 h 8878671"/>
              <a:gd name="connsiteX11466" fmla="*/ 2158608 w 11824371"/>
              <a:gd name="connsiteY11466" fmla="*/ 4861263 h 8878671"/>
              <a:gd name="connsiteX11467" fmla="*/ 2146616 w 11824371"/>
              <a:gd name="connsiteY11467" fmla="*/ 4909234 h 8878671"/>
              <a:gd name="connsiteX11468" fmla="*/ 2146616 w 11824371"/>
              <a:gd name="connsiteY11468" fmla="*/ 4921225 h 8878671"/>
              <a:gd name="connsiteX11469" fmla="*/ 2122630 w 11824371"/>
              <a:gd name="connsiteY11469" fmla="*/ 4909234 h 8878671"/>
              <a:gd name="connsiteX11470" fmla="*/ 2098647 w 11824371"/>
              <a:gd name="connsiteY11470" fmla="*/ 4909234 h 8878671"/>
              <a:gd name="connsiteX11471" fmla="*/ 2104643 w 11824371"/>
              <a:gd name="connsiteY11471" fmla="*/ 4891245 h 8878671"/>
              <a:gd name="connsiteX11472" fmla="*/ 2122630 w 11824371"/>
              <a:gd name="connsiteY11472" fmla="*/ 4861263 h 8878671"/>
              <a:gd name="connsiteX11473" fmla="*/ 2140620 w 11824371"/>
              <a:gd name="connsiteY11473" fmla="*/ 4837279 h 8878671"/>
              <a:gd name="connsiteX11474" fmla="*/ 2146616 w 11824371"/>
              <a:gd name="connsiteY11474" fmla="*/ 4825286 h 8878671"/>
              <a:gd name="connsiteX11475" fmla="*/ 2170599 w 11824371"/>
              <a:gd name="connsiteY11475" fmla="*/ 4801303 h 8878671"/>
              <a:gd name="connsiteX11476" fmla="*/ 2177795 w 11824371"/>
              <a:gd name="connsiteY11476" fmla="*/ 4794106 h 8878671"/>
              <a:gd name="connsiteX11477" fmla="*/ 2182593 w 11824371"/>
              <a:gd name="connsiteY11477" fmla="*/ 4801303 h 8878671"/>
              <a:gd name="connsiteX11478" fmla="*/ 2194584 w 11824371"/>
              <a:gd name="connsiteY11478" fmla="*/ 4801303 h 8878671"/>
              <a:gd name="connsiteX11479" fmla="*/ 2206576 w 11824371"/>
              <a:gd name="connsiteY11479" fmla="*/ 4789311 h 8878671"/>
              <a:gd name="connsiteX11480" fmla="*/ 2170599 w 11824371"/>
              <a:gd name="connsiteY11480" fmla="*/ 4753335 h 8878671"/>
              <a:gd name="connsiteX11481" fmla="*/ 2146616 w 11824371"/>
              <a:gd name="connsiteY11481" fmla="*/ 4753335 h 8878671"/>
              <a:gd name="connsiteX11482" fmla="*/ 2146616 w 11824371"/>
              <a:gd name="connsiteY11482" fmla="*/ 4765326 h 8878671"/>
              <a:gd name="connsiteX11483" fmla="*/ 2146616 w 11824371"/>
              <a:gd name="connsiteY11483" fmla="*/ 4783314 h 8878671"/>
              <a:gd name="connsiteX11484" fmla="*/ 2134623 w 11824371"/>
              <a:gd name="connsiteY11484" fmla="*/ 4789311 h 8878671"/>
              <a:gd name="connsiteX11485" fmla="*/ 2122630 w 11824371"/>
              <a:gd name="connsiteY11485" fmla="*/ 4813295 h 8878671"/>
              <a:gd name="connsiteX11486" fmla="*/ 2098647 w 11824371"/>
              <a:gd name="connsiteY11486" fmla="*/ 4837279 h 8878671"/>
              <a:gd name="connsiteX11487" fmla="*/ 2074662 w 11824371"/>
              <a:gd name="connsiteY11487" fmla="*/ 4873257 h 8878671"/>
              <a:gd name="connsiteX11488" fmla="*/ 2062670 w 11824371"/>
              <a:gd name="connsiteY11488" fmla="*/ 4873257 h 8878671"/>
              <a:gd name="connsiteX11489" fmla="*/ 2062670 w 11824371"/>
              <a:gd name="connsiteY11489" fmla="*/ 4861263 h 8878671"/>
              <a:gd name="connsiteX11490" fmla="*/ 2056673 w 11824371"/>
              <a:gd name="connsiteY11490" fmla="*/ 4867260 h 8878671"/>
              <a:gd name="connsiteX11491" fmla="*/ 2050677 w 11824371"/>
              <a:gd name="connsiteY11491" fmla="*/ 4885249 h 8878671"/>
              <a:gd name="connsiteX11492" fmla="*/ 2026692 w 11824371"/>
              <a:gd name="connsiteY11492" fmla="*/ 4909234 h 8878671"/>
              <a:gd name="connsiteX11493" fmla="*/ 2014700 w 11824371"/>
              <a:gd name="connsiteY11493" fmla="*/ 4933218 h 8878671"/>
              <a:gd name="connsiteX11494" fmla="*/ 2002709 w 11824371"/>
              <a:gd name="connsiteY11494" fmla="*/ 4969195 h 8878671"/>
              <a:gd name="connsiteX11495" fmla="*/ 1990716 w 11824371"/>
              <a:gd name="connsiteY11495" fmla="*/ 4981186 h 8878671"/>
              <a:gd name="connsiteX11496" fmla="*/ 1978724 w 11824371"/>
              <a:gd name="connsiteY11496" fmla="*/ 4981186 h 8878671"/>
              <a:gd name="connsiteX11497" fmla="*/ 1978724 w 11824371"/>
              <a:gd name="connsiteY11497" fmla="*/ 5005171 h 8878671"/>
              <a:gd name="connsiteX11498" fmla="*/ 1972727 w 11824371"/>
              <a:gd name="connsiteY11498" fmla="*/ 5017164 h 8878671"/>
              <a:gd name="connsiteX11499" fmla="*/ 1978724 w 11824371"/>
              <a:gd name="connsiteY11499" fmla="*/ 5029155 h 8878671"/>
              <a:gd name="connsiteX11500" fmla="*/ 1960736 w 11824371"/>
              <a:gd name="connsiteY11500" fmla="*/ 5023159 h 8878671"/>
              <a:gd name="connsiteX11501" fmla="*/ 1954739 w 11824371"/>
              <a:gd name="connsiteY11501" fmla="*/ 5017164 h 8878671"/>
              <a:gd name="connsiteX11502" fmla="*/ 1942746 w 11824371"/>
              <a:gd name="connsiteY11502" fmla="*/ 5005171 h 8878671"/>
              <a:gd name="connsiteX11503" fmla="*/ 1936751 w 11824371"/>
              <a:gd name="connsiteY11503" fmla="*/ 5011167 h 8878671"/>
              <a:gd name="connsiteX11504" fmla="*/ 1924759 w 11824371"/>
              <a:gd name="connsiteY11504" fmla="*/ 5017164 h 8878671"/>
              <a:gd name="connsiteX11505" fmla="*/ 1906769 w 11824371"/>
              <a:gd name="connsiteY11505" fmla="*/ 5017164 h 8878671"/>
              <a:gd name="connsiteX11506" fmla="*/ 1894778 w 11824371"/>
              <a:gd name="connsiteY11506" fmla="*/ 5029155 h 8878671"/>
              <a:gd name="connsiteX11507" fmla="*/ 1882786 w 11824371"/>
              <a:gd name="connsiteY11507" fmla="*/ 5029155 h 8878671"/>
              <a:gd name="connsiteX11508" fmla="*/ 1876790 w 11824371"/>
              <a:gd name="connsiteY11508" fmla="*/ 5035153 h 8878671"/>
              <a:gd name="connsiteX11509" fmla="*/ 1864796 w 11824371"/>
              <a:gd name="connsiteY11509" fmla="*/ 5047144 h 8878671"/>
              <a:gd name="connsiteX11510" fmla="*/ 1852805 w 11824371"/>
              <a:gd name="connsiteY11510" fmla="*/ 5065132 h 8878671"/>
              <a:gd name="connsiteX11511" fmla="*/ 1846808 w 11824371"/>
              <a:gd name="connsiteY11511" fmla="*/ 5077126 h 8878671"/>
              <a:gd name="connsiteX11512" fmla="*/ 1798840 w 11824371"/>
              <a:gd name="connsiteY11512" fmla="*/ 5137087 h 8878671"/>
              <a:gd name="connsiteX11513" fmla="*/ 1786848 w 11824371"/>
              <a:gd name="connsiteY11513" fmla="*/ 5173063 h 8878671"/>
              <a:gd name="connsiteX11514" fmla="*/ 1786847 w 11824371"/>
              <a:gd name="connsiteY11514" fmla="*/ 5173063 h 8878671"/>
              <a:gd name="connsiteX11515" fmla="*/ 1750870 w 11824371"/>
              <a:gd name="connsiteY11515" fmla="*/ 5185055 h 8878671"/>
              <a:gd name="connsiteX11516" fmla="*/ 1744874 w 11824371"/>
              <a:gd name="connsiteY11516" fmla="*/ 5173063 h 8878671"/>
              <a:gd name="connsiteX11517" fmla="*/ 1738877 w 11824371"/>
              <a:gd name="connsiteY11517" fmla="*/ 5197047 h 8878671"/>
              <a:gd name="connsiteX11518" fmla="*/ 1726886 w 11824371"/>
              <a:gd name="connsiteY11518" fmla="*/ 5209040 h 8878671"/>
              <a:gd name="connsiteX11519" fmla="*/ 1702901 w 11824371"/>
              <a:gd name="connsiteY11519" fmla="*/ 5221032 h 8878671"/>
              <a:gd name="connsiteX11520" fmla="*/ 1690909 w 11824371"/>
              <a:gd name="connsiteY11520" fmla="*/ 5221032 h 8878671"/>
              <a:gd name="connsiteX11521" fmla="*/ 1690909 w 11824371"/>
              <a:gd name="connsiteY11521" fmla="*/ 5209040 h 8878671"/>
              <a:gd name="connsiteX11522" fmla="*/ 1678918 w 11824371"/>
              <a:gd name="connsiteY11522" fmla="*/ 5227027 h 8878671"/>
              <a:gd name="connsiteX11523" fmla="*/ 1672921 w 11824371"/>
              <a:gd name="connsiteY11523" fmla="*/ 5245015 h 8878671"/>
              <a:gd name="connsiteX11524" fmla="*/ 1660928 w 11824371"/>
              <a:gd name="connsiteY11524" fmla="*/ 5233024 h 8878671"/>
              <a:gd name="connsiteX11525" fmla="*/ 1666925 w 11824371"/>
              <a:gd name="connsiteY11525" fmla="*/ 5221032 h 8878671"/>
              <a:gd name="connsiteX11526" fmla="*/ 1672921 w 11824371"/>
              <a:gd name="connsiteY11526" fmla="*/ 5203043 h 8878671"/>
              <a:gd name="connsiteX11527" fmla="*/ 1678918 w 11824371"/>
              <a:gd name="connsiteY11527" fmla="*/ 5185055 h 8878671"/>
              <a:gd name="connsiteX11528" fmla="*/ 1690909 w 11824371"/>
              <a:gd name="connsiteY11528" fmla="*/ 5167067 h 8878671"/>
              <a:gd name="connsiteX11529" fmla="*/ 1702901 w 11824371"/>
              <a:gd name="connsiteY11529" fmla="*/ 5155075 h 8878671"/>
              <a:gd name="connsiteX11530" fmla="*/ 1720889 w 11824371"/>
              <a:gd name="connsiteY11530" fmla="*/ 5119097 h 8878671"/>
              <a:gd name="connsiteX11531" fmla="*/ 1750870 w 11824371"/>
              <a:gd name="connsiteY11531" fmla="*/ 5077126 h 8878671"/>
              <a:gd name="connsiteX11532" fmla="*/ 1756867 w 11824371"/>
              <a:gd name="connsiteY11532" fmla="*/ 5071129 h 8878671"/>
              <a:gd name="connsiteX11533" fmla="*/ 1762864 w 11824371"/>
              <a:gd name="connsiteY11533" fmla="*/ 5053141 h 8878671"/>
              <a:gd name="connsiteX11534" fmla="*/ 1774855 w 11824371"/>
              <a:gd name="connsiteY11534" fmla="*/ 5005171 h 8878671"/>
              <a:gd name="connsiteX11535" fmla="*/ 1798840 w 11824371"/>
              <a:gd name="connsiteY11535" fmla="*/ 4975191 h 8878671"/>
              <a:gd name="connsiteX11536" fmla="*/ 1804835 w 11824371"/>
              <a:gd name="connsiteY11536" fmla="*/ 4969195 h 8878671"/>
              <a:gd name="connsiteX11537" fmla="*/ 1816828 w 11824371"/>
              <a:gd name="connsiteY11537" fmla="*/ 4975191 h 8878671"/>
              <a:gd name="connsiteX11538" fmla="*/ 1822825 w 11824371"/>
              <a:gd name="connsiteY11538" fmla="*/ 4969195 h 8878671"/>
              <a:gd name="connsiteX11539" fmla="*/ 1786847 w 11824371"/>
              <a:gd name="connsiteY11539" fmla="*/ 4969195 h 8878671"/>
              <a:gd name="connsiteX11540" fmla="*/ 1774855 w 11824371"/>
              <a:gd name="connsiteY11540" fmla="*/ 4981186 h 8878671"/>
              <a:gd name="connsiteX11541" fmla="*/ 1774855 w 11824371"/>
              <a:gd name="connsiteY11541" fmla="*/ 4957203 h 8878671"/>
              <a:gd name="connsiteX11542" fmla="*/ 1786847 w 11824371"/>
              <a:gd name="connsiteY11542" fmla="*/ 4933218 h 8878671"/>
              <a:gd name="connsiteX11543" fmla="*/ 1786847 w 11824371"/>
              <a:gd name="connsiteY11543" fmla="*/ 4921225 h 8878671"/>
              <a:gd name="connsiteX11544" fmla="*/ 1774855 w 11824371"/>
              <a:gd name="connsiteY11544" fmla="*/ 4921225 h 8878671"/>
              <a:gd name="connsiteX11545" fmla="*/ 1774855 w 11824371"/>
              <a:gd name="connsiteY11545" fmla="*/ 4945209 h 8878671"/>
              <a:gd name="connsiteX11546" fmla="*/ 1762864 w 11824371"/>
              <a:gd name="connsiteY11546" fmla="*/ 4933218 h 8878671"/>
              <a:gd name="connsiteX11547" fmla="*/ 1768859 w 11824371"/>
              <a:gd name="connsiteY11547" fmla="*/ 4921225 h 8878671"/>
              <a:gd name="connsiteX11548" fmla="*/ 1768859 w 11824371"/>
              <a:gd name="connsiteY11548" fmla="*/ 4909234 h 8878671"/>
              <a:gd name="connsiteX11549" fmla="*/ 1768859 w 11824371"/>
              <a:gd name="connsiteY11549" fmla="*/ 4897240 h 8878671"/>
              <a:gd name="connsiteX11550" fmla="*/ 1774855 w 11824371"/>
              <a:gd name="connsiteY11550" fmla="*/ 4885249 h 8878671"/>
              <a:gd name="connsiteX11551" fmla="*/ 1798840 w 11824371"/>
              <a:gd name="connsiteY11551" fmla="*/ 4873257 h 8878671"/>
              <a:gd name="connsiteX11552" fmla="*/ 1804835 w 11824371"/>
              <a:gd name="connsiteY11552" fmla="*/ 4867260 h 8878671"/>
              <a:gd name="connsiteX11553" fmla="*/ 1810832 w 11824371"/>
              <a:gd name="connsiteY11553" fmla="*/ 4861263 h 8878671"/>
              <a:gd name="connsiteX11554" fmla="*/ 1798840 w 11824371"/>
              <a:gd name="connsiteY11554" fmla="*/ 4861263 h 8878671"/>
              <a:gd name="connsiteX11555" fmla="*/ 1798840 w 11824371"/>
              <a:gd name="connsiteY11555" fmla="*/ 4801303 h 8878671"/>
              <a:gd name="connsiteX11556" fmla="*/ 1810832 w 11824371"/>
              <a:gd name="connsiteY11556" fmla="*/ 4789311 h 8878671"/>
              <a:gd name="connsiteX11557" fmla="*/ 1810832 w 11824371"/>
              <a:gd name="connsiteY11557" fmla="*/ 4801303 h 8878671"/>
              <a:gd name="connsiteX11558" fmla="*/ 1822825 w 11824371"/>
              <a:gd name="connsiteY11558" fmla="*/ 4801303 h 8878671"/>
              <a:gd name="connsiteX11559" fmla="*/ 1834817 w 11824371"/>
              <a:gd name="connsiteY11559" fmla="*/ 4777317 h 8878671"/>
              <a:gd name="connsiteX11560" fmla="*/ 1846808 w 11824371"/>
              <a:gd name="connsiteY11560" fmla="*/ 4777317 h 8878671"/>
              <a:gd name="connsiteX11561" fmla="*/ 1846808 w 11824371"/>
              <a:gd name="connsiteY11561" fmla="*/ 4813295 h 8878671"/>
              <a:gd name="connsiteX11562" fmla="*/ 1834817 w 11824371"/>
              <a:gd name="connsiteY11562" fmla="*/ 4837279 h 8878671"/>
              <a:gd name="connsiteX11563" fmla="*/ 1834817 w 11824371"/>
              <a:gd name="connsiteY11563" fmla="*/ 4849272 h 8878671"/>
              <a:gd name="connsiteX11564" fmla="*/ 1822825 w 11824371"/>
              <a:gd name="connsiteY11564" fmla="*/ 4837279 h 8878671"/>
              <a:gd name="connsiteX11565" fmla="*/ 1834817 w 11824371"/>
              <a:gd name="connsiteY11565" fmla="*/ 4873257 h 8878671"/>
              <a:gd name="connsiteX11566" fmla="*/ 1840813 w 11824371"/>
              <a:gd name="connsiteY11566" fmla="*/ 4879252 h 8878671"/>
              <a:gd name="connsiteX11567" fmla="*/ 1834817 w 11824371"/>
              <a:gd name="connsiteY11567" fmla="*/ 4897240 h 8878671"/>
              <a:gd name="connsiteX11568" fmla="*/ 1846808 w 11824371"/>
              <a:gd name="connsiteY11568" fmla="*/ 4897240 h 8878671"/>
              <a:gd name="connsiteX11569" fmla="*/ 1852805 w 11824371"/>
              <a:gd name="connsiteY11569" fmla="*/ 4867260 h 8878671"/>
              <a:gd name="connsiteX11570" fmla="*/ 1870793 w 11824371"/>
              <a:gd name="connsiteY11570" fmla="*/ 4849272 h 8878671"/>
              <a:gd name="connsiteX11571" fmla="*/ 1870793 w 11824371"/>
              <a:gd name="connsiteY11571" fmla="*/ 4861263 h 8878671"/>
              <a:gd name="connsiteX11572" fmla="*/ 1882786 w 11824371"/>
              <a:gd name="connsiteY11572" fmla="*/ 4861263 h 8878671"/>
              <a:gd name="connsiteX11573" fmla="*/ 1882786 w 11824371"/>
              <a:gd name="connsiteY11573" fmla="*/ 4849272 h 8878671"/>
              <a:gd name="connsiteX11574" fmla="*/ 1876790 w 11824371"/>
              <a:gd name="connsiteY11574" fmla="*/ 4849272 h 8878671"/>
              <a:gd name="connsiteX11575" fmla="*/ 1870793 w 11824371"/>
              <a:gd name="connsiteY11575" fmla="*/ 4849272 h 8878671"/>
              <a:gd name="connsiteX11576" fmla="*/ 1882786 w 11824371"/>
              <a:gd name="connsiteY11576" fmla="*/ 4825286 h 8878671"/>
              <a:gd name="connsiteX11577" fmla="*/ 1870793 w 11824371"/>
              <a:gd name="connsiteY11577" fmla="*/ 4801303 h 8878671"/>
              <a:gd name="connsiteX11578" fmla="*/ 1852805 w 11824371"/>
              <a:gd name="connsiteY11578" fmla="*/ 4777317 h 8878671"/>
              <a:gd name="connsiteX11579" fmla="*/ 1858800 w 11824371"/>
              <a:gd name="connsiteY11579" fmla="*/ 4729349 h 8878671"/>
              <a:gd name="connsiteX11580" fmla="*/ 1846808 w 11824371"/>
              <a:gd name="connsiteY11580" fmla="*/ 4729349 h 8878671"/>
              <a:gd name="connsiteX11581" fmla="*/ 1834817 w 11824371"/>
              <a:gd name="connsiteY11581" fmla="*/ 4741340 h 8878671"/>
              <a:gd name="connsiteX11582" fmla="*/ 1822825 w 11824371"/>
              <a:gd name="connsiteY11582" fmla="*/ 4753335 h 8878671"/>
              <a:gd name="connsiteX11583" fmla="*/ 1834817 w 11824371"/>
              <a:gd name="connsiteY11583" fmla="*/ 4753335 h 8878671"/>
              <a:gd name="connsiteX11584" fmla="*/ 1834817 w 11824371"/>
              <a:gd name="connsiteY11584" fmla="*/ 4765326 h 8878671"/>
              <a:gd name="connsiteX11585" fmla="*/ 1822825 w 11824371"/>
              <a:gd name="connsiteY11585" fmla="*/ 4777317 h 8878671"/>
              <a:gd name="connsiteX11586" fmla="*/ 1810832 w 11824371"/>
              <a:gd name="connsiteY11586" fmla="*/ 4765326 h 8878671"/>
              <a:gd name="connsiteX11587" fmla="*/ 1798840 w 11824371"/>
              <a:gd name="connsiteY11587" fmla="*/ 4765326 h 8878671"/>
              <a:gd name="connsiteX11588" fmla="*/ 1774855 w 11824371"/>
              <a:gd name="connsiteY11588" fmla="*/ 4777317 h 8878671"/>
              <a:gd name="connsiteX11589" fmla="*/ 1768859 w 11824371"/>
              <a:gd name="connsiteY11589" fmla="*/ 4783314 h 8878671"/>
              <a:gd name="connsiteX11590" fmla="*/ 1762864 w 11824371"/>
              <a:gd name="connsiteY11590" fmla="*/ 4795308 h 8878671"/>
              <a:gd name="connsiteX11591" fmla="*/ 1756867 w 11824371"/>
              <a:gd name="connsiteY11591" fmla="*/ 4813295 h 8878671"/>
              <a:gd name="connsiteX11592" fmla="*/ 1744874 w 11824371"/>
              <a:gd name="connsiteY11592" fmla="*/ 4831283 h 8878671"/>
              <a:gd name="connsiteX11593" fmla="*/ 1732882 w 11824371"/>
              <a:gd name="connsiteY11593" fmla="*/ 4843275 h 8878671"/>
              <a:gd name="connsiteX11594" fmla="*/ 1726886 w 11824371"/>
              <a:gd name="connsiteY11594" fmla="*/ 4855269 h 8878671"/>
              <a:gd name="connsiteX11595" fmla="*/ 1714894 w 11824371"/>
              <a:gd name="connsiteY11595" fmla="*/ 4861263 h 8878671"/>
              <a:gd name="connsiteX11596" fmla="*/ 1702901 w 11824371"/>
              <a:gd name="connsiteY11596" fmla="*/ 4873257 h 8878671"/>
              <a:gd name="connsiteX11597" fmla="*/ 1702901 w 11824371"/>
              <a:gd name="connsiteY11597" fmla="*/ 4891245 h 8878671"/>
              <a:gd name="connsiteX11598" fmla="*/ 1696906 w 11824371"/>
              <a:gd name="connsiteY11598" fmla="*/ 4897240 h 8878671"/>
              <a:gd name="connsiteX11599" fmla="*/ 1690909 w 11824371"/>
              <a:gd name="connsiteY11599" fmla="*/ 4909234 h 8878671"/>
              <a:gd name="connsiteX11600" fmla="*/ 1678918 w 11824371"/>
              <a:gd name="connsiteY11600" fmla="*/ 4921225 h 8878671"/>
              <a:gd name="connsiteX11601" fmla="*/ 1666925 w 11824371"/>
              <a:gd name="connsiteY11601" fmla="*/ 4909234 h 8878671"/>
              <a:gd name="connsiteX11602" fmla="*/ 1654933 w 11824371"/>
              <a:gd name="connsiteY11602" fmla="*/ 4921225 h 8878671"/>
              <a:gd name="connsiteX11603" fmla="*/ 1642939 w 11824371"/>
              <a:gd name="connsiteY11603" fmla="*/ 4933218 h 8878671"/>
              <a:gd name="connsiteX11604" fmla="*/ 1654933 w 11824371"/>
              <a:gd name="connsiteY11604" fmla="*/ 4885249 h 8878671"/>
              <a:gd name="connsiteX11605" fmla="*/ 1672921 w 11824371"/>
              <a:gd name="connsiteY11605" fmla="*/ 4861263 h 8878671"/>
              <a:gd name="connsiteX11606" fmla="*/ 1678918 w 11824371"/>
              <a:gd name="connsiteY11606" fmla="*/ 4837279 h 8878671"/>
              <a:gd name="connsiteX11607" fmla="*/ 1726886 w 11824371"/>
              <a:gd name="connsiteY11607" fmla="*/ 4753335 h 8878671"/>
              <a:gd name="connsiteX11608" fmla="*/ 1756867 w 11824371"/>
              <a:gd name="connsiteY11608" fmla="*/ 4711361 h 8878671"/>
              <a:gd name="connsiteX11609" fmla="*/ 1762864 w 11824371"/>
              <a:gd name="connsiteY11609" fmla="*/ 4669388 h 8878671"/>
              <a:gd name="connsiteX11610" fmla="*/ 1774855 w 11824371"/>
              <a:gd name="connsiteY11610" fmla="*/ 4657394 h 8878671"/>
              <a:gd name="connsiteX11611" fmla="*/ 1798840 w 11824371"/>
              <a:gd name="connsiteY11611" fmla="*/ 4633412 h 8878671"/>
              <a:gd name="connsiteX11612" fmla="*/ 1774855 w 11824371"/>
              <a:gd name="connsiteY11612" fmla="*/ 4633412 h 8878671"/>
              <a:gd name="connsiteX11613" fmla="*/ 1774855 w 11824371"/>
              <a:gd name="connsiteY11613" fmla="*/ 4621419 h 8878671"/>
              <a:gd name="connsiteX11614" fmla="*/ 1774855 w 11824371"/>
              <a:gd name="connsiteY11614" fmla="*/ 4609426 h 8878671"/>
              <a:gd name="connsiteX11615" fmla="*/ 1750870 w 11824371"/>
              <a:gd name="connsiteY11615" fmla="*/ 4633412 h 8878671"/>
              <a:gd name="connsiteX11616" fmla="*/ 1720889 w 11824371"/>
              <a:gd name="connsiteY11616" fmla="*/ 4663392 h 8878671"/>
              <a:gd name="connsiteX11617" fmla="*/ 1726886 w 11824371"/>
              <a:gd name="connsiteY11617" fmla="*/ 4681380 h 8878671"/>
              <a:gd name="connsiteX11618" fmla="*/ 1738877 w 11824371"/>
              <a:gd name="connsiteY11618" fmla="*/ 4681380 h 8878671"/>
              <a:gd name="connsiteX11619" fmla="*/ 1762864 w 11824371"/>
              <a:gd name="connsiteY11619" fmla="*/ 4681380 h 8878671"/>
              <a:gd name="connsiteX11620" fmla="*/ 1756867 w 11824371"/>
              <a:gd name="connsiteY11620" fmla="*/ 4687377 h 8878671"/>
              <a:gd name="connsiteX11621" fmla="*/ 1738877 w 11824371"/>
              <a:gd name="connsiteY11621" fmla="*/ 4705365 h 8878671"/>
              <a:gd name="connsiteX11622" fmla="*/ 1714894 w 11824371"/>
              <a:gd name="connsiteY11622" fmla="*/ 4729349 h 8878671"/>
              <a:gd name="connsiteX11623" fmla="*/ 1702901 w 11824371"/>
              <a:gd name="connsiteY11623" fmla="*/ 4741340 h 8878671"/>
              <a:gd name="connsiteX11624" fmla="*/ 1690909 w 11824371"/>
              <a:gd name="connsiteY11624" fmla="*/ 4741340 h 8878671"/>
              <a:gd name="connsiteX11625" fmla="*/ 1702901 w 11824371"/>
              <a:gd name="connsiteY11625" fmla="*/ 4717357 h 8878671"/>
              <a:gd name="connsiteX11626" fmla="*/ 1714894 w 11824371"/>
              <a:gd name="connsiteY11626" fmla="*/ 4699368 h 8878671"/>
              <a:gd name="connsiteX11627" fmla="*/ 1714894 w 11824371"/>
              <a:gd name="connsiteY11627" fmla="*/ 4681380 h 8878671"/>
              <a:gd name="connsiteX11628" fmla="*/ 1690909 w 11824371"/>
              <a:gd name="connsiteY11628" fmla="*/ 4693372 h 8878671"/>
              <a:gd name="connsiteX11629" fmla="*/ 1702901 w 11824371"/>
              <a:gd name="connsiteY11629" fmla="*/ 4657394 h 8878671"/>
              <a:gd name="connsiteX11630" fmla="*/ 1708897 w 11824371"/>
              <a:gd name="connsiteY11630" fmla="*/ 4633412 h 8878671"/>
              <a:gd name="connsiteX11631" fmla="*/ 1714894 w 11824371"/>
              <a:gd name="connsiteY11631" fmla="*/ 4609426 h 8878671"/>
              <a:gd name="connsiteX11632" fmla="*/ 1738877 w 11824371"/>
              <a:gd name="connsiteY11632" fmla="*/ 4597434 h 8878671"/>
              <a:gd name="connsiteX11633" fmla="*/ 1750870 w 11824371"/>
              <a:gd name="connsiteY11633" fmla="*/ 4585442 h 8878671"/>
              <a:gd name="connsiteX11634" fmla="*/ 1762864 w 11824371"/>
              <a:gd name="connsiteY11634" fmla="*/ 4573451 h 8878671"/>
              <a:gd name="connsiteX11635" fmla="*/ 1750870 w 11824371"/>
              <a:gd name="connsiteY11635" fmla="*/ 4573451 h 8878671"/>
              <a:gd name="connsiteX11636" fmla="*/ 1738877 w 11824371"/>
              <a:gd name="connsiteY11636" fmla="*/ 4573451 h 8878671"/>
              <a:gd name="connsiteX11637" fmla="*/ 1750870 w 11824371"/>
              <a:gd name="connsiteY11637" fmla="*/ 4549466 h 8878671"/>
              <a:gd name="connsiteX11638" fmla="*/ 1762864 w 11824371"/>
              <a:gd name="connsiteY11638" fmla="*/ 4519484 h 8878671"/>
              <a:gd name="connsiteX11639" fmla="*/ 1786847 w 11824371"/>
              <a:gd name="connsiteY11639" fmla="*/ 4477511 h 8878671"/>
              <a:gd name="connsiteX11640" fmla="*/ 1804835 w 11824371"/>
              <a:gd name="connsiteY11640" fmla="*/ 4453527 h 8878671"/>
              <a:gd name="connsiteX11641" fmla="*/ 1810832 w 11824371"/>
              <a:gd name="connsiteY11641" fmla="*/ 4429543 h 8878671"/>
              <a:gd name="connsiteX11642" fmla="*/ 1810832 w 11824371"/>
              <a:gd name="connsiteY11642" fmla="*/ 4417550 h 8878671"/>
              <a:gd name="connsiteX11643" fmla="*/ 1870793 w 11824371"/>
              <a:gd name="connsiteY11643" fmla="*/ 4321611 h 8878671"/>
              <a:gd name="connsiteX11644" fmla="*/ 1870793 w 11824371"/>
              <a:gd name="connsiteY11644" fmla="*/ 4309620 h 8878671"/>
              <a:gd name="connsiteX11645" fmla="*/ 1882786 w 11824371"/>
              <a:gd name="connsiteY11645" fmla="*/ 4309620 h 8878671"/>
              <a:gd name="connsiteX11646" fmla="*/ 1900773 w 11824371"/>
              <a:gd name="connsiteY11646" fmla="*/ 4285636 h 8878671"/>
              <a:gd name="connsiteX11647" fmla="*/ 1936751 w 11824371"/>
              <a:gd name="connsiteY11647" fmla="*/ 4237665 h 8878671"/>
              <a:gd name="connsiteX11648" fmla="*/ 1972727 w 11824371"/>
              <a:gd name="connsiteY11648" fmla="*/ 4189697 h 8878671"/>
              <a:gd name="connsiteX11649" fmla="*/ 2002709 w 11824371"/>
              <a:gd name="connsiteY11649" fmla="*/ 4153719 h 8878671"/>
              <a:gd name="connsiteX11650" fmla="*/ 2014700 w 11824371"/>
              <a:gd name="connsiteY11650" fmla="*/ 4129735 h 8878671"/>
              <a:gd name="connsiteX11651" fmla="*/ 2026692 w 11824371"/>
              <a:gd name="connsiteY11651" fmla="*/ 4105751 h 8878671"/>
              <a:gd name="connsiteX11652" fmla="*/ 2050677 w 11824371"/>
              <a:gd name="connsiteY11652" fmla="*/ 4081767 h 8878671"/>
              <a:gd name="connsiteX11653" fmla="*/ 2074662 w 11824371"/>
              <a:gd name="connsiteY11653" fmla="*/ 4039793 h 8878671"/>
              <a:gd name="connsiteX11654" fmla="*/ 2086653 w 11824371"/>
              <a:gd name="connsiteY11654" fmla="*/ 4021805 h 8878671"/>
              <a:gd name="connsiteX11655" fmla="*/ 2110638 w 11824371"/>
              <a:gd name="connsiteY11655" fmla="*/ 3985830 h 8878671"/>
              <a:gd name="connsiteX11656" fmla="*/ 2128626 w 11824371"/>
              <a:gd name="connsiteY11656" fmla="*/ 3967839 h 8878671"/>
              <a:gd name="connsiteX11657" fmla="*/ 2152612 w 11824371"/>
              <a:gd name="connsiteY11657" fmla="*/ 3931863 h 8878671"/>
              <a:gd name="connsiteX11658" fmla="*/ 2158608 w 11824371"/>
              <a:gd name="connsiteY11658" fmla="*/ 3901884 h 8878671"/>
              <a:gd name="connsiteX11659" fmla="*/ 2128626 w 11824371"/>
              <a:gd name="connsiteY11659" fmla="*/ 3901884 h 8878671"/>
              <a:gd name="connsiteX11660" fmla="*/ 2098647 w 11824371"/>
              <a:gd name="connsiteY11660" fmla="*/ 3913875 h 8878671"/>
              <a:gd name="connsiteX11661" fmla="*/ 2086653 w 11824371"/>
              <a:gd name="connsiteY11661" fmla="*/ 3925867 h 8878671"/>
              <a:gd name="connsiteX11662" fmla="*/ 2086653 w 11824371"/>
              <a:gd name="connsiteY11662" fmla="*/ 3913875 h 8878671"/>
              <a:gd name="connsiteX11663" fmla="*/ 2074662 w 11824371"/>
              <a:gd name="connsiteY11663" fmla="*/ 3901884 h 8878671"/>
              <a:gd name="connsiteX11664" fmla="*/ 2074662 w 11824371"/>
              <a:gd name="connsiteY11664" fmla="*/ 3913875 h 8878671"/>
              <a:gd name="connsiteX11665" fmla="*/ 2056673 w 11824371"/>
              <a:gd name="connsiteY11665" fmla="*/ 3955847 h 8878671"/>
              <a:gd name="connsiteX11666" fmla="*/ 2038685 w 11824371"/>
              <a:gd name="connsiteY11666" fmla="*/ 3973835 h 8878671"/>
              <a:gd name="connsiteX11667" fmla="*/ 2008704 w 11824371"/>
              <a:gd name="connsiteY11667" fmla="*/ 3985830 h 8878671"/>
              <a:gd name="connsiteX11668" fmla="*/ 1990716 w 11824371"/>
              <a:gd name="connsiteY11668" fmla="*/ 3997821 h 8878671"/>
              <a:gd name="connsiteX11669" fmla="*/ 1978724 w 11824371"/>
              <a:gd name="connsiteY11669" fmla="*/ 4033798 h 8878671"/>
              <a:gd name="connsiteX11670" fmla="*/ 1966731 w 11824371"/>
              <a:gd name="connsiteY11670" fmla="*/ 4033798 h 8878671"/>
              <a:gd name="connsiteX11671" fmla="*/ 1942746 w 11824371"/>
              <a:gd name="connsiteY11671" fmla="*/ 4045790 h 8878671"/>
              <a:gd name="connsiteX11672" fmla="*/ 1936751 w 11824371"/>
              <a:gd name="connsiteY11672" fmla="*/ 4045790 h 8878671"/>
              <a:gd name="connsiteX11673" fmla="*/ 1924759 w 11824371"/>
              <a:gd name="connsiteY11673" fmla="*/ 4051785 h 8878671"/>
              <a:gd name="connsiteX11674" fmla="*/ 1918763 w 11824371"/>
              <a:gd name="connsiteY11674" fmla="*/ 4057782 h 8878671"/>
              <a:gd name="connsiteX11675" fmla="*/ 1894778 w 11824371"/>
              <a:gd name="connsiteY11675" fmla="*/ 4057782 h 8878671"/>
              <a:gd name="connsiteX11676" fmla="*/ 1894778 w 11824371"/>
              <a:gd name="connsiteY11676" fmla="*/ 4081767 h 8878671"/>
              <a:gd name="connsiteX11677" fmla="*/ 1894778 w 11824371"/>
              <a:gd name="connsiteY11677" fmla="*/ 4105751 h 8878671"/>
              <a:gd name="connsiteX11678" fmla="*/ 1882786 w 11824371"/>
              <a:gd name="connsiteY11678" fmla="*/ 4093758 h 8878671"/>
              <a:gd name="connsiteX11679" fmla="*/ 1882786 w 11824371"/>
              <a:gd name="connsiteY11679" fmla="*/ 4081767 h 8878671"/>
              <a:gd name="connsiteX11680" fmla="*/ 1870793 w 11824371"/>
              <a:gd name="connsiteY11680" fmla="*/ 4069773 h 8878671"/>
              <a:gd name="connsiteX11681" fmla="*/ 1858800 w 11824371"/>
              <a:gd name="connsiteY11681" fmla="*/ 4069773 h 8878671"/>
              <a:gd name="connsiteX11682" fmla="*/ 1834817 w 11824371"/>
              <a:gd name="connsiteY11682" fmla="*/ 4093758 h 8878671"/>
              <a:gd name="connsiteX11683" fmla="*/ 1816828 w 11824371"/>
              <a:gd name="connsiteY11683" fmla="*/ 4123739 h 8878671"/>
              <a:gd name="connsiteX11684" fmla="*/ 1810832 w 11824371"/>
              <a:gd name="connsiteY11684" fmla="*/ 4141728 h 8878671"/>
              <a:gd name="connsiteX11685" fmla="*/ 1810832 w 11824371"/>
              <a:gd name="connsiteY11685" fmla="*/ 4165712 h 8878671"/>
              <a:gd name="connsiteX11686" fmla="*/ 1786847 w 11824371"/>
              <a:gd name="connsiteY11686" fmla="*/ 4165712 h 8878671"/>
              <a:gd name="connsiteX11687" fmla="*/ 1780850 w 11824371"/>
              <a:gd name="connsiteY11687" fmla="*/ 4171707 h 8878671"/>
              <a:gd name="connsiteX11688" fmla="*/ 1756867 w 11824371"/>
              <a:gd name="connsiteY11688" fmla="*/ 4207687 h 8878671"/>
              <a:gd name="connsiteX11689" fmla="*/ 1738877 w 11824371"/>
              <a:gd name="connsiteY11689" fmla="*/ 4225674 h 8878671"/>
              <a:gd name="connsiteX11690" fmla="*/ 1708897 w 11824371"/>
              <a:gd name="connsiteY11690" fmla="*/ 4243662 h 8878671"/>
              <a:gd name="connsiteX11691" fmla="*/ 1702901 w 11824371"/>
              <a:gd name="connsiteY11691" fmla="*/ 4273642 h 8878671"/>
              <a:gd name="connsiteX11692" fmla="*/ 1696906 w 11824371"/>
              <a:gd name="connsiteY11692" fmla="*/ 4315616 h 8878671"/>
              <a:gd name="connsiteX11693" fmla="*/ 1678918 w 11824371"/>
              <a:gd name="connsiteY11693" fmla="*/ 4345597 h 8878671"/>
              <a:gd name="connsiteX11694" fmla="*/ 1666925 w 11824371"/>
              <a:gd name="connsiteY11694" fmla="*/ 4381574 h 8878671"/>
              <a:gd name="connsiteX11695" fmla="*/ 1660928 w 11824371"/>
              <a:gd name="connsiteY11695" fmla="*/ 4387570 h 8878671"/>
              <a:gd name="connsiteX11696" fmla="*/ 1654933 w 11824371"/>
              <a:gd name="connsiteY11696" fmla="*/ 4405559 h 8878671"/>
              <a:gd name="connsiteX11697" fmla="*/ 1654933 w 11824371"/>
              <a:gd name="connsiteY11697" fmla="*/ 4417550 h 8878671"/>
              <a:gd name="connsiteX11698" fmla="*/ 1636943 w 11824371"/>
              <a:gd name="connsiteY11698" fmla="*/ 4453527 h 8878671"/>
              <a:gd name="connsiteX11699" fmla="*/ 1618957 w 11824371"/>
              <a:gd name="connsiteY11699" fmla="*/ 4453527 h 8878671"/>
              <a:gd name="connsiteX11700" fmla="*/ 1594971 w 11824371"/>
              <a:gd name="connsiteY11700" fmla="*/ 4465520 h 8878671"/>
              <a:gd name="connsiteX11701" fmla="*/ 1594971 w 11824371"/>
              <a:gd name="connsiteY11701" fmla="*/ 4441534 h 8878671"/>
              <a:gd name="connsiteX11702" fmla="*/ 1618957 w 11824371"/>
              <a:gd name="connsiteY11702" fmla="*/ 4381574 h 8878671"/>
              <a:gd name="connsiteX11703" fmla="*/ 1630948 w 11824371"/>
              <a:gd name="connsiteY11703" fmla="*/ 4345597 h 8878671"/>
              <a:gd name="connsiteX11704" fmla="*/ 1654933 w 11824371"/>
              <a:gd name="connsiteY11704" fmla="*/ 4345597 h 8878671"/>
              <a:gd name="connsiteX11705" fmla="*/ 1654933 w 11824371"/>
              <a:gd name="connsiteY11705" fmla="*/ 4327608 h 8878671"/>
              <a:gd name="connsiteX11706" fmla="*/ 1654933 w 11824371"/>
              <a:gd name="connsiteY11706" fmla="*/ 4315616 h 8878671"/>
              <a:gd name="connsiteX11707" fmla="*/ 1666925 w 11824371"/>
              <a:gd name="connsiteY11707" fmla="*/ 4297628 h 8878671"/>
              <a:gd name="connsiteX11708" fmla="*/ 1678918 w 11824371"/>
              <a:gd name="connsiteY11708" fmla="*/ 4273642 h 8878671"/>
              <a:gd name="connsiteX11709" fmla="*/ 1654933 w 11824371"/>
              <a:gd name="connsiteY11709" fmla="*/ 4273642 h 8878671"/>
              <a:gd name="connsiteX11710" fmla="*/ 1636943 w 11824371"/>
              <a:gd name="connsiteY11710" fmla="*/ 4285636 h 8878671"/>
              <a:gd name="connsiteX11711" fmla="*/ 1618957 w 11824371"/>
              <a:gd name="connsiteY11711" fmla="*/ 4297628 h 8878671"/>
              <a:gd name="connsiteX11712" fmla="*/ 1594971 w 11824371"/>
              <a:gd name="connsiteY11712" fmla="*/ 4333604 h 8878671"/>
              <a:gd name="connsiteX11713" fmla="*/ 1606963 w 11824371"/>
              <a:gd name="connsiteY11713" fmla="*/ 4369582 h 8878671"/>
              <a:gd name="connsiteX11714" fmla="*/ 1594971 w 11824371"/>
              <a:gd name="connsiteY11714" fmla="*/ 4393565 h 8878671"/>
              <a:gd name="connsiteX11715" fmla="*/ 1582978 w 11824371"/>
              <a:gd name="connsiteY11715" fmla="*/ 4405559 h 8878671"/>
              <a:gd name="connsiteX11716" fmla="*/ 1552999 w 11824371"/>
              <a:gd name="connsiteY11716" fmla="*/ 4411554 h 8878671"/>
              <a:gd name="connsiteX11717" fmla="*/ 1535010 w 11824371"/>
              <a:gd name="connsiteY11717" fmla="*/ 4429543 h 8878671"/>
              <a:gd name="connsiteX11718" fmla="*/ 1558994 w 11824371"/>
              <a:gd name="connsiteY11718" fmla="*/ 4453527 h 8878671"/>
              <a:gd name="connsiteX11719" fmla="*/ 1570987 w 11824371"/>
              <a:gd name="connsiteY11719" fmla="*/ 4465520 h 8878671"/>
              <a:gd name="connsiteX11720" fmla="*/ 1558994 w 11824371"/>
              <a:gd name="connsiteY11720" fmla="*/ 4477511 h 8878671"/>
              <a:gd name="connsiteX11721" fmla="*/ 1552999 w 11824371"/>
              <a:gd name="connsiteY11721" fmla="*/ 4507493 h 8878671"/>
              <a:gd name="connsiteX11722" fmla="*/ 1547002 w 11824371"/>
              <a:gd name="connsiteY11722" fmla="*/ 4519484 h 8878671"/>
              <a:gd name="connsiteX11723" fmla="*/ 1535010 w 11824371"/>
              <a:gd name="connsiteY11723" fmla="*/ 4525480 h 8878671"/>
              <a:gd name="connsiteX11724" fmla="*/ 1523017 w 11824371"/>
              <a:gd name="connsiteY11724" fmla="*/ 4525480 h 8878671"/>
              <a:gd name="connsiteX11725" fmla="*/ 1511026 w 11824371"/>
              <a:gd name="connsiteY11725" fmla="*/ 4525480 h 8878671"/>
              <a:gd name="connsiteX11726" fmla="*/ 1511026 w 11824371"/>
              <a:gd name="connsiteY11726" fmla="*/ 4549466 h 8878671"/>
              <a:gd name="connsiteX11727" fmla="*/ 1475047 w 11824371"/>
              <a:gd name="connsiteY11727" fmla="*/ 4513488 h 8878671"/>
              <a:gd name="connsiteX11728" fmla="*/ 1457061 w 11824371"/>
              <a:gd name="connsiteY11728" fmla="*/ 4501496 h 8878671"/>
              <a:gd name="connsiteX11729" fmla="*/ 1433076 w 11824371"/>
              <a:gd name="connsiteY11729" fmla="*/ 4489505 h 8878671"/>
              <a:gd name="connsiteX11730" fmla="*/ 1439071 w 11824371"/>
              <a:gd name="connsiteY11730" fmla="*/ 4501496 h 8878671"/>
              <a:gd name="connsiteX11731" fmla="*/ 1433076 w 11824371"/>
              <a:gd name="connsiteY11731" fmla="*/ 4513488 h 8878671"/>
              <a:gd name="connsiteX11732" fmla="*/ 1427079 w 11824371"/>
              <a:gd name="connsiteY11732" fmla="*/ 4525480 h 8878671"/>
              <a:gd name="connsiteX11733" fmla="*/ 1403095 w 11824371"/>
              <a:gd name="connsiteY11733" fmla="*/ 4585442 h 8878671"/>
              <a:gd name="connsiteX11734" fmla="*/ 1397100 w 11824371"/>
              <a:gd name="connsiteY11734" fmla="*/ 4627414 h 8878671"/>
              <a:gd name="connsiteX11735" fmla="*/ 1379110 w 11824371"/>
              <a:gd name="connsiteY11735" fmla="*/ 4633412 h 8878671"/>
              <a:gd name="connsiteX11736" fmla="*/ 1367118 w 11824371"/>
              <a:gd name="connsiteY11736" fmla="*/ 4609426 h 8878671"/>
              <a:gd name="connsiteX11737" fmla="*/ 1355127 w 11824371"/>
              <a:gd name="connsiteY11737" fmla="*/ 4597434 h 8878671"/>
              <a:gd name="connsiteX11738" fmla="*/ 1331142 w 11824371"/>
              <a:gd name="connsiteY11738" fmla="*/ 4561457 h 8878671"/>
              <a:gd name="connsiteX11739" fmla="*/ 1367118 w 11824371"/>
              <a:gd name="connsiteY11739" fmla="*/ 4531477 h 8878671"/>
              <a:gd name="connsiteX11740" fmla="*/ 1415088 w 11824371"/>
              <a:gd name="connsiteY11740" fmla="*/ 4501496 h 8878671"/>
              <a:gd name="connsiteX11741" fmla="*/ 1421083 w 11824371"/>
              <a:gd name="connsiteY11741" fmla="*/ 4447532 h 8878671"/>
              <a:gd name="connsiteX11742" fmla="*/ 1415088 w 11824371"/>
              <a:gd name="connsiteY11742" fmla="*/ 4417550 h 8878671"/>
              <a:gd name="connsiteX11743" fmla="*/ 1427079 w 11824371"/>
              <a:gd name="connsiteY11743" fmla="*/ 4405559 h 8878671"/>
              <a:gd name="connsiteX11744" fmla="*/ 1415088 w 11824371"/>
              <a:gd name="connsiteY11744" fmla="*/ 4393565 h 8878671"/>
              <a:gd name="connsiteX11745" fmla="*/ 1415088 w 11824371"/>
              <a:gd name="connsiteY11745" fmla="*/ 4405559 h 8878671"/>
              <a:gd name="connsiteX11746" fmla="*/ 1379110 w 11824371"/>
              <a:gd name="connsiteY11746" fmla="*/ 4393565 h 8878671"/>
              <a:gd name="connsiteX11747" fmla="*/ 1367118 w 11824371"/>
              <a:gd name="connsiteY11747" fmla="*/ 4369582 h 8878671"/>
              <a:gd name="connsiteX11748" fmla="*/ 1391103 w 11824371"/>
              <a:gd name="connsiteY11748" fmla="*/ 4333604 h 8878671"/>
              <a:gd name="connsiteX11749" fmla="*/ 1427079 w 11824371"/>
              <a:gd name="connsiteY11749" fmla="*/ 4321611 h 8878671"/>
              <a:gd name="connsiteX11750" fmla="*/ 1427079 w 11824371"/>
              <a:gd name="connsiteY11750" fmla="*/ 4297628 h 8878671"/>
              <a:gd name="connsiteX11751" fmla="*/ 1451064 w 11824371"/>
              <a:gd name="connsiteY11751" fmla="*/ 4225674 h 8878671"/>
              <a:gd name="connsiteX11752" fmla="*/ 1469052 w 11824371"/>
              <a:gd name="connsiteY11752" fmla="*/ 4189697 h 8878671"/>
              <a:gd name="connsiteX11753" fmla="*/ 1499032 w 11824371"/>
              <a:gd name="connsiteY11753" fmla="*/ 4129735 h 8878671"/>
              <a:gd name="connsiteX11754" fmla="*/ 1547002 w 11824371"/>
              <a:gd name="connsiteY11754" fmla="*/ 3973835 h 8878671"/>
              <a:gd name="connsiteX11755" fmla="*/ 1535010 w 11824371"/>
              <a:gd name="connsiteY11755" fmla="*/ 3985830 h 8878671"/>
              <a:gd name="connsiteX11756" fmla="*/ 1547002 w 11824371"/>
              <a:gd name="connsiteY11756" fmla="*/ 3997821 h 8878671"/>
              <a:gd name="connsiteX11757" fmla="*/ 1511026 w 11824371"/>
              <a:gd name="connsiteY11757" fmla="*/ 4009812 h 8878671"/>
              <a:gd name="connsiteX11758" fmla="*/ 1511026 w 11824371"/>
              <a:gd name="connsiteY11758" fmla="*/ 3997821 h 8878671"/>
              <a:gd name="connsiteX11759" fmla="*/ 1523017 w 11824371"/>
              <a:gd name="connsiteY11759" fmla="*/ 3997821 h 8878671"/>
              <a:gd name="connsiteX11760" fmla="*/ 1511026 w 11824371"/>
              <a:gd name="connsiteY11760" fmla="*/ 3985830 h 8878671"/>
              <a:gd name="connsiteX11761" fmla="*/ 1487040 w 11824371"/>
              <a:gd name="connsiteY11761" fmla="*/ 3997821 h 8878671"/>
              <a:gd name="connsiteX11762" fmla="*/ 1475047 w 11824371"/>
              <a:gd name="connsiteY11762" fmla="*/ 3997821 h 8878671"/>
              <a:gd name="connsiteX11763" fmla="*/ 1475047 w 11824371"/>
              <a:gd name="connsiteY11763" fmla="*/ 4009812 h 8878671"/>
              <a:gd name="connsiteX11764" fmla="*/ 1463056 w 11824371"/>
              <a:gd name="connsiteY11764" fmla="*/ 4033798 h 8878671"/>
              <a:gd name="connsiteX11765" fmla="*/ 1463056 w 11824371"/>
              <a:gd name="connsiteY11765" fmla="*/ 4045790 h 8878671"/>
              <a:gd name="connsiteX11766" fmla="*/ 1451064 w 11824371"/>
              <a:gd name="connsiteY11766" fmla="*/ 4045790 h 8878671"/>
              <a:gd name="connsiteX11767" fmla="*/ 1439071 w 11824371"/>
              <a:gd name="connsiteY11767" fmla="*/ 4045790 h 8878671"/>
              <a:gd name="connsiteX11768" fmla="*/ 1439071 w 11824371"/>
              <a:gd name="connsiteY11768" fmla="*/ 4057782 h 8878671"/>
              <a:gd name="connsiteX11769" fmla="*/ 1439071 w 11824371"/>
              <a:gd name="connsiteY11769" fmla="*/ 4069773 h 8878671"/>
              <a:gd name="connsiteX11770" fmla="*/ 1427079 w 11824371"/>
              <a:gd name="connsiteY11770" fmla="*/ 4093758 h 8878671"/>
              <a:gd name="connsiteX11771" fmla="*/ 1415088 w 11824371"/>
              <a:gd name="connsiteY11771" fmla="*/ 4105751 h 8878671"/>
              <a:gd name="connsiteX11772" fmla="*/ 1403095 w 11824371"/>
              <a:gd name="connsiteY11772" fmla="*/ 4105751 h 8878671"/>
              <a:gd name="connsiteX11773" fmla="*/ 1403095 w 11824371"/>
              <a:gd name="connsiteY11773" fmla="*/ 4093758 h 8878671"/>
              <a:gd name="connsiteX11774" fmla="*/ 1403095 w 11824371"/>
              <a:gd name="connsiteY11774" fmla="*/ 4081767 h 8878671"/>
              <a:gd name="connsiteX11775" fmla="*/ 1379110 w 11824371"/>
              <a:gd name="connsiteY11775" fmla="*/ 4069773 h 8878671"/>
              <a:gd name="connsiteX11776" fmla="*/ 1367118 w 11824371"/>
              <a:gd name="connsiteY11776" fmla="*/ 4081767 h 8878671"/>
              <a:gd name="connsiteX11777" fmla="*/ 1367118 w 11824371"/>
              <a:gd name="connsiteY11777" fmla="*/ 4087764 h 8878671"/>
              <a:gd name="connsiteX11778" fmla="*/ 1355127 w 11824371"/>
              <a:gd name="connsiteY11778" fmla="*/ 4105751 h 8878671"/>
              <a:gd name="connsiteX11779" fmla="*/ 1355127 w 11824371"/>
              <a:gd name="connsiteY11779" fmla="*/ 4141728 h 8878671"/>
              <a:gd name="connsiteX11780" fmla="*/ 1397100 w 11824371"/>
              <a:gd name="connsiteY11780" fmla="*/ 4141728 h 8878671"/>
              <a:gd name="connsiteX11781" fmla="*/ 1415088 w 11824371"/>
              <a:gd name="connsiteY11781" fmla="*/ 4147724 h 8878671"/>
              <a:gd name="connsiteX11782" fmla="*/ 1415088 w 11824371"/>
              <a:gd name="connsiteY11782" fmla="*/ 4165712 h 8878671"/>
              <a:gd name="connsiteX11783" fmla="*/ 1403095 w 11824371"/>
              <a:gd name="connsiteY11783" fmla="*/ 4165712 h 8878671"/>
              <a:gd name="connsiteX11784" fmla="*/ 1391103 w 11824371"/>
              <a:gd name="connsiteY11784" fmla="*/ 4165712 h 8878671"/>
              <a:gd name="connsiteX11785" fmla="*/ 1379110 w 11824371"/>
              <a:gd name="connsiteY11785" fmla="*/ 4177704 h 8878671"/>
              <a:gd name="connsiteX11786" fmla="*/ 1361121 w 11824371"/>
              <a:gd name="connsiteY11786" fmla="*/ 4189697 h 8878671"/>
              <a:gd name="connsiteX11787" fmla="*/ 1343133 w 11824371"/>
              <a:gd name="connsiteY11787" fmla="*/ 4213682 h 8878671"/>
              <a:gd name="connsiteX11788" fmla="*/ 1319148 w 11824371"/>
              <a:gd name="connsiteY11788" fmla="*/ 4225674 h 8878671"/>
              <a:gd name="connsiteX11789" fmla="*/ 1331142 w 11824371"/>
              <a:gd name="connsiteY11789" fmla="*/ 4201690 h 8878671"/>
              <a:gd name="connsiteX11790" fmla="*/ 1349130 w 11824371"/>
              <a:gd name="connsiteY11790" fmla="*/ 4189697 h 8878671"/>
              <a:gd name="connsiteX11791" fmla="*/ 1355127 w 11824371"/>
              <a:gd name="connsiteY11791" fmla="*/ 4177704 h 8878671"/>
              <a:gd name="connsiteX11792" fmla="*/ 1367118 w 11824371"/>
              <a:gd name="connsiteY11792" fmla="*/ 4153719 h 8878671"/>
              <a:gd name="connsiteX11793" fmla="*/ 1343133 w 11824371"/>
              <a:gd name="connsiteY11793" fmla="*/ 4165712 h 8878671"/>
              <a:gd name="connsiteX11794" fmla="*/ 1331142 w 11824371"/>
              <a:gd name="connsiteY11794" fmla="*/ 4189697 h 8878671"/>
              <a:gd name="connsiteX11795" fmla="*/ 1307157 w 11824371"/>
              <a:gd name="connsiteY11795" fmla="*/ 4225674 h 8878671"/>
              <a:gd name="connsiteX11796" fmla="*/ 1283172 w 11824371"/>
              <a:gd name="connsiteY11796" fmla="*/ 4225674 h 8878671"/>
              <a:gd name="connsiteX11797" fmla="*/ 1283172 w 11824371"/>
              <a:gd name="connsiteY11797" fmla="*/ 4207687 h 8878671"/>
              <a:gd name="connsiteX11798" fmla="*/ 1295165 w 11824371"/>
              <a:gd name="connsiteY11798" fmla="*/ 4207687 h 8878671"/>
              <a:gd name="connsiteX11799" fmla="*/ 1301160 w 11824371"/>
              <a:gd name="connsiteY11799" fmla="*/ 4201690 h 8878671"/>
              <a:gd name="connsiteX11800" fmla="*/ 1319148 w 11824371"/>
              <a:gd name="connsiteY11800" fmla="*/ 4177704 h 8878671"/>
              <a:gd name="connsiteX11801" fmla="*/ 1331142 w 11824371"/>
              <a:gd name="connsiteY11801" fmla="*/ 4165712 h 8878671"/>
              <a:gd name="connsiteX11802" fmla="*/ 1331142 w 11824371"/>
              <a:gd name="connsiteY11802" fmla="*/ 4153719 h 8878671"/>
              <a:gd name="connsiteX11803" fmla="*/ 1337137 w 11824371"/>
              <a:gd name="connsiteY11803" fmla="*/ 4147724 h 8878671"/>
              <a:gd name="connsiteX11804" fmla="*/ 1337137 w 11824371"/>
              <a:gd name="connsiteY11804" fmla="*/ 4141728 h 8878671"/>
              <a:gd name="connsiteX11805" fmla="*/ 1331142 w 11824371"/>
              <a:gd name="connsiteY11805" fmla="*/ 4153719 h 8878671"/>
              <a:gd name="connsiteX11806" fmla="*/ 1313153 w 11824371"/>
              <a:gd name="connsiteY11806" fmla="*/ 4153719 h 8878671"/>
              <a:gd name="connsiteX11807" fmla="*/ 1301160 w 11824371"/>
              <a:gd name="connsiteY11807" fmla="*/ 4165712 h 8878671"/>
              <a:gd name="connsiteX11808" fmla="*/ 1295165 w 11824371"/>
              <a:gd name="connsiteY11808" fmla="*/ 4177704 h 8878671"/>
              <a:gd name="connsiteX11809" fmla="*/ 1295165 w 11824371"/>
              <a:gd name="connsiteY11809" fmla="*/ 4189697 h 8878671"/>
              <a:gd name="connsiteX11810" fmla="*/ 1259187 w 11824371"/>
              <a:gd name="connsiteY11810" fmla="*/ 4201690 h 8878671"/>
              <a:gd name="connsiteX11811" fmla="*/ 1259187 w 11824371"/>
              <a:gd name="connsiteY11811" fmla="*/ 4189697 h 8878671"/>
              <a:gd name="connsiteX11812" fmla="*/ 1283172 w 11824371"/>
              <a:gd name="connsiteY11812" fmla="*/ 4177704 h 8878671"/>
              <a:gd name="connsiteX11813" fmla="*/ 1283172 w 11824371"/>
              <a:gd name="connsiteY11813" fmla="*/ 4153719 h 8878671"/>
              <a:gd name="connsiteX11814" fmla="*/ 1295165 w 11824371"/>
              <a:gd name="connsiteY11814" fmla="*/ 4129735 h 8878671"/>
              <a:gd name="connsiteX11815" fmla="*/ 1307157 w 11824371"/>
              <a:gd name="connsiteY11815" fmla="*/ 4105751 h 8878671"/>
              <a:gd name="connsiteX11816" fmla="*/ 1259187 w 11824371"/>
              <a:gd name="connsiteY11816" fmla="*/ 4165712 h 8878671"/>
              <a:gd name="connsiteX11817" fmla="*/ 1247196 w 11824371"/>
              <a:gd name="connsiteY11817" fmla="*/ 4177704 h 8878671"/>
              <a:gd name="connsiteX11818" fmla="*/ 1235204 w 11824371"/>
              <a:gd name="connsiteY11818" fmla="*/ 4189697 h 8878671"/>
              <a:gd name="connsiteX11819" fmla="*/ 1217214 w 11824371"/>
              <a:gd name="connsiteY11819" fmla="*/ 4207687 h 8878671"/>
              <a:gd name="connsiteX11820" fmla="*/ 1187234 w 11824371"/>
              <a:gd name="connsiteY11820" fmla="*/ 4231670 h 8878671"/>
              <a:gd name="connsiteX11821" fmla="*/ 1163249 w 11824371"/>
              <a:gd name="connsiteY11821" fmla="*/ 4243662 h 8878671"/>
              <a:gd name="connsiteX11822" fmla="*/ 1139265 w 11824371"/>
              <a:gd name="connsiteY11822" fmla="*/ 4249660 h 8878671"/>
              <a:gd name="connsiteX11823" fmla="*/ 1127273 w 11824371"/>
              <a:gd name="connsiteY11823" fmla="*/ 4273642 h 8878671"/>
              <a:gd name="connsiteX11824" fmla="*/ 1115280 w 11824371"/>
              <a:gd name="connsiteY11824" fmla="*/ 4273642 h 8878671"/>
              <a:gd name="connsiteX11825" fmla="*/ 1115280 w 11824371"/>
              <a:gd name="connsiteY11825" fmla="*/ 4285636 h 8878671"/>
              <a:gd name="connsiteX11826" fmla="*/ 1091297 w 11824371"/>
              <a:gd name="connsiteY11826" fmla="*/ 4285636 h 8878671"/>
              <a:gd name="connsiteX11827" fmla="*/ 1085300 w 11824371"/>
              <a:gd name="connsiteY11827" fmla="*/ 4291631 h 8878671"/>
              <a:gd name="connsiteX11828" fmla="*/ 1079303 w 11824371"/>
              <a:gd name="connsiteY11828" fmla="*/ 4309620 h 8878671"/>
              <a:gd name="connsiteX11829" fmla="*/ 1055318 w 11824371"/>
              <a:gd name="connsiteY11829" fmla="*/ 4333604 h 8878671"/>
              <a:gd name="connsiteX11830" fmla="*/ 1043327 w 11824371"/>
              <a:gd name="connsiteY11830" fmla="*/ 4333604 h 8878671"/>
              <a:gd name="connsiteX11831" fmla="*/ 1031335 w 11824371"/>
              <a:gd name="connsiteY11831" fmla="*/ 4321611 h 8878671"/>
              <a:gd name="connsiteX11832" fmla="*/ 995357 w 11824371"/>
              <a:gd name="connsiteY11832" fmla="*/ 4345597 h 8878671"/>
              <a:gd name="connsiteX11833" fmla="*/ 983366 w 11824371"/>
              <a:gd name="connsiteY11833" fmla="*/ 4369582 h 8878671"/>
              <a:gd name="connsiteX11834" fmla="*/ 953384 w 11824371"/>
              <a:gd name="connsiteY11834" fmla="*/ 4387570 h 8878671"/>
              <a:gd name="connsiteX11835" fmla="*/ 923404 w 11824371"/>
              <a:gd name="connsiteY11835" fmla="*/ 4417550 h 8878671"/>
              <a:gd name="connsiteX11836" fmla="*/ 917408 w 11824371"/>
              <a:gd name="connsiteY11836" fmla="*/ 4441534 h 8878671"/>
              <a:gd name="connsiteX11837" fmla="*/ 911413 w 11824371"/>
              <a:gd name="connsiteY11837" fmla="*/ 4453527 h 8878671"/>
              <a:gd name="connsiteX11838" fmla="*/ 899419 w 11824371"/>
              <a:gd name="connsiteY11838" fmla="*/ 4465520 h 8878671"/>
              <a:gd name="connsiteX11839" fmla="*/ 887428 w 11824371"/>
              <a:gd name="connsiteY11839" fmla="*/ 4477511 h 8878671"/>
              <a:gd name="connsiteX11840" fmla="*/ 875435 w 11824371"/>
              <a:gd name="connsiteY11840" fmla="*/ 4489505 h 8878671"/>
              <a:gd name="connsiteX11841" fmla="*/ 875435 w 11824371"/>
              <a:gd name="connsiteY11841" fmla="*/ 4495500 h 8878671"/>
              <a:gd name="connsiteX11842" fmla="*/ 863443 w 11824371"/>
              <a:gd name="connsiteY11842" fmla="*/ 4501496 h 8878671"/>
              <a:gd name="connsiteX11843" fmla="*/ 851450 w 11824371"/>
              <a:gd name="connsiteY11843" fmla="*/ 4525480 h 8878671"/>
              <a:gd name="connsiteX11844" fmla="*/ 851450 w 11824371"/>
              <a:gd name="connsiteY11844" fmla="*/ 4537473 h 8878671"/>
              <a:gd name="connsiteX11845" fmla="*/ 839458 w 11824371"/>
              <a:gd name="connsiteY11845" fmla="*/ 4525480 h 8878671"/>
              <a:gd name="connsiteX11846" fmla="*/ 827467 w 11824371"/>
              <a:gd name="connsiteY11846" fmla="*/ 4525480 h 8878671"/>
              <a:gd name="connsiteX11847" fmla="*/ 815474 w 11824371"/>
              <a:gd name="connsiteY11847" fmla="*/ 4537473 h 8878671"/>
              <a:gd name="connsiteX11848" fmla="*/ 827467 w 11824371"/>
              <a:gd name="connsiteY11848" fmla="*/ 4489505 h 8878671"/>
              <a:gd name="connsiteX11849" fmla="*/ 851450 w 11824371"/>
              <a:gd name="connsiteY11849" fmla="*/ 4441534 h 8878671"/>
              <a:gd name="connsiteX11850" fmla="*/ 875435 w 11824371"/>
              <a:gd name="connsiteY11850" fmla="*/ 4399562 h 8878671"/>
              <a:gd name="connsiteX11851" fmla="*/ 899419 w 11824371"/>
              <a:gd name="connsiteY11851" fmla="*/ 4369582 h 8878671"/>
              <a:gd name="connsiteX11852" fmla="*/ 935396 w 11824371"/>
              <a:gd name="connsiteY11852" fmla="*/ 4285636 h 8878671"/>
              <a:gd name="connsiteX11853" fmla="*/ 935396 w 11824371"/>
              <a:gd name="connsiteY11853" fmla="*/ 4273642 h 8878671"/>
              <a:gd name="connsiteX11854" fmla="*/ 947389 w 11824371"/>
              <a:gd name="connsiteY11854" fmla="*/ 4273642 h 8878671"/>
              <a:gd name="connsiteX11855" fmla="*/ 965377 w 11824371"/>
              <a:gd name="connsiteY11855" fmla="*/ 4255654 h 8878671"/>
              <a:gd name="connsiteX11856" fmla="*/ 971374 w 11824371"/>
              <a:gd name="connsiteY11856" fmla="*/ 4225674 h 8878671"/>
              <a:gd name="connsiteX11857" fmla="*/ 971374 w 11824371"/>
              <a:gd name="connsiteY11857" fmla="*/ 4201690 h 8878671"/>
              <a:gd name="connsiteX11858" fmla="*/ 959381 w 11824371"/>
              <a:gd name="connsiteY11858" fmla="*/ 4225674 h 8878671"/>
              <a:gd name="connsiteX11859" fmla="*/ 947389 w 11824371"/>
              <a:gd name="connsiteY11859" fmla="*/ 4225674 h 8878671"/>
              <a:gd name="connsiteX11860" fmla="*/ 935396 w 11824371"/>
              <a:gd name="connsiteY11860" fmla="*/ 4225674 h 8878671"/>
              <a:gd name="connsiteX11861" fmla="*/ 899419 w 11824371"/>
              <a:gd name="connsiteY11861" fmla="*/ 4249660 h 8878671"/>
              <a:gd name="connsiteX11862" fmla="*/ 893423 w 11824371"/>
              <a:gd name="connsiteY11862" fmla="*/ 4267648 h 8878671"/>
              <a:gd name="connsiteX11863" fmla="*/ 887428 w 11824371"/>
              <a:gd name="connsiteY11863" fmla="*/ 4285636 h 8878671"/>
              <a:gd name="connsiteX11864" fmla="*/ 875435 w 11824371"/>
              <a:gd name="connsiteY11864" fmla="*/ 4297628 h 8878671"/>
              <a:gd name="connsiteX11865" fmla="*/ 863443 w 11824371"/>
              <a:gd name="connsiteY11865" fmla="*/ 4297628 h 8878671"/>
              <a:gd name="connsiteX11866" fmla="*/ 851450 w 11824371"/>
              <a:gd name="connsiteY11866" fmla="*/ 4297628 h 8878671"/>
              <a:gd name="connsiteX11867" fmla="*/ 887428 w 11824371"/>
              <a:gd name="connsiteY11867" fmla="*/ 4237665 h 8878671"/>
              <a:gd name="connsiteX11868" fmla="*/ 893423 w 11824371"/>
              <a:gd name="connsiteY11868" fmla="*/ 4225674 h 8878671"/>
              <a:gd name="connsiteX11869" fmla="*/ 905416 w 11824371"/>
              <a:gd name="connsiteY11869" fmla="*/ 4207687 h 8878671"/>
              <a:gd name="connsiteX11870" fmla="*/ 935396 w 11824371"/>
              <a:gd name="connsiteY11870" fmla="*/ 4189697 h 8878671"/>
              <a:gd name="connsiteX11871" fmla="*/ 935396 w 11824371"/>
              <a:gd name="connsiteY11871" fmla="*/ 4177704 h 8878671"/>
              <a:gd name="connsiteX11872" fmla="*/ 923404 w 11824371"/>
              <a:gd name="connsiteY11872" fmla="*/ 4177704 h 8878671"/>
              <a:gd name="connsiteX11873" fmla="*/ 911413 w 11824371"/>
              <a:gd name="connsiteY11873" fmla="*/ 4189697 h 8878671"/>
              <a:gd name="connsiteX11874" fmla="*/ 911413 w 11824371"/>
              <a:gd name="connsiteY11874" fmla="*/ 4165712 h 8878671"/>
              <a:gd name="connsiteX11875" fmla="*/ 929401 w 11824371"/>
              <a:gd name="connsiteY11875" fmla="*/ 4141728 h 8878671"/>
              <a:gd name="connsiteX11876" fmla="*/ 935396 w 11824371"/>
              <a:gd name="connsiteY11876" fmla="*/ 4129735 h 8878671"/>
              <a:gd name="connsiteX11877" fmla="*/ 953384 w 11824371"/>
              <a:gd name="connsiteY11877" fmla="*/ 4087764 h 8878671"/>
              <a:gd name="connsiteX11878" fmla="*/ 971374 w 11824371"/>
              <a:gd name="connsiteY11878" fmla="*/ 4045790 h 8878671"/>
              <a:gd name="connsiteX11879" fmla="*/ 983366 w 11824371"/>
              <a:gd name="connsiteY11879" fmla="*/ 4033798 h 8878671"/>
              <a:gd name="connsiteX11880" fmla="*/ 1013345 w 11824371"/>
              <a:gd name="connsiteY11880" fmla="*/ 3985830 h 8878671"/>
              <a:gd name="connsiteX11881" fmla="*/ 1043327 w 11824371"/>
              <a:gd name="connsiteY11881" fmla="*/ 3925867 h 8878671"/>
              <a:gd name="connsiteX11882" fmla="*/ 1073308 w 11824371"/>
              <a:gd name="connsiteY11882" fmla="*/ 3901884 h 8878671"/>
              <a:gd name="connsiteX11883" fmla="*/ 1115280 w 11824371"/>
              <a:gd name="connsiteY11883" fmla="*/ 3853913 h 8878671"/>
              <a:gd name="connsiteX11884" fmla="*/ 1139265 w 11824371"/>
              <a:gd name="connsiteY11884" fmla="*/ 3793952 h 8878671"/>
              <a:gd name="connsiteX11885" fmla="*/ 1175243 w 11824371"/>
              <a:gd name="connsiteY11885" fmla="*/ 3757975 h 8878671"/>
              <a:gd name="connsiteX11886" fmla="*/ 1187234 w 11824371"/>
              <a:gd name="connsiteY11886" fmla="*/ 3745983 h 8878671"/>
              <a:gd name="connsiteX11887" fmla="*/ 1199226 w 11824371"/>
              <a:gd name="connsiteY11887" fmla="*/ 3721999 h 8878671"/>
              <a:gd name="connsiteX11888" fmla="*/ 1247196 w 11824371"/>
              <a:gd name="connsiteY11888" fmla="*/ 3638053 h 8878671"/>
              <a:gd name="connsiteX11889" fmla="*/ 1253192 w 11824371"/>
              <a:gd name="connsiteY11889" fmla="*/ 3620064 h 8878671"/>
              <a:gd name="connsiteX11890" fmla="*/ 1271180 w 11824371"/>
              <a:gd name="connsiteY11890" fmla="*/ 3614069 h 8878671"/>
              <a:gd name="connsiteX11891" fmla="*/ 1271180 w 11824371"/>
              <a:gd name="connsiteY11891" fmla="*/ 3602076 h 8878671"/>
              <a:gd name="connsiteX11892" fmla="*/ 1283172 w 11824371"/>
              <a:gd name="connsiteY11892" fmla="*/ 3602076 h 8878671"/>
              <a:gd name="connsiteX11893" fmla="*/ 1295165 w 11824371"/>
              <a:gd name="connsiteY11893" fmla="*/ 3578091 h 8878671"/>
              <a:gd name="connsiteX11894" fmla="*/ 1307157 w 11824371"/>
              <a:gd name="connsiteY11894" fmla="*/ 3554107 h 8878671"/>
              <a:gd name="connsiteX11895" fmla="*/ 1295165 w 11824371"/>
              <a:gd name="connsiteY11895" fmla="*/ 3554107 h 8878671"/>
              <a:gd name="connsiteX11896" fmla="*/ 1259187 w 11824371"/>
              <a:gd name="connsiteY11896" fmla="*/ 3554107 h 8878671"/>
              <a:gd name="connsiteX11897" fmla="*/ 1283172 w 11824371"/>
              <a:gd name="connsiteY11897" fmla="*/ 3542115 h 8878671"/>
              <a:gd name="connsiteX11898" fmla="*/ 1283172 w 11824371"/>
              <a:gd name="connsiteY11898" fmla="*/ 3530123 h 8878671"/>
              <a:gd name="connsiteX11899" fmla="*/ 1289169 w 11824371"/>
              <a:gd name="connsiteY11899" fmla="*/ 3500143 h 8878671"/>
              <a:gd name="connsiteX11900" fmla="*/ 1289169 w 11824371"/>
              <a:gd name="connsiteY11900" fmla="*/ 3464164 h 8878671"/>
              <a:gd name="connsiteX11901" fmla="*/ 1292166 w 11824371"/>
              <a:gd name="connsiteY11901" fmla="*/ 3447674 h 8878671"/>
              <a:gd name="connsiteX11902" fmla="*/ 1291834 w 11824371"/>
              <a:gd name="connsiteY11902" fmla="*/ 3446177 h 8878671"/>
              <a:gd name="connsiteX11903" fmla="*/ 1289169 w 11824371"/>
              <a:gd name="connsiteY11903" fmla="*/ 3434184 h 8878671"/>
              <a:gd name="connsiteX11904" fmla="*/ 1271180 w 11824371"/>
              <a:gd name="connsiteY11904" fmla="*/ 3422192 h 8878671"/>
              <a:gd name="connsiteX11905" fmla="*/ 1271180 w 11824371"/>
              <a:gd name="connsiteY11905" fmla="*/ 3386214 h 8878671"/>
              <a:gd name="connsiteX11906" fmla="*/ 1283172 w 11824371"/>
              <a:gd name="connsiteY11906" fmla="*/ 3398209 h 8878671"/>
              <a:gd name="connsiteX11907" fmla="*/ 1301160 w 11824371"/>
              <a:gd name="connsiteY11907" fmla="*/ 3380220 h 8878671"/>
              <a:gd name="connsiteX11908" fmla="*/ 1307157 w 11824371"/>
              <a:gd name="connsiteY11908" fmla="*/ 3362229 h 8878671"/>
              <a:gd name="connsiteX11909" fmla="*/ 1295165 w 11824371"/>
              <a:gd name="connsiteY11909" fmla="*/ 3374223 h 8878671"/>
              <a:gd name="connsiteX11910" fmla="*/ 1271180 w 11824371"/>
              <a:gd name="connsiteY11910" fmla="*/ 3386214 h 8878671"/>
              <a:gd name="connsiteX11911" fmla="*/ 1271180 w 11824371"/>
              <a:gd name="connsiteY11911" fmla="*/ 3374223 h 8878671"/>
              <a:gd name="connsiteX11912" fmla="*/ 1259187 w 11824371"/>
              <a:gd name="connsiteY11912" fmla="*/ 3350238 h 8878671"/>
              <a:gd name="connsiteX11913" fmla="*/ 1271180 w 11824371"/>
              <a:gd name="connsiteY11913" fmla="*/ 3338246 h 8878671"/>
              <a:gd name="connsiteX11914" fmla="*/ 1289169 w 11824371"/>
              <a:gd name="connsiteY11914" fmla="*/ 3338246 h 8878671"/>
              <a:gd name="connsiteX11915" fmla="*/ 1295165 w 11824371"/>
              <a:gd name="connsiteY11915" fmla="*/ 3338246 h 8878671"/>
              <a:gd name="connsiteX11916" fmla="*/ 1307157 w 11824371"/>
              <a:gd name="connsiteY11916" fmla="*/ 3314261 h 8878671"/>
              <a:gd name="connsiteX11917" fmla="*/ 1301160 w 11824371"/>
              <a:gd name="connsiteY11917" fmla="*/ 3284280 h 8878671"/>
              <a:gd name="connsiteX11918" fmla="*/ 1295165 w 11824371"/>
              <a:gd name="connsiteY11918" fmla="*/ 3278286 h 8878671"/>
              <a:gd name="connsiteX11919" fmla="*/ 1271180 w 11824371"/>
              <a:gd name="connsiteY11919" fmla="*/ 3314261 h 8878671"/>
              <a:gd name="connsiteX11920" fmla="*/ 1247196 w 11824371"/>
              <a:gd name="connsiteY11920" fmla="*/ 3326254 h 8878671"/>
              <a:gd name="connsiteX11921" fmla="*/ 1223211 w 11824371"/>
              <a:gd name="connsiteY11921" fmla="*/ 3302268 h 8878671"/>
              <a:gd name="connsiteX11922" fmla="*/ 1235204 w 11824371"/>
              <a:gd name="connsiteY11922" fmla="*/ 3278286 h 8878671"/>
              <a:gd name="connsiteX11923" fmla="*/ 1211219 w 11824371"/>
              <a:gd name="connsiteY11923" fmla="*/ 3278286 h 8878671"/>
              <a:gd name="connsiteX11924" fmla="*/ 1187234 w 11824371"/>
              <a:gd name="connsiteY11924" fmla="*/ 3290277 h 8878671"/>
              <a:gd name="connsiteX11925" fmla="*/ 1163249 w 11824371"/>
              <a:gd name="connsiteY11925" fmla="*/ 3290277 h 8878671"/>
              <a:gd name="connsiteX11926" fmla="*/ 1121276 w 11824371"/>
              <a:gd name="connsiteY11926" fmla="*/ 3278286 h 8878671"/>
              <a:gd name="connsiteX11927" fmla="*/ 1043327 w 11824371"/>
              <a:gd name="connsiteY11927" fmla="*/ 3290277 h 8878671"/>
              <a:gd name="connsiteX11928" fmla="*/ 875435 w 11824371"/>
              <a:gd name="connsiteY11928" fmla="*/ 3302268 h 8878671"/>
              <a:gd name="connsiteX11929" fmla="*/ 815474 w 11824371"/>
              <a:gd name="connsiteY11929" fmla="*/ 3290277 h 8878671"/>
              <a:gd name="connsiteX11930" fmla="*/ 785493 w 11824371"/>
              <a:gd name="connsiteY11930" fmla="*/ 3314261 h 8878671"/>
              <a:gd name="connsiteX11931" fmla="*/ 755512 w 11824371"/>
              <a:gd name="connsiteY11931" fmla="*/ 3338246 h 8878671"/>
              <a:gd name="connsiteX11932" fmla="*/ 743520 w 11824371"/>
              <a:gd name="connsiteY11932" fmla="*/ 3338246 h 8878671"/>
              <a:gd name="connsiteX11933" fmla="*/ 731527 w 11824371"/>
              <a:gd name="connsiteY11933" fmla="*/ 3332251 h 8878671"/>
              <a:gd name="connsiteX11934" fmla="*/ 719536 w 11824371"/>
              <a:gd name="connsiteY11934" fmla="*/ 3326254 h 8878671"/>
              <a:gd name="connsiteX11935" fmla="*/ 683560 w 11824371"/>
              <a:gd name="connsiteY11935" fmla="*/ 3302268 h 8878671"/>
              <a:gd name="connsiteX11936" fmla="*/ 647584 w 11824371"/>
              <a:gd name="connsiteY11936" fmla="*/ 3254300 h 8878671"/>
              <a:gd name="connsiteX11937" fmla="*/ 629593 w 11824371"/>
              <a:gd name="connsiteY11937" fmla="*/ 3218324 h 8878671"/>
              <a:gd name="connsiteX11938" fmla="*/ 611605 w 11824371"/>
              <a:gd name="connsiteY11938" fmla="*/ 3146369 h 8878671"/>
              <a:gd name="connsiteX11939" fmla="*/ 599613 w 11824371"/>
              <a:gd name="connsiteY11939" fmla="*/ 3146369 h 8878671"/>
              <a:gd name="connsiteX11940" fmla="*/ 575628 w 11824371"/>
              <a:gd name="connsiteY11940" fmla="*/ 3122385 h 8878671"/>
              <a:gd name="connsiteX11941" fmla="*/ 581625 w 11824371"/>
              <a:gd name="connsiteY11941" fmla="*/ 3092405 h 8878671"/>
              <a:gd name="connsiteX11942" fmla="*/ 575628 w 11824371"/>
              <a:gd name="connsiteY11942" fmla="*/ 3086408 h 8878671"/>
              <a:gd name="connsiteX11943" fmla="*/ 551644 w 11824371"/>
              <a:gd name="connsiteY11943" fmla="*/ 3074416 h 8878671"/>
              <a:gd name="connsiteX11944" fmla="*/ 539652 w 11824371"/>
              <a:gd name="connsiteY11944" fmla="*/ 3074416 h 8878671"/>
              <a:gd name="connsiteX11945" fmla="*/ 515667 w 11824371"/>
              <a:gd name="connsiteY11945" fmla="*/ 3086408 h 8878671"/>
              <a:gd name="connsiteX11946" fmla="*/ 503676 w 11824371"/>
              <a:gd name="connsiteY11946" fmla="*/ 3098402 h 8878671"/>
              <a:gd name="connsiteX11947" fmla="*/ 467697 w 11824371"/>
              <a:gd name="connsiteY11947" fmla="*/ 3122385 h 8878671"/>
              <a:gd name="connsiteX11948" fmla="*/ 479691 w 11824371"/>
              <a:gd name="connsiteY11948" fmla="*/ 3134378 h 8878671"/>
              <a:gd name="connsiteX11949" fmla="*/ 491682 w 11824371"/>
              <a:gd name="connsiteY11949" fmla="*/ 3134378 h 8878671"/>
              <a:gd name="connsiteX11950" fmla="*/ 491682 w 11824371"/>
              <a:gd name="connsiteY11950" fmla="*/ 3146369 h 8878671"/>
              <a:gd name="connsiteX11951" fmla="*/ 443714 w 11824371"/>
              <a:gd name="connsiteY11951" fmla="*/ 3170354 h 8878671"/>
              <a:gd name="connsiteX11952" fmla="*/ 443714 w 11824371"/>
              <a:gd name="connsiteY11952" fmla="*/ 3146369 h 8878671"/>
              <a:gd name="connsiteX11953" fmla="*/ 455706 w 11824371"/>
              <a:gd name="connsiteY11953" fmla="*/ 3146369 h 8878671"/>
              <a:gd name="connsiteX11954" fmla="*/ 461702 w 11824371"/>
              <a:gd name="connsiteY11954" fmla="*/ 3110394 h 8878671"/>
              <a:gd name="connsiteX11955" fmla="*/ 467697 w 11824371"/>
              <a:gd name="connsiteY11955" fmla="*/ 3086408 h 8878671"/>
              <a:gd name="connsiteX11956" fmla="*/ 473694 w 11824371"/>
              <a:gd name="connsiteY11956" fmla="*/ 3074416 h 8878671"/>
              <a:gd name="connsiteX11957" fmla="*/ 455706 w 11824371"/>
              <a:gd name="connsiteY11957" fmla="*/ 3062423 h 8878671"/>
              <a:gd name="connsiteX11958" fmla="*/ 443714 w 11824371"/>
              <a:gd name="connsiteY11958" fmla="*/ 3056428 h 8878671"/>
              <a:gd name="connsiteX11959" fmla="*/ 455706 w 11824371"/>
              <a:gd name="connsiteY11959" fmla="*/ 3050432 h 8878671"/>
              <a:gd name="connsiteX11960" fmla="*/ 455706 w 11824371"/>
              <a:gd name="connsiteY11960" fmla="*/ 3038440 h 8878671"/>
              <a:gd name="connsiteX11961" fmla="*/ 431721 w 11824371"/>
              <a:gd name="connsiteY11961" fmla="*/ 3038440 h 8878671"/>
              <a:gd name="connsiteX11962" fmla="*/ 443714 w 11824371"/>
              <a:gd name="connsiteY11962" fmla="*/ 2990470 h 8878671"/>
              <a:gd name="connsiteX11963" fmla="*/ 431721 w 11824371"/>
              <a:gd name="connsiteY11963" fmla="*/ 2990470 h 8878671"/>
              <a:gd name="connsiteX11964" fmla="*/ 431721 w 11824371"/>
              <a:gd name="connsiteY11964" fmla="*/ 2966485 h 8878671"/>
              <a:gd name="connsiteX11965" fmla="*/ 443714 w 11824371"/>
              <a:gd name="connsiteY11965" fmla="*/ 2954494 h 8878671"/>
              <a:gd name="connsiteX11966" fmla="*/ 467697 w 11824371"/>
              <a:gd name="connsiteY11966" fmla="*/ 2906525 h 8878671"/>
              <a:gd name="connsiteX11967" fmla="*/ 473694 w 11824371"/>
              <a:gd name="connsiteY11967" fmla="*/ 2894534 h 8878671"/>
              <a:gd name="connsiteX11968" fmla="*/ 485686 w 11824371"/>
              <a:gd name="connsiteY11968" fmla="*/ 2864551 h 8878671"/>
              <a:gd name="connsiteX11969" fmla="*/ 503676 w 11824371"/>
              <a:gd name="connsiteY11969" fmla="*/ 2822580 h 8878671"/>
              <a:gd name="connsiteX11970" fmla="*/ 503676 w 11824371"/>
              <a:gd name="connsiteY11970" fmla="*/ 2810587 h 8878671"/>
              <a:gd name="connsiteX11971" fmla="*/ 479691 w 11824371"/>
              <a:gd name="connsiteY11971" fmla="*/ 2810587 h 8878671"/>
              <a:gd name="connsiteX11972" fmla="*/ 467697 w 11824371"/>
              <a:gd name="connsiteY11972" fmla="*/ 2834571 h 8878671"/>
              <a:gd name="connsiteX11973" fmla="*/ 455706 w 11824371"/>
              <a:gd name="connsiteY11973" fmla="*/ 2846563 h 8878671"/>
              <a:gd name="connsiteX11974" fmla="*/ 455706 w 11824371"/>
              <a:gd name="connsiteY11974" fmla="*/ 2906525 h 8878671"/>
              <a:gd name="connsiteX11975" fmla="*/ 443714 w 11824371"/>
              <a:gd name="connsiteY11975" fmla="*/ 2918516 h 8878671"/>
              <a:gd name="connsiteX11976" fmla="*/ 437718 w 11824371"/>
              <a:gd name="connsiteY11976" fmla="*/ 2930509 h 8878671"/>
              <a:gd name="connsiteX11977" fmla="*/ 419729 w 11824371"/>
              <a:gd name="connsiteY11977" fmla="*/ 2942502 h 8878671"/>
              <a:gd name="connsiteX11978" fmla="*/ 395745 w 11824371"/>
              <a:gd name="connsiteY11978" fmla="*/ 2942502 h 8878671"/>
              <a:gd name="connsiteX11979" fmla="*/ 407736 w 11824371"/>
              <a:gd name="connsiteY11979" fmla="*/ 2894534 h 8878671"/>
              <a:gd name="connsiteX11980" fmla="*/ 419729 w 11824371"/>
              <a:gd name="connsiteY11980" fmla="*/ 2888536 h 8878671"/>
              <a:gd name="connsiteX11981" fmla="*/ 419729 w 11824371"/>
              <a:gd name="connsiteY11981" fmla="*/ 2870548 h 8878671"/>
              <a:gd name="connsiteX11982" fmla="*/ 407736 w 11824371"/>
              <a:gd name="connsiteY11982" fmla="*/ 2846563 h 8878671"/>
              <a:gd name="connsiteX11983" fmla="*/ 419729 w 11824371"/>
              <a:gd name="connsiteY11983" fmla="*/ 2822580 h 8878671"/>
              <a:gd name="connsiteX11984" fmla="*/ 431721 w 11824371"/>
              <a:gd name="connsiteY11984" fmla="*/ 2798593 h 8878671"/>
              <a:gd name="connsiteX11985" fmla="*/ 443714 w 11824371"/>
              <a:gd name="connsiteY11985" fmla="*/ 2786602 h 8878671"/>
              <a:gd name="connsiteX11986" fmla="*/ 443714 w 11824371"/>
              <a:gd name="connsiteY11986" fmla="*/ 2762619 h 8878671"/>
              <a:gd name="connsiteX11987" fmla="*/ 437718 w 11824371"/>
              <a:gd name="connsiteY11987" fmla="*/ 2768613 h 8878671"/>
              <a:gd name="connsiteX11988" fmla="*/ 431721 w 11824371"/>
              <a:gd name="connsiteY11988" fmla="*/ 2774610 h 8878671"/>
              <a:gd name="connsiteX11989" fmla="*/ 407736 w 11824371"/>
              <a:gd name="connsiteY11989" fmla="*/ 2774610 h 8878671"/>
              <a:gd name="connsiteX11990" fmla="*/ 395745 w 11824371"/>
              <a:gd name="connsiteY11990" fmla="*/ 2750625 h 8878671"/>
              <a:gd name="connsiteX11991" fmla="*/ 383753 w 11824371"/>
              <a:gd name="connsiteY11991" fmla="*/ 2762619 h 8878671"/>
              <a:gd name="connsiteX11992" fmla="*/ 371760 w 11824371"/>
              <a:gd name="connsiteY11992" fmla="*/ 2786602 h 8878671"/>
              <a:gd name="connsiteX11993" fmla="*/ 365763 w 11824371"/>
              <a:gd name="connsiteY11993" fmla="*/ 2792599 h 8878671"/>
              <a:gd name="connsiteX11994" fmla="*/ 359768 w 11824371"/>
              <a:gd name="connsiteY11994" fmla="*/ 2798593 h 8878671"/>
              <a:gd name="connsiteX11995" fmla="*/ 371760 w 11824371"/>
              <a:gd name="connsiteY11995" fmla="*/ 2834571 h 8878671"/>
              <a:gd name="connsiteX11996" fmla="*/ 383753 w 11824371"/>
              <a:gd name="connsiteY11996" fmla="*/ 2846563 h 8878671"/>
              <a:gd name="connsiteX11997" fmla="*/ 335783 w 11824371"/>
              <a:gd name="connsiteY11997" fmla="*/ 2918516 h 8878671"/>
              <a:gd name="connsiteX11998" fmla="*/ 329787 w 11824371"/>
              <a:gd name="connsiteY11998" fmla="*/ 2840567 h 8878671"/>
              <a:gd name="connsiteX11999" fmla="*/ 347775 w 11824371"/>
              <a:gd name="connsiteY11999" fmla="*/ 2726640 h 8878671"/>
              <a:gd name="connsiteX12000" fmla="*/ 359768 w 11824371"/>
              <a:gd name="connsiteY12000" fmla="*/ 2702657 h 8878671"/>
              <a:gd name="connsiteX12001" fmla="*/ 365763 w 11824371"/>
              <a:gd name="connsiteY12001" fmla="*/ 2684667 h 8878671"/>
              <a:gd name="connsiteX12002" fmla="*/ 365763 w 11824371"/>
              <a:gd name="connsiteY12002" fmla="*/ 2672676 h 8878671"/>
              <a:gd name="connsiteX12003" fmla="*/ 365763 w 11824371"/>
              <a:gd name="connsiteY12003" fmla="*/ 2648691 h 8878671"/>
              <a:gd name="connsiteX12004" fmla="*/ 383753 w 11824371"/>
              <a:gd name="connsiteY12004" fmla="*/ 2630703 h 8878671"/>
              <a:gd name="connsiteX12005" fmla="*/ 383753 w 11824371"/>
              <a:gd name="connsiteY12005" fmla="*/ 2678671 h 8878671"/>
              <a:gd name="connsiteX12006" fmla="*/ 395745 w 11824371"/>
              <a:gd name="connsiteY12006" fmla="*/ 2702657 h 8878671"/>
              <a:gd name="connsiteX12007" fmla="*/ 431721 w 11824371"/>
              <a:gd name="connsiteY12007" fmla="*/ 2690664 h 8878671"/>
              <a:gd name="connsiteX12008" fmla="*/ 443714 w 11824371"/>
              <a:gd name="connsiteY12008" fmla="*/ 2672676 h 8878671"/>
              <a:gd name="connsiteX12009" fmla="*/ 455706 w 11824371"/>
              <a:gd name="connsiteY12009" fmla="*/ 2666679 h 8878671"/>
              <a:gd name="connsiteX12010" fmla="*/ 461702 w 11824371"/>
              <a:gd name="connsiteY12010" fmla="*/ 2642696 h 8878671"/>
              <a:gd name="connsiteX12011" fmla="*/ 449709 w 11824371"/>
              <a:gd name="connsiteY12011" fmla="*/ 2618710 h 8878671"/>
              <a:gd name="connsiteX12012" fmla="*/ 443714 w 11824371"/>
              <a:gd name="connsiteY12012" fmla="*/ 2606719 h 8878671"/>
              <a:gd name="connsiteX12013" fmla="*/ 467697 w 11824371"/>
              <a:gd name="connsiteY12013" fmla="*/ 2606719 h 8878671"/>
              <a:gd name="connsiteX12014" fmla="*/ 485686 w 11824371"/>
              <a:gd name="connsiteY12014" fmla="*/ 2600721 h 8878671"/>
              <a:gd name="connsiteX12015" fmla="*/ 479691 w 11824371"/>
              <a:gd name="connsiteY12015" fmla="*/ 2582733 h 8878671"/>
              <a:gd name="connsiteX12016" fmla="*/ 479691 w 11824371"/>
              <a:gd name="connsiteY12016" fmla="*/ 2558748 h 8878671"/>
              <a:gd name="connsiteX12017" fmla="*/ 515667 w 11824371"/>
              <a:gd name="connsiteY12017" fmla="*/ 2558748 h 8878671"/>
              <a:gd name="connsiteX12018" fmla="*/ 575628 w 11824371"/>
              <a:gd name="connsiteY12018" fmla="*/ 2546757 h 8878671"/>
              <a:gd name="connsiteX12019" fmla="*/ 575628 w 11824371"/>
              <a:gd name="connsiteY12019" fmla="*/ 2534764 h 8878671"/>
              <a:gd name="connsiteX12020" fmla="*/ 551644 w 11824371"/>
              <a:gd name="connsiteY12020" fmla="*/ 2540761 h 8878671"/>
              <a:gd name="connsiteX12021" fmla="*/ 503676 w 11824371"/>
              <a:gd name="connsiteY12021" fmla="*/ 2534764 h 8878671"/>
              <a:gd name="connsiteX12022" fmla="*/ 479691 w 11824371"/>
              <a:gd name="connsiteY12022" fmla="*/ 2534764 h 8878671"/>
              <a:gd name="connsiteX12023" fmla="*/ 479691 w 11824371"/>
              <a:gd name="connsiteY12023" fmla="*/ 2522773 h 8878671"/>
              <a:gd name="connsiteX12024" fmla="*/ 479691 w 11824371"/>
              <a:gd name="connsiteY12024" fmla="*/ 2498787 h 8878671"/>
              <a:gd name="connsiteX12025" fmla="*/ 539652 w 11824371"/>
              <a:gd name="connsiteY12025" fmla="*/ 2486795 h 8878671"/>
              <a:gd name="connsiteX12026" fmla="*/ 551644 w 11824371"/>
              <a:gd name="connsiteY12026" fmla="*/ 2462810 h 8878671"/>
              <a:gd name="connsiteX12027" fmla="*/ 563637 w 11824371"/>
              <a:gd name="connsiteY12027" fmla="*/ 2414841 h 8878671"/>
              <a:gd name="connsiteX12028" fmla="*/ 527659 w 11824371"/>
              <a:gd name="connsiteY12028" fmla="*/ 2402849 h 8878671"/>
              <a:gd name="connsiteX12029" fmla="*/ 479691 w 11824371"/>
              <a:gd name="connsiteY12029" fmla="*/ 2414841 h 8878671"/>
              <a:gd name="connsiteX12030" fmla="*/ 491682 w 11824371"/>
              <a:gd name="connsiteY12030" fmla="*/ 2378864 h 8878671"/>
              <a:gd name="connsiteX12031" fmla="*/ 515667 w 11824371"/>
              <a:gd name="connsiteY12031" fmla="*/ 2330896 h 8878671"/>
              <a:gd name="connsiteX12032" fmla="*/ 563637 w 11824371"/>
              <a:gd name="connsiteY12032" fmla="*/ 2294918 h 8878671"/>
              <a:gd name="connsiteX12033" fmla="*/ 587620 w 11824371"/>
              <a:gd name="connsiteY12033" fmla="*/ 2270935 h 8878671"/>
              <a:gd name="connsiteX12034" fmla="*/ 593617 w 11824371"/>
              <a:gd name="connsiteY12034" fmla="*/ 2264938 h 8878671"/>
              <a:gd name="connsiteX12035" fmla="*/ 599613 w 11824371"/>
              <a:gd name="connsiteY12035" fmla="*/ 2258942 h 8878671"/>
              <a:gd name="connsiteX12036" fmla="*/ 635589 w 11824371"/>
              <a:gd name="connsiteY12036" fmla="*/ 2222966 h 8878671"/>
              <a:gd name="connsiteX12037" fmla="*/ 623599 w 11824371"/>
              <a:gd name="connsiteY12037" fmla="*/ 2198981 h 8878671"/>
              <a:gd name="connsiteX12038" fmla="*/ 623599 w 11824371"/>
              <a:gd name="connsiteY12038" fmla="*/ 2186989 h 8878671"/>
              <a:gd name="connsiteX12039" fmla="*/ 647584 w 11824371"/>
              <a:gd name="connsiteY12039" fmla="*/ 2169001 h 8878671"/>
              <a:gd name="connsiteX12040" fmla="*/ 635589 w 11824371"/>
              <a:gd name="connsiteY12040" fmla="*/ 2163004 h 8878671"/>
              <a:gd name="connsiteX12041" fmla="*/ 611605 w 11824371"/>
              <a:gd name="connsiteY12041" fmla="*/ 2163004 h 8878671"/>
              <a:gd name="connsiteX12042" fmla="*/ 611605 w 11824371"/>
              <a:gd name="connsiteY12042" fmla="*/ 2145016 h 8878671"/>
              <a:gd name="connsiteX12043" fmla="*/ 623599 w 11824371"/>
              <a:gd name="connsiteY12043" fmla="*/ 2139019 h 8878671"/>
              <a:gd name="connsiteX12044" fmla="*/ 623599 w 11824371"/>
              <a:gd name="connsiteY12044" fmla="*/ 2115034 h 8878671"/>
              <a:gd name="connsiteX12045" fmla="*/ 647584 w 11824371"/>
              <a:gd name="connsiteY12045" fmla="*/ 2115034 h 8878671"/>
              <a:gd name="connsiteX12046" fmla="*/ 707544 w 11824371"/>
              <a:gd name="connsiteY12046" fmla="*/ 2103043 h 8878671"/>
              <a:gd name="connsiteX12047" fmla="*/ 719536 w 11824371"/>
              <a:gd name="connsiteY12047" fmla="*/ 2055073 h 8878671"/>
              <a:gd name="connsiteX12048" fmla="*/ 707544 w 11824371"/>
              <a:gd name="connsiteY12048" fmla="*/ 2043082 h 8878671"/>
              <a:gd name="connsiteX12049" fmla="*/ 725532 w 11824371"/>
              <a:gd name="connsiteY12049" fmla="*/ 2031088 h 8878671"/>
              <a:gd name="connsiteX12050" fmla="*/ 749516 w 11824371"/>
              <a:gd name="connsiteY12050" fmla="*/ 2019097 h 8878671"/>
              <a:gd name="connsiteX12051" fmla="*/ 755512 w 11824371"/>
              <a:gd name="connsiteY12051" fmla="*/ 1971127 h 8878671"/>
              <a:gd name="connsiteX12052" fmla="*/ 761509 w 11824371"/>
              <a:gd name="connsiteY12052" fmla="*/ 1923160 h 8878671"/>
              <a:gd name="connsiteX12053" fmla="*/ 779497 w 11824371"/>
              <a:gd name="connsiteY12053" fmla="*/ 1911166 h 8878671"/>
              <a:gd name="connsiteX12054" fmla="*/ 779497 w 11824371"/>
              <a:gd name="connsiteY12054" fmla="*/ 1935151 h 8878671"/>
              <a:gd name="connsiteX12055" fmla="*/ 791488 w 11824371"/>
              <a:gd name="connsiteY12055" fmla="*/ 1935151 h 8878671"/>
              <a:gd name="connsiteX12056" fmla="*/ 755512 w 11824371"/>
              <a:gd name="connsiteY12056" fmla="*/ 1863198 h 8878671"/>
              <a:gd name="connsiteX12057" fmla="*/ 719536 w 11824371"/>
              <a:gd name="connsiteY12057" fmla="*/ 1851205 h 8878671"/>
              <a:gd name="connsiteX12058" fmla="*/ 695552 w 11824371"/>
              <a:gd name="connsiteY12058" fmla="*/ 1839213 h 8878671"/>
              <a:gd name="connsiteX12059" fmla="*/ 671567 w 11824371"/>
              <a:gd name="connsiteY12059" fmla="*/ 1791243 h 8878671"/>
              <a:gd name="connsiteX12060" fmla="*/ 707544 w 11824371"/>
              <a:gd name="connsiteY12060" fmla="*/ 1779251 h 8878671"/>
              <a:gd name="connsiteX12061" fmla="*/ 719536 w 11824371"/>
              <a:gd name="connsiteY12061" fmla="*/ 1743275 h 8878671"/>
              <a:gd name="connsiteX12062" fmla="*/ 731527 w 11824371"/>
              <a:gd name="connsiteY12062" fmla="*/ 1695305 h 8878671"/>
              <a:gd name="connsiteX12063" fmla="*/ 755512 w 11824371"/>
              <a:gd name="connsiteY12063" fmla="*/ 1671321 h 8878671"/>
              <a:gd name="connsiteX12064" fmla="*/ 707544 w 11824371"/>
              <a:gd name="connsiteY12064" fmla="*/ 1659329 h 8878671"/>
              <a:gd name="connsiteX12065" fmla="*/ 731527 w 11824371"/>
              <a:gd name="connsiteY12065" fmla="*/ 1647336 h 8878671"/>
              <a:gd name="connsiteX12066" fmla="*/ 755512 w 11824371"/>
              <a:gd name="connsiteY12066" fmla="*/ 1635345 h 8878671"/>
              <a:gd name="connsiteX12067" fmla="*/ 779497 w 11824371"/>
              <a:gd name="connsiteY12067" fmla="*/ 1611359 h 8878671"/>
              <a:gd name="connsiteX12068" fmla="*/ 785493 w 11824371"/>
              <a:gd name="connsiteY12068" fmla="*/ 1617356 h 8878671"/>
              <a:gd name="connsiteX12069" fmla="*/ 779497 w 11824371"/>
              <a:gd name="connsiteY12069" fmla="*/ 1629348 h 8878671"/>
              <a:gd name="connsiteX12070" fmla="*/ 791488 w 11824371"/>
              <a:gd name="connsiteY12070" fmla="*/ 1635345 h 8878671"/>
              <a:gd name="connsiteX12071" fmla="*/ 839458 w 11824371"/>
              <a:gd name="connsiteY12071" fmla="*/ 1659329 h 8878671"/>
              <a:gd name="connsiteX12072" fmla="*/ 863443 w 11824371"/>
              <a:gd name="connsiteY12072" fmla="*/ 1683314 h 8878671"/>
              <a:gd name="connsiteX12073" fmla="*/ 881431 w 11824371"/>
              <a:gd name="connsiteY12073" fmla="*/ 1677317 h 8878671"/>
              <a:gd name="connsiteX12074" fmla="*/ 911413 w 11824371"/>
              <a:gd name="connsiteY12074" fmla="*/ 1671321 h 8878671"/>
              <a:gd name="connsiteX12075" fmla="*/ 965377 w 11824371"/>
              <a:gd name="connsiteY12075" fmla="*/ 1635345 h 8878671"/>
              <a:gd name="connsiteX12076" fmla="*/ 1007350 w 11824371"/>
              <a:gd name="connsiteY12076" fmla="*/ 1599367 h 8878671"/>
              <a:gd name="connsiteX12077" fmla="*/ 1055318 w 11824371"/>
              <a:gd name="connsiteY12077" fmla="*/ 1551399 h 8878671"/>
              <a:gd name="connsiteX12078" fmla="*/ 1079303 w 11824371"/>
              <a:gd name="connsiteY12078" fmla="*/ 1503431 h 8878671"/>
              <a:gd name="connsiteX12079" fmla="*/ 1091297 w 11824371"/>
              <a:gd name="connsiteY12079" fmla="*/ 1479445 h 8878671"/>
              <a:gd name="connsiteX12080" fmla="*/ 1109285 w 11824371"/>
              <a:gd name="connsiteY12080" fmla="*/ 1479445 h 8878671"/>
              <a:gd name="connsiteX12081" fmla="*/ 1127273 w 11824371"/>
              <a:gd name="connsiteY12081" fmla="*/ 1467452 h 8878671"/>
              <a:gd name="connsiteX12082" fmla="*/ 1157253 w 11824371"/>
              <a:gd name="connsiteY12082" fmla="*/ 1413487 h 8878671"/>
              <a:gd name="connsiteX12083" fmla="*/ 1187234 w 11824371"/>
              <a:gd name="connsiteY12083" fmla="*/ 1359523 h 8878671"/>
              <a:gd name="connsiteX12084" fmla="*/ 1235204 w 11824371"/>
              <a:gd name="connsiteY12084" fmla="*/ 1323544 h 8878671"/>
              <a:gd name="connsiteX12085" fmla="*/ 1295165 w 11824371"/>
              <a:gd name="connsiteY12085" fmla="*/ 1275576 h 8878671"/>
              <a:gd name="connsiteX12086" fmla="*/ 1313153 w 11824371"/>
              <a:gd name="connsiteY12086" fmla="*/ 1263584 h 8878671"/>
              <a:gd name="connsiteX12087" fmla="*/ 1313153 w 11824371"/>
              <a:gd name="connsiteY12087" fmla="*/ 1245595 h 8878671"/>
              <a:gd name="connsiteX12088" fmla="*/ 1295165 w 11824371"/>
              <a:gd name="connsiteY12088" fmla="*/ 1233603 h 8878671"/>
              <a:gd name="connsiteX12089" fmla="*/ 1259187 w 11824371"/>
              <a:gd name="connsiteY12089" fmla="*/ 1221610 h 8878671"/>
              <a:gd name="connsiteX12090" fmla="*/ 1223211 w 11824371"/>
              <a:gd name="connsiteY12090" fmla="*/ 1215616 h 8878671"/>
              <a:gd name="connsiteX12091" fmla="*/ 1199226 w 11824371"/>
              <a:gd name="connsiteY12091" fmla="*/ 1209619 h 8878671"/>
              <a:gd name="connsiteX12092" fmla="*/ 1187234 w 11824371"/>
              <a:gd name="connsiteY12092" fmla="*/ 1203622 h 8878671"/>
              <a:gd name="connsiteX12093" fmla="*/ 1211219 w 11824371"/>
              <a:gd name="connsiteY12093" fmla="*/ 1185634 h 8878671"/>
              <a:gd name="connsiteX12094" fmla="*/ 1235204 w 11824371"/>
              <a:gd name="connsiteY12094" fmla="*/ 1155654 h 8878671"/>
              <a:gd name="connsiteX12095" fmla="*/ 1271180 w 11824371"/>
              <a:gd name="connsiteY12095" fmla="*/ 1155654 h 8878671"/>
              <a:gd name="connsiteX12096" fmla="*/ 1295165 w 11824371"/>
              <a:gd name="connsiteY12096" fmla="*/ 1143661 h 8878671"/>
              <a:gd name="connsiteX12097" fmla="*/ 1331142 w 11824371"/>
              <a:gd name="connsiteY12097" fmla="*/ 1113681 h 8878671"/>
              <a:gd name="connsiteX12098" fmla="*/ 1379110 w 11824371"/>
              <a:gd name="connsiteY12098" fmla="*/ 1107684 h 8878671"/>
              <a:gd name="connsiteX12099" fmla="*/ 1331142 w 11824371"/>
              <a:gd name="connsiteY12099" fmla="*/ 1143661 h 8878671"/>
              <a:gd name="connsiteX12100" fmla="*/ 1319148 w 11824371"/>
              <a:gd name="connsiteY12100" fmla="*/ 1155654 h 8878671"/>
              <a:gd name="connsiteX12101" fmla="*/ 1295165 w 11824371"/>
              <a:gd name="connsiteY12101" fmla="*/ 1179639 h 8878671"/>
              <a:gd name="connsiteX12102" fmla="*/ 1301160 w 11824371"/>
              <a:gd name="connsiteY12102" fmla="*/ 1197627 h 8878671"/>
              <a:gd name="connsiteX12103" fmla="*/ 1307157 w 11824371"/>
              <a:gd name="connsiteY12103" fmla="*/ 1215616 h 8878671"/>
              <a:gd name="connsiteX12104" fmla="*/ 1355127 w 11824371"/>
              <a:gd name="connsiteY12104" fmla="*/ 1227607 h 8878671"/>
              <a:gd name="connsiteX12105" fmla="*/ 1373114 w 11824371"/>
              <a:gd name="connsiteY12105" fmla="*/ 1203622 h 8878671"/>
              <a:gd name="connsiteX12106" fmla="*/ 1391103 w 11824371"/>
              <a:gd name="connsiteY12106" fmla="*/ 1167645 h 8878671"/>
              <a:gd name="connsiteX12107" fmla="*/ 1403095 w 11824371"/>
              <a:gd name="connsiteY12107" fmla="*/ 1143661 h 8878671"/>
              <a:gd name="connsiteX12108" fmla="*/ 1391103 w 11824371"/>
              <a:gd name="connsiteY12108" fmla="*/ 1131670 h 8878671"/>
              <a:gd name="connsiteX12109" fmla="*/ 1403095 w 11824371"/>
              <a:gd name="connsiteY12109" fmla="*/ 1119679 h 8878671"/>
              <a:gd name="connsiteX12110" fmla="*/ 1415088 w 11824371"/>
              <a:gd name="connsiteY12110" fmla="*/ 1101688 h 8878671"/>
              <a:gd name="connsiteX12111" fmla="*/ 1439071 w 11824371"/>
              <a:gd name="connsiteY12111" fmla="*/ 1071708 h 8878671"/>
              <a:gd name="connsiteX12112" fmla="*/ 1499032 w 11824371"/>
              <a:gd name="connsiteY12112" fmla="*/ 891824 h 8878671"/>
              <a:gd name="connsiteX12113" fmla="*/ 1558994 w 11824371"/>
              <a:gd name="connsiteY12113" fmla="*/ 795885 h 8878671"/>
              <a:gd name="connsiteX12114" fmla="*/ 1582978 w 11824371"/>
              <a:gd name="connsiteY12114" fmla="*/ 795885 h 8878671"/>
              <a:gd name="connsiteX12115" fmla="*/ 1582978 w 11824371"/>
              <a:gd name="connsiteY12115" fmla="*/ 723932 h 8878671"/>
              <a:gd name="connsiteX12116" fmla="*/ 1582978 w 11824371"/>
              <a:gd name="connsiteY12116" fmla="*/ 639986 h 8878671"/>
              <a:gd name="connsiteX12117" fmla="*/ 1594971 w 11824371"/>
              <a:gd name="connsiteY12117" fmla="*/ 639986 h 8878671"/>
              <a:gd name="connsiteX12118" fmla="*/ 1606963 w 11824371"/>
              <a:gd name="connsiteY12118" fmla="*/ 616001 h 8878671"/>
              <a:gd name="connsiteX12119" fmla="*/ 1606963 w 11824371"/>
              <a:gd name="connsiteY12119" fmla="*/ 532055 h 8878671"/>
              <a:gd name="connsiteX12120" fmla="*/ 1642939 w 11824371"/>
              <a:gd name="connsiteY12120" fmla="*/ 520063 h 8878671"/>
              <a:gd name="connsiteX12121" fmla="*/ 1666925 w 11824371"/>
              <a:gd name="connsiteY12121" fmla="*/ 532055 h 8878671"/>
              <a:gd name="connsiteX12122" fmla="*/ 1672921 w 11824371"/>
              <a:gd name="connsiteY12122" fmla="*/ 538052 h 8878671"/>
              <a:gd name="connsiteX12123" fmla="*/ 1690909 w 11824371"/>
              <a:gd name="connsiteY12123" fmla="*/ 544048 h 8878671"/>
              <a:gd name="connsiteX12124" fmla="*/ 1702901 w 11824371"/>
              <a:gd name="connsiteY12124" fmla="*/ 544048 h 8878671"/>
              <a:gd name="connsiteX12125" fmla="*/ 1690909 w 11824371"/>
              <a:gd name="connsiteY12125" fmla="*/ 532055 h 8878671"/>
              <a:gd name="connsiteX12126" fmla="*/ 1678918 w 11824371"/>
              <a:gd name="connsiteY12126" fmla="*/ 508072 h 8878671"/>
              <a:gd name="connsiteX12127" fmla="*/ 1672921 w 11824371"/>
              <a:gd name="connsiteY12127" fmla="*/ 496079 h 8878671"/>
              <a:gd name="connsiteX12128" fmla="*/ 1666925 w 11824371"/>
              <a:gd name="connsiteY12128" fmla="*/ 484087 h 8878671"/>
              <a:gd name="connsiteX12129" fmla="*/ 1678918 w 11824371"/>
              <a:gd name="connsiteY12129" fmla="*/ 400141 h 8878671"/>
              <a:gd name="connsiteX12130" fmla="*/ 1690909 w 11824371"/>
              <a:gd name="connsiteY12130" fmla="*/ 412133 h 8878671"/>
              <a:gd name="connsiteX12131" fmla="*/ 1702901 w 11824371"/>
              <a:gd name="connsiteY12131" fmla="*/ 424125 h 8878671"/>
              <a:gd name="connsiteX12132" fmla="*/ 1714894 w 11824371"/>
              <a:gd name="connsiteY12132" fmla="*/ 436117 h 8878671"/>
              <a:gd name="connsiteX12133" fmla="*/ 1714894 w 11824371"/>
              <a:gd name="connsiteY12133" fmla="*/ 448110 h 8878671"/>
              <a:gd name="connsiteX12134" fmla="*/ 1720889 w 11824371"/>
              <a:gd name="connsiteY12134" fmla="*/ 442114 h 8878671"/>
              <a:gd name="connsiteX12135" fmla="*/ 1738877 w 11824371"/>
              <a:gd name="connsiteY12135" fmla="*/ 448110 h 8878671"/>
              <a:gd name="connsiteX12136" fmla="*/ 1750870 w 11824371"/>
              <a:gd name="connsiteY12136" fmla="*/ 448110 h 8878671"/>
              <a:gd name="connsiteX12137" fmla="*/ 1750870 w 11824371"/>
              <a:gd name="connsiteY12137" fmla="*/ 460102 h 8878671"/>
              <a:gd name="connsiteX12138" fmla="*/ 1726886 w 11824371"/>
              <a:gd name="connsiteY12138" fmla="*/ 472094 h 8878671"/>
              <a:gd name="connsiteX12139" fmla="*/ 1750870 w 11824371"/>
              <a:gd name="connsiteY12139" fmla="*/ 484087 h 8878671"/>
              <a:gd name="connsiteX12140" fmla="*/ 1762864 w 11824371"/>
              <a:gd name="connsiteY12140" fmla="*/ 472094 h 8878671"/>
              <a:gd name="connsiteX12141" fmla="*/ 1774855 w 11824371"/>
              <a:gd name="connsiteY12141" fmla="*/ 460102 h 8878671"/>
              <a:gd name="connsiteX12142" fmla="*/ 1798840 w 11824371"/>
              <a:gd name="connsiteY12142" fmla="*/ 448110 h 8878671"/>
              <a:gd name="connsiteX12143" fmla="*/ 1810832 w 11824371"/>
              <a:gd name="connsiteY12143" fmla="*/ 460102 h 8878671"/>
              <a:gd name="connsiteX12144" fmla="*/ 1798840 w 11824371"/>
              <a:gd name="connsiteY12144" fmla="*/ 472094 h 8878671"/>
              <a:gd name="connsiteX12145" fmla="*/ 1786847 w 11824371"/>
              <a:gd name="connsiteY12145" fmla="*/ 466099 h 8878671"/>
              <a:gd name="connsiteX12146" fmla="*/ 1786847 w 11824371"/>
              <a:gd name="connsiteY12146" fmla="*/ 472094 h 8878671"/>
              <a:gd name="connsiteX12147" fmla="*/ 1792843 w 11824371"/>
              <a:gd name="connsiteY12147" fmla="*/ 490083 h 8878671"/>
              <a:gd name="connsiteX12148" fmla="*/ 1816828 w 11824371"/>
              <a:gd name="connsiteY12148" fmla="*/ 478090 h 8878671"/>
              <a:gd name="connsiteX12149" fmla="*/ 1834817 w 11824371"/>
              <a:gd name="connsiteY12149" fmla="*/ 448110 h 8878671"/>
              <a:gd name="connsiteX12150" fmla="*/ 1846808 w 11824371"/>
              <a:gd name="connsiteY12150" fmla="*/ 448110 h 8878671"/>
              <a:gd name="connsiteX12151" fmla="*/ 1870793 w 11824371"/>
              <a:gd name="connsiteY12151" fmla="*/ 448110 h 8878671"/>
              <a:gd name="connsiteX12152" fmla="*/ 1882786 w 11824371"/>
              <a:gd name="connsiteY12152" fmla="*/ 442114 h 8878671"/>
              <a:gd name="connsiteX12153" fmla="*/ 1894778 w 11824371"/>
              <a:gd name="connsiteY12153" fmla="*/ 448110 h 8878671"/>
              <a:gd name="connsiteX12154" fmla="*/ 1894778 w 11824371"/>
              <a:gd name="connsiteY12154" fmla="*/ 472094 h 8878671"/>
              <a:gd name="connsiteX12155" fmla="*/ 1894778 w 11824371"/>
              <a:gd name="connsiteY12155" fmla="*/ 484087 h 8878671"/>
              <a:gd name="connsiteX12156" fmla="*/ 1894778 w 11824371"/>
              <a:gd name="connsiteY12156" fmla="*/ 496079 h 8878671"/>
              <a:gd name="connsiteX12157" fmla="*/ 1918763 w 11824371"/>
              <a:gd name="connsiteY12157" fmla="*/ 508072 h 8878671"/>
              <a:gd name="connsiteX12158" fmla="*/ 1930754 w 11824371"/>
              <a:gd name="connsiteY12158" fmla="*/ 508072 h 8878671"/>
              <a:gd name="connsiteX12159" fmla="*/ 1930754 w 11824371"/>
              <a:gd name="connsiteY12159" fmla="*/ 520063 h 8878671"/>
              <a:gd name="connsiteX12160" fmla="*/ 1942746 w 11824371"/>
              <a:gd name="connsiteY12160" fmla="*/ 514067 h 8878671"/>
              <a:gd name="connsiteX12161" fmla="*/ 1954739 w 11824371"/>
              <a:gd name="connsiteY12161" fmla="*/ 532055 h 8878671"/>
              <a:gd name="connsiteX12162" fmla="*/ 1942746 w 11824371"/>
              <a:gd name="connsiteY12162" fmla="*/ 532055 h 8878671"/>
              <a:gd name="connsiteX12163" fmla="*/ 1930754 w 11824371"/>
              <a:gd name="connsiteY12163" fmla="*/ 532055 h 8878671"/>
              <a:gd name="connsiteX12164" fmla="*/ 1966731 w 11824371"/>
              <a:gd name="connsiteY12164" fmla="*/ 544048 h 8878671"/>
              <a:gd name="connsiteX12165" fmla="*/ 1996712 w 11824371"/>
              <a:gd name="connsiteY12165" fmla="*/ 526060 h 8878671"/>
              <a:gd name="connsiteX12166" fmla="*/ 2014700 w 11824371"/>
              <a:gd name="connsiteY12166" fmla="*/ 508072 h 8878671"/>
              <a:gd name="connsiteX12167" fmla="*/ 2032689 w 11824371"/>
              <a:gd name="connsiteY12167" fmla="*/ 490083 h 8878671"/>
              <a:gd name="connsiteX12168" fmla="*/ 2050677 w 11824371"/>
              <a:gd name="connsiteY12168" fmla="*/ 472094 h 8878671"/>
              <a:gd name="connsiteX12169" fmla="*/ 2074662 w 11824371"/>
              <a:gd name="connsiteY12169" fmla="*/ 472094 h 8878671"/>
              <a:gd name="connsiteX12170" fmla="*/ 2062670 w 11824371"/>
              <a:gd name="connsiteY12170" fmla="*/ 484087 h 8878671"/>
              <a:gd name="connsiteX12171" fmla="*/ 2074662 w 11824371"/>
              <a:gd name="connsiteY12171" fmla="*/ 508072 h 8878671"/>
              <a:gd name="connsiteX12172" fmla="*/ 2050677 w 11824371"/>
              <a:gd name="connsiteY12172" fmla="*/ 532055 h 8878671"/>
              <a:gd name="connsiteX12173" fmla="*/ 2026692 w 11824371"/>
              <a:gd name="connsiteY12173" fmla="*/ 568033 h 8878671"/>
              <a:gd name="connsiteX12174" fmla="*/ 1990716 w 11824371"/>
              <a:gd name="connsiteY12174" fmla="*/ 568033 h 8878671"/>
              <a:gd name="connsiteX12175" fmla="*/ 1978724 w 11824371"/>
              <a:gd name="connsiteY12175" fmla="*/ 568033 h 8878671"/>
              <a:gd name="connsiteX12176" fmla="*/ 1960736 w 11824371"/>
              <a:gd name="connsiteY12176" fmla="*/ 562036 h 8878671"/>
              <a:gd name="connsiteX12177" fmla="*/ 1948743 w 11824371"/>
              <a:gd name="connsiteY12177" fmla="*/ 556040 h 8878671"/>
              <a:gd name="connsiteX12178" fmla="*/ 1930754 w 11824371"/>
              <a:gd name="connsiteY12178" fmla="*/ 556040 h 8878671"/>
              <a:gd name="connsiteX12179" fmla="*/ 1900773 w 11824371"/>
              <a:gd name="connsiteY12179" fmla="*/ 556040 h 8878671"/>
              <a:gd name="connsiteX12180" fmla="*/ 1900773 w 11824371"/>
              <a:gd name="connsiteY12180" fmla="*/ 574028 h 8878671"/>
              <a:gd name="connsiteX12181" fmla="*/ 1894778 w 11824371"/>
              <a:gd name="connsiteY12181" fmla="*/ 592018 h 8878671"/>
              <a:gd name="connsiteX12182" fmla="*/ 1870793 w 11824371"/>
              <a:gd name="connsiteY12182" fmla="*/ 616001 h 8878671"/>
              <a:gd name="connsiteX12183" fmla="*/ 1858800 w 11824371"/>
              <a:gd name="connsiteY12183" fmla="*/ 616001 h 8878671"/>
              <a:gd name="connsiteX12184" fmla="*/ 1870793 w 11824371"/>
              <a:gd name="connsiteY12184" fmla="*/ 711940 h 8878671"/>
              <a:gd name="connsiteX12185" fmla="*/ 1834817 w 11824371"/>
              <a:gd name="connsiteY12185" fmla="*/ 759908 h 8878671"/>
              <a:gd name="connsiteX12186" fmla="*/ 1810832 w 11824371"/>
              <a:gd name="connsiteY12186" fmla="*/ 789890 h 8878671"/>
              <a:gd name="connsiteX12187" fmla="*/ 1792843 w 11824371"/>
              <a:gd name="connsiteY12187" fmla="*/ 819870 h 8878671"/>
              <a:gd name="connsiteX12188" fmla="*/ 1780850 w 11824371"/>
              <a:gd name="connsiteY12188" fmla="*/ 843854 h 8878671"/>
              <a:gd name="connsiteX12189" fmla="*/ 1774855 w 11824371"/>
              <a:gd name="connsiteY12189" fmla="*/ 855846 h 8878671"/>
              <a:gd name="connsiteX12190" fmla="*/ 1768859 w 11824371"/>
              <a:gd name="connsiteY12190" fmla="*/ 861843 h 8878671"/>
              <a:gd name="connsiteX12191" fmla="*/ 1762864 w 11824371"/>
              <a:gd name="connsiteY12191" fmla="*/ 879831 h 8878671"/>
              <a:gd name="connsiteX12192" fmla="*/ 1738877 w 11824371"/>
              <a:gd name="connsiteY12192" fmla="*/ 891824 h 8878671"/>
              <a:gd name="connsiteX12193" fmla="*/ 1720889 w 11824371"/>
              <a:gd name="connsiteY12193" fmla="*/ 903816 h 8878671"/>
              <a:gd name="connsiteX12194" fmla="*/ 1714894 w 11824371"/>
              <a:gd name="connsiteY12194" fmla="*/ 915807 h 8878671"/>
              <a:gd name="connsiteX12195" fmla="*/ 1714894 w 11824371"/>
              <a:gd name="connsiteY12195" fmla="*/ 927800 h 8878671"/>
              <a:gd name="connsiteX12196" fmla="*/ 1732882 w 11824371"/>
              <a:gd name="connsiteY12196" fmla="*/ 933797 h 8878671"/>
              <a:gd name="connsiteX12197" fmla="*/ 1738877 w 11824371"/>
              <a:gd name="connsiteY12197" fmla="*/ 945788 h 8878671"/>
              <a:gd name="connsiteX12198" fmla="*/ 1750870 w 11824371"/>
              <a:gd name="connsiteY12198" fmla="*/ 951785 h 8878671"/>
              <a:gd name="connsiteX12199" fmla="*/ 1768859 w 11824371"/>
              <a:gd name="connsiteY12199" fmla="*/ 963777 h 8878671"/>
              <a:gd name="connsiteX12200" fmla="*/ 1774855 w 11824371"/>
              <a:gd name="connsiteY12200" fmla="*/ 987762 h 8878671"/>
              <a:gd name="connsiteX12201" fmla="*/ 1762864 w 11824371"/>
              <a:gd name="connsiteY12201" fmla="*/ 993758 h 8878671"/>
              <a:gd name="connsiteX12202" fmla="*/ 1750870 w 11824371"/>
              <a:gd name="connsiteY12202" fmla="*/ 999753 h 8878671"/>
              <a:gd name="connsiteX12203" fmla="*/ 1774855 w 11824371"/>
              <a:gd name="connsiteY12203" fmla="*/ 1023738 h 8878671"/>
              <a:gd name="connsiteX12204" fmla="*/ 1786847 w 11824371"/>
              <a:gd name="connsiteY12204" fmla="*/ 1035731 h 8878671"/>
              <a:gd name="connsiteX12205" fmla="*/ 1798840 w 11824371"/>
              <a:gd name="connsiteY12205" fmla="*/ 1059715 h 8878671"/>
              <a:gd name="connsiteX12206" fmla="*/ 1822825 w 11824371"/>
              <a:gd name="connsiteY12206" fmla="*/ 1071708 h 8878671"/>
              <a:gd name="connsiteX12207" fmla="*/ 1822825 w 11824371"/>
              <a:gd name="connsiteY12207" fmla="*/ 1047723 h 8878671"/>
              <a:gd name="connsiteX12208" fmla="*/ 1822825 w 11824371"/>
              <a:gd name="connsiteY12208" fmla="*/ 1011746 h 8878671"/>
              <a:gd name="connsiteX12209" fmla="*/ 1816828 w 11824371"/>
              <a:gd name="connsiteY12209" fmla="*/ 1005750 h 8878671"/>
              <a:gd name="connsiteX12210" fmla="*/ 1810832 w 11824371"/>
              <a:gd name="connsiteY12210" fmla="*/ 999753 h 8878671"/>
              <a:gd name="connsiteX12211" fmla="*/ 1804835 w 11824371"/>
              <a:gd name="connsiteY12211" fmla="*/ 981765 h 8878671"/>
              <a:gd name="connsiteX12212" fmla="*/ 1804835 w 11824371"/>
              <a:gd name="connsiteY12212" fmla="*/ 963777 h 8878671"/>
              <a:gd name="connsiteX12213" fmla="*/ 1786847 w 11824371"/>
              <a:gd name="connsiteY12213" fmla="*/ 951785 h 8878671"/>
              <a:gd name="connsiteX12214" fmla="*/ 1798840 w 11824371"/>
              <a:gd name="connsiteY12214" fmla="*/ 891824 h 8878671"/>
              <a:gd name="connsiteX12215" fmla="*/ 1822825 w 11824371"/>
              <a:gd name="connsiteY12215" fmla="*/ 873836 h 8878671"/>
              <a:gd name="connsiteX12216" fmla="*/ 1864796 w 11824371"/>
              <a:gd name="connsiteY12216" fmla="*/ 867839 h 8878671"/>
              <a:gd name="connsiteX12217" fmla="*/ 1894778 w 11824371"/>
              <a:gd name="connsiteY12217" fmla="*/ 855846 h 8878671"/>
              <a:gd name="connsiteX12218" fmla="*/ 1858800 w 11824371"/>
              <a:gd name="connsiteY12218" fmla="*/ 843854 h 8878671"/>
              <a:gd name="connsiteX12219" fmla="*/ 1846808 w 11824371"/>
              <a:gd name="connsiteY12219" fmla="*/ 831863 h 8878671"/>
              <a:gd name="connsiteX12220" fmla="*/ 1858800 w 11824371"/>
              <a:gd name="connsiteY12220" fmla="*/ 819870 h 8878671"/>
              <a:gd name="connsiteX12221" fmla="*/ 1876790 w 11824371"/>
              <a:gd name="connsiteY12221" fmla="*/ 819870 h 8878671"/>
              <a:gd name="connsiteX12222" fmla="*/ 1882786 w 11824371"/>
              <a:gd name="connsiteY12222" fmla="*/ 795885 h 8878671"/>
              <a:gd name="connsiteX12223" fmla="*/ 1870793 w 11824371"/>
              <a:gd name="connsiteY12223" fmla="*/ 777897 h 8878671"/>
              <a:gd name="connsiteX12224" fmla="*/ 1864796 w 11824371"/>
              <a:gd name="connsiteY12224" fmla="*/ 771902 h 8878671"/>
              <a:gd name="connsiteX12225" fmla="*/ 1858800 w 11824371"/>
              <a:gd name="connsiteY12225" fmla="*/ 777897 h 8878671"/>
              <a:gd name="connsiteX12226" fmla="*/ 1846808 w 11824371"/>
              <a:gd name="connsiteY12226" fmla="*/ 783893 h 8878671"/>
              <a:gd name="connsiteX12227" fmla="*/ 1858800 w 11824371"/>
              <a:gd name="connsiteY12227" fmla="*/ 765905 h 8878671"/>
              <a:gd name="connsiteX12228" fmla="*/ 1858800 w 11824371"/>
              <a:gd name="connsiteY12228" fmla="*/ 759908 h 8878671"/>
              <a:gd name="connsiteX12229" fmla="*/ 1882786 w 11824371"/>
              <a:gd name="connsiteY12229" fmla="*/ 771902 h 8878671"/>
              <a:gd name="connsiteX12230" fmla="*/ 1900773 w 11824371"/>
              <a:gd name="connsiteY12230" fmla="*/ 801881 h 8878671"/>
              <a:gd name="connsiteX12231" fmla="*/ 1918763 w 11824371"/>
              <a:gd name="connsiteY12231" fmla="*/ 807878 h 8878671"/>
              <a:gd name="connsiteX12232" fmla="*/ 1966731 w 11824371"/>
              <a:gd name="connsiteY12232" fmla="*/ 783893 h 8878671"/>
              <a:gd name="connsiteX12233" fmla="*/ 2038685 w 11824371"/>
              <a:gd name="connsiteY12233" fmla="*/ 747917 h 8878671"/>
              <a:gd name="connsiteX12234" fmla="*/ 2050677 w 11824371"/>
              <a:gd name="connsiteY12234" fmla="*/ 747917 h 8878671"/>
              <a:gd name="connsiteX12235" fmla="*/ 2050677 w 11824371"/>
              <a:gd name="connsiteY12235" fmla="*/ 735923 h 8878671"/>
              <a:gd name="connsiteX12236" fmla="*/ 2086653 w 11824371"/>
              <a:gd name="connsiteY12236" fmla="*/ 699947 h 8878671"/>
              <a:gd name="connsiteX12237" fmla="*/ 2098647 w 11824371"/>
              <a:gd name="connsiteY12237" fmla="*/ 693950 h 8878671"/>
              <a:gd name="connsiteX12238" fmla="*/ 2092650 w 11824371"/>
              <a:gd name="connsiteY12238" fmla="*/ 681959 h 8878671"/>
              <a:gd name="connsiteX12239" fmla="*/ 2086653 w 11824371"/>
              <a:gd name="connsiteY12239" fmla="*/ 687955 h 8878671"/>
              <a:gd name="connsiteX12240" fmla="*/ 2062670 w 11824371"/>
              <a:gd name="connsiteY12240" fmla="*/ 675962 h 8878671"/>
              <a:gd name="connsiteX12241" fmla="*/ 2056673 w 11824371"/>
              <a:gd name="connsiteY12241" fmla="*/ 657974 h 8878671"/>
              <a:gd name="connsiteX12242" fmla="*/ 2038685 w 11824371"/>
              <a:gd name="connsiteY12242" fmla="*/ 663971 h 8878671"/>
              <a:gd name="connsiteX12243" fmla="*/ 2014700 w 11824371"/>
              <a:gd name="connsiteY12243" fmla="*/ 651979 h 8878671"/>
              <a:gd name="connsiteX12244" fmla="*/ 2014700 w 11824371"/>
              <a:gd name="connsiteY12244" fmla="*/ 639986 h 8878671"/>
              <a:gd name="connsiteX12245" fmla="*/ 2026692 w 11824371"/>
              <a:gd name="connsiteY12245" fmla="*/ 633989 h 8878671"/>
              <a:gd name="connsiteX12246" fmla="*/ 2062670 w 11824371"/>
              <a:gd name="connsiteY12246" fmla="*/ 627994 h 8878671"/>
              <a:gd name="connsiteX12247" fmla="*/ 2080658 w 11824371"/>
              <a:gd name="connsiteY12247" fmla="*/ 627994 h 8878671"/>
              <a:gd name="connsiteX12248" fmla="*/ 2092650 w 11824371"/>
              <a:gd name="connsiteY12248" fmla="*/ 621997 h 8878671"/>
              <a:gd name="connsiteX12249" fmla="*/ 2098647 w 11824371"/>
              <a:gd name="connsiteY12249" fmla="*/ 604009 h 8878671"/>
              <a:gd name="connsiteX12250" fmla="*/ 2110638 w 11824371"/>
              <a:gd name="connsiteY12250" fmla="*/ 592018 h 8878671"/>
              <a:gd name="connsiteX12251" fmla="*/ 2110638 w 11824371"/>
              <a:gd name="connsiteY12251" fmla="*/ 562036 h 8878671"/>
              <a:gd name="connsiteX12252" fmla="*/ 2098647 w 11824371"/>
              <a:gd name="connsiteY12252" fmla="*/ 544048 h 8878671"/>
              <a:gd name="connsiteX12253" fmla="*/ 2122630 w 11824371"/>
              <a:gd name="connsiteY12253" fmla="*/ 532055 h 8878671"/>
              <a:gd name="connsiteX12254" fmla="*/ 2140620 w 11824371"/>
              <a:gd name="connsiteY12254" fmla="*/ 544048 h 8878671"/>
              <a:gd name="connsiteX12255" fmla="*/ 2158608 w 11824371"/>
              <a:gd name="connsiteY12255" fmla="*/ 556040 h 8878671"/>
              <a:gd name="connsiteX12256" fmla="*/ 2182593 w 11824371"/>
              <a:gd name="connsiteY12256" fmla="*/ 556040 h 8878671"/>
              <a:gd name="connsiteX12257" fmla="*/ 2182593 w 11824371"/>
              <a:gd name="connsiteY12257" fmla="*/ 532055 h 8878671"/>
              <a:gd name="connsiteX12258" fmla="*/ 2194584 w 11824371"/>
              <a:gd name="connsiteY12258" fmla="*/ 556040 h 8878671"/>
              <a:gd name="connsiteX12259" fmla="*/ 2230561 w 11824371"/>
              <a:gd name="connsiteY12259" fmla="*/ 580024 h 8878671"/>
              <a:gd name="connsiteX12260" fmla="*/ 2260542 w 11824371"/>
              <a:gd name="connsiteY12260" fmla="*/ 568033 h 8878671"/>
              <a:gd name="connsiteX12261" fmla="*/ 2278530 w 11824371"/>
              <a:gd name="connsiteY12261" fmla="*/ 550045 h 8878671"/>
              <a:gd name="connsiteX12262" fmla="*/ 2260542 w 11824371"/>
              <a:gd name="connsiteY12262" fmla="*/ 526060 h 8878671"/>
              <a:gd name="connsiteX12263" fmla="*/ 2230561 w 11824371"/>
              <a:gd name="connsiteY12263" fmla="*/ 508072 h 8878671"/>
              <a:gd name="connsiteX12264" fmla="*/ 2218569 w 11824371"/>
              <a:gd name="connsiteY12264" fmla="*/ 484087 h 8878671"/>
              <a:gd name="connsiteX12265" fmla="*/ 2248549 w 11824371"/>
              <a:gd name="connsiteY12265" fmla="*/ 472094 h 8878671"/>
              <a:gd name="connsiteX12266" fmla="*/ 2290522 w 11824371"/>
              <a:gd name="connsiteY12266" fmla="*/ 484087 h 8878671"/>
              <a:gd name="connsiteX12267" fmla="*/ 2338492 w 11824371"/>
              <a:gd name="connsiteY12267" fmla="*/ 472094 h 8878671"/>
              <a:gd name="connsiteX12268" fmla="*/ 2350483 w 11824371"/>
              <a:gd name="connsiteY12268" fmla="*/ 460102 h 8878671"/>
              <a:gd name="connsiteX12269" fmla="*/ 2362477 w 11824371"/>
              <a:gd name="connsiteY12269" fmla="*/ 460102 h 8878671"/>
              <a:gd name="connsiteX12270" fmla="*/ 2320503 w 11824371"/>
              <a:gd name="connsiteY12270" fmla="*/ 412133 h 8878671"/>
              <a:gd name="connsiteX12271" fmla="*/ 2278530 w 11824371"/>
              <a:gd name="connsiteY12271" fmla="*/ 376156 h 8878671"/>
              <a:gd name="connsiteX12272" fmla="*/ 2242554 w 11824371"/>
              <a:gd name="connsiteY12272" fmla="*/ 376156 h 8878671"/>
              <a:gd name="connsiteX12273" fmla="*/ 2218569 w 11824371"/>
              <a:gd name="connsiteY12273" fmla="*/ 364164 h 8878671"/>
              <a:gd name="connsiteX12274" fmla="*/ 2278530 w 11824371"/>
              <a:gd name="connsiteY12274" fmla="*/ 328188 h 8878671"/>
              <a:gd name="connsiteX12275" fmla="*/ 2290522 w 11824371"/>
              <a:gd name="connsiteY12275" fmla="*/ 328188 h 8878671"/>
              <a:gd name="connsiteX12276" fmla="*/ 2314507 w 11824371"/>
              <a:gd name="connsiteY12276" fmla="*/ 316195 h 8878671"/>
              <a:gd name="connsiteX12277" fmla="*/ 2350483 w 11824371"/>
              <a:gd name="connsiteY12277" fmla="*/ 286215 h 8878671"/>
              <a:gd name="connsiteX12278" fmla="*/ 2386459 w 11824371"/>
              <a:gd name="connsiteY12278" fmla="*/ 268227 h 8878671"/>
              <a:gd name="connsiteX12279" fmla="*/ 2398453 w 11824371"/>
              <a:gd name="connsiteY12279" fmla="*/ 256234 h 8878671"/>
              <a:gd name="connsiteX12280" fmla="*/ 2416441 w 11824371"/>
              <a:gd name="connsiteY12280" fmla="*/ 244242 h 8878671"/>
              <a:gd name="connsiteX12281" fmla="*/ 2434429 w 11824371"/>
              <a:gd name="connsiteY12281" fmla="*/ 244242 h 8878671"/>
              <a:gd name="connsiteX12282" fmla="*/ 2458414 w 11824371"/>
              <a:gd name="connsiteY12282" fmla="*/ 238245 h 8878671"/>
              <a:gd name="connsiteX12283" fmla="*/ 2464411 w 11824371"/>
              <a:gd name="connsiteY12283" fmla="*/ 226254 h 8878671"/>
              <a:gd name="connsiteX12284" fmla="*/ 2482399 w 11824371"/>
              <a:gd name="connsiteY12284" fmla="*/ 232249 h 8878671"/>
              <a:gd name="connsiteX12285" fmla="*/ 2494390 w 11824371"/>
              <a:gd name="connsiteY12285" fmla="*/ 208265 h 8878671"/>
              <a:gd name="connsiteX12286" fmla="*/ 2476402 w 11824371"/>
              <a:gd name="connsiteY12286" fmla="*/ 172287 h 8878671"/>
              <a:gd name="connsiteX12287" fmla="*/ 2458414 w 11824371"/>
              <a:gd name="connsiteY12287" fmla="*/ 124319 h 8878671"/>
              <a:gd name="connsiteX12288" fmla="*/ 2446422 w 11824371"/>
              <a:gd name="connsiteY12288" fmla="*/ 112326 h 8878671"/>
              <a:gd name="connsiteX12289" fmla="*/ 2458414 w 11824371"/>
              <a:gd name="connsiteY12289" fmla="*/ 100334 h 8878671"/>
              <a:gd name="connsiteX12290" fmla="*/ 2458414 w 11824371"/>
              <a:gd name="connsiteY12290" fmla="*/ 64358 h 8878671"/>
              <a:gd name="connsiteX12291" fmla="*/ 2452418 w 11824371"/>
              <a:gd name="connsiteY12291" fmla="*/ 46370 h 8878671"/>
              <a:gd name="connsiteX12292" fmla="*/ 2446422 w 11824371"/>
              <a:gd name="connsiteY12292" fmla="*/ 40373 h 8878671"/>
              <a:gd name="connsiteX12293" fmla="*/ 2422438 w 11824371"/>
              <a:gd name="connsiteY12293" fmla="*/ 16388 h 8878671"/>
              <a:gd name="connsiteX12294" fmla="*/ 2410445 w 11824371"/>
              <a:gd name="connsiteY12294" fmla="*/ 4397 h 8878671"/>
              <a:gd name="connsiteX12295" fmla="*/ 2446422 w 11824371"/>
              <a:gd name="connsiteY12295" fmla="*/ 4397 h 8878671"/>
              <a:gd name="connsiteX12296" fmla="*/ 2482399 w 11824371"/>
              <a:gd name="connsiteY12296" fmla="*/ 4397 h 8878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</a:cxnLst>
            <a:rect l="l" t="t" r="r" b="b"/>
            <a:pathLst>
              <a:path w="11824371" h="8878671">
                <a:moveTo>
                  <a:pt x="863443" y="8854686"/>
                </a:moveTo>
                <a:lnTo>
                  <a:pt x="863443" y="8866679"/>
                </a:lnTo>
                <a:lnTo>
                  <a:pt x="839458" y="8878671"/>
                </a:lnTo>
                <a:lnTo>
                  <a:pt x="851450" y="8866679"/>
                </a:lnTo>
                <a:cubicBezTo>
                  <a:pt x="851450" y="8858684"/>
                  <a:pt x="855448" y="8854686"/>
                  <a:pt x="863443" y="8854686"/>
                </a:cubicBezTo>
                <a:close/>
                <a:moveTo>
                  <a:pt x="920407" y="8848691"/>
                </a:moveTo>
                <a:cubicBezTo>
                  <a:pt x="922405" y="8848691"/>
                  <a:pt x="923404" y="8850690"/>
                  <a:pt x="923404" y="8854686"/>
                </a:cubicBezTo>
                <a:lnTo>
                  <a:pt x="911413" y="8866679"/>
                </a:lnTo>
                <a:cubicBezTo>
                  <a:pt x="911413" y="8866679"/>
                  <a:pt x="911413" y="8862683"/>
                  <a:pt x="911413" y="8854686"/>
                </a:cubicBezTo>
                <a:cubicBezTo>
                  <a:pt x="915409" y="8850690"/>
                  <a:pt x="918407" y="8848691"/>
                  <a:pt x="920407" y="8848691"/>
                </a:cubicBezTo>
                <a:close/>
                <a:moveTo>
                  <a:pt x="887428" y="8818710"/>
                </a:moveTo>
                <a:cubicBezTo>
                  <a:pt x="887428" y="8842695"/>
                  <a:pt x="879433" y="8854686"/>
                  <a:pt x="863443" y="8854686"/>
                </a:cubicBezTo>
                <a:cubicBezTo>
                  <a:pt x="863443" y="8854686"/>
                  <a:pt x="863443" y="8846693"/>
                  <a:pt x="863443" y="8830701"/>
                </a:cubicBezTo>
                <a:close/>
                <a:moveTo>
                  <a:pt x="1053820" y="8790229"/>
                </a:moveTo>
                <a:cubicBezTo>
                  <a:pt x="1056817" y="8791228"/>
                  <a:pt x="1059317" y="8794725"/>
                  <a:pt x="1061315" y="8800722"/>
                </a:cubicBezTo>
                <a:cubicBezTo>
                  <a:pt x="1065314" y="8812713"/>
                  <a:pt x="1067312" y="8818710"/>
                  <a:pt x="1067312" y="8818710"/>
                </a:cubicBezTo>
                <a:cubicBezTo>
                  <a:pt x="1067312" y="8818710"/>
                  <a:pt x="1063313" y="8818710"/>
                  <a:pt x="1055318" y="8818710"/>
                </a:cubicBezTo>
                <a:cubicBezTo>
                  <a:pt x="1047323" y="8818710"/>
                  <a:pt x="1041328" y="8816711"/>
                  <a:pt x="1037330" y="8812713"/>
                </a:cubicBezTo>
                <a:cubicBezTo>
                  <a:pt x="1033334" y="8808716"/>
                  <a:pt x="1035332" y="8802721"/>
                  <a:pt x="1043327" y="8794725"/>
                </a:cubicBezTo>
                <a:cubicBezTo>
                  <a:pt x="1047323" y="8790728"/>
                  <a:pt x="1050822" y="8789229"/>
                  <a:pt x="1053820" y="8790229"/>
                </a:cubicBezTo>
                <a:close/>
                <a:moveTo>
                  <a:pt x="3153966" y="8758748"/>
                </a:moveTo>
                <a:cubicBezTo>
                  <a:pt x="3161961" y="8766743"/>
                  <a:pt x="3165958" y="8770740"/>
                  <a:pt x="3165958" y="8770740"/>
                </a:cubicBezTo>
                <a:cubicBezTo>
                  <a:pt x="3165958" y="8770740"/>
                  <a:pt x="3161961" y="8770740"/>
                  <a:pt x="3153966" y="8770740"/>
                </a:cubicBezTo>
                <a:cubicBezTo>
                  <a:pt x="3153966" y="8762747"/>
                  <a:pt x="3153966" y="8758748"/>
                  <a:pt x="3153966" y="8758748"/>
                </a:cubicBezTo>
                <a:close/>
                <a:moveTo>
                  <a:pt x="3357833" y="8710779"/>
                </a:moveTo>
                <a:cubicBezTo>
                  <a:pt x="3365828" y="8710779"/>
                  <a:pt x="3369827" y="8712779"/>
                  <a:pt x="3369827" y="8716775"/>
                </a:cubicBezTo>
                <a:cubicBezTo>
                  <a:pt x="3369827" y="8720774"/>
                  <a:pt x="3367828" y="8722772"/>
                  <a:pt x="3363830" y="8722772"/>
                </a:cubicBezTo>
                <a:cubicBezTo>
                  <a:pt x="3359833" y="8722772"/>
                  <a:pt x="3357833" y="8722772"/>
                  <a:pt x="3357833" y="8722772"/>
                </a:cubicBezTo>
                <a:cubicBezTo>
                  <a:pt x="3357833" y="8722772"/>
                  <a:pt x="3357833" y="8718775"/>
                  <a:pt x="3357833" y="8710779"/>
                </a:cubicBezTo>
                <a:close/>
                <a:moveTo>
                  <a:pt x="1523017" y="8686796"/>
                </a:moveTo>
                <a:lnTo>
                  <a:pt x="1535010" y="8686796"/>
                </a:lnTo>
                <a:lnTo>
                  <a:pt x="1523017" y="8722772"/>
                </a:lnTo>
                <a:cubicBezTo>
                  <a:pt x="1515022" y="8722772"/>
                  <a:pt x="1511026" y="8718775"/>
                  <a:pt x="1511026" y="8710779"/>
                </a:cubicBezTo>
                <a:cubicBezTo>
                  <a:pt x="1511026" y="8702785"/>
                  <a:pt x="1511026" y="8696789"/>
                  <a:pt x="1511026" y="8692791"/>
                </a:cubicBezTo>
                <a:cubicBezTo>
                  <a:pt x="1511026" y="8688794"/>
                  <a:pt x="1515022" y="8686796"/>
                  <a:pt x="1523017" y="8686796"/>
                </a:cubicBezTo>
                <a:close/>
                <a:moveTo>
                  <a:pt x="3393811" y="8638826"/>
                </a:moveTo>
                <a:cubicBezTo>
                  <a:pt x="3401805" y="8638826"/>
                  <a:pt x="3401805" y="8642824"/>
                  <a:pt x="3393811" y="8650818"/>
                </a:cubicBezTo>
                <a:cubicBezTo>
                  <a:pt x="3385816" y="8650818"/>
                  <a:pt x="3381818" y="8650818"/>
                  <a:pt x="3381818" y="8650818"/>
                </a:cubicBezTo>
                <a:cubicBezTo>
                  <a:pt x="3381818" y="8642824"/>
                  <a:pt x="3385816" y="8638826"/>
                  <a:pt x="3393811" y="8638826"/>
                </a:cubicBezTo>
                <a:close/>
                <a:moveTo>
                  <a:pt x="3309865" y="8638826"/>
                </a:moveTo>
                <a:cubicBezTo>
                  <a:pt x="3317860" y="8638826"/>
                  <a:pt x="3321857" y="8642824"/>
                  <a:pt x="3321857" y="8650818"/>
                </a:cubicBezTo>
                <a:cubicBezTo>
                  <a:pt x="3313862" y="8650818"/>
                  <a:pt x="3309865" y="8650818"/>
                  <a:pt x="3309865" y="8650818"/>
                </a:cubicBezTo>
                <a:close/>
                <a:moveTo>
                  <a:pt x="1684913" y="8614841"/>
                </a:moveTo>
                <a:cubicBezTo>
                  <a:pt x="1680916" y="8614841"/>
                  <a:pt x="1678918" y="8616839"/>
                  <a:pt x="1678918" y="8620838"/>
                </a:cubicBezTo>
                <a:cubicBezTo>
                  <a:pt x="1678918" y="8624836"/>
                  <a:pt x="1678918" y="8630831"/>
                  <a:pt x="1678918" y="8638826"/>
                </a:cubicBezTo>
                <a:lnTo>
                  <a:pt x="1690909" y="8626834"/>
                </a:lnTo>
                <a:cubicBezTo>
                  <a:pt x="1690909" y="8618839"/>
                  <a:pt x="1690909" y="8614841"/>
                  <a:pt x="1690909" y="8614841"/>
                </a:cubicBezTo>
                <a:cubicBezTo>
                  <a:pt x="1690909" y="8614841"/>
                  <a:pt x="1688911" y="8614841"/>
                  <a:pt x="1684913" y="8614841"/>
                </a:cubicBezTo>
                <a:close/>
                <a:moveTo>
                  <a:pt x="3573695" y="8590856"/>
                </a:moveTo>
                <a:lnTo>
                  <a:pt x="3585687" y="8602849"/>
                </a:lnTo>
                <a:cubicBezTo>
                  <a:pt x="3593682" y="8618839"/>
                  <a:pt x="3589685" y="8634829"/>
                  <a:pt x="3573695" y="8650818"/>
                </a:cubicBezTo>
                <a:lnTo>
                  <a:pt x="3561703" y="8674802"/>
                </a:lnTo>
                <a:cubicBezTo>
                  <a:pt x="3561703" y="8674802"/>
                  <a:pt x="3559704" y="8672804"/>
                  <a:pt x="3555707" y="8668806"/>
                </a:cubicBezTo>
                <a:cubicBezTo>
                  <a:pt x="3551709" y="8664809"/>
                  <a:pt x="3545714" y="8662811"/>
                  <a:pt x="3537719" y="8662811"/>
                </a:cubicBezTo>
                <a:lnTo>
                  <a:pt x="3525725" y="8662811"/>
                </a:lnTo>
                <a:cubicBezTo>
                  <a:pt x="3517730" y="8654816"/>
                  <a:pt x="3517730" y="8646821"/>
                  <a:pt x="3525725" y="8638826"/>
                </a:cubicBezTo>
                <a:cubicBezTo>
                  <a:pt x="3533720" y="8630831"/>
                  <a:pt x="3545714" y="8618839"/>
                  <a:pt x="3561703" y="8602849"/>
                </a:cubicBezTo>
                <a:close/>
                <a:moveTo>
                  <a:pt x="1606963" y="8590856"/>
                </a:moveTo>
                <a:cubicBezTo>
                  <a:pt x="1598968" y="8590856"/>
                  <a:pt x="1592972" y="8598853"/>
                  <a:pt x="1588975" y="8614841"/>
                </a:cubicBezTo>
                <a:cubicBezTo>
                  <a:pt x="1584978" y="8630831"/>
                  <a:pt x="1582978" y="8638826"/>
                  <a:pt x="1582978" y="8638826"/>
                </a:cubicBezTo>
                <a:lnTo>
                  <a:pt x="1618957" y="8590856"/>
                </a:lnTo>
                <a:cubicBezTo>
                  <a:pt x="1618957" y="8590856"/>
                  <a:pt x="1614958" y="8590856"/>
                  <a:pt x="1606963" y="8590856"/>
                </a:cubicBezTo>
                <a:close/>
                <a:moveTo>
                  <a:pt x="1894778" y="8554880"/>
                </a:moveTo>
                <a:lnTo>
                  <a:pt x="1870793" y="8590856"/>
                </a:lnTo>
                <a:lnTo>
                  <a:pt x="1870793" y="8566873"/>
                </a:lnTo>
                <a:close/>
                <a:moveTo>
                  <a:pt x="4161314" y="8542888"/>
                </a:moveTo>
                <a:lnTo>
                  <a:pt x="4161314" y="8554880"/>
                </a:lnTo>
                <a:cubicBezTo>
                  <a:pt x="4153321" y="8554880"/>
                  <a:pt x="4149323" y="8552881"/>
                  <a:pt x="4149323" y="8548883"/>
                </a:cubicBezTo>
                <a:cubicBezTo>
                  <a:pt x="4149323" y="8544887"/>
                  <a:pt x="4153321" y="8542888"/>
                  <a:pt x="4161314" y="8542888"/>
                </a:cubicBezTo>
                <a:close/>
                <a:moveTo>
                  <a:pt x="3813540" y="8530895"/>
                </a:moveTo>
                <a:lnTo>
                  <a:pt x="3813540" y="8542888"/>
                </a:lnTo>
                <a:cubicBezTo>
                  <a:pt x="3813540" y="8542888"/>
                  <a:pt x="3809542" y="8542888"/>
                  <a:pt x="3801547" y="8542888"/>
                </a:cubicBezTo>
                <a:cubicBezTo>
                  <a:pt x="3809542" y="8534893"/>
                  <a:pt x="3813540" y="8530895"/>
                  <a:pt x="3813540" y="8530895"/>
                </a:cubicBezTo>
                <a:close/>
                <a:moveTo>
                  <a:pt x="1570987" y="8530895"/>
                </a:moveTo>
                <a:lnTo>
                  <a:pt x="1582978" y="8530895"/>
                </a:lnTo>
                <a:lnTo>
                  <a:pt x="1570987" y="8542888"/>
                </a:lnTo>
                <a:close/>
                <a:moveTo>
                  <a:pt x="3957448" y="8518903"/>
                </a:moveTo>
                <a:cubicBezTo>
                  <a:pt x="3957448" y="8518903"/>
                  <a:pt x="3957448" y="8522902"/>
                  <a:pt x="3957448" y="8530895"/>
                </a:cubicBezTo>
                <a:lnTo>
                  <a:pt x="3945454" y="8530895"/>
                </a:lnTo>
                <a:cubicBezTo>
                  <a:pt x="3945454" y="8522902"/>
                  <a:pt x="3949453" y="8518903"/>
                  <a:pt x="3957448" y="8518903"/>
                </a:cubicBezTo>
                <a:close/>
                <a:moveTo>
                  <a:pt x="1918763" y="8506912"/>
                </a:moveTo>
                <a:cubicBezTo>
                  <a:pt x="1918763" y="8506912"/>
                  <a:pt x="1918763" y="8510908"/>
                  <a:pt x="1918763" y="8518903"/>
                </a:cubicBezTo>
                <a:lnTo>
                  <a:pt x="1906769" y="8518903"/>
                </a:lnTo>
                <a:cubicBezTo>
                  <a:pt x="1906769" y="8518903"/>
                  <a:pt x="1910768" y="8514907"/>
                  <a:pt x="1918763" y="8506912"/>
                </a:cubicBezTo>
                <a:close/>
                <a:moveTo>
                  <a:pt x="1331142" y="8494919"/>
                </a:moveTo>
                <a:lnTo>
                  <a:pt x="1343133" y="8506912"/>
                </a:lnTo>
                <a:cubicBezTo>
                  <a:pt x="1335138" y="8506912"/>
                  <a:pt x="1331142" y="8506912"/>
                  <a:pt x="1331142" y="8506912"/>
                </a:cubicBezTo>
                <a:cubicBezTo>
                  <a:pt x="1331142" y="8506912"/>
                  <a:pt x="1331142" y="8502913"/>
                  <a:pt x="1331142" y="8494919"/>
                </a:cubicBezTo>
                <a:close/>
                <a:moveTo>
                  <a:pt x="1834817" y="8470934"/>
                </a:moveTo>
                <a:cubicBezTo>
                  <a:pt x="1834817" y="8470934"/>
                  <a:pt x="1834817" y="8472934"/>
                  <a:pt x="1834817" y="8476930"/>
                </a:cubicBezTo>
                <a:cubicBezTo>
                  <a:pt x="1834817" y="8480929"/>
                  <a:pt x="1834817" y="8486924"/>
                  <a:pt x="1834817" y="8494919"/>
                </a:cubicBezTo>
                <a:cubicBezTo>
                  <a:pt x="1826822" y="8502913"/>
                  <a:pt x="1826822" y="8510908"/>
                  <a:pt x="1834817" y="8518903"/>
                </a:cubicBezTo>
                <a:lnTo>
                  <a:pt x="1822825" y="8542888"/>
                </a:lnTo>
                <a:cubicBezTo>
                  <a:pt x="1814830" y="8558878"/>
                  <a:pt x="1810832" y="8570870"/>
                  <a:pt x="1810832" y="8578865"/>
                </a:cubicBezTo>
                <a:cubicBezTo>
                  <a:pt x="1818827" y="8602849"/>
                  <a:pt x="1818827" y="8614841"/>
                  <a:pt x="1810832" y="8614841"/>
                </a:cubicBezTo>
                <a:lnTo>
                  <a:pt x="1798840" y="8590856"/>
                </a:lnTo>
                <a:cubicBezTo>
                  <a:pt x="1790845" y="8574868"/>
                  <a:pt x="1786847" y="8570870"/>
                  <a:pt x="1786847" y="8578865"/>
                </a:cubicBezTo>
                <a:lnTo>
                  <a:pt x="1762864" y="8590856"/>
                </a:lnTo>
                <a:lnTo>
                  <a:pt x="1774855" y="8566873"/>
                </a:lnTo>
                <a:cubicBezTo>
                  <a:pt x="1782850" y="8558878"/>
                  <a:pt x="1786847" y="8554880"/>
                  <a:pt x="1786847" y="8554880"/>
                </a:cubicBezTo>
                <a:lnTo>
                  <a:pt x="1798840" y="8554880"/>
                </a:lnTo>
                <a:cubicBezTo>
                  <a:pt x="1806835" y="8546885"/>
                  <a:pt x="1806835" y="8538892"/>
                  <a:pt x="1798840" y="8530895"/>
                </a:cubicBezTo>
                <a:cubicBezTo>
                  <a:pt x="1790845" y="8514907"/>
                  <a:pt x="1790845" y="8506912"/>
                  <a:pt x="1798840" y="8506912"/>
                </a:cubicBezTo>
                <a:cubicBezTo>
                  <a:pt x="1806835" y="8506912"/>
                  <a:pt x="1814830" y="8502913"/>
                  <a:pt x="1822825" y="8494919"/>
                </a:cubicBezTo>
                <a:close/>
                <a:moveTo>
                  <a:pt x="3410301" y="8455194"/>
                </a:moveTo>
                <a:cubicBezTo>
                  <a:pt x="3413298" y="8455695"/>
                  <a:pt x="3415796" y="8456944"/>
                  <a:pt x="3417796" y="8458942"/>
                </a:cubicBezTo>
                <a:cubicBezTo>
                  <a:pt x="3425791" y="8466937"/>
                  <a:pt x="3429788" y="8478930"/>
                  <a:pt x="3429788" y="8494919"/>
                </a:cubicBezTo>
                <a:cubicBezTo>
                  <a:pt x="3421793" y="8502913"/>
                  <a:pt x="3417796" y="8510908"/>
                  <a:pt x="3417796" y="8518903"/>
                </a:cubicBezTo>
                <a:cubicBezTo>
                  <a:pt x="3417796" y="8526898"/>
                  <a:pt x="3417796" y="8530895"/>
                  <a:pt x="3417796" y="8530895"/>
                </a:cubicBezTo>
                <a:cubicBezTo>
                  <a:pt x="3425791" y="8554880"/>
                  <a:pt x="3417796" y="8582863"/>
                  <a:pt x="3393811" y="8614841"/>
                </a:cubicBezTo>
                <a:cubicBezTo>
                  <a:pt x="3385816" y="8622836"/>
                  <a:pt x="3381818" y="8630831"/>
                  <a:pt x="3381818" y="8638826"/>
                </a:cubicBezTo>
                <a:cubicBezTo>
                  <a:pt x="3373823" y="8646821"/>
                  <a:pt x="3367828" y="8652817"/>
                  <a:pt x="3363830" y="8656814"/>
                </a:cubicBezTo>
                <a:cubicBezTo>
                  <a:pt x="3359833" y="8660812"/>
                  <a:pt x="3357833" y="8666807"/>
                  <a:pt x="3357833" y="8674802"/>
                </a:cubicBezTo>
                <a:lnTo>
                  <a:pt x="3333850" y="8698787"/>
                </a:lnTo>
                <a:cubicBezTo>
                  <a:pt x="3325855" y="8698787"/>
                  <a:pt x="3319858" y="8700786"/>
                  <a:pt x="3315862" y="8704784"/>
                </a:cubicBezTo>
                <a:cubicBezTo>
                  <a:pt x="3311863" y="8708780"/>
                  <a:pt x="3309865" y="8714777"/>
                  <a:pt x="3309865" y="8722772"/>
                </a:cubicBezTo>
                <a:cubicBezTo>
                  <a:pt x="3285880" y="8738762"/>
                  <a:pt x="3273889" y="8738762"/>
                  <a:pt x="3273889" y="8722772"/>
                </a:cubicBezTo>
                <a:cubicBezTo>
                  <a:pt x="3265894" y="8722772"/>
                  <a:pt x="3263895" y="8720774"/>
                  <a:pt x="3267892" y="8716775"/>
                </a:cubicBezTo>
                <a:cubicBezTo>
                  <a:pt x="3271889" y="8712779"/>
                  <a:pt x="3277885" y="8710779"/>
                  <a:pt x="3285880" y="8710779"/>
                </a:cubicBezTo>
                <a:cubicBezTo>
                  <a:pt x="3293876" y="8710779"/>
                  <a:pt x="3297873" y="8702785"/>
                  <a:pt x="3297873" y="8686796"/>
                </a:cubicBezTo>
                <a:cubicBezTo>
                  <a:pt x="3297873" y="8670806"/>
                  <a:pt x="3305867" y="8658814"/>
                  <a:pt x="3321857" y="8650818"/>
                </a:cubicBezTo>
                <a:cubicBezTo>
                  <a:pt x="3345841" y="8642824"/>
                  <a:pt x="3357833" y="8634829"/>
                  <a:pt x="3357833" y="8626834"/>
                </a:cubicBezTo>
                <a:cubicBezTo>
                  <a:pt x="3357833" y="8626834"/>
                  <a:pt x="3355835" y="8620838"/>
                  <a:pt x="3351838" y="8608844"/>
                </a:cubicBezTo>
                <a:cubicBezTo>
                  <a:pt x="3347840" y="8596853"/>
                  <a:pt x="3345841" y="8574868"/>
                  <a:pt x="3345841" y="8542888"/>
                </a:cubicBezTo>
                <a:lnTo>
                  <a:pt x="3345841" y="8482927"/>
                </a:lnTo>
                <a:lnTo>
                  <a:pt x="3369827" y="8470934"/>
                </a:lnTo>
                <a:cubicBezTo>
                  <a:pt x="3387815" y="8458942"/>
                  <a:pt x="3401307" y="8453695"/>
                  <a:pt x="3410301" y="8455194"/>
                </a:cubicBezTo>
                <a:close/>
                <a:moveTo>
                  <a:pt x="1120527" y="8443202"/>
                </a:moveTo>
                <a:cubicBezTo>
                  <a:pt x="1119028" y="8443702"/>
                  <a:pt x="1117280" y="8444951"/>
                  <a:pt x="1115280" y="8446949"/>
                </a:cubicBezTo>
                <a:cubicBezTo>
                  <a:pt x="1107287" y="8446949"/>
                  <a:pt x="1105287" y="8448949"/>
                  <a:pt x="1109285" y="8452945"/>
                </a:cubicBezTo>
                <a:cubicBezTo>
                  <a:pt x="1113282" y="8456944"/>
                  <a:pt x="1117280" y="8458942"/>
                  <a:pt x="1121276" y="8458942"/>
                </a:cubicBezTo>
                <a:cubicBezTo>
                  <a:pt x="1125275" y="8458942"/>
                  <a:pt x="1127273" y="8458942"/>
                  <a:pt x="1127273" y="8458942"/>
                </a:cubicBezTo>
                <a:cubicBezTo>
                  <a:pt x="1127273" y="8446949"/>
                  <a:pt x="1125025" y="8441703"/>
                  <a:pt x="1120527" y="8443202"/>
                </a:cubicBezTo>
                <a:close/>
                <a:moveTo>
                  <a:pt x="3261896" y="8422966"/>
                </a:moveTo>
                <a:lnTo>
                  <a:pt x="3285880" y="8422966"/>
                </a:lnTo>
                <a:cubicBezTo>
                  <a:pt x="3277885" y="8430961"/>
                  <a:pt x="3279883" y="8436956"/>
                  <a:pt x="3291877" y="8440954"/>
                </a:cubicBezTo>
                <a:cubicBezTo>
                  <a:pt x="3303868" y="8444951"/>
                  <a:pt x="3305867" y="8450947"/>
                  <a:pt x="3297873" y="8458942"/>
                </a:cubicBezTo>
                <a:cubicBezTo>
                  <a:pt x="3289879" y="8466937"/>
                  <a:pt x="3281884" y="8470934"/>
                  <a:pt x="3273889" y="8470934"/>
                </a:cubicBezTo>
                <a:cubicBezTo>
                  <a:pt x="3265894" y="8470934"/>
                  <a:pt x="3259897" y="8466937"/>
                  <a:pt x="3255901" y="8458942"/>
                </a:cubicBezTo>
                <a:cubicBezTo>
                  <a:pt x="3251902" y="8450947"/>
                  <a:pt x="3245906" y="8448949"/>
                  <a:pt x="3237910" y="8452945"/>
                </a:cubicBezTo>
                <a:cubicBezTo>
                  <a:pt x="3229917" y="8456944"/>
                  <a:pt x="3225919" y="8462940"/>
                  <a:pt x="3225919" y="8470934"/>
                </a:cubicBezTo>
                <a:lnTo>
                  <a:pt x="3201934" y="8482927"/>
                </a:lnTo>
                <a:cubicBezTo>
                  <a:pt x="3201934" y="8482927"/>
                  <a:pt x="3203932" y="8474932"/>
                  <a:pt x="3207931" y="8458942"/>
                </a:cubicBezTo>
                <a:cubicBezTo>
                  <a:pt x="3211928" y="8442952"/>
                  <a:pt x="3217924" y="8432959"/>
                  <a:pt x="3225919" y="8428961"/>
                </a:cubicBezTo>
                <a:cubicBezTo>
                  <a:pt x="3233914" y="8424964"/>
                  <a:pt x="3245906" y="8422966"/>
                  <a:pt x="3261896" y="8422966"/>
                </a:cubicBezTo>
                <a:close/>
                <a:moveTo>
                  <a:pt x="5672341" y="8410972"/>
                </a:moveTo>
                <a:lnTo>
                  <a:pt x="5684333" y="8410972"/>
                </a:lnTo>
                <a:cubicBezTo>
                  <a:pt x="5684333" y="8410972"/>
                  <a:pt x="5684333" y="8414971"/>
                  <a:pt x="5684333" y="8422966"/>
                </a:cubicBezTo>
                <a:close/>
                <a:moveTo>
                  <a:pt x="3681624" y="8374996"/>
                </a:moveTo>
                <a:lnTo>
                  <a:pt x="3693618" y="8386988"/>
                </a:lnTo>
                <a:lnTo>
                  <a:pt x="3681624" y="8410972"/>
                </a:lnTo>
                <a:lnTo>
                  <a:pt x="3669633" y="8434957"/>
                </a:lnTo>
                <a:lnTo>
                  <a:pt x="3669633" y="8398981"/>
                </a:lnTo>
                <a:cubicBezTo>
                  <a:pt x="3669633" y="8390986"/>
                  <a:pt x="3669633" y="8384989"/>
                  <a:pt x="3669633" y="8380993"/>
                </a:cubicBezTo>
                <a:cubicBezTo>
                  <a:pt x="3669633" y="8376994"/>
                  <a:pt x="3673631" y="8374996"/>
                  <a:pt x="3681624" y="8374996"/>
                </a:cubicBezTo>
                <a:close/>
                <a:moveTo>
                  <a:pt x="1139265" y="8363004"/>
                </a:moveTo>
                <a:lnTo>
                  <a:pt x="1127273" y="8374996"/>
                </a:lnTo>
                <a:cubicBezTo>
                  <a:pt x="1119278" y="8382991"/>
                  <a:pt x="1115280" y="8386988"/>
                  <a:pt x="1115280" y="8386988"/>
                </a:cubicBezTo>
                <a:lnTo>
                  <a:pt x="1127273" y="8386988"/>
                </a:lnTo>
                <a:cubicBezTo>
                  <a:pt x="1135268" y="8378994"/>
                  <a:pt x="1139265" y="8370999"/>
                  <a:pt x="1139265" y="8363004"/>
                </a:cubicBezTo>
                <a:close/>
                <a:moveTo>
                  <a:pt x="4533075" y="8351011"/>
                </a:moveTo>
                <a:lnTo>
                  <a:pt x="4545067" y="8351011"/>
                </a:lnTo>
                <a:cubicBezTo>
                  <a:pt x="4553062" y="8359008"/>
                  <a:pt x="4553062" y="8367001"/>
                  <a:pt x="4545067" y="8374996"/>
                </a:cubicBezTo>
                <a:cubicBezTo>
                  <a:pt x="4537074" y="8367001"/>
                  <a:pt x="4533075" y="8359008"/>
                  <a:pt x="4533075" y="8351011"/>
                </a:cubicBezTo>
                <a:close/>
                <a:moveTo>
                  <a:pt x="827467" y="8351011"/>
                </a:moveTo>
                <a:cubicBezTo>
                  <a:pt x="835462" y="8351011"/>
                  <a:pt x="839458" y="8351011"/>
                  <a:pt x="839458" y="8351011"/>
                </a:cubicBezTo>
                <a:cubicBezTo>
                  <a:pt x="839458" y="8351011"/>
                  <a:pt x="839458" y="8355009"/>
                  <a:pt x="839458" y="8363004"/>
                </a:cubicBezTo>
                <a:close/>
                <a:moveTo>
                  <a:pt x="4113347" y="8339020"/>
                </a:moveTo>
                <a:cubicBezTo>
                  <a:pt x="4113347" y="8339020"/>
                  <a:pt x="4113347" y="8343016"/>
                  <a:pt x="4113347" y="8351011"/>
                </a:cubicBezTo>
                <a:cubicBezTo>
                  <a:pt x="4105352" y="8351011"/>
                  <a:pt x="4103352" y="8349013"/>
                  <a:pt x="4107350" y="8345016"/>
                </a:cubicBezTo>
                <a:cubicBezTo>
                  <a:pt x="4111348" y="8341018"/>
                  <a:pt x="4113347" y="8339020"/>
                  <a:pt x="4113347" y="8339020"/>
                </a:cubicBezTo>
                <a:close/>
                <a:moveTo>
                  <a:pt x="4011412" y="8339020"/>
                </a:moveTo>
                <a:cubicBezTo>
                  <a:pt x="4015410" y="8339020"/>
                  <a:pt x="4017409" y="8343016"/>
                  <a:pt x="4017409" y="8351011"/>
                </a:cubicBezTo>
                <a:cubicBezTo>
                  <a:pt x="4009414" y="8351011"/>
                  <a:pt x="4005416" y="8351011"/>
                  <a:pt x="4005416" y="8351011"/>
                </a:cubicBezTo>
                <a:cubicBezTo>
                  <a:pt x="4005416" y="8343016"/>
                  <a:pt x="4007414" y="8339020"/>
                  <a:pt x="4011412" y="8339020"/>
                </a:cubicBezTo>
                <a:close/>
                <a:moveTo>
                  <a:pt x="4167311" y="8327026"/>
                </a:moveTo>
                <a:cubicBezTo>
                  <a:pt x="4163313" y="8327026"/>
                  <a:pt x="4161314" y="8331025"/>
                  <a:pt x="4161314" y="8339020"/>
                </a:cubicBezTo>
                <a:cubicBezTo>
                  <a:pt x="4161314" y="8339020"/>
                  <a:pt x="4163313" y="8339020"/>
                  <a:pt x="4167311" y="8339020"/>
                </a:cubicBezTo>
                <a:cubicBezTo>
                  <a:pt x="4171309" y="8339020"/>
                  <a:pt x="4173308" y="8339020"/>
                  <a:pt x="4173308" y="8339020"/>
                </a:cubicBezTo>
                <a:cubicBezTo>
                  <a:pt x="4173308" y="8331025"/>
                  <a:pt x="4171309" y="8327026"/>
                  <a:pt x="4167311" y="8327026"/>
                </a:cubicBezTo>
                <a:close/>
                <a:moveTo>
                  <a:pt x="5876210" y="8303043"/>
                </a:moveTo>
                <a:cubicBezTo>
                  <a:pt x="5868215" y="8303043"/>
                  <a:pt x="5864217" y="8307040"/>
                  <a:pt x="5864217" y="8315035"/>
                </a:cubicBezTo>
                <a:cubicBezTo>
                  <a:pt x="5864217" y="8323030"/>
                  <a:pt x="5860220" y="8331025"/>
                  <a:pt x="5852225" y="8339020"/>
                </a:cubicBezTo>
                <a:lnTo>
                  <a:pt x="5852225" y="8386988"/>
                </a:lnTo>
                <a:cubicBezTo>
                  <a:pt x="5852225" y="8386988"/>
                  <a:pt x="5854223" y="8384989"/>
                  <a:pt x="5858220" y="8380993"/>
                </a:cubicBezTo>
                <a:cubicBezTo>
                  <a:pt x="5862218" y="8376994"/>
                  <a:pt x="5864217" y="8370999"/>
                  <a:pt x="5864217" y="8363004"/>
                </a:cubicBezTo>
                <a:cubicBezTo>
                  <a:pt x="5872212" y="8339020"/>
                  <a:pt x="5880206" y="8327026"/>
                  <a:pt x="5888201" y="8327026"/>
                </a:cubicBezTo>
                <a:close/>
                <a:moveTo>
                  <a:pt x="4257254" y="8303043"/>
                </a:moveTo>
                <a:cubicBezTo>
                  <a:pt x="4241264" y="8303043"/>
                  <a:pt x="4233269" y="8307040"/>
                  <a:pt x="4233269" y="8315035"/>
                </a:cubicBezTo>
                <a:cubicBezTo>
                  <a:pt x="4225274" y="8315035"/>
                  <a:pt x="4221276" y="8317035"/>
                  <a:pt x="4221276" y="8321031"/>
                </a:cubicBezTo>
                <a:cubicBezTo>
                  <a:pt x="4221276" y="8325028"/>
                  <a:pt x="4221276" y="8331025"/>
                  <a:pt x="4221276" y="8339020"/>
                </a:cubicBezTo>
                <a:cubicBezTo>
                  <a:pt x="4221276" y="8339020"/>
                  <a:pt x="4221276" y="8343016"/>
                  <a:pt x="4221276" y="8351011"/>
                </a:cubicBezTo>
                <a:cubicBezTo>
                  <a:pt x="4213283" y="8367001"/>
                  <a:pt x="4217279" y="8374996"/>
                  <a:pt x="4233269" y="8374996"/>
                </a:cubicBezTo>
                <a:cubicBezTo>
                  <a:pt x="4241264" y="8374996"/>
                  <a:pt x="4249259" y="8370999"/>
                  <a:pt x="4257254" y="8363004"/>
                </a:cubicBezTo>
                <a:cubicBezTo>
                  <a:pt x="4289232" y="8323030"/>
                  <a:pt x="4289232" y="8303043"/>
                  <a:pt x="4257254" y="8303043"/>
                </a:cubicBezTo>
                <a:close/>
                <a:moveTo>
                  <a:pt x="3681624" y="8303043"/>
                </a:moveTo>
                <a:lnTo>
                  <a:pt x="3645648" y="8363004"/>
                </a:lnTo>
                <a:cubicBezTo>
                  <a:pt x="3645648" y="8363004"/>
                  <a:pt x="3643649" y="8361006"/>
                  <a:pt x="3639653" y="8357008"/>
                </a:cubicBezTo>
                <a:cubicBezTo>
                  <a:pt x="3635654" y="8353011"/>
                  <a:pt x="3641651" y="8343016"/>
                  <a:pt x="3657640" y="8327026"/>
                </a:cubicBezTo>
                <a:cubicBezTo>
                  <a:pt x="3673631" y="8311038"/>
                  <a:pt x="3681624" y="8303043"/>
                  <a:pt x="3681624" y="8303043"/>
                </a:cubicBezTo>
                <a:close/>
                <a:moveTo>
                  <a:pt x="2428433" y="8303043"/>
                </a:moveTo>
                <a:cubicBezTo>
                  <a:pt x="2432431" y="8303043"/>
                  <a:pt x="2434429" y="8307040"/>
                  <a:pt x="2434429" y="8315035"/>
                </a:cubicBezTo>
                <a:cubicBezTo>
                  <a:pt x="2426434" y="8315035"/>
                  <a:pt x="2422438" y="8313036"/>
                  <a:pt x="2422438" y="8309038"/>
                </a:cubicBezTo>
                <a:cubicBezTo>
                  <a:pt x="2422438" y="8305041"/>
                  <a:pt x="2424436" y="8303043"/>
                  <a:pt x="2428433" y="8303043"/>
                </a:cubicBezTo>
                <a:close/>
                <a:moveTo>
                  <a:pt x="2074662" y="8303043"/>
                </a:moveTo>
                <a:cubicBezTo>
                  <a:pt x="2082657" y="8303043"/>
                  <a:pt x="2086653" y="8303043"/>
                  <a:pt x="2086653" y="8303043"/>
                </a:cubicBezTo>
                <a:cubicBezTo>
                  <a:pt x="2086653" y="8311038"/>
                  <a:pt x="2084655" y="8315035"/>
                  <a:pt x="2080658" y="8315035"/>
                </a:cubicBezTo>
                <a:cubicBezTo>
                  <a:pt x="2076660" y="8315035"/>
                  <a:pt x="2074662" y="8311038"/>
                  <a:pt x="2074662" y="8303043"/>
                </a:cubicBezTo>
                <a:close/>
                <a:moveTo>
                  <a:pt x="1151258" y="8291050"/>
                </a:moveTo>
                <a:cubicBezTo>
                  <a:pt x="1143263" y="8307040"/>
                  <a:pt x="1139265" y="8319033"/>
                  <a:pt x="1139265" y="8327026"/>
                </a:cubicBezTo>
                <a:cubicBezTo>
                  <a:pt x="1147260" y="8327026"/>
                  <a:pt x="1153256" y="8325028"/>
                  <a:pt x="1157253" y="8321031"/>
                </a:cubicBezTo>
                <a:cubicBezTo>
                  <a:pt x="1161251" y="8317035"/>
                  <a:pt x="1163249" y="8315035"/>
                  <a:pt x="1163249" y="8315035"/>
                </a:cubicBezTo>
                <a:lnTo>
                  <a:pt x="1139265" y="8386988"/>
                </a:lnTo>
                <a:cubicBezTo>
                  <a:pt x="1131270" y="8394984"/>
                  <a:pt x="1125275" y="8400979"/>
                  <a:pt x="1121276" y="8404977"/>
                </a:cubicBezTo>
                <a:cubicBezTo>
                  <a:pt x="1117280" y="8408974"/>
                  <a:pt x="1119278" y="8410972"/>
                  <a:pt x="1127273" y="8410972"/>
                </a:cubicBezTo>
                <a:cubicBezTo>
                  <a:pt x="1143263" y="8418969"/>
                  <a:pt x="1147260" y="8426962"/>
                  <a:pt x="1139265" y="8434957"/>
                </a:cubicBezTo>
                <a:cubicBezTo>
                  <a:pt x="1139265" y="8442952"/>
                  <a:pt x="1137266" y="8450947"/>
                  <a:pt x="1133270" y="8458942"/>
                </a:cubicBezTo>
                <a:cubicBezTo>
                  <a:pt x="1129271" y="8466937"/>
                  <a:pt x="1123275" y="8474932"/>
                  <a:pt x="1115280" y="8482927"/>
                </a:cubicBezTo>
                <a:cubicBezTo>
                  <a:pt x="1107287" y="8506912"/>
                  <a:pt x="1103288" y="8518903"/>
                  <a:pt x="1103288" y="8518903"/>
                </a:cubicBezTo>
                <a:cubicBezTo>
                  <a:pt x="1103288" y="8526898"/>
                  <a:pt x="1105287" y="8530895"/>
                  <a:pt x="1109285" y="8530895"/>
                </a:cubicBezTo>
                <a:cubicBezTo>
                  <a:pt x="1113282" y="8530895"/>
                  <a:pt x="1115280" y="8530895"/>
                  <a:pt x="1115280" y="8530895"/>
                </a:cubicBezTo>
                <a:lnTo>
                  <a:pt x="1115280" y="8542888"/>
                </a:lnTo>
                <a:cubicBezTo>
                  <a:pt x="1107287" y="8550882"/>
                  <a:pt x="1103288" y="8558878"/>
                  <a:pt x="1103288" y="8566873"/>
                </a:cubicBezTo>
                <a:cubicBezTo>
                  <a:pt x="1103288" y="8566873"/>
                  <a:pt x="1099292" y="8570870"/>
                  <a:pt x="1091297" y="8578865"/>
                </a:cubicBezTo>
                <a:cubicBezTo>
                  <a:pt x="1091297" y="8578865"/>
                  <a:pt x="1091297" y="8582863"/>
                  <a:pt x="1091297" y="8590856"/>
                </a:cubicBezTo>
                <a:lnTo>
                  <a:pt x="1055318" y="8674802"/>
                </a:lnTo>
                <a:cubicBezTo>
                  <a:pt x="1047323" y="8674802"/>
                  <a:pt x="1043327" y="8670806"/>
                  <a:pt x="1043327" y="8662811"/>
                </a:cubicBezTo>
                <a:cubicBezTo>
                  <a:pt x="1043327" y="8646821"/>
                  <a:pt x="1035332" y="8650818"/>
                  <a:pt x="1019342" y="8674802"/>
                </a:cubicBezTo>
                <a:lnTo>
                  <a:pt x="1007350" y="8698787"/>
                </a:lnTo>
                <a:cubicBezTo>
                  <a:pt x="1007350" y="8722772"/>
                  <a:pt x="1011347" y="8734764"/>
                  <a:pt x="1019342" y="8734764"/>
                </a:cubicBezTo>
                <a:lnTo>
                  <a:pt x="1019342" y="8758748"/>
                </a:lnTo>
                <a:lnTo>
                  <a:pt x="1007350" y="8758748"/>
                </a:lnTo>
                <a:lnTo>
                  <a:pt x="995357" y="8758748"/>
                </a:lnTo>
                <a:cubicBezTo>
                  <a:pt x="987362" y="8766743"/>
                  <a:pt x="977369" y="8768742"/>
                  <a:pt x="965377" y="8764745"/>
                </a:cubicBezTo>
                <a:cubicBezTo>
                  <a:pt x="953384" y="8760747"/>
                  <a:pt x="945391" y="8762747"/>
                  <a:pt x="941392" y="8770740"/>
                </a:cubicBezTo>
                <a:cubicBezTo>
                  <a:pt x="937396" y="8778737"/>
                  <a:pt x="929401" y="8782733"/>
                  <a:pt x="917408" y="8782733"/>
                </a:cubicBezTo>
                <a:cubicBezTo>
                  <a:pt x="905416" y="8782733"/>
                  <a:pt x="899419" y="8778737"/>
                  <a:pt x="899419" y="8770740"/>
                </a:cubicBezTo>
                <a:cubicBezTo>
                  <a:pt x="899419" y="8762747"/>
                  <a:pt x="895423" y="8758748"/>
                  <a:pt x="887428" y="8758748"/>
                </a:cubicBezTo>
                <a:cubicBezTo>
                  <a:pt x="879433" y="8758748"/>
                  <a:pt x="879433" y="8766743"/>
                  <a:pt x="887428" y="8782733"/>
                </a:cubicBezTo>
                <a:lnTo>
                  <a:pt x="863443" y="8794725"/>
                </a:lnTo>
                <a:cubicBezTo>
                  <a:pt x="855448" y="8786732"/>
                  <a:pt x="851450" y="8778737"/>
                  <a:pt x="851450" y="8770740"/>
                </a:cubicBezTo>
                <a:cubicBezTo>
                  <a:pt x="859445" y="8762747"/>
                  <a:pt x="867441" y="8752752"/>
                  <a:pt x="875435" y="8740760"/>
                </a:cubicBezTo>
                <a:cubicBezTo>
                  <a:pt x="883430" y="8728769"/>
                  <a:pt x="887428" y="8722772"/>
                  <a:pt x="887428" y="8722772"/>
                </a:cubicBezTo>
                <a:cubicBezTo>
                  <a:pt x="895423" y="8722772"/>
                  <a:pt x="899419" y="8722772"/>
                  <a:pt x="899419" y="8722772"/>
                </a:cubicBezTo>
                <a:cubicBezTo>
                  <a:pt x="899419" y="8722772"/>
                  <a:pt x="899419" y="8718775"/>
                  <a:pt x="899419" y="8710779"/>
                </a:cubicBezTo>
                <a:cubicBezTo>
                  <a:pt x="899419" y="8702785"/>
                  <a:pt x="899419" y="8696789"/>
                  <a:pt x="899419" y="8692791"/>
                </a:cubicBezTo>
                <a:cubicBezTo>
                  <a:pt x="899419" y="8688794"/>
                  <a:pt x="899419" y="8684797"/>
                  <a:pt x="899419" y="8680799"/>
                </a:cubicBezTo>
                <a:cubicBezTo>
                  <a:pt x="899419" y="8676801"/>
                  <a:pt x="899419" y="8672804"/>
                  <a:pt x="899419" y="8668806"/>
                </a:cubicBezTo>
                <a:cubicBezTo>
                  <a:pt x="899419" y="8664809"/>
                  <a:pt x="899419" y="8658814"/>
                  <a:pt x="899419" y="8650818"/>
                </a:cubicBezTo>
                <a:cubicBezTo>
                  <a:pt x="899419" y="8642824"/>
                  <a:pt x="903418" y="8638826"/>
                  <a:pt x="911413" y="8638826"/>
                </a:cubicBezTo>
                <a:lnTo>
                  <a:pt x="923404" y="8638826"/>
                </a:lnTo>
                <a:cubicBezTo>
                  <a:pt x="923404" y="8630831"/>
                  <a:pt x="923404" y="8626834"/>
                  <a:pt x="923404" y="8626834"/>
                </a:cubicBezTo>
                <a:cubicBezTo>
                  <a:pt x="923404" y="8626834"/>
                  <a:pt x="927401" y="8622836"/>
                  <a:pt x="935396" y="8614841"/>
                </a:cubicBezTo>
                <a:cubicBezTo>
                  <a:pt x="943391" y="8606846"/>
                  <a:pt x="943391" y="8598853"/>
                  <a:pt x="935396" y="8590856"/>
                </a:cubicBezTo>
                <a:cubicBezTo>
                  <a:pt x="927401" y="8582863"/>
                  <a:pt x="931399" y="8578865"/>
                  <a:pt x="947389" y="8578865"/>
                </a:cubicBezTo>
                <a:cubicBezTo>
                  <a:pt x="955384" y="8578865"/>
                  <a:pt x="963379" y="8570870"/>
                  <a:pt x="971374" y="8554880"/>
                </a:cubicBezTo>
                <a:cubicBezTo>
                  <a:pt x="979367" y="8538892"/>
                  <a:pt x="979367" y="8526898"/>
                  <a:pt x="971374" y="8518903"/>
                </a:cubicBezTo>
                <a:lnTo>
                  <a:pt x="983366" y="8506912"/>
                </a:lnTo>
                <a:lnTo>
                  <a:pt x="995357" y="8506912"/>
                </a:lnTo>
                <a:cubicBezTo>
                  <a:pt x="995357" y="8506912"/>
                  <a:pt x="1001354" y="8498917"/>
                  <a:pt x="1013345" y="8482927"/>
                </a:cubicBezTo>
                <a:cubicBezTo>
                  <a:pt x="1025339" y="8466937"/>
                  <a:pt x="1039330" y="8448949"/>
                  <a:pt x="1055318" y="8428961"/>
                </a:cubicBezTo>
                <a:cubicBezTo>
                  <a:pt x="1071309" y="8408974"/>
                  <a:pt x="1083302" y="8390986"/>
                  <a:pt x="1091297" y="8374996"/>
                </a:cubicBezTo>
                <a:cubicBezTo>
                  <a:pt x="1115280" y="8327026"/>
                  <a:pt x="1135268" y="8299046"/>
                  <a:pt x="1151258" y="8291050"/>
                </a:cubicBezTo>
                <a:close/>
                <a:moveTo>
                  <a:pt x="1043327" y="8291050"/>
                </a:moveTo>
                <a:lnTo>
                  <a:pt x="1043327" y="8303043"/>
                </a:lnTo>
                <a:lnTo>
                  <a:pt x="1031335" y="8303043"/>
                </a:lnTo>
                <a:cubicBezTo>
                  <a:pt x="1031335" y="8295048"/>
                  <a:pt x="1035332" y="8291050"/>
                  <a:pt x="1043327" y="8291050"/>
                </a:cubicBezTo>
                <a:close/>
                <a:moveTo>
                  <a:pt x="2220068" y="8283555"/>
                </a:moveTo>
                <a:cubicBezTo>
                  <a:pt x="2221067" y="8282557"/>
                  <a:pt x="2222566" y="8283055"/>
                  <a:pt x="2224565" y="8285053"/>
                </a:cubicBezTo>
                <a:cubicBezTo>
                  <a:pt x="2228562" y="8289052"/>
                  <a:pt x="2230561" y="8291050"/>
                  <a:pt x="2230561" y="8291050"/>
                </a:cubicBezTo>
                <a:lnTo>
                  <a:pt x="2230561" y="8303043"/>
                </a:lnTo>
                <a:cubicBezTo>
                  <a:pt x="2222566" y="8303043"/>
                  <a:pt x="2218569" y="8299046"/>
                  <a:pt x="2218569" y="8291050"/>
                </a:cubicBezTo>
                <a:cubicBezTo>
                  <a:pt x="2218569" y="8287053"/>
                  <a:pt x="2219068" y="8284555"/>
                  <a:pt x="2220068" y="8283555"/>
                </a:cubicBezTo>
                <a:close/>
                <a:moveTo>
                  <a:pt x="6235977" y="8279058"/>
                </a:moveTo>
                <a:lnTo>
                  <a:pt x="6235977" y="8291050"/>
                </a:lnTo>
                <a:lnTo>
                  <a:pt x="6223984" y="8291050"/>
                </a:lnTo>
                <a:close/>
                <a:moveTo>
                  <a:pt x="4281237" y="8279058"/>
                </a:moveTo>
                <a:cubicBezTo>
                  <a:pt x="4273244" y="8279058"/>
                  <a:pt x="4269246" y="8281057"/>
                  <a:pt x="4269246" y="8285053"/>
                </a:cubicBezTo>
                <a:cubicBezTo>
                  <a:pt x="4269246" y="8289052"/>
                  <a:pt x="4269246" y="8291050"/>
                  <a:pt x="4269246" y="8291050"/>
                </a:cubicBezTo>
                <a:cubicBezTo>
                  <a:pt x="4277241" y="8299046"/>
                  <a:pt x="4281237" y="8303043"/>
                  <a:pt x="4281237" y="8303043"/>
                </a:cubicBezTo>
                <a:lnTo>
                  <a:pt x="4281237" y="8291050"/>
                </a:lnTo>
                <a:cubicBezTo>
                  <a:pt x="4281237" y="8283055"/>
                  <a:pt x="4281237" y="8279058"/>
                  <a:pt x="4281237" y="8279058"/>
                </a:cubicBezTo>
                <a:close/>
                <a:moveTo>
                  <a:pt x="3465764" y="8279058"/>
                </a:moveTo>
                <a:lnTo>
                  <a:pt x="3465764" y="8291050"/>
                </a:lnTo>
                <a:cubicBezTo>
                  <a:pt x="3457769" y="8299046"/>
                  <a:pt x="3453772" y="8299046"/>
                  <a:pt x="3453772" y="8291050"/>
                </a:cubicBezTo>
                <a:cubicBezTo>
                  <a:pt x="3453772" y="8291050"/>
                  <a:pt x="3455771" y="8289052"/>
                  <a:pt x="3459769" y="8285053"/>
                </a:cubicBezTo>
                <a:cubicBezTo>
                  <a:pt x="3463766" y="8281057"/>
                  <a:pt x="3465764" y="8279058"/>
                  <a:pt x="3465764" y="8279058"/>
                </a:cubicBezTo>
                <a:close/>
                <a:moveTo>
                  <a:pt x="1319148" y="8279058"/>
                </a:moveTo>
                <a:lnTo>
                  <a:pt x="1319148" y="8291050"/>
                </a:lnTo>
                <a:cubicBezTo>
                  <a:pt x="1311153" y="8299046"/>
                  <a:pt x="1307157" y="8303043"/>
                  <a:pt x="1307157" y="8303043"/>
                </a:cubicBezTo>
                <a:cubicBezTo>
                  <a:pt x="1307157" y="8295048"/>
                  <a:pt x="1311153" y="8287053"/>
                  <a:pt x="1319148" y="8279058"/>
                </a:cubicBezTo>
                <a:close/>
                <a:moveTo>
                  <a:pt x="6211993" y="8255073"/>
                </a:moveTo>
                <a:lnTo>
                  <a:pt x="6211993" y="8267065"/>
                </a:lnTo>
                <a:cubicBezTo>
                  <a:pt x="6203998" y="8267065"/>
                  <a:pt x="6199999" y="8265067"/>
                  <a:pt x="6199999" y="8261070"/>
                </a:cubicBezTo>
                <a:cubicBezTo>
                  <a:pt x="6199999" y="8257073"/>
                  <a:pt x="6203998" y="8255073"/>
                  <a:pt x="6211993" y="8255073"/>
                </a:cubicBezTo>
                <a:close/>
                <a:moveTo>
                  <a:pt x="1403095" y="8255073"/>
                </a:moveTo>
                <a:cubicBezTo>
                  <a:pt x="1403095" y="8255073"/>
                  <a:pt x="1399098" y="8267065"/>
                  <a:pt x="1391103" y="8291050"/>
                </a:cubicBezTo>
                <a:lnTo>
                  <a:pt x="1403095" y="8279058"/>
                </a:lnTo>
                <a:close/>
                <a:moveTo>
                  <a:pt x="1367118" y="8255073"/>
                </a:moveTo>
                <a:cubicBezTo>
                  <a:pt x="1367118" y="8255073"/>
                  <a:pt x="1367118" y="8259072"/>
                  <a:pt x="1367118" y="8267065"/>
                </a:cubicBezTo>
                <a:cubicBezTo>
                  <a:pt x="1375113" y="8267065"/>
                  <a:pt x="1379110" y="8265067"/>
                  <a:pt x="1379110" y="8261070"/>
                </a:cubicBezTo>
                <a:cubicBezTo>
                  <a:pt x="1379110" y="8257073"/>
                  <a:pt x="1375113" y="8255073"/>
                  <a:pt x="1367118" y="8255073"/>
                </a:cubicBezTo>
                <a:close/>
                <a:moveTo>
                  <a:pt x="4245261" y="8243082"/>
                </a:moveTo>
                <a:lnTo>
                  <a:pt x="4233269" y="8255073"/>
                </a:lnTo>
                <a:cubicBezTo>
                  <a:pt x="4241264" y="8255073"/>
                  <a:pt x="4245261" y="8255073"/>
                  <a:pt x="4245261" y="8255073"/>
                </a:cubicBezTo>
                <a:cubicBezTo>
                  <a:pt x="4245261" y="8255073"/>
                  <a:pt x="4249259" y="8255073"/>
                  <a:pt x="4257254" y="8255073"/>
                </a:cubicBezTo>
                <a:cubicBezTo>
                  <a:pt x="4249259" y="8247079"/>
                  <a:pt x="4245261" y="8243082"/>
                  <a:pt x="4245261" y="8243082"/>
                </a:cubicBezTo>
                <a:close/>
                <a:moveTo>
                  <a:pt x="4185301" y="8243082"/>
                </a:moveTo>
                <a:lnTo>
                  <a:pt x="4173308" y="8255073"/>
                </a:lnTo>
                <a:cubicBezTo>
                  <a:pt x="4165313" y="8263068"/>
                  <a:pt x="4165313" y="8275062"/>
                  <a:pt x="4173308" y="8291050"/>
                </a:cubicBezTo>
                <a:cubicBezTo>
                  <a:pt x="4173308" y="8291050"/>
                  <a:pt x="4173308" y="8295048"/>
                  <a:pt x="4173308" y="8303043"/>
                </a:cubicBezTo>
                <a:lnTo>
                  <a:pt x="4197292" y="8315035"/>
                </a:lnTo>
                <a:cubicBezTo>
                  <a:pt x="4213283" y="8315035"/>
                  <a:pt x="4221276" y="8313036"/>
                  <a:pt x="4221276" y="8309038"/>
                </a:cubicBezTo>
                <a:cubicBezTo>
                  <a:pt x="4221276" y="8305041"/>
                  <a:pt x="4225274" y="8303043"/>
                  <a:pt x="4233269" y="8303043"/>
                </a:cubicBezTo>
                <a:cubicBezTo>
                  <a:pt x="4241264" y="8303043"/>
                  <a:pt x="4245261" y="8299046"/>
                  <a:pt x="4245261" y="8291050"/>
                </a:cubicBezTo>
                <a:cubicBezTo>
                  <a:pt x="4245261" y="8283055"/>
                  <a:pt x="4243262" y="8275062"/>
                  <a:pt x="4239266" y="8267065"/>
                </a:cubicBezTo>
                <a:cubicBezTo>
                  <a:pt x="4235267" y="8259072"/>
                  <a:pt x="4233269" y="8259072"/>
                  <a:pt x="4233269" y="8267065"/>
                </a:cubicBezTo>
                <a:lnTo>
                  <a:pt x="4209284" y="8267065"/>
                </a:lnTo>
                <a:close/>
                <a:moveTo>
                  <a:pt x="3357833" y="8243082"/>
                </a:moveTo>
                <a:cubicBezTo>
                  <a:pt x="3357833" y="8243082"/>
                  <a:pt x="3353837" y="8247079"/>
                  <a:pt x="3345841" y="8255073"/>
                </a:cubicBezTo>
                <a:cubicBezTo>
                  <a:pt x="3341845" y="8259072"/>
                  <a:pt x="3337847" y="8262069"/>
                  <a:pt x="3333850" y="8264068"/>
                </a:cubicBezTo>
                <a:lnTo>
                  <a:pt x="3331851" y="8264567"/>
                </a:lnTo>
                <a:lnTo>
                  <a:pt x="3345841" y="8267065"/>
                </a:lnTo>
                <a:close/>
                <a:moveTo>
                  <a:pt x="5870213" y="8231089"/>
                </a:moveTo>
                <a:cubicBezTo>
                  <a:pt x="5866215" y="8231089"/>
                  <a:pt x="5864217" y="8235087"/>
                  <a:pt x="5864217" y="8243082"/>
                </a:cubicBezTo>
                <a:cubicBezTo>
                  <a:pt x="5864217" y="8251077"/>
                  <a:pt x="5864217" y="8255073"/>
                  <a:pt x="5864217" y="8255073"/>
                </a:cubicBezTo>
                <a:cubicBezTo>
                  <a:pt x="5864217" y="8255073"/>
                  <a:pt x="5866215" y="8251077"/>
                  <a:pt x="5870213" y="8243082"/>
                </a:cubicBezTo>
                <a:cubicBezTo>
                  <a:pt x="5874210" y="8235087"/>
                  <a:pt x="5874210" y="8231089"/>
                  <a:pt x="5870213" y="8231089"/>
                </a:cubicBezTo>
                <a:close/>
                <a:moveTo>
                  <a:pt x="5732302" y="8231089"/>
                </a:moveTo>
                <a:lnTo>
                  <a:pt x="5720309" y="8279058"/>
                </a:lnTo>
                <a:lnTo>
                  <a:pt x="5708318" y="8267065"/>
                </a:lnTo>
                <a:close/>
                <a:moveTo>
                  <a:pt x="3525725" y="8231089"/>
                </a:moveTo>
                <a:lnTo>
                  <a:pt x="3501740" y="8243082"/>
                </a:lnTo>
                <a:lnTo>
                  <a:pt x="3513734" y="8243082"/>
                </a:lnTo>
                <a:close/>
                <a:moveTo>
                  <a:pt x="1067312" y="8231089"/>
                </a:moveTo>
                <a:cubicBezTo>
                  <a:pt x="1075307" y="8231089"/>
                  <a:pt x="1079303" y="8231089"/>
                  <a:pt x="1079303" y="8231089"/>
                </a:cubicBezTo>
                <a:lnTo>
                  <a:pt x="1067312" y="8243082"/>
                </a:lnTo>
                <a:cubicBezTo>
                  <a:pt x="1067312" y="8243082"/>
                  <a:pt x="1067312" y="8239084"/>
                  <a:pt x="1067312" y="8231089"/>
                </a:cubicBezTo>
                <a:close/>
                <a:moveTo>
                  <a:pt x="995357" y="8231089"/>
                </a:moveTo>
                <a:lnTo>
                  <a:pt x="983366" y="8243082"/>
                </a:lnTo>
                <a:cubicBezTo>
                  <a:pt x="983366" y="8243082"/>
                  <a:pt x="983366" y="8241084"/>
                  <a:pt x="983366" y="8237085"/>
                </a:cubicBezTo>
                <a:cubicBezTo>
                  <a:pt x="983366" y="8233089"/>
                  <a:pt x="987362" y="8231089"/>
                  <a:pt x="995357" y="8231089"/>
                </a:cubicBezTo>
                <a:close/>
                <a:moveTo>
                  <a:pt x="1355127" y="8222095"/>
                </a:moveTo>
                <a:cubicBezTo>
                  <a:pt x="1357125" y="8222095"/>
                  <a:pt x="1359123" y="8223094"/>
                  <a:pt x="1361121" y="8225092"/>
                </a:cubicBezTo>
                <a:cubicBezTo>
                  <a:pt x="1365120" y="8229090"/>
                  <a:pt x="1363122" y="8231089"/>
                  <a:pt x="1355127" y="8231089"/>
                </a:cubicBezTo>
                <a:lnTo>
                  <a:pt x="1343133" y="8243082"/>
                </a:lnTo>
                <a:cubicBezTo>
                  <a:pt x="1343133" y="8235087"/>
                  <a:pt x="1345131" y="8229090"/>
                  <a:pt x="1349130" y="8225092"/>
                </a:cubicBezTo>
                <a:cubicBezTo>
                  <a:pt x="1351128" y="8223094"/>
                  <a:pt x="1353126" y="8222095"/>
                  <a:pt x="1355127" y="8222095"/>
                </a:cubicBezTo>
                <a:close/>
                <a:moveTo>
                  <a:pt x="3381818" y="8219097"/>
                </a:moveTo>
                <a:lnTo>
                  <a:pt x="3381818" y="8231089"/>
                </a:lnTo>
                <a:cubicBezTo>
                  <a:pt x="3381818" y="8231089"/>
                  <a:pt x="3385816" y="8227092"/>
                  <a:pt x="3393811" y="8219097"/>
                </a:cubicBezTo>
                <a:cubicBezTo>
                  <a:pt x="3393811" y="8219097"/>
                  <a:pt x="3389813" y="8219097"/>
                  <a:pt x="3381818" y="8219097"/>
                </a:cubicBezTo>
                <a:close/>
                <a:moveTo>
                  <a:pt x="4288733" y="8213100"/>
                </a:moveTo>
                <a:cubicBezTo>
                  <a:pt x="4285735" y="8213100"/>
                  <a:pt x="4281237" y="8215100"/>
                  <a:pt x="4275242" y="8219097"/>
                </a:cubicBezTo>
                <a:cubicBezTo>
                  <a:pt x="4263249" y="8227092"/>
                  <a:pt x="4257254" y="8231089"/>
                  <a:pt x="4257254" y="8231089"/>
                </a:cubicBezTo>
                <a:cubicBezTo>
                  <a:pt x="4265247" y="8239084"/>
                  <a:pt x="4269246" y="8243082"/>
                  <a:pt x="4269246" y="8243082"/>
                </a:cubicBezTo>
                <a:cubicBezTo>
                  <a:pt x="4269246" y="8243082"/>
                  <a:pt x="4273244" y="8239084"/>
                  <a:pt x="4281237" y="8231089"/>
                </a:cubicBezTo>
                <a:lnTo>
                  <a:pt x="4293230" y="8219097"/>
                </a:lnTo>
                <a:cubicBezTo>
                  <a:pt x="4293230" y="8215100"/>
                  <a:pt x="4291732" y="8213100"/>
                  <a:pt x="4288733" y="8213100"/>
                </a:cubicBezTo>
                <a:close/>
                <a:moveTo>
                  <a:pt x="4167311" y="8210103"/>
                </a:moveTo>
                <a:cubicBezTo>
                  <a:pt x="4163314" y="8208105"/>
                  <a:pt x="4157318" y="8211102"/>
                  <a:pt x="4149323" y="8219097"/>
                </a:cubicBezTo>
                <a:lnTo>
                  <a:pt x="4149323" y="8231089"/>
                </a:lnTo>
                <a:cubicBezTo>
                  <a:pt x="4157318" y="8231089"/>
                  <a:pt x="4161314" y="8235087"/>
                  <a:pt x="4161314" y="8243082"/>
                </a:cubicBezTo>
                <a:cubicBezTo>
                  <a:pt x="4161314" y="8251077"/>
                  <a:pt x="4163313" y="8253075"/>
                  <a:pt x="4167311" y="8249077"/>
                </a:cubicBezTo>
                <a:cubicBezTo>
                  <a:pt x="4171309" y="8245080"/>
                  <a:pt x="4173308" y="8239084"/>
                  <a:pt x="4173308" y="8231089"/>
                </a:cubicBezTo>
                <a:cubicBezTo>
                  <a:pt x="4173308" y="8219097"/>
                  <a:pt x="4171309" y="8212101"/>
                  <a:pt x="4167311" y="8210103"/>
                </a:cubicBezTo>
                <a:close/>
                <a:moveTo>
                  <a:pt x="6014121" y="8207104"/>
                </a:moveTo>
                <a:cubicBezTo>
                  <a:pt x="6018117" y="8207104"/>
                  <a:pt x="6020116" y="8211102"/>
                  <a:pt x="6020116" y="8219097"/>
                </a:cubicBezTo>
                <a:lnTo>
                  <a:pt x="6008124" y="8231089"/>
                </a:lnTo>
                <a:cubicBezTo>
                  <a:pt x="6008124" y="8231089"/>
                  <a:pt x="6008124" y="8227092"/>
                  <a:pt x="6008124" y="8219097"/>
                </a:cubicBezTo>
                <a:cubicBezTo>
                  <a:pt x="6008124" y="8211102"/>
                  <a:pt x="6010122" y="8207104"/>
                  <a:pt x="6014121" y="8207104"/>
                </a:cubicBezTo>
                <a:close/>
                <a:moveTo>
                  <a:pt x="2110638" y="8207104"/>
                </a:moveTo>
                <a:lnTo>
                  <a:pt x="2122630" y="8207104"/>
                </a:lnTo>
                <a:cubicBezTo>
                  <a:pt x="2122630" y="8215100"/>
                  <a:pt x="2122630" y="8221095"/>
                  <a:pt x="2122630" y="8225092"/>
                </a:cubicBezTo>
                <a:cubicBezTo>
                  <a:pt x="2122630" y="8229090"/>
                  <a:pt x="2122630" y="8231089"/>
                  <a:pt x="2122630" y="8231089"/>
                </a:cubicBezTo>
                <a:lnTo>
                  <a:pt x="2110638" y="8231089"/>
                </a:lnTo>
                <a:cubicBezTo>
                  <a:pt x="2110638" y="8223094"/>
                  <a:pt x="2106642" y="8219097"/>
                  <a:pt x="2098647" y="8219097"/>
                </a:cubicBezTo>
                <a:cubicBezTo>
                  <a:pt x="2098647" y="8219097"/>
                  <a:pt x="2098647" y="8217099"/>
                  <a:pt x="2098647" y="8213100"/>
                </a:cubicBezTo>
                <a:cubicBezTo>
                  <a:pt x="2098647" y="8209104"/>
                  <a:pt x="2102643" y="8207104"/>
                  <a:pt x="2110638" y="8207104"/>
                </a:cubicBezTo>
                <a:close/>
                <a:moveTo>
                  <a:pt x="6152031" y="8183121"/>
                </a:moveTo>
                <a:cubicBezTo>
                  <a:pt x="6152031" y="8191116"/>
                  <a:pt x="6156028" y="8193114"/>
                  <a:pt x="6164023" y="8189116"/>
                </a:cubicBezTo>
                <a:cubicBezTo>
                  <a:pt x="6172018" y="8185119"/>
                  <a:pt x="6176016" y="8183121"/>
                  <a:pt x="6176016" y="8183121"/>
                </a:cubicBezTo>
                <a:lnTo>
                  <a:pt x="6164023" y="8183121"/>
                </a:lnTo>
                <a:cubicBezTo>
                  <a:pt x="6156028" y="8183121"/>
                  <a:pt x="6152031" y="8183121"/>
                  <a:pt x="6152031" y="8183121"/>
                </a:cubicBezTo>
                <a:close/>
                <a:moveTo>
                  <a:pt x="5732302" y="8171127"/>
                </a:moveTo>
                <a:lnTo>
                  <a:pt x="5744294" y="8183121"/>
                </a:lnTo>
                <a:cubicBezTo>
                  <a:pt x="5744294" y="8191116"/>
                  <a:pt x="5744294" y="8195112"/>
                  <a:pt x="5744294" y="8195112"/>
                </a:cubicBezTo>
                <a:cubicBezTo>
                  <a:pt x="5744294" y="8195112"/>
                  <a:pt x="5740296" y="8195112"/>
                  <a:pt x="5732302" y="8195112"/>
                </a:cubicBezTo>
                <a:cubicBezTo>
                  <a:pt x="5732302" y="8187117"/>
                  <a:pt x="5732302" y="8179122"/>
                  <a:pt x="5732302" y="8171127"/>
                </a:cubicBezTo>
                <a:close/>
                <a:moveTo>
                  <a:pt x="3873501" y="8171127"/>
                </a:moveTo>
                <a:lnTo>
                  <a:pt x="3861508" y="8183121"/>
                </a:lnTo>
                <a:cubicBezTo>
                  <a:pt x="3869505" y="8191116"/>
                  <a:pt x="3873501" y="8193114"/>
                  <a:pt x="3873501" y="8189116"/>
                </a:cubicBezTo>
                <a:cubicBezTo>
                  <a:pt x="3873501" y="8185119"/>
                  <a:pt x="3873501" y="8179122"/>
                  <a:pt x="3873501" y="8171127"/>
                </a:cubicBezTo>
                <a:close/>
                <a:moveTo>
                  <a:pt x="4149323" y="8159136"/>
                </a:moveTo>
                <a:lnTo>
                  <a:pt x="4137331" y="8183121"/>
                </a:lnTo>
                <a:cubicBezTo>
                  <a:pt x="4145325" y="8183121"/>
                  <a:pt x="4149323" y="8179122"/>
                  <a:pt x="4149323" y="8171127"/>
                </a:cubicBezTo>
                <a:close/>
                <a:moveTo>
                  <a:pt x="983366" y="8159136"/>
                </a:moveTo>
                <a:cubicBezTo>
                  <a:pt x="983366" y="8159136"/>
                  <a:pt x="987362" y="8159136"/>
                  <a:pt x="995357" y="8159136"/>
                </a:cubicBezTo>
                <a:cubicBezTo>
                  <a:pt x="995357" y="8159136"/>
                  <a:pt x="995357" y="8163132"/>
                  <a:pt x="995357" y="8171127"/>
                </a:cubicBezTo>
                <a:close/>
                <a:moveTo>
                  <a:pt x="4557060" y="8147143"/>
                </a:moveTo>
                <a:lnTo>
                  <a:pt x="4569052" y="8159136"/>
                </a:lnTo>
                <a:cubicBezTo>
                  <a:pt x="4569052" y="8159136"/>
                  <a:pt x="4569052" y="8163132"/>
                  <a:pt x="4569052" y="8171127"/>
                </a:cubicBezTo>
                <a:lnTo>
                  <a:pt x="4557060" y="8171127"/>
                </a:lnTo>
                <a:cubicBezTo>
                  <a:pt x="4541070" y="8155139"/>
                  <a:pt x="4541070" y="8147143"/>
                  <a:pt x="4557060" y="8147143"/>
                </a:cubicBezTo>
                <a:close/>
                <a:moveTo>
                  <a:pt x="4365185" y="8147143"/>
                </a:moveTo>
                <a:cubicBezTo>
                  <a:pt x="4365185" y="8155139"/>
                  <a:pt x="4365185" y="8163132"/>
                  <a:pt x="4365185" y="8171127"/>
                </a:cubicBezTo>
                <a:cubicBezTo>
                  <a:pt x="4365185" y="8179122"/>
                  <a:pt x="4367182" y="8183121"/>
                  <a:pt x="4371180" y="8183121"/>
                </a:cubicBezTo>
                <a:cubicBezTo>
                  <a:pt x="4375178" y="8183121"/>
                  <a:pt x="4377177" y="8181121"/>
                  <a:pt x="4377177" y="8177124"/>
                </a:cubicBezTo>
                <a:cubicBezTo>
                  <a:pt x="4377177" y="8173127"/>
                  <a:pt x="4377177" y="8169129"/>
                  <a:pt x="4377177" y="8165131"/>
                </a:cubicBezTo>
                <a:cubicBezTo>
                  <a:pt x="4377177" y="8161134"/>
                  <a:pt x="4377177" y="8157137"/>
                  <a:pt x="4377177" y="8153139"/>
                </a:cubicBezTo>
                <a:cubicBezTo>
                  <a:pt x="4377177" y="8149142"/>
                  <a:pt x="4373178" y="8147143"/>
                  <a:pt x="4365185" y="8147143"/>
                </a:cubicBezTo>
                <a:close/>
                <a:moveTo>
                  <a:pt x="1475047" y="8147143"/>
                </a:moveTo>
                <a:cubicBezTo>
                  <a:pt x="1475047" y="8147143"/>
                  <a:pt x="1471051" y="8151141"/>
                  <a:pt x="1463056" y="8159136"/>
                </a:cubicBezTo>
                <a:cubicBezTo>
                  <a:pt x="1455061" y="8167131"/>
                  <a:pt x="1451064" y="8175126"/>
                  <a:pt x="1451064" y="8183121"/>
                </a:cubicBezTo>
                <a:lnTo>
                  <a:pt x="1475047" y="8171127"/>
                </a:lnTo>
                <a:close/>
                <a:moveTo>
                  <a:pt x="7577611" y="8141148"/>
                </a:moveTo>
                <a:cubicBezTo>
                  <a:pt x="7578610" y="8141148"/>
                  <a:pt x="7579110" y="8143146"/>
                  <a:pt x="7579110" y="8147143"/>
                </a:cubicBezTo>
                <a:lnTo>
                  <a:pt x="7567118" y="8159136"/>
                </a:lnTo>
                <a:cubicBezTo>
                  <a:pt x="7567118" y="8159136"/>
                  <a:pt x="7569116" y="8155139"/>
                  <a:pt x="7573113" y="8147143"/>
                </a:cubicBezTo>
                <a:cubicBezTo>
                  <a:pt x="7575113" y="8143146"/>
                  <a:pt x="7576612" y="8141148"/>
                  <a:pt x="7577611" y="8141148"/>
                </a:cubicBezTo>
                <a:close/>
                <a:moveTo>
                  <a:pt x="2038685" y="8135151"/>
                </a:moveTo>
                <a:cubicBezTo>
                  <a:pt x="2030690" y="8135151"/>
                  <a:pt x="2026692" y="8137151"/>
                  <a:pt x="2026692" y="8141148"/>
                </a:cubicBezTo>
                <a:cubicBezTo>
                  <a:pt x="2026692" y="8145144"/>
                  <a:pt x="2026692" y="8151141"/>
                  <a:pt x="2026692" y="8159136"/>
                </a:cubicBezTo>
                <a:cubicBezTo>
                  <a:pt x="2026692" y="8159136"/>
                  <a:pt x="2028692" y="8161134"/>
                  <a:pt x="2032689" y="8165131"/>
                </a:cubicBezTo>
                <a:cubicBezTo>
                  <a:pt x="2036687" y="8169129"/>
                  <a:pt x="2038685" y="8171127"/>
                  <a:pt x="2038685" y="8171127"/>
                </a:cubicBezTo>
                <a:lnTo>
                  <a:pt x="2026692" y="8171127"/>
                </a:lnTo>
                <a:cubicBezTo>
                  <a:pt x="2018697" y="8187117"/>
                  <a:pt x="2010704" y="8187117"/>
                  <a:pt x="2002709" y="8171127"/>
                </a:cubicBezTo>
                <a:cubicBezTo>
                  <a:pt x="2002709" y="8171127"/>
                  <a:pt x="1998711" y="8171127"/>
                  <a:pt x="1990716" y="8171127"/>
                </a:cubicBezTo>
                <a:lnTo>
                  <a:pt x="1990716" y="8183121"/>
                </a:lnTo>
                <a:cubicBezTo>
                  <a:pt x="1998711" y="8175126"/>
                  <a:pt x="2002709" y="8175126"/>
                  <a:pt x="2002709" y="8183121"/>
                </a:cubicBezTo>
                <a:lnTo>
                  <a:pt x="2014700" y="8183121"/>
                </a:lnTo>
                <a:lnTo>
                  <a:pt x="2038685" y="8183121"/>
                </a:lnTo>
                <a:cubicBezTo>
                  <a:pt x="2046680" y="8175126"/>
                  <a:pt x="2050677" y="8169129"/>
                  <a:pt x="2050677" y="8165131"/>
                </a:cubicBezTo>
                <a:cubicBezTo>
                  <a:pt x="2050677" y="8161134"/>
                  <a:pt x="2050677" y="8155139"/>
                  <a:pt x="2050677" y="8147143"/>
                </a:cubicBezTo>
                <a:close/>
                <a:moveTo>
                  <a:pt x="5756286" y="8123159"/>
                </a:moveTo>
                <a:cubicBezTo>
                  <a:pt x="5764281" y="8123159"/>
                  <a:pt x="5768279" y="8125158"/>
                  <a:pt x="5768279" y="8129154"/>
                </a:cubicBezTo>
                <a:cubicBezTo>
                  <a:pt x="5768279" y="8133153"/>
                  <a:pt x="5764281" y="8135151"/>
                  <a:pt x="5756286" y="8135151"/>
                </a:cubicBezTo>
                <a:cubicBezTo>
                  <a:pt x="5756286" y="8127156"/>
                  <a:pt x="5756286" y="8123159"/>
                  <a:pt x="5756286" y="8123159"/>
                </a:cubicBezTo>
                <a:close/>
                <a:moveTo>
                  <a:pt x="3921471" y="8111166"/>
                </a:moveTo>
                <a:cubicBezTo>
                  <a:pt x="3913476" y="8111166"/>
                  <a:pt x="3907480" y="8113166"/>
                  <a:pt x="3903481" y="8117163"/>
                </a:cubicBezTo>
                <a:cubicBezTo>
                  <a:pt x="3899484" y="8121159"/>
                  <a:pt x="3901483" y="8127156"/>
                  <a:pt x="3909478" y="8135151"/>
                </a:cubicBezTo>
                <a:cubicBezTo>
                  <a:pt x="3901483" y="8135151"/>
                  <a:pt x="3897486" y="8139149"/>
                  <a:pt x="3897486" y="8147143"/>
                </a:cubicBezTo>
                <a:cubicBezTo>
                  <a:pt x="3913476" y="8139149"/>
                  <a:pt x="3925469" y="8135151"/>
                  <a:pt x="3933462" y="8135151"/>
                </a:cubicBezTo>
                <a:lnTo>
                  <a:pt x="3945454" y="8123159"/>
                </a:lnTo>
                <a:close/>
                <a:moveTo>
                  <a:pt x="2806190" y="8111166"/>
                </a:moveTo>
                <a:lnTo>
                  <a:pt x="2818182" y="8111166"/>
                </a:lnTo>
                <a:cubicBezTo>
                  <a:pt x="2826177" y="8119161"/>
                  <a:pt x="2826177" y="8127156"/>
                  <a:pt x="2818182" y="8135151"/>
                </a:cubicBezTo>
                <a:cubicBezTo>
                  <a:pt x="2810187" y="8127156"/>
                  <a:pt x="2806190" y="8119161"/>
                  <a:pt x="2806190" y="8111166"/>
                </a:cubicBezTo>
                <a:close/>
                <a:moveTo>
                  <a:pt x="7555126" y="8099174"/>
                </a:moveTo>
                <a:cubicBezTo>
                  <a:pt x="7555126" y="8099174"/>
                  <a:pt x="7557125" y="8099174"/>
                  <a:pt x="7561121" y="8099174"/>
                </a:cubicBezTo>
                <a:cubicBezTo>
                  <a:pt x="7565120" y="8099174"/>
                  <a:pt x="7567118" y="8103171"/>
                  <a:pt x="7567118" y="8111166"/>
                </a:cubicBezTo>
                <a:lnTo>
                  <a:pt x="7555126" y="8123159"/>
                </a:lnTo>
                <a:cubicBezTo>
                  <a:pt x="7555126" y="8115164"/>
                  <a:pt x="7555126" y="8111166"/>
                  <a:pt x="7555126" y="8111166"/>
                </a:cubicBezTo>
                <a:close/>
                <a:moveTo>
                  <a:pt x="6319924" y="8099174"/>
                </a:moveTo>
                <a:cubicBezTo>
                  <a:pt x="6343907" y="8099174"/>
                  <a:pt x="6347905" y="8111166"/>
                  <a:pt x="6331915" y="8135151"/>
                </a:cubicBezTo>
                <a:lnTo>
                  <a:pt x="6295939" y="8135151"/>
                </a:lnTo>
                <a:cubicBezTo>
                  <a:pt x="6295939" y="8111166"/>
                  <a:pt x="6303933" y="8099174"/>
                  <a:pt x="6319924" y="8099174"/>
                </a:cubicBezTo>
                <a:close/>
                <a:moveTo>
                  <a:pt x="5984139" y="8099174"/>
                </a:moveTo>
                <a:lnTo>
                  <a:pt x="5972147" y="8123159"/>
                </a:lnTo>
                <a:lnTo>
                  <a:pt x="5960154" y="8135151"/>
                </a:lnTo>
                <a:cubicBezTo>
                  <a:pt x="5960154" y="8135151"/>
                  <a:pt x="5960154" y="8133153"/>
                  <a:pt x="5960154" y="8129154"/>
                </a:cubicBezTo>
                <a:cubicBezTo>
                  <a:pt x="5960154" y="8125158"/>
                  <a:pt x="5964153" y="8119161"/>
                  <a:pt x="5972147" y="8111166"/>
                </a:cubicBezTo>
                <a:close/>
                <a:moveTo>
                  <a:pt x="2386459" y="8099174"/>
                </a:moveTo>
                <a:cubicBezTo>
                  <a:pt x="2386459" y="8099174"/>
                  <a:pt x="2386459" y="8103171"/>
                  <a:pt x="2386459" y="8111166"/>
                </a:cubicBezTo>
                <a:lnTo>
                  <a:pt x="2374468" y="8111166"/>
                </a:lnTo>
                <a:close/>
                <a:moveTo>
                  <a:pt x="2284527" y="8099174"/>
                </a:moveTo>
                <a:cubicBezTo>
                  <a:pt x="2288524" y="8099174"/>
                  <a:pt x="2290522" y="8103171"/>
                  <a:pt x="2290522" y="8111166"/>
                </a:cubicBezTo>
                <a:cubicBezTo>
                  <a:pt x="2290522" y="8111166"/>
                  <a:pt x="2286525" y="8111166"/>
                  <a:pt x="2278530" y="8111166"/>
                </a:cubicBezTo>
                <a:cubicBezTo>
                  <a:pt x="2278530" y="8103171"/>
                  <a:pt x="2280529" y="8099174"/>
                  <a:pt x="2284527" y="8099174"/>
                </a:cubicBezTo>
                <a:close/>
                <a:moveTo>
                  <a:pt x="2440426" y="8087181"/>
                </a:moveTo>
                <a:cubicBezTo>
                  <a:pt x="2436430" y="8087181"/>
                  <a:pt x="2434429" y="8091180"/>
                  <a:pt x="2434429" y="8099174"/>
                </a:cubicBezTo>
                <a:lnTo>
                  <a:pt x="2446422" y="8099174"/>
                </a:lnTo>
                <a:cubicBezTo>
                  <a:pt x="2446422" y="8091180"/>
                  <a:pt x="2444423" y="8087181"/>
                  <a:pt x="2440426" y="8087181"/>
                </a:cubicBezTo>
                <a:close/>
                <a:moveTo>
                  <a:pt x="1954739" y="8087181"/>
                </a:moveTo>
                <a:cubicBezTo>
                  <a:pt x="1954739" y="8087181"/>
                  <a:pt x="1950743" y="8095178"/>
                  <a:pt x="1942746" y="8111166"/>
                </a:cubicBezTo>
                <a:cubicBezTo>
                  <a:pt x="1934751" y="8127156"/>
                  <a:pt x="1926757" y="8143146"/>
                  <a:pt x="1918763" y="8159136"/>
                </a:cubicBezTo>
                <a:lnTo>
                  <a:pt x="1918763" y="8183121"/>
                </a:lnTo>
                <a:lnTo>
                  <a:pt x="1918763" y="8195112"/>
                </a:lnTo>
                <a:lnTo>
                  <a:pt x="1894778" y="8219097"/>
                </a:lnTo>
                <a:lnTo>
                  <a:pt x="1930754" y="8195112"/>
                </a:lnTo>
                <a:lnTo>
                  <a:pt x="1942746" y="8159136"/>
                </a:lnTo>
                <a:lnTo>
                  <a:pt x="1954739" y="8135151"/>
                </a:lnTo>
                <a:cubicBezTo>
                  <a:pt x="1970729" y="8103171"/>
                  <a:pt x="1970729" y="8087181"/>
                  <a:pt x="1954739" y="8087181"/>
                </a:cubicBezTo>
                <a:close/>
                <a:moveTo>
                  <a:pt x="4149323" y="8075190"/>
                </a:moveTo>
                <a:cubicBezTo>
                  <a:pt x="4141328" y="8075190"/>
                  <a:pt x="4137331" y="8077190"/>
                  <a:pt x="4137331" y="8081186"/>
                </a:cubicBezTo>
                <a:cubicBezTo>
                  <a:pt x="4137331" y="8085183"/>
                  <a:pt x="4133333" y="8095178"/>
                  <a:pt x="4125338" y="8111166"/>
                </a:cubicBezTo>
                <a:lnTo>
                  <a:pt x="4125338" y="8147143"/>
                </a:lnTo>
                <a:cubicBezTo>
                  <a:pt x="4133333" y="8147143"/>
                  <a:pt x="4137331" y="8139149"/>
                  <a:pt x="4137331" y="8123159"/>
                </a:cubicBezTo>
                <a:cubicBezTo>
                  <a:pt x="4145325" y="8115164"/>
                  <a:pt x="4151322" y="8107169"/>
                  <a:pt x="4155319" y="8099174"/>
                </a:cubicBezTo>
                <a:cubicBezTo>
                  <a:pt x="4159316" y="8091180"/>
                  <a:pt x="4161314" y="8087181"/>
                  <a:pt x="4161314" y="8087181"/>
                </a:cubicBezTo>
                <a:cubicBezTo>
                  <a:pt x="4169309" y="8079188"/>
                  <a:pt x="4165313" y="8075190"/>
                  <a:pt x="4149323" y="8075190"/>
                </a:cubicBezTo>
                <a:close/>
                <a:moveTo>
                  <a:pt x="2506384" y="8075190"/>
                </a:moveTo>
                <a:lnTo>
                  <a:pt x="2506384" y="8087181"/>
                </a:lnTo>
                <a:cubicBezTo>
                  <a:pt x="2498389" y="8079188"/>
                  <a:pt x="2494390" y="8079188"/>
                  <a:pt x="2494390" y="8087181"/>
                </a:cubicBezTo>
                <a:cubicBezTo>
                  <a:pt x="2494390" y="8095178"/>
                  <a:pt x="2496389" y="8101173"/>
                  <a:pt x="2500387" y="8105169"/>
                </a:cubicBezTo>
                <a:cubicBezTo>
                  <a:pt x="2504384" y="8109168"/>
                  <a:pt x="2502386" y="8111166"/>
                  <a:pt x="2494390" y="8111166"/>
                </a:cubicBezTo>
                <a:lnTo>
                  <a:pt x="2506384" y="8135151"/>
                </a:lnTo>
                <a:cubicBezTo>
                  <a:pt x="2514379" y="8135151"/>
                  <a:pt x="2522372" y="8131154"/>
                  <a:pt x="2530369" y="8123159"/>
                </a:cubicBezTo>
                <a:cubicBezTo>
                  <a:pt x="2538362" y="8099174"/>
                  <a:pt x="2538362" y="8083185"/>
                  <a:pt x="2530369" y="8075190"/>
                </a:cubicBezTo>
                <a:cubicBezTo>
                  <a:pt x="2514379" y="8075190"/>
                  <a:pt x="2506384" y="8075190"/>
                  <a:pt x="2506384" y="8075190"/>
                </a:cubicBezTo>
                <a:close/>
                <a:moveTo>
                  <a:pt x="1984721" y="8067694"/>
                </a:moveTo>
                <a:cubicBezTo>
                  <a:pt x="1984721" y="8066695"/>
                  <a:pt x="1982721" y="8067195"/>
                  <a:pt x="1978724" y="8069193"/>
                </a:cubicBezTo>
                <a:cubicBezTo>
                  <a:pt x="1970729" y="8073191"/>
                  <a:pt x="1966731" y="8079188"/>
                  <a:pt x="1966731" y="8087181"/>
                </a:cubicBezTo>
                <a:lnTo>
                  <a:pt x="1978724" y="8075190"/>
                </a:lnTo>
                <a:cubicBezTo>
                  <a:pt x="1982721" y="8071193"/>
                  <a:pt x="1984721" y="8068693"/>
                  <a:pt x="1984721" y="8067694"/>
                </a:cubicBezTo>
                <a:close/>
                <a:moveTo>
                  <a:pt x="3969439" y="8051205"/>
                </a:moveTo>
                <a:cubicBezTo>
                  <a:pt x="3961444" y="8051205"/>
                  <a:pt x="3957448" y="8059200"/>
                  <a:pt x="3957448" y="8075190"/>
                </a:cubicBezTo>
                <a:lnTo>
                  <a:pt x="3969439" y="8075190"/>
                </a:lnTo>
                <a:cubicBezTo>
                  <a:pt x="3969439" y="8075190"/>
                  <a:pt x="3969439" y="8071193"/>
                  <a:pt x="3969439" y="8063196"/>
                </a:cubicBezTo>
                <a:cubicBezTo>
                  <a:pt x="3969439" y="8055203"/>
                  <a:pt x="3969439" y="8051205"/>
                  <a:pt x="3969439" y="8051205"/>
                </a:cubicBezTo>
                <a:close/>
                <a:moveTo>
                  <a:pt x="5778772" y="8042211"/>
                </a:moveTo>
                <a:cubicBezTo>
                  <a:pt x="5779771" y="8042211"/>
                  <a:pt x="5780270" y="8043210"/>
                  <a:pt x="5780270" y="8045208"/>
                </a:cubicBezTo>
                <a:cubicBezTo>
                  <a:pt x="5780270" y="8049206"/>
                  <a:pt x="5780270" y="8051205"/>
                  <a:pt x="5780270" y="8051205"/>
                </a:cubicBezTo>
                <a:cubicBezTo>
                  <a:pt x="5780270" y="8059200"/>
                  <a:pt x="5780270" y="8063196"/>
                  <a:pt x="5780270" y="8063196"/>
                </a:cubicBezTo>
                <a:cubicBezTo>
                  <a:pt x="5772277" y="8063196"/>
                  <a:pt x="5768279" y="8063196"/>
                  <a:pt x="5768279" y="8063196"/>
                </a:cubicBezTo>
                <a:cubicBezTo>
                  <a:pt x="5768279" y="8055203"/>
                  <a:pt x="5770277" y="8049206"/>
                  <a:pt x="5774275" y="8045208"/>
                </a:cubicBezTo>
                <a:cubicBezTo>
                  <a:pt x="5776274" y="8043210"/>
                  <a:pt x="5777773" y="8042211"/>
                  <a:pt x="5778772" y="8042211"/>
                </a:cubicBezTo>
                <a:close/>
                <a:moveTo>
                  <a:pt x="3849517" y="8039213"/>
                </a:moveTo>
                <a:cubicBezTo>
                  <a:pt x="3849517" y="8039213"/>
                  <a:pt x="3845518" y="8043210"/>
                  <a:pt x="3837525" y="8051205"/>
                </a:cubicBezTo>
                <a:lnTo>
                  <a:pt x="3837525" y="8063196"/>
                </a:lnTo>
                <a:cubicBezTo>
                  <a:pt x="3837525" y="8063196"/>
                  <a:pt x="3841522" y="8059200"/>
                  <a:pt x="3849517" y="8051205"/>
                </a:cubicBezTo>
                <a:close/>
                <a:moveTo>
                  <a:pt x="2554352" y="8039213"/>
                </a:moveTo>
                <a:cubicBezTo>
                  <a:pt x="2546357" y="8039213"/>
                  <a:pt x="2542360" y="8043210"/>
                  <a:pt x="2542360" y="8051205"/>
                </a:cubicBezTo>
                <a:cubicBezTo>
                  <a:pt x="2550355" y="8059200"/>
                  <a:pt x="2554352" y="8063196"/>
                  <a:pt x="2554352" y="8063196"/>
                </a:cubicBezTo>
                <a:lnTo>
                  <a:pt x="2554352" y="8051205"/>
                </a:lnTo>
                <a:cubicBezTo>
                  <a:pt x="2554352" y="8043210"/>
                  <a:pt x="2554352" y="8039213"/>
                  <a:pt x="2554352" y="8039213"/>
                </a:cubicBezTo>
                <a:close/>
                <a:moveTo>
                  <a:pt x="1990716" y="8039213"/>
                </a:moveTo>
                <a:lnTo>
                  <a:pt x="1990716" y="8051205"/>
                </a:lnTo>
                <a:lnTo>
                  <a:pt x="2002709" y="8051205"/>
                </a:lnTo>
                <a:cubicBezTo>
                  <a:pt x="2002709" y="8043210"/>
                  <a:pt x="1998711" y="8039213"/>
                  <a:pt x="1990716" y="8039213"/>
                </a:cubicBezTo>
                <a:close/>
                <a:moveTo>
                  <a:pt x="1139265" y="8039213"/>
                </a:moveTo>
                <a:cubicBezTo>
                  <a:pt x="1147260" y="8039213"/>
                  <a:pt x="1149258" y="8041212"/>
                  <a:pt x="1145261" y="8045208"/>
                </a:cubicBezTo>
                <a:cubicBezTo>
                  <a:pt x="1141265" y="8049206"/>
                  <a:pt x="1139265" y="8051205"/>
                  <a:pt x="1139265" y="8051205"/>
                </a:cubicBezTo>
                <a:cubicBezTo>
                  <a:pt x="1139265" y="8051205"/>
                  <a:pt x="1139265" y="8047207"/>
                  <a:pt x="1139265" y="8039213"/>
                </a:cubicBezTo>
                <a:close/>
                <a:moveTo>
                  <a:pt x="4528579" y="8031718"/>
                </a:moveTo>
                <a:cubicBezTo>
                  <a:pt x="4531577" y="8032717"/>
                  <a:pt x="4533075" y="8035217"/>
                  <a:pt x="4533075" y="8039213"/>
                </a:cubicBezTo>
                <a:lnTo>
                  <a:pt x="4521084" y="8039213"/>
                </a:lnTo>
                <a:lnTo>
                  <a:pt x="4509091" y="8063196"/>
                </a:lnTo>
                <a:cubicBezTo>
                  <a:pt x="4509091" y="8079188"/>
                  <a:pt x="4509091" y="8087181"/>
                  <a:pt x="4509091" y="8087181"/>
                </a:cubicBezTo>
                <a:lnTo>
                  <a:pt x="4509091" y="8123159"/>
                </a:lnTo>
                <a:lnTo>
                  <a:pt x="4509091" y="8135151"/>
                </a:lnTo>
                <a:lnTo>
                  <a:pt x="4485106" y="8123159"/>
                </a:lnTo>
                <a:cubicBezTo>
                  <a:pt x="4485106" y="8107169"/>
                  <a:pt x="4481109" y="8099174"/>
                  <a:pt x="4473114" y="8099174"/>
                </a:cubicBezTo>
                <a:lnTo>
                  <a:pt x="4473114" y="8075190"/>
                </a:lnTo>
                <a:cubicBezTo>
                  <a:pt x="4473114" y="8075190"/>
                  <a:pt x="4473114" y="8071193"/>
                  <a:pt x="4473114" y="8063196"/>
                </a:cubicBezTo>
                <a:cubicBezTo>
                  <a:pt x="4473114" y="8055203"/>
                  <a:pt x="4477112" y="8051205"/>
                  <a:pt x="4485106" y="8051205"/>
                </a:cubicBezTo>
                <a:cubicBezTo>
                  <a:pt x="4485106" y="8051205"/>
                  <a:pt x="4489104" y="8047207"/>
                  <a:pt x="4497099" y="8039213"/>
                </a:cubicBezTo>
                <a:cubicBezTo>
                  <a:pt x="4497099" y="8039213"/>
                  <a:pt x="4503096" y="8037215"/>
                  <a:pt x="4515087" y="8033217"/>
                </a:cubicBezTo>
                <a:cubicBezTo>
                  <a:pt x="4521084" y="8031218"/>
                  <a:pt x="4525580" y="8030719"/>
                  <a:pt x="4528579" y="8031718"/>
                </a:cubicBezTo>
                <a:close/>
                <a:moveTo>
                  <a:pt x="6295939" y="8027220"/>
                </a:moveTo>
                <a:cubicBezTo>
                  <a:pt x="6295939" y="8027220"/>
                  <a:pt x="6295439" y="8028719"/>
                  <a:pt x="6294440" y="8031718"/>
                </a:cubicBezTo>
                <a:lnTo>
                  <a:pt x="6292940" y="8036214"/>
                </a:lnTo>
                <a:cubicBezTo>
                  <a:pt x="6294940" y="8034216"/>
                  <a:pt x="6295939" y="8031218"/>
                  <a:pt x="6295939" y="8027220"/>
                </a:cubicBezTo>
                <a:close/>
                <a:moveTo>
                  <a:pt x="4197292" y="8015228"/>
                </a:moveTo>
                <a:cubicBezTo>
                  <a:pt x="4189297" y="8015228"/>
                  <a:pt x="4185301" y="8017227"/>
                  <a:pt x="4185301" y="8021225"/>
                </a:cubicBezTo>
                <a:cubicBezTo>
                  <a:pt x="4185301" y="8025222"/>
                  <a:pt x="4185301" y="8031218"/>
                  <a:pt x="4185301" y="8039213"/>
                </a:cubicBezTo>
                <a:close/>
                <a:moveTo>
                  <a:pt x="1511026" y="8015228"/>
                </a:moveTo>
                <a:cubicBezTo>
                  <a:pt x="1511026" y="8015228"/>
                  <a:pt x="1509025" y="8019227"/>
                  <a:pt x="1505029" y="8027220"/>
                </a:cubicBezTo>
                <a:cubicBezTo>
                  <a:pt x="1501032" y="8035217"/>
                  <a:pt x="1495035" y="8043210"/>
                  <a:pt x="1487040" y="8051205"/>
                </a:cubicBezTo>
                <a:lnTo>
                  <a:pt x="1475047" y="8087181"/>
                </a:lnTo>
                <a:cubicBezTo>
                  <a:pt x="1483044" y="8079188"/>
                  <a:pt x="1487040" y="8073191"/>
                  <a:pt x="1487040" y="8069193"/>
                </a:cubicBezTo>
                <a:cubicBezTo>
                  <a:pt x="1487040" y="8065196"/>
                  <a:pt x="1491039" y="8059200"/>
                  <a:pt x="1499032" y="8051205"/>
                </a:cubicBezTo>
                <a:cubicBezTo>
                  <a:pt x="1523017" y="8027220"/>
                  <a:pt x="1527015" y="8015228"/>
                  <a:pt x="1511026" y="8015228"/>
                </a:cubicBezTo>
                <a:close/>
                <a:moveTo>
                  <a:pt x="2512379" y="8003235"/>
                </a:moveTo>
                <a:cubicBezTo>
                  <a:pt x="2508382" y="8003235"/>
                  <a:pt x="2506384" y="8005235"/>
                  <a:pt x="2506384" y="8009232"/>
                </a:cubicBezTo>
                <a:cubicBezTo>
                  <a:pt x="2506384" y="8013230"/>
                  <a:pt x="2510381" y="8015228"/>
                  <a:pt x="2518375" y="8015228"/>
                </a:cubicBezTo>
                <a:cubicBezTo>
                  <a:pt x="2518375" y="8015228"/>
                  <a:pt x="2522372" y="8015228"/>
                  <a:pt x="2530369" y="8015228"/>
                </a:cubicBezTo>
                <a:cubicBezTo>
                  <a:pt x="2522372" y="8007233"/>
                  <a:pt x="2516377" y="8003235"/>
                  <a:pt x="2512379" y="8003235"/>
                </a:cubicBezTo>
                <a:close/>
                <a:moveTo>
                  <a:pt x="2458414" y="8003235"/>
                </a:moveTo>
                <a:lnTo>
                  <a:pt x="2446422" y="8015228"/>
                </a:lnTo>
                <a:cubicBezTo>
                  <a:pt x="2446422" y="8023223"/>
                  <a:pt x="2444423" y="8029220"/>
                  <a:pt x="2440426" y="8033217"/>
                </a:cubicBezTo>
                <a:cubicBezTo>
                  <a:pt x="2436430" y="8037215"/>
                  <a:pt x="2438428" y="8043210"/>
                  <a:pt x="2446422" y="8051205"/>
                </a:cubicBezTo>
                <a:cubicBezTo>
                  <a:pt x="2446422" y="8059200"/>
                  <a:pt x="2446422" y="8067195"/>
                  <a:pt x="2446422" y="8075190"/>
                </a:cubicBezTo>
                <a:lnTo>
                  <a:pt x="2470406" y="8075190"/>
                </a:lnTo>
                <a:cubicBezTo>
                  <a:pt x="2486396" y="8075190"/>
                  <a:pt x="2494390" y="8073191"/>
                  <a:pt x="2494390" y="8069193"/>
                </a:cubicBezTo>
                <a:cubicBezTo>
                  <a:pt x="2494390" y="8065196"/>
                  <a:pt x="2498389" y="8063196"/>
                  <a:pt x="2506384" y="8063196"/>
                </a:cubicBezTo>
                <a:lnTo>
                  <a:pt x="2518375" y="8027220"/>
                </a:lnTo>
                <a:cubicBezTo>
                  <a:pt x="2510381" y="8027220"/>
                  <a:pt x="2506384" y="8031218"/>
                  <a:pt x="2506384" y="8039213"/>
                </a:cubicBezTo>
                <a:lnTo>
                  <a:pt x="2482399" y="8027220"/>
                </a:lnTo>
                <a:close/>
                <a:moveTo>
                  <a:pt x="947389" y="8003235"/>
                </a:moveTo>
                <a:lnTo>
                  <a:pt x="959381" y="8015228"/>
                </a:lnTo>
                <a:cubicBezTo>
                  <a:pt x="959381" y="8023223"/>
                  <a:pt x="963379" y="8027220"/>
                  <a:pt x="971374" y="8027220"/>
                </a:cubicBezTo>
                <a:cubicBezTo>
                  <a:pt x="979367" y="8027220"/>
                  <a:pt x="979367" y="8031218"/>
                  <a:pt x="971374" y="8039213"/>
                </a:cubicBezTo>
                <a:cubicBezTo>
                  <a:pt x="955384" y="8055203"/>
                  <a:pt x="943391" y="8059200"/>
                  <a:pt x="935396" y="8051205"/>
                </a:cubicBezTo>
                <a:cubicBezTo>
                  <a:pt x="927401" y="8043210"/>
                  <a:pt x="919406" y="8039213"/>
                  <a:pt x="911413" y="8039213"/>
                </a:cubicBezTo>
                <a:cubicBezTo>
                  <a:pt x="903418" y="8039213"/>
                  <a:pt x="899419" y="8047207"/>
                  <a:pt x="899419" y="8063196"/>
                </a:cubicBezTo>
                <a:lnTo>
                  <a:pt x="875435" y="8075190"/>
                </a:lnTo>
                <a:cubicBezTo>
                  <a:pt x="875435" y="8067195"/>
                  <a:pt x="879433" y="8055203"/>
                  <a:pt x="887428" y="8039213"/>
                </a:cubicBezTo>
                <a:cubicBezTo>
                  <a:pt x="895423" y="8023223"/>
                  <a:pt x="901418" y="8013230"/>
                  <a:pt x="905416" y="8009232"/>
                </a:cubicBezTo>
                <a:cubicBezTo>
                  <a:pt x="909413" y="8005235"/>
                  <a:pt x="923404" y="8003235"/>
                  <a:pt x="947389" y="8003235"/>
                </a:cubicBezTo>
                <a:close/>
                <a:moveTo>
                  <a:pt x="1286171" y="7995741"/>
                </a:moveTo>
                <a:cubicBezTo>
                  <a:pt x="1288170" y="7996741"/>
                  <a:pt x="1291167" y="7999238"/>
                  <a:pt x="1295165" y="8003235"/>
                </a:cubicBezTo>
                <a:cubicBezTo>
                  <a:pt x="1287170" y="8003235"/>
                  <a:pt x="1283172" y="8001237"/>
                  <a:pt x="1283172" y="7997240"/>
                </a:cubicBezTo>
                <a:cubicBezTo>
                  <a:pt x="1283172" y="7995242"/>
                  <a:pt x="1284171" y="7994742"/>
                  <a:pt x="1286171" y="7995741"/>
                </a:cubicBezTo>
                <a:close/>
                <a:moveTo>
                  <a:pt x="4137331" y="7991244"/>
                </a:moveTo>
                <a:cubicBezTo>
                  <a:pt x="4137331" y="7991244"/>
                  <a:pt x="4137331" y="7995242"/>
                  <a:pt x="4137331" y="8003235"/>
                </a:cubicBezTo>
                <a:cubicBezTo>
                  <a:pt x="4137331" y="8003235"/>
                  <a:pt x="4137331" y="8007233"/>
                  <a:pt x="4137331" y="8015228"/>
                </a:cubicBezTo>
                <a:lnTo>
                  <a:pt x="4149323" y="8003235"/>
                </a:lnTo>
                <a:cubicBezTo>
                  <a:pt x="4149323" y="7995242"/>
                  <a:pt x="4145325" y="7991244"/>
                  <a:pt x="4137331" y="7991244"/>
                </a:cubicBezTo>
                <a:close/>
                <a:moveTo>
                  <a:pt x="4221276" y="7979252"/>
                </a:moveTo>
                <a:lnTo>
                  <a:pt x="4209284" y="8051205"/>
                </a:lnTo>
                <a:cubicBezTo>
                  <a:pt x="4217279" y="8035217"/>
                  <a:pt x="4221276" y="8019227"/>
                  <a:pt x="4221276" y="8003235"/>
                </a:cubicBezTo>
                <a:close/>
                <a:moveTo>
                  <a:pt x="2344488" y="7979252"/>
                </a:moveTo>
                <a:cubicBezTo>
                  <a:pt x="2348485" y="7979252"/>
                  <a:pt x="2350483" y="7983249"/>
                  <a:pt x="2350483" y="7991244"/>
                </a:cubicBezTo>
                <a:lnTo>
                  <a:pt x="2338492" y="7991244"/>
                </a:lnTo>
                <a:cubicBezTo>
                  <a:pt x="2338492" y="7983249"/>
                  <a:pt x="2340490" y="7979252"/>
                  <a:pt x="2344488" y="7979252"/>
                </a:cubicBezTo>
                <a:close/>
                <a:moveTo>
                  <a:pt x="7580608" y="7971757"/>
                </a:moveTo>
                <a:cubicBezTo>
                  <a:pt x="7583607" y="7972756"/>
                  <a:pt x="7587105" y="7975255"/>
                  <a:pt x="7591101" y="7979252"/>
                </a:cubicBezTo>
                <a:lnTo>
                  <a:pt x="7579110" y="7991244"/>
                </a:lnTo>
                <a:cubicBezTo>
                  <a:pt x="7579110" y="7991244"/>
                  <a:pt x="7577111" y="7989245"/>
                  <a:pt x="7573113" y="7985247"/>
                </a:cubicBezTo>
                <a:cubicBezTo>
                  <a:pt x="7569116" y="7981250"/>
                  <a:pt x="7569116" y="7977254"/>
                  <a:pt x="7573113" y="7973255"/>
                </a:cubicBezTo>
                <a:cubicBezTo>
                  <a:pt x="7575113" y="7971257"/>
                  <a:pt x="7577611" y="7970757"/>
                  <a:pt x="7580608" y="7971757"/>
                </a:cubicBezTo>
                <a:close/>
                <a:moveTo>
                  <a:pt x="4509091" y="7967259"/>
                </a:moveTo>
                <a:cubicBezTo>
                  <a:pt x="4509091" y="7967259"/>
                  <a:pt x="4509091" y="7971257"/>
                  <a:pt x="4509091" y="7979252"/>
                </a:cubicBezTo>
                <a:cubicBezTo>
                  <a:pt x="4517086" y="7979252"/>
                  <a:pt x="4521084" y="7977254"/>
                  <a:pt x="4521084" y="7973255"/>
                </a:cubicBezTo>
                <a:cubicBezTo>
                  <a:pt x="4521084" y="7969259"/>
                  <a:pt x="4517086" y="7967259"/>
                  <a:pt x="4509091" y="7967259"/>
                </a:cubicBezTo>
                <a:close/>
                <a:moveTo>
                  <a:pt x="2428433" y="7967259"/>
                </a:moveTo>
                <a:cubicBezTo>
                  <a:pt x="2424436" y="7967259"/>
                  <a:pt x="2422438" y="7971257"/>
                  <a:pt x="2422438" y="7979252"/>
                </a:cubicBezTo>
                <a:lnTo>
                  <a:pt x="2422438" y="8003235"/>
                </a:lnTo>
                <a:cubicBezTo>
                  <a:pt x="2430433" y="8003235"/>
                  <a:pt x="2434429" y="8003235"/>
                  <a:pt x="2434429" y="8003235"/>
                </a:cubicBezTo>
                <a:cubicBezTo>
                  <a:pt x="2434429" y="7987245"/>
                  <a:pt x="2434429" y="7979252"/>
                  <a:pt x="2434429" y="7979252"/>
                </a:cubicBezTo>
                <a:cubicBezTo>
                  <a:pt x="2434429" y="7971257"/>
                  <a:pt x="2432431" y="7967259"/>
                  <a:pt x="2428433" y="7967259"/>
                </a:cubicBezTo>
                <a:close/>
                <a:moveTo>
                  <a:pt x="2998" y="7961264"/>
                </a:moveTo>
                <a:cubicBezTo>
                  <a:pt x="4996" y="7961264"/>
                  <a:pt x="7995" y="7963262"/>
                  <a:pt x="11992" y="7967259"/>
                </a:cubicBezTo>
                <a:lnTo>
                  <a:pt x="0" y="7967259"/>
                </a:lnTo>
                <a:cubicBezTo>
                  <a:pt x="0" y="7963262"/>
                  <a:pt x="999" y="7961264"/>
                  <a:pt x="2998" y="7961264"/>
                </a:cubicBezTo>
                <a:close/>
                <a:moveTo>
                  <a:pt x="6032109" y="7955267"/>
                </a:moveTo>
                <a:cubicBezTo>
                  <a:pt x="6032109" y="7963262"/>
                  <a:pt x="6032109" y="7967259"/>
                  <a:pt x="6032109" y="7967259"/>
                </a:cubicBezTo>
                <a:cubicBezTo>
                  <a:pt x="6040104" y="7967259"/>
                  <a:pt x="6044100" y="7965260"/>
                  <a:pt x="6044100" y="7961264"/>
                </a:cubicBezTo>
                <a:cubicBezTo>
                  <a:pt x="6044100" y="7957265"/>
                  <a:pt x="6040104" y="7955267"/>
                  <a:pt x="6032109" y="7955267"/>
                </a:cubicBezTo>
                <a:close/>
                <a:moveTo>
                  <a:pt x="4533075" y="7943274"/>
                </a:moveTo>
                <a:cubicBezTo>
                  <a:pt x="4533075" y="7951270"/>
                  <a:pt x="4533075" y="7957265"/>
                  <a:pt x="4533075" y="7961264"/>
                </a:cubicBezTo>
                <a:cubicBezTo>
                  <a:pt x="4533075" y="7965260"/>
                  <a:pt x="4535074" y="7967259"/>
                  <a:pt x="4539072" y="7967259"/>
                </a:cubicBezTo>
                <a:cubicBezTo>
                  <a:pt x="4543070" y="7967259"/>
                  <a:pt x="4545067" y="7963262"/>
                  <a:pt x="4545067" y="7955267"/>
                </a:cubicBezTo>
                <a:close/>
                <a:moveTo>
                  <a:pt x="4664990" y="7919291"/>
                </a:moveTo>
                <a:lnTo>
                  <a:pt x="4676983" y="7919291"/>
                </a:lnTo>
                <a:lnTo>
                  <a:pt x="4664990" y="7931282"/>
                </a:lnTo>
                <a:lnTo>
                  <a:pt x="4652998" y="7931282"/>
                </a:lnTo>
                <a:cubicBezTo>
                  <a:pt x="4652998" y="7931282"/>
                  <a:pt x="4656996" y="7927284"/>
                  <a:pt x="4664990" y="7919291"/>
                </a:cubicBezTo>
                <a:close/>
                <a:moveTo>
                  <a:pt x="4101355" y="7919291"/>
                </a:moveTo>
                <a:lnTo>
                  <a:pt x="4101355" y="7931282"/>
                </a:lnTo>
                <a:cubicBezTo>
                  <a:pt x="4109348" y="7931282"/>
                  <a:pt x="4113347" y="7929284"/>
                  <a:pt x="4113347" y="7925286"/>
                </a:cubicBezTo>
                <a:cubicBezTo>
                  <a:pt x="4113347" y="7921289"/>
                  <a:pt x="4109348" y="7919291"/>
                  <a:pt x="4101355" y="7919291"/>
                </a:cubicBezTo>
                <a:close/>
                <a:moveTo>
                  <a:pt x="2830175" y="7919291"/>
                </a:moveTo>
                <a:cubicBezTo>
                  <a:pt x="2838170" y="7919291"/>
                  <a:pt x="2842167" y="7919291"/>
                  <a:pt x="2842167" y="7919291"/>
                </a:cubicBezTo>
                <a:cubicBezTo>
                  <a:pt x="2842167" y="7927284"/>
                  <a:pt x="2842167" y="7931282"/>
                  <a:pt x="2842167" y="7931282"/>
                </a:cubicBezTo>
                <a:lnTo>
                  <a:pt x="2830175" y="7931282"/>
                </a:lnTo>
                <a:cubicBezTo>
                  <a:pt x="2822180" y="7931282"/>
                  <a:pt x="2818182" y="7929284"/>
                  <a:pt x="2818182" y="7925286"/>
                </a:cubicBezTo>
                <a:cubicBezTo>
                  <a:pt x="2818182" y="7921289"/>
                  <a:pt x="2822180" y="7919291"/>
                  <a:pt x="2830175" y="7919291"/>
                </a:cubicBezTo>
                <a:close/>
                <a:moveTo>
                  <a:pt x="2470406" y="7919291"/>
                </a:moveTo>
                <a:cubicBezTo>
                  <a:pt x="2454416" y="7919291"/>
                  <a:pt x="2446422" y="7927284"/>
                  <a:pt x="2446422" y="7943274"/>
                </a:cubicBezTo>
                <a:lnTo>
                  <a:pt x="2470406" y="7931282"/>
                </a:lnTo>
                <a:cubicBezTo>
                  <a:pt x="2478402" y="7923287"/>
                  <a:pt x="2478402" y="7919291"/>
                  <a:pt x="2470406" y="7919291"/>
                </a:cubicBezTo>
                <a:close/>
                <a:moveTo>
                  <a:pt x="2648791" y="7911795"/>
                </a:moveTo>
                <a:cubicBezTo>
                  <a:pt x="2647792" y="7910796"/>
                  <a:pt x="2646293" y="7911296"/>
                  <a:pt x="2644294" y="7913294"/>
                </a:cubicBezTo>
                <a:cubicBezTo>
                  <a:pt x="2640298" y="7917292"/>
                  <a:pt x="2638298" y="7919291"/>
                  <a:pt x="2638298" y="7919291"/>
                </a:cubicBezTo>
                <a:cubicBezTo>
                  <a:pt x="2638298" y="7919291"/>
                  <a:pt x="2638298" y="7923287"/>
                  <a:pt x="2638298" y="7931282"/>
                </a:cubicBezTo>
                <a:cubicBezTo>
                  <a:pt x="2638298" y="7939277"/>
                  <a:pt x="2638298" y="7943274"/>
                  <a:pt x="2638298" y="7943274"/>
                </a:cubicBezTo>
                <a:cubicBezTo>
                  <a:pt x="2646293" y="7943274"/>
                  <a:pt x="2650289" y="7941276"/>
                  <a:pt x="2650289" y="7937279"/>
                </a:cubicBezTo>
                <a:cubicBezTo>
                  <a:pt x="2650289" y="7933282"/>
                  <a:pt x="2650289" y="7927284"/>
                  <a:pt x="2650289" y="7919291"/>
                </a:cubicBezTo>
                <a:cubicBezTo>
                  <a:pt x="2650289" y="7915294"/>
                  <a:pt x="2649790" y="7912794"/>
                  <a:pt x="2648791" y="7911795"/>
                </a:cubicBezTo>
                <a:close/>
                <a:moveTo>
                  <a:pt x="4197292" y="7907297"/>
                </a:moveTo>
                <a:cubicBezTo>
                  <a:pt x="4197292" y="7915294"/>
                  <a:pt x="4193294" y="7919291"/>
                  <a:pt x="4185301" y="7919291"/>
                </a:cubicBezTo>
                <a:cubicBezTo>
                  <a:pt x="4177306" y="7919291"/>
                  <a:pt x="4173308" y="7921289"/>
                  <a:pt x="4173308" y="7925286"/>
                </a:cubicBezTo>
                <a:cubicBezTo>
                  <a:pt x="4173308" y="7929284"/>
                  <a:pt x="4173308" y="7933282"/>
                  <a:pt x="4173308" y="7937279"/>
                </a:cubicBezTo>
                <a:cubicBezTo>
                  <a:pt x="4173308" y="7941276"/>
                  <a:pt x="4173308" y="7947272"/>
                  <a:pt x="4173308" y="7955267"/>
                </a:cubicBezTo>
                <a:cubicBezTo>
                  <a:pt x="4173308" y="7963262"/>
                  <a:pt x="4169309" y="7967259"/>
                  <a:pt x="4161314" y="7967259"/>
                </a:cubicBezTo>
                <a:cubicBezTo>
                  <a:pt x="4153321" y="7975255"/>
                  <a:pt x="4153321" y="7979252"/>
                  <a:pt x="4161314" y="7979252"/>
                </a:cubicBezTo>
                <a:cubicBezTo>
                  <a:pt x="4169309" y="7979252"/>
                  <a:pt x="4169309" y="7985247"/>
                  <a:pt x="4161314" y="7997240"/>
                </a:cubicBezTo>
                <a:cubicBezTo>
                  <a:pt x="4153321" y="8009232"/>
                  <a:pt x="4153321" y="8017227"/>
                  <a:pt x="4161314" y="8021225"/>
                </a:cubicBezTo>
                <a:cubicBezTo>
                  <a:pt x="4169309" y="8025222"/>
                  <a:pt x="4177306" y="8023223"/>
                  <a:pt x="4185301" y="8015228"/>
                </a:cubicBezTo>
                <a:cubicBezTo>
                  <a:pt x="4185301" y="8015228"/>
                  <a:pt x="4187298" y="8013230"/>
                  <a:pt x="4191296" y="8009232"/>
                </a:cubicBezTo>
                <a:cubicBezTo>
                  <a:pt x="4195294" y="8005235"/>
                  <a:pt x="4197292" y="7999238"/>
                  <a:pt x="4197292" y="7991244"/>
                </a:cubicBezTo>
                <a:cubicBezTo>
                  <a:pt x="4197292" y="7983249"/>
                  <a:pt x="4197292" y="7977254"/>
                  <a:pt x="4197292" y="7973255"/>
                </a:cubicBezTo>
                <a:cubicBezTo>
                  <a:pt x="4197292" y="7969259"/>
                  <a:pt x="4193294" y="7971257"/>
                  <a:pt x="4185301" y="7979252"/>
                </a:cubicBezTo>
                <a:lnTo>
                  <a:pt x="4185301" y="7967259"/>
                </a:lnTo>
                <a:cubicBezTo>
                  <a:pt x="4201289" y="7967259"/>
                  <a:pt x="4207286" y="7961264"/>
                  <a:pt x="4203288" y="7949270"/>
                </a:cubicBezTo>
                <a:cubicBezTo>
                  <a:pt x="4199291" y="7937279"/>
                  <a:pt x="4199291" y="7933282"/>
                  <a:pt x="4203288" y="7937279"/>
                </a:cubicBezTo>
                <a:cubicBezTo>
                  <a:pt x="4207286" y="7941276"/>
                  <a:pt x="4209284" y="7937279"/>
                  <a:pt x="4209284" y="7925286"/>
                </a:cubicBezTo>
                <a:cubicBezTo>
                  <a:pt x="4209284" y="7913294"/>
                  <a:pt x="4205286" y="7907297"/>
                  <a:pt x="4197292" y="7907297"/>
                </a:cubicBezTo>
                <a:close/>
                <a:moveTo>
                  <a:pt x="1331142" y="7907297"/>
                </a:moveTo>
                <a:cubicBezTo>
                  <a:pt x="1323147" y="7907297"/>
                  <a:pt x="1319148" y="7911296"/>
                  <a:pt x="1319148" y="7919291"/>
                </a:cubicBezTo>
                <a:lnTo>
                  <a:pt x="1331142" y="7919291"/>
                </a:lnTo>
                <a:cubicBezTo>
                  <a:pt x="1331142" y="7919291"/>
                  <a:pt x="1331142" y="7915294"/>
                  <a:pt x="1331142" y="7907297"/>
                </a:cubicBezTo>
                <a:close/>
                <a:moveTo>
                  <a:pt x="203867" y="7907297"/>
                </a:moveTo>
                <a:cubicBezTo>
                  <a:pt x="211862" y="7907297"/>
                  <a:pt x="215861" y="7907297"/>
                  <a:pt x="215861" y="7907297"/>
                </a:cubicBezTo>
                <a:lnTo>
                  <a:pt x="203867" y="7919291"/>
                </a:lnTo>
                <a:cubicBezTo>
                  <a:pt x="203867" y="7919291"/>
                  <a:pt x="203867" y="7915294"/>
                  <a:pt x="203867" y="7907297"/>
                </a:cubicBezTo>
                <a:close/>
                <a:moveTo>
                  <a:pt x="4654497" y="7899802"/>
                </a:moveTo>
                <a:cubicBezTo>
                  <a:pt x="4655496" y="7898805"/>
                  <a:pt x="4656995" y="7899303"/>
                  <a:pt x="4658995" y="7901301"/>
                </a:cubicBezTo>
                <a:cubicBezTo>
                  <a:pt x="4662991" y="7905299"/>
                  <a:pt x="4664990" y="7907297"/>
                  <a:pt x="4664990" y="7907297"/>
                </a:cubicBezTo>
                <a:cubicBezTo>
                  <a:pt x="4664990" y="7907297"/>
                  <a:pt x="4660993" y="7911296"/>
                  <a:pt x="4652998" y="7919291"/>
                </a:cubicBezTo>
                <a:cubicBezTo>
                  <a:pt x="4652998" y="7927284"/>
                  <a:pt x="4651000" y="7931282"/>
                  <a:pt x="4647001" y="7931282"/>
                </a:cubicBezTo>
                <a:cubicBezTo>
                  <a:pt x="4643005" y="7931282"/>
                  <a:pt x="4645003" y="7923287"/>
                  <a:pt x="4652998" y="7907297"/>
                </a:cubicBezTo>
                <a:cubicBezTo>
                  <a:pt x="4652998" y="7903301"/>
                  <a:pt x="4653498" y="7900803"/>
                  <a:pt x="4654497" y="7899802"/>
                </a:cubicBezTo>
                <a:close/>
                <a:moveTo>
                  <a:pt x="7351258" y="7895306"/>
                </a:moveTo>
                <a:cubicBezTo>
                  <a:pt x="7351258" y="7903301"/>
                  <a:pt x="7349258" y="7907297"/>
                  <a:pt x="7345261" y="7907297"/>
                </a:cubicBezTo>
                <a:cubicBezTo>
                  <a:pt x="7341265" y="7907297"/>
                  <a:pt x="7339265" y="7907297"/>
                  <a:pt x="7339265" y="7907297"/>
                </a:cubicBezTo>
                <a:close/>
                <a:moveTo>
                  <a:pt x="5984139" y="7895306"/>
                </a:moveTo>
                <a:lnTo>
                  <a:pt x="5996132" y="7907297"/>
                </a:lnTo>
                <a:cubicBezTo>
                  <a:pt x="5988137" y="7915294"/>
                  <a:pt x="5982141" y="7917292"/>
                  <a:pt x="5978143" y="7913294"/>
                </a:cubicBezTo>
                <a:cubicBezTo>
                  <a:pt x="5974146" y="7909297"/>
                  <a:pt x="5976144" y="7903301"/>
                  <a:pt x="5984139" y="7895306"/>
                </a:cubicBezTo>
                <a:close/>
                <a:moveTo>
                  <a:pt x="2380464" y="7895306"/>
                </a:moveTo>
                <a:cubicBezTo>
                  <a:pt x="2384461" y="7895306"/>
                  <a:pt x="2388460" y="7895306"/>
                  <a:pt x="2392456" y="7895306"/>
                </a:cubicBezTo>
                <a:cubicBezTo>
                  <a:pt x="2388460" y="7895306"/>
                  <a:pt x="2386459" y="7899303"/>
                  <a:pt x="2386459" y="7907297"/>
                </a:cubicBezTo>
                <a:lnTo>
                  <a:pt x="2374468" y="7907297"/>
                </a:lnTo>
                <a:cubicBezTo>
                  <a:pt x="2374468" y="7899303"/>
                  <a:pt x="2376468" y="7895306"/>
                  <a:pt x="2380464" y="7895306"/>
                </a:cubicBezTo>
                <a:close/>
                <a:moveTo>
                  <a:pt x="6140038" y="7883313"/>
                </a:moveTo>
                <a:lnTo>
                  <a:pt x="6128046" y="7895306"/>
                </a:lnTo>
                <a:lnTo>
                  <a:pt x="6116055" y="7967259"/>
                </a:lnTo>
                <a:cubicBezTo>
                  <a:pt x="6124050" y="7975255"/>
                  <a:pt x="6128046" y="7987245"/>
                  <a:pt x="6128046" y="8003235"/>
                </a:cubicBezTo>
                <a:cubicBezTo>
                  <a:pt x="6128046" y="8011232"/>
                  <a:pt x="6128046" y="8017227"/>
                  <a:pt x="6128046" y="8021225"/>
                </a:cubicBezTo>
                <a:cubicBezTo>
                  <a:pt x="6128046" y="8025222"/>
                  <a:pt x="6124050" y="8027220"/>
                  <a:pt x="6116055" y="8027220"/>
                </a:cubicBezTo>
                <a:cubicBezTo>
                  <a:pt x="6124050" y="8027220"/>
                  <a:pt x="6132043" y="8025222"/>
                  <a:pt x="6140038" y="8021225"/>
                </a:cubicBezTo>
                <a:cubicBezTo>
                  <a:pt x="6148033" y="8017227"/>
                  <a:pt x="6152031" y="8013230"/>
                  <a:pt x="6152031" y="8009232"/>
                </a:cubicBezTo>
                <a:cubicBezTo>
                  <a:pt x="6152031" y="8005235"/>
                  <a:pt x="6156028" y="7999238"/>
                  <a:pt x="6164023" y="7991244"/>
                </a:cubicBezTo>
                <a:cubicBezTo>
                  <a:pt x="6164023" y="7983249"/>
                  <a:pt x="6164023" y="7979252"/>
                  <a:pt x="6164023" y="7979252"/>
                </a:cubicBezTo>
                <a:cubicBezTo>
                  <a:pt x="6164023" y="7979252"/>
                  <a:pt x="6164023" y="7975255"/>
                  <a:pt x="6164023" y="7967259"/>
                </a:cubicBezTo>
                <a:cubicBezTo>
                  <a:pt x="6156028" y="7967259"/>
                  <a:pt x="6150033" y="7965260"/>
                  <a:pt x="6146035" y="7961264"/>
                </a:cubicBezTo>
                <a:cubicBezTo>
                  <a:pt x="6142038" y="7957265"/>
                  <a:pt x="6136041" y="7951270"/>
                  <a:pt x="6128046" y="7943274"/>
                </a:cubicBezTo>
                <a:cubicBezTo>
                  <a:pt x="6128046" y="7927284"/>
                  <a:pt x="6130044" y="7913294"/>
                  <a:pt x="6134043" y="7901301"/>
                </a:cubicBezTo>
                <a:cubicBezTo>
                  <a:pt x="6138040" y="7889309"/>
                  <a:pt x="6140038" y="7883313"/>
                  <a:pt x="6140038" y="7883313"/>
                </a:cubicBezTo>
                <a:close/>
                <a:moveTo>
                  <a:pt x="3945454" y="7871321"/>
                </a:moveTo>
                <a:lnTo>
                  <a:pt x="3933462" y="7883313"/>
                </a:lnTo>
                <a:cubicBezTo>
                  <a:pt x="3933462" y="7891309"/>
                  <a:pt x="3933462" y="7897304"/>
                  <a:pt x="3933462" y="7901301"/>
                </a:cubicBezTo>
                <a:cubicBezTo>
                  <a:pt x="3933462" y="7905299"/>
                  <a:pt x="3937461" y="7907297"/>
                  <a:pt x="3945454" y="7907297"/>
                </a:cubicBezTo>
                <a:cubicBezTo>
                  <a:pt x="3945454" y="7907297"/>
                  <a:pt x="3945454" y="7903301"/>
                  <a:pt x="3945454" y="7895306"/>
                </a:cubicBezTo>
                <a:cubicBezTo>
                  <a:pt x="3945454" y="7887311"/>
                  <a:pt x="3945454" y="7879316"/>
                  <a:pt x="3945454" y="7871321"/>
                </a:cubicBezTo>
                <a:close/>
                <a:moveTo>
                  <a:pt x="5948163" y="7859329"/>
                </a:moveTo>
                <a:cubicBezTo>
                  <a:pt x="5956158" y="7859329"/>
                  <a:pt x="5960154" y="7863326"/>
                  <a:pt x="5960154" y="7871321"/>
                </a:cubicBezTo>
                <a:cubicBezTo>
                  <a:pt x="5952161" y="7879316"/>
                  <a:pt x="5948163" y="7879316"/>
                  <a:pt x="5948163" y="7871321"/>
                </a:cubicBezTo>
                <a:close/>
                <a:moveTo>
                  <a:pt x="5936171" y="7859329"/>
                </a:moveTo>
                <a:lnTo>
                  <a:pt x="5948163" y="7883313"/>
                </a:lnTo>
                <a:cubicBezTo>
                  <a:pt x="5956158" y="7891309"/>
                  <a:pt x="5958156" y="7897304"/>
                  <a:pt x="5954159" y="7901301"/>
                </a:cubicBezTo>
                <a:cubicBezTo>
                  <a:pt x="5950161" y="7905299"/>
                  <a:pt x="5946164" y="7905299"/>
                  <a:pt x="5942166" y="7901301"/>
                </a:cubicBezTo>
                <a:cubicBezTo>
                  <a:pt x="5938169" y="7897304"/>
                  <a:pt x="5936171" y="7895306"/>
                  <a:pt x="5936171" y="7895306"/>
                </a:cubicBezTo>
                <a:lnTo>
                  <a:pt x="5936171" y="7883313"/>
                </a:lnTo>
                <a:close/>
                <a:moveTo>
                  <a:pt x="5828240" y="7859329"/>
                </a:moveTo>
                <a:cubicBezTo>
                  <a:pt x="5828240" y="7859329"/>
                  <a:pt x="5832238" y="7859329"/>
                  <a:pt x="5840232" y="7859329"/>
                </a:cubicBezTo>
                <a:cubicBezTo>
                  <a:pt x="5840232" y="7859329"/>
                  <a:pt x="5838233" y="7863326"/>
                  <a:pt x="5834237" y="7871321"/>
                </a:cubicBezTo>
                <a:cubicBezTo>
                  <a:pt x="5830238" y="7879316"/>
                  <a:pt x="5826241" y="7883313"/>
                  <a:pt x="5822244" y="7883313"/>
                </a:cubicBezTo>
                <a:cubicBezTo>
                  <a:pt x="5818247" y="7883313"/>
                  <a:pt x="5818247" y="7881314"/>
                  <a:pt x="5822244" y="7877318"/>
                </a:cubicBezTo>
                <a:cubicBezTo>
                  <a:pt x="5826241" y="7873321"/>
                  <a:pt x="5828240" y="7867324"/>
                  <a:pt x="5828240" y="7859329"/>
                </a:cubicBezTo>
                <a:close/>
                <a:moveTo>
                  <a:pt x="4233269" y="7859329"/>
                </a:moveTo>
                <a:lnTo>
                  <a:pt x="4221276" y="7871321"/>
                </a:lnTo>
                <a:cubicBezTo>
                  <a:pt x="4213283" y="7879316"/>
                  <a:pt x="4209284" y="7887311"/>
                  <a:pt x="4209284" y="7895306"/>
                </a:cubicBezTo>
                <a:lnTo>
                  <a:pt x="4233269" y="7871321"/>
                </a:lnTo>
                <a:close/>
                <a:moveTo>
                  <a:pt x="1558994" y="7859329"/>
                </a:moveTo>
                <a:cubicBezTo>
                  <a:pt x="1519020" y="7875319"/>
                  <a:pt x="1507027" y="7887311"/>
                  <a:pt x="1523017" y="7895306"/>
                </a:cubicBezTo>
                <a:lnTo>
                  <a:pt x="1535010" y="7919291"/>
                </a:lnTo>
                <a:cubicBezTo>
                  <a:pt x="1535010" y="7927284"/>
                  <a:pt x="1537009" y="7931282"/>
                  <a:pt x="1541005" y="7931282"/>
                </a:cubicBezTo>
                <a:cubicBezTo>
                  <a:pt x="1545004" y="7931282"/>
                  <a:pt x="1549000" y="7929284"/>
                  <a:pt x="1552999" y="7925286"/>
                </a:cubicBezTo>
                <a:cubicBezTo>
                  <a:pt x="1556995" y="7921289"/>
                  <a:pt x="1556995" y="7917292"/>
                  <a:pt x="1552999" y="7913294"/>
                </a:cubicBezTo>
                <a:cubicBezTo>
                  <a:pt x="1549000" y="7909297"/>
                  <a:pt x="1547002" y="7903301"/>
                  <a:pt x="1547002" y="7895306"/>
                </a:cubicBezTo>
                <a:lnTo>
                  <a:pt x="1547002" y="7883313"/>
                </a:lnTo>
                <a:cubicBezTo>
                  <a:pt x="1547002" y="7883313"/>
                  <a:pt x="1547002" y="7881314"/>
                  <a:pt x="1547002" y="7877318"/>
                </a:cubicBezTo>
                <a:cubicBezTo>
                  <a:pt x="1547002" y="7873321"/>
                  <a:pt x="1551000" y="7867324"/>
                  <a:pt x="1558994" y="7859329"/>
                </a:cubicBezTo>
                <a:close/>
                <a:moveTo>
                  <a:pt x="1367118" y="7859329"/>
                </a:moveTo>
                <a:cubicBezTo>
                  <a:pt x="1359123" y="7859329"/>
                  <a:pt x="1353126" y="7863326"/>
                  <a:pt x="1349130" y="7871321"/>
                </a:cubicBezTo>
                <a:cubicBezTo>
                  <a:pt x="1345131" y="7879316"/>
                  <a:pt x="1345131" y="7885313"/>
                  <a:pt x="1349130" y="7889309"/>
                </a:cubicBezTo>
                <a:cubicBezTo>
                  <a:pt x="1353126" y="7893308"/>
                  <a:pt x="1359123" y="7891309"/>
                  <a:pt x="1367118" y="7883313"/>
                </a:cubicBezTo>
                <a:lnTo>
                  <a:pt x="1379110" y="7883313"/>
                </a:lnTo>
                <a:cubicBezTo>
                  <a:pt x="1371116" y="7899303"/>
                  <a:pt x="1371116" y="7907297"/>
                  <a:pt x="1379110" y="7907297"/>
                </a:cubicBezTo>
                <a:cubicBezTo>
                  <a:pt x="1387105" y="7907297"/>
                  <a:pt x="1391103" y="7903301"/>
                  <a:pt x="1391103" y="7895306"/>
                </a:cubicBezTo>
                <a:cubicBezTo>
                  <a:pt x="1399098" y="7871321"/>
                  <a:pt x="1399098" y="7859329"/>
                  <a:pt x="1391103" y="7859329"/>
                </a:cubicBezTo>
                <a:cubicBezTo>
                  <a:pt x="1383108" y="7859329"/>
                  <a:pt x="1375113" y="7859329"/>
                  <a:pt x="1367118" y="7859329"/>
                </a:cubicBezTo>
                <a:close/>
                <a:moveTo>
                  <a:pt x="7603094" y="7847336"/>
                </a:moveTo>
                <a:cubicBezTo>
                  <a:pt x="7611089" y="7855331"/>
                  <a:pt x="7615086" y="7859329"/>
                  <a:pt x="7615086" y="7859329"/>
                </a:cubicBezTo>
                <a:cubicBezTo>
                  <a:pt x="7615086" y="7867324"/>
                  <a:pt x="7613088" y="7871321"/>
                  <a:pt x="7609091" y="7871321"/>
                </a:cubicBezTo>
                <a:cubicBezTo>
                  <a:pt x="7605093" y="7871321"/>
                  <a:pt x="7601096" y="7869323"/>
                  <a:pt x="7597098" y="7865326"/>
                </a:cubicBezTo>
                <a:cubicBezTo>
                  <a:pt x="7593101" y="7861328"/>
                  <a:pt x="7593101" y="7857331"/>
                  <a:pt x="7597098" y="7853333"/>
                </a:cubicBezTo>
                <a:cubicBezTo>
                  <a:pt x="7601096" y="7849336"/>
                  <a:pt x="7603094" y="7847336"/>
                  <a:pt x="7603094" y="7847336"/>
                </a:cubicBezTo>
                <a:close/>
                <a:moveTo>
                  <a:pt x="4641006" y="7847336"/>
                </a:moveTo>
                <a:lnTo>
                  <a:pt x="4641006" y="7859329"/>
                </a:lnTo>
                <a:lnTo>
                  <a:pt x="4652998" y="7847336"/>
                </a:lnTo>
                <a:close/>
                <a:moveTo>
                  <a:pt x="6092070" y="7835345"/>
                </a:moveTo>
                <a:lnTo>
                  <a:pt x="6080077" y="7847336"/>
                </a:lnTo>
                <a:lnTo>
                  <a:pt x="6068085" y="7847336"/>
                </a:lnTo>
                <a:lnTo>
                  <a:pt x="6068085" y="7859329"/>
                </a:lnTo>
                <a:cubicBezTo>
                  <a:pt x="6068085" y="7859329"/>
                  <a:pt x="6072082" y="7855331"/>
                  <a:pt x="6080077" y="7847336"/>
                </a:cubicBezTo>
                <a:cubicBezTo>
                  <a:pt x="6080077" y="7855331"/>
                  <a:pt x="6082077" y="7855331"/>
                  <a:pt x="6086073" y="7847336"/>
                </a:cubicBezTo>
                <a:cubicBezTo>
                  <a:pt x="6090072" y="7839343"/>
                  <a:pt x="6092070" y="7835345"/>
                  <a:pt x="6092070" y="7835345"/>
                </a:cubicBezTo>
                <a:close/>
                <a:moveTo>
                  <a:pt x="239846" y="7835345"/>
                </a:moveTo>
                <a:cubicBezTo>
                  <a:pt x="239846" y="7835345"/>
                  <a:pt x="241844" y="7835345"/>
                  <a:pt x="245840" y="7835345"/>
                </a:cubicBezTo>
                <a:cubicBezTo>
                  <a:pt x="249839" y="7835345"/>
                  <a:pt x="247841" y="7839343"/>
                  <a:pt x="239846" y="7847336"/>
                </a:cubicBezTo>
                <a:cubicBezTo>
                  <a:pt x="239846" y="7839343"/>
                  <a:pt x="239846" y="7835345"/>
                  <a:pt x="239846" y="7835345"/>
                </a:cubicBezTo>
                <a:close/>
                <a:moveTo>
                  <a:pt x="155899" y="7835345"/>
                </a:moveTo>
                <a:cubicBezTo>
                  <a:pt x="163894" y="7835345"/>
                  <a:pt x="167891" y="7835345"/>
                  <a:pt x="167891" y="7835345"/>
                </a:cubicBezTo>
                <a:cubicBezTo>
                  <a:pt x="167891" y="7835345"/>
                  <a:pt x="167891" y="7839343"/>
                  <a:pt x="167891" y="7847336"/>
                </a:cubicBezTo>
                <a:lnTo>
                  <a:pt x="155899" y="7847336"/>
                </a:lnTo>
                <a:cubicBezTo>
                  <a:pt x="155899" y="7839343"/>
                  <a:pt x="155899" y="7835345"/>
                  <a:pt x="155899" y="7835345"/>
                </a:cubicBezTo>
                <a:close/>
                <a:moveTo>
                  <a:pt x="6146320" y="7812502"/>
                </a:moveTo>
                <a:lnTo>
                  <a:pt x="6148283" y="7812858"/>
                </a:lnTo>
                <a:cubicBezTo>
                  <a:pt x="6149783" y="7813859"/>
                  <a:pt x="6150033" y="7815358"/>
                  <a:pt x="6149034" y="7817356"/>
                </a:cubicBezTo>
                <a:lnTo>
                  <a:pt x="6147861" y="7818660"/>
                </a:lnTo>
                <a:close/>
                <a:moveTo>
                  <a:pt x="5924178" y="7811360"/>
                </a:moveTo>
                <a:cubicBezTo>
                  <a:pt x="5932173" y="7811360"/>
                  <a:pt x="5936171" y="7813358"/>
                  <a:pt x="5936171" y="7817356"/>
                </a:cubicBezTo>
                <a:cubicBezTo>
                  <a:pt x="5936171" y="7821355"/>
                  <a:pt x="5936171" y="7823353"/>
                  <a:pt x="5936171" y="7823353"/>
                </a:cubicBezTo>
                <a:cubicBezTo>
                  <a:pt x="5936171" y="7823353"/>
                  <a:pt x="5934173" y="7825351"/>
                  <a:pt x="5930174" y="7829348"/>
                </a:cubicBezTo>
                <a:cubicBezTo>
                  <a:pt x="5926176" y="7833346"/>
                  <a:pt x="5924178" y="7835345"/>
                  <a:pt x="5924178" y="7835345"/>
                </a:cubicBezTo>
                <a:cubicBezTo>
                  <a:pt x="5924178" y="7835345"/>
                  <a:pt x="5924178" y="7831346"/>
                  <a:pt x="5924178" y="7823353"/>
                </a:cubicBezTo>
                <a:cubicBezTo>
                  <a:pt x="5924178" y="7815358"/>
                  <a:pt x="5924178" y="7811360"/>
                  <a:pt x="5924178" y="7811360"/>
                </a:cubicBezTo>
                <a:close/>
                <a:moveTo>
                  <a:pt x="3405803" y="7811360"/>
                </a:moveTo>
                <a:cubicBezTo>
                  <a:pt x="3413798" y="7819356"/>
                  <a:pt x="3413798" y="7831346"/>
                  <a:pt x="3405803" y="7847336"/>
                </a:cubicBezTo>
                <a:cubicBezTo>
                  <a:pt x="3397808" y="7863326"/>
                  <a:pt x="3393811" y="7871321"/>
                  <a:pt x="3393811" y="7871321"/>
                </a:cubicBezTo>
                <a:lnTo>
                  <a:pt x="3393811" y="7859329"/>
                </a:lnTo>
                <a:close/>
                <a:moveTo>
                  <a:pt x="2770214" y="7811360"/>
                </a:moveTo>
                <a:lnTo>
                  <a:pt x="2782205" y="7811360"/>
                </a:lnTo>
                <a:lnTo>
                  <a:pt x="2782205" y="7847336"/>
                </a:lnTo>
                <a:lnTo>
                  <a:pt x="2782205" y="7895306"/>
                </a:lnTo>
                <a:lnTo>
                  <a:pt x="2782205" y="7907297"/>
                </a:lnTo>
                <a:cubicBezTo>
                  <a:pt x="2774210" y="7907297"/>
                  <a:pt x="2768214" y="7901301"/>
                  <a:pt x="2764217" y="7889309"/>
                </a:cubicBezTo>
                <a:cubicBezTo>
                  <a:pt x="2760219" y="7877318"/>
                  <a:pt x="2756222" y="7871321"/>
                  <a:pt x="2752224" y="7871321"/>
                </a:cubicBezTo>
                <a:cubicBezTo>
                  <a:pt x="2748227" y="7871321"/>
                  <a:pt x="2746229" y="7863326"/>
                  <a:pt x="2746229" y="7847336"/>
                </a:cubicBezTo>
                <a:cubicBezTo>
                  <a:pt x="2746229" y="7831346"/>
                  <a:pt x="2748227" y="7823353"/>
                  <a:pt x="2752224" y="7823353"/>
                </a:cubicBezTo>
                <a:cubicBezTo>
                  <a:pt x="2756222" y="7823353"/>
                  <a:pt x="2762219" y="7819356"/>
                  <a:pt x="2770214" y="7811360"/>
                </a:cubicBezTo>
                <a:close/>
                <a:moveTo>
                  <a:pt x="4985783" y="7805363"/>
                </a:moveTo>
                <a:cubicBezTo>
                  <a:pt x="4987782" y="7805363"/>
                  <a:pt x="4988781" y="7807363"/>
                  <a:pt x="4988781" y="7811360"/>
                </a:cubicBezTo>
                <a:cubicBezTo>
                  <a:pt x="4980787" y="7819356"/>
                  <a:pt x="4972793" y="7823353"/>
                  <a:pt x="4964798" y="7823353"/>
                </a:cubicBezTo>
                <a:cubicBezTo>
                  <a:pt x="4964798" y="7815358"/>
                  <a:pt x="4968794" y="7811360"/>
                  <a:pt x="4976789" y="7811360"/>
                </a:cubicBezTo>
                <a:cubicBezTo>
                  <a:pt x="4980786" y="7807363"/>
                  <a:pt x="4983785" y="7805363"/>
                  <a:pt x="4985783" y="7805363"/>
                </a:cubicBezTo>
                <a:close/>
                <a:moveTo>
                  <a:pt x="2794197" y="7799368"/>
                </a:moveTo>
                <a:cubicBezTo>
                  <a:pt x="2802192" y="7799368"/>
                  <a:pt x="2806190" y="7799368"/>
                  <a:pt x="2806190" y="7799368"/>
                </a:cubicBezTo>
                <a:lnTo>
                  <a:pt x="2806190" y="7811360"/>
                </a:lnTo>
                <a:cubicBezTo>
                  <a:pt x="2798195" y="7811360"/>
                  <a:pt x="2794197" y="7807363"/>
                  <a:pt x="2794197" y="7799368"/>
                </a:cubicBezTo>
                <a:close/>
                <a:moveTo>
                  <a:pt x="7375241" y="7787375"/>
                </a:moveTo>
                <a:cubicBezTo>
                  <a:pt x="7375241" y="7787375"/>
                  <a:pt x="7379239" y="7787375"/>
                  <a:pt x="7387234" y="7787375"/>
                </a:cubicBezTo>
                <a:lnTo>
                  <a:pt x="7387234" y="7799368"/>
                </a:lnTo>
                <a:cubicBezTo>
                  <a:pt x="7379239" y="7799368"/>
                  <a:pt x="7375241" y="7799368"/>
                  <a:pt x="7375241" y="7799368"/>
                </a:cubicBezTo>
                <a:cubicBezTo>
                  <a:pt x="7375241" y="7791373"/>
                  <a:pt x="7375241" y="7787375"/>
                  <a:pt x="7375241" y="7787375"/>
                </a:cubicBezTo>
                <a:close/>
                <a:moveTo>
                  <a:pt x="4629015" y="7787375"/>
                </a:moveTo>
                <a:cubicBezTo>
                  <a:pt x="4629015" y="7803365"/>
                  <a:pt x="4631012" y="7811360"/>
                  <a:pt x="4635010" y="7811360"/>
                </a:cubicBezTo>
                <a:cubicBezTo>
                  <a:pt x="4639008" y="7811360"/>
                  <a:pt x="4641006" y="7803365"/>
                  <a:pt x="4641006" y="7787375"/>
                </a:cubicBezTo>
                <a:close/>
                <a:moveTo>
                  <a:pt x="431721" y="7787375"/>
                </a:moveTo>
                <a:lnTo>
                  <a:pt x="431721" y="7799368"/>
                </a:lnTo>
                <a:cubicBezTo>
                  <a:pt x="439716" y="7815358"/>
                  <a:pt x="443714" y="7825351"/>
                  <a:pt x="443714" y="7829348"/>
                </a:cubicBezTo>
                <a:cubicBezTo>
                  <a:pt x="443714" y="7833346"/>
                  <a:pt x="439716" y="7839343"/>
                  <a:pt x="431721" y="7847336"/>
                </a:cubicBezTo>
                <a:cubicBezTo>
                  <a:pt x="415731" y="7855331"/>
                  <a:pt x="407736" y="7861328"/>
                  <a:pt x="407736" y="7865326"/>
                </a:cubicBezTo>
                <a:cubicBezTo>
                  <a:pt x="407736" y="7869323"/>
                  <a:pt x="403740" y="7871321"/>
                  <a:pt x="395745" y="7871321"/>
                </a:cubicBezTo>
                <a:cubicBezTo>
                  <a:pt x="395745" y="7863326"/>
                  <a:pt x="395745" y="7859329"/>
                  <a:pt x="395745" y="7859329"/>
                </a:cubicBezTo>
                <a:cubicBezTo>
                  <a:pt x="395745" y="7859329"/>
                  <a:pt x="391746" y="7859329"/>
                  <a:pt x="383753" y="7859329"/>
                </a:cubicBezTo>
                <a:lnTo>
                  <a:pt x="371760" y="7859329"/>
                </a:lnTo>
                <a:cubicBezTo>
                  <a:pt x="363765" y="7851334"/>
                  <a:pt x="375758" y="7831346"/>
                  <a:pt x="407736" y="7799368"/>
                </a:cubicBezTo>
                <a:close/>
                <a:moveTo>
                  <a:pt x="5874711" y="7779881"/>
                </a:moveTo>
                <a:cubicBezTo>
                  <a:pt x="5875710" y="7780880"/>
                  <a:pt x="5876210" y="7783378"/>
                  <a:pt x="5876210" y="7787375"/>
                </a:cubicBezTo>
                <a:cubicBezTo>
                  <a:pt x="5876210" y="7795370"/>
                  <a:pt x="5872212" y="7799368"/>
                  <a:pt x="5864217" y="7799368"/>
                </a:cubicBezTo>
                <a:cubicBezTo>
                  <a:pt x="5864217" y="7791373"/>
                  <a:pt x="5866215" y="7785377"/>
                  <a:pt x="5870213" y="7781380"/>
                </a:cubicBezTo>
                <a:cubicBezTo>
                  <a:pt x="5872212" y="7779382"/>
                  <a:pt x="5873710" y="7778882"/>
                  <a:pt x="5874711" y="7779881"/>
                </a:cubicBezTo>
                <a:close/>
                <a:moveTo>
                  <a:pt x="5972147" y="7775383"/>
                </a:moveTo>
                <a:cubicBezTo>
                  <a:pt x="5980142" y="7775383"/>
                  <a:pt x="5980142" y="7779382"/>
                  <a:pt x="5972147" y="7787375"/>
                </a:cubicBezTo>
                <a:cubicBezTo>
                  <a:pt x="5972147" y="7795370"/>
                  <a:pt x="5972147" y="7801366"/>
                  <a:pt x="5972147" y="7805363"/>
                </a:cubicBezTo>
                <a:cubicBezTo>
                  <a:pt x="5972147" y="7809361"/>
                  <a:pt x="5972147" y="7811360"/>
                  <a:pt x="5972147" y="7811360"/>
                </a:cubicBezTo>
                <a:cubicBezTo>
                  <a:pt x="5972147" y="7811360"/>
                  <a:pt x="5970149" y="7815358"/>
                  <a:pt x="5966151" y="7823353"/>
                </a:cubicBezTo>
                <a:cubicBezTo>
                  <a:pt x="5962153" y="7831346"/>
                  <a:pt x="5960154" y="7831346"/>
                  <a:pt x="5960154" y="7823353"/>
                </a:cubicBezTo>
                <a:cubicBezTo>
                  <a:pt x="5960154" y="7815358"/>
                  <a:pt x="5962153" y="7809361"/>
                  <a:pt x="5966151" y="7805363"/>
                </a:cubicBezTo>
                <a:cubicBezTo>
                  <a:pt x="5970149" y="7801366"/>
                  <a:pt x="5972147" y="7791373"/>
                  <a:pt x="5972147" y="7775383"/>
                </a:cubicBezTo>
                <a:close/>
                <a:moveTo>
                  <a:pt x="3585687" y="7763392"/>
                </a:moveTo>
                <a:cubicBezTo>
                  <a:pt x="3585687" y="7763392"/>
                  <a:pt x="3585687" y="7767388"/>
                  <a:pt x="3585687" y="7775383"/>
                </a:cubicBezTo>
                <a:cubicBezTo>
                  <a:pt x="3593682" y="7775383"/>
                  <a:pt x="3597679" y="7779382"/>
                  <a:pt x="3597679" y="7787375"/>
                </a:cubicBezTo>
                <a:cubicBezTo>
                  <a:pt x="3597679" y="7795370"/>
                  <a:pt x="3597679" y="7799368"/>
                  <a:pt x="3597679" y="7799368"/>
                </a:cubicBezTo>
                <a:cubicBezTo>
                  <a:pt x="3597679" y="7799368"/>
                  <a:pt x="3601676" y="7795370"/>
                  <a:pt x="3609672" y="7787375"/>
                </a:cubicBezTo>
                <a:lnTo>
                  <a:pt x="3609672" y="7775383"/>
                </a:lnTo>
                <a:cubicBezTo>
                  <a:pt x="3601676" y="7775383"/>
                  <a:pt x="3597679" y="7771385"/>
                  <a:pt x="3597679" y="7763392"/>
                </a:cubicBezTo>
                <a:close/>
                <a:moveTo>
                  <a:pt x="3417796" y="7763392"/>
                </a:moveTo>
                <a:lnTo>
                  <a:pt x="3429788" y="7775383"/>
                </a:lnTo>
                <a:cubicBezTo>
                  <a:pt x="3429788" y="7783378"/>
                  <a:pt x="3427789" y="7787375"/>
                  <a:pt x="3423791" y="7787375"/>
                </a:cubicBezTo>
                <a:cubicBezTo>
                  <a:pt x="3419794" y="7787375"/>
                  <a:pt x="3417796" y="7783378"/>
                  <a:pt x="3417796" y="7775383"/>
                </a:cubicBezTo>
                <a:cubicBezTo>
                  <a:pt x="3409801" y="7775383"/>
                  <a:pt x="3409801" y="7771385"/>
                  <a:pt x="3417796" y="7763392"/>
                </a:cubicBezTo>
                <a:close/>
                <a:moveTo>
                  <a:pt x="7435202" y="7751398"/>
                </a:moveTo>
                <a:cubicBezTo>
                  <a:pt x="7435202" y="7751398"/>
                  <a:pt x="7437202" y="7753397"/>
                  <a:pt x="7441199" y="7757395"/>
                </a:cubicBezTo>
                <a:cubicBezTo>
                  <a:pt x="7445197" y="7761393"/>
                  <a:pt x="7447195" y="7767388"/>
                  <a:pt x="7447195" y="7775383"/>
                </a:cubicBezTo>
                <a:cubicBezTo>
                  <a:pt x="7447195" y="7799368"/>
                  <a:pt x="7443197" y="7811360"/>
                  <a:pt x="7435202" y="7811360"/>
                </a:cubicBezTo>
                <a:cubicBezTo>
                  <a:pt x="7427207" y="7811360"/>
                  <a:pt x="7423211" y="7809361"/>
                  <a:pt x="7423211" y="7805363"/>
                </a:cubicBezTo>
                <a:cubicBezTo>
                  <a:pt x="7423211" y="7801366"/>
                  <a:pt x="7423211" y="7791373"/>
                  <a:pt x="7423211" y="7775383"/>
                </a:cubicBezTo>
                <a:cubicBezTo>
                  <a:pt x="7423211" y="7767388"/>
                  <a:pt x="7427207" y="7759393"/>
                  <a:pt x="7435202" y="7751398"/>
                </a:cubicBezTo>
                <a:close/>
                <a:moveTo>
                  <a:pt x="4772921" y="7751398"/>
                </a:moveTo>
                <a:lnTo>
                  <a:pt x="4760929" y="7763392"/>
                </a:lnTo>
                <a:cubicBezTo>
                  <a:pt x="4760929" y="7763392"/>
                  <a:pt x="4760929" y="7767388"/>
                  <a:pt x="4760929" y="7775383"/>
                </a:cubicBezTo>
                <a:close/>
                <a:moveTo>
                  <a:pt x="3549710" y="7751398"/>
                </a:moveTo>
                <a:cubicBezTo>
                  <a:pt x="3541715" y="7759393"/>
                  <a:pt x="3541715" y="7767388"/>
                  <a:pt x="3549710" y="7775383"/>
                </a:cubicBezTo>
                <a:lnTo>
                  <a:pt x="3561703" y="7763392"/>
                </a:lnTo>
                <a:cubicBezTo>
                  <a:pt x="3561703" y="7755397"/>
                  <a:pt x="3561703" y="7751398"/>
                  <a:pt x="3561703" y="7751398"/>
                </a:cubicBezTo>
                <a:cubicBezTo>
                  <a:pt x="3561703" y="7751398"/>
                  <a:pt x="3557705" y="7751398"/>
                  <a:pt x="3549710" y="7751398"/>
                </a:cubicBezTo>
                <a:close/>
                <a:moveTo>
                  <a:pt x="2446422" y="7751398"/>
                </a:moveTo>
                <a:cubicBezTo>
                  <a:pt x="2446422" y="7751398"/>
                  <a:pt x="2444423" y="7755397"/>
                  <a:pt x="2440426" y="7763392"/>
                </a:cubicBezTo>
                <a:cubicBezTo>
                  <a:pt x="2436430" y="7771385"/>
                  <a:pt x="2434429" y="7779382"/>
                  <a:pt x="2434429" y="7787375"/>
                </a:cubicBezTo>
                <a:lnTo>
                  <a:pt x="2458414" y="7763392"/>
                </a:lnTo>
                <a:cubicBezTo>
                  <a:pt x="2458414" y="7763392"/>
                  <a:pt x="2456416" y="7761393"/>
                  <a:pt x="2452418" y="7757395"/>
                </a:cubicBezTo>
                <a:cubicBezTo>
                  <a:pt x="2448421" y="7753397"/>
                  <a:pt x="2446422" y="7751398"/>
                  <a:pt x="2446422" y="7751398"/>
                </a:cubicBezTo>
                <a:close/>
                <a:moveTo>
                  <a:pt x="2230561" y="7751398"/>
                </a:moveTo>
                <a:lnTo>
                  <a:pt x="2206576" y="7775383"/>
                </a:lnTo>
                <a:cubicBezTo>
                  <a:pt x="2206576" y="7783378"/>
                  <a:pt x="2202579" y="7791373"/>
                  <a:pt x="2194584" y="7799368"/>
                </a:cubicBezTo>
                <a:lnTo>
                  <a:pt x="2194584" y="7823353"/>
                </a:lnTo>
                <a:cubicBezTo>
                  <a:pt x="2202579" y="7823353"/>
                  <a:pt x="2206576" y="7815358"/>
                  <a:pt x="2206576" y="7799368"/>
                </a:cubicBezTo>
                <a:cubicBezTo>
                  <a:pt x="2214572" y="7791373"/>
                  <a:pt x="2218569" y="7785377"/>
                  <a:pt x="2218569" y="7781380"/>
                </a:cubicBezTo>
                <a:cubicBezTo>
                  <a:pt x="2218569" y="7777382"/>
                  <a:pt x="2222566" y="7775383"/>
                  <a:pt x="2230561" y="7775383"/>
                </a:cubicBezTo>
                <a:cubicBezTo>
                  <a:pt x="2230561" y="7767388"/>
                  <a:pt x="2230561" y="7759393"/>
                  <a:pt x="2230561" y="7751398"/>
                </a:cubicBezTo>
                <a:close/>
                <a:moveTo>
                  <a:pt x="6140038" y="7739407"/>
                </a:moveTo>
                <a:cubicBezTo>
                  <a:pt x="6140038" y="7747402"/>
                  <a:pt x="6140038" y="7751398"/>
                  <a:pt x="6140038" y="7751398"/>
                </a:cubicBezTo>
                <a:cubicBezTo>
                  <a:pt x="6148033" y="7751398"/>
                  <a:pt x="6152031" y="7747402"/>
                  <a:pt x="6152031" y="7739407"/>
                </a:cubicBezTo>
                <a:close/>
                <a:moveTo>
                  <a:pt x="5840232" y="7739407"/>
                </a:moveTo>
                <a:lnTo>
                  <a:pt x="5864217" y="7751398"/>
                </a:lnTo>
                <a:cubicBezTo>
                  <a:pt x="5856222" y="7751398"/>
                  <a:pt x="5848227" y="7751398"/>
                  <a:pt x="5840232" y="7751398"/>
                </a:cubicBezTo>
                <a:cubicBezTo>
                  <a:pt x="5840232" y="7751398"/>
                  <a:pt x="5840232" y="7747402"/>
                  <a:pt x="5840232" y="7739407"/>
                </a:cubicBezTo>
                <a:close/>
                <a:moveTo>
                  <a:pt x="4017409" y="7739407"/>
                </a:moveTo>
                <a:cubicBezTo>
                  <a:pt x="4017409" y="7747402"/>
                  <a:pt x="4017409" y="7751398"/>
                  <a:pt x="4017409" y="7751398"/>
                </a:cubicBezTo>
                <a:lnTo>
                  <a:pt x="4029400" y="7751398"/>
                </a:lnTo>
                <a:cubicBezTo>
                  <a:pt x="4029400" y="7743404"/>
                  <a:pt x="4025402" y="7739407"/>
                  <a:pt x="4017409" y="7739407"/>
                </a:cubicBezTo>
                <a:close/>
                <a:moveTo>
                  <a:pt x="2710251" y="7739407"/>
                </a:moveTo>
                <a:lnTo>
                  <a:pt x="2686268" y="7763392"/>
                </a:lnTo>
                <a:lnTo>
                  <a:pt x="2686268" y="7775383"/>
                </a:lnTo>
                <a:lnTo>
                  <a:pt x="2698259" y="7763392"/>
                </a:lnTo>
                <a:lnTo>
                  <a:pt x="2698259" y="7787375"/>
                </a:lnTo>
                <a:cubicBezTo>
                  <a:pt x="2698259" y="7795370"/>
                  <a:pt x="2702258" y="7799368"/>
                  <a:pt x="2710251" y="7799368"/>
                </a:cubicBezTo>
                <a:lnTo>
                  <a:pt x="2722244" y="7787375"/>
                </a:lnTo>
                <a:lnTo>
                  <a:pt x="2698259" y="7763392"/>
                </a:lnTo>
                <a:cubicBezTo>
                  <a:pt x="2714249" y="7755397"/>
                  <a:pt x="2718246" y="7747402"/>
                  <a:pt x="2710251" y="7739407"/>
                </a:cubicBezTo>
                <a:close/>
                <a:moveTo>
                  <a:pt x="1007350" y="7739407"/>
                </a:moveTo>
                <a:lnTo>
                  <a:pt x="1007350" y="7751398"/>
                </a:lnTo>
                <a:cubicBezTo>
                  <a:pt x="1007350" y="7751398"/>
                  <a:pt x="1005352" y="7751398"/>
                  <a:pt x="1001354" y="7751398"/>
                </a:cubicBezTo>
                <a:cubicBezTo>
                  <a:pt x="997357" y="7751398"/>
                  <a:pt x="995357" y="7751398"/>
                  <a:pt x="995357" y="7751398"/>
                </a:cubicBezTo>
                <a:close/>
                <a:moveTo>
                  <a:pt x="2480898" y="7733410"/>
                </a:moveTo>
                <a:cubicBezTo>
                  <a:pt x="2479901" y="7733410"/>
                  <a:pt x="2478401" y="7735410"/>
                  <a:pt x="2476402" y="7739407"/>
                </a:cubicBezTo>
                <a:cubicBezTo>
                  <a:pt x="2472406" y="7747402"/>
                  <a:pt x="2468407" y="7759393"/>
                  <a:pt x="2464411" y="7775383"/>
                </a:cubicBezTo>
                <a:cubicBezTo>
                  <a:pt x="2460412" y="7791373"/>
                  <a:pt x="2462411" y="7799368"/>
                  <a:pt x="2470406" y="7799368"/>
                </a:cubicBezTo>
                <a:cubicBezTo>
                  <a:pt x="2478402" y="7799368"/>
                  <a:pt x="2478402" y="7807363"/>
                  <a:pt x="2470406" y="7823353"/>
                </a:cubicBezTo>
                <a:lnTo>
                  <a:pt x="2482399" y="7811360"/>
                </a:lnTo>
                <a:cubicBezTo>
                  <a:pt x="2490394" y="7803365"/>
                  <a:pt x="2494390" y="7793372"/>
                  <a:pt x="2494390" y="7781380"/>
                </a:cubicBezTo>
                <a:cubicBezTo>
                  <a:pt x="2494390" y="7769387"/>
                  <a:pt x="2492392" y="7761393"/>
                  <a:pt x="2488394" y="7757395"/>
                </a:cubicBezTo>
                <a:cubicBezTo>
                  <a:pt x="2484398" y="7753397"/>
                  <a:pt x="2482399" y="7747402"/>
                  <a:pt x="2482399" y="7739407"/>
                </a:cubicBezTo>
                <a:cubicBezTo>
                  <a:pt x="2482399" y="7735410"/>
                  <a:pt x="2481899" y="7733410"/>
                  <a:pt x="2480898" y="7733410"/>
                </a:cubicBezTo>
                <a:close/>
                <a:moveTo>
                  <a:pt x="7447195" y="7727414"/>
                </a:moveTo>
                <a:cubicBezTo>
                  <a:pt x="7447195" y="7727414"/>
                  <a:pt x="7451192" y="7727414"/>
                  <a:pt x="7459187" y="7727414"/>
                </a:cubicBezTo>
                <a:lnTo>
                  <a:pt x="7447195" y="7739407"/>
                </a:lnTo>
                <a:close/>
                <a:moveTo>
                  <a:pt x="5252611" y="7727414"/>
                </a:moveTo>
                <a:cubicBezTo>
                  <a:pt x="5260606" y="7727414"/>
                  <a:pt x="5264604" y="7731412"/>
                  <a:pt x="5264604" y="7739407"/>
                </a:cubicBezTo>
                <a:lnTo>
                  <a:pt x="5240619" y="7751398"/>
                </a:lnTo>
                <a:cubicBezTo>
                  <a:pt x="5240619" y="7743404"/>
                  <a:pt x="5240619" y="7739407"/>
                  <a:pt x="5240619" y="7739407"/>
                </a:cubicBezTo>
                <a:cubicBezTo>
                  <a:pt x="5240619" y="7739407"/>
                  <a:pt x="5244617" y="7735409"/>
                  <a:pt x="5252611" y="7727414"/>
                </a:cubicBezTo>
                <a:close/>
                <a:moveTo>
                  <a:pt x="659576" y="7727414"/>
                </a:moveTo>
                <a:cubicBezTo>
                  <a:pt x="667569" y="7727414"/>
                  <a:pt x="669568" y="7731412"/>
                  <a:pt x="665571" y="7739407"/>
                </a:cubicBezTo>
                <a:cubicBezTo>
                  <a:pt x="661573" y="7747402"/>
                  <a:pt x="659576" y="7751398"/>
                  <a:pt x="659576" y="7751398"/>
                </a:cubicBezTo>
                <a:lnTo>
                  <a:pt x="647584" y="7739407"/>
                </a:lnTo>
                <a:cubicBezTo>
                  <a:pt x="655576" y="7739407"/>
                  <a:pt x="659576" y="7737409"/>
                  <a:pt x="659576" y="7733410"/>
                </a:cubicBezTo>
                <a:cubicBezTo>
                  <a:pt x="659576" y="7729412"/>
                  <a:pt x="659576" y="7727414"/>
                  <a:pt x="659576" y="7727414"/>
                </a:cubicBezTo>
                <a:close/>
                <a:moveTo>
                  <a:pt x="2791199" y="7721419"/>
                </a:moveTo>
                <a:cubicBezTo>
                  <a:pt x="2789201" y="7721419"/>
                  <a:pt x="2786202" y="7723417"/>
                  <a:pt x="2782205" y="7727414"/>
                </a:cubicBezTo>
                <a:cubicBezTo>
                  <a:pt x="2782205" y="7727414"/>
                  <a:pt x="2782205" y="7731412"/>
                  <a:pt x="2782205" y="7739407"/>
                </a:cubicBezTo>
                <a:cubicBezTo>
                  <a:pt x="2790200" y="7739407"/>
                  <a:pt x="2794197" y="7735409"/>
                  <a:pt x="2794197" y="7727414"/>
                </a:cubicBezTo>
                <a:cubicBezTo>
                  <a:pt x="2794197" y="7723417"/>
                  <a:pt x="2793198" y="7721419"/>
                  <a:pt x="2791199" y="7721419"/>
                </a:cubicBezTo>
                <a:close/>
                <a:moveTo>
                  <a:pt x="6715668" y="7715422"/>
                </a:moveTo>
                <a:cubicBezTo>
                  <a:pt x="6715668" y="7715422"/>
                  <a:pt x="6715668" y="7721419"/>
                  <a:pt x="6715668" y="7733410"/>
                </a:cubicBezTo>
                <a:cubicBezTo>
                  <a:pt x="6715668" y="7745402"/>
                  <a:pt x="6715668" y="7755397"/>
                  <a:pt x="6715668" y="7763392"/>
                </a:cubicBezTo>
                <a:lnTo>
                  <a:pt x="6703676" y="7739407"/>
                </a:lnTo>
                <a:close/>
                <a:moveTo>
                  <a:pt x="6104062" y="7715422"/>
                </a:moveTo>
                <a:lnTo>
                  <a:pt x="6092070" y="7739407"/>
                </a:lnTo>
                <a:cubicBezTo>
                  <a:pt x="6068085" y="7763392"/>
                  <a:pt x="6064089" y="7783378"/>
                  <a:pt x="6080077" y="7799368"/>
                </a:cubicBezTo>
                <a:lnTo>
                  <a:pt x="6092070" y="7787375"/>
                </a:lnTo>
                <a:lnTo>
                  <a:pt x="6104062" y="7763392"/>
                </a:lnTo>
                <a:lnTo>
                  <a:pt x="6104062" y="7739407"/>
                </a:lnTo>
                <a:close/>
                <a:moveTo>
                  <a:pt x="5888201" y="7715422"/>
                </a:moveTo>
                <a:lnTo>
                  <a:pt x="5900193" y="7727414"/>
                </a:lnTo>
                <a:lnTo>
                  <a:pt x="5888201" y="7739407"/>
                </a:lnTo>
                <a:close/>
                <a:moveTo>
                  <a:pt x="2242554" y="7715422"/>
                </a:moveTo>
                <a:lnTo>
                  <a:pt x="2242554" y="7739407"/>
                </a:lnTo>
                <a:cubicBezTo>
                  <a:pt x="2250549" y="7739407"/>
                  <a:pt x="2254546" y="7731412"/>
                  <a:pt x="2254546" y="7715422"/>
                </a:cubicBezTo>
                <a:close/>
                <a:moveTo>
                  <a:pt x="803482" y="7715422"/>
                </a:moveTo>
                <a:cubicBezTo>
                  <a:pt x="811477" y="7723417"/>
                  <a:pt x="815474" y="7727414"/>
                  <a:pt x="815474" y="7727414"/>
                </a:cubicBezTo>
                <a:lnTo>
                  <a:pt x="803482" y="7727414"/>
                </a:lnTo>
                <a:cubicBezTo>
                  <a:pt x="795487" y="7727414"/>
                  <a:pt x="791488" y="7727414"/>
                  <a:pt x="791488" y="7727414"/>
                </a:cubicBezTo>
                <a:cubicBezTo>
                  <a:pt x="791488" y="7719420"/>
                  <a:pt x="795487" y="7715422"/>
                  <a:pt x="803482" y="7715422"/>
                </a:cubicBezTo>
                <a:close/>
                <a:moveTo>
                  <a:pt x="3441779" y="7703430"/>
                </a:moveTo>
                <a:cubicBezTo>
                  <a:pt x="3441779" y="7703430"/>
                  <a:pt x="3441779" y="7707427"/>
                  <a:pt x="3441779" y="7715422"/>
                </a:cubicBezTo>
                <a:cubicBezTo>
                  <a:pt x="3441779" y="7715422"/>
                  <a:pt x="3441779" y="7717420"/>
                  <a:pt x="3441779" y="7721419"/>
                </a:cubicBezTo>
                <a:cubicBezTo>
                  <a:pt x="3441779" y="7725415"/>
                  <a:pt x="3441779" y="7727414"/>
                  <a:pt x="3441779" y="7727414"/>
                </a:cubicBezTo>
                <a:lnTo>
                  <a:pt x="3429788" y="7715422"/>
                </a:lnTo>
                <a:close/>
                <a:moveTo>
                  <a:pt x="2812185" y="7703430"/>
                </a:moveTo>
                <a:cubicBezTo>
                  <a:pt x="2808189" y="7703430"/>
                  <a:pt x="2806190" y="7707427"/>
                  <a:pt x="2806190" y="7715422"/>
                </a:cubicBezTo>
                <a:cubicBezTo>
                  <a:pt x="2806190" y="7715422"/>
                  <a:pt x="2806190" y="7717420"/>
                  <a:pt x="2806190" y="7721419"/>
                </a:cubicBezTo>
                <a:cubicBezTo>
                  <a:pt x="2806190" y="7725415"/>
                  <a:pt x="2802192" y="7731412"/>
                  <a:pt x="2794197" y="7739407"/>
                </a:cubicBezTo>
                <a:lnTo>
                  <a:pt x="2830175" y="7727414"/>
                </a:lnTo>
                <a:cubicBezTo>
                  <a:pt x="2838170" y="7719420"/>
                  <a:pt x="2838170" y="7715422"/>
                  <a:pt x="2830175" y="7715422"/>
                </a:cubicBezTo>
                <a:cubicBezTo>
                  <a:pt x="2822180" y="7707427"/>
                  <a:pt x="2816184" y="7703430"/>
                  <a:pt x="2812185" y="7703430"/>
                </a:cubicBezTo>
                <a:close/>
                <a:moveTo>
                  <a:pt x="5996132" y="7691437"/>
                </a:moveTo>
                <a:cubicBezTo>
                  <a:pt x="6004127" y="7691437"/>
                  <a:pt x="6004127" y="7703430"/>
                  <a:pt x="5996132" y="7727414"/>
                </a:cubicBezTo>
                <a:cubicBezTo>
                  <a:pt x="5988137" y="7751398"/>
                  <a:pt x="5982141" y="7763392"/>
                  <a:pt x="5978143" y="7763392"/>
                </a:cubicBezTo>
                <a:cubicBezTo>
                  <a:pt x="5974146" y="7763392"/>
                  <a:pt x="5972147" y="7755397"/>
                  <a:pt x="5972147" y="7739407"/>
                </a:cubicBezTo>
                <a:close/>
                <a:moveTo>
                  <a:pt x="2734236" y="7691437"/>
                </a:moveTo>
                <a:lnTo>
                  <a:pt x="2722244" y="7703430"/>
                </a:lnTo>
                <a:cubicBezTo>
                  <a:pt x="2706254" y="7719420"/>
                  <a:pt x="2706254" y="7731412"/>
                  <a:pt x="2722244" y="7739407"/>
                </a:cubicBezTo>
                <a:close/>
                <a:moveTo>
                  <a:pt x="1139265" y="7691437"/>
                </a:moveTo>
                <a:cubicBezTo>
                  <a:pt x="1139265" y="7691437"/>
                  <a:pt x="1139265" y="7695435"/>
                  <a:pt x="1139265" y="7703430"/>
                </a:cubicBezTo>
                <a:cubicBezTo>
                  <a:pt x="1139265" y="7711424"/>
                  <a:pt x="1143263" y="7711424"/>
                  <a:pt x="1151258" y="7703430"/>
                </a:cubicBezTo>
                <a:cubicBezTo>
                  <a:pt x="1151258" y="7695435"/>
                  <a:pt x="1147260" y="7691437"/>
                  <a:pt x="1139265" y="7691437"/>
                </a:cubicBezTo>
                <a:close/>
                <a:moveTo>
                  <a:pt x="7471180" y="7679446"/>
                </a:moveTo>
                <a:lnTo>
                  <a:pt x="7471180" y="7691437"/>
                </a:lnTo>
                <a:cubicBezTo>
                  <a:pt x="7463185" y="7699432"/>
                  <a:pt x="7459187" y="7703430"/>
                  <a:pt x="7459187" y="7703430"/>
                </a:cubicBezTo>
                <a:cubicBezTo>
                  <a:pt x="7459187" y="7695435"/>
                  <a:pt x="7463185" y="7687439"/>
                  <a:pt x="7471180" y="7679446"/>
                </a:cubicBezTo>
                <a:close/>
                <a:moveTo>
                  <a:pt x="5240619" y="7679446"/>
                </a:moveTo>
                <a:cubicBezTo>
                  <a:pt x="5240619" y="7679446"/>
                  <a:pt x="5240619" y="7683442"/>
                  <a:pt x="5240619" y="7691437"/>
                </a:cubicBezTo>
                <a:cubicBezTo>
                  <a:pt x="5240619" y="7699432"/>
                  <a:pt x="5236621" y="7703430"/>
                  <a:pt x="5228627" y="7703430"/>
                </a:cubicBezTo>
                <a:cubicBezTo>
                  <a:pt x="5228627" y="7695435"/>
                  <a:pt x="5228627" y="7691437"/>
                  <a:pt x="5228627" y="7691437"/>
                </a:cubicBezTo>
                <a:close/>
                <a:moveTo>
                  <a:pt x="3621663" y="7667452"/>
                </a:moveTo>
                <a:cubicBezTo>
                  <a:pt x="3613670" y="7667452"/>
                  <a:pt x="3609672" y="7675447"/>
                  <a:pt x="3609672" y="7691437"/>
                </a:cubicBezTo>
                <a:cubicBezTo>
                  <a:pt x="3609672" y="7691437"/>
                  <a:pt x="3607673" y="7689439"/>
                  <a:pt x="3603675" y="7685441"/>
                </a:cubicBezTo>
                <a:cubicBezTo>
                  <a:pt x="3599678" y="7681444"/>
                  <a:pt x="3597679" y="7679446"/>
                  <a:pt x="3597679" y="7679446"/>
                </a:cubicBezTo>
                <a:cubicBezTo>
                  <a:pt x="3597679" y="7679446"/>
                  <a:pt x="3593682" y="7683442"/>
                  <a:pt x="3585687" y="7691437"/>
                </a:cubicBezTo>
                <a:cubicBezTo>
                  <a:pt x="3585687" y="7691437"/>
                  <a:pt x="3589685" y="7691437"/>
                  <a:pt x="3597679" y="7691437"/>
                </a:cubicBezTo>
                <a:lnTo>
                  <a:pt x="3609672" y="7691437"/>
                </a:lnTo>
                <a:lnTo>
                  <a:pt x="3621663" y="7703430"/>
                </a:lnTo>
                <a:cubicBezTo>
                  <a:pt x="3629658" y="7703430"/>
                  <a:pt x="3631658" y="7701430"/>
                  <a:pt x="3627660" y="7697434"/>
                </a:cubicBezTo>
                <a:cubicBezTo>
                  <a:pt x="3623661" y="7693436"/>
                  <a:pt x="3625662" y="7687439"/>
                  <a:pt x="3633656" y="7679446"/>
                </a:cubicBezTo>
                <a:cubicBezTo>
                  <a:pt x="3641651" y="7671451"/>
                  <a:pt x="3641651" y="7667452"/>
                  <a:pt x="3633656" y="7667452"/>
                </a:cubicBezTo>
                <a:cubicBezTo>
                  <a:pt x="3633656" y="7667452"/>
                  <a:pt x="3629658" y="7667452"/>
                  <a:pt x="3621663" y="7667452"/>
                </a:cubicBezTo>
                <a:close/>
                <a:moveTo>
                  <a:pt x="6558270" y="7658458"/>
                </a:moveTo>
                <a:cubicBezTo>
                  <a:pt x="6557269" y="7658458"/>
                  <a:pt x="6555770" y="7659459"/>
                  <a:pt x="6553772" y="7661457"/>
                </a:cubicBezTo>
                <a:cubicBezTo>
                  <a:pt x="6549775" y="7665454"/>
                  <a:pt x="6551774" y="7671451"/>
                  <a:pt x="6559769" y="7679446"/>
                </a:cubicBezTo>
                <a:lnTo>
                  <a:pt x="6547775" y="7679446"/>
                </a:lnTo>
                <a:cubicBezTo>
                  <a:pt x="6547775" y="7679446"/>
                  <a:pt x="6547775" y="7681444"/>
                  <a:pt x="6547775" y="7685441"/>
                </a:cubicBezTo>
                <a:cubicBezTo>
                  <a:pt x="6547775" y="7689439"/>
                  <a:pt x="6543779" y="7695435"/>
                  <a:pt x="6535784" y="7703430"/>
                </a:cubicBezTo>
                <a:cubicBezTo>
                  <a:pt x="6527789" y="7711424"/>
                  <a:pt x="6523792" y="7709425"/>
                  <a:pt x="6523792" y="7697434"/>
                </a:cubicBezTo>
                <a:cubicBezTo>
                  <a:pt x="6523792" y="7685441"/>
                  <a:pt x="6521792" y="7683442"/>
                  <a:pt x="6517796" y="7691437"/>
                </a:cubicBezTo>
                <a:cubicBezTo>
                  <a:pt x="6513799" y="7699432"/>
                  <a:pt x="6511799" y="7707427"/>
                  <a:pt x="6511799" y="7715422"/>
                </a:cubicBezTo>
                <a:cubicBezTo>
                  <a:pt x="6511799" y="7715422"/>
                  <a:pt x="6511799" y="7719420"/>
                  <a:pt x="6511799" y="7727414"/>
                </a:cubicBezTo>
                <a:cubicBezTo>
                  <a:pt x="6511799" y="7735409"/>
                  <a:pt x="6507802" y="7739407"/>
                  <a:pt x="6499807" y="7739407"/>
                </a:cubicBezTo>
                <a:cubicBezTo>
                  <a:pt x="6491812" y="7755397"/>
                  <a:pt x="6491812" y="7763392"/>
                  <a:pt x="6499807" y="7763392"/>
                </a:cubicBezTo>
                <a:cubicBezTo>
                  <a:pt x="6507802" y="7763392"/>
                  <a:pt x="6507802" y="7771385"/>
                  <a:pt x="6499807" y="7787375"/>
                </a:cubicBezTo>
                <a:lnTo>
                  <a:pt x="6511799" y="7799368"/>
                </a:lnTo>
                <a:cubicBezTo>
                  <a:pt x="6511799" y="7807363"/>
                  <a:pt x="6511799" y="7811360"/>
                  <a:pt x="6511799" y="7811360"/>
                </a:cubicBezTo>
                <a:lnTo>
                  <a:pt x="6511799" y="7823353"/>
                </a:lnTo>
                <a:lnTo>
                  <a:pt x="6535784" y="7811360"/>
                </a:lnTo>
                <a:cubicBezTo>
                  <a:pt x="6535784" y="7787375"/>
                  <a:pt x="6547775" y="7775383"/>
                  <a:pt x="6571760" y="7775383"/>
                </a:cubicBezTo>
                <a:cubicBezTo>
                  <a:pt x="6579755" y="7775383"/>
                  <a:pt x="6583753" y="7775383"/>
                  <a:pt x="6583753" y="7775383"/>
                </a:cubicBezTo>
                <a:lnTo>
                  <a:pt x="6583753" y="7763392"/>
                </a:lnTo>
                <a:cubicBezTo>
                  <a:pt x="6575758" y="7755397"/>
                  <a:pt x="6571760" y="7743404"/>
                  <a:pt x="6571760" y="7727414"/>
                </a:cubicBezTo>
                <a:cubicBezTo>
                  <a:pt x="6571760" y="7727414"/>
                  <a:pt x="6571760" y="7723417"/>
                  <a:pt x="6571760" y="7715422"/>
                </a:cubicBezTo>
                <a:cubicBezTo>
                  <a:pt x="6571760" y="7707427"/>
                  <a:pt x="6571760" y="7703430"/>
                  <a:pt x="6571760" y="7703430"/>
                </a:cubicBezTo>
                <a:cubicBezTo>
                  <a:pt x="6563765" y="7695435"/>
                  <a:pt x="6563765" y="7687439"/>
                  <a:pt x="6571760" y="7679446"/>
                </a:cubicBezTo>
                <a:lnTo>
                  <a:pt x="6571760" y="7667452"/>
                </a:lnTo>
                <a:cubicBezTo>
                  <a:pt x="6563765" y="7667452"/>
                  <a:pt x="6559769" y="7665454"/>
                  <a:pt x="6559769" y="7661457"/>
                </a:cubicBezTo>
                <a:cubicBezTo>
                  <a:pt x="6559769" y="7659459"/>
                  <a:pt x="6559269" y="7658458"/>
                  <a:pt x="6558270" y="7658458"/>
                </a:cubicBezTo>
                <a:close/>
                <a:moveTo>
                  <a:pt x="5624372" y="7655461"/>
                </a:moveTo>
                <a:cubicBezTo>
                  <a:pt x="5624372" y="7663456"/>
                  <a:pt x="5624372" y="7667452"/>
                  <a:pt x="5624372" y="7667452"/>
                </a:cubicBezTo>
                <a:cubicBezTo>
                  <a:pt x="5624372" y="7667452"/>
                  <a:pt x="5620373" y="7667452"/>
                  <a:pt x="5612380" y="7667452"/>
                </a:cubicBezTo>
                <a:cubicBezTo>
                  <a:pt x="5612380" y="7659459"/>
                  <a:pt x="5616377" y="7655461"/>
                  <a:pt x="5624372" y="7655461"/>
                </a:cubicBezTo>
                <a:close/>
                <a:moveTo>
                  <a:pt x="263079" y="7651712"/>
                </a:moveTo>
                <a:cubicBezTo>
                  <a:pt x="267577" y="7652213"/>
                  <a:pt x="271824" y="7653462"/>
                  <a:pt x="275822" y="7655461"/>
                </a:cubicBezTo>
                <a:cubicBezTo>
                  <a:pt x="283817" y="7663456"/>
                  <a:pt x="283817" y="7675447"/>
                  <a:pt x="275822" y="7691437"/>
                </a:cubicBezTo>
                <a:cubicBezTo>
                  <a:pt x="267827" y="7707427"/>
                  <a:pt x="263829" y="7719420"/>
                  <a:pt x="263829" y="7727414"/>
                </a:cubicBezTo>
                <a:cubicBezTo>
                  <a:pt x="271824" y="7751398"/>
                  <a:pt x="263829" y="7779382"/>
                  <a:pt x="239846" y="7811360"/>
                </a:cubicBezTo>
                <a:cubicBezTo>
                  <a:pt x="231850" y="7819356"/>
                  <a:pt x="227852" y="7827350"/>
                  <a:pt x="227852" y="7835345"/>
                </a:cubicBezTo>
                <a:cubicBezTo>
                  <a:pt x="227852" y="7843340"/>
                  <a:pt x="225854" y="7849336"/>
                  <a:pt x="221857" y="7853333"/>
                </a:cubicBezTo>
                <a:cubicBezTo>
                  <a:pt x="217859" y="7857331"/>
                  <a:pt x="211862" y="7861328"/>
                  <a:pt x="203867" y="7865326"/>
                </a:cubicBezTo>
                <a:cubicBezTo>
                  <a:pt x="195872" y="7869323"/>
                  <a:pt x="191876" y="7873321"/>
                  <a:pt x="191876" y="7877318"/>
                </a:cubicBezTo>
                <a:cubicBezTo>
                  <a:pt x="191876" y="7881314"/>
                  <a:pt x="191876" y="7887311"/>
                  <a:pt x="191876" y="7895306"/>
                </a:cubicBezTo>
                <a:cubicBezTo>
                  <a:pt x="191876" y="7895306"/>
                  <a:pt x="187879" y="7895306"/>
                  <a:pt x="179884" y="7895306"/>
                </a:cubicBezTo>
                <a:cubicBezTo>
                  <a:pt x="171889" y="7895306"/>
                  <a:pt x="163894" y="7903301"/>
                  <a:pt x="155899" y="7919291"/>
                </a:cubicBezTo>
                <a:cubicBezTo>
                  <a:pt x="139910" y="7927284"/>
                  <a:pt x="127918" y="7927284"/>
                  <a:pt x="119923" y="7919291"/>
                </a:cubicBezTo>
                <a:cubicBezTo>
                  <a:pt x="111928" y="7911296"/>
                  <a:pt x="115925" y="7907297"/>
                  <a:pt x="131915" y="7907297"/>
                </a:cubicBezTo>
                <a:cubicBezTo>
                  <a:pt x="131915" y="7907297"/>
                  <a:pt x="133913" y="7905299"/>
                  <a:pt x="137911" y="7901301"/>
                </a:cubicBezTo>
                <a:cubicBezTo>
                  <a:pt x="141908" y="7897304"/>
                  <a:pt x="143906" y="7891309"/>
                  <a:pt x="143906" y="7883313"/>
                </a:cubicBezTo>
                <a:cubicBezTo>
                  <a:pt x="151901" y="7867324"/>
                  <a:pt x="159896" y="7855331"/>
                  <a:pt x="167891" y="7847336"/>
                </a:cubicBezTo>
                <a:cubicBezTo>
                  <a:pt x="191876" y="7839343"/>
                  <a:pt x="207866" y="7831346"/>
                  <a:pt x="215861" y="7823353"/>
                </a:cubicBezTo>
                <a:lnTo>
                  <a:pt x="191876" y="7739407"/>
                </a:lnTo>
                <a:lnTo>
                  <a:pt x="191876" y="7679446"/>
                </a:lnTo>
                <a:lnTo>
                  <a:pt x="215861" y="7667452"/>
                </a:lnTo>
                <a:cubicBezTo>
                  <a:pt x="233849" y="7655461"/>
                  <a:pt x="249589" y="7650214"/>
                  <a:pt x="263079" y="7651712"/>
                </a:cubicBezTo>
                <a:close/>
                <a:moveTo>
                  <a:pt x="6020116" y="7643469"/>
                </a:moveTo>
                <a:cubicBezTo>
                  <a:pt x="6020116" y="7651462"/>
                  <a:pt x="6016119" y="7659459"/>
                  <a:pt x="6008124" y="7667452"/>
                </a:cubicBezTo>
                <a:lnTo>
                  <a:pt x="5996132" y="7679446"/>
                </a:lnTo>
                <a:cubicBezTo>
                  <a:pt x="5996132" y="7671451"/>
                  <a:pt x="6000129" y="7663456"/>
                  <a:pt x="6008124" y="7655461"/>
                </a:cubicBezTo>
                <a:close/>
                <a:moveTo>
                  <a:pt x="5084720" y="7643469"/>
                </a:moveTo>
                <a:lnTo>
                  <a:pt x="5072727" y="7691437"/>
                </a:lnTo>
                <a:lnTo>
                  <a:pt x="5048742" y="7703430"/>
                </a:lnTo>
                <a:lnTo>
                  <a:pt x="5060735" y="7691437"/>
                </a:lnTo>
                <a:cubicBezTo>
                  <a:pt x="5060735" y="7683442"/>
                  <a:pt x="5064734" y="7675447"/>
                  <a:pt x="5072727" y="7667452"/>
                </a:cubicBezTo>
                <a:cubicBezTo>
                  <a:pt x="5072727" y="7659459"/>
                  <a:pt x="5074725" y="7653462"/>
                  <a:pt x="5078724" y="7649464"/>
                </a:cubicBezTo>
                <a:cubicBezTo>
                  <a:pt x="5082721" y="7645467"/>
                  <a:pt x="5084720" y="7643469"/>
                  <a:pt x="5084720" y="7643469"/>
                </a:cubicBezTo>
                <a:close/>
                <a:moveTo>
                  <a:pt x="5984139" y="7631476"/>
                </a:moveTo>
                <a:lnTo>
                  <a:pt x="5972147" y="7667452"/>
                </a:lnTo>
                <a:cubicBezTo>
                  <a:pt x="5972147" y="7667452"/>
                  <a:pt x="5972147" y="7671451"/>
                  <a:pt x="5972147" y="7679446"/>
                </a:cubicBezTo>
                <a:cubicBezTo>
                  <a:pt x="5972147" y="7687439"/>
                  <a:pt x="5972147" y="7695435"/>
                  <a:pt x="5972147" y="7703430"/>
                </a:cubicBezTo>
                <a:cubicBezTo>
                  <a:pt x="5956158" y="7775383"/>
                  <a:pt x="5940167" y="7811360"/>
                  <a:pt x="5924178" y="7811360"/>
                </a:cubicBezTo>
                <a:cubicBezTo>
                  <a:pt x="5924178" y="7811360"/>
                  <a:pt x="5924178" y="7807363"/>
                  <a:pt x="5924178" y="7799368"/>
                </a:cubicBezTo>
                <a:cubicBezTo>
                  <a:pt x="5924178" y="7791373"/>
                  <a:pt x="5936171" y="7755397"/>
                  <a:pt x="5960154" y="7691437"/>
                </a:cubicBezTo>
                <a:cubicBezTo>
                  <a:pt x="5968149" y="7675447"/>
                  <a:pt x="5972147" y="7659459"/>
                  <a:pt x="5972147" y="7643469"/>
                </a:cubicBezTo>
                <a:cubicBezTo>
                  <a:pt x="5972147" y="7643469"/>
                  <a:pt x="5974146" y="7641469"/>
                  <a:pt x="5978143" y="7637473"/>
                </a:cubicBezTo>
                <a:cubicBezTo>
                  <a:pt x="5982141" y="7633474"/>
                  <a:pt x="5984139" y="7631476"/>
                  <a:pt x="5984139" y="7631476"/>
                </a:cubicBezTo>
                <a:close/>
                <a:moveTo>
                  <a:pt x="4964798" y="7631476"/>
                </a:moveTo>
                <a:cubicBezTo>
                  <a:pt x="4956803" y="7631476"/>
                  <a:pt x="4952804" y="7633474"/>
                  <a:pt x="4952804" y="7637473"/>
                </a:cubicBezTo>
                <a:cubicBezTo>
                  <a:pt x="4952804" y="7641469"/>
                  <a:pt x="4956803" y="7643469"/>
                  <a:pt x="4964798" y="7643469"/>
                </a:cubicBezTo>
                <a:cubicBezTo>
                  <a:pt x="4972793" y="7643469"/>
                  <a:pt x="4976789" y="7647466"/>
                  <a:pt x="4976789" y="7655461"/>
                </a:cubicBezTo>
                <a:lnTo>
                  <a:pt x="4988781" y="7655461"/>
                </a:lnTo>
                <a:cubicBezTo>
                  <a:pt x="4988781" y="7647466"/>
                  <a:pt x="4986784" y="7641469"/>
                  <a:pt x="4982786" y="7637473"/>
                </a:cubicBezTo>
                <a:cubicBezTo>
                  <a:pt x="4978788" y="7633474"/>
                  <a:pt x="4972793" y="7631476"/>
                  <a:pt x="4964798" y="7631476"/>
                </a:cubicBezTo>
                <a:close/>
                <a:moveTo>
                  <a:pt x="3453772" y="7631476"/>
                </a:moveTo>
                <a:cubicBezTo>
                  <a:pt x="3461766" y="7631476"/>
                  <a:pt x="3465764" y="7635474"/>
                  <a:pt x="3465764" y="7643469"/>
                </a:cubicBezTo>
                <a:cubicBezTo>
                  <a:pt x="3465764" y="7651462"/>
                  <a:pt x="3461766" y="7655461"/>
                  <a:pt x="3453772" y="7655461"/>
                </a:cubicBezTo>
                <a:cubicBezTo>
                  <a:pt x="3445777" y="7655461"/>
                  <a:pt x="3441779" y="7655461"/>
                  <a:pt x="3441779" y="7655461"/>
                </a:cubicBezTo>
                <a:cubicBezTo>
                  <a:pt x="3441779" y="7647466"/>
                  <a:pt x="3443779" y="7643469"/>
                  <a:pt x="3447776" y="7643469"/>
                </a:cubicBezTo>
                <a:cubicBezTo>
                  <a:pt x="3451774" y="7643469"/>
                  <a:pt x="3453772" y="7639471"/>
                  <a:pt x="3453772" y="7631476"/>
                </a:cubicBezTo>
                <a:close/>
                <a:moveTo>
                  <a:pt x="5912186" y="7619484"/>
                </a:moveTo>
                <a:lnTo>
                  <a:pt x="5924178" y="7631476"/>
                </a:lnTo>
                <a:cubicBezTo>
                  <a:pt x="5932173" y="7639471"/>
                  <a:pt x="5928176" y="7643469"/>
                  <a:pt x="5912186" y="7643469"/>
                </a:cubicBezTo>
                <a:lnTo>
                  <a:pt x="5900193" y="7631476"/>
                </a:lnTo>
                <a:cubicBezTo>
                  <a:pt x="5900193" y="7623481"/>
                  <a:pt x="5904191" y="7619484"/>
                  <a:pt x="5912186" y="7619484"/>
                </a:cubicBezTo>
                <a:close/>
                <a:moveTo>
                  <a:pt x="5870213" y="7619484"/>
                </a:moveTo>
                <a:cubicBezTo>
                  <a:pt x="5874210" y="7619484"/>
                  <a:pt x="5880206" y="7619484"/>
                  <a:pt x="5888201" y="7619484"/>
                </a:cubicBezTo>
                <a:cubicBezTo>
                  <a:pt x="5888201" y="7627478"/>
                  <a:pt x="5884203" y="7631476"/>
                  <a:pt x="5876210" y="7631476"/>
                </a:cubicBezTo>
                <a:cubicBezTo>
                  <a:pt x="5868215" y="7623481"/>
                  <a:pt x="5866215" y="7619484"/>
                  <a:pt x="5870213" y="7619484"/>
                </a:cubicBezTo>
                <a:close/>
                <a:moveTo>
                  <a:pt x="71954" y="7619484"/>
                </a:moveTo>
                <a:cubicBezTo>
                  <a:pt x="71954" y="7619484"/>
                  <a:pt x="75950" y="7619484"/>
                  <a:pt x="83945" y="7619484"/>
                </a:cubicBezTo>
                <a:cubicBezTo>
                  <a:pt x="91940" y="7619484"/>
                  <a:pt x="99935" y="7619484"/>
                  <a:pt x="107930" y="7619484"/>
                </a:cubicBezTo>
                <a:lnTo>
                  <a:pt x="131915" y="7619484"/>
                </a:lnTo>
                <a:cubicBezTo>
                  <a:pt x="131915" y="7627478"/>
                  <a:pt x="135913" y="7631476"/>
                  <a:pt x="143906" y="7631476"/>
                </a:cubicBezTo>
                <a:cubicBezTo>
                  <a:pt x="151901" y="7639471"/>
                  <a:pt x="155899" y="7643469"/>
                  <a:pt x="155899" y="7643469"/>
                </a:cubicBezTo>
                <a:cubicBezTo>
                  <a:pt x="155899" y="7643469"/>
                  <a:pt x="151901" y="7647466"/>
                  <a:pt x="143906" y="7655461"/>
                </a:cubicBezTo>
                <a:cubicBezTo>
                  <a:pt x="127918" y="7671451"/>
                  <a:pt x="115925" y="7671451"/>
                  <a:pt x="107930" y="7655461"/>
                </a:cubicBezTo>
                <a:cubicBezTo>
                  <a:pt x="91940" y="7655461"/>
                  <a:pt x="79948" y="7659459"/>
                  <a:pt x="71954" y="7667452"/>
                </a:cubicBezTo>
                <a:cubicBezTo>
                  <a:pt x="71954" y="7675447"/>
                  <a:pt x="69955" y="7681444"/>
                  <a:pt x="65957" y="7685441"/>
                </a:cubicBezTo>
                <a:cubicBezTo>
                  <a:pt x="61960" y="7689439"/>
                  <a:pt x="57962" y="7689439"/>
                  <a:pt x="53965" y="7685441"/>
                </a:cubicBezTo>
                <a:cubicBezTo>
                  <a:pt x="49967" y="7681444"/>
                  <a:pt x="49967" y="7671451"/>
                  <a:pt x="53965" y="7655461"/>
                </a:cubicBezTo>
                <a:cubicBezTo>
                  <a:pt x="57962" y="7639471"/>
                  <a:pt x="63958" y="7627478"/>
                  <a:pt x="71954" y="7619484"/>
                </a:cubicBezTo>
                <a:close/>
                <a:moveTo>
                  <a:pt x="7543133" y="7607491"/>
                </a:moveTo>
                <a:lnTo>
                  <a:pt x="7567118" y="7619484"/>
                </a:lnTo>
                <a:lnTo>
                  <a:pt x="7555126" y="7619484"/>
                </a:lnTo>
                <a:cubicBezTo>
                  <a:pt x="7547130" y="7627478"/>
                  <a:pt x="7543133" y="7633474"/>
                  <a:pt x="7543133" y="7637473"/>
                </a:cubicBezTo>
                <a:cubicBezTo>
                  <a:pt x="7543133" y="7641469"/>
                  <a:pt x="7541135" y="7643469"/>
                  <a:pt x="7537137" y="7643469"/>
                </a:cubicBezTo>
                <a:cubicBezTo>
                  <a:pt x="7533140" y="7643469"/>
                  <a:pt x="7531142" y="7643469"/>
                  <a:pt x="7531142" y="7643469"/>
                </a:cubicBezTo>
                <a:lnTo>
                  <a:pt x="7519148" y="7655461"/>
                </a:lnTo>
                <a:lnTo>
                  <a:pt x="7507157" y="7667452"/>
                </a:lnTo>
                <a:cubicBezTo>
                  <a:pt x="7507157" y="7659459"/>
                  <a:pt x="7511153" y="7647466"/>
                  <a:pt x="7519148" y="7631476"/>
                </a:cubicBezTo>
                <a:cubicBezTo>
                  <a:pt x="7527143" y="7615486"/>
                  <a:pt x="7535138" y="7607491"/>
                  <a:pt x="7543133" y="7607491"/>
                </a:cubicBezTo>
                <a:close/>
                <a:moveTo>
                  <a:pt x="7495164" y="7607491"/>
                </a:moveTo>
                <a:lnTo>
                  <a:pt x="7495164" y="7631476"/>
                </a:lnTo>
                <a:lnTo>
                  <a:pt x="7483172" y="7631476"/>
                </a:lnTo>
                <a:cubicBezTo>
                  <a:pt x="7483172" y="7631476"/>
                  <a:pt x="7485170" y="7627478"/>
                  <a:pt x="7489169" y="7619484"/>
                </a:cubicBezTo>
                <a:cubicBezTo>
                  <a:pt x="7493165" y="7611489"/>
                  <a:pt x="7495164" y="7607491"/>
                  <a:pt x="7495164" y="7607491"/>
                </a:cubicBezTo>
                <a:close/>
                <a:moveTo>
                  <a:pt x="7651063" y="7595499"/>
                </a:moveTo>
                <a:lnTo>
                  <a:pt x="7627079" y="7679446"/>
                </a:lnTo>
                <a:cubicBezTo>
                  <a:pt x="7627079" y="7679446"/>
                  <a:pt x="7627079" y="7683442"/>
                  <a:pt x="7627079" y="7691437"/>
                </a:cubicBezTo>
                <a:lnTo>
                  <a:pt x="7615086" y="7703430"/>
                </a:lnTo>
                <a:lnTo>
                  <a:pt x="7603094" y="7703430"/>
                </a:lnTo>
                <a:cubicBezTo>
                  <a:pt x="7603094" y="7703430"/>
                  <a:pt x="7607093" y="7693436"/>
                  <a:pt x="7615086" y="7673449"/>
                </a:cubicBezTo>
                <a:cubicBezTo>
                  <a:pt x="7623083" y="7653462"/>
                  <a:pt x="7631076" y="7635474"/>
                  <a:pt x="7639071" y="7619484"/>
                </a:cubicBezTo>
                <a:cubicBezTo>
                  <a:pt x="7647066" y="7603494"/>
                  <a:pt x="7651063" y="7595499"/>
                  <a:pt x="7651063" y="7595499"/>
                </a:cubicBezTo>
                <a:close/>
                <a:moveTo>
                  <a:pt x="3645648" y="7595499"/>
                </a:moveTo>
                <a:lnTo>
                  <a:pt x="3645648" y="7607491"/>
                </a:lnTo>
                <a:cubicBezTo>
                  <a:pt x="3645648" y="7607491"/>
                  <a:pt x="3649646" y="7607491"/>
                  <a:pt x="3657640" y="7607491"/>
                </a:cubicBezTo>
                <a:cubicBezTo>
                  <a:pt x="3657640" y="7599498"/>
                  <a:pt x="3653643" y="7595499"/>
                  <a:pt x="3645648" y="7595499"/>
                </a:cubicBezTo>
                <a:close/>
                <a:moveTo>
                  <a:pt x="2926113" y="7595499"/>
                </a:moveTo>
                <a:cubicBezTo>
                  <a:pt x="2926113" y="7595499"/>
                  <a:pt x="2922114" y="7599498"/>
                  <a:pt x="2914120" y="7607491"/>
                </a:cubicBezTo>
                <a:cubicBezTo>
                  <a:pt x="2906124" y="7615486"/>
                  <a:pt x="2902128" y="7619484"/>
                  <a:pt x="2902128" y="7619484"/>
                </a:cubicBezTo>
                <a:lnTo>
                  <a:pt x="2926113" y="7619484"/>
                </a:lnTo>
                <a:close/>
                <a:moveTo>
                  <a:pt x="2314507" y="7595499"/>
                </a:moveTo>
                <a:lnTo>
                  <a:pt x="2266537" y="7667452"/>
                </a:lnTo>
                <a:cubicBezTo>
                  <a:pt x="2266537" y="7675447"/>
                  <a:pt x="2266537" y="7679446"/>
                  <a:pt x="2266537" y="7679446"/>
                </a:cubicBezTo>
                <a:lnTo>
                  <a:pt x="2266537" y="7703430"/>
                </a:lnTo>
                <a:lnTo>
                  <a:pt x="2266537" y="7715422"/>
                </a:lnTo>
                <a:lnTo>
                  <a:pt x="2290522" y="7691437"/>
                </a:lnTo>
                <a:cubicBezTo>
                  <a:pt x="2298517" y="7675447"/>
                  <a:pt x="2306512" y="7663456"/>
                  <a:pt x="2314507" y="7655461"/>
                </a:cubicBezTo>
                <a:cubicBezTo>
                  <a:pt x="2322502" y="7655461"/>
                  <a:pt x="2326498" y="7645467"/>
                  <a:pt x="2326498" y="7625479"/>
                </a:cubicBezTo>
                <a:cubicBezTo>
                  <a:pt x="2326498" y="7605493"/>
                  <a:pt x="2322502" y="7595499"/>
                  <a:pt x="2314507" y="7595499"/>
                </a:cubicBezTo>
                <a:close/>
                <a:moveTo>
                  <a:pt x="6799614" y="7583506"/>
                </a:moveTo>
                <a:cubicBezTo>
                  <a:pt x="6799614" y="7583506"/>
                  <a:pt x="6803610" y="7583506"/>
                  <a:pt x="6811605" y="7583506"/>
                </a:cubicBezTo>
                <a:cubicBezTo>
                  <a:pt x="6811605" y="7583506"/>
                  <a:pt x="6811605" y="7587505"/>
                  <a:pt x="6811605" y="7595499"/>
                </a:cubicBezTo>
                <a:cubicBezTo>
                  <a:pt x="6803610" y="7595499"/>
                  <a:pt x="6799614" y="7595499"/>
                  <a:pt x="6799614" y="7595499"/>
                </a:cubicBezTo>
                <a:cubicBezTo>
                  <a:pt x="6799614" y="7587505"/>
                  <a:pt x="6799614" y="7583506"/>
                  <a:pt x="6799614" y="7583506"/>
                </a:cubicBezTo>
                <a:close/>
                <a:moveTo>
                  <a:pt x="6499807" y="7583506"/>
                </a:moveTo>
                <a:lnTo>
                  <a:pt x="6499807" y="7607491"/>
                </a:lnTo>
                <a:lnTo>
                  <a:pt x="6511799" y="7595499"/>
                </a:lnTo>
                <a:close/>
                <a:moveTo>
                  <a:pt x="2974081" y="7583506"/>
                </a:moveTo>
                <a:cubicBezTo>
                  <a:pt x="2974081" y="7583506"/>
                  <a:pt x="2974081" y="7587505"/>
                  <a:pt x="2974081" y="7595499"/>
                </a:cubicBezTo>
                <a:cubicBezTo>
                  <a:pt x="2966087" y="7595499"/>
                  <a:pt x="2962089" y="7595499"/>
                  <a:pt x="2962089" y="7595499"/>
                </a:cubicBezTo>
                <a:cubicBezTo>
                  <a:pt x="2962089" y="7595499"/>
                  <a:pt x="2964088" y="7593501"/>
                  <a:pt x="2968086" y="7589503"/>
                </a:cubicBezTo>
                <a:cubicBezTo>
                  <a:pt x="2972082" y="7585506"/>
                  <a:pt x="2974081" y="7583506"/>
                  <a:pt x="2974081" y="7583506"/>
                </a:cubicBezTo>
                <a:close/>
                <a:moveTo>
                  <a:pt x="7550329" y="7576312"/>
                </a:moveTo>
                <a:lnTo>
                  <a:pt x="7555126" y="7583506"/>
                </a:lnTo>
                <a:cubicBezTo>
                  <a:pt x="7555126" y="7583506"/>
                  <a:pt x="7555126" y="7585506"/>
                  <a:pt x="7555126" y="7589503"/>
                </a:cubicBezTo>
                <a:cubicBezTo>
                  <a:pt x="7555126" y="7593501"/>
                  <a:pt x="7551128" y="7595499"/>
                  <a:pt x="7543133" y="7595499"/>
                </a:cubicBezTo>
                <a:cubicBezTo>
                  <a:pt x="7543133" y="7595499"/>
                  <a:pt x="7543133" y="7591501"/>
                  <a:pt x="7543133" y="7583506"/>
                </a:cubicBezTo>
                <a:close/>
                <a:moveTo>
                  <a:pt x="7555126" y="7571515"/>
                </a:moveTo>
                <a:lnTo>
                  <a:pt x="7550329" y="7576312"/>
                </a:lnTo>
                <a:lnTo>
                  <a:pt x="7549130" y="7574512"/>
                </a:lnTo>
                <a:close/>
                <a:moveTo>
                  <a:pt x="6751644" y="7571515"/>
                </a:moveTo>
                <a:cubicBezTo>
                  <a:pt x="6759639" y="7571515"/>
                  <a:pt x="6763637" y="7575513"/>
                  <a:pt x="6763637" y="7583506"/>
                </a:cubicBezTo>
                <a:cubicBezTo>
                  <a:pt x="6763637" y="7591501"/>
                  <a:pt x="6763637" y="7599498"/>
                  <a:pt x="6763637" y="7607491"/>
                </a:cubicBezTo>
                <a:cubicBezTo>
                  <a:pt x="6755642" y="7599498"/>
                  <a:pt x="6747647" y="7599498"/>
                  <a:pt x="6739652" y="7607491"/>
                </a:cubicBezTo>
                <a:cubicBezTo>
                  <a:pt x="6731657" y="7607491"/>
                  <a:pt x="6727659" y="7605493"/>
                  <a:pt x="6727659" y="7601496"/>
                </a:cubicBezTo>
                <a:cubicBezTo>
                  <a:pt x="6727659" y="7597498"/>
                  <a:pt x="6729659" y="7593501"/>
                  <a:pt x="6733656" y="7589503"/>
                </a:cubicBezTo>
                <a:cubicBezTo>
                  <a:pt x="6737654" y="7585506"/>
                  <a:pt x="6739652" y="7583506"/>
                  <a:pt x="6739652" y="7583506"/>
                </a:cubicBezTo>
                <a:cubicBezTo>
                  <a:pt x="6747647" y="7583506"/>
                  <a:pt x="6751644" y="7583506"/>
                  <a:pt x="6751644" y="7583506"/>
                </a:cubicBezTo>
                <a:cubicBezTo>
                  <a:pt x="6751644" y="7575513"/>
                  <a:pt x="6751644" y="7571515"/>
                  <a:pt x="6751644" y="7571515"/>
                </a:cubicBezTo>
                <a:close/>
                <a:moveTo>
                  <a:pt x="899419" y="7571515"/>
                </a:moveTo>
                <a:cubicBezTo>
                  <a:pt x="907414" y="7571515"/>
                  <a:pt x="911413" y="7575513"/>
                  <a:pt x="911413" y="7583506"/>
                </a:cubicBezTo>
                <a:lnTo>
                  <a:pt x="899419" y="7595499"/>
                </a:lnTo>
                <a:cubicBezTo>
                  <a:pt x="899419" y="7595499"/>
                  <a:pt x="899419" y="7591501"/>
                  <a:pt x="899419" y="7583506"/>
                </a:cubicBezTo>
                <a:cubicBezTo>
                  <a:pt x="899419" y="7575513"/>
                  <a:pt x="899419" y="7571515"/>
                  <a:pt x="899419" y="7571515"/>
                </a:cubicBezTo>
                <a:close/>
                <a:moveTo>
                  <a:pt x="527659" y="7571515"/>
                </a:moveTo>
                <a:cubicBezTo>
                  <a:pt x="535653" y="7571515"/>
                  <a:pt x="539652" y="7571515"/>
                  <a:pt x="539652" y="7571515"/>
                </a:cubicBezTo>
                <a:lnTo>
                  <a:pt x="539652" y="7583506"/>
                </a:lnTo>
                <a:lnTo>
                  <a:pt x="527659" y="7607491"/>
                </a:lnTo>
                <a:lnTo>
                  <a:pt x="515667" y="7631476"/>
                </a:lnTo>
                <a:lnTo>
                  <a:pt x="515667" y="7595499"/>
                </a:lnTo>
                <a:cubicBezTo>
                  <a:pt x="515667" y="7579510"/>
                  <a:pt x="519664" y="7571515"/>
                  <a:pt x="527659" y="7571515"/>
                </a:cubicBezTo>
                <a:close/>
                <a:moveTo>
                  <a:pt x="3258898" y="7565518"/>
                </a:moveTo>
                <a:cubicBezTo>
                  <a:pt x="3260897" y="7565518"/>
                  <a:pt x="3261896" y="7567518"/>
                  <a:pt x="3261896" y="7571515"/>
                </a:cubicBezTo>
                <a:cubicBezTo>
                  <a:pt x="3253901" y="7579510"/>
                  <a:pt x="3245906" y="7587505"/>
                  <a:pt x="3237910" y="7595499"/>
                </a:cubicBezTo>
                <a:cubicBezTo>
                  <a:pt x="3237910" y="7587505"/>
                  <a:pt x="3241909" y="7579510"/>
                  <a:pt x="3249904" y="7571515"/>
                </a:cubicBezTo>
                <a:cubicBezTo>
                  <a:pt x="3253901" y="7567518"/>
                  <a:pt x="3256898" y="7565518"/>
                  <a:pt x="3258898" y="7565518"/>
                </a:cubicBezTo>
                <a:close/>
                <a:moveTo>
                  <a:pt x="7567118" y="7559523"/>
                </a:moveTo>
                <a:lnTo>
                  <a:pt x="7555397" y="7571244"/>
                </a:lnTo>
                <a:lnTo>
                  <a:pt x="7564119" y="7562521"/>
                </a:lnTo>
                <a:cubicBezTo>
                  <a:pt x="7566119" y="7560522"/>
                  <a:pt x="7567118" y="7559523"/>
                  <a:pt x="7567118" y="7559523"/>
                </a:cubicBezTo>
                <a:close/>
                <a:moveTo>
                  <a:pt x="5660348" y="7547530"/>
                </a:moveTo>
                <a:cubicBezTo>
                  <a:pt x="5660348" y="7555525"/>
                  <a:pt x="5658350" y="7559523"/>
                  <a:pt x="5654353" y="7559523"/>
                </a:cubicBezTo>
                <a:cubicBezTo>
                  <a:pt x="5650355" y="7559523"/>
                  <a:pt x="5648356" y="7559523"/>
                  <a:pt x="5648356" y="7559523"/>
                </a:cubicBezTo>
                <a:cubicBezTo>
                  <a:pt x="5648356" y="7559523"/>
                  <a:pt x="5648356" y="7557525"/>
                  <a:pt x="5648356" y="7553526"/>
                </a:cubicBezTo>
                <a:cubicBezTo>
                  <a:pt x="5648356" y="7549528"/>
                  <a:pt x="5652353" y="7547530"/>
                  <a:pt x="5660348" y="7547530"/>
                </a:cubicBezTo>
                <a:close/>
                <a:moveTo>
                  <a:pt x="5264604" y="7547530"/>
                </a:moveTo>
                <a:cubicBezTo>
                  <a:pt x="5288589" y="7547530"/>
                  <a:pt x="5288589" y="7559523"/>
                  <a:pt x="5264604" y="7583506"/>
                </a:cubicBezTo>
                <a:lnTo>
                  <a:pt x="5228627" y="7607491"/>
                </a:lnTo>
                <a:cubicBezTo>
                  <a:pt x="5228627" y="7575513"/>
                  <a:pt x="5240619" y="7555525"/>
                  <a:pt x="5264604" y="7547530"/>
                </a:cubicBezTo>
                <a:close/>
                <a:moveTo>
                  <a:pt x="2914120" y="7547530"/>
                </a:moveTo>
                <a:cubicBezTo>
                  <a:pt x="2914120" y="7555525"/>
                  <a:pt x="2916119" y="7557525"/>
                  <a:pt x="2920116" y="7553526"/>
                </a:cubicBezTo>
                <a:cubicBezTo>
                  <a:pt x="2924114" y="7549528"/>
                  <a:pt x="2926113" y="7547530"/>
                  <a:pt x="2926113" y="7547530"/>
                </a:cubicBezTo>
                <a:close/>
                <a:moveTo>
                  <a:pt x="863443" y="7535538"/>
                </a:moveTo>
                <a:cubicBezTo>
                  <a:pt x="863443" y="7535538"/>
                  <a:pt x="863443" y="7537537"/>
                  <a:pt x="863443" y="7541535"/>
                </a:cubicBezTo>
                <a:cubicBezTo>
                  <a:pt x="863443" y="7545531"/>
                  <a:pt x="859445" y="7547530"/>
                  <a:pt x="851450" y="7547530"/>
                </a:cubicBezTo>
                <a:cubicBezTo>
                  <a:pt x="851450" y="7547530"/>
                  <a:pt x="853450" y="7545531"/>
                  <a:pt x="857446" y="7541535"/>
                </a:cubicBezTo>
                <a:cubicBezTo>
                  <a:pt x="861445" y="7537537"/>
                  <a:pt x="863443" y="7535538"/>
                  <a:pt x="863443" y="7535538"/>
                </a:cubicBezTo>
                <a:close/>
                <a:moveTo>
                  <a:pt x="7567118" y="7523545"/>
                </a:moveTo>
                <a:cubicBezTo>
                  <a:pt x="7583108" y="7531540"/>
                  <a:pt x="7583108" y="7539536"/>
                  <a:pt x="7567118" y="7547530"/>
                </a:cubicBezTo>
                <a:lnTo>
                  <a:pt x="7555126" y="7535538"/>
                </a:lnTo>
                <a:cubicBezTo>
                  <a:pt x="7563121" y="7535538"/>
                  <a:pt x="7567118" y="7531540"/>
                  <a:pt x="7567118" y="7523545"/>
                </a:cubicBezTo>
                <a:close/>
                <a:moveTo>
                  <a:pt x="2914120" y="7523545"/>
                </a:moveTo>
                <a:cubicBezTo>
                  <a:pt x="2914120" y="7523545"/>
                  <a:pt x="2914120" y="7527543"/>
                  <a:pt x="2914120" y="7535538"/>
                </a:cubicBezTo>
                <a:cubicBezTo>
                  <a:pt x="2922114" y="7535538"/>
                  <a:pt x="2926113" y="7533540"/>
                  <a:pt x="2926113" y="7529542"/>
                </a:cubicBezTo>
                <a:cubicBezTo>
                  <a:pt x="2926113" y="7525545"/>
                  <a:pt x="2926113" y="7523545"/>
                  <a:pt x="2926113" y="7523545"/>
                </a:cubicBezTo>
                <a:cubicBezTo>
                  <a:pt x="2926113" y="7523545"/>
                  <a:pt x="2922114" y="7523545"/>
                  <a:pt x="2914120" y="7523545"/>
                </a:cubicBezTo>
                <a:close/>
                <a:moveTo>
                  <a:pt x="5713563" y="7516425"/>
                </a:moveTo>
                <a:cubicBezTo>
                  <a:pt x="5718061" y="7517174"/>
                  <a:pt x="5720309" y="7523545"/>
                  <a:pt x="5720309" y="7535538"/>
                </a:cubicBezTo>
                <a:cubicBezTo>
                  <a:pt x="5720309" y="7543533"/>
                  <a:pt x="5718311" y="7551528"/>
                  <a:pt x="5714314" y="7559523"/>
                </a:cubicBezTo>
                <a:cubicBezTo>
                  <a:pt x="5710316" y="7567516"/>
                  <a:pt x="5708318" y="7571515"/>
                  <a:pt x="5708318" y="7571515"/>
                </a:cubicBezTo>
                <a:cubicBezTo>
                  <a:pt x="5700323" y="7571515"/>
                  <a:pt x="5696324" y="7571515"/>
                  <a:pt x="5696324" y="7571515"/>
                </a:cubicBezTo>
                <a:lnTo>
                  <a:pt x="5696324" y="7535538"/>
                </a:lnTo>
                <a:cubicBezTo>
                  <a:pt x="5696324" y="7527543"/>
                  <a:pt x="5700323" y="7521547"/>
                  <a:pt x="5708318" y="7517550"/>
                </a:cubicBezTo>
                <a:cubicBezTo>
                  <a:pt x="5710316" y="7516551"/>
                  <a:pt x="5712064" y="7516175"/>
                  <a:pt x="5713563" y="7516425"/>
                </a:cubicBezTo>
                <a:close/>
                <a:moveTo>
                  <a:pt x="6056094" y="7511553"/>
                </a:moveTo>
                <a:cubicBezTo>
                  <a:pt x="6056094" y="7519548"/>
                  <a:pt x="6056094" y="7523545"/>
                  <a:pt x="6056094" y="7523545"/>
                </a:cubicBezTo>
                <a:lnTo>
                  <a:pt x="6044100" y="7523545"/>
                </a:lnTo>
                <a:close/>
                <a:moveTo>
                  <a:pt x="6188008" y="7499562"/>
                </a:moveTo>
                <a:lnTo>
                  <a:pt x="6199999" y="7499562"/>
                </a:lnTo>
                <a:cubicBezTo>
                  <a:pt x="6199999" y="7507555"/>
                  <a:pt x="6199999" y="7511553"/>
                  <a:pt x="6199999" y="7511553"/>
                </a:cubicBezTo>
                <a:cubicBezTo>
                  <a:pt x="6192004" y="7511553"/>
                  <a:pt x="6184011" y="7519548"/>
                  <a:pt x="6176016" y="7535538"/>
                </a:cubicBezTo>
                <a:cubicBezTo>
                  <a:pt x="6168021" y="7551528"/>
                  <a:pt x="6160026" y="7559523"/>
                  <a:pt x="6152031" y="7559523"/>
                </a:cubicBezTo>
                <a:lnTo>
                  <a:pt x="6152031" y="7547530"/>
                </a:lnTo>
                <a:lnTo>
                  <a:pt x="6176016" y="7511553"/>
                </a:lnTo>
                <a:cubicBezTo>
                  <a:pt x="6176016" y="7511553"/>
                  <a:pt x="6178014" y="7509555"/>
                  <a:pt x="6182011" y="7505557"/>
                </a:cubicBezTo>
                <a:cubicBezTo>
                  <a:pt x="6186009" y="7501560"/>
                  <a:pt x="6188008" y="7499562"/>
                  <a:pt x="6188008" y="7499562"/>
                </a:cubicBezTo>
                <a:close/>
                <a:moveTo>
                  <a:pt x="5384526" y="7499562"/>
                </a:moveTo>
                <a:cubicBezTo>
                  <a:pt x="5392521" y="7499562"/>
                  <a:pt x="5396518" y="7499562"/>
                  <a:pt x="5396518" y="7499562"/>
                </a:cubicBezTo>
                <a:cubicBezTo>
                  <a:pt x="5396518" y="7499562"/>
                  <a:pt x="5396518" y="7503558"/>
                  <a:pt x="5396518" y="7511553"/>
                </a:cubicBezTo>
                <a:cubicBezTo>
                  <a:pt x="5396518" y="7519548"/>
                  <a:pt x="5394520" y="7523545"/>
                  <a:pt x="5390523" y="7523545"/>
                </a:cubicBezTo>
                <a:cubicBezTo>
                  <a:pt x="5386524" y="7523545"/>
                  <a:pt x="5384526" y="7519548"/>
                  <a:pt x="5384526" y="7511553"/>
                </a:cubicBezTo>
                <a:cubicBezTo>
                  <a:pt x="5384526" y="7503558"/>
                  <a:pt x="5384526" y="7499562"/>
                  <a:pt x="5384526" y="7499562"/>
                </a:cubicBezTo>
                <a:close/>
                <a:moveTo>
                  <a:pt x="3693618" y="7499562"/>
                </a:moveTo>
                <a:lnTo>
                  <a:pt x="3681624" y="7511553"/>
                </a:lnTo>
                <a:cubicBezTo>
                  <a:pt x="3681624" y="7519548"/>
                  <a:pt x="3685623" y="7519548"/>
                  <a:pt x="3693618" y="7511553"/>
                </a:cubicBezTo>
                <a:close/>
                <a:moveTo>
                  <a:pt x="527659" y="7499562"/>
                </a:moveTo>
                <a:lnTo>
                  <a:pt x="491682" y="7559523"/>
                </a:lnTo>
                <a:cubicBezTo>
                  <a:pt x="491682" y="7551528"/>
                  <a:pt x="487685" y="7547530"/>
                  <a:pt x="479691" y="7547530"/>
                </a:cubicBezTo>
                <a:close/>
                <a:moveTo>
                  <a:pt x="6559769" y="7487569"/>
                </a:moveTo>
                <a:cubicBezTo>
                  <a:pt x="6559769" y="7487569"/>
                  <a:pt x="6557769" y="7489567"/>
                  <a:pt x="6553772" y="7493565"/>
                </a:cubicBezTo>
                <a:cubicBezTo>
                  <a:pt x="6549775" y="7497563"/>
                  <a:pt x="6547775" y="7503558"/>
                  <a:pt x="6547775" y="7511553"/>
                </a:cubicBezTo>
                <a:cubicBezTo>
                  <a:pt x="6539780" y="7519548"/>
                  <a:pt x="6539780" y="7527543"/>
                  <a:pt x="6547775" y="7535538"/>
                </a:cubicBezTo>
                <a:lnTo>
                  <a:pt x="6559769" y="7523545"/>
                </a:lnTo>
                <a:cubicBezTo>
                  <a:pt x="6551774" y="7523545"/>
                  <a:pt x="6549775" y="7521547"/>
                  <a:pt x="6553772" y="7517550"/>
                </a:cubicBezTo>
                <a:cubicBezTo>
                  <a:pt x="6557769" y="7513552"/>
                  <a:pt x="6559769" y="7507555"/>
                  <a:pt x="6559769" y="7499562"/>
                </a:cubicBezTo>
                <a:cubicBezTo>
                  <a:pt x="6559769" y="7491567"/>
                  <a:pt x="6559769" y="7487569"/>
                  <a:pt x="6559769" y="7487569"/>
                </a:cubicBezTo>
                <a:close/>
                <a:moveTo>
                  <a:pt x="5897196" y="7481574"/>
                </a:moveTo>
                <a:cubicBezTo>
                  <a:pt x="5899194" y="7481574"/>
                  <a:pt x="5900193" y="7483572"/>
                  <a:pt x="5900193" y="7487569"/>
                </a:cubicBezTo>
                <a:lnTo>
                  <a:pt x="5876210" y="7499562"/>
                </a:lnTo>
                <a:lnTo>
                  <a:pt x="5888201" y="7487569"/>
                </a:lnTo>
                <a:cubicBezTo>
                  <a:pt x="5892198" y="7483572"/>
                  <a:pt x="5895197" y="7481574"/>
                  <a:pt x="5897196" y="7481574"/>
                </a:cubicBezTo>
                <a:close/>
                <a:moveTo>
                  <a:pt x="7603094" y="7475577"/>
                </a:moveTo>
                <a:lnTo>
                  <a:pt x="7579110" y="7511553"/>
                </a:lnTo>
                <a:cubicBezTo>
                  <a:pt x="7579110" y="7503558"/>
                  <a:pt x="7583108" y="7495565"/>
                  <a:pt x="7591101" y="7487569"/>
                </a:cubicBezTo>
                <a:close/>
                <a:moveTo>
                  <a:pt x="6931527" y="7475577"/>
                </a:moveTo>
                <a:lnTo>
                  <a:pt x="6931527" y="7487569"/>
                </a:lnTo>
                <a:cubicBezTo>
                  <a:pt x="6939522" y="7479574"/>
                  <a:pt x="6943521" y="7475577"/>
                  <a:pt x="6943521" y="7475577"/>
                </a:cubicBezTo>
                <a:close/>
                <a:moveTo>
                  <a:pt x="6140038" y="7475577"/>
                </a:moveTo>
                <a:cubicBezTo>
                  <a:pt x="6140038" y="7475577"/>
                  <a:pt x="6140038" y="7479574"/>
                  <a:pt x="6140038" y="7487569"/>
                </a:cubicBezTo>
                <a:lnTo>
                  <a:pt x="6152031" y="7487569"/>
                </a:lnTo>
                <a:close/>
                <a:moveTo>
                  <a:pt x="311798" y="7475577"/>
                </a:moveTo>
                <a:lnTo>
                  <a:pt x="311798" y="7487569"/>
                </a:lnTo>
                <a:cubicBezTo>
                  <a:pt x="303803" y="7495565"/>
                  <a:pt x="299807" y="7495565"/>
                  <a:pt x="299807" y="7487569"/>
                </a:cubicBezTo>
                <a:cubicBezTo>
                  <a:pt x="299807" y="7479574"/>
                  <a:pt x="303803" y="7475577"/>
                  <a:pt x="311798" y="7475577"/>
                </a:cubicBezTo>
                <a:close/>
                <a:moveTo>
                  <a:pt x="947389" y="7466583"/>
                </a:moveTo>
                <a:cubicBezTo>
                  <a:pt x="945391" y="7466583"/>
                  <a:pt x="943391" y="7467582"/>
                  <a:pt x="941392" y="7469580"/>
                </a:cubicBezTo>
                <a:cubicBezTo>
                  <a:pt x="937396" y="7473579"/>
                  <a:pt x="935396" y="7475577"/>
                  <a:pt x="935396" y="7475577"/>
                </a:cubicBezTo>
                <a:cubicBezTo>
                  <a:pt x="927401" y="7483572"/>
                  <a:pt x="923404" y="7495565"/>
                  <a:pt x="923404" y="7511553"/>
                </a:cubicBezTo>
                <a:cubicBezTo>
                  <a:pt x="923404" y="7519548"/>
                  <a:pt x="923404" y="7523545"/>
                  <a:pt x="923404" y="7523545"/>
                </a:cubicBezTo>
                <a:cubicBezTo>
                  <a:pt x="923404" y="7523545"/>
                  <a:pt x="927401" y="7519548"/>
                  <a:pt x="935396" y="7511553"/>
                </a:cubicBezTo>
                <a:cubicBezTo>
                  <a:pt x="935396" y="7495565"/>
                  <a:pt x="939394" y="7485570"/>
                  <a:pt x="947389" y="7481574"/>
                </a:cubicBezTo>
                <a:cubicBezTo>
                  <a:pt x="955384" y="7477575"/>
                  <a:pt x="957383" y="7473579"/>
                  <a:pt x="953384" y="7469580"/>
                </a:cubicBezTo>
                <a:cubicBezTo>
                  <a:pt x="951386" y="7467582"/>
                  <a:pt x="949388" y="7466583"/>
                  <a:pt x="947389" y="7466583"/>
                </a:cubicBezTo>
                <a:close/>
                <a:moveTo>
                  <a:pt x="7699032" y="7463584"/>
                </a:moveTo>
                <a:lnTo>
                  <a:pt x="7711025" y="7475577"/>
                </a:lnTo>
                <a:cubicBezTo>
                  <a:pt x="7711025" y="7475577"/>
                  <a:pt x="7707027" y="7475577"/>
                  <a:pt x="7699032" y="7475577"/>
                </a:cubicBezTo>
                <a:close/>
                <a:moveTo>
                  <a:pt x="6068085" y="7463584"/>
                </a:moveTo>
                <a:cubicBezTo>
                  <a:pt x="6068085" y="7471579"/>
                  <a:pt x="6068085" y="7475577"/>
                  <a:pt x="6068085" y="7475577"/>
                </a:cubicBezTo>
                <a:cubicBezTo>
                  <a:pt x="6068085" y="7475577"/>
                  <a:pt x="6072082" y="7475577"/>
                  <a:pt x="6080077" y="7475577"/>
                </a:cubicBezTo>
                <a:lnTo>
                  <a:pt x="6068085" y="7535538"/>
                </a:lnTo>
                <a:lnTo>
                  <a:pt x="6068085" y="7511553"/>
                </a:lnTo>
                <a:lnTo>
                  <a:pt x="6068085" y="7487569"/>
                </a:lnTo>
                <a:lnTo>
                  <a:pt x="6056094" y="7475577"/>
                </a:lnTo>
                <a:close/>
                <a:moveTo>
                  <a:pt x="6919536" y="7451592"/>
                </a:moveTo>
                <a:lnTo>
                  <a:pt x="6955512" y="7463584"/>
                </a:lnTo>
                <a:lnTo>
                  <a:pt x="6955512" y="7487569"/>
                </a:lnTo>
                <a:lnTo>
                  <a:pt x="6943521" y="7511553"/>
                </a:lnTo>
                <a:cubicBezTo>
                  <a:pt x="6943521" y="7511553"/>
                  <a:pt x="6943521" y="7513552"/>
                  <a:pt x="6943521" y="7517550"/>
                </a:cubicBezTo>
                <a:cubicBezTo>
                  <a:pt x="6943521" y="7521547"/>
                  <a:pt x="6939522" y="7527543"/>
                  <a:pt x="6931527" y="7535538"/>
                </a:cubicBezTo>
                <a:cubicBezTo>
                  <a:pt x="6931527" y="7543533"/>
                  <a:pt x="6931527" y="7551528"/>
                  <a:pt x="6931527" y="7559523"/>
                </a:cubicBezTo>
                <a:lnTo>
                  <a:pt x="6919536" y="7583506"/>
                </a:lnTo>
                <a:cubicBezTo>
                  <a:pt x="6911541" y="7583506"/>
                  <a:pt x="6907544" y="7591501"/>
                  <a:pt x="6907544" y="7607491"/>
                </a:cubicBezTo>
                <a:lnTo>
                  <a:pt x="6895551" y="7619484"/>
                </a:lnTo>
                <a:cubicBezTo>
                  <a:pt x="6895551" y="7603494"/>
                  <a:pt x="6887556" y="7595499"/>
                  <a:pt x="6871566" y="7595499"/>
                </a:cubicBezTo>
                <a:cubicBezTo>
                  <a:pt x="6847583" y="7587505"/>
                  <a:pt x="6835590" y="7571515"/>
                  <a:pt x="6835590" y="7547530"/>
                </a:cubicBezTo>
                <a:cubicBezTo>
                  <a:pt x="6835590" y="7539536"/>
                  <a:pt x="6837588" y="7531540"/>
                  <a:pt x="6841586" y="7523545"/>
                </a:cubicBezTo>
                <a:cubicBezTo>
                  <a:pt x="6845583" y="7515552"/>
                  <a:pt x="6855578" y="7507555"/>
                  <a:pt x="6871566" y="7499562"/>
                </a:cubicBezTo>
                <a:cubicBezTo>
                  <a:pt x="6879561" y="7491567"/>
                  <a:pt x="6887556" y="7483572"/>
                  <a:pt x="6895551" y="7475577"/>
                </a:cubicBezTo>
                <a:cubicBezTo>
                  <a:pt x="6903546" y="7467582"/>
                  <a:pt x="6907544" y="7463584"/>
                  <a:pt x="6907544" y="7463584"/>
                </a:cubicBezTo>
                <a:cubicBezTo>
                  <a:pt x="6907544" y="7455590"/>
                  <a:pt x="6911541" y="7451592"/>
                  <a:pt x="6919536" y="7451592"/>
                </a:cubicBezTo>
                <a:close/>
                <a:moveTo>
                  <a:pt x="6032109" y="7451592"/>
                </a:moveTo>
                <a:lnTo>
                  <a:pt x="6044100" y="7463584"/>
                </a:lnTo>
                <a:cubicBezTo>
                  <a:pt x="6044100" y="7471579"/>
                  <a:pt x="6040104" y="7479574"/>
                  <a:pt x="6032109" y="7487569"/>
                </a:cubicBezTo>
                <a:cubicBezTo>
                  <a:pt x="6032109" y="7471579"/>
                  <a:pt x="6032109" y="7459587"/>
                  <a:pt x="6032109" y="7451592"/>
                </a:cubicBezTo>
                <a:close/>
                <a:moveTo>
                  <a:pt x="5744294" y="7451592"/>
                </a:moveTo>
                <a:lnTo>
                  <a:pt x="5732302" y="7475577"/>
                </a:lnTo>
                <a:lnTo>
                  <a:pt x="5732302" y="7463584"/>
                </a:lnTo>
                <a:close/>
                <a:moveTo>
                  <a:pt x="7577611" y="7444097"/>
                </a:moveTo>
                <a:cubicBezTo>
                  <a:pt x="7578610" y="7445096"/>
                  <a:pt x="7579110" y="7447595"/>
                  <a:pt x="7579110" y="7451592"/>
                </a:cubicBezTo>
                <a:cubicBezTo>
                  <a:pt x="7579110" y="7459587"/>
                  <a:pt x="7571115" y="7483572"/>
                  <a:pt x="7555126" y="7523545"/>
                </a:cubicBezTo>
                <a:lnTo>
                  <a:pt x="7531142" y="7535538"/>
                </a:lnTo>
                <a:cubicBezTo>
                  <a:pt x="7531142" y="7527543"/>
                  <a:pt x="7537137" y="7515552"/>
                  <a:pt x="7549130" y="7499562"/>
                </a:cubicBezTo>
                <a:cubicBezTo>
                  <a:pt x="7561121" y="7483572"/>
                  <a:pt x="7567118" y="7471579"/>
                  <a:pt x="7567118" y="7463584"/>
                </a:cubicBezTo>
                <a:cubicBezTo>
                  <a:pt x="7567118" y="7455590"/>
                  <a:pt x="7569116" y="7449594"/>
                  <a:pt x="7573113" y="7445595"/>
                </a:cubicBezTo>
                <a:cubicBezTo>
                  <a:pt x="7575113" y="7443597"/>
                  <a:pt x="7576612" y="7443098"/>
                  <a:pt x="7577611" y="7444097"/>
                </a:cubicBezTo>
                <a:close/>
                <a:moveTo>
                  <a:pt x="3028047" y="7439600"/>
                </a:moveTo>
                <a:cubicBezTo>
                  <a:pt x="3024049" y="7439600"/>
                  <a:pt x="3022050" y="7443597"/>
                  <a:pt x="3022050" y="7451592"/>
                </a:cubicBezTo>
                <a:cubicBezTo>
                  <a:pt x="3030045" y="7451592"/>
                  <a:pt x="3034044" y="7449594"/>
                  <a:pt x="3034044" y="7445595"/>
                </a:cubicBezTo>
                <a:cubicBezTo>
                  <a:pt x="3034044" y="7441599"/>
                  <a:pt x="3034044" y="7439600"/>
                  <a:pt x="3034044" y="7439600"/>
                </a:cubicBezTo>
                <a:cubicBezTo>
                  <a:pt x="3034044" y="7439600"/>
                  <a:pt x="3032044" y="7439600"/>
                  <a:pt x="3028047" y="7439600"/>
                </a:cubicBezTo>
                <a:close/>
                <a:moveTo>
                  <a:pt x="2872146" y="7439600"/>
                </a:moveTo>
                <a:cubicBezTo>
                  <a:pt x="2868150" y="7439600"/>
                  <a:pt x="2866151" y="7443597"/>
                  <a:pt x="2866151" y="7451592"/>
                </a:cubicBezTo>
                <a:lnTo>
                  <a:pt x="2878143" y="7439600"/>
                </a:lnTo>
                <a:cubicBezTo>
                  <a:pt x="2878143" y="7439600"/>
                  <a:pt x="2876145" y="7439600"/>
                  <a:pt x="2872146" y="7439600"/>
                </a:cubicBezTo>
                <a:close/>
                <a:moveTo>
                  <a:pt x="2854158" y="7439600"/>
                </a:moveTo>
                <a:lnTo>
                  <a:pt x="2842167" y="7451592"/>
                </a:lnTo>
                <a:lnTo>
                  <a:pt x="2854158" y="7451592"/>
                </a:lnTo>
                <a:cubicBezTo>
                  <a:pt x="2854158" y="7443597"/>
                  <a:pt x="2854158" y="7439600"/>
                  <a:pt x="2854158" y="7439600"/>
                </a:cubicBezTo>
                <a:close/>
                <a:moveTo>
                  <a:pt x="203867" y="7439600"/>
                </a:moveTo>
                <a:cubicBezTo>
                  <a:pt x="195872" y="7439600"/>
                  <a:pt x="191876" y="7443597"/>
                  <a:pt x="191876" y="7451592"/>
                </a:cubicBezTo>
                <a:cubicBezTo>
                  <a:pt x="187879" y="7455590"/>
                  <a:pt x="183881" y="7458588"/>
                  <a:pt x="179884" y="7460586"/>
                </a:cubicBezTo>
                <a:lnTo>
                  <a:pt x="176613" y="7461405"/>
                </a:lnTo>
                <a:lnTo>
                  <a:pt x="191876" y="7463584"/>
                </a:lnTo>
                <a:close/>
                <a:moveTo>
                  <a:pt x="7723766" y="7435852"/>
                </a:moveTo>
                <a:cubicBezTo>
                  <a:pt x="7725265" y="7434353"/>
                  <a:pt x="7729012" y="7439600"/>
                  <a:pt x="7735009" y="7451592"/>
                </a:cubicBezTo>
                <a:lnTo>
                  <a:pt x="7723017" y="7463584"/>
                </a:lnTo>
                <a:cubicBezTo>
                  <a:pt x="7715022" y="7463584"/>
                  <a:pt x="7711025" y="7461585"/>
                  <a:pt x="7711025" y="7457589"/>
                </a:cubicBezTo>
                <a:cubicBezTo>
                  <a:pt x="7711025" y="7453590"/>
                  <a:pt x="7715022" y="7447594"/>
                  <a:pt x="7723017" y="7439600"/>
                </a:cubicBezTo>
                <a:cubicBezTo>
                  <a:pt x="7723017" y="7437602"/>
                  <a:pt x="7723267" y="7436353"/>
                  <a:pt x="7723766" y="7435852"/>
                </a:cubicBezTo>
                <a:close/>
                <a:moveTo>
                  <a:pt x="5513443" y="7433604"/>
                </a:moveTo>
                <a:cubicBezTo>
                  <a:pt x="5515441" y="7433604"/>
                  <a:pt x="5516441" y="7435604"/>
                  <a:pt x="5516441" y="7439600"/>
                </a:cubicBezTo>
                <a:lnTo>
                  <a:pt x="5492457" y="7451592"/>
                </a:lnTo>
                <a:lnTo>
                  <a:pt x="5504449" y="7439600"/>
                </a:lnTo>
                <a:cubicBezTo>
                  <a:pt x="5508446" y="7435604"/>
                  <a:pt x="5511445" y="7433604"/>
                  <a:pt x="5513443" y="7433604"/>
                </a:cubicBezTo>
                <a:close/>
                <a:moveTo>
                  <a:pt x="5708318" y="7427607"/>
                </a:moveTo>
                <a:lnTo>
                  <a:pt x="5714314" y="7427607"/>
                </a:lnTo>
                <a:cubicBezTo>
                  <a:pt x="5710316" y="7427607"/>
                  <a:pt x="5708318" y="7431606"/>
                  <a:pt x="5708318" y="7439600"/>
                </a:cubicBezTo>
                <a:cubicBezTo>
                  <a:pt x="5708318" y="7439600"/>
                  <a:pt x="5708318" y="7435604"/>
                  <a:pt x="5708318" y="7427607"/>
                </a:cubicBezTo>
                <a:close/>
                <a:moveTo>
                  <a:pt x="3082011" y="7427607"/>
                </a:moveTo>
                <a:cubicBezTo>
                  <a:pt x="3074017" y="7435604"/>
                  <a:pt x="3070020" y="7447594"/>
                  <a:pt x="3070020" y="7463584"/>
                </a:cubicBezTo>
                <a:lnTo>
                  <a:pt x="3082011" y="7463584"/>
                </a:lnTo>
                <a:cubicBezTo>
                  <a:pt x="3090006" y="7463584"/>
                  <a:pt x="3094005" y="7455590"/>
                  <a:pt x="3094005" y="7439600"/>
                </a:cubicBezTo>
                <a:close/>
                <a:moveTo>
                  <a:pt x="7334768" y="7420112"/>
                </a:moveTo>
                <a:cubicBezTo>
                  <a:pt x="7339764" y="7419114"/>
                  <a:pt x="7343263" y="7419612"/>
                  <a:pt x="7345261" y="7421611"/>
                </a:cubicBezTo>
                <a:cubicBezTo>
                  <a:pt x="7349258" y="7425609"/>
                  <a:pt x="7351258" y="7431606"/>
                  <a:pt x="7351258" y="7439600"/>
                </a:cubicBezTo>
                <a:lnTo>
                  <a:pt x="7351258" y="7463584"/>
                </a:lnTo>
                <a:lnTo>
                  <a:pt x="7327273" y="7499562"/>
                </a:lnTo>
                <a:cubicBezTo>
                  <a:pt x="7319278" y="7539536"/>
                  <a:pt x="7311283" y="7559523"/>
                  <a:pt x="7303288" y="7559523"/>
                </a:cubicBezTo>
                <a:cubicBezTo>
                  <a:pt x="7303288" y="7559523"/>
                  <a:pt x="7299291" y="7563520"/>
                  <a:pt x="7291297" y="7571515"/>
                </a:cubicBezTo>
                <a:lnTo>
                  <a:pt x="7243327" y="7643469"/>
                </a:lnTo>
                <a:cubicBezTo>
                  <a:pt x="7243327" y="7635474"/>
                  <a:pt x="7247324" y="7623481"/>
                  <a:pt x="7255318" y="7607491"/>
                </a:cubicBezTo>
                <a:cubicBezTo>
                  <a:pt x="7263313" y="7591501"/>
                  <a:pt x="7271308" y="7563520"/>
                  <a:pt x="7279303" y="7523545"/>
                </a:cubicBezTo>
                <a:cubicBezTo>
                  <a:pt x="7279303" y="7515552"/>
                  <a:pt x="7281303" y="7503558"/>
                  <a:pt x="7285300" y="7487569"/>
                </a:cubicBezTo>
                <a:cubicBezTo>
                  <a:pt x="7289297" y="7471579"/>
                  <a:pt x="7293295" y="7461585"/>
                  <a:pt x="7297292" y="7457589"/>
                </a:cubicBezTo>
                <a:cubicBezTo>
                  <a:pt x="7301290" y="7453590"/>
                  <a:pt x="7305286" y="7447594"/>
                  <a:pt x="7309285" y="7439600"/>
                </a:cubicBezTo>
                <a:cubicBezTo>
                  <a:pt x="7313281" y="7431606"/>
                  <a:pt x="7315280" y="7427607"/>
                  <a:pt x="7315280" y="7427607"/>
                </a:cubicBezTo>
                <a:cubicBezTo>
                  <a:pt x="7323275" y="7423611"/>
                  <a:pt x="7329771" y="7421113"/>
                  <a:pt x="7334768" y="7420112"/>
                </a:cubicBezTo>
                <a:close/>
                <a:moveTo>
                  <a:pt x="6775629" y="7415616"/>
                </a:moveTo>
                <a:lnTo>
                  <a:pt x="6775629" y="7427607"/>
                </a:lnTo>
                <a:lnTo>
                  <a:pt x="6787622" y="7415616"/>
                </a:lnTo>
                <a:cubicBezTo>
                  <a:pt x="6787622" y="7415616"/>
                  <a:pt x="6783624" y="7415616"/>
                  <a:pt x="6775629" y="7415616"/>
                </a:cubicBezTo>
                <a:close/>
                <a:moveTo>
                  <a:pt x="3357833" y="7415616"/>
                </a:moveTo>
                <a:lnTo>
                  <a:pt x="3345841" y="7451592"/>
                </a:lnTo>
                <a:lnTo>
                  <a:pt x="3321857" y="7463584"/>
                </a:lnTo>
                <a:lnTo>
                  <a:pt x="3333850" y="7451592"/>
                </a:lnTo>
                <a:cubicBezTo>
                  <a:pt x="3333850" y="7443597"/>
                  <a:pt x="3337847" y="7435604"/>
                  <a:pt x="3345841" y="7427607"/>
                </a:cubicBezTo>
                <a:cubicBezTo>
                  <a:pt x="3353837" y="7419612"/>
                  <a:pt x="3357833" y="7415616"/>
                  <a:pt x="3357833" y="7415616"/>
                </a:cubicBezTo>
                <a:close/>
                <a:moveTo>
                  <a:pt x="227852" y="7415616"/>
                </a:moveTo>
                <a:lnTo>
                  <a:pt x="227852" y="7427607"/>
                </a:lnTo>
                <a:cubicBezTo>
                  <a:pt x="227852" y="7427607"/>
                  <a:pt x="231850" y="7423611"/>
                  <a:pt x="239846" y="7415616"/>
                </a:cubicBezTo>
                <a:cubicBezTo>
                  <a:pt x="239846" y="7415616"/>
                  <a:pt x="235848" y="7415616"/>
                  <a:pt x="227852" y="7415616"/>
                </a:cubicBezTo>
                <a:close/>
                <a:moveTo>
                  <a:pt x="5042747" y="7409619"/>
                </a:moveTo>
                <a:lnTo>
                  <a:pt x="5036750" y="7415616"/>
                </a:lnTo>
                <a:lnTo>
                  <a:pt x="5024759" y="7427607"/>
                </a:lnTo>
                <a:lnTo>
                  <a:pt x="5036750" y="7427607"/>
                </a:lnTo>
                <a:cubicBezTo>
                  <a:pt x="5036750" y="7419612"/>
                  <a:pt x="5038749" y="7413617"/>
                  <a:pt x="5042747" y="7409619"/>
                </a:cubicBezTo>
                <a:close/>
                <a:moveTo>
                  <a:pt x="6943521" y="7403622"/>
                </a:moveTo>
                <a:cubicBezTo>
                  <a:pt x="6943521" y="7411617"/>
                  <a:pt x="6943521" y="7415616"/>
                  <a:pt x="6943521" y="7415616"/>
                </a:cubicBezTo>
                <a:lnTo>
                  <a:pt x="6931527" y="7415616"/>
                </a:lnTo>
                <a:cubicBezTo>
                  <a:pt x="6931527" y="7415616"/>
                  <a:pt x="6935526" y="7411617"/>
                  <a:pt x="6943521" y="7403622"/>
                </a:cubicBezTo>
                <a:close/>
                <a:moveTo>
                  <a:pt x="6895551" y="7403622"/>
                </a:moveTo>
                <a:cubicBezTo>
                  <a:pt x="6895551" y="7403622"/>
                  <a:pt x="6897551" y="7405622"/>
                  <a:pt x="6901547" y="7409619"/>
                </a:cubicBezTo>
                <a:cubicBezTo>
                  <a:pt x="6905544" y="7413617"/>
                  <a:pt x="6907544" y="7415616"/>
                  <a:pt x="6907544" y="7415616"/>
                </a:cubicBezTo>
                <a:cubicBezTo>
                  <a:pt x="6915539" y="7415616"/>
                  <a:pt x="6913539" y="7421611"/>
                  <a:pt x="6901547" y="7433604"/>
                </a:cubicBezTo>
                <a:cubicBezTo>
                  <a:pt x="6889554" y="7445595"/>
                  <a:pt x="6881559" y="7449594"/>
                  <a:pt x="6877563" y="7445595"/>
                </a:cubicBezTo>
                <a:cubicBezTo>
                  <a:pt x="6873566" y="7441599"/>
                  <a:pt x="6875564" y="7431606"/>
                  <a:pt x="6883559" y="7415616"/>
                </a:cubicBezTo>
                <a:close/>
                <a:moveTo>
                  <a:pt x="6223984" y="7403622"/>
                </a:moveTo>
                <a:cubicBezTo>
                  <a:pt x="6223984" y="7411617"/>
                  <a:pt x="6223984" y="7415616"/>
                  <a:pt x="6223984" y="7415616"/>
                </a:cubicBezTo>
                <a:cubicBezTo>
                  <a:pt x="6231979" y="7415616"/>
                  <a:pt x="6235977" y="7411617"/>
                  <a:pt x="6235977" y="7403622"/>
                </a:cubicBezTo>
                <a:cubicBezTo>
                  <a:pt x="6227982" y="7403622"/>
                  <a:pt x="6223984" y="7403622"/>
                  <a:pt x="6223984" y="7403622"/>
                </a:cubicBezTo>
                <a:close/>
                <a:moveTo>
                  <a:pt x="3597679" y="7403622"/>
                </a:moveTo>
                <a:lnTo>
                  <a:pt x="3609672" y="7403622"/>
                </a:lnTo>
                <a:cubicBezTo>
                  <a:pt x="3609672" y="7411617"/>
                  <a:pt x="3609672" y="7415616"/>
                  <a:pt x="3609672" y="7415616"/>
                </a:cubicBezTo>
                <a:cubicBezTo>
                  <a:pt x="3609672" y="7415616"/>
                  <a:pt x="3607673" y="7415616"/>
                  <a:pt x="3603675" y="7415616"/>
                </a:cubicBezTo>
                <a:cubicBezTo>
                  <a:pt x="3599678" y="7415616"/>
                  <a:pt x="3597679" y="7411617"/>
                  <a:pt x="3597679" y="7403622"/>
                </a:cubicBezTo>
                <a:close/>
                <a:moveTo>
                  <a:pt x="3248405" y="7396129"/>
                </a:moveTo>
                <a:cubicBezTo>
                  <a:pt x="3245406" y="7395130"/>
                  <a:pt x="3241909" y="7395629"/>
                  <a:pt x="3237910" y="7397627"/>
                </a:cubicBezTo>
                <a:cubicBezTo>
                  <a:pt x="3229917" y="7401624"/>
                  <a:pt x="3225919" y="7405622"/>
                  <a:pt x="3225919" y="7409619"/>
                </a:cubicBezTo>
                <a:cubicBezTo>
                  <a:pt x="3225919" y="7413617"/>
                  <a:pt x="3229917" y="7413617"/>
                  <a:pt x="3237910" y="7409619"/>
                </a:cubicBezTo>
                <a:cubicBezTo>
                  <a:pt x="3245906" y="7405622"/>
                  <a:pt x="3249904" y="7407621"/>
                  <a:pt x="3249904" y="7415616"/>
                </a:cubicBezTo>
                <a:lnTo>
                  <a:pt x="3261896" y="7415616"/>
                </a:lnTo>
                <a:cubicBezTo>
                  <a:pt x="3261896" y="7415616"/>
                  <a:pt x="3259897" y="7411617"/>
                  <a:pt x="3255901" y="7403622"/>
                </a:cubicBezTo>
                <a:cubicBezTo>
                  <a:pt x="3253901" y="7399626"/>
                  <a:pt x="3251402" y="7397128"/>
                  <a:pt x="3248405" y="7396129"/>
                </a:cubicBezTo>
                <a:close/>
                <a:moveTo>
                  <a:pt x="6943521" y="7379639"/>
                </a:moveTo>
                <a:cubicBezTo>
                  <a:pt x="6943521" y="7379639"/>
                  <a:pt x="6943521" y="7383636"/>
                  <a:pt x="6943521" y="7391631"/>
                </a:cubicBezTo>
                <a:lnTo>
                  <a:pt x="6931527" y="7391631"/>
                </a:lnTo>
                <a:cubicBezTo>
                  <a:pt x="6931527" y="7383636"/>
                  <a:pt x="6935526" y="7379639"/>
                  <a:pt x="6943521" y="7379639"/>
                </a:cubicBezTo>
                <a:close/>
                <a:moveTo>
                  <a:pt x="5817747" y="7372144"/>
                </a:moveTo>
                <a:cubicBezTo>
                  <a:pt x="5820745" y="7373143"/>
                  <a:pt x="5824243" y="7375641"/>
                  <a:pt x="5828240" y="7379639"/>
                </a:cubicBezTo>
                <a:lnTo>
                  <a:pt x="5816249" y="7391631"/>
                </a:lnTo>
                <a:cubicBezTo>
                  <a:pt x="5816249" y="7399626"/>
                  <a:pt x="5814249" y="7405622"/>
                  <a:pt x="5810252" y="7409619"/>
                </a:cubicBezTo>
                <a:cubicBezTo>
                  <a:pt x="5806254" y="7413617"/>
                  <a:pt x="5802257" y="7415616"/>
                  <a:pt x="5798259" y="7415616"/>
                </a:cubicBezTo>
                <a:cubicBezTo>
                  <a:pt x="5794262" y="7415616"/>
                  <a:pt x="5792264" y="7415616"/>
                  <a:pt x="5792264" y="7415616"/>
                </a:cubicBezTo>
                <a:lnTo>
                  <a:pt x="5780270" y="7427607"/>
                </a:lnTo>
                <a:cubicBezTo>
                  <a:pt x="5780270" y="7419612"/>
                  <a:pt x="5784269" y="7407621"/>
                  <a:pt x="5792264" y="7391631"/>
                </a:cubicBezTo>
                <a:cubicBezTo>
                  <a:pt x="5800257" y="7383636"/>
                  <a:pt x="5806254" y="7377641"/>
                  <a:pt x="5810252" y="7373643"/>
                </a:cubicBezTo>
                <a:cubicBezTo>
                  <a:pt x="5812250" y="7371644"/>
                  <a:pt x="5814750" y="7371143"/>
                  <a:pt x="5817747" y="7372144"/>
                </a:cubicBezTo>
                <a:close/>
                <a:moveTo>
                  <a:pt x="3548211" y="7372144"/>
                </a:moveTo>
                <a:cubicBezTo>
                  <a:pt x="3549210" y="7373143"/>
                  <a:pt x="3549710" y="7375641"/>
                  <a:pt x="3549710" y="7379639"/>
                </a:cubicBezTo>
                <a:cubicBezTo>
                  <a:pt x="3541715" y="7387633"/>
                  <a:pt x="3537719" y="7389633"/>
                  <a:pt x="3537719" y="7385634"/>
                </a:cubicBezTo>
                <a:cubicBezTo>
                  <a:pt x="3537719" y="7381638"/>
                  <a:pt x="3539717" y="7377641"/>
                  <a:pt x="3543714" y="7373643"/>
                </a:cubicBezTo>
                <a:cubicBezTo>
                  <a:pt x="3545714" y="7371644"/>
                  <a:pt x="3547212" y="7371143"/>
                  <a:pt x="3548211" y="7372144"/>
                </a:cubicBezTo>
                <a:close/>
                <a:moveTo>
                  <a:pt x="2915620" y="7372144"/>
                </a:moveTo>
                <a:cubicBezTo>
                  <a:pt x="2914620" y="7373143"/>
                  <a:pt x="2914120" y="7375641"/>
                  <a:pt x="2914120" y="7379639"/>
                </a:cubicBezTo>
                <a:cubicBezTo>
                  <a:pt x="2922114" y="7379639"/>
                  <a:pt x="2924114" y="7377641"/>
                  <a:pt x="2920116" y="7373643"/>
                </a:cubicBezTo>
                <a:cubicBezTo>
                  <a:pt x="2918118" y="7371644"/>
                  <a:pt x="2916619" y="7371143"/>
                  <a:pt x="2915620" y="7372144"/>
                </a:cubicBezTo>
                <a:close/>
                <a:moveTo>
                  <a:pt x="6188008" y="7367646"/>
                </a:moveTo>
                <a:cubicBezTo>
                  <a:pt x="6188008" y="7367646"/>
                  <a:pt x="6188008" y="7371644"/>
                  <a:pt x="6188008" y="7379639"/>
                </a:cubicBezTo>
                <a:cubicBezTo>
                  <a:pt x="6188008" y="7387633"/>
                  <a:pt x="6186009" y="7391631"/>
                  <a:pt x="6182011" y="7391631"/>
                </a:cubicBezTo>
                <a:cubicBezTo>
                  <a:pt x="6178014" y="7391631"/>
                  <a:pt x="6176016" y="7387633"/>
                  <a:pt x="6176016" y="7379639"/>
                </a:cubicBezTo>
                <a:close/>
                <a:moveTo>
                  <a:pt x="6104062" y="7367646"/>
                </a:moveTo>
                <a:lnTo>
                  <a:pt x="6116055" y="7379639"/>
                </a:lnTo>
                <a:cubicBezTo>
                  <a:pt x="6116055" y="7379639"/>
                  <a:pt x="6116055" y="7375641"/>
                  <a:pt x="6116055" y="7367646"/>
                </a:cubicBezTo>
                <a:close/>
                <a:moveTo>
                  <a:pt x="5924178" y="7367646"/>
                </a:moveTo>
                <a:cubicBezTo>
                  <a:pt x="5924178" y="7383636"/>
                  <a:pt x="5922180" y="7397627"/>
                  <a:pt x="5918181" y="7409619"/>
                </a:cubicBezTo>
                <a:cubicBezTo>
                  <a:pt x="5914185" y="7421611"/>
                  <a:pt x="5908187" y="7431606"/>
                  <a:pt x="5900193" y="7439600"/>
                </a:cubicBezTo>
                <a:cubicBezTo>
                  <a:pt x="5900193" y="7447594"/>
                  <a:pt x="5900193" y="7451592"/>
                  <a:pt x="5900193" y="7451592"/>
                </a:cubicBezTo>
                <a:lnTo>
                  <a:pt x="5876210" y="7463584"/>
                </a:lnTo>
                <a:lnTo>
                  <a:pt x="5876210" y="7439600"/>
                </a:lnTo>
                <a:lnTo>
                  <a:pt x="5912186" y="7391631"/>
                </a:lnTo>
                <a:close/>
                <a:moveTo>
                  <a:pt x="5498452" y="7364649"/>
                </a:moveTo>
                <a:cubicBezTo>
                  <a:pt x="5500452" y="7364649"/>
                  <a:pt x="5502451" y="7365648"/>
                  <a:pt x="5504449" y="7367646"/>
                </a:cubicBezTo>
                <a:cubicBezTo>
                  <a:pt x="5512444" y="7375641"/>
                  <a:pt x="5512444" y="7381638"/>
                  <a:pt x="5504449" y="7385634"/>
                </a:cubicBezTo>
                <a:cubicBezTo>
                  <a:pt x="5496454" y="7389633"/>
                  <a:pt x="5492457" y="7395629"/>
                  <a:pt x="5492457" y="7403622"/>
                </a:cubicBezTo>
                <a:cubicBezTo>
                  <a:pt x="5492457" y="7411617"/>
                  <a:pt x="5490457" y="7415616"/>
                  <a:pt x="5486461" y="7415616"/>
                </a:cubicBezTo>
                <a:cubicBezTo>
                  <a:pt x="5482462" y="7415616"/>
                  <a:pt x="5480464" y="7407621"/>
                  <a:pt x="5480464" y="7391631"/>
                </a:cubicBezTo>
                <a:cubicBezTo>
                  <a:pt x="5486461" y="7373643"/>
                  <a:pt x="5492457" y="7364649"/>
                  <a:pt x="5498452" y="7364649"/>
                </a:cubicBezTo>
                <a:close/>
                <a:moveTo>
                  <a:pt x="5090715" y="7355654"/>
                </a:moveTo>
                <a:cubicBezTo>
                  <a:pt x="5086718" y="7355654"/>
                  <a:pt x="5080722" y="7359651"/>
                  <a:pt x="5072727" y="7367646"/>
                </a:cubicBezTo>
                <a:cubicBezTo>
                  <a:pt x="5056737" y="7399626"/>
                  <a:pt x="5052740" y="7415616"/>
                  <a:pt x="5060735" y="7415616"/>
                </a:cubicBezTo>
                <a:lnTo>
                  <a:pt x="5084720" y="7415616"/>
                </a:lnTo>
                <a:cubicBezTo>
                  <a:pt x="5084720" y="7415616"/>
                  <a:pt x="5088717" y="7411617"/>
                  <a:pt x="5096712" y="7403622"/>
                </a:cubicBezTo>
                <a:lnTo>
                  <a:pt x="5096712" y="7391631"/>
                </a:lnTo>
                <a:cubicBezTo>
                  <a:pt x="5096712" y="7391631"/>
                  <a:pt x="5096712" y="7389633"/>
                  <a:pt x="5096712" y="7385634"/>
                </a:cubicBezTo>
                <a:cubicBezTo>
                  <a:pt x="5096712" y="7381638"/>
                  <a:pt x="5096712" y="7375641"/>
                  <a:pt x="5096712" y="7367646"/>
                </a:cubicBezTo>
                <a:cubicBezTo>
                  <a:pt x="5096712" y="7359651"/>
                  <a:pt x="5094713" y="7355654"/>
                  <a:pt x="5090715" y="7355654"/>
                </a:cubicBezTo>
                <a:close/>
                <a:moveTo>
                  <a:pt x="3645648" y="7355654"/>
                </a:moveTo>
                <a:cubicBezTo>
                  <a:pt x="3645648" y="7355654"/>
                  <a:pt x="3649646" y="7355654"/>
                  <a:pt x="3657640" y="7355654"/>
                </a:cubicBezTo>
                <a:cubicBezTo>
                  <a:pt x="3657640" y="7363649"/>
                  <a:pt x="3657640" y="7371644"/>
                  <a:pt x="3657640" y="7379639"/>
                </a:cubicBezTo>
                <a:lnTo>
                  <a:pt x="3657640" y="7391631"/>
                </a:lnTo>
                <a:cubicBezTo>
                  <a:pt x="3657640" y="7399626"/>
                  <a:pt x="3655641" y="7403622"/>
                  <a:pt x="3651645" y="7403622"/>
                </a:cubicBezTo>
                <a:cubicBezTo>
                  <a:pt x="3647648" y="7403622"/>
                  <a:pt x="3645648" y="7407621"/>
                  <a:pt x="3645648" y="7415616"/>
                </a:cubicBezTo>
                <a:cubicBezTo>
                  <a:pt x="3637653" y="7415616"/>
                  <a:pt x="3633656" y="7411617"/>
                  <a:pt x="3633656" y="7403622"/>
                </a:cubicBezTo>
                <a:cubicBezTo>
                  <a:pt x="3633656" y="7395629"/>
                  <a:pt x="3635654" y="7389633"/>
                  <a:pt x="3639653" y="7385634"/>
                </a:cubicBezTo>
                <a:cubicBezTo>
                  <a:pt x="3643649" y="7381638"/>
                  <a:pt x="3645648" y="7375641"/>
                  <a:pt x="3645648" y="7367646"/>
                </a:cubicBezTo>
                <a:cubicBezTo>
                  <a:pt x="3645648" y="7359651"/>
                  <a:pt x="3645648" y="7355654"/>
                  <a:pt x="3645648" y="7355654"/>
                </a:cubicBezTo>
                <a:close/>
                <a:moveTo>
                  <a:pt x="6667698" y="7343661"/>
                </a:moveTo>
                <a:cubicBezTo>
                  <a:pt x="6667698" y="7343661"/>
                  <a:pt x="6665700" y="7347659"/>
                  <a:pt x="6661703" y="7355654"/>
                </a:cubicBezTo>
                <a:cubicBezTo>
                  <a:pt x="6657705" y="7363649"/>
                  <a:pt x="6659703" y="7367646"/>
                  <a:pt x="6667698" y="7367646"/>
                </a:cubicBezTo>
                <a:cubicBezTo>
                  <a:pt x="6667698" y="7367646"/>
                  <a:pt x="6667698" y="7363649"/>
                  <a:pt x="6667698" y="7355654"/>
                </a:cubicBezTo>
                <a:cubicBezTo>
                  <a:pt x="6667698" y="7347659"/>
                  <a:pt x="6667698" y="7343661"/>
                  <a:pt x="6667698" y="7343661"/>
                </a:cubicBezTo>
                <a:close/>
                <a:moveTo>
                  <a:pt x="5480464" y="7343661"/>
                </a:moveTo>
                <a:cubicBezTo>
                  <a:pt x="5480464" y="7343661"/>
                  <a:pt x="5478466" y="7345661"/>
                  <a:pt x="5474468" y="7349658"/>
                </a:cubicBezTo>
                <a:cubicBezTo>
                  <a:pt x="5470471" y="7353656"/>
                  <a:pt x="5468473" y="7355654"/>
                  <a:pt x="5468473" y="7355654"/>
                </a:cubicBezTo>
                <a:cubicBezTo>
                  <a:pt x="5468473" y="7363649"/>
                  <a:pt x="5472471" y="7365648"/>
                  <a:pt x="5480464" y="7361649"/>
                </a:cubicBezTo>
                <a:cubicBezTo>
                  <a:pt x="5488459" y="7357653"/>
                  <a:pt x="5492457" y="7353656"/>
                  <a:pt x="5492457" y="7349658"/>
                </a:cubicBezTo>
                <a:cubicBezTo>
                  <a:pt x="5492457" y="7345661"/>
                  <a:pt x="5488459" y="7343661"/>
                  <a:pt x="5480464" y="7343661"/>
                </a:cubicBezTo>
                <a:close/>
                <a:moveTo>
                  <a:pt x="3777564" y="7343661"/>
                </a:moveTo>
                <a:cubicBezTo>
                  <a:pt x="3777564" y="7343661"/>
                  <a:pt x="3775565" y="7345661"/>
                  <a:pt x="3771567" y="7349658"/>
                </a:cubicBezTo>
                <a:cubicBezTo>
                  <a:pt x="3767569" y="7353656"/>
                  <a:pt x="3765570" y="7355654"/>
                  <a:pt x="3765570" y="7355654"/>
                </a:cubicBezTo>
                <a:cubicBezTo>
                  <a:pt x="3757577" y="7363649"/>
                  <a:pt x="3757577" y="7367646"/>
                  <a:pt x="3765570" y="7367646"/>
                </a:cubicBezTo>
                <a:lnTo>
                  <a:pt x="3777564" y="7355654"/>
                </a:lnTo>
                <a:close/>
                <a:moveTo>
                  <a:pt x="719536" y="7343661"/>
                </a:moveTo>
                <a:cubicBezTo>
                  <a:pt x="711541" y="7343661"/>
                  <a:pt x="707544" y="7351656"/>
                  <a:pt x="707544" y="7367646"/>
                </a:cubicBezTo>
                <a:cubicBezTo>
                  <a:pt x="707544" y="7383636"/>
                  <a:pt x="711541" y="7391631"/>
                  <a:pt x="719536" y="7391631"/>
                </a:cubicBezTo>
                <a:cubicBezTo>
                  <a:pt x="719536" y="7391631"/>
                  <a:pt x="719536" y="7383636"/>
                  <a:pt x="719536" y="7367646"/>
                </a:cubicBezTo>
                <a:close/>
                <a:moveTo>
                  <a:pt x="5828240" y="7331670"/>
                </a:moveTo>
                <a:lnTo>
                  <a:pt x="5820745" y="7342162"/>
                </a:lnTo>
                <a:cubicBezTo>
                  <a:pt x="5819746" y="7345162"/>
                  <a:pt x="5820245" y="7347659"/>
                  <a:pt x="5822244" y="7349658"/>
                </a:cubicBezTo>
                <a:cubicBezTo>
                  <a:pt x="5826241" y="7353656"/>
                  <a:pt x="5826241" y="7355654"/>
                  <a:pt x="5822244" y="7355654"/>
                </a:cubicBezTo>
                <a:cubicBezTo>
                  <a:pt x="5818247" y="7355654"/>
                  <a:pt x="5816249" y="7351656"/>
                  <a:pt x="5816249" y="7343661"/>
                </a:cubicBezTo>
                <a:close/>
                <a:moveTo>
                  <a:pt x="5696324" y="7331670"/>
                </a:moveTo>
                <a:cubicBezTo>
                  <a:pt x="5696324" y="7339665"/>
                  <a:pt x="5694328" y="7343661"/>
                  <a:pt x="5690329" y="7343661"/>
                </a:cubicBezTo>
                <a:cubicBezTo>
                  <a:pt x="5686331" y="7343661"/>
                  <a:pt x="5684333" y="7343661"/>
                  <a:pt x="5684333" y="7343661"/>
                </a:cubicBezTo>
                <a:cubicBezTo>
                  <a:pt x="5692328" y="7343661"/>
                  <a:pt x="5696324" y="7339665"/>
                  <a:pt x="5696324" y="7331670"/>
                </a:cubicBezTo>
                <a:close/>
                <a:moveTo>
                  <a:pt x="5048742" y="7319678"/>
                </a:moveTo>
                <a:cubicBezTo>
                  <a:pt x="5040749" y="7319678"/>
                  <a:pt x="5036750" y="7327671"/>
                  <a:pt x="5036750" y="7343661"/>
                </a:cubicBezTo>
                <a:cubicBezTo>
                  <a:pt x="5036750" y="7359651"/>
                  <a:pt x="5040749" y="7367646"/>
                  <a:pt x="5048742" y="7367646"/>
                </a:cubicBezTo>
                <a:lnTo>
                  <a:pt x="5048742" y="7343661"/>
                </a:lnTo>
                <a:cubicBezTo>
                  <a:pt x="5048742" y="7335668"/>
                  <a:pt x="5048742" y="7329671"/>
                  <a:pt x="5048742" y="7325673"/>
                </a:cubicBezTo>
                <a:cubicBezTo>
                  <a:pt x="5048742" y="7321676"/>
                  <a:pt x="5048742" y="7319678"/>
                  <a:pt x="5048742" y="7319678"/>
                </a:cubicBezTo>
                <a:close/>
                <a:moveTo>
                  <a:pt x="3551584" y="7312556"/>
                </a:moveTo>
                <a:cubicBezTo>
                  <a:pt x="3553333" y="7312307"/>
                  <a:pt x="3554707" y="7312682"/>
                  <a:pt x="3555707" y="7313681"/>
                </a:cubicBezTo>
                <a:cubicBezTo>
                  <a:pt x="3559704" y="7317678"/>
                  <a:pt x="3549710" y="7331670"/>
                  <a:pt x="3525725" y="7355654"/>
                </a:cubicBezTo>
                <a:cubicBezTo>
                  <a:pt x="3509736" y="7379639"/>
                  <a:pt x="3501740" y="7383636"/>
                  <a:pt x="3501740" y="7367646"/>
                </a:cubicBezTo>
                <a:cubicBezTo>
                  <a:pt x="3501740" y="7359651"/>
                  <a:pt x="3509736" y="7347659"/>
                  <a:pt x="3525725" y="7331670"/>
                </a:cubicBezTo>
                <a:cubicBezTo>
                  <a:pt x="3537719" y="7319678"/>
                  <a:pt x="3546337" y="7313306"/>
                  <a:pt x="3551584" y="7312556"/>
                </a:cubicBezTo>
                <a:close/>
                <a:moveTo>
                  <a:pt x="5897196" y="7312183"/>
                </a:moveTo>
                <a:cubicBezTo>
                  <a:pt x="5899194" y="7313182"/>
                  <a:pt x="5900193" y="7315680"/>
                  <a:pt x="5900193" y="7319678"/>
                </a:cubicBezTo>
                <a:cubicBezTo>
                  <a:pt x="5900193" y="7319678"/>
                  <a:pt x="5900193" y="7323675"/>
                  <a:pt x="5900193" y="7331670"/>
                </a:cubicBezTo>
                <a:cubicBezTo>
                  <a:pt x="5892200" y="7339665"/>
                  <a:pt x="5886203" y="7339665"/>
                  <a:pt x="5882205" y="7331670"/>
                </a:cubicBezTo>
                <a:cubicBezTo>
                  <a:pt x="5878208" y="7323675"/>
                  <a:pt x="5880206" y="7317678"/>
                  <a:pt x="5888201" y="7313681"/>
                </a:cubicBezTo>
                <a:cubicBezTo>
                  <a:pt x="5892198" y="7311683"/>
                  <a:pt x="5895197" y="7311182"/>
                  <a:pt x="5897196" y="7312183"/>
                </a:cubicBezTo>
                <a:close/>
                <a:moveTo>
                  <a:pt x="6247969" y="7307685"/>
                </a:moveTo>
                <a:cubicBezTo>
                  <a:pt x="6247969" y="7315680"/>
                  <a:pt x="6245971" y="7321676"/>
                  <a:pt x="6241972" y="7325673"/>
                </a:cubicBezTo>
                <a:cubicBezTo>
                  <a:pt x="6237976" y="7329671"/>
                  <a:pt x="6235977" y="7331670"/>
                  <a:pt x="6235977" y="7331670"/>
                </a:cubicBezTo>
                <a:lnTo>
                  <a:pt x="6235977" y="7319678"/>
                </a:lnTo>
                <a:close/>
                <a:moveTo>
                  <a:pt x="3597679" y="7307685"/>
                </a:moveTo>
                <a:cubicBezTo>
                  <a:pt x="3597679" y="7315680"/>
                  <a:pt x="3595681" y="7319678"/>
                  <a:pt x="3591684" y="7319678"/>
                </a:cubicBezTo>
                <a:cubicBezTo>
                  <a:pt x="3587685" y="7319678"/>
                  <a:pt x="3585687" y="7319678"/>
                  <a:pt x="3585687" y="7319678"/>
                </a:cubicBezTo>
                <a:cubicBezTo>
                  <a:pt x="3585687" y="7319678"/>
                  <a:pt x="3585687" y="7317678"/>
                  <a:pt x="3585687" y="7313681"/>
                </a:cubicBezTo>
                <a:cubicBezTo>
                  <a:pt x="3585687" y="7309683"/>
                  <a:pt x="3589685" y="7307685"/>
                  <a:pt x="3597679" y="7307685"/>
                </a:cubicBezTo>
                <a:close/>
                <a:moveTo>
                  <a:pt x="5840232" y="7295693"/>
                </a:moveTo>
                <a:cubicBezTo>
                  <a:pt x="5856222" y="7303688"/>
                  <a:pt x="5856222" y="7307685"/>
                  <a:pt x="5840232" y="7307685"/>
                </a:cubicBezTo>
                <a:lnTo>
                  <a:pt x="5828240" y="7307685"/>
                </a:lnTo>
                <a:cubicBezTo>
                  <a:pt x="5836235" y="7299690"/>
                  <a:pt x="5840232" y="7295693"/>
                  <a:pt x="5840232" y="7295693"/>
                </a:cubicBezTo>
                <a:close/>
                <a:moveTo>
                  <a:pt x="3585687" y="7295693"/>
                </a:moveTo>
                <a:lnTo>
                  <a:pt x="3573695" y="7319678"/>
                </a:lnTo>
                <a:cubicBezTo>
                  <a:pt x="3573695" y="7327671"/>
                  <a:pt x="3573695" y="7333668"/>
                  <a:pt x="3573695" y="7337666"/>
                </a:cubicBezTo>
                <a:cubicBezTo>
                  <a:pt x="3573695" y="7341663"/>
                  <a:pt x="3573695" y="7343661"/>
                  <a:pt x="3573695" y="7343661"/>
                </a:cubicBezTo>
                <a:lnTo>
                  <a:pt x="3561703" y="7319678"/>
                </a:lnTo>
                <a:close/>
                <a:moveTo>
                  <a:pt x="6811605" y="7283700"/>
                </a:moveTo>
                <a:cubicBezTo>
                  <a:pt x="6803610" y="7283700"/>
                  <a:pt x="6795617" y="7287698"/>
                  <a:pt x="6787622" y="7295693"/>
                </a:cubicBezTo>
                <a:cubicBezTo>
                  <a:pt x="6779625" y="7303688"/>
                  <a:pt x="6775629" y="7309683"/>
                  <a:pt x="6775629" y="7313681"/>
                </a:cubicBezTo>
                <a:cubicBezTo>
                  <a:pt x="6775629" y="7317678"/>
                  <a:pt x="6775629" y="7323675"/>
                  <a:pt x="6775629" y="7331670"/>
                </a:cubicBezTo>
                <a:cubicBezTo>
                  <a:pt x="6783624" y="7331670"/>
                  <a:pt x="6787622" y="7327671"/>
                  <a:pt x="6787622" y="7319678"/>
                </a:cubicBezTo>
                <a:cubicBezTo>
                  <a:pt x="6787622" y="7311683"/>
                  <a:pt x="6791619" y="7303688"/>
                  <a:pt x="6799614" y="7295693"/>
                </a:cubicBezTo>
                <a:close/>
                <a:moveTo>
                  <a:pt x="3681624" y="7283700"/>
                </a:moveTo>
                <a:cubicBezTo>
                  <a:pt x="3681624" y="7283700"/>
                  <a:pt x="3677627" y="7293695"/>
                  <a:pt x="3669633" y="7313681"/>
                </a:cubicBezTo>
                <a:cubicBezTo>
                  <a:pt x="3661638" y="7333668"/>
                  <a:pt x="3657640" y="7343661"/>
                  <a:pt x="3657640" y="7343661"/>
                </a:cubicBezTo>
                <a:cubicBezTo>
                  <a:pt x="3657640" y="7343661"/>
                  <a:pt x="3657640" y="7339665"/>
                  <a:pt x="3657640" y="7331670"/>
                </a:cubicBezTo>
                <a:close/>
                <a:moveTo>
                  <a:pt x="6787622" y="7259717"/>
                </a:moveTo>
                <a:lnTo>
                  <a:pt x="6787622" y="7271708"/>
                </a:lnTo>
                <a:cubicBezTo>
                  <a:pt x="6795617" y="7271708"/>
                  <a:pt x="6799614" y="7271708"/>
                  <a:pt x="6799614" y="7271708"/>
                </a:cubicBezTo>
                <a:close/>
                <a:moveTo>
                  <a:pt x="6283945" y="7259717"/>
                </a:moveTo>
                <a:cubicBezTo>
                  <a:pt x="6291940" y="7259717"/>
                  <a:pt x="6295939" y="7261715"/>
                  <a:pt x="6295939" y="7265712"/>
                </a:cubicBezTo>
                <a:cubicBezTo>
                  <a:pt x="6295939" y="7269710"/>
                  <a:pt x="6291940" y="7271708"/>
                  <a:pt x="6283945" y="7271708"/>
                </a:cubicBezTo>
                <a:close/>
                <a:moveTo>
                  <a:pt x="6140038" y="7259717"/>
                </a:moveTo>
                <a:lnTo>
                  <a:pt x="6152031" y="7259717"/>
                </a:lnTo>
                <a:lnTo>
                  <a:pt x="6140038" y="7295693"/>
                </a:lnTo>
                <a:lnTo>
                  <a:pt x="6116055" y="7307685"/>
                </a:lnTo>
                <a:lnTo>
                  <a:pt x="6128046" y="7295693"/>
                </a:lnTo>
                <a:close/>
                <a:moveTo>
                  <a:pt x="6979497" y="7247723"/>
                </a:moveTo>
                <a:cubicBezTo>
                  <a:pt x="6995487" y="7247723"/>
                  <a:pt x="7003482" y="7255718"/>
                  <a:pt x="7003482" y="7271708"/>
                </a:cubicBezTo>
                <a:cubicBezTo>
                  <a:pt x="6995487" y="7279703"/>
                  <a:pt x="6991489" y="7291696"/>
                  <a:pt x="6991489" y="7307685"/>
                </a:cubicBezTo>
                <a:cubicBezTo>
                  <a:pt x="6983494" y="7331670"/>
                  <a:pt x="6971502" y="7339665"/>
                  <a:pt x="6955512" y="7331670"/>
                </a:cubicBezTo>
                <a:lnTo>
                  <a:pt x="6967505" y="7307685"/>
                </a:lnTo>
                <a:cubicBezTo>
                  <a:pt x="6975500" y="7291696"/>
                  <a:pt x="6977499" y="7279703"/>
                  <a:pt x="6973500" y="7271708"/>
                </a:cubicBezTo>
                <a:cubicBezTo>
                  <a:pt x="6969504" y="7263713"/>
                  <a:pt x="6971502" y="7255718"/>
                  <a:pt x="6979497" y="7247723"/>
                </a:cubicBezTo>
                <a:close/>
                <a:moveTo>
                  <a:pt x="695552" y="7241727"/>
                </a:moveTo>
                <a:cubicBezTo>
                  <a:pt x="695552" y="7245725"/>
                  <a:pt x="691554" y="7247723"/>
                  <a:pt x="683560" y="7247723"/>
                </a:cubicBezTo>
                <a:lnTo>
                  <a:pt x="683560" y="7259717"/>
                </a:lnTo>
                <a:cubicBezTo>
                  <a:pt x="683560" y="7259717"/>
                  <a:pt x="687556" y="7255718"/>
                  <a:pt x="695552" y="7247723"/>
                </a:cubicBezTo>
                <a:close/>
                <a:moveTo>
                  <a:pt x="6811605" y="7235732"/>
                </a:moveTo>
                <a:cubicBezTo>
                  <a:pt x="6811605" y="7235732"/>
                  <a:pt x="6809607" y="7239729"/>
                  <a:pt x="6805610" y="7247723"/>
                </a:cubicBezTo>
                <a:cubicBezTo>
                  <a:pt x="6801612" y="7255718"/>
                  <a:pt x="6803610" y="7259717"/>
                  <a:pt x="6811605" y="7259717"/>
                </a:cubicBezTo>
                <a:lnTo>
                  <a:pt x="6823598" y="7247723"/>
                </a:lnTo>
                <a:cubicBezTo>
                  <a:pt x="6823598" y="7247723"/>
                  <a:pt x="6819600" y="7243727"/>
                  <a:pt x="6811605" y="7235732"/>
                </a:cubicBezTo>
                <a:close/>
                <a:moveTo>
                  <a:pt x="6775629" y="7235732"/>
                </a:moveTo>
                <a:cubicBezTo>
                  <a:pt x="6775629" y="7243727"/>
                  <a:pt x="6777627" y="7247723"/>
                  <a:pt x="6781625" y="7247723"/>
                </a:cubicBezTo>
                <a:cubicBezTo>
                  <a:pt x="6785622" y="7247723"/>
                  <a:pt x="6787622" y="7243727"/>
                  <a:pt x="6787622" y="7235732"/>
                </a:cubicBezTo>
                <a:cubicBezTo>
                  <a:pt x="6787622" y="7235732"/>
                  <a:pt x="6783624" y="7235732"/>
                  <a:pt x="6775629" y="7235732"/>
                </a:cubicBezTo>
                <a:close/>
                <a:moveTo>
                  <a:pt x="5972147" y="7235732"/>
                </a:moveTo>
                <a:lnTo>
                  <a:pt x="5984139" y="7235732"/>
                </a:lnTo>
                <a:cubicBezTo>
                  <a:pt x="5984139" y="7235732"/>
                  <a:pt x="5980142" y="7239729"/>
                  <a:pt x="5972147" y="7247723"/>
                </a:cubicBezTo>
                <a:close/>
                <a:moveTo>
                  <a:pt x="5888201" y="7235732"/>
                </a:moveTo>
                <a:lnTo>
                  <a:pt x="5852225" y="7271708"/>
                </a:lnTo>
                <a:cubicBezTo>
                  <a:pt x="5852225" y="7271708"/>
                  <a:pt x="5856222" y="7263713"/>
                  <a:pt x="5864217" y="7247723"/>
                </a:cubicBezTo>
                <a:close/>
                <a:moveTo>
                  <a:pt x="5660348" y="7235732"/>
                </a:moveTo>
                <a:cubicBezTo>
                  <a:pt x="5668343" y="7235732"/>
                  <a:pt x="5672341" y="7235732"/>
                  <a:pt x="5672341" y="7235732"/>
                </a:cubicBezTo>
                <a:cubicBezTo>
                  <a:pt x="5672341" y="7243727"/>
                  <a:pt x="5670343" y="7247723"/>
                  <a:pt x="5666345" y="7247723"/>
                </a:cubicBezTo>
                <a:cubicBezTo>
                  <a:pt x="5662346" y="7247723"/>
                  <a:pt x="5660348" y="7247723"/>
                  <a:pt x="5660348" y="7247723"/>
                </a:cubicBezTo>
                <a:close/>
                <a:moveTo>
                  <a:pt x="3771567" y="7235732"/>
                </a:moveTo>
                <a:cubicBezTo>
                  <a:pt x="3767569" y="7235732"/>
                  <a:pt x="3765570" y="7239729"/>
                  <a:pt x="3765570" y="7247723"/>
                </a:cubicBezTo>
                <a:cubicBezTo>
                  <a:pt x="3765570" y="7255718"/>
                  <a:pt x="3765570" y="7259717"/>
                  <a:pt x="3765570" y="7259717"/>
                </a:cubicBezTo>
                <a:cubicBezTo>
                  <a:pt x="3765570" y="7259717"/>
                  <a:pt x="3767569" y="7257717"/>
                  <a:pt x="3771567" y="7253720"/>
                </a:cubicBezTo>
                <a:cubicBezTo>
                  <a:pt x="3775565" y="7249722"/>
                  <a:pt x="3777564" y="7247723"/>
                  <a:pt x="3777564" y="7247723"/>
                </a:cubicBezTo>
                <a:cubicBezTo>
                  <a:pt x="3777564" y="7239729"/>
                  <a:pt x="3775565" y="7235732"/>
                  <a:pt x="3771567" y="7235732"/>
                </a:cubicBezTo>
                <a:close/>
                <a:moveTo>
                  <a:pt x="3693618" y="7223739"/>
                </a:moveTo>
                <a:cubicBezTo>
                  <a:pt x="3693618" y="7239729"/>
                  <a:pt x="3685623" y="7255718"/>
                  <a:pt x="3669633" y="7271708"/>
                </a:cubicBezTo>
                <a:cubicBezTo>
                  <a:pt x="3669633" y="7263713"/>
                  <a:pt x="3671631" y="7257717"/>
                  <a:pt x="3675629" y="7253720"/>
                </a:cubicBezTo>
                <a:cubicBezTo>
                  <a:pt x="3679626" y="7249722"/>
                  <a:pt x="3681624" y="7243727"/>
                  <a:pt x="3681624" y="7235732"/>
                </a:cubicBezTo>
                <a:close/>
                <a:moveTo>
                  <a:pt x="5240619" y="7211747"/>
                </a:moveTo>
                <a:cubicBezTo>
                  <a:pt x="5240619" y="7211747"/>
                  <a:pt x="5240619" y="7215745"/>
                  <a:pt x="5240619" y="7223739"/>
                </a:cubicBezTo>
                <a:cubicBezTo>
                  <a:pt x="5240619" y="7231735"/>
                  <a:pt x="5236621" y="7241727"/>
                  <a:pt x="5228627" y="7253720"/>
                </a:cubicBezTo>
                <a:cubicBezTo>
                  <a:pt x="5220633" y="7265712"/>
                  <a:pt x="5216634" y="7271708"/>
                  <a:pt x="5216634" y="7271708"/>
                </a:cubicBezTo>
                <a:cubicBezTo>
                  <a:pt x="5224629" y="7279703"/>
                  <a:pt x="5224629" y="7283700"/>
                  <a:pt x="5216634" y="7283700"/>
                </a:cubicBezTo>
                <a:lnTo>
                  <a:pt x="5216634" y="7307685"/>
                </a:lnTo>
                <a:cubicBezTo>
                  <a:pt x="5224629" y="7291696"/>
                  <a:pt x="5230626" y="7281702"/>
                  <a:pt x="5234622" y="7277705"/>
                </a:cubicBezTo>
                <a:cubicBezTo>
                  <a:pt x="5238621" y="7273708"/>
                  <a:pt x="5240619" y="7267712"/>
                  <a:pt x="5240619" y="7259717"/>
                </a:cubicBezTo>
                <a:cubicBezTo>
                  <a:pt x="5240619" y="7251722"/>
                  <a:pt x="5244617" y="7243727"/>
                  <a:pt x="5252611" y="7235732"/>
                </a:cubicBezTo>
                <a:cubicBezTo>
                  <a:pt x="5252611" y="7219742"/>
                  <a:pt x="5248614" y="7211747"/>
                  <a:pt x="5240619" y="7211747"/>
                </a:cubicBezTo>
                <a:close/>
                <a:moveTo>
                  <a:pt x="3585687" y="7211747"/>
                </a:moveTo>
                <a:cubicBezTo>
                  <a:pt x="3585687" y="7211747"/>
                  <a:pt x="3589685" y="7211747"/>
                  <a:pt x="3597679" y="7211747"/>
                </a:cubicBezTo>
                <a:lnTo>
                  <a:pt x="3609672" y="7211747"/>
                </a:lnTo>
                <a:cubicBezTo>
                  <a:pt x="3609672" y="7219742"/>
                  <a:pt x="3605675" y="7223739"/>
                  <a:pt x="3597679" y="7223739"/>
                </a:cubicBezTo>
                <a:cubicBezTo>
                  <a:pt x="3589685" y="7223739"/>
                  <a:pt x="3585687" y="7223739"/>
                  <a:pt x="3585687" y="7223739"/>
                </a:cubicBezTo>
                <a:cubicBezTo>
                  <a:pt x="3585687" y="7223739"/>
                  <a:pt x="3585687" y="7219742"/>
                  <a:pt x="3585687" y="7211747"/>
                </a:cubicBezTo>
                <a:close/>
                <a:moveTo>
                  <a:pt x="5849226" y="7204252"/>
                </a:moveTo>
                <a:cubicBezTo>
                  <a:pt x="5851226" y="7203252"/>
                  <a:pt x="5852225" y="7203752"/>
                  <a:pt x="5852225" y="7205750"/>
                </a:cubicBezTo>
                <a:cubicBezTo>
                  <a:pt x="5852225" y="7209749"/>
                  <a:pt x="5850227" y="7221740"/>
                  <a:pt x="5846228" y="7241727"/>
                </a:cubicBezTo>
                <a:cubicBezTo>
                  <a:pt x="5842230" y="7261715"/>
                  <a:pt x="5836235" y="7279703"/>
                  <a:pt x="5828240" y="7295693"/>
                </a:cubicBezTo>
                <a:lnTo>
                  <a:pt x="5804255" y="7295693"/>
                </a:lnTo>
                <a:cubicBezTo>
                  <a:pt x="5804255" y="7287698"/>
                  <a:pt x="5808254" y="7279703"/>
                  <a:pt x="5816249" y="7271708"/>
                </a:cubicBezTo>
                <a:cubicBezTo>
                  <a:pt x="5824242" y="7263713"/>
                  <a:pt x="5830238" y="7255718"/>
                  <a:pt x="5834237" y="7247723"/>
                </a:cubicBezTo>
                <a:cubicBezTo>
                  <a:pt x="5838233" y="7239729"/>
                  <a:pt x="5840232" y="7233734"/>
                  <a:pt x="5840232" y="7229735"/>
                </a:cubicBezTo>
                <a:cubicBezTo>
                  <a:pt x="5840232" y="7225739"/>
                  <a:pt x="5840232" y="7219742"/>
                  <a:pt x="5840232" y="7211747"/>
                </a:cubicBezTo>
                <a:cubicBezTo>
                  <a:pt x="5844230" y="7207749"/>
                  <a:pt x="5847228" y="7205251"/>
                  <a:pt x="5849226" y="7204252"/>
                </a:cubicBezTo>
                <a:close/>
                <a:moveTo>
                  <a:pt x="7147389" y="7199754"/>
                </a:moveTo>
                <a:cubicBezTo>
                  <a:pt x="7155384" y="7199754"/>
                  <a:pt x="7157382" y="7201754"/>
                  <a:pt x="7153384" y="7205750"/>
                </a:cubicBezTo>
                <a:cubicBezTo>
                  <a:pt x="7149387" y="7209749"/>
                  <a:pt x="7147389" y="7211747"/>
                  <a:pt x="7147389" y="7211747"/>
                </a:cubicBezTo>
                <a:cubicBezTo>
                  <a:pt x="7139394" y="7211747"/>
                  <a:pt x="7135396" y="7211747"/>
                  <a:pt x="7135396" y="7211747"/>
                </a:cubicBezTo>
                <a:cubicBezTo>
                  <a:pt x="7135396" y="7203752"/>
                  <a:pt x="7139394" y="7199754"/>
                  <a:pt x="7147389" y="7199754"/>
                </a:cubicBezTo>
                <a:close/>
                <a:moveTo>
                  <a:pt x="6835590" y="7199754"/>
                </a:moveTo>
                <a:cubicBezTo>
                  <a:pt x="6827595" y="7199754"/>
                  <a:pt x="6823598" y="7211747"/>
                  <a:pt x="6823598" y="7235732"/>
                </a:cubicBezTo>
                <a:lnTo>
                  <a:pt x="6847583" y="7223739"/>
                </a:lnTo>
                <a:cubicBezTo>
                  <a:pt x="6855578" y="7215745"/>
                  <a:pt x="6857576" y="7209749"/>
                  <a:pt x="6853578" y="7205750"/>
                </a:cubicBezTo>
                <a:cubicBezTo>
                  <a:pt x="6849581" y="7201754"/>
                  <a:pt x="6843585" y="7199754"/>
                  <a:pt x="6835590" y="7199754"/>
                </a:cubicBezTo>
                <a:close/>
                <a:moveTo>
                  <a:pt x="6002127" y="7199754"/>
                </a:moveTo>
                <a:cubicBezTo>
                  <a:pt x="6006126" y="7199754"/>
                  <a:pt x="6008124" y="7203752"/>
                  <a:pt x="6008124" y="7211747"/>
                </a:cubicBezTo>
                <a:lnTo>
                  <a:pt x="5996132" y="7235732"/>
                </a:lnTo>
                <a:cubicBezTo>
                  <a:pt x="5988137" y="7227737"/>
                  <a:pt x="5988137" y="7219742"/>
                  <a:pt x="5996132" y="7211747"/>
                </a:cubicBezTo>
                <a:cubicBezTo>
                  <a:pt x="5996132" y="7203752"/>
                  <a:pt x="5998131" y="7199754"/>
                  <a:pt x="6002127" y="7199754"/>
                </a:cubicBezTo>
                <a:close/>
                <a:moveTo>
                  <a:pt x="5924178" y="7199754"/>
                </a:moveTo>
                <a:cubicBezTo>
                  <a:pt x="5924178" y="7199754"/>
                  <a:pt x="5928176" y="7199754"/>
                  <a:pt x="5936171" y="7199754"/>
                </a:cubicBezTo>
                <a:cubicBezTo>
                  <a:pt x="5928176" y="7207750"/>
                  <a:pt x="5924178" y="7211747"/>
                  <a:pt x="5924178" y="7211747"/>
                </a:cubicBezTo>
                <a:cubicBezTo>
                  <a:pt x="5924178" y="7211747"/>
                  <a:pt x="5920180" y="7211747"/>
                  <a:pt x="5912186" y="7211747"/>
                </a:cubicBezTo>
                <a:close/>
                <a:moveTo>
                  <a:pt x="3477757" y="7199754"/>
                </a:moveTo>
                <a:lnTo>
                  <a:pt x="3489749" y="7199754"/>
                </a:lnTo>
                <a:cubicBezTo>
                  <a:pt x="3489749" y="7207750"/>
                  <a:pt x="3489749" y="7211747"/>
                  <a:pt x="3489749" y="7211747"/>
                </a:cubicBezTo>
                <a:close/>
                <a:moveTo>
                  <a:pt x="7393231" y="7193759"/>
                </a:moveTo>
                <a:cubicBezTo>
                  <a:pt x="7397227" y="7193759"/>
                  <a:pt x="7403224" y="7195757"/>
                  <a:pt x="7411219" y="7199754"/>
                </a:cubicBezTo>
                <a:lnTo>
                  <a:pt x="7423211" y="7211747"/>
                </a:lnTo>
                <a:cubicBezTo>
                  <a:pt x="7423211" y="7219742"/>
                  <a:pt x="7423211" y="7223739"/>
                  <a:pt x="7423211" y="7223739"/>
                </a:cubicBezTo>
                <a:cubicBezTo>
                  <a:pt x="7415216" y="7239729"/>
                  <a:pt x="7411219" y="7251722"/>
                  <a:pt x="7411219" y="7259717"/>
                </a:cubicBezTo>
                <a:cubicBezTo>
                  <a:pt x="7411219" y="7259717"/>
                  <a:pt x="7407221" y="7263713"/>
                  <a:pt x="7399226" y="7271708"/>
                </a:cubicBezTo>
                <a:cubicBezTo>
                  <a:pt x="7391231" y="7279703"/>
                  <a:pt x="7387234" y="7285700"/>
                  <a:pt x="7387234" y="7289697"/>
                </a:cubicBezTo>
                <a:cubicBezTo>
                  <a:pt x="7387234" y="7293695"/>
                  <a:pt x="7383236" y="7295693"/>
                  <a:pt x="7375241" y="7295693"/>
                </a:cubicBezTo>
                <a:cubicBezTo>
                  <a:pt x="7367246" y="7295693"/>
                  <a:pt x="7363249" y="7291696"/>
                  <a:pt x="7363249" y="7283700"/>
                </a:cubicBezTo>
                <a:lnTo>
                  <a:pt x="7375241" y="7247723"/>
                </a:lnTo>
                <a:lnTo>
                  <a:pt x="7387234" y="7199754"/>
                </a:lnTo>
                <a:cubicBezTo>
                  <a:pt x="7387234" y="7195757"/>
                  <a:pt x="7389233" y="7193759"/>
                  <a:pt x="7393231" y="7193759"/>
                </a:cubicBezTo>
                <a:close/>
                <a:moveTo>
                  <a:pt x="3849517" y="7187762"/>
                </a:moveTo>
                <a:cubicBezTo>
                  <a:pt x="3849517" y="7187762"/>
                  <a:pt x="3849517" y="7191760"/>
                  <a:pt x="3849517" y="7199754"/>
                </a:cubicBezTo>
                <a:cubicBezTo>
                  <a:pt x="3849517" y="7199754"/>
                  <a:pt x="3853515" y="7199754"/>
                  <a:pt x="3861508" y="7199754"/>
                </a:cubicBezTo>
                <a:cubicBezTo>
                  <a:pt x="3861508" y="7191760"/>
                  <a:pt x="3861508" y="7187762"/>
                  <a:pt x="3861508" y="7187762"/>
                </a:cubicBezTo>
                <a:cubicBezTo>
                  <a:pt x="3861508" y="7187762"/>
                  <a:pt x="3857511" y="7187762"/>
                  <a:pt x="3849517" y="7187762"/>
                </a:cubicBezTo>
                <a:close/>
                <a:moveTo>
                  <a:pt x="3393811" y="7187762"/>
                </a:moveTo>
                <a:cubicBezTo>
                  <a:pt x="3393811" y="7187762"/>
                  <a:pt x="3397808" y="7187762"/>
                  <a:pt x="3405803" y="7187762"/>
                </a:cubicBezTo>
                <a:cubicBezTo>
                  <a:pt x="3413798" y="7187762"/>
                  <a:pt x="3417796" y="7187762"/>
                  <a:pt x="3417796" y="7187762"/>
                </a:cubicBezTo>
                <a:cubicBezTo>
                  <a:pt x="3417796" y="7195757"/>
                  <a:pt x="3413798" y="7199754"/>
                  <a:pt x="3405803" y="7199754"/>
                </a:cubicBezTo>
                <a:cubicBezTo>
                  <a:pt x="3397808" y="7191760"/>
                  <a:pt x="3393811" y="7187762"/>
                  <a:pt x="3393811" y="7187762"/>
                </a:cubicBezTo>
                <a:close/>
                <a:moveTo>
                  <a:pt x="7423211" y="7163777"/>
                </a:moveTo>
                <a:lnTo>
                  <a:pt x="7435202" y="7163777"/>
                </a:lnTo>
                <a:cubicBezTo>
                  <a:pt x="7435202" y="7171774"/>
                  <a:pt x="7431206" y="7179767"/>
                  <a:pt x="7423211" y="7187762"/>
                </a:cubicBezTo>
                <a:close/>
                <a:moveTo>
                  <a:pt x="1037330" y="7163777"/>
                </a:moveTo>
                <a:cubicBezTo>
                  <a:pt x="1041328" y="7163777"/>
                  <a:pt x="1043327" y="7165777"/>
                  <a:pt x="1043327" y="7169774"/>
                </a:cubicBezTo>
                <a:cubicBezTo>
                  <a:pt x="1043327" y="7173772"/>
                  <a:pt x="1039330" y="7175771"/>
                  <a:pt x="1031335" y="7175771"/>
                </a:cubicBezTo>
                <a:cubicBezTo>
                  <a:pt x="1023340" y="7175771"/>
                  <a:pt x="1021340" y="7173772"/>
                  <a:pt x="1025339" y="7169774"/>
                </a:cubicBezTo>
                <a:cubicBezTo>
                  <a:pt x="1029335" y="7165777"/>
                  <a:pt x="1033334" y="7163777"/>
                  <a:pt x="1037330" y="7163777"/>
                </a:cubicBezTo>
                <a:close/>
                <a:moveTo>
                  <a:pt x="947389" y="7163777"/>
                </a:moveTo>
                <a:cubicBezTo>
                  <a:pt x="955384" y="7163777"/>
                  <a:pt x="959381" y="7175771"/>
                  <a:pt x="959381" y="7199754"/>
                </a:cubicBezTo>
                <a:lnTo>
                  <a:pt x="947389" y="7199754"/>
                </a:lnTo>
                <a:cubicBezTo>
                  <a:pt x="939394" y="7175771"/>
                  <a:pt x="939394" y="7163777"/>
                  <a:pt x="947389" y="7163777"/>
                </a:cubicBezTo>
                <a:close/>
                <a:moveTo>
                  <a:pt x="7495164" y="7151786"/>
                </a:moveTo>
                <a:lnTo>
                  <a:pt x="7495164" y="7163777"/>
                </a:lnTo>
                <a:cubicBezTo>
                  <a:pt x="7487169" y="7171774"/>
                  <a:pt x="7481174" y="7179767"/>
                  <a:pt x="7477175" y="7187762"/>
                </a:cubicBezTo>
                <a:cubicBezTo>
                  <a:pt x="7473179" y="7195757"/>
                  <a:pt x="7471180" y="7211747"/>
                  <a:pt x="7471180" y="7235732"/>
                </a:cubicBezTo>
                <a:lnTo>
                  <a:pt x="7447195" y="7295693"/>
                </a:lnTo>
                <a:cubicBezTo>
                  <a:pt x="7439201" y="7311683"/>
                  <a:pt x="7433204" y="7323675"/>
                  <a:pt x="7429207" y="7331670"/>
                </a:cubicBezTo>
                <a:cubicBezTo>
                  <a:pt x="7425209" y="7339665"/>
                  <a:pt x="7423211" y="7343661"/>
                  <a:pt x="7423211" y="7343661"/>
                </a:cubicBezTo>
                <a:cubicBezTo>
                  <a:pt x="7423211" y="7343661"/>
                  <a:pt x="7423211" y="7347659"/>
                  <a:pt x="7423211" y="7355654"/>
                </a:cubicBezTo>
                <a:cubicBezTo>
                  <a:pt x="7423211" y="7363649"/>
                  <a:pt x="7419214" y="7371644"/>
                  <a:pt x="7411219" y="7379639"/>
                </a:cubicBezTo>
                <a:lnTo>
                  <a:pt x="7399226" y="7415616"/>
                </a:lnTo>
                <a:cubicBezTo>
                  <a:pt x="7399226" y="7415616"/>
                  <a:pt x="7395229" y="7419612"/>
                  <a:pt x="7387234" y="7427607"/>
                </a:cubicBezTo>
                <a:cubicBezTo>
                  <a:pt x="7379239" y="7427607"/>
                  <a:pt x="7375241" y="7431606"/>
                  <a:pt x="7375241" y="7439600"/>
                </a:cubicBezTo>
                <a:lnTo>
                  <a:pt x="7363249" y="7451592"/>
                </a:lnTo>
                <a:cubicBezTo>
                  <a:pt x="7363249" y="7443597"/>
                  <a:pt x="7367246" y="7429606"/>
                  <a:pt x="7375241" y="7409619"/>
                </a:cubicBezTo>
                <a:cubicBezTo>
                  <a:pt x="7383236" y="7389633"/>
                  <a:pt x="7391231" y="7363649"/>
                  <a:pt x="7399226" y="7331670"/>
                </a:cubicBezTo>
                <a:cubicBezTo>
                  <a:pt x="7407221" y="7315680"/>
                  <a:pt x="7415216" y="7301688"/>
                  <a:pt x="7423211" y="7289697"/>
                </a:cubicBezTo>
                <a:cubicBezTo>
                  <a:pt x="7431206" y="7277705"/>
                  <a:pt x="7435202" y="7267712"/>
                  <a:pt x="7435202" y="7259717"/>
                </a:cubicBezTo>
                <a:cubicBezTo>
                  <a:pt x="7451192" y="7235732"/>
                  <a:pt x="7463185" y="7215745"/>
                  <a:pt x="7471180" y="7199754"/>
                </a:cubicBezTo>
                <a:cubicBezTo>
                  <a:pt x="7479175" y="7183766"/>
                  <a:pt x="7483172" y="7173772"/>
                  <a:pt x="7483172" y="7169774"/>
                </a:cubicBezTo>
                <a:cubicBezTo>
                  <a:pt x="7483172" y="7165777"/>
                  <a:pt x="7487169" y="7159781"/>
                  <a:pt x="7495164" y="7151786"/>
                </a:cubicBezTo>
                <a:close/>
                <a:moveTo>
                  <a:pt x="5282592" y="7139793"/>
                </a:moveTo>
                <a:cubicBezTo>
                  <a:pt x="5278594" y="7139793"/>
                  <a:pt x="5276595" y="7143791"/>
                  <a:pt x="5276595" y="7151786"/>
                </a:cubicBezTo>
                <a:cubicBezTo>
                  <a:pt x="5276595" y="7159781"/>
                  <a:pt x="5278594" y="7161779"/>
                  <a:pt x="5282592" y="7157782"/>
                </a:cubicBezTo>
                <a:cubicBezTo>
                  <a:pt x="5286590" y="7153784"/>
                  <a:pt x="5288589" y="7149787"/>
                  <a:pt x="5288589" y="7145789"/>
                </a:cubicBezTo>
                <a:cubicBezTo>
                  <a:pt x="5288589" y="7141792"/>
                  <a:pt x="5286590" y="7139793"/>
                  <a:pt x="5282592" y="7139793"/>
                </a:cubicBezTo>
                <a:close/>
                <a:moveTo>
                  <a:pt x="3285880" y="7139793"/>
                </a:moveTo>
                <a:lnTo>
                  <a:pt x="3285880" y="7151786"/>
                </a:lnTo>
                <a:cubicBezTo>
                  <a:pt x="3293876" y="7151786"/>
                  <a:pt x="3297873" y="7147789"/>
                  <a:pt x="3297873" y="7139793"/>
                </a:cubicBezTo>
                <a:close/>
                <a:moveTo>
                  <a:pt x="7645432" y="7139064"/>
                </a:moveTo>
                <a:lnTo>
                  <a:pt x="7642068" y="7145789"/>
                </a:lnTo>
                <a:lnTo>
                  <a:pt x="7640447" y="7149036"/>
                </a:lnTo>
                <a:close/>
                <a:moveTo>
                  <a:pt x="6823598" y="7127801"/>
                </a:moveTo>
                <a:cubicBezTo>
                  <a:pt x="6839588" y="7135796"/>
                  <a:pt x="6851579" y="7139793"/>
                  <a:pt x="6859574" y="7139793"/>
                </a:cubicBezTo>
                <a:cubicBezTo>
                  <a:pt x="6867569" y="7131799"/>
                  <a:pt x="6867569" y="7127801"/>
                  <a:pt x="6859574" y="7127801"/>
                </a:cubicBezTo>
                <a:close/>
                <a:moveTo>
                  <a:pt x="6235977" y="7127801"/>
                </a:moveTo>
                <a:cubicBezTo>
                  <a:pt x="6235977" y="7127801"/>
                  <a:pt x="6235977" y="7131799"/>
                  <a:pt x="6235977" y="7139793"/>
                </a:cubicBezTo>
                <a:lnTo>
                  <a:pt x="6235977" y="7151786"/>
                </a:lnTo>
                <a:cubicBezTo>
                  <a:pt x="6227982" y="7151786"/>
                  <a:pt x="6223984" y="7147789"/>
                  <a:pt x="6223984" y="7139793"/>
                </a:cubicBezTo>
                <a:cubicBezTo>
                  <a:pt x="6223984" y="7139793"/>
                  <a:pt x="6223984" y="7137794"/>
                  <a:pt x="6223984" y="7133798"/>
                </a:cubicBezTo>
                <a:cubicBezTo>
                  <a:pt x="6223984" y="7129801"/>
                  <a:pt x="6227982" y="7127801"/>
                  <a:pt x="6235977" y="7127801"/>
                </a:cubicBezTo>
                <a:close/>
                <a:moveTo>
                  <a:pt x="6188008" y="7127801"/>
                </a:moveTo>
                <a:lnTo>
                  <a:pt x="6188008" y="7139793"/>
                </a:lnTo>
                <a:lnTo>
                  <a:pt x="6176016" y="7151786"/>
                </a:lnTo>
                <a:cubicBezTo>
                  <a:pt x="6176016" y="7151786"/>
                  <a:pt x="6176016" y="7149787"/>
                  <a:pt x="6176016" y="7145789"/>
                </a:cubicBezTo>
                <a:cubicBezTo>
                  <a:pt x="6176016" y="7141792"/>
                  <a:pt x="6180013" y="7135796"/>
                  <a:pt x="6188008" y="7127801"/>
                </a:cubicBezTo>
                <a:close/>
                <a:moveTo>
                  <a:pt x="959381" y="7127801"/>
                </a:moveTo>
                <a:lnTo>
                  <a:pt x="983366" y="7127801"/>
                </a:lnTo>
                <a:cubicBezTo>
                  <a:pt x="983366" y="7127801"/>
                  <a:pt x="977369" y="7131799"/>
                  <a:pt x="965377" y="7139793"/>
                </a:cubicBezTo>
                <a:cubicBezTo>
                  <a:pt x="953384" y="7147789"/>
                  <a:pt x="947389" y="7149787"/>
                  <a:pt x="947389" y="7145789"/>
                </a:cubicBezTo>
                <a:cubicBezTo>
                  <a:pt x="947389" y="7141792"/>
                  <a:pt x="951386" y="7135796"/>
                  <a:pt x="959381" y="7127801"/>
                </a:cubicBezTo>
                <a:close/>
                <a:moveTo>
                  <a:pt x="7006479" y="7124054"/>
                </a:moveTo>
                <a:cubicBezTo>
                  <a:pt x="7008479" y="7124554"/>
                  <a:pt x="7011477" y="7125803"/>
                  <a:pt x="7015473" y="7127801"/>
                </a:cubicBezTo>
                <a:cubicBezTo>
                  <a:pt x="7031463" y="7135796"/>
                  <a:pt x="7037460" y="7143791"/>
                  <a:pt x="7033462" y="7151786"/>
                </a:cubicBezTo>
                <a:cubicBezTo>
                  <a:pt x="7029465" y="7159781"/>
                  <a:pt x="7027467" y="7163777"/>
                  <a:pt x="7027467" y="7163777"/>
                </a:cubicBezTo>
                <a:cubicBezTo>
                  <a:pt x="7035462" y="7163777"/>
                  <a:pt x="7039458" y="7167776"/>
                  <a:pt x="7039458" y="7175771"/>
                </a:cubicBezTo>
                <a:lnTo>
                  <a:pt x="7027467" y="7175771"/>
                </a:lnTo>
                <a:cubicBezTo>
                  <a:pt x="7027467" y="7175771"/>
                  <a:pt x="7023468" y="7175771"/>
                  <a:pt x="7015473" y="7175771"/>
                </a:cubicBezTo>
                <a:cubicBezTo>
                  <a:pt x="7015473" y="7167776"/>
                  <a:pt x="7015473" y="7155784"/>
                  <a:pt x="7015473" y="7139793"/>
                </a:cubicBezTo>
                <a:cubicBezTo>
                  <a:pt x="7003482" y="7127801"/>
                  <a:pt x="7000483" y="7122554"/>
                  <a:pt x="7006479" y="7124054"/>
                </a:cubicBezTo>
                <a:close/>
                <a:moveTo>
                  <a:pt x="7147389" y="7115809"/>
                </a:moveTo>
                <a:cubicBezTo>
                  <a:pt x="7155384" y="7123804"/>
                  <a:pt x="7159381" y="7135796"/>
                  <a:pt x="7159381" y="7151786"/>
                </a:cubicBezTo>
                <a:lnTo>
                  <a:pt x="7147389" y="7187762"/>
                </a:lnTo>
                <a:cubicBezTo>
                  <a:pt x="7139394" y="7195757"/>
                  <a:pt x="7135396" y="7203752"/>
                  <a:pt x="7135396" y="7211747"/>
                </a:cubicBezTo>
                <a:lnTo>
                  <a:pt x="7111411" y="7223739"/>
                </a:lnTo>
                <a:lnTo>
                  <a:pt x="7111411" y="7235732"/>
                </a:lnTo>
                <a:cubicBezTo>
                  <a:pt x="7111411" y="7235732"/>
                  <a:pt x="7111411" y="7239729"/>
                  <a:pt x="7111411" y="7247723"/>
                </a:cubicBezTo>
                <a:cubicBezTo>
                  <a:pt x="7111411" y="7255718"/>
                  <a:pt x="7109413" y="7259717"/>
                  <a:pt x="7105416" y="7259717"/>
                </a:cubicBezTo>
                <a:cubicBezTo>
                  <a:pt x="7101418" y="7259717"/>
                  <a:pt x="7099419" y="7261715"/>
                  <a:pt x="7099419" y="7265712"/>
                </a:cubicBezTo>
                <a:cubicBezTo>
                  <a:pt x="7099419" y="7269710"/>
                  <a:pt x="7099419" y="7279703"/>
                  <a:pt x="7099419" y="7295693"/>
                </a:cubicBezTo>
                <a:cubicBezTo>
                  <a:pt x="7099419" y="7311683"/>
                  <a:pt x="7099419" y="7323675"/>
                  <a:pt x="7099419" y="7331670"/>
                </a:cubicBezTo>
                <a:cubicBezTo>
                  <a:pt x="7099419" y="7339665"/>
                  <a:pt x="7101418" y="7345661"/>
                  <a:pt x="7105416" y="7349658"/>
                </a:cubicBezTo>
                <a:cubicBezTo>
                  <a:pt x="7109413" y="7353656"/>
                  <a:pt x="7111411" y="7355654"/>
                  <a:pt x="7111411" y="7355654"/>
                </a:cubicBezTo>
                <a:lnTo>
                  <a:pt x="7111411" y="7391631"/>
                </a:lnTo>
                <a:lnTo>
                  <a:pt x="7087428" y="7427607"/>
                </a:lnTo>
                <a:lnTo>
                  <a:pt x="7063443" y="7451592"/>
                </a:lnTo>
                <a:cubicBezTo>
                  <a:pt x="7063443" y="7451592"/>
                  <a:pt x="7061445" y="7451592"/>
                  <a:pt x="7057446" y="7451592"/>
                </a:cubicBezTo>
                <a:cubicBezTo>
                  <a:pt x="7053450" y="7451592"/>
                  <a:pt x="7051450" y="7455590"/>
                  <a:pt x="7051450" y="7463584"/>
                </a:cubicBezTo>
                <a:cubicBezTo>
                  <a:pt x="7051450" y="7471579"/>
                  <a:pt x="7051450" y="7475577"/>
                  <a:pt x="7051450" y="7475577"/>
                </a:cubicBezTo>
                <a:lnTo>
                  <a:pt x="7063443" y="7487569"/>
                </a:lnTo>
                <a:cubicBezTo>
                  <a:pt x="7047453" y="7495565"/>
                  <a:pt x="7047453" y="7519548"/>
                  <a:pt x="7063443" y="7559523"/>
                </a:cubicBezTo>
                <a:cubicBezTo>
                  <a:pt x="7063443" y="7575513"/>
                  <a:pt x="7063443" y="7591501"/>
                  <a:pt x="7063443" y="7607491"/>
                </a:cubicBezTo>
                <a:cubicBezTo>
                  <a:pt x="7063443" y="7615486"/>
                  <a:pt x="7059445" y="7623481"/>
                  <a:pt x="7051450" y="7631476"/>
                </a:cubicBezTo>
                <a:cubicBezTo>
                  <a:pt x="7043455" y="7631476"/>
                  <a:pt x="7039458" y="7635474"/>
                  <a:pt x="7039458" y="7643469"/>
                </a:cubicBezTo>
                <a:cubicBezTo>
                  <a:pt x="7039458" y="7651462"/>
                  <a:pt x="7039458" y="7659459"/>
                  <a:pt x="7039458" y="7667452"/>
                </a:cubicBezTo>
                <a:cubicBezTo>
                  <a:pt x="7039458" y="7675447"/>
                  <a:pt x="7033462" y="7679446"/>
                  <a:pt x="7021470" y="7679446"/>
                </a:cubicBezTo>
                <a:cubicBezTo>
                  <a:pt x="7009478" y="7679446"/>
                  <a:pt x="6999484" y="7675447"/>
                  <a:pt x="6991489" y="7667452"/>
                </a:cubicBezTo>
                <a:cubicBezTo>
                  <a:pt x="6991489" y="7667452"/>
                  <a:pt x="6989490" y="7663456"/>
                  <a:pt x="6985494" y="7655461"/>
                </a:cubicBezTo>
                <a:cubicBezTo>
                  <a:pt x="6981495" y="7647466"/>
                  <a:pt x="6979497" y="7639471"/>
                  <a:pt x="6979497" y="7631476"/>
                </a:cubicBezTo>
                <a:cubicBezTo>
                  <a:pt x="6979497" y="7615486"/>
                  <a:pt x="6975500" y="7599498"/>
                  <a:pt x="6967505" y="7583506"/>
                </a:cubicBezTo>
                <a:cubicBezTo>
                  <a:pt x="6951515" y="7543533"/>
                  <a:pt x="6959510" y="7501560"/>
                  <a:pt x="6991489" y="7457589"/>
                </a:cubicBezTo>
                <a:cubicBezTo>
                  <a:pt x="7023468" y="7413617"/>
                  <a:pt x="7031463" y="7387633"/>
                  <a:pt x="7015473" y="7379639"/>
                </a:cubicBezTo>
                <a:cubicBezTo>
                  <a:pt x="6999484" y="7371644"/>
                  <a:pt x="6991489" y="7355654"/>
                  <a:pt x="6991489" y="7331670"/>
                </a:cubicBezTo>
                <a:cubicBezTo>
                  <a:pt x="6991489" y="7323675"/>
                  <a:pt x="7005480" y="7307685"/>
                  <a:pt x="7033462" y="7283700"/>
                </a:cubicBezTo>
                <a:cubicBezTo>
                  <a:pt x="7061445" y="7259717"/>
                  <a:pt x="7075435" y="7247723"/>
                  <a:pt x="7075435" y="7247723"/>
                </a:cubicBezTo>
                <a:cubicBezTo>
                  <a:pt x="7067440" y="7247723"/>
                  <a:pt x="7065441" y="7243727"/>
                  <a:pt x="7069440" y="7235732"/>
                </a:cubicBezTo>
                <a:cubicBezTo>
                  <a:pt x="7073436" y="7227737"/>
                  <a:pt x="7079433" y="7219742"/>
                  <a:pt x="7087428" y="7211747"/>
                </a:cubicBezTo>
                <a:cubicBezTo>
                  <a:pt x="7095423" y="7187762"/>
                  <a:pt x="7099419" y="7171774"/>
                  <a:pt x="7099419" y="7163777"/>
                </a:cubicBezTo>
                <a:lnTo>
                  <a:pt x="7111411" y="7139793"/>
                </a:lnTo>
                <a:close/>
                <a:moveTo>
                  <a:pt x="5666345" y="7115809"/>
                </a:moveTo>
                <a:cubicBezTo>
                  <a:pt x="5662346" y="7115809"/>
                  <a:pt x="5660348" y="7119806"/>
                  <a:pt x="5660348" y="7127801"/>
                </a:cubicBezTo>
                <a:lnTo>
                  <a:pt x="5672341" y="7115809"/>
                </a:lnTo>
                <a:cubicBezTo>
                  <a:pt x="5672341" y="7115809"/>
                  <a:pt x="5670343" y="7115809"/>
                  <a:pt x="5666345" y="7115809"/>
                </a:cubicBezTo>
                <a:close/>
                <a:moveTo>
                  <a:pt x="3807544" y="7115809"/>
                </a:moveTo>
                <a:cubicBezTo>
                  <a:pt x="3803547" y="7115809"/>
                  <a:pt x="3801547" y="7119806"/>
                  <a:pt x="3801547" y="7127801"/>
                </a:cubicBezTo>
                <a:lnTo>
                  <a:pt x="3789555" y="7151786"/>
                </a:lnTo>
                <a:lnTo>
                  <a:pt x="3789555" y="7163777"/>
                </a:lnTo>
                <a:lnTo>
                  <a:pt x="3777564" y="7211747"/>
                </a:lnTo>
                <a:lnTo>
                  <a:pt x="3789555" y="7199754"/>
                </a:lnTo>
                <a:cubicBezTo>
                  <a:pt x="3789555" y="7191760"/>
                  <a:pt x="3791553" y="7185764"/>
                  <a:pt x="3795552" y="7181766"/>
                </a:cubicBezTo>
                <a:cubicBezTo>
                  <a:pt x="3799549" y="7177769"/>
                  <a:pt x="3801547" y="7171774"/>
                  <a:pt x="3801547" y="7163777"/>
                </a:cubicBezTo>
                <a:lnTo>
                  <a:pt x="3801547" y="7151786"/>
                </a:lnTo>
                <a:lnTo>
                  <a:pt x="3813540" y="7163777"/>
                </a:lnTo>
                <a:cubicBezTo>
                  <a:pt x="3813540" y="7171774"/>
                  <a:pt x="3813540" y="7175771"/>
                  <a:pt x="3813540" y="7175771"/>
                </a:cubicBezTo>
                <a:cubicBezTo>
                  <a:pt x="3813540" y="7175771"/>
                  <a:pt x="3817538" y="7175771"/>
                  <a:pt x="3825532" y="7175771"/>
                </a:cubicBezTo>
                <a:cubicBezTo>
                  <a:pt x="3833526" y="7175771"/>
                  <a:pt x="3837525" y="7173772"/>
                  <a:pt x="3837525" y="7169774"/>
                </a:cubicBezTo>
                <a:cubicBezTo>
                  <a:pt x="3837525" y="7165777"/>
                  <a:pt x="3833526" y="7163777"/>
                  <a:pt x="3825532" y="7163777"/>
                </a:cubicBezTo>
                <a:cubicBezTo>
                  <a:pt x="3809542" y="7155784"/>
                  <a:pt x="3803547" y="7145789"/>
                  <a:pt x="3807544" y="7133798"/>
                </a:cubicBezTo>
                <a:cubicBezTo>
                  <a:pt x="3811542" y="7121804"/>
                  <a:pt x="3811542" y="7115809"/>
                  <a:pt x="3807544" y="7115809"/>
                </a:cubicBezTo>
                <a:close/>
                <a:moveTo>
                  <a:pt x="335783" y="7115809"/>
                </a:moveTo>
                <a:cubicBezTo>
                  <a:pt x="327788" y="7123804"/>
                  <a:pt x="323792" y="7131799"/>
                  <a:pt x="323792" y="7139793"/>
                </a:cubicBezTo>
                <a:cubicBezTo>
                  <a:pt x="323792" y="7147789"/>
                  <a:pt x="321792" y="7153784"/>
                  <a:pt x="317795" y="7157782"/>
                </a:cubicBezTo>
                <a:cubicBezTo>
                  <a:pt x="313797" y="7161779"/>
                  <a:pt x="307802" y="7155784"/>
                  <a:pt x="299807" y="7139793"/>
                </a:cubicBezTo>
                <a:cubicBezTo>
                  <a:pt x="291812" y="7131799"/>
                  <a:pt x="293810" y="7127801"/>
                  <a:pt x="305802" y="7127801"/>
                </a:cubicBezTo>
                <a:cubicBezTo>
                  <a:pt x="317795" y="7127801"/>
                  <a:pt x="323792" y="7125803"/>
                  <a:pt x="323792" y="7121804"/>
                </a:cubicBezTo>
                <a:cubicBezTo>
                  <a:pt x="323792" y="7117808"/>
                  <a:pt x="327788" y="7115809"/>
                  <a:pt x="335783" y="7115809"/>
                </a:cubicBezTo>
                <a:close/>
                <a:moveTo>
                  <a:pt x="7051450" y="7103816"/>
                </a:moveTo>
                <a:lnTo>
                  <a:pt x="7051450" y="7115809"/>
                </a:lnTo>
                <a:lnTo>
                  <a:pt x="7039458" y="7115809"/>
                </a:lnTo>
                <a:close/>
                <a:moveTo>
                  <a:pt x="6931527" y="7103816"/>
                </a:moveTo>
                <a:lnTo>
                  <a:pt x="6931527" y="7115809"/>
                </a:lnTo>
                <a:cubicBezTo>
                  <a:pt x="6939522" y="7107814"/>
                  <a:pt x="6943521" y="7103816"/>
                  <a:pt x="6943521" y="7103816"/>
                </a:cubicBezTo>
                <a:close/>
                <a:moveTo>
                  <a:pt x="3879498" y="7103816"/>
                </a:moveTo>
                <a:cubicBezTo>
                  <a:pt x="3875500" y="7103816"/>
                  <a:pt x="3869505" y="7107814"/>
                  <a:pt x="3861508" y="7115809"/>
                </a:cubicBezTo>
                <a:cubicBezTo>
                  <a:pt x="3853515" y="7123804"/>
                  <a:pt x="3849517" y="7135796"/>
                  <a:pt x="3849517" y="7151786"/>
                </a:cubicBezTo>
                <a:lnTo>
                  <a:pt x="3849517" y="7163777"/>
                </a:lnTo>
                <a:lnTo>
                  <a:pt x="3861508" y="7151786"/>
                </a:lnTo>
                <a:lnTo>
                  <a:pt x="3873501" y="7139793"/>
                </a:lnTo>
                <a:lnTo>
                  <a:pt x="3885493" y="7115809"/>
                </a:lnTo>
                <a:cubicBezTo>
                  <a:pt x="3885493" y="7107814"/>
                  <a:pt x="3883496" y="7103816"/>
                  <a:pt x="3879498" y="7103816"/>
                </a:cubicBezTo>
                <a:close/>
                <a:moveTo>
                  <a:pt x="3273889" y="7103816"/>
                </a:moveTo>
                <a:cubicBezTo>
                  <a:pt x="3273889" y="7111813"/>
                  <a:pt x="3271889" y="7115809"/>
                  <a:pt x="3267892" y="7115809"/>
                </a:cubicBezTo>
                <a:cubicBezTo>
                  <a:pt x="3263895" y="7115809"/>
                  <a:pt x="3261896" y="7117808"/>
                  <a:pt x="3261896" y="7121804"/>
                </a:cubicBezTo>
                <a:cubicBezTo>
                  <a:pt x="3261896" y="7125803"/>
                  <a:pt x="3263895" y="7127801"/>
                  <a:pt x="3267892" y="7127801"/>
                </a:cubicBezTo>
                <a:cubicBezTo>
                  <a:pt x="3271889" y="7127801"/>
                  <a:pt x="3277885" y="7125803"/>
                  <a:pt x="3285880" y="7121804"/>
                </a:cubicBezTo>
                <a:cubicBezTo>
                  <a:pt x="3293876" y="7117808"/>
                  <a:pt x="3297873" y="7111813"/>
                  <a:pt x="3297873" y="7103816"/>
                </a:cubicBezTo>
                <a:close/>
                <a:moveTo>
                  <a:pt x="7519148" y="7091824"/>
                </a:moveTo>
                <a:lnTo>
                  <a:pt x="7507157" y="7127801"/>
                </a:lnTo>
                <a:lnTo>
                  <a:pt x="7495164" y="7139793"/>
                </a:lnTo>
                <a:lnTo>
                  <a:pt x="7507157" y="7115809"/>
                </a:lnTo>
                <a:cubicBezTo>
                  <a:pt x="7507157" y="7107814"/>
                  <a:pt x="7511153" y="7099819"/>
                  <a:pt x="7519148" y="7091824"/>
                </a:cubicBezTo>
                <a:close/>
                <a:moveTo>
                  <a:pt x="3681624" y="7091824"/>
                </a:moveTo>
                <a:lnTo>
                  <a:pt x="3681624" y="7103816"/>
                </a:lnTo>
                <a:cubicBezTo>
                  <a:pt x="3673631" y="7111813"/>
                  <a:pt x="3669633" y="7115809"/>
                  <a:pt x="3669633" y="7115809"/>
                </a:cubicBezTo>
                <a:lnTo>
                  <a:pt x="3669633" y="7103816"/>
                </a:lnTo>
                <a:cubicBezTo>
                  <a:pt x="3677627" y="7095821"/>
                  <a:pt x="3681624" y="7091824"/>
                  <a:pt x="3681624" y="7091824"/>
                </a:cubicBezTo>
                <a:close/>
                <a:moveTo>
                  <a:pt x="7039458" y="7067840"/>
                </a:moveTo>
                <a:lnTo>
                  <a:pt x="7063443" y="7067840"/>
                </a:lnTo>
                <a:lnTo>
                  <a:pt x="7063443" y="7079831"/>
                </a:lnTo>
                <a:cubicBezTo>
                  <a:pt x="7055448" y="7087828"/>
                  <a:pt x="7049452" y="7091824"/>
                  <a:pt x="7045455" y="7091824"/>
                </a:cubicBezTo>
                <a:cubicBezTo>
                  <a:pt x="7041457" y="7091824"/>
                  <a:pt x="7035462" y="7091824"/>
                  <a:pt x="7027467" y="7091824"/>
                </a:cubicBezTo>
                <a:close/>
                <a:moveTo>
                  <a:pt x="3525725" y="7067840"/>
                </a:moveTo>
                <a:cubicBezTo>
                  <a:pt x="3525725" y="7067840"/>
                  <a:pt x="3525725" y="7071838"/>
                  <a:pt x="3525725" y="7079831"/>
                </a:cubicBezTo>
                <a:cubicBezTo>
                  <a:pt x="3533720" y="7071838"/>
                  <a:pt x="3537719" y="7067840"/>
                  <a:pt x="3537719" y="7067840"/>
                </a:cubicBezTo>
                <a:close/>
                <a:moveTo>
                  <a:pt x="6858825" y="7052100"/>
                </a:moveTo>
                <a:cubicBezTo>
                  <a:pt x="6857326" y="7050601"/>
                  <a:pt x="6853578" y="7055848"/>
                  <a:pt x="6847583" y="7067840"/>
                </a:cubicBezTo>
                <a:cubicBezTo>
                  <a:pt x="6839588" y="7075835"/>
                  <a:pt x="6835590" y="7081831"/>
                  <a:pt x="6835590" y="7085828"/>
                </a:cubicBezTo>
                <a:cubicBezTo>
                  <a:pt x="6835590" y="7089826"/>
                  <a:pt x="6839588" y="7091824"/>
                  <a:pt x="6847583" y="7091824"/>
                </a:cubicBezTo>
                <a:cubicBezTo>
                  <a:pt x="6863571" y="7099819"/>
                  <a:pt x="6871566" y="7095821"/>
                  <a:pt x="6871566" y="7079831"/>
                </a:cubicBezTo>
                <a:lnTo>
                  <a:pt x="6859574" y="7055848"/>
                </a:lnTo>
                <a:cubicBezTo>
                  <a:pt x="6859574" y="7053850"/>
                  <a:pt x="6859325" y="7052599"/>
                  <a:pt x="6858825" y="7052100"/>
                </a:cubicBezTo>
                <a:close/>
                <a:moveTo>
                  <a:pt x="7699032" y="7031863"/>
                </a:moveTo>
                <a:cubicBezTo>
                  <a:pt x="7699032" y="7039858"/>
                  <a:pt x="7699032" y="7043855"/>
                  <a:pt x="7699032" y="7043855"/>
                </a:cubicBezTo>
                <a:cubicBezTo>
                  <a:pt x="7699032" y="7043855"/>
                  <a:pt x="7697034" y="7043855"/>
                  <a:pt x="7693036" y="7043855"/>
                </a:cubicBezTo>
                <a:cubicBezTo>
                  <a:pt x="7689039" y="7043855"/>
                  <a:pt x="7687041" y="7041856"/>
                  <a:pt x="7687041" y="7037858"/>
                </a:cubicBezTo>
                <a:cubicBezTo>
                  <a:pt x="7687041" y="7033862"/>
                  <a:pt x="7691037" y="7031863"/>
                  <a:pt x="7699032" y="7031863"/>
                </a:cubicBezTo>
                <a:close/>
                <a:moveTo>
                  <a:pt x="3705609" y="7007878"/>
                </a:moveTo>
                <a:cubicBezTo>
                  <a:pt x="3705609" y="7007878"/>
                  <a:pt x="3705609" y="7011877"/>
                  <a:pt x="3705609" y="7019870"/>
                </a:cubicBezTo>
                <a:cubicBezTo>
                  <a:pt x="3713604" y="7019870"/>
                  <a:pt x="3717601" y="7019870"/>
                  <a:pt x="3717601" y="7019870"/>
                </a:cubicBezTo>
                <a:cubicBezTo>
                  <a:pt x="3717601" y="7011877"/>
                  <a:pt x="3713604" y="7007878"/>
                  <a:pt x="3705609" y="7007878"/>
                </a:cubicBezTo>
                <a:close/>
                <a:moveTo>
                  <a:pt x="7876668" y="7005630"/>
                </a:moveTo>
                <a:cubicBezTo>
                  <a:pt x="7878167" y="7005131"/>
                  <a:pt x="7878916" y="7005880"/>
                  <a:pt x="7878916" y="7007878"/>
                </a:cubicBezTo>
                <a:cubicBezTo>
                  <a:pt x="7886913" y="7015873"/>
                  <a:pt x="7882913" y="7027867"/>
                  <a:pt x="7866924" y="7043855"/>
                </a:cubicBezTo>
                <a:cubicBezTo>
                  <a:pt x="7866924" y="7043855"/>
                  <a:pt x="7864924" y="7047853"/>
                  <a:pt x="7860928" y="7055848"/>
                </a:cubicBezTo>
                <a:cubicBezTo>
                  <a:pt x="7856931" y="7063843"/>
                  <a:pt x="7854931" y="7069840"/>
                  <a:pt x="7854931" y="7073836"/>
                </a:cubicBezTo>
                <a:cubicBezTo>
                  <a:pt x="7854931" y="7077833"/>
                  <a:pt x="7854931" y="7083830"/>
                  <a:pt x="7854931" y="7091824"/>
                </a:cubicBezTo>
                <a:cubicBezTo>
                  <a:pt x="7846936" y="7099819"/>
                  <a:pt x="7842940" y="7107814"/>
                  <a:pt x="7842940" y="7115809"/>
                </a:cubicBezTo>
                <a:lnTo>
                  <a:pt x="7842940" y="7127801"/>
                </a:lnTo>
                <a:cubicBezTo>
                  <a:pt x="7834945" y="7119806"/>
                  <a:pt x="7830948" y="7117808"/>
                  <a:pt x="7830948" y="7121804"/>
                </a:cubicBezTo>
                <a:cubicBezTo>
                  <a:pt x="7830948" y="7125803"/>
                  <a:pt x="7830948" y="7131799"/>
                  <a:pt x="7830948" y="7139793"/>
                </a:cubicBezTo>
                <a:cubicBezTo>
                  <a:pt x="7822951" y="7139793"/>
                  <a:pt x="7818955" y="7141792"/>
                  <a:pt x="7818955" y="7145789"/>
                </a:cubicBezTo>
                <a:cubicBezTo>
                  <a:pt x="7818955" y="7149787"/>
                  <a:pt x="7814958" y="7151786"/>
                  <a:pt x="7806963" y="7151786"/>
                </a:cubicBezTo>
                <a:cubicBezTo>
                  <a:pt x="7806963" y="7151786"/>
                  <a:pt x="7810960" y="7143791"/>
                  <a:pt x="7818955" y="7127801"/>
                </a:cubicBezTo>
                <a:cubicBezTo>
                  <a:pt x="7818955" y="7127801"/>
                  <a:pt x="7818955" y="7123804"/>
                  <a:pt x="7818955" y="7115809"/>
                </a:cubicBezTo>
                <a:cubicBezTo>
                  <a:pt x="7818955" y="7107814"/>
                  <a:pt x="7818955" y="7099819"/>
                  <a:pt x="7818955" y="7091824"/>
                </a:cubicBezTo>
                <a:cubicBezTo>
                  <a:pt x="7818955" y="7075835"/>
                  <a:pt x="7826950" y="7059845"/>
                  <a:pt x="7842940" y="7043855"/>
                </a:cubicBezTo>
                <a:cubicBezTo>
                  <a:pt x="7860928" y="7019870"/>
                  <a:pt x="7872170" y="7007129"/>
                  <a:pt x="7876668" y="7005630"/>
                </a:cubicBezTo>
                <a:close/>
                <a:moveTo>
                  <a:pt x="6199999" y="6995887"/>
                </a:moveTo>
                <a:lnTo>
                  <a:pt x="6211993" y="6995887"/>
                </a:lnTo>
                <a:cubicBezTo>
                  <a:pt x="6211993" y="6995887"/>
                  <a:pt x="6211993" y="6999883"/>
                  <a:pt x="6211993" y="7007878"/>
                </a:cubicBezTo>
                <a:close/>
                <a:moveTo>
                  <a:pt x="5408511" y="6983894"/>
                </a:moveTo>
                <a:cubicBezTo>
                  <a:pt x="5408511" y="6991888"/>
                  <a:pt x="5406513" y="6995887"/>
                  <a:pt x="5402515" y="6995887"/>
                </a:cubicBezTo>
                <a:cubicBezTo>
                  <a:pt x="5398516" y="6995887"/>
                  <a:pt x="5396518" y="6999883"/>
                  <a:pt x="5396518" y="7007878"/>
                </a:cubicBezTo>
                <a:lnTo>
                  <a:pt x="5408511" y="7007878"/>
                </a:lnTo>
                <a:close/>
                <a:moveTo>
                  <a:pt x="3375074" y="6980896"/>
                </a:moveTo>
                <a:cubicBezTo>
                  <a:pt x="3373573" y="6980896"/>
                  <a:pt x="3371825" y="6981895"/>
                  <a:pt x="3369827" y="6983894"/>
                </a:cubicBezTo>
                <a:lnTo>
                  <a:pt x="3369827" y="7019870"/>
                </a:lnTo>
                <a:lnTo>
                  <a:pt x="3381818" y="7007878"/>
                </a:lnTo>
                <a:cubicBezTo>
                  <a:pt x="3381818" y="6989890"/>
                  <a:pt x="3379570" y="6980896"/>
                  <a:pt x="3375074" y="6980896"/>
                </a:cubicBezTo>
                <a:close/>
                <a:moveTo>
                  <a:pt x="6247969" y="6971902"/>
                </a:moveTo>
                <a:cubicBezTo>
                  <a:pt x="6263959" y="6971902"/>
                  <a:pt x="6263959" y="6987892"/>
                  <a:pt x="6247969" y="7019870"/>
                </a:cubicBezTo>
                <a:cubicBezTo>
                  <a:pt x="6231979" y="7035860"/>
                  <a:pt x="6223984" y="7047853"/>
                  <a:pt x="6223984" y="7055848"/>
                </a:cubicBezTo>
                <a:lnTo>
                  <a:pt x="6211993" y="7055848"/>
                </a:lnTo>
                <a:close/>
                <a:moveTo>
                  <a:pt x="7735009" y="6959909"/>
                </a:moveTo>
                <a:cubicBezTo>
                  <a:pt x="7735009" y="6959909"/>
                  <a:pt x="7731012" y="6969904"/>
                  <a:pt x="7723017" y="6989890"/>
                </a:cubicBezTo>
                <a:cubicBezTo>
                  <a:pt x="7715022" y="7009878"/>
                  <a:pt x="7707027" y="7019870"/>
                  <a:pt x="7699032" y="7019870"/>
                </a:cubicBezTo>
                <a:cubicBezTo>
                  <a:pt x="7707027" y="7003882"/>
                  <a:pt x="7711025" y="6991888"/>
                  <a:pt x="7711025" y="6983894"/>
                </a:cubicBezTo>
                <a:close/>
                <a:moveTo>
                  <a:pt x="7111411" y="6959909"/>
                </a:moveTo>
                <a:cubicBezTo>
                  <a:pt x="7119408" y="6959909"/>
                  <a:pt x="7123404" y="6961909"/>
                  <a:pt x="7123404" y="6965905"/>
                </a:cubicBezTo>
                <a:cubicBezTo>
                  <a:pt x="7123404" y="6969904"/>
                  <a:pt x="7123404" y="6971902"/>
                  <a:pt x="7123404" y="6971902"/>
                </a:cubicBezTo>
                <a:close/>
                <a:moveTo>
                  <a:pt x="3390812" y="6952413"/>
                </a:moveTo>
                <a:cubicBezTo>
                  <a:pt x="3390812" y="6951416"/>
                  <a:pt x="3389813" y="6951915"/>
                  <a:pt x="3387815" y="6953914"/>
                </a:cubicBezTo>
                <a:cubicBezTo>
                  <a:pt x="3383818" y="6957910"/>
                  <a:pt x="3381818" y="6963907"/>
                  <a:pt x="3381818" y="6971902"/>
                </a:cubicBezTo>
                <a:cubicBezTo>
                  <a:pt x="3381818" y="6979897"/>
                  <a:pt x="3381818" y="6983894"/>
                  <a:pt x="3381818" y="6983894"/>
                </a:cubicBezTo>
                <a:lnTo>
                  <a:pt x="3393811" y="6983894"/>
                </a:lnTo>
                <a:lnTo>
                  <a:pt x="3417796" y="6971902"/>
                </a:lnTo>
                <a:cubicBezTo>
                  <a:pt x="3425791" y="6971902"/>
                  <a:pt x="3429788" y="6969904"/>
                  <a:pt x="3429788" y="6965905"/>
                </a:cubicBezTo>
                <a:cubicBezTo>
                  <a:pt x="3429788" y="6961909"/>
                  <a:pt x="3425791" y="6957910"/>
                  <a:pt x="3417796" y="6953914"/>
                </a:cubicBezTo>
                <a:cubicBezTo>
                  <a:pt x="3409801" y="6949917"/>
                  <a:pt x="3405803" y="6951915"/>
                  <a:pt x="3405803" y="6959909"/>
                </a:cubicBezTo>
                <a:cubicBezTo>
                  <a:pt x="3405803" y="6967905"/>
                  <a:pt x="3401805" y="6971902"/>
                  <a:pt x="3393811" y="6971902"/>
                </a:cubicBezTo>
                <a:cubicBezTo>
                  <a:pt x="3385816" y="6971902"/>
                  <a:pt x="3383818" y="6967905"/>
                  <a:pt x="3387815" y="6959909"/>
                </a:cubicBezTo>
                <a:cubicBezTo>
                  <a:pt x="3389813" y="6955912"/>
                  <a:pt x="3390812" y="6953414"/>
                  <a:pt x="3390812" y="6952413"/>
                </a:cubicBezTo>
                <a:close/>
                <a:moveTo>
                  <a:pt x="875435" y="6935926"/>
                </a:moveTo>
                <a:cubicBezTo>
                  <a:pt x="867441" y="6935926"/>
                  <a:pt x="863443" y="6943920"/>
                  <a:pt x="863443" y="6959909"/>
                </a:cubicBezTo>
                <a:lnTo>
                  <a:pt x="863443" y="6995887"/>
                </a:lnTo>
                <a:lnTo>
                  <a:pt x="875435" y="6995887"/>
                </a:lnTo>
                <a:cubicBezTo>
                  <a:pt x="883430" y="6979897"/>
                  <a:pt x="891425" y="6971902"/>
                  <a:pt x="899419" y="6971902"/>
                </a:cubicBezTo>
                <a:cubicBezTo>
                  <a:pt x="899419" y="6963907"/>
                  <a:pt x="897421" y="6957910"/>
                  <a:pt x="893423" y="6953914"/>
                </a:cubicBezTo>
                <a:cubicBezTo>
                  <a:pt x="889426" y="6949917"/>
                  <a:pt x="883430" y="6943920"/>
                  <a:pt x="875435" y="6935926"/>
                </a:cubicBezTo>
                <a:close/>
                <a:moveTo>
                  <a:pt x="6199999" y="6911941"/>
                </a:moveTo>
                <a:cubicBezTo>
                  <a:pt x="6199999" y="6911941"/>
                  <a:pt x="6199999" y="6915937"/>
                  <a:pt x="6199999" y="6923932"/>
                </a:cubicBezTo>
                <a:cubicBezTo>
                  <a:pt x="6192004" y="6923932"/>
                  <a:pt x="6190006" y="6921934"/>
                  <a:pt x="6194004" y="6917936"/>
                </a:cubicBezTo>
                <a:cubicBezTo>
                  <a:pt x="6198001" y="6913939"/>
                  <a:pt x="6199999" y="6911941"/>
                  <a:pt x="6199999" y="6911941"/>
                </a:cubicBezTo>
                <a:close/>
                <a:moveTo>
                  <a:pt x="3381818" y="6899947"/>
                </a:moveTo>
                <a:cubicBezTo>
                  <a:pt x="3381818" y="6899947"/>
                  <a:pt x="3377821" y="6903946"/>
                  <a:pt x="3369827" y="6911941"/>
                </a:cubicBezTo>
                <a:cubicBezTo>
                  <a:pt x="3369827" y="6919936"/>
                  <a:pt x="3367828" y="6923932"/>
                  <a:pt x="3363830" y="6923932"/>
                </a:cubicBezTo>
                <a:cubicBezTo>
                  <a:pt x="3359833" y="6923932"/>
                  <a:pt x="3359833" y="6927931"/>
                  <a:pt x="3363830" y="6935926"/>
                </a:cubicBezTo>
                <a:cubicBezTo>
                  <a:pt x="3367828" y="6943920"/>
                  <a:pt x="3361832" y="6947917"/>
                  <a:pt x="3345841" y="6947917"/>
                </a:cubicBezTo>
                <a:lnTo>
                  <a:pt x="3345841" y="6959909"/>
                </a:lnTo>
                <a:cubicBezTo>
                  <a:pt x="3361832" y="6959909"/>
                  <a:pt x="3377821" y="6955912"/>
                  <a:pt x="3393811" y="6947917"/>
                </a:cubicBezTo>
                <a:cubicBezTo>
                  <a:pt x="3409801" y="6931927"/>
                  <a:pt x="3417796" y="6915937"/>
                  <a:pt x="3417796" y="6899947"/>
                </a:cubicBezTo>
                <a:cubicBezTo>
                  <a:pt x="3409801" y="6899947"/>
                  <a:pt x="3405803" y="6903946"/>
                  <a:pt x="3405803" y="6911941"/>
                </a:cubicBezTo>
                <a:lnTo>
                  <a:pt x="3393811" y="6923932"/>
                </a:lnTo>
                <a:lnTo>
                  <a:pt x="3381818" y="6923932"/>
                </a:lnTo>
                <a:close/>
                <a:moveTo>
                  <a:pt x="6271953" y="6887956"/>
                </a:moveTo>
                <a:lnTo>
                  <a:pt x="6283945" y="6887956"/>
                </a:lnTo>
                <a:cubicBezTo>
                  <a:pt x="6291940" y="6903946"/>
                  <a:pt x="6295939" y="6911941"/>
                  <a:pt x="6295939" y="6911941"/>
                </a:cubicBezTo>
                <a:cubicBezTo>
                  <a:pt x="6287944" y="6911941"/>
                  <a:pt x="6283945" y="6915937"/>
                  <a:pt x="6283945" y="6923932"/>
                </a:cubicBezTo>
                <a:cubicBezTo>
                  <a:pt x="6283945" y="6931927"/>
                  <a:pt x="6279949" y="6935926"/>
                  <a:pt x="6271953" y="6935926"/>
                </a:cubicBezTo>
                <a:cubicBezTo>
                  <a:pt x="6271953" y="6959909"/>
                  <a:pt x="6267957" y="6967905"/>
                  <a:pt x="6259962" y="6959909"/>
                </a:cubicBezTo>
                <a:cubicBezTo>
                  <a:pt x="6251966" y="6951915"/>
                  <a:pt x="6251966" y="6943920"/>
                  <a:pt x="6259962" y="6935926"/>
                </a:cubicBezTo>
                <a:lnTo>
                  <a:pt x="6271953" y="6911941"/>
                </a:lnTo>
                <a:cubicBezTo>
                  <a:pt x="6263959" y="6903946"/>
                  <a:pt x="6261961" y="6899947"/>
                  <a:pt x="6265957" y="6899947"/>
                </a:cubicBezTo>
                <a:cubicBezTo>
                  <a:pt x="6269956" y="6899947"/>
                  <a:pt x="6271953" y="6895951"/>
                  <a:pt x="6271953" y="6887956"/>
                </a:cubicBezTo>
                <a:close/>
                <a:moveTo>
                  <a:pt x="5468473" y="6887956"/>
                </a:moveTo>
                <a:lnTo>
                  <a:pt x="5468473" y="6899947"/>
                </a:lnTo>
                <a:cubicBezTo>
                  <a:pt x="5476466" y="6899947"/>
                  <a:pt x="5480464" y="6897949"/>
                  <a:pt x="5480464" y="6893952"/>
                </a:cubicBezTo>
                <a:cubicBezTo>
                  <a:pt x="5480464" y="6889956"/>
                  <a:pt x="5480464" y="6887956"/>
                  <a:pt x="5480464" y="6887956"/>
                </a:cubicBezTo>
                <a:cubicBezTo>
                  <a:pt x="5472471" y="6887956"/>
                  <a:pt x="5468473" y="6887956"/>
                  <a:pt x="5468473" y="6887956"/>
                </a:cubicBezTo>
                <a:close/>
                <a:moveTo>
                  <a:pt x="3387815" y="6887956"/>
                </a:moveTo>
                <a:cubicBezTo>
                  <a:pt x="3383818" y="6887956"/>
                  <a:pt x="3383818" y="6889956"/>
                  <a:pt x="3387815" y="6893952"/>
                </a:cubicBezTo>
                <a:cubicBezTo>
                  <a:pt x="3391811" y="6897949"/>
                  <a:pt x="3393811" y="6899947"/>
                  <a:pt x="3393811" y="6899947"/>
                </a:cubicBezTo>
                <a:cubicBezTo>
                  <a:pt x="3393811" y="6891954"/>
                  <a:pt x="3391811" y="6887956"/>
                  <a:pt x="3387815" y="6887956"/>
                </a:cubicBezTo>
                <a:close/>
                <a:moveTo>
                  <a:pt x="935396" y="6887956"/>
                </a:moveTo>
                <a:cubicBezTo>
                  <a:pt x="919406" y="6887956"/>
                  <a:pt x="915409" y="6899947"/>
                  <a:pt x="923404" y="6923932"/>
                </a:cubicBezTo>
                <a:cubicBezTo>
                  <a:pt x="923404" y="6931927"/>
                  <a:pt x="919406" y="6933926"/>
                  <a:pt x="911413" y="6929929"/>
                </a:cubicBezTo>
                <a:cubicBezTo>
                  <a:pt x="903418" y="6925931"/>
                  <a:pt x="903418" y="6927931"/>
                  <a:pt x="911413" y="6935926"/>
                </a:cubicBezTo>
                <a:cubicBezTo>
                  <a:pt x="911413" y="6943920"/>
                  <a:pt x="913411" y="6947917"/>
                  <a:pt x="917408" y="6947917"/>
                </a:cubicBezTo>
                <a:cubicBezTo>
                  <a:pt x="921406" y="6947917"/>
                  <a:pt x="923404" y="6943920"/>
                  <a:pt x="923404" y="6935926"/>
                </a:cubicBezTo>
                <a:cubicBezTo>
                  <a:pt x="931399" y="6927931"/>
                  <a:pt x="935396" y="6919936"/>
                  <a:pt x="935396" y="6911941"/>
                </a:cubicBezTo>
                <a:cubicBezTo>
                  <a:pt x="935396" y="6903946"/>
                  <a:pt x="935396" y="6899947"/>
                  <a:pt x="935396" y="6899947"/>
                </a:cubicBezTo>
                <a:close/>
                <a:moveTo>
                  <a:pt x="7842940" y="6875964"/>
                </a:moveTo>
                <a:cubicBezTo>
                  <a:pt x="7842940" y="6875964"/>
                  <a:pt x="7838943" y="6883959"/>
                  <a:pt x="7830948" y="6899947"/>
                </a:cubicBezTo>
                <a:lnTo>
                  <a:pt x="7818955" y="6911941"/>
                </a:lnTo>
                <a:close/>
                <a:moveTo>
                  <a:pt x="7123404" y="6875964"/>
                </a:moveTo>
                <a:cubicBezTo>
                  <a:pt x="7123404" y="6915937"/>
                  <a:pt x="7115409" y="6935926"/>
                  <a:pt x="7099419" y="6935926"/>
                </a:cubicBezTo>
                <a:lnTo>
                  <a:pt x="7099419" y="6911941"/>
                </a:lnTo>
                <a:lnTo>
                  <a:pt x="7075435" y="6911941"/>
                </a:lnTo>
                <a:cubicBezTo>
                  <a:pt x="7075435" y="6911941"/>
                  <a:pt x="7077435" y="6909942"/>
                  <a:pt x="7081431" y="6905944"/>
                </a:cubicBezTo>
                <a:cubicBezTo>
                  <a:pt x="7085428" y="6901947"/>
                  <a:pt x="7091425" y="6899947"/>
                  <a:pt x="7099419" y="6899947"/>
                </a:cubicBezTo>
                <a:cubicBezTo>
                  <a:pt x="7107414" y="6891954"/>
                  <a:pt x="7111411" y="6887956"/>
                  <a:pt x="7111411" y="6887956"/>
                </a:cubicBezTo>
                <a:close/>
                <a:moveTo>
                  <a:pt x="7938877" y="6851979"/>
                </a:moveTo>
                <a:cubicBezTo>
                  <a:pt x="7938877" y="6867969"/>
                  <a:pt x="7938877" y="6879961"/>
                  <a:pt x="7938877" y="6887956"/>
                </a:cubicBezTo>
                <a:lnTo>
                  <a:pt x="7926886" y="6899947"/>
                </a:lnTo>
                <a:cubicBezTo>
                  <a:pt x="7926886" y="6891954"/>
                  <a:pt x="7922889" y="6887956"/>
                  <a:pt x="7914892" y="6887956"/>
                </a:cubicBezTo>
                <a:cubicBezTo>
                  <a:pt x="7914892" y="6895951"/>
                  <a:pt x="7914892" y="6899947"/>
                  <a:pt x="7914892" y="6899947"/>
                </a:cubicBezTo>
                <a:cubicBezTo>
                  <a:pt x="7914892" y="6907944"/>
                  <a:pt x="7912894" y="6911941"/>
                  <a:pt x="7908897" y="6911941"/>
                </a:cubicBezTo>
                <a:cubicBezTo>
                  <a:pt x="7904901" y="6911941"/>
                  <a:pt x="7898904" y="6915937"/>
                  <a:pt x="7890909" y="6923932"/>
                </a:cubicBezTo>
                <a:cubicBezTo>
                  <a:pt x="7890909" y="6931927"/>
                  <a:pt x="7882913" y="6947917"/>
                  <a:pt x="7866924" y="6971902"/>
                </a:cubicBezTo>
                <a:cubicBezTo>
                  <a:pt x="7850934" y="6995887"/>
                  <a:pt x="7838943" y="7007878"/>
                  <a:pt x="7830948" y="7007878"/>
                </a:cubicBezTo>
                <a:lnTo>
                  <a:pt x="7854931" y="6959909"/>
                </a:lnTo>
                <a:cubicBezTo>
                  <a:pt x="7854931" y="6959909"/>
                  <a:pt x="7856931" y="6955912"/>
                  <a:pt x="7860928" y="6947917"/>
                </a:cubicBezTo>
                <a:cubicBezTo>
                  <a:pt x="7864924" y="6939922"/>
                  <a:pt x="7866924" y="6931927"/>
                  <a:pt x="7866924" y="6923932"/>
                </a:cubicBezTo>
                <a:cubicBezTo>
                  <a:pt x="7882913" y="6899947"/>
                  <a:pt x="7890909" y="6891954"/>
                  <a:pt x="7890909" y="6899947"/>
                </a:cubicBezTo>
                <a:cubicBezTo>
                  <a:pt x="7890909" y="6907944"/>
                  <a:pt x="7892908" y="6907944"/>
                  <a:pt x="7896904" y="6899947"/>
                </a:cubicBezTo>
                <a:cubicBezTo>
                  <a:pt x="7900901" y="6891954"/>
                  <a:pt x="7910896" y="6879961"/>
                  <a:pt x="7926886" y="6863971"/>
                </a:cubicBezTo>
                <a:close/>
                <a:moveTo>
                  <a:pt x="7075435" y="6851979"/>
                </a:moveTo>
                <a:cubicBezTo>
                  <a:pt x="7075435" y="6851979"/>
                  <a:pt x="7067440" y="6859974"/>
                  <a:pt x="7051450" y="6875964"/>
                </a:cubicBezTo>
                <a:lnTo>
                  <a:pt x="7027467" y="6899947"/>
                </a:lnTo>
                <a:lnTo>
                  <a:pt x="7039458" y="6875964"/>
                </a:lnTo>
                <a:lnTo>
                  <a:pt x="7039458" y="6863971"/>
                </a:lnTo>
                <a:cubicBezTo>
                  <a:pt x="7031463" y="6871966"/>
                  <a:pt x="7027467" y="6871966"/>
                  <a:pt x="7027467" y="6863971"/>
                </a:cubicBezTo>
                <a:close/>
                <a:moveTo>
                  <a:pt x="3501740" y="6851979"/>
                </a:moveTo>
                <a:lnTo>
                  <a:pt x="3489749" y="6863971"/>
                </a:lnTo>
                <a:cubicBezTo>
                  <a:pt x="3489749" y="6863971"/>
                  <a:pt x="3487750" y="6865971"/>
                  <a:pt x="3483753" y="6869968"/>
                </a:cubicBezTo>
                <a:cubicBezTo>
                  <a:pt x="3479756" y="6873964"/>
                  <a:pt x="3477757" y="6879961"/>
                  <a:pt x="3477757" y="6887956"/>
                </a:cubicBezTo>
                <a:lnTo>
                  <a:pt x="3453772" y="6971902"/>
                </a:lnTo>
                <a:lnTo>
                  <a:pt x="3453772" y="6995887"/>
                </a:lnTo>
                <a:cubicBezTo>
                  <a:pt x="3461766" y="6995887"/>
                  <a:pt x="3465764" y="6995887"/>
                  <a:pt x="3465764" y="6995887"/>
                </a:cubicBezTo>
                <a:cubicBezTo>
                  <a:pt x="3465764" y="7003882"/>
                  <a:pt x="3465764" y="7007878"/>
                  <a:pt x="3465764" y="7007878"/>
                </a:cubicBezTo>
                <a:lnTo>
                  <a:pt x="3477757" y="6995887"/>
                </a:lnTo>
                <a:lnTo>
                  <a:pt x="3477757" y="6983894"/>
                </a:lnTo>
                <a:cubicBezTo>
                  <a:pt x="3493747" y="6983894"/>
                  <a:pt x="3499742" y="6979897"/>
                  <a:pt x="3495746" y="6971902"/>
                </a:cubicBezTo>
                <a:cubicBezTo>
                  <a:pt x="3491747" y="6963907"/>
                  <a:pt x="3493747" y="6959909"/>
                  <a:pt x="3501740" y="6959909"/>
                </a:cubicBezTo>
                <a:cubicBezTo>
                  <a:pt x="3509736" y="6959909"/>
                  <a:pt x="3513734" y="6955912"/>
                  <a:pt x="3513734" y="6947917"/>
                </a:cubicBezTo>
                <a:cubicBezTo>
                  <a:pt x="3513734" y="6939922"/>
                  <a:pt x="3517730" y="6931927"/>
                  <a:pt x="3525725" y="6923932"/>
                </a:cubicBezTo>
                <a:cubicBezTo>
                  <a:pt x="3533720" y="6915937"/>
                  <a:pt x="3539717" y="6913939"/>
                  <a:pt x="3543714" y="6917936"/>
                </a:cubicBezTo>
                <a:cubicBezTo>
                  <a:pt x="3547712" y="6921934"/>
                  <a:pt x="3549710" y="6919936"/>
                  <a:pt x="3549710" y="6911941"/>
                </a:cubicBezTo>
                <a:cubicBezTo>
                  <a:pt x="3557705" y="6911941"/>
                  <a:pt x="3561703" y="6909942"/>
                  <a:pt x="3561703" y="6905944"/>
                </a:cubicBezTo>
                <a:cubicBezTo>
                  <a:pt x="3561703" y="6901947"/>
                  <a:pt x="3557705" y="6899947"/>
                  <a:pt x="3549710" y="6899947"/>
                </a:cubicBezTo>
                <a:cubicBezTo>
                  <a:pt x="3541715" y="6899947"/>
                  <a:pt x="3539717" y="6897949"/>
                  <a:pt x="3543714" y="6893952"/>
                </a:cubicBezTo>
                <a:cubicBezTo>
                  <a:pt x="3547712" y="6889956"/>
                  <a:pt x="3545714" y="6883959"/>
                  <a:pt x="3537719" y="6875964"/>
                </a:cubicBezTo>
                <a:cubicBezTo>
                  <a:pt x="3529723" y="6867969"/>
                  <a:pt x="3521729" y="6867969"/>
                  <a:pt x="3513734" y="6875964"/>
                </a:cubicBezTo>
                <a:cubicBezTo>
                  <a:pt x="3513734" y="6867969"/>
                  <a:pt x="3509736" y="6859974"/>
                  <a:pt x="3501740" y="6851979"/>
                </a:cubicBezTo>
                <a:close/>
                <a:moveTo>
                  <a:pt x="1067312" y="6851979"/>
                </a:moveTo>
                <a:cubicBezTo>
                  <a:pt x="1059317" y="6851979"/>
                  <a:pt x="1055318" y="6853978"/>
                  <a:pt x="1055318" y="6857974"/>
                </a:cubicBezTo>
                <a:cubicBezTo>
                  <a:pt x="1055318" y="6861973"/>
                  <a:pt x="1055318" y="6863971"/>
                  <a:pt x="1055318" y="6863971"/>
                </a:cubicBezTo>
                <a:close/>
                <a:moveTo>
                  <a:pt x="7914892" y="6839986"/>
                </a:moveTo>
                <a:cubicBezTo>
                  <a:pt x="7906897" y="6847983"/>
                  <a:pt x="7898904" y="6855976"/>
                  <a:pt x="7890909" y="6863971"/>
                </a:cubicBezTo>
                <a:lnTo>
                  <a:pt x="7890909" y="6851979"/>
                </a:lnTo>
                <a:cubicBezTo>
                  <a:pt x="7898904" y="6851979"/>
                  <a:pt x="7902901" y="6849981"/>
                  <a:pt x="7902901" y="6845983"/>
                </a:cubicBezTo>
                <a:cubicBezTo>
                  <a:pt x="7902901" y="6841986"/>
                  <a:pt x="7906897" y="6839986"/>
                  <a:pt x="7914892" y="6839986"/>
                </a:cubicBezTo>
                <a:close/>
                <a:moveTo>
                  <a:pt x="3561703" y="6839986"/>
                </a:moveTo>
                <a:lnTo>
                  <a:pt x="3561703" y="6851979"/>
                </a:lnTo>
                <a:cubicBezTo>
                  <a:pt x="3569697" y="6851979"/>
                  <a:pt x="3573695" y="6847983"/>
                  <a:pt x="3573695" y="6839986"/>
                </a:cubicBezTo>
                <a:close/>
                <a:moveTo>
                  <a:pt x="442214" y="6820499"/>
                </a:moveTo>
                <a:cubicBezTo>
                  <a:pt x="445213" y="6819500"/>
                  <a:pt x="447711" y="6820000"/>
                  <a:pt x="449709" y="6821998"/>
                </a:cubicBezTo>
                <a:cubicBezTo>
                  <a:pt x="453708" y="6825996"/>
                  <a:pt x="459702" y="6829995"/>
                  <a:pt x="467697" y="6833991"/>
                </a:cubicBezTo>
                <a:cubicBezTo>
                  <a:pt x="475692" y="6837988"/>
                  <a:pt x="481689" y="6841986"/>
                  <a:pt x="485686" y="6845983"/>
                </a:cubicBezTo>
                <a:cubicBezTo>
                  <a:pt x="489684" y="6849981"/>
                  <a:pt x="487685" y="6855976"/>
                  <a:pt x="479691" y="6863971"/>
                </a:cubicBezTo>
                <a:lnTo>
                  <a:pt x="455706" y="6863971"/>
                </a:lnTo>
                <a:cubicBezTo>
                  <a:pt x="463701" y="6863971"/>
                  <a:pt x="471696" y="6859974"/>
                  <a:pt x="479691" y="6851979"/>
                </a:cubicBezTo>
                <a:lnTo>
                  <a:pt x="467697" y="6839986"/>
                </a:lnTo>
                <a:cubicBezTo>
                  <a:pt x="459702" y="6839986"/>
                  <a:pt x="453708" y="6841986"/>
                  <a:pt x="449709" y="6845983"/>
                </a:cubicBezTo>
                <a:cubicBezTo>
                  <a:pt x="445712" y="6849981"/>
                  <a:pt x="435719" y="6855976"/>
                  <a:pt x="419729" y="6863971"/>
                </a:cubicBezTo>
                <a:lnTo>
                  <a:pt x="407736" y="6851979"/>
                </a:lnTo>
                <a:cubicBezTo>
                  <a:pt x="407736" y="6851979"/>
                  <a:pt x="407736" y="6847983"/>
                  <a:pt x="407736" y="6839986"/>
                </a:cubicBezTo>
                <a:cubicBezTo>
                  <a:pt x="407736" y="6839986"/>
                  <a:pt x="411734" y="6839986"/>
                  <a:pt x="419729" y="6839986"/>
                </a:cubicBezTo>
                <a:lnTo>
                  <a:pt x="431721" y="6827995"/>
                </a:lnTo>
                <a:cubicBezTo>
                  <a:pt x="435719" y="6823996"/>
                  <a:pt x="439216" y="6821498"/>
                  <a:pt x="442214" y="6820499"/>
                </a:cubicBezTo>
                <a:close/>
                <a:moveTo>
                  <a:pt x="5456479" y="6816001"/>
                </a:moveTo>
                <a:cubicBezTo>
                  <a:pt x="5448486" y="6816001"/>
                  <a:pt x="5444488" y="6820000"/>
                  <a:pt x="5444488" y="6827995"/>
                </a:cubicBezTo>
                <a:cubicBezTo>
                  <a:pt x="5444488" y="6835990"/>
                  <a:pt x="5446486" y="6841986"/>
                  <a:pt x="5450484" y="6845983"/>
                </a:cubicBezTo>
                <a:cubicBezTo>
                  <a:pt x="5454481" y="6849981"/>
                  <a:pt x="5452483" y="6867969"/>
                  <a:pt x="5444488" y="6899947"/>
                </a:cubicBezTo>
                <a:cubicBezTo>
                  <a:pt x="5428498" y="6931927"/>
                  <a:pt x="5424501" y="6955912"/>
                  <a:pt x="5432494" y="6971902"/>
                </a:cubicBezTo>
                <a:lnTo>
                  <a:pt x="5432494" y="6959909"/>
                </a:lnTo>
                <a:cubicBezTo>
                  <a:pt x="5432494" y="6951915"/>
                  <a:pt x="5436493" y="6941921"/>
                  <a:pt x="5444488" y="6929929"/>
                </a:cubicBezTo>
                <a:cubicBezTo>
                  <a:pt x="5452483" y="6917936"/>
                  <a:pt x="5456479" y="6907944"/>
                  <a:pt x="5456479" y="6899947"/>
                </a:cubicBezTo>
                <a:cubicBezTo>
                  <a:pt x="5456479" y="6891954"/>
                  <a:pt x="5458479" y="6885958"/>
                  <a:pt x="5462476" y="6881959"/>
                </a:cubicBezTo>
                <a:cubicBezTo>
                  <a:pt x="5466474" y="6877963"/>
                  <a:pt x="5468473" y="6875964"/>
                  <a:pt x="5468473" y="6875964"/>
                </a:cubicBezTo>
                <a:cubicBezTo>
                  <a:pt x="5468473" y="6867969"/>
                  <a:pt x="5468473" y="6863971"/>
                  <a:pt x="5468473" y="6863971"/>
                </a:cubicBezTo>
                <a:cubicBezTo>
                  <a:pt x="5476466" y="6855976"/>
                  <a:pt x="5480464" y="6847983"/>
                  <a:pt x="5480464" y="6839986"/>
                </a:cubicBezTo>
                <a:cubicBezTo>
                  <a:pt x="5480464" y="6831993"/>
                  <a:pt x="5476466" y="6831993"/>
                  <a:pt x="5468473" y="6839986"/>
                </a:cubicBezTo>
                <a:lnTo>
                  <a:pt x="5456479" y="6827995"/>
                </a:lnTo>
                <a:close/>
                <a:moveTo>
                  <a:pt x="1535010" y="6816001"/>
                </a:moveTo>
                <a:cubicBezTo>
                  <a:pt x="1527015" y="6823998"/>
                  <a:pt x="1525017" y="6827995"/>
                  <a:pt x="1529013" y="6827995"/>
                </a:cubicBezTo>
                <a:cubicBezTo>
                  <a:pt x="1533010" y="6827995"/>
                  <a:pt x="1535010" y="6827995"/>
                  <a:pt x="1535010" y="6827995"/>
                </a:cubicBezTo>
                <a:close/>
                <a:moveTo>
                  <a:pt x="3657640" y="6804010"/>
                </a:moveTo>
                <a:lnTo>
                  <a:pt x="3645648" y="6827995"/>
                </a:lnTo>
                <a:cubicBezTo>
                  <a:pt x="3637653" y="6835990"/>
                  <a:pt x="3633656" y="6839986"/>
                  <a:pt x="3633656" y="6839986"/>
                </a:cubicBezTo>
                <a:cubicBezTo>
                  <a:pt x="3633656" y="6831993"/>
                  <a:pt x="3633656" y="6827995"/>
                  <a:pt x="3633656" y="6827995"/>
                </a:cubicBezTo>
                <a:cubicBezTo>
                  <a:pt x="3633656" y="6827995"/>
                  <a:pt x="3633656" y="6823998"/>
                  <a:pt x="3633656" y="6816001"/>
                </a:cubicBezTo>
                <a:lnTo>
                  <a:pt x="3621663" y="6827995"/>
                </a:lnTo>
                <a:cubicBezTo>
                  <a:pt x="3613670" y="6835990"/>
                  <a:pt x="3607673" y="6843984"/>
                  <a:pt x="3603675" y="6851979"/>
                </a:cubicBezTo>
                <a:cubicBezTo>
                  <a:pt x="3599678" y="6859974"/>
                  <a:pt x="3593682" y="6863971"/>
                  <a:pt x="3585687" y="6863971"/>
                </a:cubicBezTo>
                <a:cubicBezTo>
                  <a:pt x="3577692" y="6879961"/>
                  <a:pt x="3573695" y="6887956"/>
                  <a:pt x="3573695" y="6887956"/>
                </a:cubicBezTo>
                <a:cubicBezTo>
                  <a:pt x="3573695" y="6887956"/>
                  <a:pt x="3577692" y="6891954"/>
                  <a:pt x="3585687" y="6899947"/>
                </a:cubicBezTo>
                <a:cubicBezTo>
                  <a:pt x="3593682" y="6899947"/>
                  <a:pt x="3601676" y="6897949"/>
                  <a:pt x="3609672" y="6893952"/>
                </a:cubicBezTo>
                <a:cubicBezTo>
                  <a:pt x="3617666" y="6889956"/>
                  <a:pt x="3621663" y="6887956"/>
                  <a:pt x="3621663" y="6887956"/>
                </a:cubicBezTo>
                <a:cubicBezTo>
                  <a:pt x="3621663" y="6887956"/>
                  <a:pt x="3621663" y="6883959"/>
                  <a:pt x="3621663" y="6875964"/>
                </a:cubicBezTo>
                <a:cubicBezTo>
                  <a:pt x="3621663" y="6875964"/>
                  <a:pt x="3621663" y="6869968"/>
                  <a:pt x="3621663" y="6857974"/>
                </a:cubicBezTo>
                <a:cubicBezTo>
                  <a:pt x="3621663" y="6845983"/>
                  <a:pt x="3625662" y="6839986"/>
                  <a:pt x="3633656" y="6839986"/>
                </a:cubicBezTo>
                <a:lnTo>
                  <a:pt x="3633656" y="6851979"/>
                </a:lnTo>
                <a:cubicBezTo>
                  <a:pt x="3641651" y="6859974"/>
                  <a:pt x="3647648" y="6863971"/>
                  <a:pt x="3651645" y="6863971"/>
                </a:cubicBezTo>
                <a:cubicBezTo>
                  <a:pt x="3655641" y="6863971"/>
                  <a:pt x="3659640" y="6859974"/>
                  <a:pt x="3663636" y="6851979"/>
                </a:cubicBezTo>
                <a:cubicBezTo>
                  <a:pt x="3667634" y="6843984"/>
                  <a:pt x="3665635" y="6831993"/>
                  <a:pt x="3657640" y="6816001"/>
                </a:cubicBezTo>
                <a:close/>
                <a:moveTo>
                  <a:pt x="3597679" y="6804010"/>
                </a:moveTo>
                <a:cubicBezTo>
                  <a:pt x="3597679" y="6804010"/>
                  <a:pt x="3597679" y="6808008"/>
                  <a:pt x="3597679" y="6816001"/>
                </a:cubicBezTo>
                <a:cubicBezTo>
                  <a:pt x="3597679" y="6823998"/>
                  <a:pt x="3597679" y="6827995"/>
                  <a:pt x="3597679" y="6827995"/>
                </a:cubicBezTo>
                <a:cubicBezTo>
                  <a:pt x="3605675" y="6820000"/>
                  <a:pt x="3609672" y="6814003"/>
                  <a:pt x="3609672" y="6810006"/>
                </a:cubicBezTo>
                <a:cubicBezTo>
                  <a:pt x="3609672" y="6806010"/>
                  <a:pt x="3605675" y="6804010"/>
                  <a:pt x="3597679" y="6804010"/>
                </a:cubicBezTo>
                <a:close/>
                <a:moveTo>
                  <a:pt x="7627079" y="6792018"/>
                </a:moveTo>
                <a:lnTo>
                  <a:pt x="7639071" y="6792018"/>
                </a:lnTo>
                <a:cubicBezTo>
                  <a:pt x="7639071" y="6792018"/>
                  <a:pt x="7639071" y="6794016"/>
                  <a:pt x="7639071" y="6798013"/>
                </a:cubicBezTo>
                <a:cubicBezTo>
                  <a:pt x="7639071" y="6802011"/>
                  <a:pt x="7635074" y="6808008"/>
                  <a:pt x="7627079" y="6816001"/>
                </a:cubicBezTo>
                <a:cubicBezTo>
                  <a:pt x="7627079" y="6816001"/>
                  <a:pt x="7627079" y="6814003"/>
                  <a:pt x="7627079" y="6810006"/>
                </a:cubicBezTo>
                <a:cubicBezTo>
                  <a:pt x="7627079" y="6806010"/>
                  <a:pt x="7627079" y="6800013"/>
                  <a:pt x="7627079" y="6792018"/>
                </a:cubicBezTo>
                <a:close/>
                <a:moveTo>
                  <a:pt x="6283945" y="6792018"/>
                </a:moveTo>
                <a:cubicBezTo>
                  <a:pt x="6283945" y="6792018"/>
                  <a:pt x="6285945" y="6794016"/>
                  <a:pt x="6289942" y="6798013"/>
                </a:cubicBezTo>
                <a:cubicBezTo>
                  <a:pt x="6293939" y="6802011"/>
                  <a:pt x="6295939" y="6804010"/>
                  <a:pt x="6295939" y="6804010"/>
                </a:cubicBezTo>
                <a:cubicBezTo>
                  <a:pt x="6295939" y="6804010"/>
                  <a:pt x="6291940" y="6804010"/>
                  <a:pt x="6283945" y="6804010"/>
                </a:cubicBezTo>
                <a:cubicBezTo>
                  <a:pt x="6283945" y="6796015"/>
                  <a:pt x="6283945" y="6792018"/>
                  <a:pt x="6283945" y="6792018"/>
                </a:cubicBezTo>
                <a:close/>
                <a:moveTo>
                  <a:pt x="5540425" y="6780025"/>
                </a:moveTo>
                <a:lnTo>
                  <a:pt x="5540425" y="6792018"/>
                </a:lnTo>
                <a:cubicBezTo>
                  <a:pt x="5524436" y="6800013"/>
                  <a:pt x="5518439" y="6806010"/>
                  <a:pt x="5522437" y="6810006"/>
                </a:cubicBezTo>
                <a:cubicBezTo>
                  <a:pt x="5526435" y="6814003"/>
                  <a:pt x="5520439" y="6831993"/>
                  <a:pt x="5504449" y="6863971"/>
                </a:cubicBezTo>
                <a:lnTo>
                  <a:pt x="5528434" y="6851979"/>
                </a:lnTo>
                <a:lnTo>
                  <a:pt x="5552419" y="6816001"/>
                </a:lnTo>
                <a:lnTo>
                  <a:pt x="5564410" y="6792018"/>
                </a:lnTo>
                <a:lnTo>
                  <a:pt x="5552419" y="6780025"/>
                </a:lnTo>
                <a:cubicBezTo>
                  <a:pt x="5552419" y="6780025"/>
                  <a:pt x="5548420" y="6780025"/>
                  <a:pt x="5540425" y="6780025"/>
                </a:cubicBezTo>
                <a:close/>
                <a:moveTo>
                  <a:pt x="3615668" y="6780025"/>
                </a:moveTo>
                <a:cubicBezTo>
                  <a:pt x="3611670" y="6780025"/>
                  <a:pt x="3609672" y="6784023"/>
                  <a:pt x="3609672" y="6792018"/>
                </a:cubicBezTo>
                <a:lnTo>
                  <a:pt x="3633656" y="6792018"/>
                </a:lnTo>
                <a:cubicBezTo>
                  <a:pt x="3641651" y="6784023"/>
                  <a:pt x="3641651" y="6780025"/>
                  <a:pt x="3633656" y="6780025"/>
                </a:cubicBezTo>
                <a:cubicBezTo>
                  <a:pt x="3625662" y="6780025"/>
                  <a:pt x="3619665" y="6780025"/>
                  <a:pt x="3615668" y="6780025"/>
                </a:cubicBezTo>
                <a:close/>
                <a:moveTo>
                  <a:pt x="3573695" y="6780025"/>
                </a:moveTo>
                <a:cubicBezTo>
                  <a:pt x="3565700" y="6780025"/>
                  <a:pt x="3561703" y="6784023"/>
                  <a:pt x="3561703" y="6792018"/>
                </a:cubicBezTo>
                <a:cubicBezTo>
                  <a:pt x="3561703" y="6800013"/>
                  <a:pt x="3565700" y="6804010"/>
                  <a:pt x="3573695" y="6804010"/>
                </a:cubicBezTo>
                <a:cubicBezTo>
                  <a:pt x="3581690" y="6804010"/>
                  <a:pt x="3585687" y="6800013"/>
                  <a:pt x="3585687" y="6792018"/>
                </a:cubicBezTo>
                <a:cubicBezTo>
                  <a:pt x="3585687" y="6784023"/>
                  <a:pt x="3581690" y="6780025"/>
                  <a:pt x="3573695" y="6780025"/>
                </a:cubicBezTo>
                <a:close/>
                <a:moveTo>
                  <a:pt x="8238684" y="6768033"/>
                </a:moveTo>
                <a:lnTo>
                  <a:pt x="8250677" y="6768033"/>
                </a:lnTo>
                <a:lnTo>
                  <a:pt x="8250677" y="6780025"/>
                </a:lnTo>
                <a:cubicBezTo>
                  <a:pt x="8242680" y="6780025"/>
                  <a:pt x="8238684" y="6780025"/>
                  <a:pt x="8238684" y="6780025"/>
                </a:cubicBezTo>
                <a:cubicBezTo>
                  <a:pt x="8238684" y="6780025"/>
                  <a:pt x="8238684" y="6776028"/>
                  <a:pt x="8238684" y="6768033"/>
                </a:cubicBezTo>
                <a:close/>
                <a:moveTo>
                  <a:pt x="1511026" y="6768033"/>
                </a:moveTo>
                <a:lnTo>
                  <a:pt x="1511026" y="6780025"/>
                </a:lnTo>
                <a:cubicBezTo>
                  <a:pt x="1511026" y="6780025"/>
                  <a:pt x="1515022" y="6780025"/>
                  <a:pt x="1523017" y="6780025"/>
                </a:cubicBezTo>
                <a:cubicBezTo>
                  <a:pt x="1523017" y="6772032"/>
                  <a:pt x="1519020" y="6768033"/>
                  <a:pt x="1511026" y="6768033"/>
                </a:cubicBezTo>
                <a:close/>
                <a:moveTo>
                  <a:pt x="7914892" y="6756040"/>
                </a:moveTo>
                <a:lnTo>
                  <a:pt x="7914892" y="6768033"/>
                </a:lnTo>
                <a:cubicBezTo>
                  <a:pt x="7906897" y="6776028"/>
                  <a:pt x="7902901" y="6780025"/>
                  <a:pt x="7902901" y="6780025"/>
                </a:cubicBezTo>
                <a:lnTo>
                  <a:pt x="7902901" y="6768033"/>
                </a:lnTo>
                <a:cubicBezTo>
                  <a:pt x="7910896" y="6760038"/>
                  <a:pt x="7914892" y="6756040"/>
                  <a:pt x="7914892" y="6756040"/>
                </a:cubicBezTo>
                <a:close/>
                <a:moveTo>
                  <a:pt x="1499032" y="6756040"/>
                </a:moveTo>
                <a:lnTo>
                  <a:pt x="1475047" y="6768033"/>
                </a:lnTo>
                <a:lnTo>
                  <a:pt x="1487040" y="6780025"/>
                </a:lnTo>
                <a:cubicBezTo>
                  <a:pt x="1487040" y="6780025"/>
                  <a:pt x="1489039" y="6776028"/>
                  <a:pt x="1493037" y="6768033"/>
                </a:cubicBezTo>
                <a:cubicBezTo>
                  <a:pt x="1497034" y="6760038"/>
                  <a:pt x="1499032" y="6756040"/>
                  <a:pt x="1499032" y="6756040"/>
                </a:cubicBezTo>
                <a:close/>
                <a:moveTo>
                  <a:pt x="5679087" y="6752293"/>
                </a:moveTo>
                <a:cubicBezTo>
                  <a:pt x="5674589" y="6750794"/>
                  <a:pt x="5672341" y="6756040"/>
                  <a:pt x="5672341" y="6768033"/>
                </a:cubicBezTo>
                <a:cubicBezTo>
                  <a:pt x="5672341" y="6784023"/>
                  <a:pt x="5674340" y="6788021"/>
                  <a:pt x="5678336" y="6780025"/>
                </a:cubicBezTo>
                <a:cubicBezTo>
                  <a:pt x="5682334" y="6772032"/>
                  <a:pt x="5684333" y="6764037"/>
                  <a:pt x="5684333" y="6756040"/>
                </a:cubicBezTo>
                <a:cubicBezTo>
                  <a:pt x="5682334" y="6754042"/>
                  <a:pt x="5680586" y="6752793"/>
                  <a:pt x="5679087" y="6752293"/>
                </a:cubicBezTo>
                <a:close/>
                <a:moveTo>
                  <a:pt x="7902901" y="6744048"/>
                </a:moveTo>
                <a:cubicBezTo>
                  <a:pt x="7902901" y="6744048"/>
                  <a:pt x="7906897" y="6744048"/>
                  <a:pt x="7914892" y="6744048"/>
                </a:cubicBezTo>
                <a:lnTo>
                  <a:pt x="7902901" y="6756040"/>
                </a:lnTo>
                <a:cubicBezTo>
                  <a:pt x="7902901" y="6756040"/>
                  <a:pt x="7902901" y="6752043"/>
                  <a:pt x="7902901" y="6744048"/>
                </a:cubicBezTo>
                <a:close/>
                <a:moveTo>
                  <a:pt x="1037330" y="6744048"/>
                </a:moveTo>
                <a:cubicBezTo>
                  <a:pt x="1033334" y="6744048"/>
                  <a:pt x="1031335" y="6748047"/>
                  <a:pt x="1031335" y="6756040"/>
                </a:cubicBezTo>
                <a:cubicBezTo>
                  <a:pt x="1031335" y="6764037"/>
                  <a:pt x="1033334" y="6768033"/>
                  <a:pt x="1037330" y="6768033"/>
                </a:cubicBezTo>
                <a:cubicBezTo>
                  <a:pt x="1041328" y="6768033"/>
                  <a:pt x="1043327" y="6768033"/>
                  <a:pt x="1043327" y="6768033"/>
                </a:cubicBezTo>
                <a:lnTo>
                  <a:pt x="1055318" y="6756040"/>
                </a:lnTo>
                <a:cubicBezTo>
                  <a:pt x="1055318" y="6756040"/>
                  <a:pt x="1051322" y="6752043"/>
                  <a:pt x="1043327" y="6744048"/>
                </a:cubicBezTo>
                <a:cubicBezTo>
                  <a:pt x="1043327" y="6744048"/>
                  <a:pt x="1041328" y="6744048"/>
                  <a:pt x="1037330" y="6744048"/>
                </a:cubicBezTo>
                <a:close/>
                <a:moveTo>
                  <a:pt x="5579401" y="6736553"/>
                </a:moveTo>
                <a:cubicBezTo>
                  <a:pt x="5577403" y="6737552"/>
                  <a:pt x="5576401" y="6740050"/>
                  <a:pt x="5576401" y="6744048"/>
                </a:cubicBezTo>
                <a:cubicBezTo>
                  <a:pt x="5584397" y="6752043"/>
                  <a:pt x="5590393" y="6754042"/>
                  <a:pt x="5594392" y="6750045"/>
                </a:cubicBezTo>
                <a:cubicBezTo>
                  <a:pt x="5598388" y="6746048"/>
                  <a:pt x="5596390" y="6742050"/>
                  <a:pt x="5588395" y="6738052"/>
                </a:cubicBezTo>
                <a:cubicBezTo>
                  <a:pt x="5584397" y="6736054"/>
                  <a:pt x="5581399" y="6735554"/>
                  <a:pt x="5579401" y="6736553"/>
                </a:cubicBezTo>
                <a:close/>
                <a:moveTo>
                  <a:pt x="7854931" y="6732057"/>
                </a:moveTo>
                <a:lnTo>
                  <a:pt x="7854931" y="6744048"/>
                </a:lnTo>
                <a:cubicBezTo>
                  <a:pt x="7854931" y="6760038"/>
                  <a:pt x="7852933" y="6772032"/>
                  <a:pt x="7848936" y="6780025"/>
                </a:cubicBezTo>
                <a:cubicBezTo>
                  <a:pt x="7844939" y="6788021"/>
                  <a:pt x="7838943" y="6800013"/>
                  <a:pt x="7830948" y="6816001"/>
                </a:cubicBezTo>
                <a:cubicBezTo>
                  <a:pt x="7830948" y="6823998"/>
                  <a:pt x="7828948" y="6831993"/>
                  <a:pt x="7824951" y="6839986"/>
                </a:cubicBezTo>
                <a:cubicBezTo>
                  <a:pt x="7820955" y="6847983"/>
                  <a:pt x="7818955" y="6853978"/>
                  <a:pt x="7818955" y="6857974"/>
                </a:cubicBezTo>
                <a:cubicBezTo>
                  <a:pt x="7818955" y="6861973"/>
                  <a:pt x="7816956" y="6865971"/>
                  <a:pt x="7812958" y="6869968"/>
                </a:cubicBezTo>
                <a:cubicBezTo>
                  <a:pt x="7808961" y="6873964"/>
                  <a:pt x="7806963" y="6879961"/>
                  <a:pt x="7806963" y="6887956"/>
                </a:cubicBezTo>
                <a:cubicBezTo>
                  <a:pt x="7806963" y="6887956"/>
                  <a:pt x="7802966" y="6887956"/>
                  <a:pt x="7794970" y="6887956"/>
                </a:cubicBezTo>
                <a:cubicBezTo>
                  <a:pt x="7802966" y="6887956"/>
                  <a:pt x="7806963" y="6883959"/>
                  <a:pt x="7806963" y="6875964"/>
                </a:cubicBezTo>
                <a:lnTo>
                  <a:pt x="7794970" y="6875964"/>
                </a:lnTo>
                <a:lnTo>
                  <a:pt x="7794970" y="6887956"/>
                </a:lnTo>
                <a:cubicBezTo>
                  <a:pt x="7794970" y="6887956"/>
                  <a:pt x="7792972" y="6889956"/>
                  <a:pt x="7788975" y="6893952"/>
                </a:cubicBezTo>
                <a:cubicBezTo>
                  <a:pt x="7784978" y="6897949"/>
                  <a:pt x="7782978" y="6903946"/>
                  <a:pt x="7782978" y="6911941"/>
                </a:cubicBezTo>
                <a:cubicBezTo>
                  <a:pt x="7774983" y="6919936"/>
                  <a:pt x="7770987" y="6927931"/>
                  <a:pt x="7770987" y="6935926"/>
                </a:cubicBezTo>
                <a:lnTo>
                  <a:pt x="7758993" y="6959909"/>
                </a:lnTo>
                <a:cubicBezTo>
                  <a:pt x="7758993" y="6975899"/>
                  <a:pt x="7754997" y="6991888"/>
                  <a:pt x="7747002" y="7007878"/>
                </a:cubicBezTo>
                <a:cubicBezTo>
                  <a:pt x="7739005" y="7023868"/>
                  <a:pt x="7735009" y="7031863"/>
                  <a:pt x="7735009" y="7031863"/>
                </a:cubicBezTo>
                <a:lnTo>
                  <a:pt x="7747002" y="7019870"/>
                </a:lnTo>
                <a:cubicBezTo>
                  <a:pt x="7754997" y="7011877"/>
                  <a:pt x="7760993" y="7007878"/>
                  <a:pt x="7764990" y="7007878"/>
                </a:cubicBezTo>
                <a:cubicBezTo>
                  <a:pt x="7768987" y="7007878"/>
                  <a:pt x="7770987" y="7015873"/>
                  <a:pt x="7770987" y="7031863"/>
                </a:cubicBezTo>
                <a:cubicBezTo>
                  <a:pt x="7762990" y="7047853"/>
                  <a:pt x="7762990" y="7055848"/>
                  <a:pt x="7770987" y="7055848"/>
                </a:cubicBezTo>
                <a:lnTo>
                  <a:pt x="7758993" y="7091824"/>
                </a:lnTo>
                <a:cubicBezTo>
                  <a:pt x="7750998" y="7115809"/>
                  <a:pt x="7747002" y="7133798"/>
                  <a:pt x="7747002" y="7145789"/>
                </a:cubicBezTo>
                <a:cubicBezTo>
                  <a:pt x="7747002" y="7157782"/>
                  <a:pt x="7743005" y="7171774"/>
                  <a:pt x="7735009" y="7187762"/>
                </a:cubicBezTo>
                <a:cubicBezTo>
                  <a:pt x="7719020" y="7211747"/>
                  <a:pt x="7719020" y="7231735"/>
                  <a:pt x="7735009" y="7247723"/>
                </a:cubicBezTo>
                <a:lnTo>
                  <a:pt x="7747002" y="7223739"/>
                </a:lnTo>
                <a:lnTo>
                  <a:pt x="7770987" y="7211747"/>
                </a:lnTo>
                <a:cubicBezTo>
                  <a:pt x="7770987" y="7259717"/>
                  <a:pt x="7758993" y="7287698"/>
                  <a:pt x="7735009" y="7295693"/>
                </a:cubicBezTo>
                <a:lnTo>
                  <a:pt x="7723017" y="7319678"/>
                </a:lnTo>
                <a:cubicBezTo>
                  <a:pt x="7723017" y="7319678"/>
                  <a:pt x="7719020" y="7319678"/>
                  <a:pt x="7711025" y="7319678"/>
                </a:cubicBezTo>
                <a:cubicBezTo>
                  <a:pt x="7711025" y="7311683"/>
                  <a:pt x="7707027" y="7311683"/>
                  <a:pt x="7699032" y="7319678"/>
                </a:cubicBezTo>
                <a:lnTo>
                  <a:pt x="7687041" y="7319678"/>
                </a:lnTo>
                <a:lnTo>
                  <a:pt x="7699032" y="7307685"/>
                </a:lnTo>
                <a:cubicBezTo>
                  <a:pt x="7715022" y="7299690"/>
                  <a:pt x="7719020" y="7289697"/>
                  <a:pt x="7711025" y="7277705"/>
                </a:cubicBezTo>
                <a:cubicBezTo>
                  <a:pt x="7703030" y="7265712"/>
                  <a:pt x="7697034" y="7259717"/>
                  <a:pt x="7693036" y="7259717"/>
                </a:cubicBezTo>
                <a:cubicBezTo>
                  <a:pt x="7689039" y="7259717"/>
                  <a:pt x="7679046" y="7279703"/>
                  <a:pt x="7663056" y="7319678"/>
                </a:cubicBezTo>
                <a:cubicBezTo>
                  <a:pt x="7647066" y="7343661"/>
                  <a:pt x="7639071" y="7357653"/>
                  <a:pt x="7639071" y="7361649"/>
                </a:cubicBezTo>
                <a:cubicBezTo>
                  <a:pt x="7639071" y="7365648"/>
                  <a:pt x="7639071" y="7371644"/>
                  <a:pt x="7639071" y="7379639"/>
                </a:cubicBezTo>
                <a:lnTo>
                  <a:pt x="7639071" y="7391631"/>
                </a:lnTo>
                <a:lnTo>
                  <a:pt x="7627079" y="7391631"/>
                </a:lnTo>
                <a:lnTo>
                  <a:pt x="7603094" y="7415616"/>
                </a:lnTo>
                <a:cubicBezTo>
                  <a:pt x="7595100" y="7431606"/>
                  <a:pt x="7587105" y="7439600"/>
                  <a:pt x="7579110" y="7439600"/>
                </a:cubicBezTo>
                <a:lnTo>
                  <a:pt x="7579110" y="7403622"/>
                </a:lnTo>
                <a:cubicBezTo>
                  <a:pt x="7587105" y="7395629"/>
                  <a:pt x="7591101" y="7391631"/>
                  <a:pt x="7591101" y="7391631"/>
                </a:cubicBezTo>
                <a:cubicBezTo>
                  <a:pt x="7591101" y="7391631"/>
                  <a:pt x="7587105" y="7391631"/>
                  <a:pt x="7579110" y="7391631"/>
                </a:cubicBezTo>
                <a:cubicBezTo>
                  <a:pt x="7571115" y="7391631"/>
                  <a:pt x="7559123" y="7411617"/>
                  <a:pt x="7543133" y="7451592"/>
                </a:cubicBezTo>
                <a:lnTo>
                  <a:pt x="7531142" y="7451592"/>
                </a:lnTo>
                <a:lnTo>
                  <a:pt x="7519148" y="7511553"/>
                </a:lnTo>
                <a:lnTo>
                  <a:pt x="7519148" y="7499562"/>
                </a:lnTo>
                <a:lnTo>
                  <a:pt x="7507157" y="7511553"/>
                </a:lnTo>
                <a:cubicBezTo>
                  <a:pt x="7499162" y="7519548"/>
                  <a:pt x="7499162" y="7527543"/>
                  <a:pt x="7507157" y="7535538"/>
                </a:cubicBezTo>
                <a:cubicBezTo>
                  <a:pt x="7499162" y="7543533"/>
                  <a:pt x="7495164" y="7543533"/>
                  <a:pt x="7495164" y="7535538"/>
                </a:cubicBezTo>
                <a:lnTo>
                  <a:pt x="7495164" y="7547530"/>
                </a:lnTo>
                <a:cubicBezTo>
                  <a:pt x="7487169" y="7547530"/>
                  <a:pt x="7481174" y="7545531"/>
                  <a:pt x="7477175" y="7541535"/>
                </a:cubicBezTo>
                <a:cubicBezTo>
                  <a:pt x="7473179" y="7537537"/>
                  <a:pt x="7475177" y="7527543"/>
                  <a:pt x="7483172" y="7511553"/>
                </a:cubicBezTo>
                <a:lnTo>
                  <a:pt x="7507157" y="7439600"/>
                </a:lnTo>
                <a:cubicBezTo>
                  <a:pt x="7499162" y="7439600"/>
                  <a:pt x="7495164" y="7443597"/>
                  <a:pt x="7495164" y="7451592"/>
                </a:cubicBezTo>
                <a:lnTo>
                  <a:pt x="7459187" y="7511553"/>
                </a:lnTo>
                <a:cubicBezTo>
                  <a:pt x="7451192" y="7511553"/>
                  <a:pt x="7455190" y="7495565"/>
                  <a:pt x="7471180" y="7463584"/>
                </a:cubicBezTo>
                <a:cubicBezTo>
                  <a:pt x="7479175" y="7455590"/>
                  <a:pt x="7483172" y="7447594"/>
                  <a:pt x="7483172" y="7439600"/>
                </a:cubicBezTo>
                <a:cubicBezTo>
                  <a:pt x="7483172" y="7431606"/>
                  <a:pt x="7483172" y="7427607"/>
                  <a:pt x="7483172" y="7427607"/>
                </a:cubicBezTo>
                <a:cubicBezTo>
                  <a:pt x="7483172" y="7427607"/>
                  <a:pt x="7483172" y="7423611"/>
                  <a:pt x="7483172" y="7415616"/>
                </a:cubicBezTo>
                <a:cubicBezTo>
                  <a:pt x="7491167" y="7415616"/>
                  <a:pt x="7505158" y="7397627"/>
                  <a:pt x="7525145" y="7361649"/>
                </a:cubicBezTo>
                <a:cubicBezTo>
                  <a:pt x="7545132" y="7325673"/>
                  <a:pt x="7555126" y="7305686"/>
                  <a:pt x="7555126" y="7301688"/>
                </a:cubicBezTo>
                <a:cubicBezTo>
                  <a:pt x="7555126" y="7297691"/>
                  <a:pt x="7561121" y="7291696"/>
                  <a:pt x="7573113" y="7283700"/>
                </a:cubicBezTo>
                <a:cubicBezTo>
                  <a:pt x="7585106" y="7275707"/>
                  <a:pt x="7587105" y="7267712"/>
                  <a:pt x="7579110" y="7259717"/>
                </a:cubicBezTo>
                <a:cubicBezTo>
                  <a:pt x="7571115" y="7251722"/>
                  <a:pt x="7575113" y="7243727"/>
                  <a:pt x="7591101" y="7235732"/>
                </a:cubicBezTo>
                <a:cubicBezTo>
                  <a:pt x="7591101" y="7235732"/>
                  <a:pt x="7593101" y="7233734"/>
                  <a:pt x="7597098" y="7229735"/>
                </a:cubicBezTo>
                <a:cubicBezTo>
                  <a:pt x="7601096" y="7225739"/>
                  <a:pt x="7603094" y="7219742"/>
                  <a:pt x="7603094" y="7211747"/>
                </a:cubicBezTo>
                <a:cubicBezTo>
                  <a:pt x="7603094" y="7203752"/>
                  <a:pt x="7607093" y="7197755"/>
                  <a:pt x="7615086" y="7193759"/>
                </a:cubicBezTo>
                <a:cubicBezTo>
                  <a:pt x="7623083" y="7189762"/>
                  <a:pt x="7627079" y="7183766"/>
                  <a:pt x="7627079" y="7175771"/>
                </a:cubicBezTo>
                <a:lnTo>
                  <a:pt x="7639071" y="7127801"/>
                </a:lnTo>
                <a:lnTo>
                  <a:pt x="7651063" y="7091824"/>
                </a:lnTo>
                <a:cubicBezTo>
                  <a:pt x="7651063" y="7099819"/>
                  <a:pt x="7651063" y="7105816"/>
                  <a:pt x="7651063" y="7109813"/>
                </a:cubicBezTo>
                <a:cubicBezTo>
                  <a:pt x="7651063" y="7111811"/>
                  <a:pt x="7651063" y="7114309"/>
                  <a:pt x="7651063" y="7117308"/>
                </a:cubicBezTo>
                <a:lnTo>
                  <a:pt x="7651063" y="7127801"/>
                </a:lnTo>
                <a:lnTo>
                  <a:pt x="7675047" y="7079831"/>
                </a:lnTo>
                <a:lnTo>
                  <a:pt x="7687041" y="7055848"/>
                </a:lnTo>
                <a:cubicBezTo>
                  <a:pt x="7703030" y="7055848"/>
                  <a:pt x="7715022" y="7039858"/>
                  <a:pt x="7723017" y="7007878"/>
                </a:cubicBezTo>
                <a:cubicBezTo>
                  <a:pt x="7762990" y="6903946"/>
                  <a:pt x="7786975" y="6851979"/>
                  <a:pt x="7794970" y="6851979"/>
                </a:cubicBezTo>
                <a:lnTo>
                  <a:pt x="7806963" y="6839986"/>
                </a:lnTo>
                <a:cubicBezTo>
                  <a:pt x="7806963" y="6800013"/>
                  <a:pt x="7822951" y="6764037"/>
                  <a:pt x="7854931" y="6732057"/>
                </a:cubicBezTo>
                <a:close/>
                <a:moveTo>
                  <a:pt x="7111411" y="6732057"/>
                </a:moveTo>
                <a:cubicBezTo>
                  <a:pt x="7111411" y="6740052"/>
                  <a:pt x="7111411" y="6744048"/>
                  <a:pt x="7111411" y="6744048"/>
                </a:cubicBezTo>
                <a:cubicBezTo>
                  <a:pt x="7111411" y="6744048"/>
                  <a:pt x="7111411" y="6748047"/>
                  <a:pt x="7111411" y="6756040"/>
                </a:cubicBezTo>
                <a:lnTo>
                  <a:pt x="7123404" y="6744048"/>
                </a:lnTo>
                <a:cubicBezTo>
                  <a:pt x="7123404" y="6736054"/>
                  <a:pt x="7123404" y="6732057"/>
                  <a:pt x="7123404" y="6732057"/>
                </a:cubicBezTo>
                <a:cubicBezTo>
                  <a:pt x="7115409" y="6732057"/>
                  <a:pt x="7111411" y="6732057"/>
                  <a:pt x="7111411" y="6732057"/>
                </a:cubicBezTo>
                <a:close/>
                <a:moveTo>
                  <a:pt x="6427853" y="6732057"/>
                </a:moveTo>
                <a:cubicBezTo>
                  <a:pt x="6419858" y="6732057"/>
                  <a:pt x="6415861" y="6736054"/>
                  <a:pt x="6415861" y="6744048"/>
                </a:cubicBezTo>
                <a:lnTo>
                  <a:pt x="6427853" y="6756040"/>
                </a:lnTo>
                <a:cubicBezTo>
                  <a:pt x="6427853" y="6756040"/>
                  <a:pt x="6427853" y="6752043"/>
                  <a:pt x="6427853" y="6744048"/>
                </a:cubicBezTo>
                <a:cubicBezTo>
                  <a:pt x="6427853" y="6736054"/>
                  <a:pt x="6427853" y="6732057"/>
                  <a:pt x="6427853" y="6732057"/>
                </a:cubicBezTo>
                <a:close/>
                <a:moveTo>
                  <a:pt x="5564410" y="6732057"/>
                </a:moveTo>
                <a:lnTo>
                  <a:pt x="5552419" y="6744048"/>
                </a:lnTo>
                <a:lnTo>
                  <a:pt x="5564410" y="6744048"/>
                </a:lnTo>
                <a:cubicBezTo>
                  <a:pt x="5564410" y="6744048"/>
                  <a:pt x="5564410" y="6740052"/>
                  <a:pt x="5564410" y="6732057"/>
                </a:cubicBezTo>
                <a:close/>
                <a:moveTo>
                  <a:pt x="5528434" y="6732057"/>
                </a:moveTo>
                <a:lnTo>
                  <a:pt x="5516441" y="6756040"/>
                </a:lnTo>
                <a:cubicBezTo>
                  <a:pt x="5500451" y="6788021"/>
                  <a:pt x="5496454" y="6804010"/>
                  <a:pt x="5504449" y="6804010"/>
                </a:cubicBezTo>
                <a:cubicBezTo>
                  <a:pt x="5512444" y="6804010"/>
                  <a:pt x="5516441" y="6800013"/>
                  <a:pt x="5516441" y="6792018"/>
                </a:cubicBezTo>
                <a:cubicBezTo>
                  <a:pt x="5516441" y="6784023"/>
                  <a:pt x="5516441" y="6780025"/>
                  <a:pt x="5516441" y="6780025"/>
                </a:cubicBezTo>
                <a:cubicBezTo>
                  <a:pt x="5524436" y="6780025"/>
                  <a:pt x="5532430" y="6776028"/>
                  <a:pt x="5540425" y="6768033"/>
                </a:cubicBezTo>
                <a:lnTo>
                  <a:pt x="5540425" y="6756040"/>
                </a:lnTo>
                <a:cubicBezTo>
                  <a:pt x="5532430" y="6756040"/>
                  <a:pt x="5528434" y="6754042"/>
                  <a:pt x="5528434" y="6750045"/>
                </a:cubicBezTo>
                <a:cubicBezTo>
                  <a:pt x="5528434" y="6746048"/>
                  <a:pt x="5528434" y="6740052"/>
                  <a:pt x="5528434" y="6732057"/>
                </a:cubicBezTo>
                <a:close/>
                <a:moveTo>
                  <a:pt x="6295939" y="6708072"/>
                </a:moveTo>
                <a:lnTo>
                  <a:pt x="6298337" y="6710470"/>
                </a:lnTo>
                <a:lnTo>
                  <a:pt x="6283945" y="6732057"/>
                </a:lnTo>
                <a:lnTo>
                  <a:pt x="6283945" y="6720064"/>
                </a:lnTo>
                <a:cubicBezTo>
                  <a:pt x="6283945" y="6712069"/>
                  <a:pt x="6287944" y="6708072"/>
                  <a:pt x="6295939" y="6708072"/>
                </a:cubicBezTo>
                <a:close/>
                <a:moveTo>
                  <a:pt x="5564410" y="6708072"/>
                </a:moveTo>
                <a:lnTo>
                  <a:pt x="5552419" y="6720064"/>
                </a:lnTo>
                <a:lnTo>
                  <a:pt x="5576401" y="6720064"/>
                </a:lnTo>
                <a:cubicBezTo>
                  <a:pt x="5592392" y="6712069"/>
                  <a:pt x="5600387" y="6708072"/>
                  <a:pt x="5600387" y="6708072"/>
                </a:cubicBezTo>
                <a:close/>
                <a:moveTo>
                  <a:pt x="3558704" y="6702075"/>
                </a:moveTo>
                <a:cubicBezTo>
                  <a:pt x="3556706" y="6702075"/>
                  <a:pt x="3553707" y="6704074"/>
                  <a:pt x="3549710" y="6708072"/>
                </a:cubicBezTo>
                <a:lnTo>
                  <a:pt x="3537719" y="6720064"/>
                </a:lnTo>
                <a:lnTo>
                  <a:pt x="3537719" y="6744048"/>
                </a:lnTo>
                <a:cubicBezTo>
                  <a:pt x="3537719" y="6744048"/>
                  <a:pt x="3539717" y="6746048"/>
                  <a:pt x="3543714" y="6750045"/>
                </a:cubicBezTo>
                <a:cubicBezTo>
                  <a:pt x="3547712" y="6754042"/>
                  <a:pt x="3549710" y="6760038"/>
                  <a:pt x="3549710" y="6768033"/>
                </a:cubicBezTo>
                <a:lnTo>
                  <a:pt x="3549710" y="6780025"/>
                </a:lnTo>
                <a:lnTo>
                  <a:pt x="3573695" y="6768033"/>
                </a:lnTo>
                <a:cubicBezTo>
                  <a:pt x="3581690" y="6760038"/>
                  <a:pt x="3589685" y="6752043"/>
                  <a:pt x="3597679" y="6744048"/>
                </a:cubicBezTo>
                <a:cubicBezTo>
                  <a:pt x="3589685" y="6744048"/>
                  <a:pt x="3577692" y="6748047"/>
                  <a:pt x="3561703" y="6756040"/>
                </a:cubicBezTo>
                <a:lnTo>
                  <a:pt x="3561703" y="6744048"/>
                </a:lnTo>
                <a:cubicBezTo>
                  <a:pt x="3561703" y="6736054"/>
                  <a:pt x="3561703" y="6728060"/>
                  <a:pt x="3561703" y="6720064"/>
                </a:cubicBezTo>
                <a:cubicBezTo>
                  <a:pt x="3561703" y="6712069"/>
                  <a:pt x="3561703" y="6708072"/>
                  <a:pt x="3561703" y="6708072"/>
                </a:cubicBezTo>
                <a:cubicBezTo>
                  <a:pt x="3561703" y="6704074"/>
                  <a:pt x="3560703" y="6702075"/>
                  <a:pt x="3558704" y="6702075"/>
                </a:cubicBezTo>
                <a:close/>
                <a:moveTo>
                  <a:pt x="3600677" y="6700577"/>
                </a:moveTo>
                <a:cubicBezTo>
                  <a:pt x="3598679" y="6701576"/>
                  <a:pt x="3597679" y="6704074"/>
                  <a:pt x="3597679" y="6708072"/>
                </a:cubicBezTo>
                <a:cubicBezTo>
                  <a:pt x="3597679" y="6716067"/>
                  <a:pt x="3599678" y="6724062"/>
                  <a:pt x="3603675" y="6732057"/>
                </a:cubicBezTo>
                <a:cubicBezTo>
                  <a:pt x="3607673" y="6740052"/>
                  <a:pt x="3609672" y="6744048"/>
                  <a:pt x="3609672" y="6744048"/>
                </a:cubicBezTo>
                <a:cubicBezTo>
                  <a:pt x="3609672" y="6744048"/>
                  <a:pt x="3611670" y="6742050"/>
                  <a:pt x="3615668" y="6738052"/>
                </a:cubicBezTo>
                <a:cubicBezTo>
                  <a:pt x="3619665" y="6734055"/>
                  <a:pt x="3621663" y="6732057"/>
                  <a:pt x="3621663" y="6732057"/>
                </a:cubicBezTo>
                <a:cubicBezTo>
                  <a:pt x="3637653" y="6708072"/>
                  <a:pt x="3637653" y="6700077"/>
                  <a:pt x="3621663" y="6708072"/>
                </a:cubicBezTo>
                <a:cubicBezTo>
                  <a:pt x="3621663" y="6708072"/>
                  <a:pt x="3617666" y="6706074"/>
                  <a:pt x="3609672" y="6702075"/>
                </a:cubicBezTo>
                <a:cubicBezTo>
                  <a:pt x="3605675" y="6700077"/>
                  <a:pt x="3602675" y="6699578"/>
                  <a:pt x="3600677" y="6700577"/>
                </a:cubicBezTo>
                <a:close/>
                <a:moveTo>
                  <a:pt x="3675629" y="6684087"/>
                </a:moveTo>
                <a:cubicBezTo>
                  <a:pt x="3679626" y="6684087"/>
                  <a:pt x="3681624" y="6688085"/>
                  <a:pt x="3681624" y="6696079"/>
                </a:cubicBezTo>
                <a:lnTo>
                  <a:pt x="3669633" y="6696079"/>
                </a:lnTo>
                <a:cubicBezTo>
                  <a:pt x="3669633" y="6688085"/>
                  <a:pt x="3671631" y="6684087"/>
                  <a:pt x="3675629" y="6684087"/>
                </a:cubicBezTo>
                <a:close/>
                <a:moveTo>
                  <a:pt x="7315280" y="6660102"/>
                </a:moveTo>
                <a:cubicBezTo>
                  <a:pt x="7323275" y="6660102"/>
                  <a:pt x="7327273" y="6660102"/>
                  <a:pt x="7327273" y="6660102"/>
                </a:cubicBezTo>
                <a:cubicBezTo>
                  <a:pt x="7319278" y="6668099"/>
                  <a:pt x="7315280" y="6672096"/>
                  <a:pt x="7315280" y="6672096"/>
                </a:cubicBezTo>
                <a:lnTo>
                  <a:pt x="7303288" y="6684087"/>
                </a:lnTo>
                <a:lnTo>
                  <a:pt x="7279303" y="6684087"/>
                </a:lnTo>
                <a:cubicBezTo>
                  <a:pt x="7279303" y="6684087"/>
                  <a:pt x="7285300" y="6680091"/>
                  <a:pt x="7297292" y="6672096"/>
                </a:cubicBezTo>
                <a:cubicBezTo>
                  <a:pt x="7309285" y="6664101"/>
                  <a:pt x="7315280" y="6660102"/>
                  <a:pt x="7315280" y="6660102"/>
                </a:cubicBezTo>
                <a:close/>
                <a:moveTo>
                  <a:pt x="8082785" y="6636118"/>
                </a:moveTo>
                <a:lnTo>
                  <a:pt x="8094778" y="6648111"/>
                </a:lnTo>
                <a:lnTo>
                  <a:pt x="8082785" y="6660102"/>
                </a:lnTo>
                <a:cubicBezTo>
                  <a:pt x="8074790" y="6660102"/>
                  <a:pt x="8074790" y="6652107"/>
                  <a:pt x="8082785" y="6636118"/>
                </a:cubicBezTo>
                <a:close/>
                <a:moveTo>
                  <a:pt x="3741586" y="6636118"/>
                </a:moveTo>
                <a:cubicBezTo>
                  <a:pt x="3733591" y="6644114"/>
                  <a:pt x="3725596" y="6648111"/>
                  <a:pt x="3717601" y="6648111"/>
                </a:cubicBezTo>
                <a:cubicBezTo>
                  <a:pt x="3685623" y="6640116"/>
                  <a:pt x="3665635" y="6652107"/>
                  <a:pt x="3657640" y="6684087"/>
                </a:cubicBezTo>
                <a:cubicBezTo>
                  <a:pt x="3657640" y="6692082"/>
                  <a:pt x="3653643" y="6696079"/>
                  <a:pt x="3645648" y="6696079"/>
                </a:cubicBezTo>
                <a:lnTo>
                  <a:pt x="3645648" y="6720064"/>
                </a:lnTo>
                <a:lnTo>
                  <a:pt x="3657640" y="6768033"/>
                </a:lnTo>
                <a:lnTo>
                  <a:pt x="3669633" y="6780025"/>
                </a:lnTo>
                <a:cubicBezTo>
                  <a:pt x="3669633" y="6780025"/>
                  <a:pt x="3673631" y="6768033"/>
                  <a:pt x="3681624" y="6744048"/>
                </a:cubicBezTo>
                <a:lnTo>
                  <a:pt x="3681624" y="6720064"/>
                </a:lnTo>
                <a:lnTo>
                  <a:pt x="3693618" y="6708072"/>
                </a:lnTo>
                <a:lnTo>
                  <a:pt x="3705609" y="6696079"/>
                </a:lnTo>
                <a:lnTo>
                  <a:pt x="3717601" y="6672096"/>
                </a:lnTo>
                <a:cubicBezTo>
                  <a:pt x="3725596" y="6672096"/>
                  <a:pt x="3729594" y="6676092"/>
                  <a:pt x="3729594" y="6684087"/>
                </a:cubicBezTo>
                <a:lnTo>
                  <a:pt x="3741586" y="6672096"/>
                </a:lnTo>
                <a:lnTo>
                  <a:pt x="3741586" y="6660102"/>
                </a:lnTo>
                <a:lnTo>
                  <a:pt x="3741586" y="6657105"/>
                </a:lnTo>
                <a:lnTo>
                  <a:pt x="3741586" y="6651108"/>
                </a:lnTo>
                <a:lnTo>
                  <a:pt x="3741586" y="6648111"/>
                </a:lnTo>
                <a:close/>
                <a:moveTo>
                  <a:pt x="593617" y="6636118"/>
                </a:moveTo>
                <a:cubicBezTo>
                  <a:pt x="597615" y="6636118"/>
                  <a:pt x="599613" y="6638117"/>
                  <a:pt x="599613" y="6642114"/>
                </a:cubicBezTo>
                <a:cubicBezTo>
                  <a:pt x="599613" y="6646112"/>
                  <a:pt x="595615" y="6648111"/>
                  <a:pt x="587620" y="6648111"/>
                </a:cubicBezTo>
                <a:cubicBezTo>
                  <a:pt x="587620" y="6640116"/>
                  <a:pt x="589620" y="6636118"/>
                  <a:pt x="593617" y="6636118"/>
                </a:cubicBezTo>
                <a:close/>
                <a:moveTo>
                  <a:pt x="551644" y="6636118"/>
                </a:moveTo>
                <a:cubicBezTo>
                  <a:pt x="559639" y="6636118"/>
                  <a:pt x="559639" y="6648111"/>
                  <a:pt x="551644" y="6672096"/>
                </a:cubicBezTo>
                <a:cubicBezTo>
                  <a:pt x="535653" y="6696079"/>
                  <a:pt x="519664" y="6700077"/>
                  <a:pt x="503676" y="6684087"/>
                </a:cubicBezTo>
                <a:cubicBezTo>
                  <a:pt x="503676" y="6668099"/>
                  <a:pt x="511671" y="6660102"/>
                  <a:pt x="527659" y="6660102"/>
                </a:cubicBezTo>
                <a:cubicBezTo>
                  <a:pt x="543649" y="6652107"/>
                  <a:pt x="551644" y="6646112"/>
                  <a:pt x="551644" y="6642114"/>
                </a:cubicBezTo>
                <a:cubicBezTo>
                  <a:pt x="551644" y="6638117"/>
                  <a:pt x="551644" y="6636118"/>
                  <a:pt x="551644" y="6636118"/>
                </a:cubicBezTo>
                <a:close/>
                <a:moveTo>
                  <a:pt x="3765570" y="6624126"/>
                </a:moveTo>
                <a:cubicBezTo>
                  <a:pt x="3765570" y="6632121"/>
                  <a:pt x="3765570" y="6636118"/>
                  <a:pt x="3765570" y="6636118"/>
                </a:cubicBezTo>
                <a:lnTo>
                  <a:pt x="3777564" y="6624126"/>
                </a:lnTo>
                <a:cubicBezTo>
                  <a:pt x="3769569" y="6624126"/>
                  <a:pt x="3765570" y="6624126"/>
                  <a:pt x="3765570" y="6624126"/>
                </a:cubicBezTo>
                <a:close/>
                <a:moveTo>
                  <a:pt x="1630948" y="6624126"/>
                </a:moveTo>
                <a:lnTo>
                  <a:pt x="1630948" y="6636118"/>
                </a:lnTo>
                <a:cubicBezTo>
                  <a:pt x="1638943" y="6636118"/>
                  <a:pt x="1642939" y="6632121"/>
                  <a:pt x="1642939" y="6624126"/>
                </a:cubicBezTo>
                <a:close/>
                <a:moveTo>
                  <a:pt x="7303288" y="6600141"/>
                </a:moveTo>
                <a:cubicBezTo>
                  <a:pt x="7319278" y="6624126"/>
                  <a:pt x="7323275" y="6636118"/>
                  <a:pt x="7315280" y="6636118"/>
                </a:cubicBezTo>
                <a:cubicBezTo>
                  <a:pt x="7307285" y="6636118"/>
                  <a:pt x="7303288" y="6634119"/>
                  <a:pt x="7303288" y="6630123"/>
                </a:cubicBezTo>
                <a:cubicBezTo>
                  <a:pt x="7303288" y="6626126"/>
                  <a:pt x="7299291" y="6624126"/>
                  <a:pt x="7291297" y="6624126"/>
                </a:cubicBezTo>
                <a:cubicBezTo>
                  <a:pt x="7291297" y="6616131"/>
                  <a:pt x="7293295" y="6612134"/>
                  <a:pt x="7297292" y="6612134"/>
                </a:cubicBezTo>
                <a:cubicBezTo>
                  <a:pt x="7301290" y="6612134"/>
                  <a:pt x="7303288" y="6608136"/>
                  <a:pt x="7303288" y="6600141"/>
                </a:cubicBezTo>
                <a:close/>
                <a:moveTo>
                  <a:pt x="7758993" y="6588149"/>
                </a:moveTo>
                <a:cubicBezTo>
                  <a:pt x="7758993" y="6588149"/>
                  <a:pt x="7756995" y="6590148"/>
                  <a:pt x="7752997" y="6594144"/>
                </a:cubicBezTo>
                <a:cubicBezTo>
                  <a:pt x="7749000" y="6598143"/>
                  <a:pt x="7747002" y="6600141"/>
                  <a:pt x="7747002" y="6600141"/>
                </a:cubicBezTo>
                <a:cubicBezTo>
                  <a:pt x="7747002" y="6608136"/>
                  <a:pt x="7750998" y="6608136"/>
                  <a:pt x="7758993" y="6600141"/>
                </a:cubicBezTo>
                <a:cubicBezTo>
                  <a:pt x="7758993" y="6600141"/>
                  <a:pt x="7758993" y="6596144"/>
                  <a:pt x="7758993" y="6588149"/>
                </a:cubicBezTo>
                <a:close/>
                <a:moveTo>
                  <a:pt x="7255318" y="6588149"/>
                </a:moveTo>
                <a:lnTo>
                  <a:pt x="7267312" y="6588149"/>
                </a:lnTo>
                <a:cubicBezTo>
                  <a:pt x="7267312" y="6588149"/>
                  <a:pt x="7263313" y="6596144"/>
                  <a:pt x="7255318" y="6612134"/>
                </a:cubicBezTo>
                <a:lnTo>
                  <a:pt x="7231335" y="6612134"/>
                </a:lnTo>
                <a:cubicBezTo>
                  <a:pt x="7231335" y="6612134"/>
                  <a:pt x="7235332" y="6608136"/>
                  <a:pt x="7243327" y="6600141"/>
                </a:cubicBezTo>
                <a:cubicBezTo>
                  <a:pt x="7243327" y="6600141"/>
                  <a:pt x="7245325" y="6598143"/>
                  <a:pt x="7249323" y="6594144"/>
                </a:cubicBezTo>
                <a:cubicBezTo>
                  <a:pt x="7253320" y="6590148"/>
                  <a:pt x="7255318" y="6588149"/>
                  <a:pt x="7255318" y="6588149"/>
                </a:cubicBezTo>
                <a:close/>
                <a:moveTo>
                  <a:pt x="7699032" y="6576156"/>
                </a:moveTo>
                <a:cubicBezTo>
                  <a:pt x="7691037" y="6576156"/>
                  <a:pt x="7687041" y="6578156"/>
                  <a:pt x="7687041" y="6582153"/>
                </a:cubicBezTo>
                <a:cubicBezTo>
                  <a:pt x="7687041" y="6586151"/>
                  <a:pt x="7687041" y="6588149"/>
                  <a:pt x="7687041" y="6588149"/>
                </a:cubicBezTo>
                <a:cubicBezTo>
                  <a:pt x="7687041" y="6596144"/>
                  <a:pt x="7691037" y="6600141"/>
                  <a:pt x="7699032" y="6600141"/>
                </a:cubicBezTo>
                <a:cubicBezTo>
                  <a:pt x="7699032" y="6600141"/>
                  <a:pt x="7699032" y="6596144"/>
                  <a:pt x="7699032" y="6588149"/>
                </a:cubicBezTo>
                <a:cubicBezTo>
                  <a:pt x="7699032" y="6580155"/>
                  <a:pt x="7699032" y="6576156"/>
                  <a:pt x="7699032" y="6576156"/>
                </a:cubicBezTo>
                <a:close/>
                <a:moveTo>
                  <a:pt x="8022823" y="6552173"/>
                </a:moveTo>
                <a:lnTo>
                  <a:pt x="8022823" y="6576156"/>
                </a:lnTo>
                <a:cubicBezTo>
                  <a:pt x="8014828" y="6584153"/>
                  <a:pt x="8006835" y="6588149"/>
                  <a:pt x="7998839" y="6588149"/>
                </a:cubicBezTo>
                <a:lnTo>
                  <a:pt x="8010832" y="6576156"/>
                </a:lnTo>
                <a:cubicBezTo>
                  <a:pt x="8018827" y="6560168"/>
                  <a:pt x="8022823" y="6552173"/>
                  <a:pt x="8022823" y="6552173"/>
                </a:cubicBezTo>
                <a:close/>
                <a:moveTo>
                  <a:pt x="8082785" y="6504203"/>
                </a:moveTo>
                <a:cubicBezTo>
                  <a:pt x="8090780" y="6504203"/>
                  <a:pt x="8096776" y="6504203"/>
                  <a:pt x="8100773" y="6504203"/>
                </a:cubicBezTo>
                <a:cubicBezTo>
                  <a:pt x="8104769" y="6504203"/>
                  <a:pt x="8106769" y="6504203"/>
                  <a:pt x="8106769" y="6504203"/>
                </a:cubicBezTo>
                <a:cubicBezTo>
                  <a:pt x="8098774" y="6512198"/>
                  <a:pt x="8094778" y="6516195"/>
                  <a:pt x="8094778" y="6516195"/>
                </a:cubicBezTo>
                <a:cubicBezTo>
                  <a:pt x="8094778" y="6516195"/>
                  <a:pt x="8090780" y="6512198"/>
                  <a:pt x="8082785" y="6504203"/>
                </a:cubicBezTo>
                <a:close/>
                <a:moveTo>
                  <a:pt x="1630948" y="6504203"/>
                </a:moveTo>
                <a:lnTo>
                  <a:pt x="1630948" y="6516195"/>
                </a:lnTo>
                <a:lnTo>
                  <a:pt x="1630948" y="6528188"/>
                </a:lnTo>
                <a:lnTo>
                  <a:pt x="1642939" y="6528188"/>
                </a:lnTo>
                <a:cubicBezTo>
                  <a:pt x="1642939" y="6528188"/>
                  <a:pt x="1640941" y="6526190"/>
                  <a:pt x="1636943" y="6522192"/>
                </a:cubicBezTo>
                <a:cubicBezTo>
                  <a:pt x="1632946" y="6518195"/>
                  <a:pt x="1630948" y="6512198"/>
                  <a:pt x="1630948" y="6504203"/>
                </a:cubicBezTo>
                <a:close/>
                <a:moveTo>
                  <a:pt x="8070793" y="6480219"/>
                </a:moveTo>
                <a:lnTo>
                  <a:pt x="8034815" y="6528188"/>
                </a:lnTo>
                <a:lnTo>
                  <a:pt x="8046808" y="6492212"/>
                </a:lnTo>
                <a:close/>
                <a:moveTo>
                  <a:pt x="1427079" y="6480219"/>
                </a:moveTo>
                <a:cubicBezTo>
                  <a:pt x="1427079" y="6480219"/>
                  <a:pt x="1423083" y="6484217"/>
                  <a:pt x="1415088" y="6492212"/>
                </a:cubicBezTo>
                <a:cubicBezTo>
                  <a:pt x="1415088" y="6500207"/>
                  <a:pt x="1419084" y="6500207"/>
                  <a:pt x="1427079" y="6492212"/>
                </a:cubicBezTo>
                <a:close/>
                <a:moveTo>
                  <a:pt x="2290522" y="6456234"/>
                </a:moveTo>
                <a:cubicBezTo>
                  <a:pt x="2290522" y="6456234"/>
                  <a:pt x="2290522" y="6460232"/>
                  <a:pt x="2290522" y="6468227"/>
                </a:cubicBezTo>
                <a:cubicBezTo>
                  <a:pt x="2290522" y="6468227"/>
                  <a:pt x="2294521" y="6468227"/>
                  <a:pt x="2302515" y="6468227"/>
                </a:cubicBezTo>
                <a:cubicBezTo>
                  <a:pt x="2302515" y="6460232"/>
                  <a:pt x="2302515" y="6456234"/>
                  <a:pt x="2302515" y="6456234"/>
                </a:cubicBezTo>
                <a:cubicBezTo>
                  <a:pt x="2302515" y="6456234"/>
                  <a:pt x="2298517" y="6456234"/>
                  <a:pt x="2290522" y="6456234"/>
                </a:cubicBezTo>
                <a:close/>
                <a:moveTo>
                  <a:pt x="7769486" y="6451737"/>
                </a:moveTo>
                <a:cubicBezTo>
                  <a:pt x="7768487" y="6450737"/>
                  <a:pt x="7766988" y="6452237"/>
                  <a:pt x="7764990" y="6456234"/>
                </a:cubicBezTo>
                <a:cubicBezTo>
                  <a:pt x="7760993" y="6464230"/>
                  <a:pt x="7758993" y="6468227"/>
                  <a:pt x="7758993" y="6468227"/>
                </a:cubicBezTo>
                <a:lnTo>
                  <a:pt x="7735009" y="6504203"/>
                </a:lnTo>
                <a:cubicBezTo>
                  <a:pt x="7719020" y="6536183"/>
                  <a:pt x="7715022" y="6548175"/>
                  <a:pt x="7723017" y="6540180"/>
                </a:cubicBezTo>
                <a:lnTo>
                  <a:pt x="7735009" y="6528188"/>
                </a:lnTo>
                <a:cubicBezTo>
                  <a:pt x="7743005" y="6512198"/>
                  <a:pt x="7750998" y="6500207"/>
                  <a:pt x="7758993" y="6492212"/>
                </a:cubicBezTo>
                <a:cubicBezTo>
                  <a:pt x="7766988" y="6484217"/>
                  <a:pt x="7770987" y="6474222"/>
                  <a:pt x="7770987" y="6462230"/>
                </a:cubicBezTo>
                <a:cubicBezTo>
                  <a:pt x="7770987" y="6456234"/>
                  <a:pt x="7770485" y="6452737"/>
                  <a:pt x="7769486" y="6451737"/>
                </a:cubicBezTo>
                <a:close/>
                <a:moveTo>
                  <a:pt x="8010832" y="6444242"/>
                </a:moveTo>
                <a:cubicBezTo>
                  <a:pt x="8010832" y="6444242"/>
                  <a:pt x="8010832" y="6448240"/>
                  <a:pt x="8010832" y="6456234"/>
                </a:cubicBezTo>
                <a:cubicBezTo>
                  <a:pt x="8010832" y="6464230"/>
                  <a:pt x="8006835" y="6472224"/>
                  <a:pt x="7998839" y="6480219"/>
                </a:cubicBezTo>
                <a:cubicBezTo>
                  <a:pt x="7990844" y="6496208"/>
                  <a:pt x="7982850" y="6508202"/>
                  <a:pt x="7974854" y="6516195"/>
                </a:cubicBezTo>
                <a:close/>
                <a:moveTo>
                  <a:pt x="7818955" y="6444242"/>
                </a:moveTo>
                <a:cubicBezTo>
                  <a:pt x="7810960" y="6444242"/>
                  <a:pt x="7806963" y="6448240"/>
                  <a:pt x="7806963" y="6456234"/>
                </a:cubicBezTo>
                <a:cubicBezTo>
                  <a:pt x="7806963" y="6464230"/>
                  <a:pt x="7802966" y="6472224"/>
                  <a:pt x="7794970" y="6480219"/>
                </a:cubicBezTo>
                <a:lnTo>
                  <a:pt x="7794970" y="6492212"/>
                </a:lnTo>
                <a:cubicBezTo>
                  <a:pt x="7802966" y="6492212"/>
                  <a:pt x="7810960" y="6488213"/>
                  <a:pt x="7818955" y="6480219"/>
                </a:cubicBezTo>
                <a:close/>
                <a:moveTo>
                  <a:pt x="7591101" y="6432249"/>
                </a:moveTo>
                <a:lnTo>
                  <a:pt x="7579110" y="6456234"/>
                </a:lnTo>
                <a:lnTo>
                  <a:pt x="7567118" y="6456234"/>
                </a:lnTo>
                <a:cubicBezTo>
                  <a:pt x="7559123" y="6448240"/>
                  <a:pt x="7557125" y="6448240"/>
                  <a:pt x="7561121" y="6456234"/>
                </a:cubicBezTo>
                <a:cubicBezTo>
                  <a:pt x="7565120" y="6464230"/>
                  <a:pt x="7565120" y="6468227"/>
                  <a:pt x="7561121" y="6468227"/>
                </a:cubicBezTo>
                <a:cubicBezTo>
                  <a:pt x="7557125" y="6468227"/>
                  <a:pt x="7553126" y="6466229"/>
                  <a:pt x="7549130" y="6462230"/>
                </a:cubicBezTo>
                <a:cubicBezTo>
                  <a:pt x="7545132" y="6458234"/>
                  <a:pt x="7549130" y="6452237"/>
                  <a:pt x="7561121" y="6444242"/>
                </a:cubicBezTo>
                <a:cubicBezTo>
                  <a:pt x="7573113" y="6436247"/>
                  <a:pt x="7583108" y="6432249"/>
                  <a:pt x="7591101" y="6432249"/>
                </a:cubicBezTo>
                <a:close/>
                <a:moveTo>
                  <a:pt x="7459187" y="6432249"/>
                </a:moveTo>
                <a:cubicBezTo>
                  <a:pt x="7451192" y="6432249"/>
                  <a:pt x="7447195" y="6436247"/>
                  <a:pt x="7447195" y="6444242"/>
                </a:cubicBezTo>
                <a:cubicBezTo>
                  <a:pt x="7439201" y="6452237"/>
                  <a:pt x="7435202" y="6456234"/>
                  <a:pt x="7435202" y="6456234"/>
                </a:cubicBezTo>
                <a:cubicBezTo>
                  <a:pt x="7427207" y="6456234"/>
                  <a:pt x="7423211" y="6460232"/>
                  <a:pt x="7423211" y="6468227"/>
                </a:cubicBezTo>
                <a:cubicBezTo>
                  <a:pt x="7423211" y="6476222"/>
                  <a:pt x="7423211" y="6484217"/>
                  <a:pt x="7423211" y="6492212"/>
                </a:cubicBezTo>
                <a:lnTo>
                  <a:pt x="7435202" y="6492212"/>
                </a:lnTo>
                <a:cubicBezTo>
                  <a:pt x="7443197" y="6484217"/>
                  <a:pt x="7447195" y="6480219"/>
                  <a:pt x="7447195" y="6480219"/>
                </a:cubicBezTo>
                <a:lnTo>
                  <a:pt x="7447195" y="6468227"/>
                </a:lnTo>
                <a:cubicBezTo>
                  <a:pt x="7439201" y="6460232"/>
                  <a:pt x="7439201" y="6456234"/>
                  <a:pt x="7447195" y="6456234"/>
                </a:cubicBezTo>
                <a:lnTo>
                  <a:pt x="7459187" y="6456234"/>
                </a:lnTo>
                <a:lnTo>
                  <a:pt x="7471180" y="6444242"/>
                </a:lnTo>
                <a:lnTo>
                  <a:pt x="7471180" y="6432249"/>
                </a:lnTo>
                <a:close/>
                <a:moveTo>
                  <a:pt x="8112766" y="6420257"/>
                </a:moveTo>
                <a:cubicBezTo>
                  <a:pt x="8116763" y="6420257"/>
                  <a:pt x="8120761" y="6422257"/>
                  <a:pt x="8124758" y="6426254"/>
                </a:cubicBezTo>
                <a:cubicBezTo>
                  <a:pt x="8128754" y="6430251"/>
                  <a:pt x="8126758" y="6434249"/>
                  <a:pt x="8118761" y="6438246"/>
                </a:cubicBezTo>
                <a:cubicBezTo>
                  <a:pt x="8110766" y="6442244"/>
                  <a:pt x="8106769" y="6440245"/>
                  <a:pt x="8106769" y="6432249"/>
                </a:cubicBezTo>
                <a:cubicBezTo>
                  <a:pt x="8106769" y="6424256"/>
                  <a:pt x="8108769" y="6420257"/>
                  <a:pt x="8112766" y="6420257"/>
                </a:cubicBezTo>
                <a:close/>
                <a:moveTo>
                  <a:pt x="7651063" y="6420257"/>
                </a:moveTo>
                <a:cubicBezTo>
                  <a:pt x="7651063" y="6428252"/>
                  <a:pt x="7649064" y="6432249"/>
                  <a:pt x="7645068" y="6432249"/>
                </a:cubicBezTo>
                <a:cubicBezTo>
                  <a:pt x="7641071" y="6432249"/>
                  <a:pt x="7639071" y="6430251"/>
                  <a:pt x="7639071" y="6426254"/>
                </a:cubicBezTo>
                <a:cubicBezTo>
                  <a:pt x="7639071" y="6422257"/>
                  <a:pt x="7643069" y="6420257"/>
                  <a:pt x="7651063" y="6420257"/>
                </a:cubicBezTo>
                <a:close/>
                <a:moveTo>
                  <a:pt x="7633074" y="6372288"/>
                </a:moveTo>
                <a:cubicBezTo>
                  <a:pt x="7637073" y="6372288"/>
                  <a:pt x="7639071" y="6374288"/>
                  <a:pt x="7639071" y="6378284"/>
                </a:cubicBezTo>
                <a:cubicBezTo>
                  <a:pt x="7639071" y="6382283"/>
                  <a:pt x="7635074" y="6384281"/>
                  <a:pt x="7627079" y="6384281"/>
                </a:cubicBezTo>
                <a:cubicBezTo>
                  <a:pt x="7627079" y="6376286"/>
                  <a:pt x="7629078" y="6372288"/>
                  <a:pt x="7633074" y="6372288"/>
                </a:cubicBezTo>
                <a:close/>
                <a:moveTo>
                  <a:pt x="7987938" y="6364657"/>
                </a:moveTo>
                <a:lnTo>
                  <a:pt x="7986847" y="6372288"/>
                </a:lnTo>
                <a:lnTo>
                  <a:pt x="7974854" y="6384281"/>
                </a:lnTo>
                <a:close/>
                <a:moveTo>
                  <a:pt x="8058800" y="6360296"/>
                </a:moveTo>
                <a:cubicBezTo>
                  <a:pt x="8066796" y="6360296"/>
                  <a:pt x="8066796" y="6364294"/>
                  <a:pt x="8058800" y="6372288"/>
                </a:cubicBezTo>
                <a:cubicBezTo>
                  <a:pt x="8058800" y="6372288"/>
                  <a:pt x="8054803" y="6380284"/>
                  <a:pt x="8046808" y="6396272"/>
                </a:cubicBezTo>
                <a:cubicBezTo>
                  <a:pt x="8030818" y="6412262"/>
                  <a:pt x="8018827" y="6420257"/>
                  <a:pt x="8010832" y="6420257"/>
                </a:cubicBezTo>
                <a:cubicBezTo>
                  <a:pt x="8018827" y="6412262"/>
                  <a:pt x="8026820" y="6404269"/>
                  <a:pt x="8034815" y="6396272"/>
                </a:cubicBezTo>
                <a:cubicBezTo>
                  <a:pt x="8042812" y="6388279"/>
                  <a:pt x="8046808" y="6382283"/>
                  <a:pt x="8046808" y="6378284"/>
                </a:cubicBezTo>
                <a:cubicBezTo>
                  <a:pt x="8046808" y="6374288"/>
                  <a:pt x="8050805" y="6368291"/>
                  <a:pt x="8058800" y="6360296"/>
                </a:cubicBezTo>
                <a:close/>
                <a:moveTo>
                  <a:pt x="7423211" y="6360296"/>
                </a:moveTo>
                <a:cubicBezTo>
                  <a:pt x="7423211" y="6360296"/>
                  <a:pt x="7423211" y="6364294"/>
                  <a:pt x="7423211" y="6372288"/>
                </a:cubicBezTo>
                <a:cubicBezTo>
                  <a:pt x="7415216" y="6380284"/>
                  <a:pt x="7413217" y="6384281"/>
                  <a:pt x="7417214" y="6384281"/>
                </a:cubicBezTo>
                <a:cubicBezTo>
                  <a:pt x="7421212" y="6384281"/>
                  <a:pt x="7425209" y="6380284"/>
                  <a:pt x="7429207" y="6372288"/>
                </a:cubicBezTo>
                <a:cubicBezTo>
                  <a:pt x="7433204" y="6364294"/>
                  <a:pt x="7431206" y="6360296"/>
                  <a:pt x="7423211" y="6360296"/>
                </a:cubicBezTo>
                <a:close/>
                <a:moveTo>
                  <a:pt x="785493" y="6360296"/>
                </a:moveTo>
                <a:cubicBezTo>
                  <a:pt x="789490" y="6360296"/>
                  <a:pt x="787492" y="6364294"/>
                  <a:pt x="779497" y="6372288"/>
                </a:cubicBezTo>
                <a:lnTo>
                  <a:pt x="767506" y="6372288"/>
                </a:lnTo>
                <a:cubicBezTo>
                  <a:pt x="775500" y="6364294"/>
                  <a:pt x="781496" y="6360296"/>
                  <a:pt x="785493" y="6360296"/>
                </a:cubicBezTo>
                <a:close/>
                <a:moveTo>
                  <a:pt x="7998839" y="6348304"/>
                </a:moveTo>
                <a:lnTo>
                  <a:pt x="7987938" y="6364657"/>
                </a:lnTo>
                <a:lnTo>
                  <a:pt x="7988346" y="6361795"/>
                </a:lnTo>
                <a:cubicBezTo>
                  <a:pt x="7989345" y="6358797"/>
                  <a:pt x="7990845" y="6356298"/>
                  <a:pt x="7992844" y="6354299"/>
                </a:cubicBezTo>
                <a:cubicBezTo>
                  <a:pt x="7996840" y="6350303"/>
                  <a:pt x="7998839" y="6348304"/>
                  <a:pt x="7998839" y="6348304"/>
                </a:cubicBezTo>
                <a:close/>
                <a:moveTo>
                  <a:pt x="7878916" y="6348304"/>
                </a:moveTo>
                <a:lnTo>
                  <a:pt x="7866924" y="6360296"/>
                </a:lnTo>
                <a:cubicBezTo>
                  <a:pt x="7874919" y="6360296"/>
                  <a:pt x="7878916" y="6358298"/>
                  <a:pt x="7878916" y="6354299"/>
                </a:cubicBezTo>
                <a:cubicBezTo>
                  <a:pt x="7878916" y="6350303"/>
                  <a:pt x="7878916" y="6348304"/>
                  <a:pt x="7878916" y="6348304"/>
                </a:cubicBezTo>
                <a:close/>
                <a:moveTo>
                  <a:pt x="7723017" y="6348304"/>
                </a:moveTo>
                <a:cubicBezTo>
                  <a:pt x="7723017" y="6348304"/>
                  <a:pt x="7723017" y="6350303"/>
                  <a:pt x="7723017" y="6354299"/>
                </a:cubicBezTo>
                <a:cubicBezTo>
                  <a:pt x="7723017" y="6358298"/>
                  <a:pt x="7719020" y="6360296"/>
                  <a:pt x="7711025" y="6360296"/>
                </a:cubicBezTo>
                <a:close/>
                <a:moveTo>
                  <a:pt x="7543133" y="6348304"/>
                </a:moveTo>
                <a:cubicBezTo>
                  <a:pt x="7543133" y="6348304"/>
                  <a:pt x="7545132" y="6350303"/>
                  <a:pt x="7549130" y="6354299"/>
                </a:cubicBezTo>
                <a:cubicBezTo>
                  <a:pt x="7553126" y="6358298"/>
                  <a:pt x="7557125" y="6360296"/>
                  <a:pt x="7561121" y="6360296"/>
                </a:cubicBezTo>
                <a:cubicBezTo>
                  <a:pt x="7565120" y="6360296"/>
                  <a:pt x="7567118" y="6360296"/>
                  <a:pt x="7567118" y="6360296"/>
                </a:cubicBezTo>
                <a:close/>
                <a:moveTo>
                  <a:pt x="8140498" y="6340809"/>
                </a:moveTo>
                <a:cubicBezTo>
                  <a:pt x="8141996" y="6341808"/>
                  <a:pt x="8142746" y="6344308"/>
                  <a:pt x="8142746" y="6348304"/>
                </a:cubicBezTo>
                <a:cubicBezTo>
                  <a:pt x="8142746" y="6348304"/>
                  <a:pt x="8136749" y="6356299"/>
                  <a:pt x="8124758" y="6372288"/>
                </a:cubicBezTo>
                <a:cubicBezTo>
                  <a:pt x="8112766" y="6388279"/>
                  <a:pt x="8106769" y="6400271"/>
                  <a:pt x="8106769" y="6408266"/>
                </a:cubicBezTo>
                <a:lnTo>
                  <a:pt x="8106769" y="6396272"/>
                </a:lnTo>
                <a:lnTo>
                  <a:pt x="8094778" y="6396272"/>
                </a:lnTo>
                <a:cubicBezTo>
                  <a:pt x="8094778" y="6396272"/>
                  <a:pt x="8098774" y="6388279"/>
                  <a:pt x="8106769" y="6372288"/>
                </a:cubicBezTo>
                <a:cubicBezTo>
                  <a:pt x="8124758" y="6348304"/>
                  <a:pt x="8136000" y="6337810"/>
                  <a:pt x="8140498" y="6340809"/>
                </a:cubicBezTo>
                <a:close/>
                <a:moveTo>
                  <a:pt x="1187234" y="6324320"/>
                </a:moveTo>
                <a:lnTo>
                  <a:pt x="1199226" y="6336311"/>
                </a:lnTo>
                <a:lnTo>
                  <a:pt x="1199226" y="6324320"/>
                </a:lnTo>
                <a:close/>
                <a:moveTo>
                  <a:pt x="7459187" y="6312326"/>
                </a:moveTo>
                <a:cubicBezTo>
                  <a:pt x="7459187" y="6320323"/>
                  <a:pt x="7459187" y="6324320"/>
                  <a:pt x="7459187" y="6324320"/>
                </a:cubicBezTo>
                <a:cubicBezTo>
                  <a:pt x="7467182" y="6324320"/>
                  <a:pt x="7471180" y="6320323"/>
                  <a:pt x="7471180" y="6312326"/>
                </a:cubicBezTo>
                <a:close/>
                <a:moveTo>
                  <a:pt x="7902901" y="6300335"/>
                </a:moveTo>
                <a:cubicBezTo>
                  <a:pt x="7902901" y="6300335"/>
                  <a:pt x="7902901" y="6304333"/>
                  <a:pt x="7902901" y="6312326"/>
                </a:cubicBezTo>
                <a:cubicBezTo>
                  <a:pt x="7910896" y="6312326"/>
                  <a:pt x="7914892" y="6310328"/>
                  <a:pt x="7914892" y="6306331"/>
                </a:cubicBezTo>
                <a:cubicBezTo>
                  <a:pt x="7914892" y="6302335"/>
                  <a:pt x="7910896" y="6300335"/>
                  <a:pt x="7902901" y="6300335"/>
                </a:cubicBezTo>
                <a:close/>
                <a:moveTo>
                  <a:pt x="1091297" y="6300335"/>
                </a:moveTo>
                <a:lnTo>
                  <a:pt x="1079303" y="6312326"/>
                </a:lnTo>
                <a:lnTo>
                  <a:pt x="1079303" y="6324320"/>
                </a:lnTo>
                <a:cubicBezTo>
                  <a:pt x="1087298" y="6316325"/>
                  <a:pt x="1091297" y="6308330"/>
                  <a:pt x="1091297" y="6300335"/>
                </a:cubicBezTo>
                <a:close/>
                <a:moveTo>
                  <a:pt x="8156238" y="6292839"/>
                </a:moveTo>
                <a:cubicBezTo>
                  <a:pt x="8157237" y="6291840"/>
                  <a:pt x="8158736" y="6292340"/>
                  <a:pt x="8160734" y="6294338"/>
                </a:cubicBezTo>
                <a:cubicBezTo>
                  <a:pt x="8164731" y="6298336"/>
                  <a:pt x="8162734" y="6300335"/>
                  <a:pt x="8154739" y="6300335"/>
                </a:cubicBezTo>
                <a:cubicBezTo>
                  <a:pt x="8154739" y="6296336"/>
                  <a:pt x="8155239" y="6293839"/>
                  <a:pt x="8156238" y="6292839"/>
                </a:cubicBezTo>
                <a:close/>
                <a:moveTo>
                  <a:pt x="8070793" y="6276350"/>
                </a:moveTo>
                <a:lnTo>
                  <a:pt x="8070793" y="6288343"/>
                </a:lnTo>
                <a:cubicBezTo>
                  <a:pt x="8070793" y="6288343"/>
                  <a:pt x="8068793" y="6290341"/>
                  <a:pt x="8064796" y="6294338"/>
                </a:cubicBezTo>
                <a:cubicBezTo>
                  <a:pt x="8060800" y="6298336"/>
                  <a:pt x="8058800" y="6302335"/>
                  <a:pt x="8058800" y="6306331"/>
                </a:cubicBezTo>
                <a:cubicBezTo>
                  <a:pt x="8058800" y="6310328"/>
                  <a:pt x="8056801" y="6316325"/>
                  <a:pt x="8052805" y="6324320"/>
                </a:cubicBezTo>
                <a:cubicBezTo>
                  <a:pt x="8048808" y="6332315"/>
                  <a:pt x="8046808" y="6340309"/>
                  <a:pt x="8046808" y="6348304"/>
                </a:cubicBezTo>
                <a:cubicBezTo>
                  <a:pt x="8030818" y="6364294"/>
                  <a:pt x="8018827" y="6376286"/>
                  <a:pt x="8010832" y="6384281"/>
                </a:cubicBezTo>
                <a:cubicBezTo>
                  <a:pt x="8018827" y="6376286"/>
                  <a:pt x="8022823" y="6368291"/>
                  <a:pt x="8022823" y="6360296"/>
                </a:cubicBezTo>
                <a:cubicBezTo>
                  <a:pt x="8022823" y="6352301"/>
                  <a:pt x="8022823" y="6348304"/>
                  <a:pt x="8022823" y="6348304"/>
                </a:cubicBezTo>
                <a:lnTo>
                  <a:pt x="8046808" y="6324320"/>
                </a:lnTo>
                <a:close/>
                <a:moveTo>
                  <a:pt x="1175243" y="6264358"/>
                </a:moveTo>
                <a:cubicBezTo>
                  <a:pt x="1183236" y="6264358"/>
                  <a:pt x="1187234" y="6264358"/>
                  <a:pt x="1187234" y="6264358"/>
                </a:cubicBezTo>
                <a:lnTo>
                  <a:pt x="1175243" y="6276350"/>
                </a:lnTo>
                <a:close/>
                <a:moveTo>
                  <a:pt x="7782978" y="6252365"/>
                </a:moveTo>
                <a:lnTo>
                  <a:pt x="7782978" y="6264358"/>
                </a:lnTo>
                <a:cubicBezTo>
                  <a:pt x="7782978" y="6264358"/>
                  <a:pt x="7782978" y="6268355"/>
                  <a:pt x="7782978" y="6276350"/>
                </a:cubicBezTo>
                <a:lnTo>
                  <a:pt x="7794970" y="6276350"/>
                </a:lnTo>
                <a:cubicBezTo>
                  <a:pt x="7794970" y="6276350"/>
                  <a:pt x="7798967" y="6276350"/>
                  <a:pt x="7806963" y="6276350"/>
                </a:cubicBezTo>
                <a:close/>
                <a:moveTo>
                  <a:pt x="7770987" y="6240373"/>
                </a:moveTo>
                <a:lnTo>
                  <a:pt x="7747002" y="6252365"/>
                </a:lnTo>
                <a:lnTo>
                  <a:pt x="7747002" y="6276350"/>
                </a:lnTo>
                <a:lnTo>
                  <a:pt x="7758993" y="6264358"/>
                </a:lnTo>
                <a:cubicBezTo>
                  <a:pt x="7758993" y="6264358"/>
                  <a:pt x="7762990" y="6264358"/>
                  <a:pt x="7770987" y="6264358"/>
                </a:cubicBezTo>
                <a:cubicBezTo>
                  <a:pt x="7770987" y="6256363"/>
                  <a:pt x="7768987" y="6252365"/>
                  <a:pt x="7764990" y="6252365"/>
                </a:cubicBezTo>
                <a:cubicBezTo>
                  <a:pt x="7760993" y="6252365"/>
                  <a:pt x="7762990" y="6248368"/>
                  <a:pt x="7770987" y="6240373"/>
                </a:cubicBezTo>
                <a:close/>
                <a:moveTo>
                  <a:pt x="7339265" y="6240373"/>
                </a:moveTo>
                <a:lnTo>
                  <a:pt x="7327273" y="6252365"/>
                </a:lnTo>
                <a:lnTo>
                  <a:pt x="7339265" y="6252365"/>
                </a:lnTo>
                <a:cubicBezTo>
                  <a:pt x="7339265" y="6244372"/>
                  <a:pt x="7339265" y="6240373"/>
                  <a:pt x="7339265" y="6240373"/>
                </a:cubicBezTo>
                <a:close/>
                <a:moveTo>
                  <a:pt x="8154739" y="6228382"/>
                </a:moveTo>
                <a:cubicBezTo>
                  <a:pt x="8162734" y="6228382"/>
                  <a:pt x="8162734" y="6232379"/>
                  <a:pt x="8154739" y="6240373"/>
                </a:cubicBezTo>
                <a:lnTo>
                  <a:pt x="8142746" y="6252365"/>
                </a:lnTo>
                <a:close/>
                <a:moveTo>
                  <a:pt x="1224709" y="6219388"/>
                </a:moveTo>
                <a:cubicBezTo>
                  <a:pt x="1223710" y="6219388"/>
                  <a:pt x="1223211" y="6220387"/>
                  <a:pt x="1223211" y="6222385"/>
                </a:cubicBezTo>
                <a:cubicBezTo>
                  <a:pt x="1223211" y="6226384"/>
                  <a:pt x="1223211" y="6228382"/>
                  <a:pt x="1223211" y="6228382"/>
                </a:cubicBezTo>
                <a:cubicBezTo>
                  <a:pt x="1231205" y="6228382"/>
                  <a:pt x="1233204" y="6226384"/>
                  <a:pt x="1229207" y="6222385"/>
                </a:cubicBezTo>
                <a:cubicBezTo>
                  <a:pt x="1227209" y="6220387"/>
                  <a:pt x="1225709" y="6219388"/>
                  <a:pt x="1224709" y="6219388"/>
                </a:cubicBezTo>
                <a:close/>
                <a:moveTo>
                  <a:pt x="1187234" y="6216389"/>
                </a:moveTo>
                <a:lnTo>
                  <a:pt x="1175243" y="6228382"/>
                </a:lnTo>
                <a:cubicBezTo>
                  <a:pt x="1167248" y="6236377"/>
                  <a:pt x="1163249" y="6242373"/>
                  <a:pt x="1163249" y="6246370"/>
                </a:cubicBezTo>
                <a:cubicBezTo>
                  <a:pt x="1163249" y="6250367"/>
                  <a:pt x="1163249" y="6252365"/>
                  <a:pt x="1163249" y="6252365"/>
                </a:cubicBezTo>
                <a:cubicBezTo>
                  <a:pt x="1163249" y="6260362"/>
                  <a:pt x="1159253" y="6264358"/>
                  <a:pt x="1151258" y="6264358"/>
                </a:cubicBezTo>
                <a:lnTo>
                  <a:pt x="1139265" y="6264358"/>
                </a:lnTo>
                <a:lnTo>
                  <a:pt x="1151258" y="6288343"/>
                </a:lnTo>
                <a:cubicBezTo>
                  <a:pt x="1167248" y="6296338"/>
                  <a:pt x="1179239" y="6300335"/>
                  <a:pt x="1187234" y="6300335"/>
                </a:cubicBezTo>
                <a:cubicBezTo>
                  <a:pt x="1195229" y="6300335"/>
                  <a:pt x="1199226" y="6300335"/>
                  <a:pt x="1199226" y="6300335"/>
                </a:cubicBezTo>
                <a:lnTo>
                  <a:pt x="1199226" y="6288343"/>
                </a:lnTo>
                <a:cubicBezTo>
                  <a:pt x="1207221" y="6272353"/>
                  <a:pt x="1207221" y="6262360"/>
                  <a:pt x="1199226" y="6258362"/>
                </a:cubicBezTo>
                <a:cubicBezTo>
                  <a:pt x="1191231" y="6254365"/>
                  <a:pt x="1187234" y="6244372"/>
                  <a:pt x="1187234" y="6228382"/>
                </a:cubicBezTo>
                <a:close/>
                <a:moveTo>
                  <a:pt x="1067312" y="6216389"/>
                </a:moveTo>
                <a:lnTo>
                  <a:pt x="1043327" y="6240373"/>
                </a:lnTo>
                <a:cubicBezTo>
                  <a:pt x="1051322" y="6240373"/>
                  <a:pt x="1057318" y="6236377"/>
                  <a:pt x="1061315" y="6228382"/>
                </a:cubicBezTo>
                <a:cubicBezTo>
                  <a:pt x="1065314" y="6220387"/>
                  <a:pt x="1067312" y="6216389"/>
                  <a:pt x="1067312" y="6216389"/>
                </a:cubicBezTo>
                <a:close/>
                <a:moveTo>
                  <a:pt x="1283172" y="6204397"/>
                </a:moveTo>
                <a:lnTo>
                  <a:pt x="1295165" y="6204397"/>
                </a:lnTo>
                <a:cubicBezTo>
                  <a:pt x="1287170" y="6212392"/>
                  <a:pt x="1283172" y="6216389"/>
                  <a:pt x="1283172" y="6216389"/>
                </a:cubicBezTo>
                <a:close/>
                <a:moveTo>
                  <a:pt x="8130754" y="6192404"/>
                </a:moveTo>
                <a:cubicBezTo>
                  <a:pt x="8138749" y="6192404"/>
                  <a:pt x="8142746" y="6192404"/>
                  <a:pt x="8142746" y="6192404"/>
                </a:cubicBezTo>
                <a:lnTo>
                  <a:pt x="8142746" y="6204397"/>
                </a:lnTo>
                <a:lnTo>
                  <a:pt x="8130754" y="6216389"/>
                </a:lnTo>
                <a:cubicBezTo>
                  <a:pt x="8122758" y="6216389"/>
                  <a:pt x="8120761" y="6218389"/>
                  <a:pt x="8124758" y="6222385"/>
                </a:cubicBezTo>
                <a:cubicBezTo>
                  <a:pt x="8128754" y="6226384"/>
                  <a:pt x="8126758" y="6236377"/>
                  <a:pt x="8118761" y="6252365"/>
                </a:cubicBezTo>
                <a:lnTo>
                  <a:pt x="8094778" y="6264358"/>
                </a:lnTo>
                <a:lnTo>
                  <a:pt x="8082785" y="6264358"/>
                </a:lnTo>
                <a:cubicBezTo>
                  <a:pt x="8074790" y="6240373"/>
                  <a:pt x="8082785" y="6224384"/>
                  <a:pt x="8106769" y="6216389"/>
                </a:cubicBezTo>
                <a:cubicBezTo>
                  <a:pt x="8114764" y="6216389"/>
                  <a:pt x="8118761" y="6212392"/>
                  <a:pt x="8118761" y="6204397"/>
                </a:cubicBezTo>
                <a:cubicBezTo>
                  <a:pt x="8118761" y="6196402"/>
                  <a:pt x="8122758" y="6192404"/>
                  <a:pt x="8130754" y="6192404"/>
                </a:cubicBezTo>
                <a:close/>
                <a:moveTo>
                  <a:pt x="1223211" y="6192404"/>
                </a:moveTo>
                <a:lnTo>
                  <a:pt x="1223211" y="6204397"/>
                </a:lnTo>
                <a:cubicBezTo>
                  <a:pt x="1231205" y="6204397"/>
                  <a:pt x="1235204" y="6202399"/>
                  <a:pt x="1235204" y="6198400"/>
                </a:cubicBezTo>
                <a:cubicBezTo>
                  <a:pt x="1235204" y="6194404"/>
                  <a:pt x="1231205" y="6192404"/>
                  <a:pt x="1223211" y="6192404"/>
                </a:cubicBezTo>
                <a:close/>
                <a:moveTo>
                  <a:pt x="8082785" y="6180412"/>
                </a:moveTo>
                <a:lnTo>
                  <a:pt x="8082785" y="6192404"/>
                </a:lnTo>
                <a:lnTo>
                  <a:pt x="8094778" y="6180412"/>
                </a:lnTo>
                <a:close/>
                <a:moveTo>
                  <a:pt x="7896904" y="6180412"/>
                </a:moveTo>
                <a:cubicBezTo>
                  <a:pt x="7892908" y="6180412"/>
                  <a:pt x="7888909" y="6184410"/>
                  <a:pt x="7884913" y="6192404"/>
                </a:cubicBezTo>
                <a:cubicBezTo>
                  <a:pt x="7880916" y="6200400"/>
                  <a:pt x="7878916" y="6208394"/>
                  <a:pt x="7878916" y="6216389"/>
                </a:cubicBezTo>
                <a:lnTo>
                  <a:pt x="7890909" y="6216389"/>
                </a:lnTo>
                <a:cubicBezTo>
                  <a:pt x="7898904" y="6208394"/>
                  <a:pt x="7902901" y="6202399"/>
                  <a:pt x="7902901" y="6198400"/>
                </a:cubicBezTo>
                <a:cubicBezTo>
                  <a:pt x="7902901" y="6194404"/>
                  <a:pt x="7902901" y="6192404"/>
                  <a:pt x="7902901" y="6192404"/>
                </a:cubicBezTo>
                <a:cubicBezTo>
                  <a:pt x="7902901" y="6184410"/>
                  <a:pt x="7900901" y="6180412"/>
                  <a:pt x="7896904" y="6180412"/>
                </a:cubicBezTo>
                <a:close/>
                <a:moveTo>
                  <a:pt x="8176324" y="6175615"/>
                </a:moveTo>
                <a:lnTo>
                  <a:pt x="8175725" y="6177415"/>
                </a:lnTo>
                <a:cubicBezTo>
                  <a:pt x="8173726" y="6179413"/>
                  <a:pt x="8170729" y="6180412"/>
                  <a:pt x="8166731" y="6180412"/>
                </a:cubicBezTo>
                <a:close/>
                <a:moveTo>
                  <a:pt x="1079303" y="6156427"/>
                </a:moveTo>
                <a:lnTo>
                  <a:pt x="1079303" y="6168421"/>
                </a:lnTo>
                <a:lnTo>
                  <a:pt x="1091297" y="6168421"/>
                </a:lnTo>
                <a:cubicBezTo>
                  <a:pt x="1091297" y="6160426"/>
                  <a:pt x="1087298" y="6156427"/>
                  <a:pt x="1079303" y="6156427"/>
                </a:cubicBezTo>
                <a:close/>
                <a:moveTo>
                  <a:pt x="1307157" y="6136941"/>
                </a:moveTo>
                <a:cubicBezTo>
                  <a:pt x="1309155" y="6135941"/>
                  <a:pt x="1311153" y="6136441"/>
                  <a:pt x="1313153" y="6138439"/>
                </a:cubicBezTo>
                <a:cubicBezTo>
                  <a:pt x="1317150" y="6142438"/>
                  <a:pt x="1319148" y="6148433"/>
                  <a:pt x="1319148" y="6156427"/>
                </a:cubicBezTo>
                <a:lnTo>
                  <a:pt x="1295165" y="6168421"/>
                </a:lnTo>
                <a:cubicBezTo>
                  <a:pt x="1295165" y="6160426"/>
                  <a:pt x="1297163" y="6152431"/>
                  <a:pt x="1301160" y="6144436"/>
                </a:cubicBezTo>
                <a:cubicBezTo>
                  <a:pt x="1303160" y="6140438"/>
                  <a:pt x="1305158" y="6137940"/>
                  <a:pt x="1307157" y="6136941"/>
                </a:cubicBezTo>
                <a:close/>
                <a:moveTo>
                  <a:pt x="8322630" y="6120451"/>
                </a:moveTo>
                <a:lnTo>
                  <a:pt x="8322630" y="6132443"/>
                </a:lnTo>
                <a:lnTo>
                  <a:pt x="8310638" y="6144436"/>
                </a:lnTo>
                <a:cubicBezTo>
                  <a:pt x="8310638" y="6136441"/>
                  <a:pt x="8314635" y="6128446"/>
                  <a:pt x="8322630" y="6120451"/>
                </a:cubicBezTo>
                <a:close/>
                <a:moveTo>
                  <a:pt x="8094778" y="6120451"/>
                </a:moveTo>
                <a:cubicBezTo>
                  <a:pt x="8094778" y="6120451"/>
                  <a:pt x="8092778" y="6122451"/>
                  <a:pt x="8088781" y="6126448"/>
                </a:cubicBezTo>
                <a:cubicBezTo>
                  <a:pt x="8084785" y="6130444"/>
                  <a:pt x="8086781" y="6132443"/>
                  <a:pt x="8094778" y="6132443"/>
                </a:cubicBezTo>
                <a:close/>
                <a:moveTo>
                  <a:pt x="2302515" y="6120451"/>
                </a:moveTo>
                <a:lnTo>
                  <a:pt x="2302515" y="6132443"/>
                </a:lnTo>
                <a:cubicBezTo>
                  <a:pt x="2302515" y="6132443"/>
                  <a:pt x="2306512" y="6128446"/>
                  <a:pt x="2314507" y="6120451"/>
                </a:cubicBezTo>
                <a:cubicBezTo>
                  <a:pt x="2306512" y="6120451"/>
                  <a:pt x="2302515" y="6120451"/>
                  <a:pt x="2302515" y="6120451"/>
                </a:cubicBezTo>
                <a:close/>
                <a:moveTo>
                  <a:pt x="7435202" y="6108460"/>
                </a:moveTo>
                <a:cubicBezTo>
                  <a:pt x="7435202" y="6108460"/>
                  <a:pt x="7439201" y="6108460"/>
                  <a:pt x="7447195" y="6108460"/>
                </a:cubicBezTo>
                <a:lnTo>
                  <a:pt x="7447195" y="6120451"/>
                </a:lnTo>
                <a:cubicBezTo>
                  <a:pt x="7439201" y="6120451"/>
                  <a:pt x="7435202" y="6120451"/>
                  <a:pt x="7435202" y="6120451"/>
                </a:cubicBezTo>
                <a:cubicBezTo>
                  <a:pt x="7435202" y="6112457"/>
                  <a:pt x="7435202" y="6108460"/>
                  <a:pt x="7435202" y="6108460"/>
                </a:cubicBezTo>
                <a:close/>
                <a:moveTo>
                  <a:pt x="1666925" y="6108460"/>
                </a:moveTo>
                <a:cubicBezTo>
                  <a:pt x="1658930" y="6108460"/>
                  <a:pt x="1652933" y="6116456"/>
                  <a:pt x="1648936" y="6132443"/>
                </a:cubicBezTo>
                <a:cubicBezTo>
                  <a:pt x="1644940" y="6148433"/>
                  <a:pt x="1642939" y="6164422"/>
                  <a:pt x="1642939" y="6180412"/>
                </a:cubicBezTo>
                <a:cubicBezTo>
                  <a:pt x="1634945" y="6204397"/>
                  <a:pt x="1630948" y="6220387"/>
                  <a:pt x="1630948" y="6228382"/>
                </a:cubicBezTo>
                <a:lnTo>
                  <a:pt x="1642939" y="6204397"/>
                </a:lnTo>
                <a:cubicBezTo>
                  <a:pt x="1658930" y="6180412"/>
                  <a:pt x="1670922" y="6164422"/>
                  <a:pt x="1678918" y="6156427"/>
                </a:cubicBezTo>
                <a:lnTo>
                  <a:pt x="1678918" y="6144436"/>
                </a:lnTo>
                <a:cubicBezTo>
                  <a:pt x="1686913" y="6136441"/>
                  <a:pt x="1692908" y="6130444"/>
                  <a:pt x="1696906" y="6126448"/>
                </a:cubicBezTo>
                <a:cubicBezTo>
                  <a:pt x="1700903" y="6122451"/>
                  <a:pt x="1698904" y="6116456"/>
                  <a:pt x="1690909" y="6108460"/>
                </a:cubicBezTo>
                <a:cubicBezTo>
                  <a:pt x="1682914" y="6116456"/>
                  <a:pt x="1678918" y="6120451"/>
                  <a:pt x="1678918" y="6120451"/>
                </a:cubicBezTo>
                <a:close/>
                <a:moveTo>
                  <a:pt x="7935880" y="6090471"/>
                </a:moveTo>
                <a:cubicBezTo>
                  <a:pt x="7933881" y="6090471"/>
                  <a:pt x="7930882" y="6092469"/>
                  <a:pt x="7926886" y="6096467"/>
                </a:cubicBezTo>
                <a:lnTo>
                  <a:pt x="7926886" y="6108460"/>
                </a:lnTo>
                <a:lnTo>
                  <a:pt x="7938877" y="6096467"/>
                </a:lnTo>
                <a:cubicBezTo>
                  <a:pt x="7938877" y="6092469"/>
                  <a:pt x="7937880" y="6090471"/>
                  <a:pt x="7935880" y="6090471"/>
                </a:cubicBezTo>
                <a:close/>
                <a:moveTo>
                  <a:pt x="6714169" y="6088972"/>
                </a:moveTo>
                <a:cubicBezTo>
                  <a:pt x="6713170" y="6087973"/>
                  <a:pt x="6711669" y="6088472"/>
                  <a:pt x="6709671" y="6090471"/>
                </a:cubicBezTo>
                <a:cubicBezTo>
                  <a:pt x="6705674" y="6094469"/>
                  <a:pt x="6703676" y="6100466"/>
                  <a:pt x="6703676" y="6108460"/>
                </a:cubicBezTo>
                <a:cubicBezTo>
                  <a:pt x="6711670" y="6116456"/>
                  <a:pt x="6715668" y="6112457"/>
                  <a:pt x="6715668" y="6096467"/>
                </a:cubicBezTo>
                <a:cubicBezTo>
                  <a:pt x="6715668" y="6092469"/>
                  <a:pt x="6715168" y="6089973"/>
                  <a:pt x="6714169" y="6088972"/>
                </a:cubicBezTo>
                <a:close/>
                <a:moveTo>
                  <a:pt x="1702901" y="6084476"/>
                </a:moveTo>
                <a:lnTo>
                  <a:pt x="1702901" y="6096467"/>
                </a:lnTo>
                <a:lnTo>
                  <a:pt x="1714894" y="6084476"/>
                </a:lnTo>
                <a:close/>
                <a:moveTo>
                  <a:pt x="1319148" y="6084476"/>
                </a:moveTo>
                <a:cubicBezTo>
                  <a:pt x="1327143" y="6084476"/>
                  <a:pt x="1331142" y="6088472"/>
                  <a:pt x="1331142" y="6096467"/>
                </a:cubicBezTo>
                <a:cubicBezTo>
                  <a:pt x="1331142" y="6104462"/>
                  <a:pt x="1327143" y="6108460"/>
                  <a:pt x="1319148" y="6108460"/>
                </a:cubicBezTo>
                <a:lnTo>
                  <a:pt x="1307157" y="6096467"/>
                </a:lnTo>
                <a:cubicBezTo>
                  <a:pt x="1307157" y="6088472"/>
                  <a:pt x="1311153" y="6084476"/>
                  <a:pt x="1319148" y="6084476"/>
                </a:cubicBezTo>
                <a:close/>
                <a:moveTo>
                  <a:pt x="8238684" y="6072483"/>
                </a:moveTo>
                <a:cubicBezTo>
                  <a:pt x="8238684" y="6072483"/>
                  <a:pt x="8238684" y="6074482"/>
                  <a:pt x="8238684" y="6078479"/>
                </a:cubicBezTo>
                <a:cubicBezTo>
                  <a:pt x="8238684" y="6082477"/>
                  <a:pt x="8234687" y="6092471"/>
                  <a:pt x="8226692" y="6108460"/>
                </a:cubicBezTo>
                <a:lnTo>
                  <a:pt x="8214700" y="6132443"/>
                </a:lnTo>
                <a:cubicBezTo>
                  <a:pt x="8214700" y="6140439"/>
                  <a:pt x="8212700" y="6146434"/>
                  <a:pt x="8208704" y="6150431"/>
                </a:cubicBezTo>
                <a:cubicBezTo>
                  <a:pt x="8204707" y="6154429"/>
                  <a:pt x="8198710" y="6160426"/>
                  <a:pt x="8190716" y="6168421"/>
                </a:cubicBezTo>
                <a:lnTo>
                  <a:pt x="8176324" y="6175615"/>
                </a:lnTo>
                <a:lnTo>
                  <a:pt x="8178722" y="6168421"/>
                </a:lnTo>
                <a:cubicBezTo>
                  <a:pt x="8178722" y="6160426"/>
                  <a:pt x="8174726" y="6158427"/>
                  <a:pt x="8166731" y="6162424"/>
                </a:cubicBezTo>
                <a:cubicBezTo>
                  <a:pt x="8158736" y="6166421"/>
                  <a:pt x="8154739" y="6164422"/>
                  <a:pt x="8154739" y="6156427"/>
                </a:cubicBezTo>
                <a:lnTo>
                  <a:pt x="8154739" y="6144436"/>
                </a:lnTo>
                <a:lnTo>
                  <a:pt x="8166731" y="6120451"/>
                </a:lnTo>
                <a:cubicBezTo>
                  <a:pt x="8166731" y="6120451"/>
                  <a:pt x="8178722" y="6112457"/>
                  <a:pt x="8202707" y="6096467"/>
                </a:cubicBezTo>
                <a:cubicBezTo>
                  <a:pt x="8226692" y="6080479"/>
                  <a:pt x="8238684" y="6072483"/>
                  <a:pt x="8238684" y="6072483"/>
                </a:cubicBezTo>
                <a:close/>
                <a:moveTo>
                  <a:pt x="1247196" y="6072483"/>
                </a:moveTo>
                <a:cubicBezTo>
                  <a:pt x="1247196" y="6072483"/>
                  <a:pt x="1249194" y="6074482"/>
                  <a:pt x="1253192" y="6078479"/>
                </a:cubicBezTo>
                <a:cubicBezTo>
                  <a:pt x="1257189" y="6082477"/>
                  <a:pt x="1257189" y="6088472"/>
                  <a:pt x="1253192" y="6096467"/>
                </a:cubicBezTo>
                <a:cubicBezTo>
                  <a:pt x="1251192" y="6100466"/>
                  <a:pt x="1249194" y="6103462"/>
                  <a:pt x="1247196" y="6105461"/>
                </a:cubicBezTo>
                <a:close/>
                <a:moveTo>
                  <a:pt x="8598453" y="6060491"/>
                </a:moveTo>
                <a:lnTo>
                  <a:pt x="8598453" y="6072483"/>
                </a:lnTo>
                <a:cubicBezTo>
                  <a:pt x="8598453" y="6080479"/>
                  <a:pt x="8596453" y="6088472"/>
                  <a:pt x="8592456" y="6096467"/>
                </a:cubicBezTo>
                <a:cubicBezTo>
                  <a:pt x="8588459" y="6104462"/>
                  <a:pt x="8582463" y="6108460"/>
                  <a:pt x="8574468" y="6108460"/>
                </a:cubicBezTo>
                <a:lnTo>
                  <a:pt x="8586459" y="6084476"/>
                </a:lnTo>
                <a:cubicBezTo>
                  <a:pt x="8594454" y="6076481"/>
                  <a:pt x="8598453" y="6068486"/>
                  <a:pt x="8598453" y="6060491"/>
                </a:cubicBezTo>
                <a:close/>
                <a:moveTo>
                  <a:pt x="1181238" y="6060491"/>
                </a:moveTo>
                <a:cubicBezTo>
                  <a:pt x="1177239" y="6060491"/>
                  <a:pt x="1173243" y="6062491"/>
                  <a:pt x="1169246" y="6066488"/>
                </a:cubicBezTo>
                <a:cubicBezTo>
                  <a:pt x="1165248" y="6070483"/>
                  <a:pt x="1163249" y="6072483"/>
                  <a:pt x="1163249" y="6072483"/>
                </a:cubicBezTo>
                <a:lnTo>
                  <a:pt x="1175243" y="6072483"/>
                </a:lnTo>
                <a:cubicBezTo>
                  <a:pt x="1183236" y="6064489"/>
                  <a:pt x="1185236" y="6060491"/>
                  <a:pt x="1181238" y="6060491"/>
                </a:cubicBezTo>
                <a:close/>
                <a:moveTo>
                  <a:pt x="8286653" y="6048498"/>
                </a:moveTo>
                <a:cubicBezTo>
                  <a:pt x="8286653" y="6048498"/>
                  <a:pt x="8286653" y="6052495"/>
                  <a:pt x="8286653" y="6060491"/>
                </a:cubicBezTo>
                <a:cubicBezTo>
                  <a:pt x="8286653" y="6060491"/>
                  <a:pt x="8284653" y="6060491"/>
                  <a:pt x="8280657" y="6060491"/>
                </a:cubicBezTo>
                <a:cubicBezTo>
                  <a:pt x="8276660" y="6060491"/>
                  <a:pt x="8274662" y="6060491"/>
                  <a:pt x="8274662" y="6060491"/>
                </a:cubicBezTo>
                <a:close/>
                <a:moveTo>
                  <a:pt x="8238684" y="6048498"/>
                </a:moveTo>
                <a:cubicBezTo>
                  <a:pt x="8238684" y="6056493"/>
                  <a:pt x="8238684" y="6060491"/>
                  <a:pt x="8238684" y="6060491"/>
                </a:cubicBezTo>
                <a:cubicBezTo>
                  <a:pt x="8230689" y="6060491"/>
                  <a:pt x="8226692" y="6058492"/>
                  <a:pt x="8226692" y="6054494"/>
                </a:cubicBezTo>
                <a:cubicBezTo>
                  <a:pt x="8226692" y="6050498"/>
                  <a:pt x="8230689" y="6048498"/>
                  <a:pt x="8238684" y="6048498"/>
                </a:cubicBezTo>
                <a:close/>
                <a:moveTo>
                  <a:pt x="7459187" y="6048498"/>
                </a:moveTo>
                <a:lnTo>
                  <a:pt x="7471180" y="6048498"/>
                </a:lnTo>
                <a:lnTo>
                  <a:pt x="7459187" y="6060491"/>
                </a:lnTo>
                <a:cubicBezTo>
                  <a:pt x="7459187" y="6060491"/>
                  <a:pt x="7457189" y="6064489"/>
                  <a:pt x="7453192" y="6072483"/>
                </a:cubicBezTo>
                <a:cubicBezTo>
                  <a:pt x="7449194" y="6080479"/>
                  <a:pt x="7445197" y="6080479"/>
                  <a:pt x="7441199" y="6072483"/>
                </a:cubicBezTo>
                <a:cubicBezTo>
                  <a:pt x="7437202" y="6064489"/>
                  <a:pt x="7431206" y="6064489"/>
                  <a:pt x="7423211" y="6072483"/>
                </a:cubicBezTo>
                <a:lnTo>
                  <a:pt x="7411219" y="6096467"/>
                </a:lnTo>
                <a:lnTo>
                  <a:pt x="7399226" y="6096467"/>
                </a:lnTo>
                <a:lnTo>
                  <a:pt x="7411219" y="6084476"/>
                </a:lnTo>
                <a:cubicBezTo>
                  <a:pt x="7411219" y="6076481"/>
                  <a:pt x="7411219" y="6072483"/>
                  <a:pt x="7411219" y="6072483"/>
                </a:cubicBezTo>
                <a:cubicBezTo>
                  <a:pt x="7411219" y="6064489"/>
                  <a:pt x="7419214" y="6060491"/>
                  <a:pt x="7435202" y="6060491"/>
                </a:cubicBezTo>
                <a:close/>
                <a:moveTo>
                  <a:pt x="1319148" y="6048498"/>
                </a:moveTo>
                <a:lnTo>
                  <a:pt x="1307157" y="6084476"/>
                </a:lnTo>
                <a:lnTo>
                  <a:pt x="1307157" y="6060491"/>
                </a:lnTo>
                <a:close/>
                <a:moveTo>
                  <a:pt x="1151258" y="6048498"/>
                </a:moveTo>
                <a:lnTo>
                  <a:pt x="1139265" y="6084476"/>
                </a:lnTo>
                <a:lnTo>
                  <a:pt x="1151258" y="6072483"/>
                </a:lnTo>
                <a:cubicBezTo>
                  <a:pt x="1151258" y="6072483"/>
                  <a:pt x="1151258" y="6068486"/>
                  <a:pt x="1151258" y="6060491"/>
                </a:cubicBezTo>
                <a:cubicBezTo>
                  <a:pt x="1151258" y="6052495"/>
                  <a:pt x="1151258" y="6048498"/>
                  <a:pt x="1151258" y="6048498"/>
                </a:cubicBezTo>
                <a:close/>
                <a:moveTo>
                  <a:pt x="8318133" y="6041004"/>
                </a:moveTo>
                <a:cubicBezTo>
                  <a:pt x="8319133" y="6042003"/>
                  <a:pt x="8318633" y="6044501"/>
                  <a:pt x="8316635" y="6048498"/>
                </a:cubicBezTo>
                <a:cubicBezTo>
                  <a:pt x="8312636" y="6056493"/>
                  <a:pt x="8306641" y="6064489"/>
                  <a:pt x="8298645" y="6072483"/>
                </a:cubicBezTo>
                <a:cubicBezTo>
                  <a:pt x="8290650" y="6080479"/>
                  <a:pt x="8286653" y="6088472"/>
                  <a:pt x="8286653" y="6096467"/>
                </a:cubicBezTo>
                <a:lnTo>
                  <a:pt x="8262668" y="6108460"/>
                </a:lnTo>
                <a:cubicBezTo>
                  <a:pt x="8254673" y="6108460"/>
                  <a:pt x="8250677" y="6116456"/>
                  <a:pt x="8250677" y="6132443"/>
                </a:cubicBezTo>
                <a:lnTo>
                  <a:pt x="8238684" y="6144436"/>
                </a:lnTo>
                <a:lnTo>
                  <a:pt x="8262668" y="6132443"/>
                </a:lnTo>
                <a:cubicBezTo>
                  <a:pt x="8270665" y="6124450"/>
                  <a:pt x="8274662" y="6120451"/>
                  <a:pt x="8274662" y="6120451"/>
                </a:cubicBezTo>
                <a:lnTo>
                  <a:pt x="8238684" y="6192404"/>
                </a:lnTo>
                <a:cubicBezTo>
                  <a:pt x="8230689" y="6192404"/>
                  <a:pt x="8226692" y="6196402"/>
                  <a:pt x="8226692" y="6204397"/>
                </a:cubicBezTo>
                <a:cubicBezTo>
                  <a:pt x="8234687" y="6204397"/>
                  <a:pt x="8234687" y="6210392"/>
                  <a:pt x="8226692" y="6222385"/>
                </a:cubicBezTo>
                <a:cubicBezTo>
                  <a:pt x="8218697" y="6234377"/>
                  <a:pt x="8212700" y="6238375"/>
                  <a:pt x="8208704" y="6234377"/>
                </a:cubicBezTo>
                <a:cubicBezTo>
                  <a:pt x="8204707" y="6230380"/>
                  <a:pt x="8202707" y="6232379"/>
                  <a:pt x="8202707" y="6240373"/>
                </a:cubicBezTo>
                <a:cubicBezTo>
                  <a:pt x="8202707" y="6256363"/>
                  <a:pt x="8194712" y="6260362"/>
                  <a:pt x="8178722" y="6252365"/>
                </a:cubicBezTo>
                <a:cubicBezTo>
                  <a:pt x="8170727" y="6244372"/>
                  <a:pt x="8178722" y="6216389"/>
                  <a:pt x="8202707" y="6168421"/>
                </a:cubicBezTo>
                <a:cubicBezTo>
                  <a:pt x="8218697" y="6144436"/>
                  <a:pt x="8232689" y="6126448"/>
                  <a:pt x="8244680" y="6114456"/>
                </a:cubicBezTo>
                <a:cubicBezTo>
                  <a:pt x="8256673" y="6102463"/>
                  <a:pt x="8264668" y="6096467"/>
                  <a:pt x="8268665" y="6096467"/>
                </a:cubicBezTo>
                <a:cubicBezTo>
                  <a:pt x="8272662" y="6096467"/>
                  <a:pt x="8274662" y="6092471"/>
                  <a:pt x="8274662" y="6084476"/>
                </a:cubicBezTo>
                <a:cubicBezTo>
                  <a:pt x="8274662" y="6076481"/>
                  <a:pt x="8278658" y="6072483"/>
                  <a:pt x="8286653" y="6072483"/>
                </a:cubicBezTo>
                <a:lnTo>
                  <a:pt x="8298645" y="6060491"/>
                </a:lnTo>
                <a:cubicBezTo>
                  <a:pt x="8298645" y="6052495"/>
                  <a:pt x="8302643" y="6046499"/>
                  <a:pt x="8310638" y="6042503"/>
                </a:cubicBezTo>
                <a:cubicBezTo>
                  <a:pt x="8314635" y="6040504"/>
                  <a:pt x="8317133" y="6040005"/>
                  <a:pt x="8318133" y="6041004"/>
                </a:cubicBezTo>
                <a:close/>
                <a:moveTo>
                  <a:pt x="8406576" y="6012521"/>
                </a:moveTo>
                <a:cubicBezTo>
                  <a:pt x="8406576" y="6020518"/>
                  <a:pt x="8404576" y="6026513"/>
                  <a:pt x="8400579" y="6030508"/>
                </a:cubicBezTo>
                <a:cubicBezTo>
                  <a:pt x="8396582" y="6034508"/>
                  <a:pt x="8394584" y="6032509"/>
                  <a:pt x="8394584" y="6024514"/>
                </a:cubicBezTo>
                <a:cubicBezTo>
                  <a:pt x="8394584" y="6016520"/>
                  <a:pt x="8398581" y="6012521"/>
                  <a:pt x="8406576" y="6012521"/>
                </a:cubicBezTo>
                <a:close/>
                <a:moveTo>
                  <a:pt x="7507157" y="6012521"/>
                </a:moveTo>
                <a:lnTo>
                  <a:pt x="7507157" y="6024514"/>
                </a:lnTo>
                <a:cubicBezTo>
                  <a:pt x="7499162" y="6032509"/>
                  <a:pt x="7493165" y="6038505"/>
                  <a:pt x="7489169" y="6042503"/>
                </a:cubicBezTo>
                <a:cubicBezTo>
                  <a:pt x="7485170" y="6046499"/>
                  <a:pt x="7483172" y="6044501"/>
                  <a:pt x="7483172" y="6036505"/>
                </a:cubicBezTo>
                <a:cubicBezTo>
                  <a:pt x="7475177" y="6036505"/>
                  <a:pt x="7473179" y="6034508"/>
                  <a:pt x="7477175" y="6030508"/>
                </a:cubicBezTo>
                <a:cubicBezTo>
                  <a:pt x="7481174" y="6026513"/>
                  <a:pt x="7483172" y="6024514"/>
                  <a:pt x="7483172" y="6024514"/>
                </a:cubicBezTo>
                <a:close/>
                <a:moveTo>
                  <a:pt x="7459187" y="6012521"/>
                </a:moveTo>
                <a:lnTo>
                  <a:pt x="7471180" y="6024514"/>
                </a:lnTo>
                <a:cubicBezTo>
                  <a:pt x="7447195" y="6048498"/>
                  <a:pt x="7435202" y="6052495"/>
                  <a:pt x="7435202" y="6036505"/>
                </a:cubicBezTo>
                <a:cubicBezTo>
                  <a:pt x="7435202" y="6036505"/>
                  <a:pt x="7443197" y="6028511"/>
                  <a:pt x="7459187" y="6012521"/>
                </a:cubicBezTo>
                <a:close/>
                <a:moveTo>
                  <a:pt x="7255318" y="6012521"/>
                </a:moveTo>
                <a:cubicBezTo>
                  <a:pt x="7247324" y="6012521"/>
                  <a:pt x="7243327" y="6014521"/>
                  <a:pt x="7243327" y="6018517"/>
                </a:cubicBezTo>
                <a:cubicBezTo>
                  <a:pt x="7243327" y="6022515"/>
                  <a:pt x="7243327" y="6028511"/>
                  <a:pt x="7243327" y="6036505"/>
                </a:cubicBezTo>
                <a:cubicBezTo>
                  <a:pt x="7235332" y="6036505"/>
                  <a:pt x="7231335" y="6038505"/>
                  <a:pt x="7231335" y="6042503"/>
                </a:cubicBezTo>
                <a:cubicBezTo>
                  <a:pt x="7231335" y="6046499"/>
                  <a:pt x="7231335" y="6048498"/>
                  <a:pt x="7231335" y="6048498"/>
                </a:cubicBezTo>
                <a:cubicBezTo>
                  <a:pt x="7239330" y="6040504"/>
                  <a:pt x="7243327" y="6036505"/>
                  <a:pt x="7243327" y="6036505"/>
                </a:cubicBezTo>
                <a:lnTo>
                  <a:pt x="7255318" y="6024514"/>
                </a:lnTo>
                <a:cubicBezTo>
                  <a:pt x="7255318" y="6016520"/>
                  <a:pt x="7255318" y="6012521"/>
                  <a:pt x="7255318" y="6012521"/>
                </a:cubicBezTo>
                <a:close/>
                <a:moveTo>
                  <a:pt x="2398453" y="6012521"/>
                </a:moveTo>
                <a:cubicBezTo>
                  <a:pt x="2398453" y="6012521"/>
                  <a:pt x="2396455" y="6014521"/>
                  <a:pt x="2392456" y="6018517"/>
                </a:cubicBezTo>
                <a:cubicBezTo>
                  <a:pt x="2388460" y="6022515"/>
                  <a:pt x="2384461" y="6024514"/>
                  <a:pt x="2380464" y="6024514"/>
                </a:cubicBezTo>
                <a:cubicBezTo>
                  <a:pt x="2376468" y="6024514"/>
                  <a:pt x="2374468" y="6024514"/>
                  <a:pt x="2374468" y="6024514"/>
                </a:cubicBezTo>
                <a:cubicBezTo>
                  <a:pt x="2374468" y="6024514"/>
                  <a:pt x="2374468" y="6028511"/>
                  <a:pt x="2374468" y="6036505"/>
                </a:cubicBezTo>
                <a:lnTo>
                  <a:pt x="2398453" y="6024514"/>
                </a:lnTo>
                <a:cubicBezTo>
                  <a:pt x="2398453" y="6016520"/>
                  <a:pt x="2398453" y="6012521"/>
                  <a:pt x="2398453" y="6012521"/>
                </a:cubicBezTo>
                <a:close/>
                <a:moveTo>
                  <a:pt x="7291297" y="6000530"/>
                </a:moveTo>
                <a:lnTo>
                  <a:pt x="7279303" y="6012521"/>
                </a:lnTo>
                <a:lnTo>
                  <a:pt x="7291297" y="6012521"/>
                </a:lnTo>
                <a:close/>
                <a:moveTo>
                  <a:pt x="7531142" y="5982541"/>
                </a:moveTo>
                <a:cubicBezTo>
                  <a:pt x="7531142" y="5986537"/>
                  <a:pt x="7531142" y="5988536"/>
                  <a:pt x="7531142" y="5988536"/>
                </a:cubicBezTo>
                <a:cubicBezTo>
                  <a:pt x="7531142" y="5996533"/>
                  <a:pt x="7527143" y="6000530"/>
                  <a:pt x="7519148" y="6000530"/>
                </a:cubicBezTo>
                <a:lnTo>
                  <a:pt x="7519148" y="5988536"/>
                </a:lnTo>
                <a:close/>
                <a:moveTo>
                  <a:pt x="8279907" y="5981417"/>
                </a:moveTo>
                <a:cubicBezTo>
                  <a:pt x="8284405" y="5982166"/>
                  <a:pt x="8286653" y="5988536"/>
                  <a:pt x="8286653" y="6000530"/>
                </a:cubicBezTo>
                <a:cubicBezTo>
                  <a:pt x="8278658" y="6016520"/>
                  <a:pt x="8270665" y="6024514"/>
                  <a:pt x="8262668" y="6024514"/>
                </a:cubicBezTo>
                <a:lnTo>
                  <a:pt x="8250677" y="6000530"/>
                </a:lnTo>
                <a:cubicBezTo>
                  <a:pt x="8250677" y="5992535"/>
                  <a:pt x="8252675" y="5988536"/>
                  <a:pt x="8256673" y="5988536"/>
                </a:cubicBezTo>
                <a:cubicBezTo>
                  <a:pt x="8260670" y="5988536"/>
                  <a:pt x="8266665" y="5986537"/>
                  <a:pt x="8274662" y="5982541"/>
                </a:cubicBezTo>
                <a:cubicBezTo>
                  <a:pt x="8276660" y="5981540"/>
                  <a:pt x="8278409" y="5981167"/>
                  <a:pt x="8279907" y="5981417"/>
                </a:cubicBezTo>
                <a:close/>
                <a:moveTo>
                  <a:pt x="7267312" y="5976545"/>
                </a:moveTo>
                <a:cubicBezTo>
                  <a:pt x="7259317" y="5976545"/>
                  <a:pt x="7255318" y="5978545"/>
                  <a:pt x="7255318" y="5982541"/>
                </a:cubicBezTo>
                <a:cubicBezTo>
                  <a:pt x="7255318" y="5986537"/>
                  <a:pt x="7255318" y="5988536"/>
                  <a:pt x="7255318" y="5988536"/>
                </a:cubicBezTo>
                <a:cubicBezTo>
                  <a:pt x="7255318" y="5988536"/>
                  <a:pt x="7259317" y="5988536"/>
                  <a:pt x="7267312" y="5988536"/>
                </a:cubicBezTo>
                <a:close/>
                <a:moveTo>
                  <a:pt x="1379110" y="5976545"/>
                </a:moveTo>
                <a:lnTo>
                  <a:pt x="1391103" y="5976545"/>
                </a:lnTo>
                <a:cubicBezTo>
                  <a:pt x="1399098" y="5992535"/>
                  <a:pt x="1399098" y="5996533"/>
                  <a:pt x="1391103" y="5988536"/>
                </a:cubicBezTo>
                <a:cubicBezTo>
                  <a:pt x="1383108" y="5988536"/>
                  <a:pt x="1379110" y="5986537"/>
                  <a:pt x="1379110" y="5982541"/>
                </a:cubicBezTo>
                <a:cubicBezTo>
                  <a:pt x="1379110" y="5978545"/>
                  <a:pt x="1379110" y="5976545"/>
                  <a:pt x="1379110" y="5976545"/>
                </a:cubicBezTo>
                <a:close/>
                <a:moveTo>
                  <a:pt x="1367118" y="5976545"/>
                </a:moveTo>
                <a:cubicBezTo>
                  <a:pt x="1367118" y="5976545"/>
                  <a:pt x="1367118" y="5980543"/>
                  <a:pt x="1367118" y="5988536"/>
                </a:cubicBezTo>
                <a:cubicBezTo>
                  <a:pt x="1367118" y="5988536"/>
                  <a:pt x="1367118" y="5992535"/>
                  <a:pt x="1367118" y="6000530"/>
                </a:cubicBezTo>
                <a:cubicBezTo>
                  <a:pt x="1367118" y="6000530"/>
                  <a:pt x="1365120" y="6000530"/>
                  <a:pt x="1361121" y="6000530"/>
                </a:cubicBezTo>
                <a:cubicBezTo>
                  <a:pt x="1357125" y="6000530"/>
                  <a:pt x="1355127" y="5996533"/>
                  <a:pt x="1355127" y="5988536"/>
                </a:cubicBezTo>
                <a:cubicBezTo>
                  <a:pt x="1355127" y="5980543"/>
                  <a:pt x="1359123" y="5976545"/>
                  <a:pt x="1367118" y="5976545"/>
                </a:cubicBezTo>
                <a:close/>
                <a:moveTo>
                  <a:pt x="8346615" y="5952559"/>
                </a:moveTo>
                <a:cubicBezTo>
                  <a:pt x="8354609" y="5952559"/>
                  <a:pt x="8358606" y="5954559"/>
                  <a:pt x="8358606" y="5958557"/>
                </a:cubicBezTo>
                <a:cubicBezTo>
                  <a:pt x="8358606" y="5962555"/>
                  <a:pt x="8358606" y="5964553"/>
                  <a:pt x="8358606" y="5964553"/>
                </a:cubicBezTo>
                <a:cubicBezTo>
                  <a:pt x="8358606" y="5964553"/>
                  <a:pt x="8354609" y="5968549"/>
                  <a:pt x="8346615" y="5976545"/>
                </a:cubicBezTo>
                <a:lnTo>
                  <a:pt x="8346615" y="5964553"/>
                </a:lnTo>
                <a:cubicBezTo>
                  <a:pt x="8346615" y="5956558"/>
                  <a:pt x="8346615" y="5952559"/>
                  <a:pt x="8346615" y="5952559"/>
                </a:cubicBezTo>
                <a:close/>
                <a:moveTo>
                  <a:pt x="7567118" y="5952559"/>
                </a:moveTo>
                <a:cubicBezTo>
                  <a:pt x="7567118" y="5952559"/>
                  <a:pt x="7571115" y="5956558"/>
                  <a:pt x="7579110" y="5964553"/>
                </a:cubicBezTo>
                <a:cubicBezTo>
                  <a:pt x="7579110" y="5956558"/>
                  <a:pt x="7579110" y="5952559"/>
                  <a:pt x="7579110" y="5952559"/>
                </a:cubicBezTo>
                <a:close/>
                <a:moveTo>
                  <a:pt x="1319148" y="5952559"/>
                </a:moveTo>
                <a:cubicBezTo>
                  <a:pt x="1319148" y="5952559"/>
                  <a:pt x="1323147" y="5952559"/>
                  <a:pt x="1331142" y="5952559"/>
                </a:cubicBezTo>
                <a:cubicBezTo>
                  <a:pt x="1323147" y="5960556"/>
                  <a:pt x="1319148" y="5964553"/>
                  <a:pt x="1319148" y="5964553"/>
                </a:cubicBezTo>
                <a:cubicBezTo>
                  <a:pt x="1319148" y="5964553"/>
                  <a:pt x="1319148" y="5960556"/>
                  <a:pt x="1319148" y="5952559"/>
                </a:cubicBezTo>
                <a:close/>
                <a:moveTo>
                  <a:pt x="8274662" y="5940568"/>
                </a:moveTo>
                <a:lnTo>
                  <a:pt x="8286653" y="5940568"/>
                </a:lnTo>
                <a:cubicBezTo>
                  <a:pt x="8286653" y="5948563"/>
                  <a:pt x="8282657" y="5952559"/>
                  <a:pt x="8274662" y="5952559"/>
                </a:cubicBezTo>
                <a:close/>
                <a:moveTo>
                  <a:pt x="7507157" y="5940568"/>
                </a:moveTo>
                <a:cubicBezTo>
                  <a:pt x="7507157" y="5940568"/>
                  <a:pt x="7503160" y="5944565"/>
                  <a:pt x="7495164" y="5952559"/>
                </a:cubicBezTo>
                <a:lnTo>
                  <a:pt x="7471180" y="5964553"/>
                </a:lnTo>
                <a:close/>
                <a:moveTo>
                  <a:pt x="1606963" y="5940568"/>
                </a:moveTo>
                <a:cubicBezTo>
                  <a:pt x="1614958" y="5940568"/>
                  <a:pt x="1618957" y="5942567"/>
                  <a:pt x="1618957" y="5946565"/>
                </a:cubicBezTo>
                <a:cubicBezTo>
                  <a:pt x="1618957" y="5950562"/>
                  <a:pt x="1618957" y="5952559"/>
                  <a:pt x="1618957" y="5952559"/>
                </a:cubicBezTo>
                <a:cubicBezTo>
                  <a:pt x="1610961" y="5952559"/>
                  <a:pt x="1606963" y="5952559"/>
                  <a:pt x="1606963" y="5952559"/>
                </a:cubicBezTo>
                <a:cubicBezTo>
                  <a:pt x="1606963" y="5944565"/>
                  <a:pt x="1606963" y="5940568"/>
                  <a:pt x="1606963" y="5940568"/>
                </a:cubicBezTo>
                <a:close/>
                <a:moveTo>
                  <a:pt x="1367118" y="5940568"/>
                </a:moveTo>
                <a:cubicBezTo>
                  <a:pt x="1367118" y="5948563"/>
                  <a:pt x="1365120" y="5952559"/>
                  <a:pt x="1361121" y="5952559"/>
                </a:cubicBezTo>
                <a:cubicBezTo>
                  <a:pt x="1357125" y="5952559"/>
                  <a:pt x="1357125" y="5950562"/>
                  <a:pt x="1361121" y="5946565"/>
                </a:cubicBezTo>
                <a:cubicBezTo>
                  <a:pt x="1365120" y="5942567"/>
                  <a:pt x="1367118" y="5940568"/>
                  <a:pt x="1367118" y="5940568"/>
                </a:cubicBezTo>
                <a:close/>
                <a:moveTo>
                  <a:pt x="7778480" y="5936071"/>
                </a:moveTo>
                <a:cubicBezTo>
                  <a:pt x="7777481" y="5935071"/>
                  <a:pt x="7774983" y="5936570"/>
                  <a:pt x="7770987" y="5940568"/>
                </a:cubicBezTo>
                <a:cubicBezTo>
                  <a:pt x="7762990" y="5948563"/>
                  <a:pt x="7758993" y="5948563"/>
                  <a:pt x="7758993" y="5940568"/>
                </a:cubicBezTo>
                <a:cubicBezTo>
                  <a:pt x="7758993" y="5940568"/>
                  <a:pt x="7758993" y="5942567"/>
                  <a:pt x="7758993" y="5946565"/>
                </a:cubicBezTo>
                <a:cubicBezTo>
                  <a:pt x="7758993" y="5950562"/>
                  <a:pt x="7758993" y="5952559"/>
                  <a:pt x="7758993" y="5952559"/>
                </a:cubicBezTo>
                <a:cubicBezTo>
                  <a:pt x="7758993" y="5952559"/>
                  <a:pt x="7756995" y="5956558"/>
                  <a:pt x="7752997" y="5964553"/>
                </a:cubicBezTo>
                <a:cubicBezTo>
                  <a:pt x="7749000" y="5972547"/>
                  <a:pt x="7743005" y="5976545"/>
                  <a:pt x="7735009" y="5976545"/>
                </a:cubicBezTo>
                <a:cubicBezTo>
                  <a:pt x="7719020" y="5992535"/>
                  <a:pt x="7711025" y="6002527"/>
                  <a:pt x="7711025" y="6006525"/>
                </a:cubicBezTo>
                <a:cubicBezTo>
                  <a:pt x="7711025" y="6010523"/>
                  <a:pt x="7709025" y="6010523"/>
                  <a:pt x="7705029" y="6006525"/>
                </a:cubicBezTo>
                <a:cubicBezTo>
                  <a:pt x="7701032" y="6002527"/>
                  <a:pt x="7699032" y="6004527"/>
                  <a:pt x="7699032" y="6012521"/>
                </a:cubicBezTo>
                <a:cubicBezTo>
                  <a:pt x="7699032" y="6036505"/>
                  <a:pt x="7707027" y="6036505"/>
                  <a:pt x="7723017" y="6012521"/>
                </a:cubicBezTo>
                <a:cubicBezTo>
                  <a:pt x="7731012" y="6004527"/>
                  <a:pt x="7739005" y="6000530"/>
                  <a:pt x="7747002" y="6000530"/>
                </a:cubicBezTo>
                <a:cubicBezTo>
                  <a:pt x="7754997" y="6000530"/>
                  <a:pt x="7758993" y="5994533"/>
                  <a:pt x="7758993" y="5982541"/>
                </a:cubicBezTo>
                <a:cubicBezTo>
                  <a:pt x="7758993" y="5970548"/>
                  <a:pt x="7764990" y="5966552"/>
                  <a:pt x="7776982" y="5970548"/>
                </a:cubicBezTo>
                <a:cubicBezTo>
                  <a:pt x="7788975" y="5974546"/>
                  <a:pt x="7796970" y="5974546"/>
                  <a:pt x="7800966" y="5970548"/>
                </a:cubicBezTo>
                <a:cubicBezTo>
                  <a:pt x="7804963" y="5966552"/>
                  <a:pt x="7804963" y="5960556"/>
                  <a:pt x="7800966" y="5952559"/>
                </a:cubicBezTo>
                <a:cubicBezTo>
                  <a:pt x="7796970" y="5944565"/>
                  <a:pt x="7790973" y="5944565"/>
                  <a:pt x="7782978" y="5952559"/>
                </a:cubicBezTo>
                <a:cubicBezTo>
                  <a:pt x="7774983" y="5960556"/>
                  <a:pt x="7772985" y="5958557"/>
                  <a:pt x="7776982" y="5946565"/>
                </a:cubicBezTo>
                <a:cubicBezTo>
                  <a:pt x="7778980" y="5940568"/>
                  <a:pt x="7779480" y="5937071"/>
                  <a:pt x="7778480" y="5936071"/>
                </a:cubicBezTo>
                <a:close/>
                <a:moveTo>
                  <a:pt x="7884913" y="5928575"/>
                </a:moveTo>
                <a:cubicBezTo>
                  <a:pt x="7888909" y="5928575"/>
                  <a:pt x="7890909" y="5932572"/>
                  <a:pt x="7890909" y="5940568"/>
                </a:cubicBezTo>
                <a:cubicBezTo>
                  <a:pt x="7890909" y="5940568"/>
                  <a:pt x="7890909" y="5942567"/>
                  <a:pt x="7890909" y="5946565"/>
                </a:cubicBezTo>
                <a:cubicBezTo>
                  <a:pt x="7890909" y="5950562"/>
                  <a:pt x="7886913" y="5952559"/>
                  <a:pt x="7878916" y="5952559"/>
                </a:cubicBezTo>
                <a:lnTo>
                  <a:pt x="7878916" y="5940568"/>
                </a:lnTo>
                <a:cubicBezTo>
                  <a:pt x="7878916" y="5932572"/>
                  <a:pt x="7880916" y="5928575"/>
                  <a:pt x="7884913" y="5928575"/>
                </a:cubicBezTo>
                <a:close/>
                <a:moveTo>
                  <a:pt x="7961363" y="5919581"/>
                </a:moveTo>
                <a:cubicBezTo>
                  <a:pt x="7958366" y="5919581"/>
                  <a:pt x="7954867" y="5920581"/>
                  <a:pt x="7950870" y="5922580"/>
                </a:cubicBezTo>
                <a:cubicBezTo>
                  <a:pt x="7942874" y="5926577"/>
                  <a:pt x="7938877" y="5928575"/>
                  <a:pt x="7938877" y="5928575"/>
                </a:cubicBezTo>
                <a:cubicBezTo>
                  <a:pt x="7938877" y="5936572"/>
                  <a:pt x="7938877" y="5942567"/>
                  <a:pt x="7938877" y="5946565"/>
                </a:cubicBezTo>
                <a:cubicBezTo>
                  <a:pt x="7938877" y="5950562"/>
                  <a:pt x="7936879" y="5952559"/>
                  <a:pt x="7932882" y="5952559"/>
                </a:cubicBezTo>
                <a:cubicBezTo>
                  <a:pt x="7928884" y="5952559"/>
                  <a:pt x="7924886" y="5954559"/>
                  <a:pt x="7920889" y="5958557"/>
                </a:cubicBezTo>
                <a:cubicBezTo>
                  <a:pt x="7916892" y="5962555"/>
                  <a:pt x="7914892" y="5968549"/>
                  <a:pt x="7914892" y="5976545"/>
                </a:cubicBezTo>
                <a:cubicBezTo>
                  <a:pt x="7914892" y="5992535"/>
                  <a:pt x="7912894" y="6000530"/>
                  <a:pt x="7908897" y="6000530"/>
                </a:cubicBezTo>
                <a:cubicBezTo>
                  <a:pt x="7904901" y="6000530"/>
                  <a:pt x="7902901" y="5996533"/>
                  <a:pt x="7902901" y="5988536"/>
                </a:cubicBezTo>
                <a:lnTo>
                  <a:pt x="7902901" y="5976545"/>
                </a:lnTo>
                <a:cubicBezTo>
                  <a:pt x="7902901" y="5984539"/>
                  <a:pt x="7898904" y="5988536"/>
                  <a:pt x="7890909" y="5988536"/>
                </a:cubicBezTo>
                <a:cubicBezTo>
                  <a:pt x="7882913" y="5988536"/>
                  <a:pt x="7878916" y="5984539"/>
                  <a:pt x="7878916" y="5976545"/>
                </a:cubicBezTo>
                <a:cubicBezTo>
                  <a:pt x="7878916" y="5968549"/>
                  <a:pt x="7874919" y="5968549"/>
                  <a:pt x="7866924" y="5976545"/>
                </a:cubicBezTo>
                <a:lnTo>
                  <a:pt x="7854931" y="5988536"/>
                </a:lnTo>
                <a:cubicBezTo>
                  <a:pt x="7854931" y="5996533"/>
                  <a:pt x="7846936" y="6004527"/>
                  <a:pt x="7830948" y="6012521"/>
                </a:cubicBezTo>
                <a:cubicBezTo>
                  <a:pt x="7814958" y="6020518"/>
                  <a:pt x="7806963" y="6024514"/>
                  <a:pt x="7806963" y="6024514"/>
                </a:cubicBezTo>
                <a:cubicBezTo>
                  <a:pt x="7790973" y="6024514"/>
                  <a:pt x="7790973" y="6016520"/>
                  <a:pt x="7806963" y="6000530"/>
                </a:cubicBezTo>
                <a:cubicBezTo>
                  <a:pt x="7822951" y="5984539"/>
                  <a:pt x="7830948" y="5976545"/>
                  <a:pt x="7830948" y="5976545"/>
                </a:cubicBezTo>
                <a:cubicBezTo>
                  <a:pt x="7822951" y="5984539"/>
                  <a:pt x="7814958" y="5988536"/>
                  <a:pt x="7806963" y="5988536"/>
                </a:cubicBezTo>
                <a:lnTo>
                  <a:pt x="7797369" y="5993334"/>
                </a:lnTo>
                <a:lnTo>
                  <a:pt x="7800966" y="5994533"/>
                </a:lnTo>
                <a:cubicBezTo>
                  <a:pt x="7804963" y="5998531"/>
                  <a:pt x="7806963" y="6000530"/>
                  <a:pt x="7806963" y="6000530"/>
                </a:cubicBezTo>
                <a:lnTo>
                  <a:pt x="7794970" y="6000530"/>
                </a:lnTo>
                <a:lnTo>
                  <a:pt x="7796304" y="5993867"/>
                </a:lnTo>
                <a:lnTo>
                  <a:pt x="7782978" y="6000530"/>
                </a:lnTo>
                <a:lnTo>
                  <a:pt x="7770987" y="6024514"/>
                </a:lnTo>
                <a:cubicBezTo>
                  <a:pt x="7762990" y="6024514"/>
                  <a:pt x="7758993" y="6024514"/>
                  <a:pt x="7758993" y="6024514"/>
                </a:cubicBezTo>
                <a:cubicBezTo>
                  <a:pt x="7758993" y="6032509"/>
                  <a:pt x="7758993" y="6038505"/>
                  <a:pt x="7758993" y="6042503"/>
                </a:cubicBezTo>
                <a:cubicBezTo>
                  <a:pt x="7758993" y="6046499"/>
                  <a:pt x="7758993" y="6048498"/>
                  <a:pt x="7758993" y="6048498"/>
                </a:cubicBezTo>
                <a:lnTo>
                  <a:pt x="7782978" y="6048498"/>
                </a:lnTo>
                <a:lnTo>
                  <a:pt x="7794970" y="6048498"/>
                </a:lnTo>
                <a:lnTo>
                  <a:pt x="7830948" y="6036505"/>
                </a:lnTo>
                <a:cubicBezTo>
                  <a:pt x="7846936" y="6020518"/>
                  <a:pt x="7858928" y="6016520"/>
                  <a:pt x="7866924" y="6024514"/>
                </a:cubicBezTo>
                <a:lnTo>
                  <a:pt x="7902901" y="6024514"/>
                </a:lnTo>
                <a:cubicBezTo>
                  <a:pt x="7910896" y="6016520"/>
                  <a:pt x="7918891" y="6016520"/>
                  <a:pt x="7926886" y="6024514"/>
                </a:cubicBezTo>
                <a:cubicBezTo>
                  <a:pt x="7934881" y="6024514"/>
                  <a:pt x="7938877" y="6020518"/>
                  <a:pt x="7938877" y="6012521"/>
                </a:cubicBezTo>
                <a:lnTo>
                  <a:pt x="7950870" y="5988536"/>
                </a:lnTo>
                <a:cubicBezTo>
                  <a:pt x="7958865" y="5988536"/>
                  <a:pt x="7964862" y="5978545"/>
                  <a:pt x="7968859" y="5958557"/>
                </a:cubicBezTo>
                <a:cubicBezTo>
                  <a:pt x="7972855" y="5938569"/>
                  <a:pt x="7972855" y="5926577"/>
                  <a:pt x="7968859" y="5922580"/>
                </a:cubicBezTo>
                <a:cubicBezTo>
                  <a:pt x="7966860" y="5920581"/>
                  <a:pt x="7964361" y="5919581"/>
                  <a:pt x="7961363" y="5919581"/>
                </a:cubicBezTo>
                <a:close/>
                <a:moveTo>
                  <a:pt x="8370599" y="5916584"/>
                </a:moveTo>
                <a:lnTo>
                  <a:pt x="8382591" y="5928575"/>
                </a:lnTo>
                <a:cubicBezTo>
                  <a:pt x="8382591" y="5928575"/>
                  <a:pt x="8378594" y="5928575"/>
                  <a:pt x="8370599" y="5928575"/>
                </a:cubicBezTo>
                <a:cubicBezTo>
                  <a:pt x="8370599" y="5928575"/>
                  <a:pt x="8370599" y="5924578"/>
                  <a:pt x="8370599" y="5916584"/>
                </a:cubicBezTo>
                <a:close/>
                <a:moveTo>
                  <a:pt x="7842940" y="5904591"/>
                </a:moveTo>
                <a:cubicBezTo>
                  <a:pt x="7834945" y="5904591"/>
                  <a:pt x="7828948" y="5908589"/>
                  <a:pt x="7824951" y="5916584"/>
                </a:cubicBezTo>
                <a:cubicBezTo>
                  <a:pt x="7820955" y="5924578"/>
                  <a:pt x="7822951" y="5928575"/>
                  <a:pt x="7830948" y="5928575"/>
                </a:cubicBezTo>
                <a:lnTo>
                  <a:pt x="7842940" y="5916584"/>
                </a:lnTo>
                <a:close/>
                <a:moveTo>
                  <a:pt x="1487040" y="5904591"/>
                </a:moveTo>
                <a:cubicBezTo>
                  <a:pt x="1487040" y="5912587"/>
                  <a:pt x="1485042" y="5922580"/>
                  <a:pt x="1481044" y="5934571"/>
                </a:cubicBezTo>
                <a:cubicBezTo>
                  <a:pt x="1477047" y="5946565"/>
                  <a:pt x="1475047" y="5952559"/>
                  <a:pt x="1475047" y="5952559"/>
                </a:cubicBezTo>
                <a:cubicBezTo>
                  <a:pt x="1475047" y="5952559"/>
                  <a:pt x="1473049" y="5950562"/>
                  <a:pt x="1469052" y="5946565"/>
                </a:cubicBezTo>
                <a:cubicBezTo>
                  <a:pt x="1465054" y="5942567"/>
                  <a:pt x="1463056" y="5940568"/>
                  <a:pt x="1463056" y="5940568"/>
                </a:cubicBezTo>
                <a:close/>
                <a:moveTo>
                  <a:pt x="8682397" y="5892599"/>
                </a:moveTo>
                <a:lnTo>
                  <a:pt x="8682397" y="5904591"/>
                </a:lnTo>
                <a:cubicBezTo>
                  <a:pt x="8682397" y="5904591"/>
                  <a:pt x="8678400" y="5904591"/>
                  <a:pt x="8670405" y="5904591"/>
                </a:cubicBezTo>
                <a:cubicBezTo>
                  <a:pt x="8670405" y="5896597"/>
                  <a:pt x="8674402" y="5892599"/>
                  <a:pt x="8682397" y="5892599"/>
                </a:cubicBezTo>
                <a:close/>
                <a:moveTo>
                  <a:pt x="7974854" y="5892599"/>
                </a:moveTo>
                <a:cubicBezTo>
                  <a:pt x="7966859" y="5892599"/>
                  <a:pt x="7962862" y="5894599"/>
                  <a:pt x="7962862" y="5898595"/>
                </a:cubicBezTo>
                <a:cubicBezTo>
                  <a:pt x="7962862" y="5902594"/>
                  <a:pt x="7964862" y="5906590"/>
                  <a:pt x="7968859" y="5910587"/>
                </a:cubicBezTo>
                <a:cubicBezTo>
                  <a:pt x="7972855" y="5914585"/>
                  <a:pt x="7978852" y="5912587"/>
                  <a:pt x="7986847" y="5904591"/>
                </a:cubicBezTo>
                <a:cubicBezTo>
                  <a:pt x="7986847" y="5896597"/>
                  <a:pt x="7986847" y="5892599"/>
                  <a:pt x="7986847" y="5892599"/>
                </a:cubicBezTo>
                <a:cubicBezTo>
                  <a:pt x="7986847" y="5892599"/>
                  <a:pt x="7982850" y="5892599"/>
                  <a:pt x="7974854" y="5892599"/>
                </a:cubicBezTo>
                <a:close/>
                <a:moveTo>
                  <a:pt x="1822825" y="5892599"/>
                </a:moveTo>
                <a:cubicBezTo>
                  <a:pt x="1822825" y="5892599"/>
                  <a:pt x="1822825" y="5894599"/>
                  <a:pt x="1822825" y="5898595"/>
                </a:cubicBezTo>
                <a:cubicBezTo>
                  <a:pt x="1822825" y="5902594"/>
                  <a:pt x="1820825" y="5906590"/>
                  <a:pt x="1816828" y="5910587"/>
                </a:cubicBezTo>
                <a:cubicBezTo>
                  <a:pt x="1812830" y="5914585"/>
                  <a:pt x="1810832" y="5916584"/>
                  <a:pt x="1810832" y="5916584"/>
                </a:cubicBezTo>
                <a:cubicBezTo>
                  <a:pt x="1818827" y="5916584"/>
                  <a:pt x="1824823" y="5916584"/>
                  <a:pt x="1828820" y="5916584"/>
                </a:cubicBezTo>
                <a:cubicBezTo>
                  <a:pt x="1832816" y="5916584"/>
                  <a:pt x="1834817" y="5912587"/>
                  <a:pt x="1834817" y="5904591"/>
                </a:cubicBezTo>
                <a:close/>
                <a:moveTo>
                  <a:pt x="7342264" y="5886602"/>
                </a:moveTo>
                <a:cubicBezTo>
                  <a:pt x="7340264" y="5886602"/>
                  <a:pt x="7339265" y="5888601"/>
                  <a:pt x="7339265" y="5892599"/>
                </a:cubicBezTo>
                <a:lnTo>
                  <a:pt x="7351258" y="5892599"/>
                </a:lnTo>
                <a:cubicBezTo>
                  <a:pt x="7347260" y="5888601"/>
                  <a:pt x="7344262" y="5886602"/>
                  <a:pt x="7342264" y="5886602"/>
                </a:cubicBezTo>
                <a:close/>
                <a:moveTo>
                  <a:pt x="8779835" y="5885103"/>
                </a:moveTo>
                <a:cubicBezTo>
                  <a:pt x="8780834" y="5884104"/>
                  <a:pt x="8782333" y="5884603"/>
                  <a:pt x="8784331" y="5886602"/>
                </a:cubicBezTo>
                <a:cubicBezTo>
                  <a:pt x="8788328" y="5890600"/>
                  <a:pt x="8788328" y="5892599"/>
                  <a:pt x="8784331" y="5892599"/>
                </a:cubicBezTo>
                <a:cubicBezTo>
                  <a:pt x="8780335" y="5892599"/>
                  <a:pt x="8778336" y="5896597"/>
                  <a:pt x="8778336" y="5904591"/>
                </a:cubicBezTo>
                <a:lnTo>
                  <a:pt x="8778336" y="5892599"/>
                </a:lnTo>
                <a:cubicBezTo>
                  <a:pt x="8778336" y="5888601"/>
                  <a:pt x="8778836" y="5886104"/>
                  <a:pt x="8779835" y="5885103"/>
                </a:cubicBezTo>
                <a:close/>
                <a:moveTo>
                  <a:pt x="8490522" y="5880607"/>
                </a:moveTo>
                <a:lnTo>
                  <a:pt x="8502513" y="5880607"/>
                </a:lnTo>
                <a:cubicBezTo>
                  <a:pt x="8502513" y="5880607"/>
                  <a:pt x="8502513" y="5882604"/>
                  <a:pt x="8502513" y="5886602"/>
                </a:cubicBezTo>
                <a:cubicBezTo>
                  <a:pt x="8502513" y="5890600"/>
                  <a:pt x="8498517" y="5896597"/>
                  <a:pt x="8490522" y="5904591"/>
                </a:cubicBezTo>
                <a:lnTo>
                  <a:pt x="8478530" y="5916584"/>
                </a:lnTo>
                <a:cubicBezTo>
                  <a:pt x="8478530" y="5908589"/>
                  <a:pt x="8482527" y="5896597"/>
                  <a:pt x="8490522" y="5880607"/>
                </a:cubicBezTo>
                <a:close/>
                <a:moveTo>
                  <a:pt x="8442552" y="5880607"/>
                </a:moveTo>
                <a:lnTo>
                  <a:pt x="8454545" y="5880607"/>
                </a:lnTo>
                <a:cubicBezTo>
                  <a:pt x="8454545" y="5880607"/>
                  <a:pt x="8450549" y="5884603"/>
                  <a:pt x="8442552" y="5892599"/>
                </a:cubicBezTo>
                <a:lnTo>
                  <a:pt x="8430560" y="5904591"/>
                </a:lnTo>
                <a:close/>
                <a:moveTo>
                  <a:pt x="1475047" y="5880607"/>
                </a:moveTo>
                <a:lnTo>
                  <a:pt x="1487040" y="5880607"/>
                </a:lnTo>
                <a:cubicBezTo>
                  <a:pt x="1479046" y="5896597"/>
                  <a:pt x="1473049" y="5904591"/>
                  <a:pt x="1469052" y="5904591"/>
                </a:cubicBezTo>
                <a:cubicBezTo>
                  <a:pt x="1465054" y="5904591"/>
                  <a:pt x="1467054" y="5896597"/>
                  <a:pt x="1475047" y="5880607"/>
                </a:cubicBezTo>
                <a:close/>
                <a:moveTo>
                  <a:pt x="6946518" y="5874610"/>
                </a:moveTo>
                <a:cubicBezTo>
                  <a:pt x="6944520" y="5874610"/>
                  <a:pt x="6943521" y="5876609"/>
                  <a:pt x="6943521" y="5880607"/>
                </a:cubicBezTo>
                <a:cubicBezTo>
                  <a:pt x="6943521" y="5880607"/>
                  <a:pt x="6947517" y="5880607"/>
                  <a:pt x="6955512" y="5880607"/>
                </a:cubicBezTo>
                <a:cubicBezTo>
                  <a:pt x="6951515" y="5876609"/>
                  <a:pt x="6948516" y="5874610"/>
                  <a:pt x="6946518" y="5874610"/>
                </a:cubicBezTo>
                <a:close/>
                <a:moveTo>
                  <a:pt x="8766343" y="5868613"/>
                </a:moveTo>
                <a:lnTo>
                  <a:pt x="8730367" y="5904591"/>
                </a:lnTo>
                <a:lnTo>
                  <a:pt x="8742358" y="5892599"/>
                </a:lnTo>
                <a:close/>
                <a:moveTo>
                  <a:pt x="1666925" y="5868613"/>
                </a:moveTo>
                <a:lnTo>
                  <a:pt x="1678918" y="5880607"/>
                </a:lnTo>
                <a:cubicBezTo>
                  <a:pt x="1670922" y="5880607"/>
                  <a:pt x="1666925" y="5880607"/>
                  <a:pt x="1666925" y="5880607"/>
                </a:cubicBezTo>
                <a:cubicBezTo>
                  <a:pt x="1666925" y="5880607"/>
                  <a:pt x="1666925" y="5876610"/>
                  <a:pt x="1666925" y="5868613"/>
                </a:cubicBezTo>
                <a:close/>
                <a:moveTo>
                  <a:pt x="1367118" y="5868613"/>
                </a:moveTo>
                <a:cubicBezTo>
                  <a:pt x="1367118" y="5868613"/>
                  <a:pt x="1371116" y="5872612"/>
                  <a:pt x="1379110" y="5880607"/>
                </a:cubicBezTo>
                <a:lnTo>
                  <a:pt x="1367118" y="5880607"/>
                </a:lnTo>
                <a:close/>
                <a:moveTo>
                  <a:pt x="1271180" y="5868613"/>
                </a:moveTo>
                <a:lnTo>
                  <a:pt x="1247196" y="5916584"/>
                </a:lnTo>
                <a:lnTo>
                  <a:pt x="1235204" y="5916584"/>
                </a:lnTo>
                <a:lnTo>
                  <a:pt x="1223211" y="5916584"/>
                </a:lnTo>
                <a:cubicBezTo>
                  <a:pt x="1215216" y="5916584"/>
                  <a:pt x="1209219" y="5920581"/>
                  <a:pt x="1205222" y="5928575"/>
                </a:cubicBezTo>
                <a:cubicBezTo>
                  <a:pt x="1201224" y="5936572"/>
                  <a:pt x="1199226" y="5942567"/>
                  <a:pt x="1199226" y="5946565"/>
                </a:cubicBezTo>
                <a:cubicBezTo>
                  <a:pt x="1199226" y="5950562"/>
                  <a:pt x="1197227" y="5954559"/>
                  <a:pt x="1193231" y="5958557"/>
                </a:cubicBezTo>
                <a:cubicBezTo>
                  <a:pt x="1189233" y="5962555"/>
                  <a:pt x="1187234" y="5964553"/>
                  <a:pt x="1187234" y="5964553"/>
                </a:cubicBezTo>
                <a:cubicBezTo>
                  <a:pt x="1179239" y="5964553"/>
                  <a:pt x="1179239" y="5968549"/>
                  <a:pt x="1187234" y="5976545"/>
                </a:cubicBezTo>
                <a:lnTo>
                  <a:pt x="1175243" y="6000530"/>
                </a:lnTo>
                <a:lnTo>
                  <a:pt x="1163249" y="6012521"/>
                </a:lnTo>
                <a:lnTo>
                  <a:pt x="1151258" y="6012521"/>
                </a:lnTo>
                <a:lnTo>
                  <a:pt x="1163249" y="6048498"/>
                </a:lnTo>
                <a:cubicBezTo>
                  <a:pt x="1171244" y="6048498"/>
                  <a:pt x="1175243" y="6044501"/>
                  <a:pt x="1175243" y="6036505"/>
                </a:cubicBezTo>
                <a:cubicBezTo>
                  <a:pt x="1175243" y="6036505"/>
                  <a:pt x="1175243" y="6034508"/>
                  <a:pt x="1175243" y="6030508"/>
                </a:cubicBezTo>
                <a:cubicBezTo>
                  <a:pt x="1175243" y="6026513"/>
                  <a:pt x="1179239" y="6020518"/>
                  <a:pt x="1187234" y="6012521"/>
                </a:cubicBezTo>
                <a:lnTo>
                  <a:pt x="1211219" y="6000530"/>
                </a:lnTo>
                <a:cubicBezTo>
                  <a:pt x="1211219" y="5992535"/>
                  <a:pt x="1213217" y="5986537"/>
                  <a:pt x="1217214" y="5982541"/>
                </a:cubicBezTo>
                <a:cubicBezTo>
                  <a:pt x="1221213" y="5978545"/>
                  <a:pt x="1223211" y="5976545"/>
                  <a:pt x="1223211" y="5976545"/>
                </a:cubicBezTo>
                <a:lnTo>
                  <a:pt x="1235204" y="5976545"/>
                </a:lnTo>
                <a:cubicBezTo>
                  <a:pt x="1235204" y="5968549"/>
                  <a:pt x="1233204" y="5964553"/>
                  <a:pt x="1229207" y="5964553"/>
                </a:cubicBezTo>
                <a:cubicBezTo>
                  <a:pt x="1225209" y="5964553"/>
                  <a:pt x="1223211" y="5960556"/>
                  <a:pt x="1223211" y="5952559"/>
                </a:cubicBezTo>
                <a:cubicBezTo>
                  <a:pt x="1215216" y="5952559"/>
                  <a:pt x="1211219" y="5948563"/>
                  <a:pt x="1211219" y="5940568"/>
                </a:cubicBezTo>
                <a:cubicBezTo>
                  <a:pt x="1211219" y="5932572"/>
                  <a:pt x="1213217" y="5928575"/>
                  <a:pt x="1217214" y="5928575"/>
                </a:cubicBezTo>
                <a:cubicBezTo>
                  <a:pt x="1221213" y="5928575"/>
                  <a:pt x="1223211" y="5932572"/>
                  <a:pt x="1223211" y="5940568"/>
                </a:cubicBezTo>
                <a:lnTo>
                  <a:pt x="1235204" y="5940568"/>
                </a:lnTo>
                <a:cubicBezTo>
                  <a:pt x="1243197" y="5940568"/>
                  <a:pt x="1251192" y="5934571"/>
                  <a:pt x="1259187" y="5922580"/>
                </a:cubicBezTo>
                <a:cubicBezTo>
                  <a:pt x="1267182" y="5910587"/>
                  <a:pt x="1269182" y="5904591"/>
                  <a:pt x="1265184" y="5904591"/>
                </a:cubicBezTo>
                <a:cubicBezTo>
                  <a:pt x="1261187" y="5904591"/>
                  <a:pt x="1263185" y="5896597"/>
                  <a:pt x="1271180" y="5880607"/>
                </a:cubicBezTo>
                <a:close/>
                <a:moveTo>
                  <a:pt x="7818955" y="5856622"/>
                </a:moveTo>
                <a:lnTo>
                  <a:pt x="7794970" y="5868613"/>
                </a:lnTo>
                <a:cubicBezTo>
                  <a:pt x="7786975" y="5876610"/>
                  <a:pt x="7782978" y="5884603"/>
                  <a:pt x="7782978" y="5892599"/>
                </a:cubicBezTo>
                <a:cubicBezTo>
                  <a:pt x="7782978" y="5892599"/>
                  <a:pt x="7780978" y="5894599"/>
                  <a:pt x="7776982" y="5898595"/>
                </a:cubicBezTo>
                <a:cubicBezTo>
                  <a:pt x="7772985" y="5902594"/>
                  <a:pt x="7770987" y="5908589"/>
                  <a:pt x="7770987" y="5916584"/>
                </a:cubicBezTo>
                <a:cubicBezTo>
                  <a:pt x="7778982" y="5916584"/>
                  <a:pt x="7786975" y="5908589"/>
                  <a:pt x="7794970" y="5892599"/>
                </a:cubicBezTo>
                <a:lnTo>
                  <a:pt x="7818955" y="5880607"/>
                </a:lnTo>
                <a:lnTo>
                  <a:pt x="7818955" y="5868613"/>
                </a:lnTo>
                <a:close/>
                <a:moveTo>
                  <a:pt x="7525145" y="5844631"/>
                </a:moveTo>
                <a:cubicBezTo>
                  <a:pt x="7529142" y="5844631"/>
                  <a:pt x="7531142" y="5846629"/>
                  <a:pt x="7531142" y="5850625"/>
                </a:cubicBezTo>
                <a:cubicBezTo>
                  <a:pt x="7531142" y="5854623"/>
                  <a:pt x="7527143" y="5856622"/>
                  <a:pt x="7519148" y="5856622"/>
                </a:cubicBezTo>
                <a:cubicBezTo>
                  <a:pt x="7519148" y="5856622"/>
                  <a:pt x="7519148" y="5854623"/>
                  <a:pt x="7519148" y="5850625"/>
                </a:cubicBezTo>
                <a:cubicBezTo>
                  <a:pt x="7519148" y="5846629"/>
                  <a:pt x="7521148" y="5844631"/>
                  <a:pt x="7525145" y="5844631"/>
                </a:cubicBezTo>
                <a:close/>
                <a:moveTo>
                  <a:pt x="8516005" y="5837135"/>
                </a:moveTo>
                <a:cubicBezTo>
                  <a:pt x="8517004" y="5836136"/>
                  <a:pt x="8518503" y="5836635"/>
                  <a:pt x="8520501" y="5838634"/>
                </a:cubicBezTo>
                <a:cubicBezTo>
                  <a:pt x="8524500" y="5842632"/>
                  <a:pt x="8522501" y="5844631"/>
                  <a:pt x="8514506" y="5844631"/>
                </a:cubicBezTo>
                <a:cubicBezTo>
                  <a:pt x="8514506" y="5840632"/>
                  <a:pt x="8515006" y="5838134"/>
                  <a:pt x="8516005" y="5837135"/>
                </a:cubicBezTo>
                <a:close/>
                <a:moveTo>
                  <a:pt x="6955512" y="5832636"/>
                </a:moveTo>
                <a:cubicBezTo>
                  <a:pt x="6955512" y="5840632"/>
                  <a:pt x="6955512" y="5848626"/>
                  <a:pt x="6955512" y="5856622"/>
                </a:cubicBezTo>
                <a:lnTo>
                  <a:pt x="6967505" y="5844631"/>
                </a:lnTo>
                <a:cubicBezTo>
                  <a:pt x="6967505" y="5836635"/>
                  <a:pt x="6967505" y="5832636"/>
                  <a:pt x="6967505" y="5832636"/>
                </a:cubicBezTo>
                <a:cubicBezTo>
                  <a:pt x="6967505" y="5832636"/>
                  <a:pt x="6963507" y="5832636"/>
                  <a:pt x="6955512" y="5832636"/>
                </a:cubicBezTo>
                <a:close/>
                <a:moveTo>
                  <a:pt x="6991489" y="5820645"/>
                </a:moveTo>
                <a:cubicBezTo>
                  <a:pt x="6975500" y="5836635"/>
                  <a:pt x="6971502" y="5844631"/>
                  <a:pt x="6979497" y="5844631"/>
                </a:cubicBezTo>
                <a:cubicBezTo>
                  <a:pt x="6987492" y="5844631"/>
                  <a:pt x="6991489" y="5842632"/>
                  <a:pt x="6991489" y="5838634"/>
                </a:cubicBezTo>
                <a:cubicBezTo>
                  <a:pt x="6991489" y="5834636"/>
                  <a:pt x="6995487" y="5832636"/>
                  <a:pt x="7003482" y="5832636"/>
                </a:cubicBezTo>
                <a:close/>
                <a:moveTo>
                  <a:pt x="1511026" y="5820645"/>
                </a:moveTo>
                <a:cubicBezTo>
                  <a:pt x="1511026" y="5820645"/>
                  <a:pt x="1513024" y="5822644"/>
                  <a:pt x="1517022" y="5826641"/>
                </a:cubicBezTo>
                <a:cubicBezTo>
                  <a:pt x="1521019" y="5830639"/>
                  <a:pt x="1523017" y="5832636"/>
                  <a:pt x="1523017" y="5832636"/>
                </a:cubicBezTo>
                <a:cubicBezTo>
                  <a:pt x="1515022" y="5832636"/>
                  <a:pt x="1511026" y="5832636"/>
                  <a:pt x="1511026" y="5832636"/>
                </a:cubicBezTo>
                <a:cubicBezTo>
                  <a:pt x="1511026" y="5824642"/>
                  <a:pt x="1511026" y="5820645"/>
                  <a:pt x="1511026" y="5820645"/>
                </a:cubicBezTo>
                <a:close/>
                <a:moveTo>
                  <a:pt x="1253192" y="5820645"/>
                </a:moveTo>
                <a:cubicBezTo>
                  <a:pt x="1249194" y="5820645"/>
                  <a:pt x="1247196" y="5824642"/>
                  <a:pt x="1247196" y="5832636"/>
                </a:cubicBezTo>
                <a:cubicBezTo>
                  <a:pt x="1255191" y="5824642"/>
                  <a:pt x="1259187" y="5820645"/>
                  <a:pt x="1259187" y="5820645"/>
                </a:cubicBezTo>
                <a:cubicBezTo>
                  <a:pt x="1259187" y="5820645"/>
                  <a:pt x="1257189" y="5820645"/>
                  <a:pt x="1253192" y="5820645"/>
                </a:cubicBezTo>
                <a:close/>
                <a:moveTo>
                  <a:pt x="1301160" y="5814648"/>
                </a:moveTo>
                <a:cubicBezTo>
                  <a:pt x="1297163" y="5814648"/>
                  <a:pt x="1295165" y="5816647"/>
                  <a:pt x="1295165" y="5820645"/>
                </a:cubicBezTo>
                <a:cubicBezTo>
                  <a:pt x="1295165" y="5828641"/>
                  <a:pt x="1299162" y="5828641"/>
                  <a:pt x="1307157" y="5820645"/>
                </a:cubicBezTo>
                <a:lnTo>
                  <a:pt x="1319148" y="5820645"/>
                </a:lnTo>
                <a:cubicBezTo>
                  <a:pt x="1311153" y="5816647"/>
                  <a:pt x="1305158" y="5814648"/>
                  <a:pt x="1301160" y="5814648"/>
                </a:cubicBezTo>
                <a:close/>
                <a:moveTo>
                  <a:pt x="8010832" y="5808653"/>
                </a:moveTo>
                <a:cubicBezTo>
                  <a:pt x="8010832" y="5808653"/>
                  <a:pt x="8008832" y="5810653"/>
                  <a:pt x="8004835" y="5814648"/>
                </a:cubicBezTo>
                <a:cubicBezTo>
                  <a:pt x="8000838" y="5818646"/>
                  <a:pt x="7994842" y="5820645"/>
                  <a:pt x="7986847" y="5820645"/>
                </a:cubicBezTo>
                <a:lnTo>
                  <a:pt x="7962862" y="5844631"/>
                </a:lnTo>
                <a:cubicBezTo>
                  <a:pt x="7962862" y="5852626"/>
                  <a:pt x="7958865" y="5852626"/>
                  <a:pt x="7950870" y="5844631"/>
                </a:cubicBezTo>
                <a:lnTo>
                  <a:pt x="7938877" y="5844631"/>
                </a:lnTo>
                <a:cubicBezTo>
                  <a:pt x="7946874" y="5852626"/>
                  <a:pt x="7942874" y="5860621"/>
                  <a:pt x="7926886" y="5868613"/>
                </a:cubicBezTo>
                <a:cubicBezTo>
                  <a:pt x="7926886" y="5868613"/>
                  <a:pt x="7924886" y="5870613"/>
                  <a:pt x="7920889" y="5874610"/>
                </a:cubicBezTo>
                <a:cubicBezTo>
                  <a:pt x="7916892" y="5878609"/>
                  <a:pt x="7914892" y="5880607"/>
                  <a:pt x="7914892" y="5880607"/>
                </a:cubicBezTo>
                <a:cubicBezTo>
                  <a:pt x="7906897" y="5880607"/>
                  <a:pt x="7900901" y="5880607"/>
                  <a:pt x="7896904" y="5880607"/>
                </a:cubicBezTo>
                <a:cubicBezTo>
                  <a:pt x="7892908" y="5880607"/>
                  <a:pt x="7888909" y="5882604"/>
                  <a:pt x="7884913" y="5886602"/>
                </a:cubicBezTo>
                <a:cubicBezTo>
                  <a:pt x="7880916" y="5890600"/>
                  <a:pt x="7878916" y="5892599"/>
                  <a:pt x="7878916" y="5892599"/>
                </a:cubicBezTo>
                <a:cubicBezTo>
                  <a:pt x="7878916" y="5908589"/>
                  <a:pt x="7874919" y="5918582"/>
                  <a:pt x="7866924" y="5922580"/>
                </a:cubicBezTo>
                <a:cubicBezTo>
                  <a:pt x="7858928" y="5926577"/>
                  <a:pt x="7854931" y="5932572"/>
                  <a:pt x="7854931" y="5940568"/>
                </a:cubicBezTo>
                <a:cubicBezTo>
                  <a:pt x="7846936" y="5940568"/>
                  <a:pt x="7842940" y="5944565"/>
                  <a:pt x="7842940" y="5952559"/>
                </a:cubicBezTo>
                <a:cubicBezTo>
                  <a:pt x="7842940" y="5952559"/>
                  <a:pt x="7844939" y="5952559"/>
                  <a:pt x="7848936" y="5952559"/>
                </a:cubicBezTo>
                <a:cubicBezTo>
                  <a:pt x="7852933" y="5952559"/>
                  <a:pt x="7858928" y="5956558"/>
                  <a:pt x="7866924" y="5964553"/>
                </a:cubicBezTo>
                <a:cubicBezTo>
                  <a:pt x="7882913" y="5964553"/>
                  <a:pt x="7890909" y="5964553"/>
                  <a:pt x="7890909" y="5964553"/>
                </a:cubicBezTo>
                <a:cubicBezTo>
                  <a:pt x="7890909" y="5964553"/>
                  <a:pt x="7900901" y="5954559"/>
                  <a:pt x="7920889" y="5934571"/>
                </a:cubicBezTo>
                <a:cubicBezTo>
                  <a:pt x="7940877" y="5914585"/>
                  <a:pt x="7950870" y="5900595"/>
                  <a:pt x="7950870" y="5892599"/>
                </a:cubicBezTo>
                <a:cubicBezTo>
                  <a:pt x="7958865" y="5876610"/>
                  <a:pt x="7966859" y="5868613"/>
                  <a:pt x="7974854" y="5868613"/>
                </a:cubicBezTo>
                <a:cubicBezTo>
                  <a:pt x="7982850" y="5868613"/>
                  <a:pt x="7990844" y="5866615"/>
                  <a:pt x="7998839" y="5862619"/>
                </a:cubicBezTo>
                <a:cubicBezTo>
                  <a:pt x="8006835" y="5858622"/>
                  <a:pt x="8010832" y="5852626"/>
                  <a:pt x="8010832" y="5844631"/>
                </a:cubicBezTo>
                <a:lnTo>
                  <a:pt x="8022823" y="5820645"/>
                </a:lnTo>
                <a:lnTo>
                  <a:pt x="8028359" y="5813265"/>
                </a:lnTo>
                <a:lnTo>
                  <a:pt x="8022823" y="5814648"/>
                </a:lnTo>
                <a:cubicBezTo>
                  <a:pt x="8018825" y="5814648"/>
                  <a:pt x="8014828" y="5812651"/>
                  <a:pt x="8010832" y="5808653"/>
                </a:cubicBezTo>
                <a:close/>
                <a:moveTo>
                  <a:pt x="7459187" y="5808653"/>
                </a:moveTo>
                <a:lnTo>
                  <a:pt x="7435202" y="5832636"/>
                </a:lnTo>
                <a:cubicBezTo>
                  <a:pt x="7435202" y="5840632"/>
                  <a:pt x="7439201" y="5840632"/>
                  <a:pt x="7447195" y="5832636"/>
                </a:cubicBezTo>
                <a:cubicBezTo>
                  <a:pt x="7447195" y="5832636"/>
                  <a:pt x="7447195" y="5828641"/>
                  <a:pt x="7447195" y="5820645"/>
                </a:cubicBezTo>
                <a:cubicBezTo>
                  <a:pt x="7447195" y="5820645"/>
                  <a:pt x="7451192" y="5820645"/>
                  <a:pt x="7459187" y="5820645"/>
                </a:cubicBezTo>
                <a:close/>
                <a:moveTo>
                  <a:pt x="1702901" y="5808653"/>
                </a:moveTo>
                <a:lnTo>
                  <a:pt x="1690909" y="5856622"/>
                </a:lnTo>
                <a:cubicBezTo>
                  <a:pt x="1690909" y="5856622"/>
                  <a:pt x="1690909" y="5852626"/>
                  <a:pt x="1690909" y="5844631"/>
                </a:cubicBezTo>
                <a:lnTo>
                  <a:pt x="1690909" y="5832636"/>
                </a:lnTo>
                <a:cubicBezTo>
                  <a:pt x="1690909" y="5832636"/>
                  <a:pt x="1692908" y="5828641"/>
                  <a:pt x="1696906" y="5820645"/>
                </a:cubicBezTo>
                <a:cubicBezTo>
                  <a:pt x="1700903" y="5812651"/>
                  <a:pt x="1702901" y="5808653"/>
                  <a:pt x="1702901" y="5808653"/>
                </a:cubicBezTo>
                <a:close/>
                <a:moveTo>
                  <a:pt x="1271180" y="5796661"/>
                </a:moveTo>
                <a:lnTo>
                  <a:pt x="1271180" y="5802657"/>
                </a:lnTo>
                <a:cubicBezTo>
                  <a:pt x="1271180" y="5798661"/>
                  <a:pt x="1275177" y="5796661"/>
                  <a:pt x="1283172" y="5796661"/>
                </a:cubicBezTo>
                <a:close/>
                <a:moveTo>
                  <a:pt x="7543133" y="5784668"/>
                </a:moveTo>
                <a:lnTo>
                  <a:pt x="7555126" y="5784668"/>
                </a:lnTo>
                <a:cubicBezTo>
                  <a:pt x="7547130" y="5792664"/>
                  <a:pt x="7543133" y="5796661"/>
                  <a:pt x="7543133" y="5796661"/>
                </a:cubicBezTo>
                <a:cubicBezTo>
                  <a:pt x="7535138" y="5796661"/>
                  <a:pt x="7531142" y="5796661"/>
                  <a:pt x="7531142" y="5796661"/>
                </a:cubicBezTo>
                <a:cubicBezTo>
                  <a:pt x="7531142" y="5796661"/>
                  <a:pt x="7535138" y="5792664"/>
                  <a:pt x="7543133" y="5784668"/>
                </a:cubicBezTo>
                <a:close/>
                <a:moveTo>
                  <a:pt x="7471180" y="5784668"/>
                </a:moveTo>
                <a:lnTo>
                  <a:pt x="7471180" y="5808653"/>
                </a:lnTo>
                <a:lnTo>
                  <a:pt x="7483172" y="5796661"/>
                </a:lnTo>
                <a:cubicBezTo>
                  <a:pt x="7483172" y="5796661"/>
                  <a:pt x="7483172" y="5792664"/>
                  <a:pt x="7483172" y="5784668"/>
                </a:cubicBezTo>
                <a:close/>
                <a:moveTo>
                  <a:pt x="2192336" y="5782420"/>
                </a:moveTo>
                <a:cubicBezTo>
                  <a:pt x="2187838" y="5783917"/>
                  <a:pt x="2176596" y="5796661"/>
                  <a:pt x="2158608" y="5820645"/>
                </a:cubicBezTo>
                <a:lnTo>
                  <a:pt x="2158608" y="5844631"/>
                </a:lnTo>
                <a:cubicBezTo>
                  <a:pt x="2158608" y="5844631"/>
                  <a:pt x="2160606" y="5842632"/>
                  <a:pt x="2164603" y="5838634"/>
                </a:cubicBezTo>
                <a:cubicBezTo>
                  <a:pt x="2168601" y="5834636"/>
                  <a:pt x="2170599" y="5828641"/>
                  <a:pt x="2170599" y="5820645"/>
                </a:cubicBezTo>
                <a:cubicBezTo>
                  <a:pt x="2178594" y="5812651"/>
                  <a:pt x="2184591" y="5806654"/>
                  <a:pt x="2188588" y="5802657"/>
                </a:cubicBezTo>
                <a:cubicBezTo>
                  <a:pt x="2192586" y="5798661"/>
                  <a:pt x="2194584" y="5792664"/>
                  <a:pt x="2194584" y="5784668"/>
                </a:cubicBezTo>
                <a:cubicBezTo>
                  <a:pt x="2194584" y="5782668"/>
                  <a:pt x="2193835" y="5781920"/>
                  <a:pt x="2192336" y="5782420"/>
                </a:cubicBezTo>
                <a:close/>
                <a:moveTo>
                  <a:pt x="8442552" y="5772676"/>
                </a:moveTo>
                <a:cubicBezTo>
                  <a:pt x="8442552" y="5772676"/>
                  <a:pt x="8446549" y="5772676"/>
                  <a:pt x="8454545" y="5772676"/>
                </a:cubicBezTo>
                <a:cubicBezTo>
                  <a:pt x="8454545" y="5780671"/>
                  <a:pt x="8454545" y="5784668"/>
                  <a:pt x="8454545" y="5784668"/>
                </a:cubicBezTo>
                <a:close/>
                <a:moveTo>
                  <a:pt x="7986847" y="5772676"/>
                </a:moveTo>
                <a:cubicBezTo>
                  <a:pt x="7986847" y="5780671"/>
                  <a:pt x="7988845" y="5784668"/>
                  <a:pt x="7992844" y="5784668"/>
                </a:cubicBezTo>
                <a:cubicBezTo>
                  <a:pt x="7996840" y="5784668"/>
                  <a:pt x="7998839" y="5782668"/>
                  <a:pt x="7998839" y="5778673"/>
                </a:cubicBezTo>
                <a:cubicBezTo>
                  <a:pt x="7998839" y="5774676"/>
                  <a:pt x="7994842" y="5772676"/>
                  <a:pt x="7986847" y="5772676"/>
                </a:cubicBezTo>
                <a:close/>
                <a:moveTo>
                  <a:pt x="7974854" y="5772676"/>
                </a:moveTo>
                <a:cubicBezTo>
                  <a:pt x="7966859" y="5772676"/>
                  <a:pt x="7960862" y="5774676"/>
                  <a:pt x="7956865" y="5778673"/>
                </a:cubicBezTo>
                <a:cubicBezTo>
                  <a:pt x="7952869" y="5782668"/>
                  <a:pt x="7946874" y="5788666"/>
                  <a:pt x="7938877" y="5796661"/>
                </a:cubicBezTo>
                <a:cubicBezTo>
                  <a:pt x="7922889" y="5804656"/>
                  <a:pt x="7912894" y="5808653"/>
                  <a:pt x="7908897" y="5808653"/>
                </a:cubicBezTo>
                <a:cubicBezTo>
                  <a:pt x="7904901" y="5808653"/>
                  <a:pt x="7900901" y="5810653"/>
                  <a:pt x="7896904" y="5814648"/>
                </a:cubicBezTo>
                <a:cubicBezTo>
                  <a:pt x="7892908" y="5818646"/>
                  <a:pt x="7878916" y="5820645"/>
                  <a:pt x="7854931" y="5820645"/>
                </a:cubicBezTo>
                <a:lnTo>
                  <a:pt x="7842940" y="5844631"/>
                </a:lnTo>
                <a:cubicBezTo>
                  <a:pt x="7850934" y="5844631"/>
                  <a:pt x="7858928" y="5844631"/>
                  <a:pt x="7866924" y="5844631"/>
                </a:cubicBezTo>
                <a:lnTo>
                  <a:pt x="7878916" y="5844631"/>
                </a:lnTo>
                <a:cubicBezTo>
                  <a:pt x="7870921" y="5852626"/>
                  <a:pt x="7866924" y="5860621"/>
                  <a:pt x="7866924" y="5868613"/>
                </a:cubicBezTo>
                <a:cubicBezTo>
                  <a:pt x="7882913" y="5876610"/>
                  <a:pt x="7898904" y="5872612"/>
                  <a:pt x="7914892" y="5856622"/>
                </a:cubicBezTo>
                <a:cubicBezTo>
                  <a:pt x="7922889" y="5848626"/>
                  <a:pt x="7922889" y="5844631"/>
                  <a:pt x="7914892" y="5844631"/>
                </a:cubicBezTo>
                <a:lnTo>
                  <a:pt x="7914892" y="5832636"/>
                </a:lnTo>
                <a:cubicBezTo>
                  <a:pt x="7914892" y="5824642"/>
                  <a:pt x="7918891" y="5824642"/>
                  <a:pt x="7926886" y="5832636"/>
                </a:cubicBezTo>
                <a:lnTo>
                  <a:pt x="7938877" y="5820645"/>
                </a:lnTo>
                <a:lnTo>
                  <a:pt x="7950870" y="5796661"/>
                </a:lnTo>
                <a:cubicBezTo>
                  <a:pt x="7950870" y="5796661"/>
                  <a:pt x="7952869" y="5794663"/>
                  <a:pt x="7956865" y="5790664"/>
                </a:cubicBezTo>
                <a:cubicBezTo>
                  <a:pt x="7960862" y="5786667"/>
                  <a:pt x="7966859" y="5784668"/>
                  <a:pt x="7974854" y="5784668"/>
                </a:cubicBezTo>
                <a:cubicBezTo>
                  <a:pt x="7974854" y="5776674"/>
                  <a:pt x="7974854" y="5772676"/>
                  <a:pt x="7974854" y="5772676"/>
                </a:cubicBezTo>
                <a:close/>
                <a:moveTo>
                  <a:pt x="7519148" y="5772676"/>
                </a:moveTo>
                <a:cubicBezTo>
                  <a:pt x="7527143" y="5772676"/>
                  <a:pt x="7529142" y="5774676"/>
                  <a:pt x="7525145" y="5778673"/>
                </a:cubicBezTo>
                <a:cubicBezTo>
                  <a:pt x="7521148" y="5782668"/>
                  <a:pt x="7519148" y="5784668"/>
                  <a:pt x="7519148" y="5784668"/>
                </a:cubicBezTo>
                <a:close/>
                <a:moveTo>
                  <a:pt x="6907544" y="5772676"/>
                </a:moveTo>
                <a:cubicBezTo>
                  <a:pt x="6899549" y="5788666"/>
                  <a:pt x="6899549" y="5798661"/>
                  <a:pt x="6907544" y="5802657"/>
                </a:cubicBezTo>
                <a:cubicBezTo>
                  <a:pt x="6915539" y="5806654"/>
                  <a:pt x="6913539" y="5812651"/>
                  <a:pt x="6901547" y="5820645"/>
                </a:cubicBezTo>
                <a:cubicBezTo>
                  <a:pt x="6889554" y="5828641"/>
                  <a:pt x="6885558" y="5836635"/>
                  <a:pt x="6889554" y="5844631"/>
                </a:cubicBezTo>
                <a:cubicBezTo>
                  <a:pt x="6893553" y="5852626"/>
                  <a:pt x="6891554" y="5860621"/>
                  <a:pt x="6883559" y="5868613"/>
                </a:cubicBezTo>
                <a:lnTo>
                  <a:pt x="6871566" y="5892599"/>
                </a:lnTo>
                <a:lnTo>
                  <a:pt x="6871566" y="5868613"/>
                </a:lnTo>
                <a:lnTo>
                  <a:pt x="6871566" y="5856622"/>
                </a:lnTo>
                <a:cubicBezTo>
                  <a:pt x="6863571" y="5864617"/>
                  <a:pt x="6861573" y="5872612"/>
                  <a:pt x="6865571" y="5880607"/>
                </a:cubicBezTo>
                <a:cubicBezTo>
                  <a:pt x="6869568" y="5888601"/>
                  <a:pt x="6871566" y="5900595"/>
                  <a:pt x="6871566" y="5916584"/>
                </a:cubicBezTo>
                <a:lnTo>
                  <a:pt x="6871566" y="5928575"/>
                </a:lnTo>
                <a:cubicBezTo>
                  <a:pt x="6879561" y="5920581"/>
                  <a:pt x="6883559" y="5912587"/>
                  <a:pt x="6883559" y="5904591"/>
                </a:cubicBezTo>
                <a:cubicBezTo>
                  <a:pt x="6883559" y="5896597"/>
                  <a:pt x="6885558" y="5890600"/>
                  <a:pt x="6889554" y="5886602"/>
                </a:cubicBezTo>
                <a:cubicBezTo>
                  <a:pt x="6893553" y="5882604"/>
                  <a:pt x="6895551" y="5880607"/>
                  <a:pt x="6895551" y="5880607"/>
                </a:cubicBezTo>
                <a:cubicBezTo>
                  <a:pt x="6903546" y="5872612"/>
                  <a:pt x="6907544" y="5856622"/>
                  <a:pt x="6907544" y="5832636"/>
                </a:cubicBezTo>
                <a:lnTo>
                  <a:pt x="6931527" y="5796661"/>
                </a:lnTo>
                <a:lnTo>
                  <a:pt x="6931527" y="5784668"/>
                </a:lnTo>
                <a:cubicBezTo>
                  <a:pt x="6923532" y="5792664"/>
                  <a:pt x="6917537" y="5796661"/>
                  <a:pt x="6913539" y="5796661"/>
                </a:cubicBezTo>
                <a:cubicBezTo>
                  <a:pt x="6909542" y="5796661"/>
                  <a:pt x="6907544" y="5788666"/>
                  <a:pt x="6907544" y="5772676"/>
                </a:cubicBezTo>
                <a:close/>
                <a:moveTo>
                  <a:pt x="2074662" y="5772676"/>
                </a:moveTo>
                <a:cubicBezTo>
                  <a:pt x="2074662" y="5772676"/>
                  <a:pt x="2074662" y="5776674"/>
                  <a:pt x="2074662" y="5784668"/>
                </a:cubicBezTo>
                <a:cubicBezTo>
                  <a:pt x="2074662" y="5784668"/>
                  <a:pt x="2078659" y="5784668"/>
                  <a:pt x="2086653" y="5784668"/>
                </a:cubicBezTo>
                <a:cubicBezTo>
                  <a:pt x="2086653" y="5776674"/>
                  <a:pt x="2086653" y="5772676"/>
                  <a:pt x="2086653" y="5772676"/>
                </a:cubicBezTo>
                <a:cubicBezTo>
                  <a:pt x="2078659" y="5772676"/>
                  <a:pt x="2074662" y="5772676"/>
                  <a:pt x="2074662" y="5772676"/>
                </a:cubicBezTo>
                <a:close/>
                <a:moveTo>
                  <a:pt x="1942746" y="5772676"/>
                </a:moveTo>
                <a:cubicBezTo>
                  <a:pt x="1942746" y="5772676"/>
                  <a:pt x="1936751" y="5784668"/>
                  <a:pt x="1924759" y="5808653"/>
                </a:cubicBezTo>
                <a:cubicBezTo>
                  <a:pt x="1912766" y="5832636"/>
                  <a:pt x="1906769" y="5844631"/>
                  <a:pt x="1906769" y="5844631"/>
                </a:cubicBezTo>
                <a:cubicBezTo>
                  <a:pt x="1914764" y="5836635"/>
                  <a:pt x="1922760" y="5828641"/>
                  <a:pt x="1930754" y="5820645"/>
                </a:cubicBezTo>
                <a:close/>
                <a:moveTo>
                  <a:pt x="1846808" y="5772676"/>
                </a:moveTo>
                <a:lnTo>
                  <a:pt x="1822825" y="5808653"/>
                </a:lnTo>
                <a:cubicBezTo>
                  <a:pt x="1822825" y="5800659"/>
                  <a:pt x="1826822" y="5792664"/>
                  <a:pt x="1834817" y="5784668"/>
                </a:cubicBezTo>
                <a:close/>
                <a:moveTo>
                  <a:pt x="8058800" y="5748690"/>
                </a:moveTo>
                <a:cubicBezTo>
                  <a:pt x="8050805" y="5748690"/>
                  <a:pt x="8048808" y="5750689"/>
                  <a:pt x="8052805" y="5754688"/>
                </a:cubicBezTo>
                <a:cubicBezTo>
                  <a:pt x="8056801" y="5758686"/>
                  <a:pt x="8058800" y="5760685"/>
                  <a:pt x="8058800" y="5760685"/>
                </a:cubicBezTo>
                <a:close/>
                <a:moveTo>
                  <a:pt x="1966731" y="5748690"/>
                </a:moveTo>
                <a:cubicBezTo>
                  <a:pt x="1958736" y="5748690"/>
                  <a:pt x="1954739" y="5752689"/>
                  <a:pt x="1954739" y="5760685"/>
                </a:cubicBezTo>
                <a:cubicBezTo>
                  <a:pt x="1954739" y="5768678"/>
                  <a:pt x="1958736" y="5768678"/>
                  <a:pt x="1966731" y="5760685"/>
                </a:cubicBezTo>
                <a:cubicBezTo>
                  <a:pt x="1974725" y="5752689"/>
                  <a:pt x="1978724" y="5748690"/>
                  <a:pt x="1978724" y="5748690"/>
                </a:cubicBezTo>
                <a:cubicBezTo>
                  <a:pt x="1978724" y="5748690"/>
                  <a:pt x="1974725" y="5748690"/>
                  <a:pt x="1966731" y="5748690"/>
                </a:cubicBezTo>
                <a:close/>
                <a:moveTo>
                  <a:pt x="7543133" y="5742696"/>
                </a:moveTo>
                <a:lnTo>
                  <a:pt x="7543133" y="5748690"/>
                </a:lnTo>
                <a:cubicBezTo>
                  <a:pt x="7535138" y="5756686"/>
                  <a:pt x="7531142" y="5756686"/>
                  <a:pt x="7531142" y="5748690"/>
                </a:cubicBezTo>
                <a:cubicBezTo>
                  <a:pt x="7539137" y="5748690"/>
                  <a:pt x="7543133" y="5746693"/>
                  <a:pt x="7543133" y="5742696"/>
                </a:cubicBezTo>
                <a:close/>
                <a:moveTo>
                  <a:pt x="8862282" y="5736699"/>
                </a:moveTo>
                <a:lnTo>
                  <a:pt x="8862282" y="5748690"/>
                </a:lnTo>
                <a:cubicBezTo>
                  <a:pt x="8862282" y="5748690"/>
                  <a:pt x="8858284" y="5748690"/>
                  <a:pt x="8850289" y="5748690"/>
                </a:cubicBezTo>
                <a:cubicBezTo>
                  <a:pt x="8850289" y="5740698"/>
                  <a:pt x="8854286" y="5736699"/>
                  <a:pt x="8862282" y="5736699"/>
                </a:cubicBezTo>
                <a:close/>
                <a:moveTo>
                  <a:pt x="8514506" y="5736699"/>
                </a:moveTo>
                <a:cubicBezTo>
                  <a:pt x="8514506" y="5736699"/>
                  <a:pt x="8518503" y="5736699"/>
                  <a:pt x="8526498" y="5736699"/>
                </a:cubicBezTo>
                <a:cubicBezTo>
                  <a:pt x="8526498" y="5736699"/>
                  <a:pt x="8528498" y="5736699"/>
                  <a:pt x="8532495" y="5736699"/>
                </a:cubicBezTo>
                <a:cubicBezTo>
                  <a:pt x="8536491" y="5736699"/>
                  <a:pt x="8538491" y="5736699"/>
                  <a:pt x="8538491" y="5736699"/>
                </a:cubicBezTo>
                <a:cubicBezTo>
                  <a:pt x="8538491" y="5744695"/>
                  <a:pt x="8534493" y="5748690"/>
                  <a:pt x="8526498" y="5748690"/>
                </a:cubicBezTo>
                <a:cubicBezTo>
                  <a:pt x="8518503" y="5748690"/>
                  <a:pt x="8514506" y="5744695"/>
                  <a:pt x="8514506" y="5736699"/>
                </a:cubicBezTo>
                <a:close/>
                <a:moveTo>
                  <a:pt x="1894778" y="5736699"/>
                </a:moveTo>
                <a:lnTo>
                  <a:pt x="1894778" y="5760685"/>
                </a:lnTo>
                <a:cubicBezTo>
                  <a:pt x="1894778" y="5768678"/>
                  <a:pt x="1894778" y="5772676"/>
                  <a:pt x="1894778" y="5772676"/>
                </a:cubicBezTo>
                <a:lnTo>
                  <a:pt x="1882786" y="5784668"/>
                </a:lnTo>
                <a:cubicBezTo>
                  <a:pt x="1874790" y="5792664"/>
                  <a:pt x="1870793" y="5792664"/>
                  <a:pt x="1870793" y="5784668"/>
                </a:cubicBezTo>
                <a:cubicBezTo>
                  <a:pt x="1870793" y="5776674"/>
                  <a:pt x="1874790" y="5766679"/>
                  <a:pt x="1882786" y="5754688"/>
                </a:cubicBezTo>
                <a:cubicBezTo>
                  <a:pt x="1890781" y="5742696"/>
                  <a:pt x="1894778" y="5736699"/>
                  <a:pt x="1894778" y="5736699"/>
                </a:cubicBezTo>
                <a:close/>
                <a:moveTo>
                  <a:pt x="1523017" y="5736699"/>
                </a:moveTo>
                <a:cubicBezTo>
                  <a:pt x="1523017" y="5744695"/>
                  <a:pt x="1521019" y="5752689"/>
                  <a:pt x="1517022" y="5760685"/>
                </a:cubicBezTo>
                <a:cubicBezTo>
                  <a:pt x="1513024" y="5768678"/>
                  <a:pt x="1507027" y="5776674"/>
                  <a:pt x="1499032" y="5784668"/>
                </a:cubicBezTo>
                <a:lnTo>
                  <a:pt x="1475047" y="5808653"/>
                </a:lnTo>
                <a:cubicBezTo>
                  <a:pt x="1475047" y="5800659"/>
                  <a:pt x="1479046" y="5792664"/>
                  <a:pt x="1487040" y="5784668"/>
                </a:cubicBezTo>
                <a:lnTo>
                  <a:pt x="1511026" y="5748690"/>
                </a:lnTo>
                <a:close/>
                <a:moveTo>
                  <a:pt x="1283172" y="5736699"/>
                </a:moveTo>
                <a:lnTo>
                  <a:pt x="1295165" y="5736699"/>
                </a:lnTo>
                <a:cubicBezTo>
                  <a:pt x="1295165" y="5744695"/>
                  <a:pt x="1295165" y="5748690"/>
                  <a:pt x="1295165" y="5748690"/>
                </a:cubicBezTo>
                <a:cubicBezTo>
                  <a:pt x="1287170" y="5748690"/>
                  <a:pt x="1283172" y="5748690"/>
                  <a:pt x="1283172" y="5748690"/>
                </a:cubicBezTo>
                <a:lnTo>
                  <a:pt x="1283172" y="5760685"/>
                </a:lnTo>
                <a:cubicBezTo>
                  <a:pt x="1275177" y="5760685"/>
                  <a:pt x="1271180" y="5760685"/>
                  <a:pt x="1271180" y="5760685"/>
                </a:cubicBezTo>
                <a:cubicBezTo>
                  <a:pt x="1271180" y="5752689"/>
                  <a:pt x="1275177" y="5744695"/>
                  <a:pt x="1283172" y="5736699"/>
                </a:cubicBezTo>
                <a:close/>
                <a:moveTo>
                  <a:pt x="2122630" y="5724708"/>
                </a:moveTo>
                <a:lnTo>
                  <a:pt x="2110638" y="5736699"/>
                </a:lnTo>
                <a:cubicBezTo>
                  <a:pt x="2110638" y="5736699"/>
                  <a:pt x="2112638" y="5736699"/>
                  <a:pt x="2116635" y="5736699"/>
                </a:cubicBezTo>
                <a:cubicBezTo>
                  <a:pt x="2120632" y="5736699"/>
                  <a:pt x="2122630" y="5732701"/>
                  <a:pt x="2122630" y="5724708"/>
                </a:cubicBezTo>
                <a:close/>
                <a:moveTo>
                  <a:pt x="8370599" y="5712715"/>
                </a:moveTo>
                <a:cubicBezTo>
                  <a:pt x="8378594" y="5712715"/>
                  <a:pt x="8382591" y="5712715"/>
                  <a:pt x="8382591" y="5712715"/>
                </a:cubicBezTo>
                <a:cubicBezTo>
                  <a:pt x="8382591" y="5720710"/>
                  <a:pt x="8382591" y="5724708"/>
                  <a:pt x="8382591" y="5724708"/>
                </a:cubicBezTo>
                <a:close/>
                <a:moveTo>
                  <a:pt x="7531142" y="5712715"/>
                </a:moveTo>
                <a:lnTo>
                  <a:pt x="7507157" y="5724708"/>
                </a:lnTo>
                <a:cubicBezTo>
                  <a:pt x="7503158" y="5732701"/>
                  <a:pt x="7500161" y="5739198"/>
                  <a:pt x="7498163" y="5744194"/>
                </a:cubicBezTo>
                <a:lnTo>
                  <a:pt x="7495164" y="5754688"/>
                </a:lnTo>
                <a:lnTo>
                  <a:pt x="7507157" y="5747193"/>
                </a:lnTo>
                <a:cubicBezTo>
                  <a:pt x="7511153" y="5744194"/>
                  <a:pt x="7515152" y="5740698"/>
                  <a:pt x="7519148" y="5736699"/>
                </a:cubicBezTo>
                <a:close/>
                <a:moveTo>
                  <a:pt x="6967505" y="5700722"/>
                </a:moveTo>
                <a:lnTo>
                  <a:pt x="6967505" y="5712715"/>
                </a:lnTo>
                <a:lnTo>
                  <a:pt x="6979497" y="5712715"/>
                </a:lnTo>
                <a:cubicBezTo>
                  <a:pt x="6979497" y="5704720"/>
                  <a:pt x="6975500" y="5700722"/>
                  <a:pt x="6967505" y="5700722"/>
                </a:cubicBezTo>
                <a:close/>
                <a:moveTo>
                  <a:pt x="1547002" y="5700722"/>
                </a:moveTo>
                <a:cubicBezTo>
                  <a:pt x="1547002" y="5724708"/>
                  <a:pt x="1539007" y="5736699"/>
                  <a:pt x="1523017" y="5736699"/>
                </a:cubicBezTo>
                <a:cubicBezTo>
                  <a:pt x="1523017" y="5736699"/>
                  <a:pt x="1523017" y="5732701"/>
                  <a:pt x="1523017" y="5724708"/>
                </a:cubicBezTo>
                <a:close/>
                <a:moveTo>
                  <a:pt x="1415088" y="5688730"/>
                </a:moveTo>
                <a:lnTo>
                  <a:pt x="1415088" y="5712715"/>
                </a:lnTo>
                <a:lnTo>
                  <a:pt x="1403095" y="5700722"/>
                </a:lnTo>
                <a:close/>
                <a:moveTo>
                  <a:pt x="8514506" y="5676738"/>
                </a:moveTo>
                <a:lnTo>
                  <a:pt x="8538491" y="5688730"/>
                </a:lnTo>
                <a:cubicBezTo>
                  <a:pt x="8530495" y="5696724"/>
                  <a:pt x="8524500" y="5704720"/>
                  <a:pt x="8520501" y="5712715"/>
                </a:cubicBezTo>
                <a:cubicBezTo>
                  <a:pt x="8516505" y="5720710"/>
                  <a:pt x="8514506" y="5720710"/>
                  <a:pt x="8514506" y="5712715"/>
                </a:cubicBezTo>
                <a:lnTo>
                  <a:pt x="8478530" y="5736699"/>
                </a:lnTo>
                <a:lnTo>
                  <a:pt x="8466537" y="5736699"/>
                </a:lnTo>
                <a:cubicBezTo>
                  <a:pt x="8466537" y="5704720"/>
                  <a:pt x="8482527" y="5684732"/>
                  <a:pt x="8514506" y="5676738"/>
                </a:cubicBezTo>
                <a:close/>
                <a:moveTo>
                  <a:pt x="2326498" y="5676738"/>
                </a:moveTo>
                <a:cubicBezTo>
                  <a:pt x="2326498" y="5684732"/>
                  <a:pt x="2322502" y="5688730"/>
                  <a:pt x="2314507" y="5688730"/>
                </a:cubicBezTo>
                <a:lnTo>
                  <a:pt x="2326498" y="5688730"/>
                </a:lnTo>
                <a:close/>
                <a:moveTo>
                  <a:pt x="1983970" y="5672990"/>
                </a:moveTo>
                <a:cubicBezTo>
                  <a:pt x="1988467" y="5671491"/>
                  <a:pt x="1990716" y="5676738"/>
                  <a:pt x="1990716" y="5688730"/>
                </a:cubicBezTo>
                <a:lnTo>
                  <a:pt x="1966731" y="5700722"/>
                </a:lnTo>
                <a:lnTo>
                  <a:pt x="1978724" y="5676738"/>
                </a:lnTo>
                <a:cubicBezTo>
                  <a:pt x="1980722" y="5674740"/>
                  <a:pt x="1982471" y="5673491"/>
                  <a:pt x="1983970" y="5672990"/>
                </a:cubicBezTo>
                <a:close/>
                <a:moveTo>
                  <a:pt x="8802320" y="5664744"/>
                </a:moveTo>
                <a:cubicBezTo>
                  <a:pt x="8810316" y="5664744"/>
                  <a:pt x="8814313" y="5668743"/>
                  <a:pt x="8814313" y="5676738"/>
                </a:cubicBezTo>
                <a:lnTo>
                  <a:pt x="8826304" y="5664744"/>
                </a:lnTo>
                <a:lnTo>
                  <a:pt x="8838298" y="5664744"/>
                </a:lnTo>
                <a:cubicBezTo>
                  <a:pt x="8838298" y="5688730"/>
                  <a:pt x="8826304" y="5696724"/>
                  <a:pt x="8802320" y="5688730"/>
                </a:cubicBezTo>
                <a:close/>
                <a:moveTo>
                  <a:pt x="2146616" y="5664744"/>
                </a:moveTo>
                <a:cubicBezTo>
                  <a:pt x="2138620" y="5664744"/>
                  <a:pt x="2134623" y="5666744"/>
                  <a:pt x="2134623" y="5670742"/>
                </a:cubicBezTo>
                <a:cubicBezTo>
                  <a:pt x="2134623" y="5674740"/>
                  <a:pt x="2138620" y="5676738"/>
                  <a:pt x="2146616" y="5676738"/>
                </a:cubicBezTo>
                <a:lnTo>
                  <a:pt x="2158608" y="5664744"/>
                </a:lnTo>
                <a:close/>
                <a:moveTo>
                  <a:pt x="8850289" y="5652753"/>
                </a:moveTo>
                <a:cubicBezTo>
                  <a:pt x="8858284" y="5652753"/>
                  <a:pt x="8862282" y="5652753"/>
                  <a:pt x="8862282" y="5652753"/>
                </a:cubicBezTo>
                <a:lnTo>
                  <a:pt x="8862282" y="5664744"/>
                </a:lnTo>
                <a:cubicBezTo>
                  <a:pt x="8862282" y="5664744"/>
                  <a:pt x="8858284" y="5664744"/>
                  <a:pt x="8850289" y="5664744"/>
                </a:cubicBezTo>
                <a:close/>
                <a:moveTo>
                  <a:pt x="8514506" y="5640762"/>
                </a:moveTo>
                <a:cubicBezTo>
                  <a:pt x="8514506" y="5640762"/>
                  <a:pt x="8514506" y="5644759"/>
                  <a:pt x="8514506" y="5652753"/>
                </a:cubicBezTo>
                <a:cubicBezTo>
                  <a:pt x="8514506" y="5660749"/>
                  <a:pt x="8512507" y="5664744"/>
                  <a:pt x="8508510" y="5664744"/>
                </a:cubicBezTo>
                <a:cubicBezTo>
                  <a:pt x="8504513" y="5664744"/>
                  <a:pt x="8504513" y="5660749"/>
                  <a:pt x="8508510" y="5652753"/>
                </a:cubicBezTo>
                <a:cubicBezTo>
                  <a:pt x="8512507" y="5644759"/>
                  <a:pt x="8514506" y="5640762"/>
                  <a:pt x="8514506" y="5640762"/>
                </a:cubicBezTo>
                <a:close/>
                <a:moveTo>
                  <a:pt x="1523017" y="5640762"/>
                </a:moveTo>
                <a:cubicBezTo>
                  <a:pt x="1523017" y="5640762"/>
                  <a:pt x="1523017" y="5644759"/>
                  <a:pt x="1523017" y="5652753"/>
                </a:cubicBezTo>
                <a:lnTo>
                  <a:pt x="1511026" y="5652753"/>
                </a:lnTo>
                <a:close/>
                <a:moveTo>
                  <a:pt x="8874274" y="5628769"/>
                </a:moveTo>
                <a:lnTo>
                  <a:pt x="8862282" y="5640762"/>
                </a:lnTo>
                <a:cubicBezTo>
                  <a:pt x="8862282" y="5640762"/>
                  <a:pt x="8862282" y="5638763"/>
                  <a:pt x="8862282" y="5634765"/>
                </a:cubicBezTo>
                <a:cubicBezTo>
                  <a:pt x="8862282" y="5630766"/>
                  <a:pt x="8866279" y="5628769"/>
                  <a:pt x="8874274" y="5628769"/>
                </a:cubicBezTo>
                <a:close/>
                <a:moveTo>
                  <a:pt x="1594971" y="5628769"/>
                </a:moveTo>
                <a:cubicBezTo>
                  <a:pt x="1602966" y="5628769"/>
                  <a:pt x="1606963" y="5632766"/>
                  <a:pt x="1606963" y="5640762"/>
                </a:cubicBezTo>
                <a:cubicBezTo>
                  <a:pt x="1606963" y="5648755"/>
                  <a:pt x="1606963" y="5652753"/>
                  <a:pt x="1606963" y="5652753"/>
                </a:cubicBezTo>
                <a:cubicBezTo>
                  <a:pt x="1606963" y="5652753"/>
                  <a:pt x="1602966" y="5652753"/>
                  <a:pt x="1594971" y="5652753"/>
                </a:cubicBezTo>
                <a:cubicBezTo>
                  <a:pt x="1586977" y="5644759"/>
                  <a:pt x="1578982" y="5648755"/>
                  <a:pt x="1570987" y="5664744"/>
                </a:cubicBezTo>
                <a:lnTo>
                  <a:pt x="1547002" y="5676738"/>
                </a:lnTo>
                <a:cubicBezTo>
                  <a:pt x="1547002" y="5676738"/>
                  <a:pt x="1552999" y="5668743"/>
                  <a:pt x="1564990" y="5652753"/>
                </a:cubicBezTo>
                <a:cubicBezTo>
                  <a:pt x="1576983" y="5636764"/>
                  <a:pt x="1586977" y="5628769"/>
                  <a:pt x="1594971" y="5628769"/>
                </a:cubicBezTo>
                <a:close/>
                <a:moveTo>
                  <a:pt x="2170599" y="5616776"/>
                </a:moveTo>
                <a:cubicBezTo>
                  <a:pt x="2170599" y="5624772"/>
                  <a:pt x="2170599" y="5628769"/>
                  <a:pt x="2170599" y="5628769"/>
                </a:cubicBezTo>
                <a:lnTo>
                  <a:pt x="2182593" y="5616776"/>
                </a:lnTo>
                <a:cubicBezTo>
                  <a:pt x="2182593" y="5616776"/>
                  <a:pt x="2178594" y="5616776"/>
                  <a:pt x="2170599" y="5616776"/>
                </a:cubicBezTo>
                <a:close/>
                <a:moveTo>
                  <a:pt x="8545985" y="5612279"/>
                </a:moveTo>
                <a:cubicBezTo>
                  <a:pt x="8548984" y="5611281"/>
                  <a:pt x="8550483" y="5612781"/>
                  <a:pt x="8550483" y="5616776"/>
                </a:cubicBezTo>
                <a:lnTo>
                  <a:pt x="8538491" y="5628769"/>
                </a:lnTo>
                <a:cubicBezTo>
                  <a:pt x="8530495" y="5636764"/>
                  <a:pt x="8526498" y="5640762"/>
                  <a:pt x="8526498" y="5640762"/>
                </a:cubicBezTo>
                <a:cubicBezTo>
                  <a:pt x="8518503" y="5640762"/>
                  <a:pt x="8520501" y="5634765"/>
                  <a:pt x="8532495" y="5622774"/>
                </a:cubicBezTo>
                <a:cubicBezTo>
                  <a:pt x="8538491" y="5616776"/>
                  <a:pt x="8542988" y="5613279"/>
                  <a:pt x="8545985" y="5612279"/>
                </a:cubicBezTo>
                <a:close/>
                <a:moveTo>
                  <a:pt x="2302515" y="5604784"/>
                </a:moveTo>
                <a:cubicBezTo>
                  <a:pt x="2294521" y="5620774"/>
                  <a:pt x="2286525" y="5628769"/>
                  <a:pt x="2278530" y="5628769"/>
                </a:cubicBezTo>
                <a:cubicBezTo>
                  <a:pt x="2278530" y="5636764"/>
                  <a:pt x="2276532" y="5642760"/>
                  <a:pt x="2272534" y="5646756"/>
                </a:cubicBezTo>
                <a:cubicBezTo>
                  <a:pt x="2268537" y="5650754"/>
                  <a:pt x="2266537" y="5652753"/>
                  <a:pt x="2266537" y="5652753"/>
                </a:cubicBezTo>
                <a:cubicBezTo>
                  <a:pt x="2258542" y="5644759"/>
                  <a:pt x="2250549" y="5644759"/>
                  <a:pt x="2242554" y="5652753"/>
                </a:cubicBezTo>
                <a:cubicBezTo>
                  <a:pt x="2242554" y="5652753"/>
                  <a:pt x="2240554" y="5650754"/>
                  <a:pt x="2236557" y="5646756"/>
                </a:cubicBezTo>
                <a:cubicBezTo>
                  <a:pt x="2232559" y="5642760"/>
                  <a:pt x="2230561" y="5640762"/>
                  <a:pt x="2230561" y="5640762"/>
                </a:cubicBezTo>
                <a:cubicBezTo>
                  <a:pt x="2230561" y="5640762"/>
                  <a:pt x="2228562" y="5642760"/>
                  <a:pt x="2224565" y="5646756"/>
                </a:cubicBezTo>
                <a:cubicBezTo>
                  <a:pt x="2220567" y="5650754"/>
                  <a:pt x="2218569" y="5652753"/>
                  <a:pt x="2218569" y="5652753"/>
                </a:cubicBezTo>
                <a:lnTo>
                  <a:pt x="2218569" y="5688730"/>
                </a:lnTo>
                <a:cubicBezTo>
                  <a:pt x="2210574" y="5680737"/>
                  <a:pt x="2206576" y="5678737"/>
                  <a:pt x="2206576" y="5682735"/>
                </a:cubicBezTo>
                <a:cubicBezTo>
                  <a:pt x="2206576" y="5686732"/>
                  <a:pt x="2210574" y="5692728"/>
                  <a:pt x="2218569" y="5700722"/>
                </a:cubicBezTo>
                <a:cubicBezTo>
                  <a:pt x="2226564" y="5700722"/>
                  <a:pt x="2232559" y="5700722"/>
                  <a:pt x="2236557" y="5700722"/>
                </a:cubicBezTo>
                <a:cubicBezTo>
                  <a:pt x="2240554" y="5700722"/>
                  <a:pt x="2242554" y="5700722"/>
                  <a:pt x="2242554" y="5700722"/>
                </a:cubicBezTo>
                <a:lnTo>
                  <a:pt x="2242554" y="5688730"/>
                </a:lnTo>
                <a:cubicBezTo>
                  <a:pt x="2234559" y="5688730"/>
                  <a:pt x="2238555" y="5684732"/>
                  <a:pt x="2254546" y="5676738"/>
                </a:cubicBezTo>
                <a:cubicBezTo>
                  <a:pt x="2302515" y="5652753"/>
                  <a:pt x="2326498" y="5628769"/>
                  <a:pt x="2326498" y="5604784"/>
                </a:cubicBezTo>
                <a:close/>
                <a:moveTo>
                  <a:pt x="1894778" y="5604784"/>
                </a:moveTo>
                <a:cubicBezTo>
                  <a:pt x="1902773" y="5604784"/>
                  <a:pt x="1906769" y="5604784"/>
                  <a:pt x="1906769" y="5604784"/>
                </a:cubicBezTo>
                <a:cubicBezTo>
                  <a:pt x="1906769" y="5612778"/>
                  <a:pt x="1902773" y="5616776"/>
                  <a:pt x="1894778" y="5616776"/>
                </a:cubicBezTo>
                <a:cubicBezTo>
                  <a:pt x="1894778" y="5616776"/>
                  <a:pt x="1894778" y="5612778"/>
                  <a:pt x="1894778" y="5604784"/>
                </a:cubicBezTo>
                <a:close/>
                <a:moveTo>
                  <a:pt x="8934235" y="5592792"/>
                </a:moveTo>
                <a:lnTo>
                  <a:pt x="8922244" y="5616776"/>
                </a:lnTo>
                <a:lnTo>
                  <a:pt x="8910250" y="5628769"/>
                </a:lnTo>
                <a:lnTo>
                  <a:pt x="8922244" y="5604784"/>
                </a:lnTo>
                <a:cubicBezTo>
                  <a:pt x="8930239" y="5596791"/>
                  <a:pt x="8934235" y="5592792"/>
                  <a:pt x="8934235" y="5592792"/>
                </a:cubicBezTo>
                <a:close/>
                <a:moveTo>
                  <a:pt x="7860928" y="5592792"/>
                </a:moveTo>
                <a:cubicBezTo>
                  <a:pt x="7856931" y="5592792"/>
                  <a:pt x="7848936" y="5600786"/>
                  <a:pt x="7836943" y="5616776"/>
                </a:cubicBezTo>
                <a:cubicBezTo>
                  <a:pt x="7824951" y="5632766"/>
                  <a:pt x="7818955" y="5640762"/>
                  <a:pt x="7818955" y="5640762"/>
                </a:cubicBezTo>
                <a:cubicBezTo>
                  <a:pt x="7818955" y="5640762"/>
                  <a:pt x="7826950" y="5632766"/>
                  <a:pt x="7842940" y="5616776"/>
                </a:cubicBezTo>
                <a:cubicBezTo>
                  <a:pt x="7858928" y="5600786"/>
                  <a:pt x="7864924" y="5592792"/>
                  <a:pt x="7860928" y="5592792"/>
                </a:cubicBezTo>
                <a:close/>
                <a:moveTo>
                  <a:pt x="2230561" y="5592792"/>
                </a:moveTo>
                <a:lnTo>
                  <a:pt x="2218569" y="5604784"/>
                </a:lnTo>
                <a:lnTo>
                  <a:pt x="2230561" y="5616776"/>
                </a:lnTo>
                <a:cubicBezTo>
                  <a:pt x="2230561" y="5608782"/>
                  <a:pt x="2230561" y="5600786"/>
                  <a:pt x="2230561" y="5592792"/>
                </a:cubicBezTo>
                <a:close/>
                <a:moveTo>
                  <a:pt x="1331142" y="5592792"/>
                </a:moveTo>
                <a:cubicBezTo>
                  <a:pt x="1331142" y="5592792"/>
                  <a:pt x="1327143" y="5596791"/>
                  <a:pt x="1319148" y="5604784"/>
                </a:cubicBezTo>
                <a:lnTo>
                  <a:pt x="1331142" y="5604784"/>
                </a:lnTo>
                <a:cubicBezTo>
                  <a:pt x="1331142" y="5596791"/>
                  <a:pt x="1331142" y="5592792"/>
                  <a:pt x="1331142" y="5592792"/>
                </a:cubicBezTo>
                <a:close/>
                <a:moveTo>
                  <a:pt x="8634429" y="5580801"/>
                </a:moveTo>
                <a:lnTo>
                  <a:pt x="8646421" y="5580801"/>
                </a:lnTo>
                <a:lnTo>
                  <a:pt x="8658414" y="5604784"/>
                </a:lnTo>
                <a:lnTo>
                  <a:pt x="8646421" y="5616776"/>
                </a:lnTo>
                <a:cubicBezTo>
                  <a:pt x="8638426" y="5616776"/>
                  <a:pt x="8634429" y="5612778"/>
                  <a:pt x="8634429" y="5604784"/>
                </a:cubicBezTo>
                <a:cubicBezTo>
                  <a:pt x="8634429" y="5596791"/>
                  <a:pt x="8634429" y="5590794"/>
                  <a:pt x="8634429" y="5586796"/>
                </a:cubicBezTo>
                <a:cubicBezTo>
                  <a:pt x="8634429" y="5582798"/>
                  <a:pt x="8634429" y="5580801"/>
                  <a:pt x="8634429" y="5580801"/>
                </a:cubicBezTo>
                <a:close/>
                <a:moveTo>
                  <a:pt x="1367118" y="5568807"/>
                </a:moveTo>
                <a:cubicBezTo>
                  <a:pt x="1375113" y="5568807"/>
                  <a:pt x="1379110" y="5572806"/>
                  <a:pt x="1379110" y="5580801"/>
                </a:cubicBezTo>
                <a:cubicBezTo>
                  <a:pt x="1379110" y="5580801"/>
                  <a:pt x="1375113" y="5580801"/>
                  <a:pt x="1367118" y="5580801"/>
                </a:cubicBezTo>
                <a:cubicBezTo>
                  <a:pt x="1367118" y="5580801"/>
                  <a:pt x="1367118" y="5576802"/>
                  <a:pt x="1367118" y="5568807"/>
                </a:cubicBezTo>
                <a:close/>
                <a:moveTo>
                  <a:pt x="2182593" y="5556816"/>
                </a:moveTo>
                <a:cubicBezTo>
                  <a:pt x="2182593" y="5556816"/>
                  <a:pt x="2180593" y="5558814"/>
                  <a:pt x="2176596" y="5562813"/>
                </a:cubicBezTo>
                <a:cubicBezTo>
                  <a:pt x="2172599" y="5566808"/>
                  <a:pt x="2170599" y="5568807"/>
                  <a:pt x="2170599" y="5568807"/>
                </a:cubicBezTo>
                <a:cubicBezTo>
                  <a:pt x="2170599" y="5568807"/>
                  <a:pt x="2174598" y="5568807"/>
                  <a:pt x="2182593" y="5568807"/>
                </a:cubicBezTo>
                <a:cubicBezTo>
                  <a:pt x="2190586" y="5560813"/>
                  <a:pt x="2190586" y="5556816"/>
                  <a:pt x="2182593" y="5556816"/>
                </a:cubicBezTo>
                <a:close/>
                <a:moveTo>
                  <a:pt x="1319148" y="5556816"/>
                </a:moveTo>
                <a:lnTo>
                  <a:pt x="1331142" y="5568807"/>
                </a:lnTo>
                <a:lnTo>
                  <a:pt x="1343133" y="5556816"/>
                </a:lnTo>
                <a:lnTo>
                  <a:pt x="1343133" y="5580801"/>
                </a:lnTo>
                <a:cubicBezTo>
                  <a:pt x="1335138" y="5612778"/>
                  <a:pt x="1323147" y="5632766"/>
                  <a:pt x="1307157" y="5640762"/>
                </a:cubicBezTo>
                <a:cubicBezTo>
                  <a:pt x="1307157" y="5640762"/>
                  <a:pt x="1305158" y="5644759"/>
                  <a:pt x="1301160" y="5652753"/>
                </a:cubicBezTo>
                <a:cubicBezTo>
                  <a:pt x="1297163" y="5660749"/>
                  <a:pt x="1287170" y="5680737"/>
                  <a:pt x="1271180" y="5712715"/>
                </a:cubicBezTo>
                <a:cubicBezTo>
                  <a:pt x="1263185" y="5744695"/>
                  <a:pt x="1255191" y="5764680"/>
                  <a:pt x="1247196" y="5772676"/>
                </a:cubicBezTo>
                <a:lnTo>
                  <a:pt x="1235204" y="5808653"/>
                </a:lnTo>
                <a:cubicBezTo>
                  <a:pt x="1243197" y="5800659"/>
                  <a:pt x="1247196" y="5796661"/>
                  <a:pt x="1247196" y="5796661"/>
                </a:cubicBezTo>
                <a:lnTo>
                  <a:pt x="1247196" y="5784668"/>
                </a:lnTo>
                <a:cubicBezTo>
                  <a:pt x="1255191" y="5784668"/>
                  <a:pt x="1259187" y="5782668"/>
                  <a:pt x="1259187" y="5778673"/>
                </a:cubicBezTo>
                <a:cubicBezTo>
                  <a:pt x="1259187" y="5774676"/>
                  <a:pt x="1263185" y="5772676"/>
                  <a:pt x="1271180" y="5772676"/>
                </a:cubicBezTo>
                <a:cubicBezTo>
                  <a:pt x="1287170" y="5780671"/>
                  <a:pt x="1307157" y="5772676"/>
                  <a:pt x="1331142" y="5748690"/>
                </a:cubicBezTo>
                <a:lnTo>
                  <a:pt x="1355127" y="5736699"/>
                </a:lnTo>
                <a:lnTo>
                  <a:pt x="1355127" y="5748690"/>
                </a:lnTo>
                <a:lnTo>
                  <a:pt x="1379110" y="5748690"/>
                </a:lnTo>
                <a:lnTo>
                  <a:pt x="1391103" y="5736699"/>
                </a:lnTo>
                <a:cubicBezTo>
                  <a:pt x="1399098" y="5744695"/>
                  <a:pt x="1395100" y="5764680"/>
                  <a:pt x="1379110" y="5796661"/>
                </a:cubicBezTo>
                <a:cubicBezTo>
                  <a:pt x="1371116" y="5812651"/>
                  <a:pt x="1363122" y="5826641"/>
                  <a:pt x="1355127" y="5838634"/>
                </a:cubicBezTo>
                <a:cubicBezTo>
                  <a:pt x="1347131" y="5850625"/>
                  <a:pt x="1343133" y="5860621"/>
                  <a:pt x="1343133" y="5868613"/>
                </a:cubicBezTo>
                <a:cubicBezTo>
                  <a:pt x="1343133" y="5876610"/>
                  <a:pt x="1335138" y="5884603"/>
                  <a:pt x="1319148" y="5892599"/>
                </a:cubicBezTo>
                <a:cubicBezTo>
                  <a:pt x="1319148" y="5900595"/>
                  <a:pt x="1317150" y="5904591"/>
                  <a:pt x="1313153" y="5904591"/>
                </a:cubicBezTo>
                <a:cubicBezTo>
                  <a:pt x="1309155" y="5904591"/>
                  <a:pt x="1307157" y="5908589"/>
                  <a:pt x="1307157" y="5916584"/>
                </a:cubicBezTo>
                <a:lnTo>
                  <a:pt x="1295165" y="5928575"/>
                </a:lnTo>
                <a:cubicBezTo>
                  <a:pt x="1295165" y="5928575"/>
                  <a:pt x="1291167" y="5932572"/>
                  <a:pt x="1283172" y="5940568"/>
                </a:cubicBezTo>
                <a:cubicBezTo>
                  <a:pt x="1283172" y="5940568"/>
                  <a:pt x="1283172" y="5944565"/>
                  <a:pt x="1283172" y="5952559"/>
                </a:cubicBezTo>
                <a:lnTo>
                  <a:pt x="1259187" y="5976545"/>
                </a:lnTo>
                <a:cubicBezTo>
                  <a:pt x="1251192" y="6000530"/>
                  <a:pt x="1239201" y="6016520"/>
                  <a:pt x="1223211" y="6024514"/>
                </a:cubicBezTo>
                <a:cubicBezTo>
                  <a:pt x="1207221" y="6032509"/>
                  <a:pt x="1199226" y="6040504"/>
                  <a:pt x="1199226" y="6048498"/>
                </a:cubicBezTo>
                <a:lnTo>
                  <a:pt x="1199226" y="6060491"/>
                </a:lnTo>
                <a:lnTo>
                  <a:pt x="1187234" y="6060491"/>
                </a:lnTo>
                <a:cubicBezTo>
                  <a:pt x="1187234" y="6060491"/>
                  <a:pt x="1187234" y="6068486"/>
                  <a:pt x="1187234" y="6084476"/>
                </a:cubicBezTo>
                <a:cubicBezTo>
                  <a:pt x="1187234" y="6084476"/>
                  <a:pt x="1185236" y="6090471"/>
                  <a:pt x="1181238" y="6102463"/>
                </a:cubicBezTo>
                <a:cubicBezTo>
                  <a:pt x="1177239" y="6114456"/>
                  <a:pt x="1171244" y="6124450"/>
                  <a:pt x="1163249" y="6132443"/>
                </a:cubicBezTo>
                <a:cubicBezTo>
                  <a:pt x="1163249" y="6148433"/>
                  <a:pt x="1163249" y="6160426"/>
                  <a:pt x="1163249" y="6168421"/>
                </a:cubicBezTo>
                <a:cubicBezTo>
                  <a:pt x="1163249" y="6160426"/>
                  <a:pt x="1165248" y="6156427"/>
                  <a:pt x="1169246" y="6156427"/>
                </a:cubicBezTo>
                <a:cubicBezTo>
                  <a:pt x="1173243" y="6156427"/>
                  <a:pt x="1175243" y="6160426"/>
                  <a:pt x="1175243" y="6168421"/>
                </a:cubicBezTo>
                <a:lnTo>
                  <a:pt x="1175243" y="6144436"/>
                </a:lnTo>
                <a:cubicBezTo>
                  <a:pt x="1199226" y="6112457"/>
                  <a:pt x="1219214" y="6092471"/>
                  <a:pt x="1235204" y="6084476"/>
                </a:cubicBezTo>
                <a:cubicBezTo>
                  <a:pt x="1235204" y="6100466"/>
                  <a:pt x="1237202" y="6108460"/>
                  <a:pt x="1241199" y="6108460"/>
                </a:cubicBezTo>
                <a:cubicBezTo>
                  <a:pt x="1243197" y="6108460"/>
                  <a:pt x="1245197" y="6107460"/>
                  <a:pt x="1247196" y="6105461"/>
                </a:cubicBezTo>
                <a:lnTo>
                  <a:pt x="1247196" y="6108460"/>
                </a:lnTo>
                <a:cubicBezTo>
                  <a:pt x="1231205" y="6140439"/>
                  <a:pt x="1227209" y="6164422"/>
                  <a:pt x="1235204" y="6180412"/>
                </a:cubicBezTo>
                <a:lnTo>
                  <a:pt x="1247196" y="6168421"/>
                </a:lnTo>
                <a:lnTo>
                  <a:pt x="1259187" y="6144436"/>
                </a:lnTo>
                <a:cubicBezTo>
                  <a:pt x="1251192" y="6136441"/>
                  <a:pt x="1255191" y="6124450"/>
                  <a:pt x="1271180" y="6108460"/>
                </a:cubicBezTo>
                <a:lnTo>
                  <a:pt x="1283172" y="6108460"/>
                </a:lnTo>
                <a:lnTo>
                  <a:pt x="1295165" y="6108460"/>
                </a:lnTo>
                <a:cubicBezTo>
                  <a:pt x="1287170" y="6116456"/>
                  <a:pt x="1283172" y="6122451"/>
                  <a:pt x="1283172" y="6126448"/>
                </a:cubicBezTo>
                <a:cubicBezTo>
                  <a:pt x="1283172" y="6130444"/>
                  <a:pt x="1283172" y="6136441"/>
                  <a:pt x="1283172" y="6144436"/>
                </a:cubicBezTo>
                <a:cubicBezTo>
                  <a:pt x="1283172" y="6176416"/>
                  <a:pt x="1275177" y="6192404"/>
                  <a:pt x="1259187" y="6192404"/>
                </a:cubicBezTo>
                <a:lnTo>
                  <a:pt x="1247196" y="6228382"/>
                </a:lnTo>
                <a:cubicBezTo>
                  <a:pt x="1239201" y="6244372"/>
                  <a:pt x="1237202" y="6254365"/>
                  <a:pt x="1241199" y="6258362"/>
                </a:cubicBezTo>
                <a:cubicBezTo>
                  <a:pt x="1245197" y="6262360"/>
                  <a:pt x="1247196" y="6266357"/>
                  <a:pt x="1247196" y="6270353"/>
                </a:cubicBezTo>
                <a:cubicBezTo>
                  <a:pt x="1247196" y="6274352"/>
                  <a:pt x="1249194" y="6278350"/>
                  <a:pt x="1253192" y="6282347"/>
                </a:cubicBezTo>
                <a:cubicBezTo>
                  <a:pt x="1257189" y="6286345"/>
                  <a:pt x="1255191" y="6292340"/>
                  <a:pt x="1247196" y="6300335"/>
                </a:cubicBezTo>
                <a:cubicBezTo>
                  <a:pt x="1239201" y="6308330"/>
                  <a:pt x="1235204" y="6312326"/>
                  <a:pt x="1235204" y="6312326"/>
                </a:cubicBezTo>
                <a:cubicBezTo>
                  <a:pt x="1235204" y="6320323"/>
                  <a:pt x="1233204" y="6326318"/>
                  <a:pt x="1229207" y="6330316"/>
                </a:cubicBezTo>
                <a:cubicBezTo>
                  <a:pt x="1225209" y="6334313"/>
                  <a:pt x="1223211" y="6336311"/>
                  <a:pt x="1223211" y="6336311"/>
                </a:cubicBezTo>
                <a:lnTo>
                  <a:pt x="1211219" y="6348304"/>
                </a:lnTo>
                <a:cubicBezTo>
                  <a:pt x="1211219" y="6356299"/>
                  <a:pt x="1207221" y="6368291"/>
                  <a:pt x="1199226" y="6384281"/>
                </a:cubicBezTo>
                <a:cubicBezTo>
                  <a:pt x="1191231" y="6384281"/>
                  <a:pt x="1185236" y="6388279"/>
                  <a:pt x="1181238" y="6396272"/>
                </a:cubicBezTo>
                <a:cubicBezTo>
                  <a:pt x="1177239" y="6404269"/>
                  <a:pt x="1177239" y="6408266"/>
                  <a:pt x="1181238" y="6408266"/>
                </a:cubicBezTo>
                <a:cubicBezTo>
                  <a:pt x="1185236" y="6408266"/>
                  <a:pt x="1185236" y="6410264"/>
                  <a:pt x="1181238" y="6414261"/>
                </a:cubicBezTo>
                <a:cubicBezTo>
                  <a:pt x="1177239" y="6418259"/>
                  <a:pt x="1175243" y="6424256"/>
                  <a:pt x="1175243" y="6432249"/>
                </a:cubicBezTo>
                <a:cubicBezTo>
                  <a:pt x="1167248" y="6456234"/>
                  <a:pt x="1163249" y="6468227"/>
                  <a:pt x="1163249" y="6468227"/>
                </a:cubicBezTo>
                <a:lnTo>
                  <a:pt x="1175243" y="6444242"/>
                </a:lnTo>
                <a:cubicBezTo>
                  <a:pt x="1183236" y="6444242"/>
                  <a:pt x="1187234" y="6444242"/>
                  <a:pt x="1187234" y="6444242"/>
                </a:cubicBezTo>
                <a:lnTo>
                  <a:pt x="1151258" y="6504203"/>
                </a:lnTo>
                <a:lnTo>
                  <a:pt x="1139265" y="6516195"/>
                </a:lnTo>
                <a:cubicBezTo>
                  <a:pt x="1139265" y="6524192"/>
                  <a:pt x="1139265" y="6536183"/>
                  <a:pt x="1139265" y="6552173"/>
                </a:cubicBezTo>
                <a:lnTo>
                  <a:pt x="1139265" y="6564165"/>
                </a:lnTo>
                <a:cubicBezTo>
                  <a:pt x="1147260" y="6556170"/>
                  <a:pt x="1151258" y="6552173"/>
                  <a:pt x="1151258" y="6552173"/>
                </a:cubicBezTo>
                <a:cubicBezTo>
                  <a:pt x="1175243" y="6552173"/>
                  <a:pt x="1187234" y="6540180"/>
                  <a:pt x="1187234" y="6516195"/>
                </a:cubicBezTo>
                <a:lnTo>
                  <a:pt x="1187234" y="6492212"/>
                </a:lnTo>
                <a:cubicBezTo>
                  <a:pt x="1195229" y="6492212"/>
                  <a:pt x="1201224" y="6494210"/>
                  <a:pt x="1205222" y="6498207"/>
                </a:cubicBezTo>
                <a:cubicBezTo>
                  <a:pt x="1209219" y="6502205"/>
                  <a:pt x="1207221" y="6504203"/>
                  <a:pt x="1199226" y="6504203"/>
                </a:cubicBezTo>
                <a:cubicBezTo>
                  <a:pt x="1191231" y="6512198"/>
                  <a:pt x="1187234" y="6522192"/>
                  <a:pt x="1187234" y="6534183"/>
                </a:cubicBezTo>
                <a:cubicBezTo>
                  <a:pt x="1187234" y="6546176"/>
                  <a:pt x="1191231" y="6552173"/>
                  <a:pt x="1199226" y="6552173"/>
                </a:cubicBezTo>
                <a:lnTo>
                  <a:pt x="1223211" y="6552173"/>
                </a:lnTo>
                <a:lnTo>
                  <a:pt x="1235204" y="6552173"/>
                </a:lnTo>
                <a:cubicBezTo>
                  <a:pt x="1235204" y="6552173"/>
                  <a:pt x="1235204" y="6556170"/>
                  <a:pt x="1235204" y="6564165"/>
                </a:cubicBezTo>
                <a:lnTo>
                  <a:pt x="1211219" y="6612134"/>
                </a:lnTo>
                <a:lnTo>
                  <a:pt x="1199226" y="6600141"/>
                </a:lnTo>
                <a:lnTo>
                  <a:pt x="1187234" y="6600141"/>
                </a:lnTo>
                <a:cubicBezTo>
                  <a:pt x="1187234" y="6600141"/>
                  <a:pt x="1187234" y="6596144"/>
                  <a:pt x="1187234" y="6588149"/>
                </a:cubicBezTo>
                <a:cubicBezTo>
                  <a:pt x="1187234" y="6588149"/>
                  <a:pt x="1187234" y="6584153"/>
                  <a:pt x="1187234" y="6576156"/>
                </a:cubicBezTo>
                <a:cubicBezTo>
                  <a:pt x="1195229" y="6576156"/>
                  <a:pt x="1199226" y="6572160"/>
                  <a:pt x="1199226" y="6564165"/>
                </a:cubicBezTo>
                <a:lnTo>
                  <a:pt x="1175243" y="6576156"/>
                </a:lnTo>
                <a:lnTo>
                  <a:pt x="1175243" y="6588149"/>
                </a:lnTo>
                <a:lnTo>
                  <a:pt x="1163249" y="6612134"/>
                </a:lnTo>
                <a:lnTo>
                  <a:pt x="1163249" y="6636118"/>
                </a:lnTo>
                <a:lnTo>
                  <a:pt x="1175243" y="6648111"/>
                </a:lnTo>
                <a:cubicBezTo>
                  <a:pt x="1175243" y="6648111"/>
                  <a:pt x="1173243" y="6648111"/>
                  <a:pt x="1169246" y="6648111"/>
                </a:cubicBezTo>
                <a:cubicBezTo>
                  <a:pt x="1165248" y="6648111"/>
                  <a:pt x="1159253" y="6648111"/>
                  <a:pt x="1151258" y="6648111"/>
                </a:cubicBezTo>
                <a:cubicBezTo>
                  <a:pt x="1143263" y="6648111"/>
                  <a:pt x="1137266" y="6650109"/>
                  <a:pt x="1133270" y="6654106"/>
                </a:cubicBezTo>
                <a:cubicBezTo>
                  <a:pt x="1129271" y="6658104"/>
                  <a:pt x="1123275" y="6660102"/>
                  <a:pt x="1115280" y="6660102"/>
                </a:cubicBezTo>
                <a:lnTo>
                  <a:pt x="1103288" y="6696079"/>
                </a:lnTo>
                <a:lnTo>
                  <a:pt x="1103288" y="6720064"/>
                </a:lnTo>
                <a:cubicBezTo>
                  <a:pt x="1111283" y="6728060"/>
                  <a:pt x="1113282" y="6734055"/>
                  <a:pt x="1109285" y="6738052"/>
                </a:cubicBezTo>
                <a:cubicBezTo>
                  <a:pt x="1105287" y="6742050"/>
                  <a:pt x="1099292" y="6744048"/>
                  <a:pt x="1091297" y="6744048"/>
                </a:cubicBezTo>
                <a:lnTo>
                  <a:pt x="1079303" y="6744048"/>
                </a:lnTo>
                <a:lnTo>
                  <a:pt x="1067312" y="6780025"/>
                </a:lnTo>
                <a:lnTo>
                  <a:pt x="1067312" y="6816001"/>
                </a:lnTo>
                <a:cubicBezTo>
                  <a:pt x="1075307" y="6816001"/>
                  <a:pt x="1077305" y="6823998"/>
                  <a:pt x="1073308" y="6839986"/>
                </a:cubicBezTo>
                <a:cubicBezTo>
                  <a:pt x="1069310" y="6855976"/>
                  <a:pt x="1067312" y="6863971"/>
                  <a:pt x="1067312" y="6863971"/>
                </a:cubicBezTo>
                <a:cubicBezTo>
                  <a:pt x="1067312" y="6871966"/>
                  <a:pt x="1067312" y="6875964"/>
                  <a:pt x="1067312" y="6875964"/>
                </a:cubicBezTo>
                <a:cubicBezTo>
                  <a:pt x="1067312" y="6875964"/>
                  <a:pt x="1063313" y="6877963"/>
                  <a:pt x="1055318" y="6881959"/>
                </a:cubicBezTo>
                <a:cubicBezTo>
                  <a:pt x="1047323" y="6885958"/>
                  <a:pt x="1043327" y="6887956"/>
                  <a:pt x="1043327" y="6887956"/>
                </a:cubicBezTo>
                <a:lnTo>
                  <a:pt x="1043327" y="6899947"/>
                </a:lnTo>
                <a:cubicBezTo>
                  <a:pt x="1035332" y="6899947"/>
                  <a:pt x="1031335" y="6907944"/>
                  <a:pt x="1031335" y="6923932"/>
                </a:cubicBezTo>
                <a:cubicBezTo>
                  <a:pt x="1031335" y="6939922"/>
                  <a:pt x="1023340" y="6963907"/>
                  <a:pt x="1007350" y="6995887"/>
                </a:cubicBezTo>
                <a:lnTo>
                  <a:pt x="995357" y="7019870"/>
                </a:lnTo>
                <a:cubicBezTo>
                  <a:pt x="1003352" y="7019870"/>
                  <a:pt x="1003352" y="7021870"/>
                  <a:pt x="995357" y="7025867"/>
                </a:cubicBezTo>
                <a:cubicBezTo>
                  <a:pt x="987362" y="7029865"/>
                  <a:pt x="983366" y="7035860"/>
                  <a:pt x="983366" y="7043855"/>
                </a:cubicBezTo>
                <a:cubicBezTo>
                  <a:pt x="983366" y="7043855"/>
                  <a:pt x="981367" y="7047853"/>
                  <a:pt x="977369" y="7055848"/>
                </a:cubicBezTo>
                <a:cubicBezTo>
                  <a:pt x="973372" y="7063843"/>
                  <a:pt x="971374" y="7067840"/>
                  <a:pt x="971374" y="7067840"/>
                </a:cubicBezTo>
                <a:cubicBezTo>
                  <a:pt x="963379" y="7083830"/>
                  <a:pt x="955384" y="7099819"/>
                  <a:pt x="947389" y="7115809"/>
                </a:cubicBezTo>
                <a:cubicBezTo>
                  <a:pt x="939394" y="7131799"/>
                  <a:pt x="931399" y="7139793"/>
                  <a:pt x="923404" y="7139793"/>
                </a:cubicBezTo>
                <a:cubicBezTo>
                  <a:pt x="907414" y="7131799"/>
                  <a:pt x="899419" y="7103816"/>
                  <a:pt x="899419" y="7055848"/>
                </a:cubicBezTo>
                <a:lnTo>
                  <a:pt x="875435" y="7007878"/>
                </a:lnTo>
                <a:cubicBezTo>
                  <a:pt x="875435" y="7015873"/>
                  <a:pt x="875435" y="7023868"/>
                  <a:pt x="875435" y="7031863"/>
                </a:cubicBezTo>
                <a:cubicBezTo>
                  <a:pt x="875435" y="7031863"/>
                  <a:pt x="873436" y="7035860"/>
                  <a:pt x="869440" y="7043855"/>
                </a:cubicBezTo>
                <a:cubicBezTo>
                  <a:pt x="865441" y="7051851"/>
                  <a:pt x="863443" y="7059845"/>
                  <a:pt x="863443" y="7067840"/>
                </a:cubicBezTo>
                <a:cubicBezTo>
                  <a:pt x="847453" y="7083830"/>
                  <a:pt x="839458" y="7095821"/>
                  <a:pt x="839458" y="7103816"/>
                </a:cubicBezTo>
                <a:cubicBezTo>
                  <a:pt x="831463" y="7103816"/>
                  <a:pt x="823468" y="7103816"/>
                  <a:pt x="815474" y="7103816"/>
                </a:cubicBezTo>
                <a:lnTo>
                  <a:pt x="803482" y="7091824"/>
                </a:lnTo>
                <a:cubicBezTo>
                  <a:pt x="803482" y="7083830"/>
                  <a:pt x="799483" y="7077833"/>
                  <a:pt x="791488" y="7073836"/>
                </a:cubicBezTo>
                <a:cubicBezTo>
                  <a:pt x="783494" y="7069840"/>
                  <a:pt x="779497" y="7075835"/>
                  <a:pt x="779497" y="7091824"/>
                </a:cubicBezTo>
                <a:cubicBezTo>
                  <a:pt x="779497" y="7099819"/>
                  <a:pt x="779497" y="7105816"/>
                  <a:pt x="779497" y="7109813"/>
                </a:cubicBezTo>
                <a:cubicBezTo>
                  <a:pt x="779497" y="7113811"/>
                  <a:pt x="779497" y="7119806"/>
                  <a:pt x="779497" y="7127801"/>
                </a:cubicBezTo>
                <a:lnTo>
                  <a:pt x="791488" y="7127801"/>
                </a:lnTo>
                <a:cubicBezTo>
                  <a:pt x="783494" y="7119806"/>
                  <a:pt x="785493" y="7115809"/>
                  <a:pt x="797485" y="7115809"/>
                </a:cubicBezTo>
                <a:cubicBezTo>
                  <a:pt x="809479" y="7115809"/>
                  <a:pt x="813475" y="7123804"/>
                  <a:pt x="809479" y="7139793"/>
                </a:cubicBezTo>
                <a:cubicBezTo>
                  <a:pt x="805480" y="7155784"/>
                  <a:pt x="799483" y="7167776"/>
                  <a:pt x="791488" y="7175771"/>
                </a:cubicBezTo>
                <a:cubicBezTo>
                  <a:pt x="783494" y="7183766"/>
                  <a:pt x="779497" y="7191760"/>
                  <a:pt x="779497" y="7199754"/>
                </a:cubicBezTo>
                <a:cubicBezTo>
                  <a:pt x="779497" y="7199754"/>
                  <a:pt x="779497" y="7203752"/>
                  <a:pt x="779497" y="7211747"/>
                </a:cubicBezTo>
                <a:cubicBezTo>
                  <a:pt x="779497" y="7219742"/>
                  <a:pt x="775500" y="7227737"/>
                  <a:pt x="767506" y="7235732"/>
                </a:cubicBezTo>
                <a:cubicBezTo>
                  <a:pt x="759510" y="7251722"/>
                  <a:pt x="755512" y="7263713"/>
                  <a:pt x="755512" y="7271708"/>
                </a:cubicBezTo>
                <a:lnTo>
                  <a:pt x="755512" y="7283700"/>
                </a:lnTo>
                <a:cubicBezTo>
                  <a:pt x="747517" y="7283700"/>
                  <a:pt x="743520" y="7287698"/>
                  <a:pt x="743520" y="7295693"/>
                </a:cubicBezTo>
                <a:lnTo>
                  <a:pt x="731527" y="7307685"/>
                </a:lnTo>
                <a:cubicBezTo>
                  <a:pt x="731527" y="7307685"/>
                  <a:pt x="731527" y="7311683"/>
                  <a:pt x="731527" y="7319678"/>
                </a:cubicBezTo>
                <a:cubicBezTo>
                  <a:pt x="731527" y="7319678"/>
                  <a:pt x="735526" y="7319678"/>
                  <a:pt x="743520" y="7319678"/>
                </a:cubicBezTo>
                <a:lnTo>
                  <a:pt x="743520" y="7331670"/>
                </a:lnTo>
                <a:cubicBezTo>
                  <a:pt x="751515" y="7355654"/>
                  <a:pt x="763507" y="7355654"/>
                  <a:pt x="779497" y="7331670"/>
                </a:cubicBezTo>
                <a:lnTo>
                  <a:pt x="791488" y="7319678"/>
                </a:lnTo>
                <a:lnTo>
                  <a:pt x="779497" y="7307685"/>
                </a:lnTo>
                <a:cubicBezTo>
                  <a:pt x="763507" y="7299690"/>
                  <a:pt x="761509" y="7291696"/>
                  <a:pt x="773500" y="7283700"/>
                </a:cubicBezTo>
                <a:cubicBezTo>
                  <a:pt x="785493" y="7275707"/>
                  <a:pt x="793489" y="7271708"/>
                  <a:pt x="797485" y="7271708"/>
                </a:cubicBezTo>
                <a:cubicBezTo>
                  <a:pt x="801484" y="7271708"/>
                  <a:pt x="803482" y="7271708"/>
                  <a:pt x="803482" y="7271708"/>
                </a:cubicBezTo>
                <a:cubicBezTo>
                  <a:pt x="811477" y="7279703"/>
                  <a:pt x="815474" y="7279703"/>
                  <a:pt x="815474" y="7271708"/>
                </a:cubicBezTo>
                <a:lnTo>
                  <a:pt x="827467" y="7271708"/>
                </a:lnTo>
                <a:cubicBezTo>
                  <a:pt x="827467" y="7279703"/>
                  <a:pt x="823468" y="7291696"/>
                  <a:pt x="815474" y="7307685"/>
                </a:cubicBezTo>
                <a:cubicBezTo>
                  <a:pt x="807479" y="7323675"/>
                  <a:pt x="807479" y="7335668"/>
                  <a:pt x="815474" y="7343661"/>
                </a:cubicBezTo>
                <a:cubicBezTo>
                  <a:pt x="823468" y="7335668"/>
                  <a:pt x="827467" y="7333668"/>
                  <a:pt x="827467" y="7337666"/>
                </a:cubicBezTo>
                <a:cubicBezTo>
                  <a:pt x="827467" y="7341663"/>
                  <a:pt x="823468" y="7351656"/>
                  <a:pt x="815474" y="7367646"/>
                </a:cubicBezTo>
                <a:cubicBezTo>
                  <a:pt x="815474" y="7375641"/>
                  <a:pt x="815474" y="7381638"/>
                  <a:pt x="815474" y="7385634"/>
                </a:cubicBezTo>
                <a:cubicBezTo>
                  <a:pt x="815474" y="7389633"/>
                  <a:pt x="815474" y="7399626"/>
                  <a:pt x="815474" y="7415616"/>
                </a:cubicBezTo>
                <a:lnTo>
                  <a:pt x="815474" y="7421611"/>
                </a:lnTo>
                <a:cubicBezTo>
                  <a:pt x="815474" y="7417614"/>
                  <a:pt x="813475" y="7415616"/>
                  <a:pt x="809479" y="7415616"/>
                </a:cubicBezTo>
                <a:cubicBezTo>
                  <a:pt x="805480" y="7415616"/>
                  <a:pt x="801484" y="7415616"/>
                  <a:pt x="797485" y="7415616"/>
                </a:cubicBezTo>
                <a:cubicBezTo>
                  <a:pt x="793489" y="7415616"/>
                  <a:pt x="791488" y="7419612"/>
                  <a:pt x="791488" y="7427607"/>
                </a:cubicBezTo>
                <a:lnTo>
                  <a:pt x="803482" y="7439600"/>
                </a:lnTo>
                <a:lnTo>
                  <a:pt x="791488" y="7475577"/>
                </a:lnTo>
                <a:cubicBezTo>
                  <a:pt x="775500" y="7499562"/>
                  <a:pt x="767506" y="7507555"/>
                  <a:pt x="767506" y="7499562"/>
                </a:cubicBezTo>
                <a:lnTo>
                  <a:pt x="755512" y="7499562"/>
                </a:lnTo>
                <a:cubicBezTo>
                  <a:pt x="747517" y="7507555"/>
                  <a:pt x="743520" y="7509555"/>
                  <a:pt x="743520" y="7505557"/>
                </a:cubicBezTo>
                <a:cubicBezTo>
                  <a:pt x="743520" y="7501560"/>
                  <a:pt x="743520" y="7491567"/>
                  <a:pt x="743520" y="7475577"/>
                </a:cubicBezTo>
                <a:cubicBezTo>
                  <a:pt x="743520" y="7427607"/>
                  <a:pt x="735526" y="7403622"/>
                  <a:pt x="719536" y="7403622"/>
                </a:cubicBezTo>
                <a:cubicBezTo>
                  <a:pt x="711541" y="7403622"/>
                  <a:pt x="707544" y="7411617"/>
                  <a:pt x="707544" y="7427607"/>
                </a:cubicBezTo>
                <a:lnTo>
                  <a:pt x="695552" y="7475577"/>
                </a:lnTo>
                <a:cubicBezTo>
                  <a:pt x="687556" y="7499562"/>
                  <a:pt x="667569" y="7503558"/>
                  <a:pt x="635589" y="7487569"/>
                </a:cubicBezTo>
                <a:lnTo>
                  <a:pt x="611605" y="7475577"/>
                </a:lnTo>
                <a:lnTo>
                  <a:pt x="611605" y="7487569"/>
                </a:lnTo>
                <a:cubicBezTo>
                  <a:pt x="611605" y="7495565"/>
                  <a:pt x="607608" y="7499562"/>
                  <a:pt x="599613" y="7499562"/>
                </a:cubicBezTo>
                <a:cubicBezTo>
                  <a:pt x="591618" y="7499562"/>
                  <a:pt x="587620" y="7495565"/>
                  <a:pt x="587620" y="7487569"/>
                </a:cubicBezTo>
                <a:lnTo>
                  <a:pt x="563637" y="7463584"/>
                </a:lnTo>
                <a:cubicBezTo>
                  <a:pt x="563637" y="7463584"/>
                  <a:pt x="561637" y="7463584"/>
                  <a:pt x="557640" y="7463584"/>
                </a:cubicBezTo>
                <a:cubicBezTo>
                  <a:pt x="553643" y="7463584"/>
                  <a:pt x="547647" y="7463584"/>
                  <a:pt x="539652" y="7463584"/>
                </a:cubicBezTo>
                <a:cubicBezTo>
                  <a:pt x="531657" y="7471579"/>
                  <a:pt x="523662" y="7479574"/>
                  <a:pt x="515667" y="7487569"/>
                </a:cubicBezTo>
                <a:cubicBezTo>
                  <a:pt x="507672" y="7503558"/>
                  <a:pt x="499677" y="7515552"/>
                  <a:pt x="491682" y="7523545"/>
                </a:cubicBezTo>
                <a:cubicBezTo>
                  <a:pt x="483687" y="7523545"/>
                  <a:pt x="477692" y="7525545"/>
                  <a:pt x="473694" y="7529542"/>
                </a:cubicBezTo>
                <a:cubicBezTo>
                  <a:pt x="469697" y="7533540"/>
                  <a:pt x="467697" y="7537537"/>
                  <a:pt x="467697" y="7541535"/>
                </a:cubicBezTo>
                <a:cubicBezTo>
                  <a:pt x="467697" y="7545531"/>
                  <a:pt x="467697" y="7547530"/>
                  <a:pt x="467697" y="7547530"/>
                </a:cubicBezTo>
                <a:cubicBezTo>
                  <a:pt x="467697" y="7547530"/>
                  <a:pt x="463701" y="7547530"/>
                  <a:pt x="455706" y="7547530"/>
                </a:cubicBezTo>
                <a:cubicBezTo>
                  <a:pt x="447711" y="7539536"/>
                  <a:pt x="443714" y="7539536"/>
                  <a:pt x="443714" y="7547530"/>
                </a:cubicBezTo>
                <a:cubicBezTo>
                  <a:pt x="435719" y="7547530"/>
                  <a:pt x="431721" y="7547530"/>
                  <a:pt x="431721" y="7547530"/>
                </a:cubicBezTo>
                <a:cubicBezTo>
                  <a:pt x="431721" y="7547530"/>
                  <a:pt x="427724" y="7543533"/>
                  <a:pt x="419729" y="7535538"/>
                </a:cubicBezTo>
                <a:cubicBezTo>
                  <a:pt x="411734" y="7527543"/>
                  <a:pt x="401741" y="7525545"/>
                  <a:pt x="389748" y="7529542"/>
                </a:cubicBezTo>
                <a:cubicBezTo>
                  <a:pt x="377756" y="7533540"/>
                  <a:pt x="367763" y="7531540"/>
                  <a:pt x="359768" y="7523545"/>
                </a:cubicBezTo>
                <a:lnTo>
                  <a:pt x="335783" y="7535538"/>
                </a:lnTo>
                <a:lnTo>
                  <a:pt x="311798" y="7535538"/>
                </a:lnTo>
                <a:lnTo>
                  <a:pt x="323792" y="7523545"/>
                </a:lnTo>
                <a:cubicBezTo>
                  <a:pt x="331786" y="7523545"/>
                  <a:pt x="339780" y="7513552"/>
                  <a:pt x="347775" y="7493565"/>
                </a:cubicBezTo>
                <a:cubicBezTo>
                  <a:pt x="355770" y="7473579"/>
                  <a:pt x="357768" y="7463584"/>
                  <a:pt x="353771" y="7463584"/>
                </a:cubicBezTo>
                <a:cubicBezTo>
                  <a:pt x="349775" y="7463584"/>
                  <a:pt x="343778" y="7463584"/>
                  <a:pt x="335783" y="7463584"/>
                </a:cubicBezTo>
                <a:lnTo>
                  <a:pt x="311798" y="7463584"/>
                </a:lnTo>
                <a:cubicBezTo>
                  <a:pt x="311798" y="7463584"/>
                  <a:pt x="307802" y="7463584"/>
                  <a:pt x="299807" y="7463584"/>
                </a:cubicBezTo>
                <a:cubicBezTo>
                  <a:pt x="291812" y="7471579"/>
                  <a:pt x="287814" y="7475577"/>
                  <a:pt x="287814" y="7475577"/>
                </a:cubicBezTo>
                <a:cubicBezTo>
                  <a:pt x="287814" y="7475577"/>
                  <a:pt x="287814" y="7471579"/>
                  <a:pt x="287814" y="7463584"/>
                </a:cubicBezTo>
                <a:lnTo>
                  <a:pt x="251837" y="7427607"/>
                </a:lnTo>
                <a:lnTo>
                  <a:pt x="239846" y="7439600"/>
                </a:lnTo>
                <a:cubicBezTo>
                  <a:pt x="231850" y="7439600"/>
                  <a:pt x="225854" y="7441599"/>
                  <a:pt x="221857" y="7445595"/>
                </a:cubicBezTo>
                <a:cubicBezTo>
                  <a:pt x="217859" y="7449594"/>
                  <a:pt x="217859" y="7453590"/>
                  <a:pt x="221857" y="7457589"/>
                </a:cubicBezTo>
                <a:cubicBezTo>
                  <a:pt x="225854" y="7461585"/>
                  <a:pt x="231850" y="7463584"/>
                  <a:pt x="239846" y="7463584"/>
                </a:cubicBezTo>
                <a:lnTo>
                  <a:pt x="251837" y="7463584"/>
                </a:lnTo>
                <a:cubicBezTo>
                  <a:pt x="251837" y="7471579"/>
                  <a:pt x="251837" y="7475577"/>
                  <a:pt x="251837" y="7475577"/>
                </a:cubicBezTo>
                <a:cubicBezTo>
                  <a:pt x="251837" y="7475577"/>
                  <a:pt x="255835" y="7475577"/>
                  <a:pt x="263829" y="7475577"/>
                </a:cubicBezTo>
                <a:lnTo>
                  <a:pt x="275822" y="7511553"/>
                </a:lnTo>
                <a:cubicBezTo>
                  <a:pt x="275822" y="7519548"/>
                  <a:pt x="275822" y="7529542"/>
                  <a:pt x="275822" y="7541535"/>
                </a:cubicBezTo>
                <a:cubicBezTo>
                  <a:pt x="275822" y="7553526"/>
                  <a:pt x="275822" y="7563520"/>
                  <a:pt x="275822" y="7571515"/>
                </a:cubicBezTo>
                <a:cubicBezTo>
                  <a:pt x="275822" y="7595499"/>
                  <a:pt x="267827" y="7607491"/>
                  <a:pt x="251837" y="7607491"/>
                </a:cubicBezTo>
                <a:lnTo>
                  <a:pt x="215861" y="7595499"/>
                </a:lnTo>
                <a:cubicBezTo>
                  <a:pt x="207866" y="7587505"/>
                  <a:pt x="201869" y="7577511"/>
                  <a:pt x="197872" y="7565518"/>
                </a:cubicBezTo>
                <a:cubicBezTo>
                  <a:pt x="193874" y="7553526"/>
                  <a:pt x="187879" y="7547530"/>
                  <a:pt x="179884" y="7547530"/>
                </a:cubicBezTo>
                <a:cubicBezTo>
                  <a:pt x="171889" y="7547530"/>
                  <a:pt x="163894" y="7551528"/>
                  <a:pt x="155899" y="7559523"/>
                </a:cubicBezTo>
                <a:cubicBezTo>
                  <a:pt x="155899" y="7559523"/>
                  <a:pt x="155899" y="7561521"/>
                  <a:pt x="155899" y="7565518"/>
                </a:cubicBezTo>
                <a:cubicBezTo>
                  <a:pt x="155899" y="7569516"/>
                  <a:pt x="147905" y="7575513"/>
                  <a:pt x="131915" y="7583506"/>
                </a:cubicBezTo>
                <a:lnTo>
                  <a:pt x="119923" y="7571515"/>
                </a:lnTo>
                <a:cubicBezTo>
                  <a:pt x="127918" y="7571515"/>
                  <a:pt x="131915" y="7565518"/>
                  <a:pt x="131915" y="7553526"/>
                </a:cubicBezTo>
                <a:cubicBezTo>
                  <a:pt x="131915" y="7541535"/>
                  <a:pt x="133913" y="7535538"/>
                  <a:pt x="137911" y="7535538"/>
                </a:cubicBezTo>
                <a:cubicBezTo>
                  <a:pt x="141908" y="7535538"/>
                  <a:pt x="151901" y="7531540"/>
                  <a:pt x="167891" y="7523545"/>
                </a:cubicBezTo>
                <a:lnTo>
                  <a:pt x="179884" y="7499562"/>
                </a:lnTo>
                <a:lnTo>
                  <a:pt x="167891" y="7499562"/>
                </a:lnTo>
                <a:cubicBezTo>
                  <a:pt x="159896" y="7491567"/>
                  <a:pt x="155899" y="7487569"/>
                  <a:pt x="155899" y="7487569"/>
                </a:cubicBezTo>
                <a:lnTo>
                  <a:pt x="143906" y="7487569"/>
                </a:lnTo>
                <a:cubicBezTo>
                  <a:pt x="143906" y="7475577"/>
                  <a:pt x="147905" y="7467582"/>
                  <a:pt x="155899" y="7463584"/>
                </a:cubicBezTo>
                <a:lnTo>
                  <a:pt x="163395" y="7462085"/>
                </a:lnTo>
                <a:lnTo>
                  <a:pt x="158897" y="7460586"/>
                </a:lnTo>
                <a:cubicBezTo>
                  <a:pt x="156898" y="7458588"/>
                  <a:pt x="155899" y="7455590"/>
                  <a:pt x="155899" y="7451592"/>
                </a:cubicBezTo>
                <a:cubicBezTo>
                  <a:pt x="155899" y="7443597"/>
                  <a:pt x="159896" y="7435604"/>
                  <a:pt x="167891" y="7427607"/>
                </a:cubicBezTo>
                <a:lnTo>
                  <a:pt x="179884" y="7415616"/>
                </a:lnTo>
                <a:cubicBezTo>
                  <a:pt x="187879" y="7415616"/>
                  <a:pt x="191876" y="7411617"/>
                  <a:pt x="191876" y="7403622"/>
                </a:cubicBezTo>
                <a:cubicBezTo>
                  <a:pt x="199871" y="7403622"/>
                  <a:pt x="205867" y="7399626"/>
                  <a:pt x="209864" y="7391631"/>
                </a:cubicBezTo>
                <a:cubicBezTo>
                  <a:pt x="213863" y="7383636"/>
                  <a:pt x="215861" y="7375641"/>
                  <a:pt x="215861" y="7367646"/>
                </a:cubicBezTo>
                <a:lnTo>
                  <a:pt x="227852" y="7343661"/>
                </a:lnTo>
                <a:lnTo>
                  <a:pt x="251837" y="7331670"/>
                </a:lnTo>
                <a:cubicBezTo>
                  <a:pt x="259832" y="7323675"/>
                  <a:pt x="271824" y="7311683"/>
                  <a:pt x="287814" y="7295693"/>
                </a:cubicBezTo>
                <a:lnTo>
                  <a:pt x="311798" y="7271708"/>
                </a:lnTo>
                <a:cubicBezTo>
                  <a:pt x="303803" y="7279703"/>
                  <a:pt x="301805" y="7289697"/>
                  <a:pt x="305802" y="7301688"/>
                </a:cubicBezTo>
                <a:cubicBezTo>
                  <a:pt x="309800" y="7313681"/>
                  <a:pt x="315797" y="7315680"/>
                  <a:pt x="323792" y="7307685"/>
                </a:cubicBezTo>
                <a:lnTo>
                  <a:pt x="323792" y="7319678"/>
                </a:lnTo>
                <a:lnTo>
                  <a:pt x="323792" y="7331670"/>
                </a:lnTo>
                <a:lnTo>
                  <a:pt x="335783" y="7319678"/>
                </a:lnTo>
                <a:cubicBezTo>
                  <a:pt x="351773" y="7311683"/>
                  <a:pt x="357768" y="7303688"/>
                  <a:pt x="353771" y="7295693"/>
                </a:cubicBezTo>
                <a:cubicBezTo>
                  <a:pt x="349775" y="7287698"/>
                  <a:pt x="343778" y="7279703"/>
                  <a:pt x="335783" y="7271708"/>
                </a:cubicBezTo>
                <a:cubicBezTo>
                  <a:pt x="327788" y="7263713"/>
                  <a:pt x="323792" y="7255718"/>
                  <a:pt x="323792" y="7247723"/>
                </a:cubicBezTo>
                <a:cubicBezTo>
                  <a:pt x="323792" y="7239729"/>
                  <a:pt x="323792" y="7233734"/>
                  <a:pt x="323792" y="7229735"/>
                </a:cubicBezTo>
                <a:cubicBezTo>
                  <a:pt x="323792" y="7225739"/>
                  <a:pt x="319793" y="7227737"/>
                  <a:pt x="311798" y="7235732"/>
                </a:cubicBezTo>
                <a:cubicBezTo>
                  <a:pt x="303803" y="7243727"/>
                  <a:pt x="295809" y="7243727"/>
                  <a:pt x="287814" y="7235732"/>
                </a:cubicBezTo>
                <a:cubicBezTo>
                  <a:pt x="279819" y="7227737"/>
                  <a:pt x="291812" y="7219742"/>
                  <a:pt x="323792" y="7211747"/>
                </a:cubicBezTo>
                <a:cubicBezTo>
                  <a:pt x="339780" y="7211747"/>
                  <a:pt x="351773" y="7199754"/>
                  <a:pt x="359768" y="7175771"/>
                </a:cubicBezTo>
                <a:cubicBezTo>
                  <a:pt x="359768" y="7167776"/>
                  <a:pt x="359768" y="7159781"/>
                  <a:pt x="359768" y="7151786"/>
                </a:cubicBezTo>
                <a:cubicBezTo>
                  <a:pt x="359768" y="7143791"/>
                  <a:pt x="363765" y="7139793"/>
                  <a:pt x="371760" y="7139793"/>
                </a:cubicBezTo>
                <a:cubicBezTo>
                  <a:pt x="371760" y="7131799"/>
                  <a:pt x="369762" y="7123804"/>
                  <a:pt x="365763" y="7115809"/>
                </a:cubicBezTo>
                <a:cubicBezTo>
                  <a:pt x="361767" y="7107814"/>
                  <a:pt x="359768" y="7099819"/>
                  <a:pt x="359768" y="7091824"/>
                </a:cubicBezTo>
                <a:cubicBezTo>
                  <a:pt x="359768" y="7083830"/>
                  <a:pt x="353771" y="7075835"/>
                  <a:pt x="341780" y="7067840"/>
                </a:cubicBezTo>
                <a:cubicBezTo>
                  <a:pt x="329787" y="7059845"/>
                  <a:pt x="327788" y="7051851"/>
                  <a:pt x="335783" y="7043855"/>
                </a:cubicBezTo>
                <a:cubicBezTo>
                  <a:pt x="335783" y="7035860"/>
                  <a:pt x="335783" y="7027867"/>
                  <a:pt x="335783" y="7019870"/>
                </a:cubicBezTo>
                <a:cubicBezTo>
                  <a:pt x="335783" y="7003882"/>
                  <a:pt x="337782" y="6995887"/>
                  <a:pt x="341780" y="6995887"/>
                </a:cubicBezTo>
                <a:cubicBezTo>
                  <a:pt x="345776" y="6995887"/>
                  <a:pt x="351773" y="6991888"/>
                  <a:pt x="359768" y="6983894"/>
                </a:cubicBezTo>
                <a:cubicBezTo>
                  <a:pt x="375758" y="6967905"/>
                  <a:pt x="391746" y="6967905"/>
                  <a:pt x="407736" y="6983894"/>
                </a:cubicBezTo>
                <a:cubicBezTo>
                  <a:pt x="407736" y="6991888"/>
                  <a:pt x="411734" y="6991888"/>
                  <a:pt x="419729" y="6983894"/>
                </a:cubicBezTo>
                <a:cubicBezTo>
                  <a:pt x="427724" y="6975899"/>
                  <a:pt x="433719" y="6973900"/>
                  <a:pt x="437718" y="6977897"/>
                </a:cubicBezTo>
                <a:cubicBezTo>
                  <a:pt x="441715" y="6981895"/>
                  <a:pt x="443714" y="6987892"/>
                  <a:pt x="443714" y="6995887"/>
                </a:cubicBezTo>
                <a:cubicBezTo>
                  <a:pt x="443714" y="7019870"/>
                  <a:pt x="451709" y="7019870"/>
                  <a:pt x="467697" y="6995887"/>
                </a:cubicBezTo>
                <a:cubicBezTo>
                  <a:pt x="475692" y="6979897"/>
                  <a:pt x="471696" y="6971902"/>
                  <a:pt x="455706" y="6971902"/>
                </a:cubicBezTo>
                <a:cubicBezTo>
                  <a:pt x="447711" y="6971902"/>
                  <a:pt x="443714" y="6967905"/>
                  <a:pt x="443714" y="6959909"/>
                </a:cubicBezTo>
                <a:lnTo>
                  <a:pt x="431721" y="6959909"/>
                </a:lnTo>
                <a:cubicBezTo>
                  <a:pt x="423726" y="6967905"/>
                  <a:pt x="419729" y="6971902"/>
                  <a:pt x="419729" y="6971902"/>
                </a:cubicBezTo>
                <a:cubicBezTo>
                  <a:pt x="419729" y="6971902"/>
                  <a:pt x="415731" y="6967905"/>
                  <a:pt x="407736" y="6959909"/>
                </a:cubicBezTo>
                <a:lnTo>
                  <a:pt x="419729" y="6935926"/>
                </a:lnTo>
                <a:cubicBezTo>
                  <a:pt x="427724" y="6943920"/>
                  <a:pt x="431721" y="6935926"/>
                  <a:pt x="431721" y="6911941"/>
                </a:cubicBezTo>
                <a:cubicBezTo>
                  <a:pt x="431721" y="6895951"/>
                  <a:pt x="439716" y="6887956"/>
                  <a:pt x="455706" y="6887956"/>
                </a:cubicBezTo>
                <a:cubicBezTo>
                  <a:pt x="463701" y="6887956"/>
                  <a:pt x="463701" y="6891954"/>
                  <a:pt x="455706" y="6899947"/>
                </a:cubicBezTo>
                <a:cubicBezTo>
                  <a:pt x="455706" y="6899947"/>
                  <a:pt x="455706" y="6901947"/>
                  <a:pt x="455706" y="6905944"/>
                </a:cubicBezTo>
                <a:cubicBezTo>
                  <a:pt x="455706" y="6909942"/>
                  <a:pt x="459702" y="6911941"/>
                  <a:pt x="467697" y="6911941"/>
                </a:cubicBezTo>
                <a:cubicBezTo>
                  <a:pt x="483687" y="6911941"/>
                  <a:pt x="487685" y="6903946"/>
                  <a:pt x="479691" y="6887956"/>
                </a:cubicBezTo>
                <a:cubicBezTo>
                  <a:pt x="479691" y="6879961"/>
                  <a:pt x="483687" y="6871966"/>
                  <a:pt x="491682" y="6863971"/>
                </a:cubicBezTo>
                <a:cubicBezTo>
                  <a:pt x="515667" y="6855976"/>
                  <a:pt x="519664" y="6843984"/>
                  <a:pt x="503676" y="6827995"/>
                </a:cubicBezTo>
                <a:lnTo>
                  <a:pt x="503676" y="6804010"/>
                </a:lnTo>
                <a:cubicBezTo>
                  <a:pt x="495680" y="6788021"/>
                  <a:pt x="485686" y="6780025"/>
                  <a:pt x="473694" y="6780025"/>
                </a:cubicBezTo>
                <a:cubicBezTo>
                  <a:pt x="461702" y="6780025"/>
                  <a:pt x="455706" y="6776028"/>
                  <a:pt x="455706" y="6768033"/>
                </a:cubicBezTo>
                <a:cubicBezTo>
                  <a:pt x="447711" y="6760038"/>
                  <a:pt x="445712" y="6756040"/>
                  <a:pt x="449709" y="6756040"/>
                </a:cubicBezTo>
                <a:cubicBezTo>
                  <a:pt x="453708" y="6756040"/>
                  <a:pt x="459702" y="6756040"/>
                  <a:pt x="467697" y="6756040"/>
                </a:cubicBezTo>
                <a:cubicBezTo>
                  <a:pt x="475692" y="6756040"/>
                  <a:pt x="479691" y="6754042"/>
                  <a:pt x="479691" y="6750045"/>
                </a:cubicBezTo>
                <a:cubicBezTo>
                  <a:pt x="479691" y="6746048"/>
                  <a:pt x="479691" y="6744048"/>
                  <a:pt x="479691" y="6744048"/>
                </a:cubicBezTo>
                <a:cubicBezTo>
                  <a:pt x="479691" y="6736054"/>
                  <a:pt x="483687" y="6732057"/>
                  <a:pt x="491682" y="6732057"/>
                </a:cubicBezTo>
                <a:cubicBezTo>
                  <a:pt x="491682" y="6732057"/>
                  <a:pt x="495680" y="6732057"/>
                  <a:pt x="503676" y="6732057"/>
                </a:cubicBezTo>
                <a:cubicBezTo>
                  <a:pt x="511671" y="6732057"/>
                  <a:pt x="519664" y="6732057"/>
                  <a:pt x="527659" y="6732057"/>
                </a:cubicBezTo>
                <a:lnTo>
                  <a:pt x="539652" y="6720064"/>
                </a:lnTo>
                <a:lnTo>
                  <a:pt x="551644" y="6732057"/>
                </a:lnTo>
                <a:cubicBezTo>
                  <a:pt x="559639" y="6732057"/>
                  <a:pt x="571632" y="6722064"/>
                  <a:pt x="587620" y="6702075"/>
                </a:cubicBezTo>
                <a:cubicBezTo>
                  <a:pt x="603610" y="6682089"/>
                  <a:pt x="611605" y="6664101"/>
                  <a:pt x="611605" y="6648111"/>
                </a:cubicBezTo>
                <a:lnTo>
                  <a:pt x="635589" y="6612134"/>
                </a:lnTo>
                <a:cubicBezTo>
                  <a:pt x="659576" y="6596144"/>
                  <a:pt x="667569" y="6580155"/>
                  <a:pt x="659576" y="6564165"/>
                </a:cubicBezTo>
                <a:lnTo>
                  <a:pt x="671567" y="6564165"/>
                </a:lnTo>
                <a:cubicBezTo>
                  <a:pt x="679561" y="6564165"/>
                  <a:pt x="683560" y="6560168"/>
                  <a:pt x="683560" y="6552173"/>
                </a:cubicBezTo>
                <a:lnTo>
                  <a:pt x="659576" y="6552173"/>
                </a:lnTo>
                <a:lnTo>
                  <a:pt x="635589" y="6540180"/>
                </a:lnTo>
                <a:cubicBezTo>
                  <a:pt x="635589" y="6532185"/>
                  <a:pt x="629593" y="6528188"/>
                  <a:pt x="617601" y="6528188"/>
                </a:cubicBezTo>
                <a:cubicBezTo>
                  <a:pt x="605610" y="6528188"/>
                  <a:pt x="595615" y="6528188"/>
                  <a:pt x="587620" y="6528188"/>
                </a:cubicBezTo>
                <a:lnTo>
                  <a:pt x="563637" y="6516195"/>
                </a:lnTo>
                <a:cubicBezTo>
                  <a:pt x="563637" y="6516195"/>
                  <a:pt x="567633" y="6512198"/>
                  <a:pt x="575628" y="6504203"/>
                </a:cubicBezTo>
                <a:cubicBezTo>
                  <a:pt x="583623" y="6504203"/>
                  <a:pt x="589620" y="6502205"/>
                  <a:pt x="593617" y="6498207"/>
                </a:cubicBezTo>
                <a:cubicBezTo>
                  <a:pt x="597615" y="6494210"/>
                  <a:pt x="599613" y="6492212"/>
                  <a:pt x="599613" y="6492212"/>
                </a:cubicBezTo>
                <a:cubicBezTo>
                  <a:pt x="599613" y="6484217"/>
                  <a:pt x="605610" y="6478220"/>
                  <a:pt x="617601" y="6474222"/>
                </a:cubicBezTo>
                <a:cubicBezTo>
                  <a:pt x="629593" y="6470225"/>
                  <a:pt x="639588" y="6464230"/>
                  <a:pt x="647584" y="6456234"/>
                </a:cubicBezTo>
                <a:lnTo>
                  <a:pt x="659576" y="6456234"/>
                </a:lnTo>
                <a:lnTo>
                  <a:pt x="707544" y="6456234"/>
                </a:lnTo>
                <a:cubicBezTo>
                  <a:pt x="715537" y="6440245"/>
                  <a:pt x="727531" y="6424256"/>
                  <a:pt x="743520" y="6408266"/>
                </a:cubicBezTo>
                <a:lnTo>
                  <a:pt x="767506" y="6384281"/>
                </a:lnTo>
                <a:lnTo>
                  <a:pt x="755512" y="6408266"/>
                </a:lnTo>
                <a:cubicBezTo>
                  <a:pt x="747517" y="6424256"/>
                  <a:pt x="739522" y="6436247"/>
                  <a:pt x="731527" y="6444242"/>
                </a:cubicBezTo>
                <a:cubicBezTo>
                  <a:pt x="707544" y="6468227"/>
                  <a:pt x="699549" y="6484217"/>
                  <a:pt x="707544" y="6492212"/>
                </a:cubicBezTo>
                <a:cubicBezTo>
                  <a:pt x="707544" y="6500207"/>
                  <a:pt x="711541" y="6500207"/>
                  <a:pt x="719536" y="6492212"/>
                </a:cubicBezTo>
                <a:cubicBezTo>
                  <a:pt x="727531" y="6484217"/>
                  <a:pt x="731527" y="6480219"/>
                  <a:pt x="731527" y="6480219"/>
                </a:cubicBezTo>
                <a:lnTo>
                  <a:pt x="755512" y="6432249"/>
                </a:lnTo>
                <a:cubicBezTo>
                  <a:pt x="771502" y="6408266"/>
                  <a:pt x="781496" y="6392276"/>
                  <a:pt x="785493" y="6384281"/>
                </a:cubicBezTo>
                <a:cubicBezTo>
                  <a:pt x="789490" y="6376286"/>
                  <a:pt x="793489" y="6372288"/>
                  <a:pt x="797485" y="6372288"/>
                </a:cubicBezTo>
                <a:cubicBezTo>
                  <a:pt x="801484" y="6372288"/>
                  <a:pt x="805480" y="6366293"/>
                  <a:pt x="809479" y="6354299"/>
                </a:cubicBezTo>
                <a:cubicBezTo>
                  <a:pt x="813475" y="6342308"/>
                  <a:pt x="819472" y="6338311"/>
                  <a:pt x="827467" y="6342308"/>
                </a:cubicBezTo>
                <a:cubicBezTo>
                  <a:pt x="835462" y="6346306"/>
                  <a:pt x="839458" y="6344308"/>
                  <a:pt x="839458" y="6336311"/>
                </a:cubicBezTo>
                <a:cubicBezTo>
                  <a:pt x="839458" y="6328316"/>
                  <a:pt x="839458" y="6324320"/>
                  <a:pt x="839458" y="6324320"/>
                </a:cubicBezTo>
                <a:lnTo>
                  <a:pt x="851450" y="6288343"/>
                </a:lnTo>
                <a:cubicBezTo>
                  <a:pt x="859445" y="6288343"/>
                  <a:pt x="859445" y="6292340"/>
                  <a:pt x="851450" y="6300335"/>
                </a:cubicBezTo>
                <a:lnTo>
                  <a:pt x="863443" y="6300335"/>
                </a:lnTo>
                <a:cubicBezTo>
                  <a:pt x="863443" y="6292340"/>
                  <a:pt x="863443" y="6288343"/>
                  <a:pt x="863443" y="6288343"/>
                </a:cubicBezTo>
                <a:cubicBezTo>
                  <a:pt x="855448" y="6272353"/>
                  <a:pt x="859445" y="6256363"/>
                  <a:pt x="875435" y="6240373"/>
                </a:cubicBezTo>
                <a:cubicBezTo>
                  <a:pt x="883430" y="6240373"/>
                  <a:pt x="889426" y="6234377"/>
                  <a:pt x="893423" y="6222385"/>
                </a:cubicBezTo>
                <a:cubicBezTo>
                  <a:pt x="897421" y="6210392"/>
                  <a:pt x="907414" y="6196402"/>
                  <a:pt x="923404" y="6180412"/>
                </a:cubicBezTo>
                <a:cubicBezTo>
                  <a:pt x="931399" y="6164422"/>
                  <a:pt x="939394" y="6156427"/>
                  <a:pt x="947389" y="6156427"/>
                </a:cubicBezTo>
                <a:cubicBezTo>
                  <a:pt x="947389" y="6164422"/>
                  <a:pt x="949388" y="6166421"/>
                  <a:pt x="953384" y="6162424"/>
                </a:cubicBezTo>
                <a:cubicBezTo>
                  <a:pt x="957383" y="6158427"/>
                  <a:pt x="955384" y="6152431"/>
                  <a:pt x="947389" y="6144436"/>
                </a:cubicBezTo>
                <a:lnTo>
                  <a:pt x="959381" y="6132443"/>
                </a:lnTo>
                <a:cubicBezTo>
                  <a:pt x="967376" y="6132443"/>
                  <a:pt x="973372" y="6130444"/>
                  <a:pt x="977369" y="6126448"/>
                </a:cubicBezTo>
                <a:cubicBezTo>
                  <a:pt x="981367" y="6122451"/>
                  <a:pt x="983366" y="6116456"/>
                  <a:pt x="983366" y="6108460"/>
                </a:cubicBezTo>
                <a:lnTo>
                  <a:pt x="983366" y="6084476"/>
                </a:lnTo>
                <a:lnTo>
                  <a:pt x="995357" y="6072483"/>
                </a:lnTo>
                <a:lnTo>
                  <a:pt x="1007350" y="6060491"/>
                </a:lnTo>
                <a:lnTo>
                  <a:pt x="1031335" y="6012521"/>
                </a:lnTo>
                <a:cubicBezTo>
                  <a:pt x="1039330" y="6004527"/>
                  <a:pt x="1047323" y="5994533"/>
                  <a:pt x="1055318" y="5982541"/>
                </a:cubicBezTo>
                <a:cubicBezTo>
                  <a:pt x="1063313" y="5970548"/>
                  <a:pt x="1067312" y="5960556"/>
                  <a:pt x="1067312" y="5952559"/>
                </a:cubicBezTo>
                <a:lnTo>
                  <a:pt x="1079303" y="5952559"/>
                </a:lnTo>
                <a:lnTo>
                  <a:pt x="1103288" y="5928575"/>
                </a:lnTo>
                <a:lnTo>
                  <a:pt x="1103288" y="5916584"/>
                </a:lnTo>
                <a:lnTo>
                  <a:pt x="1091297" y="5928575"/>
                </a:lnTo>
                <a:lnTo>
                  <a:pt x="1091297" y="5916584"/>
                </a:lnTo>
                <a:cubicBezTo>
                  <a:pt x="1091297" y="5908589"/>
                  <a:pt x="1093295" y="5900595"/>
                  <a:pt x="1097291" y="5892599"/>
                </a:cubicBezTo>
                <a:cubicBezTo>
                  <a:pt x="1101290" y="5884603"/>
                  <a:pt x="1107287" y="5876610"/>
                  <a:pt x="1115280" y="5868613"/>
                </a:cubicBezTo>
                <a:lnTo>
                  <a:pt x="1115280" y="5844631"/>
                </a:lnTo>
                <a:lnTo>
                  <a:pt x="1127273" y="5844631"/>
                </a:lnTo>
                <a:cubicBezTo>
                  <a:pt x="1135268" y="5852626"/>
                  <a:pt x="1139265" y="5852626"/>
                  <a:pt x="1139265" y="5844631"/>
                </a:cubicBezTo>
                <a:cubicBezTo>
                  <a:pt x="1139265" y="5820645"/>
                  <a:pt x="1143263" y="5808653"/>
                  <a:pt x="1151258" y="5808653"/>
                </a:cubicBezTo>
                <a:cubicBezTo>
                  <a:pt x="1167248" y="5808653"/>
                  <a:pt x="1183236" y="5792664"/>
                  <a:pt x="1199226" y="5760685"/>
                </a:cubicBezTo>
                <a:cubicBezTo>
                  <a:pt x="1207221" y="5744695"/>
                  <a:pt x="1215216" y="5732701"/>
                  <a:pt x="1223211" y="5724708"/>
                </a:cubicBezTo>
                <a:cubicBezTo>
                  <a:pt x="1231205" y="5716712"/>
                  <a:pt x="1235204" y="5712715"/>
                  <a:pt x="1235204" y="5712715"/>
                </a:cubicBezTo>
                <a:lnTo>
                  <a:pt x="1271180" y="5628769"/>
                </a:lnTo>
                <a:cubicBezTo>
                  <a:pt x="1279175" y="5628769"/>
                  <a:pt x="1283172" y="5626770"/>
                  <a:pt x="1283172" y="5622774"/>
                </a:cubicBezTo>
                <a:cubicBezTo>
                  <a:pt x="1283172" y="5618775"/>
                  <a:pt x="1287170" y="5616776"/>
                  <a:pt x="1295165" y="5616776"/>
                </a:cubicBezTo>
                <a:lnTo>
                  <a:pt x="1307157" y="5604784"/>
                </a:lnTo>
                <a:cubicBezTo>
                  <a:pt x="1307157" y="5572806"/>
                  <a:pt x="1311153" y="5556816"/>
                  <a:pt x="1319148" y="5556816"/>
                </a:cubicBezTo>
                <a:close/>
                <a:moveTo>
                  <a:pt x="1714894" y="5544823"/>
                </a:moveTo>
                <a:lnTo>
                  <a:pt x="1690909" y="5592792"/>
                </a:lnTo>
                <a:cubicBezTo>
                  <a:pt x="1682914" y="5592792"/>
                  <a:pt x="1680916" y="5596791"/>
                  <a:pt x="1684913" y="5604784"/>
                </a:cubicBezTo>
                <a:cubicBezTo>
                  <a:pt x="1688911" y="5612778"/>
                  <a:pt x="1686913" y="5620774"/>
                  <a:pt x="1678918" y="5628769"/>
                </a:cubicBezTo>
                <a:cubicBezTo>
                  <a:pt x="1670922" y="5636764"/>
                  <a:pt x="1666925" y="5640762"/>
                  <a:pt x="1666925" y="5640762"/>
                </a:cubicBezTo>
                <a:cubicBezTo>
                  <a:pt x="1658930" y="5640762"/>
                  <a:pt x="1654933" y="5640762"/>
                  <a:pt x="1654933" y="5640762"/>
                </a:cubicBezTo>
                <a:cubicBezTo>
                  <a:pt x="1654933" y="5640762"/>
                  <a:pt x="1650934" y="5648755"/>
                  <a:pt x="1642939" y="5664744"/>
                </a:cubicBezTo>
                <a:lnTo>
                  <a:pt x="1618957" y="5700722"/>
                </a:lnTo>
                <a:lnTo>
                  <a:pt x="1582978" y="5748690"/>
                </a:lnTo>
                <a:cubicBezTo>
                  <a:pt x="1574983" y="5764680"/>
                  <a:pt x="1566988" y="5772676"/>
                  <a:pt x="1558994" y="5772676"/>
                </a:cubicBezTo>
                <a:cubicBezTo>
                  <a:pt x="1574983" y="5708717"/>
                  <a:pt x="1598968" y="5664744"/>
                  <a:pt x="1630948" y="5640762"/>
                </a:cubicBezTo>
                <a:cubicBezTo>
                  <a:pt x="1638943" y="5632766"/>
                  <a:pt x="1648936" y="5622774"/>
                  <a:pt x="1660928" y="5610781"/>
                </a:cubicBezTo>
                <a:cubicBezTo>
                  <a:pt x="1672921" y="5598788"/>
                  <a:pt x="1678918" y="5590794"/>
                  <a:pt x="1678918" y="5586796"/>
                </a:cubicBezTo>
                <a:cubicBezTo>
                  <a:pt x="1678918" y="5582798"/>
                  <a:pt x="1682914" y="5574804"/>
                  <a:pt x="1690909" y="5562813"/>
                </a:cubicBezTo>
                <a:cubicBezTo>
                  <a:pt x="1698904" y="5550819"/>
                  <a:pt x="1706899" y="5544823"/>
                  <a:pt x="1714894" y="5544823"/>
                </a:cubicBezTo>
                <a:close/>
                <a:moveTo>
                  <a:pt x="8970212" y="5532830"/>
                </a:moveTo>
                <a:cubicBezTo>
                  <a:pt x="8970212" y="5532830"/>
                  <a:pt x="8970212" y="5536829"/>
                  <a:pt x="8970212" y="5544823"/>
                </a:cubicBezTo>
                <a:lnTo>
                  <a:pt x="8958220" y="5544823"/>
                </a:lnTo>
                <a:cubicBezTo>
                  <a:pt x="8958220" y="5544823"/>
                  <a:pt x="8962217" y="5540826"/>
                  <a:pt x="8970212" y="5532830"/>
                </a:cubicBezTo>
                <a:close/>
                <a:moveTo>
                  <a:pt x="8022823" y="5532830"/>
                </a:moveTo>
                <a:cubicBezTo>
                  <a:pt x="8014828" y="5532830"/>
                  <a:pt x="8014828" y="5536829"/>
                  <a:pt x="8022823" y="5544823"/>
                </a:cubicBezTo>
                <a:cubicBezTo>
                  <a:pt x="8022823" y="5544823"/>
                  <a:pt x="8026820" y="5544823"/>
                  <a:pt x="8034815" y="5544823"/>
                </a:cubicBezTo>
                <a:cubicBezTo>
                  <a:pt x="8034815" y="5544823"/>
                  <a:pt x="8034815" y="5540826"/>
                  <a:pt x="8034815" y="5532830"/>
                </a:cubicBezTo>
                <a:close/>
                <a:moveTo>
                  <a:pt x="7675047" y="5520839"/>
                </a:moveTo>
                <a:cubicBezTo>
                  <a:pt x="7667054" y="5520839"/>
                  <a:pt x="7663056" y="5522838"/>
                  <a:pt x="7663056" y="5526833"/>
                </a:cubicBezTo>
                <a:cubicBezTo>
                  <a:pt x="7663056" y="5530833"/>
                  <a:pt x="7659059" y="5536829"/>
                  <a:pt x="7651063" y="5544823"/>
                </a:cubicBezTo>
                <a:lnTo>
                  <a:pt x="7687041" y="5532830"/>
                </a:lnTo>
                <a:close/>
                <a:moveTo>
                  <a:pt x="8538491" y="5508846"/>
                </a:moveTo>
                <a:lnTo>
                  <a:pt x="8538491" y="5520839"/>
                </a:lnTo>
                <a:cubicBezTo>
                  <a:pt x="8530495" y="5528832"/>
                  <a:pt x="8530495" y="5536829"/>
                  <a:pt x="8538491" y="5544823"/>
                </a:cubicBezTo>
                <a:lnTo>
                  <a:pt x="8550483" y="5544823"/>
                </a:lnTo>
                <a:cubicBezTo>
                  <a:pt x="8550483" y="5544823"/>
                  <a:pt x="8552483" y="5540826"/>
                  <a:pt x="8556479" y="5532830"/>
                </a:cubicBezTo>
                <a:cubicBezTo>
                  <a:pt x="8560476" y="5524836"/>
                  <a:pt x="8562474" y="5520839"/>
                  <a:pt x="8562474" y="5520839"/>
                </a:cubicBezTo>
                <a:cubicBezTo>
                  <a:pt x="8554480" y="5520839"/>
                  <a:pt x="8550483" y="5520839"/>
                  <a:pt x="8550483" y="5520839"/>
                </a:cubicBezTo>
                <a:cubicBezTo>
                  <a:pt x="8550483" y="5520839"/>
                  <a:pt x="8550483" y="5516840"/>
                  <a:pt x="8550483" y="5508846"/>
                </a:cubicBezTo>
                <a:cubicBezTo>
                  <a:pt x="8550483" y="5508846"/>
                  <a:pt x="8546486" y="5508846"/>
                  <a:pt x="8538491" y="5508846"/>
                </a:cubicBezTo>
                <a:close/>
                <a:moveTo>
                  <a:pt x="1726886" y="5508846"/>
                </a:moveTo>
                <a:cubicBezTo>
                  <a:pt x="1734881" y="5508846"/>
                  <a:pt x="1738877" y="5512845"/>
                  <a:pt x="1738877" y="5520839"/>
                </a:cubicBezTo>
                <a:lnTo>
                  <a:pt x="1726886" y="5532830"/>
                </a:lnTo>
                <a:cubicBezTo>
                  <a:pt x="1726886" y="5524836"/>
                  <a:pt x="1726886" y="5520839"/>
                  <a:pt x="1726886" y="5520839"/>
                </a:cubicBezTo>
                <a:close/>
                <a:moveTo>
                  <a:pt x="8066295" y="5501351"/>
                </a:moveTo>
                <a:cubicBezTo>
                  <a:pt x="8065296" y="5500352"/>
                  <a:pt x="8062798" y="5500851"/>
                  <a:pt x="8058800" y="5502850"/>
                </a:cubicBezTo>
                <a:cubicBezTo>
                  <a:pt x="8050805" y="5506848"/>
                  <a:pt x="8046808" y="5512845"/>
                  <a:pt x="8046808" y="5520839"/>
                </a:cubicBezTo>
                <a:cubicBezTo>
                  <a:pt x="8054803" y="5520839"/>
                  <a:pt x="8060800" y="5516840"/>
                  <a:pt x="8064796" y="5508846"/>
                </a:cubicBezTo>
                <a:cubicBezTo>
                  <a:pt x="8066795" y="5504850"/>
                  <a:pt x="8067294" y="5502352"/>
                  <a:pt x="8066295" y="5501351"/>
                </a:cubicBezTo>
                <a:close/>
                <a:moveTo>
                  <a:pt x="7741005" y="5496855"/>
                </a:moveTo>
                <a:cubicBezTo>
                  <a:pt x="7745002" y="5496855"/>
                  <a:pt x="7750998" y="5496855"/>
                  <a:pt x="7758993" y="5496855"/>
                </a:cubicBezTo>
                <a:cubicBezTo>
                  <a:pt x="7774983" y="5496855"/>
                  <a:pt x="7774983" y="5504850"/>
                  <a:pt x="7758993" y="5520839"/>
                </a:cubicBezTo>
                <a:lnTo>
                  <a:pt x="7743576" y="5525979"/>
                </a:lnTo>
                <a:lnTo>
                  <a:pt x="7743253" y="5526085"/>
                </a:lnTo>
                <a:cubicBezTo>
                  <a:pt x="7729763" y="5530582"/>
                  <a:pt x="7723017" y="5532830"/>
                  <a:pt x="7723017" y="5532830"/>
                </a:cubicBezTo>
                <a:lnTo>
                  <a:pt x="7723017" y="5520839"/>
                </a:lnTo>
                <a:cubicBezTo>
                  <a:pt x="7723017" y="5520839"/>
                  <a:pt x="7723017" y="5518840"/>
                  <a:pt x="7723017" y="5514842"/>
                </a:cubicBezTo>
                <a:cubicBezTo>
                  <a:pt x="7723017" y="5510845"/>
                  <a:pt x="7719020" y="5508846"/>
                  <a:pt x="7711025" y="5508846"/>
                </a:cubicBezTo>
                <a:cubicBezTo>
                  <a:pt x="7711025" y="5508846"/>
                  <a:pt x="7711025" y="5506848"/>
                  <a:pt x="7711025" y="5502850"/>
                </a:cubicBezTo>
                <a:cubicBezTo>
                  <a:pt x="7711025" y="5498852"/>
                  <a:pt x="7713024" y="5498852"/>
                  <a:pt x="7717020" y="5502850"/>
                </a:cubicBezTo>
                <a:cubicBezTo>
                  <a:pt x="7721017" y="5506848"/>
                  <a:pt x="7727014" y="5508846"/>
                  <a:pt x="7735009" y="5508846"/>
                </a:cubicBezTo>
                <a:cubicBezTo>
                  <a:pt x="7735009" y="5500851"/>
                  <a:pt x="7737009" y="5496855"/>
                  <a:pt x="7741005" y="5496855"/>
                </a:cubicBezTo>
                <a:close/>
                <a:moveTo>
                  <a:pt x="1391103" y="5496855"/>
                </a:moveTo>
                <a:cubicBezTo>
                  <a:pt x="1391103" y="5500851"/>
                  <a:pt x="1392102" y="5503850"/>
                  <a:pt x="1394100" y="5505849"/>
                </a:cubicBezTo>
                <a:lnTo>
                  <a:pt x="1401096" y="5508180"/>
                </a:lnTo>
                <a:lnTo>
                  <a:pt x="1379110" y="5544823"/>
                </a:lnTo>
                <a:cubicBezTo>
                  <a:pt x="1379110" y="5552818"/>
                  <a:pt x="1375113" y="5552818"/>
                  <a:pt x="1367118" y="5544823"/>
                </a:cubicBezTo>
                <a:lnTo>
                  <a:pt x="1367118" y="5532830"/>
                </a:lnTo>
                <a:lnTo>
                  <a:pt x="1379110" y="5520839"/>
                </a:lnTo>
                <a:close/>
                <a:moveTo>
                  <a:pt x="8994197" y="5484861"/>
                </a:moveTo>
                <a:cubicBezTo>
                  <a:pt x="9002192" y="5484861"/>
                  <a:pt x="9006188" y="5484861"/>
                  <a:pt x="9006188" y="5484861"/>
                </a:cubicBezTo>
                <a:cubicBezTo>
                  <a:pt x="9006188" y="5492856"/>
                  <a:pt x="9002192" y="5496855"/>
                  <a:pt x="8994197" y="5496855"/>
                </a:cubicBezTo>
                <a:lnTo>
                  <a:pt x="8982205" y="5496855"/>
                </a:lnTo>
                <a:cubicBezTo>
                  <a:pt x="8982205" y="5488860"/>
                  <a:pt x="8986202" y="5484861"/>
                  <a:pt x="8994197" y="5484861"/>
                </a:cubicBezTo>
                <a:close/>
                <a:moveTo>
                  <a:pt x="8106769" y="5484861"/>
                </a:moveTo>
                <a:cubicBezTo>
                  <a:pt x="8098774" y="5492856"/>
                  <a:pt x="8096776" y="5496855"/>
                  <a:pt x="8100773" y="5496855"/>
                </a:cubicBezTo>
                <a:cubicBezTo>
                  <a:pt x="8104769" y="5496855"/>
                  <a:pt x="8106769" y="5496855"/>
                  <a:pt x="8106769" y="5496855"/>
                </a:cubicBezTo>
                <a:cubicBezTo>
                  <a:pt x="8106769" y="5496855"/>
                  <a:pt x="8106769" y="5492856"/>
                  <a:pt x="8106769" y="5484861"/>
                </a:cubicBezTo>
                <a:close/>
                <a:moveTo>
                  <a:pt x="1630948" y="5484861"/>
                </a:moveTo>
                <a:lnTo>
                  <a:pt x="1642939" y="5484861"/>
                </a:lnTo>
                <a:cubicBezTo>
                  <a:pt x="1642939" y="5484861"/>
                  <a:pt x="1634945" y="5496855"/>
                  <a:pt x="1618957" y="5520839"/>
                </a:cubicBezTo>
                <a:cubicBezTo>
                  <a:pt x="1602966" y="5544823"/>
                  <a:pt x="1594971" y="5558814"/>
                  <a:pt x="1594971" y="5562813"/>
                </a:cubicBezTo>
                <a:cubicBezTo>
                  <a:pt x="1594971" y="5566808"/>
                  <a:pt x="1590973" y="5568807"/>
                  <a:pt x="1582978" y="5568807"/>
                </a:cubicBezTo>
                <a:cubicBezTo>
                  <a:pt x="1574983" y="5568807"/>
                  <a:pt x="1574983" y="5560813"/>
                  <a:pt x="1582978" y="5544823"/>
                </a:cubicBezTo>
                <a:cubicBezTo>
                  <a:pt x="1582978" y="5544823"/>
                  <a:pt x="1584978" y="5542824"/>
                  <a:pt x="1588975" y="5538828"/>
                </a:cubicBezTo>
                <a:cubicBezTo>
                  <a:pt x="1592972" y="5534829"/>
                  <a:pt x="1594971" y="5528832"/>
                  <a:pt x="1594971" y="5520839"/>
                </a:cubicBezTo>
                <a:close/>
                <a:moveTo>
                  <a:pt x="1415088" y="5484861"/>
                </a:moveTo>
                <a:cubicBezTo>
                  <a:pt x="1415088" y="5484861"/>
                  <a:pt x="1413088" y="5488860"/>
                  <a:pt x="1409091" y="5496855"/>
                </a:cubicBezTo>
                <a:cubicBezTo>
                  <a:pt x="1405094" y="5504850"/>
                  <a:pt x="1403095" y="5508846"/>
                  <a:pt x="1403095" y="5508846"/>
                </a:cubicBezTo>
                <a:lnTo>
                  <a:pt x="1401096" y="5508180"/>
                </a:lnTo>
                <a:close/>
                <a:moveTo>
                  <a:pt x="2026692" y="5472870"/>
                </a:moveTo>
                <a:lnTo>
                  <a:pt x="2026692" y="5496855"/>
                </a:lnTo>
                <a:lnTo>
                  <a:pt x="2002709" y="5556816"/>
                </a:lnTo>
                <a:cubicBezTo>
                  <a:pt x="2010704" y="5556816"/>
                  <a:pt x="2014700" y="5560813"/>
                  <a:pt x="2014700" y="5568807"/>
                </a:cubicBezTo>
                <a:cubicBezTo>
                  <a:pt x="2014700" y="5576802"/>
                  <a:pt x="2010704" y="5584797"/>
                  <a:pt x="2002709" y="5592792"/>
                </a:cubicBezTo>
                <a:cubicBezTo>
                  <a:pt x="1994712" y="5592792"/>
                  <a:pt x="1990716" y="5596791"/>
                  <a:pt x="1990716" y="5604784"/>
                </a:cubicBezTo>
                <a:lnTo>
                  <a:pt x="2002709" y="5604784"/>
                </a:lnTo>
                <a:lnTo>
                  <a:pt x="2002709" y="5616776"/>
                </a:lnTo>
                <a:cubicBezTo>
                  <a:pt x="1994712" y="5624772"/>
                  <a:pt x="1986719" y="5628769"/>
                  <a:pt x="1978724" y="5628769"/>
                </a:cubicBezTo>
                <a:cubicBezTo>
                  <a:pt x="1970729" y="5628769"/>
                  <a:pt x="1966731" y="5632766"/>
                  <a:pt x="1966731" y="5640762"/>
                </a:cubicBezTo>
                <a:cubicBezTo>
                  <a:pt x="1966731" y="5648755"/>
                  <a:pt x="1962734" y="5648755"/>
                  <a:pt x="1954739" y="5640762"/>
                </a:cubicBezTo>
                <a:lnTo>
                  <a:pt x="1942746" y="5664744"/>
                </a:lnTo>
                <a:lnTo>
                  <a:pt x="1918763" y="5712715"/>
                </a:lnTo>
                <a:lnTo>
                  <a:pt x="1906769" y="5724708"/>
                </a:lnTo>
                <a:cubicBezTo>
                  <a:pt x="1898774" y="5716712"/>
                  <a:pt x="1898774" y="5710717"/>
                  <a:pt x="1906769" y="5706718"/>
                </a:cubicBezTo>
                <a:cubicBezTo>
                  <a:pt x="1914764" y="5702721"/>
                  <a:pt x="1914764" y="5698725"/>
                  <a:pt x="1906769" y="5694727"/>
                </a:cubicBezTo>
                <a:cubicBezTo>
                  <a:pt x="1898774" y="5690728"/>
                  <a:pt x="1898774" y="5680737"/>
                  <a:pt x="1906769" y="5664744"/>
                </a:cubicBezTo>
                <a:lnTo>
                  <a:pt x="1918763" y="5628769"/>
                </a:lnTo>
                <a:lnTo>
                  <a:pt x="1918763" y="5616776"/>
                </a:lnTo>
                <a:cubicBezTo>
                  <a:pt x="1918763" y="5608782"/>
                  <a:pt x="1918763" y="5602786"/>
                  <a:pt x="1918763" y="5598788"/>
                </a:cubicBezTo>
                <a:cubicBezTo>
                  <a:pt x="1918763" y="5594791"/>
                  <a:pt x="1918763" y="5592792"/>
                  <a:pt x="1918763" y="5592792"/>
                </a:cubicBezTo>
                <a:lnTo>
                  <a:pt x="1930754" y="5580801"/>
                </a:lnTo>
                <a:lnTo>
                  <a:pt x="1930754" y="5592792"/>
                </a:lnTo>
                <a:cubicBezTo>
                  <a:pt x="1938749" y="5600786"/>
                  <a:pt x="1940747" y="5608782"/>
                  <a:pt x="1936751" y="5616776"/>
                </a:cubicBezTo>
                <a:cubicBezTo>
                  <a:pt x="1932754" y="5624772"/>
                  <a:pt x="1930754" y="5628769"/>
                  <a:pt x="1930754" y="5628769"/>
                </a:cubicBezTo>
                <a:lnTo>
                  <a:pt x="1954739" y="5592792"/>
                </a:lnTo>
                <a:cubicBezTo>
                  <a:pt x="1970729" y="5568807"/>
                  <a:pt x="1976724" y="5556816"/>
                  <a:pt x="1972727" y="5556816"/>
                </a:cubicBezTo>
                <a:cubicBezTo>
                  <a:pt x="1968729" y="5556816"/>
                  <a:pt x="1968729" y="5554817"/>
                  <a:pt x="1972727" y="5550819"/>
                </a:cubicBezTo>
                <a:cubicBezTo>
                  <a:pt x="1976724" y="5546820"/>
                  <a:pt x="1982721" y="5544823"/>
                  <a:pt x="1990716" y="5544823"/>
                </a:cubicBezTo>
                <a:cubicBezTo>
                  <a:pt x="1998711" y="5528832"/>
                  <a:pt x="2004707" y="5514842"/>
                  <a:pt x="2008704" y="5502850"/>
                </a:cubicBezTo>
                <a:cubicBezTo>
                  <a:pt x="2012702" y="5490858"/>
                  <a:pt x="2018697" y="5480865"/>
                  <a:pt x="2026692" y="5472870"/>
                </a:cubicBezTo>
                <a:close/>
                <a:moveTo>
                  <a:pt x="1762864" y="5472870"/>
                </a:moveTo>
                <a:cubicBezTo>
                  <a:pt x="1762864" y="5480865"/>
                  <a:pt x="1758865" y="5484861"/>
                  <a:pt x="1750870" y="5484861"/>
                </a:cubicBezTo>
                <a:lnTo>
                  <a:pt x="1738877" y="5484861"/>
                </a:lnTo>
                <a:cubicBezTo>
                  <a:pt x="1738877" y="5484861"/>
                  <a:pt x="1742876" y="5482862"/>
                  <a:pt x="1750870" y="5478866"/>
                </a:cubicBezTo>
                <a:cubicBezTo>
                  <a:pt x="1758865" y="5474868"/>
                  <a:pt x="1762864" y="5472870"/>
                  <a:pt x="1762864" y="5472870"/>
                </a:cubicBezTo>
                <a:close/>
                <a:moveTo>
                  <a:pt x="2338492" y="5460878"/>
                </a:moveTo>
                <a:cubicBezTo>
                  <a:pt x="2330497" y="5460878"/>
                  <a:pt x="2326498" y="5468872"/>
                  <a:pt x="2326498" y="5484861"/>
                </a:cubicBezTo>
                <a:cubicBezTo>
                  <a:pt x="2326498" y="5500851"/>
                  <a:pt x="2326498" y="5508846"/>
                  <a:pt x="2326498" y="5508846"/>
                </a:cubicBezTo>
                <a:cubicBezTo>
                  <a:pt x="2318503" y="5508846"/>
                  <a:pt x="2314507" y="5506848"/>
                  <a:pt x="2314507" y="5502850"/>
                </a:cubicBezTo>
                <a:cubicBezTo>
                  <a:pt x="2314507" y="5498852"/>
                  <a:pt x="2314507" y="5496855"/>
                  <a:pt x="2314507" y="5496855"/>
                </a:cubicBezTo>
                <a:cubicBezTo>
                  <a:pt x="2314507" y="5496855"/>
                  <a:pt x="2310510" y="5496855"/>
                  <a:pt x="2302515" y="5496855"/>
                </a:cubicBezTo>
                <a:lnTo>
                  <a:pt x="2290522" y="5484861"/>
                </a:lnTo>
                <a:lnTo>
                  <a:pt x="2266537" y="5520839"/>
                </a:lnTo>
                <a:cubicBezTo>
                  <a:pt x="2258542" y="5544823"/>
                  <a:pt x="2252547" y="5554817"/>
                  <a:pt x="2248549" y="5550819"/>
                </a:cubicBezTo>
                <a:cubicBezTo>
                  <a:pt x="2244552" y="5546820"/>
                  <a:pt x="2242554" y="5548820"/>
                  <a:pt x="2242554" y="5556816"/>
                </a:cubicBezTo>
                <a:cubicBezTo>
                  <a:pt x="2242554" y="5556816"/>
                  <a:pt x="2242554" y="5560813"/>
                  <a:pt x="2242554" y="5568807"/>
                </a:cubicBezTo>
                <a:cubicBezTo>
                  <a:pt x="2250549" y="5568807"/>
                  <a:pt x="2254546" y="5580801"/>
                  <a:pt x="2254546" y="5604784"/>
                </a:cubicBezTo>
                <a:cubicBezTo>
                  <a:pt x="2246551" y="5628769"/>
                  <a:pt x="2250549" y="5636764"/>
                  <a:pt x="2266537" y="5628769"/>
                </a:cubicBezTo>
                <a:lnTo>
                  <a:pt x="2278530" y="5616776"/>
                </a:lnTo>
                <a:cubicBezTo>
                  <a:pt x="2278530" y="5608782"/>
                  <a:pt x="2280529" y="5604784"/>
                  <a:pt x="2284527" y="5604784"/>
                </a:cubicBezTo>
                <a:cubicBezTo>
                  <a:pt x="2288524" y="5604784"/>
                  <a:pt x="2294521" y="5600786"/>
                  <a:pt x="2302515" y="5592792"/>
                </a:cubicBezTo>
                <a:cubicBezTo>
                  <a:pt x="2310510" y="5552818"/>
                  <a:pt x="2318503" y="5528832"/>
                  <a:pt x="2326498" y="5520839"/>
                </a:cubicBezTo>
                <a:cubicBezTo>
                  <a:pt x="2326498" y="5520839"/>
                  <a:pt x="2326498" y="5516840"/>
                  <a:pt x="2326498" y="5508846"/>
                </a:cubicBezTo>
                <a:cubicBezTo>
                  <a:pt x="2326498" y="5508846"/>
                  <a:pt x="2330497" y="5500851"/>
                  <a:pt x="2338492" y="5484861"/>
                </a:cubicBezTo>
                <a:lnTo>
                  <a:pt x="2350483" y="5460878"/>
                </a:lnTo>
                <a:cubicBezTo>
                  <a:pt x="2350483" y="5460878"/>
                  <a:pt x="2346486" y="5460878"/>
                  <a:pt x="2338492" y="5460878"/>
                </a:cubicBezTo>
                <a:close/>
                <a:moveTo>
                  <a:pt x="2252147" y="5460878"/>
                </a:moveTo>
                <a:lnTo>
                  <a:pt x="2248549" y="5466873"/>
                </a:lnTo>
                <a:cubicBezTo>
                  <a:pt x="2244552" y="5470871"/>
                  <a:pt x="2242554" y="5476868"/>
                  <a:pt x="2242554" y="5484861"/>
                </a:cubicBezTo>
                <a:cubicBezTo>
                  <a:pt x="2246551" y="5476868"/>
                  <a:pt x="2249550" y="5469872"/>
                  <a:pt x="2251548" y="5463876"/>
                </a:cubicBezTo>
                <a:close/>
                <a:moveTo>
                  <a:pt x="1620080" y="5453756"/>
                </a:moveTo>
                <a:cubicBezTo>
                  <a:pt x="1625327" y="5454506"/>
                  <a:pt x="1624952" y="5460878"/>
                  <a:pt x="1618957" y="5472870"/>
                </a:cubicBezTo>
                <a:cubicBezTo>
                  <a:pt x="1610961" y="5480865"/>
                  <a:pt x="1602966" y="5480865"/>
                  <a:pt x="1594971" y="5472870"/>
                </a:cubicBezTo>
                <a:cubicBezTo>
                  <a:pt x="1594971" y="5464874"/>
                  <a:pt x="1600966" y="5458880"/>
                  <a:pt x="1612960" y="5454882"/>
                </a:cubicBezTo>
                <a:cubicBezTo>
                  <a:pt x="1615957" y="5453882"/>
                  <a:pt x="1618331" y="5453507"/>
                  <a:pt x="1620080" y="5453756"/>
                </a:cubicBezTo>
                <a:close/>
                <a:moveTo>
                  <a:pt x="8982205" y="5436893"/>
                </a:moveTo>
                <a:lnTo>
                  <a:pt x="8970212" y="5460878"/>
                </a:lnTo>
                <a:cubicBezTo>
                  <a:pt x="8962217" y="5460878"/>
                  <a:pt x="8958220" y="5464874"/>
                  <a:pt x="8958220" y="5472870"/>
                </a:cubicBezTo>
                <a:cubicBezTo>
                  <a:pt x="8958220" y="5480865"/>
                  <a:pt x="8958220" y="5484861"/>
                  <a:pt x="8958220" y="5484861"/>
                </a:cubicBezTo>
                <a:cubicBezTo>
                  <a:pt x="8958220" y="5492856"/>
                  <a:pt x="8950224" y="5500851"/>
                  <a:pt x="8934235" y="5508846"/>
                </a:cubicBezTo>
                <a:lnTo>
                  <a:pt x="8922244" y="5496855"/>
                </a:lnTo>
                <a:cubicBezTo>
                  <a:pt x="8930239" y="5496855"/>
                  <a:pt x="8936235" y="5492856"/>
                  <a:pt x="8940232" y="5484861"/>
                </a:cubicBezTo>
                <a:cubicBezTo>
                  <a:pt x="8944229" y="5476868"/>
                  <a:pt x="8946227" y="5472870"/>
                  <a:pt x="8946227" y="5472870"/>
                </a:cubicBezTo>
                <a:cubicBezTo>
                  <a:pt x="8946227" y="5464874"/>
                  <a:pt x="8950224" y="5456880"/>
                  <a:pt x="8958220" y="5448884"/>
                </a:cubicBezTo>
                <a:close/>
                <a:moveTo>
                  <a:pt x="8574468" y="5436893"/>
                </a:moveTo>
                <a:lnTo>
                  <a:pt x="8564188" y="5457452"/>
                </a:lnTo>
                <a:lnTo>
                  <a:pt x="8569970" y="5450384"/>
                </a:lnTo>
                <a:cubicBezTo>
                  <a:pt x="8572969" y="5445388"/>
                  <a:pt x="8574468" y="5440890"/>
                  <a:pt x="8574468" y="5436893"/>
                </a:cubicBezTo>
                <a:close/>
                <a:moveTo>
                  <a:pt x="7794970" y="5436893"/>
                </a:moveTo>
                <a:lnTo>
                  <a:pt x="7794970" y="5448884"/>
                </a:lnTo>
                <a:cubicBezTo>
                  <a:pt x="7802966" y="5448884"/>
                  <a:pt x="7806963" y="5444888"/>
                  <a:pt x="7806963" y="5436893"/>
                </a:cubicBezTo>
                <a:close/>
                <a:moveTo>
                  <a:pt x="2326498" y="5436893"/>
                </a:moveTo>
                <a:lnTo>
                  <a:pt x="2338492" y="5448884"/>
                </a:lnTo>
                <a:cubicBezTo>
                  <a:pt x="2338492" y="5448884"/>
                  <a:pt x="2338492" y="5444888"/>
                  <a:pt x="2338492" y="5436893"/>
                </a:cubicBezTo>
                <a:close/>
                <a:moveTo>
                  <a:pt x="1774855" y="5436893"/>
                </a:moveTo>
                <a:lnTo>
                  <a:pt x="1786847" y="5448884"/>
                </a:lnTo>
                <a:lnTo>
                  <a:pt x="1762864" y="5460878"/>
                </a:lnTo>
                <a:cubicBezTo>
                  <a:pt x="1762864" y="5460878"/>
                  <a:pt x="1766860" y="5452883"/>
                  <a:pt x="1774855" y="5436893"/>
                </a:cubicBezTo>
                <a:close/>
                <a:moveTo>
                  <a:pt x="1558994" y="5436893"/>
                </a:moveTo>
                <a:lnTo>
                  <a:pt x="1547002" y="5448884"/>
                </a:lnTo>
                <a:cubicBezTo>
                  <a:pt x="1539007" y="5464874"/>
                  <a:pt x="1535010" y="5476868"/>
                  <a:pt x="1535010" y="5484861"/>
                </a:cubicBezTo>
                <a:lnTo>
                  <a:pt x="1547002" y="5472870"/>
                </a:lnTo>
                <a:lnTo>
                  <a:pt x="1558994" y="5460878"/>
                </a:lnTo>
                <a:cubicBezTo>
                  <a:pt x="1558994" y="5452883"/>
                  <a:pt x="1558994" y="5444888"/>
                  <a:pt x="1558994" y="5436893"/>
                </a:cubicBezTo>
                <a:close/>
                <a:moveTo>
                  <a:pt x="8802320" y="5424900"/>
                </a:moveTo>
                <a:cubicBezTo>
                  <a:pt x="8810316" y="5424900"/>
                  <a:pt x="8814313" y="5424900"/>
                  <a:pt x="8814313" y="5424900"/>
                </a:cubicBezTo>
                <a:cubicBezTo>
                  <a:pt x="8814313" y="5424900"/>
                  <a:pt x="8814313" y="5428897"/>
                  <a:pt x="8814313" y="5436893"/>
                </a:cubicBezTo>
                <a:cubicBezTo>
                  <a:pt x="8814313" y="5444888"/>
                  <a:pt x="8810316" y="5452883"/>
                  <a:pt x="8802320" y="5460878"/>
                </a:cubicBezTo>
                <a:lnTo>
                  <a:pt x="8790328" y="5460878"/>
                </a:lnTo>
                <a:cubicBezTo>
                  <a:pt x="8798323" y="5460878"/>
                  <a:pt x="8798323" y="5456880"/>
                  <a:pt x="8790328" y="5448884"/>
                </a:cubicBezTo>
                <a:cubicBezTo>
                  <a:pt x="8790328" y="5448884"/>
                  <a:pt x="8790328" y="5446887"/>
                  <a:pt x="8790328" y="5442887"/>
                </a:cubicBezTo>
                <a:cubicBezTo>
                  <a:pt x="8790328" y="5438892"/>
                  <a:pt x="8786331" y="5436893"/>
                  <a:pt x="8778336" y="5436893"/>
                </a:cubicBezTo>
                <a:cubicBezTo>
                  <a:pt x="8778336" y="5436893"/>
                  <a:pt x="8780335" y="5436893"/>
                  <a:pt x="8784331" y="5436893"/>
                </a:cubicBezTo>
                <a:cubicBezTo>
                  <a:pt x="8788328" y="5436893"/>
                  <a:pt x="8790328" y="5436893"/>
                  <a:pt x="8790328" y="5436893"/>
                </a:cubicBezTo>
                <a:close/>
                <a:moveTo>
                  <a:pt x="2350483" y="5424900"/>
                </a:moveTo>
                <a:lnTo>
                  <a:pt x="2350483" y="5436893"/>
                </a:lnTo>
                <a:lnTo>
                  <a:pt x="2350483" y="5448884"/>
                </a:lnTo>
                <a:cubicBezTo>
                  <a:pt x="2350483" y="5448884"/>
                  <a:pt x="2354482" y="5444888"/>
                  <a:pt x="2362477" y="5436893"/>
                </a:cubicBezTo>
                <a:cubicBezTo>
                  <a:pt x="2362477" y="5428897"/>
                  <a:pt x="2358478" y="5424900"/>
                  <a:pt x="2350483" y="5424900"/>
                </a:cubicBezTo>
                <a:close/>
                <a:moveTo>
                  <a:pt x="2206576" y="5424900"/>
                </a:moveTo>
                <a:lnTo>
                  <a:pt x="2194584" y="5448884"/>
                </a:lnTo>
                <a:cubicBezTo>
                  <a:pt x="2186589" y="5456880"/>
                  <a:pt x="2180593" y="5464874"/>
                  <a:pt x="2176596" y="5472870"/>
                </a:cubicBezTo>
                <a:cubicBezTo>
                  <a:pt x="2172599" y="5480865"/>
                  <a:pt x="2168601" y="5484861"/>
                  <a:pt x="2164603" y="5484861"/>
                </a:cubicBezTo>
                <a:cubicBezTo>
                  <a:pt x="2160606" y="5484861"/>
                  <a:pt x="2158608" y="5488860"/>
                  <a:pt x="2158608" y="5496855"/>
                </a:cubicBezTo>
                <a:cubicBezTo>
                  <a:pt x="2158608" y="5504850"/>
                  <a:pt x="2158608" y="5508846"/>
                  <a:pt x="2158608" y="5508846"/>
                </a:cubicBezTo>
                <a:cubicBezTo>
                  <a:pt x="2158608" y="5524836"/>
                  <a:pt x="2154611" y="5532830"/>
                  <a:pt x="2146616" y="5532830"/>
                </a:cubicBezTo>
                <a:lnTo>
                  <a:pt x="2122630" y="5556816"/>
                </a:lnTo>
                <a:cubicBezTo>
                  <a:pt x="2122630" y="5564811"/>
                  <a:pt x="2124630" y="5568807"/>
                  <a:pt x="2128626" y="5568807"/>
                </a:cubicBezTo>
                <a:cubicBezTo>
                  <a:pt x="2132625" y="5568807"/>
                  <a:pt x="2138620" y="5568807"/>
                  <a:pt x="2146616" y="5568807"/>
                </a:cubicBezTo>
                <a:cubicBezTo>
                  <a:pt x="2146616" y="5568807"/>
                  <a:pt x="2148615" y="5566808"/>
                  <a:pt x="2152612" y="5562813"/>
                </a:cubicBezTo>
                <a:cubicBezTo>
                  <a:pt x="2156608" y="5558814"/>
                  <a:pt x="2158608" y="5552818"/>
                  <a:pt x="2158608" y="5544823"/>
                </a:cubicBezTo>
                <a:cubicBezTo>
                  <a:pt x="2158608" y="5536829"/>
                  <a:pt x="2160606" y="5534829"/>
                  <a:pt x="2164603" y="5538828"/>
                </a:cubicBezTo>
                <a:cubicBezTo>
                  <a:pt x="2168601" y="5542824"/>
                  <a:pt x="2172599" y="5542824"/>
                  <a:pt x="2176596" y="5538828"/>
                </a:cubicBezTo>
                <a:cubicBezTo>
                  <a:pt x="2180593" y="5534829"/>
                  <a:pt x="2182593" y="5536829"/>
                  <a:pt x="2182593" y="5544823"/>
                </a:cubicBezTo>
                <a:lnTo>
                  <a:pt x="2206576" y="5520839"/>
                </a:lnTo>
                <a:lnTo>
                  <a:pt x="2194584" y="5496855"/>
                </a:lnTo>
                <a:lnTo>
                  <a:pt x="2194584" y="5484861"/>
                </a:lnTo>
                <a:lnTo>
                  <a:pt x="2194584" y="5460878"/>
                </a:lnTo>
                <a:cubicBezTo>
                  <a:pt x="2202579" y="5460878"/>
                  <a:pt x="2206576" y="5458880"/>
                  <a:pt x="2206576" y="5454882"/>
                </a:cubicBezTo>
                <a:cubicBezTo>
                  <a:pt x="2206576" y="5450883"/>
                  <a:pt x="2206576" y="5448884"/>
                  <a:pt x="2206576" y="5448884"/>
                </a:cubicBezTo>
                <a:lnTo>
                  <a:pt x="2206576" y="5436893"/>
                </a:lnTo>
                <a:cubicBezTo>
                  <a:pt x="2206576" y="5436893"/>
                  <a:pt x="2206576" y="5432895"/>
                  <a:pt x="2206576" y="5424900"/>
                </a:cubicBezTo>
                <a:close/>
                <a:moveTo>
                  <a:pt x="7829614" y="5420903"/>
                </a:moveTo>
                <a:lnTo>
                  <a:pt x="7829448" y="5421903"/>
                </a:lnTo>
                <a:lnTo>
                  <a:pt x="7828548" y="5422502"/>
                </a:lnTo>
                <a:close/>
                <a:moveTo>
                  <a:pt x="8838298" y="5412909"/>
                </a:moveTo>
                <a:cubicBezTo>
                  <a:pt x="8854286" y="5412909"/>
                  <a:pt x="8858284" y="5420903"/>
                  <a:pt x="8850289" y="5436893"/>
                </a:cubicBezTo>
                <a:lnTo>
                  <a:pt x="8862282" y="5436893"/>
                </a:lnTo>
                <a:cubicBezTo>
                  <a:pt x="8870277" y="5428897"/>
                  <a:pt x="8874274" y="5424900"/>
                  <a:pt x="8874274" y="5424900"/>
                </a:cubicBezTo>
                <a:cubicBezTo>
                  <a:pt x="8874274" y="5432895"/>
                  <a:pt x="8874274" y="5436893"/>
                  <a:pt x="8874274" y="5436893"/>
                </a:cubicBezTo>
                <a:cubicBezTo>
                  <a:pt x="8874274" y="5436893"/>
                  <a:pt x="8874274" y="5440890"/>
                  <a:pt x="8874274" y="5448884"/>
                </a:cubicBezTo>
                <a:cubicBezTo>
                  <a:pt x="8866279" y="5448884"/>
                  <a:pt x="8866279" y="5452883"/>
                  <a:pt x="8874274" y="5460878"/>
                </a:cubicBezTo>
                <a:lnTo>
                  <a:pt x="8862282" y="5460878"/>
                </a:lnTo>
                <a:cubicBezTo>
                  <a:pt x="8854286" y="5452883"/>
                  <a:pt x="8850289" y="5456880"/>
                  <a:pt x="8850289" y="5472870"/>
                </a:cubicBezTo>
                <a:cubicBezTo>
                  <a:pt x="8842294" y="5472870"/>
                  <a:pt x="8838298" y="5476868"/>
                  <a:pt x="8838298" y="5484861"/>
                </a:cubicBezTo>
                <a:cubicBezTo>
                  <a:pt x="8830301" y="5484861"/>
                  <a:pt x="8826304" y="5488860"/>
                  <a:pt x="8826304" y="5496855"/>
                </a:cubicBezTo>
                <a:lnTo>
                  <a:pt x="8814313" y="5520839"/>
                </a:lnTo>
                <a:lnTo>
                  <a:pt x="8814313" y="5496855"/>
                </a:lnTo>
                <a:cubicBezTo>
                  <a:pt x="8806318" y="5488860"/>
                  <a:pt x="8806318" y="5480865"/>
                  <a:pt x="8814313" y="5472870"/>
                </a:cubicBezTo>
                <a:lnTo>
                  <a:pt x="8826304" y="5436893"/>
                </a:lnTo>
                <a:cubicBezTo>
                  <a:pt x="8826304" y="5428897"/>
                  <a:pt x="8828304" y="5422902"/>
                  <a:pt x="8832301" y="5418904"/>
                </a:cubicBezTo>
                <a:cubicBezTo>
                  <a:pt x="8836298" y="5414906"/>
                  <a:pt x="8838298" y="5412909"/>
                  <a:pt x="8838298" y="5412909"/>
                </a:cubicBezTo>
                <a:close/>
                <a:moveTo>
                  <a:pt x="7675047" y="5412909"/>
                </a:moveTo>
                <a:cubicBezTo>
                  <a:pt x="7667054" y="5420903"/>
                  <a:pt x="7663056" y="5424900"/>
                  <a:pt x="7663056" y="5424900"/>
                </a:cubicBezTo>
                <a:lnTo>
                  <a:pt x="7675047" y="5424900"/>
                </a:lnTo>
                <a:close/>
                <a:moveTo>
                  <a:pt x="7836087" y="5411195"/>
                </a:moveTo>
                <a:lnTo>
                  <a:pt x="7829614" y="5420903"/>
                </a:lnTo>
                <a:lnTo>
                  <a:pt x="7830948" y="5412909"/>
                </a:lnTo>
                <a:close/>
                <a:moveTo>
                  <a:pt x="8940232" y="5400916"/>
                </a:moveTo>
                <a:cubicBezTo>
                  <a:pt x="8944229" y="5400916"/>
                  <a:pt x="8950224" y="5400916"/>
                  <a:pt x="8958220" y="5400916"/>
                </a:cubicBezTo>
                <a:cubicBezTo>
                  <a:pt x="8966215" y="5400916"/>
                  <a:pt x="8970212" y="5400916"/>
                  <a:pt x="8970212" y="5400916"/>
                </a:cubicBezTo>
                <a:cubicBezTo>
                  <a:pt x="8970212" y="5400916"/>
                  <a:pt x="8966215" y="5404914"/>
                  <a:pt x="8958220" y="5412909"/>
                </a:cubicBezTo>
                <a:cubicBezTo>
                  <a:pt x="8950224" y="5412909"/>
                  <a:pt x="8946227" y="5416906"/>
                  <a:pt x="8946227" y="5424900"/>
                </a:cubicBezTo>
                <a:lnTo>
                  <a:pt x="8910250" y="5472870"/>
                </a:lnTo>
                <a:cubicBezTo>
                  <a:pt x="8894262" y="5496855"/>
                  <a:pt x="8886266" y="5508846"/>
                  <a:pt x="8886266" y="5508846"/>
                </a:cubicBezTo>
                <a:lnTo>
                  <a:pt x="8886266" y="5520839"/>
                </a:lnTo>
                <a:lnTo>
                  <a:pt x="8874274" y="5508846"/>
                </a:lnTo>
                <a:cubicBezTo>
                  <a:pt x="8882269" y="5500851"/>
                  <a:pt x="8888266" y="5492856"/>
                  <a:pt x="8892262" y="5484861"/>
                </a:cubicBezTo>
                <a:cubicBezTo>
                  <a:pt x="8896259" y="5476868"/>
                  <a:pt x="8898259" y="5464874"/>
                  <a:pt x="8898259" y="5448884"/>
                </a:cubicBezTo>
                <a:cubicBezTo>
                  <a:pt x="8898259" y="5440890"/>
                  <a:pt x="8900257" y="5434894"/>
                  <a:pt x="8904254" y="5430896"/>
                </a:cubicBezTo>
                <a:cubicBezTo>
                  <a:pt x="8908252" y="5426897"/>
                  <a:pt x="8910250" y="5424900"/>
                  <a:pt x="8910250" y="5424900"/>
                </a:cubicBezTo>
                <a:cubicBezTo>
                  <a:pt x="8918245" y="5424900"/>
                  <a:pt x="8926240" y="5420903"/>
                  <a:pt x="8934235" y="5412909"/>
                </a:cubicBezTo>
                <a:cubicBezTo>
                  <a:pt x="8934235" y="5404914"/>
                  <a:pt x="8936235" y="5400916"/>
                  <a:pt x="8940232" y="5400916"/>
                </a:cubicBezTo>
                <a:close/>
                <a:moveTo>
                  <a:pt x="7842940" y="5400916"/>
                </a:moveTo>
                <a:cubicBezTo>
                  <a:pt x="7842940" y="5404914"/>
                  <a:pt x="7841940" y="5407913"/>
                  <a:pt x="7839942" y="5409911"/>
                </a:cubicBezTo>
                <a:lnTo>
                  <a:pt x="7836087" y="5411195"/>
                </a:lnTo>
                <a:close/>
                <a:moveTo>
                  <a:pt x="1487040" y="5400916"/>
                </a:moveTo>
                <a:lnTo>
                  <a:pt x="1499032" y="5400916"/>
                </a:lnTo>
                <a:cubicBezTo>
                  <a:pt x="1499032" y="5408910"/>
                  <a:pt x="1495035" y="5412909"/>
                  <a:pt x="1487040" y="5412909"/>
                </a:cubicBezTo>
                <a:cubicBezTo>
                  <a:pt x="1479046" y="5412909"/>
                  <a:pt x="1479046" y="5408910"/>
                  <a:pt x="1487040" y="5400916"/>
                </a:cubicBezTo>
                <a:close/>
                <a:moveTo>
                  <a:pt x="8838298" y="5388924"/>
                </a:moveTo>
                <a:cubicBezTo>
                  <a:pt x="8846293" y="5388924"/>
                  <a:pt x="8846293" y="5392922"/>
                  <a:pt x="8838298" y="5400916"/>
                </a:cubicBezTo>
                <a:cubicBezTo>
                  <a:pt x="8838298" y="5408910"/>
                  <a:pt x="8834301" y="5408910"/>
                  <a:pt x="8826304" y="5400916"/>
                </a:cubicBezTo>
                <a:cubicBezTo>
                  <a:pt x="8826304" y="5400916"/>
                  <a:pt x="8830301" y="5396918"/>
                  <a:pt x="8838298" y="5388924"/>
                </a:cubicBezTo>
                <a:close/>
                <a:moveTo>
                  <a:pt x="7836569" y="5369437"/>
                </a:moveTo>
                <a:cubicBezTo>
                  <a:pt x="7838817" y="5369437"/>
                  <a:pt x="7840941" y="5369936"/>
                  <a:pt x="7842940" y="5370935"/>
                </a:cubicBezTo>
                <a:cubicBezTo>
                  <a:pt x="7850934" y="5374934"/>
                  <a:pt x="7848936" y="5380928"/>
                  <a:pt x="7836943" y="5388924"/>
                </a:cubicBezTo>
                <a:cubicBezTo>
                  <a:pt x="7824951" y="5396918"/>
                  <a:pt x="7818955" y="5404914"/>
                  <a:pt x="7818955" y="5412909"/>
                </a:cubicBezTo>
                <a:cubicBezTo>
                  <a:pt x="7818955" y="5420903"/>
                  <a:pt x="7820955" y="5424900"/>
                  <a:pt x="7824951" y="5424900"/>
                </a:cubicBezTo>
                <a:lnTo>
                  <a:pt x="7828548" y="5422502"/>
                </a:lnTo>
                <a:lnTo>
                  <a:pt x="7818955" y="5436893"/>
                </a:lnTo>
                <a:lnTo>
                  <a:pt x="7794970" y="5460878"/>
                </a:lnTo>
                <a:lnTo>
                  <a:pt x="7770987" y="5460878"/>
                </a:lnTo>
                <a:cubicBezTo>
                  <a:pt x="7754997" y="5460878"/>
                  <a:pt x="7747002" y="5464874"/>
                  <a:pt x="7747002" y="5472870"/>
                </a:cubicBezTo>
                <a:lnTo>
                  <a:pt x="7723017" y="5472870"/>
                </a:lnTo>
                <a:cubicBezTo>
                  <a:pt x="7723017" y="5464874"/>
                  <a:pt x="7725017" y="5460878"/>
                  <a:pt x="7729014" y="5460878"/>
                </a:cubicBezTo>
                <a:cubicBezTo>
                  <a:pt x="7733010" y="5460878"/>
                  <a:pt x="7743005" y="5452883"/>
                  <a:pt x="7758993" y="5436893"/>
                </a:cubicBezTo>
                <a:lnTo>
                  <a:pt x="7782978" y="5424900"/>
                </a:lnTo>
                <a:cubicBezTo>
                  <a:pt x="7790973" y="5424900"/>
                  <a:pt x="7794970" y="5420903"/>
                  <a:pt x="7794970" y="5412909"/>
                </a:cubicBezTo>
                <a:cubicBezTo>
                  <a:pt x="7794970" y="5404914"/>
                  <a:pt x="7800966" y="5394920"/>
                  <a:pt x="7812958" y="5382927"/>
                </a:cubicBezTo>
                <a:cubicBezTo>
                  <a:pt x="7821954" y="5373933"/>
                  <a:pt x="7829823" y="5369437"/>
                  <a:pt x="7836569" y="5369437"/>
                </a:cubicBezTo>
                <a:close/>
                <a:moveTo>
                  <a:pt x="1816828" y="5364938"/>
                </a:moveTo>
                <a:cubicBezTo>
                  <a:pt x="1820825" y="5364938"/>
                  <a:pt x="1822825" y="5364938"/>
                  <a:pt x="1822825" y="5364938"/>
                </a:cubicBezTo>
                <a:cubicBezTo>
                  <a:pt x="1822825" y="5364938"/>
                  <a:pt x="1822825" y="5368937"/>
                  <a:pt x="1822825" y="5376932"/>
                </a:cubicBezTo>
                <a:lnTo>
                  <a:pt x="1810832" y="5376932"/>
                </a:lnTo>
                <a:cubicBezTo>
                  <a:pt x="1810832" y="5368937"/>
                  <a:pt x="1812830" y="5364938"/>
                  <a:pt x="1816828" y="5364938"/>
                </a:cubicBezTo>
                <a:close/>
                <a:moveTo>
                  <a:pt x="9054158" y="5352947"/>
                </a:moveTo>
                <a:lnTo>
                  <a:pt x="9066149" y="5364938"/>
                </a:lnTo>
                <a:lnTo>
                  <a:pt x="9042166" y="5364938"/>
                </a:lnTo>
                <a:cubicBezTo>
                  <a:pt x="9042166" y="5364938"/>
                  <a:pt x="9046163" y="5360942"/>
                  <a:pt x="9054158" y="5352947"/>
                </a:cubicBezTo>
                <a:close/>
                <a:moveTo>
                  <a:pt x="7872921" y="5352947"/>
                </a:moveTo>
                <a:cubicBezTo>
                  <a:pt x="7876918" y="5352947"/>
                  <a:pt x="7878916" y="5356946"/>
                  <a:pt x="7878916" y="5364938"/>
                </a:cubicBezTo>
                <a:cubicBezTo>
                  <a:pt x="7870921" y="5372934"/>
                  <a:pt x="7866924" y="5372934"/>
                  <a:pt x="7866924" y="5364938"/>
                </a:cubicBezTo>
                <a:cubicBezTo>
                  <a:pt x="7866924" y="5356946"/>
                  <a:pt x="7868923" y="5352947"/>
                  <a:pt x="7872921" y="5352947"/>
                </a:cubicBezTo>
                <a:close/>
                <a:moveTo>
                  <a:pt x="1618957" y="5352947"/>
                </a:moveTo>
                <a:lnTo>
                  <a:pt x="1606963" y="5376932"/>
                </a:lnTo>
                <a:lnTo>
                  <a:pt x="1594971" y="5376932"/>
                </a:lnTo>
                <a:cubicBezTo>
                  <a:pt x="1594971" y="5368937"/>
                  <a:pt x="1596970" y="5362941"/>
                  <a:pt x="1600966" y="5358944"/>
                </a:cubicBezTo>
                <a:cubicBezTo>
                  <a:pt x="1604965" y="5354946"/>
                  <a:pt x="1610961" y="5352947"/>
                  <a:pt x="1618957" y="5352947"/>
                </a:cubicBezTo>
                <a:close/>
                <a:moveTo>
                  <a:pt x="2410445" y="5328961"/>
                </a:moveTo>
                <a:lnTo>
                  <a:pt x="2410445" y="5340956"/>
                </a:lnTo>
                <a:cubicBezTo>
                  <a:pt x="2418439" y="5340956"/>
                  <a:pt x="2422438" y="5340956"/>
                  <a:pt x="2422438" y="5340956"/>
                </a:cubicBezTo>
                <a:cubicBezTo>
                  <a:pt x="2422438" y="5332960"/>
                  <a:pt x="2422438" y="5328961"/>
                  <a:pt x="2422438" y="5328961"/>
                </a:cubicBezTo>
                <a:cubicBezTo>
                  <a:pt x="2422438" y="5328961"/>
                  <a:pt x="2418439" y="5328961"/>
                  <a:pt x="2410445" y="5328961"/>
                </a:cubicBezTo>
                <a:close/>
                <a:moveTo>
                  <a:pt x="7878916" y="5316970"/>
                </a:moveTo>
                <a:cubicBezTo>
                  <a:pt x="7878916" y="5324963"/>
                  <a:pt x="7874919" y="5328961"/>
                  <a:pt x="7866924" y="5328961"/>
                </a:cubicBezTo>
                <a:cubicBezTo>
                  <a:pt x="7858928" y="5328961"/>
                  <a:pt x="7854931" y="5332960"/>
                  <a:pt x="7854931" y="5340956"/>
                </a:cubicBezTo>
                <a:cubicBezTo>
                  <a:pt x="7854931" y="5348949"/>
                  <a:pt x="7850934" y="5352947"/>
                  <a:pt x="7842940" y="5352947"/>
                </a:cubicBezTo>
                <a:cubicBezTo>
                  <a:pt x="7834945" y="5352947"/>
                  <a:pt x="7834945" y="5350948"/>
                  <a:pt x="7842940" y="5346950"/>
                </a:cubicBezTo>
                <a:cubicBezTo>
                  <a:pt x="7850934" y="5342954"/>
                  <a:pt x="7850934" y="5336957"/>
                  <a:pt x="7842940" y="5328961"/>
                </a:cubicBezTo>
                <a:cubicBezTo>
                  <a:pt x="7834945" y="5328961"/>
                  <a:pt x="7830948" y="5332960"/>
                  <a:pt x="7830948" y="5340956"/>
                </a:cubicBezTo>
                <a:cubicBezTo>
                  <a:pt x="7822951" y="5332960"/>
                  <a:pt x="7814958" y="5332960"/>
                  <a:pt x="7806963" y="5340956"/>
                </a:cubicBezTo>
                <a:cubicBezTo>
                  <a:pt x="7814958" y="5340956"/>
                  <a:pt x="7818955" y="5344951"/>
                  <a:pt x="7818955" y="5352947"/>
                </a:cubicBezTo>
                <a:lnTo>
                  <a:pt x="7806963" y="5352947"/>
                </a:lnTo>
                <a:cubicBezTo>
                  <a:pt x="7798967" y="5352947"/>
                  <a:pt x="7788975" y="5358944"/>
                  <a:pt x="7776982" y="5370935"/>
                </a:cubicBezTo>
                <a:cubicBezTo>
                  <a:pt x="7764990" y="5382927"/>
                  <a:pt x="7754997" y="5396918"/>
                  <a:pt x="7747002" y="5412909"/>
                </a:cubicBezTo>
                <a:cubicBezTo>
                  <a:pt x="7739005" y="5428897"/>
                  <a:pt x="7731012" y="5440890"/>
                  <a:pt x="7723017" y="5448884"/>
                </a:cubicBezTo>
                <a:cubicBezTo>
                  <a:pt x="7723017" y="5456880"/>
                  <a:pt x="7721017" y="5462877"/>
                  <a:pt x="7717020" y="5466873"/>
                </a:cubicBezTo>
                <a:cubicBezTo>
                  <a:pt x="7713024" y="5470871"/>
                  <a:pt x="7715022" y="5476868"/>
                  <a:pt x="7723017" y="5484861"/>
                </a:cubicBezTo>
                <a:cubicBezTo>
                  <a:pt x="7723017" y="5492856"/>
                  <a:pt x="7719020" y="5496855"/>
                  <a:pt x="7711025" y="5496855"/>
                </a:cubicBezTo>
                <a:lnTo>
                  <a:pt x="7699032" y="5496855"/>
                </a:lnTo>
                <a:lnTo>
                  <a:pt x="7699032" y="5520839"/>
                </a:lnTo>
                <a:cubicBezTo>
                  <a:pt x="7699032" y="5528832"/>
                  <a:pt x="7699032" y="5532830"/>
                  <a:pt x="7699032" y="5532830"/>
                </a:cubicBezTo>
                <a:lnTo>
                  <a:pt x="7699032" y="5580801"/>
                </a:lnTo>
                <a:lnTo>
                  <a:pt x="7675047" y="5568807"/>
                </a:lnTo>
                <a:lnTo>
                  <a:pt x="7663056" y="5568807"/>
                </a:lnTo>
                <a:lnTo>
                  <a:pt x="7651063" y="5568807"/>
                </a:lnTo>
                <a:cubicBezTo>
                  <a:pt x="7651063" y="5576802"/>
                  <a:pt x="7647066" y="5580801"/>
                  <a:pt x="7639071" y="5580801"/>
                </a:cubicBezTo>
                <a:lnTo>
                  <a:pt x="7603094" y="5568807"/>
                </a:lnTo>
                <a:cubicBezTo>
                  <a:pt x="7603094" y="5568807"/>
                  <a:pt x="7603094" y="5570806"/>
                  <a:pt x="7603094" y="5574804"/>
                </a:cubicBezTo>
                <a:lnTo>
                  <a:pt x="7603094" y="5580801"/>
                </a:lnTo>
                <a:cubicBezTo>
                  <a:pt x="7595100" y="5580801"/>
                  <a:pt x="7591101" y="5580801"/>
                  <a:pt x="7591101" y="5580801"/>
                </a:cubicBezTo>
                <a:cubicBezTo>
                  <a:pt x="7591101" y="5588794"/>
                  <a:pt x="7591101" y="5592792"/>
                  <a:pt x="7591101" y="5592792"/>
                </a:cubicBezTo>
                <a:lnTo>
                  <a:pt x="7603094" y="5580801"/>
                </a:lnTo>
                <a:lnTo>
                  <a:pt x="7603094" y="5582299"/>
                </a:lnTo>
                <a:cubicBezTo>
                  <a:pt x="7603094" y="5585297"/>
                  <a:pt x="7603094" y="5588794"/>
                  <a:pt x="7603094" y="5592792"/>
                </a:cubicBezTo>
                <a:cubicBezTo>
                  <a:pt x="7611089" y="5600786"/>
                  <a:pt x="7607093" y="5608782"/>
                  <a:pt x="7591101" y="5616776"/>
                </a:cubicBezTo>
                <a:lnTo>
                  <a:pt x="7579110" y="5628769"/>
                </a:lnTo>
                <a:cubicBezTo>
                  <a:pt x="7579110" y="5620774"/>
                  <a:pt x="7581110" y="5614779"/>
                  <a:pt x="7585106" y="5610781"/>
                </a:cubicBezTo>
                <a:cubicBezTo>
                  <a:pt x="7589103" y="5606782"/>
                  <a:pt x="7587105" y="5604784"/>
                  <a:pt x="7579110" y="5604784"/>
                </a:cubicBezTo>
                <a:cubicBezTo>
                  <a:pt x="7571115" y="5604784"/>
                  <a:pt x="7565120" y="5608782"/>
                  <a:pt x="7561121" y="5616776"/>
                </a:cubicBezTo>
                <a:cubicBezTo>
                  <a:pt x="7557125" y="5624772"/>
                  <a:pt x="7555126" y="5628769"/>
                  <a:pt x="7555126" y="5628769"/>
                </a:cubicBezTo>
                <a:cubicBezTo>
                  <a:pt x="7539137" y="5644759"/>
                  <a:pt x="7531142" y="5660749"/>
                  <a:pt x="7531142" y="5676738"/>
                </a:cubicBezTo>
                <a:cubicBezTo>
                  <a:pt x="7531142" y="5684732"/>
                  <a:pt x="7527143" y="5692728"/>
                  <a:pt x="7519148" y="5700722"/>
                </a:cubicBezTo>
                <a:cubicBezTo>
                  <a:pt x="7519148" y="5700722"/>
                  <a:pt x="7517150" y="5700722"/>
                  <a:pt x="7513153" y="5700722"/>
                </a:cubicBezTo>
                <a:cubicBezTo>
                  <a:pt x="7509155" y="5700722"/>
                  <a:pt x="7507157" y="5704720"/>
                  <a:pt x="7507157" y="5712715"/>
                </a:cubicBezTo>
                <a:lnTo>
                  <a:pt x="7519148" y="5700722"/>
                </a:lnTo>
                <a:cubicBezTo>
                  <a:pt x="7535138" y="5692728"/>
                  <a:pt x="7543133" y="5700722"/>
                  <a:pt x="7543133" y="5724708"/>
                </a:cubicBezTo>
                <a:lnTo>
                  <a:pt x="7543133" y="5742696"/>
                </a:lnTo>
                <a:cubicBezTo>
                  <a:pt x="7543133" y="5738698"/>
                  <a:pt x="7541135" y="5736699"/>
                  <a:pt x="7537137" y="5736699"/>
                </a:cubicBezTo>
                <a:cubicBezTo>
                  <a:pt x="7533140" y="5736699"/>
                  <a:pt x="7531142" y="5736699"/>
                  <a:pt x="7531142" y="5736699"/>
                </a:cubicBezTo>
                <a:cubicBezTo>
                  <a:pt x="7531142" y="5744695"/>
                  <a:pt x="7531142" y="5748690"/>
                  <a:pt x="7531142" y="5748690"/>
                </a:cubicBezTo>
                <a:cubicBezTo>
                  <a:pt x="7523147" y="5748690"/>
                  <a:pt x="7517150" y="5754688"/>
                  <a:pt x="7513153" y="5766679"/>
                </a:cubicBezTo>
                <a:cubicBezTo>
                  <a:pt x="7509155" y="5778673"/>
                  <a:pt x="7511153" y="5786667"/>
                  <a:pt x="7519148" y="5790664"/>
                </a:cubicBezTo>
                <a:cubicBezTo>
                  <a:pt x="7527143" y="5794663"/>
                  <a:pt x="7523147" y="5796661"/>
                  <a:pt x="7507157" y="5796661"/>
                </a:cubicBezTo>
                <a:cubicBezTo>
                  <a:pt x="7507157" y="5796661"/>
                  <a:pt x="7505158" y="5796661"/>
                  <a:pt x="7501160" y="5796661"/>
                </a:cubicBezTo>
                <a:cubicBezTo>
                  <a:pt x="7497163" y="5796661"/>
                  <a:pt x="7495164" y="5800659"/>
                  <a:pt x="7495164" y="5808653"/>
                </a:cubicBezTo>
                <a:lnTo>
                  <a:pt x="7507157" y="5820645"/>
                </a:lnTo>
                <a:lnTo>
                  <a:pt x="7519148" y="5808653"/>
                </a:lnTo>
                <a:cubicBezTo>
                  <a:pt x="7535138" y="5800659"/>
                  <a:pt x="7531142" y="5808653"/>
                  <a:pt x="7507157" y="5832636"/>
                </a:cubicBezTo>
                <a:cubicBezTo>
                  <a:pt x="7491167" y="5848626"/>
                  <a:pt x="7479175" y="5854623"/>
                  <a:pt x="7471180" y="5850625"/>
                </a:cubicBezTo>
                <a:cubicBezTo>
                  <a:pt x="7463185" y="5846629"/>
                  <a:pt x="7459187" y="5848626"/>
                  <a:pt x="7459187" y="5856622"/>
                </a:cubicBezTo>
                <a:cubicBezTo>
                  <a:pt x="7467182" y="5864617"/>
                  <a:pt x="7471180" y="5868613"/>
                  <a:pt x="7471180" y="5868613"/>
                </a:cubicBezTo>
                <a:lnTo>
                  <a:pt x="7459187" y="5880607"/>
                </a:lnTo>
                <a:cubicBezTo>
                  <a:pt x="7451192" y="5888601"/>
                  <a:pt x="7447195" y="5892599"/>
                  <a:pt x="7447195" y="5892599"/>
                </a:cubicBezTo>
                <a:cubicBezTo>
                  <a:pt x="7447195" y="5900595"/>
                  <a:pt x="7445197" y="5908589"/>
                  <a:pt x="7441199" y="5916584"/>
                </a:cubicBezTo>
                <a:cubicBezTo>
                  <a:pt x="7437202" y="5924578"/>
                  <a:pt x="7431206" y="5924578"/>
                  <a:pt x="7423211" y="5916584"/>
                </a:cubicBezTo>
                <a:cubicBezTo>
                  <a:pt x="7415216" y="5908589"/>
                  <a:pt x="7411219" y="5916584"/>
                  <a:pt x="7411219" y="5940568"/>
                </a:cubicBezTo>
                <a:cubicBezTo>
                  <a:pt x="7403224" y="5948563"/>
                  <a:pt x="7399226" y="5954559"/>
                  <a:pt x="7399226" y="5958557"/>
                </a:cubicBezTo>
                <a:cubicBezTo>
                  <a:pt x="7399226" y="5962555"/>
                  <a:pt x="7403224" y="5964553"/>
                  <a:pt x="7411219" y="5964553"/>
                </a:cubicBezTo>
                <a:lnTo>
                  <a:pt x="7423211" y="5952559"/>
                </a:lnTo>
                <a:lnTo>
                  <a:pt x="7435202" y="5940568"/>
                </a:lnTo>
                <a:lnTo>
                  <a:pt x="7435202" y="5952559"/>
                </a:lnTo>
                <a:cubicBezTo>
                  <a:pt x="7435202" y="5952559"/>
                  <a:pt x="7433204" y="5954559"/>
                  <a:pt x="7429207" y="5958557"/>
                </a:cubicBezTo>
                <a:cubicBezTo>
                  <a:pt x="7425209" y="5962555"/>
                  <a:pt x="7423211" y="5968549"/>
                  <a:pt x="7423211" y="5976545"/>
                </a:cubicBezTo>
                <a:lnTo>
                  <a:pt x="7399226" y="5976545"/>
                </a:lnTo>
                <a:lnTo>
                  <a:pt x="7411219" y="5988536"/>
                </a:lnTo>
                <a:lnTo>
                  <a:pt x="7399226" y="6012521"/>
                </a:lnTo>
                <a:lnTo>
                  <a:pt x="7387234" y="6012521"/>
                </a:lnTo>
                <a:cubicBezTo>
                  <a:pt x="7379239" y="6028511"/>
                  <a:pt x="7377241" y="6038505"/>
                  <a:pt x="7381238" y="6042503"/>
                </a:cubicBezTo>
                <a:cubicBezTo>
                  <a:pt x="7385236" y="6046499"/>
                  <a:pt x="7387234" y="6044501"/>
                  <a:pt x="7387234" y="6036505"/>
                </a:cubicBezTo>
                <a:cubicBezTo>
                  <a:pt x="7387234" y="6028511"/>
                  <a:pt x="7389233" y="6024514"/>
                  <a:pt x="7393231" y="6024514"/>
                </a:cubicBezTo>
                <a:cubicBezTo>
                  <a:pt x="7397227" y="6024514"/>
                  <a:pt x="7411219" y="6016520"/>
                  <a:pt x="7435202" y="6000530"/>
                </a:cubicBezTo>
                <a:cubicBezTo>
                  <a:pt x="7459187" y="5976545"/>
                  <a:pt x="7471180" y="5968549"/>
                  <a:pt x="7471180" y="5976545"/>
                </a:cubicBezTo>
                <a:cubicBezTo>
                  <a:pt x="7471180" y="6000530"/>
                  <a:pt x="7451192" y="6024514"/>
                  <a:pt x="7411219" y="6048498"/>
                </a:cubicBezTo>
                <a:cubicBezTo>
                  <a:pt x="7411219" y="6048498"/>
                  <a:pt x="7405222" y="6058492"/>
                  <a:pt x="7393231" y="6078479"/>
                </a:cubicBezTo>
                <a:cubicBezTo>
                  <a:pt x="7381238" y="6098467"/>
                  <a:pt x="7375241" y="6108460"/>
                  <a:pt x="7375241" y="6108460"/>
                </a:cubicBezTo>
                <a:lnTo>
                  <a:pt x="7387234" y="6108460"/>
                </a:lnTo>
                <a:cubicBezTo>
                  <a:pt x="7387234" y="6100466"/>
                  <a:pt x="7389233" y="6098467"/>
                  <a:pt x="7393231" y="6102463"/>
                </a:cubicBezTo>
                <a:cubicBezTo>
                  <a:pt x="7397227" y="6106461"/>
                  <a:pt x="7395229" y="6112457"/>
                  <a:pt x="7387234" y="6120451"/>
                </a:cubicBezTo>
                <a:lnTo>
                  <a:pt x="7375241" y="6132443"/>
                </a:lnTo>
                <a:lnTo>
                  <a:pt x="7375241" y="6120451"/>
                </a:lnTo>
                <a:cubicBezTo>
                  <a:pt x="7367246" y="6112457"/>
                  <a:pt x="7359253" y="6112457"/>
                  <a:pt x="7351258" y="6120451"/>
                </a:cubicBezTo>
                <a:lnTo>
                  <a:pt x="7351258" y="6132443"/>
                </a:lnTo>
                <a:cubicBezTo>
                  <a:pt x="7367246" y="6132443"/>
                  <a:pt x="7377241" y="6134443"/>
                  <a:pt x="7381238" y="6138439"/>
                </a:cubicBezTo>
                <a:cubicBezTo>
                  <a:pt x="7385236" y="6142438"/>
                  <a:pt x="7387234" y="6148433"/>
                  <a:pt x="7387234" y="6156427"/>
                </a:cubicBezTo>
                <a:cubicBezTo>
                  <a:pt x="7387234" y="6172417"/>
                  <a:pt x="7389233" y="6180412"/>
                  <a:pt x="7393231" y="6180412"/>
                </a:cubicBezTo>
                <a:cubicBezTo>
                  <a:pt x="7397227" y="6180412"/>
                  <a:pt x="7403224" y="6176416"/>
                  <a:pt x="7411219" y="6168421"/>
                </a:cubicBezTo>
                <a:lnTo>
                  <a:pt x="7411219" y="6156427"/>
                </a:lnTo>
                <a:cubicBezTo>
                  <a:pt x="7411219" y="6148433"/>
                  <a:pt x="7411219" y="6144436"/>
                  <a:pt x="7411219" y="6144436"/>
                </a:cubicBezTo>
                <a:cubicBezTo>
                  <a:pt x="7411219" y="6144436"/>
                  <a:pt x="7415216" y="6144436"/>
                  <a:pt x="7423211" y="6144436"/>
                </a:cubicBezTo>
                <a:cubicBezTo>
                  <a:pt x="7447195" y="6144436"/>
                  <a:pt x="7463185" y="6128446"/>
                  <a:pt x="7471180" y="6096467"/>
                </a:cubicBezTo>
                <a:cubicBezTo>
                  <a:pt x="7471180" y="6096467"/>
                  <a:pt x="7471180" y="6092471"/>
                  <a:pt x="7471180" y="6084476"/>
                </a:cubicBezTo>
                <a:cubicBezTo>
                  <a:pt x="7479175" y="6084476"/>
                  <a:pt x="7487169" y="6078479"/>
                  <a:pt x="7495164" y="6066488"/>
                </a:cubicBezTo>
                <a:cubicBezTo>
                  <a:pt x="7503160" y="6054494"/>
                  <a:pt x="7507157" y="6044501"/>
                  <a:pt x="7507157" y="6036505"/>
                </a:cubicBezTo>
                <a:lnTo>
                  <a:pt x="7531142" y="6012521"/>
                </a:lnTo>
                <a:lnTo>
                  <a:pt x="7543133" y="5976545"/>
                </a:lnTo>
                <a:cubicBezTo>
                  <a:pt x="7551128" y="5968549"/>
                  <a:pt x="7555126" y="5964553"/>
                  <a:pt x="7555126" y="5964553"/>
                </a:cubicBezTo>
                <a:cubicBezTo>
                  <a:pt x="7555126" y="5948563"/>
                  <a:pt x="7559123" y="5940568"/>
                  <a:pt x="7567118" y="5940568"/>
                </a:cubicBezTo>
                <a:cubicBezTo>
                  <a:pt x="7599098" y="5940568"/>
                  <a:pt x="7615086" y="5928575"/>
                  <a:pt x="7615086" y="5904591"/>
                </a:cubicBezTo>
                <a:lnTo>
                  <a:pt x="7615086" y="5892599"/>
                </a:lnTo>
                <a:cubicBezTo>
                  <a:pt x="7615086" y="5892599"/>
                  <a:pt x="7615086" y="5888601"/>
                  <a:pt x="7615086" y="5880607"/>
                </a:cubicBezTo>
                <a:cubicBezTo>
                  <a:pt x="7615086" y="5872612"/>
                  <a:pt x="7619084" y="5868613"/>
                  <a:pt x="7627079" y="5868613"/>
                </a:cubicBezTo>
                <a:lnTo>
                  <a:pt x="7651063" y="5844631"/>
                </a:lnTo>
                <a:lnTo>
                  <a:pt x="7675047" y="5832636"/>
                </a:lnTo>
                <a:lnTo>
                  <a:pt x="7687041" y="5808653"/>
                </a:lnTo>
                <a:cubicBezTo>
                  <a:pt x="7703030" y="5784668"/>
                  <a:pt x="7711025" y="5772676"/>
                  <a:pt x="7711025" y="5772676"/>
                </a:cubicBezTo>
                <a:cubicBezTo>
                  <a:pt x="7711025" y="5772676"/>
                  <a:pt x="7719020" y="5764680"/>
                  <a:pt x="7735009" y="5748690"/>
                </a:cubicBezTo>
                <a:lnTo>
                  <a:pt x="7747002" y="5736699"/>
                </a:lnTo>
                <a:lnTo>
                  <a:pt x="7782978" y="5688730"/>
                </a:lnTo>
                <a:lnTo>
                  <a:pt x="7806963" y="5652753"/>
                </a:lnTo>
                <a:cubicBezTo>
                  <a:pt x="7798967" y="5644759"/>
                  <a:pt x="7786975" y="5656752"/>
                  <a:pt x="7770987" y="5688730"/>
                </a:cubicBezTo>
                <a:cubicBezTo>
                  <a:pt x="7754997" y="5712715"/>
                  <a:pt x="7745002" y="5726706"/>
                  <a:pt x="7741005" y="5730702"/>
                </a:cubicBezTo>
                <a:cubicBezTo>
                  <a:pt x="7737009" y="5734700"/>
                  <a:pt x="7723017" y="5748690"/>
                  <a:pt x="7699032" y="5772676"/>
                </a:cubicBezTo>
                <a:lnTo>
                  <a:pt x="7675047" y="5772676"/>
                </a:lnTo>
                <a:cubicBezTo>
                  <a:pt x="7667054" y="5772676"/>
                  <a:pt x="7663056" y="5776674"/>
                  <a:pt x="7663056" y="5784668"/>
                </a:cubicBezTo>
                <a:cubicBezTo>
                  <a:pt x="7663056" y="5784668"/>
                  <a:pt x="7663056" y="5788666"/>
                  <a:pt x="7663056" y="5796661"/>
                </a:cubicBezTo>
                <a:lnTo>
                  <a:pt x="7651063" y="5808653"/>
                </a:lnTo>
                <a:cubicBezTo>
                  <a:pt x="7651063" y="5816649"/>
                  <a:pt x="7647066" y="5824642"/>
                  <a:pt x="7639071" y="5832636"/>
                </a:cubicBezTo>
                <a:lnTo>
                  <a:pt x="7591101" y="5856622"/>
                </a:lnTo>
                <a:cubicBezTo>
                  <a:pt x="7591101" y="5856622"/>
                  <a:pt x="7591101" y="5852626"/>
                  <a:pt x="7591101" y="5844631"/>
                </a:cubicBezTo>
                <a:cubicBezTo>
                  <a:pt x="7583108" y="5844631"/>
                  <a:pt x="7579110" y="5844631"/>
                  <a:pt x="7579110" y="5844631"/>
                </a:cubicBezTo>
                <a:lnTo>
                  <a:pt x="7567118" y="5856622"/>
                </a:lnTo>
                <a:cubicBezTo>
                  <a:pt x="7567118" y="5864617"/>
                  <a:pt x="7567118" y="5868613"/>
                  <a:pt x="7567118" y="5868613"/>
                </a:cubicBezTo>
                <a:cubicBezTo>
                  <a:pt x="7567118" y="5868613"/>
                  <a:pt x="7563121" y="5868613"/>
                  <a:pt x="7555126" y="5868613"/>
                </a:cubicBezTo>
                <a:lnTo>
                  <a:pt x="7543133" y="5880607"/>
                </a:lnTo>
                <a:lnTo>
                  <a:pt x="7555126" y="5856622"/>
                </a:lnTo>
                <a:cubicBezTo>
                  <a:pt x="7571115" y="5840632"/>
                  <a:pt x="7577111" y="5830639"/>
                  <a:pt x="7573113" y="5826641"/>
                </a:cubicBezTo>
                <a:cubicBezTo>
                  <a:pt x="7569116" y="5822644"/>
                  <a:pt x="7573113" y="5814648"/>
                  <a:pt x="7585106" y="5802657"/>
                </a:cubicBezTo>
                <a:cubicBezTo>
                  <a:pt x="7597098" y="5790664"/>
                  <a:pt x="7603094" y="5784668"/>
                  <a:pt x="7603094" y="5784668"/>
                </a:cubicBezTo>
                <a:cubicBezTo>
                  <a:pt x="7603094" y="5784668"/>
                  <a:pt x="7605093" y="5782668"/>
                  <a:pt x="7609091" y="5778673"/>
                </a:cubicBezTo>
                <a:cubicBezTo>
                  <a:pt x="7613088" y="5774676"/>
                  <a:pt x="7615086" y="5768678"/>
                  <a:pt x="7615086" y="5760685"/>
                </a:cubicBezTo>
                <a:cubicBezTo>
                  <a:pt x="7631076" y="5752689"/>
                  <a:pt x="7639071" y="5742696"/>
                  <a:pt x="7639071" y="5730702"/>
                </a:cubicBezTo>
                <a:cubicBezTo>
                  <a:pt x="7639071" y="5718711"/>
                  <a:pt x="7641071" y="5710717"/>
                  <a:pt x="7645068" y="5706718"/>
                </a:cubicBezTo>
                <a:cubicBezTo>
                  <a:pt x="7649064" y="5702721"/>
                  <a:pt x="7651063" y="5698725"/>
                  <a:pt x="7651063" y="5694727"/>
                </a:cubicBezTo>
                <a:cubicBezTo>
                  <a:pt x="7651063" y="5690728"/>
                  <a:pt x="7647066" y="5688730"/>
                  <a:pt x="7639071" y="5688730"/>
                </a:cubicBezTo>
                <a:lnTo>
                  <a:pt x="7627079" y="5688730"/>
                </a:lnTo>
                <a:cubicBezTo>
                  <a:pt x="7635074" y="5680737"/>
                  <a:pt x="7643069" y="5676738"/>
                  <a:pt x="7651063" y="5676738"/>
                </a:cubicBezTo>
                <a:cubicBezTo>
                  <a:pt x="7659059" y="5684732"/>
                  <a:pt x="7669052" y="5684732"/>
                  <a:pt x="7681044" y="5676738"/>
                </a:cubicBezTo>
                <a:cubicBezTo>
                  <a:pt x="7693036" y="5668743"/>
                  <a:pt x="7699032" y="5662747"/>
                  <a:pt x="7699032" y="5658750"/>
                </a:cubicBezTo>
                <a:cubicBezTo>
                  <a:pt x="7699032" y="5654752"/>
                  <a:pt x="7691037" y="5652753"/>
                  <a:pt x="7675047" y="5652753"/>
                </a:cubicBezTo>
                <a:lnTo>
                  <a:pt x="7687041" y="5628769"/>
                </a:lnTo>
                <a:lnTo>
                  <a:pt x="7711025" y="5604784"/>
                </a:lnTo>
                <a:lnTo>
                  <a:pt x="7723017" y="5580801"/>
                </a:lnTo>
                <a:lnTo>
                  <a:pt x="7735009" y="5580801"/>
                </a:lnTo>
                <a:cubicBezTo>
                  <a:pt x="7743005" y="5580801"/>
                  <a:pt x="7747002" y="5576802"/>
                  <a:pt x="7747002" y="5568807"/>
                </a:cubicBezTo>
                <a:cubicBezTo>
                  <a:pt x="7747002" y="5568807"/>
                  <a:pt x="7745002" y="5566808"/>
                  <a:pt x="7741005" y="5562813"/>
                </a:cubicBezTo>
                <a:cubicBezTo>
                  <a:pt x="7737009" y="5558814"/>
                  <a:pt x="7735009" y="5556816"/>
                  <a:pt x="7735009" y="5556816"/>
                </a:cubicBezTo>
                <a:lnTo>
                  <a:pt x="7758993" y="5532830"/>
                </a:lnTo>
                <a:cubicBezTo>
                  <a:pt x="7782978" y="5516840"/>
                  <a:pt x="7806963" y="5496855"/>
                  <a:pt x="7830948" y="5472870"/>
                </a:cubicBezTo>
                <a:cubicBezTo>
                  <a:pt x="7838943" y="5456880"/>
                  <a:pt x="7846936" y="5448884"/>
                  <a:pt x="7854931" y="5448884"/>
                </a:cubicBezTo>
                <a:cubicBezTo>
                  <a:pt x="7862928" y="5448884"/>
                  <a:pt x="7868923" y="5444888"/>
                  <a:pt x="7872921" y="5436893"/>
                </a:cubicBezTo>
                <a:cubicBezTo>
                  <a:pt x="7876918" y="5428897"/>
                  <a:pt x="7880916" y="5416906"/>
                  <a:pt x="7884913" y="5400916"/>
                </a:cubicBezTo>
                <a:cubicBezTo>
                  <a:pt x="7888909" y="5384925"/>
                  <a:pt x="7890909" y="5368937"/>
                  <a:pt x="7890909" y="5352947"/>
                </a:cubicBezTo>
                <a:cubicBezTo>
                  <a:pt x="7890909" y="5336957"/>
                  <a:pt x="7890909" y="5326964"/>
                  <a:pt x="7890909" y="5322966"/>
                </a:cubicBezTo>
                <a:cubicBezTo>
                  <a:pt x="7890909" y="5318969"/>
                  <a:pt x="7886913" y="5316970"/>
                  <a:pt x="7878916" y="5316970"/>
                </a:cubicBezTo>
                <a:close/>
                <a:moveTo>
                  <a:pt x="2470406" y="5316970"/>
                </a:moveTo>
                <a:cubicBezTo>
                  <a:pt x="2462411" y="5316970"/>
                  <a:pt x="2458414" y="5318969"/>
                  <a:pt x="2458414" y="5322966"/>
                </a:cubicBezTo>
                <a:cubicBezTo>
                  <a:pt x="2458414" y="5326964"/>
                  <a:pt x="2458414" y="5328961"/>
                  <a:pt x="2458414" y="5328961"/>
                </a:cubicBezTo>
                <a:cubicBezTo>
                  <a:pt x="2466409" y="5328961"/>
                  <a:pt x="2470406" y="5324963"/>
                  <a:pt x="2470406" y="5316970"/>
                </a:cubicBezTo>
                <a:close/>
                <a:moveTo>
                  <a:pt x="2266537" y="5316970"/>
                </a:moveTo>
                <a:lnTo>
                  <a:pt x="2254546" y="5328961"/>
                </a:lnTo>
                <a:lnTo>
                  <a:pt x="2254546" y="5340956"/>
                </a:lnTo>
                <a:cubicBezTo>
                  <a:pt x="2262541" y="5340956"/>
                  <a:pt x="2266537" y="5338956"/>
                  <a:pt x="2266537" y="5334959"/>
                </a:cubicBezTo>
                <a:cubicBezTo>
                  <a:pt x="2266537" y="5330960"/>
                  <a:pt x="2266537" y="5324963"/>
                  <a:pt x="2266537" y="5316970"/>
                </a:cubicBezTo>
                <a:close/>
                <a:moveTo>
                  <a:pt x="2194584" y="5316970"/>
                </a:moveTo>
                <a:lnTo>
                  <a:pt x="2206576" y="5316970"/>
                </a:lnTo>
                <a:cubicBezTo>
                  <a:pt x="2206576" y="5332960"/>
                  <a:pt x="2194584" y="5348949"/>
                  <a:pt x="2170599" y="5364938"/>
                </a:cubicBezTo>
                <a:cubicBezTo>
                  <a:pt x="2170599" y="5364938"/>
                  <a:pt x="2170599" y="5366937"/>
                  <a:pt x="2170599" y="5370935"/>
                </a:cubicBezTo>
                <a:cubicBezTo>
                  <a:pt x="2170599" y="5374934"/>
                  <a:pt x="2164603" y="5384925"/>
                  <a:pt x="2152612" y="5400916"/>
                </a:cubicBezTo>
                <a:cubicBezTo>
                  <a:pt x="2140620" y="5416906"/>
                  <a:pt x="2134623" y="5424900"/>
                  <a:pt x="2134623" y="5424900"/>
                </a:cubicBezTo>
                <a:cubicBezTo>
                  <a:pt x="2134623" y="5424900"/>
                  <a:pt x="2138620" y="5412909"/>
                  <a:pt x="2146616" y="5388924"/>
                </a:cubicBezTo>
                <a:cubicBezTo>
                  <a:pt x="2146616" y="5388924"/>
                  <a:pt x="2146616" y="5384925"/>
                  <a:pt x="2146616" y="5376932"/>
                </a:cubicBezTo>
                <a:cubicBezTo>
                  <a:pt x="2154611" y="5368937"/>
                  <a:pt x="2162604" y="5358944"/>
                  <a:pt x="2170599" y="5346950"/>
                </a:cubicBezTo>
                <a:cubicBezTo>
                  <a:pt x="2178594" y="5334959"/>
                  <a:pt x="2186589" y="5324963"/>
                  <a:pt x="2194584" y="5316970"/>
                </a:cubicBezTo>
                <a:close/>
                <a:moveTo>
                  <a:pt x="2158608" y="5304978"/>
                </a:moveTo>
                <a:lnTo>
                  <a:pt x="2158608" y="5316970"/>
                </a:lnTo>
                <a:lnTo>
                  <a:pt x="2146616" y="5352947"/>
                </a:lnTo>
                <a:cubicBezTo>
                  <a:pt x="2138620" y="5368937"/>
                  <a:pt x="2138620" y="5376932"/>
                  <a:pt x="2146616" y="5376932"/>
                </a:cubicBezTo>
                <a:cubicBezTo>
                  <a:pt x="2138620" y="5376932"/>
                  <a:pt x="2134623" y="5378929"/>
                  <a:pt x="2134623" y="5382927"/>
                </a:cubicBezTo>
                <a:cubicBezTo>
                  <a:pt x="2134623" y="5386925"/>
                  <a:pt x="2134623" y="5390922"/>
                  <a:pt x="2134623" y="5394920"/>
                </a:cubicBezTo>
                <a:cubicBezTo>
                  <a:pt x="2134623" y="5398916"/>
                  <a:pt x="2130626" y="5400916"/>
                  <a:pt x="2122630" y="5400916"/>
                </a:cubicBezTo>
                <a:cubicBezTo>
                  <a:pt x="2114636" y="5400916"/>
                  <a:pt x="2110638" y="5404914"/>
                  <a:pt x="2110638" y="5412909"/>
                </a:cubicBezTo>
                <a:lnTo>
                  <a:pt x="2110638" y="5424900"/>
                </a:lnTo>
                <a:cubicBezTo>
                  <a:pt x="2110638" y="5424900"/>
                  <a:pt x="2106642" y="5428897"/>
                  <a:pt x="2098647" y="5436893"/>
                </a:cubicBezTo>
                <a:cubicBezTo>
                  <a:pt x="2098647" y="5460878"/>
                  <a:pt x="2090651" y="5464874"/>
                  <a:pt x="2074662" y="5448884"/>
                </a:cubicBezTo>
                <a:cubicBezTo>
                  <a:pt x="2058672" y="5432895"/>
                  <a:pt x="2062670" y="5416906"/>
                  <a:pt x="2086653" y="5400916"/>
                </a:cubicBezTo>
                <a:cubicBezTo>
                  <a:pt x="2094650" y="5392922"/>
                  <a:pt x="2098647" y="5386925"/>
                  <a:pt x="2098647" y="5382927"/>
                </a:cubicBezTo>
                <a:cubicBezTo>
                  <a:pt x="2098647" y="5378929"/>
                  <a:pt x="2100645" y="5372934"/>
                  <a:pt x="2104643" y="5364938"/>
                </a:cubicBezTo>
                <a:cubicBezTo>
                  <a:pt x="2108640" y="5356946"/>
                  <a:pt x="2114636" y="5352947"/>
                  <a:pt x="2122630" y="5352947"/>
                </a:cubicBezTo>
                <a:cubicBezTo>
                  <a:pt x="2138620" y="5352947"/>
                  <a:pt x="2142618" y="5344951"/>
                  <a:pt x="2134623" y="5328961"/>
                </a:cubicBezTo>
                <a:cubicBezTo>
                  <a:pt x="2134623" y="5328961"/>
                  <a:pt x="2138620" y="5324963"/>
                  <a:pt x="2146616" y="5316970"/>
                </a:cubicBezTo>
                <a:close/>
                <a:moveTo>
                  <a:pt x="8886266" y="5280992"/>
                </a:moveTo>
                <a:cubicBezTo>
                  <a:pt x="8894262" y="5280992"/>
                  <a:pt x="8898259" y="5284991"/>
                  <a:pt x="8898259" y="5292986"/>
                </a:cubicBezTo>
                <a:lnTo>
                  <a:pt x="8886266" y="5292986"/>
                </a:lnTo>
                <a:cubicBezTo>
                  <a:pt x="8878271" y="5284991"/>
                  <a:pt x="8878271" y="5280992"/>
                  <a:pt x="8886266" y="5280992"/>
                </a:cubicBezTo>
                <a:close/>
                <a:moveTo>
                  <a:pt x="8742358" y="5280992"/>
                </a:moveTo>
                <a:cubicBezTo>
                  <a:pt x="8734363" y="5288988"/>
                  <a:pt x="8730367" y="5296984"/>
                  <a:pt x="8730367" y="5304978"/>
                </a:cubicBezTo>
                <a:lnTo>
                  <a:pt x="8742358" y="5292986"/>
                </a:lnTo>
                <a:close/>
                <a:moveTo>
                  <a:pt x="2218569" y="5280992"/>
                </a:moveTo>
                <a:lnTo>
                  <a:pt x="2254546" y="5280992"/>
                </a:lnTo>
                <a:cubicBezTo>
                  <a:pt x="2246551" y="5288988"/>
                  <a:pt x="2240554" y="5290988"/>
                  <a:pt x="2236557" y="5286989"/>
                </a:cubicBezTo>
                <a:cubicBezTo>
                  <a:pt x="2232559" y="5282992"/>
                  <a:pt x="2226564" y="5284991"/>
                  <a:pt x="2218569" y="5292986"/>
                </a:cubicBezTo>
                <a:close/>
                <a:moveTo>
                  <a:pt x="1978724" y="5280992"/>
                </a:moveTo>
                <a:lnTo>
                  <a:pt x="1990716" y="5280992"/>
                </a:lnTo>
                <a:cubicBezTo>
                  <a:pt x="1990716" y="5280992"/>
                  <a:pt x="1990716" y="5282992"/>
                  <a:pt x="1990716" y="5286989"/>
                </a:cubicBezTo>
                <a:cubicBezTo>
                  <a:pt x="1990716" y="5290988"/>
                  <a:pt x="1990716" y="5292986"/>
                  <a:pt x="1990716" y="5292986"/>
                </a:cubicBezTo>
                <a:cubicBezTo>
                  <a:pt x="1982721" y="5292986"/>
                  <a:pt x="1978724" y="5288988"/>
                  <a:pt x="1978724" y="5280992"/>
                </a:cubicBezTo>
                <a:close/>
                <a:moveTo>
                  <a:pt x="1675918" y="5274998"/>
                </a:moveTo>
                <a:cubicBezTo>
                  <a:pt x="1677918" y="5274998"/>
                  <a:pt x="1678918" y="5276996"/>
                  <a:pt x="1678918" y="5280992"/>
                </a:cubicBezTo>
                <a:lnTo>
                  <a:pt x="1666925" y="5280992"/>
                </a:lnTo>
                <a:cubicBezTo>
                  <a:pt x="1670922" y="5276996"/>
                  <a:pt x="1673920" y="5274998"/>
                  <a:pt x="1675918" y="5274998"/>
                </a:cubicBezTo>
                <a:close/>
                <a:moveTo>
                  <a:pt x="8946227" y="5269001"/>
                </a:moveTo>
                <a:lnTo>
                  <a:pt x="8946227" y="5280992"/>
                </a:lnTo>
                <a:cubicBezTo>
                  <a:pt x="8954223" y="5280992"/>
                  <a:pt x="8958220" y="5276996"/>
                  <a:pt x="8958220" y="5269001"/>
                </a:cubicBezTo>
                <a:cubicBezTo>
                  <a:pt x="8950224" y="5269001"/>
                  <a:pt x="8946227" y="5269001"/>
                  <a:pt x="8946227" y="5269001"/>
                </a:cubicBezTo>
                <a:close/>
                <a:moveTo>
                  <a:pt x="8598453" y="5269001"/>
                </a:moveTo>
                <a:lnTo>
                  <a:pt x="8610444" y="5292986"/>
                </a:lnTo>
                <a:cubicBezTo>
                  <a:pt x="8618439" y="5284991"/>
                  <a:pt x="8626432" y="5280992"/>
                  <a:pt x="8634429" y="5280992"/>
                </a:cubicBezTo>
                <a:close/>
                <a:moveTo>
                  <a:pt x="1630948" y="5269001"/>
                </a:moveTo>
                <a:lnTo>
                  <a:pt x="1642939" y="5280992"/>
                </a:lnTo>
                <a:cubicBezTo>
                  <a:pt x="1634945" y="5288988"/>
                  <a:pt x="1626950" y="5292986"/>
                  <a:pt x="1618957" y="5292986"/>
                </a:cubicBezTo>
                <a:cubicBezTo>
                  <a:pt x="1618957" y="5292986"/>
                  <a:pt x="1618957" y="5290988"/>
                  <a:pt x="1618957" y="5286989"/>
                </a:cubicBezTo>
                <a:cubicBezTo>
                  <a:pt x="1618957" y="5282992"/>
                  <a:pt x="1622953" y="5276996"/>
                  <a:pt x="1630948" y="5269001"/>
                </a:cubicBezTo>
                <a:close/>
                <a:moveTo>
                  <a:pt x="2011703" y="5251013"/>
                </a:moveTo>
                <a:cubicBezTo>
                  <a:pt x="2013701" y="5251013"/>
                  <a:pt x="2014700" y="5253012"/>
                  <a:pt x="2014700" y="5257010"/>
                </a:cubicBezTo>
                <a:lnTo>
                  <a:pt x="2002709" y="5257010"/>
                </a:lnTo>
                <a:cubicBezTo>
                  <a:pt x="2006705" y="5253012"/>
                  <a:pt x="2009704" y="5251013"/>
                  <a:pt x="2011703" y="5251013"/>
                </a:cubicBezTo>
                <a:close/>
                <a:moveTo>
                  <a:pt x="9036170" y="5233024"/>
                </a:moveTo>
                <a:cubicBezTo>
                  <a:pt x="9040166" y="5233024"/>
                  <a:pt x="9042166" y="5233024"/>
                  <a:pt x="9042166" y="5233024"/>
                </a:cubicBezTo>
                <a:cubicBezTo>
                  <a:pt x="9042166" y="5241020"/>
                  <a:pt x="9038170" y="5249014"/>
                  <a:pt x="9030173" y="5257010"/>
                </a:cubicBezTo>
                <a:lnTo>
                  <a:pt x="9018181" y="5257010"/>
                </a:lnTo>
                <a:cubicBezTo>
                  <a:pt x="9018181" y="5249014"/>
                  <a:pt x="9020180" y="5243018"/>
                  <a:pt x="9024178" y="5239021"/>
                </a:cubicBezTo>
                <a:cubicBezTo>
                  <a:pt x="9028175" y="5235023"/>
                  <a:pt x="9032173" y="5233024"/>
                  <a:pt x="9036170" y="5233024"/>
                </a:cubicBezTo>
                <a:close/>
                <a:moveTo>
                  <a:pt x="9114119" y="5221032"/>
                </a:moveTo>
                <a:cubicBezTo>
                  <a:pt x="9122114" y="5221032"/>
                  <a:pt x="9128111" y="5221032"/>
                  <a:pt x="9132107" y="5221032"/>
                </a:cubicBezTo>
                <a:cubicBezTo>
                  <a:pt x="9136104" y="5221032"/>
                  <a:pt x="9134107" y="5225030"/>
                  <a:pt x="9126111" y="5233024"/>
                </a:cubicBezTo>
                <a:lnTo>
                  <a:pt x="9102128" y="5292986"/>
                </a:lnTo>
                <a:cubicBezTo>
                  <a:pt x="9102128" y="5284991"/>
                  <a:pt x="9098131" y="5280992"/>
                  <a:pt x="9090134" y="5280992"/>
                </a:cubicBezTo>
                <a:cubicBezTo>
                  <a:pt x="9082139" y="5280992"/>
                  <a:pt x="9070148" y="5290988"/>
                  <a:pt x="9054158" y="5310974"/>
                </a:cubicBezTo>
                <a:cubicBezTo>
                  <a:pt x="9038170" y="5330960"/>
                  <a:pt x="9034170" y="5344951"/>
                  <a:pt x="9042166" y="5352947"/>
                </a:cubicBezTo>
                <a:lnTo>
                  <a:pt x="9006188" y="5400916"/>
                </a:lnTo>
                <a:cubicBezTo>
                  <a:pt x="9006188" y="5400916"/>
                  <a:pt x="9004190" y="5400916"/>
                  <a:pt x="9000193" y="5400916"/>
                </a:cubicBezTo>
                <a:cubicBezTo>
                  <a:pt x="8996197" y="5400916"/>
                  <a:pt x="8994197" y="5404914"/>
                  <a:pt x="8994197" y="5412909"/>
                </a:cubicBezTo>
                <a:lnTo>
                  <a:pt x="8970212" y="5424900"/>
                </a:lnTo>
                <a:lnTo>
                  <a:pt x="8970212" y="5412909"/>
                </a:lnTo>
                <a:cubicBezTo>
                  <a:pt x="8978207" y="5404914"/>
                  <a:pt x="8982205" y="5400916"/>
                  <a:pt x="8982205" y="5400916"/>
                </a:cubicBezTo>
                <a:cubicBezTo>
                  <a:pt x="8974208" y="5384925"/>
                  <a:pt x="8986202" y="5364938"/>
                  <a:pt x="9018181" y="5340956"/>
                </a:cubicBezTo>
                <a:cubicBezTo>
                  <a:pt x="9050161" y="5316970"/>
                  <a:pt x="9074146" y="5280992"/>
                  <a:pt x="9090134" y="5233024"/>
                </a:cubicBezTo>
                <a:cubicBezTo>
                  <a:pt x="9090134" y="5225030"/>
                  <a:pt x="9098131" y="5221032"/>
                  <a:pt x="9114119" y="5221032"/>
                </a:cubicBezTo>
                <a:close/>
                <a:moveTo>
                  <a:pt x="8624835" y="5221032"/>
                </a:moveTo>
                <a:lnTo>
                  <a:pt x="8628432" y="5221032"/>
                </a:lnTo>
                <a:cubicBezTo>
                  <a:pt x="8630431" y="5221032"/>
                  <a:pt x="8631929" y="5222032"/>
                  <a:pt x="8632930" y="5224031"/>
                </a:cubicBezTo>
                <a:lnTo>
                  <a:pt x="8633338" y="5226483"/>
                </a:lnTo>
                <a:lnTo>
                  <a:pt x="8624281" y="5221955"/>
                </a:lnTo>
                <a:close/>
                <a:moveTo>
                  <a:pt x="7938877" y="5221032"/>
                </a:moveTo>
                <a:cubicBezTo>
                  <a:pt x="7930882" y="5229025"/>
                  <a:pt x="7926886" y="5233024"/>
                  <a:pt x="7926886" y="5233024"/>
                </a:cubicBezTo>
                <a:lnTo>
                  <a:pt x="7938877" y="5233024"/>
                </a:lnTo>
                <a:close/>
                <a:moveTo>
                  <a:pt x="1547002" y="5221032"/>
                </a:moveTo>
                <a:cubicBezTo>
                  <a:pt x="1547002" y="5221032"/>
                  <a:pt x="1547002" y="5225030"/>
                  <a:pt x="1547002" y="5233024"/>
                </a:cubicBezTo>
                <a:cubicBezTo>
                  <a:pt x="1547002" y="5241020"/>
                  <a:pt x="1547002" y="5245015"/>
                  <a:pt x="1547002" y="5245015"/>
                </a:cubicBezTo>
                <a:cubicBezTo>
                  <a:pt x="1547002" y="5245015"/>
                  <a:pt x="1543004" y="5245015"/>
                  <a:pt x="1535010" y="5245015"/>
                </a:cubicBezTo>
                <a:cubicBezTo>
                  <a:pt x="1535010" y="5245015"/>
                  <a:pt x="1535010" y="5241020"/>
                  <a:pt x="1535010" y="5233024"/>
                </a:cubicBezTo>
                <a:close/>
                <a:moveTo>
                  <a:pt x="2530369" y="5209040"/>
                </a:moveTo>
                <a:cubicBezTo>
                  <a:pt x="2530369" y="5217035"/>
                  <a:pt x="2530369" y="5221032"/>
                  <a:pt x="2530369" y="5221032"/>
                </a:cubicBezTo>
                <a:cubicBezTo>
                  <a:pt x="2538362" y="5221032"/>
                  <a:pt x="2542360" y="5221032"/>
                  <a:pt x="2542360" y="5221032"/>
                </a:cubicBezTo>
                <a:cubicBezTo>
                  <a:pt x="2542360" y="5221032"/>
                  <a:pt x="2542360" y="5217035"/>
                  <a:pt x="2542360" y="5209040"/>
                </a:cubicBezTo>
                <a:close/>
                <a:moveTo>
                  <a:pt x="2422438" y="5197047"/>
                </a:moveTo>
                <a:cubicBezTo>
                  <a:pt x="2414443" y="5197047"/>
                  <a:pt x="2406448" y="5201045"/>
                  <a:pt x="2398453" y="5209040"/>
                </a:cubicBezTo>
                <a:lnTo>
                  <a:pt x="2386459" y="5233024"/>
                </a:lnTo>
                <a:lnTo>
                  <a:pt x="2398453" y="5221032"/>
                </a:lnTo>
                <a:close/>
                <a:moveTo>
                  <a:pt x="1966731" y="5197047"/>
                </a:moveTo>
                <a:cubicBezTo>
                  <a:pt x="1966731" y="5197047"/>
                  <a:pt x="1970729" y="5197047"/>
                  <a:pt x="1978724" y="5197047"/>
                </a:cubicBezTo>
                <a:cubicBezTo>
                  <a:pt x="1978724" y="5205042"/>
                  <a:pt x="1974725" y="5209040"/>
                  <a:pt x="1966731" y="5209040"/>
                </a:cubicBezTo>
                <a:cubicBezTo>
                  <a:pt x="1966731" y="5209040"/>
                  <a:pt x="1966731" y="5205042"/>
                  <a:pt x="1966731" y="5197047"/>
                </a:cubicBezTo>
                <a:close/>
                <a:moveTo>
                  <a:pt x="1798840" y="5185055"/>
                </a:moveTo>
                <a:lnTo>
                  <a:pt x="1810832" y="5185055"/>
                </a:lnTo>
                <a:cubicBezTo>
                  <a:pt x="1810832" y="5193050"/>
                  <a:pt x="1808834" y="5199046"/>
                  <a:pt x="1804835" y="5203043"/>
                </a:cubicBezTo>
                <a:cubicBezTo>
                  <a:pt x="1800839" y="5207042"/>
                  <a:pt x="1798840" y="5209040"/>
                  <a:pt x="1798840" y="5209040"/>
                </a:cubicBezTo>
                <a:close/>
                <a:moveTo>
                  <a:pt x="9066149" y="5173063"/>
                </a:moveTo>
                <a:lnTo>
                  <a:pt x="9066149" y="5185055"/>
                </a:lnTo>
                <a:cubicBezTo>
                  <a:pt x="9066149" y="5193050"/>
                  <a:pt x="9064151" y="5195050"/>
                  <a:pt x="9060154" y="5191052"/>
                </a:cubicBezTo>
                <a:cubicBezTo>
                  <a:pt x="9056158" y="5187053"/>
                  <a:pt x="9058155" y="5181057"/>
                  <a:pt x="9066149" y="5173063"/>
                </a:cubicBezTo>
                <a:close/>
                <a:moveTo>
                  <a:pt x="1798840" y="5161069"/>
                </a:moveTo>
                <a:cubicBezTo>
                  <a:pt x="1798840" y="5161069"/>
                  <a:pt x="1798840" y="5165068"/>
                  <a:pt x="1798840" y="5173063"/>
                </a:cubicBezTo>
                <a:lnTo>
                  <a:pt x="1786848" y="5173063"/>
                </a:lnTo>
                <a:lnTo>
                  <a:pt x="1792843" y="5167067"/>
                </a:lnTo>
                <a:cubicBezTo>
                  <a:pt x="1796840" y="5163068"/>
                  <a:pt x="1798840" y="5161069"/>
                  <a:pt x="1798840" y="5161069"/>
                </a:cubicBezTo>
                <a:close/>
                <a:moveTo>
                  <a:pt x="9174080" y="5149078"/>
                </a:moveTo>
                <a:lnTo>
                  <a:pt x="9186072" y="5161069"/>
                </a:lnTo>
                <a:lnTo>
                  <a:pt x="9174080" y="5173063"/>
                </a:lnTo>
                <a:close/>
                <a:moveTo>
                  <a:pt x="9006188" y="5149078"/>
                </a:moveTo>
                <a:cubicBezTo>
                  <a:pt x="8998193" y="5149078"/>
                  <a:pt x="8994197" y="5153077"/>
                  <a:pt x="8994197" y="5161069"/>
                </a:cubicBezTo>
                <a:cubicBezTo>
                  <a:pt x="8994197" y="5169065"/>
                  <a:pt x="8994197" y="5173063"/>
                  <a:pt x="8994197" y="5173063"/>
                </a:cubicBezTo>
                <a:cubicBezTo>
                  <a:pt x="9002192" y="5181057"/>
                  <a:pt x="9006188" y="5177059"/>
                  <a:pt x="9006188" y="5161069"/>
                </a:cubicBezTo>
                <a:cubicBezTo>
                  <a:pt x="9006188" y="5153077"/>
                  <a:pt x="9006188" y="5149078"/>
                  <a:pt x="9006188" y="5149078"/>
                </a:cubicBezTo>
                <a:close/>
                <a:moveTo>
                  <a:pt x="1654933" y="5149078"/>
                </a:moveTo>
                <a:cubicBezTo>
                  <a:pt x="1646938" y="5165068"/>
                  <a:pt x="1638943" y="5173063"/>
                  <a:pt x="1630948" y="5173063"/>
                </a:cubicBezTo>
                <a:cubicBezTo>
                  <a:pt x="1622953" y="5173063"/>
                  <a:pt x="1618957" y="5181057"/>
                  <a:pt x="1618957" y="5197047"/>
                </a:cubicBezTo>
                <a:cubicBezTo>
                  <a:pt x="1618957" y="5205042"/>
                  <a:pt x="1616956" y="5213038"/>
                  <a:pt x="1612960" y="5221032"/>
                </a:cubicBezTo>
                <a:cubicBezTo>
                  <a:pt x="1608961" y="5229025"/>
                  <a:pt x="1606963" y="5233024"/>
                  <a:pt x="1606963" y="5233024"/>
                </a:cubicBezTo>
                <a:cubicBezTo>
                  <a:pt x="1598968" y="5241020"/>
                  <a:pt x="1594971" y="5247014"/>
                  <a:pt x="1594971" y="5251013"/>
                </a:cubicBezTo>
                <a:cubicBezTo>
                  <a:pt x="1594971" y="5255011"/>
                  <a:pt x="1594971" y="5257010"/>
                  <a:pt x="1594971" y="5257010"/>
                </a:cubicBezTo>
                <a:lnTo>
                  <a:pt x="1594971" y="5269001"/>
                </a:lnTo>
                <a:cubicBezTo>
                  <a:pt x="1594971" y="5276996"/>
                  <a:pt x="1590973" y="5284991"/>
                  <a:pt x="1582978" y="5292986"/>
                </a:cubicBezTo>
                <a:cubicBezTo>
                  <a:pt x="1574983" y="5324963"/>
                  <a:pt x="1570987" y="5340956"/>
                  <a:pt x="1570987" y="5340956"/>
                </a:cubicBezTo>
                <a:lnTo>
                  <a:pt x="1594971" y="5316970"/>
                </a:lnTo>
                <a:lnTo>
                  <a:pt x="1618957" y="5292986"/>
                </a:lnTo>
                <a:cubicBezTo>
                  <a:pt x="1618957" y="5292986"/>
                  <a:pt x="1616956" y="5298982"/>
                  <a:pt x="1612960" y="5310974"/>
                </a:cubicBezTo>
                <a:cubicBezTo>
                  <a:pt x="1608961" y="5322966"/>
                  <a:pt x="1602966" y="5332960"/>
                  <a:pt x="1594971" y="5340956"/>
                </a:cubicBezTo>
                <a:lnTo>
                  <a:pt x="1594971" y="5376932"/>
                </a:lnTo>
                <a:lnTo>
                  <a:pt x="1594971" y="5388924"/>
                </a:lnTo>
                <a:cubicBezTo>
                  <a:pt x="1602966" y="5388924"/>
                  <a:pt x="1612960" y="5382927"/>
                  <a:pt x="1624952" y="5370935"/>
                </a:cubicBezTo>
                <a:cubicBezTo>
                  <a:pt x="1636943" y="5358944"/>
                  <a:pt x="1642939" y="5352947"/>
                  <a:pt x="1642939" y="5352947"/>
                </a:cubicBezTo>
                <a:lnTo>
                  <a:pt x="1618957" y="5400916"/>
                </a:lnTo>
                <a:cubicBezTo>
                  <a:pt x="1610961" y="5416906"/>
                  <a:pt x="1602966" y="5424900"/>
                  <a:pt x="1594971" y="5424900"/>
                </a:cubicBezTo>
                <a:lnTo>
                  <a:pt x="1570987" y="5436893"/>
                </a:lnTo>
                <a:cubicBezTo>
                  <a:pt x="1562992" y="5436893"/>
                  <a:pt x="1562992" y="5440890"/>
                  <a:pt x="1570987" y="5448884"/>
                </a:cubicBezTo>
                <a:cubicBezTo>
                  <a:pt x="1570987" y="5448884"/>
                  <a:pt x="1568987" y="5454882"/>
                  <a:pt x="1564990" y="5466873"/>
                </a:cubicBezTo>
                <a:cubicBezTo>
                  <a:pt x="1560993" y="5478866"/>
                  <a:pt x="1556995" y="5492856"/>
                  <a:pt x="1552999" y="5508846"/>
                </a:cubicBezTo>
                <a:cubicBezTo>
                  <a:pt x="1549000" y="5524836"/>
                  <a:pt x="1543004" y="5536829"/>
                  <a:pt x="1535010" y="5544823"/>
                </a:cubicBezTo>
                <a:lnTo>
                  <a:pt x="1487040" y="5592792"/>
                </a:lnTo>
                <a:lnTo>
                  <a:pt x="1475047" y="5616776"/>
                </a:lnTo>
                <a:lnTo>
                  <a:pt x="1463056" y="5616776"/>
                </a:lnTo>
                <a:lnTo>
                  <a:pt x="1451064" y="5604784"/>
                </a:lnTo>
                <a:cubicBezTo>
                  <a:pt x="1443069" y="5604784"/>
                  <a:pt x="1441071" y="5608782"/>
                  <a:pt x="1445068" y="5616776"/>
                </a:cubicBezTo>
                <a:cubicBezTo>
                  <a:pt x="1449066" y="5624772"/>
                  <a:pt x="1443069" y="5636764"/>
                  <a:pt x="1427079" y="5652753"/>
                </a:cubicBezTo>
                <a:cubicBezTo>
                  <a:pt x="1419084" y="5660749"/>
                  <a:pt x="1413088" y="5666744"/>
                  <a:pt x="1409091" y="5670742"/>
                </a:cubicBezTo>
                <a:cubicBezTo>
                  <a:pt x="1405094" y="5674740"/>
                  <a:pt x="1403095" y="5680737"/>
                  <a:pt x="1403095" y="5688730"/>
                </a:cubicBezTo>
                <a:cubicBezTo>
                  <a:pt x="1403095" y="5696724"/>
                  <a:pt x="1399098" y="5696724"/>
                  <a:pt x="1391103" y="5688730"/>
                </a:cubicBezTo>
                <a:cubicBezTo>
                  <a:pt x="1391103" y="5688730"/>
                  <a:pt x="1389105" y="5690728"/>
                  <a:pt x="1385106" y="5694727"/>
                </a:cubicBezTo>
                <a:cubicBezTo>
                  <a:pt x="1381110" y="5698725"/>
                  <a:pt x="1375113" y="5704720"/>
                  <a:pt x="1367118" y="5712715"/>
                </a:cubicBezTo>
                <a:lnTo>
                  <a:pt x="1355127" y="5712715"/>
                </a:lnTo>
                <a:lnTo>
                  <a:pt x="1379110" y="5688730"/>
                </a:lnTo>
                <a:lnTo>
                  <a:pt x="1379110" y="5652753"/>
                </a:lnTo>
                <a:cubicBezTo>
                  <a:pt x="1379110" y="5652753"/>
                  <a:pt x="1379110" y="5650754"/>
                  <a:pt x="1379110" y="5646756"/>
                </a:cubicBezTo>
                <a:cubicBezTo>
                  <a:pt x="1379110" y="5642760"/>
                  <a:pt x="1377111" y="5640762"/>
                  <a:pt x="1373114" y="5640762"/>
                </a:cubicBezTo>
                <a:cubicBezTo>
                  <a:pt x="1369117" y="5640762"/>
                  <a:pt x="1367118" y="5640762"/>
                  <a:pt x="1367118" y="5640762"/>
                </a:cubicBezTo>
                <a:lnTo>
                  <a:pt x="1367118" y="5616776"/>
                </a:lnTo>
                <a:lnTo>
                  <a:pt x="1367118" y="5604784"/>
                </a:lnTo>
                <a:cubicBezTo>
                  <a:pt x="1383108" y="5596791"/>
                  <a:pt x="1391103" y="5588794"/>
                  <a:pt x="1391103" y="5580801"/>
                </a:cubicBezTo>
                <a:cubicBezTo>
                  <a:pt x="1391103" y="5572806"/>
                  <a:pt x="1393101" y="5566808"/>
                  <a:pt x="1397100" y="5562813"/>
                </a:cubicBezTo>
                <a:cubicBezTo>
                  <a:pt x="1401096" y="5558814"/>
                  <a:pt x="1403095" y="5560813"/>
                  <a:pt x="1403095" y="5568807"/>
                </a:cubicBezTo>
                <a:lnTo>
                  <a:pt x="1403095" y="5580801"/>
                </a:lnTo>
                <a:cubicBezTo>
                  <a:pt x="1427079" y="5564811"/>
                  <a:pt x="1439071" y="5540826"/>
                  <a:pt x="1439071" y="5508846"/>
                </a:cubicBezTo>
                <a:cubicBezTo>
                  <a:pt x="1439071" y="5492856"/>
                  <a:pt x="1443069" y="5484861"/>
                  <a:pt x="1451064" y="5484861"/>
                </a:cubicBezTo>
                <a:lnTo>
                  <a:pt x="1451064" y="5496855"/>
                </a:lnTo>
                <a:cubicBezTo>
                  <a:pt x="1451064" y="5488860"/>
                  <a:pt x="1453062" y="5482862"/>
                  <a:pt x="1457061" y="5478866"/>
                </a:cubicBezTo>
                <a:cubicBezTo>
                  <a:pt x="1461057" y="5474868"/>
                  <a:pt x="1463056" y="5472870"/>
                  <a:pt x="1463056" y="5472870"/>
                </a:cubicBezTo>
                <a:cubicBezTo>
                  <a:pt x="1463056" y="5456880"/>
                  <a:pt x="1465054" y="5448884"/>
                  <a:pt x="1469052" y="5448884"/>
                </a:cubicBezTo>
                <a:cubicBezTo>
                  <a:pt x="1473049" y="5448884"/>
                  <a:pt x="1481044" y="5440890"/>
                  <a:pt x="1493037" y="5424900"/>
                </a:cubicBezTo>
                <a:cubicBezTo>
                  <a:pt x="1505029" y="5408910"/>
                  <a:pt x="1507027" y="5396918"/>
                  <a:pt x="1499032" y="5388924"/>
                </a:cubicBezTo>
                <a:cubicBezTo>
                  <a:pt x="1499032" y="5388924"/>
                  <a:pt x="1503031" y="5388924"/>
                  <a:pt x="1511026" y="5388924"/>
                </a:cubicBezTo>
                <a:cubicBezTo>
                  <a:pt x="1519020" y="5388924"/>
                  <a:pt x="1519020" y="5376932"/>
                  <a:pt x="1511026" y="5352947"/>
                </a:cubicBezTo>
                <a:cubicBezTo>
                  <a:pt x="1511026" y="5344951"/>
                  <a:pt x="1519020" y="5328961"/>
                  <a:pt x="1535010" y="5304978"/>
                </a:cubicBezTo>
                <a:cubicBezTo>
                  <a:pt x="1551000" y="5280992"/>
                  <a:pt x="1558994" y="5269001"/>
                  <a:pt x="1558994" y="5269001"/>
                </a:cubicBezTo>
                <a:cubicBezTo>
                  <a:pt x="1566988" y="5269001"/>
                  <a:pt x="1570987" y="5265003"/>
                  <a:pt x="1570987" y="5257010"/>
                </a:cubicBezTo>
                <a:cubicBezTo>
                  <a:pt x="1570987" y="5249014"/>
                  <a:pt x="1570987" y="5241020"/>
                  <a:pt x="1570987" y="5233024"/>
                </a:cubicBezTo>
                <a:cubicBezTo>
                  <a:pt x="1578982" y="5217035"/>
                  <a:pt x="1594971" y="5197047"/>
                  <a:pt x="1618957" y="5173063"/>
                </a:cubicBezTo>
                <a:close/>
                <a:moveTo>
                  <a:pt x="7974854" y="5137087"/>
                </a:moveTo>
                <a:cubicBezTo>
                  <a:pt x="7982850" y="5137087"/>
                  <a:pt x="7986847" y="5137087"/>
                  <a:pt x="7986847" y="5137087"/>
                </a:cubicBezTo>
                <a:cubicBezTo>
                  <a:pt x="7986847" y="5137087"/>
                  <a:pt x="7986847" y="5141084"/>
                  <a:pt x="7986847" y="5149078"/>
                </a:cubicBezTo>
                <a:lnTo>
                  <a:pt x="7974854" y="5149078"/>
                </a:lnTo>
                <a:cubicBezTo>
                  <a:pt x="7974854" y="5141084"/>
                  <a:pt x="7974854" y="5137087"/>
                  <a:pt x="7974854" y="5137087"/>
                </a:cubicBezTo>
                <a:close/>
                <a:moveTo>
                  <a:pt x="2314507" y="5137087"/>
                </a:moveTo>
                <a:lnTo>
                  <a:pt x="2314507" y="5161069"/>
                </a:lnTo>
                <a:lnTo>
                  <a:pt x="2326498" y="5137087"/>
                </a:lnTo>
                <a:close/>
                <a:moveTo>
                  <a:pt x="8735164" y="5134687"/>
                </a:moveTo>
                <a:lnTo>
                  <a:pt x="8742358" y="5149078"/>
                </a:lnTo>
                <a:cubicBezTo>
                  <a:pt x="8734363" y="5149078"/>
                  <a:pt x="8734363" y="5153077"/>
                  <a:pt x="8742358" y="5161069"/>
                </a:cubicBezTo>
                <a:cubicBezTo>
                  <a:pt x="8734363" y="5161069"/>
                  <a:pt x="8728367" y="5157074"/>
                  <a:pt x="8724370" y="5149078"/>
                </a:cubicBezTo>
                <a:cubicBezTo>
                  <a:pt x="8720373" y="5141084"/>
                  <a:pt x="8722372" y="5137087"/>
                  <a:pt x="8730367" y="5137087"/>
                </a:cubicBezTo>
                <a:close/>
                <a:moveTo>
                  <a:pt x="9123113" y="5134088"/>
                </a:moveTo>
                <a:cubicBezTo>
                  <a:pt x="9127112" y="5134088"/>
                  <a:pt x="9132107" y="5135088"/>
                  <a:pt x="9138104" y="5137087"/>
                </a:cubicBezTo>
                <a:cubicBezTo>
                  <a:pt x="9146099" y="5137087"/>
                  <a:pt x="9150096" y="5141084"/>
                  <a:pt x="9150096" y="5149078"/>
                </a:cubicBezTo>
                <a:cubicBezTo>
                  <a:pt x="9150096" y="5157074"/>
                  <a:pt x="9148097" y="5163068"/>
                  <a:pt x="9144101" y="5167067"/>
                </a:cubicBezTo>
                <a:cubicBezTo>
                  <a:pt x="9140102" y="5171065"/>
                  <a:pt x="9134107" y="5173063"/>
                  <a:pt x="9126111" y="5173063"/>
                </a:cubicBezTo>
                <a:cubicBezTo>
                  <a:pt x="9118116" y="5181057"/>
                  <a:pt x="9110122" y="5189053"/>
                  <a:pt x="9102128" y="5197047"/>
                </a:cubicBezTo>
                <a:lnTo>
                  <a:pt x="9090134" y="5209040"/>
                </a:lnTo>
                <a:cubicBezTo>
                  <a:pt x="9090134" y="5201045"/>
                  <a:pt x="9094131" y="5193050"/>
                  <a:pt x="9102128" y="5185055"/>
                </a:cubicBezTo>
                <a:cubicBezTo>
                  <a:pt x="9110122" y="5169065"/>
                  <a:pt x="9114119" y="5161069"/>
                  <a:pt x="9114119" y="5161069"/>
                </a:cubicBezTo>
                <a:cubicBezTo>
                  <a:pt x="9108123" y="5143081"/>
                  <a:pt x="9111122" y="5134088"/>
                  <a:pt x="9123113" y="5134088"/>
                </a:cubicBezTo>
                <a:close/>
                <a:moveTo>
                  <a:pt x="8838298" y="5125094"/>
                </a:moveTo>
                <a:cubicBezTo>
                  <a:pt x="8838298" y="5133089"/>
                  <a:pt x="8832301" y="5143081"/>
                  <a:pt x="8820309" y="5155075"/>
                </a:cubicBezTo>
                <a:cubicBezTo>
                  <a:pt x="8808316" y="5167067"/>
                  <a:pt x="8802320" y="5177059"/>
                  <a:pt x="8802320" y="5185055"/>
                </a:cubicBezTo>
                <a:cubicBezTo>
                  <a:pt x="8802320" y="5193050"/>
                  <a:pt x="8798323" y="5201045"/>
                  <a:pt x="8790328" y="5209040"/>
                </a:cubicBezTo>
                <a:cubicBezTo>
                  <a:pt x="8782333" y="5209040"/>
                  <a:pt x="8778336" y="5211037"/>
                  <a:pt x="8778336" y="5215036"/>
                </a:cubicBezTo>
                <a:cubicBezTo>
                  <a:pt x="8778336" y="5219033"/>
                  <a:pt x="8778336" y="5225030"/>
                  <a:pt x="8778336" y="5233024"/>
                </a:cubicBezTo>
                <a:cubicBezTo>
                  <a:pt x="8778336" y="5241020"/>
                  <a:pt x="8772340" y="5243018"/>
                  <a:pt x="8760348" y="5239021"/>
                </a:cubicBezTo>
                <a:cubicBezTo>
                  <a:pt x="8748355" y="5235023"/>
                  <a:pt x="8742358" y="5233024"/>
                  <a:pt x="8742358" y="5233024"/>
                </a:cubicBezTo>
                <a:lnTo>
                  <a:pt x="8766343" y="5245015"/>
                </a:lnTo>
                <a:lnTo>
                  <a:pt x="8766343" y="5257010"/>
                </a:lnTo>
                <a:cubicBezTo>
                  <a:pt x="8782333" y="5249014"/>
                  <a:pt x="8794325" y="5237023"/>
                  <a:pt x="8802320" y="5221032"/>
                </a:cubicBezTo>
                <a:cubicBezTo>
                  <a:pt x="8818309" y="5205042"/>
                  <a:pt x="8826304" y="5201045"/>
                  <a:pt x="8826304" y="5209040"/>
                </a:cubicBezTo>
                <a:cubicBezTo>
                  <a:pt x="8826304" y="5201045"/>
                  <a:pt x="8826304" y="5197047"/>
                  <a:pt x="8826304" y="5197047"/>
                </a:cubicBezTo>
                <a:cubicBezTo>
                  <a:pt x="8826304" y="5197047"/>
                  <a:pt x="8830301" y="5197047"/>
                  <a:pt x="8838298" y="5197047"/>
                </a:cubicBezTo>
                <a:lnTo>
                  <a:pt x="8838298" y="5185055"/>
                </a:lnTo>
                <a:lnTo>
                  <a:pt x="8838298" y="5173063"/>
                </a:lnTo>
                <a:cubicBezTo>
                  <a:pt x="8838298" y="5157074"/>
                  <a:pt x="8842294" y="5149078"/>
                  <a:pt x="8850289" y="5149078"/>
                </a:cubicBezTo>
                <a:lnTo>
                  <a:pt x="8862282" y="5149078"/>
                </a:lnTo>
                <a:lnTo>
                  <a:pt x="8862282" y="5137087"/>
                </a:lnTo>
                <a:lnTo>
                  <a:pt x="8850289" y="5125094"/>
                </a:lnTo>
                <a:close/>
                <a:moveTo>
                  <a:pt x="8730367" y="5125094"/>
                </a:moveTo>
                <a:cubicBezTo>
                  <a:pt x="8734365" y="5129091"/>
                  <a:pt x="8736363" y="5132089"/>
                  <a:pt x="8736363" y="5134088"/>
                </a:cubicBezTo>
                <a:lnTo>
                  <a:pt x="8735164" y="5134687"/>
                </a:lnTo>
                <a:close/>
                <a:moveTo>
                  <a:pt x="2506384" y="5125094"/>
                </a:moveTo>
                <a:cubicBezTo>
                  <a:pt x="2506384" y="5125094"/>
                  <a:pt x="2510381" y="5125094"/>
                  <a:pt x="2518375" y="5125094"/>
                </a:cubicBezTo>
                <a:cubicBezTo>
                  <a:pt x="2526370" y="5125094"/>
                  <a:pt x="2530369" y="5127091"/>
                  <a:pt x="2530369" y="5131089"/>
                </a:cubicBezTo>
                <a:cubicBezTo>
                  <a:pt x="2530369" y="5135088"/>
                  <a:pt x="2526370" y="5141084"/>
                  <a:pt x="2518375" y="5149078"/>
                </a:cubicBezTo>
                <a:cubicBezTo>
                  <a:pt x="2518375" y="5149078"/>
                  <a:pt x="2516377" y="5151077"/>
                  <a:pt x="2512379" y="5155075"/>
                </a:cubicBezTo>
                <a:cubicBezTo>
                  <a:pt x="2508382" y="5159072"/>
                  <a:pt x="2506384" y="5165068"/>
                  <a:pt x="2506384" y="5173063"/>
                </a:cubicBezTo>
                <a:cubicBezTo>
                  <a:pt x="2506384" y="5173063"/>
                  <a:pt x="2506384" y="5177059"/>
                  <a:pt x="2506384" y="5185055"/>
                </a:cubicBezTo>
                <a:lnTo>
                  <a:pt x="2494390" y="5173063"/>
                </a:lnTo>
                <a:lnTo>
                  <a:pt x="2506384" y="5137087"/>
                </a:lnTo>
                <a:cubicBezTo>
                  <a:pt x="2506384" y="5129091"/>
                  <a:pt x="2506384" y="5125094"/>
                  <a:pt x="2506384" y="5125094"/>
                </a:cubicBezTo>
                <a:close/>
                <a:moveTo>
                  <a:pt x="1594971" y="5125094"/>
                </a:moveTo>
                <a:lnTo>
                  <a:pt x="1594971" y="5137087"/>
                </a:lnTo>
                <a:lnTo>
                  <a:pt x="1582978" y="5137087"/>
                </a:lnTo>
                <a:cubicBezTo>
                  <a:pt x="1582978" y="5137087"/>
                  <a:pt x="1584978" y="5135088"/>
                  <a:pt x="1588975" y="5131089"/>
                </a:cubicBezTo>
                <a:cubicBezTo>
                  <a:pt x="1592972" y="5127091"/>
                  <a:pt x="1594971" y="5125094"/>
                  <a:pt x="1594971" y="5125094"/>
                </a:cubicBezTo>
                <a:close/>
                <a:moveTo>
                  <a:pt x="2122630" y="5101109"/>
                </a:moveTo>
                <a:lnTo>
                  <a:pt x="2122630" y="5113101"/>
                </a:lnTo>
                <a:cubicBezTo>
                  <a:pt x="2114636" y="5113101"/>
                  <a:pt x="2110638" y="5113101"/>
                  <a:pt x="2110638" y="5113101"/>
                </a:cubicBezTo>
                <a:cubicBezTo>
                  <a:pt x="2110638" y="5113101"/>
                  <a:pt x="2114636" y="5109103"/>
                  <a:pt x="2122630" y="5101109"/>
                </a:cubicBezTo>
                <a:close/>
                <a:moveTo>
                  <a:pt x="9162089" y="5089117"/>
                </a:moveTo>
                <a:cubicBezTo>
                  <a:pt x="9162089" y="5089117"/>
                  <a:pt x="9166085" y="5089117"/>
                  <a:pt x="9174080" y="5089117"/>
                </a:cubicBezTo>
                <a:cubicBezTo>
                  <a:pt x="9174080" y="5097111"/>
                  <a:pt x="9172080" y="5101109"/>
                  <a:pt x="9168084" y="5101109"/>
                </a:cubicBezTo>
                <a:cubicBezTo>
                  <a:pt x="9164087" y="5101109"/>
                  <a:pt x="9162089" y="5105107"/>
                  <a:pt x="9162089" y="5113101"/>
                </a:cubicBezTo>
                <a:lnTo>
                  <a:pt x="9150096" y="5101109"/>
                </a:lnTo>
                <a:cubicBezTo>
                  <a:pt x="9150096" y="5101109"/>
                  <a:pt x="9152096" y="5101109"/>
                  <a:pt x="9156092" y="5101109"/>
                </a:cubicBezTo>
                <a:cubicBezTo>
                  <a:pt x="9160089" y="5101109"/>
                  <a:pt x="9162089" y="5097111"/>
                  <a:pt x="9162089" y="5089117"/>
                </a:cubicBezTo>
                <a:close/>
                <a:moveTo>
                  <a:pt x="2152612" y="5089117"/>
                </a:moveTo>
                <a:cubicBezTo>
                  <a:pt x="2156608" y="5089117"/>
                  <a:pt x="2158608" y="5089117"/>
                  <a:pt x="2158608" y="5089117"/>
                </a:cubicBezTo>
                <a:cubicBezTo>
                  <a:pt x="2158608" y="5097111"/>
                  <a:pt x="2160606" y="5101109"/>
                  <a:pt x="2164603" y="5101109"/>
                </a:cubicBezTo>
                <a:cubicBezTo>
                  <a:pt x="2168601" y="5101109"/>
                  <a:pt x="2170599" y="5101109"/>
                  <a:pt x="2170599" y="5101109"/>
                </a:cubicBezTo>
                <a:cubicBezTo>
                  <a:pt x="2162604" y="5109103"/>
                  <a:pt x="2156608" y="5113101"/>
                  <a:pt x="2152612" y="5113101"/>
                </a:cubicBezTo>
                <a:cubicBezTo>
                  <a:pt x="2148615" y="5113101"/>
                  <a:pt x="2146616" y="5109103"/>
                  <a:pt x="2146616" y="5101109"/>
                </a:cubicBezTo>
                <a:cubicBezTo>
                  <a:pt x="2146616" y="5093116"/>
                  <a:pt x="2148615" y="5089117"/>
                  <a:pt x="2152612" y="5089117"/>
                </a:cubicBezTo>
                <a:close/>
                <a:moveTo>
                  <a:pt x="8934235" y="5077126"/>
                </a:moveTo>
                <a:lnTo>
                  <a:pt x="8922244" y="5089117"/>
                </a:lnTo>
                <a:cubicBezTo>
                  <a:pt x="8930239" y="5089117"/>
                  <a:pt x="8934235" y="5087119"/>
                  <a:pt x="8934235" y="5083121"/>
                </a:cubicBezTo>
                <a:cubicBezTo>
                  <a:pt x="8934235" y="5079123"/>
                  <a:pt x="8934235" y="5077126"/>
                  <a:pt x="8934235" y="5077126"/>
                </a:cubicBezTo>
                <a:close/>
                <a:moveTo>
                  <a:pt x="8766343" y="5077126"/>
                </a:moveTo>
                <a:lnTo>
                  <a:pt x="8778336" y="5089117"/>
                </a:lnTo>
                <a:cubicBezTo>
                  <a:pt x="8778336" y="5097111"/>
                  <a:pt x="8774340" y="5101109"/>
                  <a:pt x="8766343" y="5101109"/>
                </a:cubicBezTo>
                <a:cubicBezTo>
                  <a:pt x="8766343" y="5093116"/>
                  <a:pt x="8766343" y="5089117"/>
                  <a:pt x="8766343" y="5089117"/>
                </a:cubicBezTo>
                <a:cubicBezTo>
                  <a:pt x="8766343" y="5081122"/>
                  <a:pt x="8766343" y="5077126"/>
                  <a:pt x="8766343" y="5077126"/>
                </a:cubicBezTo>
                <a:close/>
                <a:moveTo>
                  <a:pt x="2002709" y="5077126"/>
                </a:moveTo>
                <a:cubicBezTo>
                  <a:pt x="2002709" y="5085119"/>
                  <a:pt x="2002709" y="5089117"/>
                  <a:pt x="2002709" y="5089117"/>
                </a:cubicBezTo>
                <a:lnTo>
                  <a:pt x="1990716" y="5089117"/>
                </a:lnTo>
                <a:close/>
                <a:moveTo>
                  <a:pt x="2591827" y="5071129"/>
                </a:moveTo>
                <a:cubicBezTo>
                  <a:pt x="2588829" y="5071129"/>
                  <a:pt x="2586332" y="5073127"/>
                  <a:pt x="2584333" y="5077126"/>
                </a:cubicBezTo>
                <a:cubicBezTo>
                  <a:pt x="2580335" y="5085119"/>
                  <a:pt x="2574340" y="5091116"/>
                  <a:pt x="2566345" y="5095114"/>
                </a:cubicBezTo>
                <a:cubicBezTo>
                  <a:pt x="2558350" y="5099110"/>
                  <a:pt x="2554352" y="5105107"/>
                  <a:pt x="2554352" y="5113101"/>
                </a:cubicBezTo>
                <a:lnTo>
                  <a:pt x="2554352" y="5125094"/>
                </a:lnTo>
                <a:lnTo>
                  <a:pt x="2542360" y="5113101"/>
                </a:lnTo>
                <a:cubicBezTo>
                  <a:pt x="2526370" y="5105107"/>
                  <a:pt x="2514379" y="5105107"/>
                  <a:pt x="2506384" y="5113101"/>
                </a:cubicBezTo>
                <a:cubicBezTo>
                  <a:pt x="2498389" y="5121097"/>
                  <a:pt x="2494390" y="5133089"/>
                  <a:pt x="2494390" y="5149078"/>
                </a:cubicBezTo>
                <a:cubicBezTo>
                  <a:pt x="2494390" y="5149078"/>
                  <a:pt x="2494390" y="5153077"/>
                  <a:pt x="2494390" y="5161069"/>
                </a:cubicBezTo>
                <a:cubicBezTo>
                  <a:pt x="2494390" y="5169065"/>
                  <a:pt x="2490394" y="5173063"/>
                  <a:pt x="2482399" y="5173063"/>
                </a:cubicBezTo>
                <a:cubicBezTo>
                  <a:pt x="2482399" y="5181057"/>
                  <a:pt x="2484398" y="5185055"/>
                  <a:pt x="2488394" y="5185055"/>
                </a:cubicBezTo>
                <a:cubicBezTo>
                  <a:pt x="2492392" y="5185055"/>
                  <a:pt x="2492392" y="5195050"/>
                  <a:pt x="2488394" y="5215036"/>
                </a:cubicBezTo>
                <a:cubicBezTo>
                  <a:pt x="2484398" y="5235023"/>
                  <a:pt x="2484398" y="5245015"/>
                  <a:pt x="2488394" y="5245015"/>
                </a:cubicBezTo>
                <a:cubicBezTo>
                  <a:pt x="2492392" y="5245015"/>
                  <a:pt x="2500387" y="5237023"/>
                  <a:pt x="2512379" y="5221032"/>
                </a:cubicBezTo>
                <a:cubicBezTo>
                  <a:pt x="2524372" y="5205042"/>
                  <a:pt x="2534365" y="5197047"/>
                  <a:pt x="2542360" y="5197047"/>
                </a:cubicBezTo>
                <a:cubicBezTo>
                  <a:pt x="2542360" y="5197047"/>
                  <a:pt x="2542360" y="5193050"/>
                  <a:pt x="2542360" y="5185055"/>
                </a:cubicBezTo>
                <a:cubicBezTo>
                  <a:pt x="2542360" y="5177059"/>
                  <a:pt x="2546357" y="5173063"/>
                  <a:pt x="2554352" y="5173063"/>
                </a:cubicBezTo>
                <a:cubicBezTo>
                  <a:pt x="2554352" y="5165068"/>
                  <a:pt x="2558350" y="5155075"/>
                  <a:pt x="2566345" y="5143081"/>
                </a:cubicBezTo>
                <a:cubicBezTo>
                  <a:pt x="2574340" y="5131089"/>
                  <a:pt x="2578337" y="5123095"/>
                  <a:pt x="2578337" y="5119097"/>
                </a:cubicBezTo>
                <a:cubicBezTo>
                  <a:pt x="2578337" y="5115100"/>
                  <a:pt x="2582333" y="5109103"/>
                  <a:pt x="2590328" y="5101109"/>
                </a:cubicBezTo>
                <a:cubicBezTo>
                  <a:pt x="2598325" y="5101109"/>
                  <a:pt x="2602321" y="5099110"/>
                  <a:pt x="2602321" y="5095114"/>
                </a:cubicBezTo>
                <a:cubicBezTo>
                  <a:pt x="2602321" y="5091116"/>
                  <a:pt x="2602321" y="5085119"/>
                  <a:pt x="2602321" y="5077126"/>
                </a:cubicBezTo>
                <a:cubicBezTo>
                  <a:pt x="2598324" y="5073127"/>
                  <a:pt x="2594826" y="5071129"/>
                  <a:pt x="2591827" y="5071129"/>
                </a:cubicBezTo>
                <a:close/>
                <a:moveTo>
                  <a:pt x="1882786" y="5065132"/>
                </a:moveTo>
                <a:lnTo>
                  <a:pt x="1882786" y="5089117"/>
                </a:lnTo>
                <a:lnTo>
                  <a:pt x="1882786" y="5101109"/>
                </a:lnTo>
                <a:lnTo>
                  <a:pt x="1870793" y="5113101"/>
                </a:lnTo>
                <a:cubicBezTo>
                  <a:pt x="1870793" y="5113101"/>
                  <a:pt x="1866796" y="5121097"/>
                  <a:pt x="1858800" y="5137087"/>
                </a:cubicBezTo>
                <a:lnTo>
                  <a:pt x="1858800" y="5149078"/>
                </a:lnTo>
                <a:lnTo>
                  <a:pt x="1870793" y="5137087"/>
                </a:lnTo>
                <a:cubicBezTo>
                  <a:pt x="1870793" y="5129091"/>
                  <a:pt x="1870793" y="5125094"/>
                  <a:pt x="1870793" y="5125094"/>
                </a:cubicBezTo>
                <a:lnTo>
                  <a:pt x="1906769" y="5125094"/>
                </a:lnTo>
                <a:lnTo>
                  <a:pt x="1906769" y="5113101"/>
                </a:lnTo>
                <a:cubicBezTo>
                  <a:pt x="1914764" y="5113101"/>
                  <a:pt x="1918763" y="5109103"/>
                  <a:pt x="1918763" y="5101109"/>
                </a:cubicBezTo>
                <a:cubicBezTo>
                  <a:pt x="1918763" y="5093116"/>
                  <a:pt x="1920761" y="5087119"/>
                  <a:pt x="1924759" y="5083121"/>
                </a:cubicBezTo>
                <a:cubicBezTo>
                  <a:pt x="1928756" y="5079123"/>
                  <a:pt x="1932754" y="5079123"/>
                  <a:pt x="1936751" y="5083121"/>
                </a:cubicBezTo>
                <a:cubicBezTo>
                  <a:pt x="1940747" y="5087119"/>
                  <a:pt x="1938749" y="5089117"/>
                  <a:pt x="1930754" y="5089117"/>
                </a:cubicBezTo>
                <a:lnTo>
                  <a:pt x="1930754" y="5101109"/>
                </a:lnTo>
                <a:cubicBezTo>
                  <a:pt x="1930754" y="5117099"/>
                  <a:pt x="1922760" y="5133089"/>
                  <a:pt x="1906769" y="5149078"/>
                </a:cubicBezTo>
                <a:lnTo>
                  <a:pt x="1894778" y="5185055"/>
                </a:lnTo>
                <a:cubicBezTo>
                  <a:pt x="1894778" y="5201045"/>
                  <a:pt x="1890781" y="5213038"/>
                  <a:pt x="1882786" y="5221032"/>
                </a:cubicBezTo>
                <a:cubicBezTo>
                  <a:pt x="1866796" y="5237023"/>
                  <a:pt x="1862798" y="5247014"/>
                  <a:pt x="1870793" y="5251013"/>
                </a:cubicBezTo>
                <a:cubicBezTo>
                  <a:pt x="1878788" y="5255011"/>
                  <a:pt x="1886783" y="5249014"/>
                  <a:pt x="1894778" y="5233024"/>
                </a:cubicBezTo>
                <a:lnTo>
                  <a:pt x="1918763" y="5233024"/>
                </a:lnTo>
                <a:cubicBezTo>
                  <a:pt x="1918763" y="5241020"/>
                  <a:pt x="1918763" y="5245015"/>
                  <a:pt x="1918763" y="5245015"/>
                </a:cubicBezTo>
                <a:cubicBezTo>
                  <a:pt x="1918763" y="5245015"/>
                  <a:pt x="1922760" y="5241020"/>
                  <a:pt x="1930754" y="5233024"/>
                </a:cubicBezTo>
                <a:lnTo>
                  <a:pt x="1942746" y="5233024"/>
                </a:lnTo>
                <a:cubicBezTo>
                  <a:pt x="1942746" y="5257010"/>
                  <a:pt x="1930754" y="5269001"/>
                  <a:pt x="1906769" y="5269001"/>
                </a:cubicBezTo>
                <a:cubicBezTo>
                  <a:pt x="1906769" y="5269001"/>
                  <a:pt x="1902773" y="5272999"/>
                  <a:pt x="1894778" y="5280992"/>
                </a:cubicBezTo>
                <a:cubicBezTo>
                  <a:pt x="1886783" y="5288988"/>
                  <a:pt x="1882786" y="5292986"/>
                  <a:pt x="1882786" y="5292986"/>
                </a:cubicBezTo>
                <a:lnTo>
                  <a:pt x="1834817" y="5352947"/>
                </a:lnTo>
                <a:cubicBezTo>
                  <a:pt x="1826822" y="5352947"/>
                  <a:pt x="1826822" y="5344951"/>
                  <a:pt x="1834817" y="5328961"/>
                </a:cubicBezTo>
                <a:lnTo>
                  <a:pt x="1846808" y="5304978"/>
                </a:lnTo>
                <a:cubicBezTo>
                  <a:pt x="1846808" y="5304978"/>
                  <a:pt x="1850806" y="5300980"/>
                  <a:pt x="1858800" y="5292986"/>
                </a:cubicBezTo>
                <a:cubicBezTo>
                  <a:pt x="1866796" y="5284991"/>
                  <a:pt x="1866796" y="5272999"/>
                  <a:pt x="1858800" y="5257010"/>
                </a:cubicBezTo>
                <a:lnTo>
                  <a:pt x="1846808" y="5257010"/>
                </a:lnTo>
                <a:cubicBezTo>
                  <a:pt x="1814830" y="5257010"/>
                  <a:pt x="1798840" y="5269001"/>
                  <a:pt x="1798840" y="5292986"/>
                </a:cubicBezTo>
                <a:cubicBezTo>
                  <a:pt x="1798840" y="5300980"/>
                  <a:pt x="1790845" y="5314971"/>
                  <a:pt x="1774855" y="5334959"/>
                </a:cubicBezTo>
                <a:cubicBezTo>
                  <a:pt x="1758865" y="5354946"/>
                  <a:pt x="1750870" y="5364938"/>
                  <a:pt x="1750870" y="5364938"/>
                </a:cubicBezTo>
                <a:cubicBezTo>
                  <a:pt x="1750870" y="5380928"/>
                  <a:pt x="1742876" y="5388924"/>
                  <a:pt x="1726886" y="5388924"/>
                </a:cubicBezTo>
                <a:cubicBezTo>
                  <a:pt x="1718891" y="5388924"/>
                  <a:pt x="1714894" y="5384925"/>
                  <a:pt x="1714894" y="5376932"/>
                </a:cubicBezTo>
                <a:cubicBezTo>
                  <a:pt x="1706899" y="5376932"/>
                  <a:pt x="1702901" y="5378929"/>
                  <a:pt x="1702901" y="5382927"/>
                </a:cubicBezTo>
                <a:cubicBezTo>
                  <a:pt x="1702901" y="5386925"/>
                  <a:pt x="1702901" y="5388924"/>
                  <a:pt x="1702901" y="5388924"/>
                </a:cubicBezTo>
                <a:cubicBezTo>
                  <a:pt x="1702901" y="5388924"/>
                  <a:pt x="1706899" y="5388924"/>
                  <a:pt x="1714894" y="5388924"/>
                </a:cubicBezTo>
                <a:lnTo>
                  <a:pt x="1702901" y="5436893"/>
                </a:lnTo>
                <a:lnTo>
                  <a:pt x="1690909" y="5436893"/>
                </a:lnTo>
                <a:cubicBezTo>
                  <a:pt x="1690909" y="5420903"/>
                  <a:pt x="1692908" y="5410910"/>
                  <a:pt x="1696906" y="5406912"/>
                </a:cubicBezTo>
                <a:cubicBezTo>
                  <a:pt x="1700903" y="5402915"/>
                  <a:pt x="1698904" y="5398916"/>
                  <a:pt x="1690909" y="5394920"/>
                </a:cubicBezTo>
                <a:cubicBezTo>
                  <a:pt x="1682914" y="5390922"/>
                  <a:pt x="1682914" y="5380928"/>
                  <a:pt x="1690909" y="5364938"/>
                </a:cubicBezTo>
                <a:lnTo>
                  <a:pt x="1714894" y="5352947"/>
                </a:lnTo>
                <a:cubicBezTo>
                  <a:pt x="1722889" y="5352947"/>
                  <a:pt x="1726886" y="5348949"/>
                  <a:pt x="1726886" y="5340956"/>
                </a:cubicBezTo>
                <a:cubicBezTo>
                  <a:pt x="1726886" y="5332960"/>
                  <a:pt x="1730884" y="5328961"/>
                  <a:pt x="1738877" y="5328961"/>
                </a:cubicBezTo>
                <a:cubicBezTo>
                  <a:pt x="1738877" y="5328961"/>
                  <a:pt x="1740877" y="5326964"/>
                  <a:pt x="1744874" y="5322966"/>
                </a:cubicBezTo>
                <a:cubicBezTo>
                  <a:pt x="1748872" y="5318969"/>
                  <a:pt x="1750870" y="5312972"/>
                  <a:pt x="1750870" y="5304978"/>
                </a:cubicBezTo>
                <a:cubicBezTo>
                  <a:pt x="1758865" y="5288988"/>
                  <a:pt x="1766860" y="5276996"/>
                  <a:pt x="1774855" y="5269001"/>
                </a:cubicBezTo>
                <a:lnTo>
                  <a:pt x="1774855" y="5257010"/>
                </a:lnTo>
                <a:cubicBezTo>
                  <a:pt x="1774855" y="5257010"/>
                  <a:pt x="1774855" y="5253011"/>
                  <a:pt x="1774855" y="5245015"/>
                </a:cubicBezTo>
                <a:cubicBezTo>
                  <a:pt x="1774855" y="5237023"/>
                  <a:pt x="1776854" y="5233024"/>
                  <a:pt x="1780850" y="5233024"/>
                </a:cubicBezTo>
                <a:cubicBezTo>
                  <a:pt x="1784848" y="5233024"/>
                  <a:pt x="1786847" y="5237023"/>
                  <a:pt x="1786847" y="5245015"/>
                </a:cubicBezTo>
                <a:lnTo>
                  <a:pt x="1810832" y="5221032"/>
                </a:lnTo>
                <a:cubicBezTo>
                  <a:pt x="1818827" y="5205042"/>
                  <a:pt x="1820825" y="5189053"/>
                  <a:pt x="1816828" y="5173063"/>
                </a:cubicBezTo>
                <a:cubicBezTo>
                  <a:pt x="1812830" y="5157074"/>
                  <a:pt x="1814830" y="5149078"/>
                  <a:pt x="1822825" y="5149078"/>
                </a:cubicBezTo>
                <a:cubicBezTo>
                  <a:pt x="1822825" y="5149078"/>
                  <a:pt x="1822825" y="5153077"/>
                  <a:pt x="1822825" y="5161069"/>
                </a:cubicBezTo>
                <a:cubicBezTo>
                  <a:pt x="1822825" y="5169065"/>
                  <a:pt x="1822825" y="5173063"/>
                  <a:pt x="1822825" y="5173063"/>
                </a:cubicBezTo>
                <a:cubicBezTo>
                  <a:pt x="1830820" y="5173063"/>
                  <a:pt x="1834817" y="5173063"/>
                  <a:pt x="1834817" y="5173063"/>
                </a:cubicBezTo>
                <a:cubicBezTo>
                  <a:pt x="1834817" y="5165068"/>
                  <a:pt x="1834817" y="5159072"/>
                  <a:pt x="1834817" y="5155075"/>
                </a:cubicBezTo>
                <a:cubicBezTo>
                  <a:pt x="1834817" y="5151077"/>
                  <a:pt x="1834817" y="5149078"/>
                  <a:pt x="1834817" y="5149078"/>
                </a:cubicBezTo>
                <a:cubicBezTo>
                  <a:pt x="1834817" y="5149078"/>
                  <a:pt x="1834817" y="5141084"/>
                  <a:pt x="1834817" y="5125094"/>
                </a:cubicBezTo>
                <a:cubicBezTo>
                  <a:pt x="1834817" y="5125094"/>
                  <a:pt x="1836815" y="5121097"/>
                  <a:pt x="1840813" y="5113101"/>
                </a:cubicBezTo>
                <a:cubicBezTo>
                  <a:pt x="1844810" y="5105107"/>
                  <a:pt x="1850806" y="5101109"/>
                  <a:pt x="1858800" y="5101109"/>
                </a:cubicBezTo>
                <a:cubicBezTo>
                  <a:pt x="1866796" y="5085119"/>
                  <a:pt x="1874790" y="5073127"/>
                  <a:pt x="1882786" y="5065132"/>
                </a:cubicBezTo>
                <a:close/>
                <a:moveTo>
                  <a:pt x="8958220" y="5053141"/>
                </a:moveTo>
                <a:cubicBezTo>
                  <a:pt x="8958220" y="5061136"/>
                  <a:pt x="8958220" y="5065132"/>
                  <a:pt x="8958220" y="5065132"/>
                </a:cubicBezTo>
                <a:lnTo>
                  <a:pt x="8958220" y="5077126"/>
                </a:lnTo>
                <a:lnTo>
                  <a:pt x="8946227" y="5065132"/>
                </a:lnTo>
                <a:cubicBezTo>
                  <a:pt x="8946227" y="5057138"/>
                  <a:pt x="8950224" y="5053141"/>
                  <a:pt x="8958220" y="5053141"/>
                </a:cubicBezTo>
                <a:close/>
                <a:moveTo>
                  <a:pt x="2014700" y="5053141"/>
                </a:moveTo>
                <a:lnTo>
                  <a:pt x="2026692" y="5053141"/>
                </a:lnTo>
                <a:cubicBezTo>
                  <a:pt x="2026692" y="5061136"/>
                  <a:pt x="2024694" y="5069131"/>
                  <a:pt x="2020697" y="5077126"/>
                </a:cubicBezTo>
                <a:cubicBezTo>
                  <a:pt x="2016699" y="5085119"/>
                  <a:pt x="2014700" y="5085119"/>
                  <a:pt x="2014700" y="5077126"/>
                </a:cubicBezTo>
                <a:cubicBezTo>
                  <a:pt x="2014700" y="5069131"/>
                  <a:pt x="2014700" y="5065132"/>
                  <a:pt x="2014700" y="5065132"/>
                </a:cubicBezTo>
                <a:cubicBezTo>
                  <a:pt x="2022695" y="5065132"/>
                  <a:pt x="2022695" y="5061136"/>
                  <a:pt x="2014700" y="5053141"/>
                </a:cubicBezTo>
                <a:close/>
                <a:moveTo>
                  <a:pt x="8965366" y="5045993"/>
                </a:moveTo>
                <a:lnTo>
                  <a:pt x="8958220" y="5053141"/>
                </a:lnTo>
                <a:cubicBezTo>
                  <a:pt x="8958220" y="5053141"/>
                  <a:pt x="8960218" y="5051142"/>
                  <a:pt x="8964215" y="5047144"/>
                </a:cubicBezTo>
                <a:close/>
                <a:moveTo>
                  <a:pt x="9174080" y="5041148"/>
                </a:moveTo>
                <a:lnTo>
                  <a:pt x="9186072" y="5041148"/>
                </a:lnTo>
                <a:lnTo>
                  <a:pt x="9198065" y="5041148"/>
                </a:lnTo>
                <a:cubicBezTo>
                  <a:pt x="9198065" y="5049143"/>
                  <a:pt x="9196065" y="5053141"/>
                  <a:pt x="9192069" y="5053141"/>
                </a:cubicBezTo>
                <a:cubicBezTo>
                  <a:pt x="9188072" y="5053141"/>
                  <a:pt x="9182075" y="5049143"/>
                  <a:pt x="9174080" y="5041148"/>
                </a:cubicBezTo>
                <a:close/>
                <a:moveTo>
                  <a:pt x="8970212" y="5041148"/>
                </a:moveTo>
                <a:cubicBezTo>
                  <a:pt x="8970212" y="5041148"/>
                  <a:pt x="8969712" y="5041647"/>
                  <a:pt x="8968713" y="5042648"/>
                </a:cubicBezTo>
                <a:lnTo>
                  <a:pt x="8965366" y="5045993"/>
                </a:lnTo>
                <a:close/>
                <a:moveTo>
                  <a:pt x="1966731" y="5041148"/>
                </a:moveTo>
                <a:cubicBezTo>
                  <a:pt x="1966731" y="5049143"/>
                  <a:pt x="1966731" y="5053141"/>
                  <a:pt x="1966731" y="5053141"/>
                </a:cubicBezTo>
                <a:cubicBezTo>
                  <a:pt x="1966731" y="5061136"/>
                  <a:pt x="1970729" y="5065132"/>
                  <a:pt x="1978724" y="5065132"/>
                </a:cubicBezTo>
                <a:lnTo>
                  <a:pt x="1990716" y="5065132"/>
                </a:lnTo>
                <a:cubicBezTo>
                  <a:pt x="1982721" y="5073127"/>
                  <a:pt x="1980722" y="5081122"/>
                  <a:pt x="1984719" y="5089117"/>
                </a:cubicBezTo>
                <a:cubicBezTo>
                  <a:pt x="1988717" y="5097111"/>
                  <a:pt x="1986719" y="5103107"/>
                  <a:pt x="1978724" y="5107106"/>
                </a:cubicBezTo>
                <a:cubicBezTo>
                  <a:pt x="1970729" y="5111104"/>
                  <a:pt x="1966731" y="5117099"/>
                  <a:pt x="1966731" y="5125094"/>
                </a:cubicBezTo>
                <a:lnTo>
                  <a:pt x="1954739" y="5125094"/>
                </a:lnTo>
                <a:lnTo>
                  <a:pt x="1942746" y="5125094"/>
                </a:lnTo>
                <a:lnTo>
                  <a:pt x="1942746" y="5113101"/>
                </a:lnTo>
                <a:cubicBezTo>
                  <a:pt x="1950743" y="5105107"/>
                  <a:pt x="1954739" y="5089117"/>
                  <a:pt x="1954739" y="5065132"/>
                </a:cubicBezTo>
                <a:cubicBezTo>
                  <a:pt x="1954739" y="5057138"/>
                  <a:pt x="1954739" y="5051142"/>
                  <a:pt x="1954739" y="5047144"/>
                </a:cubicBezTo>
                <a:cubicBezTo>
                  <a:pt x="1954739" y="5043145"/>
                  <a:pt x="1958736" y="5041148"/>
                  <a:pt x="1966731" y="5041148"/>
                </a:cubicBezTo>
                <a:close/>
                <a:moveTo>
                  <a:pt x="1918763" y="5041148"/>
                </a:moveTo>
                <a:cubicBezTo>
                  <a:pt x="1926757" y="5041148"/>
                  <a:pt x="1932754" y="5043145"/>
                  <a:pt x="1936751" y="5047144"/>
                </a:cubicBezTo>
                <a:cubicBezTo>
                  <a:pt x="1940747" y="5051142"/>
                  <a:pt x="1934751" y="5057138"/>
                  <a:pt x="1918763" y="5065132"/>
                </a:cubicBezTo>
                <a:cubicBezTo>
                  <a:pt x="1910768" y="5073127"/>
                  <a:pt x="1906769" y="5081122"/>
                  <a:pt x="1906769" y="5089117"/>
                </a:cubicBezTo>
                <a:cubicBezTo>
                  <a:pt x="1898774" y="5081122"/>
                  <a:pt x="1894778" y="5081122"/>
                  <a:pt x="1894778" y="5089117"/>
                </a:cubicBezTo>
                <a:lnTo>
                  <a:pt x="1882786" y="5089117"/>
                </a:lnTo>
                <a:cubicBezTo>
                  <a:pt x="1882786" y="5065132"/>
                  <a:pt x="1894778" y="5049143"/>
                  <a:pt x="1918763" y="5041148"/>
                </a:cubicBezTo>
                <a:close/>
                <a:moveTo>
                  <a:pt x="2193086" y="5037401"/>
                </a:moveTo>
                <a:cubicBezTo>
                  <a:pt x="2194085" y="5037900"/>
                  <a:pt x="2194584" y="5039149"/>
                  <a:pt x="2194584" y="5041148"/>
                </a:cubicBezTo>
                <a:lnTo>
                  <a:pt x="2170599" y="5065132"/>
                </a:lnTo>
                <a:lnTo>
                  <a:pt x="2170599" y="5053141"/>
                </a:lnTo>
                <a:cubicBezTo>
                  <a:pt x="2182593" y="5041148"/>
                  <a:pt x="2190088" y="5035902"/>
                  <a:pt x="2193086" y="5037401"/>
                </a:cubicBezTo>
                <a:close/>
                <a:moveTo>
                  <a:pt x="8826304" y="5017164"/>
                </a:moveTo>
                <a:cubicBezTo>
                  <a:pt x="8818309" y="5017164"/>
                  <a:pt x="8814313" y="5021161"/>
                  <a:pt x="8814313" y="5029155"/>
                </a:cubicBezTo>
                <a:cubicBezTo>
                  <a:pt x="8814313" y="5037151"/>
                  <a:pt x="8820309" y="5041148"/>
                  <a:pt x="8832301" y="5041148"/>
                </a:cubicBezTo>
                <a:cubicBezTo>
                  <a:pt x="8844293" y="5041148"/>
                  <a:pt x="8850289" y="5041148"/>
                  <a:pt x="8850289" y="5041148"/>
                </a:cubicBezTo>
                <a:close/>
                <a:moveTo>
                  <a:pt x="8898259" y="5014915"/>
                </a:moveTo>
                <a:cubicBezTo>
                  <a:pt x="8902256" y="5014414"/>
                  <a:pt x="8906254" y="5015165"/>
                  <a:pt x="8910250" y="5017164"/>
                </a:cubicBezTo>
                <a:lnTo>
                  <a:pt x="8898259" y="5017164"/>
                </a:lnTo>
                <a:lnTo>
                  <a:pt x="8893864" y="5016838"/>
                </a:lnTo>
                <a:close/>
                <a:moveTo>
                  <a:pt x="8994197" y="4993180"/>
                </a:moveTo>
                <a:cubicBezTo>
                  <a:pt x="8970212" y="4993180"/>
                  <a:pt x="8954223" y="5005171"/>
                  <a:pt x="8946227" y="5029155"/>
                </a:cubicBezTo>
                <a:cubicBezTo>
                  <a:pt x="8946227" y="5037151"/>
                  <a:pt x="8942230" y="5045145"/>
                  <a:pt x="8934235" y="5053141"/>
                </a:cubicBezTo>
                <a:lnTo>
                  <a:pt x="8946227" y="5101109"/>
                </a:lnTo>
                <a:cubicBezTo>
                  <a:pt x="8946227" y="5101109"/>
                  <a:pt x="8946227" y="5103107"/>
                  <a:pt x="8946227" y="5107106"/>
                </a:cubicBezTo>
                <a:cubicBezTo>
                  <a:pt x="8946227" y="5111104"/>
                  <a:pt x="8942230" y="5113101"/>
                  <a:pt x="8934235" y="5113101"/>
                </a:cubicBezTo>
                <a:cubicBezTo>
                  <a:pt x="8934235" y="5121097"/>
                  <a:pt x="8938232" y="5129091"/>
                  <a:pt x="8946227" y="5137087"/>
                </a:cubicBezTo>
                <a:cubicBezTo>
                  <a:pt x="8946227" y="5145080"/>
                  <a:pt x="8946227" y="5149078"/>
                  <a:pt x="8946227" y="5149078"/>
                </a:cubicBezTo>
                <a:cubicBezTo>
                  <a:pt x="8938232" y="5157074"/>
                  <a:pt x="8934235" y="5161069"/>
                  <a:pt x="8934235" y="5161069"/>
                </a:cubicBezTo>
                <a:lnTo>
                  <a:pt x="8922244" y="5173063"/>
                </a:lnTo>
                <a:cubicBezTo>
                  <a:pt x="8922244" y="5173063"/>
                  <a:pt x="8920244" y="5175062"/>
                  <a:pt x="8916247" y="5179060"/>
                </a:cubicBezTo>
                <a:cubicBezTo>
                  <a:pt x="8912250" y="5183056"/>
                  <a:pt x="8912250" y="5189053"/>
                  <a:pt x="8916247" y="5197047"/>
                </a:cubicBezTo>
                <a:cubicBezTo>
                  <a:pt x="8920244" y="5205042"/>
                  <a:pt x="8926240" y="5207042"/>
                  <a:pt x="8934235" y="5203043"/>
                </a:cubicBezTo>
                <a:cubicBezTo>
                  <a:pt x="8942230" y="5199046"/>
                  <a:pt x="8946227" y="5193050"/>
                  <a:pt x="8946227" y="5185055"/>
                </a:cubicBezTo>
                <a:cubicBezTo>
                  <a:pt x="8946227" y="5177059"/>
                  <a:pt x="8946227" y="5173063"/>
                  <a:pt x="8946227" y="5173063"/>
                </a:cubicBezTo>
                <a:cubicBezTo>
                  <a:pt x="8954223" y="5173063"/>
                  <a:pt x="8958220" y="5173063"/>
                  <a:pt x="8958220" y="5173063"/>
                </a:cubicBezTo>
                <a:lnTo>
                  <a:pt x="8970212" y="5173063"/>
                </a:lnTo>
                <a:cubicBezTo>
                  <a:pt x="8978207" y="5165068"/>
                  <a:pt x="8986202" y="5157074"/>
                  <a:pt x="8994197" y="5149078"/>
                </a:cubicBezTo>
                <a:cubicBezTo>
                  <a:pt x="8994197" y="5141084"/>
                  <a:pt x="8996197" y="5137087"/>
                  <a:pt x="9000193" y="5137087"/>
                </a:cubicBezTo>
                <a:cubicBezTo>
                  <a:pt x="9004190" y="5137087"/>
                  <a:pt x="9006188" y="5137087"/>
                  <a:pt x="9006188" y="5137087"/>
                </a:cubicBezTo>
                <a:lnTo>
                  <a:pt x="9018181" y="5137087"/>
                </a:lnTo>
                <a:cubicBezTo>
                  <a:pt x="9010185" y="5129091"/>
                  <a:pt x="9010185" y="5121097"/>
                  <a:pt x="9018181" y="5113101"/>
                </a:cubicBezTo>
                <a:cubicBezTo>
                  <a:pt x="9018181" y="5113101"/>
                  <a:pt x="9018181" y="5111104"/>
                  <a:pt x="9018181" y="5107106"/>
                </a:cubicBezTo>
                <a:cubicBezTo>
                  <a:pt x="9018181" y="5103107"/>
                  <a:pt x="9014185" y="5101109"/>
                  <a:pt x="9006188" y="5101109"/>
                </a:cubicBezTo>
                <a:lnTo>
                  <a:pt x="9006188" y="5065132"/>
                </a:lnTo>
                <a:cubicBezTo>
                  <a:pt x="9006188" y="5057138"/>
                  <a:pt x="9008188" y="5053141"/>
                  <a:pt x="9012185" y="5053141"/>
                </a:cubicBezTo>
                <a:cubicBezTo>
                  <a:pt x="9016181" y="5053141"/>
                  <a:pt x="9018181" y="5057138"/>
                  <a:pt x="9018181" y="5065132"/>
                </a:cubicBezTo>
                <a:cubicBezTo>
                  <a:pt x="9018181" y="5073127"/>
                  <a:pt x="9022178" y="5073127"/>
                  <a:pt x="9030173" y="5065132"/>
                </a:cubicBezTo>
                <a:lnTo>
                  <a:pt x="9018181" y="5053141"/>
                </a:lnTo>
                <a:cubicBezTo>
                  <a:pt x="9010185" y="5053141"/>
                  <a:pt x="9010185" y="5045145"/>
                  <a:pt x="9018181" y="5029155"/>
                </a:cubicBezTo>
                <a:cubicBezTo>
                  <a:pt x="9026176" y="5029155"/>
                  <a:pt x="9034170" y="5029155"/>
                  <a:pt x="9042166" y="5029155"/>
                </a:cubicBezTo>
                <a:cubicBezTo>
                  <a:pt x="9042166" y="5037151"/>
                  <a:pt x="9042166" y="5041148"/>
                  <a:pt x="9042166" y="5041148"/>
                </a:cubicBezTo>
                <a:cubicBezTo>
                  <a:pt x="9050161" y="5033153"/>
                  <a:pt x="9052158" y="5025157"/>
                  <a:pt x="9048161" y="5017164"/>
                </a:cubicBezTo>
                <a:cubicBezTo>
                  <a:pt x="9044165" y="5009170"/>
                  <a:pt x="9042166" y="5005171"/>
                  <a:pt x="9042166" y="5005171"/>
                </a:cubicBezTo>
                <a:cubicBezTo>
                  <a:pt x="9042166" y="5005171"/>
                  <a:pt x="9042166" y="5001173"/>
                  <a:pt x="9042166" y="4993180"/>
                </a:cubicBezTo>
                <a:lnTo>
                  <a:pt x="9006188" y="4993180"/>
                </a:lnTo>
                <a:cubicBezTo>
                  <a:pt x="9006188" y="4993180"/>
                  <a:pt x="9002192" y="4993180"/>
                  <a:pt x="8994197" y="4993180"/>
                </a:cubicBezTo>
                <a:close/>
                <a:moveTo>
                  <a:pt x="8862282" y="4993180"/>
                </a:moveTo>
                <a:cubicBezTo>
                  <a:pt x="8846293" y="5001173"/>
                  <a:pt x="8846293" y="5005171"/>
                  <a:pt x="8862282" y="5005171"/>
                </a:cubicBezTo>
                <a:lnTo>
                  <a:pt x="8874274" y="5005171"/>
                </a:lnTo>
                <a:cubicBezTo>
                  <a:pt x="8866279" y="5005171"/>
                  <a:pt x="8862282" y="5001173"/>
                  <a:pt x="8862282" y="4993180"/>
                </a:cubicBezTo>
                <a:close/>
                <a:moveTo>
                  <a:pt x="2608318" y="4993180"/>
                </a:moveTo>
                <a:cubicBezTo>
                  <a:pt x="2604320" y="4993180"/>
                  <a:pt x="2596325" y="4997176"/>
                  <a:pt x="2584333" y="5005171"/>
                </a:cubicBezTo>
                <a:cubicBezTo>
                  <a:pt x="2572340" y="5013165"/>
                  <a:pt x="2566345" y="5021161"/>
                  <a:pt x="2566345" y="5029155"/>
                </a:cubicBezTo>
                <a:lnTo>
                  <a:pt x="2554352" y="5041148"/>
                </a:lnTo>
                <a:lnTo>
                  <a:pt x="2578337" y="5029155"/>
                </a:lnTo>
                <a:cubicBezTo>
                  <a:pt x="2578337" y="5029155"/>
                  <a:pt x="2584333" y="5023159"/>
                  <a:pt x="2596325" y="5011167"/>
                </a:cubicBezTo>
                <a:cubicBezTo>
                  <a:pt x="2608318" y="4999175"/>
                  <a:pt x="2612315" y="4993180"/>
                  <a:pt x="2608318" y="4993180"/>
                </a:cubicBezTo>
                <a:close/>
                <a:moveTo>
                  <a:pt x="1918763" y="4993180"/>
                </a:moveTo>
                <a:cubicBezTo>
                  <a:pt x="1910768" y="4993180"/>
                  <a:pt x="1906769" y="4995177"/>
                  <a:pt x="1906769" y="4999175"/>
                </a:cubicBezTo>
                <a:cubicBezTo>
                  <a:pt x="1906769" y="5003173"/>
                  <a:pt x="1910768" y="5005171"/>
                  <a:pt x="1918763" y="5005171"/>
                </a:cubicBezTo>
                <a:close/>
                <a:moveTo>
                  <a:pt x="8976208" y="4981186"/>
                </a:moveTo>
                <a:cubicBezTo>
                  <a:pt x="8972212" y="4981186"/>
                  <a:pt x="8970212" y="4985185"/>
                  <a:pt x="8970212" y="4993180"/>
                </a:cubicBezTo>
                <a:cubicBezTo>
                  <a:pt x="8978207" y="4993180"/>
                  <a:pt x="8982205" y="4991181"/>
                  <a:pt x="8982205" y="4987183"/>
                </a:cubicBezTo>
                <a:cubicBezTo>
                  <a:pt x="8982205" y="4983185"/>
                  <a:pt x="8980205" y="4981186"/>
                  <a:pt x="8976208" y="4981186"/>
                </a:cubicBezTo>
                <a:close/>
                <a:moveTo>
                  <a:pt x="9282011" y="4969195"/>
                </a:moveTo>
                <a:lnTo>
                  <a:pt x="9294003" y="4981186"/>
                </a:lnTo>
                <a:lnTo>
                  <a:pt x="9270018" y="4993180"/>
                </a:lnTo>
                <a:cubicBezTo>
                  <a:pt x="9270018" y="4993180"/>
                  <a:pt x="9272018" y="4989181"/>
                  <a:pt x="9276015" y="4981186"/>
                </a:cubicBezTo>
                <a:cubicBezTo>
                  <a:pt x="9280011" y="4973193"/>
                  <a:pt x="9282011" y="4969195"/>
                  <a:pt x="9282011" y="4969195"/>
                </a:cubicBezTo>
                <a:close/>
                <a:moveTo>
                  <a:pt x="9234042" y="4969195"/>
                </a:moveTo>
                <a:cubicBezTo>
                  <a:pt x="9218053" y="4993180"/>
                  <a:pt x="9206060" y="5005171"/>
                  <a:pt x="9198065" y="5005171"/>
                </a:cubicBezTo>
                <a:lnTo>
                  <a:pt x="9210057" y="4993180"/>
                </a:lnTo>
                <a:close/>
                <a:moveTo>
                  <a:pt x="8838298" y="4969195"/>
                </a:moveTo>
                <a:lnTo>
                  <a:pt x="8838298" y="4993180"/>
                </a:lnTo>
                <a:cubicBezTo>
                  <a:pt x="8838298" y="4985185"/>
                  <a:pt x="8842294" y="4977190"/>
                  <a:pt x="8850289" y="4969195"/>
                </a:cubicBezTo>
                <a:cubicBezTo>
                  <a:pt x="8850289" y="4969195"/>
                  <a:pt x="8846293" y="4969195"/>
                  <a:pt x="8838298" y="4969195"/>
                </a:cubicBezTo>
                <a:close/>
                <a:moveTo>
                  <a:pt x="8310638" y="4969195"/>
                </a:moveTo>
                <a:lnTo>
                  <a:pt x="8322630" y="4981186"/>
                </a:lnTo>
                <a:lnTo>
                  <a:pt x="8334623" y="4969195"/>
                </a:lnTo>
                <a:cubicBezTo>
                  <a:pt x="8334623" y="4969195"/>
                  <a:pt x="8332623" y="4969195"/>
                  <a:pt x="8328626" y="4969195"/>
                </a:cubicBezTo>
                <a:cubicBezTo>
                  <a:pt x="8324630" y="4969195"/>
                  <a:pt x="8318633" y="4969195"/>
                  <a:pt x="8310638" y="4969195"/>
                </a:cubicBezTo>
                <a:close/>
                <a:moveTo>
                  <a:pt x="9042166" y="4957203"/>
                </a:moveTo>
                <a:cubicBezTo>
                  <a:pt x="9042166" y="4965197"/>
                  <a:pt x="9038170" y="4969195"/>
                  <a:pt x="9030173" y="4969195"/>
                </a:cubicBezTo>
                <a:lnTo>
                  <a:pt x="9030173" y="4981186"/>
                </a:lnTo>
                <a:lnTo>
                  <a:pt x="9066149" y="4981186"/>
                </a:lnTo>
                <a:lnTo>
                  <a:pt x="9054158" y="4957203"/>
                </a:lnTo>
                <a:close/>
                <a:moveTo>
                  <a:pt x="8442552" y="4957203"/>
                </a:moveTo>
                <a:lnTo>
                  <a:pt x="8454545" y="4969195"/>
                </a:lnTo>
                <a:cubicBezTo>
                  <a:pt x="8454545" y="4961199"/>
                  <a:pt x="8454545" y="4957203"/>
                  <a:pt x="8454545" y="4957203"/>
                </a:cubicBezTo>
                <a:close/>
                <a:moveTo>
                  <a:pt x="9258026" y="4945209"/>
                </a:moveTo>
                <a:lnTo>
                  <a:pt x="9258026" y="4981186"/>
                </a:lnTo>
                <a:lnTo>
                  <a:pt x="9246035" y="4981186"/>
                </a:lnTo>
                <a:cubicBezTo>
                  <a:pt x="9246035" y="4973193"/>
                  <a:pt x="9248033" y="4965197"/>
                  <a:pt x="9252030" y="4957203"/>
                </a:cubicBezTo>
                <a:cubicBezTo>
                  <a:pt x="9256027" y="4949208"/>
                  <a:pt x="9258026" y="4945209"/>
                  <a:pt x="9258026" y="4945209"/>
                </a:cubicBezTo>
                <a:close/>
                <a:moveTo>
                  <a:pt x="9006188" y="4945209"/>
                </a:moveTo>
                <a:lnTo>
                  <a:pt x="8982205" y="4969195"/>
                </a:lnTo>
                <a:lnTo>
                  <a:pt x="8994197" y="4957203"/>
                </a:lnTo>
                <a:close/>
                <a:moveTo>
                  <a:pt x="2254546" y="4945209"/>
                </a:moveTo>
                <a:cubicBezTo>
                  <a:pt x="2254546" y="4945209"/>
                  <a:pt x="2258542" y="4945209"/>
                  <a:pt x="2266537" y="4945209"/>
                </a:cubicBezTo>
                <a:cubicBezTo>
                  <a:pt x="2266537" y="4945209"/>
                  <a:pt x="2266537" y="4947208"/>
                  <a:pt x="2266537" y="4951207"/>
                </a:cubicBezTo>
                <a:cubicBezTo>
                  <a:pt x="2266537" y="4955203"/>
                  <a:pt x="2262541" y="4957203"/>
                  <a:pt x="2254546" y="4957203"/>
                </a:cubicBezTo>
                <a:cubicBezTo>
                  <a:pt x="2254546" y="4957203"/>
                  <a:pt x="2254546" y="4955203"/>
                  <a:pt x="2254546" y="4951207"/>
                </a:cubicBezTo>
                <a:cubicBezTo>
                  <a:pt x="2254546" y="4947208"/>
                  <a:pt x="2254546" y="4945209"/>
                  <a:pt x="2254546" y="4945209"/>
                </a:cubicBezTo>
                <a:close/>
                <a:moveTo>
                  <a:pt x="9210057" y="4933218"/>
                </a:moveTo>
                <a:lnTo>
                  <a:pt x="9222050" y="4945209"/>
                </a:lnTo>
                <a:lnTo>
                  <a:pt x="9198065" y="4945209"/>
                </a:lnTo>
                <a:cubicBezTo>
                  <a:pt x="9198065" y="4945209"/>
                  <a:pt x="9200065" y="4943212"/>
                  <a:pt x="9204062" y="4939212"/>
                </a:cubicBezTo>
                <a:cubicBezTo>
                  <a:pt x="9208058" y="4935217"/>
                  <a:pt x="9210057" y="4933218"/>
                  <a:pt x="9210057" y="4933218"/>
                </a:cubicBezTo>
                <a:close/>
                <a:moveTo>
                  <a:pt x="2470406" y="4933218"/>
                </a:moveTo>
                <a:lnTo>
                  <a:pt x="2482399" y="4933218"/>
                </a:lnTo>
                <a:cubicBezTo>
                  <a:pt x="2490394" y="4933218"/>
                  <a:pt x="2494390" y="4933218"/>
                  <a:pt x="2494390" y="4933218"/>
                </a:cubicBezTo>
                <a:cubicBezTo>
                  <a:pt x="2494390" y="4933218"/>
                  <a:pt x="2490394" y="4937215"/>
                  <a:pt x="2482399" y="4945209"/>
                </a:cubicBezTo>
                <a:cubicBezTo>
                  <a:pt x="2474404" y="4945209"/>
                  <a:pt x="2470406" y="4941211"/>
                  <a:pt x="2470406" y="4933218"/>
                </a:cubicBezTo>
                <a:close/>
                <a:moveTo>
                  <a:pt x="2086653" y="4933218"/>
                </a:moveTo>
                <a:lnTo>
                  <a:pt x="2074662" y="4993180"/>
                </a:lnTo>
                <a:cubicBezTo>
                  <a:pt x="2074662" y="4993180"/>
                  <a:pt x="2066667" y="5001173"/>
                  <a:pt x="2050677" y="5017164"/>
                </a:cubicBezTo>
                <a:cubicBezTo>
                  <a:pt x="2034687" y="5041148"/>
                  <a:pt x="2022695" y="5049143"/>
                  <a:pt x="2014700" y="5041148"/>
                </a:cubicBezTo>
                <a:cubicBezTo>
                  <a:pt x="2006705" y="5025157"/>
                  <a:pt x="2006705" y="5017164"/>
                  <a:pt x="2014700" y="5017164"/>
                </a:cubicBezTo>
                <a:cubicBezTo>
                  <a:pt x="2022695" y="5017164"/>
                  <a:pt x="2030690" y="5013165"/>
                  <a:pt x="2038685" y="5005171"/>
                </a:cubicBezTo>
                <a:cubicBezTo>
                  <a:pt x="2046680" y="4997176"/>
                  <a:pt x="2050677" y="4997176"/>
                  <a:pt x="2050677" y="5005171"/>
                </a:cubicBezTo>
                <a:lnTo>
                  <a:pt x="2062670" y="4981186"/>
                </a:lnTo>
                <a:cubicBezTo>
                  <a:pt x="2062670" y="4973193"/>
                  <a:pt x="2066667" y="4969195"/>
                  <a:pt x="2074662" y="4969195"/>
                </a:cubicBezTo>
                <a:lnTo>
                  <a:pt x="2074662" y="4957203"/>
                </a:lnTo>
                <a:close/>
                <a:moveTo>
                  <a:pt x="1810832" y="4933218"/>
                </a:moveTo>
                <a:cubicBezTo>
                  <a:pt x="1810832" y="4941211"/>
                  <a:pt x="1810832" y="4945209"/>
                  <a:pt x="1810832" y="4945209"/>
                </a:cubicBezTo>
                <a:cubicBezTo>
                  <a:pt x="1810832" y="4945209"/>
                  <a:pt x="1812830" y="4945209"/>
                  <a:pt x="1816828" y="4945209"/>
                </a:cubicBezTo>
                <a:cubicBezTo>
                  <a:pt x="1820825" y="4945209"/>
                  <a:pt x="1822825" y="4941211"/>
                  <a:pt x="1822825" y="4933218"/>
                </a:cubicBezTo>
                <a:cubicBezTo>
                  <a:pt x="1822825" y="4933218"/>
                  <a:pt x="1818827" y="4933218"/>
                  <a:pt x="1810832" y="4933218"/>
                </a:cubicBezTo>
                <a:close/>
                <a:moveTo>
                  <a:pt x="8907253" y="4927221"/>
                </a:moveTo>
                <a:cubicBezTo>
                  <a:pt x="8909251" y="4927221"/>
                  <a:pt x="8910250" y="4929222"/>
                  <a:pt x="8910250" y="4933218"/>
                </a:cubicBezTo>
                <a:cubicBezTo>
                  <a:pt x="8910250" y="4941211"/>
                  <a:pt x="8908252" y="4945209"/>
                  <a:pt x="8904254" y="4945209"/>
                </a:cubicBezTo>
                <a:cubicBezTo>
                  <a:pt x="8900257" y="4945209"/>
                  <a:pt x="8898259" y="4945209"/>
                  <a:pt x="8898259" y="4945209"/>
                </a:cubicBezTo>
                <a:lnTo>
                  <a:pt x="8898259" y="4933218"/>
                </a:lnTo>
                <a:cubicBezTo>
                  <a:pt x="8902256" y="4929222"/>
                  <a:pt x="8905255" y="4927221"/>
                  <a:pt x="8907253" y="4927221"/>
                </a:cubicBezTo>
                <a:close/>
                <a:moveTo>
                  <a:pt x="8826304" y="4921225"/>
                </a:moveTo>
                <a:cubicBezTo>
                  <a:pt x="8818309" y="4921225"/>
                  <a:pt x="8814313" y="4923222"/>
                  <a:pt x="8814313" y="4927221"/>
                </a:cubicBezTo>
                <a:cubicBezTo>
                  <a:pt x="8814313" y="4931219"/>
                  <a:pt x="8814313" y="4933218"/>
                  <a:pt x="8814313" y="4933218"/>
                </a:cubicBezTo>
                <a:cubicBezTo>
                  <a:pt x="8814313" y="4933218"/>
                  <a:pt x="8818309" y="4933218"/>
                  <a:pt x="8826304" y="4933218"/>
                </a:cubicBezTo>
                <a:cubicBezTo>
                  <a:pt x="8834301" y="4933218"/>
                  <a:pt x="8838298" y="4929219"/>
                  <a:pt x="8838298" y="4921225"/>
                </a:cubicBezTo>
                <a:cubicBezTo>
                  <a:pt x="8838298" y="4921225"/>
                  <a:pt x="8834301" y="4921225"/>
                  <a:pt x="8826304" y="4921225"/>
                </a:cubicBezTo>
                <a:close/>
                <a:moveTo>
                  <a:pt x="2302515" y="4921225"/>
                </a:moveTo>
                <a:cubicBezTo>
                  <a:pt x="2302515" y="4929219"/>
                  <a:pt x="2302515" y="4933218"/>
                  <a:pt x="2302515" y="4933218"/>
                </a:cubicBezTo>
                <a:cubicBezTo>
                  <a:pt x="2302515" y="4933218"/>
                  <a:pt x="2304513" y="4931219"/>
                  <a:pt x="2308512" y="4927221"/>
                </a:cubicBezTo>
                <a:cubicBezTo>
                  <a:pt x="2312509" y="4923222"/>
                  <a:pt x="2314507" y="4921225"/>
                  <a:pt x="2314507" y="4921225"/>
                </a:cubicBezTo>
                <a:cubicBezTo>
                  <a:pt x="2314507" y="4921225"/>
                  <a:pt x="2310510" y="4921225"/>
                  <a:pt x="2302515" y="4921225"/>
                </a:cubicBezTo>
                <a:close/>
                <a:moveTo>
                  <a:pt x="1870793" y="4921225"/>
                </a:moveTo>
                <a:cubicBezTo>
                  <a:pt x="1854803" y="4937215"/>
                  <a:pt x="1844810" y="4943212"/>
                  <a:pt x="1840813" y="4939212"/>
                </a:cubicBezTo>
                <a:cubicBezTo>
                  <a:pt x="1836815" y="4935217"/>
                  <a:pt x="1834817" y="4937215"/>
                  <a:pt x="1834817" y="4945209"/>
                </a:cubicBezTo>
                <a:cubicBezTo>
                  <a:pt x="1834817" y="4945209"/>
                  <a:pt x="1836815" y="4947208"/>
                  <a:pt x="1840813" y="4951207"/>
                </a:cubicBezTo>
                <a:cubicBezTo>
                  <a:pt x="1844810" y="4955203"/>
                  <a:pt x="1846808" y="4957203"/>
                  <a:pt x="1846808" y="4957203"/>
                </a:cubicBezTo>
                <a:cubicBezTo>
                  <a:pt x="1854803" y="4957203"/>
                  <a:pt x="1858800" y="4961199"/>
                  <a:pt x="1858800" y="4969195"/>
                </a:cubicBezTo>
                <a:lnTo>
                  <a:pt x="1870793" y="4969195"/>
                </a:lnTo>
                <a:lnTo>
                  <a:pt x="1882786" y="4945209"/>
                </a:lnTo>
                <a:cubicBezTo>
                  <a:pt x="1882786" y="4937215"/>
                  <a:pt x="1886783" y="4933218"/>
                  <a:pt x="1894778" y="4933218"/>
                </a:cubicBezTo>
                <a:lnTo>
                  <a:pt x="1882786" y="4921225"/>
                </a:lnTo>
                <a:close/>
                <a:moveTo>
                  <a:pt x="9066149" y="4909234"/>
                </a:moveTo>
                <a:cubicBezTo>
                  <a:pt x="9066149" y="4917228"/>
                  <a:pt x="9066149" y="4921225"/>
                  <a:pt x="9066149" y="4921225"/>
                </a:cubicBezTo>
                <a:cubicBezTo>
                  <a:pt x="9074146" y="4921225"/>
                  <a:pt x="9078143" y="4919227"/>
                  <a:pt x="9078143" y="4915229"/>
                </a:cubicBezTo>
                <a:cubicBezTo>
                  <a:pt x="9078143" y="4911231"/>
                  <a:pt x="9074146" y="4909234"/>
                  <a:pt x="9066149" y="4909234"/>
                </a:cubicBezTo>
                <a:close/>
                <a:moveTo>
                  <a:pt x="1558994" y="4909234"/>
                </a:moveTo>
                <a:cubicBezTo>
                  <a:pt x="1558994" y="4909234"/>
                  <a:pt x="1558994" y="4911231"/>
                  <a:pt x="1558994" y="4915229"/>
                </a:cubicBezTo>
                <a:cubicBezTo>
                  <a:pt x="1558994" y="4919227"/>
                  <a:pt x="1558994" y="4921225"/>
                  <a:pt x="1558994" y="4921225"/>
                </a:cubicBezTo>
                <a:cubicBezTo>
                  <a:pt x="1558994" y="4929219"/>
                  <a:pt x="1556995" y="4933218"/>
                  <a:pt x="1552999" y="4933218"/>
                </a:cubicBezTo>
                <a:cubicBezTo>
                  <a:pt x="1549000" y="4933218"/>
                  <a:pt x="1547002" y="4929219"/>
                  <a:pt x="1547002" y="4921225"/>
                </a:cubicBezTo>
                <a:cubicBezTo>
                  <a:pt x="1547002" y="4921225"/>
                  <a:pt x="1551000" y="4917228"/>
                  <a:pt x="1558994" y="4909234"/>
                </a:cubicBezTo>
                <a:close/>
                <a:moveTo>
                  <a:pt x="8946227" y="4885249"/>
                </a:moveTo>
                <a:lnTo>
                  <a:pt x="8958220" y="4897240"/>
                </a:lnTo>
                <a:cubicBezTo>
                  <a:pt x="8958220" y="4897240"/>
                  <a:pt x="8954223" y="4897240"/>
                  <a:pt x="8946227" y="4897240"/>
                </a:cubicBezTo>
                <a:cubicBezTo>
                  <a:pt x="8946227" y="4897240"/>
                  <a:pt x="8946227" y="4893244"/>
                  <a:pt x="8946227" y="4885249"/>
                </a:cubicBezTo>
                <a:close/>
                <a:moveTo>
                  <a:pt x="9090134" y="4873257"/>
                </a:moveTo>
                <a:lnTo>
                  <a:pt x="9090134" y="4885249"/>
                </a:lnTo>
                <a:cubicBezTo>
                  <a:pt x="9090134" y="4885249"/>
                  <a:pt x="9092134" y="4883250"/>
                  <a:pt x="9096131" y="4879252"/>
                </a:cubicBezTo>
                <a:cubicBezTo>
                  <a:pt x="9100128" y="4875254"/>
                  <a:pt x="9102128" y="4873257"/>
                  <a:pt x="9102128" y="4873257"/>
                </a:cubicBezTo>
                <a:cubicBezTo>
                  <a:pt x="9102128" y="4873257"/>
                  <a:pt x="9098131" y="4873257"/>
                  <a:pt x="9090134" y="4873257"/>
                </a:cubicBezTo>
                <a:close/>
                <a:moveTo>
                  <a:pt x="9305996" y="4861263"/>
                </a:moveTo>
                <a:cubicBezTo>
                  <a:pt x="9305996" y="4869259"/>
                  <a:pt x="9309993" y="4873257"/>
                  <a:pt x="9317988" y="4873257"/>
                </a:cubicBezTo>
                <a:lnTo>
                  <a:pt x="9317988" y="4885249"/>
                </a:lnTo>
                <a:cubicBezTo>
                  <a:pt x="9309993" y="4893244"/>
                  <a:pt x="9303996" y="4897240"/>
                  <a:pt x="9300000" y="4897240"/>
                </a:cubicBezTo>
                <a:cubicBezTo>
                  <a:pt x="9296003" y="4897240"/>
                  <a:pt x="9290006" y="4901239"/>
                  <a:pt x="9282011" y="4909234"/>
                </a:cubicBezTo>
                <a:cubicBezTo>
                  <a:pt x="9274015" y="4917228"/>
                  <a:pt x="9264023" y="4927221"/>
                  <a:pt x="9252030" y="4939212"/>
                </a:cubicBezTo>
                <a:cubicBezTo>
                  <a:pt x="9240038" y="4951207"/>
                  <a:pt x="9234042" y="4957203"/>
                  <a:pt x="9234042" y="4957203"/>
                </a:cubicBezTo>
                <a:lnTo>
                  <a:pt x="9234042" y="4945209"/>
                </a:lnTo>
                <a:cubicBezTo>
                  <a:pt x="9234042" y="4937215"/>
                  <a:pt x="9236042" y="4933218"/>
                  <a:pt x="9240038" y="4933218"/>
                </a:cubicBezTo>
                <a:cubicBezTo>
                  <a:pt x="9244035" y="4933218"/>
                  <a:pt x="9246035" y="4929219"/>
                  <a:pt x="9246035" y="4921225"/>
                </a:cubicBezTo>
                <a:cubicBezTo>
                  <a:pt x="9246035" y="4913232"/>
                  <a:pt x="9244035" y="4911231"/>
                  <a:pt x="9240038" y="4915229"/>
                </a:cubicBezTo>
                <a:cubicBezTo>
                  <a:pt x="9236042" y="4919227"/>
                  <a:pt x="9230045" y="4921225"/>
                  <a:pt x="9222050" y="4921225"/>
                </a:cubicBezTo>
                <a:lnTo>
                  <a:pt x="9246035" y="4897240"/>
                </a:lnTo>
                <a:cubicBezTo>
                  <a:pt x="9254030" y="4897240"/>
                  <a:pt x="9258026" y="4897240"/>
                  <a:pt x="9258026" y="4897240"/>
                </a:cubicBezTo>
                <a:lnTo>
                  <a:pt x="9258026" y="4885249"/>
                </a:lnTo>
                <a:cubicBezTo>
                  <a:pt x="9258026" y="4885249"/>
                  <a:pt x="9262023" y="4885249"/>
                  <a:pt x="9270018" y="4885249"/>
                </a:cubicBezTo>
                <a:cubicBezTo>
                  <a:pt x="9270018" y="4877253"/>
                  <a:pt x="9276015" y="4873257"/>
                  <a:pt x="9288006" y="4873257"/>
                </a:cubicBezTo>
                <a:cubicBezTo>
                  <a:pt x="9300000" y="4873257"/>
                  <a:pt x="9305996" y="4869259"/>
                  <a:pt x="9305996" y="4861263"/>
                </a:cubicBezTo>
                <a:close/>
                <a:moveTo>
                  <a:pt x="8430560" y="4861263"/>
                </a:moveTo>
                <a:lnTo>
                  <a:pt x="8382591" y="4873257"/>
                </a:lnTo>
                <a:lnTo>
                  <a:pt x="8394584" y="4873257"/>
                </a:lnTo>
                <a:lnTo>
                  <a:pt x="8394584" y="4885249"/>
                </a:lnTo>
                <a:cubicBezTo>
                  <a:pt x="8386588" y="4893244"/>
                  <a:pt x="8382591" y="4899240"/>
                  <a:pt x="8382591" y="4903237"/>
                </a:cubicBezTo>
                <a:cubicBezTo>
                  <a:pt x="8382591" y="4907235"/>
                  <a:pt x="8382591" y="4909234"/>
                  <a:pt x="8382591" y="4909234"/>
                </a:cubicBezTo>
                <a:cubicBezTo>
                  <a:pt x="8374596" y="4909234"/>
                  <a:pt x="8364603" y="4915229"/>
                  <a:pt x="8352611" y="4927221"/>
                </a:cubicBezTo>
                <a:cubicBezTo>
                  <a:pt x="8340618" y="4939212"/>
                  <a:pt x="8334623" y="4949208"/>
                  <a:pt x="8334623" y="4957203"/>
                </a:cubicBezTo>
                <a:lnTo>
                  <a:pt x="8370599" y="4921225"/>
                </a:lnTo>
                <a:lnTo>
                  <a:pt x="8382591" y="4909234"/>
                </a:lnTo>
                <a:lnTo>
                  <a:pt x="8382591" y="4921225"/>
                </a:lnTo>
                <a:lnTo>
                  <a:pt x="8406576" y="4909234"/>
                </a:lnTo>
                <a:cubicBezTo>
                  <a:pt x="8398581" y="4901239"/>
                  <a:pt x="8400579" y="4893244"/>
                  <a:pt x="8412572" y="4885249"/>
                </a:cubicBezTo>
                <a:cubicBezTo>
                  <a:pt x="8424564" y="4877253"/>
                  <a:pt x="8430560" y="4869259"/>
                  <a:pt x="8430560" y="4861263"/>
                </a:cubicBezTo>
                <a:close/>
                <a:moveTo>
                  <a:pt x="1600966" y="4858265"/>
                </a:moveTo>
                <a:cubicBezTo>
                  <a:pt x="1602966" y="4858265"/>
                  <a:pt x="1604965" y="4859266"/>
                  <a:pt x="1606963" y="4861263"/>
                </a:cubicBezTo>
                <a:lnTo>
                  <a:pt x="1582978" y="4885249"/>
                </a:lnTo>
                <a:lnTo>
                  <a:pt x="1588975" y="4870258"/>
                </a:lnTo>
                <a:cubicBezTo>
                  <a:pt x="1592972" y="4862265"/>
                  <a:pt x="1596970" y="4858265"/>
                  <a:pt x="1600966" y="4858265"/>
                </a:cubicBezTo>
                <a:close/>
                <a:moveTo>
                  <a:pt x="9353964" y="4849272"/>
                </a:moveTo>
                <a:lnTo>
                  <a:pt x="9353964" y="4861263"/>
                </a:lnTo>
                <a:cubicBezTo>
                  <a:pt x="9353964" y="4869259"/>
                  <a:pt x="9349968" y="4869259"/>
                  <a:pt x="9341973" y="4861263"/>
                </a:cubicBezTo>
                <a:close/>
                <a:moveTo>
                  <a:pt x="9294003" y="4837279"/>
                </a:moveTo>
                <a:lnTo>
                  <a:pt x="9305996" y="4837279"/>
                </a:lnTo>
                <a:lnTo>
                  <a:pt x="9294003" y="4849272"/>
                </a:lnTo>
                <a:cubicBezTo>
                  <a:pt x="9294003" y="4849272"/>
                  <a:pt x="9294003" y="4845274"/>
                  <a:pt x="9294003" y="4837279"/>
                </a:cubicBezTo>
                <a:close/>
                <a:moveTo>
                  <a:pt x="8958220" y="4825286"/>
                </a:moveTo>
                <a:lnTo>
                  <a:pt x="8970212" y="4837279"/>
                </a:lnTo>
                <a:lnTo>
                  <a:pt x="8958220" y="4849272"/>
                </a:lnTo>
                <a:cubicBezTo>
                  <a:pt x="8958220" y="4841277"/>
                  <a:pt x="8958220" y="4837279"/>
                  <a:pt x="8958220" y="4837279"/>
                </a:cubicBezTo>
                <a:cubicBezTo>
                  <a:pt x="8958220" y="4837279"/>
                  <a:pt x="8958220" y="4833282"/>
                  <a:pt x="8958220" y="4825286"/>
                </a:cubicBezTo>
                <a:close/>
                <a:moveTo>
                  <a:pt x="2194584" y="4825286"/>
                </a:moveTo>
                <a:cubicBezTo>
                  <a:pt x="2202579" y="4825286"/>
                  <a:pt x="2206576" y="4825286"/>
                  <a:pt x="2206576" y="4825286"/>
                </a:cubicBezTo>
                <a:lnTo>
                  <a:pt x="2206576" y="4837279"/>
                </a:lnTo>
                <a:cubicBezTo>
                  <a:pt x="2206576" y="4837279"/>
                  <a:pt x="2206576" y="4841277"/>
                  <a:pt x="2206576" y="4849272"/>
                </a:cubicBezTo>
                <a:lnTo>
                  <a:pt x="2182593" y="4873257"/>
                </a:lnTo>
                <a:cubicBezTo>
                  <a:pt x="2182593" y="4873257"/>
                  <a:pt x="2184591" y="4867260"/>
                  <a:pt x="2188588" y="4855269"/>
                </a:cubicBezTo>
                <a:cubicBezTo>
                  <a:pt x="2192586" y="4843275"/>
                  <a:pt x="2194584" y="4833282"/>
                  <a:pt x="2194584" y="4825286"/>
                </a:cubicBezTo>
                <a:close/>
                <a:moveTo>
                  <a:pt x="9401934" y="4813295"/>
                </a:moveTo>
                <a:cubicBezTo>
                  <a:pt x="9401934" y="4813295"/>
                  <a:pt x="9401934" y="4815294"/>
                  <a:pt x="9401934" y="4819291"/>
                </a:cubicBezTo>
                <a:cubicBezTo>
                  <a:pt x="9401934" y="4823289"/>
                  <a:pt x="9401934" y="4825286"/>
                  <a:pt x="9401934" y="4825286"/>
                </a:cubicBezTo>
                <a:lnTo>
                  <a:pt x="9389941" y="4825286"/>
                </a:lnTo>
                <a:cubicBezTo>
                  <a:pt x="9389941" y="4825286"/>
                  <a:pt x="9393937" y="4821289"/>
                  <a:pt x="9401934" y="4813295"/>
                </a:cubicBezTo>
                <a:close/>
                <a:moveTo>
                  <a:pt x="8436557" y="4813295"/>
                </a:moveTo>
                <a:cubicBezTo>
                  <a:pt x="8432560" y="4813295"/>
                  <a:pt x="8430560" y="4821289"/>
                  <a:pt x="8430560" y="4837279"/>
                </a:cubicBezTo>
                <a:lnTo>
                  <a:pt x="8430560" y="4849272"/>
                </a:lnTo>
                <a:cubicBezTo>
                  <a:pt x="8438555" y="4849272"/>
                  <a:pt x="8442552" y="4845274"/>
                  <a:pt x="8442552" y="4837279"/>
                </a:cubicBezTo>
                <a:cubicBezTo>
                  <a:pt x="8442552" y="4829285"/>
                  <a:pt x="8442552" y="4823289"/>
                  <a:pt x="8442552" y="4819291"/>
                </a:cubicBezTo>
                <a:cubicBezTo>
                  <a:pt x="8442552" y="4815294"/>
                  <a:pt x="8440554" y="4813295"/>
                  <a:pt x="8436557" y="4813295"/>
                </a:cubicBezTo>
                <a:close/>
                <a:moveTo>
                  <a:pt x="9317988" y="4801303"/>
                </a:moveTo>
                <a:lnTo>
                  <a:pt x="9329979" y="4801303"/>
                </a:lnTo>
                <a:cubicBezTo>
                  <a:pt x="9321984" y="4809297"/>
                  <a:pt x="9317988" y="4813295"/>
                  <a:pt x="9317988" y="4813295"/>
                </a:cubicBezTo>
                <a:lnTo>
                  <a:pt x="9305996" y="4825286"/>
                </a:lnTo>
                <a:close/>
                <a:moveTo>
                  <a:pt x="9359959" y="4793807"/>
                </a:moveTo>
                <a:cubicBezTo>
                  <a:pt x="9359959" y="4792808"/>
                  <a:pt x="9361959" y="4793307"/>
                  <a:pt x="9365957" y="4795308"/>
                </a:cubicBezTo>
                <a:cubicBezTo>
                  <a:pt x="9373952" y="4799304"/>
                  <a:pt x="9377949" y="4801303"/>
                  <a:pt x="9377949" y="4801303"/>
                </a:cubicBezTo>
                <a:lnTo>
                  <a:pt x="9365957" y="4801303"/>
                </a:lnTo>
                <a:cubicBezTo>
                  <a:pt x="9361959" y="4797305"/>
                  <a:pt x="9359959" y="4794808"/>
                  <a:pt x="9359959" y="4793807"/>
                </a:cubicBezTo>
                <a:close/>
                <a:moveTo>
                  <a:pt x="9090134" y="4789311"/>
                </a:moveTo>
                <a:cubicBezTo>
                  <a:pt x="9090134" y="4789311"/>
                  <a:pt x="9090134" y="4793307"/>
                  <a:pt x="9090134" y="4801303"/>
                </a:cubicBezTo>
                <a:cubicBezTo>
                  <a:pt x="9090134" y="4801303"/>
                  <a:pt x="9086138" y="4801303"/>
                  <a:pt x="9078143" y="4801303"/>
                </a:cubicBezTo>
                <a:cubicBezTo>
                  <a:pt x="9078143" y="4793307"/>
                  <a:pt x="9082139" y="4789311"/>
                  <a:pt x="9090134" y="4789311"/>
                </a:cubicBezTo>
                <a:close/>
                <a:moveTo>
                  <a:pt x="8946227" y="4789311"/>
                </a:moveTo>
                <a:cubicBezTo>
                  <a:pt x="8946227" y="4789311"/>
                  <a:pt x="8944229" y="4791308"/>
                  <a:pt x="8940232" y="4795308"/>
                </a:cubicBezTo>
                <a:cubicBezTo>
                  <a:pt x="8936235" y="4799304"/>
                  <a:pt x="8934235" y="4801303"/>
                  <a:pt x="8934235" y="4801303"/>
                </a:cubicBezTo>
                <a:lnTo>
                  <a:pt x="8934235" y="4813295"/>
                </a:lnTo>
                <a:cubicBezTo>
                  <a:pt x="8934235" y="4813295"/>
                  <a:pt x="8938232" y="4805301"/>
                  <a:pt x="8946227" y="4789311"/>
                </a:cubicBezTo>
                <a:close/>
                <a:moveTo>
                  <a:pt x="2182593" y="4789311"/>
                </a:moveTo>
                <a:lnTo>
                  <a:pt x="2177795" y="4794106"/>
                </a:lnTo>
                <a:lnTo>
                  <a:pt x="2176596" y="4792307"/>
                </a:lnTo>
                <a:cubicBezTo>
                  <a:pt x="2176596" y="4790310"/>
                  <a:pt x="2178594" y="4789311"/>
                  <a:pt x="2182593" y="4789311"/>
                </a:cubicBezTo>
                <a:close/>
                <a:moveTo>
                  <a:pt x="1990716" y="4789311"/>
                </a:moveTo>
                <a:cubicBezTo>
                  <a:pt x="1998711" y="4789311"/>
                  <a:pt x="2002709" y="4793307"/>
                  <a:pt x="2002709" y="4801303"/>
                </a:cubicBezTo>
                <a:cubicBezTo>
                  <a:pt x="2002709" y="4801303"/>
                  <a:pt x="2000709" y="4799304"/>
                  <a:pt x="1996712" y="4795308"/>
                </a:cubicBezTo>
                <a:cubicBezTo>
                  <a:pt x="1992716" y="4791308"/>
                  <a:pt x="1990716" y="4789311"/>
                  <a:pt x="1990716" y="4789311"/>
                </a:cubicBezTo>
                <a:close/>
                <a:moveTo>
                  <a:pt x="1714894" y="4789311"/>
                </a:moveTo>
                <a:lnTo>
                  <a:pt x="1702901" y="4801303"/>
                </a:lnTo>
                <a:cubicBezTo>
                  <a:pt x="1702901" y="4809297"/>
                  <a:pt x="1704901" y="4813295"/>
                  <a:pt x="1708897" y="4813295"/>
                </a:cubicBezTo>
                <a:cubicBezTo>
                  <a:pt x="1712896" y="4813295"/>
                  <a:pt x="1714894" y="4809297"/>
                  <a:pt x="1714894" y="4801303"/>
                </a:cubicBezTo>
                <a:close/>
                <a:moveTo>
                  <a:pt x="1654933" y="4789311"/>
                </a:moveTo>
                <a:lnTo>
                  <a:pt x="1654933" y="4801303"/>
                </a:lnTo>
                <a:cubicBezTo>
                  <a:pt x="1646938" y="4809297"/>
                  <a:pt x="1642939" y="4813295"/>
                  <a:pt x="1642939" y="4813295"/>
                </a:cubicBezTo>
                <a:cubicBezTo>
                  <a:pt x="1642939" y="4805301"/>
                  <a:pt x="1646938" y="4797305"/>
                  <a:pt x="1654933" y="4789311"/>
                </a:cubicBezTo>
                <a:close/>
                <a:moveTo>
                  <a:pt x="9258026" y="4777317"/>
                </a:moveTo>
                <a:lnTo>
                  <a:pt x="9234042" y="4825286"/>
                </a:lnTo>
                <a:cubicBezTo>
                  <a:pt x="9218053" y="4841277"/>
                  <a:pt x="9210057" y="4845274"/>
                  <a:pt x="9210057" y="4837279"/>
                </a:cubicBezTo>
                <a:cubicBezTo>
                  <a:pt x="9210057" y="4829285"/>
                  <a:pt x="9218053" y="4817292"/>
                  <a:pt x="9234042" y="4801303"/>
                </a:cubicBezTo>
                <a:cubicBezTo>
                  <a:pt x="9250032" y="4785313"/>
                  <a:pt x="9258026" y="4777317"/>
                  <a:pt x="9258026" y="4777317"/>
                </a:cubicBezTo>
                <a:close/>
                <a:moveTo>
                  <a:pt x="1666925" y="4765326"/>
                </a:moveTo>
                <a:cubicBezTo>
                  <a:pt x="1674919" y="4765326"/>
                  <a:pt x="1674919" y="4769324"/>
                  <a:pt x="1666925" y="4777317"/>
                </a:cubicBezTo>
                <a:cubicBezTo>
                  <a:pt x="1666925" y="4777317"/>
                  <a:pt x="1664926" y="4775318"/>
                  <a:pt x="1660928" y="4771323"/>
                </a:cubicBezTo>
                <a:cubicBezTo>
                  <a:pt x="1656931" y="4767325"/>
                  <a:pt x="1658930" y="4765326"/>
                  <a:pt x="1666925" y="4765326"/>
                </a:cubicBezTo>
                <a:close/>
                <a:moveTo>
                  <a:pt x="9114119" y="4753335"/>
                </a:moveTo>
                <a:cubicBezTo>
                  <a:pt x="9114119" y="4761328"/>
                  <a:pt x="9116119" y="4765326"/>
                  <a:pt x="9120116" y="4765326"/>
                </a:cubicBezTo>
                <a:cubicBezTo>
                  <a:pt x="9124112" y="4765326"/>
                  <a:pt x="9126111" y="4761328"/>
                  <a:pt x="9126111" y="4753335"/>
                </a:cubicBezTo>
                <a:cubicBezTo>
                  <a:pt x="9126111" y="4753335"/>
                  <a:pt x="9122114" y="4753335"/>
                  <a:pt x="9114119" y="4753335"/>
                </a:cubicBezTo>
                <a:close/>
                <a:moveTo>
                  <a:pt x="9030173" y="4729349"/>
                </a:moveTo>
                <a:cubicBezTo>
                  <a:pt x="9014185" y="4729349"/>
                  <a:pt x="9006188" y="4741340"/>
                  <a:pt x="9006188" y="4765326"/>
                </a:cubicBezTo>
                <a:lnTo>
                  <a:pt x="9000193" y="4765326"/>
                </a:lnTo>
                <a:cubicBezTo>
                  <a:pt x="8988200" y="4765326"/>
                  <a:pt x="8986202" y="4769324"/>
                  <a:pt x="8994197" y="4777317"/>
                </a:cubicBezTo>
                <a:cubicBezTo>
                  <a:pt x="9002192" y="4785313"/>
                  <a:pt x="8998193" y="4793307"/>
                  <a:pt x="8982205" y="4801303"/>
                </a:cubicBezTo>
                <a:cubicBezTo>
                  <a:pt x="8982205" y="4801303"/>
                  <a:pt x="8974208" y="4809297"/>
                  <a:pt x="8958220" y="4825286"/>
                </a:cubicBezTo>
                <a:cubicBezTo>
                  <a:pt x="8942230" y="4833282"/>
                  <a:pt x="8938232" y="4841277"/>
                  <a:pt x="8946227" y="4849272"/>
                </a:cubicBezTo>
                <a:cubicBezTo>
                  <a:pt x="8954223" y="4857267"/>
                  <a:pt x="8958220" y="4861263"/>
                  <a:pt x="8958220" y="4861263"/>
                </a:cubicBezTo>
                <a:cubicBezTo>
                  <a:pt x="8958220" y="4861263"/>
                  <a:pt x="8954223" y="4865262"/>
                  <a:pt x="8946227" y="4873257"/>
                </a:cubicBezTo>
                <a:cubicBezTo>
                  <a:pt x="8946227" y="4873257"/>
                  <a:pt x="8944229" y="4875254"/>
                  <a:pt x="8940232" y="4879252"/>
                </a:cubicBezTo>
                <a:cubicBezTo>
                  <a:pt x="8936235" y="4883250"/>
                  <a:pt x="8934235" y="4889247"/>
                  <a:pt x="8934235" y="4897240"/>
                </a:cubicBezTo>
                <a:cubicBezTo>
                  <a:pt x="8934235" y="4913232"/>
                  <a:pt x="8926240" y="4921225"/>
                  <a:pt x="8910250" y="4921225"/>
                </a:cubicBezTo>
                <a:lnTo>
                  <a:pt x="8910250" y="4909234"/>
                </a:lnTo>
                <a:cubicBezTo>
                  <a:pt x="8918245" y="4901239"/>
                  <a:pt x="8920244" y="4895241"/>
                  <a:pt x="8916247" y="4891245"/>
                </a:cubicBezTo>
                <a:cubicBezTo>
                  <a:pt x="8912250" y="4887247"/>
                  <a:pt x="8906254" y="4893244"/>
                  <a:pt x="8898259" y="4909234"/>
                </a:cubicBezTo>
                <a:lnTo>
                  <a:pt x="8886266" y="4897240"/>
                </a:lnTo>
                <a:cubicBezTo>
                  <a:pt x="8886266" y="4897240"/>
                  <a:pt x="8882269" y="4897240"/>
                  <a:pt x="8874274" y="4897240"/>
                </a:cubicBezTo>
                <a:lnTo>
                  <a:pt x="8874274" y="4885249"/>
                </a:lnTo>
                <a:cubicBezTo>
                  <a:pt x="8882269" y="4877253"/>
                  <a:pt x="8886266" y="4877253"/>
                  <a:pt x="8886266" y="4885249"/>
                </a:cubicBezTo>
                <a:lnTo>
                  <a:pt x="8890499" y="4868319"/>
                </a:lnTo>
                <a:lnTo>
                  <a:pt x="8884767" y="4871757"/>
                </a:lnTo>
                <a:cubicBezTo>
                  <a:pt x="8881769" y="4872757"/>
                  <a:pt x="8878271" y="4873257"/>
                  <a:pt x="8874274" y="4873257"/>
                </a:cubicBezTo>
                <a:lnTo>
                  <a:pt x="8862282" y="4885249"/>
                </a:lnTo>
                <a:cubicBezTo>
                  <a:pt x="8862282" y="4893244"/>
                  <a:pt x="8864281" y="4897240"/>
                  <a:pt x="8868277" y="4897240"/>
                </a:cubicBezTo>
                <a:cubicBezTo>
                  <a:pt x="8872274" y="4897240"/>
                  <a:pt x="8874274" y="4901239"/>
                  <a:pt x="8874274" y="4909234"/>
                </a:cubicBezTo>
                <a:cubicBezTo>
                  <a:pt x="8866279" y="4909234"/>
                  <a:pt x="8862282" y="4909234"/>
                  <a:pt x="8862282" y="4909234"/>
                </a:cubicBezTo>
                <a:cubicBezTo>
                  <a:pt x="8854286" y="4909234"/>
                  <a:pt x="8850289" y="4913232"/>
                  <a:pt x="8850289" y="4921225"/>
                </a:cubicBezTo>
                <a:lnTo>
                  <a:pt x="8850289" y="4933218"/>
                </a:lnTo>
                <a:cubicBezTo>
                  <a:pt x="8842294" y="4941211"/>
                  <a:pt x="8842294" y="4949208"/>
                  <a:pt x="8850289" y="4957203"/>
                </a:cubicBezTo>
                <a:lnTo>
                  <a:pt x="8862282" y="4933218"/>
                </a:lnTo>
                <a:lnTo>
                  <a:pt x="8874274" y="4921225"/>
                </a:lnTo>
                <a:lnTo>
                  <a:pt x="8874274" y="4933218"/>
                </a:lnTo>
                <a:cubicBezTo>
                  <a:pt x="8882269" y="4925223"/>
                  <a:pt x="8886266" y="4921225"/>
                  <a:pt x="8886266" y="4921225"/>
                </a:cubicBezTo>
                <a:cubicBezTo>
                  <a:pt x="8894262" y="4921225"/>
                  <a:pt x="8894262" y="4925223"/>
                  <a:pt x="8886266" y="4933218"/>
                </a:cubicBezTo>
                <a:cubicBezTo>
                  <a:pt x="8878271" y="4941211"/>
                  <a:pt x="8876274" y="4949208"/>
                  <a:pt x="8880271" y="4957203"/>
                </a:cubicBezTo>
                <a:cubicBezTo>
                  <a:pt x="8884267" y="4965197"/>
                  <a:pt x="8890262" y="4969195"/>
                  <a:pt x="8898259" y="4969195"/>
                </a:cubicBezTo>
                <a:lnTo>
                  <a:pt x="8898259" y="4981186"/>
                </a:lnTo>
                <a:cubicBezTo>
                  <a:pt x="8890262" y="4981186"/>
                  <a:pt x="8884267" y="4981186"/>
                  <a:pt x="8880271" y="4981186"/>
                </a:cubicBezTo>
                <a:cubicBezTo>
                  <a:pt x="8876274" y="4981186"/>
                  <a:pt x="8874274" y="4983185"/>
                  <a:pt x="8874274" y="4987183"/>
                </a:cubicBezTo>
                <a:cubicBezTo>
                  <a:pt x="8874274" y="4991181"/>
                  <a:pt x="8876274" y="4993180"/>
                  <a:pt x="8880271" y="4993180"/>
                </a:cubicBezTo>
                <a:cubicBezTo>
                  <a:pt x="8884267" y="4993180"/>
                  <a:pt x="8884267" y="4997176"/>
                  <a:pt x="8880271" y="5005171"/>
                </a:cubicBezTo>
                <a:cubicBezTo>
                  <a:pt x="8877272" y="5011167"/>
                  <a:pt x="8879897" y="5014915"/>
                  <a:pt x="8888140" y="5016413"/>
                </a:cubicBezTo>
                <a:lnTo>
                  <a:pt x="8893864" y="5016838"/>
                </a:lnTo>
                <a:lnTo>
                  <a:pt x="8886266" y="5020162"/>
                </a:lnTo>
                <a:cubicBezTo>
                  <a:pt x="8878272" y="5026159"/>
                  <a:pt x="8870276" y="5037151"/>
                  <a:pt x="8862282" y="5053141"/>
                </a:cubicBezTo>
                <a:cubicBezTo>
                  <a:pt x="8862282" y="5061136"/>
                  <a:pt x="8862282" y="5065132"/>
                  <a:pt x="8862282" y="5065132"/>
                </a:cubicBezTo>
                <a:cubicBezTo>
                  <a:pt x="8862282" y="5065132"/>
                  <a:pt x="8858284" y="5065132"/>
                  <a:pt x="8850289" y="5065132"/>
                </a:cubicBezTo>
                <a:lnTo>
                  <a:pt x="8826304" y="5077126"/>
                </a:lnTo>
                <a:cubicBezTo>
                  <a:pt x="8826304" y="5077126"/>
                  <a:pt x="8822308" y="5077126"/>
                  <a:pt x="8814313" y="5077126"/>
                </a:cubicBezTo>
                <a:cubicBezTo>
                  <a:pt x="8806318" y="5077126"/>
                  <a:pt x="8802320" y="5081122"/>
                  <a:pt x="8802320" y="5089117"/>
                </a:cubicBezTo>
                <a:cubicBezTo>
                  <a:pt x="8802320" y="5097111"/>
                  <a:pt x="8798323" y="5097111"/>
                  <a:pt x="8790328" y="5089117"/>
                </a:cubicBezTo>
                <a:lnTo>
                  <a:pt x="8814313" y="5065132"/>
                </a:lnTo>
                <a:cubicBezTo>
                  <a:pt x="8814313" y="5065132"/>
                  <a:pt x="8814313" y="5061136"/>
                  <a:pt x="8814313" y="5053141"/>
                </a:cubicBezTo>
                <a:cubicBezTo>
                  <a:pt x="8814313" y="5045145"/>
                  <a:pt x="8810316" y="5039149"/>
                  <a:pt x="8802320" y="5035153"/>
                </a:cubicBezTo>
                <a:cubicBezTo>
                  <a:pt x="8794325" y="5031154"/>
                  <a:pt x="8786331" y="5033153"/>
                  <a:pt x="8778336" y="5041148"/>
                </a:cubicBezTo>
                <a:cubicBezTo>
                  <a:pt x="8778336" y="5041148"/>
                  <a:pt x="8778336" y="5037151"/>
                  <a:pt x="8778336" y="5029155"/>
                </a:cubicBezTo>
                <a:cubicBezTo>
                  <a:pt x="8778336" y="5029155"/>
                  <a:pt x="8778336" y="5025157"/>
                  <a:pt x="8778336" y="5017164"/>
                </a:cubicBezTo>
                <a:cubicBezTo>
                  <a:pt x="8786331" y="5017164"/>
                  <a:pt x="8790328" y="5013165"/>
                  <a:pt x="8790328" y="5005171"/>
                </a:cubicBezTo>
                <a:lnTo>
                  <a:pt x="8778336" y="4993180"/>
                </a:lnTo>
                <a:cubicBezTo>
                  <a:pt x="8770340" y="5001173"/>
                  <a:pt x="8766343" y="5013165"/>
                  <a:pt x="8766343" y="5029155"/>
                </a:cubicBezTo>
                <a:lnTo>
                  <a:pt x="8754352" y="5041148"/>
                </a:lnTo>
                <a:lnTo>
                  <a:pt x="8742358" y="5053141"/>
                </a:lnTo>
                <a:cubicBezTo>
                  <a:pt x="8742358" y="5061136"/>
                  <a:pt x="8734363" y="5069131"/>
                  <a:pt x="8718375" y="5077126"/>
                </a:cubicBezTo>
                <a:lnTo>
                  <a:pt x="8706382" y="5101109"/>
                </a:lnTo>
                <a:lnTo>
                  <a:pt x="8706382" y="5113101"/>
                </a:lnTo>
                <a:cubicBezTo>
                  <a:pt x="8706382" y="5113101"/>
                  <a:pt x="8702385" y="5117099"/>
                  <a:pt x="8694390" y="5125094"/>
                </a:cubicBezTo>
                <a:cubicBezTo>
                  <a:pt x="8702385" y="5133089"/>
                  <a:pt x="8702385" y="5141084"/>
                  <a:pt x="8694390" y="5149078"/>
                </a:cubicBezTo>
                <a:cubicBezTo>
                  <a:pt x="8694390" y="5149078"/>
                  <a:pt x="8690394" y="5153077"/>
                  <a:pt x="8682397" y="5161069"/>
                </a:cubicBezTo>
                <a:lnTo>
                  <a:pt x="8670405" y="5161069"/>
                </a:lnTo>
                <a:lnTo>
                  <a:pt x="8670405" y="5173063"/>
                </a:lnTo>
                <a:cubicBezTo>
                  <a:pt x="8670405" y="5173063"/>
                  <a:pt x="8670405" y="5177059"/>
                  <a:pt x="8670405" y="5185055"/>
                </a:cubicBezTo>
                <a:lnTo>
                  <a:pt x="8658414" y="5185055"/>
                </a:lnTo>
                <a:lnTo>
                  <a:pt x="8646421" y="5173063"/>
                </a:lnTo>
                <a:lnTo>
                  <a:pt x="8646421" y="5185055"/>
                </a:lnTo>
                <a:cubicBezTo>
                  <a:pt x="8646421" y="5193050"/>
                  <a:pt x="8650417" y="5201045"/>
                  <a:pt x="8658414" y="5209040"/>
                </a:cubicBezTo>
                <a:lnTo>
                  <a:pt x="8670405" y="5221032"/>
                </a:lnTo>
                <a:cubicBezTo>
                  <a:pt x="8662410" y="5221032"/>
                  <a:pt x="8654417" y="5219033"/>
                  <a:pt x="8646421" y="5215036"/>
                </a:cubicBezTo>
                <a:cubicBezTo>
                  <a:pt x="8638426" y="5211037"/>
                  <a:pt x="8632429" y="5211037"/>
                  <a:pt x="8628432" y="5215036"/>
                </a:cubicBezTo>
                <a:lnTo>
                  <a:pt x="8624835" y="5221032"/>
                </a:lnTo>
                <a:lnTo>
                  <a:pt x="8622436" y="5221032"/>
                </a:lnTo>
                <a:lnTo>
                  <a:pt x="8624281" y="5221955"/>
                </a:lnTo>
                <a:lnTo>
                  <a:pt x="8623936" y="5222531"/>
                </a:lnTo>
                <a:cubicBezTo>
                  <a:pt x="8622935" y="5225529"/>
                  <a:pt x="8622436" y="5229028"/>
                  <a:pt x="8622436" y="5233024"/>
                </a:cubicBezTo>
                <a:lnTo>
                  <a:pt x="8634429" y="5233024"/>
                </a:lnTo>
                <a:lnTo>
                  <a:pt x="8633338" y="5226483"/>
                </a:lnTo>
                <a:lnTo>
                  <a:pt x="8646421" y="5233024"/>
                </a:lnTo>
                <a:cubicBezTo>
                  <a:pt x="8646421" y="5241020"/>
                  <a:pt x="8650417" y="5241020"/>
                  <a:pt x="8658414" y="5233024"/>
                </a:cubicBezTo>
                <a:cubicBezTo>
                  <a:pt x="8666409" y="5233024"/>
                  <a:pt x="8670405" y="5233024"/>
                  <a:pt x="8670405" y="5233024"/>
                </a:cubicBezTo>
                <a:cubicBezTo>
                  <a:pt x="8670405" y="5233024"/>
                  <a:pt x="8670405" y="5237023"/>
                  <a:pt x="8670405" y="5245015"/>
                </a:cubicBezTo>
                <a:cubicBezTo>
                  <a:pt x="8670405" y="5245015"/>
                  <a:pt x="8668405" y="5245015"/>
                  <a:pt x="8664409" y="5245015"/>
                </a:cubicBezTo>
                <a:cubicBezTo>
                  <a:pt x="8660412" y="5245015"/>
                  <a:pt x="8656414" y="5245015"/>
                  <a:pt x="8652417" y="5245015"/>
                </a:cubicBezTo>
                <a:cubicBezTo>
                  <a:pt x="8648421" y="5245015"/>
                  <a:pt x="8642424" y="5249014"/>
                  <a:pt x="8634429" y="5257010"/>
                </a:cubicBezTo>
                <a:lnTo>
                  <a:pt x="8634429" y="5269001"/>
                </a:lnTo>
                <a:cubicBezTo>
                  <a:pt x="8642424" y="5269001"/>
                  <a:pt x="8646421" y="5269001"/>
                  <a:pt x="8646421" y="5269001"/>
                </a:cubicBezTo>
                <a:lnTo>
                  <a:pt x="8670405" y="5257010"/>
                </a:lnTo>
                <a:cubicBezTo>
                  <a:pt x="8678400" y="5257010"/>
                  <a:pt x="8682397" y="5257010"/>
                  <a:pt x="8682397" y="5257010"/>
                </a:cubicBezTo>
                <a:lnTo>
                  <a:pt x="8694390" y="5233024"/>
                </a:lnTo>
                <a:cubicBezTo>
                  <a:pt x="8694390" y="5225030"/>
                  <a:pt x="8694390" y="5221032"/>
                  <a:pt x="8694390" y="5221032"/>
                </a:cubicBezTo>
                <a:cubicBezTo>
                  <a:pt x="8694390" y="5213038"/>
                  <a:pt x="8698387" y="5209040"/>
                  <a:pt x="8706382" y="5209040"/>
                </a:cubicBezTo>
                <a:lnTo>
                  <a:pt x="8718375" y="5185055"/>
                </a:lnTo>
                <a:lnTo>
                  <a:pt x="8778336" y="5161069"/>
                </a:lnTo>
                <a:lnTo>
                  <a:pt x="8778336" y="5149078"/>
                </a:lnTo>
                <a:cubicBezTo>
                  <a:pt x="8770340" y="5157074"/>
                  <a:pt x="8766343" y="5159072"/>
                  <a:pt x="8766343" y="5155075"/>
                </a:cubicBezTo>
                <a:cubicBezTo>
                  <a:pt x="8766343" y="5151077"/>
                  <a:pt x="8766343" y="5145080"/>
                  <a:pt x="8766343" y="5137087"/>
                </a:cubicBezTo>
                <a:cubicBezTo>
                  <a:pt x="8766343" y="5129091"/>
                  <a:pt x="8770340" y="5125094"/>
                  <a:pt x="8778336" y="5125094"/>
                </a:cubicBezTo>
                <a:cubicBezTo>
                  <a:pt x="8786331" y="5125094"/>
                  <a:pt x="8790328" y="5121097"/>
                  <a:pt x="8790328" y="5113101"/>
                </a:cubicBezTo>
                <a:lnTo>
                  <a:pt x="8802320" y="5101109"/>
                </a:lnTo>
                <a:cubicBezTo>
                  <a:pt x="8802320" y="5101109"/>
                  <a:pt x="8802320" y="5103107"/>
                  <a:pt x="8802320" y="5107106"/>
                </a:cubicBezTo>
                <a:cubicBezTo>
                  <a:pt x="8802320" y="5111104"/>
                  <a:pt x="8806318" y="5113101"/>
                  <a:pt x="8814313" y="5113101"/>
                </a:cubicBezTo>
                <a:lnTo>
                  <a:pt x="8826304" y="5101109"/>
                </a:lnTo>
                <a:cubicBezTo>
                  <a:pt x="8826304" y="5093116"/>
                  <a:pt x="8832301" y="5089117"/>
                  <a:pt x="8844293" y="5089117"/>
                </a:cubicBezTo>
                <a:cubicBezTo>
                  <a:pt x="8856286" y="5089117"/>
                  <a:pt x="8862282" y="5097111"/>
                  <a:pt x="8862282" y="5113101"/>
                </a:cubicBezTo>
                <a:lnTo>
                  <a:pt x="8862282" y="5125094"/>
                </a:lnTo>
                <a:lnTo>
                  <a:pt x="8874274" y="5137087"/>
                </a:lnTo>
                <a:lnTo>
                  <a:pt x="8874274" y="5149078"/>
                </a:lnTo>
                <a:cubicBezTo>
                  <a:pt x="8882269" y="5141084"/>
                  <a:pt x="8886266" y="5137087"/>
                  <a:pt x="8886266" y="5137087"/>
                </a:cubicBezTo>
                <a:lnTo>
                  <a:pt x="8898259" y="5125094"/>
                </a:lnTo>
                <a:lnTo>
                  <a:pt x="8898259" y="5101109"/>
                </a:lnTo>
                <a:lnTo>
                  <a:pt x="8886266" y="5101109"/>
                </a:lnTo>
                <a:cubicBezTo>
                  <a:pt x="8886266" y="5093116"/>
                  <a:pt x="8890262" y="5085119"/>
                  <a:pt x="8898259" y="5077126"/>
                </a:cubicBezTo>
                <a:cubicBezTo>
                  <a:pt x="8914247" y="5069131"/>
                  <a:pt x="8922244" y="5065132"/>
                  <a:pt x="8922244" y="5065132"/>
                </a:cubicBezTo>
                <a:cubicBezTo>
                  <a:pt x="8922244" y="5065132"/>
                  <a:pt x="8922244" y="5061136"/>
                  <a:pt x="8922244" y="5053141"/>
                </a:cubicBezTo>
                <a:cubicBezTo>
                  <a:pt x="8922244" y="5045145"/>
                  <a:pt x="8922244" y="5039149"/>
                  <a:pt x="8922244" y="5035153"/>
                </a:cubicBezTo>
                <a:cubicBezTo>
                  <a:pt x="8922244" y="5031154"/>
                  <a:pt x="8926240" y="5029155"/>
                  <a:pt x="8934235" y="5029155"/>
                </a:cubicBezTo>
                <a:cubicBezTo>
                  <a:pt x="8934235" y="5021161"/>
                  <a:pt x="8932235" y="5009170"/>
                  <a:pt x="8928239" y="4993180"/>
                </a:cubicBezTo>
                <a:cubicBezTo>
                  <a:pt x="8924242" y="4977190"/>
                  <a:pt x="8926240" y="4969195"/>
                  <a:pt x="8934235" y="4969195"/>
                </a:cubicBezTo>
                <a:lnTo>
                  <a:pt x="8946227" y="4957203"/>
                </a:lnTo>
                <a:cubicBezTo>
                  <a:pt x="8946227" y="4949208"/>
                  <a:pt x="8948227" y="4945209"/>
                  <a:pt x="8952224" y="4945209"/>
                </a:cubicBezTo>
                <a:cubicBezTo>
                  <a:pt x="8956220" y="4945209"/>
                  <a:pt x="8958220" y="4943212"/>
                  <a:pt x="8958220" y="4939212"/>
                </a:cubicBezTo>
                <a:cubicBezTo>
                  <a:pt x="8958220" y="4935217"/>
                  <a:pt x="8958220" y="4933218"/>
                  <a:pt x="8958220" y="4933218"/>
                </a:cubicBezTo>
                <a:lnTo>
                  <a:pt x="8958220" y="4921225"/>
                </a:lnTo>
                <a:lnTo>
                  <a:pt x="8970212" y="4909234"/>
                </a:lnTo>
                <a:lnTo>
                  <a:pt x="8970212" y="4897240"/>
                </a:lnTo>
                <a:lnTo>
                  <a:pt x="8982205" y="4897240"/>
                </a:lnTo>
                <a:lnTo>
                  <a:pt x="8994197" y="4909234"/>
                </a:lnTo>
                <a:cubicBezTo>
                  <a:pt x="9002192" y="4909234"/>
                  <a:pt x="9002192" y="4905235"/>
                  <a:pt x="8994197" y="4897240"/>
                </a:cubicBezTo>
                <a:cubicBezTo>
                  <a:pt x="8994197" y="4889247"/>
                  <a:pt x="8996197" y="4881250"/>
                  <a:pt x="9000193" y="4873257"/>
                </a:cubicBezTo>
                <a:cubicBezTo>
                  <a:pt x="9004190" y="4865262"/>
                  <a:pt x="9010185" y="4861263"/>
                  <a:pt x="9018181" y="4861263"/>
                </a:cubicBezTo>
                <a:lnTo>
                  <a:pt x="9030173" y="4861263"/>
                </a:lnTo>
                <a:cubicBezTo>
                  <a:pt x="9030173" y="4861263"/>
                  <a:pt x="9034170" y="4861263"/>
                  <a:pt x="9042166" y="4861263"/>
                </a:cubicBezTo>
                <a:cubicBezTo>
                  <a:pt x="9042166" y="4861263"/>
                  <a:pt x="9040166" y="4863262"/>
                  <a:pt x="9036170" y="4867260"/>
                </a:cubicBezTo>
                <a:cubicBezTo>
                  <a:pt x="9032173" y="4871259"/>
                  <a:pt x="9030173" y="4873257"/>
                  <a:pt x="9030173" y="4873257"/>
                </a:cubicBezTo>
                <a:cubicBezTo>
                  <a:pt x="9022178" y="4873257"/>
                  <a:pt x="9018181" y="4877253"/>
                  <a:pt x="9018181" y="4885249"/>
                </a:cubicBezTo>
                <a:cubicBezTo>
                  <a:pt x="9018181" y="4893244"/>
                  <a:pt x="9016181" y="4897240"/>
                  <a:pt x="9012185" y="4897240"/>
                </a:cubicBezTo>
                <a:cubicBezTo>
                  <a:pt x="9008188" y="4897240"/>
                  <a:pt x="9006188" y="4901239"/>
                  <a:pt x="9006188" y="4909234"/>
                </a:cubicBezTo>
                <a:cubicBezTo>
                  <a:pt x="9014185" y="4917228"/>
                  <a:pt x="9022178" y="4913232"/>
                  <a:pt x="9030173" y="4897240"/>
                </a:cubicBezTo>
                <a:cubicBezTo>
                  <a:pt x="9030173" y="4889247"/>
                  <a:pt x="9034170" y="4881250"/>
                  <a:pt x="9042166" y="4873257"/>
                </a:cubicBezTo>
                <a:cubicBezTo>
                  <a:pt x="9050161" y="4873257"/>
                  <a:pt x="9056158" y="4873257"/>
                  <a:pt x="9060154" y="4873257"/>
                </a:cubicBezTo>
                <a:cubicBezTo>
                  <a:pt x="9064151" y="4873257"/>
                  <a:pt x="9066149" y="4873257"/>
                  <a:pt x="9066149" y="4873257"/>
                </a:cubicBezTo>
                <a:cubicBezTo>
                  <a:pt x="9066149" y="4865262"/>
                  <a:pt x="9070148" y="4861263"/>
                  <a:pt x="9078143" y="4861263"/>
                </a:cubicBezTo>
                <a:cubicBezTo>
                  <a:pt x="9118116" y="4861263"/>
                  <a:pt x="9126111" y="4853271"/>
                  <a:pt x="9102128" y="4837279"/>
                </a:cubicBezTo>
                <a:lnTo>
                  <a:pt x="9114119" y="4789311"/>
                </a:lnTo>
                <a:lnTo>
                  <a:pt x="9114119" y="4777317"/>
                </a:lnTo>
                <a:cubicBezTo>
                  <a:pt x="9114119" y="4769324"/>
                  <a:pt x="9110122" y="4769324"/>
                  <a:pt x="9102128" y="4777317"/>
                </a:cubicBezTo>
                <a:cubicBezTo>
                  <a:pt x="9094131" y="4777317"/>
                  <a:pt x="9090134" y="4773321"/>
                  <a:pt x="9090134" y="4765326"/>
                </a:cubicBezTo>
                <a:lnTo>
                  <a:pt x="9066149" y="4789311"/>
                </a:lnTo>
                <a:cubicBezTo>
                  <a:pt x="9066149" y="4797305"/>
                  <a:pt x="9062153" y="4801303"/>
                  <a:pt x="9054158" y="4801303"/>
                </a:cubicBezTo>
                <a:cubicBezTo>
                  <a:pt x="9046163" y="4809297"/>
                  <a:pt x="9042166" y="4809297"/>
                  <a:pt x="9042166" y="4801303"/>
                </a:cubicBezTo>
                <a:lnTo>
                  <a:pt x="9030173" y="4801303"/>
                </a:lnTo>
                <a:cubicBezTo>
                  <a:pt x="9030173" y="4817292"/>
                  <a:pt x="9032173" y="4827285"/>
                  <a:pt x="9036170" y="4831283"/>
                </a:cubicBezTo>
                <a:cubicBezTo>
                  <a:pt x="9040166" y="4835281"/>
                  <a:pt x="9038170" y="4841277"/>
                  <a:pt x="9030173" y="4849272"/>
                </a:cubicBezTo>
                <a:cubicBezTo>
                  <a:pt x="9022178" y="4857267"/>
                  <a:pt x="9014185" y="4861263"/>
                  <a:pt x="9006188" y="4861263"/>
                </a:cubicBezTo>
                <a:lnTo>
                  <a:pt x="8994197" y="4861263"/>
                </a:lnTo>
                <a:lnTo>
                  <a:pt x="8982205" y="4861263"/>
                </a:lnTo>
                <a:cubicBezTo>
                  <a:pt x="8982205" y="4845274"/>
                  <a:pt x="8990200" y="4837279"/>
                  <a:pt x="9006188" y="4837279"/>
                </a:cubicBezTo>
                <a:lnTo>
                  <a:pt x="9018181" y="4825286"/>
                </a:lnTo>
                <a:cubicBezTo>
                  <a:pt x="9018181" y="4825286"/>
                  <a:pt x="9018181" y="4817292"/>
                  <a:pt x="9018181" y="4801303"/>
                </a:cubicBezTo>
                <a:cubicBezTo>
                  <a:pt x="9018181" y="4793307"/>
                  <a:pt x="9018181" y="4785313"/>
                  <a:pt x="9018181" y="4777317"/>
                </a:cubicBezTo>
                <a:cubicBezTo>
                  <a:pt x="9018181" y="4769324"/>
                  <a:pt x="9022178" y="4765326"/>
                  <a:pt x="9030173" y="4765326"/>
                </a:cubicBezTo>
                <a:lnTo>
                  <a:pt x="9030173" y="4753335"/>
                </a:lnTo>
                <a:lnTo>
                  <a:pt x="9030173" y="4741340"/>
                </a:lnTo>
                <a:close/>
                <a:moveTo>
                  <a:pt x="2182593" y="4729349"/>
                </a:moveTo>
                <a:cubicBezTo>
                  <a:pt x="2182593" y="4729349"/>
                  <a:pt x="2182593" y="4733346"/>
                  <a:pt x="2182593" y="4741340"/>
                </a:cubicBezTo>
                <a:lnTo>
                  <a:pt x="2194584" y="4741340"/>
                </a:lnTo>
                <a:cubicBezTo>
                  <a:pt x="2194584" y="4733346"/>
                  <a:pt x="2190586" y="4729349"/>
                  <a:pt x="2182593" y="4729349"/>
                </a:cubicBezTo>
                <a:close/>
                <a:moveTo>
                  <a:pt x="2014700" y="4717357"/>
                </a:moveTo>
                <a:lnTo>
                  <a:pt x="2002709" y="4729349"/>
                </a:lnTo>
                <a:cubicBezTo>
                  <a:pt x="1986719" y="4737345"/>
                  <a:pt x="1978724" y="4745339"/>
                  <a:pt x="1978724" y="4753335"/>
                </a:cubicBezTo>
                <a:lnTo>
                  <a:pt x="2002709" y="4741340"/>
                </a:lnTo>
                <a:cubicBezTo>
                  <a:pt x="2010704" y="4725350"/>
                  <a:pt x="2014700" y="4717357"/>
                  <a:pt x="2014700" y="4717357"/>
                </a:cubicBezTo>
                <a:close/>
                <a:moveTo>
                  <a:pt x="9061353" y="4702967"/>
                </a:moveTo>
                <a:lnTo>
                  <a:pt x="9054158" y="4705365"/>
                </a:lnTo>
                <a:lnTo>
                  <a:pt x="9054158" y="4717357"/>
                </a:lnTo>
                <a:close/>
                <a:moveTo>
                  <a:pt x="9449902" y="4693372"/>
                </a:moveTo>
                <a:lnTo>
                  <a:pt x="9461895" y="4693372"/>
                </a:lnTo>
                <a:cubicBezTo>
                  <a:pt x="9461895" y="4701367"/>
                  <a:pt x="9463893" y="4705365"/>
                  <a:pt x="9467892" y="4705365"/>
                </a:cubicBezTo>
                <a:cubicBezTo>
                  <a:pt x="9471888" y="4705365"/>
                  <a:pt x="9477883" y="4705365"/>
                  <a:pt x="9485880" y="4705365"/>
                </a:cubicBezTo>
                <a:cubicBezTo>
                  <a:pt x="9493875" y="4697370"/>
                  <a:pt x="9497872" y="4697370"/>
                  <a:pt x="9497872" y="4705365"/>
                </a:cubicBezTo>
                <a:cubicBezTo>
                  <a:pt x="9489877" y="4705365"/>
                  <a:pt x="9485880" y="4709363"/>
                  <a:pt x="9485880" y="4717357"/>
                </a:cubicBezTo>
                <a:cubicBezTo>
                  <a:pt x="9485880" y="4725350"/>
                  <a:pt x="9483880" y="4729349"/>
                  <a:pt x="9479883" y="4729349"/>
                </a:cubicBezTo>
                <a:cubicBezTo>
                  <a:pt x="9475887" y="4729349"/>
                  <a:pt x="9473887" y="4727350"/>
                  <a:pt x="9473887" y="4723353"/>
                </a:cubicBezTo>
                <a:cubicBezTo>
                  <a:pt x="9473887" y="4719355"/>
                  <a:pt x="9465892" y="4717357"/>
                  <a:pt x="9449902" y="4717357"/>
                </a:cubicBezTo>
                <a:close/>
                <a:moveTo>
                  <a:pt x="9138104" y="4693372"/>
                </a:moveTo>
                <a:lnTo>
                  <a:pt x="9138104" y="4705365"/>
                </a:lnTo>
                <a:lnTo>
                  <a:pt x="9150096" y="4705365"/>
                </a:lnTo>
                <a:cubicBezTo>
                  <a:pt x="9142101" y="4697370"/>
                  <a:pt x="9138104" y="4693372"/>
                  <a:pt x="9138104" y="4693372"/>
                </a:cubicBezTo>
                <a:close/>
                <a:moveTo>
                  <a:pt x="9300000" y="4681380"/>
                </a:moveTo>
                <a:cubicBezTo>
                  <a:pt x="9303996" y="4681380"/>
                  <a:pt x="9309993" y="4681380"/>
                  <a:pt x="9317988" y="4681380"/>
                </a:cubicBezTo>
                <a:cubicBezTo>
                  <a:pt x="9309993" y="4689375"/>
                  <a:pt x="9305996" y="4693372"/>
                  <a:pt x="9305996" y="4693372"/>
                </a:cubicBezTo>
                <a:lnTo>
                  <a:pt x="9294003" y="4693372"/>
                </a:lnTo>
                <a:cubicBezTo>
                  <a:pt x="9294003" y="4685378"/>
                  <a:pt x="9296003" y="4681380"/>
                  <a:pt x="9300000" y="4681380"/>
                </a:cubicBezTo>
                <a:close/>
                <a:moveTo>
                  <a:pt x="8495018" y="4679132"/>
                </a:moveTo>
                <a:cubicBezTo>
                  <a:pt x="8486024" y="4680632"/>
                  <a:pt x="8472533" y="4693372"/>
                  <a:pt x="8454545" y="4717357"/>
                </a:cubicBezTo>
                <a:lnTo>
                  <a:pt x="8430560" y="4717357"/>
                </a:lnTo>
                <a:cubicBezTo>
                  <a:pt x="8422565" y="4725350"/>
                  <a:pt x="8418567" y="4729349"/>
                  <a:pt x="8418567" y="4729349"/>
                </a:cubicBezTo>
                <a:lnTo>
                  <a:pt x="8370599" y="4789311"/>
                </a:lnTo>
                <a:lnTo>
                  <a:pt x="8370599" y="4801303"/>
                </a:lnTo>
                <a:lnTo>
                  <a:pt x="8370599" y="4813295"/>
                </a:lnTo>
                <a:cubicBezTo>
                  <a:pt x="8362604" y="4813295"/>
                  <a:pt x="8356608" y="4813295"/>
                  <a:pt x="8352611" y="4813295"/>
                </a:cubicBezTo>
                <a:cubicBezTo>
                  <a:pt x="8348614" y="4813295"/>
                  <a:pt x="8342618" y="4813295"/>
                  <a:pt x="8334623" y="4813295"/>
                </a:cubicBezTo>
                <a:lnTo>
                  <a:pt x="8322630" y="4825286"/>
                </a:lnTo>
                <a:lnTo>
                  <a:pt x="8334623" y="4801303"/>
                </a:lnTo>
                <a:cubicBezTo>
                  <a:pt x="8334623" y="4793307"/>
                  <a:pt x="8342618" y="4781316"/>
                  <a:pt x="8358606" y="4765326"/>
                </a:cubicBezTo>
                <a:cubicBezTo>
                  <a:pt x="8374596" y="4749336"/>
                  <a:pt x="8382591" y="4741340"/>
                  <a:pt x="8382591" y="4741340"/>
                </a:cubicBezTo>
                <a:lnTo>
                  <a:pt x="8310638" y="4741340"/>
                </a:lnTo>
                <a:cubicBezTo>
                  <a:pt x="8294648" y="4741340"/>
                  <a:pt x="8282657" y="4745339"/>
                  <a:pt x="8274662" y="4753335"/>
                </a:cubicBezTo>
                <a:cubicBezTo>
                  <a:pt x="8266665" y="4761328"/>
                  <a:pt x="8266665" y="4769324"/>
                  <a:pt x="8274662" y="4777317"/>
                </a:cubicBezTo>
                <a:lnTo>
                  <a:pt x="8262668" y="4777317"/>
                </a:lnTo>
                <a:cubicBezTo>
                  <a:pt x="8246680" y="4769324"/>
                  <a:pt x="8230689" y="4777317"/>
                  <a:pt x="8214700" y="4801303"/>
                </a:cubicBezTo>
                <a:cubicBezTo>
                  <a:pt x="8206704" y="4809297"/>
                  <a:pt x="8188716" y="4829285"/>
                  <a:pt x="8160734" y="4861263"/>
                </a:cubicBezTo>
                <a:cubicBezTo>
                  <a:pt x="8132753" y="4893244"/>
                  <a:pt x="8114764" y="4917228"/>
                  <a:pt x="8106769" y="4933218"/>
                </a:cubicBezTo>
                <a:cubicBezTo>
                  <a:pt x="8082785" y="4965197"/>
                  <a:pt x="8050805" y="5001173"/>
                  <a:pt x="8010832" y="5041148"/>
                </a:cubicBezTo>
                <a:lnTo>
                  <a:pt x="8010832" y="5053141"/>
                </a:lnTo>
                <a:cubicBezTo>
                  <a:pt x="8018827" y="5053141"/>
                  <a:pt x="8022823" y="5053141"/>
                  <a:pt x="8022823" y="5053141"/>
                </a:cubicBezTo>
                <a:lnTo>
                  <a:pt x="8022823" y="5065132"/>
                </a:lnTo>
                <a:cubicBezTo>
                  <a:pt x="8014828" y="5065132"/>
                  <a:pt x="8010832" y="5067131"/>
                  <a:pt x="8010832" y="5071129"/>
                </a:cubicBezTo>
                <a:cubicBezTo>
                  <a:pt x="8010832" y="5075127"/>
                  <a:pt x="8006835" y="5079123"/>
                  <a:pt x="7998839" y="5083121"/>
                </a:cubicBezTo>
                <a:cubicBezTo>
                  <a:pt x="7990844" y="5087119"/>
                  <a:pt x="7986847" y="5093116"/>
                  <a:pt x="7986847" y="5101109"/>
                </a:cubicBezTo>
                <a:lnTo>
                  <a:pt x="7974854" y="5089117"/>
                </a:lnTo>
                <a:cubicBezTo>
                  <a:pt x="7958865" y="5057138"/>
                  <a:pt x="7946874" y="5045145"/>
                  <a:pt x="7938877" y="5053141"/>
                </a:cubicBezTo>
                <a:cubicBezTo>
                  <a:pt x="7930882" y="5061136"/>
                  <a:pt x="7930882" y="5069131"/>
                  <a:pt x="7938877" y="5077126"/>
                </a:cubicBezTo>
                <a:cubicBezTo>
                  <a:pt x="7938877" y="5085119"/>
                  <a:pt x="7938877" y="5089117"/>
                  <a:pt x="7938877" y="5089117"/>
                </a:cubicBezTo>
                <a:cubicBezTo>
                  <a:pt x="7930882" y="5097111"/>
                  <a:pt x="7926886" y="5103107"/>
                  <a:pt x="7926886" y="5107106"/>
                </a:cubicBezTo>
                <a:cubicBezTo>
                  <a:pt x="7926886" y="5111104"/>
                  <a:pt x="7930882" y="5115100"/>
                  <a:pt x="7938877" y="5119097"/>
                </a:cubicBezTo>
                <a:cubicBezTo>
                  <a:pt x="7946874" y="5123095"/>
                  <a:pt x="7952869" y="5129091"/>
                  <a:pt x="7956865" y="5137087"/>
                </a:cubicBezTo>
                <a:cubicBezTo>
                  <a:pt x="7960862" y="5145080"/>
                  <a:pt x="7960862" y="5155075"/>
                  <a:pt x="7956865" y="5167067"/>
                </a:cubicBezTo>
                <a:cubicBezTo>
                  <a:pt x="7952869" y="5179060"/>
                  <a:pt x="7950870" y="5185055"/>
                  <a:pt x="7950870" y="5185055"/>
                </a:cubicBezTo>
                <a:cubicBezTo>
                  <a:pt x="7958865" y="5193050"/>
                  <a:pt x="7994842" y="5161069"/>
                  <a:pt x="8058800" y="5089117"/>
                </a:cubicBezTo>
                <a:cubicBezTo>
                  <a:pt x="8074790" y="5065132"/>
                  <a:pt x="8086781" y="5045145"/>
                  <a:pt x="8094778" y="5029155"/>
                </a:cubicBezTo>
                <a:lnTo>
                  <a:pt x="8106769" y="5005171"/>
                </a:lnTo>
                <a:cubicBezTo>
                  <a:pt x="8106769" y="5013165"/>
                  <a:pt x="8110766" y="5009170"/>
                  <a:pt x="8118761" y="4993180"/>
                </a:cubicBezTo>
                <a:cubicBezTo>
                  <a:pt x="8142746" y="4961199"/>
                  <a:pt x="8170727" y="4945209"/>
                  <a:pt x="8202707" y="4945209"/>
                </a:cubicBezTo>
                <a:cubicBezTo>
                  <a:pt x="8218697" y="4945209"/>
                  <a:pt x="8228692" y="4941211"/>
                  <a:pt x="8232689" y="4933218"/>
                </a:cubicBezTo>
                <a:cubicBezTo>
                  <a:pt x="8236685" y="4925223"/>
                  <a:pt x="8238684" y="4927221"/>
                  <a:pt x="8238684" y="4939212"/>
                </a:cubicBezTo>
                <a:cubicBezTo>
                  <a:pt x="8238684" y="4951207"/>
                  <a:pt x="8242680" y="4957203"/>
                  <a:pt x="8250677" y="4957203"/>
                </a:cubicBezTo>
                <a:cubicBezTo>
                  <a:pt x="8274662" y="4957203"/>
                  <a:pt x="8286653" y="4945209"/>
                  <a:pt x="8286653" y="4921225"/>
                </a:cubicBezTo>
                <a:lnTo>
                  <a:pt x="8286653" y="4933218"/>
                </a:lnTo>
                <a:cubicBezTo>
                  <a:pt x="8286653" y="4941211"/>
                  <a:pt x="8286653" y="4949208"/>
                  <a:pt x="8286653" y="4957203"/>
                </a:cubicBezTo>
                <a:lnTo>
                  <a:pt x="8322630" y="4933218"/>
                </a:lnTo>
                <a:lnTo>
                  <a:pt x="8346615" y="4897240"/>
                </a:lnTo>
                <a:cubicBezTo>
                  <a:pt x="8346615" y="4897240"/>
                  <a:pt x="8354609" y="4887247"/>
                  <a:pt x="8370599" y="4867260"/>
                </a:cubicBezTo>
                <a:cubicBezTo>
                  <a:pt x="8386588" y="4847273"/>
                  <a:pt x="8394584" y="4837279"/>
                  <a:pt x="8394584" y="4837279"/>
                </a:cubicBezTo>
                <a:cubicBezTo>
                  <a:pt x="8402579" y="4837279"/>
                  <a:pt x="8410572" y="4829285"/>
                  <a:pt x="8418567" y="4813295"/>
                </a:cubicBezTo>
                <a:lnTo>
                  <a:pt x="8430560" y="4789311"/>
                </a:lnTo>
                <a:cubicBezTo>
                  <a:pt x="8438555" y="4789311"/>
                  <a:pt x="8442552" y="4789311"/>
                  <a:pt x="8442552" y="4789311"/>
                </a:cubicBezTo>
                <a:cubicBezTo>
                  <a:pt x="8442552" y="4789311"/>
                  <a:pt x="8444552" y="4785313"/>
                  <a:pt x="8448549" y="4777317"/>
                </a:cubicBezTo>
                <a:cubicBezTo>
                  <a:pt x="8452545" y="4769324"/>
                  <a:pt x="8454545" y="4761328"/>
                  <a:pt x="8454545" y="4753335"/>
                </a:cubicBezTo>
                <a:cubicBezTo>
                  <a:pt x="8454545" y="4753335"/>
                  <a:pt x="8458542" y="4749336"/>
                  <a:pt x="8466537" y="4741340"/>
                </a:cubicBezTo>
                <a:cubicBezTo>
                  <a:pt x="8474532" y="4733346"/>
                  <a:pt x="8478530" y="4725350"/>
                  <a:pt x="8478530" y="4717357"/>
                </a:cubicBezTo>
                <a:cubicBezTo>
                  <a:pt x="8502513" y="4693372"/>
                  <a:pt x="8510510" y="4681380"/>
                  <a:pt x="8502513" y="4681380"/>
                </a:cubicBezTo>
                <a:cubicBezTo>
                  <a:pt x="8500515" y="4679381"/>
                  <a:pt x="8498017" y="4678631"/>
                  <a:pt x="8495018" y="4679132"/>
                </a:cubicBezTo>
                <a:close/>
                <a:moveTo>
                  <a:pt x="9509863" y="4669388"/>
                </a:moveTo>
                <a:cubicBezTo>
                  <a:pt x="9509863" y="4677382"/>
                  <a:pt x="9507865" y="4681380"/>
                  <a:pt x="9503868" y="4681380"/>
                </a:cubicBezTo>
                <a:cubicBezTo>
                  <a:pt x="9499872" y="4681380"/>
                  <a:pt x="9497872" y="4679381"/>
                  <a:pt x="9497872" y="4675383"/>
                </a:cubicBezTo>
                <a:cubicBezTo>
                  <a:pt x="9497872" y="4671387"/>
                  <a:pt x="9501868" y="4669388"/>
                  <a:pt x="9509863" y="4669388"/>
                </a:cubicBezTo>
                <a:close/>
                <a:moveTo>
                  <a:pt x="2061170" y="4660393"/>
                </a:moveTo>
                <a:cubicBezTo>
                  <a:pt x="2060171" y="4660393"/>
                  <a:pt x="2058672" y="4661393"/>
                  <a:pt x="2056673" y="4663392"/>
                </a:cubicBezTo>
                <a:cubicBezTo>
                  <a:pt x="2052675" y="4667390"/>
                  <a:pt x="2050677" y="4673384"/>
                  <a:pt x="2050677" y="4681380"/>
                </a:cubicBezTo>
                <a:cubicBezTo>
                  <a:pt x="2058672" y="4673384"/>
                  <a:pt x="2062670" y="4667390"/>
                  <a:pt x="2062670" y="4663392"/>
                </a:cubicBezTo>
                <a:cubicBezTo>
                  <a:pt x="2062670" y="4661393"/>
                  <a:pt x="2062170" y="4660393"/>
                  <a:pt x="2061170" y="4660393"/>
                </a:cubicBezTo>
                <a:close/>
                <a:moveTo>
                  <a:pt x="9042166" y="4645403"/>
                </a:moveTo>
                <a:lnTo>
                  <a:pt x="9042166" y="4657394"/>
                </a:lnTo>
                <a:lnTo>
                  <a:pt x="9054158" y="4657394"/>
                </a:lnTo>
                <a:cubicBezTo>
                  <a:pt x="9054158" y="4649402"/>
                  <a:pt x="9050161" y="4645403"/>
                  <a:pt x="9042166" y="4645403"/>
                </a:cubicBezTo>
                <a:close/>
                <a:moveTo>
                  <a:pt x="2110638" y="4645403"/>
                </a:moveTo>
                <a:cubicBezTo>
                  <a:pt x="2094650" y="4661393"/>
                  <a:pt x="2086653" y="4673384"/>
                  <a:pt x="2086653" y="4681380"/>
                </a:cubicBezTo>
                <a:cubicBezTo>
                  <a:pt x="2078659" y="4681380"/>
                  <a:pt x="2074662" y="4689375"/>
                  <a:pt x="2074662" y="4705365"/>
                </a:cubicBezTo>
                <a:cubicBezTo>
                  <a:pt x="2074662" y="4721355"/>
                  <a:pt x="2070665" y="4729349"/>
                  <a:pt x="2062670" y="4729349"/>
                </a:cubicBezTo>
                <a:cubicBezTo>
                  <a:pt x="2038685" y="4729349"/>
                  <a:pt x="2026692" y="4741340"/>
                  <a:pt x="2026692" y="4765326"/>
                </a:cubicBezTo>
                <a:cubicBezTo>
                  <a:pt x="2026692" y="4773321"/>
                  <a:pt x="2022695" y="4781316"/>
                  <a:pt x="2014700" y="4789311"/>
                </a:cubicBezTo>
                <a:lnTo>
                  <a:pt x="2002709" y="4789311"/>
                </a:lnTo>
                <a:cubicBezTo>
                  <a:pt x="2002709" y="4789311"/>
                  <a:pt x="2004707" y="4787313"/>
                  <a:pt x="2008704" y="4783314"/>
                </a:cubicBezTo>
                <a:cubicBezTo>
                  <a:pt x="2012702" y="4779316"/>
                  <a:pt x="2014700" y="4773321"/>
                  <a:pt x="2014700" y="4765326"/>
                </a:cubicBezTo>
                <a:cubicBezTo>
                  <a:pt x="2006705" y="4773321"/>
                  <a:pt x="2000709" y="4777317"/>
                  <a:pt x="1996712" y="4777317"/>
                </a:cubicBezTo>
                <a:cubicBezTo>
                  <a:pt x="1992716" y="4777317"/>
                  <a:pt x="1986719" y="4777317"/>
                  <a:pt x="1978724" y="4777317"/>
                </a:cubicBezTo>
                <a:lnTo>
                  <a:pt x="1942746" y="4777317"/>
                </a:lnTo>
                <a:cubicBezTo>
                  <a:pt x="1942746" y="4777317"/>
                  <a:pt x="1936751" y="4773321"/>
                  <a:pt x="1924759" y="4765326"/>
                </a:cubicBezTo>
                <a:cubicBezTo>
                  <a:pt x="1912766" y="4757330"/>
                  <a:pt x="1906769" y="4757330"/>
                  <a:pt x="1906769" y="4765326"/>
                </a:cubicBezTo>
                <a:cubicBezTo>
                  <a:pt x="1906769" y="4765326"/>
                  <a:pt x="1906769" y="4767325"/>
                  <a:pt x="1906769" y="4771323"/>
                </a:cubicBezTo>
                <a:cubicBezTo>
                  <a:pt x="1906769" y="4775318"/>
                  <a:pt x="1902773" y="4777317"/>
                  <a:pt x="1894778" y="4777317"/>
                </a:cubicBezTo>
                <a:cubicBezTo>
                  <a:pt x="1886783" y="4785313"/>
                  <a:pt x="1882786" y="4793307"/>
                  <a:pt x="1882786" y="4801303"/>
                </a:cubicBezTo>
                <a:lnTo>
                  <a:pt x="1906769" y="4789311"/>
                </a:lnTo>
                <a:lnTo>
                  <a:pt x="1918763" y="4777317"/>
                </a:lnTo>
                <a:lnTo>
                  <a:pt x="1918763" y="4789311"/>
                </a:lnTo>
                <a:cubicBezTo>
                  <a:pt x="1918763" y="4805301"/>
                  <a:pt x="1914764" y="4813295"/>
                  <a:pt x="1906769" y="4813295"/>
                </a:cubicBezTo>
                <a:lnTo>
                  <a:pt x="1918763" y="4825286"/>
                </a:lnTo>
                <a:lnTo>
                  <a:pt x="1918763" y="4837279"/>
                </a:lnTo>
                <a:lnTo>
                  <a:pt x="1942746" y="4861263"/>
                </a:lnTo>
                <a:cubicBezTo>
                  <a:pt x="1950743" y="4853271"/>
                  <a:pt x="1954739" y="4845274"/>
                  <a:pt x="1954739" y="4837279"/>
                </a:cubicBezTo>
                <a:cubicBezTo>
                  <a:pt x="1946744" y="4829285"/>
                  <a:pt x="1944746" y="4823289"/>
                  <a:pt x="1948743" y="4819291"/>
                </a:cubicBezTo>
                <a:cubicBezTo>
                  <a:pt x="1952741" y="4815294"/>
                  <a:pt x="1956738" y="4813295"/>
                  <a:pt x="1960736" y="4813295"/>
                </a:cubicBezTo>
                <a:cubicBezTo>
                  <a:pt x="1964733" y="4813295"/>
                  <a:pt x="1966731" y="4811296"/>
                  <a:pt x="1966731" y="4807299"/>
                </a:cubicBezTo>
                <a:cubicBezTo>
                  <a:pt x="1966731" y="4803301"/>
                  <a:pt x="1966731" y="4797305"/>
                  <a:pt x="1966731" y="4789311"/>
                </a:cubicBezTo>
                <a:lnTo>
                  <a:pt x="1978724" y="4813295"/>
                </a:lnTo>
                <a:cubicBezTo>
                  <a:pt x="1986719" y="4837279"/>
                  <a:pt x="1982721" y="4849272"/>
                  <a:pt x="1966731" y="4849272"/>
                </a:cubicBezTo>
                <a:cubicBezTo>
                  <a:pt x="1958736" y="4849272"/>
                  <a:pt x="1952741" y="4857267"/>
                  <a:pt x="1948743" y="4873257"/>
                </a:cubicBezTo>
                <a:cubicBezTo>
                  <a:pt x="1944746" y="4889247"/>
                  <a:pt x="1938749" y="4897240"/>
                  <a:pt x="1930754" y="4897240"/>
                </a:cubicBezTo>
                <a:cubicBezTo>
                  <a:pt x="1922760" y="4897240"/>
                  <a:pt x="1920761" y="4903237"/>
                  <a:pt x="1924759" y="4915229"/>
                </a:cubicBezTo>
                <a:cubicBezTo>
                  <a:pt x="1928756" y="4927221"/>
                  <a:pt x="1926757" y="4937215"/>
                  <a:pt x="1918763" y="4945209"/>
                </a:cubicBezTo>
                <a:cubicBezTo>
                  <a:pt x="1926757" y="4945209"/>
                  <a:pt x="1930754" y="4949208"/>
                  <a:pt x="1930754" y="4957203"/>
                </a:cubicBezTo>
                <a:lnTo>
                  <a:pt x="1942746" y="4957203"/>
                </a:lnTo>
                <a:lnTo>
                  <a:pt x="1966731" y="4945209"/>
                </a:lnTo>
                <a:lnTo>
                  <a:pt x="1978724" y="4945209"/>
                </a:lnTo>
                <a:lnTo>
                  <a:pt x="1990716" y="4945209"/>
                </a:lnTo>
                <a:cubicBezTo>
                  <a:pt x="1998711" y="4929219"/>
                  <a:pt x="1998711" y="4921225"/>
                  <a:pt x="1990716" y="4921225"/>
                </a:cubicBezTo>
                <a:cubicBezTo>
                  <a:pt x="1982721" y="4921225"/>
                  <a:pt x="1980722" y="4919227"/>
                  <a:pt x="1984719" y="4915229"/>
                </a:cubicBezTo>
                <a:cubicBezTo>
                  <a:pt x="1988717" y="4911231"/>
                  <a:pt x="1994712" y="4909234"/>
                  <a:pt x="2002709" y="4909234"/>
                </a:cubicBezTo>
                <a:cubicBezTo>
                  <a:pt x="2002709" y="4901239"/>
                  <a:pt x="2006705" y="4895241"/>
                  <a:pt x="2014700" y="4891245"/>
                </a:cubicBezTo>
                <a:cubicBezTo>
                  <a:pt x="2022695" y="4887247"/>
                  <a:pt x="2026692" y="4877253"/>
                  <a:pt x="2026692" y="4861263"/>
                </a:cubicBezTo>
                <a:cubicBezTo>
                  <a:pt x="2026692" y="4853271"/>
                  <a:pt x="2026692" y="4849272"/>
                  <a:pt x="2026692" y="4849272"/>
                </a:cubicBezTo>
                <a:cubicBezTo>
                  <a:pt x="2034687" y="4849272"/>
                  <a:pt x="2042682" y="4837279"/>
                  <a:pt x="2050677" y="4813295"/>
                </a:cubicBezTo>
                <a:cubicBezTo>
                  <a:pt x="2058672" y="4789311"/>
                  <a:pt x="2062670" y="4775318"/>
                  <a:pt x="2062670" y="4771323"/>
                </a:cubicBezTo>
                <a:cubicBezTo>
                  <a:pt x="2062670" y="4767325"/>
                  <a:pt x="2070665" y="4765326"/>
                  <a:pt x="2086653" y="4765326"/>
                </a:cubicBezTo>
                <a:lnTo>
                  <a:pt x="2086653" y="4741340"/>
                </a:lnTo>
                <a:cubicBezTo>
                  <a:pt x="2078659" y="4741340"/>
                  <a:pt x="2078659" y="4737345"/>
                  <a:pt x="2086653" y="4729349"/>
                </a:cubicBezTo>
                <a:cubicBezTo>
                  <a:pt x="2094650" y="4729349"/>
                  <a:pt x="2098647" y="4729349"/>
                  <a:pt x="2098647" y="4729349"/>
                </a:cubicBezTo>
                <a:lnTo>
                  <a:pt x="2110638" y="4729349"/>
                </a:lnTo>
                <a:lnTo>
                  <a:pt x="2098647" y="4717357"/>
                </a:lnTo>
                <a:lnTo>
                  <a:pt x="2086653" y="4705365"/>
                </a:lnTo>
                <a:cubicBezTo>
                  <a:pt x="2086653" y="4705365"/>
                  <a:pt x="2090651" y="4705365"/>
                  <a:pt x="2098647" y="4705365"/>
                </a:cubicBezTo>
                <a:lnTo>
                  <a:pt x="2110638" y="4669388"/>
                </a:lnTo>
                <a:lnTo>
                  <a:pt x="2122630" y="4657394"/>
                </a:lnTo>
                <a:close/>
                <a:moveTo>
                  <a:pt x="9533848" y="4621419"/>
                </a:moveTo>
                <a:cubicBezTo>
                  <a:pt x="9541845" y="4621419"/>
                  <a:pt x="9545841" y="4623416"/>
                  <a:pt x="9545841" y="4627414"/>
                </a:cubicBezTo>
                <a:cubicBezTo>
                  <a:pt x="9545841" y="4631412"/>
                  <a:pt x="9541845" y="4637409"/>
                  <a:pt x="9533848" y="4645403"/>
                </a:cubicBezTo>
                <a:cubicBezTo>
                  <a:pt x="9509863" y="4661393"/>
                  <a:pt x="9497872" y="4665390"/>
                  <a:pt x="9497872" y="4657394"/>
                </a:cubicBezTo>
                <a:lnTo>
                  <a:pt x="9497872" y="4645403"/>
                </a:lnTo>
                <a:cubicBezTo>
                  <a:pt x="9513861" y="4645403"/>
                  <a:pt x="9521856" y="4641404"/>
                  <a:pt x="9521856" y="4633412"/>
                </a:cubicBezTo>
                <a:cubicBezTo>
                  <a:pt x="9521856" y="4625417"/>
                  <a:pt x="9525853" y="4621419"/>
                  <a:pt x="9533848" y="4621419"/>
                </a:cubicBezTo>
                <a:close/>
                <a:moveTo>
                  <a:pt x="9126111" y="4621419"/>
                </a:moveTo>
                <a:cubicBezTo>
                  <a:pt x="9118116" y="4621419"/>
                  <a:pt x="9112119" y="4625417"/>
                  <a:pt x="9108123" y="4633412"/>
                </a:cubicBezTo>
                <a:cubicBezTo>
                  <a:pt x="9104126" y="4641404"/>
                  <a:pt x="9102128" y="4645403"/>
                  <a:pt x="9102128" y="4645403"/>
                </a:cubicBezTo>
                <a:lnTo>
                  <a:pt x="9090134" y="4633412"/>
                </a:lnTo>
                <a:cubicBezTo>
                  <a:pt x="9082139" y="4633412"/>
                  <a:pt x="9082139" y="4637409"/>
                  <a:pt x="9090134" y="4645403"/>
                </a:cubicBezTo>
                <a:cubicBezTo>
                  <a:pt x="9090134" y="4653399"/>
                  <a:pt x="9090134" y="4659393"/>
                  <a:pt x="9090134" y="4663392"/>
                </a:cubicBezTo>
                <a:cubicBezTo>
                  <a:pt x="9090134" y="4667390"/>
                  <a:pt x="9094131" y="4665390"/>
                  <a:pt x="9102128" y="4657394"/>
                </a:cubicBezTo>
                <a:lnTo>
                  <a:pt x="9126111" y="4633412"/>
                </a:lnTo>
                <a:cubicBezTo>
                  <a:pt x="9126111" y="4625417"/>
                  <a:pt x="9126111" y="4621419"/>
                  <a:pt x="9126111" y="4621419"/>
                </a:cubicBezTo>
                <a:close/>
                <a:moveTo>
                  <a:pt x="1461557" y="4589939"/>
                </a:moveTo>
                <a:cubicBezTo>
                  <a:pt x="1464555" y="4588939"/>
                  <a:pt x="1467054" y="4589441"/>
                  <a:pt x="1469052" y="4591439"/>
                </a:cubicBezTo>
                <a:cubicBezTo>
                  <a:pt x="1473049" y="4595435"/>
                  <a:pt x="1473049" y="4599432"/>
                  <a:pt x="1469052" y="4603431"/>
                </a:cubicBezTo>
                <a:cubicBezTo>
                  <a:pt x="1465054" y="4607429"/>
                  <a:pt x="1459059" y="4613424"/>
                  <a:pt x="1451064" y="4621419"/>
                </a:cubicBezTo>
                <a:lnTo>
                  <a:pt x="1439071" y="4609426"/>
                </a:lnTo>
                <a:cubicBezTo>
                  <a:pt x="1439071" y="4609426"/>
                  <a:pt x="1443069" y="4605429"/>
                  <a:pt x="1451064" y="4597434"/>
                </a:cubicBezTo>
                <a:cubicBezTo>
                  <a:pt x="1455061" y="4593436"/>
                  <a:pt x="1458560" y="4590939"/>
                  <a:pt x="1461557" y="4589939"/>
                </a:cubicBezTo>
                <a:close/>
                <a:moveTo>
                  <a:pt x="9557833" y="4585442"/>
                </a:moveTo>
                <a:lnTo>
                  <a:pt x="9557833" y="4609426"/>
                </a:lnTo>
                <a:lnTo>
                  <a:pt x="9545841" y="4609426"/>
                </a:lnTo>
                <a:cubicBezTo>
                  <a:pt x="9545841" y="4601432"/>
                  <a:pt x="9549838" y="4593436"/>
                  <a:pt x="9557833" y="4585442"/>
                </a:cubicBezTo>
                <a:close/>
                <a:moveTo>
                  <a:pt x="9533848" y="4585442"/>
                </a:moveTo>
                <a:lnTo>
                  <a:pt x="9533848" y="4597434"/>
                </a:lnTo>
                <a:cubicBezTo>
                  <a:pt x="9541845" y="4605429"/>
                  <a:pt x="9543841" y="4609426"/>
                  <a:pt x="9539845" y="4609426"/>
                </a:cubicBezTo>
                <a:cubicBezTo>
                  <a:pt x="9535848" y="4609426"/>
                  <a:pt x="9531850" y="4607429"/>
                  <a:pt x="9527853" y="4603431"/>
                </a:cubicBezTo>
                <a:cubicBezTo>
                  <a:pt x="9523855" y="4599432"/>
                  <a:pt x="9525853" y="4593436"/>
                  <a:pt x="9533848" y="4585442"/>
                </a:cubicBezTo>
                <a:close/>
                <a:moveTo>
                  <a:pt x="9066149" y="4573451"/>
                </a:moveTo>
                <a:cubicBezTo>
                  <a:pt x="9066149" y="4581444"/>
                  <a:pt x="9066149" y="4585442"/>
                  <a:pt x="9066149" y="4585442"/>
                </a:cubicBezTo>
                <a:cubicBezTo>
                  <a:pt x="9066149" y="4585442"/>
                  <a:pt x="9062153" y="4585442"/>
                  <a:pt x="9054158" y="4585442"/>
                </a:cubicBezTo>
                <a:cubicBezTo>
                  <a:pt x="9046163" y="4593436"/>
                  <a:pt x="9042166" y="4597434"/>
                  <a:pt x="9042166" y="4597434"/>
                </a:cubicBezTo>
                <a:lnTo>
                  <a:pt x="9054158" y="4609426"/>
                </a:lnTo>
                <a:cubicBezTo>
                  <a:pt x="9046163" y="4617421"/>
                  <a:pt x="9046163" y="4621419"/>
                  <a:pt x="9054158" y="4621419"/>
                </a:cubicBezTo>
                <a:cubicBezTo>
                  <a:pt x="9062153" y="4621419"/>
                  <a:pt x="9066149" y="4625417"/>
                  <a:pt x="9066149" y="4633412"/>
                </a:cubicBezTo>
                <a:cubicBezTo>
                  <a:pt x="9074146" y="4625417"/>
                  <a:pt x="9074146" y="4621419"/>
                  <a:pt x="9066149" y="4621419"/>
                </a:cubicBezTo>
                <a:lnTo>
                  <a:pt x="9078143" y="4597434"/>
                </a:lnTo>
                <a:cubicBezTo>
                  <a:pt x="9078143" y="4581444"/>
                  <a:pt x="9078143" y="4573451"/>
                  <a:pt x="9078143" y="4573451"/>
                </a:cubicBezTo>
                <a:cubicBezTo>
                  <a:pt x="9070148" y="4573451"/>
                  <a:pt x="9066149" y="4573451"/>
                  <a:pt x="9066149" y="4573451"/>
                </a:cubicBezTo>
                <a:close/>
                <a:moveTo>
                  <a:pt x="2254546" y="4561457"/>
                </a:moveTo>
                <a:lnTo>
                  <a:pt x="2242554" y="4585442"/>
                </a:lnTo>
                <a:cubicBezTo>
                  <a:pt x="2234559" y="4601432"/>
                  <a:pt x="2232559" y="4611425"/>
                  <a:pt x="2236557" y="4615422"/>
                </a:cubicBezTo>
                <a:cubicBezTo>
                  <a:pt x="2240554" y="4619420"/>
                  <a:pt x="2238555" y="4625417"/>
                  <a:pt x="2230561" y="4633412"/>
                </a:cubicBezTo>
                <a:cubicBezTo>
                  <a:pt x="2222566" y="4641404"/>
                  <a:pt x="2218569" y="4649402"/>
                  <a:pt x="2218569" y="4657394"/>
                </a:cubicBezTo>
                <a:cubicBezTo>
                  <a:pt x="2218569" y="4657394"/>
                  <a:pt x="2218569" y="4661393"/>
                  <a:pt x="2218569" y="4669388"/>
                </a:cubicBezTo>
                <a:lnTo>
                  <a:pt x="2206576" y="4681380"/>
                </a:lnTo>
                <a:cubicBezTo>
                  <a:pt x="2206576" y="4689375"/>
                  <a:pt x="2202579" y="4701367"/>
                  <a:pt x="2194584" y="4717357"/>
                </a:cubicBezTo>
                <a:lnTo>
                  <a:pt x="2206576" y="4717357"/>
                </a:lnTo>
                <a:cubicBezTo>
                  <a:pt x="2214572" y="4717357"/>
                  <a:pt x="2218569" y="4713359"/>
                  <a:pt x="2218569" y="4705365"/>
                </a:cubicBezTo>
                <a:cubicBezTo>
                  <a:pt x="2218569" y="4697370"/>
                  <a:pt x="2222566" y="4697370"/>
                  <a:pt x="2230561" y="4705365"/>
                </a:cubicBezTo>
                <a:lnTo>
                  <a:pt x="2242554" y="4693372"/>
                </a:lnTo>
                <a:cubicBezTo>
                  <a:pt x="2234559" y="4693372"/>
                  <a:pt x="2234559" y="4683378"/>
                  <a:pt x="2242554" y="4663392"/>
                </a:cubicBezTo>
                <a:cubicBezTo>
                  <a:pt x="2250549" y="4643404"/>
                  <a:pt x="2250549" y="4633412"/>
                  <a:pt x="2242554" y="4633412"/>
                </a:cubicBezTo>
                <a:lnTo>
                  <a:pt x="2254546" y="4621419"/>
                </a:lnTo>
                <a:lnTo>
                  <a:pt x="2266537" y="4633412"/>
                </a:lnTo>
                <a:lnTo>
                  <a:pt x="2266537" y="4621419"/>
                </a:lnTo>
                <a:cubicBezTo>
                  <a:pt x="2266537" y="4613424"/>
                  <a:pt x="2270535" y="4609426"/>
                  <a:pt x="2278530" y="4609426"/>
                </a:cubicBezTo>
                <a:lnTo>
                  <a:pt x="2290522" y="4597434"/>
                </a:lnTo>
                <a:cubicBezTo>
                  <a:pt x="2290522" y="4589441"/>
                  <a:pt x="2290522" y="4581444"/>
                  <a:pt x="2290522" y="4573451"/>
                </a:cubicBezTo>
                <a:lnTo>
                  <a:pt x="2278530" y="4573451"/>
                </a:lnTo>
                <a:cubicBezTo>
                  <a:pt x="2262541" y="4589441"/>
                  <a:pt x="2254546" y="4601432"/>
                  <a:pt x="2254546" y="4609426"/>
                </a:cubicBezTo>
                <a:cubicBezTo>
                  <a:pt x="2246551" y="4609426"/>
                  <a:pt x="2246551" y="4605429"/>
                  <a:pt x="2254546" y="4597434"/>
                </a:cubicBezTo>
                <a:cubicBezTo>
                  <a:pt x="2262541" y="4573451"/>
                  <a:pt x="2262541" y="4561457"/>
                  <a:pt x="2254546" y="4561457"/>
                </a:cubicBezTo>
                <a:close/>
                <a:moveTo>
                  <a:pt x="1511026" y="4561457"/>
                </a:moveTo>
                <a:cubicBezTo>
                  <a:pt x="1519020" y="4561457"/>
                  <a:pt x="1521019" y="4563456"/>
                  <a:pt x="1517022" y="4567454"/>
                </a:cubicBezTo>
                <a:cubicBezTo>
                  <a:pt x="1513024" y="4571451"/>
                  <a:pt x="1511026" y="4573451"/>
                  <a:pt x="1511026" y="4573451"/>
                </a:cubicBezTo>
                <a:cubicBezTo>
                  <a:pt x="1511026" y="4565456"/>
                  <a:pt x="1511026" y="4561457"/>
                  <a:pt x="1511026" y="4561457"/>
                </a:cubicBezTo>
                <a:close/>
                <a:moveTo>
                  <a:pt x="9136605" y="4552463"/>
                </a:moveTo>
                <a:cubicBezTo>
                  <a:pt x="9133608" y="4552463"/>
                  <a:pt x="9130109" y="4553463"/>
                  <a:pt x="9126111" y="4555460"/>
                </a:cubicBezTo>
                <a:cubicBezTo>
                  <a:pt x="9118116" y="4559458"/>
                  <a:pt x="9114119" y="4561457"/>
                  <a:pt x="9114119" y="4561457"/>
                </a:cubicBezTo>
                <a:lnTo>
                  <a:pt x="9114119" y="4585442"/>
                </a:lnTo>
                <a:lnTo>
                  <a:pt x="9138104" y="4597434"/>
                </a:lnTo>
                <a:cubicBezTo>
                  <a:pt x="9138104" y="4597434"/>
                  <a:pt x="9142101" y="4593436"/>
                  <a:pt x="9150096" y="4585442"/>
                </a:cubicBezTo>
                <a:cubicBezTo>
                  <a:pt x="9158092" y="4577447"/>
                  <a:pt x="9156092" y="4573451"/>
                  <a:pt x="9144101" y="4573451"/>
                </a:cubicBezTo>
                <a:cubicBezTo>
                  <a:pt x="9132107" y="4573451"/>
                  <a:pt x="9126111" y="4573451"/>
                  <a:pt x="9126111" y="4573451"/>
                </a:cubicBezTo>
                <a:cubicBezTo>
                  <a:pt x="9126111" y="4573451"/>
                  <a:pt x="9128111" y="4571451"/>
                  <a:pt x="9132107" y="4567454"/>
                </a:cubicBezTo>
                <a:cubicBezTo>
                  <a:pt x="9136104" y="4563456"/>
                  <a:pt x="9138104" y="4561457"/>
                  <a:pt x="9138104" y="4561457"/>
                </a:cubicBezTo>
                <a:cubicBezTo>
                  <a:pt x="9146099" y="4561457"/>
                  <a:pt x="9148097" y="4559458"/>
                  <a:pt x="9144101" y="4555460"/>
                </a:cubicBezTo>
                <a:cubicBezTo>
                  <a:pt x="9142102" y="4553463"/>
                  <a:pt x="9139604" y="4552463"/>
                  <a:pt x="9136605" y="4552463"/>
                </a:cubicBezTo>
                <a:close/>
                <a:moveTo>
                  <a:pt x="9138104" y="4537473"/>
                </a:moveTo>
                <a:cubicBezTo>
                  <a:pt x="9146099" y="4537473"/>
                  <a:pt x="9150096" y="4541470"/>
                  <a:pt x="9150096" y="4549466"/>
                </a:cubicBezTo>
                <a:cubicBezTo>
                  <a:pt x="9150096" y="4557459"/>
                  <a:pt x="9152096" y="4559458"/>
                  <a:pt x="9156092" y="4555460"/>
                </a:cubicBezTo>
                <a:cubicBezTo>
                  <a:pt x="9160089" y="4551464"/>
                  <a:pt x="9162089" y="4545468"/>
                  <a:pt x="9162089" y="4537473"/>
                </a:cubicBezTo>
                <a:close/>
                <a:moveTo>
                  <a:pt x="8646421" y="4537473"/>
                </a:moveTo>
                <a:cubicBezTo>
                  <a:pt x="8646421" y="4537473"/>
                  <a:pt x="8644422" y="4539470"/>
                  <a:pt x="8640426" y="4543468"/>
                </a:cubicBezTo>
                <a:cubicBezTo>
                  <a:pt x="8636427" y="4547467"/>
                  <a:pt x="8634429" y="4549466"/>
                  <a:pt x="8634429" y="4549466"/>
                </a:cubicBezTo>
                <a:lnTo>
                  <a:pt x="8646421" y="4549466"/>
                </a:lnTo>
                <a:cubicBezTo>
                  <a:pt x="8654417" y="4549466"/>
                  <a:pt x="8658414" y="4545468"/>
                  <a:pt x="8658414" y="4537473"/>
                </a:cubicBezTo>
                <a:close/>
                <a:moveTo>
                  <a:pt x="9575821" y="4529976"/>
                </a:moveTo>
                <a:cubicBezTo>
                  <a:pt x="9577819" y="4530978"/>
                  <a:pt x="9577819" y="4533476"/>
                  <a:pt x="9575821" y="4537473"/>
                </a:cubicBezTo>
                <a:cubicBezTo>
                  <a:pt x="9571824" y="4545468"/>
                  <a:pt x="9565828" y="4549466"/>
                  <a:pt x="9557833" y="4549466"/>
                </a:cubicBezTo>
                <a:cubicBezTo>
                  <a:pt x="9549838" y="4549466"/>
                  <a:pt x="9541845" y="4553463"/>
                  <a:pt x="9533848" y="4561457"/>
                </a:cubicBezTo>
                <a:lnTo>
                  <a:pt x="9521856" y="4549466"/>
                </a:lnTo>
                <a:cubicBezTo>
                  <a:pt x="9529851" y="4541470"/>
                  <a:pt x="9535848" y="4537473"/>
                  <a:pt x="9539845" y="4537473"/>
                </a:cubicBezTo>
                <a:cubicBezTo>
                  <a:pt x="9543841" y="4537473"/>
                  <a:pt x="9551836" y="4535474"/>
                  <a:pt x="9563829" y="4531477"/>
                </a:cubicBezTo>
                <a:cubicBezTo>
                  <a:pt x="9569824" y="4529478"/>
                  <a:pt x="9573823" y="4528978"/>
                  <a:pt x="9575821" y="4529976"/>
                </a:cubicBezTo>
                <a:close/>
                <a:moveTo>
                  <a:pt x="731527" y="4525480"/>
                </a:moveTo>
                <a:cubicBezTo>
                  <a:pt x="731527" y="4533476"/>
                  <a:pt x="731527" y="4537473"/>
                  <a:pt x="731527" y="4537473"/>
                </a:cubicBezTo>
                <a:cubicBezTo>
                  <a:pt x="723532" y="4537473"/>
                  <a:pt x="719536" y="4535474"/>
                  <a:pt x="719536" y="4531477"/>
                </a:cubicBezTo>
                <a:cubicBezTo>
                  <a:pt x="719536" y="4527479"/>
                  <a:pt x="723532" y="4525480"/>
                  <a:pt x="731527" y="4525480"/>
                </a:cubicBezTo>
                <a:close/>
                <a:moveTo>
                  <a:pt x="9240038" y="4513488"/>
                </a:moveTo>
                <a:cubicBezTo>
                  <a:pt x="9244035" y="4513488"/>
                  <a:pt x="9246035" y="4517486"/>
                  <a:pt x="9246035" y="4525480"/>
                </a:cubicBezTo>
                <a:cubicBezTo>
                  <a:pt x="9246035" y="4525480"/>
                  <a:pt x="9238038" y="4529478"/>
                  <a:pt x="9222050" y="4537473"/>
                </a:cubicBezTo>
                <a:lnTo>
                  <a:pt x="9210057" y="4549466"/>
                </a:lnTo>
                <a:lnTo>
                  <a:pt x="9222050" y="4585442"/>
                </a:lnTo>
                <a:lnTo>
                  <a:pt x="9198065" y="4609426"/>
                </a:lnTo>
                <a:cubicBezTo>
                  <a:pt x="9182075" y="4625417"/>
                  <a:pt x="9170084" y="4633412"/>
                  <a:pt x="9162089" y="4633412"/>
                </a:cubicBezTo>
                <a:cubicBezTo>
                  <a:pt x="9154092" y="4633412"/>
                  <a:pt x="9150096" y="4635410"/>
                  <a:pt x="9150096" y="4639406"/>
                </a:cubicBezTo>
                <a:cubicBezTo>
                  <a:pt x="9150096" y="4643404"/>
                  <a:pt x="9150096" y="4645403"/>
                  <a:pt x="9150096" y="4645403"/>
                </a:cubicBezTo>
                <a:cubicBezTo>
                  <a:pt x="9150096" y="4645403"/>
                  <a:pt x="9150096" y="4647402"/>
                  <a:pt x="9150096" y="4651400"/>
                </a:cubicBezTo>
                <a:cubicBezTo>
                  <a:pt x="9150096" y="4655397"/>
                  <a:pt x="9150096" y="4661393"/>
                  <a:pt x="9150096" y="4669388"/>
                </a:cubicBezTo>
                <a:cubicBezTo>
                  <a:pt x="9142101" y="4677382"/>
                  <a:pt x="9146099" y="4677382"/>
                  <a:pt x="9162089" y="4669388"/>
                </a:cubicBezTo>
                <a:cubicBezTo>
                  <a:pt x="9170084" y="4661393"/>
                  <a:pt x="9172080" y="4655397"/>
                  <a:pt x="9168084" y="4651400"/>
                </a:cubicBezTo>
                <a:cubicBezTo>
                  <a:pt x="9164087" y="4647402"/>
                  <a:pt x="9164087" y="4645403"/>
                  <a:pt x="9168084" y="4645403"/>
                </a:cubicBezTo>
                <a:cubicBezTo>
                  <a:pt x="9172080" y="4645403"/>
                  <a:pt x="9174080" y="4649402"/>
                  <a:pt x="9174080" y="4657394"/>
                </a:cubicBezTo>
                <a:lnTo>
                  <a:pt x="9186072" y="4645403"/>
                </a:lnTo>
                <a:cubicBezTo>
                  <a:pt x="9202062" y="4637409"/>
                  <a:pt x="9208058" y="4631412"/>
                  <a:pt x="9204062" y="4627414"/>
                </a:cubicBezTo>
                <a:cubicBezTo>
                  <a:pt x="9200065" y="4623416"/>
                  <a:pt x="9202062" y="4621419"/>
                  <a:pt x="9210057" y="4621419"/>
                </a:cubicBezTo>
                <a:cubicBezTo>
                  <a:pt x="9234042" y="4605429"/>
                  <a:pt x="9246035" y="4589441"/>
                  <a:pt x="9246035" y="4573451"/>
                </a:cubicBezTo>
                <a:cubicBezTo>
                  <a:pt x="9246035" y="4565456"/>
                  <a:pt x="9246035" y="4561457"/>
                  <a:pt x="9246035" y="4561457"/>
                </a:cubicBezTo>
                <a:cubicBezTo>
                  <a:pt x="9246035" y="4561457"/>
                  <a:pt x="9248033" y="4559458"/>
                  <a:pt x="9252030" y="4555460"/>
                </a:cubicBezTo>
                <a:cubicBezTo>
                  <a:pt x="9256027" y="4551464"/>
                  <a:pt x="9258026" y="4547467"/>
                  <a:pt x="9258026" y="4543468"/>
                </a:cubicBezTo>
                <a:cubicBezTo>
                  <a:pt x="9258026" y="4539470"/>
                  <a:pt x="9258026" y="4533476"/>
                  <a:pt x="9258026" y="4525480"/>
                </a:cubicBezTo>
                <a:lnTo>
                  <a:pt x="9246035" y="4513488"/>
                </a:lnTo>
                <a:close/>
                <a:moveTo>
                  <a:pt x="1319148" y="4513488"/>
                </a:moveTo>
                <a:cubicBezTo>
                  <a:pt x="1319148" y="4513488"/>
                  <a:pt x="1319148" y="4517486"/>
                  <a:pt x="1319148" y="4525480"/>
                </a:cubicBezTo>
                <a:lnTo>
                  <a:pt x="1307157" y="4525480"/>
                </a:lnTo>
                <a:close/>
                <a:moveTo>
                  <a:pt x="9184573" y="4495500"/>
                </a:moveTo>
                <a:cubicBezTo>
                  <a:pt x="9181577" y="4495500"/>
                  <a:pt x="9178079" y="4497499"/>
                  <a:pt x="9174080" y="4501496"/>
                </a:cubicBezTo>
                <a:cubicBezTo>
                  <a:pt x="9174080" y="4501496"/>
                  <a:pt x="9172080" y="4501496"/>
                  <a:pt x="9168084" y="4501496"/>
                </a:cubicBezTo>
                <a:cubicBezTo>
                  <a:pt x="9164087" y="4501496"/>
                  <a:pt x="9158092" y="4501496"/>
                  <a:pt x="9150096" y="4501496"/>
                </a:cubicBezTo>
                <a:lnTo>
                  <a:pt x="9186072" y="4513488"/>
                </a:lnTo>
                <a:cubicBezTo>
                  <a:pt x="9194069" y="4513488"/>
                  <a:pt x="9196065" y="4509490"/>
                  <a:pt x="9192069" y="4501496"/>
                </a:cubicBezTo>
                <a:cubicBezTo>
                  <a:pt x="9190070" y="4497499"/>
                  <a:pt x="9187572" y="4495500"/>
                  <a:pt x="9184573" y="4495500"/>
                </a:cubicBezTo>
                <a:close/>
                <a:moveTo>
                  <a:pt x="9545841" y="4482008"/>
                </a:moveTo>
                <a:cubicBezTo>
                  <a:pt x="9549838" y="4481010"/>
                  <a:pt x="9553835" y="4481510"/>
                  <a:pt x="9557833" y="4483508"/>
                </a:cubicBezTo>
                <a:cubicBezTo>
                  <a:pt x="9565828" y="4487506"/>
                  <a:pt x="9561829" y="4497498"/>
                  <a:pt x="9545841" y="4513488"/>
                </a:cubicBezTo>
                <a:cubicBezTo>
                  <a:pt x="9529851" y="4529478"/>
                  <a:pt x="9521856" y="4537473"/>
                  <a:pt x="9521856" y="4537473"/>
                </a:cubicBezTo>
                <a:cubicBezTo>
                  <a:pt x="9521856" y="4545468"/>
                  <a:pt x="9519856" y="4551464"/>
                  <a:pt x="9515860" y="4555460"/>
                </a:cubicBezTo>
                <a:cubicBezTo>
                  <a:pt x="9511863" y="4559458"/>
                  <a:pt x="9505867" y="4561457"/>
                  <a:pt x="9497872" y="4561457"/>
                </a:cubicBezTo>
                <a:cubicBezTo>
                  <a:pt x="9481883" y="4577447"/>
                  <a:pt x="9473887" y="4591439"/>
                  <a:pt x="9473887" y="4603431"/>
                </a:cubicBezTo>
                <a:cubicBezTo>
                  <a:pt x="9473887" y="4615422"/>
                  <a:pt x="9469890" y="4621419"/>
                  <a:pt x="9461895" y="4621419"/>
                </a:cubicBezTo>
                <a:lnTo>
                  <a:pt x="9449902" y="4645403"/>
                </a:lnTo>
                <a:cubicBezTo>
                  <a:pt x="9433914" y="4669388"/>
                  <a:pt x="9419922" y="4683378"/>
                  <a:pt x="9407930" y="4687377"/>
                </a:cubicBezTo>
                <a:cubicBezTo>
                  <a:pt x="9395937" y="4691375"/>
                  <a:pt x="9393937" y="4697370"/>
                  <a:pt x="9401934" y="4705365"/>
                </a:cubicBezTo>
                <a:cubicBezTo>
                  <a:pt x="9393937" y="4713359"/>
                  <a:pt x="9389941" y="4721355"/>
                  <a:pt x="9389941" y="4729349"/>
                </a:cubicBezTo>
                <a:cubicBezTo>
                  <a:pt x="9381946" y="4745339"/>
                  <a:pt x="9377949" y="4753335"/>
                  <a:pt x="9377949" y="4753335"/>
                </a:cubicBezTo>
                <a:cubicBezTo>
                  <a:pt x="9377949" y="4753335"/>
                  <a:pt x="9375949" y="4753335"/>
                  <a:pt x="9371952" y="4753335"/>
                </a:cubicBezTo>
                <a:cubicBezTo>
                  <a:pt x="9367956" y="4753335"/>
                  <a:pt x="9365957" y="4753335"/>
                  <a:pt x="9365957" y="4753335"/>
                </a:cubicBezTo>
                <a:cubicBezTo>
                  <a:pt x="9357961" y="4761328"/>
                  <a:pt x="9357961" y="4769324"/>
                  <a:pt x="9365957" y="4777317"/>
                </a:cubicBezTo>
                <a:cubicBezTo>
                  <a:pt x="9357961" y="4769324"/>
                  <a:pt x="9349968" y="4769324"/>
                  <a:pt x="9341973" y="4777317"/>
                </a:cubicBezTo>
                <a:lnTo>
                  <a:pt x="9329979" y="4789311"/>
                </a:lnTo>
                <a:lnTo>
                  <a:pt x="9341973" y="4765326"/>
                </a:lnTo>
                <a:lnTo>
                  <a:pt x="9353964" y="4753335"/>
                </a:lnTo>
                <a:lnTo>
                  <a:pt x="9317988" y="4765326"/>
                </a:lnTo>
                <a:cubicBezTo>
                  <a:pt x="9309993" y="4765326"/>
                  <a:pt x="9301998" y="4765326"/>
                  <a:pt x="9294003" y="4765326"/>
                </a:cubicBezTo>
                <a:cubicBezTo>
                  <a:pt x="9301998" y="4757330"/>
                  <a:pt x="9305996" y="4753335"/>
                  <a:pt x="9305996" y="4753335"/>
                </a:cubicBezTo>
                <a:cubicBezTo>
                  <a:pt x="9305996" y="4745339"/>
                  <a:pt x="9309993" y="4741340"/>
                  <a:pt x="9317988" y="4741340"/>
                </a:cubicBezTo>
                <a:cubicBezTo>
                  <a:pt x="9325983" y="4741340"/>
                  <a:pt x="9329979" y="4739343"/>
                  <a:pt x="9329979" y="4735345"/>
                </a:cubicBezTo>
                <a:cubicBezTo>
                  <a:pt x="9329979" y="4731348"/>
                  <a:pt x="9329979" y="4725350"/>
                  <a:pt x="9329979" y="4717357"/>
                </a:cubicBezTo>
                <a:lnTo>
                  <a:pt x="9329979" y="4705365"/>
                </a:lnTo>
                <a:cubicBezTo>
                  <a:pt x="9329979" y="4713359"/>
                  <a:pt x="9331979" y="4719355"/>
                  <a:pt x="9335976" y="4723353"/>
                </a:cubicBezTo>
                <a:cubicBezTo>
                  <a:pt x="9339973" y="4727350"/>
                  <a:pt x="9345969" y="4729349"/>
                  <a:pt x="9353964" y="4729349"/>
                </a:cubicBezTo>
                <a:lnTo>
                  <a:pt x="9365957" y="4741340"/>
                </a:lnTo>
                <a:lnTo>
                  <a:pt x="9377949" y="4729349"/>
                </a:lnTo>
                <a:cubicBezTo>
                  <a:pt x="9385944" y="4681380"/>
                  <a:pt x="9397937" y="4657394"/>
                  <a:pt x="9413925" y="4657394"/>
                </a:cubicBezTo>
                <a:lnTo>
                  <a:pt x="9425919" y="4645403"/>
                </a:lnTo>
                <a:lnTo>
                  <a:pt x="9425919" y="4633412"/>
                </a:lnTo>
                <a:lnTo>
                  <a:pt x="9437910" y="4597434"/>
                </a:lnTo>
                <a:cubicBezTo>
                  <a:pt x="9437910" y="4589441"/>
                  <a:pt x="9435910" y="4585442"/>
                  <a:pt x="9431914" y="4585442"/>
                </a:cubicBezTo>
                <a:cubicBezTo>
                  <a:pt x="9427917" y="4585442"/>
                  <a:pt x="9421922" y="4591439"/>
                  <a:pt x="9413925" y="4603431"/>
                </a:cubicBezTo>
                <a:cubicBezTo>
                  <a:pt x="9405931" y="4615422"/>
                  <a:pt x="9401934" y="4621419"/>
                  <a:pt x="9401934" y="4621419"/>
                </a:cubicBezTo>
                <a:lnTo>
                  <a:pt x="9401934" y="4633412"/>
                </a:lnTo>
                <a:cubicBezTo>
                  <a:pt x="9393937" y="4625417"/>
                  <a:pt x="9389941" y="4625417"/>
                  <a:pt x="9389941" y="4633412"/>
                </a:cubicBezTo>
                <a:lnTo>
                  <a:pt x="9389941" y="4645403"/>
                </a:lnTo>
                <a:cubicBezTo>
                  <a:pt x="9389941" y="4653399"/>
                  <a:pt x="9389941" y="4657394"/>
                  <a:pt x="9389941" y="4657394"/>
                </a:cubicBezTo>
                <a:cubicBezTo>
                  <a:pt x="9381946" y="4665390"/>
                  <a:pt x="9377949" y="4673384"/>
                  <a:pt x="9377949" y="4681380"/>
                </a:cubicBezTo>
                <a:cubicBezTo>
                  <a:pt x="9361959" y="4673384"/>
                  <a:pt x="9361959" y="4653399"/>
                  <a:pt x="9377949" y="4621419"/>
                </a:cubicBezTo>
                <a:cubicBezTo>
                  <a:pt x="9377949" y="4613424"/>
                  <a:pt x="9379949" y="4603431"/>
                  <a:pt x="9383946" y="4591439"/>
                </a:cubicBezTo>
                <a:cubicBezTo>
                  <a:pt x="9387942" y="4579446"/>
                  <a:pt x="9389941" y="4573451"/>
                  <a:pt x="9389941" y="4573451"/>
                </a:cubicBezTo>
                <a:cubicBezTo>
                  <a:pt x="9397937" y="4565456"/>
                  <a:pt x="9403932" y="4559458"/>
                  <a:pt x="9407930" y="4555460"/>
                </a:cubicBezTo>
                <a:cubicBezTo>
                  <a:pt x="9411927" y="4551464"/>
                  <a:pt x="9413925" y="4549466"/>
                  <a:pt x="9413925" y="4549466"/>
                </a:cubicBezTo>
                <a:lnTo>
                  <a:pt x="9437910" y="4525480"/>
                </a:lnTo>
                <a:cubicBezTo>
                  <a:pt x="9445905" y="4517486"/>
                  <a:pt x="9449902" y="4513488"/>
                  <a:pt x="9449902" y="4513488"/>
                </a:cubicBezTo>
                <a:lnTo>
                  <a:pt x="9461895" y="4513488"/>
                </a:lnTo>
                <a:lnTo>
                  <a:pt x="9473887" y="4525480"/>
                </a:lnTo>
                <a:lnTo>
                  <a:pt x="9485880" y="4525480"/>
                </a:lnTo>
                <a:lnTo>
                  <a:pt x="9497872" y="4513488"/>
                </a:lnTo>
                <a:cubicBezTo>
                  <a:pt x="9513861" y="4513488"/>
                  <a:pt x="9521856" y="4511489"/>
                  <a:pt x="9521856" y="4507493"/>
                </a:cubicBezTo>
                <a:cubicBezTo>
                  <a:pt x="9521856" y="4503495"/>
                  <a:pt x="9525853" y="4497498"/>
                  <a:pt x="9533848" y="4489505"/>
                </a:cubicBezTo>
                <a:cubicBezTo>
                  <a:pt x="9537846" y="4485508"/>
                  <a:pt x="9541843" y="4483007"/>
                  <a:pt x="9545841" y="4482008"/>
                </a:cubicBezTo>
                <a:close/>
                <a:moveTo>
                  <a:pt x="9270018" y="4477511"/>
                </a:moveTo>
                <a:cubicBezTo>
                  <a:pt x="9270018" y="4493501"/>
                  <a:pt x="9274015" y="4497498"/>
                  <a:pt x="9282011" y="4489505"/>
                </a:cubicBezTo>
                <a:cubicBezTo>
                  <a:pt x="9290006" y="4481510"/>
                  <a:pt x="9290006" y="4477511"/>
                  <a:pt x="9282011" y="4477511"/>
                </a:cubicBezTo>
                <a:close/>
                <a:moveTo>
                  <a:pt x="772751" y="4473765"/>
                </a:moveTo>
                <a:cubicBezTo>
                  <a:pt x="775251" y="4474264"/>
                  <a:pt x="777499" y="4475512"/>
                  <a:pt x="779497" y="4477511"/>
                </a:cubicBezTo>
                <a:lnTo>
                  <a:pt x="743520" y="4501496"/>
                </a:lnTo>
                <a:lnTo>
                  <a:pt x="743520" y="4489505"/>
                </a:lnTo>
                <a:cubicBezTo>
                  <a:pt x="755512" y="4477511"/>
                  <a:pt x="765255" y="4472265"/>
                  <a:pt x="772751" y="4473765"/>
                </a:cubicBezTo>
                <a:close/>
                <a:moveTo>
                  <a:pt x="9150096" y="4465520"/>
                </a:moveTo>
                <a:cubicBezTo>
                  <a:pt x="9150096" y="4465520"/>
                  <a:pt x="9150096" y="4469518"/>
                  <a:pt x="9150096" y="4477511"/>
                </a:cubicBezTo>
                <a:cubicBezTo>
                  <a:pt x="9150096" y="4485506"/>
                  <a:pt x="9154092" y="4489505"/>
                  <a:pt x="9162089" y="4489505"/>
                </a:cubicBezTo>
                <a:lnTo>
                  <a:pt x="9162089" y="4477511"/>
                </a:lnTo>
                <a:close/>
                <a:moveTo>
                  <a:pt x="1810832" y="4465520"/>
                </a:moveTo>
                <a:cubicBezTo>
                  <a:pt x="1810832" y="4465520"/>
                  <a:pt x="1810832" y="4469518"/>
                  <a:pt x="1810832" y="4477511"/>
                </a:cubicBezTo>
                <a:cubicBezTo>
                  <a:pt x="1818827" y="4477511"/>
                  <a:pt x="1822825" y="4475512"/>
                  <a:pt x="1822825" y="4471516"/>
                </a:cubicBezTo>
                <a:cubicBezTo>
                  <a:pt x="1822825" y="4467518"/>
                  <a:pt x="1818827" y="4465520"/>
                  <a:pt x="1810832" y="4465520"/>
                </a:cubicBezTo>
                <a:close/>
                <a:moveTo>
                  <a:pt x="1547002" y="4453527"/>
                </a:moveTo>
                <a:lnTo>
                  <a:pt x="1535010" y="4465520"/>
                </a:lnTo>
                <a:lnTo>
                  <a:pt x="1535010" y="4489505"/>
                </a:lnTo>
                <a:lnTo>
                  <a:pt x="1547002" y="4477511"/>
                </a:lnTo>
                <a:close/>
                <a:moveTo>
                  <a:pt x="1508028" y="4447532"/>
                </a:moveTo>
                <a:cubicBezTo>
                  <a:pt x="1506028" y="4447532"/>
                  <a:pt x="1503031" y="4449530"/>
                  <a:pt x="1499032" y="4453527"/>
                </a:cubicBezTo>
                <a:lnTo>
                  <a:pt x="1487040" y="4453527"/>
                </a:lnTo>
                <a:cubicBezTo>
                  <a:pt x="1487040" y="4461522"/>
                  <a:pt x="1491039" y="4465520"/>
                  <a:pt x="1499032" y="4465520"/>
                </a:cubicBezTo>
                <a:cubicBezTo>
                  <a:pt x="1507027" y="4465520"/>
                  <a:pt x="1511026" y="4461522"/>
                  <a:pt x="1511026" y="4453527"/>
                </a:cubicBezTo>
                <a:cubicBezTo>
                  <a:pt x="1511026" y="4449530"/>
                  <a:pt x="1510026" y="4447532"/>
                  <a:pt x="1508028" y="4447532"/>
                </a:cubicBezTo>
                <a:close/>
                <a:moveTo>
                  <a:pt x="9569824" y="4441534"/>
                </a:moveTo>
                <a:cubicBezTo>
                  <a:pt x="9569824" y="4441534"/>
                  <a:pt x="9569824" y="4445532"/>
                  <a:pt x="9569824" y="4453527"/>
                </a:cubicBezTo>
                <a:lnTo>
                  <a:pt x="9569824" y="4465520"/>
                </a:lnTo>
                <a:lnTo>
                  <a:pt x="9569824" y="4477511"/>
                </a:lnTo>
                <a:cubicBezTo>
                  <a:pt x="9569824" y="4477511"/>
                  <a:pt x="9565828" y="4473515"/>
                  <a:pt x="9557833" y="4465520"/>
                </a:cubicBezTo>
                <a:cubicBezTo>
                  <a:pt x="9549838" y="4449530"/>
                  <a:pt x="9553836" y="4441534"/>
                  <a:pt x="9569824" y="4441534"/>
                </a:cubicBezTo>
                <a:close/>
                <a:moveTo>
                  <a:pt x="9198065" y="4441534"/>
                </a:moveTo>
                <a:lnTo>
                  <a:pt x="9186072" y="4453527"/>
                </a:lnTo>
                <a:lnTo>
                  <a:pt x="9174080" y="4465520"/>
                </a:lnTo>
                <a:cubicBezTo>
                  <a:pt x="9174080" y="4465520"/>
                  <a:pt x="9174080" y="4469518"/>
                  <a:pt x="9174080" y="4477511"/>
                </a:cubicBezTo>
                <a:lnTo>
                  <a:pt x="9186072" y="4465520"/>
                </a:lnTo>
                <a:lnTo>
                  <a:pt x="9198065" y="4453527"/>
                </a:lnTo>
                <a:cubicBezTo>
                  <a:pt x="9198065" y="4453527"/>
                  <a:pt x="9198065" y="4449530"/>
                  <a:pt x="9198065" y="4441534"/>
                </a:cubicBezTo>
                <a:close/>
                <a:moveTo>
                  <a:pt x="8622436" y="4429543"/>
                </a:moveTo>
                <a:lnTo>
                  <a:pt x="8610444" y="4477511"/>
                </a:lnTo>
                <a:cubicBezTo>
                  <a:pt x="8602449" y="4477511"/>
                  <a:pt x="8598453" y="4473515"/>
                  <a:pt x="8598453" y="4465520"/>
                </a:cubicBezTo>
                <a:close/>
                <a:moveTo>
                  <a:pt x="8706382" y="4417550"/>
                </a:moveTo>
                <a:cubicBezTo>
                  <a:pt x="8706382" y="4417550"/>
                  <a:pt x="8702385" y="4423547"/>
                  <a:pt x="8694390" y="4435538"/>
                </a:cubicBezTo>
                <a:lnTo>
                  <a:pt x="8687193" y="4448731"/>
                </a:lnTo>
                <a:lnTo>
                  <a:pt x="8691391" y="4444532"/>
                </a:lnTo>
                <a:cubicBezTo>
                  <a:pt x="8693391" y="4442533"/>
                  <a:pt x="8694390" y="4441534"/>
                  <a:pt x="8694390" y="4441534"/>
                </a:cubicBezTo>
                <a:cubicBezTo>
                  <a:pt x="8694390" y="4441534"/>
                  <a:pt x="8698387" y="4437536"/>
                  <a:pt x="8706382" y="4429543"/>
                </a:cubicBezTo>
                <a:close/>
                <a:moveTo>
                  <a:pt x="9617794" y="4405559"/>
                </a:moveTo>
                <a:lnTo>
                  <a:pt x="9629787" y="4405559"/>
                </a:lnTo>
                <a:cubicBezTo>
                  <a:pt x="9629787" y="4413553"/>
                  <a:pt x="9629787" y="4421548"/>
                  <a:pt x="9629787" y="4429543"/>
                </a:cubicBezTo>
                <a:cubicBezTo>
                  <a:pt x="9629787" y="4437536"/>
                  <a:pt x="9625789" y="4437536"/>
                  <a:pt x="9617794" y="4429543"/>
                </a:cubicBezTo>
                <a:cubicBezTo>
                  <a:pt x="9617794" y="4429543"/>
                  <a:pt x="9617794" y="4425544"/>
                  <a:pt x="9617794" y="4417550"/>
                </a:cubicBezTo>
                <a:close/>
                <a:moveTo>
                  <a:pt x="887428" y="4405559"/>
                </a:moveTo>
                <a:lnTo>
                  <a:pt x="875435" y="4417550"/>
                </a:lnTo>
                <a:cubicBezTo>
                  <a:pt x="875435" y="4425544"/>
                  <a:pt x="877435" y="4429543"/>
                  <a:pt x="881431" y="4429543"/>
                </a:cubicBezTo>
                <a:cubicBezTo>
                  <a:pt x="885428" y="4429543"/>
                  <a:pt x="887428" y="4425544"/>
                  <a:pt x="887428" y="4417550"/>
                </a:cubicBezTo>
                <a:cubicBezTo>
                  <a:pt x="887428" y="4409555"/>
                  <a:pt x="887428" y="4405559"/>
                  <a:pt x="887428" y="4405559"/>
                </a:cubicBezTo>
                <a:close/>
                <a:moveTo>
                  <a:pt x="827467" y="4405559"/>
                </a:moveTo>
                <a:lnTo>
                  <a:pt x="803482" y="4429543"/>
                </a:lnTo>
                <a:lnTo>
                  <a:pt x="803482" y="4417550"/>
                </a:lnTo>
                <a:close/>
                <a:moveTo>
                  <a:pt x="9521856" y="4381574"/>
                </a:moveTo>
                <a:cubicBezTo>
                  <a:pt x="9521856" y="4381574"/>
                  <a:pt x="9521856" y="4385572"/>
                  <a:pt x="9521856" y="4393565"/>
                </a:cubicBezTo>
                <a:lnTo>
                  <a:pt x="9509863" y="4405559"/>
                </a:lnTo>
                <a:cubicBezTo>
                  <a:pt x="9509863" y="4413553"/>
                  <a:pt x="9505867" y="4421548"/>
                  <a:pt x="9497872" y="4429543"/>
                </a:cubicBezTo>
                <a:lnTo>
                  <a:pt x="9485880" y="4429543"/>
                </a:lnTo>
                <a:cubicBezTo>
                  <a:pt x="9485880" y="4421548"/>
                  <a:pt x="9485880" y="4415552"/>
                  <a:pt x="9485880" y="4411554"/>
                </a:cubicBezTo>
                <a:cubicBezTo>
                  <a:pt x="9485880" y="4407556"/>
                  <a:pt x="9489877" y="4405559"/>
                  <a:pt x="9497872" y="4405559"/>
                </a:cubicBezTo>
                <a:cubicBezTo>
                  <a:pt x="9497872" y="4389569"/>
                  <a:pt x="9505867" y="4381574"/>
                  <a:pt x="9521856" y="4381574"/>
                </a:cubicBezTo>
                <a:close/>
                <a:moveTo>
                  <a:pt x="839458" y="4381574"/>
                </a:moveTo>
                <a:lnTo>
                  <a:pt x="827467" y="4393565"/>
                </a:lnTo>
                <a:cubicBezTo>
                  <a:pt x="827467" y="4393565"/>
                  <a:pt x="827467" y="4391566"/>
                  <a:pt x="827467" y="4387570"/>
                </a:cubicBezTo>
                <a:cubicBezTo>
                  <a:pt x="827467" y="4383572"/>
                  <a:pt x="831463" y="4381574"/>
                  <a:pt x="839458" y="4381574"/>
                </a:cubicBezTo>
                <a:close/>
                <a:moveTo>
                  <a:pt x="9677755" y="4345597"/>
                </a:moveTo>
                <a:cubicBezTo>
                  <a:pt x="9677755" y="4345597"/>
                  <a:pt x="9681752" y="4345597"/>
                  <a:pt x="9689749" y="4345597"/>
                </a:cubicBezTo>
                <a:lnTo>
                  <a:pt x="9689749" y="4357588"/>
                </a:lnTo>
                <a:cubicBezTo>
                  <a:pt x="9673759" y="4365584"/>
                  <a:pt x="9665764" y="4373578"/>
                  <a:pt x="9665764" y="4381574"/>
                </a:cubicBezTo>
                <a:cubicBezTo>
                  <a:pt x="9665764" y="4381574"/>
                  <a:pt x="9663764" y="4383572"/>
                  <a:pt x="9659767" y="4387570"/>
                </a:cubicBezTo>
                <a:cubicBezTo>
                  <a:pt x="9655770" y="4391566"/>
                  <a:pt x="9653771" y="4393565"/>
                  <a:pt x="9653771" y="4393565"/>
                </a:cubicBezTo>
                <a:lnTo>
                  <a:pt x="9653771" y="4381574"/>
                </a:lnTo>
                <a:cubicBezTo>
                  <a:pt x="9661767" y="4381574"/>
                  <a:pt x="9663764" y="4379575"/>
                  <a:pt x="9659767" y="4375577"/>
                </a:cubicBezTo>
                <a:cubicBezTo>
                  <a:pt x="9655770" y="4371579"/>
                  <a:pt x="9657767" y="4365584"/>
                  <a:pt x="9665764" y="4357588"/>
                </a:cubicBezTo>
                <a:close/>
                <a:moveTo>
                  <a:pt x="9653771" y="4345597"/>
                </a:moveTo>
                <a:cubicBezTo>
                  <a:pt x="9645776" y="4353592"/>
                  <a:pt x="9641779" y="4359587"/>
                  <a:pt x="9641779" y="4363585"/>
                </a:cubicBezTo>
                <a:lnTo>
                  <a:pt x="9641779" y="4357588"/>
                </a:lnTo>
                <a:cubicBezTo>
                  <a:pt x="9641779" y="4349594"/>
                  <a:pt x="9645776" y="4345597"/>
                  <a:pt x="9653771" y="4345597"/>
                </a:cubicBezTo>
                <a:close/>
                <a:moveTo>
                  <a:pt x="9665764" y="4333604"/>
                </a:moveTo>
                <a:lnTo>
                  <a:pt x="9665764" y="4345597"/>
                </a:lnTo>
                <a:lnTo>
                  <a:pt x="9653771" y="4345597"/>
                </a:lnTo>
                <a:cubicBezTo>
                  <a:pt x="9661767" y="4337602"/>
                  <a:pt x="9665764" y="4333604"/>
                  <a:pt x="9665764" y="4333604"/>
                </a:cubicBezTo>
                <a:close/>
                <a:moveTo>
                  <a:pt x="875435" y="4333604"/>
                </a:moveTo>
                <a:lnTo>
                  <a:pt x="875435" y="4345597"/>
                </a:lnTo>
                <a:cubicBezTo>
                  <a:pt x="867441" y="4345597"/>
                  <a:pt x="865441" y="4343598"/>
                  <a:pt x="869440" y="4339600"/>
                </a:cubicBezTo>
                <a:cubicBezTo>
                  <a:pt x="873436" y="4335601"/>
                  <a:pt x="875435" y="4333604"/>
                  <a:pt x="875435" y="4333604"/>
                </a:cubicBezTo>
                <a:close/>
                <a:moveTo>
                  <a:pt x="8748355" y="4321611"/>
                </a:moveTo>
                <a:cubicBezTo>
                  <a:pt x="8744358" y="4321611"/>
                  <a:pt x="8742358" y="4325611"/>
                  <a:pt x="8742358" y="4333604"/>
                </a:cubicBezTo>
                <a:lnTo>
                  <a:pt x="8718375" y="4369582"/>
                </a:lnTo>
                <a:lnTo>
                  <a:pt x="8730367" y="4381574"/>
                </a:lnTo>
                <a:cubicBezTo>
                  <a:pt x="8746357" y="4357588"/>
                  <a:pt x="8754352" y="4341598"/>
                  <a:pt x="8754352" y="4333604"/>
                </a:cubicBezTo>
                <a:cubicBezTo>
                  <a:pt x="8754352" y="4325611"/>
                  <a:pt x="8752352" y="4321611"/>
                  <a:pt x="8748355" y="4321611"/>
                </a:cubicBezTo>
                <a:close/>
                <a:moveTo>
                  <a:pt x="8646421" y="4321611"/>
                </a:moveTo>
                <a:lnTo>
                  <a:pt x="8646421" y="4333604"/>
                </a:lnTo>
                <a:cubicBezTo>
                  <a:pt x="8646421" y="4341598"/>
                  <a:pt x="8646421" y="4345597"/>
                  <a:pt x="8646421" y="4345597"/>
                </a:cubicBezTo>
                <a:cubicBezTo>
                  <a:pt x="8646421" y="4345597"/>
                  <a:pt x="8642424" y="4345597"/>
                  <a:pt x="8634429" y="4345597"/>
                </a:cubicBezTo>
                <a:lnTo>
                  <a:pt x="8634429" y="4333604"/>
                </a:lnTo>
                <a:close/>
                <a:moveTo>
                  <a:pt x="1223211" y="4309620"/>
                </a:moveTo>
                <a:lnTo>
                  <a:pt x="1223211" y="4321611"/>
                </a:lnTo>
                <a:cubicBezTo>
                  <a:pt x="1223211" y="4321611"/>
                  <a:pt x="1219214" y="4321611"/>
                  <a:pt x="1211219" y="4321611"/>
                </a:cubicBezTo>
                <a:cubicBezTo>
                  <a:pt x="1211219" y="4313617"/>
                  <a:pt x="1215216" y="4309620"/>
                  <a:pt x="1223211" y="4309620"/>
                </a:cubicBezTo>
                <a:close/>
                <a:moveTo>
                  <a:pt x="9700241" y="4305872"/>
                </a:moveTo>
                <a:cubicBezTo>
                  <a:pt x="9709236" y="4304373"/>
                  <a:pt x="9713732" y="4309620"/>
                  <a:pt x="9713732" y="4321611"/>
                </a:cubicBezTo>
                <a:lnTo>
                  <a:pt x="9701740" y="4333604"/>
                </a:lnTo>
                <a:cubicBezTo>
                  <a:pt x="9685750" y="4333604"/>
                  <a:pt x="9677755" y="4333604"/>
                  <a:pt x="9677755" y="4333604"/>
                </a:cubicBezTo>
                <a:cubicBezTo>
                  <a:pt x="9677755" y="4325611"/>
                  <a:pt x="9679755" y="4321611"/>
                  <a:pt x="9683752" y="4321611"/>
                </a:cubicBezTo>
                <a:cubicBezTo>
                  <a:pt x="9687749" y="4321611"/>
                  <a:pt x="9689749" y="4317614"/>
                  <a:pt x="9689749" y="4309620"/>
                </a:cubicBezTo>
                <a:cubicBezTo>
                  <a:pt x="9693745" y="4307621"/>
                  <a:pt x="9697242" y="4306374"/>
                  <a:pt x="9700241" y="4305872"/>
                </a:cubicBezTo>
                <a:close/>
                <a:moveTo>
                  <a:pt x="923404" y="4297628"/>
                </a:moveTo>
                <a:cubicBezTo>
                  <a:pt x="931399" y="4297628"/>
                  <a:pt x="931399" y="4301626"/>
                  <a:pt x="923404" y="4309620"/>
                </a:cubicBezTo>
                <a:lnTo>
                  <a:pt x="911413" y="4309620"/>
                </a:lnTo>
                <a:close/>
                <a:moveTo>
                  <a:pt x="1786847" y="4285636"/>
                </a:moveTo>
                <a:cubicBezTo>
                  <a:pt x="1786847" y="4285636"/>
                  <a:pt x="1786847" y="4287633"/>
                  <a:pt x="1786847" y="4291631"/>
                </a:cubicBezTo>
                <a:cubicBezTo>
                  <a:pt x="1786847" y="4295629"/>
                  <a:pt x="1782850" y="4297628"/>
                  <a:pt x="1774855" y="4297628"/>
                </a:cubicBezTo>
                <a:lnTo>
                  <a:pt x="1762864" y="4309620"/>
                </a:lnTo>
                <a:cubicBezTo>
                  <a:pt x="1762864" y="4301626"/>
                  <a:pt x="1764862" y="4297628"/>
                  <a:pt x="1768859" y="4297628"/>
                </a:cubicBezTo>
                <a:cubicBezTo>
                  <a:pt x="1772855" y="4297628"/>
                  <a:pt x="1778852" y="4293630"/>
                  <a:pt x="1786847" y="4285636"/>
                </a:cubicBezTo>
                <a:close/>
                <a:moveTo>
                  <a:pt x="1043327" y="4285636"/>
                </a:moveTo>
                <a:cubicBezTo>
                  <a:pt x="1035332" y="4293630"/>
                  <a:pt x="1035332" y="4297628"/>
                  <a:pt x="1043327" y="4297628"/>
                </a:cubicBezTo>
                <a:cubicBezTo>
                  <a:pt x="1051322" y="4297628"/>
                  <a:pt x="1053320" y="4295629"/>
                  <a:pt x="1049323" y="4291631"/>
                </a:cubicBezTo>
                <a:cubicBezTo>
                  <a:pt x="1045325" y="4287633"/>
                  <a:pt x="1043327" y="4285636"/>
                  <a:pt x="1043327" y="4285636"/>
                </a:cubicBezTo>
                <a:close/>
                <a:moveTo>
                  <a:pt x="9575821" y="4273642"/>
                </a:moveTo>
                <a:cubicBezTo>
                  <a:pt x="9579818" y="4273642"/>
                  <a:pt x="9585814" y="4273642"/>
                  <a:pt x="9593809" y="4273642"/>
                </a:cubicBezTo>
                <a:lnTo>
                  <a:pt x="9593809" y="4285636"/>
                </a:lnTo>
                <a:lnTo>
                  <a:pt x="9581818" y="4309620"/>
                </a:lnTo>
                <a:cubicBezTo>
                  <a:pt x="9581818" y="4317614"/>
                  <a:pt x="9581818" y="4325611"/>
                  <a:pt x="9581818" y="4333604"/>
                </a:cubicBezTo>
                <a:cubicBezTo>
                  <a:pt x="9581818" y="4333604"/>
                  <a:pt x="9581818" y="4337602"/>
                  <a:pt x="9581818" y="4345597"/>
                </a:cubicBezTo>
                <a:cubicBezTo>
                  <a:pt x="9581818" y="4353592"/>
                  <a:pt x="9581818" y="4357588"/>
                  <a:pt x="9581818" y="4357588"/>
                </a:cubicBezTo>
                <a:cubicBezTo>
                  <a:pt x="9589813" y="4365584"/>
                  <a:pt x="9595809" y="4367584"/>
                  <a:pt x="9599806" y="4363585"/>
                </a:cubicBezTo>
                <a:cubicBezTo>
                  <a:pt x="9603803" y="4359587"/>
                  <a:pt x="9605802" y="4353592"/>
                  <a:pt x="9605802" y="4345597"/>
                </a:cubicBezTo>
                <a:cubicBezTo>
                  <a:pt x="9629787" y="4313617"/>
                  <a:pt x="9641779" y="4305623"/>
                  <a:pt x="9641779" y="4321611"/>
                </a:cubicBezTo>
                <a:cubicBezTo>
                  <a:pt x="9633784" y="4321611"/>
                  <a:pt x="9629787" y="4321611"/>
                  <a:pt x="9629787" y="4321611"/>
                </a:cubicBezTo>
                <a:lnTo>
                  <a:pt x="9629787" y="4333604"/>
                </a:lnTo>
                <a:lnTo>
                  <a:pt x="9617794" y="4357588"/>
                </a:lnTo>
                <a:cubicBezTo>
                  <a:pt x="9609799" y="4365584"/>
                  <a:pt x="9603803" y="4371579"/>
                  <a:pt x="9599806" y="4375577"/>
                </a:cubicBezTo>
                <a:cubicBezTo>
                  <a:pt x="9595809" y="4379575"/>
                  <a:pt x="9589813" y="4381574"/>
                  <a:pt x="9581818" y="4381574"/>
                </a:cubicBezTo>
                <a:lnTo>
                  <a:pt x="9557833" y="4405559"/>
                </a:lnTo>
                <a:cubicBezTo>
                  <a:pt x="9565828" y="4413553"/>
                  <a:pt x="9569824" y="4413553"/>
                  <a:pt x="9569824" y="4405559"/>
                </a:cubicBezTo>
                <a:lnTo>
                  <a:pt x="9569824" y="4417550"/>
                </a:lnTo>
                <a:cubicBezTo>
                  <a:pt x="9569824" y="4425544"/>
                  <a:pt x="9565828" y="4429543"/>
                  <a:pt x="9557833" y="4429543"/>
                </a:cubicBezTo>
                <a:cubicBezTo>
                  <a:pt x="9549838" y="4429543"/>
                  <a:pt x="9545841" y="4425544"/>
                  <a:pt x="9545841" y="4417550"/>
                </a:cubicBezTo>
                <a:lnTo>
                  <a:pt x="9545841" y="4429543"/>
                </a:lnTo>
                <a:lnTo>
                  <a:pt x="9533848" y="4441534"/>
                </a:lnTo>
                <a:cubicBezTo>
                  <a:pt x="9525853" y="4441534"/>
                  <a:pt x="9521856" y="4445532"/>
                  <a:pt x="9521856" y="4453527"/>
                </a:cubicBezTo>
                <a:lnTo>
                  <a:pt x="9509863" y="4453527"/>
                </a:lnTo>
                <a:cubicBezTo>
                  <a:pt x="9509863" y="4445532"/>
                  <a:pt x="9513861" y="4433540"/>
                  <a:pt x="9521856" y="4417550"/>
                </a:cubicBezTo>
                <a:cubicBezTo>
                  <a:pt x="9545841" y="4385572"/>
                  <a:pt x="9549838" y="4369582"/>
                  <a:pt x="9533848" y="4369582"/>
                </a:cubicBezTo>
                <a:cubicBezTo>
                  <a:pt x="9533848" y="4369582"/>
                  <a:pt x="9533848" y="4365584"/>
                  <a:pt x="9533848" y="4357588"/>
                </a:cubicBezTo>
                <a:cubicBezTo>
                  <a:pt x="9541845" y="4357588"/>
                  <a:pt x="9545841" y="4357588"/>
                  <a:pt x="9545841" y="4357588"/>
                </a:cubicBezTo>
                <a:cubicBezTo>
                  <a:pt x="9545841" y="4357588"/>
                  <a:pt x="9545841" y="4353592"/>
                  <a:pt x="9545841" y="4345597"/>
                </a:cubicBezTo>
                <a:lnTo>
                  <a:pt x="9545841" y="4333604"/>
                </a:lnTo>
                <a:cubicBezTo>
                  <a:pt x="9529851" y="4325611"/>
                  <a:pt x="9529851" y="4321611"/>
                  <a:pt x="9545841" y="4321611"/>
                </a:cubicBezTo>
                <a:cubicBezTo>
                  <a:pt x="9545841" y="4321611"/>
                  <a:pt x="9547840" y="4321611"/>
                  <a:pt x="9551836" y="4321611"/>
                </a:cubicBezTo>
                <a:cubicBezTo>
                  <a:pt x="9555833" y="4321611"/>
                  <a:pt x="9557833" y="4317614"/>
                  <a:pt x="9557833" y="4309620"/>
                </a:cubicBezTo>
                <a:cubicBezTo>
                  <a:pt x="9557833" y="4309620"/>
                  <a:pt x="9553836" y="4309620"/>
                  <a:pt x="9545841" y="4309620"/>
                </a:cubicBezTo>
                <a:cubicBezTo>
                  <a:pt x="9537845" y="4309620"/>
                  <a:pt x="9533848" y="4305623"/>
                  <a:pt x="9533848" y="4297628"/>
                </a:cubicBezTo>
                <a:cubicBezTo>
                  <a:pt x="9541845" y="4289632"/>
                  <a:pt x="9545841" y="4289632"/>
                  <a:pt x="9545841" y="4297628"/>
                </a:cubicBezTo>
                <a:cubicBezTo>
                  <a:pt x="9545841" y="4297628"/>
                  <a:pt x="9549838" y="4293630"/>
                  <a:pt x="9557833" y="4285636"/>
                </a:cubicBezTo>
                <a:cubicBezTo>
                  <a:pt x="9565828" y="4277641"/>
                  <a:pt x="9571824" y="4273642"/>
                  <a:pt x="9575821" y="4273642"/>
                </a:cubicBezTo>
                <a:close/>
                <a:moveTo>
                  <a:pt x="8802320" y="4273642"/>
                </a:moveTo>
                <a:cubicBezTo>
                  <a:pt x="8794325" y="4281638"/>
                  <a:pt x="8790328" y="4285636"/>
                  <a:pt x="8790328" y="4285636"/>
                </a:cubicBezTo>
                <a:cubicBezTo>
                  <a:pt x="8790328" y="4285636"/>
                  <a:pt x="8794325" y="4285636"/>
                  <a:pt x="8802320" y="4285636"/>
                </a:cubicBezTo>
                <a:cubicBezTo>
                  <a:pt x="8810316" y="4285636"/>
                  <a:pt x="8814313" y="4285636"/>
                  <a:pt x="8814313" y="4285636"/>
                </a:cubicBezTo>
                <a:close/>
                <a:moveTo>
                  <a:pt x="8514506" y="4261651"/>
                </a:moveTo>
                <a:cubicBezTo>
                  <a:pt x="8514506" y="4269646"/>
                  <a:pt x="8510510" y="4277641"/>
                  <a:pt x="8502513" y="4285636"/>
                </a:cubicBezTo>
                <a:lnTo>
                  <a:pt x="8490522" y="4297628"/>
                </a:lnTo>
                <a:lnTo>
                  <a:pt x="8502513" y="4273642"/>
                </a:lnTo>
                <a:close/>
                <a:moveTo>
                  <a:pt x="8430560" y="4261651"/>
                </a:moveTo>
                <a:lnTo>
                  <a:pt x="8394584" y="4285636"/>
                </a:lnTo>
                <a:lnTo>
                  <a:pt x="8418567" y="4285636"/>
                </a:lnTo>
                <a:cubicBezTo>
                  <a:pt x="8418567" y="4277641"/>
                  <a:pt x="8420567" y="4271643"/>
                  <a:pt x="8424564" y="4267648"/>
                </a:cubicBezTo>
                <a:cubicBezTo>
                  <a:pt x="8428560" y="4263650"/>
                  <a:pt x="8430560" y="4261651"/>
                  <a:pt x="8430560" y="4261651"/>
                </a:cubicBezTo>
                <a:close/>
                <a:moveTo>
                  <a:pt x="1079303" y="4261651"/>
                </a:moveTo>
                <a:lnTo>
                  <a:pt x="1079303" y="4273642"/>
                </a:lnTo>
                <a:cubicBezTo>
                  <a:pt x="1079303" y="4273642"/>
                  <a:pt x="1083302" y="4273642"/>
                  <a:pt x="1091297" y="4273642"/>
                </a:cubicBezTo>
                <a:cubicBezTo>
                  <a:pt x="1099292" y="4273642"/>
                  <a:pt x="1103288" y="4269646"/>
                  <a:pt x="1103288" y="4261651"/>
                </a:cubicBezTo>
                <a:lnTo>
                  <a:pt x="1091297" y="4261651"/>
                </a:lnTo>
                <a:close/>
                <a:moveTo>
                  <a:pt x="1732882" y="4249660"/>
                </a:moveTo>
                <a:cubicBezTo>
                  <a:pt x="1736879" y="4249660"/>
                  <a:pt x="1738877" y="4253656"/>
                  <a:pt x="1738877" y="4261651"/>
                </a:cubicBezTo>
                <a:cubicBezTo>
                  <a:pt x="1738877" y="4261651"/>
                  <a:pt x="1734881" y="4261651"/>
                  <a:pt x="1726886" y="4261651"/>
                </a:cubicBezTo>
                <a:cubicBezTo>
                  <a:pt x="1726886" y="4253656"/>
                  <a:pt x="1728884" y="4249660"/>
                  <a:pt x="1732882" y="4249660"/>
                </a:cubicBezTo>
                <a:close/>
                <a:moveTo>
                  <a:pt x="1690909" y="4249660"/>
                </a:moveTo>
                <a:cubicBezTo>
                  <a:pt x="1682914" y="4249660"/>
                  <a:pt x="1678918" y="4253656"/>
                  <a:pt x="1678918" y="4261651"/>
                </a:cubicBezTo>
                <a:cubicBezTo>
                  <a:pt x="1678918" y="4269646"/>
                  <a:pt x="1680916" y="4269646"/>
                  <a:pt x="1684913" y="4261651"/>
                </a:cubicBezTo>
                <a:cubicBezTo>
                  <a:pt x="1688911" y="4253656"/>
                  <a:pt x="1690909" y="4249660"/>
                  <a:pt x="1690909" y="4249660"/>
                </a:cubicBezTo>
                <a:close/>
                <a:moveTo>
                  <a:pt x="1843811" y="4231670"/>
                </a:moveTo>
                <a:cubicBezTo>
                  <a:pt x="1845809" y="4231670"/>
                  <a:pt x="1846808" y="4233670"/>
                  <a:pt x="1846808" y="4237665"/>
                </a:cubicBezTo>
                <a:cubicBezTo>
                  <a:pt x="1846808" y="4245661"/>
                  <a:pt x="1842812" y="4249660"/>
                  <a:pt x="1834817" y="4249660"/>
                </a:cubicBezTo>
                <a:lnTo>
                  <a:pt x="1834817" y="4237665"/>
                </a:lnTo>
                <a:cubicBezTo>
                  <a:pt x="1838813" y="4233670"/>
                  <a:pt x="1841813" y="4231670"/>
                  <a:pt x="1843811" y="4231670"/>
                </a:cubicBezTo>
                <a:close/>
                <a:moveTo>
                  <a:pt x="8826304" y="4225674"/>
                </a:moveTo>
                <a:lnTo>
                  <a:pt x="8826304" y="4237665"/>
                </a:lnTo>
                <a:cubicBezTo>
                  <a:pt x="8834301" y="4229671"/>
                  <a:pt x="8838298" y="4225674"/>
                  <a:pt x="8838298" y="4225674"/>
                </a:cubicBezTo>
                <a:close/>
                <a:moveTo>
                  <a:pt x="1882786" y="4225674"/>
                </a:moveTo>
                <a:lnTo>
                  <a:pt x="1882786" y="4237665"/>
                </a:lnTo>
                <a:lnTo>
                  <a:pt x="1858800" y="4237665"/>
                </a:lnTo>
                <a:close/>
                <a:moveTo>
                  <a:pt x="1223211" y="4225674"/>
                </a:moveTo>
                <a:cubicBezTo>
                  <a:pt x="1223211" y="4225674"/>
                  <a:pt x="1223211" y="4229671"/>
                  <a:pt x="1223211" y="4237665"/>
                </a:cubicBezTo>
                <a:cubicBezTo>
                  <a:pt x="1223211" y="4245661"/>
                  <a:pt x="1223211" y="4249660"/>
                  <a:pt x="1223211" y="4249660"/>
                </a:cubicBezTo>
                <a:cubicBezTo>
                  <a:pt x="1215216" y="4249660"/>
                  <a:pt x="1211219" y="4249660"/>
                  <a:pt x="1211219" y="4249660"/>
                </a:cubicBezTo>
                <a:cubicBezTo>
                  <a:pt x="1211219" y="4249660"/>
                  <a:pt x="1207221" y="4249660"/>
                  <a:pt x="1199226" y="4249660"/>
                </a:cubicBezTo>
                <a:cubicBezTo>
                  <a:pt x="1191231" y="4249660"/>
                  <a:pt x="1187234" y="4249660"/>
                  <a:pt x="1187234" y="4249660"/>
                </a:cubicBezTo>
                <a:cubicBezTo>
                  <a:pt x="1187234" y="4233668"/>
                  <a:pt x="1199226" y="4225674"/>
                  <a:pt x="1223211" y="4225674"/>
                </a:cubicBezTo>
                <a:close/>
                <a:moveTo>
                  <a:pt x="1870793" y="4189697"/>
                </a:moveTo>
                <a:lnTo>
                  <a:pt x="1882786" y="4189697"/>
                </a:lnTo>
                <a:cubicBezTo>
                  <a:pt x="1882786" y="4197692"/>
                  <a:pt x="1882786" y="4201690"/>
                  <a:pt x="1882786" y="4201690"/>
                </a:cubicBezTo>
                <a:close/>
                <a:moveTo>
                  <a:pt x="971374" y="4189697"/>
                </a:moveTo>
                <a:cubicBezTo>
                  <a:pt x="979367" y="4197692"/>
                  <a:pt x="983366" y="4201690"/>
                  <a:pt x="983366" y="4201690"/>
                </a:cubicBezTo>
                <a:cubicBezTo>
                  <a:pt x="983366" y="4201690"/>
                  <a:pt x="983366" y="4199692"/>
                  <a:pt x="983366" y="4195693"/>
                </a:cubicBezTo>
                <a:cubicBezTo>
                  <a:pt x="983366" y="4191696"/>
                  <a:pt x="979367" y="4189697"/>
                  <a:pt x="971374" y="4189697"/>
                </a:cubicBezTo>
                <a:close/>
                <a:moveTo>
                  <a:pt x="9773693" y="4165712"/>
                </a:moveTo>
                <a:cubicBezTo>
                  <a:pt x="9773693" y="4167712"/>
                  <a:pt x="9773443" y="4169210"/>
                  <a:pt x="9772944" y="4170209"/>
                </a:cubicBezTo>
                <a:lnTo>
                  <a:pt x="9772494" y="4170508"/>
                </a:lnTo>
                <a:close/>
                <a:moveTo>
                  <a:pt x="9749710" y="4165712"/>
                </a:moveTo>
                <a:lnTo>
                  <a:pt x="9761701" y="4165712"/>
                </a:lnTo>
                <a:cubicBezTo>
                  <a:pt x="9765700" y="4169709"/>
                  <a:pt x="9768697" y="4171707"/>
                  <a:pt x="9770696" y="4171707"/>
                </a:cubicBezTo>
                <a:lnTo>
                  <a:pt x="9772494" y="4170508"/>
                </a:lnTo>
                <a:lnTo>
                  <a:pt x="9770696" y="4177704"/>
                </a:lnTo>
                <a:cubicBezTo>
                  <a:pt x="9768697" y="4181702"/>
                  <a:pt x="9765700" y="4185700"/>
                  <a:pt x="9761701" y="4189697"/>
                </a:cubicBezTo>
                <a:cubicBezTo>
                  <a:pt x="9753707" y="4197692"/>
                  <a:pt x="9745712" y="4201690"/>
                  <a:pt x="9737717" y="4201690"/>
                </a:cubicBezTo>
                <a:lnTo>
                  <a:pt x="9737717" y="4189697"/>
                </a:lnTo>
                <a:cubicBezTo>
                  <a:pt x="9737717" y="4189697"/>
                  <a:pt x="9741713" y="4185700"/>
                  <a:pt x="9749710" y="4177704"/>
                </a:cubicBezTo>
                <a:close/>
                <a:moveTo>
                  <a:pt x="1846808" y="4165712"/>
                </a:moveTo>
                <a:lnTo>
                  <a:pt x="1858800" y="4165712"/>
                </a:lnTo>
                <a:lnTo>
                  <a:pt x="1858800" y="4177704"/>
                </a:lnTo>
                <a:cubicBezTo>
                  <a:pt x="1858800" y="4177704"/>
                  <a:pt x="1854803" y="4173706"/>
                  <a:pt x="1846808" y="4165712"/>
                </a:cubicBezTo>
                <a:close/>
                <a:moveTo>
                  <a:pt x="8490522" y="4153719"/>
                </a:moveTo>
                <a:lnTo>
                  <a:pt x="8466537" y="4165712"/>
                </a:lnTo>
                <a:lnTo>
                  <a:pt x="8454545" y="4177704"/>
                </a:lnTo>
                <a:lnTo>
                  <a:pt x="8442552" y="4201690"/>
                </a:lnTo>
                <a:cubicBezTo>
                  <a:pt x="8442552" y="4209684"/>
                  <a:pt x="8438555" y="4217680"/>
                  <a:pt x="8430560" y="4225674"/>
                </a:cubicBezTo>
                <a:lnTo>
                  <a:pt x="8430560" y="4249660"/>
                </a:lnTo>
                <a:cubicBezTo>
                  <a:pt x="8438555" y="4233668"/>
                  <a:pt x="8446549" y="4221675"/>
                  <a:pt x="8454545" y="4213682"/>
                </a:cubicBezTo>
                <a:cubicBezTo>
                  <a:pt x="8470533" y="4181702"/>
                  <a:pt x="8480528" y="4163714"/>
                  <a:pt x="8484525" y="4159716"/>
                </a:cubicBezTo>
                <a:cubicBezTo>
                  <a:pt x="8488522" y="4155718"/>
                  <a:pt x="8490522" y="4153719"/>
                  <a:pt x="8490522" y="4153719"/>
                </a:cubicBezTo>
                <a:close/>
                <a:moveTo>
                  <a:pt x="8694390" y="4141728"/>
                </a:moveTo>
                <a:cubicBezTo>
                  <a:pt x="8702385" y="4149723"/>
                  <a:pt x="8702385" y="4161714"/>
                  <a:pt x="8694390" y="4177704"/>
                </a:cubicBezTo>
                <a:lnTo>
                  <a:pt x="8706382" y="4189697"/>
                </a:lnTo>
                <a:cubicBezTo>
                  <a:pt x="8714378" y="4181702"/>
                  <a:pt x="8718375" y="4189697"/>
                  <a:pt x="8718375" y="4213682"/>
                </a:cubicBezTo>
                <a:cubicBezTo>
                  <a:pt x="8718375" y="4261651"/>
                  <a:pt x="8698387" y="4285636"/>
                  <a:pt x="8658414" y="4285636"/>
                </a:cubicBezTo>
                <a:cubicBezTo>
                  <a:pt x="8650417" y="4285636"/>
                  <a:pt x="8648421" y="4281638"/>
                  <a:pt x="8652417" y="4273642"/>
                </a:cubicBezTo>
                <a:cubicBezTo>
                  <a:pt x="8656414" y="4265649"/>
                  <a:pt x="8658414" y="4253656"/>
                  <a:pt x="8658414" y="4237665"/>
                </a:cubicBezTo>
                <a:cubicBezTo>
                  <a:pt x="8658414" y="4221675"/>
                  <a:pt x="8658414" y="4205688"/>
                  <a:pt x="8658414" y="4189697"/>
                </a:cubicBezTo>
                <a:cubicBezTo>
                  <a:pt x="8666409" y="4165712"/>
                  <a:pt x="8678400" y="4149723"/>
                  <a:pt x="8694390" y="4141728"/>
                </a:cubicBezTo>
                <a:close/>
                <a:moveTo>
                  <a:pt x="1301160" y="4141728"/>
                </a:moveTo>
                <a:cubicBezTo>
                  <a:pt x="1297163" y="4141728"/>
                  <a:pt x="1295165" y="4145726"/>
                  <a:pt x="1295165" y="4153719"/>
                </a:cubicBezTo>
                <a:cubicBezTo>
                  <a:pt x="1303159" y="4153719"/>
                  <a:pt x="1307157" y="4151722"/>
                  <a:pt x="1307157" y="4147724"/>
                </a:cubicBezTo>
                <a:cubicBezTo>
                  <a:pt x="1307157" y="4143726"/>
                  <a:pt x="1305158" y="4141728"/>
                  <a:pt x="1301160" y="4141728"/>
                </a:cubicBezTo>
                <a:close/>
                <a:moveTo>
                  <a:pt x="9749710" y="4129735"/>
                </a:moveTo>
                <a:cubicBezTo>
                  <a:pt x="9757705" y="4129735"/>
                  <a:pt x="9761701" y="4131734"/>
                  <a:pt x="9761701" y="4135732"/>
                </a:cubicBezTo>
                <a:cubicBezTo>
                  <a:pt x="9761701" y="4139729"/>
                  <a:pt x="9759702" y="4141728"/>
                  <a:pt x="9755705" y="4141728"/>
                </a:cubicBezTo>
                <a:cubicBezTo>
                  <a:pt x="9751708" y="4141728"/>
                  <a:pt x="9749710" y="4137729"/>
                  <a:pt x="9749710" y="4129735"/>
                </a:cubicBezTo>
                <a:close/>
                <a:moveTo>
                  <a:pt x="1894778" y="4129735"/>
                </a:moveTo>
                <a:lnTo>
                  <a:pt x="1894778" y="4153719"/>
                </a:lnTo>
                <a:lnTo>
                  <a:pt x="1894778" y="4165712"/>
                </a:lnTo>
                <a:cubicBezTo>
                  <a:pt x="1886783" y="4165712"/>
                  <a:pt x="1882786" y="4159716"/>
                  <a:pt x="1882786" y="4147724"/>
                </a:cubicBezTo>
                <a:cubicBezTo>
                  <a:pt x="1882786" y="4135732"/>
                  <a:pt x="1886783" y="4129735"/>
                  <a:pt x="1894778" y="4129735"/>
                </a:cubicBezTo>
                <a:close/>
                <a:moveTo>
                  <a:pt x="9775193" y="4125988"/>
                </a:moveTo>
                <a:cubicBezTo>
                  <a:pt x="9778191" y="4126487"/>
                  <a:pt x="9781690" y="4127736"/>
                  <a:pt x="9785686" y="4129735"/>
                </a:cubicBezTo>
                <a:cubicBezTo>
                  <a:pt x="9785686" y="4129735"/>
                  <a:pt x="9783686" y="4129735"/>
                  <a:pt x="9779690" y="4129735"/>
                </a:cubicBezTo>
                <a:cubicBezTo>
                  <a:pt x="9775693" y="4129735"/>
                  <a:pt x="9773693" y="4133734"/>
                  <a:pt x="9773693" y="4141728"/>
                </a:cubicBezTo>
                <a:lnTo>
                  <a:pt x="9761701" y="4141728"/>
                </a:lnTo>
                <a:cubicBezTo>
                  <a:pt x="9761701" y="4129735"/>
                  <a:pt x="9766199" y="4124489"/>
                  <a:pt x="9775193" y="4125988"/>
                </a:cubicBezTo>
                <a:close/>
                <a:moveTo>
                  <a:pt x="1954739" y="4117744"/>
                </a:moveTo>
                <a:cubicBezTo>
                  <a:pt x="1962734" y="4117744"/>
                  <a:pt x="1966731" y="4121742"/>
                  <a:pt x="1966731" y="4129735"/>
                </a:cubicBezTo>
                <a:lnTo>
                  <a:pt x="1954739" y="4129735"/>
                </a:lnTo>
                <a:cubicBezTo>
                  <a:pt x="1954739" y="4121742"/>
                  <a:pt x="1954739" y="4117744"/>
                  <a:pt x="1954739" y="4117744"/>
                </a:cubicBezTo>
                <a:close/>
                <a:moveTo>
                  <a:pt x="1379110" y="4105751"/>
                </a:moveTo>
                <a:lnTo>
                  <a:pt x="1379110" y="4117744"/>
                </a:lnTo>
                <a:cubicBezTo>
                  <a:pt x="1379110" y="4117744"/>
                  <a:pt x="1375113" y="4121742"/>
                  <a:pt x="1367118" y="4129735"/>
                </a:cubicBezTo>
                <a:lnTo>
                  <a:pt x="1367118" y="4117744"/>
                </a:lnTo>
                <a:cubicBezTo>
                  <a:pt x="1367118" y="4109748"/>
                  <a:pt x="1371116" y="4105751"/>
                  <a:pt x="1379110" y="4105751"/>
                </a:cubicBezTo>
                <a:close/>
                <a:moveTo>
                  <a:pt x="1954739" y="4069773"/>
                </a:moveTo>
                <a:cubicBezTo>
                  <a:pt x="1954739" y="4069773"/>
                  <a:pt x="1950743" y="4073771"/>
                  <a:pt x="1942746" y="4081767"/>
                </a:cubicBezTo>
                <a:lnTo>
                  <a:pt x="1918763" y="4093758"/>
                </a:lnTo>
                <a:close/>
                <a:moveTo>
                  <a:pt x="983366" y="4069773"/>
                </a:moveTo>
                <a:cubicBezTo>
                  <a:pt x="975371" y="4077768"/>
                  <a:pt x="971374" y="4081767"/>
                  <a:pt x="971374" y="4081767"/>
                </a:cubicBezTo>
                <a:cubicBezTo>
                  <a:pt x="971374" y="4081767"/>
                  <a:pt x="975371" y="4081767"/>
                  <a:pt x="983366" y="4081767"/>
                </a:cubicBezTo>
                <a:cubicBezTo>
                  <a:pt x="991361" y="4081767"/>
                  <a:pt x="995357" y="4081767"/>
                  <a:pt x="995357" y="4081767"/>
                </a:cubicBezTo>
                <a:cubicBezTo>
                  <a:pt x="995357" y="4073771"/>
                  <a:pt x="991361" y="4069773"/>
                  <a:pt x="983366" y="4069773"/>
                </a:cubicBezTo>
                <a:close/>
                <a:moveTo>
                  <a:pt x="1451064" y="4057782"/>
                </a:moveTo>
                <a:lnTo>
                  <a:pt x="1463056" y="4057782"/>
                </a:lnTo>
                <a:cubicBezTo>
                  <a:pt x="1463056" y="4065777"/>
                  <a:pt x="1461057" y="4069773"/>
                  <a:pt x="1457061" y="4069773"/>
                </a:cubicBezTo>
                <a:cubicBezTo>
                  <a:pt x="1453062" y="4069773"/>
                  <a:pt x="1451064" y="4065777"/>
                  <a:pt x="1451064" y="4057782"/>
                </a:cubicBezTo>
                <a:close/>
                <a:moveTo>
                  <a:pt x="1349130" y="4057782"/>
                </a:moveTo>
                <a:cubicBezTo>
                  <a:pt x="1345131" y="4057782"/>
                  <a:pt x="1343133" y="4061780"/>
                  <a:pt x="1343133" y="4069773"/>
                </a:cubicBezTo>
                <a:lnTo>
                  <a:pt x="1355127" y="4069773"/>
                </a:lnTo>
                <a:cubicBezTo>
                  <a:pt x="1355127" y="4061780"/>
                  <a:pt x="1355127" y="4057782"/>
                  <a:pt x="1355127" y="4057782"/>
                </a:cubicBezTo>
                <a:cubicBezTo>
                  <a:pt x="1355127" y="4057782"/>
                  <a:pt x="1353126" y="4057782"/>
                  <a:pt x="1349130" y="4057782"/>
                </a:cubicBezTo>
                <a:close/>
                <a:moveTo>
                  <a:pt x="9761701" y="4045790"/>
                </a:moveTo>
                <a:lnTo>
                  <a:pt x="9761701" y="4057782"/>
                </a:lnTo>
                <a:cubicBezTo>
                  <a:pt x="9753707" y="4073771"/>
                  <a:pt x="9757705" y="4081767"/>
                  <a:pt x="9773693" y="4081767"/>
                </a:cubicBezTo>
                <a:lnTo>
                  <a:pt x="9773693" y="4093758"/>
                </a:lnTo>
                <a:lnTo>
                  <a:pt x="9761701" y="4093758"/>
                </a:lnTo>
                <a:lnTo>
                  <a:pt x="9749710" y="4093758"/>
                </a:lnTo>
                <a:cubicBezTo>
                  <a:pt x="9741713" y="4101754"/>
                  <a:pt x="9737717" y="4105751"/>
                  <a:pt x="9737717" y="4105751"/>
                </a:cubicBezTo>
                <a:cubicBezTo>
                  <a:pt x="9737717" y="4097756"/>
                  <a:pt x="9737717" y="4091760"/>
                  <a:pt x="9737717" y="4087764"/>
                </a:cubicBezTo>
                <a:cubicBezTo>
                  <a:pt x="9737717" y="4083766"/>
                  <a:pt x="9741713" y="4077768"/>
                  <a:pt x="9749710" y="4069773"/>
                </a:cubicBezTo>
                <a:close/>
                <a:moveTo>
                  <a:pt x="8958220" y="4021805"/>
                </a:moveTo>
                <a:cubicBezTo>
                  <a:pt x="8950224" y="4029800"/>
                  <a:pt x="8946227" y="4033798"/>
                  <a:pt x="8946227" y="4033798"/>
                </a:cubicBezTo>
                <a:lnTo>
                  <a:pt x="8958220" y="4033798"/>
                </a:lnTo>
                <a:close/>
                <a:moveTo>
                  <a:pt x="1517022" y="4021805"/>
                </a:moveTo>
                <a:cubicBezTo>
                  <a:pt x="1521019" y="4021805"/>
                  <a:pt x="1519020" y="4029800"/>
                  <a:pt x="1511026" y="4045790"/>
                </a:cubicBezTo>
                <a:lnTo>
                  <a:pt x="1487040" y="4045790"/>
                </a:lnTo>
                <a:cubicBezTo>
                  <a:pt x="1487040" y="4037796"/>
                  <a:pt x="1491039" y="4031799"/>
                  <a:pt x="1499032" y="4027802"/>
                </a:cubicBezTo>
                <a:cubicBezTo>
                  <a:pt x="1507027" y="4023803"/>
                  <a:pt x="1513024" y="4021805"/>
                  <a:pt x="1517022" y="4021805"/>
                </a:cubicBezTo>
                <a:close/>
                <a:moveTo>
                  <a:pt x="9845648" y="4009812"/>
                </a:moveTo>
                <a:cubicBezTo>
                  <a:pt x="9853642" y="4009812"/>
                  <a:pt x="9853642" y="4013810"/>
                  <a:pt x="9845648" y="4021805"/>
                </a:cubicBezTo>
                <a:lnTo>
                  <a:pt x="9845648" y="4033798"/>
                </a:lnTo>
                <a:cubicBezTo>
                  <a:pt x="9837653" y="4033798"/>
                  <a:pt x="9833654" y="4029800"/>
                  <a:pt x="9833654" y="4021805"/>
                </a:cubicBezTo>
                <a:cubicBezTo>
                  <a:pt x="9833654" y="4013810"/>
                  <a:pt x="9837653" y="4009812"/>
                  <a:pt x="9845648" y="4009812"/>
                </a:cubicBezTo>
                <a:close/>
                <a:moveTo>
                  <a:pt x="8958220" y="3961844"/>
                </a:moveTo>
                <a:lnTo>
                  <a:pt x="8946227" y="3973835"/>
                </a:lnTo>
                <a:cubicBezTo>
                  <a:pt x="8946227" y="3989825"/>
                  <a:pt x="8946227" y="4001819"/>
                  <a:pt x="8946227" y="4009812"/>
                </a:cubicBezTo>
                <a:lnTo>
                  <a:pt x="8934235" y="4021805"/>
                </a:lnTo>
                <a:cubicBezTo>
                  <a:pt x="8926240" y="4021805"/>
                  <a:pt x="8922244" y="4017808"/>
                  <a:pt x="8922244" y="4009812"/>
                </a:cubicBezTo>
                <a:cubicBezTo>
                  <a:pt x="8922244" y="3977834"/>
                  <a:pt x="8934235" y="3961844"/>
                  <a:pt x="8958220" y="3961844"/>
                </a:cubicBezTo>
                <a:close/>
                <a:moveTo>
                  <a:pt x="9893616" y="3937859"/>
                </a:moveTo>
                <a:cubicBezTo>
                  <a:pt x="9893616" y="3937859"/>
                  <a:pt x="9897614" y="3937859"/>
                  <a:pt x="9905609" y="3937859"/>
                </a:cubicBezTo>
                <a:cubicBezTo>
                  <a:pt x="9905609" y="3945854"/>
                  <a:pt x="9903609" y="3949852"/>
                  <a:pt x="9899612" y="3949852"/>
                </a:cubicBezTo>
                <a:cubicBezTo>
                  <a:pt x="9895616" y="3949852"/>
                  <a:pt x="9893616" y="3949852"/>
                  <a:pt x="9893616" y="3949852"/>
                </a:cubicBezTo>
                <a:cubicBezTo>
                  <a:pt x="9893616" y="3949852"/>
                  <a:pt x="9893616" y="3945854"/>
                  <a:pt x="9893616" y="3937859"/>
                </a:cubicBezTo>
                <a:close/>
                <a:moveTo>
                  <a:pt x="2002709" y="3925867"/>
                </a:moveTo>
                <a:cubicBezTo>
                  <a:pt x="2002709" y="3933862"/>
                  <a:pt x="1998711" y="3937859"/>
                  <a:pt x="1990716" y="3937859"/>
                </a:cubicBezTo>
                <a:lnTo>
                  <a:pt x="1978724" y="3961844"/>
                </a:lnTo>
                <a:cubicBezTo>
                  <a:pt x="1978724" y="3969840"/>
                  <a:pt x="1978724" y="3973835"/>
                  <a:pt x="1978724" y="3973835"/>
                </a:cubicBezTo>
                <a:cubicBezTo>
                  <a:pt x="1978724" y="3989825"/>
                  <a:pt x="1972727" y="3995822"/>
                  <a:pt x="1960736" y="3991824"/>
                </a:cubicBezTo>
                <a:cubicBezTo>
                  <a:pt x="1948743" y="3987827"/>
                  <a:pt x="1942746" y="3989825"/>
                  <a:pt x="1942746" y="3997821"/>
                </a:cubicBezTo>
                <a:lnTo>
                  <a:pt x="1954739" y="4021805"/>
                </a:lnTo>
                <a:cubicBezTo>
                  <a:pt x="1962734" y="4021805"/>
                  <a:pt x="1962734" y="4017808"/>
                  <a:pt x="1954739" y="4009812"/>
                </a:cubicBezTo>
                <a:lnTo>
                  <a:pt x="1954739" y="3997821"/>
                </a:lnTo>
                <a:lnTo>
                  <a:pt x="1966731" y="4009812"/>
                </a:lnTo>
                <a:lnTo>
                  <a:pt x="2002709" y="3949852"/>
                </a:lnTo>
                <a:cubicBezTo>
                  <a:pt x="2002709" y="3949852"/>
                  <a:pt x="2006705" y="3949852"/>
                  <a:pt x="2014700" y="3949852"/>
                </a:cubicBezTo>
                <a:lnTo>
                  <a:pt x="2014700" y="3937859"/>
                </a:lnTo>
                <a:lnTo>
                  <a:pt x="2026692" y="3925867"/>
                </a:lnTo>
                <a:close/>
                <a:moveTo>
                  <a:pt x="9893616" y="3865907"/>
                </a:moveTo>
                <a:cubicBezTo>
                  <a:pt x="9901612" y="3865907"/>
                  <a:pt x="9905609" y="3869903"/>
                  <a:pt x="9905609" y="3877898"/>
                </a:cubicBezTo>
                <a:cubicBezTo>
                  <a:pt x="9913604" y="3877898"/>
                  <a:pt x="9917600" y="3879897"/>
                  <a:pt x="9917600" y="3883895"/>
                </a:cubicBezTo>
                <a:cubicBezTo>
                  <a:pt x="9917600" y="3887891"/>
                  <a:pt x="9911605" y="3889889"/>
                  <a:pt x="9899612" y="3889889"/>
                </a:cubicBezTo>
                <a:cubicBezTo>
                  <a:pt x="9887621" y="3889889"/>
                  <a:pt x="9881624" y="3885894"/>
                  <a:pt x="9881624" y="3877898"/>
                </a:cubicBezTo>
                <a:cubicBezTo>
                  <a:pt x="9881624" y="3869903"/>
                  <a:pt x="9885621" y="3865907"/>
                  <a:pt x="9893616" y="3865907"/>
                </a:cubicBezTo>
                <a:close/>
                <a:moveTo>
                  <a:pt x="9042166" y="3865907"/>
                </a:moveTo>
                <a:lnTo>
                  <a:pt x="9006188" y="3925867"/>
                </a:lnTo>
                <a:lnTo>
                  <a:pt x="9006188" y="3913875"/>
                </a:lnTo>
                <a:cubicBezTo>
                  <a:pt x="9014185" y="3905879"/>
                  <a:pt x="9022178" y="3893888"/>
                  <a:pt x="9030173" y="3877898"/>
                </a:cubicBezTo>
                <a:close/>
                <a:moveTo>
                  <a:pt x="9953577" y="3853913"/>
                </a:moveTo>
                <a:lnTo>
                  <a:pt x="9965570" y="3865907"/>
                </a:lnTo>
                <a:cubicBezTo>
                  <a:pt x="9965570" y="3865907"/>
                  <a:pt x="9961573" y="3865907"/>
                  <a:pt x="9953577" y="3865907"/>
                </a:cubicBezTo>
                <a:cubicBezTo>
                  <a:pt x="9953577" y="3865907"/>
                  <a:pt x="9953577" y="3861908"/>
                  <a:pt x="9953577" y="3853913"/>
                </a:cubicBezTo>
                <a:close/>
                <a:moveTo>
                  <a:pt x="9917600" y="3841921"/>
                </a:moveTo>
                <a:cubicBezTo>
                  <a:pt x="9917600" y="3849915"/>
                  <a:pt x="9917600" y="3853913"/>
                  <a:pt x="9917600" y="3853913"/>
                </a:cubicBezTo>
                <a:lnTo>
                  <a:pt x="9905609" y="3853913"/>
                </a:lnTo>
                <a:cubicBezTo>
                  <a:pt x="9905609" y="3845918"/>
                  <a:pt x="9909605" y="3841921"/>
                  <a:pt x="9917600" y="3841921"/>
                </a:cubicBezTo>
                <a:close/>
                <a:moveTo>
                  <a:pt x="9078143" y="3841921"/>
                </a:moveTo>
                <a:lnTo>
                  <a:pt x="9066149" y="3853913"/>
                </a:lnTo>
                <a:lnTo>
                  <a:pt x="9078143" y="3853913"/>
                </a:lnTo>
                <a:close/>
                <a:moveTo>
                  <a:pt x="9875627" y="3817936"/>
                </a:moveTo>
                <a:cubicBezTo>
                  <a:pt x="9879624" y="3817936"/>
                  <a:pt x="9881624" y="3817936"/>
                  <a:pt x="9881624" y="3817936"/>
                </a:cubicBezTo>
                <a:lnTo>
                  <a:pt x="9869632" y="3829929"/>
                </a:lnTo>
                <a:cubicBezTo>
                  <a:pt x="9869632" y="3821936"/>
                  <a:pt x="9871631" y="3817936"/>
                  <a:pt x="9875627" y="3817936"/>
                </a:cubicBezTo>
                <a:close/>
                <a:moveTo>
                  <a:pt x="9893616" y="3805945"/>
                </a:moveTo>
                <a:lnTo>
                  <a:pt x="9893616" y="3817936"/>
                </a:lnTo>
                <a:cubicBezTo>
                  <a:pt x="9889619" y="3817936"/>
                  <a:pt x="9886620" y="3817936"/>
                  <a:pt x="9884621" y="3817936"/>
                </a:cubicBezTo>
                <a:lnTo>
                  <a:pt x="9881624" y="3817936"/>
                </a:lnTo>
                <a:close/>
                <a:moveTo>
                  <a:pt x="9186072" y="3805945"/>
                </a:moveTo>
                <a:lnTo>
                  <a:pt x="9162089" y="3817936"/>
                </a:lnTo>
                <a:cubicBezTo>
                  <a:pt x="9154092" y="3833927"/>
                  <a:pt x="9146099" y="3841921"/>
                  <a:pt x="9138104" y="3841921"/>
                </a:cubicBezTo>
                <a:cubicBezTo>
                  <a:pt x="9138104" y="3849915"/>
                  <a:pt x="9134107" y="3857911"/>
                  <a:pt x="9126111" y="3865907"/>
                </a:cubicBezTo>
                <a:cubicBezTo>
                  <a:pt x="9118116" y="3873899"/>
                  <a:pt x="9114119" y="3877898"/>
                  <a:pt x="9114119" y="3877898"/>
                </a:cubicBezTo>
                <a:cubicBezTo>
                  <a:pt x="9122114" y="3893888"/>
                  <a:pt x="9118116" y="3901884"/>
                  <a:pt x="9102128" y="3901884"/>
                </a:cubicBezTo>
                <a:cubicBezTo>
                  <a:pt x="9094131" y="3901884"/>
                  <a:pt x="9090134" y="3905879"/>
                  <a:pt x="9090134" y="3913875"/>
                </a:cubicBezTo>
                <a:cubicBezTo>
                  <a:pt x="9090134" y="3921869"/>
                  <a:pt x="9094131" y="3925867"/>
                  <a:pt x="9102128" y="3925867"/>
                </a:cubicBezTo>
                <a:lnTo>
                  <a:pt x="9102128" y="3937859"/>
                </a:lnTo>
                <a:lnTo>
                  <a:pt x="9114119" y="3913875"/>
                </a:lnTo>
                <a:cubicBezTo>
                  <a:pt x="9114119" y="3913875"/>
                  <a:pt x="9118116" y="3905879"/>
                  <a:pt x="9126111" y="3889889"/>
                </a:cubicBezTo>
                <a:cubicBezTo>
                  <a:pt x="9134107" y="3881896"/>
                  <a:pt x="9146099" y="3867905"/>
                  <a:pt x="9162089" y="3847917"/>
                </a:cubicBezTo>
                <a:cubicBezTo>
                  <a:pt x="9178077" y="3827930"/>
                  <a:pt x="9186072" y="3813939"/>
                  <a:pt x="9186072" y="3805945"/>
                </a:cubicBezTo>
                <a:close/>
                <a:moveTo>
                  <a:pt x="9989555" y="3781961"/>
                </a:moveTo>
                <a:cubicBezTo>
                  <a:pt x="9989555" y="3781961"/>
                  <a:pt x="9993552" y="3781961"/>
                  <a:pt x="10001547" y="3781961"/>
                </a:cubicBezTo>
                <a:lnTo>
                  <a:pt x="10013540" y="3781961"/>
                </a:lnTo>
                <a:cubicBezTo>
                  <a:pt x="10013540" y="3781961"/>
                  <a:pt x="10011540" y="3783958"/>
                  <a:pt x="10007543" y="3787955"/>
                </a:cubicBezTo>
                <a:cubicBezTo>
                  <a:pt x="10003546" y="3791953"/>
                  <a:pt x="9997550" y="3789953"/>
                  <a:pt x="9989555" y="3781961"/>
                </a:cubicBezTo>
                <a:close/>
                <a:moveTo>
                  <a:pt x="9965570" y="3757975"/>
                </a:moveTo>
                <a:lnTo>
                  <a:pt x="9953577" y="3781961"/>
                </a:lnTo>
                <a:lnTo>
                  <a:pt x="9929594" y="3781961"/>
                </a:lnTo>
                <a:lnTo>
                  <a:pt x="9905609" y="3781961"/>
                </a:lnTo>
                <a:lnTo>
                  <a:pt x="9905609" y="3769967"/>
                </a:lnTo>
                <a:cubicBezTo>
                  <a:pt x="9913604" y="3769967"/>
                  <a:pt x="9921597" y="3769967"/>
                  <a:pt x="9929594" y="3769967"/>
                </a:cubicBezTo>
                <a:cubicBezTo>
                  <a:pt x="9937589" y="3769967"/>
                  <a:pt x="9945582" y="3767968"/>
                  <a:pt x="9953577" y="3763972"/>
                </a:cubicBezTo>
                <a:cubicBezTo>
                  <a:pt x="9961573" y="3759974"/>
                  <a:pt x="9965570" y="3757975"/>
                  <a:pt x="9965570" y="3757975"/>
                </a:cubicBezTo>
                <a:close/>
                <a:moveTo>
                  <a:pt x="9941585" y="3733990"/>
                </a:moveTo>
                <a:cubicBezTo>
                  <a:pt x="9949580" y="3733990"/>
                  <a:pt x="9953577" y="3733990"/>
                  <a:pt x="9953577" y="3733990"/>
                </a:cubicBezTo>
                <a:cubicBezTo>
                  <a:pt x="9953577" y="3733990"/>
                  <a:pt x="9949580" y="3737990"/>
                  <a:pt x="9941585" y="3745983"/>
                </a:cubicBezTo>
                <a:lnTo>
                  <a:pt x="9929594" y="3745983"/>
                </a:lnTo>
                <a:cubicBezTo>
                  <a:pt x="9929594" y="3737990"/>
                  <a:pt x="9933590" y="3733990"/>
                  <a:pt x="9941585" y="3733990"/>
                </a:cubicBezTo>
                <a:close/>
                <a:moveTo>
                  <a:pt x="9210057" y="3733990"/>
                </a:moveTo>
                <a:cubicBezTo>
                  <a:pt x="9210057" y="3733990"/>
                  <a:pt x="9206060" y="3737990"/>
                  <a:pt x="9198065" y="3745983"/>
                </a:cubicBezTo>
                <a:cubicBezTo>
                  <a:pt x="9190070" y="3753977"/>
                  <a:pt x="9186072" y="3757975"/>
                  <a:pt x="9186072" y="3757975"/>
                </a:cubicBezTo>
                <a:cubicBezTo>
                  <a:pt x="9186072" y="3765971"/>
                  <a:pt x="9186072" y="3769967"/>
                  <a:pt x="9186072" y="3769967"/>
                </a:cubicBezTo>
                <a:cubicBezTo>
                  <a:pt x="9186072" y="3769967"/>
                  <a:pt x="9184074" y="3773965"/>
                  <a:pt x="9180077" y="3781961"/>
                </a:cubicBezTo>
                <a:cubicBezTo>
                  <a:pt x="9176080" y="3789953"/>
                  <a:pt x="9174080" y="3793952"/>
                  <a:pt x="9174080" y="3793952"/>
                </a:cubicBezTo>
                <a:cubicBezTo>
                  <a:pt x="9182075" y="3801948"/>
                  <a:pt x="9194069" y="3789953"/>
                  <a:pt x="9210057" y="3757975"/>
                </a:cubicBezTo>
                <a:cubicBezTo>
                  <a:pt x="9210057" y="3757975"/>
                  <a:pt x="9212057" y="3755977"/>
                  <a:pt x="9216053" y="3751979"/>
                </a:cubicBezTo>
                <a:cubicBezTo>
                  <a:pt x="9220050" y="3747982"/>
                  <a:pt x="9218053" y="3741985"/>
                  <a:pt x="9210057" y="3733990"/>
                </a:cubicBezTo>
                <a:close/>
                <a:moveTo>
                  <a:pt x="8718375" y="3733990"/>
                </a:moveTo>
                <a:cubicBezTo>
                  <a:pt x="8710379" y="3741985"/>
                  <a:pt x="8706382" y="3749981"/>
                  <a:pt x="8706382" y="3757975"/>
                </a:cubicBezTo>
                <a:cubicBezTo>
                  <a:pt x="8706382" y="3757975"/>
                  <a:pt x="8710379" y="3757975"/>
                  <a:pt x="8718375" y="3757975"/>
                </a:cubicBezTo>
                <a:cubicBezTo>
                  <a:pt x="8718375" y="3749981"/>
                  <a:pt x="8718375" y="3745983"/>
                  <a:pt x="8718375" y="3745983"/>
                </a:cubicBezTo>
                <a:cubicBezTo>
                  <a:pt x="8718375" y="3737990"/>
                  <a:pt x="8718375" y="3733990"/>
                  <a:pt x="8718375" y="3733990"/>
                </a:cubicBezTo>
                <a:close/>
                <a:moveTo>
                  <a:pt x="9965570" y="3721999"/>
                </a:moveTo>
                <a:cubicBezTo>
                  <a:pt x="9965570" y="3721999"/>
                  <a:pt x="9965570" y="3725995"/>
                  <a:pt x="9965570" y="3733990"/>
                </a:cubicBezTo>
                <a:cubicBezTo>
                  <a:pt x="9965570" y="3733990"/>
                  <a:pt x="9963570" y="3733990"/>
                  <a:pt x="9959573" y="3733990"/>
                </a:cubicBezTo>
                <a:cubicBezTo>
                  <a:pt x="9955577" y="3733990"/>
                  <a:pt x="9953577" y="3733990"/>
                  <a:pt x="9953577" y="3733990"/>
                </a:cubicBezTo>
                <a:close/>
                <a:moveTo>
                  <a:pt x="10109477" y="3710006"/>
                </a:moveTo>
                <a:lnTo>
                  <a:pt x="10073501" y="3733990"/>
                </a:lnTo>
                <a:cubicBezTo>
                  <a:pt x="10073501" y="3718000"/>
                  <a:pt x="10085493" y="3710006"/>
                  <a:pt x="10109477" y="3710006"/>
                </a:cubicBezTo>
                <a:close/>
                <a:moveTo>
                  <a:pt x="9078143" y="3710006"/>
                </a:moveTo>
                <a:lnTo>
                  <a:pt x="9078143" y="3733990"/>
                </a:lnTo>
                <a:cubicBezTo>
                  <a:pt x="9078143" y="3733990"/>
                  <a:pt x="9076143" y="3735989"/>
                  <a:pt x="9072146" y="3739987"/>
                </a:cubicBezTo>
                <a:cubicBezTo>
                  <a:pt x="9068149" y="3743984"/>
                  <a:pt x="9066149" y="3745983"/>
                  <a:pt x="9066149" y="3745983"/>
                </a:cubicBezTo>
                <a:lnTo>
                  <a:pt x="9054158" y="3769967"/>
                </a:lnTo>
                <a:cubicBezTo>
                  <a:pt x="9054158" y="3769967"/>
                  <a:pt x="9054158" y="3771965"/>
                  <a:pt x="9054158" y="3775963"/>
                </a:cubicBezTo>
                <a:cubicBezTo>
                  <a:pt x="9054158" y="3779962"/>
                  <a:pt x="9054158" y="3785957"/>
                  <a:pt x="9054158" y="3793952"/>
                </a:cubicBezTo>
                <a:lnTo>
                  <a:pt x="9030173" y="3793952"/>
                </a:lnTo>
                <a:cubicBezTo>
                  <a:pt x="9030173" y="3785957"/>
                  <a:pt x="9038170" y="3769967"/>
                  <a:pt x="9054158" y="3745983"/>
                </a:cubicBezTo>
                <a:cubicBezTo>
                  <a:pt x="9070148" y="3721999"/>
                  <a:pt x="9078143" y="3710006"/>
                  <a:pt x="9078143" y="3710006"/>
                </a:cubicBezTo>
                <a:close/>
                <a:moveTo>
                  <a:pt x="9102128" y="3698015"/>
                </a:moveTo>
                <a:lnTo>
                  <a:pt x="9114119" y="3698015"/>
                </a:lnTo>
                <a:cubicBezTo>
                  <a:pt x="9114119" y="3706009"/>
                  <a:pt x="9110122" y="3710006"/>
                  <a:pt x="9102128" y="3710006"/>
                </a:cubicBezTo>
                <a:cubicBezTo>
                  <a:pt x="9094131" y="3710006"/>
                  <a:pt x="9090134" y="3710006"/>
                  <a:pt x="9090134" y="3710006"/>
                </a:cubicBezTo>
                <a:cubicBezTo>
                  <a:pt x="9090134" y="3702013"/>
                  <a:pt x="9094131" y="3698015"/>
                  <a:pt x="9102128" y="3698015"/>
                </a:cubicBezTo>
                <a:close/>
                <a:moveTo>
                  <a:pt x="8832301" y="3698015"/>
                </a:moveTo>
                <a:cubicBezTo>
                  <a:pt x="8828304" y="3698015"/>
                  <a:pt x="8826304" y="3702013"/>
                  <a:pt x="8826304" y="3710006"/>
                </a:cubicBezTo>
                <a:cubicBezTo>
                  <a:pt x="8826304" y="3710006"/>
                  <a:pt x="8828304" y="3708007"/>
                  <a:pt x="8832301" y="3704012"/>
                </a:cubicBezTo>
                <a:cubicBezTo>
                  <a:pt x="8836298" y="3700012"/>
                  <a:pt x="8836298" y="3698015"/>
                  <a:pt x="8832301" y="3698015"/>
                </a:cubicBezTo>
                <a:close/>
                <a:moveTo>
                  <a:pt x="10097484" y="3686021"/>
                </a:moveTo>
                <a:cubicBezTo>
                  <a:pt x="10097484" y="3686021"/>
                  <a:pt x="10099484" y="3686021"/>
                  <a:pt x="10103481" y="3686021"/>
                </a:cubicBezTo>
                <a:cubicBezTo>
                  <a:pt x="10107478" y="3686021"/>
                  <a:pt x="10109477" y="3690019"/>
                  <a:pt x="10109477" y="3698015"/>
                </a:cubicBezTo>
                <a:cubicBezTo>
                  <a:pt x="10109477" y="3698015"/>
                  <a:pt x="10105481" y="3698015"/>
                  <a:pt x="10097484" y="3698015"/>
                </a:cubicBezTo>
                <a:cubicBezTo>
                  <a:pt x="10097484" y="3698015"/>
                  <a:pt x="10097484" y="3694016"/>
                  <a:pt x="10097484" y="3686021"/>
                </a:cubicBezTo>
                <a:close/>
                <a:moveTo>
                  <a:pt x="9246035" y="3674029"/>
                </a:moveTo>
                <a:cubicBezTo>
                  <a:pt x="9238038" y="3682025"/>
                  <a:pt x="9238038" y="3686021"/>
                  <a:pt x="9246035" y="3686021"/>
                </a:cubicBezTo>
                <a:cubicBezTo>
                  <a:pt x="9254030" y="3694016"/>
                  <a:pt x="9258026" y="3690019"/>
                  <a:pt x="9258026" y="3674029"/>
                </a:cubicBezTo>
                <a:close/>
                <a:moveTo>
                  <a:pt x="10067504" y="3650044"/>
                </a:moveTo>
                <a:cubicBezTo>
                  <a:pt x="10071501" y="3650044"/>
                  <a:pt x="10073501" y="3654043"/>
                  <a:pt x="10073501" y="3662037"/>
                </a:cubicBezTo>
                <a:lnTo>
                  <a:pt x="10061508" y="3662037"/>
                </a:lnTo>
                <a:cubicBezTo>
                  <a:pt x="10061508" y="3654043"/>
                  <a:pt x="10063508" y="3650044"/>
                  <a:pt x="10067504" y="3650044"/>
                </a:cubicBezTo>
                <a:close/>
                <a:moveTo>
                  <a:pt x="9258026" y="3650044"/>
                </a:moveTo>
                <a:cubicBezTo>
                  <a:pt x="9258026" y="3658039"/>
                  <a:pt x="9262023" y="3662037"/>
                  <a:pt x="9270018" y="3662037"/>
                </a:cubicBezTo>
                <a:lnTo>
                  <a:pt x="9270018" y="3650044"/>
                </a:lnTo>
                <a:close/>
                <a:moveTo>
                  <a:pt x="9222050" y="3650044"/>
                </a:moveTo>
                <a:lnTo>
                  <a:pt x="9222050" y="3686021"/>
                </a:lnTo>
                <a:cubicBezTo>
                  <a:pt x="9222050" y="3686021"/>
                  <a:pt x="9226047" y="3678027"/>
                  <a:pt x="9234042" y="3662037"/>
                </a:cubicBezTo>
                <a:close/>
                <a:moveTo>
                  <a:pt x="1151258" y="3638053"/>
                </a:moveTo>
                <a:cubicBezTo>
                  <a:pt x="1151258" y="3646048"/>
                  <a:pt x="1151258" y="3650044"/>
                  <a:pt x="1151258" y="3650044"/>
                </a:cubicBezTo>
                <a:lnTo>
                  <a:pt x="1139265" y="3650044"/>
                </a:lnTo>
                <a:close/>
                <a:moveTo>
                  <a:pt x="9294003" y="3626060"/>
                </a:moveTo>
                <a:cubicBezTo>
                  <a:pt x="9294003" y="3626060"/>
                  <a:pt x="9294003" y="3630058"/>
                  <a:pt x="9294003" y="3638053"/>
                </a:cubicBezTo>
                <a:cubicBezTo>
                  <a:pt x="9301998" y="3638053"/>
                  <a:pt x="9305996" y="3638053"/>
                  <a:pt x="9305996" y="3638053"/>
                </a:cubicBezTo>
                <a:close/>
                <a:moveTo>
                  <a:pt x="9162089" y="3626060"/>
                </a:moveTo>
                <a:cubicBezTo>
                  <a:pt x="9154092" y="3634054"/>
                  <a:pt x="9150096" y="3638053"/>
                  <a:pt x="9150096" y="3638053"/>
                </a:cubicBezTo>
                <a:lnTo>
                  <a:pt x="9162089" y="3638053"/>
                </a:lnTo>
                <a:close/>
                <a:moveTo>
                  <a:pt x="9066149" y="3590083"/>
                </a:moveTo>
                <a:lnTo>
                  <a:pt x="9078143" y="3590083"/>
                </a:lnTo>
                <a:cubicBezTo>
                  <a:pt x="9078143" y="3598079"/>
                  <a:pt x="9074146" y="3602076"/>
                  <a:pt x="9066149" y="3602076"/>
                </a:cubicBezTo>
                <a:cubicBezTo>
                  <a:pt x="9066149" y="3602076"/>
                  <a:pt x="9066149" y="3598079"/>
                  <a:pt x="9066149" y="3590083"/>
                </a:cubicBezTo>
                <a:close/>
                <a:moveTo>
                  <a:pt x="1211219" y="3590083"/>
                </a:moveTo>
                <a:lnTo>
                  <a:pt x="1223211" y="3602076"/>
                </a:lnTo>
                <a:lnTo>
                  <a:pt x="1211219" y="3602076"/>
                </a:lnTo>
                <a:close/>
                <a:moveTo>
                  <a:pt x="10169439" y="3578091"/>
                </a:moveTo>
                <a:cubicBezTo>
                  <a:pt x="10169439" y="3594081"/>
                  <a:pt x="10161442" y="3602076"/>
                  <a:pt x="10145454" y="3602076"/>
                </a:cubicBezTo>
                <a:lnTo>
                  <a:pt x="10145454" y="3590083"/>
                </a:lnTo>
                <a:close/>
                <a:moveTo>
                  <a:pt x="9359961" y="3542115"/>
                </a:moveTo>
                <a:cubicBezTo>
                  <a:pt x="9355964" y="3542115"/>
                  <a:pt x="9353964" y="3546113"/>
                  <a:pt x="9353964" y="3554107"/>
                </a:cubicBezTo>
                <a:cubicBezTo>
                  <a:pt x="9361959" y="3554107"/>
                  <a:pt x="9365957" y="3552108"/>
                  <a:pt x="9365957" y="3548111"/>
                </a:cubicBezTo>
                <a:cubicBezTo>
                  <a:pt x="9365957" y="3544113"/>
                  <a:pt x="9363957" y="3542115"/>
                  <a:pt x="9359961" y="3542115"/>
                </a:cubicBezTo>
                <a:close/>
                <a:moveTo>
                  <a:pt x="1224709" y="3527124"/>
                </a:moveTo>
                <a:cubicBezTo>
                  <a:pt x="1227707" y="3527124"/>
                  <a:pt x="1231205" y="3528124"/>
                  <a:pt x="1235204" y="3530123"/>
                </a:cubicBezTo>
                <a:cubicBezTo>
                  <a:pt x="1251192" y="3538117"/>
                  <a:pt x="1255191" y="3542115"/>
                  <a:pt x="1247196" y="3542115"/>
                </a:cubicBezTo>
                <a:cubicBezTo>
                  <a:pt x="1239201" y="3550108"/>
                  <a:pt x="1235204" y="3554107"/>
                  <a:pt x="1235204" y="3554107"/>
                </a:cubicBezTo>
                <a:lnTo>
                  <a:pt x="1223211" y="3578091"/>
                </a:lnTo>
                <a:cubicBezTo>
                  <a:pt x="1223211" y="3578091"/>
                  <a:pt x="1219214" y="3570096"/>
                  <a:pt x="1211219" y="3554107"/>
                </a:cubicBezTo>
                <a:cubicBezTo>
                  <a:pt x="1211219" y="3536118"/>
                  <a:pt x="1215715" y="3527124"/>
                  <a:pt x="1224709" y="3527124"/>
                </a:cubicBezTo>
                <a:close/>
                <a:moveTo>
                  <a:pt x="9353964" y="3518130"/>
                </a:moveTo>
                <a:lnTo>
                  <a:pt x="9357273" y="3518130"/>
                </a:lnTo>
                <a:lnTo>
                  <a:pt x="9356557" y="3520723"/>
                </a:lnTo>
                <a:close/>
                <a:moveTo>
                  <a:pt x="9305996" y="3518130"/>
                </a:moveTo>
                <a:lnTo>
                  <a:pt x="9317988" y="3530123"/>
                </a:lnTo>
                <a:cubicBezTo>
                  <a:pt x="9317988" y="3530123"/>
                  <a:pt x="9317988" y="3526125"/>
                  <a:pt x="9317988" y="3518130"/>
                </a:cubicBezTo>
                <a:cubicBezTo>
                  <a:pt x="9309993" y="3518130"/>
                  <a:pt x="9305996" y="3518130"/>
                  <a:pt x="9305996" y="3518130"/>
                </a:cubicBezTo>
                <a:close/>
                <a:moveTo>
                  <a:pt x="1163249" y="3518130"/>
                </a:moveTo>
                <a:lnTo>
                  <a:pt x="1163249" y="3542115"/>
                </a:lnTo>
                <a:lnTo>
                  <a:pt x="1151258" y="3542115"/>
                </a:lnTo>
                <a:cubicBezTo>
                  <a:pt x="1151258" y="3526125"/>
                  <a:pt x="1155254" y="3518130"/>
                  <a:pt x="1163249" y="3518130"/>
                </a:cubicBezTo>
                <a:close/>
                <a:moveTo>
                  <a:pt x="1184237" y="3512135"/>
                </a:moveTo>
                <a:cubicBezTo>
                  <a:pt x="1186235" y="3512135"/>
                  <a:pt x="1187234" y="3514134"/>
                  <a:pt x="1187234" y="3518130"/>
                </a:cubicBezTo>
                <a:cubicBezTo>
                  <a:pt x="1187234" y="3518130"/>
                  <a:pt x="1185236" y="3520128"/>
                  <a:pt x="1181238" y="3524125"/>
                </a:cubicBezTo>
                <a:cubicBezTo>
                  <a:pt x="1177239" y="3528124"/>
                  <a:pt x="1175243" y="3530123"/>
                  <a:pt x="1175243" y="3530123"/>
                </a:cubicBezTo>
                <a:cubicBezTo>
                  <a:pt x="1175243" y="3530123"/>
                  <a:pt x="1175243" y="3526125"/>
                  <a:pt x="1175243" y="3518130"/>
                </a:cubicBezTo>
                <a:cubicBezTo>
                  <a:pt x="1179239" y="3514134"/>
                  <a:pt x="1182237" y="3512135"/>
                  <a:pt x="1184237" y="3512135"/>
                </a:cubicBezTo>
                <a:close/>
                <a:moveTo>
                  <a:pt x="1236917" y="3499285"/>
                </a:moveTo>
                <a:lnTo>
                  <a:pt x="1236703" y="3500143"/>
                </a:lnTo>
                <a:cubicBezTo>
                  <a:pt x="1235702" y="3504139"/>
                  <a:pt x="1235204" y="3506137"/>
                  <a:pt x="1235204" y="3506137"/>
                </a:cubicBezTo>
                <a:cubicBezTo>
                  <a:pt x="1227209" y="3506137"/>
                  <a:pt x="1223211" y="3506137"/>
                  <a:pt x="1223211" y="3506137"/>
                </a:cubicBezTo>
                <a:close/>
                <a:moveTo>
                  <a:pt x="9126111" y="3482155"/>
                </a:moveTo>
                <a:lnTo>
                  <a:pt x="9126111" y="3518130"/>
                </a:lnTo>
                <a:cubicBezTo>
                  <a:pt x="9118116" y="3518130"/>
                  <a:pt x="9114119" y="3514133"/>
                  <a:pt x="9114119" y="3506137"/>
                </a:cubicBezTo>
                <a:close/>
                <a:moveTo>
                  <a:pt x="9365957" y="3470160"/>
                </a:moveTo>
                <a:cubicBezTo>
                  <a:pt x="9357961" y="3478156"/>
                  <a:pt x="9349968" y="3486150"/>
                  <a:pt x="9341973" y="3494146"/>
                </a:cubicBezTo>
                <a:lnTo>
                  <a:pt x="9317988" y="3542115"/>
                </a:lnTo>
                <a:cubicBezTo>
                  <a:pt x="9317988" y="3542115"/>
                  <a:pt x="9315988" y="3542115"/>
                  <a:pt x="9311991" y="3542115"/>
                </a:cubicBezTo>
                <a:cubicBezTo>
                  <a:pt x="9307994" y="3542115"/>
                  <a:pt x="9301998" y="3542115"/>
                  <a:pt x="9294003" y="3542115"/>
                </a:cubicBezTo>
                <a:cubicBezTo>
                  <a:pt x="9294003" y="3550108"/>
                  <a:pt x="9290006" y="3550108"/>
                  <a:pt x="9282011" y="3542115"/>
                </a:cubicBezTo>
                <a:lnTo>
                  <a:pt x="9282011" y="3554107"/>
                </a:lnTo>
                <a:cubicBezTo>
                  <a:pt x="9290006" y="3554107"/>
                  <a:pt x="9298000" y="3558105"/>
                  <a:pt x="9305996" y="3566098"/>
                </a:cubicBezTo>
                <a:lnTo>
                  <a:pt x="9282011" y="3590083"/>
                </a:lnTo>
                <a:lnTo>
                  <a:pt x="9246035" y="3602076"/>
                </a:lnTo>
                <a:lnTo>
                  <a:pt x="9246035" y="3626060"/>
                </a:lnTo>
                <a:cubicBezTo>
                  <a:pt x="9246035" y="3626060"/>
                  <a:pt x="9246035" y="3630058"/>
                  <a:pt x="9246035" y="3638053"/>
                </a:cubicBezTo>
                <a:lnTo>
                  <a:pt x="9258026" y="3626060"/>
                </a:lnTo>
                <a:lnTo>
                  <a:pt x="9270018" y="3602076"/>
                </a:lnTo>
                <a:cubicBezTo>
                  <a:pt x="9270018" y="3602076"/>
                  <a:pt x="9274015" y="3598079"/>
                  <a:pt x="9282011" y="3590083"/>
                </a:cubicBezTo>
                <a:lnTo>
                  <a:pt x="9294003" y="3590083"/>
                </a:lnTo>
                <a:cubicBezTo>
                  <a:pt x="9294003" y="3598079"/>
                  <a:pt x="9294003" y="3602076"/>
                  <a:pt x="9294003" y="3602076"/>
                </a:cubicBezTo>
                <a:cubicBezTo>
                  <a:pt x="9294003" y="3602076"/>
                  <a:pt x="9296003" y="3602076"/>
                  <a:pt x="9300000" y="3602076"/>
                </a:cubicBezTo>
                <a:cubicBezTo>
                  <a:pt x="9303996" y="3602076"/>
                  <a:pt x="9305996" y="3598079"/>
                  <a:pt x="9305996" y="3590083"/>
                </a:cubicBezTo>
                <a:cubicBezTo>
                  <a:pt x="9313991" y="3582088"/>
                  <a:pt x="9321984" y="3582088"/>
                  <a:pt x="9329979" y="3590083"/>
                </a:cubicBezTo>
                <a:cubicBezTo>
                  <a:pt x="9337976" y="3598079"/>
                  <a:pt x="9337976" y="3594081"/>
                  <a:pt x="9329979" y="3578091"/>
                </a:cubicBezTo>
                <a:cubicBezTo>
                  <a:pt x="9329979" y="3578091"/>
                  <a:pt x="9331979" y="3572095"/>
                  <a:pt x="9335976" y="3560103"/>
                </a:cubicBezTo>
                <a:cubicBezTo>
                  <a:pt x="9339973" y="3548111"/>
                  <a:pt x="9345969" y="3538117"/>
                  <a:pt x="9353964" y="3530123"/>
                </a:cubicBezTo>
                <a:lnTo>
                  <a:pt x="9356557" y="3520723"/>
                </a:lnTo>
                <a:lnTo>
                  <a:pt x="9365957" y="3530123"/>
                </a:lnTo>
                <a:cubicBezTo>
                  <a:pt x="9365957" y="3530123"/>
                  <a:pt x="9367956" y="3530123"/>
                  <a:pt x="9371952" y="3530123"/>
                </a:cubicBezTo>
                <a:cubicBezTo>
                  <a:pt x="9375949" y="3530123"/>
                  <a:pt x="9377949" y="3526125"/>
                  <a:pt x="9377949" y="3518130"/>
                </a:cubicBezTo>
                <a:cubicBezTo>
                  <a:pt x="9377949" y="3518130"/>
                  <a:pt x="9373952" y="3518130"/>
                  <a:pt x="9365957" y="3518130"/>
                </a:cubicBezTo>
                <a:lnTo>
                  <a:pt x="9357273" y="3518130"/>
                </a:lnTo>
                <a:lnTo>
                  <a:pt x="9359961" y="3508387"/>
                </a:lnTo>
                <a:cubicBezTo>
                  <a:pt x="9365957" y="3488899"/>
                  <a:pt x="9371952" y="3476157"/>
                  <a:pt x="9377949" y="3470160"/>
                </a:cubicBezTo>
                <a:close/>
                <a:moveTo>
                  <a:pt x="1355127" y="3470160"/>
                </a:moveTo>
                <a:cubicBezTo>
                  <a:pt x="1347131" y="3486150"/>
                  <a:pt x="1339135" y="3494146"/>
                  <a:pt x="1331142" y="3494146"/>
                </a:cubicBezTo>
                <a:cubicBezTo>
                  <a:pt x="1315152" y="3494146"/>
                  <a:pt x="1307157" y="3502140"/>
                  <a:pt x="1307157" y="3518130"/>
                </a:cubicBezTo>
                <a:cubicBezTo>
                  <a:pt x="1323147" y="3518130"/>
                  <a:pt x="1331142" y="3518130"/>
                  <a:pt x="1331142" y="3518130"/>
                </a:cubicBezTo>
                <a:lnTo>
                  <a:pt x="1331142" y="3506137"/>
                </a:lnTo>
                <a:lnTo>
                  <a:pt x="1367118" y="3470160"/>
                </a:lnTo>
                <a:close/>
                <a:moveTo>
                  <a:pt x="1247196" y="3470160"/>
                </a:moveTo>
                <a:lnTo>
                  <a:pt x="1253192" y="3476157"/>
                </a:lnTo>
                <a:cubicBezTo>
                  <a:pt x="1257189" y="3480155"/>
                  <a:pt x="1259187" y="3484152"/>
                  <a:pt x="1259187" y="3488149"/>
                </a:cubicBezTo>
                <a:cubicBezTo>
                  <a:pt x="1259187" y="3492147"/>
                  <a:pt x="1259187" y="3494146"/>
                  <a:pt x="1259187" y="3494146"/>
                </a:cubicBezTo>
                <a:cubicBezTo>
                  <a:pt x="1251192" y="3486150"/>
                  <a:pt x="1247196" y="3486150"/>
                  <a:pt x="1247196" y="3494146"/>
                </a:cubicBezTo>
                <a:lnTo>
                  <a:pt x="1236917" y="3499285"/>
                </a:lnTo>
                <a:lnTo>
                  <a:pt x="1238575" y="3492648"/>
                </a:lnTo>
                <a:cubicBezTo>
                  <a:pt x="1239325" y="3489647"/>
                  <a:pt x="1240200" y="3486150"/>
                  <a:pt x="1241199" y="3482155"/>
                </a:cubicBezTo>
                <a:close/>
                <a:moveTo>
                  <a:pt x="9335976" y="3458169"/>
                </a:moveTo>
                <a:cubicBezTo>
                  <a:pt x="9331979" y="3458169"/>
                  <a:pt x="9329979" y="3462166"/>
                  <a:pt x="9329979" y="3470160"/>
                </a:cubicBezTo>
                <a:lnTo>
                  <a:pt x="9341973" y="3470160"/>
                </a:lnTo>
                <a:cubicBezTo>
                  <a:pt x="9341973" y="3470160"/>
                  <a:pt x="9337976" y="3474159"/>
                  <a:pt x="9329979" y="3482155"/>
                </a:cubicBezTo>
                <a:cubicBezTo>
                  <a:pt x="9337976" y="3482155"/>
                  <a:pt x="9341973" y="3482155"/>
                  <a:pt x="9341973" y="3482155"/>
                </a:cubicBezTo>
                <a:lnTo>
                  <a:pt x="9341973" y="3470160"/>
                </a:lnTo>
                <a:cubicBezTo>
                  <a:pt x="9341973" y="3462166"/>
                  <a:pt x="9339973" y="3458169"/>
                  <a:pt x="9335976" y="3458169"/>
                </a:cubicBezTo>
                <a:close/>
                <a:moveTo>
                  <a:pt x="1259187" y="3446177"/>
                </a:moveTo>
                <a:cubicBezTo>
                  <a:pt x="1259187" y="3454171"/>
                  <a:pt x="1259187" y="3462166"/>
                  <a:pt x="1259187" y="3470160"/>
                </a:cubicBezTo>
                <a:lnTo>
                  <a:pt x="1247196" y="3470160"/>
                </a:lnTo>
                <a:close/>
                <a:moveTo>
                  <a:pt x="1199226" y="3446177"/>
                </a:moveTo>
                <a:lnTo>
                  <a:pt x="1211219" y="3446177"/>
                </a:lnTo>
                <a:cubicBezTo>
                  <a:pt x="1203224" y="3454171"/>
                  <a:pt x="1199226" y="3462166"/>
                  <a:pt x="1199226" y="3470160"/>
                </a:cubicBezTo>
                <a:lnTo>
                  <a:pt x="1187234" y="3470160"/>
                </a:lnTo>
                <a:cubicBezTo>
                  <a:pt x="1187234" y="3454171"/>
                  <a:pt x="1191231" y="3446177"/>
                  <a:pt x="1199226" y="3446177"/>
                </a:cubicBezTo>
                <a:close/>
                <a:moveTo>
                  <a:pt x="10202416" y="3434184"/>
                </a:moveTo>
                <a:cubicBezTo>
                  <a:pt x="10208413" y="3434184"/>
                  <a:pt x="10213410" y="3438182"/>
                  <a:pt x="10217407" y="3446177"/>
                </a:cubicBezTo>
                <a:lnTo>
                  <a:pt x="10205415" y="3446177"/>
                </a:lnTo>
                <a:lnTo>
                  <a:pt x="10193424" y="3446177"/>
                </a:lnTo>
                <a:lnTo>
                  <a:pt x="10193424" y="3458169"/>
                </a:lnTo>
                <a:lnTo>
                  <a:pt x="10181430" y="3446177"/>
                </a:lnTo>
                <a:cubicBezTo>
                  <a:pt x="10189425" y="3438182"/>
                  <a:pt x="10196421" y="3434184"/>
                  <a:pt x="10202416" y="3434184"/>
                </a:cubicBezTo>
                <a:close/>
                <a:moveTo>
                  <a:pt x="9018181" y="3428188"/>
                </a:moveTo>
                <a:lnTo>
                  <a:pt x="9019895" y="3429046"/>
                </a:lnTo>
                <a:lnTo>
                  <a:pt x="9018181" y="3434184"/>
                </a:lnTo>
                <a:close/>
                <a:moveTo>
                  <a:pt x="10133462" y="3422192"/>
                </a:moveTo>
                <a:cubicBezTo>
                  <a:pt x="10149451" y="3422192"/>
                  <a:pt x="10161442" y="3422192"/>
                  <a:pt x="10169439" y="3422192"/>
                </a:cubicBezTo>
                <a:cubicBezTo>
                  <a:pt x="10169439" y="3430187"/>
                  <a:pt x="10161442" y="3434184"/>
                  <a:pt x="10145454" y="3434184"/>
                </a:cubicBezTo>
                <a:close/>
                <a:moveTo>
                  <a:pt x="10205415" y="3410200"/>
                </a:moveTo>
                <a:cubicBezTo>
                  <a:pt x="10205415" y="3410200"/>
                  <a:pt x="10205415" y="3412197"/>
                  <a:pt x="10205415" y="3416197"/>
                </a:cubicBezTo>
                <a:cubicBezTo>
                  <a:pt x="10205415" y="3420192"/>
                  <a:pt x="10201418" y="3422192"/>
                  <a:pt x="10193424" y="3422192"/>
                </a:cubicBezTo>
                <a:cubicBezTo>
                  <a:pt x="10193424" y="3422192"/>
                  <a:pt x="10195422" y="3420192"/>
                  <a:pt x="10199419" y="3416197"/>
                </a:cubicBezTo>
                <a:cubicBezTo>
                  <a:pt x="10203415" y="3412197"/>
                  <a:pt x="10205415" y="3410200"/>
                  <a:pt x="10205415" y="3410200"/>
                </a:cubicBezTo>
                <a:close/>
                <a:moveTo>
                  <a:pt x="9401934" y="3410200"/>
                </a:moveTo>
                <a:cubicBezTo>
                  <a:pt x="9401934" y="3410200"/>
                  <a:pt x="9397937" y="3414198"/>
                  <a:pt x="9389941" y="3422192"/>
                </a:cubicBezTo>
                <a:lnTo>
                  <a:pt x="9377949" y="3458169"/>
                </a:lnTo>
                <a:lnTo>
                  <a:pt x="9389941" y="3446177"/>
                </a:lnTo>
                <a:cubicBezTo>
                  <a:pt x="9389941" y="3446177"/>
                  <a:pt x="9395937" y="3444178"/>
                  <a:pt x="9407930" y="3440181"/>
                </a:cubicBezTo>
                <a:cubicBezTo>
                  <a:pt x="9419922" y="3436182"/>
                  <a:pt x="9425919" y="3430187"/>
                  <a:pt x="9425919" y="3422192"/>
                </a:cubicBezTo>
                <a:cubicBezTo>
                  <a:pt x="9425919" y="3422192"/>
                  <a:pt x="9421922" y="3422192"/>
                  <a:pt x="9413925" y="3422192"/>
                </a:cubicBezTo>
                <a:lnTo>
                  <a:pt x="9401934" y="3422192"/>
                </a:lnTo>
                <a:cubicBezTo>
                  <a:pt x="9401934" y="3414198"/>
                  <a:pt x="9401934" y="3410200"/>
                  <a:pt x="9401934" y="3410200"/>
                </a:cubicBezTo>
                <a:close/>
                <a:moveTo>
                  <a:pt x="9353964" y="3410200"/>
                </a:moveTo>
                <a:cubicBezTo>
                  <a:pt x="9353964" y="3418194"/>
                  <a:pt x="9353964" y="3422192"/>
                  <a:pt x="9353964" y="3422192"/>
                </a:cubicBezTo>
                <a:cubicBezTo>
                  <a:pt x="9345969" y="3430187"/>
                  <a:pt x="9349968" y="3434184"/>
                  <a:pt x="9365957" y="3434184"/>
                </a:cubicBezTo>
                <a:lnTo>
                  <a:pt x="9365957" y="3422192"/>
                </a:lnTo>
                <a:cubicBezTo>
                  <a:pt x="9365957" y="3422192"/>
                  <a:pt x="9365957" y="3418194"/>
                  <a:pt x="9365957" y="3410200"/>
                </a:cubicBezTo>
                <a:close/>
                <a:moveTo>
                  <a:pt x="9305996" y="3398209"/>
                </a:moveTo>
                <a:cubicBezTo>
                  <a:pt x="9305996" y="3406201"/>
                  <a:pt x="9305996" y="3410200"/>
                  <a:pt x="9305996" y="3410200"/>
                </a:cubicBezTo>
                <a:lnTo>
                  <a:pt x="9317988" y="3398209"/>
                </a:lnTo>
                <a:close/>
                <a:moveTo>
                  <a:pt x="9150096" y="3386214"/>
                </a:moveTo>
                <a:cubicBezTo>
                  <a:pt x="9150096" y="3394210"/>
                  <a:pt x="9150096" y="3398209"/>
                  <a:pt x="9150096" y="3398209"/>
                </a:cubicBezTo>
                <a:cubicBezTo>
                  <a:pt x="9142101" y="3398209"/>
                  <a:pt x="9138104" y="3398209"/>
                  <a:pt x="9138104" y="3398209"/>
                </a:cubicBezTo>
                <a:close/>
                <a:moveTo>
                  <a:pt x="1307157" y="3386214"/>
                </a:moveTo>
                <a:cubicBezTo>
                  <a:pt x="1307157" y="3386214"/>
                  <a:pt x="1307157" y="3390213"/>
                  <a:pt x="1307157" y="3398209"/>
                </a:cubicBezTo>
                <a:cubicBezTo>
                  <a:pt x="1307157" y="3398209"/>
                  <a:pt x="1309155" y="3396210"/>
                  <a:pt x="1313153" y="3392211"/>
                </a:cubicBezTo>
                <a:cubicBezTo>
                  <a:pt x="1317150" y="3388213"/>
                  <a:pt x="1315152" y="3386214"/>
                  <a:pt x="1307157" y="3386214"/>
                </a:cubicBezTo>
                <a:close/>
                <a:moveTo>
                  <a:pt x="9461895" y="3374223"/>
                </a:moveTo>
                <a:lnTo>
                  <a:pt x="9437910" y="3386214"/>
                </a:lnTo>
                <a:cubicBezTo>
                  <a:pt x="9429915" y="3394210"/>
                  <a:pt x="9425919" y="3402204"/>
                  <a:pt x="9425919" y="3410200"/>
                </a:cubicBezTo>
                <a:lnTo>
                  <a:pt x="9437910" y="3398209"/>
                </a:lnTo>
                <a:cubicBezTo>
                  <a:pt x="9453900" y="3382219"/>
                  <a:pt x="9461895" y="3374223"/>
                  <a:pt x="9461895" y="3374223"/>
                </a:cubicBezTo>
                <a:close/>
                <a:moveTo>
                  <a:pt x="9258026" y="3350238"/>
                </a:moveTo>
                <a:lnTo>
                  <a:pt x="9270018" y="3362229"/>
                </a:lnTo>
                <a:lnTo>
                  <a:pt x="9258026" y="3362229"/>
                </a:lnTo>
                <a:cubicBezTo>
                  <a:pt x="9258026" y="3362229"/>
                  <a:pt x="9258026" y="3358233"/>
                  <a:pt x="9258026" y="3350238"/>
                </a:cubicBezTo>
                <a:close/>
                <a:moveTo>
                  <a:pt x="1223211" y="3350238"/>
                </a:moveTo>
                <a:lnTo>
                  <a:pt x="1223211" y="3374223"/>
                </a:lnTo>
                <a:lnTo>
                  <a:pt x="1211219" y="3386214"/>
                </a:lnTo>
                <a:cubicBezTo>
                  <a:pt x="1211219" y="3370224"/>
                  <a:pt x="1215216" y="3358233"/>
                  <a:pt x="1223211" y="3350238"/>
                </a:cubicBezTo>
                <a:close/>
                <a:moveTo>
                  <a:pt x="10121469" y="3326254"/>
                </a:moveTo>
                <a:cubicBezTo>
                  <a:pt x="10121469" y="3326254"/>
                  <a:pt x="10117472" y="3330252"/>
                  <a:pt x="10109477" y="3338246"/>
                </a:cubicBezTo>
                <a:lnTo>
                  <a:pt x="10121469" y="3350238"/>
                </a:lnTo>
                <a:cubicBezTo>
                  <a:pt x="10129464" y="3342243"/>
                  <a:pt x="10133462" y="3338246"/>
                  <a:pt x="10133462" y="3338246"/>
                </a:cubicBezTo>
                <a:close/>
                <a:moveTo>
                  <a:pt x="1175243" y="3326254"/>
                </a:moveTo>
                <a:lnTo>
                  <a:pt x="1187234" y="3350238"/>
                </a:lnTo>
                <a:lnTo>
                  <a:pt x="1175243" y="3350238"/>
                </a:lnTo>
                <a:close/>
                <a:moveTo>
                  <a:pt x="9329979" y="3314261"/>
                </a:moveTo>
                <a:cubicBezTo>
                  <a:pt x="9321984" y="3322256"/>
                  <a:pt x="9317988" y="3326254"/>
                  <a:pt x="9317988" y="3326254"/>
                </a:cubicBezTo>
                <a:lnTo>
                  <a:pt x="9317988" y="3338246"/>
                </a:lnTo>
                <a:lnTo>
                  <a:pt x="9329979" y="3326254"/>
                </a:lnTo>
                <a:close/>
                <a:moveTo>
                  <a:pt x="9030173" y="3314261"/>
                </a:moveTo>
                <a:lnTo>
                  <a:pt x="9018181" y="3326254"/>
                </a:lnTo>
                <a:cubicBezTo>
                  <a:pt x="8994197" y="3350238"/>
                  <a:pt x="8990200" y="3366228"/>
                  <a:pt x="9006188" y="3374223"/>
                </a:cubicBezTo>
                <a:cubicBezTo>
                  <a:pt x="9014185" y="3374223"/>
                  <a:pt x="9018181" y="3382219"/>
                  <a:pt x="9018181" y="3398209"/>
                </a:cubicBezTo>
                <a:lnTo>
                  <a:pt x="9018181" y="3428188"/>
                </a:lnTo>
                <a:lnTo>
                  <a:pt x="9006188" y="3422192"/>
                </a:lnTo>
                <a:lnTo>
                  <a:pt x="8994197" y="3422192"/>
                </a:lnTo>
                <a:cubicBezTo>
                  <a:pt x="8986202" y="3422192"/>
                  <a:pt x="8982205" y="3414198"/>
                  <a:pt x="8982205" y="3398209"/>
                </a:cubicBezTo>
                <a:lnTo>
                  <a:pt x="8982205" y="3386214"/>
                </a:lnTo>
                <a:cubicBezTo>
                  <a:pt x="8974208" y="3386214"/>
                  <a:pt x="8970212" y="3390213"/>
                  <a:pt x="8970212" y="3398209"/>
                </a:cubicBezTo>
                <a:cubicBezTo>
                  <a:pt x="8970212" y="3374223"/>
                  <a:pt x="8962217" y="3378221"/>
                  <a:pt x="8946227" y="3410200"/>
                </a:cubicBezTo>
                <a:cubicBezTo>
                  <a:pt x="8962217" y="3402204"/>
                  <a:pt x="8970212" y="3398209"/>
                  <a:pt x="8970212" y="3398209"/>
                </a:cubicBezTo>
                <a:lnTo>
                  <a:pt x="8958220" y="3422192"/>
                </a:lnTo>
                <a:lnTo>
                  <a:pt x="8970212" y="3422192"/>
                </a:lnTo>
                <a:cubicBezTo>
                  <a:pt x="8970212" y="3422192"/>
                  <a:pt x="8972212" y="3422192"/>
                  <a:pt x="8976208" y="3422192"/>
                </a:cubicBezTo>
                <a:cubicBezTo>
                  <a:pt x="8980205" y="3422192"/>
                  <a:pt x="8982205" y="3426189"/>
                  <a:pt x="8982205" y="3434184"/>
                </a:cubicBezTo>
                <a:cubicBezTo>
                  <a:pt x="8982205" y="3442179"/>
                  <a:pt x="8982205" y="3448174"/>
                  <a:pt x="8982205" y="3452172"/>
                </a:cubicBezTo>
                <a:cubicBezTo>
                  <a:pt x="8982205" y="3456170"/>
                  <a:pt x="8982205" y="3458169"/>
                  <a:pt x="8982205" y="3458169"/>
                </a:cubicBezTo>
                <a:cubicBezTo>
                  <a:pt x="8974208" y="3458169"/>
                  <a:pt x="8974208" y="3460167"/>
                  <a:pt x="8982205" y="3464164"/>
                </a:cubicBezTo>
                <a:cubicBezTo>
                  <a:pt x="8990200" y="3468162"/>
                  <a:pt x="8990200" y="3474159"/>
                  <a:pt x="8982205" y="3482155"/>
                </a:cubicBezTo>
                <a:cubicBezTo>
                  <a:pt x="8990200" y="3482155"/>
                  <a:pt x="8994197" y="3486150"/>
                  <a:pt x="8994197" y="3494146"/>
                </a:cubicBezTo>
                <a:lnTo>
                  <a:pt x="9018181" y="3482155"/>
                </a:lnTo>
                <a:cubicBezTo>
                  <a:pt x="9034170" y="3458169"/>
                  <a:pt x="9038170" y="3442179"/>
                  <a:pt x="9030173" y="3434184"/>
                </a:cubicBezTo>
                <a:lnTo>
                  <a:pt x="9019895" y="3429046"/>
                </a:lnTo>
                <a:lnTo>
                  <a:pt x="9030173" y="3398209"/>
                </a:lnTo>
                <a:cubicBezTo>
                  <a:pt x="9030173" y="3382219"/>
                  <a:pt x="9030173" y="3362229"/>
                  <a:pt x="9030173" y="3338246"/>
                </a:cubicBezTo>
                <a:close/>
                <a:moveTo>
                  <a:pt x="1427079" y="3314261"/>
                </a:moveTo>
                <a:cubicBezTo>
                  <a:pt x="1403095" y="3322256"/>
                  <a:pt x="1395100" y="3334248"/>
                  <a:pt x="1403095" y="3350238"/>
                </a:cubicBezTo>
                <a:cubicBezTo>
                  <a:pt x="1411090" y="3358233"/>
                  <a:pt x="1421083" y="3358233"/>
                  <a:pt x="1433076" y="3350238"/>
                </a:cubicBezTo>
                <a:cubicBezTo>
                  <a:pt x="1445068" y="3342243"/>
                  <a:pt x="1447066" y="3334248"/>
                  <a:pt x="1439071" y="3326254"/>
                </a:cubicBezTo>
                <a:cubicBezTo>
                  <a:pt x="1439071" y="3326254"/>
                  <a:pt x="1435074" y="3326254"/>
                  <a:pt x="1427079" y="3326254"/>
                </a:cubicBezTo>
                <a:close/>
                <a:moveTo>
                  <a:pt x="1247196" y="3278286"/>
                </a:moveTo>
                <a:cubicBezTo>
                  <a:pt x="1239201" y="3278286"/>
                  <a:pt x="1235204" y="3282282"/>
                  <a:pt x="1235204" y="3290277"/>
                </a:cubicBezTo>
                <a:cubicBezTo>
                  <a:pt x="1243197" y="3290277"/>
                  <a:pt x="1247196" y="3290277"/>
                  <a:pt x="1247196" y="3290277"/>
                </a:cubicBezTo>
                <a:cubicBezTo>
                  <a:pt x="1247196" y="3282282"/>
                  <a:pt x="1247196" y="3278286"/>
                  <a:pt x="1247196" y="3278286"/>
                </a:cubicBezTo>
                <a:close/>
                <a:moveTo>
                  <a:pt x="1415088" y="3266292"/>
                </a:moveTo>
                <a:lnTo>
                  <a:pt x="1439071" y="3290277"/>
                </a:lnTo>
                <a:cubicBezTo>
                  <a:pt x="1439071" y="3282282"/>
                  <a:pt x="1437073" y="3276287"/>
                  <a:pt x="1433076" y="3272288"/>
                </a:cubicBezTo>
                <a:cubicBezTo>
                  <a:pt x="1429078" y="3268290"/>
                  <a:pt x="1423083" y="3266292"/>
                  <a:pt x="1415088" y="3266292"/>
                </a:cubicBezTo>
                <a:close/>
                <a:moveTo>
                  <a:pt x="10217407" y="3254300"/>
                </a:moveTo>
                <a:cubicBezTo>
                  <a:pt x="10217407" y="3254300"/>
                  <a:pt x="10217407" y="3256299"/>
                  <a:pt x="10217407" y="3260297"/>
                </a:cubicBezTo>
                <a:cubicBezTo>
                  <a:pt x="10217407" y="3264293"/>
                  <a:pt x="10219407" y="3266292"/>
                  <a:pt x="10223403" y="3266292"/>
                </a:cubicBezTo>
                <a:cubicBezTo>
                  <a:pt x="10227400" y="3266292"/>
                  <a:pt x="10229400" y="3262296"/>
                  <a:pt x="10229400" y="3254300"/>
                </a:cubicBezTo>
                <a:cubicBezTo>
                  <a:pt x="10221405" y="3254300"/>
                  <a:pt x="10217407" y="3254300"/>
                  <a:pt x="10217407" y="3254300"/>
                </a:cubicBezTo>
                <a:close/>
                <a:moveTo>
                  <a:pt x="9509863" y="3254300"/>
                </a:moveTo>
                <a:lnTo>
                  <a:pt x="9509863" y="3266292"/>
                </a:lnTo>
                <a:cubicBezTo>
                  <a:pt x="9509863" y="3266292"/>
                  <a:pt x="9513861" y="3262296"/>
                  <a:pt x="9521856" y="3254300"/>
                </a:cubicBezTo>
                <a:cubicBezTo>
                  <a:pt x="9513861" y="3254300"/>
                  <a:pt x="9509863" y="3254300"/>
                  <a:pt x="9509863" y="3254300"/>
                </a:cubicBezTo>
                <a:close/>
                <a:moveTo>
                  <a:pt x="9485880" y="3254300"/>
                </a:moveTo>
                <a:cubicBezTo>
                  <a:pt x="9485880" y="3254300"/>
                  <a:pt x="9481883" y="3258297"/>
                  <a:pt x="9473887" y="3266292"/>
                </a:cubicBezTo>
                <a:lnTo>
                  <a:pt x="9461895" y="3278286"/>
                </a:lnTo>
                <a:lnTo>
                  <a:pt x="9485880" y="3266292"/>
                </a:lnTo>
                <a:close/>
                <a:moveTo>
                  <a:pt x="431721" y="3254300"/>
                </a:moveTo>
                <a:cubicBezTo>
                  <a:pt x="431721" y="3254300"/>
                  <a:pt x="439716" y="3258297"/>
                  <a:pt x="455706" y="3266292"/>
                </a:cubicBezTo>
                <a:lnTo>
                  <a:pt x="455706" y="3278286"/>
                </a:lnTo>
                <a:cubicBezTo>
                  <a:pt x="455706" y="3278286"/>
                  <a:pt x="451709" y="3274287"/>
                  <a:pt x="443714" y="3266292"/>
                </a:cubicBezTo>
                <a:cubicBezTo>
                  <a:pt x="435719" y="3266292"/>
                  <a:pt x="431721" y="3262296"/>
                  <a:pt x="431721" y="3254300"/>
                </a:cubicBezTo>
                <a:close/>
                <a:moveTo>
                  <a:pt x="311798" y="3254300"/>
                </a:moveTo>
                <a:lnTo>
                  <a:pt x="323792" y="3254300"/>
                </a:lnTo>
                <a:cubicBezTo>
                  <a:pt x="323792" y="3254300"/>
                  <a:pt x="323792" y="3258297"/>
                  <a:pt x="323792" y="3266292"/>
                </a:cubicBezTo>
                <a:close/>
                <a:moveTo>
                  <a:pt x="10121469" y="3242308"/>
                </a:moveTo>
                <a:lnTo>
                  <a:pt x="10133462" y="3254300"/>
                </a:lnTo>
                <a:cubicBezTo>
                  <a:pt x="10141457" y="3254300"/>
                  <a:pt x="10145454" y="3250302"/>
                  <a:pt x="10145454" y="3242308"/>
                </a:cubicBezTo>
                <a:cubicBezTo>
                  <a:pt x="10137459" y="3242308"/>
                  <a:pt x="10133462" y="3242308"/>
                  <a:pt x="10133462" y="3242308"/>
                </a:cubicBezTo>
                <a:close/>
                <a:moveTo>
                  <a:pt x="10337329" y="3218324"/>
                </a:moveTo>
                <a:cubicBezTo>
                  <a:pt x="10345326" y="3218324"/>
                  <a:pt x="10351322" y="3220322"/>
                  <a:pt x="10355319" y="3224319"/>
                </a:cubicBezTo>
                <a:cubicBezTo>
                  <a:pt x="10359316" y="3228318"/>
                  <a:pt x="10357317" y="3232316"/>
                  <a:pt x="10349323" y="3236312"/>
                </a:cubicBezTo>
                <a:cubicBezTo>
                  <a:pt x="10341328" y="3240309"/>
                  <a:pt x="10337329" y="3238310"/>
                  <a:pt x="10337329" y="3230315"/>
                </a:cubicBezTo>
                <a:cubicBezTo>
                  <a:pt x="10329334" y="3222320"/>
                  <a:pt x="10329334" y="3218324"/>
                  <a:pt x="10337329" y="3218324"/>
                </a:cubicBezTo>
                <a:close/>
                <a:moveTo>
                  <a:pt x="9126111" y="3218324"/>
                </a:moveTo>
                <a:lnTo>
                  <a:pt x="9102128" y="3230315"/>
                </a:lnTo>
                <a:cubicBezTo>
                  <a:pt x="9094131" y="3238310"/>
                  <a:pt x="9090134" y="3242308"/>
                  <a:pt x="9090134" y="3242308"/>
                </a:cubicBezTo>
                <a:lnTo>
                  <a:pt x="9078143" y="3278286"/>
                </a:lnTo>
                <a:cubicBezTo>
                  <a:pt x="9078143" y="3286278"/>
                  <a:pt x="9084139" y="3284280"/>
                  <a:pt x="9096131" y="3272288"/>
                </a:cubicBezTo>
                <a:cubicBezTo>
                  <a:pt x="9108123" y="3260297"/>
                  <a:pt x="9114119" y="3252302"/>
                  <a:pt x="9114119" y="3248305"/>
                </a:cubicBezTo>
                <a:cubicBezTo>
                  <a:pt x="9114119" y="3244305"/>
                  <a:pt x="9116119" y="3240309"/>
                  <a:pt x="9120116" y="3236312"/>
                </a:cubicBezTo>
                <a:cubicBezTo>
                  <a:pt x="9124112" y="3232316"/>
                  <a:pt x="9126111" y="3226318"/>
                  <a:pt x="9126111" y="3218324"/>
                </a:cubicBezTo>
                <a:close/>
                <a:moveTo>
                  <a:pt x="10184429" y="3198836"/>
                </a:moveTo>
                <a:cubicBezTo>
                  <a:pt x="10182431" y="3197838"/>
                  <a:pt x="10181430" y="3198336"/>
                  <a:pt x="10181430" y="3200334"/>
                </a:cubicBezTo>
                <a:cubicBezTo>
                  <a:pt x="10181430" y="3204332"/>
                  <a:pt x="10181430" y="3210329"/>
                  <a:pt x="10181430" y="3218324"/>
                </a:cubicBezTo>
                <a:cubicBezTo>
                  <a:pt x="10181430" y="3226318"/>
                  <a:pt x="10185427" y="3226318"/>
                  <a:pt x="10193424" y="3218324"/>
                </a:cubicBezTo>
                <a:cubicBezTo>
                  <a:pt x="10201418" y="3218324"/>
                  <a:pt x="10205415" y="3216325"/>
                  <a:pt x="10205415" y="3212328"/>
                </a:cubicBezTo>
                <a:cubicBezTo>
                  <a:pt x="10205415" y="3208330"/>
                  <a:pt x="10201418" y="3206331"/>
                  <a:pt x="10193424" y="3206331"/>
                </a:cubicBezTo>
                <a:cubicBezTo>
                  <a:pt x="10189425" y="3202334"/>
                  <a:pt x="10186428" y="3199836"/>
                  <a:pt x="10184429" y="3198836"/>
                </a:cubicBezTo>
                <a:close/>
                <a:moveTo>
                  <a:pt x="383753" y="3194340"/>
                </a:moveTo>
                <a:lnTo>
                  <a:pt x="395745" y="3206331"/>
                </a:lnTo>
                <a:lnTo>
                  <a:pt x="383753" y="3206331"/>
                </a:lnTo>
                <a:close/>
                <a:moveTo>
                  <a:pt x="323792" y="3194340"/>
                </a:moveTo>
                <a:cubicBezTo>
                  <a:pt x="323792" y="3202334"/>
                  <a:pt x="323792" y="3208330"/>
                  <a:pt x="323792" y="3212328"/>
                </a:cubicBezTo>
                <a:cubicBezTo>
                  <a:pt x="323792" y="3216325"/>
                  <a:pt x="323792" y="3222320"/>
                  <a:pt x="323792" y="3230315"/>
                </a:cubicBezTo>
                <a:lnTo>
                  <a:pt x="311798" y="3218324"/>
                </a:lnTo>
                <a:close/>
                <a:moveTo>
                  <a:pt x="1391103" y="3182346"/>
                </a:moveTo>
                <a:lnTo>
                  <a:pt x="1391103" y="3206331"/>
                </a:lnTo>
                <a:lnTo>
                  <a:pt x="1391103" y="3230315"/>
                </a:lnTo>
                <a:cubicBezTo>
                  <a:pt x="1383108" y="3238310"/>
                  <a:pt x="1379110" y="3242308"/>
                  <a:pt x="1379110" y="3242308"/>
                </a:cubicBezTo>
                <a:cubicBezTo>
                  <a:pt x="1387105" y="3250302"/>
                  <a:pt x="1391103" y="3256299"/>
                  <a:pt x="1391103" y="3260297"/>
                </a:cubicBezTo>
                <a:cubicBezTo>
                  <a:pt x="1391103" y="3264293"/>
                  <a:pt x="1389105" y="3268290"/>
                  <a:pt x="1385106" y="3272288"/>
                </a:cubicBezTo>
                <a:cubicBezTo>
                  <a:pt x="1381110" y="3276287"/>
                  <a:pt x="1375113" y="3282282"/>
                  <a:pt x="1367118" y="3290277"/>
                </a:cubicBezTo>
                <a:cubicBezTo>
                  <a:pt x="1367118" y="3298273"/>
                  <a:pt x="1363122" y="3302268"/>
                  <a:pt x="1355127" y="3302268"/>
                </a:cubicBezTo>
                <a:cubicBezTo>
                  <a:pt x="1347131" y="3294275"/>
                  <a:pt x="1343133" y="3290277"/>
                  <a:pt x="1343133" y="3290277"/>
                </a:cubicBezTo>
                <a:lnTo>
                  <a:pt x="1319148" y="3290277"/>
                </a:lnTo>
                <a:lnTo>
                  <a:pt x="1331142" y="3326254"/>
                </a:lnTo>
                <a:lnTo>
                  <a:pt x="1343133" y="3326254"/>
                </a:lnTo>
                <a:cubicBezTo>
                  <a:pt x="1351128" y="3326254"/>
                  <a:pt x="1355127" y="3330252"/>
                  <a:pt x="1355127" y="3338246"/>
                </a:cubicBezTo>
                <a:cubicBezTo>
                  <a:pt x="1355127" y="3346241"/>
                  <a:pt x="1355127" y="3350238"/>
                  <a:pt x="1355127" y="3350238"/>
                </a:cubicBezTo>
                <a:lnTo>
                  <a:pt x="1367118" y="3350238"/>
                </a:lnTo>
                <a:lnTo>
                  <a:pt x="1379110" y="3338246"/>
                </a:lnTo>
                <a:cubicBezTo>
                  <a:pt x="1387105" y="3338246"/>
                  <a:pt x="1391103" y="3334248"/>
                  <a:pt x="1391103" y="3326254"/>
                </a:cubicBezTo>
                <a:cubicBezTo>
                  <a:pt x="1383108" y="3318261"/>
                  <a:pt x="1387105" y="3302268"/>
                  <a:pt x="1403095" y="3278286"/>
                </a:cubicBezTo>
                <a:cubicBezTo>
                  <a:pt x="1403095" y="3270290"/>
                  <a:pt x="1403095" y="3256299"/>
                  <a:pt x="1403095" y="3236312"/>
                </a:cubicBezTo>
                <a:cubicBezTo>
                  <a:pt x="1403095" y="3216325"/>
                  <a:pt x="1403095" y="3206331"/>
                  <a:pt x="1403095" y="3206331"/>
                </a:cubicBezTo>
                <a:close/>
                <a:moveTo>
                  <a:pt x="563637" y="3182346"/>
                </a:moveTo>
                <a:lnTo>
                  <a:pt x="587620" y="3182346"/>
                </a:lnTo>
                <a:cubicBezTo>
                  <a:pt x="587620" y="3198336"/>
                  <a:pt x="579627" y="3202334"/>
                  <a:pt x="563637" y="3194340"/>
                </a:cubicBezTo>
                <a:cubicBezTo>
                  <a:pt x="555642" y="3186347"/>
                  <a:pt x="555642" y="3182346"/>
                  <a:pt x="563637" y="3182346"/>
                </a:cubicBezTo>
                <a:close/>
                <a:moveTo>
                  <a:pt x="9353964" y="3158362"/>
                </a:moveTo>
                <a:cubicBezTo>
                  <a:pt x="9353964" y="3166356"/>
                  <a:pt x="9349968" y="3174352"/>
                  <a:pt x="9341973" y="3182346"/>
                </a:cubicBezTo>
                <a:cubicBezTo>
                  <a:pt x="9349968" y="3182346"/>
                  <a:pt x="9353964" y="3180347"/>
                  <a:pt x="9353964" y="3176351"/>
                </a:cubicBezTo>
                <a:cubicBezTo>
                  <a:pt x="9353964" y="3172354"/>
                  <a:pt x="9353964" y="3170354"/>
                  <a:pt x="9353964" y="3170354"/>
                </a:cubicBezTo>
                <a:cubicBezTo>
                  <a:pt x="9361959" y="3162360"/>
                  <a:pt x="9361959" y="3158362"/>
                  <a:pt x="9353964" y="3158362"/>
                </a:cubicBezTo>
                <a:close/>
                <a:moveTo>
                  <a:pt x="9533848" y="3146369"/>
                </a:moveTo>
                <a:cubicBezTo>
                  <a:pt x="9509863" y="3154364"/>
                  <a:pt x="9497872" y="3166356"/>
                  <a:pt x="9497872" y="3182346"/>
                </a:cubicBezTo>
                <a:cubicBezTo>
                  <a:pt x="9497872" y="3190341"/>
                  <a:pt x="9495872" y="3198336"/>
                  <a:pt x="9491875" y="3206331"/>
                </a:cubicBezTo>
                <a:cubicBezTo>
                  <a:pt x="9487878" y="3214325"/>
                  <a:pt x="9485880" y="3222320"/>
                  <a:pt x="9485880" y="3230315"/>
                </a:cubicBezTo>
                <a:lnTo>
                  <a:pt x="9509863" y="3218324"/>
                </a:lnTo>
                <a:cubicBezTo>
                  <a:pt x="9509863" y="3218324"/>
                  <a:pt x="9511863" y="3216325"/>
                  <a:pt x="9515860" y="3212328"/>
                </a:cubicBezTo>
                <a:cubicBezTo>
                  <a:pt x="9519856" y="3208330"/>
                  <a:pt x="9521856" y="3202334"/>
                  <a:pt x="9521856" y="3194340"/>
                </a:cubicBezTo>
                <a:lnTo>
                  <a:pt x="9533848" y="3182346"/>
                </a:lnTo>
                <a:cubicBezTo>
                  <a:pt x="9541845" y="3174352"/>
                  <a:pt x="9545841" y="3166356"/>
                  <a:pt x="9545841" y="3158362"/>
                </a:cubicBezTo>
                <a:cubicBezTo>
                  <a:pt x="9545841" y="3150369"/>
                  <a:pt x="9541845" y="3146369"/>
                  <a:pt x="9533848" y="3146369"/>
                </a:cubicBezTo>
                <a:close/>
                <a:moveTo>
                  <a:pt x="9282011" y="3146369"/>
                </a:moveTo>
                <a:lnTo>
                  <a:pt x="9258026" y="3158362"/>
                </a:lnTo>
                <a:cubicBezTo>
                  <a:pt x="9242037" y="3174352"/>
                  <a:pt x="9234042" y="3182346"/>
                  <a:pt x="9234042" y="3182346"/>
                </a:cubicBezTo>
                <a:close/>
                <a:moveTo>
                  <a:pt x="397243" y="3143372"/>
                </a:moveTo>
                <a:cubicBezTo>
                  <a:pt x="400241" y="3143372"/>
                  <a:pt x="403740" y="3144372"/>
                  <a:pt x="407736" y="3146369"/>
                </a:cubicBezTo>
                <a:cubicBezTo>
                  <a:pt x="415731" y="3154364"/>
                  <a:pt x="417732" y="3158362"/>
                  <a:pt x="413733" y="3158362"/>
                </a:cubicBezTo>
                <a:cubicBezTo>
                  <a:pt x="409736" y="3158362"/>
                  <a:pt x="409736" y="3160361"/>
                  <a:pt x="413733" y="3164357"/>
                </a:cubicBezTo>
                <a:cubicBezTo>
                  <a:pt x="417732" y="3168356"/>
                  <a:pt x="415731" y="3174352"/>
                  <a:pt x="407736" y="3182346"/>
                </a:cubicBezTo>
                <a:cubicBezTo>
                  <a:pt x="399741" y="3190341"/>
                  <a:pt x="395745" y="3194340"/>
                  <a:pt x="395745" y="3194340"/>
                </a:cubicBezTo>
                <a:cubicBezTo>
                  <a:pt x="395745" y="3194340"/>
                  <a:pt x="391746" y="3186347"/>
                  <a:pt x="383753" y="3170354"/>
                </a:cubicBezTo>
                <a:cubicBezTo>
                  <a:pt x="383753" y="3152366"/>
                  <a:pt x="388249" y="3143372"/>
                  <a:pt x="397243" y="3143372"/>
                </a:cubicBezTo>
                <a:close/>
                <a:moveTo>
                  <a:pt x="9557833" y="3122385"/>
                </a:moveTo>
                <a:cubicBezTo>
                  <a:pt x="9549838" y="3122385"/>
                  <a:pt x="9545841" y="3124384"/>
                  <a:pt x="9545841" y="3128382"/>
                </a:cubicBezTo>
                <a:cubicBezTo>
                  <a:pt x="9545841" y="3132379"/>
                  <a:pt x="9549838" y="3134378"/>
                  <a:pt x="9557833" y="3134378"/>
                </a:cubicBezTo>
                <a:cubicBezTo>
                  <a:pt x="9557833" y="3126384"/>
                  <a:pt x="9557833" y="3122385"/>
                  <a:pt x="9557833" y="3122385"/>
                </a:cubicBezTo>
                <a:close/>
                <a:moveTo>
                  <a:pt x="9521856" y="3122385"/>
                </a:moveTo>
                <a:cubicBezTo>
                  <a:pt x="9521856" y="3122385"/>
                  <a:pt x="9521856" y="3126384"/>
                  <a:pt x="9521856" y="3134378"/>
                </a:cubicBezTo>
                <a:cubicBezTo>
                  <a:pt x="9521856" y="3134378"/>
                  <a:pt x="9525853" y="3134378"/>
                  <a:pt x="9533848" y="3134378"/>
                </a:cubicBezTo>
                <a:close/>
                <a:moveTo>
                  <a:pt x="503676" y="3122385"/>
                </a:moveTo>
                <a:cubicBezTo>
                  <a:pt x="503676" y="3122385"/>
                  <a:pt x="507672" y="3122385"/>
                  <a:pt x="515667" y="3122385"/>
                </a:cubicBezTo>
                <a:cubicBezTo>
                  <a:pt x="539652" y="3122385"/>
                  <a:pt x="547647" y="3142373"/>
                  <a:pt x="539652" y="3182346"/>
                </a:cubicBezTo>
                <a:cubicBezTo>
                  <a:pt x="539652" y="3198336"/>
                  <a:pt x="543649" y="3210329"/>
                  <a:pt x="551644" y="3218324"/>
                </a:cubicBezTo>
                <a:lnTo>
                  <a:pt x="563637" y="3218324"/>
                </a:lnTo>
                <a:lnTo>
                  <a:pt x="623599" y="3254300"/>
                </a:lnTo>
                <a:cubicBezTo>
                  <a:pt x="631593" y="3262296"/>
                  <a:pt x="639588" y="3266292"/>
                  <a:pt x="647584" y="3266292"/>
                </a:cubicBezTo>
                <a:cubicBezTo>
                  <a:pt x="655576" y="3266292"/>
                  <a:pt x="655576" y="3270290"/>
                  <a:pt x="647584" y="3278286"/>
                </a:cubicBezTo>
                <a:lnTo>
                  <a:pt x="659576" y="3290277"/>
                </a:lnTo>
                <a:lnTo>
                  <a:pt x="659576" y="3314261"/>
                </a:lnTo>
                <a:lnTo>
                  <a:pt x="647584" y="3326254"/>
                </a:lnTo>
                <a:cubicBezTo>
                  <a:pt x="631593" y="3334248"/>
                  <a:pt x="615603" y="3338246"/>
                  <a:pt x="599613" y="3338246"/>
                </a:cubicBezTo>
                <a:cubicBezTo>
                  <a:pt x="567633" y="3322256"/>
                  <a:pt x="555642" y="3298273"/>
                  <a:pt x="563637" y="3266292"/>
                </a:cubicBezTo>
                <a:cubicBezTo>
                  <a:pt x="563637" y="3258297"/>
                  <a:pt x="563637" y="3250302"/>
                  <a:pt x="563637" y="3242308"/>
                </a:cubicBezTo>
                <a:lnTo>
                  <a:pt x="551644" y="3254300"/>
                </a:lnTo>
                <a:cubicBezTo>
                  <a:pt x="543649" y="3270290"/>
                  <a:pt x="535653" y="3278286"/>
                  <a:pt x="527659" y="3278286"/>
                </a:cubicBezTo>
                <a:cubicBezTo>
                  <a:pt x="519664" y="3270290"/>
                  <a:pt x="515667" y="3268290"/>
                  <a:pt x="515667" y="3272288"/>
                </a:cubicBezTo>
                <a:cubicBezTo>
                  <a:pt x="515667" y="3276287"/>
                  <a:pt x="513669" y="3266292"/>
                  <a:pt x="509670" y="3242308"/>
                </a:cubicBezTo>
                <a:cubicBezTo>
                  <a:pt x="505674" y="3218324"/>
                  <a:pt x="503676" y="3190341"/>
                  <a:pt x="503676" y="3158362"/>
                </a:cubicBezTo>
                <a:cubicBezTo>
                  <a:pt x="503676" y="3134378"/>
                  <a:pt x="503676" y="3122385"/>
                  <a:pt x="503676" y="3122385"/>
                </a:cubicBezTo>
                <a:close/>
                <a:moveTo>
                  <a:pt x="347775" y="3122385"/>
                </a:moveTo>
                <a:cubicBezTo>
                  <a:pt x="355770" y="3122385"/>
                  <a:pt x="359768" y="3124384"/>
                  <a:pt x="359768" y="3128382"/>
                </a:cubicBezTo>
                <a:cubicBezTo>
                  <a:pt x="359768" y="3132379"/>
                  <a:pt x="355770" y="3134378"/>
                  <a:pt x="347775" y="3134378"/>
                </a:cubicBezTo>
                <a:cubicBezTo>
                  <a:pt x="339780" y="3134378"/>
                  <a:pt x="335783" y="3134378"/>
                  <a:pt x="335783" y="3134378"/>
                </a:cubicBezTo>
                <a:cubicBezTo>
                  <a:pt x="335783" y="3134378"/>
                  <a:pt x="337782" y="3132379"/>
                  <a:pt x="341780" y="3128382"/>
                </a:cubicBezTo>
                <a:cubicBezTo>
                  <a:pt x="345776" y="3124384"/>
                  <a:pt x="347775" y="3122385"/>
                  <a:pt x="347775" y="3122385"/>
                </a:cubicBezTo>
                <a:close/>
                <a:moveTo>
                  <a:pt x="9234042" y="3110394"/>
                </a:moveTo>
                <a:lnTo>
                  <a:pt x="9210057" y="3134378"/>
                </a:lnTo>
                <a:cubicBezTo>
                  <a:pt x="9202062" y="3142373"/>
                  <a:pt x="9198065" y="3148368"/>
                  <a:pt x="9198065" y="3152366"/>
                </a:cubicBezTo>
                <a:cubicBezTo>
                  <a:pt x="9198065" y="3156364"/>
                  <a:pt x="9198065" y="3158362"/>
                  <a:pt x="9198065" y="3158362"/>
                </a:cubicBezTo>
                <a:cubicBezTo>
                  <a:pt x="9198065" y="3158362"/>
                  <a:pt x="9194069" y="3162360"/>
                  <a:pt x="9186072" y="3170354"/>
                </a:cubicBezTo>
                <a:lnTo>
                  <a:pt x="9138104" y="3230315"/>
                </a:lnTo>
                <a:cubicBezTo>
                  <a:pt x="9138104" y="3238310"/>
                  <a:pt x="9134107" y="3242308"/>
                  <a:pt x="9126111" y="3242308"/>
                </a:cubicBezTo>
                <a:lnTo>
                  <a:pt x="9138104" y="3254300"/>
                </a:lnTo>
                <a:lnTo>
                  <a:pt x="9126111" y="3266292"/>
                </a:lnTo>
                <a:lnTo>
                  <a:pt x="9126111" y="3278286"/>
                </a:lnTo>
                <a:cubicBezTo>
                  <a:pt x="9126111" y="3270290"/>
                  <a:pt x="9122114" y="3266292"/>
                  <a:pt x="9114119" y="3266292"/>
                </a:cubicBezTo>
                <a:cubicBezTo>
                  <a:pt x="9106124" y="3266292"/>
                  <a:pt x="9102128" y="3268290"/>
                  <a:pt x="9102128" y="3272288"/>
                </a:cubicBezTo>
                <a:cubicBezTo>
                  <a:pt x="9102128" y="3276287"/>
                  <a:pt x="9104126" y="3280284"/>
                  <a:pt x="9108123" y="3284280"/>
                </a:cubicBezTo>
                <a:cubicBezTo>
                  <a:pt x="9112119" y="3288278"/>
                  <a:pt x="9114119" y="3294275"/>
                  <a:pt x="9114119" y="3302268"/>
                </a:cubicBezTo>
                <a:cubicBezTo>
                  <a:pt x="9114119" y="3310264"/>
                  <a:pt x="9110122" y="3314261"/>
                  <a:pt x="9102128" y="3314261"/>
                </a:cubicBezTo>
                <a:lnTo>
                  <a:pt x="9102128" y="3302268"/>
                </a:lnTo>
                <a:lnTo>
                  <a:pt x="9102128" y="3290277"/>
                </a:lnTo>
                <a:cubicBezTo>
                  <a:pt x="9094131" y="3298273"/>
                  <a:pt x="9090134" y="3308265"/>
                  <a:pt x="9090134" y="3320258"/>
                </a:cubicBezTo>
                <a:cubicBezTo>
                  <a:pt x="9090134" y="3332251"/>
                  <a:pt x="9088136" y="3340245"/>
                  <a:pt x="9084139" y="3344242"/>
                </a:cubicBezTo>
                <a:cubicBezTo>
                  <a:pt x="9080141" y="3348241"/>
                  <a:pt x="9078143" y="3354236"/>
                  <a:pt x="9078143" y="3362229"/>
                </a:cubicBezTo>
                <a:cubicBezTo>
                  <a:pt x="9078143" y="3370224"/>
                  <a:pt x="9076143" y="3374223"/>
                  <a:pt x="9072146" y="3374223"/>
                </a:cubicBezTo>
                <a:cubicBezTo>
                  <a:pt x="9068149" y="3374223"/>
                  <a:pt x="9066149" y="3378221"/>
                  <a:pt x="9066149" y="3386214"/>
                </a:cubicBezTo>
                <a:cubicBezTo>
                  <a:pt x="9066149" y="3410200"/>
                  <a:pt x="9074146" y="3406201"/>
                  <a:pt x="9090134" y="3374223"/>
                </a:cubicBezTo>
                <a:cubicBezTo>
                  <a:pt x="9098131" y="3358233"/>
                  <a:pt x="9108123" y="3344242"/>
                  <a:pt x="9120116" y="3332251"/>
                </a:cubicBezTo>
                <a:cubicBezTo>
                  <a:pt x="9132107" y="3320258"/>
                  <a:pt x="9138104" y="3310264"/>
                  <a:pt x="9138104" y="3302268"/>
                </a:cubicBezTo>
                <a:cubicBezTo>
                  <a:pt x="9138104" y="3294275"/>
                  <a:pt x="9138104" y="3290277"/>
                  <a:pt x="9138104" y="3290277"/>
                </a:cubicBezTo>
                <a:cubicBezTo>
                  <a:pt x="9138104" y="3290277"/>
                  <a:pt x="9142101" y="3286278"/>
                  <a:pt x="9150096" y="3278286"/>
                </a:cubicBezTo>
                <a:cubicBezTo>
                  <a:pt x="9150096" y="3286278"/>
                  <a:pt x="9154092" y="3290277"/>
                  <a:pt x="9162089" y="3290277"/>
                </a:cubicBezTo>
                <a:cubicBezTo>
                  <a:pt x="9170084" y="3282282"/>
                  <a:pt x="9174080" y="3278286"/>
                  <a:pt x="9174080" y="3278286"/>
                </a:cubicBezTo>
                <a:cubicBezTo>
                  <a:pt x="9174080" y="3278286"/>
                  <a:pt x="9174080" y="3274287"/>
                  <a:pt x="9174080" y="3266292"/>
                </a:cubicBezTo>
                <a:cubicBezTo>
                  <a:pt x="9182075" y="3258297"/>
                  <a:pt x="9188072" y="3252302"/>
                  <a:pt x="9192069" y="3248305"/>
                </a:cubicBezTo>
                <a:cubicBezTo>
                  <a:pt x="9196065" y="3244305"/>
                  <a:pt x="9198065" y="3240309"/>
                  <a:pt x="9198065" y="3236312"/>
                </a:cubicBezTo>
                <a:cubicBezTo>
                  <a:pt x="9198065" y="3232316"/>
                  <a:pt x="9198065" y="3228318"/>
                  <a:pt x="9198065" y="3224319"/>
                </a:cubicBezTo>
                <a:cubicBezTo>
                  <a:pt x="9198065" y="3220322"/>
                  <a:pt x="9200065" y="3216325"/>
                  <a:pt x="9204062" y="3212328"/>
                </a:cubicBezTo>
                <a:cubicBezTo>
                  <a:pt x="9208058" y="3208330"/>
                  <a:pt x="9210057" y="3206331"/>
                  <a:pt x="9210057" y="3206331"/>
                </a:cubicBezTo>
                <a:cubicBezTo>
                  <a:pt x="9210057" y="3206331"/>
                  <a:pt x="9210057" y="3198336"/>
                  <a:pt x="9210057" y="3182346"/>
                </a:cubicBezTo>
                <a:lnTo>
                  <a:pt x="9234042" y="3134378"/>
                </a:lnTo>
                <a:close/>
                <a:moveTo>
                  <a:pt x="10457253" y="3098402"/>
                </a:moveTo>
                <a:lnTo>
                  <a:pt x="10469245" y="3098402"/>
                </a:lnTo>
                <a:lnTo>
                  <a:pt x="10457253" y="3110394"/>
                </a:lnTo>
                <a:cubicBezTo>
                  <a:pt x="10457253" y="3110394"/>
                  <a:pt x="10457253" y="3106395"/>
                  <a:pt x="10457253" y="3098402"/>
                </a:cubicBezTo>
                <a:close/>
                <a:moveTo>
                  <a:pt x="10241392" y="3098402"/>
                </a:moveTo>
                <a:lnTo>
                  <a:pt x="10241392" y="3122385"/>
                </a:lnTo>
                <a:lnTo>
                  <a:pt x="10253385" y="3110394"/>
                </a:lnTo>
                <a:lnTo>
                  <a:pt x="10253385" y="3122385"/>
                </a:lnTo>
                <a:lnTo>
                  <a:pt x="10265376" y="3110394"/>
                </a:lnTo>
                <a:cubicBezTo>
                  <a:pt x="10265376" y="3102398"/>
                  <a:pt x="10261380" y="3098402"/>
                  <a:pt x="10253385" y="3098402"/>
                </a:cubicBezTo>
                <a:lnTo>
                  <a:pt x="10253385" y="3110394"/>
                </a:lnTo>
                <a:close/>
                <a:moveTo>
                  <a:pt x="419729" y="3062423"/>
                </a:moveTo>
                <a:lnTo>
                  <a:pt x="431721" y="3062423"/>
                </a:lnTo>
                <a:cubicBezTo>
                  <a:pt x="431721" y="3070418"/>
                  <a:pt x="429724" y="3074416"/>
                  <a:pt x="425726" y="3074416"/>
                </a:cubicBezTo>
                <a:cubicBezTo>
                  <a:pt x="421728" y="3074416"/>
                  <a:pt x="421728" y="3078414"/>
                  <a:pt x="425726" y="3086408"/>
                </a:cubicBezTo>
                <a:cubicBezTo>
                  <a:pt x="429724" y="3094404"/>
                  <a:pt x="431721" y="3098402"/>
                  <a:pt x="431721" y="3098402"/>
                </a:cubicBezTo>
                <a:cubicBezTo>
                  <a:pt x="423726" y="3098402"/>
                  <a:pt x="419729" y="3102398"/>
                  <a:pt x="419729" y="3110394"/>
                </a:cubicBezTo>
                <a:lnTo>
                  <a:pt x="395745" y="3122385"/>
                </a:lnTo>
                <a:cubicBezTo>
                  <a:pt x="395745" y="3114392"/>
                  <a:pt x="397743" y="3110394"/>
                  <a:pt x="401741" y="3110394"/>
                </a:cubicBezTo>
                <a:cubicBezTo>
                  <a:pt x="405738" y="3110394"/>
                  <a:pt x="407736" y="3102398"/>
                  <a:pt x="407736" y="3086408"/>
                </a:cubicBezTo>
                <a:cubicBezTo>
                  <a:pt x="407736" y="3086408"/>
                  <a:pt x="409736" y="3082411"/>
                  <a:pt x="413733" y="3074416"/>
                </a:cubicBezTo>
                <a:cubicBezTo>
                  <a:pt x="417732" y="3066424"/>
                  <a:pt x="419729" y="3062423"/>
                  <a:pt x="419729" y="3062423"/>
                </a:cubicBezTo>
                <a:close/>
                <a:moveTo>
                  <a:pt x="371760" y="3050432"/>
                </a:moveTo>
                <a:cubicBezTo>
                  <a:pt x="379754" y="3050432"/>
                  <a:pt x="379754" y="3058427"/>
                  <a:pt x="371760" y="3074416"/>
                </a:cubicBezTo>
                <a:lnTo>
                  <a:pt x="359768" y="3074416"/>
                </a:lnTo>
                <a:cubicBezTo>
                  <a:pt x="359768" y="3058427"/>
                  <a:pt x="363765" y="3050432"/>
                  <a:pt x="371760" y="3050432"/>
                </a:cubicBezTo>
                <a:close/>
                <a:moveTo>
                  <a:pt x="10253385" y="3038440"/>
                </a:moveTo>
                <a:cubicBezTo>
                  <a:pt x="10261380" y="3038440"/>
                  <a:pt x="10265376" y="3038440"/>
                  <a:pt x="10265376" y="3038440"/>
                </a:cubicBezTo>
                <a:cubicBezTo>
                  <a:pt x="10265376" y="3046433"/>
                  <a:pt x="10261380" y="3050432"/>
                  <a:pt x="10253385" y="3050432"/>
                </a:cubicBezTo>
                <a:close/>
                <a:moveTo>
                  <a:pt x="10337329" y="3026448"/>
                </a:moveTo>
                <a:lnTo>
                  <a:pt x="10349323" y="3026448"/>
                </a:lnTo>
                <a:cubicBezTo>
                  <a:pt x="10349323" y="3034442"/>
                  <a:pt x="10347323" y="3038440"/>
                  <a:pt x="10343326" y="3038440"/>
                </a:cubicBezTo>
                <a:cubicBezTo>
                  <a:pt x="10339329" y="3038440"/>
                  <a:pt x="10337329" y="3034442"/>
                  <a:pt x="10337329" y="3026448"/>
                </a:cubicBezTo>
                <a:close/>
                <a:moveTo>
                  <a:pt x="9389941" y="3026448"/>
                </a:moveTo>
                <a:cubicBezTo>
                  <a:pt x="9389941" y="3026448"/>
                  <a:pt x="9383946" y="3032443"/>
                  <a:pt x="9371952" y="3044436"/>
                </a:cubicBezTo>
                <a:cubicBezTo>
                  <a:pt x="9359961" y="3056428"/>
                  <a:pt x="9349968" y="3074416"/>
                  <a:pt x="9341973" y="3098402"/>
                </a:cubicBezTo>
                <a:cubicBezTo>
                  <a:pt x="9333976" y="3114392"/>
                  <a:pt x="9325983" y="3126384"/>
                  <a:pt x="9317988" y="3134378"/>
                </a:cubicBezTo>
                <a:lnTo>
                  <a:pt x="9305996" y="3146369"/>
                </a:lnTo>
                <a:cubicBezTo>
                  <a:pt x="9305996" y="3146369"/>
                  <a:pt x="9301998" y="3150369"/>
                  <a:pt x="9294003" y="3158362"/>
                </a:cubicBezTo>
                <a:lnTo>
                  <a:pt x="9270018" y="3182346"/>
                </a:lnTo>
                <a:lnTo>
                  <a:pt x="9246035" y="3254300"/>
                </a:lnTo>
                <a:lnTo>
                  <a:pt x="9234042" y="3278286"/>
                </a:lnTo>
                <a:cubicBezTo>
                  <a:pt x="9226047" y="3286278"/>
                  <a:pt x="9222050" y="3294275"/>
                  <a:pt x="9222050" y="3302268"/>
                </a:cubicBezTo>
                <a:lnTo>
                  <a:pt x="9198065" y="3326254"/>
                </a:lnTo>
                <a:cubicBezTo>
                  <a:pt x="9198065" y="3326254"/>
                  <a:pt x="9198065" y="3330252"/>
                  <a:pt x="9198065" y="3338246"/>
                </a:cubicBezTo>
                <a:lnTo>
                  <a:pt x="9186072" y="3362229"/>
                </a:lnTo>
                <a:cubicBezTo>
                  <a:pt x="9186072" y="3370224"/>
                  <a:pt x="9182075" y="3378221"/>
                  <a:pt x="9174080" y="3386214"/>
                </a:cubicBezTo>
                <a:lnTo>
                  <a:pt x="9162089" y="3410200"/>
                </a:lnTo>
                <a:lnTo>
                  <a:pt x="9162089" y="3386214"/>
                </a:lnTo>
                <a:cubicBezTo>
                  <a:pt x="9170084" y="3370224"/>
                  <a:pt x="9174080" y="3358233"/>
                  <a:pt x="9174080" y="3350238"/>
                </a:cubicBezTo>
                <a:lnTo>
                  <a:pt x="9186072" y="3338246"/>
                </a:lnTo>
                <a:lnTo>
                  <a:pt x="9198065" y="3302268"/>
                </a:lnTo>
                <a:lnTo>
                  <a:pt x="9186072" y="3278286"/>
                </a:lnTo>
                <a:cubicBezTo>
                  <a:pt x="9178077" y="3294275"/>
                  <a:pt x="9172080" y="3302268"/>
                  <a:pt x="9168084" y="3302268"/>
                </a:cubicBezTo>
                <a:cubicBezTo>
                  <a:pt x="9164087" y="3302268"/>
                  <a:pt x="9158092" y="3312264"/>
                  <a:pt x="9150096" y="3332251"/>
                </a:cubicBezTo>
                <a:cubicBezTo>
                  <a:pt x="9142101" y="3352236"/>
                  <a:pt x="9136104" y="3362229"/>
                  <a:pt x="9132107" y="3362229"/>
                </a:cubicBezTo>
                <a:cubicBezTo>
                  <a:pt x="9128111" y="3362229"/>
                  <a:pt x="9124112" y="3364230"/>
                  <a:pt x="9120116" y="3368226"/>
                </a:cubicBezTo>
                <a:cubicBezTo>
                  <a:pt x="9116119" y="3372224"/>
                  <a:pt x="9112119" y="3380220"/>
                  <a:pt x="9108123" y="3392211"/>
                </a:cubicBezTo>
                <a:cubicBezTo>
                  <a:pt x="9104126" y="3404203"/>
                  <a:pt x="9102128" y="3414198"/>
                  <a:pt x="9102128" y="3422192"/>
                </a:cubicBezTo>
                <a:cubicBezTo>
                  <a:pt x="9086138" y="3486150"/>
                  <a:pt x="9054158" y="3522127"/>
                  <a:pt x="9006188" y="3530123"/>
                </a:cubicBezTo>
                <a:cubicBezTo>
                  <a:pt x="8990200" y="3530123"/>
                  <a:pt x="8982205" y="3528124"/>
                  <a:pt x="8982205" y="3524125"/>
                </a:cubicBezTo>
                <a:cubicBezTo>
                  <a:pt x="8982205" y="3520128"/>
                  <a:pt x="8986202" y="3518130"/>
                  <a:pt x="8994197" y="3518130"/>
                </a:cubicBezTo>
                <a:lnTo>
                  <a:pt x="8982205" y="3506137"/>
                </a:lnTo>
                <a:cubicBezTo>
                  <a:pt x="8974208" y="3514133"/>
                  <a:pt x="8970212" y="3514133"/>
                  <a:pt x="8970212" y="3506137"/>
                </a:cubicBezTo>
                <a:cubicBezTo>
                  <a:pt x="8970212" y="3498144"/>
                  <a:pt x="8968213" y="3492147"/>
                  <a:pt x="8964215" y="3488149"/>
                </a:cubicBezTo>
                <a:cubicBezTo>
                  <a:pt x="8960218" y="3484152"/>
                  <a:pt x="8952224" y="3474159"/>
                  <a:pt x="8940232" y="3458169"/>
                </a:cubicBezTo>
                <a:cubicBezTo>
                  <a:pt x="8928239" y="3442179"/>
                  <a:pt x="8920244" y="3438182"/>
                  <a:pt x="8916247" y="3446177"/>
                </a:cubicBezTo>
                <a:cubicBezTo>
                  <a:pt x="8912250" y="3454171"/>
                  <a:pt x="8912250" y="3460167"/>
                  <a:pt x="8916247" y="3464164"/>
                </a:cubicBezTo>
                <a:cubicBezTo>
                  <a:pt x="8920244" y="3468162"/>
                  <a:pt x="8918245" y="3474159"/>
                  <a:pt x="8910250" y="3482155"/>
                </a:cubicBezTo>
                <a:lnTo>
                  <a:pt x="8910250" y="3494146"/>
                </a:lnTo>
                <a:cubicBezTo>
                  <a:pt x="8918245" y="3486150"/>
                  <a:pt x="8922244" y="3486150"/>
                  <a:pt x="8922244" y="3494146"/>
                </a:cubicBezTo>
                <a:lnTo>
                  <a:pt x="8934235" y="3530123"/>
                </a:lnTo>
                <a:lnTo>
                  <a:pt x="8910250" y="3542115"/>
                </a:lnTo>
                <a:cubicBezTo>
                  <a:pt x="8902256" y="3542115"/>
                  <a:pt x="8898259" y="3538117"/>
                  <a:pt x="8898259" y="3530123"/>
                </a:cubicBezTo>
                <a:cubicBezTo>
                  <a:pt x="8898259" y="3530123"/>
                  <a:pt x="8896259" y="3532120"/>
                  <a:pt x="8892262" y="3536118"/>
                </a:cubicBezTo>
                <a:cubicBezTo>
                  <a:pt x="8888266" y="3540117"/>
                  <a:pt x="8890262" y="3542115"/>
                  <a:pt x="8898259" y="3542115"/>
                </a:cubicBezTo>
                <a:lnTo>
                  <a:pt x="8898259" y="3578091"/>
                </a:lnTo>
                <a:cubicBezTo>
                  <a:pt x="8890262" y="3578091"/>
                  <a:pt x="8886266" y="3582088"/>
                  <a:pt x="8886266" y="3590083"/>
                </a:cubicBezTo>
                <a:cubicBezTo>
                  <a:pt x="8886266" y="3590083"/>
                  <a:pt x="8886266" y="3594081"/>
                  <a:pt x="8886266" y="3602076"/>
                </a:cubicBezTo>
                <a:cubicBezTo>
                  <a:pt x="8886266" y="3610070"/>
                  <a:pt x="8884267" y="3616066"/>
                  <a:pt x="8880271" y="3620064"/>
                </a:cubicBezTo>
                <a:cubicBezTo>
                  <a:pt x="8876274" y="3624061"/>
                  <a:pt x="8874274" y="3630058"/>
                  <a:pt x="8874274" y="3638053"/>
                </a:cubicBezTo>
                <a:lnTo>
                  <a:pt x="8886266" y="3650044"/>
                </a:lnTo>
                <a:cubicBezTo>
                  <a:pt x="8894262" y="3642049"/>
                  <a:pt x="8898259" y="3634054"/>
                  <a:pt x="8898259" y="3626060"/>
                </a:cubicBezTo>
                <a:lnTo>
                  <a:pt x="8910250" y="3602076"/>
                </a:lnTo>
                <a:lnTo>
                  <a:pt x="8946227" y="3566098"/>
                </a:lnTo>
                <a:lnTo>
                  <a:pt x="8970212" y="3542115"/>
                </a:lnTo>
                <a:cubicBezTo>
                  <a:pt x="8978207" y="3542115"/>
                  <a:pt x="8974208" y="3554107"/>
                  <a:pt x="8958220" y="3578091"/>
                </a:cubicBezTo>
                <a:cubicBezTo>
                  <a:pt x="8958220" y="3586086"/>
                  <a:pt x="8956220" y="3594081"/>
                  <a:pt x="8952224" y="3602076"/>
                </a:cubicBezTo>
                <a:cubicBezTo>
                  <a:pt x="8948227" y="3610070"/>
                  <a:pt x="8946227" y="3614069"/>
                  <a:pt x="8946227" y="3614069"/>
                </a:cubicBezTo>
                <a:cubicBezTo>
                  <a:pt x="8946227" y="3630058"/>
                  <a:pt x="8942230" y="3642049"/>
                  <a:pt x="8934235" y="3650044"/>
                </a:cubicBezTo>
                <a:cubicBezTo>
                  <a:pt x="8926240" y="3658039"/>
                  <a:pt x="8918245" y="3662037"/>
                  <a:pt x="8910250" y="3662037"/>
                </a:cubicBezTo>
                <a:cubicBezTo>
                  <a:pt x="8902256" y="3662037"/>
                  <a:pt x="8892262" y="3668032"/>
                  <a:pt x="8880271" y="3680026"/>
                </a:cubicBezTo>
                <a:cubicBezTo>
                  <a:pt x="8868277" y="3692017"/>
                  <a:pt x="8858284" y="3706009"/>
                  <a:pt x="8850289" y="3721999"/>
                </a:cubicBezTo>
                <a:cubicBezTo>
                  <a:pt x="8842294" y="3737990"/>
                  <a:pt x="8838298" y="3749981"/>
                  <a:pt x="8838298" y="3757975"/>
                </a:cubicBezTo>
                <a:cubicBezTo>
                  <a:pt x="8838298" y="3765971"/>
                  <a:pt x="8834301" y="3773965"/>
                  <a:pt x="8826304" y="3781961"/>
                </a:cubicBezTo>
                <a:cubicBezTo>
                  <a:pt x="8826304" y="3781961"/>
                  <a:pt x="8824306" y="3785957"/>
                  <a:pt x="8820309" y="3793952"/>
                </a:cubicBezTo>
                <a:cubicBezTo>
                  <a:pt x="8816313" y="3801948"/>
                  <a:pt x="8810316" y="3809941"/>
                  <a:pt x="8802320" y="3817936"/>
                </a:cubicBezTo>
                <a:cubicBezTo>
                  <a:pt x="8794325" y="3833927"/>
                  <a:pt x="8786331" y="3845918"/>
                  <a:pt x="8778336" y="3853913"/>
                </a:cubicBezTo>
                <a:cubicBezTo>
                  <a:pt x="8762346" y="3869903"/>
                  <a:pt x="8750355" y="3885894"/>
                  <a:pt x="8742358" y="3901884"/>
                </a:cubicBezTo>
                <a:cubicBezTo>
                  <a:pt x="8734363" y="3917873"/>
                  <a:pt x="8730367" y="3941857"/>
                  <a:pt x="8730367" y="3973835"/>
                </a:cubicBezTo>
                <a:cubicBezTo>
                  <a:pt x="8722372" y="4013810"/>
                  <a:pt x="8710379" y="4039793"/>
                  <a:pt x="8694390" y="4051785"/>
                </a:cubicBezTo>
                <a:cubicBezTo>
                  <a:pt x="8678400" y="4063778"/>
                  <a:pt x="8670405" y="4073771"/>
                  <a:pt x="8670405" y="4081767"/>
                </a:cubicBezTo>
                <a:cubicBezTo>
                  <a:pt x="8670405" y="4089761"/>
                  <a:pt x="8666409" y="4095757"/>
                  <a:pt x="8658414" y="4099755"/>
                </a:cubicBezTo>
                <a:cubicBezTo>
                  <a:pt x="8650417" y="4103754"/>
                  <a:pt x="8644422" y="4109748"/>
                  <a:pt x="8640426" y="4117744"/>
                </a:cubicBezTo>
                <a:cubicBezTo>
                  <a:pt x="8636427" y="4125738"/>
                  <a:pt x="8626432" y="4131734"/>
                  <a:pt x="8610444" y="4135732"/>
                </a:cubicBezTo>
                <a:cubicBezTo>
                  <a:pt x="8594454" y="4139729"/>
                  <a:pt x="8582463" y="4145726"/>
                  <a:pt x="8574468" y="4153719"/>
                </a:cubicBezTo>
                <a:lnTo>
                  <a:pt x="8550483" y="4153719"/>
                </a:lnTo>
                <a:lnTo>
                  <a:pt x="8538491" y="4153719"/>
                </a:lnTo>
                <a:cubicBezTo>
                  <a:pt x="8546486" y="4161714"/>
                  <a:pt x="8546486" y="4167712"/>
                  <a:pt x="8538491" y="4171707"/>
                </a:cubicBezTo>
                <a:cubicBezTo>
                  <a:pt x="8530495" y="4175706"/>
                  <a:pt x="8522501" y="4185700"/>
                  <a:pt x="8514506" y="4201690"/>
                </a:cubicBezTo>
                <a:cubicBezTo>
                  <a:pt x="8506510" y="4217680"/>
                  <a:pt x="8498517" y="4229671"/>
                  <a:pt x="8490522" y="4237665"/>
                </a:cubicBezTo>
                <a:lnTo>
                  <a:pt x="8454545" y="4285636"/>
                </a:lnTo>
                <a:lnTo>
                  <a:pt x="8430560" y="4321611"/>
                </a:lnTo>
                <a:lnTo>
                  <a:pt x="8454545" y="4345597"/>
                </a:lnTo>
                <a:cubicBezTo>
                  <a:pt x="8478530" y="4361586"/>
                  <a:pt x="8490522" y="4369582"/>
                  <a:pt x="8490522" y="4369582"/>
                </a:cubicBezTo>
                <a:cubicBezTo>
                  <a:pt x="8506510" y="4369582"/>
                  <a:pt x="8518503" y="4345597"/>
                  <a:pt x="8526498" y="4297628"/>
                </a:cubicBezTo>
                <a:lnTo>
                  <a:pt x="8538491" y="4261651"/>
                </a:lnTo>
                <a:lnTo>
                  <a:pt x="8538491" y="4249660"/>
                </a:lnTo>
                <a:lnTo>
                  <a:pt x="8550483" y="4249660"/>
                </a:lnTo>
                <a:lnTo>
                  <a:pt x="8574468" y="4249660"/>
                </a:lnTo>
                <a:cubicBezTo>
                  <a:pt x="8582463" y="4257653"/>
                  <a:pt x="8582463" y="4271643"/>
                  <a:pt x="8574468" y="4291631"/>
                </a:cubicBezTo>
                <a:cubicBezTo>
                  <a:pt x="8566471" y="4311619"/>
                  <a:pt x="8558478" y="4321611"/>
                  <a:pt x="8550483" y="4321611"/>
                </a:cubicBezTo>
                <a:cubicBezTo>
                  <a:pt x="8550483" y="4321611"/>
                  <a:pt x="8548483" y="4323610"/>
                  <a:pt x="8544486" y="4327608"/>
                </a:cubicBezTo>
                <a:cubicBezTo>
                  <a:pt x="8540490" y="4331606"/>
                  <a:pt x="8538491" y="4333604"/>
                  <a:pt x="8538491" y="4333604"/>
                </a:cubicBezTo>
                <a:cubicBezTo>
                  <a:pt x="8522501" y="4365584"/>
                  <a:pt x="8520501" y="4385572"/>
                  <a:pt x="8532495" y="4393565"/>
                </a:cubicBezTo>
                <a:cubicBezTo>
                  <a:pt x="8544486" y="4401560"/>
                  <a:pt x="8550483" y="4413553"/>
                  <a:pt x="8550483" y="4429543"/>
                </a:cubicBezTo>
                <a:cubicBezTo>
                  <a:pt x="8550483" y="4437536"/>
                  <a:pt x="8550483" y="4443533"/>
                  <a:pt x="8550483" y="4447532"/>
                </a:cubicBezTo>
                <a:cubicBezTo>
                  <a:pt x="8550483" y="4451528"/>
                  <a:pt x="8550483" y="4453527"/>
                  <a:pt x="8550483" y="4453527"/>
                </a:cubicBezTo>
                <a:cubicBezTo>
                  <a:pt x="8526498" y="4477511"/>
                  <a:pt x="8510510" y="4485506"/>
                  <a:pt x="8502513" y="4477511"/>
                </a:cubicBezTo>
                <a:lnTo>
                  <a:pt x="8478530" y="4489505"/>
                </a:lnTo>
                <a:lnTo>
                  <a:pt x="8454545" y="4489505"/>
                </a:lnTo>
                <a:cubicBezTo>
                  <a:pt x="8438555" y="4505495"/>
                  <a:pt x="8426564" y="4517486"/>
                  <a:pt x="8418567" y="4525480"/>
                </a:cubicBezTo>
                <a:cubicBezTo>
                  <a:pt x="8418567" y="4533476"/>
                  <a:pt x="8426564" y="4549466"/>
                  <a:pt x="8442552" y="4573451"/>
                </a:cubicBezTo>
                <a:cubicBezTo>
                  <a:pt x="8474532" y="4597434"/>
                  <a:pt x="8494518" y="4613424"/>
                  <a:pt x="8502513" y="4621419"/>
                </a:cubicBezTo>
                <a:cubicBezTo>
                  <a:pt x="8518503" y="4621419"/>
                  <a:pt x="8528498" y="4621419"/>
                  <a:pt x="8532495" y="4621419"/>
                </a:cubicBezTo>
                <a:cubicBezTo>
                  <a:pt x="8536491" y="4621419"/>
                  <a:pt x="8538491" y="4621419"/>
                  <a:pt x="8538491" y="4621419"/>
                </a:cubicBezTo>
                <a:lnTo>
                  <a:pt x="8562474" y="4621419"/>
                </a:lnTo>
                <a:cubicBezTo>
                  <a:pt x="8570471" y="4613424"/>
                  <a:pt x="8576466" y="4603431"/>
                  <a:pt x="8580463" y="4591439"/>
                </a:cubicBezTo>
                <a:cubicBezTo>
                  <a:pt x="8584461" y="4579446"/>
                  <a:pt x="8586459" y="4571451"/>
                  <a:pt x="8586459" y="4567454"/>
                </a:cubicBezTo>
                <a:cubicBezTo>
                  <a:pt x="8586459" y="4563456"/>
                  <a:pt x="8586459" y="4559458"/>
                  <a:pt x="8586459" y="4555460"/>
                </a:cubicBezTo>
                <a:cubicBezTo>
                  <a:pt x="8586459" y="4551464"/>
                  <a:pt x="8590456" y="4549466"/>
                  <a:pt x="8598453" y="4549466"/>
                </a:cubicBezTo>
                <a:lnTo>
                  <a:pt x="8598453" y="4537473"/>
                </a:lnTo>
                <a:cubicBezTo>
                  <a:pt x="8598453" y="4529478"/>
                  <a:pt x="8600451" y="4525480"/>
                  <a:pt x="8604448" y="4525480"/>
                </a:cubicBezTo>
                <a:cubicBezTo>
                  <a:pt x="8608444" y="4525480"/>
                  <a:pt x="8610444" y="4517486"/>
                  <a:pt x="8610444" y="4501496"/>
                </a:cubicBezTo>
                <a:lnTo>
                  <a:pt x="8622436" y="4477511"/>
                </a:lnTo>
                <a:cubicBezTo>
                  <a:pt x="8630432" y="4477511"/>
                  <a:pt x="8634429" y="4473515"/>
                  <a:pt x="8634429" y="4465520"/>
                </a:cubicBezTo>
                <a:lnTo>
                  <a:pt x="8634429" y="4453527"/>
                </a:lnTo>
                <a:cubicBezTo>
                  <a:pt x="8642424" y="4453527"/>
                  <a:pt x="8650417" y="4445532"/>
                  <a:pt x="8658414" y="4429543"/>
                </a:cubicBezTo>
                <a:lnTo>
                  <a:pt x="8658414" y="4405559"/>
                </a:lnTo>
                <a:lnTo>
                  <a:pt x="8658414" y="4393565"/>
                </a:lnTo>
                <a:cubicBezTo>
                  <a:pt x="8666409" y="4385572"/>
                  <a:pt x="8674402" y="4381574"/>
                  <a:pt x="8682397" y="4381574"/>
                </a:cubicBezTo>
                <a:cubicBezTo>
                  <a:pt x="8690394" y="4381574"/>
                  <a:pt x="8694390" y="4369582"/>
                  <a:pt x="8694390" y="4345597"/>
                </a:cubicBezTo>
                <a:lnTo>
                  <a:pt x="8706382" y="4345597"/>
                </a:lnTo>
                <a:cubicBezTo>
                  <a:pt x="8706382" y="4345597"/>
                  <a:pt x="8708382" y="4341598"/>
                  <a:pt x="8712378" y="4333604"/>
                </a:cubicBezTo>
                <a:cubicBezTo>
                  <a:pt x="8716375" y="4325611"/>
                  <a:pt x="8722372" y="4313617"/>
                  <a:pt x="8730367" y="4297628"/>
                </a:cubicBezTo>
                <a:lnTo>
                  <a:pt x="8790328" y="4237665"/>
                </a:lnTo>
                <a:lnTo>
                  <a:pt x="8850289" y="4153719"/>
                </a:lnTo>
                <a:lnTo>
                  <a:pt x="8898259" y="4057782"/>
                </a:lnTo>
                <a:cubicBezTo>
                  <a:pt x="8906254" y="4057782"/>
                  <a:pt x="8910250" y="4053783"/>
                  <a:pt x="8910250" y="4045790"/>
                </a:cubicBezTo>
                <a:cubicBezTo>
                  <a:pt x="8910250" y="4045790"/>
                  <a:pt x="8910250" y="4043792"/>
                  <a:pt x="8910250" y="4039793"/>
                </a:cubicBezTo>
                <a:cubicBezTo>
                  <a:pt x="8910250" y="4035795"/>
                  <a:pt x="8914247" y="4033798"/>
                  <a:pt x="8922244" y="4033798"/>
                </a:cubicBezTo>
                <a:cubicBezTo>
                  <a:pt x="8922244" y="4041792"/>
                  <a:pt x="8922244" y="4047788"/>
                  <a:pt x="8922244" y="4051785"/>
                </a:cubicBezTo>
                <a:cubicBezTo>
                  <a:pt x="8922244" y="4055783"/>
                  <a:pt x="8918245" y="4057782"/>
                  <a:pt x="8910250" y="4057782"/>
                </a:cubicBezTo>
                <a:cubicBezTo>
                  <a:pt x="8910250" y="4057782"/>
                  <a:pt x="8912250" y="4061780"/>
                  <a:pt x="8916247" y="4069773"/>
                </a:cubicBezTo>
                <a:cubicBezTo>
                  <a:pt x="8920244" y="4077768"/>
                  <a:pt x="8930239" y="4061780"/>
                  <a:pt x="8946227" y="4021805"/>
                </a:cubicBezTo>
                <a:lnTo>
                  <a:pt x="8982205" y="3961844"/>
                </a:lnTo>
                <a:lnTo>
                  <a:pt x="8982205" y="3985830"/>
                </a:lnTo>
                <a:lnTo>
                  <a:pt x="8994197" y="3997821"/>
                </a:lnTo>
                <a:lnTo>
                  <a:pt x="9006188" y="3985830"/>
                </a:lnTo>
                <a:lnTo>
                  <a:pt x="9030173" y="3937859"/>
                </a:lnTo>
                <a:cubicBezTo>
                  <a:pt x="9038170" y="3921869"/>
                  <a:pt x="9042166" y="3909877"/>
                  <a:pt x="9042166" y="3901884"/>
                </a:cubicBezTo>
                <a:cubicBezTo>
                  <a:pt x="9042166" y="3901884"/>
                  <a:pt x="9044165" y="3897885"/>
                  <a:pt x="9048161" y="3889889"/>
                </a:cubicBezTo>
                <a:cubicBezTo>
                  <a:pt x="9052158" y="3881896"/>
                  <a:pt x="9054158" y="3873899"/>
                  <a:pt x="9054158" y="3865907"/>
                </a:cubicBezTo>
                <a:cubicBezTo>
                  <a:pt x="9054158" y="3841921"/>
                  <a:pt x="9054158" y="3829929"/>
                  <a:pt x="9054158" y="3829929"/>
                </a:cubicBezTo>
                <a:lnTo>
                  <a:pt x="9054158" y="3817936"/>
                </a:lnTo>
                <a:cubicBezTo>
                  <a:pt x="9054158" y="3809941"/>
                  <a:pt x="9062153" y="3793952"/>
                  <a:pt x="9078143" y="3769967"/>
                </a:cubicBezTo>
                <a:cubicBezTo>
                  <a:pt x="9094131" y="3745983"/>
                  <a:pt x="9102128" y="3729993"/>
                  <a:pt x="9102128" y="3721999"/>
                </a:cubicBezTo>
                <a:cubicBezTo>
                  <a:pt x="9110122" y="3721999"/>
                  <a:pt x="9114119" y="3718000"/>
                  <a:pt x="9114119" y="3710006"/>
                </a:cubicBezTo>
                <a:cubicBezTo>
                  <a:pt x="9122114" y="3694016"/>
                  <a:pt x="9118116" y="3690019"/>
                  <a:pt x="9102128" y="3698015"/>
                </a:cubicBezTo>
                <a:lnTo>
                  <a:pt x="9102128" y="3674029"/>
                </a:lnTo>
                <a:cubicBezTo>
                  <a:pt x="9102128" y="3658039"/>
                  <a:pt x="9106124" y="3646048"/>
                  <a:pt x="9114119" y="3638053"/>
                </a:cubicBezTo>
                <a:lnTo>
                  <a:pt x="9114119" y="3650044"/>
                </a:lnTo>
                <a:lnTo>
                  <a:pt x="9126111" y="3662037"/>
                </a:lnTo>
                <a:cubicBezTo>
                  <a:pt x="9134107" y="3654043"/>
                  <a:pt x="9138104" y="3646048"/>
                  <a:pt x="9138104" y="3638053"/>
                </a:cubicBezTo>
                <a:cubicBezTo>
                  <a:pt x="9138104" y="3638053"/>
                  <a:pt x="9140102" y="3634054"/>
                  <a:pt x="9144101" y="3626060"/>
                </a:cubicBezTo>
                <a:cubicBezTo>
                  <a:pt x="9148097" y="3618067"/>
                  <a:pt x="9154092" y="3614069"/>
                  <a:pt x="9162089" y="3614069"/>
                </a:cubicBezTo>
                <a:lnTo>
                  <a:pt x="9150096" y="3602076"/>
                </a:lnTo>
                <a:lnTo>
                  <a:pt x="9138104" y="3602076"/>
                </a:lnTo>
                <a:cubicBezTo>
                  <a:pt x="9138104" y="3602076"/>
                  <a:pt x="9140102" y="3598079"/>
                  <a:pt x="9144101" y="3590083"/>
                </a:cubicBezTo>
                <a:cubicBezTo>
                  <a:pt x="9148097" y="3582088"/>
                  <a:pt x="9150096" y="3574093"/>
                  <a:pt x="9150096" y="3566098"/>
                </a:cubicBezTo>
                <a:lnTo>
                  <a:pt x="9174080" y="3566098"/>
                </a:lnTo>
                <a:lnTo>
                  <a:pt x="9186072" y="3566098"/>
                </a:lnTo>
                <a:cubicBezTo>
                  <a:pt x="9186072" y="3558105"/>
                  <a:pt x="9190070" y="3558105"/>
                  <a:pt x="9198065" y="3566098"/>
                </a:cubicBezTo>
                <a:lnTo>
                  <a:pt x="9210057" y="3554107"/>
                </a:lnTo>
                <a:cubicBezTo>
                  <a:pt x="9218053" y="3546113"/>
                  <a:pt x="9222050" y="3538117"/>
                  <a:pt x="9222050" y="3530123"/>
                </a:cubicBezTo>
                <a:cubicBezTo>
                  <a:pt x="9222050" y="3522127"/>
                  <a:pt x="9218053" y="3522127"/>
                  <a:pt x="9210057" y="3530123"/>
                </a:cubicBezTo>
                <a:cubicBezTo>
                  <a:pt x="9202062" y="3538117"/>
                  <a:pt x="9198065" y="3542115"/>
                  <a:pt x="9198065" y="3542115"/>
                </a:cubicBezTo>
                <a:cubicBezTo>
                  <a:pt x="9198065" y="3542115"/>
                  <a:pt x="9198065" y="3538117"/>
                  <a:pt x="9198065" y="3530123"/>
                </a:cubicBezTo>
                <a:cubicBezTo>
                  <a:pt x="9198065" y="3530123"/>
                  <a:pt x="9202062" y="3526125"/>
                  <a:pt x="9210057" y="3518130"/>
                </a:cubicBezTo>
                <a:cubicBezTo>
                  <a:pt x="9218053" y="3510135"/>
                  <a:pt x="9222050" y="3498144"/>
                  <a:pt x="9222050" y="3482155"/>
                </a:cubicBezTo>
                <a:cubicBezTo>
                  <a:pt x="9238038" y="3458169"/>
                  <a:pt x="9242037" y="3442179"/>
                  <a:pt x="9234042" y="3434184"/>
                </a:cubicBezTo>
                <a:cubicBezTo>
                  <a:pt x="9226047" y="3426189"/>
                  <a:pt x="9230045" y="3422192"/>
                  <a:pt x="9246035" y="3422192"/>
                </a:cubicBezTo>
                <a:lnTo>
                  <a:pt x="9258026" y="3422192"/>
                </a:lnTo>
                <a:lnTo>
                  <a:pt x="9258026" y="3410200"/>
                </a:lnTo>
                <a:cubicBezTo>
                  <a:pt x="9266021" y="3410200"/>
                  <a:pt x="9274015" y="3410200"/>
                  <a:pt x="9282011" y="3410200"/>
                </a:cubicBezTo>
                <a:cubicBezTo>
                  <a:pt x="9290006" y="3410200"/>
                  <a:pt x="9290006" y="3402204"/>
                  <a:pt x="9282011" y="3386214"/>
                </a:cubicBezTo>
                <a:lnTo>
                  <a:pt x="9270018" y="3386214"/>
                </a:lnTo>
                <a:cubicBezTo>
                  <a:pt x="9254030" y="3386214"/>
                  <a:pt x="9262023" y="3374223"/>
                  <a:pt x="9294003" y="3350238"/>
                </a:cubicBezTo>
                <a:cubicBezTo>
                  <a:pt x="9301998" y="3342243"/>
                  <a:pt x="9301998" y="3338246"/>
                  <a:pt x="9294003" y="3338246"/>
                </a:cubicBezTo>
                <a:cubicBezTo>
                  <a:pt x="9286008" y="3338246"/>
                  <a:pt x="9278015" y="3338246"/>
                  <a:pt x="9270018" y="3338246"/>
                </a:cubicBezTo>
                <a:lnTo>
                  <a:pt x="9294003" y="3314261"/>
                </a:lnTo>
                <a:cubicBezTo>
                  <a:pt x="9301998" y="3314261"/>
                  <a:pt x="9305996" y="3310264"/>
                  <a:pt x="9305996" y="3302268"/>
                </a:cubicBezTo>
                <a:cubicBezTo>
                  <a:pt x="9305996" y="3302268"/>
                  <a:pt x="9305996" y="3300270"/>
                  <a:pt x="9305996" y="3296274"/>
                </a:cubicBezTo>
                <a:cubicBezTo>
                  <a:pt x="9305996" y="3292277"/>
                  <a:pt x="9309993" y="3286278"/>
                  <a:pt x="9317988" y="3278286"/>
                </a:cubicBezTo>
                <a:lnTo>
                  <a:pt x="9305996" y="3278286"/>
                </a:lnTo>
                <a:lnTo>
                  <a:pt x="9305996" y="3266292"/>
                </a:lnTo>
                <a:cubicBezTo>
                  <a:pt x="9329979" y="3226318"/>
                  <a:pt x="9337976" y="3198336"/>
                  <a:pt x="9329979" y="3182346"/>
                </a:cubicBezTo>
                <a:cubicBezTo>
                  <a:pt x="9329979" y="3182346"/>
                  <a:pt x="9331979" y="3178350"/>
                  <a:pt x="9335976" y="3170354"/>
                </a:cubicBezTo>
                <a:cubicBezTo>
                  <a:pt x="9339973" y="3162360"/>
                  <a:pt x="9345969" y="3150369"/>
                  <a:pt x="9353964" y="3134378"/>
                </a:cubicBezTo>
                <a:cubicBezTo>
                  <a:pt x="9361959" y="3110394"/>
                  <a:pt x="9369954" y="3098402"/>
                  <a:pt x="9377949" y="3098402"/>
                </a:cubicBezTo>
                <a:cubicBezTo>
                  <a:pt x="9385944" y="3098402"/>
                  <a:pt x="9389941" y="3094404"/>
                  <a:pt x="9389941" y="3086408"/>
                </a:cubicBezTo>
                <a:cubicBezTo>
                  <a:pt x="9389941" y="3086408"/>
                  <a:pt x="9385944" y="3086408"/>
                  <a:pt x="9377949" y="3086408"/>
                </a:cubicBezTo>
                <a:lnTo>
                  <a:pt x="9389941" y="3062423"/>
                </a:lnTo>
                <a:close/>
                <a:moveTo>
                  <a:pt x="9365957" y="3026448"/>
                </a:moveTo>
                <a:cubicBezTo>
                  <a:pt x="9365957" y="3034442"/>
                  <a:pt x="9365957" y="3038440"/>
                  <a:pt x="9365957" y="3038440"/>
                </a:cubicBezTo>
                <a:cubicBezTo>
                  <a:pt x="9365957" y="3038440"/>
                  <a:pt x="9369954" y="3034442"/>
                  <a:pt x="9377949" y="3026448"/>
                </a:cubicBezTo>
                <a:cubicBezTo>
                  <a:pt x="9377949" y="3026448"/>
                  <a:pt x="9373952" y="3026448"/>
                  <a:pt x="9365957" y="3026448"/>
                </a:cubicBezTo>
                <a:close/>
                <a:moveTo>
                  <a:pt x="527659" y="3014455"/>
                </a:moveTo>
                <a:cubicBezTo>
                  <a:pt x="519664" y="3014455"/>
                  <a:pt x="517666" y="3016453"/>
                  <a:pt x="521663" y="3020450"/>
                </a:cubicBezTo>
                <a:cubicBezTo>
                  <a:pt x="525661" y="3024449"/>
                  <a:pt x="527659" y="3028445"/>
                  <a:pt x="527659" y="3032443"/>
                </a:cubicBezTo>
                <a:cubicBezTo>
                  <a:pt x="527659" y="3036442"/>
                  <a:pt x="531657" y="3038440"/>
                  <a:pt x="539652" y="3038440"/>
                </a:cubicBezTo>
                <a:cubicBezTo>
                  <a:pt x="539652" y="3038440"/>
                  <a:pt x="539652" y="3034442"/>
                  <a:pt x="539652" y="3026448"/>
                </a:cubicBezTo>
                <a:close/>
                <a:moveTo>
                  <a:pt x="383753" y="3014455"/>
                </a:moveTo>
                <a:lnTo>
                  <a:pt x="383753" y="3026448"/>
                </a:lnTo>
                <a:lnTo>
                  <a:pt x="371760" y="3026448"/>
                </a:lnTo>
                <a:close/>
                <a:moveTo>
                  <a:pt x="10295358" y="2978477"/>
                </a:moveTo>
                <a:cubicBezTo>
                  <a:pt x="10291360" y="2978477"/>
                  <a:pt x="10289361" y="2982475"/>
                  <a:pt x="10289361" y="2990470"/>
                </a:cubicBezTo>
                <a:cubicBezTo>
                  <a:pt x="10289361" y="2998465"/>
                  <a:pt x="10293358" y="2998465"/>
                  <a:pt x="10301353" y="2990470"/>
                </a:cubicBezTo>
                <a:cubicBezTo>
                  <a:pt x="10301353" y="2982475"/>
                  <a:pt x="10299355" y="2978477"/>
                  <a:pt x="10295358" y="2978477"/>
                </a:cubicBezTo>
                <a:close/>
                <a:moveTo>
                  <a:pt x="491682" y="2966485"/>
                </a:moveTo>
                <a:cubicBezTo>
                  <a:pt x="483687" y="2974481"/>
                  <a:pt x="483687" y="2978477"/>
                  <a:pt x="491682" y="2978477"/>
                </a:cubicBezTo>
                <a:cubicBezTo>
                  <a:pt x="491682" y="2986472"/>
                  <a:pt x="487685" y="2990470"/>
                  <a:pt x="479691" y="2990470"/>
                </a:cubicBezTo>
                <a:lnTo>
                  <a:pt x="467697" y="2990470"/>
                </a:lnTo>
                <a:lnTo>
                  <a:pt x="467697" y="2984474"/>
                </a:lnTo>
                <a:cubicBezTo>
                  <a:pt x="467697" y="2988472"/>
                  <a:pt x="463701" y="2994469"/>
                  <a:pt x="455706" y="3002462"/>
                </a:cubicBezTo>
                <a:lnTo>
                  <a:pt x="467697" y="3014455"/>
                </a:lnTo>
                <a:lnTo>
                  <a:pt x="491682" y="3002462"/>
                </a:lnTo>
                <a:lnTo>
                  <a:pt x="491682" y="2978477"/>
                </a:lnTo>
                <a:cubicBezTo>
                  <a:pt x="499677" y="2978477"/>
                  <a:pt x="501675" y="2976480"/>
                  <a:pt x="497679" y="2972482"/>
                </a:cubicBezTo>
                <a:cubicBezTo>
                  <a:pt x="493680" y="2968484"/>
                  <a:pt x="491682" y="2966485"/>
                  <a:pt x="491682" y="2966485"/>
                </a:cubicBezTo>
                <a:close/>
                <a:moveTo>
                  <a:pt x="395745" y="2966485"/>
                </a:moveTo>
                <a:lnTo>
                  <a:pt x="395745" y="2990470"/>
                </a:lnTo>
                <a:lnTo>
                  <a:pt x="383753" y="2990470"/>
                </a:lnTo>
                <a:cubicBezTo>
                  <a:pt x="383753" y="2982475"/>
                  <a:pt x="387750" y="2974481"/>
                  <a:pt x="395745" y="2966485"/>
                </a:cubicBezTo>
                <a:close/>
                <a:moveTo>
                  <a:pt x="10313346" y="2954494"/>
                </a:moveTo>
                <a:cubicBezTo>
                  <a:pt x="10313346" y="2962487"/>
                  <a:pt x="10313346" y="2966485"/>
                  <a:pt x="10313346" y="2966485"/>
                </a:cubicBezTo>
                <a:cubicBezTo>
                  <a:pt x="10321341" y="2966485"/>
                  <a:pt x="10325338" y="2964487"/>
                  <a:pt x="10325338" y="2960490"/>
                </a:cubicBezTo>
                <a:cubicBezTo>
                  <a:pt x="10325338" y="2956492"/>
                  <a:pt x="10325338" y="2954494"/>
                  <a:pt x="10325338" y="2954494"/>
                </a:cubicBezTo>
                <a:close/>
                <a:moveTo>
                  <a:pt x="9641779" y="2942502"/>
                </a:moveTo>
                <a:cubicBezTo>
                  <a:pt x="9641779" y="2942502"/>
                  <a:pt x="9641779" y="2950496"/>
                  <a:pt x="9641779" y="2966485"/>
                </a:cubicBezTo>
                <a:lnTo>
                  <a:pt x="9641779" y="2978477"/>
                </a:lnTo>
                <a:cubicBezTo>
                  <a:pt x="9649774" y="2970484"/>
                  <a:pt x="9653771" y="2962487"/>
                  <a:pt x="9653771" y="2954494"/>
                </a:cubicBezTo>
                <a:close/>
                <a:moveTo>
                  <a:pt x="10493230" y="2930509"/>
                </a:moveTo>
                <a:cubicBezTo>
                  <a:pt x="10501225" y="2930509"/>
                  <a:pt x="10501225" y="2938504"/>
                  <a:pt x="10493230" y="2954494"/>
                </a:cubicBezTo>
                <a:lnTo>
                  <a:pt x="10493230" y="2978477"/>
                </a:lnTo>
                <a:lnTo>
                  <a:pt x="10469245" y="2990470"/>
                </a:lnTo>
                <a:lnTo>
                  <a:pt x="10457253" y="2978477"/>
                </a:lnTo>
                <a:cubicBezTo>
                  <a:pt x="10457253" y="2946501"/>
                  <a:pt x="10469245" y="2930509"/>
                  <a:pt x="10493230" y="2930509"/>
                </a:cubicBezTo>
                <a:close/>
                <a:moveTo>
                  <a:pt x="347775" y="2930509"/>
                </a:moveTo>
                <a:cubicBezTo>
                  <a:pt x="347775" y="2930509"/>
                  <a:pt x="349775" y="2936506"/>
                  <a:pt x="353771" y="2948497"/>
                </a:cubicBezTo>
                <a:cubicBezTo>
                  <a:pt x="357768" y="2960490"/>
                  <a:pt x="359768" y="2966485"/>
                  <a:pt x="359768" y="2966485"/>
                </a:cubicBezTo>
                <a:cubicBezTo>
                  <a:pt x="351773" y="2966485"/>
                  <a:pt x="347775" y="2966485"/>
                  <a:pt x="347775" y="2966485"/>
                </a:cubicBezTo>
                <a:cubicBezTo>
                  <a:pt x="339780" y="2942502"/>
                  <a:pt x="339780" y="2930509"/>
                  <a:pt x="347775" y="2930509"/>
                </a:cubicBezTo>
                <a:close/>
                <a:moveTo>
                  <a:pt x="10517215" y="2906525"/>
                </a:moveTo>
                <a:cubicBezTo>
                  <a:pt x="10525210" y="2906525"/>
                  <a:pt x="10529206" y="2906525"/>
                  <a:pt x="10529206" y="2906525"/>
                </a:cubicBezTo>
                <a:cubicBezTo>
                  <a:pt x="10529206" y="2914519"/>
                  <a:pt x="10527206" y="2918516"/>
                  <a:pt x="10523210" y="2918516"/>
                </a:cubicBezTo>
                <a:cubicBezTo>
                  <a:pt x="10519213" y="2918516"/>
                  <a:pt x="10517215" y="2914519"/>
                  <a:pt x="10517215" y="2906525"/>
                </a:cubicBezTo>
                <a:close/>
                <a:moveTo>
                  <a:pt x="533655" y="2813584"/>
                </a:moveTo>
                <a:cubicBezTo>
                  <a:pt x="537654" y="2811587"/>
                  <a:pt x="543649" y="2814583"/>
                  <a:pt x="551644" y="2822580"/>
                </a:cubicBezTo>
                <a:cubicBezTo>
                  <a:pt x="559639" y="2822580"/>
                  <a:pt x="559639" y="2826577"/>
                  <a:pt x="551644" y="2834571"/>
                </a:cubicBezTo>
                <a:lnTo>
                  <a:pt x="551644" y="2858554"/>
                </a:lnTo>
                <a:lnTo>
                  <a:pt x="551644" y="2894534"/>
                </a:lnTo>
                <a:lnTo>
                  <a:pt x="527659" y="2906525"/>
                </a:lnTo>
                <a:lnTo>
                  <a:pt x="527659" y="2882542"/>
                </a:lnTo>
                <a:cubicBezTo>
                  <a:pt x="535653" y="2866549"/>
                  <a:pt x="539652" y="2854558"/>
                  <a:pt x="539652" y="2846563"/>
                </a:cubicBezTo>
                <a:lnTo>
                  <a:pt x="539652" y="2834571"/>
                </a:lnTo>
                <a:cubicBezTo>
                  <a:pt x="539652" y="2842566"/>
                  <a:pt x="537654" y="2846563"/>
                  <a:pt x="533655" y="2846563"/>
                </a:cubicBezTo>
                <a:cubicBezTo>
                  <a:pt x="529659" y="2846563"/>
                  <a:pt x="527659" y="2842566"/>
                  <a:pt x="527659" y="2834571"/>
                </a:cubicBezTo>
                <a:cubicBezTo>
                  <a:pt x="527659" y="2822579"/>
                  <a:pt x="529659" y="2815584"/>
                  <a:pt x="533655" y="2813584"/>
                </a:cubicBezTo>
                <a:close/>
                <a:moveTo>
                  <a:pt x="563637" y="2774610"/>
                </a:moveTo>
                <a:lnTo>
                  <a:pt x="551644" y="2786602"/>
                </a:lnTo>
                <a:cubicBezTo>
                  <a:pt x="543649" y="2794598"/>
                  <a:pt x="537654" y="2800592"/>
                  <a:pt x="533655" y="2804590"/>
                </a:cubicBezTo>
                <a:cubicBezTo>
                  <a:pt x="529659" y="2808589"/>
                  <a:pt x="527659" y="2810587"/>
                  <a:pt x="527659" y="2810587"/>
                </a:cubicBezTo>
                <a:lnTo>
                  <a:pt x="503676" y="2870548"/>
                </a:lnTo>
                <a:lnTo>
                  <a:pt x="491682" y="2906525"/>
                </a:lnTo>
                <a:cubicBezTo>
                  <a:pt x="483687" y="2914519"/>
                  <a:pt x="479691" y="2922514"/>
                  <a:pt x="479691" y="2930509"/>
                </a:cubicBezTo>
                <a:lnTo>
                  <a:pt x="479691" y="2942502"/>
                </a:lnTo>
                <a:lnTo>
                  <a:pt x="515667" y="2942502"/>
                </a:lnTo>
                <a:lnTo>
                  <a:pt x="527659" y="2942502"/>
                </a:lnTo>
                <a:cubicBezTo>
                  <a:pt x="527659" y="2950496"/>
                  <a:pt x="523662" y="2956492"/>
                  <a:pt x="515667" y="2960490"/>
                </a:cubicBezTo>
                <a:cubicBezTo>
                  <a:pt x="507672" y="2964487"/>
                  <a:pt x="503676" y="2966485"/>
                  <a:pt x="503676" y="2966485"/>
                </a:cubicBezTo>
                <a:lnTo>
                  <a:pt x="515667" y="2966485"/>
                </a:lnTo>
                <a:cubicBezTo>
                  <a:pt x="515667" y="2966485"/>
                  <a:pt x="519664" y="2966485"/>
                  <a:pt x="527659" y="2966485"/>
                </a:cubicBezTo>
                <a:cubicBezTo>
                  <a:pt x="535653" y="2966485"/>
                  <a:pt x="535653" y="2970484"/>
                  <a:pt x="527659" y="2978477"/>
                </a:cubicBezTo>
                <a:cubicBezTo>
                  <a:pt x="527659" y="2978477"/>
                  <a:pt x="529659" y="2980478"/>
                  <a:pt x="533655" y="2984474"/>
                </a:cubicBezTo>
                <a:cubicBezTo>
                  <a:pt x="537654" y="2988472"/>
                  <a:pt x="539652" y="2990470"/>
                  <a:pt x="539652" y="2990470"/>
                </a:cubicBezTo>
                <a:cubicBezTo>
                  <a:pt x="547647" y="2990470"/>
                  <a:pt x="551644" y="2986472"/>
                  <a:pt x="551644" y="2978477"/>
                </a:cubicBezTo>
                <a:cubicBezTo>
                  <a:pt x="551644" y="2970484"/>
                  <a:pt x="551644" y="2966485"/>
                  <a:pt x="551644" y="2966485"/>
                </a:cubicBezTo>
                <a:cubicBezTo>
                  <a:pt x="559639" y="2958491"/>
                  <a:pt x="563637" y="2950496"/>
                  <a:pt x="563637" y="2942502"/>
                </a:cubicBezTo>
                <a:lnTo>
                  <a:pt x="563637" y="2906525"/>
                </a:lnTo>
                <a:cubicBezTo>
                  <a:pt x="571632" y="2890535"/>
                  <a:pt x="579627" y="2886538"/>
                  <a:pt x="587620" y="2894534"/>
                </a:cubicBezTo>
                <a:cubicBezTo>
                  <a:pt x="595615" y="2902526"/>
                  <a:pt x="591618" y="2914519"/>
                  <a:pt x="575628" y="2930509"/>
                </a:cubicBezTo>
                <a:cubicBezTo>
                  <a:pt x="567633" y="2938504"/>
                  <a:pt x="567633" y="2946501"/>
                  <a:pt x="575628" y="2954494"/>
                </a:cubicBezTo>
                <a:cubicBezTo>
                  <a:pt x="583623" y="2962487"/>
                  <a:pt x="591618" y="2968484"/>
                  <a:pt x="599613" y="2972482"/>
                </a:cubicBezTo>
                <a:cubicBezTo>
                  <a:pt x="607608" y="2976480"/>
                  <a:pt x="615603" y="2974481"/>
                  <a:pt x="623599" y="2966485"/>
                </a:cubicBezTo>
                <a:cubicBezTo>
                  <a:pt x="631593" y="2958491"/>
                  <a:pt x="631593" y="2946501"/>
                  <a:pt x="623599" y="2930509"/>
                </a:cubicBezTo>
                <a:lnTo>
                  <a:pt x="611605" y="2894534"/>
                </a:lnTo>
                <a:cubicBezTo>
                  <a:pt x="611605" y="2894534"/>
                  <a:pt x="607608" y="2890535"/>
                  <a:pt x="599613" y="2882542"/>
                </a:cubicBezTo>
                <a:cubicBezTo>
                  <a:pt x="591618" y="2874545"/>
                  <a:pt x="587620" y="2862554"/>
                  <a:pt x="587620" y="2846563"/>
                </a:cubicBezTo>
                <a:cubicBezTo>
                  <a:pt x="587620" y="2838568"/>
                  <a:pt x="585622" y="2830573"/>
                  <a:pt x="581625" y="2822580"/>
                </a:cubicBezTo>
                <a:cubicBezTo>
                  <a:pt x="577627" y="2814583"/>
                  <a:pt x="573630" y="2810587"/>
                  <a:pt x="569632" y="2810587"/>
                </a:cubicBezTo>
                <a:cubicBezTo>
                  <a:pt x="565635" y="2810587"/>
                  <a:pt x="563637" y="2808589"/>
                  <a:pt x="563637" y="2804590"/>
                </a:cubicBezTo>
                <a:cubicBezTo>
                  <a:pt x="563637" y="2800592"/>
                  <a:pt x="563637" y="2794598"/>
                  <a:pt x="563637" y="2786602"/>
                </a:cubicBezTo>
                <a:close/>
                <a:moveTo>
                  <a:pt x="587620" y="2726640"/>
                </a:moveTo>
                <a:cubicBezTo>
                  <a:pt x="587620" y="2734635"/>
                  <a:pt x="587620" y="2738633"/>
                  <a:pt x="587620" y="2738633"/>
                </a:cubicBezTo>
                <a:cubicBezTo>
                  <a:pt x="587620" y="2738633"/>
                  <a:pt x="591618" y="2738633"/>
                  <a:pt x="599613" y="2738633"/>
                </a:cubicBezTo>
                <a:cubicBezTo>
                  <a:pt x="599613" y="2738633"/>
                  <a:pt x="599613" y="2734635"/>
                  <a:pt x="599613" y="2726640"/>
                </a:cubicBezTo>
                <a:cubicBezTo>
                  <a:pt x="591618" y="2726640"/>
                  <a:pt x="587620" y="2726640"/>
                  <a:pt x="587620" y="2726640"/>
                </a:cubicBezTo>
                <a:close/>
                <a:moveTo>
                  <a:pt x="563637" y="2726640"/>
                </a:moveTo>
                <a:cubicBezTo>
                  <a:pt x="555642" y="2734635"/>
                  <a:pt x="551644" y="2742631"/>
                  <a:pt x="551644" y="2750625"/>
                </a:cubicBezTo>
                <a:lnTo>
                  <a:pt x="563637" y="2762619"/>
                </a:lnTo>
                <a:cubicBezTo>
                  <a:pt x="563637" y="2754622"/>
                  <a:pt x="563637" y="2746627"/>
                  <a:pt x="563637" y="2738633"/>
                </a:cubicBezTo>
                <a:cubicBezTo>
                  <a:pt x="563637" y="2730640"/>
                  <a:pt x="563637" y="2726640"/>
                  <a:pt x="563637" y="2726640"/>
                </a:cubicBezTo>
                <a:close/>
                <a:moveTo>
                  <a:pt x="377756" y="2714649"/>
                </a:moveTo>
                <a:cubicBezTo>
                  <a:pt x="365763" y="2714649"/>
                  <a:pt x="359768" y="2716647"/>
                  <a:pt x="359768" y="2720644"/>
                </a:cubicBezTo>
                <a:cubicBezTo>
                  <a:pt x="359768" y="2724643"/>
                  <a:pt x="367763" y="2728639"/>
                  <a:pt x="383753" y="2732637"/>
                </a:cubicBezTo>
                <a:cubicBezTo>
                  <a:pt x="399741" y="2736634"/>
                  <a:pt x="409736" y="2734635"/>
                  <a:pt x="413733" y="2726640"/>
                </a:cubicBezTo>
                <a:cubicBezTo>
                  <a:pt x="417732" y="2718645"/>
                  <a:pt x="415731" y="2714649"/>
                  <a:pt x="407736" y="2714649"/>
                </a:cubicBezTo>
                <a:cubicBezTo>
                  <a:pt x="399741" y="2714649"/>
                  <a:pt x="389748" y="2714649"/>
                  <a:pt x="377756" y="2714649"/>
                </a:cubicBezTo>
                <a:close/>
                <a:moveTo>
                  <a:pt x="539652" y="2678671"/>
                </a:moveTo>
                <a:lnTo>
                  <a:pt x="527659" y="2690664"/>
                </a:lnTo>
                <a:cubicBezTo>
                  <a:pt x="535653" y="2698659"/>
                  <a:pt x="539652" y="2698659"/>
                  <a:pt x="539652" y="2690664"/>
                </a:cubicBezTo>
                <a:cubicBezTo>
                  <a:pt x="539652" y="2690664"/>
                  <a:pt x="539652" y="2686667"/>
                  <a:pt x="539652" y="2678671"/>
                </a:cubicBezTo>
                <a:close/>
                <a:moveTo>
                  <a:pt x="607109" y="2626205"/>
                </a:moveTo>
                <a:cubicBezTo>
                  <a:pt x="606110" y="2625206"/>
                  <a:pt x="603611" y="2626707"/>
                  <a:pt x="599613" y="2630703"/>
                </a:cubicBezTo>
                <a:cubicBezTo>
                  <a:pt x="591618" y="2638698"/>
                  <a:pt x="589620" y="2642696"/>
                  <a:pt x="593617" y="2642696"/>
                </a:cubicBezTo>
                <a:cubicBezTo>
                  <a:pt x="597615" y="2642696"/>
                  <a:pt x="595615" y="2646694"/>
                  <a:pt x="587620" y="2654687"/>
                </a:cubicBezTo>
                <a:lnTo>
                  <a:pt x="587620" y="2690664"/>
                </a:lnTo>
                <a:cubicBezTo>
                  <a:pt x="587620" y="2690664"/>
                  <a:pt x="589620" y="2688666"/>
                  <a:pt x="593617" y="2684667"/>
                </a:cubicBezTo>
                <a:cubicBezTo>
                  <a:pt x="597615" y="2680672"/>
                  <a:pt x="603610" y="2678671"/>
                  <a:pt x="611605" y="2678671"/>
                </a:cubicBezTo>
                <a:cubicBezTo>
                  <a:pt x="627595" y="2686667"/>
                  <a:pt x="635589" y="2686667"/>
                  <a:pt x="635589" y="2678671"/>
                </a:cubicBezTo>
                <a:lnTo>
                  <a:pt x="611605" y="2666679"/>
                </a:lnTo>
                <a:cubicBezTo>
                  <a:pt x="603610" y="2666679"/>
                  <a:pt x="599613" y="2666679"/>
                  <a:pt x="599613" y="2666679"/>
                </a:cubicBezTo>
                <a:cubicBezTo>
                  <a:pt x="599613" y="2658685"/>
                  <a:pt x="601611" y="2648691"/>
                  <a:pt x="605610" y="2636698"/>
                </a:cubicBezTo>
                <a:cubicBezTo>
                  <a:pt x="607608" y="2630703"/>
                  <a:pt x="608109" y="2627204"/>
                  <a:pt x="607109" y="2626205"/>
                </a:cubicBezTo>
                <a:close/>
                <a:moveTo>
                  <a:pt x="620599" y="2599223"/>
                </a:moveTo>
                <a:cubicBezTo>
                  <a:pt x="618601" y="2600223"/>
                  <a:pt x="615603" y="2602721"/>
                  <a:pt x="611605" y="2606719"/>
                </a:cubicBezTo>
                <a:cubicBezTo>
                  <a:pt x="619600" y="2606719"/>
                  <a:pt x="623599" y="2604719"/>
                  <a:pt x="623599" y="2600721"/>
                </a:cubicBezTo>
                <a:cubicBezTo>
                  <a:pt x="623599" y="2598723"/>
                  <a:pt x="622599" y="2598224"/>
                  <a:pt x="620599" y="2599223"/>
                </a:cubicBezTo>
                <a:close/>
                <a:moveTo>
                  <a:pt x="395745" y="2594725"/>
                </a:moveTo>
                <a:cubicBezTo>
                  <a:pt x="395745" y="2594725"/>
                  <a:pt x="395745" y="2596725"/>
                  <a:pt x="395745" y="2600721"/>
                </a:cubicBezTo>
                <a:cubicBezTo>
                  <a:pt x="395745" y="2604719"/>
                  <a:pt x="395745" y="2610717"/>
                  <a:pt x="395745" y="2618710"/>
                </a:cubicBezTo>
                <a:cubicBezTo>
                  <a:pt x="387750" y="2618710"/>
                  <a:pt x="383753" y="2614713"/>
                  <a:pt x="383753" y="2606719"/>
                </a:cubicBezTo>
                <a:cubicBezTo>
                  <a:pt x="383753" y="2598723"/>
                  <a:pt x="387750" y="2594725"/>
                  <a:pt x="395745" y="2594725"/>
                </a:cubicBezTo>
                <a:close/>
                <a:moveTo>
                  <a:pt x="431721" y="2534765"/>
                </a:moveTo>
                <a:cubicBezTo>
                  <a:pt x="439716" y="2534765"/>
                  <a:pt x="447711" y="2538762"/>
                  <a:pt x="455706" y="2546757"/>
                </a:cubicBezTo>
                <a:cubicBezTo>
                  <a:pt x="455706" y="2554752"/>
                  <a:pt x="449709" y="2558748"/>
                  <a:pt x="437718" y="2558748"/>
                </a:cubicBezTo>
                <a:cubicBezTo>
                  <a:pt x="425726" y="2558748"/>
                  <a:pt x="415731" y="2558748"/>
                  <a:pt x="407736" y="2558748"/>
                </a:cubicBezTo>
                <a:lnTo>
                  <a:pt x="407736" y="2546757"/>
                </a:lnTo>
                <a:cubicBezTo>
                  <a:pt x="415731" y="2538762"/>
                  <a:pt x="423726" y="2534765"/>
                  <a:pt x="431721" y="2534765"/>
                </a:cubicBezTo>
                <a:close/>
                <a:moveTo>
                  <a:pt x="647584" y="2474802"/>
                </a:moveTo>
                <a:cubicBezTo>
                  <a:pt x="647584" y="2474802"/>
                  <a:pt x="647584" y="2476803"/>
                  <a:pt x="647584" y="2480799"/>
                </a:cubicBezTo>
                <a:cubicBezTo>
                  <a:pt x="647584" y="2484797"/>
                  <a:pt x="647584" y="2490793"/>
                  <a:pt x="647584" y="2498787"/>
                </a:cubicBezTo>
                <a:lnTo>
                  <a:pt x="635589" y="2510781"/>
                </a:lnTo>
                <a:lnTo>
                  <a:pt x="635589" y="2522773"/>
                </a:lnTo>
                <a:lnTo>
                  <a:pt x="659576" y="2534764"/>
                </a:lnTo>
                <a:cubicBezTo>
                  <a:pt x="667569" y="2534764"/>
                  <a:pt x="667569" y="2526771"/>
                  <a:pt x="659576" y="2510781"/>
                </a:cubicBezTo>
                <a:cubicBezTo>
                  <a:pt x="659576" y="2510781"/>
                  <a:pt x="659576" y="2508783"/>
                  <a:pt x="659576" y="2504784"/>
                </a:cubicBezTo>
                <a:cubicBezTo>
                  <a:pt x="659576" y="2500787"/>
                  <a:pt x="659576" y="2494790"/>
                  <a:pt x="659576" y="2486795"/>
                </a:cubicBezTo>
                <a:close/>
                <a:moveTo>
                  <a:pt x="431721" y="2438827"/>
                </a:moveTo>
                <a:cubicBezTo>
                  <a:pt x="431721" y="2446822"/>
                  <a:pt x="431721" y="2450819"/>
                  <a:pt x="431721" y="2450819"/>
                </a:cubicBezTo>
                <a:cubicBezTo>
                  <a:pt x="423726" y="2450819"/>
                  <a:pt x="419729" y="2450819"/>
                  <a:pt x="419729" y="2450819"/>
                </a:cubicBezTo>
                <a:cubicBezTo>
                  <a:pt x="419729" y="2450819"/>
                  <a:pt x="423726" y="2446822"/>
                  <a:pt x="431721" y="2438827"/>
                </a:cubicBezTo>
                <a:close/>
                <a:moveTo>
                  <a:pt x="407736" y="2438827"/>
                </a:moveTo>
                <a:cubicBezTo>
                  <a:pt x="415731" y="2438827"/>
                  <a:pt x="419729" y="2442825"/>
                  <a:pt x="419729" y="2450819"/>
                </a:cubicBezTo>
                <a:cubicBezTo>
                  <a:pt x="419729" y="2450819"/>
                  <a:pt x="415731" y="2450819"/>
                  <a:pt x="407736" y="2450819"/>
                </a:cubicBezTo>
                <a:cubicBezTo>
                  <a:pt x="399741" y="2450819"/>
                  <a:pt x="395745" y="2448820"/>
                  <a:pt x="395745" y="2444822"/>
                </a:cubicBezTo>
                <a:cubicBezTo>
                  <a:pt x="395745" y="2440826"/>
                  <a:pt x="399741" y="2438827"/>
                  <a:pt x="407736" y="2438827"/>
                </a:cubicBezTo>
                <a:close/>
                <a:moveTo>
                  <a:pt x="646083" y="2435079"/>
                </a:moveTo>
                <a:cubicBezTo>
                  <a:pt x="643085" y="2435579"/>
                  <a:pt x="639588" y="2436828"/>
                  <a:pt x="635589" y="2438827"/>
                </a:cubicBezTo>
                <a:cubicBezTo>
                  <a:pt x="635589" y="2438827"/>
                  <a:pt x="633591" y="2440826"/>
                  <a:pt x="629593" y="2444822"/>
                </a:cubicBezTo>
                <a:cubicBezTo>
                  <a:pt x="625596" y="2448820"/>
                  <a:pt x="623599" y="2454816"/>
                  <a:pt x="623599" y="2462810"/>
                </a:cubicBezTo>
                <a:lnTo>
                  <a:pt x="635589" y="2474802"/>
                </a:lnTo>
                <a:lnTo>
                  <a:pt x="647584" y="2462810"/>
                </a:lnTo>
                <a:cubicBezTo>
                  <a:pt x="655576" y="2462810"/>
                  <a:pt x="659576" y="2458815"/>
                  <a:pt x="659576" y="2450819"/>
                </a:cubicBezTo>
                <a:cubicBezTo>
                  <a:pt x="659576" y="2438827"/>
                  <a:pt x="655078" y="2433580"/>
                  <a:pt x="646083" y="2435079"/>
                </a:cubicBezTo>
                <a:close/>
                <a:moveTo>
                  <a:pt x="10697099" y="2306912"/>
                </a:moveTo>
                <a:cubicBezTo>
                  <a:pt x="10697099" y="2314906"/>
                  <a:pt x="10697099" y="2318904"/>
                  <a:pt x="10697099" y="2318904"/>
                </a:cubicBezTo>
                <a:lnTo>
                  <a:pt x="10709090" y="2318904"/>
                </a:lnTo>
                <a:close/>
                <a:moveTo>
                  <a:pt x="668569" y="2275431"/>
                </a:moveTo>
                <a:cubicBezTo>
                  <a:pt x="666570" y="2276431"/>
                  <a:pt x="663571" y="2278930"/>
                  <a:pt x="659576" y="2282927"/>
                </a:cubicBezTo>
                <a:lnTo>
                  <a:pt x="635589" y="2294918"/>
                </a:lnTo>
                <a:lnTo>
                  <a:pt x="647584" y="2294918"/>
                </a:lnTo>
                <a:lnTo>
                  <a:pt x="671567" y="2294918"/>
                </a:lnTo>
                <a:cubicBezTo>
                  <a:pt x="671567" y="2286925"/>
                  <a:pt x="671567" y="2280928"/>
                  <a:pt x="671567" y="2276930"/>
                </a:cubicBezTo>
                <a:cubicBezTo>
                  <a:pt x="671567" y="2274933"/>
                  <a:pt x="670567" y="2274432"/>
                  <a:pt x="668569" y="2275431"/>
                </a:cubicBezTo>
                <a:close/>
                <a:moveTo>
                  <a:pt x="731527" y="2270935"/>
                </a:moveTo>
                <a:lnTo>
                  <a:pt x="707544" y="2282927"/>
                </a:lnTo>
                <a:cubicBezTo>
                  <a:pt x="707544" y="2274933"/>
                  <a:pt x="703546" y="2274933"/>
                  <a:pt x="695552" y="2282927"/>
                </a:cubicBezTo>
                <a:cubicBezTo>
                  <a:pt x="687556" y="2290923"/>
                  <a:pt x="683560" y="2298917"/>
                  <a:pt x="683560" y="2306912"/>
                </a:cubicBezTo>
                <a:cubicBezTo>
                  <a:pt x="691554" y="2314906"/>
                  <a:pt x="687556" y="2334893"/>
                  <a:pt x="671567" y="2366873"/>
                </a:cubicBezTo>
                <a:cubicBezTo>
                  <a:pt x="655576" y="2398852"/>
                  <a:pt x="649581" y="2418839"/>
                  <a:pt x="653578" y="2426834"/>
                </a:cubicBezTo>
                <a:cubicBezTo>
                  <a:pt x="657576" y="2434829"/>
                  <a:pt x="663571" y="2438827"/>
                  <a:pt x="671567" y="2438827"/>
                </a:cubicBezTo>
                <a:lnTo>
                  <a:pt x="683560" y="2450819"/>
                </a:lnTo>
                <a:lnTo>
                  <a:pt x="671567" y="2474802"/>
                </a:lnTo>
                <a:lnTo>
                  <a:pt x="695552" y="2462810"/>
                </a:lnTo>
                <a:cubicBezTo>
                  <a:pt x="703546" y="2454816"/>
                  <a:pt x="707544" y="2438827"/>
                  <a:pt x="707544" y="2414841"/>
                </a:cubicBezTo>
                <a:cubicBezTo>
                  <a:pt x="707544" y="2398852"/>
                  <a:pt x="705544" y="2386860"/>
                  <a:pt x="701548" y="2378864"/>
                </a:cubicBezTo>
                <a:cubicBezTo>
                  <a:pt x="697549" y="2370870"/>
                  <a:pt x="695552" y="2366873"/>
                  <a:pt x="695552" y="2366873"/>
                </a:cubicBezTo>
                <a:cubicBezTo>
                  <a:pt x="695552" y="2358879"/>
                  <a:pt x="695552" y="2354879"/>
                  <a:pt x="695552" y="2354879"/>
                </a:cubicBezTo>
                <a:cubicBezTo>
                  <a:pt x="703546" y="2346886"/>
                  <a:pt x="707544" y="2346886"/>
                  <a:pt x="707544" y="2354879"/>
                </a:cubicBezTo>
                <a:lnTo>
                  <a:pt x="707544" y="2366873"/>
                </a:lnTo>
                <a:cubicBezTo>
                  <a:pt x="715537" y="2366873"/>
                  <a:pt x="719536" y="2354879"/>
                  <a:pt x="719536" y="2330896"/>
                </a:cubicBezTo>
                <a:cubicBezTo>
                  <a:pt x="719536" y="2306912"/>
                  <a:pt x="723532" y="2290923"/>
                  <a:pt x="731527" y="2282927"/>
                </a:cubicBezTo>
                <a:close/>
                <a:moveTo>
                  <a:pt x="767506" y="2246950"/>
                </a:moveTo>
                <a:lnTo>
                  <a:pt x="755512" y="2318904"/>
                </a:lnTo>
                <a:cubicBezTo>
                  <a:pt x="763507" y="2310908"/>
                  <a:pt x="767506" y="2302915"/>
                  <a:pt x="767506" y="2294918"/>
                </a:cubicBezTo>
                <a:lnTo>
                  <a:pt x="779497" y="2270935"/>
                </a:lnTo>
                <a:cubicBezTo>
                  <a:pt x="779497" y="2270935"/>
                  <a:pt x="779497" y="2266937"/>
                  <a:pt x="779497" y="2258942"/>
                </a:cubicBezTo>
                <a:close/>
                <a:moveTo>
                  <a:pt x="563637" y="2222966"/>
                </a:moveTo>
                <a:cubicBezTo>
                  <a:pt x="571632" y="2230960"/>
                  <a:pt x="573630" y="2238956"/>
                  <a:pt x="569632" y="2246950"/>
                </a:cubicBezTo>
                <a:cubicBezTo>
                  <a:pt x="565635" y="2254946"/>
                  <a:pt x="559639" y="2258942"/>
                  <a:pt x="551644" y="2258942"/>
                </a:cubicBezTo>
                <a:close/>
                <a:moveTo>
                  <a:pt x="10109477" y="2091050"/>
                </a:moveTo>
                <a:cubicBezTo>
                  <a:pt x="10101481" y="2091050"/>
                  <a:pt x="10097484" y="2093051"/>
                  <a:pt x="10097484" y="2097046"/>
                </a:cubicBezTo>
                <a:cubicBezTo>
                  <a:pt x="10097484" y="2101044"/>
                  <a:pt x="10097484" y="2103043"/>
                  <a:pt x="10097484" y="2103043"/>
                </a:cubicBezTo>
                <a:lnTo>
                  <a:pt x="10109477" y="2103043"/>
                </a:lnTo>
                <a:close/>
                <a:moveTo>
                  <a:pt x="809479" y="2067066"/>
                </a:moveTo>
                <a:cubicBezTo>
                  <a:pt x="805480" y="2067066"/>
                  <a:pt x="799483" y="2071064"/>
                  <a:pt x="791488" y="2079058"/>
                </a:cubicBezTo>
                <a:cubicBezTo>
                  <a:pt x="775500" y="2087053"/>
                  <a:pt x="767506" y="2107039"/>
                  <a:pt x="767506" y="2139019"/>
                </a:cubicBezTo>
                <a:lnTo>
                  <a:pt x="779497" y="2198981"/>
                </a:lnTo>
                <a:cubicBezTo>
                  <a:pt x="779497" y="2214970"/>
                  <a:pt x="787492" y="2222966"/>
                  <a:pt x="803482" y="2222966"/>
                </a:cubicBezTo>
                <a:cubicBezTo>
                  <a:pt x="803482" y="2214970"/>
                  <a:pt x="805480" y="2208974"/>
                  <a:pt x="809479" y="2204978"/>
                </a:cubicBezTo>
                <a:cubicBezTo>
                  <a:pt x="813475" y="2200979"/>
                  <a:pt x="819472" y="2194984"/>
                  <a:pt x="827467" y="2186989"/>
                </a:cubicBezTo>
                <a:lnTo>
                  <a:pt x="851450" y="2139019"/>
                </a:lnTo>
                <a:cubicBezTo>
                  <a:pt x="859445" y="2115034"/>
                  <a:pt x="861445" y="2097046"/>
                  <a:pt x="857446" y="2085055"/>
                </a:cubicBezTo>
                <a:cubicBezTo>
                  <a:pt x="853450" y="2073061"/>
                  <a:pt x="843457" y="2067066"/>
                  <a:pt x="827467" y="2067066"/>
                </a:cubicBezTo>
                <a:cubicBezTo>
                  <a:pt x="819472" y="2067066"/>
                  <a:pt x="813475" y="2067066"/>
                  <a:pt x="809479" y="2067066"/>
                </a:cubicBezTo>
                <a:close/>
                <a:moveTo>
                  <a:pt x="10912957" y="1971127"/>
                </a:moveTo>
                <a:lnTo>
                  <a:pt x="10936944" y="1983120"/>
                </a:lnTo>
                <a:cubicBezTo>
                  <a:pt x="10936944" y="1983120"/>
                  <a:pt x="10936944" y="1979124"/>
                  <a:pt x="10936944" y="1971127"/>
                </a:cubicBezTo>
                <a:close/>
                <a:moveTo>
                  <a:pt x="11026885" y="1959135"/>
                </a:moveTo>
                <a:cubicBezTo>
                  <a:pt x="11034880" y="1959135"/>
                  <a:pt x="11044873" y="1963134"/>
                  <a:pt x="11056866" y="1971127"/>
                </a:cubicBezTo>
                <a:cubicBezTo>
                  <a:pt x="11080849" y="1987118"/>
                  <a:pt x="11076853" y="2007106"/>
                  <a:pt x="11044873" y="2031088"/>
                </a:cubicBezTo>
                <a:lnTo>
                  <a:pt x="11008896" y="2091050"/>
                </a:lnTo>
                <a:lnTo>
                  <a:pt x="10984912" y="2115034"/>
                </a:lnTo>
                <a:lnTo>
                  <a:pt x="10960927" y="2127028"/>
                </a:lnTo>
                <a:cubicBezTo>
                  <a:pt x="10960927" y="2135023"/>
                  <a:pt x="10956930" y="2141018"/>
                  <a:pt x="10948935" y="2145016"/>
                </a:cubicBezTo>
                <a:cubicBezTo>
                  <a:pt x="10940940" y="2149013"/>
                  <a:pt x="10936944" y="2155010"/>
                  <a:pt x="10936944" y="2163004"/>
                </a:cubicBezTo>
                <a:lnTo>
                  <a:pt x="10912957" y="2151012"/>
                </a:lnTo>
                <a:cubicBezTo>
                  <a:pt x="10912957" y="2143016"/>
                  <a:pt x="10916955" y="2133023"/>
                  <a:pt x="10924950" y="2121032"/>
                </a:cubicBezTo>
                <a:cubicBezTo>
                  <a:pt x="10932947" y="2109039"/>
                  <a:pt x="10940940" y="2099045"/>
                  <a:pt x="10948935" y="2091050"/>
                </a:cubicBezTo>
                <a:lnTo>
                  <a:pt x="10972920" y="2043082"/>
                </a:lnTo>
                <a:cubicBezTo>
                  <a:pt x="10996903" y="2003107"/>
                  <a:pt x="11008896" y="1979124"/>
                  <a:pt x="11008896" y="1971127"/>
                </a:cubicBezTo>
                <a:cubicBezTo>
                  <a:pt x="11012893" y="1963134"/>
                  <a:pt x="11018891" y="1959135"/>
                  <a:pt x="11026885" y="1959135"/>
                </a:cubicBezTo>
                <a:close/>
                <a:moveTo>
                  <a:pt x="661073" y="1869192"/>
                </a:moveTo>
                <a:cubicBezTo>
                  <a:pt x="664072" y="1869192"/>
                  <a:pt x="667569" y="1871193"/>
                  <a:pt x="671567" y="1875189"/>
                </a:cubicBezTo>
                <a:lnTo>
                  <a:pt x="659576" y="1911166"/>
                </a:lnTo>
                <a:cubicBezTo>
                  <a:pt x="659576" y="1911166"/>
                  <a:pt x="657576" y="1907169"/>
                  <a:pt x="653578" y="1899174"/>
                </a:cubicBezTo>
                <a:cubicBezTo>
                  <a:pt x="649581" y="1891179"/>
                  <a:pt x="649581" y="1883184"/>
                  <a:pt x="653578" y="1875189"/>
                </a:cubicBezTo>
                <a:cubicBezTo>
                  <a:pt x="655576" y="1871193"/>
                  <a:pt x="658076" y="1869192"/>
                  <a:pt x="661073" y="1869192"/>
                </a:cubicBezTo>
                <a:close/>
                <a:moveTo>
                  <a:pt x="11128819" y="1731282"/>
                </a:moveTo>
                <a:lnTo>
                  <a:pt x="11140812" y="1755266"/>
                </a:lnTo>
                <a:lnTo>
                  <a:pt x="11116826" y="1755266"/>
                </a:lnTo>
                <a:cubicBezTo>
                  <a:pt x="11116826" y="1755266"/>
                  <a:pt x="11118827" y="1751270"/>
                  <a:pt x="11122824" y="1743275"/>
                </a:cubicBezTo>
                <a:cubicBezTo>
                  <a:pt x="11126821" y="1735280"/>
                  <a:pt x="11128819" y="1731282"/>
                  <a:pt x="11128819" y="1731282"/>
                </a:cubicBezTo>
                <a:close/>
                <a:moveTo>
                  <a:pt x="827467" y="1716292"/>
                </a:moveTo>
                <a:cubicBezTo>
                  <a:pt x="819472" y="1718291"/>
                  <a:pt x="811477" y="1727285"/>
                  <a:pt x="803482" y="1743275"/>
                </a:cubicBezTo>
                <a:cubicBezTo>
                  <a:pt x="795487" y="1759263"/>
                  <a:pt x="789490" y="1771256"/>
                  <a:pt x="785493" y="1779251"/>
                </a:cubicBezTo>
                <a:cubicBezTo>
                  <a:pt x="781496" y="1787246"/>
                  <a:pt x="779497" y="1795241"/>
                  <a:pt x="779497" y="1803237"/>
                </a:cubicBezTo>
                <a:lnTo>
                  <a:pt x="803482" y="1803237"/>
                </a:lnTo>
                <a:cubicBezTo>
                  <a:pt x="803482" y="1803237"/>
                  <a:pt x="809479" y="1795241"/>
                  <a:pt x="821470" y="1779251"/>
                </a:cubicBezTo>
                <a:cubicBezTo>
                  <a:pt x="833462" y="1763261"/>
                  <a:pt x="839458" y="1755266"/>
                  <a:pt x="839458" y="1755266"/>
                </a:cubicBezTo>
                <a:lnTo>
                  <a:pt x="851450" y="1731282"/>
                </a:lnTo>
                <a:cubicBezTo>
                  <a:pt x="843457" y="1719291"/>
                  <a:pt x="835462" y="1714293"/>
                  <a:pt x="827467" y="1716292"/>
                </a:cubicBezTo>
                <a:close/>
                <a:moveTo>
                  <a:pt x="10721082" y="1527413"/>
                </a:moveTo>
                <a:cubicBezTo>
                  <a:pt x="10713087" y="1535408"/>
                  <a:pt x="10713087" y="1539406"/>
                  <a:pt x="10721082" y="1539406"/>
                </a:cubicBezTo>
                <a:cubicBezTo>
                  <a:pt x="10729078" y="1539406"/>
                  <a:pt x="10733075" y="1535408"/>
                  <a:pt x="10733075" y="1527413"/>
                </a:cubicBezTo>
                <a:close/>
                <a:moveTo>
                  <a:pt x="10745067" y="1515422"/>
                </a:moveTo>
                <a:cubicBezTo>
                  <a:pt x="10737072" y="1515422"/>
                  <a:pt x="10733075" y="1517421"/>
                  <a:pt x="10733075" y="1521418"/>
                </a:cubicBezTo>
                <a:cubicBezTo>
                  <a:pt x="10733075" y="1525415"/>
                  <a:pt x="10735073" y="1527413"/>
                  <a:pt x="10739070" y="1527413"/>
                </a:cubicBezTo>
                <a:cubicBezTo>
                  <a:pt x="10743067" y="1527413"/>
                  <a:pt x="10745067" y="1523417"/>
                  <a:pt x="10745067" y="1515422"/>
                </a:cubicBezTo>
                <a:close/>
                <a:moveTo>
                  <a:pt x="11812378" y="1431476"/>
                </a:moveTo>
                <a:lnTo>
                  <a:pt x="11824371" y="1443467"/>
                </a:lnTo>
                <a:lnTo>
                  <a:pt x="11812378" y="1479445"/>
                </a:lnTo>
                <a:lnTo>
                  <a:pt x="11788395" y="1479445"/>
                </a:lnTo>
                <a:cubicBezTo>
                  <a:pt x="11788395" y="1479445"/>
                  <a:pt x="11784398" y="1479445"/>
                  <a:pt x="11776401" y="1479445"/>
                </a:cubicBezTo>
                <a:lnTo>
                  <a:pt x="11788395" y="1455460"/>
                </a:lnTo>
                <a:cubicBezTo>
                  <a:pt x="11796388" y="1439470"/>
                  <a:pt x="11804383" y="1431476"/>
                  <a:pt x="11812378" y="1431476"/>
                </a:cubicBezTo>
                <a:close/>
                <a:moveTo>
                  <a:pt x="11452610" y="1401496"/>
                </a:moveTo>
                <a:lnTo>
                  <a:pt x="11452610" y="1407491"/>
                </a:lnTo>
                <a:cubicBezTo>
                  <a:pt x="11452610" y="1407491"/>
                  <a:pt x="11448614" y="1407491"/>
                  <a:pt x="11440617" y="1407491"/>
                </a:cubicBezTo>
                <a:close/>
                <a:moveTo>
                  <a:pt x="11455608" y="1376012"/>
                </a:moveTo>
                <a:cubicBezTo>
                  <a:pt x="11457606" y="1375013"/>
                  <a:pt x="11460605" y="1375512"/>
                  <a:pt x="11464603" y="1377511"/>
                </a:cubicBezTo>
                <a:cubicBezTo>
                  <a:pt x="11472597" y="1381508"/>
                  <a:pt x="11472597" y="1387504"/>
                  <a:pt x="11464603" y="1395499"/>
                </a:cubicBezTo>
                <a:lnTo>
                  <a:pt x="11452610" y="1401496"/>
                </a:lnTo>
                <a:lnTo>
                  <a:pt x="11452610" y="1383506"/>
                </a:lnTo>
                <a:cubicBezTo>
                  <a:pt x="11452610" y="1379509"/>
                  <a:pt x="11453609" y="1377011"/>
                  <a:pt x="11455608" y="1376012"/>
                </a:cubicBezTo>
                <a:close/>
                <a:moveTo>
                  <a:pt x="11776401" y="1371514"/>
                </a:moveTo>
                <a:lnTo>
                  <a:pt x="11764408" y="1419485"/>
                </a:lnTo>
                <a:lnTo>
                  <a:pt x="11752417" y="1443467"/>
                </a:lnTo>
                <a:lnTo>
                  <a:pt x="11752417" y="1419485"/>
                </a:lnTo>
                <a:cubicBezTo>
                  <a:pt x="11752417" y="1387504"/>
                  <a:pt x="11760411" y="1371514"/>
                  <a:pt x="11776401" y="1371514"/>
                </a:cubicBezTo>
                <a:close/>
                <a:moveTo>
                  <a:pt x="10529206" y="1359523"/>
                </a:moveTo>
                <a:lnTo>
                  <a:pt x="10541198" y="1371514"/>
                </a:lnTo>
                <a:cubicBezTo>
                  <a:pt x="10541198" y="1363519"/>
                  <a:pt x="10541198" y="1359523"/>
                  <a:pt x="10541198" y="1359523"/>
                </a:cubicBezTo>
                <a:close/>
                <a:moveTo>
                  <a:pt x="11413636" y="1331040"/>
                </a:moveTo>
                <a:cubicBezTo>
                  <a:pt x="11415635" y="1332041"/>
                  <a:pt x="11416634" y="1335539"/>
                  <a:pt x="11416634" y="1341534"/>
                </a:cubicBezTo>
                <a:cubicBezTo>
                  <a:pt x="11416634" y="1353526"/>
                  <a:pt x="11412637" y="1355524"/>
                  <a:pt x="11404641" y="1347530"/>
                </a:cubicBezTo>
                <a:lnTo>
                  <a:pt x="11416634" y="1383506"/>
                </a:lnTo>
                <a:cubicBezTo>
                  <a:pt x="11424629" y="1383506"/>
                  <a:pt x="11426625" y="1387504"/>
                  <a:pt x="11422629" y="1395499"/>
                </a:cubicBezTo>
                <a:cubicBezTo>
                  <a:pt x="11418632" y="1403494"/>
                  <a:pt x="11416634" y="1407491"/>
                  <a:pt x="11416634" y="1407491"/>
                </a:cubicBezTo>
                <a:lnTo>
                  <a:pt x="11404641" y="1407491"/>
                </a:lnTo>
                <a:lnTo>
                  <a:pt x="11380657" y="1419485"/>
                </a:lnTo>
                <a:lnTo>
                  <a:pt x="11368664" y="1419485"/>
                </a:lnTo>
                <a:cubicBezTo>
                  <a:pt x="11368664" y="1403494"/>
                  <a:pt x="11366666" y="1395499"/>
                  <a:pt x="11362669" y="1395499"/>
                </a:cubicBezTo>
                <a:cubicBezTo>
                  <a:pt x="11358672" y="1395499"/>
                  <a:pt x="11356672" y="1391501"/>
                  <a:pt x="11356672" y="1383506"/>
                </a:cubicBezTo>
                <a:cubicBezTo>
                  <a:pt x="11356672" y="1375511"/>
                  <a:pt x="11356672" y="1371514"/>
                  <a:pt x="11356672" y="1371514"/>
                </a:cubicBezTo>
                <a:cubicBezTo>
                  <a:pt x="11364667" y="1371514"/>
                  <a:pt x="11368664" y="1369516"/>
                  <a:pt x="11368664" y="1365519"/>
                </a:cubicBezTo>
                <a:cubicBezTo>
                  <a:pt x="11368664" y="1361521"/>
                  <a:pt x="11368664" y="1359523"/>
                  <a:pt x="11368664" y="1359523"/>
                </a:cubicBezTo>
                <a:cubicBezTo>
                  <a:pt x="11368664" y="1359523"/>
                  <a:pt x="11368664" y="1355524"/>
                  <a:pt x="11368664" y="1347530"/>
                </a:cubicBezTo>
                <a:lnTo>
                  <a:pt x="11380657" y="1335539"/>
                </a:lnTo>
                <a:lnTo>
                  <a:pt x="11392649" y="1347530"/>
                </a:lnTo>
                <a:cubicBezTo>
                  <a:pt x="11392649" y="1347530"/>
                  <a:pt x="11396646" y="1343533"/>
                  <a:pt x="11404641" y="1335539"/>
                </a:cubicBezTo>
                <a:cubicBezTo>
                  <a:pt x="11408639" y="1331539"/>
                  <a:pt x="11411638" y="1330040"/>
                  <a:pt x="11413636" y="1331040"/>
                </a:cubicBezTo>
                <a:close/>
                <a:moveTo>
                  <a:pt x="10948935" y="1323544"/>
                </a:moveTo>
                <a:cubicBezTo>
                  <a:pt x="10948935" y="1323544"/>
                  <a:pt x="10952932" y="1323544"/>
                  <a:pt x="10960927" y="1323544"/>
                </a:cubicBezTo>
                <a:cubicBezTo>
                  <a:pt x="10952932" y="1331539"/>
                  <a:pt x="10948935" y="1335539"/>
                  <a:pt x="10948935" y="1335539"/>
                </a:cubicBezTo>
                <a:cubicBezTo>
                  <a:pt x="10948935" y="1335539"/>
                  <a:pt x="10948935" y="1331539"/>
                  <a:pt x="10948935" y="1323544"/>
                </a:cubicBezTo>
                <a:close/>
                <a:moveTo>
                  <a:pt x="971374" y="1311553"/>
                </a:moveTo>
                <a:cubicBezTo>
                  <a:pt x="971374" y="1311553"/>
                  <a:pt x="975371" y="1311553"/>
                  <a:pt x="983366" y="1311553"/>
                </a:cubicBezTo>
                <a:cubicBezTo>
                  <a:pt x="991361" y="1311553"/>
                  <a:pt x="995357" y="1315549"/>
                  <a:pt x="995357" y="1323544"/>
                </a:cubicBezTo>
                <a:lnTo>
                  <a:pt x="983366" y="1323544"/>
                </a:lnTo>
                <a:close/>
                <a:moveTo>
                  <a:pt x="11188780" y="1299561"/>
                </a:moveTo>
                <a:lnTo>
                  <a:pt x="11188780" y="1323544"/>
                </a:lnTo>
                <a:cubicBezTo>
                  <a:pt x="11196775" y="1315549"/>
                  <a:pt x="11200772" y="1307556"/>
                  <a:pt x="11200772" y="1299561"/>
                </a:cubicBezTo>
                <a:close/>
                <a:moveTo>
                  <a:pt x="11056866" y="1287568"/>
                </a:moveTo>
                <a:lnTo>
                  <a:pt x="11056866" y="1299561"/>
                </a:lnTo>
                <a:cubicBezTo>
                  <a:pt x="11064861" y="1299561"/>
                  <a:pt x="11068858" y="1295565"/>
                  <a:pt x="11068858" y="1287568"/>
                </a:cubicBezTo>
                <a:cubicBezTo>
                  <a:pt x="11068858" y="1287568"/>
                  <a:pt x="11064861" y="1287568"/>
                  <a:pt x="11056866" y="1287568"/>
                </a:cubicBezTo>
                <a:close/>
                <a:moveTo>
                  <a:pt x="10529206" y="1251592"/>
                </a:moveTo>
                <a:cubicBezTo>
                  <a:pt x="10529206" y="1259587"/>
                  <a:pt x="10525210" y="1263584"/>
                  <a:pt x="10517215" y="1263584"/>
                </a:cubicBezTo>
                <a:lnTo>
                  <a:pt x="10517215" y="1275576"/>
                </a:lnTo>
                <a:cubicBezTo>
                  <a:pt x="10525210" y="1275576"/>
                  <a:pt x="10529206" y="1273576"/>
                  <a:pt x="10529206" y="1269580"/>
                </a:cubicBezTo>
                <a:cubicBezTo>
                  <a:pt x="10529206" y="1265583"/>
                  <a:pt x="10533203" y="1259587"/>
                  <a:pt x="10541198" y="1251592"/>
                </a:cubicBezTo>
                <a:close/>
                <a:moveTo>
                  <a:pt x="11104834" y="1227607"/>
                </a:moveTo>
                <a:cubicBezTo>
                  <a:pt x="11088846" y="1227607"/>
                  <a:pt x="11080849" y="1239600"/>
                  <a:pt x="11080849" y="1263584"/>
                </a:cubicBezTo>
                <a:lnTo>
                  <a:pt x="11092843" y="1251592"/>
                </a:lnTo>
                <a:close/>
                <a:moveTo>
                  <a:pt x="10805028" y="1227607"/>
                </a:moveTo>
                <a:cubicBezTo>
                  <a:pt x="10805028" y="1227607"/>
                  <a:pt x="10809025" y="1227607"/>
                  <a:pt x="10817021" y="1227607"/>
                </a:cubicBezTo>
                <a:cubicBezTo>
                  <a:pt x="10817021" y="1227607"/>
                  <a:pt x="10817021" y="1231605"/>
                  <a:pt x="10817021" y="1239600"/>
                </a:cubicBezTo>
                <a:close/>
                <a:moveTo>
                  <a:pt x="10157446" y="1208121"/>
                </a:moveTo>
                <a:cubicBezTo>
                  <a:pt x="10161444" y="1209119"/>
                  <a:pt x="10165440" y="1211617"/>
                  <a:pt x="10169439" y="1215616"/>
                </a:cubicBezTo>
                <a:cubicBezTo>
                  <a:pt x="10169439" y="1223610"/>
                  <a:pt x="10167439" y="1233603"/>
                  <a:pt x="10163442" y="1245595"/>
                </a:cubicBezTo>
                <a:cubicBezTo>
                  <a:pt x="10159445" y="1257588"/>
                  <a:pt x="10153449" y="1263584"/>
                  <a:pt x="10145454" y="1263584"/>
                </a:cubicBezTo>
                <a:cubicBezTo>
                  <a:pt x="10137459" y="1263584"/>
                  <a:pt x="10133462" y="1261585"/>
                  <a:pt x="10133462" y="1257588"/>
                </a:cubicBezTo>
                <a:cubicBezTo>
                  <a:pt x="10133462" y="1253590"/>
                  <a:pt x="10133462" y="1247595"/>
                  <a:pt x="10133462" y="1239600"/>
                </a:cubicBezTo>
                <a:cubicBezTo>
                  <a:pt x="10133462" y="1223610"/>
                  <a:pt x="10137459" y="1213615"/>
                  <a:pt x="10145454" y="1209619"/>
                </a:cubicBezTo>
                <a:cubicBezTo>
                  <a:pt x="10149452" y="1207620"/>
                  <a:pt x="10153449" y="1207121"/>
                  <a:pt x="10157446" y="1208121"/>
                </a:cubicBezTo>
                <a:close/>
                <a:moveTo>
                  <a:pt x="11284718" y="1191630"/>
                </a:moveTo>
                <a:lnTo>
                  <a:pt x="11224758" y="1215616"/>
                </a:lnTo>
                <a:cubicBezTo>
                  <a:pt x="11208768" y="1231605"/>
                  <a:pt x="11196775" y="1243597"/>
                  <a:pt x="11188780" y="1251592"/>
                </a:cubicBezTo>
                <a:cubicBezTo>
                  <a:pt x="11180785" y="1259587"/>
                  <a:pt x="11176789" y="1263584"/>
                  <a:pt x="11176789" y="1263584"/>
                </a:cubicBezTo>
                <a:cubicBezTo>
                  <a:pt x="11176789" y="1263584"/>
                  <a:pt x="11180785" y="1263584"/>
                  <a:pt x="11188780" y="1263584"/>
                </a:cubicBezTo>
                <a:cubicBezTo>
                  <a:pt x="11196775" y="1271578"/>
                  <a:pt x="11200772" y="1279573"/>
                  <a:pt x="11200772" y="1287568"/>
                </a:cubicBezTo>
                <a:lnTo>
                  <a:pt x="11224758" y="1287568"/>
                </a:lnTo>
                <a:lnTo>
                  <a:pt x="11236748" y="1251592"/>
                </a:lnTo>
                <a:lnTo>
                  <a:pt x="11236748" y="1263584"/>
                </a:lnTo>
                <a:lnTo>
                  <a:pt x="11284718" y="1203622"/>
                </a:lnTo>
                <a:cubicBezTo>
                  <a:pt x="11284718" y="1195627"/>
                  <a:pt x="11284718" y="1191630"/>
                  <a:pt x="11284718" y="1191630"/>
                </a:cubicBezTo>
                <a:close/>
                <a:moveTo>
                  <a:pt x="2347110" y="1139914"/>
                </a:moveTo>
                <a:cubicBezTo>
                  <a:pt x="2346361" y="1140413"/>
                  <a:pt x="2345487" y="1141662"/>
                  <a:pt x="2344488" y="1143661"/>
                </a:cubicBezTo>
                <a:cubicBezTo>
                  <a:pt x="2340490" y="1151655"/>
                  <a:pt x="2340490" y="1157652"/>
                  <a:pt x="2344488" y="1161649"/>
                </a:cubicBezTo>
                <a:cubicBezTo>
                  <a:pt x="2348485" y="1165648"/>
                  <a:pt x="2350483" y="1167645"/>
                  <a:pt x="2350483" y="1167645"/>
                </a:cubicBezTo>
                <a:lnTo>
                  <a:pt x="2362477" y="1179639"/>
                </a:lnTo>
                <a:cubicBezTo>
                  <a:pt x="2362477" y="1171644"/>
                  <a:pt x="2362477" y="1165648"/>
                  <a:pt x="2362477" y="1161649"/>
                </a:cubicBezTo>
                <a:cubicBezTo>
                  <a:pt x="2362477" y="1157652"/>
                  <a:pt x="2358478" y="1155654"/>
                  <a:pt x="2350483" y="1155654"/>
                </a:cubicBezTo>
                <a:cubicBezTo>
                  <a:pt x="2350483" y="1143662"/>
                  <a:pt x="2349360" y="1138415"/>
                  <a:pt x="2347110" y="1139914"/>
                </a:cubicBezTo>
                <a:close/>
                <a:moveTo>
                  <a:pt x="10661120" y="1119679"/>
                </a:moveTo>
                <a:cubicBezTo>
                  <a:pt x="10653126" y="1119679"/>
                  <a:pt x="10651129" y="1125673"/>
                  <a:pt x="10655125" y="1137666"/>
                </a:cubicBezTo>
                <a:cubicBezTo>
                  <a:pt x="10659122" y="1149657"/>
                  <a:pt x="10655125" y="1153654"/>
                  <a:pt x="10643132" y="1149657"/>
                </a:cubicBezTo>
                <a:cubicBezTo>
                  <a:pt x="10631141" y="1145661"/>
                  <a:pt x="10621147" y="1147659"/>
                  <a:pt x="10613152" y="1155654"/>
                </a:cubicBezTo>
                <a:cubicBezTo>
                  <a:pt x="10613152" y="1163649"/>
                  <a:pt x="10611152" y="1167645"/>
                  <a:pt x="10607156" y="1167645"/>
                </a:cubicBezTo>
                <a:cubicBezTo>
                  <a:pt x="10603159" y="1167645"/>
                  <a:pt x="10601159" y="1167645"/>
                  <a:pt x="10601159" y="1167645"/>
                </a:cubicBezTo>
                <a:lnTo>
                  <a:pt x="10589168" y="1203622"/>
                </a:lnTo>
                <a:cubicBezTo>
                  <a:pt x="10589168" y="1219612"/>
                  <a:pt x="10589168" y="1231605"/>
                  <a:pt x="10589168" y="1239600"/>
                </a:cubicBezTo>
                <a:cubicBezTo>
                  <a:pt x="10605157" y="1247595"/>
                  <a:pt x="10617149" y="1243597"/>
                  <a:pt x="10625144" y="1227607"/>
                </a:cubicBezTo>
                <a:cubicBezTo>
                  <a:pt x="10625144" y="1219612"/>
                  <a:pt x="10627144" y="1217615"/>
                  <a:pt x="10631141" y="1221610"/>
                </a:cubicBezTo>
                <a:cubicBezTo>
                  <a:pt x="10635137" y="1225608"/>
                  <a:pt x="10641134" y="1223610"/>
                  <a:pt x="10649129" y="1215616"/>
                </a:cubicBezTo>
                <a:cubicBezTo>
                  <a:pt x="10665119" y="1191630"/>
                  <a:pt x="10673114" y="1163649"/>
                  <a:pt x="10673114" y="1131670"/>
                </a:cubicBezTo>
                <a:cubicBezTo>
                  <a:pt x="10673114" y="1123674"/>
                  <a:pt x="10669117" y="1119679"/>
                  <a:pt x="10661120" y="1119679"/>
                </a:cubicBezTo>
                <a:close/>
                <a:moveTo>
                  <a:pt x="10121469" y="1107684"/>
                </a:moveTo>
                <a:cubicBezTo>
                  <a:pt x="10121469" y="1115679"/>
                  <a:pt x="10123469" y="1119679"/>
                  <a:pt x="10127466" y="1119679"/>
                </a:cubicBezTo>
                <a:cubicBezTo>
                  <a:pt x="10131462" y="1119679"/>
                  <a:pt x="10133462" y="1115679"/>
                  <a:pt x="10133462" y="1107684"/>
                </a:cubicBezTo>
                <a:cubicBezTo>
                  <a:pt x="10133462" y="1107684"/>
                  <a:pt x="10129464" y="1107684"/>
                  <a:pt x="10121469" y="1107684"/>
                </a:cubicBezTo>
                <a:close/>
                <a:moveTo>
                  <a:pt x="2368473" y="1107684"/>
                </a:moveTo>
                <a:cubicBezTo>
                  <a:pt x="2364475" y="1107684"/>
                  <a:pt x="2360477" y="1109683"/>
                  <a:pt x="2356480" y="1113681"/>
                </a:cubicBezTo>
                <a:cubicBezTo>
                  <a:pt x="2352483" y="1117678"/>
                  <a:pt x="2350483" y="1119679"/>
                  <a:pt x="2350483" y="1119679"/>
                </a:cubicBezTo>
                <a:cubicBezTo>
                  <a:pt x="2366473" y="1127672"/>
                  <a:pt x="2374468" y="1127672"/>
                  <a:pt x="2374468" y="1119679"/>
                </a:cubicBezTo>
                <a:cubicBezTo>
                  <a:pt x="2374468" y="1111682"/>
                  <a:pt x="2372470" y="1107684"/>
                  <a:pt x="2368473" y="1107684"/>
                </a:cubicBezTo>
                <a:close/>
                <a:moveTo>
                  <a:pt x="10653627" y="1067959"/>
                </a:moveTo>
                <a:cubicBezTo>
                  <a:pt x="10656624" y="1068459"/>
                  <a:pt x="10659122" y="1069708"/>
                  <a:pt x="10661120" y="1071708"/>
                </a:cubicBezTo>
                <a:lnTo>
                  <a:pt x="10649129" y="1083699"/>
                </a:lnTo>
                <a:cubicBezTo>
                  <a:pt x="10633141" y="1083699"/>
                  <a:pt x="10621147" y="1083699"/>
                  <a:pt x="10613152" y="1083699"/>
                </a:cubicBezTo>
                <a:cubicBezTo>
                  <a:pt x="10631141" y="1071708"/>
                  <a:pt x="10644633" y="1066460"/>
                  <a:pt x="10653627" y="1067959"/>
                </a:cubicBezTo>
                <a:close/>
                <a:moveTo>
                  <a:pt x="10145454" y="1059715"/>
                </a:moveTo>
                <a:lnTo>
                  <a:pt x="10133462" y="1071708"/>
                </a:lnTo>
                <a:cubicBezTo>
                  <a:pt x="10141457" y="1079703"/>
                  <a:pt x="10147454" y="1079703"/>
                  <a:pt x="10151451" y="1071708"/>
                </a:cubicBezTo>
                <a:cubicBezTo>
                  <a:pt x="10155447" y="1063713"/>
                  <a:pt x="10153449" y="1059715"/>
                  <a:pt x="10145454" y="1059715"/>
                </a:cubicBezTo>
                <a:close/>
                <a:moveTo>
                  <a:pt x="11470598" y="1047723"/>
                </a:moveTo>
                <a:cubicBezTo>
                  <a:pt x="11474595" y="1047723"/>
                  <a:pt x="11472597" y="1051721"/>
                  <a:pt x="11464603" y="1059715"/>
                </a:cubicBezTo>
                <a:lnTo>
                  <a:pt x="11440617" y="1059715"/>
                </a:lnTo>
                <a:cubicBezTo>
                  <a:pt x="11440617" y="1059715"/>
                  <a:pt x="11444614" y="1057716"/>
                  <a:pt x="11452610" y="1053719"/>
                </a:cubicBezTo>
                <a:cubicBezTo>
                  <a:pt x="11460607" y="1049721"/>
                  <a:pt x="11466602" y="1047723"/>
                  <a:pt x="11470598" y="1047723"/>
                </a:cubicBezTo>
                <a:close/>
                <a:moveTo>
                  <a:pt x="11416634" y="1047723"/>
                </a:moveTo>
                <a:lnTo>
                  <a:pt x="11428625" y="1059715"/>
                </a:lnTo>
                <a:lnTo>
                  <a:pt x="11404641" y="1059715"/>
                </a:lnTo>
                <a:cubicBezTo>
                  <a:pt x="11404641" y="1059715"/>
                  <a:pt x="11408637" y="1055718"/>
                  <a:pt x="11416634" y="1047723"/>
                </a:cubicBezTo>
                <a:close/>
                <a:moveTo>
                  <a:pt x="10051015" y="1040228"/>
                </a:moveTo>
                <a:cubicBezTo>
                  <a:pt x="10050016" y="1041227"/>
                  <a:pt x="10049516" y="1043726"/>
                  <a:pt x="10049516" y="1047723"/>
                </a:cubicBezTo>
                <a:cubicBezTo>
                  <a:pt x="10049516" y="1047723"/>
                  <a:pt x="10053513" y="1047723"/>
                  <a:pt x="10061508" y="1047723"/>
                </a:cubicBezTo>
                <a:cubicBezTo>
                  <a:pt x="10061508" y="1047723"/>
                  <a:pt x="10059509" y="1045724"/>
                  <a:pt x="10055511" y="1041726"/>
                </a:cubicBezTo>
                <a:cubicBezTo>
                  <a:pt x="10053513" y="1039728"/>
                  <a:pt x="10052014" y="1039228"/>
                  <a:pt x="10051015" y="1040228"/>
                </a:cubicBezTo>
                <a:close/>
                <a:moveTo>
                  <a:pt x="10403287" y="1035731"/>
                </a:moveTo>
                <a:cubicBezTo>
                  <a:pt x="10407284" y="1035731"/>
                  <a:pt x="10409284" y="1039728"/>
                  <a:pt x="10409284" y="1047723"/>
                </a:cubicBezTo>
                <a:cubicBezTo>
                  <a:pt x="10401289" y="1047723"/>
                  <a:pt x="10397292" y="1045724"/>
                  <a:pt x="10397292" y="1041726"/>
                </a:cubicBezTo>
                <a:cubicBezTo>
                  <a:pt x="10397292" y="1037729"/>
                  <a:pt x="10399291" y="1035731"/>
                  <a:pt x="10403287" y="1035731"/>
                </a:cubicBezTo>
                <a:close/>
                <a:moveTo>
                  <a:pt x="10193424" y="987762"/>
                </a:moveTo>
                <a:cubicBezTo>
                  <a:pt x="10177434" y="1003751"/>
                  <a:pt x="10169439" y="1015743"/>
                  <a:pt x="10169439" y="1023738"/>
                </a:cubicBezTo>
                <a:cubicBezTo>
                  <a:pt x="10161442" y="1023738"/>
                  <a:pt x="10157446" y="1027736"/>
                  <a:pt x="10157446" y="1035731"/>
                </a:cubicBezTo>
                <a:lnTo>
                  <a:pt x="10181430" y="1023738"/>
                </a:lnTo>
                <a:cubicBezTo>
                  <a:pt x="10197420" y="1007748"/>
                  <a:pt x="10205415" y="995756"/>
                  <a:pt x="10205415" y="987762"/>
                </a:cubicBezTo>
                <a:close/>
                <a:moveTo>
                  <a:pt x="9497872" y="975770"/>
                </a:moveTo>
                <a:cubicBezTo>
                  <a:pt x="9497872" y="975770"/>
                  <a:pt x="9493875" y="979767"/>
                  <a:pt x="9485880" y="987762"/>
                </a:cubicBezTo>
                <a:lnTo>
                  <a:pt x="9485880" y="999753"/>
                </a:lnTo>
                <a:cubicBezTo>
                  <a:pt x="9485880" y="999753"/>
                  <a:pt x="9489877" y="995756"/>
                  <a:pt x="9497872" y="987762"/>
                </a:cubicBezTo>
                <a:close/>
                <a:moveTo>
                  <a:pt x="1834817" y="951785"/>
                </a:moveTo>
                <a:lnTo>
                  <a:pt x="1822825" y="963777"/>
                </a:lnTo>
                <a:lnTo>
                  <a:pt x="1858800" y="975770"/>
                </a:lnTo>
                <a:cubicBezTo>
                  <a:pt x="1858800" y="967774"/>
                  <a:pt x="1858800" y="961777"/>
                  <a:pt x="1858800" y="957780"/>
                </a:cubicBezTo>
                <a:cubicBezTo>
                  <a:pt x="1858800" y="953783"/>
                  <a:pt x="1850806" y="951785"/>
                  <a:pt x="1834817" y="951785"/>
                </a:cubicBezTo>
                <a:close/>
                <a:moveTo>
                  <a:pt x="1283172" y="951785"/>
                </a:moveTo>
                <a:cubicBezTo>
                  <a:pt x="1299162" y="959780"/>
                  <a:pt x="1279175" y="999753"/>
                  <a:pt x="1223211" y="1071708"/>
                </a:cubicBezTo>
                <a:cubicBezTo>
                  <a:pt x="1215216" y="1087698"/>
                  <a:pt x="1205222" y="1103688"/>
                  <a:pt x="1193231" y="1119679"/>
                </a:cubicBezTo>
                <a:cubicBezTo>
                  <a:pt x="1181238" y="1135666"/>
                  <a:pt x="1175243" y="1143661"/>
                  <a:pt x="1175243" y="1143661"/>
                </a:cubicBezTo>
                <a:cubicBezTo>
                  <a:pt x="1167248" y="1151655"/>
                  <a:pt x="1163249" y="1159650"/>
                  <a:pt x="1163249" y="1167645"/>
                </a:cubicBezTo>
                <a:cubicBezTo>
                  <a:pt x="1163249" y="1191630"/>
                  <a:pt x="1161251" y="1209619"/>
                  <a:pt x="1157253" y="1221610"/>
                </a:cubicBezTo>
                <a:cubicBezTo>
                  <a:pt x="1153256" y="1233603"/>
                  <a:pt x="1147260" y="1243597"/>
                  <a:pt x="1139265" y="1251592"/>
                </a:cubicBezTo>
                <a:cubicBezTo>
                  <a:pt x="1131270" y="1259587"/>
                  <a:pt x="1125275" y="1267582"/>
                  <a:pt x="1121276" y="1275576"/>
                </a:cubicBezTo>
                <a:cubicBezTo>
                  <a:pt x="1117280" y="1283572"/>
                  <a:pt x="1111283" y="1289568"/>
                  <a:pt x="1103288" y="1293565"/>
                </a:cubicBezTo>
                <a:cubicBezTo>
                  <a:pt x="1095293" y="1297561"/>
                  <a:pt x="1087298" y="1299561"/>
                  <a:pt x="1079303" y="1299561"/>
                </a:cubicBezTo>
                <a:lnTo>
                  <a:pt x="1067312" y="1323544"/>
                </a:lnTo>
                <a:cubicBezTo>
                  <a:pt x="1067312" y="1331539"/>
                  <a:pt x="1067312" y="1337536"/>
                  <a:pt x="1067312" y="1341534"/>
                </a:cubicBezTo>
                <a:cubicBezTo>
                  <a:pt x="1067312" y="1345531"/>
                  <a:pt x="1067312" y="1347530"/>
                  <a:pt x="1067312" y="1347530"/>
                </a:cubicBezTo>
                <a:cubicBezTo>
                  <a:pt x="1075307" y="1347530"/>
                  <a:pt x="1079303" y="1351528"/>
                  <a:pt x="1079303" y="1359523"/>
                </a:cubicBezTo>
                <a:cubicBezTo>
                  <a:pt x="1079303" y="1391501"/>
                  <a:pt x="1067312" y="1403494"/>
                  <a:pt x="1043327" y="1395499"/>
                </a:cubicBezTo>
                <a:lnTo>
                  <a:pt x="1031335" y="1395499"/>
                </a:lnTo>
                <a:cubicBezTo>
                  <a:pt x="1031335" y="1403494"/>
                  <a:pt x="1035332" y="1407491"/>
                  <a:pt x="1043327" y="1407491"/>
                </a:cubicBezTo>
                <a:lnTo>
                  <a:pt x="1031335" y="1443467"/>
                </a:lnTo>
                <a:lnTo>
                  <a:pt x="995357" y="1455460"/>
                </a:lnTo>
                <a:cubicBezTo>
                  <a:pt x="979367" y="1455460"/>
                  <a:pt x="965377" y="1455460"/>
                  <a:pt x="953384" y="1455460"/>
                </a:cubicBezTo>
                <a:cubicBezTo>
                  <a:pt x="941392" y="1455460"/>
                  <a:pt x="931399" y="1455460"/>
                  <a:pt x="923404" y="1455460"/>
                </a:cubicBezTo>
                <a:cubicBezTo>
                  <a:pt x="907414" y="1455460"/>
                  <a:pt x="895423" y="1455460"/>
                  <a:pt x="887428" y="1455460"/>
                </a:cubicBezTo>
                <a:cubicBezTo>
                  <a:pt x="879433" y="1455460"/>
                  <a:pt x="877435" y="1449464"/>
                  <a:pt x="881431" y="1437472"/>
                </a:cubicBezTo>
                <a:cubicBezTo>
                  <a:pt x="885428" y="1425480"/>
                  <a:pt x="891425" y="1419485"/>
                  <a:pt x="899419" y="1419485"/>
                </a:cubicBezTo>
                <a:cubicBezTo>
                  <a:pt x="915409" y="1411489"/>
                  <a:pt x="927401" y="1399497"/>
                  <a:pt x="935396" y="1383506"/>
                </a:cubicBezTo>
                <a:lnTo>
                  <a:pt x="971374" y="1347530"/>
                </a:lnTo>
                <a:cubicBezTo>
                  <a:pt x="995357" y="1355524"/>
                  <a:pt x="1007350" y="1347530"/>
                  <a:pt x="1007350" y="1323544"/>
                </a:cubicBezTo>
                <a:cubicBezTo>
                  <a:pt x="1007350" y="1323544"/>
                  <a:pt x="1007350" y="1321546"/>
                  <a:pt x="1007350" y="1317550"/>
                </a:cubicBezTo>
                <a:cubicBezTo>
                  <a:pt x="1007350" y="1313552"/>
                  <a:pt x="1011347" y="1311553"/>
                  <a:pt x="1019342" y="1311553"/>
                </a:cubicBezTo>
                <a:cubicBezTo>
                  <a:pt x="1027337" y="1303558"/>
                  <a:pt x="1027337" y="1291566"/>
                  <a:pt x="1019342" y="1275576"/>
                </a:cubicBezTo>
                <a:cubicBezTo>
                  <a:pt x="1003352" y="1267582"/>
                  <a:pt x="999355" y="1255588"/>
                  <a:pt x="1007350" y="1239600"/>
                </a:cubicBezTo>
                <a:cubicBezTo>
                  <a:pt x="1015345" y="1231605"/>
                  <a:pt x="1019342" y="1225608"/>
                  <a:pt x="1019342" y="1221610"/>
                </a:cubicBezTo>
                <a:cubicBezTo>
                  <a:pt x="1019342" y="1217615"/>
                  <a:pt x="1015345" y="1215616"/>
                  <a:pt x="1007350" y="1215616"/>
                </a:cubicBezTo>
                <a:cubicBezTo>
                  <a:pt x="1007350" y="1207620"/>
                  <a:pt x="1007350" y="1199625"/>
                  <a:pt x="1007350" y="1191630"/>
                </a:cubicBezTo>
                <a:cubicBezTo>
                  <a:pt x="1007350" y="1151655"/>
                  <a:pt x="1031335" y="1131670"/>
                  <a:pt x="1079303" y="1131670"/>
                </a:cubicBezTo>
                <a:cubicBezTo>
                  <a:pt x="1079303" y="1131670"/>
                  <a:pt x="1083302" y="1127672"/>
                  <a:pt x="1091297" y="1119679"/>
                </a:cubicBezTo>
                <a:cubicBezTo>
                  <a:pt x="1107287" y="1079703"/>
                  <a:pt x="1123275" y="1055718"/>
                  <a:pt x="1139265" y="1047723"/>
                </a:cubicBezTo>
                <a:cubicBezTo>
                  <a:pt x="1155254" y="1039728"/>
                  <a:pt x="1163249" y="1035731"/>
                  <a:pt x="1163249" y="1035731"/>
                </a:cubicBezTo>
                <a:cubicBezTo>
                  <a:pt x="1171244" y="1043726"/>
                  <a:pt x="1195229" y="1031733"/>
                  <a:pt x="1235204" y="999753"/>
                </a:cubicBezTo>
                <a:cubicBezTo>
                  <a:pt x="1243197" y="983765"/>
                  <a:pt x="1253192" y="971772"/>
                  <a:pt x="1265184" y="963777"/>
                </a:cubicBezTo>
                <a:cubicBezTo>
                  <a:pt x="1277175" y="955782"/>
                  <a:pt x="1283172" y="951785"/>
                  <a:pt x="1283172" y="951785"/>
                </a:cubicBezTo>
                <a:close/>
                <a:moveTo>
                  <a:pt x="10217407" y="939792"/>
                </a:moveTo>
                <a:cubicBezTo>
                  <a:pt x="10217407" y="947788"/>
                  <a:pt x="10209412" y="951785"/>
                  <a:pt x="10193424" y="951785"/>
                </a:cubicBezTo>
                <a:cubicBezTo>
                  <a:pt x="10185427" y="959780"/>
                  <a:pt x="10177434" y="967774"/>
                  <a:pt x="10169439" y="975770"/>
                </a:cubicBezTo>
                <a:cubicBezTo>
                  <a:pt x="10177434" y="983765"/>
                  <a:pt x="10183430" y="983765"/>
                  <a:pt x="10187427" y="975770"/>
                </a:cubicBezTo>
                <a:cubicBezTo>
                  <a:pt x="10191424" y="967774"/>
                  <a:pt x="10193424" y="963777"/>
                  <a:pt x="10193424" y="963777"/>
                </a:cubicBezTo>
                <a:cubicBezTo>
                  <a:pt x="10193424" y="963777"/>
                  <a:pt x="10201418" y="963777"/>
                  <a:pt x="10217407" y="963777"/>
                </a:cubicBezTo>
                <a:cubicBezTo>
                  <a:pt x="10217407" y="955782"/>
                  <a:pt x="10217407" y="947788"/>
                  <a:pt x="10217407" y="939792"/>
                </a:cubicBezTo>
                <a:close/>
                <a:moveTo>
                  <a:pt x="11512571" y="927800"/>
                </a:moveTo>
                <a:lnTo>
                  <a:pt x="11512571" y="951785"/>
                </a:lnTo>
                <a:cubicBezTo>
                  <a:pt x="11512571" y="951785"/>
                  <a:pt x="11510571" y="949785"/>
                  <a:pt x="11506575" y="945788"/>
                </a:cubicBezTo>
                <a:cubicBezTo>
                  <a:pt x="11502578" y="941792"/>
                  <a:pt x="11500580" y="939792"/>
                  <a:pt x="11500580" y="939792"/>
                </a:cubicBezTo>
                <a:cubicBezTo>
                  <a:pt x="11500580" y="931797"/>
                  <a:pt x="11504576" y="927800"/>
                  <a:pt x="11512571" y="927800"/>
                </a:cubicBezTo>
                <a:close/>
                <a:moveTo>
                  <a:pt x="1469052" y="927800"/>
                </a:moveTo>
                <a:cubicBezTo>
                  <a:pt x="1473049" y="927800"/>
                  <a:pt x="1471051" y="931797"/>
                  <a:pt x="1463056" y="939792"/>
                </a:cubicBezTo>
                <a:cubicBezTo>
                  <a:pt x="1455061" y="947788"/>
                  <a:pt x="1447066" y="951785"/>
                  <a:pt x="1439071" y="951785"/>
                </a:cubicBezTo>
                <a:cubicBezTo>
                  <a:pt x="1431076" y="951785"/>
                  <a:pt x="1427079" y="951785"/>
                  <a:pt x="1427079" y="951785"/>
                </a:cubicBezTo>
                <a:cubicBezTo>
                  <a:pt x="1427079" y="951785"/>
                  <a:pt x="1433076" y="947788"/>
                  <a:pt x="1445068" y="939792"/>
                </a:cubicBezTo>
                <a:cubicBezTo>
                  <a:pt x="1457061" y="931797"/>
                  <a:pt x="1465054" y="927800"/>
                  <a:pt x="1469052" y="927800"/>
                </a:cubicBezTo>
                <a:close/>
                <a:moveTo>
                  <a:pt x="10073501" y="915807"/>
                </a:moveTo>
                <a:lnTo>
                  <a:pt x="10073501" y="939792"/>
                </a:lnTo>
                <a:cubicBezTo>
                  <a:pt x="10073501" y="939792"/>
                  <a:pt x="10073501" y="943789"/>
                  <a:pt x="10073501" y="951785"/>
                </a:cubicBezTo>
                <a:cubicBezTo>
                  <a:pt x="10073501" y="959780"/>
                  <a:pt x="10073501" y="963777"/>
                  <a:pt x="10073501" y="963777"/>
                </a:cubicBezTo>
                <a:lnTo>
                  <a:pt x="10073501" y="975770"/>
                </a:lnTo>
                <a:cubicBezTo>
                  <a:pt x="10081496" y="983765"/>
                  <a:pt x="10081496" y="987762"/>
                  <a:pt x="10073501" y="987762"/>
                </a:cubicBezTo>
                <a:lnTo>
                  <a:pt x="10061508" y="999753"/>
                </a:lnTo>
                <a:lnTo>
                  <a:pt x="10049516" y="999753"/>
                </a:lnTo>
                <a:lnTo>
                  <a:pt x="10049516" y="987762"/>
                </a:lnTo>
                <a:lnTo>
                  <a:pt x="10049516" y="975770"/>
                </a:lnTo>
                <a:lnTo>
                  <a:pt x="10037523" y="963777"/>
                </a:lnTo>
                <a:cubicBezTo>
                  <a:pt x="10029528" y="963777"/>
                  <a:pt x="10029528" y="967774"/>
                  <a:pt x="10037523" y="975770"/>
                </a:cubicBezTo>
                <a:lnTo>
                  <a:pt x="10025531" y="999753"/>
                </a:lnTo>
                <a:lnTo>
                  <a:pt x="10013540" y="1011746"/>
                </a:lnTo>
                <a:cubicBezTo>
                  <a:pt x="10013540" y="1003751"/>
                  <a:pt x="10017536" y="995756"/>
                  <a:pt x="10025531" y="987762"/>
                </a:cubicBezTo>
                <a:cubicBezTo>
                  <a:pt x="10017536" y="987762"/>
                  <a:pt x="10011540" y="993758"/>
                  <a:pt x="10007543" y="1005750"/>
                </a:cubicBezTo>
                <a:cubicBezTo>
                  <a:pt x="10003546" y="1017742"/>
                  <a:pt x="10001547" y="1027736"/>
                  <a:pt x="10001547" y="1035731"/>
                </a:cubicBezTo>
                <a:cubicBezTo>
                  <a:pt x="10017536" y="1035731"/>
                  <a:pt x="10029528" y="1031733"/>
                  <a:pt x="10037523" y="1023738"/>
                </a:cubicBezTo>
                <a:cubicBezTo>
                  <a:pt x="10045520" y="1007748"/>
                  <a:pt x="10053513" y="1007748"/>
                  <a:pt x="10061508" y="1023738"/>
                </a:cubicBezTo>
                <a:lnTo>
                  <a:pt x="10085493" y="1011746"/>
                </a:lnTo>
                <a:cubicBezTo>
                  <a:pt x="10085493" y="1003751"/>
                  <a:pt x="10089489" y="997755"/>
                  <a:pt x="10097484" y="993758"/>
                </a:cubicBezTo>
                <a:cubicBezTo>
                  <a:pt x="10105481" y="989760"/>
                  <a:pt x="10105481" y="983765"/>
                  <a:pt x="10097484" y="975770"/>
                </a:cubicBezTo>
                <a:cubicBezTo>
                  <a:pt x="10097484" y="967774"/>
                  <a:pt x="10099484" y="963777"/>
                  <a:pt x="10103481" y="963777"/>
                </a:cubicBezTo>
                <a:cubicBezTo>
                  <a:pt x="10107478" y="963777"/>
                  <a:pt x="10109477" y="963777"/>
                  <a:pt x="10109477" y="963777"/>
                </a:cubicBezTo>
                <a:cubicBezTo>
                  <a:pt x="10117472" y="955782"/>
                  <a:pt x="10121469" y="951785"/>
                  <a:pt x="10121469" y="951785"/>
                </a:cubicBezTo>
                <a:cubicBezTo>
                  <a:pt x="10129464" y="935795"/>
                  <a:pt x="10129464" y="925801"/>
                  <a:pt x="10121469" y="921804"/>
                </a:cubicBezTo>
                <a:cubicBezTo>
                  <a:pt x="10113474" y="917807"/>
                  <a:pt x="10105481" y="919806"/>
                  <a:pt x="10097484" y="927800"/>
                </a:cubicBezTo>
                <a:lnTo>
                  <a:pt x="10085493" y="927800"/>
                </a:lnTo>
                <a:lnTo>
                  <a:pt x="10079496" y="927800"/>
                </a:lnTo>
                <a:cubicBezTo>
                  <a:pt x="10083493" y="927800"/>
                  <a:pt x="10085493" y="923804"/>
                  <a:pt x="10085493" y="915807"/>
                </a:cubicBezTo>
                <a:close/>
                <a:moveTo>
                  <a:pt x="1582978" y="903816"/>
                </a:moveTo>
                <a:cubicBezTo>
                  <a:pt x="1582978" y="919806"/>
                  <a:pt x="1586977" y="927800"/>
                  <a:pt x="1594971" y="927800"/>
                </a:cubicBezTo>
                <a:cubicBezTo>
                  <a:pt x="1594971" y="927800"/>
                  <a:pt x="1594971" y="931797"/>
                  <a:pt x="1594971" y="939792"/>
                </a:cubicBezTo>
                <a:cubicBezTo>
                  <a:pt x="1586977" y="947788"/>
                  <a:pt x="1586977" y="955782"/>
                  <a:pt x="1594971" y="963777"/>
                </a:cubicBezTo>
                <a:cubicBezTo>
                  <a:pt x="1594971" y="963777"/>
                  <a:pt x="1596970" y="967774"/>
                  <a:pt x="1600966" y="975770"/>
                </a:cubicBezTo>
                <a:cubicBezTo>
                  <a:pt x="1604965" y="983765"/>
                  <a:pt x="1606963" y="987762"/>
                  <a:pt x="1606963" y="987762"/>
                </a:cubicBezTo>
                <a:cubicBezTo>
                  <a:pt x="1606963" y="1003751"/>
                  <a:pt x="1608961" y="1011746"/>
                  <a:pt x="1612960" y="1011746"/>
                </a:cubicBezTo>
                <a:cubicBezTo>
                  <a:pt x="1616956" y="1011746"/>
                  <a:pt x="1628950" y="1007748"/>
                  <a:pt x="1648936" y="999753"/>
                </a:cubicBezTo>
                <a:cubicBezTo>
                  <a:pt x="1668923" y="991760"/>
                  <a:pt x="1686913" y="987762"/>
                  <a:pt x="1702901" y="987762"/>
                </a:cubicBezTo>
                <a:cubicBezTo>
                  <a:pt x="1726886" y="987762"/>
                  <a:pt x="1726886" y="979767"/>
                  <a:pt x="1702901" y="963777"/>
                </a:cubicBezTo>
                <a:lnTo>
                  <a:pt x="1690909" y="951785"/>
                </a:lnTo>
                <a:cubicBezTo>
                  <a:pt x="1690909" y="959780"/>
                  <a:pt x="1688911" y="963777"/>
                  <a:pt x="1684913" y="963777"/>
                </a:cubicBezTo>
                <a:cubicBezTo>
                  <a:pt x="1680916" y="963777"/>
                  <a:pt x="1678918" y="955782"/>
                  <a:pt x="1678918" y="939792"/>
                </a:cubicBezTo>
                <a:cubicBezTo>
                  <a:pt x="1678918" y="931797"/>
                  <a:pt x="1676917" y="925801"/>
                  <a:pt x="1672921" y="921804"/>
                </a:cubicBezTo>
                <a:cubicBezTo>
                  <a:pt x="1668923" y="917807"/>
                  <a:pt x="1658930" y="911811"/>
                  <a:pt x="1642939" y="903816"/>
                </a:cubicBezTo>
                <a:cubicBezTo>
                  <a:pt x="1610961" y="903816"/>
                  <a:pt x="1590973" y="903816"/>
                  <a:pt x="1582978" y="903816"/>
                </a:cubicBezTo>
                <a:close/>
                <a:moveTo>
                  <a:pt x="10253385" y="891824"/>
                </a:moveTo>
                <a:lnTo>
                  <a:pt x="10265376" y="891824"/>
                </a:lnTo>
                <a:cubicBezTo>
                  <a:pt x="10265376" y="899819"/>
                  <a:pt x="10265376" y="903816"/>
                  <a:pt x="10265376" y="903816"/>
                </a:cubicBezTo>
                <a:cubicBezTo>
                  <a:pt x="10265376" y="903816"/>
                  <a:pt x="10261380" y="899819"/>
                  <a:pt x="10253385" y="891824"/>
                </a:cubicBezTo>
                <a:close/>
                <a:moveTo>
                  <a:pt x="10133462" y="891824"/>
                </a:moveTo>
                <a:cubicBezTo>
                  <a:pt x="10125466" y="891824"/>
                  <a:pt x="10123469" y="893822"/>
                  <a:pt x="10127466" y="897819"/>
                </a:cubicBezTo>
                <a:cubicBezTo>
                  <a:pt x="10131462" y="901816"/>
                  <a:pt x="10129464" y="903816"/>
                  <a:pt x="10121469" y="903816"/>
                </a:cubicBezTo>
                <a:cubicBezTo>
                  <a:pt x="10113474" y="903816"/>
                  <a:pt x="10109477" y="903816"/>
                  <a:pt x="10109477" y="903816"/>
                </a:cubicBezTo>
                <a:lnTo>
                  <a:pt x="10121469" y="915807"/>
                </a:lnTo>
                <a:cubicBezTo>
                  <a:pt x="10129464" y="923804"/>
                  <a:pt x="10133462" y="919806"/>
                  <a:pt x="10133462" y="903816"/>
                </a:cubicBezTo>
                <a:cubicBezTo>
                  <a:pt x="10133462" y="895821"/>
                  <a:pt x="10133462" y="891824"/>
                  <a:pt x="10133462" y="891824"/>
                </a:cubicBezTo>
                <a:close/>
                <a:moveTo>
                  <a:pt x="1870793" y="879831"/>
                </a:moveTo>
                <a:cubicBezTo>
                  <a:pt x="1854803" y="879831"/>
                  <a:pt x="1838813" y="883827"/>
                  <a:pt x="1822825" y="891824"/>
                </a:cubicBezTo>
                <a:cubicBezTo>
                  <a:pt x="1806835" y="899819"/>
                  <a:pt x="1806835" y="907812"/>
                  <a:pt x="1822825" y="915807"/>
                </a:cubicBezTo>
                <a:lnTo>
                  <a:pt x="1858800" y="927800"/>
                </a:lnTo>
                <a:cubicBezTo>
                  <a:pt x="1866796" y="935795"/>
                  <a:pt x="1870793" y="939792"/>
                  <a:pt x="1870793" y="939792"/>
                </a:cubicBezTo>
                <a:lnTo>
                  <a:pt x="1882786" y="915807"/>
                </a:lnTo>
                <a:cubicBezTo>
                  <a:pt x="1890781" y="899819"/>
                  <a:pt x="1886783" y="887827"/>
                  <a:pt x="1870793" y="879831"/>
                </a:cubicBezTo>
                <a:close/>
                <a:moveTo>
                  <a:pt x="1840813" y="843854"/>
                </a:moveTo>
                <a:cubicBezTo>
                  <a:pt x="1844810" y="843854"/>
                  <a:pt x="1846808" y="847851"/>
                  <a:pt x="1846808" y="855846"/>
                </a:cubicBezTo>
                <a:lnTo>
                  <a:pt x="1834817" y="855846"/>
                </a:lnTo>
                <a:cubicBezTo>
                  <a:pt x="1834817" y="847851"/>
                  <a:pt x="1836815" y="843854"/>
                  <a:pt x="1840813" y="843854"/>
                </a:cubicBezTo>
                <a:close/>
                <a:moveTo>
                  <a:pt x="10172436" y="836359"/>
                </a:moveTo>
                <a:cubicBezTo>
                  <a:pt x="10174435" y="835360"/>
                  <a:pt x="10177434" y="835859"/>
                  <a:pt x="10181430" y="837858"/>
                </a:cubicBezTo>
                <a:cubicBezTo>
                  <a:pt x="10189427" y="841854"/>
                  <a:pt x="10189427" y="847851"/>
                  <a:pt x="10181430" y="855846"/>
                </a:cubicBezTo>
                <a:lnTo>
                  <a:pt x="10169439" y="843854"/>
                </a:lnTo>
                <a:cubicBezTo>
                  <a:pt x="10169439" y="839856"/>
                  <a:pt x="10170438" y="837358"/>
                  <a:pt x="10172436" y="836359"/>
                </a:cubicBezTo>
                <a:close/>
                <a:moveTo>
                  <a:pt x="10948935" y="831863"/>
                </a:moveTo>
                <a:cubicBezTo>
                  <a:pt x="10948935" y="831863"/>
                  <a:pt x="10948935" y="835859"/>
                  <a:pt x="10948935" y="843854"/>
                </a:cubicBezTo>
                <a:cubicBezTo>
                  <a:pt x="10948935" y="851849"/>
                  <a:pt x="10944939" y="855846"/>
                  <a:pt x="10936944" y="855846"/>
                </a:cubicBezTo>
                <a:cubicBezTo>
                  <a:pt x="10936944" y="847851"/>
                  <a:pt x="10936944" y="843854"/>
                  <a:pt x="10936944" y="843854"/>
                </a:cubicBezTo>
                <a:close/>
                <a:moveTo>
                  <a:pt x="10900967" y="831863"/>
                </a:moveTo>
                <a:cubicBezTo>
                  <a:pt x="10900967" y="831863"/>
                  <a:pt x="10904964" y="831863"/>
                  <a:pt x="10912957" y="831863"/>
                </a:cubicBezTo>
                <a:cubicBezTo>
                  <a:pt x="10920954" y="831863"/>
                  <a:pt x="10924950" y="833861"/>
                  <a:pt x="10924950" y="837858"/>
                </a:cubicBezTo>
                <a:cubicBezTo>
                  <a:pt x="10924950" y="841854"/>
                  <a:pt x="10922952" y="845854"/>
                  <a:pt x="10918955" y="849851"/>
                </a:cubicBezTo>
                <a:cubicBezTo>
                  <a:pt x="10914959" y="853848"/>
                  <a:pt x="10908960" y="851849"/>
                  <a:pt x="10900967" y="843854"/>
                </a:cubicBezTo>
                <a:cubicBezTo>
                  <a:pt x="10900967" y="843854"/>
                  <a:pt x="10900967" y="839857"/>
                  <a:pt x="10900967" y="831863"/>
                </a:cubicBezTo>
                <a:close/>
                <a:moveTo>
                  <a:pt x="10301353" y="831863"/>
                </a:moveTo>
                <a:lnTo>
                  <a:pt x="10301353" y="843854"/>
                </a:lnTo>
                <a:lnTo>
                  <a:pt x="10289361" y="843854"/>
                </a:lnTo>
                <a:cubicBezTo>
                  <a:pt x="10289361" y="843854"/>
                  <a:pt x="10291360" y="841854"/>
                  <a:pt x="10295358" y="837858"/>
                </a:cubicBezTo>
                <a:cubicBezTo>
                  <a:pt x="10299355" y="833861"/>
                  <a:pt x="10301353" y="831863"/>
                  <a:pt x="10301353" y="831863"/>
                </a:cubicBezTo>
                <a:close/>
                <a:moveTo>
                  <a:pt x="2290522" y="819870"/>
                </a:moveTo>
                <a:cubicBezTo>
                  <a:pt x="2274532" y="819870"/>
                  <a:pt x="2266537" y="821869"/>
                  <a:pt x="2266537" y="825866"/>
                </a:cubicBezTo>
                <a:cubicBezTo>
                  <a:pt x="2266537" y="829863"/>
                  <a:pt x="2262541" y="839857"/>
                  <a:pt x="2254546" y="855846"/>
                </a:cubicBezTo>
                <a:lnTo>
                  <a:pt x="2278530" y="879831"/>
                </a:lnTo>
                <a:cubicBezTo>
                  <a:pt x="2286525" y="879831"/>
                  <a:pt x="2294521" y="879831"/>
                  <a:pt x="2302515" y="879831"/>
                </a:cubicBezTo>
                <a:cubicBezTo>
                  <a:pt x="2302515" y="879831"/>
                  <a:pt x="2304513" y="877832"/>
                  <a:pt x="2308512" y="873836"/>
                </a:cubicBezTo>
                <a:cubicBezTo>
                  <a:pt x="2312509" y="869838"/>
                  <a:pt x="2314507" y="863842"/>
                  <a:pt x="2314507" y="855846"/>
                </a:cubicBezTo>
                <a:cubicBezTo>
                  <a:pt x="2322502" y="839857"/>
                  <a:pt x="2322502" y="827866"/>
                  <a:pt x="2314507" y="819870"/>
                </a:cubicBezTo>
                <a:cubicBezTo>
                  <a:pt x="2306512" y="819870"/>
                  <a:pt x="2298517" y="819870"/>
                  <a:pt x="2290522" y="819870"/>
                </a:cubicBezTo>
                <a:close/>
                <a:moveTo>
                  <a:pt x="10936944" y="783893"/>
                </a:moveTo>
                <a:cubicBezTo>
                  <a:pt x="10928947" y="783893"/>
                  <a:pt x="10924950" y="785893"/>
                  <a:pt x="10924950" y="789890"/>
                </a:cubicBezTo>
                <a:cubicBezTo>
                  <a:pt x="10924950" y="793886"/>
                  <a:pt x="10926950" y="795885"/>
                  <a:pt x="10930947" y="795885"/>
                </a:cubicBezTo>
                <a:cubicBezTo>
                  <a:pt x="10934944" y="795885"/>
                  <a:pt x="10936944" y="791888"/>
                  <a:pt x="10936944" y="783893"/>
                </a:cubicBezTo>
                <a:close/>
                <a:moveTo>
                  <a:pt x="2578337" y="783893"/>
                </a:moveTo>
                <a:lnTo>
                  <a:pt x="2554352" y="795885"/>
                </a:lnTo>
                <a:lnTo>
                  <a:pt x="2578337" y="795885"/>
                </a:lnTo>
                <a:cubicBezTo>
                  <a:pt x="2578337" y="795885"/>
                  <a:pt x="2578337" y="791888"/>
                  <a:pt x="2578337" y="783893"/>
                </a:cubicBezTo>
                <a:close/>
                <a:moveTo>
                  <a:pt x="2362477" y="771902"/>
                </a:moveTo>
                <a:cubicBezTo>
                  <a:pt x="2354482" y="771902"/>
                  <a:pt x="2352483" y="773900"/>
                  <a:pt x="2356480" y="777897"/>
                </a:cubicBezTo>
                <a:cubicBezTo>
                  <a:pt x="2360477" y="781893"/>
                  <a:pt x="2364475" y="783893"/>
                  <a:pt x="2368473" y="783893"/>
                </a:cubicBezTo>
                <a:cubicBezTo>
                  <a:pt x="2372470" y="783893"/>
                  <a:pt x="2374468" y="779896"/>
                  <a:pt x="2374468" y="771902"/>
                </a:cubicBezTo>
                <a:cubicBezTo>
                  <a:pt x="2374468" y="771902"/>
                  <a:pt x="2370472" y="771902"/>
                  <a:pt x="2362477" y="771902"/>
                </a:cubicBezTo>
                <a:close/>
                <a:moveTo>
                  <a:pt x="9653771" y="759908"/>
                </a:moveTo>
                <a:lnTo>
                  <a:pt x="9665764" y="771902"/>
                </a:lnTo>
                <a:cubicBezTo>
                  <a:pt x="9673759" y="771902"/>
                  <a:pt x="9677755" y="767905"/>
                  <a:pt x="9677755" y="759908"/>
                </a:cubicBezTo>
                <a:cubicBezTo>
                  <a:pt x="9669760" y="759908"/>
                  <a:pt x="9663764" y="759908"/>
                  <a:pt x="9659767" y="759908"/>
                </a:cubicBezTo>
                <a:cubicBezTo>
                  <a:pt x="9655770" y="759908"/>
                  <a:pt x="9653771" y="759908"/>
                  <a:pt x="9653771" y="759908"/>
                </a:cubicBezTo>
                <a:close/>
                <a:moveTo>
                  <a:pt x="1327393" y="744917"/>
                </a:moveTo>
                <a:cubicBezTo>
                  <a:pt x="1331891" y="744917"/>
                  <a:pt x="1337138" y="745918"/>
                  <a:pt x="1343133" y="747917"/>
                </a:cubicBezTo>
                <a:cubicBezTo>
                  <a:pt x="1359123" y="755912"/>
                  <a:pt x="1371116" y="759908"/>
                  <a:pt x="1379110" y="759908"/>
                </a:cubicBezTo>
                <a:cubicBezTo>
                  <a:pt x="1387105" y="751913"/>
                  <a:pt x="1395100" y="747917"/>
                  <a:pt x="1403095" y="747917"/>
                </a:cubicBezTo>
                <a:cubicBezTo>
                  <a:pt x="1411090" y="747917"/>
                  <a:pt x="1419084" y="751913"/>
                  <a:pt x="1427079" y="759908"/>
                </a:cubicBezTo>
                <a:cubicBezTo>
                  <a:pt x="1443069" y="759908"/>
                  <a:pt x="1451064" y="765905"/>
                  <a:pt x="1451064" y="777897"/>
                </a:cubicBezTo>
                <a:cubicBezTo>
                  <a:pt x="1451064" y="789890"/>
                  <a:pt x="1447066" y="795885"/>
                  <a:pt x="1439071" y="795885"/>
                </a:cubicBezTo>
                <a:cubicBezTo>
                  <a:pt x="1431076" y="795885"/>
                  <a:pt x="1427079" y="799881"/>
                  <a:pt x="1427079" y="807878"/>
                </a:cubicBezTo>
                <a:cubicBezTo>
                  <a:pt x="1427079" y="815873"/>
                  <a:pt x="1431076" y="817871"/>
                  <a:pt x="1439071" y="813875"/>
                </a:cubicBezTo>
                <a:cubicBezTo>
                  <a:pt x="1447066" y="809876"/>
                  <a:pt x="1455061" y="809876"/>
                  <a:pt x="1463056" y="813875"/>
                </a:cubicBezTo>
                <a:cubicBezTo>
                  <a:pt x="1471051" y="817871"/>
                  <a:pt x="1475047" y="823866"/>
                  <a:pt x="1475047" y="831863"/>
                </a:cubicBezTo>
                <a:cubicBezTo>
                  <a:pt x="1475047" y="839857"/>
                  <a:pt x="1471051" y="851849"/>
                  <a:pt x="1463056" y="867839"/>
                </a:cubicBezTo>
                <a:lnTo>
                  <a:pt x="1451064" y="879831"/>
                </a:lnTo>
                <a:cubicBezTo>
                  <a:pt x="1443069" y="871836"/>
                  <a:pt x="1439071" y="867839"/>
                  <a:pt x="1439071" y="867839"/>
                </a:cubicBezTo>
                <a:lnTo>
                  <a:pt x="1403095" y="855846"/>
                </a:lnTo>
                <a:cubicBezTo>
                  <a:pt x="1387105" y="855846"/>
                  <a:pt x="1379110" y="851849"/>
                  <a:pt x="1379110" y="843854"/>
                </a:cubicBezTo>
                <a:lnTo>
                  <a:pt x="1355127" y="843854"/>
                </a:lnTo>
                <a:cubicBezTo>
                  <a:pt x="1347131" y="835859"/>
                  <a:pt x="1347131" y="827866"/>
                  <a:pt x="1355127" y="819870"/>
                </a:cubicBezTo>
                <a:cubicBezTo>
                  <a:pt x="1363122" y="795885"/>
                  <a:pt x="1379110" y="787890"/>
                  <a:pt x="1403095" y="795885"/>
                </a:cubicBezTo>
                <a:lnTo>
                  <a:pt x="1343133" y="783893"/>
                </a:lnTo>
                <a:cubicBezTo>
                  <a:pt x="1319148" y="783893"/>
                  <a:pt x="1307157" y="779896"/>
                  <a:pt x="1307157" y="771902"/>
                </a:cubicBezTo>
                <a:cubicBezTo>
                  <a:pt x="1307157" y="753912"/>
                  <a:pt x="1313903" y="744917"/>
                  <a:pt x="1327393" y="744917"/>
                </a:cubicBezTo>
                <a:close/>
                <a:moveTo>
                  <a:pt x="9857639" y="735923"/>
                </a:moveTo>
                <a:lnTo>
                  <a:pt x="9845648" y="747917"/>
                </a:lnTo>
                <a:cubicBezTo>
                  <a:pt x="9837653" y="763905"/>
                  <a:pt x="9833654" y="771902"/>
                  <a:pt x="9833654" y="771902"/>
                </a:cubicBezTo>
                <a:cubicBezTo>
                  <a:pt x="9841651" y="763905"/>
                  <a:pt x="9849644" y="751913"/>
                  <a:pt x="9857639" y="735923"/>
                </a:cubicBezTo>
                <a:close/>
                <a:moveTo>
                  <a:pt x="9761701" y="723932"/>
                </a:moveTo>
                <a:cubicBezTo>
                  <a:pt x="9753707" y="723932"/>
                  <a:pt x="9749710" y="727928"/>
                  <a:pt x="9749710" y="735923"/>
                </a:cubicBezTo>
                <a:cubicBezTo>
                  <a:pt x="9757705" y="751913"/>
                  <a:pt x="9761701" y="751913"/>
                  <a:pt x="9761701" y="735923"/>
                </a:cubicBezTo>
                <a:close/>
                <a:moveTo>
                  <a:pt x="10924950" y="711940"/>
                </a:moveTo>
                <a:cubicBezTo>
                  <a:pt x="10916955" y="711940"/>
                  <a:pt x="10912957" y="715937"/>
                  <a:pt x="10912957" y="723932"/>
                </a:cubicBezTo>
                <a:lnTo>
                  <a:pt x="10924950" y="723932"/>
                </a:lnTo>
                <a:cubicBezTo>
                  <a:pt x="10924950" y="715937"/>
                  <a:pt x="10924950" y="711940"/>
                  <a:pt x="10924950" y="711940"/>
                </a:cubicBezTo>
                <a:close/>
                <a:moveTo>
                  <a:pt x="10313346" y="699947"/>
                </a:moveTo>
                <a:lnTo>
                  <a:pt x="10325338" y="711940"/>
                </a:lnTo>
                <a:cubicBezTo>
                  <a:pt x="10325338" y="711940"/>
                  <a:pt x="10325338" y="707942"/>
                  <a:pt x="10325338" y="699947"/>
                </a:cubicBezTo>
                <a:close/>
                <a:moveTo>
                  <a:pt x="2122630" y="699947"/>
                </a:moveTo>
                <a:cubicBezTo>
                  <a:pt x="2122630" y="707942"/>
                  <a:pt x="2122630" y="711940"/>
                  <a:pt x="2122630" y="711940"/>
                </a:cubicBezTo>
                <a:cubicBezTo>
                  <a:pt x="2122630" y="711940"/>
                  <a:pt x="2126628" y="707942"/>
                  <a:pt x="2134623" y="699947"/>
                </a:cubicBezTo>
                <a:cubicBezTo>
                  <a:pt x="2134623" y="699947"/>
                  <a:pt x="2130626" y="699947"/>
                  <a:pt x="2122630" y="699947"/>
                </a:cubicBezTo>
                <a:close/>
                <a:moveTo>
                  <a:pt x="9270018" y="687955"/>
                </a:moveTo>
                <a:cubicBezTo>
                  <a:pt x="9270018" y="687955"/>
                  <a:pt x="9268020" y="689954"/>
                  <a:pt x="9264023" y="693950"/>
                </a:cubicBezTo>
                <a:cubicBezTo>
                  <a:pt x="9260026" y="697949"/>
                  <a:pt x="9258026" y="699947"/>
                  <a:pt x="9258026" y="699947"/>
                </a:cubicBezTo>
                <a:lnTo>
                  <a:pt x="9270018" y="699947"/>
                </a:lnTo>
                <a:cubicBezTo>
                  <a:pt x="9278015" y="699947"/>
                  <a:pt x="9282011" y="695950"/>
                  <a:pt x="9282011" y="687955"/>
                </a:cubicBezTo>
                <a:close/>
                <a:moveTo>
                  <a:pt x="2542360" y="687955"/>
                </a:moveTo>
                <a:lnTo>
                  <a:pt x="2542360" y="711940"/>
                </a:lnTo>
                <a:lnTo>
                  <a:pt x="2566345" y="699947"/>
                </a:lnTo>
                <a:close/>
                <a:moveTo>
                  <a:pt x="2626307" y="644483"/>
                </a:moveTo>
                <a:cubicBezTo>
                  <a:pt x="2624306" y="645483"/>
                  <a:pt x="2622308" y="647981"/>
                  <a:pt x="2620310" y="651979"/>
                </a:cubicBezTo>
                <a:cubicBezTo>
                  <a:pt x="2616313" y="659974"/>
                  <a:pt x="2614313" y="665971"/>
                  <a:pt x="2614313" y="669967"/>
                </a:cubicBezTo>
                <a:cubicBezTo>
                  <a:pt x="2614313" y="673964"/>
                  <a:pt x="2610317" y="675962"/>
                  <a:pt x="2602321" y="675962"/>
                </a:cubicBezTo>
                <a:lnTo>
                  <a:pt x="2602321" y="699947"/>
                </a:lnTo>
                <a:cubicBezTo>
                  <a:pt x="2610317" y="699947"/>
                  <a:pt x="2614313" y="699947"/>
                  <a:pt x="2614313" y="699947"/>
                </a:cubicBezTo>
                <a:cubicBezTo>
                  <a:pt x="2614313" y="699947"/>
                  <a:pt x="2614313" y="695950"/>
                  <a:pt x="2614313" y="687955"/>
                </a:cubicBezTo>
                <a:cubicBezTo>
                  <a:pt x="2622308" y="687955"/>
                  <a:pt x="2628305" y="685955"/>
                  <a:pt x="2632301" y="681959"/>
                </a:cubicBezTo>
                <a:cubicBezTo>
                  <a:pt x="2636299" y="677962"/>
                  <a:pt x="2636299" y="673964"/>
                  <a:pt x="2632301" y="669967"/>
                </a:cubicBezTo>
                <a:cubicBezTo>
                  <a:pt x="2628305" y="665971"/>
                  <a:pt x="2626307" y="663971"/>
                  <a:pt x="2626307" y="663971"/>
                </a:cubicBezTo>
                <a:cubicBezTo>
                  <a:pt x="2626307" y="663971"/>
                  <a:pt x="2626307" y="659974"/>
                  <a:pt x="2626307" y="651979"/>
                </a:cubicBezTo>
                <a:cubicBezTo>
                  <a:pt x="2634301" y="651979"/>
                  <a:pt x="2636299" y="649979"/>
                  <a:pt x="2632301" y="645982"/>
                </a:cubicBezTo>
                <a:cubicBezTo>
                  <a:pt x="2630303" y="643984"/>
                  <a:pt x="2628305" y="643484"/>
                  <a:pt x="2626307" y="644483"/>
                </a:cubicBezTo>
                <a:close/>
                <a:moveTo>
                  <a:pt x="10966923" y="639986"/>
                </a:moveTo>
                <a:cubicBezTo>
                  <a:pt x="10970920" y="639986"/>
                  <a:pt x="10976917" y="651979"/>
                  <a:pt x="10984912" y="675962"/>
                </a:cubicBezTo>
                <a:lnTo>
                  <a:pt x="10996903" y="723932"/>
                </a:lnTo>
                <a:cubicBezTo>
                  <a:pt x="11004900" y="731927"/>
                  <a:pt x="11004900" y="735923"/>
                  <a:pt x="10996903" y="735923"/>
                </a:cubicBezTo>
                <a:lnTo>
                  <a:pt x="10984912" y="723932"/>
                </a:lnTo>
                <a:cubicBezTo>
                  <a:pt x="10976917" y="747917"/>
                  <a:pt x="10976917" y="763905"/>
                  <a:pt x="10984912" y="771902"/>
                </a:cubicBezTo>
                <a:lnTo>
                  <a:pt x="10996903" y="771902"/>
                </a:lnTo>
                <a:cubicBezTo>
                  <a:pt x="10996903" y="779896"/>
                  <a:pt x="10994905" y="781893"/>
                  <a:pt x="10990908" y="777897"/>
                </a:cubicBezTo>
                <a:cubicBezTo>
                  <a:pt x="10986912" y="773900"/>
                  <a:pt x="10980915" y="771902"/>
                  <a:pt x="10972920" y="771902"/>
                </a:cubicBezTo>
                <a:lnTo>
                  <a:pt x="10960927" y="771902"/>
                </a:lnTo>
                <a:cubicBezTo>
                  <a:pt x="10960927" y="771902"/>
                  <a:pt x="10956930" y="771902"/>
                  <a:pt x="10948935" y="771902"/>
                </a:cubicBezTo>
                <a:lnTo>
                  <a:pt x="10948935" y="783893"/>
                </a:lnTo>
                <a:cubicBezTo>
                  <a:pt x="10964923" y="783893"/>
                  <a:pt x="10972920" y="785893"/>
                  <a:pt x="10972920" y="789890"/>
                </a:cubicBezTo>
                <a:cubicBezTo>
                  <a:pt x="10972920" y="793886"/>
                  <a:pt x="10972920" y="799881"/>
                  <a:pt x="10972920" y="807878"/>
                </a:cubicBezTo>
                <a:cubicBezTo>
                  <a:pt x="10972920" y="807878"/>
                  <a:pt x="10970920" y="807878"/>
                  <a:pt x="10966923" y="807878"/>
                </a:cubicBezTo>
                <a:cubicBezTo>
                  <a:pt x="10962927" y="807878"/>
                  <a:pt x="10956930" y="807878"/>
                  <a:pt x="10948935" y="807878"/>
                </a:cubicBezTo>
                <a:cubicBezTo>
                  <a:pt x="10932947" y="807878"/>
                  <a:pt x="10920954" y="811875"/>
                  <a:pt x="10912957" y="819870"/>
                </a:cubicBezTo>
                <a:lnTo>
                  <a:pt x="10912957" y="807878"/>
                </a:lnTo>
                <a:lnTo>
                  <a:pt x="10900967" y="807878"/>
                </a:lnTo>
                <a:lnTo>
                  <a:pt x="10888974" y="807878"/>
                </a:lnTo>
                <a:lnTo>
                  <a:pt x="10888974" y="795885"/>
                </a:lnTo>
                <a:cubicBezTo>
                  <a:pt x="10888974" y="795885"/>
                  <a:pt x="10884977" y="793886"/>
                  <a:pt x="10876981" y="789890"/>
                </a:cubicBezTo>
                <a:cubicBezTo>
                  <a:pt x="10868986" y="785893"/>
                  <a:pt x="10868986" y="779896"/>
                  <a:pt x="10876981" y="771902"/>
                </a:cubicBezTo>
                <a:cubicBezTo>
                  <a:pt x="10884977" y="763905"/>
                  <a:pt x="10888974" y="755912"/>
                  <a:pt x="10888974" y="747917"/>
                </a:cubicBezTo>
                <a:cubicBezTo>
                  <a:pt x="10896969" y="723932"/>
                  <a:pt x="10902965" y="709940"/>
                  <a:pt x="10906962" y="705944"/>
                </a:cubicBezTo>
                <a:cubicBezTo>
                  <a:pt x="10910959" y="701947"/>
                  <a:pt x="10912957" y="697949"/>
                  <a:pt x="10912957" y="693950"/>
                </a:cubicBezTo>
                <a:cubicBezTo>
                  <a:pt x="10912957" y="689954"/>
                  <a:pt x="10920954" y="679959"/>
                  <a:pt x="10936944" y="663971"/>
                </a:cubicBezTo>
                <a:cubicBezTo>
                  <a:pt x="10952932" y="647981"/>
                  <a:pt x="10962927" y="639986"/>
                  <a:pt x="10966923" y="639986"/>
                </a:cubicBezTo>
                <a:close/>
                <a:moveTo>
                  <a:pt x="9377949" y="627994"/>
                </a:moveTo>
                <a:cubicBezTo>
                  <a:pt x="9369954" y="635989"/>
                  <a:pt x="9367956" y="639986"/>
                  <a:pt x="9371952" y="639986"/>
                </a:cubicBezTo>
                <a:cubicBezTo>
                  <a:pt x="9375949" y="639986"/>
                  <a:pt x="9377949" y="639986"/>
                  <a:pt x="9377949" y="639986"/>
                </a:cubicBezTo>
                <a:cubicBezTo>
                  <a:pt x="9377949" y="639986"/>
                  <a:pt x="9377949" y="635989"/>
                  <a:pt x="9377949" y="627994"/>
                </a:cubicBezTo>
                <a:close/>
                <a:moveTo>
                  <a:pt x="9258026" y="627994"/>
                </a:moveTo>
                <a:cubicBezTo>
                  <a:pt x="9258026" y="627994"/>
                  <a:pt x="9254030" y="631991"/>
                  <a:pt x="9246035" y="639986"/>
                </a:cubicBezTo>
                <a:cubicBezTo>
                  <a:pt x="9254030" y="639986"/>
                  <a:pt x="9258026" y="639986"/>
                  <a:pt x="9258026" y="639986"/>
                </a:cubicBezTo>
                <a:cubicBezTo>
                  <a:pt x="9258026" y="631991"/>
                  <a:pt x="9258026" y="627994"/>
                  <a:pt x="9258026" y="627994"/>
                </a:cubicBezTo>
                <a:close/>
                <a:moveTo>
                  <a:pt x="10960927" y="616001"/>
                </a:moveTo>
                <a:cubicBezTo>
                  <a:pt x="10960927" y="616001"/>
                  <a:pt x="10960927" y="619998"/>
                  <a:pt x="10960927" y="627994"/>
                </a:cubicBezTo>
                <a:cubicBezTo>
                  <a:pt x="10960927" y="635989"/>
                  <a:pt x="10956930" y="639986"/>
                  <a:pt x="10948935" y="639986"/>
                </a:cubicBezTo>
                <a:cubicBezTo>
                  <a:pt x="10940940" y="639986"/>
                  <a:pt x="10936944" y="635989"/>
                  <a:pt x="10936944" y="627994"/>
                </a:cubicBezTo>
                <a:cubicBezTo>
                  <a:pt x="10936944" y="619998"/>
                  <a:pt x="10944939" y="616001"/>
                  <a:pt x="10960927" y="616001"/>
                </a:cubicBezTo>
                <a:close/>
                <a:moveTo>
                  <a:pt x="9917600" y="616001"/>
                </a:moveTo>
                <a:lnTo>
                  <a:pt x="9905609" y="639986"/>
                </a:lnTo>
                <a:lnTo>
                  <a:pt x="9881624" y="639986"/>
                </a:lnTo>
                <a:cubicBezTo>
                  <a:pt x="9881624" y="639986"/>
                  <a:pt x="9885621" y="635989"/>
                  <a:pt x="9893616" y="627994"/>
                </a:cubicBezTo>
                <a:cubicBezTo>
                  <a:pt x="9901612" y="619998"/>
                  <a:pt x="9909605" y="616001"/>
                  <a:pt x="9917600" y="616001"/>
                </a:cubicBezTo>
                <a:close/>
                <a:moveTo>
                  <a:pt x="9509863" y="616001"/>
                </a:moveTo>
                <a:cubicBezTo>
                  <a:pt x="9509863" y="616001"/>
                  <a:pt x="9507865" y="619998"/>
                  <a:pt x="9503868" y="627994"/>
                </a:cubicBezTo>
                <a:cubicBezTo>
                  <a:pt x="9499872" y="635989"/>
                  <a:pt x="9499872" y="639986"/>
                  <a:pt x="9503868" y="639986"/>
                </a:cubicBezTo>
                <a:cubicBezTo>
                  <a:pt x="9507865" y="639986"/>
                  <a:pt x="9509863" y="635989"/>
                  <a:pt x="9509863" y="627994"/>
                </a:cubicBezTo>
                <a:cubicBezTo>
                  <a:pt x="9509863" y="619998"/>
                  <a:pt x="9509863" y="616001"/>
                  <a:pt x="9509863" y="616001"/>
                </a:cubicBezTo>
                <a:close/>
                <a:moveTo>
                  <a:pt x="10355319" y="604009"/>
                </a:moveTo>
                <a:cubicBezTo>
                  <a:pt x="10359316" y="604009"/>
                  <a:pt x="10361314" y="604009"/>
                  <a:pt x="10361314" y="604009"/>
                </a:cubicBezTo>
                <a:lnTo>
                  <a:pt x="10352032" y="608652"/>
                </a:lnTo>
                <a:lnTo>
                  <a:pt x="10352696" y="606258"/>
                </a:lnTo>
                <a:cubicBezTo>
                  <a:pt x="10353445" y="604759"/>
                  <a:pt x="10354320" y="604009"/>
                  <a:pt x="10355319" y="604009"/>
                </a:cubicBezTo>
                <a:close/>
                <a:moveTo>
                  <a:pt x="1373114" y="604009"/>
                </a:moveTo>
                <a:cubicBezTo>
                  <a:pt x="1377111" y="604009"/>
                  <a:pt x="1379110" y="606009"/>
                  <a:pt x="1379110" y="610006"/>
                </a:cubicBezTo>
                <a:cubicBezTo>
                  <a:pt x="1379110" y="614002"/>
                  <a:pt x="1375113" y="616001"/>
                  <a:pt x="1367118" y="616001"/>
                </a:cubicBezTo>
                <a:cubicBezTo>
                  <a:pt x="1367118" y="608006"/>
                  <a:pt x="1369117" y="604009"/>
                  <a:pt x="1373114" y="604009"/>
                </a:cubicBezTo>
                <a:close/>
                <a:moveTo>
                  <a:pt x="9629787" y="592018"/>
                </a:moveTo>
                <a:lnTo>
                  <a:pt x="9581818" y="651979"/>
                </a:lnTo>
                <a:cubicBezTo>
                  <a:pt x="9581818" y="659974"/>
                  <a:pt x="9577821" y="671966"/>
                  <a:pt x="9569824" y="687955"/>
                </a:cubicBezTo>
                <a:lnTo>
                  <a:pt x="9581818" y="687955"/>
                </a:lnTo>
                <a:cubicBezTo>
                  <a:pt x="9589813" y="679959"/>
                  <a:pt x="9593809" y="673964"/>
                  <a:pt x="9593809" y="669967"/>
                </a:cubicBezTo>
                <a:cubicBezTo>
                  <a:pt x="9593809" y="665971"/>
                  <a:pt x="9593809" y="663971"/>
                  <a:pt x="9593809" y="663971"/>
                </a:cubicBezTo>
                <a:lnTo>
                  <a:pt x="9605802" y="651979"/>
                </a:lnTo>
                <a:cubicBezTo>
                  <a:pt x="9605802" y="651979"/>
                  <a:pt x="9609799" y="647981"/>
                  <a:pt x="9617794" y="639986"/>
                </a:cubicBezTo>
                <a:cubicBezTo>
                  <a:pt x="9617794" y="631991"/>
                  <a:pt x="9617794" y="625994"/>
                  <a:pt x="9617794" y="621997"/>
                </a:cubicBezTo>
                <a:cubicBezTo>
                  <a:pt x="9617794" y="618001"/>
                  <a:pt x="9621791" y="616001"/>
                  <a:pt x="9629787" y="616001"/>
                </a:cubicBezTo>
                <a:cubicBezTo>
                  <a:pt x="9637782" y="600013"/>
                  <a:pt x="9637782" y="592018"/>
                  <a:pt x="9629787" y="592018"/>
                </a:cubicBezTo>
                <a:close/>
                <a:moveTo>
                  <a:pt x="9317988" y="592018"/>
                </a:moveTo>
                <a:cubicBezTo>
                  <a:pt x="9309993" y="592018"/>
                  <a:pt x="9305996" y="596014"/>
                  <a:pt x="9305996" y="604009"/>
                </a:cubicBezTo>
                <a:cubicBezTo>
                  <a:pt x="9313991" y="604009"/>
                  <a:pt x="9317988" y="604009"/>
                  <a:pt x="9317988" y="604009"/>
                </a:cubicBezTo>
                <a:cubicBezTo>
                  <a:pt x="9317988" y="596014"/>
                  <a:pt x="9317988" y="592018"/>
                  <a:pt x="9317988" y="592018"/>
                </a:cubicBezTo>
                <a:close/>
                <a:moveTo>
                  <a:pt x="1535010" y="592018"/>
                </a:moveTo>
                <a:cubicBezTo>
                  <a:pt x="1543004" y="592018"/>
                  <a:pt x="1547002" y="594016"/>
                  <a:pt x="1547002" y="598013"/>
                </a:cubicBezTo>
                <a:cubicBezTo>
                  <a:pt x="1547002" y="602010"/>
                  <a:pt x="1549000" y="604009"/>
                  <a:pt x="1552999" y="604009"/>
                </a:cubicBezTo>
                <a:cubicBezTo>
                  <a:pt x="1556995" y="604009"/>
                  <a:pt x="1558994" y="604009"/>
                  <a:pt x="1558994" y="604009"/>
                </a:cubicBezTo>
                <a:lnTo>
                  <a:pt x="1570987" y="604009"/>
                </a:lnTo>
                <a:cubicBezTo>
                  <a:pt x="1570987" y="612004"/>
                  <a:pt x="1562992" y="616001"/>
                  <a:pt x="1547002" y="616001"/>
                </a:cubicBezTo>
                <a:lnTo>
                  <a:pt x="1535010" y="604009"/>
                </a:lnTo>
                <a:cubicBezTo>
                  <a:pt x="1535010" y="604009"/>
                  <a:pt x="1531012" y="604009"/>
                  <a:pt x="1523017" y="604009"/>
                </a:cubicBezTo>
                <a:close/>
                <a:moveTo>
                  <a:pt x="1440571" y="584523"/>
                </a:moveTo>
                <a:cubicBezTo>
                  <a:pt x="1441570" y="583523"/>
                  <a:pt x="1443069" y="584023"/>
                  <a:pt x="1445068" y="586021"/>
                </a:cubicBezTo>
                <a:cubicBezTo>
                  <a:pt x="1449066" y="590018"/>
                  <a:pt x="1447066" y="592018"/>
                  <a:pt x="1439071" y="592018"/>
                </a:cubicBezTo>
                <a:cubicBezTo>
                  <a:pt x="1439071" y="588019"/>
                  <a:pt x="1439570" y="585522"/>
                  <a:pt x="1440571" y="584523"/>
                </a:cubicBezTo>
                <a:close/>
                <a:moveTo>
                  <a:pt x="11404641" y="580024"/>
                </a:moveTo>
                <a:lnTo>
                  <a:pt x="11428625" y="580024"/>
                </a:lnTo>
                <a:lnTo>
                  <a:pt x="11440617" y="592018"/>
                </a:lnTo>
                <a:lnTo>
                  <a:pt x="11440617" y="616001"/>
                </a:lnTo>
                <a:lnTo>
                  <a:pt x="11440617" y="627994"/>
                </a:lnTo>
                <a:lnTo>
                  <a:pt x="11428625" y="639986"/>
                </a:lnTo>
                <a:lnTo>
                  <a:pt x="11416634" y="651979"/>
                </a:lnTo>
                <a:cubicBezTo>
                  <a:pt x="11416634" y="643982"/>
                  <a:pt x="11416634" y="637987"/>
                  <a:pt x="11416634" y="633989"/>
                </a:cubicBezTo>
                <a:cubicBezTo>
                  <a:pt x="11416634" y="629992"/>
                  <a:pt x="11412637" y="627994"/>
                  <a:pt x="11404641" y="627994"/>
                </a:cubicBezTo>
                <a:cubicBezTo>
                  <a:pt x="11404641" y="627994"/>
                  <a:pt x="11404641" y="623997"/>
                  <a:pt x="11404641" y="616001"/>
                </a:cubicBezTo>
                <a:cubicBezTo>
                  <a:pt x="11404641" y="608006"/>
                  <a:pt x="11400644" y="604009"/>
                  <a:pt x="11392649" y="604009"/>
                </a:cubicBezTo>
                <a:lnTo>
                  <a:pt x="11404641" y="592018"/>
                </a:lnTo>
                <a:cubicBezTo>
                  <a:pt x="11412637" y="592018"/>
                  <a:pt x="11416634" y="590018"/>
                  <a:pt x="11416634" y="586021"/>
                </a:cubicBezTo>
                <a:cubicBezTo>
                  <a:pt x="11416634" y="582025"/>
                  <a:pt x="11412637" y="580024"/>
                  <a:pt x="11404641" y="580024"/>
                </a:cubicBezTo>
                <a:close/>
                <a:moveTo>
                  <a:pt x="11332688" y="580024"/>
                </a:moveTo>
                <a:cubicBezTo>
                  <a:pt x="11332688" y="580024"/>
                  <a:pt x="11332688" y="584021"/>
                  <a:pt x="11332688" y="592018"/>
                </a:cubicBezTo>
                <a:cubicBezTo>
                  <a:pt x="11332688" y="600013"/>
                  <a:pt x="11328691" y="604009"/>
                  <a:pt x="11320694" y="604009"/>
                </a:cubicBezTo>
                <a:cubicBezTo>
                  <a:pt x="11312699" y="604009"/>
                  <a:pt x="11312699" y="600013"/>
                  <a:pt x="11320694" y="592018"/>
                </a:cubicBezTo>
                <a:cubicBezTo>
                  <a:pt x="11328691" y="584021"/>
                  <a:pt x="11332688" y="580024"/>
                  <a:pt x="11332688" y="580024"/>
                </a:cubicBezTo>
                <a:close/>
                <a:moveTo>
                  <a:pt x="10493230" y="580024"/>
                </a:moveTo>
                <a:lnTo>
                  <a:pt x="10517215" y="580024"/>
                </a:lnTo>
                <a:cubicBezTo>
                  <a:pt x="10525210" y="588019"/>
                  <a:pt x="10529206" y="596014"/>
                  <a:pt x="10529206" y="604009"/>
                </a:cubicBezTo>
                <a:lnTo>
                  <a:pt x="10529206" y="616001"/>
                </a:lnTo>
                <a:lnTo>
                  <a:pt x="10505222" y="604009"/>
                </a:lnTo>
                <a:cubicBezTo>
                  <a:pt x="10481237" y="604009"/>
                  <a:pt x="10477240" y="596014"/>
                  <a:pt x="10493230" y="580024"/>
                </a:cubicBezTo>
                <a:close/>
                <a:moveTo>
                  <a:pt x="10277368" y="580024"/>
                </a:moveTo>
                <a:cubicBezTo>
                  <a:pt x="10285365" y="580024"/>
                  <a:pt x="10289361" y="580024"/>
                  <a:pt x="10289361" y="580024"/>
                </a:cubicBezTo>
                <a:cubicBezTo>
                  <a:pt x="10289361" y="580024"/>
                  <a:pt x="10289361" y="584021"/>
                  <a:pt x="10289361" y="592018"/>
                </a:cubicBezTo>
                <a:close/>
                <a:moveTo>
                  <a:pt x="9413925" y="580024"/>
                </a:moveTo>
                <a:cubicBezTo>
                  <a:pt x="9405931" y="580024"/>
                  <a:pt x="9399934" y="582025"/>
                  <a:pt x="9395937" y="586021"/>
                </a:cubicBezTo>
                <a:cubicBezTo>
                  <a:pt x="9391941" y="590018"/>
                  <a:pt x="9389941" y="596014"/>
                  <a:pt x="9389941" y="604009"/>
                </a:cubicBezTo>
                <a:close/>
                <a:moveTo>
                  <a:pt x="1487040" y="574028"/>
                </a:moveTo>
                <a:cubicBezTo>
                  <a:pt x="1491039" y="574028"/>
                  <a:pt x="1495035" y="576026"/>
                  <a:pt x="1499032" y="580024"/>
                </a:cubicBezTo>
                <a:lnTo>
                  <a:pt x="1499032" y="592018"/>
                </a:lnTo>
                <a:cubicBezTo>
                  <a:pt x="1499032" y="592018"/>
                  <a:pt x="1497034" y="592018"/>
                  <a:pt x="1493037" y="592018"/>
                </a:cubicBezTo>
                <a:cubicBezTo>
                  <a:pt x="1489039" y="592018"/>
                  <a:pt x="1483044" y="592018"/>
                  <a:pt x="1475047" y="592018"/>
                </a:cubicBezTo>
                <a:lnTo>
                  <a:pt x="1475047" y="580024"/>
                </a:lnTo>
                <a:cubicBezTo>
                  <a:pt x="1479046" y="576026"/>
                  <a:pt x="1483044" y="574028"/>
                  <a:pt x="1487040" y="574028"/>
                </a:cubicBezTo>
                <a:close/>
                <a:moveTo>
                  <a:pt x="10661120" y="568033"/>
                </a:moveTo>
                <a:lnTo>
                  <a:pt x="10661120" y="580024"/>
                </a:lnTo>
                <a:cubicBezTo>
                  <a:pt x="10661120" y="588019"/>
                  <a:pt x="10659122" y="590018"/>
                  <a:pt x="10655125" y="586021"/>
                </a:cubicBezTo>
                <a:cubicBezTo>
                  <a:pt x="10651129" y="582025"/>
                  <a:pt x="10653126" y="576028"/>
                  <a:pt x="10661120" y="568033"/>
                </a:cubicBezTo>
                <a:close/>
                <a:moveTo>
                  <a:pt x="1535010" y="568033"/>
                </a:moveTo>
                <a:cubicBezTo>
                  <a:pt x="1535010" y="568033"/>
                  <a:pt x="1539007" y="568033"/>
                  <a:pt x="1547002" y="568033"/>
                </a:cubicBezTo>
                <a:cubicBezTo>
                  <a:pt x="1554997" y="568033"/>
                  <a:pt x="1558994" y="570031"/>
                  <a:pt x="1558994" y="574028"/>
                </a:cubicBezTo>
                <a:cubicBezTo>
                  <a:pt x="1558994" y="578025"/>
                  <a:pt x="1554997" y="580024"/>
                  <a:pt x="1547002" y="580024"/>
                </a:cubicBezTo>
                <a:cubicBezTo>
                  <a:pt x="1539007" y="580024"/>
                  <a:pt x="1535010" y="576028"/>
                  <a:pt x="1535010" y="568033"/>
                </a:cubicBezTo>
                <a:close/>
                <a:moveTo>
                  <a:pt x="1523017" y="568033"/>
                </a:moveTo>
                <a:cubicBezTo>
                  <a:pt x="1523017" y="568033"/>
                  <a:pt x="1527015" y="572030"/>
                  <a:pt x="1535010" y="580024"/>
                </a:cubicBezTo>
                <a:cubicBezTo>
                  <a:pt x="1535010" y="580024"/>
                  <a:pt x="1531012" y="584021"/>
                  <a:pt x="1523017" y="592018"/>
                </a:cubicBezTo>
                <a:lnTo>
                  <a:pt x="1511026" y="580024"/>
                </a:lnTo>
                <a:cubicBezTo>
                  <a:pt x="1511026" y="572030"/>
                  <a:pt x="1515022" y="568033"/>
                  <a:pt x="1523017" y="568033"/>
                </a:cubicBezTo>
                <a:close/>
                <a:moveTo>
                  <a:pt x="10481237" y="556040"/>
                </a:moveTo>
                <a:lnTo>
                  <a:pt x="10481237" y="568033"/>
                </a:lnTo>
                <a:cubicBezTo>
                  <a:pt x="10481237" y="568033"/>
                  <a:pt x="10477240" y="568033"/>
                  <a:pt x="10469245" y="568033"/>
                </a:cubicBezTo>
                <a:cubicBezTo>
                  <a:pt x="10469245" y="560037"/>
                  <a:pt x="10473242" y="556040"/>
                  <a:pt x="10481237" y="556040"/>
                </a:cubicBezTo>
                <a:close/>
                <a:moveTo>
                  <a:pt x="10181430" y="556040"/>
                </a:moveTo>
                <a:cubicBezTo>
                  <a:pt x="10181430" y="564036"/>
                  <a:pt x="10181430" y="570031"/>
                  <a:pt x="10181430" y="574028"/>
                </a:cubicBezTo>
                <a:cubicBezTo>
                  <a:pt x="10181430" y="578025"/>
                  <a:pt x="10185427" y="580024"/>
                  <a:pt x="10193424" y="580024"/>
                </a:cubicBezTo>
                <a:cubicBezTo>
                  <a:pt x="10201418" y="580024"/>
                  <a:pt x="10205415" y="576028"/>
                  <a:pt x="10205415" y="568033"/>
                </a:cubicBezTo>
                <a:close/>
                <a:moveTo>
                  <a:pt x="2250049" y="548544"/>
                </a:moveTo>
                <a:cubicBezTo>
                  <a:pt x="2253047" y="549545"/>
                  <a:pt x="2254546" y="552043"/>
                  <a:pt x="2254546" y="556040"/>
                </a:cubicBezTo>
                <a:lnTo>
                  <a:pt x="2242554" y="568033"/>
                </a:lnTo>
                <a:lnTo>
                  <a:pt x="2218569" y="568033"/>
                </a:lnTo>
                <a:cubicBezTo>
                  <a:pt x="2218569" y="560037"/>
                  <a:pt x="2224565" y="554042"/>
                  <a:pt x="2236557" y="550045"/>
                </a:cubicBezTo>
                <a:cubicBezTo>
                  <a:pt x="2242554" y="548046"/>
                  <a:pt x="2247050" y="547547"/>
                  <a:pt x="2250049" y="548544"/>
                </a:cubicBezTo>
                <a:close/>
                <a:moveTo>
                  <a:pt x="11200772" y="544048"/>
                </a:moveTo>
                <a:lnTo>
                  <a:pt x="11224758" y="568033"/>
                </a:lnTo>
                <a:cubicBezTo>
                  <a:pt x="11240747" y="584021"/>
                  <a:pt x="11248742" y="596014"/>
                  <a:pt x="11248742" y="604009"/>
                </a:cubicBezTo>
                <a:cubicBezTo>
                  <a:pt x="11248742" y="612004"/>
                  <a:pt x="11246743" y="614002"/>
                  <a:pt x="11242747" y="610006"/>
                </a:cubicBezTo>
                <a:cubicBezTo>
                  <a:pt x="11238750" y="606009"/>
                  <a:pt x="11236748" y="608006"/>
                  <a:pt x="11236748" y="616001"/>
                </a:cubicBezTo>
                <a:lnTo>
                  <a:pt x="11236748" y="627994"/>
                </a:lnTo>
                <a:cubicBezTo>
                  <a:pt x="11244745" y="627994"/>
                  <a:pt x="11248742" y="627994"/>
                  <a:pt x="11248742" y="627994"/>
                </a:cubicBezTo>
                <a:lnTo>
                  <a:pt x="11224758" y="639986"/>
                </a:lnTo>
                <a:cubicBezTo>
                  <a:pt x="11216762" y="639986"/>
                  <a:pt x="11208768" y="633989"/>
                  <a:pt x="11200772" y="621997"/>
                </a:cubicBezTo>
                <a:cubicBezTo>
                  <a:pt x="11192777" y="610006"/>
                  <a:pt x="11188780" y="604009"/>
                  <a:pt x="11188780" y="604009"/>
                </a:cubicBezTo>
                <a:cubicBezTo>
                  <a:pt x="11188780" y="596014"/>
                  <a:pt x="11188780" y="592018"/>
                  <a:pt x="11188780" y="592018"/>
                </a:cubicBezTo>
                <a:cubicBezTo>
                  <a:pt x="11180785" y="576028"/>
                  <a:pt x="11180785" y="572030"/>
                  <a:pt x="11188780" y="580024"/>
                </a:cubicBezTo>
                <a:lnTo>
                  <a:pt x="11200772" y="604009"/>
                </a:lnTo>
                <a:cubicBezTo>
                  <a:pt x="11200772" y="604009"/>
                  <a:pt x="11202772" y="604009"/>
                  <a:pt x="11206768" y="604009"/>
                </a:cubicBezTo>
                <a:cubicBezTo>
                  <a:pt x="11210767" y="604009"/>
                  <a:pt x="11212765" y="600013"/>
                  <a:pt x="11212765" y="592018"/>
                </a:cubicBezTo>
                <a:lnTo>
                  <a:pt x="11200772" y="556040"/>
                </a:lnTo>
                <a:close/>
                <a:moveTo>
                  <a:pt x="10301353" y="544048"/>
                </a:moveTo>
                <a:cubicBezTo>
                  <a:pt x="10309349" y="552043"/>
                  <a:pt x="10313346" y="558040"/>
                  <a:pt x="10313346" y="562036"/>
                </a:cubicBezTo>
                <a:cubicBezTo>
                  <a:pt x="10313346" y="566033"/>
                  <a:pt x="10309349" y="568033"/>
                  <a:pt x="10301353" y="568033"/>
                </a:cubicBezTo>
                <a:lnTo>
                  <a:pt x="10301353" y="556040"/>
                </a:lnTo>
                <a:cubicBezTo>
                  <a:pt x="10301353" y="548045"/>
                  <a:pt x="10301353" y="544048"/>
                  <a:pt x="10301353" y="544048"/>
                </a:cubicBezTo>
                <a:close/>
                <a:moveTo>
                  <a:pt x="1457726" y="536053"/>
                </a:moveTo>
                <a:lnTo>
                  <a:pt x="1463056" y="544048"/>
                </a:lnTo>
                <a:lnTo>
                  <a:pt x="1451064" y="556040"/>
                </a:lnTo>
                <a:close/>
                <a:moveTo>
                  <a:pt x="1458260" y="534455"/>
                </a:moveTo>
                <a:lnTo>
                  <a:pt x="1457726" y="536053"/>
                </a:lnTo>
                <a:lnTo>
                  <a:pt x="1457061" y="535054"/>
                </a:lnTo>
                <a:close/>
                <a:moveTo>
                  <a:pt x="11260735" y="532055"/>
                </a:moveTo>
                <a:lnTo>
                  <a:pt x="11260735" y="544048"/>
                </a:lnTo>
                <a:lnTo>
                  <a:pt x="11248742" y="544048"/>
                </a:lnTo>
                <a:cubicBezTo>
                  <a:pt x="11248742" y="536053"/>
                  <a:pt x="11252738" y="532055"/>
                  <a:pt x="11260735" y="532055"/>
                </a:cubicBezTo>
                <a:close/>
                <a:moveTo>
                  <a:pt x="10469245" y="532055"/>
                </a:moveTo>
                <a:cubicBezTo>
                  <a:pt x="10469245" y="540051"/>
                  <a:pt x="10467245" y="544048"/>
                  <a:pt x="10463248" y="544048"/>
                </a:cubicBezTo>
                <a:cubicBezTo>
                  <a:pt x="10459252" y="544048"/>
                  <a:pt x="10457253" y="542048"/>
                  <a:pt x="10457253" y="538052"/>
                </a:cubicBezTo>
                <a:cubicBezTo>
                  <a:pt x="10457253" y="534055"/>
                  <a:pt x="10461250" y="532055"/>
                  <a:pt x="10469245" y="532055"/>
                </a:cubicBezTo>
                <a:close/>
                <a:moveTo>
                  <a:pt x="9569824" y="532055"/>
                </a:moveTo>
                <a:cubicBezTo>
                  <a:pt x="9561829" y="532055"/>
                  <a:pt x="9549838" y="540051"/>
                  <a:pt x="9533848" y="556040"/>
                </a:cubicBezTo>
                <a:cubicBezTo>
                  <a:pt x="9517860" y="572030"/>
                  <a:pt x="9505867" y="584021"/>
                  <a:pt x="9497872" y="592018"/>
                </a:cubicBezTo>
                <a:lnTo>
                  <a:pt x="9497872" y="604009"/>
                </a:lnTo>
                <a:cubicBezTo>
                  <a:pt x="9513861" y="604009"/>
                  <a:pt x="9521856" y="612004"/>
                  <a:pt x="9521856" y="627994"/>
                </a:cubicBezTo>
                <a:lnTo>
                  <a:pt x="9533848" y="616001"/>
                </a:lnTo>
                <a:cubicBezTo>
                  <a:pt x="9541845" y="592018"/>
                  <a:pt x="9547840" y="580024"/>
                  <a:pt x="9551836" y="580024"/>
                </a:cubicBezTo>
                <a:cubicBezTo>
                  <a:pt x="9555833" y="580024"/>
                  <a:pt x="9557833" y="584021"/>
                  <a:pt x="9557833" y="592018"/>
                </a:cubicBezTo>
                <a:lnTo>
                  <a:pt x="9581818" y="580024"/>
                </a:lnTo>
                <a:lnTo>
                  <a:pt x="9605802" y="544048"/>
                </a:lnTo>
                <a:lnTo>
                  <a:pt x="9593809" y="544048"/>
                </a:lnTo>
                <a:cubicBezTo>
                  <a:pt x="9593809" y="536053"/>
                  <a:pt x="9593809" y="532055"/>
                  <a:pt x="9593809" y="532055"/>
                </a:cubicBezTo>
                <a:cubicBezTo>
                  <a:pt x="9585814" y="532055"/>
                  <a:pt x="9577821" y="532055"/>
                  <a:pt x="9569824" y="532055"/>
                </a:cubicBezTo>
                <a:close/>
                <a:moveTo>
                  <a:pt x="11002901" y="528308"/>
                </a:moveTo>
                <a:cubicBezTo>
                  <a:pt x="11004900" y="528808"/>
                  <a:pt x="11006898" y="530056"/>
                  <a:pt x="11008896" y="532055"/>
                </a:cubicBezTo>
                <a:cubicBezTo>
                  <a:pt x="11008896" y="532055"/>
                  <a:pt x="11006898" y="534055"/>
                  <a:pt x="11002901" y="538052"/>
                </a:cubicBezTo>
                <a:cubicBezTo>
                  <a:pt x="10998903" y="542048"/>
                  <a:pt x="10996903" y="544048"/>
                  <a:pt x="10996903" y="544048"/>
                </a:cubicBezTo>
                <a:cubicBezTo>
                  <a:pt x="10988910" y="552043"/>
                  <a:pt x="10984912" y="552043"/>
                  <a:pt x="10984912" y="544048"/>
                </a:cubicBezTo>
                <a:cubicBezTo>
                  <a:pt x="10990908" y="532056"/>
                  <a:pt x="10996903" y="526809"/>
                  <a:pt x="11002901" y="528308"/>
                </a:cubicBezTo>
                <a:close/>
                <a:moveTo>
                  <a:pt x="10205415" y="520063"/>
                </a:moveTo>
                <a:cubicBezTo>
                  <a:pt x="10205415" y="528058"/>
                  <a:pt x="10205415" y="532055"/>
                  <a:pt x="10205415" y="532055"/>
                </a:cubicBezTo>
                <a:cubicBezTo>
                  <a:pt x="10213410" y="532055"/>
                  <a:pt x="10217407" y="530056"/>
                  <a:pt x="10217407" y="526060"/>
                </a:cubicBezTo>
                <a:cubicBezTo>
                  <a:pt x="10217407" y="522063"/>
                  <a:pt x="10213410" y="520063"/>
                  <a:pt x="10205415" y="520063"/>
                </a:cubicBezTo>
                <a:close/>
                <a:moveTo>
                  <a:pt x="8910250" y="520063"/>
                </a:moveTo>
                <a:cubicBezTo>
                  <a:pt x="8910250" y="528058"/>
                  <a:pt x="8912250" y="532055"/>
                  <a:pt x="8916247" y="532055"/>
                </a:cubicBezTo>
                <a:cubicBezTo>
                  <a:pt x="8920244" y="532055"/>
                  <a:pt x="8922244" y="528058"/>
                  <a:pt x="8922244" y="520063"/>
                </a:cubicBezTo>
                <a:cubicBezTo>
                  <a:pt x="8922244" y="520063"/>
                  <a:pt x="8918245" y="520063"/>
                  <a:pt x="8910250" y="520063"/>
                </a:cubicBezTo>
                <a:close/>
                <a:moveTo>
                  <a:pt x="1463056" y="520063"/>
                </a:moveTo>
                <a:cubicBezTo>
                  <a:pt x="1471051" y="520063"/>
                  <a:pt x="1475047" y="522063"/>
                  <a:pt x="1475047" y="526060"/>
                </a:cubicBezTo>
                <a:cubicBezTo>
                  <a:pt x="1475047" y="530056"/>
                  <a:pt x="1471051" y="532055"/>
                  <a:pt x="1463056" y="532055"/>
                </a:cubicBezTo>
                <a:lnTo>
                  <a:pt x="1458260" y="534455"/>
                </a:lnTo>
                <a:close/>
                <a:moveTo>
                  <a:pt x="1403095" y="520063"/>
                </a:moveTo>
                <a:lnTo>
                  <a:pt x="1415088" y="544048"/>
                </a:lnTo>
                <a:cubicBezTo>
                  <a:pt x="1415088" y="560037"/>
                  <a:pt x="1417086" y="574028"/>
                  <a:pt x="1421083" y="586021"/>
                </a:cubicBezTo>
                <a:cubicBezTo>
                  <a:pt x="1425081" y="598013"/>
                  <a:pt x="1431076" y="600013"/>
                  <a:pt x="1439071" y="592018"/>
                </a:cubicBezTo>
                <a:cubicBezTo>
                  <a:pt x="1431076" y="616001"/>
                  <a:pt x="1439071" y="627994"/>
                  <a:pt x="1463056" y="627994"/>
                </a:cubicBezTo>
                <a:lnTo>
                  <a:pt x="1475047" y="639986"/>
                </a:lnTo>
                <a:lnTo>
                  <a:pt x="1487040" y="627994"/>
                </a:lnTo>
                <a:lnTo>
                  <a:pt x="1523017" y="616001"/>
                </a:lnTo>
                <a:cubicBezTo>
                  <a:pt x="1523017" y="623997"/>
                  <a:pt x="1529013" y="629992"/>
                  <a:pt x="1541005" y="633989"/>
                </a:cubicBezTo>
                <a:cubicBezTo>
                  <a:pt x="1552999" y="637987"/>
                  <a:pt x="1558994" y="643982"/>
                  <a:pt x="1558994" y="651979"/>
                </a:cubicBezTo>
                <a:cubicBezTo>
                  <a:pt x="1558994" y="659974"/>
                  <a:pt x="1558994" y="663971"/>
                  <a:pt x="1558994" y="663971"/>
                </a:cubicBezTo>
                <a:cubicBezTo>
                  <a:pt x="1566988" y="663971"/>
                  <a:pt x="1570987" y="667967"/>
                  <a:pt x="1570987" y="675962"/>
                </a:cubicBezTo>
                <a:lnTo>
                  <a:pt x="1558994" y="675962"/>
                </a:lnTo>
                <a:cubicBezTo>
                  <a:pt x="1551000" y="675962"/>
                  <a:pt x="1543004" y="679959"/>
                  <a:pt x="1535010" y="687955"/>
                </a:cubicBezTo>
                <a:cubicBezTo>
                  <a:pt x="1535010" y="687955"/>
                  <a:pt x="1533010" y="687955"/>
                  <a:pt x="1529013" y="687955"/>
                </a:cubicBezTo>
                <a:cubicBezTo>
                  <a:pt x="1525017" y="687955"/>
                  <a:pt x="1519020" y="687955"/>
                  <a:pt x="1511026" y="687955"/>
                </a:cubicBezTo>
                <a:lnTo>
                  <a:pt x="1499032" y="687955"/>
                </a:lnTo>
                <a:cubicBezTo>
                  <a:pt x="1507027" y="679959"/>
                  <a:pt x="1509025" y="673964"/>
                  <a:pt x="1505029" y="669967"/>
                </a:cubicBezTo>
                <a:cubicBezTo>
                  <a:pt x="1501032" y="665971"/>
                  <a:pt x="1491039" y="663971"/>
                  <a:pt x="1475047" y="663971"/>
                </a:cubicBezTo>
                <a:cubicBezTo>
                  <a:pt x="1475047" y="663971"/>
                  <a:pt x="1471051" y="665971"/>
                  <a:pt x="1463056" y="669967"/>
                </a:cubicBezTo>
                <a:cubicBezTo>
                  <a:pt x="1455061" y="673964"/>
                  <a:pt x="1451064" y="675962"/>
                  <a:pt x="1451064" y="675962"/>
                </a:cubicBezTo>
                <a:cubicBezTo>
                  <a:pt x="1435074" y="691952"/>
                  <a:pt x="1435074" y="707942"/>
                  <a:pt x="1451064" y="723932"/>
                </a:cubicBezTo>
                <a:lnTo>
                  <a:pt x="1463056" y="723932"/>
                </a:lnTo>
                <a:lnTo>
                  <a:pt x="1487040" y="711940"/>
                </a:lnTo>
                <a:cubicBezTo>
                  <a:pt x="1511026" y="703943"/>
                  <a:pt x="1525017" y="701947"/>
                  <a:pt x="1529013" y="705944"/>
                </a:cubicBezTo>
                <a:cubicBezTo>
                  <a:pt x="1533010" y="709940"/>
                  <a:pt x="1523017" y="715937"/>
                  <a:pt x="1499032" y="723932"/>
                </a:cubicBezTo>
                <a:cubicBezTo>
                  <a:pt x="1491039" y="731927"/>
                  <a:pt x="1485042" y="737923"/>
                  <a:pt x="1481044" y="741920"/>
                </a:cubicBezTo>
                <a:cubicBezTo>
                  <a:pt x="1477047" y="745917"/>
                  <a:pt x="1475047" y="747917"/>
                  <a:pt x="1475047" y="747917"/>
                </a:cubicBezTo>
                <a:lnTo>
                  <a:pt x="1439071" y="735923"/>
                </a:lnTo>
                <a:cubicBezTo>
                  <a:pt x="1415088" y="719935"/>
                  <a:pt x="1399098" y="715937"/>
                  <a:pt x="1391103" y="723932"/>
                </a:cubicBezTo>
                <a:cubicBezTo>
                  <a:pt x="1391103" y="731927"/>
                  <a:pt x="1379110" y="727928"/>
                  <a:pt x="1355127" y="711940"/>
                </a:cubicBezTo>
                <a:cubicBezTo>
                  <a:pt x="1331142" y="695950"/>
                  <a:pt x="1323147" y="675962"/>
                  <a:pt x="1331142" y="651979"/>
                </a:cubicBezTo>
                <a:cubicBezTo>
                  <a:pt x="1347131" y="627994"/>
                  <a:pt x="1363122" y="619998"/>
                  <a:pt x="1379110" y="627994"/>
                </a:cubicBezTo>
                <a:lnTo>
                  <a:pt x="1403095" y="651979"/>
                </a:lnTo>
                <a:lnTo>
                  <a:pt x="1433076" y="651979"/>
                </a:lnTo>
                <a:cubicBezTo>
                  <a:pt x="1429078" y="651979"/>
                  <a:pt x="1423083" y="645982"/>
                  <a:pt x="1415088" y="633989"/>
                </a:cubicBezTo>
                <a:cubicBezTo>
                  <a:pt x="1407093" y="621997"/>
                  <a:pt x="1407093" y="612004"/>
                  <a:pt x="1415088" y="604009"/>
                </a:cubicBezTo>
                <a:cubicBezTo>
                  <a:pt x="1415088" y="604009"/>
                  <a:pt x="1413088" y="602010"/>
                  <a:pt x="1409091" y="598013"/>
                </a:cubicBezTo>
                <a:cubicBezTo>
                  <a:pt x="1405094" y="594016"/>
                  <a:pt x="1403095" y="588019"/>
                  <a:pt x="1403095" y="580024"/>
                </a:cubicBezTo>
                <a:cubicBezTo>
                  <a:pt x="1395100" y="564036"/>
                  <a:pt x="1395100" y="544048"/>
                  <a:pt x="1403095" y="520063"/>
                </a:cubicBezTo>
                <a:close/>
                <a:moveTo>
                  <a:pt x="11008896" y="508072"/>
                </a:moveTo>
                <a:cubicBezTo>
                  <a:pt x="11016893" y="508072"/>
                  <a:pt x="11020890" y="508072"/>
                  <a:pt x="11020890" y="508072"/>
                </a:cubicBezTo>
                <a:lnTo>
                  <a:pt x="10996903" y="520063"/>
                </a:lnTo>
                <a:cubicBezTo>
                  <a:pt x="10996903" y="512069"/>
                  <a:pt x="11000900" y="508072"/>
                  <a:pt x="11008896" y="508072"/>
                </a:cubicBezTo>
                <a:close/>
                <a:moveTo>
                  <a:pt x="10613152" y="508072"/>
                </a:moveTo>
                <a:lnTo>
                  <a:pt x="10613152" y="520063"/>
                </a:lnTo>
                <a:cubicBezTo>
                  <a:pt x="10605157" y="528058"/>
                  <a:pt x="10601159" y="532055"/>
                  <a:pt x="10601159" y="532055"/>
                </a:cubicBezTo>
                <a:lnTo>
                  <a:pt x="10601159" y="520063"/>
                </a:lnTo>
                <a:cubicBezTo>
                  <a:pt x="10609156" y="512069"/>
                  <a:pt x="10613152" y="508072"/>
                  <a:pt x="10613152" y="508072"/>
                </a:cubicBezTo>
                <a:close/>
                <a:moveTo>
                  <a:pt x="10433269" y="508072"/>
                </a:moveTo>
                <a:cubicBezTo>
                  <a:pt x="10441264" y="516067"/>
                  <a:pt x="10449257" y="520063"/>
                  <a:pt x="10457253" y="520063"/>
                </a:cubicBezTo>
                <a:lnTo>
                  <a:pt x="10445260" y="520063"/>
                </a:lnTo>
                <a:lnTo>
                  <a:pt x="10433269" y="520063"/>
                </a:lnTo>
                <a:close/>
                <a:moveTo>
                  <a:pt x="9791683" y="508072"/>
                </a:moveTo>
                <a:cubicBezTo>
                  <a:pt x="9811669" y="508072"/>
                  <a:pt x="9821663" y="512069"/>
                  <a:pt x="9821663" y="520063"/>
                </a:cubicBezTo>
                <a:lnTo>
                  <a:pt x="9797678" y="532055"/>
                </a:lnTo>
                <a:cubicBezTo>
                  <a:pt x="9781690" y="524060"/>
                  <a:pt x="9773693" y="522063"/>
                  <a:pt x="9773693" y="526060"/>
                </a:cubicBezTo>
                <a:cubicBezTo>
                  <a:pt x="9773693" y="530056"/>
                  <a:pt x="9769696" y="532055"/>
                  <a:pt x="9761701" y="532055"/>
                </a:cubicBezTo>
                <a:cubicBezTo>
                  <a:pt x="9761701" y="516067"/>
                  <a:pt x="9771695" y="508072"/>
                  <a:pt x="9791683" y="508072"/>
                </a:cubicBezTo>
                <a:close/>
                <a:moveTo>
                  <a:pt x="2710251" y="508072"/>
                </a:moveTo>
                <a:cubicBezTo>
                  <a:pt x="2710251" y="508072"/>
                  <a:pt x="2706254" y="512069"/>
                  <a:pt x="2698259" y="520063"/>
                </a:cubicBezTo>
                <a:lnTo>
                  <a:pt x="2674275" y="544048"/>
                </a:lnTo>
                <a:lnTo>
                  <a:pt x="2662283" y="568033"/>
                </a:lnTo>
                <a:cubicBezTo>
                  <a:pt x="2662283" y="568033"/>
                  <a:pt x="2654288" y="572030"/>
                  <a:pt x="2638298" y="580024"/>
                </a:cubicBezTo>
                <a:lnTo>
                  <a:pt x="2662283" y="604009"/>
                </a:lnTo>
                <a:lnTo>
                  <a:pt x="2722244" y="532055"/>
                </a:lnTo>
                <a:cubicBezTo>
                  <a:pt x="2722244" y="524060"/>
                  <a:pt x="2722244" y="520063"/>
                  <a:pt x="2722244" y="520063"/>
                </a:cubicBezTo>
                <a:cubicBezTo>
                  <a:pt x="2722244" y="520063"/>
                  <a:pt x="2718246" y="516067"/>
                  <a:pt x="2710251" y="508072"/>
                </a:cubicBezTo>
                <a:close/>
                <a:moveTo>
                  <a:pt x="1966731" y="508072"/>
                </a:moveTo>
                <a:cubicBezTo>
                  <a:pt x="1974725" y="508072"/>
                  <a:pt x="1978724" y="510070"/>
                  <a:pt x="1978724" y="514067"/>
                </a:cubicBezTo>
                <a:cubicBezTo>
                  <a:pt x="1978724" y="518064"/>
                  <a:pt x="1974725" y="520063"/>
                  <a:pt x="1966731" y="520063"/>
                </a:cubicBezTo>
                <a:close/>
                <a:moveTo>
                  <a:pt x="2172098" y="500576"/>
                </a:moveTo>
                <a:cubicBezTo>
                  <a:pt x="2175097" y="499577"/>
                  <a:pt x="2178594" y="500077"/>
                  <a:pt x="2182593" y="502075"/>
                </a:cubicBezTo>
                <a:cubicBezTo>
                  <a:pt x="2190586" y="506072"/>
                  <a:pt x="2194584" y="510070"/>
                  <a:pt x="2194584" y="514067"/>
                </a:cubicBezTo>
                <a:cubicBezTo>
                  <a:pt x="2194584" y="518064"/>
                  <a:pt x="2188588" y="522063"/>
                  <a:pt x="2176596" y="526060"/>
                </a:cubicBezTo>
                <a:cubicBezTo>
                  <a:pt x="2164603" y="530056"/>
                  <a:pt x="2158608" y="528058"/>
                  <a:pt x="2158608" y="520063"/>
                </a:cubicBezTo>
                <a:cubicBezTo>
                  <a:pt x="2158608" y="520063"/>
                  <a:pt x="2160606" y="516067"/>
                  <a:pt x="2164603" y="508072"/>
                </a:cubicBezTo>
                <a:cubicBezTo>
                  <a:pt x="2166603" y="504074"/>
                  <a:pt x="2169101" y="501576"/>
                  <a:pt x="2172098" y="500576"/>
                </a:cubicBezTo>
                <a:close/>
                <a:moveTo>
                  <a:pt x="1440571" y="500576"/>
                </a:moveTo>
                <a:cubicBezTo>
                  <a:pt x="1443569" y="501576"/>
                  <a:pt x="1447066" y="504074"/>
                  <a:pt x="1451064" y="508072"/>
                </a:cubicBezTo>
                <a:lnTo>
                  <a:pt x="1439071" y="508072"/>
                </a:lnTo>
                <a:cubicBezTo>
                  <a:pt x="1431076" y="508072"/>
                  <a:pt x="1429078" y="506072"/>
                  <a:pt x="1433076" y="502075"/>
                </a:cubicBezTo>
                <a:cubicBezTo>
                  <a:pt x="1435074" y="500077"/>
                  <a:pt x="1437572" y="499577"/>
                  <a:pt x="1440571" y="500576"/>
                </a:cubicBezTo>
                <a:close/>
                <a:moveTo>
                  <a:pt x="9821663" y="496079"/>
                </a:moveTo>
                <a:cubicBezTo>
                  <a:pt x="9829658" y="496079"/>
                  <a:pt x="9833654" y="498078"/>
                  <a:pt x="9833654" y="502075"/>
                </a:cubicBezTo>
                <a:cubicBezTo>
                  <a:pt x="9833654" y="506072"/>
                  <a:pt x="9831656" y="508072"/>
                  <a:pt x="9827659" y="508072"/>
                </a:cubicBezTo>
                <a:cubicBezTo>
                  <a:pt x="9823663" y="508072"/>
                  <a:pt x="9817666" y="508072"/>
                  <a:pt x="9809671" y="508072"/>
                </a:cubicBezTo>
                <a:close/>
                <a:moveTo>
                  <a:pt x="10227901" y="488583"/>
                </a:moveTo>
                <a:cubicBezTo>
                  <a:pt x="10226900" y="487586"/>
                  <a:pt x="10225402" y="488085"/>
                  <a:pt x="10223403" y="490083"/>
                </a:cubicBezTo>
                <a:cubicBezTo>
                  <a:pt x="10219407" y="494080"/>
                  <a:pt x="10219407" y="498078"/>
                  <a:pt x="10223403" y="502075"/>
                </a:cubicBezTo>
                <a:cubicBezTo>
                  <a:pt x="10227400" y="506072"/>
                  <a:pt x="10231398" y="508072"/>
                  <a:pt x="10235397" y="508072"/>
                </a:cubicBezTo>
                <a:cubicBezTo>
                  <a:pt x="10239393" y="508072"/>
                  <a:pt x="10241392" y="508072"/>
                  <a:pt x="10241392" y="508072"/>
                </a:cubicBezTo>
                <a:lnTo>
                  <a:pt x="10229400" y="496079"/>
                </a:lnTo>
                <a:cubicBezTo>
                  <a:pt x="10229400" y="492082"/>
                  <a:pt x="10228900" y="489584"/>
                  <a:pt x="10227901" y="488583"/>
                </a:cubicBezTo>
                <a:close/>
                <a:moveTo>
                  <a:pt x="11080849" y="484087"/>
                </a:moveTo>
                <a:cubicBezTo>
                  <a:pt x="11080849" y="484087"/>
                  <a:pt x="11084846" y="484087"/>
                  <a:pt x="11092843" y="484087"/>
                </a:cubicBezTo>
                <a:cubicBezTo>
                  <a:pt x="11084846" y="492082"/>
                  <a:pt x="11080849" y="500075"/>
                  <a:pt x="11080849" y="508072"/>
                </a:cubicBezTo>
                <a:cubicBezTo>
                  <a:pt x="11080849" y="516067"/>
                  <a:pt x="11076853" y="516067"/>
                  <a:pt x="11068858" y="508072"/>
                </a:cubicBezTo>
                <a:cubicBezTo>
                  <a:pt x="11060863" y="500075"/>
                  <a:pt x="11060863" y="496079"/>
                  <a:pt x="11068858" y="496079"/>
                </a:cubicBezTo>
                <a:cubicBezTo>
                  <a:pt x="11076853" y="496079"/>
                  <a:pt x="11080849" y="496079"/>
                  <a:pt x="11080849" y="496079"/>
                </a:cubicBezTo>
                <a:cubicBezTo>
                  <a:pt x="11080849" y="496079"/>
                  <a:pt x="11080849" y="492082"/>
                  <a:pt x="11080849" y="484087"/>
                </a:cubicBezTo>
                <a:close/>
                <a:moveTo>
                  <a:pt x="10493230" y="472094"/>
                </a:moveTo>
                <a:cubicBezTo>
                  <a:pt x="10493230" y="480090"/>
                  <a:pt x="10493230" y="488084"/>
                  <a:pt x="10493230" y="496079"/>
                </a:cubicBezTo>
                <a:lnTo>
                  <a:pt x="10481237" y="496079"/>
                </a:lnTo>
                <a:cubicBezTo>
                  <a:pt x="10481237" y="488084"/>
                  <a:pt x="10481237" y="484087"/>
                  <a:pt x="10481237" y="484087"/>
                </a:cubicBezTo>
                <a:close/>
                <a:moveTo>
                  <a:pt x="10001547" y="472094"/>
                </a:moveTo>
                <a:lnTo>
                  <a:pt x="10001547" y="484087"/>
                </a:lnTo>
                <a:cubicBezTo>
                  <a:pt x="10009541" y="484087"/>
                  <a:pt x="10013540" y="480090"/>
                  <a:pt x="10013540" y="472094"/>
                </a:cubicBezTo>
                <a:close/>
                <a:moveTo>
                  <a:pt x="9317988" y="472094"/>
                </a:moveTo>
                <a:cubicBezTo>
                  <a:pt x="9317988" y="472094"/>
                  <a:pt x="9321984" y="476092"/>
                  <a:pt x="9329979" y="484087"/>
                </a:cubicBezTo>
                <a:cubicBezTo>
                  <a:pt x="9329979" y="476092"/>
                  <a:pt x="9327981" y="472094"/>
                  <a:pt x="9323984" y="472094"/>
                </a:cubicBezTo>
                <a:cubicBezTo>
                  <a:pt x="9319988" y="472094"/>
                  <a:pt x="9317988" y="472094"/>
                  <a:pt x="9317988" y="472094"/>
                </a:cubicBezTo>
                <a:close/>
                <a:moveTo>
                  <a:pt x="9689749" y="460102"/>
                </a:moveTo>
                <a:lnTo>
                  <a:pt x="9665764" y="472094"/>
                </a:lnTo>
                <a:cubicBezTo>
                  <a:pt x="9665764" y="472094"/>
                  <a:pt x="9669760" y="472094"/>
                  <a:pt x="9677755" y="472094"/>
                </a:cubicBezTo>
                <a:cubicBezTo>
                  <a:pt x="9685750" y="472094"/>
                  <a:pt x="9689749" y="468097"/>
                  <a:pt x="9689749" y="460102"/>
                </a:cubicBezTo>
                <a:close/>
                <a:moveTo>
                  <a:pt x="10601159" y="448110"/>
                </a:moveTo>
                <a:cubicBezTo>
                  <a:pt x="10609156" y="448110"/>
                  <a:pt x="10613152" y="452107"/>
                  <a:pt x="10613152" y="460102"/>
                </a:cubicBezTo>
                <a:cubicBezTo>
                  <a:pt x="10613152" y="468097"/>
                  <a:pt x="10611152" y="474093"/>
                  <a:pt x="10607156" y="478090"/>
                </a:cubicBezTo>
                <a:cubicBezTo>
                  <a:pt x="10603159" y="482087"/>
                  <a:pt x="10601159" y="484087"/>
                  <a:pt x="10601159" y="484087"/>
                </a:cubicBezTo>
                <a:lnTo>
                  <a:pt x="10589168" y="472094"/>
                </a:lnTo>
                <a:cubicBezTo>
                  <a:pt x="10589168" y="456105"/>
                  <a:pt x="10593164" y="448110"/>
                  <a:pt x="10601159" y="448110"/>
                </a:cubicBezTo>
                <a:close/>
                <a:moveTo>
                  <a:pt x="10283365" y="448110"/>
                </a:moveTo>
                <a:cubicBezTo>
                  <a:pt x="10287361" y="448110"/>
                  <a:pt x="10289361" y="452107"/>
                  <a:pt x="10289361" y="460102"/>
                </a:cubicBezTo>
                <a:lnTo>
                  <a:pt x="10289361" y="472094"/>
                </a:lnTo>
                <a:cubicBezTo>
                  <a:pt x="10289361" y="472094"/>
                  <a:pt x="10287361" y="468097"/>
                  <a:pt x="10283365" y="460102"/>
                </a:cubicBezTo>
                <a:cubicBezTo>
                  <a:pt x="10279368" y="452107"/>
                  <a:pt x="10279368" y="448110"/>
                  <a:pt x="10283365" y="448110"/>
                </a:cubicBezTo>
                <a:close/>
                <a:moveTo>
                  <a:pt x="9653771" y="436117"/>
                </a:moveTo>
                <a:cubicBezTo>
                  <a:pt x="9653771" y="436117"/>
                  <a:pt x="9655770" y="438117"/>
                  <a:pt x="9659767" y="442114"/>
                </a:cubicBezTo>
                <a:cubicBezTo>
                  <a:pt x="9663764" y="446111"/>
                  <a:pt x="9665764" y="448110"/>
                  <a:pt x="9665764" y="448110"/>
                </a:cubicBezTo>
                <a:cubicBezTo>
                  <a:pt x="9665764" y="448110"/>
                  <a:pt x="9661767" y="448110"/>
                  <a:pt x="9653771" y="448110"/>
                </a:cubicBezTo>
                <a:cubicBezTo>
                  <a:pt x="9653771" y="448110"/>
                  <a:pt x="9653771" y="444114"/>
                  <a:pt x="9653771" y="436117"/>
                </a:cubicBezTo>
                <a:close/>
                <a:moveTo>
                  <a:pt x="9689749" y="424125"/>
                </a:moveTo>
                <a:lnTo>
                  <a:pt x="9679468" y="441258"/>
                </a:lnTo>
                <a:lnTo>
                  <a:pt x="9677755" y="436117"/>
                </a:lnTo>
                <a:close/>
                <a:moveTo>
                  <a:pt x="1726886" y="424125"/>
                </a:moveTo>
                <a:cubicBezTo>
                  <a:pt x="1726886" y="424125"/>
                  <a:pt x="1730884" y="424125"/>
                  <a:pt x="1738877" y="424125"/>
                </a:cubicBezTo>
                <a:cubicBezTo>
                  <a:pt x="1738877" y="424125"/>
                  <a:pt x="1738877" y="426124"/>
                  <a:pt x="1738877" y="430122"/>
                </a:cubicBezTo>
                <a:cubicBezTo>
                  <a:pt x="1738877" y="434119"/>
                  <a:pt x="1736879" y="436117"/>
                  <a:pt x="1732882" y="436117"/>
                </a:cubicBezTo>
                <a:cubicBezTo>
                  <a:pt x="1728884" y="436117"/>
                  <a:pt x="1726886" y="432120"/>
                  <a:pt x="1726886" y="424125"/>
                </a:cubicBezTo>
                <a:close/>
                <a:moveTo>
                  <a:pt x="8994197" y="418129"/>
                </a:moveTo>
                <a:cubicBezTo>
                  <a:pt x="8990198" y="418129"/>
                  <a:pt x="8986202" y="420127"/>
                  <a:pt x="8982205" y="424125"/>
                </a:cubicBezTo>
                <a:cubicBezTo>
                  <a:pt x="8982205" y="432120"/>
                  <a:pt x="8982205" y="436117"/>
                  <a:pt x="8982205" y="436117"/>
                </a:cubicBezTo>
                <a:lnTo>
                  <a:pt x="8994197" y="436117"/>
                </a:lnTo>
                <a:lnTo>
                  <a:pt x="9006188" y="424125"/>
                </a:lnTo>
                <a:cubicBezTo>
                  <a:pt x="9002192" y="420127"/>
                  <a:pt x="8998193" y="418129"/>
                  <a:pt x="8994197" y="418129"/>
                </a:cubicBezTo>
                <a:close/>
                <a:moveTo>
                  <a:pt x="10073501" y="412133"/>
                </a:moveTo>
                <a:lnTo>
                  <a:pt x="10073501" y="424125"/>
                </a:lnTo>
                <a:cubicBezTo>
                  <a:pt x="10073501" y="416129"/>
                  <a:pt x="10071501" y="414132"/>
                  <a:pt x="10067504" y="418129"/>
                </a:cubicBezTo>
                <a:cubicBezTo>
                  <a:pt x="10063508" y="422126"/>
                  <a:pt x="10063508" y="426124"/>
                  <a:pt x="10067504" y="430122"/>
                </a:cubicBezTo>
                <a:cubicBezTo>
                  <a:pt x="10071501" y="434119"/>
                  <a:pt x="10075499" y="434119"/>
                  <a:pt x="10079496" y="430122"/>
                </a:cubicBezTo>
                <a:cubicBezTo>
                  <a:pt x="10083493" y="426124"/>
                  <a:pt x="10085493" y="420129"/>
                  <a:pt x="10085493" y="412133"/>
                </a:cubicBezTo>
                <a:close/>
                <a:moveTo>
                  <a:pt x="2050677" y="404639"/>
                </a:moveTo>
                <a:cubicBezTo>
                  <a:pt x="2054675" y="403640"/>
                  <a:pt x="2058672" y="404139"/>
                  <a:pt x="2062670" y="406138"/>
                </a:cubicBezTo>
                <a:cubicBezTo>
                  <a:pt x="2070665" y="410134"/>
                  <a:pt x="2074662" y="414132"/>
                  <a:pt x="2074662" y="418129"/>
                </a:cubicBezTo>
                <a:cubicBezTo>
                  <a:pt x="2074662" y="422126"/>
                  <a:pt x="2070665" y="424125"/>
                  <a:pt x="2062670" y="424125"/>
                </a:cubicBezTo>
                <a:cubicBezTo>
                  <a:pt x="2054673" y="424125"/>
                  <a:pt x="2046680" y="420129"/>
                  <a:pt x="2038685" y="412133"/>
                </a:cubicBezTo>
                <a:cubicBezTo>
                  <a:pt x="2042682" y="408136"/>
                  <a:pt x="2046680" y="405638"/>
                  <a:pt x="2050677" y="404639"/>
                </a:cubicBezTo>
                <a:close/>
                <a:moveTo>
                  <a:pt x="10205415" y="400141"/>
                </a:moveTo>
                <a:cubicBezTo>
                  <a:pt x="10197420" y="400141"/>
                  <a:pt x="10197420" y="404138"/>
                  <a:pt x="10205415" y="412133"/>
                </a:cubicBezTo>
                <a:lnTo>
                  <a:pt x="10229400" y="424125"/>
                </a:lnTo>
                <a:cubicBezTo>
                  <a:pt x="10229400" y="416129"/>
                  <a:pt x="10229400" y="412133"/>
                  <a:pt x="10229400" y="412133"/>
                </a:cubicBezTo>
                <a:cubicBezTo>
                  <a:pt x="10229400" y="420129"/>
                  <a:pt x="10225403" y="420129"/>
                  <a:pt x="10217407" y="412133"/>
                </a:cubicBezTo>
                <a:cubicBezTo>
                  <a:pt x="10217407" y="404138"/>
                  <a:pt x="10213410" y="400141"/>
                  <a:pt x="10205415" y="400141"/>
                </a:cubicBezTo>
                <a:close/>
                <a:moveTo>
                  <a:pt x="9881624" y="400141"/>
                </a:moveTo>
                <a:lnTo>
                  <a:pt x="9893616" y="412133"/>
                </a:lnTo>
                <a:cubicBezTo>
                  <a:pt x="9893616" y="412133"/>
                  <a:pt x="9889619" y="412133"/>
                  <a:pt x="9881624" y="412133"/>
                </a:cubicBezTo>
                <a:close/>
                <a:moveTo>
                  <a:pt x="9473887" y="400141"/>
                </a:moveTo>
                <a:cubicBezTo>
                  <a:pt x="9473887" y="408136"/>
                  <a:pt x="9469890" y="412133"/>
                  <a:pt x="9461895" y="412133"/>
                </a:cubicBezTo>
                <a:cubicBezTo>
                  <a:pt x="9453900" y="412133"/>
                  <a:pt x="9453900" y="416129"/>
                  <a:pt x="9461895" y="424125"/>
                </a:cubicBezTo>
                <a:cubicBezTo>
                  <a:pt x="9469890" y="432120"/>
                  <a:pt x="9473887" y="438117"/>
                  <a:pt x="9473887" y="442114"/>
                </a:cubicBezTo>
                <a:cubicBezTo>
                  <a:pt x="9473887" y="446111"/>
                  <a:pt x="9469890" y="446111"/>
                  <a:pt x="9461895" y="442114"/>
                </a:cubicBezTo>
                <a:cubicBezTo>
                  <a:pt x="9453900" y="438117"/>
                  <a:pt x="9445905" y="436117"/>
                  <a:pt x="9437910" y="436117"/>
                </a:cubicBezTo>
                <a:lnTo>
                  <a:pt x="9425919" y="436117"/>
                </a:lnTo>
                <a:lnTo>
                  <a:pt x="9425919" y="448110"/>
                </a:lnTo>
                <a:cubicBezTo>
                  <a:pt x="9409929" y="448110"/>
                  <a:pt x="9401934" y="452107"/>
                  <a:pt x="9401934" y="460102"/>
                </a:cubicBezTo>
                <a:lnTo>
                  <a:pt x="9389941" y="448110"/>
                </a:lnTo>
                <a:cubicBezTo>
                  <a:pt x="9389941" y="440114"/>
                  <a:pt x="9385944" y="440114"/>
                  <a:pt x="9377949" y="448110"/>
                </a:cubicBezTo>
                <a:cubicBezTo>
                  <a:pt x="9369954" y="448110"/>
                  <a:pt x="9361959" y="448110"/>
                  <a:pt x="9353964" y="448110"/>
                </a:cubicBezTo>
                <a:cubicBezTo>
                  <a:pt x="9345969" y="448110"/>
                  <a:pt x="9341973" y="452107"/>
                  <a:pt x="9341973" y="460102"/>
                </a:cubicBezTo>
                <a:cubicBezTo>
                  <a:pt x="9341973" y="468097"/>
                  <a:pt x="9343971" y="470095"/>
                  <a:pt x="9347968" y="466099"/>
                </a:cubicBezTo>
                <a:cubicBezTo>
                  <a:pt x="9351966" y="462102"/>
                  <a:pt x="9357961" y="460102"/>
                  <a:pt x="9365957" y="460102"/>
                </a:cubicBezTo>
                <a:cubicBezTo>
                  <a:pt x="9373952" y="460102"/>
                  <a:pt x="9377949" y="466099"/>
                  <a:pt x="9377949" y="478090"/>
                </a:cubicBezTo>
                <a:cubicBezTo>
                  <a:pt x="9377949" y="490083"/>
                  <a:pt x="9375949" y="498078"/>
                  <a:pt x="9371952" y="502075"/>
                </a:cubicBezTo>
                <a:cubicBezTo>
                  <a:pt x="9367956" y="506072"/>
                  <a:pt x="9365957" y="512069"/>
                  <a:pt x="9365957" y="520063"/>
                </a:cubicBezTo>
                <a:lnTo>
                  <a:pt x="9353964" y="520063"/>
                </a:lnTo>
                <a:cubicBezTo>
                  <a:pt x="9345969" y="512069"/>
                  <a:pt x="9337976" y="508072"/>
                  <a:pt x="9329979" y="508072"/>
                </a:cubicBezTo>
                <a:cubicBezTo>
                  <a:pt x="9329979" y="524060"/>
                  <a:pt x="9329979" y="536053"/>
                  <a:pt x="9329979" y="544048"/>
                </a:cubicBezTo>
                <a:cubicBezTo>
                  <a:pt x="9337976" y="544048"/>
                  <a:pt x="9345969" y="552043"/>
                  <a:pt x="9353964" y="568033"/>
                </a:cubicBezTo>
                <a:cubicBezTo>
                  <a:pt x="9369954" y="592018"/>
                  <a:pt x="9381946" y="596014"/>
                  <a:pt x="9389941" y="580024"/>
                </a:cubicBezTo>
                <a:cubicBezTo>
                  <a:pt x="9397937" y="564036"/>
                  <a:pt x="9405931" y="556040"/>
                  <a:pt x="9413925" y="556040"/>
                </a:cubicBezTo>
                <a:lnTo>
                  <a:pt x="9425919" y="556040"/>
                </a:lnTo>
                <a:lnTo>
                  <a:pt x="9449902" y="532055"/>
                </a:lnTo>
                <a:cubicBezTo>
                  <a:pt x="9457898" y="516067"/>
                  <a:pt x="9461895" y="508072"/>
                  <a:pt x="9461895" y="508072"/>
                </a:cubicBezTo>
                <a:cubicBezTo>
                  <a:pt x="9453900" y="508072"/>
                  <a:pt x="9447904" y="508072"/>
                  <a:pt x="9443907" y="508072"/>
                </a:cubicBezTo>
                <a:cubicBezTo>
                  <a:pt x="9439910" y="508072"/>
                  <a:pt x="9437910" y="504075"/>
                  <a:pt x="9437910" y="496079"/>
                </a:cubicBezTo>
                <a:cubicBezTo>
                  <a:pt x="9437910" y="496079"/>
                  <a:pt x="9441907" y="496079"/>
                  <a:pt x="9449902" y="496079"/>
                </a:cubicBezTo>
                <a:cubicBezTo>
                  <a:pt x="9457898" y="496079"/>
                  <a:pt x="9465892" y="492082"/>
                  <a:pt x="9473887" y="484087"/>
                </a:cubicBezTo>
                <a:cubicBezTo>
                  <a:pt x="9481883" y="476092"/>
                  <a:pt x="9485880" y="468097"/>
                  <a:pt x="9485880" y="460102"/>
                </a:cubicBezTo>
                <a:cubicBezTo>
                  <a:pt x="9485880" y="452107"/>
                  <a:pt x="9485880" y="448110"/>
                  <a:pt x="9485880" y="448110"/>
                </a:cubicBezTo>
                <a:cubicBezTo>
                  <a:pt x="9485880" y="448110"/>
                  <a:pt x="9489877" y="448110"/>
                  <a:pt x="9497872" y="448110"/>
                </a:cubicBezTo>
                <a:cubicBezTo>
                  <a:pt x="9505867" y="448110"/>
                  <a:pt x="9509863" y="446111"/>
                  <a:pt x="9509863" y="442114"/>
                </a:cubicBezTo>
                <a:cubicBezTo>
                  <a:pt x="9509863" y="438117"/>
                  <a:pt x="9505867" y="434119"/>
                  <a:pt x="9497872" y="430122"/>
                </a:cubicBezTo>
                <a:cubicBezTo>
                  <a:pt x="9489877" y="426124"/>
                  <a:pt x="9485880" y="426124"/>
                  <a:pt x="9485880" y="430122"/>
                </a:cubicBezTo>
                <a:cubicBezTo>
                  <a:pt x="9485880" y="434119"/>
                  <a:pt x="9481883" y="434119"/>
                  <a:pt x="9473887" y="430122"/>
                </a:cubicBezTo>
                <a:cubicBezTo>
                  <a:pt x="9465892" y="426124"/>
                  <a:pt x="9463893" y="422126"/>
                  <a:pt x="9467892" y="418129"/>
                </a:cubicBezTo>
                <a:cubicBezTo>
                  <a:pt x="9471888" y="414132"/>
                  <a:pt x="9481883" y="412133"/>
                  <a:pt x="9497872" y="412133"/>
                </a:cubicBezTo>
                <a:lnTo>
                  <a:pt x="9521856" y="412133"/>
                </a:lnTo>
                <a:cubicBezTo>
                  <a:pt x="9513861" y="412133"/>
                  <a:pt x="9507865" y="410134"/>
                  <a:pt x="9503868" y="406138"/>
                </a:cubicBezTo>
                <a:cubicBezTo>
                  <a:pt x="9499872" y="402141"/>
                  <a:pt x="9497872" y="400141"/>
                  <a:pt x="9497872" y="400141"/>
                </a:cubicBezTo>
                <a:lnTo>
                  <a:pt x="9485880" y="400141"/>
                </a:lnTo>
                <a:close/>
                <a:moveTo>
                  <a:pt x="10325338" y="388149"/>
                </a:moveTo>
                <a:cubicBezTo>
                  <a:pt x="10333333" y="388149"/>
                  <a:pt x="10337329" y="390148"/>
                  <a:pt x="10337329" y="394144"/>
                </a:cubicBezTo>
                <a:cubicBezTo>
                  <a:pt x="10337329" y="398141"/>
                  <a:pt x="10337329" y="400141"/>
                  <a:pt x="10337329" y="400141"/>
                </a:cubicBezTo>
                <a:cubicBezTo>
                  <a:pt x="10329334" y="400141"/>
                  <a:pt x="10325338" y="396144"/>
                  <a:pt x="10325338" y="388149"/>
                </a:cubicBezTo>
                <a:close/>
                <a:moveTo>
                  <a:pt x="10043520" y="388149"/>
                </a:moveTo>
                <a:cubicBezTo>
                  <a:pt x="10047516" y="388149"/>
                  <a:pt x="10049516" y="392146"/>
                  <a:pt x="10049516" y="400141"/>
                </a:cubicBezTo>
                <a:cubicBezTo>
                  <a:pt x="10049516" y="400141"/>
                  <a:pt x="10045520" y="400141"/>
                  <a:pt x="10037523" y="400141"/>
                </a:cubicBezTo>
                <a:cubicBezTo>
                  <a:pt x="10037523" y="392146"/>
                  <a:pt x="10039523" y="388149"/>
                  <a:pt x="10043520" y="388149"/>
                </a:cubicBezTo>
                <a:close/>
                <a:moveTo>
                  <a:pt x="9773693" y="388149"/>
                </a:moveTo>
                <a:cubicBezTo>
                  <a:pt x="9781690" y="388149"/>
                  <a:pt x="9785686" y="388149"/>
                  <a:pt x="9785686" y="388149"/>
                </a:cubicBezTo>
                <a:cubicBezTo>
                  <a:pt x="9785686" y="388149"/>
                  <a:pt x="9781690" y="392146"/>
                  <a:pt x="9773693" y="400141"/>
                </a:cubicBezTo>
                <a:lnTo>
                  <a:pt x="9761701" y="400141"/>
                </a:lnTo>
                <a:cubicBezTo>
                  <a:pt x="9761701" y="392146"/>
                  <a:pt x="9765698" y="388149"/>
                  <a:pt x="9773693" y="388149"/>
                </a:cubicBezTo>
                <a:close/>
                <a:moveTo>
                  <a:pt x="10157446" y="376156"/>
                </a:moveTo>
                <a:cubicBezTo>
                  <a:pt x="10133462" y="376156"/>
                  <a:pt x="10125466" y="384152"/>
                  <a:pt x="10133462" y="400141"/>
                </a:cubicBezTo>
                <a:cubicBezTo>
                  <a:pt x="10141457" y="400141"/>
                  <a:pt x="10145454" y="400141"/>
                  <a:pt x="10145454" y="400141"/>
                </a:cubicBezTo>
                <a:cubicBezTo>
                  <a:pt x="10145454" y="400141"/>
                  <a:pt x="10149451" y="396144"/>
                  <a:pt x="10157446" y="388149"/>
                </a:cubicBezTo>
                <a:close/>
                <a:moveTo>
                  <a:pt x="9515860" y="376156"/>
                </a:moveTo>
                <a:cubicBezTo>
                  <a:pt x="9503868" y="376156"/>
                  <a:pt x="9497872" y="380153"/>
                  <a:pt x="9497872" y="388149"/>
                </a:cubicBezTo>
                <a:lnTo>
                  <a:pt x="9509863" y="388149"/>
                </a:lnTo>
                <a:cubicBezTo>
                  <a:pt x="9517860" y="388149"/>
                  <a:pt x="9521856" y="392146"/>
                  <a:pt x="9521856" y="400141"/>
                </a:cubicBezTo>
                <a:cubicBezTo>
                  <a:pt x="9529851" y="400141"/>
                  <a:pt x="9533848" y="400141"/>
                  <a:pt x="9533848" y="400141"/>
                </a:cubicBezTo>
                <a:cubicBezTo>
                  <a:pt x="9533848" y="400141"/>
                  <a:pt x="9537845" y="400141"/>
                  <a:pt x="9545841" y="400141"/>
                </a:cubicBezTo>
                <a:lnTo>
                  <a:pt x="9557833" y="376156"/>
                </a:lnTo>
                <a:cubicBezTo>
                  <a:pt x="9549838" y="376156"/>
                  <a:pt x="9545841" y="376156"/>
                  <a:pt x="9545841" y="376156"/>
                </a:cubicBezTo>
                <a:cubicBezTo>
                  <a:pt x="9545841" y="384152"/>
                  <a:pt x="9543841" y="386149"/>
                  <a:pt x="9539845" y="382153"/>
                </a:cubicBezTo>
                <a:cubicBezTo>
                  <a:pt x="9535848" y="378156"/>
                  <a:pt x="9527853" y="376156"/>
                  <a:pt x="9515860" y="376156"/>
                </a:cubicBezTo>
                <a:close/>
                <a:moveTo>
                  <a:pt x="9271518" y="368660"/>
                </a:moveTo>
                <a:cubicBezTo>
                  <a:pt x="9270518" y="369661"/>
                  <a:pt x="9270018" y="372159"/>
                  <a:pt x="9270018" y="376156"/>
                </a:cubicBezTo>
                <a:lnTo>
                  <a:pt x="9270018" y="388149"/>
                </a:lnTo>
                <a:cubicBezTo>
                  <a:pt x="9278015" y="380153"/>
                  <a:pt x="9280011" y="374158"/>
                  <a:pt x="9276015" y="370159"/>
                </a:cubicBezTo>
                <a:cubicBezTo>
                  <a:pt x="9274016" y="368161"/>
                  <a:pt x="9272518" y="367663"/>
                  <a:pt x="9271518" y="368660"/>
                </a:cubicBezTo>
                <a:close/>
                <a:moveTo>
                  <a:pt x="10097484" y="364164"/>
                </a:moveTo>
                <a:cubicBezTo>
                  <a:pt x="10097484" y="364164"/>
                  <a:pt x="10097484" y="368161"/>
                  <a:pt x="10097484" y="376156"/>
                </a:cubicBezTo>
                <a:lnTo>
                  <a:pt x="10085493" y="376156"/>
                </a:lnTo>
                <a:cubicBezTo>
                  <a:pt x="10093488" y="368161"/>
                  <a:pt x="10097484" y="364164"/>
                  <a:pt x="10097484" y="364164"/>
                </a:cubicBezTo>
                <a:close/>
                <a:moveTo>
                  <a:pt x="8910250" y="364164"/>
                </a:moveTo>
                <a:cubicBezTo>
                  <a:pt x="8910250" y="364164"/>
                  <a:pt x="8914247" y="364164"/>
                  <a:pt x="8922244" y="364164"/>
                </a:cubicBezTo>
                <a:lnTo>
                  <a:pt x="8910250" y="376156"/>
                </a:lnTo>
                <a:cubicBezTo>
                  <a:pt x="8910250" y="368161"/>
                  <a:pt x="8910250" y="364164"/>
                  <a:pt x="8910250" y="364164"/>
                </a:cubicBezTo>
                <a:close/>
                <a:moveTo>
                  <a:pt x="10229400" y="352171"/>
                </a:moveTo>
                <a:cubicBezTo>
                  <a:pt x="10237395" y="352171"/>
                  <a:pt x="10241392" y="356168"/>
                  <a:pt x="10241392" y="364164"/>
                </a:cubicBezTo>
                <a:lnTo>
                  <a:pt x="10241392" y="376156"/>
                </a:lnTo>
                <a:cubicBezTo>
                  <a:pt x="10233397" y="376156"/>
                  <a:pt x="10229400" y="372159"/>
                  <a:pt x="10229400" y="364164"/>
                </a:cubicBezTo>
                <a:cubicBezTo>
                  <a:pt x="10229400" y="364164"/>
                  <a:pt x="10229400" y="360168"/>
                  <a:pt x="10229400" y="352171"/>
                </a:cubicBezTo>
                <a:close/>
                <a:moveTo>
                  <a:pt x="10163442" y="352171"/>
                </a:moveTo>
                <a:cubicBezTo>
                  <a:pt x="10159445" y="352171"/>
                  <a:pt x="10153449" y="356168"/>
                  <a:pt x="10145454" y="364164"/>
                </a:cubicBezTo>
                <a:cubicBezTo>
                  <a:pt x="10153449" y="364164"/>
                  <a:pt x="10159445" y="362165"/>
                  <a:pt x="10163442" y="358168"/>
                </a:cubicBezTo>
                <a:cubicBezTo>
                  <a:pt x="10167439" y="354171"/>
                  <a:pt x="10167439" y="352171"/>
                  <a:pt x="10163442" y="352171"/>
                </a:cubicBezTo>
                <a:close/>
                <a:moveTo>
                  <a:pt x="2314507" y="352171"/>
                </a:moveTo>
                <a:cubicBezTo>
                  <a:pt x="2314507" y="360168"/>
                  <a:pt x="2324500" y="374158"/>
                  <a:pt x="2344488" y="394144"/>
                </a:cubicBezTo>
                <a:cubicBezTo>
                  <a:pt x="2364475" y="414132"/>
                  <a:pt x="2378466" y="424125"/>
                  <a:pt x="2386459" y="424125"/>
                </a:cubicBezTo>
                <a:cubicBezTo>
                  <a:pt x="2394456" y="424125"/>
                  <a:pt x="2402450" y="428122"/>
                  <a:pt x="2410445" y="436117"/>
                </a:cubicBezTo>
                <a:cubicBezTo>
                  <a:pt x="2418439" y="444114"/>
                  <a:pt x="2424436" y="448110"/>
                  <a:pt x="2428433" y="448110"/>
                </a:cubicBezTo>
                <a:cubicBezTo>
                  <a:pt x="2432431" y="448110"/>
                  <a:pt x="2438428" y="448110"/>
                  <a:pt x="2446422" y="448110"/>
                </a:cubicBezTo>
                <a:cubicBezTo>
                  <a:pt x="2446422" y="440114"/>
                  <a:pt x="2446422" y="434119"/>
                  <a:pt x="2446422" y="430122"/>
                </a:cubicBezTo>
                <a:cubicBezTo>
                  <a:pt x="2446422" y="426124"/>
                  <a:pt x="2446422" y="424125"/>
                  <a:pt x="2446422" y="424125"/>
                </a:cubicBezTo>
                <a:cubicBezTo>
                  <a:pt x="2446422" y="416129"/>
                  <a:pt x="2448421" y="412133"/>
                  <a:pt x="2452418" y="412133"/>
                </a:cubicBezTo>
                <a:cubicBezTo>
                  <a:pt x="2456416" y="412133"/>
                  <a:pt x="2458414" y="408136"/>
                  <a:pt x="2458414" y="400141"/>
                </a:cubicBezTo>
                <a:cubicBezTo>
                  <a:pt x="2458414" y="392146"/>
                  <a:pt x="2460412" y="388149"/>
                  <a:pt x="2464411" y="388149"/>
                </a:cubicBezTo>
                <a:cubicBezTo>
                  <a:pt x="2468407" y="388149"/>
                  <a:pt x="2470406" y="388149"/>
                  <a:pt x="2470406" y="388149"/>
                </a:cubicBezTo>
                <a:lnTo>
                  <a:pt x="2506384" y="400141"/>
                </a:lnTo>
                <a:cubicBezTo>
                  <a:pt x="2522372" y="400141"/>
                  <a:pt x="2526370" y="388149"/>
                  <a:pt x="2518375" y="364164"/>
                </a:cubicBezTo>
                <a:cubicBezTo>
                  <a:pt x="2518375" y="356168"/>
                  <a:pt x="2516377" y="352171"/>
                  <a:pt x="2512379" y="352171"/>
                </a:cubicBezTo>
                <a:cubicBezTo>
                  <a:pt x="2508382" y="352171"/>
                  <a:pt x="2506384" y="352171"/>
                  <a:pt x="2506384" y="352171"/>
                </a:cubicBezTo>
                <a:cubicBezTo>
                  <a:pt x="2490394" y="360168"/>
                  <a:pt x="2478402" y="364164"/>
                  <a:pt x="2470406" y="364164"/>
                </a:cubicBezTo>
                <a:cubicBezTo>
                  <a:pt x="2462411" y="364164"/>
                  <a:pt x="2450419" y="368161"/>
                  <a:pt x="2434429" y="376156"/>
                </a:cubicBezTo>
                <a:cubicBezTo>
                  <a:pt x="2426434" y="384152"/>
                  <a:pt x="2420438" y="390148"/>
                  <a:pt x="2416441" y="394144"/>
                </a:cubicBezTo>
                <a:cubicBezTo>
                  <a:pt x="2412444" y="398141"/>
                  <a:pt x="2406448" y="400141"/>
                  <a:pt x="2398453" y="400141"/>
                </a:cubicBezTo>
                <a:cubicBezTo>
                  <a:pt x="2390458" y="392146"/>
                  <a:pt x="2386459" y="384152"/>
                  <a:pt x="2386459" y="376156"/>
                </a:cubicBezTo>
                <a:cubicBezTo>
                  <a:pt x="2378466" y="360168"/>
                  <a:pt x="2366473" y="352171"/>
                  <a:pt x="2350483" y="352171"/>
                </a:cubicBezTo>
                <a:lnTo>
                  <a:pt x="2338492" y="352171"/>
                </a:lnTo>
                <a:close/>
                <a:moveTo>
                  <a:pt x="10313346" y="340180"/>
                </a:moveTo>
                <a:lnTo>
                  <a:pt x="10301353" y="364164"/>
                </a:lnTo>
                <a:lnTo>
                  <a:pt x="10301353" y="352171"/>
                </a:lnTo>
                <a:cubicBezTo>
                  <a:pt x="10309349" y="344176"/>
                  <a:pt x="10313346" y="340180"/>
                  <a:pt x="10313346" y="340180"/>
                </a:cubicBezTo>
                <a:close/>
                <a:moveTo>
                  <a:pt x="10325338" y="328188"/>
                </a:moveTo>
                <a:cubicBezTo>
                  <a:pt x="10333333" y="328188"/>
                  <a:pt x="10337329" y="328188"/>
                  <a:pt x="10337329" y="328188"/>
                </a:cubicBezTo>
                <a:cubicBezTo>
                  <a:pt x="10337329" y="336183"/>
                  <a:pt x="10341328" y="336183"/>
                  <a:pt x="10349323" y="328188"/>
                </a:cubicBezTo>
                <a:lnTo>
                  <a:pt x="10349323" y="340180"/>
                </a:lnTo>
                <a:lnTo>
                  <a:pt x="10337329" y="364164"/>
                </a:lnTo>
                <a:lnTo>
                  <a:pt x="10325338" y="340180"/>
                </a:lnTo>
                <a:close/>
                <a:moveTo>
                  <a:pt x="9353964" y="328188"/>
                </a:moveTo>
                <a:lnTo>
                  <a:pt x="9353964" y="352171"/>
                </a:lnTo>
                <a:cubicBezTo>
                  <a:pt x="9337976" y="360168"/>
                  <a:pt x="9333976" y="356168"/>
                  <a:pt x="9341973" y="340180"/>
                </a:cubicBezTo>
                <a:cubicBezTo>
                  <a:pt x="9341973" y="340180"/>
                  <a:pt x="9341973" y="338180"/>
                  <a:pt x="9341973" y="334183"/>
                </a:cubicBezTo>
                <a:cubicBezTo>
                  <a:pt x="9341973" y="330186"/>
                  <a:pt x="9345969" y="328188"/>
                  <a:pt x="9353964" y="328188"/>
                </a:cubicBezTo>
                <a:close/>
                <a:moveTo>
                  <a:pt x="8934235" y="328188"/>
                </a:moveTo>
                <a:lnTo>
                  <a:pt x="8934235" y="340180"/>
                </a:lnTo>
                <a:cubicBezTo>
                  <a:pt x="8934235" y="348175"/>
                  <a:pt x="8932235" y="350173"/>
                  <a:pt x="8928239" y="346176"/>
                </a:cubicBezTo>
                <a:cubicBezTo>
                  <a:pt x="8924242" y="342179"/>
                  <a:pt x="8926240" y="336183"/>
                  <a:pt x="8934235" y="328188"/>
                </a:cubicBezTo>
                <a:close/>
                <a:moveTo>
                  <a:pt x="9341973" y="304203"/>
                </a:moveTo>
                <a:cubicBezTo>
                  <a:pt x="9341973" y="304203"/>
                  <a:pt x="9345969" y="304203"/>
                  <a:pt x="9353964" y="304203"/>
                </a:cubicBezTo>
                <a:cubicBezTo>
                  <a:pt x="9361959" y="304203"/>
                  <a:pt x="9365957" y="304203"/>
                  <a:pt x="9365957" y="304203"/>
                </a:cubicBezTo>
                <a:lnTo>
                  <a:pt x="9353964" y="316195"/>
                </a:lnTo>
                <a:cubicBezTo>
                  <a:pt x="9353964" y="316195"/>
                  <a:pt x="9351966" y="316195"/>
                  <a:pt x="9347968" y="316195"/>
                </a:cubicBezTo>
                <a:cubicBezTo>
                  <a:pt x="9343971" y="316195"/>
                  <a:pt x="9341973" y="312198"/>
                  <a:pt x="9341973" y="304203"/>
                </a:cubicBezTo>
                <a:close/>
                <a:moveTo>
                  <a:pt x="8958220" y="304203"/>
                </a:moveTo>
                <a:cubicBezTo>
                  <a:pt x="8958220" y="304203"/>
                  <a:pt x="8958220" y="308200"/>
                  <a:pt x="8958220" y="316195"/>
                </a:cubicBezTo>
                <a:cubicBezTo>
                  <a:pt x="8950224" y="316195"/>
                  <a:pt x="8948227" y="314196"/>
                  <a:pt x="8952224" y="310198"/>
                </a:cubicBezTo>
                <a:cubicBezTo>
                  <a:pt x="8956220" y="306202"/>
                  <a:pt x="8958220" y="304203"/>
                  <a:pt x="8958220" y="304203"/>
                </a:cubicBezTo>
                <a:close/>
                <a:moveTo>
                  <a:pt x="2098647" y="304203"/>
                </a:moveTo>
                <a:cubicBezTo>
                  <a:pt x="2106642" y="312198"/>
                  <a:pt x="2110638" y="318194"/>
                  <a:pt x="2110638" y="322191"/>
                </a:cubicBezTo>
                <a:cubicBezTo>
                  <a:pt x="2110638" y="326188"/>
                  <a:pt x="2106642" y="328188"/>
                  <a:pt x="2098647" y="328188"/>
                </a:cubicBezTo>
                <a:cubicBezTo>
                  <a:pt x="2090651" y="328188"/>
                  <a:pt x="2086653" y="332185"/>
                  <a:pt x="2086653" y="340180"/>
                </a:cubicBezTo>
                <a:cubicBezTo>
                  <a:pt x="2086653" y="348175"/>
                  <a:pt x="2090651" y="352171"/>
                  <a:pt x="2098647" y="352171"/>
                </a:cubicBezTo>
                <a:cubicBezTo>
                  <a:pt x="2098647" y="352171"/>
                  <a:pt x="2098647" y="356168"/>
                  <a:pt x="2098647" y="364164"/>
                </a:cubicBezTo>
                <a:cubicBezTo>
                  <a:pt x="2098647" y="372159"/>
                  <a:pt x="2096646" y="376156"/>
                  <a:pt x="2092650" y="376156"/>
                </a:cubicBezTo>
                <a:cubicBezTo>
                  <a:pt x="2088653" y="376156"/>
                  <a:pt x="2078659" y="372159"/>
                  <a:pt x="2062670" y="364164"/>
                </a:cubicBezTo>
                <a:lnTo>
                  <a:pt x="2050677" y="340180"/>
                </a:lnTo>
                <a:lnTo>
                  <a:pt x="2074662" y="328188"/>
                </a:lnTo>
                <a:cubicBezTo>
                  <a:pt x="2082657" y="320191"/>
                  <a:pt x="2088653" y="314196"/>
                  <a:pt x="2092650" y="310198"/>
                </a:cubicBezTo>
                <a:cubicBezTo>
                  <a:pt x="2096646" y="306202"/>
                  <a:pt x="2098647" y="304203"/>
                  <a:pt x="2098647" y="304203"/>
                </a:cubicBezTo>
                <a:close/>
                <a:moveTo>
                  <a:pt x="9761701" y="292210"/>
                </a:moveTo>
                <a:lnTo>
                  <a:pt x="9773693" y="304203"/>
                </a:lnTo>
                <a:cubicBezTo>
                  <a:pt x="9765698" y="312198"/>
                  <a:pt x="9757705" y="312198"/>
                  <a:pt x="9749710" y="304203"/>
                </a:cubicBezTo>
                <a:close/>
                <a:moveTo>
                  <a:pt x="2950098" y="292210"/>
                </a:moveTo>
                <a:cubicBezTo>
                  <a:pt x="2950098" y="308200"/>
                  <a:pt x="2950098" y="318194"/>
                  <a:pt x="2950098" y="322191"/>
                </a:cubicBezTo>
                <a:cubicBezTo>
                  <a:pt x="2950098" y="326188"/>
                  <a:pt x="2952096" y="328188"/>
                  <a:pt x="2956093" y="328188"/>
                </a:cubicBezTo>
                <a:cubicBezTo>
                  <a:pt x="2960091" y="328188"/>
                  <a:pt x="2962089" y="326188"/>
                  <a:pt x="2962089" y="322191"/>
                </a:cubicBezTo>
                <a:cubicBezTo>
                  <a:pt x="2962089" y="318194"/>
                  <a:pt x="2958093" y="308200"/>
                  <a:pt x="2950098" y="292210"/>
                </a:cubicBezTo>
                <a:close/>
                <a:moveTo>
                  <a:pt x="2710251" y="292210"/>
                </a:moveTo>
                <a:cubicBezTo>
                  <a:pt x="2710251" y="292210"/>
                  <a:pt x="2712251" y="294210"/>
                  <a:pt x="2716247" y="298207"/>
                </a:cubicBezTo>
                <a:cubicBezTo>
                  <a:pt x="2720246" y="302203"/>
                  <a:pt x="2722244" y="304203"/>
                  <a:pt x="2722244" y="304203"/>
                </a:cubicBezTo>
                <a:cubicBezTo>
                  <a:pt x="2722244" y="304203"/>
                  <a:pt x="2722244" y="300207"/>
                  <a:pt x="2722244" y="292210"/>
                </a:cubicBezTo>
                <a:cubicBezTo>
                  <a:pt x="2714249" y="292210"/>
                  <a:pt x="2710251" y="292210"/>
                  <a:pt x="2710251" y="292210"/>
                </a:cubicBezTo>
                <a:close/>
                <a:moveTo>
                  <a:pt x="9524854" y="287713"/>
                </a:moveTo>
                <a:cubicBezTo>
                  <a:pt x="9526852" y="286714"/>
                  <a:pt x="9529851" y="288213"/>
                  <a:pt x="9533848" y="292210"/>
                </a:cubicBezTo>
                <a:cubicBezTo>
                  <a:pt x="9541845" y="292210"/>
                  <a:pt x="9541845" y="296206"/>
                  <a:pt x="9533848" y="304203"/>
                </a:cubicBezTo>
                <a:cubicBezTo>
                  <a:pt x="9525853" y="304203"/>
                  <a:pt x="9523855" y="306202"/>
                  <a:pt x="9527853" y="310198"/>
                </a:cubicBezTo>
                <a:cubicBezTo>
                  <a:pt x="9531850" y="314196"/>
                  <a:pt x="9537845" y="316195"/>
                  <a:pt x="9545841" y="316195"/>
                </a:cubicBezTo>
                <a:cubicBezTo>
                  <a:pt x="9553836" y="316195"/>
                  <a:pt x="9557833" y="316195"/>
                  <a:pt x="9557833" y="316195"/>
                </a:cubicBezTo>
                <a:cubicBezTo>
                  <a:pt x="9557833" y="324190"/>
                  <a:pt x="9549838" y="328188"/>
                  <a:pt x="9533848" y="328188"/>
                </a:cubicBezTo>
                <a:lnTo>
                  <a:pt x="9533848" y="340180"/>
                </a:lnTo>
                <a:lnTo>
                  <a:pt x="9521856" y="340180"/>
                </a:lnTo>
                <a:cubicBezTo>
                  <a:pt x="9513861" y="340180"/>
                  <a:pt x="9511863" y="336183"/>
                  <a:pt x="9515860" y="328188"/>
                </a:cubicBezTo>
                <a:cubicBezTo>
                  <a:pt x="9519856" y="320191"/>
                  <a:pt x="9521856" y="310198"/>
                  <a:pt x="9521856" y="298207"/>
                </a:cubicBezTo>
                <a:cubicBezTo>
                  <a:pt x="9521856" y="292210"/>
                  <a:pt x="9522856" y="288713"/>
                  <a:pt x="9524854" y="287713"/>
                </a:cubicBezTo>
                <a:close/>
                <a:moveTo>
                  <a:pt x="9821663" y="280218"/>
                </a:moveTo>
                <a:cubicBezTo>
                  <a:pt x="9821663" y="280218"/>
                  <a:pt x="9825659" y="280218"/>
                  <a:pt x="9833654" y="280218"/>
                </a:cubicBezTo>
                <a:lnTo>
                  <a:pt x="9821663" y="292210"/>
                </a:lnTo>
                <a:close/>
                <a:moveTo>
                  <a:pt x="9090134" y="268227"/>
                </a:moveTo>
                <a:lnTo>
                  <a:pt x="9102128" y="268227"/>
                </a:lnTo>
                <a:cubicBezTo>
                  <a:pt x="9102128" y="276221"/>
                  <a:pt x="9100128" y="280218"/>
                  <a:pt x="9096131" y="280218"/>
                </a:cubicBezTo>
                <a:cubicBezTo>
                  <a:pt x="9092134" y="280218"/>
                  <a:pt x="9090134" y="280218"/>
                  <a:pt x="9090134" y="280218"/>
                </a:cubicBezTo>
                <a:cubicBezTo>
                  <a:pt x="9090134" y="280218"/>
                  <a:pt x="9090134" y="276221"/>
                  <a:pt x="9090134" y="268227"/>
                </a:cubicBezTo>
                <a:close/>
                <a:moveTo>
                  <a:pt x="2501136" y="261107"/>
                </a:moveTo>
                <a:cubicBezTo>
                  <a:pt x="2496639" y="261856"/>
                  <a:pt x="2494390" y="268227"/>
                  <a:pt x="2494390" y="280218"/>
                </a:cubicBezTo>
                <a:cubicBezTo>
                  <a:pt x="2494390" y="288213"/>
                  <a:pt x="2486396" y="292210"/>
                  <a:pt x="2470406" y="292210"/>
                </a:cubicBezTo>
                <a:lnTo>
                  <a:pt x="2470406" y="316195"/>
                </a:lnTo>
                <a:cubicBezTo>
                  <a:pt x="2470406" y="324190"/>
                  <a:pt x="2474404" y="328188"/>
                  <a:pt x="2482399" y="328188"/>
                </a:cubicBezTo>
                <a:lnTo>
                  <a:pt x="2506384" y="316195"/>
                </a:lnTo>
                <a:cubicBezTo>
                  <a:pt x="2522372" y="316195"/>
                  <a:pt x="2526370" y="304203"/>
                  <a:pt x="2518375" y="280218"/>
                </a:cubicBezTo>
                <a:cubicBezTo>
                  <a:pt x="2518375" y="272223"/>
                  <a:pt x="2514379" y="266227"/>
                  <a:pt x="2506384" y="262230"/>
                </a:cubicBezTo>
                <a:cubicBezTo>
                  <a:pt x="2504384" y="261231"/>
                  <a:pt x="2502635" y="260857"/>
                  <a:pt x="2501136" y="261107"/>
                </a:cubicBezTo>
                <a:close/>
                <a:moveTo>
                  <a:pt x="10373307" y="244242"/>
                </a:moveTo>
                <a:cubicBezTo>
                  <a:pt x="10365311" y="292210"/>
                  <a:pt x="10357317" y="316195"/>
                  <a:pt x="10349323" y="316195"/>
                </a:cubicBezTo>
                <a:cubicBezTo>
                  <a:pt x="10341328" y="316195"/>
                  <a:pt x="10337329" y="316195"/>
                  <a:pt x="10337329" y="316195"/>
                </a:cubicBezTo>
                <a:cubicBezTo>
                  <a:pt x="10345326" y="308200"/>
                  <a:pt x="10349323" y="292210"/>
                  <a:pt x="10349323" y="268227"/>
                </a:cubicBezTo>
                <a:cubicBezTo>
                  <a:pt x="10357317" y="260230"/>
                  <a:pt x="10365311" y="252237"/>
                  <a:pt x="10373307" y="244242"/>
                </a:cubicBezTo>
                <a:close/>
                <a:moveTo>
                  <a:pt x="2731238" y="236746"/>
                </a:moveTo>
                <a:cubicBezTo>
                  <a:pt x="2725242" y="235747"/>
                  <a:pt x="2718246" y="236247"/>
                  <a:pt x="2710251" y="238245"/>
                </a:cubicBezTo>
                <a:cubicBezTo>
                  <a:pt x="2694263" y="242242"/>
                  <a:pt x="2686268" y="244242"/>
                  <a:pt x="2686268" y="244242"/>
                </a:cubicBezTo>
                <a:cubicBezTo>
                  <a:pt x="2686268" y="244242"/>
                  <a:pt x="2694263" y="244242"/>
                  <a:pt x="2710251" y="244242"/>
                </a:cubicBezTo>
                <a:cubicBezTo>
                  <a:pt x="2718246" y="244242"/>
                  <a:pt x="2724242" y="244242"/>
                  <a:pt x="2728241" y="244242"/>
                </a:cubicBezTo>
                <a:cubicBezTo>
                  <a:pt x="2732237" y="244242"/>
                  <a:pt x="2734236" y="244242"/>
                  <a:pt x="2734236" y="244242"/>
                </a:cubicBezTo>
                <a:cubicBezTo>
                  <a:pt x="2734236" y="252237"/>
                  <a:pt x="2738234" y="256234"/>
                  <a:pt x="2746229" y="256234"/>
                </a:cubicBezTo>
                <a:lnTo>
                  <a:pt x="2746229" y="244242"/>
                </a:lnTo>
                <a:cubicBezTo>
                  <a:pt x="2742231" y="240244"/>
                  <a:pt x="2737235" y="237745"/>
                  <a:pt x="2731238" y="236746"/>
                </a:cubicBezTo>
                <a:close/>
                <a:moveTo>
                  <a:pt x="4017409" y="232249"/>
                </a:moveTo>
                <a:cubicBezTo>
                  <a:pt x="4017409" y="240245"/>
                  <a:pt x="4019407" y="244242"/>
                  <a:pt x="4023404" y="244242"/>
                </a:cubicBezTo>
                <a:cubicBezTo>
                  <a:pt x="4027402" y="244242"/>
                  <a:pt x="4029400" y="240245"/>
                  <a:pt x="4029400" y="232249"/>
                </a:cubicBezTo>
                <a:close/>
                <a:moveTo>
                  <a:pt x="2518375" y="232249"/>
                </a:moveTo>
                <a:cubicBezTo>
                  <a:pt x="2510381" y="232249"/>
                  <a:pt x="2506384" y="236245"/>
                  <a:pt x="2506384" y="244242"/>
                </a:cubicBezTo>
                <a:cubicBezTo>
                  <a:pt x="2514379" y="244242"/>
                  <a:pt x="2518375" y="244242"/>
                  <a:pt x="2518375" y="244242"/>
                </a:cubicBezTo>
                <a:cubicBezTo>
                  <a:pt x="2518375" y="236245"/>
                  <a:pt x="2518375" y="232249"/>
                  <a:pt x="2518375" y="232249"/>
                </a:cubicBezTo>
                <a:close/>
                <a:moveTo>
                  <a:pt x="2188588" y="228502"/>
                </a:moveTo>
                <a:cubicBezTo>
                  <a:pt x="2194584" y="227003"/>
                  <a:pt x="2200581" y="232250"/>
                  <a:pt x="2206576" y="244242"/>
                </a:cubicBezTo>
                <a:cubicBezTo>
                  <a:pt x="2214572" y="252237"/>
                  <a:pt x="2218569" y="258233"/>
                  <a:pt x="2218569" y="262230"/>
                </a:cubicBezTo>
                <a:cubicBezTo>
                  <a:pt x="2218569" y="266227"/>
                  <a:pt x="2214572" y="268227"/>
                  <a:pt x="2206576" y="268227"/>
                </a:cubicBezTo>
                <a:cubicBezTo>
                  <a:pt x="2206576" y="276221"/>
                  <a:pt x="2204577" y="282218"/>
                  <a:pt x="2200581" y="286215"/>
                </a:cubicBezTo>
                <a:cubicBezTo>
                  <a:pt x="2196582" y="290212"/>
                  <a:pt x="2194584" y="292210"/>
                  <a:pt x="2194584" y="292210"/>
                </a:cubicBezTo>
                <a:cubicBezTo>
                  <a:pt x="2186589" y="292210"/>
                  <a:pt x="2178594" y="298207"/>
                  <a:pt x="2170599" y="310198"/>
                </a:cubicBezTo>
                <a:cubicBezTo>
                  <a:pt x="2162604" y="322191"/>
                  <a:pt x="2162604" y="332185"/>
                  <a:pt x="2170599" y="340180"/>
                </a:cubicBezTo>
                <a:lnTo>
                  <a:pt x="2158608" y="364164"/>
                </a:lnTo>
                <a:cubicBezTo>
                  <a:pt x="2158608" y="372159"/>
                  <a:pt x="2158608" y="380153"/>
                  <a:pt x="2158608" y="388149"/>
                </a:cubicBezTo>
                <a:cubicBezTo>
                  <a:pt x="2166603" y="412133"/>
                  <a:pt x="2154611" y="428122"/>
                  <a:pt x="2122630" y="436117"/>
                </a:cubicBezTo>
                <a:cubicBezTo>
                  <a:pt x="2106642" y="436117"/>
                  <a:pt x="2094650" y="440114"/>
                  <a:pt x="2086653" y="448110"/>
                </a:cubicBezTo>
                <a:lnTo>
                  <a:pt x="2074662" y="436117"/>
                </a:lnTo>
                <a:cubicBezTo>
                  <a:pt x="2074662" y="436117"/>
                  <a:pt x="2078659" y="428122"/>
                  <a:pt x="2086653" y="412133"/>
                </a:cubicBezTo>
                <a:lnTo>
                  <a:pt x="2098647" y="400141"/>
                </a:lnTo>
                <a:cubicBezTo>
                  <a:pt x="2090651" y="400141"/>
                  <a:pt x="2086653" y="396144"/>
                  <a:pt x="2086653" y="388149"/>
                </a:cubicBezTo>
                <a:cubicBezTo>
                  <a:pt x="2094650" y="388149"/>
                  <a:pt x="2098647" y="388149"/>
                  <a:pt x="2098647" y="388149"/>
                </a:cubicBezTo>
                <a:cubicBezTo>
                  <a:pt x="2114636" y="388149"/>
                  <a:pt x="2124630" y="386149"/>
                  <a:pt x="2128626" y="382153"/>
                </a:cubicBezTo>
                <a:cubicBezTo>
                  <a:pt x="2132625" y="378156"/>
                  <a:pt x="2130626" y="374158"/>
                  <a:pt x="2122630" y="370159"/>
                </a:cubicBezTo>
                <a:cubicBezTo>
                  <a:pt x="2114636" y="366163"/>
                  <a:pt x="2112638" y="356168"/>
                  <a:pt x="2116635" y="340180"/>
                </a:cubicBezTo>
                <a:cubicBezTo>
                  <a:pt x="2120632" y="324190"/>
                  <a:pt x="2130626" y="308200"/>
                  <a:pt x="2146616" y="292210"/>
                </a:cubicBezTo>
                <a:cubicBezTo>
                  <a:pt x="2162604" y="276221"/>
                  <a:pt x="2170599" y="264228"/>
                  <a:pt x="2170599" y="256234"/>
                </a:cubicBezTo>
                <a:cubicBezTo>
                  <a:pt x="2170599" y="248239"/>
                  <a:pt x="2172599" y="242242"/>
                  <a:pt x="2176596" y="238245"/>
                </a:cubicBezTo>
                <a:cubicBezTo>
                  <a:pt x="2180593" y="234249"/>
                  <a:pt x="2182593" y="232249"/>
                  <a:pt x="2182593" y="232249"/>
                </a:cubicBezTo>
                <a:cubicBezTo>
                  <a:pt x="2184591" y="230250"/>
                  <a:pt x="2186589" y="229001"/>
                  <a:pt x="2188588" y="228502"/>
                </a:cubicBezTo>
                <a:close/>
                <a:moveTo>
                  <a:pt x="9479883" y="220257"/>
                </a:moveTo>
                <a:cubicBezTo>
                  <a:pt x="9483880" y="220257"/>
                  <a:pt x="9485880" y="224254"/>
                  <a:pt x="9485880" y="232249"/>
                </a:cubicBezTo>
                <a:cubicBezTo>
                  <a:pt x="9485880" y="240245"/>
                  <a:pt x="9483880" y="246240"/>
                  <a:pt x="9479883" y="250237"/>
                </a:cubicBezTo>
                <a:cubicBezTo>
                  <a:pt x="9475887" y="254235"/>
                  <a:pt x="9473887" y="260230"/>
                  <a:pt x="9473887" y="268227"/>
                </a:cubicBezTo>
                <a:cubicBezTo>
                  <a:pt x="9465892" y="276221"/>
                  <a:pt x="9459895" y="280218"/>
                  <a:pt x="9455899" y="280218"/>
                </a:cubicBezTo>
                <a:cubicBezTo>
                  <a:pt x="9451902" y="280218"/>
                  <a:pt x="9441907" y="280218"/>
                  <a:pt x="9425919" y="280218"/>
                </a:cubicBezTo>
                <a:cubicBezTo>
                  <a:pt x="9409929" y="272223"/>
                  <a:pt x="9409929" y="264228"/>
                  <a:pt x="9425919" y="256234"/>
                </a:cubicBezTo>
                <a:lnTo>
                  <a:pt x="9437910" y="244242"/>
                </a:lnTo>
                <a:lnTo>
                  <a:pt x="9425919" y="244242"/>
                </a:lnTo>
                <a:lnTo>
                  <a:pt x="9413925" y="244242"/>
                </a:lnTo>
                <a:cubicBezTo>
                  <a:pt x="9413925" y="236245"/>
                  <a:pt x="9419922" y="230250"/>
                  <a:pt x="9431914" y="226254"/>
                </a:cubicBezTo>
                <a:cubicBezTo>
                  <a:pt x="9443907" y="222257"/>
                  <a:pt x="9453900" y="224254"/>
                  <a:pt x="9461895" y="232249"/>
                </a:cubicBezTo>
                <a:cubicBezTo>
                  <a:pt x="9461895" y="232249"/>
                  <a:pt x="9463893" y="230250"/>
                  <a:pt x="9467892" y="226254"/>
                </a:cubicBezTo>
                <a:cubicBezTo>
                  <a:pt x="9471888" y="222257"/>
                  <a:pt x="9475887" y="220257"/>
                  <a:pt x="9479883" y="220257"/>
                </a:cubicBezTo>
                <a:close/>
                <a:moveTo>
                  <a:pt x="2842167" y="196272"/>
                </a:moveTo>
                <a:lnTo>
                  <a:pt x="2866151" y="208265"/>
                </a:lnTo>
                <a:cubicBezTo>
                  <a:pt x="2866151" y="216260"/>
                  <a:pt x="2862155" y="220257"/>
                  <a:pt x="2854158" y="220257"/>
                </a:cubicBezTo>
                <a:cubicBezTo>
                  <a:pt x="2846163" y="220257"/>
                  <a:pt x="2840168" y="218257"/>
                  <a:pt x="2836170" y="214260"/>
                </a:cubicBezTo>
                <a:cubicBezTo>
                  <a:pt x="2832173" y="210264"/>
                  <a:pt x="2830175" y="206265"/>
                  <a:pt x="2830175" y="202269"/>
                </a:cubicBezTo>
                <a:cubicBezTo>
                  <a:pt x="2830175" y="198272"/>
                  <a:pt x="2834172" y="196272"/>
                  <a:pt x="2842167" y="196272"/>
                </a:cubicBezTo>
                <a:close/>
                <a:moveTo>
                  <a:pt x="9458896" y="188777"/>
                </a:moveTo>
                <a:cubicBezTo>
                  <a:pt x="9460896" y="189777"/>
                  <a:pt x="9461895" y="192274"/>
                  <a:pt x="9461895" y="196272"/>
                </a:cubicBezTo>
                <a:cubicBezTo>
                  <a:pt x="9453900" y="196272"/>
                  <a:pt x="9445905" y="196272"/>
                  <a:pt x="9437910" y="196272"/>
                </a:cubicBezTo>
                <a:cubicBezTo>
                  <a:pt x="9437910" y="196272"/>
                  <a:pt x="9441907" y="194272"/>
                  <a:pt x="9449902" y="190275"/>
                </a:cubicBezTo>
                <a:cubicBezTo>
                  <a:pt x="9453900" y="188277"/>
                  <a:pt x="9456898" y="187777"/>
                  <a:pt x="9458896" y="188777"/>
                </a:cubicBezTo>
                <a:close/>
                <a:moveTo>
                  <a:pt x="4023404" y="184281"/>
                </a:moveTo>
                <a:cubicBezTo>
                  <a:pt x="4019407" y="184281"/>
                  <a:pt x="4013410" y="188277"/>
                  <a:pt x="4005416" y="196272"/>
                </a:cubicBezTo>
                <a:cubicBezTo>
                  <a:pt x="4005416" y="196272"/>
                  <a:pt x="4009414" y="196272"/>
                  <a:pt x="4017409" y="196272"/>
                </a:cubicBezTo>
                <a:cubicBezTo>
                  <a:pt x="4017409" y="196272"/>
                  <a:pt x="4021405" y="200269"/>
                  <a:pt x="4029400" y="208265"/>
                </a:cubicBezTo>
                <a:lnTo>
                  <a:pt x="4029400" y="196272"/>
                </a:lnTo>
                <a:cubicBezTo>
                  <a:pt x="4029400" y="188277"/>
                  <a:pt x="4027402" y="184281"/>
                  <a:pt x="4023404" y="184281"/>
                </a:cubicBezTo>
                <a:close/>
                <a:moveTo>
                  <a:pt x="2974081" y="172287"/>
                </a:moveTo>
                <a:cubicBezTo>
                  <a:pt x="2942103" y="172287"/>
                  <a:pt x="2918118" y="184281"/>
                  <a:pt x="2902128" y="208265"/>
                </a:cubicBezTo>
                <a:cubicBezTo>
                  <a:pt x="2902128" y="216260"/>
                  <a:pt x="2906124" y="220257"/>
                  <a:pt x="2914120" y="220257"/>
                </a:cubicBezTo>
                <a:lnTo>
                  <a:pt x="2926113" y="220257"/>
                </a:lnTo>
                <a:lnTo>
                  <a:pt x="2926113" y="232249"/>
                </a:lnTo>
                <a:cubicBezTo>
                  <a:pt x="2934107" y="232249"/>
                  <a:pt x="2940102" y="232249"/>
                  <a:pt x="2944101" y="232249"/>
                </a:cubicBezTo>
                <a:cubicBezTo>
                  <a:pt x="2948097" y="232249"/>
                  <a:pt x="2954094" y="232249"/>
                  <a:pt x="2962089" y="232249"/>
                </a:cubicBezTo>
                <a:cubicBezTo>
                  <a:pt x="2970084" y="232249"/>
                  <a:pt x="2976080" y="222257"/>
                  <a:pt x="2980077" y="202269"/>
                </a:cubicBezTo>
                <a:cubicBezTo>
                  <a:pt x="2984076" y="182280"/>
                  <a:pt x="2982075" y="172287"/>
                  <a:pt x="2974081" y="172287"/>
                </a:cubicBezTo>
                <a:close/>
                <a:moveTo>
                  <a:pt x="9479883" y="160296"/>
                </a:moveTo>
                <a:cubicBezTo>
                  <a:pt x="9491875" y="160296"/>
                  <a:pt x="9497872" y="164292"/>
                  <a:pt x="9497872" y="172287"/>
                </a:cubicBezTo>
                <a:cubicBezTo>
                  <a:pt x="9489877" y="172287"/>
                  <a:pt x="9477883" y="176284"/>
                  <a:pt x="9461895" y="184281"/>
                </a:cubicBezTo>
                <a:lnTo>
                  <a:pt x="9461895" y="172287"/>
                </a:lnTo>
                <a:cubicBezTo>
                  <a:pt x="9461895" y="164292"/>
                  <a:pt x="9467892" y="160296"/>
                  <a:pt x="9479883" y="160296"/>
                </a:cubicBezTo>
                <a:close/>
                <a:moveTo>
                  <a:pt x="2350483" y="160296"/>
                </a:moveTo>
                <a:lnTo>
                  <a:pt x="2386459" y="172287"/>
                </a:lnTo>
                <a:lnTo>
                  <a:pt x="2374468" y="172287"/>
                </a:lnTo>
                <a:close/>
                <a:moveTo>
                  <a:pt x="7255318" y="148302"/>
                </a:moveTo>
                <a:cubicBezTo>
                  <a:pt x="7255318" y="156299"/>
                  <a:pt x="7255318" y="160296"/>
                  <a:pt x="7255318" y="160296"/>
                </a:cubicBezTo>
                <a:cubicBezTo>
                  <a:pt x="7263313" y="160296"/>
                  <a:pt x="7267312" y="156299"/>
                  <a:pt x="7267312" y="148302"/>
                </a:cubicBezTo>
                <a:cubicBezTo>
                  <a:pt x="7267312" y="148302"/>
                  <a:pt x="7263313" y="148302"/>
                  <a:pt x="7255318" y="148302"/>
                </a:cubicBezTo>
                <a:close/>
                <a:moveTo>
                  <a:pt x="2398453" y="148302"/>
                </a:moveTo>
                <a:cubicBezTo>
                  <a:pt x="2406448" y="148302"/>
                  <a:pt x="2420438" y="154299"/>
                  <a:pt x="2440426" y="166292"/>
                </a:cubicBezTo>
                <a:cubicBezTo>
                  <a:pt x="2460412" y="178284"/>
                  <a:pt x="2468407" y="186279"/>
                  <a:pt x="2464411" y="190275"/>
                </a:cubicBezTo>
                <a:cubicBezTo>
                  <a:pt x="2460412" y="194272"/>
                  <a:pt x="2462411" y="196272"/>
                  <a:pt x="2470406" y="196272"/>
                </a:cubicBezTo>
                <a:cubicBezTo>
                  <a:pt x="2470406" y="204267"/>
                  <a:pt x="2470406" y="208265"/>
                  <a:pt x="2470406" y="208265"/>
                </a:cubicBezTo>
                <a:cubicBezTo>
                  <a:pt x="2470406" y="208265"/>
                  <a:pt x="2468407" y="208265"/>
                  <a:pt x="2464411" y="208265"/>
                </a:cubicBezTo>
                <a:cubicBezTo>
                  <a:pt x="2460412" y="208265"/>
                  <a:pt x="2456416" y="208265"/>
                  <a:pt x="2452418" y="208265"/>
                </a:cubicBezTo>
                <a:cubicBezTo>
                  <a:pt x="2448421" y="208265"/>
                  <a:pt x="2446422" y="204267"/>
                  <a:pt x="2446422" y="196272"/>
                </a:cubicBezTo>
                <a:lnTo>
                  <a:pt x="2422438" y="184281"/>
                </a:lnTo>
                <a:close/>
                <a:moveTo>
                  <a:pt x="10355319" y="124319"/>
                </a:moveTo>
                <a:cubicBezTo>
                  <a:pt x="10359316" y="124319"/>
                  <a:pt x="10361314" y="128316"/>
                  <a:pt x="10361314" y="136311"/>
                </a:cubicBezTo>
                <a:cubicBezTo>
                  <a:pt x="10361314" y="136311"/>
                  <a:pt x="10359316" y="134311"/>
                  <a:pt x="10355319" y="130314"/>
                </a:cubicBezTo>
                <a:cubicBezTo>
                  <a:pt x="10351322" y="126318"/>
                  <a:pt x="10351322" y="124319"/>
                  <a:pt x="10355319" y="124319"/>
                </a:cubicBezTo>
                <a:close/>
                <a:moveTo>
                  <a:pt x="9072146" y="124319"/>
                </a:moveTo>
                <a:cubicBezTo>
                  <a:pt x="9076143" y="124319"/>
                  <a:pt x="9078143" y="128316"/>
                  <a:pt x="9078143" y="136311"/>
                </a:cubicBezTo>
                <a:cubicBezTo>
                  <a:pt x="9078143" y="136311"/>
                  <a:pt x="9076143" y="136311"/>
                  <a:pt x="9072146" y="136311"/>
                </a:cubicBezTo>
                <a:cubicBezTo>
                  <a:pt x="9068149" y="136311"/>
                  <a:pt x="9066149" y="136311"/>
                  <a:pt x="9066149" y="136311"/>
                </a:cubicBezTo>
                <a:cubicBezTo>
                  <a:pt x="9066149" y="128316"/>
                  <a:pt x="9068149" y="124319"/>
                  <a:pt x="9072146" y="124319"/>
                </a:cubicBezTo>
                <a:close/>
                <a:moveTo>
                  <a:pt x="9006188" y="124319"/>
                </a:moveTo>
                <a:cubicBezTo>
                  <a:pt x="9006188" y="132314"/>
                  <a:pt x="9008188" y="136311"/>
                  <a:pt x="9012185" y="136311"/>
                </a:cubicBezTo>
                <a:cubicBezTo>
                  <a:pt x="9016181" y="136311"/>
                  <a:pt x="9018181" y="136311"/>
                  <a:pt x="9018181" y="136311"/>
                </a:cubicBezTo>
                <a:cubicBezTo>
                  <a:pt x="9018181" y="136311"/>
                  <a:pt x="9018181" y="132314"/>
                  <a:pt x="9018181" y="124319"/>
                </a:cubicBezTo>
                <a:cubicBezTo>
                  <a:pt x="9018181" y="124319"/>
                  <a:pt x="9014185" y="124319"/>
                  <a:pt x="9006188" y="124319"/>
                </a:cubicBezTo>
                <a:close/>
                <a:moveTo>
                  <a:pt x="7279303" y="124319"/>
                </a:moveTo>
                <a:cubicBezTo>
                  <a:pt x="7279303" y="124319"/>
                  <a:pt x="7279303" y="128316"/>
                  <a:pt x="7279303" y="136311"/>
                </a:cubicBezTo>
                <a:lnTo>
                  <a:pt x="7279303" y="148302"/>
                </a:lnTo>
                <a:cubicBezTo>
                  <a:pt x="7287298" y="148302"/>
                  <a:pt x="7291297" y="144306"/>
                  <a:pt x="7291297" y="136311"/>
                </a:cubicBezTo>
                <a:cubicBezTo>
                  <a:pt x="7291297" y="128316"/>
                  <a:pt x="7289297" y="124319"/>
                  <a:pt x="7285300" y="124319"/>
                </a:cubicBezTo>
                <a:cubicBezTo>
                  <a:pt x="7281303" y="124319"/>
                  <a:pt x="7279303" y="124319"/>
                  <a:pt x="7279303" y="124319"/>
                </a:cubicBezTo>
                <a:close/>
                <a:moveTo>
                  <a:pt x="4137331" y="124319"/>
                </a:moveTo>
                <a:cubicBezTo>
                  <a:pt x="4145325" y="124319"/>
                  <a:pt x="4149323" y="126318"/>
                  <a:pt x="4149323" y="130314"/>
                </a:cubicBezTo>
                <a:cubicBezTo>
                  <a:pt x="4149323" y="134311"/>
                  <a:pt x="4149323" y="136311"/>
                  <a:pt x="4149323" y="136311"/>
                </a:cubicBezTo>
                <a:cubicBezTo>
                  <a:pt x="4149323" y="136311"/>
                  <a:pt x="4147325" y="136311"/>
                  <a:pt x="4143328" y="136311"/>
                </a:cubicBezTo>
                <a:cubicBezTo>
                  <a:pt x="4139330" y="136311"/>
                  <a:pt x="4137331" y="132314"/>
                  <a:pt x="4137331" y="124319"/>
                </a:cubicBezTo>
                <a:close/>
                <a:moveTo>
                  <a:pt x="10335831" y="118323"/>
                </a:moveTo>
                <a:cubicBezTo>
                  <a:pt x="10336830" y="118323"/>
                  <a:pt x="10337329" y="120321"/>
                  <a:pt x="10337329" y="124319"/>
                </a:cubicBezTo>
                <a:lnTo>
                  <a:pt x="10349323" y="148302"/>
                </a:lnTo>
                <a:cubicBezTo>
                  <a:pt x="10349323" y="204267"/>
                  <a:pt x="10337329" y="232249"/>
                  <a:pt x="10313346" y="232249"/>
                </a:cubicBezTo>
                <a:cubicBezTo>
                  <a:pt x="10313346" y="232249"/>
                  <a:pt x="10309349" y="232249"/>
                  <a:pt x="10301353" y="232249"/>
                </a:cubicBezTo>
                <a:cubicBezTo>
                  <a:pt x="10293358" y="224254"/>
                  <a:pt x="10289361" y="220257"/>
                  <a:pt x="10289361" y="220257"/>
                </a:cubicBezTo>
                <a:cubicBezTo>
                  <a:pt x="10289361" y="220257"/>
                  <a:pt x="10293358" y="216260"/>
                  <a:pt x="10301353" y="208265"/>
                </a:cubicBezTo>
                <a:cubicBezTo>
                  <a:pt x="10301353" y="192276"/>
                  <a:pt x="10305350" y="176284"/>
                  <a:pt x="10313346" y="160296"/>
                </a:cubicBezTo>
                <a:cubicBezTo>
                  <a:pt x="10321341" y="144306"/>
                  <a:pt x="10327338" y="132314"/>
                  <a:pt x="10331334" y="124319"/>
                </a:cubicBezTo>
                <a:cubicBezTo>
                  <a:pt x="10333333" y="120321"/>
                  <a:pt x="10334831" y="118323"/>
                  <a:pt x="10335831" y="118323"/>
                </a:cubicBezTo>
                <a:close/>
                <a:moveTo>
                  <a:pt x="9117117" y="106331"/>
                </a:moveTo>
                <a:cubicBezTo>
                  <a:pt x="9115118" y="106331"/>
                  <a:pt x="9114119" y="108329"/>
                  <a:pt x="9114119" y="112326"/>
                </a:cubicBezTo>
                <a:cubicBezTo>
                  <a:pt x="9114119" y="112326"/>
                  <a:pt x="9118116" y="112326"/>
                  <a:pt x="9126111" y="112326"/>
                </a:cubicBezTo>
                <a:cubicBezTo>
                  <a:pt x="9122114" y="108329"/>
                  <a:pt x="9119115" y="106331"/>
                  <a:pt x="9117117" y="106331"/>
                </a:cubicBezTo>
                <a:close/>
                <a:moveTo>
                  <a:pt x="9006188" y="100334"/>
                </a:moveTo>
                <a:cubicBezTo>
                  <a:pt x="8998193" y="100334"/>
                  <a:pt x="8994197" y="104331"/>
                  <a:pt x="8994197" y="112326"/>
                </a:cubicBezTo>
                <a:cubicBezTo>
                  <a:pt x="8994197" y="112326"/>
                  <a:pt x="8996197" y="112326"/>
                  <a:pt x="9000193" y="112326"/>
                </a:cubicBezTo>
                <a:cubicBezTo>
                  <a:pt x="9004190" y="112326"/>
                  <a:pt x="9006188" y="108329"/>
                  <a:pt x="9006188" y="100334"/>
                </a:cubicBezTo>
                <a:close/>
                <a:moveTo>
                  <a:pt x="7387234" y="100334"/>
                </a:moveTo>
                <a:lnTo>
                  <a:pt x="7363249" y="112326"/>
                </a:lnTo>
                <a:cubicBezTo>
                  <a:pt x="7363249" y="120323"/>
                  <a:pt x="7367246" y="124319"/>
                  <a:pt x="7375241" y="124319"/>
                </a:cubicBezTo>
                <a:cubicBezTo>
                  <a:pt x="7383236" y="116323"/>
                  <a:pt x="7387234" y="108329"/>
                  <a:pt x="7387234" y="100334"/>
                </a:cubicBezTo>
                <a:close/>
                <a:moveTo>
                  <a:pt x="4191296" y="100334"/>
                </a:moveTo>
                <a:cubicBezTo>
                  <a:pt x="4195294" y="100334"/>
                  <a:pt x="4197292" y="104331"/>
                  <a:pt x="4197292" y="112326"/>
                </a:cubicBezTo>
                <a:cubicBezTo>
                  <a:pt x="4197292" y="120323"/>
                  <a:pt x="4195294" y="126318"/>
                  <a:pt x="4191296" y="130314"/>
                </a:cubicBezTo>
                <a:cubicBezTo>
                  <a:pt x="4187298" y="134311"/>
                  <a:pt x="4181303" y="132314"/>
                  <a:pt x="4173308" y="124319"/>
                </a:cubicBezTo>
                <a:cubicBezTo>
                  <a:pt x="4173308" y="124319"/>
                  <a:pt x="4175306" y="120323"/>
                  <a:pt x="4179305" y="112326"/>
                </a:cubicBezTo>
                <a:cubicBezTo>
                  <a:pt x="4183301" y="104331"/>
                  <a:pt x="4187298" y="100334"/>
                  <a:pt x="4191296" y="100334"/>
                </a:cubicBezTo>
                <a:close/>
                <a:moveTo>
                  <a:pt x="9084139" y="92839"/>
                </a:moveTo>
                <a:cubicBezTo>
                  <a:pt x="9080141" y="93838"/>
                  <a:pt x="9074144" y="96336"/>
                  <a:pt x="9066149" y="100334"/>
                </a:cubicBezTo>
                <a:cubicBezTo>
                  <a:pt x="9050161" y="116323"/>
                  <a:pt x="9042166" y="128316"/>
                  <a:pt x="9042166" y="136311"/>
                </a:cubicBezTo>
                <a:cubicBezTo>
                  <a:pt x="9042166" y="144306"/>
                  <a:pt x="9042166" y="152301"/>
                  <a:pt x="9042166" y="160296"/>
                </a:cubicBezTo>
                <a:cubicBezTo>
                  <a:pt x="9042166" y="168291"/>
                  <a:pt x="9042166" y="172287"/>
                  <a:pt x="9042166" y="172287"/>
                </a:cubicBezTo>
                <a:cubicBezTo>
                  <a:pt x="9026176" y="172287"/>
                  <a:pt x="9018181" y="176284"/>
                  <a:pt x="9018181" y="184281"/>
                </a:cubicBezTo>
                <a:cubicBezTo>
                  <a:pt x="9018181" y="192276"/>
                  <a:pt x="9014185" y="196272"/>
                  <a:pt x="9006188" y="196272"/>
                </a:cubicBezTo>
                <a:cubicBezTo>
                  <a:pt x="8998193" y="196272"/>
                  <a:pt x="8992197" y="196272"/>
                  <a:pt x="8988200" y="196272"/>
                </a:cubicBezTo>
                <a:cubicBezTo>
                  <a:pt x="8984203" y="196272"/>
                  <a:pt x="8982205" y="200269"/>
                  <a:pt x="8982205" y="208265"/>
                </a:cubicBezTo>
                <a:cubicBezTo>
                  <a:pt x="8974208" y="208265"/>
                  <a:pt x="8966215" y="212262"/>
                  <a:pt x="8958220" y="220257"/>
                </a:cubicBezTo>
                <a:lnTo>
                  <a:pt x="8958220" y="232249"/>
                </a:lnTo>
                <a:lnTo>
                  <a:pt x="8922244" y="232249"/>
                </a:lnTo>
                <a:cubicBezTo>
                  <a:pt x="8914247" y="248239"/>
                  <a:pt x="8906254" y="248239"/>
                  <a:pt x="8898259" y="232249"/>
                </a:cubicBezTo>
                <a:lnTo>
                  <a:pt x="8886266" y="208265"/>
                </a:lnTo>
                <a:lnTo>
                  <a:pt x="8886266" y="232249"/>
                </a:lnTo>
                <a:cubicBezTo>
                  <a:pt x="8886266" y="240245"/>
                  <a:pt x="8882269" y="244242"/>
                  <a:pt x="8874274" y="244242"/>
                </a:cubicBezTo>
                <a:cubicBezTo>
                  <a:pt x="8874274" y="252237"/>
                  <a:pt x="8874274" y="256234"/>
                  <a:pt x="8874274" y="256234"/>
                </a:cubicBezTo>
                <a:cubicBezTo>
                  <a:pt x="8874274" y="256234"/>
                  <a:pt x="8874274" y="260230"/>
                  <a:pt x="8874274" y="268227"/>
                </a:cubicBezTo>
                <a:cubicBezTo>
                  <a:pt x="8890262" y="268227"/>
                  <a:pt x="8894262" y="272223"/>
                  <a:pt x="8886266" y="280218"/>
                </a:cubicBezTo>
                <a:lnTo>
                  <a:pt x="8874274" y="280218"/>
                </a:lnTo>
                <a:lnTo>
                  <a:pt x="8862282" y="268227"/>
                </a:lnTo>
                <a:lnTo>
                  <a:pt x="8850289" y="268227"/>
                </a:lnTo>
                <a:cubicBezTo>
                  <a:pt x="8850289" y="252237"/>
                  <a:pt x="8846293" y="244242"/>
                  <a:pt x="8838298" y="244242"/>
                </a:cubicBezTo>
                <a:lnTo>
                  <a:pt x="8838298" y="232249"/>
                </a:lnTo>
                <a:cubicBezTo>
                  <a:pt x="8846293" y="232249"/>
                  <a:pt x="8850289" y="228252"/>
                  <a:pt x="8850289" y="220257"/>
                </a:cubicBezTo>
                <a:lnTo>
                  <a:pt x="8862282" y="232249"/>
                </a:lnTo>
                <a:cubicBezTo>
                  <a:pt x="8862282" y="232249"/>
                  <a:pt x="8864281" y="228252"/>
                  <a:pt x="8868277" y="220257"/>
                </a:cubicBezTo>
                <a:cubicBezTo>
                  <a:pt x="8872274" y="212262"/>
                  <a:pt x="8872274" y="204267"/>
                  <a:pt x="8868277" y="196272"/>
                </a:cubicBezTo>
                <a:cubicBezTo>
                  <a:pt x="8864281" y="188277"/>
                  <a:pt x="8862282" y="188277"/>
                  <a:pt x="8862282" y="196272"/>
                </a:cubicBezTo>
                <a:lnTo>
                  <a:pt x="8850289" y="184281"/>
                </a:lnTo>
                <a:cubicBezTo>
                  <a:pt x="8850289" y="176284"/>
                  <a:pt x="8848289" y="172287"/>
                  <a:pt x="8844293" y="172287"/>
                </a:cubicBezTo>
                <a:cubicBezTo>
                  <a:pt x="8840296" y="172287"/>
                  <a:pt x="8838298" y="176284"/>
                  <a:pt x="8838298" y="184281"/>
                </a:cubicBezTo>
                <a:lnTo>
                  <a:pt x="8826304" y="196272"/>
                </a:lnTo>
                <a:cubicBezTo>
                  <a:pt x="8826304" y="180284"/>
                  <a:pt x="8822308" y="172287"/>
                  <a:pt x="8814313" y="172287"/>
                </a:cubicBezTo>
                <a:cubicBezTo>
                  <a:pt x="8814313" y="172287"/>
                  <a:pt x="8812313" y="174287"/>
                  <a:pt x="8808316" y="178284"/>
                </a:cubicBezTo>
                <a:cubicBezTo>
                  <a:pt x="8804320" y="182280"/>
                  <a:pt x="8802320" y="186279"/>
                  <a:pt x="8802320" y="190275"/>
                </a:cubicBezTo>
                <a:cubicBezTo>
                  <a:pt x="8802320" y="194272"/>
                  <a:pt x="8802320" y="198272"/>
                  <a:pt x="8802320" y="202269"/>
                </a:cubicBezTo>
                <a:cubicBezTo>
                  <a:pt x="8802320" y="206265"/>
                  <a:pt x="8798323" y="208265"/>
                  <a:pt x="8790328" y="208265"/>
                </a:cubicBezTo>
                <a:lnTo>
                  <a:pt x="8778336" y="220257"/>
                </a:lnTo>
                <a:lnTo>
                  <a:pt x="8790328" y="220257"/>
                </a:lnTo>
                <a:cubicBezTo>
                  <a:pt x="8798323" y="228252"/>
                  <a:pt x="8802320" y="232249"/>
                  <a:pt x="8802320" y="232249"/>
                </a:cubicBezTo>
                <a:cubicBezTo>
                  <a:pt x="8802320" y="232249"/>
                  <a:pt x="8798323" y="232249"/>
                  <a:pt x="8790328" y="232249"/>
                </a:cubicBezTo>
                <a:cubicBezTo>
                  <a:pt x="8782333" y="232249"/>
                  <a:pt x="8782333" y="236245"/>
                  <a:pt x="8790328" y="244242"/>
                </a:cubicBezTo>
                <a:cubicBezTo>
                  <a:pt x="8782333" y="244242"/>
                  <a:pt x="8778336" y="248239"/>
                  <a:pt x="8778336" y="256234"/>
                </a:cubicBezTo>
                <a:cubicBezTo>
                  <a:pt x="8778336" y="264228"/>
                  <a:pt x="8782333" y="268227"/>
                  <a:pt x="8790328" y="268227"/>
                </a:cubicBezTo>
                <a:lnTo>
                  <a:pt x="8814313" y="316195"/>
                </a:lnTo>
                <a:lnTo>
                  <a:pt x="8826304" y="328188"/>
                </a:lnTo>
                <a:cubicBezTo>
                  <a:pt x="8834301" y="320191"/>
                  <a:pt x="8838298" y="320191"/>
                  <a:pt x="8838298" y="328188"/>
                </a:cubicBezTo>
                <a:lnTo>
                  <a:pt x="8838298" y="304203"/>
                </a:lnTo>
                <a:cubicBezTo>
                  <a:pt x="8838298" y="280218"/>
                  <a:pt x="8846293" y="280218"/>
                  <a:pt x="8862282" y="304203"/>
                </a:cubicBezTo>
                <a:lnTo>
                  <a:pt x="8862282" y="328188"/>
                </a:lnTo>
                <a:lnTo>
                  <a:pt x="8862282" y="352171"/>
                </a:lnTo>
                <a:cubicBezTo>
                  <a:pt x="8878271" y="360168"/>
                  <a:pt x="8882269" y="364164"/>
                  <a:pt x="8874274" y="364164"/>
                </a:cubicBezTo>
                <a:cubicBezTo>
                  <a:pt x="8874274" y="388149"/>
                  <a:pt x="8882269" y="396144"/>
                  <a:pt x="8898259" y="388149"/>
                </a:cubicBezTo>
                <a:lnTo>
                  <a:pt x="8922244" y="388149"/>
                </a:lnTo>
                <a:cubicBezTo>
                  <a:pt x="8930239" y="380153"/>
                  <a:pt x="8938232" y="378156"/>
                  <a:pt x="8946227" y="382153"/>
                </a:cubicBezTo>
                <a:cubicBezTo>
                  <a:pt x="8954223" y="386149"/>
                  <a:pt x="8970212" y="388149"/>
                  <a:pt x="8994197" y="388149"/>
                </a:cubicBezTo>
                <a:cubicBezTo>
                  <a:pt x="9018181" y="388149"/>
                  <a:pt x="9026176" y="384152"/>
                  <a:pt x="9018181" y="376156"/>
                </a:cubicBezTo>
                <a:cubicBezTo>
                  <a:pt x="9018181" y="368161"/>
                  <a:pt x="9016181" y="364164"/>
                  <a:pt x="9012185" y="364164"/>
                </a:cubicBezTo>
                <a:cubicBezTo>
                  <a:pt x="9008188" y="364164"/>
                  <a:pt x="8998193" y="364164"/>
                  <a:pt x="8982205" y="364164"/>
                </a:cubicBezTo>
                <a:cubicBezTo>
                  <a:pt x="8966215" y="364164"/>
                  <a:pt x="8954223" y="364164"/>
                  <a:pt x="8946227" y="364164"/>
                </a:cubicBezTo>
                <a:cubicBezTo>
                  <a:pt x="8946227" y="356168"/>
                  <a:pt x="8950224" y="352171"/>
                  <a:pt x="8958220" y="352171"/>
                </a:cubicBezTo>
                <a:lnTo>
                  <a:pt x="8982205" y="340180"/>
                </a:lnTo>
                <a:cubicBezTo>
                  <a:pt x="8982205" y="332185"/>
                  <a:pt x="8986202" y="332185"/>
                  <a:pt x="8994197" y="340180"/>
                </a:cubicBezTo>
                <a:lnTo>
                  <a:pt x="8994197" y="328188"/>
                </a:lnTo>
                <a:lnTo>
                  <a:pt x="8994197" y="316195"/>
                </a:lnTo>
                <a:cubicBezTo>
                  <a:pt x="8994197" y="316195"/>
                  <a:pt x="8994197" y="312198"/>
                  <a:pt x="8994197" y="304203"/>
                </a:cubicBezTo>
                <a:cubicBezTo>
                  <a:pt x="8994197" y="296206"/>
                  <a:pt x="8990200" y="296206"/>
                  <a:pt x="8982205" y="304203"/>
                </a:cubicBezTo>
                <a:lnTo>
                  <a:pt x="8970212" y="316195"/>
                </a:lnTo>
                <a:lnTo>
                  <a:pt x="8970212" y="304203"/>
                </a:lnTo>
                <a:cubicBezTo>
                  <a:pt x="8970212" y="296206"/>
                  <a:pt x="8974208" y="290212"/>
                  <a:pt x="8982205" y="286215"/>
                </a:cubicBezTo>
                <a:cubicBezTo>
                  <a:pt x="8990200" y="282218"/>
                  <a:pt x="9002192" y="280218"/>
                  <a:pt x="9018181" y="280218"/>
                </a:cubicBezTo>
                <a:cubicBezTo>
                  <a:pt x="9026176" y="280218"/>
                  <a:pt x="9032173" y="278218"/>
                  <a:pt x="9036170" y="274222"/>
                </a:cubicBezTo>
                <a:cubicBezTo>
                  <a:pt x="9040166" y="270225"/>
                  <a:pt x="9042166" y="268227"/>
                  <a:pt x="9042166" y="268227"/>
                </a:cubicBezTo>
                <a:cubicBezTo>
                  <a:pt x="9042166" y="268227"/>
                  <a:pt x="9042166" y="266227"/>
                  <a:pt x="9042166" y="262230"/>
                </a:cubicBezTo>
                <a:cubicBezTo>
                  <a:pt x="9042166" y="258233"/>
                  <a:pt x="9046163" y="256234"/>
                  <a:pt x="9054158" y="256234"/>
                </a:cubicBezTo>
                <a:lnTo>
                  <a:pt x="9078143" y="268227"/>
                </a:lnTo>
                <a:lnTo>
                  <a:pt x="9066149" y="268227"/>
                </a:lnTo>
                <a:cubicBezTo>
                  <a:pt x="9058155" y="260230"/>
                  <a:pt x="9056158" y="262230"/>
                  <a:pt x="9060154" y="274222"/>
                </a:cubicBezTo>
                <a:cubicBezTo>
                  <a:pt x="9064151" y="286215"/>
                  <a:pt x="9066149" y="292210"/>
                  <a:pt x="9066149" y="292210"/>
                </a:cubicBezTo>
                <a:cubicBezTo>
                  <a:pt x="9074146" y="292210"/>
                  <a:pt x="9084139" y="292210"/>
                  <a:pt x="9096131" y="292210"/>
                </a:cubicBezTo>
                <a:cubicBezTo>
                  <a:pt x="9108123" y="292210"/>
                  <a:pt x="9118116" y="296206"/>
                  <a:pt x="9126111" y="304203"/>
                </a:cubicBezTo>
                <a:cubicBezTo>
                  <a:pt x="9134107" y="312198"/>
                  <a:pt x="9138104" y="312198"/>
                  <a:pt x="9138104" y="304203"/>
                </a:cubicBezTo>
                <a:cubicBezTo>
                  <a:pt x="9138104" y="304203"/>
                  <a:pt x="9142101" y="304203"/>
                  <a:pt x="9150096" y="304203"/>
                </a:cubicBezTo>
                <a:cubicBezTo>
                  <a:pt x="9150096" y="296206"/>
                  <a:pt x="9152096" y="290212"/>
                  <a:pt x="9156092" y="286215"/>
                </a:cubicBezTo>
                <a:cubicBezTo>
                  <a:pt x="9160089" y="282218"/>
                  <a:pt x="9162089" y="280218"/>
                  <a:pt x="9162089" y="280218"/>
                </a:cubicBezTo>
                <a:lnTo>
                  <a:pt x="9162089" y="292210"/>
                </a:lnTo>
                <a:lnTo>
                  <a:pt x="9162089" y="316195"/>
                </a:lnTo>
                <a:lnTo>
                  <a:pt x="9174080" y="292210"/>
                </a:lnTo>
                <a:cubicBezTo>
                  <a:pt x="9206060" y="244242"/>
                  <a:pt x="9214053" y="200269"/>
                  <a:pt x="9198065" y="160296"/>
                </a:cubicBezTo>
                <a:cubicBezTo>
                  <a:pt x="9198065" y="136311"/>
                  <a:pt x="9190070" y="132314"/>
                  <a:pt x="9174080" y="148302"/>
                </a:cubicBezTo>
                <a:cubicBezTo>
                  <a:pt x="9166085" y="156299"/>
                  <a:pt x="9158092" y="160296"/>
                  <a:pt x="9150096" y="160296"/>
                </a:cubicBezTo>
                <a:cubicBezTo>
                  <a:pt x="9142101" y="160296"/>
                  <a:pt x="9138104" y="164292"/>
                  <a:pt x="9138104" y="172287"/>
                </a:cubicBezTo>
                <a:cubicBezTo>
                  <a:pt x="9130109" y="180284"/>
                  <a:pt x="9122114" y="184281"/>
                  <a:pt x="9114119" y="184281"/>
                </a:cubicBezTo>
                <a:lnTo>
                  <a:pt x="9114119" y="196272"/>
                </a:lnTo>
                <a:lnTo>
                  <a:pt x="9126111" y="208265"/>
                </a:lnTo>
                <a:cubicBezTo>
                  <a:pt x="9126111" y="216260"/>
                  <a:pt x="9126111" y="220257"/>
                  <a:pt x="9126111" y="220257"/>
                </a:cubicBezTo>
                <a:cubicBezTo>
                  <a:pt x="9126111" y="220257"/>
                  <a:pt x="9122114" y="220257"/>
                  <a:pt x="9114119" y="220257"/>
                </a:cubicBezTo>
                <a:cubicBezTo>
                  <a:pt x="9114119" y="220257"/>
                  <a:pt x="9112119" y="224254"/>
                  <a:pt x="9108123" y="232249"/>
                </a:cubicBezTo>
                <a:cubicBezTo>
                  <a:pt x="9104126" y="240245"/>
                  <a:pt x="9100128" y="244242"/>
                  <a:pt x="9096131" y="244242"/>
                </a:cubicBezTo>
                <a:cubicBezTo>
                  <a:pt x="9092134" y="244242"/>
                  <a:pt x="9090134" y="240245"/>
                  <a:pt x="9090134" y="232249"/>
                </a:cubicBezTo>
                <a:lnTo>
                  <a:pt x="9078143" y="232249"/>
                </a:lnTo>
                <a:lnTo>
                  <a:pt x="9054158" y="244242"/>
                </a:lnTo>
                <a:lnTo>
                  <a:pt x="9054158" y="232249"/>
                </a:lnTo>
                <a:lnTo>
                  <a:pt x="9054158" y="220257"/>
                </a:lnTo>
                <a:cubicBezTo>
                  <a:pt x="9054158" y="212262"/>
                  <a:pt x="9054158" y="208265"/>
                  <a:pt x="9054158" y="208265"/>
                </a:cubicBezTo>
                <a:lnTo>
                  <a:pt x="9054158" y="196272"/>
                </a:lnTo>
                <a:cubicBezTo>
                  <a:pt x="9054158" y="204267"/>
                  <a:pt x="9058155" y="208265"/>
                  <a:pt x="9066149" y="208265"/>
                </a:cubicBezTo>
                <a:cubicBezTo>
                  <a:pt x="9066149" y="208265"/>
                  <a:pt x="9070148" y="208265"/>
                  <a:pt x="9078143" y="208265"/>
                </a:cubicBezTo>
                <a:cubicBezTo>
                  <a:pt x="9078143" y="208265"/>
                  <a:pt x="9078143" y="204267"/>
                  <a:pt x="9078143" y="196272"/>
                </a:cubicBezTo>
                <a:cubicBezTo>
                  <a:pt x="9078143" y="188277"/>
                  <a:pt x="9074146" y="184281"/>
                  <a:pt x="9066149" y="184281"/>
                </a:cubicBezTo>
                <a:lnTo>
                  <a:pt x="9066149" y="172287"/>
                </a:lnTo>
                <a:cubicBezTo>
                  <a:pt x="9058155" y="172287"/>
                  <a:pt x="9054158" y="168291"/>
                  <a:pt x="9054158" y="160296"/>
                </a:cubicBezTo>
                <a:cubicBezTo>
                  <a:pt x="9054158" y="152301"/>
                  <a:pt x="9064151" y="150303"/>
                  <a:pt x="9084139" y="154299"/>
                </a:cubicBezTo>
                <a:cubicBezTo>
                  <a:pt x="9104126" y="158296"/>
                  <a:pt x="9114119" y="156299"/>
                  <a:pt x="9114119" y="148302"/>
                </a:cubicBezTo>
                <a:cubicBezTo>
                  <a:pt x="9114119" y="148302"/>
                  <a:pt x="9116119" y="148302"/>
                  <a:pt x="9120116" y="148302"/>
                </a:cubicBezTo>
                <a:cubicBezTo>
                  <a:pt x="9124112" y="148302"/>
                  <a:pt x="9126111" y="148302"/>
                  <a:pt x="9126111" y="148302"/>
                </a:cubicBezTo>
                <a:lnTo>
                  <a:pt x="9126111" y="136311"/>
                </a:lnTo>
                <a:cubicBezTo>
                  <a:pt x="9126111" y="128316"/>
                  <a:pt x="9126111" y="124319"/>
                  <a:pt x="9126111" y="124319"/>
                </a:cubicBezTo>
                <a:cubicBezTo>
                  <a:pt x="9126111" y="124319"/>
                  <a:pt x="9122114" y="124319"/>
                  <a:pt x="9114119" y="124319"/>
                </a:cubicBezTo>
                <a:cubicBezTo>
                  <a:pt x="9098131" y="124319"/>
                  <a:pt x="9090134" y="120323"/>
                  <a:pt x="9090134" y="112326"/>
                </a:cubicBezTo>
                <a:lnTo>
                  <a:pt x="9102128" y="112326"/>
                </a:lnTo>
                <a:cubicBezTo>
                  <a:pt x="9094131" y="104331"/>
                  <a:pt x="9090134" y="98334"/>
                  <a:pt x="9090134" y="94338"/>
                </a:cubicBezTo>
                <a:cubicBezTo>
                  <a:pt x="9090134" y="92339"/>
                  <a:pt x="9088136" y="91840"/>
                  <a:pt x="9084139" y="92839"/>
                </a:cubicBezTo>
                <a:close/>
                <a:moveTo>
                  <a:pt x="3886993" y="85344"/>
                </a:moveTo>
                <a:cubicBezTo>
                  <a:pt x="3877998" y="85344"/>
                  <a:pt x="3873501" y="94338"/>
                  <a:pt x="3873501" y="112326"/>
                </a:cubicBezTo>
                <a:lnTo>
                  <a:pt x="3861508" y="136311"/>
                </a:lnTo>
                <a:cubicBezTo>
                  <a:pt x="3853515" y="128316"/>
                  <a:pt x="3849517" y="124319"/>
                  <a:pt x="3849517" y="124319"/>
                </a:cubicBezTo>
                <a:lnTo>
                  <a:pt x="3825532" y="112326"/>
                </a:lnTo>
                <a:cubicBezTo>
                  <a:pt x="3825532" y="120323"/>
                  <a:pt x="3827530" y="128316"/>
                  <a:pt x="3831528" y="136311"/>
                </a:cubicBezTo>
                <a:cubicBezTo>
                  <a:pt x="3835527" y="144306"/>
                  <a:pt x="3841522" y="156299"/>
                  <a:pt x="3849517" y="172287"/>
                </a:cubicBezTo>
                <a:cubicBezTo>
                  <a:pt x="3857511" y="188277"/>
                  <a:pt x="3863508" y="198272"/>
                  <a:pt x="3867505" y="202269"/>
                </a:cubicBezTo>
                <a:cubicBezTo>
                  <a:pt x="3871503" y="206265"/>
                  <a:pt x="3877500" y="208265"/>
                  <a:pt x="3885493" y="208265"/>
                </a:cubicBezTo>
                <a:cubicBezTo>
                  <a:pt x="3901483" y="200269"/>
                  <a:pt x="3909478" y="192276"/>
                  <a:pt x="3909478" y="184281"/>
                </a:cubicBezTo>
                <a:cubicBezTo>
                  <a:pt x="3909478" y="184281"/>
                  <a:pt x="3907480" y="182280"/>
                  <a:pt x="3903481" y="178284"/>
                </a:cubicBezTo>
                <a:cubicBezTo>
                  <a:pt x="3899484" y="174287"/>
                  <a:pt x="3893488" y="168291"/>
                  <a:pt x="3885493" y="160296"/>
                </a:cubicBezTo>
                <a:lnTo>
                  <a:pt x="3873501" y="148302"/>
                </a:lnTo>
                <a:lnTo>
                  <a:pt x="3909478" y="148302"/>
                </a:lnTo>
                <a:lnTo>
                  <a:pt x="3945454" y="136311"/>
                </a:lnTo>
                <a:cubicBezTo>
                  <a:pt x="3937461" y="128316"/>
                  <a:pt x="3925469" y="120323"/>
                  <a:pt x="3909478" y="112326"/>
                </a:cubicBezTo>
                <a:lnTo>
                  <a:pt x="3897486" y="100334"/>
                </a:lnTo>
                <a:cubicBezTo>
                  <a:pt x="3905479" y="100334"/>
                  <a:pt x="3909478" y="98334"/>
                  <a:pt x="3909478" y="94338"/>
                </a:cubicBezTo>
                <a:cubicBezTo>
                  <a:pt x="3909478" y="90341"/>
                  <a:pt x="3905479" y="88341"/>
                  <a:pt x="3897486" y="88341"/>
                </a:cubicBezTo>
                <a:cubicBezTo>
                  <a:pt x="3893488" y="86343"/>
                  <a:pt x="3889991" y="85344"/>
                  <a:pt x="3886993" y="85344"/>
                </a:cubicBezTo>
                <a:close/>
                <a:moveTo>
                  <a:pt x="9305996" y="76349"/>
                </a:moveTo>
                <a:lnTo>
                  <a:pt x="9294003" y="88341"/>
                </a:lnTo>
                <a:lnTo>
                  <a:pt x="9305996" y="100334"/>
                </a:lnTo>
                <a:cubicBezTo>
                  <a:pt x="9305996" y="92339"/>
                  <a:pt x="9305996" y="84344"/>
                  <a:pt x="9305996" y="76349"/>
                </a:cubicBezTo>
                <a:close/>
                <a:moveTo>
                  <a:pt x="9204062" y="76349"/>
                </a:moveTo>
                <a:cubicBezTo>
                  <a:pt x="9200065" y="76349"/>
                  <a:pt x="9194069" y="80346"/>
                  <a:pt x="9186072" y="88341"/>
                </a:cubicBezTo>
                <a:cubicBezTo>
                  <a:pt x="9202062" y="80346"/>
                  <a:pt x="9208058" y="76349"/>
                  <a:pt x="9204062" y="76349"/>
                </a:cubicBezTo>
                <a:close/>
                <a:moveTo>
                  <a:pt x="9138104" y="76349"/>
                </a:moveTo>
                <a:lnTo>
                  <a:pt x="9150096" y="100334"/>
                </a:lnTo>
                <a:cubicBezTo>
                  <a:pt x="9150096" y="100334"/>
                  <a:pt x="9150096" y="96338"/>
                  <a:pt x="9150096" y="88341"/>
                </a:cubicBezTo>
                <a:cubicBezTo>
                  <a:pt x="9150096" y="88341"/>
                  <a:pt x="9148097" y="86343"/>
                  <a:pt x="9144101" y="82346"/>
                </a:cubicBezTo>
                <a:cubicBezTo>
                  <a:pt x="9140102" y="78350"/>
                  <a:pt x="9138104" y="76349"/>
                  <a:pt x="9138104" y="76349"/>
                </a:cubicBezTo>
                <a:close/>
                <a:moveTo>
                  <a:pt x="7219342" y="76349"/>
                </a:moveTo>
                <a:cubicBezTo>
                  <a:pt x="7211347" y="76349"/>
                  <a:pt x="7207350" y="80346"/>
                  <a:pt x="7207350" y="88341"/>
                </a:cubicBezTo>
                <a:cubicBezTo>
                  <a:pt x="7207350" y="96338"/>
                  <a:pt x="7207350" y="100334"/>
                  <a:pt x="7207350" y="100334"/>
                </a:cubicBezTo>
                <a:lnTo>
                  <a:pt x="7219342" y="88341"/>
                </a:lnTo>
                <a:close/>
                <a:moveTo>
                  <a:pt x="9485880" y="64358"/>
                </a:moveTo>
                <a:cubicBezTo>
                  <a:pt x="9493875" y="64358"/>
                  <a:pt x="9497872" y="64358"/>
                  <a:pt x="9497872" y="64358"/>
                </a:cubicBezTo>
                <a:cubicBezTo>
                  <a:pt x="9497872" y="64358"/>
                  <a:pt x="9497872" y="66356"/>
                  <a:pt x="9497872" y="70353"/>
                </a:cubicBezTo>
                <a:cubicBezTo>
                  <a:pt x="9497872" y="74350"/>
                  <a:pt x="9493875" y="76349"/>
                  <a:pt x="9485880" y="76349"/>
                </a:cubicBezTo>
                <a:close/>
                <a:moveTo>
                  <a:pt x="3753579" y="64358"/>
                </a:moveTo>
                <a:cubicBezTo>
                  <a:pt x="3745584" y="64358"/>
                  <a:pt x="3737589" y="66356"/>
                  <a:pt x="3729594" y="70353"/>
                </a:cubicBezTo>
                <a:cubicBezTo>
                  <a:pt x="3721599" y="74350"/>
                  <a:pt x="3717601" y="76349"/>
                  <a:pt x="3717601" y="76349"/>
                </a:cubicBezTo>
                <a:cubicBezTo>
                  <a:pt x="3717601" y="84344"/>
                  <a:pt x="3719599" y="88341"/>
                  <a:pt x="3723597" y="88341"/>
                </a:cubicBezTo>
                <a:cubicBezTo>
                  <a:pt x="3727596" y="88341"/>
                  <a:pt x="3733591" y="88341"/>
                  <a:pt x="3741586" y="88341"/>
                </a:cubicBezTo>
                <a:cubicBezTo>
                  <a:pt x="3749580" y="88341"/>
                  <a:pt x="3753579" y="88341"/>
                  <a:pt x="3753579" y="88341"/>
                </a:cubicBezTo>
                <a:cubicBezTo>
                  <a:pt x="3769569" y="104331"/>
                  <a:pt x="3777564" y="104331"/>
                  <a:pt x="3777564" y="88341"/>
                </a:cubicBezTo>
                <a:cubicBezTo>
                  <a:pt x="3777564" y="72353"/>
                  <a:pt x="3769569" y="64358"/>
                  <a:pt x="3753579" y="64358"/>
                </a:cubicBezTo>
                <a:close/>
                <a:moveTo>
                  <a:pt x="4164314" y="58361"/>
                </a:moveTo>
                <a:cubicBezTo>
                  <a:pt x="4166312" y="58361"/>
                  <a:pt x="4169309" y="60360"/>
                  <a:pt x="4173308" y="64358"/>
                </a:cubicBezTo>
                <a:cubicBezTo>
                  <a:pt x="4173308" y="72353"/>
                  <a:pt x="4171309" y="76349"/>
                  <a:pt x="4167311" y="76349"/>
                </a:cubicBezTo>
                <a:cubicBezTo>
                  <a:pt x="4163313" y="76349"/>
                  <a:pt x="4161314" y="72353"/>
                  <a:pt x="4161314" y="64358"/>
                </a:cubicBezTo>
                <a:cubicBezTo>
                  <a:pt x="4161314" y="60360"/>
                  <a:pt x="4162315" y="58361"/>
                  <a:pt x="4164314" y="58361"/>
                </a:cubicBezTo>
                <a:close/>
                <a:moveTo>
                  <a:pt x="9186072" y="40373"/>
                </a:moveTo>
                <a:lnTo>
                  <a:pt x="9174080" y="64358"/>
                </a:lnTo>
                <a:cubicBezTo>
                  <a:pt x="9190070" y="56362"/>
                  <a:pt x="9202062" y="52365"/>
                  <a:pt x="9210057" y="52365"/>
                </a:cubicBezTo>
                <a:cubicBezTo>
                  <a:pt x="9202062" y="44370"/>
                  <a:pt x="9196065" y="40373"/>
                  <a:pt x="9192069" y="40373"/>
                </a:cubicBezTo>
                <a:cubicBezTo>
                  <a:pt x="9188072" y="40373"/>
                  <a:pt x="9186072" y="40373"/>
                  <a:pt x="9186072" y="40373"/>
                </a:cubicBezTo>
                <a:close/>
                <a:moveTo>
                  <a:pt x="9078143" y="40373"/>
                </a:moveTo>
                <a:lnTo>
                  <a:pt x="9066149" y="64358"/>
                </a:lnTo>
                <a:lnTo>
                  <a:pt x="9066149" y="76349"/>
                </a:lnTo>
                <a:cubicBezTo>
                  <a:pt x="9074146" y="76349"/>
                  <a:pt x="9082139" y="76349"/>
                  <a:pt x="9090134" y="76349"/>
                </a:cubicBezTo>
                <a:cubicBezTo>
                  <a:pt x="9114119" y="92339"/>
                  <a:pt x="9126111" y="92339"/>
                  <a:pt x="9126111" y="76349"/>
                </a:cubicBezTo>
                <a:lnTo>
                  <a:pt x="9114119" y="64358"/>
                </a:lnTo>
                <a:cubicBezTo>
                  <a:pt x="9106124" y="64358"/>
                  <a:pt x="9102128" y="64358"/>
                  <a:pt x="9102128" y="64358"/>
                </a:cubicBezTo>
                <a:cubicBezTo>
                  <a:pt x="9102128" y="56362"/>
                  <a:pt x="9110122" y="52365"/>
                  <a:pt x="9126111" y="52365"/>
                </a:cubicBezTo>
                <a:cubicBezTo>
                  <a:pt x="9126111" y="44370"/>
                  <a:pt x="9118116" y="44370"/>
                  <a:pt x="9102128" y="52365"/>
                </a:cubicBezTo>
                <a:lnTo>
                  <a:pt x="9090134" y="40373"/>
                </a:lnTo>
                <a:close/>
                <a:moveTo>
                  <a:pt x="4257254" y="40373"/>
                </a:moveTo>
                <a:lnTo>
                  <a:pt x="4257254" y="52365"/>
                </a:lnTo>
                <a:cubicBezTo>
                  <a:pt x="4265247" y="68355"/>
                  <a:pt x="4277241" y="64358"/>
                  <a:pt x="4293230" y="40373"/>
                </a:cubicBezTo>
                <a:close/>
                <a:moveTo>
                  <a:pt x="4209284" y="40373"/>
                </a:moveTo>
                <a:lnTo>
                  <a:pt x="4233269" y="52365"/>
                </a:lnTo>
                <a:lnTo>
                  <a:pt x="4221276" y="40373"/>
                </a:lnTo>
                <a:cubicBezTo>
                  <a:pt x="4213283" y="40373"/>
                  <a:pt x="4209284" y="40373"/>
                  <a:pt x="4209284" y="40373"/>
                </a:cubicBezTo>
                <a:close/>
                <a:moveTo>
                  <a:pt x="4149323" y="28380"/>
                </a:moveTo>
                <a:cubicBezTo>
                  <a:pt x="4141328" y="36377"/>
                  <a:pt x="4137331" y="44370"/>
                  <a:pt x="4137331" y="52365"/>
                </a:cubicBezTo>
                <a:cubicBezTo>
                  <a:pt x="4137331" y="60361"/>
                  <a:pt x="4133333" y="64358"/>
                  <a:pt x="4125338" y="64358"/>
                </a:cubicBezTo>
                <a:cubicBezTo>
                  <a:pt x="4117343" y="64358"/>
                  <a:pt x="4115345" y="68355"/>
                  <a:pt x="4119343" y="76349"/>
                </a:cubicBezTo>
                <a:cubicBezTo>
                  <a:pt x="4123340" y="84344"/>
                  <a:pt x="4125338" y="90341"/>
                  <a:pt x="4125338" y="94338"/>
                </a:cubicBezTo>
                <a:cubicBezTo>
                  <a:pt x="4125338" y="98334"/>
                  <a:pt x="4121341" y="96338"/>
                  <a:pt x="4113347" y="88341"/>
                </a:cubicBezTo>
                <a:cubicBezTo>
                  <a:pt x="4105352" y="80346"/>
                  <a:pt x="4101355" y="76349"/>
                  <a:pt x="4101355" y="76349"/>
                </a:cubicBezTo>
                <a:lnTo>
                  <a:pt x="4101355" y="64358"/>
                </a:lnTo>
                <a:lnTo>
                  <a:pt x="4089361" y="52365"/>
                </a:lnTo>
                <a:lnTo>
                  <a:pt x="4077370" y="76349"/>
                </a:lnTo>
                <a:cubicBezTo>
                  <a:pt x="4077370" y="84344"/>
                  <a:pt x="4075371" y="90341"/>
                  <a:pt x="4071373" y="94338"/>
                </a:cubicBezTo>
                <a:cubicBezTo>
                  <a:pt x="4067375" y="98334"/>
                  <a:pt x="4061380" y="100334"/>
                  <a:pt x="4053385" y="100334"/>
                </a:cubicBezTo>
                <a:lnTo>
                  <a:pt x="4041392" y="100334"/>
                </a:lnTo>
                <a:cubicBezTo>
                  <a:pt x="4041392" y="112326"/>
                  <a:pt x="4048138" y="119822"/>
                  <a:pt x="4061630" y="122819"/>
                </a:cubicBezTo>
                <a:lnTo>
                  <a:pt x="4066419" y="123277"/>
                </a:lnTo>
                <a:lnTo>
                  <a:pt x="4066875" y="122819"/>
                </a:lnTo>
                <a:cubicBezTo>
                  <a:pt x="4067875" y="121820"/>
                  <a:pt x="4069375" y="120321"/>
                  <a:pt x="4071373" y="118323"/>
                </a:cubicBezTo>
                <a:cubicBezTo>
                  <a:pt x="4075371" y="114326"/>
                  <a:pt x="4077370" y="110328"/>
                  <a:pt x="4077370" y="106331"/>
                </a:cubicBezTo>
                <a:cubicBezTo>
                  <a:pt x="4077370" y="102333"/>
                  <a:pt x="4077370" y="100334"/>
                  <a:pt x="4077370" y="100334"/>
                </a:cubicBezTo>
                <a:cubicBezTo>
                  <a:pt x="4085363" y="100334"/>
                  <a:pt x="4087363" y="104331"/>
                  <a:pt x="4083365" y="112326"/>
                </a:cubicBezTo>
                <a:cubicBezTo>
                  <a:pt x="4081367" y="116324"/>
                  <a:pt x="4078869" y="119322"/>
                  <a:pt x="4075869" y="121320"/>
                </a:cubicBezTo>
                <a:lnTo>
                  <a:pt x="4068376" y="123462"/>
                </a:lnTo>
                <a:lnTo>
                  <a:pt x="4077370" y="124319"/>
                </a:lnTo>
                <a:cubicBezTo>
                  <a:pt x="4077370" y="124319"/>
                  <a:pt x="4079368" y="126318"/>
                  <a:pt x="4083365" y="130314"/>
                </a:cubicBezTo>
                <a:cubicBezTo>
                  <a:pt x="4087363" y="134311"/>
                  <a:pt x="4089361" y="136311"/>
                  <a:pt x="4089361" y="136311"/>
                </a:cubicBezTo>
                <a:cubicBezTo>
                  <a:pt x="4089361" y="136311"/>
                  <a:pt x="4093360" y="138311"/>
                  <a:pt x="4101355" y="142308"/>
                </a:cubicBezTo>
                <a:cubicBezTo>
                  <a:pt x="4109348" y="146304"/>
                  <a:pt x="4117343" y="152301"/>
                  <a:pt x="4125338" y="160296"/>
                </a:cubicBezTo>
                <a:lnTo>
                  <a:pt x="4137331" y="172287"/>
                </a:lnTo>
                <a:lnTo>
                  <a:pt x="4125338" y="184281"/>
                </a:lnTo>
                <a:lnTo>
                  <a:pt x="4137331" y="208265"/>
                </a:lnTo>
                <a:lnTo>
                  <a:pt x="4137331" y="196272"/>
                </a:lnTo>
                <a:cubicBezTo>
                  <a:pt x="4137331" y="188277"/>
                  <a:pt x="4141328" y="184281"/>
                  <a:pt x="4149323" y="184281"/>
                </a:cubicBezTo>
                <a:cubicBezTo>
                  <a:pt x="4157318" y="184281"/>
                  <a:pt x="4161314" y="182280"/>
                  <a:pt x="4161314" y="178284"/>
                </a:cubicBezTo>
                <a:cubicBezTo>
                  <a:pt x="4161314" y="174287"/>
                  <a:pt x="4161314" y="172287"/>
                  <a:pt x="4161314" y="172287"/>
                </a:cubicBezTo>
                <a:lnTo>
                  <a:pt x="4233269" y="112326"/>
                </a:lnTo>
                <a:lnTo>
                  <a:pt x="4221276" y="112326"/>
                </a:lnTo>
                <a:cubicBezTo>
                  <a:pt x="4213283" y="112326"/>
                  <a:pt x="4205286" y="104331"/>
                  <a:pt x="4197292" y="88341"/>
                </a:cubicBezTo>
                <a:cubicBezTo>
                  <a:pt x="4189297" y="72353"/>
                  <a:pt x="4189297" y="64358"/>
                  <a:pt x="4197292" y="64358"/>
                </a:cubicBezTo>
                <a:lnTo>
                  <a:pt x="4185301" y="40373"/>
                </a:lnTo>
                <a:lnTo>
                  <a:pt x="4149323" y="40373"/>
                </a:lnTo>
                <a:close/>
                <a:moveTo>
                  <a:pt x="3981430" y="20886"/>
                </a:moveTo>
                <a:cubicBezTo>
                  <a:pt x="3979432" y="21885"/>
                  <a:pt x="3977434" y="24383"/>
                  <a:pt x="3975435" y="28380"/>
                </a:cubicBezTo>
                <a:cubicBezTo>
                  <a:pt x="3971437" y="36377"/>
                  <a:pt x="3965442" y="40373"/>
                  <a:pt x="3957448" y="40373"/>
                </a:cubicBezTo>
                <a:lnTo>
                  <a:pt x="3921471" y="64358"/>
                </a:lnTo>
                <a:cubicBezTo>
                  <a:pt x="3921471" y="64358"/>
                  <a:pt x="3925469" y="64358"/>
                  <a:pt x="3933462" y="64358"/>
                </a:cubicBezTo>
                <a:cubicBezTo>
                  <a:pt x="3941456" y="64358"/>
                  <a:pt x="3945454" y="64358"/>
                  <a:pt x="3945454" y="64358"/>
                </a:cubicBezTo>
                <a:cubicBezTo>
                  <a:pt x="3945454" y="88341"/>
                  <a:pt x="3953449" y="96338"/>
                  <a:pt x="3969439" y="88341"/>
                </a:cubicBezTo>
                <a:cubicBezTo>
                  <a:pt x="3969439" y="80346"/>
                  <a:pt x="3969439" y="76349"/>
                  <a:pt x="3969439" y="76349"/>
                </a:cubicBezTo>
                <a:cubicBezTo>
                  <a:pt x="3977434" y="76349"/>
                  <a:pt x="3983429" y="68355"/>
                  <a:pt x="3987427" y="52365"/>
                </a:cubicBezTo>
                <a:cubicBezTo>
                  <a:pt x="3991426" y="36377"/>
                  <a:pt x="3991426" y="26381"/>
                  <a:pt x="3987427" y="22385"/>
                </a:cubicBezTo>
                <a:cubicBezTo>
                  <a:pt x="3985429" y="20387"/>
                  <a:pt x="3983431" y="19887"/>
                  <a:pt x="3981430" y="20886"/>
                </a:cubicBezTo>
                <a:close/>
                <a:moveTo>
                  <a:pt x="9665764" y="16388"/>
                </a:moveTo>
                <a:cubicBezTo>
                  <a:pt x="9665764" y="16388"/>
                  <a:pt x="9669760" y="16388"/>
                  <a:pt x="9677755" y="16388"/>
                </a:cubicBezTo>
                <a:cubicBezTo>
                  <a:pt x="9685750" y="16388"/>
                  <a:pt x="9687749" y="18388"/>
                  <a:pt x="9683752" y="22385"/>
                </a:cubicBezTo>
                <a:cubicBezTo>
                  <a:pt x="9679755" y="26381"/>
                  <a:pt x="9675757" y="28380"/>
                  <a:pt x="9671759" y="28380"/>
                </a:cubicBezTo>
                <a:cubicBezTo>
                  <a:pt x="9667762" y="28380"/>
                  <a:pt x="9665764" y="24383"/>
                  <a:pt x="9665764" y="16388"/>
                </a:cubicBezTo>
                <a:close/>
                <a:moveTo>
                  <a:pt x="9539845" y="16388"/>
                </a:moveTo>
                <a:cubicBezTo>
                  <a:pt x="9543841" y="16388"/>
                  <a:pt x="9543841" y="20385"/>
                  <a:pt x="9539845" y="28380"/>
                </a:cubicBezTo>
                <a:cubicBezTo>
                  <a:pt x="9535848" y="36377"/>
                  <a:pt x="9533848" y="40373"/>
                  <a:pt x="9533848" y="40373"/>
                </a:cubicBezTo>
                <a:cubicBezTo>
                  <a:pt x="9533848" y="40373"/>
                  <a:pt x="9533848" y="36377"/>
                  <a:pt x="9533848" y="28380"/>
                </a:cubicBezTo>
                <a:cubicBezTo>
                  <a:pt x="9533848" y="20385"/>
                  <a:pt x="9535848" y="16388"/>
                  <a:pt x="9539845" y="16388"/>
                </a:cubicBezTo>
                <a:close/>
                <a:moveTo>
                  <a:pt x="3897486" y="16388"/>
                </a:moveTo>
                <a:cubicBezTo>
                  <a:pt x="3897486" y="16388"/>
                  <a:pt x="3897486" y="20385"/>
                  <a:pt x="3897486" y="28380"/>
                </a:cubicBezTo>
                <a:cubicBezTo>
                  <a:pt x="3897486" y="28380"/>
                  <a:pt x="3899484" y="26381"/>
                  <a:pt x="3903481" y="22385"/>
                </a:cubicBezTo>
                <a:cubicBezTo>
                  <a:pt x="3907480" y="18388"/>
                  <a:pt x="3909478" y="16388"/>
                  <a:pt x="3909478" y="16388"/>
                </a:cubicBezTo>
                <a:cubicBezTo>
                  <a:pt x="3901483" y="16388"/>
                  <a:pt x="3897486" y="16388"/>
                  <a:pt x="3897486" y="16388"/>
                </a:cubicBezTo>
                <a:close/>
                <a:moveTo>
                  <a:pt x="3717601" y="16388"/>
                </a:moveTo>
                <a:cubicBezTo>
                  <a:pt x="3709607" y="16388"/>
                  <a:pt x="3705609" y="20385"/>
                  <a:pt x="3705609" y="28380"/>
                </a:cubicBezTo>
                <a:cubicBezTo>
                  <a:pt x="3705609" y="36377"/>
                  <a:pt x="3709607" y="36377"/>
                  <a:pt x="3717601" y="28380"/>
                </a:cubicBezTo>
                <a:close/>
                <a:moveTo>
                  <a:pt x="3105997" y="16388"/>
                </a:moveTo>
                <a:cubicBezTo>
                  <a:pt x="3113991" y="16388"/>
                  <a:pt x="3117988" y="20385"/>
                  <a:pt x="3117988" y="28380"/>
                </a:cubicBezTo>
                <a:cubicBezTo>
                  <a:pt x="3117988" y="28380"/>
                  <a:pt x="3113991" y="30380"/>
                  <a:pt x="3105997" y="34376"/>
                </a:cubicBezTo>
                <a:cubicBezTo>
                  <a:pt x="3098002" y="38373"/>
                  <a:pt x="3094005" y="36377"/>
                  <a:pt x="3094005" y="28380"/>
                </a:cubicBezTo>
                <a:close/>
                <a:moveTo>
                  <a:pt x="9839651" y="4397"/>
                </a:moveTo>
                <a:cubicBezTo>
                  <a:pt x="9843648" y="4397"/>
                  <a:pt x="9849644" y="8393"/>
                  <a:pt x="9857639" y="16388"/>
                </a:cubicBezTo>
                <a:cubicBezTo>
                  <a:pt x="9849644" y="16388"/>
                  <a:pt x="9843648" y="14389"/>
                  <a:pt x="9839651" y="10392"/>
                </a:cubicBezTo>
                <a:cubicBezTo>
                  <a:pt x="9835654" y="6395"/>
                  <a:pt x="9835654" y="4397"/>
                  <a:pt x="9839651" y="4397"/>
                </a:cubicBezTo>
                <a:close/>
                <a:moveTo>
                  <a:pt x="9198065" y="4397"/>
                </a:moveTo>
                <a:lnTo>
                  <a:pt x="9210057" y="16388"/>
                </a:lnTo>
                <a:lnTo>
                  <a:pt x="9234042" y="4397"/>
                </a:lnTo>
                <a:close/>
                <a:moveTo>
                  <a:pt x="9126111" y="4397"/>
                </a:moveTo>
                <a:lnTo>
                  <a:pt x="9138104" y="12390"/>
                </a:lnTo>
                <a:lnTo>
                  <a:pt x="9138104" y="7394"/>
                </a:lnTo>
                <a:cubicBezTo>
                  <a:pt x="9138104" y="5396"/>
                  <a:pt x="9138104" y="4397"/>
                  <a:pt x="9138104" y="4397"/>
                </a:cubicBezTo>
                <a:cubicBezTo>
                  <a:pt x="9138104" y="4397"/>
                  <a:pt x="9134107" y="4397"/>
                  <a:pt x="9126111" y="4397"/>
                </a:cubicBezTo>
                <a:close/>
                <a:moveTo>
                  <a:pt x="7435202" y="4397"/>
                </a:moveTo>
                <a:cubicBezTo>
                  <a:pt x="7427207" y="4397"/>
                  <a:pt x="7423211" y="8393"/>
                  <a:pt x="7423211" y="16388"/>
                </a:cubicBezTo>
                <a:cubicBezTo>
                  <a:pt x="7423211" y="8393"/>
                  <a:pt x="7415216" y="8393"/>
                  <a:pt x="7399226" y="16388"/>
                </a:cubicBezTo>
                <a:cubicBezTo>
                  <a:pt x="7399226" y="24383"/>
                  <a:pt x="7403224" y="28380"/>
                  <a:pt x="7411219" y="28380"/>
                </a:cubicBezTo>
                <a:cubicBezTo>
                  <a:pt x="7419214" y="28380"/>
                  <a:pt x="7423211" y="24383"/>
                  <a:pt x="7423211" y="16388"/>
                </a:cubicBezTo>
                <a:cubicBezTo>
                  <a:pt x="7423211" y="24383"/>
                  <a:pt x="7423211" y="32376"/>
                  <a:pt x="7423211" y="40373"/>
                </a:cubicBezTo>
                <a:lnTo>
                  <a:pt x="7447195" y="40373"/>
                </a:lnTo>
                <a:lnTo>
                  <a:pt x="7447195" y="28380"/>
                </a:lnTo>
                <a:cubicBezTo>
                  <a:pt x="7447195" y="28380"/>
                  <a:pt x="7449194" y="26381"/>
                  <a:pt x="7453192" y="22385"/>
                </a:cubicBezTo>
                <a:cubicBezTo>
                  <a:pt x="7457189" y="18388"/>
                  <a:pt x="7459187" y="16388"/>
                  <a:pt x="7459187" y="16388"/>
                </a:cubicBezTo>
                <a:cubicBezTo>
                  <a:pt x="7459187" y="8393"/>
                  <a:pt x="7455190" y="4397"/>
                  <a:pt x="7447195" y="4397"/>
                </a:cubicBezTo>
                <a:lnTo>
                  <a:pt x="7447195" y="16388"/>
                </a:lnTo>
                <a:cubicBezTo>
                  <a:pt x="7447195" y="24383"/>
                  <a:pt x="7447195" y="28380"/>
                  <a:pt x="7447195" y="28380"/>
                </a:cubicBezTo>
                <a:cubicBezTo>
                  <a:pt x="7439201" y="20385"/>
                  <a:pt x="7437202" y="14389"/>
                  <a:pt x="7441199" y="10392"/>
                </a:cubicBezTo>
                <a:cubicBezTo>
                  <a:pt x="7445197" y="6395"/>
                  <a:pt x="7443197" y="4397"/>
                  <a:pt x="7435202" y="4397"/>
                </a:cubicBezTo>
                <a:close/>
                <a:moveTo>
                  <a:pt x="4053385" y="4397"/>
                </a:moveTo>
                <a:cubicBezTo>
                  <a:pt x="4045390" y="4397"/>
                  <a:pt x="4041392" y="8393"/>
                  <a:pt x="4041392" y="16388"/>
                </a:cubicBezTo>
                <a:cubicBezTo>
                  <a:pt x="4041392" y="24383"/>
                  <a:pt x="4041392" y="30380"/>
                  <a:pt x="4041392" y="34376"/>
                </a:cubicBezTo>
                <a:cubicBezTo>
                  <a:pt x="4041392" y="38373"/>
                  <a:pt x="4043390" y="40373"/>
                  <a:pt x="4047388" y="40373"/>
                </a:cubicBezTo>
                <a:cubicBezTo>
                  <a:pt x="4051387" y="40373"/>
                  <a:pt x="4055384" y="38373"/>
                  <a:pt x="4059380" y="34376"/>
                </a:cubicBezTo>
                <a:cubicBezTo>
                  <a:pt x="4063378" y="30380"/>
                  <a:pt x="4063378" y="28380"/>
                  <a:pt x="4059380" y="28380"/>
                </a:cubicBezTo>
                <a:cubicBezTo>
                  <a:pt x="4055384" y="28380"/>
                  <a:pt x="4053385" y="26381"/>
                  <a:pt x="4053385" y="22385"/>
                </a:cubicBezTo>
                <a:cubicBezTo>
                  <a:pt x="4053385" y="18388"/>
                  <a:pt x="4053385" y="12392"/>
                  <a:pt x="4053385" y="4397"/>
                </a:cubicBezTo>
                <a:close/>
                <a:moveTo>
                  <a:pt x="9725725" y="0"/>
                </a:moveTo>
                <a:lnTo>
                  <a:pt x="9730121" y="0"/>
                </a:lnTo>
                <a:lnTo>
                  <a:pt x="9725725" y="4397"/>
                </a:lnTo>
                <a:close/>
                <a:moveTo>
                  <a:pt x="9562229" y="0"/>
                </a:moveTo>
                <a:lnTo>
                  <a:pt x="9566625" y="0"/>
                </a:lnTo>
                <a:lnTo>
                  <a:pt x="9557833" y="4397"/>
                </a:lnTo>
                <a:close/>
                <a:moveTo>
                  <a:pt x="9531650" y="0"/>
                </a:moveTo>
                <a:lnTo>
                  <a:pt x="9550237" y="0"/>
                </a:lnTo>
                <a:lnTo>
                  <a:pt x="9545841" y="4397"/>
                </a:lnTo>
                <a:lnTo>
                  <a:pt x="9533848" y="4397"/>
                </a:lnTo>
                <a:close/>
                <a:moveTo>
                  <a:pt x="9517460" y="0"/>
                </a:moveTo>
                <a:lnTo>
                  <a:pt x="9528450" y="0"/>
                </a:lnTo>
                <a:lnTo>
                  <a:pt x="9521856" y="4397"/>
                </a:lnTo>
                <a:close/>
                <a:moveTo>
                  <a:pt x="2479887" y="0"/>
                </a:moveTo>
                <a:lnTo>
                  <a:pt x="2640302" y="0"/>
                </a:lnTo>
                <a:lnTo>
                  <a:pt x="2662283" y="4397"/>
                </a:lnTo>
                <a:lnTo>
                  <a:pt x="2674275" y="28380"/>
                </a:lnTo>
                <a:cubicBezTo>
                  <a:pt x="2666280" y="28380"/>
                  <a:pt x="2662283" y="34376"/>
                  <a:pt x="2662283" y="46370"/>
                </a:cubicBezTo>
                <a:cubicBezTo>
                  <a:pt x="2662283" y="58361"/>
                  <a:pt x="2658285" y="60361"/>
                  <a:pt x="2650289" y="52365"/>
                </a:cubicBezTo>
                <a:lnTo>
                  <a:pt x="2626307" y="64358"/>
                </a:lnTo>
                <a:lnTo>
                  <a:pt x="2638298" y="88341"/>
                </a:lnTo>
                <a:lnTo>
                  <a:pt x="2650289" y="100334"/>
                </a:lnTo>
                <a:lnTo>
                  <a:pt x="2662283" y="136311"/>
                </a:lnTo>
                <a:cubicBezTo>
                  <a:pt x="2654288" y="128316"/>
                  <a:pt x="2648291" y="128316"/>
                  <a:pt x="2644294" y="136311"/>
                </a:cubicBezTo>
                <a:cubicBezTo>
                  <a:pt x="2640298" y="144306"/>
                  <a:pt x="2638298" y="144306"/>
                  <a:pt x="2638298" y="136311"/>
                </a:cubicBezTo>
                <a:cubicBezTo>
                  <a:pt x="2638298" y="128316"/>
                  <a:pt x="2638298" y="124319"/>
                  <a:pt x="2638298" y="124319"/>
                </a:cubicBezTo>
                <a:cubicBezTo>
                  <a:pt x="2638298" y="116323"/>
                  <a:pt x="2634301" y="116323"/>
                  <a:pt x="2626307" y="124319"/>
                </a:cubicBezTo>
                <a:lnTo>
                  <a:pt x="2614313" y="124319"/>
                </a:lnTo>
                <a:cubicBezTo>
                  <a:pt x="2606318" y="116323"/>
                  <a:pt x="2602321" y="104331"/>
                  <a:pt x="2602321" y="88341"/>
                </a:cubicBezTo>
                <a:lnTo>
                  <a:pt x="2614313" y="64358"/>
                </a:lnTo>
                <a:lnTo>
                  <a:pt x="2590328" y="76349"/>
                </a:lnTo>
                <a:cubicBezTo>
                  <a:pt x="2574340" y="84344"/>
                  <a:pt x="2564345" y="86343"/>
                  <a:pt x="2560348" y="82346"/>
                </a:cubicBezTo>
                <a:cubicBezTo>
                  <a:pt x="2556352" y="78350"/>
                  <a:pt x="2556352" y="70353"/>
                  <a:pt x="2560348" y="58361"/>
                </a:cubicBezTo>
                <a:cubicBezTo>
                  <a:pt x="2564345" y="46370"/>
                  <a:pt x="2562347" y="40373"/>
                  <a:pt x="2554352" y="40373"/>
                </a:cubicBezTo>
                <a:cubicBezTo>
                  <a:pt x="2530369" y="48368"/>
                  <a:pt x="2526370" y="68355"/>
                  <a:pt x="2542360" y="100334"/>
                </a:cubicBezTo>
                <a:lnTo>
                  <a:pt x="2554352" y="112326"/>
                </a:lnTo>
                <a:cubicBezTo>
                  <a:pt x="2562347" y="112326"/>
                  <a:pt x="2566345" y="120323"/>
                  <a:pt x="2566345" y="136311"/>
                </a:cubicBezTo>
                <a:lnTo>
                  <a:pt x="2590328" y="160296"/>
                </a:lnTo>
                <a:lnTo>
                  <a:pt x="2614313" y="196272"/>
                </a:lnTo>
                <a:cubicBezTo>
                  <a:pt x="2614313" y="212262"/>
                  <a:pt x="2606318" y="220257"/>
                  <a:pt x="2590328" y="220257"/>
                </a:cubicBezTo>
                <a:cubicBezTo>
                  <a:pt x="2590328" y="220257"/>
                  <a:pt x="2586332" y="220257"/>
                  <a:pt x="2578337" y="220257"/>
                </a:cubicBezTo>
                <a:cubicBezTo>
                  <a:pt x="2570342" y="220257"/>
                  <a:pt x="2566345" y="220257"/>
                  <a:pt x="2566345" y="220257"/>
                </a:cubicBezTo>
                <a:lnTo>
                  <a:pt x="2542360" y="232249"/>
                </a:lnTo>
                <a:lnTo>
                  <a:pt x="2566345" y="232249"/>
                </a:lnTo>
                <a:cubicBezTo>
                  <a:pt x="2574340" y="232249"/>
                  <a:pt x="2582333" y="240245"/>
                  <a:pt x="2590328" y="256234"/>
                </a:cubicBezTo>
                <a:cubicBezTo>
                  <a:pt x="2606318" y="264228"/>
                  <a:pt x="2626307" y="260230"/>
                  <a:pt x="2650289" y="244242"/>
                </a:cubicBezTo>
                <a:cubicBezTo>
                  <a:pt x="2666280" y="236245"/>
                  <a:pt x="2684267" y="230250"/>
                  <a:pt x="2704256" y="226254"/>
                </a:cubicBezTo>
                <a:cubicBezTo>
                  <a:pt x="2724242" y="222257"/>
                  <a:pt x="2734236" y="218257"/>
                  <a:pt x="2734236" y="214260"/>
                </a:cubicBezTo>
                <a:cubicBezTo>
                  <a:pt x="2734236" y="210264"/>
                  <a:pt x="2740233" y="200269"/>
                  <a:pt x="2752224" y="184281"/>
                </a:cubicBezTo>
                <a:cubicBezTo>
                  <a:pt x="2764217" y="168291"/>
                  <a:pt x="2772212" y="160296"/>
                  <a:pt x="2776209" y="160296"/>
                </a:cubicBezTo>
                <a:cubicBezTo>
                  <a:pt x="2780207" y="160296"/>
                  <a:pt x="2790200" y="172287"/>
                  <a:pt x="2806190" y="196272"/>
                </a:cubicBezTo>
                <a:lnTo>
                  <a:pt x="2830175" y="220257"/>
                </a:lnTo>
                <a:lnTo>
                  <a:pt x="2806190" y="232249"/>
                </a:lnTo>
                <a:cubicBezTo>
                  <a:pt x="2790200" y="240245"/>
                  <a:pt x="2782205" y="252237"/>
                  <a:pt x="2782205" y="268227"/>
                </a:cubicBezTo>
                <a:lnTo>
                  <a:pt x="2794197" y="280218"/>
                </a:lnTo>
                <a:cubicBezTo>
                  <a:pt x="2794197" y="272223"/>
                  <a:pt x="2802192" y="268227"/>
                  <a:pt x="2818182" y="268227"/>
                </a:cubicBezTo>
                <a:cubicBezTo>
                  <a:pt x="2842167" y="268227"/>
                  <a:pt x="2858156" y="264228"/>
                  <a:pt x="2866151" y="256234"/>
                </a:cubicBezTo>
                <a:cubicBezTo>
                  <a:pt x="2874146" y="248239"/>
                  <a:pt x="2878143" y="236245"/>
                  <a:pt x="2878143" y="220257"/>
                </a:cubicBezTo>
                <a:cubicBezTo>
                  <a:pt x="2870148" y="212262"/>
                  <a:pt x="2870148" y="208265"/>
                  <a:pt x="2878143" y="208265"/>
                </a:cubicBezTo>
                <a:cubicBezTo>
                  <a:pt x="2886138" y="208265"/>
                  <a:pt x="2890136" y="208265"/>
                  <a:pt x="2890136" y="208265"/>
                </a:cubicBezTo>
                <a:cubicBezTo>
                  <a:pt x="2898131" y="200269"/>
                  <a:pt x="2898131" y="196272"/>
                  <a:pt x="2890136" y="196272"/>
                </a:cubicBezTo>
                <a:cubicBezTo>
                  <a:pt x="2882141" y="196272"/>
                  <a:pt x="2878143" y="190275"/>
                  <a:pt x="2878143" y="178284"/>
                </a:cubicBezTo>
                <a:cubicBezTo>
                  <a:pt x="2878143" y="166292"/>
                  <a:pt x="2882141" y="160296"/>
                  <a:pt x="2890136" y="160296"/>
                </a:cubicBezTo>
                <a:cubicBezTo>
                  <a:pt x="2898131" y="160296"/>
                  <a:pt x="2900129" y="164292"/>
                  <a:pt x="2896131" y="172287"/>
                </a:cubicBezTo>
                <a:cubicBezTo>
                  <a:pt x="2892134" y="180284"/>
                  <a:pt x="2892134" y="186279"/>
                  <a:pt x="2896131" y="190275"/>
                </a:cubicBezTo>
                <a:cubicBezTo>
                  <a:pt x="2900129" y="194272"/>
                  <a:pt x="2904126" y="192276"/>
                  <a:pt x="2908125" y="184281"/>
                </a:cubicBezTo>
                <a:cubicBezTo>
                  <a:pt x="2912121" y="176284"/>
                  <a:pt x="2920116" y="170289"/>
                  <a:pt x="2932109" y="166292"/>
                </a:cubicBezTo>
                <a:cubicBezTo>
                  <a:pt x="2944101" y="162296"/>
                  <a:pt x="2950098" y="156299"/>
                  <a:pt x="2950098" y="148302"/>
                </a:cubicBezTo>
                <a:lnTo>
                  <a:pt x="2974081" y="124319"/>
                </a:lnTo>
                <a:cubicBezTo>
                  <a:pt x="2982075" y="116323"/>
                  <a:pt x="2990071" y="114326"/>
                  <a:pt x="2998066" y="118323"/>
                </a:cubicBezTo>
                <a:cubicBezTo>
                  <a:pt x="3006061" y="122319"/>
                  <a:pt x="3016054" y="122319"/>
                  <a:pt x="3028047" y="118323"/>
                </a:cubicBezTo>
                <a:cubicBezTo>
                  <a:pt x="3040039" y="114326"/>
                  <a:pt x="3050032" y="110328"/>
                  <a:pt x="3058027" y="106331"/>
                </a:cubicBezTo>
                <a:cubicBezTo>
                  <a:pt x="3066022" y="102333"/>
                  <a:pt x="3070020" y="100334"/>
                  <a:pt x="3070020" y="100334"/>
                </a:cubicBezTo>
                <a:cubicBezTo>
                  <a:pt x="3094005" y="100334"/>
                  <a:pt x="3117988" y="84344"/>
                  <a:pt x="3141973" y="52365"/>
                </a:cubicBezTo>
                <a:lnTo>
                  <a:pt x="3165958" y="28380"/>
                </a:lnTo>
                <a:cubicBezTo>
                  <a:pt x="3165958" y="20385"/>
                  <a:pt x="3165958" y="14389"/>
                  <a:pt x="3165958" y="10392"/>
                </a:cubicBezTo>
                <a:cubicBezTo>
                  <a:pt x="3165958" y="6395"/>
                  <a:pt x="3169954" y="4397"/>
                  <a:pt x="3177949" y="4397"/>
                </a:cubicBezTo>
                <a:lnTo>
                  <a:pt x="3181247" y="0"/>
                </a:lnTo>
                <a:lnTo>
                  <a:pt x="3278285" y="0"/>
                </a:lnTo>
                <a:lnTo>
                  <a:pt x="3273889" y="4397"/>
                </a:lnTo>
                <a:cubicBezTo>
                  <a:pt x="3273889" y="12392"/>
                  <a:pt x="3273889" y="16388"/>
                  <a:pt x="3273889" y="16388"/>
                </a:cubicBezTo>
                <a:cubicBezTo>
                  <a:pt x="3281884" y="16388"/>
                  <a:pt x="3285880" y="12392"/>
                  <a:pt x="3285880" y="4397"/>
                </a:cubicBezTo>
                <a:lnTo>
                  <a:pt x="3285880" y="0"/>
                </a:lnTo>
                <a:lnTo>
                  <a:pt x="3829928" y="0"/>
                </a:lnTo>
                <a:lnTo>
                  <a:pt x="3825532" y="4397"/>
                </a:lnTo>
                <a:cubicBezTo>
                  <a:pt x="3833526" y="12392"/>
                  <a:pt x="3839523" y="14389"/>
                  <a:pt x="3843520" y="10392"/>
                </a:cubicBezTo>
                <a:lnTo>
                  <a:pt x="3840057" y="0"/>
                </a:lnTo>
                <a:lnTo>
                  <a:pt x="4276842" y="0"/>
                </a:lnTo>
                <a:lnTo>
                  <a:pt x="4293230" y="16388"/>
                </a:lnTo>
                <a:lnTo>
                  <a:pt x="4305222" y="16388"/>
                </a:lnTo>
                <a:cubicBezTo>
                  <a:pt x="4313217" y="16388"/>
                  <a:pt x="4317215" y="14389"/>
                  <a:pt x="4317215" y="10392"/>
                </a:cubicBezTo>
                <a:lnTo>
                  <a:pt x="4314245" y="0"/>
                </a:lnTo>
                <a:lnTo>
                  <a:pt x="7539335" y="0"/>
                </a:lnTo>
                <a:lnTo>
                  <a:pt x="7537137" y="4397"/>
                </a:lnTo>
                <a:lnTo>
                  <a:pt x="7541533" y="0"/>
                </a:lnTo>
                <a:lnTo>
                  <a:pt x="8963285" y="0"/>
                </a:lnTo>
                <a:lnTo>
                  <a:pt x="8982205" y="28380"/>
                </a:lnTo>
                <a:lnTo>
                  <a:pt x="8994197" y="52365"/>
                </a:lnTo>
                <a:cubicBezTo>
                  <a:pt x="8994197" y="52365"/>
                  <a:pt x="8994197" y="48368"/>
                  <a:pt x="8994197" y="40373"/>
                </a:cubicBezTo>
                <a:cubicBezTo>
                  <a:pt x="8994197" y="32376"/>
                  <a:pt x="8994197" y="28380"/>
                  <a:pt x="8994197" y="28380"/>
                </a:cubicBezTo>
                <a:lnTo>
                  <a:pt x="9006188" y="28380"/>
                </a:lnTo>
                <a:lnTo>
                  <a:pt x="9006188" y="40373"/>
                </a:lnTo>
                <a:cubicBezTo>
                  <a:pt x="9014185" y="40373"/>
                  <a:pt x="9018181" y="40373"/>
                  <a:pt x="9018181" y="40373"/>
                </a:cubicBezTo>
                <a:lnTo>
                  <a:pt x="9030173" y="76349"/>
                </a:lnTo>
                <a:cubicBezTo>
                  <a:pt x="9022178" y="76349"/>
                  <a:pt x="9018181" y="80346"/>
                  <a:pt x="9018181" y="88341"/>
                </a:cubicBezTo>
                <a:lnTo>
                  <a:pt x="9030173" y="88341"/>
                </a:lnTo>
                <a:cubicBezTo>
                  <a:pt x="9038170" y="80346"/>
                  <a:pt x="9042166" y="72353"/>
                  <a:pt x="9042166" y="64358"/>
                </a:cubicBezTo>
                <a:cubicBezTo>
                  <a:pt x="9050161" y="24383"/>
                  <a:pt x="9042166" y="4397"/>
                  <a:pt x="9018181" y="4397"/>
                </a:cubicBezTo>
                <a:lnTo>
                  <a:pt x="9018181" y="0"/>
                </a:lnTo>
                <a:lnTo>
                  <a:pt x="9029074" y="0"/>
                </a:lnTo>
                <a:lnTo>
                  <a:pt x="9030173" y="4397"/>
                </a:lnTo>
                <a:lnTo>
                  <a:pt x="9042166" y="4397"/>
                </a:lnTo>
                <a:lnTo>
                  <a:pt x="9042166" y="0"/>
                </a:lnTo>
                <a:lnTo>
                  <a:pt x="9176278" y="0"/>
                </a:lnTo>
                <a:lnTo>
                  <a:pt x="9174080" y="4397"/>
                </a:lnTo>
                <a:lnTo>
                  <a:pt x="9142102" y="15056"/>
                </a:lnTo>
                <a:lnTo>
                  <a:pt x="9162089" y="28380"/>
                </a:lnTo>
                <a:lnTo>
                  <a:pt x="9174080" y="28380"/>
                </a:lnTo>
                <a:cubicBezTo>
                  <a:pt x="9182075" y="28380"/>
                  <a:pt x="9186072" y="24383"/>
                  <a:pt x="9186072" y="16388"/>
                </a:cubicBezTo>
                <a:cubicBezTo>
                  <a:pt x="9178077" y="8393"/>
                  <a:pt x="9176080" y="4397"/>
                  <a:pt x="9180077" y="4397"/>
                </a:cubicBezTo>
                <a:lnTo>
                  <a:pt x="9182275" y="0"/>
                </a:lnTo>
                <a:lnTo>
                  <a:pt x="9295150" y="0"/>
                </a:lnTo>
                <a:lnTo>
                  <a:pt x="9294003" y="4397"/>
                </a:lnTo>
                <a:cubicBezTo>
                  <a:pt x="9294003" y="12392"/>
                  <a:pt x="9298000" y="12392"/>
                  <a:pt x="9305996" y="4397"/>
                </a:cubicBezTo>
                <a:lnTo>
                  <a:pt x="9310392" y="0"/>
                </a:lnTo>
                <a:lnTo>
                  <a:pt x="9377949" y="0"/>
                </a:lnTo>
                <a:lnTo>
                  <a:pt x="9377949" y="4397"/>
                </a:lnTo>
                <a:cubicBezTo>
                  <a:pt x="9385944" y="12392"/>
                  <a:pt x="9397937" y="20385"/>
                  <a:pt x="9413925" y="28380"/>
                </a:cubicBezTo>
                <a:lnTo>
                  <a:pt x="9425919" y="40373"/>
                </a:lnTo>
                <a:cubicBezTo>
                  <a:pt x="9417922" y="40373"/>
                  <a:pt x="9413925" y="46370"/>
                  <a:pt x="9413925" y="58361"/>
                </a:cubicBezTo>
                <a:cubicBezTo>
                  <a:pt x="9413925" y="70353"/>
                  <a:pt x="9417922" y="78350"/>
                  <a:pt x="9425919" y="82346"/>
                </a:cubicBezTo>
                <a:cubicBezTo>
                  <a:pt x="9433914" y="86343"/>
                  <a:pt x="9441907" y="92339"/>
                  <a:pt x="9449902" y="100334"/>
                </a:cubicBezTo>
                <a:cubicBezTo>
                  <a:pt x="9465892" y="100334"/>
                  <a:pt x="9481883" y="100334"/>
                  <a:pt x="9497872" y="100334"/>
                </a:cubicBezTo>
                <a:cubicBezTo>
                  <a:pt x="9505867" y="108329"/>
                  <a:pt x="9511863" y="112326"/>
                  <a:pt x="9515860" y="112326"/>
                </a:cubicBezTo>
                <a:cubicBezTo>
                  <a:pt x="9519856" y="112326"/>
                  <a:pt x="9521856" y="112326"/>
                  <a:pt x="9521856" y="112326"/>
                </a:cubicBezTo>
                <a:cubicBezTo>
                  <a:pt x="9521856" y="112326"/>
                  <a:pt x="9525853" y="112326"/>
                  <a:pt x="9533848" y="112326"/>
                </a:cubicBezTo>
                <a:cubicBezTo>
                  <a:pt x="9533848" y="120323"/>
                  <a:pt x="9525853" y="124319"/>
                  <a:pt x="9509863" y="124319"/>
                </a:cubicBezTo>
                <a:cubicBezTo>
                  <a:pt x="9493875" y="124319"/>
                  <a:pt x="9485880" y="120323"/>
                  <a:pt x="9485880" y="112326"/>
                </a:cubicBezTo>
                <a:lnTo>
                  <a:pt x="9473887" y="124319"/>
                </a:lnTo>
                <a:cubicBezTo>
                  <a:pt x="9465892" y="132314"/>
                  <a:pt x="9459895" y="136311"/>
                  <a:pt x="9455899" y="136311"/>
                </a:cubicBezTo>
                <a:cubicBezTo>
                  <a:pt x="9451902" y="136311"/>
                  <a:pt x="9445905" y="132314"/>
                  <a:pt x="9437910" y="124319"/>
                </a:cubicBezTo>
                <a:cubicBezTo>
                  <a:pt x="9429915" y="116323"/>
                  <a:pt x="9423919" y="112326"/>
                  <a:pt x="9419922" y="112326"/>
                </a:cubicBezTo>
                <a:cubicBezTo>
                  <a:pt x="9415925" y="112326"/>
                  <a:pt x="9411927" y="110328"/>
                  <a:pt x="9407930" y="106331"/>
                </a:cubicBezTo>
                <a:cubicBezTo>
                  <a:pt x="9403932" y="102333"/>
                  <a:pt x="9401934" y="102333"/>
                  <a:pt x="9401934" y="106331"/>
                </a:cubicBezTo>
                <a:cubicBezTo>
                  <a:pt x="9401934" y="110328"/>
                  <a:pt x="9403932" y="114326"/>
                  <a:pt x="9407930" y="118323"/>
                </a:cubicBezTo>
                <a:cubicBezTo>
                  <a:pt x="9411927" y="122319"/>
                  <a:pt x="9417922" y="124319"/>
                  <a:pt x="9425919" y="124319"/>
                </a:cubicBezTo>
                <a:cubicBezTo>
                  <a:pt x="9425919" y="132314"/>
                  <a:pt x="9421922" y="136311"/>
                  <a:pt x="9413925" y="136311"/>
                </a:cubicBezTo>
                <a:cubicBezTo>
                  <a:pt x="9405931" y="136311"/>
                  <a:pt x="9401934" y="132314"/>
                  <a:pt x="9401934" y="124319"/>
                </a:cubicBezTo>
                <a:cubicBezTo>
                  <a:pt x="9393937" y="116323"/>
                  <a:pt x="9381946" y="124319"/>
                  <a:pt x="9365957" y="148302"/>
                </a:cubicBezTo>
                <a:cubicBezTo>
                  <a:pt x="9357961" y="156299"/>
                  <a:pt x="9351966" y="164292"/>
                  <a:pt x="9347968" y="172287"/>
                </a:cubicBezTo>
                <a:cubicBezTo>
                  <a:pt x="9343971" y="180284"/>
                  <a:pt x="9337976" y="188277"/>
                  <a:pt x="9329979" y="196272"/>
                </a:cubicBezTo>
                <a:lnTo>
                  <a:pt x="9317988" y="232249"/>
                </a:lnTo>
                <a:lnTo>
                  <a:pt x="9341973" y="244242"/>
                </a:lnTo>
                <a:lnTo>
                  <a:pt x="9341973" y="256234"/>
                </a:lnTo>
                <a:cubicBezTo>
                  <a:pt x="9349968" y="256234"/>
                  <a:pt x="9357961" y="252237"/>
                  <a:pt x="9365957" y="244242"/>
                </a:cubicBezTo>
                <a:cubicBezTo>
                  <a:pt x="9373952" y="236245"/>
                  <a:pt x="9373952" y="232249"/>
                  <a:pt x="9365957" y="232249"/>
                </a:cubicBezTo>
                <a:lnTo>
                  <a:pt x="9365957" y="208265"/>
                </a:lnTo>
                <a:cubicBezTo>
                  <a:pt x="9373952" y="200269"/>
                  <a:pt x="9381946" y="192276"/>
                  <a:pt x="9389941" y="184281"/>
                </a:cubicBezTo>
                <a:lnTo>
                  <a:pt x="9389941" y="160296"/>
                </a:lnTo>
                <a:cubicBezTo>
                  <a:pt x="9397937" y="160296"/>
                  <a:pt x="9405931" y="156299"/>
                  <a:pt x="9413925" y="148302"/>
                </a:cubicBezTo>
                <a:lnTo>
                  <a:pt x="9425919" y="148302"/>
                </a:lnTo>
                <a:cubicBezTo>
                  <a:pt x="9425919" y="156299"/>
                  <a:pt x="9419922" y="164292"/>
                  <a:pt x="9407930" y="172287"/>
                </a:cubicBezTo>
                <a:cubicBezTo>
                  <a:pt x="9395937" y="180284"/>
                  <a:pt x="9393937" y="188277"/>
                  <a:pt x="9401934" y="196272"/>
                </a:cubicBezTo>
                <a:lnTo>
                  <a:pt x="9413925" y="208265"/>
                </a:lnTo>
                <a:lnTo>
                  <a:pt x="9401934" y="232249"/>
                </a:lnTo>
                <a:lnTo>
                  <a:pt x="9401934" y="244242"/>
                </a:lnTo>
                <a:cubicBezTo>
                  <a:pt x="9393937" y="244242"/>
                  <a:pt x="9389941" y="240245"/>
                  <a:pt x="9389941" y="232249"/>
                </a:cubicBezTo>
                <a:lnTo>
                  <a:pt x="9377949" y="244242"/>
                </a:lnTo>
                <a:cubicBezTo>
                  <a:pt x="9377949" y="260230"/>
                  <a:pt x="9381946" y="264228"/>
                  <a:pt x="9389941" y="256234"/>
                </a:cubicBezTo>
                <a:lnTo>
                  <a:pt x="9401934" y="244242"/>
                </a:lnTo>
                <a:lnTo>
                  <a:pt x="9401934" y="256234"/>
                </a:lnTo>
                <a:cubicBezTo>
                  <a:pt x="9393937" y="264228"/>
                  <a:pt x="9389941" y="272223"/>
                  <a:pt x="9389941" y="280218"/>
                </a:cubicBezTo>
                <a:cubicBezTo>
                  <a:pt x="9389941" y="288213"/>
                  <a:pt x="9389941" y="294210"/>
                  <a:pt x="9389941" y="298207"/>
                </a:cubicBezTo>
                <a:cubicBezTo>
                  <a:pt x="9389941" y="302203"/>
                  <a:pt x="9389941" y="304203"/>
                  <a:pt x="9389941" y="304203"/>
                </a:cubicBezTo>
                <a:lnTo>
                  <a:pt x="9377949" y="316195"/>
                </a:lnTo>
                <a:lnTo>
                  <a:pt x="9377949" y="304203"/>
                </a:lnTo>
                <a:cubicBezTo>
                  <a:pt x="9377949" y="296206"/>
                  <a:pt x="9371952" y="292210"/>
                  <a:pt x="9359961" y="292210"/>
                </a:cubicBezTo>
                <a:cubicBezTo>
                  <a:pt x="9347968" y="292210"/>
                  <a:pt x="9339973" y="294210"/>
                  <a:pt x="9335976" y="298207"/>
                </a:cubicBezTo>
                <a:cubicBezTo>
                  <a:pt x="9331979" y="302203"/>
                  <a:pt x="9329979" y="300207"/>
                  <a:pt x="9329979" y="292210"/>
                </a:cubicBezTo>
                <a:lnTo>
                  <a:pt x="9317988" y="280218"/>
                </a:lnTo>
                <a:lnTo>
                  <a:pt x="9317988" y="292210"/>
                </a:lnTo>
                <a:cubicBezTo>
                  <a:pt x="9309993" y="292210"/>
                  <a:pt x="9305996" y="296206"/>
                  <a:pt x="9305996" y="304203"/>
                </a:cubicBezTo>
                <a:cubicBezTo>
                  <a:pt x="9305996" y="312198"/>
                  <a:pt x="9301998" y="316195"/>
                  <a:pt x="9294003" y="316195"/>
                </a:cubicBezTo>
                <a:cubicBezTo>
                  <a:pt x="9294003" y="324190"/>
                  <a:pt x="9294003" y="336183"/>
                  <a:pt x="9294003" y="352171"/>
                </a:cubicBezTo>
                <a:cubicBezTo>
                  <a:pt x="9294003" y="360168"/>
                  <a:pt x="9294003" y="364164"/>
                  <a:pt x="9294003" y="364164"/>
                </a:cubicBezTo>
                <a:cubicBezTo>
                  <a:pt x="9301998" y="356168"/>
                  <a:pt x="9305996" y="356168"/>
                  <a:pt x="9305996" y="364164"/>
                </a:cubicBezTo>
                <a:cubicBezTo>
                  <a:pt x="9305996" y="364164"/>
                  <a:pt x="9307994" y="366163"/>
                  <a:pt x="9311991" y="370159"/>
                </a:cubicBezTo>
                <a:cubicBezTo>
                  <a:pt x="9315988" y="374158"/>
                  <a:pt x="9317988" y="376156"/>
                  <a:pt x="9317988" y="376156"/>
                </a:cubicBezTo>
                <a:lnTo>
                  <a:pt x="9341973" y="376156"/>
                </a:lnTo>
                <a:lnTo>
                  <a:pt x="9353964" y="364164"/>
                </a:lnTo>
                <a:lnTo>
                  <a:pt x="9365957" y="364164"/>
                </a:lnTo>
                <a:lnTo>
                  <a:pt x="9377949" y="352171"/>
                </a:lnTo>
                <a:cubicBezTo>
                  <a:pt x="9377949" y="344176"/>
                  <a:pt x="9381946" y="336183"/>
                  <a:pt x="9389941" y="328188"/>
                </a:cubicBezTo>
                <a:cubicBezTo>
                  <a:pt x="9397937" y="320191"/>
                  <a:pt x="9403932" y="318194"/>
                  <a:pt x="9407930" y="322191"/>
                </a:cubicBezTo>
                <a:cubicBezTo>
                  <a:pt x="9411927" y="326188"/>
                  <a:pt x="9409929" y="332185"/>
                  <a:pt x="9401934" y="340180"/>
                </a:cubicBezTo>
                <a:cubicBezTo>
                  <a:pt x="9401934" y="340180"/>
                  <a:pt x="9401934" y="342179"/>
                  <a:pt x="9401934" y="346176"/>
                </a:cubicBezTo>
                <a:cubicBezTo>
                  <a:pt x="9401934" y="350173"/>
                  <a:pt x="9401934" y="356168"/>
                  <a:pt x="9401934" y="364164"/>
                </a:cubicBezTo>
                <a:cubicBezTo>
                  <a:pt x="9409929" y="372159"/>
                  <a:pt x="9413925" y="376156"/>
                  <a:pt x="9413925" y="376156"/>
                </a:cubicBezTo>
                <a:lnTo>
                  <a:pt x="9401934" y="376156"/>
                </a:lnTo>
                <a:cubicBezTo>
                  <a:pt x="9377949" y="368161"/>
                  <a:pt x="9357961" y="376156"/>
                  <a:pt x="9341973" y="400141"/>
                </a:cubicBezTo>
                <a:lnTo>
                  <a:pt x="9353964" y="424125"/>
                </a:lnTo>
                <a:lnTo>
                  <a:pt x="9365957" y="424125"/>
                </a:lnTo>
                <a:cubicBezTo>
                  <a:pt x="9365957" y="416129"/>
                  <a:pt x="9367956" y="410134"/>
                  <a:pt x="9371952" y="406138"/>
                </a:cubicBezTo>
                <a:cubicBezTo>
                  <a:pt x="9375949" y="402141"/>
                  <a:pt x="9377949" y="404138"/>
                  <a:pt x="9377949" y="412133"/>
                </a:cubicBezTo>
                <a:lnTo>
                  <a:pt x="9389941" y="400141"/>
                </a:lnTo>
                <a:cubicBezTo>
                  <a:pt x="9389941" y="392146"/>
                  <a:pt x="9393937" y="388149"/>
                  <a:pt x="9401934" y="388149"/>
                </a:cubicBezTo>
                <a:cubicBezTo>
                  <a:pt x="9409929" y="388149"/>
                  <a:pt x="9417922" y="396144"/>
                  <a:pt x="9425919" y="412133"/>
                </a:cubicBezTo>
                <a:lnTo>
                  <a:pt x="9425919" y="424125"/>
                </a:lnTo>
                <a:lnTo>
                  <a:pt x="9437910" y="412133"/>
                </a:lnTo>
                <a:cubicBezTo>
                  <a:pt x="9437910" y="396144"/>
                  <a:pt x="9441907" y="388149"/>
                  <a:pt x="9449902" y="388149"/>
                </a:cubicBezTo>
                <a:lnTo>
                  <a:pt x="9461895" y="364164"/>
                </a:lnTo>
                <a:lnTo>
                  <a:pt x="9461895" y="340180"/>
                </a:lnTo>
                <a:cubicBezTo>
                  <a:pt x="9469890" y="348175"/>
                  <a:pt x="9475887" y="354171"/>
                  <a:pt x="9479883" y="358168"/>
                </a:cubicBezTo>
                <a:cubicBezTo>
                  <a:pt x="9483880" y="362165"/>
                  <a:pt x="9485880" y="362165"/>
                  <a:pt x="9485880" y="358168"/>
                </a:cubicBezTo>
                <a:cubicBezTo>
                  <a:pt x="9485880" y="354171"/>
                  <a:pt x="9483880" y="350173"/>
                  <a:pt x="9479883" y="346176"/>
                </a:cubicBezTo>
                <a:cubicBezTo>
                  <a:pt x="9475887" y="342179"/>
                  <a:pt x="9473887" y="336183"/>
                  <a:pt x="9473887" y="328188"/>
                </a:cubicBezTo>
                <a:cubicBezTo>
                  <a:pt x="9473887" y="328188"/>
                  <a:pt x="9469890" y="328188"/>
                  <a:pt x="9461895" y="328188"/>
                </a:cubicBezTo>
                <a:cubicBezTo>
                  <a:pt x="9453900" y="328188"/>
                  <a:pt x="9453900" y="324190"/>
                  <a:pt x="9461895" y="316195"/>
                </a:cubicBezTo>
                <a:cubicBezTo>
                  <a:pt x="9461895" y="308200"/>
                  <a:pt x="9465892" y="304203"/>
                  <a:pt x="9473887" y="304203"/>
                </a:cubicBezTo>
                <a:cubicBezTo>
                  <a:pt x="9481883" y="304203"/>
                  <a:pt x="9489877" y="312198"/>
                  <a:pt x="9497872" y="328188"/>
                </a:cubicBezTo>
                <a:cubicBezTo>
                  <a:pt x="9521856" y="368161"/>
                  <a:pt x="9545841" y="376156"/>
                  <a:pt x="9569824" y="352171"/>
                </a:cubicBezTo>
                <a:cubicBezTo>
                  <a:pt x="9577821" y="344176"/>
                  <a:pt x="9581818" y="332185"/>
                  <a:pt x="9581818" y="316195"/>
                </a:cubicBezTo>
                <a:lnTo>
                  <a:pt x="9581818" y="304203"/>
                </a:lnTo>
                <a:cubicBezTo>
                  <a:pt x="9589813" y="304203"/>
                  <a:pt x="9599806" y="298207"/>
                  <a:pt x="9611797" y="286215"/>
                </a:cubicBezTo>
                <a:cubicBezTo>
                  <a:pt x="9623791" y="274222"/>
                  <a:pt x="9629787" y="264228"/>
                  <a:pt x="9629787" y="256234"/>
                </a:cubicBezTo>
                <a:cubicBezTo>
                  <a:pt x="9637782" y="248239"/>
                  <a:pt x="9641779" y="240245"/>
                  <a:pt x="9641779" y="232249"/>
                </a:cubicBezTo>
                <a:lnTo>
                  <a:pt x="9641779" y="244242"/>
                </a:lnTo>
                <a:lnTo>
                  <a:pt x="9641779" y="256234"/>
                </a:lnTo>
                <a:lnTo>
                  <a:pt x="9653771" y="244242"/>
                </a:lnTo>
                <a:cubicBezTo>
                  <a:pt x="9677755" y="204267"/>
                  <a:pt x="9689749" y="156299"/>
                  <a:pt x="9689749" y="100334"/>
                </a:cubicBezTo>
                <a:cubicBezTo>
                  <a:pt x="9689749" y="76349"/>
                  <a:pt x="9701740" y="60361"/>
                  <a:pt x="9725725" y="52365"/>
                </a:cubicBezTo>
                <a:cubicBezTo>
                  <a:pt x="9733720" y="52365"/>
                  <a:pt x="9745712" y="56362"/>
                  <a:pt x="9761701" y="64358"/>
                </a:cubicBezTo>
                <a:cubicBezTo>
                  <a:pt x="9785686" y="80346"/>
                  <a:pt x="9795680" y="104331"/>
                  <a:pt x="9791683" y="136311"/>
                </a:cubicBezTo>
                <a:cubicBezTo>
                  <a:pt x="9787685" y="168291"/>
                  <a:pt x="9777690" y="184281"/>
                  <a:pt x="9761701" y="184281"/>
                </a:cubicBezTo>
                <a:cubicBezTo>
                  <a:pt x="9761701" y="184281"/>
                  <a:pt x="9757705" y="192276"/>
                  <a:pt x="9749710" y="208265"/>
                </a:cubicBezTo>
                <a:lnTo>
                  <a:pt x="9713732" y="256234"/>
                </a:lnTo>
                <a:cubicBezTo>
                  <a:pt x="9697744" y="272223"/>
                  <a:pt x="9693745" y="284215"/>
                  <a:pt x="9701740" y="292210"/>
                </a:cubicBezTo>
                <a:cubicBezTo>
                  <a:pt x="9709735" y="300207"/>
                  <a:pt x="9713732" y="308200"/>
                  <a:pt x="9713732" y="316195"/>
                </a:cubicBezTo>
                <a:cubicBezTo>
                  <a:pt x="9713732" y="324190"/>
                  <a:pt x="9717728" y="328188"/>
                  <a:pt x="9725725" y="328188"/>
                </a:cubicBezTo>
                <a:cubicBezTo>
                  <a:pt x="9725725" y="328188"/>
                  <a:pt x="9727723" y="328188"/>
                  <a:pt x="9731720" y="328188"/>
                </a:cubicBezTo>
                <a:cubicBezTo>
                  <a:pt x="9735718" y="328188"/>
                  <a:pt x="9737717" y="332185"/>
                  <a:pt x="9737717" y="340180"/>
                </a:cubicBezTo>
                <a:cubicBezTo>
                  <a:pt x="9737717" y="340180"/>
                  <a:pt x="9733720" y="340180"/>
                  <a:pt x="9725725" y="340180"/>
                </a:cubicBezTo>
                <a:lnTo>
                  <a:pt x="9713732" y="340180"/>
                </a:lnTo>
                <a:lnTo>
                  <a:pt x="9713732" y="352171"/>
                </a:lnTo>
                <a:lnTo>
                  <a:pt x="9725725" y="364164"/>
                </a:lnTo>
                <a:cubicBezTo>
                  <a:pt x="9725725" y="364164"/>
                  <a:pt x="9721728" y="368161"/>
                  <a:pt x="9713732" y="376156"/>
                </a:cubicBezTo>
                <a:lnTo>
                  <a:pt x="9737717" y="388149"/>
                </a:lnTo>
                <a:lnTo>
                  <a:pt x="9737717" y="400141"/>
                </a:lnTo>
                <a:cubicBezTo>
                  <a:pt x="9729722" y="408136"/>
                  <a:pt x="9723725" y="408136"/>
                  <a:pt x="9719728" y="400141"/>
                </a:cubicBezTo>
                <a:cubicBezTo>
                  <a:pt x="9715732" y="392146"/>
                  <a:pt x="9709735" y="396144"/>
                  <a:pt x="9701740" y="412133"/>
                </a:cubicBezTo>
                <a:lnTo>
                  <a:pt x="9689749" y="412133"/>
                </a:lnTo>
                <a:lnTo>
                  <a:pt x="9689749" y="400141"/>
                </a:lnTo>
                <a:cubicBezTo>
                  <a:pt x="9681752" y="400141"/>
                  <a:pt x="9677755" y="396144"/>
                  <a:pt x="9677755" y="388149"/>
                </a:cubicBezTo>
                <a:lnTo>
                  <a:pt x="9665764" y="388149"/>
                </a:lnTo>
                <a:cubicBezTo>
                  <a:pt x="9665764" y="396144"/>
                  <a:pt x="9661767" y="406138"/>
                  <a:pt x="9653771" y="418129"/>
                </a:cubicBezTo>
                <a:cubicBezTo>
                  <a:pt x="9645776" y="430122"/>
                  <a:pt x="9641779" y="440114"/>
                  <a:pt x="9641779" y="448110"/>
                </a:cubicBezTo>
                <a:cubicBezTo>
                  <a:pt x="9641779" y="448110"/>
                  <a:pt x="9639779" y="452107"/>
                  <a:pt x="9635782" y="460102"/>
                </a:cubicBezTo>
                <a:cubicBezTo>
                  <a:pt x="9631786" y="468097"/>
                  <a:pt x="9625789" y="476092"/>
                  <a:pt x="9617794" y="484087"/>
                </a:cubicBezTo>
                <a:cubicBezTo>
                  <a:pt x="9609799" y="492082"/>
                  <a:pt x="9609799" y="500075"/>
                  <a:pt x="9617794" y="508072"/>
                </a:cubicBezTo>
                <a:cubicBezTo>
                  <a:pt x="9617794" y="500075"/>
                  <a:pt x="9625789" y="496079"/>
                  <a:pt x="9641779" y="496079"/>
                </a:cubicBezTo>
                <a:cubicBezTo>
                  <a:pt x="9641779" y="496079"/>
                  <a:pt x="9645776" y="492082"/>
                  <a:pt x="9653771" y="484087"/>
                </a:cubicBezTo>
                <a:lnTo>
                  <a:pt x="9679468" y="441258"/>
                </a:lnTo>
                <a:lnTo>
                  <a:pt x="9680753" y="445111"/>
                </a:lnTo>
                <a:cubicBezTo>
                  <a:pt x="9682753" y="447111"/>
                  <a:pt x="9685750" y="448110"/>
                  <a:pt x="9689749" y="448110"/>
                </a:cubicBezTo>
                <a:cubicBezTo>
                  <a:pt x="9697744" y="456105"/>
                  <a:pt x="9701740" y="460102"/>
                  <a:pt x="9701740" y="460102"/>
                </a:cubicBezTo>
                <a:cubicBezTo>
                  <a:pt x="9701740" y="452107"/>
                  <a:pt x="9705737" y="448110"/>
                  <a:pt x="9713732" y="448110"/>
                </a:cubicBezTo>
                <a:lnTo>
                  <a:pt x="9725725" y="460102"/>
                </a:lnTo>
                <a:lnTo>
                  <a:pt x="9725725" y="472094"/>
                </a:lnTo>
                <a:lnTo>
                  <a:pt x="9737717" y="472094"/>
                </a:lnTo>
                <a:cubicBezTo>
                  <a:pt x="9729722" y="480090"/>
                  <a:pt x="9729722" y="484087"/>
                  <a:pt x="9737717" y="484087"/>
                </a:cubicBezTo>
                <a:cubicBezTo>
                  <a:pt x="9737717" y="484087"/>
                  <a:pt x="9739717" y="488084"/>
                  <a:pt x="9743713" y="496079"/>
                </a:cubicBezTo>
                <a:cubicBezTo>
                  <a:pt x="9747710" y="504075"/>
                  <a:pt x="9749710" y="518064"/>
                  <a:pt x="9749710" y="538052"/>
                </a:cubicBezTo>
                <a:cubicBezTo>
                  <a:pt x="9749710" y="558040"/>
                  <a:pt x="9745712" y="572030"/>
                  <a:pt x="9737717" y="580024"/>
                </a:cubicBezTo>
                <a:cubicBezTo>
                  <a:pt x="9729722" y="588019"/>
                  <a:pt x="9725725" y="600013"/>
                  <a:pt x="9725725" y="616001"/>
                </a:cubicBezTo>
                <a:lnTo>
                  <a:pt x="9713732" y="639986"/>
                </a:lnTo>
                <a:cubicBezTo>
                  <a:pt x="9705737" y="639986"/>
                  <a:pt x="9701740" y="639986"/>
                  <a:pt x="9701740" y="639986"/>
                </a:cubicBezTo>
                <a:lnTo>
                  <a:pt x="9677755" y="675962"/>
                </a:lnTo>
                <a:cubicBezTo>
                  <a:pt x="9653771" y="699947"/>
                  <a:pt x="9649774" y="711940"/>
                  <a:pt x="9665764" y="711940"/>
                </a:cubicBezTo>
                <a:cubicBezTo>
                  <a:pt x="9673759" y="711940"/>
                  <a:pt x="9677755" y="711940"/>
                  <a:pt x="9677755" y="711940"/>
                </a:cubicBezTo>
                <a:cubicBezTo>
                  <a:pt x="9677755" y="711940"/>
                  <a:pt x="9677755" y="707942"/>
                  <a:pt x="9677755" y="699947"/>
                </a:cubicBezTo>
                <a:lnTo>
                  <a:pt x="9689749" y="675962"/>
                </a:lnTo>
                <a:cubicBezTo>
                  <a:pt x="9697744" y="675962"/>
                  <a:pt x="9701740" y="675962"/>
                  <a:pt x="9701740" y="675962"/>
                </a:cubicBezTo>
                <a:cubicBezTo>
                  <a:pt x="9701740" y="667967"/>
                  <a:pt x="9701740" y="663971"/>
                  <a:pt x="9701740" y="663971"/>
                </a:cubicBezTo>
                <a:cubicBezTo>
                  <a:pt x="9701740" y="663971"/>
                  <a:pt x="9703740" y="665971"/>
                  <a:pt x="9707737" y="669967"/>
                </a:cubicBezTo>
                <a:cubicBezTo>
                  <a:pt x="9711733" y="673964"/>
                  <a:pt x="9713732" y="675962"/>
                  <a:pt x="9713732" y="675962"/>
                </a:cubicBezTo>
                <a:cubicBezTo>
                  <a:pt x="9713732" y="675962"/>
                  <a:pt x="9715732" y="673964"/>
                  <a:pt x="9719728" y="669967"/>
                </a:cubicBezTo>
                <a:cubicBezTo>
                  <a:pt x="9723725" y="665971"/>
                  <a:pt x="9729722" y="663971"/>
                  <a:pt x="9737717" y="663971"/>
                </a:cubicBezTo>
                <a:cubicBezTo>
                  <a:pt x="9745712" y="663971"/>
                  <a:pt x="9749710" y="663971"/>
                  <a:pt x="9749710" y="663971"/>
                </a:cubicBezTo>
                <a:cubicBezTo>
                  <a:pt x="9749710" y="631991"/>
                  <a:pt x="9757705" y="616001"/>
                  <a:pt x="9773693" y="616001"/>
                </a:cubicBezTo>
                <a:cubicBezTo>
                  <a:pt x="9773693" y="616001"/>
                  <a:pt x="9777690" y="616001"/>
                  <a:pt x="9785686" y="616001"/>
                </a:cubicBezTo>
                <a:cubicBezTo>
                  <a:pt x="9785686" y="608006"/>
                  <a:pt x="9787685" y="600013"/>
                  <a:pt x="9791683" y="592018"/>
                </a:cubicBezTo>
                <a:cubicBezTo>
                  <a:pt x="9795680" y="584021"/>
                  <a:pt x="9801675" y="576028"/>
                  <a:pt x="9809671" y="568033"/>
                </a:cubicBezTo>
                <a:cubicBezTo>
                  <a:pt x="9833654" y="552043"/>
                  <a:pt x="9843648" y="542048"/>
                  <a:pt x="9839651" y="538052"/>
                </a:cubicBezTo>
                <a:cubicBezTo>
                  <a:pt x="9835654" y="534055"/>
                  <a:pt x="9835654" y="530056"/>
                  <a:pt x="9839651" y="526060"/>
                </a:cubicBezTo>
                <a:cubicBezTo>
                  <a:pt x="9843648" y="522063"/>
                  <a:pt x="9843648" y="516067"/>
                  <a:pt x="9839651" y="508072"/>
                </a:cubicBezTo>
                <a:cubicBezTo>
                  <a:pt x="9835654" y="500075"/>
                  <a:pt x="9833654" y="492082"/>
                  <a:pt x="9833654" y="484087"/>
                </a:cubicBezTo>
                <a:lnTo>
                  <a:pt x="9845648" y="484087"/>
                </a:lnTo>
                <a:cubicBezTo>
                  <a:pt x="9869632" y="484087"/>
                  <a:pt x="9889619" y="472094"/>
                  <a:pt x="9905609" y="448110"/>
                </a:cubicBezTo>
                <a:lnTo>
                  <a:pt x="9917600" y="448110"/>
                </a:lnTo>
                <a:lnTo>
                  <a:pt x="9905609" y="472094"/>
                </a:lnTo>
                <a:lnTo>
                  <a:pt x="9929594" y="448110"/>
                </a:lnTo>
                <a:lnTo>
                  <a:pt x="9941585" y="448110"/>
                </a:lnTo>
                <a:cubicBezTo>
                  <a:pt x="9933590" y="464099"/>
                  <a:pt x="9931592" y="474093"/>
                  <a:pt x="9935589" y="478090"/>
                </a:cubicBezTo>
                <a:cubicBezTo>
                  <a:pt x="9939585" y="482087"/>
                  <a:pt x="9937589" y="488084"/>
                  <a:pt x="9929594" y="496079"/>
                </a:cubicBezTo>
                <a:cubicBezTo>
                  <a:pt x="9921597" y="504075"/>
                  <a:pt x="9913604" y="504075"/>
                  <a:pt x="9905609" y="496079"/>
                </a:cubicBezTo>
                <a:lnTo>
                  <a:pt x="9905609" y="520063"/>
                </a:lnTo>
                <a:lnTo>
                  <a:pt x="9893616" y="532055"/>
                </a:lnTo>
                <a:cubicBezTo>
                  <a:pt x="9893616" y="532055"/>
                  <a:pt x="9889619" y="536053"/>
                  <a:pt x="9881624" y="544048"/>
                </a:cubicBezTo>
                <a:cubicBezTo>
                  <a:pt x="9881624" y="544048"/>
                  <a:pt x="9879624" y="546048"/>
                  <a:pt x="9875627" y="550045"/>
                </a:cubicBezTo>
                <a:cubicBezTo>
                  <a:pt x="9871631" y="554042"/>
                  <a:pt x="9869632" y="556040"/>
                  <a:pt x="9869632" y="556040"/>
                </a:cubicBezTo>
                <a:cubicBezTo>
                  <a:pt x="9861636" y="548045"/>
                  <a:pt x="9849644" y="556040"/>
                  <a:pt x="9833654" y="580024"/>
                </a:cubicBezTo>
                <a:cubicBezTo>
                  <a:pt x="9809671" y="612004"/>
                  <a:pt x="9801675" y="631991"/>
                  <a:pt x="9809671" y="639986"/>
                </a:cubicBezTo>
                <a:lnTo>
                  <a:pt x="9809671" y="651979"/>
                </a:lnTo>
                <a:cubicBezTo>
                  <a:pt x="9809671" y="651979"/>
                  <a:pt x="9805674" y="655976"/>
                  <a:pt x="9797678" y="663971"/>
                </a:cubicBezTo>
                <a:cubicBezTo>
                  <a:pt x="9805674" y="671966"/>
                  <a:pt x="9805674" y="673964"/>
                  <a:pt x="9797678" y="669967"/>
                </a:cubicBezTo>
                <a:cubicBezTo>
                  <a:pt x="9789683" y="665971"/>
                  <a:pt x="9785686" y="667967"/>
                  <a:pt x="9785686" y="675962"/>
                </a:cubicBezTo>
                <a:cubicBezTo>
                  <a:pt x="9785686" y="683959"/>
                  <a:pt x="9781690" y="683959"/>
                  <a:pt x="9773693" y="675962"/>
                </a:cubicBezTo>
                <a:cubicBezTo>
                  <a:pt x="9773693" y="675962"/>
                  <a:pt x="9771695" y="677962"/>
                  <a:pt x="9767698" y="681959"/>
                </a:cubicBezTo>
                <a:cubicBezTo>
                  <a:pt x="9763701" y="685955"/>
                  <a:pt x="9761701" y="691952"/>
                  <a:pt x="9761701" y="699947"/>
                </a:cubicBezTo>
                <a:lnTo>
                  <a:pt x="9773693" y="699947"/>
                </a:lnTo>
                <a:cubicBezTo>
                  <a:pt x="9773693" y="699947"/>
                  <a:pt x="9777690" y="699947"/>
                  <a:pt x="9785686" y="699947"/>
                </a:cubicBezTo>
                <a:cubicBezTo>
                  <a:pt x="9793681" y="699947"/>
                  <a:pt x="9797678" y="699947"/>
                  <a:pt x="9797678" y="699947"/>
                </a:cubicBezTo>
                <a:lnTo>
                  <a:pt x="9821663" y="675962"/>
                </a:lnTo>
                <a:cubicBezTo>
                  <a:pt x="9829658" y="667967"/>
                  <a:pt x="9837653" y="663971"/>
                  <a:pt x="9845648" y="663971"/>
                </a:cubicBezTo>
                <a:cubicBezTo>
                  <a:pt x="9853642" y="663971"/>
                  <a:pt x="9861636" y="659974"/>
                  <a:pt x="9869632" y="651979"/>
                </a:cubicBezTo>
                <a:cubicBezTo>
                  <a:pt x="9869632" y="651979"/>
                  <a:pt x="9871631" y="651979"/>
                  <a:pt x="9875627" y="651979"/>
                </a:cubicBezTo>
                <a:cubicBezTo>
                  <a:pt x="9879624" y="651979"/>
                  <a:pt x="9881624" y="655976"/>
                  <a:pt x="9881624" y="663971"/>
                </a:cubicBezTo>
                <a:lnTo>
                  <a:pt x="9881624" y="675962"/>
                </a:lnTo>
                <a:lnTo>
                  <a:pt x="9893616" y="663971"/>
                </a:lnTo>
                <a:cubicBezTo>
                  <a:pt x="9893616" y="655976"/>
                  <a:pt x="9897614" y="653977"/>
                  <a:pt x="9905609" y="657974"/>
                </a:cubicBezTo>
                <a:cubicBezTo>
                  <a:pt x="9913604" y="661970"/>
                  <a:pt x="9913604" y="665971"/>
                  <a:pt x="9905609" y="669967"/>
                </a:cubicBezTo>
                <a:cubicBezTo>
                  <a:pt x="9897614" y="673964"/>
                  <a:pt x="9893616" y="677962"/>
                  <a:pt x="9893616" y="681959"/>
                </a:cubicBezTo>
                <a:cubicBezTo>
                  <a:pt x="9893616" y="685955"/>
                  <a:pt x="9889619" y="691952"/>
                  <a:pt x="9881624" y="699947"/>
                </a:cubicBezTo>
                <a:lnTo>
                  <a:pt x="9881624" y="711940"/>
                </a:lnTo>
                <a:cubicBezTo>
                  <a:pt x="9889619" y="703943"/>
                  <a:pt x="9897614" y="693950"/>
                  <a:pt x="9905609" y="681959"/>
                </a:cubicBezTo>
                <a:cubicBezTo>
                  <a:pt x="9913604" y="669967"/>
                  <a:pt x="9919600" y="663971"/>
                  <a:pt x="9923597" y="663971"/>
                </a:cubicBezTo>
                <a:cubicBezTo>
                  <a:pt x="9927594" y="663971"/>
                  <a:pt x="9929594" y="659974"/>
                  <a:pt x="9929594" y="651979"/>
                </a:cubicBezTo>
                <a:lnTo>
                  <a:pt x="9941585" y="604009"/>
                </a:lnTo>
                <a:cubicBezTo>
                  <a:pt x="9941585" y="596014"/>
                  <a:pt x="9945582" y="592018"/>
                  <a:pt x="9953577" y="592018"/>
                </a:cubicBezTo>
                <a:lnTo>
                  <a:pt x="9953577" y="604009"/>
                </a:lnTo>
                <a:cubicBezTo>
                  <a:pt x="9953577" y="596014"/>
                  <a:pt x="9957575" y="588019"/>
                  <a:pt x="9965570" y="580024"/>
                </a:cubicBezTo>
                <a:cubicBezTo>
                  <a:pt x="9965570" y="580024"/>
                  <a:pt x="9967570" y="578025"/>
                  <a:pt x="9971567" y="574028"/>
                </a:cubicBezTo>
                <a:cubicBezTo>
                  <a:pt x="9975563" y="570031"/>
                  <a:pt x="9977562" y="568033"/>
                  <a:pt x="9977562" y="568033"/>
                </a:cubicBezTo>
                <a:cubicBezTo>
                  <a:pt x="9977562" y="560037"/>
                  <a:pt x="9979562" y="554042"/>
                  <a:pt x="9983558" y="550045"/>
                </a:cubicBezTo>
                <a:cubicBezTo>
                  <a:pt x="9987555" y="546048"/>
                  <a:pt x="9989555" y="542048"/>
                  <a:pt x="9989555" y="538052"/>
                </a:cubicBezTo>
                <a:cubicBezTo>
                  <a:pt x="9989555" y="534055"/>
                  <a:pt x="9985558" y="532055"/>
                  <a:pt x="9977562" y="532055"/>
                </a:cubicBezTo>
                <a:cubicBezTo>
                  <a:pt x="9961573" y="532055"/>
                  <a:pt x="9953577" y="548045"/>
                  <a:pt x="9953577" y="580024"/>
                </a:cubicBezTo>
                <a:cubicBezTo>
                  <a:pt x="9945582" y="580024"/>
                  <a:pt x="9945582" y="576028"/>
                  <a:pt x="9953577" y="568033"/>
                </a:cubicBezTo>
                <a:lnTo>
                  <a:pt x="9941585" y="568033"/>
                </a:lnTo>
                <a:cubicBezTo>
                  <a:pt x="9941585" y="568033"/>
                  <a:pt x="9945582" y="560037"/>
                  <a:pt x="9953577" y="544048"/>
                </a:cubicBezTo>
                <a:lnTo>
                  <a:pt x="9953577" y="520063"/>
                </a:lnTo>
                <a:lnTo>
                  <a:pt x="9989555" y="472094"/>
                </a:lnTo>
                <a:cubicBezTo>
                  <a:pt x="10005543" y="432120"/>
                  <a:pt x="10015538" y="414132"/>
                  <a:pt x="10019535" y="418129"/>
                </a:cubicBezTo>
                <a:cubicBezTo>
                  <a:pt x="10023531" y="422126"/>
                  <a:pt x="10033526" y="416129"/>
                  <a:pt x="10049516" y="400141"/>
                </a:cubicBezTo>
                <a:lnTo>
                  <a:pt x="10073501" y="388149"/>
                </a:lnTo>
                <a:cubicBezTo>
                  <a:pt x="10073501" y="396144"/>
                  <a:pt x="10077498" y="400141"/>
                  <a:pt x="10085493" y="400141"/>
                </a:cubicBezTo>
                <a:cubicBezTo>
                  <a:pt x="10101481" y="400141"/>
                  <a:pt x="10109477" y="400141"/>
                  <a:pt x="10109477" y="400141"/>
                </a:cubicBezTo>
                <a:cubicBezTo>
                  <a:pt x="10109477" y="400141"/>
                  <a:pt x="10109477" y="396144"/>
                  <a:pt x="10109477" y="388149"/>
                </a:cubicBezTo>
                <a:lnTo>
                  <a:pt x="10109477" y="376156"/>
                </a:lnTo>
                <a:lnTo>
                  <a:pt x="10121469" y="364164"/>
                </a:lnTo>
                <a:lnTo>
                  <a:pt x="10121469" y="352171"/>
                </a:lnTo>
                <a:cubicBezTo>
                  <a:pt x="10129464" y="352171"/>
                  <a:pt x="10131462" y="354171"/>
                  <a:pt x="10127466" y="358168"/>
                </a:cubicBezTo>
                <a:lnTo>
                  <a:pt x="10124504" y="361131"/>
                </a:lnTo>
                <a:lnTo>
                  <a:pt x="10133462" y="352171"/>
                </a:lnTo>
                <a:cubicBezTo>
                  <a:pt x="10133462" y="344176"/>
                  <a:pt x="10137459" y="340180"/>
                  <a:pt x="10145454" y="340180"/>
                </a:cubicBezTo>
                <a:cubicBezTo>
                  <a:pt x="10153449" y="332185"/>
                  <a:pt x="10157446" y="328188"/>
                  <a:pt x="10157446" y="328188"/>
                </a:cubicBezTo>
                <a:cubicBezTo>
                  <a:pt x="10157446" y="328188"/>
                  <a:pt x="10159445" y="324190"/>
                  <a:pt x="10163442" y="316195"/>
                </a:cubicBezTo>
                <a:cubicBezTo>
                  <a:pt x="10167439" y="308200"/>
                  <a:pt x="10169439" y="304203"/>
                  <a:pt x="10169439" y="304203"/>
                </a:cubicBezTo>
                <a:cubicBezTo>
                  <a:pt x="10177434" y="288213"/>
                  <a:pt x="10185427" y="272223"/>
                  <a:pt x="10193424" y="256234"/>
                </a:cubicBezTo>
                <a:lnTo>
                  <a:pt x="10205415" y="232249"/>
                </a:lnTo>
                <a:cubicBezTo>
                  <a:pt x="10213410" y="248239"/>
                  <a:pt x="10215408" y="258233"/>
                  <a:pt x="10211412" y="262230"/>
                </a:cubicBezTo>
                <a:cubicBezTo>
                  <a:pt x="10207415" y="266227"/>
                  <a:pt x="10209412" y="268227"/>
                  <a:pt x="10217407" y="268227"/>
                </a:cubicBezTo>
                <a:lnTo>
                  <a:pt x="10229400" y="280218"/>
                </a:lnTo>
                <a:cubicBezTo>
                  <a:pt x="10237395" y="272223"/>
                  <a:pt x="10241392" y="268227"/>
                  <a:pt x="10241392" y="268227"/>
                </a:cubicBezTo>
                <a:cubicBezTo>
                  <a:pt x="10241392" y="268227"/>
                  <a:pt x="10237395" y="264228"/>
                  <a:pt x="10229400" y="256234"/>
                </a:cubicBezTo>
                <a:cubicBezTo>
                  <a:pt x="10229400" y="256234"/>
                  <a:pt x="10229400" y="254235"/>
                  <a:pt x="10229400" y="250237"/>
                </a:cubicBezTo>
                <a:cubicBezTo>
                  <a:pt x="10229400" y="246240"/>
                  <a:pt x="10233397" y="244242"/>
                  <a:pt x="10241392" y="244242"/>
                </a:cubicBezTo>
                <a:cubicBezTo>
                  <a:pt x="10249388" y="244242"/>
                  <a:pt x="10253385" y="250237"/>
                  <a:pt x="10253385" y="262230"/>
                </a:cubicBezTo>
                <a:cubicBezTo>
                  <a:pt x="10253385" y="274222"/>
                  <a:pt x="10251385" y="282218"/>
                  <a:pt x="10247388" y="286215"/>
                </a:cubicBezTo>
                <a:cubicBezTo>
                  <a:pt x="10243392" y="290212"/>
                  <a:pt x="10243392" y="294210"/>
                  <a:pt x="10247388" y="298207"/>
                </a:cubicBezTo>
                <a:cubicBezTo>
                  <a:pt x="10251385" y="302203"/>
                  <a:pt x="10249388" y="304203"/>
                  <a:pt x="10241392" y="304203"/>
                </a:cubicBezTo>
                <a:cubicBezTo>
                  <a:pt x="10217407" y="352171"/>
                  <a:pt x="10205415" y="380153"/>
                  <a:pt x="10205415" y="388149"/>
                </a:cubicBezTo>
                <a:cubicBezTo>
                  <a:pt x="10213410" y="388149"/>
                  <a:pt x="10221405" y="388149"/>
                  <a:pt x="10229400" y="388149"/>
                </a:cubicBezTo>
                <a:cubicBezTo>
                  <a:pt x="10229400" y="388149"/>
                  <a:pt x="10233397" y="388149"/>
                  <a:pt x="10241392" y="388149"/>
                </a:cubicBezTo>
                <a:lnTo>
                  <a:pt x="10253385" y="376156"/>
                </a:lnTo>
                <a:lnTo>
                  <a:pt x="10265376" y="388149"/>
                </a:lnTo>
                <a:cubicBezTo>
                  <a:pt x="10249388" y="412133"/>
                  <a:pt x="10239393" y="428122"/>
                  <a:pt x="10235397" y="436117"/>
                </a:cubicBezTo>
                <a:cubicBezTo>
                  <a:pt x="10231398" y="444114"/>
                  <a:pt x="10233397" y="448110"/>
                  <a:pt x="10241392" y="448110"/>
                </a:cubicBezTo>
                <a:lnTo>
                  <a:pt x="10253385" y="424125"/>
                </a:lnTo>
                <a:cubicBezTo>
                  <a:pt x="10253385" y="416129"/>
                  <a:pt x="10257381" y="412133"/>
                  <a:pt x="10265376" y="412133"/>
                </a:cubicBezTo>
                <a:cubicBezTo>
                  <a:pt x="10273371" y="404138"/>
                  <a:pt x="10277368" y="400141"/>
                  <a:pt x="10277368" y="400141"/>
                </a:cubicBezTo>
                <a:lnTo>
                  <a:pt x="10277368" y="448110"/>
                </a:lnTo>
                <a:cubicBezTo>
                  <a:pt x="10269373" y="456105"/>
                  <a:pt x="10265376" y="462102"/>
                  <a:pt x="10265376" y="466099"/>
                </a:cubicBezTo>
                <a:cubicBezTo>
                  <a:pt x="10265376" y="470095"/>
                  <a:pt x="10269373" y="472094"/>
                  <a:pt x="10277368" y="472094"/>
                </a:cubicBezTo>
                <a:cubicBezTo>
                  <a:pt x="10289361" y="472094"/>
                  <a:pt x="10294607" y="476593"/>
                  <a:pt x="10293108" y="485586"/>
                </a:cubicBezTo>
                <a:lnTo>
                  <a:pt x="10292086" y="488448"/>
                </a:lnTo>
                <a:lnTo>
                  <a:pt x="10313346" y="460102"/>
                </a:lnTo>
                <a:cubicBezTo>
                  <a:pt x="10313346" y="452107"/>
                  <a:pt x="10317343" y="440114"/>
                  <a:pt x="10325338" y="424125"/>
                </a:cubicBezTo>
                <a:lnTo>
                  <a:pt x="10337329" y="400141"/>
                </a:lnTo>
                <a:lnTo>
                  <a:pt x="10337329" y="448110"/>
                </a:lnTo>
                <a:cubicBezTo>
                  <a:pt x="10329334" y="448110"/>
                  <a:pt x="10325338" y="452107"/>
                  <a:pt x="10325338" y="460102"/>
                </a:cubicBezTo>
                <a:cubicBezTo>
                  <a:pt x="10325338" y="468097"/>
                  <a:pt x="10325338" y="476092"/>
                  <a:pt x="10325338" y="484087"/>
                </a:cubicBezTo>
                <a:cubicBezTo>
                  <a:pt x="10325338" y="492082"/>
                  <a:pt x="10323338" y="500075"/>
                  <a:pt x="10319341" y="508072"/>
                </a:cubicBezTo>
                <a:cubicBezTo>
                  <a:pt x="10315344" y="516067"/>
                  <a:pt x="10313346" y="524060"/>
                  <a:pt x="10313346" y="532055"/>
                </a:cubicBezTo>
                <a:lnTo>
                  <a:pt x="10301353" y="544048"/>
                </a:lnTo>
                <a:lnTo>
                  <a:pt x="10289361" y="556040"/>
                </a:lnTo>
                <a:cubicBezTo>
                  <a:pt x="10289361" y="556040"/>
                  <a:pt x="10287361" y="558040"/>
                  <a:pt x="10283365" y="562036"/>
                </a:cubicBezTo>
                <a:cubicBezTo>
                  <a:pt x="10279368" y="566033"/>
                  <a:pt x="10277368" y="568033"/>
                  <a:pt x="10277368" y="568033"/>
                </a:cubicBezTo>
                <a:lnTo>
                  <a:pt x="10265376" y="592018"/>
                </a:lnTo>
                <a:cubicBezTo>
                  <a:pt x="10265376" y="592018"/>
                  <a:pt x="10263376" y="592018"/>
                  <a:pt x="10259380" y="592018"/>
                </a:cubicBezTo>
                <a:cubicBezTo>
                  <a:pt x="10255383" y="592018"/>
                  <a:pt x="10253385" y="596014"/>
                  <a:pt x="10253385" y="604009"/>
                </a:cubicBezTo>
                <a:cubicBezTo>
                  <a:pt x="10261380" y="612004"/>
                  <a:pt x="10267376" y="612004"/>
                  <a:pt x="10271373" y="604009"/>
                </a:cubicBezTo>
                <a:cubicBezTo>
                  <a:pt x="10275370" y="596014"/>
                  <a:pt x="10281366" y="596014"/>
                  <a:pt x="10289361" y="604009"/>
                </a:cubicBezTo>
                <a:cubicBezTo>
                  <a:pt x="10289361" y="612004"/>
                  <a:pt x="10287361" y="618001"/>
                  <a:pt x="10283365" y="621997"/>
                </a:cubicBezTo>
                <a:cubicBezTo>
                  <a:pt x="10279368" y="625994"/>
                  <a:pt x="10273371" y="631991"/>
                  <a:pt x="10265376" y="639986"/>
                </a:cubicBezTo>
                <a:lnTo>
                  <a:pt x="10253385" y="651979"/>
                </a:lnTo>
                <a:lnTo>
                  <a:pt x="10253385" y="663971"/>
                </a:lnTo>
                <a:lnTo>
                  <a:pt x="10241392" y="687955"/>
                </a:lnTo>
                <a:cubicBezTo>
                  <a:pt x="10241392" y="687955"/>
                  <a:pt x="10241392" y="691952"/>
                  <a:pt x="10241392" y="699947"/>
                </a:cubicBezTo>
                <a:cubicBezTo>
                  <a:pt x="10233397" y="707942"/>
                  <a:pt x="10229400" y="711940"/>
                  <a:pt x="10229400" y="711940"/>
                </a:cubicBezTo>
                <a:lnTo>
                  <a:pt x="10217407" y="711940"/>
                </a:lnTo>
                <a:cubicBezTo>
                  <a:pt x="10209412" y="727928"/>
                  <a:pt x="10209412" y="735923"/>
                  <a:pt x="10217407" y="735923"/>
                </a:cubicBezTo>
                <a:cubicBezTo>
                  <a:pt x="10225403" y="735923"/>
                  <a:pt x="10227400" y="737923"/>
                  <a:pt x="10223403" y="741920"/>
                </a:cubicBezTo>
                <a:cubicBezTo>
                  <a:pt x="10219407" y="745917"/>
                  <a:pt x="10213410" y="751913"/>
                  <a:pt x="10205415" y="759908"/>
                </a:cubicBezTo>
                <a:lnTo>
                  <a:pt x="10205415" y="771902"/>
                </a:lnTo>
                <a:cubicBezTo>
                  <a:pt x="10213410" y="771902"/>
                  <a:pt x="10217407" y="775898"/>
                  <a:pt x="10217407" y="783893"/>
                </a:cubicBezTo>
                <a:lnTo>
                  <a:pt x="10217407" y="795885"/>
                </a:lnTo>
                <a:lnTo>
                  <a:pt x="10193424" y="795885"/>
                </a:lnTo>
                <a:cubicBezTo>
                  <a:pt x="10177434" y="795885"/>
                  <a:pt x="10165442" y="803881"/>
                  <a:pt x="10157446" y="819870"/>
                </a:cubicBezTo>
                <a:cubicBezTo>
                  <a:pt x="10149451" y="827866"/>
                  <a:pt x="10145454" y="831863"/>
                  <a:pt x="10145454" y="831863"/>
                </a:cubicBezTo>
                <a:lnTo>
                  <a:pt x="10145454" y="855846"/>
                </a:lnTo>
                <a:lnTo>
                  <a:pt x="10145454" y="867839"/>
                </a:lnTo>
                <a:cubicBezTo>
                  <a:pt x="10137459" y="867839"/>
                  <a:pt x="10133462" y="867839"/>
                  <a:pt x="10133462" y="867839"/>
                </a:cubicBezTo>
                <a:lnTo>
                  <a:pt x="10121469" y="867839"/>
                </a:lnTo>
                <a:lnTo>
                  <a:pt x="10121469" y="891824"/>
                </a:lnTo>
                <a:cubicBezTo>
                  <a:pt x="10137459" y="883827"/>
                  <a:pt x="10149451" y="879831"/>
                  <a:pt x="10157446" y="879831"/>
                </a:cubicBezTo>
                <a:cubicBezTo>
                  <a:pt x="10181430" y="879831"/>
                  <a:pt x="10201418" y="867839"/>
                  <a:pt x="10217407" y="843854"/>
                </a:cubicBezTo>
                <a:cubicBezTo>
                  <a:pt x="10225403" y="827866"/>
                  <a:pt x="10233397" y="815873"/>
                  <a:pt x="10241392" y="807878"/>
                </a:cubicBezTo>
                <a:lnTo>
                  <a:pt x="10265376" y="747917"/>
                </a:lnTo>
                <a:lnTo>
                  <a:pt x="10277368" y="735923"/>
                </a:lnTo>
                <a:cubicBezTo>
                  <a:pt x="10293358" y="719935"/>
                  <a:pt x="10297356" y="707942"/>
                  <a:pt x="10289361" y="699947"/>
                </a:cubicBezTo>
                <a:cubicBezTo>
                  <a:pt x="10281366" y="691952"/>
                  <a:pt x="10281366" y="679959"/>
                  <a:pt x="10289361" y="663971"/>
                </a:cubicBezTo>
                <a:lnTo>
                  <a:pt x="10301353" y="639986"/>
                </a:lnTo>
                <a:cubicBezTo>
                  <a:pt x="10293358" y="647981"/>
                  <a:pt x="10287361" y="649979"/>
                  <a:pt x="10283365" y="645982"/>
                </a:cubicBezTo>
                <a:cubicBezTo>
                  <a:pt x="10279368" y="641986"/>
                  <a:pt x="10279368" y="635989"/>
                  <a:pt x="10283365" y="627994"/>
                </a:cubicBezTo>
                <a:cubicBezTo>
                  <a:pt x="10287361" y="619998"/>
                  <a:pt x="10293358" y="608006"/>
                  <a:pt x="10301353" y="592018"/>
                </a:cubicBezTo>
                <a:lnTo>
                  <a:pt x="10313346" y="568033"/>
                </a:lnTo>
                <a:cubicBezTo>
                  <a:pt x="10329334" y="568033"/>
                  <a:pt x="10329334" y="580024"/>
                  <a:pt x="10313346" y="604009"/>
                </a:cubicBezTo>
                <a:cubicBezTo>
                  <a:pt x="10305350" y="612004"/>
                  <a:pt x="10305350" y="616001"/>
                  <a:pt x="10313346" y="616001"/>
                </a:cubicBezTo>
                <a:lnTo>
                  <a:pt x="10337329" y="627994"/>
                </a:lnTo>
                <a:lnTo>
                  <a:pt x="10337329" y="616001"/>
                </a:lnTo>
                <a:lnTo>
                  <a:pt x="10352032" y="608652"/>
                </a:lnTo>
                <a:lnTo>
                  <a:pt x="10350821" y="613003"/>
                </a:lnTo>
                <a:cubicBezTo>
                  <a:pt x="10349822" y="619000"/>
                  <a:pt x="10349323" y="627994"/>
                  <a:pt x="10349323" y="639986"/>
                </a:cubicBezTo>
                <a:cubicBezTo>
                  <a:pt x="10349323" y="639986"/>
                  <a:pt x="10349323" y="643982"/>
                  <a:pt x="10349323" y="651979"/>
                </a:cubicBezTo>
                <a:cubicBezTo>
                  <a:pt x="10349323" y="659974"/>
                  <a:pt x="10345326" y="667967"/>
                  <a:pt x="10337329" y="675962"/>
                </a:cubicBezTo>
                <a:cubicBezTo>
                  <a:pt x="10337329" y="683959"/>
                  <a:pt x="10337329" y="695950"/>
                  <a:pt x="10337329" y="711940"/>
                </a:cubicBezTo>
                <a:lnTo>
                  <a:pt x="10313346" y="771902"/>
                </a:lnTo>
                <a:lnTo>
                  <a:pt x="10308548" y="764706"/>
                </a:lnTo>
                <a:lnTo>
                  <a:pt x="10301353" y="771902"/>
                </a:lnTo>
                <a:cubicBezTo>
                  <a:pt x="10301353" y="779896"/>
                  <a:pt x="10297356" y="785893"/>
                  <a:pt x="10289361" y="789890"/>
                </a:cubicBezTo>
                <a:cubicBezTo>
                  <a:pt x="10281366" y="793886"/>
                  <a:pt x="10277368" y="795885"/>
                  <a:pt x="10277368" y="795885"/>
                </a:cubicBezTo>
                <a:lnTo>
                  <a:pt x="10265376" y="795885"/>
                </a:lnTo>
                <a:lnTo>
                  <a:pt x="10277368" y="807878"/>
                </a:lnTo>
                <a:lnTo>
                  <a:pt x="10277368" y="831863"/>
                </a:lnTo>
                <a:lnTo>
                  <a:pt x="10265376" y="819870"/>
                </a:lnTo>
                <a:cubicBezTo>
                  <a:pt x="10257381" y="811875"/>
                  <a:pt x="10257381" y="815873"/>
                  <a:pt x="10265376" y="831863"/>
                </a:cubicBezTo>
                <a:lnTo>
                  <a:pt x="10265376" y="855846"/>
                </a:lnTo>
                <a:lnTo>
                  <a:pt x="10241392" y="867839"/>
                </a:lnTo>
                <a:cubicBezTo>
                  <a:pt x="10225403" y="875834"/>
                  <a:pt x="10217407" y="881831"/>
                  <a:pt x="10217407" y="885827"/>
                </a:cubicBezTo>
                <a:cubicBezTo>
                  <a:pt x="10217407" y="889824"/>
                  <a:pt x="10217407" y="891824"/>
                  <a:pt x="10217407" y="891824"/>
                </a:cubicBezTo>
                <a:cubicBezTo>
                  <a:pt x="10217407" y="899819"/>
                  <a:pt x="10217407" y="905815"/>
                  <a:pt x="10217407" y="909812"/>
                </a:cubicBezTo>
                <a:cubicBezTo>
                  <a:pt x="10217407" y="913809"/>
                  <a:pt x="10217407" y="915807"/>
                  <a:pt x="10217407" y="915807"/>
                </a:cubicBezTo>
                <a:lnTo>
                  <a:pt x="10229400" y="915807"/>
                </a:lnTo>
                <a:cubicBezTo>
                  <a:pt x="10237395" y="915807"/>
                  <a:pt x="10241392" y="917807"/>
                  <a:pt x="10241392" y="921804"/>
                </a:cubicBezTo>
                <a:cubicBezTo>
                  <a:pt x="10241392" y="925801"/>
                  <a:pt x="10245388" y="927800"/>
                  <a:pt x="10253385" y="927800"/>
                </a:cubicBezTo>
                <a:lnTo>
                  <a:pt x="10265376" y="927800"/>
                </a:lnTo>
                <a:cubicBezTo>
                  <a:pt x="10257381" y="927800"/>
                  <a:pt x="10253385" y="929800"/>
                  <a:pt x="10253385" y="933797"/>
                </a:cubicBezTo>
                <a:cubicBezTo>
                  <a:pt x="10253385" y="937794"/>
                  <a:pt x="10253385" y="941792"/>
                  <a:pt x="10253385" y="945788"/>
                </a:cubicBezTo>
                <a:cubicBezTo>
                  <a:pt x="10253385" y="949785"/>
                  <a:pt x="10253385" y="953783"/>
                  <a:pt x="10253385" y="957780"/>
                </a:cubicBezTo>
                <a:cubicBezTo>
                  <a:pt x="10253385" y="961777"/>
                  <a:pt x="10251385" y="963777"/>
                  <a:pt x="10247388" y="963777"/>
                </a:cubicBezTo>
                <a:cubicBezTo>
                  <a:pt x="10243392" y="963777"/>
                  <a:pt x="10241392" y="967774"/>
                  <a:pt x="10241392" y="975770"/>
                </a:cubicBezTo>
                <a:cubicBezTo>
                  <a:pt x="10241392" y="991760"/>
                  <a:pt x="10243392" y="995756"/>
                  <a:pt x="10247388" y="987762"/>
                </a:cubicBezTo>
                <a:cubicBezTo>
                  <a:pt x="10251385" y="979767"/>
                  <a:pt x="10253385" y="971772"/>
                  <a:pt x="10253385" y="963777"/>
                </a:cubicBezTo>
                <a:lnTo>
                  <a:pt x="10277368" y="939792"/>
                </a:lnTo>
                <a:cubicBezTo>
                  <a:pt x="10285365" y="923804"/>
                  <a:pt x="10289361" y="911811"/>
                  <a:pt x="10289361" y="903816"/>
                </a:cubicBezTo>
                <a:cubicBezTo>
                  <a:pt x="10289361" y="895821"/>
                  <a:pt x="10293358" y="887827"/>
                  <a:pt x="10301353" y="879831"/>
                </a:cubicBezTo>
                <a:lnTo>
                  <a:pt x="10313346" y="891824"/>
                </a:lnTo>
                <a:cubicBezTo>
                  <a:pt x="10313346" y="899819"/>
                  <a:pt x="10311346" y="907812"/>
                  <a:pt x="10307349" y="915807"/>
                </a:cubicBezTo>
                <a:cubicBezTo>
                  <a:pt x="10303353" y="923804"/>
                  <a:pt x="10301353" y="931797"/>
                  <a:pt x="10301353" y="939792"/>
                </a:cubicBezTo>
                <a:cubicBezTo>
                  <a:pt x="10301353" y="947788"/>
                  <a:pt x="10301353" y="951785"/>
                  <a:pt x="10301353" y="951785"/>
                </a:cubicBezTo>
                <a:cubicBezTo>
                  <a:pt x="10301353" y="951785"/>
                  <a:pt x="10297356" y="951785"/>
                  <a:pt x="10289361" y="951785"/>
                </a:cubicBezTo>
                <a:lnTo>
                  <a:pt x="10277368" y="963777"/>
                </a:lnTo>
                <a:lnTo>
                  <a:pt x="10277368" y="975770"/>
                </a:lnTo>
                <a:cubicBezTo>
                  <a:pt x="10285365" y="975770"/>
                  <a:pt x="10289361" y="979767"/>
                  <a:pt x="10289361" y="987762"/>
                </a:cubicBezTo>
                <a:cubicBezTo>
                  <a:pt x="10289361" y="987762"/>
                  <a:pt x="10287361" y="991760"/>
                  <a:pt x="10283365" y="999753"/>
                </a:cubicBezTo>
                <a:cubicBezTo>
                  <a:pt x="10279368" y="1007748"/>
                  <a:pt x="10275370" y="1011746"/>
                  <a:pt x="10271373" y="1011746"/>
                </a:cubicBezTo>
                <a:cubicBezTo>
                  <a:pt x="10267376" y="1011746"/>
                  <a:pt x="10261380" y="1015743"/>
                  <a:pt x="10253385" y="1023738"/>
                </a:cubicBezTo>
                <a:lnTo>
                  <a:pt x="10253385" y="1035731"/>
                </a:lnTo>
                <a:cubicBezTo>
                  <a:pt x="10253385" y="1035731"/>
                  <a:pt x="10253385" y="1039728"/>
                  <a:pt x="10253385" y="1047723"/>
                </a:cubicBezTo>
                <a:cubicBezTo>
                  <a:pt x="10245388" y="1047723"/>
                  <a:pt x="10243392" y="1053719"/>
                  <a:pt x="10247388" y="1065711"/>
                </a:cubicBezTo>
                <a:cubicBezTo>
                  <a:pt x="10251385" y="1077703"/>
                  <a:pt x="10249388" y="1083699"/>
                  <a:pt x="10241392" y="1083699"/>
                </a:cubicBezTo>
                <a:cubicBezTo>
                  <a:pt x="10233397" y="1083699"/>
                  <a:pt x="10229400" y="1079703"/>
                  <a:pt x="10229400" y="1071708"/>
                </a:cubicBezTo>
                <a:cubicBezTo>
                  <a:pt x="10229400" y="1071708"/>
                  <a:pt x="10229400" y="1069708"/>
                  <a:pt x="10229400" y="1065711"/>
                </a:cubicBezTo>
                <a:cubicBezTo>
                  <a:pt x="10229400" y="1061714"/>
                  <a:pt x="10229400" y="1059715"/>
                  <a:pt x="10229400" y="1059715"/>
                </a:cubicBezTo>
                <a:lnTo>
                  <a:pt x="10217407" y="1059715"/>
                </a:lnTo>
                <a:cubicBezTo>
                  <a:pt x="10201418" y="1067710"/>
                  <a:pt x="10193424" y="1079703"/>
                  <a:pt x="10193424" y="1095693"/>
                </a:cubicBezTo>
                <a:lnTo>
                  <a:pt x="10205415" y="1131670"/>
                </a:lnTo>
                <a:lnTo>
                  <a:pt x="10193424" y="1155654"/>
                </a:lnTo>
                <a:lnTo>
                  <a:pt x="10157446" y="1167645"/>
                </a:lnTo>
                <a:cubicBezTo>
                  <a:pt x="10157446" y="1175640"/>
                  <a:pt x="10155447" y="1179639"/>
                  <a:pt x="10151451" y="1179639"/>
                </a:cubicBezTo>
                <a:cubicBezTo>
                  <a:pt x="10147454" y="1179639"/>
                  <a:pt x="10137459" y="1187634"/>
                  <a:pt x="10121469" y="1203622"/>
                </a:cubicBezTo>
                <a:lnTo>
                  <a:pt x="10097484" y="1227607"/>
                </a:lnTo>
                <a:lnTo>
                  <a:pt x="10097484" y="1239600"/>
                </a:lnTo>
                <a:cubicBezTo>
                  <a:pt x="10097484" y="1247595"/>
                  <a:pt x="10097484" y="1251592"/>
                  <a:pt x="10097484" y="1251592"/>
                </a:cubicBezTo>
                <a:lnTo>
                  <a:pt x="10085493" y="1323544"/>
                </a:lnTo>
                <a:lnTo>
                  <a:pt x="10097484" y="1347530"/>
                </a:lnTo>
                <a:cubicBezTo>
                  <a:pt x="10105481" y="1339534"/>
                  <a:pt x="10113474" y="1335539"/>
                  <a:pt x="10121469" y="1335539"/>
                </a:cubicBezTo>
                <a:cubicBezTo>
                  <a:pt x="10121469" y="1335539"/>
                  <a:pt x="10127466" y="1329541"/>
                  <a:pt x="10139457" y="1317550"/>
                </a:cubicBezTo>
                <a:cubicBezTo>
                  <a:pt x="10151451" y="1305558"/>
                  <a:pt x="10157446" y="1295565"/>
                  <a:pt x="10157446" y="1287568"/>
                </a:cubicBezTo>
                <a:cubicBezTo>
                  <a:pt x="10157446" y="1271578"/>
                  <a:pt x="10163442" y="1261585"/>
                  <a:pt x="10175435" y="1257588"/>
                </a:cubicBezTo>
                <a:cubicBezTo>
                  <a:pt x="10187427" y="1253590"/>
                  <a:pt x="10197420" y="1247595"/>
                  <a:pt x="10205415" y="1239600"/>
                </a:cubicBezTo>
                <a:lnTo>
                  <a:pt x="10229400" y="1227607"/>
                </a:lnTo>
                <a:cubicBezTo>
                  <a:pt x="10237395" y="1227607"/>
                  <a:pt x="10249388" y="1215616"/>
                  <a:pt x="10265376" y="1191630"/>
                </a:cubicBezTo>
                <a:cubicBezTo>
                  <a:pt x="10273371" y="1183635"/>
                  <a:pt x="10279368" y="1177639"/>
                  <a:pt x="10283365" y="1173642"/>
                </a:cubicBezTo>
                <a:cubicBezTo>
                  <a:pt x="10287361" y="1169644"/>
                  <a:pt x="10289361" y="1167645"/>
                  <a:pt x="10289361" y="1167645"/>
                </a:cubicBezTo>
                <a:cubicBezTo>
                  <a:pt x="10297356" y="1167645"/>
                  <a:pt x="10301353" y="1165648"/>
                  <a:pt x="10301353" y="1161649"/>
                </a:cubicBezTo>
                <a:cubicBezTo>
                  <a:pt x="10301353" y="1157652"/>
                  <a:pt x="10297356" y="1155654"/>
                  <a:pt x="10289361" y="1155654"/>
                </a:cubicBezTo>
                <a:lnTo>
                  <a:pt x="10277368" y="1155654"/>
                </a:lnTo>
                <a:cubicBezTo>
                  <a:pt x="10277368" y="1155654"/>
                  <a:pt x="10279368" y="1153654"/>
                  <a:pt x="10283365" y="1149657"/>
                </a:cubicBezTo>
                <a:cubicBezTo>
                  <a:pt x="10287361" y="1145661"/>
                  <a:pt x="10293358" y="1145661"/>
                  <a:pt x="10301353" y="1149657"/>
                </a:cubicBezTo>
                <a:cubicBezTo>
                  <a:pt x="10309349" y="1153654"/>
                  <a:pt x="10317343" y="1151655"/>
                  <a:pt x="10325338" y="1143661"/>
                </a:cubicBezTo>
                <a:cubicBezTo>
                  <a:pt x="10325338" y="1143661"/>
                  <a:pt x="10327338" y="1141662"/>
                  <a:pt x="10331334" y="1137666"/>
                </a:cubicBezTo>
                <a:cubicBezTo>
                  <a:pt x="10335331" y="1133667"/>
                  <a:pt x="10341328" y="1131670"/>
                  <a:pt x="10349323" y="1131670"/>
                </a:cubicBezTo>
                <a:cubicBezTo>
                  <a:pt x="10349323" y="1131670"/>
                  <a:pt x="10349323" y="1127672"/>
                  <a:pt x="10349323" y="1119679"/>
                </a:cubicBezTo>
                <a:cubicBezTo>
                  <a:pt x="10349323" y="1111682"/>
                  <a:pt x="10355319" y="1109683"/>
                  <a:pt x="10367311" y="1113681"/>
                </a:cubicBezTo>
                <a:cubicBezTo>
                  <a:pt x="10379302" y="1117678"/>
                  <a:pt x="10385299" y="1117678"/>
                  <a:pt x="10385299" y="1113681"/>
                </a:cubicBezTo>
                <a:cubicBezTo>
                  <a:pt x="10385299" y="1109683"/>
                  <a:pt x="10393294" y="1103688"/>
                  <a:pt x="10409284" y="1095693"/>
                </a:cubicBezTo>
                <a:cubicBezTo>
                  <a:pt x="10417279" y="1087698"/>
                  <a:pt x="10423275" y="1083699"/>
                  <a:pt x="10427272" y="1083699"/>
                </a:cubicBezTo>
                <a:cubicBezTo>
                  <a:pt x="10431269" y="1083699"/>
                  <a:pt x="10433269" y="1079703"/>
                  <a:pt x="10433269" y="1071708"/>
                </a:cubicBezTo>
                <a:lnTo>
                  <a:pt x="10433269" y="1059715"/>
                </a:lnTo>
                <a:lnTo>
                  <a:pt x="10445260" y="1047723"/>
                </a:lnTo>
                <a:cubicBezTo>
                  <a:pt x="10445260" y="1047723"/>
                  <a:pt x="10445260" y="1043726"/>
                  <a:pt x="10445260" y="1035731"/>
                </a:cubicBezTo>
                <a:cubicBezTo>
                  <a:pt x="10453255" y="1035731"/>
                  <a:pt x="10457253" y="1031733"/>
                  <a:pt x="10457253" y="1023738"/>
                </a:cubicBezTo>
                <a:lnTo>
                  <a:pt x="10469245" y="1011746"/>
                </a:lnTo>
                <a:lnTo>
                  <a:pt x="10469245" y="1023738"/>
                </a:lnTo>
                <a:lnTo>
                  <a:pt x="10481237" y="1035731"/>
                </a:lnTo>
                <a:cubicBezTo>
                  <a:pt x="10481237" y="1035731"/>
                  <a:pt x="10487233" y="1033731"/>
                  <a:pt x="10499225" y="1029735"/>
                </a:cubicBezTo>
                <a:cubicBezTo>
                  <a:pt x="10511218" y="1025737"/>
                  <a:pt x="10513216" y="1027736"/>
                  <a:pt x="10505222" y="1035731"/>
                </a:cubicBezTo>
                <a:lnTo>
                  <a:pt x="10529206" y="1047723"/>
                </a:lnTo>
                <a:lnTo>
                  <a:pt x="10529206" y="1059715"/>
                </a:lnTo>
                <a:cubicBezTo>
                  <a:pt x="10521211" y="1067710"/>
                  <a:pt x="10521211" y="1075705"/>
                  <a:pt x="10529206" y="1083699"/>
                </a:cubicBezTo>
                <a:cubicBezTo>
                  <a:pt x="10537201" y="1091694"/>
                  <a:pt x="10553191" y="1083699"/>
                  <a:pt x="10577176" y="1059715"/>
                </a:cubicBezTo>
                <a:cubicBezTo>
                  <a:pt x="10585171" y="1051721"/>
                  <a:pt x="10593164" y="1047723"/>
                  <a:pt x="10601159" y="1047723"/>
                </a:cubicBezTo>
                <a:cubicBezTo>
                  <a:pt x="10593164" y="1055718"/>
                  <a:pt x="10593164" y="1059715"/>
                  <a:pt x="10601159" y="1059715"/>
                </a:cubicBezTo>
                <a:lnTo>
                  <a:pt x="10625144" y="1047723"/>
                </a:lnTo>
                <a:lnTo>
                  <a:pt x="10625144" y="1059715"/>
                </a:lnTo>
                <a:lnTo>
                  <a:pt x="10589168" y="1095693"/>
                </a:lnTo>
                <a:cubicBezTo>
                  <a:pt x="10597163" y="1095693"/>
                  <a:pt x="10601159" y="1097691"/>
                  <a:pt x="10601159" y="1101688"/>
                </a:cubicBezTo>
                <a:cubicBezTo>
                  <a:pt x="10601159" y="1105686"/>
                  <a:pt x="10601159" y="1107684"/>
                  <a:pt x="10601159" y="1107684"/>
                </a:cubicBezTo>
                <a:lnTo>
                  <a:pt x="10649129" y="1095693"/>
                </a:lnTo>
                <a:lnTo>
                  <a:pt x="10685105" y="1107684"/>
                </a:lnTo>
                <a:cubicBezTo>
                  <a:pt x="10693102" y="1115679"/>
                  <a:pt x="10701095" y="1119679"/>
                  <a:pt x="10709090" y="1119679"/>
                </a:cubicBezTo>
                <a:cubicBezTo>
                  <a:pt x="10709090" y="1119679"/>
                  <a:pt x="10709090" y="1113681"/>
                  <a:pt x="10709090" y="1101688"/>
                </a:cubicBezTo>
                <a:cubicBezTo>
                  <a:pt x="10709090" y="1089696"/>
                  <a:pt x="10709090" y="1083699"/>
                  <a:pt x="10709090" y="1083699"/>
                </a:cubicBezTo>
                <a:cubicBezTo>
                  <a:pt x="10701095" y="1083699"/>
                  <a:pt x="10701095" y="1079703"/>
                  <a:pt x="10709090" y="1071708"/>
                </a:cubicBezTo>
                <a:lnTo>
                  <a:pt x="10685105" y="1011746"/>
                </a:lnTo>
                <a:lnTo>
                  <a:pt x="10697099" y="1011746"/>
                </a:lnTo>
                <a:cubicBezTo>
                  <a:pt x="10705093" y="1011746"/>
                  <a:pt x="10709090" y="1011746"/>
                  <a:pt x="10709090" y="1011746"/>
                </a:cubicBezTo>
                <a:cubicBezTo>
                  <a:pt x="10709090" y="1003751"/>
                  <a:pt x="10697099" y="991760"/>
                  <a:pt x="10673114" y="975770"/>
                </a:cubicBezTo>
                <a:cubicBezTo>
                  <a:pt x="10681109" y="975770"/>
                  <a:pt x="10689102" y="975770"/>
                  <a:pt x="10697099" y="975770"/>
                </a:cubicBezTo>
                <a:cubicBezTo>
                  <a:pt x="10705093" y="975770"/>
                  <a:pt x="10717085" y="983765"/>
                  <a:pt x="10733075" y="999753"/>
                </a:cubicBezTo>
                <a:cubicBezTo>
                  <a:pt x="10749063" y="1015743"/>
                  <a:pt x="10761055" y="1027736"/>
                  <a:pt x="10769051" y="1035731"/>
                </a:cubicBezTo>
                <a:cubicBezTo>
                  <a:pt x="10769051" y="1059715"/>
                  <a:pt x="10769051" y="1073706"/>
                  <a:pt x="10769051" y="1077703"/>
                </a:cubicBezTo>
                <a:cubicBezTo>
                  <a:pt x="10769051" y="1081701"/>
                  <a:pt x="10765055" y="1083699"/>
                  <a:pt x="10757058" y="1083699"/>
                </a:cubicBezTo>
                <a:cubicBezTo>
                  <a:pt x="10749063" y="1083699"/>
                  <a:pt x="10741070" y="1089696"/>
                  <a:pt x="10733075" y="1101688"/>
                </a:cubicBezTo>
                <a:cubicBezTo>
                  <a:pt x="10725080" y="1113681"/>
                  <a:pt x="10717085" y="1123674"/>
                  <a:pt x="10709090" y="1131670"/>
                </a:cubicBezTo>
                <a:cubicBezTo>
                  <a:pt x="10693102" y="1147659"/>
                  <a:pt x="10693102" y="1163649"/>
                  <a:pt x="10709090" y="1179639"/>
                </a:cubicBezTo>
                <a:cubicBezTo>
                  <a:pt x="10717085" y="1187634"/>
                  <a:pt x="10723082" y="1193629"/>
                  <a:pt x="10727078" y="1197627"/>
                </a:cubicBezTo>
                <a:cubicBezTo>
                  <a:pt x="10731075" y="1201624"/>
                  <a:pt x="10733075" y="1203622"/>
                  <a:pt x="10733075" y="1203622"/>
                </a:cubicBezTo>
                <a:lnTo>
                  <a:pt x="10745067" y="1167645"/>
                </a:lnTo>
                <a:cubicBezTo>
                  <a:pt x="10745067" y="1159650"/>
                  <a:pt x="10749063" y="1155654"/>
                  <a:pt x="10757058" y="1155654"/>
                </a:cubicBezTo>
                <a:cubicBezTo>
                  <a:pt x="10765055" y="1155654"/>
                  <a:pt x="10769051" y="1143661"/>
                  <a:pt x="10769051" y="1119679"/>
                </a:cubicBezTo>
                <a:lnTo>
                  <a:pt x="10793035" y="1059715"/>
                </a:lnTo>
                <a:cubicBezTo>
                  <a:pt x="10793035" y="1059715"/>
                  <a:pt x="10795036" y="1061714"/>
                  <a:pt x="10799033" y="1065711"/>
                </a:cubicBezTo>
                <a:cubicBezTo>
                  <a:pt x="10803030" y="1069708"/>
                  <a:pt x="10805028" y="1075705"/>
                  <a:pt x="10805028" y="1083699"/>
                </a:cubicBezTo>
                <a:lnTo>
                  <a:pt x="10793035" y="1107684"/>
                </a:lnTo>
                <a:lnTo>
                  <a:pt x="10793035" y="1167645"/>
                </a:lnTo>
                <a:cubicBezTo>
                  <a:pt x="10793035" y="1183635"/>
                  <a:pt x="10793035" y="1207620"/>
                  <a:pt x="10793035" y="1239600"/>
                </a:cubicBezTo>
                <a:cubicBezTo>
                  <a:pt x="10801031" y="1263584"/>
                  <a:pt x="10809025" y="1275576"/>
                  <a:pt x="10817021" y="1275576"/>
                </a:cubicBezTo>
                <a:cubicBezTo>
                  <a:pt x="10825016" y="1259587"/>
                  <a:pt x="10839006" y="1257588"/>
                  <a:pt x="10858992" y="1269580"/>
                </a:cubicBezTo>
                <a:cubicBezTo>
                  <a:pt x="10878981" y="1281571"/>
                  <a:pt x="10888974" y="1295565"/>
                  <a:pt x="10888974" y="1311553"/>
                </a:cubicBezTo>
                <a:cubicBezTo>
                  <a:pt x="10880977" y="1319548"/>
                  <a:pt x="10874982" y="1323544"/>
                  <a:pt x="10870986" y="1323544"/>
                </a:cubicBezTo>
                <a:cubicBezTo>
                  <a:pt x="10866989" y="1323544"/>
                  <a:pt x="10860992" y="1327543"/>
                  <a:pt x="10852997" y="1335539"/>
                </a:cubicBezTo>
                <a:cubicBezTo>
                  <a:pt x="10845001" y="1343533"/>
                  <a:pt x="10841004" y="1351528"/>
                  <a:pt x="10841004" y="1359523"/>
                </a:cubicBezTo>
                <a:cubicBezTo>
                  <a:pt x="10841004" y="1367518"/>
                  <a:pt x="10845001" y="1371514"/>
                  <a:pt x="10852997" y="1371514"/>
                </a:cubicBezTo>
                <a:lnTo>
                  <a:pt x="10852997" y="1383506"/>
                </a:lnTo>
                <a:lnTo>
                  <a:pt x="10864989" y="1419485"/>
                </a:lnTo>
                <a:cubicBezTo>
                  <a:pt x="10896969" y="1451464"/>
                  <a:pt x="10904964" y="1467452"/>
                  <a:pt x="10888974" y="1467452"/>
                </a:cubicBezTo>
                <a:lnTo>
                  <a:pt x="10852997" y="1443467"/>
                </a:lnTo>
                <a:cubicBezTo>
                  <a:pt x="10852997" y="1435472"/>
                  <a:pt x="10849001" y="1423481"/>
                  <a:pt x="10841004" y="1407491"/>
                </a:cubicBezTo>
                <a:cubicBezTo>
                  <a:pt x="10841004" y="1407491"/>
                  <a:pt x="10839006" y="1403494"/>
                  <a:pt x="10835009" y="1395499"/>
                </a:cubicBezTo>
                <a:cubicBezTo>
                  <a:pt x="10831013" y="1387504"/>
                  <a:pt x="10829013" y="1383506"/>
                  <a:pt x="10829013" y="1383506"/>
                </a:cubicBezTo>
                <a:lnTo>
                  <a:pt x="10829013" y="1371514"/>
                </a:lnTo>
                <a:lnTo>
                  <a:pt x="10805028" y="1383506"/>
                </a:lnTo>
                <a:cubicBezTo>
                  <a:pt x="10773048" y="1423481"/>
                  <a:pt x="10769051" y="1459457"/>
                  <a:pt x="10793035" y="1491437"/>
                </a:cubicBezTo>
                <a:cubicBezTo>
                  <a:pt x="10801031" y="1507427"/>
                  <a:pt x="10805028" y="1523417"/>
                  <a:pt x="10805028" y="1539406"/>
                </a:cubicBezTo>
                <a:cubicBezTo>
                  <a:pt x="10813024" y="1539406"/>
                  <a:pt x="10821018" y="1539406"/>
                  <a:pt x="10829013" y="1539406"/>
                </a:cubicBezTo>
                <a:cubicBezTo>
                  <a:pt x="10829013" y="1531411"/>
                  <a:pt x="10831013" y="1525415"/>
                  <a:pt x="10835009" y="1521418"/>
                </a:cubicBezTo>
                <a:cubicBezTo>
                  <a:pt x="10839006" y="1517421"/>
                  <a:pt x="10841004" y="1515422"/>
                  <a:pt x="10841004" y="1515422"/>
                </a:cubicBezTo>
                <a:lnTo>
                  <a:pt x="10841004" y="1527413"/>
                </a:lnTo>
                <a:cubicBezTo>
                  <a:pt x="10833009" y="1527413"/>
                  <a:pt x="10833009" y="1531411"/>
                  <a:pt x="10841004" y="1539406"/>
                </a:cubicBezTo>
                <a:lnTo>
                  <a:pt x="10852997" y="1527413"/>
                </a:lnTo>
                <a:lnTo>
                  <a:pt x="10888974" y="1491437"/>
                </a:lnTo>
                <a:cubicBezTo>
                  <a:pt x="10928947" y="1443467"/>
                  <a:pt x="10944939" y="1419485"/>
                  <a:pt x="10936944" y="1419485"/>
                </a:cubicBezTo>
                <a:cubicBezTo>
                  <a:pt x="10936944" y="1411489"/>
                  <a:pt x="10936944" y="1403494"/>
                  <a:pt x="10936944" y="1395499"/>
                </a:cubicBezTo>
                <a:lnTo>
                  <a:pt x="10960927" y="1395499"/>
                </a:lnTo>
                <a:lnTo>
                  <a:pt x="10972920" y="1395499"/>
                </a:lnTo>
                <a:cubicBezTo>
                  <a:pt x="10972920" y="1387504"/>
                  <a:pt x="10974918" y="1379509"/>
                  <a:pt x="10978915" y="1371514"/>
                </a:cubicBezTo>
                <a:cubicBezTo>
                  <a:pt x="10982912" y="1363519"/>
                  <a:pt x="10988910" y="1355524"/>
                  <a:pt x="10996903" y="1347530"/>
                </a:cubicBezTo>
                <a:lnTo>
                  <a:pt x="11020890" y="1287568"/>
                </a:lnTo>
                <a:cubicBezTo>
                  <a:pt x="11020890" y="1287568"/>
                  <a:pt x="11020890" y="1281571"/>
                  <a:pt x="11020890" y="1269580"/>
                </a:cubicBezTo>
                <a:cubicBezTo>
                  <a:pt x="11020890" y="1257588"/>
                  <a:pt x="11016893" y="1243597"/>
                  <a:pt x="11008896" y="1227607"/>
                </a:cubicBezTo>
                <a:cubicBezTo>
                  <a:pt x="11008896" y="1203622"/>
                  <a:pt x="11016893" y="1199625"/>
                  <a:pt x="11032881" y="1215616"/>
                </a:cubicBezTo>
                <a:cubicBezTo>
                  <a:pt x="11048870" y="1223610"/>
                  <a:pt x="11054866" y="1235602"/>
                  <a:pt x="11050870" y="1251592"/>
                </a:cubicBezTo>
                <a:cubicBezTo>
                  <a:pt x="11046873" y="1267582"/>
                  <a:pt x="11042875" y="1279573"/>
                  <a:pt x="11038878" y="1287568"/>
                </a:cubicBezTo>
                <a:cubicBezTo>
                  <a:pt x="11034881" y="1295565"/>
                  <a:pt x="11032881" y="1299561"/>
                  <a:pt x="11032881" y="1299561"/>
                </a:cubicBezTo>
                <a:lnTo>
                  <a:pt x="11068858" y="1263584"/>
                </a:lnTo>
                <a:cubicBezTo>
                  <a:pt x="11084846" y="1231605"/>
                  <a:pt x="11094841" y="1215616"/>
                  <a:pt x="11098838" y="1215616"/>
                </a:cubicBezTo>
                <a:cubicBezTo>
                  <a:pt x="11102834" y="1215616"/>
                  <a:pt x="11104834" y="1211617"/>
                  <a:pt x="11104834" y="1203622"/>
                </a:cubicBezTo>
                <a:lnTo>
                  <a:pt x="11116826" y="1215616"/>
                </a:lnTo>
                <a:lnTo>
                  <a:pt x="11140812" y="1191630"/>
                </a:lnTo>
                <a:cubicBezTo>
                  <a:pt x="11140812" y="1183635"/>
                  <a:pt x="11142811" y="1175640"/>
                  <a:pt x="11146807" y="1167645"/>
                </a:cubicBezTo>
                <a:cubicBezTo>
                  <a:pt x="11150804" y="1159650"/>
                  <a:pt x="11152804" y="1155654"/>
                  <a:pt x="11152804" y="1155654"/>
                </a:cubicBezTo>
                <a:cubicBezTo>
                  <a:pt x="11152804" y="1155654"/>
                  <a:pt x="11156801" y="1151655"/>
                  <a:pt x="11164795" y="1143661"/>
                </a:cubicBezTo>
                <a:cubicBezTo>
                  <a:pt x="11172792" y="1135666"/>
                  <a:pt x="11184784" y="1119679"/>
                  <a:pt x="11200772" y="1095693"/>
                </a:cubicBezTo>
                <a:lnTo>
                  <a:pt x="11236748" y="1047723"/>
                </a:lnTo>
                <a:cubicBezTo>
                  <a:pt x="11244745" y="1039728"/>
                  <a:pt x="11248742" y="1033731"/>
                  <a:pt x="11248742" y="1029735"/>
                </a:cubicBezTo>
                <a:cubicBezTo>
                  <a:pt x="11248742" y="1025737"/>
                  <a:pt x="11252738" y="1017742"/>
                  <a:pt x="11260735" y="1005750"/>
                </a:cubicBezTo>
                <a:cubicBezTo>
                  <a:pt x="11268730" y="993758"/>
                  <a:pt x="11272726" y="983765"/>
                  <a:pt x="11272726" y="975770"/>
                </a:cubicBezTo>
                <a:lnTo>
                  <a:pt x="11272726" y="963777"/>
                </a:lnTo>
                <a:cubicBezTo>
                  <a:pt x="11272726" y="963777"/>
                  <a:pt x="11280721" y="957780"/>
                  <a:pt x="11296711" y="945788"/>
                </a:cubicBezTo>
                <a:cubicBezTo>
                  <a:pt x="11312699" y="933797"/>
                  <a:pt x="11320694" y="921804"/>
                  <a:pt x="11320694" y="909812"/>
                </a:cubicBezTo>
                <a:cubicBezTo>
                  <a:pt x="11320694" y="897819"/>
                  <a:pt x="11324691" y="887827"/>
                  <a:pt x="11332688" y="879831"/>
                </a:cubicBezTo>
                <a:lnTo>
                  <a:pt x="11332688" y="903816"/>
                </a:lnTo>
                <a:lnTo>
                  <a:pt x="11332688" y="915807"/>
                </a:lnTo>
                <a:lnTo>
                  <a:pt x="11344681" y="903816"/>
                </a:lnTo>
                <a:cubicBezTo>
                  <a:pt x="11360669" y="863842"/>
                  <a:pt x="11372661" y="815873"/>
                  <a:pt x="11380657" y="759908"/>
                </a:cubicBezTo>
                <a:cubicBezTo>
                  <a:pt x="11380657" y="727928"/>
                  <a:pt x="11388652" y="711940"/>
                  <a:pt x="11404641" y="711940"/>
                </a:cubicBezTo>
                <a:cubicBezTo>
                  <a:pt x="11412637" y="711940"/>
                  <a:pt x="11420630" y="711940"/>
                  <a:pt x="11428625" y="711940"/>
                </a:cubicBezTo>
                <a:cubicBezTo>
                  <a:pt x="11436620" y="711940"/>
                  <a:pt x="11444614" y="715937"/>
                  <a:pt x="11452610" y="723932"/>
                </a:cubicBezTo>
                <a:cubicBezTo>
                  <a:pt x="11468600" y="731927"/>
                  <a:pt x="11476595" y="739920"/>
                  <a:pt x="11476595" y="747917"/>
                </a:cubicBezTo>
                <a:cubicBezTo>
                  <a:pt x="11476595" y="755912"/>
                  <a:pt x="11476595" y="771902"/>
                  <a:pt x="11476595" y="795885"/>
                </a:cubicBezTo>
                <a:cubicBezTo>
                  <a:pt x="11476595" y="827866"/>
                  <a:pt x="11468600" y="843854"/>
                  <a:pt x="11452610" y="843854"/>
                </a:cubicBezTo>
                <a:cubicBezTo>
                  <a:pt x="11444614" y="843854"/>
                  <a:pt x="11436620" y="851849"/>
                  <a:pt x="11428625" y="867839"/>
                </a:cubicBezTo>
                <a:cubicBezTo>
                  <a:pt x="11428625" y="867839"/>
                  <a:pt x="11424629" y="873836"/>
                  <a:pt x="11416634" y="885827"/>
                </a:cubicBezTo>
                <a:cubicBezTo>
                  <a:pt x="11408637" y="897819"/>
                  <a:pt x="11404641" y="907812"/>
                  <a:pt x="11404641" y="915807"/>
                </a:cubicBezTo>
                <a:cubicBezTo>
                  <a:pt x="11388652" y="931797"/>
                  <a:pt x="11384654" y="943789"/>
                  <a:pt x="11392649" y="951785"/>
                </a:cubicBezTo>
                <a:cubicBezTo>
                  <a:pt x="11400644" y="959780"/>
                  <a:pt x="11400644" y="967774"/>
                  <a:pt x="11392649" y="975770"/>
                </a:cubicBezTo>
                <a:lnTo>
                  <a:pt x="11380657" y="999753"/>
                </a:lnTo>
                <a:cubicBezTo>
                  <a:pt x="11380657" y="1007748"/>
                  <a:pt x="11376661" y="1015743"/>
                  <a:pt x="11368664" y="1023738"/>
                </a:cubicBezTo>
                <a:lnTo>
                  <a:pt x="11356672" y="1047723"/>
                </a:lnTo>
                <a:cubicBezTo>
                  <a:pt x="11356672" y="1055718"/>
                  <a:pt x="11352674" y="1063713"/>
                  <a:pt x="11344681" y="1071708"/>
                </a:cubicBezTo>
                <a:lnTo>
                  <a:pt x="11320694" y="1107684"/>
                </a:lnTo>
                <a:lnTo>
                  <a:pt x="11296711" y="1143661"/>
                </a:lnTo>
                <a:cubicBezTo>
                  <a:pt x="11288715" y="1151655"/>
                  <a:pt x="11288715" y="1159650"/>
                  <a:pt x="11296711" y="1167645"/>
                </a:cubicBezTo>
                <a:lnTo>
                  <a:pt x="11320694" y="1155654"/>
                </a:lnTo>
                <a:cubicBezTo>
                  <a:pt x="11320694" y="1155654"/>
                  <a:pt x="11324691" y="1157652"/>
                  <a:pt x="11332688" y="1161649"/>
                </a:cubicBezTo>
                <a:cubicBezTo>
                  <a:pt x="11340684" y="1165648"/>
                  <a:pt x="11346679" y="1165648"/>
                  <a:pt x="11350676" y="1161649"/>
                </a:cubicBezTo>
                <a:cubicBezTo>
                  <a:pt x="11354673" y="1157652"/>
                  <a:pt x="11352674" y="1151655"/>
                  <a:pt x="11344681" y="1143661"/>
                </a:cubicBezTo>
                <a:cubicBezTo>
                  <a:pt x="11344681" y="1143661"/>
                  <a:pt x="11344681" y="1139664"/>
                  <a:pt x="11344681" y="1131670"/>
                </a:cubicBezTo>
                <a:cubicBezTo>
                  <a:pt x="11344681" y="1123674"/>
                  <a:pt x="11348678" y="1115679"/>
                  <a:pt x="11356672" y="1107684"/>
                </a:cubicBezTo>
                <a:lnTo>
                  <a:pt x="11368664" y="1107684"/>
                </a:lnTo>
                <a:cubicBezTo>
                  <a:pt x="11360669" y="1123674"/>
                  <a:pt x="11358672" y="1133667"/>
                  <a:pt x="11362669" y="1137666"/>
                </a:cubicBezTo>
                <a:cubicBezTo>
                  <a:pt x="11366666" y="1141662"/>
                  <a:pt x="11372661" y="1135666"/>
                  <a:pt x="11380657" y="1119679"/>
                </a:cubicBezTo>
                <a:lnTo>
                  <a:pt x="11404641" y="1119679"/>
                </a:lnTo>
                <a:lnTo>
                  <a:pt x="11404641" y="1131670"/>
                </a:lnTo>
                <a:cubicBezTo>
                  <a:pt x="11412637" y="1131670"/>
                  <a:pt x="11416634" y="1135666"/>
                  <a:pt x="11416634" y="1143661"/>
                </a:cubicBezTo>
                <a:cubicBezTo>
                  <a:pt x="11424629" y="1151655"/>
                  <a:pt x="11424629" y="1155654"/>
                  <a:pt x="11416634" y="1155654"/>
                </a:cubicBezTo>
                <a:lnTo>
                  <a:pt x="11392649" y="1179639"/>
                </a:lnTo>
                <a:lnTo>
                  <a:pt x="11344681" y="1227607"/>
                </a:lnTo>
                <a:cubicBezTo>
                  <a:pt x="11344681" y="1235602"/>
                  <a:pt x="11340684" y="1239600"/>
                  <a:pt x="11332688" y="1239600"/>
                </a:cubicBezTo>
                <a:cubicBezTo>
                  <a:pt x="11324691" y="1239600"/>
                  <a:pt x="11312699" y="1251592"/>
                  <a:pt x="11296711" y="1275576"/>
                </a:cubicBezTo>
                <a:cubicBezTo>
                  <a:pt x="11256738" y="1331539"/>
                  <a:pt x="11244745" y="1359523"/>
                  <a:pt x="11260735" y="1359523"/>
                </a:cubicBezTo>
                <a:cubicBezTo>
                  <a:pt x="11260735" y="1359523"/>
                  <a:pt x="11268730" y="1349529"/>
                  <a:pt x="11284718" y="1329541"/>
                </a:cubicBezTo>
                <a:cubicBezTo>
                  <a:pt x="11300708" y="1309555"/>
                  <a:pt x="11308703" y="1295565"/>
                  <a:pt x="11308703" y="1287568"/>
                </a:cubicBezTo>
                <a:cubicBezTo>
                  <a:pt x="11308703" y="1279573"/>
                  <a:pt x="11310703" y="1273576"/>
                  <a:pt x="11314699" y="1269580"/>
                </a:cubicBezTo>
                <a:cubicBezTo>
                  <a:pt x="11318696" y="1265583"/>
                  <a:pt x="11320694" y="1263584"/>
                  <a:pt x="11320694" y="1263584"/>
                </a:cubicBezTo>
                <a:cubicBezTo>
                  <a:pt x="11320694" y="1271578"/>
                  <a:pt x="11324691" y="1271578"/>
                  <a:pt x="11332688" y="1263584"/>
                </a:cubicBezTo>
                <a:cubicBezTo>
                  <a:pt x="11332688" y="1255588"/>
                  <a:pt x="11340684" y="1247595"/>
                  <a:pt x="11356672" y="1239600"/>
                </a:cubicBezTo>
                <a:lnTo>
                  <a:pt x="11392649" y="1251592"/>
                </a:lnTo>
                <a:cubicBezTo>
                  <a:pt x="11408637" y="1259587"/>
                  <a:pt x="11416634" y="1269580"/>
                  <a:pt x="11416634" y="1281571"/>
                </a:cubicBezTo>
                <a:cubicBezTo>
                  <a:pt x="11416634" y="1293565"/>
                  <a:pt x="11408637" y="1297561"/>
                  <a:pt x="11392649" y="1293565"/>
                </a:cubicBezTo>
                <a:cubicBezTo>
                  <a:pt x="11376661" y="1289568"/>
                  <a:pt x="11364667" y="1291566"/>
                  <a:pt x="11356672" y="1299561"/>
                </a:cubicBezTo>
                <a:cubicBezTo>
                  <a:pt x="11340684" y="1315549"/>
                  <a:pt x="11324691" y="1339534"/>
                  <a:pt x="11308703" y="1371514"/>
                </a:cubicBezTo>
                <a:lnTo>
                  <a:pt x="11296711" y="1395499"/>
                </a:lnTo>
                <a:lnTo>
                  <a:pt x="11308703" y="1407491"/>
                </a:lnTo>
                <a:lnTo>
                  <a:pt x="11332688" y="1419485"/>
                </a:lnTo>
                <a:cubicBezTo>
                  <a:pt x="11332688" y="1427479"/>
                  <a:pt x="11340684" y="1433475"/>
                  <a:pt x="11356672" y="1437472"/>
                </a:cubicBezTo>
                <a:cubicBezTo>
                  <a:pt x="11372661" y="1441469"/>
                  <a:pt x="11380657" y="1439470"/>
                  <a:pt x="11380657" y="1431476"/>
                </a:cubicBezTo>
                <a:lnTo>
                  <a:pt x="11392649" y="1431476"/>
                </a:lnTo>
                <a:cubicBezTo>
                  <a:pt x="11392649" y="1439470"/>
                  <a:pt x="11390649" y="1447465"/>
                  <a:pt x="11386652" y="1455460"/>
                </a:cubicBezTo>
                <a:cubicBezTo>
                  <a:pt x="11382656" y="1463455"/>
                  <a:pt x="11380657" y="1471450"/>
                  <a:pt x="11380657" y="1479445"/>
                </a:cubicBezTo>
                <a:cubicBezTo>
                  <a:pt x="11372661" y="1495435"/>
                  <a:pt x="11366666" y="1505428"/>
                  <a:pt x="11362669" y="1509425"/>
                </a:cubicBezTo>
                <a:cubicBezTo>
                  <a:pt x="11358672" y="1513423"/>
                  <a:pt x="11342679" y="1517421"/>
                  <a:pt x="11314699" y="1521418"/>
                </a:cubicBezTo>
                <a:cubicBezTo>
                  <a:pt x="11286718" y="1525415"/>
                  <a:pt x="11266730" y="1525415"/>
                  <a:pt x="11254738" y="1521418"/>
                </a:cubicBezTo>
                <a:cubicBezTo>
                  <a:pt x="11242747" y="1517421"/>
                  <a:pt x="11224758" y="1517421"/>
                  <a:pt x="11200772" y="1521418"/>
                </a:cubicBezTo>
                <a:cubicBezTo>
                  <a:pt x="11176789" y="1525415"/>
                  <a:pt x="11156801" y="1535408"/>
                  <a:pt x="11140812" y="1551399"/>
                </a:cubicBezTo>
                <a:cubicBezTo>
                  <a:pt x="11108832" y="1575383"/>
                  <a:pt x="11104834" y="1587374"/>
                  <a:pt x="11128819" y="1587374"/>
                </a:cubicBezTo>
                <a:cubicBezTo>
                  <a:pt x="11136816" y="1595369"/>
                  <a:pt x="11140812" y="1611359"/>
                  <a:pt x="11140812" y="1635345"/>
                </a:cubicBezTo>
                <a:cubicBezTo>
                  <a:pt x="11140812" y="1659329"/>
                  <a:pt x="11136816" y="1675319"/>
                  <a:pt x="11128819" y="1683314"/>
                </a:cubicBezTo>
                <a:lnTo>
                  <a:pt x="11092843" y="1683314"/>
                </a:lnTo>
                <a:cubicBezTo>
                  <a:pt x="11092843" y="1675319"/>
                  <a:pt x="11086846" y="1671321"/>
                  <a:pt x="11074854" y="1671321"/>
                </a:cubicBezTo>
                <a:cubicBezTo>
                  <a:pt x="11062861" y="1671321"/>
                  <a:pt x="11056866" y="1675319"/>
                  <a:pt x="11056866" y="1683314"/>
                </a:cubicBezTo>
                <a:lnTo>
                  <a:pt x="11032881" y="1719291"/>
                </a:lnTo>
                <a:cubicBezTo>
                  <a:pt x="11032881" y="1719291"/>
                  <a:pt x="11032881" y="1723287"/>
                  <a:pt x="11032881" y="1731282"/>
                </a:cubicBezTo>
                <a:cubicBezTo>
                  <a:pt x="11032881" y="1739277"/>
                  <a:pt x="11028883" y="1747271"/>
                  <a:pt x="11020890" y="1755266"/>
                </a:cubicBezTo>
                <a:lnTo>
                  <a:pt x="11032881" y="1755266"/>
                </a:lnTo>
                <a:cubicBezTo>
                  <a:pt x="11048870" y="1731282"/>
                  <a:pt x="11068858" y="1719291"/>
                  <a:pt x="11092843" y="1719291"/>
                </a:cubicBezTo>
                <a:cubicBezTo>
                  <a:pt x="11100838" y="1719291"/>
                  <a:pt x="11100838" y="1731282"/>
                  <a:pt x="11092843" y="1755266"/>
                </a:cubicBezTo>
                <a:cubicBezTo>
                  <a:pt x="11092843" y="1779251"/>
                  <a:pt x="11094841" y="1793243"/>
                  <a:pt x="11098838" y="1797240"/>
                </a:cubicBezTo>
                <a:cubicBezTo>
                  <a:pt x="11102834" y="1801236"/>
                  <a:pt x="11116826" y="1791243"/>
                  <a:pt x="11140812" y="1767258"/>
                </a:cubicBezTo>
                <a:lnTo>
                  <a:pt x="11164795" y="1743275"/>
                </a:lnTo>
                <a:cubicBezTo>
                  <a:pt x="11172792" y="1743275"/>
                  <a:pt x="11178787" y="1741275"/>
                  <a:pt x="11182784" y="1737278"/>
                </a:cubicBezTo>
                <a:cubicBezTo>
                  <a:pt x="11186780" y="1733282"/>
                  <a:pt x="11192777" y="1727285"/>
                  <a:pt x="11200772" y="1719291"/>
                </a:cubicBezTo>
                <a:cubicBezTo>
                  <a:pt x="11224758" y="1703300"/>
                  <a:pt x="11240747" y="1695305"/>
                  <a:pt x="11248742" y="1695305"/>
                </a:cubicBezTo>
                <a:cubicBezTo>
                  <a:pt x="11256738" y="1695305"/>
                  <a:pt x="11260735" y="1699303"/>
                  <a:pt x="11260735" y="1707297"/>
                </a:cubicBezTo>
                <a:cubicBezTo>
                  <a:pt x="11260735" y="1715292"/>
                  <a:pt x="11256738" y="1719291"/>
                  <a:pt x="11248742" y="1719291"/>
                </a:cubicBezTo>
                <a:lnTo>
                  <a:pt x="11236748" y="1743275"/>
                </a:lnTo>
                <a:lnTo>
                  <a:pt x="11200772" y="1767258"/>
                </a:lnTo>
                <a:cubicBezTo>
                  <a:pt x="11192777" y="1775253"/>
                  <a:pt x="11178787" y="1787246"/>
                  <a:pt x="11158800" y="1803237"/>
                </a:cubicBezTo>
                <a:cubicBezTo>
                  <a:pt x="11138812" y="1819225"/>
                  <a:pt x="11124822" y="1831218"/>
                  <a:pt x="11116826" y="1839213"/>
                </a:cubicBezTo>
                <a:lnTo>
                  <a:pt x="11128819" y="1887182"/>
                </a:lnTo>
                <a:cubicBezTo>
                  <a:pt x="11128819" y="1887182"/>
                  <a:pt x="11130817" y="1889182"/>
                  <a:pt x="11134816" y="1893177"/>
                </a:cubicBezTo>
                <a:cubicBezTo>
                  <a:pt x="11138812" y="1897176"/>
                  <a:pt x="11138812" y="1903172"/>
                  <a:pt x="11134816" y="1911166"/>
                </a:cubicBezTo>
                <a:cubicBezTo>
                  <a:pt x="11130817" y="1919162"/>
                  <a:pt x="11116826" y="1927156"/>
                  <a:pt x="11092843" y="1935151"/>
                </a:cubicBezTo>
                <a:cubicBezTo>
                  <a:pt x="11068858" y="1943145"/>
                  <a:pt x="11056866" y="1943145"/>
                  <a:pt x="11056866" y="1935151"/>
                </a:cubicBezTo>
                <a:cubicBezTo>
                  <a:pt x="11040876" y="1927156"/>
                  <a:pt x="11020890" y="1939149"/>
                  <a:pt x="10996903" y="1971127"/>
                </a:cubicBezTo>
                <a:cubicBezTo>
                  <a:pt x="10980915" y="2003107"/>
                  <a:pt x="10964923" y="2027092"/>
                  <a:pt x="10948935" y="2043082"/>
                </a:cubicBezTo>
                <a:lnTo>
                  <a:pt x="10924950" y="2091050"/>
                </a:lnTo>
                <a:cubicBezTo>
                  <a:pt x="10924950" y="2099045"/>
                  <a:pt x="10920954" y="2107039"/>
                  <a:pt x="10912957" y="2115034"/>
                </a:cubicBezTo>
                <a:cubicBezTo>
                  <a:pt x="10904964" y="2123029"/>
                  <a:pt x="10900967" y="2131024"/>
                  <a:pt x="10900967" y="2139019"/>
                </a:cubicBezTo>
                <a:cubicBezTo>
                  <a:pt x="10900967" y="2139019"/>
                  <a:pt x="10900967" y="2141018"/>
                  <a:pt x="10900967" y="2145016"/>
                </a:cubicBezTo>
                <a:cubicBezTo>
                  <a:pt x="10900967" y="2149013"/>
                  <a:pt x="10896969" y="2151012"/>
                  <a:pt x="10888974" y="2151012"/>
                </a:cubicBezTo>
                <a:cubicBezTo>
                  <a:pt x="10880977" y="2151012"/>
                  <a:pt x="10876981" y="2155010"/>
                  <a:pt x="10876981" y="2163004"/>
                </a:cubicBezTo>
                <a:cubicBezTo>
                  <a:pt x="10876981" y="2171000"/>
                  <a:pt x="10870986" y="2184990"/>
                  <a:pt x="10858992" y="2204978"/>
                </a:cubicBezTo>
                <a:cubicBezTo>
                  <a:pt x="10847001" y="2224966"/>
                  <a:pt x="10837008" y="2234958"/>
                  <a:pt x="10829013" y="2234958"/>
                </a:cubicBezTo>
                <a:lnTo>
                  <a:pt x="10805028" y="2282927"/>
                </a:lnTo>
                <a:cubicBezTo>
                  <a:pt x="10789038" y="2314906"/>
                  <a:pt x="10785041" y="2330896"/>
                  <a:pt x="10793035" y="2330896"/>
                </a:cubicBezTo>
                <a:cubicBezTo>
                  <a:pt x="10801031" y="2322902"/>
                  <a:pt x="10805028" y="2318904"/>
                  <a:pt x="10805028" y="2318904"/>
                </a:cubicBezTo>
                <a:lnTo>
                  <a:pt x="10864989" y="2258942"/>
                </a:lnTo>
                <a:lnTo>
                  <a:pt x="10876981" y="2234958"/>
                </a:lnTo>
                <a:lnTo>
                  <a:pt x="10888974" y="2234958"/>
                </a:lnTo>
                <a:cubicBezTo>
                  <a:pt x="10888974" y="2234958"/>
                  <a:pt x="10888974" y="2230960"/>
                  <a:pt x="10888974" y="2222966"/>
                </a:cubicBezTo>
                <a:lnTo>
                  <a:pt x="10876981" y="2234958"/>
                </a:lnTo>
                <a:lnTo>
                  <a:pt x="10912957" y="2174996"/>
                </a:lnTo>
                <a:lnTo>
                  <a:pt x="10924950" y="2186989"/>
                </a:lnTo>
                <a:lnTo>
                  <a:pt x="10936944" y="2186989"/>
                </a:lnTo>
                <a:cubicBezTo>
                  <a:pt x="10928947" y="2202978"/>
                  <a:pt x="10918955" y="2220968"/>
                  <a:pt x="10906962" y="2240955"/>
                </a:cubicBezTo>
                <a:cubicBezTo>
                  <a:pt x="10894969" y="2260943"/>
                  <a:pt x="10880977" y="2282927"/>
                  <a:pt x="10864989" y="2306912"/>
                </a:cubicBezTo>
                <a:cubicBezTo>
                  <a:pt x="10856994" y="2314906"/>
                  <a:pt x="10850998" y="2324901"/>
                  <a:pt x="10847001" y="2336892"/>
                </a:cubicBezTo>
                <a:cubicBezTo>
                  <a:pt x="10843004" y="2348885"/>
                  <a:pt x="10841004" y="2358879"/>
                  <a:pt x="10841004" y="2366873"/>
                </a:cubicBezTo>
                <a:cubicBezTo>
                  <a:pt x="10833009" y="2390859"/>
                  <a:pt x="10817021" y="2414841"/>
                  <a:pt x="10793035" y="2438827"/>
                </a:cubicBezTo>
                <a:cubicBezTo>
                  <a:pt x="10785041" y="2446822"/>
                  <a:pt x="10781045" y="2450819"/>
                  <a:pt x="10781045" y="2450819"/>
                </a:cubicBezTo>
                <a:cubicBezTo>
                  <a:pt x="10781045" y="2450819"/>
                  <a:pt x="10779043" y="2454816"/>
                  <a:pt x="10775046" y="2462810"/>
                </a:cubicBezTo>
                <a:cubicBezTo>
                  <a:pt x="10771050" y="2470806"/>
                  <a:pt x="10765055" y="2478800"/>
                  <a:pt x="10757058" y="2486795"/>
                </a:cubicBezTo>
                <a:cubicBezTo>
                  <a:pt x="10749063" y="2502785"/>
                  <a:pt x="10745067" y="2512778"/>
                  <a:pt x="10745067" y="2516775"/>
                </a:cubicBezTo>
                <a:cubicBezTo>
                  <a:pt x="10745067" y="2520773"/>
                  <a:pt x="10735073" y="2538762"/>
                  <a:pt x="10715087" y="2570741"/>
                </a:cubicBezTo>
                <a:cubicBezTo>
                  <a:pt x="10695099" y="2602721"/>
                  <a:pt x="10677110" y="2622708"/>
                  <a:pt x="10661120" y="2630703"/>
                </a:cubicBezTo>
                <a:cubicBezTo>
                  <a:pt x="10653126" y="2638698"/>
                  <a:pt x="10649129" y="2646694"/>
                  <a:pt x="10649129" y="2654687"/>
                </a:cubicBezTo>
                <a:cubicBezTo>
                  <a:pt x="10649129" y="2654687"/>
                  <a:pt x="10649129" y="2656686"/>
                  <a:pt x="10649129" y="2660682"/>
                </a:cubicBezTo>
                <a:cubicBezTo>
                  <a:pt x="10649129" y="2664681"/>
                  <a:pt x="10645132" y="2666679"/>
                  <a:pt x="10637137" y="2666679"/>
                </a:cubicBezTo>
                <a:cubicBezTo>
                  <a:pt x="10629141" y="2666679"/>
                  <a:pt x="10625144" y="2674675"/>
                  <a:pt x="10625144" y="2690664"/>
                </a:cubicBezTo>
                <a:cubicBezTo>
                  <a:pt x="10633141" y="2706654"/>
                  <a:pt x="10633141" y="2720644"/>
                  <a:pt x="10625144" y="2732637"/>
                </a:cubicBezTo>
                <a:cubicBezTo>
                  <a:pt x="10617149" y="2744630"/>
                  <a:pt x="10605157" y="2758621"/>
                  <a:pt x="10589168" y="2774610"/>
                </a:cubicBezTo>
                <a:lnTo>
                  <a:pt x="10565183" y="2798593"/>
                </a:lnTo>
                <a:cubicBezTo>
                  <a:pt x="10565183" y="2806589"/>
                  <a:pt x="10551191" y="2826577"/>
                  <a:pt x="10523210" y="2858554"/>
                </a:cubicBezTo>
                <a:cubicBezTo>
                  <a:pt x="10495228" y="2890535"/>
                  <a:pt x="10477240" y="2902526"/>
                  <a:pt x="10469245" y="2894534"/>
                </a:cubicBezTo>
                <a:lnTo>
                  <a:pt x="10457253" y="2918516"/>
                </a:lnTo>
                <a:cubicBezTo>
                  <a:pt x="10465248" y="2934507"/>
                  <a:pt x="10461250" y="2946501"/>
                  <a:pt x="10445260" y="2954494"/>
                </a:cubicBezTo>
                <a:lnTo>
                  <a:pt x="10397292" y="2966485"/>
                </a:lnTo>
                <a:cubicBezTo>
                  <a:pt x="10405287" y="2966485"/>
                  <a:pt x="10413280" y="2966485"/>
                  <a:pt x="10421275" y="2966485"/>
                </a:cubicBezTo>
                <a:lnTo>
                  <a:pt x="10433269" y="2966485"/>
                </a:lnTo>
                <a:cubicBezTo>
                  <a:pt x="10433269" y="2966485"/>
                  <a:pt x="10431269" y="2968484"/>
                  <a:pt x="10427272" y="2972482"/>
                </a:cubicBezTo>
                <a:cubicBezTo>
                  <a:pt x="10423275" y="2976480"/>
                  <a:pt x="10417279" y="2978477"/>
                  <a:pt x="10409284" y="2978477"/>
                </a:cubicBezTo>
                <a:cubicBezTo>
                  <a:pt x="10393294" y="2986472"/>
                  <a:pt x="10381302" y="2994469"/>
                  <a:pt x="10373307" y="3002462"/>
                </a:cubicBezTo>
                <a:lnTo>
                  <a:pt x="10349323" y="3002462"/>
                </a:lnTo>
                <a:cubicBezTo>
                  <a:pt x="10349323" y="2994469"/>
                  <a:pt x="10355319" y="2986472"/>
                  <a:pt x="10367311" y="2978477"/>
                </a:cubicBezTo>
                <a:cubicBezTo>
                  <a:pt x="10379302" y="2970484"/>
                  <a:pt x="10381302" y="2966485"/>
                  <a:pt x="10373307" y="2966485"/>
                </a:cubicBezTo>
                <a:lnTo>
                  <a:pt x="10361314" y="2966485"/>
                </a:lnTo>
                <a:cubicBezTo>
                  <a:pt x="10361314" y="2974481"/>
                  <a:pt x="10359316" y="2976480"/>
                  <a:pt x="10355319" y="2972482"/>
                </a:cubicBezTo>
                <a:cubicBezTo>
                  <a:pt x="10351322" y="2968484"/>
                  <a:pt x="10349323" y="2962487"/>
                  <a:pt x="10349323" y="2954494"/>
                </a:cubicBezTo>
                <a:lnTo>
                  <a:pt x="10337329" y="2954494"/>
                </a:lnTo>
                <a:cubicBezTo>
                  <a:pt x="10337329" y="2954494"/>
                  <a:pt x="10337329" y="2958491"/>
                  <a:pt x="10337329" y="2966485"/>
                </a:cubicBezTo>
                <a:cubicBezTo>
                  <a:pt x="10337329" y="2974481"/>
                  <a:pt x="10333333" y="2974481"/>
                  <a:pt x="10325338" y="2966485"/>
                </a:cubicBezTo>
                <a:cubicBezTo>
                  <a:pt x="10325338" y="2966485"/>
                  <a:pt x="10321341" y="2972482"/>
                  <a:pt x="10313346" y="2984474"/>
                </a:cubicBezTo>
                <a:cubicBezTo>
                  <a:pt x="10305350" y="2996468"/>
                  <a:pt x="10301353" y="3006462"/>
                  <a:pt x="10301353" y="3014455"/>
                </a:cubicBezTo>
                <a:lnTo>
                  <a:pt x="10325338" y="3002462"/>
                </a:lnTo>
                <a:cubicBezTo>
                  <a:pt x="10325338" y="2994469"/>
                  <a:pt x="10329334" y="2990470"/>
                  <a:pt x="10337329" y="2990470"/>
                </a:cubicBezTo>
                <a:cubicBezTo>
                  <a:pt x="10345326" y="3006462"/>
                  <a:pt x="10333333" y="3018452"/>
                  <a:pt x="10301353" y="3026448"/>
                </a:cubicBezTo>
                <a:cubicBezTo>
                  <a:pt x="10301353" y="3026448"/>
                  <a:pt x="10301353" y="3024449"/>
                  <a:pt x="10301353" y="3020450"/>
                </a:cubicBezTo>
                <a:cubicBezTo>
                  <a:pt x="10301353" y="3016453"/>
                  <a:pt x="10299355" y="3012458"/>
                  <a:pt x="10295358" y="3008459"/>
                </a:cubicBezTo>
                <a:cubicBezTo>
                  <a:pt x="10291360" y="3004461"/>
                  <a:pt x="10287361" y="3002462"/>
                  <a:pt x="10283365" y="3002462"/>
                </a:cubicBezTo>
                <a:cubicBezTo>
                  <a:pt x="10279368" y="3002462"/>
                  <a:pt x="10277368" y="3006462"/>
                  <a:pt x="10277368" y="3014455"/>
                </a:cubicBezTo>
                <a:cubicBezTo>
                  <a:pt x="10269373" y="3014455"/>
                  <a:pt x="10265376" y="3018452"/>
                  <a:pt x="10265376" y="3026448"/>
                </a:cubicBezTo>
                <a:cubicBezTo>
                  <a:pt x="10257381" y="3026448"/>
                  <a:pt x="10249388" y="3032443"/>
                  <a:pt x="10241392" y="3044436"/>
                </a:cubicBezTo>
                <a:cubicBezTo>
                  <a:pt x="10233397" y="3056428"/>
                  <a:pt x="10233397" y="3066424"/>
                  <a:pt x="10241392" y="3074416"/>
                </a:cubicBezTo>
                <a:lnTo>
                  <a:pt x="10277368" y="3062423"/>
                </a:lnTo>
                <a:cubicBezTo>
                  <a:pt x="10269373" y="3078414"/>
                  <a:pt x="10269373" y="3090406"/>
                  <a:pt x="10277368" y="3098402"/>
                </a:cubicBezTo>
                <a:cubicBezTo>
                  <a:pt x="10293358" y="3114392"/>
                  <a:pt x="10297356" y="3126384"/>
                  <a:pt x="10289361" y="3134378"/>
                </a:cubicBezTo>
                <a:lnTo>
                  <a:pt x="10265376" y="3170354"/>
                </a:lnTo>
                <a:lnTo>
                  <a:pt x="10289361" y="3146369"/>
                </a:lnTo>
                <a:cubicBezTo>
                  <a:pt x="10289361" y="3146369"/>
                  <a:pt x="10291360" y="3140373"/>
                  <a:pt x="10295358" y="3128382"/>
                </a:cubicBezTo>
                <a:cubicBezTo>
                  <a:pt x="10299355" y="3116389"/>
                  <a:pt x="10305350" y="3106395"/>
                  <a:pt x="10313346" y="3098402"/>
                </a:cubicBezTo>
                <a:cubicBezTo>
                  <a:pt x="10321341" y="3090406"/>
                  <a:pt x="10325338" y="3082411"/>
                  <a:pt x="10325338" y="3074416"/>
                </a:cubicBezTo>
                <a:lnTo>
                  <a:pt x="10325338" y="3062423"/>
                </a:lnTo>
                <a:cubicBezTo>
                  <a:pt x="10333333" y="3062423"/>
                  <a:pt x="10337329" y="3066424"/>
                  <a:pt x="10337329" y="3074416"/>
                </a:cubicBezTo>
                <a:cubicBezTo>
                  <a:pt x="10337329" y="3082411"/>
                  <a:pt x="10345326" y="3074416"/>
                  <a:pt x="10361314" y="3050432"/>
                </a:cubicBezTo>
                <a:cubicBezTo>
                  <a:pt x="10377304" y="3042437"/>
                  <a:pt x="10389296" y="3036442"/>
                  <a:pt x="10397292" y="3032443"/>
                </a:cubicBezTo>
                <a:cubicBezTo>
                  <a:pt x="10405287" y="3028445"/>
                  <a:pt x="10409284" y="3026448"/>
                  <a:pt x="10409284" y="3026448"/>
                </a:cubicBezTo>
                <a:lnTo>
                  <a:pt x="10397292" y="3074416"/>
                </a:lnTo>
                <a:cubicBezTo>
                  <a:pt x="10389296" y="3082411"/>
                  <a:pt x="10385299" y="3086408"/>
                  <a:pt x="10385299" y="3086408"/>
                </a:cubicBezTo>
                <a:lnTo>
                  <a:pt x="10385299" y="3098402"/>
                </a:lnTo>
                <a:lnTo>
                  <a:pt x="10385299" y="3110394"/>
                </a:lnTo>
                <a:cubicBezTo>
                  <a:pt x="10385299" y="3118388"/>
                  <a:pt x="10381302" y="3130379"/>
                  <a:pt x="10373307" y="3146369"/>
                </a:cubicBezTo>
                <a:cubicBezTo>
                  <a:pt x="10365311" y="3162360"/>
                  <a:pt x="10349323" y="3178350"/>
                  <a:pt x="10325338" y="3194340"/>
                </a:cubicBezTo>
                <a:cubicBezTo>
                  <a:pt x="10309349" y="3210329"/>
                  <a:pt x="10301353" y="3218324"/>
                  <a:pt x="10301353" y="3218324"/>
                </a:cubicBezTo>
                <a:cubicBezTo>
                  <a:pt x="10301353" y="3234315"/>
                  <a:pt x="10293358" y="3242308"/>
                  <a:pt x="10277368" y="3242308"/>
                </a:cubicBezTo>
                <a:cubicBezTo>
                  <a:pt x="10277368" y="3242308"/>
                  <a:pt x="10273371" y="3246306"/>
                  <a:pt x="10265376" y="3254300"/>
                </a:cubicBezTo>
                <a:cubicBezTo>
                  <a:pt x="10257381" y="3262296"/>
                  <a:pt x="10253385" y="3270290"/>
                  <a:pt x="10253385" y="3278286"/>
                </a:cubicBezTo>
                <a:lnTo>
                  <a:pt x="10241392" y="3290277"/>
                </a:lnTo>
                <a:cubicBezTo>
                  <a:pt x="10241392" y="3298273"/>
                  <a:pt x="10241392" y="3304267"/>
                  <a:pt x="10241392" y="3308265"/>
                </a:cubicBezTo>
                <a:cubicBezTo>
                  <a:pt x="10241392" y="3312264"/>
                  <a:pt x="10237395" y="3314261"/>
                  <a:pt x="10229400" y="3314261"/>
                </a:cubicBezTo>
                <a:cubicBezTo>
                  <a:pt x="10221405" y="3314261"/>
                  <a:pt x="10215408" y="3318261"/>
                  <a:pt x="10211412" y="3326254"/>
                </a:cubicBezTo>
                <a:cubicBezTo>
                  <a:pt x="10207415" y="3334248"/>
                  <a:pt x="10201418" y="3338246"/>
                  <a:pt x="10193424" y="3338246"/>
                </a:cubicBezTo>
                <a:lnTo>
                  <a:pt x="10181430" y="3350238"/>
                </a:lnTo>
                <a:cubicBezTo>
                  <a:pt x="10181430" y="3358233"/>
                  <a:pt x="10189427" y="3362229"/>
                  <a:pt x="10205415" y="3362229"/>
                </a:cubicBezTo>
                <a:cubicBezTo>
                  <a:pt x="10221405" y="3362229"/>
                  <a:pt x="10233397" y="3354236"/>
                  <a:pt x="10241392" y="3338246"/>
                </a:cubicBezTo>
                <a:cubicBezTo>
                  <a:pt x="10249388" y="3330252"/>
                  <a:pt x="10261380" y="3326254"/>
                  <a:pt x="10277368" y="3326254"/>
                </a:cubicBezTo>
                <a:cubicBezTo>
                  <a:pt x="10277368" y="3334248"/>
                  <a:pt x="10273371" y="3342243"/>
                  <a:pt x="10265376" y="3350238"/>
                </a:cubicBezTo>
                <a:cubicBezTo>
                  <a:pt x="10257381" y="3350238"/>
                  <a:pt x="10251385" y="3352236"/>
                  <a:pt x="10247388" y="3356234"/>
                </a:cubicBezTo>
                <a:cubicBezTo>
                  <a:pt x="10243392" y="3360232"/>
                  <a:pt x="10237395" y="3362229"/>
                  <a:pt x="10229400" y="3362229"/>
                </a:cubicBezTo>
                <a:lnTo>
                  <a:pt x="10217407" y="3374223"/>
                </a:lnTo>
                <a:lnTo>
                  <a:pt x="10193424" y="3386214"/>
                </a:lnTo>
                <a:lnTo>
                  <a:pt x="10169439" y="3386214"/>
                </a:lnTo>
                <a:lnTo>
                  <a:pt x="10145454" y="3386214"/>
                </a:lnTo>
                <a:cubicBezTo>
                  <a:pt x="10145454" y="3378221"/>
                  <a:pt x="10145454" y="3372224"/>
                  <a:pt x="10145454" y="3368226"/>
                </a:cubicBezTo>
                <a:cubicBezTo>
                  <a:pt x="10145454" y="3364230"/>
                  <a:pt x="10145454" y="3362229"/>
                  <a:pt x="10145454" y="3362229"/>
                </a:cubicBezTo>
                <a:cubicBezTo>
                  <a:pt x="10145454" y="3362229"/>
                  <a:pt x="10149451" y="3362229"/>
                  <a:pt x="10157446" y="3362229"/>
                </a:cubicBezTo>
                <a:cubicBezTo>
                  <a:pt x="10165442" y="3362229"/>
                  <a:pt x="10171437" y="3356234"/>
                  <a:pt x="10175435" y="3344242"/>
                </a:cubicBezTo>
                <a:cubicBezTo>
                  <a:pt x="10179432" y="3332251"/>
                  <a:pt x="10185427" y="3322256"/>
                  <a:pt x="10193424" y="3314261"/>
                </a:cubicBezTo>
                <a:lnTo>
                  <a:pt x="10205415" y="3266292"/>
                </a:lnTo>
                <a:lnTo>
                  <a:pt x="10181430" y="3290277"/>
                </a:lnTo>
                <a:cubicBezTo>
                  <a:pt x="10181430" y="3290277"/>
                  <a:pt x="10181430" y="3292277"/>
                  <a:pt x="10181430" y="3296274"/>
                </a:cubicBezTo>
                <a:cubicBezTo>
                  <a:pt x="10181430" y="3300270"/>
                  <a:pt x="10177434" y="3306267"/>
                  <a:pt x="10169439" y="3314261"/>
                </a:cubicBezTo>
                <a:lnTo>
                  <a:pt x="10157446" y="3338246"/>
                </a:lnTo>
                <a:lnTo>
                  <a:pt x="10109477" y="3374223"/>
                </a:lnTo>
                <a:lnTo>
                  <a:pt x="10097484" y="3398209"/>
                </a:lnTo>
                <a:lnTo>
                  <a:pt x="10097484" y="3410200"/>
                </a:lnTo>
                <a:cubicBezTo>
                  <a:pt x="10089489" y="3410200"/>
                  <a:pt x="10083493" y="3412197"/>
                  <a:pt x="10079496" y="3416197"/>
                </a:cubicBezTo>
                <a:cubicBezTo>
                  <a:pt x="10075499" y="3420192"/>
                  <a:pt x="10077498" y="3422192"/>
                  <a:pt x="10085493" y="3422192"/>
                </a:cubicBezTo>
                <a:cubicBezTo>
                  <a:pt x="10093488" y="3422192"/>
                  <a:pt x="10097484" y="3426189"/>
                  <a:pt x="10097484" y="3434184"/>
                </a:cubicBezTo>
                <a:cubicBezTo>
                  <a:pt x="10105481" y="3434184"/>
                  <a:pt x="10109477" y="3436182"/>
                  <a:pt x="10109477" y="3440181"/>
                </a:cubicBezTo>
                <a:cubicBezTo>
                  <a:pt x="10109477" y="3444178"/>
                  <a:pt x="10103481" y="3448174"/>
                  <a:pt x="10091489" y="3452172"/>
                </a:cubicBezTo>
                <a:cubicBezTo>
                  <a:pt x="10079496" y="3456170"/>
                  <a:pt x="10073501" y="3460167"/>
                  <a:pt x="10073501" y="3464164"/>
                </a:cubicBezTo>
                <a:cubicBezTo>
                  <a:pt x="10073501" y="3468162"/>
                  <a:pt x="10079496" y="3468162"/>
                  <a:pt x="10091489" y="3464164"/>
                </a:cubicBezTo>
                <a:cubicBezTo>
                  <a:pt x="10103481" y="3460167"/>
                  <a:pt x="10109477" y="3462166"/>
                  <a:pt x="10109477" y="3470160"/>
                </a:cubicBezTo>
                <a:lnTo>
                  <a:pt x="10157446" y="3482155"/>
                </a:lnTo>
                <a:cubicBezTo>
                  <a:pt x="10165442" y="3482155"/>
                  <a:pt x="10173435" y="3484152"/>
                  <a:pt x="10181430" y="3488149"/>
                </a:cubicBezTo>
                <a:cubicBezTo>
                  <a:pt x="10189427" y="3492147"/>
                  <a:pt x="10189427" y="3496145"/>
                  <a:pt x="10181430" y="3500143"/>
                </a:cubicBezTo>
                <a:cubicBezTo>
                  <a:pt x="10173435" y="3504139"/>
                  <a:pt x="10169439" y="3506137"/>
                  <a:pt x="10169439" y="3506137"/>
                </a:cubicBezTo>
                <a:lnTo>
                  <a:pt x="10169439" y="3530123"/>
                </a:lnTo>
                <a:cubicBezTo>
                  <a:pt x="10161442" y="3530123"/>
                  <a:pt x="10157446" y="3534121"/>
                  <a:pt x="10157446" y="3542115"/>
                </a:cubicBezTo>
                <a:lnTo>
                  <a:pt x="10133462" y="3566098"/>
                </a:lnTo>
                <a:cubicBezTo>
                  <a:pt x="10125466" y="3566098"/>
                  <a:pt x="10119471" y="3568096"/>
                  <a:pt x="10115472" y="3572095"/>
                </a:cubicBezTo>
                <a:cubicBezTo>
                  <a:pt x="10111476" y="3576093"/>
                  <a:pt x="10109477" y="3582088"/>
                  <a:pt x="10109477" y="3590083"/>
                </a:cubicBezTo>
                <a:cubicBezTo>
                  <a:pt x="10109477" y="3590083"/>
                  <a:pt x="10103481" y="3596080"/>
                  <a:pt x="10091489" y="3608071"/>
                </a:cubicBezTo>
                <a:cubicBezTo>
                  <a:pt x="10079496" y="3620064"/>
                  <a:pt x="10073501" y="3626060"/>
                  <a:pt x="10073501" y="3626060"/>
                </a:cubicBezTo>
                <a:lnTo>
                  <a:pt x="10061508" y="3650044"/>
                </a:lnTo>
                <a:cubicBezTo>
                  <a:pt x="10061508" y="3650044"/>
                  <a:pt x="10059509" y="3654043"/>
                  <a:pt x="10055511" y="3662037"/>
                </a:cubicBezTo>
                <a:cubicBezTo>
                  <a:pt x="10051515" y="3670031"/>
                  <a:pt x="10049516" y="3678027"/>
                  <a:pt x="10049516" y="3686021"/>
                </a:cubicBezTo>
                <a:cubicBezTo>
                  <a:pt x="10049516" y="3694016"/>
                  <a:pt x="10047516" y="3700012"/>
                  <a:pt x="10043520" y="3704012"/>
                </a:cubicBezTo>
                <a:cubicBezTo>
                  <a:pt x="10039523" y="3708007"/>
                  <a:pt x="10033526" y="3708007"/>
                  <a:pt x="10025531" y="3704012"/>
                </a:cubicBezTo>
                <a:cubicBezTo>
                  <a:pt x="10017536" y="3700012"/>
                  <a:pt x="10009541" y="3702013"/>
                  <a:pt x="10001547" y="3710006"/>
                </a:cubicBezTo>
                <a:lnTo>
                  <a:pt x="9965570" y="3710006"/>
                </a:lnTo>
                <a:cubicBezTo>
                  <a:pt x="9965570" y="3702013"/>
                  <a:pt x="9977562" y="3678027"/>
                  <a:pt x="10001547" y="3638053"/>
                </a:cubicBezTo>
                <a:lnTo>
                  <a:pt x="10001547" y="3626060"/>
                </a:lnTo>
                <a:cubicBezTo>
                  <a:pt x="9969567" y="3626060"/>
                  <a:pt x="9953577" y="3642049"/>
                  <a:pt x="9953577" y="3674029"/>
                </a:cubicBezTo>
                <a:cubicBezTo>
                  <a:pt x="9953577" y="3674029"/>
                  <a:pt x="9953577" y="3678027"/>
                  <a:pt x="9953577" y="3686021"/>
                </a:cubicBezTo>
                <a:cubicBezTo>
                  <a:pt x="9945582" y="3686021"/>
                  <a:pt x="9941585" y="3690019"/>
                  <a:pt x="9941585" y="3698015"/>
                </a:cubicBezTo>
                <a:cubicBezTo>
                  <a:pt x="9933590" y="3698015"/>
                  <a:pt x="9929594" y="3702013"/>
                  <a:pt x="9929594" y="3710006"/>
                </a:cubicBezTo>
                <a:cubicBezTo>
                  <a:pt x="9929594" y="3718000"/>
                  <a:pt x="9929594" y="3723997"/>
                  <a:pt x="9929594" y="3727994"/>
                </a:cubicBezTo>
                <a:cubicBezTo>
                  <a:pt x="9929594" y="3731993"/>
                  <a:pt x="9929594" y="3733990"/>
                  <a:pt x="9929594" y="3733990"/>
                </a:cubicBezTo>
                <a:cubicBezTo>
                  <a:pt x="9921597" y="3733990"/>
                  <a:pt x="9919600" y="3737990"/>
                  <a:pt x="9923597" y="3745983"/>
                </a:cubicBezTo>
                <a:cubicBezTo>
                  <a:pt x="9927594" y="3753977"/>
                  <a:pt x="9925597" y="3757975"/>
                  <a:pt x="9917600" y="3757975"/>
                </a:cubicBezTo>
                <a:lnTo>
                  <a:pt x="9905609" y="3769967"/>
                </a:lnTo>
                <a:lnTo>
                  <a:pt x="9893616" y="3781961"/>
                </a:lnTo>
                <a:cubicBezTo>
                  <a:pt x="9893616" y="3789953"/>
                  <a:pt x="9889619" y="3797950"/>
                  <a:pt x="9881624" y="3805945"/>
                </a:cubicBezTo>
                <a:cubicBezTo>
                  <a:pt x="9857639" y="3821936"/>
                  <a:pt x="9849644" y="3837923"/>
                  <a:pt x="9857639" y="3853913"/>
                </a:cubicBezTo>
                <a:cubicBezTo>
                  <a:pt x="9865636" y="3853913"/>
                  <a:pt x="9871631" y="3853913"/>
                  <a:pt x="9875627" y="3853913"/>
                </a:cubicBezTo>
                <a:cubicBezTo>
                  <a:pt x="9879624" y="3853913"/>
                  <a:pt x="9881624" y="3849915"/>
                  <a:pt x="9881624" y="3841921"/>
                </a:cubicBezTo>
                <a:lnTo>
                  <a:pt x="9929594" y="3805945"/>
                </a:lnTo>
                <a:lnTo>
                  <a:pt x="9917600" y="3829929"/>
                </a:lnTo>
                <a:cubicBezTo>
                  <a:pt x="9909605" y="3829929"/>
                  <a:pt x="9901612" y="3835926"/>
                  <a:pt x="9893616" y="3847917"/>
                </a:cubicBezTo>
                <a:cubicBezTo>
                  <a:pt x="9885621" y="3859909"/>
                  <a:pt x="9875627" y="3865907"/>
                  <a:pt x="9863636" y="3865907"/>
                </a:cubicBezTo>
                <a:cubicBezTo>
                  <a:pt x="9851644" y="3865907"/>
                  <a:pt x="9845648" y="3871901"/>
                  <a:pt x="9845648" y="3883895"/>
                </a:cubicBezTo>
                <a:cubicBezTo>
                  <a:pt x="9845648" y="3895886"/>
                  <a:pt x="9845648" y="3901884"/>
                  <a:pt x="9845648" y="3901884"/>
                </a:cubicBezTo>
                <a:lnTo>
                  <a:pt x="9833654" y="3913875"/>
                </a:lnTo>
                <a:cubicBezTo>
                  <a:pt x="9825659" y="3913875"/>
                  <a:pt x="9817666" y="3917873"/>
                  <a:pt x="9809671" y="3925867"/>
                </a:cubicBezTo>
                <a:cubicBezTo>
                  <a:pt x="9801675" y="3933862"/>
                  <a:pt x="9801675" y="3937859"/>
                  <a:pt x="9809671" y="3937859"/>
                </a:cubicBezTo>
                <a:lnTo>
                  <a:pt x="9815666" y="3936661"/>
                </a:lnTo>
                <a:lnTo>
                  <a:pt x="9814167" y="3936360"/>
                </a:lnTo>
                <a:cubicBezTo>
                  <a:pt x="9813168" y="3935361"/>
                  <a:pt x="9813668" y="3933863"/>
                  <a:pt x="9815666" y="3931863"/>
                </a:cubicBezTo>
                <a:cubicBezTo>
                  <a:pt x="9819663" y="3927866"/>
                  <a:pt x="9821663" y="3925867"/>
                  <a:pt x="9821663" y="3925867"/>
                </a:cubicBezTo>
                <a:cubicBezTo>
                  <a:pt x="9821663" y="3929864"/>
                  <a:pt x="9821663" y="3932863"/>
                  <a:pt x="9821663" y="3934862"/>
                </a:cubicBezTo>
                <a:lnTo>
                  <a:pt x="9821663" y="3935092"/>
                </a:lnTo>
                <a:lnTo>
                  <a:pt x="9830657" y="3928865"/>
                </a:lnTo>
                <a:cubicBezTo>
                  <a:pt x="9836652" y="3922868"/>
                  <a:pt x="9841649" y="3913875"/>
                  <a:pt x="9845648" y="3901884"/>
                </a:cubicBezTo>
                <a:lnTo>
                  <a:pt x="9869632" y="3901884"/>
                </a:lnTo>
                <a:cubicBezTo>
                  <a:pt x="9885621" y="3901884"/>
                  <a:pt x="9885621" y="3905879"/>
                  <a:pt x="9869632" y="3913875"/>
                </a:cubicBezTo>
                <a:cubicBezTo>
                  <a:pt x="9869632" y="3921869"/>
                  <a:pt x="9869632" y="3925867"/>
                  <a:pt x="9869632" y="3925867"/>
                </a:cubicBezTo>
                <a:cubicBezTo>
                  <a:pt x="9877627" y="3933862"/>
                  <a:pt x="9879624" y="3939857"/>
                  <a:pt x="9875627" y="3943856"/>
                </a:cubicBezTo>
                <a:cubicBezTo>
                  <a:pt x="9871631" y="3947853"/>
                  <a:pt x="9869632" y="3953849"/>
                  <a:pt x="9869632" y="3961844"/>
                </a:cubicBezTo>
                <a:lnTo>
                  <a:pt x="9857639" y="3973835"/>
                </a:lnTo>
                <a:cubicBezTo>
                  <a:pt x="9857639" y="3973835"/>
                  <a:pt x="9853642" y="3977834"/>
                  <a:pt x="9845648" y="3985830"/>
                </a:cubicBezTo>
                <a:cubicBezTo>
                  <a:pt x="9837653" y="3993822"/>
                  <a:pt x="9829658" y="3993822"/>
                  <a:pt x="9821663" y="3985830"/>
                </a:cubicBezTo>
                <a:lnTo>
                  <a:pt x="9809671" y="3985830"/>
                </a:lnTo>
                <a:cubicBezTo>
                  <a:pt x="9817666" y="3993822"/>
                  <a:pt x="9825659" y="3997821"/>
                  <a:pt x="9833654" y="3997821"/>
                </a:cubicBezTo>
                <a:lnTo>
                  <a:pt x="9833654" y="4009812"/>
                </a:lnTo>
                <a:lnTo>
                  <a:pt x="9809671" y="4021805"/>
                </a:lnTo>
                <a:cubicBezTo>
                  <a:pt x="9817666" y="4005815"/>
                  <a:pt x="9815666" y="3997821"/>
                  <a:pt x="9803675" y="3997821"/>
                </a:cubicBezTo>
                <a:cubicBezTo>
                  <a:pt x="9791683" y="3997821"/>
                  <a:pt x="9781690" y="3997821"/>
                  <a:pt x="9773693" y="3997821"/>
                </a:cubicBezTo>
                <a:lnTo>
                  <a:pt x="9773693" y="4009812"/>
                </a:lnTo>
                <a:lnTo>
                  <a:pt x="9785686" y="4009812"/>
                </a:lnTo>
                <a:cubicBezTo>
                  <a:pt x="9801675" y="4001819"/>
                  <a:pt x="9809671" y="4001819"/>
                  <a:pt x="9809671" y="4009812"/>
                </a:cubicBezTo>
                <a:cubicBezTo>
                  <a:pt x="9809671" y="4017808"/>
                  <a:pt x="9801675" y="4025802"/>
                  <a:pt x="9785686" y="4033798"/>
                </a:cubicBezTo>
                <a:lnTo>
                  <a:pt x="9773693" y="4033798"/>
                </a:lnTo>
                <a:lnTo>
                  <a:pt x="9761701" y="4021805"/>
                </a:lnTo>
                <a:lnTo>
                  <a:pt x="9749710" y="4045790"/>
                </a:lnTo>
                <a:cubicBezTo>
                  <a:pt x="9749710" y="4053783"/>
                  <a:pt x="9749710" y="4057782"/>
                  <a:pt x="9749710" y="4057782"/>
                </a:cubicBezTo>
                <a:cubicBezTo>
                  <a:pt x="9741713" y="4057782"/>
                  <a:pt x="9737717" y="4057782"/>
                  <a:pt x="9737717" y="4057782"/>
                </a:cubicBezTo>
                <a:lnTo>
                  <a:pt x="9725725" y="4057782"/>
                </a:lnTo>
                <a:cubicBezTo>
                  <a:pt x="9725725" y="4049788"/>
                  <a:pt x="9723725" y="4045790"/>
                  <a:pt x="9719728" y="4045790"/>
                </a:cubicBezTo>
                <a:cubicBezTo>
                  <a:pt x="9715732" y="4045790"/>
                  <a:pt x="9711733" y="4049788"/>
                  <a:pt x="9707737" y="4057782"/>
                </a:cubicBezTo>
                <a:cubicBezTo>
                  <a:pt x="9703740" y="4065777"/>
                  <a:pt x="9701740" y="4065777"/>
                  <a:pt x="9701740" y="4057782"/>
                </a:cubicBezTo>
                <a:lnTo>
                  <a:pt x="9677755" y="4069773"/>
                </a:lnTo>
                <a:cubicBezTo>
                  <a:pt x="9677755" y="4077768"/>
                  <a:pt x="9681752" y="4081767"/>
                  <a:pt x="9689749" y="4081767"/>
                </a:cubicBezTo>
                <a:lnTo>
                  <a:pt x="9689749" y="4105751"/>
                </a:lnTo>
                <a:cubicBezTo>
                  <a:pt x="9673759" y="4113746"/>
                  <a:pt x="9669760" y="4121742"/>
                  <a:pt x="9677755" y="4129735"/>
                </a:cubicBezTo>
                <a:cubicBezTo>
                  <a:pt x="9685750" y="4129735"/>
                  <a:pt x="9689749" y="4129735"/>
                  <a:pt x="9689749" y="4129735"/>
                </a:cubicBezTo>
                <a:cubicBezTo>
                  <a:pt x="9689749" y="4129735"/>
                  <a:pt x="9693745" y="4129735"/>
                  <a:pt x="9701740" y="4129735"/>
                </a:cubicBezTo>
                <a:lnTo>
                  <a:pt x="9701740" y="4136588"/>
                </a:lnTo>
                <a:lnTo>
                  <a:pt x="9703988" y="4134982"/>
                </a:lnTo>
                <a:cubicBezTo>
                  <a:pt x="9706488" y="4133484"/>
                  <a:pt x="9709735" y="4131734"/>
                  <a:pt x="9713732" y="4129735"/>
                </a:cubicBezTo>
                <a:lnTo>
                  <a:pt x="9725725" y="4129735"/>
                </a:lnTo>
                <a:cubicBezTo>
                  <a:pt x="9733720" y="4137729"/>
                  <a:pt x="9729722" y="4149723"/>
                  <a:pt x="9713732" y="4165712"/>
                </a:cubicBezTo>
                <a:cubicBezTo>
                  <a:pt x="9705737" y="4181702"/>
                  <a:pt x="9701740" y="4189697"/>
                  <a:pt x="9701740" y="4189697"/>
                </a:cubicBezTo>
                <a:lnTo>
                  <a:pt x="9713732" y="4189697"/>
                </a:lnTo>
                <a:cubicBezTo>
                  <a:pt x="9713732" y="4197692"/>
                  <a:pt x="9709735" y="4205688"/>
                  <a:pt x="9701740" y="4213682"/>
                </a:cubicBezTo>
                <a:cubicBezTo>
                  <a:pt x="9701740" y="4213682"/>
                  <a:pt x="9697744" y="4217680"/>
                  <a:pt x="9689749" y="4225674"/>
                </a:cubicBezTo>
                <a:lnTo>
                  <a:pt x="9701740" y="4225674"/>
                </a:lnTo>
                <a:cubicBezTo>
                  <a:pt x="9709735" y="4217680"/>
                  <a:pt x="9713732" y="4217680"/>
                  <a:pt x="9713732" y="4225674"/>
                </a:cubicBezTo>
                <a:cubicBezTo>
                  <a:pt x="9721728" y="4233668"/>
                  <a:pt x="9721728" y="4237665"/>
                  <a:pt x="9713732" y="4237665"/>
                </a:cubicBezTo>
                <a:lnTo>
                  <a:pt x="9701740" y="4249660"/>
                </a:lnTo>
                <a:cubicBezTo>
                  <a:pt x="9701740" y="4265649"/>
                  <a:pt x="9701740" y="4273642"/>
                  <a:pt x="9701740" y="4273642"/>
                </a:cubicBezTo>
                <a:cubicBezTo>
                  <a:pt x="9693745" y="4273642"/>
                  <a:pt x="9689749" y="4273642"/>
                  <a:pt x="9689749" y="4273642"/>
                </a:cubicBezTo>
                <a:lnTo>
                  <a:pt x="9641779" y="4273642"/>
                </a:lnTo>
                <a:lnTo>
                  <a:pt x="9629787" y="4273642"/>
                </a:lnTo>
                <a:lnTo>
                  <a:pt x="9617794" y="4273642"/>
                </a:lnTo>
                <a:cubicBezTo>
                  <a:pt x="9609799" y="4273642"/>
                  <a:pt x="9605802" y="4269646"/>
                  <a:pt x="9605802" y="4261651"/>
                </a:cubicBezTo>
                <a:lnTo>
                  <a:pt x="9605802" y="4237665"/>
                </a:lnTo>
                <a:cubicBezTo>
                  <a:pt x="9605802" y="4237665"/>
                  <a:pt x="9597806" y="4243662"/>
                  <a:pt x="9581818" y="4255654"/>
                </a:cubicBezTo>
                <a:cubicBezTo>
                  <a:pt x="9565828" y="4267648"/>
                  <a:pt x="9553836" y="4273642"/>
                  <a:pt x="9545841" y="4273642"/>
                </a:cubicBezTo>
                <a:cubicBezTo>
                  <a:pt x="9545841" y="4281638"/>
                  <a:pt x="9541845" y="4285636"/>
                  <a:pt x="9533848" y="4285636"/>
                </a:cubicBezTo>
                <a:cubicBezTo>
                  <a:pt x="9533848" y="4293630"/>
                  <a:pt x="9527853" y="4299626"/>
                  <a:pt x="9515860" y="4303624"/>
                </a:cubicBezTo>
                <a:cubicBezTo>
                  <a:pt x="9503868" y="4307621"/>
                  <a:pt x="9497872" y="4313617"/>
                  <a:pt x="9497872" y="4321611"/>
                </a:cubicBezTo>
                <a:cubicBezTo>
                  <a:pt x="9489877" y="4321611"/>
                  <a:pt x="9485880" y="4321611"/>
                  <a:pt x="9485880" y="4321611"/>
                </a:cubicBezTo>
                <a:cubicBezTo>
                  <a:pt x="9485880" y="4321611"/>
                  <a:pt x="9487878" y="4323610"/>
                  <a:pt x="9491875" y="4327608"/>
                </a:cubicBezTo>
                <a:cubicBezTo>
                  <a:pt x="9495872" y="4331606"/>
                  <a:pt x="9497872" y="4333604"/>
                  <a:pt x="9497872" y="4333604"/>
                </a:cubicBezTo>
                <a:cubicBezTo>
                  <a:pt x="9497872" y="4333604"/>
                  <a:pt x="9493875" y="4333604"/>
                  <a:pt x="9485880" y="4333604"/>
                </a:cubicBezTo>
                <a:cubicBezTo>
                  <a:pt x="9485880" y="4333604"/>
                  <a:pt x="9485880" y="4337602"/>
                  <a:pt x="9485880" y="4345597"/>
                </a:cubicBezTo>
                <a:cubicBezTo>
                  <a:pt x="9485880" y="4353592"/>
                  <a:pt x="9479883" y="4361586"/>
                  <a:pt x="9467892" y="4369582"/>
                </a:cubicBezTo>
                <a:cubicBezTo>
                  <a:pt x="9455899" y="4377575"/>
                  <a:pt x="9449902" y="4389569"/>
                  <a:pt x="9449902" y="4405559"/>
                </a:cubicBezTo>
                <a:cubicBezTo>
                  <a:pt x="9449902" y="4421548"/>
                  <a:pt x="9445905" y="4429543"/>
                  <a:pt x="9437910" y="4429543"/>
                </a:cubicBezTo>
                <a:cubicBezTo>
                  <a:pt x="9437910" y="4453527"/>
                  <a:pt x="9425919" y="4473515"/>
                  <a:pt x="9401934" y="4489505"/>
                </a:cubicBezTo>
                <a:cubicBezTo>
                  <a:pt x="9393937" y="4497498"/>
                  <a:pt x="9389941" y="4501496"/>
                  <a:pt x="9389941" y="4501496"/>
                </a:cubicBezTo>
                <a:cubicBezTo>
                  <a:pt x="9389941" y="4509490"/>
                  <a:pt x="9389941" y="4515488"/>
                  <a:pt x="9389941" y="4519484"/>
                </a:cubicBezTo>
                <a:cubicBezTo>
                  <a:pt x="9389941" y="4523483"/>
                  <a:pt x="9385944" y="4529478"/>
                  <a:pt x="9377949" y="4537473"/>
                </a:cubicBezTo>
                <a:lnTo>
                  <a:pt x="9365957" y="4561457"/>
                </a:lnTo>
                <a:cubicBezTo>
                  <a:pt x="9373952" y="4561457"/>
                  <a:pt x="9375949" y="4565456"/>
                  <a:pt x="9371952" y="4573451"/>
                </a:cubicBezTo>
                <a:cubicBezTo>
                  <a:pt x="9367956" y="4581444"/>
                  <a:pt x="9365957" y="4585442"/>
                  <a:pt x="9365957" y="4585442"/>
                </a:cubicBezTo>
                <a:cubicBezTo>
                  <a:pt x="9341973" y="4585442"/>
                  <a:pt x="9329979" y="4597434"/>
                  <a:pt x="9329979" y="4621419"/>
                </a:cubicBezTo>
                <a:cubicBezTo>
                  <a:pt x="9329979" y="4621419"/>
                  <a:pt x="9329979" y="4623416"/>
                  <a:pt x="9329979" y="4627414"/>
                </a:cubicBezTo>
                <a:cubicBezTo>
                  <a:pt x="9329979" y="4631412"/>
                  <a:pt x="9325983" y="4633412"/>
                  <a:pt x="9317988" y="4633412"/>
                </a:cubicBezTo>
                <a:cubicBezTo>
                  <a:pt x="9309993" y="4641404"/>
                  <a:pt x="9309993" y="4645403"/>
                  <a:pt x="9317988" y="4645403"/>
                </a:cubicBezTo>
                <a:cubicBezTo>
                  <a:pt x="9325983" y="4661393"/>
                  <a:pt x="9317988" y="4669388"/>
                  <a:pt x="9294003" y="4669388"/>
                </a:cubicBezTo>
                <a:cubicBezTo>
                  <a:pt x="9286008" y="4669388"/>
                  <a:pt x="9284010" y="4673384"/>
                  <a:pt x="9288006" y="4681380"/>
                </a:cubicBezTo>
                <a:cubicBezTo>
                  <a:pt x="9292005" y="4689375"/>
                  <a:pt x="9290006" y="4695371"/>
                  <a:pt x="9282011" y="4699368"/>
                </a:cubicBezTo>
                <a:cubicBezTo>
                  <a:pt x="9274015" y="4703367"/>
                  <a:pt x="9270018" y="4709363"/>
                  <a:pt x="9270018" y="4717357"/>
                </a:cubicBezTo>
                <a:lnTo>
                  <a:pt x="9270018" y="4729349"/>
                </a:lnTo>
                <a:lnTo>
                  <a:pt x="9282011" y="4717357"/>
                </a:lnTo>
                <a:lnTo>
                  <a:pt x="9282011" y="4741340"/>
                </a:lnTo>
                <a:lnTo>
                  <a:pt x="9270018" y="4765326"/>
                </a:lnTo>
                <a:cubicBezTo>
                  <a:pt x="9262023" y="4765326"/>
                  <a:pt x="9262023" y="4761328"/>
                  <a:pt x="9270018" y="4753335"/>
                </a:cubicBezTo>
                <a:lnTo>
                  <a:pt x="9258026" y="4741340"/>
                </a:lnTo>
                <a:cubicBezTo>
                  <a:pt x="9258026" y="4741340"/>
                  <a:pt x="9258026" y="4745339"/>
                  <a:pt x="9258026" y="4753335"/>
                </a:cubicBezTo>
                <a:cubicBezTo>
                  <a:pt x="9250032" y="4761328"/>
                  <a:pt x="9244035" y="4767325"/>
                  <a:pt x="9240038" y="4771323"/>
                </a:cubicBezTo>
                <a:cubicBezTo>
                  <a:pt x="9236042" y="4775318"/>
                  <a:pt x="9234042" y="4781316"/>
                  <a:pt x="9234042" y="4789311"/>
                </a:cubicBezTo>
                <a:cubicBezTo>
                  <a:pt x="9202062" y="4813295"/>
                  <a:pt x="9186072" y="4837279"/>
                  <a:pt x="9186072" y="4861263"/>
                </a:cubicBezTo>
                <a:cubicBezTo>
                  <a:pt x="9194069" y="4861263"/>
                  <a:pt x="9198065" y="4861263"/>
                  <a:pt x="9198065" y="4861263"/>
                </a:cubicBezTo>
                <a:lnTo>
                  <a:pt x="9186072" y="4885249"/>
                </a:lnTo>
                <a:lnTo>
                  <a:pt x="9162089" y="4897240"/>
                </a:lnTo>
                <a:lnTo>
                  <a:pt x="9150096" y="4909234"/>
                </a:lnTo>
                <a:lnTo>
                  <a:pt x="9174080" y="4909234"/>
                </a:lnTo>
                <a:cubicBezTo>
                  <a:pt x="9182075" y="4909234"/>
                  <a:pt x="9190070" y="4909234"/>
                  <a:pt x="9198065" y="4909234"/>
                </a:cubicBezTo>
                <a:cubicBezTo>
                  <a:pt x="9190070" y="4909234"/>
                  <a:pt x="9186072" y="4913232"/>
                  <a:pt x="9186072" y="4921225"/>
                </a:cubicBezTo>
                <a:cubicBezTo>
                  <a:pt x="9186072" y="4929219"/>
                  <a:pt x="9182075" y="4933218"/>
                  <a:pt x="9174080" y="4933218"/>
                </a:cubicBezTo>
                <a:lnTo>
                  <a:pt x="9162089" y="4933218"/>
                </a:lnTo>
                <a:lnTo>
                  <a:pt x="9138104" y="4933218"/>
                </a:lnTo>
                <a:cubicBezTo>
                  <a:pt x="9138104" y="4941211"/>
                  <a:pt x="9140102" y="4947208"/>
                  <a:pt x="9144101" y="4951207"/>
                </a:cubicBezTo>
                <a:cubicBezTo>
                  <a:pt x="9148097" y="4955203"/>
                  <a:pt x="9150096" y="4953205"/>
                  <a:pt x="9150096" y="4945209"/>
                </a:cubicBezTo>
                <a:lnTo>
                  <a:pt x="9150096" y="4957203"/>
                </a:lnTo>
                <a:lnTo>
                  <a:pt x="9126111" y="4957203"/>
                </a:lnTo>
                <a:cubicBezTo>
                  <a:pt x="9118116" y="4957203"/>
                  <a:pt x="9114119" y="4959202"/>
                  <a:pt x="9114119" y="4963198"/>
                </a:cubicBezTo>
                <a:cubicBezTo>
                  <a:pt x="9114119" y="4967196"/>
                  <a:pt x="9118116" y="4973193"/>
                  <a:pt x="9126111" y="4981186"/>
                </a:cubicBezTo>
                <a:cubicBezTo>
                  <a:pt x="9126111" y="4981186"/>
                  <a:pt x="9124112" y="4985185"/>
                  <a:pt x="9120116" y="4993180"/>
                </a:cubicBezTo>
                <a:cubicBezTo>
                  <a:pt x="9116119" y="5001173"/>
                  <a:pt x="9110122" y="5005171"/>
                  <a:pt x="9102128" y="5005171"/>
                </a:cubicBezTo>
                <a:cubicBezTo>
                  <a:pt x="9094131" y="5005171"/>
                  <a:pt x="9090134" y="5009170"/>
                  <a:pt x="9090134" y="5017164"/>
                </a:cubicBezTo>
                <a:cubicBezTo>
                  <a:pt x="9082139" y="5033153"/>
                  <a:pt x="9074146" y="5041148"/>
                  <a:pt x="9066149" y="5041148"/>
                </a:cubicBezTo>
                <a:lnTo>
                  <a:pt x="9054158" y="5077126"/>
                </a:lnTo>
                <a:cubicBezTo>
                  <a:pt x="9062153" y="5077126"/>
                  <a:pt x="9066149" y="5077126"/>
                  <a:pt x="9066149" y="5077126"/>
                </a:cubicBezTo>
                <a:cubicBezTo>
                  <a:pt x="9066149" y="5077126"/>
                  <a:pt x="9070148" y="5077126"/>
                  <a:pt x="9078143" y="5077126"/>
                </a:cubicBezTo>
                <a:cubicBezTo>
                  <a:pt x="9078143" y="5085119"/>
                  <a:pt x="9078143" y="5091116"/>
                  <a:pt x="9078143" y="5095114"/>
                </a:cubicBezTo>
                <a:cubicBezTo>
                  <a:pt x="9078143" y="5099110"/>
                  <a:pt x="9074146" y="5097111"/>
                  <a:pt x="9066149" y="5089117"/>
                </a:cubicBezTo>
                <a:lnTo>
                  <a:pt x="9054158" y="5089117"/>
                </a:lnTo>
                <a:lnTo>
                  <a:pt x="9042166" y="5101109"/>
                </a:lnTo>
                <a:cubicBezTo>
                  <a:pt x="9026176" y="5117099"/>
                  <a:pt x="9022178" y="5129091"/>
                  <a:pt x="9030173" y="5137087"/>
                </a:cubicBezTo>
                <a:cubicBezTo>
                  <a:pt x="9030173" y="5145080"/>
                  <a:pt x="9030173" y="5153077"/>
                  <a:pt x="9030173" y="5161069"/>
                </a:cubicBezTo>
                <a:cubicBezTo>
                  <a:pt x="9030173" y="5169065"/>
                  <a:pt x="9026176" y="5173063"/>
                  <a:pt x="9018181" y="5173063"/>
                </a:cubicBezTo>
                <a:cubicBezTo>
                  <a:pt x="8994197" y="5197047"/>
                  <a:pt x="8982205" y="5217035"/>
                  <a:pt x="8982205" y="5233024"/>
                </a:cubicBezTo>
                <a:cubicBezTo>
                  <a:pt x="8982205" y="5249014"/>
                  <a:pt x="8978207" y="5261005"/>
                  <a:pt x="8970212" y="5269001"/>
                </a:cubicBezTo>
                <a:cubicBezTo>
                  <a:pt x="8962217" y="5276996"/>
                  <a:pt x="8958220" y="5282992"/>
                  <a:pt x="8958220" y="5286989"/>
                </a:cubicBezTo>
                <a:cubicBezTo>
                  <a:pt x="8958220" y="5290988"/>
                  <a:pt x="8954223" y="5292986"/>
                  <a:pt x="8946227" y="5292986"/>
                </a:cubicBezTo>
                <a:cubicBezTo>
                  <a:pt x="8938232" y="5292986"/>
                  <a:pt x="8934235" y="5294983"/>
                  <a:pt x="8934235" y="5298982"/>
                </a:cubicBezTo>
                <a:cubicBezTo>
                  <a:pt x="8934235" y="5302979"/>
                  <a:pt x="8934235" y="5304978"/>
                  <a:pt x="8934235" y="5304978"/>
                </a:cubicBezTo>
                <a:lnTo>
                  <a:pt x="8922244" y="5316970"/>
                </a:lnTo>
                <a:cubicBezTo>
                  <a:pt x="8914247" y="5316970"/>
                  <a:pt x="8910250" y="5320967"/>
                  <a:pt x="8910250" y="5328961"/>
                </a:cubicBezTo>
                <a:cubicBezTo>
                  <a:pt x="8918245" y="5328961"/>
                  <a:pt x="8922244" y="5328961"/>
                  <a:pt x="8922244" y="5328961"/>
                </a:cubicBezTo>
                <a:cubicBezTo>
                  <a:pt x="8938232" y="5328961"/>
                  <a:pt x="8934235" y="5336957"/>
                  <a:pt x="8910250" y="5352947"/>
                </a:cubicBezTo>
                <a:lnTo>
                  <a:pt x="8898259" y="5364938"/>
                </a:lnTo>
                <a:lnTo>
                  <a:pt x="8886266" y="5352947"/>
                </a:lnTo>
                <a:cubicBezTo>
                  <a:pt x="8886266" y="5344951"/>
                  <a:pt x="8886266" y="5340956"/>
                  <a:pt x="8886266" y="5340956"/>
                </a:cubicBezTo>
                <a:lnTo>
                  <a:pt x="8886266" y="5304978"/>
                </a:lnTo>
                <a:cubicBezTo>
                  <a:pt x="8886266" y="5304978"/>
                  <a:pt x="8888266" y="5304978"/>
                  <a:pt x="8892262" y="5304978"/>
                </a:cubicBezTo>
                <a:cubicBezTo>
                  <a:pt x="8896259" y="5304978"/>
                  <a:pt x="8898259" y="5308976"/>
                  <a:pt x="8898259" y="5316970"/>
                </a:cubicBezTo>
                <a:lnTo>
                  <a:pt x="8898259" y="5304978"/>
                </a:lnTo>
                <a:cubicBezTo>
                  <a:pt x="8906254" y="5296984"/>
                  <a:pt x="8910250" y="5286989"/>
                  <a:pt x="8910250" y="5274998"/>
                </a:cubicBezTo>
                <a:cubicBezTo>
                  <a:pt x="8910250" y="5263004"/>
                  <a:pt x="8914247" y="5259008"/>
                  <a:pt x="8922244" y="5263004"/>
                </a:cubicBezTo>
                <a:cubicBezTo>
                  <a:pt x="8930239" y="5267002"/>
                  <a:pt x="8934235" y="5261005"/>
                  <a:pt x="8934235" y="5245015"/>
                </a:cubicBezTo>
                <a:lnTo>
                  <a:pt x="8934235" y="5233024"/>
                </a:lnTo>
                <a:lnTo>
                  <a:pt x="8946227" y="5221032"/>
                </a:lnTo>
                <a:lnTo>
                  <a:pt x="8922244" y="5221032"/>
                </a:lnTo>
                <a:lnTo>
                  <a:pt x="8910250" y="5221032"/>
                </a:lnTo>
                <a:cubicBezTo>
                  <a:pt x="8910250" y="5213038"/>
                  <a:pt x="8910250" y="5209040"/>
                  <a:pt x="8910250" y="5209040"/>
                </a:cubicBezTo>
                <a:lnTo>
                  <a:pt x="8898259" y="5221032"/>
                </a:lnTo>
                <a:lnTo>
                  <a:pt x="8886266" y="5233024"/>
                </a:lnTo>
                <a:cubicBezTo>
                  <a:pt x="8886266" y="5233024"/>
                  <a:pt x="8886266" y="5237023"/>
                  <a:pt x="8886266" y="5245015"/>
                </a:cubicBezTo>
                <a:cubicBezTo>
                  <a:pt x="8886266" y="5245015"/>
                  <a:pt x="8882269" y="5249014"/>
                  <a:pt x="8874274" y="5257010"/>
                </a:cubicBezTo>
                <a:cubicBezTo>
                  <a:pt x="8866279" y="5265003"/>
                  <a:pt x="8854286" y="5280992"/>
                  <a:pt x="8838298" y="5304978"/>
                </a:cubicBezTo>
                <a:cubicBezTo>
                  <a:pt x="8838298" y="5312972"/>
                  <a:pt x="8834301" y="5316970"/>
                  <a:pt x="8826304" y="5316970"/>
                </a:cubicBezTo>
                <a:lnTo>
                  <a:pt x="8814313" y="5328961"/>
                </a:lnTo>
                <a:lnTo>
                  <a:pt x="8814313" y="5340956"/>
                </a:lnTo>
                <a:lnTo>
                  <a:pt x="8814313" y="5352947"/>
                </a:lnTo>
                <a:cubicBezTo>
                  <a:pt x="8814313" y="5360942"/>
                  <a:pt x="8814313" y="5370935"/>
                  <a:pt x="8814313" y="5382927"/>
                </a:cubicBezTo>
                <a:cubicBezTo>
                  <a:pt x="8814313" y="5394920"/>
                  <a:pt x="8804320" y="5408910"/>
                  <a:pt x="8784331" y="5424900"/>
                </a:cubicBezTo>
                <a:cubicBezTo>
                  <a:pt x="8764345" y="5440890"/>
                  <a:pt x="8754352" y="5452883"/>
                  <a:pt x="8754352" y="5460878"/>
                </a:cubicBezTo>
                <a:cubicBezTo>
                  <a:pt x="8754352" y="5468872"/>
                  <a:pt x="8750355" y="5472870"/>
                  <a:pt x="8742358" y="5472870"/>
                </a:cubicBezTo>
                <a:lnTo>
                  <a:pt x="8730367" y="5472870"/>
                </a:lnTo>
                <a:lnTo>
                  <a:pt x="8718375" y="5484861"/>
                </a:lnTo>
                <a:cubicBezTo>
                  <a:pt x="8718375" y="5492856"/>
                  <a:pt x="8720373" y="5500851"/>
                  <a:pt x="8724370" y="5508846"/>
                </a:cubicBezTo>
                <a:cubicBezTo>
                  <a:pt x="8728367" y="5516840"/>
                  <a:pt x="8726370" y="5518840"/>
                  <a:pt x="8718375" y="5514842"/>
                </a:cubicBezTo>
                <a:cubicBezTo>
                  <a:pt x="8710379" y="5510845"/>
                  <a:pt x="8702385" y="5512845"/>
                  <a:pt x="8694390" y="5520839"/>
                </a:cubicBezTo>
                <a:cubicBezTo>
                  <a:pt x="8686395" y="5528832"/>
                  <a:pt x="8680399" y="5532830"/>
                  <a:pt x="8676402" y="5532830"/>
                </a:cubicBezTo>
                <a:cubicBezTo>
                  <a:pt x="8672405" y="5532830"/>
                  <a:pt x="8670405" y="5532830"/>
                  <a:pt x="8670405" y="5532830"/>
                </a:cubicBezTo>
                <a:cubicBezTo>
                  <a:pt x="8662410" y="5532830"/>
                  <a:pt x="8658414" y="5536829"/>
                  <a:pt x="8658414" y="5544823"/>
                </a:cubicBezTo>
                <a:cubicBezTo>
                  <a:pt x="8658414" y="5552818"/>
                  <a:pt x="8656414" y="5556816"/>
                  <a:pt x="8652417" y="5556816"/>
                </a:cubicBezTo>
                <a:cubicBezTo>
                  <a:pt x="8648421" y="5556816"/>
                  <a:pt x="8646421" y="5552818"/>
                  <a:pt x="8646421" y="5544823"/>
                </a:cubicBezTo>
                <a:cubicBezTo>
                  <a:pt x="8646421" y="5536829"/>
                  <a:pt x="8642424" y="5536829"/>
                  <a:pt x="8634429" y="5544823"/>
                </a:cubicBezTo>
                <a:lnTo>
                  <a:pt x="8634429" y="5532830"/>
                </a:lnTo>
                <a:cubicBezTo>
                  <a:pt x="8634429" y="5532830"/>
                  <a:pt x="8638426" y="5532830"/>
                  <a:pt x="8646421" y="5532830"/>
                </a:cubicBezTo>
                <a:lnTo>
                  <a:pt x="8646421" y="5520839"/>
                </a:lnTo>
                <a:cubicBezTo>
                  <a:pt x="8646421" y="5512845"/>
                  <a:pt x="8650417" y="5496855"/>
                  <a:pt x="8658414" y="5472870"/>
                </a:cubicBezTo>
                <a:lnTo>
                  <a:pt x="8706382" y="5424900"/>
                </a:lnTo>
                <a:cubicBezTo>
                  <a:pt x="8714378" y="5408910"/>
                  <a:pt x="8718375" y="5396918"/>
                  <a:pt x="8718375" y="5388924"/>
                </a:cubicBezTo>
                <a:cubicBezTo>
                  <a:pt x="8718375" y="5380928"/>
                  <a:pt x="8722372" y="5372934"/>
                  <a:pt x="8730367" y="5364938"/>
                </a:cubicBezTo>
                <a:cubicBezTo>
                  <a:pt x="8730367" y="5364938"/>
                  <a:pt x="8732367" y="5362941"/>
                  <a:pt x="8736363" y="5358944"/>
                </a:cubicBezTo>
                <a:cubicBezTo>
                  <a:pt x="8740360" y="5354946"/>
                  <a:pt x="8742358" y="5352947"/>
                  <a:pt x="8742358" y="5352947"/>
                </a:cubicBezTo>
                <a:cubicBezTo>
                  <a:pt x="8742358" y="5352947"/>
                  <a:pt x="8744358" y="5350948"/>
                  <a:pt x="8748355" y="5346950"/>
                </a:cubicBezTo>
                <a:cubicBezTo>
                  <a:pt x="8752352" y="5342954"/>
                  <a:pt x="8754352" y="5340956"/>
                  <a:pt x="8754352" y="5340956"/>
                </a:cubicBezTo>
                <a:cubicBezTo>
                  <a:pt x="8762346" y="5332960"/>
                  <a:pt x="8762346" y="5326964"/>
                  <a:pt x="8754352" y="5322966"/>
                </a:cubicBezTo>
                <a:cubicBezTo>
                  <a:pt x="8746357" y="5318969"/>
                  <a:pt x="8740360" y="5318969"/>
                  <a:pt x="8736363" y="5322966"/>
                </a:cubicBezTo>
                <a:cubicBezTo>
                  <a:pt x="8732367" y="5326964"/>
                  <a:pt x="8722372" y="5342954"/>
                  <a:pt x="8706382" y="5370935"/>
                </a:cubicBezTo>
                <a:cubicBezTo>
                  <a:pt x="8690394" y="5398916"/>
                  <a:pt x="8682397" y="5416906"/>
                  <a:pt x="8682397" y="5424900"/>
                </a:cubicBezTo>
                <a:cubicBezTo>
                  <a:pt x="8674402" y="5424900"/>
                  <a:pt x="8670405" y="5424900"/>
                  <a:pt x="8670405" y="5424900"/>
                </a:cubicBezTo>
                <a:cubicBezTo>
                  <a:pt x="8670405" y="5432895"/>
                  <a:pt x="8670405" y="5436893"/>
                  <a:pt x="8670405" y="5436893"/>
                </a:cubicBezTo>
                <a:cubicBezTo>
                  <a:pt x="8670405" y="5444888"/>
                  <a:pt x="8666409" y="5452883"/>
                  <a:pt x="8658414" y="5460878"/>
                </a:cubicBezTo>
                <a:cubicBezTo>
                  <a:pt x="8650417" y="5460878"/>
                  <a:pt x="8646421" y="5464874"/>
                  <a:pt x="8646421" y="5472870"/>
                </a:cubicBezTo>
                <a:lnTo>
                  <a:pt x="8646421" y="5484861"/>
                </a:lnTo>
                <a:cubicBezTo>
                  <a:pt x="8638426" y="5484861"/>
                  <a:pt x="8634429" y="5480865"/>
                  <a:pt x="8634429" y="5472870"/>
                </a:cubicBezTo>
                <a:lnTo>
                  <a:pt x="8610444" y="5484861"/>
                </a:lnTo>
                <a:cubicBezTo>
                  <a:pt x="8602449" y="5500851"/>
                  <a:pt x="8596453" y="5508846"/>
                  <a:pt x="8592456" y="5508846"/>
                </a:cubicBezTo>
                <a:cubicBezTo>
                  <a:pt x="8588459" y="5508846"/>
                  <a:pt x="8586459" y="5512845"/>
                  <a:pt x="8586459" y="5520839"/>
                </a:cubicBezTo>
                <a:cubicBezTo>
                  <a:pt x="8594454" y="5528832"/>
                  <a:pt x="8586459" y="5540826"/>
                  <a:pt x="8562474" y="5556816"/>
                </a:cubicBezTo>
                <a:lnTo>
                  <a:pt x="8526498" y="5556816"/>
                </a:lnTo>
                <a:cubicBezTo>
                  <a:pt x="8534493" y="5556816"/>
                  <a:pt x="8534493" y="5552818"/>
                  <a:pt x="8526498" y="5544823"/>
                </a:cubicBezTo>
                <a:cubicBezTo>
                  <a:pt x="8518503" y="5536829"/>
                  <a:pt x="8514506" y="5538828"/>
                  <a:pt x="8514506" y="5550819"/>
                </a:cubicBezTo>
                <a:cubicBezTo>
                  <a:pt x="8514506" y="5562813"/>
                  <a:pt x="8514506" y="5568807"/>
                  <a:pt x="8514506" y="5568807"/>
                </a:cubicBezTo>
                <a:lnTo>
                  <a:pt x="8502513" y="5580801"/>
                </a:lnTo>
                <a:lnTo>
                  <a:pt x="8490522" y="5580801"/>
                </a:lnTo>
                <a:lnTo>
                  <a:pt x="8466537" y="5592792"/>
                </a:lnTo>
                <a:cubicBezTo>
                  <a:pt x="8466537" y="5592792"/>
                  <a:pt x="8462540" y="5594791"/>
                  <a:pt x="8454545" y="5598788"/>
                </a:cubicBezTo>
                <a:cubicBezTo>
                  <a:pt x="8446549" y="5602786"/>
                  <a:pt x="8442552" y="5604784"/>
                  <a:pt x="8442552" y="5604784"/>
                </a:cubicBezTo>
                <a:cubicBezTo>
                  <a:pt x="8442552" y="5604784"/>
                  <a:pt x="8442552" y="5608782"/>
                  <a:pt x="8442552" y="5616776"/>
                </a:cubicBezTo>
                <a:lnTo>
                  <a:pt x="8454545" y="5604784"/>
                </a:lnTo>
                <a:cubicBezTo>
                  <a:pt x="8454545" y="5604784"/>
                  <a:pt x="8454545" y="5608782"/>
                  <a:pt x="8454545" y="5616776"/>
                </a:cubicBezTo>
                <a:cubicBezTo>
                  <a:pt x="8454545" y="5624772"/>
                  <a:pt x="8450549" y="5628769"/>
                  <a:pt x="8442552" y="5628769"/>
                </a:cubicBezTo>
                <a:cubicBezTo>
                  <a:pt x="8442552" y="5628769"/>
                  <a:pt x="8440554" y="5628769"/>
                  <a:pt x="8436557" y="5628769"/>
                </a:cubicBezTo>
                <a:cubicBezTo>
                  <a:pt x="8432560" y="5628769"/>
                  <a:pt x="8430560" y="5632766"/>
                  <a:pt x="8430560" y="5640762"/>
                </a:cubicBezTo>
                <a:lnTo>
                  <a:pt x="8418567" y="5652753"/>
                </a:lnTo>
                <a:lnTo>
                  <a:pt x="8406576" y="5652753"/>
                </a:lnTo>
                <a:cubicBezTo>
                  <a:pt x="8414570" y="5652753"/>
                  <a:pt x="8416569" y="5648755"/>
                  <a:pt x="8412572" y="5640762"/>
                </a:cubicBezTo>
                <a:cubicBezTo>
                  <a:pt x="8408575" y="5632766"/>
                  <a:pt x="8402579" y="5632766"/>
                  <a:pt x="8394584" y="5640762"/>
                </a:cubicBezTo>
                <a:cubicBezTo>
                  <a:pt x="8386588" y="5648755"/>
                  <a:pt x="8386588" y="5656752"/>
                  <a:pt x="8394584" y="5664744"/>
                </a:cubicBezTo>
                <a:cubicBezTo>
                  <a:pt x="8394584" y="5664744"/>
                  <a:pt x="8392584" y="5664744"/>
                  <a:pt x="8388588" y="5664744"/>
                </a:cubicBezTo>
                <a:cubicBezTo>
                  <a:pt x="8384591" y="5664744"/>
                  <a:pt x="8382591" y="5668743"/>
                  <a:pt x="8382591" y="5676738"/>
                </a:cubicBezTo>
                <a:cubicBezTo>
                  <a:pt x="8382591" y="5684732"/>
                  <a:pt x="8378594" y="5694727"/>
                  <a:pt x="8370599" y="5706718"/>
                </a:cubicBezTo>
                <a:cubicBezTo>
                  <a:pt x="8362604" y="5718711"/>
                  <a:pt x="8358606" y="5724708"/>
                  <a:pt x="8358606" y="5724708"/>
                </a:cubicBezTo>
                <a:lnTo>
                  <a:pt x="8370599" y="5736699"/>
                </a:lnTo>
                <a:lnTo>
                  <a:pt x="8346615" y="5772676"/>
                </a:lnTo>
                <a:lnTo>
                  <a:pt x="8334623" y="5772676"/>
                </a:lnTo>
                <a:cubicBezTo>
                  <a:pt x="8334623" y="5772676"/>
                  <a:pt x="8336621" y="5774676"/>
                  <a:pt x="8340618" y="5778673"/>
                </a:cubicBezTo>
                <a:cubicBezTo>
                  <a:pt x="8344615" y="5782668"/>
                  <a:pt x="8354609" y="5780671"/>
                  <a:pt x="8370599" y="5772676"/>
                </a:cubicBezTo>
                <a:lnTo>
                  <a:pt x="8382591" y="5760685"/>
                </a:lnTo>
                <a:cubicBezTo>
                  <a:pt x="8382591" y="5776674"/>
                  <a:pt x="8376596" y="5786667"/>
                  <a:pt x="8364603" y="5790664"/>
                </a:cubicBezTo>
                <a:cubicBezTo>
                  <a:pt x="8352611" y="5794663"/>
                  <a:pt x="8342618" y="5792664"/>
                  <a:pt x="8334623" y="5784668"/>
                </a:cubicBezTo>
                <a:lnTo>
                  <a:pt x="8310638" y="5808653"/>
                </a:lnTo>
                <a:cubicBezTo>
                  <a:pt x="8310638" y="5808653"/>
                  <a:pt x="8306641" y="5808653"/>
                  <a:pt x="8298645" y="5808653"/>
                </a:cubicBezTo>
                <a:cubicBezTo>
                  <a:pt x="8306641" y="5816649"/>
                  <a:pt x="8304641" y="5828641"/>
                  <a:pt x="8292650" y="5844631"/>
                </a:cubicBezTo>
                <a:cubicBezTo>
                  <a:pt x="8280657" y="5860621"/>
                  <a:pt x="8276660" y="5870613"/>
                  <a:pt x="8280657" y="5874610"/>
                </a:cubicBezTo>
                <a:cubicBezTo>
                  <a:pt x="8284653" y="5878609"/>
                  <a:pt x="8280657" y="5884603"/>
                  <a:pt x="8268665" y="5892599"/>
                </a:cubicBezTo>
                <a:cubicBezTo>
                  <a:pt x="8256673" y="5900595"/>
                  <a:pt x="8250677" y="5908589"/>
                  <a:pt x="8250677" y="5916584"/>
                </a:cubicBezTo>
                <a:cubicBezTo>
                  <a:pt x="8250677" y="5916584"/>
                  <a:pt x="8250677" y="5918582"/>
                  <a:pt x="8250677" y="5922580"/>
                </a:cubicBezTo>
                <a:cubicBezTo>
                  <a:pt x="8250677" y="5926577"/>
                  <a:pt x="8246680" y="5928575"/>
                  <a:pt x="8238684" y="5928575"/>
                </a:cubicBezTo>
                <a:cubicBezTo>
                  <a:pt x="8230689" y="5928575"/>
                  <a:pt x="8226692" y="5932572"/>
                  <a:pt x="8226692" y="5940568"/>
                </a:cubicBezTo>
                <a:cubicBezTo>
                  <a:pt x="8226692" y="5948563"/>
                  <a:pt x="8224692" y="5952559"/>
                  <a:pt x="8220695" y="5952559"/>
                </a:cubicBezTo>
                <a:cubicBezTo>
                  <a:pt x="8216699" y="5952559"/>
                  <a:pt x="8216699" y="5950562"/>
                  <a:pt x="8220695" y="5946565"/>
                </a:cubicBezTo>
                <a:cubicBezTo>
                  <a:pt x="8224692" y="5942567"/>
                  <a:pt x="8222695" y="5940568"/>
                  <a:pt x="8214700" y="5940568"/>
                </a:cubicBezTo>
                <a:cubicBezTo>
                  <a:pt x="8206704" y="5940568"/>
                  <a:pt x="8202707" y="5952559"/>
                  <a:pt x="8202707" y="5976545"/>
                </a:cubicBezTo>
                <a:cubicBezTo>
                  <a:pt x="8202707" y="5992535"/>
                  <a:pt x="8198710" y="6000530"/>
                  <a:pt x="8190716" y="6000530"/>
                </a:cubicBezTo>
                <a:lnTo>
                  <a:pt x="8202707" y="6012521"/>
                </a:lnTo>
                <a:lnTo>
                  <a:pt x="8214700" y="6012521"/>
                </a:lnTo>
                <a:lnTo>
                  <a:pt x="8202707" y="6024514"/>
                </a:lnTo>
                <a:cubicBezTo>
                  <a:pt x="8194712" y="6024514"/>
                  <a:pt x="8190716" y="6026513"/>
                  <a:pt x="8190716" y="6030508"/>
                </a:cubicBezTo>
                <a:cubicBezTo>
                  <a:pt x="8190716" y="6034508"/>
                  <a:pt x="8190716" y="6040504"/>
                  <a:pt x="8190716" y="6048498"/>
                </a:cubicBezTo>
                <a:lnTo>
                  <a:pt x="8178722" y="6048498"/>
                </a:lnTo>
                <a:cubicBezTo>
                  <a:pt x="8178722" y="6040504"/>
                  <a:pt x="8174726" y="6040504"/>
                  <a:pt x="8166731" y="6048498"/>
                </a:cubicBezTo>
                <a:lnTo>
                  <a:pt x="8154739" y="6036505"/>
                </a:lnTo>
                <a:cubicBezTo>
                  <a:pt x="8154739" y="6036505"/>
                  <a:pt x="8154739" y="6040504"/>
                  <a:pt x="8154739" y="6048498"/>
                </a:cubicBezTo>
                <a:cubicBezTo>
                  <a:pt x="8154739" y="6056493"/>
                  <a:pt x="8158736" y="6060491"/>
                  <a:pt x="8166731" y="6060491"/>
                </a:cubicBezTo>
                <a:cubicBezTo>
                  <a:pt x="8166731" y="6060491"/>
                  <a:pt x="8168731" y="6062491"/>
                  <a:pt x="8172727" y="6066488"/>
                </a:cubicBezTo>
                <a:cubicBezTo>
                  <a:pt x="8176724" y="6070483"/>
                  <a:pt x="8178722" y="6076481"/>
                  <a:pt x="8178722" y="6084476"/>
                </a:cubicBezTo>
                <a:cubicBezTo>
                  <a:pt x="8178722" y="6084476"/>
                  <a:pt x="8178722" y="6086473"/>
                  <a:pt x="8178722" y="6090471"/>
                </a:cubicBezTo>
                <a:cubicBezTo>
                  <a:pt x="8178722" y="6094469"/>
                  <a:pt x="8174726" y="6096467"/>
                  <a:pt x="8166731" y="6096467"/>
                </a:cubicBezTo>
                <a:lnTo>
                  <a:pt x="8154739" y="6108460"/>
                </a:lnTo>
                <a:lnTo>
                  <a:pt x="8154739" y="6072483"/>
                </a:lnTo>
                <a:lnTo>
                  <a:pt x="8142746" y="6060491"/>
                </a:lnTo>
                <a:lnTo>
                  <a:pt x="8130754" y="6084476"/>
                </a:lnTo>
                <a:cubicBezTo>
                  <a:pt x="8130754" y="6100466"/>
                  <a:pt x="8126758" y="6112457"/>
                  <a:pt x="8118761" y="6120451"/>
                </a:cubicBezTo>
                <a:cubicBezTo>
                  <a:pt x="8110766" y="6120451"/>
                  <a:pt x="8106769" y="6124450"/>
                  <a:pt x="8106769" y="6132443"/>
                </a:cubicBezTo>
                <a:cubicBezTo>
                  <a:pt x="8106769" y="6140439"/>
                  <a:pt x="8110766" y="6144436"/>
                  <a:pt x="8118761" y="6144436"/>
                </a:cubicBezTo>
                <a:cubicBezTo>
                  <a:pt x="8126758" y="6144436"/>
                  <a:pt x="8132753" y="6140439"/>
                  <a:pt x="8136749" y="6132443"/>
                </a:cubicBezTo>
                <a:cubicBezTo>
                  <a:pt x="8140748" y="6124450"/>
                  <a:pt x="8142746" y="6120451"/>
                  <a:pt x="8142746" y="6120451"/>
                </a:cubicBezTo>
                <a:lnTo>
                  <a:pt x="8130754" y="6156427"/>
                </a:lnTo>
                <a:cubicBezTo>
                  <a:pt x="8130754" y="6156427"/>
                  <a:pt x="8128754" y="6158427"/>
                  <a:pt x="8124758" y="6162424"/>
                </a:cubicBezTo>
                <a:cubicBezTo>
                  <a:pt x="8120761" y="6166421"/>
                  <a:pt x="8118761" y="6170419"/>
                  <a:pt x="8118761" y="6174416"/>
                </a:cubicBezTo>
                <a:cubicBezTo>
                  <a:pt x="8118761" y="6178414"/>
                  <a:pt x="8118761" y="6180412"/>
                  <a:pt x="8118761" y="6180412"/>
                </a:cubicBezTo>
                <a:cubicBezTo>
                  <a:pt x="8118761" y="6180412"/>
                  <a:pt x="8116763" y="6182412"/>
                  <a:pt x="8112766" y="6186409"/>
                </a:cubicBezTo>
                <a:cubicBezTo>
                  <a:pt x="8108769" y="6190405"/>
                  <a:pt x="8104769" y="6196402"/>
                  <a:pt x="8100773" y="6204397"/>
                </a:cubicBezTo>
                <a:cubicBezTo>
                  <a:pt x="8096776" y="6212392"/>
                  <a:pt x="8090780" y="6216389"/>
                  <a:pt x="8082785" y="6216389"/>
                </a:cubicBezTo>
                <a:lnTo>
                  <a:pt x="8070793" y="6240373"/>
                </a:lnTo>
                <a:lnTo>
                  <a:pt x="8070793" y="6216389"/>
                </a:lnTo>
                <a:lnTo>
                  <a:pt x="8082785" y="6204397"/>
                </a:lnTo>
                <a:lnTo>
                  <a:pt x="8070793" y="6180412"/>
                </a:lnTo>
                <a:lnTo>
                  <a:pt x="8070793" y="6168421"/>
                </a:lnTo>
                <a:cubicBezTo>
                  <a:pt x="8070793" y="6168421"/>
                  <a:pt x="8068793" y="6170419"/>
                  <a:pt x="8064796" y="6174416"/>
                </a:cubicBezTo>
                <a:cubicBezTo>
                  <a:pt x="8060800" y="6178414"/>
                  <a:pt x="8058800" y="6180412"/>
                  <a:pt x="8058800" y="6180412"/>
                </a:cubicBezTo>
                <a:lnTo>
                  <a:pt x="8046808" y="6192404"/>
                </a:lnTo>
                <a:lnTo>
                  <a:pt x="8034815" y="6216389"/>
                </a:lnTo>
                <a:cubicBezTo>
                  <a:pt x="8026820" y="6216389"/>
                  <a:pt x="8020823" y="6224384"/>
                  <a:pt x="8016827" y="6240373"/>
                </a:cubicBezTo>
                <a:cubicBezTo>
                  <a:pt x="8012830" y="6256363"/>
                  <a:pt x="8006835" y="6270353"/>
                  <a:pt x="7998839" y="6282347"/>
                </a:cubicBezTo>
                <a:cubicBezTo>
                  <a:pt x="7990844" y="6294338"/>
                  <a:pt x="7986847" y="6300335"/>
                  <a:pt x="7986847" y="6300335"/>
                </a:cubicBezTo>
                <a:cubicBezTo>
                  <a:pt x="7986847" y="6308330"/>
                  <a:pt x="7986847" y="6312326"/>
                  <a:pt x="7986847" y="6312326"/>
                </a:cubicBezTo>
                <a:cubicBezTo>
                  <a:pt x="7986847" y="6312326"/>
                  <a:pt x="7984847" y="6312326"/>
                  <a:pt x="7980850" y="6312326"/>
                </a:cubicBezTo>
                <a:cubicBezTo>
                  <a:pt x="7976854" y="6312326"/>
                  <a:pt x="7974854" y="6316325"/>
                  <a:pt x="7974854" y="6324320"/>
                </a:cubicBezTo>
                <a:cubicBezTo>
                  <a:pt x="7974854" y="6332315"/>
                  <a:pt x="7970857" y="6336311"/>
                  <a:pt x="7962862" y="6336311"/>
                </a:cubicBezTo>
                <a:lnTo>
                  <a:pt x="7938877" y="6372288"/>
                </a:lnTo>
                <a:cubicBezTo>
                  <a:pt x="7930882" y="6404269"/>
                  <a:pt x="7922889" y="6420257"/>
                  <a:pt x="7914892" y="6420257"/>
                </a:cubicBezTo>
                <a:cubicBezTo>
                  <a:pt x="7914892" y="6420257"/>
                  <a:pt x="7912894" y="6424256"/>
                  <a:pt x="7908897" y="6432249"/>
                </a:cubicBezTo>
                <a:cubicBezTo>
                  <a:pt x="7904901" y="6440245"/>
                  <a:pt x="7902901" y="6448240"/>
                  <a:pt x="7902901" y="6456234"/>
                </a:cubicBezTo>
                <a:lnTo>
                  <a:pt x="7878916" y="6516195"/>
                </a:lnTo>
                <a:cubicBezTo>
                  <a:pt x="7870921" y="6516195"/>
                  <a:pt x="7862928" y="6526190"/>
                  <a:pt x="7854931" y="6546176"/>
                </a:cubicBezTo>
                <a:cubicBezTo>
                  <a:pt x="7846936" y="6566165"/>
                  <a:pt x="7838943" y="6580155"/>
                  <a:pt x="7830948" y="6588149"/>
                </a:cubicBezTo>
                <a:cubicBezTo>
                  <a:pt x="7822951" y="6596144"/>
                  <a:pt x="7818955" y="6604139"/>
                  <a:pt x="7818955" y="6612134"/>
                </a:cubicBezTo>
                <a:cubicBezTo>
                  <a:pt x="7818955" y="6620129"/>
                  <a:pt x="7806963" y="6644114"/>
                  <a:pt x="7782978" y="6684087"/>
                </a:cubicBezTo>
                <a:cubicBezTo>
                  <a:pt x="7750998" y="6748047"/>
                  <a:pt x="7735009" y="6784023"/>
                  <a:pt x="7735009" y="6792018"/>
                </a:cubicBezTo>
                <a:lnTo>
                  <a:pt x="7735009" y="6804010"/>
                </a:lnTo>
                <a:cubicBezTo>
                  <a:pt x="7735009" y="6796015"/>
                  <a:pt x="7731012" y="6796015"/>
                  <a:pt x="7723017" y="6804010"/>
                </a:cubicBezTo>
                <a:lnTo>
                  <a:pt x="7711025" y="6816001"/>
                </a:lnTo>
                <a:cubicBezTo>
                  <a:pt x="7719020" y="6808008"/>
                  <a:pt x="7723017" y="6808008"/>
                  <a:pt x="7723017" y="6816001"/>
                </a:cubicBezTo>
                <a:lnTo>
                  <a:pt x="7723017" y="6827995"/>
                </a:lnTo>
                <a:lnTo>
                  <a:pt x="7711025" y="6899947"/>
                </a:lnTo>
                <a:cubicBezTo>
                  <a:pt x="7695036" y="6931927"/>
                  <a:pt x="7679046" y="6967905"/>
                  <a:pt x="7663056" y="7007878"/>
                </a:cubicBezTo>
                <a:cubicBezTo>
                  <a:pt x="7663056" y="7007878"/>
                  <a:pt x="7661057" y="7009878"/>
                  <a:pt x="7657059" y="7013875"/>
                </a:cubicBezTo>
                <a:cubicBezTo>
                  <a:pt x="7653062" y="7017872"/>
                  <a:pt x="7651063" y="7019870"/>
                  <a:pt x="7651063" y="7019870"/>
                </a:cubicBezTo>
                <a:lnTo>
                  <a:pt x="7627079" y="7043855"/>
                </a:lnTo>
                <a:cubicBezTo>
                  <a:pt x="7619084" y="7059845"/>
                  <a:pt x="7613088" y="7073836"/>
                  <a:pt x="7609091" y="7085828"/>
                </a:cubicBezTo>
                <a:cubicBezTo>
                  <a:pt x="7605093" y="7097821"/>
                  <a:pt x="7599098" y="7111813"/>
                  <a:pt x="7591101" y="7127801"/>
                </a:cubicBezTo>
                <a:cubicBezTo>
                  <a:pt x="7591101" y="7135796"/>
                  <a:pt x="7589103" y="7141792"/>
                  <a:pt x="7585106" y="7145789"/>
                </a:cubicBezTo>
                <a:cubicBezTo>
                  <a:pt x="7581110" y="7149787"/>
                  <a:pt x="7579110" y="7153784"/>
                  <a:pt x="7579110" y="7157782"/>
                </a:cubicBezTo>
                <a:cubicBezTo>
                  <a:pt x="7579110" y="7161779"/>
                  <a:pt x="7575113" y="7171774"/>
                  <a:pt x="7567118" y="7187762"/>
                </a:cubicBezTo>
                <a:cubicBezTo>
                  <a:pt x="7559123" y="7203752"/>
                  <a:pt x="7553126" y="7219742"/>
                  <a:pt x="7549130" y="7235732"/>
                </a:cubicBezTo>
                <a:cubicBezTo>
                  <a:pt x="7545132" y="7251722"/>
                  <a:pt x="7543133" y="7263713"/>
                  <a:pt x="7543133" y="7271708"/>
                </a:cubicBezTo>
                <a:cubicBezTo>
                  <a:pt x="7535138" y="7303688"/>
                  <a:pt x="7523147" y="7323675"/>
                  <a:pt x="7507157" y="7331670"/>
                </a:cubicBezTo>
                <a:cubicBezTo>
                  <a:pt x="7507157" y="7339665"/>
                  <a:pt x="7505158" y="7343661"/>
                  <a:pt x="7501160" y="7343661"/>
                </a:cubicBezTo>
                <a:cubicBezTo>
                  <a:pt x="7497163" y="7343661"/>
                  <a:pt x="7495164" y="7343661"/>
                  <a:pt x="7495164" y="7343661"/>
                </a:cubicBezTo>
                <a:lnTo>
                  <a:pt x="7483172" y="7367646"/>
                </a:lnTo>
                <a:cubicBezTo>
                  <a:pt x="7483172" y="7375641"/>
                  <a:pt x="7481174" y="7381638"/>
                  <a:pt x="7477175" y="7385634"/>
                </a:cubicBezTo>
                <a:cubicBezTo>
                  <a:pt x="7473179" y="7389633"/>
                  <a:pt x="7473179" y="7393629"/>
                  <a:pt x="7477175" y="7397627"/>
                </a:cubicBezTo>
                <a:cubicBezTo>
                  <a:pt x="7481174" y="7401624"/>
                  <a:pt x="7481174" y="7403622"/>
                  <a:pt x="7477175" y="7403622"/>
                </a:cubicBezTo>
                <a:cubicBezTo>
                  <a:pt x="7473179" y="7403622"/>
                  <a:pt x="7467182" y="7411617"/>
                  <a:pt x="7459187" y="7427607"/>
                </a:cubicBezTo>
                <a:lnTo>
                  <a:pt x="7447195" y="7427607"/>
                </a:lnTo>
                <a:cubicBezTo>
                  <a:pt x="7455190" y="7411617"/>
                  <a:pt x="7463185" y="7391631"/>
                  <a:pt x="7471180" y="7367646"/>
                </a:cubicBezTo>
                <a:cubicBezTo>
                  <a:pt x="7487169" y="7335668"/>
                  <a:pt x="7499162" y="7295693"/>
                  <a:pt x="7507157" y="7247723"/>
                </a:cubicBezTo>
                <a:cubicBezTo>
                  <a:pt x="7523147" y="7215745"/>
                  <a:pt x="7537137" y="7185764"/>
                  <a:pt x="7549130" y="7157782"/>
                </a:cubicBezTo>
                <a:cubicBezTo>
                  <a:pt x="7561121" y="7129801"/>
                  <a:pt x="7571115" y="7107814"/>
                  <a:pt x="7579110" y="7091824"/>
                </a:cubicBezTo>
                <a:cubicBezTo>
                  <a:pt x="7579110" y="7091824"/>
                  <a:pt x="7579110" y="7087828"/>
                  <a:pt x="7579110" y="7079831"/>
                </a:cubicBezTo>
                <a:cubicBezTo>
                  <a:pt x="7579110" y="7071838"/>
                  <a:pt x="7583108" y="7063843"/>
                  <a:pt x="7591101" y="7055848"/>
                </a:cubicBezTo>
                <a:lnTo>
                  <a:pt x="7603094" y="7031863"/>
                </a:lnTo>
                <a:cubicBezTo>
                  <a:pt x="7595100" y="7023868"/>
                  <a:pt x="7595100" y="7011877"/>
                  <a:pt x="7603094" y="6995887"/>
                </a:cubicBezTo>
                <a:cubicBezTo>
                  <a:pt x="7611089" y="6979897"/>
                  <a:pt x="7623083" y="6959909"/>
                  <a:pt x="7639071" y="6935926"/>
                </a:cubicBezTo>
                <a:cubicBezTo>
                  <a:pt x="7647066" y="6919936"/>
                  <a:pt x="7651063" y="6899947"/>
                  <a:pt x="7651063" y="6875964"/>
                </a:cubicBezTo>
                <a:lnTo>
                  <a:pt x="7651063" y="6863971"/>
                </a:lnTo>
                <a:lnTo>
                  <a:pt x="7663056" y="6851979"/>
                </a:lnTo>
                <a:cubicBezTo>
                  <a:pt x="7663056" y="6851979"/>
                  <a:pt x="7667054" y="6847983"/>
                  <a:pt x="7675047" y="6839986"/>
                </a:cubicBezTo>
                <a:cubicBezTo>
                  <a:pt x="7675047" y="6831993"/>
                  <a:pt x="7675047" y="6825996"/>
                  <a:pt x="7675047" y="6821998"/>
                </a:cubicBezTo>
                <a:cubicBezTo>
                  <a:pt x="7675047" y="6818001"/>
                  <a:pt x="7679046" y="6816001"/>
                  <a:pt x="7687041" y="6816001"/>
                </a:cubicBezTo>
                <a:cubicBezTo>
                  <a:pt x="7703030" y="6768033"/>
                  <a:pt x="7711025" y="6732057"/>
                  <a:pt x="7711025" y="6708072"/>
                </a:cubicBezTo>
                <a:cubicBezTo>
                  <a:pt x="7711025" y="6700077"/>
                  <a:pt x="7713024" y="6696079"/>
                  <a:pt x="7717020" y="6696079"/>
                </a:cubicBezTo>
                <a:cubicBezTo>
                  <a:pt x="7721017" y="6696079"/>
                  <a:pt x="7727014" y="6690084"/>
                  <a:pt x="7735009" y="6678091"/>
                </a:cubicBezTo>
                <a:cubicBezTo>
                  <a:pt x="7743005" y="6666099"/>
                  <a:pt x="7745002" y="6658104"/>
                  <a:pt x="7741005" y="6654106"/>
                </a:cubicBezTo>
                <a:cubicBezTo>
                  <a:pt x="7737009" y="6650109"/>
                  <a:pt x="7737009" y="6648111"/>
                  <a:pt x="7741005" y="6648111"/>
                </a:cubicBezTo>
                <a:cubicBezTo>
                  <a:pt x="7745002" y="6648111"/>
                  <a:pt x="7747002" y="6642114"/>
                  <a:pt x="7747002" y="6630123"/>
                </a:cubicBezTo>
                <a:cubicBezTo>
                  <a:pt x="7747002" y="6618129"/>
                  <a:pt x="7745002" y="6614133"/>
                  <a:pt x="7741005" y="6618129"/>
                </a:cubicBezTo>
                <a:cubicBezTo>
                  <a:pt x="7737009" y="6622128"/>
                  <a:pt x="7735009" y="6626126"/>
                  <a:pt x="7735009" y="6630123"/>
                </a:cubicBezTo>
                <a:cubicBezTo>
                  <a:pt x="7735009" y="6634119"/>
                  <a:pt x="7731012" y="6636118"/>
                  <a:pt x="7723017" y="6636118"/>
                </a:cubicBezTo>
                <a:cubicBezTo>
                  <a:pt x="7715022" y="6636118"/>
                  <a:pt x="7713024" y="6640116"/>
                  <a:pt x="7717020" y="6648111"/>
                </a:cubicBezTo>
                <a:cubicBezTo>
                  <a:pt x="7721017" y="6656106"/>
                  <a:pt x="7719020" y="6664101"/>
                  <a:pt x="7711025" y="6672096"/>
                </a:cubicBezTo>
                <a:lnTo>
                  <a:pt x="7699032" y="6684087"/>
                </a:lnTo>
                <a:cubicBezTo>
                  <a:pt x="7699032" y="6684087"/>
                  <a:pt x="7699032" y="6688085"/>
                  <a:pt x="7699032" y="6696079"/>
                </a:cubicBezTo>
                <a:cubicBezTo>
                  <a:pt x="7699032" y="6696079"/>
                  <a:pt x="7695036" y="6698079"/>
                  <a:pt x="7687041" y="6702075"/>
                </a:cubicBezTo>
                <a:cubicBezTo>
                  <a:pt x="7679046" y="6706074"/>
                  <a:pt x="7675047" y="6712069"/>
                  <a:pt x="7675047" y="6720064"/>
                </a:cubicBezTo>
                <a:lnTo>
                  <a:pt x="7663056" y="6732057"/>
                </a:lnTo>
                <a:lnTo>
                  <a:pt x="7663056" y="6720064"/>
                </a:lnTo>
                <a:cubicBezTo>
                  <a:pt x="7655061" y="6712069"/>
                  <a:pt x="7653062" y="6708072"/>
                  <a:pt x="7657059" y="6708072"/>
                </a:cubicBezTo>
                <a:cubicBezTo>
                  <a:pt x="7661057" y="6708072"/>
                  <a:pt x="7665056" y="6706074"/>
                  <a:pt x="7669052" y="6702075"/>
                </a:cubicBezTo>
                <a:cubicBezTo>
                  <a:pt x="7673049" y="6698079"/>
                  <a:pt x="7677047" y="6696079"/>
                  <a:pt x="7681044" y="6696079"/>
                </a:cubicBezTo>
                <a:lnTo>
                  <a:pt x="7675047" y="6696079"/>
                </a:lnTo>
                <a:lnTo>
                  <a:pt x="7675047" y="6672096"/>
                </a:lnTo>
                <a:lnTo>
                  <a:pt x="7687041" y="6612134"/>
                </a:lnTo>
                <a:lnTo>
                  <a:pt x="7675047" y="6624126"/>
                </a:lnTo>
                <a:cubicBezTo>
                  <a:pt x="7675047" y="6632121"/>
                  <a:pt x="7673049" y="6636118"/>
                  <a:pt x="7669052" y="6636118"/>
                </a:cubicBezTo>
                <a:cubicBezTo>
                  <a:pt x="7665056" y="6636118"/>
                  <a:pt x="7663056" y="6636118"/>
                  <a:pt x="7663056" y="6636118"/>
                </a:cubicBezTo>
                <a:cubicBezTo>
                  <a:pt x="7663056" y="6636118"/>
                  <a:pt x="7663056" y="6640116"/>
                  <a:pt x="7663056" y="6648111"/>
                </a:cubicBezTo>
                <a:cubicBezTo>
                  <a:pt x="7655061" y="6648111"/>
                  <a:pt x="7653062" y="6644114"/>
                  <a:pt x="7657059" y="6636118"/>
                </a:cubicBezTo>
                <a:cubicBezTo>
                  <a:pt x="7661057" y="6628124"/>
                  <a:pt x="7663056" y="6616131"/>
                  <a:pt x="7663056" y="6600141"/>
                </a:cubicBezTo>
                <a:cubicBezTo>
                  <a:pt x="7679046" y="6568163"/>
                  <a:pt x="7691037" y="6540180"/>
                  <a:pt x="7699032" y="6516195"/>
                </a:cubicBezTo>
                <a:cubicBezTo>
                  <a:pt x="7707027" y="6508202"/>
                  <a:pt x="7715022" y="6490212"/>
                  <a:pt x="7723017" y="6462230"/>
                </a:cubicBezTo>
                <a:cubicBezTo>
                  <a:pt x="7731012" y="6434249"/>
                  <a:pt x="7735009" y="6420257"/>
                  <a:pt x="7735009" y="6420257"/>
                </a:cubicBezTo>
                <a:lnTo>
                  <a:pt x="7723017" y="6420257"/>
                </a:lnTo>
                <a:lnTo>
                  <a:pt x="7735009" y="6408266"/>
                </a:lnTo>
                <a:cubicBezTo>
                  <a:pt x="7743005" y="6392276"/>
                  <a:pt x="7745002" y="6376286"/>
                  <a:pt x="7741005" y="6360296"/>
                </a:cubicBezTo>
                <a:cubicBezTo>
                  <a:pt x="7737009" y="6344308"/>
                  <a:pt x="7737009" y="6334313"/>
                  <a:pt x="7741005" y="6330316"/>
                </a:cubicBezTo>
                <a:cubicBezTo>
                  <a:pt x="7745002" y="6326318"/>
                  <a:pt x="7747002" y="6320323"/>
                  <a:pt x="7747002" y="6312326"/>
                </a:cubicBezTo>
                <a:lnTo>
                  <a:pt x="7758993" y="6312326"/>
                </a:lnTo>
                <a:cubicBezTo>
                  <a:pt x="7758993" y="6320323"/>
                  <a:pt x="7758993" y="6324320"/>
                  <a:pt x="7758993" y="6324320"/>
                </a:cubicBezTo>
                <a:cubicBezTo>
                  <a:pt x="7758993" y="6324320"/>
                  <a:pt x="7754997" y="6328316"/>
                  <a:pt x="7747002" y="6336311"/>
                </a:cubicBezTo>
                <a:lnTo>
                  <a:pt x="7770987" y="6336311"/>
                </a:lnTo>
                <a:lnTo>
                  <a:pt x="7770987" y="6324320"/>
                </a:lnTo>
                <a:cubicBezTo>
                  <a:pt x="7770987" y="6324320"/>
                  <a:pt x="7770987" y="6320323"/>
                  <a:pt x="7770987" y="6312326"/>
                </a:cubicBezTo>
                <a:cubicBezTo>
                  <a:pt x="7770987" y="6312326"/>
                  <a:pt x="7770987" y="6310328"/>
                  <a:pt x="7770987" y="6306331"/>
                </a:cubicBezTo>
                <a:cubicBezTo>
                  <a:pt x="7770987" y="6302335"/>
                  <a:pt x="7774983" y="6300335"/>
                  <a:pt x="7782978" y="6300335"/>
                </a:cubicBezTo>
                <a:cubicBezTo>
                  <a:pt x="7790973" y="6308330"/>
                  <a:pt x="7794970" y="6308330"/>
                  <a:pt x="7794970" y="6300335"/>
                </a:cubicBezTo>
                <a:cubicBezTo>
                  <a:pt x="7786975" y="6300335"/>
                  <a:pt x="7782978" y="6298336"/>
                  <a:pt x="7782978" y="6294338"/>
                </a:cubicBezTo>
                <a:cubicBezTo>
                  <a:pt x="7782978" y="6290341"/>
                  <a:pt x="7774983" y="6288343"/>
                  <a:pt x="7758993" y="6288343"/>
                </a:cubicBezTo>
                <a:cubicBezTo>
                  <a:pt x="7743005" y="6288343"/>
                  <a:pt x="7735009" y="6292340"/>
                  <a:pt x="7735009" y="6300335"/>
                </a:cubicBezTo>
                <a:cubicBezTo>
                  <a:pt x="7735009" y="6308330"/>
                  <a:pt x="7729014" y="6314326"/>
                  <a:pt x="7717020" y="6318323"/>
                </a:cubicBezTo>
                <a:cubicBezTo>
                  <a:pt x="7705029" y="6322321"/>
                  <a:pt x="7699032" y="6324320"/>
                  <a:pt x="7699032" y="6324320"/>
                </a:cubicBezTo>
                <a:lnTo>
                  <a:pt x="7687041" y="6336311"/>
                </a:lnTo>
                <a:cubicBezTo>
                  <a:pt x="7679046" y="6336311"/>
                  <a:pt x="7675047" y="6336311"/>
                  <a:pt x="7675047" y="6336311"/>
                </a:cubicBezTo>
                <a:cubicBezTo>
                  <a:pt x="7675047" y="6328316"/>
                  <a:pt x="7673049" y="6326318"/>
                  <a:pt x="7669052" y="6330316"/>
                </a:cubicBezTo>
                <a:cubicBezTo>
                  <a:pt x="7665056" y="6334313"/>
                  <a:pt x="7659059" y="6336311"/>
                  <a:pt x="7651063" y="6336311"/>
                </a:cubicBezTo>
                <a:lnTo>
                  <a:pt x="7639071" y="6348304"/>
                </a:lnTo>
                <a:lnTo>
                  <a:pt x="7615086" y="6372288"/>
                </a:lnTo>
                <a:lnTo>
                  <a:pt x="7603094" y="6384281"/>
                </a:lnTo>
                <a:cubicBezTo>
                  <a:pt x="7595100" y="6384281"/>
                  <a:pt x="7589103" y="6388279"/>
                  <a:pt x="7585106" y="6396272"/>
                </a:cubicBezTo>
                <a:cubicBezTo>
                  <a:pt x="7581110" y="6404269"/>
                  <a:pt x="7575113" y="6408266"/>
                  <a:pt x="7567118" y="6408266"/>
                </a:cubicBezTo>
                <a:cubicBezTo>
                  <a:pt x="7559123" y="6408266"/>
                  <a:pt x="7543133" y="6420257"/>
                  <a:pt x="7519148" y="6444242"/>
                </a:cubicBezTo>
                <a:cubicBezTo>
                  <a:pt x="7511153" y="6452237"/>
                  <a:pt x="7503160" y="6460232"/>
                  <a:pt x="7495164" y="6468227"/>
                </a:cubicBezTo>
                <a:cubicBezTo>
                  <a:pt x="7487169" y="6476222"/>
                  <a:pt x="7483172" y="6480219"/>
                  <a:pt x="7483172" y="6480219"/>
                </a:cubicBezTo>
                <a:lnTo>
                  <a:pt x="7483172" y="6492212"/>
                </a:lnTo>
                <a:cubicBezTo>
                  <a:pt x="7483172" y="6492212"/>
                  <a:pt x="7471180" y="6502205"/>
                  <a:pt x="7447195" y="6522192"/>
                </a:cubicBezTo>
                <a:cubicBezTo>
                  <a:pt x="7423211" y="6542180"/>
                  <a:pt x="7413217" y="6554171"/>
                  <a:pt x="7417214" y="6558168"/>
                </a:cubicBezTo>
                <a:cubicBezTo>
                  <a:pt x="7421212" y="6562166"/>
                  <a:pt x="7419214" y="6568163"/>
                  <a:pt x="7411219" y="6576156"/>
                </a:cubicBezTo>
                <a:lnTo>
                  <a:pt x="7399226" y="6564165"/>
                </a:lnTo>
                <a:lnTo>
                  <a:pt x="7375241" y="6576156"/>
                </a:lnTo>
                <a:lnTo>
                  <a:pt x="7375241" y="6588149"/>
                </a:lnTo>
                <a:cubicBezTo>
                  <a:pt x="7383236" y="6588149"/>
                  <a:pt x="7385236" y="6590148"/>
                  <a:pt x="7381238" y="6594144"/>
                </a:cubicBezTo>
                <a:cubicBezTo>
                  <a:pt x="7377241" y="6598143"/>
                  <a:pt x="7371244" y="6604139"/>
                  <a:pt x="7363249" y="6612134"/>
                </a:cubicBezTo>
                <a:cubicBezTo>
                  <a:pt x="7355254" y="6620129"/>
                  <a:pt x="7349258" y="6628124"/>
                  <a:pt x="7345261" y="6636118"/>
                </a:cubicBezTo>
                <a:cubicBezTo>
                  <a:pt x="7341265" y="6644114"/>
                  <a:pt x="7339265" y="6648111"/>
                  <a:pt x="7339265" y="6648111"/>
                </a:cubicBezTo>
                <a:cubicBezTo>
                  <a:pt x="7339265" y="6648111"/>
                  <a:pt x="7335268" y="6652107"/>
                  <a:pt x="7327273" y="6660102"/>
                </a:cubicBezTo>
                <a:cubicBezTo>
                  <a:pt x="7327273" y="6652107"/>
                  <a:pt x="7331270" y="6640116"/>
                  <a:pt x="7339265" y="6624126"/>
                </a:cubicBezTo>
                <a:lnTo>
                  <a:pt x="7351258" y="6600141"/>
                </a:lnTo>
                <a:cubicBezTo>
                  <a:pt x="7351258" y="6600141"/>
                  <a:pt x="7349258" y="6600141"/>
                  <a:pt x="7345261" y="6600141"/>
                </a:cubicBezTo>
                <a:cubicBezTo>
                  <a:pt x="7341265" y="6600141"/>
                  <a:pt x="7339265" y="6598143"/>
                  <a:pt x="7339265" y="6594144"/>
                </a:cubicBezTo>
                <a:cubicBezTo>
                  <a:pt x="7339265" y="6590148"/>
                  <a:pt x="7339265" y="6584153"/>
                  <a:pt x="7339265" y="6576156"/>
                </a:cubicBezTo>
                <a:lnTo>
                  <a:pt x="7327273" y="6576156"/>
                </a:lnTo>
                <a:lnTo>
                  <a:pt x="7327273" y="6564165"/>
                </a:lnTo>
                <a:lnTo>
                  <a:pt x="7291297" y="6552173"/>
                </a:lnTo>
                <a:lnTo>
                  <a:pt x="7267312" y="6564165"/>
                </a:lnTo>
                <a:cubicBezTo>
                  <a:pt x="7259317" y="6564165"/>
                  <a:pt x="7255318" y="6564165"/>
                  <a:pt x="7255318" y="6564165"/>
                </a:cubicBezTo>
                <a:cubicBezTo>
                  <a:pt x="7247324" y="6564165"/>
                  <a:pt x="7237330" y="6568163"/>
                  <a:pt x="7225339" y="6576156"/>
                </a:cubicBezTo>
                <a:cubicBezTo>
                  <a:pt x="7213345" y="6584153"/>
                  <a:pt x="7207350" y="6590148"/>
                  <a:pt x="7207350" y="6594144"/>
                </a:cubicBezTo>
                <a:cubicBezTo>
                  <a:pt x="7207350" y="6598143"/>
                  <a:pt x="7199355" y="6612134"/>
                  <a:pt x="7183366" y="6636118"/>
                </a:cubicBezTo>
                <a:lnTo>
                  <a:pt x="7147389" y="6684087"/>
                </a:lnTo>
                <a:cubicBezTo>
                  <a:pt x="7155384" y="6684087"/>
                  <a:pt x="7159381" y="6684087"/>
                  <a:pt x="7159381" y="6684087"/>
                </a:cubicBezTo>
                <a:cubicBezTo>
                  <a:pt x="7159381" y="6692082"/>
                  <a:pt x="7155384" y="6696079"/>
                  <a:pt x="7147389" y="6696079"/>
                </a:cubicBezTo>
                <a:cubicBezTo>
                  <a:pt x="7139394" y="6696079"/>
                  <a:pt x="7137396" y="6698079"/>
                  <a:pt x="7141393" y="6702075"/>
                </a:cubicBezTo>
                <a:cubicBezTo>
                  <a:pt x="7145389" y="6706074"/>
                  <a:pt x="7147389" y="6708072"/>
                  <a:pt x="7147389" y="6708072"/>
                </a:cubicBezTo>
                <a:lnTo>
                  <a:pt x="7147389" y="6720064"/>
                </a:lnTo>
                <a:cubicBezTo>
                  <a:pt x="7147389" y="6720064"/>
                  <a:pt x="7149387" y="6718065"/>
                  <a:pt x="7153384" y="6714069"/>
                </a:cubicBezTo>
                <a:cubicBezTo>
                  <a:pt x="7157382" y="6710070"/>
                  <a:pt x="7161379" y="6706074"/>
                  <a:pt x="7165377" y="6702075"/>
                </a:cubicBezTo>
                <a:cubicBezTo>
                  <a:pt x="7169374" y="6698079"/>
                  <a:pt x="7173372" y="6694080"/>
                  <a:pt x="7177369" y="6690084"/>
                </a:cubicBezTo>
                <a:cubicBezTo>
                  <a:pt x="7181367" y="6686087"/>
                  <a:pt x="7187362" y="6684087"/>
                  <a:pt x="7195357" y="6684087"/>
                </a:cubicBezTo>
                <a:lnTo>
                  <a:pt x="7207350" y="6684087"/>
                </a:lnTo>
                <a:cubicBezTo>
                  <a:pt x="7215345" y="6700077"/>
                  <a:pt x="7223340" y="6708072"/>
                  <a:pt x="7231335" y="6708072"/>
                </a:cubicBezTo>
                <a:cubicBezTo>
                  <a:pt x="7231335" y="6724062"/>
                  <a:pt x="7239330" y="6728060"/>
                  <a:pt x="7255318" y="6720064"/>
                </a:cubicBezTo>
                <a:cubicBezTo>
                  <a:pt x="7271308" y="6712069"/>
                  <a:pt x="7279303" y="6708072"/>
                  <a:pt x="7279303" y="6708072"/>
                </a:cubicBezTo>
                <a:lnTo>
                  <a:pt x="7291297" y="6792018"/>
                </a:lnTo>
                <a:cubicBezTo>
                  <a:pt x="7291297" y="6831993"/>
                  <a:pt x="7287298" y="6863971"/>
                  <a:pt x="7279303" y="6887956"/>
                </a:cubicBezTo>
                <a:cubicBezTo>
                  <a:pt x="7271308" y="6895951"/>
                  <a:pt x="7267312" y="6903946"/>
                  <a:pt x="7267312" y="6911941"/>
                </a:cubicBezTo>
                <a:cubicBezTo>
                  <a:pt x="7267312" y="6919936"/>
                  <a:pt x="7267312" y="6923932"/>
                  <a:pt x="7267312" y="6923932"/>
                </a:cubicBezTo>
                <a:lnTo>
                  <a:pt x="7267312" y="6935926"/>
                </a:lnTo>
                <a:cubicBezTo>
                  <a:pt x="7259317" y="6935926"/>
                  <a:pt x="7251322" y="6943920"/>
                  <a:pt x="7243327" y="6959909"/>
                </a:cubicBezTo>
                <a:cubicBezTo>
                  <a:pt x="7211347" y="7015873"/>
                  <a:pt x="7187362" y="7043855"/>
                  <a:pt x="7171374" y="7043855"/>
                </a:cubicBezTo>
                <a:cubicBezTo>
                  <a:pt x="7163377" y="7043855"/>
                  <a:pt x="7163377" y="7031863"/>
                  <a:pt x="7171374" y="7007878"/>
                </a:cubicBezTo>
                <a:cubicBezTo>
                  <a:pt x="7195357" y="6935926"/>
                  <a:pt x="7199355" y="6887956"/>
                  <a:pt x="7183366" y="6863971"/>
                </a:cubicBezTo>
                <a:cubicBezTo>
                  <a:pt x="7175371" y="6847983"/>
                  <a:pt x="7163377" y="6843984"/>
                  <a:pt x="7147389" y="6851979"/>
                </a:cubicBezTo>
                <a:cubicBezTo>
                  <a:pt x="7139394" y="6851979"/>
                  <a:pt x="7137396" y="6839986"/>
                  <a:pt x="7141393" y="6816001"/>
                </a:cubicBezTo>
                <a:cubicBezTo>
                  <a:pt x="7145389" y="6792018"/>
                  <a:pt x="7143391" y="6780025"/>
                  <a:pt x="7135396" y="6780025"/>
                </a:cubicBezTo>
                <a:cubicBezTo>
                  <a:pt x="7135396" y="6780025"/>
                  <a:pt x="7133398" y="6780025"/>
                  <a:pt x="7129401" y="6780025"/>
                </a:cubicBezTo>
                <a:cubicBezTo>
                  <a:pt x="7125403" y="6780025"/>
                  <a:pt x="7119408" y="6780025"/>
                  <a:pt x="7111411" y="6780025"/>
                </a:cubicBezTo>
                <a:cubicBezTo>
                  <a:pt x="7103416" y="6772032"/>
                  <a:pt x="7095423" y="6772032"/>
                  <a:pt x="7087428" y="6780025"/>
                </a:cubicBezTo>
                <a:cubicBezTo>
                  <a:pt x="7079433" y="6788021"/>
                  <a:pt x="7075435" y="6788021"/>
                  <a:pt x="7075435" y="6780025"/>
                </a:cubicBezTo>
                <a:cubicBezTo>
                  <a:pt x="7075435" y="6772032"/>
                  <a:pt x="7073436" y="6772032"/>
                  <a:pt x="7069440" y="6780025"/>
                </a:cubicBezTo>
                <a:cubicBezTo>
                  <a:pt x="7065441" y="6788021"/>
                  <a:pt x="7063443" y="6792018"/>
                  <a:pt x="7063443" y="6792018"/>
                </a:cubicBezTo>
                <a:cubicBezTo>
                  <a:pt x="7063443" y="6792018"/>
                  <a:pt x="7067440" y="6792018"/>
                  <a:pt x="7075435" y="6792018"/>
                </a:cubicBezTo>
                <a:cubicBezTo>
                  <a:pt x="7083430" y="6792018"/>
                  <a:pt x="7087428" y="6796015"/>
                  <a:pt x="7087428" y="6804010"/>
                </a:cubicBezTo>
                <a:lnTo>
                  <a:pt x="7075435" y="6804010"/>
                </a:lnTo>
                <a:cubicBezTo>
                  <a:pt x="7075435" y="6804010"/>
                  <a:pt x="7075435" y="6808008"/>
                  <a:pt x="7075435" y="6816001"/>
                </a:cubicBezTo>
                <a:cubicBezTo>
                  <a:pt x="7075435" y="6823998"/>
                  <a:pt x="7071438" y="6827995"/>
                  <a:pt x="7063443" y="6827995"/>
                </a:cubicBezTo>
                <a:cubicBezTo>
                  <a:pt x="7055448" y="6820000"/>
                  <a:pt x="7047453" y="6816001"/>
                  <a:pt x="7039458" y="6816001"/>
                </a:cubicBezTo>
                <a:lnTo>
                  <a:pt x="7027467" y="6851979"/>
                </a:lnTo>
                <a:cubicBezTo>
                  <a:pt x="7019472" y="6859974"/>
                  <a:pt x="7015473" y="6867969"/>
                  <a:pt x="7015473" y="6875964"/>
                </a:cubicBezTo>
                <a:lnTo>
                  <a:pt x="7003482" y="6887956"/>
                </a:lnTo>
                <a:cubicBezTo>
                  <a:pt x="7003482" y="6895951"/>
                  <a:pt x="7005480" y="6899947"/>
                  <a:pt x="7009478" y="6899947"/>
                </a:cubicBezTo>
                <a:cubicBezTo>
                  <a:pt x="7013475" y="6899947"/>
                  <a:pt x="7019472" y="6899947"/>
                  <a:pt x="7027467" y="6899947"/>
                </a:cubicBezTo>
                <a:lnTo>
                  <a:pt x="7039458" y="6899947"/>
                </a:lnTo>
                <a:cubicBezTo>
                  <a:pt x="7039458" y="6907944"/>
                  <a:pt x="7037460" y="6911941"/>
                  <a:pt x="7033462" y="6911941"/>
                </a:cubicBezTo>
                <a:cubicBezTo>
                  <a:pt x="7029465" y="6911941"/>
                  <a:pt x="7023468" y="6911941"/>
                  <a:pt x="7015473" y="6911941"/>
                </a:cubicBezTo>
                <a:lnTo>
                  <a:pt x="6991489" y="6923932"/>
                </a:lnTo>
                <a:cubicBezTo>
                  <a:pt x="6999484" y="6931927"/>
                  <a:pt x="6999484" y="6935926"/>
                  <a:pt x="6991489" y="6935926"/>
                </a:cubicBezTo>
                <a:cubicBezTo>
                  <a:pt x="6991489" y="6935926"/>
                  <a:pt x="6991489" y="6939922"/>
                  <a:pt x="6991489" y="6947917"/>
                </a:cubicBezTo>
                <a:cubicBezTo>
                  <a:pt x="6991489" y="6955912"/>
                  <a:pt x="6987492" y="6963907"/>
                  <a:pt x="6979497" y="6971902"/>
                </a:cubicBezTo>
                <a:cubicBezTo>
                  <a:pt x="6971502" y="6979897"/>
                  <a:pt x="6967505" y="6987892"/>
                  <a:pt x="6967505" y="6995887"/>
                </a:cubicBezTo>
                <a:cubicBezTo>
                  <a:pt x="6967505" y="6995887"/>
                  <a:pt x="6967505" y="6997885"/>
                  <a:pt x="6967505" y="7001882"/>
                </a:cubicBezTo>
                <a:cubicBezTo>
                  <a:pt x="6967505" y="7005880"/>
                  <a:pt x="6963507" y="7007878"/>
                  <a:pt x="6955512" y="7007878"/>
                </a:cubicBezTo>
                <a:lnTo>
                  <a:pt x="6955512" y="7055848"/>
                </a:lnTo>
                <a:lnTo>
                  <a:pt x="6943521" y="7079831"/>
                </a:lnTo>
                <a:lnTo>
                  <a:pt x="6967505" y="7043855"/>
                </a:lnTo>
                <a:cubicBezTo>
                  <a:pt x="6983494" y="7011877"/>
                  <a:pt x="6995487" y="6995887"/>
                  <a:pt x="7003482" y="6995887"/>
                </a:cubicBezTo>
                <a:lnTo>
                  <a:pt x="7003482" y="7043855"/>
                </a:lnTo>
                <a:lnTo>
                  <a:pt x="6991489" y="7067840"/>
                </a:lnTo>
                <a:lnTo>
                  <a:pt x="6979497" y="7079831"/>
                </a:lnTo>
                <a:lnTo>
                  <a:pt x="6943521" y="7127801"/>
                </a:lnTo>
                <a:cubicBezTo>
                  <a:pt x="6951515" y="7135796"/>
                  <a:pt x="6955512" y="7139793"/>
                  <a:pt x="6955512" y="7139793"/>
                </a:cubicBezTo>
                <a:cubicBezTo>
                  <a:pt x="6963507" y="7139793"/>
                  <a:pt x="6959510" y="7151786"/>
                  <a:pt x="6943521" y="7175771"/>
                </a:cubicBezTo>
                <a:lnTo>
                  <a:pt x="6931527" y="7235732"/>
                </a:lnTo>
                <a:cubicBezTo>
                  <a:pt x="6931527" y="7235732"/>
                  <a:pt x="6931527" y="7239729"/>
                  <a:pt x="6931527" y="7247723"/>
                </a:cubicBezTo>
                <a:cubicBezTo>
                  <a:pt x="6923532" y="7247723"/>
                  <a:pt x="6919536" y="7251722"/>
                  <a:pt x="6919536" y="7259717"/>
                </a:cubicBezTo>
                <a:lnTo>
                  <a:pt x="6895551" y="7235732"/>
                </a:lnTo>
                <a:cubicBezTo>
                  <a:pt x="6895551" y="7211747"/>
                  <a:pt x="6887556" y="7207750"/>
                  <a:pt x="6871566" y="7223739"/>
                </a:cubicBezTo>
                <a:cubicBezTo>
                  <a:pt x="6855578" y="7231735"/>
                  <a:pt x="6843585" y="7243727"/>
                  <a:pt x="6835590" y="7259717"/>
                </a:cubicBezTo>
                <a:cubicBezTo>
                  <a:pt x="6827595" y="7267712"/>
                  <a:pt x="6819600" y="7283700"/>
                  <a:pt x="6811605" y="7307685"/>
                </a:cubicBezTo>
                <a:cubicBezTo>
                  <a:pt x="6803610" y="7331670"/>
                  <a:pt x="6799614" y="7347659"/>
                  <a:pt x="6799614" y="7355654"/>
                </a:cubicBezTo>
                <a:lnTo>
                  <a:pt x="6799614" y="7367646"/>
                </a:lnTo>
                <a:cubicBezTo>
                  <a:pt x="6799614" y="7375641"/>
                  <a:pt x="6799614" y="7379639"/>
                  <a:pt x="6799614" y="7379639"/>
                </a:cubicBezTo>
                <a:lnTo>
                  <a:pt x="6811605" y="7367646"/>
                </a:lnTo>
                <a:lnTo>
                  <a:pt x="6835590" y="7343661"/>
                </a:lnTo>
                <a:cubicBezTo>
                  <a:pt x="6835590" y="7351656"/>
                  <a:pt x="6835590" y="7355654"/>
                  <a:pt x="6835590" y="7355654"/>
                </a:cubicBezTo>
                <a:lnTo>
                  <a:pt x="6835590" y="7391631"/>
                </a:lnTo>
                <a:lnTo>
                  <a:pt x="6847583" y="7379639"/>
                </a:lnTo>
                <a:cubicBezTo>
                  <a:pt x="6847583" y="7371644"/>
                  <a:pt x="6847583" y="7367646"/>
                  <a:pt x="6847583" y="7367646"/>
                </a:cubicBezTo>
                <a:cubicBezTo>
                  <a:pt x="6847583" y="7367646"/>
                  <a:pt x="6851579" y="7371644"/>
                  <a:pt x="6859574" y="7379639"/>
                </a:cubicBezTo>
                <a:cubicBezTo>
                  <a:pt x="6859574" y="7387633"/>
                  <a:pt x="6857576" y="7393629"/>
                  <a:pt x="6853578" y="7397627"/>
                </a:cubicBezTo>
                <a:cubicBezTo>
                  <a:pt x="6849581" y="7401624"/>
                  <a:pt x="6847583" y="7403622"/>
                  <a:pt x="6847583" y="7403622"/>
                </a:cubicBezTo>
                <a:lnTo>
                  <a:pt x="6835590" y="7427607"/>
                </a:lnTo>
                <a:lnTo>
                  <a:pt x="6823598" y="7439600"/>
                </a:lnTo>
                <a:lnTo>
                  <a:pt x="6811605" y="7463584"/>
                </a:lnTo>
                <a:cubicBezTo>
                  <a:pt x="6787622" y="7495565"/>
                  <a:pt x="6771632" y="7511553"/>
                  <a:pt x="6763637" y="7511553"/>
                </a:cubicBezTo>
                <a:cubicBezTo>
                  <a:pt x="6755642" y="7511553"/>
                  <a:pt x="6759639" y="7491567"/>
                  <a:pt x="6775629" y="7451592"/>
                </a:cubicBezTo>
                <a:cubicBezTo>
                  <a:pt x="6775629" y="7443597"/>
                  <a:pt x="6773630" y="7439600"/>
                  <a:pt x="6769632" y="7439600"/>
                </a:cubicBezTo>
                <a:cubicBezTo>
                  <a:pt x="6765636" y="7439600"/>
                  <a:pt x="6763637" y="7439600"/>
                  <a:pt x="6763637" y="7439600"/>
                </a:cubicBezTo>
                <a:cubicBezTo>
                  <a:pt x="6763637" y="7439600"/>
                  <a:pt x="6761637" y="7445595"/>
                  <a:pt x="6757641" y="7457589"/>
                </a:cubicBezTo>
                <a:cubicBezTo>
                  <a:pt x="6753644" y="7469580"/>
                  <a:pt x="6749646" y="7475577"/>
                  <a:pt x="6745649" y="7475577"/>
                </a:cubicBezTo>
                <a:cubicBezTo>
                  <a:pt x="6741651" y="7475577"/>
                  <a:pt x="6739652" y="7483572"/>
                  <a:pt x="6739652" y="7499562"/>
                </a:cubicBezTo>
                <a:lnTo>
                  <a:pt x="6727659" y="7535538"/>
                </a:lnTo>
                <a:cubicBezTo>
                  <a:pt x="6719664" y="7527543"/>
                  <a:pt x="6715668" y="7523545"/>
                  <a:pt x="6715668" y="7523545"/>
                </a:cubicBezTo>
                <a:cubicBezTo>
                  <a:pt x="6715668" y="7523545"/>
                  <a:pt x="6715668" y="7515552"/>
                  <a:pt x="6715668" y="7499562"/>
                </a:cubicBezTo>
                <a:cubicBezTo>
                  <a:pt x="6715668" y="7483572"/>
                  <a:pt x="6715668" y="7475577"/>
                  <a:pt x="6715668" y="7475577"/>
                </a:cubicBezTo>
                <a:cubicBezTo>
                  <a:pt x="6715668" y="7475577"/>
                  <a:pt x="6711670" y="7475577"/>
                  <a:pt x="6703676" y="7475577"/>
                </a:cubicBezTo>
                <a:cubicBezTo>
                  <a:pt x="6695681" y="7475577"/>
                  <a:pt x="6691683" y="7479574"/>
                  <a:pt x="6691683" y="7487569"/>
                </a:cubicBezTo>
                <a:cubicBezTo>
                  <a:pt x="6691683" y="7487569"/>
                  <a:pt x="6691683" y="7491567"/>
                  <a:pt x="6691683" y="7499562"/>
                </a:cubicBezTo>
                <a:lnTo>
                  <a:pt x="6691683" y="7559523"/>
                </a:lnTo>
                <a:lnTo>
                  <a:pt x="6703676" y="7571515"/>
                </a:lnTo>
                <a:lnTo>
                  <a:pt x="6715668" y="7583506"/>
                </a:lnTo>
                <a:lnTo>
                  <a:pt x="6703676" y="7619484"/>
                </a:lnTo>
                <a:lnTo>
                  <a:pt x="6715668" y="7655461"/>
                </a:lnTo>
                <a:cubicBezTo>
                  <a:pt x="6715668" y="7663456"/>
                  <a:pt x="6713669" y="7671451"/>
                  <a:pt x="6709671" y="7679446"/>
                </a:cubicBezTo>
                <a:cubicBezTo>
                  <a:pt x="6705674" y="7687439"/>
                  <a:pt x="6705674" y="7693436"/>
                  <a:pt x="6709671" y="7697434"/>
                </a:cubicBezTo>
                <a:cubicBezTo>
                  <a:pt x="6713669" y="7701430"/>
                  <a:pt x="6711670" y="7703430"/>
                  <a:pt x="6703676" y="7703430"/>
                </a:cubicBezTo>
                <a:cubicBezTo>
                  <a:pt x="6703676" y="7703430"/>
                  <a:pt x="6703676" y="7699432"/>
                  <a:pt x="6703676" y="7691437"/>
                </a:cubicBezTo>
                <a:cubicBezTo>
                  <a:pt x="6695681" y="7667452"/>
                  <a:pt x="6691683" y="7651462"/>
                  <a:pt x="6691683" y="7643469"/>
                </a:cubicBezTo>
                <a:lnTo>
                  <a:pt x="6679691" y="7655461"/>
                </a:lnTo>
                <a:lnTo>
                  <a:pt x="6667698" y="7679446"/>
                </a:lnTo>
                <a:lnTo>
                  <a:pt x="6655706" y="7655461"/>
                </a:lnTo>
                <a:lnTo>
                  <a:pt x="6631721" y="7667452"/>
                </a:lnTo>
                <a:cubicBezTo>
                  <a:pt x="6639716" y="7675447"/>
                  <a:pt x="6639716" y="7683442"/>
                  <a:pt x="6631721" y="7691437"/>
                </a:cubicBezTo>
                <a:cubicBezTo>
                  <a:pt x="6623727" y="7691437"/>
                  <a:pt x="6615732" y="7705429"/>
                  <a:pt x="6607737" y="7733410"/>
                </a:cubicBezTo>
                <a:cubicBezTo>
                  <a:pt x="6599742" y="7761393"/>
                  <a:pt x="6597743" y="7775383"/>
                  <a:pt x="6601742" y="7775383"/>
                </a:cubicBezTo>
                <a:cubicBezTo>
                  <a:pt x="6605738" y="7775383"/>
                  <a:pt x="6603740" y="7791373"/>
                  <a:pt x="6595745" y="7823353"/>
                </a:cubicBezTo>
                <a:cubicBezTo>
                  <a:pt x="6587750" y="7847336"/>
                  <a:pt x="6583753" y="7869323"/>
                  <a:pt x="6583753" y="7889309"/>
                </a:cubicBezTo>
                <a:cubicBezTo>
                  <a:pt x="6583753" y="7909297"/>
                  <a:pt x="6587750" y="7931282"/>
                  <a:pt x="6595745" y="7955267"/>
                </a:cubicBezTo>
                <a:cubicBezTo>
                  <a:pt x="6587750" y="7963262"/>
                  <a:pt x="6579755" y="7971257"/>
                  <a:pt x="6571760" y="7979252"/>
                </a:cubicBezTo>
                <a:cubicBezTo>
                  <a:pt x="6547775" y="7955267"/>
                  <a:pt x="6535784" y="7935281"/>
                  <a:pt x="6535784" y="7919291"/>
                </a:cubicBezTo>
                <a:cubicBezTo>
                  <a:pt x="6535784" y="7895306"/>
                  <a:pt x="6527789" y="7879316"/>
                  <a:pt x="6511799" y="7871321"/>
                </a:cubicBezTo>
                <a:cubicBezTo>
                  <a:pt x="6503804" y="7871321"/>
                  <a:pt x="6499807" y="7863326"/>
                  <a:pt x="6499807" y="7847336"/>
                </a:cubicBezTo>
                <a:cubicBezTo>
                  <a:pt x="6499807" y="7823353"/>
                  <a:pt x="6491812" y="7819356"/>
                  <a:pt x="6475822" y="7835345"/>
                </a:cubicBezTo>
                <a:lnTo>
                  <a:pt x="6468113" y="7873891"/>
                </a:lnTo>
                <a:lnTo>
                  <a:pt x="6475822" y="7871321"/>
                </a:lnTo>
                <a:cubicBezTo>
                  <a:pt x="6475822" y="7883313"/>
                  <a:pt x="6473574" y="7888560"/>
                  <a:pt x="6469077" y="7887061"/>
                </a:cubicBezTo>
                <a:lnTo>
                  <a:pt x="6465929" y="7884813"/>
                </a:lnTo>
                <a:lnTo>
                  <a:pt x="6463831" y="7895306"/>
                </a:lnTo>
                <a:cubicBezTo>
                  <a:pt x="6463831" y="7903301"/>
                  <a:pt x="6467828" y="7903301"/>
                  <a:pt x="6475822" y="7895306"/>
                </a:cubicBezTo>
                <a:lnTo>
                  <a:pt x="6475822" y="7907297"/>
                </a:lnTo>
                <a:cubicBezTo>
                  <a:pt x="6475822" y="7915294"/>
                  <a:pt x="6475822" y="7921289"/>
                  <a:pt x="6475822" y="7925286"/>
                </a:cubicBezTo>
                <a:cubicBezTo>
                  <a:pt x="6475822" y="7929284"/>
                  <a:pt x="6475822" y="7935281"/>
                  <a:pt x="6475822" y="7943274"/>
                </a:cubicBezTo>
                <a:lnTo>
                  <a:pt x="6463831" y="7955267"/>
                </a:lnTo>
                <a:cubicBezTo>
                  <a:pt x="6455834" y="7955267"/>
                  <a:pt x="6451838" y="7953269"/>
                  <a:pt x="6451838" y="7949270"/>
                </a:cubicBezTo>
                <a:cubicBezTo>
                  <a:pt x="6451838" y="7945274"/>
                  <a:pt x="6451838" y="7935281"/>
                  <a:pt x="6451838" y="7919291"/>
                </a:cubicBezTo>
                <a:lnTo>
                  <a:pt x="6451838" y="7883313"/>
                </a:lnTo>
                <a:lnTo>
                  <a:pt x="6427853" y="7895306"/>
                </a:lnTo>
                <a:cubicBezTo>
                  <a:pt x="6427853" y="7903301"/>
                  <a:pt x="6423856" y="7911296"/>
                  <a:pt x="6415861" y="7919291"/>
                </a:cubicBezTo>
                <a:cubicBezTo>
                  <a:pt x="6407866" y="7927284"/>
                  <a:pt x="6399871" y="7931282"/>
                  <a:pt x="6391876" y="7931282"/>
                </a:cubicBezTo>
                <a:cubicBezTo>
                  <a:pt x="6391876" y="7931282"/>
                  <a:pt x="6391876" y="7933282"/>
                  <a:pt x="6391876" y="7937279"/>
                </a:cubicBezTo>
                <a:cubicBezTo>
                  <a:pt x="6391876" y="7941276"/>
                  <a:pt x="6391876" y="7947272"/>
                  <a:pt x="6391876" y="7955267"/>
                </a:cubicBezTo>
                <a:lnTo>
                  <a:pt x="6403868" y="7967259"/>
                </a:lnTo>
                <a:cubicBezTo>
                  <a:pt x="6411863" y="7967259"/>
                  <a:pt x="6413861" y="7971257"/>
                  <a:pt x="6409865" y="7979252"/>
                </a:cubicBezTo>
                <a:cubicBezTo>
                  <a:pt x="6405868" y="7987245"/>
                  <a:pt x="6403868" y="7995242"/>
                  <a:pt x="6403868" y="8003235"/>
                </a:cubicBezTo>
                <a:lnTo>
                  <a:pt x="6415861" y="8015228"/>
                </a:lnTo>
                <a:cubicBezTo>
                  <a:pt x="6415861" y="8047207"/>
                  <a:pt x="6407866" y="8055203"/>
                  <a:pt x="6391876" y="8039213"/>
                </a:cubicBezTo>
                <a:cubicBezTo>
                  <a:pt x="6375887" y="8031218"/>
                  <a:pt x="6369892" y="8021225"/>
                  <a:pt x="6373888" y="8009232"/>
                </a:cubicBezTo>
                <a:cubicBezTo>
                  <a:pt x="6377885" y="7997240"/>
                  <a:pt x="6379885" y="7987245"/>
                  <a:pt x="6379885" y="7979252"/>
                </a:cubicBezTo>
                <a:cubicBezTo>
                  <a:pt x="6379885" y="7971257"/>
                  <a:pt x="6377885" y="7965260"/>
                  <a:pt x="6373888" y="7961264"/>
                </a:cubicBezTo>
                <a:cubicBezTo>
                  <a:pt x="6369892" y="7957265"/>
                  <a:pt x="6367892" y="7943274"/>
                  <a:pt x="6367892" y="7919291"/>
                </a:cubicBezTo>
                <a:cubicBezTo>
                  <a:pt x="6367892" y="7911296"/>
                  <a:pt x="6367892" y="7905299"/>
                  <a:pt x="6367892" y="7901301"/>
                </a:cubicBezTo>
                <a:cubicBezTo>
                  <a:pt x="6367892" y="7897304"/>
                  <a:pt x="6363895" y="7895306"/>
                  <a:pt x="6355900" y="7895306"/>
                </a:cubicBezTo>
                <a:lnTo>
                  <a:pt x="6343907" y="7895306"/>
                </a:lnTo>
                <a:lnTo>
                  <a:pt x="6331915" y="7967259"/>
                </a:lnTo>
                <a:lnTo>
                  <a:pt x="6319924" y="7979252"/>
                </a:lnTo>
                <a:cubicBezTo>
                  <a:pt x="6319924" y="7971257"/>
                  <a:pt x="6319924" y="7965260"/>
                  <a:pt x="6319924" y="7961264"/>
                </a:cubicBezTo>
                <a:cubicBezTo>
                  <a:pt x="6319924" y="7957265"/>
                  <a:pt x="6319924" y="7955267"/>
                  <a:pt x="6319924" y="7955267"/>
                </a:cubicBezTo>
                <a:cubicBezTo>
                  <a:pt x="6319924" y="7947272"/>
                  <a:pt x="6319924" y="7939277"/>
                  <a:pt x="6319924" y="7931282"/>
                </a:cubicBezTo>
                <a:cubicBezTo>
                  <a:pt x="6319924" y="7931282"/>
                  <a:pt x="6319924" y="7927284"/>
                  <a:pt x="6319924" y="7919291"/>
                </a:cubicBezTo>
                <a:lnTo>
                  <a:pt x="6319924" y="7907297"/>
                </a:lnTo>
                <a:cubicBezTo>
                  <a:pt x="6295939" y="7915294"/>
                  <a:pt x="6287944" y="7923287"/>
                  <a:pt x="6295939" y="7931282"/>
                </a:cubicBezTo>
                <a:cubicBezTo>
                  <a:pt x="6295939" y="7939277"/>
                  <a:pt x="6293939" y="7943274"/>
                  <a:pt x="6289942" y="7943274"/>
                </a:cubicBezTo>
                <a:cubicBezTo>
                  <a:pt x="6285945" y="7943274"/>
                  <a:pt x="6285945" y="7947272"/>
                  <a:pt x="6289942" y="7955267"/>
                </a:cubicBezTo>
                <a:cubicBezTo>
                  <a:pt x="6293939" y="7963262"/>
                  <a:pt x="6295939" y="7967259"/>
                  <a:pt x="6295939" y="7967259"/>
                </a:cubicBezTo>
                <a:cubicBezTo>
                  <a:pt x="6303933" y="7967259"/>
                  <a:pt x="6307930" y="7967259"/>
                  <a:pt x="6307930" y="7967259"/>
                </a:cubicBezTo>
                <a:cubicBezTo>
                  <a:pt x="6307930" y="7967259"/>
                  <a:pt x="6307930" y="7971257"/>
                  <a:pt x="6307930" y="7979252"/>
                </a:cubicBezTo>
                <a:cubicBezTo>
                  <a:pt x="6307930" y="7995242"/>
                  <a:pt x="6307930" y="8003235"/>
                  <a:pt x="6307930" y="8003235"/>
                </a:cubicBezTo>
                <a:lnTo>
                  <a:pt x="6295939" y="8003235"/>
                </a:lnTo>
                <a:cubicBezTo>
                  <a:pt x="6287944" y="7995242"/>
                  <a:pt x="6283945" y="7991244"/>
                  <a:pt x="6283945" y="7991244"/>
                </a:cubicBezTo>
                <a:lnTo>
                  <a:pt x="6271953" y="7991244"/>
                </a:lnTo>
                <a:lnTo>
                  <a:pt x="6259962" y="7979252"/>
                </a:lnTo>
                <a:cubicBezTo>
                  <a:pt x="6259962" y="7995242"/>
                  <a:pt x="6261961" y="8009232"/>
                  <a:pt x="6265957" y="8021225"/>
                </a:cubicBezTo>
                <a:cubicBezTo>
                  <a:pt x="6269956" y="8033217"/>
                  <a:pt x="6275950" y="8039213"/>
                  <a:pt x="6283945" y="8039213"/>
                </a:cubicBezTo>
                <a:lnTo>
                  <a:pt x="6292940" y="8036214"/>
                </a:lnTo>
                <a:lnTo>
                  <a:pt x="6289942" y="8045208"/>
                </a:lnTo>
                <a:cubicBezTo>
                  <a:pt x="6285945" y="8057201"/>
                  <a:pt x="6279949" y="8063196"/>
                  <a:pt x="6271953" y="8063196"/>
                </a:cubicBezTo>
                <a:cubicBezTo>
                  <a:pt x="6263959" y="8063196"/>
                  <a:pt x="6255964" y="8059200"/>
                  <a:pt x="6247969" y="8051205"/>
                </a:cubicBezTo>
                <a:cubicBezTo>
                  <a:pt x="6255964" y="8067195"/>
                  <a:pt x="6259962" y="8081186"/>
                  <a:pt x="6259962" y="8093178"/>
                </a:cubicBezTo>
                <a:cubicBezTo>
                  <a:pt x="6259962" y="8105169"/>
                  <a:pt x="6255964" y="8111166"/>
                  <a:pt x="6247969" y="8111166"/>
                </a:cubicBezTo>
                <a:cubicBezTo>
                  <a:pt x="6239974" y="8119161"/>
                  <a:pt x="6235977" y="8125158"/>
                  <a:pt x="6235977" y="8129154"/>
                </a:cubicBezTo>
                <a:cubicBezTo>
                  <a:pt x="6235977" y="8133153"/>
                  <a:pt x="6235977" y="8135151"/>
                  <a:pt x="6235977" y="8135151"/>
                </a:cubicBezTo>
                <a:cubicBezTo>
                  <a:pt x="6235977" y="8135151"/>
                  <a:pt x="6229981" y="8139149"/>
                  <a:pt x="6217989" y="8147143"/>
                </a:cubicBezTo>
                <a:cubicBezTo>
                  <a:pt x="6205996" y="8155139"/>
                  <a:pt x="6199999" y="8161134"/>
                  <a:pt x="6199999" y="8165131"/>
                </a:cubicBezTo>
                <a:cubicBezTo>
                  <a:pt x="6199999" y="8169129"/>
                  <a:pt x="6198001" y="8173127"/>
                  <a:pt x="6194004" y="8177124"/>
                </a:cubicBezTo>
                <a:cubicBezTo>
                  <a:pt x="6190006" y="8181121"/>
                  <a:pt x="6188008" y="8191116"/>
                  <a:pt x="6188008" y="8207104"/>
                </a:cubicBezTo>
                <a:cubicBezTo>
                  <a:pt x="6188008" y="8223094"/>
                  <a:pt x="6186009" y="8231089"/>
                  <a:pt x="6182011" y="8231089"/>
                </a:cubicBezTo>
                <a:cubicBezTo>
                  <a:pt x="6178014" y="8231089"/>
                  <a:pt x="6172018" y="8241084"/>
                  <a:pt x="6164023" y="8261070"/>
                </a:cubicBezTo>
                <a:cubicBezTo>
                  <a:pt x="6156028" y="8281057"/>
                  <a:pt x="6150033" y="8289052"/>
                  <a:pt x="6146035" y="8285053"/>
                </a:cubicBezTo>
                <a:cubicBezTo>
                  <a:pt x="6142038" y="8281057"/>
                  <a:pt x="6140038" y="8285053"/>
                  <a:pt x="6140038" y="8297047"/>
                </a:cubicBezTo>
                <a:cubicBezTo>
                  <a:pt x="6140038" y="8309038"/>
                  <a:pt x="6146035" y="8317035"/>
                  <a:pt x="6158027" y="8321031"/>
                </a:cubicBezTo>
                <a:cubicBezTo>
                  <a:pt x="6170020" y="8325028"/>
                  <a:pt x="6176016" y="8323030"/>
                  <a:pt x="6176016" y="8315035"/>
                </a:cubicBezTo>
                <a:lnTo>
                  <a:pt x="6176016" y="8327026"/>
                </a:lnTo>
                <a:cubicBezTo>
                  <a:pt x="6176016" y="8335023"/>
                  <a:pt x="6170020" y="8339020"/>
                  <a:pt x="6158027" y="8339020"/>
                </a:cubicBezTo>
                <a:cubicBezTo>
                  <a:pt x="6146035" y="8339020"/>
                  <a:pt x="6136041" y="8335023"/>
                  <a:pt x="6128046" y="8327026"/>
                </a:cubicBezTo>
                <a:cubicBezTo>
                  <a:pt x="6128046" y="8327026"/>
                  <a:pt x="6124050" y="8327026"/>
                  <a:pt x="6116055" y="8327026"/>
                </a:cubicBezTo>
                <a:lnTo>
                  <a:pt x="6092070" y="8327026"/>
                </a:lnTo>
                <a:cubicBezTo>
                  <a:pt x="6076080" y="8311038"/>
                  <a:pt x="6064089" y="8311038"/>
                  <a:pt x="6056094" y="8327026"/>
                </a:cubicBezTo>
                <a:cubicBezTo>
                  <a:pt x="6056094" y="8335023"/>
                  <a:pt x="6060090" y="8347015"/>
                  <a:pt x="6068085" y="8363004"/>
                </a:cubicBezTo>
                <a:cubicBezTo>
                  <a:pt x="6068085" y="8386988"/>
                  <a:pt x="6066087" y="8400979"/>
                  <a:pt x="6062089" y="8404977"/>
                </a:cubicBezTo>
                <a:cubicBezTo>
                  <a:pt x="6058092" y="8408974"/>
                  <a:pt x="6048099" y="8410972"/>
                  <a:pt x="6032109" y="8410972"/>
                </a:cubicBezTo>
                <a:cubicBezTo>
                  <a:pt x="6024114" y="8410972"/>
                  <a:pt x="6014121" y="8406976"/>
                  <a:pt x="6002127" y="8398981"/>
                </a:cubicBezTo>
                <a:cubicBezTo>
                  <a:pt x="5990136" y="8390986"/>
                  <a:pt x="5980142" y="8388988"/>
                  <a:pt x="5972147" y="8392984"/>
                </a:cubicBezTo>
                <a:cubicBezTo>
                  <a:pt x="5964153" y="8396983"/>
                  <a:pt x="5956158" y="8394984"/>
                  <a:pt x="5948163" y="8386988"/>
                </a:cubicBezTo>
                <a:cubicBezTo>
                  <a:pt x="5932173" y="8363004"/>
                  <a:pt x="5924178" y="8367001"/>
                  <a:pt x="5924178" y="8398981"/>
                </a:cubicBezTo>
                <a:cubicBezTo>
                  <a:pt x="5924178" y="8398981"/>
                  <a:pt x="5924178" y="8402979"/>
                  <a:pt x="5924178" y="8410972"/>
                </a:cubicBezTo>
                <a:cubicBezTo>
                  <a:pt x="5924178" y="8418969"/>
                  <a:pt x="5924178" y="8422966"/>
                  <a:pt x="5924178" y="8422966"/>
                </a:cubicBezTo>
                <a:lnTo>
                  <a:pt x="5924178" y="8434957"/>
                </a:lnTo>
                <a:cubicBezTo>
                  <a:pt x="5932173" y="8442952"/>
                  <a:pt x="5928176" y="8450947"/>
                  <a:pt x="5912186" y="8458942"/>
                </a:cubicBezTo>
                <a:lnTo>
                  <a:pt x="5900193" y="8470934"/>
                </a:lnTo>
                <a:cubicBezTo>
                  <a:pt x="5900193" y="8462940"/>
                  <a:pt x="5896196" y="8454945"/>
                  <a:pt x="5888201" y="8446949"/>
                </a:cubicBezTo>
                <a:cubicBezTo>
                  <a:pt x="5880206" y="8438956"/>
                  <a:pt x="5876210" y="8432959"/>
                  <a:pt x="5876210" y="8428961"/>
                </a:cubicBezTo>
                <a:cubicBezTo>
                  <a:pt x="5876210" y="8424964"/>
                  <a:pt x="5876210" y="8418969"/>
                  <a:pt x="5876210" y="8410972"/>
                </a:cubicBezTo>
                <a:cubicBezTo>
                  <a:pt x="5884203" y="8402979"/>
                  <a:pt x="5884203" y="8398981"/>
                  <a:pt x="5876210" y="8398981"/>
                </a:cubicBezTo>
                <a:cubicBezTo>
                  <a:pt x="5860220" y="8398981"/>
                  <a:pt x="5852225" y="8410972"/>
                  <a:pt x="5852225" y="8434957"/>
                </a:cubicBezTo>
                <a:cubicBezTo>
                  <a:pt x="5852225" y="8450947"/>
                  <a:pt x="5850227" y="8458942"/>
                  <a:pt x="5846228" y="8458942"/>
                </a:cubicBezTo>
                <a:cubicBezTo>
                  <a:pt x="5842230" y="8458942"/>
                  <a:pt x="5832238" y="8450947"/>
                  <a:pt x="5816249" y="8434957"/>
                </a:cubicBezTo>
                <a:cubicBezTo>
                  <a:pt x="5792264" y="8418969"/>
                  <a:pt x="5792264" y="8394984"/>
                  <a:pt x="5816249" y="8363004"/>
                </a:cubicBezTo>
                <a:lnTo>
                  <a:pt x="5828240" y="8351011"/>
                </a:lnTo>
                <a:lnTo>
                  <a:pt x="5816249" y="8315035"/>
                </a:lnTo>
                <a:cubicBezTo>
                  <a:pt x="5808254" y="8307040"/>
                  <a:pt x="5804255" y="8297047"/>
                  <a:pt x="5804255" y="8285053"/>
                </a:cubicBezTo>
                <a:cubicBezTo>
                  <a:pt x="5804255" y="8273062"/>
                  <a:pt x="5808254" y="8263068"/>
                  <a:pt x="5816249" y="8255073"/>
                </a:cubicBezTo>
                <a:cubicBezTo>
                  <a:pt x="5816249" y="8247079"/>
                  <a:pt x="5816249" y="8243082"/>
                  <a:pt x="5816249" y="8243082"/>
                </a:cubicBezTo>
                <a:cubicBezTo>
                  <a:pt x="5816249" y="8243082"/>
                  <a:pt x="5814249" y="8241084"/>
                  <a:pt x="5810252" y="8237085"/>
                </a:cubicBezTo>
                <a:cubicBezTo>
                  <a:pt x="5806254" y="8233089"/>
                  <a:pt x="5804255" y="8229090"/>
                  <a:pt x="5804255" y="8225092"/>
                </a:cubicBezTo>
                <a:cubicBezTo>
                  <a:pt x="5804255" y="8221095"/>
                  <a:pt x="5804255" y="8219097"/>
                  <a:pt x="5804255" y="8219097"/>
                </a:cubicBezTo>
                <a:cubicBezTo>
                  <a:pt x="5812250" y="8219097"/>
                  <a:pt x="5820245" y="8219097"/>
                  <a:pt x="5828240" y="8219097"/>
                </a:cubicBezTo>
                <a:lnTo>
                  <a:pt x="5840232" y="8207104"/>
                </a:lnTo>
                <a:cubicBezTo>
                  <a:pt x="5840232" y="8167131"/>
                  <a:pt x="5848227" y="8147143"/>
                  <a:pt x="5864217" y="8147143"/>
                </a:cubicBezTo>
                <a:cubicBezTo>
                  <a:pt x="5872212" y="8147143"/>
                  <a:pt x="5876210" y="8151141"/>
                  <a:pt x="5876210" y="8159136"/>
                </a:cubicBezTo>
                <a:cubicBezTo>
                  <a:pt x="5876210" y="8167131"/>
                  <a:pt x="5876210" y="8171127"/>
                  <a:pt x="5876210" y="8171127"/>
                </a:cubicBezTo>
                <a:lnTo>
                  <a:pt x="5864217" y="8207104"/>
                </a:lnTo>
                <a:cubicBezTo>
                  <a:pt x="5864217" y="8207104"/>
                  <a:pt x="5868215" y="8203107"/>
                  <a:pt x="5876210" y="8195112"/>
                </a:cubicBezTo>
                <a:cubicBezTo>
                  <a:pt x="5884203" y="8187117"/>
                  <a:pt x="5890200" y="8183121"/>
                  <a:pt x="5894198" y="8183121"/>
                </a:cubicBezTo>
                <a:cubicBezTo>
                  <a:pt x="5898195" y="8183121"/>
                  <a:pt x="5896196" y="8189116"/>
                  <a:pt x="5888201" y="8201109"/>
                </a:cubicBezTo>
                <a:cubicBezTo>
                  <a:pt x="5880206" y="8213100"/>
                  <a:pt x="5880206" y="8219097"/>
                  <a:pt x="5888201" y="8219097"/>
                </a:cubicBezTo>
                <a:cubicBezTo>
                  <a:pt x="5896196" y="8219097"/>
                  <a:pt x="5896196" y="8225092"/>
                  <a:pt x="5888201" y="8237085"/>
                </a:cubicBezTo>
                <a:cubicBezTo>
                  <a:pt x="5880206" y="8249077"/>
                  <a:pt x="5876210" y="8255073"/>
                  <a:pt x="5876210" y="8255073"/>
                </a:cubicBezTo>
                <a:cubicBezTo>
                  <a:pt x="5892200" y="8271063"/>
                  <a:pt x="5908187" y="8259072"/>
                  <a:pt x="5924178" y="8219097"/>
                </a:cubicBezTo>
                <a:lnTo>
                  <a:pt x="5960154" y="8171127"/>
                </a:lnTo>
                <a:cubicBezTo>
                  <a:pt x="5960154" y="8171127"/>
                  <a:pt x="5954159" y="8183121"/>
                  <a:pt x="5942166" y="8207104"/>
                </a:cubicBezTo>
                <a:cubicBezTo>
                  <a:pt x="5930174" y="8231089"/>
                  <a:pt x="5922180" y="8247079"/>
                  <a:pt x="5918181" y="8255073"/>
                </a:cubicBezTo>
                <a:cubicBezTo>
                  <a:pt x="5914185" y="8263068"/>
                  <a:pt x="5912186" y="8267065"/>
                  <a:pt x="5912186" y="8267065"/>
                </a:cubicBezTo>
                <a:lnTo>
                  <a:pt x="5924178" y="8267065"/>
                </a:lnTo>
                <a:lnTo>
                  <a:pt x="5936171" y="8243082"/>
                </a:lnTo>
                <a:lnTo>
                  <a:pt x="5936171" y="8279058"/>
                </a:lnTo>
                <a:cubicBezTo>
                  <a:pt x="5928176" y="8295048"/>
                  <a:pt x="5926176" y="8301045"/>
                  <a:pt x="5930174" y="8297047"/>
                </a:cubicBezTo>
                <a:cubicBezTo>
                  <a:pt x="5934173" y="8293050"/>
                  <a:pt x="5938169" y="8295048"/>
                  <a:pt x="5942166" y="8303043"/>
                </a:cubicBezTo>
                <a:cubicBezTo>
                  <a:pt x="5946164" y="8311038"/>
                  <a:pt x="5942166" y="8319033"/>
                  <a:pt x="5930174" y="8327026"/>
                </a:cubicBezTo>
                <a:cubicBezTo>
                  <a:pt x="5918181" y="8335023"/>
                  <a:pt x="5916183" y="8343016"/>
                  <a:pt x="5924178" y="8351011"/>
                </a:cubicBezTo>
                <a:lnTo>
                  <a:pt x="5948163" y="8351011"/>
                </a:lnTo>
                <a:cubicBezTo>
                  <a:pt x="5956158" y="8343016"/>
                  <a:pt x="5960154" y="8335023"/>
                  <a:pt x="5960154" y="8327026"/>
                </a:cubicBezTo>
                <a:lnTo>
                  <a:pt x="5972147" y="8303043"/>
                </a:lnTo>
                <a:cubicBezTo>
                  <a:pt x="5988137" y="8263068"/>
                  <a:pt x="5988137" y="8235087"/>
                  <a:pt x="5972147" y="8219097"/>
                </a:cubicBezTo>
                <a:cubicBezTo>
                  <a:pt x="5964153" y="8211102"/>
                  <a:pt x="5960154" y="8207104"/>
                  <a:pt x="5960154" y="8207104"/>
                </a:cubicBezTo>
                <a:cubicBezTo>
                  <a:pt x="5960154" y="8207104"/>
                  <a:pt x="5964153" y="8203107"/>
                  <a:pt x="5972147" y="8195112"/>
                </a:cubicBezTo>
                <a:lnTo>
                  <a:pt x="5984139" y="8183121"/>
                </a:lnTo>
                <a:cubicBezTo>
                  <a:pt x="5984139" y="8191116"/>
                  <a:pt x="5982141" y="8195112"/>
                  <a:pt x="5978143" y="8195112"/>
                </a:cubicBezTo>
                <a:cubicBezTo>
                  <a:pt x="5974146" y="8195112"/>
                  <a:pt x="5972147" y="8199110"/>
                  <a:pt x="5972147" y="8207104"/>
                </a:cubicBezTo>
                <a:cubicBezTo>
                  <a:pt x="5972147" y="8215100"/>
                  <a:pt x="5974146" y="8221095"/>
                  <a:pt x="5978143" y="8225092"/>
                </a:cubicBezTo>
                <a:cubicBezTo>
                  <a:pt x="5982141" y="8229090"/>
                  <a:pt x="5984139" y="8235087"/>
                  <a:pt x="5984139" y="8243082"/>
                </a:cubicBezTo>
                <a:cubicBezTo>
                  <a:pt x="5984139" y="8251077"/>
                  <a:pt x="5990136" y="8255073"/>
                  <a:pt x="6002127" y="8255073"/>
                </a:cubicBezTo>
                <a:cubicBezTo>
                  <a:pt x="6014121" y="8255073"/>
                  <a:pt x="6016119" y="8259072"/>
                  <a:pt x="6008124" y="8267065"/>
                </a:cubicBezTo>
                <a:lnTo>
                  <a:pt x="6020116" y="8279058"/>
                </a:lnTo>
                <a:lnTo>
                  <a:pt x="6020116" y="8267065"/>
                </a:lnTo>
                <a:lnTo>
                  <a:pt x="6032109" y="8243082"/>
                </a:lnTo>
                <a:cubicBezTo>
                  <a:pt x="6056094" y="8235087"/>
                  <a:pt x="6060090" y="8227092"/>
                  <a:pt x="6044100" y="8219097"/>
                </a:cubicBezTo>
                <a:cubicBezTo>
                  <a:pt x="6036105" y="8219097"/>
                  <a:pt x="6032109" y="8215100"/>
                  <a:pt x="6032109" y="8207104"/>
                </a:cubicBezTo>
                <a:cubicBezTo>
                  <a:pt x="6032109" y="8199110"/>
                  <a:pt x="6028111" y="8195112"/>
                  <a:pt x="6020116" y="8195112"/>
                </a:cubicBezTo>
                <a:cubicBezTo>
                  <a:pt x="6028111" y="8195112"/>
                  <a:pt x="6032109" y="8195112"/>
                  <a:pt x="6032109" y="8195112"/>
                </a:cubicBezTo>
                <a:lnTo>
                  <a:pt x="6068085" y="8195112"/>
                </a:lnTo>
                <a:cubicBezTo>
                  <a:pt x="6076080" y="8187117"/>
                  <a:pt x="6080077" y="8181121"/>
                  <a:pt x="6080077" y="8177124"/>
                </a:cubicBezTo>
                <a:cubicBezTo>
                  <a:pt x="6080077" y="8173127"/>
                  <a:pt x="6084075" y="8171127"/>
                  <a:pt x="6092070" y="8171127"/>
                </a:cubicBezTo>
                <a:lnTo>
                  <a:pt x="6092070" y="8147143"/>
                </a:lnTo>
                <a:cubicBezTo>
                  <a:pt x="6092070" y="8139149"/>
                  <a:pt x="6088072" y="8139149"/>
                  <a:pt x="6080077" y="8147143"/>
                </a:cubicBezTo>
                <a:lnTo>
                  <a:pt x="6068085" y="8123159"/>
                </a:lnTo>
                <a:cubicBezTo>
                  <a:pt x="6076080" y="8123159"/>
                  <a:pt x="6080077" y="8119161"/>
                  <a:pt x="6080077" y="8111166"/>
                </a:cubicBezTo>
                <a:cubicBezTo>
                  <a:pt x="6072082" y="8095178"/>
                  <a:pt x="6076080" y="8071193"/>
                  <a:pt x="6092070" y="8039213"/>
                </a:cubicBezTo>
                <a:cubicBezTo>
                  <a:pt x="6116055" y="8007233"/>
                  <a:pt x="6120052" y="7987245"/>
                  <a:pt x="6104062" y="7979252"/>
                </a:cubicBezTo>
                <a:cubicBezTo>
                  <a:pt x="6096067" y="7971257"/>
                  <a:pt x="6092070" y="7967259"/>
                  <a:pt x="6092070" y="7967259"/>
                </a:cubicBezTo>
                <a:cubicBezTo>
                  <a:pt x="6092070" y="7959264"/>
                  <a:pt x="6088072" y="7959264"/>
                  <a:pt x="6080077" y="7967259"/>
                </a:cubicBezTo>
                <a:lnTo>
                  <a:pt x="6068085" y="7967259"/>
                </a:lnTo>
                <a:cubicBezTo>
                  <a:pt x="6060090" y="7975255"/>
                  <a:pt x="6056094" y="7979252"/>
                  <a:pt x="6056094" y="7979252"/>
                </a:cubicBezTo>
                <a:cubicBezTo>
                  <a:pt x="6048099" y="7987245"/>
                  <a:pt x="6044100" y="7991244"/>
                  <a:pt x="6044100" y="7991244"/>
                </a:cubicBezTo>
                <a:lnTo>
                  <a:pt x="6032109" y="8015228"/>
                </a:lnTo>
                <a:cubicBezTo>
                  <a:pt x="6032109" y="8023223"/>
                  <a:pt x="6032109" y="8031218"/>
                  <a:pt x="6032109" y="8039213"/>
                </a:cubicBezTo>
                <a:lnTo>
                  <a:pt x="6032109" y="8087181"/>
                </a:lnTo>
                <a:lnTo>
                  <a:pt x="6008124" y="8087181"/>
                </a:lnTo>
                <a:lnTo>
                  <a:pt x="6008124" y="8099174"/>
                </a:lnTo>
                <a:lnTo>
                  <a:pt x="5996132" y="8111166"/>
                </a:lnTo>
                <a:cubicBezTo>
                  <a:pt x="5988137" y="8079188"/>
                  <a:pt x="5988137" y="8063196"/>
                  <a:pt x="5996132" y="8063196"/>
                </a:cubicBezTo>
                <a:lnTo>
                  <a:pt x="6008124" y="8039213"/>
                </a:lnTo>
                <a:cubicBezTo>
                  <a:pt x="6008124" y="8031218"/>
                  <a:pt x="6008124" y="8027220"/>
                  <a:pt x="6008124" y="8027220"/>
                </a:cubicBezTo>
                <a:cubicBezTo>
                  <a:pt x="6008124" y="8027220"/>
                  <a:pt x="6012121" y="8027220"/>
                  <a:pt x="6020116" y="8027220"/>
                </a:cubicBezTo>
                <a:cubicBezTo>
                  <a:pt x="6020116" y="8019227"/>
                  <a:pt x="6018117" y="8015228"/>
                  <a:pt x="6014121" y="8015228"/>
                </a:cubicBezTo>
                <a:cubicBezTo>
                  <a:pt x="6010122" y="8015228"/>
                  <a:pt x="6008124" y="8017227"/>
                  <a:pt x="6008124" y="8021225"/>
                </a:cubicBezTo>
                <a:cubicBezTo>
                  <a:pt x="6008124" y="8025222"/>
                  <a:pt x="6006126" y="8029220"/>
                  <a:pt x="6002127" y="8033217"/>
                </a:cubicBezTo>
                <a:cubicBezTo>
                  <a:pt x="5998131" y="8037215"/>
                  <a:pt x="5996132" y="8039213"/>
                  <a:pt x="5996132" y="8039213"/>
                </a:cubicBezTo>
                <a:cubicBezTo>
                  <a:pt x="5988137" y="8047207"/>
                  <a:pt x="5984139" y="8051205"/>
                  <a:pt x="5984139" y="8051205"/>
                </a:cubicBezTo>
                <a:lnTo>
                  <a:pt x="5984139" y="8027220"/>
                </a:lnTo>
                <a:lnTo>
                  <a:pt x="5972147" y="7991244"/>
                </a:lnTo>
                <a:lnTo>
                  <a:pt x="5948163" y="7967259"/>
                </a:lnTo>
                <a:lnTo>
                  <a:pt x="5924178" y="7955267"/>
                </a:lnTo>
                <a:lnTo>
                  <a:pt x="5912186" y="7967259"/>
                </a:lnTo>
                <a:cubicBezTo>
                  <a:pt x="5912186" y="7967259"/>
                  <a:pt x="5918181" y="7967259"/>
                  <a:pt x="5930174" y="7967259"/>
                </a:cubicBezTo>
                <a:cubicBezTo>
                  <a:pt x="5942166" y="7967259"/>
                  <a:pt x="5946164" y="7973255"/>
                  <a:pt x="5942166" y="7985247"/>
                </a:cubicBezTo>
                <a:cubicBezTo>
                  <a:pt x="5938169" y="7997240"/>
                  <a:pt x="5944164" y="8003235"/>
                  <a:pt x="5960154" y="8003235"/>
                </a:cubicBezTo>
                <a:lnTo>
                  <a:pt x="5972147" y="7991244"/>
                </a:lnTo>
                <a:lnTo>
                  <a:pt x="5960154" y="8015228"/>
                </a:lnTo>
                <a:lnTo>
                  <a:pt x="5948163" y="8051205"/>
                </a:lnTo>
                <a:cubicBezTo>
                  <a:pt x="5948163" y="8051205"/>
                  <a:pt x="5944164" y="8059200"/>
                  <a:pt x="5936171" y="8075190"/>
                </a:cubicBezTo>
                <a:cubicBezTo>
                  <a:pt x="5928176" y="8075190"/>
                  <a:pt x="5924178" y="8079188"/>
                  <a:pt x="5924178" y="8087181"/>
                </a:cubicBezTo>
                <a:lnTo>
                  <a:pt x="5912186" y="8099174"/>
                </a:lnTo>
                <a:lnTo>
                  <a:pt x="5900193" y="8099174"/>
                </a:lnTo>
                <a:cubicBezTo>
                  <a:pt x="5908187" y="8107169"/>
                  <a:pt x="5908187" y="8115164"/>
                  <a:pt x="5900193" y="8123159"/>
                </a:cubicBezTo>
                <a:cubicBezTo>
                  <a:pt x="5892200" y="8131154"/>
                  <a:pt x="5884203" y="8135151"/>
                  <a:pt x="5876210" y="8135151"/>
                </a:cubicBezTo>
                <a:cubicBezTo>
                  <a:pt x="5868215" y="8135151"/>
                  <a:pt x="5864217" y="8135151"/>
                  <a:pt x="5864217" y="8135151"/>
                </a:cubicBezTo>
                <a:cubicBezTo>
                  <a:pt x="5864217" y="8135151"/>
                  <a:pt x="5864217" y="8127156"/>
                  <a:pt x="5864217" y="8111166"/>
                </a:cubicBezTo>
                <a:cubicBezTo>
                  <a:pt x="5864217" y="8111166"/>
                  <a:pt x="5864217" y="8107169"/>
                  <a:pt x="5864217" y="8099174"/>
                </a:cubicBezTo>
                <a:cubicBezTo>
                  <a:pt x="5864217" y="8091180"/>
                  <a:pt x="5864217" y="8087181"/>
                  <a:pt x="5864217" y="8087181"/>
                </a:cubicBezTo>
                <a:cubicBezTo>
                  <a:pt x="5856222" y="8087181"/>
                  <a:pt x="5852225" y="8081186"/>
                  <a:pt x="5852225" y="8069193"/>
                </a:cubicBezTo>
                <a:cubicBezTo>
                  <a:pt x="5852225" y="8057201"/>
                  <a:pt x="5856222" y="8051205"/>
                  <a:pt x="5864217" y="8051205"/>
                </a:cubicBezTo>
                <a:cubicBezTo>
                  <a:pt x="5872212" y="8051205"/>
                  <a:pt x="5876210" y="8047207"/>
                  <a:pt x="5876210" y="8039213"/>
                </a:cubicBezTo>
                <a:cubicBezTo>
                  <a:pt x="5868215" y="7999238"/>
                  <a:pt x="5872212" y="7979252"/>
                  <a:pt x="5888201" y="7979252"/>
                </a:cubicBezTo>
                <a:lnTo>
                  <a:pt x="5900193" y="7979252"/>
                </a:lnTo>
                <a:cubicBezTo>
                  <a:pt x="5900193" y="7971257"/>
                  <a:pt x="5900193" y="7965260"/>
                  <a:pt x="5900193" y="7961264"/>
                </a:cubicBezTo>
                <a:cubicBezTo>
                  <a:pt x="5900193" y="7957265"/>
                  <a:pt x="5904191" y="7955267"/>
                  <a:pt x="5912186" y="7955267"/>
                </a:cubicBezTo>
                <a:lnTo>
                  <a:pt x="5900193" y="7955267"/>
                </a:lnTo>
                <a:lnTo>
                  <a:pt x="5876210" y="7979252"/>
                </a:lnTo>
                <a:lnTo>
                  <a:pt x="5888201" y="7955267"/>
                </a:lnTo>
                <a:cubicBezTo>
                  <a:pt x="5888201" y="7939277"/>
                  <a:pt x="5890200" y="7929284"/>
                  <a:pt x="5894198" y="7925286"/>
                </a:cubicBezTo>
                <a:cubicBezTo>
                  <a:pt x="5898195" y="7921289"/>
                  <a:pt x="5900193" y="7915294"/>
                  <a:pt x="5900193" y="7907297"/>
                </a:cubicBezTo>
                <a:cubicBezTo>
                  <a:pt x="5900193" y="7875319"/>
                  <a:pt x="5904191" y="7855331"/>
                  <a:pt x="5912186" y="7847336"/>
                </a:cubicBezTo>
                <a:lnTo>
                  <a:pt x="5912186" y="7895306"/>
                </a:lnTo>
                <a:cubicBezTo>
                  <a:pt x="5912186" y="7895306"/>
                  <a:pt x="5912186" y="7899303"/>
                  <a:pt x="5912186" y="7907297"/>
                </a:cubicBezTo>
                <a:cubicBezTo>
                  <a:pt x="5912186" y="7915294"/>
                  <a:pt x="5912186" y="7919291"/>
                  <a:pt x="5912186" y="7919291"/>
                </a:cubicBezTo>
                <a:lnTo>
                  <a:pt x="5924178" y="7919291"/>
                </a:lnTo>
                <a:cubicBezTo>
                  <a:pt x="5932173" y="7919291"/>
                  <a:pt x="5934173" y="7921289"/>
                  <a:pt x="5930174" y="7925286"/>
                </a:cubicBezTo>
                <a:cubicBezTo>
                  <a:pt x="5926176" y="7929284"/>
                  <a:pt x="5928176" y="7931282"/>
                  <a:pt x="5936171" y="7931282"/>
                </a:cubicBezTo>
                <a:cubicBezTo>
                  <a:pt x="5944164" y="7931282"/>
                  <a:pt x="5948163" y="7935281"/>
                  <a:pt x="5948163" y="7943274"/>
                </a:cubicBezTo>
                <a:cubicBezTo>
                  <a:pt x="5948163" y="7951270"/>
                  <a:pt x="5954159" y="7953269"/>
                  <a:pt x="5966151" y="7949270"/>
                </a:cubicBezTo>
                <a:cubicBezTo>
                  <a:pt x="5978143" y="7945274"/>
                  <a:pt x="5984139" y="7943274"/>
                  <a:pt x="5984139" y="7943274"/>
                </a:cubicBezTo>
                <a:lnTo>
                  <a:pt x="5984139" y="7931282"/>
                </a:lnTo>
                <a:lnTo>
                  <a:pt x="5984139" y="7919291"/>
                </a:lnTo>
                <a:cubicBezTo>
                  <a:pt x="5992134" y="7919291"/>
                  <a:pt x="5996132" y="7923287"/>
                  <a:pt x="5996132" y="7931282"/>
                </a:cubicBezTo>
                <a:cubicBezTo>
                  <a:pt x="5996132" y="7931282"/>
                  <a:pt x="6000129" y="7929284"/>
                  <a:pt x="6008124" y="7925286"/>
                </a:cubicBezTo>
                <a:cubicBezTo>
                  <a:pt x="6016119" y="7921289"/>
                  <a:pt x="6024114" y="7915294"/>
                  <a:pt x="6032109" y="7907297"/>
                </a:cubicBezTo>
                <a:cubicBezTo>
                  <a:pt x="6040104" y="7899303"/>
                  <a:pt x="6046100" y="7893308"/>
                  <a:pt x="6050097" y="7889309"/>
                </a:cubicBezTo>
                <a:cubicBezTo>
                  <a:pt x="6054094" y="7885313"/>
                  <a:pt x="6056094" y="7883313"/>
                  <a:pt x="6056094" y="7883313"/>
                </a:cubicBezTo>
                <a:cubicBezTo>
                  <a:pt x="6056094" y="7883313"/>
                  <a:pt x="6052095" y="7877318"/>
                  <a:pt x="6044100" y="7865326"/>
                </a:cubicBezTo>
                <a:cubicBezTo>
                  <a:pt x="6036105" y="7853333"/>
                  <a:pt x="6030109" y="7851334"/>
                  <a:pt x="6026112" y="7859329"/>
                </a:cubicBezTo>
                <a:cubicBezTo>
                  <a:pt x="6022116" y="7867324"/>
                  <a:pt x="6012121" y="7871321"/>
                  <a:pt x="5996132" y="7871321"/>
                </a:cubicBezTo>
                <a:lnTo>
                  <a:pt x="6008124" y="7847336"/>
                </a:lnTo>
                <a:cubicBezTo>
                  <a:pt x="6016119" y="7839343"/>
                  <a:pt x="6020116" y="7831346"/>
                  <a:pt x="6020116" y="7823353"/>
                </a:cubicBezTo>
                <a:cubicBezTo>
                  <a:pt x="6020116" y="7823353"/>
                  <a:pt x="6022116" y="7821355"/>
                  <a:pt x="6026112" y="7817356"/>
                </a:cubicBezTo>
                <a:cubicBezTo>
                  <a:pt x="6030109" y="7813358"/>
                  <a:pt x="6036105" y="7811360"/>
                  <a:pt x="6044100" y="7811360"/>
                </a:cubicBezTo>
                <a:cubicBezTo>
                  <a:pt x="6052095" y="7803365"/>
                  <a:pt x="6056094" y="7795370"/>
                  <a:pt x="6056094" y="7787375"/>
                </a:cubicBezTo>
                <a:cubicBezTo>
                  <a:pt x="6056094" y="7779382"/>
                  <a:pt x="6056094" y="7773385"/>
                  <a:pt x="6056094" y="7769387"/>
                </a:cubicBezTo>
                <a:cubicBezTo>
                  <a:pt x="6056094" y="7765390"/>
                  <a:pt x="6056094" y="7759393"/>
                  <a:pt x="6056094" y="7751398"/>
                </a:cubicBezTo>
                <a:cubicBezTo>
                  <a:pt x="6064089" y="7751398"/>
                  <a:pt x="6068085" y="7747402"/>
                  <a:pt x="6068085" y="7739407"/>
                </a:cubicBezTo>
                <a:lnTo>
                  <a:pt x="6068085" y="7691437"/>
                </a:lnTo>
                <a:cubicBezTo>
                  <a:pt x="6076080" y="7691437"/>
                  <a:pt x="6072082" y="7679446"/>
                  <a:pt x="6056094" y="7655461"/>
                </a:cubicBezTo>
                <a:lnTo>
                  <a:pt x="6044100" y="7643469"/>
                </a:lnTo>
                <a:cubicBezTo>
                  <a:pt x="6052095" y="7643469"/>
                  <a:pt x="6056094" y="7643469"/>
                  <a:pt x="6056094" y="7643469"/>
                </a:cubicBezTo>
                <a:cubicBezTo>
                  <a:pt x="6056094" y="7643469"/>
                  <a:pt x="6058092" y="7645467"/>
                  <a:pt x="6062089" y="7649464"/>
                </a:cubicBezTo>
                <a:cubicBezTo>
                  <a:pt x="6066087" y="7653462"/>
                  <a:pt x="6072082" y="7655461"/>
                  <a:pt x="6080077" y="7655461"/>
                </a:cubicBezTo>
                <a:lnTo>
                  <a:pt x="6080077" y="7679446"/>
                </a:lnTo>
                <a:lnTo>
                  <a:pt x="6092070" y="7691437"/>
                </a:lnTo>
                <a:cubicBezTo>
                  <a:pt x="6100065" y="7683442"/>
                  <a:pt x="6108060" y="7679446"/>
                  <a:pt x="6116055" y="7679446"/>
                </a:cubicBezTo>
                <a:cubicBezTo>
                  <a:pt x="6124050" y="7679446"/>
                  <a:pt x="6128046" y="7677447"/>
                  <a:pt x="6128046" y="7673449"/>
                </a:cubicBezTo>
                <a:cubicBezTo>
                  <a:pt x="6128046" y="7669451"/>
                  <a:pt x="6128046" y="7663456"/>
                  <a:pt x="6128046" y="7655461"/>
                </a:cubicBezTo>
                <a:cubicBezTo>
                  <a:pt x="6128046" y="7631476"/>
                  <a:pt x="6120052" y="7631476"/>
                  <a:pt x="6104062" y="7655461"/>
                </a:cubicBezTo>
                <a:lnTo>
                  <a:pt x="6092070" y="7655461"/>
                </a:lnTo>
                <a:cubicBezTo>
                  <a:pt x="6092070" y="7647466"/>
                  <a:pt x="6088072" y="7643469"/>
                  <a:pt x="6080077" y="7643469"/>
                </a:cubicBezTo>
                <a:lnTo>
                  <a:pt x="6128046" y="7619484"/>
                </a:lnTo>
                <a:cubicBezTo>
                  <a:pt x="6136041" y="7619484"/>
                  <a:pt x="6140038" y="7617486"/>
                  <a:pt x="6140038" y="7613488"/>
                </a:cubicBezTo>
                <a:cubicBezTo>
                  <a:pt x="6140038" y="7609489"/>
                  <a:pt x="6140038" y="7605493"/>
                  <a:pt x="6140038" y="7601496"/>
                </a:cubicBezTo>
                <a:cubicBezTo>
                  <a:pt x="6140038" y="7597498"/>
                  <a:pt x="6142038" y="7595499"/>
                  <a:pt x="6146035" y="7595499"/>
                </a:cubicBezTo>
                <a:cubicBezTo>
                  <a:pt x="6150033" y="7595499"/>
                  <a:pt x="6152031" y="7591501"/>
                  <a:pt x="6152031" y="7583506"/>
                </a:cubicBezTo>
                <a:cubicBezTo>
                  <a:pt x="6160026" y="7583506"/>
                  <a:pt x="6162024" y="7587505"/>
                  <a:pt x="6158027" y="7595499"/>
                </a:cubicBezTo>
                <a:cubicBezTo>
                  <a:pt x="6154030" y="7603494"/>
                  <a:pt x="6156028" y="7611489"/>
                  <a:pt x="6164023" y="7619484"/>
                </a:cubicBezTo>
                <a:cubicBezTo>
                  <a:pt x="6172018" y="7619484"/>
                  <a:pt x="6176016" y="7615486"/>
                  <a:pt x="6176016" y="7607491"/>
                </a:cubicBezTo>
                <a:cubicBezTo>
                  <a:pt x="6184011" y="7599498"/>
                  <a:pt x="6188008" y="7595499"/>
                  <a:pt x="6188008" y="7595499"/>
                </a:cubicBezTo>
                <a:cubicBezTo>
                  <a:pt x="6188008" y="7579510"/>
                  <a:pt x="6199999" y="7575513"/>
                  <a:pt x="6223984" y="7583506"/>
                </a:cubicBezTo>
                <a:cubicBezTo>
                  <a:pt x="6231979" y="7583506"/>
                  <a:pt x="6233977" y="7585506"/>
                  <a:pt x="6229981" y="7589503"/>
                </a:cubicBezTo>
                <a:cubicBezTo>
                  <a:pt x="6225984" y="7593501"/>
                  <a:pt x="6219988" y="7595499"/>
                  <a:pt x="6211993" y="7595499"/>
                </a:cubicBezTo>
                <a:cubicBezTo>
                  <a:pt x="6203998" y="7595499"/>
                  <a:pt x="6203998" y="7599498"/>
                  <a:pt x="6211993" y="7607491"/>
                </a:cubicBezTo>
                <a:lnTo>
                  <a:pt x="6199999" y="7619484"/>
                </a:lnTo>
                <a:cubicBezTo>
                  <a:pt x="6184011" y="7619484"/>
                  <a:pt x="6180013" y="7623481"/>
                  <a:pt x="6188008" y="7631476"/>
                </a:cubicBezTo>
                <a:cubicBezTo>
                  <a:pt x="6188008" y="7639471"/>
                  <a:pt x="6186009" y="7645467"/>
                  <a:pt x="6182011" y="7649464"/>
                </a:cubicBezTo>
                <a:cubicBezTo>
                  <a:pt x="6178014" y="7653462"/>
                  <a:pt x="6176016" y="7659459"/>
                  <a:pt x="6176016" y="7667452"/>
                </a:cubicBezTo>
                <a:cubicBezTo>
                  <a:pt x="6168021" y="7691437"/>
                  <a:pt x="6166023" y="7703430"/>
                  <a:pt x="6170020" y="7703430"/>
                </a:cubicBezTo>
                <a:cubicBezTo>
                  <a:pt x="6174016" y="7703430"/>
                  <a:pt x="6172018" y="7707427"/>
                  <a:pt x="6164023" y="7715422"/>
                </a:cubicBezTo>
                <a:lnTo>
                  <a:pt x="6164023" y="7727414"/>
                </a:lnTo>
                <a:lnTo>
                  <a:pt x="6164023" y="7739407"/>
                </a:lnTo>
                <a:cubicBezTo>
                  <a:pt x="6164023" y="7747402"/>
                  <a:pt x="6160026" y="7755397"/>
                  <a:pt x="6152031" y="7763392"/>
                </a:cubicBezTo>
                <a:lnTo>
                  <a:pt x="6140038" y="7787375"/>
                </a:lnTo>
                <a:lnTo>
                  <a:pt x="6146320" y="7812502"/>
                </a:lnTo>
                <a:lnTo>
                  <a:pt x="6140038" y="7811360"/>
                </a:lnTo>
                <a:lnTo>
                  <a:pt x="6128046" y="7823353"/>
                </a:lnTo>
                <a:lnTo>
                  <a:pt x="6116055" y="7835345"/>
                </a:lnTo>
                <a:lnTo>
                  <a:pt x="6104062" y="7847336"/>
                </a:lnTo>
                <a:cubicBezTo>
                  <a:pt x="6104062" y="7847336"/>
                  <a:pt x="6108060" y="7847336"/>
                  <a:pt x="6116055" y="7847336"/>
                </a:cubicBezTo>
                <a:cubicBezTo>
                  <a:pt x="6124050" y="7847336"/>
                  <a:pt x="6128046" y="7843340"/>
                  <a:pt x="6128046" y="7835345"/>
                </a:cubicBezTo>
                <a:cubicBezTo>
                  <a:pt x="6134043" y="7831348"/>
                  <a:pt x="6138789" y="7827849"/>
                  <a:pt x="6142288" y="7824852"/>
                </a:cubicBezTo>
                <a:lnTo>
                  <a:pt x="6147861" y="7818660"/>
                </a:lnTo>
                <a:lnTo>
                  <a:pt x="6150699" y="7830015"/>
                </a:lnTo>
                <a:lnTo>
                  <a:pt x="6164023" y="7823353"/>
                </a:lnTo>
                <a:cubicBezTo>
                  <a:pt x="6164023" y="7823353"/>
                  <a:pt x="6166023" y="7821355"/>
                  <a:pt x="6170020" y="7817356"/>
                </a:cubicBezTo>
                <a:cubicBezTo>
                  <a:pt x="6174016" y="7813358"/>
                  <a:pt x="6180013" y="7807363"/>
                  <a:pt x="6188008" y="7799368"/>
                </a:cubicBezTo>
                <a:cubicBezTo>
                  <a:pt x="6196003" y="7791373"/>
                  <a:pt x="6199999" y="7783378"/>
                  <a:pt x="6199999" y="7775383"/>
                </a:cubicBezTo>
                <a:cubicBezTo>
                  <a:pt x="6199999" y="7767388"/>
                  <a:pt x="6199999" y="7761393"/>
                  <a:pt x="6199999" y="7757395"/>
                </a:cubicBezTo>
                <a:cubicBezTo>
                  <a:pt x="6199999" y="7753397"/>
                  <a:pt x="6199999" y="7747402"/>
                  <a:pt x="6199999" y="7739407"/>
                </a:cubicBezTo>
                <a:cubicBezTo>
                  <a:pt x="6207996" y="7731412"/>
                  <a:pt x="6207996" y="7725415"/>
                  <a:pt x="6199999" y="7721419"/>
                </a:cubicBezTo>
                <a:cubicBezTo>
                  <a:pt x="6192004" y="7717420"/>
                  <a:pt x="6192004" y="7707427"/>
                  <a:pt x="6199999" y="7691437"/>
                </a:cubicBezTo>
                <a:lnTo>
                  <a:pt x="6211993" y="7655461"/>
                </a:lnTo>
                <a:cubicBezTo>
                  <a:pt x="6219988" y="7655461"/>
                  <a:pt x="6221986" y="7659459"/>
                  <a:pt x="6217989" y="7667452"/>
                </a:cubicBezTo>
                <a:cubicBezTo>
                  <a:pt x="6213991" y="7675447"/>
                  <a:pt x="6211993" y="7683442"/>
                  <a:pt x="6211993" y="7691437"/>
                </a:cubicBezTo>
                <a:cubicBezTo>
                  <a:pt x="6211993" y="7699432"/>
                  <a:pt x="6215989" y="7703430"/>
                  <a:pt x="6223984" y="7703430"/>
                </a:cubicBezTo>
                <a:lnTo>
                  <a:pt x="6235977" y="7679446"/>
                </a:lnTo>
                <a:cubicBezTo>
                  <a:pt x="6235977" y="7679446"/>
                  <a:pt x="6237976" y="7677447"/>
                  <a:pt x="6241972" y="7673449"/>
                </a:cubicBezTo>
                <a:cubicBezTo>
                  <a:pt x="6245971" y="7669451"/>
                  <a:pt x="6247969" y="7667452"/>
                  <a:pt x="6247969" y="7667452"/>
                </a:cubicBezTo>
                <a:cubicBezTo>
                  <a:pt x="6255964" y="7659459"/>
                  <a:pt x="6259962" y="7649464"/>
                  <a:pt x="6259962" y="7637473"/>
                </a:cubicBezTo>
                <a:cubicBezTo>
                  <a:pt x="6259962" y="7625479"/>
                  <a:pt x="6257962" y="7617486"/>
                  <a:pt x="6253966" y="7613488"/>
                </a:cubicBezTo>
                <a:cubicBezTo>
                  <a:pt x="6249967" y="7609489"/>
                  <a:pt x="6247969" y="7603494"/>
                  <a:pt x="6247969" y="7595499"/>
                </a:cubicBezTo>
                <a:lnTo>
                  <a:pt x="6223984" y="7571515"/>
                </a:lnTo>
                <a:lnTo>
                  <a:pt x="6223984" y="7547530"/>
                </a:lnTo>
                <a:lnTo>
                  <a:pt x="6234645" y="7547530"/>
                </a:lnTo>
                <a:lnTo>
                  <a:pt x="6234479" y="7546031"/>
                </a:lnTo>
                <a:cubicBezTo>
                  <a:pt x="6233480" y="7541035"/>
                  <a:pt x="6231979" y="7535538"/>
                  <a:pt x="6229981" y="7529542"/>
                </a:cubicBezTo>
                <a:cubicBezTo>
                  <a:pt x="6225984" y="7517550"/>
                  <a:pt x="6227982" y="7511553"/>
                  <a:pt x="6235977" y="7511553"/>
                </a:cubicBezTo>
                <a:lnTo>
                  <a:pt x="6223984" y="7475577"/>
                </a:lnTo>
                <a:cubicBezTo>
                  <a:pt x="6223984" y="7475577"/>
                  <a:pt x="6219988" y="7475577"/>
                  <a:pt x="6211993" y="7475577"/>
                </a:cubicBezTo>
                <a:cubicBezTo>
                  <a:pt x="6203998" y="7475577"/>
                  <a:pt x="6199999" y="7475577"/>
                  <a:pt x="6199999" y="7475577"/>
                </a:cubicBezTo>
                <a:cubicBezTo>
                  <a:pt x="6199999" y="7467582"/>
                  <a:pt x="6199999" y="7463584"/>
                  <a:pt x="6199999" y="7463584"/>
                </a:cubicBezTo>
                <a:cubicBezTo>
                  <a:pt x="6207996" y="7463584"/>
                  <a:pt x="6211993" y="7463584"/>
                  <a:pt x="6211993" y="7463584"/>
                </a:cubicBezTo>
                <a:cubicBezTo>
                  <a:pt x="6211993" y="7463584"/>
                  <a:pt x="6215989" y="7459587"/>
                  <a:pt x="6223984" y="7451592"/>
                </a:cubicBezTo>
                <a:cubicBezTo>
                  <a:pt x="6231979" y="7443597"/>
                  <a:pt x="6231979" y="7435604"/>
                  <a:pt x="6223984" y="7427607"/>
                </a:cubicBezTo>
                <a:lnTo>
                  <a:pt x="6211993" y="7427607"/>
                </a:lnTo>
                <a:lnTo>
                  <a:pt x="6211993" y="7439600"/>
                </a:lnTo>
                <a:lnTo>
                  <a:pt x="6199999" y="7439600"/>
                </a:lnTo>
                <a:cubicBezTo>
                  <a:pt x="6199999" y="7431606"/>
                  <a:pt x="6199999" y="7425609"/>
                  <a:pt x="6199999" y="7421611"/>
                </a:cubicBezTo>
                <a:cubicBezTo>
                  <a:pt x="6199999" y="7417614"/>
                  <a:pt x="6198001" y="7415616"/>
                  <a:pt x="6194004" y="7415616"/>
                </a:cubicBezTo>
                <a:cubicBezTo>
                  <a:pt x="6190006" y="7415616"/>
                  <a:pt x="6188008" y="7419612"/>
                  <a:pt x="6188008" y="7427607"/>
                </a:cubicBezTo>
                <a:cubicBezTo>
                  <a:pt x="6188008" y="7435604"/>
                  <a:pt x="6182011" y="7443597"/>
                  <a:pt x="6170020" y="7451592"/>
                </a:cubicBezTo>
                <a:cubicBezTo>
                  <a:pt x="6158027" y="7459587"/>
                  <a:pt x="6154030" y="7467582"/>
                  <a:pt x="6158027" y="7475577"/>
                </a:cubicBezTo>
                <a:cubicBezTo>
                  <a:pt x="6162024" y="7483572"/>
                  <a:pt x="6160026" y="7489567"/>
                  <a:pt x="6152031" y="7493565"/>
                </a:cubicBezTo>
                <a:cubicBezTo>
                  <a:pt x="6144036" y="7497563"/>
                  <a:pt x="6136041" y="7499562"/>
                  <a:pt x="6128046" y="7499562"/>
                </a:cubicBezTo>
                <a:cubicBezTo>
                  <a:pt x="6120052" y="7499562"/>
                  <a:pt x="6116055" y="7507555"/>
                  <a:pt x="6116055" y="7523545"/>
                </a:cubicBezTo>
                <a:cubicBezTo>
                  <a:pt x="6116055" y="7539536"/>
                  <a:pt x="6112057" y="7545531"/>
                  <a:pt x="6104062" y="7541535"/>
                </a:cubicBezTo>
                <a:cubicBezTo>
                  <a:pt x="6096067" y="7537537"/>
                  <a:pt x="6092070" y="7539536"/>
                  <a:pt x="6092070" y="7547530"/>
                </a:cubicBezTo>
                <a:lnTo>
                  <a:pt x="6092070" y="7535538"/>
                </a:lnTo>
                <a:cubicBezTo>
                  <a:pt x="6092070" y="7519548"/>
                  <a:pt x="6098067" y="7497563"/>
                  <a:pt x="6110058" y="7469580"/>
                </a:cubicBezTo>
                <a:cubicBezTo>
                  <a:pt x="6122050" y="7441599"/>
                  <a:pt x="6128046" y="7423611"/>
                  <a:pt x="6128046" y="7415616"/>
                </a:cubicBezTo>
                <a:lnTo>
                  <a:pt x="6116055" y="7403622"/>
                </a:lnTo>
                <a:cubicBezTo>
                  <a:pt x="6108060" y="7411617"/>
                  <a:pt x="6104062" y="7419612"/>
                  <a:pt x="6104062" y="7427607"/>
                </a:cubicBezTo>
                <a:cubicBezTo>
                  <a:pt x="6104062" y="7435604"/>
                  <a:pt x="6102063" y="7439600"/>
                  <a:pt x="6098067" y="7439600"/>
                </a:cubicBezTo>
                <a:cubicBezTo>
                  <a:pt x="6094068" y="7439600"/>
                  <a:pt x="6092070" y="7443597"/>
                  <a:pt x="6092070" y="7451592"/>
                </a:cubicBezTo>
                <a:lnTo>
                  <a:pt x="6092070" y="7415616"/>
                </a:lnTo>
                <a:lnTo>
                  <a:pt x="6092070" y="7403622"/>
                </a:lnTo>
                <a:cubicBezTo>
                  <a:pt x="6100065" y="7379639"/>
                  <a:pt x="6104062" y="7359651"/>
                  <a:pt x="6104062" y="7343661"/>
                </a:cubicBezTo>
                <a:cubicBezTo>
                  <a:pt x="6096067" y="7335668"/>
                  <a:pt x="6088072" y="7335668"/>
                  <a:pt x="6080077" y="7343661"/>
                </a:cubicBezTo>
                <a:lnTo>
                  <a:pt x="6080077" y="7331670"/>
                </a:lnTo>
                <a:cubicBezTo>
                  <a:pt x="6088072" y="7315680"/>
                  <a:pt x="6094068" y="7311683"/>
                  <a:pt x="6098067" y="7319678"/>
                </a:cubicBezTo>
                <a:cubicBezTo>
                  <a:pt x="6102063" y="7327671"/>
                  <a:pt x="6108060" y="7331670"/>
                  <a:pt x="6116055" y="7331670"/>
                </a:cubicBezTo>
                <a:cubicBezTo>
                  <a:pt x="6116055" y="7331670"/>
                  <a:pt x="6120052" y="7331670"/>
                  <a:pt x="6128046" y="7331670"/>
                </a:cubicBezTo>
                <a:cubicBezTo>
                  <a:pt x="6128046" y="7339665"/>
                  <a:pt x="6132043" y="7339665"/>
                  <a:pt x="6140038" y="7331670"/>
                </a:cubicBezTo>
                <a:lnTo>
                  <a:pt x="6140038" y="7355654"/>
                </a:lnTo>
                <a:cubicBezTo>
                  <a:pt x="6124050" y="7387633"/>
                  <a:pt x="6128046" y="7403622"/>
                  <a:pt x="6152031" y="7403622"/>
                </a:cubicBezTo>
                <a:lnTo>
                  <a:pt x="6140038" y="7451592"/>
                </a:lnTo>
                <a:lnTo>
                  <a:pt x="6140038" y="7463584"/>
                </a:lnTo>
                <a:cubicBezTo>
                  <a:pt x="6148033" y="7471579"/>
                  <a:pt x="6156028" y="7467582"/>
                  <a:pt x="6164023" y="7451592"/>
                </a:cubicBezTo>
                <a:lnTo>
                  <a:pt x="6164023" y="7427607"/>
                </a:lnTo>
                <a:cubicBezTo>
                  <a:pt x="6180013" y="7395629"/>
                  <a:pt x="6192004" y="7387633"/>
                  <a:pt x="6199999" y="7403622"/>
                </a:cubicBezTo>
                <a:lnTo>
                  <a:pt x="6211993" y="7403622"/>
                </a:lnTo>
                <a:cubicBezTo>
                  <a:pt x="6211993" y="7403622"/>
                  <a:pt x="6213991" y="7401624"/>
                  <a:pt x="6217989" y="7397627"/>
                </a:cubicBezTo>
                <a:cubicBezTo>
                  <a:pt x="6221986" y="7393629"/>
                  <a:pt x="6227982" y="7387633"/>
                  <a:pt x="6235977" y="7379639"/>
                </a:cubicBezTo>
                <a:cubicBezTo>
                  <a:pt x="6243972" y="7371644"/>
                  <a:pt x="6247969" y="7363649"/>
                  <a:pt x="6247969" y="7355654"/>
                </a:cubicBezTo>
                <a:cubicBezTo>
                  <a:pt x="6255964" y="7363649"/>
                  <a:pt x="6259962" y="7367646"/>
                  <a:pt x="6259962" y="7367646"/>
                </a:cubicBezTo>
                <a:lnTo>
                  <a:pt x="6271953" y="7367646"/>
                </a:lnTo>
                <a:cubicBezTo>
                  <a:pt x="6271953" y="7359651"/>
                  <a:pt x="6269956" y="7353656"/>
                  <a:pt x="6265957" y="7349658"/>
                </a:cubicBezTo>
                <a:cubicBezTo>
                  <a:pt x="6261961" y="7345661"/>
                  <a:pt x="6261961" y="7341663"/>
                  <a:pt x="6265957" y="7337666"/>
                </a:cubicBezTo>
                <a:cubicBezTo>
                  <a:pt x="6269956" y="7333668"/>
                  <a:pt x="6275950" y="7331670"/>
                  <a:pt x="6283945" y="7331670"/>
                </a:cubicBezTo>
                <a:cubicBezTo>
                  <a:pt x="6283945" y="7331670"/>
                  <a:pt x="6285945" y="7329671"/>
                  <a:pt x="6289942" y="7325673"/>
                </a:cubicBezTo>
                <a:cubicBezTo>
                  <a:pt x="6293939" y="7321676"/>
                  <a:pt x="6299935" y="7315680"/>
                  <a:pt x="6307930" y="7307685"/>
                </a:cubicBezTo>
                <a:cubicBezTo>
                  <a:pt x="6315925" y="7291696"/>
                  <a:pt x="6319924" y="7279703"/>
                  <a:pt x="6319924" y="7271708"/>
                </a:cubicBezTo>
                <a:cubicBezTo>
                  <a:pt x="6311929" y="7263713"/>
                  <a:pt x="6307930" y="7255718"/>
                  <a:pt x="6307930" y="7247723"/>
                </a:cubicBezTo>
                <a:lnTo>
                  <a:pt x="6295939" y="7247723"/>
                </a:lnTo>
                <a:cubicBezTo>
                  <a:pt x="6279949" y="7255718"/>
                  <a:pt x="6267957" y="7263713"/>
                  <a:pt x="6259962" y="7271708"/>
                </a:cubicBezTo>
                <a:cubicBezTo>
                  <a:pt x="6251966" y="7287698"/>
                  <a:pt x="6245971" y="7295693"/>
                  <a:pt x="6241972" y="7295693"/>
                </a:cubicBezTo>
                <a:cubicBezTo>
                  <a:pt x="6237976" y="7295693"/>
                  <a:pt x="6237976" y="7291696"/>
                  <a:pt x="6241972" y="7283700"/>
                </a:cubicBezTo>
                <a:cubicBezTo>
                  <a:pt x="6245971" y="7275707"/>
                  <a:pt x="6243972" y="7267712"/>
                  <a:pt x="6235977" y="7259717"/>
                </a:cubicBezTo>
                <a:cubicBezTo>
                  <a:pt x="6235977" y="7259717"/>
                  <a:pt x="6235977" y="7255718"/>
                  <a:pt x="6235977" y="7247723"/>
                </a:cubicBezTo>
                <a:cubicBezTo>
                  <a:pt x="6235977" y="7255718"/>
                  <a:pt x="6239974" y="7259717"/>
                  <a:pt x="6247969" y="7259717"/>
                </a:cubicBezTo>
                <a:cubicBezTo>
                  <a:pt x="6247969" y="7259717"/>
                  <a:pt x="6247969" y="7255718"/>
                  <a:pt x="6247969" y="7247723"/>
                </a:cubicBezTo>
                <a:lnTo>
                  <a:pt x="6247969" y="7223739"/>
                </a:lnTo>
                <a:cubicBezTo>
                  <a:pt x="6247969" y="7223739"/>
                  <a:pt x="6249967" y="7219742"/>
                  <a:pt x="6253966" y="7211747"/>
                </a:cubicBezTo>
                <a:cubicBezTo>
                  <a:pt x="6257962" y="7203752"/>
                  <a:pt x="6259962" y="7195757"/>
                  <a:pt x="6259962" y="7187762"/>
                </a:cubicBezTo>
                <a:cubicBezTo>
                  <a:pt x="6259962" y="7163777"/>
                  <a:pt x="6263959" y="7147789"/>
                  <a:pt x="6271953" y="7139793"/>
                </a:cubicBezTo>
                <a:cubicBezTo>
                  <a:pt x="6279949" y="7131799"/>
                  <a:pt x="6275950" y="7127801"/>
                  <a:pt x="6259962" y="7127801"/>
                </a:cubicBezTo>
                <a:lnTo>
                  <a:pt x="6271953" y="7103816"/>
                </a:lnTo>
                <a:lnTo>
                  <a:pt x="6295939" y="7091824"/>
                </a:lnTo>
                <a:lnTo>
                  <a:pt x="6295939" y="7007878"/>
                </a:lnTo>
                <a:cubicBezTo>
                  <a:pt x="6295939" y="6983894"/>
                  <a:pt x="6295939" y="6961909"/>
                  <a:pt x="6295939" y="6941921"/>
                </a:cubicBezTo>
                <a:cubicBezTo>
                  <a:pt x="6295939" y="6931927"/>
                  <a:pt x="6295939" y="6923433"/>
                  <a:pt x="6295939" y="6916437"/>
                </a:cubicBezTo>
                <a:lnTo>
                  <a:pt x="6295939" y="6911941"/>
                </a:lnTo>
                <a:lnTo>
                  <a:pt x="6295939" y="6899947"/>
                </a:lnTo>
                <a:lnTo>
                  <a:pt x="6295939" y="6875964"/>
                </a:lnTo>
                <a:lnTo>
                  <a:pt x="6283945" y="6851979"/>
                </a:lnTo>
                <a:cubicBezTo>
                  <a:pt x="6291940" y="6843984"/>
                  <a:pt x="6295939" y="6843984"/>
                  <a:pt x="6295939" y="6851979"/>
                </a:cubicBezTo>
                <a:lnTo>
                  <a:pt x="6307930" y="6851979"/>
                </a:lnTo>
                <a:cubicBezTo>
                  <a:pt x="6307930" y="6843984"/>
                  <a:pt x="6307930" y="6839986"/>
                  <a:pt x="6307930" y="6839986"/>
                </a:cubicBezTo>
                <a:cubicBezTo>
                  <a:pt x="6315925" y="6839986"/>
                  <a:pt x="6315925" y="6835990"/>
                  <a:pt x="6307930" y="6827995"/>
                </a:cubicBezTo>
                <a:lnTo>
                  <a:pt x="6331915" y="6780025"/>
                </a:lnTo>
                <a:cubicBezTo>
                  <a:pt x="6331915" y="6780025"/>
                  <a:pt x="6335912" y="6776028"/>
                  <a:pt x="6343907" y="6768033"/>
                </a:cubicBezTo>
                <a:cubicBezTo>
                  <a:pt x="6343907" y="6720064"/>
                  <a:pt x="6351902" y="6696079"/>
                  <a:pt x="6367892" y="6696079"/>
                </a:cubicBezTo>
                <a:cubicBezTo>
                  <a:pt x="6367892" y="6688085"/>
                  <a:pt x="6365893" y="6686087"/>
                  <a:pt x="6361895" y="6690084"/>
                </a:cubicBezTo>
                <a:cubicBezTo>
                  <a:pt x="6357898" y="6694080"/>
                  <a:pt x="6355900" y="6692082"/>
                  <a:pt x="6355900" y="6684087"/>
                </a:cubicBezTo>
                <a:cubicBezTo>
                  <a:pt x="6355900" y="6684087"/>
                  <a:pt x="6359897" y="6680091"/>
                  <a:pt x="6367892" y="6672096"/>
                </a:cubicBezTo>
                <a:lnTo>
                  <a:pt x="6367892" y="6660102"/>
                </a:lnTo>
                <a:cubicBezTo>
                  <a:pt x="6375887" y="6652107"/>
                  <a:pt x="6379885" y="6648111"/>
                  <a:pt x="6379885" y="6648111"/>
                </a:cubicBezTo>
                <a:cubicBezTo>
                  <a:pt x="6379885" y="6640116"/>
                  <a:pt x="6377885" y="6638117"/>
                  <a:pt x="6373888" y="6642114"/>
                </a:cubicBezTo>
                <a:cubicBezTo>
                  <a:pt x="6369892" y="6646112"/>
                  <a:pt x="6367892" y="6650109"/>
                  <a:pt x="6367892" y="6654106"/>
                </a:cubicBezTo>
                <a:cubicBezTo>
                  <a:pt x="6367892" y="6658104"/>
                  <a:pt x="6363895" y="6660102"/>
                  <a:pt x="6355900" y="6660102"/>
                </a:cubicBezTo>
                <a:lnTo>
                  <a:pt x="6355900" y="6672096"/>
                </a:lnTo>
                <a:cubicBezTo>
                  <a:pt x="6355900" y="6680091"/>
                  <a:pt x="6351902" y="6684087"/>
                  <a:pt x="6343907" y="6684087"/>
                </a:cubicBezTo>
                <a:cubicBezTo>
                  <a:pt x="6335912" y="6684087"/>
                  <a:pt x="6331915" y="6692082"/>
                  <a:pt x="6331915" y="6708072"/>
                </a:cubicBezTo>
                <a:cubicBezTo>
                  <a:pt x="6331915" y="6708072"/>
                  <a:pt x="6331915" y="6710070"/>
                  <a:pt x="6331915" y="6714069"/>
                </a:cubicBezTo>
                <a:cubicBezTo>
                  <a:pt x="6331915" y="6718065"/>
                  <a:pt x="6327918" y="6720064"/>
                  <a:pt x="6319924" y="6720064"/>
                </a:cubicBezTo>
                <a:lnTo>
                  <a:pt x="6307930" y="6732057"/>
                </a:lnTo>
                <a:lnTo>
                  <a:pt x="6295939" y="6768033"/>
                </a:lnTo>
                <a:lnTo>
                  <a:pt x="6295939" y="6780025"/>
                </a:lnTo>
                <a:lnTo>
                  <a:pt x="6283945" y="6780025"/>
                </a:lnTo>
                <a:cubicBezTo>
                  <a:pt x="6275950" y="6780025"/>
                  <a:pt x="6269956" y="6784023"/>
                  <a:pt x="6265957" y="6792018"/>
                </a:cubicBezTo>
                <a:cubicBezTo>
                  <a:pt x="6261961" y="6800013"/>
                  <a:pt x="6255964" y="6808008"/>
                  <a:pt x="6247969" y="6816001"/>
                </a:cubicBezTo>
                <a:cubicBezTo>
                  <a:pt x="6239974" y="6823998"/>
                  <a:pt x="6235977" y="6835990"/>
                  <a:pt x="6235977" y="6851979"/>
                </a:cubicBezTo>
                <a:cubicBezTo>
                  <a:pt x="6235977" y="6859974"/>
                  <a:pt x="6233977" y="6865971"/>
                  <a:pt x="6229981" y="6869968"/>
                </a:cubicBezTo>
                <a:cubicBezTo>
                  <a:pt x="6225984" y="6873964"/>
                  <a:pt x="6223984" y="6879961"/>
                  <a:pt x="6223984" y="6887956"/>
                </a:cubicBezTo>
                <a:cubicBezTo>
                  <a:pt x="6215989" y="6895951"/>
                  <a:pt x="6211993" y="6891954"/>
                  <a:pt x="6211993" y="6875964"/>
                </a:cubicBezTo>
                <a:cubicBezTo>
                  <a:pt x="6211993" y="6875964"/>
                  <a:pt x="6211993" y="6873964"/>
                  <a:pt x="6211993" y="6869968"/>
                </a:cubicBezTo>
                <a:cubicBezTo>
                  <a:pt x="6211993" y="6865971"/>
                  <a:pt x="6211993" y="6859974"/>
                  <a:pt x="6211993" y="6851979"/>
                </a:cubicBezTo>
                <a:cubicBezTo>
                  <a:pt x="6235977" y="6835990"/>
                  <a:pt x="6247969" y="6812005"/>
                  <a:pt x="6247969" y="6780025"/>
                </a:cubicBezTo>
                <a:cubicBezTo>
                  <a:pt x="6247969" y="6772032"/>
                  <a:pt x="6251966" y="6766035"/>
                  <a:pt x="6259962" y="6762037"/>
                </a:cubicBezTo>
                <a:cubicBezTo>
                  <a:pt x="6267957" y="6758040"/>
                  <a:pt x="6271953" y="6752043"/>
                  <a:pt x="6271953" y="6744048"/>
                </a:cubicBezTo>
                <a:lnTo>
                  <a:pt x="6283945" y="6744048"/>
                </a:lnTo>
                <a:cubicBezTo>
                  <a:pt x="6291940" y="6744048"/>
                  <a:pt x="6299935" y="6736054"/>
                  <a:pt x="6307930" y="6720064"/>
                </a:cubicBezTo>
                <a:lnTo>
                  <a:pt x="6298337" y="6710470"/>
                </a:lnTo>
                <a:lnTo>
                  <a:pt x="6307930" y="6696079"/>
                </a:lnTo>
                <a:lnTo>
                  <a:pt x="6307930" y="6672096"/>
                </a:lnTo>
                <a:cubicBezTo>
                  <a:pt x="6299935" y="6672096"/>
                  <a:pt x="6299935" y="6660102"/>
                  <a:pt x="6307930" y="6636118"/>
                </a:cubicBezTo>
                <a:cubicBezTo>
                  <a:pt x="6307930" y="6628124"/>
                  <a:pt x="6307930" y="6620129"/>
                  <a:pt x="6307930" y="6612134"/>
                </a:cubicBezTo>
                <a:cubicBezTo>
                  <a:pt x="6307930" y="6604139"/>
                  <a:pt x="6303933" y="6596144"/>
                  <a:pt x="6295939" y="6588149"/>
                </a:cubicBezTo>
                <a:cubicBezTo>
                  <a:pt x="6263959" y="6540180"/>
                  <a:pt x="6239974" y="6544178"/>
                  <a:pt x="6223984" y="6600141"/>
                </a:cubicBezTo>
                <a:cubicBezTo>
                  <a:pt x="6231979" y="6616131"/>
                  <a:pt x="6235977" y="6624126"/>
                  <a:pt x="6235977" y="6624126"/>
                </a:cubicBezTo>
                <a:lnTo>
                  <a:pt x="6235977" y="6636118"/>
                </a:lnTo>
                <a:lnTo>
                  <a:pt x="6223984" y="6648111"/>
                </a:lnTo>
                <a:cubicBezTo>
                  <a:pt x="6215989" y="6648111"/>
                  <a:pt x="6211993" y="6648111"/>
                  <a:pt x="6211993" y="6648111"/>
                </a:cubicBezTo>
                <a:cubicBezTo>
                  <a:pt x="6211993" y="6648111"/>
                  <a:pt x="6207996" y="6652107"/>
                  <a:pt x="6199999" y="6660102"/>
                </a:cubicBezTo>
                <a:cubicBezTo>
                  <a:pt x="6199999" y="6668099"/>
                  <a:pt x="6196003" y="6668099"/>
                  <a:pt x="6188008" y="6660102"/>
                </a:cubicBezTo>
                <a:lnTo>
                  <a:pt x="6188008" y="6684087"/>
                </a:lnTo>
                <a:cubicBezTo>
                  <a:pt x="6188008" y="6700077"/>
                  <a:pt x="6188008" y="6708072"/>
                  <a:pt x="6188008" y="6708072"/>
                </a:cubicBezTo>
                <a:cubicBezTo>
                  <a:pt x="6188008" y="6708072"/>
                  <a:pt x="6199999" y="6698079"/>
                  <a:pt x="6223984" y="6678091"/>
                </a:cubicBezTo>
                <a:cubicBezTo>
                  <a:pt x="6247969" y="6658104"/>
                  <a:pt x="6259962" y="6648111"/>
                  <a:pt x="6259962" y="6648111"/>
                </a:cubicBezTo>
                <a:cubicBezTo>
                  <a:pt x="6267957" y="6648111"/>
                  <a:pt x="6251966" y="6668099"/>
                  <a:pt x="6211993" y="6708072"/>
                </a:cubicBezTo>
                <a:cubicBezTo>
                  <a:pt x="6188008" y="6732057"/>
                  <a:pt x="6172018" y="6760038"/>
                  <a:pt x="6164023" y="6792018"/>
                </a:cubicBezTo>
                <a:cubicBezTo>
                  <a:pt x="6164023" y="6808008"/>
                  <a:pt x="6168021" y="6820000"/>
                  <a:pt x="6176016" y="6827995"/>
                </a:cubicBezTo>
                <a:cubicBezTo>
                  <a:pt x="6184011" y="6827995"/>
                  <a:pt x="6188008" y="6829995"/>
                  <a:pt x="6188008" y="6833991"/>
                </a:cubicBezTo>
                <a:cubicBezTo>
                  <a:pt x="6188008" y="6837988"/>
                  <a:pt x="6188008" y="6843984"/>
                  <a:pt x="6188008" y="6851979"/>
                </a:cubicBezTo>
                <a:cubicBezTo>
                  <a:pt x="6180013" y="6859974"/>
                  <a:pt x="6168021" y="6869968"/>
                  <a:pt x="6152031" y="6881959"/>
                </a:cubicBezTo>
                <a:cubicBezTo>
                  <a:pt x="6136041" y="6893952"/>
                  <a:pt x="6124050" y="6899947"/>
                  <a:pt x="6116055" y="6899947"/>
                </a:cubicBezTo>
                <a:cubicBezTo>
                  <a:pt x="6108060" y="6899947"/>
                  <a:pt x="6102063" y="6903946"/>
                  <a:pt x="6098067" y="6911941"/>
                </a:cubicBezTo>
                <a:cubicBezTo>
                  <a:pt x="6094068" y="6919936"/>
                  <a:pt x="6088072" y="6919936"/>
                  <a:pt x="6080077" y="6911941"/>
                </a:cubicBezTo>
                <a:cubicBezTo>
                  <a:pt x="6080077" y="6903946"/>
                  <a:pt x="6072082" y="6895951"/>
                  <a:pt x="6056094" y="6887956"/>
                </a:cubicBezTo>
                <a:cubicBezTo>
                  <a:pt x="6056094" y="6887956"/>
                  <a:pt x="6052095" y="6887956"/>
                  <a:pt x="6044100" y="6887956"/>
                </a:cubicBezTo>
                <a:cubicBezTo>
                  <a:pt x="6036105" y="6887956"/>
                  <a:pt x="6032109" y="6887956"/>
                  <a:pt x="6032109" y="6887956"/>
                </a:cubicBezTo>
                <a:cubicBezTo>
                  <a:pt x="6024114" y="6879961"/>
                  <a:pt x="6020116" y="6881959"/>
                  <a:pt x="6020116" y="6893952"/>
                </a:cubicBezTo>
                <a:cubicBezTo>
                  <a:pt x="6020116" y="6905944"/>
                  <a:pt x="6016119" y="6923932"/>
                  <a:pt x="6008124" y="6947917"/>
                </a:cubicBezTo>
                <a:lnTo>
                  <a:pt x="6008124" y="7007878"/>
                </a:lnTo>
                <a:lnTo>
                  <a:pt x="6032109" y="6983894"/>
                </a:lnTo>
                <a:lnTo>
                  <a:pt x="6044100" y="6959909"/>
                </a:lnTo>
                <a:lnTo>
                  <a:pt x="6044100" y="6995887"/>
                </a:lnTo>
                <a:lnTo>
                  <a:pt x="6044100" y="7019870"/>
                </a:lnTo>
                <a:lnTo>
                  <a:pt x="6020116" y="7055848"/>
                </a:lnTo>
                <a:lnTo>
                  <a:pt x="5972147" y="7091824"/>
                </a:lnTo>
                <a:cubicBezTo>
                  <a:pt x="5948163" y="7099819"/>
                  <a:pt x="5932173" y="7103816"/>
                  <a:pt x="5924178" y="7103816"/>
                </a:cubicBezTo>
                <a:cubicBezTo>
                  <a:pt x="5900193" y="7111813"/>
                  <a:pt x="5896196" y="7123804"/>
                  <a:pt x="5912186" y="7139793"/>
                </a:cubicBezTo>
                <a:cubicBezTo>
                  <a:pt x="5920180" y="7147789"/>
                  <a:pt x="5920180" y="7155784"/>
                  <a:pt x="5912186" y="7163777"/>
                </a:cubicBezTo>
                <a:lnTo>
                  <a:pt x="5900193" y="7163777"/>
                </a:lnTo>
                <a:lnTo>
                  <a:pt x="5876210" y="7175771"/>
                </a:lnTo>
                <a:cubicBezTo>
                  <a:pt x="5868215" y="7191760"/>
                  <a:pt x="5860220" y="7199754"/>
                  <a:pt x="5852225" y="7199754"/>
                </a:cubicBezTo>
                <a:lnTo>
                  <a:pt x="5852225" y="7163777"/>
                </a:lnTo>
                <a:lnTo>
                  <a:pt x="5852225" y="7151786"/>
                </a:lnTo>
                <a:cubicBezTo>
                  <a:pt x="5844230" y="7151786"/>
                  <a:pt x="5832238" y="7171774"/>
                  <a:pt x="5816249" y="7211747"/>
                </a:cubicBezTo>
                <a:lnTo>
                  <a:pt x="5804255" y="7211747"/>
                </a:lnTo>
                <a:lnTo>
                  <a:pt x="5792264" y="7271708"/>
                </a:lnTo>
                <a:lnTo>
                  <a:pt x="5780270" y="7271708"/>
                </a:lnTo>
                <a:cubicBezTo>
                  <a:pt x="5772277" y="7287698"/>
                  <a:pt x="5772277" y="7295693"/>
                  <a:pt x="5780270" y="7295693"/>
                </a:cubicBezTo>
                <a:lnTo>
                  <a:pt x="5768279" y="7307685"/>
                </a:lnTo>
                <a:cubicBezTo>
                  <a:pt x="5760284" y="7307685"/>
                  <a:pt x="5756286" y="7307685"/>
                  <a:pt x="5756286" y="7307685"/>
                </a:cubicBezTo>
                <a:cubicBezTo>
                  <a:pt x="5748292" y="7299690"/>
                  <a:pt x="5748292" y="7287698"/>
                  <a:pt x="5756286" y="7271708"/>
                </a:cubicBezTo>
                <a:lnTo>
                  <a:pt x="5780270" y="7211747"/>
                </a:lnTo>
                <a:lnTo>
                  <a:pt x="5768279" y="7211747"/>
                </a:lnTo>
                <a:cubicBezTo>
                  <a:pt x="5768279" y="7219742"/>
                  <a:pt x="5764281" y="7231735"/>
                  <a:pt x="5756286" y="7247723"/>
                </a:cubicBezTo>
                <a:cubicBezTo>
                  <a:pt x="5748292" y="7263713"/>
                  <a:pt x="5740296" y="7271708"/>
                  <a:pt x="5732302" y="7271708"/>
                </a:cubicBezTo>
                <a:cubicBezTo>
                  <a:pt x="5724308" y="7271708"/>
                  <a:pt x="5728304" y="7255718"/>
                  <a:pt x="5744294" y="7223739"/>
                </a:cubicBezTo>
                <a:cubicBezTo>
                  <a:pt x="5752289" y="7215745"/>
                  <a:pt x="5756286" y="7207750"/>
                  <a:pt x="5756286" y="7199754"/>
                </a:cubicBezTo>
                <a:cubicBezTo>
                  <a:pt x="5756286" y="7191760"/>
                  <a:pt x="5756286" y="7187762"/>
                  <a:pt x="5756286" y="7187762"/>
                </a:cubicBezTo>
                <a:cubicBezTo>
                  <a:pt x="5756286" y="7187762"/>
                  <a:pt x="5758286" y="7185764"/>
                  <a:pt x="5762282" y="7181766"/>
                </a:cubicBezTo>
                <a:cubicBezTo>
                  <a:pt x="5766281" y="7177769"/>
                  <a:pt x="5774275" y="7163777"/>
                  <a:pt x="5786267" y="7139793"/>
                </a:cubicBezTo>
                <a:cubicBezTo>
                  <a:pt x="5798259" y="7115809"/>
                  <a:pt x="5804255" y="7099819"/>
                  <a:pt x="5804255" y="7091824"/>
                </a:cubicBezTo>
                <a:lnTo>
                  <a:pt x="5780270" y="7103816"/>
                </a:lnTo>
                <a:cubicBezTo>
                  <a:pt x="5772277" y="7111813"/>
                  <a:pt x="5768279" y="7111813"/>
                  <a:pt x="5768279" y="7103816"/>
                </a:cubicBezTo>
                <a:lnTo>
                  <a:pt x="5756286" y="7127801"/>
                </a:lnTo>
                <a:cubicBezTo>
                  <a:pt x="5756286" y="7135796"/>
                  <a:pt x="5756286" y="7143791"/>
                  <a:pt x="5756286" y="7151786"/>
                </a:cubicBezTo>
                <a:cubicBezTo>
                  <a:pt x="5756286" y="7151786"/>
                  <a:pt x="5756286" y="7155784"/>
                  <a:pt x="5756286" y="7163777"/>
                </a:cubicBezTo>
                <a:cubicBezTo>
                  <a:pt x="5756286" y="7163777"/>
                  <a:pt x="5754287" y="7163777"/>
                  <a:pt x="5750291" y="7163777"/>
                </a:cubicBezTo>
                <a:cubicBezTo>
                  <a:pt x="5746292" y="7163777"/>
                  <a:pt x="5742296" y="7165777"/>
                  <a:pt x="5738297" y="7169774"/>
                </a:cubicBezTo>
                <a:cubicBezTo>
                  <a:pt x="5734301" y="7173772"/>
                  <a:pt x="5732302" y="7179767"/>
                  <a:pt x="5732302" y="7187762"/>
                </a:cubicBezTo>
                <a:lnTo>
                  <a:pt x="5732302" y="7163777"/>
                </a:lnTo>
                <a:cubicBezTo>
                  <a:pt x="5732302" y="7155784"/>
                  <a:pt x="5732302" y="7141792"/>
                  <a:pt x="5732302" y="7121804"/>
                </a:cubicBezTo>
                <a:cubicBezTo>
                  <a:pt x="5732302" y="7101818"/>
                  <a:pt x="5736301" y="7087828"/>
                  <a:pt x="5744294" y="7079831"/>
                </a:cubicBezTo>
                <a:cubicBezTo>
                  <a:pt x="5760284" y="7071838"/>
                  <a:pt x="5760284" y="7063843"/>
                  <a:pt x="5744294" y="7055848"/>
                </a:cubicBezTo>
                <a:cubicBezTo>
                  <a:pt x="5736301" y="7047853"/>
                  <a:pt x="5724308" y="7055848"/>
                  <a:pt x="5708318" y="7079831"/>
                </a:cubicBezTo>
                <a:lnTo>
                  <a:pt x="5696324" y="7175771"/>
                </a:lnTo>
                <a:cubicBezTo>
                  <a:pt x="5704319" y="7183766"/>
                  <a:pt x="5704319" y="7191760"/>
                  <a:pt x="5696324" y="7199754"/>
                </a:cubicBezTo>
                <a:cubicBezTo>
                  <a:pt x="5688331" y="7207750"/>
                  <a:pt x="5676338" y="7211747"/>
                  <a:pt x="5660348" y="7211747"/>
                </a:cubicBezTo>
                <a:cubicBezTo>
                  <a:pt x="5660348" y="7211747"/>
                  <a:pt x="5656351" y="7211747"/>
                  <a:pt x="5648356" y="7211747"/>
                </a:cubicBezTo>
                <a:cubicBezTo>
                  <a:pt x="5640361" y="7211747"/>
                  <a:pt x="5636363" y="7211747"/>
                  <a:pt x="5636363" y="7211747"/>
                </a:cubicBezTo>
                <a:cubicBezTo>
                  <a:pt x="5636363" y="7227737"/>
                  <a:pt x="5632366" y="7237730"/>
                  <a:pt x="5624372" y="7241727"/>
                </a:cubicBezTo>
                <a:cubicBezTo>
                  <a:pt x="5616377" y="7245725"/>
                  <a:pt x="5608381" y="7259717"/>
                  <a:pt x="5600387" y="7283700"/>
                </a:cubicBezTo>
                <a:cubicBezTo>
                  <a:pt x="5592392" y="7291696"/>
                  <a:pt x="5586397" y="7299690"/>
                  <a:pt x="5582398" y="7307685"/>
                </a:cubicBezTo>
                <a:cubicBezTo>
                  <a:pt x="5578400" y="7315680"/>
                  <a:pt x="5576401" y="7319678"/>
                  <a:pt x="5576401" y="7319678"/>
                </a:cubicBezTo>
                <a:cubicBezTo>
                  <a:pt x="5576401" y="7319678"/>
                  <a:pt x="5568409" y="7335668"/>
                  <a:pt x="5552419" y="7367646"/>
                </a:cubicBezTo>
                <a:lnTo>
                  <a:pt x="5516441" y="7403622"/>
                </a:lnTo>
                <a:lnTo>
                  <a:pt x="5528434" y="7355654"/>
                </a:lnTo>
                <a:cubicBezTo>
                  <a:pt x="5552419" y="7307685"/>
                  <a:pt x="5560412" y="7279703"/>
                  <a:pt x="5552419" y="7271708"/>
                </a:cubicBezTo>
                <a:cubicBezTo>
                  <a:pt x="5552419" y="7271708"/>
                  <a:pt x="5546422" y="7273708"/>
                  <a:pt x="5534429" y="7277705"/>
                </a:cubicBezTo>
                <a:cubicBezTo>
                  <a:pt x="5522437" y="7281702"/>
                  <a:pt x="5512444" y="7285700"/>
                  <a:pt x="5504449" y="7289697"/>
                </a:cubicBezTo>
                <a:cubicBezTo>
                  <a:pt x="5496454" y="7293695"/>
                  <a:pt x="5492457" y="7299690"/>
                  <a:pt x="5492457" y="7307685"/>
                </a:cubicBezTo>
                <a:cubicBezTo>
                  <a:pt x="5492457" y="7323675"/>
                  <a:pt x="5492457" y="7331670"/>
                  <a:pt x="5492457" y="7331670"/>
                </a:cubicBezTo>
                <a:cubicBezTo>
                  <a:pt x="5492457" y="7331670"/>
                  <a:pt x="5496454" y="7331670"/>
                  <a:pt x="5504449" y="7331670"/>
                </a:cubicBezTo>
                <a:cubicBezTo>
                  <a:pt x="5504449" y="7339665"/>
                  <a:pt x="5504449" y="7347659"/>
                  <a:pt x="5504449" y="7355654"/>
                </a:cubicBezTo>
                <a:lnTo>
                  <a:pt x="5480464" y="7367646"/>
                </a:lnTo>
                <a:cubicBezTo>
                  <a:pt x="5472471" y="7367646"/>
                  <a:pt x="5464474" y="7375641"/>
                  <a:pt x="5456479" y="7391631"/>
                </a:cubicBezTo>
                <a:lnTo>
                  <a:pt x="5372533" y="7463584"/>
                </a:lnTo>
                <a:cubicBezTo>
                  <a:pt x="5356543" y="7471579"/>
                  <a:pt x="5348550" y="7471579"/>
                  <a:pt x="5348550" y="7463584"/>
                </a:cubicBezTo>
                <a:cubicBezTo>
                  <a:pt x="5348550" y="7455590"/>
                  <a:pt x="5352547" y="7445595"/>
                  <a:pt x="5360542" y="7433604"/>
                </a:cubicBezTo>
                <a:cubicBezTo>
                  <a:pt x="5368537" y="7421611"/>
                  <a:pt x="5376532" y="7407621"/>
                  <a:pt x="5384526" y="7391631"/>
                </a:cubicBezTo>
                <a:cubicBezTo>
                  <a:pt x="5392521" y="7383636"/>
                  <a:pt x="5400516" y="7375641"/>
                  <a:pt x="5408511" y="7367646"/>
                </a:cubicBezTo>
                <a:cubicBezTo>
                  <a:pt x="5416506" y="7359651"/>
                  <a:pt x="5424501" y="7351656"/>
                  <a:pt x="5432494" y="7343661"/>
                </a:cubicBezTo>
                <a:lnTo>
                  <a:pt x="5456479" y="7307685"/>
                </a:lnTo>
                <a:lnTo>
                  <a:pt x="5468473" y="7295693"/>
                </a:lnTo>
                <a:cubicBezTo>
                  <a:pt x="5476466" y="7287698"/>
                  <a:pt x="5476466" y="7283700"/>
                  <a:pt x="5468473" y="7283700"/>
                </a:cubicBezTo>
                <a:cubicBezTo>
                  <a:pt x="5460478" y="7283700"/>
                  <a:pt x="5456479" y="7279703"/>
                  <a:pt x="5456479" y="7271708"/>
                </a:cubicBezTo>
                <a:cubicBezTo>
                  <a:pt x="5456479" y="7263713"/>
                  <a:pt x="5454481" y="7261715"/>
                  <a:pt x="5450484" y="7265712"/>
                </a:cubicBezTo>
                <a:cubicBezTo>
                  <a:pt x="5446486" y="7269710"/>
                  <a:pt x="5440489" y="7269710"/>
                  <a:pt x="5432494" y="7265712"/>
                </a:cubicBezTo>
                <a:cubicBezTo>
                  <a:pt x="5424501" y="7261715"/>
                  <a:pt x="5418504" y="7259717"/>
                  <a:pt x="5414506" y="7259717"/>
                </a:cubicBezTo>
                <a:cubicBezTo>
                  <a:pt x="5410510" y="7259717"/>
                  <a:pt x="5408511" y="7267712"/>
                  <a:pt x="5408511" y="7283700"/>
                </a:cubicBezTo>
                <a:lnTo>
                  <a:pt x="5420503" y="7283700"/>
                </a:lnTo>
                <a:lnTo>
                  <a:pt x="5432494" y="7295693"/>
                </a:lnTo>
                <a:cubicBezTo>
                  <a:pt x="5424501" y="7303688"/>
                  <a:pt x="5414506" y="7305686"/>
                  <a:pt x="5402515" y="7301688"/>
                </a:cubicBezTo>
                <a:cubicBezTo>
                  <a:pt x="5390523" y="7297691"/>
                  <a:pt x="5384526" y="7295693"/>
                  <a:pt x="5384526" y="7295693"/>
                </a:cubicBezTo>
                <a:lnTo>
                  <a:pt x="5336558" y="7295693"/>
                </a:lnTo>
                <a:lnTo>
                  <a:pt x="5336558" y="7343661"/>
                </a:lnTo>
                <a:cubicBezTo>
                  <a:pt x="5336558" y="7375641"/>
                  <a:pt x="5332560" y="7393629"/>
                  <a:pt x="5324565" y="7397627"/>
                </a:cubicBezTo>
                <a:cubicBezTo>
                  <a:pt x="5316570" y="7401624"/>
                  <a:pt x="5312572" y="7403622"/>
                  <a:pt x="5312572" y="7403622"/>
                </a:cubicBezTo>
                <a:lnTo>
                  <a:pt x="5288589" y="7451592"/>
                </a:lnTo>
                <a:cubicBezTo>
                  <a:pt x="5280594" y="7451592"/>
                  <a:pt x="5274597" y="7445595"/>
                  <a:pt x="5270601" y="7433604"/>
                </a:cubicBezTo>
                <a:cubicBezTo>
                  <a:pt x="5266602" y="7421611"/>
                  <a:pt x="5260606" y="7407621"/>
                  <a:pt x="5252611" y="7391631"/>
                </a:cubicBezTo>
                <a:cubicBezTo>
                  <a:pt x="5236621" y="7359651"/>
                  <a:pt x="5224629" y="7347659"/>
                  <a:pt x="5216634" y="7355654"/>
                </a:cubicBezTo>
                <a:cubicBezTo>
                  <a:pt x="5208641" y="7355654"/>
                  <a:pt x="5204643" y="7355654"/>
                  <a:pt x="5204643" y="7355654"/>
                </a:cubicBezTo>
                <a:cubicBezTo>
                  <a:pt x="5196648" y="7355654"/>
                  <a:pt x="5192649" y="7357653"/>
                  <a:pt x="5192649" y="7361649"/>
                </a:cubicBezTo>
                <a:cubicBezTo>
                  <a:pt x="5192649" y="7365648"/>
                  <a:pt x="5190651" y="7371644"/>
                  <a:pt x="5186654" y="7379639"/>
                </a:cubicBezTo>
                <a:cubicBezTo>
                  <a:pt x="5182656" y="7387633"/>
                  <a:pt x="5178659" y="7395629"/>
                  <a:pt x="5174661" y="7403622"/>
                </a:cubicBezTo>
                <a:cubicBezTo>
                  <a:pt x="5170665" y="7411617"/>
                  <a:pt x="5168666" y="7415616"/>
                  <a:pt x="5168666" y="7415616"/>
                </a:cubicBezTo>
                <a:lnTo>
                  <a:pt x="5156673" y="7415616"/>
                </a:lnTo>
                <a:cubicBezTo>
                  <a:pt x="5172663" y="7391631"/>
                  <a:pt x="5176660" y="7373643"/>
                  <a:pt x="5168666" y="7361649"/>
                </a:cubicBezTo>
                <a:cubicBezTo>
                  <a:pt x="5160671" y="7349658"/>
                  <a:pt x="5150676" y="7345661"/>
                  <a:pt x="5138685" y="7349658"/>
                </a:cubicBezTo>
                <a:cubicBezTo>
                  <a:pt x="5126693" y="7353656"/>
                  <a:pt x="5120697" y="7363649"/>
                  <a:pt x="5120697" y="7379639"/>
                </a:cubicBezTo>
                <a:cubicBezTo>
                  <a:pt x="5120697" y="7387633"/>
                  <a:pt x="5116698" y="7391631"/>
                  <a:pt x="5108705" y="7391631"/>
                </a:cubicBezTo>
                <a:cubicBezTo>
                  <a:pt x="5090715" y="7403622"/>
                  <a:pt x="5090715" y="7415616"/>
                  <a:pt x="5108705" y="7427607"/>
                </a:cubicBezTo>
                <a:lnTo>
                  <a:pt x="5120697" y="7433604"/>
                </a:lnTo>
                <a:cubicBezTo>
                  <a:pt x="5120697" y="7429606"/>
                  <a:pt x="5124695" y="7427607"/>
                  <a:pt x="5132688" y="7427607"/>
                </a:cubicBezTo>
                <a:cubicBezTo>
                  <a:pt x="5140683" y="7427607"/>
                  <a:pt x="5144681" y="7427607"/>
                  <a:pt x="5144681" y="7427607"/>
                </a:cubicBezTo>
                <a:lnTo>
                  <a:pt x="5132688" y="7439600"/>
                </a:lnTo>
                <a:lnTo>
                  <a:pt x="5144681" y="7451592"/>
                </a:lnTo>
                <a:lnTo>
                  <a:pt x="5132688" y="7475577"/>
                </a:lnTo>
                <a:lnTo>
                  <a:pt x="5108705" y="7499562"/>
                </a:lnTo>
                <a:cubicBezTo>
                  <a:pt x="5108705" y="7507555"/>
                  <a:pt x="5104707" y="7511553"/>
                  <a:pt x="5096712" y="7511553"/>
                </a:cubicBezTo>
                <a:cubicBezTo>
                  <a:pt x="5096712" y="7519548"/>
                  <a:pt x="5094713" y="7525545"/>
                  <a:pt x="5090715" y="7529542"/>
                </a:cubicBezTo>
                <a:cubicBezTo>
                  <a:pt x="5086718" y="7533540"/>
                  <a:pt x="5080722" y="7539536"/>
                  <a:pt x="5072727" y="7547530"/>
                </a:cubicBezTo>
                <a:cubicBezTo>
                  <a:pt x="5048742" y="7563520"/>
                  <a:pt x="5040749" y="7575513"/>
                  <a:pt x="5048742" y="7583506"/>
                </a:cubicBezTo>
                <a:cubicBezTo>
                  <a:pt x="5040749" y="7583506"/>
                  <a:pt x="5036750" y="7583506"/>
                  <a:pt x="5036750" y="7583506"/>
                </a:cubicBezTo>
                <a:cubicBezTo>
                  <a:pt x="5028757" y="7583506"/>
                  <a:pt x="5022761" y="7587505"/>
                  <a:pt x="5018762" y="7595499"/>
                </a:cubicBezTo>
                <a:cubicBezTo>
                  <a:pt x="5014764" y="7603494"/>
                  <a:pt x="5008769" y="7603494"/>
                  <a:pt x="5000774" y="7595499"/>
                </a:cubicBezTo>
                <a:lnTo>
                  <a:pt x="4988781" y="7595499"/>
                </a:lnTo>
                <a:cubicBezTo>
                  <a:pt x="4988781" y="7603494"/>
                  <a:pt x="4992779" y="7607491"/>
                  <a:pt x="5000774" y="7607491"/>
                </a:cubicBezTo>
                <a:cubicBezTo>
                  <a:pt x="5008769" y="7607491"/>
                  <a:pt x="5008769" y="7615486"/>
                  <a:pt x="5000774" y="7631476"/>
                </a:cubicBezTo>
                <a:lnTo>
                  <a:pt x="5000774" y="7655461"/>
                </a:lnTo>
                <a:lnTo>
                  <a:pt x="4976789" y="7667452"/>
                </a:lnTo>
                <a:lnTo>
                  <a:pt x="4940812" y="7667452"/>
                </a:lnTo>
                <a:cubicBezTo>
                  <a:pt x="4924823" y="7675447"/>
                  <a:pt x="4914830" y="7679446"/>
                  <a:pt x="4910831" y="7679446"/>
                </a:cubicBezTo>
                <a:cubicBezTo>
                  <a:pt x="4906835" y="7679446"/>
                  <a:pt x="4900838" y="7681444"/>
                  <a:pt x="4892845" y="7685441"/>
                </a:cubicBezTo>
                <a:cubicBezTo>
                  <a:pt x="4884848" y="7689439"/>
                  <a:pt x="4876853" y="7691437"/>
                  <a:pt x="4868858" y="7691437"/>
                </a:cubicBezTo>
                <a:lnTo>
                  <a:pt x="4868858" y="7715422"/>
                </a:lnTo>
                <a:cubicBezTo>
                  <a:pt x="4860865" y="7731412"/>
                  <a:pt x="4852868" y="7743404"/>
                  <a:pt x="4844875" y="7751398"/>
                </a:cubicBezTo>
                <a:cubicBezTo>
                  <a:pt x="4844875" y="7743404"/>
                  <a:pt x="4840877" y="7743404"/>
                  <a:pt x="4832882" y="7751398"/>
                </a:cubicBezTo>
                <a:lnTo>
                  <a:pt x="4844875" y="7787375"/>
                </a:lnTo>
                <a:cubicBezTo>
                  <a:pt x="4852868" y="7795370"/>
                  <a:pt x="4856867" y="7797370"/>
                  <a:pt x="4856867" y="7793372"/>
                </a:cubicBezTo>
                <a:cubicBezTo>
                  <a:pt x="4856867" y="7789375"/>
                  <a:pt x="4856867" y="7783378"/>
                  <a:pt x="4856867" y="7775383"/>
                </a:cubicBezTo>
                <a:cubicBezTo>
                  <a:pt x="4856867" y="7767388"/>
                  <a:pt x="4860865" y="7763392"/>
                  <a:pt x="4868858" y="7763392"/>
                </a:cubicBezTo>
                <a:lnTo>
                  <a:pt x="4868858" y="7751398"/>
                </a:lnTo>
                <a:cubicBezTo>
                  <a:pt x="4876853" y="7743404"/>
                  <a:pt x="4884848" y="7735409"/>
                  <a:pt x="4892845" y="7727414"/>
                </a:cubicBezTo>
                <a:lnTo>
                  <a:pt x="4892845" y="7715422"/>
                </a:lnTo>
                <a:lnTo>
                  <a:pt x="4892845" y="7703430"/>
                </a:lnTo>
                <a:cubicBezTo>
                  <a:pt x="4908832" y="7703430"/>
                  <a:pt x="4920826" y="7699432"/>
                  <a:pt x="4928820" y="7691437"/>
                </a:cubicBezTo>
                <a:lnTo>
                  <a:pt x="4952804" y="7679446"/>
                </a:lnTo>
                <a:lnTo>
                  <a:pt x="4964798" y="7679446"/>
                </a:lnTo>
                <a:cubicBezTo>
                  <a:pt x="4956803" y="7687439"/>
                  <a:pt x="4950806" y="7693436"/>
                  <a:pt x="4946809" y="7697434"/>
                </a:cubicBezTo>
                <a:cubicBezTo>
                  <a:pt x="4942811" y="7701430"/>
                  <a:pt x="4940812" y="7703430"/>
                  <a:pt x="4940812" y="7703430"/>
                </a:cubicBezTo>
                <a:cubicBezTo>
                  <a:pt x="4932818" y="7703430"/>
                  <a:pt x="4928820" y="7707427"/>
                  <a:pt x="4928820" y="7715422"/>
                </a:cubicBezTo>
                <a:lnTo>
                  <a:pt x="4904836" y="7751398"/>
                </a:lnTo>
                <a:cubicBezTo>
                  <a:pt x="4888846" y="7767388"/>
                  <a:pt x="4880851" y="7777382"/>
                  <a:pt x="4880851" y="7781380"/>
                </a:cubicBezTo>
                <a:cubicBezTo>
                  <a:pt x="4880851" y="7785377"/>
                  <a:pt x="4876853" y="7791373"/>
                  <a:pt x="4868858" y="7799368"/>
                </a:cubicBezTo>
                <a:lnTo>
                  <a:pt x="4844875" y="7835345"/>
                </a:lnTo>
                <a:cubicBezTo>
                  <a:pt x="4836880" y="7851334"/>
                  <a:pt x="4832882" y="7859329"/>
                  <a:pt x="4832882" y="7859329"/>
                </a:cubicBezTo>
                <a:cubicBezTo>
                  <a:pt x="4808897" y="7859329"/>
                  <a:pt x="4788910" y="7867324"/>
                  <a:pt x="4772921" y="7883313"/>
                </a:cubicBezTo>
                <a:lnTo>
                  <a:pt x="4772921" y="7871321"/>
                </a:lnTo>
                <a:lnTo>
                  <a:pt x="4760929" y="7847336"/>
                </a:lnTo>
                <a:cubicBezTo>
                  <a:pt x="4744939" y="7863326"/>
                  <a:pt x="4736944" y="7887311"/>
                  <a:pt x="4736944" y="7919291"/>
                </a:cubicBezTo>
                <a:cubicBezTo>
                  <a:pt x="4744939" y="7919291"/>
                  <a:pt x="4746937" y="7921289"/>
                  <a:pt x="4742941" y="7925286"/>
                </a:cubicBezTo>
                <a:cubicBezTo>
                  <a:pt x="4738942" y="7929284"/>
                  <a:pt x="4736944" y="7931282"/>
                  <a:pt x="4736944" y="7931282"/>
                </a:cubicBezTo>
                <a:lnTo>
                  <a:pt x="4712959" y="7943274"/>
                </a:lnTo>
                <a:cubicBezTo>
                  <a:pt x="4704964" y="7975255"/>
                  <a:pt x="4692973" y="7983249"/>
                  <a:pt x="4676983" y="7967259"/>
                </a:cubicBezTo>
                <a:lnTo>
                  <a:pt x="4688974" y="7955267"/>
                </a:lnTo>
                <a:cubicBezTo>
                  <a:pt x="4688974" y="7947272"/>
                  <a:pt x="4688974" y="7939277"/>
                  <a:pt x="4688974" y="7931282"/>
                </a:cubicBezTo>
                <a:cubicBezTo>
                  <a:pt x="4696969" y="7915294"/>
                  <a:pt x="4708963" y="7899303"/>
                  <a:pt x="4724953" y="7883313"/>
                </a:cubicBezTo>
                <a:cubicBezTo>
                  <a:pt x="4732946" y="7867324"/>
                  <a:pt x="4738942" y="7855331"/>
                  <a:pt x="4742941" y="7847336"/>
                </a:cubicBezTo>
                <a:cubicBezTo>
                  <a:pt x="4746937" y="7839343"/>
                  <a:pt x="4748936" y="7835345"/>
                  <a:pt x="4748936" y="7835345"/>
                </a:cubicBezTo>
                <a:cubicBezTo>
                  <a:pt x="4756931" y="7835345"/>
                  <a:pt x="4756931" y="7827350"/>
                  <a:pt x="4748936" y="7811360"/>
                </a:cubicBezTo>
                <a:lnTo>
                  <a:pt x="4736944" y="7811360"/>
                </a:lnTo>
                <a:cubicBezTo>
                  <a:pt x="4736944" y="7819356"/>
                  <a:pt x="4728949" y="7835345"/>
                  <a:pt x="4712959" y="7859329"/>
                </a:cubicBezTo>
                <a:lnTo>
                  <a:pt x="4688974" y="7931282"/>
                </a:lnTo>
                <a:cubicBezTo>
                  <a:pt x="4688974" y="7923287"/>
                  <a:pt x="4696969" y="7897304"/>
                  <a:pt x="4712959" y="7853333"/>
                </a:cubicBezTo>
                <a:cubicBezTo>
                  <a:pt x="4728949" y="7809361"/>
                  <a:pt x="4732946" y="7787375"/>
                  <a:pt x="4724953" y="7787375"/>
                </a:cubicBezTo>
                <a:lnTo>
                  <a:pt x="4724953" y="7799368"/>
                </a:lnTo>
                <a:cubicBezTo>
                  <a:pt x="4716958" y="7799368"/>
                  <a:pt x="4710961" y="7801366"/>
                  <a:pt x="4706963" y="7805363"/>
                </a:cubicBezTo>
                <a:cubicBezTo>
                  <a:pt x="4702966" y="7809361"/>
                  <a:pt x="4700968" y="7819356"/>
                  <a:pt x="4700968" y="7835345"/>
                </a:cubicBezTo>
                <a:cubicBezTo>
                  <a:pt x="4692973" y="7835345"/>
                  <a:pt x="4688974" y="7831346"/>
                  <a:pt x="4688974" y="7823353"/>
                </a:cubicBezTo>
                <a:lnTo>
                  <a:pt x="4676983" y="7835345"/>
                </a:lnTo>
                <a:cubicBezTo>
                  <a:pt x="4676983" y="7835345"/>
                  <a:pt x="4674985" y="7839343"/>
                  <a:pt x="4670986" y="7847336"/>
                </a:cubicBezTo>
                <a:cubicBezTo>
                  <a:pt x="4666990" y="7855331"/>
                  <a:pt x="4660993" y="7863326"/>
                  <a:pt x="4652998" y="7871321"/>
                </a:cubicBezTo>
                <a:cubicBezTo>
                  <a:pt x="4645003" y="7887311"/>
                  <a:pt x="4641006" y="7895306"/>
                  <a:pt x="4641006" y="7895306"/>
                </a:cubicBezTo>
                <a:lnTo>
                  <a:pt x="4629015" y="7895306"/>
                </a:lnTo>
                <a:cubicBezTo>
                  <a:pt x="4637008" y="7911296"/>
                  <a:pt x="4633011" y="7923287"/>
                  <a:pt x="4617022" y="7931282"/>
                </a:cubicBezTo>
                <a:cubicBezTo>
                  <a:pt x="4617022" y="7931282"/>
                  <a:pt x="4617022" y="7937279"/>
                  <a:pt x="4617022" y="7949270"/>
                </a:cubicBezTo>
                <a:cubicBezTo>
                  <a:pt x="4617022" y="7961264"/>
                  <a:pt x="4621020" y="7967259"/>
                  <a:pt x="4629015" y="7967259"/>
                </a:cubicBezTo>
                <a:cubicBezTo>
                  <a:pt x="4645003" y="7967259"/>
                  <a:pt x="4645003" y="7975255"/>
                  <a:pt x="4629015" y="7991244"/>
                </a:cubicBezTo>
                <a:lnTo>
                  <a:pt x="4617022" y="8003235"/>
                </a:lnTo>
                <a:lnTo>
                  <a:pt x="4605028" y="7991244"/>
                </a:lnTo>
                <a:cubicBezTo>
                  <a:pt x="4605028" y="7991244"/>
                  <a:pt x="4605028" y="7989245"/>
                  <a:pt x="4605028" y="7985247"/>
                </a:cubicBezTo>
                <a:cubicBezTo>
                  <a:pt x="4605028" y="7981250"/>
                  <a:pt x="4605028" y="7975255"/>
                  <a:pt x="4605028" y="7967259"/>
                </a:cubicBezTo>
                <a:lnTo>
                  <a:pt x="4593037" y="7967259"/>
                </a:lnTo>
                <a:cubicBezTo>
                  <a:pt x="4593037" y="7967259"/>
                  <a:pt x="4589038" y="7967259"/>
                  <a:pt x="4581045" y="7967259"/>
                </a:cubicBezTo>
                <a:lnTo>
                  <a:pt x="4581045" y="7979252"/>
                </a:lnTo>
                <a:cubicBezTo>
                  <a:pt x="4589038" y="7995242"/>
                  <a:pt x="4585043" y="8007233"/>
                  <a:pt x="4569052" y="8015228"/>
                </a:cubicBezTo>
                <a:lnTo>
                  <a:pt x="4545067" y="8015228"/>
                </a:lnTo>
                <a:cubicBezTo>
                  <a:pt x="4545067" y="8007233"/>
                  <a:pt x="4543070" y="8003235"/>
                  <a:pt x="4539072" y="8003235"/>
                </a:cubicBezTo>
                <a:cubicBezTo>
                  <a:pt x="4535074" y="8003235"/>
                  <a:pt x="4533075" y="8003235"/>
                  <a:pt x="4533075" y="8003235"/>
                </a:cubicBezTo>
                <a:lnTo>
                  <a:pt x="4509091" y="8003235"/>
                </a:lnTo>
                <a:lnTo>
                  <a:pt x="4509091" y="7991244"/>
                </a:lnTo>
                <a:lnTo>
                  <a:pt x="4497099" y="8003235"/>
                </a:lnTo>
                <a:cubicBezTo>
                  <a:pt x="4489104" y="8011232"/>
                  <a:pt x="4489104" y="8015228"/>
                  <a:pt x="4497099" y="8015228"/>
                </a:cubicBezTo>
                <a:lnTo>
                  <a:pt x="4473114" y="8051205"/>
                </a:lnTo>
                <a:cubicBezTo>
                  <a:pt x="4465119" y="8043210"/>
                  <a:pt x="4459124" y="8043210"/>
                  <a:pt x="4455126" y="8051205"/>
                </a:cubicBezTo>
                <a:cubicBezTo>
                  <a:pt x="4451128" y="8059200"/>
                  <a:pt x="4451128" y="8067195"/>
                  <a:pt x="4455126" y="8075190"/>
                </a:cubicBezTo>
                <a:cubicBezTo>
                  <a:pt x="4459124" y="8083185"/>
                  <a:pt x="4457124" y="8091180"/>
                  <a:pt x="4449129" y="8099174"/>
                </a:cubicBezTo>
                <a:lnTo>
                  <a:pt x="4437138" y="8111166"/>
                </a:lnTo>
                <a:cubicBezTo>
                  <a:pt x="4437138" y="8103171"/>
                  <a:pt x="4429143" y="8099174"/>
                  <a:pt x="4413153" y="8099174"/>
                </a:cubicBezTo>
                <a:lnTo>
                  <a:pt x="4401161" y="8111166"/>
                </a:lnTo>
                <a:cubicBezTo>
                  <a:pt x="4401161" y="8119161"/>
                  <a:pt x="4397163" y="8119161"/>
                  <a:pt x="4389168" y="8111166"/>
                </a:cubicBezTo>
                <a:cubicBezTo>
                  <a:pt x="4381173" y="8103171"/>
                  <a:pt x="4377177" y="8107169"/>
                  <a:pt x="4377177" y="8123159"/>
                </a:cubicBezTo>
                <a:lnTo>
                  <a:pt x="4389168" y="8135151"/>
                </a:lnTo>
                <a:lnTo>
                  <a:pt x="4389168" y="8183121"/>
                </a:lnTo>
                <a:cubicBezTo>
                  <a:pt x="4389168" y="8183121"/>
                  <a:pt x="4389168" y="8187117"/>
                  <a:pt x="4389168" y="8195112"/>
                </a:cubicBezTo>
                <a:lnTo>
                  <a:pt x="4389168" y="8207104"/>
                </a:lnTo>
                <a:cubicBezTo>
                  <a:pt x="4381173" y="8215100"/>
                  <a:pt x="4379175" y="8221095"/>
                  <a:pt x="4383172" y="8225092"/>
                </a:cubicBezTo>
                <a:cubicBezTo>
                  <a:pt x="4387169" y="8229090"/>
                  <a:pt x="4391166" y="8235087"/>
                  <a:pt x="4395165" y="8243082"/>
                </a:cubicBezTo>
                <a:cubicBezTo>
                  <a:pt x="4399163" y="8251077"/>
                  <a:pt x="4401161" y="8255073"/>
                  <a:pt x="4401161" y="8255073"/>
                </a:cubicBezTo>
                <a:lnTo>
                  <a:pt x="4377177" y="8255073"/>
                </a:lnTo>
                <a:cubicBezTo>
                  <a:pt x="4361187" y="8247079"/>
                  <a:pt x="4349193" y="8231089"/>
                  <a:pt x="4341200" y="8207104"/>
                </a:cubicBezTo>
                <a:lnTo>
                  <a:pt x="4329207" y="8195112"/>
                </a:lnTo>
                <a:cubicBezTo>
                  <a:pt x="4321214" y="8203107"/>
                  <a:pt x="4319214" y="8211102"/>
                  <a:pt x="4323210" y="8219097"/>
                </a:cubicBezTo>
                <a:cubicBezTo>
                  <a:pt x="4327209" y="8227092"/>
                  <a:pt x="4325209" y="8231089"/>
                  <a:pt x="4317215" y="8231089"/>
                </a:cubicBezTo>
                <a:cubicBezTo>
                  <a:pt x="4317215" y="8239084"/>
                  <a:pt x="4313217" y="8247079"/>
                  <a:pt x="4305222" y="8255073"/>
                </a:cubicBezTo>
                <a:lnTo>
                  <a:pt x="4317215" y="8279058"/>
                </a:lnTo>
                <a:cubicBezTo>
                  <a:pt x="4325209" y="8287053"/>
                  <a:pt x="4329207" y="8295048"/>
                  <a:pt x="4329207" y="8303043"/>
                </a:cubicBezTo>
                <a:lnTo>
                  <a:pt x="4329207" y="8327026"/>
                </a:lnTo>
                <a:cubicBezTo>
                  <a:pt x="4321214" y="8327026"/>
                  <a:pt x="4313217" y="8331025"/>
                  <a:pt x="4305222" y="8339020"/>
                </a:cubicBezTo>
                <a:cubicBezTo>
                  <a:pt x="4297229" y="8347015"/>
                  <a:pt x="4293230" y="8355009"/>
                  <a:pt x="4293230" y="8363004"/>
                </a:cubicBezTo>
                <a:cubicBezTo>
                  <a:pt x="4293230" y="8370999"/>
                  <a:pt x="4289232" y="8374996"/>
                  <a:pt x="4281237" y="8374996"/>
                </a:cubicBezTo>
                <a:lnTo>
                  <a:pt x="4257254" y="8374996"/>
                </a:lnTo>
                <a:cubicBezTo>
                  <a:pt x="4249259" y="8374996"/>
                  <a:pt x="4245261" y="8380993"/>
                  <a:pt x="4245261" y="8392984"/>
                </a:cubicBezTo>
                <a:cubicBezTo>
                  <a:pt x="4245261" y="8404977"/>
                  <a:pt x="4249259" y="8418969"/>
                  <a:pt x="4257254" y="8434957"/>
                </a:cubicBezTo>
                <a:cubicBezTo>
                  <a:pt x="4265247" y="8450947"/>
                  <a:pt x="4269246" y="8458942"/>
                  <a:pt x="4269246" y="8458942"/>
                </a:cubicBezTo>
                <a:cubicBezTo>
                  <a:pt x="4269246" y="8458942"/>
                  <a:pt x="4261251" y="8452945"/>
                  <a:pt x="4245261" y="8440954"/>
                </a:cubicBezTo>
                <a:cubicBezTo>
                  <a:pt x="4229271" y="8428961"/>
                  <a:pt x="4221276" y="8418969"/>
                  <a:pt x="4221276" y="8410972"/>
                </a:cubicBezTo>
                <a:lnTo>
                  <a:pt x="4209284" y="8410972"/>
                </a:lnTo>
                <a:cubicBezTo>
                  <a:pt x="4201289" y="8426962"/>
                  <a:pt x="4189297" y="8422966"/>
                  <a:pt x="4173308" y="8398981"/>
                </a:cubicBezTo>
                <a:cubicBezTo>
                  <a:pt x="4165313" y="8390986"/>
                  <a:pt x="4157318" y="8382991"/>
                  <a:pt x="4149323" y="8374996"/>
                </a:cubicBezTo>
                <a:cubicBezTo>
                  <a:pt x="4133333" y="8343016"/>
                  <a:pt x="4121341" y="8327026"/>
                  <a:pt x="4113347" y="8327026"/>
                </a:cubicBezTo>
                <a:lnTo>
                  <a:pt x="4113347" y="8315035"/>
                </a:lnTo>
                <a:cubicBezTo>
                  <a:pt x="4121341" y="8307040"/>
                  <a:pt x="4121341" y="8299046"/>
                  <a:pt x="4113347" y="8291050"/>
                </a:cubicBezTo>
                <a:cubicBezTo>
                  <a:pt x="4109348" y="8287053"/>
                  <a:pt x="4107350" y="8283055"/>
                  <a:pt x="4107350" y="8279058"/>
                </a:cubicBezTo>
                <a:lnTo>
                  <a:pt x="4113347" y="8267065"/>
                </a:lnTo>
                <a:lnTo>
                  <a:pt x="4077370" y="8303043"/>
                </a:lnTo>
                <a:lnTo>
                  <a:pt x="4089361" y="8339020"/>
                </a:lnTo>
                <a:cubicBezTo>
                  <a:pt x="4097357" y="8347015"/>
                  <a:pt x="4101355" y="8355009"/>
                  <a:pt x="4101355" y="8363004"/>
                </a:cubicBezTo>
                <a:cubicBezTo>
                  <a:pt x="4101355" y="8370999"/>
                  <a:pt x="4101355" y="8374996"/>
                  <a:pt x="4101355" y="8374996"/>
                </a:cubicBezTo>
                <a:lnTo>
                  <a:pt x="4113347" y="8398981"/>
                </a:lnTo>
                <a:cubicBezTo>
                  <a:pt x="4113347" y="8430961"/>
                  <a:pt x="4121341" y="8446949"/>
                  <a:pt x="4137331" y="8446949"/>
                </a:cubicBezTo>
                <a:cubicBezTo>
                  <a:pt x="4145325" y="8454945"/>
                  <a:pt x="4149323" y="8466937"/>
                  <a:pt x="4149323" y="8482927"/>
                </a:cubicBezTo>
                <a:cubicBezTo>
                  <a:pt x="4141328" y="8482927"/>
                  <a:pt x="4137331" y="8490920"/>
                  <a:pt x="4137331" y="8506912"/>
                </a:cubicBezTo>
                <a:cubicBezTo>
                  <a:pt x="4137331" y="8506912"/>
                  <a:pt x="4137331" y="8510908"/>
                  <a:pt x="4137331" y="8518903"/>
                </a:cubicBezTo>
                <a:cubicBezTo>
                  <a:pt x="4129336" y="8526898"/>
                  <a:pt x="4127336" y="8536892"/>
                  <a:pt x="4131335" y="8548883"/>
                </a:cubicBezTo>
                <a:cubicBezTo>
                  <a:pt x="4135333" y="8560876"/>
                  <a:pt x="4133333" y="8562875"/>
                  <a:pt x="4125338" y="8554880"/>
                </a:cubicBezTo>
                <a:cubicBezTo>
                  <a:pt x="4117343" y="8554880"/>
                  <a:pt x="4113347" y="8542888"/>
                  <a:pt x="4113347" y="8518903"/>
                </a:cubicBezTo>
                <a:cubicBezTo>
                  <a:pt x="4121341" y="8510908"/>
                  <a:pt x="4121341" y="8504912"/>
                  <a:pt x="4113347" y="8500915"/>
                </a:cubicBezTo>
                <a:cubicBezTo>
                  <a:pt x="4105352" y="8496917"/>
                  <a:pt x="4097357" y="8498917"/>
                  <a:pt x="4089361" y="8506912"/>
                </a:cubicBezTo>
                <a:lnTo>
                  <a:pt x="4041392" y="8482927"/>
                </a:lnTo>
                <a:cubicBezTo>
                  <a:pt x="4041392" y="8474932"/>
                  <a:pt x="4033399" y="8466937"/>
                  <a:pt x="4017409" y="8458942"/>
                </a:cubicBezTo>
                <a:cubicBezTo>
                  <a:pt x="4009414" y="8450947"/>
                  <a:pt x="4003417" y="8444951"/>
                  <a:pt x="3999419" y="8440954"/>
                </a:cubicBezTo>
                <a:cubicBezTo>
                  <a:pt x="3995422" y="8436956"/>
                  <a:pt x="3993424" y="8434957"/>
                  <a:pt x="3993424" y="8434957"/>
                </a:cubicBezTo>
                <a:lnTo>
                  <a:pt x="4017409" y="8410972"/>
                </a:lnTo>
                <a:cubicBezTo>
                  <a:pt x="4041392" y="8410972"/>
                  <a:pt x="4057383" y="8410972"/>
                  <a:pt x="4065377" y="8410972"/>
                </a:cubicBezTo>
                <a:cubicBezTo>
                  <a:pt x="4081367" y="8402979"/>
                  <a:pt x="4085363" y="8382991"/>
                  <a:pt x="4077370" y="8351011"/>
                </a:cubicBezTo>
                <a:cubicBezTo>
                  <a:pt x="4069375" y="8343016"/>
                  <a:pt x="4065377" y="8335023"/>
                  <a:pt x="4065377" y="8327026"/>
                </a:cubicBezTo>
                <a:lnTo>
                  <a:pt x="4053385" y="8315035"/>
                </a:lnTo>
                <a:cubicBezTo>
                  <a:pt x="4045390" y="8315035"/>
                  <a:pt x="4041392" y="8315035"/>
                  <a:pt x="4041392" y="8315035"/>
                </a:cubicBezTo>
                <a:cubicBezTo>
                  <a:pt x="4041392" y="8307040"/>
                  <a:pt x="4043390" y="8303043"/>
                  <a:pt x="4047388" y="8303043"/>
                </a:cubicBezTo>
                <a:cubicBezTo>
                  <a:pt x="4051387" y="8303043"/>
                  <a:pt x="4049387" y="8295048"/>
                  <a:pt x="4041392" y="8279058"/>
                </a:cubicBezTo>
                <a:cubicBezTo>
                  <a:pt x="4041392" y="8279058"/>
                  <a:pt x="4041392" y="8277060"/>
                  <a:pt x="4041392" y="8273062"/>
                </a:cubicBezTo>
                <a:cubicBezTo>
                  <a:pt x="4041392" y="8269065"/>
                  <a:pt x="4045390" y="8267065"/>
                  <a:pt x="4053385" y="8267065"/>
                </a:cubicBezTo>
                <a:lnTo>
                  <a:pt x="4053385" y="8279058"/>
                </a:lnTo>
                <a:cubicBezTo>
                  <a:pt x="4053385" y="8287053"/>
                  <a:pt x="4057383" y="8287053"/>
                  <a:pt x="4065377" y="8279058"/>
                </a:cubicBezTo>
                <a:cubicBezTo>
                  <a:pt x="4073372" y="8279058"/>
                  <a:pt x="4079368" y="8275062"/>
                  <a:pt x="4083365" y="8267065"/>
                </a:cubicBezTo>
                <a:cubicBezTo>
                  <a:pt x="4087363" y="8259072"/>
                  <a:pt x="4093360" y="8251077"/>
                  <a:pt x="4101355" y="8243082"/>
                </a:cubicBezTo>
                <a:cubicBezTo>
                  <a:pt x="4109348" y="8235087"/>
                  <a:pt x="4113347" y="8229090"/>
                  <a:pt x="4113347" y="8225092"/>
                </a:cubicBezTo>
                <a:cubicBezTo>
                  <a:pt x="4113347" y="8221095"/>
                  <a:pt x="4109348" y="8219097"/>
                  <a:pt x="4101355" y="8219097"/>
                </a:cubicBezTo>
                <a:cubicBezTo>
                  <a:pt x="4093360" y="8211102"/>
                  <a:pt x="4085363" y="8201109"/>
                  <a:pt x="4077370" y="8189116"/>
                </a:cubicBezTo>
                <a:cubicBezTo>
                  <a:pt x="4069375" y="8177124"/>
                  <a:pt x="4065377" y="8167131"/>
                  <a:pt x="4065377" y="8159136"/>
                </a:cubicBezTo>
                <a:lnTo>
                  <a:pt x="4089361" y="8135151"/>
                </a:lnTo>
                <a:lnTo>
                  <a:pt x="4101355" y="8111166"/>
                </a:lnTo>
                <a:lnTo>
                  <a:pt x="4089361" y="8087181"/>
                </a:lnTo>
                <a:cubicBezTo>
                  <a:pt x="4081367" y="8071193"/>
                  <a:pt x="4077370" y="8055203"/>
                  <a:pt x="4077370" y="8039213"/>
                </a:cubicBezTo>
                <a:cubicBezTo>
                  <a:pt x="4077370" y="8023223"/>
                  <a:pt x="4081367" y="8015228"/>
                  <a:pt x="4089361" y="8015228"/>
                </a:cubicBezTo>
                <a:cubicBezTo>
                  <a:pt x="4097357" y="8015228"/>
                  <a:pt x="4097357" y="8011232"/>
                  <a:pt x="4089361" y="8003235"/>
                </a:cubicBezTo>
                <a:lnTo>
                  <a:pt x="4089361" y="7979252"/>
                </a:lnTo>
                <a:cubicBezTo>
                  <a:pt x="4089361" y="7971257"/>
                  <a:pt x="4091360" y="7967259"/>
                  <a:pt x="4095358" y="7967259"/>
                </a:cubicBezTo>
                <a:cubicBezTo>
                  <a:pt x="4099357" y="7967259"/>
                  <a:pt x="4105352" y="7967259"/>
                  <a:pt x="4113347" y="7967259"/>
                </a:cubicBezTo>
                <a:cubicBezTo>
                  <a:pt x="4113347" y="7967259"/>
                  <a:pt x="4113347" y="7963262"/>
                  <a:pt x="4113347" y="7955267"/>
                </a:cubicBezTo>
                <a:cubicBezTo>
                  <a:pt x="4113347" y="7947272"/>
                  <a:pt x="4109348" y="7947272"/>
                  <a:pt x="4101355" y="7955267"/>
                </a:cubicBezTo>
                <a:cubicBezTo>
                  <a:pt x="4093360" y="7955267"/>
                  <a:pt x="4089361" y="7951270"/>
                  <a:pt x="4089361" y="7943274"/>
                </a:cubicBezTo>
                <a:cubicBezTo>
                  <a:pt x="4089361" y="7943274"/>
                  <a:pt x="4085363" y="7943274"/>
                  <a:pt x="4077370" y="7943274"/>
                </a:cubicBezTo>
                <a:cubicBezTo>
                  <a:pt x="4069375" y="7943274"/>
                  <a:pt x="4065377" y="7939277"/>
                  <a:pt x="4065377" y="7931282"/>
                </a:cubicBezTo>
                <a:lnTo>
                  <a:pt x="4053385" y="7919291"/>
                </a:lnTo>
                <a:lnTo>
                  <a:pt x="4041392" y="7955267"/>
                </a:lnTo>
                <a:cubicBezTo>
                  <a:pt x="4041392" y="7963262"/>
                  <a:pt x="4045390" y="7967259"/>
                  <a:pt x="4053385" y="7967259"/>
                </a:cubicBezTo>
                <a:cubicBezTo>
                  <a:pt x="4061380" y="7967259"/>
                  <a:pt x="4067375" y="7967259"/>
                  <a:pt x="4071373" y="7967259"/>
                </a:cubicBezTo>
                <a:cubicBezTo>
                  <a:pt x="4075371" y="7967259"/>
                  <a:pt x="4073372" y="7971257"/>
                  <a:pt x="4065377" y="7979252"/>
                </a:cubicBezTo>
                <a:cubicBezTo>
                  <a:pt x="4049387" y="8011232"/>
                  <a:pt x="4029400" y="8027220"/>
                  <a:pt x="4005416" y="8027220"/>
                </a:cubicBezTo>
                <a:cubicBezTo>
                  <a:pt x="3997421" y="8027220"/>
                  <a:pt x="3993424" y="8035217"/>
                  <a:pt x="3993424" y="8051205"/>
                </a:cubicBezTo>
                <a:cubicBezTo>
                  <a:pt x="4001419" y="8059200"/>
                  <a:pt x="4003417" y="8065196"/>
                  <a:pt x="3999419" y="8069193"/>
                </a:cubicBezTo>
                <a:cubicBezTo>
                  <a:pt x="3995422" y="8073191"/>
                  <a:pt x="3993424" y="8075190"/>
                  <a:pt x="3993424" y="8075190"/>
                </a:cubicBezTo>
                <a:cubicBezTo>
                  <a:pt x="3985429" y="8075190"/>
                  <a:pt x="3975435" y="8085183"/>
                  <a:pt x="3963444" y="8105169"/>
                </a:cubicBezTo>
                <a:cubicBezTo>
                  <a:pt x="3951451" y="8125158"/>
                  <a:pt x="3947452" y="8137151"/>
                  <a:pt x="3951451" y="8141148"/>
                </a:cubicBezTo>
                <a:cubicBezTo>
                  <a:pt x="3955448" y="8145144"/>
                  <a:pt x="3961444" y="8143146"/>
                  <a:pt x="3969439" y="8135151"/>
                </a:cubicBezTo>
                <a:cubicBezTo>
                  <a:pt x="3977434" y="8135151"/>
                  <a:pt x="3981430" y="8135151"/>
                  <a:pt x="3981430" y="8135151"/>
                </a:cubicBezTo>
                <a:lnTo>
                  <a:pt x="3969439" y="8171127"/>
                </a:lnTo>
                <a:cubicBezTo>
                  <a:pt x="3961444" y="8187117"/>
                  <a:pt x="3961444" y="8201109"/>
                  <a:pt x="3969439" y="8213100"/>
                </a:cubicBezTo>
                <a:cubicBezTo>
                  <a:pt x="3977434" y="8225092"/>
                  <a:pt x="3977434" y="8235087"/>
                  <a:pt x="3969439" y="8243082"/>
                </a:cubicBezTo>
                <a:cubicBezTo>
                  <a:pt x="3969439" y="8235087"/>
                  <a:pt x="3967441" y="8229090"/>
                  <a:pt x="3963444" y="8225092"/>
                </a:cubicBezTo>
                <a:cubicBezTo>
                  <a:pt x="3959446" y="8221095"/>
                  <a:pt x="3957448" y="8219097"/>
                  <a:pt x="3957448" y="8219097"/>
                </a:cubicBezTo>
                <a:cubicBezTo>
                  <a:pt x="3949453" y="8211102"/>
                  <a:pt x="3943456" y="8213100"/>
                  <a:pt x="3939459" y="8225092"/>
                </a:cubicBezTo>
                <a:cubicBezTo>
                  <a:pt x="3935461" y="8237085"/>
                  <a:pt x="3935461" y="8245080"/>
                  <a:pt x="3939459" y="8249077"/>
                </a:cubicBezTo>
                <a:cubicBezTo>
                  <a:pt x="3943456" y="8253075"/>
                  <a:pt x="3949453" y="8251077"/>
                  <a:pt x="3957448" y="8243082"/>
                </a:cubicBezTo>
                <a:lnTo>
                  <a:pt x="3945454" y="8267065"/>
                </a:lnTo>
                <a:cubicBezTo>
                  <a:pt x="3929464" y="8299046"/>
                  <a:pt x="3921471" y="8311038"/>
                  <a:pt x="3921471" y="8303043"/>
                </a:cubicBezTo>
                <a:lnTo>
                  <a:pt x="3897486" y="8303043"/>
                </a:lnTo>
                <a:cubicBezTo>
                  <a:pt x="3897486" y="8303043"/>
                  <a:pt x="3897486" y="8295048"/>
                  <a:pt x="3897486" y="8279058"/>
                </a:cubicBezTo>
                <a:cubicBezTo>
                  <a:pt x="3897486" y="8247079"/>
                  <a:pt x="3893488" y="8225092"/>
                  <a:pt x="3885493" y="8213100"/>
                </a:cubicBezTo>
                <a:cubicBezTo>
                  <a:pt x="3877500" y="8201109"/>
                  <a:pt x="3869505" y="8199110"/>
                  <a:pt x="3861508" y="8207104"/>
                </a:cubicBezTo>
                <a:cubicBezTo>
                  <a:pt x="3853515" y="8215100"/>
                  <a:pt x="3853515" y="8223094"/>
                  <a:pt x="3861508" y="8231089"/>
                </a:cubicBezTo>
                <a:lnTo>
                  <a:pt x="3849517" y="8279058"/>
                </a:lnTo>
                <a:cubicBezTo>
                  <a:pt x="3841522" y="8287053"/>
                  <a:pt x="3833526" y="8293050"/>
                  <a:pt x="3825532" y="8297047"/>
                </a:cubicBezTo>
                <a:cubicBezTo>
                  <a:pt x="3817538" y="8301045"/>
                  <a:pt x="3805545" y="8299046"/>
                  <a:pt x="3789555" y="8291050"/>
                </a:cubicBezTo>
                <a:lnTo>
                  <a:pt x="3765570" y="8279058"/>
                </a:lnTo>
                <a:lnTo>
                  <a:pt x="3765570" y="8291050"/>
                </a:lnTo>
                <a:cubicBezTo>
                  <a:pt x="3765570" y="8299046"/>
                  <a:pt x="3761574" y="8303043"/>
                  <a:pt x="3753579" y="8303043"/>
                </a:cubicBezTo>
                <a:cubicBezTo>
                  <a:pt x="3745584" y="8303043"/>
                  <a:pt x="3737589" y="8299046"/>
                  <a:pt x="3729594" y="8291050"/>
                </a:cubicBezTo>
                <a:cubicBezTo>
                  <a:pt x="3729594" y="8283055"/>
                  <a:pt x="3727596" y="8277060"/>
                  <a:pt x="3723597" y="8273062"/>
                </a:cubicBezTo>
                <a:cubicBezTo>
                  <a:pt x="3719599" y="8269065"/>
                  <a:pt x="3715604" y="8267065"/>
                  <a:pt x="3711606" y="8267065"/>
                </a:cubicBezTo>
                <a:cubicBezTo>
                  <a:pt x="3707609" y="8267065"/>
                  <a:pt x="3703611" y="8267065"/>
                  <a:pt x="3699613" y="8267065"/>
                </a:cubicBezTo>
                <a:cubicBezTo>
                  <a:pt x="3695616" y="8267065"/>
                  <a:pt x="3693618" y="8267065"/>
                  <a:pt x="3693618" y="8267065"/>
                </a:cubicBezTo>
                <a:cubicBezTo>
                  <a:pt x="3693618" y="8267065"/>
                  <a:pt x="3687621" y="8273062"/>
                  <a:pt x="3675629" y="8285053"/>
                </a:cubicBezTo>
                <a:cubicBezTo>
                  <a:pt x="3663636" y="8297047"/>
                  <a:pt x="3657640" y="8307040"/>
                  <a:pt x="3657640" y="8315035"/>
                </a:cubicBezTo>
                <a:cubicBezTo>
                  <a:pt x="3657640" y="8315035"/>
                  <a:pt x="3653643" y="8319033"/>
                  <a:pt x="3645648" y="8327026"/>
                </a:cubicBezTo>
                <a:lnTo>
                  <a:pt x="3621663" y="8339020"/>
                </a:lnTo>
                <a:cubicBezTo>
                  <a:pt x="3621663" y="8347015"/>
                  <a:pt x="3617666" y="8349013"/>
                  <a:pt x="3609672" y="8345016"/>
                </a:cubicBezTo>
                <a:cubicBezTo>
                  <a:pt x="3601676" y="8341018"/>
                  <a:pt x="3593682" y="8343016"/>
                  <a:pt x="3585687" y="8351011"/>
                </a:cubicBezTo>
                <a:cubicBezTo>
                  <a:pt x="3577692" y="8351011"/>
                  <a:pt x="3573695" y="8347015"/>
                  <a:pt x="3573695" y="8339020"/>
                </a:cubicBezTo>
                <a:cubicBezTo>
                  <a:pt x="3565700" y="8331025"/>
                  <a:pt x="3557705" y="8331025"/>
                  <a:pt x="3549710" y="8339020"/>
                </a:cubicBezTo>
                <a:cubicBezTo>
                  <a:pt x="3533720" y="8339020"/>
                  <a:pt x="3525725" y="8339020"/>
                  <a:pt x="3525725" y="8339020"/>
                </a:cubicBezTo>
                <a:cubicBezTo>
                  <a:pt x="3525725" y="8339020"/>
                  <a:pt x="3521729" y="8335023"/>
                  <a:pt x="3513734" y="8327026"/>
                </a:cubicBezTo>
                <a:cubicBezTo>
                  <a:pt x="3497744" y="8319033"/>
                  <a:pt x="3489749" y="8323030"/>
                  <a:pt x="3489749" y="8339020"/>
                </a:cubicBezTo>
                <a:lnTo>
                  <a:pt x="3465764" y="8339020"/>
                </a:lnTo>
                <a:cubicBezTo>
                  <a:pt x="3465764" y="8339020"/>
                  <a:pt x="3467762" y="8337021"/>
                  <a:pt x="3471761" y="8333023"/>
                </a:cubicBezTo>
                <a:cubicBezTo>
                  <a:pt x="3475757" y="8329026"/>
                  <a:pt x="3483753" y="8317035"/>
                  <a:pt x="3495746" y="8297047"/>
                </a:cubicBezTo>
                <a:cubicBezTo>
                  <a:pt x="3507737" y="8277060"/>
                  <a:pt x="3511736" y="8267065"/>
                  <a:pt x="3507737" y="8267065"/>
                </a:cubicBezTo>
                <a:cubicBezTo>
                  <a:pt x="3503739" y="8267065"/>
                  <a:pt x="3497744" y="8269065"/>
                  <a:pt x="3489749" y="8273062"/>
                </a:cubicBezTo>
                <a:cubicBezTo>
                  <a:pt x="3481754" y="8277060"/>
                  <a:pt x="3473759" y="8277060"/>
                  <a:pt x="3465764" y="8273062"/>
                </a:cubicBezTo>
                <a:cubicBezTo>
                  <a:pt x="3457769" y="8269065"/>
                  <a:pt x="3449774" y="8267065"/>
                  <a:pt x="3441779" y="8267065"/>
                </a:cubicBezTo>
                <a:lnTo>
                  <a:pt x="3405803" y="8231089"/>
                </a:lnTo>
                <a:lnTo>
                  <a:pt x="3393811" y="8243082"/>
                </a:lnTo>
                <a:cubicBezTo>
                  <a:pt x="3393811" y="8243082"/>
                  <a:pt x="3389813" y="8243082"/>
                  <a:pt x="3381818" y="8243082"/>
                </a:cubicBezTo>
                <a:cubicBezTo>
                  <a:pt x="3381818" y="8243082"/>
                  <a:pt x="3379819" y="8245080"/>
                  <a:pt x="3375823" y="8249077"/>
                </a:cubicBezTo>
                <a:cubicBezTo>
                  <a:pt x="3371825" y="8253075"/>
                  <a:pt x="3373823" y="8259072"/>
                  <a:pt x="3381818" y="8267065"/>
                </a:cubicBezTo>
                <a:lnTo>
                  <a:pt x="3393811" y="8267065"/>
                </a:lnTo>
                <a:lnTo>
                  <a:pt x="3405803" y="8267065"/>
                </a:lnTo>
                <a:cubicBezTo>
                  <a:pt x="3405803" y="8275062"/>
                  <a:pt x="3405803" y="8279058"/>
                  <a:pt x="3405803" y="8279058"/>
                </a:cubicBezTo>
                <a:cubicBezTo>
                  <a:pt x="3405803" y="8279058"/>
                  <a:pt x="3409801" y="8279058"/>
                  <a:pt x="3417796" y="8279058"/>
                </a:cubicBezTo>
                <a:cubicBezTo>
                  <a:pt x="3425791" y="8279058"/>
                  <a:pt x="3429788" y="8281057"/>
                  <a:pt x="3429788" y="8285053"/>
                </a:cubicBezTo>
                <a:cubicBezTo>
                  <a:pt x="3429788" y="8289052"/>
                  <a:pt x="3429788" y="8299046"/>
                  <a:pt x="3429788" y="8315035"/>
                </a:cubicBezTo>
                <a:cubicBezTo>
                  <a:pt x="3429788" y="8331025"/>
                  <a:pt x="3429788" y="8351011"/>
                  <a:pt x="3429788" y="8374996"/>
                </a:cubicBezTo>
                <a:cubicBezTo>
                  <a:pt x="3429788" y="8398981"/>
                  <a:pt x="3421793" y="8410972"/>
                  <a:pt x="3405803" y="8410972"/>
                </a:cubicBezTo>
                <a:cubicBezTo>
                  <a:pt x="3381818" y="8394984"/>
                  <a:pt x="3361832" y="8378994"/>
                  <a:pt x="3345841" y="8363004"/>
                </a:cubicBezTo>
                <a:cubicBezTo>
                  <a:pt x="3345841" y="8355009"/>
                  <a:pt x="3341845" y="8351011"/>
                  <a:pt x="3333850" y="8351011"/>
                </a:cubicBezTo>
                <a:cubicBezTo>
                  <a:pt x="3325855" y="8351011"/>
                  <a:pt x="3317860" y="8355009"/>
                  <a:pt x="3309865" y="8363004"/>
                </a:cubicBezTo>
                <a:cubicBezTo>
                  <a:pt x="3301870" y="8370999"/>
                  <a:pt x="3297873" y="8374996"/>
                  <a:pt x="3297873" y="8374996"/>
                </a:cubicBezTo>
                <a:cubicBezTo>
                  <a:pt x="3297873" y="8374996"/>
                  <a:pt x="3293876" y="8378994"/>
                  <a:pt x="3285880" y="8386988"/>
                </a:cubicBezTo>
                <a:lnTo>
                  <a:pt x="3273889" y="8374996"/>
                </a:lnTo>
                <a:lnTo>
                  <a:pt x="3285880" y="8351011"/>
                </a:lnTo>
                <a:cubicBezTo>
                  <a:pt x="3285880" y="8343016"/>
                  <a:pt x="3285880" y="8339020"/>
                  <a:pt x="3285880" y="8339020"/>
                </a:cubicBezTo>
                <a:lnTo>
                  <a:pt x="3321857" y="8327026"/>
                </a:lnTo>
                <a:lnTo>
                  <a:pt x="3333850" y="8303043"/>
                </a:lnTo>
                <a:cubicBezTo>
                  <a:pt x="3325855" y="8311038"/>
                  <a:pt x="3321857" y="8311038"/>
                  <a:pt x="3321857" y="8303043"/>
                </a:cubicBezTo>
                <a:lnTo>
                  <a:pt x="3297873" y="8291050"/>
                </a:lnTo>
                <a:lnTo>
                  <a:pt x="3297873" y="8279058"/>
                </a:lnTo>
                <a:cubicBezTo>
                  <a:pt x="3297873" y="8271063"/>
                  <a:pt x="3301870" y="8266068"/>
                  <a:pt x="3309865" y="8264068"/>
                </a:cubicBezTo>
                <a:lnTo>
                  <a:pt x="3312814" y="8263921"/>
                </a:lnTo>
                <a:lnTo>
                  <a:pt x="3309865" y="8255073"/>
                </a:lnTo>
                <a:cubicBezTo>
                  <a:pt x="3309865" y="8247079"/>
                  <a:pt x="3313862" y="8239084"/>
                  <a:pt x="3321857" y="8231089"/>
                </a:cubicBezTo>
                <a:cubicBezTo>
                  <a:pt x="3321857" y="8231089"/>
                  <a:pt x="3323855" y="8231089"/>
                  <a:pt x="3327853" y="8231089"/>
                </a:cubicBezTo>
                <a:cubicBezTo>
                  <a:pt x="3331851" y="8231089"/>
                  <a:pt x="3333850" y="8227092"/>
                  <a:pt x="3333850" y="8219097"/>
                </a:cubicBezTo>
                <a:cubicBezTo>
                  <a:pt x="3333850" y="8219097"/>
                  <a:pt x="3337847" y="8215100"/>
                  <a:pt x="3345841" y="8207104"/>
                </a:cubicBezTo>
                <a:lnTo>
                  <a:pt x="3357833" y="8195112"/>
                </a:lnTo>
                <a:cubicBezTo>
                  <a:pt x="3365828" y="8195112"/>
                  <a:pt x="3369827" y="8193114"/>
                  <a:pt x="3369827" y="8189116"/>
                </a:cubicBezTo>
                <a:cubicBezTo>
                  <a:pt x="3369827" y="8185119"/>
                  <a:pt x="3369827" y="8179122"/>
                  <a:pt x="3369827" y="8171127"/>
                </a:cubicBezTo>
                <a:cubicBezTo>
                  <a:pt x="3377821" y="8171127"/>
                  <a:pt x="3381818" y="8163132"/>
                  <a:pt x="3381818" y="8147143"/>
                </a:cubicBezTo>
                <a:cubicBezTo>
                  <a:pt x="3381818" y="8147143"/>
                  <a:pt x="3383818" y="8145144"/>
                  <a:pt x="3387815" y="8141148"/>
                </a:cubicBezTo>
                <a:cubicBezTo>
                  <a:pt x="3391811" y="8137151"/>
                  <a:pt x="3393811" y="8131154"/>
                  <a:pt x="3393811" y="8123159"/>
                </a:cubicBezTo>
                <a:lnTo>
                  <a:pt x="3441779" y="8099174"/>
                </a:lnTo>
                <a:lnTo>
                  <a:pt x="3465764" y="8075190"/>
                </a:lnTo>
                <a:cubicBezTo>
                  <a:pt x="3457769" y="8083185"/>
                  <a:pt x="3455771" y="8093178"/>
                  <a:pt x="3459769" y="8105169"/>
                </a:cubicBezTo>
                <a:cubicBezTo>
                  <a:pt x="3463766" y="8117163"/>
                  <a:pt x="3467762" y="8121159"/>
                  <a:pt x="3471761" y="8117163"/>
                </a:cubicBezTo>
                <a:cubicBezTo>
                  <a:pt x="3475757" y="8113166"/>
                  <a:pt x="3477757" y="8115164"/>
                  <a:pt x="3477757" y="8123159"/>
                </a:cubicBezTo>
                <a:lnTo>
                  <a:pt x="3477757" y="8135151"/>
                </a:lnTo>
                <a:lnTo>
                  <a:pt x="3489749" y="8123159"/>
                </a:lnTo>
                <a:cubicBezTo>
                  <a:pt x="3497744" y="8099174"/>
                  <a:pt x="3497744" y="8083185"/>
                  <a:pt x="3489749" y="8075190"/>
                </a:cubicBezTo>
                <a:cubicBezTo>
                  <a:pt x="3481754" y="8067195"/>
                  <a:pt x="3477757" y="8059200"/>
                  <a:pt x="3477757" y="8051205"/>
                </a:cubicBezTo>
                <a:cubicBezTo>
                  <a:pt x="3477757" y="8035217"/>
                  <a:pt x="3473759" y="8031218"/>
                  <a:pt x="3465764" y="8039213"/>
                </a:cubicBezTo>
                <a:cubicBezTo>
                  <a:pt x="3457769" y="8047207"/>
                  <a:pt x="3449774" y="8051205"/>
                  <a:pt x="3441779" y="8051205"/>
                </a:cubicBezTo>
                <a:lnTo>
                  <a:pt x="3465764" y="8027220"/>
                </a:lnTo>
                <a:cubicBezTo>
                  <a:pt x="3473759" y="8019227"/>
                  <a:pt x="3477757" y="8015228"/>
                  <a:pt x="3477757" y="8015228"/>
                </a:cubicBezTo>
                <a:cubicBezTo>
                  <a:pt x="3477757" y="8015228"/>
                  <a:pt x="3477757" y="8011232"/>
                  <a:pt x="3477757" y="8003235"/>
                </a:cubicBezTo>
                <a:lnTo>
                  <a:pt x="3489749" y="7955267"/>
                </a:lnTo>
                <a:cubicBezTo>
                  <a:pt x="3489749" y="7939277"/>
                  <a:pt x="3489749" y="7927284"/>
                  <a:pt x="3489749" y="7919291"/>
                </a:cubicBezTo>
                <a:cubicBezTo>
                  <a:pt x="3481754" y="7927284"/>
                  <a:pt x="3477757" y="7935281"/>
                  <a:pt x="3477757" y="7943274"/>
                </a:cubicBezTo>
                <a:cubicBezTo>
                  <a:pt x="3477757" y="7951270"/>
                  <a:pt x="3473759" y="7957265"/>
                  <a:pt x="3465764" y="7961264"/>
                </a:cubicBezTo>
                <a:cubicBezTo>
                  <a:pt x="3457769" y="7965260"/>
                  <a:pt x="3451774" y="7961264"/>
                  <a:pt x="3447776" y="7949270"/>
                </a:cubicBezTo>
                <a:cubicBezTo>
                  <a:pt x="3443779" y="7937279"/>
                  <a:pt x="3441779" y="7931282"/>
                  <a:pt x="3441779" y="7931282"/>
                </a:cubicBezTo>
                <a:cubicBezTo>
                  <a:pt x="3441779" y="7931282"/>
                  <a:pt x="3445777" y="7931282"/>
                  <a:pt x="3453772" y="7931282"/>
                </a:cubicBezTo>
                <a:cubicBezTo>
                  <a:pt x="3469762" y="7931282"/>
                  <a:pt x="3479756" y="7927284"/>
                  <a:pt x="3483753" y="7919291"/>
                </a:cubicBezTo>
                <a:cubicBezTo>
                  <a:pt x="3487750" y="7911296"/>
                  <a:pt x="3489749" y="7903301"/>
                  <a:pt x="3489749" y="7895306"/>
                </a:cubicBezTo>
                <a:cubicBezTo>
                  <a:pt x="3489749" y="7887311"/>
                  <a:pt x="3487750" y="7871321"/>
                  <a:pt x="3483753" y="7847336"/>
                </a:cubicBezTo>
                <a:cubicBezTo>
                  <a:pt x="3479756" y="7823353"/>
                  <a:pt x="3483753" y="7807363"/>
                  <a:pt x="3495746" y="7799368"/>
                </a:cubicBezTo>
                <a:cubicBezTo>
                  <a:pt x="3507737" y="7791373"/>
                  <a:pt x="3517730" y="7779382"/>
                  <a:pt x="3525725" y="7763392"/>
                </a:cubicBezTo>
                <a:cubicBezTo>
                  <a:pt x="3525725" y="7747402"/>
                  <a:pt x="3527724" y="7739407"/>
                  <a:pt x="3531722" y="7739407"/>
                </a:cubicBezTo>
                <a:cubicBezTo>
                  <a:pt x="3535718" y="7739407"/>
                  <a:pt x="3541715" y="7739407"/>
                  <a:pt x="3549710" y="7739407"/>
                </a:cubicBezTo>
                <a:cubicBezTo>
                  <a:pt x="3557705" y="7739407"/>
                  <a:pt x="3565700" y="7739407"/>
                  <a:pt x="3573695" y="7739407"/>
                </a:cubicBezTo>
                <a:lnTo>
                  <a:pt x="3585687" y="7727414"/>
                </a:lnTo>
                <a:cubicBezTo>
                  <a:pt x="3585687" y="7719420"/>
                  <a:pt x="3583688" y="7715422"/>
                  <a:pt x="3579692" y="7715422"/>
                </a:cubicBezTo>
                <a:cubicBezTo>
                  <a:pt x="3575693" y="7715422"/>
                  <a:pt x="3573695" y="7715422"/>
                  <a:pt x="3573695" y="7715422"/>
                </a:cubicBezTo>
                <a:cubicBezTo>
                  <a:pt x="3565700" y="7723417"/>
                  <a:pt x="3557705" y="7727414"/>
                  <a:pt x="3549710" y="7727414"/>
                </a:cubicBezTo>
                <a:cubicBezTo>
                  <a:pt x="3541715" y="7727414"/>
                  <a:pt x="3537719" y="7719420"/>
                  <a:pt x="3537719" y="7703430"/>
                </a:cubicBezTo>
                <a:cubicBezTo>
                  <a:pt x="3537719" y="7703430"/>
                  <a:pt x="3537719" y="7699432"/>
                  <a:pt x="3537719" y="7691437"/>
                </a:cubicBezTo>
                <a:cubicBezTo>
                  <a:pt x="3537719" y="7683442"/>
                  <a:pt x="3537719" y="7675447"/>
                  <a:pt x="3537719" y="7667452"/>
                </a:cubicBezTo>
                <a:cubicBezTo>
                  <a:pt x="3537719" y="7651462"/>
                  <a:pt x="3539717" y="7643469"/>
                  <a:pt x="3543714" y="7643469"/>
                </a:cubicBezTo>
                <a:cubicBezTo>
                  <a:pt x="3547712" y="7643469"/>
                  <a:pt x="3549710" y="7635474"/>
                  <a:pt x="3549710" y="7619484"/>
                </a:cubicBezTo>
                <a:cubicBezTo>
                  <a:pt x="3541715" y="7587505"/>
                  <a:pt x="3545714" y="7571515"/>
                  <a:pt x="3561703" y="7571515"/>
                </a:cubicBezTo>
                <a:cubicBezTo>
                  <a:pt x="3577692" y="7563520"/>
                  <a:pt x="3585687" y="7557525"/>
                  <a:pt x="3585687" y="7553526"/>
                </a:cubicBezTo>
                <a:cubicBezTo>
                  <a:pt x="3585687" y="7549528"/>
                  <a:pt x="3583688" y="7547530"/>
                  <a:pt x="3579692" y="7547530"/>
                </a:cubicBezTo>
                <a:cubicBezTo>
                  <a:pt x="3575693" y="7547530"/>
                  <a:pt x="3569697" y="7547530"/>
                  <a:pt x="3561703" y="7547530"/>
                </a:cubicBezTo>
                <a:lnTo>
                  <a:pt x="3561703" y="7535538"/>
                </a:lnTo>
                <a:cubicBezTo>
                  <a:pt x="3561703" y="7527543"/>
                  <a:pt x="3565700" y="7521547"/>
                  <a:pt x="3573695" y="7517550"/>
                </a:cubicBezTo>
                <a:cubicBezTo>
                  <a:pt x="3581690" y="7513552"/>
                  <a:pt x="3585687" y="7507555"/>
                  <a:pt x="3585687" y="7499562"/>
                </a:cubicBezTo>
                <a:cubicBezTo>
                  <a:pt x="3585687" y="7483572"/>
                  <a:pt x="3585687" y="7469580"/>
                  <a:pt x="3585687" y="7457589"/>
                </a:cubicBezTo>
                <a:cubicBezTo>
                  <a:pt x="3585687" y="7445595"/>
                  <a:pt x="3589685" y="7435604"/>
                  <a:pt x="3597679" y="7427607"/>
                </a:cubicBezTo>
                <a:lnTo>
                  <a:pt x="3597679" y="7439600"/>
                </a:lnTo>
                <a:lnTo>
                  <a:pt x="3609672" y="7451592"/>
                </a:lnTo>
                <a:lnTo>
                  <a:pt x="3633656" y="7463584"/>
                </a:lnTo>
                <a:cubicBezTo>
                  <a:pt x="3633656" y="7463584"/>
                  <a:pt x="3629658" y="7463584"/>
                  <a:pt x="3621663" y="7463584"/>
                </a:cubicBezTo>
                <a:cubicBezTo>
                  <a:pt x="3621663" y="7471579"/>
                  <a:pt x="3621663" y="7475577"/>
                  <a:pt x="3621663" y="7475577"/>
                </a:cubicBezTo>
                <a:cubicBezTo>
                  <a:pt x="3629658" y="7475577"/>
                  <a:pt x="3633656" y="7477575"/>
                  <a:pt x="3633656" y="7481574"/>
                </a:cubicBezTo>
                <a:cubicBezTo>
                  <a:pt x="3633656" y="7485570"/>
                  <a:pt x="3633656" y="7487569"/>
                  <a:pt x="3633656" y="7487569"/>
                </a:cubicBezTo>
                <a:cubicBezTo>
                  <a:pt x="3633656" y="7495565"/>
                  <a:pt x="3629658" y="7495565"/>
                  <a:pt x="3621663" y="7487569"/>
                </a:cubicBezTo>
                <a:lnTo>
                  <a:pt x="3609672" y="7487569"/>
                </a:lnTo>
                <a:cubicBezTo>
                  <a:pt x="3609672" y="7479574"/>
                  <a:pt x="3609672" y="7475577"/>
                  <a:pt x="3609672" y="7475577"/>
                </a:cubicBezTo>
                <a:cubicBezTo>
                  <a:pt x="3609672" y="7475577"/>
                  <a:pt x="3605675" y="7475577"/>
                  <a:pt x="3597679" y="7475577"/>
                </a:cubicBezTo>
                <a:cubicBezTo>
                  <a:pt x="3589685" y="7475577"/>
                  <a:pt x="3589685" y="7483572"/>
                  <a:pt x="3597679" y="7499562"/>
                </a:cubicBezTo>
                <a:lnTo>
                  <a:pt x="3597679" y="7511553"/>
                </a:lnTo>
                <a:cubicBezTo>
                  <a:pt x="3597679" y="7503558"/>
                  <a:pt x="3599678" y="7499562"/>
                  <a:pt x="3603675" y="7499562"/>
                </a:cubicBezTo>
                <a:cubicBezTo>
                  <a:pt x="3607673" y="7499562"/>
                  <a:pt x="3609672" y="7503558"/>
                  <a:pt x="3609672" y="7511553"/>
                </a:cubicBezTo>
                <a:cubicBezTo>
                  <a:pt x="3609672" y="7519548"/>
                  <a:pt x="3613670" y="7523545"/>
                  <a:pt x="3621663" y="7523545"/>
                </a:cubicBezTo>
                <a:cubicBezTo>
                  <a:pt x="3621663" y="7531540"/>
                  <a:pt x="3619665" y="7535538"/>
                  <a:pt x="3615668" y="7535538"/>
                </a:cubicBezTo>
                <a:cubicBezTo>
                  <a:pt x="3611670" y="7535538"/>
                  <a:pt x="3609672" y="7535538"/>
                  <a:pt x="3609672" y="7535538"/>
                </a:cubicBezTo>
                <a:cubicBezTo>
                  <a:pt x="3609672" y="7535538"/>
                  <a:pt x="3607673" y="7537537"/>
                  <a:pt x="3603675" y="7541535"/>
                </a:cubicBezTo>
                <a:cubicBezTo>
                  <a:pt x="3599678" y="7545531"/>
                  <a:pt x="3597679" y="7547530"/>
                  <a:pt x="3597679" y="7547530"/>
                </a:cubicBezTo>
                <a:cubicBezTo>
                  <a:pt x="3597679" y="7539536"/>
                  <a:pt x="3593682" y="7539536"/>
                  <a:pt x="3585687" y="7547530"/>
                </a:cubicBezTo>
                <a:cubicBezTo>
                  <a:pt x="3585687" y="7547530"/>
                  <a:pt x="3587685" y="7549528"/>
                  <a:pt x="3591684" y="7553526"/>
                </a:cubicBezTo>
                <a:cubicBezTo>
                  <a:pt x="3595681" y="7557525"/>
                  <a:pt x="3601676" y="7559523"/>
                  <a:pt x="3609672" y="7559523"/>
                </a:cubicBezTo>
                <a:lnTo>
                  <a:pt x="3621663" y="7547530"/>
                </a:lnTo>
                <a:cubicBezTo>
                  <a:pt x="3621663" y="7539536"/>
                  <a:pt x="3627660" y="7535538"/>
                  <a:pt x="3639653" y="7535538"/>
                </a:cubicBezTo>
                <a:cubicBezTo>
                  <a:pt x="3651645" y="7535538"/>
                  <a:pt x="3655641" y="7529542"/>
                  <a:pt x="3651645" y="7517550"/>
                </a:cubicBezTo>
                <a:cubicBezTo>
                  <a:pt x="3647648" y="7505557"/>
                  <a:pt x="3649646" y="7499562"/>
                  <a:pt x="3657640" y="7499562"/>
                </a:cubicBezTo>
                <a:lnTo>
                  <a:pt x="3669633" y="7499562"/>
                </a:lnTo>
                <a:lnTo>
                  <a:pt x="3657640" y="7463584"/>
                </a:lnTo>
                <a:cubicBezTo>
                  <a:pt x="3665635" y="7455590"/>
                  <a:pt x="3677627" y="7439600"/>
                  <a:pt x="3693618" y="7415616"/>
                </a:cubicBezTo>
                <a:cubicBezTo>
                  <a:pt x="3709607" y="7391631"/>
                  <a:pt x="3717601" y="7379639"/>
                  <a:pt x="3717601" y="7379639"/>
                </a:cubicBezTo>
                <a:lnTo>
                  <a:pt x="3717601" y="7367646"/>
                </a:lnTo>
                <a:cubicBezTo>
                  <a:pt x="3709607" y="7359651"/>
                  <a:pt x="3705609" y="7355654"/>
                  <a:pt x="3705609" y="7355654"/>
                </a:cubicBezTo>
                <a:lnTo>
                  <a:pt x="3717601" y="7319678"/>
                </a:lnTo>
                <a:cubicBezTo>
                  <a:pt x="3733591" y="7287698"/>
                  <a:pt x="3737589" y="7259717"/>
                  <a:pt x="3729594" y="7235732"/>
                </a:cubicBezTo>
                <a:lnTo>
                  <a:pt x="3729594" y="7223739"/>
                </a:lnTo>
                <a:cubicBezTo>
                  <a:pt x="3745584" y="7247723"/>
                  <a:pt x="3753579" y="7231735"/>
                  <a:pt x="3753579" y="7175771"/>
                </a:cubicBezTo>
                <a:cubicBezTo>
                  <a:pt x="3761574" y="7151786"/>
                  <a:pt x="3761574" y="7139793"/>
                  <a:pt x="3753579" y="7139793"/>
                </a:cubicBezTo>
                <a:lnTo>
                  <a:pt x="3741586" y="7151786"/>
                </a:lnTo>
                <a:lnTo>
                  <a:pt x="3693618" y="7199754"/>
                </a:lnTo>
                <a:cubicBezTo>
                  <a:pt x="3685623" y="7207750"/>
                  <a:pt x="3677627" y="7215745"/>
                  <a:pt x="3669633" y="7223739"/>
                </a:cubicBezTo>
                <a:cubicBezTo>
                  <a:pt x="3661638" y="7231735"/>
                  <a:pt x="3657640" y="7237730"/>
                  <a:pt x="3657640" y="7241727"/>
                </a:cubicBezTo>
                <a:cubicBezTo>
                  <a:pt x="3657640" y="7245725"/>
                  <a:pt x="3657640" y="7249722"/>
                  <a:pt x="3657640" y="7253720"/>
                </a:cubicBezTo>
                <a:cubicBezTo>
                  <a:pt x="3657640" y="7257717"/>
                  <a:pt x="3657640" y="7259717"/>
                  <a:pt x="3657640" y="7259717"/>
                </a:cubicBezTo>
                <a:lnTo>
                  <a:pt x="3645648" y="7295693"/>
                </a:lnTo>
                <a:lnTo>
                  <a:pt x="3609672" y="7391631"/>
                </a:lnTo>
                <a:lnTo>
                  <a:pt x="3597679" y="7391631"/>
                </a:lnTo>
                <a:cubicBezTo>
                  <a:pt x="3597679" y="7383636"/>
                  <a:pt x="3603675" y="7365648"/>
                  <a:pt x="3615668" y="7337666"/>
                </a:cubicBezTo>
                <a:cubicBezTo>
                  <a:pt x="3627660" y="7309683"/>
                  <a:pt x="3633656" y="7291696"/>
                  <a:pt x="3633656" y="7283700"/>
                </a:cubicBezTo>
                <a:lnTo>
                  <a:pt x="3633656" y="7235732"/>
                </a:lnTo>
                <a:lnTo>
                  <a:pt x="3621663" y="7223739"/>
                </a:lnTo>
                <a:cubicBezTo>
                  <a:pt x="3621663" y="7223739"/>
                  <a:pt x="3625662" y="7217744"/>
                  <a:pt x="3633656" y="7205750"/>
                </a:cubicBezTo>
                <a:cubicBezTo>
                  <a:pt x="3641651" y="7193759"/>
                  <a:pt x="3649646" y="7179767"/>
                  <a:pt x="3657640" y="7163777"/>
                </a:cubicBezTo>
                <a:cubicBezTo>
                  <a:pt x="3697614" y="7107814"/>
                  <a:pt x="3701613" y="7071838"/>
                  <a:pt x="3669633" y="7055848"/>
                </a:cubicBezTo>
                <a:lnTo>
                  <a:pt x="3609672" y="7055848"/>
                </a:lnTo>
                <a:cubicBezTo>
                  <a:pt x="3609672" y="7063843"/>
                  <a:pt x="3605675" y="7071838"/>
                  <a:pt x="3597679" y="7079831"/>
                </a:cubicBezTo>
                <a:lnTo>
                  <a:pt x="3585687" y="7091824"/>
                </a:lnTo>
                <a:cubicBezTo>
                  <a:pt x="3585687" y="7091824"/>
                  <a:pt x="3581690" y="7095821"/>
                  <a:pt x="3573695" y="7103816"/>
                </a:cubicBezTo>
                <a:lnTo>
                  <a:pt x="3549710" y="7103816"/>
                </a:lnTo>
                <a:lnTo>
                  <a:pt x="3537719" y="7103816"/>
                </a:lnTo>
                <a:lnTo>
                  <a:pt x="3513734" y="7103816"/>
                </a:lnTo>
                <a:cubicBezTo>
                  <a:pt x="3513734" y="7095821"/>
                  <a:pt x="3509736" y="7095821"/>
                  <a:pt x="3501740" y="7103816"/>
                </a:cubicBezTo>
                <a:cubicBezTo>
                  <a:pt x="3493747" y="7103816"/>
                  <a:pt x="3487750" y="7103816"/>
                  <a:pt x="3483753" y="7103816"/>
                </a:cubicBezTo>
                <a:cubicBezTo>
                  <a:pt x="3479756" y="7103816"/>
                  <a:pt x="3477757" y="7107814"/>
                  <a:pt x="3477757" y="7115809"/>
                </a:cubicBezTo>
                <a:lnTo>
                  <a:pt x="3477757" y="7127801"/>
                </a:lnTo>
                <a:cubicBezTo>
                  <a:pt x="3469762" y="7119806"/>
                  <a:pt x="3461766" y="7119806"/>
                  <a:pt x="3453772" y="7127801"/>
                </a:cubicBezTo>
                <a:lnTo>
                  <a:pt x="3453772" y="7103816"/>
                </a:lnTo>
                <a:lnTo>
                  <a:pt x="3465764" y="7091824"/>
                </a:lnTo>
                <a:lnTo>
                  <a:pt x="3489749" y="7067840"/>
                </a:lnTo>
                <a:cubicBezTo>
                  <a:pt x="3489749" y="7075835"/>
                  <a:pt x="3501740" y="7067840"/>
                  <a:pt x="3525725" y="7043855"/>
                </a:cubicBezTo>
                <a:lnTo>
                  <a:pt x="3549710" y="7019870"/>
                </a:lnTo>
                <a:cubicBezTo>
                  <a:pt x="3533720" y="7027867"/>
                  <a:pt x="3525725" y="7029865"/>
                  <a:pt x="3525725" y="7025867"/>
                </a:cubicBezTo>
                <a:cubicBezTo>
                  <a:pt x="3525725" y="7021870"/>
                  <a:pt x="3529723" y="7015873"/>
                  <a:pt x="3537719" y="7007878"/>
                </a:cubicBezTo>
                <a:cubicBezTo>
                  <a:pt x="3553708" y="6983894"/>
                  <a:pt x="3553708" y="6963907"/>
                  <a:pt x="3537719" y="6947917"/>
                </a:cubicBezTo>
                <a:lnTo>
                  <a:pt x="3525725" y="6971902"/>
                </a:lnTo>
                <a:cubicBezTo>
                  <a:pt x="3517730" y="6971902"/>
                  <a:pt x="3513734" y="6971902"/>
                  <a:pt x="3513734" y="6971902"/>
                </a:cubicBezTo>
                <a:cubicBezTo>
                  <a:pt x="3513734" y="6971902"/>
                  <a:pt x="3513734" y="6975899"/>
                  <a:pt x="3513734" y="6983894"/>
                </a:cubicBezTo>
                <a:cubicBezTo>
                  <a:pt x="3513734" y="6983894"/>
                  <a:pt x="3511736" y="6989890"/>
                  <a:pt x="3507737" y="7001882"/>
                </a:cubicBezTo>
                <a:cubicBezTo>
                  <a:pt x="3503739" y="7013875"/>
                  <a:pt x="3499742" y="7019870"/>
                  <a:pt x="3495746" y="7019870"/>
                </a:cubicBezTo>
                <a:cubicBezTo>
                  <a:pt x="3491747" y="7019870"/>
                  <a:pt x="3485752" y="7025867"/>
                  <a:pt x="3477757" y="7037858"/>
                </a:cubicBezTo>
                <a:cubicBezTo>
                  <a:pt x="3469762" y="7049851"/>
                  <a:pt x="3461766" y="7055848"/>
                  <a:pt x="3453772" y="7055848"/>
                </a:cubicBezTo>
                <a:lnTo>
                  <a:pt x="3441779" y="7091824"/>
                </a:lnTo>
                <a:cubicBezTo>
                  <a:pt x="3433784" y="7115809"/>
                  <a:pt x="3433784" y="7139793"/>
                  <a:pt x="3441779" y="7163777"/>
                </a:cubicBezTo>
                <a:cubicBezTo>
                  <a:pt x="3449774" y="7195757"/>
                  <a:pt x="3437783" y="7195757"/>
                  <a:pt x="3405803" y="7163777"/>
                </a:cubicBezTo>
                <a:cubicBezTo>
                  <a:pt x="3373823" y="7131799"/>
                  <a:pt x="3365828" y="7115809"/>
                  <a:pt x="3381818" y="7115809"/>
                </a:cubicBezTo>
                <a:lnTo>
                  <a:pt x="3381818" y="7103816"/>
                </a:lnTo>
                <a:lnTo>
                  <a:pt x="3369827" y="7115809"/>
                </a:lnTo>
                <a:cubicBezTo>
                  <a:pt x="3369827" y="7115809"/>
                  <a:pt x="3361832" y="7119806"/>
                  <a:pt x="3345841" y="7127801"/>
                </a:cubicBezTo>
                <a:cubicBezTo>
                  <a:pt x="3329852" y="7135796"/>
                  <a:pt x="3329852" y="7131799"/>
                  <a:pt x="3345841" y="7115809"/>
                </a:cubicBezTo>
                <a:cubicBezTo>
                  <a:pt x="3353837" y="7107814"/>
                  <a:pt x="3359833" y="7099819"/>
                  <a:pt x="3363830" y="7091824"/>
                </a:cubicBezTo>
                <a:cubicBezTo>
                  <a:pt x="3367828" y="7083830"/>
                  <a:pt x="3365828" y="7077833"/>
                  <a:pt x="3357833" y="7073836"/>
                </a:cubicBezTo>
                <a:cubicBezTo>
                  <a:pt x="3349840" y="7069840"/>
                  <a:pt x="3345841" y="7059845"/>
                  <a:pt x="3345841" y="7043855"/>
                </a:cubicBezTo>
                <a:cubicBezTo>
                  <a:pt x="3345841" y="7035860"/>
                  <a:pt x="3343843" y="7031863"/>
                  <a:pt x="3339845" y="7031863"/>
                </a:cubicBezTo>
                <a:cubicBezTo>
                  <a:pt x="3335848" y="7031863"/>
                  <a:pt x="3329852" y="7035860"/>
                  <a:pt x="3321857" y="7043855"/>
                </a:cubicBezTo>
                <a:lnTo>
                  <a:pt x="3321857" y="7055848"/>
                </a:lnTo>
                <a:cubicBezTo>
                  <a:pt x="3329852" y="7055848"/>
                  <a:pt x="3333850" y="7055848"/>
                  <a:pt x="3333850" y="7055848"/>
                </a:cubicBezTo>
                <a:lnTo>
                  <a:pt x="3333850" y="7067840"/>
                </a:lnTo>
                <a:cubicBezTo>
                  <a:pt x="3325855" y="7067840"/>
                  <a:pt x="3321857" y="7069840"/>
                  <a:pt x="3321857" y="7073836"/>
                </a:cubicBezTo>
                <a:cubicBezTo>
                  <a:pt x="3321857" y="7077833"/>
                  <a:pt x="3319858" y="7079831"/>
                  <a:pt x="3315862" y="7079831"/>
                </a:cubicBezTo>
                <a:cubicBezTo>
                  <a:pt x="3311863" y="7079831"/>
                  <a:pt x="3309865" y="7083830"/>
                  <a:pt x="3309865" y="7091824"/>
                </a:cubicBezTo>
                <a:cubicBezTo>
                  <a:pt x="3309865" y="7091824"/>
                  <a:pt x="3311863" y="7093823"/>
                  <a:pt x="3315862" y="7097821"/>
                </a:cubicBezTo>
                <a:cubicBezTo>
                  <a:pt x="3319858" y="7101818"/>
                  <a:pt x="3321857" y="7099819"/>
                  <a:pt x="3321857" y="7091824"/>
                </a:cubicBezTo>
                <a:lnTo>
                  <a:pt x="3321857" y="7103816"/>
                </a:lnTo>
                <a:lnTo>
                  <a:pt x="3321857" y="7139793"/>
                </a:lnTo>
                <a:lnTo>
                  <a:pt x="3309865" y="7163777"/>
                </a:lnTo>
                <a:lnTo>
                  <a:pt x="3297873" y="7163777"/>
                </a:lnTo>
                <a:lnTo>
                  <a:pt x="3285880" y="7175771"/>
                </a:lnTo>
                <a:cubicBezTo>
                  <a:pt x="3269890" y="7183766"/>
                  <a:pt x="3261896" y="7191760"/>
                  <a:pt x="3261896" y="7199754"/>
                </a:cubicBezTo>
                <a:cubicBezTo>
                  <a:pt x="3261896" y="7215745"/>
                  <a:pt x="3273889" y="7215745"/>
                  <a:pt x="3297873" y="7199754"/>
                </a:cubicBezTo>
                <a:cubicBezTo>
                  <a:pt x="3305867" y="7191760"/>
                  <a:pt x="3313862" y="7187762"/>
                  <a:pt x="3321857" y="7187762"/>
                </a:cubicBezTo>
                <a:cubicBezTo>
                  <a:pt x="3329852" y="7187762"/>
                  <a:pt x="3333850" y="7191760"/>
                  <a:pt x="3333850" y="7199754"/>
                </a:cubicBezTo>
                <a:lnTo>
                  <a:pt x="3345841" y="7199754"/>
                </a:lnTo>
                <a:cubicBezTo>
                  <a:pt x="3353837" y="7191760"/>
                  <a:pt x="3361832" y="7183766"/>
                  <a:pt x="3369827" y="7175771"/>
                </a:cubicBezTo>
                <a:cubicBezTo>
                  <a:pt x="3369827" y="7175771"/>
                  <a:pt x="3371825" y="7175771"/>
                  <a:pt x="3375823" y="7175771"/>
                </a:cubicBezTo>
                <a:cubicBezTo>
                  <a:pt x="3379819" y="7175771"/>
                  <a:pt x="3381818" y="7179767"/>
                  <a:pt x="3381818" y="7187762"/>
                </a:cubicBezTo>
                <a:cubicBezTo>
                  <a:pt x="3389813" y="7195757"/>
                  <a:pt x="3397808" y="7199754"/>
                  <a:pt x="3405803" y="7199754"/>
                </a:cubicBezTo>
                <a:lnTo>
                  <a:pt x="3417796" y="7211747"/>
                </a:lnTo>
                <a:cubicBezTo>
                  <a:pt x="3417796" y="7211747"/>
                  <a:pt x="3415796" y="7215745"/>
                  <a:pt x="3411799" y="7223739"/>
                </a:cubicBezTo>
                <a:cubicBezTo>
                  <a:pt x="3407801" y="7231735"/>
                  <a:pt x="3405803" y="7235732"/>
                  <a:pt x="3405803" y="7235732"/>
                </a:cubicBezTo>
                <a:cubicBezTo>
                  <a:pt x="3397808" y="7251722"/>
                  <a:pt x="3389813" y="7263713"/>
                  <a:pt x="3381818" y="7271708"/>
                </a:cubicBezTo>
                <a:lnTo>
                  <a:pt x="3369827" y="7271708"/>
                </a:lnTo>
                <a:cubicBezTo>
                  <a:pt x="3369827" y="7279703"/>
                  <a:pt x="3357833" y="7295693"/>
                  <a:pt x="3333850" y="7319678"/>
                </a:cubicBezTo>
                <a:cubicBezTo>
                  <a:pt x="3325855" y="7327671"/>
                  <a:pt x="3317860" y="7335668"/>
                  <a:pt x="3309865" y="7343661"/>
                </a:cubicBezTo>
                <a:cubicBezTo>
                  <a:pt x="3301870" y="7351656"/>
                  <a:pt x="3297873" y="7359651"/>
                  <a:pt x="3297873" y="7367646"/>
                </a:cubicBezTo>
                <a:cubicBezTo>
                  <a:pt x="3297873" y="7367646"/>
                  <a:pt x="3289879" y="7367646"/>
                  <a:pt x="3273889" y="7367646"/>
                </a:cubicBezTo>
                <a:cubicBezTo>
                  <a:pt x="3273889" y="7367646"/>
                  <a:pt x="3273889" y="7369644"/>
                  <a:pt x="3273889" y="7373643"/>
                </a:cubicBezTo>
                <a:cubicBezTo>
                  <a:pt x="3273889" y="7377641"/>
                  <a:pt x="3273889" y="7383636"/>
                  <a:pt x="3273889" y="7391631"/>
                </a:cubicBezTo>
                <a:lnTo>
                  <a:pt x="3273889" y="7403622"/>
                </a:lnTo>
                <a:lnTo>
                  <a:pt x="3273889" y="7415616"/>
                </a:lnTo>
                <a:lnTo>
                  <a:pt x="3249904" y="7439600"/>
                </a:lnTo>
                <a:cubicBezTo>
                  <a:pt x="3249904" y="7431606"/>
                  <a:pt x="3245906" y="7427607"/>
                  <a:pt x="3237910" y="7427607"/>
                </a:cubicBezTo>
                <a:cubicBezTo>
                  <a:pt x="3229917" y="7427607"/>
                  <a:pt x="3221922" y="7427607"/>
                  <a:pt x="3213927" y="7427607"/>
                </a:cubicBezTo>
                <a:cubicBezTo>
                  <a:pt x="3181948" y="7451592"/>
                  <a:pt x="3157963" y="7459587"/>
                  <a:pt x="3141973" y="7451592"/>
                </a:cubicBezTo>
                <a:cubicBezTo>
                  <a:pt x="3133978" y="7451592"/>
                  <a:pt x="3129981" y="7447594"/>
                  <a:pt x="3129981" y="7439600"/>
                </a:cubicBezTo>
                <a:cubicBezTo>
                  <a:pt x="3129981" y="7431606"/>
                  <a:pt x="3129981" y="7419612"/>
                  <a:pt x="3129981" y="7403622"/>
                </a:cubicBezTo>
                <a:lnTo>
                  <a:pt x="3117988" y="7403622"/>
                </a:lnTo>
                <a:cubicBezTo>
                  <a:pt x="3117988" y="7411617"/>
                  <a:pt x="3113991" y="7419612"/>
                  <a:pt x="3105997" y="7427607"/>
                </a:cubicBezTo>
                <a:cubicBezTo>
                  <a:pt x="3098002" y="7435604"/>
                  <a:pt x="3094005" y="7445595"/>
                  <a:pt x="3094005" y="7457589"/>
                </a:cubicBezTo>
                <a:cubicBezTo>
                  <a:pt x="3094005" y="7469580"/>
                  <a:pt x="3098002" y="7475577"/>
                  <a:pt x="3105997" y="7475577"/>
                </a:cubicBezTo>
                <a:cubicBezTo>
                  <a:pt x="3113991" y="7475577"/>
                  <a:pt x="3115990" y="7487569"/>
                  <a:pt x="3111993" y="7511553"/>
                </a:cubicBezTo>
                <a:cubicBezTo>
                  <a:pt x="3107995" y="7535538"/>
                  <a:pt x="3109993" y="7547530"/>
                  <a:pt x="3117988" y="7547530"/>
                </a:cubicBezTo>
                <a:cubicBezTo>
                  <a:pt x="3125983" y="7563520"/>
                  <a:pt x="3129981" y="7559523"/>
                  <a:pt x="3129981" y="7535538"/>
                </a:cubicBezTo>
                <a:cubicBezTo>
                  <a:pt x="3129981" y="7527543"/>
                  <a:pt x="3133978" y="7523545"/>
                  <a:pt x="3141973" y="7523545"/>
                </a:cubicBezTo>
                <a:cubicBezTo>
                  <a:pt x="3141973" y="7515552"/>
                  <a:pt x="3147970" y="7507555"/>
                  <a:pt x="3159961" y="7499562"/>
                </a:cubicBezTo>
                <a:cubicBezTo>
                  <a:pt x="3171954" y="7491567"/>
                  <a:pt x="3173953" y="7483572"/>
                  <a:pt x="3165958" y="7475577"/>
                </a:cubicBezTo>
                <a:lnTo>
                  <a:pt x="3177949" y="7463584"/>
                </a:lnTo>
                <a:cubicBezTo>
                  <a:pt x="3177949" y="7471579"/>
                  <a:pt x="3181948" y="7471579"/>
                  <a:pt x="3189942" y="7463584"/>
                </a:cubicBezTo>
                <a:cubicBezTo>
                  <a:pt x="3197938" y="7463584"/>
                  <a:pt x="3205933" y="7459587"/>
                  <a:pt x="3213927" y="7451592"/>
                </a:cubicBezTo>
                <a:lnTo>
                  <a:pt x="3237910" y="7439600"/>
                </a:lnTo>
                <a:lnTo>
                  <a:pt x="3213927" y="7463584"/>
                </a:lnTo>
                <a:cubicBezTo>
                  <a:pt x="3205933" y="7471579"/>
                  <a:pt x="3201934" y="7475577"/>
                  <a:pt x="3201934" y="7475577"/>
                </a:cubicBezTo>
                <a:cubicBezTo>
                  <a:pt x="3201934" y="7475577"/>
                  <a:pt x="3199936" y="7479574"/>
                  <a:pt x="3195939" y="7487569"/>
                </a:cubicBezTo>
                <a:cubicBezTo>
                  <a:pt x="3191941" y="7495565"/>
                  <a:pt x="3185944" y="7503558"/>
                  <a:pt x="3177949" y="7511553"/>
                </a:cubicBezTo>
                <a:cubicBezTo>
                  <a:pt x="3161961" y="7527543"/>
                  <a:pt x="3149968" y="7539536"/>
                  <a:pt x="3141973" y="7547530"/>
                </a:cubicBezTo>
                <a:cubicBezTo>
                  <a:pt x="3133978" y="7555525"/>
                  <a:pt x="3127983" y="7563520"/>
                  <a:pt x="3123985" y="7571515"/>
                </a:cubicBezTo>
                <a:cubicBezTo>
                  <a:pt x="3119988" y="7579510"/>
                  <a:pt x="3117988" y="7587505"/>
                  <a:pt x="3117988" y="7595499"/>
                </a:cubicBezTo>
                <a:cubicBezTo>
                  <a:pt x="3117988" y="7603494"/>
                  <a:pt x="3113991" y="7611489"/>
                  <a:pt x="3105997" y="7619484"/>
                </a:cubicBezTo>
                <a:lnTo>
                  <a:pt x="3046035" y="7655461"/>
                </a:lnTo>
                <a:lnTo>
                  <a:pt x="3046035" y="7643469"/>
                </a:lnTo>
                <a:cubicBezTo>
                  <a:pt x="3046035" y="7635474"/>
                  <a:pt x="3046035" y="7627478"/>
                  <a:pt x="3046035" y="7619484"/>
                </a:cubicBezTo>
                <a:cubicBezTo>
                  <a:pt x="3046035" y="7619484"/>
                  <a:pt x="3042037" y="7615486"/>
                  <a:pt x="3034044" y="7607491"/>
                </a:cubicBezTo>
                <a:lnTo>
                  <a:pt x="3034044" y="7595499"/>
                </a:lnTo>
                <a:lnTo>
                  <a:pt x="3034044" y="7583506"/>
                </a:lnTo>
                <a:lnTo>
                  <a:pt x="3022050" y="7559523"/>
                </a:lnTo>
                <a:lnTo>
                  <a:pt x="3034044" y="7559523"/>
                </a:lnTo>
                <a:lnTo>
                  <a:pt x="3046035" y="7535538"/>
                </a:lnTo>
                <a:cubicBezTo>
                  <a:pt x="3046035" y="7527543"/>
                  <a:pt x="3046035" y="7519548"/>
                  <a:pt x="3046035" y="7511553"/>
                </a:cubicBezTo>
                <a:cubicBezTo>
                  <a:pt x="3046035" y="7503558"/>
                  <a:pt x="3046035" y="7495565"/>
                  <a:pt x="3046035" y="7487569"/>
                </a:cubicBezTo>
                <a:cubicBezTo>
                  <a:pt x="3054030" y="7487569"/>
                  <a:pt x="3054030" y="7483572"/>
                  <a:pt x="3046035" y="7475577"/>
                </a:cubicBezTo>
                <a:lnTo>
                  <a:pt x="3034044" y="7475577"/>
                </a:lnTo>
                <a:lnTo>
                  <a:pt x="3034044" y="7487569"/>
                </a:lnTo>
                <a:lnTo>
                  <a:pt x="3010059" y="7547530"/>
                </a:lnTo>
                <a:cubicBezTo>
                  <a:pt x="3002064" y="7547530"/>
                  <a:pt x="2982075" y="7563520"/>
                  <a:pt x="2950098" y="7595499"/>
                </a:cubicBezTo>
                <a:cubicBezTo>
                  <a:pt x="2950098" y="7603494"/>
                  <a:pt x="2942103" y="7615486"/>
                  <a:pt x="2926113" y="7631476"/>
                </a:cubicBezTo>
                <a:lnTo>
                  <a:pt x="2914120" y="7655461"/>
                </a:lnTo>
                <a:lnTo>
                  <a:pt x="2902128" y="7655461"/>
                </a:lnTo>
                <a:lnTo>
                  <a:pt x="2890136" y="7691437"/>
                </a:lnTo>
                <a:lnTo>
                  <a:pt x="2902128" y="7727414"/>
                </a:lnTo>
                <a:lnTo>
                  <a:pt x="2902128" y="7775383"/>
                </a:lnTo>
                <a:cubicBezTo>
                  <a:pt x="2894133" y="7775383"/>
                  <a:pt x="2890136" y="7771385"/>
                  <a:pt x="2890136" y="7763392"/>
                </a:cubicBezTo>
                <a:lnTo>
                  <a:pt x="2890136" y="7751398"/>
                </a:lnTo>
                <a:lnTo>
                  <a:pt x="2878143" y="7739407"/>
                </a:lnTo>
                <a:lnTo>
                  <a:pt x="2866151" y="7727414"/>
                </a:lnTo>
                <a:cubicBezTo>
                  <a:pt x="2866151" y="7735409"/>
                  <a:pt x="2864153" y="7735409"/>
                  <a:pt x="2860155" y="7727414"/>
                </a:cubicBezTo>
                <a:cubicBezTo>
                  <a:pt x="2856158" y="7719420"/>
                  <a:pt x="2850162" y="7719420"/>
                  <a:pt x="2842167" y="7727414"/>
                </a:cubicBezTo>
                <a:lnTo>
                  <a:pt x="2854158" y="7751398"/>
                </a:lnTo>
                <a:cubicBezTo>
                  <a:pt x="2854158" y="7751398"/>
                  <a:pt x="2854158" y="7755397"/>
                  <a:pt x="2854158" y="7763392"/>
                </a:cubicBezTo>
                <a:cubicBezTo>
                  <a:pt x="2854158" y="7771385"/>
                  <a:pt x="2850162" y="7779382"/>
                  <a:pt x="2842167" y="7787375"/>
                </a:cubicBezTo>
                <a:lnTo>
                  <a:pt x="2830175" y="7775383"/>
                </a:lnTo>
                <a:lnTo>
                  <a:pt x="2842167" y="7751398"/>
                </a:lnTo>
                <a:lnTo>
                  <a:pt x="2794197" y="7763392"/>
                </a:lnTo>
                <a:cubicBezTo>
                  <a:pt x="2794197" y="7763392"/>
                  <a:pt x="2790200" y="7761393"/>
                  <a:pt x="2782205" y="7757395"/>
                </a:cubicBezTo>
                <a:cubicBezTo>
                  <a:pt x="2774210" y="7753397"/>
                  <a:pt x="2766215" y="7761393"/>
                  <a:pt x="2758220" y="7781380"/>
                </a:cubicBezTo>
                <a:cubicBezTo>
                  <a:pt x="2750225" y="7801366"/>
                  <a:pt x="2746229" y="7811360"/>
                  <a:pt x="2746229" y="7811360"/>
                </a:cubicBezTo>
                <a:cubicBezTo>
                  <a:pt x="2738234" y="7811360"/>
                  <a:pt x="2734236" y="7811360"/>
                  <a:pt x="2734236" y="7811360"/>
                </a:cubicBezTo>
                <a:lnTo>
                  <a:pt x="2710251" y="7835345"/>
                </a:lnTo>
                <a:cubicBezTo>
                  <a:pt x="2694263" y="7843340"/>
                  <a:pt x="2684267" y="7849336"/>
                  <a:pt x="2680271" y="7853333"/>
                </a:cubicBezTo>
                <a:cubicBezTo>
                  <a:pt x="2676274" y="7857331"/>
                  <a:pt x="2670278" y="7855331"/>
                  <a:pt x="2662283" y="7847336"/>
                </a:cubicBezTo>
                <a:lnTo>
                  <a:pt x="2650289" y="7847336"/>
                </a:lnTo>
                <a:cubicBezTo>
                  <a:pt x="2650289" y="7847336"/>
                  <a:pt x="2648291" y="7857331"/>
                  <a:pt x="2644294" y="7877318"/>
                </a:cubicBezTo>
                <a:cubicBezTo>
                  <a:pt x="2640298" y="7897304"/>
                  <a:pt x="2644294" y="7905299"/>
                  <a:pt x="2656286" y="7901301"/>
                </a:cubicBezTo>
                <a:cubicBezTo>
                  <a:pt x="2668279" y="7897304"/>
                  <a:pt x="2672276" y="7901301"/>
                  <a:pt x="2668279" y="7913294"/>
                </a:cubicBezTo>
                <a:cubicBezTo>
                  <a:pt x="2664281" y="7925286"/>
                  <a:pt x="2660285" y="7933282"/>
                  <a:pt x="2656286" y="7937279"/>
                </a:cubicBezTo>
                <a:cubicBezTo>
                  <a:pt x="2652290" y="7941276"/>
                  <a:pt x="2654288" y="7947272"/>
                  <a:pt x="2662283" y="7955267"/>
                </a:cubicBezTo>
                <a:cubicBezTo>
                  <a:pt x="2662283" y="7955267"/>
                  <a:pt x="2662283" y="7959264"/>
                  <a:pt x="2662283" y="7967259"/>
                </a:cubicBezTo>
                <a:cubicBezTo>
                  <a:pt x="2654288" y="7975255"/>
                  <a:pt x="2654288" y="7981250"/>
                  <a:pt x="2662283" y="7985247"/>
                </a:cubicBezTo>
                <a:cubicBezTo>
                  <a:pt x="2670278" y="7989245"/>
                  <a:pt x="2674275" y="7995242"/>
                  <a:pt x="2674275" y="8003235"/>
                </a:cubicBezTo>
                <a:cubicBezTo>
                  <a:pt x="2674275" y="8011232"/>
                  <a:pt x="2670278" y="8019227"/>
                  <a:pt x="2662283" y="8027220"/>
                </a:cubicBezTo>
                <a:cubicBezTo>
                  <a:pt x="2646293" y="8019227"/>
                  <a:pt x="2630303" y="8003235"/>
                  <a:pt x="2614313" y="7979252"/>
                </a:cubicBezTo>
                <a:cubicBezTo>
                  <a:pt x="2614313" y="7963262"/>
                  <a:pt x="2610317" y="7951270"/>
                  <a:pt x="2602321" y="7943274"/>
                </a:cubicBezTo>
                <a:lnTo>
                  <a:pt x="2602321" y="7955267"/>
                </a:lnTo>
                <a:cubicBezTo>
                  <a:pt x="2602321" y="7963262"/>
                  <a:pt x="2598325" y="7967259"/>
                  <a:pt x="2590328" y="7967259"/>
                </a:cubicBezTo>
                <a:cubicBezTo>
                  <a:pt x="2582333" y="7967259"/>
                  <a:pt x="2576338" y="7965260"/>
                  <a:pt x="2572340" y="7961264"/>
                </a:cubicBezTo>
                <a:cubicBezTo>
                  <a:pt x="2568343" y="7957265"/>
                  <a:pt x="2564345" y="7957265"/>
                  <a:pt x="2560348" y="7961264"/>
                </a:cubicBezTo>
                <a:cubicBezTo>
                  <a:pt x="2556352" y="7965260"/>
                  <a:pt x="2550355" y="7967259"/>
                  <a:pt x="2542360" y="7967259"/>
                </a:cubicBezTo>
                <a:cubicBezTo>
                  <a:pt x="2534365" y="7967259"/>
                  <a:pt x="2530369" y="7971257"/>
                  <a:pt x="2530369" y="7979252"/>
                </a:cubicBezTo>
                <a:cubicBezTo>
                  <a:pt x="2530369" y="7987245"/>
                  <a:pt x="2532367" y="7993243"/>
                  <a:pt x="2536363" y="7997240"/>
                </a:cubicBezTo>
                <a:cubicBezTo>
                  <a:pt x="2540360" y="8001237"/>
                  <a:pt x="2550355" y="7999238"/>
                  <a:pt x="2566345" y="7991244"/>
                </a:cubicBezTo>
                <a:cubicBezTo>
                  <a:pt x="2590328" y="7967259"/>
                  <a:pt x="2602321" y="7963262"/>
                  <a:pt x="2602321" y="7979252"/>
                </a:cubicBezTo>
                <a:cubicBezTo>
                  <a:pt x="2602321" y="7987245"/>
                  <a:pt x="2598325" y="7991244"/>
                  <a:pt x="2590328" y="7991244"/>
                </a:cubicBezTo>
                <a:cubicBezTo>
                  <a:pt x="2582333" y="7991244"/>
                  <a:pt x="2580335" y="7993243"/>
                  <a:pt x="2584333" y="7997240"/>
                </a:cubicBezTo>
                <a:cubicBezTo>
                  <a:pt x="2588330" y="8001237"/>
                  <a:pt x="2588330" y="8007233"/>
                  <a:pt x="2584333" y="8015228"/>
                </a:cubicBezTo>
                <a:cubicBezTo>
                  <a:pt x="2580335" y="8023223"/>
                  <a:pt x="2582333" y="8031218"/>
                  <a:pt x="2590328" y="8039213"/>
                </a:cubicBezTo>
                <a:cubicBezTo>
                  <a:pt x="2590328" y="8047207"/>
                  <a:pt x="2592328" y="8053205"/>
                  <a:pt x="2596325" y="8057201"/>
                </a:cubicBezTo>
                <a:cubicBezTo>
                  <a:pt x="2600323" y="8061198"/>
                  <a:pt x="2602321" y="8063196"/>
                  <a:pt x="2602321" y="8063196"/>
                </a:cubicBezTo>
                <a:lnTo>
                  <a:pt x="2602321" y="8087181"/>
                </a:lnTo>
                <a:cubicBezTo>
                  <a:pt x="2594327" y="8087181"/>
                  <a:pt x="2586332" y="8091180"/>
                  <a:pt x="2578337" y="8099174"/>
                </a:cubicBezTo>
                <a:cubicBezTo>
                  <a:pt x="2570342" y="8107169"/>
                  <a:pt x="2566345" y="8115164"/>
                  <a:pt x="2566345" y="8123159"/>
                </a:cubicBezTo>
                <a:cubicBezTo>
                  <a:pt x="2566345" y="8131154"/>
                  <a:pt x="2562347" y="8135151"/>
                  <a:pt x="2554352" y="8135151"/>
                </a:cubicBezTo>
                <a:cubicBezTo>
                  <a:pt x="2546357" y="8135151"/>
                  <a:pt x="2538362" y="8135151"/>
                  <a:pt x="2530369" y="8135151"/>
                </a:cubicBezTo>
                <a:cubicBezTo>
                  <a:pt x="2522372" y="8143146"/>
                  <a:pt x="2518375" y="8153139"/>
                  <a:pt x="2518375" y="8165131"/>
                </a:cubicBezTo>
                <a:cubicBezTo>
                  <a:pt x="2518375" y="8177124"/>
                  <a:pt x="2522372" y="8187117"/>
                  <a:pt x="2530369" y="8195112"/>
                </a:cubicBezTo>
                <a:cubicBezTo>
                  <a:pt x="2538362" y="8211102"/>
                  <a:pt x="2542360" y="8221095"/>
                  <a:pt x="2542360" y="8225092"/>
                </a:cubicBezTo>
                <a:cubicBezTo>
                  <a:pt x="2542360" y="8229090"/>
                  <a:pt x="2534365" y="8223094"/>
                  <a:pt x="2518375" y="8207104"/>
                </a:cubicBezTo>
                <a:cubicBezTo>
                  <a:pt x="2502386" y="8191116"/>
                  <a:pt x="2494390" y="8179122"/>
                  <a:pt x="2494390" y="8171127"/>
                </a:cubicBezTo>
                <a:lnTo>
                  <a:pt x="2482399" y="8183121"/>
                </a:lnTo>
                <a:cubicBezTo>
                  <a:pt x="2474404" y="8191116"/>
                  <a:pt x="2462411" y="8183121"/>
                  <a:pt x="2446422" y="8159136"/>
                </a:cubicBezTo>
                <a:lnTo>
                  <a:pt x="2422438" y="8135151"/>
                </a:lnTo>
                <a:lnTo>
                  <a:pt x="2386459" y="8087181"/>
                </a:lnTo>
                <a:lnTo>
                  <a:pt x="2386459" y="8075190"/>
                </a:lnTo>
                <a:cubicBezTo>
                  <a:pt x="2394456" y="8075190"/>
                  <a:pt x="2394456" y="8067195"/>
                  <a:pt x="2386459" y="8051205"/>
                </a:cubicBezTo>
                <a:cubicBezTo>
                  <a:pt x="2386459" y="8043210"/>
                  <a:pt x="2386459" y="8039213"/>
                  <a:pt x="2386459" y="8039213"/>
                </a:cubicBezTo>
                <a:cubicBezTo>
                  <a:pt x="2386459" y="8039213"/>
                  <a:pt x="2386459" y="8037215"/>
                  <a:pt x="2386459" y="8033217"/>
                </a:cubicBezTo>
                <a:lnTo>
                  <a:pt x="2392456" y="8021225"/>
                </a:lnTo>
                <a:lnTo>
                  <a:pt x="2350483" y="8063196"/>
                </a:lnTo>
                <a:cubicBezTo>
                  <a:pt x="2342488" y="8087181"/>
                  <a:pt x="2346486" y="8103171"/>
                  <a:pt x="2362477" y="8111166"/>
                </a:cubicBezTo>
                <a:cubicBezTo>
                  <a:pt x="2370472" y="8111166"/>
                  <a:pt x="2374468" y="8115164"/>
                  <a:pt x="2374468" y="8123159"/>
                </a:cubicBezTo>
                <a:lnTo>
                  <a:pt x="2374468" y="8135151"/>
                </a:lnTo>
                <a:lnTo>
                  <a:pt x="2386459" y="8171127"/>
                </a:lnTo>
                <a:cubicBezTo>
                  <a:pt x="2386459" y="8179122"/>
                  <a:pt x="2388460" y="8187117"/>
                  <a:pt x="2392456" y="8195112"/>
                </a:cubicBezTo>
                <a:cubicBezTo>
                  <a:pt x="2396455" y="8203107"/>
                  <a:pt x="2402450" y="8207104"/>
                  <a:pt x="2410445" y="8207104"/>
                </a:cubicBezTo>
                <a:cubicBezTo>
                  <a:pt x="2418439" y="8207104"/>
                  <a:pt x="2424436" y="8213100"/>
                  <a:pt x="2428433" y="8225092"/>
                </a:cubicBezTo>
                <a:cubicBezTo>
                  <a:pt x="2432431" y="8237085"/>
                  <a:pt x="2430433" y="8243082"/>
                  <a:pt x="2422438" y="8243082"/>
                </a:cubicBezTo>
                <a:cubicBezTo>
                  <a:pt x="2414443" y="8251077"/>
                  <a:pt x="2410445" y="8259072"/>
                  <a:pt x="2410445" y="8267065"/>
                </a:cubicBezTo>
                <a:lnTo>
                  <a:pt x="2410445" y="8291050"/>
                </a:lnTo>
                <a:lnTo>
                  <a:pt x="2410445" y="8315035"/>
                </a:lnTo>
                <a:cubicBezTo>
                  <a:pt x="2410445" y="8315035"/>
                  <a:pt x="2410445" y="8317035"/>
                  <a:pt x="2410445" y="8321031"/>
                </a:cubicBezTo>
                <a:cubicBezTo>
                  <a:pt x="2410445" y="8325028"/>
                  <a:pt x="2406448" y="8327026"/>
                  <a:pt x="2398453" y="8327026"/>
                </a:cubicBezTo>
                <a:cubicBezTo>
                  <a:pt x="2390458" y="8319033"/>
                  <a:pt x="2386459" y="8303043"/>
                  <a:pt x="2386459" y="8279058"/>
                </a:cubicBezTo>
                <a:cubicBezTo>
                  <a:pt x="2394456" y="8271063"/>
                  <a:pt x="2394456" y="8265067"/>
                  <a:pt x="2386459" y="8261070"/>
                </a:cubicBezTo>
                <a:cubicBezTo>
                  <a:pt x="2378466" y="8257073"/>
                  <a:pt x="2372470" y="8259072"/>
                  <a:pt x="2368473" y="8267065"/>
                </a:cubicBezTo>
                <a:cubicBezTo>
                  <a:pt x="2364475" y="8275062"/>
                  <a:pt x="2356480" y="8275062"/>
                  <a:pt x="2344488" y="8267065"/>
                </a:cubicBezTo>
                <a:cubicBezTo>
                  <a:pt x="2332495" y="8259072"/>
                  <a:pt x="2324500" y="8251077"/>
                  <a:pt x="2320503" y="8243082"/>
                </a:cubicBezTo>
                <a:cubicBezTo>
                  <a:pt x="2316507" y="8235087"/>
                  <a:pt x="2306512" y="8227092"/>
                  <a:pt x="2290522" y="8219097"/>
                </a:cubicBezTo>
                <a:cubicBezTo>
                  <a:pt x="2282527" y="8203107"/>
                  <a:pt x="2278530" y="8191116"/>
                  <a:pt x="2278530" y="8183121"/>
                </a:cubicBezTo>
                <a:cubicBezTo>
                  <a:pt x="2310510" y="8183121"/>
                  <a:pt x="2330497" y="8179122"/>
                  <a:pt x="2338492" y="8171127"/>
                </a:cubicBezTo>
                <a:cubicBezTo>
                  <a:pt x="2346486" y="8171127"/>
                  <a:pt x="2346486" y="8167131"/>
                  <a:pt x="2338492" y="8159136"/>
                </a:cubicBezTo>
                <a:lnTo>
                  <a:pt x="2350483" y="8147143"/>
                </a:lnTo>
                <a:lnTo>
                  <a:pt x="2350483" y="8123159"/>
                </a:lnTo>
                <a:cubicBezTo>
                  <a:pt x="2342488" y="8107169"/>
                  <a:pt x="2338492" y="8095178"/>
                  <a:pt x="2338492" y="8087181"/>
                </a:cubicBezTo>
                <a:cubicBezTo>
                  <a:pt x="2338492" y="8079188"/>
                  <a:pt x="2334495" y="8075190"/>
                  <a:pt x="2326498" y="8075190"/>
                </a:cubicBezTo>
                <a:lnTo>
                  <a:pt x="2314507" y="8075190"/>
                </a:lnTo>
                <a:cubicBezTo>
                  <a:pt x="2314507" y="8067195"/>
                  <a:pt x="2314507" y="8063196"/>
                  <a:pt x="2314507" y="8063196"/>
                </a:cubicBezTo>
                <a:cubicBezTo>
                  <a:pt x="2314507" y="8063196"/>
                  <a:pt x="2314507" y="8055203"/>
                  <a:pt x="2314507" y="8039213"/>
                </a:cubicBezTo>
                <a:cubicBezTo>
                  <a:pt x="2314507" y="8023223"/>
                  <a:pt x="2316507" y="8015228"/>
                  <a:pt x="2320503" y="8015228"/>
                </a:cubicBezTo>
                <a:cubicBezTo>
                  <a:pt x="2324500" y="8015228"/>
                  <a:pt x="2326498" y="8021225"/>
                  <a:pt x="2326498" y="8033217"/>
                </a:cubicBezTo>
                <a:cubicBezTo>
                  <a:pt x="2326498" y="8045208"/>
                  <a:pt x="2330497" y="8047207"/>
                  <a:pt x="2338492" y="8039213"/>
                </a:cubicBezTo>
                <a:cubicBezTo>
                  <a:pt x="2386459" y="8007233"/>
                  <a:pt x="2402450" y="7987245"/>
                  <a:pt x="2386459" y="7979252"/>
                </a:cubicBezTo>
                <a:cubicBezTo>
                  <a:pt x="2386459" y="7979252"/>
                  <a:pt x="2386459" y="7975255"/>
                  <a:pt x="2386459" y="7967259"/>
                </a:cubicBezTo>
                <a:lnTo>
                  <a:pt x="2362477" y="7967259"/>
                </a:lnTo>
                <a:lnTo>
                  <a:pt x="2350483" y="7967259"/>
                </a:lnTo>
                <a:cubicBezTo>
                  <a:pt x="2350483" y="7959264"/>
                  <a:pt x="2352483" y="7957265"/>
                  <a:pt x="2356480" y="7961264"/>
                </a:cubicBezTo>
                <a:cubicBezTo>
                  <a:pt x="2360477" y="7965260"/>
                  <a:pt x="2364475" y="7963262"/>
                  <a:pt x="2368473" y="7955267"/>
                </a:cubicBezTo>
                <a:cubicBezTo>
                  <a:pt x="2372470" y="7947272"/>
                  <a:pt x="2380464" y="7943274"/>
                  <a:pt x="2392456" y="7943274"/>
                </a:cubicBezTo>
                <a:cubicBezTo>
                  <a:pt x="2404450" y="7943274"/>
                  <a:pt x="2414443" y="7939277"/>
                  <a:pt x="2422438" y="7931282"/>
                </a:cubicBezTo>
                <a:cubicBezTo>
                  <a:pt x="2446422" y="7915294"/>
                  <a:pt x="2450419" y="7903301"/>
                  <a:pt x="2434429" y="7895306"/>
                </a:cubicBezTo>
                <a:cubicBezTo>
                  <a:pt x="2426434" y="7895306"/>
                  <a:pt x="2422438" y="7893308"/>
                  <a:pt x="2422438" y="7889309"/>
                </a:cubicBezTo>
                <a:cubicBezTo>
                  <a:pt x="2422438" y="7885313"/>
                  <a:pt x="2426434" y="7875319"/>
                  <a:pt x="2434429" y="7859329"/>
                </a:cubicBezTo>
                <a:cubicBezTo>
                  <a:pt x="2434429" y="7851334"/>
                  <a:pt x="2430433" y="7847336"/>
                  <a:pt x="2422438" y="7847336"/>
                </a:cubicBezTo>
                <a:cubicBezTo>
                  <a:pt x="2414443" y="7847336"/>
                  <a:pt x="2410445" y="7847336"/>
                  <a:pt x="2410445" y="7847336"/>
                </a:cubicBezTo>
                <a:lnTo>
                  <a:pt x="2398453" y="7859329"/>
                </a:lnTo>
                <a:lnTo>
                  <a:pt x="2374468" y="7883313"/>
                </a:lnTo>
                <a:cubicBezTo>
                  <a:pt x="2358478" y="7899303"/>
                  <a:pt x="2348485" y="7911296"/>
                  <a:pt x="2344488" y="7919291"/>
                </a:cubicBezTo>
                <a:cubicBezTo>
                  <a:pt x="2340490" y="7927284"/>
                  <a:pt x="2338492" y="7935281"/>
                  <a:pt x="2338492" y="7943274"/>
                </a:cubicBezTo>
                <a:cubicBezTo>
                  <a:pt x="2338492" y="7943274"/>
                  <a:pt x="2334495" y="7943274"/>
                  <a:pt x="2326498" y="7943274"/>
                </a:cubicBezTo>
                <a:cubicBezTo>
                  <a:pt x="2318503" y="7943274"/>
                  <a:pt x="2318503" y="7939277"/>
                  <a:pt x="2326498" y="7931282"/>
                </a:cubicBezTo>
                <a:cubicBezTo>
                  <a:pt x="2334495" y="7915294"/>
                  <a:pt x="2330497" y="7911296"/>
                  <a:pt x="2314507" y="7919291"/>
                </a:cubicBezTo>
                <a:cubicBezTo>
                  <a:pt x="2298517" y="7927284"/>
                  <a:pt x="2298517" y="7919291"/>
                  <a:pt x="2314507" y="7895306"/>
                </a:cubicBezTo>
                <a:lnTo>
                  <a:pt x="2326498" y="7883313"/>
                </a:lnTo>
                <a:cubicBezTo>
                  <a:pt x="2326498" y="7891309"/>
                  <a:pt x="2328498" y="7893308"/>
                  <a:pt x="2332495" y="7889309"/>
                </a:cubicBezTo>
                <a:cubicBezTo>
                  <a:pt x="2336493" y="7885313"/>
                  <a:pt x="2338492" y="7879316"/>
                  <a:pt x="2338492" y="7871321"/>
                </a:cubicBezTo>
                <a:lnTo>
                  <a:pt x="2302515" y="7883313"/>
                </a:lnTo>
                <a:cubicBezTo>
                  <a:pt x="2302515" y="7891309"/>
                  <a:pt x="2298517" y="7895306"/>
                  <a:pt x="2290522" y="7895306"/>
                </a:cubicBezTo>
                <a:lnTo>
                  <a:pt x="2290522" y="7907297"/>
                </a:lnTo>
                <a:cubicBezTo>
                  <a:pt x="2290522" y="7915294"/>
                  <a:pt x="2288524" y="7919291"/>
                  <a:pt x="2284527" y="7919291"/>
                </a:cubicBezTo>
                <a:cubicBezTo>
                  <a:pt x="2280529" y="7919291"/>
                  <a:pt x="2274532" y="7923287"/>
                  <a:pt x="2266537" y="7931282"/>
                </a:cubicBezTo>
                <a:cubicBezTo>
                  <a:pt x="2258542" y="7931282"/>
                  <a:pt x="2250549" y="7937279"/>
                  <a:pt x="2242554" y="7949270"/>
                </a:cubicBezTo>
                <a:cubicBezTo>
                  <a:pt x="2234559" y="7961264"/>
                  <a:pt x="2230561" y="7967259"/>
                  <a:pt x="2230561" y="7967259"/>
                </a:cubicBezTo>
                <a:cubicBezTo>
                  <a:pt x="2230561" y="7967259"/>
                  <a:pt x="2234559" y="7967259"/>
                  <a:pt x="2242554" y="7967259"/>
                </a:cubicBezTo>
                <a:cubicBezTo>
                  <a:pt x="2250549" y="7967259"/>
                  <a:pt x="2254546" y="7965260"/>
                  <a:pt x="2254546" y="7961264"/>
                </a:cubicBezTo>
                <a:cubicBezTo>
                  <a:pt x="2254546" y="7957265"/>
                  <a:pt x="2258542" y="7953269"/>
                  <a:pt x="2266537" y="7949270"/>
                </a:cubicBezTo>
                <a:cubicBezTo>
                  <a:pt x="2274532" y="7945274"/>
                  <a:pt x="2278530" y="7945274"/>
                  <a:pt x="2278530" y="7949270"/>
                </a:cubicBezTo>
                <a:cubicBezTo>
                  <a:pt x="2278530" y="7953269"/>
                  <a:pt x="2278530" y="7959264"/>
                  <a:pt x="2278530" y="7967259"/>
                </a:cubicBezTo>
                <a:lnTo>
                  <a:pt x="2290522" y="7955267"/>
                </a:lnTo>
                <a:lnTo>
                  <a:pt x="2302515" y="7955267"/>
                </a:lnTo>
                <a:lnTo>
                  <a:pt x="2314507" y="7967259"/>
                </a:lnTo>
                <a:lnTo>
                  <a:pt x="2314507" y="7979252"/>
                </a:lnTo>
                <a:cubicBezTo>
                  <a:pt x="2306512" y="7987245"/>
                  <a:pt x="2302515" y="7995242"/>
                  <a:pt x="2302515" y="8003235"/>
                </a:cubicBezTo>
                <a:lnTo>
                  <a:pt x="2290522" y="7991244"/>
                </a:lnTo>
                <a:lnTo>
                  <a:pt x="2302515" y="7979252"/>
                </a:lnTo>
                <a:cubicBezTo>
                  <a:pt x="2278530" y="7979252"/>
                  <a:pt x="2266537" y="7991244"/>
                  <a:pt x="2266537" y="8015228"/>
                </a:cubicBezTo>
                <a:cubicBezTo>
                  <a:pt x="2266537" y="8023223"/>
                  <a:pt x="2266537" y="8027220"/>
                  <a:pt x="2266537" y="8027220"/>
                </a:cubicBezTo>
                <a:cubicBezTo>
                  <a:pt x="2266537" y="8027220"/>
                  <a:pt x="2264539" y="8029220"/>
                  <a:pt x="2260542" y="8033217"/>
                </a:cubicBezTo>
                <a:cubicBezTo>
                  <a:pt x="2256545" y="8037215"/>
                  <a:pt x="2252547" y="8041212"/>
                  <a:pt x="2248549" y="8045208"/>
                </a:cubicBezTo>
                <a:cubicBezTo>
                  <a:pt x="2244552" y="8049206"/>
                  <a:pt x="2242554" y="8055203"/>
                  <a:pt x="2242554" y="8063196"/>
                </a:cubicBezTo>
                <a:lnTo>
                  <a:pt x="2230561" y="8075190"/>
                </a:lnTo>
                <a:lnTo>
                  <a:pt x="2230561" y="8063196"/>
                </a:lnTo>
                <a:lnTo>
                  <a:pt x="2230561" y="8039213"/>
                </a:lnTo>
                <a:lnTo>
                  <a:pt x="2218569" y="8051205"/>
                </a:lnTo>
                <a:lnTo>
                  <a:pt x="2194584" y="8063196"/>
                </a:lnTo>
                <a:cubicBezTo>
                  <a:pt x="2186589" y="8063196"/>
                  <a:pt x="2178594" y="8069193"/>
                  <a:pt x="2170599" y="8081186"/>
                </a:cubicBezTo>
                <a:cubicBezTo>
                  <a:pt x="2162604" y="8093178"/>
                  <a:pt x="2158608" y="8103171"/>
                  <a:pt x="2158608" y="8111166"/>
                </a:cubicBezTo>
                <a:cubicBezTo>
                  <a:pt x="2158608" y="8119161"/>
                  <a:pt x="2156608" y="8123159"/>
                  <a:pt x="2152612" y="8123159"/>
                </a:cubicBezTo>
                <a:cubicBezTo>
                  <a:pt x="2148615" y="8123159"/>
                  <a:pt x="2142618" y="8129154"/>
                  <a:pt x="2134623" y="8141148"/>
                </a:cubicBezTo>
                <a:cubicBezTo>
                  <a:pt x="2126628" y="8153139"/>
                  <a:pt x="2116635" y="8169129"/>
                  <a:pt x="2104643" y="8189116"/>
                </a:cubicBezTo>
                <a:cubicBezTo>
                  <a:pt x="2092650" y="8209104"/>
                  <a:pt x="2090651" y="8219097"/>
                  <a:pt x="2098647" y="8219097"/>
                </a:cubicBezTo>
                <a:cubicBezTo>
                  <a:pt x="2090651" y="8219097"/>
                  <a:pt x="2082657" y="8221095"/>
                  <a:pt x="2074662" y="8225092"/>
                </a:cubicBezTo>
                <a:cubicBezTo>
                  <a:pt x="2066667" y="8229090"/>
                  <a:pt x="2050677" y="8255073"/>
                  <a:pt x="2026692" y="8303043"/>
                </a:cubicBezTo>
                <a:cubicBezTo>
                  <a:pt x="2002709" y="8351011"/>
                  <a:pt x="1990716" y="8380993"/>
                  <a:pt x="1990716" y="8392984"/>
                </a:cubicBezTo>
                <a:cubicBezTo>
                  <a:pt x="1990716" y="8404977"/>
                  <a:pt x="1982721" y="8422966"/>
                  <a:pt x="1966731" y="8446949"/>
                </a:cubicBezTo>
                <a:lnTo>
                  <a:pt x="1942746" y="8506912"/>
                </a:lnTo>
                <a:lnTo>
                  <a:pt x="1966731" y="8470934"/>
                </a:lnTo>
                <a:cubicBezTo>
                  <a:pt x="1982721" y="8438956"/>
                  <a:pt x="1992716" y="8422966"/>
                  <a:pt x="1996712" y="8422966"/>
                </a:cubicBezTo>
                <a:cubicBezTo>
                  <a:pt x="2000709" y="8422966"/>
                  <a:pt x="2000709" y="8432959"/>
                  <a:pt x="1996712" y="8452945"/>
                </a:cubicBezTo>
                <a:cubicBezTo>
                  <a:pt x="1992716" y="8472934"/>
                  <a:pt x="1990716" y="8486924"/>
                  <a:pt x="1990716" y="8494919"/>
                </a:cubicBezTo>
                <a:lnTo>
                  <a:pt x="1978724" y="8506912"/>
                </a:lnTo>
                <a:cubicBezTo>
                  <a:pt x="1978724" y="8506912"/>
                  <a:pt x="1974725" y="8514907"/>
                  <a:pt x="1966731" y="8530895"/>
                </a:cubicBezTo>
                <a:cubicBezTo>
                  <a:pt x="1958736" y="8554880"/>
                  <a:pt x="1946744" y="8562875"/>
                  <a:pt x="1930754" y="8554880"/>
                </a:cubicBezTo>
                <a:cubicBezTo>
                  <a:pt x="1930754" y="8554880"/>
                  <a:pt x="1930754" y="8550882"/>
                  <a:pt x="1930754" y="8542888"/>
                </a:cubicBezTo>
                <a:cubicBezTo>
                  <a:pt x="1938749" y="8534893"/>
                  <a:pt x="1940747" y="8526898"/>
                  <a:pt x="1936751" y="8518903"/>
                </a:cubicBezTo>
                <a:cubicBezTo>
                  <a:pt x="1932754" y="8510908"/>
                  <a:pt x="1940747" y="8482927"/>
                  <a:pt x="1960736" y="8434957"/>
                </a:cubicBezTo>
                <a:cubicBezTo>
                  <a:pt x="1980722" y="8386988"/>
                  <a:pt x="1986719" y="8361006"/>
                  <a:pt x="1978724" y="8357008"/>
                </a:cubicBezTo>
                <a:cubicBezTo>
                  <a:pt x="1970729" y="8353011"/>
                  <a:pt x="1972727" y="8335023"/>
                  <a:pt x="1984719" y="8303043"/>
                </a:cubicBezTo>
                <a:cubicBezTo>
                  <a:pt x="1996712" y="8271063"/>
                  <a:pt x="1998711" y="8255073"/>
                  <a:pt x="1990716" y="8255073"/>
                </a:cubicBezTo>
                <a:lnTo>
                  <a:pt x="1918763" y="8315035"/>
                </a:lnTo>
                <a:cubicBezTo>
                  <a:pt x="1902773" y="8331025"/>
                  <a:pt x="1890781" y="8335023"/>
                  <a:pt x="1882786" y="8327026"/>
                </a:cubicBezTo>
                <a:lnTo>
                  <a:pt x="1870793" y="8327026"/>
                </a:lnTo>
                <a:cubicBezTo>
                  <a:pt x="1870793" y="8335023"/>
                  <a:pt x="1866796" y="8339020"/>
                  <a:pt x="1858800" y="8339020"/>
                </a:cubicBezTo>
                <a:cubicBezTo>
                  <a:pt x="1858800" y="8347015"/>
                  <a:pt x="1858800" y="8353011"/>
                  <a:pt x="1858800" y="8357008"/>
                </a:cubicBezTo>
                <a:cubicBezTo>
                  <a:pt x="1858800" y="8361006"/>
                  <a:pt x="1862798" y="8363004"/>
                  <a:pt x="1870793" y="8363004"/>
                </a:cubicBezTo>
                <a:cubicBezTo>
                  <a:pt x="1878788" y="8370999"/>
                  <a:pt x="1878788" y="8390986"/>
                  <a:pt x="1870793" y="8422966"/>
                </a:cubicBezTo>
                <a:lnTo>
                  <a:pt x="1846808" y="8434957"/>
                </a:lnTo>
                <a:lnTo>
                  <a:pt x="1834817" y="8422966"/>
                </a:lnTo>
                <a:cubicBezTo>
                  <a:pt x="1834817" y="8430961"/>
                  <a:pt x="1826822" y="8434957"/>
                  <a:pt x="1810832" y="8434957"/>
                </a:cubicBezTo>
                <a:lnTo>
                  <a:pt x="1798840" y="8434957"/>
                </a:lnTo>
                <a:lnTo>
                  <a:pt x="1798840" y="8458942"/>
                </a:lnTo>
                <a:cubicBezTo>
                  <a:pt x="1790845" y="8466937"/>
                  <a:pt x="1786847" y="8472934"/>
                  <a:pt x="1786847" y="8476930"/>
                </a:cubicBezTo>
                <a:cubicBezTo>
                  <a:pt x="1786847" y="8480929"/>
                  <a:pt x="1780850" y="8484925"/>
                  <a:pt x="1768859" y="8488922"/>
                </a:cubicBezTo>
                <a:cubicBezTo>
                  <a:pt x="1756867" y="8492920"/>
                  <a:pt x="1750870" y="8502913"/>
                  <a:pt x="1750870" y="8518903"/>
                </a:cubicBezTo>
                <a:cubicBezTo>
                  <a:pt x="1758865" y="8550882"/>
                  <a:pt x="1750870" y="8566873"/>
                  <a:pt x="1726886" y="8566873"/>
                </a:cubicBezTo>
                <a:cubicBezTo>
                  <a:pt x="1718891" y="8566873"/>
                  <a:pt x="1716892" y="8572868"/>
                  <a:pt x="1720889" y="8584861"/>
                </a:cubicBezTo>
                <a:cubicBezTo>
                  <a:pt x="1724887" y="8596853"/>
                  <a:pt x="1722889" y="8604848"/>
                  <a:pt x="1714894" y="8608844"/>
                </a:cubicBezTo>
                <a:cubicBezTo>
                  <a:pt x="1706899" y="8612843"/>
                  <a:pt x="1698904" y="8626834"/>
                  <a:pt x="1690909" y="8650818"/>
                </a:cubicBezTo>
                <a:lnTo>
                  <a:pt x="1690909" y="8686796"/>
                </a:lnTo>
                <a:lnTo>
                  <a:pt x="1678918" y="8662811"/>
                </a:lnTo>
                <a:lnTo>
                  <a:pt x="1666925" y="8650818"/>
                </a:lnTo>
                <a:lnTo>
                  <a:pt x="1666925" y="8662811"/>
                </a:lnTo>
                <a:lnTo>
                  <a:pt x="1654933" y="8674802"/>
                </a:lnTo>
                <a:lnTo>
                  <a:pt x="1642939" y="8674802"/>
                </a:lnTo>
                <a:lnTo>
                  <a:pt x="1630948" y="8686796"/>
                </a:lnTo>
                <a:cubicBezTo>
                  <a:pt x="1614958" y="8694791"/>
                  <a:pt x="1610961" y="8698787"/>
                  <a:pt x="1618957" y="8698787"/>
                </a:cubicBezTo>
                <a:lnTo>
                  <a:pt x="1570987" y="8782733"/>
                </a:lnTo>
                <a:lnTo>
                  <a:pt x="1558994" y="8794725"/>
                </a:lnTo>
                <a:lnTo>
                  <a:pt x="1547002" y="8794725"/>
                </a:lnTo>
                <a:cubicBezTo>
                  <a:pt x="1531012" y="8794725"/>
                  <a:pt x="1523017" y="8796723"/>
                  <a:pt x="1523017" y="8800722"/>
                </a:cubicBezTo>
                <a:cubicBezTo>
                  <a:pt x="1523017" y="8804720"/>
                  <a:pt x="1519020" y="8806718"/>
                  <a:pt x="1511026" y="8806718"/>
                </a:cubicBezTo>
                <a:cubicBezTo>
                  <a:pt x="1503031" y="8806718"/>
                  <a:pt x="1497034" y="8804720"/>
                  <a:pt x="1493037" y="8800722"/>
                </a:cubicBezTo>
                <a:cubicBezTo>
                  <a:pt x="1489039" y="8796723"/>
                  <a:pt x="1489039" y="8792727"/>
                  <a:pt x="1493037" y="8788730"/>
                </a:cubicBezTo>
                <a:cubicBezTo>
                  <a:pt x="1497034" y="8784732"/>
                  <a:pt x="1499032" y="8776737"/>
                  <a:pt x="1499032" y="8764745"/>
                </a:cubicBezTo>
                <a:cubicBezTo>
                  <a:pt x="1499032" y="8752752"/>
                  <a:pt x="1503031" y="8746757"/>
                  <a:pt x="1511026" y="8746757"/>
                </a:cubicBezTo>
                <a:cubicBezTo>
                  <a:pt x="1511026" y="8754752"/>
                  <a:pt x="1515022" y="8760747"/>
                  <a:pt x="1523017" y="8764745"/>
                </a:cubicBezTo>
                <a:cubicBezTo>
                  <a:pt x="1531012" y="8768742"/>
                  <a:pt x="1541005" y="8766743"/>
                  <a:pt x="1552999" y="8758748"/>
                </a:cubicBezTo>
                <a:cubicBezTo>
                  <a:pt x="1564990" y="8750754"/>
                  <a:pt x="1570987" y="8738762"/>
                  <a:pt x="1570987" y="8722772"/>
                </a:cubicBezTo>
                <a:cubicBezTo>
                  <a:pt x="1570987" y="8722772"/>
                  <a:pt x="1570987" y="8718775"/>
                  <a:pt x="1570987" y="8710779"/>
                </a:cubicBezTo>
                <a:cubicBezTo>
                  <a:pt x="1570987" y="8702785"/>
                  <a:pt x="1570987" y="8698787"/>
                  <a:pt x="1570987" y="8698787"/>
                </a:cubicBezTo>
                <a:cubicBezTo>
                  <a:pt x="1586977" y="8690792"/>
                  <a:pt x="1586977" y="8686796"/>
                  <a:pt x="1570987" y="8686796"/>
                </a:cubicBezTo>
                <a:lnTo>
                  <a:pt x="1558994" y="8698787"/>
                </a:lnTo>
                <a:lnTo>
                  <a:pt x="1547002" y="8710779"/>
                </a:lnTo>
                <a:lnTo>
                  <a:pt x="1547002" y="8698787"/>
                </a:lnTo>
                <a:cubicBezTo>
                  <a:pt x="1539007" y="8690792"/>
                  <a:pt x="1539007" y="8682799"/>
                  <a:pt x="1547002" y="8674802"/>
                </a:cubicBezTo>
                <a:cubicBezTo>
                  <a:pt x="1554997" y="8666807"/>
                  <a:pt x="1556995" y="8660812"/>
                  <a:pt x="1552999" y="8656814"/>
                </a:cubicBezTo>
                <a:cubicBezTo>
                  <a:pt x="1549000" y="8652817"/>
                  <a:pt x="1551000" y="8642824"/>
                  <a:pt x="1558994" y="8626834"/>
                </a:cubicBezTo>
                <a:cubicBezTo>
                  <a:pt x="1566988" y="8618839"/>
                  <a:pt x="1570987" y="8612843"/>
                  <a:pt x="1570987" y="8608844"/>
                </a:cubicBezTo>
                <a:cubicBezTo>
                  <a:pt x="1570987" y="8604848"/>
                  <a:pt x="1570987" y="8602849"/>
                  <a:pt x="1570987" y="8602849"/>
                </a:cubicBezTo>
                <a:cubicBezTo>
                  <a:pt x="1570987" y="8602849"/>
                  <a:pt x="1572985" y="8600851"/>
                  <a:pt x="1576983" y="8596853"/>
                </a:cubicBezTo>
                <a:cubicBezTo>
                  <a:pt x="1580980" y="8592856"/>
                  <a:pt x="1586977" y="8590856"/>
                  <a:pt x="1594971" y="8590856"/>
                </a:cubicBezTo>
                <a:cubicBezTo>
                  <a:pt x="1602966" y="8590856"/>
                  <a:pt x="1604965" y="8582863"/>
                  <a:pt x="1600966" y="8566873"/>
                </a:cubicBezTo>
                <a:cubicBezTo>
                  <a:pt x="1596970" y="8550882"/>
                  <a:pt x="1602966" y="8538892"/>
                  <a:pt x="1618957" y="8530895"/>
                </a:cubicBezTo>
                <a:lnTo>
                  <a:pt x="1618957" y="8506912"/>
                </a:lnTo>
                <a:cubicBezTo>
                  <a:pt x="1610961" y="8506912"/>
                  <a:pt x="1606963" y="8502913"/>
                  <a:pt x="1606963" y="8494919"/>
                </a:cubicBezTo>
                <a:lnTo>
                  <a:pt x="1618957" y="8458942"/>
                </a:lnTo>
                <a:cubicBezTo>
                  <a:pt x="1610961" y="8458942"/>
                  <a:pt x="1604965" y="8458942"/>
                  <a:pt x="1600966" y="8458942"/>
                </a:cubicBezTo>
                <a:cubicBezTo>
                  <a:pt x="1596970" y="8458942"/>
                  <a:pt x="1588975" y="8466937"/>
                  <a:pt x="1576983" y="8482927"/>
                </a:cubicBezTo>
                <a:cubicBezTo>
                  <a:pt x="1564990" y="8498917"/>
                  <a:pt x="1554997" y="8504912"/>
                  <a:pt x="1547002" y="8500915"/>
                </a:cubicBezTo>
                <a:cubicBezTo>
                  <a:pt x="1539007" y="8496917"/>
                  <a:pt x="1535010" y="8490920"/>
                  <a:pt x="1535010" y="8482927"/>
                </a:cubicBezTo>
                <a:cubicBezTo>
                  <a:pt x="1535010" y="8474932"/>
                  <a:pt x="1539007" y="8470934"/>
                  <a:pt x="1547002" y="8470934"/>
                </a:cubicBezTo>
                <a:cubicBezTo>
                  <a:pt x="1562992" y="8462940"/>
                  <a:pt x="1570987" y="8450947"/>
                  <a:pt x="1570987" y="8434957"/>
                </a:cubicBezTo>
                <a:cubicBezTo>
                  <a:pt x="1570987" y="8434957"/>
                  <a:pt x="1572985" y="8432959"/>
                  <a:pt x="1576983" y="8428961"/>
                </a:cubicBezTo>
                <a:cubicBezTo>
                  <a:pt x="1580980" y="8424964"/>
                  <a:pt x="1586977" y="8422966"/>
                  <a:pt x="1594971" y="8422966"/>
                </a:cubicBezTo>
                <a:cubicBezTo>
                  <a:pt x="1602966" y="8414971"/>
                  <a:pt x="1610961" y="8408974"/>
                  <a:pt x="1618957" y="8404977"/>
                </a:cubicBezTo>
                <a:cubicBezTo>
                  <a:pt x="1626950" y="8400979"/>
                  <a:pt x="1630948" y="8394984"/>
                  <a:pt x="1630948" y="8386988"/>
                </a:cubicBezTo>
                <a:cubicBezTo>
                  <a:pt x="1630948" y="8378994"/>
                  <a:pt x="1626950" y="8378994"/>
                  <a:pt x="1618957" y="8386988"/>
                </a:cubicBezTo>
                <a:lnTo>
                  <a:pt x="1606963" y="8374996"/>
                </a:lnTo>
                <a:lnTo>
                  <a:pt x="1618957" y="8327026"/>
                </a:lnTo>
                <a:cubicBezTo>
                  <a:pt x="1602966" y="8327026"/>
                  <a:pt x="1594971" y="8347015"/>
                  <a:pt x="1594971" y="8386988"/>
                </a:cubicBezTo>
                <a:cubicBezTo>
                  <a:pt x="1586977" y="8402979"/>
                  <a:pt x="1582978" y="8410972"/>
                  <a:pt x="1582978" y="8410972"/>
                </a:cubicBezTo>
                <a:lnTo>
                  <a:pt x="1570987" y="8410972"/>
                </a:lnTo>
                <a:cubicBezTo>
                  <a:pt x="1554997" y="8402979"/>
                  <a:pt x="1545004" y="8402979"/>
                  <a:pt x="1541005" y="8410972"/>
                </a:cubicBezTo>
                <a:cubicBezTo>
                  <a:pt x="1537009" y="8418969"/>
                  <a:pt x="1539007" y="8426962"/>
                  <a:pt x="1547002" y="8434957"/>
                </a:cubicBezTo>
                <a:lnTo>
                  <a:pt x="1547002" y="8458942"/>
                </a:lnTo>
                <a:lnTo>
                  <a:pt x="1487040" y="8458942"/>
                </a:lnTo>
                <a:cubicBezTo>
                  <a:pt x="1479046" y="8450947"/>
                  <a:pt x="1473049" y="8448949"/>
                  <a:pt x="1469052" y="8452945"/>
                </a:cubicBezTo>
                <a:cubicBezTo>
                  <a:pt x="1465054" y="8456944"/>
                  <a:pt x="1463056" y="8464939"/>
                  <a:pt x="1463056" y="8476930"/>
                </a:cubicBezTo>
                <a:cubicBezTo>
                  <a:pt x="1463056" y="8488922"/>
                  <a:pt x="1459059" y="8492920"/>
                  <a:pt x="1451064" y="8488922"/>
                </a:cubicBezTo>
                <a:cubicBezTo>
                  <a:pt x="1443069" y="8484925"/>
                  <a:pt x="1441071" y="8486924"/>
                  <a:pt x="1445068" y="8494919"/>
                </a:cubicBezTo>
                <a:cubicBezTo>
                  <a:pt x="1449066" y="8502913"/>
                  <a:pt x="1443069" y="8506912"/>
                  <a:pt x="1427079" y="8506912"/>
                </a:cubicBezTo>
                <a:cubicBezTo>
                  <a:pt x="1411090" y="8506912"/>
                  <a:pt x="1411090" y="8514907"/>
                  <a:pt x="1427079" y="8530895"/>
                </a:cubicBezTo>
                <a:cubicBezTo>
                  <a:pt x="1419084" y="8530895"/>
                  <a:pt x="1411090" y="8534893"/>
                  <a:pt x="1403095" y="8542888"/>
                </a:cubicBezTo>
                <a:lnTo>
                  <a:pt x="1379110" y="8554880"/>
                </a:lnTo>
                <a:lnTo>
                  <a:pt x="1391103" y="8530895"/>
                </a:lnTo>
                <a:lnTo>
                  <a:pt x="1391103" y="8506912"/>
                </a:lnTo>
                <a:cubicBezTo>
                  <a:pt x="1391103" y="8506912"/>
                  <a:pt x="1389105" y="8506912"/>
                  <a:pt x="1385106" y="8506912"/>
                </a:cubicBezTo>
                <a:cubicBezTo>
                  <a:pt x="1381110" y="8506912"/>
                  <a:pt x="1375113" y="8510908"/>
                  <a:pt x="1367118" y="8518903"/>
                </a:cubicBezTo>
                <a:cubicBezTo>
                  <a:pt x="1359123" y="8518903"/>
                  <a:pt x="1355127" y="8518903"/>
                  <a:pt x="1355127" y="8518903"/>
                </a:cubicBezTo>
                <a:cubicBezTo>
                  <a:pt x="1347131" y="8518903"/>
                  <a:pt x="1343133" y="8518903"/>
                  <a:pt x="1343133" y="8518903"/>
                </a:cubicBezTo>
                <a:cubicBezTo>
                  <a:pt x="1351128" y="8510908"/>
                  <a:pt x="1355127" y="8502913"/>
                  <a:pt x="1355127" y="8494919"/>
                </a:cubicBezTo>
                <a:cubicBezTo>
                  <a:pt x="1355127" y="8462940"/>
                  <a:pt x="1359123" y="8446949"/>
                  <a:pt x="1367118" y="8446949"/>
                </a:cubicBezTo>
                <a:cubicBezTo>
                  <a:pt x="1367118" y="8446949"/>
                  <a:pt x="1371116" y="8446949"/>
                  <a:pt x="1379110" y="8446949"/>
                </a:cubicBezTo>
                <a:lnTo>
                  <a:pt x="1367118" y="8458942"/>
                </a:lnTo>
                <a:lnTo>
                  <a:pt x="1367118" y="8470934"/>
                </a:lnTo>
                <a:cubicBezTo>
                  <a:pt x="1383108" y="8470934"/>
                  <a:pt x="1387105" y="8462940"/>
                  <a:pt x="1379110" y="8446949"/>
                </a:cubicBezTo>
                <a:cubicBezTo>
                  <a:pt x="1371116" y="8438956"/>
                  <a:pt x="1369117" y="8432959"/>
                  <a:pt x="1373114" y="8428961"/>
                </a:cubicBezTo>
                <a:cubicBezTo>
                  <a:pt x="1377111" y="8424964"/>
                  <a:pt x="1383108" y="8426962"/>
                  <a:pt x="1391103" y="8434957"/>
                </a:cubicBezTo>
                <a:lnTo>
                  <a:pt x="1403095" y="8422966"/>
                </a:lnTo>
                <a:cubicBezTo>
                  <a:pt x="1411090" y="8414971"/>
                  <a:pt x="1415088" y="8406976"/>
                  <a:pt x="1415088" y="8398981"/>
                </a:cubicBezTo>
                <a:lnTo>
                  <a:pt x="1415088" y="8386988"/>
                </a:lnTo>
                <a:cubicBezTo>
                  <a:pt x="1423083" y="8394984"/>
                  <a:pt x="1427079" y="8396983"/>
                  <a:pt x="1427079" y="8392984"/>
                </a:cubicBezTo>
                <a:cubicBezTo>
                  <a:pt x="1427079" y="8388988"/>
                  <a:pt x="1425081" y="8382991"/>
                  <a:pt x="1421083" y="8374996"/>
                </a:cubicBezTo>
                <a:lnTo>
                  <a:pt x="1419584" y="8366002"/>
                </a:lnTo>
                <a:lnTo>
                  <a:pt x="1427079" y="8363004"/>
                </a:lnTo>
                <a:cubicBezTo>
                  <a:pt x="1423082" y="8363004"/>
                  <a:pt x="1420583" y="8364004"/>
                  <a:pt x="1419584" y="8366002"/>
                </a:cubicBezTo>
                <a:lnTo>
                  <a:pt x="1419584" y="8366002"/>
                </a:lnTo>
                <a:lnTo>
                  <a:pt x="1412089" y="8369000"/>
                </a:lnTo>
                <a:cubicBezTo>
                  <a:pt x="1406093" y="8372998"/>
                  <a:pt x="1399098" y="8378994"/>
                  <a:pt x="1391103" y="8386988"/>
                </a:cubicBezTo>
                <a:cubicBezTo>
                  <a:pt x="1375113" y="8402979"/>
                  <a:pt x="1363122" y="8406976"/>
                  <a:pt x="1355127" y="8398981"/>
                </a:cubicBezTo>
                <a:lnTo>
                  <a:pt x="1355127" y="8410972"/>
                </a:lnTo>
                <a:cubicBezTo>
                  <a:pt x="1355127" y="8418969"/>
                  <a:pt x="1351128" y="8422966"/>
                  <a:pt x="1343133" y="8422966"/>
                </a:cubicBezTo>
                <a:cubicBezTo>
                  <a:pt x="1319148" y="8438956"/>
                  <a:pt x="1307157" y="8462940"/>
                  <a:pt x="1307157" y="8494919"/>
                </a:cubicBezTo>
                <a:lnTo>
                  <a:pt x="1295165" y="8506912"/>
                </a:lnTo>
                <a:cubicBezTo>
                  <a:pt x="1287170" y="8514907"/>
                  <a:pt x="1283172" y="8524900"/>
                  <a:pt x="1283172" y="8536892"/>
                </a:cubicBezTo>
                <a:cubicBezTo>
                  <a:pt x="1283172" y="8548883"/>
                  <a:pt x="1291167" y="8554880"/>
                  <a:pt x="1307157" y="8554880"/>
                </a:cubicBezTo>
                <a:cubicBezTo>
                  <a:pt x="1315152" y="8546885"/>
                  <a:pt x="1319148" y="8546885"/>
                  <a:pt x="1319148" y="8554880"/>
                </a:cubicBezTo>
                <a:cubicBezTo>
                  <a:pt x="1311153" y="8562875"/>
                  <a:pt x="1299162" y="8574868"/>
                  <a:pt x="1283172" y="8590856"/>
                </a:cubicBezTo>
                <a:cubicBezTo>
                  <a:pt x="1275177" y="8598853"/>
                  <a:pt x="1269182" y="8604848"/>
                  <a:pt x="1265184" y="8608844"/>
                </a:cubicBezTo>
                <a:cubicBezTo>
                  <a:pt x="1261187" y="8612843"/>
                  <a:pt x="1259187" y="8614841"/>
                  <a:pt x="1259187" y="8614841"/>
                </a:cubicBezTo>
                <a:lnTo>
                  <a:pt x="1247196" y="8626834"/>
                </a:lnTo>
                <a:lnTo>
                  <a:pt x="1247196" y="8650818"/>
                </a:lnTo>
                <a:lnTo>
                  <a:pt x="1223211" y="8638826"/>
                </a:lnTo>
                <a:lnTo>
                  <a:pt x="1211219" y="8650818"/>
                </a:lnTo>
                <a:cubicBezTo>
                  <a:pt x="1195229" y="8658814"/>
                  <a:pt x="1187234" y="8666807"/>
                  <a:pt x="1187234" y="8674802"/>
                </a:cubicBezTo>
                <a:cubicBezTo>
                  <a:pt x="1187234" y="8682799"/>
                  <a:pt x="1183236" y="8686796"/>
                  <a:pt x="1175243" y="8686796"/>
                </a:cubicBezTo>
                <a:lnTo>
                  <a:pt x="1151258" y="8698787"/>
                </a:lnTo>
                <a:cubicBezTo>
                  <a:pt x="1135268" y="8714777"/>
                  <a:pt x="1127273" y="8730767"/>
                  <a:pt x="1127273" y="8746757"/>
                </a:cubicBezTo>
                <a:lnTo>
                  <a:pt x="1127273" y="8758748"/>
                </a:lnTo>
                <a:lnTo>
                  <a:pt x="1103288" y="8758748"/>
                </a:lnTo>
                <a:lnTo>
                  <a:pt x="1103288" y="8782733"/>
                </a:lnTo>
                <a:cubicBezTo>
                  <a:pt x="1103288" y="8782733"/>
                  <a:pt x="1099292" y="8778737"/>
                  <a:pt x="1091297" y="8770740"/>
                </a:cubicBezTo>
                <a:cubicBezTo>
                  <a:pt x="1091297" y="8770740"/>
                  <a:pt x="1089296" y="8768742"/>
                  <a:pt x="1085300" y="8764745"/>
                </a:cubicBezTo>
                <a:lnTo>
                  <a:pt x="1085171" y="8764618"/>
                </a:lnTo>
                <a:lnTo>
                  <a:pt x="1103288" y="8782733"/>
                </a:lnTo>
                <a:lnTo>
                  <a:pt x="1103288" y="8794725"/>
                </a:lnTo>
                <a:cubicBezTo>
                  <a:pt x="1095293" y="8802721"/>
                  <a:pt x="1089296" y="8806718"/>
                  <a:pt x="1085300" y="8806718"/>
                </a:cubicBezTo>
                <a:cubicBezTo>
                  <a:pt x="1081302" y="8806718"/>
                  <a:pt x="1075307" y="8798723"/>
                  <a:pt x="1067312" y="8782733"/>
                </a:cubicBezTo>
                <a:cubicBezTo>
                  <a:pt x="1059317" y="8758748"/>
                  <a:pt x="1059317" y="8742760"/>
                  <a:pt x="1067312" y="8734764"/>
                </a:cubicBezTo>
                <a:lnTo>
                  <a:pt x="1091297" y="8686796"/>
                </a:lnTo>
                <a:cubicBezTo>
                  <a:pt x="1091297" y="8678801"/>
                  <a:pt x="1091297" y="8672804"/>
                  <a:pt x="1091297" y="8668806"/>
                </a:cubicBezTo>
                <a:cubicBezTo>
                  <a:pt x="1091297" y="8664809"/>
                  <a:pt x="1095293" y="8658814"/>
                  <a:pt x="1103288" y="8650818"/>
                </a:cubicBezTo>
                <a:cubicBezTo>
                  <a:pt x="1111283" y="8634829"/>
                  <a:pt x="1115280" y="8622836"/>
                  <a:pt x="1115280" y="8614841"/>
                </a:cubicBezTo>
                <a:lnTo>
                  <a:pt x="1127273" y="8590856"/>
                </a:lnTo>
                <a:cubicBezTo>
                  <a:pt x="1135268" y="8590856"/>
                  <a:pt x="1139265" y="8582863"/>
                  <a:pt x="1139265" y="8566873"/>
                </a:cubicBezTo>
                <a:lnTo>
                  <a:pt x="1151258" y="8542888"/>
                </a:lnTo>
                <a:cubicBezTo>
                  <a:pt x="1159253" y="8542888"/>
                  <a:pt x="1163249" y="8534893"/>
                  <a:pt x="1163249" y="8518903"/>
                </a:cubicBezTo>
                <a:cubicBezTo>
                  <a:pt x="1171244" y="8510908"/>
                  <a:pt x="1175243" y="8504912"/>
                  <a:pt x="1175243" y="8500915"/>
                </a:cubicBezTo>
                <a:cubicBezTo>
                  <a:pt x="1175243" y="8496917"/>
                  <a:pt x="1179239" y="8494919"/>
                  <a:pt x="1187234" y="8494919"/>
                </a:cubicBezTo>
                <a:cubicBezTo>
                  <a:pt x="1187234" y="8494919"/>
                  <a:pt x="1191231" y="8486924"/>
                  <a:pt x="1199226" y="8470934"/>
                </a:cubicBezTo>
                <a:lnTo>
                  <a:pt x="1223211" y="8434957"/>
                </a:lnTo>
                <a:cubicBezTo>
                  <a:pt x="1239201" y="8426962"/>
                  <a:pt x="1251192" y="8414971"/>
                  <a:pt x="1259187" y="8398981"/>
                </a:cubicBezTo>
                <a:lnTo>
                  <a:pt x="1283172" y="8351011"/>
                </a:lnTo>
                <a:cubicBezTo>
                  <a:pt x="1291167" y="8343016"/>
                  <a:pt x="1295165" y="8339020"/>
                  <a:pt x="1295165" y="8339020"/>
                </a:cubicBezTo>
                <a:cubicBezTo>
                  <a:pt x="1295165" y="8339020"/>
                  <a:pt x="1295165" y="8335023"/>
                  <a:pt x="1295165" y="8327026"/>
                </a:cubicBezTo>
                <a:lnTo>
                  <a:pt x="1319148" y="8315035"/>
                </a:lnTo>
                <a:cubicBezTo>
                  <a:pt x="1327143" y="8307040"/>
                  <a:pt x="1333140" y="8301045"/>
                  <a:pt x="1337137" y="8297047"/>
                </a:cubicBezTo>
                <a:cubicBezTo>
                  <a:pt x="1341135" y="8293050"/>
                  <a:pt x="1343133" y="8287053"/>
                  <a:pt x="1343133" y="8279058"/>
                </a:cubicBezTo>
                <a:cubicBezTo>
                  <a:pt x="1343133" y="8279058"/>
                  <a:pt x="1345131" y="8279058"/>
                  <a:pt x="1349130" y="8279058"/>
                </a:cubicBezTo>
                <a:cubicBezTo>
                  <a:pt x="1353126" y="8279058"/>
                  <a:pt x="1355127" y="8275062"/>
                  <a:pt x="1355127" y="8267065"/>
                </a:cubicBezTo>
                <a:cubicBezTo>
                  <a:pt x="1347131" y="8259072"/>
                  <a:pt x="1355127" y="8243082"/>
                  <a:pt x="1379110" y="8219097"/>
                </a:cubicBezTo>
                <a:cubicBezTo>
                  <a:pt x="1395100" y="8211102"/>
                  <a:pt x="1401096" y="8203107"/>
                  <a:pt x="1397100" y="8195112"/>
                </a:cubicBezTo>
                <a:cubicBezTo>
                  <a:pt x="1393101" y="8187117"/>
                  <a:pt x="1393101" y="8183121"/>
                  <a:pt x="1397100" y="8183121"/>
                </a:cubicBezTo>
                <a:cubicBezTo>
                  <a:pt x="1401096" y="8183121"/>
                  <a:pt x="1403095" y="8175126"/>
                  <a:pt x="1403095" y="8159136"/>
                </a:cubicBezTo>
                <a:cubicBezTo>
                  <a:pt x="1411090" y="8159136"/>
                  <a:pt x="1415088" y="8157137"/>
                  <a:pt x="1415088" y="8153139"/>
                </a:cubicBezTo>
                <a:cubicBezTo>
                  <a:pt x="1415088" y="8149142"/>
                  <a:pt x="1419084" y="8147143"/>
                  <a:pt x="1427079" y="8147143"/>
                </a:cubicBezTo>
                <a:lnTo>
                  <a:pt x="1451064" y="8099174"/>
                </a:lnTo>
                <a:cubicBezTo>
                  <a:pt x="1451064" y="8091180"/>
                  <a:pt x="1455061" y="8081186"/>
                  <a:pt x="1463056" y="8069193"/>
                </a:cubicBezTo>
                <a:cubicBezTo>
                  <a:pt x="1471051" y="8057201"/>
                  <a:pt x="1475047" y="8051205"/>
                  <a:pt x="1475047" y="8051205"/>
                </a:cubicBezTo>
                <a:lnTo>
                  <a:pt x="1487040" y="8039213"/>
                </a:lnTo>
                <a:cubicBezTo>
                  <a:pt x="1495035" y="8023223"/>
                  <a:pt x="1503031" y="8009232"/>
                  <a:pt x="1511026" y="7997240"/>
                </a:cubicBezTo>
                <a:cubicBezTo>
                  <a:pt x="1519020" y="7985247"/>
                  <a:pt x="1523017" y="7979252"/>
                  <a:pt x="1523017" y="7979252"/>
                </a:cubicBezTo>
                <a:lnTo>
                  <a:pt x="1511026" y="7979252"/>
                </a:lnTo>
                <a:lnTo>
                  <a:pt x="1487040" y="7979252"/>
                </a:lnTo>
                <a:lnTo>
                  <a:pt x="1487040" y="7967259"/>
                </a:lnTo>
                <a:cubicBezTo>
                  <a:pt x="1479046" y="7975255"/>
                  <a:pt x="1475047" y="7975255"/>
                  <a:pt x="1475047" y="7967259"/>
                </a:cubicBezTo>
                <a:lnTo>
                  <a:pt x="1463056" y="7955267"/>
                </a:lnTo>
                <a:cubicBezTo>
                  <a:pt x="1455061" y="7955267"/>
                  <a:pt x="1451064" y="7953269"/>
                  <a:pt x="1451064" y="7949270"/>
                </a:cubicBezTo>
                <a:lnTo>
                  <a:pt x="1451064" y="7967259"/>
                </a:lnTo>
                <a:cubicBezTo>
                  <a:pt x="1451064" y="7975255"/>
                  <a:pt x="1455061" y="7979252"/>
                  <a:pt x="1463056" y="7979252"/>
                </a:cubicBezTo>
                <a:lnTo>
                  <a:pt x="1463056" y="7991244"/>
                </a:lnTo>
                <a:cubicBezTo>
                  <a:pt x="1455061" y="7999238"/>
                  <a:pt x="1447066" y="8003235"/>
                  <a:pt x="1439071" y="8003235"/>
                </a:cubicBezTo>
                <a:cubicBezTo>
                  <a:pt x="1439071" y="8003235"/>
                  <a:pt x="1437073" y="8005235"/>
                  <a:pt x="1433076" y="8009232"/>
                </a:cubicBezTo>
                <a:cubicBezTo>
                  <a:pt x="1429078" y="8013230"/>
                  <a:pt x="1427079" y="8015228"/>
                  <a:pt x="1427079" y="8015228"/>
                </a:cubicBezTo>
                <a:cubicBezTo>
                  <a:pt x="1427079" y="8031218"/>
                  <a:pt x="1421083" y="8045208"/>
                  <a:pt x="1409091" y="8057201"/>
                </a:cubicBezTo>
                <a:cubicBezTo>
                  <a:pt x="1397100" y="8069193"/>
                  <a:pt x="1387105" y="8073191"/>
                  <a:pt x="1379110" y="8069193"/>
                </a:cubicBezTo>
                <a:cubicBezTo>
                  <a:pt x="1371116" y="8065196"/>
                  <a:pt x="1359123" y="8071193"/>
                  <a:pt x="1343133" y="8087181"/>
                </a:cubicBezTo>
                <a:cubicBezTo>
                  <a:pt x="1343133" y="8079188"/>
                  <a:pt x="1343133" y="8071193"/>
                  <a:pt x="1343133" y="8063196"/>
                </a:cubicBezTo>
                <a:cubicBezTo>
                  <a:pt x="1335138" y="8071193"/>
                  <a:pt x="1327143" y="8073191"/>
                  <a:pt x="1319148" y="8069193"/>
                </a:cubicBezTo>
                <a:cubicBezTo>
                  <a:pt x="1311153" y="8065196"/>
                  <a:pt x="1307157" y="8071193"/>
                  <a:pt x="1307157" y="8087181"/>
                </a:cubicBezTo>
                <a:lnTo>
                  <a:pt x="1319148" y="8111166"/>
                </a:lnTo>
                <a:cubicBezTo>
                  <a:pt x="1327143" y="8119161"/>
                  <a:pt x="1327143" y="8123159"/>
                  <a:pt x="1319148" y="8123159"/>
                </a:cubicBezTo>
                <a:lnTo>
                  <a:pt x="1307157" y="8135151"/>
                </a:lnTo>
                <a:lnTo>
                  <a:pt x="1295165" y="8135151"/>
                </a:lnTo>
                <a:cubicBezTo>
                  <a:pt x="1287170" y="8143146"/>
                  <a:pt x="1283172" y="8149142"/>
                  <a:pt x="1283172" y="8153139"/>
                </a:cubicBezTo>
                <a:cubicBezTo>
                  <a:pt x="1283172" y="8157137"/>
                  <a:pt x="1283172" y="8159136"/>
                  <a:pt x="1283172" y="8159136"/>
                </a:cubicBezTo>
                <a:cubicBezTo>
                  <a:pt x="1283172" y="8167131"/>
                  <a:pt x="1279175" y="8173127"/>
                  <a:pt x="1271180" y="8177124"/>
                </a:cubicBezTo>
                <a:cubicBezTo>
                  <a:pt x="1263185" y="8181121"/>
                  <a:pt x="1259187" y="8187117"/>
                  <a:pt x="1259187" y="8195112"/>
                </a:cubicBezTo>
                <a:lnTo>
                  <a:pt x="1283172" y="8183121"/>
                </a:lnTo>
                <a:lnTo>
                  <a:pt x="1307157" y="8171127"/>
                </a:lnTo>
                <a:cubicBezTo>
                  <a:pt x="1299162" y="8179122"/>
                  <a:pt x="1295165" y="8185119"/>
                  <a:pt x="1295165" y="8189116"/>
                </a:cubicBezTo>
                <a:cubicBezTo>
                  <a:pt x="1295165" y="8193114"/>
                  <a:pt x="1299162" y="8195112"/>
                  <a:pt x="1307157" y="8195112"/>
                </a:cubicBezTo>
                <a:cubicBezTo>
                  <a:pt x="1307157" y="8203107"/>
                  <a:pt x="1303159" y="8205105"/>
                  <a:pt x="1295165" y="8201109"/>
                </a:cubicBezTo>
                <a:cubicBezTo>
                  <a:pt x="1287170" y="8197112"/>
                  <a:pt x="1279175" y="8199110"/>
                  <a:pt x="1271180" y="8207104"/>
                </a:cubicBezTo>
                <a:cubicBezTo>
                  <a:pt x="1255191" y="8247079"/>
                  <a:pt x="1239201" y="8263068"/>
                  <a:pt x="1223211" y="8255073"/>
                </a:cubicBezTo>
                <a:cubicBezTo>
                  <a:pt x="1215216" y="8255073"/>
                  <a:pt x="1205222" y="8263068"/>
                  <a:pt x="1193231" y="8279058"/>
                </a:cubicBezTo>
                <a:cubicBezTo>
                  <a:pt x="1181238" y="8295048"/>
                  <a:pt x="1171244" y="8303043"/>
                  <a:pt x="1163249" y="8303043"/>
                </a:cubicBezTo>
                <a:lnTo>
                  <a:pt x="1187234" y="8255073"/>
                </a:lnTo>
                <a:cubicBezTo>
                  <a:pt x="1203224" y="8231089"/>
                  <a:pt x="1211219" y="8219097"/>
                  <a:pt x="1211219" y="8219097"/>
                </a:cubicBezTo>
                <a:lnTo>
                  <a:pt x="1223211" y="8183121"/>
                </a:lnTo>
                <a:lnTo>
                  <a:pt x="1271180" y="8111166"/>
                </a:lnTo>
                <a:cubicBezTo>
                  <a:pt x="1271180" y="8111166"/>
                  <a:pt x="1271180" y="8107169"/>
                  <a:pt x="1271180" y="8099174"/>
                </a:cubicBezTo>
                <a:cubicBezTo>
                  <a:pt x="1271180" y="8091180"/>
                  <a:pt x="1275177" y="8087181"/>
                  <a:pt x="1283172" y="8087181"/>
                </a:cubicBezTo>
                <a:cubicBezTo>
                  <a:pt x="1283172" y="8087181"/>
                  <a:pt x="1283172" y="8089181"/>
                  <a:pt x="1283172" y="8093178"/>
                </a:cubicBezTo>
                <a:cubicBezTo>
                  <a:pt x="1283172" y="8097176"/>
                  <a:pt x="1287170" y="8099174"/>
                  <a:pt x="1295165" y="8099174"/>
                </a:cubicBezTo>
                <a:cubicBezTo>
                  <a:pt x="1295165" y="8091180"/>
                  <a:pt x="1295165" y="8083185"/>
                  <a:pt x="1295165" y="8075190"/>
                </a:cubicBezTo>
                <a:lnTo>
                  <a:pt x="1307157" y="8039213"/>
                </a:lnTo>
                <a:cubicBezTo>
                  <a:pt x="1315152" y="8031218"/>
                  <a:pt x="1325145" y="8013230"/>
                  <a:pt x="1337137" y="7985247"/>
                </a:cubicBezTo>
                <a:cubicBezTo>
                  <a:pt x="1349130" y="7957265"/>
                  <a:pt x="1355127" y="7939277"/>
                  <a:pt x="1355127" y="7931282"/>
                </a:cubicBezTo>
                <a:lnTo>
                  <a:pt x="1343133" y="7931282"/>
                </a:lnTo>
                <a:cubicBezTo>
                  <a:pt x="1319148" y="7947272"/>
                  <a:pt x="1307157" y="7951270"/>
                  <a:pt x="1307157" y="7943274"/>
                </a:cubicBezTo>
                <a:lnTo>
                  <a:pt x="1295165" y="7955267"/>
                </a:lnTo>
                <a:cubicBezTo>
                  <a:pt x="1279175" y="7971257"/>
                  <a:pt x="1271180" y="7981250"/>
                  <a:pt x="1271180" y="7985247"/>
                </a:cubicBezTo>
                <a:cubicBezTo>
                  <a:pt x="1271180" y="7989245"/>
                  <a:pt x="1267182" y="7991244"/>
                  <a:pt x="1259187" y="7991244"/>
                </a:cubicBezTo>
                <a:cubicBezTo>
                  <a:pt x="1219214" y="7991244"/>
                  <a:pt x="1199226" y="8011232"/>
                  <a:pt x="1199226" y="8051205"/>
                </a:cubicBezTo>
                <a:lnTo>
                  <a:pt x="1187234" y="8063196"/>
                </a:lnTo>
                <a:lnTo>
                  <a:pt x="1175243" y="8087181"/>
                </a:lnTo>
                <a:cubicBezTo>
                  <a:pt x="1175243" y="8095178"/>
                  <a:pt x="1171244" y="8099174"/>
                  <a:pt x="1163249" y="8099174"/>
                </a:cubicBezTo>
                <a:cubicBezTo>
                  <a:pt x="1155254" y="8099174"/>
                  <a:pt x="1147260" y="8105169"/>
                  <a:pt x="1139265" y="8117163"/>
                </a:cubicBezTo>
                <a:cubicBezTo>
                  <a:pt x="1131270" y="8129154"/>
                  <a:pt x="1123275" y="8135151"/>
                  <a:pt x="1115280" y="8135151"/>
                </a:cubicBezTo>
                <a:cubicBezTo>
                  <a:pt x="1107287" y="8135151"/>
                  <a:pt x="1101290" y="8137151"/>
                  <a:pt x="1097291" y="8141148"/>
                </a:cubicBezTo>
                <a:cubicBezTo>
                  <a:pt x="1093295" y="8145144"/>
                  <a:pt x="1091297" y="8151141"/>
                  <a:pt x="1091297" y="8159136"/>
                </a:cubicBezTo>
                <a:lnTo>
                  <a:pt x="1067312" y="8195112"/>
                </a:lnTo>
                <a:lnTo>
                  <a:pt x="1055318" y="8231089"/>
                </a:lnTo>
                <a:cubicBezTo>
                  <a:pt x="1047323" y="8239084"/>
                  <a:pt x="1039330" y="8247079"/>
                  <a:pt x="1031335" y="8255073"/>
                </a:cubicBezTo>
                <a:cubicBezTo>
                  <a:pt x="1031335" y="8263068"/>
                  <a:pt x="1029335" y="8269065"/>
                  <a:pt x="1025339" y="8273062"/>
                </a:cubicBezTo>
                <a:cubicBezTo>
                  <a:pt x="1021340" y="8277060"/>
                  <a:pt x="1019342" y="8279058"/>
                  <a:pt x="1019342" y="8279058"/>
                </a:cubicBezTo>
                <a:lnTo>
                  <a:pt x="1007350" y="8291050"/>
                </a:lnTo>
                <a:cubicBezTo>
                  <a:pt x="1007350" y="8291050"/>
                  <a:pt x="1003352" y="8293050"/>
                  <a:pt x="995357" y="8297047"/>
                </a:cubicBezTo>
                <a:cubicBezTo>
                  <a:pt x="987362" y="8301045"/>
                  <a:pt x="983366" y="8303043"/>
                  <a:pt x="983366" y="8303043"/>
                </a:cubicBezTo>
                <a:cubicBezTo>
                  <a:pt x="967376" y="8319033"/>
                  <a:pt x="957383" y="8325028"/>
                  <a:pt x="953384" y="8321031"/>
                </a:cubicBezTo>
                <a:cubicBezTo>
                  <a:pt x="949388" y="8317035"/>
                  <a:pt x="947389" y="8313036"/>
                  <a:pt x="947389" y="8309038"/>
                </a:cubicBezTo>
                <a:cubicBezTo>
                  <a:pt x="947389" y="8305041"/>
                  <a:pt x="951386" y="8301045"/>
                  <a:pt x="959381" y="8297047"/>
                </a:cubicBezTo>
                <a:cubicBezTo>
                  <a:pt x="967376" y="8293050"/>
                  <a:pt x="971374" y="8287053"/>
                  <a:pt x="971374" y="8279058"/>
                </a:cubicBezTo>
                <a:lnTo>
                  <a:pt x="1007350" y="8243082"/>
                </a:lnTo>
                <a:cubicBezTo>
                  <a:pt x="1023340" y="8235087"/>
                  <a:pt x="1035332" y="8223094"/>
                  <a:pt x="1043327" y="8207104"/>
                </a:cubicBezTo>
                <a:cubicBezTo>
                  <a:pt x="1027337" y="8207104"/>
                  <a:pt x="1019342" y="8179122"/>
                  <a:pt x="1019342" y="8123159"/>
                </a:cubicBezTo>
                <a:lnTo>
                  <a:pt x="1019342" y="8075190"/>
                </a:lnTo>
                <a:lnTo>
                  <a:pt x="1055318" y="8051205"/>
                </a:lnTo>
                <a:cubicBezTo>
                  <a:pt x="1071309" y="8035217"/>
                  <a:pt x="1087298" y="8035217"/>
                  <a:pt x="1103288" y="8051205"/>
                </a:cubicBezTo>
                <a:cubicBezTo>
                  <a:pt x="1111283" y="8059200"/>
                  <a:pt x="1107287" y="8079188"/>
                  <a:pt x="1091297" y="8111166"/>
                </a:cubicBezTo>
                <a:lnTo>
                  <a:pt x="1103288" y="8111166"/>
                </a:lnTo>
                <a:cubicBezTo>
                  <a:pt x="1119278" y="8103171"/>
                  <a:pt x="1127273" y="8095178"/>
                  <a:pt x="1127273" y="8087181"/>
                </a:cubicBezTo>
                <a:cubicBezTo>
                  <a:pt x="1127273" y="8079188"/>
                  <a:pt x="1131270" y="8071193"/>
                  <a:pt x="1139265" y="8063196"/>
                </a:cubicBezTo>
                <a:lnTo>
                  <a:pt x="1163249" y="8051205"/>
                </a:lnTo>
                <a:cubicBezTo>
                  <a:pt x="1195229" y="8043210"/>
                  <a:pt x="1203224" y="8031218"/>
                  <a:pt x="1187234" y="8015228"/>
                </a:cubicBezTo>
                <a:cubicBezTo>
                  <a:pt x="1187234" y="8007233"/>
                  <a:pt x="1183236" y="8007233"/>
                  <a:pt x="1175243" y="8015228"/>
                </a:cubicBezTo>
                <a:cubicBezTo>
                  <a:pt x="1167248" y="8031218"/>
                  <a:pt x="1163249" y="8035217"/>
                  <a:pt x="1163249" y="8027220"/>
                </a:cubicBezTo>
                <a:lnTo>
                  <a:pt x="1163249" y="8003235"/>
                </a:lnTo>
                <a:cubicBezTo>
                  <a:pt x="1179239" y="7987245"/>
                  <a:pt x="1183236" y="7979252"/>
                  <a:pt x="1175243" y="7979252"/>
                </a:cubicBezTo>
                <a:cubicBezTo>
                  <a:pt x="1167248" y="7971257"/>
                  <a:pt x="1165248" y="7965260"/>
                  <a:pt x="1169246" y="7961264"/>
                </a:cubicBezTo>
                <a:cubicBezTo>
                  <a:pt x="1173243" y="7957265"/>
                  <a:pt x="1175243" y="7947272"/>
                  <a:pt x="1175243" y="7931282"/>
                </a:cubicBezTo>
                <a:lnTo>
                  <a:pt x="1175243" y="7907297"/>
                </a:lnTo>
                <a:lnTo>
                  <a:pt x="1163249" y="7919291"/>
                </a:lnTo>
                <a:cubicBezTo>
                  <a:pt x="1163249" y="7935281"/>
                  <a:pt x="1159253" y="7941276"/>
                  <a:pt x="1151258" y="7937279"/>
                </a:cubicBezTo>
                <a:cubicBezTo>
                  <a:pt x="1143263" y="7933282"/>
                  <a:pt x="1139265" y="7927284"/>
                  <a:pt x="1139265" y="7919291"/>
                </a:cubicBezTo>
                <a:lnTo>
                  <a:pt x="1127273" y="7919291"/>
                </a:lnTo>
                <a:lnTo>
                  <a:pt x="1103288" y="7967259"/>
                </a:lnTo>
                <a:cubicBezTo>
                  <a:pt x="1103288" y="7983249"/>
                  <a:pt x="1095293" y="7991244"/>
                  <a:pt x="1079303" y="7991244"/>
                </a:cubicBezTo>
                <a:cubicBezTo>
                  <a:pt x="1079303" y="7991244"/>
                  <a:pt x="1077305" y="7991244"/>
                  <a:pt x="1073308" y="7991244"/>
                </a:cubicBezTo>
                <a:cubicBezTo>
                  <a:pt x="1069310" y="7991244"/>
                  <a:pt x="1065314" y="7991244"/>
                  <a:pt x="1061315" y="7991244"/>
                </a:cubicBezTo>
                <a:cubicBezTo>
                  <a:pt x="1057318" y="7991244"/>
                  <a:pt x="1053320" y="7991244"/>
                  <a:pt x="1049323" y="7991244"/>
                </a:cubicBezTo>
                <a:cubicBezTo>
                  <a:pt x="1045325" y="7991244"/>
                  <a:pt x="1039330" y="7991244"/>
                  <a:pt x="1031335" y="7991244"/>
                </a:cubicBezTo>
                <a:lnTo>
                  <a:pt x="1019342" y="7955267"/>
                </a:lnTo>
                <a:cubicBezTo>
                  <a:pt x="1019342" y="7955267"/>
                  <a:pt x="1019342" y="7951270"/>
                  <a:pt x="1019342" y="7943274"/>
                </a:cubicBezTo>
                <a:lnTo>
                  <a:pt x="983366" y="7955267"/>
                </a:lnTo>
                <a:cubicBezTo>
                  <a:pt x="983366" y="7963262"/>
                  <a:pt x="983366" y="7967259"/>
                  <a:pt x="983366" y="7967259"/>
                </a:cubicBezTo>
                <a:lnTo>
                  <a:pt x="959381" y="7967259"/>
                </a:lnTo>
                <a:cubicBezTo>
                  <a:pt x="959381" y="7959264"/>
                  <a:pt x="959381" y="7953269"/>
                  <a:pt x="959381" y="7949270"/>
                </a:cubicBezTo>
                <a:cubicBezTo>
                  <a:pt x="959381" y="7945274"/>
                  <a:pt x="959381" y="7943274"/>
                  <a:pt x="959381" y="7943274"/>
                </a:cubicBezTo>
                <a:cubicBezTo>
                  <a:pt x="959381" y="7935281"/>
                  <a:pt x="961379" y="7931282"/>
                  <a:pt x="965377" y="7931282"/>
                </a:cubicBezTo>
                <a:cubicBezTo>
                  <a:pt x="969374" y="7931282"/>
                  <a:pt x="979367" y="7923287"/>
                  <a:pt x="995357" y="7907297"/>
                </a:cubicBezTo>
                <a:lnTo>
                  <a:pt x="1007350" y="7895306"/>
                </a:lnTo>
                <a:lnTo>
                  <a:pt x="995357" y="7883313"/>
                </a:lnTo>
                <a:cubicBezTo>
                  <a:pt x="987362" y="7875319"/>
                  <a:pt x="983366" y="7875319"/>
                  <a:pt x="983366" y="7883313"/>
                </a:cubicBezTo>
                <a:lnTo>
                  <a:pt x="971374" y="7871321"/>
                </a:lnTo>
                <a:lnTo>
                  <a:pt x="1019342" y="7859329"/>
                </a:lnTo>
                <a:lnTo>
                  <a:pt x="1043327" y="7823353"/>
                </a:lnTo>
                <a:lnTo>
                  <a:pt x="1019342" y="7835345"/>
                </a:lnTo>
                <a:cubicBezTo>
                  <a:pt x="1011347" y="7843340"/>
                  <a:pt x="1005352" y="7847336"/>
                  <a:pt x="1001354" y="7847336"/>
                </a:cubicBezTo>
                <a:cubicBezTo>
                  <a:pt x="997357" y="7847336"/>
                  <a:pt x="995357" y="7843340"/>
                  <a:pt x="995357" y="7835345"/>
                </a:cubicBezTo>
                <a:cubicBezTo>
                  <a:pt x="995357" y="7827350"/>
                  <a:pt x="997357" y="7821355"/>
                  <a:pt x="1001354" y="7817356"/>
                </a:cubicBezTo>
                <a:cubicBezTo>
                  <a:pt x="1005352" y="7813358"/>
                  <a:pt x="1007350" y="7811360"/>
                  <a:pt x="1007350" y="7811360"/>
                </a:cubicBezTo>
                <a:cubicBezTo>
                  <a:pt x="1007350" y="7811360"/>
                  <a:pt x="1011347" y="7807363"/>
                  <a:pt x="1019342" y="7799368"/>
                </a:cubicBezTo>
                <a:cubicBezTo>
                  <a:pt x="1035332" y="7799368"/>
                  <a:pt x="1043327" y="7795370"/>
                  <a:pt x="1043327" y="7787375"/>
                </a:cubicBezTo>
                <a:cubicBezTo>
                  <a:pt x="1043327" y="7779382"/>
                  <a:pt x="1047323" y="7771385"/>
                  <a:pt x="1055318" y="7763392"/>
                </a:cubicBezTo>
                <a:lnTo>
                  <a:pt x="1055318" y="7739407"/>
                </a:lnTo>
                <a:lnTo>
                  <a:pt x="1079303" y="7715422"/>
                </a:lnTo>
                <a:cubicBezTo>
                  <a:pt x="1087298" y="7715422"/>
                  <a:pt x="1093295" y="7713424"/>
                  <a:pt x="1097291" y="7709425"/>
                </a:cubicBezTo>
                <a:cubicBezTo>
                  <a:pt x="1101290" y="7705429"/>
                  <a:pt x="1103288" y="7699432"/>
                  <a:pt x="1103288" y="7691437"/>
                </a:cubicBezTo>
                <a:lnTo>
                  <a:pt x="1067312" y="7691437"/>
                </a:lnTo>
                <a:cubicBezTo>
                  <a:pt x="1043327" y="7691437"/>
                  <a:pt x="1027337" y="7693436"/>
                  <a:pt x="1019342" y="7697434"/>
                </a:cubicBezTo>
                <a:cubicBezTo>
                  <a:pt x="1011347" y="7701430"/>
                  <a:pt x="1003352" y="7701430"/>
                  <a:pt x="995357" y="7697434"/>
                </a:cubicBezTo>
                <a:cubicBezTo>
                  <a:pt x="987362" y="7693436"/>
                  <a:pt x="983366" y="7695435"/>
                  <a:pt x="983366" y="7703430"/>
                </a:cubicBezTo>
                <a:cubicBezTo>
                  <a:pt x="983366" y="7703430"/>
                  <a:pt x="983366" y="7707427"/>
                  <a:pt x="983366" y="7715422"/>
                </a:cubicBezTo>
                <a:cubicBezTo>
                  <a:pt x="975371" y="7723417"/>
                  <a:pt x="975371" y="7731412"/>
                  <a:pt x="983366" y="7739407"/>
                </a:cubicBezTo>
                <a:cubicBezTo>
                  <a:pt x="983366" y="7747402"/>
                  <a:pt x="983366" y="7753397"/>
                  <a:pt x="983366" y="7757395"/>
                </a:cubicBezTo>
                <a:cubicBezTo>
                  <a:pt x="983366" y="7761393"/>
                  <a:pt x="979367" y="7759393"/>
                  <a:pt x="971374" y="7751398"/>
                </a:cubicBezTo>
                <a:cubicBezTo>
                  <a:pt x="963379" y="7751398"/>
                  <a:pt x="963379" y="7739407"/>
                  <a:pt x="971374" y="7715422"/>
                </a:cubicBezTo>
                <a:cubicBezTo>
                  <a:pt x="971374" y="7707427"/>
                  <a:pt x="967376" y="7701430"/>
                  <a:pt x="959381" y="7697434"/>
                </a:cubicBezTo>
                <a:cubicBezTo>
                  <a:pt x="951386" y="7693436"/>
                  <a:pt x="947389" y="7695435"/>
                  <a:pt x="947389" y="7703430"/>
                </a:cubicBezTo>
                <a:lnTo>
                  <a:pt x="899419" y="7679446"/>
                </a:lnTo>
                <a:cubicBezTo>
                  <a:pt x="891425" y="7671451"/>
                  <a:pt x="879433" y="7663456"/>
                  <a:pt x="863443" y="7655461"/>
                </a:cubicBezTo>
                <a:cubicBezTo>
                  <a:pt x="847453" y="7647466"/>
                  <a:pt x="839458" y="7639471"/>
                  <a:pt x="839458" y="7631476"/>
                </a:cubicBezTo>
                <a:cubicBezTo>
                  <a:pt x="839458" y="7623481"/>
                  <a:pt x="851450" y="7615486"/>
                  <a:pt x="875435" y="7607491"/>
                </a:cubicBezTo>
                <a:cubicBezTo>
                  <a:pt x="899419" y="7607491"/>
                  <a:pt x="915409" y="7595499"/>
                  <a:pt x="923404" y="7571515"/>
                </a:cubicBezTo>
                <a:lnTo>
                  <a:pt x="911413" y="7559523"/>
                </a:lnTo>
                <a:cubicBezTo>
                  <a:pt x="903418" y="7567516"/>
                  <a:pt x="903418" y="7559523"/>
                  <a:pt x="911413" y="7535538"/>
                </a:cubicBezTo>
                <a:cubicBezTo>
                  <a:pt x="911413" y="7519548"/>
                  <a:pt x="909413" y="7511553"/>
                  <a:pt x="905416" y="7511553"/>
                </a:cubicBezTo>
                <a:cubicBezTo>
                  <a:pt x="901418" y="7511553"/>
                  <a:pt x="899419" y="7511553"/>
                  <a:pt x="899419" y="7511553"/>
                </a:cubicBezTo>
                <a:lnTo>
                  <a:pt x="887428" y="7511553"/>
                </a:lnTo>
                <a:cubicBezTo>
                  <a:pt x="887428" y="7503558"/>
                  <a:pt x="887428" y="7499562"/>
                  <a:pt x="887428" y="7499562"/>
                </a:cubicBezTo>
                <a:cubicBezTo>
                  <a:pt x="895423" y="7499562"/>
                  <a:pt x="897421" y="7493565"/>
                  <a:pt x="893423" y="7481574"/>
                </a:cubicBezTo>
                <a:cubicBezTo>
                  <a:pt x="889426" y="7469580"/>
                  <a:pt x="889426" y="7463584"/>
                  <a:pt x="893423" y="7463584"/>
                </a:cubicBezTo>
                <a:cubicBezTo>
                  <a:pt x="897421" y="7463584"/>
                  <a:pt x="899419" y="7467582"/>
                  <a:pt x="899419" y="7475577"/>
                </a:cubicBezTo>
                <a:cubicBezTo>
                  <a:pt x="899419" y="7483572"/>
                  <a:pt x="907414" y="7483572"/>
                  <a:pt x="923404" y="7475577"/>
                </a:cubicBezTo>
                <a:cubicBezTo>
                  <a:pt x="923404" y="7475577"/>
                  <a:pt x="927401" y="7471579"/>
                  <a:pt x="935396" y="7463584"/>
                </a:cubicBezTo>
                <a:cubicBezTo>
                  <a:pt x="935396" y="7455590"/>
                  <a:pt x="943391" y="7447594"/>
                  <a:pt x="959381" y="7439600"/>
                </a:cubicBezTo>
                <a:lnTo>
                  <a:pt x="959381" y="7415616"/>
                </a:lnTo>
                <a:cubicBezTo>
                  <a:pt x="959381" y="7415616"/>
                  <a:pt x="959381" y="7411617"/>
                  <a:pt x="959381" y="7403622"/>
                </a:cubicBezTo>
                <a:cubicBezTo>
                  <a:pt x="959381" y="7403622"/>
                  <a:pt x="957383" y="7403622"/>
                  <a:pt x="953384" y="7403622"/>
                </a:cubicBezTo>
                <a:cubicBezTo>
                  <a:pt x="949388" y="7403622"/>
                  <a:pt x="945391" y="7403622"/>
                  <a:pt x="941392" y="7403622"/>
                </a:cubicBezTo>
                <a:cubicBezTo>
                  <a:pt x="937396" y="7403622"/>
                  <a:pt x="939394" y="7399626"/>
                  <a:pt x="947389" y="7391631"/>
                </a:cubicBezTo>
                <a:lnTo>
                  <a:pt x="971374" y="7379639"/>
                </a:lnTo>
                <a:cubicBezTo>
                  <a:pt x="1003352" y="7371644"/>
                  <a:pt x="1011347" y="7351656"/>
                  <a:pt x="995357" y="7319678"/>
                </a:cubicBezTo>
                <a:cubicBezTo>
                  <a:pt x="987362" y="7311683"/>
                  <a:pt x="985364" y="7305686"/>
                  <a:pt x="989362" y="7301688"/>
                </a:cubicBezTo>
                <a:cubicBezTo>
                  <a:pt x="993359" y="7297691"/>
                  <a:pt x="997357" y="7293695"/>
                  <a:pt x="1001354" y="7289697"/>
                </a:cubicBezTo>
                <a:cubicBezTo>
                  <a:pt x="1005352" y="7285700"/>
                  <a:pt x="1007350" y="7279703"/>
                  <a:pt x="1007350" y="7271708"/>
                </a:cubicBezTo>
                <a:cubicBezTo>
                  <a:pt x="1007350" y="7263713"/>
                  <a:pt x="1015345" y="7259717"/>
                  <a:pt x="1031335" y="7259717"/>
                </a:cubicBezTo>
                <a:lnTo>
                  <a:pt x="1055318" y="7247723"/>
                </a:lnTo>
                <a:cubicBezTo>
                  <a:pt x="1063313" y="7231735"/>
                  <a:pt x="1063313" y="7219742"/>
                  <a:pt x="1055318" y="7211747"/>
                </a:cubicBezTo>
                <a:lnTo>
                  <a:pt x="1043327" y="7211747"/>
                </a:lnTo>
                <a:lnTo>
                  <a:pt x="1055318" y="7199754"/>
                </a:lnTo>
                <a:lnTo>
                  <a:pt x="1055318" y="7151786"/>
                </a:lnTo>
                <a:cubicBezTo>
                  <a:pt x="1055318" y="7151786"/>
                  <a:pt x="1053320" y="7147789"/>
                  <a:pt x="1049323" y="7139793"/>
                </a:cubicBezTo>
                <a:cubicBezTo>
                  <a:pt x="1045325" y="7131799"/>
                  <a:pt x="1047323" y="7127801"/>
                  <a:pt x="1055318" y="7127801"/>
                </a:cubicBezTo>
                <a:lnTo>
                  <a:pt x="1067312" y="7127801"/>
                </a:lnTo>
                <a:cubicBezTo>
                  <a:pt x="1059317" y="7119806"/>
                  <a:pt x="1059317" y="7107814"/>
                  <a:pt x="1067312" y="7091824"/>
                </a:cubicBezTo>
                <a:cubicBezTo>
                  <a:pt x="1075307" y="7075835"/>
                  <a:pt x="1083302" y="7061843"/>
                  <a:pt x="1091297" y="7049851"/>
                </a:cubicBezTo>
                <a:cubicBezTo>
                  <a:pt x="1099292" y="7037858"/>
                  <a:pt x="1107287" y="7029865"/>
                  <a:pt x="1115280" y="7025867"/>
                </a:cubicBezTo>
                <a:cubicBezTo>
                  <a:pt x="1123275" y="7021870"/>
                  <a:pt x="1131270" y="7015873"/>
                  <a:pt x="1139265" y="7007878"/>
                </a:cubicBezTo>
                <a:cubicBezTo>
                  <a:pt x="1163249" y="6983894"/>
                  <a:pt x="1175243" y="6963907"/>
                  <a:pt x="1175243" y="6947917"/>
                </a:cubicBezTo>
                <a:cubicBezTo>
                  <a:pt x="1175243" y="6947917"/>
                  <a:pt x="1175243" y="6943920"/>
                  <a:pt x="1175243" y="6935926"/>
                </a:cubicBezTo>
                <a:cubicBezTo>
                  <a:pt x="1175243" y="6927931"/>
                  <a:pt x="1179239" y="6919936"/>
                  <a:pt x="1187234" y="6911941"/>
                </a:cubicBezTo>
                <a:lnTo>
                  <a:pt x="1187234" y="6863971"/>
                </a:lnTo>
                <a:cubicBezTo>
                  <a:pt x="1187234" y="6847983"/>
                  <a:pt x="1187234" y="6837988"/>
                  <a:pt x="1187234" y="6833991"/>
                </a:cubicBezTo>
                <a:cubicBezTo>
                  <a:pt x="1187234" y="6829995"/>
                  <a:pt x="1195229" y="6827995"/>
                  <a:pt x="1211219" y="6827995"/>
                </a:cubicBezTo>
                <a:cubicBezTo>
                  <a:pt x="1235204" y="6827995"/>
                  <a:pt x="1247196" y="6820000"/>
                  <a:pt x="1247196" y="6804010"/>
                </a:cubicBezTo>
                <a:cubicBezTo>
                  <a:pt x="1247196" y="6796015"/>
                  <a:pt x="1251192" y="6780025"/>
                  <a:pt x="1259187" y="6756040"/>
                </a:cubicBezTo>
                <a:cubicBezTo>
                  <a:pt x="1267182" y="6732057"/>
                  <a:pt x="1275177" y="6716067"/>
                  <a:pt x="1283172" y="6708072"/>
                </a:cubicBezTo>
                <a:cubicBezTo>
                  <a:pt x="1291167" y="6708072"/>
                  <a:pt x="1295165" y="6702075"/>
                  <a:pt x="1295165" y="6690084"/>
                </a:cubicBezTo>
                <a:cubicBezTo>
                  <a:pt x="1295165" y="6678091"/>
                  <a:pt x="1295165" y="6668099"/>
                  <a:pt x="1295165" y="6660102"/>
                </a:cubicBezTo>
                <a:cubicBezTo>
                  <a:pt x="1303159" y="6628124"/>
                  <a:pt x="1311153" y="6608136"/>
                  <a:pt x="1319148" y="6600141"/>
                </a:cubicBezTo>
                <a:cubicBezTo>
                  <a:pt x="1359123" y="6576156"/>
                  <a:pt x="1379110" y="6544178"/>
                  <a:pt x="1379110" y="6504203"/>
                </a:cubicBezTo>
                <a:cubicBezTo>
                  <a:pt x="1379110" y="6504203"/>
                  <a:pt x="1383108" y="6498207"/>
                  <a:pt x="1391103" y="6486215"/>
                </a:cubicBezTo>
                <a:cubicBezTo>
                  <a:pt x="1399098" y="6474222"/>
                  <a:pt x="1407093" y="6460232"/>
                  <a:pt x="1415088" y="6444242"/>
                </a:cubicBezTo>
                <a:lnTo>
                  <a:pt x="1439071" y="6432249"/>
                </a:lnTo>
                <a:lnTo>
                  <a:pt x="1439071" y="6456234"/>
                </a:lnTo>
                <a:cubicBezTo>
                  <a:pt x="1447066" y="6448240"/>
                  <a:pt x="1451064" y="6444242"/>
                  <a:pt x="1451064" y="6444242"/>
                </a:cubicBezTo>
                <a:cubicBezTo>
                  <a:pt x="1451064" y="6444242"/>
                  <a:pt x="1463056" y="6426254"/>
                  <a:pt x="1487040" y="6390277"/>
                </a:cubicBezTo>
                <a:cubicBezTo>
                  <a:pt x="1511026" y="6354299"/>
                  <a:pt x="1519020" y="6336311"/>
                  <a:pt x="1511026" y="6336311"/>
                </a:cubicBezTo>
                <a:cubicBezTo>
                  <a:pt x="1519020" y="6328316"/>
                  <a:pt x="1527015" y="6324320"/>
                  <a:pt x="1535010" y="6324320"/>
                </a:cubicBezTo>
                <a:cubicBezTo>
                  <a:pt x="1535010" y="6324320"/>
                  <a:pt x="1535010" y="6320323"/>
                  <a:pt x="1535010" y="6312326"/>
                </a:cubicBezTo>
                <a:cubicBezTo>
                  <a:pt x="1535010" y="6296338"/>
                  <a:pt x="1558994" y="6252365"/>
                  <a:pt x="1606963" y="6180412"/>
                </a:cubicBezTo>
                <a:cubicBezTo>
                  <a:pt x="1614958" y="6172417"/>
                  <a:pt x="1620955" y="6164422"/>
                  <a:pt x="1624952" y="6156427"/>
                </a:cubicBezTo>
                <a:cubicBezTo>
                  <a:pt x="1628950" y="6148433"/>
                  <a:pt x="1634945" y="6140439"/>
                  <a:pt x="1642939" y="6132443"/>
                </a:cubicBezTo>
                <a:cubicBezTo>
                  <a:pt x="1650934" y="6116456"/>
                  <a:pt x="1660928" y="6106461"/>
                  <a:pt x="1672921" y="6102463"/>
                </a:cubicBezTo>
                <a:cubicBezTo>
                  <a:pt x="1684913" y="6098467"/>
                  <a:pt x="1690909" y="6092471"/>
                  <a:pt x="1690909" y="6084476"/>
                </a:cubicBezTo>
                <a:cubicBezTo>
                  <a:pt x="1698904" y="6068486"/>
                  <a:pt x="1706899" y="6050498"/>
                  <a:pt x="1714894" y="6030508"/>
                </a:cubicBezTo>
                <a:cubicBezTo>
                  <a:pt x="1722889" y="6010523"/>
                  <a:pt x="1734881" y="5988536"/>
                  <a:pt x="1750870" y="5964553"/>
                </a:cubicBezTo>
                <a:lnTo>
                  <a:pt x="1774855" y="5892599"/>
                </a:lnTo>
                <a:lnTo>
                  <a:pt x="1762864" y="5904591"/>
                </a:lnTo>
                <a:lnTo>
                  <a:pt x="1762864" y="5892599"/>
                </a:lnTo>
                <a:lnTo>
                  <a:pt x="1774855" y="5868613"/>
                </a:lnTo>
                <a:cubicBezTo>
                  <a:pt x="1782850" y="5876610"/>
                  <a:pt x="1786847" y="5880607"/>
                  <a:pt x="1786847" y="5880607"/>
                </a:cubicBezTo>
                <a:lnTo>
                  <a:pt x="1798840" y="5880607"/>
                </a:lnTo>
                <a:cubicBezTo>
                  <a:pt x="1806835" y="5880607"/>
                  <a:pt x="1810832" y="5876610"/>
                  <a:pt x="1810832" y="5868613"/>
                </a:cubicBezTo>
                <a:cubicBezTo>
                  <a:pt x="1810832" y="5860621"/>
                  <a:pt x="1810832" y="5856622"/>
                  <a:pt x="1810832" y="5856622"/>
                </a:cubicBezTo>
                <a:lnTo>
                  <a:pt x="1822825" y="5844631"/>
                </a:lnTo>
                <a:lnTo>
                  <a:pt x="1810832" y="5832636"/>
                </a:lnTo>
                <a:cubicBezTo>
                  <a:pt x="1818827" y="5832636"/>
                  <a:pt x="1824823" y="5832636"/>
                  <a:pt x="1828820" y="5832636"/>
                </a:cubicBezTo>
                <a:cubicBezTo>
                  <a:pt x="1832816" y="5832636"/>
                  <a:pt x="1838813" y="5828641"/>
                  <a:pt x="1846808" y="5820645"/>
                </a:cubicBezTo>
                <a:lnTo>
                  <a:pt x="1846808" y="5808653"/>
                </a:lnTo>
                <a:lnTo>
                  <a:pt x="1858800" y="5820645"/>
                </a:lnTo>
                <a:cubicBezTo>
                  <a:pt x="1858800" y="5828641"/>
                  <a:pt x="1858800" y="5836635"/>
                  <a:pt x="1858800" y="5844631"/>
                </a:cubicBezTo>
                <a:cubicBezTo>
                  <a:pt x="1850806" y="5844631"/>
                  <a:pt x="1846808" y="5846629"/>
                  <a:pt x="1846808" y="5850625"/>
                </a:cubicBezTo>
                <a:cubicBezTo>
                  <a:pt x="1846808" y="5854623"/>
                  <a:pt x="1850806" y="5856622"/>
                  <a:pt x="1858800" y="5856622"/>
                </a:cubicBezTo>
                <a:cubicBezTo>
                  <a:pt x="1850806" y="5864617"/>
                  <a:pt x="1846808" y="5872612"/>
                  <a:pt x="1846808" y="5880607"/>
                </a:cubicBezTo>
                <a:lnTo>
                  <a:pt x="1858800" y="5880607"/>
                </a:lnTo>
                <a:lnTo>
                  <a:pt x="1870793" y="5868613"/>
                </a:lnTo>
                <a:cubicBezTo>
                  <a:pt x="1878788" y="5860621"/>
                  <a:pt x="1882786" y="5848626"/>
                  <a:pt x="1882786" y="5832636"/>
                </a:cubicBezTo>
                <a:lnTo>
                  <a:pt x="1894778" y="5808653"/>
                </a:lnTo>
                <a:cubicBezTo>
                  <a:pt x="1894778" y="5800659"/>
                  <a:pt x="1894778" y="5796661"/>
                  <a:pt x="1894778" y="5796661"/>
                </a:cubicBezTo>
                <a:cubicBezTo>
                  <a:pt x="1894778" y="5780671"/>
                  <a:pt x="1902773" y="5772676"/>
                  <a:pt x="1918763" y="5772676"/>
                </a:cubicBezTo>
                <a:cubicBezTo>
                  <a:pt x="1918763" y="5764680"/>
                  <a:pt x="1922760" y="5756686"/>
                  <a:pt x="1930754" y="5748690"/>
                </a:cubicBezTo>
                <a:cubicBezTo>
                  <a:pt x="1938749" y="5740698"/>
                  <a:pt x="1942746" y="5736699"/>
                  <a:pt x="1942746" y="5736699"/>
                </a:cubicBezTo>
                <a:lnTo>
                  <a:pt x="1966731" y="5712715"/>
                </a:lnTo>
                <a:cubicBezTo>
                  <a:pt x="1966731" y="5712715"/>
                  <a:pt x="1966731" y="5716712"/>
                  <a:pt x="1966731" y="5724708"/>
                </a:cubicBezTo>
                <a:lnTo>
                  <a:pt x="1990716" y="5712715"/>
                </a:lnTo>
                <a:cubicBezTo>
                  <a:pt x="1998711" y="5696724"/>
                  <a:pt x="2008704" y="5684732"/>
                  <a:pt x="2020697" y="5676738"/>
                </a:cubicBezTo>
                <a:cubicBezTo>
                  <a:pt x="2032689" y="5668743"/>
                  <a:pt x="2038685" y="5660749"/>
                  <a:pt x="2038685" y="5652753"/>
                </a:cubicBezTo>
                <a:cubicBezTo>
                  <a:pt x="2038685" y="5644759"/>
                  <a:pt x="2038685" y="5640762"/>
                  <a:pt x="2038685" y="5640762"/>
                </a:cubicBezTo>
                <a:lnTo>
                  <a:pt x="2050677" y="5664744"/>
                </a:lnTo>
                <a:cubicBezTo>
                  <a:pt x="2058672" y="5656752"/>
                  <a:pt x="2062670" y="5648755"/>
                  <a:pt x="2062670" y="5640762"/>
                </a:cubicBezTo>
                <a:lnTo>
                  <a:pt x="2074662" y="5604784"/>
                </a:lnTo>
                <a:cubicBezTo>
                  <a:pt x="2082657" y="5596791"/>
                  <a:pt x="2086653" y="5590794"/>
                  <a:pt x="2086653" y="5586796"/>
                </a:cubicBezTo>
                <a:cubicBezTo>
                  <a:pt x="2086653" y="5582798"/>
                  <a:pt x="2082657" y="5580801"/>
                  <a:pt x="2074662" y="5580801"/>
                </a:cubicBezTo>
                <a:cubicBezTo>
                  <a:pt x="2066667" y="5580801"/>
                  <a:pt x="2058672" y="5582798"/>
                  <a:pt x="2050677" y="5586796"/>
                </a:cubicBezTo>
                <a:cubicBezTo>
                  <a:pt x="2042682" y="5590794"/>
                  <a:pt x="2038685" y="5596791"/>
                  <a:pt x="2038685" y="5604784"/>
                </a:cubicBezTo>
                <a:cubicBezTo>
                  <a:pt x="2038685" y="5620774"/>
                  <a:pt x="2034687" y="5628769"/>
                  <a:pt x="2026692" y="5628769"/>
                </a:cubicBezTo>
                <a:cubicBezTo>
                  <a:pt x="2018697" y="5628769"/>
                  <a:pt x="2012702" y="5632766"/>
                  <a:pt x="2008704" y="5640762"/>
                </a:cubicBezTo>
                <a:cubicBezTo>
                  <a:pt x="2004707" y="5648755"/>
                  <a:pt x="2004707" y="5654752"/>
                  <a:pt x="2008704" y="5658750"/>
                </a:cubicBezTo>
                <a:cubicBezTo>
                  <a:pt x="2012702" y="5662747"/>
                  <a:pt x="2012702" y="5664744"/>
                  <a:pt x="2008704" y="5664744"/>
                </a:cubicBezTo>
                <a:cubicBezTo>
                  <a:pt x="2004707" y="5664744"/>
                  <a:pt x="2002709" y="5668743"/>
                  <a:pt x="2002709" y="5676738"/>
                </a:cubicBezTo>
                <a:cubicBezTo>
                  <a:pt x="1986719" y="5668743"/>
                  <a:pt x="1990716" y="5652753"/>
                  <a:pt x="2014700" y="5628769"/>
                </a:cubicBezTo>
                <a:cubicBezTo>
                  <a:pt x="2014700" y="5628769"/>
                  <a:pt x="2016699" y="5624772"/>
                  <a:pt x="2020697" y="5616776"/>
                </a:cubicBezTo>
                <a:cubicBezTo>
                  <a:pt x="2024694" y="5608782"/>
                  <a:pt x="2026692" y="5604784"/>
                  <a:pt x="2026692" y="5604784"/>
                </a:cubicBezTo>
                <a:cubicBezTo>
                  <a:pt x="2034687" y="5596791"/>
                  <a:pt x="2042682" y="5584797"/>
                  <a:pt x="2050677" y="5568807"/>
                </a:cubicBezTo>
                <a:cubicBezTo>
                  <a:pt x="2066667" y="5552818"/>
                  <a:pt x="2082657" y="5556816"/>
                  <a:pt x="2098647" y="5580801"/>
                </a:cubicBezTo>
                <a:cubicBezTo>
                  <a:pt x="2098647" y="5596791"/>
                  <a:pt x="2102643" y="5600786"/>
                  <a:pt x="2110638" y="5592792"/>
                </a:cubicBezTo>
                <a:cubicBezTo>
                  <a:pt x="2102643" y="5584797"/>
                  <a:pt x="2098647" y="5578802"/>
                  <a:pt x="2098647" y="5574804"/>
                </a:cubicBezTo>
                <a:cubicBezTo>
                  <a:pt x="2098647" y="5570806"/>
                  <a:pt x="2098647" y="5568807"/>
                  <a:pt x="2098647" y="5568807"/>
                </a:cubicBezTo>
                <a:cubicBezTo>
                  <a:pt x="2114636" y="5560813"/>
                  <a:pt x="2114636" y="5548820"/>
                  <a:pt x="2098647" y="5532830"/>
                </a:cubicBezTo>
                <a:cubicBezTo>
                  <a:pt x="2090651" y="5524836"/>
                  <a:pt x="2090651" y="5516840"/>
                  <a:pt x="2098647" y="5508846"/>
                </a:cubicBezTo>
                <a:cubicBezTo>
                  <a:pt x="2106642" y="5500851"/>
                  <a:pt x="2110638" y="5496855"/>
                  <a:pt x="2110638" y="5496855"/>
                </a:cubicBezTo>
                <a:cubicBezTo>
                  <a:pt x="2110638" y="5488860"/>
                  <a:pt x="2112638" y="5484861"/>
                  <a:pt x="2116635" y="5484861"/>
                </a:cubicBezTo>
                <a:cubicBezTo>
                  <a:pt x="2120632" y="5484861"/>
                  <a:pt x="2122630" y="5480865"/>
                  <a:pt x="2122630" y="5472870"/>
                </a:cubicBezTo>
                <a:lnTo>
                  <a:pt x="2134623" y="5460878"/>
                </a:lnTo>
                <a:cubicBezTo>
                  <a:pt x="2126628" y="5460878"/>
                  <a:pt x="2126628" y="5456880"/>
                  <a:pt x="2134623" y="5448884"/>
                </a:cubicBezTo>
                <a:lnTo>
                  <a:pt x="2146616" y="5424900"/>
                </a:lnTo>
                <a:lnTo>
                  <a:pt x="2194584" y="5400916"/>
                </a:lnTo>
                <a:cubicBezTo>
                  <a:pt x="2194584" y="5392922"/>
                  <a:pt x="2194584" y="5388924"/>
                  <a:pt x="2194584" y="5388924"/>
                </a:cubicBezTo>
                <a:cubicBezTo>
                  <a:pt x="2194584" y="5388924"/>
                  <a:pt x="2190586" y="5392922"/>
                  <a:pt x="2182593" y="5400916"/>
                </a:cubicBezTo>
                <a:cubicBezTo>
                  <a:pt x="2182593" y="5400916"/>
                  <a:pt x="2182593" y="5396918"/>
                  <a:pt x="2182593" y="5388924"/>
                </a:cubicBezTo>
                <a:cubicBezTo>
                  <a:pt x="2182593" y="5380928"/>
                  <a:pt x="2186589" y="5372934"/>
                  <a:pt x="2194584" y="5364938"/>
                </a:cubicBezTo>
                <a:cubicBezTo>
                  <a:pt x="2202579" y="5356946"/>
                  <a:pt x="2202579" y="5360942"/>
                  <a:pt x="2194584" y="5376932"/>
                </a:cubicBezTo>
                <a:lnTo>
                  <a:pt x="2218569" y="5364938"/>
                </a:lnTo>
                <a:cubicBezTo>
                  <a:pt x="2226564" y="5356946"/>
                  <a:pt x="2236557" y="5342954"/>
                  <a:pt x="2248549" y="5322966"/>
                </a:cubicBezTo>
                <a:cubicBezTo>
                  <a:pt x="2260542" y="5302979"/>
                  <a:pt x="2266537" y="5292986"/>
                  <a:pt x="2266537" y="5292986"/>
                </a:cubicBezTo>
                <a:cubicBezTo>
                  <a:pt x="2266537" y="5284991"/>
                  <a:pt x="2270535" y="5280992"/>
                  <a:pt x="2278530" y="5280992"/>
                </a:cubicBezTo>
                <a:lnTo>
                  <a:pt x="2278530" y="5233024"/>
                </a:lnTo>
                <a:cubicBezTo>
                  <a:pt x="2286525" y="5217035"/>
                  <a:pt x="2278530" y="5213038"/>
                  <a:pt x="2254546" y="5221032"/>
                </a:cubicBezTo>
                <a:cubicBezTo>
                  <a:pt x="2254546" y="5213038"/>
                  <a:pt x="2256545" y="5209040"/>
                  <a:pt x="2260542" y="5209040"/>
                </a:cubicBezTo>
                <a:cubicBezTo>
                  <a:pt x="2264539" y="5209040"/>
                  <a:pt x="2262541" y="5205042"/>
                  <a:pt x="2254546" y="5197047"/>
                </a:cubicBezTo>
                <a:lnTo>
                  <a:pt x="2278530" y="5185055"/>
                </a:lnTo>
                <a:lnTo>
                  <a:pt x="2290522" y="5197047"/>
                </a:lnTo>
                <a:lnTo>
                  <a:pt x="2302515" y="5197047"/>
                </a:lnTo>
                <a:cubicBezTo>
                  <a:pt x="2302515" y="5181057"/>
                  <a:pt x="2298517" y="5173063"/>
                  <a:pt x="2290522" y="5173063"/>
                </a:cubicBezTo>
                <a:lnTo>
                  <a:pt x="2302515" y="5137087"/>
                </a:lnTo>
                <a:cubicBezTo>
                  <a:pt x="2310510" y="5129091"/>
                  <a:pt x="2314507" y="5121097"/>
                  <a:pt x="2314507" y="5113101"/>
                </a:cubicBezTo>
                <a:cubicBezTo>
                  <a:pt x="2322502" y="5113101"/>
                  <a:pt x="2330497" y="5113101"/>
                  <a:pt x="2338492" y="5113101"/>
                </a:cubicBezTo>
                <a:cubicBezTo>
                  <a:pt x="2346486" y="5113101"/>
                  <a:pt x="2350483" y="5109103"/>
                  <a:pt x="2350483" y="5101109"/>
                </a:cubicBezTo>
                <a:cubicBezTo>
                  <a:pt x="2350483" y="5093116"/>
                  <a:pt x="2346486" y="5089117"/>
                  <a:pt x="2338492" y="5089117"/>
                </a:cubicBezTo>
                <a:lnTo>
                  <a:pt x="2314507" y="5089117"/>
                </a:lnTo>
                <a:lnTo>
                  <a:pt x="2338492" y="5077126"/>
                </a:lnTo>
                <a:cubicBezTo>
                  <a:pt x="2346486" y="5069131"/>
                  <a:pt x="2350483" y="5065132"/>
                  <a:pt x="2350483" y="5065132"/>
                </a:cubicBezTo>
                <a:cubicBezTo>
                  <a:pt x="2342488" y="5065132"/>
                  <a:pt x="2342488" y="5061136"/>
                  <a:pt x="2350483" y="5053141"/>
                </a:cubicBezTo>
                <a:cubicBezTo>
                  <a:pt x="2358478" y="5053141"/>
                  <a:pt x="2362477" y="5055139"/>
                  <a:pt x="2362477" y="5059135"/>
                </a:cubicBezTo>
                <a:cubicBezTo>
                  <a:pt x="2362477" y="5063133"/>
                  <a:pt x="2362477" y="5065132"/>
                  <a:pt x="2362477" y="5065132"/>
                </a:cubicBezTo>
                <a:lnTo>
                  <a:pt x="2386459" y="5053141"/>
                </a:lnTo>
                <a:cubicBezTo>
                  <a:pt x="2402450" y="5021161"/>
                  <a:pt x="2410445" y="5017164"/>
                  <a:pt x="2410445" y="5041148"/>
                </a:cubicBezTo>
                <a:cubicBezTo>
                  <a:pt x="2410445" y="5041148"/>
                  <a:pt x="2406448" y="5049143"/>
                  <a:pt x="2398453" y="5065132"/>
                </a:cubicBezTo>
                <a:cubicBezTo>
                  <a:pt x="2390458" y="5081122"/>
                  <a:pt x="2382463" y="5097111"/>
                  <a:pt x="2374468" y="5113101"/>
                </a:cubicBezTo>
                <a:cubicBezTo>
                  <a:pt x="2358478" y="5145080"/>
                  <a:pt x="2354482" y="5165068"/>
                  <a:pt x="2362477" y="5173063"/>
                </a:cubicBezTo>
                <a:lnTo>
                  <a:pt x="2362477" y="5185055"/>
                </a:lnTo>
                <a:cubicBezTo>
                  <a:pt x="2354482" y="5185055"/>
                  <a:pt x="2346486" y="5185055"/>
                  <a:pt x="2338492" y="5185055"/>
                </a:cubicBezTo>
                <a:cubicBezTo>
                  <a:pt x="2338492" y="5193050"/>
                  <a:pt x="2338492" y="5197047"/>
                  <a:pt x="2338492" y="5197047"/>
                </a:cubicBezTo>
                <a:cubicBezTo>
                  <a:pt x="2346486" y="5205042"/>
                  <a:pt x="2350483" y="5213038"/>
                  <a:pt x="2350483" y="5221032"/>
                </a:cubicBezTo>
                <a:cubicBezTo>
                  <a:pt x="2382463" y="5197047"/>
                  <a:pt x="2390458" y="5185055"/>
                  <a:pt x="2374468" y="5185055"/>
                </a:cubicBezTo>
                <a:cubicBezTo>
                  <a:pt x="2374468" y="5177059"/>
                  <a:pt x="2374468" y="5171065"/>
                  <a:pt x="2374468" y="5167067"/>
                </a:cubicBezTo>
                <a:cubicBezTo>
                  <a:pt x="2374468" y="5163068"/>
                  <a:pt x="2376468" y="5159072"/>
                  <a:pt x="2380464" y="5155075"/>
                </a:cubicBezTo>
                <a:cubicBezTo>
                  <a:pt x="2384461" y="5151077"/>
                  <a:pt x="2386459" y="5145080"/>
                  <a:pt x="2386459" y="5137087"/>
                </a:cubicBezTo>
                <a:cubicBezTo>
                  <a:pt x="2386459" y="5129091"/>
                  <a:pt x="2390458" y="5125094"/>
                  <a:pt x="2398453" y="5125094"/>
                </a:cubicBezTo>
                <a:cubicBezTo>
                  <a:pt x="2398453" y="5117099"/>
                  <a:pt x="2400451" y="5111104"/>
                  <a:pt x="2404450" y="5107106"/>
                </a:cubicBezTo>
                <a:cubicBezTo>
                  <a:pt x="2408446" y="5103107"/>
                  <a:pt x="2410445" y="5101109"/>
                  <a:pt x="2410445" y="5101109"/>
                </a:cubicBezTo>
                <a:cubicBezTo>
                  <a:pt x="2410445" y="5101109"/>
                  <a:pt x="2414443" y="5097111"/>
                  <a:pt x="2422438" y="5089117"/>
                </a:cubicBezTo>
                <a:cubicBezTo>
                  <a:pt x="2422438" y="5081122"/>
                  <a:pt x="2424436" y="5075127"/>
                  <a:pt x="2428433" y="5071129"/>
                </a:cubicBezTo>
                <a:cubicBezTo>
                  <a:pt x="2432431" y="5067131"/>
                  <a:pt x="2434429" y="5061136"/>
                  <a:pt x="2434429" y="5053141"/>
                </a:cubicBezTo>
                <a:lnTo>
                  <a:pt x="2446422" y="5041148"/>
                </a:lnTo>
                <a:lnTo>
                  <a:pt x="2458414" y="5041148"/>
                </a:lnTo>
                <a:cubicBezTo>
                  <a:pt x="2458414" y="5033153"/>
                  <a:pt x="2458414" y="5027158"/>
                  <a:pt x="2458414" y="5023159"/>
                </a:cubicBezTo>
                <a:cubicBezTo>
                  <a:pt x="2458414" y="5019163"/>
                  <a:pt x="2460412" y="5015165"/>
                  <a:pt x="2464411" y="5011167"/>
                </a:cubicBezTo>
                <a:cubicBezTo>
                  <a:pt x="2468407" y="5007170"/>
                  <a:pt x="2474404" y="4999175"/>
                  <a:pt x="2482399" y="4987183"/>
                </a:cubicBezTo>
                <a:cubicBezTo>
                  <a:pt x="2490394" y="4975191"/>
                  <a:pt x="2498389" y="4961199"/>
                  <a:pt x="2506384" y="4945209"/>
                </a:cubicBezTo>
                <a:lnTo>
                  <a:pt x="2518375" y="4909234"/>
                </a:lnTo>
                <a:lnTo>
                  <a:pt x="2530369" y="4897240"/>
                </a:lnTo>
                <a:cubicBezTo>
                  <a:pt x="2522372" y="4897240"/>
                  <a:pt x="2518375" y="4897240"/>
                  <a:pt x="2518375" y="4897240"/>
                </a:cubicBezTo>
                <a:lnTo>
                  <a:pt x="2494390" y="4897240"/>
                </a:lnTo>
                <a:cubicBezTo>
                  <a:pt x="2494390" y="4905235"/>
                  <a:pt x="2490394" y="4909234"/>
                  <a:pt x="2482399" y="4909234"/>
                </a:cubicBezTo>
                <a:cubicBezTo>
                  <a:pt x="2474404" y="4909234"/>
                  <a:pt x="2468407" y="4907235"/>
                  <a:pt x="2464411" y="4903237"/>
                </a:cubicBezTo>
                <a:cubicBezTo>
                  <a:pt x="2460412" y="4899240"/>
                  <a:pt x="2458414" y="4897240"/>
                  <a:pt x="2458414" y="4897240"/>
                </a:cubicBezTo>
                <a:cubicBezTo>
                  <a:pt x="2450419" y="4897240"/>
                  <a:pt x="2442424" y="4901239"/>
                  <a:pt x="2434429" y="4909234"/>
                </a:cubicBezTo>
                <a:lnTo>
                  <a:pt x="2422438" y="4933218"/>
                </a:lnTo>
                <a:lnTo>
                  <a:pt x="2410445" y="4945209"/>
                </a:lnTo>
                <a:cubicBezTo>
                  <a:pt x="2410445" y="4945209"/>
                  <a:pt x="2410445" y="4943212"/>
                  <a:pt x="2410445" y="4939212"/>
                </a:cubicBezTo>
                <a:lnTo>
                  <a:pt x="2412444" y="4936216"/>
                </a:lnTo>
                <a:lnTo>
                  <a:pt x="2407447" y="4937714"/>
                </a:lnTo>
                <a:cubicBezTo>
                  <a:pt x="2401450" y="4940713"/>
                  <a:pt x="2394454" y="4945209"/>
                  <a:pt x="2386459" y="4951207"/>
                </a:cubicBezTo>
                <a:cubicBezTo>
                  <a:pt x="2370472" y="4963198"/>
                  <a:pt x="2362477" y="4969195"/>
                  <a:pt x="2362477" y="4969195"/>
                </a:cubicBezTo>
                <a:lnTo>
                  <a:pt x="2338492" y="5005171"/>
                </a:lnTo>
                <a:cubicBezTo>
                  <a:pt x="2330497" y="5013165"/>
                  <a:pt x="2324500" y="5021161"/>
                  <a:pt x="2320503" y="5029155"/>
                </a:cubicBezTo>
                <a:cubicBezTo>
                  <a:pt x="2316507" y="5037151"/>
                  <a:pt x="2314507" y="5041148"/>
                  <a:pt x="2314507" y="5041148"/>
                </a:cubicBezTo>
                <a:lnTo>
                  <a:pt x="2302515" y="5041148"/>
                </a:lnTo>
                <a:cubicBezTo>
                  <a:pt x="2302515" y="5049143"/>
                  <a:pt x="2298517" y="5061136"/>
                  <a:pt x="2290522" y="5077126"/>
                </a:cubicBezTo>
                <a:cubicBezTo>
                  <a:pt x="2282527" y="5093116"/>
                  <a:pt x="2278530" y="5101109"/>
                  <a:pt x="2278530" y="5101109"/>
                </a:cubicBezTo>
                <a:lnTo>
                  <a:pt x="2266537" y="5101109"/>
                </a:lnTo>
                <a:cubicBezTo>
                  <a:pt x="2266537" y="5085119"/>
                  <a:pt x="2258542" y="5085119"/>
                  <a:pt x="2242554" y="5101109"/>
                </a:cubicBezTo>
                <a:cubicBezTo>
                  <a:pt x="2234559" y="5109103"/>
                  <a:pt x="2228562" y="5113101"/>
                  <a:pt x="2224565" y="5113101"/>
                </a:cubicBezTo>
                <a:cubicBezTo>
                  <a:pt x="2220567" y="5113101"/>
                  <a:pt x="2224565" y="5103107"/>
                  <a:pt x="2236557" y="5083121"/>
                </a:cubicBezTo>
                <a:cubicBezTo>
                  <a:pt x="2248549" y="5063133"/>
                  <a:pt x="2258542" y="5049143"/>
                  <a:pt x="2266537" y="5041148"/>
                </a:cubicBezTo>
                <a:lnTo>
                  <a:pt x="2266537" y="5017164"/>
                </a:lnTo>
                <a:lnTo>
                  <a:pt x="2290522" y="4969195"/>
                </a:lnTo>
                <a:cubicBezTo>
                  <a:pt x="2306512" y="4945209"/>
                  <a:pt x="2306512" y="4933218"/>
                  <a:pt x="2290522" y="4933218"/>
                </a:cubicBezTo>
                <a:cubicBezTo>
                  <a:pt x="2282527" y="4933218"/>
                  <a:pt x="2278530" y="4925223"/>
                  <a:pt x="2278530" y="4909234"/>
                </a:cubicBezTo>
                <a:cubicBezTo>
                  <a:pt x="2286525" y="4909234"/>
                  <a:pt x="2286525" y="4905235"/>
                  <a:pt x="2278530" y="4897240"/>
                </a:cubicBezTo>
                <a:lnTo>
                  <a:pt x="2266537" y="4897240"/>
                </a:lnTo>
                <a:lnTo>
                  <a:pt x="2254546" y="4921225"/>
                </a:lnTo>
                <a:lnTo>
                  <a:pt x="2242554" y="4969195"/>
                </a:lnTo>
                <a:lnTo>
                  <a:pt x="2254546" y="4981186"/>
                </a:lnTo>
                <a:lnTo>
                  <a:pt x="2242554" y="4993180"/>
                </a:lnTo>
                <a:cubicBezTo>
                  <a:pt x="2234559" y="5017164"/>
                  <a:pt x="2218569" y="5021161"/>
                  <a:pt x="2194584" y="5005171"/>
                </a:cubicBezTo>
                <a:cubicBezTo>
                  <a:pt x="2194584" y="4997176"/>
                  <a:pt x="2190586" y="4993180"/>
                  <a:pt x="2182593" y="4993180"/>
                </a:cubicBezTo>
                <a:cubicBezTo>
                  <a:pt x="2166603" y="4993180"/>
                  <a:pt x="2162604" y="4977190"/>
                  <a:pt x="2170599" y="4945209"/>
                </a:cubicBezTo>
                <a:cubicBezTo>
                  <a:pt x="2170599" y="4937215"/>
                  <a:pt x="2174598" y="4931219"/>
                  <a:pt x="2182593" y="4927221"/>
                </a:cubicBezTo>
                <a:cubicBezTo>
                  <a:pt x="2190586" y="4923222"/>
                  <a:pt x="2196582" y="4921225"/>
                  <a:pt x="2200581" y="4921225"/>
                </a:cubicBezTo>
                <a:cubicBezTo>
                  <a:pt x="2204577" y="4921225"/>
                  <a:pt x="2210574" y="4917228"/>
                  <a:pt x="2218569" y="4909234"/>
                </a:cubicBezTo>
                <a:lnTo>
                  <a:pt x="2230561" y="4897240"/>
                </a:lnTo>
                <a:lnTo>
                  <a:pt x="2242554" y="4885249"/>
                </a:lnTo>
                <a:lnTo>
                  <a:pt x="2254546" y="4837279"/>
                </a:lnTo>
                <a:lnTo>
                  <a:pt x="2254546" y="4813295"/>
                </a:lnTo>
                <a:lnTo>
                  <a:pt x="2242554" y="4825286"/>
                </a:lnTo>
                <a:lnTo>
                  <a:pt x="2230561" y="4813295"/>
                </a:lnTo>
                <a:cubicBezTo>
                  <a:pt x="2230561" y="4813295"/>
                  <a:pt x="2226564" y="4811296"/>
                  <a:pt x="2218569" y="4807299"/>
                </a:cubicBezTo>
                <a:cubicBezTo>
                  <a:pt x="2210574" y="4803301"/>
                  <a:pt x="2202579" y="4809297"/>
                  <a:pt x="2194584" y="4825286"/>
                </a:cubicBezTo>
                <a:lnTo>
                  <a:pt x="2170599" y="4849272"/>
                </a:lnTo>
                <a:cubicBezTo>
                  <a:pt x="2162604" y="4849272"/>
                  <a:pt x="2158608" y="4849272"/>
                  <a:pt x="2158608" y="4849272"/>
                </a:cubicBezTo>
                <a:lnTo>
                  <a:pt x="2158608" y="4861263"/>
                </a:lnTo>
                <a:lnTo>
                  <a:pt x="2146616" y="4909234"/>
                </a:lnTo>
                <a:lnTo>
                  <a:pt x="2146616" y="4921225"/>
                </a:lnTo>
                <a:cubicBezTo>
                  <a:pt x="2138620" y="4897240"/>
                  <a:pt x="2130626" y="4893244"/>
                  <a:pt x="2122630" y="4909234"/>
                </a:cubicBezTo>
                <a:cubicBezTo>
                  <a:pt x="2114636" y="4917228"/>
                  <a:pt x="2106642" y="4917228"/>
                  <a:pt x="2098647" y="4909234"/>
                </a:cubicBezTo>
                <a:cubicBezTo>
                  <a:pt x="2098647" y="4909234"/>
                  <a:pt x="2100645" y="4903237"/>
                  <a:pt x="2104643" y="4891245"/>
                </a:cubicBezTo>
                <a:cubicBezTo>
                  <a:pt x="2108640" y="4879252"/>
                  <a:pt x="2114636" y="4869259"/>
                  <a:pt x="2122630" y="4861263"/>
                </a:cubicBezTo>
                <a:cubicBezTo>
                  <a:pt x="2130626" y="4853271"/>
                  <a:pt x="2136621" y="4845274"/>
                  <a:pt x="2140620" y="4837279"/>
                </a:cubicBezTo>
                <a:cubicBezTo>
                  <a:pt x="2144616" y="4829285"/>
                  <a:pt x="2146616" y="4825286"/>
                  <a:pt x="2146616" y="4825286"/>
                </a:cubicBezTo>
                <a:cubicBezTo>
                  <a:pt x="2146616" y="4817292"/>
                  <a:pt x="2154611" y="4809297"/>
                  <a:pt x="2170599" y="4801303"/>
                </a:cubicBezTo>
                <a:lnTo>
                  <a:pt x="2177795" y="4794106"/>
                </a:lnTo>
                <a:lnTo>
                  <a:pt x="2182593" y="4801303"/>
                </a:lnTo>
                <a:lnTo>
                  <a:pt x="2194584" y="4801303"/>
                </a:lnTo>
                <a:cubicBezTo>
                  <a:pt x="2194584" y="4793307"/>
                  <a:pt x="2198581" y="4789311"/>
                  <a:pt x="2206576" y="4789311"/>
                </a:cubicBezTo>
                <a:lnTo>
                  <a:pt x="2170599" y="4753335"/>
                </a:lnTo>
                <a:cubicBezTo>
                  <a:pt x="2162604" y="4761328"/>
                  <a:pt x="2154611" y="4761328"/>
                  <a:pt x="2146616" y="4753335"/>
                </a:cubicBezTo>
                <a:lnTo>
                  <a:pt x="2146616" y="4765326"/>
                </a:lnTo>
                <a:cubicBezTo>
                  <a:pt x="2146616" y="4773321"/>
                  <a:pt x="2146616" y="4779316"/>
                  <a:pt x="2146616" y="4783314"/>
                </a:cubicBezTo>
                <a:cubicBezTo>
                  <a:pt x="2146616" y="4787313"/>
                  <a:pt x="2142618" y="4789311"/>
                  <a:pt x="2134623" y="4789311"/>
                </a:cubicBezTo>
                <a:cubicBezTo>
                  <a:pt x="2126628" y="4797305"/>
                  <a:pt x="2122630" y="4805301"/>
                  <a:pt x="2122630" y="4813295"/>
                </a:cubicBezTo>
                <a:lnTo>
                  <a:pt x="2098647" y="4837279"/>
                </a:lnTo>
                <a:cubicBezTo>
                  <a:pt x="2090651" y="4853271"/>
                  <a:pt x="2082657" y="4865262"/>
                  <a:pt x="2074662" y="4873257"/>
                </a:cubicBezTo>
                <a:lnTo>
                  <a:pt x="2062670" y="4873257"/>
                </a:lnTo>
                <a:lnTo>
                  <a:pt x="2062670" y="4861263"/>
                </a:lnTo>
                <a:cubicBezTo>
                  <a:pt x="2062670" y="4861263"/>
                  <a:pt x="2060670" y="4863262"/>
                  <a:pt x="2056673" y="4867260"/>
                </a:cubicBezTo>
                <a:cubicBezTo>
                  <a:pt x="2052675" y="4871259"/>
                  <a:pt x="2050677" y="4877253"/>
                  <a:pt x="2050677" y="4885249"/>
                </a:cubicBezTo>
                <a:lnTo>
                  <a:pt x="2026692" y="4909234"/>
                </a:lnTo>
                <a:lnTo>
                  <a:pt x="2014700" y="4933218"/>
                </a:lnTo>
                <a:lnTo>
                  <a:pt x="2002709" y="4969195"/>
                </a:lnTo>
                <a:cubicBezTo>
                  <a:pt x="2002709" y="4985185"/>
                  <a:pt x="1998711" y="4989181"/>
                  <a:pt x="1990716" y="4981186"/>
                </a:cubicBezTo>
                <a:lnTo>
                  <a:pt x="1978724" y="4981186"/>
                </a:lnTo>
                <a:lnTo>
                  <a:pt x="1978724" y="5005171"/>
                </a:lnTo>
                <a:cubicBezTo>
                  <a:pt x="1970729" y="5005171"/>
                  <a:pt x="1968729" y="5009170"/>
                  <a:pt x="1972727" y="5017164"/>
                </a:cubicBezTo>
                <a:cubicBezTo>
                  <a:pt x="1976724" y="5025157"/>
                  <a:pt x="1978724" y="5029155"/>
                  <a:pt x="1978724" y="5029155"/>
                </a:cubicBezTo>
                <a:cubicBezTo>
                  <a:pt x="1978724" y="5021161"/>
                  <a:pt x="1972727" y="5019163"/>
                  <a:pt x="1960736" y="5023159"/>
                </a:cubicBezTo>
                <a:cubicBezTo>
                  <a:pt x="1948743" y="5027158"/>
                  <a:pt x="1946744" y="5025157"/>
                  <a:pt x="1954739" y="5017164"/>
                </a:cubicBezTo>
                <a:lnTo>
                  <a:pt x="1942746" y="5005171"/>
                </a:lnTo>
                <a:cubicBezTo>
                  <a:pt x="1942746" y="5013165"/>
                  <a:pt x="1940747" y="5015165"/>
                  <a:pt x="1936751" y="5011167"/>
                </a:cubicBezTo>
                <a:cubicBezTo>
                  <a:pt x="1932754" y="5007170"/>
                  <a:pt x="1928756" y="5009170"/>
                  <a:pt x="1924759" y="5017164"/>
                </a:cubicBezTo>
                <a:cubicBezTo>
                  <a:pt x="1920761" y="5025157"/>
                  <a:pt x="1914764" y="5025157"/>
                  <a:pt x="1906769" y="5017164"/>
                </a:cubicBezTo>
                <a:lnTo>
                  <a:pt x="1894778" y="5029155"/>
                </a:lnTo>
                <a:cubicBezTo>
                  <a:pt x="1894778" y="5029155"/>
                  <a:pt x="1890781" y="5029155"/>
                  <a:pt x="1882786" y="5029155"/>
                </a:cubicBezTo>
                <a:cubicBezTo>
                  <a:pt x="1882786" y="5029155"/>
                  <a:pt x="1880786" y="5031154"/>
                  <a:pt x="1876790" y="5035153"/>
                </a:cubicBezTo>
                <a:cubicBezTo>
                  <a:pt x="1872791" y="5039149"/>
                  <a:pt x="1868795" y="5043145"/>
                  <a:pt x="1864796" y="5047144"/>
                </a:cubicBezTo>
                <a:cubicBezTo>
                  <a:pt x="1860800" y="5051142"/>
                  <a:pt x="1856802" y="5057138"/>
                  <a:pt x="1852805" y="5065132"/>
                </a:cubicBezTo>
                <a:cubicBezTo>
                  <a:pt x="1848808" y="5073127"/>
                  <a:pt x="1846808" y="5077126"/>
                  <a:pt x="1846808" y="5077126"/>
                </a:cubicBezTo>
                <a:cubicBezTo>
                  <a:pt x="1814830" y="5101109"/>
                  <a:pt x="1798840" y="5121097"/>
                  <a:pt x="1798840" y="5137087"/>
                </a:cubicBezTo>
                <a:lnTo>
                  <a:pt x="1786848" y="5173063"/>
                </a:lnTo>
                <a:lnTo>
                  <a:pt x="1786847" y="5173063"/>
                </a:lnTo>
                <a:lnTo>
                  <a:pt x="1750870" y="5185055"/>
                </a:lnTo>
                <a:cubicBezTo>
                  <a:pt x="1750870" y="5177059"/>
                  <a:pt x="1748872" y="5173063"/>
                  <a:pt x="1744874" y="5173063"/>
                </a:cubicBezTo>
                <a:cubicBezTo>
                  <a:pt x="1740877" y="5173063"/>
                  <a:pt x="1738877" y="5181057"/>
                  <a:pt x="1738877" y="5197047"/>
                </a:cubicBezTo>
                <a:lnTo>
                  <a:pt x="1726886" y="5209040"/>
                </a:lnTo>
                <a:cubicBezTo>
                  <a:pt x="1718891" y="5209040"/>
                  <a:pt x="1710896" y="5213038"/>
                  <a:pt x="1702901" y="5221032"/>
                </a:cubicBezTo>
                <a:lnTo>
                  <a:pt x="1690909" y="5221032"/>
                </a:lnTo>
                <a:cubicBezTo>
                  <a:pt x="1698904" y="5213038"/>
                  <a:pt x="1698904" y="5209040"/>
                  <a:pt x="1690909" y="5209040"/>
                </a:cubicBezTo>
                <a:cubicBezTo>
                  <a:pt x="1682914" y="5209040"/>
                  <a:pt x="1678918" y="5215036"/>
                  <a:pt x="1678918" y="5227027"/>
                </a:cubicBezTo>
                <a:cubicBezTo>
                  <a:pt x="1678918" y="5239021"/>
                  <a:pt x="1676917" y="5245015"/>
                  <a:pt x="1672921" y="5245015"/>
                </a:cubicBezTo>
                <a:cubicBezTo>
                  <a:pt x="1668923" y="5245015"/>
                  <a:pt x="1664926" y="5241020"/>
                  <a:pt x="1660928" y="5233024"/>
                </a:cubicBezTo>
                <a:cubicBezTo>
                  <a:pt x="1656931" y="5225030"/>
                  <a:pt x="1658930" y="5221032"/>
                  <a:pt x="1666925" y="5221032"/>
                </a:cubicBezTo>
                <a:cubicBezTo>
                  <a:pt x="1666925" y="5213038"/>
                  <a:pt x="1668923" y="5207042"/>
                  <a:pt x="1672921" y="5203043"/>
                </a:cubicBezTo>
                <a:cubicBezTo>
                  <a:pt x="1676917" y="5199046"/>
                  <a:pt x="1678918" y="5193050"/>
                  <a:pt x="1678918" y="5185055"/>
                </a:cubicBezTo>
                <a:cubicBezTo>
                  <a:pt x="1678918" y="5177059"/>
                  <a:pt x="1682914" y="5171065"/>
                  <a:pt x="1690909" y="5167067"/>
                </a:cubicBezTo>
                <a:cubicBezTo>
                  <a:pt x="1698904" y="5163068"/>
                  <a:pt x="1702901" y="5159072"/>
                  <a:pt x="1702901" y="5155075"/>
                </a:cubicBezTo>
                <a:cubicBezTo>
                  <a:pt x="1702901" y="5151077"/>
                  <a:pt x="1708897" y="5139085"/>
                  <a:pt x="1720889" y="5119097"/>
                </a:cubicBezTo>
                <a:cubicBezTo>
                  <a:pt x="1732882" y="5099110"/>
                  <a:pt x="1742876" y="5085119"/>
                  <a:pt x="1750870" y="5077126"/>
                </a:cubicBezTo>
                <a:cubicBezTo>
                  <a:pt x="1750870" y="5077126"/>
                  <a:pt x="1752869" y="5075127"/>
                  <a:pt x="1756867" y="5071129"/>
                </a:cubicBezTo>
                <a:cubicBezTo>
                  <a:pt x="1760864" y="5067131"/>
                  <a:pt x="1762864" y="5061136"/>
                  <a:pt x="1762864" y="5053141"/>
                </a:cubicBezTo>
                <a:cubicBezTo>
                  <a:pt x="1754867" y="5045145"/>
                  <a:pt x="1758865" y="5029155"/>
                  <a:pt x="1774855" y="5005171"/>
                </a:cubicBezTo>
                <a:cubicBezTo>
                  <a:pt x="1790845" y="4989181"/>
                  <a:pt x="1798840" y="4979187"/>
                  <a:pt x="1798840" y="4975191"/>
                </a:cubicBezTo>
                <a:cubicBezTo>
                  <a:pt x="1798840" y="4971193"/>
                  <a:pt x="1800839" y="4969195"/>
                  <a:pt x="1804835" y="4969195"/>
                </a:cubicBezTo>
                <a:cubicBezTo>
                  <a:pt x="1808834" y="4969195"/>
                  <a:pt x="1812830" y="4971193"/>
                  <a:pt x="1816828" y="4975191"/>
                </a:cubicBezTo>
                <a:cubicBezTo>
                  <a:pt x="1820825" y="4979187"/>
                  <a:pt x="1822825" y="4977190"/>
                  <a:pt x="1822825" y="4969195"/>
                </a:cubicBezTo>
                <a:cubicBezTo>
                  <a:pt x="1822825" y="4945209"/>
                  <a:pt x="1810832" y="4945209"/>
                  <a:pt x="1786847" y="4969195"/>
                </a:cubicBezTo>
                <a:lnTo>
                  <a:pt x="1774855" y="4981186"/>
                </a:lnTo>
                <a:lnTo>
                  <a:pt x="1774855" y="4957203"/>
                </a:lnTo>
                <a:cubicBezTo>
                  <a:pt x="1774855" y="4941211"/>
                  <a:pt x="1778852" y="4933218"/>
                  <a:pt x="1786847" y="4933218"/>
                </a:cubicBezTo>
                <a:cubicBezTo>
                  <a:pt x="1794842" y="4933218"/>
                  <a:pt x="1794842" y="4929219"/>
                  <a:pt x="1786847" y="4921225"/>
                </a:cubicBezTo>
                <a:cubicBezTo>
                  <a:pt x="1778852" y="4913232"/>
                  <a:pt x="1774855" y="4913232"/>
                  <a:pt x="1774855" y="4921225"/>
                </a:cubicBezTo>
                <a:cubicBezTo>
                  <a:pt x="1774855" y="4929219"/>
                  <a:pt x="1774855" y="4937215"/>
                  <a:pt x="1774855" y="4945209"/>
                </a:cubicBezTo>
                <a:lnTo>
                  <a:pt x="1762864" y="4933218"/>
                </a:lnTo>
                <a:cubicBezTo>
                  <a:pt x="1762864" y="4925223"/>
                  <a:pt x="1764862" y="4921225"/>
                  <a:pt x="1768859" y="4921225"/>
                </a:cubicBezTo>
                <a:cubicBezTo>
                  <a:pt x="1772855" y="4921225"/>
                  <a:pt x="1772855" y="4917228"/>
                  <a:pt x="1768859" y="4909234"/>
                </a:cubicBezTo>
                <a:cubicBezTo>
                  <a:pt x="1764862" y="4901239"/>
                  <a:pt x="1764862" y="4897240"/>
                  <a:pt x="1768859" y="4897240"/>
                </a:cubicBezTo>
                <a:cubicBezTo>
                  <a:pt x="1772855" y="4897240"/>
                  <a:pt x="1774855" y="4893244"/>
                  <a:pt x="1774855" y="4885249"/>
                </a:cubicBezTo>
                <a:cubicBezTo>
                  <a:pt x="1774855" y="4877253"/>
                  <a:pt x="1782850" y="4873257"/>
                  <a:pt x="1798840" y="4873257"/>
                </a:cubicBezTo>
                <a:cubicBezTo>
                  <a:pt x="1798840" y="4873257"/>
                  <a:pt x="1800839" y="4871259"/>
                  <a:pt x="1804835" y="4867260"/>
                </a:cubicBezTo>
                <a:cubicBezTo>
                  <a:pt x="1808834" y="4863262"/>
                  <a:pt x="1810832" y="4861263"/>
                  <a:pt x="1810832" y="4861263"/>
                </a:cubicBezTo>
                <a:cubicBezTo>
                  <a:pt x="1802837" y="4861263"/>
                  <a:pt x="1798840" y="4861263"/>
                  <a:pt x="1798840" y="4861263"/>
                </a:cubicBezTo>
                <a:lnTo>
                  <a:pt x="1798840" y="4801303"/>
                </a:lnTo>
                <a:lnTo>
                  <a:pt x="1810832" y="4789311"/>
                </a:lnTo>
                <a:lnTo>
                  <a:pt x="1810832" y="4801303"/>
                </a:lnTo>
                <a:lnTo>
                  <a:pt x="1822825" y="4801303"/>
                </a:lnTo>
                <a:lnTo>
                  <a:pt x="1834817" y="4777317"/>
                </a:lnTo>
                <a:lnTo>
                  <a:pt x="1846808" y="4777317"/>
                </a:lnTo>
                <a:lnTo>
                  <a:pt x="1846808" y="4813295"/>
                </a:lnTo>
                <a:lnTo>
                  <a:pt x="1834817" y="4837279"/>
                </a:lnTo>
                <a:lnTo>
                  <a:pt x="1834817" y="4849272"/>
                </a:lnTo>
                <a:cubicBezTo>
                  <a:pt x="1834817" y="4841277"/>
                  <a:pt x="1830820" y="4837279"/>
                  <a:pt x="1822825" y="4837279"/>
                </a:cubicBezTo>
                <a:lnTo>
                  <a:pt x="1834817" y="4873257"/>
                </a:lnTo>
                <a:cubicBezTo>
                  <a:pt x="1842812" y="4873257"/>
                  <a:pt x="1844810" y="4875254"/>
                  <a:pt x="1840813" y="4879252"/>
                </a:cubicBezTo>
                <a:cubicBezTo>
                  <a:pt x="1836815" y="4883250"/>
                  <a:pt x="1834817" y="4889247"/>
                  <a:pt x="1834817" y="4897240"/>
                </a:cubicBezTo>
                <a:lnTo>
                  <a:pt x="1846808" y="4897240"/>
                </a:lnTo>
                <a:cubicBezTo>
                  <a:pt x="1846808" y="4889247"/>
                  <a:pt x="1848808" y="4879252"/>
                  <a:pt x="1852805" y="4867260"/>
                </a:cubicBezTo>
                <a:cubicBezTo>
                  <a:pt x="1856802" y="4855269"/>
                  <a:pt x="1862798" y="4849272"/>
                  <a:pt x="1870793" y="4849272"/>
                </a:cubicBezTo>
                <a:cubicBezTo>
                  <a:pt x="1870793" y="4849272"/>
                  <a:pt x="1870793" y="4853271"/>
                  <a:pt x="1870793" y="4861263"/>
                </a:cubicBezTo>
                <a:lnTo>
                  <a:pt x="1882786" y="4861263"/>
                </a:lnTo>
                <a:cubicBezTo>
                  <a:pt x="1882786" y="4861263"/>
                  <a:pt x="1882786" y="4857267"/>
                  <a:pt x="1882786" y="4849272"/>
                </a:cubicBezTo>
                <a:cubicBezTo>
                  <a:pt x="1882786" y="4849272"/>
                  <a:pt x="1880786" y="4849272"/>
                  <a:pt x="1876790" y="4849272"/>
                </a:cubicBezTo>
                <a:cubicBezTo>
                  <a:pt x="1872791" y="4849272"/>
                  <a:pt x="1870793" y="4849272"/>
                  <a:pt x="1870793" y="4849272"/>
                </a:cubicBezTo>
                <a:lnTo>
                  <a:pt x="1882786" y="4825286"/>
                </a:lnTo>
                <a:lnTo>
                  <a:pt x="1870793" y="4801303"/>
                </a:lnTo>
                <a:cubicBezTo>
                  <a:pt x="1862798" y="4801303"/>
                  <a:pt x="1856802" y="4793307"/>
                  <a:pt x="1852805" y="4777317"/>
                </a:cubicBezTo>
                <a:cubicBezTo>
                  <a:pt x="1848808" y="4761328"/>
                  <a:pt x="1850806" y="4745339"/>
                  <a:pt x="1858800" y="4729349"/>
                </a:cubicBezTo>
                <a:lnTo>
                  <a:pt x="1846808" y="4729349"/>
                </a:lnTo>
                <a:lnTo>
                  <a:pt x="1834817" y="4741340"/>
                </a:lnTo>
                <a:cubicBezTo>
                  <a:pt x="1826822" y="4749336"/>
                  <a:pt x="1822825" y="4753335"/>
                  <a:pt x="1822825" y="4753335"/>
                </a:cubicBezTo>
                <a:lnTo>
                  <a:pt x="1834817" y="4753335"/>
                </a:lnTo>
                <a:lnTo>
                  <a:pt x="1834817" y="4765326"/>
                </a:lnTo>
                <a:lnTo>
                  <a:pt x="1822825" y="4777317"/>
                </a:lnTo>
                <a:lnTo>
                  <a:pt x="1810832" y="4765326"/>
                </a:lnTo>
                <a:lnTo>
                  <a:pt x="1798840" y="4765326"/>
                </a:lnTo>
                <a:cubicBezTo>
                  <a:pt x="1782850" y="4773321"/>
                  <a:pt x="1774855" y="4777317"/>
                  <a:pt x="1774855" y="4777317"/>
                </a:cubicBezTo>
                <a:cubicBezTo>
                  <a:pt x="1774855" y="4777317"/>
                  <a:pt x="1772855" y="4779316"/>
                  <a:pt x="1768859" y="4783314"/>
                </a:cubicBezTo>
                <a:cubicBezTo>
                  <a:pt x="1764862" y="4787313"/>
                  <a:pt x="1762864" y="4791308"/>
                  <a:pt x="1762864" y="4795308"/>
                </a:cubicBezTo>
                <a:cubicBezTo>
                  <a:pt x="1762864" y="4799304"/>
                  <a:pt x="1760864" y="4805301"/>
                  <a:pt x="1756867" y="4813295"/>
                </a:cubicBezTo>
                <a:cubicBezTo>
                  <a:pt x="1752869" y="4821289"/>
                  <a:pt x="1748872" y="4827285"/>
                  <a:pt x="1744874" y="4831283"/>
                </a:cubicBezTo>
                <a:cubicBezTo>
                  <a:pt x="1740877" y="4835281"/>
                  <a:pt x="1736879" y="4839276"/>
                  <a:pt x="1732882" y="4843275"/>
                </a:cubicBezTo>
                <a:cubicBezTo>
                  <a:pt x="1728884" y="4847273"/>
                  <a:pt x="1726886" y="4851271"/>
                  <a:pt x="1726886" y="4855269"/>
                </a:cubicBezTo>
                <a:cubicBezTo>
                  <a:pt x="1726886" y="4859266"/>
                  <a:pt x="1722889" y="4861263"/>
                  <a:pt x="1714894" y="4861263"/>
                </a:cubicBezTo>
                <a:lnTo>
                  <a:pt x="1702901" y="4873257"/>
                </a:lnTo>
                <a:cubicBezTo>
                  <a:pt x="1702901" y="4881250"/>
                  <a:pt x="1702901" y="4887247"/>
                  <a:pt x="1702901" y="4891245"/>
                </a:cubicBezTo>
                <a:cubicBezTo>
                  <a:pt x="1702901" y="4895241"/>
                  <a:pt x="1700903" y="4897240"/>
                  <a:pt x="1696906" y="4897240"/>
                </a:cubicBezTo>
                <a:cubicBezTo>
                  <a:pt x="1692908" y="4897240"/>
                  <a:pt x="1690909" y="4901239"/>
                  <a:pt x="1690909" y="4909234"/>
                </a:cubicBezTo>
                <a:cubicBezTo>
                  <a:pt x="1690909" y="4917228"/>
                  <a:pt x="1686913" y="4921225"/>
                  <a:pt x="1678918" y="4921225"/>
                </a:cubicBezTo>
                <a:cubicBezTo>
                  <a:pt x="1678918" y="4913232"/>
                  <a:pt x="1674919" y="4909234"/>
                  <a:pt x="1666925" y="4909234"/>
                </a:cubicBezTo>
                <a:cubicBezTo>
                  <a:pt x="1658930" y="4909234"/>
                  <a:pt x="1654933" y="4913232"/>
                  <a:pt x="1654933" y="4921225"/>
                </a:cubicBezTo>
                <a:cubicBezTo>
                  <a:pt x="1654933" y="4929219"/>
                  <a:pt x="1650934" y="4933218"/>
                  <a:pt x="1642939" y="4933218"/>
                </a:cubicBezTo>
                <a:lnTo>
                  <a:pt x="1654933" y="4885249"/>
                </a:lnTo>
                <a:cubicBezTo>
                  <a:pt x="1662928" y="4877253"/>
                  <a:pt x="1668923" y="4869259"/>
                  <a:pt x="1672921" y="4861263"/>
                </a:cubicBezTo>
                <a:cubicBezTo>
                  <a:pt x="1676917" y="4853271"/>
                  <a:pt x="1678918" y="4845274"/>
                  <a:pt x="1678918" y="4837279"/>
                </a:cubicBezTo>
                <a:cubicBezTo>
                  <a:pt x="1694906" y="4797305"/>
                  <a:pt x="1710896" y="4769324"/>
                  <a:pt x="1726886" y="4753335"/>
                </a:cubicBezTo>
                <a:cubicBezTo>
                  <a:pt x="1734881" y="4745339"/>
                  <a:pt x="1744874" y="4731348"/>
                  <a:pt x="1756867" y="4711361"/>
                </a:cubicBezTo>
                <a:cubicBezTo>
                  <a:pt x="1768859" y="4691375"/>
                  <a:pt x="1770857" y="4677382"/>
                  <a:pt x="1762864" y="4669388"/>
                </a:cubicBezTo>
                <a:lnTo>
                  <a:pt x="1774855" y="4657394"/>
                </a:lnTo>
                <a:cubicBezTo>
                  <a:pt x="1782850" y="4665390"/>
                  <a:pt x="1790845" y="4657394"/>
                  <a:pt x="1798840" y="4633412"/>
                </a:cubicBezTo>
                <a:lnTo>
                  <a:pt x="1774855" y="4633412"/>
                </a:lnTo>
                <a:cubicBezTo>
                  <a:pt x="1774855" y="4625417"/>
                  <a:pt x="1774855" y="4621419"/>
                  <a:pt x="1774855" y="4621419"/>
                </a:cubicBezTo>
                <a:lnTo>
                  <a:pt x="1774855" y="4609426"/>
                </a:lnTo>
                <a:lnTo>
                  <a:pt x="1750870" y="4633412"/>
                </a:lnTo>
                <a:cubicBezTo>
                  <a:pt x="1726886" y="4649402"/>
                  <a:pt x="1716892" y="4659393"/>
                  <a:pt x="1720889" y="4663392"/>
                </a:cubicBezTo>
                <a:cubicBezTo>
                  <a:pt x="1724887" y="4667390"/>
                  <a:pt x="1726886" y="4673384"/>
                  <a:pt x="1726886" y="4681380"/>
                </a:cubicBezTo>
                <a:cubicBezTo>
                  <a:pt x="1734881" y="4681380"/>
                  <a:pt x="1738877" y="4681380"/>
                  <a:pt x="1738877" y="4681380"/>
                </a:cubicBezTo>
                <a:lnTo>
                  <a:pt x="1762864" y="4681380"/>
                </a:lnTo>
                <a:cubicBezTo>
                  <a:pt x="1762864" y="4681380"/>
                  <a:pt x="1760864" y="4683378"/>
                  <a:pt x="1756867" y="4687377"/>
                </a:cubicBezTo>
                <a:cubicBezTo>
                  <a:pt x="1752869" y="4691375"/>
                  <a:pt x="1746874" y="4697370"/>
                  <a:pt x="1738877" y="4705365"/>
                </a:cubicBezTo>
                <a:cubicBezTo>
                  <a:pt x="1722889" y="4713359"/>
                  <a:pt x="1714894" y="4721355"/>
                  <a:pt x="1714894" y="4729349"/>
                </a:cubicBezTo>
                <a:lnTo>
                  <a:pt x="1702901" y="4741340"/>
                </a:lnTo>
                <a:cubicBezTo>
                  <a:pt x="1702901" y="4733346"/>
                  <a:pt x="1698904" y="4733346"/>
                  <a:pt x="1690909" y="4741340"/>
                </a:cubicBezTo>
                <a:lnTo>
                  <a:pt x="1702901" y="4717357"/>
                </a:lnTo>
                <a:cubicBezTo>
                  <a:pt x="1710896" y="4709363"/>
                  <a:pt x="1714894" y="4703367"/>
                  <a:pt x="1714894" y="4699368"/>
                </a:cubicBezTo>
                <a:cubicBezTo>
                  <a:pt x="1714894" y="4695371"/>
                  <a:pt x="1714894" y="4689375"/>
                  <a:pt x="1714894" y="4681380"/>
                </a:cubicBezTo>
                <a:lnTo>
                  <a:pt x="1690909" y="4693372"/>
                </a:lnTo>
                <a:lnTo>
                  <a:pt x="1702901" y="4657394"/>
                </a:lnTo>
                <a:cubicBezTo>
                  <a:pt x="1702901" y="4649402"/>
                  <a:pt x="1704901" y="4641404"/>
                  <a:pt x="1708897" y="4633412"/>
                </a:cubicBezTo>
                <a:cubicBezTo>
                  <a:pt x="1712896" y="4625417"/>
                  <a:pt x="1714894" y="4617421"/>
                  <a:pt x="1714894" y="4609426"/>
                </a:cubicBezTo>
                <a:cubicBezTo>
                  <a:pt x="1714894" y="4609426"/>
                  <a:pt x="1722889" y="4605429"/>
                  <a:pt x="1738877" y="4597434"/>
                </a:cubicBezTo>
                <a:lnTo>
                  <a:pt x="1750870" y="4585442"/>
                </a:lnTo>
                <a:cubicBezTo>
                  <a:pt x="1750870" y="4585442"/>
                  <a:pt x="1754867" y="4581444"/>
                  <a:pt x="1762864" y="4573451"/>
                </a:cubicBezTo>
                <a:cubicBezTo>
                  <a:pt x="1754867" y="4573451"/>
                  <a:pt x="1750870" y="4573451"/>
                  <a:pt x="1750870" y="4573451"/>
                </a:cubicBezTo>
                <a:lnTo>
                  <a:pt x="1738877" y="4573451"/>
                </a:lnTo>
                <a:lnTo>
                  <a:pt x="1750870" y="4549466"/>
                </a:lnTo>
                <a:cubicBezTo>
                  <a:pt x="1758865" y="4533476"/>
                  <a:pt x="1762864" y="4523483"/>
                  <a:pt x="1762864" y="4519484"/>
                </a:cubicBezTo>
                <a:cubicBezTo>
                  <a:pt x="1762864" y="4515488"/>
                  <a:pt x="1770857" y="4501496"/>
                  <a:pt x="1786847" y="4477511"/>
                </a:cubicBezTo>
                <a:cubicBezTo>
                  <a:pt x="1794842" y="4469518"/>
                  <a:pt x="1800839" y="4461522"/>
                  <a:pt x="1804835" y="4453527"/>
                </a:cubicBezTo>
                <a:cubicBezTo>
                  <a:pt x="1808834" y="4445532"/>
                  <a:pt x="1810832" y="4437536"/>
                  <a:pt x="1810832" y="4429543"/>
                </a:cubicBezTo>
                <a:cubicBezTo>
                  <a:pt x="1810832" y="4429543"/>
                  <a:pt x="1810832" y="4425544"/>
                  <a:pt x="1810832" y="4417550"/>
                </a:cubicBezTo>
                <a:lnTo>
                  <a:pt x="1870793" y="4321611"/>
                </a:lnTo>
                <a:cubicBezTo>
                  <a:pt x="1870793" y="4313617"/>
                  <a:pt x="1870793" y="4309620"/>
                  <a:pt x="1870793" y="4309620"/>
                </a:cubicBezTo>
                <a:cubicBezTo>
                  <a:pt x="1870793" y="4309620"/>
                  <a:pt x="1874790" y="4309620"/>
                  <a:pt x="1882786" y="4309620"/>
                </a:cubicBezTo>
                <a:cubicBezTo>
                  <a:pt x="1882786" y="4309620"/>
                  <a:pt x="1888781" y="4301626"/>
                  <a:pt x="1900773" y="4285636"/>
                </a:cubicBezTo>
                <a:cubicBezTo>
                  <a:pt x="1912766" y="4269646"/>
                  <a:pt x="1924759" y="4253656"/>
                  <a:pt x="1936751" y="4237665"/>
                </a:cubicBezTo>
                <a:cubicBezTo>
                  <a:pt x="1948743" y="4221675"/>
                  <a:pt x="1960736" y="4205688"/>
                  <a:pt x="1972727" y="4189697"/>
                </a:cubicBezTo>
                <a:cubicBezTo>
                  <a:pt x="1984719" y="4173706"/>
                  <a:pt x="1994712" y="4161714"/>
                  <a:pt x="2002709" y="4153719"/>
                </a:cubicBezTo>
                <a:cubicBezTo>
                  <a:pt x="2010704" y="4145726"/>
                  <a:pt x="2014700" y="4137729"/>
                  <a:pt x="2014700" y="4129735"/>
                </a:cubicBezTo>
                <a:cubicBezTo>
                  <a:pt x="2014700" y="4121742"/>
                  <a:pt x="2018697" y="4113746"/>
                  <a:pt x="2026692" y="4105751"/>
                </a:cubicBezTo>
                <a:lnTo>
                  <a:pt x="2050677" y="4081767"/>
                </a:lnTo>
                <a:cubicBezTo>
                  <a:pt x="2058672" y="4065777"/>
                  <a:pt x="2066667" y="4051785"/>
                  <a:pt x="2074662" y="4039793"/>
                </a:cubicBezTo>
                <a:cubicBezTo>
                  <a:pt x="2082657" y="4027802"/>
                  <a:pt x="2086653" y="4021805"/>
                  <a:pt x="2086653" y="4021805"/>
                </a:cubicBezTo>
                <a:cubicBezTo>
                  <a:pt x="2094650" y="3997821"/>
                  <a:pt x="2102643" y="3985830"/>
                  <a:pt x="2110638" y="3985830"/>
                </a:cubicBezTo>
                <a:cubicBezTo>
                  <a:pt x="2118633" y="3985830"/>
                  <a:pt x="2124630" y="3979832"/>
                  <a:pt x="2128626" y="3967839"/>
                </a:cubicBezTo>
                <a:cubicBezTo>
                  <a:pt x="2132625" y="3955847"/>
                  <a:pt x="2140620" y="3943856"/>
                  <a:pt x="2152612" y="3931863"/>
                </a:cubicBezTo>
                <a:cubicBezTo>
                  <a:pt x="2164603" y="3919872"/>
                  <a:pt x="2166603" y="3909877"/>
                  <a:pt x="2158608" y="3901884"/>
                </a:cubicBezTo>
                <a:cubicBezTo>
                  <a:pt x="2150613" y="3893888"/>
                  <a:pt x="2140620" y="3893888"/>
                  <a:pt x="2128626" y="3901884"/>
                </a:cubicBezTo>
                <a:cubicBezTo>
                  <a:pt x="2116635" y="3909877"/>
                  <a:pt x="2106642" y="3913875"/>
                  <a:pt x="2098647" y="3913875"/>
                </a:cubicBezTo>
                <a:lnTo>
                  <a:pt x="2086653" y="3925867"/>
                </a:lnTo>
                <a:lnTo>
                  <a:pt x="2086653" y="3913875"/>
                </a:lnTo>
                <a:cubicBezTo>
                  <a:pt x="2086653" y="3905879"/>
                  <a:pt x="2082657" y="3901884"/>
                  <a:pt x="2074662" y="3901884"/>
                </a:cubicBezTo>
                <a:lnTo>
                  <a:pt x="2074662" y="3913875"/>
                </a:lnTo>
                <a:cubicBezTo>
                  <a:pt x="2074662" y="3929864"/>
                  <a:pt x="2068665" y="3943856"/>
                  <a:pt x="2056673" y="3955847"/>
                </a:cubicBezTo>
                <a:cubicBezTo>
                  <a:pt x="2044682" y="3967839"/>
                  <a:pt x="2038685" y="3973835"/>
                  <a:pt x="2038685" y="3973835"/>
                </a:cubicBezTo>
                <a:cubicBezTo>
                  <a:pt x="2030690" y="3973835"/>
                  <a:pt x="2020697" y="3977834"/>
                  <a:pt x="2008704" y="3985830"/>
                </a:cubicBezTo>
                <a:cubicBezTo>
                  <a:pt x="1996712" y="3993822"/>
                  <a:pt x="1990716" y="3997821"/>
                  <a:pt x="1990716" y="3997821"/>
                </a:cubicBezTo>
                <a:cubicBezTo>
                  <a:pt x="1990716" y="4013810"/>
                  <a:pt x="1986719" y="4025802"/>
                  <a:pt x="1978724" y="4033798"/>
                </a:cubicBezTo>
                <a:lnTo>
                  <a:pt x="1966731" y="4033798"/>
                </a:lnTo>
                <a:cubicBezTo>
                  <a:pt x="1958736" y="4041792"/>
                  <a:pt x="1950743" y="4045790"/>
                  <a:pt x="1942746" y="4045790"/>
                </a:cubicBezTo>
                <a:cubicBezTo>
                  <a:pt x="1942746" y="4045790"/>
                  <a:pt x="1940747" y="4045790"/>
                  <a:pt x="1936751" y="4045790"/>
                </a:cubicBezTo>
                <a:cubicBezTo>
                  <a:pt x="1932754" y="4045790"/>
                  <a:pt x="1928756" y="4047788"/>
                  <a:pt x="1924759" y="4051785"/>
                </a:cubicBezTo>
                <a:cubicBezTo>
                  <a:pt x="1920761" y="4055783"/>
                  <a:pt x="1918763" y="4057782"/>
                  <a:pt x="1918763" y="4057782"/>
                </a:cubicBezTo>
                <a:cubicBezTo>
                  <a:pt x="1910768" y="4041792"/>
                  <a:pt x="1902773" y="4041792"/>
                  <a:pt x="1894778" y="4057782"/>
                </a:cubicBezTo>
                <a:cubicBezTo>
                  <a:pt x="1894778" y="4065777"/>
                  <a:pt x="1894778" y="4073771"/>
                  <a:pt x="1894778" y="4081767"/>
                </a:cubicBezTo>
                <a:lnTo>
                  <a:pt x="1894778" y="4105751"/>
                </a:lnTo>
                <a:cubicBezTo>
                  <a:pt x="1886783" y="4097756"/>
                  <a:pt x="1882786" y="4093758"/>
                  <a:pt x="1882786" y="4093758"/>
                </a:cubicBezTo>
                <a:lnTo>
                  <a:pt x="1882786" y="4081767"/>
                </a:lnTo>
                <a:lnTo>
                  <a:pt x="1870793" y="4069773"/>
                </a:lnTo>
                <a:lnTo>
                  <a:pt x="1858800" y="4069773"/>
                </a:lnTo>
                <a:cubicBezTo>
                  <a:pt x="1858800" y="4069773"/>
                  <a:pt x="1850806" y="4077768"/>
                  <a:pt x="1834817" y="4093758"/>
                </a:cubicBezTo>
                <a:cubicBezTo>
                  <a:pt x="1826822" y="4109748"/>
                  <a:pt x="1820825" y="4119741"/>
                  <a:pt x="1816828" y="4123739"/>
                </a:cubicBezTo>
                <a:cubicBezTo>
                  <a:pt x="1812830" y="4127736"/>
                  <a:pt x="1810832" y="4133734"/>
                  <a:pt x="1810832" y="4141728"/>
                </a:cubicBezTo>
                <a:cubicBezTo>
                  <a:pt x="1818827" y="4157718"/>
                  <a:pt x="1818827" y="4165712"/>
                  <a:pt x="1810832" y="4165712"/>
                </a:cubicBezTo>
                <a:lnTo>
                  <a:pt x="1786847" y="4165712"/>
                </a:lnTo>
                <a:lnTo>
                  <a:pt x="1780850" y="4171707"/>
                </a:lnTo>
                <a:cubicBezTo>
                  <a:pt x="1768859" y="4183701"/>
                  <a:pt x="1760864" y="4195693"/>
                  <a:pt x="1756867" y="4207687"/>
                </a:cubicBezTo>
                <a:cubicBezTo>
                  <a:pt x="1752869" y="4219678"/>
                  <a:pt x="1746874" y="4225674"/>
                  <a:pt x="1738877" y="4225674"/>
                </a:cubicBezTo>
                <a:cubicBezTo>
                  <a:pt x="1722889" y="4233668"/>
                  <a:pt x="1712896" y="4239664"/>
                  <a:pt x="1708897" y="4243662"/>
                </a:cubicBezTo>
                <a:cubicBezTo>
                  <a:pt x="1704901" y="4247660"/>
                  <a:pt x="1702901" y="4257653"/>
                  <a:pt x="1702901" y="4273642"/>
                </a:cubicBezTo>
                <a:cubicBezTo>
                  <a:pt x="1702901" y="4289632"/>
                  <a:pt x="1700903" y="4303624"/>
                  <a:pt x="1696906" y="4315616"/>
                </a:cubicBezTo>
                <a:cubicBezTo>
                  <a:pt x="1692908" y="4327608"/>
                  <a:pt x="1686913" y="4337602"/>
                  <a:pt x="1678918" y="4345597"/>
                </a:cubicBezTo>
                <a:lnTo>
                  <a:pt x="1666925" y="4381574"/>
                </a:lnTo>
                <a:cubicBezTo>
                  <a:pt x="1666925" y="4381574"/>
                  <a:pt x="1664926" y="4383572"/>
                  <a:pt x="1660928" y="4387570"/>
                </a:cubicBezTo>
                <a:cubicBezTo>
                  <a:pt x="1656931" y="4391566"/>
                  <a:pt x="1654933" y="4397564"/>
                  <a:pt x="1654933" y="4405559"/>
                </a:cubicBezTo>
                <a:cubicBezTo>
                  <a:pt x="1654933" y="4413553"/>
                  <a:pt x="1654933" y="4417550"/>
                  <a:pt x="1654933" y="4417550"/>
                </a:cubicBezTo>
                <a:cubicBezTo>
                  <a:pt x="1646938" y="4433540"/>
                  <a:pt x="1640941" y="4445532"/>
                  <a:pt x="1636943" y="4453527"/>
                </a:cubicBezTo>
                <a:cubicBezTo>
                  <a:pt x="1632946" y="4461522"/>
                  <a:pt x="1626950" y="4461522"/>
                  <a:pt x="1618957" y="4453527"/>
                </a:cubicBezTo>
                <a:cubicBezTo>
                  <a:pt x="1610961" y="4453527"/>
                  <a:pt x="1602966" y="4457524"/>
                  <a:pt x="1594971" y="4465520"/>
                </a:cubicBezTo>
                <a:lnTo>
                  <a:pt x="1594971" y="4441534"/>
                </a:lnTo>
                <a:cubicBezTo>
                  <a:pt x="1602966" y="4425544"/>
                  <a:pt x="1610961" y="4405559"/>
                  <a:pt x="1618957" y="4381574"/>
                </a:cubicBezTo>
                <a:cubicBezTo>
                  <a:pt x="1618957" y="4373578"/>
                  <a:pt x="1622953" y="4361586"/>
                  <a:pt x="1630948" y="4345597"/>
                </a:cubicBezTo>
                <a:lnTo>
                  <a:pt x="1654933" y="4345597"/>
                </a:lnTo>
                <a:lnTo>
                  <a:pt x="1654933" y="4327608"/>
                </a:lnTo>
                <a:cubicBezTo>
                  <a:pt x="1646938" y="4315616"/>
                  <a:pt x="1646938" y="4311619"/>
                  <a:pt x="1654933" y="4315616"/>
                </a:cubicBezTo>
                <a:cubicBezTo>
                  <a:pt x="1662928" y="4319614"/>
                  <a:pt x="1666925" y="4313617"/>
                  <a:pt x="1666925" y="4297628"/>
                </a:cubicBezTo>
                <a:cubicBezTo>
                  <a:pt x="1666925" y="4281638"/>
                  <a:pt x="1670922" y="4273642"/>
                  <a:pt x="1678918" y="4273642"/>
                </a:cubicBezTo>
                <a:cubicBezTo>
                  <a:pt x="1670922" y="4265649"/>
                  <a:pt x="1662928" y="4265649"/>
                  <a:pt x="1654933" y="4273642"/>
                </a:cubicBezTo>
                <a:cubicBezTo>
                  <a:pt x="1646938" y="4281638"/>
                  <a:pt x="1640941" y="4285636"/>
                  <a:pt x="1636943" y="4285636"/>
                </a:cubicBezTo>
                <a:cubicBezTo>
                  <a:pt x="1632946" y="4285636"/>
                  <a:pt x="1626950" y="4289632"/>
                  <a:pt x="1618957" y="4297628"/>
                </a:cubicBezTo>
                <a:cubicBezTo>
                  <a:pt x="1602966" y="4321611"/>
                  <a:pt x="1594971" y="4333604"/>
                  <a:pt x="1594971" y="4333604"/>
                </a:cubicBezTo>
                <a:lnTo>
                  <a:pt x="1606963" y="4369582"/>
                </a:lnTo>
                <a:lnTo>
                  <a:pt x="1594971" y="4393565"/>
                </a:lnTo>
                <a:cubicBezTo>
                  <a:pt x="1594971" y="4401560"/>
                  <a:pt x="1590973" y="4405559"/>
                  <a:pt x="1582978" y="4405559"/>
                </a:cubicBezTo>
                <a:cubicBezTo>
                  <a:pt x="1574983" y="4405559"/>
                  <a:pt x="1564990" y="4407556"/>
                  <a:pt x="1552999" y="4411554"/>
                </a:cubicBezTo>
                <a:cubicBezTo>
                  <a:pt x="1541005" y="4415552"/>
                  <a:pt x="1535010" y="4421548"/>
                  <a:pt x="1535010" y="4429543"/>
                </a:cubicBezTo>
                <a:cubicBezTo>
                  <a:pt x="1535010" y="4437536"/>
                  <a:pt x="1543004" y="4445532"/>
                  <a:pt x="1558994" y="4453527"/>
                </a:cubicBezTo>
                <a:lnTo>
                  <a:pt x="1570987" y="4465520"/>
                </a:lnTo>
                <a:lnTo>
                  <a:pt x="1558994" y="4477511"/>
                </a:lnTo>
                <a:cubicBezTo>
                  <a:pt x="1551000" y="4493501"/>
                  <a:pt x="1549000" y="4503495"/>
                  <a:pt x="1552999" y="4507493"/>
                </a:cubicBezTo>
                <a:cubicBezTo>
                  <a:pt x="1556995" y="4511489"/>
                  <a:pt x="1554997" y="4515488"/>
                  <a:pt x="1547002" y="4519484"/>
                </a:cubicBezTo>
                <a:cubicBezTo>
                  <a:pt x="1539007" y="4523483"/>
                  <a:pt x="1535010" y="4525480"/>
                  <a:pt x="1535010" y="4525480"/>
                </a:cubicBezTo>
                <a:cubicBezTo>
                  <a:pt x="1527015" y="4525480"/>
                  <a:pt x="1523017" y="4525480"/>
                  <a:pt x="1523017" y="4525480"/>
                </a:cubicBezTo>
                <a:cubicBezTo>
                  <a:pt x="1523017" y="4525480"/>
                  <a:pt x="1519020" y="4525480"/>
                  <a:pt x="1511026" y="4525480"/>
                </a:cubicBezTo>
                <a:cubicBezTo>
                  <a:pt x="1511026" y="4533476"/>
                  <a:pt x="1511026" y="4541470"/>
                  <a:pt x="1511026" y="4549466"/>
                </a:cubicBezTo>
                <a:lnTo>
                  <a:pt x="1475047" y="4513488"/>
                </a:lnTo>
                <a:cubicBezTo>
                  <a:pt x="1475047" y="4513488"/>
                  <a:pt x="1469052" y="4509490"/>
                  <a:pt x="1457061" y="4501496"/>
                </a:cubicBezTo>
                <a:cubicBezTo>
                  <a:pt x="1445068" y="4493501"/>
                  <a:pt x="1437073" y="4489505"/>
                  <a:pt x="1433076" y="4489505"/>
                </a:cubicBezTo>
                <a:cubicBezTo>
                  <a:pt x="1429078" y="4489505"/>
                  <a:pt x="1431076" y="4493501"/>
                  <a:pt x="1439071" y="4501496"/>
                </a:cubicBezTo>
                <a:cubicBezTo>
                  <a:pt x="1439071" y="4501496"/>
                  <a:pt x="1437073" y="4505495"/>
                  <a:pt x="1433076" y="4513488"/>
                </a:cubicBezTo>
                <a:cubicBezTo>
                  <a:pt x="1429078" y="4521482"/>
                  <a:pt x="1427079" y="4525480"/>
                  <a:pt x="1427079" y="4525480"/>
                </a:cubicBezTo>
                <a:cubicBezTo>
                  <a:pt x="1411090" y="4541470"/>
                  <a:pt x="1403095" y="4561457"/>
                  <a:pt x="1403095" y="4585442"/>
                </a:cubicBezTo>
                <a:cubicBezTo>
                  <a:pt x="1403095" y="4609426"/>
                  <a:pt x="1401096" y="4623416"/>
                  <a:pt x="1397100" y="4627414"/>
                </a:cubicBezTo>
                <a:cubicBezTo>
                  <a:pt x="1393101" y="4631412"/>
                  <a:pt x="1387105" y="4633412"/>
                  <a:pt x="1379110" y="4633412"/>
                </a:cubicBezTo>
                <a:lnTo>
                  <a:pt x="1367118" y="4609426"/>
                </a:lnTo>
                <a:cubicBezTo>
                  <a:pt x="1367118" y="4601432"/>
                  <a:pt x="1363122" y="4597434"/>
                  <a:pt x="1355127" y="4597434"/>
                </a:cubicBezTo>
                <a:cubicBezTo>
                  <a:pt x="1331142" y="4597434"/>
                  <a:pt x="1323147" y="4585442"/>
                  <a:pt x="1331142" y="4561457"/>
                </a:cubicBezTo>
                <a:cubicBezTo>
                  <a:pt x="1339135" y="4537473"/>
                  <a:pt x="1351128" y="4527479"/>
                  <a:pt x="1367118" y="4531477"/>
                </a:cubicBezTo>
                <a:cubicBezTo>
                  <a:pt x="1383108" y="4535474"/>
                  <a:pt x="1399098" y="4525480"/>
                  <a:pt x="1415088" y="4501496"/>
                </a:cubicBezTo>
                <a:cubicBezTo>
                  <a:pt x="1415088" y="4485506"/>
                  <a:pt x="1417086" y="4467518"/>
                  <a:pt x="1421083" y="4447532"/>
                </a:cubicBezTo>
                <a:cubicBezTo>
                  <a:pt x="1425081" y="4427544"/>
                  <a:pt x="1423083" y="4417550"/>
                  <a:pt x="1415088" y="4417550"/>
                </a:cubicBezTo>
                <a:cubicBezTo>
                  <a:pt x="1415088" y="4417550"/>
                  <a:pt x="1419084" y="4413553"/>
                  <a:pt x="1427079" y="4405559"/>
                </a:cubicBezTo>
                <a:lnTo>
                  <a:pt x="1415088" y="4393565"/>
                </a:lnTo>
                <a:lnTo>
                  <a:pt x="1415088" y="4405559"/>
                </a:lnTo>
                <a:cubicBezTo>
                  <a:pt x="1399098" y="4397564"/>
                  <a:pt x="1387105" y="4393565"/>
                  <a:pt x="1379110" y="4393565"/>
                </a:cubicBezTo>
                <a:lnTo>
                  <a:pt x="1367118" y="4369582"/>
                </a:lnTo>
                <a:lnTo>
                  <a:pt x="1391103" y="4333604"/>
                </a:lnTo>
                <a:cubicBezTo>
                  <a:pt x="1407093" y="4317614"/>
                  <a:pt x="1419084" y="4313617"/>
                  <a:pt x="1427079" y="4321611"/>
                </a:cubicBezTo>
                <a:lnTo>
                  <a:pt x="1427079" y="4297628"/>
                </a:lnTo>
                <a:cubicBezTo>
                  <a:pt x="1419084" y="4289632"/>
                  <a:pt x="1427079" y="4265649"/>
                  <a:pt x="1451064" y="4225674"/>
                </a:cubicBezTo>
                <a:cubicBezTo>
                  <a:pt x="1459059" y="4217680"/>
                  <a:pt x="1465054" y="4205688"/>
                  <a:pt x="1469052" y="4189697"/>
                </a:cubicBezTo>
                <a:cubicBezTo>
                  <a:pt x="1473049" y="4173706"/>
                  <a:pt x="1483044" y="4153719"/>
                  <a:pt x="1499032" y="4129735"/>
                </a:cubicBezTo>
                <a:cubicBezTo>
                  <a:pt x="1547002" y="4025802"/>
                  <a:pt x="1562992" y="3973835"/>
                  <a:pt x="1547002" y="3973835"/>
                </a:cubicBezTo>
                <a:lnTo>
                  <a:pt x="1535010" y="3985830"/>
                </a:lnTo>
                <a:cubicBezTo>
                  <a:pt x="1543004" y="3985830"/>
                  <a:pt x="1547002" y="3989825"/>
                  <a:pt x="1547002" y="3997821"/>
                </a:cubicBezTo>
                <a:cubicBezTo>
                  <a:pt x="1539007" y="4013810"/>
                  <a:pt x="1527015" y="4017808"/>
                  <a:pt x="1511026" y="4009812"/>
                </a:cubicBezTo>
                <a:lnTo>
                  <a:pt x="1511026" y="3997821"/>
                </a:lnTo>
                <a:cubicBezTo>
                  <a:pt x="1511026" y="3997821"/>
                  <a:pt x="1515022" y="3997821"/>
                  <a:pt x="1523017" y="3997821"/>
                </a:cubicBezTo>
                <a:lnTo>
                  <a:pt x="1511026" y="3985830"/>
                </a:lnTo>
                <a:cubicBezTo>
                  <a:pt x="1503031" y="3993822"/>
                  <a:pt x="1495035" y="3997821"/>
                  <a:pt x="1487040" y="3997821"/>
                </a:cubicBezTo>
                <a:lnTo>
                  <a:pt x="1475047" y="3997821"/>
                </a:lnTo>
                <a:cubicBezTo>
                  <a:pt x="1483044" y="4005815"/>
                  <a:pt x="1483044" y="4009812"/>
                  <a:pt x="1475047" y="4009812"/>
                </a:cubicBezTo>
                <a:cubicBezTo>
                  <a:pt x="1467054" y="4009812"/>
                  <a:pt x="1463056" y="4017808"/>
                  <a:pt x="1463056" y="4033798"/>
                </a:cubicBezTo>
                <a:cubicBezTo>
                  <a:pt x="1463056" y="4041792"/>
                  <a:pt x="1463056" y="4045790"/>
                  <a:pt x="1463056" y="4045790"/>
                </a:cubicBezTo>
                <a:cubicBezTo>
                  <a:pt x="1463056" y="4045790"/>
                  <a:pt x="1459059" y="4045790"/>
                  <a:pt x="1451064" y="4045790"/>
                </a:cubicBezTo>
                <a:lnTo>
                  <a:pt x="1439071" y="4045790"/>
                </a:lnTo>
                <a:lnTo>
                  <a:pt x="1439071" y="4057782"/>
                </a:lnTo>
                <a:lnTo>
                  <a:pt x="1439071" y="4069773"/>
                </a:lnTo>
                <a:cubicBezTo>
                  <a:pt x="1431076" y="4069773"/>
                  <a:pt x="1427079" y="4077768"/>
                  <a:pt x="1427079" y="4093758"/>
                </a:cubicBezTo>
                <a:lnTo>
                  <a:pt x="1415088" y="4105751"/>
                </a:lnTo>
                <a:cubicBezTo>
                  <a:pt x="1407093" y="4105751"/>
                  <a:pt x="1403095" y="4105751"/>
                  <a:pt x="1403095" y="4105751"/>
                </a:cubicBezTo>
                <a:cubicBezTo>
                  <a:pt x="1403095" y="4105751"/>
                  <a:pt x="1403095" y="4101754"/>
                  <a:pt x="1403095" y="4093758"/>
                </a:cubicBezTo>
                <a:lnTo>
                  <a:pt x="1403095" y="4081767"/>
                </a:lnTo>
                <a:cubicBezTo>
                  <a:pt x="1403095" y="4073771"/>
                  <a:pt x="1395100" y="4069773"/>
                  <a:pt x="1379110" y="4069773"/>
                </a:cubicBezTo>
                <a:lnTo>
                  <a:pt x="1367118" y="4081767"/>
                </a:lnTo>
                <a:cubicBezTo>
                  <a:pt x="1367118" y="4081767"/>
                  <a:pt x="1367118" y="4083766"/>
                  <a:pt x="1367118" y="4087764"/>
                </a:cubicBezTo>
                <a:cubicBezTo>
                  <a:pt x="1367118" y="4091760"/>
                  <a:pt x="1363122" y="4097756"/>
                  <a:pt x="1355127" y="4105751"/>
                </a:cubicBezTo>
                <a:cubicBezTo>
                  <a:pt x="1339135" y="4129735"/>
                  <a:pt x="1339135" y="4141728"/>
                  <a:pt x="1355127" y="4141728"/>
                </a:cubicBezTo>
                <a:cubicBezTo>
                  <a:pt x="1371116" y="4141728"/>
                  <a:pt x="1385106" y="4141728"/>
                  <a:pt x="1397100" y="4141728"/>
                </a:cubicBezTo>
                <a:cubicBezTo>
                  <a:pt x="1409091" y="4141728"/>
                  <a:pt x="1415088" y="4143726"/>
                  <a:pt x="1415088" y="4147724"/>
                </a:cubicBezTo>
                <a:cubicBezTo>
                  <a:pt x="1415088" y="4151722"/>
                  <a:pt x="1415088" y="4157718"/>
                  <a:pt x="1415088" y="4165712"/>
                </a:cubicBezTo>
                <a:lnTo>
                  <a:pt x="1403095" y="4165712"/>
                </a:lnTo>
                <a:lnTo>
                  <a:pt x="1391103" y="4165712"/>
                </a:lnTo>
                <a:cubicBezTo>
                  <a:pt x="1391103" y="4173706"/>
                  <a:pt x="1387105" y="4177704"/>
                  <a:pt x="1379110" y="4177704"/>
                </a:cubicBezTo>
                <a:cubicBezTo>
                  <a:pt x="1371116" y="4177704"/>
                  <a:pt x="1365120" y="4181702"/>
                  <a:pt x="1361121" y="4189697"/>
                </a:cubicBezTo>
                <a:cubicBezTo>
                  <a:pt x="1357125" y="4197692"/>
                  <a:pt x="1351128" y="4205688"/>
                  <a:pt x="1343133" y="4213682"/>
                </a:cubicBezTo>
                <a:lnTo>
                  <a:pt x="1319148" y="4225674"/>
                </a:lnTo>
                <a:lnTo>
                  <a:pt x="1331142" y="4201690"/>
                </a:lnTo>
                <a:cubicBezTo>
                  <a:pt x="1339135" y="4201690"/>
                  <a:pt x="1345131" y="4197692"/>
                  <a:pt x="1349130" y="4189697"/>
                </a:cubicBezTo>
                <a:cubicBezTo>
                  <a:pt x="1353126" y="4181702"/>
                  <a:pt x="1355127" y="4177704"/>
                  <a:pt x="1355127" y="4177704"/>
                </a:cubicBezTo>
                <a:lnTo>
                  <a:pt x="1367118" y="4153719"/>
                </a:lnTo>
                <a:lnTo>
                  <a:pt x="1343133" y="4165712"/>
                </a:lnTo>
                <a:lnTo>
                  <a:pt x="1331142" y="4189697"/>
                </a:lnTo>
                <a:lnTo>
                  <a:pt x="1307157" y="4225674"/>
                </a:lnTo>
                <a:lnTo>
                  <a:pt x="1283172" y="4225674"/>
                </a:lnTo>
                <a:cubicBezTo>
                  <a:pt x="1283172" y="4217680"/>
                  <a:pt x="1283172" y="4211683"/>
                  <a:pt x="1283172" y="4207687"/>
                </a:cubicBezTo>
                <a:cubicBezTo>
                  <a:pt x="1283172" y="4203687"/>
                  <a:pt x="1287170" y="4203687"/>
                  <a:pt x="1295165" y="4207687"/>
                </a:cubicBezTo>
                <a:cubicBezTo>
                  <a:pt x="1303159" y="4211683"/>
                  <a:pt x="1305158" y="4209684"/>
                  <a:pt x="1301160" y="4201690"/>
                </a:cubicBezTo>
                <a:cubicBezTo>
                  <a:pt x="1297163" y="4193694"/>
                  <a:pt x="1303159" y="4185700"/>
                  <a:pt x="1319148" y="4177704"/>
                </a:cubicBezTo>
                <a:cubicBezTo>
                  <a:pt x="1327143" y="4169709"/>
                  <a:pt x="1331142" y="4165712"/>
                  <a:pt x="1331142" y="4165712"/>
                </a:cubicBezTo>
                <a:cubicBezTo>
                  <a:pt x="1331142" y="4165712"/>
                  <a:pt x="1331142" y="4161714"/>
                  <a:pt x="1331142" y="4153719"/>
                </a:cubicBezTo>
                <a:cubicBezTo>
                  <a:pt x="1331142" y="4153719"/>
                  <a:pt x="1333140" y="4151722"/>
                  <a:pt x="1337137" y="4147724"/>
                </a:cubicBezTo>
                <a:cubicBezTo>
                  <a:pt x="1341135" y="4143726"/>
                  <a:pt x="1341135" y="4141728"/>
                  <a:pt x="1337137" y="4141728"/>
                </a:cubicBezTo>
                <a:cubicBezTo>
                  <a:pt x="1333140" y="4141728"/>
                  <a:pt x="1331142" y="4145726"/>
                  <a:pt x="1331142" y="4153719"/>
                </a:cubicBezTo>
                <a:cubicBezTo>
                  <a:pt x="1323147" y="4145726"/>
                  <a:pt x="1317150" y="4145726"/>
                  <a:pt x="1313153" y="4153719"/>
                </a:cubicBezTo>
                <a:cubicBezTo>
                  <a:pt x="1309155" y="4161714"/>
                  <a:pt x="1305158" y="4165712"/>
                  <a:pt x="1301160" y="4165712"/>
                </a:cubicBezTo>
                <a:cubicBezTo>
                  <a:pt x="1297163" y="4165712"/>
                  <a:pt x="1295165" y="4169709"/>
                  <a:pt x="1295165" y="4177704"/>
                </a:cubicBezTo>
                <a:cubicBezTo>
                  <a:pt x="1295165" y="4185700"/>
                  <a:pt x="1295165" y="4189697"/>
                  <a:pt x="1295165" y="4189697"/>
                </a:cubicBezTo>
                <a:lnTo>
                  <a:pt x="1259187" y="4201690"/>
                </a:lnTo>
                <a:cubicBezTo>
                  <a:pt x="1259187" y="4201690"/>
                  <a:pt x="1259187" y="4197692"/>
                  <a:pt x="1259187" y="4189697"/>
                </a:cubicBezTo>
                <a:lnTo>
                  <a:pt x="1283172" y="4177704"/>
                </a:lnTo>
                <a:cubicBezTo>
                  <a:pt x="1291167" y="4161714"/>
                  <a:pt x="1291167" y="4153719"/>
                  <a:pt x="1283172" y="4153719"/>
                </a:cubicBezTo>
                <a:lnTo>
                  <a:pt x="1295165" y="4129735"/>
                </a:lnTo>
                <a:lnTo>
                  <a:pt x="1307157" y="4105751"/>
                </a:lnTo>
                <a:cubicBezTo>
                  <a:pt x="1283172" y="4121742"/>
                  <a:pt x="1267182" y="4141728"/>
                  <a:pt x="1259187" y="4165712"/>
                </a:cubicBezTo>
                <a:lnTo>
                  <a:pt x="1247196" y="4177704"/>
                </a:lnTo>
                <a:lnTo>
                  <a:pt x="1235204" y="4189697"/>
                </a:lnTo>
                <a:cubicBezTo>
                  <a:pt x="1235204" y="4197692"/>
                  <a:pt x="1229207" y="4203687"/>
                  <a:pt x="1217214" y="4207687"/>
                </a:cubicBezTo>
                <a:cubicBezTo>
                  <a:pt x="1205222" y="4211683"/>
                  <a:pt x="1195229" y="4219678"/>
                  <a:pt x="1187234" y="4231670"/>
                </a:cubicBezTo>
                <a:cubicBezTo>
                  <a:pt x="1179239" y="4243662"/>
                  <a:pt x="1171244" y="4247660"/>
                  <a:pt x="1163249" y="4243662"/>
                </a:cubicBezTo>
                <a:cubicBezTo>
                  <a:pt x="1155254" y="4239664"/>
                  <a:pt x="1147260" y="4241664"/>
                  <a:pt x="1139265" y="4249660"/>
                </a:cubicBezTo>
                <a:cubicBezTo>
                  <a:pt x="1131270" y="4257653"/>
                  <a:pt x="1127273" y="4265649"/>
                  <a:pt x="1127273" y="4273642"/>
                </a:cubicBezTo>
                <a:lnTo>
                  <a:pt x="1115280" y="4273642"/>
                </a:lnTo>
                <a:lnTo>
                  <a:pt x="1115280" y="4285636"/>
                </a:lnTo>
                <a:lnTo>
                  <a:pt x="1091297" y="4285636"/>
                </a:lnTo>
                <a:cubicBezTo>
                  <a:pt x="1091297" y="4285636"/>
                  <a:pt x="1089296" y="4287633"/>
                  <a:pt x="1085300" y="4291631"/>
                </a:cubicBezTo>
                <a:cubicBezTo>
                  <a:pt x="1081302" y="4295629"/>
                  <a:pt x="1079303" y="4301626"/>
                  <a:pt x="1079303" y="4309620"/>
                </a:cubicBezTo>
                <a:lnTo>
                  <a:pt x="1055318" y="4333604"/>
                </a:lnTo>
                <a:cubicBezTo>
                  <a:pt x="1055318" y="4333604"/>
                  <a:pt x="1051322" y="4333604"/>
                  <a:pt x="1043327" y="4333604"/>
                </a:cubicBezTo>
                <a:cubicBezTo>
                  <a:pt x="1043327" y="4325611"/>
                  <a:pt x="1039330" y="4321611"/>
                  <a:pt x="1031335" y="4321611"/>
                </a:cubicBezTo>
                <a:cubicBezTo>
                  <a:pt x="1023340" y="4305623"/>
                  <a:pt x="1011347" y="4313617"/>
                  <a:pt x="995357" y="4345597"/>
                </a:cubicBezTo>
                <a:cubicBezTo>
                  <a:pt x="987362" y="4361586"/>
                  <a:pt x="983366" y="4369582"/>
                  <a:pt x="983366" y="4369582"/>
                </a:cubicBezTo>
                <a:cubicBezTo>
                  <a:pt x="975371" y="4369582"/>
                  <a:pt x="965377" y="4375577"/>
                  <a:pt x="953384" y="4387570"/>
                </a:cubicBezTo>
                <a:cubicBezTo>
                  <a:pt x="941392" y="4399562"/>
                  <a:pt x="931399" y="4409555"/>
                  <a:pt x="923404" y="4417550"/>
                </a:cubicBezTo>
                <a:cubicBezTo>
                  <a:pt x="923404" y="4425544"/>
                  <a:pt x="921406" y="4433540"/>
                  <a:pt x="917408" y="4441534"/>
                </a:cubicBezTo>
                <a:cubicBezTo>
                  <a:pt x="913411" y="4449530"/>
                  <a:pt x="911413" y="4453527"/>
                  <a:pt x="911413" y="4453527"/>
                </a:cubicBezTo>
                <a:cubicBezTo>
                  <a:pt x="903418" y="4453527"/>
                  <a:pt x="899419" y="4457524"/>
                  <a:pt x="899419" y="4465520"/>
                </a:cubicBezTo>
                <a:cubicBezTo>
                  <a:pt x="899419" y="4465520"/>
                  <a:pt x="895423" y="4469518"/>
                  <a:pt x="887428" y="4477511"/>
                </a:cubicBezTo>
                <a:lnTo>
                  <a:pt x="875435" y="4489505"/>
                </a:lnTo>
                <a:cubicBezTo>
                  <a:pt x="875435" y="4489505"/>
                  <a:pt x="875435" y="4491502"/>
                  <a:pt x="875435" y="4495500"/>
                </a:cubicBezTo>
                <a:cubicBezTo>
                  <a:pt x="875435" y="4499498"/>
                  <a:pt x="871438" y="4501496"/>
                  <a:pt x="863443" y="4501496"/>
                </a:cubicBezTo>
                <a:lnTo>
                  <a:pt x="851450" y="4525480"/>
                </a:lnTo>
                <a:cubicBezTo>
                  <a:pt x="851450" y="4533476"/>
                  <a:pt x="851450" y="4537473"/>
                  <a:pt x="851450" y="4537473"/>
                </a:cubicBezTo>
                <a:cubicBezTo>
                  <a:pt x="843457" y="4537473"/>
                  <a:pt x="839458" y="4533476"/>
                  <a:pt x="839458" y="4525480"/>
                </a:cubicBezTo>
                <a:lnTo>
                  <a:pt x="827467" y="4525480"/>
                </a:lnTo>
                <a:cubicBezTo>
                  <a:pt x="827467" y="4533476"/>
                  <a:pt x="823468" y="4537473"/>
                  <a:pt x="815474" y="4537473"/>
                </a:cubicBezTo>
                <a:lnTo>
                  <a:pt x="827467" y="4489505"/>
                </a:lnTo>
                <a:cubicBezTo>
                  <a:pt x="835462" y="4481510"/>
                  <a:pt x="843457" y="4465520"/>
                  <a:pt x="851450" y="4441534"/>
                </a:cubicBezTo>
                <a:cubicBezTo>
                  <a:pt x="859445" y="4425544"/>
                  <a:pt x="867441" y="4411554"/>
                  <a:pt x="875435" y="4399562"/>
                </a:cubicBezTo>
                <a:cubicBezTo>
                  <a:pt x="883430" y="4387570"/>
                  <a:pt x="891425" y="4377575"/>
                  <a:pt x="899419" y="4369582"/>
                </a:cubicBezTo>
                <a:cubicBezTo>
                  <a:pt x="931399" y="4337602"/>
                  <a:pt x="943391" y="4309620"/>
                  <a:pt x="935396" y="4285636"/>
                </a:cubicBezTo>
                <a:cubicBezTo>
                  <a:pt x="935396" y="4277641"/>
                  <a:pt x="935396" y="4273642"/>
                  <a:pt x="935396" y="4273642"/>
                </a:cubicBezTo>
                <a:cubicBezTo>
                  <a:pt x="935396" y="4273642"/>
                  <a:pt x="939394" y="4273642"/>
                  <a:pt x="947389" y="4273642"/>
                </a:cubicBezTo>
                <a:cubicBezTo>
                  <a:pt x="955384" y="4273642"/>
                  <a:pt x="961379" y="4267648"/>
                  <a:pt x="965377" y="4255654"/>
                </a:cubicBezTo>
                <a:cubicBezTo>
                  <a:pt x="969374" y="4243662"/>
                  <a:pt x="971374" y="4233668"/>
                  <a:pt x="971374" y="4225674"/>
                </a:cubicBezTo>
                <a:lnTo>
                  <a:pt x="971374" y="4201690"/>
                </a:lnTo>
                <a:lnTo>
                  <a:pt x="959381" y="4225674"/>
                </a:lnTo>
                <a:lnTo>
                  <a:pt x="947389" y="4225674"/>
                </a:lnTo>
                <a:lnTo>
                  <a:pt x="935396" y="4225674"/>
                </a:lnTo>
                <a:cubicBezTo>
                  <a:pt x="927401" y="4233668"/>
                  <a:pt x="915409" y="4241664"/>
                  <a:pt x="899419" y="4249660"/>
                </a:cubicBezTo>
                <a:cubicBezTo>
                  <a:pt x="899419" y="4257653"/>
                  <a:pt x="897421" y="4263650"/>
                  <a:pt x="893423" y="4267648"/>
                </a:cubicBezTo>
                <a:cubicBezTo>
                  <a:pt x="889426" y="4271643"/>
                  <a:pt x="887428" y="4277641"/>
                  <a:pt x="887428" y="4285636"/>
                </a:cubicBezTo>
                <a:lnTo>
                  <a:pt x="875435" y="4297628"/>
                </a:lnTo>
                <a:lnTo>
                  <a:pt x="863443" y="4297628"/>
                </a:lnTo>
                <a:lnTo>
                  <a:pt x="851450" y="4297628"/>
                </a:lnTo>
                <a:lnTo>
                  <a:pt x="887428" y="4237665"/>
                </a:lnTo>
                <a:cubicBezTo>
                  <a:pt x="895423" y="4237665"/>
                  <a:pt x="897421" y="4233668"/>
                  <a:pt x="893423" y="4225674"/>
                </a:cubicBezTo>
                <a:cubicBezTo>
                  <a:pt x="889426" y="4217680"/>
                  <a:pt x="893423" y="4211683"/>
                  <a:pt x="905416" y="4207687"/>
                </a:cubicBezTo>
                <a:cubicBezTo>
                  <a:pt x="917408" y="4203687"/>
                  <a:pt x="927401" y="4197692"/>
                  <a:pt x="935396" y="4189697"/>
                </a:cubicBezTo>
                <a:lnTo>
                  <a:pt x="935396" y="4177704"/>
                </a:lnTo>
                <a:lnTo>
                  <a:pt x="923404" y="4177704"/>
                </a:lnTo>
                <a:lnTo>
                  <a:pt x="911413" y="4189697"/>
                </a:lnTo>
                <a:lnTo>
                  <a:pt x="911413" y="4165712"/>
                </a:lnTo>
                <a:cubicBezTo>
                  <a:pt x="919406" y="4157718"/>
                  <a:pt x="925403" y="4149723"/>
                  <a:pt x="929401" y="4141728"/>
                </a:cubicBezTo>
                <a:cubicBezTo>
                  <a:pt x="933397" y="4133734"/>
                  <a:pt x="935396" y="4129735"/>
                  <a:pt x="935396" y="4129735"/>
                </a:cubicBezTo>
                <a:cubicBezTo>
                  <a:pt x="935396" y="4121742"/>
                  <a:pt x="941392" y="4107750"/>
                  <a:pt x="953384" y="4087764"/>
                </a:cubicBezTo>
                <a:cubicBezTo>
                  <a:pt x="965377" y="4067776"/>
                  <a:pt x="971374" y="4053783"/>
                  <a:pt x="971374" y="4045790"/>
                </a:cubicBezTo>
                <a:cubicBezTo>
                  <a:pt x="971374" y="4045790"/>
                  <a:pt x="975371" y="4041792"/>
                  <a:pt x="983366" y="4033798"/>
                </a:cubicBezTo>
                <a:cubicBezTo>
                  <a:pt x="983366" y="4033798"/>
                  <a:pt x="993359" y="4017808"/>
                  <a:pt x="1013345" y="3985830"/>
                </a:cubicBezTo>
                <a:cubicBezTo>
                  <a:pt x="1033334" y="3953849"/>
                  <a:pt x="1043327" y="3933862"/>
                  <a:pt x="1043327" y="3925867"/>
                </a:cubicBezTo>
                <a:cubicBezTo>
                  <a:pt x="1051322" y="3925867"/>
                  <a:pt x="1061315" y="3917873"/>
                  <a:pt x="1073308" y="3901884"/>
                </a:cubicBezTo>
                <a:cubicBezTo>
                  <a:pt x="1085300" y="3885894"/>
                  <a:pt x="1099292" y="3869903"/>
                  <a:pt x="1115280" y="3853913"/>
                </a:cubicBezTo>
                <a:lnTo>
                  <a:pt x="1139265" y="3793952"/>
                </a:lnTo>
                <a:cubicBezTo>
                  <a:pt x="1155254" y="3777962"/>
                  <a:pt x="1167248" y="3765971"/>
                  <a:pt x="1175243" y="3757975"/>
                </a:cubicBezTo>
                <a:cubicBezTo>
                  <a:pt x="1183236" y="3749981"/>
                  <a:pt x="1187234" y="3745983"/>
                  <a:pt x="1187234" y="3745983"/>
                </a:cubicBezTo>
                <a:cubicBezTo>
                  <a:pt x="1187234" y="3737990"/>
                  <a:pt x="1191231" y="3729993"/>
                  <a:pt x="1199226" y="3721999"/>
                </a:cubicBezTo>
                <a:lnTo>
                  <a:pt x="1247196" y="3638053"/>
                </a:lnTo>
                <a:cubicBezTo>
                  <a:pt x="1247196" y="3630058"/>
                  <a:pt x="1249194" y="3624061"/>
                  <a:pt x="1253192" y="3620064"/>
                </a:cubicBezTo>
                <a:cubicBezTo>
                  <a:pt x="1257189" y="3616066"/>
                  <a:pt x="1263185" y="3614069"/>
                  <a:pt x="1271180" y="3614069"/>
                </a:cubicBezTo>
                <a:cubicBezTo>
                  <a:pt x="1279175" y="3614069"/>
                  <a:pt x="1279175" y="3610070"/>
                  <a:pt x="1271180" y="3602076"/>
                </a:cubicBezTo>
                <a:cubicBezTo>
                  <a:pt x="1271180" y="3602076"/>
                  <a:pt x="1275177" y="3602076"/>
                  <a:pt x="1283172" y="3602076"/>
                </a:cubicBezTo>
                <a:cubicBezTo>
                  <a:pt x="1291167" y="3602076"/>
                  <a:pt x="1295165" y="3594081"/>
                  <a:pt x="1295165" y="3578091"/>
                </a:cubicBezTo>
                <a:lnTo>
                  <a:pt x="1307157" y="3554107"/>
                </a:lnTo>
                <a:lnTo>
                  <a:pt x="1295165" y="3554107"/>
                </a:lnTo>
                <a:lnTo>
                  <a:pt x="1259187" y="3554107"/>
                </a:lnTo>
                <a:lnTo>
                  <a:pt x="1283172" y="3542115"/>
                </a:lnTo>
                <a:lnTo>
                  <a:pt x="1283172" y="3530123"/>
                </a:lnTo>
                <a:cubicBezTo>
                  <a:pt x="1291167" y="3522127"/>
                  <a:pt x="1293165" y="3512134"/>
                  <a:pt x="1289169" y="3500143"/>
                </a:cubicBezTo>
                <a:cubicBezTo>
                  <a:pt x="1285170" y="3488149"/>
                  <a:pt x="1285170" y="3476157"/>
                  <a:pt x="1289169" y="3464164"/>
                </a:cubicBezTo>
                <a:cubicBezTo>
                  <a:pt x="1291167" y="3458169"/>
                  <a:pt x="1292166" y="3452672"/>
                  <a:pt x="1292166" y="3447674"/>
                </a:cubicBezTo>
                <a:lnTo>
                  <a:pt x="1291834" y="3446177"/>
                </a:lnTo>
                <a:lnTo>
                  <a:pt x="1289169" y="3434184"/>
                </a:lnTo>
                <a:cubicBezTo>
                  <a:pt x="1285170" y="3426189"/>
                  <a:pt x="1279175" y="3422192"/>
                  <a:pt x="1271180" y="3422192"/>
                </a:cubicBezTo>
                <a:lnTo>
                  <a:pt x="1271180" y="3386214"/>
                </a:lnTo>
                <a:lnTo>
                  <a:pt x="1283172" y="3398209"/>
                </a:lnTo>
                <a:cubicBezTo>
                  <a:pt x="1291167" y="3398209"/>
                  <a:pt x="1297163" y="3392211"/>
                  <a:pt x="1301160" y="3380220"/>
                </a:cubicBezTo>
                <a:cubicBezTo>
                  <a:pt x="1305158" y="3368226"/>
                  <a:pt x="1307157" y="3362229"/>
                  <a:pt x="1307157" y="3362229"/>
                </a:cubicBezTo>
                <a:lnTo>
                  <a:pt x="1295165" y="3374223"/>
                </a:lnTo>
                <a:lnTo>
                  <a:pt x="1271180" y="3386214"/>
                </a:lnTo>
                <a:lnTo>
                  <a:pt x="1271180" y="3374223"/>
                </a:lnTo>
                <a:lnTo>
                  <a:pt x="1259187" y="3350238"/>
                </a:lnTo>
                <a:cubicBezTo>
                  <a:pt x="1259187" y="3342243"/>
                  <a:pt x="1263185" y="3338246"/>
                  <a:pt x="1271180" y="3338246"/>
                </a:cubicBezTo>
                <a:cubicBezTo>
                  <a:pt x="1279175" y="3346241"/>
                  <a:pt x="1285170" y="3346241"/>
                  <a:pt x="1289169" y="3338246"/>
                </a:cubicBezTo>
                <a:cubicBezTo>
                  <a:pt x="1293165" y="3330252"/>
                  <a:pt x="1295165" y="3330252"/>
                  <a:pt x="1295165" y="3338246"/>
                </a:cubicBezTo>
                <a:lnTo>
                  <a:pt x="1307157" y="3314261"/>
                </a:lnTo>
                <a:cubicBezTo>
                  <a:pt x="1307157" y="3298273"/>
                  <a:pt x="1305158" y="3288278"/>
                  <a:pt x="1301160" y="3284280"/>
                </a:cubicBezTo>
                <a:cubicBezTo>
                  <a:pt x="1297163" y="3280284"/>
                  <a:pt x="1295165" y="3278286"/>
                  <a:pt x="1295165" y="3278286"/>
                </a:cubicBezTo>
                <a:lnTo>
                  <a:pt x="1271180" y="3314261"/>
                </a:lnTo>
                <a:cubicBezTo>
                  <a:pt x="1263185" y="3314261"/>
                  <a:pt x="1255191" y="3318261"/>
                  <a:pt x="1247196" y="3326254"/>
                </a:cubicBezTo>
                <a:lnTo>
                  <a:pt x="1223211" y="3302268"/>
                </a:lnTo>
                <a:lnTo>
                  <a:pt x="1235204" y="3278286"/>
                </a:lnTo>
                <a:lnTo>
                  <a:pt x="1211219" y="3278286"/>
                </a:lnTo>
                <a:cubicBezTo>
                  <a:pt x="1203224" y="3278286"/>
                  <a:pt x="1195229" y="3282282"/>
                  <a:pt x="1187234" y="3290277"/>
                </a:cubicBezTo>
                <a:cubicBezTo>
                  <a:pt x="1171244" y="3306267"/>
                  <a:pt x="1163249" y="3306267"/>
                  <a:pt x="1163249" y="3290277"/>
                </a:cubicBezTo>
                <a:cubicBezTo>
                  <a:pt x="1155254" y="3282282"/>
                  <a:pt x="1141265" y="3278286"/>
                  <a:pt x="1121276" y="3278286"/>
                </a:cubicBezTo>
                <a:cubicBezTo>
                  <a:pt x="1101290" y="3278286"/>
                  <a:pt x="1075307" y="3282282"/>
                  <a:pt x="1043327" y="3290277"/>
                </a:cubicBezTo>
                <a:cubicBezTo>
                  <a:pt x="979367" y="3306267"/>
                  <a:pt x="923404" y="3310264"/>
                  <a:pt x="875435" y="3302268"/>
                </a:cubicBezTo>
                <a:cubicBezTo>
                  <a:pt x="843457" y="3294275"/>
                  <a:pt x="823468" y="3290277"/>
                  <a:pt x="815474" y="3290277"/>
                </a:cubicBezTo>
                <a:cubicBezTo>
                  <a:pt x="807479" y="3290277"/>
                  <a:pt x="797485" y="3298273"/>
                  <a:pt x="785493" y="3314261"/>
                </a:cubicBezTo>
                <a:cubicBezTo>
                  <a:pt x="773500" y="3330252"/>
                  <a:pt x="763507" y="3338246"/>
                  <a:pt x="755512" y="3338246"/>
                </a:cubicBezTo>
                <a:cubicBezTo>
                  <a:pt x="747517" y="3338246"/>
                  <a:pt x="743520" y="3338246"/>
                  <a:pt x="743520" y="3338246"/>
                </a:cubicBezTo>
                <a:cubicBezTo>
                  <a:pt x="743520" y="3338246"/>
                  <a:pt x="739522" y="3336248"/>
                  <a:pt x="731527" y="3332251"/>
                </a:cubicBezTo>
                <a:cubicBezTo>
                  <a:pt x="723532" y="3328251"/>
                  <a:pt x="719536" y="3326254"/>
                  <a:pt x="719536" y="3326254"/>
                </a:cubicBezTo>
                <a:cubicBezTo>
                  <a:pt x="703546" y="3326254"/>
                  <a:pt x="691554" y="3318261"/>
                  <a:pt x="683560" y="3302268"/>
                </a:cubicBezTo>
                <a:cubicBezTo>
                  <a:pt x="675564" y="3286278"/>
                  <a:pt x="663571" y="3270290"/>
                  <a:pt x="647584" y="3254300"/>
                </a:cubicBezTo>
                <a:cubicBezTo>
                  <a:pt x="639588" y="3246306"/>
                  <a:pt x="633591" y="3234315"/>
                  <a:pt x="629593" y="3218324"/>
                </a:cubicBezTo>
                <a:cubicBezTo>
                  <a:pt x="625596" y="3202334"/>
                  <a:pt x="619600" y="3178350"/>
                  <a:pt x="611605" y="3146369"/>
                </a:cubicBezTo>
                <a:lnTo>
                  <a:pt x="599613" y="3146369"/>
                </a:lnTo>
                <a:lnTo>
                  <a:pt x="575628" y="3122385"/>
                </a:lnTo>
                <a:cubicBezTo>
                  <a:pt x="583623" y="3106395"/>
                  <a:pt x="585622" y="3096404"/>
                  <a:pt x="581625" y="3092405"/>
                </a:cubicBezTo>
                <a:cubicBezTo>
                  <a:pt x="577627" y="3088406"/>
                  <a:pt x="575628" y="3086408"/>
                  <a:pt x="575628" y="3086408"/>
                </a:cubicBezTo>
                <a:cubicBezTo>
                  <a:pt x="567633" y="3078414"/>
                  <a:pt x="559639" y="3074416"/>
                  <a:pt x="551644" y="3074416"/>
                </a:cubicBezTo>
                <a:cubicBezTo>
                  <a:pt x="543649" y="3074416"/>
                  <a:pt x="539652" y="3074416"/>
                  <a:pt x="539652" y="3074416"/>
                </a:cubicBezTo>
                <a:lnTo>
                  <a:pt x="515667" y="3086408"/>
                </a:lnTo>
                <a:cubicBezTo>
                  <a:pt x="515667" y="3094404"/>
                  <a:pt x="511671" y="3098402"/>
                  <a:pt x="503676" y="3098402"/>
                </a:cubicBezTo>
                <a:cubicBezTo>
                  <a:pt x="487685" y="3098402"/>
                  <a:pt x="475692" y="3106395"/>
                  <a:pt x="467697" y="3122385"/>
                </a:cubicBezTo>
                <a:cubicBezTo>
                  <a:pt x="467697" y="3130379"/>
                  <a:pt x="471696" y="3134378"/>
                  <a:pt x="479691" y="3134378"/>
                </a:cubicBezTo>
                <a:cubicBezTo>
                  <a:pt x="487685" y="3134378"/>
                  <a:pt x="491682" y="3134378"/>
                  <a:pt x="491682" y="3134378"/>
                </a:cubicBezTo>
                <a:cubicBezTo>
                  <a:pt x="491682" y="3134378"/>
                  <a:pt x="491682" y="3138374"/>
                  <a:pt x="491682" y="3146369"/>
                </a:cubicBezTo>
                <a:lnTo>
                  <a:pt x="443714" y="3170354"/>
                </a:lnTo>
                <a:cubicBezTo>
                  <a:pt x="435719" y="3170354"/>
                  <a:pt x="435719" y="3162360"/>
                  <a:pt x="443714" y="3146369"/>
                </a:cubicBezTo>
                <a:lnTo>
                  <a:pt x="455706" y="3146369"/>
                </a:lnTo>
                <a:cubicBezTo>
                  <a:pt x="463701" y="3138374"/>
                  <a:pt x="465700" y="3126384"/>
                  <a:pt x="461702" y="3110394"/>
                </a:cubicBezTo>
                <a:cubicBezTo>
                  <a:pt x="457704" y="3094404"/>
                  <a:pt x="459702" y="3086408"/>
                  <a:pt x="467697" y="3086408"/>
                </a:cubicBezTo>
                <a:cubicBezTo>
                  <a:pt x="475692" y="3086408"/>
                  <a:pt x="477692" y="3082411"/>
                  <a:pt x="473694" y="3074416"/>
                </a:cubicBezTo>
                <a:cubicBezTo>
                  <a:pt x="469697" y="3066424"/>
                  <a:pt x="463701" y="3062423"/>
                  <a:pt x="455706" y="3062423"/>
                </a:cubicBezTo>
                <a:cubicBezTo>
                  <a:pt x="447711" y="3062423"/>
                  <a:pt x="443714" y="3060426"/>
                  <a:pt x="443714" y="3056428"/>
                </a:cubicBezTo>
                <a:cubicBezTo>
                  <a:pt x="443714" y="3052431"/>
                  <a:pt x="447711" y="3050432"/>
                  <a:pt x="455706" y="3050432"/>
                </a:cubicBezTo>
                <a:lnTo>
                  <a:pt x="455706" y="3038440"/>
                </a:lnTo>
                <a:cubicBezTo>
                  <a:pt x="447711" y="3030446"/>
                  <a:pt x="439716" y="3030446"/>
                  <a:pt x="431721" y="3038440"/>
                </a:cubicBezTo>
                <a:lnTo>
                  <a:pt x="443714" y="2990470"/>
                </a:lnTo>
                <a:lnTo>
                  <a:pt x="431721" y="2990470"/>
                </a:lnTo>
                <a:lnTo>
                  <a:pt x="431721" y="2966485"/>
                </a:lnTo>
                <a:cubicBezTo>
                  <a:pt x="431721" y="2950496"/>
                  <a:pt x="435719" y="2946501"/>
                  <a:pt x="443714" y="2954494"/>
                </a:cubicBezTo>
                <a:lnTo>
                  <a:pt x="467697" y="2906525"/>
                </a:lnTo>
                <a:cubicBezTo>
                  <a:pt x="467697" y="2898529"/>
                  <a:pt x="469697" y="2894534"/>
                  <a:pt x="473694" y="2894534"/>
                </a:cubicBezTo>
                <a:cubicBezTo>
                  <a:pt x="477692" y="2894534"/>
                  <a:pt x="481689" y="2884538"/>
                  <a:pt x="485686" y="2864551"/>
                </a:cubicBezTo>
                <a:cubicBezTo>
                  <a:pt x="489684" y="2844566"/>
                  <a:pt x="495680" y="2830573"/>
                  <a:pt x="503676" y="2822580"/>
                </a:cubicBezTo>
                <a:cubicBezTo>
                  <a:pt x="511671" y="2814583"/>
                  <a:pt x="511671" y="2810587"/>
                  <a:pt x="503676" y="2810587"/>
                </a:cubicBezTo>
                <a:lnTo>
                  <a:pt x="479691" y="2810587"/>
                </a:lnTo>
                <a:cubicBezTo>
                  <a:pt x="479691" y="2818581"/>
                  <a:pt x="475692" y="2826577"/>
                  <a:pt x="467697" y="2834571"/>
                </a:cubicBezTo>
                <a:cubicBezTo>
                  <a:pt x="459702" y="2842566"/>
                  <a:pt x="455706" y="2846563"/>
                  <a:pt x="455706" y="2846563"/>
                </a:cubicBezTo>
                <a:cubicBezTo>
                  <a:pt x="471696" y="2862554"/>
                  <a:pt x="471696" y="2882542"/>
                  <a:pt x="455706" y="2906525"/>
                </a:cubicBezTo>
                <a:cubicBezTo>
                  <a:pt x="447711" y="2906525"/>
                  <a:pt x="443714" y="2910523"/>
                  <a:pt x="443714" y="2918516"/>
                </a:cubicBezTo>
                <a:cubicBezTo>
                  <a:pt x="443714" y="2926512"/>
                  <a:pt x="441715" y="2930509"/>
                  <a:pt x="437718" y="2930509"/>
                </a:cubicBezTo>
                <a:cubicBezTo>
                  <a:pt x="433719" y="2930509"/>
                  <a:pt x="427724" y="2934507"/>
                  <a:pt x="419729" y="2942502"/>
                </a:cubicBezTo>
                <a:cubicBezTo>
                  <a:pt x="411734" y="2942502"/>
                  <a:pt x="403740" y="2942502"/>
                  <a:pt x="395745" y="2942502"/>
                </a:cubicBezTo>
                <a:lnTo>
                  <a:pt x="407736" y="2894534"/>
                </a:lnTo>
                <a:cubicBezTo>
                  <a:pt x="415731" y="2894534"/>
                  <a:pt x="419729" y="2892534"/>
                  <a:pt x="419729" y="2888536"/>
                </a:cubicBezTo>
                <a:cubicBezTo>
                  <a:pt x="419729" y="2884538"/>
                  <a:pt x="419729" y="2878544"/>
                  <a:pt x="419729" y="2870548"/>
                </a:cubicBezTo>
                <a:lnTo>
                  <a:pt x="407736" y="2846563"/>
                </a:lnTo>
                <a:lnTo>
                  <a:pt x="419729" y="2822580"/>
                </a:lnTo>
                <a:cubicBezTo>
                  <a:pt x="427724" y="2814583"/>
                  <a:pt x="431721" y="2806589"/>
                  <a:pt x="431721" y="2798593"/>
                </a:cubicBezTo>
                <a:cubicBezTo>
                  <a:pt x="431721" y="2790600"/>
                  <a:pt x="435719" y="2786602"/>
                  <a:pt x="443714" y="2786602"/>
                </a:cubicBezTo>
                <a:lnTo>
                  <a:pt x="443714" y="2762619"/>
                </a:lnTo>
                <a:cubicBezTo>
                  <a:pt x="443714" y="2762619"/>
                  <a:pt x="441715" y="2764615"/>
                  <a:pt x="437718" y="2768613"/>
                </a:cubicBezTo>
                <a:cubicBezTo>
                  <a:pt x="433719" y="2772612"/>
                  <a:pt x="431721" y="2774610"/>
                  <a:pt x="431721" y="2774610"/>
                </a:cubicBezTo>
                <a:cubicBezTo>
                  <a:pt x="415731" y="2774610"/>
                  <a:pt x="407736" y="2774610"/>
                  <a:pt x="407736" y="2774610"/>
                </a:cubicBezTo>
                <a:lnTo>
                  <a:pt x="395745" y="2750625"/>
                </a:lnTo>
                <a:lnTo>
                  <a:pt x="383753" y="2762619"/>
                </a:lnTo>
                <a:cubicBezTo>
                  <a:pt x="375758" y="2770612"/>
                  <a:pt x="371760" y="2778608"/>
                  <a:pt x="371760" y="2786602"/>
                </a:cubicBezTo>
                <a:cubicBezTo>
                  <a:pt x="371760" y="2786602"/>
                  <a:pt x="369762" y="2788601"/>
                  <a:pt x="365763" y="2792599"/>
                </a:cubicBezTo>
                <a:cubicBezTo>
                  <a:pt x="361767" y="2796595"/>
                  <a:pt x="359768" y="2798593"/>
                  <a:pt x="359768" y="2798593"/>
                </a:cubicBezTo>
                <a:cubicBezTo>
                  <a:pt x="343778" y="2814583"/>
                  <a:pt x="347775" y="2826577"/>
                  <a:pt x="371760" y="2834571"/>
                </a:cubicBezTo>
                <a:cubicBezTo>
                  <a:pt x="379754" y="2834571"/>
                  <a:pt x="383753" y="2838568"/>
                  <a:pt x="383753" y="2846563"/>
                </a:cubicBezTo>
                <a:lnTo>
                  <a:pt x="335783" y="2918516"/>
                </a:lnTo>
                <a:cubicBezTo>
                  <a:pt x="327788" y="2918516"/>
                  <a:pt x="325790" y="2892534"/>
                  <a:pt x="329787" y="2840567"/>
                </a:cubicBezTo>
                <a:cubicBezTo>
                  <a:pt x="333785" y="2788601"/>
                  <a:pt x="339780" y="2750625"/>
                  <a:pt x="347775" y="2726640"/>
                </a:cubicBezTo>
                <a:cubicBezTo>
                  <a:pt x="355770" y="2718645"/>
                  <a:pt x="359768" y="2710650"/>
                  <a:pt x="359768" y="2702657"/>
                </a:cubicBezTo>
                <a:cubicBezTo>
                  <a:pt x="359768" y="2694661"/>
                  <a:pt x="361767" y="2688666"/>
                  <a:pt x="365763" y="2684667"/>
                </a:cubicBezTo>
                <a:cubicBezTo>
                  <a:pt x="369762" y="2680672"/>
                  <a:pt x="369762" y="2676672"/>
                  <a:pt x="365763" y="2672676"/>
                </a:cubicBezTo>
                <a:cubicBezTo>
                  <a:pt x="361767" y="2668679"/>
                  <a:pt x="361767" y="2660682"/>
                  <a:pt x="365763" y="2648691"/>
                </a:cubicBezTo>
                <a:cubicBezTo>
                  <a:pt x="369762" y="2636698"/>
                  <a:pt x="375758" y="2630703"/>
                  <a:pt x="383753" y="2630703"/>
                </a:cubicBezTo>
                <a:cubicBezTo>
                  <a:pt x="391746" y="2630703"/>
                  <a:pt x="391746" y="2646694"/>
                  <a:pt x="383753" y="2678671"/>
                </a:cubicBezTo>
                <a:lnTo>
                  <a:pt x="395745" y="2702657"/>
                </a:lnTo>
                <a:cubicBezTo>
                  <a:pt x="411734" y="2702657"/>
                  <a:pt x="423726" y="2698659"/>
                  <a:pt x="431721" y="2690664"/>
                </a:cubicBezTo>
                <a:cubicBezTo>
                  <a:pt x="431721" y="2682669"/>
                  <a:pt x="435719" y="2676672"/>
                  <a:pt x="443714" y="2672676"/>
                </a:cubicBezTo>
                <a:cubicBezTo>
                  <a:pt x="451709" y="2668679"/>
                  <a:pt x="455706" y="2666679"/>
                  <a:pt x="455706" y="2666679"/>
                </a:cubicBezTo>
                <a:cubicBezTo>
                  <a:pt x="463701" y="2666679"/>
                  <a:pt x="465700" y="2658685"/>
                  <a:pt x="461702" y="2642696"/>
                </a:cubicBezTo>
                <a:cubicBezTo>
                  <a:pt x="457704" y="2626707"/>
                  <a:pt x="453708" y="2618710"/>
                  <a:pt x="449709" y="2618710"/>
                </a:cubicBezTo>
                <a:cubicBezTo>
                  <a:pt x="445712" y="2618710"/>
                  <a:pt x="443714" y="2614713"/>
                  <a:pt x="443714" y="2606719"/>
                </a:cubicBezTo>
                <a:cubicBezTo>
                  <a:pt x="443714" y="2598723"/>
                  <a:pt x="451709" y="2598723"/>
                  <a:pt x="467697" y="2606719"/>
                </a:cubicBezTo>
                <a:cubicBezTo>
                  <a:pt x="475692" y="2606719"/>
                  <a:pt x="481689" y="2604719"/>
                  <a:pt x="485686" y="2600721"/>
                </a:cubicBezTo>
                <a:cubicBezTo>
                  <a:pt x="489684" y="2596725"/>
                  <a:pt x="487685" y="2590729"/>
                  <a:pt x="479691" y="2582733"/>
                </a:cubicBezTo>
                <a:cubicBezTo>
                  <a:pt x="479691" y="2574739"/>
                  <a:pt x="479691" y="2566745"/>
                  <a:pt x="479691" y="2558748"/>
                </a:cubicBezTo>
                <a:cubicBezTo>
                  <a:pt x="487685" y="2542761"/>
                  <a:pt x="499677" y="2542761"/>
                  <a:pt x="515667" y="2558748"/>
                </a:cubicBezTo>
                <a:cubicBezTo>
                  <a:pt x="547647" y="2558748"/>
                  <a:pt x="567633" y="2554752"/>
                  <a:pt x="575628" y="2546757"/>
                </a:cubicBezTo>
                <a:lnTo>
                  <a:pt x="575628" y="2534764"/>
                </a:lnTo>
                <a:cubicBezTo>
                  <a:pt x="567633" y="2534764"/>
                  <a:pt x="559639" y="2536763"/>
                  <a:pt x="551644" y="2540761"/>
                </a:cubicBezTo>
                <a:cubicBezTo>
                  <a:pt x="543649" y="2544758"/>
                  <a:pt x="527659" y="2542761"/>
                  <a:pt x="503676" y="2534764"/>
                </a:cubicBezTo>
                <a:cubicBezTo>
                  <a:pt x="487685" y="2534764"/>
                  <a:pt x="479691" y="2534764"/>
                  <a:pt x="479691" y="2534764"/>
                </a:cubicBezTo>
                <a:cubicBezTo>
                  <a:pt x="479691" y="2534764"/>
                  <a:pt x="479691" y="2530767"/>
                  <a:pt x="479691" y="2522773"/>
                </a:cubicBezTo>
                <a:cubicBezTo>
                  <a:pt x="479691" y="2506783"/>
                  <a:pt x="479691" y="2498787"/>
                  <a:pt x="479691" y="2498787"/>
                </a:cubicBezTo>
                <a:cubicBezTo>
                  <a:pt x="519664" y="2498787"/>
                  <a:pt x="539652" y="2494790"/>
                  <a:pt x="539652" y="2486795"/>
                </a:cubicBezTo>
                <a:lnTo>
                  <a:pt x="551644" y="2462810"/>
                </a:lnTo>
                <a:cubicBezTo>
                  <a:pt x="567633" y="2454816"/>
                  <a:pt x="571632" y="2438827"/>
                  <a:pt x="563637" y="2414841"/>
                </a:cubicBezTo>
                <a:cubicBezTo>
                  <a:pt x="555642" y="2390859"/>
                  <a:pt x="543649" y="2386860"/>
                  <a:pt x="527659" y="2402849"/>
                </a:cubicBezTo>
                <a:lnTo>
                  <a:pt x="479691" y="2414841"/>
                </a:lnTo>
                <a:cubicBezTo>
                  <a:pt x="479691" y="2414841"/>
                  <a:pt x="483687" y="2402849"/>
                  <a:pt x="491682" y="2378864"/>
                </a:cubicBezTo>
                <a:lnTo>
                  <a:pt x="515667" y="2330896"/>
                </a:lnTo>
                <a:cubicBezTo>
                  <a:pt x="523662" y="2306912"/>
                  <a:pt x="539652" y="2294918"/>
                  <a:pt x="563637" y="2294918"/>
                </a:cubicBezTo>
                <a:cubicBezTo>
                  <a:pt x="571632" y="2286925"/>
                  <a:pt x="579627" y="2278930"/>
                  <a:pt x="587620" y="2270935"/>
                </a:cubicBezTo>
                <a:cubicBezTo>
                  <a:pt x="587620" y="2270935"/>
                  <a:pt x="589620" y="2268936"/>
                  <a:pt x="593617" y="2264938"/>
                </a:cubicBezTo>
                <a:cubicBezTo>
                  <a:pt x="597615" y="2260943"/>
                  <a:pt x="599613" y="2258942"/>
                  <a:pt x="599613" y="2258942"/>
                </a:cubicBezTo>
                <a:lnTo>
                  <a:pt x="635589" y="2222966"/>
                </a:lnTo>
                <a:cubicBezTo>
                  <a:pt x="643584" y="2214970"/>
                  <a:pt x="639588" y="2206975"/>
                  <a:pt x="623599" y="2198981"/>
                </a:cubicBezTo>
                <a:cubicBezTo>
                  <a:pt x="615603" y="2190987"/>
                  <a:pt x="615603" y="2186989"/>
                  <a:pt x="623599" y="2186989"/>
                </a:cubicBezTo>
                <a:cubicBezTo>
                  <a:pt x="639588" y="2178994"/>
                  <a:pt x="647584" y="2172997"/>
                  <a:pt x="647584" y="2169001"/>
                </a:cubicBezTo>
                <a:cubicBezTo>
                  <a:pt x="647584" y="2165002"/>
                  <a:pt x="643584" y="2163004"/>
                  <a:pt x="635589" y="2163004"/>
                </a:cubicBezTo>
                <a:cubicBezTo>
                  <a:pt x="627595" y="2163004"/>
                  <a:pt x="619600" y="2163004"/>
                  <a:pt x="611605" y="2163004"/>
                </a:cubicBezTo>
                <a:cubicBezTo>
                  <a:pt x="611605" y="2155010"/>
                  <a:pt x="611605" y="2149013"/>
                  <a:pt x="611605" y="2145016"/>
                </a:cubicBezTo>
                <a:cubicBezTo>
                  <a:pt x="611605" y="2141018"/>
                  <a:pt x="615603" y="2139019"/>
                  <a:pt x="623599" y="2139019"/>
                </a:cubicBezTo>
                <a:cubicBezTo>
                  <a:pt x="623599" y="2131024"/>
                  <a:pt x="623599" y="2123029"/>
                  <a:pt x="623599" y="2115034"/>
                </a:cubicBezTo>
                <a:lnTo>
                  <a:pt x="647584" y="2115034"/>
                </a:lnTo>
                <a:cubicBezTo>
                  <a:pt x="663571" y="2131024"/>
                  <a:pt x="683560" y="2127028"/>
                  <a:pt x="707544" y="2103043"/>
                </a:cubicBezTo>
                <a:cubicBezTo>
                  <a:pt x="739522" y="2079058"/>
                  <a:pt x="743520" y="2063068"/>
                  <a:pt x="719536" y="2055073"/>
                </a:cubicBezTo>
                <a:cubicBezTo>
                  <a:pt x="711541" y="2055073"/>
                  <a:pt x="707544" y="2051076"/>
                  <a:pt x="707544" y="2043082"/>
                </a:cubicBezTo>
                <a:cubicBezTo>
                  <a:pt x="707544" y="2035087"/>
                  <a:pt x="713539" y="2031088"/>
                  <a:pt x="725532" y="2031088"/>
                </a:cubicBezTo>
                <a:cubicBezTo>
                  <a:pt x="737524" y="2031088"/>
                  <a:pt x="745519" y="2027092"/>
                  <a:pt x="749516" y="2019097"/>
                </a:cubicBezTo>
                <a:cubicBezTo>
                  <a:pt x="753514" y="2011102"/>
                  <a:pt x="755512" y="1995112"/>
                  <a:pt x="755512" y="1971127"/>
                </a:cubicBezTo>
                <a:cubicBezTo>
                  <a:pt x="755512" y="1947144"/>
                  <a:pt x="757510" y="1931154"/>
                  <a:pt x="761509" y="1923160"/>
                </a:cubicBezTo>
                <a:cubicBezTo>
                  <a:pt x="765505" y="1915164"/>
                  <a:pt x="771502" y="1911166"/>
                  <a:pt x="779497" y="1911166"/>
                </a:cubicBezTo>
                <a:cubicBezTo>
                  <a:pt x="787492" y="1911166"/>
                  <a:pt x="787492" y="1919162"/>
                  <a:pt x="779497" y="1935151"/>
                </a:cubicBezTo>
                <a:lnTo>
                  <a:pt x="791488" y="1935151"/>
                </a:lnTo>
                <a:cubicBezTo>
                  <a:pt x="799483" y="1919162"/>
                  <a:pt x="787492" y="1895177"/>
                  <a:pt x="755512" y="1863198"/>
                </a:cubicBezTo>
                <a:lnTo>
                  <a:pt x="719536" y="1851205"/>
                </a:lnTo>
                <a:cubicBezTo>
                  <a:pt x="711541" y="1851205"/>
                  <a:pt x="703546" y="1847208"/>
                  <a:pt x="695552" y="1839213"/>
                </a:cubicBezTo>
                <a:cubicBezTo>
                  <a:pt x="679561" y="1823223"/>
                  <a:pt x="671567" y="1807233"/>
                  <a:pt x="671567" y="1791243"/>
                </a:cubicBezTo>
                <a:cubicBezTo>
                  <a:pt x="679561" y="1783249"/>
                  <a:pt x="691554" y="1779251"/>
                  <a:pt x="707544" y="1779251"/>
                </a:cubicBezTo>
                <a:cubicBezTo>
                  <a:pt x="715537" y="1771256"/>
                  <a:pt x="719536" y="1759263"/>
                  <a:pt x="719536" y="1743275"/>
                </a:cubicBezTo>
                <a:cubicBezTo>
                  <a:pt x="695552" y="1735280"/>
                  <a:pt x="699549" y="1719291"/>
                  <a:pt x="731527" y="1695305"/>
                </a:cubicBezTo>
                <a:cubicBezTo>
                  <a:pt x="747517" y="1687310"/>
                  <a:pt x="755512" y="1679316"/>
                  <a:pt x="755512" y="1671321"/>
                </a:cubicBezTo>
                <a:lnTo>
                  <a:pt x="707544" y="1659329"/>
                </a:lnTo>
                <a:lnTo>
                  <a:pt x="731527" y="1647336"/>
                </a:lnTo>
                <a:cubicBezTo>
                  <a:pt x="747517" y="1647336"/>
                  <a:pt x="755512" y="1643339"/>
                  <a:pt x="755512" y="1635345"/>
                </a:cubicBezTo>
                <a:cubicBezTo>
                  <a:pt x="755512" y="1619354"/>
                  <a:pt x="763507" y="1611359"/>
                  <a:pt x="779497" y="1611359"/>
                </a:cubicBezTo>
                <a:cubicBezTo>
                  <a:pt x="787492" y="1611359"/>
                  <a:pt x="789490" y="1613358"/>
                  <a:pt x="785493" y="1617356"/>
                </a:cubicBezTo>
                <a:cubicBezTo>
                  <a:pt x="781496" y="1621353"/>
                  <a:pt x="779497" y="1625351"/>
                  <a:pt x="779497" y="1629348"/>
                </a:cubicBezTo>
                <a:cubicBezTo>
                  <a:pt x="779497" y="1633346"/>
                  <a:pt x="783494" y="1635345"/>
                  <a:pt x="791488" y="1635345"/>
                </a:cubicBezTo>
                <a:cubicBezTo>
                  <a:pt x="807479" y="1635345"/>
                  <a:pt x="823468" y="1643339"/>
                  <a:pt x="839458" y="1659329"/>
                </a:cubicBezTo>
                <a:lnTo>
                  <a:pt x="863443" y="1683314"/>
                </a:lnTo>
                <a:cubicBezTo>
                  <a:pt x="871438" y="1675319"/>
                  <a:pt x="877435" y="1673320"/>
                  <a:pt x="881431" y="1677317"/>
                </a:cubicBezTo>
                <a:cubicBezTo>
                  <a:pt x="885428" y="1681314"/>
                  <a:pt x="895423" y="1679316"/>
                  <a:pt x="911413" y="1671321"/>
                </a:cubicBezTo>
                <a:cubicBezTo>
                  <a:pt x="927401" y="1663326"/>
                  <a:pt x="945391" y="1651334"/>
                  <a:pt x="965377" y="1635345"/>
                </a:cubicBezTo>
                <a:cubicBezTo>
                  <a:pt x="985364" y="1619354"/>
                  <a:pt x="999355" y="1607362"/>
                  <a:pt x="1007350" y="1599367"/>
                </a:cubicBezTo>
                <a:cubicBezTo>
                  <a:pt x="1023340" y="1583378"/>
                  <a:pt x="1039330" y="1567388"/>
                  <a:pt x="1055318" y="1551399"/>
                </a:cubicBezTo>
                <a:cubicBezTo>
                  <a:pt x="1071309" y="1535408"/>
                  <a:pt x="1079303" y="1519418"/>
                  <a:pt x="1079303" y="1503431"/>
                </a:cubicBezTo>
                <a:cubicBezTo>
                  <a:pt x="1079303" y="1487440"/>
                  <a:pt x="1083302" y="1479445"/>
                  <a:pt x="1091297" y="1479445"/>
                </a:cubicBezTo>
                <a:cubicBezTo>
                  <a:pt x="1099292" y="1479445"/>
                  <a:pt x="1105287" y="1479445"/>
                  <a:pt x="1109285" y="1479445"/>
                </a:cubicBezTo>
                <a:cubicBezTo>
                  <a:pt x="1113282" y="1479445"/>
                  <a:pt x="1119278" y="1475447"/>
                  <a:pt x="1127273" y="1467452"/>
                </a:cubicBezTo>
                <a:cubicBezTo>
                  <a:pt x="1135268" y="1443467"/>
                  <a:pt x="1145261" y="1425480"/>
                  <a:pt x="1157253" y="1413487"/>
                </a:cubicBezTo>
                <a:cubicBezTo>
                  <a:pt x="1169246" y="1401496"/>
                  <a:pt x="1179239" y="1383506"/>
                  <a:pt x="1187234" y="1359523"/>
                </a:cubicBezTo>
                <a:cubicBezTo>
                  <a:pt x="1211219" y="1335539"/>
                  <a:pt x="1227209" y="1323544"/>
                  <a:pt x="1235204" y="1323544"/>
                </a:cubicBezTo>
                <a:cubicBezTo>
                  <a:pt x="1243197" y="1307556"/>
                  <a:pt x="1263185" y="1291566"/>
                  <a:pt x="1295165" y="1275576"/>
                </a:cubicBezTo>
                <a:cubicBezTo>
                  <a:pt x="1303159" y="1275576"/>
                  <a:pt x="1309155" y="1271578"/>
                  <a:pt x="1313153" y="1263584"/>
                </a:cubicBezTo>
                <a:cubicBezTo>
                  <a:pt x="1317150" y="1255588"/>
                  <a:pt x="1317150" y="1249594"/>
                  <a:pt x="1313153" y="1245595"/>
                </a:cubicBezTo>
                <a:cubicBezTo>
                  <a:pt x="1309155" y="1241598"/>
                  <a:pt x="1303159" y="1237600"/>
                  <a:pt x="1295165" y="1233603"/>
                </a:cubicBezTo>
                <a:cubicBezTo>
                  <a:pt x="1287170" y="1229606"/>
                  <a:pt x="1275177" y="1225608"/>
                  <a:pt x="1259187" y="1221610"/>
                </a:cubicBezTo>
                <a:cubicBezTo>
                  <a:pt x="1243197" y="1217615"/>
                  <a:pt x="1231205" y="1215616"/>
                  <a:pt x="1223211" y="1215616"/>
                </a:cubicBezTo>
                <a:cubicBezTo>
                  <a:pt x="1215216" y="1215616"/>
                  <a:pt x="1207221" y="1213615"/>
                  <a:pt x="1199226" y="1209619"/>
                </a:cubicBezTo>
                <a:cubicBezTo>
                  <a:pt x="1191231" y="1205622"/>
                  <a:pt x="1187234" y="1203622"/>
                  <a:pt x="1187234" y="1203622"/>
                </a:cubicBezTo>
                <a:cubicBezTo>
                  <a:pt x="1187234" y="1203622"/>
                  <a:pt x="1195229" y="1197627"/>
                  <a:pt x="1211219" y="1185634"/>
                </a:cubicBezTo>
                <a:cubicBezTo>
                  <a:pt x="1227209" y="1173642"/>
                  <a:pt x="1235204" y="1163649"/>
                  <a:pt x="1235204" y="1155654"/>
                </a:cubicBezTo>
                <a:cubicBezTo>
                  <a:pt x="1235204" y="1139664"/>
                  <a:pt x="1247196" y="1139664"/>
                  <a:pt x="1271180" y="1155654"/>
                </a:cubicBezTo>
                <a:cubicBezTo>
                  <a:pt x="1287170" y="1163649"/>
                  <a:pt x="1295165" y="1159650"/>
                  <a:pt x="1295165" y="1143661"/>
                </a:cubicBezTo>
                <a:cubicBezTo>
                  <a:pt x="1295165" y="1135666"/>
                  <a:pt x="1307157" y="1125673"/>
                  <a:pt x="1331142" y="1113681"/>
                </a:cubicBezTo>
                <a:cubicBezTo>
                  <a:pt x="1355127" y="1101688"/>
                  <a:pt x="1371116" y="1099689"/>
                  <a:pt x="1379110" y="1107684"/>
                </a:cubicBezTo>
                <a:lnTo>
                  <a:pt x="1331142" y="1143661"/>
                </a:lnTo>
                <a:cubicBezTo>
                  <a:pt x="1323147" y="1143661"/>
                  <a:pt x="1319148" y="1147659"/>
                  <a:pt x="1319148" y="1155654"/>
                </a:cubicBezTo>
                <a:lnTo>
                  <a:pt x="1295165" y="1179639"/>
                </a:lnTo>
                <a:cubicBezTo>
                  <a:pt x="1295165" y="1187634"/>
                  <a:pt x="1297163" y="1193629"/>
                  <a:pt x="1301160" y="1197627"/>
                </a:cubicBezTo>
                <a:cubicBezTo>
                  <a:pt x="1305158" y="1201624"/>
                  <a:pt x="1307157" y="1207620"/>
                  <a:pt x="1307157" y="1215616"/>
                </a:cubicBezTo>
                <a:cubicBezTo>
                  <a:pt x="1323147" y="1223610"/>
                  <a:pt x="1339135" y="1227607"/>
                  <a:pt x="1355127" y="1227607"/>
                </a:cubicBezTo>
                <a:cubicBezTo>
                  <a:pt x="1371116" y="1227607"/>
                  <a:pt x="1377111" y="1219612"/>
                  <a:pt x="1373114" y="1203622"/>
                </a:cubicBezTo>
                <a:cubicBezTo>
                  <a:pt x="1369117" y="1187634"/>
                  <a:pt x="1375113" y="1175640"/>
                  <a:pt x="1391103" y="1167645"/>
                </a:cubicBezTo>
                <a:lnTo>
                  <a:pt x="1403095" y="1143661"/>
                </a:lnTo>
                <a:cubicBezTo>
                  <a:pt x="1395100" y="1135666"/>
                  <a:pt x="1391103" y="1131670"/>
                  <a:pt x="1391103" y="1131670"/>
                </a:cubicBezTo>
                <a:cubicBezTo>
                  <a:pt x="1391103" y="1131670"/>
                  <a:pt x="1395100" y="1127672"/>
                  <a:pt x="1403095" y="1119679"/>
                </a:cubicBezTo>
                <a:cubicBezTo>
                  <a:pt x="1411090" y="1111682"/>
                  <a:pt x="1415088" y="1105686"/>
                  <a:pt x="1415088" y="1101688"/>
                </a:cubicBezTo>
                <a:cubicBezTo>
                  <a:pt x="1415088" y="1097691"/>
                  <a:pt x="1423083" y="1087698"/>
                  <a:pt x="1439071" y="1071708"/>
                </a:cubicBezTo>
                <a:cubicBezTo>
                  <a:pt x="1455061" y="1039728"/>
                  <a:pt x="1475047" y="979767"/>
                  <a:pt x="1499032" y="891824"/>
                </a:cubicBezTo>
                <a:cubicBezTo>
                  <a:pt x="1523017" y="835859"/>
                  <a:pt x="1543004" y="803881"/>
                  <a:pt x="1558994" y="795885"/>
                </a:cubicBezTo>
                <a:lnTo>
                  <a:pt x="1582978" y="795885"/>
                </a:lnTo>
                <a:lnTo>
                  <a:pt x="1582978" y="723932"/>
                </a:lnTo>
                <a:lnTo>
                  <a:pt x="1582978" y="639986"/>
                </a:lnTo>
                <a:lnTo>
                  <a:pt x="1594971" y="639986"/>
                </a:lnTo>
                <a:cubicBezTo>
                  <a:pt x="1610961" y="631991"/>
                  <a:pt x="1614958" y="623997"/>
                  <a:pt x="1606963" y="616001"/>
                </a:cubicBezTo>
                <a:cubicBezTo>
                  <a:pt x="1598968" y="576028"/>
                  <a:pt x="1598968" y="548045"/>
                  <a:pt x="1606963" y="532055"/>
                </a:cubicBezTo>
                <a:cubicBezTo>
                  <a:pt x="1614958" y="524060"/>
                  <a:pt x="1626950" y="520063"/>
                  <a:pt x="1642939" y="520063"/>
                </a:cubicBezTo>
                <a:cubicBezTo>
                  <a:pt x="1658930" y="520063"/>
                  <a:pt x="1666925" y="524060"/>
                  <a:pt x="1666925" y="532055"/>
                </a:cubicBezTo>
                <a:cubicBezTo>
                  <a:pt x="1666925" y="532055"/>
                  <a:pt x="1668923" y="534055"/>
                  <a:pt x="1672921" y="538052"/>
                </a:cubicBezTo>
                <a:cubicBezTo>
                  <a:pt x="1676917" y="542048"/>
                  <a:pt x="1682914" y="544048"/>
                  <a:pt x="1690909" y="544048"/>
                </a:cubicBezTo>
                <a:lnTo>
                  <a:pt x="1702901" y="544048"/>
                </a:lnTo>
                <a:lnTo>
                  <a:pt x="1690909" y="532055"/>
                </a:lnTo>
                <a:lnTo>
                  <a:pt x="1678918" y="508072"/>
                </a:lnTo>
                <a:cubicBezTo>
                  <a:pt x="1678918" y="508072"/>
                  <a:pt x="1676917" y="504075"/>
                  <a:pt x="1672921" y="496079"/>
                </a:cubicBezTo>
                <a:cubicBezTo>
                  <a:pt x="1668923" y="488084"/>
                  <a:pt x="1666925" y="484087"/>
                  <a:pt x="1666925" y="484087"/>
                </a:cubicBezTo>
                <a:cubicBezTo>
                  <a:pt x="1642939" y="452107"/>
                  <a:pt x="1646938" y="424125"/>
                  <a:pt x="1678918" y="400141"/>
                </a:cubicBezTo>
                <a:lnTo>
                  <a:pt x="1690909" y="412133"/>
                </a:lnTo>
                <a:lnTo>
                  <a:pt x="1702901" y="424125"/>
                </a:lnTo>
                <a:cubicBezTo>
                  <a:pt x="1710896" y="424125"/>
                  <a:pt x="1714894" y="428122"/>
                  <a:pt x="1714894" y="436117"/>
                </a:cubicBezTo>
                <a:lnTo>
                  <a:pt x="1714894" y="448110"/>
                </a:lnTo>
                <a:cubicBezTo>
                  <a:pt x="1714894" y="448110"/>
                  <a:pt x="1716892" y="446111"/>
                  <a:pt x="1720889" y="442114"/>
                </a:cubicBezTo>
                <a:cubicBezTo>
                  <a:pt x="1724887" y="438117"/>
                  <a:pt x="1730884" y="440114"/>
                  <a:pt x="1738877" y="448110"/>
                </a:cubicBezTo>
                <a:cubicBezTo>
                  <a:pt x="1746874" y="448110"/>
                  <a:pt x="1750870" y="448110"/>
                  <a:pt x="1750870" y="448110"/>
                </a:cubicBezTo>
                <a:lnTo>
                  <a:pt x="1750870" y="460102"/>
                </a:lnTo>
                <a:lnTo>
                  <a:pt x="1726886" y="472094"/>
                </a:lnTo>
                <a:lnTo>
                  <a:pt x="1750870" y="484087"/>
                </a:lnTo>
                <a:lnTo>
                  <a:pt x="1762864" y="472094"/>
                </a:lnTo>
                <a:cubicBezTo>
                  <a:pt x="1754867" y="464099"/>
                  <a:pt x="1758865" y="460102"/>
                  <a:pt x="1774855" y="460102"/>
                </a:cubicBezTo>
                <a:lnTo>
                  <a:pt x="1798840" y="448110"/>
                </a:lnTo>
                <a:cubicBezTo>
                  <a:pt x="1806835" y="456105"/>
                  <a:pt x="1810832" y="460102"/>
                  <a:pt x="1810832" y="460102"/>
                </a:cubicBezTo>
                <a:cubicBezTo>
                  <a:pt x="1810832" y="468097"/>
                  <a:pt x="1806835" y="472094"/>
                  <a:pt x="1798840" y="472094"/>
                </a:cubicBezTo>
                <a:cubicBezTo>
                  <a:pt x="1790845" y="464099"/>
                  <a:pt x="1786847" y="462102"/>
                  <a:pt x="1786847" y="466099"/>
                </a:cubicBezTo>
                <a:cubicBezTo>
                  <a:pt x="1786847" y="470095"/>
                  <a:pt x="1786847" y="472094"/>
                  <a:pt x="1786847" y="472094"/>
                </a:cubicBezTo>
                <a:cubicBezTo>
                  <a:pt x="1786847" y="480090"/>
                  <a:pt x="1788847" y="486085"/>
                  <a:pt x="1792843" y="490083"/>
                </a:cubicBezTo>
                <a:cubicBezTo>
                  <a:pt x="1796840" y="494080"/>
                  <a:pt x="1804835" y="490083"/>
                  <a:pt x="1816828" y="478090"/>
                </a:cubicBezTo>
                <a:cubicBezTo>
                  <a:pt x="1828820" y="466099"/>
                  <a:pt x="1834817" y="456105"/>
                  <a:pt x="1834817" y="448110"/>
                </a:cubicBezTo>
                <a:lnTo>
                  <a:pt x="1846808" y="448110"/>
                </a:lnTo>
                <a:cubicBezTo>
                  <a:pt x="1854803" y="448110"/>
                  <a:pt x="1862798" y="448110"/>
                  <a:pt x="1870793" y="448110"/>
                </a:cubicBezTo>
                <a:cubicBezTo>
                  <a:pt x="1878788" y="440114"/>
                  <a:pt x="1882786" y="438117"/>
                  <a:pt x="1882786" y="442114"/>
                </a:cubicBezTo>
                <a:cubicBezTo>
                  <a:pt x="1882786" y="446111"/>
                  <a:pt x="1886783" y="448110"/>
                  <a:pt x="1894778" y="448110"/>
                </a:cubicBezTo>
                <a:lnTo>
                  <a:pt x="1894778" y="472094"/>
                </a:lnTo>
                <a:lnTo>
                  <a:pt x="1894778" y="484087"/>
                </a:lnTo>
                <a:cubicBezTo>
                  <a:pt x="1894778" y="484087"/>
                  <a:pt x="1894778" y="488084"/>
                  <a:pt x="1894778" y="496079"/>
                </a:cubicBezTo>
                <a:cubicBezTo>
                  <a:pt x="1894778" y="504075"/>
                  <a:pt x="1902773" y="508072"/>
                  <a:pt x="1918763" y="508072"/>
                </a:cubicBezTo>
                <a:cubicBezTo>
                  <a:pt x="1918763" y="508072"/>
                  <a:pt x="1922760" y="508072"/>
                  <a:pt x="1930754" y="508072"/>
                </a:cubicBezTo>
                <a:lnTo>
                  <a:pt x="1930754" y="520063"/>
                </a:lnTo>
                <a:cubicBezTo>
                  <a:pt x="1930754" y="512069"/>
                  <a:pt x="1934751" y="510070"/>
                  <a:pt x="1942746" y="514067"/>
                </a:cubicBezTo>
                <a:cubicBezTo>
                  <a:pt x="1950743" y="518064"/>
                  <a:pt x="1954739" y="524060"/>
                  <a:pt x="1954739" y="532055"/>
                </a:cubicBezTo>
                <a:lnTo>
                  <a:pt x="1942746" y="532055"/>
                </a:lnTo>
                <a:cubicBezTo>
                  <a:pt x="1934751" y="524060"/>
                  <a:pt x="1930754" y="524060"/>
                  <a:pt x="1930754" y="532055"/>
                </a:cubicBezTo>
                <a:lnTo>
                  <a:pt x="1966731" y="544048"/>
                </a:lnTo>
                <a:cubicBezTo>
                  <a:pt x="1982721" y="544048"/>
                  <a:pt x="1992716" y="538052"/>
                  <a:pt x="1996712" y="526060"/>
                </a:cubicBezTo>
                <a:cubicBezTo>
                  <a:pt x="2000709" y="514067"/>
                  <a:pt x="2006705" y="508072"/>
                  <a:pt x="2014700" y="508072"/>
                </a:cubicBezTo>
                <a:cubicBezTo>
                  <a:pt x="2022695" y="500075"/>
                  <a:pt x="2028692" y="494080"/>
                  <a:pt x="2032689" y="490083"/>
                </a:cubicBezTo>
                <a:cubicBezTo>
                  <a:pt x="2036687" y="486085"/>
                  <a:pt x="2042682" y="480090"/>
                  <a:pt x="2050677" y="472094"/>
                </a:cubicBezTo>
                <a:lnTo>
                  <a:pt x="2074662" y="472094"/>
                </a:lnTo>
                <a:lnTo>
                  <a:pt x="2062670" y="484087"/>
                </a:lnTo>
                <a:lnTo>
                  <a:pt x="2074662" y="508072"/>
                </a:lnTo>
                <a:cubicBezTo>
                  <a:pt x="2098647" y="524060"/>
                  <a:pt x="2090651" y="532055"/>
                  <a:pt x="2050677" y="532055"/>
                </a:cubicBezTo>
                <a:cubicBezTo>
                  <a:pt x="2034687" y="548045"/>
                  <a:pt x="2026692" y="560037"/>
                  <a:pt x="2026692" y="568033"/>
                </a:cubicBezTo>
                <a:lnTo>
                  <a:pt x="1990716" y="568033"/>
                </a:lnTo>
                <a:cubicBezTo>
                  <a:pt x="1990716" y="568033"/>
                  <a:pt x="1986719" y="568033"/>
                  <a:pt x="1978724" y="568033"/>
                </a:cubicBezTo>
                <a:cubicBezTo>
                  <a:pt x="1970729" y="568033"/>
                  <a:pt x="1964733" y="566033"/>
                  <a:pt x="1960736" y="562036"/>
                </a:cubicBezTo>
                <a:cubicBezTo>
                  <a:pt x="1956738" y="558040"/>
                  <a:pt x="1952741" y="556040"/>
                  <a:pt x="1948743" y="556040"/>
                </a:cubicBezTo>
                <a:cubicBezTo>
                  <a:pt x="1944746" y="556040"/>
                  <a:pt x="1938749" y="556040"/>
                  <a:pt x="1930754" y="556040"/>
                </a:cubicBezTo>
                <a:cubicBezTo>
                  <a:pt x="1914764" y="548045"/>
                  <a:pt x="1904771" y="548045"/>
                  <a:pt x="1900773" y="556040"/>
                </a:cubicBezTo>
                <a:cubicBezTo>
                  <a:pt x="1896776" y="564036"/>
                  <a:pt x="1896776" y="570031"/>
                  <a:pt x="1900773" y="574028"/>
                </a:cubicBezTo>
                <a:cubicBezTo>
                  <a:pt x="1904771" y="578025"/>
                  <a:pt x="1902773" y="584021"/>
                  <a:pt x="1894778" y="592018"/>
                </a:cubicBezTo>
                <a:cubicBezTo>
                  <a:pt x="1886783" y="600013"/>
                  <a:pt x="1878788" y="608006"/>
                  <a:pt x="1870793" y="616001"/>
                </a:cubicBezTo>
                <a:cubicBezTo>
                  <a:pt x="1862798" y="616001"/>
                  <a:pt x="1858800" y="616001"/>
                  <a:pt x="1858800" y="616001"/>
                </a:cubicBezTo>
                <a:cubicBezTo>
                  <a:pt x="1866796" y="623997"/>
                  <a:pt x="1870793" y="655976"/>
                  <a:pt x="1870793" y="711940"/>
                </a:cubicBezTo>
                <a:cubicBezTo>
                  <a:pt x="1870793" y="719935"/>
                  <a:pt x="1858800" y="735923"/>
                  <a:pt x="1834817" y="759908"/>
                </a:cubicBezTo>
                <a:cubicBezTo>
                  <a:pt x="1826822" y="767905"/>
                  <a:pt x="1818827" y="777897"/>
                  <a:pt x="1810832" y="789890"/>
                </a:cubicBezTo>
                <a:cubicBezTo>
                  <a:pt x="1802837" y="801881"/>
                  <a:pt x="1796840" y="811875"/>
                  <a:pt x="1792843" y="819870"/>
                </a:cubicBezTo>
                <a:cubicBezTo>
                  <a:pt x="1788847" y="827866"/>
                  <a:pt x="1784848" y="835859"/>
                  <a:pt x="1780850" y="843854"/>
                </a:cubicBezTo>
                <a:cubicBezTo>
                  <a:pt x="1776854" y="851849"/>
                  <a:pt x="1774855" y="855846"/>
                  <a:pt x="1774855" y="855846"/>
                </a:cubicBezTo>
                <a:cubicBezTo>
                  <a:pt x="1774855" y="855846"/>
                  <a:pt x="1772855" y="857846"/>
                  <a:pt x="1768859" y="861843"/>
                </a:cubicBezTo>
                <a:cubicBezTo>
                  <a:pt x="1764862" y="865839"/>
                  <a:pt x="1762864" y="871836"/>
                  <a:pt x="1762864" y="879831"/>
                </a:cubicBezTo>
                <a:lnTo>
                  <a:pt x="1738877" y="891824"/>
                </a:lnTo>
                <a:cubicBezTo>
                  <a:pt x="1730884" y="891824"/>
                  <a:pt x="1724887" y="895821"/>
                  <a:pt x="1720889" y="903816"/>
                </a:cubicBezTo>
                <a:cubicBezTo>
                  <a:pt x="1716892" y="911811"/>
                  <a:pt x="1714894" y="915807"/>
                  <a:pt x="1714894" y="915807"/>
                </a:cubicBezTo>
                <a:lnTo>
                  <a:pt x="1714894" y="927800"/>
                </a:lnTo>
                <a:cubicBezTo>
                  <a:pt x="1722889" y="927800"/>
                  <a:pt x="1728884" y="929800"/>
                  <a:pt x="1732882" y="933797"/>
                </a:cubicBezTo>
                <a:cubicBezTo>
                  <a:pt x="1736879" y="937794"/>
                  <a:pt x="1738877" y="941792"/>
                  <a:pt x="1738877" y="945788"/>
                </a:cubicBezTo>
                <a:cubicBezTo>
                  <a:pt x="1738877" y="949785"/>
                  <a:pt x="1742876" y="951785"/>
                  <a:pt x="1750870" y="951785"/>
                </a:cubicBezTo>
                <a:cubicBezTo>
                  <a:pt x="1758865" y="951785"/>
                  <a:pt x="1764862" y="955782"/>
                  <a:pt x="1768859" y="963777"/>
                </a:cubicBezTo>
                <a:cubicBezTo>
                  <a:pt x="1772855" y="971772"/>
                  <a:pt x="1774855" y="979767"/>
                  <a:pt x="1774855" y="987762"/>
                </a:cubicBezTo>
                <a:cubicBezTo>
                  <a:pt x="1766860" y="987762"/>
                  <a:pt x="1762864" y="989760"/>
                  <a:pt x="1762864" y="993758"/>
                </a:cubicBezTo>
                <a:cubicBezTo>
                  <a:pt x="1762864" y="997755"/>
                  <a:pt x="1758865" y="999753"/>
                  <a:pt x="1750870" y="999753"/>
                </a:cubicBezTo>
                <a:lnTo>
                  <a:pt x="1774855" y="1023738"/>
                </a:lnTo>
                <a:lnTo>
                  <a:pt x="1786847" y="1035731"/>
                </a:lnTo>
                <a:cubicBezTo>
                  <a:pt x="1786847" y="1035731"/>
                  <a:pt x="1790845" y="1043726"/>
                  <a:pt x="1798840" y="1059715"/>
                </a:cubicBezTo>
                <a:lnTo>
                  <a:pt x="1822825" y="1071708"/>
                </a:lnTo>
                <a:lnTo>
                  <a:pt x="1822825" y="1047723"/>
                </a:lnTo>
                <a:lnTo>
                  <a:pt x="1822825" y="1011746"/>
                </a:lnTo>
                <a:cubicBezTo>
                  <a:pt x="1822825" y="1011746"/>
                  <a:pt x="1820825" y="1009747"/>
                  <a:pt x="1816828" y="1005750"/>
                </a:cubicBezTo>
                <a:cubicBezTo>
                  <a:pt x="1812830" y="1001753"/>
                  <a:pt x="1810832" y="999753"/>
                  <a:pt x="1810832" y="999753"/>
                </a:cubicBezTo>
                <a:cubicBezTo>
                  <a:pt x="1802837" y="991760"/>
                  <a:pt x="1800839" y="985763"/>
                  <a:pt x="1804835" y="981765"/>
                </a:cubicBezTo>
                <a:cubicBezTo>
                  <a:pt x="1808834" y="977768"/>
                  <a:pt x="1808834" y="971772"/>
                  <a:pt x="1804835" y="963777"/>
                </a:cubicBezTo>
                <a:cubicBezTo>
                  <a:pt x="1800839" y="955782"/>
                  <a:pt x="1794842" y="951785"/>
                  <a:pt x="1786847" y="951785"/>
                </a:cubicBezTo>
                <a:cubicBezTo>
                  <a:pt x="1778852" y="951785"/>
                  <a:pt x="1782850" y="931797"/>
                  <a:pt x="1798840" y="891824"/>
                </a:cubicBezTo>
                <a:cubicBezTo>
                  <a:pt x="1806835" y="883827"/>
                  <a:pt x="1814830" y="877832"/>
                  <a:pt x="1822825" y="873836"/>
                </a:cubicBezTo>
                <a:cubicBezTo>
                  <a:pt x="1830820" y="869838"/>
                  <a:pt x="1844810" y="867839"/>
                  <a:pt x="1864796" y="867839"/>
                </a:cubicBezTo>
                <a:cubicBezTo>
                  <a:pt x="1884785" y="867839"/>
                  <a:pt x="1894778" y="863842"/>
                  <a:pt x="1894778" y="855846"/>
                </a:cubicBezTo>
                <a:cubicBezTo>
                  <a:pt x="1894778" y="839857"/>
                  <a:pt x="1882786" y="835859"/>
                  <a:pt x="1858800" y="843854"/>
                </a:cubicBezTo>
                <a:cubicBezTo>
                  <a:pt x="1850806" y="843854"/>
                  <a:pt x="1846808" y="839857"/>
                  <a:pt x="1846808" y="831863"/>
                </a:cubicBezTo>
                <a:lnTo>
                  <a:pt x="1858800" y="819870"/>
                </a:lnTo>
                <a:cubicBezTo>
                  <a:pt x="1858800" y="827866"/>
                  <a:pt x="1864796" y="827866"/>
                  <a:pt x="1876790" y="819870"/>
                </a:cubicBezTo>
                <a:cubicBezTo>
                  <a:pt x="1888781" y="811875"/>
                  <a:pt x="1890781" y="803881"/>
                  <a:pt x="1882786" y="795885"/>
                </a:cubicBezTo>
                <a:cubicBezTo>
                  <a:pt x="1874790" y="787890"/>
                  <a:pt x="1870793" y="781893"/>
                  <a:pt x="1870793" y="777897"/>
                </a:cubicBezTo>
                <a:cubicBezTo>
                  <a:pt x="1870793" y="773900"/>
                  <a:pt x="1868795" y="771902"/>
                  <a:pt x="1864796" y="771902"/>
                </a:cubicBezTo>
                <a:cubicBezTo>
                  <a:pt x="1860800" y="771902"/>
                  <a:pt x="1858800" y="773900"/>
                  <a:pt x="1858800" y="777897"/>
                </a:cubicBezTo>
                <a:cubicBezTo>
                  <a:pt x="1858800" y="781893"/>
                  <a:pt x="1854803" y="783893"/>
                  <a:pt x="1846808" y="783893"/>
                </a:cubicBezTo>
                <a:cubicBezTo>
                  <a:pt x="1854803" y="775898"/>
                  <a:pt x="1858800" y="769902"/>
                  <a:pt x="1858800" y="765905"/>
                </a:cubicBezTo>
                <a:cubicBezTo>
                  <a:pt x="1858800" y="761908"/>
                  <a:pt x="1858800" y="759908"/>
                  <a:pt x="1858800" y="759908"/>
                </a:cubicBezTo>
                <a:lnTo>
                  <a:pt x="1882786" y="771902"/>
                </a:lnTo>
                <a:cubicBezTo>
                  <a:pt x="1890781" y="787890"/>
                  <a:pt x="1896776" y="797885"/>
                  <a:pt x="1900773" y="801881"/>
                </a:cubicBezTo>
                <a:cubicBezTo>
                  <a:pt x="1904771" y="805878"/>
                  <a:pt x="1910768" y="807878"/>
                  <a:pt x="1918763" y="807878"/>
                </a:cubicBezTo>
                <a:cubicBezTo>
                  <a:pt x="1926757" y="807878"/>
                  <a:pt x="1942746" y="799881"/>
                  <a:pt x="1966731" y="783893"/>
                </a:cubicBezTo>
                <a:cubicBezTo>
                  <a:pt x="1998711" y="751913"/>
                  <a:pt x="2022695" y="739920"/>
                  <a:pt x="2038685" y="747917"/>
                </a:cubicBezTo>
                <a:cubicBezTo>
                  <a:pt x="2046680" y="747917"/>
                  <a:pt x="2050677" y="747917"/>
                  <a:pt x="2050677" y="747917"/>
                </a:cubicBezTo>
                <a:lnTo>
                  <a:pt x="2050677" y="735923"/>
                </a:lnTo>
                <a:lnTo>
                  <a:pt x="2086653" y="699947"/>
                </a:lnTo>
                <a:cubicBezTo>
                  <a:pt x="2094650" y="699947"/>
                  <a:pt x="2098647" y="697949"/>
                  <a:pt x="2098647" y="693950"/>
                </a:cubicBezTo>
                <a:cubicBezTo>
                  <a:pt x="2098647" y="689954"/>
                  <a:pt x="2096646" y="685955"/>
                  <a:pt x="2092650" y="681959"/>
                </a:cubicBezTo>
                <a:cubicBezTo>
                  <a:pt x="2088653" y="677962"/>
                  <a:pt x="2086653" y="679959"/>
                  <a:pt x="2086653" y="687955"/>
                </a:cubicBezTo>
                <a:lnTo>
                  <a:pt x="2062670" y="675962"/>
                </a:lnTo>
                <a:cubicBezTo>
                  <a:pt x="2062670" y="667967"/>
                  <a:pt x="2060670" y="661970"/>
                  <a:pt x="2056673" y="657974"/>
                </a:cubicBezTo>
                <a:cubicBezTo>
                  <a:pt x="2052675" y="653977"/>
                  <a:pt x="2046680" y="655976"/>
                  <a:pt x="2038685" y="663971"/>
                </a:cubicBezTo>
                <a:lnTo>
                  <a:pt x="2014700" y="651979"/>
                </a:lnTo>
                <a:cubicBezTo>
                  <a:pt x="1998711" y="643982"/>
                  <a:pt x="1998711" y="639986"/>
                  <a:pt x="2014700" y="639986"/>
                </a:cubicBezTo>
                <a:cubicBezTo>
                  <a:pt x="2022695" y="639986"/>
                  <a:pt x="2026692" y="637987"/>
                  <a:pt x="2026692" y="633989"/>
                </a:cubicBezTo>
                <a:cubicBezTo>
                  <a:pt x="2026692" y="629992"/>
                  <a:pt x="2038685" y="627994"/>
                  <a:pt x="2062670" y="627994"/>
                </a:cubicBezTo>
                <a:cubicBezTo>
                  <a:pt x="2070665" y="627994"/>
                  <a:pt x="2076660" y="627994"/>
                  <a:pt x="2080658" y="627994"/>
                </a:cubicBezTo>
                <a:cubicBezTo>
                  <a:pt x="2084655" y="627994"/>
                  <a:pt x="2088653" y="625994"/>
                  <a:pt x="2092650" y="621997"/>
                </a:cubicBezTo>
                <a:cubicBezTo>
                  <a:pt x="2096646" y="618001"/>
                  <a:pt x="2098647" y="612004"/>
                  <a:pt x="2098647" y="604009"/>
                </a:cubicBezTo>
                <a:cubicBezTo>
                  <a:pt x="2098647" y="596014"/>
                  <a:pt x="2102643" y="592018"/>
                  <a:pt x="2110638" y="592018"/>
                </a:cubicBezTo>
                <a:cubicBezTo>
                  <a:pt x="2118633" y="584021"/>
                  <a:pt x="2118633" y="574028"/>
                  <a:pt x="2110638" y="562036"/>
                </a:cubicBezTo>
                <a:cubicBezTo>
                  <a:pt x="2102643" y="550045"/>
                  <a:pt x="2098647" y="544048"/>
                  <a:pt x="2098647" y="544048"/>
                </a:cubicBezTo>
                <a:lnTo>
                  <a:pt x="2122630" y="532055"/>
                </a:lnTo>
                <a:cubicBezTo>
                  <a:pt x="2122630" y="540051"/>
                  <a:pt x="2128626" y="544048"/>
                  <a:pt x="2140620" y="544048"/>
                </a:cubicBezTo>
                <a:cubicBezTo>
                  <a:pt x="2152612" y="544048"/>
                  <a:pt x="2158608" y="548045"/>
                  <a:pt x="2158608" y="556040"/>
                </a:cubicBezTo>
                <a:cubicBezTo>
                  <a:pt x="2166603" y="556040"/>
                  <a:pt x="2174598" y="556040"/>
                  <a:pt x="2182593" y="556040"/>
                </a:cubicBezTo>
                <a:lnTo>
                  <a:pt x="2182593" y="532055"/>
                </a:lnTo>
                <a:lnTo>
                  <a:pt x="2194584" y="556040"/>
                </a:lnTo>
                <a:cubicBezTo>
                  <a:pt x="2202579" y="572030"/>
                  <a:pt x="2214572" y="580024"/>
                  <a:pt x="2230561" y="580024"/>
                </a:cubicBezTo>
                <a:cubicBezTo>
                  <a:pt x="2238555" y="580024"/>
                  <a:pt x="2248549" y="576028"/>
                  <a:pt x="2260542" y="568033"/>
                </a:cubicBezTo>
                <a:cubicBezTo>
                  <a:pt x="2272534" y="560037"/>
                  <a:pt x="2278530" y="554042"/>
                  <a:pt x="2278530" y="550045"/>
                </a:cubicBezTo>
                <a:cubicBezTo>
                  <a:pt x="2278530" y="546048"/>
                  <a:pt x="2272534" y="538052"/>
                  <a:pt x="2260542" y="526060"/>
                </a:cubicBezTo>
                <a:cubicBezTo>
                  <a:pt x="2248549" y="514067"/>
                  <a:pt x="2238555" y="508072"/>
                  <a:pt x="2230561" y="508072"/>
                </a:cubicBezTo>
                <a:cubicBezTo>
                  <a:pt x="2206576" y="508072"/>
                  <a:pt x="2202579" y="500075"/>
                  <a:pt x="2218569" y="484087"/>
                </a:cubicBezTo>
                <a:cubicBezTo>
                  <a:pt x="2218569" y="476092"/>
                  <a:pt x="2228562" y="472094"/>
                  <a:pt x="2248549" y="472094"/>
                </a:cubicBezTo>
                <a:cubicBezTo>
                  <a:pt x="2268537" y="472094"/>
                  <a:pt x="2282527" y="476092"/>
                  <a:pt x="2290522" y="484087"/>
                </a:cubicBezTo>
                <a:lnTo>
                  <a:pt x="2338492" y="472094"/>
                </a:lnTo>
                <a:lnTo>
                  <a:pt x="2350483" y="460102"/>
                </a:lnTo>
                <a:lnTo>
                  <a:pt x="2362477" y="460102"/>
                </a:lnTo>
                <a:cubicBezTo>
                  <a:pt x="2362477" y="452107"/>
                  <a:pt x="2348485" y="436117"/>
                  <a:pt x="2320503" y="412133"/>
                </a:cubicBezTo>
                <a:cubicBezTo>
                  <a:pt x="2292522" y="388149"/>
                  <a:pt x="2278530" y="376156"/>
                  <a:pt x="2278530" y="376156"/>
                </a:cubicBezTo>
                <a:lnTo>
                  <a:pt x="2242554" y="376156"/>
                </a:lnTo>
                <a:lnTo>
                  <a:pt x="2218569" y="364164"/>
                </a:lnTo>
                <a:cubicBezTo>
                  <a:pt x="2250549" y="364164"/>
                  <a:pt x="2270535" y="352171"/>
                  <a:pt x="2278530" y="328188"/>
                </a:cubicBezTo>
                <a:cubicBezTo>
                  <a:pt x="2278530" y="320191"/>
                  <a:pt x="2282527" y="320191"/>
                  <a:pt x="2290522" y="328188"/>
                </a:cubicBezTo>
                <a:cubicBezTo>
                  <a:pt x="2298517" y="336183"/>
                  <a:pt x="2306512" y="332185"/>
                  <a:pt x="2314507" y="316195"/>
                </a:cubicBezTo>
                <a:cubicBezTo>
                  <a:pt x="2322502" y="308200"/>
                  <a:pt x="2334495" y="298207"/>
                  <a:pt x="2350483" y="286215"/>
                </a:cubicBezTo>
                <a:cubicBezTo>
                  <a:pt x="2366473" y="274222"/>
                  <a:pt x="2378466" y="268227"/>
                  <a:pt x="2386459" y="268227"/>
                </a:cubicBezTo>
                <a:cubicBezTo>
                  <a:pt x="2394456" y="268227"/>
                  <a:pt x="2398453" y="264228"/>
                  <a:pt x="2398453" y="256234"/>
                </a:cubicBezTo>
                <a:cubicBezTo>
                  <a:pt x="2406448" y="248239"/>
                  <a:pt x="2412444" y="244242"/>
                  <a:pt x="2416441" y="244242"/>
                </a:cubicBezTo>
                <a:cubicBezTo>
                  <a:pt x="2420438" y="244242"/>
                  <a:pt x="2426434" y="244242"/>
                  <a:pt x="2434429" y="244242"/>
                </a:cubicBezTo>
                <a:cubicBezTo>
                  <a:pt x="2450419" y="244242"/>
                  <a:pt x="2458414" y="242242"/>
                  <a:pt x="2458414" y="238245"/>
                </a:cubicBezTo>
                <a:cubicBezTo>
                  <a:pt x="2458414" y="234249"/>
                  <a:pt x="2460412" y="230250"/>
                  <a:pt x="2464411" y="226254"/>
                </a:cubicBezTo>
                <a:cubicBezTo>
                  <a:pt x="2468407" y="222257"/>
                  <a:pt x="2474404" y="224254"/>
                  <a:pt x="2482399" y="232249"/>
                </a:cubicBezTo>
                <a:lnTo>
                  <a:pt x="2494390" y="208265"/>
                </a:lnTo>
                <a:cubicBezTo>
                  <a:pt x="2486396" y="200269"/>
                  <a:pt x="2480399" y="188277"/>
                  <a:pt x="2476402" y="172287"/>
                </a:cubicBezTo>
                <a:cubicBezTo>
                  <a:pt x="2472406" y="156299"/>
                  <a:pt x="2466409" y="140307"/>
                  <a:pt x="2458414" y="124319"/>
                </a:cubicBezTo>
                <a:cubicBezTo>
                  <a:pt x="2450419" y="116323"/>
                  <a:pt x="2446422" y="112326"/>
                  <a:pt x="2446422" y="112326"/>
                </a:cubicBezTo>
                <a:lnTo>
                  <a:pt x="2458414" y="100334"/>
                </a:lnTo>
                <a:cubicBezTo>
                  <a:pt x="2474404" y="92339"/>
                  <a:pt x="2474404" y="80346"/>
                  <a:pt x="2458414" y="64358"/>
                </a:cubicBezTo>
                <a:cubicBezTo>
                  <a:pt x="2458414" y="56362"/>
                  <a:pt x="2456416" y="50366"/>
                  <a:pt x="2452418" y="46370"/>
                </a:cubicBezTo>
                <a:cubicBezTo>
                  <a:pt x="2448421" y="42371"/>
                  <a:pt x="2446422" y="40373"/>
                  <a:pt x="2446422" y="40373"/>
                </a:cubicBezTo>
                <a:cubicBezTo>
                  <a:pt x="2446422" y="32376"/>
                  <a:pt x="2438428" y="24383"/>
                  <a:pt x="2422438" y="16388"/>
                </a:cubicBezTo>
                <a:lnTo>
                  <a:pt x="2410445" y="4397"/>
                </a:lnTo>
                <a:lnTo>
                  <a:pt x="2446422" y="4397"/>
                </a:lnTo>
                <a:cubicBezTo>
                  <a:pt x="2470406" y="4397"/>
                  <a:pt x="2482399" y="4397"/>
                  <a:pt x="2482399" y="4397"/>
                </a:cubicBezTo>
                <a:close/>
              </a:path>
            </a:pathLst>
          </a:custGeom>
          <a:solidFill>
            <a:schemeClr val="tx1">
              <a:lumMod val="60000"/>
              <a:lumOff val="40000"/>
            </a:schemeClr>
          </a:solidFill>
        </p:spPr>
        <p:txBody>
          <a:bodyPr wrap="square">
            <a:noAutofit/>
          </a:bodyPr>
          <a:lstStyle>
            <a:lvl1pPr>
              <a:defRPr baseline="0">
                <a:solidFill>
                  <a:schemeClr val="tx2">
                    <a:lumMod val="20000"/>
                    <a:lumOff val="80000"/>
                  </a:schemeClr>
                </a:solidFill>
              </a:defRPr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18317136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788511-7CD7-4D5E-8EE8-B36EFC052743}" type="datetimeFigureOut">
              <a:rPr kumimoji="1" lang="ja-JP" altLang="en-US" smtClean="0"/>
              <a:t>2023/8/17</a:t>
            </a:fld>
            <a:endParaRPr kumimoji="1" lang="ja-JP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5A595A-85E9-49D7-9B35-9726ECCE36F7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06604871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788511-7CD7-4D5E-8EE8-B36EFC052743}" type="datetimeFigureOut">
              <a:rPr kumimoji="1" lang="ja-JP" altLang="en-US" smtClean="0"/>
              <a:t>2023/8/17</a:t>
            </a:fld>
            <a:endParaRPr kumimoji="1" lang="ja-JP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5A595A-85E9-49D7-9B35-9726ECCE36F7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88283931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788511-7CD7-4D5E-8EE8-B36EFC052743}" type="datetimeFigureOut">
              <a:rPr kumimoji="1" lang="ja-JP" altLang="en-US" smtClean="0"/>
              <a:t>2023/8/17</a:t>
            </a:fld>
            <a:endParaRPr kumimoji="1" lang="ja-JP" alt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5A595A-85E9-49D7-9B35-9726ECCE36F7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23817696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788511-7CD7-4D5E-8EE8-B36EFC052743}" type="datetimeFigureOut">
              <a:rPr kumimoji="1" lang="ja-JP" altLang="en-US" smtClean="0"/>
              <a:t>2023/8/17</a:t>
            </a:fld>
            <a:endParaRPr kumimoji="1" lang="ja-JP" alt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5A595A-85E9-49D7-9B35-9726ECCE36F7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48022257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788511-7CD7-4D5E-8EE8-B36EFC052743}" type="datetimeFigureOut">
              <a:rPr kumimoji="1" lang="ja-JP" altLang="en-US" smtClean="0"/>
              <a:t>2023/8/17</a:t>
            </a:fld>
            <a:endParaRPr kumimoji="1" lang="ja-JP" alt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5A595A-85E9-49D7-9B35-9726ECCE36F7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23766747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788511-7CD7-4D5E-8EE8-B36EFC052743}" type="datetimeFigureOut">
              <a:rPr kumimoji="1" lang="ja-JP" altLang="en-US" smtClean="0"/>
              <a:t>2023/8/17</a:t>
            </a:fld>
            <a:endParaRPr kumimoji="1" lang="ja-JP" alt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5A595A-85E9-49D7-9B35-9726ECCE36F7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79677931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788511-7CD7-4D5E-8EE8-B36EFC052743}" type="datetimeFigureOut">
              <a:rPr kumimoji="1" lang="ja-JP" altLang="en-US" smtClean="0"/>
              <a:t>2023/8/17</a:t>
            </a:fld>
            <a:endParaRPr kumimoji="1" lang="ja-JP" alt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5A595A-85E9-49D7-9B35-9726ECCE36F7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89835340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ja-JP" altLang="en-US" dirty="0"/>
              <a:t>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788511-7CD7-4D5E-8EE8-B36EFC052743}" type="datetimeFigureOut">
              <a:rPr kumimoji="1" lang="ja-JP" altLang="en-US" smtClean="0"/>
              <a:t>2023/8/17</a:t>
            </a:fld>
            <a:endParaRPr kumimoji="1" lang="ja-JP" alt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5A595A-85E9-49D7-9B35-9726ECCE36F7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4708821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788511-7CD7-4D5E-8EE8-B36EFC052743}" type="datetimeFigureOut">
              <a:rPr kumimoji="1" lang="ja-JP" altLang="en-US" smtClean="0"/>
              <a:t>2023/8/17</a:t>
            </a:fld>
            <a:endParaRPr kumimoji="1" lang="ja-JP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05A595A-85E9-49D7-9B35-9726ECCE36F7}" type="slidenum">
              <a:rPr kumimoji="1" lang="ja-JP" altLang="en-US" smtClean="0"/>
              <a:t>‹#›</a:t>
            </a:fld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495449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9" r:id="rId1"/>
    <p:sldLayoutId id="2147483730" r:id="rId2"/>
    <p:sldLayoutId id="2147483731" r:id="rId3"/>
    <p:sldLayoutId id="2147483732" r:id="rId4"/>
    <p:sldLayoutId id="2147483733" r:id="rId5"/>
    <p:sldLayoutId id="2147483734" r:id="rId6"/>
    <p:sldLayoutId id="2147483735" r:id="rId7"/>
    <p:sldLayoutId id="2147483736" r:id="rId8"/>
    <p:sldLayoutId id="2147483737" r:id="rId9"/>
    <p:sldLayoutId id="2147483738" r:id="rId10"/>
    <p:sldLayoutId id="2147483739" r:id="rId11"/>
    <p:sldLayoutId id="2147483740" r:id="rId12"/>
    <p:sldLayoutId id="2147483741" r:id="rId13"/>
    <p:sldLayoutId id="2147483742" r:id="rId14"/>
    <p:sldLayoutId id="2147483743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13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図 10">
            <a:extLst>
              <a:ext uri="{FF2B5EF4-FFF2-40B4-BE49-F238E27FC236}">
                <a16:creationId xmlns:a16="http://schemas.microsoft.com/office/drawing/2014/main" id="{51217DA5-D2EE-4C11-8EB3-13E4A62631F5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800000"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正方形/長方形 15"/>
          <p:cNvSpPr/>
          <p:nvPr/>
        </p:nvSpPr>
        <p:spPr>
          <a:xfrm>
            <a:off x="0" y="0"/>
            <a:ext cx="12192000" cy="6844587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 dirty="0">
              <a:latin typeface="UD デジタル 教科書体 NP-R" panose="02020400000000000000" pitchFamily="18" charset="-128"/>
              <a:ea typeface="UD デジタル 教科書体 NP-R" panose="02020400000000000000" pitchFamily="18" charset="-128"/>
            </a:endParaRPr>
          </a:p>
        </p:txBody>
      </p:sp>
      <p:grpSp>
        <p:nvGrpSpPr>
          <p:cNvPr id="33" name="グループ化 32"/>
          <p:cNvGrpSpPr/>
          <p:nvPr/>
        </p:nvGrpSpPr>
        <p:grpSpPr>
          <a:xfrm>
            <a:off x="1824942" y="48507"/>
            <a:ext cx="8623139" cy="1202005"/>
            <a:chOff x="1824942" y="48507"/>
            <a:chExt cx="8623139" cy="1202005"/>
          </a:xfrm>
        </p:grpSpPr>
        <p:sp>
          <p:nvSpPr>
            <p:cNvPr id="17" name="タイトル 1"/>
            <p:cNvSpPr txBox="1">
              <a:spLocks/>
            </p:cNvSpPr>
            <p:nvPr/>
          </p:nvSpPr>
          <p:spPr>
            <a:xfrm>
              <a:off x="1824942" y="449229"/>
              <a:ext cx="8623139" cy="801283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dirty="0">
                  <a:solidFill>
                    <a:srgbClr val="FF6600"/>
                  </a:solidFill>
                  <a:effectLst>
                    <a:glow rad="127000">
                      <a:schemeClr val="bg1"/>
                    </a:glow>
                  </a:effectLst>
                  <a:latin typeface="UD デジタル 教科書体 NP-B" panose="02020700000000000000" pitchFamily="18" charset="-128"/>
                  <a:ea typeface="UD デジタル 教科書体 NP-B" panose="02020700000000000000" pitchFamily="18" charset="-128"/>
                </a:rPr>
                <a:t>相談することで</a:t>
              </a:r>
            </a:p>
          </p:txBody>
        </p:sp>
        <p:sp>
          <p:nvSpPr>
            <p:cNvPr id="18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3921396" y="48507"/>
              <a:ext cx="1634452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そうだん</a:t>
              </a:r>
            </a:p>
          </p:txBody>
        </p:sp>
      </p:grpSp>
      <p:grpSp>
        <p:nvGrpSpPr>
          <p:cNvPr id="6" name="グループ化 5"/>
          <p:cNvGrpSpPr/>
          <p:nvPr/>
        </p:nvGrpSpPr>
        <p:grpSpPr>
          <a:xfrm>
            <a:off x="2198372" y="1151001"/>
            <a:ext cx="7713832" cy="2016926"/>
            <a:chOff x="2198372" y="1151001"/>
            <a:chExt cx="7713832" cy="2016926"/>
          </a:xfrm>
        </p:grpSpPr>
        <p:sp>
          <p:nvSpPr>
            <p:cNvPr id="13" name="コンテンツ プレースホルダー 2"/>
            <p:cNvSpPr txBox="1">
              <a:spLocks/>
            </p:cNvSpPr>
            <p:nvPr/>
          </p:nvSpPr>
          <p:spPr>
            <a:xfrm>
              <a:off x="2718032" y="1413565"/>
              <a:ext cx="7194172" cy="1754362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kumimoji="1" sz="40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36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32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8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8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3000"/>
                </a:spcBef>
                <a:buNone/>
              </a:pPr>
              <a:r>
                <a:rPr lang="ja-JP" altLang="en-US" sz="3600" dirty="0">
                  <a:solidFill>
                    <a:srgbClr val="FF6600"/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聴いてもらえると、安心できて、</a:t>
              </a:r>
              <a:br>
                <a:rPr lang="en-US" altLang="ja-JP" sz="3600" dirty="0">
                  <a:solidFill>
                    <a:srgbClr val="FF6600"/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</a:br>
              <a:r>
                <a:rPr lang="ja-JP" altLang="en-US" sz="3600" dirty="0">
                  <a:solidFill>
                    <a:srgbClr val="FF6600"/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心の苦しさが軽くなる。</a:t>
              </a:r>
            </a:p>
          </p:txBody>
        </p:sp>
        <p:pic>
          <p:nvPicPr>
            <p:cNvPr id="12" name="Picture 21">
              <a:extLst>
                <a:ext uri="{FF2B5EF4-FFF2-40B4-BE49-F238E27FC236}">
                  <a16:creationId xmlns:a16="http://schemas.microsoft.com/office/drawing/2014/main" id="{9A9EE10A-9D51-E543-9DD8-C873349B2AD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198372" y="1600182"/>
              <a:ext cx="392070" cy="384230"/>
            </a:xfrm>
            <a:prstGeom prst="rect">
              <a:avLst/>
            </a:prstGeom>
          </p:spPr>
        </p:pic>
        <p:sp>
          <p:nvSpPr>
            <p:cNvPr id="19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2627005" y="1151001"/>
              <a:ext cx="835396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0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き</a:t>
              </a:r>
            </a:p>
          </p:txBody>
        </p:sp>
        <p:sp>
          <p:nvSpPr>
            <p:cNvPr id="20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6425073" y="1151001"/>
              <a:ext cx="1549884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0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あんしん</a:t>
              </a:r>
            </a:p>
          </p:txBody>
        </p:sp>
        <p:sp>
          <p:nvSpPr>
            <p:cNvPr id="21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2420231" y="1881566"/>
              <a:ext cx="1248944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0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こころ</a:t>
              </a:r>
            </a:p>
          </p:txBody>
        </p:sp>
        <p:sp>
          <p:nvSpPr>
            <p:cNvPr id="22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3514152" y="1881566"/>
              <a:ext cx="753764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0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くる</a:t>
              </a:r>
            </a:p>
          </p:txBody>
        </p:sp>
        <p:sp>
          <p:nvSpPr>
            <p:cNvPr id="23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5173884" y="1881566"/>
              <a:ext cx="1022944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0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かる</a:t>
              </a:r>
            </a:p>
          </p:txBody>
        </p:sp>
      </p:grpSp>
      <p:grpSp>
        <p:nvGrpSpPr>
          <p:cNvPr id="7" name="グループ化 6"/>
          <p:cNvGrpSpPr/>
          <p:nvPr/>
        </p:nvGrpSpPr>
        <p:grpSpPr>
          <a:xfrm>
            <a:off x="2198372" y="2943473"/>
            <a:ext cx="7713832" cy="1998633"/>
            <a:chOff x="2198372" y="2943473"/>
            <a:chExt cx="7713832" cy="1998633"/>
          </a:xfrm>
        </p:grpSpPr>
        <p:sp>
          <p:nvSpPr>
            <p:cNvPr id="9" name="コンテンツ プレースホルダー 2"/>
            <p:cNvSpPr txBox="1">
              <a:spLocks/>
            </p:cNvSpPr>
            <p:nvPr/>
          </p:nvSpPr>
          <p:spPr>
            <a:xfrm>
              <a:off x="2718032" y="3187743"/>
              <a:ext cx="7194172" cy="1754363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kumimoji="1" sz="40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36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32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8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8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3000"/>
                </a:spcBef>
                <a:buNone/>
              </a:pPr>
              <a:r>
                <a:rPr lang="ja-JP" altLang="en-US" sz="3600" dirty="0">
                  <a:solidFill>
                    <a:srgbClr val="FF6600"/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「自分ってこんなふうに思っていたんだ」と気付く。</a:t>
              </a:r>
              <a:endParaRPr lang="en-US" altLang="ja-JP" sz="3600" dirty="0">
                <a:solidFill>
                  <a:srgbClr val="FF6600"/>
                </a:solidFill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pic>
          <p:nvPicPr>
            <p:cNvPr id="14" name="Picture 21">
              <a:extLst>
                <a:ext uri="{FF2B5EF4-FFF2-40B4-BE49-F238E27FC236}">
                  <a16:creationId xmlns:a16="http://schemas.microsoft.com/office/drawing/2014/main" id="{9A9EE10A-9D51-E543-9DD8-C873349B2AD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198372" y="3432812"/>
              <a:ext cx="392070" cy="384230"/>
            </a:xfrm>
            <a:prstGeom prst="rect">
              <a:avLst/>
            </a:prstGeom>
          </p:spPr>
        </p:pic>
        <p:sp>
          <p:nvSpPr>
            <p:cNvPr id="24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3070434" y="2943473"/>
              <a:ext cx="1197482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0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じぶん</a:t>
              </a:r>
            </a:p>
          </p:txBody>
        </p:sp>
        <p:sp>
          <p:nvSpPr>
            <p:cNvPr id="25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7326775" y="2943473"/>
              <a:ext cx="1070722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0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おも</a:t>
              </a:r>
            </a:p>
          </p:txBody>
        </p:sp>
        <p:sp>
          <p:nvSpPr>
            <p:cNvPr id="26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4256341" y="3662741"/>
              <a:ext cx="1505142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0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き</a:t>
              </a:r>
              <a:r>
                <a:rPr lang="ja-JP" altLang="en-US" sz="18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　</a:t>
              </a:r>
              <a:r>
                <a:rPr lang="ja-JP" altLang="en-US" sz="20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づ</a:t>
              </a:r>
            </a:p>
          </p:txBody>
        </p:sp>
      </p:grpSp>
      <p:grpSp>
        <p:nvGrpSpPr>
          <p:cNvPr id="8" name="グループ化 7"/>
          <p:cNvGrpSpPr/>
          <p:nvPr/>
        </p:nvGrpSpPr>
        <p:grpSpPr>
          <a:xfrm>
            <a:off x="2198372" y="4735908"/>
            <a:ext cx="7713832" cy="2104726"/>
            <a:chOff x="2198372" y="4735908"/>
            <a:chExt cx="7713832" cy="2104726"/>
          </a:xfrm>
        </p:grpSpPr>
        <p:sp>
          <p:nvSpPr>
            <p:cNvPr id="10" name="コンテンツ プレースホルダー 2"/>
            <p:cNvSpPr txBox="1">
              <a:spLocks/>
            </p:cNvSpPr>
            <p:nvPr/>
          </p:nvSpPr>
          <p:spPr>
            <a:xfrm>
              <a:off x="2718032" y="5021677"/>
              <a:ext cx="7194172" cy="181895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kumimoji="1" sz="40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36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32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8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8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3000"/>
                </a:spcBef>
                <a:buNone/>
              </a:pPr>
              <a:r>
                <a:rPr lang="ja-JP" altLang="en-US" sz="3600" dirty="0">
                  <a:solidFill>
                    <a:srgbClr val="FF6600"/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他の人の意見を聞くことで、</a:t>
              </a:r>
              <a:br>
                <a:rPr lang="en-US" altLang="ja-JP" sz="3600" dirty="0">
                  <a:solidFill>
                    <a:srgbClr val="FF6600"/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</a:br>
              <a:r>
                <a:rPr lang="ja-JP" altLang="en-US" sz="3600" dirty="0">
                  <a:solidFill>
                    <a:srgbClr val="FF6600"/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選択肢を増やすことができる。</a:t>
              </a:r>
              <a:endParaRPr lang="en-US" altLang="ja-JP" sz="3600" dirty="0">
                <a:solidFill>
                  <a:srgbClr val="FF6600"/>
                </a:solidFill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pic>
          <p:nvPicPr>
            <p:cNvPr id="15" name="Picture 21">
              <a:extLst>
                <a:ext uri="{FF2B5EF4-FFF2-40B4-BE49-F238E27FC236}">
                  <a16:creationId xmlns:a16="http://schemas.microsoft.com/office/drawing/2014/main" id="{9A9EE10A-9D51-E543-9DD8-C873349B2AD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198372" y="5265443"/>
              <a:ext cx="392070" cy="384230"/>
            </a:xfrm>
            <a:prstGeom prst="rect">
              <a:avLst/>
            </a:prstGeom>
          </p:spPr>
        </p:pic>
        <p:sp>
          <p:nvSpPr>
            <p:cNvPr id="27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2575254" y="4735908"/>
              <a:ext cx="938898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0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ほか</a:t>
              </a:r>
            </a:p>
          </p:txBody>
        </p:sp>
        <p:sp>
          <p:nvSpPr>
            <p:cNvPr id="28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3451947" y="4735908"/>
              <a:ext cx="938898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0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ひと</a:t>
              </a:r>
            </a:p>
          </p:txBody>
        </p:sp>
        <p:sp>
          <p:nvSpPr>
            <p:cNvPr id="29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4419920" y="4735908"/>
              <a:ext cx="1135928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0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いけん</a:t>
              </a:r>
            </a:p>
          </p:txBody>
        </p:sp>
        <p:sp>
          <p:nvSpPr>
            <p:cNvPr id="30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5753739" y="4735908"/>
              <a:ext cx="671334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0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き</a:t>
              </a:r>
            </a:p>
          </p:txBody>
        </p:sp>
        <p:sp>
          <p:nvSpPr>
            <p:cNvPr id="31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2607847" y="5462946"/>
              <a:ext cx="1753386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0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せんたくし</a:t>
              </a:r>
            </a:p>
          </p:txBody>
        </p:sp>
        <p:sp>
          <p:nvSpPr>
            <p:cNvPr id="32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4443442" y="5462946"/>
              <a:ext cx="730442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0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ふ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8596922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図 3">
            <a:extLst>
              <a:ext uri="{FF2B5EF4-FFF2-40B4-BE49-F238E27FC236}">
                <a16:creationId xmlns:a16="http://schemas.microsoft.com/office/drawing/2014/main" id="{684D4437-F00E-4506-AFBA-D0E111CFE96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94A8F12-2814-49AE-BC8D-A5487F00574A}"/>
              </a:ext>
            </a:extLst>
          </p:cNvPr>
          <p:cNvGrpSpPr/>
          <p:nvPr/>
        </p:nvGrpSpPr>
        <p:grpSpPr>
          <a:xfrm>
            <a:off x="1784432" y="2705814"/>
            <a:ext cx="8623139" cy="1325859"/>
            <a:chOff x="1784432" y="2705814"/>
            <a:chExt cx="8623139" cy="1325859"/>
          </a:xfrm>
        </p:grpSpPr>
        <p:sp>
          <p:nvSpPr>
            <p:cNvPr id="8" name="タイトル 1"/>
            <p:cNvSpPr txBox="1">
              <a:spLocks/>
            </p:cNvSpPr>
            <p:nvPr/>
          </p:nvSpPr>
          <p:spPr>
            <a:xfrm>
              <a:off x="1784432" y="2826327"/>
              <a:ext cx="8623139" cy="1205346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4800" spc="0" dirty="0">
                  <a:solidFill>
                    <a:srgbClr val="FF6600"/>
                  </a:solidFill>
                  <a:effectLst>
                    <a:glow rad="127000">
                      <a:schemeClr val="bg1"/>
                    </a:glow>
                  </a:effectLst>
                  <a:latin typeface="UD デジタル 教科書体 NP-B" panose="02020700000000000000" pitchFamily="18" charset="-128"/>
                  <a:ea typeface="UD デジタル 教科書体 NP-B" panose="02020700000000000000" pitchFamily="18" charset="-128"/>
                </a:rPr>
                <a:t>相談できる力を高めよう</a:t>
              </a:r>
              <a:endParaRPr lang="en-US" altLang="ja-JP" sz="4800" spc="0" dirty="0">
                <a:solidFill>
                  <a:srgbClr val="FF6600"/>
                </a:solidFill>
                <a:effectLst>
                  <a:glow rad="127000">
                    <a:schemeClr val="bg1"/>
                  </a:glow>
                </a:effectLst>
                <a:latin typeface="UD デジタル 教科書体 NP-B" panose="02020700000000000000" pitchFamily="18" charset="-128"/>
                <a:ea typeface="UD デジタル 教科書体 NP-B" panose="02020700000000000000" pitchFamily="18" charset="-128"/>
              </a:endParaRPr>
            </a:p>
          </p:txBody>
        </p:sp>
        <p:sp>
          <p:nvSpPr>
            <p:cNvPr id="5" name="タイトル 1">
              <a:extLst>
                <a:ext uri="{FF2B5EF4-FFF2-40B4-BE49-F238E27FC236}">
                  <a16:creationId xmlns:a16="http://schemas.microsoft.com/office/drawing/2014/main" id="{AC44A23A-4F12-4584-9C8A-6869A3BDC3A4}"/>
                </a:ext>
              </a:extLst>
            </p:cNvPr>
            <p:cNvSpPr txBox="1">
              <a:spLocks/>
            </p:cNvSpPr>
            <p:nvPr/>
          </p:nvSpPr>
          <p:spPr>
            <a:xfrm>
              <a:off x="2565331" y="2705814"/>
              <a:ext cx="1634452" cy="427584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 lnSpcReduction="10000"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そうだん</a:t>
              </a:r>
            </a:p>
          </p:txBody>
        </p:sp>
        <p:sp>
          <p:nvSpPr>
            <p:cNvPr id="6" name="タイトル 1">
              <a:extLst>
                <a:ext uri="{FF2B5EF4-FFF2-40B4-BE49-F238E27FC236}">
                  <a16:creationId xmlns:a16="http://schemas.microsoft.com/office/drawing/2014/main" id="{0E354060-C76B-4695-AF5A-1983BB90A23D}"/>
                </a:ext>
              </a:extLst>
            </p:cNvPr>
            <p:cNvSpPr txBox="1">
              <a:spLocks/>
            </p:cNvSpPr>
            <p:nvPr/>
          </p:nvSpPr>
          <p:spPr>
            <a:xfrm>
              <a:off x="5426886" y="2705814"/>
              <a:ext cx="1338228" cy="427584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 lnSpcReduction="10000"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ちから</a:t>
              </a:r>
            </a:p>
          </p:txBody>
        </p:sp>
        <p:sp>
          <p:nvSpPr>
            <p:cNvPr id="7" name="タイトル 1">
              <a:extLst>
                <a:ext uri="{FF2B5EF4-FFF2-40B4-BE49-F238E27FC236}">
                  <a16:creationId xmlns:a16="http://schemas.microsoft.com/office/drawing/2014/main" id="{4C4E81FA-8F48-4A96-A376-E5ABD14C7E8C}"/>
                </a:ext>
              </a:extLst>
            </p:cNvPr>
            <p:cNvSpPr txBox="1">
              <a:spLocks/>
            </p:cNvSpPr>
            <p:nvPr/>
          </p:nvSpPr>
          <p:spPr>
            <a:xfrm>
              <a:off x="6800028" y="2705814"/>
              <a:ext cx="997772" cy="427584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 lnSpcReduction="10000"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たか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9091183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7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87D0FBB-E379-474C-8E73-686111AA2254}"/>
              </a:ext>
            </a:extLst>
          </p:cNvPr>
          <p:cNvGrpSpPr/>
          <p:nvPr/>
        </p:nvGrpSpPr>
        <p:grpSpPr>
          <a:xfrm>
            <a:off x="2265873" y="2700717"/>
            <a:ext cx="3265533" cy="2376255"/>
            <a:chOff x="741872" y="2700716"/>
            <a:chExt cx="3265533" cy="2376255"/>
          </a:xfrm>
        </p:grpSpPr>
        <p:pic>
          <p:nvPicPr>
            <p:cNvPr id="3" name="図 2"/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00551" y="2700716"/>
              <a:ext cx="3206854" cy="2376254"/>
            </a:xfrm>
            <a:prstGeom prst="rect">
              <a:avLst/>
            </a:prstGeom>
            <a:solidFill>
              <a:srgbClr val="FFFFFF">
                <a:shade val="85000"/>
              </a:srgbClr>
            </a:solidFill>
            <a:ln w="88900" cap="sq">
              <a:solidFill>
                <a:srgbClr val="FFFFFF"/>
              </a:solidFill>
              <a:miter lim="800000"/>
            </a:ln>
            <a:effectLst>
              <a:outerShdw blurRad="55000" dist="18000" dir="54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twoPt" dir="t">
                <a:rot lat="0" lon="0" rev="7200000"/>
              </a:lightRig>
            </a:scene3d>
            <a:sp3d>
              <a:bevelT w="25400" h="19050"/>
              <a:contourClr>
                <a:srgbClr val="FFFFFF"/>
              </a:contourClr>
            </a:sp3d>
          </p:spPr>
        </p:pic>
        <p:sp>
          <p:nvSpPr>
            <p:cNvPr id="22" name="正方形/長方形 21">
              <a:extLst>
                <a:ext uri="{FF2B5EF4-FFF2-40B4-BE49-F238E27FC236}">
                  <a16:creationId xmlns:a16="http://schemas.microsoft.com/office/drawing/2014/main" id="{78A2FDE8-C31C-44D7-8907-484D984B29B9}"/>
                </a:ext>
              </a:extLst>
            </p:cNvPr>
            <p:cNvSpPr/>
            <p:nvPr/>
          </p:nvSpPr>
          <p:spPr>
            <a:xfrm>
              <a:off x="741872" y="2700716"/>
              <a:ext cx="3265533" cy="2376255"/>
            </a:xfrm>
            <a:prstGeom prst="rect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dirty="0"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</p:grpSp>
      <p:grpSp>
        <p:nvGrpSpPr>
          <p:cNvPr id="27" name="グループ化 26"/>
          <p:cNvGrpSpPr/>
          <p:nvPr/>
        </p:nvGrpSpPr>
        <p:grpSpPr>
          <a:xfrm>
            <a:off x="3269674" y="411911"/>
            <a:ext cx="3091635" cy="2061089"/>
            <a:chOff x="1745673" y="411910"/>
            <a:chExt cx="3091635" cy="2061089"/>
          </a:xfrm>
        </p:grpSpPr>
        <p:pic>
          <p:nvPicPr>
            <p:cNvPr id="18" name="図 17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745673" y="411910"/>
              <a:ext cx="3091634" cy="2061089"/>
            </a:xfrm>
            <a:prstGeom prst="rect">
              <a:avLst/>
            </a:prstGeom>
            <a:solidFill>
              <a:srgbClr val="FFFFFF">
                <a:shade val="85000"/>
              </a:srgbClr>
            </a:solidFill>
            <a:ln w="88900" cap="sq">
              <a:solidFill>
                <a:srgbClr val="FFFFFF"/>
              </a:solidFill>
              <a:miter lim="800000"/>
            </a:ln>
            <a:effectLst>
              <a:outerShdw blurRad="55000" dist="18000" dir="54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twoPt" dir="t">
                <a:rot lat="0" lon="0" rev="7200000"/>
              </a:lightRig>
            </a:scene3d>
            <a:sp3d>
              <a:bevelT w="25400" h="19050"/>
              <a:contourClr>
                <a:srgbClr val="FFFFFF"/>
              </a:contourClr>
            </a:sp3d>
          </p:spPr>
        </p:pic>
        <p:sp>
          <p:nvSpPr>
            <p:cNvPr id="23" name="正方形/長方形 22">
              <a:extLst>
                <a:ext uri="{FF2B5EF4-FFF2-40B4-BE49-F238E27FC236}">
                  <a16:creationId xmlns:a16="http://schemas.microsoft.com/office/drawing/2014/main" id="{78A2FDE8-C31C-44D7-8907-484D984B29B9}"/>
                </a:ext>
              </a:extLst>
            </p:cNvPr>
            <p:cNvSpPr/>
            <p:nvPr/>
          </p:nvSpPr>
          <p:spPr>
            <a:xfrm>
              <a:off x="1745674" y="411910"/>
              <a:ext cx="3091634" cy="2061089"/>
            </a:xfrm>
            <a:prstGeom prst="rect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dirty="0"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</p:grpSp>
      <p:grpSp>
        <p:nvGrpSpPr>
          <p:cNvPr id="26" name="グループ化 25"/>
          <p:cNvGrpSpPr/>
          <p:nvPr/>
        </p:nvGrpSpPr>
        <p:grpSpPr>
          <a:xfrm>
            <a:off x="6927273" y="1286066"/>
            <a:ext cx="3183449" cy="3790950"/>
            <a:chOff x="5403272" y="1286066"/>
            <a:chExt cx="3183449" cy="3790950"/>
          </a:xfrm>
        </p:grpSpPr>
        <p:pic>
          <p:nvPicPr>
            <p:cNvPr id="11" name="図 10"/>
            <p:cNvPicPr>
              <a:picLocks noChangeAspect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403272" y="1286066"/>
              <a:ext cx="3183449" cy="3790950"/>
            </a:xfrm>
            <a:prstGeom prst="rect">
              <a:avLst/>
            </a:prstGeom>
            <a:solidFill>
              <a:srgbClr val="FFFFFF">
                <a:shade val="85000"/>
              </a:srgbClr>
            </a:solidFill>
            <a:ln w="88900" cap="sq">
              <a:solidFill>
                <a:srgbClr val="FFFFFF"/>
              </a:solidFill>
              <a:miter lim="800000"/>
            </a:ln>
            <a:effectLst>
              <a:outerShdw blurRad="55000" dist="18000" dir="5400000" algn="tl" rotWithShape="0">
                <a:srgbClr val="000000">
                  <a:alpha val="40000"/>
                </a:srgbClr>
              </a:outerShdw>
            </a:effectLst>
            <a:scene3d>
              <a:camera prst="orthographicFront"/>
              <a:lightRig rig="twoPt" dir="t">
                <a:rot lat="0" lon="0" rev="7200000"/>
              </a:lightRig>
            </a:scene3d>
            <a:sp3d>
              <a:bevelT w="25400" h="19050"/>
              <a:contourClr>
                <a:srgbClr val="FFFFFF"/>
              </a:contourClr>
            </a:sp3d>
          </p:spPr>
        </p:pic>
        <p:sp>
          <p:nvSpPr>
            <p:cNvPr id="24" name="正方形/長方形 23">
              <a:extLst>
                <a:ext uri="{FF2B5EF4-FFF2-40B4-BE49-F238E27FC236}">
                  <a16:creationId xmlns:a16="http://schemas.microsoft.com/office/drawing/2014/main" id="{78A2FDE8-C31C-44D7-8907-484D984B29B9}"/>
                </a:ext>
              </a:extLst>
            </p:cNvPr>
            <p:cNvSpPr/>
            <p:nvPr/>
          </p:nvSpPr>
          <p:spPr>
            <a:xfrm>
              <a:off x="5449178" y="1286066"/>
              <a:ext cx="3125861" cy="3790905"/>
            </a:xfrm>
            <a:prstGeom prst="rect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dirty="0"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</p:grpSp>
      <p:grpSp>
        <p:nvGrpSpPr>
          <p:cNvPr id="5" name="グループ化 4"/>
          <p:cNvGrpSpPr/>
          <p:nvPr/>
        </p:nvGrpSpPr>
        <p:grpSpPr>
          <a:xfrm>
            <a:off x="1824942" y="5030671"/>
            <a:ext cx="8623139" cy="2055047"/>
            <a:chOff x="1824942" y="5030671"/>
            <a:chExt cx="8623139" cy="2055047"/>
          </a:xfrm>
        </p:grpSpPr>
        <p:sp>
          <p:nvSpPr>
            <p:cNvPr id="10" name="タイトル 1"/>
            <p:cNvSpPr txBox="1">
              <a:spLocks/>
            </p:cNvSpPr>
            <p:nvPr/>
          </p:nvSpPr>
          <p:spPr>
            <a:xfrm>
              <a:off x="1824942" y="5304688"/>
              <a:ext cx="8623139" cy="1781030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30000"/>
                </a:lnSpc>
              </a:pPr>
              <a:r>
                <a:rPr lang="ja-JP" altLang="en-US" sz="4000" spc="-150" dirty="0">
                  <a:solidFill>
                    <a:srgbClr val="FF6600"/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相談する前に心配していたことは</a:t>
              </a:r>
              <a:endParaRPr lang="en-US" altLang="ja-JP" sz="4000" spc="-150" dirty="0">
                <a:solidFill>
                  <a:srgbClr val="FF6600"/>
                </a:solidFill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  <a:p>
              <a:pPr algn="ctr">
                <a:lnSpc>
                  <a:spcPct val="130000"/>
                </a:lnSpc>
              </a:pPr>
              <a:r>
                <a:rPr lang="ja-JP" altLang="en-US" sz="4000" spc="-150" dirty="0">
                  <a:solidFill>
                    <a:srgbClr val="FF6600"/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起きなかった</a:t>
              </a:r>
            </a:p>
          </p:txBody>
        </p:sp>
        <p:sp>
          <p:nvSpPr>
            <p:cNvPr id="12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2162044" y="5030671"/>
              <a:ext cx="1634452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そうだん</a:t>
              </a:r>
            </a:p>
          </p:txBody>
        </p:sp>
        <p:sp>
          <p:nvSpPr>
            <p:cNvPr id="13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4152439" y="5030671"/>
              <a:ext cx="1039924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まえ</a:t>
              </a:r>
            </a:p>
          </p:txBody>
        </p:sp>
        <p:sp>
          <p:nvSpPr>
            <p:cNvPr id="14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5061382" y="5030671"/>
              <a:ext cx="1651934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しんぱい</a:t>
              </a:r>
            </a:p>
          </p:txBody>
        </p:sp>
        <p:sp>
          <p:nvSpPr>
            <p:cNvPr id="15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4631917" y="5844492"/>
              <a:ext cx="560446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お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0191994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4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8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3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図 5">
            <a:extLst>
              <a:ext uri="{FF2B5EF4-FFF2-40B4-BE49-F238E27FC236}">
                <a16:creationId xmlns:a16="http://schemas.microsoft.com/office/drawing/2014/main" id="{F4ADFD8B-6A90-4936-B657-48ED4131E3E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34768" y="1214568"/>
            <a:ext cx="7522464" cy="5644896"/>
          </a:xfrm>
          <a:prstGeom prst="rect">
            <a:avLst/>
          </a:prstGeom>
        </p:spPr>
      </p:pic>
      <p:sp>
        <p:nvSpPr>
          <p:cNvPr id="8" name="正方形/長方形 7">
            <a:extLst>
              <a:ext uri="{FF2B5EF4-FFF2-40B4-BE49-F238E27FC236}">
                <a16:creationId xmlns:a16="http://schemas.microsoft.com/office/drawing/2014/main" id="{8851874B-F370-4EB2-95CA-A2B687ECB18F}"/>
              </a:ext>
            </a:extLst>
          </p:cNvPr>
          <p:cNvSpPr/>
          <p:nvPr/>
        </p:nvSpPr>
        <p:spPr>
          <a:xfrm flipH="1">
            <a:off x="1524000" y="0"/>
            <a:ext cx="9144000" cy="6858000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 dirty="0">
              <a:latin typeface="UD デジタル 教科書体 NP-R" panose="02020400000000000000" pitchFamily="18" charset="-128"/>
              <a:ea typeface="UD デジタル 教科書体 NP-R" panose="02020400000000000000" pitchFamily="18" charset="-128"/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184479" y="253924"/>
            <a:ext cx="9823046" cy="1134264"/>
          </a:xfrm>
        </p:spPr>
        <p:txBody>
          <a:bodyPr>
            <a:normAutofit/>
          </a:bodyPr>
          <a:lstStyle/>
          <a:p>
            <a:pPr algn="ctr"/>
            <a:r>
              <a:rPr lang="ja-JP" altLang="en-US" dirty="0">
                <a:solidFill>
                  <a:srgbClr val="008E40"/>
                </a:solidFill>
                <a:effectLst>
                  <a:glow rad="127000">
                    <a:schemeClr val="bg1"/>
                  </a:glow>
                </a:effectLst>
                <a:latin typeface="UD デジタル 教科書体 NP-B" panose="02020700000000000000" pitchFamily="18" charset="-128"/>
                <a:ea typeface="UD デジタル 教科書体 NP-B" panose="02020700000000000000" pitchFamily="18" charset="-128"/>
              </a:rPr>
              <a:t>こんな言葉で始めましょう</a:t>
            </a:r>
          </a:p>
        </p:txBody>
      </p:sp>
      <p:grpSp>
        <p:nvGrpSpPr>
          <p:cNvPr id="5" name="グループ化 4"/>
          <p:cNvGrpSpPr/>
          <p:nvPr/>
        </p:nvGrpSpPr>
        <p:grpSpPr>
          <a:xfrm>
            <a:off x="1938270" y="4421529"/>
            <a:ext cx="9823046" cy="2329791"/>
            <a:chOff x="-45720" y="4681106"/>
            <a:chExt cx="8379077" cy="2070214"/>
          </a:xfrm>
        </p:grpSpPr>
        <p:sp>
          <p:nvSpPr>
            <p:cNvPr id="14" name="コンテンツ プレースホルダー 2">
              <a:extLst>
                <a:ext uri="{FF2B5EF4-FFF2-40B4-BE49-F238E27FC236}">
                  <a16:creationId xmlns:a16="http://schemas.microsoft.com/office/drawing/2014/main" id="{36A1F84E-C285-4D04-94E4-099AE63E1B54}"/>
                </a:ext>
              </a:extLst>
            </p:cNvPr>
            <p:cNvSpPr txBox="1">
              <a:spLocks/>
            </p:cNvSpPr>
            <p:nvPr/>
          </p:nvSpPr>
          <p:spPr>
            <a:xfrm>
              <a:off x="-45720" y="6056587"/>
              <a:ext cx="8379077" cy="694733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kumimoji="1" sz="40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36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32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8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8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spcBef>
                  <a:spcPts val="2400"/>
                </a:spcBef>
                <a:buNone/>
              </a:pPr>
              <a:r>
                <a:rPr lang="ja-JP" altLang="en-US" sz="3600" dirty="0">
                  <a:effectLst>
                    <a:glow rad="127000">
                      <a:schemeClr val="bg1"/>
                    </a:glow>
                  </a:effectLst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「ちょっと話しづらいことなんだけど</a:t>
              </a:r>
              <a:r>
                <a:rPr lang="en-US" altLang="ja-JP" sz="3600" dirty="0">
                  <a:effectLst>
                    <a:glow rad="127000">
                      <a:schemeClr val="bg1"/>
                    </a:glow>
                  </a:effectLst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…</a:t>
              </a:r>
              <a:r>
                <a:rPr lang="ja-JP" altLang="en-US" sz="3600" dirty="0">
                  <a:effectLst>
                    <a:glow rad="127000">
                      <a:schemeClr val="bg1"/>
                    </a:glow>
                  </a:effectLst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」</a:t>
              </a:r>
            </a:p>
          </p:txBody>
        </p:sp>
        <p:sp>
          <p:nvSpPr>
            <p:cNvPr id="15" name="コンテンツ プレースホルダー 2">
              <a:extLst>
                <a:ext uri="{FF2B5EF4-FFF2-40B4-BE49-F238E27FC236}">
                  <a16:creationId xmlns:a16="http://schemas.microsoft.com/office/drawing/2014/main" id="{D148CDAB-FCEA-47F8-B87D-525A61F2E322}"/>
                </a:ext>
              </a:extLst>
            </p:cNvPr>
            <p:cNvSpPr txBox="1">
              <a:spLocks/>
            </p:cNvSpPr>
            <p:nvPr/>
          </p:nvSpPr>
          <p:spPr>
            <a:xfrm>
              <a:off x="-45720" y="5354416"/>
              <a:ext cx="8379077" cy="72359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kumimoji="1" sz="40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36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32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8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8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spcBef>
                  <a:spcPts val="0"/>
                </a:spcBef>
                <a:buNone/>
              </a:pPr>
              <a:r>
                <a:rPr lang="ja-JP" altLang="en-US" sz="3600" dirty="0">
                  <a:effectLst>
                    <a:glow rad="127000">
                      <a:schemeClr val="bg1"/>
                    </a:glow>
                  </a:effectLst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「聞いてもらいたいことがあるんだ</a:t>
              </a:r>
              <a:r>
                <a:rPr lang="en-US" altLang="ja-JP" sz="3600" dirty="0">
                  <a:effectLst>
                    <a:glow rad="127000">
                      <a:schemeClr val="bg1"/>
                    </a:glow>
                  </a:effectLst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…</a:t>
              </a:r>
              <a:r>
                <a:rPr lang="ja-JP" altLang="en-US" sz="3600" dirty="0">
                  <a:effectLst>
                    <a:glow rad="127000">
                      <a:schemeClr val="bg1"/>
                    </a:glow>
                  </a:effectLst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」</a:t>
              </a:r>
              <a:endParaRPr lang="en-US" altLang="ja-JP" sz="3600" dirty="0">
                <a:effectLst>
                  <a:glow rad="127000">
                    <a:schemeClr val="bg1"/>
                  </a:glow>
                </a:effectLst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16" name="コンテンツ プレースホルダー 2">
              <a:extLst>
                <a:ext uri="{FF2B5EF4-FFF2-40B4-BE49-F238E27FC236}">
                  <a16:creationId xmlns:a16="http://schemas.microsoft.com/office/drawing/2014/main" id="{5A6EE21D-743E-474E-826E-383039DD1E9B}"/>
                </a:ext>
              </a:extLst>
            </p:cNvPr>
            <p:cNvSpPr txBox="1">
              <a:spLocks/>
            </p:cNvSpPr>
            <p:nvPr/>
          </p:nvSpPr>
          <p:spPr>
            <a:xfrm>
              <a:off x="-45720" y="4681106"/>
              <a:ext cx="8379077" cy="694733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kumimoji="1" sz="40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36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32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8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8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spcBef>
                  <a:spcPts val="2400"/>
                </a:spcBef>
                <a:buNone/>
              </a:pPr>
              <a:r>
                <a:rPr lang="ja-JP" altLang="en-US" sz="3600" dirty="0">
                  <a:effectLst>
                    <a:glow rad="127000">
                      <a:schemeClr val="bg1"/>
                    </a:glow>
                  </a:effectLst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「少し時間をもらえないかな？」</a:t>
              </a:r>
              <a:endParaRPr lang="en-US" altLang="ja-JP" sz="3600" dirty="0">
                <a:effectLst>
                  <a:glow rad="127000">
                    <a:schemeClr val="bg1"/>
                  </a:glow>
                </a:effectLst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</p:grpSp>
      <p:sp>
        <p:nvSpPr>
          <p:cNvPr id="9" name="タイトル 1">
            <a:extLst>
              <a:ext uri="{FF2B5EF4-FFF2-40B4-BE49-F238E27FC236}">
                <a16:creationId xmlns:a16="http://schemas.microsoft.com/office/drawing/2014/main" id="{B2972736-0E91-47EE-B889-21774D51B8BD}"/>
              </a:ext>
            </a:extLst>
          </p:cNvPr>
          <p:cNvSpPr txBox="1">
            <a:spLocks/>
          </p:cNvSpPr>
          <p:nvPr/>
        </p:nvSpPr>
        <p:spPr>
          <a:xfrm>
            <a:off x="4129740" y="3592"/>
            <a:ext cx="1634452" cy="650649"/>
          </a:xfrm>
          <a:prstGeom prst="rect">
            <a:avLst/>
          </a:prstGeom>
          <a:noFill/>
          <a:ln>
            <a:noFill/>
          </a:ln>
        </p:spPr>
        <p:txBody>
          <a:bodyPr anchor="ctr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ja-JP" altLang="en-US" sz="2400" dirty="0">
                <a:ln w="1270">
                  <a:noFill/>
                </a:ln>
                <a:solidFill>
                  <a:srgbClr val="008E40"/>
                </a:solidFill>
                <a:effectLst/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rPr>
              <a:t>ことば</a:t>
            </a:r>
          </a:p>
        </p:txBody>
      </p:sp>
      <p:sp>
        <p:nvSpPr>
          <p:cNvPr id="10" name="タイトル 1">
            <a:extLst>
              <a:ext uri="{FF2B5EF4-FFF2-40B4-BE49-F238E27FC236}">
                <a16:creationId xmlns:a16="http://schemas.microsoft.com/office/drawing/2014/main" id="{B2972736-0E91-47EE-B889-21774D51B8BD}"/>
              </a:ext>
            </a:extLst>
          </p:cNvPr>
          <p:cNvSpPr txBox="1">
            <a:spLocks/>
          </p:cNvSpPr>
          <p:nvPr/>
        </p:nvSpPr>
        <p:spPr>
          <a:xfrm>
            <a:off x="5845215" y="3592"/>
            <a:ext cx="1004578" cy="650649"/>
          </a:xfrm>
          <a:prstGeom prst="rect">
            <a:avLst/>
          </a:prstGeom>
          <a:noFill/>
          <a:ln>
            <a:noFill/>
          </a:ln>
        </p:spPr>
        <p:txBody>
          <a:bodyPr anchor="ctr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ja-JP" altLang="en-US" sz="2400" dirty="0">
                <a:ln w="1270">
                  <a:noFill/>
                </a:ln>
                <a:solidFill>
                  <a:srgbClr val="008E40"/>
                </a:solidFill>
                <a:effectLst/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rPr>
              <a:t>はじ</a:t>
            </a:r>
          </a:p>
        </p:txBody>
      </p:sp>
      <p:sp>
        <p:nvSpPr>
          <p:cNvPr id="11" name="タイトル 1">
            <a:extLst>
              <a:ext uri="{FF2B5EF4-FFF2-40B4-BE49-F238E27FC236}">
                <a16:creationId xmlns:a16="http://schemas.microsoft.com/office/drawing/2014/main" id="{B2972736-0E91-47EE-B889-21774D51B8BD}"/>
              </a:ext>
            </a:extLst>
          </p:cNvPr>
          <p:cNvSpPr txBox="1">
            <a:spLocks/>
          </p:cNvSpPr>
          <p:nvPr/>
        </p:nvSpPr>
        <p:spPr>
          <a:xfrm>
            <a:off x="1911306" y="3989524"/>
            <a:ext cx="1634452" cy="650649"/>
          </a:xfrm>
          <a:prstGeom prst="rect">
            <a:avLst/>
          </a:prstGeom>
          <a:noFill/>
          <a:ln>
            <a:noFill/>
          </a:ln>
        </p:spPr>
        <p:txBody>
          <a:bodyPr anchor="ctr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ja-JP" altLang="en-US" sz="2400" dirty="0">
                <a:ln w="1270">
                  <a:noFill/>
                </a:ln>
                <a:effectLst>
                  <a:glow rad="101600">
                    <a:schemeClr val="bg1"/>
                  </a:glow>
                </a:effectLst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rPr>
              <a:t>すこ</a:t>
            </a:r>
          </a:p>
        </p:txBody>
      </p:sp>
      <p:sp>
        <p:nvSpPr>
          <p:cNvPr id="12" name="タイトル 1">
            <a:extLst>
              <a:ext uri="{FF2B5EF4-FFF2-40B4-BE49-F238E27FC236}">
                <a16:creationId xmlns:a16="http://schemas.microsoft.com/office/drawing/2014/main" id="{B2972736-0E91-47EE-B889-21774D51B8BD}"/>
              </a:ext>
            </a:extLst>
          </p:cNvPr>
          <p:cNvSpPr txBox="1">
            <a:spLocks/>
          </p:cNvSpPr>
          <p:nvPr/>
        </p:nvSpPr>
        <p:spPr>
          <a:xfrm>
            <a:off x="2942686" y="3989524"/>
            <a:ext cx="1634452" cy="650649"/>
          </a:xfrm>
          <a:prstGeom prst="rect">
            <a:avLst/>
          </a:prstGeom>
          <a:noFill/>
          <a:ln>
            <a:noFill/>
          </a:ln>
        </p:spPr>
        <p:txBody>
          <a:bodyPr anchor="ctr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ja-JP" altLang="en-US" sz="2400" dirty="0">
                <a:ln w="1270">
                  <a:noFill/>
                </a:ln>
                <a:effectLst>
                  <a:glow rad="101600">
                    <a:schemeClr val="bg1"/>
                  </a:glow>
                </a:effectLst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rPr>
              <a:t>じかん</a:t>
            </a:r>
          </a:p>
        </p:txBody>
      </p:sp>
      <p:sp>
        <p:nvSpPr>
          <p:cNvPr id="13" name="タイトル 1">
            <a:extLst>
              <a:ext uri="{FF2B5EF4-FFF2-40B4-BE49-F238E27FC236}">
                <a16:creationId xmlns:a16="http://schemas.microsoft.com/office/drawing/2014/main" id="{B2972736-0E91-47EE-B889-21774D51B8BD}"/>
              </a:ext>
            </a:extLst>
          </p:cNvPr>
          <p:cNvSpPr txBox="1">
            <a:spLocks/>
          </p:cNvSpPr>
          <p:nvPr/>
        </p:nvSpPr>
        <p:spPr>
          <a:xfrm>
            <a:off x="2283808" y="4778002"/>
            <a:ext cx="795058" cy="650649"/>
          </a:xfrm>
          <a:prstGeom prst="rect">
            <a:avLst/>
          </a:prstGeom>
          <a:noFill/>
          <a:ln>
            <a:noFill/>
          </a:ln>
        </p:spPr>
        <p:txBody>
          <a:bodyPr anchor="ctr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ja-JP" altLang="en-US" sz="2400" dirty="0">
                <a:ln w="1270">
                  <a:noFill/>
                </a:ln>
                <a:effectLst>
                  <a:glow rad="101600">
                    <a:schemeClr val="bg1"/>
                  </a:glow>
                </a:effectLst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rPr>
              <a:t>き</a:t>
            </a:r>
          </a:p>
        </p:txBody>
      </p:sp>
      <p:sp>
        <p:nvSpPr>
          <p:cNvPr id="17" name="タイトル 1">
            <a:extLst>
              <a:ext uri="{FF2B5EF4-FFF2-40B4-BE49-F238E27FC236}">
                <a16:creationId xmlns:a16="http://schemas.microsoft.com/office/drawing/2014/main" id="{B2972736-0E91-47EE-B889-21774D51B8BD}"/>
              </a:ext>
            </a:extLst>
          </p:cNvPr>
          <p:cNvSpPr txBox="1">
            <a:spLocks/>
          </p:cNvSpPr>
          <p:nvPr/>
        </p:nvSpPr>
        <p:spPr>
          <a:xfrm>
            <a:off x="3630955" y="5559667"/>
            <a:ext cx="1634452" cy="650649"/>
          </a:xfrm>
          <a:prstGeom prst="rect">
            <a:avLst/>
          </a:prstGeom>
          <a:noFill/>
          <a:ln>
            <a:noFill/>
          </a:ln>
        </p:spPr>
        <p:txBody>
          <a:bodyPr anchor="ctr" anchorCtr="0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00000"/>
              </a:lnSpc>
            </a:pPr>
            <a:r>
              <a:rPr lang="ja-JP" altLang="en-US" sz="2400" dirty="0">
                <a:ln w="1270">
                  <a:noFill/>
                </a:ln>
                <a:effectLst>
                  <a:glow rad="101600">
                    <a:schemeClr val="bg1"/>
                  </a:glow>
                </a:effectLst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rPr>
              <a:t>はな</a:t>
            </a:r>
          </a:p>
        </p:txBody>
      </p:sp>
    </p:spTree>
    <p:extLst>
      <p:ext uri="{BB962C8B-B14F-4D97-AF65-F5344CB8AC3E}">
        <p14:creationId xmlns:p14="http://schemas.microsoft.com/office/powerpoint/2010/main" val="3239251905"/>
      </p:ext>
    </p:extLst>
  </p:cSld>
  <p:clrMapOvr>
    <a:masterClrMapping/>
  </p:clrMapOvr>
  <p:transition spd="slow">
    <p:fade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図 2">
            <a:extLst>
              <a:ext uri="{FF2B5EF4-FFF2-40B4-BE49-F238E27FC236}">
                <a16:creationId xmlns:a16="http://schemas.microsoft.com/office/drawing/2014/main" id="{3BB3A1AE-1686-4F66-9357-7B5C3CDFA42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697874" y="0"/>
            <a:ext cx="7494126" cy="6858000"/>
          </a:xfrm>
          <a:prstGeom prst="rect">
            <a:avLst/>
          </a:prstGeom>
        </p:spPr>
      </p:pic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30C9029D-96B3-47A9-ADEB-55AE20146546}"/>
              </a:ext>
            </a:extLst>
          </p:cNvPr>
          <p:cNvGrpSpPr/>
          <p:nvPr/>
        </p:nvGrpSpPr>
        <p:grpSpPr>
          <a:xfrm>
            <a:off x="1523999" y="0"/>
            <a:ext cx="10668001" cy="6858000"/>
            <a:chOff x="-4797707" y="0"/>
            <a:chExt cx="10668001" cy="6858000"/>
          </a:xfrm>
        </p:grpSpPr>
        <p:sp>
          <p:nvSpPr>
            <p:cNvPr id="16" name="正方形/長方形 15"/>
            <p:cNvSpPr/>
            <p:nvPr/>
          </p:nvSpPr>
          <p:spPr>
            <a:xfrm flipH="1">
              <a:off x="-3273706" y="0"/>
              <a:ext cx="9144000" cy="6858000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ja-JP" altLang="en-US" dirty="0"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grpSp>
          <p:nvGrpSpPr>
            <p:cNvPr id="10" name="グループ化 9"/>
            <p:cNvGrpSpPr/>
            <p:nvPr/>
          </p:nvGrpSpPr>
          <p:grpSpPr>
            <a:xfrm flipH="1">
              <a:off x="-4797707" y="0"/>
              <a:ext cx="9584572" cy="6858000"/>
              <a:chOff x="-440571" y="0"/>
              <a:chExt cx="9584572" cy="6858000"/>
            </a:xfrm>
          </p:grpSpPr>
          <p:pic>
            <p:nvPicPr>
              <p:cNvPr id="13" name="Google Shape;13;p3" descr="paint_transparent4.png"/>
              <p:cNvPicPr preferRelativeResize="0"/>
              <p:nvPr/>
            </p:nvPicPr>
            <p:blipFill rotWithShape="1">
              <a:blip r:embed="rId4" cstate="screen">
                <a:alphaModFix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 flipH="1">
                <a:off x="-440571" y="0"/>
                <a:ext cx="6089904" cy="6858000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14" name="正方形/長方形 13"/>
              <p:cNvSpPr/>
              <p:nvPr/>
            </p:nvSpPr>
            <p:spPr>
              <a:xfrm>
                <a:off x="5615710" y="0"/>
                <a:ext cx="3528291" cy="6858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ja-JP" altLang="en-US" dirty="0"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endParaRPr>
              </a:p>
            </p:txBody>
          </p:sp>
        </p:grp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4D85E68-C99A-4629-AC8C-822DB8308815}"/>
              </a:ext>
            </a:extLst>
          </p:cNvPr>
          <p:cNvGrpSpPr/>
          <p:nvPr/>
        </p:nvGrpSpPr>
        <p:grpSpPr>
          <a:xfrm>
            <a:off x="876054" y="128621"/>
            <a:ext cx="8907009" cy="1421364"/>
            <a:chOff x="876054" y="128621"/>
            <a:chExt cx="8907009" cy="1421364"/>
          </a:xfrm>
        </p:grpSpPr>
        <p:sp>
          <p:nvSpPr>
            <p:cNvPr id="11" name="タイトル 1"/>
            <p:cNvSpPr txBox="1">
              <a:spLocks/>
            </p:cNvSpPr>
            <p:nvPr/>
          </p:nvSpPr>
          <p:spPr>
            <a:xfrm>
              <a:off x="1159924" y="334643"/>
              <a:ext cx="8623139" cy="1215342"/>
            </a:xfrm>
            <a:prstGeom prst="rect">
              <a:avLst/>
            </a:prstGeom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ja-JP" altLang="en-US" spc="-150" dirty="0">
                  <a:solidFill>
                    <a:srgbClr val="FF6600"/>
                  </a:solidFill>
                  <a:effectLst>
                    <a:glow rad="127000">
                      <a:schemeClr val="bg1"/>
                    </a:glow>
                  </a:effectLst>
                  <a:latin typeface="UD デジタル 教科書体 NP-B" panose="02020700000000000000" pitchFamily="18" charset="-128"/>
                  <a:ea typeface="UD デジタル 教科書体 NP-B" panose="02020700000000000000" pitchFamily="18" charset="-128"/>
                </a:rPr>
                <a:t>先生にも相談してください</a:t>
              </a:r>
            </a:p>
          </p:txBody>
        </p:sp>
        <p:sp>
          <p:nvSpPr>
            <p:cNvPr id="17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876054" y="128621"/>
              <a:ext cx="1856636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spc="-15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せんせい</a:t>
              </a:r>
            </a:p>
          </p:txBody>
        </p:sp>
        <p:sp>
          <p:nvSpPr>
            <p:cNvPr id="18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3050351" y="128621"/>
              <a:ext cx="1856636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spc="-15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そうだん</a:t>
              </a:r>
            </a:p>
          </p:txBody>
        </p:sp>
      </p:grpSp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2AA5AC90-1983-458A-AB54-DC6889FB4FFA}"/>
              </a:ext>
            </a:extLst>
          </p:cNvPr>
          <p:cNvGrpSpPr/>
          <p:nvPr/>
        </p:nvGrpSpPr>
        <p:grpSpPr>
          <a:xfrm>
            <a:off x="784749" y="1701039"/>
            <a:ext cx="5754869" cy="3705848"/>
            <a:chOff x="784749" y="1701039"/>
            <a:chExt cx="5754869" cy="3705848"/>
          </a:xfrm>
        </p:grpSpPr>
        <p:sp>
          <p:nvSpPr>
            <p:cNvPr id="12" name="コンテンツ プレースホルダー 2"/>
            <p:cNvSpPr txBox="1">
              <a:spLocks/>
            </p:cNvSpPr>
            <p:nvPr/>
          </p:nvSpPr>
          <p:spPr>
            <a:xfrm>
              <a:off x="1159924" y="1766517"/>
              <a:ext cx="5379694" cy="3640370"/>
            </a:xfrm>
            <a:prstGeom prst="rect">
              <a:avLst/>
            </a:prstGeom>
          </p:spPr>
          <p:txBody>
            <a:bodyPr anchor="ctr" anchorCtr="0">
              <a:norm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kumimoji="1"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spcBef>
                  <a:spcPts val="2400"/>
                </a:spcBef>
                <a:buNone/>
              </a:pPr>
              <a:r>
                <a:rPr lang="ja-JP" altLang="en-US" sz="3200" spc="-15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担任、副任、学年主任</a:t>
              </a:r>
              <a:endParaRPr lang="en-US" altLang="ja-JP" sz="3200" spc="-150" dirty="0">
                <a:solidFill>
                  <a:schemeClr val="tx1">
                    <a:lumMod val="85000"/>
                    <a:lumOff val="15000"/>
                  </a:schemeClr>
                </a:solidFill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  <a:p>
              <a:pPr marL="0" indent="0">
                <a:lnSpc>
                  <a:spcPct val="100000"/>
                </a:lnSpc>
                <a:spcBef>
                  <a:spcPts val="2400"/>
                </a:spcBef>
                <a:buNone/>
              </a:pPr>
              <a:r>
                <a:rPr lang="ja-JP" altLang="en-US" sz="3200" spc="-15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保健室の先生</a:t>
              </a:r>
              <a:endParaRPr lang="en-US" altLang="ja-JP" sz="3200" spc="-150" dirty="0">
                <a:solidFill>
                  <a:schemeClr val="tx1">
                    <a:lumMod val="85000"/>
                    <a:lumOff val="15000"/>
                  </a:schemeClr>
                </a:solidFill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  <a:p>
              <a:pPr marL="0" indent="0">
                <a:lnSpc>
                  <a:spcPct val="100000"/>
                </a:lnSpc>
                <a:spcBef>
                  <a:spcPts val="2400"/>
                </a:spcBef>
                <a:buNone/>
              </a:pPr>
              <a:r>
                <a:rPr lang="ja-JP" altLang="en-US" sz="3200" spc="-15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部活動顧問、授業担当</a:t>
              </a:r>
              <a:endParaRPr lang="en-US" altLang="ja-JP" sz="3200" spc="-150" dirty="0">
                <a:solidFill>
                  <a:schemeClr val="tx1">
                    <a:lumMod val="85000"/>
                    <a:lumOff val="15000"/>
                  </a:schemeClr>
                </a:solidFill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  <a:p>
              <a:pPr marL="0" indent="0">
                <a:lnSpc>
                  <a:spcPct val="100000"/>
                </a:lnSpc>
                <a:spcBef>
                  <a:spcPts val="2400"/>
                </a:spcBef>
                <a:buNone/>
              </a:pPr>
              <a:r>
                <a:rPr lang="ja-JP" altLang="en-US" sz="3200" spc="-15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教頭先生、　校長先生　など</a:t>
              </a:r>
              <a:endParaRPr lang="en-US" altLang="ja-JP" sz="3200" spc="-150" dirty="0">
                <a:solidFill>
                  <a:schemeClr val="tx1">
                    <a:lumMod val="85000"/>
                    <a:lumOff val="15000"/>
                  </a:schemeClr>
                </a:solidFill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19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1040295" y="1701039"/>
              <a:ext cx="1250960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たんにん</a:t>
              </a:r>
            </a:p>
          </p:txBody>
        </p:sp>
        <p:sp>
          <p:nvSpPr>
            <p:cNvPr id="20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2170499" y="1701039"/>
              <a:ext cx="1250960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ふくにん</a:t>
              </a:r>
            </a:p>
          </p:txBody>
        </p:sp>
        <p:sp>
          <p:nvSpPr>
            <p:cNvPr id="21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3269725" y="1701039"/>
              <a:ext cx="2146640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がくねんしゅにん</a:t>
              </a:r>
            </a:p>
          </p:txBody>
        </p:sp>
        <p:sp>
          <p:nvSpPr>
            <p:cNvPr id="22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1040295" y="2500112"/>
              <a:ext cx="1643630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ほけんしつ</a:t>
              </a:r>
            </a:p>
          </p:txBody>
        </p:sp>
        <p:sp>
          <p:nvSpPr>
            <p:cNvPr id="23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2656068" y="2500112"/>
              <a:ext cx="1117146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せんせい</a:t>
              </a:r>
            </a:p>
          </p:txBody>
        </p:sp>
        <p:sp>
          <p:nvSpPr>
            <p:cNvPr id="24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1082335" y="3281830"/>
              <a:ext cx="2229430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ぶかつどう</a:t>
              </a:r>
              <a:r>
                <a:rPr lang="ja-JP" altLang="en-US" sz="1800" spc="-150" dirty="0" err="1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こ</a:t>
              </a: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もん</a:t>
              </a:r>
            </a:p>
          </p:txBody>
        </p:sp>
        <p:sp>
          <p:nvSpPr>
            <p:cNvPr id="25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3123219" y="3281830"/>
              <a:ext cx="2415594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じゅぎょうたんとう</a:t>
              </a:r>
            </a:p>
          </p:txBody>
        </p:sp>
        <p:sp>
          <p:nvSpPr>
            <p:cNvPr id="26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784749" y="4083988"/>
              <a:ext cx="2484976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きょうとうせんせい</a:t>
              </a:r>
            </a:p>
          </p:txBody>
        </p:sp>
        <p:sp>
          <p:nvSpPr>
            <p:cNvPr id="27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3092513" y="4083988"/>
              <a:ext cx="2484976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こうちょうせんせい</a:t>
              </a:r>
            </a:p>
          </p:txBody>
        </p:sp>
      </p:grp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27D320D0-AC56-4773-AAD1-DB68670D0CF5}"/>
              </a:ext>
            </a:extLst>
          </p:cNvPr>
          <p:cNvGrpSpPr/>
          <p:nvPr/>
        </p:nvGrpSpPr>
        <p:grpSpPr>
          <a:xfrm>
            <a:off x="1159924" y="5526514"/>
            <a:ext cx="7494126" cy="1092518"/>
            <a:chOff x="1159924" y="5526514"/>
            <a:chExt cx="7494126" cy="1092518"/>
          </a:xfrm>
        </p:grpSpPr>
        <p:sp>
          <p:nvSpPr>
            <p:cNvPr id="15" name="コンテンツ プレースホルダー 2">
              <a:extLst>
                <a:ext uri="{FF2B5EF4-FFF2-40B4-BE49-F238E27FC236}">
                  <a16:creationId xmlns:a16="http://schemas.microsoft.com/office/drawing/2014/main" id="{3B4B864C-C77E-436E-8D66-48C929E3DC3E}"/>
                </a:ext>
              </a:extLst>
            </p:cNvPr>
            <p:cNvSpPr txBox="1">
              <a:spLocks/>
            </p:cNvSpPr>
            <p:nvPr/>
          </p:nvSpPr>
          <p:spPr>
            <a:xfrm>
              <a:off x="1159924" y="5778374"/>
              <a:ext cx="7494126" cy="840658"/>
            </a:xfrm>
            <a:prstGeom prst="rect">
              <a:avLst/>
            </a:prstGeom>
          </p:spPr>
          <p:txBody>
            <a:bodyPr anchor="ctr" anchorCtr="0">
              <a:norm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kumimoji="1"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ja-JP" altLang="en-US" sz="3200" spc="-150" dirty="0">
                  <a:solidFill>
                    <a:schemeClr val="tx1">
                      <a:lumMod val="85000"/>
                      <a:lumOff val="15000"/>
                    </a:schemeClr>
                  </a:solidFill>
                  <a:effectLst>
                    <a:glow rad="127000">
                      <a:schemeClr val="bg1"/>
                    </a:glow>
                  </a:effectLst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スクールカウンセラーにも相談できます</a:t>
              </a:r>
              <a:endParaRPr lang="en-US" altLang="ja-JP" sz="3200" spc="-150" dirty="0">
                <a:solidFill>
                  <a:schemeClr val="tx1">
                    <a:lumMod val="85000"/>
                    <a:lumOff val="15000"/>
                  </a:schemeClr>
                </a:solidFill>
                <a:effectLst>
                  <a:glow rad="127000">
                    <a:schemeClr val="bg1"/>
                  </a:glow>
                </a:effectLst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28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5633524" y="5526514"/>
              <a:ext cx="1313072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そうだん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70395495"/>
      </p:ext>
    </p:extLst>
  </p:cSld>
  <p:clrMapOvr>
    <a:masterClrMapping/>
  </p:clrMapOvr>
  <p:transition spd="slow">
    <p:fad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図プレースホルダー 6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4" name="正方形/長方形 3"/>
          <p:cNvSpPr/>
          <p:nvPr/>
        </p:nvSpPr>
        <p:spPr>
          <a:xfrm>
            <a:off x="0" y="13414"/>
            <a:ext cx="12210282" cy="6844587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>
              <a:latin typeface="UD デジタル 教科書体 NP-R" panose="02020400000000000000" pitchFamily="18" charset="-128"/>
              <a:ea typeface="UD デジタル 教科書体 NP-R" panose="02020400000000000000" pitchFamily="18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7AF7B80-67FB-4A89-995B-57C9EDC96FFD}"/>
              </a:ext>
            </a:extLst>
          </p:cNvPr>
          <p:cNvGrpSpPr/>
          <p:nvPr/>
        </p:nvGrpSpPr>
        <p:grpSpPr>
          <a:xfrm>
            <a:off x="981425" y="3592"/>
            <a:ext cx="9032547" cy="1871466"/>
            <a:chOff x="981425" y="3592"/>
            <a:chExt cx="9032547" cy="1871466"/>
          </a:xfrm>
        </p:grpSpPr>
        <p:sp>
          <p:nvSpPr>
            <p:cNvPr id="12" name="タイトル 1"/>
            <p:cNvSpPr txBox="1">
              <a:spLocks/>
            </p:cNvSpPr>
            <p:nvPr/>
          </p:nvSpPr>
          <p:spPr>
            <a:xfrm>
              <a:off x="1390833" y="358140"/>
              <a:ext cx="8623139" cy="1516918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rmAutofit/>
            </a:bodyPr>
            <a:lstStyle>
              <a:lvl1pPr>
                <a:lnSpc>
                  <a:spcPct val="90000"/>
                </a:lnSpc>
                <a:spcBef>
                  <a:spcPct val="0"/>
                </a:spcBef>
                <a:buNone/>
                <a:defRPr sz="4400" spc="-150">
                  <a:solidFill>
                    <a:srgbClr val="F2B800"/>
                  </a:solidFill>
                  <a:effectLst>
                    <a:glow rad="127000">
                      <a:schemeClr val="bg1"/>
                    </a:glow>
                  </a:effectLst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j-cs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ja-JP" altLang="en-US" dirty="0">
                  <a:solidFill>
                    <a:srgbClr val="008E40"/>
                  </a:solidFill>
                  <a:latin typeface="UD デジタル 教科書体 NP-B" panose="02020700000000000000" pitchFamily="18" charset="-128"/>
                  <a:ea typeface="UD デジタル 教科書体 NP-B" panose="02020700000000000000" pitchFamily="18" charset="-128"/>
                </a:rPr>
                <a:t>心の苦しさを相談する場所が</a:t>
              </a:r>
              <a:br>
                <a:rPr lang="en-US" altLang="ja-JP" dirty="0">
                  <a:solidFill>
                    <a:srgbClr val="008E40"/>
                  </a:solidFill>
                  <a:latin typeface="UD デジタル 教科書体 NP-B" panose="02020700000000000000" pitchFamily="18" charset="-128"/>
                  <a:ea typeface="UD デジタル 教科書体 NP-B" panose="02020700000000000000" pitchFamily="18" charset="-128"/>
                </a:rPr>
              </a:br>
              <a:r>
                <a:rPr lang="ja-JP" altLang="en-US" dirty="0">
                  <a:solidFill>
                    <a:srgbClr val="008E40"/>
                  </a:solidFill>
                  <a:latin typeface="UD デジタル 教科書体 NP-B" panose="02020700000000000000" pitchFamily="18" charset="-128"/>
                  <a:ea typeface="UD デジタル 教科書体 NP-B" panose="02020700000000000000" pitchFamily="18" charset="-128"/>
                </a:rPr>
                <a:t>あります</a:t>
              </a:r>
            </a:p>
          </p:txBody>
        </p:sp>
        <p:sp>
          <p:nvSpPr>
            <p:cNvPr id="9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981425" y="3592"/>
              <a:ext cx="1634452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spc="-150" dirty="0">
                  <a:ln w="1270">
                    <a:noFill/>
                  </a:ln>
                  <a:solidFill>
                    <a:srgbClr val="008E40"/>
                  </a:solidFill>
                  <a:effectLst>
                    <a:glow rad="101600">
                      <a:schemeClr val="bg1"/>
                    </a:glow>
                  </a:effectLst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こころ</a:t>
              </a:r>
            </a:p>
          </p:txBody>
        </p:sp>
        <p:sp>
          <p:nvSpPr>
            <p:cNvPr id="10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2406983" y="3592"/>
              <a:ext cx="815636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spc="-150" dirty="0">
                  <a:ln w="1270">
                    <a:noFill/>
                  </a:ln>
                  <a:solidFill>
                    <a:srgbClr val="008E40"/>
                  </a:solidFill>
                  <a:effectLst>
                    <a:glow rad="101600">
                      <a:schemeClr val="bg1"/>
                    </a:glow>
                  </a:effectLst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くる</a:t>
              </a:r>
            </a:p>
          </p:txBody>
        </p:sp>
        <p:sp>
          <p:nvSpPr>
            <p:cNvPr id="11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4455699" y="3592"/>
              <a:ext cx="1634452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spc="-150" dirty="0">
                  <a:ln w="1270">
                    <a:noFill/>
                  </a:ln>
                  <a:solidFill>
                    <a:srgbClr val="008E40"/>
                  </a:solidFill>
                  <a:effectLst>
                    <a:glow rad="101600">
                      <a:schemeClr val="bg1"/>
                    </a:glow>
                  </a:effectLst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そうだん</a:t>
              </a:r>
            </a:p>
          </p:txBody>
        </p:sp>
        <p:sp>
          <p:nvSpPr>
            <p:cNvPr id="14" name="タイトル 1">
              <a:extLst>
                <a:ext uri="{FF2B5EF4-FFF2-40B4-BE49-F238E27FC236}">
                  <a16:creationId xmlns:a16="http://schemas.microsoft.com/office/drawing/2014/main" id="{B2972736-0E91-47EE-B889-21774D51B8BD}"/>
                </a:ext>
              </a:extLst>
            </p:cNvPr>
            <p:cNvSpPr txBox="1">
              <a:spLocks/>
            </p:cNvSpPr>
            <p:nvPr/>
          </p:nvSpPr>
          <p:spPr>
            <a:xfrm>
              <a:off x="6663758" y="3592"/>
              <a:ext cx="1634452" cy="650649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spc="-150" dirty="0">
                  <a:ln w="1270">
                    <a:noFill/>
                  </a:ln>
                  <a:solidFill>
                    <a:srgbClr val="008E40"/>
                  </a:solidFill>
                  <a:effectLst>
                    <a:glow rad="101600">
                      <a:schemeClr val="bg1"/>
                    </a:glow>
                  </a:effectLst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ばしょ</a:t>
              </a:r>
            </a:p>
          </p:txBody>
        </p:sp>
      </p:grpSp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479E2FB7-00B5-40A9-A0A6-EB15B8F4AAA2}"/>
              </a:ext>
            </a:extLst>
          </p:cNvPr>
          <p:cNvGrpSpPr/>
          <p:nvPr/>
        </p:nvGrpSpPr>
        <p:grpSpPr>
          <a:xfrm>
            <a:off x="1154464" y="1854200"/>
            <a:ext cx="5005138" cy="4060933"/>
            <a:chOff x="1154464" y="1854200"/>
            <a:chExt cx="5005138" cy="4060933"/>
          </a:xfrm>
        </p:grpSpPr>
        <p:sp>
          <p:nvSpPr>
            <p:cNvPr id="8" name="コンテンツ プレースホルダー 2"/>
            <p:cNvSpPr txBox="1">
              <a:spLocks/>
            </p:cNvSpPr>
            <p:nvPr/>
          </p:nvSpPr>
          <p:spPr>
            <a:xfrm>
              <a:off x="1390833" y="1854200"/>
              <a:ext cx="4768769" cy="4060933"/>
            </a:xfrm>
            <a:prstGeom prst="rect">
              <a:avLst/>
            </a:prstGeom>
          </p:spPr>
          <p:txBody>
            <a:bodyPr anchor="ctr" anchorCtr="0">
              <a:norm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kumimoji="1"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spcBef>
                  <a:spcPts val="1800"/>
                </a:spcBef>
                <a:buNone/>
              </a:pPr>
              <a:r>
                <a:rPr lang="ja-JP" altLang="en-US" sz="3200" spc="-15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電話相談</a:t>
              </a:r>
              <a:endParaRPr lang="en-US" altLang="ja-JP" sz="3200" spc="-150" dirty="0">
                <a:solidFill>
                  <a:schemeClr val="tx1">
                    <a:lumMod val="85000"/>
                    <a:lumOff val="15000"/>
                  </a:schemeClr>
                </a:solidFill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  <a:p>
              <a:pPr marL="0" indent="0">
                <a:lnSpc>
                  <a:spcPct val="100000"/>
                </a:lnSpc>
                <a:spcBef>
                  <a:spcPts val="1800"/>
                </a:spcBef>
                <a:buNone/>
              </a:pPr>
              <a:r>
                <a:rPr lang="ja-JP" altLang="en-US" sz="3200" spc="-15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メール相談</a:t>
              </a:r>
              <a:endParaRPr lang="en-US" altLang="ja-JP" sz="3200" spc="-150" dirty="0">
                <a:solidFill>
                  <a:schemeClr val="tx1">
                    <a:lumMod val="85000"/>
                    <a:lumOff val="15000"/>
                  </a:schemeClr>
                </a:solidFill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  <a:p>
              <a:pPr marL="0" indent="0">
                <a:lnSpc>
                  <a:spcPct val="100000"/>
                </a:lnSpc>
                <a:spcBef>
                  <a:spcPts val="1800"/>
                </a:spcBef>
                <a:buNone/>
              </a:pPr>
              <a:r>
                <a:rPr lang="ja-JP" altLang="en-US" sz="3200" spc="-15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ＳＮＳ相談</a:t>
              </a:r>
              <a:endParaRPr lang="en-US" altLang="ja-JP" sz="3200" spc="-150" dirty="0">
                <a:solidFill>
                  <a:schemeClr val="tx1">
                    <a:lumMod val="85000"/>
                    <a:lumOff val="15000"/>
                  </a:schemeClr>
                </a:solidFill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  <a:p>
              <a:pPr marL="0" indent="0">
                <a:lnSpc>
                  <a:spcPct val="100000"/>
                </a:lnSpc>
                <a:spcBef>
                  <a:spcPts val="1800"/>
                </a:spcBef>
                <a:buNone/>
              </a:pPr>
              <a:r>
                <a:rPr lang="ja-JP" altLang="en-US" sz="3200" spc="-15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市町村の相談窓口</a:t>
              </a:r>
              <a:endParaRPr lang="en-US" altLang="ja-JP" sz="3200" spc="-150" dirty="0">
                <a:solidFill>
                  <a:schemeClr val="tx1">
                    <a:lumMod val="85000"/>
                    <a:lumOff val="15000"/>
                  </a:schemeClr>
                </a:solidFill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  <a:p>
              <a:pPr marL="0" indent="0">
                <a:lnSpc>
                  <a:spcPct val="100000"/>
                </a:lnSpc>
                <a:spcBef>
                  <a:spcPts val="1800"/>
                </a:spcBef>
                <a:buNone/>
              </a:pPr>
              <a:r>
                <a:rPr lang="ja-JP" altLang="en-US" sz="3200" spc="-15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保健所　など</a:t>
              </a:r>
              <a:endParaRPr lang="en-US" altLang="ja-JP" sz="3200" spc="-150" dirty="0">
                <a:solidFill>
                  <a:schemeClr val="tx1">
                    <a:lumMod val="85000"/>
                    <a:lumOff val="15000"/>
                  </a:schemeClr>
                </a:solidFill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15" name="タイトル 1">
              <a:extLst>
                <a:ext uri="{FF2B5EF4-FFF2-40B4-BE49-F238E27FC236}">
                  <a16:creationId xmlns:a16="http://schemas.microsoft.com/office/drawing/2014/main" id="{6D711185-75BE-40B9-8597-790A20426FF6}"/>
                </a:ext>
              </a:extLst>
            </p:cNvPr>
            <p:cNvSpPr txBox="1">
              <a:spLocks/>
            </p:cNvSpPr>
            <p:nvPr/>
          </p:nvSpPr>
          <p:spPr>
            <a:xfrm>
              <a:off x="1288394" y="1876497"/>
              <a:ext cx="1073806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でんわ　</a:t>
              </a:r>
              <a:endParaRPr lang="ja-JP" altLang="en-US" sz="1800" spc="-150" dirty="0">
                <a:ln w="1270">
                  <a:noFill/>
                </a:ln>
                <a:effectLst/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16" name="タイトル 1">
              <a:extLst>
                <a:ext uri="{FF2B5EF4-FFF2-40B4-BE49-F238E27FC236}">
                  <a16:creationId xmlns:a16="http://schemas.microsoft.com/office/drawing/2014/main" id="{8EBCDFF8-9096-4DAF-B8B3-063B492776C6}"/>
                </a:ext>
              </a:extLst>
            </p:cNvPr>
            <p:cNvSpPr txBox="1">
              <a:spLocks/>
            </p:cNvSpPr>
            <p:nvPr/>
          </p:nvSpPr>
          <p:spPr>
            <a:xfrm>
              <a:off x="2008642" y="1876497"/>
              <a:ext cx="1356858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そうだん</a:t>
              </a:r>
            </a:p>
          </p:txBody>
        </p:sp>
        <p:sp>
          <p:nvSpPr>
            <p:cNvPr id="17" name="タイトル 1">
              <a:extLst>
                <a:ext uri="{FF2B5EF4-FFF2-40B4-BE49-F238E27FC236}">
                  <a16:creationId xmlns:a16="http://schemas.microsoft.com/office/drawing/2014/main" id="{ADDE800B-5560-4D08-A9F2-8A1F7CB2A89F}"/>
                </a:ext>
              </a:extLst>
            </p:cNvPr>
            <p:cNvSpPr txBox="1">
              <a:spLocks/>
            </p:cNvSpPr>
            <p:nvPr/>
          </p:nvSpPr>
          <p:spPr>
            <a:xfrm>
              <a:off x="2368883" y="2610179"/>
              <a:ext cx="1356858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そうだん</a:t>
              </a:r>
            </a:p>
          </p:txBody>
        </p:sp>
        <p:sp>
          <p:nvSpPr>
            <p:cNvPr id="18" name="タイトル 1">
              <a:extLst>
                <a:ext uri="{FF2B5EF4-FFF2-40B4-BE49-F238E27FC236}">
                  <a16:creationId xmlns:a16="http://schemas.microsoft.com/office/drawing/2014/main" id="{D3F2A430-8C33-43FB-81BC-21F66531657F}"/>
                </a:ext>
              </a:extLst>
            </p:cNvPr>
            <p:cNvSpPr txBox="1">
              <a:spLocks/>
            </p:cNvSpPr>
            <p:nvPr/>
          </p:nvSpPr>
          <p:spPr>
            <a:xfrm>
              <a:off x="2368883" y="3343861"/>
              <a:ext cx="1356858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そうだん</a:t>
              </a:r>
            </a:p>
          </p:txBody>
        </p:sp>
        <p:sp>
          <p:nvSpPr>
            <p:cNvPr id="19" name="タイトル 1">
              <a:extLst>
                <a:ext uri="{FF2B5EF4-FFF2-40B4-BE49-F238E27FC236}">
                  <a16:creationId xmlns:a16="http://schemas.microsoft.com/office/drawing/2014/main" id="{48CA7474-E854-486E-ABB2-C07D25313E5B}"/>
                </a:ext>
              </a:extLst>
            </p:cNvPr>
            <p:cNvSpPr txBox="1">
              <a:spLocks/>
            </p:cNvSpPr>
            <p:nvPr/>
          </p:nvSpPr>
          <p:spPr>
            <a:xfrm>
              <a:off x="2710872" y="4056420"/>
              <a:ext cx="1356858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そうだん</a:t>
              </a:r>
            </a:p>
          </p:txBody>
        </p:sp>
        <p:sp>
          <p:nvSpPr>
            <p:cNvPr id="20" name="タイトル 1">
              <a:extLst>
                <a:ext uri="{FF2B5EF4-FFF2-40B4-BE49-F238E27FC236}">
                  <a16:creationId xmlns:a16="http://schemas.microsoft.com/office/drawing/2014/main" id="{B7711BE5-0F1A-4609-AA43-471FAADB8C28}"/>
                </a:ext>
              </a:extLst>
            </p:cNvPr>
            <p:cNvSpPr txBox="1">
              <a:spLocks/>
            </p:cNvSpPr>
            <p:nvPr/>
          </p:nvSpPr>
          <p:spPr>
            <a:xfrm>
              <a:off x="3580640" y="4056420"/>
              <a:ext cx="1356858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まどぐち</a:t>
              </a:r>
            </a:p>
          </p:txBody>
        </p:sp>
        <p:sp>
          <p:nvSpPr>
            <p:cNvPr id="21" name="タイトル 1">
              <a:extLst>
                <a:ext uri="{FF2B5EF4-FFF2-40B4-BE49-F238E27FC236}">
                  <a16:creationId xmlns:a16="http://schemas.microsoft.com/office/drawing/2014/main" id="{69DC104C-88CD-4121-AC83-5140EC25C63E}"/>
                </a:ext>
              </a:extLst>
            </p:cNvPr>
            <p:cNvSpPr txBox="1">
              <a:spLocks/>
            </p:cNvSpPr>
            <p:nvPr/>
          </p:nvSpPr>
          <p:spPr>
            <a:xfrm>
              <a:off x="1154464" y="4056420"/>
              <a:ext cx="1814936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しちょう</a:t>
              </a:r>
              <a:r>
                <a:rPr lang="ja-JP" altLang="en-US" sz="1800" spc="-150" dirty="0" err="1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そん</a:t>
              </a:r>
              <a:endParaRPr lang="ja-JP" altLang="en-US" sz="1800" spc="-150" dirty="0">
                <a:ln w="1270">
                  <a:noFill/>
                </a:ln>
                <a:effectLst/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22" name="タイトル 1">
              <a:extLst>
                <a:ext uri="{FF2B5EF4-FFF2-40B4-BE49-F238E27FC236}">
                  <a16:creationId xmlns:a16="http://schemas.microsoft.com/office/drawing/2014/main" id="{DD98EF32-FB1F-4CE6-8256-99477D79DE49}"/>
                </a:ext>
              </a:extLst>
            </p:cNvPr>
            <p:cNvSpPr txBox="1">
              <a:spLocks/>
            </p:cNvSpPr>
            <p:nvPr/>
          </p:nvSpPr>
          <p:spPr>
            <a:xfrm>
              <a:off x="1167164" y="4768587"/>
              <a:ext cx="1814936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ほけん</a:t>
              </a:r>
              <a:r>
                <a:rPr lang="ja-JP" altLang="en-US" sz="1800" spc="-150" dirty="0" err="1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じょ</a:t>
              </a:r>
              <a:endParaRPr lang="ja-JP" altLang="en-US" sz="1800" spc="-150" dirty="0">
                <a:ln w="1270">
                  <a:noFill/>
                </a:ln>
                <a:effectLst/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</p:grp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E2DF955C-1161-4669-9B71-024DC4F29A28}"/>
              </a:ext>
            </a:extLst>
          </p:cNvPr>
          <p:cNvGrpSpPr/>
          <p:nvPr/>
        </p:nvGrpSpPr>
        <p:grpSpPr>
          <a:xfrm>
            <a:off x="1203187" y="5604290"/>
            <a:ext cx="7953745" cy="1033335"/>
            <a:chOff x="1203187" y="5604290"/>
            <a:chExt cx="7953745" cy="1033335"/>
          </a:xfrm>
        </p:grpSpPr>
        <p:sp>
          <p:nvSpPr>
            <p:cNvPr id="13" name="コンテンツ プレースホルダー 2"/>
            <p:cNvSpPr txBox="1">
              <a:spLocks/>
            </p:cNvSpPr>
            <p:nvPr/>
          </p:nvSpPr>
          <p:spPr>
            <a:xfrm>
              <a:off x="1390833" y="5847026"/>
              <a:ext cx="7766099" cy="790599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kumimoji="1"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buNone/>
              </a:pPr>
              <a:r>
                <a:rPr lang="ja-JP" altLang="en-US" sz="3600" spc="-150" dirty="0">
                  <a:solidFill>
                    <a:schemeClr val="tx1">
                      <a:lumMod val="95000"/>
                      <a:lumOff val="5000"/>
                    </a:schemeClr>
                  </a:solidFill>
                  <a:effectLst>
                    <a:glow rad="127000">
                      <a:schemeClr val="bg1"/>
                    </a:glow>
                  </a:effectLst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専門の人が一緒に考えてくれる</a:t>
              </a:r>
            </a:p>
          </p:txBody>
        </p:sp>
        <p:cxnSp>
          <p:nvCxnSpPr>
            <p:cNvPr id="3" name="直線コネクタ 2">
              <a:extLst>
                <a:ext uri="{FF2B5EF4-FFF2-40B4-BE49-F238E27FC236}">
                  <a16:creationId xmlns:a16="http://schemas.microsoft.com/office/drawing/2014/main" id="{8EBF96DB-3576-4696-88E2-0D952313964D}"/>
                </a:ext>
              </a:extLst>
            </p:cNvPr>
            <p:cNvCxnSpPr>
              <a:cxnSpLocks/>
            </p:cNvCxnSpPr>
            <p:nvPr/>
          </p:nvCxnSpPr>
          <p:spPr>
            <a:xfrm>
              <a:off x="3646989" y="6435292"/>
              <a:ext cx="3843702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タイトル 1">
              <a:extLst>
                <a:ext uri="{FF2B5EF4-FFF2-40B4-BE49-F238E27FC236}">
                  <a16:creationId xmlns:a16="http://schemas.microsoft.com/office/drawing/2014/main" id="{4E6D53A7-6323-4B77-A98A-33AB44948C48}"/>
                </a:ext>
              </a:extLst>
            </p:cNvPr>
            <p:cNvSpPr txBox="1">
              <a:spLocks/>
            </p:cNvSpPr>
            <p:nvPr/>
          </p:nvSpPr>
          <p:spPr>
            <a:xfrm>
              <a:off x="1203187" y="5604290"/>
              <a:ext cx="1412690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せんもん</a:t>
              </a:r>
            </a:p>
          </p:txBody>
        </p:sp>
        <p:sp>
          <p:nvSpPr>
            <p:cNvPr id="24" name="タイトル 1">
              <a:extLst>
                <a:ext uri="{FF2B5EF4-FFF2-40B4-BE49-F238E27FC236}">
                  <a16:creationId xmlns:a16="http://schemas.microsoft.com/office/drawing/2014/main" id="{1117B37D-7A32-4A40-8EA3-B3B5E88219F7}"/>
                </a:ext>
              </a:extLst>
            </p:cNvPr>
            <p:cNvSpPr txBox="1">
              <a:spLocks/>
            </p:cNvSpPr>
            <p:nvPr/>
          </p:nvSpPr>
          <p:spPr>
            <a:xfrm>
              <a:off x="2695326" y="5604290"/>
              <a:ext cx="670174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ひと</a:t>
              </a:r>
            </a:p>
          </p:txBody>
        </p:sp>
        <p:sp>
          <p:nvSpPr>
            <p:cNvPr id="25" name="タイトル 1">
              <a:extLst>
                <a:ext uri="{FF2B5EF4-FFF2-40B4-BE49-F238E27FC236}">
                  <a16:creationId xmlns:a16="http://schemas.microsoft.com/office/drawing/2014/main" id="{7352C148-5988-4F63-98F8-A5A1E1BB1420}"/>
                </a:ext>
              </a:extLst>
            </p:cNvPr>
            <p:cNvSpPr txBox="1">
              <a:spLocks/>
            </p:cNvSpPr>
            <p:nvPr/>
          </p:nvSpPr>
          <p:spPr>
            <a:xfrm>
              <a:off x="3408197" y="5604290"/>
              <a:ext cx="1412690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いっしょ</a:t>
              </a:r>
            </a:p>
          </p:txBody>
        </p:sp>
        <p:sp>
          <p:nvSpPr>
            <p:cNvPr id="26" name="タイトル 1">
              <a:extLst>
                <a:ext uri="{FF2B5EF4-FFF2-40B4-BE49-F238E27FC236}">
                  <a16:creationId xmlns:a16="http://schemas.microsoft.com/office/drawing/2014/main" id="{4DE6CCCB-6862-46E6-8CD2-C56EFA1A9641}"/>
                </a:ext>
              </a:extLst>
            </p:cNvPr>
            <p:cNvSpPr txBox="1">
              <a:spLocks/>
            </p:cNvSpPr>
            <p:nvPr/>
          </p:nvSpPr>
          <p:spPr>
            <a:xfrm>
              <a:off x="4516270" y="5604290"/>
              <a:ext cx="1412690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かんが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55913891"/>
      </p:ext>
    </p:extLst>
  </p:cSld>
  <p:clrMapOvr>
    <a:masterClrMapping/>
  </p:clrMapOvr>
  <p:transition spd="slow">
    <p:fad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図プレースホルダー 17">
            <a:extLst>
              <a:ext uri="{FF2B5EF4-FFF2-40B4-BE49-F238E27FC236}">
                <a16:creationId xmlns:a16="http://schemas.microsoft.com/office/drawing/2014/main" id="{F4D560C0-0630-44C8-B682-B466EB52E7CE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608415" y="914857"/>
            <a:ext cx="4266102" cy="4349239"/>
          </a:xfrm>
          <a:custGeom>
            <a:avLst/>
            <a:gdLst>
              <a:gd name="connsiteX0" fmla="*/ 2321719 w 6682383"/>
              <a:gd name="connsiteY0" fmla="*/ 6782841 h 6812607"/>
              <a:gd name="connsiteX1" fmla="*/ 2314277 w 6682383"/>
              <a:gd name="connsiteY1" fmla="*/ 6797724 h 6812607"/>
              <a:gd name="connsiteX2" fmla="*/ 2306837 w 6682383"/>
              <a:gd name="connsiteY2" fmla="*/ 6797724 h 6812607"/>
              <a:gd name="connsiteX3" fmla="*/ 2314277 w 6682383"/>
              <a:gd name="connsiteY3" fmla="*/ 6790283 h 6812607"/>
              <a:gd name="connsiteX4" fmla="*/ 2379390 w 6682383"/>
              <a:gd name="connsiteY4" fmla="*/ 6733542 h 6812607"/>
              <a:gd name="connsiteX5" fmla="*/ 2373810 w 6682383"/>
              <a:gd name="connsiteY5" fmla="*/ 6738193 h 6812607"/>
              <a:gd name="connsiteX6" fmla="*/ 2381250 w 6682383"/>
              <a:gd name="connsiteY6" fmla="*/ 6738193 h 6812607"/>
              <a:gd name="connsiteX7" fmla="*/ 2381250 w 6682383"/>
              <a:gd name="connsiteY7" fmla="*/ 6734472 h 6812607"/>
              <a:gd name="connsiteX8" fmla="*/ 2379390 w 6682383"/>
              <a:gd name="connsiteY8" fmla="*/ 6733542 h 6812607"/>
              <a:gd name="connsiteX9" fmla="*/ 2426829 w 6682383"/>
              <a:gd name="connsiteY9" fmla="*/ 6726101 h 6812607"/>
              <a:gd name="connsiteX10" fmla="*/ 2429619 w 6682383"/>
              <a:gd name="connsiteY10" fmla="*/ 6727031 h 6812607"/>
              <a:gd name="connsiteX11" fmla="*/ 2429619 w 6682383"/>
              <a:gd name="connsiteY11" fmla="*/ 6734472 h 6812607"/>
              <a:gd name="connsiteX12" fmla="*/ 2425898 w 6682383"/>
              <a:gd name="connsiteY12" fmla="*/ 6738193 h 6812607"/>
              <a:gd name="connsiteX13" fmla="*/ 2425898 w 6682383"/>
              <a:gd name="connsiteY13" fmla="*/ 6730751 h 6812607"/>
              <a:gd name="connsiteX14" fmla="*/ 2426829 w 6682383"/>
              <a:gd name="connsiteY14" fmla="*/ 6726101 h 6812607"/>
              <a:gd name="connsiteX15" fmla="*/ 2373810 w 6682383"/>
              <a:gd name="connsiteY15" fmla="*/ 6723310 h 6812607"/>
              <a:gd name="connsiteX16" fmla="*/ 2388691 w 6682383"/>
              <a:gd name="connsiteY16" fmla="*/ 6723310 h 6812607"/>
              <a:gd name="connsiteX17" fmla="*/ 2388691 w 6682383"/>
              <a:gd name="connsiteY17" fmla="*/ 6730751 h 6812607"/>
              <a:gd name="connsiteX18" fmla="*/ 2388691 w 6682383"/>
              <a:gd name="connsiteY18" fmla="*/ 6760517 h 6812607"/>
              <a:gd name="connsiteX19" fmla="*/ 2377529 w 6682383"/>
              <a:gd name="connsiteY19" fmla="*/ 6771679 h 6812607"/>
              <a:gd name="connsiteX20" fmla="*/ 2373810 w 6682383"/>
              <a:gd name="connsiteY20" fmla="*/ 6782841 h 6812607"/>
              <a:gd name="connsiteX21" fmla="*/ 2366367 w 6682383"/>
              <a:gd name="connsiteY21" fmla="*/ 6782841 h 6812607"/>
              <a:gd name="connsiteX22" fmla="*/ 2344043 w 6682383"/>
              <a:gd name="connsiteY22" fmla="*/ 6805166 h 6812607"/>
              <a:gd name="connsiteX23" fmla="*/ 2329160 w 6682383"/>
              <a:gd name="connsiteY23" fmla="*/ 6812607 h 6812607"/>
              <a:gd name="connsiteX24" fmla="*/ 2329160 w 6682383"/>
              <a:gd name="connsiteY24" fmla="*/ 6805166 h 6812607"/>
              <a:gd name="connsiteX25" fmla="*/ 2321719 w 6682383"/>
              <a:gd name="connsiteY25" fmla="*/ 6790283 h 6812607"/>
              <a:gd name="connsiteX26" fmla="*/ 2332882 w 6682383"/>
              <a:gd name="connsiteY26" fmla="*/ 6779121 h 6812607"/>
              <a:gd name="connsiteX27" fmla="*/ 2336601 w 6682383"/>
              <a:gd name="connsiteY27" fmla="*/ 6775400 h 6812607"/>
              <a:gd name="connsiteX28" fmla="*/ 2351484 w 6682383"/>
              <a:gd name="connsiteY28" fmla="*/ 6760517 h 6812607"/>
              <a:gd name="connsiteX29" fmla="*/ 2351484 w 6682383"/>
              <a:gd name="connsiteY29" fmla="*/ 6753076 h 6812607"/>
              <a:gd name="connsiteX30" fmla="*/ 2344043 w 6682383"/>
              <a:gd name="connsiteY30" fmla="*/ 6753076 h 6812607"/>
              <a:gd name="connsiteX31" fmla="*/ 2351484 w 6682383"/>
              <a:gd name="connsiteY31" fmla="*/ 6730751 h 6812607"/>
              <a:gd name="connsiteX32" fmla="*/ 2362646 w 6682383"/>
              <a:gd name="connsiteY32" fmla="*/ 6727031 h 6812607"/>
              <a:gd name="connsiteX33" fmla="*/ 2373810 w 6682383"/>
              <a:gd name="connsiteY33" fmla="*/ 6723310 h 6812607"/>
              <a:gd name="connsiteX34" fmla="*/ 2232423 w 6682383"/>
              <a:gd name="connsiteY34" fmla="*/ 6723310 h 6812607"/>
              <a:gd name="connsiteX35" fmla="*/ 2224980 w 6682383"/>
              <a:gd name="connsiteY35" fmla="*/ 6745634 h 6812607"/>
              <a:gd name="connsiteX36" fmla="*/ 2217540 w 6682383"/>
              <a:gd name="connsiteY36" fmla="*/ 6745634 h 6812607"/>
              <a:gd name="connsiteX37" fmla="*/ 2418457 w 6682383"/>
              <a:gd name="connsiteY37" fmla="*/ 6708427 h 6812607"/>
              <a:gd name="connsiteX38" fmla="*/ 2418457 w 6682383"/>
              <a:gd name="connsiteY38" fmla="*/ 6715869 h 6812607"/>
              <a:gd name="connsiteX39" fmla="*/ 2414736 w 6682383"/>
              <a:gd name="connsiteY39" fmla="*/ 6712148 h 6812607"/>
              <a:gd name="connsiteX40" fmla="*/ 2418457 w 6682383"/>
              <a:gd name="connsiteY40" fmla="*/ 6708427 h 6812607"/>
              <a:gd name="connsiteX41" fmla="*/ 2291953 w 6682383"/>
              <a:gd name="connsiteY41" fmla="*/ 6708427 h 6812607"/>
              <a:gd name="connsiteX42" fmla="*/ 2306837 w 6682383"/>
              <a:gd name="connsiteY42" fmla="*/ 6715869 h 6812607"/>
              <a:gd name="connsiteX43" fmla="*/ 2299394 w 6682383"/>
              <a:gd name="connsiteY43" fmla="*/ 6730751 h 6812607"/>
              <a:gd name="connsiteX44" fmla="*/ 2284512 w 6682383"/>
              <a:gd name="connsiteY44" fmla="*/ 6745634 h 6812607"/>
              <a:gd name="connsiteX45" fmla="*/ 2262187 w 6682383"/>
              <a:gd name="connsiteY45" fmla="*/ 6745634 h 6812607"/>
              <a:gd name="connsiteX46" fmla="*/ 2254746 w 6682383"/>
              <a:gd name="connsiteY46" fmla="*/ 6738193 h 6812607"/>
              <a:gd name="connsiteX47" fmla="*/ 2247305 w 6682383"/>
              <a:gd name="connsiteY47" fmla="*/ 6734472 h 6812607"/>
              <a:gd name="connsiteX48" fmla="*/ 2251025 w 6682383"/>
              <a:gd name="connsiteY48" fmla="*/ 6730751 h 6812607"/>
              <a:gd name="connsiteX49" fmla="*/ 2258467 w 6682383"/>
              <a:gd name="connsiteY49" fmla="*/ 6723310 h 6812607"/>
              <a:gd name="connsiteX50" fmla="*/ 2269630 w 6682383"/>
              <a:gd name="connsiteY50" fmla="*/ 6715869 h 6812607"/>
              <a:gd name="connsiteX51" fmla="*/ 2277070 w 6682383"/>
              <a:gd name="connsiteY51" fmla="*/ 6715869 h 6812607"/>
              <a:gd name="connsiteX52" fmla="*/ 2291953 w 6682383"/>
              <a:gd name="connsiteY52" fmla="*/ 6708427 h 6812607"/>
              <a:gd name="connsiteX53" fmla="*/ 2291953 w 6682383"/>
              <a:gd name="connsiteY53" fmla="*/ 6686103 h 6812607"/>
              <a:gd name="connsiteX54" fmla="*/ 2299394 w 6682383"/>
              <a:gd name="connsiteY54" fmla="*/ 6693544 h 6812607"/>
              <a:gd name="connsiteX55" fmla="*/ 2295674 w 6682383"/>
              <a:gd name="connsiteY55" fmla="*/ 6697265 h 6812607"/>
              <a:gd name="connsiteX56" fmla="*/ 2291953 w 6682383"/>
              <a:gd name="connsiteY56" fmla="*/ 6689824 h 6812607"/>
              <a:gd name="connsiteX57" fmla="*/ 2291953 w 6682383"/>
              <a:gd name="connsiteY57" fmla="*/ 6686103 h 6812607"/>
              <a:gd name="connsiteX58" fmla="*/ 2433340 w 6682383"/>
              <a:gd name="connsiteY58" fmla="*/ 6656337 h 6812607"/>
              <a:gd name="connsiteX59" fmla="*/ 2440781 w 6682383"/>
              <a:gd name="connsiteY59" fmla="*/ 6663779 h 6812607"/>
              <a:gd name="connsiteX60" fmla="*/ 2433340 w 6682383"/>
              <a:gd name="connsiteY60" fmla="*/ 6663779 h 6812607"/>
              <a:gd name="connsiteX61" fmla="*/ 2411016 w 6682383"/>
              <a:gd name="connsiteY61" fmla="*/ 6656337 h 6812607"/>
              <a:gd name="connsiteX62" fmla="*/ 2411016 w 6682383"/>
              <a:gd name="connsiteY62" fmla="*/ 6663779 h 6812607"/>
              <a:gd name="connsiteX63" fmla="*/ 2403574 w 6682383"/>
              <a:gd name="connsiteY63" fmla="*/ 6663779 h 6812607"/>
              <a:gd name="connsiteX64" fmla="*/ 2411016 w 6682383"/>
              <a:gd name="connsiteY64" fmla="*/ 6656337 h 6812607"/>
              <a:gd name="connsiteX65" fmla="*/ 1979414 w 6682383"/>
              <a:gd name="connsiteY65" fmla="*/ 6648896 h 6812607"/>
              <a:gd name="connsiteX66" fmla="*/ 1971973 w 6682383"/>
              <a:gd name="connsiteY66" fmla="*/ 6671220 h 6812607"/>
              <a:gd name="connsiteX67" fmla="*/ 1964531 w 6682383"/>
              <a:gd name="connsiteY67" fmla="*/ 6678662 h 6812607"/>
              <a:gd name="connsiteX68" fmla="*/ 2381250 w 6682383"/>
              <a:gd name="connsiteY68" fmla="*/ 6619130 h 6812607"/>
              <a:gd name="connsiteX69" fmla="*/ 2388691 w 6682383"/>
              <a:gd name="connsiteY69" fmla="*/ 6626572 h 6812607"/>
              <a:gd name="connsiteX70" fmla="*/ 2381250 w 6682383"/>
              <a:gd name="connsiteY70" fmla="*/ 6626572 h 6812607"/>
              <a:gd name="connsiteX71" fmla="*/ 2381250 w 6682383"/>
              <a:gd name="connsiteY71" fmla="*/ 6619130 h 6812607"/>
              <a:gd name="connsiteX72" fmla="*/ 1971973 w 6682383"/>
              <a:gd name="connsiteY72" fmla="*/ 6619130 h 6812607"/>
              <a:gd name="connsiteX73" fmla="*/ 1971973 w 6682383"/>
              <a:gd name="connsiteY73" fmla="*/ 6626572 h 6812607"/>
              <a:gd name="connsiteX74" fmla="*/ 1964531 w 6682383"/>
              <a:gd name="connsiteY74" fmla="*/ 6626572 h 6812607"/>
              <a:gd name="connsiteX75" fmla="*/ 2492871 w 6682383"/>
              <a:gd name="connsiteY75" fmla="*/ 6589365 h 6812607"/>
              <a:gd name="connsiteX76" fmla="*/ 2481709 w 6682383"/>
              <a:gd name="connsiteY76" fmla="*/ 6615410 h 6812607"/>
              <a:gd name="connsiteX77" fmla="*/ 2470547 w 6682383"/>
              <a:gd name="connsiteY77" fmla="*/ 6634013 h 6812607"/>
              <a:gd name="connsiteX78" fmla="*/ 2477988 w 6682383"/>
              <a:gd name="connsiteY78" fmla="*/ 6604248 h 6812607"/>
              <a:gd name="connsiteX79" fmla="*/ 2492871 w 6682383"/>
              <a:gd name="connsiteY79" fmla="*/ 6589365 h 6812607"/>
              <a:gd name="connsiteX80" fmla="*/ 1503164 w 6682383"/>
              <a:gd name="connsiteY80" fmla="*/ 6589365 h 6812607"/>
              <a:gd name="connsiteX81" fmla="*/ 1499443 w 6682383"/>
              <a:gd name="connsiteY81" fmla="*/ 6596806 h 6812607"/>
              <a:gd name="connsiteX82" fmla="*/ 1495723 w 6682383"/>
              <a:gd name="connsiteY82" fmla="*/ 6604248 h 6812607"/>
              <a:gd name="connsiteX83" fmla="*/ 1488281 w 6682383"/>
              <a:gd name="connsiteY83" fmla="*/ 6604248 h 6812607"/>
              <a:gd name="connsiteX84" fmla="*/ 1495723 w 6682383"/>
              <a:gd name="connsiteY84" fmla="*/ 6596806 h 6812607"/>
              <a:gd name="connsiteX85" fmla="*/ 2001738 w 6682383"/>
              <a:gd name="connsiteY85" fmla="*/ 6574482 h 6812607"/>
              <a:gd name="connsiteX86" fmla="*/ 2001738 w 6682383"/>
              <a:gd name="connsiteY86" fmla="*/ 6585644 h 6812607"/>
              <a:gd name="connsiteX87" fmla="*/ 2009180 w 6682383"/>
              <a:gd name="connsiteY87" fmla="*/ 6589365 h 6812607"/>
              <a:gd name="connsiteX88" fmla="*/ 2009180 w 6682383"/>
              <a:gd name="connsiteY88" fmla="*/ 6581923 h 6812607"/>
              <a:gd name="connsiteX89" fmla="*/ 2016621 w 6682383"/>
              <a:gd name="connsiteY89" fmla="*/ 6578203 h 6812607"/>
              <a:gd name="connsiteX90" fmla="*/ 2024063 w 6682383"/>
              <a:gd name="connsiteY90" fmla="*/ 6574482 h 6812607"/>
              <a:gd name="connsiteX91" fmla="*/ 1845469 w 6682383"/>
              <a:gd name="connsiteY91" fmla="*/ 6544716 h 6812607"/>
              <a:gd name="connsiteX92" fmla="*/ 1845469 w 6682383"/>
              <a:gd name="connsiteY92" fmla="*/ 6552158 h 6812607"/>
              <a:gd name="connsiteX93" fmla="*/ 1838027 w 6682383"/>
              <a:gd name="connsiteY93" fmla="*/ 6552158 h 6812607"/>
              <a:gd name="connsiteX94" fmla="*/ 1845469 w 6682383"/>
              <a:gd name="connsiteY94" fmla="*/ 6544716 h 6812607"/>
              <a:gd name="connsiteX95" fmla="*/ 1562696 w 6682383"/>
              <a:gd name="connsiteY95" fmla="*/ 6544716 h 6812607"/>
              <a:gd name="connsiteX96" fmla="*/ 1555254 w 6682383"/>
              <a:gd name="connsiteY96" fmla="*/ 6548437 h 6812607"/>
              <a:gd name="connsiteX97" fmla="*/ 1562696 w 6682383"/>
              <a:gd name="connsiteY97" fmla="*/ 6552158 h 6812607"/>
              <a:gd name="connsiteX98" fmla="*/ 2425898 w 6682383"/>
              <a:gd name="connsiteY98" fmla="*/ 6537275 h 6812607"/>
              <a:gd name="connsiteX99" fmla="*/ 2433340 w 6682383"/>
              <a:gd name="connsiteY99" fmla="*/ 6537275 h 6812607"/>
              <a:gd name="connsiteX100" fmla="*/ 2418457 w 6682383"/>
              <a:gd name="connsiteY100" fmla="*/ 6559599 h 6812607"/>
              <a:gd name="connsiteX101" fmla="*/ 2418457 w 6682383"/>
              <a:gd name="connsiteY101" fmla="*/ 6552158 h 6812607"/>
              <a:gd name="connsiteX102" fmla="*/ 2418457 w 6682383"/>
              <a:gd name="connsiteY102" fmla="*/ 6540996 h 6812607"/>
              <a:gd name="connsiteX103" fmla="*/ 2425898 w 6682383"/>
              <a:gd name="connsiteY103" fmla="*/ 6537275 h 6812607"/>
              <a:gd name="connsiteX104" fmla="*/ 1607344 w 6682383"/>
              <a:gd name="connsiteY104" fmla="*/ 6537275 h 6812607"/>
              <a:gd name="connsiteX105" fmla="*/ 1614785 w 6682383"/>
              <a:gd name="connsiteY105" fmla="*/ 6537275 h 6812607"/>
              <a:gd name="connsiteX106" fmla="*/ 1611065 w 6682383"/>
              <a:gd name="connsiteY106" fmla="*/ 6540996 h 6812607"/>
              <a:gd name="connsiteX107" fmla="*/ 1607344 w 6682383"/>
              <a:gd name="connsiteY107" fmla="*/ 6544716 h 6812607"/>
              <a:gd name="connsiteX108" fmla="*/ 1927325 w 6682383"/>
              <a:gd name="connsiteY108" fmla="*/ 6529834 h 6812607"/>
              <a:gd name="connsiteX109" fmla="*/ 1923604 w 6682383"/>
              <a:gd name="connsiteY109" fmla="*/ 6533554 h 6812607"/>
              <a:gd name="connsiteX110" fmla="*/ 1927325 w 6682383"/>
              <a:gd name="connsiteY110" fmla="*/ 6537275 h 6812607"/>
              <a:gd name="connsiteX111" fmla="*/ 1927325 w 6682383"/>
              <a:gd name="connsiteY111" fmla="*/ 6529834 h 6812607"/>
              <a:gd name="connsiteX112" fmla="*/ 1908721 w 6682383"/>
              <a:gd name="connsiteY112" fmla="*/ 6529834 h 6812607"/>
              <a:gd name="connsiteX113" fmla="*/ 1905000 w 6682383"/>
              <a:gd name="connsiteY113" fmla="*/ 6537275 h 6812607"/>
              <a:gd name="connsiteX114" fmla="*/ 1912442 w 6682383"/>
              <a:gd name="connsiteY114" fmla="*/ 6537275 h 6812607"/>
              <a:gd name="connsiteX115" fmla="*/ 1912442 w 6682383"/>
              <a:gd name="connsiteY115" fmla="*/ 6533554 h 6812607"/>
              <a:gd name="connsiteX116" fmla="*/ 1908721 w 6682383"/>
              <a:gd name="connsiteY116" fmla="*/ 6529834 h 6812607"/>
              <a:gd name="connsiteX117" fmla="*/ 1555254 w 6682383"/>
              <a:gd name="connsiteY117" fmla="*/ 6529834 h 6812607"/>
              <a:gd name="connsiteX118" fmla="*/ 1570137 w 6682383"/>
              <a:gd name="connsiteY118" fmla="*/ 6537275 h 6812607"/>
              <a:gd name="connsiteX119" fmla="*/ 1577578 w 6682383"/>
              <a:gd name="connsiteY119" fmla="*/ 6537275 h 6812607"/>
              <a:gd name="connsiteX120" fmla="*/ 1570137 w 6682383"/>
              <a:gd name="connsiteY120" fmla="*/ 6567041 h 6812607"/>
              <a:gd name="connsiteX121" fmla="*/ 1555254 w 6682383"/>
              <a:gd name="connsiteY121" fmla="*/ 6589365 h 6812607"/>
              <a:gd name="connsiteX122" fmla="*/ 1547813 w 6682383"/>
              <a:gd name="connsiteY122" fmla="*/ 6589365 h 6812607"/>
              <a:gd name="connsiteX123" fmla="*/ 1525488 w 6682383"/>
              <a:gd name="connsiteY123" fmla="*/ 6611689 h 6812607"/>
              <a:gd name="connsiteX124" fmla="*/ 1518047 w 6682383"/>
              <a:gd name="connsiteY124" fmla="*/ 6619130 h 6812607"/>
              <a:gd name="connsiteX125" fmla="*/ 1510606 w 6682383"/>
              <a:gd name="connsiteY125" fmla="*/ 6611689 h 6812607"/>
              <a:gd name="connsiteX126" fmla="*/ 1510606 w 6682383"/>
              <a:gd name="connsiteY126" fmla="*/ 6596806 h 6812607"/>
              <a:gd name="connsiteX127" fmla="*/ 1510606 w 6682383"/>
              <a:gd name="connsiteY127" fmla="*/ 6581923 h 6812607"/>
              <a:gd name="connsiteX128" fmla="*/ 1518047 w 6682383"/>
              <a:gd name="connsiteY128" fmla="*/ 6581923 h 6812607"/>
              <a:gd name="connsiteX129" fmla="*/ 1532930 w 6682383"/>
              <a:gd name="connsiteY129" fmla="*/ 6567041 h 6812607"/>
              <a:gd name="connsiteX130" fmla="*/ 1540371 w 6682383"/>
              <a:gd name="connsiteY130" fmla="*/ 6559599 h 6812607"/>
              <a:gd name="connsiteX131" fmla="*/ 1532930 w 6682383"/>
              <a:gd name="connsiteY131" fmla="*/ 6559599 h 6812607"/>
              <a:gd name="connsiteX132" fmla="*/ 1532930 w 6682383"/>
              <a:gd name="connsiteY132" fmla="*/ 6537275 h 6812607"/>
              <a:gd name="connsiteX133" fmla="*/ 1547813 w 6682383"/>
              <a:gd name="connsiteY133" fmla="*/ 6537275 h 6812607"/>
              <a:gd name="connsiteX134" fmla="*/ 1555254 w 6682383"/>
              <a:gd name="connsiteY134" fmla="*/ 6529834 h 6812607"/>
              <a:gd name="connsiteX135" fmla="*/ 1421309 w 6682383"/>
              <a:gd name="connsiteY135" fmla="*/ 6529834 h 6812607"/>
              <a:gd name="connsiteX136" fmla="*/ 1413867 w 6682383"/>
              <a:gd name="connsiteY136" fmla="*/ 6544716 h 6812607"/>
              <a:gd name="connsiteX137" fmla="*/ 1406426 w 6682383"/>
              <a:gd name="connsiteY137" fmla="*/ 6552158 h 6812607"/>
              <a:gd name="connsiteX138" fmla="*/ 1413867 w 6682383"/>
              <a:gd name="connsiteY138" fmla="*/ 6537275 h 6812607"/>
              <a:gd name="connsiteX139" fmla="*/ 1599903 w 6682383"/>
              <a:gd name="connsiteY139" fmla="*/ 6522392 h 6812607"/>
              <a:gd name="connsiteX140" fmla="*/ 1599903 w 6682383"/>
              <a:gd name="connsiteY140" fmla="*/ 6526113 h 6812607"/>
              <a:gd name="connsiteX141" fmla="*/ 1596182 w 6682383"/>
              <a:gd name="connsiteY141" fmla="*/ 6529834 h 6812607"/>
              <a:gd name="connsiteX142" fmla="*/ 1599903 w 6682383"/>
              <a:gd name="connsiteY142" fmla="*/ 6522392 h 6812607"/>
              <a:gd name="connsiteX143" fmla="*/ 1492002 w 6682383"/>
              <a:gd name="connsiteY143" fmla="*/ 6514951 h 6812607"/>
              <a:gd name="connsiteX144" fmla="*/ 1492002 w 6682383"/>
              <a:gd name="connsiteY144" fmla="*/ 6522392 h 6812607"/>
              <a:gd name="connsiteX145" fmla="*/ 1484561 w 6682383"/>
              <a:gd name="connsiteY145" fmla="*/ 6540996 h 6812607"/>
              <a:gd name="connsiteX146" fmla="*/ 1465957 w 6682383"/>
              <a:gd name="connsiteY146" fmla="*/ 6552158 h 6812607"/>
              <a:gd name="connsiteX147" fmla="*/ 1447354 w 6682383"/>
              <a:gd name="connsiteY147" fmla="*/ 6555878 h 6812607"/>
              <a:gd name="connsiteX148" fmla="*/ 1443633 w 6682383"/>
              <a:gd name="connsiteY148" fmla="*/ 6552158 h 6812607"/>
              <a:gd name="connsiteX149" fmla="*/ 1443633 w 6682383"/>
              <a:gd name="connsiteY149" fmla="*/ 6544716 h 6812607"/>
              <a:gd name="connsiteX150" fmla="*/ 1436192 w 6682383"/>
              <a:gd name="connsiteY150" fmla="*/ 6544716 h 6812607"/>
              <a:gd name="connsiteX151" fmla="*/ 1443633 w 6682383"/>
              <a:gd name="connsiteY151" fmla="*/ 6529834 h 6812607"/>
              <a:gd name="connsiteX152" fmla="*/ 1451074 w 6682383"/>
              <a:gd name="connsiteY152" fmla="*/ 6522392 h 6812607"/>
              <a:gd name="connsiteX153" fmla="*/ 1465957 w 6682383"/>
              <a:gd name="connsiteY153" fmla="*/ 6522392 h 6812607"/>
              <a:gd name="connsiteX154" fmla="*/ 1484561 w 6682383"/>
              <a:gd name="connsiteY154" fmla="*/ 6522392 h 6812607"/>
              <a:gd name="connsiteX155" fmla="*/ 1488281 w 6682383"/>
              <a:gd name="connsiteY155" fmla="*/ 6518671 h 6812607"/>
              <a:gd name="connsiteX156" fmla="*/ 1492002 w 6682383"/>
              <a:gd name="connsiteY156" fmla="*/ 6514951 h 6812607"/>
              <a:gd name="connsiteX157" fmla="*/ 2403574 w 6682383"/>
              <a:gd name="connsiteY157" fmla="*/ 6507509 h 6812607"/>
              <a:gd name="connsiteX158" fmla="*/ 2396133 w 6682383"/>
              <a:gd name="connsiteY158" fmla="*/ 6514951 h 6812607"/>
              <a:gd name="connsiteX159" fmla="*/ 2399853 w 6682383"/>
              <a:gd name="connsiteY159" fmla="*/ 6511230 h 6812607"/>
              <a:gd name="connsiteX160" fmla="*/ 2403574 w 6682383"/>
              <a:gd name="connsiteY160" fmla="*/ 6507509 h 6812607"/>
              <a:gd name="connsiteX161" fmla="*/ 1733848 w 6682383"/>
              <a:gd name="connsiteY161" fmla="*/ 6500068 h 6812607"/>
              <a:gd name="connsiteX162" fmla="*/ 1733848 w 6682383"/>
              <a:gd name="connsiteY162" fmla="*/ 6507509 h 6812607"/>
              <a:gd name="connsiteX163" fmla="*/ 1726407 w 6682383"/>
              <a:gd name="connsiteY163" fmla="*/ 6507509 h 6812607"/>
              <a:gd name="connsiteX164" fmla="*/ 1733848 w 6682383"/>
              <a:gd name="connsiteY164" fmla="*/ 6500068 h 6812607"/>
              <a:gd name="connsiteX165" fmla="*/ 1428750 w 6682383"/>
              <a:gd name="connsiteY165" fmla="*/ 6500068 h 6812607"/>
              <a:gd name="connsiteX166" fmla="*/ 1428750 w 6682383"/>
              <a:gd name="connsiteY166" fmla="*/ 6507509 h 6812607"/>
              <a:gd name="connsiteX167" fmla="*/ 1421309 w 6682383"/>
              <a:gd name="connsiteY167" fmla="*/ 6507509 h 6812607"/>
              <a:gd name="connsiteX168" fmla="*/ 2574726 w 6682383"/>
              <a:gd name="connsiteY168" fmla="*/ 6492626 h 6812607"/>
              <a:gd name="connsiteX169" fmla="*/ 2582168 w 6682383"/>
              <a:gd name="connsiteY169" fmla="*/ 6507509 h 6812607"/>
              <a:gd name="connsiteX170" fmla="*/ 2589610 w 6682383"/>
              <a:gd name="connsiteY170" fmla="*/ 6522392 h 6812607"/>
              <a:gd name="connsiteX171" fmla="*/ 2597051 w 6682383"/>
              <a:gd name="connsiteY171" fmla="*/ 6552158 h 6812607"/>
              <a:gd name="connsiteX172" fmla="*/ 2589610 w 6682383"/>
              <a:gd name="connsiteY172" fmla="*/ 6559599 h 6812607"/>
              <a:gd name="connsiteX173" fmla="*/ 2585889 w 6682383"/>
              <a:gd name="connsiteY173" fmla="*/ 6544716 h 6812607"/>
              <a:gd name="connsiteX174" fmla="*/ 2582168 w 6682383"/>
              <a:gd name="connsiteY174" fmla="*/ 6537275 h 6812607"/>
              <a:gd name="connsiteX175" fmla="*/ 2567285 w 6682383"/>
              <a:gd name="connsiteY175" fmla="*/ 6544716 h 6812607"/>
              <a:gd name="connsiteX176" fmla="*/ 2556123 w 6682383"/>
              <a:gd name="connsiteY176" fmla="*/ 6544716 h 6812607"/>
              <a:gd name="connsiteX177" fmla="*/ 2544961 w 6682383"/>
              <a:gd name="connsiteY177" fmla="*/ 6537275 h 6812607"/>
              <a:gd name="connsiteX178" fmla="*/ 2567285 w 6682383"/>
              <a:gd name="connsiteY178" fmla="*/ 6529834 h 6812607"/>
              <a:gd name="connsiteX179" fmla="*/ 2574726 w 6682383"/>
              <a:gd name="connsiteY179" fmla="*/ 6526113 h 6812607"/>
              <a:gd name="connsiteX180" fmla="*/ 2567285 w 6682383"/>
              <a:gd name="connsiteY180" fmla="*/ 6518671 h 6812607"/>
              <a:gd name="connsiteX181" fmla="*/ 2559844 w 6682383"/>
              <a:gd name="connsiteY181" fmla="*/ 6511230 h 6812607"/>
              <a:gd name="connsiteX182" fmla="*/ 2567285 w 6682383"/>
              <a:gd name="connsiteY182" fmla="*/ 6507509 h 6812607"/>
              <a:gd name="connsiteX183" fmla="*/ 2571006 w 6682383"/>
              <a:gd name="connsiteY183" fmla="*/ 6503789 h 6812607"/>
              <a:gd name="connsiteX184" fmla="*/ 2574726 w 6682383"/>
              <a:gd name="connsiteY184" fmla="*/ 6500068 h 6812607"/>
              <a:gd name="connsiteX185" fmla="*/ 2574726 w 6682383"/>
              <a:gd name="connsiteY185" fmla="*/ 6492626 h 6812607"/>
              <a:gd name="connsiteX186" fmla="*/ 1480840 w 6682383"/>
              <a:gd name="connsiteY186" fmla="*/ 6492626 h 6812607"/>
              <a:gd name="connsiteX187" fmla="*/ 1480840 w 6682383"/>
              <a:gd name="connsiteY187" fmla="*/ 6500068 h 6812607"/>
              <a:gd name="connsiteX188" fmla="*/ 1477119 w 6682383"/>
              <a:gd name="connsiteY188" fmla="*/ 6507509 h 6812607"/>
              <a:gd name="connsiteX189" fmla="*/ 1473399 w 6682383"/>
              <a:gd name="connsiteY189" fmla="*/ 6500068 h 6812607"/>
              <a:gd name="connsiteX190" fmla="*/ 1480840 w 6682383"/>
              <a:gd name="connsiteY190" fmla="*/ 6492626 h 6812607"/>
              <a:gd name="connsiteX191" fmla="*/ 1246436 w 6682383"/>
              <a:gd name="connsiteY191" fmla="*/ 6485185 h 6812607"/>
              <a:gd name="connsiteX192" fmla="*/ 1242715 w 6682383"/>
              <a:gd name="connsiteY192" fmla="*/ 6492626 h 6812607"/>
              <a:gd name="connsiteX193" fmla="*/ 1242715 w 6682383"/>
              <a:gd name="connsiteY193" fmla="*/ 6488906 h 6812607"/>
              <a:gd name="connsiteX194" fmla="*/ 1246436 w 6682383"/>
              <a:gd name="connsiteY194" fmla="*/ 6485185 h 6812607"/>
              <a:gd name="connsiteX195" fmla="*/ 2470547 w 6682383"/>
              <a:gd name="connsiteY195" fmla="*/ 6462861 h 6812607"/>
              <a:gd name="connsiteX196" fmla="*/ 2463106 w 6682383"/>
              <a:gd name="connsiteY196" fmla="*/ 6470302 h 6812607"/>
              <a:gd name="connsiteX197" fmla="*/ 2463106 w 6682383"/>
              <a:gd name="connsiteY197" fmla="*/ 6477744 h 6812607"/>
              <a:gd name="connsiteX198" fmla="*/ 2470547 w 6682383"/>
              <a:gd name="connsiteY198" fmla="*/ 6477744 h 6812607"/>
              <a:gd name="connsiteX199" fmla="*/ 2470547 w 6682383"/>
              <a:gd name="connsiteY199" fmla="*/ 6470302 h 6812607"/>
              <a:gd name="connsiteX200" fmla="*/ 1763613 w 6682383"/>
              <a:gd name="connsiteY200" fmla="*/ 6462861 h 6812607"/>
              <a:gd name="connsiteX201" fmla="*/ 1771055 w 6682383"/>
              <a:gd name="connsiteY201" fmla="*/ 6462861 h 6812607"/>
              <a:gd name="connsiteX202" fmla="*/ 1771055 w 6682383"/>
              <a:gd name="connsiteY202" fmla="*/ 6470302 h 6812607"/>
              <a:gd name="connsiteX203" fmla="*/ 1763613 w 6682383"/>
              <a:gd name="connsiteY203" fmla="*/ 6470302 h 6812607"/>
              <a:gd name="connsiteX204" fmla="*/ 1763613 w 6682383"/>
              <a:gd name="connsiteY204" fmla="*/ 6462861 h 6812607"/>
              <a:gd name="connsiteX205" fmla="*/ 1168301 w 6682383"/>
              <a:gd name="connsiteY205" fmla="*/ 6462861 h 6812607"/>
              <a:gd name="connsiteX206" fmla="*/ 1160859 w 6682383"/>
              <a:gd name="connsiteY206" fmla="*/ 6477744 h 6812607"/>
              <a:gd name="connsiteX207" fmla="*/ 1145977 w 6682383"/>
              <a:gd name="connsiteY207" fmla="*/ 6485185 h 6812607"/>
              <a:gd name="connsiteX208" fmla="*/ 1607344 w 6682383"/>
              <a:gd name="connsiteY208" fmla="*/ 6447978 h 6812607"/>
              <a:gd name="connsiteX209" fmla="*/ 1614785 w 6682383"/>
              <a:gd name="connsiteY209" fmla="*/ 6447978 h 6812607"/>
              <a:gd name="connsiteX210" fmla="*/ 1614785 w 6682383"/>
              <a:gd name="connsiteY210" fmla="*/ 6455419 h 6812607"/>
              <a:gd name="connsiteX211" fmla="*/ 1607344 w 6682383"/>
              <a:gd name="connsiteY211" fmla="*/ 6455419 h 6812607"/>
              <a:gd name="connsiteX212" fmla="*/ 1607344 w 6682383"/>
              <a:gd name="connsiteY212" fmla="*/ 6447978 h 6812607"/>
              <a:gd name="connsiteX213" fmla="*/ 2612864 w 6682383"/>
              <a:gd name="connsiteY213" fmla="*/ 6435886 h 6812607"/>
              <a:gd name="connsiteX214" fmla="*/ 2619375 w 6682383"/>
              <a:gd name="connsiteY214" fmla="*/ 6436816 h 6812607"/>
              <a:gd name="connsiteX215" fmla="*/ 2619375 w 6682383"/>
              <a:gd name="connsiteY215" fmla="*/ 6447978 h 6812607"/>
              <a:gd name="connsiteX216" fmla="*/ 2611933 w 6682383"/>
              <a:gd name="connsiteY216" fmla="*/ 6455419 h 6812607"/>
              <a:gd name="connsiteX217" fmla="*/ 2608213 w 6682383"/>
              <a:gd name="connsiteY217" fmla="*/ 6440537 h 6812607"/>
              <a:gd name="connsiteX218" fmla="*/ 2612864 w 6682383"/>
              <a:gd name="connsiteY218" fmla="*/ 6435886 h 6812607"/>
              <a:gd name="connsiteX219" fmla="*/ 1562696 w 6682383"/>
              <a:gd name="connsiteY219" fmla="*/ 6433095 h 6812607"/>
              <a:gd name="connsiteX220" fmla="*/ 1570137 w 6682383"/>
              <a:gd name="connsiteY220" fmla="*/ 6440537 h 6812607"/>
              <a:gd name="connsiteX221" fmla="*/ 1562696 w 6682383"/>
              <a:gd name="connsiteY221" fmla="*/ 6440537 h 6812607"/>
              <a:gd name="connsiteX222" fmla="*/ 1562696 w 6682383"/>
              <a:gd name="connsiteY222" fmla="*/ 6433095 h 6812607"/>
              <a:gd name="connsiteX223" fmla="*/ 1153418 w 6682383"/>
              <a:gd name="connsiteY223" fmla="*/ 6433095 h 6812607"/>
              <a:gd name="connsiteX224" fmla="*/ 1160859 w 6682383"/>
              <a:gd name="connsiteY224" fmla="*/ 6433095 h 6812607"/>
              <a:gd name="connsiteX225" fmla="*/ 1153418 w 6682383"/>
              <a:gd name="connsiteY225" fmla="*/ 6440537 h 6812607"/>
              <a:gd name="connsiteX226" fmla="*/ 1153418 w 6682383"/>
              <a:gd name="connsiteY226" fmla="*/ 6433095 h 6812607"/>
              <a:gd name="connsiteX227" fmla="*/ 2515196 w 6682383"/>
              <a:gd name="connsiteY227" fmla="*/ 6425654 h 6812607"/>
              <a:gd name="connsiteX228" fmla="*/ 2507754 w 6682383"/>
              <a:gd name="connsiteY228" fmla="*/ 6447978 h 6812607"/>
              <a:gd name="connsiteX229" fmla="*/ 2511475 w 6682383"/>
              <a:gd name="connsiteY229" fmla="*/ 6444257 h 6812607"/>
              <a:gd name="connsiteX230" fmla="*/ 2515196 w 6682383"/>
              <a:gd name="connsiteY230" fmla="*/ 6440537 h 6812607"/>
              <a:gd name="connsiteX231" fmla="*/ 2515196 w 6682383"/>
              <a:gd name="connsiteY231" fmla="*/ 6433095 h 6812607"/>
              <a:gd name="connsiteX232" fmla="*/ 1748731 w 6682383"/>
              <a:gd name="connsiteY232" fmla="*/ 6425654 h 6812607"/>
              <a:gd name="connsiteX233" fmla="*/ 1756172 w 6682383"/>
              <a:gd name="connsiteY233" fmla="*/ 6425654 h 6812607"/>
              <a:gd name="connsiteX234" fmla="*/ 1752451 w 6682383"/>
              <a:gd name="connsiteY234" fmla="*/ 6429375 h 6812607"/>
              <a:gd name="connsiteX235" fmla="*/ 1748731 w 6682383"/>
              <a:gd name="connsiteY235" fmla="*/ 6433095 h 6812607"/>
              <a:gd name="connsiteX236" fmla="*/ 1748731 w 6682383"/>
              <a:gd name="connsiteY236" fmla="*/ 6425654 h 6812607"/>
              <a:gd name="connsiteX237" fmla="*/ 1815703 w 6682383"/>
              <a:gd name="connsiteY237" fmla="*/ 6418212 h 6812607"/>
              <a:gd name="connsiteX238" fmla="*/ 1808262 w 6682383"/>
              <a:gd name="connsiteY238" fmla="*/ 6425654 h 6812607"/>
              <a:gd name="connsiteX239" fmla="*/ 1815703 w 6682383"/>
              <a:gd name="connsiteY239" fmla="*/ 6425654 h 6812607"/>
              <a:gd name="connsiteX240" fmla="*/ 1823145 w 6682383"/>
              <a:gd name="connsiteY240" fmla="*/ 6425654 h 6812607"/>
              <a:gd name="connsiteX241" fmla="*/ 1830586 w 6682383"/>
              <a:gd name="connsiteY241" fmla="*/ 6425654 h 6812607"/>
              <a:gd name="connsiteX242" fmla="*/ 1815703 w 6682383"/>
              <a:gd name="connsiteY242" fmla="*/ 6418212 h 6812607"/>
              <a:gd name="connsiteX243" fmla="*/ 1629668 w 6682383"/>
              <a:gd name="connsiteY243" fmla="*/ 6418212 h 6812607"/>
              <a:gd name="connsiteX244" fmla="*/ 1637110 w 6682383"/>
              <a:gd name="connsiteY244" fmla="*/ 6418212 h 6812607"/>
              <a:gd name="connsiteX245" fmla="*/ 1637110 w 6682383"/>
              <a:gd name="connsiteY245" fmla="*/ 6425654 h 6812607"/>
              <a:gd name="connsiteX246" fmla="*/ 2544961 w 6682383"/>
              <a:gd name="connsiteY246" fmla="*/ 6395888 h 6812607"/>
              <a:gd name="connsiteX247" fmla="*/ 2537520 w 6682383"/>
              <a:gd name="connsiteY247" fmla="*/ 6403330 h 6812607"/>
              <a:gd name="connsiteX248" fmla="*/ 2544961 w 6682383"/>
              <a:gd name="connsiteY248" fmla="*/ 6403330 h 6812607"/>
              <a:gd name="connsiteX249" fmla="*/ 2552403 w 6682383"/>
              <a:gd name="connsiteY249" fmla="*/ 6399609 h 6812607"/>
              <a:gd name="connsiteX250" fmla="*/ 2544961 w 6682383"/>
              <a:gd name="connsiteY250" fmla="*/ 6395888 h 6812607"/>
              <a:gd name="connsiteX251" fmla="*/ 1670596 w 6682383"/>
              <a:gd name="connsiteY251" fmla="*/ 6391702 h 6812607"/>
              <a:gd name="connsiteX252" fmla="*/ 1674316 w 6682383"/>
              <a:gd name="connsiteY252" fmla="*/ 6395888 h 6812607"/>
              <a:gd name="connsiteX253" fmla="*/ 1651992 w 6682383"/>
              <a:gd name="connsiteY253" fmla="*/ 6440537 h 6812607"/>
              <a:gd name="connsiteX254" fmla="*/ 1659434 w 6682383"/>
              <a:gd name="connsiteY254" fmla="*/ 6418212 h 6812607"/>
              <a:gd name="connsiteX255" fmla="*/ 1670596 w 6682383"/>
              <a:gd name="connsiteY255" fmla="*/ 6391702 h 6812607"/>
              <a:gd name="connsiteX256" fmla="*/ 1198532 w 6682383"/>
              <a:gd name="connsiteY256" fmla="*/ 6378680 h 6812607"/>
              <a:gd name="connsiteX257" fmla="*/ 1183184 w 6682383"/>
              <a:gd name="connsiteY257" fmla="*/ 6388447 h 6812607"/>
              <a:gd name="connsiteX258" fmla="*/ 1183184 w 6682383"/>
              <a:gd name="connsiteY258" fmla="*/ 6395888 h 6812607"/>
              <a:gd name="connsiteX259" fmla="*/ 1190625 w 6682383"/>
              <a:gd name="connsiteY259" fmla="*/ 6395888 h 6812607"/>
              <a:gd name="connsiteX260" fmla="*/ 1198067 w 6682383"/>
              <a:gd name="connsiteY260" fmla="*/ 6388447 h 6812607"/>
              <a:gd name="connsiteX261" fmla="*/ 1205508 w 6682383"/>
              <a:gd name="connsiteY261" fmla="*/ 6388447 h 6812607"/>
              <a:gd name="connsiteX262" fmla="*/ 1212949 w 6682383"/>
              <a:gd name="connsiteY262" fmla="*/ 6381005 h 6812607"/>
              <a:gd name="connsiteX263" fmla="*/ 1205508 w 6682383"/>
              <a:gd name="connsiteY263" fmla="*/ 6381005 h 6812607"/>
              <a:gd name="connsiteX264" fmla="*/ 1198532 w 6682383"/>
              <a:gd name="connsiteY264" fmla="*/ 6378680 h 6812607"/>
              <a:gd name="connsiteX265" fmla="*/ 2477988 w 6682383"/>
              <a:gd name="connsiteY265" fmla="*/ 6366123 h 6812607"/>
              <a:gd name="connsiteX266" fmla="*/ 2470547 w 6682383"/>
              <a:gd name="connsiteY266" fmla="*/ 6381005 h 6812607"/>
              <a:gd name="connsiteX267" fmla="*/ 2470547 w 6682383"/>
              <a:gd name="connsiteY267" fmla="*/ 6418212 h 6812607"/>
              <a:gd name="connsiteX268" fmla="*/ 2477988 w 6682383"/>
              <a:gd name="connsiteY268" fmla="*/ 6403330 h 6812607"/>
              <a:gd name="connsiteX269" fmla="*/ 2477988 w 6682383"/>
              <a:gd name="connsiteY269" fmla="*/ 6399609 h 6812607"/>
              <a:gd name="connsiteX270" fmla="*/ 2477988 w 6682383"/>
              <a:gd name="connsiteY270" fmla="*/ 6388447 h 6812607"/>
              <a:gd name="connsiteX271" fmla="*/ 2485430 w 6682383"/>
              <a:gd name="connsiteY271" fmla="*/ 6381005 h 6812607"/>
              <a:gd name="connsiteX272" fmla="*/ 2485430 w 6682383"/>
              <a:gd name="connsiteY272" fmla="*/ 6373564 h 6812607"/>
              <a:gd name="connsiteX273" fmla="*/ 2477988 w 6682383"/>
              <a:gd name="connsiteY273" fmla="*/ 6366123 h 6812607"/>
              <a:gd name="connsiteX274" fmla="*/ 2366367 w 6682383"/>
              <a:gd name="connsiteY274" fmla="*/ 6358681 h 6812607"/>
              <a:gd name="connsiteX275" fmla="*/ 2366367 w 6682383"/>
              <a:gd name="connsiteY275" fmla="*/ 6362402 h 6812607"/>
              <a:gd name="connsiteX276" fmla="*/ 2366367 w 6682383"/>
              <a:gd name="connsiteY276" fmla="*/ 6366123 h 6812607"/>
              <a:gd name="connsiteX277" fmla="*/ 2373810 w 6682383"/>
              <a:gd name="connsiteY277" fmla="*/ 6366123 h 6812607"/>
              <a:gd name="connsiteX278" fmla="*/ 2366367 w 6682383"/>
              <a:gd name="connsiteY278" fmla="*/ 6358681 h 6812607"/>
              <a:gd name="connsiteX279" fmla="*/ 2611933 w 6682383"/>
              <a:gd name="connsiteY279" fmla="*/ 6351240 h 6812607"/>
              <a:gd name="connsiteX280" fmla="*/ 2611933 w 6682383"/>
              <a:gd name="connsiteY280" fmla="*/ 6358681 h 6812607"/>
              <a:gd name="connsiteX281" fmla="*/ 2611933 w 6682383"/>
              <a:gd name="connsiteY281" fmla="*/ 6366123 h 6812607"/>
              <a:gd name="connsiteX282" fmla="*/ 2619375 w 6682383"/>
              <a:gd name="connsiteY282" fmla="*/ 6366123 h 6812607"/>
              <a:gd name="connsiteX283" fmla="*/ 2611933 w 6682383"/>
              <a:gd name="connsiteY283" fmla="*/ 6351240 h 6812607"/>
              <a:gd name="connsiteX284" fmla="*/ 1108770 w 6682383"/>
              <a:gd name="connsiteY284" fmla="*/ 6336357 h 6812607"/>
              <a:gd name="connsiteX285" fmla="*/ 1112490 w 6682383"/>
              <a:gd name="connsiteY285" fmla="*/ 6343798 h 6812607"/>
              <a:gd name="connsiteX286" fmla="*/ 1116211 w 6682383"/>
              <a:gd name="connsiteY286" fmla="*/ 6340078 h 6812607"/>
              <a:gd name="connsiteX287" fmla="*/ 1108770 w 6682383"/>
              <a:gd name="connsiteY287" fmla="*/ 6336357 h 6812607"/>
              <a:gd name="connsiteX288" fmla="*/ 1093887 w 6682383"/>
              <a:gd name="connsiteY288" fmla="*/ 6336357 h 6812607"/>
              <a:gd name="connsiteX289" fmla="*/ 1086445 w 6682383"/>
              <a:gd name="connsiteY289" fmla="*/ 6343798 h 6812607"/>
              <a:gd name="connsiteX290" fmla="*/ 1093887 w 6682383"/>
              <a:gd name="connsiteY290" fmla="*/ 6343798 h 6812607"/>
              <a:gd name="connsiteX291" fmla="*/ 1101328 w 6682383"/>
              <a:gd name="connsiteY291" fmla="*/ 6343798 h 6812607"/>
              <a:gd name="connsiteX292" fmla="*/ 2530078 w 6682383"/>
              <a:gd name="connsiteY292" fmla="*/ 6328916 h 6812607"/>
              <a:gd name="connsiteX293" fmla="*/ 2526358 w 6682383"/>
              <a:gd name="connsiteY293" fmla="*/ 6332636 h 6812607"/>
              <a:gd name="connsiteX294" fmla="*/ 2526358 w 6682383"/>
              <a:gd name="connsiteY294" fmla="*/ 6336357 h 6812607"/>
              <a:gd name="connsiteX295" fmla="*/ 2530078 w 6682383"/>
              <a:gd name="connsiteY295" fmla="*/ 6328916 h 6812607"/>
              <a:gd name="connsiteX296" fmla="*/ 2734717 w 6682383"/>
              <a:gd name="connsiteY296" fmla="*/ 6321474 h 6812607"/>
              <a:gd name="connsiteX297" fmla="*/ 2738437 w 6682383"/>
              <a:gd name="connsiteY297" fmla="*/ 6328916 h 6812607"/>
              <a:gd name="connsiteX298" fmla="*/ 2730997 w 6682383"/>
              <a:gd name="connsiteY298" fmla="*/ 6325195 h 6812607"/>
              <a:gd name="connsiteX299" fmla="*/ 2734717 w 6682383"/>
              <a:gd name="connsiteY299" fmla="*/ 6321474 h 6812607"/>
              <a:gd name="connsiteX300" fmla="*/ 2641700 w 6682383"/>
              <a:gd name="connsiteY300" fmla="*/ 6321474 h 6812607"/>
              <a:gd name="connsiteX301" fmla="*/ 2634258 w 6682383"/>
              <a:gd name="connsiteY301" fmla="*/ 6328916 h 6812607"/>
              <a:gd name="connsiteX302" fmla="*/ 2637978 w 6682383"/>
              <a:gd name="connsiteY302" fmla="*/ 6336357 h 6812607"/>
              <a:gd name="connsiteX303" fmla="*/ 2641700 w 6682383"/>
              <a:gd name="connsiteY303" fmla="*/ 6328916 h 6812607"/>
              <a:gd name="connsiteX304" fmla="*/ 2567285 w 6682383"/>
              <a:gd name="connsiteY304" fmla="*/ 6284267 h 6812607"/>
              <a:gd name="connsiteX305" fmla="*/ 2561704 w 6682383"/>
              <a:gd name="connsiteY305" fmla="*/ 6291709 h 6812607"/>
              <a:gd name="connsiteX306" fmla="*/ 2567285 w 6682383"/>
              <a:gd name="connsiteY306" fmla="*/ 6291709 h 6812607"/>
              <a:gd name="connsiteX307" fmla="*/ 2574726 w 6682383"/>
              <a:gd name="connsiteY307" fmla="*/ 6284267 h 6812607"/>
              <a:gd name="connsiteX308" fmla="*/ 2712392 w 6682383"/>
              <a:gd name="connsiteY308" fmla="*/ 6276826 h 6812607"/>
              <a:gd name="connsiteX309" fmla="*/ 2701230 w 6682383"/>
              <a:gd name="connsiteY309" fmla="*/ 6284267 h 6812607"/>
              <a:gd name="connsiteX310" fmla="*/ 2701230 w 6682383"/>
              <a:gd name="connsiteY310" fmla="*/ 6291709 h 6812607"/>
              <a:gd name="connsiteX311" fmla="*/ 2716113 w 6682383"/>
              <a:gd name="connsiteY311" fmla="*/ 6284267 h 6812607"/>
              <a:gd name="connsiteX312" fmla="*/ 2712392 w 6682383"/>
              <a:gd name="connsiteY312" fmla="*/ 6276826 h 6812607"/>
              <a:gd name="connsiteX313" fmla="*/ 948780 w 6682383"/>
              <a:gd name="connsiteY313" fmla="*/ 6269384 h 6812607"/>
              <a:gd name="connsiteX314" fmla="*/ 952500 w 6682383"/>
              <a:gd name="connsiteY314" fmla="*/ 6276826 h 6812607"/>
              <a:gd name="connsiteX315" fmla="*/ 945059 w 6682383"/>
              <a:gd name="connsiteY315" fmla="*/ 6273105 h 6812607"/>
              <a:gd name="connsiteX316" fmla="*/ 948780 w 6682383"/>
              <a:gd name="connsiteY316" fmla="*/ 6269384 h 6812607"/>
              <a:gd name="connsiteX317" fmla="*/ 2611933 w 6682383"/>
              <a:gd name="connsiteY317" fmla="*/ 6254501 h 6812607"/>
              <a:gd name="connsiteX318" fmla="*/ 2611933 w 6682383"/>
              <a:gd name="connsiteY318" fmla="*/ 6269384 h 6812607"/>
              <a:gd name="connsiteX319" fmla="*/ 2619375 w 6682383"/>
              <a:gd name="connsiteY319" fmla="*/ 6261943 h 6812607"/>
              <a:gd name="connsiteX320" fmla="*/ 2619375 w 6682383"/>
              <a:gd name="connsiteY320" fmla="*/ 6254501 h 6812607"/>
              <a:gd name="connsiteX321" fmla="*/ 2611933 w 6682383"/>
              <a:gd name="connsiteY321" fmla="*/ 6254501 h 6812607"/>
              <a:gd name="connsiteX322" fmla="*/ 2593330 w 6682383"/>
              <a:gd name="connsiteY322" fmla="*/ 6254501 h 6812607"/>
              <a:gd name="connsiteX323" fmla="*/ 2593330 w 6682383"/>
              <a:gd name="connsiteY323" fmla="*/ 6258222 h 6812607"/>
              <a:gd name="connsiteX324" fmla="*/ 2597051 w 6682383"/>
              <a:gd name="connsiteY324" fmla="*/ 6261943 h 6812607"/>
              <a:gd name="connsiteX325" fmla="*/ 2593330 w 6682383"/>
              <a:gd name="connsiteY325" fmla="*/ 6254501 h 6812607"/>
              <a:gd name="connsiteX326" fmla="*/ 1012031 w 6682383"/>
              <a:gd name="connsiteY326" fmla="*/ 6232177 h 6812607"/>
              <a:gd name="connsiteX327" fmla="*/ 989707 w 6682383"/>
              <a:gd name="connsiteY327" fmla="*/ 6239619 h 6812607"/>
              <a:gd name="connsiteX328" fmla="*/ 1004590 w 6682383"/>
              <a:gd name="connsiteY328" fmla="*/ 6239619 h 6812607"/>
              <a:gd name="connsiteX329" fmla="*/ 1012031 w 6682383"/>
              <a:gd name="connsiteY329" fmla="*/ 6239619 h 6812607"/>
              <a:gd name="connsiteX330" fmla="*/ 932036 w 6682383"/>
              <a:gd name="connsiteY330" fmla="*/ 6228457 h 6812607"/>
              <a:gd name="connsiteX331" fmla="*/ 937617 w 6682383"/>
              <a:gd name="connsiteY331" fmla="*/ 6232177 h 6812607"/>
              <a:gd name="connsiteX332" fmla="*/ 937617 w 6682383"/>
              <a:gd name="connsiteY332" fmla="*/ 6239619 h 6812607"/>
              <a:gd name="connsiteX333" fmla="*/ 930176 w 6682383"/>
              <a:gd name="connsiteY333" fmla="*/ 6235898 h 6812607"/>
              <a:gd name="connsiteX334" fmla="*/ 930176 w 6682383"/>
              <a:gd name="connsiteY334" fmla="*/ 6232177 h 6812607"/>
              <a:gd name="connsiteX335" fmla="*/ 932036 w 6682383"/>
              <a:gd name="connsiteY335" fmla="*/ 6228457 h 6812607"/>
              <a:gd name="connsiteX336" fmla="*/ 2597051 w 6682383"/>
              <a:gd name="connsiteY336" fmla="*/ 6217294 h 6812607"/>
              <a:gd name="connsiteX337" fmla="*/ 2597051 w 6682383"/>
              <a:gd name="connsiteY337" fmla="*/ 6224736 h 6812607"/>
              <a:gd name="connsiteX338" fmla="*/ 2604492 w 6682383"/>
              <a:gd name="connsiteY338" fmla="*/ 6217294 h 6812607"/>
              <a:gd name="connsiteX339" fmla="*/ 2597051 w 6682383"/>
              <a:gd name="connsiteY339" fmla="*/ 6217294 h 6812607"/>
              <a:gd name="connsiteX340" fmla="*/ 2693790 w 6682383"/>
              <a:gd name="connsiteY340" fmla="*/ 6209853 h 6812607"/>
              <a:gd name="connsiteX341" fmla="*/ 2693790 w 6682383"/>
              <a:gd name="connsiteY341" fmla="*/ 6217294 h 6812607"/>
              <a:gd name="connsiteX342" fmla="*/ 2701230 w 6682383"/>
              <a:gd name="connsiteY342" fmla="*/ 6209853 h 6812607"/>
              <a:gd name="connsiteX343" fmla="*/ 2678907 w 6682383"/>
              <a:gd name="connsiteY343" fmla="*/ 6194970 h 6812607"/>
              <a:gd name="connsiteX344" fmla="*/ 2664023 w 6682383"/>
              <a:gd name="connsiteY344" fmla="*/ 6202412 h 6812607"/>
              <a:gd name="connsiteX345" fmla="*/ 2649141 w 6682383"/>
              <a:gd name="connsiteY345" fmla="*/ 6206132 h 6812607"/>
              <a:gd name="connsiteX346" fmla="*/ 2645420 w 6682383"/>
              <a:gd name="connsiteY346" fmla="*/ 6213574 h 6812607"/>
              <a:gd name="connsiteX347" fmla="*/ 2645420 w 6682383"/>
              <a:gd name="connsiteY347" fmla="*/ 6221015 h 6812607"/>
              <a:gd name="connsiteX348" fmla="*/ 2634258 w 6682383"/>
              <a:gd name="connsiteY348" fmla="*/ 6217294 h 6812607"/>
              <a:gd name="connsiteX349" fmla="*/ 2626817 w 6682383"/>
              <a:gd name="connsiteY349" fmla="*/ 6224736 h 6812607"/>
              <a:gd name="connsiteX350" fmla="*/ 2626817 w 6682383"/>
              <a:gd name="connsiteY350" fmla="*/ 6247060 h 6812607"/>
              <a:gd name="connsiteX351" fmla="*/ 2626817 w 6682383"/>
              <a:gd name="connsiteY351" fmla="*/ 6261943 h 6812607"/>
              <a:gd name="connsiteX352" fmla="*/ 2649141 w 6682383"/>
              <a:gd name="connsiteY352" fmla="*/ 6247060 h 6812607"/>
              <a:gd name="connsiteX353" fmla="*/ 2664023 w 6682383"/>
              <a:gd name="connsiteY353" fmla="*/ 6224736 h 6812607"/>
              <a:gd name="connsiteX354" fmla="*/ 2671465 w 6682383"/>
              <a:gd name="connsiteY354" fmla="*/ 6209853 h 6812607"/>
              <a:gd name="connsiteX355" fmla="*/ 2678907 w 6682383"/>
              <a:gd name="connsiteY355" fmla="*/ 6202412 h 6812607"/>
              <a:gd name="connsiteX356" fmla="*/ 2686348 w 6682383"/>
              <a:gd name="connsiteY356" fmla="*/ 6202412 h 6812607"/>
              <a:gd name="connsiteX357" fmla="*/ 2686348 w 6682383"/>
              <a:gd name="connsiteY357" fmla="*/ 6194970 h 6812607"/>
              <a:gd name="connsiteX358" fmla="*/ 2746809 w 6682383"/>
              <a:gd name="connsiteY358" fmla="*/ 6153112 h 6812607"/>
              <a:gd name="connsiteX359" fmla="*/ 2742159 w 6682383"/>
              <a:gd name="connsiteY359" fmla="*/ 6154042 h 6812607"/>
              <a:gd name="connsiteX360" fmla="*/ 2738437 w 6682383"/>
              <a:gd name="connsiteY360" fmla="*/ 6165205 h 6812607"/>
              <a:gd name="connsiteX361" fmla="*/ 2753320 w 6682383"/>
              <a:gd name="connsiteY361" fmla="*/ 6165205 h 6812607"/>
              <a:gd name="connsiteX362" fmla="*/ 2753320 w 6682383"/>
              <a:gd name="connsiteY362" fmla="*/ 6157763 h 6812607"/>
              <a:gd name="connsiteX363" fmla="*/ 2746809 w 6682383"/>
              <a:gd name="connsiteY363" fmla="*/ 6153112 h 6812607"/>
              <a:gd name="connsiteX364" fmla="*/ 2864941 w 6682383"/>
              <a:gd name="connsiteY364" fmla="*/ 6113115 h 6812607"/>
              <a:gd name="connsiteX365" fmla="*/ 2872383 w 6682383"/>
              <a:gd name="connsiteY365" fmla="*/ 6120556 h 6812607"/>
              <a:gd name="connsiteX366" fmla="*/ 2872383 w 6682383"/>
              <a:gd name="connsiteY366" fmla="*/ 6113115 h 6812607"/>
              <a:gd name="connsiteX367" fmla="*/ 2887266 w 6682383"/>
              <a:gd name="connsiteY367" fmla="*/ 6098232 h 6812607"/>
              <a:gd name="connsiteX368" fmla="*/ 2879824 w 6682383"/>
              <a:gd name="connsiteY368" fmla="*/ 6105674 h 6812607"/>
              <a:gd name="connsiteX369" fmla="*/ 2887266 w 6682383"/>
              <a:gd name="connsiteY369" fmla="*/ 6105674 h 6812607"/>
              <a:gd name="connsiteX370" fmla="*/ 2894707 w 6682383"/>
              <a:gd name="connsiteY370" fmla="*/ 6105674 h 6812607"/>
              <a:gd name="connsiteX371" fmla="*/ 2887266 w 6682383"/>
              <a:gd name="connsiteY371" fmla="*/ 6098232 h 6812607"/>
              <a:gd name="connsiteX372" fmla="*/ 2961680 w 6682383"/>
              <a:gd name="connsiteY372" fmla="*/ 6016377 h 6812607"/>
              <a:gd name="connsiteX373" fmla="*/ 2957959 w 6682383"/>
              <a:gd name="connsiteY373" fmla="*/ 6020097 h 6812607"/>
              <a:gd name="connsiteX374" fmla="*/ 2954238 w 6682383"/>
              <a:gd name="connsiteY374" fmla="*/ 6023818 h 6812607"/>
              <a:gd name="connsiteX375" fmla="*/ 2939355 w 6682383"/>
              <a:gd name="connsiteY375" fmla="*/ 6034980 h 6812607"/>
              <a:gd name="connsiteX376" fmla="*/ 2931914 w 6682383"/>
              <a:gd name="connsiteY376" fmla="*/ 6053584 h 6812607"/>
              <a:gd name="connsiteX377" fmla="*/ 2924473 w 6682383"/>
              <a:gd name="connsiteY377" fmla="*/ 6053584 h 6812607"/>
              <a:gd name="connsiteX378" fmla="*/ 2924473 w 6682383"/>
              <a:gd name="connsiteY378" fmla="*/ 6057304 h 6812607"/>
              <a:gd name="connsiteX379" fmla="*/ 2924473 w 6682383"/>
              <a:gd name="connsiteY379" fmla="*/ 6061025 h 6812607"/>
              <a:gd name="connsiteX380" fmla="*/ 2909590 w 6682383"/>
              <a:gd name="connsiteY380" fmla="*/ 6068467 h 6812607"/>
              <a:gd name="connsiteX381" fmla="*/ 2905869 w 6682383"/>
              <a:gd name="connsiteY381" fmla="*/ 6064746 h 6812607"/>
              <a:gd name="connsiteX382" fmla="*/ 2902148 w 6682383"/>
              <a:gd name="connsiteY382" fmla="*/ 6068467 h 6812607"/>
              <a:gd name="connsiteX383" fmla="*/ 2917031 w 6682383"/>
              <a:gd name="connsiteY383" fmla="*/ 6083349 h 6812607"/>
              <a:gd name="connsiteX384" fmla="*/ 2931914 w 6682383"/>
              <a:gd name="connsiteY384" fmla="*/ 6075908 h 6812607"/>
              <a:gd name="connsiteX385" fmla="*/ 2939355 w 6682383"/>
              <a:gd name="connsiteY385" fmla="*/ 6068467 h 6812607"/>
              <a:gd name="connsiteX386" fmla="*/ 2954238 w 6682383"/>
              <a:gd name="connsiteY386" fmla="*/ 6068467 h 6812607"/>
              <a:gd name="connsiteX387" fmla="*/ 2969121 w 6682383"/>
              <a:gd name="connsiteY387" fmla="*/ 6061025 h 6812607"/>
              <a:gd name="connsiteX388" fmla="*/ 2969121 w 6682383"/>
              <a:gd name="connsiteY388" fmla="*/ 6053584 h 6812607"/>
              <a:gd name="connsiteX389" fmla="*/ 2991445 w 6682383"/>
              <a:gd name="connsiteY389" fmla="*/ 6053584 h 6812607"/>
              <a:gd name="connsiteX390" fmla="*/ 2991445 w 6682383"/>
              <a:gd name="connsiteY390" fmla="*/ 6049863 h 6812607"/>
              <a:gd name="connsiteX391" fmla="*/ 2995166 w 6682383"/>
              <a:gd name="connsiteY391" fmla="*/ 6042422 h 6812607"/>
              <a:gd name="connsiteX392" fmla="*/ 2998887 w 6682383"/>
              <a:gd name="connsiteY392" fmla="*/ 6038701 h 6812607"/>
              <a:gd name="connsiteX393" fmla="*/ 3010049 w 6682383"/>
              <a:gd name="connsiteY393" fmla="*/ 6034980 h 6812607"/>
              <a:gd name="connsiteX394" fmla="*/ 3013770 w 6682383"/>
              <a:gd name="connsiteY394" fmla="*/ 6023818 h 6812607"/>
              <a:gd name="connsiteX395" fmla="*/ 3006328 w 6682383"/>
              <a:gd name="connsiteY395" fmla="*/ 6023818 h 6812607"/>
              <a:gd name="connsiteX396" fmla="*/ 2995166 w 6682383"/>
              <a:gd name="connsiteY396" fmla="*/ 6027539 h 6812607"/>
              <a:gd name="connsiteX397" fmla="*/ 2991445 w 6682383"/>
              <a:gd name="connsiteY397" fmla="*/ 6031260 h 6812607"/>
              <a:gd name="connsiteX398" fmla="*/ 2980283 w 6682383"/>
              <a:gd name="connsiteY398" fmla="*/ 6034980 h 6812607"/>
              <a:gd name="connsiteX399" fmla="*/ 2976562 w 6682383"/>
              <a:gd name="connsiteY399" fmla="*/ 6023818 h 6812607"/>
              <a:gd name="connsiteX400" fmla="*/ 3080742 w 6682383"/>
              <a:gd name="connsiteY400" fmla="*/ 6001494 h 6812607"/>
              <a:gd name="connsiteX401" fmla="*/ 3080742 w 6682383"/>
              <a:gd name="connsiteY401" fmla="*/ 6008935 h 6812607"/>
              <a:gd name="connsiteX402" fmla="*/ 3095625 w 6682383"/>
              <a:gd name="connsiteY402" fmla="*/ 6016377 h 6812607"/>
              <a:gd name="connsiteX403" fmla="*/ 3091904 w 6682383"/>
              <a:gd name="connsiteY403" fmla="*/ 6005215 h 6812607"/>
              <a:gd name="connsiteX404" fmla="*/ 3080742 w 6682383"/>
              <a:gd name="connsiteY404" fmla="*/ 6001494 h 6812607"/>
              <a:gd name="connsiteX405" fmla="*/ 3058418 w 6682383"/>
              <a:gd name="connsiteY405" fmla="*/ 5979170 h 6812607"/>
              <a:gd name="connsiteX406" fmla="*/ 3058418 w 6682383"/>
              <a:gd name="connsiteY406" fmla="*/ 5986611 h 6812607"/>
              <a:gd name="connsiteX407" fmla="*/ 3065859 w 6682383"/>
              <a:gd name="connsiteY407" fmla="*/ 6008935 h 6812607"/>
              <a:gd name="connsiteX408" fmla="*/ 3073301 w 6682383"/>
              <a:gd name="connsiteY408" fmla="*/ 6001494 h 6812607"/>
              <a:gd name="connsiteX409" fmla="*/ 3065859 w 6682383"/>
              <a:gd name="connsiteY409" fmla="*/ 5979170 h 6812607"/>
              <a:gd name="connsiteX410" fmla="*/ 3132832 w 6682383"/>
              <a:gd name="connsiteY410" fmla="*/ 5956845 h 6812607"/>
              <a:gd name="connsiteX411" fmla="*/ 3132832 w 6682383"/>
              <a:gd name="connsiteY411" fmla="*/ 5964287 h 6812607"/>
              <a:gd name="connsiteX412" fmla="*/ 3125391 w 6682383"/>
              <a:gd name="connsiteY412" fmla="*/ 5964287 h 6812607"/>
              <a:gd name="connsiteX413" fmla="*/ 3132832 w 6682383"/>
              <a:gd name="connsiteY413" fmla="*/ 5956845 h 6812607"/>
              <a:gd name="connsiteX414" fmla="*/ 3110508 w 6682383"/>
              <a:gd name="connsiteY414" fmla="*/ 5949404 h 6812607"/>
              <a:gd name="connsiteX415" fmla="*/ 3117949 w 6682383"/>
              <a:gd name="connsiteY415" fmla="*/ 5949404 h 6812607"/>
              <a:gd name="connsiteX416" fmla="*/ 3117949 w 6682383"/>
              <a:gd name="connsiteY416" fmla="*/ 5956845 h 6812607"/>
              <a:gd name="connsiteX417" fmla="*/ 3110508 w 6682383"/>
              <a:gd name="connsiteY417" fmla="*/ 5956845 h 6812607"/>
              <a:gd name="connsiteX418" fmla="*/ 3110508 w 6682383"/>
              <a:gd name="connsiteY418" fmla="*/ 5949404 h 6812607"/>
              <a:gd name="connsiteX419" fmla="*/ 3177481 w 6682383"/>
              <a:gd name="connsiteY419" fmla="*/ 5897314 h 6812607"/>
              <a:gd name="connsiteX420" fmla="*/ 3184922 w 6682383"/>
              <a:gd name="connsiteY420" fmla="*/ 5897314 h 6812607"/>
              <a:gd name="connsiteX421" fmla="*/ 3184922 w 6682383"/>
              <a:gd name="connsiteY421" fmla="*/ 5904756 h 6812607"/>
              <a:gd name="connsiteX422" fmla="*/ 3248174 w 6682383"/>
              <a:gd name="connsiteY422" fmla="*/ 5874990 h 6812607"/>
              <a:gd name="connsiteX423" fmla="*/ 3251895 w 6682383"/>
              <a:gd name="connsiteY423" fmla="*/ 5874990 h 6812607"/>
              <a:gd name="connsiteX424" fmla="*/ 3251895 w 6682383"/>
              <a:gd name="connsiteY424" fmla="*/ 5882431 h 6812607"/>
              <a:gd name="connsiteX425" fmla="*/ 3244454 w 6682383"/>
              <a:gd name="connsiteY425" fmla="*/ 5882431 h 6812607"/>
              <a:gd name="connsiteX426" fmla="*/ 3248174 w 6682383"/>
              <a:gd name="connsiteY426" fmla="*/ 5874990 h 6812607"/>
              <a:gd name="connsiteX427" fmla="*/ 3326308 w 6682383"/>
              <a:gd name="connsiteY427" fmla="*/ 5852666 h 6812607"/>
              <a:gd name="connsiteX428" fmla="*/ 3322588 w 6682383"/>
              <a:gd name="connsiteY428" fmla="*/ 5856386 h 6812607"/>
              <a:gd name="connsiteX429" fmla="*/ 3311426 w 6682383"/>
              <a:gd name="connsiteY429" fmla="*/ 5867549 h 6812607"/>
              <a:gd name="connsiteX430" fmla="*/ 3296543 w 6682383"/>
              <a:gd name="connsiteY430" fmla="*/ 5882431 h 6812607"/>
              <a:gd name="connsiteX431" fmla="*/ 3289101 w 6682383"/>
              <a:gd name="connsiteY431" fmla="*/ 5889873 h 6812607"/>
              <a:gd name="connsiteX432" fmla="*/ 3289101 w 6682383"/>
              <a:gd name="connsiteY432" fmla="*/ 5897314 h 6812607"/>
              <a:gd name="connsiteX433" fmla="*/ 3281661 w 6682383"/>
              <a:gd name="connsiteY433" fmla="*/ 5904756 h 6812607"/>
              <a:gd name="connsiteX434" fmla="*/ 3274219 w 6682383"/>
              <a:gd name="connsiteY434" fmla="*/ 5912197 h 6812607"/>
              <a:gd name="connsiteX435" fmla="*/ 3259336 w 6682383"/>
              <a:gd name="connsiteY435" fmla="*/ 5927080 h 6812607"/>
              <a:gd name="connsiteX436" fmla="*/ 3237012 w 6682383"/>
              <a:gd name="connsiteY436" fmla="*/ 5934521 h 6812607"/>
              <a:gd name="connsiteX437" fmla="*/ 3229571 w 6682383"/>
              <a:gd name="connsiteY437" fmla="*/ 5934521 h 6812607"/>
              <a:gd name="connsiteX438" fmla="*/ 3229571 w 6682383"/>
              <a:gd name="connsiteY438" fmla="*/ 5941963 h 6812607"/>
              <a:gd name="connsiteX439" fmla="*/ 3222129 w 6682383"/>
              <a:gd name="connsiteY439" fmla="*/ 5949404 h 6812607"/>
              <a:gd name="connsiteX440" fmla="*/ 3214687 w 6682383"/>
              <a:gd name="connsiteY440" fmla="*/ 5934521 h 6812607"/>
              <a:gd name="connsiteX441" fmla="*/ 3222129 w 6682383"/>
              <a:gd name="connsiteY441" fmla="*/ 5923359 h 6812607"/>
              <a:gd name="connsiteX442" fmla="*/ 3229571 w 6682383"/>
              <a:gd name="connsiteY442" fmla="*/ 5919638 h 6812607"/>
              <a:gd name="connsiteX443" fmla="*/ 3237012 w 6682383"/>
              <a:gd name="connsiteY443" fmla="*/ 5912197 h 6812607"/>
              <a:gd name="connsiteX444" fmla="*/ 3259336 w 6682383"/>
              <a:gd name="connsiteY444" fmla="*/ 5897314 h 6812607"/>
              <a:gd name="connsiteX445" fmla="*/ 3289101 w 6682383"/>
              <a:gd name="connsiteY445" fmla="*/ 5874990 h 6812607"/>
              <a:gd name="connsiteX446" fmla="*/ 3311426 w 6682383"/>
              <a:gd name="connsiteY446" fmla="*/ 5860107 h 6812607"/>
              <a:gd name="connsiteX447" fmla="*/ 3050977 w 6682383"/>
              <a:gd name="connsiteY447" fmla="*/ 5845224 h 6812607"/>
              <a:gd name="connsiteX448" fmla="*/ 3032373 w 6682383"/>
              <a:gd name="connsiteY448" fmla="*/ 5863828 h 6812607"/>
              <a:gd name="connsiteX449" fmla="*/ 3013770 w 6682383"/>
              <a:gd name="connsiteY449" fmla="*/ 5886152 h 6812607"/>
              <a:gd name="connsiteX450" fmla="*/ 3006328 w 6682383"/>
              <a:gd name="connsiteY450" fmla="*/ 5897314 h 6812607"/>
              <a:gd name="connsiteX451" fmla="*/ 3010049 w 6682383"/>
              <a:gd name="connsiteY451" fmla="*/ 5893594 h 6812607"/>
              <a:gd name="connsiteX452" fmla="*/ 3021211 w 6682383"/>
              <a:gd name="connsiteY452" fmla="*/ 5882431 h 6812607"/>
              <a:gd name="connsiteX453" fmla="*/ 3028652 w 6682383"/>
              <a:gd name="connsiteY453" fmla="*/ 5874990 h 6812607"/>
              <a:gd name="connsiteX454" fmla="*/ 3050977 w 6682383"/>
              <a:gd name="connsiteY454" fmla="*/ 5860107 h 6812607"/>
              <a:gd name="connsiteX455" fmla="*/ 3363516 w 6682383"/>
              <a:gd name="connsiteY455" fmla="*/ 5824761 h 6812607"/>
              <a:gd name="connsiteX456" fmla="*/ 3367236 w 6682383"/>
              <a:gd name="connsiteY456" fmla="*/ 5826621 h 6812607"/>
              <a:gd name="connsiteX457" fmla="*/ 3370958 w 6682383"/>
              <a:gd name="connsiteY457" fmla="*/ 5834062 h 6812607"/>
              <a:gd name="connsiteX458" fmla="*/ 3363516 w 6682383"/>
              <a:gd name="connsiteY458" fmla="*/ 5837783 h 6812607"/>
              <a:gd name="connsiteX459" fmla="*/ 3356074 w 6682383"/>
              <a:gd name="connsiteY459" fmla="*/ 5834062 h 6812607"/>
              <a:gd name="connsiteX460" fmla="*/ 3359796 w 6682383"/>
              <a:gd name="connsiteY460" fmla="*/ 5826621 h 6812607"/>
              <a:gd name="connsiteX461" fmla="*/ 3363516 w 6682383"/>
              <a:gd name="connsiteY461" fmla="*/ 5824761 h 6812607"/>
              <a:gd name="connsiteX462" fmla="*/ 483692 w 6682383"/>
              <a:gd name="connsiteY462" fmla="*/ 5822900 h 6812607"/>
              <a:gd name="connsiteX463" fmla="*/ 494853 w 6682383"/>
              <a:gd name="connsiteY463" fmla="*/ 5822900 h 6812607"/>
              <a:gd name="connsiteX464" fmla="*/ 498574 w 6682383"/>
              <a:gd name="connsiteY464" fmla="*/ 5830342 h 6812607"/>
              <a:gd name="connsiteX465" fmla="*/ 494853 w 6682383"/>
              <a:gd name="connsiteY465" fmla="*/ 5834062 h 6812607"/>
              <a:gd name="connsiteX466" fmla="*/ 476250 w 6682383"/>
              <a:gd name="connsiteY466" fmla="*/ 5841504 h 6812607"/>
              <a:gd name="connsiteX467" fmla="*/ 457646 w 6682383"/>
              <a:gd name="connsiteY467" fmla="*/ 5841504 h 6812607"/>
              <a:gd name="connsiteX468" fmla="*/ 457646 w 6682383"/>
              <a:gd name="connsiteY468" fmla="*/ 5834062 h 6812607"/>
              <a:gd name="connsiteX469" fmla="*/ 468809 w 6682383"/>
              <a:gd name="connsiteY469" fmla="*/ 5830342 h 6812607"/>
              <a:gd name="connsiteX470" fmla="*/ 3393281 w 6682383"/>
              <a:gd name="connsiteY470" fmla="*/ 5808018 h 6812607"/>
              <a:gd name="connsiteX471" fmla="*/ 3393281 w 6682383"/>
              <a:gd name="connsiteY471" fmla="*/ 5811738 h 6812607"/>
              <a:gd name="connsiteX472" fmla="*/ 3393281 w 6682383"/>
              <a:gd name="connsiteY472" fmla="*/ 5822900 h 6812607"/>
              <a:gd name="connsiteX473" fmla="*/ 3385840 w 6682383"/>
              <a:gd name="connsiteY473" fmla="*/ 5815459 h 6812607"/>
              <a:gd name="connsiteX474" fmla="*/ 3393281 w 6682383"/>
              <a:gd name="connsiteY474" fmla="*/ 5808017 h 6812607"/>
              <a:gd name="connsiteX475" fmla="*/ 3393282 w 6682383"/>
              <a:gd name="connsiteY475" fmla="*/ 5808017 h 6812607"/>
              <a:gd name="connsiteX476" fmla="*/ 3393281 w 6682383"/>
              <a:gd name="connsiteY476" fmla="*/ 5808018 h 6812607"/>
              <a:gd name="connsiteX477" fmla="*/ 3196084 w 6682383"/>
              <a:gd name="connsiteY477" fmla="*/ 5808017 h 6812607"/>
              <a:gd name="connsiteX478" fmla="*/ 3199805 w 6682383"/>
              <a:gd name="connsiteY478" fmla="*/ 5815459 h 6812607"/>
              <a:gd name="connsiteX479" fmla="*/ 3192364 w 6682383"/>
              <a:gd name="connsiteY479" fmla="*/ 5822900 h 6812607"/>
              <a:gd name="connsiteX480" fmla="*/ 3192364 w 6682383"/>
              <a:gd name="connsiteY480" fmla="*/ 5815459 h 6812607"/>
              <a:gd name="connsiteX481" fmla="*/ 3196084 w 6682383"/>
              <a:gd name="connsiteY481" fmla="*/ 5808017 h 6812607"/>
              <a:gd name="connsiteX482" fmla="*/ 3400723 w 6682383"/>
              <a:gd name="connsiteY482" fmla="*/ 5800576 h 6812607"/>
              <a:gd name="connsiteX483" fmla="*/ 3400723 w 6682383"/>
              <a:gd name="connsiteY483" fmla="*/ 5808017 h 6812607"/>
              <a:gd name="connsiteX484" fmla="*/ 3393282 w 6682383"/>
              <a:gd name="connsiteY484" fmla="*/ 5808017 h 6812607"/>
              <a:gd name="connsiteX485" fmla="*/ 3251895 w 6682383"/>
              <a:gd name="connsiteY485" fmla="*/ 5800576 h 6812607"/>
              <a:gd name="connsiteX486" fmla="*/ 3259336 w 6682383"/>
              <a:gd name="connsiteY486" fmla="*/ 5800576 h 6812607"/>
              <a:gd name="connsiteX487" fmla="*/ 3251895 w 6682383"/>
              <a:gd name="connsiteY487" fmla="*/ 5808017 h 6812607"/>
              <a:gd name="connsiteX488" fmla="*/ 3244454 w 6682383"/>
              <a:gd name="connsiteY488" fmla="*/ 5808017 h 6812607"/>
              <a:gd name="connsiteX489" fmla="*/ 3244454 w 6682383"/>
              <a:gd name="connsiteY489" fmla="*/ 5804297 h 6812607"/>
              <a:gd name="connsiteX490" fmla="*/ 3251895 w 6682383"/>
              <a:gd name="connsiteY490" fmla="*/ 5800576 h 6812607"/>
              <a:gd name="connsiteX491" fmla="*/ 3117949 w 6682383"/>
              <a:gd name="connsiteY491" fmla="*/ 5800576 h 6812607"/>
              <a:gd name="connsiteX492" fmla="*/ 3103067 w 6682383"/>
              <a:gd name="connsiteY492" fmla="*/ 5808017 h 6812607"/>
              <a:gd name="connsiteX493" fmla="*/ 3088184 w 6682383"/>
              <a:gd name="connsiteY493" fmla="*/ 5815459 h 6812607"/>
              <a:gd name="connsiteX494" fmla="*/ 3065859 w 6682383"/>
              <a:gd name="connsiteY494" fmla="*/ 5837783 h 6812607"/>
              <a:gd name="connsiteX495" fmla="*/ 3065859 w 6682383"/>
              <a:gd name="connsiteY495" fmla="*/ 5845224 h 6812607"/>
              <a:gd name="connsiteX496" fmla="*/ 3080742 w 6682383"/>
              <a:gd name="connsiteY496" fmla="*/ 5830342 h 6812607"/>
              <a:gd name="connsiteX497" fmla="*/ 3106787 w 6682383"/>
              <a:gd name="connsiteY497" fmla="*/ 5815459 h 6812607"/>
              <a:gd name="connsiteX498" fmla="*/ 3117949 w 6682383"/>
              <a:gd name="connsiteY498" fmla="*/ 5800576 h 6812607"/>
              <a:gd name="connsiteX499" fmla="*/ 3363516 w 6682383"/>
              <a:gd name="connsiteY499" fmla="*/ 5793135 h 6812607"/>
              <a:gd name="connsiteX500" fmla="*/ 3356074 w 6682383"/>
              <a:gd name="connsiteY500" fmla="*/ 5808017 h 6812607"/>
              <a:gd name="connsiteX501" fmla="*/ 3348633 w 6682383"/>
              <a:gd name="connsiteY501" fmla="*/ 5808017 h 6812607"/>
              <a:gd name="connsiteX502" fmla="*/ 3352353 w 6682383"/>
              <a:gd name="connsiteY502" fmla="*/ 5804297 h 6812607"/>
              <a:gd name="connsiteX503" fmla="*/ 3363516 w 6682383"/>
              <a:gd name="connsiteY503" fmla="*/ 5793135 h 6812607"/>
              <a:gd name="connsiteX504" fmla="*/ 3296543 w 6682383"/>
              <a:gd name="connsiteY504" fmla="*/ 5785693 h 6812607"/>
              <a:gd name="connsiteX505" fmla="*/ 3296543 w 6682383"/>
              <a:gd name="connsiteY505" fmla="*/ 5793135 h 6812607"/>
              <a:gd name="connsiteX506" fmla="*/ 3296543 w 6682383"/>
              <a:gd name="connsiteY506" fmla="*/ 5800576 h 6812607"/>
              <a:gd name="connsiteX507" fmla="*/ 3292823 w 6682383"/>
              <a:gd name="connsiteY507" fmla="*/ 5800576 h 6812607"/>
              <a:gd name="connsiteX508" fmla="*/ 3281661 w 6682383"/>
              <a:gd name="connsiteY508" fmla="*/ 5808017 h 6812607"/>
              <a:gd name="connsiteX509" fmla="*/ 3251895 w 6682383"/>
              <a:gd name="connsiteY509" fmla="*/ 5837783 h 6812607"/>
              <a:gd name="connsiteX510" fmla="*/ 3251895 w 6682383"/>
              <a:gd name="connsiteY510" fmla="*/ 5845224 h 6812607"/>
              <a:gd name="connsiteX511" fmla="*/ 3244454 w 6682383"/>
              <a:gd name="connsiteY511" fmla="*/ 5834062 h 6812607"/>
              <a:gd name="connsiteX512" fmla="*/ 3244454 w 6682383"/>
              <a:gd name="connsiteY512" fmla="*/ 5826621 h 6812607"/>
              <a:gd name="connsiteX513" fmla="*/ 3270498 w 6682383"/>
              <a:gd name="connsiteY513" fmla="*/ 5804297 h 6812607"/>
              <a:gd name="connsiteX514" fmla="*/ 3296543 w 6682383"/>
              <a:gd name="connsiteY514" fmla="*/ 5785693 h 6812607"/>
              <a:gd name="connsiteX515" fmla="*/ 3441650 w 6682383"/>
              <a:gd name="connsiteY515" fmla="*/ 5781972 h 6812607"/>
              <a:gd name="connsiteX516" fmla="*/ 3445371 w 6682383"/>
              <a:gd name="connsiteY516" fmla="*/ 5785693 h 6812607"/>
              <a:gd name="connsiteX517" fmla="*/ 3434210 w 6682383"/>
              <a:gd name="connsiteY517" fmla="*/ 5793135 h 6812607"/>
              <a:gd name="connsiteX518" fmla="*/ 3426767 w 6682383"/>
              <a:gd name="connsiteY518" fmla="*/ 5796855 h 6812607"/>
              <a:gd name="connsiteX519" fmla="*/ 3423048 w 6682383"/>
              <a:gd name="connsiteY519" fmla="*/ 5789414 h 6812607"/>
              <a:gd name="connsiteX520" fmla="*/ 3430488 w 6682383"/>
              <a:gd name="connsiteY520" fmla="*/ 5785693 h 6812607"/>
              <a:gd name="connsiteX521" fmla="*/ 3441650 w 6682383"/>
              <a:gd name="connsiteY521" fmla="*/ 5781972 h 6812607"/>
              <a:gd name="connsiteX522" fmla="*/ 3348633 w 6682383"/>
              <a:gd name="connsiteY522" fmla="*/ 5778252 h 6812607"/>
              <a:gd name="connsiteX523" fmla="*/ 3356074 w 6682383"/>
              <a:gd name="connsiteY523" fmla="*/ 5778252 h 6812607"/>
              <a:gd name="connsiteX524" fmla="*/ 3356074 w 6682383"/>
              <a:gd name="connsiteY524" fmla="*/ 5785693 h 6812607"/>
              <a:gd name="connsiteX525" fmla="*/ 3341191 w 6682383"/>
              <a:gd name="connsiteY525" fmla="*/ 5785693 h 6812607"/>
              <a:gd name="connsiteX526" fmla="*/ 3348633 w 6682383"/>
              <a:gd name="connsiteY526" fmla="*/ 5778252 h 6812607"/>
              <a:gd name="connsiteX527" fmla="*/ 3311426 w 6682383"/>
              <a:gd name="connsiteY527" fmla="*/ 5778252 h 6812607"/>
              <a:gd name="connsiteX528" fmla="*/ 3311426 w 6682383"/>
              <a:gd name="connsiteY528" fmla="*/ 5781972 h 6812607"/>
              <a:gd name="connsiteX529" fmla="*/ 3307706 w 6682383"/>
              <a:gd name="connsiteY529" fmla="*/ 5785693 h 6812607"/>
              <a:gd name="connsiteX530" fmla="*/ 3311426 w 6682383"/>
              <a:gd name="connsiteY530" fmla="*/ 5778252 h 6812607"/>
              <a:gd name="connsiteX531" fmla="*/ 3281661 w 6682383"/>
              <a:gd name="connsiteY531" fmla="*/ 5778252 h 6812607"/>
              <a:gd name="connsiteX532" fmla="*/ 3281661 w 6682383"/>
              <a:gd name="connsiteY532" fmla="*/ 5785693 h 6812607"/>
              <a:gd name="connsiteX533" fmla="*/ 3274219 w 6682383"/>
              <a:gd name="connsiteY533" fmla="*/ 5785693 h 6812607"/>
              <a:gd name="connsiteX534" fmla="*/ 3281661 w 6682383"/>
              <a:gd name="connsiteY534" fmla="*/ 5778252 h 6812607"/>
              <a:gd name="connsiteX535" fmla="*/ 3400723 w 6682383"/>
              <a:gd name="connsiteY535" fmla="*/ 5763369 h 6812607"/>
              <a:gd name="connsiteX536" fmla="*/ 3408165 w 6682383"/>
              <a:gd name="connsiteY536" fmla="*/ 5770810 h 6812607"/>
              <a:gd name="connsiteX537" fmla="*/ 3400723 w 6682383"/>
              <a:gd name="connsiteY537" fmla="*/ 5770810 h 6812607"/>
              <a:gd name="connsiteX538" fmla="*/ 3393281 w 6682383"/>
              <a:gd name="connsiteY538" fmla="*/ 5778252 h 6812607"/>
              <a:gd name="connsiteX539" fmla="*/ 3385840 w 6682383"/>
              <a:gd name="connsiteY539" fmla="*/ 5778252 h 6812607"/>
              <a:gd name="connsiteX540" fmla="*/ 3385840 w 6682383"/>
              <a:gd name="connsiteY540" fmla="*/ 5770810 h 6812607"/>
              <a:gd name="connsiteX541" fmla="*/ 3393281 w 6682383"/>
              <a:gd name="connsiteY541" fmla="*/ 5770810 h 6812607"/>
              <a:gd name="connsiteX542" fmla="*/ 3400723 w 6682383"/>
              <a:gd name="connsiteY542" fmla="*/ 5763369 h 6812607"/>
              <a:gd name="connsiteX543" fmla="*/ 3400723 w 6682383"/>
              <a:gd name="connsiteY543" fmla="*/ 5748486 h 6812607"/>
              <a:gd name="connsiteX544" fmla="*/ 3400723 w 6682383"/>
              <a:gd name="connsiteY544" fmla="*/ 5755928 h 6812607"/>
              <a:gd name="connsiteX545" fmla="*/ 3385840 w 6682383"/>
              <a:gd name="connsiteY545" fmla="*/ 5755928 h 6812607"/>
              <a:gd name="connsiteX546" fmla="*/ 3400723 w 6682383"/>
              <a:gd name="connsiteY546" fmla="*/ 5748486 h 6812607"/>
              <a:gd name="connsiteX547" fmla="*/ 3170039 w 6682383"/>
              <a:gd name="connsiteY547" fmla="*/ 5733603 h 6812607"/>
              <a:gd name="connsiteX548" fmla="*/ 3155156 w 6682383"/>
              <a:gd name="connsiteY548" fmla="*/ 5741045 h 6812607"/>
              <a:gd name="connsiteX549" fmla="*/ 3147715 w 6682383"/>
              <a:gd name="connsiteY549" fmla="*/ 5741045 h 6812607"/>
              <a:gd name="connsiteX550" fmla="*/ 3147715 w 6682383"/>
              <a:gd name="connsiteY550" fmla="*/ 5748486 h 6812607"/>
              <a:gd name="connsiteX551" fmla="*/ 3155156 w 6682383"/>
              <a:gd name="connsiteY551" fmla="*/ 5755928 h 6812607"/>
              <a:gd name="connsiteX552" fmla="*/ 3155156 w 6682383"/>
              <a:gd name="connsiteY552" fmla="*/ 5763369 h 6812607"/>
              <a:gd name="connsiteX553" fmla="*/ 3155156 w 6682383"/>
              <a:gd name="connsiteY553" fmla="*/ 5770810 h 6812607"/>
              <a:gd name="connsiteX554" fmla="*/ 3166319 w 6682383"/>
              <a:gd name="connsiteY554" fmla="*/ 5774531 h 6812607"/>
              <a:gd name="connsiteX555" fmla="*/ 3166319 w 6682383"/>
              <a:gd name="connsiteY555" fmla="*/ 5763369 h 6812607"/>
              <a:gd name="connsiteX556" fmla="*/ 3170039 w 6682383"/>
              <a:gd name="connsiteY556" fmla="*/ 5748486 h 6812607"/>
              <a:gd name="connsiteX557" fmla="*/ 3177481 w 6682383"/>
              <a:gd name="connsiteY557" fmla="*/ 5741045 h 6812607"/>
              <a:gd name="connsiteX558" fmla="*/ 3170039 w 6682383"/>
              <a:gd name="connsiteY558" fmla="*/ 5741045 h 6812607"/>
              <a:gd name="connsiteX559" fmla="*/ 3170039 w 6682383"/>
              <a:gd name="connsiteY559" fmla="*/ 5733603 h 6812607"/>
              <a:gd name="connsiteX560" fmla="*/ 3478857 w 6682383"/>
              <a:gd name="connsiteY560" fmla="*/ 5718720 h 6812607"/>
              <a:gd name="connsiteX561" fmla="*/ 3482578 w 6682383"/>
              <a:gd name="connsiteY561" fmla="*/ 5722441 h 6812607"/>
              <a:gd name="connsiteX562" fmla="*/ 3475137 w 6682383"/>
              <a:gd name="connsiteY562" fmla="*/ 5726162 h 6812607"/>
              <a:gd name="connsiteX563" fmla="*/ 3478857 w 6682383"/>
              <a:gd name="connsiteY563" fmla="*/ 5718720 h 6812607"/>
              <a:gd name="connsiteX564" fmla="*/ 394395 w 6682383"/>
              <a:gd name="connsiteY564" fmla="*/ 5711279 h 6812607"/>
              <a:gd name="connsiteX565" fmla="*/ 405557 w 6682383"/>
              <a:gd name="connsiteY565" fmla="*/ 5711279 h 6812607"/>
              <a:gd name="connsiteX566" fmla="*/ 416719 w 6682383"/>
              <a:gd name="connsiteY566" fmla="*/ 5711279 h 6812607"/>
              <a:gd name="connsiteX567" fmla="*/ 416719 w 6682383"/>
              <a:gd name="connsiteY567" fmla="*/ 5718720 h 6812607"/>
              <a:gd name="connsiteX568" fmla="*/ 386953 w 6682383"/>
              <a:gd name="connsiteY568" fmla="*/ 5718720 h 6812607"/>
              <a:gd name="connsiteX569" fmla="*/ 3542109 w 6682383"/>
              <a:gd name="connsiteY569" fmla="*/ 5703838 h 6812607"/>
              <a:gd name="connsiteX570" fmla="*/ 3534668 w 6682383"/>
              <a:gd name="connsiteY570" fmla="*/ 5711279 h 6812607"/>
              <a:gd name="connsiteX571" fmla="*/ 3534668 w 6682383"/>
              <a:gd name="connsiteY571" fmla="*/ 5726162 h 6812607"/>
              <a:gd name="connsiteX572" fmla="*/ 3512344 w 6682383"/>
              <a:gd name="connsiteY572" fmla="*/ 5748486 h 6812607"/>
              <a:gd name="connsiteX573" fmla="*/ 3497461 w 6682383"/>
              <a:gd name="connsiteY573" fmla="*/ 5755928 h 6812607"/>
              <a:gd name="connsiteX574" fmla="*/ 3475137 w 6682383"/>
              <a:gd name="connsiteY574" fmla="*/ 5763369 h 6812607"/>
              <a:gd name="connsiteX575" fmla="*/ 3467695 w 6682383"/>
              <a:gd name="connsiteY575" fmla="*/ 5770810 h 6812607"/>
              <a:gd name="connsiteX576" fmla="*/ 3445371 w 6682383"/>
              <a:gd name="connsiteY576" fmla="*/ 5778252 h 6812607"/>
              <a:gd name="connsiteX577" fmla="*/ 3449092 w 6682383"/>
              <a:gd name="connsiteY577" fmla="*/ 5767090 h 6812607"/>
              <a:gd name="connsiteX578" fmla="*/ 3467695 w 6682383"/>
              <a:gd name="connsiteY578" fmla="*/ 5752207 h 6812607"/>
              <a:gd name="connsiteX579" fmla="*/ 3497461 w 6682383"/>
              <a:gd name="connsiteY579" fmla="*/ 5733603 h 6812607"/>
              <a:gd name="connsiteX580" fmla="*/ 3512344 w 6682383"/>
              <a:gd name="connsiteY580" fmla="*/ 5722441 h 6812607"/>
              <a:gd name="connsiteX581" fmla="*/ 3519785 w 6682383"/>
              <a:gd name="connsiteY581" fmla="*/ 5718720 h 6812607"/>
              <a:gd name="connsiteX582" fmla="*/ 3199805 w 6682383"/>
              <a:gd name="connsiteY582" fmla="*/ 5703838 h 6812607"/>
              <a:gd name="connsiteX583" fmla="*/ 3184922 w 6682383"/>
              <a:gd name="connsiteY583" fmla="*/ 5711279 h 6812607"/>
              <a:gd name="connsiteX584" fmla="*/ 3173760 w 6682383"/>
              <a:gd name="connsiteY584" fmla="*/ 5718720 h 6812607"/>
              <a:gd name="connsiteX585" fmla="*/ 3177481 w 6682383"/>
              <a:gd name="connsiteY585" fmla="*/ 5726162 h 6812607"/>
              <a:gd name="connsiteX586" fmla="*/ 3192364 w 6682383"/>
              <a:gd name="connsiteY586" fmla="*/ 5718720 h 6812607"/>
              <a:gd name="connsiteX587" fmla="*/ 3512344 w 6682383"/>
              <a:gd name="connsiteY587" fmla="*/ 5696396 h 6812607"/>
              <a:gd name="connsiteX588" fmla="*/ 3519785 w 6682383"/>
              <a:gd name="connsiteY588" fmla="*/ 5696396 h 6812607"/>
              <a:gd name="connsiteX589" fmla="*/ 3512344 w 6682383"/>
              <a:gd name="connsiteY589" fmla="*/ 5703838 h 6812607"/>
              <a:gd name="connsiteX590" fmla="*/ 3599780 w 6682383"/>
              <a:gd name="connsiteY590" fmla="*/ 5692676 h 6812607"/>
              <a:gd name="connsiteX591" fmla="*/ 3601641 w 6682383"/>
              <a:gd name="connsiteY591" fmla="*/ 5696396 h 6812607"/>
              <a:gd name="connsiteX592" fmla="*/ 3594199 w 6682383"/>
              <a:gd name="connsiteY592" fmla="*/ 5696396 h 6812607"/>
              <a:gd name="connsiteX593" fmla="*/ 3599780 w 6682383"/>
              <a:gd name="connsiteY593" fmla="*/ 5692676 h 6812607"/>
              <a:gd name="connsiteX594" fmla="*/ 3571875 w 6682383"/>
              <a:gd name="connsiteY594" fmla="*/ 5688955 h 6812607"/>
              <a:gd name="connsiteX595" fmla="*/ 3586758 w 6682383"/>
              <a:gd name="connsiteY595" fmla="*/ 5688955 h 6812607"/>
              <a:gd name="connsiteX596" fmla="*/ 3571875 w 6682383"/>
              <a:gd name="connsiteY596" fmla="*/ 5703838 h 6812607"/>
              <a:gd name="connsiteX597" fmla="*/ 3568154 w 6682383"/>
              <a:gd name="connsiteY597" fmla="*/ 5700117 h 6812607"/>
              <a:gd name="connsiteX598" fmla="*/ 3571875 w 6682383"/>
              <a:gd name="connsiteY598" fmla="*/ 5688955 h 6812607"/>
              <a:gd name="connsiteX599" fmla="*/ 3437930 w 6682383"/>
              <a:gd name="connsiteY599" fmla="*/ 5688955 h 6812607"/>
              <a:gd name="connsiteX600" fmla="*/ 3430488 w 6682383"/>
              <a:gd name="connsiteY600" fmla="*/ 5696396 h 6812607"/>
              <a:gd name="connsiteX601" fmla="*/ 3426767 w 6682383"/>
              <a:gd name="connsiteY601" fmla="*/ 5692676 h 6812607"/>
              <a:gd name="connsiteX602" fmla="*/ 3437930 w 6682383"/>
              <a:gd name="connsiteY602" fmla="*/ 5688955 h 6812607"/>
              <a:gd name="connsiteX603" fmla="*/ 3528157 w 6682383"/>
              <a:gd name="connsiteY603" fmla="*/ 5685234 h 6812607"/>
              <a:gd name="connsiteX604" fmla="*/ 3530947 w 6682383"/>
              <a:gd name="connsiteY604" fmla="*/ 5688955 h 6812607"/>
              <a:gd name="connsiteX605" fmla="*/ 3530947 w 6682383"/>
              <a:gd name="connsiteY605" fmla="*/ 5700117 h 6812607"/>
              <a:gd name="connsiteX606" fmla="*/ 3527226 w 6682383"/>
              <a:gd name="connsiteY606" fmla="*/ 5696396 h 6812607"/>
              <a:gd name="connsiteX607" fmla="*/ 3527226 w 6682383"/>
              <a:gd name="connsiteY607" fmla="*/ 5688955 h 6812607"/>
              <a:gd name="connsiteX608" fmla="*/ 3528157 w 6682383"/>
              <a:gd name="connsiteY608" fmla="*/ 5685234 h 6812607"/>
              <a:gd name="connsiteX609" fmla="*/ 3300264 w 6682383"/>
              <a:gd name="connsiteY609" fmla="*/ 5681513 h 6812607"/>
              <a:gd name="connsiteX610" fmla="*/ 3292823 w 6682383"/>
              <a:gd name="connsiteY610" fmla="*/ 5685234 h 6812607"/>
              <a:gd name="connsiteX611" fmla="*/ 3289101 w 6682383"/>
              <a:gd name="connsiteY611" fmla="*/ 5688955 h 6812607"/>
              <a:gd name="connsiteX612" fmla="*/ 3281661 w 6682383"/>
              <a:gd name="connsiteY612" fmla="*/ 5692676 h 6812607"/>
              <a:gd name="connsiteX613" fmla="*/ 3277939 w 6682383"/>
              <a:gd name="connsiteY613" fmla="*/ 5696396 h 6812607"/>
              <a:gd name="connsiteX614" fmla="*/ 3274219 w 6682383"/>
              <a:gd name="connsiteY614" fmla="*/ 5696396 h 6812607"/>
              <a:gd name="connsiteX615" fmla="*/ 3251895 w 6682383"/>
              <a:gd name="connsiteY615" fmla="*/ 5718720 h 6812607"/>
              <a:gd name="connsiteX616" fmla="*/ 3248174 w 6682383"/>
              <a:gd name="connsiteY616" fmla="*/ 5722441 h 6812607"/>
              <a:gd name="connsiteX617" fmla="*/ 3237012 w 6682383"/>
              <a:gd name="connsiteY617" fmla="*/ 5733603 h 6812607"/>
              <a:gd name="connsiteX618" fmla="*/ 3214687 w 6682383"/>
              <a:gd name="connsiteY618" fmla="*/ 5748486 h 6812607"/>
              <a:gd name="connsiteX619" fmla="*/ 3203526 w 6682383"/>
              <a:gd name="connsiteY619" fmla="*/ 5755928 h 6812607"/>
              <a:gd name="connsiteX620" fmla="*/ 3196084 w 6682383"/>
              <a:gd name="connsiteY620" fmla="*/ 5763369 h 6812607"/>
              <a:gd name="connsiteX621" fmla="*/ 3177481 w 6682383"/>
              <a:gd name="connsiteY621" fmla="*/ 5778252 h 6812607"/>
              <a:gd name="connsiteX622" fmla="*/ 3162598 w 6682383"/>
              <a:gd name="connsiteY622" fmla="*/ 5793135 h 6812607"/>
              <a:gd name="connsiteX623" fmla="*/ 3184922 w 6682383"/>
              <a:gd name="connsiteY623" fmla="*/ 5785693 h 6812607"/>
              <a:gd name="connsiteX624" fmla="*/ 3203526 w 6682383"/>
              <a:gd name="connsiteY624" fmla="*/ 5778252 h 6812607"/>
              <a:gd name="connsiteX625" fmla="*/ 3210967 w 6682383"/>
              <a:gd name="connsiteY625" fmla="*/ 5778252 h 6812607"/>
              <a:gd name="connsiteX626" fmla="*/ 3214687 w 6682383"/>
              <a:gd name="connsiteY626" fmla="*/ 5778252 h 6812607"/>
              <a:gd name="connsiteX627" fmla="*/ 3222129 w 6682383"/>
              <a:gd name="connsiteY627" fmla="*/ 5778252 h 6812607"/>
              <a:gd name="connsiteX628" fmla="*/ 3229571 w 6682383"/>
              <a:gd name="connsiteY628" fmla="*/ 5770810 h 6812607"/>
              <a:gd name="connsiteX629" fmla="*/ 3237012 w 6682383"/>
              <a:gd name="connsiteY629" fmla="*/ 5748486 h 6812607"/>
              <a:gd name="connsiteX630" fmla="*/ 3303984 w 6682383"/>
              <a:gd name="connsiteY630" fmla="*/ 5696396 h 6812607"/>
              <a:gd name="connsiteX631" fmla="*/ 3311426 w 6682383"/>
              <a:gd name="connsiteY631" fmla="*/ 5681513 h 6812607"/>
              <a:gd name="connsiteX632" fmla="*/ 3307706 w 6682383"/>
              <a:gd name="connsiteY632" fmla="*/ 5681513 h 6812607"/>
              <a:gd name="connsiteX633" fmla="*/ 3300264 w 6682383"/>
              <a:gd name="connsiteY633" fmla="*/ 5681513 h 6812607"/>
              <a:gd name="connsiteX634" fmla="*/ 3420256 w 6682383"/>
              <a:gd name="connsiteY634" fmla="*/ 5680118 h 6812607"/>
              <a:gd name="connsiteX635" fmla="*/ 3423048 w 6682383"/>
              <a:gd name="connsiteY635" fmla="*/ 5681513 h 6812607"/>
              <a:gd name="connsiteX636" fmla="*/ 3423048 w 6682383"/>
              <a:gd name="connsiteY636" fmla="*/ 5688955 h 6812607"/>
              <a:gd name="connsiteX637" fmla="*/ 3415605 w 6682383"/>
              <a:gd name="connsiteY637" fmla="*/ 5700117 h 6812607"/>
              <a:gd name="connsiteX638" fmla="*/ 3415605 w 6682383"/>
              <a:gd name="connsiteY638" fmla="*/ 5711279 h 6812607"/>
              <a:gd name="connsiteX639" fmla="*/ 3363516 w 6682383"/>
              <a:gd name="connsiteY639" fmla="*/ 5748486 h 6812607"/>
              <a:gd name="connsiteX640" fmla="*/ 3352353 w 6682383"/>
              <a:gd name="connsiteY640" fmla="*/ 5759648 h 6812607"/>
              <a:gd name="connsiteX641" fmla="*/ 3333751 w 6682383"/>
              <a:gd name="connsiteY641" fmla="*/ 5763369 h 6812607"/>
              <a:gd name="connsiteX642" fmla="*/ 3393281 w 6682383"/>
              <a:gd name="connsiteY642" fmla="*/ 5711279 h 6812607"/>
              <a:gd name="connsiteX643" fmla="*/ 3408165 w 6682383"/>
              <a:gd name="connsiteY643" fmla="*/ 5696396 h 6812607"/>
              <a:gd name="connsiteX644" fmla="*/ 3370958 w 6682383"/>
              <a:gd name="connsiteY644" fmla="*/ 5718720 h 6812607"/>
              <a:gd name="connsiteX645" fmla="*/ 3363516 w 6682383"/>
              <a:gd name="connsiteY645" fmla="*/ 5726162 h 6812607"/>
              <a:gd name="connsiteX646" fmla="*/ 3378398 w 6682383"/>
              <a:gd name="connsiteY646" fmla="*/ 5703838 h 6812607"/>
              <a:gd name="connsiteX647" fmla="*/ 3420256 w 6682383"/>
              <a:gd name="connsiteY647" fmla="*/ 5680118 h 6812607"/>
              <a:gd name="connsiteX648" fmla="*/ 3649018 w 6682383"/>
              <a:gd name="connsiteY648" fmla="*/ 5649019 h 6812607"/>
              <a:gd name="connsiteX649" fmla="*/ 3646289 w 6682383"/>
              <a:gd name="connsiteY649" fmla="*/ 5651748 h 6812607"/>
              <a:gd name="connsiteX650" fmla="*/ 3647219 w 6682383"/>
              <a:gd name="connsiteY650" fmla="*/ 5650818 h 6812607"/>
              <a:gd name="connsiteX651" fmla="*/ 3636987 w 6682383"/>
              <a:gd name="connsiteY651" fmla="*/ 5647097 h 6812607"/>
              <a:gd name="connsiteX652" fmla="*/ 3638848 w 6682383"/>
              <a:gd name="connsiteY652" fmla="*/ 5651748 h 6812607"/>
              <a:gd name="connsiteX653" fmla="*/ 3638848 w 6682383"/>
              <a:gd name="connsiteY653" fmla="*/ 5666631 h 6812607"/>
              <a:gd name="connsiteX654" fmla="*/ 3623965 w 6682383"/>
              <a:gd name="connsiteY654" fmla="*/ 5681513 h 6812607"/>
              <a:gd name="connsiteX655" fmla="*/ 3601641 w 6682383"/>
              <a:gd name="connsiteY655" fmla="*/ 5681513 h 6812607"/>
              <a:gd name="connsiteX656" fmla="*/ 3601641 w 6682383"/>
              <a:gd name="connsiteY656" fmla="*/ 5666631 h 6812607"/>
              <a:gd name="connsiteX657" fmla="*/ 3609082 w 6682383"/>
              <a:gd name="connsiteY657" fmla="*/ 5666631 h 6812607"/>
              <a:gd name="connsiteX658" fmla="*/ 3616523 w 6682383"/>
              <a:gd name="connsiteY658" fmla="*/ 5666631 h 6812607"/>
              <a:gd name="connsiteX659" fmla="*/ 3631406 w 6682383"/>
              <a:gd name="connsiteY659" fmla="*/ 5648027 h 6812607"/>
              <a:gd name="connsiteX660" fmla="*/ 3636987 w 6682383"/>
              <a:gd name="connsiteY660" fmla="*/ 5647097 h 6812607"/>
              <a:gd name="connsiteX661" fmla="*/ 3605361 w 6682383"/>
              <a:gd name="connsiteY661" fmla="*/ 5636865 h 6812607"/>
              <a:gd name="connsiteX662" fmla="*/ 3609082 w 6682383"/>
              <a:gd name="connsiteY662" fmla="*/ 5644306 h 6812607"/>
              <a:gd name="connsiteX663" fmla="*/ 3594199 w 6682383"/>
              <a:gd name="connsiteY663" fmla="*/ 5659189 h 6812607"/>
              <a:gd name="connsiteX664" fmla="*/ 3590478 w 6682383"/>
              <a:gd name="connsiteY664" fmla="*/ 5651748 h 6812607"/>
              <a:gd name="connsiteX665" fmla="*/ 3594199 w 6682383"/>
              <a:gd name="connsiteY665" fmla="*/ 5644306 h 6812607"/>
              <a:gd name="connsiteX666" fmla="*/ 3605361 w 6682383"/>
              <a:gd name="connsiteY666" fmla="*/ 5636865 h 6812607"/>
              <a:gd name="connsiteX667" fmla="*/ 3285381 w 6682383"/>
              <a:gd name="connsiteY667" fmla="*/ 5636865 h 6812607"/>
              <a:gd name="connsiteX668" fmla="*/ 3274219 w 6682383"/>
              <a:gd name="connsiteY668" fmla="*/ 5640586 h 6812607"/>
              <a:gd name="connsiteX669" fmla="*/ 3270498 w 6682383"/>
              <a:gd name="connsiteY669" fmla="*/ 5648027 h 6812607"/>
              <a:gd name="connsiteX670" fmla="*/ 3281661 w 6682383"/>
              <a:gd name="connsiteY670" fmla="*/ 5648027 h 6812607"/>
              <a:gd name="connsiteX671" fmla="*/ 3289101 w 6682383"/>
              <a:gd name="connsiteY671" fmla="*/ 5640586 h 6812607"/>
              <a:gd name="connsiteX672" fmla="*/ 3285381 w 6682383"/>
              <a:gd name="connsiteY672" fmla="*/ 5636865 h 6812607"/>
              <a:gd name="connsiteX673" fmla="*/ 3696518 w 6682383"/>
              <a:gd name="connsiteY673" fmla="*/ 5633144 h 6812607"/>
              <a:gd name="connsiteX674" fmla="*/ 3698379 w 6682383"/>
              <a:gd name="connsiteY674" fmla="*/ 5636865 h 6812607"/>
              <a:gd name="connsiteX675" fmla="*/ 3690938 w 6682383"/>
              <a:gd name="connsiteY675" fmla="*/ 5636865 h 6812607"/>
              <a:gd name="connsiteX676" fmla="*/ 3696518 w 6682383"/>
              <a:gd name="connsiteY676" fmla="*/ 5633144 h 6812607"/>
              <a:gd name="connsiteX677" fmla="*/ 3676055 w 6682383"/>
              <a:gd name="connsiteY677" fmla="*/ 5629424 h 6812607"/>
              <a:gd name="connsiteX678" fmla="*/ 3676055 w 6682383"/>
              <a:gd name="connsiteY678" fmla="*/ 5640586 h 6812607"/>
              <a:gd name="connsiteX679" fmla="*/ 3676055 w 6682383"/>
              <a:gd name="connsiteY679" fmla="*/ 5648027 h 6812607"/>
              <a:gd name="connsiteX680" fmla="*/ 3668613 w 6682383"/>
              <a:gd name="connsiteY680" fmla="*/ 5648027 h 6812607"/>
              <a:gd name="connsiteX681" fmla="*/ 3661172 w 6682383"/>
              <a:gd name="connsiteY681" fmla="*/ 5644306 h 6812607"/>
              <a:gd name="connsiteX682" fmla="*/ 3654661 w 6682383"/>
              <a:gd name="connsiteY682" fmla="*/ 5645237 h 6812607"/>
              <a:gd name="connsiteX683" fmla="*/ 3650010 w 6682383"/>
              <a:gd name="connsiteY683" fmla="*/ 5648027 h 6812607"/>
              <a:gd name="connsiteX684" fmla="*/ 3661172 w 6682383"/>
              <a:gd name="connsiteY684" fmla="*/ 5636865 h 6812607"/>
              <a:gd name="connsiteX685" fmla="*/ 3664893 w 6682383"/>
              <a:gd name="connsiteY685" fmla="*/ 5633144 h 6812607"/>
              <a:gd name="connsiteX686" fmla="*/ 3676055 w 6682383"/>
              <a:gd name="connsiteY686" fmla="*/ 5629424 h 6812607"/>
              <a:gd name="connsiteX687" fmla="*/ 3490019 w 6682383"/>
              <a:gd name="connsiteY687" fmla="*/ 5629424 h 6812607"/>
              <a:gd name="connsiteX688" fmla="*/ 3490019 w 6682383"/>
              <a:gd name="connsiteY688" fmla="*/ 5636865 h 6812607"/>
              <a:gd name="connsiteX689" fmla="*/ 3482578 w 6682383"/>
              <a:gd name="connsiteY689" fmla="*/ 5636865 h 6812607"/>
              <a:gd name="connsiteX690" fmla="*/ 3490019 w 6682383"/>
              <a:gd name="connsiteY690" fmla="*/ 5629424 h 6812607"/>
              <a:gd name="connsiteX691" fmla="*/ 3356074 w 6682383"/>
              <a:gd name="connsiteY691" fmla="*/ 5629424 h 6812607"/>
              <a:gd name="connsiteX692" fmla="*/ 3356074 w 6682383"/>
              <a:gd name="connsiteY692" fmla="*/ 5636865 h 6812607"/>
              <a:gd name="connsiteX693" fmla="*/ 3363516 w 6682383"/>
              <a:gd name="connsiteY693" fmla="*/ 5636865 h 6812607"/>
              <a:gd name="connsiteX694" fmla="*/ 3356074 w 6682383"/>
              <a:gd name="connsiteY694" fmla="*/ 5629424 h 6812607"/>
              <a:gd name="connsiteX695" fmla="*/ 3399792 w 6682383"/>
              <a:gd name="connsiteY695" fmla="*/ 5624773 h 6812607"/>
              <a:gd name="connsiteX696" fmla="*/ 3397003 w 6682383"/>
              <a:gd name="connsiteY696" fmla="*/ 5625703 h 6812607"/>
              <a:gd name="connsiteX697" fmla="*/ 3385840 w 6682383"/>
              <a:gd name="connsiteY697" fmla="*/ 5629424 h 6812607"/>
              <a:gd name="connsiteX698" fmla="*/ 3378398 w 6682383"/>
              <a:gd name="connsiteY698" fmla="*/ 5636865 h 6812607"/>
              <a:gd name="connsiteX699" fmla="*/ 3385840 w 6682383"/>
              <a:gd name="connsiteY699" fmla="*/ 5636865 h 6812607"/>
              <a:gd name="connsiteX700" fmla="*/ 3400723 w 6682383"/>
              <a:gd name="connsiteY700" fmla="*/ 5629424 h 6812607"/>
              <a:gd name="connsiteX701" fmla="*/ 3399792 w 6682383"/>
              <a:gd name="connsiteY701" fmla="*/ 5624773 h 6812607"/>
              <a:gd name="connsiteX702" fmla="*/ 3654007 w 6682383"/>
              <a:gd name="connsiteY702" fmla="*/ 5620329 h 6812607"/>
              <a:gd name="connsiteX703" fmla="*/ 3653731 w 6682383"/>
              <a:gd name="connsiteY703" fmla="*/ 5621982 h 6812607"/>
              <a:gd name="connsiteX704" fmla="*/ 3646289 w 6682383"/>
              <a:gd name="connsiteY704" fmla="*/ 5621982 h 6812607"/>
              <a:gd name="connsiteX705" fmla="*/ 3652801 w 6682383"/>
              <a:gd name="connsiteY705" fmla="*/ 5621052 h 6812607"/>
              <a:gd name="connsiteX706" fmla="*/ 3657451 w 6682383"/>
              <a:gd name="connsiteY706" fmla="*/ 5614541 h 6812607"/>
              <a:gd name="connsiteX707" fmla="*/ 3657451 w 6682383"/>
              <a:gd name="connsiteY707" fmla="*/ 5618261 h 6812607"/>
              <a:gd name="connsiteX708" fmla="*/ 3654007 w 6682383"/>
              <a:gd name="connsiteY708" fmla="*/ 5620329 h 6812607"/>
              <a:gd name="connsiteX709" fmla="*/ 3654661 w 6682383"/>
              <a:gd name="connsiteY709" fmla="*/ 5616401 h 6812607"/>
              <a:gd name="connsiteX710" fmla="*/ 3657451 w 6682383"/>
              <a:gd name="connsiteY710" fmla="*/ 5614541 h 6812607"/>
              <a:gd name="connsiteX711" fmla="*/ 3370958 w 6682383"/>
              <a:gd name="connsiteY711" fmla="*/ 5614541 h 6812607"/>
              <a:gd name="connsiteX712" fmla="*/ 3363516 w 6682383"/>
              <a:gd name="connsiteY712" fmla="*/ 5621982 h 6812607"/>
              <a:gd name="connsiteX713" fmla="*/ 3370958 w 6682383"/>
              <a:gd name="connsiteY713" fmla="*/ 5621982 h 6812607"/>
              <a:gd name="connsiteX714" fmla="*/ 3370958 w 6682383"/>
              <a:gd name="connsiteY714" fmla="*/ 5614541 h 6812607"/>
              <a:gd name="connsiteX715" fmla="*/ 3503972 w 6682383"/>
              <a:gd name="connsiteY715" fmla="*/ 5609890 h 6812607"/>
              <a:gd name="connsiteX716" fmla="*/ 3501182 w 6682383"/>
              <a:gd name="connsiteY716" fmla="*/ 5610820 h 6812607"/>
              <a:gd name="connsiteX717" fmla="*/ 3497461 w 6682383"/>
              <a:gd name="connsiteY717" fmla="*/ 5618261 h 6812607"/>
              <a:gd name="connsiteX718" fmla="*/ 3501182 w 6682383"/>
              <a:gd name="connsiteY718" fmla="*/ 5621982 h 6812607"/>
              <a:gd name="connsiteX719" fmla="*/ 3504902 w 6682383"/>
              <a:gd name="connsiteY719" fmla="*/ 5614541 h 6812607"/>
              <a:gd name="connsiteX720" fmla="*/ 3503972 w 6682383"/>
              <a:gd name="connsiteY720" fmla="*/ 5609890 h 6812607"/>
              <a:gd name="connsiteX721" fmla="*/ 3451882 w 6682383"/>
              <a:gd name="connsiteY721" fmla="*/ 5608960 h 6812607"/>
              <a:gd name="connsiteX722" fmla="*/ 3449092 w 6682383"/>
              <a:gd name="connsiteY722" fmla="*/ 5610820 h 6812607"/>
              <a:gd name="connsiteX723" fmla="*/ 3445371 w 6682383"/>
              <a:gd name="connsiteY723" fmla="*/ 5614541 h 6812607"/>
              <a:gd name="connsiteX724" fmla="*/ 3452812 w 6682383"/>
              <a:gd name="connsiteY724" fmla="*/ 5621982 h 6812607"/>
              <a:gd name="connsiteX725" fmla="*/ 3467695 w 6682383"/>
              <a:gd name="connsiteY725" fmla="*/ 5621982 h 6812607"/>
              <a:gd name="connsiteX726" fmla="*/ 3460255 w 6682383"/>
              <a:gd name="connsiteY726" fmla="*/ 5614541 h 6812607"/>
              <a:gd name="connsiteX727" fmla="*/ 3452812 w 6682383"/>
              <a:gd name="connsiteY727" fmla="*/ 5610820 h 6812607"/>
              <a:gd name="connsiteX728" fmla="*/ 3451882 w 6682383"/>
              <a:gd name="connsiteY728" fmla="*/ 5608960 h 6812607"/>
              <a:gd name="connsiteX729" fmla="*/ 3735586 w 6682383"/>
              <a:gd name="connsiteY729" fmla="*/ 5607099 h 6812607"/>
              <a:gd name="connsiteX730" fmla="*/ 3743028 w 6682383"/>
              <a:gd name="connsiteY730" fmla="*/ 5607099 h 6812607"/>
              <a:gd name="connsiteX731" fmla="*/ 3735586 w 6682383"/>
              <a:gd name="connsiteY731" fmla="*/ 5607099 h 6812607"/>
              <a:gd name="connsiteX732" fmla="*/ 3542109 w 6682383"/>
              <a:gd name="connsiteY732" fmla="*/ 5607099 h 6812607"/>
              <a:gd name="connsiteX733" fmla="*/ 3527226 w 6682383"/>
              <a:gd name="connsiteY733" fmla="*/ 5614541 h 6812607"/>
              <a:gd name="connsiteX734" fmla="*/ 3523507 w 6682383"/>
              <a:gd name="connsiteY734" fmla="*/ 5618261 h 6812607"/>
              <a:gd name="connsiteX735" fmla="*/ 3519785 w 6682383"/>
              <a:gd name="connsiteY735" fmla="*/ 5621982 h 6812607"/>
              <a:gd name="connsiteX736" fmla="*/ 3534668 w 6682383"/>
              <a:gd name="connsiteY736" fmla="*/ 5614541 h 6812607"/>
              <a:gd name="connsiteX737" fmla="*/ 3720703 w 6682383"/>
              <a:gd name="connsiteY737" fmla="*/ 5599658 h 6812607"/>
              <a:gd name="connsiteX738" fmla="*/ 3720703 w 6682383"/>
              <a:gd name="connsiteY738" fmla="*/ 5607099 h 6812607"/>
              <a:gd name="connsiteX739" fmla="*/ 3713262 w 6682383"/>
              <a:gd name="connsiteY739" fmla="*/ 5621982 h 6812607"/>
              <a:gd name="connsiteX740" fmla="*/ 3698379 w 6682383"/>
              <a:gd name="connsiteY740" fmla="*/ 5621982 h 6812607"/>
              <a:gd name="connsiteX741" fmla="*/ 3698379 w 6682383"/>
              <a:gd name="connsiteY741" fmla="*/ 5614541 h 6812607"/>
              <a:gd name="connsiteX742" fmla="*/ 3705820 w 6682383"/>
              <a:gd name="connsiteY742" fmla="*/ 5614541 h 6812607"/>
              <a:gd name="connsiteX743" fmla="*/ 3683496 w 6682383"/>
              <a:gd name="connsiteY743" fmla="*/ 5599658 h 6812607"/>
              <a:gd name="connsiteX744" fmla="*/ 3690938 w 6682383"/>
              <a:gd name="connsiteY744" fmla="*/ 5599658 h 6812607"/>
              <a:gd name="connsiteX745" fmla="*/ 3683496 w 6682383"/>
              <a:gd name="connsiteY745" fmla="*/ 5607099 h 6812607"/>
              <a:gd name="connsiteX746" fmla="*/ 3393281 w 6682383"/>
              <a:gd name="connsiteY746" fmla="*/ 5599658 h 6812607"/>
              <a:gd name="connsiteX747" fmla="*/ 3400723 w 6682383"/>
              <a:gd name="connsiteY747" fmla="*/ 5614541 h 6812607"/>
              <a:gd name="connsiteX748" fmla="*/ 3400723 w 6682383"/>
              <a:gd name="connsiteY748" fmla="*/ 5607099 h 6812607"/>
              <a:gd name="connsiteX749" fmla="*/ 3408165 w 6682383"/>
              <a:gd name="connsiteY749" fmla="*/ 5599658 h 6812607"/>
              <a:gd name="connsiteX750" fmla="*/ 3397003 w 6682383"/>
              <a:gd name="connsiteY750" fmla="*/ 5603379 h 6812607"/>
              <a:gd name="connsiteX751" fmla="*/ 3393281 w 6682383"/>
              <a:gd name="connsiteY751" fmla="*/ 5599658 h 6812607"/>
              <a:gd name="connsiteX752" fmla="*/ 3757910 w 6682383"/>
              <a:gd name="connsiteY752" fmla="*/ 5592217 h 6812607"/>
              <a:gd name="connsiteX753" fmla="*/ 3765352 w 6682383"/>
              <a:gd name="connsiteY753" fmla="*/ 5599658 h 6812607"/>
              <a:gd name="connsiteX754" fmla="*/ 3750469 w 6682383"/>
              <a:gd name="connsiteY754" fmla="*/ 5599658 h 6812607"/>
              <a:gd name="connsiteX755" fmla="*/ 3757910 w 6682383"/>
              <a:gd name="connsiteY755" fmla="*/ 5592217 h 6812607"/>
              <a:gd name="connsiteX756" fmla="*/ 3698379 w 6682383"/>
              <a:gd name="connsiteY756" fmla="*/ 5584775 h 6812607"/>
              <a:gd name="connsiteX757" fmla="*/ 3705820 w 6682383"/>
              <a:gd name="connsiteY757" fmla="*/ 5584775 h 6812607"/>
              <a:gd name="connsiteX758" fmla="*/ 3705820 w 6682383"/>
              <a:gd name="connsiteY758" fmla="*/ 5595937 h 6812607"/>
              <a:gd name="connsiteX759" fmla="*/ 3698379 w 6682383"/>
              <a:gd name="connsiteY759" fmla="*/ 5592217 h 6812607"/>
              <a:gd name="connsiteX760" fmla="*/ 3698379 w 6682383"/>
              <a:gd name="connsiteY760" fmla="*/ 5584775 h 6812607"/>
              <a:gd name="connsiteX761" fmla="*/ 3467695 w 6682383"/>
              <a:gd name="connsiteY761" fmla="*/ 5584775 h 6812607"/>
              <a:gd name="connsiteX762" fmla="*/ 3474207 w 6682383"/>
              <a:gd name="connsiteY762" fmla="*/ 5584775 h 6812607"/>
              <a:gd name="connsiteX763" fmla="*/ 3475137 w 6682383"/>
              <a:gd name="connsiteY763" fmla="*/ 5584775 h 6812607"/>
              <a:gd name="connsiteX764" fmla="*/ 3467695 w 6682383"/>
              <a:gd name="connsiteY764" fmla="*/ 5588496 h 6812607"/>
              <a:gd name="connsiteX765" fmla="*/ 3363516 w 6682383"/>
              <a:gd name="connsiteY765" fmla="*/ 5584775 h 6812607"/>
              <a:gd name="connsiteX766" fmla="*/ 3348633 w 6682383"/>
              <a:gd name="connsiteY766" fmla="*/ 5599658 h 6812607"/>
              <a:gd name="connsiteX767" fmla="*/ 3333751 w 6682383"/>
              <a:gd name="connsiteY767" fmla="*/ 5621982 h 6812607"/>
              <a:gd name="connsiteX768" fmla="*/ 3356074 w 6682383"/>
              <a:gd name="connsiteY768" fmla="*/ 5599658 h 6812607"/>
              <a:gd name="connsiteX769" fmla="*/ 3765352 w 6682383"/>
              <a:gd name="connsiteY769" fmla="*/ 5577334 h 6812607"/>
              <a:gd name="connsiteX770" fmla="*/ 3772793 w 6682383"/>
              <a:gd name="connsiteY770" fmla="*/ 5584775 h 6812607"/>
              <a:gd name="connsiteX771" fmla="*/ 3765352 w 6682383"/>
              <a:gd name="connsiteY771" fmla="*/ 5584775 h 6812607"/>
              <a:gd name="connsiteX772" fmla="*/ 3765352 w 6682383"/>
              <a:gd name="connsiteY772" fmla="*/ 5577334 h 6812607"/>
              <a:gd name="connsiteX773" fmla="*/ 3652947 w 6682383"/>
              <a:gd name="connsiteY773" fmla="*/ 5570284 h 6812607"/>
              <a:gd name="connsiteX774" fmla="*/ 3638848 w 6682383"/>
              <a:gd name="connsiteY774" fmla="*/ 5577334 h 6812607"/>
              <a:gd name="connsiteX775" fmla="*/ 3631406 w 6682383"/>
              <a:gd name="connsiteY775" fmla="*/ 5577334 h 6812607"/>
              <a:gd name="connsiteX776" fmla="*/ 3623965 w 6682383"/>
              <a:gd name="connsiteY776" fmla="*/ 5584775 h 6812607"/>
              <a:gd name="connsiteX777" fmla="*/ 3631406 w 6682383"/>
              <a:gd name="connsiteY777" fmla="*/ 5584775 h 6812607"/>
              <a:gd name="connsiteX778" fmla="*/ 3638848 w 6682383"/>
              <a:gd name="connsiteY778" fmla="*/ 5577334 h 6812607"/>
              <a:gd name="connsiteX779" fmla="*/ 3651405 w 6682383"/>
              <a:gd name="connsiteY779" fmla="*/ 5571753 h 6812607"/>
              <a:gd name="connsiteX780" fmla="*/ 3497461 w 6682383"/>
              <a:gd name="connsiteY780" fmla="*/ 5569892 h 6812607"/>
              <a:gd name="connsiteX781" fmla="*/ 3497461 w 6682383"/>
              <a:gd name="connsiteY781" fmla="*/ 5577334 h 6812607"/>
              <a:gd name="connsiteX782" fmla="*/ 3490019 w 6682383"/>
              <a:gd name="connsiteY782" fmla="*/ 5577334 h 6812607"/>
              <a:gd name="connsiteX783" fmla="*/ 3497461 w 6682383"/>
              <a:gd name="connsiteY783" fmla="*/ 5569892 h 6812607"/>
              <a:gd name="connsiteX784" fmla="*/ 3839766 w 6682383"/>
              <a:gd name="connsiteY784" fmla="*/ 5547568 h 6812607"/>
              <a:gd name="connsiteX785" fmla="*/ 3843487 w 6682383"/>
              <a:gd name="connsiteY785" fmla="*/ 5547568 h 6812607"/>
              <a:gd name="connsiteX786" fmla="*/ 3847207 w 6682383"/>
              <a:gd name="connsiteY786" fmla="*/ 5551289 h 6812607"/>
              <a:gd name="connsiteX787" fmla="*/ 3839766 w 6682383"/>
              <a:gd name="connsiteY787" fmla="*/ 5555010 h 6812607"/>
              <a:gd name="connsiteX788" fmla="*/ 3839766 w 6682383"/>
              <a:gd name="connsiteY788" fmla="*/ 5547568 h 6812607"/>
              <a:gd name="connsiteX789" fmla="*/ 3787676 w 6682383"/>
              <a:gd name="connsiteY789" fmla="*/ 5547568 h 6812607"/>
              <a:gd name="connsiteX790" fmla="*/ 3795118 w 6682383"/>
              <a:gd name="connsiteY790" fmla="*/ 5547568 h 6812607"/>
              <a:gd name="connsiteX791" fmla="*/ 3798838 w 6682383"/>
              <a:gd name="connsiteY791" fmla="*/ 5558730 h 6812607"/>
              <a:gd name="connsiteX792" fmla="*/ 3802559 w 6682383"/>
              <a:gd name="connsiteY792" fmla="*/ 5569892 h 6812607"/>
              <a:gd name="connsiteX793" fmla="*/ 3795118 w 6682383"/>
              <a:gd name="connsiteY793" fmla="*/ 5577334 h 6812607"/>
              <a:gd name="connsiteX794" fmla="*/ 3787676 w 6682383"/>
              <a:gd name="connsiteY794" fmla="*/ 5569892 h 6812607"/>
              <a:gd name="connsiteX795" fmla="*/ 3787676 w 6682383"/>
              <a:gd name="connsiteY795" fmla="*/ 5555010 h 6812607"/>
              <a:gd name="connsiteX796" fmla="*/ 3787676 w 6682383"/>
              <a:gd name="connsiteY796" fmla="*/ 5547568 h 6812607"/>
              <a:gd name="connsiteX797" fmla="*/ 3765352 w 6682383"/>
              <a:gd name="connsiteY797" fmla="*/ 5547568 h 6812607"/>
              <a:gd name="connsiteX798" fmla="*/ 3765352 w 6682383"/>
              <a:gd name="connsiteY798" fmla="*/ 5555010 h 6812607"/>
              <a:gd name="connsiteX799" fmla="*/ 3750469 w 6682383"/>
              <a:gd name="connsiteY799" fmla="*/ 5562451 h 6812607"/>
              <a:gd name="connsiteX800" fmla="*/ 3757910 w 6682383"/>
              <a:gd name="connsiteY800" fmla="*/ 5551289 h 6812607"/>
              <a:gd name="connsiteX801" fmla="*/ 3765352 w 6682383"/>
              <a:gd name="connsiteY801" fmla="*/ 5547568 h 6812607"/>
              <a:gd name="connsiteX802" fmla="*/ 3601641 w 6682383"/>
              <a:gd name="connsiteY802" fmla="*/ 5547568 h 6812607"/>
              <a:gd name="connsiteX803" fmla="*/ 3594199 w 6682383"/>
              <a:gd name="connsiteY803" fmla="*/ 5555010 h 6812607"/>
              <a:gd name="connsiteX804" fmla="*/ 3579316 w 6682383"/>
              <a:gd name="connsiteY804" fmla="*/ 5566172 h 6812607"/>
              <a:gd name="connsiteX805" fmla="*/ 3556992 w 6682383"/>
              <a:gd name="connsiteY805" fmla="*/ 5584775 h 6812607"/>
              <a:gd name="connsiteX806" fmla="*/ 3542109 w 6682383"/>
              <a:gd name="connsiteY806" fmla="*/ 5588496 h 6812607"/>
              <a:gd name="connsiteX807" fmla="*/ 3534668 w 6682383"/>
              <a:gd name="connsiteY807" fmla="*/ 5592217 h 6812607"/>
              <a:gd name="connsiteX808" fmla="*/ 3549551 w 6682383"/>
              <a:gd name="connsiteY808" fmla="*/ 5592217 h 6812607"/>
              <a:gd name="connsiteX809" fmla="*/ 3553271 w 6682383"/>
              <a:gd name="connsiteY809" fmla="*/ 5599658 h 6812607"/>
              <a:gd name="connsiteX810" fmla="*/ 3564434 w 6682383"/>
              <a:gd name="connsiteY810" fmla="*/ 5607099 h 6812607"/>
              <a:gd name="connsiteX811" fmla="*/ 3571875 w 6682383"/>
              <a:gd name="connsiteY811" fmla="*/ 5599658 h 6812607"/>
              <a:gd name="connsiteX812" fmla="*/ 3586758 w 6682383"/>
              <a:gd name="connsiteY812" fmla="*/ 5592217 h 6812607"/>
              <a:gd name="connsiteX813" fmla="*/ 3594199 w 6682383"/>
              <a:gd name="connsiteY813" fmla="*/ 5584775 h 6812607"/>
              <a:gd name="connsiteX814" fmla="*/ 3601641 w 6682383"/>
              <a:gd name="connsiteY814" fmla="*/ 5577334 h 6812607"/>
              <a:gd name="connsiteX815" fmla="*/ 3609082 w 6682383"/>
              <a:gd name="connsiteY815" fmla="*/ 5566172 h 6812607"/>
              <a:gd name="connsiteX816" fmla="*/ 3609082 w 6682383"/>
              <a:gd name="connsiteY816" fmla="*/ 5555010 h 6812607"/>
              <a:gd name="connsiteX817" fmla="*/ 3609082 w 6682383"/>
              <a:gd name="connsiteY817" fmla="*/ 5547568 h 6812607"/>
              <a:gd name="connsiteX818" fmla="*/ 3601641 w 6682383"/>
              <a:gd name="connsiteY818" fmla="*/ 5547568 h 6812607"/>
              <a:gd name="connsiteX819" fmla="*/ 3646289 w 6682383"/>
              <a:gd name="connsiteY819" fmla="*/ 5540127 h 6812607"/>
              <a:gd name="connsiteX820" fmla="*/ 3623965 w 6682383"/>
              <a:gd name="connsiteY820" fmla="*/ 5562451 h 6812607"/>
              <a:gd name="connsiteX821" fmla="*/ 3631406 w 6682383"/>
              <a:gd name="connsiteY821" fmla="*/ 5562451 h 6812607"/>
              <a:gd name="connsiteX822" fmla="*/ 3635127 w 6682383"/>
              <a:gd name="connsiteY822" fmla="*/ 5558730 h 6812607"/>
              <a:gd name="connsiteX823" fmla="*/ 3646289 w 6682383"/>
              <a:gd name="connsiteY823" fmla="*/ 5547568 h 6812607"/>
              <a:gd name="connsiteX824" fmla="*/ 3542109 w 6682383"/>
              <a:gd name="connsiteY824" fmla="*/ 5540127 h 6812607"/>
              <a:gd name="connsiteX825" fmla="*/ 3542109 w 6682383"/>
              <a:gd name="connsiteY825" fmla="*/ 5543847 h 6812607"/>
              <a:gd name="connsiteX826" fmla="*/ 3534668 w 6682383"/>
              <a:gd name="connsiteY826" fmla="*/ 5547568 h 6812607"/>
              <a:gd name="connsiteX827" fmla="*/ 3542109 w 6682383"/>
              <a:gd name="connsiteY827" fmla="*/ 5540127 h 6812607"/>
              <a:gd name="connsiteX828" fmla="*/ 3757910 w 6682383"/>
              <a:gd name="connsiteY828" fmla="*/ 5532685 h 6812607"/>
              <a:gd name="connsiteX829" fmla="*/ 3765352 w 6682383"/>
              <a:gd name="connsiteY829" fmla="*/ 5532685 h 6812607"/>
              <a:gd name="connsiteX830" fmla="*/ 3761631 w 6682383"/>
              <a:gd name="connsiteY830" fmla="*/ 5540127 h 6812607"/>
              <a:gd name="connsiteX831" fmla="*/ 3757910 w 6682383"/>
              <a:gd name="connsiteY831" fmla="*/ 5540127 h 6812607"/>
              <a:gd name="connsiteX832" fmla="*/ 3757910 w 6682383"/>
              <a:gd name="connsiteY832" fmla="*/ 5532685 h 6812607"/>
              <a:gd name="connsiteX833" fmla="*/ 3437930 w 6682383"/>
              <a:gd name="connsiteY833" fmla="*/ 5517803 h 6812607"/>
              <a:gd name="connsiteX834" fmla="*/ 3430488 w 6682383"/>
              <a:gd name="connsiteY834" fmla="*/ 5532685 h 6812607"/>
              <a:gd name="connsiteX835" fmla="*/ 3393281 w 6682383"/>
              <a:gd name="connsiteY835" fmla="*/ 5569892 h 6812607"/>
              <a:gd name="connsiteX836" fmla="*/ 3382119 w 6682383"/>
              <a:gd name="connsiteY836" fmla="*/ 5577334 h 6812607"/>
              <a:gd name="connsiteX837" fmla="*/ 3378398 w 6682383"/>
              <a:gd name="connsiteY837" fmla="*/ 5592217 h 6812607"/>
              <a:gd name="connsiteX838" fmla="*/ 3378398 w 6682383"/>
              <a:gd name="connsiteY838" fmla="*/ 5599658 h 6812607"/>
              <a:gd name="connsiteX839" fmla="*/ 3385840 w 6682383"/>
              <a:gd name="connsiteY839" fmla="*/ 5592217 h 6812607"/>
              <a:gd name="connsiteX840" fmla="*/ 3397003 w 6682383"/>
              <a:gd name="connsiteY840" fmla="*/ 5588496 h 6812607"/>
              <a:gd name="connsiteX841" fmla="*/ 3408165 w 6682383"/>
              <a:gd name="connsiteY841" fmla="*/ 5588496 h 6812607"/>
              <a:gd name="connsiteX842" fmla="*/ 3415605 w 6682383"/>
              <a:gd name="connsiteY842" fmla="*/ 5577334 h 6812607"/>
              <a:gd name="connsiteX843" fmla="*/ 3423048 w 6682383"/>
              <a:gd name="connsiteY843" fmla="*/ 5569892 h 6812607"/>
              <a:gd name="connsiteX844" fmla="*/ 3430488 w 6682383"/>
              <a:gd name="connsiteY844" fmla="*/ 5569892 h 6812607"/>
              <a:gd name="connsiteX845" fmla="*/ 3430488 w 6682383"/>
              <a:gd name="connsiteY845" fmla="*/ 5555010 h 6812607"/>
              <a:gd name="connsiteX846" fmla="*/ 3475137 w 6682383"/>
              <a:gd name="connsiteY846" fmla="*/ 5517803 h 6812607"/>
              <a:gd name="connsiteX847" fmla="*/ 3467695 w 6682383"/>
              <a:gd name="connsiteY847" fmla="*/ 5517803 h 6812607"/>
              <a:gd name="connsiteX848" fmla="*/ 3460255 w 6682383"/>
              <a:gd name="connsiteY848" fmla="*/ 5517803 h 6812607"/>
              <a:gd name="connsiteX849" fmla="*/ 342305 w 6682383"/>
              <a:gd name="connsiteY849" fmla="*/ 5517803 h 6812607"/>
              <a:gd name="connsiteX850" fmla="*/ 349746 w 6682383"/>
              <a:gd name="connsiteY850" fmla="*/ 5517803 h 6812607"/>
              <a:gd name="connsiteX851" fmla="*/ 349746 w 6682383"/>
              <a:gd name="connsiteY851" fmla="*/ 5525244 h 6812607"/>
              <a:gd name="connsiteX852" fmla="*/ 3780235 w 6682383"/>
              <a:gd name="connsiteY852" fmla="*/ 5510361 h 6812607"/>
              <a:gd name="connsiteX853" fmla="*/ 3802559 w 6682383"/>
              <a:gd name="connsiteY853" fmla="*/ 5517803 h 6812607"/>
              <a:gd name="connsiteX854" fmla="*/ 3810000 w 6682383"/>
              <a:gd name="connsiteY854" fmla="*/ 5532685 h 6812607"/>
              <a:gd name="connsiteX855" fmla="*/ 3795118 w 6682383"/>
              <a:gd name="connsiteY855" fmla="*/ 5532685 h 6812607"/>
              <a:gd name="connsiteX856" fmla="*/ 3787676 w 6682383"/>
              <a:gd name="connsiteY856" fmla="*/ 5532685 h 6812607"/>
              <a:gd name="connsiteX857" fmla="*/ 3780235 w 6682383"/>
              <a:gd name="connsiteY857" fmla="*/ 5521523 h 6812607"/>
              <a:gd name="connsiteX858" fmla="*/ 3780235 w 6682383"/>
              <a:gd name="connsiteY858" fmla="*/ 5510361 h 6812607"/>
              <a:gd name="connsiteX859" fmla="*/ 3854648 w 6682383"/>
              <a:gd name="connsiteY859" fmla="*/ 5502920 h 6812607"/>
              <a:gd name="connsiteX860" fmla="*/ 3858370 w 6682383"/>
              <a:gd name="connsiteY860" fmla="*/ 5502920 h 6812607"/>
              <a:gd name="connsiteX861" fmla="*/ 3862090 w 6682383"/>
              <a:gd name="connsiteY861" fmla="*/ 5506640 h 6812607"/>
              <a:gd name="connsiteX862" fmla="*/ 3854648 w 6682383"/>
              <a:gd name="connsiteY862" fmla="*/ 5510361 h 6812607"/>
              <a:gd name="connsiteX863" fmla="*/ 3919761 w 6682383"/>
              <a:gd name="connsiteY863" fmla="*/ 5500594 h 6812607"/>
              <a:gd name="connsiteX864" fmla="*/ 3921622 w 6682383"/>
              <a:gd name="connsiteY864" fmla="*/ 5502920 h 6812607"/>
              <a:gd name="connsiteX865" fmla="*/ 3906738 w 6682383"/>
              <a:gd name="connsiteY865" fmla="*/ 5510361 h 6812607"/>
              <a:gd name="connsiteX866" fmla="*/ 3876973 w 6682383"/>
              <a:gd name="connsiteY866" fmla="*/ 5532685 h 6812607"/>
              <a:gd name="connsiteX867" fmla="*/ 3862090 w 6682383"/>
              <a:gd name="connsiteY867" fmla="*/ 5540127 h 6812607"/>
              <a:gd name="connsiteX868" fmla="*/ 3865811 w 6682383"/>
              <a:gd name="connsiteY868" fmla="*/ 5525244 h 6812607"/>
              <a:gd name="connsiteX869" fmla="*/ 3891855 w 6682383"/>
              <a:gd name="connsiteY869" fmla="*/ 5510361 h 6812607"/>
              <a:gd name="connsiteX870" fmla="*/ 3919761 w 6682383"/>
              <a:gd name="connsiteY870" fmla="*/ 5500594 h 6812607"/>
              <a:gd name="connsiteX871" fmla="*/ 3509553 w 6682383"/>
              <a:gd name="connsiteY871" fmla="*/ 5497649 h 6812607"/>
              <a:gd name="connsiteX872" fmla="*/ 3508623 w 6682383"/>
              <a:gd name="connsiteY872" fmla="*/ 5499199 h 6812607"/>
              <a:gd name="connsiteX873" fmla="*/ 3503972 w 6682383"/>
              <a:gd name="connsiteY873" fmla="*/ 5500129 h 6812607"/>
              <a:gd name="connsiteX874" fmla="*/ 3503308 w 6682383"/>
              <a:gd name="connsiteY874" fmla="*/ 5499655 h 6812607"/>
              <a:gd name="connsiteX875" fmla="*/ 3504902 w 6682383"/>
              <a:gd name="connsiteY875" fmla="*/ 5499199 h 6812607"/>
              <a:gd name="connsiteX876" fmla="*/ 3718673 w 6682383"/>
              <a:gd name="connsiteY876" fmla="*/ 5486684 h 6812607"/>
              <a:gd name="connsiteX877" fmla="*/ 3707681 w 6682383"/>
              <a:gd name="connsiteY877" fmla="*/ 5495478 h 6812607"/>
              <a:gd name="connsiteX878" fmla="*/ 3676055 w 6682383"/>
              <a:gd name="connsiteY878" fmla="*/ 5502920 h 6812607"/>
              <a:gd name="connsiteX879" fmla="*/ 3657451 w 6682383"/>
              <a:gd name="connsiteY879" fmla="*/ 5514082 h 6812607"/>
              <a:gd name="connsiteX880" fmla="*/ 3638848 w 6682383"/>
              <a:gd name="connsiteY880" fmla="*/ 5525244 h 6812607"/>
              <a:gd name="connsiteX881" fmla="*/ 3623965 w 6682383"/>
              <a:gd name="connsiteY881" fmla="*/ 5540127 h 6812607"/>
              <a:gd name="connsiteX882" fmla="*/ 3653731 w 6682383"/>
              <a:gd name="connsiteY882" fmla="*/ 5525244 h 6812607"/>
              <a:gd name="connsiteX883" fmla="*/ 3676055 w 6682383"/>
              <a:gd name="connsiteY883" fmla="*/ 5517803 h 6812607"/>
              <a:gd name="connsiteX884" fmla="*/ 3690938 w 6682383"/>
              <a:gd name="connsiteY884" fmla="*/ 5510361 h 6812607"/>
              <a:gd name="connsiteX885" fmla="*/ 3713262 w 6682383"/>
              <a:gd name="connsiteY885" fmla="*/ 5502920 h 6812607"/>
              <a:gd name="connsiteX886" fmla="*/ 3720703 w 6682383"/>
              <a:gd name="connsiteY886" fmla="*/ 5488037 h 6812607"/>
              <a:gd name="connsiteX887" fmla="*/ 3718378 w 6682383"/>
              <a:gd name="connsiteY887" fmla="*/ 5487572 h 6812607"/>
              <a:gd name="connsiteX888" fmla="*/ 3966270 w 6682383"/>
              <a:gd name="connsiteY888" fmla="*/ 5480595 h 6812607"/>
              <a:gd name="connsiteX889" fmla="*/ 3966270 w 6682383"/>
              <a:gd name="connsiteY889" fmla="*/ 5488037 h 6812607"/>
              <a:gd name="connsiteX890" fmla="*/ 3951387 w 6682383"/>
              <a:gd name="connsiteY890" fmla="*/ 5495478 h 6812607"/>
              <a:gd name="connsiteX891" fmla="*/ 3943945 w 6682383"/>
              <a:gd name="connsiteY891" fmla="*/ 5502920 h 6812607"/>
              <a:gd name="connsiteX892" fmla="*/ 3951387 w 6682383"/>
              <a:gd name="connsiteY892" fmla="*/ 5488037 h 6812607"/>
              <a:gd name="connsiteX893" fmla="*/ 3966270 w 6682383"/>
              <a:gd name="connsiteY893" fmla="*/ 5480595 h 6812607"/>
              <a:gd name="connsiteX894" fmla="*/ 401836 w 6682383"/>
              <a:gd name="connsiteY894" fmla="*/ 5480595 h 6812607"/>
              <a:gd name="connsiteX895" fmla="*/ 390674 w 6682383"/>
              <a:gd name="connsiteY895" fmla="*/ 5488037 h 6812607"/>
              <a:gd name="connsiteX896" fmla="*/ 379512 w 6682383"/>
              <a:gd name="connsiteY896" fmla="*/ 5488037 h 6812607"/>
              <a:gd name="connsiteX897" fmla="*/ 386953 w 6682383"/>
              <a:gd name="connsiteY897" fmla="*/ 5495478 h 6812607"/>
              <a:gd name="connsiteX898" fmla="*/ 394395 w 6682383"/>
              <a:gd name="connsiteY898" fmla="*/ 5495478 h 6812607"/>
              <a:gd name="connsiteX899" fmla="*/ 401836 w 6682383"/>
              <a:gd name="connsiteY899" fmla="*/ 5495478 h 6812607"/>
              <a:gd name="connsiteX900" fmla="*/ 412998 w 6682383"/>
              <a:gd name="connsiteY900" fmla="*/ 5491758 h 6812607"/>
              <a:gd name="connsiteX901" fmla="*/ 416719 w 6682383"/>
              <a:gd name="connsiteY901" fmla="*/ 5488037 h 6812607"/>
              <a:gd name="connsiteX902" fmla="*/ 3854648 w 6682383"/>
              <a:gd name="connsiteY902" fmla="*/ 5473154 h 6812607"/>
              <a:gd name="connsiteX903" fmla="*/ 3854648 w 6682383"/>
              <a:gd name="connsiteY903" fmla="*/ 5480595 h 6812607"/>
              <a:gd name="connsiteX904" fmla="*/ 3847207 w 6682383"/>
              <a:gd name="connsiteY904" fmla="*/ 5495478 h 6812607"/>
              <a:gd name="connsiteX905" fmla="*/ 3839766 w 6682383"/>
              <a:gd name="connsiteY905" fmla="*/ 5488037 h 6812607"/>
              <a:gd name="connsiteX906" fmla="*/ 3847207 w 6682383"/>
              <a:gd name="connsiteY906" fmla="*/ 5480595 h 6812607"/>
              <a:gd name="connsiteX907" fmla="*/ 3854648 w 6682383"/>
              <a:gd name="connsiteY907" fmla="*/ 5473154 h 6812607"/>
              <a:gd name="connsiteX908" fmla="*/ 3888135 w 6682383"/>
              <a:gd name="connsiteY908" fmla="*/ 5463387 h 6812607"/>
              <a:gd name="connsiteX909" fmla="*/ 3891855 w 6682383"/>
              <a:gd name="connsiteY909" fmla="*/ 5465713 h 6812607"/>
              <a:gd name="connsiteX910" fmla="*/ 3884415 w 6682383"/>
              <a:gd name="connsiteY910" fmla="*/ 5480595 h 6812607"/>
              <a:gd name="connsiteX911" fmla="*/ 3876973 w 6682383"/>
              <a:gd name="connsiteY911" fmla="*/ 5480595 h 6812607"/>
              <a:gd name="connsiteX912" fmla="*/ 3876973 w 6682383"/>
              <a:gd name="connsiteY912" fmla="*/ 5473154 h 6812607"/>
              <a:gd name="connsiteX913" fmla="*/ 3888135 w 6682383"/>
              <a:gd name="connsiteY913" fmla="*/ 5463387 h 6812607"/>
              <a:gd name="connsiteX914" fmla="*/ 3929063 w 6682383"/>
              <a:gd name="connsiteY914" fmla="*/ 5458271 h 6812607"/>
              <a:gd name="connsiteX915" fmla="*/ 3914180 w 6682383"/>
              <a:gd name="connsiteY915" fmla="*/ 5473154 h 6812607"/>
              <a:gd name="connsiteX916" fmla="*/ 3906738 w 6682383"/>
              <a:gd name="connsiteY916" fmla="*/ 5473154 h 6812607"/>
              <a:gd name="connsiteX917" fmla="*/ 3917900 w 6682383"/>
              <a:gd name="connsiteY917" fmla="*/ 5465713 h 6812607"/>
              <a:gd name="connsiteX918" fmla="*/ 3929063 w 6682383"/>
              <a:gd name="connsiteY918" fmla="*/ 5458271 h 6812607"/>
              <a:gd name="connsiteX919" fmla="*/ 3966270 w 6682383"/>
              <a:gd name="connsiteY919" fmla="*/ 5450830 h 6812607"/>
              <a:gd name="connsiteX920" fmla="*/ 3943945 w 6682383"/>
              <a:gd name="connsiteY920" fmla="*/ 5465713 h 6812607"/>
              <a:gd name="connsiteX921" fmla="*/ 3943945 w 6682383"/>
              <a:gd name="connsiteY921" fmla="*/ 5458271 h 6812607"/>
              <a:gd name="connsiteX922" fmla="*/ 3955107 w 6682383"/>
              <a:gd name="connsiteY922" fmla="*/ 5454551 h 6812607"/>
              <a:gd name="connsiteX923" fmla="*/ 3966270 w 6682383"/>
              <a:gd name="connsiteY923" fmla="*/ 5450830 h 6812607"/>
              <a:gd name="connsiteX924" fmla="*/ 3571875 w 6682383"/>
              <a:gd name="connsiteY924" fmla="*/ 5443388 h 6812607"/>
              <a:gd name="connsiteX925" fmla="*/ 3571875 w 6682383"/>
              <a:gd name="connsiteY925" fmla="*/ 5443388 h 6812607"/>
              <a:gd name="connsiteX926" fmla="*/ 3571875 w 6682383"/>
              <a:gd name="connsiteY926" fmla="*/ 5443388 h 6812607"/>
              <a:gd name="connsiteX927" fmla="*/ 4055566 w 6682383"/>
              <a:gd name="connsiteY927" fmla="*/ 5435947 h 6812607"/>
              <a:gd name="connsiteX928" fmla="*/ 4040684 w 6682383"/>
              <a:gd name="connsiteY928" fmla="*/ 5450830 h 6812607"/>
              <a:gd name="connsiteX929" fmla="*/ 4025801 w 6682383"/>
              <a:gd name="connsiteY929" fmla="*/ 5450830 h 6812607"/>
              <a:gd name="connsiteX930" fmla="*/ 3943945 w 6682383"/>
              <a:gd name="connsiteY930" fmla="*/ 5435947 h 6812607"/>
              <a:gd name="connsiteX931" fmla="*/ 3951387 w 6682383"/>
              <a:gd name="connsiteY931" fmla="*/ 5435947 h 6812607"/>
              <a:gd name="connsiteX932" fmla="*/ 3951387 w 6682383"/>
              <a:gd name="connsiteY932" fmla="*/ 5443388 h 6812607"/>
              <a:gd name="connsiteX933" fmla="*/ 4070449 w 6682383"/>
              <a:gd name="connsiteY933" fmla="*/ 5428506 h 6812607"/>
              <a:gd name="connsiteX934" fmla="*/ 4077891 w 6682383"/>
              <a:gd name="connsiteY934" fmla="*/ 5428506 h 6812607"/>
              <a:gd name="connsiteX935" fmla="*/ 4070449 w 6682383"/>
              <a:gd name="connsiteY935" fmla="*/ 5435947 h 6812607"/>
              <a:gd name="connsiteX936" fmla="*/ 4003477 w 6682383"/>
              <a:gd name="connsiteY936" fmla="*/ 5428506 h 6812607"/>
              <a:gd name="connsiteX937" fmla="*/ 4003477 w 6682383"/>
              <a:gd name="connsiteY937" fmla="*/ 5443388 h 6812607"/>
              <a:gd name="connsiteX938" fmla="*/ 3973711 w 6682383"/>
              <a:gd name="connsiteY938" fmla="*/ 5450830 h 6812607"/>
              <a:gd name="connsiteX939" fmla="*/ 334863 w 6682383"/>
              <a:gd name="connsiteY939" fmla="*/ 5421064 h 6812607"/>
              <a:gd name="connsiteX940" fmla="*/ 342305 w 6682383"/>
              <a:gd name="connsiteY940" fmla="*/ 5428506 h 6812607"/>
              <a:gd name="connsiteX941" fmla="*/ 334863 w 6682383"/>
              <a:gd name="connsiteY941" fmla="*/ 5428506 h 6812607"/>
              <a:gd name="connsiteX942" fmla="*/ 334863 w 6682383"/>
              <a:gd name="connsiteY942" fmla="*/ 5421064 h 6812607"/>
              <a:gd name="connsiteX943" fmla="*/ 4107656 w 6682383"/>
              <a:gd name="connsiteY943" fmla="*/ 5413623 h 6812607"/>
              <a:gd name="connsiteX944" fmla="*/ 4100215 w 6682383"/>
              <a:gd name="connsiteY944" fmla="*/ 5421064 h 6812607"/>
              <a:gd name="connsiteX945" fmla="*/ 4092773 w 6682383"/>
              <a:gd name="connsiteY945" fmla="*/ 5428506 h 6812607"/>
              <a:gd name="connsiteX946" fmla="*/ 4092773 w 6682383"/>
              <a:gd name="connsiteY946" fmla="*/ 5421064 h 6812607"/>
              <a:gd name="connsiteX947" fmla="*/ 4107656 w 6682383"/>
              <a:gd name="connsiteY947" fmla="*/ 5413623 h 6812607"/>
              <a:gd name="connsiteX948" fmla="*/ 3616523 w 6682383"/>
              <a:gd name="connsiteY948" fmla="*/ 5413623 h 6812607"/>
              <a:gd name="connsiteX949" fmla="*/ 3601641 w 6682383"/>
              <a:gd name="connsiteY949" fmla="*/ 5435947 h 6812607"/>
              <a:gd name="connsiteX950" fmla="*/ 3590478 w 6682383"/>
              <a:gd name="connsiteY950" fmla="*/ 5443388 h 6812607"/>
              <a:gd name="connsiteX951" fmla="*/ 3579316 w 6682383"/>
              <a:gd name="connsiteY951" fmla="*/ 5458271 h 6812607"/>
              <a:gd name="connsiteX952" fmla="*/ 3568154 w 6682383"/>
              <a:gd name="connsiteY952" fmla="*/ 5469433 h 6812607"/>
              <a:gd name="connsiteX953" fmla="*/ 3564434 w 6682383"/>
              <a:gd name="connsiteY953" fmla="*/ 5473154 h 6812607"/>
              <a:gd name="connsiteX954" fmla="*/ 3564434 w 6682383"/>
              <a:gd name="connsiteY954" fmla="*/ 5480595 h 6812607"/>
              <a:gd name="connsiteX955" fmla="*/ 3556992 w 6682383"/>
              <a:gd name="connsiteY955" fmla="*/ 5488037 h 6812607"/>
              <a:gd name="connsiteX956" fmla="*/ 3549551 w 6682383"/>
              <a:gd name="connsiteY956" fmla="*/ 5491758 h 6812607"/>
              <a:gd name="connsiteX957" fmla="*/ 3538389 w 6682383"/>
              <a:gd name="connsiteY957" fmla="*/ 5499199 h 6812607"/>
              <a:gd name="connsiteX958" fmla="*/ 3527226 w 6682383"/>
              <a:gd name="connsiteY958" fmla="*/ 5517803 h 6812607"/>
              <a:gd name="connsiteX959" fmla="*/ 3519785 w 6682383"/>
              <a:gd name="connsiteY959" fmla="*/ 5510361 h 6812607"/>
              <a:gd name="connsiteX960" fmla="*/ 3512344 w 6682383"/>
              <a:gd name="connsiteY960" fmla="*/ 5499199 h 6812607"/>
              <a:gd name="connsiteX961" fmla="*/ 3510484 w 6682383"/>
              <a:gd name="connsiteY961" fmla="*/ 5497339 h 6812607"/>
              <a:gd name="connsiteX962" fmla="*/ 3509553 w 6682383"/>
              <a:gd name="connsiteY962" fmla="*/ 5497649 h 6812607"/>
              <a:gd name="connsiteX963" fmla="*/ 3511414 w 6682383"/>
              <a:gd name="connsiteY963" fmla="*/ 5494548 h 6812607"/>
              <a:gd name="connsiteX964" fmla="*/ 3512344 w 6682383"/>
              <a:gd name="connsiteY964" fmla="*/ 5488037 h 6812607"/>
              <a:gd name="connsiteX965" fmla="*/ 3527226 w 6682383"/>
              <a:gd name="connsiteY965" fmla="*/ 5480595 h 6812607"/>
              <a:gd name="connsiteX966" fmla="*/ 3542109 w 6682383"/>
              <a:gd name="connsiteY966" fmla="*/ 5465713 h 6812607"/>
              <a:gd name="connsiteX967" fmla="*/ 3556992 w 6682383"/>
              <a:gd name="connsiteY967" fmla="*/ 5458271 h 6812607"/>
              <a:gd name="connsiteX968" fmla="*/ 3564434 w 6682383"/>
              <a:gd name="connsiteY968" fmla="*/ 5450830 h 6812607"/>
              <a:gd name="connsiteX969" fmla="*/ 3568154 w 6682383"/>
              <a:gd name="connsiteY969" fmla="*/ 5447109 h 6812607"/>
              <a:gd name="connsiteX970" fmla="*/ 3571875 w 6682383"/>
              <a:gd name="connsiteY970" fmla="*/ 5443388 h 6812607"/>
              <a:gd name="connsiteX971" fmla="*/ 3579316 w 6682383"/>
              <a:gd name="connsiteY971" fmla="*/ 5450830 h 6812607"/>
              <a:gd name="connsiteX972" fmla="*/ 3579316 w 6682383"/>
              <a:gd name="connsiteY972" fmla="*/ 5447109 h 6812607"/>
              <a:gd name="connsiteX973" fmla="*/ 3571875 w 6682383"/>
              <a:gd name="connsiteY973" fmla="*/ 5443388 h 6812607"/>
              <a:gd name="connsiteX974" fmla="*/ 3579316 w 6682383"/>
              <a:gd name="connsiteY974" fmla="*/ 5435947 h 6812607"/>
              <a:gd name="connsiteX975" fmla="*/ 3601641 w 6682383"/>
              <a:gd name="connsiteY975" fmla="*/ 5421064 h 6812607"/>
              <a:gd name="connsiteX976" fmla="*/ 3616523 w 6682383"/>
              <a:gd name="connsiteY976" fmla="*/ 5413623 h 6812607"/>
              <a:gd name="connsiteX977" fmla="*/ 4122539 w 6682383"/>
              <a:gd name="connsiteY977" fmla="*/ 5406181 h 6812607"/>
              <a:gd name="connsiteX978" fmla="*/ 4129980 w 6682383"/>
              <a:gd name="connsiteY978" fmla="*/ 5406181 h 6812607"/>
              <a:gd name="connsiteX979" fmla="*/ 4122539 w 6682383"/>
              <a:gd name="connsiteY979" fmla="*/ 5413623 h 6812607"/>
              <a:gd name="connsiteX980" fmla="*/ 3936504 w 6682383"/>
              <a:gd name="connsiteY980" fmla="*/ 5406181 h 6812607"/>
              <a:gd name="connsiteX981" fmla="*/ 3936504 w 6682383"/>
              <a:gd name="connsiteY981" fmla="*/ 5413623 h 6812607"/>
              <a:gd name="connsiteX982" fmla="*/ 3936504 w 6682383"/>
              <a:gd name="connsiteY982" fmla="*/ 5421064 h 6812607"/>
              <a:gd name="connsiteX983" fmla="*/ 3932783 w 6682383"/>
              <a:gd name="connsiteY983" fmla="*/ 5417344 h 6812607"/>
              <a:gd name="connsiteX984" fmla="*/ 3929063 w 6682383"/>
              <a:gd name="connsiteY984" fmla="*/ 5413623 h 6812607"/>
              <a:gd name="connsiteX985" fmla="*/ 3936504 w 6682383"/>
              <a:gd name="connsiteY985" fmla="*/ 5406181 h 6812607"/>
              <a:gd name="connsiteX986" fmla="*/ 4156025 w 6682383"/>
              <a:gd name="connsiteY986" fmla="*/ 5391299 h 6812607"/>
              <a:gd name="connsiteX987" fmla="*/ 4156025 w 6682383"/>
              <a:gd name="connsiteY987" fmla="*/ 5395019 h 6812607"/>
              <a:gd name="connsiteX988" fmla="*/ 4152305 w 6682383"/>
              <a:gd name="connsiteY988" fmla="*/ 5398740 h 6812607"/>
              <a:gd name="connsiteX989" fmla="*/ 4156025 w 6682383"/>
              <a:gd name="connsiteY989" fmla="*/ 5391299 h 6812607"/>
              <a:gd name="connsiteX990" fmla="*/ 3676055 w 6682383"/>
              <a:gd name="connsiteY990" fmla="*/ 5361533 h 6812607"/>
              <a:gd name="connsiteX991" fmla="*/ 3676055 w 6682383"/>
              <a:gd name="connsiteY991" fmla="*/ 5376416 h 6812607"/>
              <a:gd name="connsiteX992" fmla="*/ 3668613 w 6682383"/>
              <a:gd name="connsiteY992" fmla="*/ 5376416 h 6812607"/>
              <a:gd name="connsiteX993" fmla="*/ 3672334 w 6682383"/>
              <a:gd name="connsiteY993" fmla="*/ 5365254 h 6812607"/>
              <a:gd name="connsiteX994" fmla="*/ 3676055 w 6682383"/>
              <a:gd name="connsiteY994" fmla="*/ 5361533 h 6812607"/>
              <a:gd name="connsiteX995" fmla="*/ 6593085 w 6682383"/>
              <a:gd name="connsiteY995" fmla="*/ 5354092 h 6812607"/>
              <a:gd name="connsiteX996" fmla="*/ 6596806 w 6682383"/>
              <a:gd name="connsiteY996" fmla="*/ 5357812 h 6812607"/>
              <a:gd name="connsiteX997" fmla="*/ 6593085 w 6682383"/>
              <a:gd name="connsiteY997" fmla="*/ 5361533 h 6812607"/>
              <a:gd name="connsiteX998" fmla="*/ 6593085 w 6682383"/>
              <a:gd name="connsiteY998" fmla="*/ 5354092 h 6812607"/>
              <a:gd name="connsiteX999" fmla="*/ 4249043 w 6682383"/>
              <a:gd name="connsiteY999" fmla="*/ 5354092 h 6812607"/>
              <a:gd name="connsiteX1000" fmla="*/ 4263926 w 6682383"/>
              <a:gd name="connsiteY1000" fmla="*/ 5354092 h 6812607"/>
              <a:gd name="connsiteX1001" fmla="*/ 4256484 w 6682383"/>
              <a:gd name="connsiteY1001" fmla="*/ 5361533 h 6812607"/>
              <a:gd name="connsiteX1002" fmla="*/ 3910460 w 6682383"/>
              <a:gd name="connsiteY1002" fmla="*/ 5350371 h 6812607"/>
              <a:gd name="connsiteX1003" fmla="*/ 3914180 w 6682383"/>
              <a:gd name="connsiteY1003" fmla="*/ 5354092 h 6812607"/>
              <a:gd name="connsiteX1004" fmla="*/ 3899297 w 6682383"/>
              <a:gd name="connsiteY1004" fmla="*/ 5368974 h 6812607"/>
              <a:gd name="connsiteX1005" fmla="*/ 3884415 w 6682383"/>
              <a:gd name="connsiteY1005" fmla="*/ 5368974 h 6812607"/>
              <a:gd name="connsiteX1006" fmla="*/ 3869532 w 6682383"/>
              <a:gd name="connsiteY1006" fmla="*/ 5387578 h 6812607"/>
              <a:gd name="connsiteX1007" fmla="*/ 3850928 w 6682383"/>
              <a:gd name="connsiteY1007" fmla="*/ 5395019 h 6812607"/>
              <a:gd name="connsiteX1008" fmla="*/ 3824883 w 6682383"/>
              <a:gd name="connsiteY1008" fmla="*/ 5409902 h 6812607"/>
              <a:gd name="connsiteX1009" fmla="*/ 3787676 w 6682383"/>
              <a:gd name="connsiteY1009" fmla="*/ 5435947 h 6812607"/>
              <a:gd name="connsiteX1010" fmla="*/ 3772793 w 6682383"/>
              <a:gd name="connsiteY1010" fmla="*/ 5443388 h 6812607"/>
              <a:gd name="connsiteX1011" fmla="*/ 3772793 w 6682383"/>
              <a:gd name="connsiteY1011" fmla="*/ 5428506 h 6812607"/>
              <a:gd name="connsiteX1012" fmla="*/ 3772793 w 6682383"/>
              <a:gd name="connsiteY1012" fmla="*/ 5413623 h 6812607"/>
              <a:gd name="connsiteX1013" fmla="*/ 3772793 w 6682383"/>
              <a:gd name="connsiteY1013" fmla="*/ 5406181 h 6812607"/>
              <a:gd name="connsiteX1014" fmla="*/ 3787676 w 6682383"/>
              <a:gd name="connsiteY1014" fmla="*/ 5406181 h 6812607"/>
              <a:gd name="connsiteX1015" fmla="*/ 3802559 w 6682383"/>
              <a:gd name="connsiteY1015" fmla="*/ 5398740 h 6812607"/>
              <a:gd name="connsiteX1016" fmla="*/ 3813721 w 6682383"/>
              <a:gd name="connsiteY1016" fmla="*/ 5395019 h 6812607"/>
              <a:gd name="connsiteX1017" fmla="*/ 3824883 w 6682383"/>
              <a:gd name="connsiteY1017" fmla="*/ 5391299 h 6812607"/>
              <a:gd name="connsiteX1018" fmla="*/ 3899297 w 6682383"/>
              <a:gd name="connsiteY1018" fmla="*/ 5354092 h 6812607"/>
              <a:gd name="connsiteX1019" fmla="*/ 3910460 w 6682383"/>
              <a:gd name="connsiteY1019" fmla="*/ 5350371 h 6812607"/>
              <a:gd name="connsiteX1020" fmla="*/ 6503789 w 6682383"/>
              <a:gd name="connsiteY1020" fmla="*/ 5346650 h 6812607"/>
              <a:gd name="connsiteX1021" fmla="*/ 6518671 w 6682383"/>
              <a:gd name="connsiteY1021" fmla="*/ 5346650 h 6812607"/>
              <a:gd name="connsiteX1022" fmla="*/ 6526113 w 6682383"/>
              <a:gd name="connsiteY1022" fmla="*/ 5354092 h 6812607"/>
              <a:gd name="connsiteX1023" fmla="*/ 6518671 w 6682383"/>
              <a:gd name="connsiteY1023" fmla="*/ 5354092 h 6812607"/>
              <a:gd name="connsiteX1024" fmla="*/ 3969990 w 6682383"/>
              <a:gd name="connsiteY1024" fmla="*/ 5346650 h 6812607"/>
              <a:gd name="connsiteX1025" fmla="*/ 3966270 w 6682383"/>
              <a:gd name="connsiteY1025" fmla="*/ 5361533 h 6812607"/>
              <a:gd name="connsiteX1026" fmla="*/ 3951387 w 6682383"/>
              <a:gd name="connsiteY1026" fmla="*/ 5368974 h 6812607"/>
              <a:gd name="connsiteX1027" fmla="*/ 3929063 w 6682383"/>
              <a:gd name="connsiteY1027" fmla="*/ 5376416 h 6812607"/>
              <a:gd name="connsiteX1028" fmla="*/ 3921622 w 6682383"/>
              <a:gd name="connsiteY1028" fmla="*/ 5376416 h 6812607"/>
              <a:gd name="connsiteX1029" fmla="*/ 3921622 w 6682383"/>
              <a:gd name="connsiteY1029" fmla="*/ 5372695 h 6812607"/>
              <a:gd name="connsiteX1030" fmla="*/ 3947667 w 6682383"/>
              <a:gd name="connsiteY1030" fmla="*/ 5357812 h 6812607"/>
              <a:gd name="connsiteX1031" fmla="*/ 3969990 w 6682383"/>
              <a:gd name="connsiteY1031" fmla="*/ 5346650 h 6812607"/>
              <a:gd name="connsiteX1032" fmla="*/ 416719 w 6682383"/>
              <a:gd name="connsiteY1032" fmla="*/ 5346650 h 6812607"/>
              <a:gd name="connsiteX1033" fmla="*/ 409277 w 6682383"/>
              <a:gd name="connsiteY1033" fmla="*/ 5354092 h 6812607"/>
              <a:gd name="connsiteX1034" fmla="*/ 409277 w 6682383"/>
              <a:gd name="connsiteY1034" fmla="*/ 5361533 h 6812607"/>
              <a:gd name="connsiteX1035" fmla="*/ 416719 w 6682383"/>
              <a:gd name="connsiteY1035" fmla="*/ 5354092 h 6812607"/>
              <a:gd name="connsiteX1036" fmla="*/ 416719 w 6682383"/>
              <a:gd name="connsiteY1036" fmla="*/ 5346650 h 6812607"/>
              <a:gd name="connsiteX1037" fmla="*/ 6466581 w 6682383"/>
              <a:gd name="connsiteY1037" fmla="*/ 5339209 h 6812607"/>
              <a:gd name="connsiteX1038" fmla="*/ 6474023 w 6682383"/>
              <a:gd name="connsiteY1038" fmla="*/ 5339209 h 6812607"/>
              <a:gd name="connsiteX1039" fmla="*/ 6470302 w 6682383"/>
              <a:gd name="connsiteY1039" fmla="*/ 5346650 h 6812607"/>
              <a:gd name="connsiteX1040" fmla="*/ 6466581 w 6682383"/>
              <a:gd name="connsiteY1040" fmla="*/ 5339209 h 6812607"/>
              <a:gd name="connsiteX1041" fmla="*/ 4308574 w 6682383"/>
              <a:gd name="connsiteY1041" fmla="*/ 5339209 h 6812607"/>
              <a:gd name="connsiteX1042" fmla="*/ 4293691 w 6682383"/>
              <a:gd name="connsiteY1042" fmla="*/ 5354092 h 6812607"/>
              <a:gd name="connsiteX1043" fmla="*/ 4271367 w 6682383"/>
              <a:gd name="connsiteY1043" fmla="*/ 5354092 h 6812607"/>
              <a:gd name="connsiteX1044" fmla="*/ 6511230 w 6682383"/>
              <a:gd name="connsiteY1044" fmla="*/ 5331767 h 6812607"/>
              <a:gd name="connsiteX1045" fmla="*/ 6518671 w 6682383"/>
              <a:gd name="connsiteY1045" fmla="*/ 5339209 h 6812607"/>
              <a:gd name="connsiteX1046" fmla="*/ 6511230 w 6682383"/>
              <a:gd name="connsiteY1046" fmla="*/ 5339209 h 6812607"/>
              <a:gd name="connsiteX1047" fmla="*/ 4003477 w 6682383"/>
              <a:gd name="connsiteY1047" fmla="*/ 5331767 h 6812607"/>
              <a:gd name="connsiteX1048" fmla="*/ 4003477 w 6682383"/>
              <a:gd name="connsiteY1048" fmla="*/ 5339209 h 6812607"/>
              <a:gd name="connsiteX1049" fmla="*/ 3999756 w 6682383"/>
              <a:gd name="connsiteY1049" fmla="*/ 5342929 h 6812607"/>
              <a:gd name="connsiteX1050" fmla="*/ 4003477 w 6682383"/>
              <a:gd name="connsiteY1050" fmla="*/ 5346650 h 6812607"/>
              <a:gd name="connsiteX1051" fmla="*/ 4010918 w 6682383"/>
              <a:gd name="connsiteY1051" fmla="*/ 5339209 h 6812607"/>
              <a:gd name="connsiteX1052" fmla="*/ 4010918 w 6682383"/>
              <a:gd name="connsiteY1052" fmla="*/ 5331767 h 6812607"/>
              <a:gd name="connsiteX1053" fmla="*/ 3787676 w 6682383"/>
              <a:gd name="connsiteY1053" fmla="*/ 5331767 h 6812607"/>
              <a:gd name="connsiteX1054" fmla="*/ 3791397 w 6682383"/>
              <a:gd name="connsiteY1054" fmla="*/ 5335488 h 6812607"/>
              <a:gd name="connsiteX1055" fmla="*/ 3787676 w 6682383"/>
              <a:gd name="connsiteY1055" fmla="*/ 5339209 h 6812607"/>
              <a:gd name="connsiteX1056" fmla="*/ 3787676 w 6682383"/>
              <a:gd name="connsiteY1056" fmla="*/ 5331767 h 6812607"/>
              <a:gd name="connsiteX1057" fmla="*/ 4353223 w 6682383"/>
              <a:gd name="connsiteY1057" fmla="*/ 5324326 h 6812607"/>
              <a:gd name="connsiteX1058" fmla="*/ 4353223 w 6682383"/>
              <a:gd name="connsiteY1058" fmla="*/ 5331767 h 6812607"/>
              <a:gd name="connsiteX1059" fmla="*/ 4330898 w 6682383"/>
              <a:gd name="connsiteY1059" fmla="*/ 5331767 h 6812607"/>
              <a:gd name="connsiteX1060" fmla="*/ 4342061 w 6682383"/>
              <a:gd name="connsiteY1060" fmla="*/ 5328047 h 6812607"/>
              <a:gd name="connsiteX1061" fmla="*/ 4353223 w 6682383"/>
              <a:gd name="connsiteY1061" fmla="*/ 5324326 h 6812607"/>
              <a:gd name="connsiteX1062" fmla="*/ 416719 w 6682383"/>
              <a:gd name="connsiteY1062" fmla="*/ 5302002 h 6812607"/>
              <a:gd name="connsiteX1063" fmla="*/ 420440 w 6682383"/>
              <a:gd name="connsiteY1063" fmla="*/ 5305722 h 6812607"/>
              <a:gd name="connsiteX1064" fmla="*/ 416719 w 6682383"/>
              <a:gd name="connsiteY1064" fmla="*/ 5309443 h 6812607"/>
              <a:gd name="connsiteX1065" fmla="*/ 4429497 w 6682383"/>
              <a:gd name="connsiteY1065" fmla="*/ 5294560 h 6812607"/>
              <a:gd name="connsiteX1066" fmla="*/ 4442519 w 6682383"/>
              <a:gd name="connsiteY1066" fmla="*/ 5302002 h 6812607"/>
              <a:gd name="connsiteX1067" fmla="*/ 4427636 w 6682383"/>
              <a:gd name="connsiteY1067" fmla="*/ 5302002 h 6812607"/>
              <a:gd name="connsiteX1068" fmla="*/ 4397871 w 6682383"/>
              <a:gd name="connsiteY1068" fmla="*/ 5316885 h 6812607"/>
              <a:gd name="connsiteX1069" fmla="*/ 4360664 w 6682383"/>
              <a:gd name="connsiteY1069" fmla="*/ 5324326 h 6812607"/>
              <a:gd name="connsiteX1070" fmla="*/ 4368105 w 6682383"/>
              <a:gd name="connsiteY1070" fmla="*/ 5313164 h 6812607"/>
              <a:gd name="connsiteX1071" fmla="*/ 4390430 w 6682383"/>
              <a:gd name="connsiteY1071" fmla="*/ 5302002 h 6812607"/>
              <a:gd name="connsiteX1072" fmla="*/ 4429497 w 6682383"/>
              <a:gd name="connsiteY1072" fmla="*/ 5294560 h 6812607"/>
              <a:gd name="connsiteX1073" fmla="*/ 6287988 w 6682383"/>
              <a:gd name="connsiteY1073" fmla="*/ 5279678 h 6812607"/>
              <a:gd name="connsiteX1074" fmla="*/ 6295429 w 6682383"/>
              <a:gd name="connsiteY1074" fmla="*/ 5279678 h 6812607"/>
              <a:gd name="connsiteX1075" fmla="*/ 6295429 w 6682383"/>
              <a:gd name="connsiteY1075" fmla="*/ 5287119 h 6812607"/>
              <a:gd name="connsiteX1076" fmla="*/ 6291709 w 6682383"/>
              <a:gd name="connsiteY1076" fmla="*/ 5283398 h 6812607"/>
              <a:gd name="connsiteX1077" fmla="*/ 6287988 w 6682383"/>
              <a:gd name="connsiteY1077" fmla="*/ 5279678 h 6812607"/>
              <a:gd name="connsiteX1078" fmla="*/ 4494609 w 6682383"/>
              <a:gd name="connsiteY1078" fmla="*/ 5272236 h 6812607"/>
              <a:gd name="connsiteX1079" fmla="*/ 4494609 w 6682383"/>
              <a:gd name="connsiteY1079" fmla="*/ 5279678 h 6812607"/>
              <a:gd name="connsiteX1080" fmla="*/ 4502051 w 6682383"/>
              <a:gd name="connsiteY1080" fmla="*/ 5287119 h 6812607"/>
              <a:gd name="connsiteX1081" fmla="*/ 4494609 w 6682383"/>
              <a:gd name="connsiteY1081" fmla="*/ 5287119 h 6812607"/>
              <a:gd name="connsiteX1082" fmla="*/ 4479726 w 6682383"/>
              <a:gd name="connsiteY1082" fmla="*/ 5287119 h 6812607"/>
              <a:gd name="connsiteX1083" fmla="*/ 4464843 w 6682383"/>
              <a:gd name="connsiteY1083" fmla="*/ 5294560 h 6812607"/>
              <a:gd name="connsiteX1084" fmla="*/ 4472285 w 6682383"/>
              <a:gd name="connsiteY1084" fmla="*/ 5287119 h 6812607"/>
              <a:gd name="connsiteX1085" fmla="*/ 4476006 w 6682383"/>
              <a:gd name="connsiteY1085" fmla="*/ 5283398 h 6812607"/>
              <a:gd name="connsiteX1086" fmla="*/ 4487168 w 6682383"/>
              <a:gd name="connsiteY1086" fmla="*/ 5279678 h 6812607"/>
              <a:gd name="connsiteX1087" fmla="*/ 4494609 w 6682383"/>
              <a:gd name="connsiteY1087" fmla="*/ 5272236 h 6812607"/>
              <a:gd name="connsiteX1088" fmla="*/ 4569023 w 6682383"/>
              <a:gd name="connsiteY1088" fmla="*/ 5257353 h 6812607"/>
              <a:gd name="connsiteX1089" fmla="*/ 4565302 w 6682383"/>
              <a:gd name="connsiteY1089" fmla="*/ 5264795 h 6812607"/>
              <a:gd name="connsiteX1090" fmla="*/ 4561582 w 6682383"/>
              <a:gd name="connsiteY1090" fmla="*/ 5261074 h 6812607"/>
              <a:gd name="connsiteX1091" fmla="*/ 4569023 w 6682383"/>
              <a:gd name="connsiteY1091" fmla="*/ 5257353 h 6812607"/>
              <a:gd name="connsiteX1092" fmla="*/ 4642507 w 6682383"/>
              <a:gd name="connsiteY1092" fmla="*/ 5237820 h 6812607"/>
              <a:gd name="connsiteX1093" fmla="*/ 4643437 w 6682383"/>
              <a:gd name="connsiteY1093" fmla="*/ 5242470 h 6812607"/>
              <a:gd name="connsiteX1094" fmla="*/ 4632275 w 6682383"/>
              <a:gd name="connsiteY1094" fmla="*/ 5246191 h 6812607"/>
              <a:gd name="connsiteX1095" fmla="*/ 4621113 w 6682383"/>
              <a:gd name="connsiteY1095" fmla="*/ 5249912 h 6812607"/>
              <a:gd name="connsiteX1096" fmla="*/ 4613672 w 6682383"/>
              <a:gd name="connsiteY1096" fmla="*/ 5249912 h 6812607"/>
              <a:gd name="connsiteX1097" fmla="*/ 4606230 w 6682383"/>
              <a:gd name="connsiteY1097" fmla="*/ 5249912 h 6812607"/>
              <a:gd name="connsiteX1098" fmla="*/ 4628554 w 6682383"/>
              <a:gd name="connsiteY1098" fmla="*/ 5242470 h 6812607"/>
              <a:gd name="connsiteX1099" fmla="*/ 4639717 w 6682383"/>
              <a:gd name="connsiteY1099" fmla="*/ 5238750 h 6812607"/>
              <a:gd name="connsiteX1100" fmla="*/ 4642507 w 6682383"/>
              <a:gd name="connsiteY1100" fmla="*/ 5237820 h 6812607"/>
              <a:gd name="connsiteX1101" fmla="*/ 4502051 w 6682383"/>
              <a:gd name="connsiteY1101" fmla="*/ 5220146 h 6812607"/>
              <a:gd name="connsiteX1102" fmla="*/ 4513213 w 6682383"/>
              <a:gd name="connsiteY1102" fmla="*/ 5220146 h 6812607"/>
              <a:gd name="connsiteX1103" fmla="*/ 4509492 w 6682383"/>
              <a:gd name="connsiteY1103" fmla="*/ 5227588 h 6812607"/>
              <a:gd name="connsiteX1104" fmla="*/ 4740176 w 6682383"/>
              <a:gd name="connsiteY1104" fmla="*/ 5208054 h 6812607"/>
              <a:gd name="connsiteX1105" fmla="*/ 4747617 w 6682383"/>
              <a:gd name="connsiteY1105" fmla="*/ 5212705 h 6812607"/>
              <a:gd name="connsiteX1106" fmla="*/ 4732734 w 6682383"/>
              <a:gd name="connsiteY1106" fmla="*/ 5220146 h 6812607"/>
              <a:gd name="connsiteX1107" fmla="*/ 4702968 w 6682383"/>
              <a:gd name="connsiteY1107" fmla="*/ 5220146 h 6812607"/>
              <a:gd name="connsiteX1108" fmla="*/ 4684365 w 6682383"/>
              <a:gd name="connsiteY1108" fmla="*/ 5235029 h 6812607"/>
              <a:gd name="connsiteX1109" fmla="*/ 4658320 w 6682383"/>
              <a:gd name="connsiteY1109" fmla="*/ 5242470 h 6812607"/>
              <a:gd name="connsiteX1110" fmla="*/ 4650879 w 6682383"/>
              <a:gd name="connsiteY1110" fmla="*/ 5235029 h 6812607"/>
              <a:gd name="connsiteX1111" fmla="*/ 4658320 w 6682383"/>
              <a:gd name="connsiteY1111" fmla="*/ 5235029 h 6812607"/>
              <a:gd name="connsiteX1112" fmla="*/ 4676924 w 6682383"/>
              <a:gd name="connsiteY1112" fmla="*/ 5223867 h 6812607"/>
              <a:gd name="connsiteX1113" fmla="*/ 4710410 w 6682383"/>
              <a:gd name="connsiteY1113" fmla="*/ 5216426 h 6812607"/>
              <a:gd name="connsiteX1114" fmla="*/ 4732734 w 6682383"/>
              <a:gd name="connsiteY1114" fmla="*/ 5208984 h 6812607"/>
              <a:gd name="connsiteX1115" fmla="*/ 4740176 w 6682383"/>
              <a:gd name="connsiteY1115" fmla="*/ 5208054 h 6812607"/>
              <a:gd name="connsiteX1116" fmla="*/ 4784824 w 6682383"/>
              <a:gd name="connsiteY1116" fmla="*/ 5205263 h 6812607"/>
              <a:gd name="connsiteX1117" fmla="*/ 4784824 w 6682383"/>
              <a:gd name="connsiteY1117" fmla="*/ 5212705 h 6812607"/>
              <a:gd name="connsiteX1118" fmla="*/ 4777383 w 6682383"/>
              <a:gd name="connsiteY1118" fmla="*/ 5212705 h 6812607"/>
              <a:gd name="connsiteX1119" fmla="*/ 4569023 w 6682383"/>
              <a:gd name="connsiteY1119" fmla="*/ 5197822 h 6812607"/>
              <a:gd name="connsiteX1120" fmla="*/ 4569023 w 6682383"/>
              <a:gd name="connsiteY1120" fmla="*/ 5205263 h 6812607"/>
              <a:gd name="connsiteX1121" fmla="*/ 4561582 w 6682383"/>
              <a:gd name="connsiteY1121" fmla="*/ 5205263 h 6812607"/>
              <a:gd name="connsiteX1122" fmla="*/ 4569023 w 6682383"/>
              <a:gd name="connsiteY1122" fmla="*/ 5197822 h 6812607"/>
              <a:gd name="connsiteX1123" fmla="*/ 4040684 w 6682383"/>
              <a:gd name="connsiteY1123" fmla="*/ 5197822 h 6812607"/>
              <a:gd name="connsiteX1124" fmla="*/ 4040684 w 6682383"/>
              <a:gd name="connsiteY1124" fmla="*/ 5201543 h 6812607"/>
              <a:gd name="connsiteX1125" fmla="*/ 4036963 w 6682383"/>
              <a:gd name="connsiteY1125" fmla="*/ 5205263 h 6812607"/>
              <a:gd name="connsiteX1126" fmla="*/ 4040684 w 6682383"/>
              <a:gd name="connsiteY1126" fmla="*/ 5197822 h 6812607"/>
              <a:gd name="connsiteX1127" fmla="*/ 4836914 w 6682383"/>
              <a:gd name="connsiteY1127" fmla="*/ 5190381 h 6812607"/>
              <a:gd name="connsiteX1128" fmla="*/ 4844355 w 6682383"/>
              <a:gd name="connsiteY1128" fmla="*/ 5190381 h 6812607"/>
              <a:gd name="connsiteX1129" fmla="*/ 4836914 w 6682383"/>
              <a:gd name="connsiteY1129" fmla="*/ 5197822 h 6812607"/>
              <a:gd name="connsiteX1130" fmla="*/ 4814590 w 6682383"/>
              <a:gd name="connsiteY1130" fmla="*/ 5197822 h 6812607"/>
              <a:gd name="connsiteX1131" fmla="*/ 4836914 w 6682383"/>
              <a:gd name="connsiteY1131" fmla="*/ 5190381 h 6812607"/>
              <a:gd name="connsiteX1132" fmla="*/ 4308574 w 6682383"/>
              <a:gd name="connsiteY1132" fmla="*/ 5186660 h 6812607"/>
              <a:gd name="connsiteX1133" fmla="*/ 4286250 w 6682383"/>
              <a:gd name="connsiteY1133" fmla="*/ 5190381 h 6812607"/>
              <a:gd name="connsiteX1134" fmla="*/ 4263926 w 6682383"/>
              <a:gd name="connsiteY1134" fmla="*/ 5190381 h 6812607"/>
              <a:gd name="connsiteX1135" fmla="*/ 4263926 w 6682383"/>
              <a:gd name="connsiteY1135" fmla="*/ 5197822 h 6812607"/>
              <a:gd name="connsiteX1136" fmla="*/ 4256484 w 6682383"/>
              <a:gd name="connsiteY1136" fmla="*/ 5205263 h 6812607"/>
              <a:gd name="connsiteX1137" fmla="*/ 4286250 w 6682383"/>
              <a:gd name="connsiteY1137" fmla="*/ 5197822 h 6812607"/>
              <a:gd name="connsiteX1138" fmla="*/ 4301133 w 6682383"/>
              <a:gd name="connsiteY1138" fmla="*/ 5197822 h 6812607"/>
              <a:gd name="connsiteX1139" fmla="*/ 4308574 w 6682383"/>
              <a:gd name="connsiteY1139" fmla="*/ 5197822 h 6812607"/>
              <a:gd name="connsiteX1140" fmla="*/ 4308574 w 6682383"/>
              <a:gd name="connsiteY1140" fmla="*/ 5190381 h 6812607"/>
              <a:gd name="connsiteX1141" fmla="*/ 4316016 w 6682383"/>
              <a:gd name="connsiteY1141" fmla="*/ 5190381 h 6812607"/>
              <a:gd name="connsiteX1142" fmla="*/ 4308574 w 6682383"/>
              <a:gd name="connsiteY1142" fmla="*/ 5186660 h 6812607"/>
              <a:gd name="connsiteX1143" fmla="*/ 4874121 w 6682383"/>
              <a:gd name="connsiteY1143" fmla="*/ 5182939 h 6812607"/>
              <a:gd name="connsiteX1144" fmla="*/ 4892724 w 6682383"/>
              <a:gd name="connsiteY1144" fmla="*/ 5182939 h 6812607"/>
              <a:gd name="connsiteX1145" fmla="*/ 4911328 w 6682383"/>
              <a:gd name="connsiteY1145" fmla="*/ 5182939 h 6812607"/>
              <a:gd name="connsiteX1146" fmla="*/ 4896445 w 6682383"/>
              <a:gd name="connsiteY1146" fmla="*/ 5190381 h 6812607"/>
              <a:gd name="connsiteX1147" fmla="*/ 4851797 w 6682383"/>
              <a:gd name="connsiteY1147" fmla="*/ 5190381 h 6812607"/>
              <a:gd name="connsiteX1148" fmla="*/ 4874121 w 6682383"/>
              <a:gd name="connsiteY1148" fmla="*/ 5182939 h 6812607"/>
              <a:gd name="connsiteX1149" fmla="*/ 4941093 w 6682383"/>
              <a:gd name="connsiteY1149" fmla="*/ 5175498 h 6812607"/>
              <a:gd name="connsiteX1150" fmla="*/ 4963418 w 6682383"/>
              <a:gd name="connsiteY1150" fmla="*/ 5175498 h 6812607"/>
              <a:gd name="connsiteX1151" fmla="*/ 4948535 w 6682383"/>
              <a:gd name="connsiteY1151" fmla="*/ 5182939 h 6812607"/>
              <a:gd name="connsiteX1152" fmla="*/ 4926211 w 6682383"/>
              <a:gd name="connsiteY1152" fmla="*/ 5182939 h 6812607"/>
              <a:gd name="connsiteX1153" fmla="*/ 4641577 w 6682383"/>
              <a:gd name="connsiteY1153" fmla="*/ 5170847 h 6812607"/>
              <a:gd name="connsiteX1154" fmla="*/ 4643437 w 6682383"/>
              <a:gd name="connsiteY1154" fmla="*/ 5175498 h 6812607"/>
              <a:gd name="connsiteX1155" fmla="*/ 4643437 w 6682383"/>
              <a:gd name="connsiteY1155" fmla="*/ 5182939 h 6812607"/>
              <a:gd name="connsiteX1156" fmla="*/ 4635996 w 6682383"/>
              <a:gd name="connsiteY1156" fmla="*/ 5175498 h 6812607"/>
              <a:gd name="connsiteX1157" fmla="*/ 4628554 w 6682383"/>
              <a:gd name="connsiteY1157" fmla="*/ 5175498 h 6812607"/>
              <a:gd name="connsiteX1158" fmla="*/ 4635996 w 6682383"/>
              <a:gd name="connsiteY1158" fmla="*/ 5171777 h 6812607"/>
              <a:gd name="connsiteX1159" fmla="*/ 4641577 w 6682383"/>
              <a:gd name="connsiteY1159" fmla="*/ 5170847 h 6812607"/>
              <a:gd name="connsiteX1160" fmla="*/ 5015508 w 6682383"/>
              <a:gd name="connsiteY1160" fmla="*/ 5168056 h 6812607"/>
              <a:gd name="connsiteX1161" fmla="*/ 5030390 w 6682383"/>
              <a:gd name="connsiteY1161" fmla="*/ 5168056 h 6812607"/>
              <a:gd name="connsiteX1162" fmla="*/ 5015508 w 6682383"/>
              <a:gd name="connsiteY1162" fmla="*/ 5175498 h 6812607"/>
              <a:gd name="connsiteX1163" fmla="*/ 4993183 w 6682383"/>
              <a:gd name="connsiteY1163" fmla="*/ 5168056 h 6812607"/>
              <a:gd name="connsiteX1164" fmla="*/ 5000625 w 6682383"/>
              <a:gd name="connsiteY1164" fmla="*/ 5175498 h 6812607"/>
              <a:gd name="connsiteX1165" fmla="*/ 4985742 w 6682383"/>
              <a:gd name="connsiteY1165" fmla="*/ 5175498 h 6812607"/>
              <a:gd name="connsiteX1166" fmla="*/ 4993183 w 6682383"/>
              <a:gd name="connsiteY1166" fmla="*/ 5168056 h 6812607"/>
              <a:gd name="connsiteX1167" fmla="*/ 4338340 w 6682383"/>
              <a:gd name="connsiteY1167" fmla="*/ 5168056 h 6812607"/>
              <a:gd name="connsiteX1168" fmla="*/ 4345781 w 6682383"/>
              <a:gd name="connsiteY1168" fmla="*/ 5175498 h 6812607"/>
              <a:gd name="connsiteX1169" fmla="*/ 4345781 w 6682383"/>
              <a:gd name="connsiteY1169" fmla="*/ 5186660 h 6812607"/>
              <a:gd name="connsiteX1170" fmla="*/ 4345781 w 6682383"/>
              <a:gd name="connsiteY1170" fmla="*/ 5190381 h 6812607"/>
              <a:gd name="connsiteX1171" fmla="*/ 4330898 w 6682383"/>
              <a:gd name="connsiteY1171" fmla="*/ 5205263 h 6812607"/>
              <a:gd name="connsiteX1172" fmla="*/ 4323457 w 6682383"/>
              <a:gd name="connsiteY1172" fmla="*/ 5212705 h 6812607"/>
              <a:gd name="connsiteX1173" fmla="*/ 4338340 w 6682383"/>
              <a:gd name="connsiteY1173" fmla="*/ 5212705 h 6812607"/>
              <a:gd name="connsiteX1174" fmla="*/ 4345781 w 6682383"/>
              <a:gd name="connsiteY1174" fmla="*/ 5208984 h 6812607"/>
              <a:gd name="connsiteX1175" fmla="*/ 4360664 w 6682383"/>
              <a:gd name="connsiteY1175" fmla="*/ 5205263 h 6812607"/>
              <a:gd name="connsiteX1176" fmla="*/ 4368105 w 6682383"/>
              <a:gd name="connsiteY1176" fmla="*/ 5190381 h 6812607"/>
              <a:gd name="connsiteX1177" fmla="*/ 4360664 w 6682383"/>
              <a:gd name="connsiteY1177" fmla="*/ 5175498 h 6812607"/>
              <a:gd name="connsiteX1178" fmla="*/ 4338340 w 6682383"/>
              <a:gd name="connsiteY1178" fmla="*/ 5168056 h 6812607"/>
              <a:gd name="connsiteX1179" fmla="*/ 4063008 w 6682383"/>
              <a:gd name="connsiteY1179" fmla="*/ 5168056 h 6812607"/>
              <a:gd name="connsiteX1180" fmla="*/ 4070449 w 6682383"/>
              <a:gd name="connsiteY1180" fmla="*/ 5175498 h 6812607"/>
              <a:gd name="connsiteX1181" fmla="*/ 4063008 w 6682383"/>
              <a:gd name="connsiteY1181" fmla="*/ 5175498 h 6812607"/>
              <a:gd name="connsiteX1182" fmla="*/ 4055566 w 6682383"/>
              <a:gd name="connsiteY1182" fmla="*/ 5175498 h 6812607"/>
              <a:gd name="connsiteX1183" fmla="*/ 4063008 w 6682383"/>
              <a:gd name="connsiteY1183" fmla="*/ 5168056 h 6812607"/>
              <a:gd name="connsiteX1184" fmla="*/ 5774531 w 6682383"/>
              <a:gd name="connsiteY1184" fmla="*/ 5160615 h 6812607"/>
              <a:gd name="connsiteX1185" fmla="*/ 5781972 w 6682383"/>
              <a:gd name="connsiteY1185" fmla="*/ 5164336 h 6812607"/>
              <a:gd name="connsiteX1186" fmla="*/ 5778252 w 6682383"/>
              <a:gd name="connsiteY1186" fmla="*/ 5168056 h 6812607"/>
              <a:gd name="connsiteX1187" fmla="*/ 5774531 w 6682383"/>
              <a:gd name="connsiteY1187" fmla="*/ 5160615 h 6812607"/>
              <a:gd name="connsiteX1188" fmla="*/ 5075039 w 6682383"/>
              <a:gd name="connsiteY1188" fmla="*/ 5160615 h 6812607"/>
              <a:gd name="connsiteX1189" fmla="*/ 5093642 w 6682383"/>
              <a:gd name="connsiteY1189" fmla="*/ 5160615 h 6812607"/>
              <a:gd name="connsiteX1190" fmla="*/ 5104804 w 6682383"/>
              <a:gd name="connsiteY1190" fmla="*/ 5160615 h 6812607"/>
              <a:gd name="connsiteX1191" fmla="*/ 5112246 w 6682383"/>
              <a:gd name="connsiteY1191" fmla="*/ 5160615 h 6812607"/>
              <a:gd name="connsiteX1192" fmla="*/ 5104804 w 6682383"/>
              <a:gd name="connsiteY1192" fmla="*/ 5168056 h 6812607"/>
              <a:gd name="connsiteX1193" fmla="*/ 5086201 w 6682383"/>
              <a:gd name="connsiteY1193" fmla="*/ 5168056 h 6812607"/>
              <a:gd name="connsiteX1194" fmla="*/ 5067597 w 6682383"/>
              <a:gd name="connsiteY1194" fmla="*/ 5171777 h 6812607"/>
              <a:gd name="connsiteX1195" fmla="*/ 5060156 w 6682383"/>
              <a:gd name="connsiteY1195" fmla="*/ 5175498 h 6812607"/>
              <a:gd name="connsiteX1196" fmla="*/ 5052715 w 6682383"/>
              <a:gd name="connsiteY1196" fmla="*/ 5168056 h 6812607"/>
              <a:gd name="connsiteX1197" fmla="*/ 4747617 w 6682383"/>
              <a:gd name="connsiteY1197" fmla="*/ 5160615 h 6812607"/>
              <a:gd name="connsiteX1198" fmla="*/ 4747617 w 6682383"/>
              <a:gd name="connsiteY1198" fmla="*/ 5168056 h 6812607"/>
              <a:gd name="connsiteX1199" fmla="*/ 4743896 w 6682383"/>
              <a:gd name="connsiteY1199" fmla="*/ 5168056 h 6812607"/>
              <a:gd name="connsiteX1200" fmla="*/ 4740176 w 6682383"/>
              <a:gd name="connsiteY1200" fmla="*/ 5168056 h 6812607"/>
              <a:gd name="connsiteX1201" fmla="*/ 4747617 w 6682383"/>
              <a:gd name="connsiteY1201" fmla="*/ 5160615 h 6812607"/>
              <a:gd name="connsiteX1202" fmla="*/ 3926272 w 6682383"/>
              <a:gd name="connsiteY1202" fmla="*/ 5155034 h 6812607"/>
              <a:gd name="connsiteX1203" fmla="*/ 3917900 w 6682383"/>
              <a:gd name="connsiteY1203" fmla="*/ 5156894 h 6812607"/>
              <a:gd name="connsiteX1204" fmla="*/ 3910460 w 6682383"/>
              <a:gd name="connsiteY1204" fmla="*/ 5164336 h 6812607"/>
              <a:gd name="connsiteX1205" fmla="*/ 3921622 w 6682383"/>
              <a:gd name="connsiteY1205" fmla="*/ 5168056 h 6812607"/>
              <a:gd name="connsiteX1206" fmla="*/ 3929063 w 6682383"/>
              <a:gd name="connsiteY1206" fmla="*/ 5156894 h 6812607"/>
              <a:gd name="connsiteX1207" fmla="*/ 3926272 w 6682383"/>
              <a:gd name="connsiteY1207" fmla="*/ 5155034 h 6812607"/>
              <a:gd name="connsiteX1208" fmla="*/ 6064746 w 6682383"/>
              <a:gd name="connsiteY1208" fmla="*/ 5153174 h 6812607"/>
              <a:gd name="connsiteX1209" fmla="*/ 6087070 w 6682383"/>
              <a:gd name="connsiteY1209" fmla="*/ 5153174 h 6812607"/>
              <a:gd name="connsiteX1210" fmla="*/ 6109394 w 6682383"/>
              <a:gd name="connsiteY1210" fmla="*/ 5153174 h 6812607"/>
              <a:gd name="connsiteX1211" fmla="*/ 6087070 w 6682383"/>
              <a:gd name="connsiteY1211" fmla="*/ 5160615 h 6812607"/>
              <a:gd name="connsiteX1212" fmla="*/ 6064746 w 6682383"/>
              <a:gd name="connsiteY1212" fmla="*/ 5153174 h 6812607"/>
              <a:gd name="connsiteX1213" fmla="*/ 5149453 w 6682383"/>
              <a:gd name="connsiteY1213" fmla="*/ 5153174 h 6812607"/>
              <a:gd name="connsiteX1214" fmla="*/ 5164336 w 6682383"/>
              <a:gd name="connsiteY1214" fmla="*/ 5153174 h 6812607"/>
              <a:gd name="connsiteX1215" fmla="*/ 5149453 w 6682383"/>
              <a:gd name="connsiteY1215" fmla="*/ 5160615 h 6812607"/>
              <a:gd name="connsiteX1216" fmla="*/ 5134570 w 6682383"/>
              <a:gd name="connsiteY1216" fmla="*/ 5160615 h 6812607"/>
              <a:gd name="connsiteX1217" fmla="*/ 5149453 w 6682383"/>
              <a:gd name="connsiteY1217" fmla="*/ 5153174 h 6812607"/>
              <a:gd name="connsiteX1218" fmla="*/ 4449961 w 6682383"/>
              <a:gd name="connsiteY1218" fmla="*/ 5153174 h 6812607"/>
              <a:gd name="connsiteX1219" fmla="*/ 4446240 w 6682383"/>
              <a:gd name="connsiteY1219" fmla="*/ 5156894 h 6812607"/>
              <a:gd name="connsiteX1220" fmla="*/ 4438799 w 6682383"/>
              <a:gd name="connsiteY1220" fmla="*/ 5160615 h 6812607"/>
              <a:gd name="connsiteX1221" fmla="*/ 4431357 w 6682383"/>
              <a:gd name="connsiteY1221" fmla="*/ 5164336 h 6812607"/>
              <a:gd name="connsiteX1222" fmla="*/ 4420195 w 6682383"/>
              <a:gd name="connsiteY1222" fmla="*/ 5168056 h 6812607"/>
              <a:gd name="connsiteX1223" fmla="*/ 4405313 w 6682383"/>
              <a:gd name="connsiteY1223" fmla="*/ 5175498 h 6812607"/>
              <a:gd name="connsiteX1224" fmla="*/ 4435078 w 6682383"/>
              <a:gd name="connsiteY1224" fmla="*/ 5182939 h 6812607"/>
              <a:gd name="connsiteX1225" fmla="*/ 4442519 w 6682383"/>
              <a:gd name="connsiteY1225" fmla="*/ 5168056 h 6812607"/>
              <a:gd name="connsiteX1226" fmla="*/ 6020097 w 6682383"/>
              <a:gd name="connsiteY1226" fmla="*/ 5145732 h 6812607"/>
              <a:gd name="connsiteX1227" fmla="*/ 6027539 w 6682383"/>
              <a:gd name="connsiteY1227" fmla="*/ 5145732 h 6812607"/>
              <a:gd name="connsiteX1228" fmla="*/ 6027539 w 6682383"/>
              <a:gd name="connsiteY1228" fmla="*/ 5153174 h 6812607"/>
              <a:gd name="connsiteX1229" fmla="*/ 5648027 w 6682383"/>
              <a:gd name="connsiteY1229" fmla="*/ 5145732 h 6812607"/>
              <a:gd name="connsiteX1230" fmla="*/ 5651748 w 6682383"/>
              <a:gd name="connsiteY1230" fmla="*/ 5145732 h 6812607"/>
              <a:gd name="connsiteX1231" fmla="*/ 5655468 w 6682383"/>
              <a:gd name="connsiteY1231" fmla="*/ 5145732 h 6812607"/>
              <a:gd name="connsiteX1232" fmla="*/ 5655468 w 6682383"/>
              <a:gd name="connsiteY1232" fmla="*/ 5153174 h 6812607"/>
              <a:gd name="connsiteX1233" fmla="*/ 5328047 w 6682383"/>
              <a:gd name="connsiteY1233" fmla="*/ 5145732 h 6812607"/>
              <a:gd name="connsiteX1234" fmla="*/ 5335488 w 6682383"/>
              <a:gd name="connsiteY1234" fmla="*/ 5145732 h 6812607"/>
              <a:gd name="connsiteX1235" fmla="*/ 5342929 w 6682383"/>
              <a:gd name="connsiteY1235" fmla="*/ 5145732 h 6812607"/>
              <a:gd name="connsiteX1236" fmla="*/ 5335488 w 6682383"/>
              <a:gd name="connsiteY1236" fmla="*/ 5153174 h 6812607"/>
              <a:gd name="connsiteX1237" fmla="*/ 5331767 w 6682383"/>
              <a:gd name="connsiteY1237" fmla="*/ 5153174 h 6812607"/>
              <a:gd name="connsiteX1238" fmla="*/ 5328047 w 6682383"/>
              <a:gd name="connsiteY1238" fmla="*/ 5145732 h 6812607"/>
              <a:gd name="connsiteX1239" fmla="*/ 4844355 w 6682383"/>
              <a:gd name="connsiteY1239" fmla="*/ 5145732 h 6812607"/>
              <a:gd name="connsiteX1240" fmla="*/ 4851797 w 6682383"/>
              <a:gd name="connsiteY1240" fmla="*/ 5153174 h 6812607"/>
              <a:gd name="connsiteX1241" fmla="*/ 4844355 w 6682383"/>
              <a:gd name="connsiteY1241" fmla="*/ 5153174 h 6812607"/>
              <a:gd name="connsiteX1242" fmla="*/ 4844355 w 6682383"/>
              <a:gd name="connsiteY1242" fmla="*/ 5145732 h 6812607"/>
              <a:gd name="connsiteX1243" fmla="*/ 5685234 w 6682383"/>
              <a:gd name="connsiteY1243" fmla="*/ 5138291 h 6812607"/>
              <a:gd name="connsiteX1244" fmla="*/ 5707558 w 6682383"/>
              <a:gd name="connsiteY1244" fmla="*/ 5145732 h 6812607"/>
              <a:gd name="connsiteX1245" fmla="*/ 5685234 w 6682383"/>
              <a:gd name="connsiteY1245" fmla="*/ 5145732 h 6812607"/>
              <a:gd name="connsiteX1246" fmla="*/ 5685234 w 6682383"/>
              <a:gd name="connsiteY1246" fmla="*/ 5138291 h 6812607"/>
              <a:gd name="connsiteX1247" fmla="*/ 5409902 w 6682383"/>
              <a:gd name="connsiteY1247" fmla="*/ 5138291 h 6812607"/>
              <a:gd name="connsiteX1248" fmla="*/ 5417343 w 6682383"/>
              <a:gd name="connsiteY1248" fmla="*/ 5142011 h 6812607"/>
              <a:gd name="connsiteX1249" fmla="*/ 5417343 w 6682383"/>
              <a:gd name="connsiteY1249" fmla="*/ 5145732 h 6812607"/>
              <a:gd name="connsiteX1250" fmla="*/ 5409902 w 6682383"/>
              <a:gd name="connsiteY1250" fmla="*/ 5145732 h 6812607"/>
              <a:gd name="connsiteX1251" fmla="*/ 5409902 w 6682383"/>
              <a:gd name="connsiteY1251" fmla="*/ 5138291 h 6812607"/>
              <a:gd name="connsiteX1252" fmla="*/ 4122539 w 6682383"/>
              <a:gd name="connsiteY1252" fmla="*/ 5138291 h 6812607"/>
              <a:gd name="connsiteX1253" fmla="*/ 4129980 w 6682383"/>
              <a:gd name="connsiteY1253" fmla="*/ 5138291 h 6812607"/>
              <a:gd name="connsiteX1254" fmla="*/ 4122539 w 6682383"/>
              <a:gd name="connsiteY1254" fmla="*/ 5145732 h 6812607"/>
              <a:gd name="connsiteX1255" fmla="*/ 4107656 w 6682383"/>
              <a:gd name="connsiteY1255" fmla="*/ 5156894 h 6812607"/>
              <a:gd name="connsiteX1256" fmla="*/ 4100215 w 6682383"/>
              <a:gd name="connsiteY1256" fmla="*/ 5164336 h 6812607"/>
              <a:gd name="connsiteX1257" fmla="*/ 4092773 w 6682383"/>
              <a:gd name="connsiteY1257" fmla="*/ 5160615 h 6812607"/>
              <a:gd name="connsiteX1258" fmla="*/ 4107656 w 6682383"/>
              <a:gd name="connsiteY1258" fmla="*/ 5145732 h 6812607"/>
              <a:gd name="connsiteX1259" fmla="*/ 5640586 w 6682383"/>
              <a:gd name="connsiteY1259" fmla="*/ 5130849 h 6812607"/>
              <a:gd name="connsiteX1260" fmla="*/ 5662910 w 6682383"/>
              <a:gd name="connsiteY1260" fmla="*/ 5130849 h 6812607"/>
              <a:gd name="connsiteX1261" fmla="*/ 5677793 w 6682383"/>
              <a:gd name="connsiteY1261" fmla="*/ 5138291 h 6812607"/>
              <a:gd name="connsiteX1262" fmla="*/ 5655468 w 6682383"/>
              <a:gd name="connsiteY1262" fmla="*/ 5138291 h 6812607"/>
              <a:gd name="connsiteX1263" fmla="*/ 5633144 w 6682383"/>
              <a:gd name="connsiteY1263" fmla="*/ 5134570 h 6812607"/>
              <a:gd name="connsiteX1264" fmla="*/ 5640586 w 6682383"/>
              <a:gd name="connsiteY1264" fmla="*/ 5130849 h 6812607"/>
              <a:gd name="connsiteX1265" fmla="*/ 5543847 w 6682383"/>
              <a:gd name="connsiteY1265" fmla="*/ 5123408 h 6812607"/>
              <a:gd name="connsiteX1266" fmla="*/ 5551289 w 6682383"/>
              <a:gd name="connsiteY1266" fmla="*/ 5130849 h 6812607"/>
              <a:gd name="connsiteX1267" fmla="*/ 5551289 w 6682383"/>
              <a:gd name="connsiteY1267" fmla="*/ 5138291 h 6812607"/>
              <a:gd name="connsiteX1268" fmla="*/ 5547568 w 6682383"/>
              <a:gd name="connsiteY1268" fmla="*/ 5134570 h 6812607"/>
              <a:gd name="connsiteX1269" fmla="*/ 5543847 w 6682383"/>
              <a:gd name="connsiteY1269" fmla="*/ 5130849 h 6812607"/>
              <a:gd name="connsiteX1270" fmla="*/ 5543847 w 6682383"/>
              <a:gd name="connsiteY1270" fmla="*/ 5123408 h 6812607"/>
              <a:gd name="connsiteX1271" fmla="*/ 5454551 w 6682383"/>
              <a:gd name="connsiteY1271" fmla="*/ 5123408 h 6812607"/>
              <a:gd name="connsiteX1272" fmla="*/ 5454551 w 6682383"/>
              <a:gd name="connsiteY1272" fmla="*/ 5130849 h 6812607"/>
              <a:gd name="connsiteX1273" fmla="*/ 5450830 w 6682383"/>
              <a:gd name="connsiteY1273" fmla="*/ 5130849 h 6812607"/>
              <a:gd name="connsiteX1274" fmla="*/ 5447109 w 6682383"/>
              <a:gd name="connsiteY1274" fmla="*/ 5130849 h 6812607"/>
              <a:gd name="connsiteX1275" fmla="*/ 5454551 w 6682383"/>
              <a:gd name="connsiteY1275" fmla="*/ 5123408 h 6812607"/>
              <a:gd name="connsiteX1276" fmla="*/ 4714131 w 6682383"/>
              <a:gd name="connsiteY1276" fmla="*/ 5120617 h 6812607"/>
              <a:gd name="connsiteX1277" fmla="*/ 4702968 w 6682383"/>
              <a:gd name="connsiteY1277" fmla="*/ 5123408 h 6812607"/>
              <a:gd name="connsiteX1278" fmla="*/ 4702968 w 6682383"/>
              <a:gd name="connsiteY1278" fmla="*/ 5130849 h 6812607"/>
              <a:gd name="connsiteX1279" fmla="*/ 4717851 w 6682383"/>
              <a:gd name="connsiteY1279" fmla="*/ 5127129 h 6812607"/>
              <a:gd name="connsiteX1280" fmla="*/ 4714131 w 6682383"/>
              <a:gd name="connsiteY1280" fmla="*/ 5120617 h 6812607"/>
              <a:gd name="connsiteX1281" fmla="*/ 4829472 w 6682383"/>
              <a:gd name="connsiteY1281" fmla="*/ 5115967 h 6812607"/>
              <a:gd name="connsiteX1282" fmla="*/ 4835984 w 6682383"/>
              <a:gd name="connsiteY1282" fmla="*/ 5115967 h 6812607"/>
              <a:gd name="connsiteX1283" fmla="*/ 4836914 w 6682383"/>
              <a:gd name="connsiteY1283" fmla="*/ 5115967 h 6812607"/>
              <a:gd name="connsiteX1284" fmla="*/ 4829472 w 6682383"/>
              <a:gd name="connsiteY1284" fmla="*/ 5123408 h 6812607"/>
              <a:gd name="connsiteX1285" fmla="*/ 4792265 w 6682383"/>
              <a:gd name="connsiteY1285" fmla="*/ 5115967 h 6812607"/>
              <a:gd name="connsiteX1286" fmla="*/ 4799707 w 6682383"/>
              <a:gd name="connsiteY1286" fmla="*/ 5123408 h 6812607"/>
              <a:gd name="connsiteX1287" fmla="*/ 4784824 w 6682383"/>
              <a:gd name="connsiteY1287" fmla="*/ 5130849 h 6812607"/>
              <a:gd name="connsiteX1288" fmla="*/ 4766220 w 6682383"/>
              <a:gd name="connsiteY1288" fmla="*/ 5134570 h 6812607"/>
              <a:gd name="connsiteX1289" fmla="*/ 4755058 w 6682383"/>
              <a:gd name="connsiteY1289" fmla="*/ 5138291 h 6812607"/>
              <a:gd name="connsiteX1290" fmla="*/ 4777383 w 6682383"/>
              <a:gd name="connsiteY1290" fmla="*/ 5123408 h 6812607"/>
              <a:gd name="connsiteX1291" fmla="*/ 4792265 w 6682383"/>
              <a:gd name="connsiteY1291" fmla="*/ 5115967 h 6812607"/>
              <a:gd name="connsiteX1292" fmla="*/ 4576465 w 6682383"/>
              <a:gd name="connsiteY1292" fmla="*/ 5115967 h 6812607"/>
              <a:gd name="connsiteX1293" fmla="*/ 4569023 w 6682383"/>
              <a:gd name="connsiteY1293" fmla="*/ 5123408 h 6812607"/>
              <a:gd name="connsiteX1294" fmla="*/ 4583906 w 6682383"/>
              <a:gd name="connsiteY1294" fmla="*/ 5123408 h 6812607"/>
              <a:gd name="connsiteX1295" fmla="*/ 4580185 w 6682383"/>
              <a:gd name="connsiteY1295" fmla="*/ 5115967 h 6812607"/>
              <a:gd name="connsiteX1296" fmla="*/ 4576465 w 6682383"/>
              <a:gd name="connsiteY1296" fmla="*/ 5115967 h 6812607"/>
              <a:gd name="connsiteX1297" fmla="*/ 4671808 w 6682383"/>
              <a:gd name="connsiteY1297" fmla="*/ 5113641 h 6812607"/>
              <a:gd name="connsiteX1298" fmla="*/ 4673203 w 6682383"/>
              <a:gd name="connsiteY1298" fmla="*/ 5123408 h 6812607"/>
              <a:gd name="connsiteX1299" fmla="*/ 4658320 w 6682383"/>
              <a:gd name="connsiteY1299" fmla="*/ 5123408 h 6812607"/>
              <a:gd name="connsiteX1300" fmla="*/ 4665761 w 6682383"/>
              <a:gd name="connsiteY1300" fmla="*/ 5115967 h 6812607"/>
              <a:gd name="connsiteX1301" fmla="*/ 4671808 w 6682383"/>
              <a:gd name="connsiteY1301" fmla="*/ 5113641 h 6812607"/>
              <a:gd name="connsiteX1302" fmla="*/ 5283398 w 6682383"/>
              <a:gd name="connsiteY1302" fmla="*/ 5101084 h 6812607"/>
              <a:gd name="connsiteX1303" fmla="*/ 5305722 w 6682383"/>
              <a:gd name="connsiteY1303" fmla="*/ 5101084 h 6812607"/>
              <a:gd name="connsiteX1304" fmla="*/ 5335488 w 6682383"/>
              <a:gd name="connsiteY1304" fmla="*/ 5108525 h 6812607"/>
              <a:gd name="connsiteX1305" fmla="*/ 5320605 w 6682383"/>
              <a:gd name="connsiteY1305" fmla="*/ 5108525 h 6812607"/>
              <a:gd name="connsiteX1306" fmla="*/ 5316885 w 6682383"/>
              <a:gd name="connsiteY1306" fmla="*/ 5108525 h 6812607"/>
              <a:gd name="connsiteX1307" fmla="*/ 5305722 w 6682383"/>
              <a:gd name="connsiteY1307" fmla="*/ 5108525 h 6812607"/>
              <a:gd name="connsiteX1308" fmla="*/ 5283398 w 6682383"/>
              <a:gd name="connsiteY1308" fmla="*/ 5101084 h 6812607"/>
              <a:gd name="connsiteX1309" fmla="*/ 5253633 w 6682383"/>
              <a:gd name="connsiteY1309" fmla="*/ 5101084 h 6812607"/>
              <a:gd name="connsiteX1310" fmla="*/ 5268515 w 6682383"/>
              <a:gd name="connsiteY1310" fmla="*/ 5101084 h 6812607"/>
              <a:gd name="connsiteX1311" fmla="*/ 5275957 w 6682383"/>
              <a:gd name="connsiteY1311" fmla="*/ 5108525 h 6812607"/>
              <a:gd name="connsiteX1312" fmla="*/ 5268515 w 6682383"/>
              <a:gd name="connsiteY1312" fmla="*/ 5108525 h 6812607"/>
              <a:gd name="connsiteX1313" fmla="*/ 5261074 w 6682383"/>
              <a:gd name="connsiteY1313" fmla="*/ 5108525 h 6812607"/>
              <a:gd name="connsiteX1314" fmla="*/ 5253633 w 6682383"/>
              <a:gd name="connsiteY1314" fmla="*/ 5108525 h 6812607"/>
              <a:gd name="connsiteX1315" fmla="*/ 4859238 w 6682383"/>
              <a:gd name="connsiteY1315" fmla="*/ 5101084 h 6812607"/>
              <a:gd name="connsiteX1316" fmla="*/ 4859238 w 6682383"/>
              <a:gd name="connsiteY1316" fmla="*/ 5108525 h 6812607"/>
              <a:gd name="connsiteX1317" fmla="*/ 4859238 w 6682383"/>
              <a:gd name="connsiteY1317" fmla="*/ 5112246 h 6812607"/>
              <a:gd name="connsiteX1318" fmla="*/ 4859238 w 6682383"/>
              <a:gd name="connsiteY1318" fmla="*/ 5123408 h 6812607"/>
              <a:gd name="connsiteX1319" fmla="*/ 4855517 w 6682383"/>
              <a:gd name="connsiteY1319" fmla="*/ 5127129 h 6812607"/>
              <a:gd name="connsiteX1320" fmla="*/ 4848076 w 6682383"/>
              <a:gd name="connsiteY1320" fmla="*/ 5130849 h 6812607"/>
              <a:gd name="connsiteX1321" fmla="*/ 4844355 w 6682383"/>
              <a:gd name="connsiteY1321" fmla="*/ 5127129 h 6812607"/>
              <a:gd name="connsiteX1322" fmla="*/ 4851797 w 6682383"/>
              <a:gd name="connsiteY1322" fmla="*/ 5115967 h 6812607"/>
              <a:gd name="connsiteX1323" fmla="*/ 4859238 w 6682383"/>
              <a:gd name="connsiteY1323" fmla="*/ 5101084 h 6812607"/>
              <a:gd name="connsiteX1324" fmla="*/ 4844355 w 6682383"/>
              <a:gd name="connsiteY1324" fmla="*/ 5101084 h 6812607"/>
              <a:gd name="connsiteX1325" fmla="*/ 4836914 w 6682383"/>
              <a:gd name="connsiteY1325" fmla="*/ 5108525 h 6812607"/>
              <a:gd name="connsiteX1326" fmla="*/ 4829472 w 6682383"/>
              <a:gd name="connsiteY1326" fmla="*/ 5115967 h 6812607"/>
              <a:gd name="connsiteX1327" fmla="*/ 4825752 w 6682383"/>
              <a:gd name="connsiteY1327" fmla="*/ 5123408 h 6812607"/>
              <a:gd name="connsiteX1328" fmla="*/ 4814590 w 6682383"/>
              <a:gd name="connsiteY1328" fmla="*/ 5123408 h 6812607"/>
              <a:gd name="connsiteX1329" fmla="*/ 4807148 w 6682383"/>
              <a:gd name="connsiteY1329" fmla="*/ 5115967 h 6812607"/>
              <a:gd name="connsiteX1330" fmla="*/ 4825752 w 6682383"/>
              <a:gd name="connsiteY1330" fmla="*/ 5104804 h 6812607"/>
              <a:gd name="connsiteX1331" fmla="*/ 4844355 w 6682383"/>
              <a:gd name="connsiteY1331" fmla="*/ 5101084 h 6812607"/>
              <a:gd name="connsiteX1332" fmla="*/ 4308574 w 6682383"/>
              <a:gd name="connsiteY1332" fmla="*/ 5101084 h 6812607"/>
              <a:gd name="connsiteX1333" fmla="*/ 4319736 w 6682383"/>
              <a:gd name="connsiteY1333" fmla="*/ 5101084 h 6812607"/>
              <a:gd name="connsiteX1334" fmla="*/ 4308574 w 6682383"/>
              <a:gd name="connsiteY1334" fmla="*/ 5108525 h 6812607"/>
              <a:gd name="connsiteX1335" fmla="*/ 4301133 w 6682383"/>
              <a:gd name="connsiteY1335" fmla="*/ 5108525 h 6812607"/>
              <a:gd name="connsiteX1336" fmla="*/ 4033242 w 6682383"/>
              <a:gd name="connsiteY1336" fmla="*/ 5101084 h 6812607"/>
              <a:gd name="connsiteX1337" fmla="*/ 4003477 w 6682383"/>
              <a:gd name="connsiteY1337" fmla="*/ 5108525 h 6812607"/>
              <a:gd name="connsiteX1338" fmla="*/ 3973711 w 6682383"/>
              <a:gd name="connsiteY1338" fmla="*/ 5123408 h 6812607"/>
              <a:gd name="connsiteX1339" fmla="*/ 3958829 w 6682383"/>
              <a:gd name="connsiteY1339" fmla="*/ 5138291 h 6812607"/>
              <a:gd name="connsiteX1340" fmla="*/ 3951387 w 6682383"/>
              <a:gd name="connsiteY1340" fmla="*/ 5138291 h 6812607"/>
              <a:gd name="connsiteX1341" fmla="*/ 3929063 w 6682383"/>
              <a:gd name="connsiteY1341" fmla="*/ 5153174 h 6812607"/>
              <a:gd name="connsiteX1342" fmla="*/ 3958829 w 6682383"/>
              <a:gd name="connsiteY1342" fmla="*/ 5138291 h 6812607"/>
              <a:gd name="connsiteX1343" fmla="*/ 3981152 w 6682383"/>
              <a:gd name="connsiteY1343" fmla="*/ 5130849 h 6812607"/>
              <a:gd name="connsiteX1344" fmla="*/ 3996035 w 6682383"/>
              <a:gd name="connsiteY1344" fmla="*/ 5123408 h 6812607"/>
              <a:gd name="connsiteX1345" fmla="*/ 4014639 w 6682383"/>
              <a:gd name="connsiteY1345" fmla="*/ 5115967 h 6812607"/>
              <a:gd name="connsiteX1346" fmla="*/ 4025801 w 6682383"/>
              <a:gd name="connsiteY1346" fmla="*/ 5112246 h 6812607"/>
              <a:gd name="connsiteX1347" fmla="*/ 4033242 w 6682383"/>
              <a:gd name="connsiteY1347" fmla="*/ 5101084 h 6812607"/>
              <a:gd name="connsiteX1348" fmla="*/ 6164275 w 6682383"/>
              <a:gd name="connsiteY1348" fmla="*/ 5097363 h 6812607"/>
              <a:gd name="connsiteX1349" fmla="*/ 6172646 w 6682383"/>
              <a:gd name="connsiteY1349" fmla="*/ 5101084 h 6812607"/>
              <a:gd name="connsiteX1350" fmla="*/ 6183808 w 6682383"/>
              <a:gd name="connsiteY1350" fmla="*/ 5108525 h 6812607"/>
              <a:gd name="connsiteX1351" fmla="*/ 6168926 w 6682383"/>
              <a:gd name="connsiteY1351" fmla="*/ 5108525 h 6812607"/>
              <a:gd name="connsiteX1352" fmla="*/ 6161484 w 6682383"/>
              <a:gd name="connsiteY1352" fmla="*/ 5101084 h 6812607"/>
              <a:gd name="connsiteX1353" fmla="*/ 6164275 w 6682383"/>
              <a:gd name="connsiteY1353" fmla="*/ 5097363 h 6812607"/>
              <a:gd name="connsiteX1354" fmla="*/ 5207124 w 6682383"/>
              <a:gd name="connsiteY1354" fmla="*/ 5097363 h 6812607"/>
              <a:gd name="connsiteX1355" fmla="*/ 5208984 w 6682383"/>
              <a:gd name="connsiteY1355" fmla="*/ 5101084 h 6812607"/>
              <a:gd name="connsiteX1356" fmla="*/ 5201543 w 6682383"/>
              <a:gd name="connsiteY1356" fmla="*/ 5101084 h 6812607"/>
              <a:gd name="connsiteX1357" fmla="*/ 5207124 w 6682383"/>
              <a:gd name="connsiteY1357" fmla="*/ 5097363 h 6812607"/>
              <a:gd name="connsiteX1358" fmla="*/ 5171777 w 6682383"/>
              <a:gd name="connsiteY1358" fmla="*/ 5093642 h 6812607"/>
              <a:gd name="connsiteX1359" fmla="*/ 5182939 w 6682383"/>
              <a:gd name="connsiteY1359" fmla="*/ 5097363 h 6812607"/>
              <a:gd name="connsiteX1360" fmla="*/ 5186660 w 6682383"/>
              <a:gd name="connsiteY1360" fmla="*/ 5101084 h 6812607"/>
              <a:gd name="connsiteX1361" fmla="*/ 5179218 w 6682383"/>
              <a:gd name="connsiteY1361" fmla="*/ 5101084 h 6812607"/>
              <a:gd name="connsiteX1362" fmla="*/ 5171777 w 6682383"/>
              <a:gd name="connsiteY1362" fmla="*/ 5101084 h 6812607"/>
              <a:gd name="connsiteX1363" fmla="*/ 5142011 w 6682383"/>
              <a:gd name="connsiteY1363" fmla="*/ 5101084 h 6812607"/>
              <a:gd name="connsiteX1364" fmla="*/ 4695527 w 6682383"/>
              <a:gd name="connsiteY1364" fmla="*/ 5093642 h 6812607"/>
              <a:gd name="connsiteX1365" fmla="*/ 4695527 w 6682383"/>
              <a:gd name="connsiteY1365" fmla="*/ 5101084 h 6812607"/>
              <a:gd name="connsiteX1366" fmla="*/ 4688086 w 6682383"/>
              <a:gd name="connsiteY1366" fmla="*/ 5101084 h 6812607"/>
              <a:gd name="connsiteX1367" fmla="*/ 4669482 w 6682383"/>
              <a:gd name="connsiteY1367" fmla="*/ 5093642 h 6812607"/>
              <a:gd name="connsiteX1368" fmla="*/ 4673203 w 6682383"/>
              <a:gd name="connsiteY1368" fmla="*/ 5101084 h 6812607"/>
              <a:gd name="connsiteX1369" fmla="*/ 4669482 w 6682383"/>
              <a:gd name="connsiteY1369" fmla="*/ 5097363 h 6812607"/>
              <a:gd name="connsiteX1370" fmla="*/ 4669482 w 6682383"/>
              <a:gd name="connsiteY1370" fmla="*/ 5093642 h 6812607"/>
              <a:gd name="connsiteX1371" fmla="*/ 5476875 w 6682383"/>
              <a:gd name="connsiteY1371" fmla="*/ 5086201 h 6812607"/>
              <a:gd name="connsiteX1372" fmla="*/ 5476875 w 6682383"/>
              <a:gd name="connsiteY1372" fmla="*/ 5093642 h 6812607"/>
              <a:gd name="connsiteX1373" fmla="*/ 5469433 w 6682383"/>
              <a:gd name="connsiteY1373" fmla="*/ 5093642 h 6812607"/>
              <a:gd name="connsiteX1374" fmla="*/ 4851797 w 6682383"/>
              <a:gd name="connsiteY1374" fmla="*/ 5086201 h 6812607"/>
              <a:gd name="connsiteX1375" fmla="*/ 4866679 w 6682383"/>
              <a:gd name="connsiteY1375" fmla="*/ 5086201 h 6812607"/>
              <a:gd name="connsiteX1376" fmla="*/ 4859238 w 6682383"/>
              <a:gd name="connsiteY1376" fmla="*/ 5093642 h 6812607"/>
              <a:gd name="connsiteX1377" fmla="*/ 4650879 w 6682383"/>
              <a:gd name="connsiteY1377" fmla="*/ 5086201 h 6812607"/>
              <a:gd name="connsiteX1378" fmla="*/ 4650879 w 6682383"/>
              <a:gd name="connsiteY1378" fmla="*/ 5093642 h 6812607"/>
              <a:gd name="connsiteX1379" fmla="*/ 4658320 w 6682383"/>
              <a:gd name="connsiteY1379" fmla="*/ 5093642 h 6812607"/>
              <a:gd name="connsiteX1380" fmla="*/ 4658320 w 6682383"/>
              <a:gd name="connsiteY1380" fmla="*/ 5101084 h 6812607"/>
              <a:gd name="connsiteX1381" fmla="*/ 4606230 w 6682383"/>
              <a:gd name="connsiteY1381" fmla="*/ 5123408 h 6812607"/>
              <a:gd name="connsiteX1382" fmla="*/ 4613672 w 6682383"/>
              <a:gd name="connsiteY1382" fmla="*/ 5115967 h 6812607"/>
              <a:gd name="connsiteX1383" fmla="*/ 4621113 w 6682383"/>
              <a:gd name="connsiteY1383" fmla="*/ 5108525 h 6812607"/>
              <a:gd name="connsiteX1384" fmla="*/ 4643437 w 6682383"/>
              <a:gd name="connsiteY1384" fmla="*/ 5104804 h 6812607"/>
              <a:gd name="connsiteX1385" fmla="*/ 4643437 w 6682383"/>
              <a:gd name="connsiteY1385" fmla="*/ 5101084 h 6812607"/>
              <a:gd name="connsiteX1386" fmla="*/ 4647158 w 6682383"/>
              <a:gd name="connsiteY1386" fmla="*/ 5089922 h 6812607"/>
              <a:gd name="connsiteX1387" fmla="*/ 4650879 w 6682383"/>
              <a:gd name="connsiteY1387" fmla="*/ 5086201 h 6812607"/>
              <a:gd name="connsiteX1388" fmla="*/ 4635996 w 6682383"/>
              <a:gd name="connsiteY1388" fmla="*/ 5086201 h 6812607"/>
              <a:gd name="connsiteX1389" fmla="*/ 4635996 w 6682383"/>
              <a:gd name="connsiteY1389" fmla="*/ 5093642 h 6812607"/>
              <a:gd name="connsiteX1390" fmla="*/ 4628554 w 6682383"/>
              <a:gd name="connsiteY1390" fmla="*/ 5093642 h 6812607"/>
              <a:gd name="connsiteX1391" fmla="*/ 4360664 w 6682383"/>
              <a:gd name="connsiteY1391" fmla="*/ 5078760 h 6812607"/>
              <a:gd name="connsiteX1392" fmla="*/ 4375547 w 6682383"/>
              <a:gd name="connsiteY1392" fmla="*/ 5078760 h 6812607"/>
              <a:gd name="connsiteX1393" fmla="*/ 4338340 w 6682383"/>
              <a:gd name="connsiteY1393" fmla="*/ 5093642 h 6812607"/>
              <a:gd name="connsiteX1394" fmla="*/ 4345781 w 6682383"/>
              <a:gd name="connsiteY1394" fmla="*/ 5086201 h 6812607"/>
              <a:gd name="connsiteX1395" fmla="*/ 4360664 w 6682383"/>
              <a:gd name="connsiteY1395" fmla="*/ 5078760 h 6812607"/>
              <a:gd name="connsiteX1396" fmla="*/ 4746687 w 6682383"/>
              <a:gd name="connsiteY1396" fmla="*/ 5074109 h 6812607"/>
              <a:gd name="connsiteX1397" fmla="*/ 4751338 w 6682383"/>
              <a:gd name="connsiteY1397" fmla="*/ 5075039 h 6812607"/>
              <a:gd name="connsiteX1398" fmla="*/ 4762500 w 6682383"/>
              <a:gd name="connsiteY1398" fmla="*/ 5078760 h 6812607"/>
              <a:gd name="connsiteX1399" fmla="*/ 4758779 w 6682383"/>
              <a:gd name="connsiteY1399" fmla="*/ 5082480 h 6812607"/>
              <a:gd name="connsiteX1400" fmla="*/ 4747617 w 6682383"/>
              <a:gd name="connsiteY1400" fmla="*/ 5086201 h 6812607"/>
              <a:gd name="connsiteX1401" fmla="*/ 4702968 w 6682383"/>
              <a:gd name="connsiteY1401" fmla="*/ 5093642 h 6812607"/>
              <a:gd name="connsiteX1402" fmla="*/ 4695527 w 6682383"/>
              <a:gd name="connsiteY1402" fmla="*/ 5093642 h 6812607"/>
              <a:gd name="connsiteX1403" fmla="*/ 4701108 w 6682383"/>
              <a:gd name="connsiteY1403" fmla="*/ 5088062 h 6812607"/>
              <a:gd name="connsiteX1404" fmla="*/ 4740176 w 6682383"/>
              <a:gd name="connsiteY1404" fmla="*/ 5078760 h 6812607"/>
              <a:gd name="connsiteX1405" fmla="*/ 4746687 w 6682383"/>
              <a:gd name="connsiteY1405" fmla="*/ 5074109 h 6812607"/>
              <a:gd name="connsiteX1406" fmla="*/ 6120556 w 6682383"/>
              <a:gd name="connsiteY1406" fmla="*/ 5063877 h 6812607"/>
              <a:gd name="connsiteX1407" fmla="*/ 6135439 w 6682383"/>
              <a:gd name="connsiteY1407" fmla="*/ 5075039 h 6812607"/>
              <a:gd name="connsiteX1408" fmla="*/ 6146601 w 6682383"/>
              <a:gd name="connsiteY1408" fmla="*/ 5086201 h 6812607"/>
              <a:gd name="connsiteX1409" fmla="*/ 6131718 w 6682383"/>
              <a:gd name="connsiteY1409" fmla="*/ 5078760 h 6812607"/>
              <a:gd name="connsiteX1410" fmla="*/ 6120556 w 6682383"/>
              <a:gd name="connsiteY1410" fmla="*/ 5063877 h 6812607"/>
              <a:gd name="connsiteX1411" fmla="*/ 4316016 w 6682383"/>
              <a:gd name="connsiteY1411" fmla="*/ 5063877 h 6812607"/>
              <a:gd name="connsiteX1412" fmla="*/ 4278809 w 6682383"/>
              <a:gd name="connsiteY1412" fmla="*/ 5093642 h 6812607"/>
              <a:gd name="connsiteX1413" fmla="*/ 4249043 w 6682383"/>
              <a:gd name="connsiteY1413" fmla="*/ 5108525 h 6812607"/>
              <a:gd name="connsiteX1414" fmla="*/ 4211836 w 6682383"/>
              <a:gd name="connsiteY1414" fmla="*/ 5115967 h 6812607"/>
              <a:gd name="connsiteX1415" fmla="*/ 4222998 w 6682383"/>
              <a:gd name="connsiteY1415" fmla="*/ 5101084 h 6812607"/>
              <a:gd name="connsiteX1416" fmla="*/ 4241602 w 6682383"/>
              <a:gd name="connsiteY1416" fmla="*/ 5093642 h 6812607"/>
              <a:gd name="connsiteX1417" fmla="*/ 4252764 w 6682383"/>
              <a:gd name="connsiteY1417" fmla="*/ 5089922 h 6812607"/>
              <a:gd name="connsiteX1418" fmla="*/ 4263926 w 6682383"/>
              <a:gd name="connsiteY1418" fmla="*/ 5093642 h 6812607"/>
              <a:gd name="connsiteX1419" fmla="*/ 4271367 w 6682383"/>
              <a:gd name="connsiteY1419" fmla="*/ 5086201 h 6812607"/>
              <a:gd name="connsiteX1420" fmla="*/ 4286250 w 6682383"/>
              <a:gd name="connsiteY1420" fmla="*/ 5078760 h 6812607"/>
              <a:gd name="connsiteX1421" fmla="*/ 4293691 w 6682383"/>
              <a:gd name="connsiteY1421" fmla="*/ 5078760 h 6812607"/>
              <a:gd name="connsiteX1422" fmla="*/ 4301133 w 6682383"/>
              <a:gd name="connsiteY1422" fmla="*/ 5071318 h 6812607"/>
              <a:gd name="connsiteX1423" fmla="*/ 4316016 w 6682383"/>
              <a:gd name="connsiteY1423" fmla="*/ 5063877 h 6812607"/>
              <a:gd name="connsiteX1424" fmla="*/ 4159746 w 6682383"/>
              <a:gd name="connsiteY1424" fmla="*/ 5056435 h 6812607"/>
              <a:gd name="connsiteX1425" fmla="*/ 4152305 w 6682383"/>
              <a:gd name="connsiteY1425" fmla="*/ 5063877 h 6812607"/>
              <a:gd name="connsiteX1426" fmla="*/ 4159746 w 6682383"/>
              <a:gd name="connsiteY1426" fmla="*/ 5063877 h 6812607"/>
              <a:gd name="connsiteX1427" fmla="*/ 4159746 w 6682383"/>
              <a:gd name="connsiteY1427" fmla="*/ 5056435 h 6812607"/>
              <a:gd name="connsiteX1428" fmla="*/ 4673203 w 6682383"/>
              <a:gd name="connsiteY1428" fmla="*/ 5048994 h 6812607"/>
              <a:gd name="connsiteX1429" fmla="*/ 4680644 w 6682383"/>
              <a:gd name="connsiteY1429" fmla="*/ 5056435 h 6812607"/>
              <a:gd name="connsiteX1430" fmla="*/ 4680644 w 6682383"/>
              <a:gd name="connsiteY1430" fmla="*/ 5048994 h 6812607"/>
              <a:gd name="connsiteX1431" fmla="*/ 4673203 w 6682383"/>
              <a:gd name="connsiteY1431" fmla="*/ 5048994 h 6812607"/>
              <a:gd name="connsiteX1432" fmla="*/ 4829472 w 6682383"/>
              <a:gd name="connsiteY1432" fmla="*/ 5041553 h 6812607"/>
              <a:gd name="connsiteX1433" fmla="*/ 4822031 w 6682383"/>
              <a:gd name="connsiteY1433" fmla="*/ 5045273 h 6812607"/>
              <a:gd name="connsiteX1434" fmla="*/ 4829472 w 6682383"/>
              <a:gd name="connsiteY1434" fmla="*/ 5048994 h 6812607"/>
              <a:gd name="connsiteX1435" fmla="*/ 4829472 w 6682383"/>
              <a:gd name="connsiteY1435" fmla="*/ 5041553 h 6812607"/>
              <a:gd name="connsiteX1436" fmla="*/ 4375547 w 6682383"/>
              <a:gd name="connsiteY1436" fmla="*/ 5041553 h 6812607"/>
              <a:gd name="connsiteX1437" fmla="*/ 4368105 w 6682383"/>
              <a:gd name="connsiteY1437" fmla="*/ 5048994 h 6812607"/>
              <a:gd name="connsiteX1438" fmla="*/ 4382988 w 6682383"/>
              <a:gd name="connsiteY1438" fmla="*/ 5048994 h 6812607"/>
              <a:gd name="connsiteX1439" fmla="*/ 4360664 w 6682383"/>
              <a:gd name="connsiteY1439" fmla="*/ 5056435 h 6812607"/>
              <a:gd name="connsiteX1440" fmla="*/ 4364385 w 6682383"/>
              <a:gd name="connsiteY1440" fmla="*/ 5045273 h 6812607"/>
              <a:gd name="connsiteX1441" fmla="*/ 4375547 w 6682383"/>
              <a:gd name="connsiteY1441" fmla="*/ 5041553 h 6812607"/>
              <a:gd name="connsiteX1442" fmla="*/ 4978301 w 6682383"/>
              <a:gd name="connsiteY1442" fmla="*/ 5034111 h 6812607"/>
              <a:gd name="connsiteX1443" fmla="*/ 4993183 w 6682383"/>
              <a:gd name="connsiteY1443" fmla="*/ 5034111 h 6812607"/>
              <a:gd name="connsiteX1444" fmla="*/ 4978301 w 6682383"/>
              <a:gd name="connsiteY1444" fmla="*/ 5041553 h 6812607"/>
              <a:gd name="connsiteX1445" fmla="*/ 4970859 w 6682383"/>
              <a:gd name="connsiteY1445" fmla="*/ 5048994 h 6812607"/>
              <a:gd name="connsiteX1446" fmla="*/ 4963418 w 6682383"/>
              <a:gd name="connsiteY1446" fmla="*/ 5048994 h 6812607"/>
              <a:gd name="connsiteX1447" fmla="*/ 4963418 w 6682383"/>
              <a:gd name="connsiteY1447" fmla="*/ 5041553 h 6812607"/>
              <a:gd name="connsiteX1448" fmla="*/ 4955976 w 6682383"/>
              <a:gd name="connsiteY1448" fmla="*/ 5041553 h 6812607"/>
              <a:gd name="connsiteX1449" fmla="*/ 4978301 w 6682383"/>
              <a:gd name="connsiteY1449" fmla="*/ 5034111 h 6812607"/>
              <a:gd name="connsiteX1450" fmla="*/ 4695527 w 6682383"/>
              <a:gd name="connsiteY1450" fmla="*/ 5034111 h 6812607"/>
              <a:gd name="connsiteX1451" fmla="*/ 4695527 w 6682383"/>
              <a:gd name="connsiteY1451" fmla="*/ 5041553 h 6812607"/>
              <a:gd name="connsiteX1452" fmla="*/ 4702968 w 6682383"/>
              <a:gd name="connsiteY1452" fmla="*/ 5041553 h 6812607"/>
              <a:gd name="connsiteX1453" fmla="*/ 4710410 w 6682383"/>
              <a:gd name="connsiteY1453" fmla="*/ 5034111 h 6812607"/>
              <a:gd name="connsiteX1454" fmla="*/ 4702968 w 6682383"/>
              <a:gd name="connsiteY1454" fmla="*/ 5034111 h 6812607"/>
              <a:gd name="connsiteX1455" fmla="*/ 4695527 w 6682383"/>
              <a:gd name="connsiteY1455" fmla="*/ 5034111 h 6812607"/>
              <a:gd name="connsiteX1456" fmla="*/ 5075039 w 6682383"/>
              <a:gd name="connsiteY1456" fmla="*/ 5026670 h 6812607"/>
              <a:gd name="connsiteX1457" fmla="*/ 5076899 w 6682383"/>
              <a:gd name="connsiteY1457" fmla="*/ 5026670 h 6812607"/>
              <a:gd name="connsiteX1458" fmla="*/ 5075039 w 6682383"/>
              <a:gd name="connsiteY1458" fmla="*/ 5034111 h 6812607"/>
              <a:gd name="connsiteX1459" fmla="*/ 4167188 w 6682383"/>
              <a:gd name="connsiteY1459" fmla="*/ 5026670 h 6812607"/>
              <a:gd name="connsiteX1460" fmla="*/ 4122539 w 6682383"/>
              <a:gd name="connsiteY1460" fmla="*/ 5048994 h 6812607"/>
              <a:gd name="connsiteX1461" fmla="*/ 4122539 w 6682383"/>
              <a:gd name="connsiteY1461" fmla="*/ 5056435 h 6812607"/>
              <a:gd name="connsiteX1462" fmla="*/ 4115098 w 6682383"/>
              <a:gd name="connsiteY1462" fmla="*/ 5056435 h 6812607"/>
              <a:gd name="connsiteX1463" fmla="*/ 4055566 w 6682383"/>
              <a:gd name="connsiteY1463" fmla="*/ 5078760 h 6812607"/>
              <a:gd name="connsiteX1464" fmla="*/ 4040684 w 6682383"/>
              <a:gd name="connsiteY1464" fmla="*/ 5093642 h 6812607"/>
              <a:gd name="connsiteX1465" fmla="*/ 4044404 w 6682383"/>
              <a:gd name="connsiteY1465" fmla="*/ 5101084 h 6812607"/>
              <a:gd name="connsiteX1466" fmla="*/ 4070449 w 6682383"/>
              <a:gd name="connsiteY1466" fmla="*/ 5093642 h 6812607"/>
              <a:gd name="connsiteX1467" fmla="*/ 4103936 w 6682383"/>
              <a:gd name="connsiteY1467" fmla="*/ 5075039 h 6812607"/>
              <a:gd name="connsiteX1468" fmla="*/ 4122539 w 6682383"/>
              <a:gd name="connsiteY1468" fmla="*/ 5063877 h 6812607"/>
              <a:gd name="connsiteX1469" fmla="*/ 4137422 w 6682383"/>
              <a:gd name="connsiteY1469" fmla="*/ 5056435 h 6812607"/>
              <a:gd name="connsiteX1470" fmla="*/ 4144863 w 6682383"/>
              <a:gd name="connsiteY1470" fmla="*/ 5056435 h 6812607"/>
              <a:gd name="connsiteX1471" fmla="*/ 4159746 w 6682383"/>
              <a:gd name="connsiteY1471" fmla="*/ 5048994 h 6812607"/>
              <a:gd name="connsiteX1472" fmla="*/ 4189512 w 6682383"/>
              <a:gd name="connsiteY1472" fmla="*/ 5041553 h 6812607"/>
              <a:gd name="connsiteX1473" fmla="*/ 4196953 w 6682383"/>
              <a:gd name="connsiteY1473" fmla="*/ 5041553 h 6812607"/>
              <a:gd name="connsiteX1474" fmla="*/ 4178350 w 6682383"/>
              <a:gd name="connsiteY1474" fmla="*/ 5030390 h 6812607"/>
              <a:gd name="connsiteX1475" fmla="*/ 4167188 w 6682383"/>
              <a:gd name="connsiteY1475" fmla="*/ 5026670 h 6812607"/>
              <a:gd name="connsiteX1476" fmla="*/ 4918769 w 6682383"/>
              <a:gd name="connsiteY1476" fmla="*/ 5019228 h 6812607"/>
              <a:gd name="connsiteX1477" fmla="*/ 4926211 w 6682383"/>
              <a:gd name="connsiteY1477" fmla="*/ 5019228 h 6812607"/>
              <a:gd name="connsiteX1478" fmla="*/ 4941093 w 6682383"/>
              <a:gd name="connsiteY1478" fmla="*/ 5019228 h 6812607"/>
              <a:gd name="connsiteX1479" fmla="*/ 4948535 w 6682383"/>
              <a:gd name="connsiteY1479" fmla="*/ 5019228 h 6812607"/>
              <a:gd name="connsiteX1480" fmla="*/ 4941093 w 6682383"/>
              <a:gd name="connsiteY1480" fmla="*/ 5026670 h 6812607"/>
              <a:gd name="connsiteX1481" fmla="*/ 4926211 w 6682383"/>
              <a:gd name="connsiteY1481" fmla="*/ 5026670 h 6812607"/>
              <a:gd name="connsiteX1482" fmla="*/ 4799707 w 6682383"/>
              <a:gd name="connsiteY1482" fmla="*/ 5019228 h 6812607"/>
              <a:gd name="connsiteX1483" fmla="*/ 4807148 w 6682383"/>
              <a:gd name="connsiteY1483" fmla="*/ 5026670 h 6812607"/>
              <a:gd name="connsiteX1484" fmla="*/ 4799707 w 6682383"/>
              <a:gd name="connsiteY1484" fmla="*/ 5019228 h 6812607"/>
              <a:gd name="connsiteX1485" fmla="*/ 4985742 w 6682383"/>
              <a:gd name="connsiteY1485" fmla="*/ 5011787 h 6812607"/>
              <a:gd name="connsiteX1486" fmla="*/ 5000625 w 6682383"/>
              <a:gd name="connsiteY1486" fmla="*/ 5019228 h 6812607"/>
              <a:gd name="connsiteX1487" fmla="*/ 4963418 w 6682383"/>
              <a:gd name="connsiteY1487" fmla="*/ 5026670 h 6812607"/>
              <a:gd name="connsiteX1488" fmla="*/ 4457402 w 6682383"/>
              <a:gd name="connsiteY1488" fmla="*/ 5011787 h 6812607"/>
              <a:gd name="connsiteX1489" fmla="*/ 4449961 w 6682383"/>
              <a:gd name="connsiteY1489" fmla="*/ 5019228 h 6812607"/>
              <a:gd name="connsiteX1490" fmla="*/ 4427636 w 6682383"/>
              <a:gd name="connsiteY1490" fmla="*/ 5026670 h 6812607"/>
              <a:gd name="connsiteX1491" fmla="*/ 4241602 w 6682383"/>
              <a:gd name="connsiteY1491" fmla="*/ 5011787 h 6812607"/>
              <a:gd name="connsiteX1492" fmla="*/ 4241602 w 6682383"/>
              <a:gd name="connsiteY1492" fmla="*/ 5019228 h 6812607"/>
              <a:gd name="connsiteX1493" fmla="*/ 4249043 w 6682383"/>
              <a:gd name="connsiteY1493" fmla="*/ 5019228 h 6812607"/>
              <a:gd name="connsiteX1494" fmla="*/ 4249043 w 6682383"/>
              <a:gd name="connsiteY1494" fmla="*/ 5011787 h 6812607"/>
              <a:gd name="connsiteX1495" fmla="*/ 4241602 w 6682383"/>
              <a:gd name="connsiteY1495" fmla="*/ 5011787 h 6812607"/>
              <a:gd name="connsiteX1496" fmla="*/ 5223867 w 6682383"/>
              <a:gd name="connsiteY1496" fmla="*/ 5004345 h 6812607"/>
              <a:gd name="connsiteX1497" fmla="*/ 5231308 w 6682383"/>
              <a:gd name="connsiteY1497" fmla="*/ 5008066 h 6812607"/>
              <a:gd name="connsiteX1498" fmla="*/ 5227588 w 6682383"/>
              <a:gd name="connsiteY1498" fmla="*/ 5011787 h 6812607"/>
              <a:gd name="connsiteX1499" fmla="*/ 5223867 w 6682383"/>
              <a:gd name="connsiteY1499" fmla="*/ 5004345 h 6812607"/>
              <a:gd name="connsiteX1500" fmla="*/ 5134570 w 6682383"/>
              <a:gd name="connsiteY1500" fmla="*/ 5004345 h 6812607"/>
              <a:gd name="connsiteX1501" fmla="*/ 5142011 w 6682383"/>
              <a:gd name="connsiteY1501" fmla="*/ 5011787 h 6812607"/>
              <a:gd name="connsiteX1502" fmla="*/ 5127129 w 6682383"/>
              <a:gd name="connsiteY1502" fmla="*/ 5011787 h 6812607"/>
              <a:gd name="connsiteX1503" fmla="*/ 4866679 w 6682383"/>
              <a:gd name="connsiteY1503" fmla="*/ 5004345 h 6812607"/>
              <a:gd name="connsiteX1504" fmla="*/ 4874121 w 6682383"/>
              <a:gd name="connsiteY1504" fmla="*/ 5011787 h 6812607"/>
              <a:gd name="connsiteX1505" fmla="*/ 4885283 w 6682383"/>
              <a:gd name="connsiteY1505" fmla="*/ 5015508 h 6812607"/>
              <a:gd name="connsiteX1506" fmla="*/ 4896445 w 6682383"/>
              <a:gd name="connsiteY1506" fmla="*/ 5019228 h 6812607"/>
              <a:gd name="connsiteX1507" fmla="*/ 4911328 w 6682383"/>
              <a:gd name="connsiteY1507" fmla="*/ 5019228 h 6812607"/>
              <a:gd name="connsiteX1508" fmla="*/ 4903886 w 6682383"/>
              <a:gd name="connsiteY1508" fmla="*/ 5026670 h 6812607"/>
              <a:gd name="connsiteX1509" fmla="*/ 4889004 w 6682383"/>
              <a:gd name="connsiteY1509" fmla="*/ 5034111 h 6812607"/>
              <a:gd name="connsiteX1510" fmla="*/ 4881562 w 6682383"/>
              <a:gd name="connsiteY1510" fmla="*/ 5034111 h 6812607"/>
              <a:gd name="connsiteX1511" fmla="*/ 4874121 w 6682383"/>
              <a:gd name="connsiteY1511" fmla="*/ 5034111 h 6812607"/>
              <a:gd name="connsiteX1512" fmla="*/ 4870400 w 6682383"/>
              <a:gd name="connsiteY1512" fmla="*/ 5041553 h 6812607"/>
              <a:gd name="connsiteX1513" fmla="*/ 4866679 w 6682383"/>
              <a:gd name="connsiteY1513" fmla="*/ 5041553 h 6812607"/>
              <a:gd name="connsiteX1514" fmla="*/ 4855517 w 6682383"/>
              <a:gd name="connsiteY1514" fmla="*/ 5041553 h 6812607"/>
              <a:gd name="connsiteX1515" fmla="*/ 4859238 w 6682383"/>
              <a:gd name="connsiteY1515" fmla="*/ 5048994 h 6812607"/>
              <a:gd name="connsiteX1516" fmla="*/ 4859238 w 6682383"/>
              <a:gd name="connsiteY1516" fmla="*/ 5063877 h 6812607"/>
              <a:gd name="connsiteX1517" fmla="*/ 4851797 w 6682383"/>
              <a:gd name="connsiteY1517" fmla="*/ 5071318 h 6812607"/>
              <a:gd name="connsiteX1518" fmla="*/ 4851797 w 6682383"/>
              <a:gd name="connsiteY1518" fmla="*/ 5067597 h 6812607"/>
              <a:gd name="connsiteX1519" fmla="*/ 4844355 w 6682383"/>
              <a:gd name="connsiteY1519" fmla="*/ 5056435 h 6812607"/>
              <a:gd name="connsiteX1520" fmla="*/ 4851797 w 6682383"/>
              <a:gd name="connsiteY1520" fmla="*/ 5048994 h 6812607"/>
              <a:gd name="connsiteX1521" fmla="*/ 4851797 w 6682383"/>
              <a:gd name="connsiteY1521" fmla="*/ 5034111 h 6812607"/>
              <a:gd name="connsiteX1522" fmla="*/ 4866679 w 6682383"/>
              <a:gd name="connsiteY1522" fmla="*/ 5019228 h 6812607"/>
              <a:gd name="connsiteX1523" fmla="*/ 4866679 w 6682383"/>
              <a:gd name="connsiteY1523" fmla="*/ 5011787 h 6812607"/>
              <a:gd name="connsiteX1524" fmla="*/ 4717851 w 6682383"/>
              <a:gd name="connsiteY1524" fmla="*/ 5004345 h 6812607"/>
              <a:gd name="connsiteX1525" fmla="*/ 4747617 w 6682383"/>
              <a:gd name="connsiteY1525" fmla="*/ 5004345 h 6812607"/>
              <a:gd name="connsiteX1526" fmla="*/ 4710410 w 6682383"/>
              <a:gd name="connsiteY1526" fmla="*/ 5011787 h 6812607"/>
              <a:gd name="connsiteX1527" fmla="*/ 4717851 w 6682383"/>
              <a:gd name="connsiteY1527" fmla="*/ 5004345 h 6812607"/>
              <a:gd name="connsiteX1528" fmla="*/ 5318745 w 6682383"/>
              <a:gd name="connsiteY1528" fmla="*/ 5000625 h 6812607"/>
              <a:gd name="connsiteX1529" fmla="*/ 5320605 w 6682383"/>
              <a:gd name="connsiteY1529" fmla="*/ 5004345 h 6812607"/>
              <a:gd name="connsiteX1530" fmla="*/ 5305722 w 6682383"/>
              <a:gd name="connsiteY1530" fmla="*/ 5011787 h 6812607"/>
              <a:gd name="connsiteX1531" fmla="*/ 5313164 w 6682383"/>
              <a:gd name="connsiteY1531" fmla="*/ 5004345 h 6812607"/>
              <a:gd name="connsiteX1532" fmla="*/ 5318745 w 6682383"/>
              <a:gd name="connsiteY1532" fmla="*/ 5000625 h 6812607"/>
              <a:gd name="connsiteX1533" fmla="*/ 4849936 w 6682383"/>
              <a:gd name="connsiteY1533" fmla="*/ 4999695 h 6812607"/>
              <a:gd name="connsiteX1534" fmla="*/ 4851797 w 6682383"/>
              <a:gd name="connsiteY1534" fmla="*/ 5004345 h 6812607"/>
              <a:gd name="connsiteX1535" fmla="*/ 4844355 w 6682383"/>
              <a:gd name="connsiteY1535" fmla="*/ 5011787 h 6812607"/>
              <a:gd name="connsiteX1536" fmla="*/ 4836914 w 6682383"/>
              <a:gd name="connsiteY1536" fmla="*/ 5011787 h 6812607"/>
              <a:gd name="connsiteX1537" fmla="*/ 4836914 w 6682383"/>
              <a:gd name="connsiteY1537" fmla="*/ 5019228 h 6812607"/>
              <a:gd name="connsiteX1538" fmla="*/ 4836914 w 6682383"/>
              <a:gd name="connsiteY1538" fmla="*/ 5037832 h 6812607"/>
              <a:gd name="connsiteX1539" fmla="*/ 4836914 w 6682383"/>
              <a:gd name="connsiteY1539" fmla="*/ 5056435 h 6812607"/>
              <a:gd name="connsiteX1540" fmla="*/ 4829472 w 6682383"/>
              <a:gd name="connsiteY1540" fmla="*/ 5063877 h 6812607"/>
              <a:gd name="connsiteX1541" fmla="*/ 4822031 w 6682383"/>
              <a:gd name="connsiteY1541" fmla="*/ 5071318 h 6812607"/>
              <a:gd name="connsiteX1542" fmla="*/ 4814590 w 6682383"/>
              <a:gd name="connsiteY1542" fmla="*/ 5071318 h 6812607"/>
              <a:gd name="connsiteX1543" fmla="*/ 4788545 w 6682383"/>
              <a:gd name="connsiteY1543" fmla="*/ 5075039 h 6812607"/>
              <a:gd name="connsiteX1544" fmla="*/ 4773662 w 6682383"/>
              <a:gd name="connsiteY1544" fmla="*/ 5075039 h 6812607"/>
              <a:gd name="connsiteX1545" fmla="*/ 4784824 w 6682383"/>
              <a:gd name="connsiteY1545" fmla="*/ 5063877 h 6812607"/>
              <a:gd name="connsiteX1546" fmla="*/ 4799707 w 6682383"/>
              <a:gd name="connsiteY1546" fmla="*/ 5056435 h 6812607"/>
              <a:gd name="connsiteX1547" fmla="*/ 4814590 w 6682383"/>
              <a:gd name="connsiteY1547" fmla="*/ 5048994 h 6812607"/>
              <a:gd name="connsiteX1548" fmla="*/ 4807148 w 6682383"/>
              <a:gd name="connsiteY1548" fmla="*/ 5045273 h 6812607"/>
              <a:gd name="connsiteX1549" fmla="*/ 4795986 w 6682383"/>
              <a:gd name="connsiteY1549" fmla="*/ 5048994 h 6812607"/>
              <a:gd name="connsiteX1550" fmla="*/ 4788545 w 6682383"/>
              <a:gd name="connsiteY1550" fmla="*/ 5052715 h 6812607"/>
              <a:gd name="connsiteX1551" fmla="*/ 4781103 w 6682383"/>
              <a:gd name="connsiteY1551" fmla="*/ 5048994 h 6812607"/>
              <a:gd name="connsiteX1552" fmla="*/ 4777383 w 6682383"/>
              <a:gd name="connsiteY1552" fmla="*/ 5056435 h 6812607"/>
              <a:gd name="connsiteX1553" fmla="*/ 4755058 w 6682383"/>
              <a:gd name="connsiteY1553" fmla="*/ 5056435 h 6812607"/>
              <a:gd name="connsiteX1554" fmla="*/ 4743896 w 6682383"/>
              <a:gd name="connsiteY1554" fmla="*/ 5063877 h 6812607"/>
              <a:gd name="connsiteX1555" fmla="*/ 4740176 w 6682383"/>
              <a:gd name="connsiteY1555" fmla="*/ 5071318 h 6812607"/>
              <a:gd name="connsiteX1556" fmla="*/ 4732734 w 6682383"/>
              <a:gd name="connsiteY1556" fmla="*/ 5063877 h 6812607"/>
              <a:gd name="connsiteX1557" fmla="*/ 4725293 w 6682383"/>
              <a:gd name="connsiteY1557" fmla="*/ 5056435 h 6812607"/>
              <a:gd name="connsiteX1558" fmla="*/ 4721572 w 6682383"/>
              <a:gd name="connsiteY1558" fmla="*/ 5063877 h 6812607"/>
              <a:gd name="connsiteX1559" fmla="*/ 4717851 w 6682383"/>
              <a:gd name="connsiteY1559" fmla="*/ 5078760 h 6812607"/>
              <a:gd name="connsiteX1560" fmla="*/ 4702968 w 6682383"/>
              <a:gd name="connsiteY1560" fmla="*/ 5071318 h 6812607"/>
              <a:gd name="connsiteX1561" fmla="*/ 4695527 w 6682383"/>
              <a:gd name="connsiteY1561" fmla="*/ 5071318 h 6812607"/>
              <a:gd name="connsiteX1562" fmla="*/ 4680644 w 6682383"/>
              <a:gd name="connsiteY1562" fmla="*/ 5078760 h 6812607"/>
              <a:gd name="connsiteX1563" fmla="*/ 4669482 w 6682383"/>
              <a:gd name="connsiteY1563" fmla="*/ 5078760 h 6812607"/>
              <a:gd name="connsiteX1564" fmla="*/ 4635996 w 6682383"/>
              <a:gd name="connsiteY1564" fmla="*/ 5082480 h 6812607"/>
              <a:gd name="connsiteX1565" fmla="*/ 4613672 w 6682383"/>
              <a:gd name="connsiteY1565" fmla="*/ 5078760 h 6812607"/>
              <a:gd name="connsiteX1566" fmla="*/ 4583906 w 6682383"/>
              <a:gd name="connsiteY1566" fmla="*/ 5093642 h 6812607"/>
              <a:gd name="connsiteX1567" fmla="*/ 4572744 w 6682383"/>
              <a:gd name="connsiteY1567" fmla="*/ 5097363 h 6812607"/>
              <a:gd name="connsiteX1568" fmla="*/ 4561582 w 6682383"/>
              <a:gd name="connsiteY1568" fmla="*/ 5101084 h 6812607"/>
              <a:gd name="connsiteX1569" fmla="*/ 4531816 w 6682383"/>
              <a:gd name="connsiteY1569" fmla="*/ 5112246 h 6812607"/>
              <a:gd name="connsiteX1570" fmla="*/ 4509492 w 6682383"/>
              <a:gd name="connsiteY1570" fmla="*/ 5115967 h 6812607"/>
              <a:gd name="connsiteX1571" fmla="*/ 4498330 w 6682383"/>
              <a:gd name="connsiteY1571" fmla="*/ 5123408 h 6812607"/>
              <a:gd name="connsiteX1572" fmla="*/ 4479726 w 6682383"/>
              <a:gd name="connsiteY1572" fmla="*/ 5130849 h 6812607"/>
              <a:gd name="connsiteX1573" fmla="*/ 4449961 w 6682383"/>
              <a:gd name="connsiteY1573" fmla="*/ 5138291 h 6812607"/>
              <a:gd name="connsiteX1574" fmla="*/ 4442519 w 6682383"/>
              <a:gd name="connsiteY1574" fmla="*/ 5145732 h 6812607"/>
              <a:gd name="connsiteX1575" fmla="*/ 4449961 w 6682383"/>
              <a:gd name="connsiteY1575" fmla="*/ 5145732 h 6812607"/>
              <a:gd name="connsiteX1576" fmla="*/ 4464843 w 6682383"/>
              <a:gd name="connsiteY1576" fmla="*/ 5142011 h 6812607"/>
              <a:gd name="connsiteX1577" fmla="*/ 4479726 w 6682383"/>
              <a:gd name="connsiteY1577" fmla="*/ 5138291 h 6812607"/>
              <a:gd name="connsiteX1578" fmla="*/ 4494609 w 6682383"/>
              <a:gd name="connsiteY1578" fmla="*/ 5130849 h 6812607"/>
              <a:gd name="connsiteX1579" fmla="*/ 4516933 w 6682383"/>
              <a:gd name="connsiteY1579" fmla="*/ 5130849 h 6812607"/>
              <a:gd name="connsiteX1580" fmla="*/ 4498330 w 6682383"/>
              <a:gd name="connsiteY1580" fmla="*/ 5142011 h 6812607"/>
              <a:gd name="connsiteX1581" fmla="*/ 4479726 w 6682383"/>
              <a:gd name="connsiteY1581" fmla="*/ 5145732 h 6812607"/>
              <a:gd name="connsiteX1582" fmla="*/ 4472285 w 6682383"/>
              <a:gd name="connsiteY1582" fmla="*/ 5149453 h 6812607"/>
              <a:gd name="connsiteX1583" fmla="*/ 4494609 w 6682383"/>
              <a:gd name="connsiteY1583" fmla="*/ 5153174 h 6812607"/>
              <a:gd name="connsiteX1584" fmla="*/ 4509492 w 6682383"/>
              <a:gd name="connsiteY1584" fmla="*/ 5153174 h 6812607"/>
              <a:gd name="connsiteX1585" fmla="*/ 4516933 w 6682383"/>
              <a:gd name="connsiteY1585" fmla="*/ 5145732 h 6812607"/>
              <a:gd name="connsiteX1586" fmla="*/ 4539258 w 6682383"/>
              <a:gd name="connsiteY1586" fmla="*/ 5138291 h 6812607"/>
              <a:gd name="connsiteX1587" fmla="*/ 4561582 w 6682383"/>
              <a:gd name="connsiteY1587" fmla="*/ 5130849 h 6812607"/>
              <a:gd name="connsiteX1588" fmla="*/ 4531816 w 6682383"/>
              <a:gd name="connsiteY1588" fmla="*/ 5130849 h 6812607"/>
              <a:gd name="connsiteX1589" fmla="*/ 4539258 w 6682383"/>
              <a:gd name="connsiteY1589" fmla="*/ 5123408 h 6812607"/>
              <a:gd name="connsiteX1590" fmla="*/ 4565302 w 6682383"/>
              <a:gd name="connsiteY1590" fmla="*/ 5115967 h 6812607"/>
              <a:gd name="connsiteX1591" fmla="*/ 4580185 w 6682383"/>
              <a:gd name="connsiteY1591" fmla="*/ 5104804 h 6812607"/>
              <a:gd name="connsiteX1592" fmla="*/ 4591347 w 6682383"/>
              <a:gd name="connsiteY1592" fmla="*/ 5093642 h 6812607"/>
              <a:gd name="connsiteX1593" fmla="*/ 4598789 w 6682383"/>
              <a:gd name="connsiteY1593" fmla="*/ 5101084 h 6812607"/>
              <a:gd name="connsiteX1594" fmla="*/ 4591347 w 6682383"/>
              <a:gd name="connsiteY1594" fmla="*/ 5108525 h 6812607"/>
              <a:gd name="connsiteX1595" fmla="*/ 4595068 w 6682383"/>
              <a:gd name="connsiteY1595" fmla="*/ 5112246 h 6812607"/>
              <a:gd name="connsiteX1596" fmla="*/ 4598789 w 6682383"/>
              <a:gd name="connsiteY1596" fmla="*/ 5115967 h 6812607"/>
              <a:gd name="connsiteX1597" fmla="*/ 4606230 w 6682383"/>
              <a:gd name="connsiteY1597" fmla="*/ 5115967 h 6812607"/>
              <a:gd name="connsiteX1598" fmla="*/ 4602510 w 6682383"/>
              <a:gd name="connsiteY1598" fmla="*/ 5119687 h 6812607"/>
              <a:gd name="connsiteX1599" fmla="*/ 4591347 w 6682383"/>
              <a:gd name="connsiteY1599" fmla="*/ 5123408 h 6812607"/>
              <a:gd name="connsiteX1600" fmla="*/ 4583906 w 6682383"/>
              <a:gd name="connsiteY1600" fmla="*/ 5130849 h 6812607"/>
              <a:gd name="connsiteX1601" fmla="*/ 4591347 w 6682383"/>
              <a:gd name="connsiteY1601" fmla="*/ 5130849 h 6812607"/>
              <a:gd name="connsiteX1602" fmla="*/ 4591347 w 6682383"/>
              <a:gd name="connsiteY1602" fmla="*/ 5138291 h 6812607"/>
              <a:gd name="connsiteX1603" fmla="*/ 4583906 w 6682383"/>
              <a:gd name="connsiteY1603" fmla="*/ 5145732 h 6812607"/>
              <a:gd name="connsiteX1604" fmla="*/ 4591347 w 6682383"/>
              <a:gd name="connsiteY1604" fmla="*/ 5145732 h 6812607"/>
              <a:gd name="connsiteX1605" fmla="*/ 4598789 w 6682383"/>
              <a:gd name="connsiteY1605" fmla="*/ 5145732 h 6812607"/>
              <a:gd name="connsiteX1606" fmla="*/ 4613672 w 6682383"/>
              <a:gd name="connsiteY1606" fmla="*/ 5138291 h 6812607"/>
              <a:gd name="connsiteX1607" fmla="*/ 4624834 w 6682383"/>
              <a:gd name="connsiteY1607" fmla="*/ 5134570 h 6812607"/>
              <a:gd name="connsiteX1608" fmla="*/ 4635996 w 6682383"/>
              <a:gd name="connsiteY1608" fmla="*/ 5138291 h 6812607"/>
              <a:gd name="connsiteX1609" fmla="*/ 4650879 w 6682383"/>
              <a:gd name="connsiteY1609" fmla="*/ 5134570 h 6812607"/>
              <a:gd name="connsiteX1610" fmla="*/ 4665761 w 6682383"/>
              <a:gd name="connsiteY1610" fmla="*/ 5134570 h 6812607"/>
              <a:gd name="connsiteX1611" fmla="*/ 4673203 w 6682383"/>
              <a:gd name="connsiteY1611" fmla="*/ 5130849 h 6812607"/>
              <a:gd name="connsiteX1612" fmla="*/ 4688086 w 6682383"/>
              <a:gd name="connsiteY1612" fmla="*/ 5115967 h 6812607"/>
              <a:gd name="connsiteX1613" fmla="*/ 4691806 w 6682383"/>
              <a:gd name="connsiteY1613" fmla="*/ 5115967 h 6812607"/>
              <a:gd name="connsiteX1614" fmla="*/ 4695527 w 6682383"/>
              <a:gd name="connsiteY1614" fmla="*/ 5112246 h 6812607"/>
              <a:gd name="connsiteX1615" fmla="*/ 4702968 w 6682383"/>
              <a:gd name="connsiteY1615" fmla="*/ 5108525 h 6812607"/>
              <a:gd name="connsiteX1616" fmla="*/ 4717851 w 6682383"/>
              <a:gd name="connsiteY1616" fmla="*/ 5101084 h 6812607"/>
              <a:gd name="connsiteX1617" fmla="*/ 4732734 w 6682383"/>
              <a:gd name="connsiteY1617" fmla="*/ 5108525 h 6812607"/>
              <a:gd name="connsiteX1618" fmla="*/ 4740176 w 6682383"/>
              <a:gd name="connsiteY1618" fmla="*/ 5115967 h 6812607"/>
              <a:gd name="connsiteX1619" fmla="*/ 4740176 w 6682383"/>
              <a:gd name="connsiteY1619" fmla="*/ 5130849 h 6812607"/>
              <a:gd name="connsiteX1620" fmla="*/ 4732734 w 6682383"/>
              <a:gd name="connsiteY1620" fmla="*/ 5142011 h 6812607"/>
              <a:gd name="connsiteX1621" fmla="*/ 4725293 w 6682383"/>
              <a:gd name="connsiteY1621" fmla="*/ 5142011 h 6812607"/>
              <a:gd name="connsiteX1622" fmla="*/ 4717851 w 6682383"/>
              <a:gd name="connsiteY1622" fmla="*/ 5138291 h 6812607"/>
              <a:gd name="connsiteX1623" fmla="*/ 4695527 w 6682383"/>
              <a:gd name="connsiteY1623" fmla="*/ 5156894 h 6812607"/>
              <a:gd name="connsiteX1624" fmla="*/ 4673203 w 6682383"/>
              <a:gd name="connsiteY1624" fmla="*/ 5168056 h 6812607"/>
              <a:gd name="connsiteX1625" fmla="*/ 4673203 w 6682383"/>
              <a:gd name="connsiteY1625" fmla="*/ 5160615 h 6812607"/>
              <a:gd name="connsiteX1626" fmla="*/ 4658320 w 6682383"/>
              <a:gd name="connsiteY1626" fmla="*/ 5160615 h 6812607"/>
              <a:gd name="connsiteX1627" fmla="*/ 4643437 w 6682383"/>
              <a:gd name="connsiteY1627" fmla="*/ 5160615 h 6812607"/>
              <a:gd name="connsiteX1628" fmla="*/ 4639717 w 6682383"/>
              <a:gd name="connsiteY1628" fmla="*/ 5153174 h 6812607"/>
              <a:gd name="connsiteX1629" fmla="*/ 4628554 w 6682383"/>
              <a:gd name="connsiteY1629" fmla="*/ 5160615 h 6812607"/>
              <a:gd name="connsiteX1630" fmla="*/ 4613672 w 6682383"/>
              <a:gd name="connsiteY1630" fmla="*/ 5171777 h 6812607"/>
              <a:gd name="connsiteX1631" fmla="*/ 4606230 w 6682383"/>
              <a:gd name="connsiteY1631" fmla="*/ 5175498 h 6812607"/>
              <a:gd name="connsiteX1632" fmla="*/ 4598789 w 6682383"/>
              <a:gd name="connsiteY1632" fmla="*/ 5182939 h 6812607"/>
              <a:gd name="connsiteX1633" fmla="*/ 4595068 w 6682383"/>
              <a:gd name="connsiteY1633" fmla="*/ 5190381 h 6812607"/>
              <a:gd name="connsiteX1634" fmla="*/ 4591347 w 6682383"/>
              <a:gd name="connsiteY1634" fmla="*/ 5197822 h 6812607"/>
              <a:gd name="connsiteX1635" fmla="*/ 4583906 w 6682383"/>
              <a:gd name="connsiteY1635" fmla="*/ 5197822 h 6812607"/>
              <a:gd name="connsiteX1636" fmla="*/ 4583906 w 6682383"/>
              <a:gd name="connsiteY1636" fmla="*/ 5190381 h 6812607"/>
              <a:gd name="connsiteX1637" fmla="*/ 4561582 w 6682383"/>
              <a:gd name="connsiteY1637" fmla="*/ 5190381 h 6812607"/>
              <a:gd name="connsiteX1638" fmla="*/ 4554140 w 6682383"/>
              <a:gd name="connsiteY1638" fmla="*/ 5205263 h 6812607"/>
              <a:gd name="connsiteX1639" fmla="*/ 4546699 w 6682383"/>
              <a:gd name="connsiteY1639" fmla="*/ 5220146 h 6812607"/>
              <a:gd name="connsiteX1640" fmla="*/ 4539258 w 6682383"/>
              <a:gd name="connsiteY1640" fmla="*/ 5212705 h 6812607"/>
              <a:gd name="connsiteX1641" fmla="*/ 4546699 w 6682383"/>
              <a:gd name="connsiteY1641" fmla="*/ 5201543 h 6812607"/>
              <a:gd name="connsiteX1642" fmla="*/ 4550420 w 6682383"/>
              <a:gd name="connsiteY1642" fmla="*/ 5197822 h 6812607"/>
              <a:gd name="connsiteX1643" fmla="*/ 4531816 w 6682383"/>
              <a:gd name="connsiteY1643" fmla="*/ 5197822 h 6812607"/>
              <a:gd name="connsiteX1644" fmla="*/ 4524375 w 6682383"/>
              <a:gd name="connsiteY1644" fmla="*/ 5197822 h 6812607"/>
              <a:gd name="connsiteX1645" fmla="*/ 4516933 w 6682383"/>
              <a:gd name="connsiteY1645" fmla="*/ 5197822 h 6812607"/>
              <a:gd name="connsiteX1646" fmla="*/ 4494609 w 6682383"/>
              <a:gd name="connsiteY1646" fmla="*/ 5205263 h 6812607"/>
              <a:gd name="connsiteX1647" fmla="*/ 4479726 w 6682383"/>
              <a:gd name="connsiteY1647" fmla="*/ 5212705 h 6812607"/>
              <a:gd name="connsiteX1648" fmla="*/ 4476006 w 6682383"/>
              <a:gd name="connsiteY1648" fmla="*/ 5216426 h 6812607"/>
              <a:gd name="connsiteX1649" fmla="*/ 4464843 w 6682383"/>
              <a:gd name="connsiteY1649" fmla="*/ 5220146 h 6812607"/>
              <a:gd name="connsiteX1650" fmla="*/ 4405313 w 6682383"/>
              <a:gd name="connsiteY1650" fmla="*/ 5235029 h 6812607"/>
              <a:gd name="connsiteX1651" fmla="*/ 4382988 w 6682383"/>
              <a:gd name="connsiteY1651" fmla="*/ 5235029 h 6812607"/>
              <a:gd name="connsiteX1652" fmla="*/ 4368105 w 6682383"/>
              <a:gd name="connsiteY1652" fmla="*/ 5235029 h 6812607"/>
              <a:gd name="connsiteX1653" fmla="*/ 4368105 w 6682383"/>
              <a:gd name="connsiteY1653" fmla="*/ 5242470 h 6812607"/>
              <a:gd name="connsiteX1654" fmla="*/ 4360664 w 6682383"/>
              <a:gd name="connsiteY1654" fmla="*/ 5249912 h 6812607"/>
              <a:gd name="connsiteX1655" fmla="*/ 4338340 w 6682383"/>
              <a:gd name="connsiteY1655" fmla="*/ 5249912 h 6812607"/>
              <a:gd name="connsiteX1656" fmla="*/ 4327178 w 6682383"/>
              <a:gd name="connsiteY1656" fmla="*/ 5249912 h 6812607"/>
              <a:gd name="connsiteX1657" fmla="*/ 4323457 w 6682383"/>
              <a:gd name="connsiteY1657" fmla="*/ 5249912 h 6812607"/>
              <a:gd name="connsiteX1658" fmla="*/ 4316016 w 6682383"/>
              <a:gd name="connsiteY1658" fmla="*/ 5249912 h 6812607"/>
              <a:gd name="connsiteX1659" fmla="*/ 4319736 w 6682383"/>
              <a:gd name="connsiteY1659" fmla="*/ 5253633 h 6812607"/>
              <a:gd name="connsiteX1660" fmla="*/ 4308574 w 6682383"/>
              <a:gd name="connsiteY1660" fmla="*/ 5257353 h 6812607"/>
              <a:gd name="connsiteX1661" fmla="*/ 4301133 w 6682383"/>
              <a:gd name="connsiteY1661" fmla="*/ 5257353 h 6812607"/>
              <a:gd name="connsiteX1662" fmla="*/ 4293691 w 6682383"/>
              <a:gd name="connsiteY1662" fmla="*/ 5264795 h 6812607"/>
              <a:gd name="connsiteX1663" fmla="*/ 4286250 w 6682383"/>
              <a:gd name="connsiteY1663" fmla="*/ 5264795 h 6812607"/>
              <a:gd name="connsiteX1664" fmla="*/ 4278809 w 6682383"/>
              <a:gd name="connsiteY1664" fmla="*/ 5264795 h 6812607"/>
              <a:gd name="connsiteX1665" fmla="*/ 4256484 w 6682383"/>
              <a:gd name="connsiteY1665" fmla="*/ 5287119 h 6812607"/>
              <a:gd name="connsiteX1666" fmla="*/ 4249043 w 6682383"/>
              <a:gd name="connsiteY1666" fmla="*/ 5290840 h 6812607"/>
              <a:gd name="connsiteX1667" fmla="*/ 4241602 w 6682383"/>
              <a:gd name="connsiteY1667" fmla="*/ 5294560 h 6812607"/>
              <a:gd name="connsiteX1668" fmla="*/ 4234160 w 6682383"/>
              <a:gd name="connsiteY1668" fmla="*/ 5294560 h 6812607"/>
              <a:gd name="connsiteX1669" fmla="*/ 4219277 w 6682383"/>
              <a:gd name="connsiteY1669" fmla="*/ 5294560 h 6812607"/>
              <a:gd name="connsiteX1670" fmla="*/ 4204395 w 6682383"/>
              <a:gd name="connsiteY1670" fmla="*/ 5309443 h 6812607"/>
              <a:gd name="connsiteX1671" fmla="*/ 4189512 w 6682383"/>
              <a:gd name="connsiteY1671" fmla="*/ 5309443 h 6812607"/>
              <a:gd name="connsiteX1672" fmla="*/ 4174629 w 6682383"/>
              <a:gd name="connsiteY1672" fmla="*/ 5316885 h 6812607"/>
              <a:gd name="connsiteX1673" fmla="*/ 4100215 w 6682383"/>
              <a:gd name="connsiteY1673" fmla="*/ 5339209 h 6812607"/>
              <a:gd name="connsiteX1674" fmla="*/ 4081611 w 6682383"/>
              <a:gd name="connsiteY1674" fmla="*/ 5342929 h 6812607"/>
              <a:gd name="connsiteX1675" fmla="*/ 4055566 w 6682383"/>
              <a:gd name="connsiteY1675" fmla="*/ 5354092 h 6812607"/>
              <a:gd name="connsiteX1676" fmla="*/ 4040684 w 6682383"/>
              <a:gd name="connsiteY1676" fmla="*/ 5365254 h 6812607"/>
              <a:gd name="connsiteX1677" fmla="*/ 4025801 w 6682383"/>
              <a:gd name="connsiteY1677" fmla="*/ 5368974 h 6812607"/>
              <a:gd name="connsiteX1678" fmla="*/ 4022080 w 6682383"/>
              <a:gd name="connsiteY1678" fmla="*/ 5372695 h 6812607"/>
              <a:gd name="connsiteX1679" fmla="*/ 4018359 w 6682383"/>
              <a:gd name="connsiteY1679" fmla="*/ 5361533 h 6812607"/>
              <a:gd name="connsiteX1680" fmla="*/ 4018359 w 6682383"/>
              <a:gd name="connsiteY1680" fmla="*/ 5354092 h 6812607"/>
              <a:gd name="connsiteX1681" fmla="*/ 3996035 w 6682383"/>
              <a:gd name="connsiteY1681" fmla="*/ 5376416 h 6812607"/>
              <a:gd name="connsiteX1682" fmla="*/ 3988594 w 6682383"/>
              <a:gd name="connsiteY1682" fmla="*/ 5376416 h 6812607"/>
              <a:gd name="connsiteX1683" fmla="*/ 3981152 w 6682383"/>
              <a:gd name="connsiteY1683" fmla="*/ 5383857 h 6812607"/>
              <a:gd name="connsiteX1684" fmla="*/ 3981152 w 6682383"/>
              <a:gd name="connsiteY1684" fmla="*/ 5391299 h 6812607"/>
              <a:gd name="connsiteX1685" fmla="*/ 3969990 w 6682383"/>
              <a:gd name="connsiteY1685" fmla="*/ 5383857 h 6812607"/>
              <a:gd name="connsiteX1686" fmla="*/ 3966270 w 6682383"/>
              <a:gd name="connsiteY1686" fmla="*/ 5372695 h 6812607"/>
              <a:gd name="connsiteX1687" fmla="*/ 3981152 w 6682383"/>
              <a:gd name="connsiteY1687" fmla="*/ 5368974 h 6812607"/>
              <a:gd name="connsiteX1688" fmla="*/ 3988594 w 6682383"/>
              <a:gd name="connsiteY1688" fmla="*/ 5368974 h 6812607"/>
              <a:gd name="connsiteX1689" fmla="*/ 3981152 w 6682383"/>
              <a:gd name="connsiteY1689" fmla="*/ 5354092 h 6812607"/>
              <a:gd name="connsiteX1690" fmla="*/ 3977432 w 6682383"/>
              <a:gd name="connsiteY1690" fmla="*/ 5339209 h 6812607"/>
              <a:gd name="connsiteX1691" fmla="*/ 3973711 w 6682383"/>
              <a:gd name="connsiteY1691" fmla="*/ 5331767 h 6812607"/>
              <a:gd name="connsiteX1692" fmla="*/ 3988594 w 6682383"/>
              <a:gd name="connsiteY1692" fmla="*/ 5324326 h 6812607"/>
              <a:gd name="connsiteX1693" fmla="*/ 3996035 w 6682383"/>
              <a:gd name="connsiteY1693" fmla="*/ 5316885 h 6812607"/>
              <a:gd name="connsiteX1694" fmla="*/ 4025801 w 6682383"/>
              <a:gd name="connsiteY1694" fmla="*/ 5302002 h 6812607"/>
              <a:gd name="connsiteX1695" fmla="*/ 4033242 w 6682383"/>
              <a:gd name="connsiteY1695" fmla="*/ 5302002 h 6812607"/>
              <a:gd name="connsiteX1696" fmla="*/ 4040684 w 6682383"/>
              <a:gd name="connsiteY1696" fmla="*/ 5294560 h 6812607"/>
              <a:gd name="connsiteX1697" fmla="*/ 4048125 w 6682383"/>
              <a:gd name="connsiteY1697" fmla="*/ 5294560 h 6812607"/>
              <a:gd name="connsiteX1698" fmla="*/ 4048125 w 6682383"/>
              <a:gd name="connsiteY1698" fmla="*/ 5287119 h 6812607"/>
              <a:gd name="connsiteX1699" fmla="*/ 4063008 w 6682383"/>
              <a:gd name="connsiteY1699" fmla="*/ 5287119 h 6812607"/>
              <a:gd name="connsiteX1700" fmla="*/ 4070449 w 6682383"/>
              <a:gd name="connsiteY1700" fmla="*/ 5287119 h 6812607"/>
              <a:gd name="connsiteX1701" fmla="*/ 4077891 w 6682383"/>
              <a:gd name="connsiteY1701" fmla="*/ 5287119 h 6812607"/>
              <a:gd name="connsiteX1702" fmla="*/ 4092773 w 6682383"/>
              <a:gd name="connsiteY1702" fmla="*/ 5279678 h 6812607"/>
              <a:gd name="connsiteX1703" fmla="*/ 4103936 w 6682383"/>
              <a:gd name="connsiteY1703" fmla="*/ 5279678 h 6812607"/>
              <a:gd name="connsiteX1704" fmla="*/ 4107656 w 6682383"/>
              <a:gd name="connsiteY1704" fmla="*/ 5279678 h 6812607"/>
              <a:gd name="connsiteX1705" fmla="*/ 4107656 w 6682383"/>
              <a:gd name="connsiteY1705" fmla="*/ 5287119 h 6812607"/>
              <a:gd name="connsiteX1706" fmla="*/ 4092773 w 6682383"/>
              <a:gd name="connsiteY1706" fmla="*/ 5294560 h 6812607"/>
              <a:gd name="connsiteX1707" fmla="*/ 4122539 w 6682383"/>
              <a:gd name="connsiteY1707" fmla="*/ 5294560 h 6812607"/>
              <a:gd name="connsiteX1708" fmla="*/ 4137422 w 6682383"/>
              <a:gd name="connsiteY1708" fmla="*/ 5287119 h 6812607"/>
              <a:gd name="connsiteX1709" fmla="*/ 4144863 w 6682383"/>
              <a:gd name="connsiteY1709" fmla="*/ 5283398 h 6812607"/>
              <a:gd name="connsiteX1710" fmla="*/ 4156025 w 6682383"/>
              <a:gd name="connsiteY1710" fmla="*/ 5275957 h 6812607"/>
              <a:gd name="connsiteX1711" fmla="*/ 4163467 w 6682383"/>
              <a:gd name="connsiteY1711" fmla="*/ 5272236 h 6812607"/>
              <a:gd name="connsiteX1712" fmla="*/ 4167188 w 6682383"/>
              <a:gd name="connsiteY1712" fmla="*/ 5272236 h 6812607"/>
              <a:gd name="connsiteX1713" fmla="*/ 4189512 w 6682383"/>
              <a:gd name="connsiteY1713" fmla="*/ 5257353 h 6812607"/>
              <a:gd name="connsiteX1714" fmla="*/ 4241602 w 6682383"/>
              <a:gd name="connsiteY1714" fmla="*/ 5242470 h 6812607"/>
              <a:gd name="connsiteX1715" fmla="*/ 4252764 w 6682383"/>
              <a:gd name="connsiteY1715" fmla="*/ 5249912 h 6812607"/>
              <a:gd name="connsiteX1716" fmla="*/ 4256484 w 6682383"/>
              <a:gd name="connsiteY1716" fmla="*/ 5242470 h 6812607"/>
              <a:gd name="connsiteX1717" fmla="*/ 4278809 w 6682383"/>
              <a:gd name="connsiteY1717" fmla="*/ 5235029 h 6812607"/>
              <a:gd name="connsiteX1718" fmla="*/ 4289971 w 6682383"/>
              <a:gd name="connsiteY1718" fmla="*/ 5231308 h 6812607"/>
              <a:gd name="connsiteX1719" fmla="*/ 4293691 w 6682383"/>
              <a:gd name="connsiteY1719" fmla="*/ 5220146 h 6812607"/>
              <a:gd name="connsiteX1720" fmla="*/ 4301133 w 6682383"/>
              <a:gd name="connsiteY1720" fmla="*/ 5212705 h 6812607"/>
              <a:gd name="connsiteX1721" fmla="*/ 4278809 w 6682383"/>
              <a:gd name="connsiteY1721" fmla="*/ 5212705 h 6812607"/>
              <a:gd name="connsiteX1722" fmla="*/ 4219277 w 6682383"/>
              <a:gd name="connsiteY1722" fmla="*/ 5235029 h 6812607"/>
              <a:gd name="connsiteX1723" fmla="*/ 4215557 w 6682383"/>
              <a:gd name="connsiteY1723" fmla="*/ 5238750 h 6812607"/>
              <a:gd name="connsiteX1724" fmla="*/ 4204395 w 6682383"/>
              <a:gd name="connsiteY1724" fmla="*/ 5242470 h 6812607"/>
              <a:gd name="connsiteX1725" fmla="*/ 4182070 w 6682383"/>
              <a:gd name="connsiteY1725" fmla="*/ 5249912 h 6812607"/>
              <a:gd name="connsiteX1726" fmla="*/ 4174629 w 6682383"/>
              <a:gd name="connsiteY1726" fmla="*/ 5257353 h 6812607"/>
              <a:gd name="connsiteX1727" fmla="*/ 4144863 w 6682383"/>
              <a:gd name="connsiteY1727" fmla="*/ 5272236 h 6812607"/>
              <a:gd name="connsiteX1728" fmla="*/ 4122539 w 6682383"/>
              <a:gd name="connsiteY1728" fmla="*/ 5272236 h 6812607"/>
              <a:gd name="connsiteX1729" fmla="*/ 4129980 w 6682383"/>
              <a:gd name="connsiteY1729" fmla="*/ 5264795 h 6812607"/>
              <a:gd name="connsiteX1730" fmla="*/ 4129980 w 6682383"/>
              <a:gd name="connsiteY1730" fmla="*/ 5257353 h 6812607"/>
              <a:gd name="connsiteX1731" fmla="*/ 4126260 w 6682383"/>
              <a:gd name="connsiteY1731" fmla="*/ 5242470 h 6812607"/>
              <a:gd name="connsiteX1732" fmla="*/ 4137422 w 6682383"/>
              <a:gd name="connsiteY1732" fmla="*/ 5235029 h 6812607"/>
              <a:gd name="connsiteX1733" fmla="*/ 4174629 w 6682383"/>
              <a:gd name="connsiteY1733" fmla="*/ 5220146 h 6812607"/>
              <a:gd name="connsiteX1734" fmla="*/ 4208115 w 6682383"/>
              <a:gd name="connsiteY1734" fmla="*/ 5205263 h 6812607"/>
              <a:gd name="connsiteX1735" fmla="*/ 4230440 w 6682383"/>
              <a:gd name="connsiteY1735" fmla="*/ 5194101 h 6812607"/>
              <a:gd name="connsiteX1736" fmla="*/ 4263926 w 6682383"/>
              <a:gd name="connsiteY1736" fmla="*/ 5182939 h 6812607"/>
              <a:gd name="connsiteX1737" fmla="*/ 4293691 w 6682383"/>
              <a:gd name="connsiteY1737" fmla="*/ 5168056 h 6812607"/>
              <a:gd name="connsiteX1738" fmla="*/ 4316016 w 6682383"/>
              <a:gd name="connsiteY1738" fmla="*/ 5160615 h 6812607"/>
              <a:gd name="connsiteX1739" fmla="*/ 4360664 w 6682383"/>
              <a:gd name="connsiteY1739" fmla="*/ 5145732 h 6812607"/>
              <a:gd name="connsiteX1740" fmla="*/ 4435078 w 6682383"/>
              <a:gd name="connsiteY1740" fmla="*/ 5108525 h 6812607"/>
              <a:gd name="connsiteX1741" fmla="*/ 4464843 w 6682383"/>
              <a:gd name="connsiteY1741" fmla="*/ 5101084 h 6812607"/>
              <a:gd name="connsiteX1742" fmla="*/ 4487168 w 6682383"/>
              <a:gd name="connsiteY1742" fmla="*/ 5093642 h 6812607"/>
              <a:gd name="connsiteX1743" fmla="*/ 4546699 w 6682383"/>
              <a:gd name="connsiteY1743" fmla="*/ 5078760 h 6812607"/>
              <a:gd name="connsiteX1744" fmla="*/ 4554140 w 6682383"/>
              <a:gd name="connsiteY1744" fmla="*/ 5078760 h 6812607"/>
              <a:gd name="connsiteX1745" fmla="*/ 4550420 w 6682383"/>
              <a:gd name="connsiteY1745" fmla="*/ 5082480 h 6812607"/>
              <a:gd name="connsiteX1746" fmla="*/ 4542978 w 6682383"/>
              <a:gd name="connsiteY1746" fmla="*/ 5082480 h 6812607"/>
              <a:gd name="connsiteX1747" fmla="*/ 4546699 w 6682383"/>
              <a:gd name="connsiteY1747" fmla="*/ 5093642 h 6812607"/>
              <a:gd name="connsiteX1748" fmla="*/ 4554140 w 6682383"/>
              <a:gd name="connsiteY1748" fmla="*/ 5093642 h 6812607"/>
              <a:gd name="connsiteX1749" fmla="*/ 4561582 w 6682383"/>
              <a:gd name="connsiteY1749" fmla="*/ 5078760 h 6812607"/>
              <a:gd name="connsiteX1750" fmla="*/ 4569023 w 6682383"/>
              <a:gd name="connsiteY1750" fmla="*/ 5071318 h 6812607"/>
              <a:gd name="connsiteX1751" fmla="*/ 4591347 w 6682383"/>
              <a:gd name="connsiteY1751" fmla="*/ 5063877 h 6812607"/>
              <a:gd name="connsiteX1752" fmla="*/ 4583906 w 6682383"/>
              <a:gd name="connsiteY1752" fmla="*/ 5056435 h 6812607"/>
              <a:gd name="connsiteX1753" fmla="*/ 4580185 w 6682383"/>
              <a:gd name="connsiteY1753" fmla="*/ 5048994 h 6812607"/>
              <a:gd name="connsiteX1754" fmla="*/ 4598789 w 6682383"/>
              <a:gd name="connsiteY1754" fmla="*/ 5041553 h 6812607"/>
              <a:gd name="connsiteX1755" fmla="*/ 4617392 w 6682383"/>
              <a:gd name="connsiteY1755" fmla="*/ 5045273 h 6812607"/>
              <a:gd name="connsiteX1756" fmla="*/ 4613672 w 6682383"/>
              <a:gd name="connsiteY1756" fmla="*/ 5048994 h 6812607"/>
              <a:gd name="connsiteX1757" fmla="*/ 4606230 w 6682383"/>
              <a:gd name="connsiteY1757" fmla="*/ 5056435 h 6812607"/>
              <a:gd name="connsiteX1758" fmla="*/ 4621113 w 6682383"/>
              <a:gd name="connsiteY1758" fmla="*/ 5056435 h 6812607"/>
              <a:gd name="connsiteX1759" fmla="*/ 4635996 w 6682383"/>
              <a:gd name="connsiteY1759" fmla="*/ 5056435 h 6812607"/>
              <a:gd name="connsiteX1760" fmla="*/ 4658320 w 6682383"/>
              <a:gd name="connsiteY1760" fmla="*/ 5041553 h 6812607"/>
              <a:gd name="connsiteX1761" fmla="*/ 4673203 w 6682383"/>
              <a:gd name="connsiteY1761" fmla="*/ 5034111 h 6812607"/>
              <a:gd name="connsiteX1762" fmla="*/ 4658320 w 6682383"/>
              <a:gd name="connsiteY1762" fmla="*/ 5034111 h 6812607"/>
              <a:gd name="connsiteX1763" fmla="*/ 4673203 w 6682383"/>
              <a:gd name="connsiteY1763" fmla="*/ 5019228 h 6812607"/>
              <a:gd name="connsiteX1764" fmla="*/ 4688086 w 6682383"/>
              <a:gd name="connsiteY1764" fmla="*/ 5026670 h 6812607"/>
              <a:gd name="connsiteX1765" fmla="*/ 4695527 w 6682383"/>
              <a:gd name="connsiteY1765" fmla="*/ 5026670 h 6812607"/>
              <a:gd name="connsiteX1766" fmla="*/ 4717851 w 6682383"/>
              <a:gd name="connsiteY1766" fmla="*/ 5034111 h 6812607"/>
              <a:gd name="connsiteX1767" fmla="*/ 4729013 w 6682383"/>
              <a:gd name="connsiteY1767" fmla="*/ 5037832 h 6812607"/>
              <a:gd name="connsiteX1768" fmla="*/ 4725293 w 6682383"/>
              <a:gd name="connsiteY1768" fmla="*/ 5034111 h 6812607"/>
              <a:gd name="connsiteX1769" fmla="*/ 4732734 w 6682383"/>
              <a:gd name="connsiteY1769" fmla="*/ 5019228 h 6812607"/>
              <a:gd name="connsiteX1770" fmla="*/ 4747617 w 6682383"/>
              <a:gd name="connsiteY1770" fmla="*/ 5015508 h 6812607"/>
              <a:gd name="connsiteX1771" fmla="*/ 4762500 w 6682383"/>
              <a:gd name="connsiteY1771" fmla="*/ 5011787 h 6812607"/>
              <a:gd name="connsiteX1772" fmla="*/ 4777383 w 6682383"/>
              <a:gd name="connsiteY1772" fmla="*/ 5011787 h 6812607"/>
              <a:gd name="connsiteX1773" fmla="*/ 4784824 w 6682383"/>
              <a:gd name="connsiteY1773" fmla="*/ 5011787 h 6812607"/>
              <a:gd name="connsiteX1774" fmla="*/ 4799707 w 6682383"/>
              <a:gd name="connsiteY1774" fmla="*/ 5011787 h 6812607"/>
              <a:gd name="connsiteX1775" fmla="*/ 4807148 w 6682383"/>
              <a:gd name="connsiteY1775" fmla="*/ 5011787 h 6812607"/>
              <a:gd name="connsiteX1776" fmla="*/ 4822031 w 6682383"/>
              <a:gd name="connsiteY1776" fmla="*/ 5004345 h 6812607"/>
              <a:gd name="connsiteX1777" fmla="*/ 4844355 w 6682383"/>
              <a:gd name="connsiteY1777" fmla="*/ 5000625 h 6812607"/>
              <a:gd name="connsiteX1778" fmla="*/ 4849936 w 6682383"/>
              <a:gd name="connsiteY1778" fmla="*/ 4999695 h 6812607"/>
              <a:gd name="connsiteX1779" fmla="*/ 4494609 w 6682383"/>
              <a:gd name="connsiteY1779" fmla="*/ 4998764 h 6812607"/>
              <a:gd name="connsiteX1780" fmla="*/ 4498330 w 6682383"/>
              <a:gd name="connsiteY1780" fmla="*/ 5000625 h 6812607"/>
              <a:gd name="connsiteX1781" fmla="*/ 4502051 w 6682383"/>
              <a:gd name="connsiteY1781" fmla="*/ 5004345 h 6812607"/>
              <a:gd name="connsiteX1782" fmla="*/ 4494609 w 6682383"/>
              <a:gd name="connsiteY1782" fmla="*/ 5004345 h 6812607"/>
              <a:gd name="connsiteX1783" fmla="*/ 4490888 w 6682383"/>
              <a:gd name="connsiteY1783" fmla="*/ 5000625 h 6812607"/>
              <a:gd name="connsiteX1784" fmla="*/ 4494609 w 6682383"/>
              <a:gd name="connsiteY1784" fmla="*/ 4998764 h 6812607"/>
              <a:gd name="connsiteX1785" fmla="*/ 5156894 w 6682383"/>
              <a:gd name="connsiteY1785" fmla="*/ 4996904 h 6812607"/>
              <a:gd name="connsiteX1786" fmla="*/ 5164336 w 6682383"/>
              <a:gd name="connsiteY1786" fmla="*/ 4996904 h 6812607"/>
              <a:gd name="connsiteX1787" fmla="*/ 5164336 w 6682383"/>
              <a:gd name="connsiteY1787" fmla="*/ 5004345 h 6812607"/>
              <a:gd name="connsiteX1788" fmla="*/ 5179218 w 6682383"/>
              <a:gd name="connsiteY1788" fmla="*/ 5004345 h 6812607"/>
              <a:gd name="connsiteX1789" fmla="*/ 5194101 w 6682383"/>
              <a:gd name="connsiteY1789" fmla="*/ 5004345 h 6812607"/>
              <a:gd name="connsiteX1790" fmla="*/ 5197822 w 6682383"/>
              <a:gd name="connsiteY1790" fmla="*/ 5011787 h 6812607"/>
              <a:gd name="connsiteX1791" fmla="*/ 5194101 w 6682383"/>
              <a:gd name="connsiteY1791" fmla="*/ 5011787 h 6812607"/>
              <a:gd name="connsiteX1792" fmla="*/ 5186660 w 6682383"/>
              <a:gd name="connsiteY1792" fmla="*/ 5011787 h 6812607"/>
              <a:gd name="connsiteX1793" fmla="*/ 5164336 w 6682383"/>
              <a:gd name="connsiteY1793" fmla="*/ 5019228 h 6812607"/>
              <a:gd name="connsiteX1794" fmla="*/ 5156894 w 6682383"/>
              <a:gd name="connsiteY1794" fmla="*/ 5011787 h 6812607"/>
              <a:gd name="connsiteX1795" fmla="*/ 5156894 w 6682383"/>
              <a:gd name="connsiteY1795" fmla="*/ 5000625 h 6812607"/>
              <a:gd name="connsiteX1796" fmla="*/ 5156894 w 6682383"/>
              <a:gd name="connsiteY1796" fmla="*/ 4996904 h 6812607"/>
              <a:gd name="connsiteX1797" fmla="*/ 5075039 w 6682383"/>
              <a:gd name="connsiteY1797" fmla="*/ 4996904 h 6812607"/>
              <a:gd name="connsiteX1798" fmla="*/ 5119687 w 6682383"/>
              <a:gd name="connsiteY1798" fmla="*/ 4996904 h 6812607"/>
              <a:gd name="connsiteX1799" fmla="*/ 5112246 w 6682383"/>
              <a:gd name="connsiteY1799" fmla="*/ 5000625 h 6812607"/>
              <a:gd name="connsiteX1800" fmla="*/ 5104804 w 6682383"/>
              <a:gd name="connsiteY1800" fmla="*/ 5011787 h 6812607"/>
              <a:gd name="connsiteX1801" fmla="*/ 5097363 w 6682383"/>
              <a:gd name="connsiteY1801" fmla="*/ 5019228 h 6812607"/>
              <a:gd name="connsiteX1802" fmla="*/ 5089922 w 6682383"/>
              <a:gd name="connsiteY1802" fmla="*/ 5026670 h 6812607"/>
              <a:gd name="connsiteX1803" fmla="*/ 5076899 w 6682383"/>
              <a:gd name="connsiteY1803" fmla="*/ 5026670 h 6812607"/>
              <a:gd name="connsiteX1804" fmla="*/ 5082480 w 6682383"/>
              <a:gd name="connsiteY1804" fmla="*/ 5019228 h 6812607"/>
              <a:gd name="connsiteX1805" fmla="*/ 5082480 w 6682383"/>
              <a:gd name="connsiteY1805" fmla="*/ 5011787 h 6812607"/>
              <a:gd name="connsiteX1806" fmla="*/ 5075039 w 6682383"/>
              <a:gd name="connsiteY1806" fmla="*/ 5004345 h 6812607"/>
              <a:gd name="connsiteX1807" fmla="*/ 5075039 w 6682383"/>
              <a:gd name="connsiteY1807" fmla="*/ 4996904 h 6812607"/>
              <a:gd name="connsiteX1808" fmla="*/ 4762500 w 6682383"/>
              <a:gd name="connsiteY1808" fmla="*/ 4996904 h 6812607"/>
              <a:gd name="connsiteX1809" fmla="*/ 4769941 w 6682383"/>
              <a:gd name="connsiteY1809" fmla="*/ 5004345 h 6812607"/>
              <a:gd name="connsiteX1810" fmla="*/ 4762500 w 6682383"/>
              <a:gd name="connsiteY1810" fmla="*/ 5004345 h 6812607"/>
              <a:gd name="connsiteX1811" fmla="*/ 5953125 w 6682383"/>
              <a:gd name="connsiteY1811" fmla="*/ 4989463 h 6812607"/>
              <a:gd name="connsiteX1812" fmla="*/ 5960566 w 6682383"/>
              <a:gd name="connsiteY1812" fmla="*/ 4996904 h 6812607"/>
              <a:gd name="connsiteX1813" fmla="*/ 5953125 w 6682383"/>
              <a:gd name="connsiteY1813" fmla="*/ 4996904 h 6812607"/>
              <a:gd name="connsiteX1814" fmla="*/ 5938242 w 6682383"/>
              <a:gd name="connsiteY1814" fmla="*/ 4996904 h 6812607"/>
              <a:gd name="connsiteX1815" fmla="*/ 5246191 w 6682383"/>
              <a:gd name="connsiteY1815" fmla="*/ 4989463 h 6812607"/>
              <a:gd name="connsiteX1816" fmla="*/ 5253633 w 6682383"/>
              <a:gd name="connsiteY1816" fmla="*/ 4996904 h 6812607"/>
              <a:gd name="connsiteX1817" fmla="*/ 5238750 w 6682383"/>
              <a:gd name="connsiteY1817" fmla="*/ 4996904 h 6812607"/>
              <a:gd name="connsiteX1818" fmla="*/ 4297412 w 6682383"/>
              <a:gd name="connsiteY1818" fmla="*/ 4986672 h 6812607"/>
              <a:gd name="connsiteX1819" fmla="*/ 4293691 w 6682383"/>
              <a:gd name="connsiteY1819" fmla="*/ 4989463 h 6812607"/>
              <a:gd name="connsiteX1820" fmla="*/ 4271367 w 6682383"/>
              <a:gd name="connsiteY1820" fmla="*/ 4996904 h 6812607"/>
              <a:gd name="connsiteX1821" fmla="*/ 4263926 w 6682383"/>
              <a:gd name="connsiteY1821" fmla="*/ 5011787 h 6812607"/>
              <a:gd name="connsiteX1822" fmla="*/ 4278809 w 6682383"/>
              <a:gd name="connsiteY1822" fmla="*/ 5004345 h 6812607"/>
              <a:gd name="connsiteX1823" fmla="*/ 4293691 w 6682383"/>
              <a:gd name="connsiteY1823" fmla="*/ 4993183 h 6812607"/>
              <a:gd name="connsiteX1824" fmla="*/ 4297412 w 6682383"/>
              <a:gd name="connsiteY1824" fmla="*/ 4986672 h 6812607"/>
              <a:gd name="connsiteX1825" fmla="*/ 5380136 w 6682383"/>
              <a:gd name="connsiteY1825" fmla="*/ 4982021 h 6812607"/>
              <a:gd name="connsiteX1826" fmla="*/ 5387578 w 6682383"/>
              <a:gd name="connsiteY1826" fmla="*/ 4982021 h 6812607"/>
              <a:gd name="connsiteX1827" fmla="*/ 5395019 w 6682383"/>
              <a:gd name="connsiteY1827" fmla="*/ 4985742 h 6812607"/>
              <a:gd name="connsiteX1828" fmla="*/ 5387578 w 6682383"/>
              <a:gd name="connsiteY1828" fmla="*/ 4989463 h 6812607"/>
              <a:gd name="connsiteX1829" fmla="*/ 5380136 w 6682383"/>
              <a:gd name="connsiteY1829" fmla="*/ 4982021 h 6812607"/>
              <a:gd name="connsiteX1830" fmla="*/ 5298281 w 6682383"/>
              <a:gd name="connsiteY1830" fmla="*/ 4982021 h 6812607"/>
              <a:gd name="connsiteX1831" fmla="*/ 5298281 w 6682383"/>
              <a:gd name="connsiteY1831" fmla="*/ 4985742 h 6812607"/>
              <a:gd name="connsiteX1832" fmla="*/ 5294560 w 6682383"/>
              <a:gd name="connsiteY1832" fmla="*/ 4989463 h 6812607"/>
              <a:gd name="connsiteX1833" fmla="*/ 5298281 w 6682383"/>
              <a:gd name="connsiteY1833" fmla="*/ 4982021 h 6812607"/>
              <a:gd name="connsiteX1834" fmla="*/ 5275957 w 6682383"/>
              <a:gd name="connsiteY1834" fmla="*/ 4982021 h 6812607"/>
              <a:gd name="connsiteX1835" fmla="*/ 5283398 w 6682383"/>
              <a:gd name="connsiteY1835" fmla="*/ 4985742 h 6812607"/>
              <a:gd name="connsiteX1836" fmla="*/ 5275957 w 6682383"/>
              <a:gd name="connsiteY1836" fmla="*/ 4996904 h 6812607"/>
              <a:gd name="connsiteX1837" fmla="*/ 5275957 w 6682383"/>
              <a:gd name="connsiteY1837" fmla="*/ 5004345 h 6812607"/>
              <a:gd name="connsiteX1838" fmla="*/ 5268515 w 6682383"/>
              <a:gd name="connsiteY1838" fmla="*/ 5004345 h 6812607"/>
              <a:gd name="connsiteX1839" fmla="*/ 5268515 w 6682383"/>
              <a:gd name="connsiteY1839" fmla="*/ 4993183 h 6812607"/>
              <a:gd name="connsiteX1840" fmla="*/ 5272236 w 6682383"/>
              <a:gd name="connsiteY1840" fmla="*/ 4985742 h 6812607"/>
              <a:gd name="connsiteX1841" fmla="*/ 5275957 w 6682383"/>
              <a:gd name="connsiteY1841" fmla="*/ 4982021 h 6812607"/>
              <a:gd name="connsiteX1842" fmla="*/ 5877780 w 6682383"/>
              <a:gd name="connsiteY1842" fmla="*/ 4978301 h 6812607"/>
              <a:gd name="connsiteX1843" fmla="*/ 5882431 w 6682383"/>
              <a:gd name="connsiteY1843" fmla="*/ 4982021 h 6812607"/>
              <a:gd name="connsiteX1844" fmla="*/ 5889873 w 6682383"/>
              <a:gd name="connsiteY1844" fmla="*/ 4985742 h 6812607"/>
              <a:gd name="connsiteX1845" fmla="*/ 5901035 w 6682383"/>
              <a:gd name="connsiteY1845" fmla="*/ 4989463 h 6812607"/>
              <a:gd name="connsiteX1846" fmla="*/ 5901035 w 6682383"/>
              <a:gd name="connsiteY1846" fmla="*/ 4996904 h 6812607"/>
              <a:gd name="connsiteX1847" fmla="*/ 5878711 w 6682383"/>
              <a:gd name="connsiteY1847" fmla="*/ 4996904 h 6812607"/>
              <a:gd name="connsiteX1848" fmla="*/ 5863828 w 6682383"/>
              <a:gd name="connsiteY1848" fmla="*/ 4996904 h 6812607"/>
              <a:gd name="connsiteX1849" fmla="*/ 5856386 w 6682383"/>
              <a:gd name="connsiteY1849" fmla="*/ 4989463 h 6812607"/>
              <a:gd name="connsiteX1850" fmla="*/ 5848945 w 6682383"/>
              <a:gd name="connsiteY1850" fmla="*/ 4989463 h 6812607"/>
              <a:gd name="connsiteX1851" fmla="*/ 5811738 w 6682383"/>
              <a:gd name="connsiteY1851" fmla="*/ 4989463 h 6812607"/>
              <a:gd name="connsiteX1852" fmla="*/ 5819179 w 6682383"/>
              <a:gd name="connsiteY1852" fmla="*/ 4982021 h 6812607"/>
              <a:gd name="connsiteX1853" fmla="*/ 5871269 w 6682383"/>
              <a:gd name="connsiteY1853" fmla="*/ 4982021 h 6812607"/>
              <a:gd name="connsiteX1854" fmla="*/ 5877780 w 6682383"/>
              <a:gd name="connsiteY1854" fmla="*/ 4978301 h 6812607"/>
              <a:gd name="connsiteX1855" fmla="*/ 5750346 w 6682383"/>
              <a:gd name="connsiteY1855" fmla="*/ 4978301 h 6812607"/>
              <a:gd name="connsiteX1856" fmla="*/ 5789414 w 6682383"/>
              <a:gd name="connsiteY1856" fmla="*/ 4982021 h 6812607"/>
              <a:gd name="connsiteX1857" fmla="*/ 5800576 w 6682383"/>
              <a:gd name="connsiteY1857" fmla="*/ 4982021 h 6812607"/>
              <a:gd name="connsiteX1858" fmla="*/ 5804297 w 6682383"/>
              <a:gd name="connsiteY1858" fmla="*/ 4989463 h 6812607"/>
              <a:gd name="connsiteX1859" fmla="*/ 5781972 w 6682383"/>
              <a:gd name="connsiteY1859" fmla="*/ 4996904 h 6812607"/>
              <a:gd name="connsiteX1860" fmla="*/ 5722441 w 6682383"/>
              <a:gd name="connsiteY1860" fmla="*/ 4996904 h 6812607"/>
              <a:gd name="connsiteX1861" fmla="*/ 5722441 w 6682383"/>
              <a:gd name="connsiteY1861" fmla="*/ 4982021 h 6812607"/>
              <a:gd name="connsiteX1862" fmla="*/ 5737324 w 6682383"/>
              <a:gd name="connsiteY1862" fmla="*/ 4982021 h 6812607"/>
              <a:gd name="connsiteX1863" fmla="*/ 5750346 w 6682383"/>
              <a:gd name="connsiteY1863" fmla="*/ 4978301 h 6812607"/>
              <a:gd name="connsiteX1864" fmla="*/ 6014516 w 6682383"/>
              <a:gd name="connsiteY1864" fmla="*/ 4977370 h 6812607"/>
              <a:gd name="connsiteX1865" fmla="*/ 6020097 w 6682383"/>
              <a:gd name="connsiteY1865" fmla="*/ 4978301 h 6812607"/>
              <a:gd name="connsiteX1866" fmla="*/ 6012656 w 6682383"/>
              <a:gd name="connsiteY1866" fmla="*/ 4982021 h 6812607"/>
              <a:gd name="connsiteX1867" fmla="*/ 6014516 w 6682383"/>
              <a:gd name="connsiteY1867" fmla="*/ 4977370 h 6812607"/>
              <a:gd name="connsiteX1868" fmla="*/ 4484377 w 6682383"/>
              <a:gd name="connsiteY1868" fmla="*/ 4977370 h 6812607"/>
              <a:gd name="connsiteX1869" fmla="*/ 4487168 w 6682383"/>
              <a:gd name="connsiteY1869" fmla="*/ 4982021 h 6812607"/>
              <a:gd name="connsiteX1870" fmla="*/ 4479726 w 6682383"/>
              <a:gd name="connsiteY1870" fmla="*/ 4982021 h 6812607"/>
              <a:gd name="connsiteX1871" fmla="*/ 4472285 w 6682383"/>
              <a:gd name="connsiteY1871" fmla="*/ 4985742 h 6812607"/>
              <a:gd name="connsiteX1872" fmla="*/ 4457402 w 6682383"/>
              <a:gd name="connsiteY1872" fmla="*/ 4996904 h 6812607"/>
              <a:gd name="connsiteX1873" fmla="*/ 4427636 w 6682383"/>
              <a:gd name="connsiteY1873" fmla="*/ 4996904 h 6812607"/>
              <a:gd name="connsiteX1874" fmla="*/ 4449961 w 6682383"/>
              <a:gd name="connsiteY1874" fmla="*/ 4989463 h 6812607"/>
              <a:gd name="connsiteX1875" fmla="*/ 4476006 w 6682383"/>
              <a:gd name="connsiteY1875" fmla="*/ 4978301 h 6812607"/>
              <a:gd name="connsiteX1876" fmla="*/ 4484377 w 6682383"/>
              <a:gd name="connsiteY1876" fmla="*/ 4977370 h 6812607"/>
              <a:gd name="connsiteX1877" fmla="*/ 5707558 w 6682383"/>
              <a:gd name="connsiteY1877" fmla="*/ 4974580 h 6812607"/>
              <a:gd name="connsiteX1878" fmla="*/ 5711279 w 6682383"/>
              <a:gd name="connsiteY1878" fmla="*/ 4978301 h 6812607"/>
              <a:gd name="connsiteX1879" fmla="*/ 5715000 w 6682383"/>
              <a:gd name="connsiteY1879" fmla="*/ 4982021 h 6812607"/>
              <a:gd name="connsiteX1880" fmla="*/ 5707558 w 6682383"/>
              <a:gd name="connsiteY1880" fmla="*/ 4982021 h 6812607"/>
              <a:gd name="connsiteX1881" fmla="*/ 5342929 w 6682383"/>
              <a:gd name="connsiteY1881" fmla="*/ 4974580 h 6812607"/>
              <a:gd name="connsiteX1882" fmla="*/ 5357812 w 6682383"/>
              <a:gd name="connsiteY1882" fmla="*/ 4982021 h 6812607"/>
              <a:gd name="connsiteX1883" fmla="*/ 5350371 w 6682383"/>
              <a:gd name="connsiteY1883" fmla="*/ 4982021 h 6812607"/>
              <a:gd name="connsiteX1884" fmla="*/ 5335488 w 6682383"/>
              <a:gd name="connsiteY1884" fmla="*/ 4982021 h 6812607"/>
              <a:gd name="connsiteX1885" fmla="*/ 5313164 w 6682383"/>
              <a:gd name="connsiteY1885" fmla="*/ 4974580 h 6812607"/>
              <a:gd name="connsiteX1886" fmla="*/ 5313164 w 6682383"/>
              <a:gd name="connsiteY1886" fmla="*/ 4982021 h 6812607"/>
              <a:gd name="connsiteX1887" fmla="*/ 5309443 w 6682383"/>
              <a:gd name="connsiteY1887" fmla="*/ 4989463 h 6812607"/>
              <a:gd name="connsiteX1888" fmla="*/ 5305722 w 6682383"/>
              <a:gd name="connsiteY1888" fmla="*/ 4982021 h 6812607"/>
              <a:gd name="connsiteX1889" fmla="*/ 4323457 w 6682383"/>
              <a:gd name="connsiteY1889" fmla="*/ 4974580 h 6812607"/>
              <a:gd name="connsiteX1890" fmla="*/ 4312295 w 6682383"/>
              <a:gd name="connsiteY1890" fmla="*/ 4985742 h 6812607"/>
              <a:gd name="connsiteX1891" fmla="*/ 4323457 w 6682383"/>
              <a:gd name="connsiteY1891" fmla="*/ 4982021 h 6812607"/>
              <a:gd name="connsiteX1892" fmla="*/ 5651748 w 6682383"/>
              <a:gd name="connsiteY1892" fmla="*/ 4970859 h 6812607"/>
              <a:gd name="connsiteX1893" fmla="*/ 5662910 w 6682383"/>
              <a:gd name="connsiteY1893" fmla="*/ 4974580 h 6812607"/>
              <a:gd name="connsiteX1894" fmla="*/ 5670351 w 6682383"/>
              <a:gd name="connsiteY1894" fmla="*/ 4982021 h 6812607"/>
              <a:gd name="connsiteX1895" fmla="*/ 5671747 w 6682383"/>
              <a:gd name="connsiteY1895" fmla="*/ 4982021 h 6812607"/>
              <a:gd name="connsiteX1896" fmla="*/ 5677793 w 6682383"/>
              <a:gd name="connsiteY1896" fmla="*/ 4982021 h 6812607"/>
              <a:gd name="connsiteX1897" fmla="*/ 5696396 w 6682383"/>
              <a:gd name="connsiteY1897" fmla="*/ 4989463 h 6812607"/>
              <a:gd name="connsiteX1898" fmla="*/ 5707558 w 6682383"/>
              <a:gd name="connsiteY1898" fmla="*/ 4996904 h 6812607"/>
              <a:gd name="connsiteX1899" fmla="*/ 5692676 w 6682383"/>
              <a:gd name="connsiteY1899" fmla="*/ 4989463 h 6812607"/>
              <a:gd name="connsiteX1900" fmla="*/ 5677793 w 6682383"/>
              <a:gd name="connsiteY1900" fmla="*/ 4993183 h 6812607"/>
              <a:gd name="connsiteX1901" fmla="*/ 5666631 w 6682383"/>
              <a:gd name="connsiteY1901" fmla="*/ 4993183 h 6812607"/>
              <a:gd name="connsiteX1902" fmla="*/ 5648027 w 6682383"/>
              <a:gd name="connsiteY1902" fmla="*/ 4989463 h 6812607"/>
              <a:gd name="connsiteX1903" fmla="*/ 5633144 w 6682383"/>
              <a:gd name="connsiteY1903" fmla="*/ 4982021 h 6812607"/>
              <a:gd name="connsiteX1904" fmla="*/ 5640586 w 6682383"/>
              <a:gd name="connsiteY1904" fmla="*/ 4982021 h 6812607"/>
              <a:gd name="connsiteX1905" fmla="*/ 5644306 w 6682383"/>
              <a:gd name="connsiteY1905" fmla="*/ 4982021 h 6812607"/>
              <a:gd name="connsiteX1906" fmla="*/ 5648027 w 6682383"/>
              <a:gd name="connsiteY1906" fmla="*/ 4974580 h 6812607"/>
              <a:gd name="connsiteX1907" fmla="*/ 5651748 w 6682383"/>
              <a:gd name="connsiteY1907" fmla="*/ 4970859 h 6812607"/>
              <a:gd name="connsiteX1908" fmla="*/ 5476875 w 6682383"/>
              <a:gd name="connsiteY1908" fmla="*/ 4967138 h 6812607"/>
              <a:gd name="connsiteX1909" fmla="*/ 5473154 w 6682383"/>
              <a:gd name="connsiteY1909" fmla="*/ 4974580 h 6812607"/>
              <a:gd name="connsiteX1910" fmla="*/ 5473154 w 6682383"/>
              <a:gd name="connsiteY1910" fmla="*/ 4970859 h 6812607"/>
              <a:gd name="connsiteX1911" fmla="*/ 5476875 w 6682383"/>
              <a:gd name="connsiteY1911" fmla="*/ 4967138 h 6812607"/>
              <a:gd name="connsiteX1912" fmla="*/ 148828 w 6682383"/>
              <a:gd name="connsiteY1912" fmla="*/ 4967138 h 6812607"/>
              <a:gd name="connsiteX1913" fmla="*/ 163711 w 6682383"/>
              <a:gd name="connsiteY1913" fmla="*/ 4967138 h 6812607"/>
              <a:gd name="connsiteX1914" fmla="*/ 178594 w 6682383"/>
              <a:gd name="connsiteY1914" fmla="*/ 4970859 h 6812607"/>
              <a:gd name="connsiteX1915" fmla="*/ 163711 w 6682383"/>
              <a:gd name="connsiteY1915" fmla="*/ 4982021 h 6812607"/>
              <a:gd name="connsiteX1916" fmla="*/ 141387 w 6682383"/>
              <a:gd name="connsiteY1916" fmla="*/ 4989463 h 6812607"/>
              <a:gd name="connsiteX1917" fmla="*/ 141387 w 6682383"/>
              <a:gd name="connsiteY1917" fmla="*/ 4982021 h 6812607"/>
              <a:gd name="connsiteX1918" fmla="*/ 141387 w 6682383"/>
              <a:gd name="connsiteY1918" fmla="*/ 4970859 h 6812607"/>
              <a:gd name="connsiteX1919" fmla="*/ 148828 w 6682383"/>
              <a:gd name="connsiteY1919" fmla="*/ 4967138 h 6812607"/>
              <a:gd name="connsiteX1920" fmla="*/ 5878711 w 6682383"/>
              <a:gd name="connsiteY1920" fmla="*/ 4959697 h 6812607"/>
              <a:gd name="connsiteX1921" fmla="*/ 5886152 w 6682383"/>
              <a:gd name="connsiteY1921" fmla="*/ 4967138 h 6812607"/>
              <a:gd name="connsiteX1922" fmla="*/ 5878711 w 6682383"/>
              <a:gd name="connsiteY1922" fmla="*/ 4967138 h 6812607"/>
              <a:gd name="connsiteX1923" fmla="*/ 5871269 w 6682383"/>
              <a:gd name="connsiteY1923" fmla="*/ 4967138 h 6812607"/>
              <a:gd name="connsiteX1924" fmla="*/ 5878711 w 6682383"/>
              <a:gd name="connsiteY1924" fmla="*/ 4959697 h 6812607"/>
              <a:gd name="connsiteX1925" fmla="*/ 5848945 w 6682383"/>
              <a:gd name="connsiteY1925" fmla="*/ 4959697 h 6812607"/>
              <a:gd name="connsiteX1926" fmla="*/ 5848945 w 6682383"/>
              <a:gd name="connsiteY1926" fmla="*/ 4967138 h 6812607"/>
              <a:gd name="connsiteX1927" fmla="*/ 5841504 w 6682383"/>
              <a:gd name="connsiteY1927" fmla="*/ 4967138 h 6812607"/>
              <a:gd name="connsiteX1928" fmla="*/ 5819179 w 6682383"/>
              <a:gd name="connsiteY1928" fmla="*/ 4959697 h 6812607"/>
              <a:gd name="connsiteX1929" fmla="*/ 5815459 w 6682383"/>
              <a:gd name="connsiteY1929" fmla="*/ 4967138 h 6812607"/>
              <a:gd name="connsiteX1930" fmla="*/ 5811738 w 6682383"/>
              <a:gd name="connsiteY1930" fmla="*/ 4963418 h 6812607"/>
              <a:gd name="connsiteX1931" fmla="*/ 5819179 w 6682383"/>
              <a:gd name="connsiteY1931" fmla="*/ 4959697 h 6812607"/>
              <a:gd name="connsiteX1932" fmla="*/ 5767090 w 6682383"/>
              <a:gd name="connsiteY1932" fmla="*/ 4959697 h 6812607"/>
              <a:gd name="connsiteX1933" fmla="*/ 5767090 w 6682383"/>
              <a:gd name="connsiteY1933" fmla="*/ 4965278 h 6812607"/>
              <a:gd name="connsiteX1934" fmla="*/ 5767090 w 6682383"/>
              <a:gd name="connsiteY1934" fmla="*/ 4967138 h 6812607"/>
              <a:gd name="connsiteX1935" fmla="*/ 5759648 w 6682383"/>
              <a:gd name="connsiteY1935" fmla="*/ 4967138 h 6812607"/>
              <a:gd name="connsiteX1936" fmla="*/ 5521523 w 6682383"/>
              <a:gd name="connsiteY1936" fmla="*/ 4959697 h 6812607"/>
              <a:gd name="connsiteX1937" fmla="*/ 5528965 w 6682383"/>
              <a:gd name="connsiteY1937" fmla="*/ 4959697 h 6812607"/>
              <a:gd name="connsiteX1938" fmla="*/ 5536406 w 6682383"/>
              <a:gd name="connsiteY1938" fmla="*/ 4967138 h 6812607"/>
              <a:gd name="connsiteX1939" fmla="*/ 5528965 w 6682383"/>
              <a:gd name="connsiteY1939" fmla="*/ 4967138 h 6812607"/>
              <a:gd name="connsiteX1940" fmla="*/ 5253633 w 6682383"/>
              <a:gd name="connsiteY1940" fmla="*/ 4959697 h 6812607"/>
              <a:gd name="connsiteX1941" fmla="*/ 5264795 w 6682383"/>
              <a:gd name="connsiteY1941" fmla="*/ 4959697 h 6812607"/>
              <a:gd name="connsiteX1942" fmla="*/ 5275957 w 6682383"/>
              <a:gd name="connsiteY1942" fmla="*/ 4959697 h 6812607"/>
              <a:gd name="connsiteX1943" fmla="*/ 5290840 w 6682383"/>
              <a:gd name="connsiteY1943" fmla="*/ 4959697 h 6812607"/>
              <a:gd name="connsiteX1944" fmla="*/ 5246191 w 6682383"/>
              <a:gd name="connsiteY1944" fmla="*/ 4967138 h 6812607"/>
              <a:gd name="connsiteX1945" fmla="*/ 5768950 w 6682383"/>
              <a:gd name="connsiteY1945" fmla="*/ 4955976 h 6812607"/>
              <a:gd name="connsiteX1946" fmla="*/ 5770279 w 6682383"/>
              <a:gd name="connsiteY1946" fmla="*/ 4956508 h 6812607"/>
              <a:gd name="connsiteX1947" fmla="*/ 5767090 w 6682383"/>
              <a:gd name="connsiteY1947" fmla="*/ 4959697 h 6812607"/>
              <a:gd name="connsiteX1948" fmla="*/ 5768950 w 6682383"/>
              <a:gd name="connsiteY1948" fmla="*/ 4955976 h 6812607"/>
              <a:gd name="connsiteX1949" fmla="*/ 5482456 w 6682383"/>
              <a:gd name="connsiteY1949" fmla="*/ 4955976 h 6812607"/>
              <a:gd name="connsiteX1950" fmla="*/ 5484316 w 6682383"/>
              <a:gd name="connsiteY1950" fmla="*/ 4959697 h 6812607"/>
              <a:gd name="connsiteX1951" fmla="*/ 5476875 w 6682383"/>
              <a:gd name="connsiteY1951" fmla="*/ 4959697 h 6812607"/>
              <a:gd name="connsiteX1952" fmla="*/ 5482456 w 6682383"/>
              <a:gd name="connsiteY1952" fmla="*/ 4955976 h 6812607"/>
              <a:gd name="connsiteX1953" fmla="*/ 5419204 w 6682383"/>
              <a:gd name="connsiteY1953" fmla="*/ 4955976 h 6812607"/>
              <a:gd name="connsiteX1954" fmla="*/ 5424785 w 6682383"/>
              <a:gd name="connsiteY1954" fmla="*/ 4959697 h 6812607"/>
              <a:gd name="connsiteX1955" fmla="*/ 5432226 w 6682383"/>
              <a:gd name="connsiteY1955" fmla="*/ 4967138 h 6812607"/>
              <a:gd name="connsiteX1956" fmla="*/ 5417343 w 6682383"/>
              <a:gd name="connsiteY1956" fmla="*/ 4959697 h 6812607"/>
              <a:gd name="connsiteX1957" fmla="*/ 5419204 w 6682383"/>
              <a:gd name="connsiteY1957" fmla="*/ 4955976 h 6812607"/>
              <a:gd name="connsiteX1958" fmla="*/ 5774531 w 6682383"/>
              <a:gd name="connsiteY1958" fmla="*/ 4952256 h 6812607"/>
              <a:gd name="connsiteX1959" fmla="*/ 5789414 w 6682383"/>
              <a:gd name="connsiteY1959" fmla="*/ 4967138 h 6812607"/>
              <a:gd name="connsiteX1960" fmla="*/ 5774531 w 6682383"/>
              <a:gd name="connsiteY1960" fmla="*/ 4959697 h 6812607"/>
              <a:gd name="connsiteX1961" fmla="*/ 5771275 w 6682383"/>
              <a:gd name="connsiteY1961" fmla="*/ 4956907 h 6812607"/>
              <a:gd name="connsiteX1962" fmla="*/ 5770279 w 6682383"/>
              <a:gd name="connsiteY1962" fmla="*/ 4956508 h 6812607"/>
              <a:gd name="connsiteX1963" fmla="*/ 5573613 w 6682383"/>
              <a:gd name="connsiteY1963" fmla="*/ 4952256 h 6812607"/>
              <a:gd name="connsiteX1964" fmla="*/ 5573613 w 6682383"/>
              <a:gd name="connsiteY1964" fmla="*/ 4967138 h 6812607"/>
              <a:gd name="connsiteX1965" fmla="*/ 5558730 w 6682383"/>
              <a:gd name="connsiteY1965" fmla="*/ 4967138 h 6812607"/>
              <a:gd name="connsiteX1966" fmla="*/ 5439668 w 6682383"/>
              <a:gd name="connsiteY1966" fmla="*/ 4952256 h 6812607"/>
              <a:gd name="connsiteX1967" fmla="*/ 5450830 w 6682383"/>
              <a:gd name="connsiteY1967" fmla="*/ 4955976 h 6812607"/>
              <a:gd name="connsiteX1968" fmla="*/ 5447109 w 6682383"/>
              <a:gd name="connsiteY1968" fmla="*/ 4959697 h 6812607"/>
              <a:gd name="connsiteX1969" fmla="*/ 5439668 w 6682383"/>
              <a:gd name="connsiteY1969" fmla="*/ 4959697 h 6812607"/>
              <a:gd name="connsiteX1970" fmla="*/ 5387578 w 6682383"/>
              <a:gd name="connsiteY1970" fmla="*/ 4952256 h 6812607"/>
              <a:gd name="connsiteX1971" fmla="*/ 5380136 w 6682383"/>
              <a:gd name="connsiteY1971" fmla="*/ 4967138 h 6812607"/>
              <a:gd name="connsiteX1972" fmla="*/ 5372695 w 6682383"/>
              <a:gd name="connsiteY1972" fmla="*/ 4974580 h 6812607"/>
              <a:gd name="connsiteX1973" fmla="*/ 5372695 w 6682383"/>
              <a:gd name="connsiteY1973" fmla="*/ 4967138 h 6812607"/>
              <a:gd name="connsiteX1974" fmla="*/ 5380136 w 6682383"/>
              <a:gd name="connsiteY1974" fmla="*/ 4959697 h 6812607"/>
              <a:gd name="connsiteX1975" fmla="*/ 5227588 w 6682383"/>
              <a:gd name="connsiteY1975" fmla="*/ 4952256 h 6812607"/>
              <a:gd name="connsiteX1976" fmla="*/ 5227588 w 6682383"/>
              <a:gd name="connsiteY1976" fmla="*/ 4955976 h 6812607"/>
              <a:gd name="connsiteX1977" fmla="*/ 5223867 w 6682383"/>
              <a:gd name="connsiteY1977" fmla="*/ 4959697 h 6812607"/>
              <a:gd name="connsiteX1978" fmla="*/ 5227588 w 6682383"/>
              <a:gd name="connsiteY1978" fmla="*/ 4952256 h 6812607"/>
              <a:gd name="connsiteX1979" fmla="*/ 5212705 w 6682383"/>
              <a:gd name="connsiteY1979" fmla="*/ 4952256 h 6812607"/>
              <a:gd name="connsiteX1980" fmla="*/ 5216426 w 6682383"/>
              <a:gd name="connsiteY1980" fmla="*/ 4959697 h 6812607"/>
              <a:gd name="connsiteX1981" fmla="*/ 5208984 w 6682383"/>
              <a:gd name="connsiteY1981" fmla="*/ 4959697 h 6812607"/>
              <a:gd name="connsiteX1982" fmla="*/ 5212705 w 6682383"/>
              <a:gd name="connsiteY1982" fmla="*/ 4952256 h 6812607"/>
              <a:gd name="connsiteX1983" fmla="*/ 4926211 w 6682383"/>
              <a:gd name="connsiteY1983" fmla="*/ 4952256 h 6812607"/>
              <a:gd name="connsiteX1984" fmla="*/ 4933652 w 6682383"/>
              <a:gd name="connsiteY1984" fmla="*/ 4952256 h 6812607"/>
              <a:gd name="connsiteX1985" fmla="*/ 4941093 w 6682383"/>
              <a:gd name="connsiteY1985" fmla="*/ 4952256 h 6812607"/>
              <a:gd name="connsiteX1986" fmla="*/ 4933652 w 6682383"/>
              <a:gd name="connsiteY1986" fmla="*/ 4959697 h 6812607"/>
              <a:gd name="connsiteX1987" fmla="*/ 4524375 w 6682383"/>
              <a:gd name="connsiteY1987" fmla="*/ 4952256 h 6812607"/>
              <a:gd name="connsiteX1988" fmla="*/ 4524375 w 6682383"/>
              <a:gd name="connsiteY1988" fmla="*/ 4959697 h 6812607"/>
              <a:gd name="connsiteX1989" fmla="*/ 4509492 w 6682383"/>
              <a:gd name="connsiteY1989" fmla="*/ 4959697 h 6812607"/>
              <a:gd name="connsiteX1990" fmla="*/ 4330898 w 6682383"/>
              <a:gd name="connsiteY1990" fmla="*/ 4952256 h 6812607"/>
              <a:gd name="connsiteX1991" fmla="*/ 4308574 w 6682383"/>
              <a:gd name="connsiteY1991" fmla="*/ 4955976 h 6812607"/>
              <a:gd name="connsiteX1992" fmla="*/ 4293691 w 6682383"/>
              <a:gd name="connsiteY1992" fmla="*/ 4967138 h 6812607"/>
              <a:gd name="connsiteX1993" fmla="*/ 5698024 w 6682383"/>
              <a:gd name="connsiteY1993" fmla="*/ 4947837 h 6812607"/>
              <a:gd name="connsiteX1994" fmla="*/ 5700117 w 6682383"/>
              <a:gd name="connsiteY1994" fmla="*/ 4959697 h 6812607"/>
              <a:gd name="connsiteX1995" fmla="*/ 5692676 w 6682383"/>
              <a:gd name="connsiteY1995" fmla="*/ 4959697 h 6812607"/>
              <a:gd name="connsiteX1996" fmla="*/ 5696396 w 6682383"/>
              <a:gd name="connsiteY1996" fmla="*/ 4948535 h 6812607"/>
              <a:gd name="connsiteX1997" fmla="*/ 5698024 w 6682383"/>
              <a:gd name="connsiteY1997" fmla="*/ 4947837 h 6812607"/>
              <a:gd name="connsiteX1998" fmla="*/ 5627563 w 6682383"/>
              <a:gd name="connsiteY1998" fmla="*/ 4947605 h 6812607"/>
              <a:gd name="connsiteX1999" fmla="*/ 5633144 w 6682383"/>
              <a:gd name="connsiteY1999" fmla="*/ 4952256 h 6812607"/>
              <a:gd name="connsiteX2000" fmla="*/ 5633144 w 6682383"/>
              <a:gd name="connsiteY2000" fmla="*/ 4967138 h 6812607"/>
              <a:gd name="connsiteX2001" fmla="*/ 5625703 w 6682383"/>
              <a:gd name="connsiteY2001" fmla="*/ 4959697 h 6812607"/>
              <a:gd name="connsiteX2002" fmla="*/ 5625703 w 6682383"/>
              <a:gd name="connsiteY2002" fmla="*/ 4948535 h 6812607"/>
              <a:gd name="connsiteX2003" fmla="*/ 5627563 w 6682383"/>
              <a:gd name="connsiteY2003" fmla="*/ 4947605 h 6812607"/>
              <a:gd name="connsiteX2004" fmla="*/ 5508501 w 6682383"/>
              <a:gd name="connsiteY2004" fmla="*/ 4947605 h 6812607"/>
              <a:gd name="connsiteX2005" fmla="*/ 5514082 w 6682383"/>
              <a:gd name="connsiteY2005" fmla="*/ 4952256 h 6812607"/>
              <a:gd name="connsiteX2006" fmla="*/ 5506640 w 6682383"/>
              <a:gd name="connsiteY2006" fmla="*/ 4952256 h 6812607"/>
              <a:gd name="connsiteX2007" fmla="*/ 5506640 w 6682383"/>
              <a:gd name="connsiteY2007" fmla="*/ 4948535 h 6812607"/>
              <a:gd name="connsiteX2008" fmla="*/ 5508501 w 6682383"/>
              <a:gd name="connsiteY2008" fmla="*/ 4947605 h 6812607"/>
              <a:gd name="connsiteX2009" fmla="*/ 5722441 w 6682383"/>
              <a:gd name="connsiteY2009" fmla="*/ 4944814 h 6812607"/>
              <a:gd name="connsiteX2010" fmla="*/ 5722441 w 6682383"/>
              <a:gd name="connsiteY2010" fmla="*/ 4952256 h 6812607"/>
              <a:gd name="connsiteX2011" fmla="*/ 5715000 w 6682383"/>
              <a:gd name="connsiteY2011" fmla="*/ 4959697 h 6812607"/>
              <a:gd name="connsiteX2012" fmla="*/ 5715000 w 6682383"/>
              <a:gd name="connsiteY2012" fmla="*/ 4952256 h 6812607"/>
              <a:gd name="connsiteX2013" fmla="*/ 5655468 w 6682383"/>
              <a:gd name="connsiteY2013" fmla="*/ 4944814 h 6812607"/>
              <a:gd name="connsiteX2014" fmla="*/ 5677793 w 6682383"/>
              <a:gd name="connsiteY2014" fmla="*/ 4959697 h 6812607"/>
              <a:gd name="connsiteX2015" fmla="*/ 5670351 w 6682383"/>
              <a:gd name="connsiteY2015" fmla="*/ 4959697 h 6812607"/>
              <a:gd name="connsiteX2016" fmla="*/ 5662910 w 6682383"/>
              <a:gd name="connsiteY2016" fmla="*/ 4959697 h 6812607"/>
              <a:gd name="connsiteX2017" fmla="*/ 5648027 w 6682383"/>
              <a:gd name="connsiteY2017" fmla="*/ 4959697 h 6812607"/>
              <a:gd name="connsiteX2018" fmla="*/ 5017368 w 6682383"/>
              <a:gd name="connsiteY2018" fmla="*/ 4935047 h 6812607"/>
              <a:gd name="connsiteX2019" fmla="*/ 5030390 w 6682383"/>
              <a:gd name="connsiteY2019" fmla="*/ 4937373 h 6812607"/>
              <a:gd name="connsiteX2020" fmla="*/ 5030390 w 6682383"/>
              <a:gd name="connsiteY2020" fmla="*/ 4944814 h 6812607"/>
              <a:gd name="connsiteX2021" fmla="*/ 5015508 w 6682383"/>
              <a:gd name="connsiteY2021" fmla="*/ 4944814 h 6812607"/>
              <a:gd name="connsiteX2022" fmla="*/ 5000625 w 6682383"/>
              <a:gd name="connsiteY2022" fmla="*/ 4944814 h 6812607"/>
              <a:gd name="connsiteX2023" fmla="*/ 5017368 w 6682383"/>
              <a:gd name="connsiteY2023" fmla="*/ 4935047 h 6812607"/>
              <a:gd name="connsiteX2024" fmla="*/ 4418335 w 6682383"/>
              <a:gd name="connsiteY2024" fmla="*/ 4929931 h 6812607"/>
              <a:gd name="connsiteX2025" fmla="*/ 4412754 w 6682383"/>
              <a:gd name="connsiteY2025" fmla="*/ 4937373 h 6812607"/>
              <a:gd name="connsiteX2026" fmla="*/ 4420195 w 6682383"/>
              <a:gd name="connsiteY2026" fmla="*/ 4944814 h 6812607"/>
              <a:gd name="connsiteX2027" fmla="*/ 4420195 w 6682383"/>
              <a:gd name="connsiteY2027" fmla="*/ 4937373 h 6812607"/>
              <a:gd name="connsiteX2028" fmla="*/ 4418335 w 6682383"/>
              <a:gd name="connsiteY2028" fmla="*/ 4929931 h 6812607"/>
              <a:gd name="connsiteX2029" fmla="*/ 4371826 w 6682383"/>
              <a:gd name="connsiteY2029" fmla="*/ 4929931 h 6812607"/>
              <a:gd name="connsiteX2030" fmla="*/ 4368105 w 6682383"/>
              <a:gd name="connsiteY2030" fmla="*/ 4937373 h 6812607"/>
              <a:gd name="connsiteX2031" fmla="*/ 4375547 w 6682383"/>
              <a:gd name="connsiteY2031" fmla="*/ 4933652 h 6812607"/>
              <a:gd name="connsiteX2032" fmla="*/ 4371826 w 6682383"/>
              <a:gd name="connsiteY2032" fmla="*/ 4929931 h 6812607"/>
              <a:gd name="connsiteX2033" fmla="*/ 6671220 w 6682383"/>
              <a:gd name="connsiteY2033" fmla="*/ 4922490 h 6812607"/>
              <a:gd name="connsiteX2034" fmla="*/ 6682383 w 6682383"/>
              <a:gd name="connsiteY2034" fmla="*/ 4922490 h 6812607"/>
              <a:gd name="connsiteX2035" fmla="*/ 6674941 w 6682383"/>
              <a:gd name="connsiteY2035" fmla="*/ 4929931 h 6812607"/>
              <a:gd name="connsiteX2036" fmla="*/ 6667499 w 6682383"/>
              <a:gd name="connsiteY2036" fmla="*/ 4926211 h 6812607"/>
              <a:gd name="connsiteX2037" fmla="*/ 6671220 w 6682383"/>
              <a:gd name="connsiteY2037" fmla="*/ 4922490 h 6812607"/>
              <a:gd name="connsiteX2038" fmla="*/ 4732734 w 6682383"/>
              <a:gd name="connsiteY2038" fmla="*/ 4922490 h 6812607"/>
              <a:gd name="connsiteX2039" fmla="*/ 4732734 w 6682383"/>
              <a:gd name="connsiteY2039" fmla="*/ 4937373 h 6812607"/>
              <a:gd name="connsiteX2040" fmla="*/ 4747617 w 6682383"/>
              <a:gd name="connsiteY2040" fmla="*/ 4937373 h 6812607"/>
              <a:gd name="connsiteX2041" fmla="*/ 4747617 w 6682383"/>
              <a:gd name="connsiteY2041" fmla="*/ 4926211 h 6812607"/>
              <a:gd name="connsiteX2042" fmla="*/ 4743896 w 6682383"/>
              <a:gd name="connsiteY2042" fmla="*/ 4922490 h 6812607"/>
              <a:gd name="connsiteX2043" fmla="*/ 4732734 w 6682383"/>
              <a:gd name="connsiteY2043" fmla="*/ 4922490 h 6812607"/>
              <a:gd name="connsiteX2044" fmla="*/ 4397871 w 6682383"/>
              <a:gd name="connsiteY2044" fmla="*/ 4922490 h 6812607"/>
              <a:gd name="connsiteX2045" fmla="*/ 4405313 w 6682383"/>
              <a:gd name="connsiteY2045" fmla="*/ 4929931 h 6812607"/>
              <a:gd name="connsiteX2046" fmla="*/ 4412754 w 6682383"/>
              <a:gd name="connsiteY2046" fmla="*/ 4922490 h 6812607"/>
              <a:gd name="connsiteX2047" fmla="*/ 5342929 w 6682383"/>
              <a:gd name="connsiteY2047" fmla="*/ 4907607 h 6812607"/>
              <a:gd name="connsiteX2048" fmla="*/ 5354092 w 6682383"/>
              <a:gd name="connsiteY2048" fmla="*/ 4911328 h 6812607"/>
              <a:gd name="connsiteX2049" fmla="*/ 5365254 w 6682383"/>
              <a:gd name="connsiteY2049" fmla="*/ 4915049 h 6812607"/>
              <a:gd name="connsiteX2050" fmla="*/ 5350371 w 6682383"/>
              <a:gd name="connsiteY2050" fmla="*/ 4915049 h 6812607"/>
              <a:gd name="connsiteX2051" fmla="*/ 4732734 w 6682383"/>
              <a:gd name="connsiteY2051" fmla="*/ 4907607 h 6812607"/>
              <a:gd name="connsiteX2052" fmla="*/ 4747617 w 6682383"/>
              <a:gd name="connsiteY2052" fmla="*/ 4915049 h 6812607"/>
              <a:gd name="connsiteX2053" fmla="*/ 4747617 w 6682383"/>
              <a:gd name="connsiteY2053" fmla="*/ 4907607 h 6812607"/>
              <a:gd name="connsiteX2054" fmla="*/ 4805288 w 6682383"/>
              <a:gd name="connsiteY2054" fmla="*/ 4902956 h 6812607"/>
              <a:gd name="connsiteX2055" fmla="*/ 4799707 w 6682383"/>
              <a:gd name="connsiteY2055" fmla="*/ 4907607 h 6812607"/>
              <a:gd name="connsiteX2056" fmla="*/ 4792265 w 6682383"/>
              <a:gd name="connsiteY2056" fmla="*/ 4922490 h 6812607"/>
              <a:gd name="connsiteX2057" fmla="*/ 4807148 w 6682383"/>
              <a:gd name="connsiteY2057" fmla="*/ 4915049 h 6812607"/>
              <a:gd name="connsiteX2058" fmla="*/ 4807148 w 6682383"/>
              <a:gd name="connsiteY2058" fmla="*/ 4903886 h 6812607"/>
              <a:gd name="connsiteX2059" fmla="*/ 4805288 w 6682383"/>
              <a:gd name="connsiteY2059" fmla="*/ 4902956 h 6812607"/>
              <a:gd name="connsiteX2060" fmla="*/ 6168926 w 6682383"/>
              <a:gd name="connsiteY2060" fmla="*/ 4892724 h 6812607"/>
              <a:gd name="connsiteX2061" fmla="*/ 6168926 w 6682383"/>
              <a:gd name="connsiteY2061" fmla="*/ 4900166 h 6812607"/>
              <a:gd name="connsiteX2062" fmla="*/ 6168926 w 6682383"/>
              <a:gd name="connsiteY2062" fmla="*/ 4907607 h 6812607"/>
              <a:gd name="connsiteX2063" fmla="*/ 6161484 w 6682383"/>
              <a:gd name="connsiteY2063" fmla="*/ 4907607 h 6812607"/>
              <a:gd name="connsiteX2064" fmla="*/ 6161484 w 6682383"/>
              <a:gd name="connsiteY2064" fmla="*/ 4900166 h 6812607"/>
              <a:gd name="connsiteX2065" fmla="*/ 5365254 w 6682383"/>
              <a:gd name="connsiteY2065" fmla="*/ 4892724 h 6812607"/>
              <a:gd name="connsiteX2066" fmla="*/ 5380136 w 6682383"/>
              <a:gd name="connsiteY2066" fmla="*/ 4900166 h 6812607"/>
              <a:gd name="connsiteX2067" fmla="*/ 5365254 w 6682383"/>
              <a:gd name="connsiteY2067" fmla="*/ 4900166 h 6812607"/>
              <a:gd name="connsiteX2068" fmla="*/ 5350371 w 6682383"/>
              <a:gd name="connsiteY2068" fmla="*/ 4900166 h 6812607"/>
              <a:gd name="connsiteX2069" fmla="*/ 5354092 w 6682383"/>
              <a:gd name="connsiteY2069" fmla="*/ 4896445 h 6812607"/>
              <a:gd name="connsiteX2070" fmla="*/ 5365254 w 6682383"/>
              <a:gd name="connsiteY2070" fmla="*/ 4892724 h 6812607"/>
              <a:gd name="connsiteX2071" fmla="*/ 6087070 w 6682383"/>
              <a:gd name="connsiteY2071" fmla="*/ 4885283 h 6812607"/>
              <a:gd name="connsiteX2072" fmla="*/ 6090791 w 6682383"/>
              <a:gd name="connsiteY2072" fmla="*/ 4889004 h 6812607"/>
              <a:gd name="connsiteX2073" fmla="*/ 6094511 w 6682383"/>
              <a:gd name="connsiteY2073" fmla="*/ 4892724 h 6812607"/>
              <a:gd name="connsiteX2074" fmla="*/ 6087070 w 6682383"/>
              <a:gd name="connsiteY2074" fmla="*/ 4892724 h 6812607"/>
              <a:gd name="connsiteX2075" fmla="*/ 6154043 w 6682383"/>
              <a:gd name="connsiteY2075" fmla="*/ 4877842 h 6812607"/>
              <a:gd name="connsiteX2076" fmla="*/ 6154043 w 6682383"/>
              <a:gd name="connsiteY2076" fmla="*/ 4885283 h 6812607"/>
              <a:gd name="connsiteX2077" fmla="*/ 6150322 w 6682383"/>
              <a:gd name="connsiteY2077" fmla="*/ 4881562 h 6812607"/>
              <a:gd name="connsiteX2078" fmla="*/ 6154043 w 6682383"/>
              <a:gd name="connsiteY2078" fmla="*/ 4877842 h 6812607"/>
              <a:gd name="connsiteX2079" fmla="*/ 6124277 w 6682383"/>
              <a:gd name="connsiteY2079" fmla="*/ 4877842 h 6812607"/>
              <a:gd name="connsiteX2080" fmla="*/ 6131718 w 6682383"/>
              <a:gd name="connsiteY2080" fmla="*/ 4885283 h 6812607"/>
              <a:gd name="connsiteX2081" fmla="*/ 6131718 w 6682383"/>
              <a:gd name="connsiteY2081" fmla="*/ 4892724 h 6812607"/>
              <a:gd name="connsiteX2082" fmla="*/ 6116836 w 6682383"/>
              <a:gd name="connsiteY2082" fmla="*/ 4892724 h 6812607"/>
              <a:gd name="connsiteX2083" fmla="*/ 6116836 w 6682383"/>
              <a:gd name="connsiteY2083" fmla="*/ 4885283 h 6812607"/>
              <a:gd name="connsiteX2084" fmla="*/ 6120556 w 6682383"/>
              <a:gd name="connsiteY2084" fmla="*/ 4881562 h 6812607"/>
              <a:gd name="connsiteX2085" fmla="*/ 6124277 w 6682383"/>
              <a:gd name="connsiteY2085" fmla="*/ 4877842 h 6812607"/>
              <a:gd name="connsiteX2086" fmla="*/ 4866679 w 6682383"/>
              <a:gd name="connsiteY2086" fmla="*/ 4877842 h 6812607"/>
              <a:gd name="connsiteX2087" fmla="*/ 4874121 w 6682383"/>
              <a:gd name="connsiteY2087" fmla="*/ 4885283 h 6812607"/>
              <a:gd name="connsiteX2088" fmla="*/ 4866679 w 6682383"/>
              <a:gd name="connsiteY2088" fmla="*/ 4885283 h 6812607"/>
              <a:gd name="connsiteX2089" fmla="*/ 4866679 w 6682383"/>
              <a:gd name="connsiteY2089" fmla="*/ 4877842 h 6812607"/>
              <a:gd name="connsiteX2090" fmla="*/ 4783894 w 6682383"/>
              <a:gd name="connsiteY2090" fmla="*/ 4873191 h 6812607"/>
              <a:gd name="connsiteX2091" fmla="*/ 4777383 w 6682383"/>
              <a:gd name="connsiteY2091" fmla="*/ 4877842 h 6812607"/>
              <a:gd name="connsiteX2092" fmla="*/ 4788545 w 6682383"/>
              <a:gd name="connsiteY2092" fmla="*/ 4881562 h 6812607"/>
              <a:gd name="connsiteX2093" fmla="*/ 4788545 w 6682383"/>
              <a:gd name="connsiteY2093" fmla="*/ 4874121 h 6812607"/>
              <a:gd name="connsiteX2094" fmla="*/ 4783894 w 6682383"/>
              <a:gd name="connsiteY2094" fmla="*/ 4873191 h 6812607"/>
              <a:gd name="connsiteX2095" fmla="*/ 5171079 w 6682383"/>
              <a:gd name="connsiteY2095" fmla="*/ 4872958 h 6812607"/>
              <a:gd name="connsiteX2096" fmla="*/ 5182939 w 6682383"/>
              <a:gd name="connsiteY2096" fmla="*/ 4874121 h 6812607"/>
              <a:gd name="connsiteX2097" fmla="*/ 5208984 w 6682383"/>
              <a:gd name="connsiteY2097" fmla="*/ 4877842 h 6812607"/>
              <a:gd name="connsiteX2098" fmla="*/ 5186660 w 6682383"/>
              <a:gd name="connsiteY2098" fmla="*/ 4885283 h 6812607"/>
              <a:gd name="connsiteX2099" fmla="*/ 5156894 w 6682383"/>
              <a:gd name="connsiteY2099" fmla="*/ 4892724 h 6812607"/>
              <a:gd name="connsiteX2100" fmla="*/ 5142011 w 6682383"/>
              <a:gd name="connsiteY2100" fmla="*/ 4892724 h 6812607"/>
              <a:gd name="connsiteX2101" fmla="*/ 5149453 w 6682383"/>
              <a:gd name="connsiteY2101" fmla="*/ 4885283 h 6812607"/>
              <a:gd name="connsiteX2102" fmla="*/ 5142011 w 6682383"/>
              <a:gd name="connsiteY2102" fmla="*/ 4885283 h 6812607"/>
              <a:gd name="connsiteX2103" fmla="*/ 5149453 w 6682383"/>
              <a:gd name="connsiteY2103" fmla="*/ 4881562 h 6812607"/>
              <a:gd name="connsiteX2104" fmla="*/ 5149453 w 6682383"/>
              <a:gd name="connsiteY2104" fmla="*/ 4877842 h 6812607"/>
              <a:gd name="connsiteX2105" fmla="*/ 5171079 w 6682383"/>
              <a:gd name="connsiteY2105" fmla="*/ 4872958 h 6812607"/>
              <a:gd name="connsiteX2106" fmla="*/ 6012656 w 6682383"/>
              <a:gd name="connsiteY2106" fmla="*/ 4870400 h 6812607"/>
              <a:gd name="connsiteX2107" fmla="*/ 6020097 w 6682383"/>
              <a:gd name="connsiteY2107" fmla="*/ 4870400 h 6812607"/>
              <a:gd name="connsiteX2108" fmla="*/ 6020097 w 6682383"/>
              <a:gd name="connsiteY2108" fmla="*/ 4877842 h 6812607"/>
              <a:gd name="connsiteX2109" fmla="*/ 6016377 w 6682383"/>
              <a:gd name="connsiteY2109" fmla="*/ 4877842 h 6812607"/>
              <a:gd name="connsiteX2110" fmla="*/ 6012656 w 6682383"/>
              <a:gd name="connsiteY2110" fmla="*/ 4870400 h 6812607"/>
              <a:gd name="connsiteX2111" fmla="*/ 5253633 w 6682383"/>
              <a:gd name="connsiteY2111" fmla="*/ 4870400 h 6812607"/>
              <a:gd name="connsiteX2112" fmla="*/ 5253633 w 6682383"/>
              <a:gd name="connsiteY2112" fmla="*/ 4877842 h 6812607"/>
              <a:gd name="connsiteX2113" fmla="*/ 5249912 w 6682383"/>
              <a:gd name="connsiteY2113" fmla="*/ 4874121 h 6812607"/>
              <a:gd name="connsiteX2114" fmla="*/ 5253633 w 6682383"/>
              <a:gd name="connsiteY2114" fmla="*/ 4870400 h 6812607"/>
              <a:gd name="connsiteX2115" fmla="*/ 6049863 w 6682383"/>
              <a:gd name="connsiteY2115" fmla="*/ 4862959 h 6812607"/>
              <a:gd name="connsiteX2116" fmla="*/ 6064746 w 6682383"/>
              <a:gd name="connsiteY2116" fmla="*/ 4862959 h 6812607"/>
              <a:gd name="connsiteX2117" fmla="*/ 6079629 w 6682383"/>
              <a:gd name="connsiteY2117" fmla="*/ 4862959 h 6812607"/>
              <a:gd name="connsiteX2118" fmla="*/ 6087070 w 6682383"/>
              <a:gd name="connsiteY2118" fmla="*/ 4862959 h 6812607"/>
              <a:gd name="connsiteX2119" fmla="*/ 6087070 w 6682383"/>
              <a:gd name="connsiteY2119" fmla="*/ 4870400 h 6812607"/>
              <a:gd name="connsiteX2120" fmla="*/ 6049863 w 6682383"/>
              <a:gd name="connsiteY2120" fmla="*/ 4862959 h 6812607"/>
              <a:gd name="connsiteX2121" fmla="*/ 5715000 w 6682383"/>
              <a:gd name="connsiteY2121" fmla="*/ 4862959 h 6812607"/>
              <a:gd name="connsiteX2122" fmla="*/ 5722441 w 6682383"/>
              <a:gd name="connsiteY2122" fmla="*/ 4870400 h 6812607"/>
              <a:gd name="connsiteX2123" fmla="*/ 5715000 w 6682383"/>
              <a:gd name="connsiteY2123" fmla="*/ 4870400 h 6812607"/>
              <a:gd name="connsiteX2124" fmla="*/ 5715000 w 6682383"/>
              <a:gd name="connsiteY2124" fmla="*/ 4862959 h 6812607"/>
              <a:gd name="connsiteX2125" fmla="*/ 5290840 w 6682383"/>
              <a:gd name="connsiteY2125" fmla="*/ 4862959 h 6812607"/>
              <a:gd name="connsiteX2126" fmla="*/ 5313164 w 6682383"/>
              <a:gd name="connsiteY2126" fmla="*/ 4866679 h 6812607"/>
              <a:gd name="connsiteX2127" fmla="*/ 5320605 w 6682383"/>
              <a:gd name="connsiteY2127" fmla="*/ 4870400 h 6812607"/>
              <a:gd name="connsiteX2128" fmla="*/ 5320605 w 6682383"/>
              <a:gd name="connsiteY2128" fmla="*/ 4877842 h 6812607"/>
              <a:gd name="connsiteX2129" fmla="*/ 5313164 w 6682383"/>
              <a:gd name="connsiteY2129" fmla="*/ 4877842 h 6812607"/>
              <a:gd name="connsiteX2130" fmla="*/ 5335488 w 6682383"/>
              <a:gd name="connsiteY2130" fmla="*/ 4885283 h 6812607"/>
              <a:gd name="connsiteX2131" fmla="*/ 5335488 w 6682383"/>
              <a:gd name="connsiteY2131" fmla="*/ 4892724 h 6812607"/>
              <a:gd name="connsiteX2132" fmla="*/ 5331767 w 6682383"/>
              <a:gd name="connsiteY2132" fmla="*/ 4896445 h 6812607"/>
              <a:gd name="connsiteX2133" fmla="*/ 5313164 w 6682383"/>
              <a:gd name="connsiteY2133" fmla="*/ 4889004 h 6812607"/>
              <a:gd name="connsiteX2134" fmla="*/ 5275957 w 6682383"/>
              <a:gd name="connsiteY2134" fmla="*/ 4877842 h 6812607"/>
              <a:gd name="connsiteX2135" fmla="*/ 5264795 w 6682383"/>
              <a:gd name="connsiteY2135" fmla="*/ 4877842 h 6812607"/>
              <a:gd name="connsiteX2136" fmla="*/ 5261074 w 6682383"/>
              <a:gd name="connsiteY2136" fmla="*/ 4870400 h 6812607"/>
              <a:gd name="connsiteX2137" fmla="*/ 5290840 w 6682383"/>
              <a:gd name="connsiteY2137" fmla="*/ 4862959 h 6812607"/>
              <a:gd name="connsiteX2138" fmla="*/ 5037832 w 6682383"/>
              <a:gd name="connsiteY2138" fmla="*/ 4862959 h 6812607"/>
              <a:gd name="connsiteX2139" fmla="*/ 5045273 w 6682383"/>
              <a:gd name="connsiteY2139" fmla="*/ 4870400 h 6812607"/>
              <a:gd name="connsiteX2140" fmla="*/ 5037832 w 6682383"/>
              <a:gd name="connsiteY2140" fmla="*/ 4870400 h 6812607"/>
              <a:gd name="connsiteX2141" fmla="*/ 4903886 w 6682383"/>
              <a:gd name="connsiteY2141" fmla="*/ 4862959 h 6812607"/>
              <a:gd name="connsiteX2142" fmla="*/ 4918769 w 6682383"/>
              <a:gd name="connsiteY2142" fmla="*/ 4862959 h 6812607"/>
              <a:gd name="connsiteX2143" fmla="*/ 4941093 w 6682383"/>
              <a:gd name="connsiteY2143" fmla="*/ 4862959 h 6812607"/>
              <a:gd name="connsiteX2144" fmla="*/ 4911328 w 6682383"/>
              <a:gd name="connsiteY2144" fmla="*/ 4877842 h 6812607"/>
              <a:gd name="connsiteX2145" fmla="*/ 4892724 w 6682383"/>
              <a:gd name="connsiteY2145" fmla="*/ 4881562 h 6812607"/>
              <a:gd name="connsiteX2146" fmla="*/ 4885283 w 6682383"/>
              <a:gd name="connsiteY2146" fmla="*/ 4885283 h 6812607"/>
              <a:gd name="connsiteX2147" fmla="*/ 4881562 w 6682383"/>
              <a:gd name="connsiteY2147" fmla="*/ 4877842 h 6812607"/>
              <a:gd name="connsiteX2148" fmla="*/ 4903886 w 6682383"/>
              <a:gd name="connsiteY2148" fmla="*/ 4862959 h 6812607"/>
              <a:gd name="connsiteX2149" fmla="*/ 5930801 w 6682383"/>
              <a:gd name="connsiteY2149" fmla="*/ 4857378 h 6812607"/>
              <a:gd name="connsiteX2150" fmla="*/ 5934521 w 6682383"/>
              <a:gd name="connsiteY2150" fmla="*/ 4859238 h 6812607"/>
              <a:gd name="connsiteX2151" fmla="*/ 5945683 w 6682383"/>
              <a:gd name="connsiteY2151" fmla="*/ 4862959 h 6812607"/>
              <a:gd name="connsiteX2152" fmla="*/ 5923359 w 6682383"/>
              <a:gd name="connsiteY2152" fmla="*/ 4870400 h 6812607"/>
              <a:gd name="connsiteX2153" fmla="*/ 5927080 w 6682383"/>
              <a:gd name="connsiteY2153" fmla="*/ 4859238 h 6812607"/>
              <a:gd name="connsiteX2154" fmla="*/ 5930801 w 6682383"/>
              <a:gd name="connsiteY2154" fmla="*/ 4857378 h 6812607"/>
              <a:gd name="connsiteX2155" fmla="*/ 5908476 w 6682383"/>
              <a:gd name="connsiteY2155" fmla="*/ 4855517 h 6812607"/>
              <a:gd name="connsiteX2156" fmla="*/ 5915918 w 6682383"/>
              <a:gd name="connsiteY2156" fmla="*/ 4862959 h 6812607"/>
              <a:gd name="connsiteX2157" fmla="*/ 5908476 w 6682383"/>
              <a:gd name="connsiteY2157" fmla="*/ 4866679 h 6812607"/>
              <a:gd name="connsiteX2158" fmla="*/ 5908476 w 6682383"/>
              <a:gd name="connsiteY2158" fmla="*/ 4855517 h 6812607"/>
              <a:gd name="connsiteX2159" fmla="*/ 5863828 w 6682383"/>
              <a:gd name="connsiteY2159" fmla="*/ 4855517 h 6812607"/>
              <a:gd name="connsiteX2160" fmla="*/ 5886152 w 6682383"/>
              <a:gd name="connsiteY2160" fmla="*/ 4855517 h 6812607"/>
              <a:gd name="connsiteX2161" fmla="*/ 5878711 w 6682383"/>
              <a:gd name="connsiteY2161" fmla="*/ 4862959 h 6812607"/>
              <a:gd name="connsiteX2162" fmla="*/ 5863828 w 6682383"/>
              <a:gd name="connsiteY2162" fmla="*/ 4855517 h 6812607"/>
              <a:gd name="connsiteX2163" fmla="*/ 74414 w 6682383"/>
              <a:gd name="connsiteY2163" fmla="*/ 4855517 h 6812607"/>
              <a:gd name="connsiteX2164" fmla="*/ 96738 w 6682383"/>
              <a:gd name="connsiteY2164" fmla="*/ 4855517 h 6812607"/>
              <a:gd name="connsiteX2165" fmla="*/ 74414 w 6682383"/>
              <a:gd name="connsiteY2165" fmla="*/ 4862959 h 6812607"/>
              <a:gd name="connsiteX2166" fmla="*/ 5642446 w 6682383"/>
              <a:gd name="connsiteY2166" fmla="*/ 4851797 h 6812607"/>
              <a:gd name="connsiteX2167" fmla="*/ 5648027 w 6682383"/>
              <a:gd name="connsiteY2167" fmla="*/ 4855517 h 6812607"/>
              <a:gd name="connsiteX2168" fmla="*/ 5648027 w 6682383"/>
              <a:gd name="connsiteY2168" fmla="*/ 4862959 h 6812607"/>
              <a:gd name="connsiteX2169" fmla="*/ 5640586 w 6682383"/>
              <a:gd name="connsiteY2169" fmla="*/ 4862959 h 6812607"/>
              <a:gd name="connsiteX2170" fmla="*/ 5640586 w 6682383"/>
              <a:gd name="connsiteY2170" fmla="*/ 4855517 h 6812607"/>
              <a:gd name="connsiteX2171" fmla="*/ 5642446 w 6682383"/>
              <a:gd name="connsiteY2171" fmla="*/ 4851797 h 6812607"/>
              <a:gd name="connsiteX2172" fmla="*/ 102319 w 6682383"/>
              <a:gd name="connsiteY2172" fmla="*/ 4850866 h 6812607"/>
              <a:gd name="connsiteX2173" fmla="*/ 104180 w 6682383"/>
              <a:gd name="connsiteY2173" fmla="*/ 4851797 h 6812607"/>
              <a:gd name="connsiteX2174" fmla="*/ 96738 w 6682383"/>
              <a:gd name="connsiteY2174" fmla="*/ 4855517 h 6812607"/>
              <a:gd name="connsiteX2175" fmla="*/ 102319 w 6682383"/>
              <a:gd name="connsiteY2175" fmla="*/ 4850866 h 6812607"/>
              <a:gd name="connsiteX2176" fmla="*/ 5796855 w 6682383"/>
              <a:gd name="connsiteY2176" fmla="*/ 4848076 h 6812607"/>
              <a:gd name="connsiteX2177" fmla="*/ 5819179 w 6682383"/>
              <a:gd name="connsiteY2177" fmla="*/ 4848076 h 6812607"/>
              <a:gd name="connsiteX2178" fmla="*/ 5848945 w 6682383"/>
              <a:gd name="connsiteY2178" fmla="*/ 4848076 h 6812607"/>
              <a:gd name="connsiteX2179" fmla="*/ 5841504 w 6682383"/>
              <a:gd name="connsiteY2179" fmla="*/ 4855517 h 6812607"/>
              <a:gd name="connsiteX2180" fmla="*/ 5834062 w 6682383"/>
              <a:gd name="connsiteY2180" fmla="*/ 4855517 h 6812607"/>
              <a:gd name="connsiteX2181" fmla="*/ 5811738 w 6682383"/>
              <a:gd name="connsiteY2181" fmla="*/ 4862959 h 6812607"/>
              <a:gd name="connsiteX2182" fmla="*/ 5796855 w 6682383"/>
              <a:gd name="connsiteY2182" fmla="*/ 4855517 h 6812607"/>
              <a:gd name="connsiteX2183" fmla="*/ 5796855 w 6682383"/>
              <a:gd name="connsiteY2183" fmla="*/ 4848076 h 6812607"/>
              <a:gd name="connsiteX2184" fmla="*/ 5268515 w 6682383"/>
              <a:gd name="connsiteY2184" fmla="*/ 4848076 h 6812607"/>
              <a:gd name="connsiteX2185" fmla="*/ 5275957 w 6682383"/>
              <a:gd name="connsiteY2185" fmla="*/ 4848076 h 6812607"/>
              <a:gd name="connsiteX2186" fmla="*/ 5275957 w 6682383"/>
              <a:gd name="connsiteY2186" fmla="*/ 4855517 h 6812607"/>
              <a:gd name="connsiteX2187" fmla="*/ 5272236 w 6682383"/>
              <a:gd name="connsiteY2187" fmla="*/ 4851797 h 6812607"/>
              <a:gd name="connsiteX2188" fmla="*/ 5268515 w 6682383"/>
              <a:gd name="connsiteY2188" fmla="*/ 4848076 h 6812607"/>
              <a:gd name="connsiteX2189" fmla="*/ 5171777 w 6682383"/>
              <a:gd name="connsiteY2189" fmla="*/ 4848076 h 6812607"/>
              <a:gd name="connsiteX2190" fmla="*/ 5168056 w 6682383"/>
              <a:gd name="connsiteY2190" fmla="*/ 4855517 h 6812607"/>
              <a:gd name="connsiteX2191" fmla="*/ 5164336 w 6682383"/>
              <a:gd name="connsiteY2191" fmla="*/ 4851797 h 6812607"/>
              <a:gd name="connsiteX2192" fmla="*/ 5171777 w 6682383"/>
              <a:gd name="connsiteY2192" fmla="*/ 4848076 h 6812607"/>
              <a:gd name="connsiteX2193" fmla="*/ 4673203 w 6682383"/>
              <a:gd name="connsiteY2193" fmla="*/ 4848076 h 6812607"/>
              <a:gd name="connsiteX2194" fmla="*/ 4665761 w 6682383"/>
              <a:gd name="connsiteY2194" fmla="*/ 4862959 h 6812607"/>
              <a:gd name="connsiteX2195" fmla="*/ 4643437 w 6682383"/>
              <a:gd name="connsiteY2195" fmla="*/ 4870400 h 6812607"/>
              <a:gd name="connsiteX2196" fmla="*/ 4647158 w 6682383"/>
              <a:gd name="connsiteY2196" fmla="*/ 4877842 h 6812607"/>
              <a:gd name="connsiteX2197" fmla="*/ 4658320 w 6682383"/>
              <a:gd name="connsiteY2197" fmla="*/ 4877842 h 6812607"/>
              <a:gd name="connsiteX2198" fmla="*/ 4673203 w 6682383"/>
              <a:gd name="connsiteY2198" fmla="*/ 4870400 h 6812607"/>
              <a:gd name="connsiteX2199" fmla="*/ 4688086 w 6682383"/>
              <a:gd name="connsiteY2199" fmla="*/ 4870400 h 6812607"/>
              <a:gd name="connsiteX2200" fmla="*/ 4695527 w 6682383"/>
              <a:gd name="connsiteY2200" fmla="*/ 4870400 h 6812607"/>
              <a:gd name="connsiteX2201" fmla="*/ 4695527 w 6682383"/>
              <a:gd name="connsiteY2201" fmla="*/ 4862959 h 6812607"/>
              <a:gd name="connsiteX2202" fmla="*/ 4673203 w 6682383"/>
              <a:gd name="connsiteY2202" fmla="*/ 4848076 h 6812607"/>
              <a:gd name="connsiteX2203" fmla="*/ 5715000 w 6682383"/>
              <a:gd name="connsiteY2203" fmla="*/ 4840635 h 6812607"/>
              <a:gd name="connsiteX2204" fmla="*/ 5729883 w 6682383"/>
              <a:gd name="connsiteY2204" fmla="*/ 4840635 h 6812607"/>
              <a:gd name="connsiteX2205" fmla="*/ 5744765 w 6682383"/>
              <a:gd name="connsiteY2205" fmla="*/ 4848076 h 6812607"/>
              <a:gd name="connsiteX2206" fmla="*/ 5741045 w 6682383"/>
              <a:gd name="connsiteY2206" fmla="*/ 4848076 h 6812607"/>
              <a:gd name="connsiteX2207" fmla="*/ 5729883 w 6682383"/>
              <a:gd name="connsiteY2207" fmla="*/ 4848076 h 6812607"/>
              <a:gd name="connsiteX2208" fmla="*/ 5715000 w 6682383"/>
              <a:gd name="connsiteY2208" fmla="*/ 4840635 h 6812607"/>
              <a:gd name="connsiteX2209" fmla="*/ 5484316 w 6682383"/>
              <a:gd name="connsiteY2209" fmla="*/ 4840635 h 6812607"/>
              <a:gd name="connsiteX2210" fmla="*/ 5491758 w 6682383"/>
              <a:gd name="connsiteY2210" fmla="*/ 4840635 h 6812607"/>
              <a:gd name="connsiteX2211" fmla="*/ 5491758 w 6682383"/>
              <a:gd name="connsiteY2211" fmla="*/ 4844355 h 6812607"/>
              <a:gd name="connsiteX2212" fmla="*/ 5491758 w 6682383"/>
              <a:gd name="connsiteY2212" fmla="*/ 4848076 h 6812607"/>
              <a:gd name="connsiteX2213" fmla="*/ 5089922 w 6682383"/>
              <a:gd name="connsiteY2213" fmla="*/ 4840635 h 6812607"/>
              <a:gd name="connsiteX2214" fmla="*/ 5097363 w 6682383"/>
              <a:gd name="connsiteY2214" fmla="*/ 4848076 h 6812607"/>
              <a:gd name="connsiteX2215" fmla="*/ 5101084 w 6682383"/>
              <a:gd name="connsiteY2215" fmla="*/ 4859238 h 6812607"/>
              <a:gd name="connsiteX2216" fmla="*/ 5097363 w 6682383"/>
              <a:gd name="connsiteY2216" fmla="*/ 4862959 h 6812607"/>
              <a:gd name="connsiteX2217" fmla="*/ 5089922 w 6682383"/>
              <a:gd name="connsiteY2217" fmla="*/ 4859238 h 6812607"/>
              <a:gd name="connsiteX2218" fmla="*/ 5082480 w 6682383"/>
              <a:gd name="connsiteY2218" fmla="*/ 4848076 h 6812607"/>
              <a:gd name="connsiteX2219" fmla="*/ 3542109 w 6682383"/>
              <a:gd name="connsiteY2219" fmla="*/ 4840635 h 6812607"/>
              <a:gd name="connsiteX2220" fmla="*/ 3534668 w 6682383"/>
              <a:gd name="connsiteY2220" fmla="*/ 4844355 h 6812607"/>
              <a:gd name="connsiteX2221" fmla="*/ 3538389 w 6682383"/>
              <a:gd name="connsiteY2221" fmla="*/ 4848076 h 6812607"/>
              <a:gd name="connsiteX2222" fmla="*/ 3542109 w 6682383"/>
              <a:gd name="connsiteY2222" fmla="*/ 4840635 h 6812607"/>
              <a:gd name="connsiteX2223" fmla="*/ 5648027 w 6682383"/>
              <a:gd name="connsiteY2223" fmla="*/ 4833193 h 6812607"/>
              <a:gd name="connsiteX2224" fmla="*/ 5659189 w 6682383"/>
              <a:gd name="connsiteY2224" fmla="*/ 4836914 h 6812607"/>
              <a:gd name="connsiteX2225" fmla="*/ 5674072 w 6682383"/>
              <a:gd name="connsiteY2225" fmla="*/ 4840635 h 6812607"/>
              <a:gd name="connsiteX2226" fmla="*/ 5640586 w 6682383"/>
              <a:gd name="connsiteY2226" fmla="*/ 4840635 h 6812607"/>
              <a:gd name="connsiteX2227" fmla="*/ 5216426 w 6682383"/>
              <a:gd name="connsiteY2227" fmla="*/ 4833193 h 6812607"/>
              <a:gd name="connsiteX2228" fmla="*/ 5220146 w 6682383"/>
              <a:gd name="connsiteY2228" fmla="*/ 4836914 h 6812607"/>
              <a:gd name="connsiteX2229" fmla="*/ 5223867 w 6682383"/>
              <a:gd name="connsiteY2229" fmla="*/ 4840635 h 6812607"/>
              <a:gd name="connsiteX2230" fmla="*/ 5216426 w 6682383"/>
              <a:gd name="connsiteY2230" fmla="*/ 4840635 h 6812607"/>
              <a:gd name="connsiteX2231" fmla="*/ 5216426 w 6682383"/>
              <a:gd name="connsiteY2231" fmla="*/ 4833193 h 6812607"/>
              <a:gd name="connsiteX2232" fmla="*/ 5597332 w 6682383"/>
              <a:gd name="connsiteY2232" fmla="*/ 4830868 h 6812607"/>
              <a:gd name="connsiteX2233" fmla="*/ 5618261 w 6682383"/>
              <a:gd name="connsiteY2233" fmla="*/ 4840635 h 6812607"/>
              <a:gd name="connsiteX2234" fmla="*/ 5603379 w 6682383"/>
              <a:gd name="connsiteY2234" fmla="*/ 4840635 h 6812607"/>
              <a:gd name="connsiteX2235" fmla="*/ 5595937 w 6682383"/>
              <a:gd name="connsiteY2235" fmla="*/ 4836914 h 6812607"/>
              <a:gd name="connsiteX2236" fmla="*/ 5595937 w 6682383"/>
              <a:gd name="connsiteY2236" fmla="*/ 4833193 h 6812607"/>
              <a:gd name="connsiteX2237" fmla="*/ 5597332 w 6682383"/>
              <a:gd name="connsiteY2237" fmla="*/ 4830868 h 6812607"/>
              <a:gd name="connsiteX2238" fmla="*/ 5476875 w 6682383"/>
              <a:gd name="connsiteY2238" fmla="*/ 4825752 h 6812607"/>
              <a:gd name="connsiteX2239" fmla="*/ 5499199 w 6682383"/>
              <a:gd name="connsiteY2239" fmla="*/ 4829472 h 6812607"/>
              <a:gd name="connsiteX2240" fmla="*/ 5506640 w 6682383"/>
              <a:gd name="connsiteY2240" fmla="*/ 4833193 h 6812607"/>
              <a:gd name="connsiteX2241" fmla="*/ 5499199 w 6682383"/>
              <a:gd name="connsiteY2241" fmla="*/ 4840635 h 6812607"/>
              <a:gd name="connsiteX2242" fmla="*/ 5476875 w 6682383"/>
              <a:gd name="connsiteY2242" fmla="*/ 4833193 h 6812607"/>
              <a:gd name="connsiteX2243" fmla="*/ 5383857 w 6682383"/>
              <a:gd name="connsiteY2243" fmla="*/ 4825752 h 6812607"/>
              <a:gd name="connsiteX2244" fmla="*/ 5432226 w 6682383"/>
              <a:gd name="connsiteY2244" fmla="*/ 4829472 h 6812607"/>
              <a:gd name="connsiteX2245" fmla="*/ 5454551 w 6682383"/>
              <a:gd name="connsiteY2245" fmla="*/ 4833193 h 6812607"/>
              <a:gd name="connsiteX2246" fmla="*/ 5450830 w 6682383"/>
              <a:gd name="connsiteY2246" fmla="*/ 4833193 h 6812607"/>
              <a:gd name="connsiteX2247" fmla="*/ 5443388 w 6682383"/>
              <a:gd name="connsiteY2247" fmla="*/ 4833193 h 6812607"/>
              <a:gd name="connsiteX2248" fmla="*/ 5435947 w 6682383"/>
              <a:gd name="connsiteY2248" fmla="*/ 4833193 h 6812607"/>
              <a:gd name="connsiteX2249" fmla="*/ 5432226 w 6682383"/>
              <a:gd name="connsiteY2249" fmla="*/ 4840635 h 6812607"/>
              <a:gd name="connsiteX2250" fmla="*/ 5439668 w 6682383"/>
              <a:gd name="connsiteY2250" fmla="*/ 4840635 h 6812607"/>
              <a:gd name="connsiteX2251" fmla="*/ 5432226 w 6682383"/>
              <a:gd name="connsiteY2251" fmla="*/ 4848076 h 6812607"/>
              <a:gd name="connsiteX2252" fmla="*/ 5417343 w 6682383"/>
              <a:gd name="connsiteY2252" fmla="*/ 4840635 h 6812607"/>
              <a:gd name="connsiteX2253" fmla="*/ 5387578 w 6682383"/>
              <a:gd name="connsiteY2253" fmla="*/ 4840635 h 6812607"/>
              <a:gd name="connsiteX2254" fmla="*/ 5357812 w 6682383"/>
              <a:gd name="connsiteY2254" fmla="*/ 4833193 h 6812607"/>
              <a:gd name="connsiteX2255" fmla="*/ 5383857 w 6682383"/>
              <a:gd name="connsiteY2255" fmla="*/ 4825752 h 6812607"/>
              <a:gd name="connsiteX2256" fmla="*/ 5298281 w 6682383"/>
              <a:gd name="connsiteY2256" fmla="*/ 4825752 h 6812607"/>
              <a:gd name="connsiteX2257" fmla="*/ 5320605 w 6682383"/>
              <a:gd name="connsiteY2257" fmla="*/ 4840635 h 6812607"/>
              <a:gd name="connsiteX2258" fmla="*/ 5305722 w 6682383"/>
              <a:gd name="connsiteY2258" fmla="*/ 4840635 h 6812607"/>
              <a:gd name="connsiteX2259" fmla="*/ 5290840 w 6682383"/>
              <a:gd name="connsiteY2259" fmla="*/ 4840635 h 6812607"/>
              <a:gd name="connsiteX2260" fmla="*/ 5275957 w 6682383"/>
              <a:gd name="connsiteY2260" fmla="*/ 4836914 h 6812607"/>
              <a:gd name="connsiteX2261" fmla="*/ 5268515 w 6682383"/>
              <a:gd name="connsiteY2261" fmla="*/ 4836914 h 6812607"/>
              <a:gd name="connsiteX2262" fmla="*/ 5261074 w 6682383"/>
              <a:gd name="connsiteY2262" fmla="*/ 4840635 h 6812607"/>
              <a:gd name="connsiteX2263" fmla="*/ 5261074 w 6682383"/>
              <a:gd name="connsiteY2263" fmla="*/ 4833193 h 6812607"/>
              <a:gd name="connsiteX2264" fmla="*/ 5298281 w 6682383"/>
              <a:gd name="connsiteY2264" fmla="*/ 4825752 h 6812607"/>
              <a:gd name="connsiteX2265" fmla="*/ 5720581 w 6682383"/>
              <a:gd name="connsiteY2265" fmla="*/ 4822031 h 6812607"/>
              <a:gd name="connsiteX2266" fmla="*/ 5722441 w 6682383"/>
              <a:gd name="connsiteY2266" fmla="*/ 4825752 h 6812607"/>
              <a:gd name="connsiteX2267" fmla="*/ 5715000 w 6682383"/>
              <a:gd name="connsiteY2267" fmla="*/ 4825752 h 6812607"/>
              <a:gd name="connsiteX2268" fmla="*/ 5720581 w 6682383"/>
              <a:gd name="connsiteY2268" fmla="*/ 4822031 h 6812607"/>
              <a:gd name="connsiteX2269" fmla="*/ 5901035 w 6682383"/>
              <a:gd name="connsiteY2269" fmla="*/ 4814590 h 6812607"/>
              <a:gd name="connsiteX2270" fmla="*/ 5908476 w 6682383"/>
              <a:gd name="connsiteY2270" fmla="*/ 4818310 h 6812607"/>
              <a:gd name="connsiteX2271" fmla="*/ 5960566 w 6682383"/>
              <a:gd name="connsiteY2271" fmla="*/ 4833193 h 6812607"/>
              <a:gd name="connsiteX2272" fmla="*/ 5968008 w 6682383"/>
              <a:gd name="connsiteY2272" fmla="*/ 4825752 h 6812607"/>
              <a:gd name="connsiteX2273" fmla="*/ 5979170 w 6682383"/>
              <a:gd name="connsiteY2273" fmla="*/ 4829472 h 6812607"/>
              <a:gd name="connsiteX2274" fmla="*/ 5982890 w 6682383"/>
              <a:gd name="connsiteY2274" fmla="*/ 4825752 h 6812607"/>
              <a:gd name="connsiteX2275" fmla="*/ 5990332 w 6682383"/>
              <a:gd name="connsiteY2275" fmla="*/ 4833193 h 6812607"/>
              <a:gd name="connsiteX2276" fmla="*/ 5997773 w 6682383"/>
              <a:gd name="connsiteY2276" fmla="*/ 4833193 h 6812607"/>
              <a:gd name="connsiteX2277" fmla="*/ 6005215 w 6682383"/>
              <a:gd name="connsiteY2277" fmla="*/ 4840635 h 6812607"/>
              <a:gd name="connsiteX2278" fmla="*/ 6001494 w 6682383"/>
              <a:gd name="connsiteY2278" fmla="*/ 4844355 h 6812607"/>
              <a:gd name="connsiteX2279" fmla="*/ 5997773 w 6682383"/>
              <a:gd name="connsiteY2279" fmla="*/ 4848076 h 6812607"/>
              <a:gd name="connsiteX2280" fmla="*/ 6005215 w 6682383"/>
              <a:gd name="connsiteY2280" fmla="*/ 4848076 h 6812607"/>
              <a:gd name="connsiteX2281" fmla="*/ 6016377 w 6682383"/>
              <a:gd name="connsiteY2281" fmla="*/ 4848076 h 6812607"/>
              <a:gd name="connsiteX2282" fmla="*/ 6020097 w 6682383"/>
              <a:gd name="connsiteY2282" fmla="*/ 4855517 h 6812607"/>
              <a:gd name="connsiteX2283" fmla="*/ 6027539 w 6682383"/>
              <a:gd name="connsiteY2283" fmla="*/ 4862959 h 6812607"/>
              <a:gd name="connsiteX2284" fmla="*/ 5982890 w 6682383"/>
              <a:gd name="connsiteY2284" fmla="*/ 4855517 h 6812607"/>
              <a:gd name="connsiteX2285" fmla="*/ 5901035 w 6682383"/>
              <a:gd name="connsiteY2285" fmla="*/ 4833193 h 6812607"/>
              <a:gd name="connsiteX2286" fmla="*/ 5893593 w 6682383"/>
              <a:gd name="connsiteY2286" fmla="*/ 4818310 h 6812607"/>
              <a:gd name="connsiteX2287" fmla="*/ 5901035 w 6682383"/>
              <a:gd name="connsiteY2287" fmla="*/ 4814590 h 6812607"/>
              <a:gd name="connsiteX2288" fmla="*/ 5789414 w 6682383"/>
              <a:gd name="connsiteY2288" fmla="*/ 4810869 h 6812607"/>
              <a:gd name="connsiteX2289" fmla="*/ 5796855 w 6682383"/>
              <a:gd name="connsiteY2289" fmla="*/ 4810869 h 6812607"/>
              <a:gd name="connsiteX2290" fmla="*/ 5804297 w 6682383"/>
              <a:gd name="connsiteY2290" fmla="*/ 4818310 h 6812607"/>
              <a:gd name="connsiteX2291" fmla="*/ 5543847 w 6682383"/>
              <a:gd name="connsiteY2291" fmla="*/ 4810869 h 6812607"/>
              <a:gd name="connsiteX2292" fmla="*/ 5551289 w 6682383"/>
              <a:gd name="connsiteY2292" fmla="*/ 4810869 h 6812607"/>
              <a:gd name="connsiteX2293" fmla="*/ 5566172 w 6682383"/>
              <a:gd name="connsiteY2293" fmla="*/ 4810869 h 6812607"/>
              <a:gd name="connsiteX2294" fmla="*/ 5566172 w 6682383"/>
              <a:gd name="connsiteY2294" fmla="*/ 4818310 h 6812607"/>
              <a:gd name="connsiteX2295" fmla="*/ 5543847 w 6682383"/>
              <a:gd name="connsiteY2295" fmla="*/ 4818310 h 6812607"/>
              <a:gd name="connsiteX2296" fmla="*/ 5528965 w 6682383"/>
              <a:gd name="connsiteY2296" fmla="*/ 4810869 h 6812607"/>
              <a:gd name="connsiteX2297" fmla="*/ 5536406 w 6682383"/>
              <a:gd name="connsiteY2297" fmla="*/ 4810869 h 6812607"/>
              <a:gd name="connsiteX2298" fmla="*/ 5528965 w 6682383"/>
              <a:gd name="connsiteY2298" fmla="*/ 4818310 h 6812607"/>
              <a:gd name="connsiteX2299" fmla="*/ 5514082 w 6682383"/>
              <a:gd name="connsiteY2299" fmla="*/ 4818310 h 6812607"/>
              <a:gd name="connsiteX2300" fmla="*/ 5212705 w 6682383"/>
              <a:gd name="connsiteY2300" fmla="*/ 4810869 h 6812607"/>
              <a:gd name="connsiteX2301" fmla="*/ 5216426 w 6682383"/>
              <a:gd name="connsiteY2301" fmla="*/ 4814590 h 6812607"/>
              <a:gd name="connsiteX2302" fmla="*/ 5216426 w 6682383"/>
              <a:gd name="connsiteY2302" fmla="*/ 4818310 h 6812607"/>
              <a:gd name="connsiteX2303" fmla="*/ 5208984 w 6682383"/>
              <a:gd name="connsiteY2303" fmla="*/ 4818310 h 6812607"/>
              <a:gd name="connsiteX2304" fmla="*/ 5212705 w 6682383"/>
              <a:gd name="connsiteY2304" fmla="*/ 4810869 h 6812607"/>
              <a:gd name="connsiteX2305" fmla="*/ 4844355 w 6682383"/>
              <a:gd name="connsiteY2305" fmla="*/ 4810869 h 6812607"/>
              <a:gd name="connsiteX2306" fmla="*/ 4851797 w 6682383"/>
              <a:gd name="connsiteY2306" fmla="*/ 4818310 h 6812607"/>
              <a:gd name="connsiteX2307" fmla="*/ 4851797 w 6682383"/>
              <a:gd name="connsiteY2307" fmla="*/ 4810869 h 6812607"/>
              <a:gd name="connsiteX2308" fmla="*/ 5160230 w 6682383"/>
              <a:gd name="connsiteY2308" fmla="*/ 4806250 h 6812607"/>
              <a:gd name="connsiteX2309" fmla="*/ 5171777 w 6682383"/>
              <a:gd name="connsiteY2309" fmla="*/ 4810869 h 6812607"/>
              <a:gd name="connsiteX2310" fmla="*/ 5186660 w 6682383"/>
              <a:gd name="connsiteY2310" fmla="*/ 4810869 h 6812607"/>
              <a:gd name="connsiteX2311" fmla="*/ 5201543 w 6682383"/>
              <a:gd name="connsiteY2311" fmla="*/ 4810869 h 6812607"/>
              <a:gd name="connsiteX2312" fmla="*/ 5194101 w 6682383"/>
              <a:gd name="connsiteY2312" fmla="*/ 4818310 h 6812607"/>
              <a:gd name="connsiteX2313" fmla="*/ 5171777 w 6682383"/>
              <a:gd name="connsiteY2313" fmla="*/ 4818310 h 6812607"/>
              <a:gd name="connsiteX2314" fmla="*/ 5156894 w 6682383"/>
              <a:gd name="connsiteY2314" fmla="*/ 4810869 h 6812607"/>
              <a:gd name="connsiteX2315" fmla="*/ 5159685 w 6682383"/>
              <a:gd name="connsiteY2315" fmla="*/ 4807613 h 6812607"/>
              <a:gd name="connsiteX2316" fmla="*/ 5328047 w 6682383"/>
              <a:gd name="connsiteY2316" fmla="*/ 4803428 h 6812607"/>
              <a:gd name="connsiteX2317" fmla="*/ 5335488 w 6682383"/>
              <a:gd name="connsiteY2317" fmla="*/ 4810869 h 6812607"/>
              <a:gd name="connsiteX2318" fmla="*/ 5328047 w 6682383"/>
              <a:gd name="connsiteY2318" fmla="*/ 4810869 h 6812607"/>
              <a:gd name="connsiteX2319" fmla="*/ 5328047 w 6682383"/>
              <a:gd name="connsiteY2319" fmla="*/ 4803428 h 6812607"/>
              <a:gd name="connsiteX2320" fmla="*/ 5156894 w 6682383"/>
              <a:gd name="connsiteY2320" fmla="*/ 4803428 h 6812607"/>
              <a:gd name="connsiteX2321" fmla="*/ 5160616 w 6682383"/>
              <a:gd name="connsiteY2321" fmla="*/ 4805288 h 6812607"/>
              <a:gd name="connsiteX2322" fmla="*/ 5160230 w 6682383"/>
              <a:gd name="connsiteY2322" fmla="*/ 4806250 h 6812607"/>
              <a:gd name="connsiteX2323" fmla="*/ 5154724 w 6682383"/>
              <a:gd name="connsiteY2323" fmla="*/ 4804048 h 6812607"/>
              <a:gd name="connsiteX2324" fmla="*/ 4993183 w 6682383"/>
              <a:gd name="connsiteY2324" fmla="*/ 4803428 h 6812607"/>
              <a:gd name="connsiteX2325" fmla="*/ 4993183 w 6682383"/>
              <a:gd name="connsiteY2325" fmla="*/ 4810869 h 6812607"/>
              <a:gd name="connsiteX2326" fmla="*/ 5000625 w 6682383"/>
              <a:gd name="connsiteY2326" fmla="*/ 4810869 h 6812607"/>
              <a:gd name="connsiteX2327" fmla="*/ 4993183 w 6682383"/>
              <a:gd name="connsiteY2327" fmla="*/ 4803428 h 6812607"/>
              <a:gd name="connsiteX2328" fmla="*/ 5298281 w 6682383"/>
              <a:gd name="connsiteY2328" fmla="*/ 4795986 h 6812607"/>
              <a:gd name="connsiteX2329" fmla="*/ 5313164 w 6682383"/>
              <a:gd name="connsiteY2329" fmla="*/ 4795986 h 6812607"/>
              <a:gd name="connsiteX2330" fmla="*/ 5313164 w 6682383"/>
              <a:gd name="connsiteY2330" fmla="*/ 4810869 h 6812607"/>
              <a:gd name="connsiteX2331" fmla="*/ 5298281 w 6682383"/>
              <a:gd name="connsiteY2331" fmla="*/ 4810869 h 6812607"/>
              <a:gd name="connsiteX2332" fmla="*/ 5287119 w 6682383"/>
              <a:gd name="connsiteY2332" fmla="*/ 4810869 h 6812607"/>
              <a:gd name="connsiteX2333" fmla="*/ 5283398 w 6682383"/>
              <a:gd name="connsiteY2333" fmla="*/ 4810869 h 6812607"/>
              <a:gd name="connsiteX2334" fmla="*/ 5275957 w 6682383"/>
              <a:gd name="connsiteY2334" fmla="*/ 4810869 h 6812607"/>
              <a:gd name="connsiteX2335" fmla="*/ 5283398 w 6682383"/>
              <a:gd name="connsiteY2335" fmla="*/ 4803428 h 6812607"/>
              <a:gd name="connsiteX2336" fmla="*/ 5298281 w 6682383"/>
              <a:gd name="connsiteY2336" fmla="*/ 4795986 h 6812607"/>
              <a:gd name="connsiteX2337" fmla="*/ 5179218 w 6682383"/>
              <a:gd name="connsiteY2337" fmla="*/ 4795986 h 6812607"/>
              <a:gd name="connsiteX2338" fmla="*/ 5190381 w 6682383"/>
              <a:gd name="connsiteY2338" fmla="*/ 4795986 h 6812607"/>
              <a:gd name="connsiteX2339" fmla="*/ 5194101 w 6682383"/>
              <a:gd name="connsiteY2339" fmla="*/ 4795986 h 6812607"/>
              <a:gd name="connsiteX2340" fmla="*/ 5179218 w 6682383"/>
              <a:gd name="connsiteY2340" fmla="*/ 4803428 h 6812607"/>
              <a:gd name="connsiteX2341" fmla="*/ 5179218 w 6682383"/>
              <a:gd name="connsiteY2341" fmla="*/ 4795986 h 6812607"/>
              <a:gd name="connsiteX2342" fmla="*/ 6377285 w 6682383"/>
              <a:gd name="connsiteY2342" fmla="*/ 4788545 h 6812607"/>
              <a:gd name="connsiteX2343" fmla="*/ 6384726 w 6682383"/>
              <a:gd name="connsiteY2343" fmla="*/ 4795986 h 6812607"/>
              <a:gd name="connsiteX2344" fmla="*/ 6377285 w 6682383"/>
              <a:gd name="connsiteY2344" fmla="*/ 4803428 h 6812607"/>
              <a:gd name="connsiteX2345" fmla="*/ 6377285 w 6682383"/>
              <a:gd name="connsiteY2345" fmla="*/ 4795986 h 6812607"/>
              <a:gd name="connsiteX2346" fmla="*/ 6377285 w 6682383"/>
              <a:gd name="connsiteY2346" fmla="*/ 4788545 h 6812607"/>
              <a:gd name="connsiteX2347" fmla="*/ 5283398 w 6682383"/>
              <a:gd name="connsiteY2347" fmla="*/ 4788545 h 6812607"/>
              <a:gd name="connsiteX2348" fmla="*/ 5283398 w 6682383"/>
              <a:gd name="connsiteY2348" fmla="*/ 4795986 h 6812607"/>
              <a:gd name="connsiteX2349" fmla="*/ 5275957 w 6682383"/>
              <a:gd name="connsiteY2349" fmla="*/ 4795986 h 6812607"/>
              <a:gd name="connsiteX2350" fmla="*/ 5283398 w 6682383"/>
              <a:gd name="connsiteY2350" fmla="*/ 4788545 h 6812607"/>
              <a:gd name="connsiteX2351" fmla="*/ 4316016 w 6682383"/>
              <a:gd name="connsiteY2351" fmla="*/ 4788545 h 6812607"/>
              <a:gd name="connsiteX2352" fmla="*/ 4323457 w 6682383"/>
              <a:gd name="connsiteY2352" fmla="*/ 4803428 h 6812607"/>
              <a:gd name="connsiteX2353" fmla="*/ 4323457 w 6682383"/>
              <a:gd name="connsiteY2353" fmla="*/ 4795986 h 6812607"/>
              <a:gd name="connsiteX2354" fmla="*/ 5960566 w 6682383"/>
              <a:gd name="connsiteY2354" fmla="*/ 4781103 h 6812607"/>
              <a:gd name="connsiteX2355" fmla="*/ 5982890 w 6682383"/>
              <a:gd name="connsiteY2355" fmla="*/ 4781103 h 6812607"/>
              <a:gd name="connsiteX2356" fmla="*/ 6005215 w 6682383"/>
              <a:gd name="connsiteY2356" fmla="*/ 4788545 h 6812607"/>
              <a:gd name="connsiteX2357" fmla="*/ 5982890 w 6682383"/>
              <a:gd name="connsiteY2357" fmla="*/ 4788545 h 6812607"/>
              <a:gd name="connsiteX2358" fmla="*/ 5975449 w 6682383"/>
              <a:gd name="connsiteY2358" fmla="*/ 4788545 h 6812607"/>
              <a:gd name="connsiteX2359" fmla="*/ 5968008 w 6682383"/>
              <a:gd name="connsiteY2359" fmla="*/ 4788545 h 6812607"/>
              <a:gd name="connsiteX2360" fmla="*/ 5960566 w 6682383"/>
              <a:gd name="connsiteY2360" fmla="*/ 4781103 h 6812607"/>
              <a:gd name="connsiteX2361" fmla="*/ 5499199 w 6682383"/>
              <a:gd name="connsiteY2361" fmla="*/ 4781103 h 6812607"/>
              <a:gd name="connsiteX2362" fmla="*/ 5506640 w 6682383"/>
              <a:gd name="connsiteY2362" fmla="*/ 4781103 h 6812607"/>
              <a:gd name="connsiteX2363" fmla="*/ 5521523 w 6682383"/>
              <a:gd name="connsiteY2363" fmla="*/ 4781103 h 6812607"/>
              <a:gd name="connsiteX2364" fmla="*/ 5528965 w 6682383"/>
              <a:gd name="connsiteY2364" fmla="*/ 4788545 h 6812607"/>
              <a:gd name="connsiteX2365" fmla="*/ 5499199 w 6682383"/>
              <a:gd name="connsiteY2365" fmla="*/ 4788545 h 6812607"/>
              <a:gd name="connsiteX2366" fmla="*/ 5499199 w 6682383"/>
              <a:gd name="connsiteY2366" fmla="*/ 4781103 h 6812607"/>
              <a:gd name="connsiteX2367" fmla="*/ 5082480 w 6682383"/>
              <a:gd name="connsiteY2367" fmla="*/ 4781103 h 6812607"/>
              <a:gd name="connsiteX2368" fmla="*/ 5075039 w 6682383"/>
              <a:gd name="connsiteY2368" fmla="*/ 4788545 h 6812607"/>
              <a:gd name="connsiteX2369" fmla="*/ 5082480 w 6682383"/>
              <a:gd name="connsiteY2369" fmla="*/ 4795986 h 6812607"/>
              <a:gd name="connsiteX2370" fmla="*/ 5093642 w 6682383"/>
              <a:gd name="connsiteY2370" fmla="*/ 4795986 h 6812607"/>
              <a:gd name="connsiteX2371" fmla="*/ 5097363 w 6682383"/>
              <a:gd name="connsiteY2371" fmla="*/ 4788545 h 6812607"/>
              <a:gd name="connsiteX2372" fmla="*/ 5089922 w 6682383"/>
              <a:gd name="connsiteY2372" fmla="*/ 4781103 h 6812607"/>
              <a:gd name="connsiteX2373" fmla="*/ 5082480 w 6682383"/>
              <a:gd name="connsiteY2373" fmla="*/ 4781103 h 6812607"/>
              <a:gd name="connsiteX2374" fmla="*/ 5930801 w 6682383"/>
              <a:gd name="connsiteY2374" fmla="*/ 4773662 h 6812607"/>
              <a:gd name="connsiteX2375" fmla="*/ 5938242 w 6682383"/>
              <a:gd name="connsiteY2375" fmla="*/ 4773662 h 6812607"/>
              <a:gd name="connsiteX2376" fmla="*/ 5938242 w 6682383"/>
              <a:gd name="connsiteY2376" fmla="*/ 4781103 h 6812607"/>
              <a:gd name="connsiteX2377" fmla="*/ 5930801 w 6682383"/>
              <a:gd name="connsiteY2377" fmla="*/ 4777383 h 6812607"/>
              <a:gd name="connsiteX2378" fmla="*/ 5930801 w 6682383"/>
              <a:gd name="connsiteY2378" fmla="*/ 4773662 h 6812607"/>
              <a:gd name="connsiteX2379" fmla="*/ 5841504 w 6682383"/>
              <a:gd name="connsiteY2379" fmla="*/ 4773662 h 6812607"/>
              <a:gd name="connsiteX2380" fmla="*/ 5852666 w 6682383"/>
              <a:gd name="connsiteY2380" fmla="*/ 4777383 h 6812607"/>
              <a:gd name="connsiteX2381" fmla="*/ 5856386 w 6682383"/>
              <a:gd name="connsiteY2381" fmla="*/ 4781103 h 6812607"/>
              <a:gd name="connsiteX2382" fmla="*/ 5856386 w 6682383"/>
              <a:gd name="connsiteY2382" fmla="*/ 4788545 h 6812607"/>
              <a:gd name="connsiteX2383" fmla="*/ 5848945 w 6682383"/>
              <a:gd name="connsiteY2383" fmla="*/ 4781103 h 6812607"/>
              <a:gd name="connsiteX2384" fmla="*/ 5696396 w 6682383"/>
              <a:gd name="connsiteY2384" fmla="*/ 4773662 h 6812607"/>
              <a:gd name="connsiteX2385" fmla="*/ 5715000 w 6682383"/>
              <a:gd name="connsiteY2385" fmla="*/ 4781103 h 6812607"/>
              <a:gd name="connsiteX2386" fmla="*/ 5726162 w 6682383"/>
              <a:gd name="connsiteY2386" fmla="*/ 4788545 h 6812607"/>
              <a:gd name="connsiteX2387" fmla="*/ 5733603 w 6682383"/>
              <a:gd name="connsiteY2387" fmla="*/ 4784824 h 6812607"/>
              <a:gd name="connsiteX2388" fmla="*/ 5741045 w 6682383"/>
              <a:gd name="connsiteY2388" fmla="*/ 4781103 h 6812607"/>
              <a:gd name="connsiteX2389" fmla="*/ 5759648 w 6682383"/>
              <a:gd name="connsiteY2389" fmla="*/ 4788545 h 6812607"/>
              <a:gd name="connsiteX2390" fmla="*/ 5781972 w 6682383"/>
              <a:gd name="connsiteY2390" fmla="*/ 4792265 h 6812607"/>
              <a:gd name="connsiteX2391" fmla="*/ 5804297 w 6682383"/>
              <a:gd name="connsiteY2391" fmla="*/ 4795986 h 6812607"/>
              <a:gd name="connsiteX2392" fmla="*/ 5822900 w 6682383"/>
              <a:gd name="connsiteY2392" fmla="*/ 4799707 h 6812607"/>
              <a:gd name="connsiteX2393" fmla="*/ 5845224 w 6682383"/>
              <a:gd name="connsiteY2393" fmla="*/ 4803428 h 6812607"/>
              <a:gd name="connsiteX2394" fmla="*/ 5871269 w 6682383"/>
              <a:gd name="connsiteY2394" fmla="*/ 4810869 h 6812607"/>
              <a:gd name="connsiteX2395" fmla="*/ 5882431 w 6682383"/>
              <a:gd name="connsiteY2395" fmla="*/ 4810869 h 6812607"/>
              <a:gd name="connsiteX2396" fmla="*/ 5886152 w 6682383"/>
              <a:gd name="connsiteY2396" fmla="*/ 4810869 h 6812607"/>
              <a:gd name="connsiteX2397" fmla="*/ 5878711 w 6682383"/>
              <a:gd name="connsiteY2397" fmla="*/ 4822031 h 6812607"/>
              <a:gd name="connsiteX2398" fmla="*/ 5867549 w 6682383"/>
              <a:gd name="connsiteY2398" fmla="*/ 4822031 h 6812607"/>
              <a:gd name="connsiteX2399" fmla="*/ 5848945 w 6682383"/>
              <a:gd name="connsiteY2399" fmla="*/ 4818310 h 6812607"/>
              <a:gd name="connsiteX2400" fmla="*/ 5837783 w 6682383"/>
              <a:gd name="connsiteY2400" fmla="*/ 4814590 h 6812607"/>
              <a:gd name="connsiteX2401" fmla="*/ 5834062 w 6682383"/>
              <a:gd name="connsiteY2401" fmla="*/ 4810869 h 6812607"/>
              <a:gd name="connsiteX2402" fmla="*/ 5811738 w 6682383"/>
              <a:gd name="connsiteY2402" fmla="*/ 4803428 h 6812607"/>
              <a:gd name="connsiteX2403" fmla="*/ 5774531 w 6682383"/>
              <a:gd name="connsiteY2403" fmla="*/ 4795986 h 6812607"/>
              <a:gd name="connsiteX2404" fmla="*/ 5752207 w 6682383"/>
              <a:gd name="connsiteY2404" fmla="*/ 4792265 h 6812607"/>
              <a:gd name="connsiteX2405" fmla="*/ 5741045 w 6682383"/>
              <a:gd name="connsiteY2405" fmla="*/ 4792265 h 6812607"/>
              <a:gd name="connsiteX2406" fmla="*/ 5715000 w 6682383"/>
              <a:gd name="connsiteY2406" fmla="*/ 4795986 h 6812607"/>
              <a:gd name="connsiteX2407" fmla="*/ 5696396 w 6682383"/>
              <a:gd name="connsiteY2407" fmla="*/ 4792265 h 6812607"/>
              <a:gd name="connsiteX2408" fmla="*/ 5692676 w 6682383"/>
              <a:gd name="connsiteY2408" fmla="*/ 4781103 h 6812607"/>
              <a:gd name="connsiteX2409" fmla="*/ 5696396 w 6682383"/>
              <a:gd name="connsiteY2409" fmla="*/ 4773662 h 6812607"/>
              <a:gd name="connsiteX2410" fmla="*/ 5677793 w 6682383"/>
              <a:gd name="connsiteY2410" fmla="*/ 4773662 h 6812607"/>
              <a:gd name="connsiteX2411" fmla="*/ 5685234 w 6682383"/>
              <a:gd name="connsiteY2411" fmla="*/ 4781103 h 6812607"/>
              <a:gd name="connsiteX2412" fmla="*/ 5681513 w 6682383"/>
              <a:gd name="connsiteY2412" fmla="*/ 4788545 h 6812607"/>
              <a:gd name="connsiteX2413" fmla="*/ 5677793 w 6682383"/>
              <a:gd name="connsiteY2413" fmla="*/ 4781103 h 6812607"/>
              <a:gd name="connsiteX2414" fmla="*/ 5677793 w 6682383"/>
              <a:gd name="connsiteY2414" fmla="*/ 4773662 h 6812607"/>
              <a:gd name="connsiteX2415" fmla="*/ 5633144 w 6682383"/>
              <a:gd name="connsiteY2415" fmla="*/ 4773662 h 6812607"/>
              <a:gd name="connsiteX2416" fmla="*/ 5640586 w 6682383"/>
              <a:gd name="connsiteY2416" fmla="*/ 4773662 h 6812607"/>
              <a:gd name="connsiteX2417" fmla="*/ 5655468 w 6682383"/>
              <a:gd name="connsiteY2417" fmla="*/ 4777383 h 6812607"/>
              <a:gd name="connsiteX2418" fmla="*/ 5670351 w 6682383"/>
              <a:gd name="connsiteY2418" fmla="*/ 4781103 h 6812607"/>
              <a:gd name="connsiteX2419" fmla="*/ 5662910 w 6682383"/>
              <a:gd name="connsiteY2419" fmla="*/ 4788545 h 6812607"/>
              <a:gd name="connsiteX2420" fmla="*/ 5636865 w 6682383"/>
              <a:gd name="connsiteY2420" fmla="*/ 4788545 h 6812607"/>
              <a:gd name="connsiteX2421" fmla="*/ 5607099 w 6682383"/>
              <a:gd name="connsiteY2421" fmla="*/ 4792265 h 6812607"/>
              <a:gd name="connsiteX2422" fmla="*/ 5595937 w 6682383"/>
              <a:gd name="connsiteY2422" fmla="*/ 4788545 h 6812607"/>
              <a:gd name="connsiteX2423" fmla="*/ 5573613 w 6682383"/>
              <a:gd name="connsiteY2423" fmla="*/ 4788545 h 6812607"/>
              <a:gd name="connsiteX2424" fmla="*/ 5566172 w 6682383"/>
              <a:gd name="connsiteY2424" fmla="*/ 4795986 h 6812607"/>
              <a:gd name="connsiteX2425" fmla="*/ 5558730 w 6682383"/>
              <a:gd name="connsiteY2425" fmla="*/ 4795986 h 6812607"/>
              <a:gd name="connsiteX2426" fmla="*/ 5558730 w 6682383"/>
              <a:gd name="connsiteY2426" fmla="*/ 4788545 h 6812607"/>
              <a:gd name="connsiteX2427" fmla="*/ 5566172 w 6682383"/>
              <a:gd name="connsiteY2427" fmla="*/ 4781103 h 6812607"/>
              <a:gd name="connsiteX2428" fmla="*/ 5595937 w 6682383"/>
              <a:gd name="connsiteY2428" fmla="*/ 4781103 h 6812607"/>
              <a:gd name="connsiteX2429" fmla="*/ 5357812 w 6682383"/>
              <a:gd name="connsiteY2429" fmla="*/ 4773662 h 6812607"/>
              <a:gd name="connsiteX2430" fmla="*/ 5350371 w 6682383"/>
              <a:gd name="connsiteY2430" fmla="*/ 4788545 h 6812607"/>
              <a:gd name="connsiteX2431" fmla="*/ 5350371 w 6682383"/>
              <a:gd name="connsiteY2431" fmla="*/ 4781103 h 6812607"/>
              <a:gd name="connsiteX2432" fmla="*/ 5164336 w 6682383"/>
              <a:gd name="connsiteY2432" fmla="*/ 4773662 h 6812607"/>
              <a:gd name="connsiteX2433" fmla="*/ 5164336 w 6682383"/>
              <a:gd name="connsiteY2433" fmla="*/ 4781103 h 6812607"/>
              <a:gd name="connsiteX2434" fmla="*/ 5179218 w 6682383"/>
              <a:gd name="connsiteY2434" fmla="*/ 4773662 h 6812607"/>
              <a:gd name="connsiteX2435" fmla="*/ 5171777 w 6682383"/>
              <a:gd name="connsiteY2435" fmla="*/ 4773662 h 6812607"/>
              <a:gd name="connsiteX2436" fmla="*/ 5164336 w 6682383"/>
              <a:gd name="connsiteY2436" fmla="*/ 4773662 h 6812607"/>
              <a:gd name="connsiteX2437" fmla="*/ 5104804 w 6682383"/>
              <a:gd name="connsiteY2437" fmla="*/ 4773662 h 6812607"/>
              <a:gd name="connsiteX2438" fmla="*/ 5112246 w 6682383"/>
              <a:gd name="connsiteY2438" fmla="*/ 4781103 h 6812607"/>
              <a:gd name="connsiteX2439" fmla="*/ 5112246 w 6682383"/>
              <a:gd name="connsiteY2439" fmla="*/ 4773662 h 6812607"/>
              <a:gd name="connsiteX2440" fmla="*/ 5104804 w 6682383"/>
              <a:gd name="connsiteY2440" fmla="*/ 4773662 h 6812607"/>
              <a:gd name="connsiteX2441" fmla="*/ 4375547 w 6682383"/>
              <a:gd name="connsiteY2441" fmla="*/ 4773662 h 6812607"/>
              <a:gd name="connsiteX2442" fmla="*/ 4368105 w 6682383"/>
              <a:gd name="connsiteY2442" fmla="*/ 4781103 h 6812607"/>
              <a:gd name="connsiteX2443" fmla="*/ 4371826 w 6682383"/>
              <a:gd name="connsiteY2443" fmla="*/ 4781103 h 6812607"/>
              <a:gd name="connsiteX2444" fmla="*/ 4375547 w 6682383"/>
              <a:gd name="connsiteY2444" fmla="*/ 4781103 h 6812607"/>
              <a:gd name="connsiteX2445" fmla="*/ 4375547 w 6682383"/>
              <a:gd name="connsiteY2445" fmla="*/ 4773662 h 6812607"/>
              <a:gd name="connsiteX2446" fmla="*/ 5410832 w 6682383"/>
              <a:gd name="connsiteY2446" fmla="*/ 4769941 h 6812607"/>
              <a:gd name="connsiteX2447" fmla="*/ 5447109 w 6682383"/>
              <a:gd name="connsiteY2447" fmla="*/ 4773662 h 6812607"/>
              <a:gd name="connsiteX2448" fmla="*/ 5458271 w 6682383"/>
              <a:gd name="connsiteY2448" fmla="*/ 4777383 h 6812607"/>
              <a:gd name="connsiteX2449" fmla="*/ 5461992 w 6682383"/>
              <a:gd name="connsiteY2449" fmla="*/ 4781103 h 6812607"/>
              <a:gd name="connsiteX2450" fmla="*/ 5461992 w 6682383"/>
              <a:gd name="connsiteY2450" fmla="*/ 4788545 h 6812607"/>
              <a:gd name="connsiteX2451" fmla="*/ 5447109 w 6682383"/>
              <a:gd name="connsiteY2451" fmla="*/ 4788545 h 6812607"/>
              <a:gd name="connsiteX2452" fmla="*/ 5432226 w 6682383"/>
              <a:gd name="connsiteY2452" fmla="*/ 4781103 h 6812607"/>
              <a:gd name="connsiteX2453" fmla="*/ 5424785 w 6682383"/>
              <a:gd name="connsiteY2453" fmla="*/ 4781103 h 6812607"/>
              <a:gd name="connsiteX2454" fmla="*/ 5380136 w 6682383"/>
              <a:gd name="connsiteY2454" fmla="*/ 4781103 h 6812607"/>
              <a:gd name="connsiteX2455" fmla="*/ 5380136 w 6682383"/>
              <a:gd name="connsiteY2455" fmla="*/ 4773662 h 6812607"/>
              <a:gd name="connsiteX2456" fmla="*/ 5391299 w 6682383"/>
              <a:gd name="connsiteY2456" fmla="*/ 4773662 h 6812607"/>
              <a:gd name="connsiteX2457" fmla="*/ 5410832 w 6682383"/>
              <a:gd name="connsiteY2457" fmla="*/ 4769941 h 6812607"/>
              <a:gd name="connsiteX2458" fmla="*/ 5313164 w 6682383"/>
              <a:gd name="connsiteY2458" fmla="*/ 4769011 h 6812607"/>
              <a:gd name="connsiteX2459" fmla="*/ 5328047 w 6682383"/>
              <a:gd name="connsiteY2459" fmla="*/ 4769941 h 6812607"/>
              <a:gd name="connsiteX2460" fmla="*/ 5342929 w 6682383"/>
              <a:gd name="connsiteY2460" fmla="*/ 4781103 h 6812607"/>
              <a:gd name="connsiteX2461" fmla="*/ 5335488 w 6682383"/>
              <a:gd name="connsiteY2461" fmla="*/ 4781103 h 6812607"/>
              <a:gd name="connsiteX2462" fmla="*/ 5320605 w 6682383"/>
              <a:gd name="connsiteY2462" fmla="*/ 4784824 h 6812607"/>
              <a:gd name="connsiteX2463" fmla="*/ 5305722 w 6682383"/>
              <a:gd name="connsiteY2463" fmla="*/ 4788545 h 6812607"/>
              <a:gd name="connsiteX2464" fmla="*/ 5268515 w 6682383"/>
              <a:gd name="connsiteY2464" fmla="*/ 4781103 h 6812607"/>
              <a:gd name="connsiteX2465" fmla="*/ 5268515 w 6682383"/>
              <a:gd name="connsiteY2465" fmla="*/ 4788545 h 6812607"/>
              <a:gd name="connsiteX2466" fmla="*/ 5264795 w 6682383"/>
              <a:gd name="connsiteY2466" fmla="*/ 4795986 h 6812607"/>
              <a:gd name="connsiteX2467" fmla="*/ 5257353 w 6682383"/>
              <a:gd name="connsiteY2467" fmla="*/ 4788545 h 6812607"/>
              <a:gd name="connsiteX2468" fmla="*/ 5253633 w 6682383"/>
              <a:gd name="connsiteY2468" fmla="*/ 4781103 h 6812607"/>
              <a:gd name="connsiteX2469" fmla="*/ 5242470 w 6682383"/>
              <a:gd name="connsiteY2469" fmla="*/ 4781103 h 6812607"/>
              <a:gd name="connsiteX2470" fmla="*/ 5238750 w 6682383"/>
              <a:gd name="connsiteY2470" fmla="*/ 4777383 h 6812607"/>
              <a:gd name="connsiteX2471" fmla="*/ 5261074 w 6682383"/>
              <a:gd name="connsiteY2471" fmla="*/ 4773662 h 6812607"/>
              <a:gd name="connsiteX2472" fmla="*/ 5283398 w 6682383"/>
              <a:gd name="connsiteY2472" fmla="*/ 4773662 h 6812607"/>
              <a:gd name="connsiteX2473" fmla="*/ 5298281 w 6682383"/>
              <a:gd name="connsiteY2473" fmla="*/ 4773662 h 6812607"/>
              <a:gd name="connsiteX2474" fmla="*/ 5313164 w 6682383"/>
              <a:gd name="connsiteY2474" fmla="*/ 4769011 h 6812607"/>
              <a:gd name="connsiteX2475" fmla="*/ 6258222 w 6682383"/>
              <a:gd name="connsiteY2475" fmla="*/ 4758779 h 6812607"/>
              <a:gd name="connsiteX2476" fmla="*/ 6265664 w 6682383"/>
              <a:gd name="connsiteY2476" fmla="*/ 4758779 h 6812607"/>
              <a:gd name="connsiteX2477" fmla="*/ 6258222 w 6682383"/>
              <a:gd name="connsiteY2477" fmla="*/ 4766220 h 6812607"/>
              <a:gd name="connsiteX2478" fmla="*/ 5923359 w 6682383"/>
              <a:gd name="connsiteY2478" fmla="*/ 4758779 h 6812607"/>
              <a:gd name="connsiteX2479" fmla="*/ 5930801 w 6682383"/>
              <a:gd name="connsiteY2479" fmla="*/ 4758779 h 6812607"/>
              <a:gd name="connsiteX2480" fmla="*/ 5930801 w 6682383"/>
              <a:gd name="connsiteY2480" fmla="*/ 4766220 h 6812607"/>
              <a:gd name="connsiteX2481" fmla="*/ 5923359 w 6682383"/>
              <a:gd name="connsiteY2481" fmla="*/ 4766220 h 6812607"/>
              <a:gd name="connsiteX2482" fmla="*/ 5893593 w 6682383"/>
              <a:gd name="connsiteY2482" fmla="*/ 4758779 h 6812607"/>
              <a:gd name="connsiteX2483" fmla="*/ 5908476 w 6682383"/>
              <a:gd name="connsiteY2483" fmla="*/ 4766220 h 6812607"/>
              <a:gd name="connsiteX2484" fmla="*/ 5901035 w 6682383"/>
              <a:gd name="connsiteY2484" fmla="*/ 4766220 h 6812607"/>
              <a:gd name="connsiteX2485" fmla="*/ 5584775 w 6682383"/>
              <a:gd name="connsiteY2485" fmla="*/ 4758779 h 6812607"/>
              <a:gd name="connsiteX2486" fmla="*/ 5588496 w 6682383"/>
              <a:gd name="connsiteY2486" fmla="*/ 4758779 h 6812607"/>
              <a:gd name="connsiteX2487" fmla="*/ 5603379 w 6682383"/>
              <a:gd name="connsiteY2487" fmla="*/ 4766220 h 6812607"/>
              <a:gd name="connsiteX2488" fmla="*/ 5618261 w 6682383"/>
              <a:gd name="connsiteY2488" fmla="*/ 4769941 h 6812607"/>
              <a:gd name="connsiteX2489" fmla="*/ 5625703 w 6682383"/>
              <a:gd name="connsiteY2489" fmla="*/ 4773662 h 6812607"/>
              <a:gd name="connsiteX2490" fmla="*/ 5603379 w 6682383"/>
              <a:gd name="connsiteY2490" fmla="*/ 4773662 h 6812607"/>
              <a:gd name="connsiteX2491" fmla="*/ 5588496 w 6682383"/>
              <a:gd name="connsiteY2491" fmla="*/ 4766220 h 6812607"/>
              <a:gd name="connsiteX2492" fmla="*/ 5581054 w 6682383"/>
              <a:gd name="connsiteY2492" fmla="*/ 4766220 h 6812607"/>
              <a:gd name="connsiteX2493" fmla="*/ 5584775 w 6682383"/>
              <a:gd name="connsiteY2493" fmla="*/ 4758779 h 6812607"/>
              <a:gd name="connsiteX2494" fmla="*/ 5558730 w 6682383"/>
              <a:gd name="connsiteY2494" fmla="*/ 4758779 h 6812607"/>
              <a:gd name="connsiteX2495" fmla="*/ 5566172 w 6682383"/>
              <a:gd name="connsiteY2495" fmla="*/ 4758779 h 6812607"/>
              <a:gd name="connsiteX2496" fmla="*/ 5573613 w 6682383"/>
              <a:gd name="connsiteY2496" fmla="*/ 4758779 h 6812607"/>
              <a:gd name="connsiteX2497" fmla="*/ 5566172 w 6682383"/>
              <a:gd name="connsiteY2497" fmla="*/ 4766220 h 6812607"/>
              <a:gd name="connsiteX2498" fmla="*/ 5562451 w 6682383"/>
              <a:gd name="connsiteY2498" fmla="*/ 4762500 h 6812607"/>
              <a:gd name="connsiteX2499" fmla="*/ 5558730 w 6682383"/>
              <a:gd name="connsiteY2499" fmla="*/ 4758779 h 6812607"/>
              <a:gd name="connsiteX2500" fmla="*/ 5525244 w 6682383"/>
              <a:gd name="connsiteY2500" fmla="*/ 4758779 h 6812607"/>
              <a:gd name="connsiteX2501" fmla="*/ 5532685 w 6682383"/>
              <a:gd name="connsiteY2501" fmla="*/ 4762500 h 6812607"/>
              <a:gd name="connsiteX2502" fmla="*/ 5528965 w 6682383"/>
              <a:gd name="connsiteY2502" fmla="*/ 4766220 h 6812607"/>
              <a:gd name="connsiteX2503" fmla="*/ 5521523 w 6682383"/>
              <a:gd name="connsiteY2503" fmla="*/ 4766220 h 6812607"/>
              <a:gd name="connsiteX2504" fmla="*/ 5525244 w 6682383"/>
              <a:gd name="connsiteY2504" fmla="*/ 4758779 h 6812607"/>
              <a:gd name="connsiteX2505" fmla="*/ 3698379 w 6682383"/>
              <a:gd name="connsiteY2505" fmla="*/ 4758779 h 6812607"/>
              <a:gd name="connsiteX2506" fmla="*/ 3698379 w 6682383"/>
              <a:gd name="connsiteY2506" fmla="*/ 4766220 h 6812607"/>
              <a:gd name="connsiteX2507" fmla="*/ 3713262 w 6682383"/>
              <a:gd name="connsiteY2507" fmla="*/ 4758779 h 6812607"/>
              <a:gd name="connsiteX2508" fmla="*/ 5253633 w 6682383"/>
              <a:gd name="connsiteY2508" fmla="*/ 4751338 h 6812607"/>
              <a:gd name="connsiteX2509" fmla="*/ 5261074 w 6682383"/>
              <a:gd name="connsiteY2509" fmla="*/ 4751338 h 6812607"/>
              <a:gd name="connsiteX2510" fmla="*/ 5261074 w 6682383"/>
              <a:gd name="connsiteY2510" fmla="*/ 4758779 h 6812607"/>
              <a:gd name="connsiteX2511" fmla="*/ 4375547 w 6682383"/>
              <a:gd name="connsiteY2511" fmla="*/ 4751338 h 6812607"/>
              <a:gd name="connsiteX2512" fmla="*/ 4371826 w 6682383"/>
              <a:gd name="connsiteY2512" fmla="*/ 4762500 h 6812607"/>
              <a:gd name="connsiteX2513" fmla="*/ 4375547 w 6682383"/>
              <a:gd name="connsiteY2513" fmla="*/ 4766220 h 6812607"/>
              <a:gd name="connsiteX2514" fmla="*/ 4379268 w 6682383"/>
              <a:gd name="connsiteY2514" fmla="*/ 4762500 h 6812607"/>
              <a:gd name="connsiteX2515" fmla="*/ 4382988 w 6682383"/>
              <a:gd name="connsiteY2515" fmla="*/ 4758779 h 6812607"/>
              <a:gd name="connsiteX2516" fmla="*/ 4375547 w 6682383"/>
              <a:gd name="connsiteY2516" fmla="*/ 4751338 h 6812607"/>
              <a:gd name="connsiteX2517" fmla="*/ 5645237 w 6682383"/>
              <a:gd name="connsiteY2517" fmla="*/ 4746454 h 6812607"/>
              <a:gd name="connsiteX2518" fmla="*/ 5670351 w 6682383"/>
              <a:gd name="connsiteY2518" fmla="*/ 4751338 h 6812607"/>
              <a:gd name="connsiteX2519" fmla="*/ 5685234 w 6682383"/>
              <a:gd name="connsiteY2519" fmla="*/ 4758779 h 6812607"/>
              <a:gd name="connsiteX2520" fmla="*/ 5670351 w 6682383"/>
              <a:gd name="connsiteY2520" fmla="*/ 4758779 h 6812607"/>
              <a:gd name="connsiteX2521" fmla="*/ 5640586 w 6682383"/>
              <a:gd name="connsiteY2521" fmla="*/ 4751338 h 6812607"/>
              <a:gd name="connsiteX2522" fmla="*/ 5640586 w 6682383"/>
              <a:gd name="connsiteY2522" fmla="*/ 4747617 h 6812607"/>
              <a:gd name="connsiteX2523" fmla="*/ 5645237 w 6682383"/>
              <a:gd name="connsiteY2523" fmla="*/ 4746454 h 6812607"/>
              <a:gd name="connsiteX2524" fmla="*/ 6087070 w 6682383"/>
              <a:gd name="connsiteY2524" fmla="*/ 4743896 h 6812607"/>
              <a:gd name="connsiteX2525" fmla="*/ 6094511 w 6682383"/>
              <a:gd name="connsiteY2525" fmla="*/ 4743896 h 6812607"/>
              <a:gd name="connsiteX2526" fmla="*/ 6094511 w 6682383"/>
              <a:gd name="connsiteY2526" fmla="*/ 4751338 h 6812607"/>
              <a:gd name="connsiteX2527" fmla="*/ 5700117 w 6682383"/>
              <a:gd name="connsiteY2527" fmla="*/ 4743896 h 6812607"/>
              <a:gd name="connsiteX2528" fmla="*/ 5715000 w 6682383"/>
              <a:gd name="connsiteY2528" fmla="*/ 4751338 h 6812607"/>
              <a:gd name="connsiteX2529" fmla="*/ 5718720 w 6682383"/>
              <a:gd name="connsiteY2529" fmla="*/ 4758779 h 6812607"/>
              <a:gd name="connsiteX2530" fmla="*/ 5722441 w 6682383"/>
              <a:gd name="connsiteY2530" fmla="*/ 4766220 h 6812607"/>
              <a:gd name="connsiteX2531" fmla="*/ 5707558 w 6682383"/>
              <a:gd name="connsiteY2531" fmla="*/ 4758779 h 6812607"/>
              <a:gd name="connsiteX2532" fmla="*/ 178594 w 6682383"/>
              <a:gd name="connsiteY2532" fmla="*/ 4743896 h 6812607"/>
              <a:gd name="connsiteX2533" fmla="*/ 178594 w 6682383"/>
              <a:gd name="connsiteY2533" fmla="*/ 4751338 h 6812607"/>
              <a:gd name="connsiteX2534" fmla="*/ 186035 w 6682383"/>
              <a:gd name="connsiteY2534" fmla="*/ 4751338 h 6812607"/>
              <a:gd name="connsiteX2535" fmla="*/ 6183808 w 6682383"/>
              <a:gd name="connsiteY2535" fmla="*/ 4736455 h 6812607"/>
              <a:gd name="connsiteX2536" fmla="*/ 6191250 w 6682383"/>
              <a:gd name="connsiteY2536" fmla="*/ 4736455 h 6812607"/>
              <a:gd name="connsiteX2537" fmla="*/ 6183808 w 6682383"/>
              <a:gd name="connsiteY2537" fmla="*/ 4743896 h 6812607"/>
              <a:gd name="connsiteX2538" fmla="*/ 6183808 w 6682383"/>
              <a:gd name="connsiteY2538" fmla="*/ 4736455 h 6812607"/>
              <a:gd name="connsiteX2539" fmla="*/ 6139160 w 6682383"/>
              <a:gd name="connsiteY2539" fmla="*/ 4736455 h 6812607"/>
              <a:gd name="connsiteX2540" fmla="*/ 6142881 w 6682383"/>
              <a:gd name="connsiteY2540" fmla="*/ 4740176 h 6812607"/>
              <a:gd name="connsiteX2541" fmla="*/ 6135439 w 6682383"/>
              <a:gd name="connsiteY2541" fmla="*/ 4743896 h 6812607"/>
              <a:gd name="connsiteX2542" fmla="*/ 6131718 w 6682383"/>
              <a:gd name="connsiteY2542" fmla="*/ 4743896 h 6812607"/>
              <a:gd name="connsiteX2543" fmla="*/ 5283398 w 6682383"/>
              <a:gd name="connsiteY2543" fmla="*/ 4736455 h 6812607"/>
              <a:gd name="connsiteX2544" fmla="*/ 5287119 w 6682383"/>
              <a:gd name="connsiteY2544" fmla="*/ 4743896 h 6812607"/>
              <a:gd name="connsiteX2545" fmla="*/ 5290840 w 6682383"/>
              <a:gd name="connsiteY2545" fmla="*/ 4736455 h 6812607"/>
              <a:gd name="connsiteX2546" fmla="*/ 5861968 w 6682383"/>
              <a:gd name="connsiteY2546" fmla="*/ 4731804 h 6812607"/>
              <a:gd name="connsiteX2547" fmla="*/ 5863828 w 6682383"/>
              <a:gd name="connsiteY2547" fmla="*/ 4736455 h 6812607"/>
              <a:gd name="connsiteX2548" fmla="*/ 5848945 w 6682383"/>
              <a:gd name="connsiteY2548" fmla="*/ 4736455 h 6812607"/>
              <a:gd name="connsiteX2549" fmla="*/ 5856386 w 6682383"/>
              <a:gd name="connsiteY2549" fmla="*/ 4732734 h 6812607"/>
              <a:gd name="connsiteX2550" fmla="*/ 5861968 w 6682383"/>
              <a:gd name="connsiteY2550" fmla="*/ 4731804 h 6812607"/>
              <a:gd name="connsiteX2551" fmla="*/ 6250781 w 6682383"/>
              <a:gd name="connsiteY2551" fmla="*/ 4729013 h 6812607"/>
              <a:gd name="connsiteX2552" fmla="*/ 6258222 w 6682383"/>
              <a:gd name="connsiteY2552" fmla="*/ 4736455 h 6812607"/>
              <a:gd name="connsiteX2553" fmla="*/ 6265664 w 6682383"/>
              <a:gd name="connsiteY2553" fmla="*/ 4743896 h 6812607"/>
              <a:gd name="connsiteX2554" fmla="*/ 6265664 w 6682383"/>
              <a:gd name="connsiteY2554" fmla="*/ 4751338 h 6812607"/>
              <a:gd name="connsiteX2555" fmla="*/ 6250781 w 6682383"/>
              <a:gd name="connsiteY2555" fmla="*/ 4736455 h 6812607"/>
              <a:gd name="connsiteX2556" fmla="*/ 6221015 w 6682383"/>
              <a:gd name="connsiteY2556" fmla="*/ 4729013 h 6812607"/>
              <a:gd name="connsiteX2557" fmla="*/ 6228457 w 6682383"/>
              <a:gd name="connsiteY2557" fmla="*/ 4729013 h 6812607"/>
              <a:gd name="connsiteX2558" fmla="*/ 6228457 w 6682383"/>
              <a:gd name="connsiteY2558" fmla="*/ 4736455 h 6812607"/>
              <a:gd name="connsiteX2559" fmla="*/ 6221015 w 6682383"/>
              <a:gd name="connsiteY2559" fmla="*/ 4736455 h 6812607"/>
              <a:gd name="connsiteX2560" fmla="*/ 6221015 w 6682383"/>
              <a:gd name="connsiteY2560" fmla="*/ 4729013 h 6812607"/>
              <a:gd name="connsiteX2561" fmla="*/ 6221015 w 6682383"/>
              <a:gd name="connsiteY2561" fmla="*/ 4721572 h 6812607"/>
              <a:gd name="connsiteX2562" fmla="*/ 6221015 w 6682383"/>
              <a:gd name="connsiteY2562" fmla="*/ 4729013 h 6812607"/>
              <a:gd name="connsiteX2563" fmla="*/ 6213574 w 6682383"/>
              <a:gd name="connsiteY2563" fmla="*/ 4729013 h 6812607"/>
              <a:gd name="connsiteX2564" fmla="*/ 6109394 w 6682383"/>
              <a:gd name="connsiteY2564" fmla="*/ 4721572 h 6812607"/>
              <a:gd name="connsiteX2565" fmla="*/ 6109394 w 6682383"/>
              <a:gd name="connsiteY2565" fmla="*/ 4729013 h 6812607"/>
              <a:gd name="connsiteX2566" fmla="*/ 6116836 w 6682383"/>
              <a:gd name="connsiteY2566" fmla="*/ 4729013 h 6812607"/>
              <a:gd name="connsiteX2567" fmla="*/ 6109394 w 6682383"/>
              <a:gd name="connsiteY2567" fmla="*/ 4721572 h 6812607"/>
              <a:gd name="connsiteX2568" fmla="*/ 5625703 w 6682383"/>
              <a:gd name="connsiteY2568" fmla="*/ 4721572 h 6812607"/>
              <a:gd name="connsiteX2569" fmla="*/ 5625703 w 6682383"/>
              <a:gd name="connsiteY2569" fmla="*/ 4729013 h 6812607"/>
              <a:gd name="connsiteX2570" fmla="*/ 5618261 w 6682383"/>
              <a:gd name="connsiteY2570" fmla="*/ 4729013 h 6812607"/>
              <a:gd name="connsiteX2571" fmla="*/ 5625703 w 6682383"/>
              <a:gd name="connsiteY2571" fmla="*/ 4721572 h 6812607"/>
              <a:gd name="connsiteX2572" fmla="*/ 6146601 w 6682383"/>
              <a:gd name="connsiteY2572" fmla="*/ 4714131 h 6812607"/>
              <a:gd name="connsiteX2573" fmla="*/ 6146601 w 6682383"/>
              <a:gd name="connsiteY2573" fmla="*/ 4721572 h 6812607"/>
              <a:gd name="connsiteX2574" fmla="*/ 6139160 w 6682383"/>
              <a:gd name="connsiteY2574" fmla="*/ 4721572 h 6812607"/>
              <a:gd name="connsiteX2575" fmla="*/ 5603379 w 6682383"/>
              <a:gd name="connsiteY2575" fmla="*/ 4714131 h 6812607"/>
              <a:gd name="connsiteX2576" fmla="*/ 5610820 w 6682383"/>
              <a:gd name="connsiteY2576" fmla="*/ 4721572 h 6812607"/>
              <a:gd name="connsiteX2577" fmla="*/ 5603379 w 6682383"/>
              <a:gd name="connsiteY2577" fmla="*/ 4721572 h 6812607"/>
              <a:gd name="connsiteX2578" fmla="*/ 5588496 w 6682383"/>
              <a:gd name="connsiteY2578" fmla="*/ 4714131 h 6812607"/>
              <a:gd name="connsiteX2579" fmla="*/ 5588496 w 6682383"/>
              <a:gd name="connsiteY2579" fmla="*/ 4721572 h 6812607"/>
              <a:gd name="connsiteX2580" fmla="*/ 5581054 w 6682383"/>
              <a:gd name="connsiteY2580" fmla="*/ 4721572 h 6812607"/>
              <a:gd name="connsiteX2581" fmla="*/ 5588496 w 6682383"/>
              <a:gd name="connsiteY2581" fmla="*/ 4714131 h 6812607"/>
              <a:gd name="connsiteX2582" fmla="*/ 5357812 w 6682383"/>
              <a:gd name="connsiteY2582" fmla="*/ 4706689 h 6812607"/>
              <a:gd name="connsiteX2583" fmla="*/ 5365254 w 6682383"/>
              <a:gd name="connsiteY2583" fmla="*/ 4714131 h 6812607"/>
              <a:gd name="connsiteX2584" fmla="*/ 5361533 w 6682383"/>
              <a:gd name="connsiteY2584" fmla="*/ 4706689 h 6812607"/>
              <a:gd name="connsiteX2585" fmla="*/ 5357812 w 6682383"/>
              <a:gd name="connsiteY2585" fmla="*/ 4706689 h 6812607"/>
              <a:gd name="connsiteX2586" fmla="*/ 6154043 w 6682383"/>
              <a:gd name="connsiteY2586" fmla="*/ 4699248 h 6812607"/>
              <a:gd name="connsiteX2587" fmla="*/ 6161484 w 6682383"/>
              <a:gd name="connsiteY2587" fmla="*/ 4699248 h 6812607"/>
              <a:gd name="connsiteX2588" fmla="*/ 6168926 w 6682383"/>
              <a:gd name="connsiteY2588" fmla="*/ 4706689 h 6812607"/>
              <a:gd name="connsiteX2589" fmla="*/ 6183808 w 6682383"/>
              <a:gd name="connsiteY2589" fmla="*/ 4714131 h 6812607"/>
              <a:gd name="connsiteX2590" fmla="*/ 6191250 w 6682383"/>
              <a:gd name="connsiteY2590" fmla="*/ 4714131 h 6812607"/>
              <a:gd name="connsiteX2591" fmla="*/ 6191250 w 6682383"/>
              <a:gd name="connsiteY2591" fmla="*/ 4721572 h 6812607"/>
              <a:gd name="connsiteX2592" fmla="*/ 6206133 w 6682383"/>
              <a:gd name="connsiteY2592" fmla="*/ 4721572 h 6812607"/>
              <a:gd name="connsiteX2593" fmla="*/ 6198691 w 6682383"/>
              <a:gd name="connsiteY2593" fmla="*/ 4729013 h 6812607"/>
              <a:gd name="connsiteX2594" fmla="*/ 6187529 w 6682383"/>
              <a:gd name="connsiteY2594" fmla="*/ 4729013 h 6812607"/>
              <a:gd name="connsiteX2595" fmla="*/ 6183808 w 6682383"/>
              <a:gd name="connsiteY2595" fmla="*/ 4725293 h 6812607"/>
              <a:gd name="connsiteX2596" fmla="*/ 6176367 w 6682383"/>
              <a:gd name="connsiteY2596" fmla="*/ 4721572 h 6812607"/>
              <a:gd name="connsiteX2597" fmla="*/ 6161484 w 6682383"/>
              <a:gd name="connsiteY2597" fmla="*/ 4714131 h 6812607"/>
              <a:gd name="connsiteX2598" fmla="*/ 6157763 w 6682383"/>
              <a:gd name="connsiteY2598" fmla="*/ 4710410 h 6812607"/>
              <a:gd name="connsiteX2599" fmla="*/ 6154043 w 6682383"/>
              <a:gd name="connsiteY2599" fmla="*/ 4699248 h 6812607"/>
              <a:gd name="connsiteX2600" fmla="*/ 5499199 w 6682383"/>
              <a:gd name="connsiteY2600" fmla="*/ 4699248 h 6812607"/>
              <a:gd name="connsiteX2601" fmla="*/ 5514082 w 6682383"/>
              <a:gd name="connsiteY2601" fmla="*/ 4702969 h 6812607"/>
              <a:gd name="connsiteX2602" fmla="*/ 5528965 w 6682383"/>
              <a:gd name="connsiteY2602" fmla="*/ 4706689 h 6812607"/>
              <a:gd name="connsiteX2603" fmla="*/ 5543847 w 6682383"/>
              <a:gd name="connsiteY2603" fmla="*/ 4706689 h 6812607"/>
              <a:gd name="connsiteX2604" fmla="*/ 5551289 w 6682383"/>
              <a:gd name="connsiteY2604" fmla="*/ 4706689 h 6812607"/>
              <a:gd name="connsiteX2605" fmla="*/ 5558730 w 6682383"/>
              <a:gd name="connsiteY2605" fmla="*/ 4714131 h 6812607"/>
              <a:gd name="connsiteX2606" fmla="*/ 5566172 w 6682383"/>
              <a:gd name="connsiteY2606" fmla="*/ 4714131 h 6812607"/>
              <a:gd name="connsiteX2607" fmla="*/ 5558730 w 6682383"/>
              <a:gd name="connsiteY2607" fmla="*/ 4721572 h 6812607"/>
              <a:gd name="connsiteX2608" fmla="*/ 5540127 w 6682383"/>
              <a:gd name="connsiteY2608" fmla="*/ 4717851 h 6812607"/>
              <a:gd name="connsiteX2609" fmla="*/ 5506640 w 6682383"/>
              <a:gd name="connsiteY2609" fmla="*/ 4714131 h 6812607"/>
              <a:gd name="connsiteX2610" fmla="*/ 6139160 w 6682383"/>
              <a:gd name="connsiteY2610" fmla="*/ 4691806 h 6812607"/>
              <a:gd name="connsiteX2611" fmla="*/ 6139160 w 6682383"/>
              <a:gd name="connsiteY2611" fmla="*/ 4699248 h 6812607"/>
              <a:gd name="connsiteX2612" fmla="*/ 6131718 w 6682383"/>
              <a:gd name="connsiteY2612" fmla="*/ 4699248 h 6812607"/>
              <a:gd name="connsiteX2613" fmla="*/ 6139160 w 6682383"/>
              <a:gd name="connsiteY2613" fmla="*/ 4691806 h 6812607"/>
              <a:gd name="connsiteX2614" fmla="*/ 6116836 w 6682383"/>
              <a:gd name="connsiteY2614" fmla="*/ 4691806 h 6812607"/>
              <a:gd name="connsiteX2615" fmla="*/ 6127998 w 6682383"/>
              <a:gd name="connsiteY2615" fmla="*/ 4699248 h 6812607"/>
              <a:gd name="connsiteX2616" fmla="*/ 6131718 w 6682383"/>
              <a:gd name="connsiteY2616" fmla="*/ 4714131 h 6812607"/>
              <a:gd name="connsiteX2617" fmla="*/ 6139160 w 6682383"/>
              <a:gd name="connsiteY2617" fmla="*/ 4729013 h 6812607"/>
              <a:gd name="connsiteX2618" fmla="*/ 6131718 w 6682383"/>
              <a:gd name="connsiteY2618" fmla="*/ 4729013 h 6812607"/>
              <a:gd name="connsiteX2619" fmla="*/ 6124277 w 6682383"/>
              <a:gd name="connsiteY2619" fmla="*/ 4721572 h 6812607"/>
              <a:gd name="connsiteX2620" fmla="*/ 6124277 w 6682383"/>
              <a:gd name="connsiteY2620" fmla="*/ 4714131 h 6812607"/>
              <a:gd name="connsiteX2621" fmla="*/ 6116836 w 6682383"/>
              <a:gd name="connsiteY2621" fmla="*/ 4706689 h 6812607"/>
              <a:gd name="connsiteX2622" fmla="*/ 6116836 w 6682383"/>
              <a:gd name="connsiteY2622" fmla="*/ 4699248 h 6812607"/>
              <a:gd name="connsiteX2623" fmla="*/ 6116836 w 6682383"/>
              <a:gd name="connsiteY2623" fmla="*/ 4691806 h 6812607"/>
              <a:gd name="connsiteX2624" fmla="*/ 5882431 w 6682383"/>
              <a:gd name="connsiteY2624" fmla="*/ 4691806 h 6812607"/>
              <a:gd name="connsiteX2625" fmla="*/ 5893593 w 6682383"/>
              <a:gd name="connsiteY2625" fmla="*/ 4691806 h 6812607"/>
              <a:gd name="connsiteX2626" fmla="*/ 5889873 w 6682383"/>
              <a:gd name="connsiteY2626" fmla="*/ 4699248 h 6812607"/>
              <a:gd name="connsiteX2627" fmla="*/ 5882431 w 6682383"/>
              <a:gd name="connsiteY2627" fmla="*/ 4695527 h 6812607"/>
              <a:gd name="connsiteX2628" fmla="*/ 5882431 w 6682383"/>
              <a:gd name="connsiteY2628" fmla="*/ 4691806 h 6812607"/>
              <a:gd name="connsiteX2629" fmla="*/ 5484316 w 6682383"/>
              <a:gd name="connsiteY2629" fmla="*/ 4691806 h 6812607"/>
              <a:gd name="connsiteX2630" fmla="*/ 5491758 w 6682383"/>
              <a:gd name="connsiteY2630" fmla="*/ 4699248 h 6812607"/>
              <a:gd name="connsiteX2631" fmla="*/ 5484316 w 6682383"/>
              <a:gd name="connsiteY2631" fmla="*/ 4699248 h 6812607"/>
              <a:gd name="connsiteX2632" fmla="*/ 5476875 w 6682383"/>
              <a:gd name="connsiteY2632" fmla="*/ 4699248 h 6812607"/>
              <a:gd name="connsiteX2633" fmla="*/ 5447109 w 6682383"/>
              <a:gd name="connsiteY2633" fmla="*/ 4691806 h 6812607"/>
              <a:gd name="connsiteX2634" fmla="*/ 5454551 w 6682383"/>
              <a:gd name="connsiteY2634" fmla="*/ 4691806 h 6812607"/>
              <a:gd name="connsiteX2635" fmla="*/ 5454551 w 6682383"/>
              <a:gd name="connsiteY2635" fmla="*/ 4699248 h 6812607"/>
              <a:gd name="connsiteX2636" fmla="*/ 5450830 w 6682383"/>
              <a:gd name="connsiteY2636" fmla="*/ 4695527 h 6812607"/>
              <a:gd name="connsiteX2637" fmla="*/ 5447109 w 6682383"/>
              <a:gd name="connsiteY2637" fmla="*/ 4691806 h 6812607"/>
              <a:gd name="connsiteX2638" fmla="*/ 5403391 w 6682383"/>
              <a:gd name="connsiteY2638" fmla="*/ 4687156 h 6812607"/>
              <a:gd name="connsiteX2639" fmla="*/ 5402461 w 6682383"/>
              <a:gd name="connsiteY2639" fmla="*/ 4691806 h 6812607"/>
              <a:gd name="connsiteX2640" fmla="*/ 5409902 w 6682383"/>
              <a:gd name="connsiteY2640" fmla="*/ 4691806 h 6812607"/>
              <a:gd name="connsiteX2641" fmla="*/ 5406181 w 6682383"/>
              <a:gd name="connsiteY2641" fmla="*/ 4688086 h 6812607"/>
              <a:gd name="connsiteX2642" fmla="*/ 5403391 w 6682383"/>
              <a:gd name="connsiteY2642" fmla="*/ 4687156 h 6812607"/>
              <a:gd name="connsiteX2643" fmla="*/ 5389438 w 6682383"/>
              <a:gd name="connsiteY2643" fmla="*/ 4687156 h 6812607"/>
              <a:gd name="connsiteX2644" fmla="*/ 5387578 w 6682383"/>
              <a:gd name="connsiteY2644" fmla="*/ 4688086 h 6812607"/>
              <a:gd name="connsiteX2645" fmla="*/ 5395019 w 6682383"/>
              <a:gd name="connsiteY2645" fmla="*/ 4691806 h 6812607"/>
              <a:gd name="connsiteX2646" fmla="*/ 5389438 w 6682383"/>
              <a:gd name="connsiteY2646" fmla="*/ 4687156 h 6812607"/>
              <a:gd name="connsiteX2647" fmla="*/ 5789414 w 6682383"/>
              <a:gd name="connsiteY2647" fmla="*/ 4684365 h 6812607"/>
              <a:gd name="connsiteX2648" fmla="*/ 5789414 w 6682383"/>
              <a:gd name="connsiteY2648" fmla="*/ 4691806 h 6812607"/>
              <a:gd name="connsiteX2649" fmla="*/ 5785693 w 6682383"/>
              <a:gd name="connsiteY2649" fmla="*/ 4695527 h 6812607"/>
              <a:gd name="connsiteX2650" fmla="*/ 5785693 w 6682383"/>
              <a:gd name="connsiteY2650" fmla="*/ 4688086 h 6812607"/>
              <a:gd name="connsiteX2651" fmla="*/ 5789414 w 6682383"/>
              <a:gd name="connsiteY2651" fmla="*/ 4684365 h 6812607"/>
              <a:gd name="connsiteX2652" fmla="*/ 5744765 w 6682383"/>
              <a:gd name="connsiteY2652" fmla="*/ 4684365 h 6812607"/>
              <a:gd name="connsiteX2653" fmla="*/ 5752207 w 6682383"/>
              <a:gd name="connsiteY2653" fmla="*/ 4684365 h 6812607"/>
              <a:gd name="connsiteX2654" fmla="*/ 5744765 w 6682383"/>
              <a:gd name="connsiteY2654" fmla="*/ 4691806 h 6812607"/>
              <a:gd name="connsiteX2655" fmla="*/ 5845243 w 6682383"/>
              <a:gd name="connsiteY2655" fmla="*/ 4680626 h 6812607"/>
              <a:gd name="connsiteX2656" fmla="*/ 5841504 w 6682383"/>
              <a:gd name="connsiteY2656" fmla="*/ 4684365 h 6812607"/>
              <a:gd name="connsiteX2657" fmla="*/ 5845224 w 6682383"/>
              <a:gd name="connsiteY2657" fmla="*/ 4680644 h 6812607"/>
              <a:gd name="connsiteX2658" fmla="*/ 6087070 w 6682383"/>
              <a:gd name="connsiteY2658" fmla="*/ 4676924 h 6812607"/>
              <a:gd name="connsiteX2659" fmla="*/ 6101953 w 6682383"/>
              <a:gd name="connsiteY2659" fmla="*/ 4676924 h 6812607"/>
              <a:gd name="connsiteX2660" fmla="*/ 6113115 w 6682383"/>
              <a:gd name="connsiteY2660" fmla="*/ 4680644 h 6812607"/>
              <a:gd name="connsiteX2661" fmla="*/ 6116836 w 6682383"/>
              <a:gd name="connsiteY2661" fmla="*/ 4684365 h 6812607"/>
              <a:gd name="connsiteX2662" fmla="*/ 6109394 w 6682383"/>
              <a:gd name="connsiteY2662" fmla="*/ 4691806 h 6812607"/>
              <a:gd name="connsiteX2663" fmla="*/ 6101953 w 6682383"/>
              <a:gd name="connsiteY2663" fmla="*/ 4691806 h 6812607"/>
              <a:gd name="connsiteX2664" fmla="*/ 6101953 w 6682383"/>
              <a:gd name="connsiteY2664" fmla="*/ 4699248 h 6812607"/>
              <a:gd name="connsiteX2665" fmla="*/ 6094511 w 6682383"/>
              <a:gd name="connsiteY2665" fmla="*/ 4699248 h 6812607"/>
              <a:gd name="connsiteX2666" fmla="*/ 6087070 w 6682383"/>
              <a:gd name="connsiteY2666" fmla="*/ 4688086 h 6812607"/>
              <a:gd name="connsiteX2667" fmla="*/ 6087070 w 6682383"/>
              <a:gd name="connsiteY2667" fmla="*/ 4676924 h 6812607"/>
              <a:gd name="connsiteX2668" fmla="*/ 5848945 w 6682383"/>
              <a:gd name="connsiteY2668" fmla="*/ 4676924 h 6812607"/>
              <a:gd name="connsiteX2669" fmla="*/ 5845243 w 6682383"/>
              <a:gd name="connsiteY2669" fmla="*/ 4680626 h 6812607"/>
              <a:gd name="connsiteX2670" fmla="*/ 5848015 w 6682383"/>
              <a:gd name="connsiteY2670" fmla="*/ 4677854 h 6812607"/>
              <a:gd name="connsiteX2671" fmla="*/ 5848945 w 6682383"/>
              <a:gd name="connsiteY2671" fmla="*/ 4676924 h 6812607"/>
              <a:gd name="connsiteX2672" fmla="*/ 5722441 w 6682383"/>
              <a:gd name="connsiteY2672" fmla="*/ 4676924 h 6812607"/>
              <a:gd name="connsiteX2673" fmla="*/ 5729883 w 6682383"/>
              <a:gd name="connsiteY2673" fmla="*/ 4676924 h 6812607"/>
              <a:gd name="connsiteX2674" fmla="*/ 5737324 w 6682383"/>
              <a:gd name="connsiteY2674" fmla="*/ 4684365 h 6812607"/>
              <a:gd name="connsiteX2675" fmla="*/ 3847207 w 6682383"/>
              <a:gd name="connsiteY2675" fmla="*/ 4676924 h 6812607"/>
              <a:gd name="connsiteX2676" fmla="*/ 3854648 w 6682383"/>
              <a:gd name="connsiteY2676" fmla="*/ 4684365 h 6812607"/>
              <a:gd name="connsiteX2677" fmla="*/ 3862090 w 6682383"/>
              <a:gd name="connsiteY2677" fmla="*/ 4676924 h 6812607"/>
              <a:gd name="connsiteX2678" fmla="*/ 3858370 w 6682383"/>
              <a:gd name="connsiteY2678" fmla="*/ 4676924 h 6812607"/>
              <a:gd name="connsiteX2679" fmla="*/ 3847207 w 6682383"/>
              <a:gd name="connsiteY2679" fmla="*/ 4676924 h 6812607"/>
              <a:gd name="connsiteX2680" fmla="*/ 5833132 w 6682383"/>
              <a:gd name="connsiteY2680" fmla="*/ 4672273 h 6812607"/>
              <a:gd name="connsiteX2681" fmla="*/ 5834062 w 6682383"/>
              <a:gd name="connsiteY2681" fmla="*/ 4673203 h 6812607"/>
              <a:gd name="connsiteX2682" fmla="*/ 5834062 w 6682383"/>
              <a:gd name="connsiteY2682" fmla="*/ 4684365 h 6812607"/>
              <a:gd name="connsiteX2683" fmla="*/ 5819179 w 6682383"/>
              <a:gd name="connsiteY2683" fmla="*/ 4684365 h 6812607"/>
              <a:gd name="connsiteX2684" fmla="*/ 5819179 w 6682383"/>
              <a:gd name="connsiteY2684" fmla="*/ 4676924 h 6812607"/>
              <a:gd name="connsiteX2685" fmla="*/ 5830342 w 6682383"/>
              <a:gd name="connsiteY2685" fmla="*/ 4676924 h 6812607"/>
              <a:gd name="connsiteX2686" fmla="*/ 5833132 w 6682383"/>
              <a:gd name="connsiteY2686" fmla="*/ 4672273 h 6812607"/>
              <a:gd name="connsiteX2687" fmla="*/ 53020 w 6682383"/>
              <a:gd name="connsiteY2687" fmla="*/ 4671343 h 6812607"/>
              <a:gd name="connsiteX2688" fmla="*/ 55811 w 6682383"/>
              <a:gd name="connsiteY2688" fmla="*/ 4673203 h 6812607"/>
              <a:gd name="connsiteX2689" fmla="*/ 59531 w 6682383"/>
              <a:gd name="connsiteY2689" fmla="*/ 4676924 h 6812607"/>
              <a:gd name="connsiteX2690" fmla="*/ 52090 w 6682383"/>
              <a:gd name="connsiteY2690" fmla="*/ 4673203 h 6812607"/>
              <a:gd name="connsiteX2691" fmla="*/ 53020 w 6682383"/>
              <a:gd name="connsiteY2691" fmla="*/ 4671343 h 6812607"/>
              <a:gd name="connsiteX2692" fmla="*/ 5774531 w 6682383"/>
              <a:gd name="connsiteY2692" fmla="*/ 4669482 h 6812607"/>
              <a:gd name="connsiteX2693" fmla="*/ 5781972 w 6682383"/>
              <a:gd name="connsiteY2693" fmla="*/ 4673203 h 6812607"/>
              <a:gd name="connsiteX2694" fmla="*/ 5778252 w 6682383"/>
              <a:gd name="connsiteY2694" fmla="*/ 4676924 h 6812607"/>
              <a:gd name="connsiteX2695" fmla="*/ 5774531 w 6682383"/>
              <a:gd name="connsiteY2695" fmla="*/ 4669482 h 6812607"/>
              <a:gd name="connsiteX2696" fmla="*/ 5930801 w 6682383"/>
              <a:gd name="connsiteY2696" fmla="*/ 4662041 h 6812607"/>
              <a:gd name="connsiteX2697" fmla="*/ 5938242 w 6682383"/>
              <a:gd name="connsiteY2697" fmla="*/ 4669482 h 6812607"/>
              <a:gd name="connsiteX2698" fmla="*/ 5930801 w 6682383"/>
              <a:gd name="connsiteY2698" fmla="*/ 4669482 h 6812607"/>
              <a:gd name="connsiteX2699" fmla="*/ 5930801 w 6682383"/>
              <a:gd name="connsiteY2699" fmla="*/ 4662041 h 6812607"/>
              <a:gd name="connsiteX2700" fmla="*/ 5670351 w 6682383"/>
              <a:gd name="connsiteY2700" fmla="*/ 4662041 h 6812607"/>
              <a:gd name="connsiteX2701" fmla="*/ 5677793 w 6682383"/>
              <a:gd name="connsiteY2701" fmla="*/ 4662041 h 6812607"/>
              <a:gd name="connsiteX2702" fmla="*/ 5674072 w 6682383"/>
              <a:gd name="connsiteY2702" fmla="*/ 4669482 h 6812607"/>
              <a:gd name="connsiteX2703" fmla="*/ 5670351 w 6682383"/>
              <a:gd name="connsiteY2703" fmla="*/ 4662041 h 6812607"/>
              <a:gd name="connsiteX2704" fmla="*/ 29766 w 6682383"/>
              <a:gd name="connsiteY2704" fmla="*/ 4662041 h 6812607"/>
              <a:gd name="connsiteX2705" fmla="*/ 37207 w 6682383"/>
              <a:gd name="connsiteY2705" fmla="*/ 4662041 h 6812607"/>
              <a:gd name="connsiteX2706" fmla="*/ 29766 w 6682383"/>
              <a:gd name="connsiteY2706" fmla="*/ 4669482 h 6812607"/>
              <a:gd name="connsiteX2707" fmla="*/ 29766 w 6682383"/>
              <a:gd name="connsiteY2707" fmla="*/ 4662041 h 6812607"/>
              <a:gd name="connsiteX2708" fmla="*/ 6041491 w 6682383"/>
              <a:gd name="connsiteY2708" fmla="*/ 4660646 h 6812607"/>
              <a:gd name="connsiteX2709" fmla="*/ 6049863 w 6682383"/>
              <a:gd name="connsiteY2709" fmla="*/ 4684365 h 6812607"/>
              <a:gd name="connsiteX2710" fmla="*/ 6060166 w 6682383"/>
              <a:gd name="connsiteY2710" fmla="*/ 4689517 h 6812607"/>
              <a:gd name="connsiteX2711" fmla="*/ 6061025 w 6682383"/>
              <a:gd name="connsiteY2711" fmla="*/ 4684365 h 6812607"/>
              <a:gd name="connsiteX2712" fmla="*/ 6068467 w 6682383"/>
              <a:gd name="connsiteY2712" fmla="*/ 4676924 h 6812607"/>
              <a:gd name="connsiteX2713" fmla="*/ 6079629 w 6682383"/>
              <a:gd name="connsiteY2713" fmla="*/ 4684365 h 6812607"/>
              <a:gd name="connsiteX2714" fmla="*/ 6079629 w 6682383"/>
              <a:gd name="connsiteY2714" fmla="*/ 4691806 h 6812607"/>
              <a:gd name="connsiteX2715" fmla="*/ 6075908 w 6682383"/>
              <a:gd name="connsiteY2715" fmla="*/ 4699248 h 6812607"/>
              <a:gd name="connsiteX2716" fmla="*/ 6087070 w 6682383"/>
              <a:gd name="connsiteY2716" fmla="*/ 4706689 h 6812607"/>
              <a:gd name="connsiteX2717" fmla="*/ 6100092 w 6682383"/>
              <a:gd name="connsiteY2717" fmla="*/ 4712270 h 6812607"/>
              <a:gd name="connsiteX2718" fmla="*/ 6103670 w 6682383"/>
              <a:gd name="connsiteY2718" fmla="*/ 4712986 h 6812607"/>
              <a:gd name="connsiteX2719" fmla="*/ 6101953 w 6682383"/>
              <a:gd name="connsiteY2719" fmla="*/ 4710410 h 6812607"/>
              <a:gd name="connsiteX2720" fmla="*/ 6109394 w 6682383"/>
              <a:gd name="connsiteY2720" fmla="*/ 4706689 h 6812607"/>
              <a:gd name="connsiteX2721" fmla="*/ 6109394 w 6682383"/>
              <a:gd name="connsiteY2721" fmla="*/ 4714131 h 6812607"/>
              <a:gd name="connsiteX2722" fmla="*/ 6124277 w 6682383"/>
              <a:gd name="connsiteY2722" fmla="*/ 4736455 h 6812607"/>
              <a:gd name="connsiteX2723" fmla="*/ 6116836 w 6682383"/>
              <a:gd name="connsiteY2723" fmla="*/ 4743896 h 6812607"/>
              <a:gd name="connsiteX2724" fmla="*/ 6109394 w 6682383"/>
              <a:gd name="connsiteY2724" fmla="*/ 4736455 h 6812607"/>
              <a:gd name="connsiteX2725" fmla="*/ 6101953 w 6682383"/>
              <a:gd name="connsiteY2725" fmla="*/ 4732734 h 6812607"/>
              <a:gd name="connsiteX2726" fmla="*/ 6101953 w 6682383"/>
              <a:gd name="connsiteY2726" fmla="*/ 4721572 h 6812607"/>
              <a:gd name="connsiteX2727" fmla="*/ 6094511 w 6682383"/>
              <a:gd name="connsiteY2727" fmla="*/ 4729013 h 6812607"/>
              <a:gd name="connsiteX2728" fmla="*/ 6087070 w 6682383"/>
              <a:gd name="connsiteY2728" fmla="*/ 4736455 h 6812607"/>
              <a:gd name="connsiteX2729" fmla="*/ 6079629 w 6682383"/>
              <a:gd name="connsiteY2729" fmla="*/ 4721572 h 6812607"/>
              <a:gd name="connsiteX2730" fmla="*/ 6072187 w 6682383"/>
              <a:gd name="connsiteY2730" fmla="*/ 4714131 h 6812607"/>
              <a:gd name="connsiteX2731" fmla="*/ 6072187 w 6682383"/>
              <a:gd name="connsiteY2731" fmla="*/ 4721572 h 6812607"/>
              <a:gd name="connsiteX2732" fmla="*/ 6075908 w 6682383"/>
              <a:gd name="connsiteY2732" fmla="*/ 4725293 h 6812607"/>
              <a:gd name="connsiteX2733" fmla="*/ 6079629 w 6682383"/>
              <a:gd name="connsiteY2733" fmla="*/ 4729013 h 6812607"/>
              <a:gd name="connsiteX2734" fmla="*/ 6072187 w 6682383"/>
              <a:gd name="connsiteY2734" fmla="*/ 4729013 h 6812607"/>
              <a:gd name="connsiteX2735" fmla="*/ 6061025 w 6682383"/>
              <a:gd name="connsiteY2735" fmla="*/ 4721572 h 6812607"/>
              <a:gd name="connsiteX2736" fmla="*/ 6057304 w 6682383"/>
              <a:gd name="connsiteY2736" fmla="*/ 4721572 h 6812607"/>
              <a:gd name="connsiteX2737" fmla="*/ 6057304 w 6682383"/>
              <a:gd name="connsiteY2737" fmla="*/ 4714131 h 6812607"/>
              <a:gd name="connsiteX2738" fmla="*/ 6027539 w 6682383"/>
              <a:gd name="connsiteY2738" fmla="*/ 4699248 h 6812607"/>
              <a:gd name="connsiteX2739" fmla="*/ 6020097 w 6682383"/>
              <a:gd name="connsiteY2739" fmla="*/ 4691806 h 6812607"/>
              <a:gd name="connsiteX2740" fmla="*/ 6034980 w 6682383"/>
              <a:gd name="connsiteY2740" fmla="*/ 4684365 h 6812607"/>
              <a:gd name="connsiteX2741" fmla="*/ 6027539 w 6682383"/>
              <a:gd name="connsiteY2741" fmla="*/ 4680644 h 6812607"/>
              <a:gd name="connsiteX2742" fmla="*/ 6020097 w 6682383"/>
              <a:gd name="connsiteY2742" fmla="*/ 4662041 h 6812607"/>
              <a:gd name="connsiteX2743" fmla="*/ 6027539 w 6682383"/>
              <a:gd name="connsiteY2743" fmla="*/ 4662041 h 6812607"/>
              <a:gd name="connsiteX2744" fmla="*/ 6034980 w 6682383"/>
              <a:gd name="connsiteY2744" fmla="*/ 4662041 h 6812607"/>
              <a:gd name="connsiteX2745" fmla="*/ 6041491 w 6682383"/>
              <a:gd name="connsiteY2745" fmla="*/ 4660646 h 6812607"/>
              <a:gd name="connsiteX2746" fmla="*/ 6191250 w 6682383"/>
              <a:gd name="connsiteY2746" fmla="*/ 4654599 h 6812607"/>
              <a:gd name="connsiteX2747" fmla="*/ 6206133 w 6682383"/>
              <a:gd name="connsiteY2747" fmla="*/ 4662041 h 6812607"/>
              <a:gd name="connsiteX2748" fmla="*/ 6198691 w 6682383"/>
              <a:gd name="connsiteY2748" fmla="*/ 4662041 h 6812607"/>
              <a:gd name="connsiteX2749" fmla="*/ 6087070 w 6682383"/>
              <a:gd name="connsiteY2749" fmla="*/ 4654599 h 6812607"/>
              <a:gd name="connsiteX2750" fmla="*/ 6094511 w 6682383"/>
              <a:gd name="connsiteY2750" fmla="*/ 4654599 h 6812607"/>
              <a:gd name="connsiteX2751" fmla="*/ 6094511 w 6682383"/>
              <a:gd name="connsiteY2751" fmla="*/ 4662041 h 6812607"/>
              <a:gd name="connsiteX2752" fmla="*/ 6087070 w 6682383"/>
              <a:gd name="connsiteY2752" fmla="*/ 4654599 h 6812607"/>
              <a:gd name="connsiteX2753" fmla="*/ 5748486 w 6682383"/>
              <a:gd name="connsiteY2753" fmla="*/ 4654599 h 6812607"/>
              <a:gd name="connsiteX2754" fmla="*/ 5752207 w 6682383"/>
              <a:gd name="connsiteY2754" fmla="*/ 4654599 h 6812607"/>
              <a:gd name="connsiteX2755" fmla="*/ 5744765 w 6682383"/>
              <a:gd name="connsiteY2755" fmla="*/ 4662041 h 6812607"/>
              <a:gd name="connsiteX2756" fmla="*/ 5748486 w 6682383"/>
              <a:gd name="connsiteY2756" fmla="*/ 4654599 h 6812607"/>
              <a:gd name="connsiteX2757" fmla="*/ 5685234 w 6682383"/>
              <a:gd name="connsiteY2757" fmla="*/ 4654599 h 6812607"/>
              <a:gd name="connsiteX2758" fmla="*/ 5692676 w 6682383"/>
              <a:gd name="connsiteY2758" fmla="*/ 4662041 h 6812607"/>
              <a:gd name="connsiteX2759" fmla="*/ 5707558 w 6682383"/>
              <a:gd name="connsiteY2759" fmla="*/ 4676924 h 6812607"/>
              <a:gd name="connsiteX2760" fmla="*/ 5700117 w 6682383"/>
              <a:gd name="connsiteY2760" fmla="*/ 4676924 h 6812607"/>
              <a:gd name="connsiteX2761" fmla="*/ 5692676 w 6682383"/>
              <a:gd name="connsiteY2761" fmla="*/ 4669482 h 6812607"/>
              <a:gd name="connsiteX2762" fmla="*/ 5685234 w 6682383"/>
              <a:gd name="connsiteY2762" fmla="*/ 4669482 h 6812607"/>
              <a:gd name="connsiteX2763" fmla="*/ 5685234 w 6682383"/>
              <a:gd name="connsiteY2763" fmla="*/ 4662041 h 6812607"/>
              <a:gd name="connsiteX2764" fmla="*/ 6161484 w 6682383"/>
              <a:gd name="connsiteY2764" fmla="*/ 4647158 h 6812607"/>
              <a:gd name="connsiteX2765" fmla="*/ 6165205 w 6682383"/>
              <a:gd name="connsiteY2765" fmla="*/ 4647158 h 6812607"/>
              <a:gd name="connsiteX2766" fmla="*/ 6168926 w 6682383"/>
              <a:gd name="connsiteY2766" fmla="*/ 4650879 h 6812607"/>
              <a:gd name="connsiteX2767" fmla="*/ 6168926 w 6682383"/>
              <a:gd name="connsiteY2767" fmla="*/ 4654599 h 6812607"/>
              <a:gd name="connsiteX2768" fmla="*/ 6161484 w 6682383"/>
              <a:gd name="connsiteY2768" fmla="*/ 4647158 h 6812607"/>
              <a:gd name="connsiteX2769" fmla="*/ 5461992 w 6682383"/>
              <a:gd name="connsiteY2769" fmla="*/ 4647158 h 6812607"/>
              <a:gd name="connsiteX2770" fmla="*/ 5473154 w 6682383"/>
              <a:gd name="connsiteY2770" fmla="*/ 4662041 h 6812607"/>
              <a:gd name="connsiteX2771" fmla="*/ 5491758 w 6682383"/>
              <a:gd name="connsiteY2771" fmla="*/ 4662041 h 6812607"/>
              <a:gd name="connsiteX2772" fmla="*/ 5491758 w 6682383"/>
              <a:gd name="connsiteY2772" fmla="*/ 4654599 h 6812607"/>
              <a:gd name="connsiteX2773" fmla="*/ 5484316 w 6682383"/>
              <a:gd name="connsiteY2773" fmla="*/ 4654599 h 6812607"/>
              <a:gd name="connsiteX2774" fmla="*/ 5469433 w 6682383"/>
              <a:gd name="connsiteY2774" fmla="*/ 4647158 h 6812607"/>
              <a:gd name="connsiteX2775" fmla="*/ 5856386 w 6682383"/>
              <a:gd name="connsiteY2775" fmla="*/ 4639717 h 6812607"/>
              <a:gd name="connsiteX2776" fmla="*/ 5848945 w 6682383"/>
              <a:gd name="connsiteY2776" fmla="*/ 4647158 h 6812607"/>
              <a:gd name="connsiteX2777" fmla="*/ 5856386 w 6682383"/>
              <a:gd name="connsiteY2777" fmla="*/ 4647158 h 6812607"/>
              <a:gd name="connsiteX2778" fmla="*/ 5863828 w 6682383"/>
              <a:gd name="connsiteY2778" fmla="*/ 4639717 h 6812607"/>
              <a:gd name="connsiteX2779" fmla="*/ 5856386 w 6682383"/>
              <a:gd name="connsiteY2779" fmla="*/ 4639717 h 6812607"/>
              <a:gd name="connsiteX2780" fmla="*/ 6578203 w 6682383"/>
              <a:gd name="connsiteY2780" fmla="*/ 4632275 h 6812607"/>
              <a:gd name="connsiteX2781" fmla="*/ 6585644 w 6682383"/>
              <a:gd name="connsiteY2781" fmla="*/ 4639717 h 6812607"/>
              <a:gd name="connsiteX2782" fmla="*/ 6578203 w 6682383"/>
              <a:gd name="connsiteY2782" fmla="*/ 4639717 h 6812607"/>
              <a:gd name="connsiteX2783" fmla="*/ 6578203 w 6682383"/>
              <a:gd name="connsiteY2783" fmla="*/ 4632275 h 6812607"/>
              <a:gd name="connsiteX2784" fmla="*/ 6511230 w 6682383"/>
              <a:gd name="connsiteY2784" fmla="*/ 4632275 h 6812607"/>
              <a:gd name="connsiteX2785" fmla="*/ 6518671 w 6682383"/>
              <a:gd name="connsiteY2785" fmla="*/ 4632275 h 6812607"/>
              <a:gd name="connsiteX2786" fmla="*/ 6511230 w 6682383"/>
              <a:gd name="connsiteY2786" fmla="*/ 4639717 h 6812607"/>
              <a:gd name="connsiteX2787" fmla="*/ 6116836 w 6682383"/>
              <a:gd name="connsiteY2787" fmla="*/ 4632275 h 6812607"/>
              <a:gd name="connsiteX2788" fmla="*/ 6127998 w 6682383"/>
              <a:gd name="connsiteY2788" fmla="*/ 4632275 h 6812607"/>
              <a:gd name="connsiteX2789" fmla="*/ 6131718 w 6682383"/>
              <a:gd name="connsiteY2789" fmla="*/ 4639717 h 6812607"/>
              <a:gd name="connsiteX2790" fmla="*/ 5897314 w 6682383"/>
              <a:gd name="connsiteY2790" fmla="*/ 4632275 h 6812607"/>
              <a:gd name="connsiteX2791" fmla="*/ 5886152 w 6682383"/>
              <a:gd name="connsiteY2791" fmla="*/ 4647158 h 6812607"/>
              <a:gd name="connsiteX2792" fmla="*/ 5893593 w 6682383"/>
              <a:gd name="connsiteY2792" fmla="*/ 4654599 h 6812607"/>
              <a:gd name="connsiteX2793" fmla="*/ 5897314 w 6682383"/>
              <a:gd name="connsiteY2793" fmla="*/ 4662041 h 6812607"/>
              <a:gd name="connsiteX2794" fmla="*/ 5901035 w 6682383"/>
              <a:gd name="connsiteY2794" fmla="*/ 4654599 h 6812607"/>
              <a:gd name="connsiteX2795" fmla="*/ 5912197 w 6682383"/>
              <a:gd name="connsiteY2795" fmla="*/ 4654599 h 6812607"/>
              <a:gd name="connsiteX2796" fmla="*/ 5923359 w 6682383"/>
              <a:gd name="connsiteY2796" fmla="*/ 4654599 h 6812607"/>
              <a:gd name="connsiteX2797" fmla="*/ 5930801 w 6682383"/>
              <a:gd name="connsiteY2797" fmla="*/ 4676924 h 6812607"/>
              <a:gd name="connsiteX2798" fmla="*/ 5938242 w 6682383"/>
              <a:gd name="connsiteY2798" fmla="*/ 4684365 h 6812607"/>
              <a:gd name="connsiteX2799" fmla="*/ 5945683 w 6682383"/>
              <a:gd name="connsiteY2799" fmla="*/ 4669482 h 6812607"/>
              <a:gd name="connsiteX2800" fmla="*/ 5945683 w 6682383"/>
              <a:gd name="connsiteY2800" fmla="*/ 4662041 h 6812607"/>
              <a:gd name="connsiteX2801" fmla="*/ 5960566 w 6682383"/>
              <a:gd name="connsiteY2801" fmla="*/ 4669482 h 6812607"/>
              <a:gd name="connsiteX2802" fmla="*/ 5964287 w 6682383"/>
              <a:gd name="connsiteY2802" fmla="*/ 4669482 h 6812607"/>
              <a:gd name="connsiteX2803" fmla="*/ 5966380 w 6682383"/>
              <a:gd name="connsiteY2803" fmla="*/ 4666692 h 6812607"/>
              <a:gd name="connsiteX2804" fmla="*/ 5968189 w 6682383"/>
              <a:gd name="connsiteY2804" fmla="*/ 4666034 h 6812607"/>
              <a:gd name="connsiteX2805" fmla="*/ 5960566 w 6682383"/>
              <a:gd name="connsiteY2805" fmla="*/ 4654599 h 6812607"/>
              <a:gd name="connsiteX2806" fmla="*/ 5956845 w 6682383"/>
              <a:gd name="connsiteY2806" fmla="*/ 4650879 h 6812607"/>
              <a:gd name="connsiteX2807" fmla="*/ 5953125 w 6682383"/>
              <a:gd name="connsiteY2807" fmla="*/ 4654599 h 6812607"/>
              <a:gd name="connsiteX2808" fmla="*/ 5945683 w 6682383"/>
              <a:gd name="connsiteY2808" fmla="*/ 4654599 h 6812607"/>
              <a:gd name="connsiteX2809" fmla="*/ 5941963 w 6682383"/>
              <a:gd name="connsiteY2809" fmla="*/ 4647158 h 6812607"/>
              <a:gd name="connsiteX2810" fmla="*/ 5923359 w 6682383"/>
              <a:gd name="connsiteY2810" fmla="*/ 4639717 h 6812607"/>
              <a:gd name="connsiteX2811" fmla="*/ 5897314 w 6682383"/>
              <a:gd name="connsiteY2811" fmla="*/ 4632275 h 6812607"/>
              <a:gd name="connsiteX2812" fmla="*/ 5625703 w 6682383"/>
              <a:gd name="connsiteY2812" fmla="*/ 4632275 h 6812607"/>
              <a:gd name="connsiteX2813" fmla="*/ 5625703 w 6682383"/>
              <a:gd name="connsiteY2813" fmla="*/ 4639717 h 6812607"/>
              <a:gd name="connsiteX2814" fmla="*/ 5636865 w 6682383"/>
              <a:gd name="connsiteY2814" fmla="*/ 4647158 h 6812607"/>
              <a:gd name="connsiteX2815" fmla="*/ 5640586 w 6682383"/>
              <a:gd name="connsiteY2815" fmla="*/ 4654599 h 6812607"/>
              <a:gd name="connsiteX2816" fmla="*/ 5644306 w 6682383"/>
              <a:gd name="connsiteY2816" fmla="*/ 4658320 h 6812607"/>
              <a:gd name="connsiteX2817" fmla="*/ 5648027 w 6682383"/>
              <a:gd name="connsiteY2817" fmla="*/ 4662041 h 6812607"/>
              <a:gd name="connsiteX2818" fmla="*/ 5640586 w 6682383"/>
              <a:gd name="connsiteY2818" fmla="*/ 4662041 h 6812607"/>
              <a:gd name="connsiteX2819" fmla="*/ 5640586 w 6682383"/>
              <a:gd name="connsiteY2819" fmla="*/ 4669482 h 6812607"/>
              <a:gd name="connsiteX2820" fmla="*/ 5633144 w 6682383"/>
              <a:gd name="connsiteY2820" fmla="*/ 4669482 h 6812607"/>
              <a:gd name="connsiteX2821" fmla="*/ 5633144 w 6682383"/>
              <a:gd name="connsiteY2821" fmla="*/ 4662041 h 6812607"/>
              <a:gd name="connsiteX2822" fmla="*/ 5581054 w 6682383"/>
              <a:gd name="connsiteY2822" fmla="*/ 4654599 h 6812607"/>
              <a:gd name="connsiteX2823" fmla="*/ 5573613 w 6682383"/>
              <a:gd name="connsiteY2823" fmla="*/ 4654599 h 6812607"/>
              <a:gd name="connsiteX2824" fmla="*/ 5573613 w 6682383"/>
              <a:gd name="connsiteY2824" fmla="*/ 4647158 h 6812607"/>
              <a:gd name="connsiteX2825" fmla="*/ 5575008 w 6682383"/>
              <a:gd name="connsiteY2825" fmla="*/ 4647158 h 6812607"/>
              <a:gd name="connsiteX2826" fmla="*/ 5581054 w 6682383"/>
              <a:gd name="connsiteY2826" fmla="*/ 4647158 h 6812607"/>
              <a:gd name="connsiteX2827" fmla="*/ 5614541 w 6682383"/>
              <a:gd name="connsiteY2827" fmla="*/ 4643437 h 6812607"/>
              <a:gd name="connsiteX2828" fmla="*/ 5625703 w 6682383"/>
              <a:gd name="connsiteY2828" fmla="*/ 4632275 h 6812607"/>
              <a:gd name="connsiteX2829" fmla="*/ 5528965 w 6682383"/>
              <a:gd name="connsiteY2829" fmla="*/ 4632275 h 6812607"/>
              <a:gd name="connsiteX2830" fmla="*/ 5558730 w 6682383"/>
              <a:gd name="connsiteY2830" fmla="*/ 4639717 h 6812607"/>
              <a:gd name="connsiteX2831" fmla="*/ 5566172 w 6682383"/>
              <a:gd name="connsiteY2831" fmla="*/ 4647158 h 6812607"/>
              <a:gd name="connsiteX2832" fmla="*/ 5555010 w 6682383"/>
              <a:gd name="connsiteY2832" fmla="*/ 4654599 h 6812607"/>
              <a:gd name="connsiteX2833" fmla="*/ 5547568 w 6682383"/>
              <a:gd name="connsiteY2833" fmla="*/ 4654599 h 6812607"/>
              <a:gd name="connsiteX2834" fmla="*/ 5540127 w 6682383"/>
              <a:gd name="connsiteY2834" fmla="*/ 4650879 h 6812607"/>
              <a:gd name="connsiteX2835" fmla="*/ 5528965 w 6682383"/>
              <a:gd name="connsiteY2835" fmla="*/ 4654599 h 6812607"/>
              <a:gd name="connsiteX2836" fmla="*/ 5521523 w 6682383"/>
              <a:gd name="connsiteY2836" fmla="*/ 4647158 h 6812607"/>
              <a:gd name="connsiteX2837" fmla="*/ 5521523 w 6682383"/>
              <a:gd name="connsiteY2837" fmla="*/ 4654599 h 6812607"/>
              <a:gd name="connsiteX2838" fmla="*/ 5510361 w 6682383"/>
              <a:gd name="connsiteY2838" fmla="*/ 4639717 h 6812607"/>
              <a:gd name="connsiteX2839" fmla="*/ 5528965 w 6682383"/>
              <a:gd name="connsiteY2839" fmla="*/ 4632275 h 6812607"/>
              <a:gd name="connsiteX2840" fmla="*/ 5642446 w 6682383"/>
              <a:gd name="connsiteY2840" fmla="*/ 4627624 h 6812607"/>
              <a:gd name="connsiteX2841" fmla="*/ 5648027 w 6682383"/>
              <a:gd name="connsiteY2841" fmla="*/ 4632275 h 6812607"/>
              <a:gd name="connsiteX2842" fmla="*/ 5648027 w 6682383"/>
              <a:gd name="connsiteY2842" fmla="*/ 4639717 h 6812607"/>
              <a:gd name="connsiteX2843" fmla="*/ 5640586 w 6682383"/>
              <a:gd name="connsiteY2843" fmla="*/ 4628554 h 6812607"/>
              <a:gd name="connsiteX2844" fmla="*/ 5642446 w 6682383"/>
              <a:gd name="connsiteY2844" fmla="*/ 4627624 h 6812607"/>
              <a:gd name="connsiteX2845" fmla="*/ 6139160 w 6682383"/>
              <a:gd name="connsiteY2845" fmla="*/ 4624834 h 6812607"/>
              <a:gd name="connsiteX2846" fmla="*/ 6146601 w 6682383"/>
              <a:gd name="connsiteY2846" fmla="*/ 4624834 h 6812607"/>
              <a:gd name="connsiteX2847" fmla="*/ 6146601 w 6682383"/>
              <a:gd name="connsiteY2847" fmla="*/ 4632275 h 6812607"/>
              <a:gd name="connsiteX2848" fmla="*/ 6139160 w 6682383"/>
              <a:gd name="connsiteY2848" fmla="*/ 4624834 h 6812607"/>
              <a:gd name="connsiteX2849" fmla="*/ 5886152 w 6682383"/>
              <a:gd name="connsiteY2849" fmla="*/ 4624834 h 6812607"/>
              <a:gd name="connsiteX2850" fmla="*/ 5878711 w 6682383"/>
              <a:gd name="connsiteY2850" fmla="*/ 4632275 h 6812607"/>
              <a:gd name="connsiteX2851" fmla="*/ 5874990 w 6682383"/>
              <a:gd name="connsiteY2851" fmla="*/ 4635996 h 6812607"/>
              <a:gd name="connsiteX2852" fmla="*/ 5886152 w 6682383"/>
              <a:gd name="connsiteY2852" fmla="*/ 4639717 h 6812607"/>
              <a:gd name="connsiteX2853" fmla="*/ 6518671 w 6682383"/>
              <a:gd name="connsiteY2853" fmla="*/ 4617392 h 6812607"/>
              <a:gd name="connsiteX2854" fmla="*/ 6526113 w 6682383"/>
              <a:gd name="connsiteY2854" fmla="*/ 4624834 h 6812607"/>
              <a:gd name="connsiteX2855" fmla="*/ 6518671 w 6682383"/>
              <a:gd name="connsiteY2855" fmla="*/ 4624834 h 6812607"/>
              <a:gd name="connsiteX2856" fmla="*/ 6496347 w 6682383"/>
              <a:gd name="connsiteY2856" fmla="*/ 4617392 h 6812607"/>
              <a:gd name="connsiteX2857" fmla="*/ 6503789 w 6682383"/>
              <a:gd name="connsiteY2857" fmla="*/ 4617392 h 6812607"/>
              <a:gd name="connsiteX2858" fmla="*/ 6503789 w 6682383"/>
              <a:gd name="connsiteY2858" fmla="*/ 4624834 h 6812607"/>
              <a:gd name="connsiteX2859" fmla="*/ 6496347 w 6682383"/>
              <a:gd name="connsiteY2859" fmla="*/ 4617392 h 6812607"/>
              <a:gd name="connsiteX2860" fmla="*/ 6451699 w 6682383"/>
              <a:gd name="connsiteY2860" fmla="*/ 4617392 h 6812607"/>
              <a:gd name="connsiteX2861" fmla="*/ 6459140 w 6682383"/>
              <a:gd name="connsiteY2861" fmla="*/ 4624834 h 6812607"/>
              <a:gd name="connsiteX2862" fmla="*/ 6451699 w 6682383"/>
              <a:gd name="connsiteY2862" fmla="*/ 4624834 h 6812607"/>
              <a:gd name="connsiteX2863" fmla="*/ 5655468 w 6682383"/>
              <a:gd name="connsiteY2863" fmla="*/ 4617392 h 6812607"/>
              <a:gd name="connsiteX2864" fmla="*/ 5655468 w 6682383"/>
              <a:gd name="connsiteY2864" fmla="*/ 4624834 h 6812607"/>
              <a:gd name="connsiteX2865" fmla="*/ 5662910 w 6682383"/>
              <a:gd name="connsiteY2865" fmla="*/ 4617392 h 6812607"/>
              <a:gd name="connsiteX2866" fmla="*/ 6123347 w 6682383"/>
              <a:gd name="connsiteY2866" fmla="*/ 4615067 h 6812607"/>
              <a:gd name="connsiteX2867" fmla="*/ 6131718 w 6682383"/>
              <a:gd name="connsiteY2867" fmla="*/ 4624834 h 6812607"/>
              <a:gd name="connsiteX2868" fmla="*/ 6116836 w 6682383"/>
              <a:gd name="connsiteY2868" fmla="*/ 4617392 h 6812607"/>
              <a:gd name="connsiteX2869" fmla="*/ 6123347 w 6682383"/>
              <a:gd name="connsiteY2869" fmla="*/ 4615067 h 6812607"/>
              <a:gd name="connsiteX2870" fmla="*/ 5601286 w 6682383"/>
              <a:gd name="connsiteY2870" fmla="*/ 4615067 h 6812607"/>
              <a:gd name="connsiteX2871" fmla="*/ 5603379 w 6682383"/>
              <a:gd name="connsiteY2871" fmla="*/ 4624834 h 6812607"/>
              <a:gd name="connsiteX2872" fmla="*/ 5603379 w 6682383"/>
              <a:gd name="connsiteY2872" fmla="*/ 4632275 h 6812607"/>
              <a:gd name="connsiteX2873" fmla="*/ 5599658 w 6682383"/>
              <a:gd name="connsiteY2873" fmla="*/ 4617392 h 6812607"/>
              <a:gd name="connsiteX2874" fmla="*/ 5601286 w 6682383"/>
              <a:gd name="connsiteY2874" fmla="*/ 4615067 h 6812607"/>
              <a:gd name="connsiteX2875" fmla="*/ 6074668 w 6682383"/>
              <a:gd name="connsiteY2875" fmla="*/ 4614912 h 6812607"/>
              <a:gd name="connsiteX2876" fmla="*/ 6079629 w 6682383"/>
              <a:gd name="connsiteY2876" fmla="*/ 4617392 h 6812607"/>
              <a:gd name="connsiteX2877" fmla="*/ 6087070 w 6682383"/>
              <a:gd name="connsiteY2877" fmla="*/ 4624834 h 6812607"/>
              <a:gd name="connsiteX2878" fmla="*/ 6079629 w 6682383"/>
              <a:gd name="connsiteY2878" fmla="*/ 4624834 h 6812607"/>
              <a:gd name="connsiteX2879" fmla="*/ 6073676 w 6682383"/>
              <a:gd name="connsiteY2879" fmla="*/ 4612928 h 6812607"/>
              <a:gd name="connsiteX2880" fmla="*/ 6074668 w 6682383"/>
              <a:gd name="connsiteY2880" fmla="*/ 4614912 h 6812607"/>
              <a:gd name="connsiteX2881" fmla="*/ 6072187 w 6682383"/>
              <a:gd name="connsiteY2881" fmla="*/ 4613672 h 6812607"/>
              <a:gd name="connsiteX2882" fmla="*/ 6407051 w 6682383"/>
              <a:gd name="connsiteY2882" fmla="*/ 4609951 h 6812607"/>
              <a:gd name="connsiteX2883" fmla="*/ 6414491 w 6682383"/>
              <a:gd name="connsiteY2883" fmla="*/ 4609951 h 6812607"/>
              <a:gd name="connsiteX2884" fmla="*/ 6414491 w 6682383"/>
              <a:gd name="connsiteY2884" fmla="*/ 4617392 h 6812607"/>
              <a:gd name="connsiteX2885" fmla="*/ 6407051 w 6682383"/>
              <a:gd name="connsiteY2885" fmla="*/ 4609951 h 6812607"/>
              <a:gd name="connsiteX2886" fmla="*/ 6094511 w 6682383"/>
              <a:gd name="connsiteY2886" fmla="*/ 4609951 h 6812607"/>
              <a:gd name="connsiteX2887" fmla="*/ 6101953 w 6682383"/>
              <a:gd name="connsiteY2887" fmla="*/ 4613672 h 6812607"/>
              <a:gd name="connsiteX2888" fmla="*/ 6101953 w 6682383"/>
              <a:gd name="connsiteY2888" fmla="*/ 4617392 h 6812607"/>
              <a:gd name="connsiteX2889" fmla="*/ 6094511 w 6682383"/>
              <a:gd name="connsiteY2889" fmla="*/ 4609951 h 6812607"/>
              <a:gd name="connsiteX2890" fmla="*/ 5796855 w 6682383"/>
              <a:gd name="connsiteY2890" fmla="*/ 4602510 h 6812607"/>
              <a:gd name="connsiteX2891" fmla="*/ 5804297 w 6682383"/>
              <a:gd name="connsiteY2891" fmla="*/ 4602510 h 6812607"/>
              <a:gd name="connsiteX2892" fmla="*/ 5804297 w 6682383"/>
              <a:gd name="connsiteY2892" fmla="*/ 4609951 h 6812607"/>
              <a:gd name="connsiteX2893" fmla="*/ 5796855 w 6682383"/>
              <a:gd name="connsiteY2893" fmla="*/ 4602510 h 6812607"/>
              <a:gd name="connsiteX2894" fmla="*/ 5394089 w 6682383"/>
              <a:gd name="connsiteY2894" fmla="*/ 4596928 h 6812607"/>
              <a:gd name="connsiteX2895" fmla="*/ 5391299 w 6682383"/>
              <a:gd name="connsiteY2895" fmla="*/ 4598789 h 6812607"/>
              <a:gd name="connsiteX2896" fmla="*/ 5391299 w 6682383"/>
              <a:gd name="connsiteY2896" fmla="*/ 4609951 h 6812607"/>
              <a:gd name="connsiteX2897" fmla="*/ 5398740 w 6682383"/>
              <a:gd name="connsiteY2897" fmla="*/ 4617392 h 6812607"/>
              <a:gd name="connsiteX2898" fmla="*/ 5398740 w 6682383"/>
              <a:gd name="connsiteY2898" fmla="*/ 4609951 h 6812607"/>
              <a:gd name="connsiteX2899" fmla="*/ 5395019 w 6682383"/>
              <a:gd name="connsiteY2899" fmla="*/ 4598789 h 6812607"/>
              <a:gd name="connsiteX2900" fmla="*/ 5394089 w 6682383"/>
              <a:gd name="connsiteY2900" fmla="*/ 4596928 h 6812607"/>
              <a:gd name="connsiteX2901" fmla="*/ 5878711 w 6682383"/>
              <a:gd name="connsiteY2901" fmla="*/ 4595068 h 6812607"/>
              <a:gd name="connsiteX2902" fmla="*/ 5886152 w 6682383"/>
              <a:gd name="connsiteY2902" fmla="*/ 4595068 h 6812607"/>
              <a:gd name="connsiteX2903" fmla="*/ 5901035 w 6682383"/>
              <a:gd name="connsiteY2903" fmla="*/ 4595068 h 6812607"/>
              <a:gd name="connsiteX2904" fmla="*/ 5908476 w 6682383"/>
              <a:gd name="connsiteY2904" fmla="*/ 4602510 h 6812607"/>
              <a:gd name="connsiteX2905" fmla="*/ 5886152 w 6682383"/>
              <a:gd name="connsiteY2905" fmla="*/ 4602510 h 6812607"/>
              <a:gd name="connsiteX2906" fmla="*/ 5878711 w 6682383"/>
              <a:gd name="connsiteY2906" fmla="*/ 4595068 h 6812607"/>
              <a:gd name="connsiteX2907" fmla="*/ 5759648 w 6682383"/>
              <a:gd name="connsiteY2907" fmla="*/ 4595068 h 6812607"/>
              <a:gd name="connsiteX2908" fmla="*/ 5759648 w 6682383"/>
              <a:gd name="connsiteY2908" fmla="*/ 4602510 h 6812607"/>
              <a:gd name="connsiteX2909" fmla="*/ 5767090 w 6682383"/>
              <a:gd name="connsiteY2909" fmla="*/ 4609951 h 6812607"/>
              <a:gd name="connsiteX2910" fmla="*/ 5789414 w 6682383"/>
              <a:gd name="connsiteY2910" fmla="*/ 4617392 h 6812607"/>
              <a:gd name="connsiteX2911" fmla="*/ 5785693 w 6682383"/>
              <a:gd name="connsiteY2911" fmla="*/ 4609951 h 6812607"/>
              <a:gd name="connsiteX2912" fmla="*/ 5781972 w 6682383"/>
              <a:gd name="connsiteY2912" fmla="*/ 4602510 h 6812607"/>
              <a:gd name="connsiteX2913" fmla="*/ 5770810 w 6682383"/>
              <a:gd name="connsiteY2913" fmla="*/ 4598789 h 6812607"/>
              <a:gd name="connsiteX2914" fmla="*/ 5759648 w 6682383"/>
              <a:gd name="connsiteY2914" fmla="*/ 4595068 h 6812607"/>
              <a:gd name="connsiteX2915" fmla="*/ 5715000 w 6682383"/>
              <a:gd name="connsiteY2915" fmla="*/ 4595068 h 6812607"/>
              <a:gd name="connsiteX2916" fmla="*/ 5715000 w 6682383"/>
              <a:gd name="connsiteY2916" fmla="*/ 4602510 h 6812607"/>
              <a:gd name="connsiteX2917" fmla="*/ 5722441 w 6682383"/>
              <a:gd name="connsiteY2917" fmla="*/ 4602510 h 6812607"/>
              <a:gd name="connsiteX2918" fmla="*/ 5729883 w 6682383"/>
              <a:gd name="connsiteY2918" fmla="*/ 4609951 h 6812607"/>
              <a:gd name="connsiteX2919" fmla="*/ 5737324 w 6682383"/>
              <a:gd name="connsiteY2919" fmla="*/ 4609951 h 6812607"/>
              <a:gd name="connsiteX2920" fmla="*/ 5752207 w 6682383"/>
              <a:gd name="connsiteY2920" fmla="*/ 4609951 h 6812607"/>
              <a:gd name="connsiteX2921" fmla="*/ 5759648 w 6682383"/>
              <a:gd name="connsiteY2921" fmla="*/ 4617392 h 6812607"/>
              <a:gd name="connsiteX2922" fmla="*/ 5759648 w 6682383"/>
              <a:gd name="connsiteY2922" fmla="*/ 4609951 h 6812607"/>
              <a:gd name="connsiteX2923" fmla="*/ 5752207 w 6682383"/>
              <a:gd name="connsiteY2923" fmla="*/ 4609951 h 6812607"/>
              <a:gd name="connsiteX2924" fmla="*/ 5729883 w 6682383"/>
              <a:gd name="connsiteY2924" fmla="*/ 4595068 h 6812607"/>
              <a:gd name="connsiteX2925" fmla="*/ 5696396 w 6682383"/>
              <a:gd name="connsiteY2925" fmla="*/ 4595068 h 6812607"/>
              <a:gd name="connsiteX2926" fmla="*/ 5696396 w 6682383"/>
              <a:gd name="connsiteY2926" fmla="*/ 4598789 h 6812607"/>
              <a:gd name="connsiteX2927" fmla="*/ 5703838 w 6682383"/>
              <a:gd name="connsiteY2927" fmla="*/ 4598789 h 6812607"/>
              <a:gd name="connsiteX2928" fmla="*/ 5707558 w 6682383"/>
              <a:gd name="connsiteY2928" fmla="*/ 4595068 h 6812607"/>
              <a:gd name="connsiteX2929" fmla="*/ 5696396 w 6682383"/>
              <a:gd name="connsiteY2929" fmla="*/ 4595068 h 6812607"/>
              <a:gd name="connsiteX2930" fmla="*/ 5417343 w 6682383"/>
              <a:gd name="connsiteY2930" fmla="*/ 4595068 h 6812607"/>
              <a:gd name="connsiteX2931" fmla="*/ 5409902 w 6682383"/>
              <a:gd name="connsiteY2931" fmla="*/ 4609951 h 6812607"/>
              <a:gd name="connsiteX2932" fmla="*/ 5409902 w 6682383"/>
              <a:gd name="connsiteY2932" fmla="*/ 4617392 h 6812607"/>
              <a:gd name="connsiteX2933" fmla="*/ 5409902 w 6682383"/>
              <a:gd name="connsiteY2933" fmla="*/ 4624834 h 6812607"/>
              <a:gd name="connsiteX2934" fmla="*/ 5417343 w 6682383"/>
              <a:gd name="connsiteY2934" fmla="*/ 4617392 h 6812607"/>
              <a:gd name="connsiteX2935" fmla="*/ 5417343 w 6682383"/>
              <a:gd name="connsiteY2935" fmla="*/ 4609951 h 6812607"/>
              <a:gd name="connsiteX2936" fmla="*/ 5417343 w 6682383"/>
              <a:gd name="connsiteY2936" fmla="*/ 4595068 h 6812607"/>
              <a:gd name="connsiteX2937" fmla="*/ 6139160 w 6682383"/>
              <a:gd name="connsiteY2937" fmla="*/ 4587627 h 6812607"/>
              <a:gd name="connsiteX2938" fmla="*/ 6146601 w 6682383"/>
              <a:gd name="connsiteY2938" fmla="*/ 4587627 h 6812607"/>
              <a:gd name="connsiteX2939" fmla="*/ 6146601 w 6682383"/>
              <a:gd name="connsiteY2939" fmla="*/ 4595068 h 6812607"/>
              <a:gd name="connsiteX2940" fmla="*/ 6139160 w 6682383"/>
              <a:gd name="connsiteY2940" fmla="*/ 4587627 h 6812607"/>
              <a:gd name="connsiteX2941" fmla="*/ 6027539 w 6682383"/>
              <a:gd name="connsiteY2941" fmla="*/ 4587627 h 6812607"/>
              <a:gd name="connsiteX2942" fmla="*/ 6049863 w 6682383"/>
              <a:gd name="connsiteY2942" fmla="*/ 4595068 h 6812607"/>
              <a:gd name="connsiteX2943" fmla="*/ 6061025 w 6682383"/>
              <a:gd name="connsiteY2943" fmla="*/ 4598789 h 6812607"/>
              <a:gd name="connsiteX2944" fmla="*/ 6064746 w 6682383"/>
              <a:gd name="connsiteY2944" fmla="*/ 4595068 h 6812607"/>
              <a:gd name="connsiteX2945" fmla="*/ 6072187 w 6682383"/>
              <a:gd name="connsiteY2945" fmla="*/ 4595068 h 6812607"/>
              <a:gd name="connsiteX2946" fmla="*/ 6079629 w 6682383"/>
              <a:gd name="connsiteY2946" fmla="*/ 4602510 h 6812607"/>
              <a:gd name="connsiteX2947" fmla="*/ 6087070 w 6682383"/>
              <a:gd name="connsiteY2947" fmla="*/ 4595068 h 6812607"/>
              <a:gd name="connsiteX2948" fmla="*/ 6101953 w 6682383"/>
              <a:gd name="connsiteY2948" fmla="*/ 4595068 h 6812607"/>
              <a:gd name="connsiteX2949" fmla="*/ 6116836 w 6682383"/>
              <a:gd name="connsiteY2949" fmla="*/ 4595068 h 6812607"/>
              <a:gd name="connsiteX2950" fmla="*/ 6124277 w 6682383"/>
              <a:gd name="connsiteY2950" fmla="*/ 4602510 h 6812607"/>
              <a:gd name="connsiteX2951" fmla="*/ 6131718 w 6682383"/>
              <a:gd name="connsiteY2951" fmla="*/ 4595068 h 6812607"/>
              <a:gd name="connsiteX2952" fmla="*/ 6139160 w 6682383"/>
              <a:gd name="connsiteY2952" fmla="*/ 4598789 h 6812607"/>
              <a:gd name="connsiteX2953" fmla="*/ 6146601 w 6682383"/>
              <a:gd name="connsiteY2953" fmla="*/ 4609951 h 6812607"/>
              <a:gd name="connsiteX2954" fmla="*/ 6116836 w 6682383"/>
              <a:gd name="connsiteY2954" fmla="*/ 4609951 h 6812607"/>
              <a:gd name="connsiteX2955" fmla="*/ 6094511 w 6682383"/>
              <a:gd name="connsiteY2955" fmla="*/ 4602510 h 6812607"/>
              <a:gd name="connsiteX2956" fmla="*/ 6079629 w 6682383"/>
              <a:gd name="connsiteY2956" fmla="*/ 4609951 h 6812607"/>
              <a:gd name="connsiteX2957" fmla="*/ 6073676 w 6682383"/>
              <a:gd name="connsiteY2957" fmla="*/ 4612928 h 6812607"/>
              <a:gd name="connsiteX2958" fmla="*/ 6072187 w 6682383"/>
              <a:gd name="connsiteY2958" fmla="*/ 4609951 h 6812607"/>
              <a:gd name="connsiteX2959" fmla="*/ 6068467 w 6682383"/>
              <a:gd name="connsiteY2959" fmla="*/ 4606230 h 6812607"/>
              <a:gd name="connsiteX2960" fmla="*/ 6049863 w 6682383"/>
              <a:gd name="connsiteY2960" fmla="*/ 4602510 h 6812607"/>
              <a:gd name="connsiteX2961" fmla="*/ 6027539 w 6682383"/>
              <a:gd name="connsiteY2961" fmla="*/ 4587627 h 6812607"/>
              <a:gd name="connsiteX2962" fmla="*/ 5901035 w 6682383"/>
              <a:gd name="connsiteY2962" fmla="*/ 4587627 h 6812607"/>
              <a:gd name="connsiteX2963" fmla="*/ 5908476 w 6682383"/>
              <a:gd name="connsiteY2963" fmla="*/ 4587627 h 6812607"/>
              <a:gd name="connsiteX2964" fmla="*/ 5904756 w 6682383"/>
              <a:gd name="connsiteY2964" fmla="*/ 4595068 h 6812607"/>
              <a:gd name="connsiteX2965" fmla="*/ 5901035 w 6682383"/>
              <a:gd name="connsiteY2965" fmla="*/ 4587627 h 6812607"/>
              <a:gd name="connsiteX2966" fmla="*/ 5856386 w 6682383"/>
              <a:gd name="connsiteY2966" fmla="*/ 4587627 h 6812607"/>
              <a:gd name="connsiteX2967" fmla="*/ 5863828 w 6682383"/>
              <a:gd name="connsiteY2967" fmla="*/ 4595068 h 6812607"/>
              <a:gd name="connsiteX2968" fmla="*/ 5858247 w 6682383"/>
              <a:gd name="connsiteY2968" fmla="*/ 4593208 h 6812607"/>
              <a:gd name="connsiteX2969" fmla="*/ 6064746 w 6682383"/>
              <a:gd name="connsiteY2969" fmla="*/ 4580185 h 6812607"/>
              <a:gd name="connsiteX2970" fmla="*/ 6072187 w 6682383"/>
              <a:gd name="connsiteY2970" fmla="*/ 4580185 h 6812607"/>
              <a:gd name="connsiteX2971" fmla="*/ 6072187 w 6682383"/>
              <a:gd name="connsiteY2971" fmla="*/ 4587627 h 6812607"/>
              <a:gd name="connsiteX2972" fmla="*/ 6064746 w 6682383"/>
              <a:gd name="connsiteY2972" fmla="*/ 4580185 h 6812607"/>
              <a:gd name="connsiteX2973" fmla="*/ 5666631 w 6682383"/>
              <a:gd name="connsiteY2973" fmla="*/ 4580185 h 6812607"/>
              <a:gd name="connsiteX2974" fmla="*/ 5662910 w 6682383"/>
              <a:gd name="connsiteY2974" fmla="*/ 4583906 h 6812607"/>
              <a:gd name="connsiteX2975" fmla="*/ 5670351 w 6682383"/>
              <a:gd name="connsiteY2975" fmla="*/ 4587627 h 6812607"/>
              <a:gd name="connsiteX2976" fmla="*/ 5677793 w 6682383"/>
              <a:gd name="connsiteY2976" fmla="*/ 4595068 h 6812607"/>
              <a:gd name="connsiteX2977" fmla="*/ 5685234 w 6682383"/>
              <a:gd name="connsiteY2977" fmla="*/ 4595068 h 6812607"/>
              <a:gd name="connsiteX2978" fmla="*/ 5677793 w 6682383"/>
              <a:gd name="connsiteY2978" fmla="*/ 4583906 h 6812607"/>
              <a:gd name="connsiteX2979" fmla="*/ 5666631 w 6682383"/>
              <a:gd name="connsiteY2979" fmla="*/ 4580185 h 6812607"/>
              <a:gd name="connsiteX2980" fmla="*/ 6466581 w 6682383"/>
              <a:gd name="connsiteY2980" fmla="*/ 4565303 h 6812607"/>
              <a:gd name="connsiteX2981" fmla="*/ 6474023 w 6682383"/>
              <a:gd name="connsiteY2981" fmla="*/ 4569023 h 6812607"/>
              <a:gd name="connsiteX2982" fmla="*/ 6470302 w 6682383"/>
              <a:gd name="connsiteY2982" fmla="*/ 4572744 h 6812607"/>
              <a:gd name="connsiteX2983" fmla="*/ 6466581 w 6682383"/>
              <a:gd name="connsiteY2983" fmla="*/ 4565303 h 6812607"/>
              <a:gd name="connsiteX2984" fmla="*/ 5968008 w 6682383"/>
              <a:gd name="connsiteY2984" fmla="*/ 4565303 h 6812607"/>
              <a:gd name="connsiteX2985" fmla="*/ 5979170 w 6682383"/>
              <a:gd name="connsiteY2985" fmla="*/ 4565303 h 6812607"/>
              <a:gd name="connsiteX2986" fmla="*/ 5982890 w 6682383"/>
              <a:gd name="connsiteY2986" fmla="*/ 4572744 h 6812607"/>
              <a:gd name="connsiteX2987" fmla="*/ 6020097 w 6682383"/>
              <a:gd name="connsiteY2987" fmla="*/ 4580185 h 6812607"/>
              <a:gd name="connsiteX2988" fmla="*/ 6020097 w 6682383"/>
              <a:gd name="connsiteY2988" fmla="*/ 4587627 h 6812607"/>
              <a:gd name="connsiteX2989" fmla="*/ 6012656 w 6682383"/>
              <a:gd name="connsiteY2989" fmla="*/ 4595068 h 6812607"/>
              <a:gd name="connsiteX2990" fmla="*/ 6005215 w 6682383"/>
              <a:gd name="connsiteY2990" fmla="*/ 4587627 h 6812607"/>
              <a:gd name="connsiteX2991" fmla="*/ 5990332 w 6682383"/>
              <a:gd name="connsiteY2991" fmla="*/ 4587627 h 6812607"/>
              <a:gd name="connsiteX2992" fmla="*/ 5986611 w 6682383"/>
              <a:gd name="connsiteY2992" fmla="*/ 4595068 h 6812607"/>
              <a:gd name="connsiteX2993" fmla="*/ 5975449 w 6682383"/>
              <a:gd name="connsiteY2993" fmla="*/ 4595068 h 6812607"/>
              <a:gd name="connsiteX2994" fmla="*/ 5971728 w 6682383"/>
              <a:gd name="connsiteY2994" fmla="*/ 4587627 h 6812607"/>
              <a:gd name="connsiteX2995" fmla="*/ 5968008 w 6682383"/>
              <a:gd name="connsiteY2995" fmla="*/ 4587627 h 6812607"/>
              <a:gd name="connsiteX2996" fmla="*/ 5960566 w 6682383"/>
              <a:gd name="connsiteY2996" fmla="*/ 4580185 h 6812607"/>
              <a:gd name="connsiteX2997" fmla="*/ 5968008 w 6682383"/>
              <a:gd name="connsiteY2997" fmla="*/ 4565303 h 6812607"/>
              <a:gd name="connsiteX2998" fmla="*/ 14883 w 6682383"/>
              <a:gd name="connsiteY2998" fmla="*/ 4565303 h 6812607"/>
              <a:gd name="connsiteX2999" fmla="*/ 22324 w 6682383"/>
              <a:gd name="connsiteY2999" fmla="*/ 4572744 h 6812607"/>
              <a:gd name="connsiteX3000" fmla="*/ 14883 w 6682383"/>
              <a:gd name="connsiteY3000" fmla="*/ 4572744 h 6812607"/>
              <a:gd name="connsiteX3001" fmla="*/ 14883 w 6682383"/>
              <a:gd name="connsiteY3001" fmla="*/ 4565303 h 6812607"/>
              <a:gd name="connsiteX3002" fmla="*/ 5835923 w 6682383"/>
              <a:gd name="connsiteY3002" fmla="*/ 4560652 h 6812607"/>
              <a:gd name="connsiteX3003" fmla="*/ 5841504 w 6682383"/>
              <a:gd name="connsiteY3003" fmla="*/ 4565303 h 6812607"/>
              <a:gd name="connsiteX3004" fmla="*/ 5834062 w 6682383"/>
              <a:gd name="connsiteY3004" fmla="*/ 4565303 h 6812607"/>
              <a:gd name="connsiteX3005" fmla="*/ 5834062 w 6682383"/>
              <a:gd name="connsiteY3005" fmla="*/ 4561582 h 6812607"/>
              <a:gd name="connsiteX3006" fmla="*/ 5835923 w 6682383"/>
              <a:gd name="connsiteY3006" fmla="*/ 4560652 h 6812607"/>
              <a:gd name="connsiteX3007" fmla="*/ 6273105 w 6682383"/>
              <a:gd name="connsiteY3007" fmla="*/ 4557861 h 6812607"/>
              <a:gd name="connsiteX3008" fmla="*/ 6280547 w 6682383"/>
              <a:gd name="connsiteY3008" fmla="*/ 4557861 h 6812607"/>
              <a:gd name="connsiteX3009" fmla="*/ 6284267 w 6682383"/>
              <a:gd name="connsiteY3009" fmla="*/ 4569023 h 6812607"/>
              <a:gd name="connsiteX3010" fmla="*/ 6273105 w 6682383"/>
              <a:gd name="connsiteY3010" fmla="*/ 4565303 h 6812607"/>
              <a:gd name="connsiteX3011" fmla="*/ 5514082 w 6682383"/>
              <a:gd name="connsiteY3011" fmla="*/ 4557861 h 6812607"/>
              <a:gd name="connsiteX3012" fmla="*/ 5521523 w 6682383"/>
              <a:gd name="connsiteY3012" fmla="*/ 4565303 h 6812607"/>
              <a:gd name="connsiteX3013" fmla="*/ 5528965 w 6682383"/>
              <a:gd name="connsiteY3013" fmla="*/ 4557861 h 6812607"/>
              <a:gd name="connsiteX3014" fmla="*/ 5514082 w 6682383"/>
              <a:gd name="connsiteY3014" fmla="*/ 4557861 h 6812607"/>
              <a:gd name="connsiteX3015" fmla="*/ 5568032 w 6682383"/>
              <a:gd name="connsiteY3015" fmla="*/ 4554140 h 6812607"/>
              <a:gd name="connsiteX3016" fmla="*/ 5566172 w 6682383"/>
              <a:gd name="connsiteY3016" fmla="*/ 4557861 h 6812607"/>
              <a:gd name="connsiteX3017" fmla="*/ 5573613 w 6682383"/>
              <a:gd name="connsiteY3017" fmla="*/ 4572744 h 6812607"/>
              <a:gd name="connsiteX3018" fmla="*/ 5573613 w 6682383"/>
              <a:gd name="connsiteY3018" fmla="*/ 4569023 h 6812607"/>
              <a:gd name="connsiteX3019" fmla="*/ 5573613 w 6682383"/>
              <a:gd name="connsiteY3019" fmla="*/ 4557861 h 6812607"/>
              <a:gd name="connsiteX3020" fmla="*/ 5568032 w 6682383"/>
              <a:gd name="connsiteY3020" fmla="*/ 4554140 h 6812607"/>
              <a:gd name="connsiteX3021" fmla="*/ 5497339 w 6682383"/>
              <a:gd name="connsiteY3021" fmla="*/ 4554140 h 6812607"/>
              <a:gd name="connsiteX3022" fmla="*/ 5491758 w 6682383"/>
              <a:gd name="connsiteY3022" fmla="*/ 4557861 h 6812607"/>
              <a:gd name="connsiteX3023" fmla="*/ 5499199 w 6682383"/>
              <a:gd name="connsiteY3023" fmla="*/ 4557861 h 6812607"/>
              <a:gd name="connsiteX3024" fmla="*/ 5497339 w 6682383"/>
              <a:gd name="connsiteY3024" fmla="*/ 4554140 h 6812607"/>
              <a:gd name="connsiteX3025" fmla="*/ 5960566 w 6682383"/>
              <a:gd name="connsiteY3025" fmla="*/ 4542978 h 6812607"/>
              <a:gd name="connsiteX3026" fmla="*/ 5975449 w 6682383"/>
              <a:gd name="connsiteY3026" fmla="*/ 4546699 h 6812607"/>
              <a:gd name="connsiteX3027" fmla="*/ 5982890 w 6682383"/>
              <a:gd name="connsiteY3027" fmla="*/ 4557861 h 6812607"/>
              <a:gd name="connsiteX3028" fmla="*/ 5968008 w 6682383"/>
              <a:gd name="connsiteY3028" fmla="*/ 4550420 h 6812607"/>
              <a:gd name="connsiteX3029" fmla="*/ 5901035 w 6682383"/>
              <a:gd name="connsiteY3029" fmla="*/ 4542978 h 6812607"/>
              <a:gd name="connsiteX3030" fmla="*/ 5908476 w 6682383"/>
              <a:gd name="connsiteY3030" fmla="*/ 4546699 h 6812607"/>
              <a:gd name="connsiteX3031" fmla="*/ 5915918 w 6682383"/>
              <a:gd name="connsiteY3031" fmla="*/ 4550420 h 6812607"/>
              <a:gd name="connsiteX3032" fmla="*/ 5901035 w 6682383"/>
              <a:gd name="connsiteY3032" fmla="*/ 4550420 h 6812607"/>
              <a:gd name="connsiteX3033" fmla="*/ 5901035 w 6682383"/>
              <a:gd name="connsiteY3033" fmla="*/ 4542978 h 6812607"/>
              <a:gd name="connsiteX3034" fmla="*/ 6511230 w 6682383"/>
              <a:gd name="connsiteY3034" fmla="*/ 4535537 h 6812607"/>
              <a:gd name="connsiteX3035" fmla="*/ 6518671 w 6682383"/>
              <a:gd name="connsiteY3035" fmla="*/ 4535537 h 6812607"/>
              <a:gd name="connsiteX3036" fmla="*/ 6511230 w 6682383"/>
              <a:gd name="connsiteY3036" fmla="*/ 4542978 h 6812607"/>
              <a:gd name="connsiteX3037" fmla="*/ 5886152 w 6682383"/>
              <a:gd name="connsiteY3037" fmla="*/ 4535537 h 6812607"/>
              <a:gd name="connsiteX3038" fmla="*/ 5893593 w 6682383"/>
              <a:gd name="connsiteY3038" fmla="*/ 4542978 h 6812607"/>
              <a:gd name="connsiteX3039" fmla="*/ 5893593 w 6682383"/>
              <a:gd name="connsiteY3039" fmla="*/ 4550420 h 6812607"/>
              <a:gd name="connsiteX3040" fmla="*/ 5908476 w 6682383"/>
              <a:gd name="connsiteY3040" fmla="*/ 4565303 h 6812607"/>
              <a:gd name="connsiteX3041" fmla="*/ 5915918 w 6682383"/>
              <a:gd name="connsiteY3041" fmla="*/ 4565303 h 6812607"/>
              <a:gd name="connsiteX3042" fmla="*/ 5908476 w 6682383"/>
              <a:gd name="connsiteY3042" fmla="*/ 4572744 h 6812607"/>
              <a:gd name="connsiteX3043" fmla="*/ 5897314 w 6682383"/>
              <a:gd name="connsiteY3043" fmla="*/ 4576465 h 6812607"/>
              <a:gd name="connsiteX3044" fmla="*/ 5889873 w 6682383"/>
              <a:gd name="connsiteY3044" fmla="*/ 4572744 h 6812607"/>
              <a:gd name="connsiteX3045" fmla="*/ 5878711 w 6682383"/>
              <a:gd name="connsiteY3045" fmla="*/ 4580185 h 6812607"/>
              <a:gd name="connsiteX3046" fmla="*/ 5871269 w 6682383"/>
              <a:gd name="connsiteY3046" fmla="*/ 4580185 h 6812607"/>
              <a:gd name="connsiteX3047" fmla="*/ 5878711 w 6682383"/>
              <a:gd name="connsiteY3047" fmla="*/ 4542978 h 6812607"/>
              <a:gd name="connsiteX3048" fmla="*/ 5886152 w 6682383"/>
              <a:gd name="connsiteY3048" fmla="*/ 4535537 h 6812607"/>
              <a:gd name="connsiteX3049" fmla="*/ 5871269 w 6682383"/>
              <a:gd name="connsiteY3049" fmla="*/ 4535537 h 6812607"/>
              <a:gd name="connsiteX3050" fmla="*/ 5871269 w 6682383"/>
              <a:gd name="connsiteY3050" fmla="*/ 4542978 h 6812607"/>
              <a:gd name="connsiteX3051" fmla="*/ 5863828 w 6682383"/>
              <a:gd name="connsiteY3051" fmla="*/ 4542978 h 6812607"/>
              <a:gd name="connsiteX3052" fmla="*/ 5871269 w 6682383"/>
              <a:gd name="connsiteY3052" fmla="*/ 4535537 h 6812607"/>
              <a:gd name="connsiteX3053" fmla="*/ 5722441 w 6682383"/>
              <a:gd name="connsiteY3053" fmla="*/ 4535537 h 6812607"/>
              <a:gd name="connsiteX3054" fmla="*/ 5718720 w 6682383"/>
              <a:gd name="connsiteY3054" fmla="*/ 4539258 h 6812607"/>
              <a:gd name="connsiteX3055" fmla="*/ 5707558 w 6682383"/>
              <a:gd name="connsiteY3055" fmla="*/ 4542978 h 6812607"/>
              <a:gd name="connsiteX3056" fmla="*/ 5722441 w 6682383"/>
              <a:gd name="connsiteY3056" fmla="*/ 4542978 h 6812607"/>
              <a:gd name="connsiteX3057" fmla="*/ 5733603 w 6682383"/>
              <a:gd name="connsiteY3057" fmla="*/ 4542978 h 6812607"/>
              <a:gd name="connsiteX3058" fmla="*/ 5737324 w 6682383"/>
              <a:gd name="connsiteY3058" fmla="*/ 4542978 h 6812607"/>
              <a:gd name="connsiteX3059" fmla="*/ 5748486 w 6682383"/>
              <a:gd name="connsiteY3059" fmla="*/ 4550420 h 6812607"/>
              <a:gd name="connsiteX3060" fmla="*/ 5759648 w 6682383"/>
              <a:gd name="connsiteY3060" fmla="*/ 4542978 h 6812607"/>
              <a:gd name="connsiteX3061" fmla="*/ 5737324 w 6682383"/>
              <a:gd name="connsiteY3061" fmla="*/ 4535537 h 6812607"/>
              <a:gd name="connsiteX3062" fmla="*/ 5722441 w 6682383"/>
              <a:gd name="connsiteY3062" fmla="*/ 4535537 h 6812607"/>
              <a:gd name="connsiteX3063" fmla="*/ 6034980 w 6682383"/>
              <a:gd name="connsiteY3063" fmla="*/ 4528095 h 6812607"/>
              <a:gd name="connsiteX3064" fmla="*/ 6049863 w 6682383"/>
              <a:gd name="connsiteY3064" fmla="*/ 4535537 h 6812607"/>
              <a:gd name="connsiteX3065" fmla="*/ 6034980 w 6682383"/>
              <a:gd name="connsiteY3065" fmla="*/ 4535537 h 6812607"/>
              <a:gd name="connsiteX3066" fmla="*/ 6027539 w 6682383"/>
              <a:gd name="connsiteY3066" fmla="*/ 4531816 h 6812607"/>
              <a:gd name="connsiteX3067" fmla="*/ 6034980 w 6682383"/>
              <a:gd name="connsiteY3067" fmla="*/ 4528095 h 6812607"/>
              <a:gd name="connsiteX3068" fmla="*/ 5848945 w 6682383"/>
              <a:gd name="connsiteY3068" fmla="*/ 4528095 h 6812607"/>
              <a:gd name="connsiteX3069" fmla="*/ 5856386 w 6682383"/>
              <a:gd name="connsiteY3069" fmla="*/ 4531816 h 6812607"/>
              <a:gd name="connsiteX3070" fmla="*/ 5856386 w 6682383"/>
              <a:gd name="connsiteY3070" fmla="*/ 4535537 h 6812607"/>
              <a:gd name="connsiteX3071" fmla="*/ 5856386 w 6682383"/>
              <a:gd name="connsiteY3071" fmla="*/ 4542978 h 6812607"/>
              <a:gd name="connsiteX3072" fmla="*/ 5848945 w 6682383"/>
              <a:gd name="connsiteY3072" fmla="*/ 4550420 h 6812607"/>
              <a:gd name="connsiteX3073" fmla="*/ 5841504 w 6682383"/>
              <a:gd name="connsiteY3073" fmla="*/ 4542978 h 6812607"/>
              <a:gd name="connsiteX3074" fmla="*/ 5662910 w 6682383"/>
              <a:gd name="connsiteY3074" fmla="*/ 4528095 h 6812607"/>
              <a:gd name="connsiteX3075" fmla="*/ 5685234 w 6682383"/>
              <a:gd name="connsiteY3075" fmla="*/ 4542978 h 6812607"/>
              <a:gd name="connsiteX3076" fmla="*/ 5670351 w 6682383"/>
              <a:gd name="connsiteY3076" fmla="*/ 4542978 h 6812607"/>
              <a:gd name="connsiteX3077" fmla="*/ 5625703 w 6682383"/>
              <a:gd name="connsiteY3077" fmla="*/ 4528095 h 6812607"/>
              <a:gd name="connsiteX3078" fmla="*/ 5625703 w 6682383"/>
              <a:gd name="connsiteY3078" fmla="*/ 4531816 h 6812607"/>
              <a:gd name="connsiteX3079" fmla="*/ 5625703 w 6682383"/>
              <a:gd name="connsiteY3079" fmla="*/ 4542978 h 6812607"/>
              <a:gd name="connsiteX3080" fmla="*/ 5633144 w 6682383"/>
              <a:gd name="connsiteY3080" fmla="*/ 4535537 h 6812607"/>
              <a:gd name="connsiteX3081" fmla="*/ 6459140 w 6682383"/>
              <a:gd name="connsiteY3081" fmla="*/ 4520654 h 6812607"/>
              <a:gd name="connsiteX3082" fmla="*/ 6466581 w 6682383"/>
              <a:gd name="connsiteY3082" fmla="*/ 4520654 h 6812607"/>
              <a:gd name="connsiteX3083" fmla="*/ 6466581 w 6682383"/>
              <a:gd name="connsiteY3083" fmla="*/ 4528095 h 6812607"/>
              <a:gd name="connsiteX3084" fmla="*/ 6462861 w 6682383"/>
              <a:gd name="connsiteY3084" fmla="*/ 4528095 h 6812607"/>
              <a:gd name="connsiteX3085" fmla="*/ 6459140 w 6682383"/>
              <a:gd name="connsiteY3085" fmla="*/ 4520654 h 6812607"/>
              <a:gd name="connsiteX3086" fmla="*/ 5901035 w 6682383"/>
              <a:gd name="connsiteY3086" fmla="*/ 4520654 h 6812607"/>
              <a:gd name="connsiteX3087" fmla="*/ 5908476 w 6682383"/>
              <a:gd name="connsiteY3087" fmla="*/ 4528095 h 6812607"/>
              <a:gd name="connsiteX3088" fmla="*/ 5897314 w 6682383"/>
              <a:gd name="connsiteY3088" fmla="*/ 4528095 h 6812607"/>
              <a:gd name="connsiteX3089" fmla="*/ 5893593 w 6682383"/>
              <a:gd name="connsiteY3089" fmla="*/ 4528095 h 6812607"/>
              <a:gd name="connsiteX3090" fmla="*/ 5856386 w 6682383"/>
              <a:gd name="connsiteY3090" fmla="*/ 4513213 h 6812607"/>
              <a:gd name="connsiteX3091" fmla="*/ 5871269 w 6682383"/>
              <a:gd name="connsiteY3091" fmla="*/ 4516933 h 6812607"/>
              <a:gd name="connsiteX3092" fmla="*/ 5878711 w 6682383"/>
              <a:gd name="connsiteY3092" fmla="*/ 4520654 h 6812607"/>
              <a:gd name="connsiteX3093" fmla="*/ 5863828 w 6682383"/>
              <a:gd name="connsiteY3093" fmla="*/ 4520654 h 6812607"/>
              <a:gd name="connsiteX3094" fmla="*/ 5856386 w 6682383"/>
              <a:gd name="connsiteY3094" fmla="*/ 4513213 h 6812607"/>
              <a:gd name="connsiteX3095" fmla="*/ 5521523 w 6682383"/>
              <a:gd name="connsiteY3095" fmla="*/ 4513213 h 6812607"/>
              <a:gd name="connsiteX3096" fmla="*/ 5514082 w 6682383"/>
              <a:gd name="connsiteY3096" fmla="*/ 4528095 h 6812607"/>
              <a:gd name="connsiteX3097" fmla="*/ 5528965 w 6682383"/>
              <a:gd name="connsiteY3097" fmla="*/ 4520654 h 6812607"/>
              <a:gd name="connsiteX3098" fmla="*/ 5521523 w 6682383"/>
              <a:gd name="connsiteY3098" fmla="*/ 4513213 h 6812607"/>
              <a:gd name="connsiteX3099" fmla="*/ 5447109 w 6682383"/>
              <a:gd name="connsiteY3099" fmla="*/ 4513213 h 6812607"/>
              <a:gd name="connsiteX3100" fmla="*/ 5447109 w 6682383"/>
              <a:gd name="connsiteY3100" fmla="*/ 4520654 h 6812607"/>
              <a:gd name="connsiteX3101" fmla="*/ 5454551 w 6682383"/>
              <a:gd name="connsiteY3101" fmla="*/ 4524375 h 6812607"/>
              <a:gd name="connsiteX3102" fmla="*/ 5454551 w 6682383"/>
              <a:gd name="connsiteY3102" fmla="*/ 4531816 h 6812607"/>
              <a:gd name="connsiteX3103" fmla="*/ 5461992 w 6682383"/>
              <a:gd name="connsiteY3103" fmla="*/ 4535537 h 6812607"/>
              <a:gd name="connsiteX3104" fmla="*/ 5469433 w 6682383"/>
              <a:gd name="connsiteY3104" fmla="*/ 4535537 h 6812607"/>
              <a:gd name="connsiteX3105" fmla="*/ 5473154 w 6682383"/>
              <a:gd name="connsiteY3105" fmla="*/ 4528095 h 6812607"/>
              <a:gd name="connsiteX3106" fmla="*/ 5473154 w 6682383"/>
              <a:gd name="connsiteY3106" fmla="*/ 4520654 h 6812607"/>
              <a:gd name="connsiteX3107" fmla="*/ 5469433 w 6682383"/>
              <a:gd name="connsiteY3107" fmla="*/ 4513213 h 6812607"/>
              <a:gd name="connsiteX3108" fmla="*/ 5461992 w 6682383"/>
              <a:gd name="connsiteY3108" fmla="*/ 4520654 h 6812607"/>
              <a:gd name="connsiteX3109" fmla="*/ 6347519 w 6682383"/>
              <a:gd name="connsiteY3109" fmla="*/ 4505771 h 6812607"/>
              <a:gd name="connsiteX3110" fmla="*/ 6347519 w 6682383"/>
              <a:gd name="connsiteY3110" fmla="*/ 4513213 h 6812607"/>
              <a:gd name="connsiteX3111" fmla="*/ 6340078 w 6682383"/>
              <a:gd name="connsiteY3111" fmla="*/ 4513213 h 6812607"/>
              <a:gd name="connsiteX3112" fmla="*/ 6347519 w 6682383"/>
              <a:gd name="connsiteY3112" fmla="*/ 4505771 h 6812607"/>
              <a:gd name="connsiteX3113" fmla="*/ 5968008 w 6682383"/>
              <a:gd name="connsiteY3113" fmla="*/ 4505771 h 6812607"/>
              <a:gd name="connsiteX3114" fmla="*/ 5997773 w 6682383"/>
              <a:gd name="connsiteY3114" fmla="*/ 4528095 h 6812607"/>
              <a:gd name="connsiteX3115" fmla="*/ 5990332 w 6682383"/>
              <a:gd name="connsiteY3115" fmla="*/ 4531816 h 6812607"/>
              <a:gd name="connsiteX3116" fmla="*/ 5975449 w 6682383"/>
              <a:gd name="connsiteY3116" fmla="*/ 4535537 h 6812607"/>
              <a:gd name="connsiteX3117" fmla="*/ 5956845 w 6682383"/>
              <a:gd name="connsiteY3117" fmla="*/ 4528095 h 6812607"/>
              <a:gd name="connsiteX3118" fmla="*/ 5953125 w 6682383"/>
              <a:gd name="connsiteY3118" fmla="*/ 4528095 h 6812607"/>
              <a:gd name="connsiteX3119" fmla="*/ 5945683 w 6682383"/>
              <a:gd name="connsiteY3119" fmla="*/ 4528095 h 6812607"/>
              <a:gd name="connsiteX3120" fmla="*/ 5938242 w 6682383"/>
              <a:gd name="connsiteY3120" fmla="*/ 4520654 h 6812607"/>
              <a:gd name="connsiteX3121" fmla="*/ 5930801 w 6682383"/>
              <a:gd name="connsiteY3121" fmla="*/ 4516933 h 6812607"/>
              <a:gd name="connsiteX3122" fmla="*/ 5938242 w 6682383"/>
              <a:gd name="connsiteY3122" fmla="*/ 4516933 h 6812607"/>
              <a:gd name="connsiteX3123" fmla="*/ 5953125 w 6682383"/>
              <a:gd name="connsiteY3123" fmla="*/ 4520654 h 6812607"/>
              <a:gd name="connsiteX3124" fmla="*/ 5964287 w 6682383"/>
              <a:gd name="connsiteY3124" fmla="*/ 4520654 h 6812607"/>
              <a:gd name="connsiteX3125" fmla="*/ 5971728 w 6682383"/>
              <a:gd name="connsiteY3125" fmla="*/ 4520654 h 6812607"/>
              <a:gd name="connsiteX3126" fmla="*/ 5975449 w 6682383"/>
              <a:gd name="connsiteY3126" fmla="*/ 4516933 h 6812607"/>
              <a:gd name="connsiteX3127" fmla="*/ 5968008 w 6682383"/>
              <a:gd name="connsiteY3127" fmla="*/ 4513213 h 6812607"/>
              <a:gd name="connsiteX3128" fmla="*/ 5432226 w 6682383"/>
              <a:gd name="connsiteY3128" fmla="*/ 4505771 h 6812607"/>
              <a:gd name="connsiteX3129" fmla="*/ 5439668 w 6682383"/>
              <a:gd name="connsiteY3129" fmla="*/ 4520654 h 6812607"/>
              <a:gd name="connsiteX3130" fmla="*/ 5447109 w 6682383"/>
              <a:gd name="connsiteY3130" fmla="*/ 4535537 h 6812607"/>
              <a:gd name="connsiteX3131" fmla="*/ 5447109 w 6682383"/>
              <a:gd name="connsiteY3131" fmla="*/ 4528095 h 6812607"/>
              <a:gd name="connsiteX3132" fmla="*/ 5439668 w 6682383"/>
              <a:gd name="connsiteY3132" fmla="*/ 4516933 h 6812607"/>
              <a:gd name="connsiteX3133" fmla="*/ 5439668 w 6682383"/>
              <a:gd name="connsiteY3133" fmla="*/ 4513213 h 6812607"/>
              <a:gd name="connsiteX3134" fmla="*/ 5432226 w 6682383"/>
              <a:gd name="connsiteY3134" fmla="*/ 4505771 h 6812607"/>
              <a:gd name="connsiteX3135" fmla="*/ 5521523 w 6682383"/>
              <a:gd name="connsiteY3135" fmla="*/ 4502051 h 6812607"/>
              <a:gd name="connsiteX3136" fmla="*/ 5514082 w 6682383"/>
              <a:gd name="connsiteY3136" fmla="*/ 4505771 h 6812607"/>
              <a:gd name="connsiteX3137" fmla="*/ 5521523 w 6682383"/>
              <a:gd name="connsiteY3137" fmla="*/ 4505771 h 6812607"/>
              <a:gd name="connsiteX3138" fmla="*/ 5528965 w 6682383"/>
              <a:gd name="connsiteY3138" fmla="*/ 4505771 h 6812607"/>
              <a:gd name="connsiteX3139" fmla="*/ 5521523 w 6682383"/>
              <a:gd name="connsiteY3139" fmla="*/ 4502051 h 6812607"/>
              <a:gd name="connsiteX3140" fmla="*/ 6310312 w 6682383"/>
              <a:gd name="connsiteY3140" fmla="*/ 4498330 h 6812607"/>
              <a:gd name="connsiteX3141" fmla="*/ 6321474 w 6682383"/>
              <a:gd name="connsiteY3141" fmla="*/ 4502051 h 6812607"/>
              <a:gd name="connsiteX3142" fmla="*/ 6325195 w 6682383"/>
              <a:gd name="connsiteY3142" fmla="*/ 4505771 h 6812607"/>
              <a:gd name="connsiteX3143" fmla="*/ 6317754 w 6682383"/>
              <a:gd name="connsiteY3143" fmla="*/ 4505771 h 6812607"/>
              <a:gd name="connsiteX3144" fmla="*/ 6306592 w 6682383"/>
              <a:gd name="connsiteY3144" fmla="*/ 4505771 h 6812607"/>
              <a:gd name="connsiteX3145" fmla="*/ 6302871 w 6682383"/>
              <a:gd name="connsiteY3145" fmla="*/ 4505771 h 6812607"/>
              <a:gd name="connsiteX3146" fmla="*/ 5953125 w 6682383"/>
              <a:gd name="connsiteY3146" fmla="*/ 4498330 h 6812607"/>
              <a:gd name="connsiteX3147" fmla="*/ 5953125 w 6682383"/>
              <a:gd name="connsiteY3147" fmla="*/ 4505771 h 6812607"/>
              <a:gd name="connsiteX3148" fmla="*/ 5949404 w 6682383"/>
              <a:gd name="connsiteY3148" fmla="*/ 4505771 h 6812607"/>
              <a:gd name="connsiteX3149" fmla="*/ 5945683 w 6682383"/>
              <a:gd name="connsiteY3149" fmla="*/ 4502051 h 6812607"/>
              <a:gd name="connsiteX3150" fmla="*/ 5953125 w 6682383"/>
              <a:gd name="connsiteY3150" fmla="*/ 4498330 h 6812607"/>
              <a:gd name="connsiteX3151" fmla="*/ 5893593 w 6682383"/>
              <a:gd name="connsiteY3151" fmla="*/ 4498330 h 6812607"/>
              <a:gd name="connsiteX3152" fmla="*/ 5901035 w 6682383"/>
              <a:gd name="connsiteY3152" fmla="*/ 4505771 h 6812607"/>
              <a:gd name="connsiteX3153" fmla="*/ 5915918 w 6682383"/>
              <a:gd name="connsiteY3153" fmla="*/ 4513213 h 6812607"/>
              <a:gd name="connsiteX3154" fmla="*/ 5901035 w 6682383"/>
              <a:gd name="connsiteY3154" fmla="*/ 4513213 h 6812607"/>
              <a:gd name="connsiteX3155" fmla="*/ 5581054 w 6682383"/>
              <a:gd name="connsiteY3155" fmla="*/ 4498330 h 6812607"/>
              <a:gd name="connsiteX3156" fmla="*/ 5581054 w 6682383"/>
              <a:gd name="connsiteY3156" fmla="*/ 4509492 h 6812607"/>
              <a:gd name="connsiteX3157" fmla="*/ 5584775 w 6682383"/>
              <a:gd name="connsiteY3157" fmla="*/ 4513213 h 6812607"/>
              <a:gd name="connsiteX3158" fmla="*/ 5588496 w 6682383"/>
              <a:gd name="connsiteY3158" fmla="*/ 4505771 h 6812607"/>
              <a:gd name="connsiteX3159" fmla="*/ 5595937 w 6682383"/>
              <a:gd name="connsiteY3159" fmla="*/ 4498330 h 6812607"/>
              <a:gd name="connsiteX3160" fmla="*/ 5417343 w 6682383"/>
              <a:gd name="connsiteY3160" fmla="*/ 4498330 h 6812607"/>
              <a:gd name="connsiteX3161" fmla="*/ 5413623 w 6682383"/>
              <a:gd name="connsiteY3161" fmla="*/ 4509492 h 6812607"/>
              <a:gd name="connsiteX3162" fmla="*/ 5409902 w 6682383"/>
              <a:gd name="connsiteY3162" fmla="*/ 4528095 h 6812607"/>
              <a:gd name="connsiteX3163" fmla="*/ 5417343 w 6682383"/>
              <a:gd name="connsiteY3163" fmla="*/ 4505771 h 6812607"/>
              <a:gd name="connsiteX3164" fmla="*/ 5402461 w 6682383"/>
              <a:gd name="connsiteY3164" fmla="*/ 4498330 h 6812607"/>
              <a:gd name="connsiteX3165" fmla="*/ 5402461 w 6682383"/>
              <a:gd name="connsiteY3165" fmla="*/ 4505771 h 6812607"/>
              <a:gd name="connsiteX3166" fmla="*/ 5409902 w 6682383"/>
              <a:gd name="connsiteY3166" fmla="*/ 4502051 h 6812607"/>
              <a:gd name="connsiteX3167" fmla="*/ 5402461 w 6682383"/>
              <a:gd name="connsiteY3167" fmla="*/ 4498330 h 6812607"/>
              <a:gd name="connsiteX3168" fmla="*/ 6293941 w 6682383"/>
              <a:gd name="connsiteY3168" fmla="*/ 4495353 h 6812607"/>
              <a:gd name="connsiteX3169" fmla="*/ 6295429 w 6682383"/>
              <a:gd name="connsiteY3169" fmla="*/ 4498330 h 6812607"/>
              <a:gd name="connsiteX3170" fmla="*/ 6287988 w 6682383"/>
              <a:gd name="connsiteY3170" fmla="*/ 4505771 h 6812607"/>
              <a:gd name="connsiteX3171" fmla="*/ 6287988 w 6682383"/>
              <a:gd name="connsiteY3171" fmla="*/ 4498330 h 6812607"/>
              <a:gd name="connsiteX3172" fmla="*/ 6227581 w 6682383"/>
              <a:gd name="connsiteY3172" fmla="*/ 4495266 h 6812607"/>
              <a:gd name="connsiteX3173" fmla="*/ 6227992 w 6682383"/>
              <a:gd name="connsiteY3173" fmla="*/ 4495539 h 6812607"/>
              <a:gd name="connsiteX3174" fmla="*/ 6228457 w 6682383"/>
              <a:gd name="connsiteY3174" fmla="*/ 4498330 h 6812607"/>
              <a:gd name="connsiteX3175" fmla="*/ 6227103 w 6682383"/>
              <a:gd name="connsiteY3175" fmla="*/ 4494947 h 6812607"/>
              <a:gd name="connsiteX3176" fmla="*/ 6227527 w 6682383"/>
              <a:gd name="connsiteY3176" fmla="*/ 4495074 h 6812607"/>
              <a:gd name="connsiteX3177" fmla="*/ 6227581 w 6682383"/>
              <a:gd name="connsiteY3177" fmla="*/ 4495266 h 6812607"/>
              <a:gd name="connsiteX3178" fmla="*/ 6226596 w 6682383"/>
              <a:gd name="connsiteY3178" fmla="*/ 4494609 h 6812607"/>
              <a:gd name="connsiteX3179" fmla="*/ 6227103 w 6682383"/>
              <a:gd name="connsiteY3179" fmla="*/ 4494947 h 6812607"/>
              <a:gd name="connsiteX3180" fmla="*/ 6226404 w 6682383"/>
              <a:gd name="connsiteY3180" fmla="*/ 4494737 h 6812607"/>
              <a:gd name="connsiteX3181" fmla="*/ 6302871 w 6682383"/>
              <a:gd name="connsiteY3181" fmla="*/ 4490888 h 6812607"/>
              <a:gd name="connsiteX3182" fmla="*/ 6310312 w 6682383"/>
              <a:gd name="connsiteY3182" fmla="*/ 4490888 h 6812607"/>
              <a:gd name="connsiteX3183" fmla="*/ 6317754 w 6682383"/>
              <a:gd name="connsiteY3183" fmla="*/ 4490888 h 6812607"/>
              <a:gd name="connsiteX3184" fmla="*/ 6317754 w 6682383"/>
              <a:gd name="connsiteY3184" fmla="*/ 4498330 h 6812607"/>
              <a:gd name="connsiteX3185" fmla="*/ 6310312 w 6682383"/>
              <a:gd name="connsiteY3185" fmla="*/ 4498330 h 6812607"/>
              <a:gd name="connsiteX3186" fmla="*/ 6302871 w 6682383"/>
              <a:gd name="connsiteY3186" fmla="*/ 4490888 h 6812607"/>
              <a:gd name="connsiteX3187" fmla="*/ 5982890 w 6682383"/>
              <a:gd name="connsiteY3187" fmla="*/ 4490888 h 6812607"/>
              <a:gd name="connsiteX3188" fmla="*/ 5990332 w 6682383"/>
              <a:gd name="connsiteY3188" fmla="*/ 4490888 h 6812607"/>
              <a:gd name="connsiteX3189" fmla="*/ 5986611 w 6682383"/>
              <a:gd name="connsiteY3189" fmla="*/ 4498330 h 6812607"/>
              <a:gd name="connsiteX3190" fmla="*/ 5982890 w 6682383"/>
              <a:gd name="connsiteY3190" fmla="*/ 4498330 h 6812607"/>
              <a:gd name="connsiteX3191" fmla="*/ 5982890 w 6682383"/>
              <a:gd name="connsiteY3191" fmla="*/ 4490888 h 6812607"/>
              <a:gd name="connsiteX3192" fmla="*/ 5923359 w 6682383"/>
              <a:gd name="connsiteY3192" fmla="*/ 4490888 h 6812607"/>
              <a:gd name="connsiteX3193" fmla="*/ 5934521 w 6682383"/>
              <a:gd name="connsiteY3193" fmla="*/ 4494609 h 6812607"/>
              <a:gd name="connsiteX3194" fmla="*/ 5938242 w 6682383"/>
              <a:gd name="connsiteY3194" fmla="*/ 4498330 h 6812607"/>
              <a:gd name="connsiteX3195" fmla="*/ 5930801 w 6682383"/>
              <a:gd name="connsiteY3195" fmla="*/ 4498330 h 6812607"/>
              <a:gd name="connsiteX3196" fmla="*/ 5666631 w 6682383"/>
              <a:gd name="connsiteY3196" fmla="*/ 4490888 h 6812607"/>
              <a:gd name="connsiteX3197" fmla="*/ 5662910 w 6682383"/>
              <a:gd name="connsiteY3197" fmla="*/ 4498330 h 6812607"/>
              <a:gd name="connsiteX3198" fmla="*/ 5662910 w 6682383"/>
              <a:gd name="connsiteY3198" fmla="*/ 4505771 h 6812607"/>
              <a:gd name="connsiteX3199" fmla="*/ 5666631 w 6682383"/>
              <a:gd name="connsiteY3199" fmla="*/ 4498330 h 6812607"/>
              <a:gd name="connsiteX3200" fmla="*/ 5666631 w 6682383"/>
              <a:gd name="connsiteY3200" fmla="*/ 4490888 h 6812607"/>
              <a:gd name="connsiteX3201" fmla="*/ 96738 w 6682383"/>
              <a:gd name="connsiteY3201" fmla="*/ 4490888 h 6812607"/>
              <a:gd name="connsiteX3202" fmla="*/ 89297 w 6682383"/>
              <a:gd name="connsiteY3202" fmla="*/ 4494609 h 6812607"/>
              <a:gd name="connsiteX3203" fmla="*/ 93018 w 6682383"/>
              <a:gd name="connsiteY3203" fmla="*/ 4498330 h 6812607"/>
              <a:gd name="connsiteX3204" fmla="*/ 96738 w 6682383"/>
              <a:gd name="connsiteY3204" fmla="*/ 4498330 h 6812607"/>
              <a:gd name="connsiteX3205" fmla="*/ 104180 w 6682383"/>
              <a:gd name="connsiteY3205" fmla="*/ 4490888 h 6812607"/>
              <a:gd name="connsiteX3206" fmla="*/ 5551289 w 6682383"/>
              <a:gd name="connsiteY3206" fmla="*/ 4487168 h 6812607"/>
              <a:gd name="connsiteX3207" fmla="*/ 5543847 w 6682383"/>
              <a:gd name="connsiteY3207" fmla="*/ 4490888 h 6812607"/>
              <a:gd name="connsiteX3208" fmla="*/ 5551289 w 6682383"/>
              <a:gd name="connsiteY3208" fmla="*/ 4498330 h 6812607"/>
              <a:gd name="connsiteX3209" fmla="*/ 5543847 w 6682383"/>
              <a:gd name="connsiteY3209" fmla="*/ 4513213 h 6812607"/>
              <a:gd name="connsiteX3210" fmla="*/ 5528965 w 6682383"/>
              <a:gd name="connsiteY3210" fmla="*/ 4528095 h 6812607"/>
              <a:gd name="connsiteX3211" fmla="*/ 5536406 w 6682383"/>
              <a:gd name="connsiteY3211" fmla="*/ 4535537 h 6812607"/>
              <a:gd name="connsiteX3212" fmla="*/ 5551289 w 6682383"/>
              <a:gd name="connsiteY3212" fmla="*/ 4542978 h 6812607"/>
              <a:gd name="connsiteX3213" fmla="*/ 5555010 w 6682383"/>
              <a:gd name="connsiteY3213" fmla="*/ 4554140 h 6812607"/>
              <a:gd name="connsiteX3214" fmla="*/ 5543847 w 6682383"/>
              <a:gd name="connsiteY3214" fmla="*/ 4557861 h 6812607"/>
              <a:gd name="connsiteX3215" fmla="*/ 5536406 w 6682383"/>
              <a:gd name="connsiteY3215" fmla="*/ 4557861 h 6812607"/>
              <a:gd name="connsiteX3216" fmla="*/ 5536406 w 6682383"/>
              <a:gd name="connsiteY3216" fmla="*/ 4572744 h 6812607"/>
              <a:gd name="connsiteX3217" fmla="*/ 5543847 w 6682383"/>
              <a:gd name="connsiteY3217" fmla="*/ 4580185 h 6812607"/>
              <a:gd name="connsiteX3218" fmla="*/ 5543847 w 6682383"/>
              <a:gd name="connsiteY3218" fmla="*/ 4572744 h 6812607"/>
              <a:gd name="connsiteX3219" fmla="*/ 5551289 w 6682383"/>
              <a:gd name="connsiteY3219" fmla="*/ 4565303 h 6812607"/>
              <a:gd name="connsiteX3220" fmla="*/ 5558730 w 6682383"/>
              <a:gd name="connsiteY3220" fmla="*/ 4557861 h 6812607"/>
              <a:gd name="connsiteX3221" fmla="*/ 5577334 w 6682383"/>
              <a:gd name="connsiteY3221" fmla="*/ 4546699 h 6812607"/>
              <a:gd name="connsiteX3222" fmla="*/ 5588496 w 6682383"/>
              <a:gd name="connsiteY3222" fmla="*/ 4557861 h 6812607"/>
              <a:gd name="connsiteX3223" fmla="*/ 5610820 w 6682383"/>
              <a:gd name="connsiteY3223" fmla="*/ 4580185 h 6812607"/>
              <a:gd name="connsiteX3224" fmla="*/ 5618261 w 6682383"/>
              <a:gd name="connsiteY3224" fmla="*/ 4572744 h 6812607"/>
              <a:gd name="connsiteX3225" fmla="*/ 5625703 w 6682383"/>
              <a:gd name="connsiteY3225" fmla="*/ 4569023 h 6812607"/>
              <a:gd name="connsiteX3226" fmla="*/ 5633144 w 6682383"/>
              <a:gd name="connsiteY3226" fmla="*/ 4565303 h 6812607"/>
              <a:gd name="connsiteX3227" fmla="*/ 5633144 w 6682383"/>
              <a:gd name="connsiteY3227" fmla="*/ 4557861 h 6812607"/>
              <a:gd name="connsiteX3228" fmla="*/ 5618261 w 6682383"/>
              <a:gd name="connsiteY3228" fmla="*/ 4550420 h 6812607"/>
              <a:gd name="connsiteX3229" fmla="*/ 5610820 w 6682383"/>
              <a:gd name="connsiteY3229" fmla="*/ 4546699 h 6812607"/>
              <a:gd name="connsiteX3230" fmla="*/ 5603379 w 6682383"/>
              <a:gd name="connsiteY3230" fmla="*/ 4535537 h 6812607"/>
              <a:gd name="connsiteX3231" fmla="*/ 5610820 w 6682383"/>
              <a:gd name="connsiteY3231" fmla="*/ 4535537 h 6812607"/>
              <a:gd name="connsiteX3232" fmla="*/ 5607099 w 6682383"/>
              <a:gd name="connsiteY3232" fmla="*/ 4528095 h 6812607"/>
              <a:gd name="connsiteX3233" fmla="*/ 5595937 w 6682383"/>
              <a:gd name="connsiteY3233" fmla="*/ 4528095 h 6812607"/>
              <a:gd name="connsiteX3234" fmla="*/ 5584775 w 6682383"/>
              <a:gd name="connsiteY3234" fmla="*/ 4535537 h 6812607"/>
              <a:gd name="connsiteX3235" fmla="*/ 5577334 w 6682383"/>
              <a:gd name="connsiteY3235" fmla="*/ 4539258 h 6812607"/>
              <a:gd name="connsiteX3236" fmla="*/ 5569892 w 6682383"/>
              <a:gd name="connsiteY3236" fmla="*/ 4535537 h 6812607"/>
              <a:gd name="connsiteX3237" fmla="*/ 5566172 w 6682383"/>
              <a:gd name="connsiteY3237" fmla="*/ 4520654 h 6812607"/>
              <a:gd name="connsiteX3238" fmla="*/ 5566172 w 6682383"/>
              <a:gd name="connsiteY3238" fmla="*/ 4505771 h 6812607"/>
              <a:gd name="connsiteX3239" fmla="*/ 5558730 w 6682383"/>
              <a:gd name="connsiteY3239" fmla="*/ 4490888 h 6812607"/>
              <a:gd name="connsiteX3240" fmla="*/ 5551289 w 6682383"/>
              <a:gd name="connsiteY3240" fmla="*/ 4487168 h 6812607"/>
              <a:gd name="connsiteX3241" fmla="*/ 6287988 w 6682383"/>
              <a:gd name="connsiteY3241" fmla="*/ 4483447 h 6812607"/>
              <a:gd name="connsiteX3242" fmla="*/ 6295429 w 6682383"/>
              <a:gd name="connsiteY3242" fmla="*/ 4494609 h 6812607"/>
              <a:gd name="connsiteX3243" fmla="*/ 6293941 w 6682383"/>
              <a:gd name="connsiteY3243" fmla="*/ 4495353 h 6812607"/>
              <a:gd name="connsiteX3244" fmla="*/ 5893593 w 6682383"/>
              <a:gd name="connsiteY3244" fmla="*/ 4483447 h 6812607"/>
              <a:gd name="connsiteX3245" fmla="*/ 5901035 w 6682383"/>
              <a:gd name="connsiteY3245" fmla="*/ 4483447 h 6812607"/>
              <a:gd name="connsiteX3246" fmla="*/ 5901035 w 6682383"/>
              <a:gd name="connsiteY3246" fmla="*/ 4490888 h 6812607"/>
              <a:gd name="connsiteX3247" fmla="*/ 5897314 w 6682383"/>
              <a:gd name="connsiteY3247" fmla="*/ 4490888 h 6812607"/>
              <a:gd name="connsiteX3248" fmla="*/ 5893593 w 6682383"/>
              <a:gd name="connsiteY3248" fmla="*/ 4483447 h 6812607"/>
              <a:gd name="connsiteX3249" fmla="*/ 5447109 w 6682383"/>
              <a:gd name="connsiteY3249" fmla="*/ 4483447 h 6812607"/>
              <a:gd name="connsiteX3250" fmla="*/ 5447109 w 6682383"/>
              <a:gd name="connsiteY3250" fmla="*/ 4490888 h 6812607"/>
              <a:gd name="connsiteX3251" fmla="*/ 5450830 w 6682383"/>
              <a:gd name="connsiteY3251" fmla="*/ 4487168 h 6812607"/>
              <a:gd name="connsiteX3252" fmla="*/ 5447109 w 6682383"/>
              <a:gd name="connsiteY3252" fmla="*/ 4483447 h 6812607"/>
              <a:gd name="connsiteX3253" fmla="*/ 6191250 w 6682383"/>
              <a:gd name="connsiteY3253" fmla="*/ 4476006 h 6812607"/>
              <a:gd name="connsiteX3254" fmla="*/ 6196831 w 6682383"/>
              <a:gd name="connsiteY3254" fmla="*/ 4477866 h 6812607"/>
              <a:gd name="connsiteX3255" fmla="*/ 6191250 w 6682383"/>
              <a:gd name="connsiteY3255" fmla="*/ 4483447 h 6812607"/>
              <a:gd name="connsiteX3256" fmla="*/ 6191250 w 6682383"/>
              <a:gd name="connsiteY3256" fmla="*/ 4476006 h 6812607"/>
              <a:gd name="connsiteX3257" fmla="*/ 5878711 w 6682383"/>
              <a:gd name="connsiteY3257" fmla="*/ 4476006 h 6812607"/>
              <a:gd name="connsiteX3258" fmla="*/ 5886152 w 6682383"/>
              <a:gd name="connsiteY3258" fmla="*/ 4483447 h 6812607"/>
              <a:gd name="connsiteX3259" fmla="*/ 5878711 w 6682383"/>
              <a:gd name="connsiteY3259" fmla="*/ 4483447 h 6812607"/>
              <a:gd name="connsiteX3260" fmla="*/ 6261943 w 6682383"/>
              <a:gd name="connsiteY3260" fmla="*/ 4468565 h 6812607"/>
              <a:gd name="connsiteX3261" fmla="*/ 6273105 w 6682383"/>
              <a:gd name="connsiteY3261" fmla="*/ 4476006 h 6812607"/>
              <a:gd name="connsiteX3262" fmla="*/ 6265664 w 6682383"/>
              <a:gd name="connsiteY3262" fmla="*/ 4476006 h 6812607"/>
              <a:gd name="connsiteX3263" fmla="*/ 6206133 w 6682383"/>
              <a:gd name="connsiteY3263" fmla="*/ 4468564 h 6812607"/>
              <a:gd name="connsiteX3264" fmla="*/ 6206133 w 6682383"/>
              <a:gd name="connsiteY3264" fmla="*/ 4472285 h 6812607"/>
              <a:gd name="connsiteX3265" fmla="*/ 6206133 w 6682383"/>
              <a:gd name="connsiteY3265" fmla="*/ 4483447 h 6812607"/>
              <a:gd name="connsiteX3266" fmla="*/ 6213574 w 6682383"/>
              <a:gd name="connsiteY3266" fmla="*/ 4490888 h 6812607"/>
              <a:gd name="connsiteX3267" fmla="*/ 6226404 w 6682383"/>
              <a:gd name="connsiteY3267" fmla="*/ 4494737 h 6812607"/>
              <a:gd name="connsiteX3268" fmla="*/ 6221015 w 6682383"/>
              <a:gd name="connsiteY3268" fmla="*/ 4498330 h 6812607"/>
              <a:gd name="connsiteX3269" fmla="*/ 6202412 w 6682383"/>
              <a:gd name="connsiteY3269" fmla="*/ 4490888 h 6812607"/>
              <a:gd name="connsiteX3270" fmla="*/ 6191250 w 6682383"/>
              <a:gd name="connsiteY3270" fmla="*/ 4483447 h 6812607"/>
              <a:gd name="connsiteX3271" fmla="*/ 6198691 w 6682383"/>
              <a:gd name="connsiteY3271" fmla="*/ 4483447 h 6812607"/>
              <a:gd name="connsiteX3272" fmla="*/ 6196831 w 6682383"/>
              <a:gd name="connsiteY3272" fmla="*/ 4477866 h 6812607"/>
              <a:gd name="connsiteX3273" fmla="*/ 5834062 w 6682383"/>
              <a:gd name="connsiteY3273" fmla="*/ 4468564 h 6812607"/>
              <a:gd name="connsiteX3274" fmla="*/ 5841504 w 6682383"/>
              <a:gd name="connsiteY3274" fmla="*/ 4468564 h 6812607"/>
              <a:gd name="connsiteX3275" fmla="*/ 5837783 w 6682383"/>
              <a:gd name="connsiteY3275" fmla="*/ 4476006 h 6812607"/>
              <a:gd name="connsiteX3276" fmla="*/ 5834062 w 6682383"/>
              <a:gd name="connsiteY3276" fmla="*/ 4476006 h 6812607"/>
              <a:gd name="connsiteX3277" fmla="*/ 5834062 w 6682383"/>
              <a:gd name="connsiteY3277" fmla="*/ 4468564 h 6812607"/>
              <a:gd name="connsiteX3278" fmla="*/ 6154043 w 6682383"/>
              <a:gd name="connsiteY3278" fmla="*/ 4461123 h 6812607"/>
              <a:gd name="connsiteX3279" fmla="*/ 6161484 w 6682383"/>
              <a:gd name="connsiteY3279" fmla="*/ 4461123 h 6812607"/>
              <a:gd name="connsiteX3280" fmla="*/ 6168926 w 6682383"/>
              <a:gd name="connsiteY3280" fmla="*/ 4468564 h 6812607"/>
              <a:gd name="connsiteX3281" fmla="*/ 6161484 w 6682383"/>
              <a:gd name="connsiteY3281" fmla="*/ 4468564 h 6812607"/>
              <a:gd name="connsiteX3282" fmla="*/ 6131718 w 6682383"/>
              <a:gd name="connsiteY3282" fmla="*/ 4461123 h 6812607"/>
              <a:gd name="connsiteX3283" fmla="*/ 6146601 w 6682383"/>
              <a:gd name="connsiteY3283" fmla="*/ 4476006 h 6812607"/>
              <a:gd name="connsiteX3284" fmla="*/ 6142881 w 6682383"/>
              <a:gd name="connsiteY3284" fmla="*/ 4479726 h 6812607"/>
              <a:gd name="connsiteX3285" fmla="*/ 6139160 w 6682383"/>
              <a:gd name="connsiteY3285" fmla="*/ 4472285 h 6812607"/>
              <a:gd name="connsiteX3286" fmla="*/ 6131718 w 6682383"/>
              <a:gd name="connsiteY3286" fmla="*/ 4461123 h 6812607"/>
              <a:gd name="connsiteX3287" fmla="*/ 5856386 w 6682383"/>
              <a:gd name="connsiteY3287" fmla="*/ 4461123 h 6812607"/>
              <a:gd name="connsiteX3288" fmla="*/ 5856386 w 6682383"/>
              <a:gd name="connsiteY3288" fmla="*/ 4468564 h 6812607"/>
              <a:gd name="connsiteX3289" fmla="*/ 5856386 w 6682383"/>
              <a:gd name="connsiteY3289" fmla="*/ 4476006 h 6812607"/>
              <a:gd name="connsiteX3290" fmla="*/ 5852666 w 6682383"/>
              <a:gd name="connsiteY3290" fmla="*/ 4468564 h 6812607"/>
              <a:gd name="connsiteX3291" fmla="*/ 5856386 w 6682383"/>
              <a:gd name="connsiteY3291" fmla="*/ 4461123 h 6812607"/>
              <a:gd name="connsiteX3292" fmla="*/ 5737324 w 6682383"/>
              <a:gd name="connsiteY3292" fmla="*/ 4461123 h 6812607"/>
              <a:gd name="connsiteX3293" fmla="*/ 5737324 w 6682383"/>
              <a:gd name="connsiteY3293" fmla="*/ 4468564 h 6812607"/>
              <a:gd name="connsiteX3294" fmla="*/ 5733603 w 6682383"/>
              <a:gd name="connsiteY3294" fmla="*/ 4476006 h 6812607"/>
              <a:gd name="connsiteX3295" fmla="*/ 5729883 w 6682383"/>
              <a:gd name="connsiteY3295" fmla="*/ 4468564 h 6812607"/>
              <a:gd name="connsiteX3296" fmla="*/ 6287988 w 6682383"/>
              <a:gd name="connsiteY3296" fmla="*/ 4453681 h 6812607"/>
              <a:gd name="connsiteX3297" fmla="*/ 6291709 w 6682383"/>
              <a:gd name="connsiteY3297" fmla="*/ 4457402 h 6812607"/>
              <a:gd name="connsiteX3298" fmla="*/ 6295429 w 6682383"/>
              <a:gd name="connsiteY3298" fmla="*/ 4461123 h 6812607"/>
              <a:gd name="connsiteX3299" fmla="*/ 6287988 w 6682383"/>
              <a:gd name="connsiteY3299" fmla="*/ 4461123 h 6812607"/>
              <a:gd name="connsiteX3300" fmla="*/ 6287988 w 6682383"/>
              <a:gd name="connsiteY3300" fmla="*/ 4453681 h 6812607"/>
              <a:gd name="connsiteX3301" fmla="*/ 6191250 w 6682383"/>
              <a:gd name="connsiteY3301" fmla="*/ 4453681 h 6812607"/>
              <a:gd name="connsiteX3302" fmla="*/ 6213574 w 6682383"/>
              <a:gd name="connsiteY3302" fmla="*/ 4453681 h 6812607"/>
              <a:gd name="connsiteX3303" fmla="*/ 6232177 w 6682383"/>
              <a:gd name="connsiteY3303" fmla="*/ 4461123 h 6812607"/>
              <a:gd name="connsiteX3304" fmla="*/ 6250781 w 6682383"/>
              <a:gd name="connsiteY3304" fmla="*/ 4461123 h 6812607"/>
              <a:gd name="connsiteX3305" fmla="*/ 6261943 w 6682383"/>
              <a:gd name="connsiteY3305" fmla="*/ 4468564 h 6812607"/>
              <a:gd name="connsiteX3306" fmla="*/ 6250781 w 6682383"/>
              <a:gd name="connsiteY3306" fmla="*/ 4476006 h 6812607"/>
              <a:gd name="connsiteX3307" fmla="*/ 6243340 w 6682383"/>
              <a:gd name="connsiteY3307" fmla="*/ 4468564 h 6812607"/>
              <a:gd name="connsiteX3308" fmla="*/ 6235898 w 6682383"/>
              <a:gd name="connsiteY3308" fmla="*/ 4476006 h 6812607"/>
              <a:gd name="connsiteX3309" fmla="*/ 6221015 w 6682383"/>
              <a:gd name="connsiteY3309" fmla="*/ 4464844 h 6812607"/>
              <a:gd name="connsiteX3310" fmla="*/ 6206133 w 6682383"/>
              <a:gd name="connsiteY3310" fmla="*/ 4461123 h 6812607"/>
              <a:gd name="connsiteX3311" fmla="*/ 6198691 w 6682383"/>
              <a:gd name="connsiteY3311" fmla="*/ 4457402 h 6812607"/>
              <a:gd name="connsiteX3312" fmla="*/ 6191250 w 6682383"/>
              <a:gd name="connsiteY3312" fmla="*/ 4453681 h 6812607"/>
              <a:gd name="connsiteX3313" fmla="*/ 5819179 w 6682383"/>
              <a:gd name="connsiteY3313" fmla="*/ 4453681 h 6812607"/>
              <a:gd name="connsiteX3314" fmla="*/ 5826621 w 6682383"/>
              <a:gd name="connsiteY3314" fmla="*/ 4453681 h 6812607"/>
              <a:gd name="connsiteX3315" fmla="*/ 5826621 w 6682383"/>
              <a:gd name="connsiteY3315" fmla="*/ 4461123 h 6812607"/>
              <a:gd name="connsiteX3316" fmla="*/ 5819179 w 6682383"/>
              <a:gd name="connsiteY3316" fmla="*/ 4461123 h 6812607"/>
              <a:gd name="connsiteX3317" fmla="*/ 5819179 w 6682383"/>
              <a:gd name="connsiteY3317" fmla="*/ 4453681 h 6812607"/>
              <a:gd name="connsiteX3318" fmla="*/ 5811738 w 6682383"/>
              <a:gd name="connsiteY3318" fmla="*/ 4453681 h 6812607"/>
              <a:gd name="connsiteX3319" fmla="*/ 5819179 w 6682383"/>
              <a:gd name="connsiteY3319" fmla="*/ 4461123 h 6812607"/>
              <a:gd name="connsiteX3320" fmla="*/ 5811738 w 6682383"/>
              <a:gd name="connsiteY3320" fmla="*/ 4461123 h 6812607"/>
              <a:gd name="connsiteX3321" fmla="*/ 5811738 w 6682383"/>
              <a:gd name="connsiteY3321" fmla="*/ 4453681 h 6812607"/>
              <a:gd name="connsiteX3322" fmla="*/ 5707558 w 6682383"/>
              <a:gd name="connsiteY3322" fmla="*/ 4453681 h 6812607"/>
              <a:gd name="connsiteX3323" fmla="*/ 5715000 w 6682383"/>
              <a:gd name="connsiteY3323" fmla="*/ 4461123 h 6812607"/>
              <a:gd name="connsiteX3324" fmla="*/ 5715000 w 6682383"/>
              <a:gd name="connsiteY3324" fmla="*/ 4468564 h 6812607"/>
              <a:gd name="connsiteX3325" fmla="*/ 5714070 w 6682383"/>
              <a:gd name="connsiteY3325" fmla="*/ 4468564 h 6812607"/>
              <a:gd name="connsiteX3326" fmla="*/ 5707558 w 6682383"/>
              <a:gd name="connsiteY3326" fmla="*/ 4468564 h 6812607"/>
              <a:gd name="connsiteX3327" fmla="*/ 5692676 w 6682383"/>
              <a:gd name="connsiteY3327" fmla="*/ 4461123 h 6812607"/>
              <a:gd name="connsiteX3328" fmla="*/ 5700117 w 6682383"/>
              <a:gd name="connsiteY3328" fmla="*/ 4457402 h 6812607"/>
              <a:gd name="connsiteX3329" fmla="*/ 5707558 w 6682383"/>
              <a:gd name="connsiteY3329" fmla="*/ 4453681 h 6812607"/>
              <a:gd name="connsiteX3330" fmla="*/ 104180 w 6682383"/>
              <a:gd name="connsiteY3330" fmla="*/ 4438799 h 6812607"/>
              <a:gd name="connsiteX3331" fmla="*/ 104180 w 6682383"/>
              <a:gd name="connsiteY3331" fmla="*/ 4446240 h 6812607"/>
              <a:gd name="connsiteX3332" fmla="*/ 96738 w 6682383"/>
              <a:gd name="connsiteY3332" fmla="*/ 4446240 h 6812607"/>
              <a:gd name="connsiteX3333" fmla="*/ 104180 w 6682383"/>
              <a:gd name="connsiteY3333" fmla="*/ 4438799 h 6812607"/>
              <a:gd name="connsiteX3334" fmla="*/ 5707558 w 6682383"/>
              <a:gd name="connsiteY3334" fmla="*/ 4431357 h 6812607"/>
              <a:gd name="connsiteX3335" fmla="*/ 5715000 w 6682383"/>
              <a:gd name="connsiteY3335" fmla="*/ 4431357 h 6812607"/>
              <a:gd name="connsiteX3336" fmla="*/ 5707558 w 6682383"/>
              <a:gd name="connsiteY3336" fmla="*/ 4438799 h 6812607"/>
              <a:gd name="connsiteX3337" fmla="*/ 5633144 w 6682383"/>
              <a:gd name="connsiteY3337" fmla="*/ 4431357 h 6812607"/>
              <a:gd name="connsiteX3338" fmla="*/ 5640586 w 6682383"/>
              <a:gd name="connsiteY3338" fmla="*/ 4438799 h 6812607"/>
              <a:gd name="connsiteX3339" fmla="*/ 5655468 w 6682383"/>
              <a:gd name="connsiteY3339" fmla="*/ 4431357 h 6812607"/>
              <a:gd name="connsiteX3340" fmla="*/ 5648027 w 6682383"/>
              <a:gd name="connsiteY3340" fmla="*/ 4431357 h 6812607"/>
              <a:gd name="connsiteX3341" fmla="*/ 5640586 w 6682383"/>
              <a:gd name="connsiteY3341" fmla="*/ 4431357 h 6812607"/>
              <a:gd name="connsiteX3342" fmla="*/ 5506640 w 6682383"/>
              <a:gd name="connsiteY3342" fmla="*/ 4431357 h 6812607"/>
              <a:gd name="connsiteX3343" fmla="*/ 5517802 w 6682383"/>
              <a:gd name="connsiteY3343" fmla="*/ 4438799 h 6812607"/>
              <a:gd name="connsiteX3344" fmla="*/ 5528965 w 6682383"/>
              <a:gd name="connsiteY3344" fmla="*/ 4435078 h 6812607"/>
              <a:gd name="connsiteX3345" fmla="*/ 5517802 w 6682383"/>
              <a:gd name="connsiteY3345" fmla="*/ 4431357 h 6812607"/>
              <a:gd name="connsiteX3346" fmla="*/ 5506640 w 6682383"/>
              <a:gd name="connsiteY3346" fmla="*/ 4431357 h 6812607"/>
              <a:gd name="connsiteX3347" fmla="*/ 5387578 w 6682383"/>
              <a:gd name="connsiteY3347" fmla="*/ 4431357 h 6812607"/>
              <a:gd name="connsiteX3348" fmla="*/ 5395019 w 6682383"/>
              <a:gd name="connsiteY3348" fmla="*/ 4438799 h 6812607"/>
              <a:gd name="connsiteX3349" fmla="*/ 5395019 w 6682383"/>
              <a:gd name="connsiteY3349" fmla="*/ 4431357 h 6812607"/>
              <a:gd name="connsiteX3350" fmla="*/ 5387578 w 6682383"/>
              <a:gd name="connsiteY3350" fmla="*/ 4431357 h 6812607"/>
              <a:gd name="connsiteX3351" fmla="*/ 6377285 w 6682383"/>
              <a:gd name="connsiteY3351" fmla="*/ 4423916 h 6812607"/>
              <a:gd name="connsiteX3352" fmla="*/ 6392167 w 6682383"/>
              <a:gd name="connsiteY3352" fmla="*/ 4431357 h 6812607"/>
              <a:gd name="connsiteX3353" fmla="*/ 6377285 w 6682383"/>
              <a:gd name="connsiteY3353" fmla="*/ 4431357 h 6812607"/>
              <a:gd name="connsiteX3354" fmla="*/ 5588496 w 6682383"/>
              <a:gd name="connsiteY3354" fmla="*/ 4423916 h 6812607"/>
              <a:gd name="connsiteX3355" fmla="*/ 5595937 w 6682383"/>
              <a:gd name="connsiteY3355" fmla="*/ 4431357 h 6812607"/>
              <a:gd name="connsiteX3356" fmla="*/ 5595937 w 6682383"/>
              <a:gd name="connsiteY3356" fmla="*/ 4423916 h 6812607"/>
              <a:gd name="connsiteX3357" fmla="*/ 5588496 w 6682383"/>
              <a:gd name="connsiteY3357" fmla="*/ 4423916 h 6812607"/>
              <a:gd name="connsiteX3358" fmla="*/ 5536406 w 6682383"/>
              <a:gd name="connsiteY3358" fmla="*/ 4423916 h 6812607"/>
              <a:gd name="connsiteX3359" fmla="*/ 5532685 w 6682383"/>
              <a:gd name="connsiteY3359" fmla="*/ 4435078 h 6812607"/>
              <a:gd name="connsiteX3360" fmla="*/ 5528965 w 6682383"/>
              <a:gd name="connsiteY3360" fmla="*/ 4446240 h 6812607"/>
              <a:gd name="connsiteX3361" fmla="*/ 5525244 w 6682383"/>
              <a:gd name="connsiteY3361" fmla="*/ 4446240 h 6812607"/>
              <a:gd name="connsiteX3362" fmla="*/ 5514082 w 6682383"/>
              <a:gd name="connsiteY3362" fmla="*/ 4446240 h 6812607"/>
              <a:gd name="connsiteX3363" fmla="*/ 5514082 w 6682383"/>
              <a:gd name="connsiteY3363" fmla="*/ 4453681 h 6812607"/>
              <a:gd name="connsiteX3364" fmla="*/ 5532685 w 6682383"/>
              <a:gd name="connsiteY3364" fmla="*/ 4453681 h 6812607"/>
              <a:gd name="connsiteX3365" fmla="*/ 5543847 w 6682383"/>
              <a:gd name="connsiteY3365" fmla="*/ 4453681 h 6812607"/>
              <a:gd name="connsiteX3366" fmla="*/ 5551289 w 6682383"/>
              <a:gd name="connsiteY3366" fmla="*/ 4464844 h 6812607"/>
              <a:gd name="connsiteX3367" fmla="*/ 5558730 w 6682383"/>
              <a:gd name="connsiteY3367" fmla="*/ 4468564 h 6812607"/>
              <a:gd name="connsiteX3368" fmla="*/ 5558730 w 6682383"/>
              <a:gd name="connsiteY3368" fmla="*/ 4461123 h 6812607"/>
              <a:gd name="connsiteX3369" fmla="*/ 5558730 w 6682383"/>
              <a:gd name="connsiteY3369" fmla="*/ 4453681 h 6812607"/>
              <a:gd name="connsiteX3370" fmla="*/ 5551289 w 6682383"/>
              <a:gd name="connsiteY3370" fmla="*/ 4438799 h 6812607"/>
              <a:gd name="connsiteX3371" fmla="*/ 5543847 w 6682383"/>
              <a:gd name="connsiteY3371" fmla="*/ 4431357 h 6812607"/>
              <a:gd name="connsiteX3372" fmla="*/ 5536406 w 6682383"/>
              <a:gd name="connsiteY3372" fmla="*/ 4423916 h 6812607"/>
              <a:gd name="connsiteX3373" fmla="*/ 5484316 w 6682383"/>
              <a:gd name="connsiteY3373" fmla="*/ 4423916 h 6812607"/>
              <a:gd name="connsiteX3374" fmla="*/ 5484316 w 6682383"/>
              <a:gd name="connsiteY3374" fmla="*/ 4438799 h 6812607"/>
              <a:gd name="connsiteX3375" fmla="*/ 5491758 w 6682383"/>
              <a:gd name="connsiteY3375" fmla="*/ 4438799 h 6812607"/>
              <a:gd name="connsiteX3376" fmla="*/ 5491758 w 6682383"/>
              <a:gd name="connsiteY3376" fmla="*/ 4431357 h 6812607"/>
              <a:gd name="connsiteX3377" fmla="*/ 5491758 w 6682383"/>
              <a:gd name="connsiteY3377" fmla="*/ 4427636 h 6812607"/>
              <a:gd name="connsiteX3378" fmla="*/ 5484316 w 6682383"/>
              <a:gd name="connsiteY3378" fmla="*/ 4423916 h 6812607"/>
              <a:gd name="connsiteX3379" fmla="*/ 5461992 w 6682383"/>
              <a:gd name="connsiteY3379" fmla="*/ 4423916 h 6812607"/>
              <a:gd name="connsiteX3380" fmla="*/ 5458271 w 6682383"/>
              <a:gd name="connsiteY3380" fmla="*/ 4431357 h 6812607"/>
              <a:gd name="connsiteX3381" fmla="*/ 5461992 w 6682383"/>
              <a:gd name="connsiteY3381" fmla="*/ 4438799 h 6812607"/>
              <a:gd name="connsiteX3382" fmla="*/ 5469433 w 6682383"/>
              <a:gd name="connsiteY3382" fmla="*/ 4431357 h 6812607"/>
              <a:gd name="connsiteX3383" fmla="*/ 5365254 w 6682383"/>
              <a:gd name="connsiteY3383" fmla="*/ 4423916 h 6812607"/>
              <a:gd name="connsiteX3384" fmla="*/ 5365254 w 6682383"/>
              <a:gd name="connsiteY3384" fmla="*/ 4431357 h 6812607"/>
              <a:gd name="connsiteX3385" fmla="*/ 5372695 w 6682383"/>
              <a:gd name="connsiteY3385" fmla="*/ 4423916 h 6812607"/>
              <a:gd name="connsiteX3386" fmla="*/ 5365254 w 6682383"/>
              <a:gd name="connsiteY3386" fmla="*/ 4423916 h 6812607"/>
              <a:gd name="connsiteX3387" fmla="*/ 5945683 w 6682383"/>
              <a:gd name="connsiteY3387" fmla="*/ 4416474 h 6812607"/>
              <a:gd name="connsiteX3388" fmla="*/ 5953125 w 6682383"/>
              <a:gd name="connsiteY3388" fmla="*/ 4423916 h 6812607"/>
              <a:gd name="connsiteX3389" fmla="*/ 5968008 w 6682383"/>
              <a:gd name="connsiteY3389" fmla="*/ 4416474 h 6812607"/>
              <a:gd name="connsiteX3390" fmla="*/ 5975449 w 6682383"/>
              <a:gd name="connsiteY3390" fmla="*/ 4431357 h 6812607"/>
              <a:gd name="connsiteX3391" fmla="*/ 5982890 w 6682383"/>
              <a:gd name="connsiteY3391" fmla="*/ 4431357 h 6812607"/>
              <a:gd name="connsiteX3392" fmla="*/ 5990332 w 6682383"/>
              <a:gd name="connsiteY3392" fmla="*/ 4423916 h 6812607"/>
              <a:gd name="connsiteX3393" fmla="*/ 5997773 w 6682383"/>
              <a:gd name="connsiteY3393" fmla="*/ 4423916 h 6812607"/>
              <a:gd name="connsiteX3394" fmla="*/ 6005215 w 6682383"/>
              <a:gd name="connsiteY3394" fmla="*/ 4416474 h 6812607"/>
              <a:gd name="connsiteX3395" fmla="*/ 6005215 w 6682383"/>
              <a:gd name="connsiteY3395" fmla="*/ 4423916 h 6812607"/>
              <a:gd name="connsiteX3396" fmla="*/ 6012656 w 6682383"/>
              <a:gd name="connsiteY3396" fmla="*/ 4431357 h 6812607"/>
              <a:gd name="connsiteX3397" fmla="*/ 6020097 w 6682383"/>
              <a:gd name="connsiteY3397" fmla="*/ 4431357 h 6812607"/>
              <a:gd name="connsiteX3398" fmla="*/ 6016377 w 6682383"/>
              <a:gd name="connsiteY3398" fmla="*/ 4438799 h 6812607"/>
              <a:gd name="connsiteX3399" fmla="*/ 6020097 w 6682383"/>
              <a:gd name="connsiteY3399" fmla="*/ 4446240 h 6812607"/>
              <a:gd name="connsiteX3400" fmla="*/ 6020097 w 6682383"/>
              <a:gd name="connsiteY3400" fmla="*/ 4453681 h 6812607"/>
              <a:gd name="connsiteX3401" fmla="*/ 6005215 w 6682383"/>
              <a:gd name="connsiteY3401" fmla="*/ 4449961 h 6812607"/>
              <a:gd name="connsiteX3402" fmla="*/ 5997773 w 6682383"/>
              <a:gd name="connsiteY3402" fmla="*/ 4446240 h 6812607"/>
              <a:gd name="connsiteX3403" fmla="*/ 5986611 w 6682383"/>
              <a:gd name="connsiteY3403" fmla="*/ 4449961 h 6812607"/>
              <a:gd name="connsiteX3404" fmla="*/ 5982890 w 6682383"/>
              <a:gd name="connsiteY3404" fmla="*/ 4453681 h 6812607"/>
              <a:gd name="connsiteX3405" fmla="*/ 5968008 w 6682383"/>
              <a:gd name="connsiteY3405" fmla="*/ 4453681 h 6812607"/>
              <a:gd name="connsiteX3406" fmla="*/ 5968008 w 6682383"/>
              <a:gd name="connsiteY3406" fmla="*/ 4442519 h 6812607"/>
              <a:gd name="connsiteX3407" fmla="*/ 5960566 w 6682383"/>
              <a:gd name="connsiteY3407" fmla="*/ 4446240 h 6812607"/>
              <a:gd name="connsiteX3408" fmla="*/ 5956845 w 6682383"/>
              <a:gd name="connsiteY3408" fmla="*/ 4453681 h 6812607"/>
              <a:gd name="connsiteX3409" fmla="*/ 5953125 w 6682383"/>
              <a:gd name="connsiteY3409" fmla="*/ 4446240 h 6812607"/>
              <a:gd name="connsiteX3410" fmla="*/ 5949404 w 6682383"/>
              <a:gd name="connsiteY3410" fmla="*/ 4442519 h 6812607"/>
              <a:gd name="connsiteX3411" fmla="*/ 5938242 w 6682383"/>
              <a:gd name="connsiteY3411" fmla="*/ 4438799 h 6812607"/>
              <a:gd name="connsiteX3412" fmla="*/ 5923359 w 6682383"/>
              <a:gd name="connsiteY3412" fmla="*/ 4438799 h 6812607"/>
              <a:gd name="connsiteX3413" fmla="*/ 5930801 w 6682383"/>
              <a:gd name="connsiteY3413" fmla="*/ 4423916 h 6812607"/>
              <a:gd name="connsiteX3414" fmla="*/ 5945683 w 6682383"/>
              <a:gd name="connsiteY3414" fmla="*/ 4416474 h 6812607"/>
              <a:gd name="connsiteX3415" fmla="*/ 5744765 w 6682383"/>
              <a:gd name="connsiteY3415" fmla="*/ 4416474 h 6812607"/>
              <a:gd name="connsiteX3416" fmla="*/ 5752207 w 6682383"/>
              <a:gd name="connsiteY3416" fmla="*/ 4416474 h 6812607"/>
              <a:gd name="connsiteX3417" fmla="*/ 5759648 w 6682383"/>
              <a:gd name="connsiteY3417" fmla="*/ 4416474 h 6812607"/>
              <a:gd name="connsiteX3418" fmla="*/ 5767090 w 6682383"/>
              <a:gd name="connsiteY3418" fmla="*/ 4423916 h 6812607"/>
              <a:gd name="connsiteX3419" fmla="*/ 5767090 w 6682383"/>
              <a:gd name="connsiteY3419" fmla="*/ 4431357 h 6812607"/>
              <a:gd name="connsiteX3420" fmla="*/ 5767090 w 6682383"/>
              <a:gd name="connsiteY3420" fmla="*/ 4438799 h 6812607"/>
              <a:gd name="connsiteX3421" fmla="*/ 5781972 w 6682383"/>
              <a:gd name="connsiteY3421" fmla="*/ 4449961 h 6812607"/>
              <a:gd name="connsiteX3422" fmla="*/ 5789414 w 6682383"/>
              <a:gd name="connsiteY3422" fmla="*/ 4453681 h 6812607"/>
              <a:gd name="connsiteX3423" fmla="*/ 5789414 w 6682383"/>
              <a:gd name="connsiteY3423" fmla="*/ 4461123 h 6812607"/>
              <a:gd name="connsiteX3424" fmla="*/ 5774531 w 6682383"/>
              <a:gd name="connsiteY3424" fmla="*/ 4457402 h 6812607"/>
              <a:gd name="connsiteX3425" fmla="*/ 5767090 w 6682383"/>
              <a:gd name="connsiteY3425" fmla="*/ 4461123 h 6812607"/>
              <a:gd name="connsiteX3426" fmla="*/ 5767090 w 6682383"/>
              <a:gd name="connsiteY3426" fmla="*/ 4468564 h 6812607"/>
              <a:gd name="connsiteX3427" fmla="*/ 5774531 w 6682383"/>
              <a:gd name="connsiteY3427" fmla="*/ 4476006 h 6812607"/>
              <a:gd name="connsiteX3428" fmla="*/ 5781972 w 6682383"/>
              <a:gd name="connsiteY3428" fmla="*/ 4476006 h 6812607"/>
              <a:gd name="connsiteX3429" fmla="*/ 5796855 w 6682383"/>
              <a:gd name="connsiteY3429" fmla="*/ 4476006 h 6812607"/>
              <a:gd name="connsiteX3430" fmla="*/ 5804297 w 6682383"/>
              <a:gd name="connsiteY3430" fmla="*/ 4476006 h 6812607"/>
              <a:gd name="connsiteX3431" fmla="*/ 5811738 w 6682383"/>
              <a:gd name="connsiteY3431" fmla="*/ 4476006 h 6812607"/>
              <a:gd name="connsiteX3432" fmla="*/ 5815459 w 6682383"/>
              <a:gd name="connsiteY3432" fmla="*/ 4487168 h 6812607"/>
              <a:gd name="connsiteX3433" fmla="*/ 5819179 w 6682383"/>
              <a:gd name="connsiteY3433" fmla="*/ 4494609 h 6812607"/>
              <a:gd name="connsiteX3434" fmla="*/ 5819179 w 6682383"/>
              <a:gd name="connsiteY3434" fmla="*/ 4498330 h 6812607"/>
              <a:gd name="connsiteX3435" fmla="*/ 5796855 w 6682383"/>
              <a:gd name="connsiteY3435" fmla="*/ 4498330 h 6812607"/>
              <a:gd name="connsiteX3436" fmla="*/ 5781972 w 6682383"/>
              <a:gd name="connsiteY3436" fmla="*/ 4494609 h 6812607"/>
              <a:gd name="connsiteX3437" fmla="*/ 5774531 w 6682383"/>
              <a:gd name="connsiteY3437" fmla="*/ 4490888 h 6812607"/>
              <a:gd name="connsiteX3438" fmla="*/ 5759648 w 6682383"/>
              <a:gd name="connsiteY3438" fmla="*/ 4483447 h 6812607"/>
              <a:gd name="connsiteX3439" fmla="*/ 5752207 w 6682383"/>
              <a:gd name="connsiteY3439" fmla="*/ 4453681 h 6812607"/>
              <a:gd name="connsiteX3440" fmla="*/ 5737324 w 6682383"/>
              <a:gd name="connsiteY3440" fmla="*/ 4446240 h 6812607"/>
              <a:gd name="connsiteX3441" fmla="*/ 5722441 w 6682383"/>
              <a:gd name="connsiteY3441" fmla="*/ 4438799 h 6812607"/>
              <a:gd name="connsiteX3442" fmla="*/ 5729883 w 6682383"/>
              <a:gd name="connsiteY3442" fmla="*/ 4438799 h 6812607"/>
              <a:gd name="connsiteX3443" fmla="*/ 5737324 w 6682383"/>
              <a:gd name="connsiteY3443" fmla="*/ 4438799 h 6812607"/>
              <a:gd name="connsiteX3444" fmla="*/ 5744765 w 6682383"/>
              <a:gd name="connsiteY3444" fmla="*/ 4438799 h 6812607"/>
              <a:gd name="connsiteX3445" fmla="*/ 5752207 w 6682383"/>
              <a:gd name="connsiteY3445" fmla="*/ 4431357 h 6812607"/>
              <a:gd name="connsiteX3446" fmla="*/ 5744765 w 6682383"/>
              <a:gd name="connsiteY3446" fmla="*/ 4423916 h 6812607"/>
              <a:gd name="connsiteX3447" fmla="*/ 5555010 w 6682383"/>
              <a:gd name="connsiteY3447" fmla="*/ 4412754 h 6812607"/>
              <a:gd name="connsiteX3448" fmla="*/ 5551289 w 6682383"/>
              <a:gd name="connsiteY3448" fmla="*/ 4416474 h 6812607"/>
              <a:gd name="connsiteX3449" fmla="*/ 5562451 w 6682383"/>
              <a:gd name="connsiteY3449" fmla="*/ 4423916 h 6812607"/>
              <a:gd name="connsiteX3450" fmla="*/ 5566172 w 6682383"/>
              <a:gd name="connsiteY3450" fmla="*/ 4416474 h 6812607"/>
              <a:gd name="connsiteX3451" fmla="*/ 5555010 w 6682383"/>
              <a:gd name="connsiteY3451" fmla="*/ 4412754 h 6812607"/>
              <a:gd name="connsiteX3452" fmla="*/ 6044282 w 6682383"/>
              <a:gd name="connsiteY3452" fmla="*/ 4411824 h 6812607"/>
              <a:gd name="connsiteX3453" fmla="*/ 6049863 w 6682383"/>
              <a:gd name="connsiteY3453" fmla="*/ 4412754 h 6812607"/>
              <a:gd name="connsiteX3454" fmla="*/ 6049863 w 6682383"/>
              <a:gd name="connsiteY3454" fmla="*/ 4423916 h 6812607"/>
              <a:gd name="connsiteX3455" fmla="*/ 6057304 w 6682383"/>
              <a:gd name="connsiteY3455" fmla="*/ 4431357 h 6812607"/>
              <a:gd name="connsiteX3456" fmla="*/ 6072187 w 6682383"/>
              <a:gd name="connsiteY3456" fmla="*/ 4431357 h 6812607"/>
              <a:gd name="connsiteX3457" fmla="*/ 6101953 w 6682383"/>
              <a:gd name="connsiteY3457" fmla="*/ 4431357 h 6812607"/>
              <a:gd name="connsiteX3458" fmla="*/ 6094511 w 6682383"/>
              <a:gd name="connsiteY3458" fmla="*/ 4435078 h 6812607"/>
              <a:gd name="connsiteX3459" fmla="*/ 6079629 w 6682383"/>
              <a:gd name="connsiteY3459" fmla="*/ 4438799 h 6812607"/>
              <a:gd name="connsiteX3460" fmla="*/ 6064746 w 6682383"/>
              <a:gd name="connsiteY3460" fmla="*/ 4446240 h 6812607"/>
              <a:gd name="connsiteX3461" fmla="*/ 6061025 w 6682383"/>
              <a:gd name="connsiteY3461" fmla="*/ 4442519 h 6812607"/>
              <a:gd name="connsiteX3462" fmla="*/ 6049863 w 6682383"/>
              <a:gd name="connsiteY3462" fmla="*/ 4438799 h 6812607"/>
              <a:gd name="connsiteX3463" fmla="*/ 6042422 w 6682383"/>
              <a:gd name="connsiteY3463" fmla="*/ 4438799 h 6812607"/>
              <a:gd name="connsiteX3464" fmla="*/ 6042422 w 6682383"/>
              <a:gd name="connsiteY3464" fmla="*/ 4431357 h 6812607"/>
              <a:gd name="connsiteX3465" fmla="*/ 6042422 w 6682383"/>
              <a:gd name="connsiteY3465" fmla="*/ 4423916 h 6812607"/>
              <a:gd name="connsiteX3466" fmla="*/ 6042422 w 6682383"/>
              <a:gd name="connsiteY3466" fmla="*/ 4416474 h 6812607"/>
              <a:gd name="connsiteX3467" fmla="*/ 6044282 w 6682383"/>
              <a:gd name="connsiteY3467" fmla="*/ 4411824 h 6812607"/>
              <a:gd name="connsiteX3468" fmla="*/ 5848945 w 6682383"/>
              <a:gd name="connsiteY3468" fmla="*/ 4409033 h 6812607"/>
              <a:gd name="connsiteX3469" fmla="*/ 5863828 w 6682383"/>
              <a:gd name="connsiteY3469" fmla="*/ 4416474 h 6812607"/>
              <a:gd name="connsiteX3470" fmla="*/ 5874990 w 6682383"/>
              <a:gd name="connsiteY3470" fmla="*/ 4416474 h 6812607"/>
              <a:gd name="connsiteX3471" fmla="*/ 5886152 w 6682383"/>
              <a:gd name="connsiteY3471" fmla="*/ 4416474 h 6812607"/>
              <a:gd name="connsiteX3472" fmla="*/ 5901035 w 6682383"/>
              <a:gd name="connsiteY3472" fmla="*/ 4423916 h 6812607"/>
              <a:gd name="connsiteX3473" fmla="*/ 5908476 w 6682383"/>
              <a:gd name="connsiteY3473" fmla="*/ 4423916 h 6812607"/>
              <a:gd name="connsiteX3474" fmla="*/ 5923359 w 6682383"/>
              <a:gd name="connsiteY3474" fmla="*/ 4423916 h 6812607"/>
              <a:gd name="connsiteX3475" fmla="*/ 5915918 w 6682383"/>
              <a:gd name="connsiteY3475" fmla="*/ 4435078 h 6812607"/>
              <a:gd name="connsiteX3476" fmla="*/ 5901035 w 6682383"/>
              <a:gd name="connsiteY3476" fmla="*/ 4438799 h 6812607"/>
              <a:gd name="connsiteX3477" fmla="*/ 5893593 w 6682383"/>
              <a:gd name="connsiteY3477" fmla="*/ 4431357 h 6812607"/>
              <a:gd name="connsiteX3478" fmla="*/ 5878711 w 6682383"/>
              <a:gd name="connsiteY3478" fmla="*/ 4427636 h 6812607"/>
              <a:gd name="connsiteX3479" fmla="*/ 5863828 w 6682383"/>
              <a:gd name="connsiteY3479" fmla="*/ 4423916 h 6812607"/>
              <a:gd name="connsiteX3480" fmla="*/ 5863828 w 6682383"/>
              <a:gd name="connsiteY3480" fmla="*/ 4431357 h 6812607"/>
              <a:gd name="connsiteX3481" fmla="*/ 5848945 w 6682383"/>
              <a:gd name="connsiteY3481" fmla="*/ 4431357 h 6812607"/>
              <a:gd name="connsiteX3482" fmla="*/ 5848945 w 6682383"/>
              <a:gd name="connsiteY3482" fmla="*/ 4409033 h 6812607"/>
              <a:gd name="connsiteX3483" fmla="*/ 5715000 w 6682383"/>
              <a:gd name="connsiteY3483" fmla="*/ 4409033 h 6812607"/>
              <a:gd name="connsiteX3484" fmla="*/ 5718720 w 6682383"/>
              <a:gd name="connsiteY3484" fmla="*/ 4412754 h 6812607"/>
              <a:gd name="connsiteX3485" fmla="*/ 5722441 w 6682383"/>
              <a:gd name="connsiteY3485" fmla="*/ 4416474 h 6812607"/>
              <a:gd name="connsiteX3486" fmla="*/ 5715000 w 6682383"/>
              <a:gd name="connsiteY3486" fmla="*/ 4416474 h 6812607"/>
              <a:gd name="connsiteX3487" fmla="*/ 5707558 w 6682383"/>
              <a:gd name="connsiteY3487" fmla="*/ 4416474 h 6812607"/>
              <a:gd name="connsiteX3488" fmla="*/ 5715000 w 6682383"/>
              <a:gd name="connsiteY3488" fmla="*/ 4409033 h 6812607"/>
              <a:gd name="connsiteX3489" fmla="*/ 5512221 w 6682383"/>
              <a:gd name="connsiteY3489" fmla="*/ 4404382 h 6812607"/>
              <a:gd name="connsiteX3490" fmla="*/ 5506640 w 6682383"/>
              <a:gd name="connsiteY3490" fmla="*/ 4405312 h 6812607"/>
              <a:gd name="connsiteX3491" fmla="*/ 5506640 w 6682383"/>
              <a:gd name="connsiteY3491" fmla="*/ 4416474 h 6812607"/>
              <a:gd name="connsiteX3492" fmla="*/ 5514082 w 6682383"/>
              <a:gd name="connsiteY3492" fmla="*/ 4416474 h 6812607"/>
              <a:gd name="connsiteX3493" fmla="*/ 5514082 w 6682383"/>
              <a:gd name="connsiteY3493" fmla="*/ 4409033 h 6812607"/>
              <a:gd name="connsiteX3494" fmla="*/ 5512221 w 6682383"/>
              <a:gd name="connsiteY3494" fmla="*/ 4404382 h 6812607"/>
              <a:gd name="connsiteX3495" fmla="*/ 6154043 w 6682383"/>
              <a:gd name="connsiteY3495" fmla="*/ 4401592 h 6812607"/>
              <a:gd name="connsiteX3496" fmla="*/ 6161484 w 6682383"/>
              <a:gd name="connsiteY3496" fmla="*/ 4401592 h 6812607"/>
              <a:gd name="connsiteX3497" fmla="*/ 6161484 w 6682383"/>
              <a:gd name="connsiteY3497" fmla="*/ 4409033 h 6812607"/>
              <a:gd name="connsiteX3498" fmla="*/ 6154043 w 6682383"/>
              <a:gd name="connsiteY3498" fmla="*/ 4401592 h 6812607"/>
              <a:gd name="connsiteX3499" fmla="*/ 5715000 w 6682383"/>
              <a:gd name="connsiteY3499" fmla="*/ 4401592 h 6812607"/>
              <a:gd name="connsiteX3500" fmla="*/ 5722441 w 6682383"/>
              <a:gd name="connsiteY3500" fmla="*/ 4401592 h 6812607"/>
              <a:gd name="connsiteX3501" fmla="*/ 5715000 w 6682383"/>
              <a:gd name="connsiteY3501" fmla="*/ 4409033 h 6812607"/>
              <a:gd name="connsiteX3502" fmla="*/ 5715000 w 6682383"/>
              <a:gd name="connsiteY3502" fmla="*/ 4401592 h 6812607"/>
              <a:gd name="connsiteX3503" fmla="*/ 5484316 w 6682383"/>
              <a:gd name="connsiteY3503" fmla="*/ 4401592 h 6812607"/>
              <a:gd name="connsiteX3504" fmla="*/ 5488037 w 6682383"/>
              <a:gd name="connsiteY3504" fmla="*/ 4409033 h 6812607"/>
              <a:gd name="connsiteX3505" fmla="*/ 5491758 w 6682383"/>
              <a:gd name="connsiteY3505" fmla="*/ 4416474 h 6812607"/>
              <a:gd name="connsiteX3506" fmla="*/ 5491758 w 6682383"/>
              <a:gd name="connsiteY3506" fmla="*/ 4409033 h 6812607"/>
              <a:gd name="connsiteX3507" fmla="*/ 5491758 w 6682383"/>
              <a:gd name="connsiteY3507" fmla="*/ 4401592 h 6812607"/>
              <a:gd name="connsiteX3508" fmla="*/ 5484316 w 6682383"/>
              <a:gd name="connsiteY3508" fmla="*/ 4401592 h 6812607"/>
              <a:gd name="connsiteX3509" fmla="*/ 5767090 w 6682383"/>
              <a:gd name="connsiteY3509" fmla="*/ 4394150 h 6812607"/>
              <a:gd name="connsiteX3510" fmla="*/ 5781972 w 6682383"/>
              <a:gd name="connsiteY3510" fmla="*/ 4401592 h 6812607"/>
              <a:gd name="connsiteX3511" fmla="*/ 5796855 w 6682383"/>
              <a:gd name="connsiteY3511" fmla="*/ 4409033 h 6812607"/>
              <a:gd name="connsiteX3512" fmla="*/ 5811738 w 6682383"/>
              <a:gd name="connsiteY3512" fmla="*/ 4401592 h 6812607"/>
              <a:gd name="connsiteX3513" fmla="*/ 5826621 w 6682383"/>
              <a:gd name="connsiteY3513" fmla="*/ 4409033 h 6812607"/>
              <a:gd name="connsiteX3514" fmla="*/ 5819179 w 6682383"/>
              <a:gd name="connsiteY3514" fmla="*/ 4416474 h 6812607"/>
              <a:gd name="connsiteX3515" fmla="*/ 5804297 w 6682383"/>
              <a:gd name="connsiteY3515" fmla="*/ 4423916 h 6812607"/>
              <a:gd name="connsiteX3516" fmla="*/ 5781972 w 6682383"/>
              <a:gd name="connsiteY3516" fmla="*/ 4416474 h 6812607"/>
              <a:gd name="connsiteX3517" fmla="*/ 5759648 w 6682383"/>
              <a:gd name="connsiteY3517" fmla="*/ 4416474 h 6812607"/>
              <a:gd name="connsiteX3518" fmla="*/ 5759648 w 6682383"/>
              <a:gd name="connsiteY3518" fmla="*/ 4401592 h 6812607"/>
              <a:gd name="connsiteX3519" fmla="*/ 5685155 w 6682383"/>
              <a:gd name="connsiteY3519" fmla="*/ 4391142 h 6812607"/>
              <a:gd name="connsiteX3520" fmla="*/ 5690350 w 6682383"/>
              <a:gd name="connsiteY3520" fmla="*/ 4393220 h 6812607"/>
              <a:gd name="connsiteX3521" fmla="*/ 5700117 w 6682383"/>
              <a:gd name="connsiteY3521" fmla="*/ 4394150 h 6812607"/>
              <a:gd name="connsiteX3522" fmla="*/ 5707558 w 6682383"/>
              <a:gd name="connsiteY3522" fmla="*/ 4397871 h 6812607"/>
              <a:gd name="connsiteX3523" fmla="*/ 5700117 w 6682383"/>
              <a:gd name="connsiteY3523" fmla="*/ 4401592 h 6812607"/>
              <a:gd name="connsiteX3524" fmla="*/ 5686862 w 6682383"/>
              <a:gd name="connsiteY3524" fmla="*/ 4393220 h 6812607"/>
              <a:gd name="connsiteX3525" fmla="*/ 5678537 w 6682383"/>
              <a:gd name="connsiteY3525" fmla="*/ 4382740 h 6812607"/>
              <a:gd name="connsiteX3526" fmla="*/ 5681513 w 6682383"/>
              <a:gd name="connsiteY3526" fmla="*/ 4386709 h 6812607"/>
              <a:gd name="connsiteX3527" fmla="*/ 5685155 w 6682383"/>
              <a:gd name="connsiteY3527" fmla="*/ 4391142 h 6812607"/>
              <a:gd name="connsiteX3528" fmla="*/ 5683374 w 6682383"/>
              <a:gd name="connsiteY3528" fmla="*/ 4390429 h 6812607"/>
              <a:gd name="connsiteX3529" fmla="*/ 5679188 w 6682383"/>
              <a:gd name="connsiteY3529" fmla="*/ 4385779 h 6812607"/>
              <a:gd name="connsiteX3530" fmla="*/ 6146601 w 6682383"/>
              <a:gd name="connsiteY3530" fmla="*/ 4379267 h 6812607"/>
              <a:gd name="connsiteX3531" fmla="*/ 6176367 w 6682383"/>
              <a:gd name="connsiteY3531" fmla="*/ 4386709 h 6812607"/>
              <a:gd name="connsiteX3532" fmla="*/ 6154043 w 6682383"/>
              <a:gd name="connsiteY3532" fmla="*/ 4386709 h 6812607"/>
              <a:gd name="connsiteX3533" fmla="*/ 6079629 w 6682383"/>
              <a:gd name="connsiteY3533" fmla="*/ 4379267 h 6812607"/>
              <a:gd name="connsiteX3534" fmla="*/ 6101953 w 6682383"/>
              <a:gd name="connsiteY3534" fmla="*/ 4386709 h 6812607"/>
              <a:gd name="connsiteX3535" fmla="*/ 6087070 w 6682383"/>
              <a:gd name="connsiteY3535" fmla="*/ 4386709 h 6812607"/>
              <a:gd name="connsiteX3536" fmla="*/ 6079629 w 6682383"/>
              <a:gd name="connsiteY3536" fmla="*/ 4379267 h 6812607"/>
              <a:gd name="connsiteX3537" fmla="*/ 5670351 w 6682383"/>
              <a:gd name="connsiteY3537" fmla="*/ 4371826 h 6812607"/>
              <a:gd name="connsiteX3538" fmla="*/ 5677793 w 6682383"/>
              <a:gd name="connsiteY3538" fmla="*/ 4371826 h 6812607"/>
              <a:gd name="connsiteX3539" fmla="*/ 5677793 w 6682383"/>
              <a:gd name="connsiteY3539" fmla="*/ 4379267 h 6812607"/>
              <a:gd name="connsiteX3540" fmla="*/ 5678537 w 6682383"/>
              <a:gd name="connsiteY3540" fmla="*/ 4382740 h 6812607"/>
              <a:gd name="connsiteX3541" fmla="*/ 5676630 w 6682383"/>
              <a:gd name="connsiteY3541" fmla="*/ 4380198 h 6812607"/>
              <a:gd name="connsiteX3542" fmla="*/ 5670351 w 6682383"/>
              <a:gd name="connsiteY3542" fmla="*/ 4371826 h 6812607"/>
              <a:gd name="connsiteX3543" fmla="*/ 5930801 w 6682383"/>
              <a:gd name="connsiteY3543" fmla="*/ 4364385 h 6812607"/>
              <a:gd name="connsiteX3544" fmla="*/ 5938242 w 6682383"/>
              <a:gd name="connsiteY3544" fmla="*/ 4371826 h 6812607"/>
              <a:gd name="connsiteX3545" fmla="*/ 5930801 w 6682383"/>
              <a:gd name="connsiteY3545" fmla="*/ 4371826 h 6812607"/>
              <a:gd name="connsiteX3546" fmla="*/ 5841504 w 6682383"/>
              <a:gd name="connsiteY3546" fmla="*/ 4356943 h 6812607"/>
              <a:gd name="connsiteX3547" fmla="*/ 5841504 w 6682383"/>
              <a:gd name="connsiteY3547" fmla="*/ 4364385 h 6812607"/>
              <a:gd name="connsiteX3548" fmla="*/ 5834062 w 6682383"/>
              <a:gd name="connsiteY3548" fmla="*/ 4364385 h 6812607"/>
              <a:gd name="connsiteX3549" fmla="*/ 5841504 w 6682383"/>
              <a:gd name="connsiteY3549" fmla="*/ 4356943 h 6812607"/>
              <a:gd name="connsiteX3550" fmla="*/ 5897314 w 6682383"/>
              <a:gd name="connsiteY3550" fmla="*/ 4353222 h 6812607"/>
              <a:gd name="connsiteX3551" fmla="*/ 5908476 w 6682383"/>
              <a:gd name="connsiteY3551" fmla="*/ 4356943 h 6812607"/>
              <a:gd name="connsiteX3552" fmla="*/ 5915918 w 6682383"/>
              <a:gd name="connsiteY3552" fmla="*/ 4364385 h 6812607"/>
              <a:gd name="connsiteX3553" fmla="*/ 5908476 w 6682383"/>
              <a:gd name="connsiteY3553" fmla="*/ 4364385 h 6812607"/>
              <a:gd name="connsiteX3554" fmla="*/ 5901035 w 6682383"/>
              <a:gd name="connsiteY3554" fmla="*/ 4364385 h 6812607"/>
              <a:gd name="connsiteX3555" fmla="*/ 5893593 w 6682383"/>
              <a:gd name="connsiteY3555" fmla="*/ 4356943 h 6812607"/>
              <a:gd name="connsiteX3556" fmla="*/ 5897314 w 6682383"/>
              <a:gd name="connsiteY3556" fmla="*/ 4353222 h 6812607"/>
              <a:gd name="connsiteX3557" fmla="*/ 6198691 w 6682383"/>
              <a:gd name="connsiteY3557" fmla="*/ 4349502 h 6812607"/>
              <a:gd name="connsiteX3558" fmla="*/ 6198691 w 6682383"/>
              <a:gd name="connsiteY3558" fmla="*/ 4356943 h 6812607"/>
              <a:gd name="connsiteX3559" fmla="*/ 6191250 w 6682383"/>
              <a:gd name="connsiteY3559" fmla="*/ 4356943 h 6812607"/>
              <a:gd name="connsiteX3560" fmla="*/ 6191250 w 6682383"/>
              <a:gd name="connsiteY3560" fmla="*/ 4353222 h 6812607"/>
              <a:gd name="connsiteX3561" fmla="*/ 6198691 w 6682383"/>
              <a:gd name="connsiteY3561" fmla="*/ 4349502 h 6812607"/>
              <a:gd name="connsiteX3562" fmla="*/ 6101953 w 6682383"/>
              <a:gd name="connsiteY3562" fmla="*/ 4349502 h 6812607"/>
              <a:gd name="connsiteX3563" fmla="*/ 6116836 w 6682383"/>
              <a:gd name="connsiteY3563" fmla="*/ 4349502 h 6812607"/>
              <a:gd name="connsiteX3564" fmla="*/ 6124277 w 6682383"/>
              <a:gd name="connsiteY3564" fmla="*/ 4356943 h 6812607"/>
              <a:gd name="connsiteX3565" fmla="*/ 6131718 w 6682383"/>
              <a:gd name="connsiteY3565" fmla="*/ 4356943 h 6812607"/>
              <a:gd name="connsiteX3566" fmla="*/ 6139160 w 6682383"/>
              <a:gd name="connsiteY3566" fmla="*/ 4364385 h 6812607"/>
              <a:gd name="connsiteX3567" fmla="*/ 6131718 w 6682383"/>
              <a:gd name="connsiteY3567" fmla="*/ 4371826 h 6812607"/>
              <a:gd name="connsiteX3568" fmla="*/ 6116836 w 6682383"/>
              <a:gd name="connsiteY3568" fmla="*/ 4364385 h 6812607"/>
              <a:gd name="connsiteX3569" fmla="*/ 5878711 w 6682383"/>
              <a:gd name="connsiteY3569" fmla="*/ 4349502 h 6812607"/>
              <a:gd name="connsiteX3570" fmla="*/ 5882431 w 6682383"/>
              <a:gd name="connsiteY3570" fmla="*/ 4353222 h 6812607"/>
              <a:gd name="connsiteX3571" fmla="*/ 5886152 w 6682383"/>
              <a:gd name="connsiteY3571" fmla="*/ 4356943 h 6812607"/>
              <a:gd name="connsiteX3572" fmla="*/ 5878711 w 6682383"/>
              <a:gd name="connsiteY3572" fmla="*/ 4356943 h 6812607"/>
              <a:gd name="connsiteX3573" fmla="*/ 6008935 w 6682383"/>
              <a:gd name="connsiteY3573" fmla="*/ 4342060 h 6812607"/>
              <a:gd name="connsiteX3574" fmla="*/ 6016377 w 6682383"/>
              <a:gd name="connsiteY3574" fmla="*/ 4349502 h 6812607"/>
              <a:gd name="connsiteX3575" fmla="*/ 6016377 w 6682383"/>
              <a:gd name="connsiteY3575" fmla="*/ 4356943 h 6812607"/>
              <a:gd name="connsiteX3576" fmla="*/ 6008935 w 6682383"/>
              <a:gd name="connsiteY3576" fmla="*/ 4349502 h 6812607"/>
              <a:gd name="connsiteX3577" fmla="*/ 6008935 w 6682383"/>
              <a:gd name="connsiteY3577" fmla="*/ 4342060 h 6812607"/>
              <a:gd name="connsiteX3578" fmla="*/ 5990332 w 6682383"/>
              <a:gd name="connsiteY3578" fmla="*/ 4342060 h 6812607"/>
              <a:gd name="connsiteX3579" fmla="*/ 5997773 w 6682383"/>
              <a:gd name="connsiteY3579" fmla="*/ 4349502 h 6812607"/>
              <a:gd name="connsiteX3580" fmla="*/ 5997773 w 6682383"/>
              <a:gd name="connsiteY3580" fmla="*/ 4353222 h 6812607"/>
              <a:gd name="connsiteX3581" fmla="*/ 6005215 w 6682383"/>
              <a:gd name="connsiteY3581" fmla="*/ 4356943 h 6812607"/>
              <a:gd name="connsiteX3582" fmla="*/ 5990332 w 6682383"/>
              <a:gd name="connsiteY3582" fmla="*/ 4356943 h 6812607"/>
              <a:gd name="connsiteX3583" fmla="*/ 5990332 w 6682383"/>
              <a:gd name="connsiteY3583" fmla="*/ 4342060 h 6812607"/>
              <a:gd name="connsiteX3584" fmla="*/ 5677793 w 6682383"/>
              <a:gd name="connsiteY3584" fmla="*/ 4342060 h 6812607"/>
              <a:gd name="connsiteX3585" fmla="*/ 5700117 w 6682383"/>
              <a:gd name="connsiteY3585" fmla="*/ 4349502 h 6812607"/>
              <a:gd name="connsiteX3586" fmla="*/ 5685234 w 6682383"/>
              <a:gd name="connsiteY3586" fmla="*/ 4349502 h 6812607"/>
              <a:gd name="connsiteX3587" fmla="*/ 5681513 w 6682383"/>
              <a:gd name="connsiteY3587" fmla="*/ 4345781 h 6812607"/>
              <a:gd name="connsiteX3588" fmla="*/ 5677793 w 6682383"/>
              <a:gd name="connsiteY3588" fmla="*/ 4342060 h 6812607"/>
              <a:gd name="connsiteX3589" fmla="*/ 5581054 w 6682383"/>
              <a:gd name="connsiteY3589" fmla="*/ 4342060 h 6812607"/>
              <a:gd name="connsiteX3590" fmla="*/ 5581054 w 6682383"/>
              <a:gd name="connsiteY3590" fmla="*/ 4345781 h 6812607"/>
              <a:gd name="connsiteX3591" fmla="*/ 5581054 w 6682383"/>
              <a:gd name="connsiteY3591" fmla="*/ 4349502 h 6812607"/>
              <a:gd name="connsiteX3592" fmla="*/ 5573613 w 6682383"/>
              <a:gd name="connsiteY3592" fmla="*/ 4349502 h 6812607"/>
              <a:gd name="connsiteX3593" fmla="*/ 6116836 w 6682383"/>
              <a:gd name="connsiteY3593" fmla="*/ 4334619 h 6812607"/>
              <a:gd name="connsiteX3594" fmla="*/ 6142881 w 6682383"/>
              <a:gd name="connsiteY3594" fmla="*/ 4338340 h 6812607"/>
              <a:gd name="connsiteX3595" fmla="*/ 6168926 w 6682383"/>
              <a:gd name="connsiteY3595" fmla="*/ 4342060 h 6812607"/>
              <a:gd name="connsiteX3596" fmla="*/ 6183808 w 6682383"/>
              <a:gd name="connsiteY3596" fmla="*/ 4349502 h 6812607"/>
              <a:gd name="connsiteX3597" fmla="*/ 6183808 w 6682383"/>
              <a:gd name="connsiteY3597" fmla="*/ 4356943 h 6812607"/>
              <a:gd name="connsiteX3598" fmla="*/ 6176367 w 6682383"/>
              <a:gd name="connsiteY3598" fmla="*/ 4364385 h 6812607"/>
              <a:gd name="connsiteX3599" fmla="*/ 6176367 w 6682383"/>
              <a:gd name="connsiteY3599" fmla="*/ 4371826 h 6812607"/>
              <a:gd name="connsiteX3600" fmla="*/ 6161484 w 6682383"/>
              <a:gd name="connsiteY3600" fmla="*/ 4364385 h 6812607"/>
              <a:gd name="connsiteX3601" fmla="*/ 6154043 w 6682383"/>
              <a:gd name="connsiteY3601" fmla="*/ 4356943 h 6812607"/>
              <a:gd name="connsiteX3602" fmla="*/ 6146601 w 6682383"/>
              <a:gd name="connsiteY3602" fmla="*/ 4349502 h 6812607"/>
              <a:gd name="connsiteX3603" fmla="*/ 6135439 w 6682383"/>
              <a:gd name="connsiteY3603" fmla="*/ 4349502 h 6812607"/>
              <a:gd name="connsiteX3604" fmla="*/ 6124277 w 6682383"/>
              <a:gd name="connsiteY3604" fmla="*/ 4345781 h 6812607"/>
              <a:gd name="connsiteX3605" fmla="*/ 6116836 w 6682383"/>
              <a:gd name="connsiteY3605" fmla="*/ 4334619 h 6812607"/>
              <a:gd name="connsiteX3606" fmla="*/ 5796855 w 6682383"/>
              <a:gd name="connsiteY3606" fmla="*/ 4334619 h 6812607"/>
              <a:gd name="connsiteX3607" fmla="*/ 5819179 w 6682383"/>
              <a:gd name="connsiteY3607" fmla="*/ 4334619 h 6812607"/>
              <a:gd name="connsiteX3608" fmla="*/ 5819179 w 6682383"/>
              <a:gd name="connsiteY3608" fmla="*/ 4342060 h 6812607"/>
              <a:gd name="connsiteX3609" fmla="*/ 5815459 w 6682383"/>
              <a:gd name="connsiteY3609" fmla="*/ 4349502 h 6812607"/>
              <a:gd name="connsiteX3610" fmla="*/ 5811738 w 6682383"/>
              <a:gd name="connsiteY3610" fmla="*/ 4356943 h 6812607"/>
              <a:gd name="connsiteX3611" fmla="*/ 5796855 w 6682383"/>
              <a:gd name="connsiteY3611" fmla="*/ 4349502 h 6812607"/>
              <a:gd name="connsiteX3612" fmla="*/ 5793135 w 6682383"/>
              <a:gd name="connsiteY3612" fmla="*/ 4345781 h 6812607"/>
              <a:gd name="connsiteX3613" fmla="*/ 5789414 w 6682383"/>
              <a:gd name="connsiteY3613" fmla="*/ 4342060 h 6812607"/>
              <a:gd name="connsiteX3614" fmla="*/ 5781972 w 6682383"/>
              <a:gd name="connsiteY3614" fmla="*/ 4342060 h 6812607"/>
              <a:gd name="connsiteX3615" fmla="*/ 5744765 w 6682383"/>
              <a:gd name="connsiteY3615" fmla="*/ 4334619 h 6812607"/>
              <a:gd name="connsiteX3616" fmla="*/ 5752207 w 6682383"/>
              <a:gd name="connsiteY3616" fmla="*/ 4334619 h 6812607"/>
              <a:gd name="connsiteX3617" fmla="*/ 5748486 w 6682383"/>
              <a:gd name="connsiteY3617" fmla="*/ 4338340 h 6812607"/>
              <a:gd name="connsiteX3618" fmla="*/ 5744765 w 6682383"/>
              <a:gd name="connsiteY3618" fmla="*/ 4334619 h 6812607"/>
              <a:gd name="connsiteX3619" fmla="*/ 44649 w 6682383"/>
              <a:gd name="connsiteY3619" fmla="*/ 4334619 h 6812607"/>
              <a:gd name="connsiteX3620" fmla="*/ 52090 w 6682383"/>
              <a:gd name="connsiteY3620" fmla="*/ 4342060 h 6812607"/>
              <a:gd name="connsiteX3621" fmla="*/ 48369 w 6682383"/>
              <a:gd name="connsiteY3621" fmla="*/ 4349502 h 6812607"/>
              <a:gd name="connsiteX3622" fmla="*/ 44649 w 6682383"/>
              <a:gd name="connsiteY3622" fmla="*/ 4342060 h 6812607"/>
              <a:gd name="connsiteX3623" fmla="*/ 5447109 w 6682383"/>
              <a:gd name="connsiteY3623" fmla="*/ 4327178 h 6812607"/>
              <a:gd name="connsiteX3624" fmla="*/ 5447109 w 6682383"/>
              <a:gd name="connsiteY3624" fmla="*/ 4342060 h 6812607"/>
              <a:gd name="connsiteX3625" fmla="*/ 5454551 w 6682383"/>
              <a:gd name="connsiteY3625" fmla="*/ 4334619 h 6812607"/>
              <a:gd name="connsiteX3626" fmla="*/ 5848945 w 6682383"/>
              <a:gd name="connsiteY3626" fmla="*/ 4319736 h 6812607"/>
              <a:gd name="connsiteX3627" fmla="*/ 5848945 w 6682383"/>
              <a:gd name="connsiteY3627" fmla="*/ 4327178 h 6812607"/>
              <a:gd name="connsiteX3628" fmla="*/ 5856386 w 6682383"/>
              <a:gd name="connsiteY3628" fmla="*/ 4327178 h 6812607"/>
              <a:gd name="connsiteX3629" fmla="*/ 5852666 w 6682383"/>
              <a:gd name="connsiteY3629" fmla="*/ 4319736 h 6812607"/>
              <a:gd name="connsiteX3630" fmla="*/ 5848945 w 6682383"/>
              <a:gd name="connsiteY3630" fmla="*/ 4319736 h 6812607"/>
              <a:gd name="connsiteX3631" fmla="*/ 5476875 w 6682383"/>
              <a:gd name="connsiteY3631" fmla="*/ 4319736 h 6812607"/>
              <a:gd name="connsiteX3632" fmla="*/ 5473154 w 6682383"/>
              <a:gd name="connsiteY3632" fmla="*/ 4323457 h 6812607"/>
              <a:gd name="connsiteX3633" fmla="*/ 5469433 w 6682383"/>
              <a:gd name="connsiteY3633" fmla="*/ 4327178 h 6812607"/>
              <a:gd name="connsiteX3634" fmla="*/ 5484316 w 6682383"/>
              <a:gd name="connsiteY3634" fmla="*/ 4327178 h 6812607"/>
              <a:gd name="connsiteX3635" fmla="*/ 5476875 w 6682383"/>
              <a:gd name="connsiteY3635" fmla="*/ 4319736 h 6812607"/>
              <a:gd name="connsiteX3636" fmla="*/ 5834062 w 6682383"/>
              <a:gd name="connsiteY3636" fmla="*/ 4312295 h 6812607"/>
              <a:gd name="connsiteX3637" fmla="*/ 5841504 w 6682383"/>
              <a:gd name="connsiteY3637" fmla="*/ 4312295 h 6812607"/>
              <a:gd name="connsiteX3638" fmla="*/ 5863828 w 6682383"/>
              <a:gd name="connsiteY3638" fmla="*/ 4312295 h 6812607"/>
              <a:gd name="connsiteX3639" fmla="*/ 5882431 w 6682383"/>
              <a:gd name="connsiteY3639" fmla="*/ 4319736 h 6812607"/>
              <a:gd name="connsiteX3640" fmla="*/ 5901035 w 6682383"/>
              <a:gd name="connsiteY3640" fmla="*/ 4323457 h 6812607"/>
              <a:gd name="connsiteX3641" fmla="*/ 5923359 w 6682383"/>
              <a:gd name="connsiteY3641" fmla="*/ 4334619 h 6812607"/>
              <a:gd name="connsiteX3642" fmla="*/ 5956845 w 6682383"/>
              <a:gd name="connsiteY3642" fmla="*/ 4338340 h 6812607"/>
              <a:gd name="connsiteX3643" fmla="*/ 5971728 w 6682383"/>
              <a:gd name="connsiteY3643" fmla="*/ 4345781 h 6812607"/>
              <a:gd name="connsiteX3644" fmla="*/ 5975449 w 6682383"/>
              <a:gd name="connsiteY3644" fmla="*/ 4349502 h 6812607"/>
              <a:gd name="connsiteX3645" fmla="*/ 5968008 w 6682383"/>
              <a:gd name="connsiteY3645" fmla="*/ 4349502 h 6812607"/>
              <a:gd name="connsiteX3646" fmla="*/ 5953125 w 6682383"/>
              <a:gd name="connsiteY3646" fmla="*/ 4349502 h 6812607"/>
              <a:gd name="connsiteX3647" fmla="*/ 5945683 w 6682383"/>
              <a:gd name="connsiteY3647" fmla="*/ 4349502 h 6812607"/>
              <a:gd name="connsiteX3648" fmla="*/ 5938242 w 6682383"/>
              <a:gd name="connsiteY3648" fmla="*/ 4342060 h 6812607"/>
              <a:gd name="connsiteX3649" fmla="*/ 5923359 w 6682383"/>
              <a:gd name="connsiteY3649" fmla="*/ 4342060 h 6812607"/>
              <a:gd name="connsiteX3650" fmla="*/ 5901035 w 6682383"/>
              <a:gd name="connsiteY3650" fmla="*/ 4334619 h 6812607"/>
              <a:gd name="connsiteX3651" fmla="*/ 5893593 w 6682383"/>
              <a:gd name="connsiteY3651" fmla="*/ 4330898 h 6812607"/>
              <a:gd name="connsiteX3652" fmla="*/ 5886152 w 6682383"/>
              <a:gd name="connsiteY3652" fmla="*/ 4327178 h 6812607"/>
              <a:gd name="connsiteX3653" fmla="*/ 5863828 w 6682383"/>
              <a:gd name="connsiteY3653" fmla="*/ 4334619 h 6812607"/>
              <a:gd name="connsiteX3654" fmla="*/ 5867549 w 6682383"/>
              <a:gd name="connsiteY3654" fmla="*/ 4334619 h 6812607"/>
              <a:gd name="connsiteX3655" fmla="*/ 5871269 w 6682383"/>
              <a:gd name="connsiteY3655" fmla="*/ 4342060 h 6812607"/>
              <a:gd name="connsiteX3656" fmla="*/ 5863828 w 6682383"/>
              <a:gd name="connsiteY3656" fmla="*/ 4342060 h 6812607"/>
              <a:gd name="connsiteX3657" fmla="*/ 5863828 w 6682383"/>
              <a:gd name="connsiteY3657" fmla="*/ 4356943 h 6812607"/>
              <a:gd name="connsiteX3658" fmla="*/ 5856386 w 6682383"/>
              <a:gd name="connsiteY3658" fmla="*/ 4356943 h 6812607"/>
              <a:gd name="connsiteX3659" fmla="*/ 5856386 w 6682383"/>
              <a:gd name="connsiteY3659" fmla="*/ 4349502 h 6812607"/>
              <a:gd name="connsiteX3660" fmla="*/ 5845224 w 6682383"/>
              <a:gd name="connsiteY3660" fmla="*/ 4330898 h 6812607"/>
              <a:gd name="connsiteX3661" fmla="*/ 5830342 w 6682383"/>
              <a:gd name="connsiteY3661" fmla="*/ 4316015 h 6812607"/>
              <a:gd name="connsiteX3662" fmla="*/ 5834062 w 6682383"/>
              <a:gd name="connsiteY3662" fmla="*/ 4312295 h 6812607"/>
              <a:gd name="connsiteX3663" fmla="*/ 5722441 w 6682383"/>
              <a:gd name="connsiteY3663" fmla="*/ 4312295 h 6812607"/>
              <a:gd name="connsiteX3664" fmla="*/ 5729883 w 6682383"/>
              <a:gd name="connsiteY3664" fmla="*/ 4323457 h 6812607"/>
              <a:gd name="connsiteX3665" fmla="*/ 5729883 w 6682383"/>
              <a:gd name="connsiteY3665" fmla="*/ 4334619 h 6812607"/>
              <a:gd name="connsiteX3666" fmla="*/ 5722441 w 6682383"/>
              <a:gd name="connsiteY3666" fmla="*/ 4334619 h 6812607"/>
              <a:gd name="connsiteX3667" fmla="*/ 5798716 w 6682383"/>
              <a:gd name="connsiteY3667" fmla="*/ 4300202 h 6812607"/>
              <a:gd name="connsiteX3668" fmla="*/ 5808017 w 6682383"/>
              <a:gd name="connsiteY3668" fmla="*/ 4301133 h 6812607"/>
              <a:gd name="connsiteX3669" fmla="*/ 5819179 w 6682383"/>
              <a:gd name="connsiteY3669" fmla="*/ 4304853 h 6812607"/>
              <a:gd name="connsiteX3670" fmla="*/ 5826621 w 6682383"/>
              <a:gd name="connsiteY3670" fmla="*/ 4304853 h 6812607"/>
              <a:gd name="connsiteX3671" fmla="*/ 5819179 w 6682383"/>
              <a:gd name="connsiteY3671" fmla="*/ 4312295 h 6812607"/>
              <a:gd name="connsiteX3672" fmla="*/ 5811738 w 6682383"/>
              <a:gd name="connsiteY3672" fmla="*/ 4319736 h 6812607"/>
              <a:gd name="connsiteX3673" fmla="*/ 5804297 w 6682383"/>
              <a:gd name="connsiteY3673" fmla="*/ 4319736 h 6812607"/>
              <a:gd name="connsiteX3674" fmla="*/ 5789414 w 6682383"/>
              <a:gd name="connsiteY3674" fmla="*/ 4312295 h 6812607"/>
              <a:gd name="connsiteX3675" fmla="*/ 5793135 w 6682383"/>
              <a:gd name="connsiteY3675" fmla="*/ 4304853 h 6812607"/>
              <a:gd name="connsiteX3676" fmla="*/ 5798716 w 6682383"/>
              <a:gd name="connsiteY3676" fmla="*/ 4300202 h 6812607"/>
              <a:gd name="connsiteX3677" fmla="*/ 5463480 w 6682383"/>
              <a:gd name="connsiteY3677" fmla="*/ 4297412 h 6812607"/>
              <a:gd name="connsiteX3678" fmla="*/ 5465713 w 6682383"/>
              <a:gd name="connsiteY3678" fmla="*/ 4301133 h 6812607"/>
              <a:gd name="connsiteX3679" fmla="*/ 5469433 w 6682383"/>
              <a:gd name="connsiteY3679" fmla="*/ 4304853 h 6812607"/>
              <a:gd name="connsiteX3680" fmla="*/ 5469433 w 6682383"/>
              <a:gd name="connsiteY3680" fmla="*/ 4297412 h 6812607"/>
              <a:gd name="connsiteX3681" fmla="*/ 5463852 w 6682383"/>
              <a:gd name="connsiteY3681" fmla="*/ 4297412 h 6812607"/>
              <a:gd name="connsiteX3682" fmla="*/ 52090 w 6682383"/>
              <a:gd name="connsiteY3682" fmla="*/ 4297412 h 6812607"/>
              <a:gd name="connsiteX3683" fmla="*/ 52090 w 6682383"/>
              <a:gd name="connsiteY3683" fmla="*/ 4312295 h 6812607"/>
              <a:gd name="connsiteX3684" fmla="*/ 44649 w 6682383"/>
              <a:gd name="connsiteY3684" fmla="*/ 4304853 h 6812607"/>
              <a:gd name="connsiteX3685" fmla="*/ 52090 w 6682383"/>
              <a:gd name="connsiteY3685" fmla="*/ 4297412 h 6812607"/>
              <a:gd name="connsiteX3686" fmla="*/ 5964287 w 6682383"/>
              <a:gd name="connsiteY3686" fmla="*/ 4289970 h 6812607"/>
              <a:gd name="connsiteX3687" fmla="*/ 5975449 w 6682383"/>
              <a:gd name="connsiteY3687" fmla="*/ 4297412 h 6812607"/>
              <a:gd name="connsiteX3688" fmla="*/ 5968008 w 6682383"/>
              <a:gd name="connsiteY3688" fmla="*/ 4297412 h 6812607"/>
              <a:gd name="connsiteX3689" fmla="*/ 5960566 w 6682383"/>
              <a:gd name="connsiteY3689" fmla="*/ 4293691 h 6812607"/>
              <a:gd name="connsiteX3690" fmla="*/ 5964287 w 6682383"/>
              <a:gd name="connsiteY3690" fmla="*/ 4289970 h 6812607"/>
              <a:gd name="connsiteX3691" fmla="*/ 5506175 w 6682383"/>
              <a:gd name="connsiteY3691" fmla="*/ 4288110 h 6812607"/>
              <a:gd name="connsiteX3692" fmla="*/ 5499199 w 6682383"/>
              <a:gd name="connsiteY3692" fmla="*/ 4289970 h 6812607"/>
              <a:gd name="connsiteX3693" fmla="*/ 5506640 w 6682383"/>
              <a:gd name="connsiteY3693" fmla="*/ 4297412 h 6812607"/>
              <a:gd name="connsiteX3694" fmla="*/ 5506640 w 6682383"/>
              <a:gd name="connsiteY3694" fmla="*/ 4304853 h 6812607"/>
              <a:gd name="connsiteX3695" fmla="*/ 5506640 w 6682383"/>
              <a:gd name="connsiteY3695" fmla="*/ 4312295 h 6812607"/>
              <a:gd name="connsiteX3696" fmla="*/ 5517802 w 6682383"/>
              <a:gd name="connsiteY3696" fmla="*/ 4312295 h 6812607"/>
              <a:gd name="connsiteX3697" fmla="*/ 5521523 w 6682383"/>
              <a:gd name="connsiteY3697" fmla="*/ 4304853 h 6812607"/>
              <a:gd name="connsiteX3698" fmla="*/ 5506175 w 6682383"/>
              <a:gd name="connsiteY3698" fmla="*/ 4288110 h 6812607"/>
              <a:gd name="connsiteX3699" fmla="*/ 6011726 w 6682383"/>
              <a:gd name="connsiteY3699" fmla="*/ 4285320 h 6812607"/>
              <a:gd name="connsiteX3700" fmla="*/ 6012656 w 6682383"/>
              <a:gd name="connsiteY3700" fmla="*/ 4289970 h 6812607"/>
              <a:gd name="connsiteX3701" fmla="*/ 6005215 w 6682383"/>
              <a:gd name="connsiteY3701" fmla="*/ 4289970 h 6812607"/>
              <a:gd name="connsiteX3702" fmla="*/ 6008935 w 6682383"/>
              <a:gd name="connsiteY3702" fmla="*/ 4286250 h 6812607"/>
              <a:gd name="connsiteX3703" fmla="*/ 6011726 w 6682383"/>
              <a:gd name="connsiteY3703" fmla="*/ 4285320 h 6812607"/>
              <a:gd name="connsiteX3704" fmla="*/ 5729883 w 6682383"/>
              <a:gd name="connsiteY3704" fmla="*/ 4275088 h 6812607"/>
              <a:gd name="connsiteX3705" fmla="*/ 5729883 w 6682383"/>
              <a:gd name="connsiteY3705" fmla="*/ 4282529 h 6812607"/>
              <a:gd name="connsiteX3706" fmla="*/ 5737324 w 6682383"/>
              <a:gd name="connsiteY3706" fmla="*/ 4282529 h 6812607"/>
              <a:gd name="connsiteX3707" fmla="*/ 5588496 w 6682383"/>
              <a:gd name="connsiteY3707" fmla="*/ 4275088 h 6812607"/>
              <a:gd name="connsiteX3708" fmla="*/ 5588496 w 6682383"/>
              <a:gd name="connsiteY3708" fmla="*/ 4282529 h 6812607"/>
              <a:gd name="connsiteX3709" fmla="*/ 5573613 w 6682383"/>
              <a:gd name="connsiteY3709" fmla="*/ 4304853 h 6812607"/>
              <a:gd name="connsiteX3710" fmla="*/ 5566172 w 6682383"/>
              <a:gd name="connsiteY3710" fmla="*/ 4312295 h 6812607"/>
              <a:gd name="connsiteX3711" fmla="*/ 5551289 w 6682383"/>
              <a:gd name="connsiteY3711" fmla="*/ 4304853 h 6812607"/>
              <a:gd name="connsiteX3712" fmla="*/ 5551289 w 6682383"/>
              <a:gd name="connsiteY3712" fmla="*/ 4297412 h 6812607"/>
              <a:gd name="connsiteX3713" fmla="*/ 5562451 w 6682383"/>
              <a:gd name="connsiteY3713" fmla="*/ 4304853 h 6812607"/>
              <a:gd name="connsiteX3714" fmla="*/ 5562451 w 6682383"/>
              <a:gd name="connsiteY3714" fmla="*/ 4297412 h 6812607"/>
              <a:gd name="connsiteX3715" fmla="*/ 5562451 w 6682383"/>
              <a:gd name="connsiteY3715" fmla="*/ 4289970 h 6812607"/>
              <a:gd name="connsiteX3716" fmla="*/ 5573613 w 6682383"/>
              <a:gd name="connsiteY3716" fmla="*/ 4286250 h 6812607"/>
              <a:gd name="connsiteX3717" fmla="*/ 5584775 w 6682383"/>
              <a:gd name="connsiteY3717" fmla="*/ 4282529 h 6812607"/>
              <a:gd name="connsiteX3718" fmla="*/ 5588496 w 6682383"/>
              <a:gd name="connsiteY3718" fmla="*/ 4275088 h 6812607"/>
              <a:gd name="connsiteX3719" fmla="*/ 6109394 w 6682383"/>
              <a:gd name="connsiteY3719" fmla="*/ 4267646 h 6812607"/>
              <a:gd name="connsiteX3720" fmla="*/ 6116836 w 6682383"/>
              <a:gd name="connsiteY3720" fmla="*/ 4267646 h 6812607"/>
              <a:gd name="connsiteX3721" fmla="*/ 6109394 w 6682383"/>
              <a:gd name="connsiteY3721" fmla="*/ 4275088 h 6812607"/>
              <a:gd name="connsiteX3722" fmla="*/ 6101953 w 6682383"/>
              <a:gd name="connsiteY3722" fmla="*/ 4275088 h 6812607"/>
              <a:gd name="connsiteX3723" fmla="*/ 5692676 w 6682383"/>
              <a:gd name="connsiteY3723" fmla="*/ 4267646 h 6812607"/>
              <a:gd name="connsiteX3724" fmla="*/ 5700117 w 6682383"/>
              <a:gd name="connsiteY3724" fmla="*/ 4271367 h 6812607"/>
              <a:gd name="connsiteX3725" fmla="*/ 5707558 w 6682383"/>
              <a:gd name="connsiteY3725" fmla="*/ 4275088 h 6812607"/>
              <a:gd name="connsiteX3726" fmla="*/ 5707558 w 6682383"/>
              <a:gd name="connsiteY3726" fmla="*/ 4267646 h 6812607"/>
              <a:gd name="connsiteX3727" fmla="*/ 5700117 w 6682383"/>
              <a:gd name="connsiteY3727" fmla="*/ 4267646 h 6812607"/>
              <a:gd name="connsiteX3728" fmla="*/ 5919638 w 6682383"/>
              <a:gd name="connsiteY3728" fmla="*/ 4260205 h 6812607"/>
              <a:gd name="connsiteX3729" fmla="*/ 5919638 w 6682383"/>
              <a:gd name="connsiteY3729" fmla="*/ 4271367 h 6812607"/>
              <a:gd name="connsiteX3730" fmla="*/ 5923359 w 6682383"/>
              <a:gd name="connsiteY3730" fmla="*/ 4275088 h 6812607"/>
              <a:gd name="connsiteX3731" fmla="*/ 5930801 w 6682383"/>
              <a:gd name="connsiteY3731" fmla="*/ 4267646 h 6812607"/>
              <a:gd name="connsiteX3732" fmla="*/ 5919638 w 6682383"/>
              <a:gd name="connsiteY3732" fmla="*/ 4260205 h 6812607"/>
              <a:gd name="connsiteX3733" fmla="*/ 6064746 w 6682383"/>
              <a:gd name="connsiteY3733" fmla="*/ 4254624 h 6812607"/>
              <a:gd name="connsiteX3734" fmla="*/ 6068467 w 6682383"/>
              <a:gd name="connsiteY3734" fmla="*/ 4256484 h 6812607"/>
              <a:gd name="connsiteX3735" fmla="*/ 6079629 w 6682383"/>
              <a:gd name="connsiteY3735" fmla="*/ 4260205 h 6812607"/>
              <a:gd name="connsiteX3736" fmla="*/ 6090791 w 6682383"/>
              <a:gd name="connsiteY3736" fmla="*/ 4267646 h 6812607"/>
              <a:gd name="connsiteX3737" fmla="*/ 6087070 w 6682383"/>
              <a:gd name="connsiteY3737" fmla="*/ 4275088 h 6812607"/>
              <a:gd name="connsiteX3738" fmla="*/ 6079629 w 6682383"/>
              <a:gd name="connsiteY3738" fmla="*/ 4267646 h 6812607"/>
              <a:gd name="connsiteX3739" fmla="*/ 6072187 w 6682383"/>
              <a:gd name="connsiteY3739" fmla="*/ 4267646 h 6812607"/>
              <a:gd name="connsiteX3740" fmla="*/ 6064746 w 6682383"/>
              <a:gd name="connsiteY3740" fmla="*/ 4260205 h 6812607"/>
              <a:gd name="connsiteX3741" fmla="*/ 6061025 w 6682383"/>
              <a:gd name="connsiteY3741" fmla="*/ 4256484 h 6812607"/>
              <a:gd name="connsiteX3742" fmla="*/ 6064746 w 6682383"/>
              <a:gd name="connsiteY3742" fmla="*/ 4254624 h 6812607"/>
              <a:gd name="connsiteX3743" fmla="*/ 5744765 w 6682383"/>
              <a:gd name="connsiteY3743" fmla="*/ 4252763 h 6812607"/>
              <a:gd name="connsiteX3744" fmla="*/ 5744765 w 6682383"/>
              <a:gd name="connsiteY3744" fmla="*/ 4260205 h 6812607"/>
              <a:gd name="connsiteX3745" fmla="*/ 5752207 w 6682383"/>
              <a:gd name="connsiteY3745" fmla="*/ 4260205 h 6812607"/>
              <a:gd name="connsiteX3746" fmla="*/ 5752207 w 6682383"/>
              <a:gd name="connsiteY3746" fmla="*/ 4256484 h 6812607"/>
              <a:gd name="connsiteX3747" fmla="*/ 5744765 w 6682383"/>
              <a:gd name="connsiteY3747" fmla="*/ 4252763 h 6812607"/>
              <a:gd name="connsiteX3748" fmla="*/ 215801 w 6682383"/>
              <a:gd name="connsiteY3748" fmla="*/ 4252763 h 6812607"/>
              <a:gd name="connsiteX3749" fmla="*/ 200918 w 6682383"/>
              <a:gd name="connsiteY3749" fmla="*/ 4260205 h 6812607"/>
              <a:gd name="connsiteX3750" fmla="*/ 215801 w 6682383"/>
              <a:gd name="connsiteY3750" fmla="*/ 4260205 h 6812607"/>
              <a:gd name="connsiteX3751" fmla="*/ 215801 w 6682383"/>
              <a:gd name="connsiteY3751" fmla="*/ 4252763 h 6812607"/>
              <a:gd name="connsiteX3752" fmla="*/ 5707558 w 6682383"/>
              <a:gd name="connsiteY3752" fmla="*/ 4245322 h 6812607"/>
              <a:gd name="connsiteX3753" fmla="*/ 5677793 w 6682383"/>
              <a:gd name="connsiteY3753" fmla="*/ 4252763 h 6812607"/>
              <a:gd name="connsiteX3754" fmla="*/ 5662910 w 6682383"/>
              <a:gd name="connsiteY3754" fmla="*/ 4260205 h 6812607"/>
              <a:gd name="connsiteX3755" fmla="*/ 5677793 w 6682383"/>
              <a:gd name="connsiteY3755" fmla="*/ 4260205 h 6812607"/>
              <a:gd name="connsiteX3756" fmla="*/ 5685234 w 6682383"/>
              <a:gd name="connsiteY3756" fmla="*/ 4267646 h 6812607"/>
              <a:gd name="connsiteX3757" fmla="*/ 5685234 w 6682383"/>
              <a:gd name="connsiteY3757" fmla="*/ 4260205 h 6812607"/>
              <a:gd name="connsiteX3758" fmla="*/ 5677793 w 6682383"/>
              <a:gd name="connsiteY3758" fmla="*/ 4260205 h 6812607"/>
              <a:gd name="connsiteX3759" fmla="*/ 5692676 w 6682383"/>
              <a:gd name="connsiteY3759" fmla="*/ 4256484 h 6812607"/>
              <a:gd name="connsiteX3760" fmla="*/ 5707558 w 6682383"/>
              <a:gd name="connsiteY3760" fmla="*/ 4260205 h 6812607"/>
              <a:gd name="connsiteX3761" fmla="*/ 5737324 w 6682383"/>
              <a:gd name="connsiteY3761" fmla="*/ 4260205 h 6812607"/>
              <a:gd name="connsiteX3762" fmla="*/ 5729883 w 6682383"/>
              <a:gd name="connsiteY3762" fmla="*/ 4252763 h 6812607"/>
              <a:gd name="connsiteX3763" fmla="*/ 5707558 w 6682383"/>
              <a:gd name="connsiteY3763" fmla="*/ 4245322 h 6812607"/>
              <a:gd name="connsiteX3764" fmla="*/ 5655468 w 6682383"/>
              <a:gd name="connsiteY3764" fmla="*/ 4245322 h 6812607"/>
              <a:gd name="connsiteX3765" fmla="*/ 5662910 w 6682383"/>
              <a:gd name="connsiteY3765" fmla="*/ 4252763 h 6812607"/>
              <a:gd name="connsiteX3766" fmla="*/ 5670351 w 6682383"/>
              <a:gd name="connsiteY3766" fmla="*/ 4245322 h 6812607"/>
              <a:gd name="connsiteX3767" fmla="*/ 5662910 w 6682383"/>
              <a:gd name="connsiteY3767" fmla="*/ 4245322 h 6812607"/>
              <a:gd name="connsiteX3768" fmla="*/ 5629424 w 6682383"/>
              <a:gd name="connsiteY3768" fmla="*/ 4237881 h 6812607"/>
              <a:gd name="connsiteX3769" fmla="*/ 5625703 w 6682383"/>
              <a:gd name="connsiteY3769" fmla="*/ 4245322 h 6812607"/>
              <a:gd name="connsiteX3770" fmla="*/ 5633144 w 6682383"/>
              <a:gd name="connsiteY3770" fmla="*/ 4252763 h 6812607"/>
              <a:gd name="connsiteX3771" fmla="*/ 5636865 w 6682383"/>
              <a:gd name="connsiteY3771" fmla="*/ 4241601 h 6812607"/>
              <a:gd name="connsiteX3772" fmla="*/ 5629424 w 6682383"/>
              <a:gd name="connsiteY3772" fmla="*/ 4237881 h 6812607"/>
              <a:gd name="connsiteX3773" fmla="*/ 5886152 w 6682383"/>
              <a:gd name="connsiteY3773" fmla="*/ 4230439 h 6812607"/>
              <a:gd name="connsiteX3774" fmla="*/ 5886152 w 6682383"/>
              <a:gd name="connsiteY3774" fmla="*/ 4237881 h 6812607"/>
              <a:gd name="connsiteX3775" fmla="*/ 5893593 w 6682383"/>
              <a:gd name="connsiteY3775" fmla="*/ 4237881 h 6812607"/>
              <a:gd name="connsiteX3776" fmla="*/ 5901035 w 6682383"/>
              <a:gd name="connsiteY3776" fmla="*/ 4237881 h 6812607"/>
              <a:gd name="connsiteX3777" fmla="*/ 5908476 w 6682383"/>
              <a:gd name="connsiteY3777" fmla="*/ 4237881 h 6812607"/>
              <a:gd name="connsiteX3778" fmla="*/ 5901035 w 6682383"/>
              <a:gd name="connsiteY3778" fmla="*/ 4230439 h 6812607"/>
              <a:gd name="connsiteX3779" fmla="*/ 5893593 w 6682383"/>
              <a:gd name="connsiteY3779" fmla="*/ 4230439 h 6812607"/>
              <a:gd name="connsiteX3780" fmla="*/ 5886152 w 6682383"/>
              <a:gd name="connsiteY3780" fmla="*/ 4230439 h 6812607"/>
              <a:gd name="connsiteX3781" fmla="*/ 5796855 w 6682383"/>
              <a:gd name="connsiteY3781" fmla="*/ 4230439 h 6812607"/>
              <a:gd name="connsiteX3782" fmla="*/ 5789414 w 6682383"/>
              <a:gd name="connsiteY3782" fmla="*/ 4237881 h 6812607"/>
              <a:gd name="connsiteX3783" fmla="*/ 5793135 w 6682383"/>
              <a:gd name="connsiteY3783" fmla="*/ 4237881 h 6812607"/>
              <a:gd name="connsiteX3784" fmla="*/ 5796855 w 6682383"/>
              <a:gd name="connsiteY3784" fmla="*/ 4230439 h 6812607"/>
              <a:gd name="connsiteX3785" fmla="*/ 5566172 w 6682383"/>
              <a:gd name="connsiteY3785" fmla="*/ 4230439 h 6812607"/>
              <a:gd name="connsiteX3786" fmla="*/ 5566172 w 6682383"/>
              <a:gd name="connsiteY3786" fmla="*/ 4237881 h 6812607"/>
              <a:gd name="connsiteX3787" fmla="*/ 5581054 w 6682383"/>
              <a:gd name="connsiteY3787" fmla="*/ 4237881 h 6812607"/>
              <a:gd name="connsiteX3788" fmla="*/ 5588496 w 6682383"/>
              <a:gd name="connsiteY3788" fmla="*/ 4237881 h 6812607"/>
              <a:gd name="connsiteX3789" fmla="*/ 5595937 w 6682383"/>
              <a:gd name="connsiteY3789" fmla="*/ 4237881 h 6812607"/>
              <a:gd name="connsiteX3790" fmla="*/ 5588496 w 6682383"/>
              <a:gd name="connsiteY3790" fmla="*/ 4230439 h 6812607"/>
              <a:gd name="connsiteX3791" fmla="*/ 5573613 w 6682383"/>
              <a:gd name="connsiteY3791" fmla="*/ 4230439 h 6812607"/>
              <a:gd name="connsiteX3792" fmla="*/ 5871269 w 6682383"/>
              <a:gd name="connsiteY3792" fmla="*/ 4222998 h 6812607"/>
              <a:gd name="connsiteX3793" fmla="*/ 5874990 w 6682383"/>
              <a:gd name="connsiteY3793" fmla="*/ 4226719 h 6812607"/>
              <a:gd name="connsiteX3794" fmla="*/ 5878711 w 6682383"/>
              <a:gd name="connsiteY3794" fmla="*/ 4230439 h 6812607"/>
              <a:gd name="connsiteX3795" fmla="*/ 5878711 w 6682383"/>
              <a:gd name="connsiteY3795" fmla="*/ 4222998 h 6812607"/>
              <a:gd name="connsiteX3796" fmla="*/ 5871269 w 6682383"/>
              <a:gd name="connsiteY3796" fmla="*/ 4222998 h 6812607"/>
              <a:gd name="connsiteX3797" fmla="*/ 230684 w 6682383"/>
              <a:gd name="connsiteY3797" fmla="*/ 4222998 h 6812607"/>
              <a:gd name="connsiteX3798" fmla="*/ 230684 w 6682383"/>
              <a:gd name="connsiteY3798" fmla="*/ 4230439 h 6812607"/>
              <a:gd name="connsiteX3799" fmla="*/ 238125 w 6682383"/>
              <a:gd name="connsiteY3799" fmla="*/ 4222998 h 6812607"/>
              <a:gd name="connsiteX3800" fmla="*/ 5685234 w 6682383"/>
              <a:gd name="connsiteY3800" fmla="*/ 4215556 h 6812607"/>
              <a:gd name="connsiteX3801" fmla="*/ 5688955 w 6682383"/>
              <a:gd name="connsiteY3801" fmla="*/ 4219277 h 6812607"/>
              <a:gd name="connsiteX3802" fmla="*/ 5692676 w 6682383"/>
              <a:gd name="connsiteY3802" fmla="*/ 4222998 h 6812607"/>
              <a:gd name="connsiteX3803" fmla="*/ 5696396 w 6682383"/>
              <a:gd name="connsiteY3803" fmla="*/ 4215556 h 6812607"/>
              <a:gd name="connsiteX3804" fmla="*/ 5692676 w 6682383"/>
              <a:gd name="connsiteY3804" fmla="*/ 4215556 h 6812607"/>
              <a:gd name="connsiteX3805" fmla="*/ 5685234 w 6682383"/>
              <a:gd name="connsiteY3805" fmla="*/ 4215556 h 6812607"/>
              <a:gd name="connsiteX3806" fmla="*/ 5506640 w 6682383"/>
              <a:gd name="connsiteY3806" fmla="*/ 4215556 h 6812607"/>
              <a:gd name="connsiteX3807" fmla="*/ 5502920 w 6682383"/>
              <a:gd name="connsiteY3807" fmla="*/ 4219277 h 6812607"/>
              <a:gd name="connsiteX3808" fmla="*/ 5506640 w 6682383"/>
              <a:gd name="connsiteY3808" fmla="*/ 4222998 h 6812607"/>
              <a:gd name="connsiteX3809" fmla="*/ 5514082 w 6682383"/>
              <a:gd name="connsiteY3809" fmla="*/ 4215556 h 6812607"/>
              <a:gd name="connsiteX3810" fmla="*/ 5506640 w 6682383"/>
              <a:gd name="connsiteY3810" fmla="*/ 4215556 h 6812607"/>
              <a:gd name="connsiteX3811" fmla="*/ 6198691 w 6682383"/>
              <a:gd name="connsiteY3811" fmla="*/ 4208115 h 6812607"/>
              <a:gd name="connsiteX3812" fmla="*/ 6217295 w 6682383"/>
              <a:gd name="connsiteY3812" fmla="*/ 4211836 h 6812607"/>
              <a:gd name="connsiteX3813" fmla="*/ 6228457 w 6682383"/>
              <a:gd name="connsiteY3813" fmla="*/ 4215556 h 6812607"/>
              <a:gd name="connsiteX3814" fmla="*/ 6221015 w 6682383"/>
              <a:gd name="connsiteY3814" fmla="*/ 4222998 h 6812607"/>
              <a:gd name="connsiteX3815" fmla="*/ 6206133 w 6682383"/>
              <a:gd name="connsiteY3815" fmla="*/ 4215556 h 6812607"/>
              <a:gd name="connsiteX3816" fmla="*/ 5774531 w 6682383"/>
              <a:gd name="connsiteY3816" fmla="*/ 4208115 h 6812607"/>
              <a:gd name="connsiteX3817" fmla="*/ 5770810 w 6682383"/>
              <a:gd name="connsiteY3817" fmla="*/ 4211836 h 6812607"/>
              <a:gd name="connsiteX3818" fmla="*/ 5767090 w 6682383"/>
              <a:gd name="connsiteY3818" fmla="*/ 4215556 h 6812607"/>
              <a:gd name="connsiteX3819" fmla="*/ 5774531 w 6682383"/>
              <a:gd name="connsiteY3819" fmla="*/ 4215556 h 6812607"/>
              <a:gd name="connsiteX3820" fmla="*/ 5618261 w 6682383"/>
              <a:gd name="connsiteY3820" fmla="*/ 4208115 h 6812607"/>
              <a:gd name="connsiteX3821" fmla="*/ 5621982 w 6682383"/>
              <a:gd name="connsiteY3821" fmla="*/ 4215556 h 6812607"/>
              <a:gd name="connsiteX3822" fmla="*/ 5633144 w 6682383"/>
              <a:gd name="connsiteY3822" fmla="*/ 4215556 h 6812607"/>
              <a:gd name="connsiteX3823" fmla="*/ 5640586 w 6682383"/>
              <a:gd name="connsiteY3823" fmla="*/ 4208115 h 6812607"/>
              <a:gd name="connsiteX3824" fmla="*/ 156270 w 6682383"/>
              <a:gd name="connsiteY3824" fmla="*/ 4208115 h 6812607"/>
              <a:gd name="connsiteX3825" fmla="*/ 163711 w 6682383"/>
              <a:gd name="connsiteY3825" fmla="*/ 4215556 h 6812607"/>
              <a:gd name="connsiteX3826" fmla="*/ 156270 w 6682383"/>
              <a:gd name="connsiteY3826" fmla="*/ 4215556 h 6812607"/>
              <a:gd name="connsiteX3827" fmla="*/ 156270 w 6682383"/>
              <a:gd name="connsiteY3827" fmla="*/ 4208115 h 6812607"/>
              <a:gd name="connsiteX3828" fmla="*/ 6661919 w 6682383"/>
              <a:gd name="connsiteY3828" fmla="*/ 4204394 h 6812607"/>
              <a:gd name="connsiteX3829" fmla="*/ 6667499 w 6682383"/>
              <a:gd name="connsiteY3829" fmla="*/ 4208115 h 6812607"/>
              <a:gd name="connsiteX3830" fmla="*/ 6660058 w 6682383"/>
              <a:gd name="connsiteY3830" fmla="*/ 4208115 h 6812607"/>
              <a:gd name="connsiteX3831" fmla="*/ 6661919 w 6682383"/>
              <a:gd name="connsiteY3831" fmla="*/ 4204394 h 6812607"/>
              <a:gd name="connsiteX3832" fmla="*/ 5835923 w 6682383"/>
              <a:gd name="connsiteY3832" fmla="*/ 4204394 h 6812607"/>
              <a:gd name="connsiteX3833" fmla="*/ 5834062 w 6682383"/>
              <a:gd name="connsiteY3833" fmla="*/ 4208115 h 6812607"/>
              <a:gd name="connsiteX3834" fmla="*/ 5841504 w 6682383"/>
              <a:gd name="connsiteY3834" fmla="*/ 4208115 h 6812607"/>
              <a:gd name="connsiteX3835" fmla="*/ 5835923 w 6682383"/>
              <a:gd name="connsiteY3835" fmla="*/ 4204394 h 6812607"/>
              <a:gd name="connsiteX3836" fmla="*/ 126504 w 6682383"/>
              <a:gd name="connsiteY3836" fmla="*/ 4200674 h 6812607"/>
              <a:gd name="connsiteX3837" fmla="*/ 119063 w 6682383"/>
              <a:gd name="connsiteY3837" fmla="*/ 4208115 h 6812607"/>
              <a:gd name="connsiteX3838" fmla="*/ 100459 w 6682383"/>
              <a:gd name="connsiteY3838" fmla="*/ 4219277 h 6812607"/>
              <a:gd name="connsiteX3839" fmla="*/ 85576 w 6682383"/>
              <a:gd name="connsiteY3839" fmla="*/ 4230439 h 6812607"/>
              <a:gd name="connsiteX3840" fmla="*/ 100459 w 6682383"/>
              <a:gd name="connsiteY3840" fmla="*/ 4215556 h 6812607"/>
              <a:gd name="connsiteX3841" fmla="*/ 126504 w 6682383"/>
              <a:gd name="connsiteY3841" fmla="*/ 4200674 h 6812607"/>
              <a:gd name="connsiteX3842" fmla="*/ 5525244 w 6682383"/>
              <a:gd name="connsiteY3842" fmla="*/ 4189511 h 6812607"/>
              <a:gd name="connsiteX3843" fmla="*/ 5521523 w 6682383"/>
              <a:gd name="connsiteY3843" fmla="*/ 4193232 h 6812607"/>
              <a:gd name="connsiteX3844" fmla="*/ 5536406 w 6682383"/>
              <a:gd name="connsiteY3844" fmla="*/ 4193232 h 6812607"/>
              <a:gd name="connsiteX3845" fmla="*/ 5525244 w 6682383"/>
              <a:gd name="connsiteY3845" fmla="*/ 4189511 h 6812607"/>
              <a:gd name="connsiteX3846" fmla="*/ 5588496 w 6682383"/>
              <a:gd name="connsiteY3846" fmla="*/ 4185791 h 6812607"/>
              <a:gd name="connsiteX3847" fmla="*/ 5588496 w 6682383"/>
              <a:gd name="connsiteY3847" fmla="*/ 4193232 h 6812607"/>
              <a:gd name="connsiteX3848" fmla="*/ 5588496 w 6682383"/>
              <a:gd name="connsiteY3848" fmla="*/ 4200674 h 6812607"/>
              <a:gd name="connsiteX3849" fmla="*/ 5603379 w 6682383"/>
              <a:gd name="connsiteY3849" fmla="*/ 4200674 h 6812607"/>
              <a:gd name="connsiteX3850" fmla="*/ 5610820 w 6682383"/>
              <a:gd name="connsiteY3850" fmla="*/ 4193232 h 6812607"/>
              <a:gd name="connsiteX3851" fmla="*/ 5607099 w 6682383"/>
              <a:gd name="connsiteY3851" fmla="*/ 4185791 h 6812607"/>
              <a:gd name="connsiteX3852" fmla="*/ 5603379 w 6682383"/>
              <a:gd name="connsiteY3852" fmla="*/ 4185791 h 6812607"/>
              <a:gd name="connsiteX3853" fmla="*/ 5602449 w 6682383"/>
              <a:gd name="connsiteY3853" fmla="*/ 4185791 h 6812607"/>
              <a:gd name="connsiteX3854" fmla="*/ 5595937 w 6682383"/>
              <a:gd name="connsiteY3854" fmla="*/ 4185791 h 6812607"/>
              <a:gd name="connsiteX3855" fmla="*/ 5491758 w 6682383"/>
              <a:gd name="connsiteY3855" fmla="*/ 4185791 h 6812607"/>
              <a:gd name="connsiteX3856" fmla="*/ 5491758 w 6682383"/>
              <a:gd name="connsiteY3856" fmla="*/ 4193232 h 6812607"/>
              <a:gd name="connsiteX3857" fmla="*/ 5506640 w 6682383"/>
              <a:gd name="connsiteY3857" fmla="*/ 4193232 h 6812607"/>
              <a:gd name="connsiteX3858" fmla="*/ 5514082 w 6682383"/>
              <a:gd name="connsiteY3858" fmla="*/ 4189511 h 6812607"/>
              <a:gd name="connsiteX3859" fmla="*/ 5491758 w 6682383"/>
              <a:gd name="connsiteY3859" fmla="*/ 4185791 h 6812607"/>
              <a:gd name="connsiteX3860" fmla="*/ 264170 w 6682383"/>
              <a:gd name="connsiteY3860" fmla="*/ 4185791 h 6812607"/>
              <a:gd name="connsiteX3861" fmla="*/ 260449 w 6682383"/>
              <a:gd name="connsiteY3861" fmla="*/ 4189511 h 6812607"/>
              <a:gd name="connsiteX3862" fmla="*/ 264170 w 6682383"/>
              <a:gd name="connsiteY3862" fmla="*/ 4193232 h 6812607"/>
              <a:gd name="connsiteX3863" fmla="*/ 267891 w 6682383"/>
              <a:gd name="connsiteY3863" fmla="*/ 4189511 h 6812607"/>
              <a:gd name="connsiteX3864" fmla="*/ 264170 w 6682383"/>
              <a:gd name="connsiteY3864" fmla="*/ 4185791 h 6812607"/>
              <a:gd name="connsiteX3865" fmla="*/ 5886152 w 6682383"/>
              <a:gd name="connsiteY3865" fmla="*/ 4178349 h 6812607"/>
              <a:gd name="connsiteX3866" fmla="*/ 5901035 w 6682383"/>
              <a:gd name="connsiteY3866" fmla="*/ 4193232 h 6812607"/>
              <a:gd name="connsiteX3867" fmla="*/ 5886152 w 6682383"/>
              <a:gd name="connsiteY3867" fmla="*/ 4185791 h 6812607"/>
              <a:gd name="connsiteX3868" fmla="*/ 5551289 w 6682383"/>
              <a:gd name="connsiteY3868" fmla="*/ 4178349 h 6812607"/>
              <a:gd name="connsiteX3869" fmla="*/ 5573613 w 6682383"/>
              <a:gd name="connsiteY3869" fmla="*/ 4193232 h 6812607"/>
              <a:gd name="connsiteX3870" fmla="*/ 5577334 w 6682383"/>
              <a:gd name="connsiteY3870" fmla="*/ 4189511 h 6812607"/>
              <a:gd name="connsiteX3871" fmla="*/ 5562451 w 6682383"/>
              <a:gd name="connsiteY3871" fmla="*/ 4182070 h 6812607"/>
              <a:gd name="connsiteX3872" fmla="*/ 5551289 w 6682383"/>
              <a:gd name="connsiteY3872" fmla="*/ 4178349 h 6812607"/>
              <a:gd name="connsiteX3873" fmla="*/ 6150322 w 6682383"/>
              <a:gd name="connsiteY3873" fmla="*/ 4174629 h 6812607"/>
              <a:gd name="connsiteX3874" fmla="*/ 6154043 w 6682383"/>
              <a:gd name="connsiteY3874" fmla="*/ 4178349 h 6812607"/>
              <a:gd name="connsiteX3875" fmla="*/ 6161484 w 6682383"/>
              <a:gd name="connsiteY3875" fmla="*/ 4185791 h 6812607"/>
              <a:gd name="connsiteX3876" fmla="*/ 6168926 w 6682383"/>
              <a:gd name="connsiteY3876" fmla="*/ 4193232 h 6812607"/>
              <a:gd name="connsiteX3877" fmla="*/ 6165205 w 6682383"/>
              <a:gd name="connsiteY3877" fmla="*/ 4193232 h 6812607"/>
              <a:gd name="connsiteX3878" fmla="*/ 6154043 w 6682383"/>
              <a:gd name="connsiteY3878" fmla="*/ 4189511 h 6812607"/>
              <a:gd name="connsiteX3879" fmla="*/ 6146601 w 6682383"/>
              <a:gd name="connsiteY3879" fmla="*/ 4182070 h 6812607"/>
              <a:gd name="connsiteX3880" fmla="*/ 6139160 w 6682383"/>
              <a:gd name="connsiteY3880" fmla="*/ 4178349 h 6812607"/>
              <a:gd name="connsiteX3881" fmla="*/ 6150322 w 6682383"/>
              <a:gd name="connsiteY3881" fmla="*/ 4174629 h 6812607"/>
              <a:gd name="connsiteX3882" fmla="*/ 6175437 w 6682383"/>
              <a:gd name="connsiteY3882" fmla="*/ 4173699 h 6812607"/>
              <a:gd name="connsiteX3883" fmla="*/ 6180088 w 6682383"/>
              <a:gd name="connsiteY3883" fmla="*/ 4174629 h 6812607"/>
              <a:gd name="connsiteX3884" fmla="*/ 6176367 w 6682383"/>
              <a:gd name="connsiteY3884" fmla="*/ 4178349 h 6812607"/>
              <a:gd name="connsiteX3885" fmla="*/ 6168926 w 6682383"/>
              <a:gd name="connsiteY3885" fmla="*/ 4178349 h 6812607"/>
              <a:gd name="connsiteX3886" fmla="*/ 6175437 w 6682383"/>
              <a:gd name="connsiteY3886" fmla="*/ 4173699 h 6812607"/>
              <a:gd name="connsiteX3887" fmla="*/ 6075672 w 6682383"/>
              <a:gd name="connsiteY3887" fmla="*/ 4171002 h 6812607"/>
              <a:gd name="connsiteX3888" fmla="*/ 6071258 w 6682383"/>
              <a:gd name="connsiteY3888" fmla="*/ 4172768 h 6812607"/>
              <a:gd name="connsiteX3889" fmla="*/ 6064746 w 6682383"/>
              <a:gd name="connsiteY3889" fmla="*/ 4178349 h 6812607"/>
              <a:gd name="connsiteX3890" fmla="*/ 6057304 w 6682383"/>
              <a:gd name="connsiteY3890" fmla="*/ 4174629 h 6812607"/>
              <a:gd name="connsiteX3891" fmla="*/ 6069862 w 6682383"/>
              <a:gd name="connsiteY3891" fmla="*/ 4171141 h 6812607"/>
              <a:gd name="connsiteX3892" fmla="*/ 6079629 w 6682383"/>
              <a:gd name="connsiteY3892" fmla="*/ 4170908 h 6812607"/>
              <a:gd name="connsiteX3893" fmla="*/ 6090791 w 6682383"/>
              <a:gd name="connsiteY3893" fmla="*/ 4170908 h 6812607"/>
              <a:gd name="connsiteX3894" fmla="*/ 6087070 w 6682383"/>
              <a:gd name="connsiteY3894" fmla="*/ 4178349 h 6812607"/>
              <a:gd name="connsiteX3895" fmla="*/ 6079629 w 6682383"/>
              <a:gd name="connsiteY3895" fmla="*/ 4178349 h 6812607"/>
              <a:gd name="connsiteX3896" fmla="*/ 6078698 w 6682383"/>
              <a:gd name="connsiteY3896" fmla="*/ 4172768 h 6812607"/>
              <a:gd name="connsiteX3897" fmla="*/ 6076036 w 6682383"/>
              <a:gd name="connsiteY3897" fmla="*/ 4170993 h 6812607"/>
              <a:gd name="connsiteX3898" fmla="*/ 6075908 w 6682383"/>
              <a:gd name="connsiteY3898" fmla="*/ 4170908 h 6812607"/>
              <a:gd name="connsiteX3899" fmla="*/ 6076036 w 6682383"/>
              <a:gd name="connsiteY3899" fmla="*/ 4170993 h 6812607"/>
              <a:gd name="connsiteX3900" fmla="*/ 6075672 w 6682383"/>
              <a:gd name="connsiteY3900" fmla="*/ 4171002 h 6812607"/>
              <a:gd name="connsiteX3901" fmla="*/ 5856386 w 6682383"/>
              <a:gd name="connsiteY3901" fmla="*/ 4170908 h 6812607"/>
              <a:gd name="connsiteX3902" fmla="*/ 5863828 w 6682383"/>
              <a:gd name="connsiteY3902" fmla="*/ 4170908 h 6812607"/>
              <a:gd name="connsiteX3903" fmla="*/ 5871269 w 6682383"/>
              <a:gd name="connsiteY3903" fmla="*/ 4178349 h 6812607"/>
              <a:gd name="connsiteX3904" fmla="*/ 5863828 w 6682383"/>
              <a:gd name="connsiteY3904" fmla="*/ 4178349 h 6812607"/>
              <a:gd name="connsiteX3905" fmla="*/ 5856386 w 6682383"/>
              <a:gd name="connsiteY3905" fmla="*/ 4170908 h 6812607"/>
              <a:gd name="connsiteX3906" fmla="*/ 5432226 w 6682383"/>
              <a:gd name="connsiteY3906" fmla="*/ 4170908 h 6812607"/>
              <a:gd name="connsiteX3907" fmla="*/ 5424785 w 6682383"/>
              <a:gd name="connsiteY3907" fmla="*/ 4178349 h 6812607"/>
              <a:gd name="connsiteX3908" fmla="*/ 5428506 w 6682383"/>
              <a:gd name="connsiteY3908" fmla="*/ 4178349 h 6812607"/>
              <a:gd name="connsiteX3909" fmla="*/ 5432226 w 6682383"/>
              <a:gd name="connsiteY3909" fmla="*/ 4178349 h 6812607"/>
              <a:gd name="connsiteX3910" fmla="*/ 5432226 w 6682383"/>
              <a:gd name="connsiteY3910" fmla="*/ 4170908 h 6812607"/>
              <a:gd name="connsiteX3911" fmla="*/ 5238750 w 6682383"/>
              <a:gd name="connsiteY3911" fmla="*/ 4170908 h 6812607"/>
              <a:gd name="connsiteX3912" fmla="*/ 5238750 w 6682383"/>
              <a:gd name="connsiteY3912" fmla="*/ 4174629 h 6812607"/>
              <a:gd name="connsiteX3913" fmla="*/ 5246191 w 6682383"/>
              <a:gd name="connsiteY3913" fmla="*/ 4170908 h 6812607"/>
              <a:gd name="connsiteX3914" fmla="*/ 5238750 w 6682383"/>
              <a:gd name="connsiteY3914" fmla="*/ 4170908 h 6812607"/>
              <a:gd name="connsiteX3915" fmla="*/ 156270 w 6682383"/>
              <a:gd name="connsiteY3915" fmla="*/ 4170908 h 6812607"/>
              <a:gd name="connsiteX3916" fmla="*/ 156270 w 6682383"/>
              <a:gd name="connsiteY3916" fmla="*/ 4178349 h 6812607"/>
              <a:gd name="connsiteX3917" fmla="*/ 148828 w 6682383"/>
              <a:gd name="connsiteY3917" fmla="*/ 4178349 h 6812607"/>
              <a:gd name="connsiteX3918" fmla="*/ 156270 w 6682383"/>
              <a:gd name="connsiteY3918" fmla="*/ 4170908 h 6812607"/>
              <a:gd name="connsiteX3919" fmla="*/ 5853156 w 6682383"/>
              <a:gd name="connsiteY3919" fmla="*/ 4167678 h 6812607"/>
              <a:gd name="connsiteX3920" fmla="*/ 5855456 w 6682383"/>
              <a:gd name="connsiteY3920" fmla="*/ 4169978 h 6812607"/>
              <a:gd name="connsiteX3921" fmla="*/ 5856386 w 6682383"/>
              <a:gd name="connsiteY3921" fmla="*/ 4170908 h 6812607"/>
              <a:gd name="connsiteX3922" fmla="*/ 5893593 w 6682383"/>
              <a:gd name="connsiteY3922" fmla="*/ 4163467 h 6812607"/>
              <a:gd name="connsiteX3923" fmla="*/ 5901035 w 6682383"/>
              <a:gd name="connsiteY3923" fmla="*/ 4163467 h 6812607"/>
              <a:gd name="connsiteX3924" fmla="*/ 5893593 w 6682383"/>
              <a:gd name="connsiteY3924" fmla="*/ 4170908 h 6812607"/>
              <a:gd name="connsiteX3925" fmla="*/ 5848945 w 6682383"/>
              <a:gd name="connsiteY3925" fmla="*/ 4163467 h 6812607"/>
              <a:gd name="connsiteX3926" fmla="*/ 5852666 w 6682383"/>
              <a:gd name="connsiteY3926" fmla="*/ 4167187 h 6812607"/>
              <a:gd name="connsiteX3927" fmla="*/ 5853156 w 6682383"/>
              <a:gd name="connsiteY3927" fmla="*/ 4167678 h 6812607"/>
              <a:gd name="connsiteX3928" fmla="*/ 5566172 w 6682383"/>
              <a:gd name="connsiteY3928" fmla="*/ 4163467 h 6812607"/>
              <a:gd name="connsiteX3929" fmla="*/ 5573613 w 6682383"/>
              <a:gd name="connsiteY3929" fmla="*/ 4170908 h 6812607"/>
              <a:gd name="connsiteX3930" fmla="*/ 5581054 w 6682383"/>
              <a:gd name="connsiteY3930" fmla="*/ 4167187 h 6812607"/>
              <a:gd name="connsiteX3931" fmla="*/ 5581054 w 6682383"/>
              <a:gd name="connsiteY3931" fmla="*/ 4163467 h 6812607"/>
              <a:gd name="connsiteX3932" fmla="*/ 5573613 w 6682383"/>
              <a:gd name="connsiteY3932" fmla="*/ 4163467 h 6812607"/>
              <a:gd name="connsiteX3933" fmla="*/ 5566172 w 6682383"/>
              <a:gd name="connsiteY3933" fmla="*/ 4163467 h 6812607"/>
              <a:gd name="connsiteX3934" fmla="*/ 5290840 w 6682383"/>
              <a:gd name="connsiteY3934" fmla="*/ 4163467 h 6812607"/>
              <a:gd name="connsiteX3935" fmla="*/ 5320605 w 6682383"/>
              <a:gd name="connsiteY3935" fmla="*/ 4170908 h 6812607"/>
              <a:gd name="connsiteX3936" fmla="*/ 5313164 w 6682383"/>
              <a:gd name="connsiteY3936" fmla="*/ 4163467 h 6812607"/>
              <a:gd name="connsiteX3937" fmla="*/ 208359 w 6682383"/>
              <a:gd name="connsiteY3937" fmla="*/ 4163467 h 6812607"/>
              <a:gd name="connsiteX3938" fmla="*/ 204639 w 6682383"/>
              <a:gd name="connsiteY3938" fmla="*/ 4178349 h 6812607"/>
              <a:gd name="connsiteX3939" fmla="*/ 200918 w 6682383"/>
              <a:gd name="connsiteY3939" fmla="*/ 4185791 h 6812607"/>
              <a:gd name="connsiteX3940" fmla="*/ 208359 w 6682383"/>
              <a:gd name="connsiteY3940" fmla="*/ 4163467 h 6812607"/>
              <a:gd name="connsiteX3941" fmla="*/ 5930017 w 6682383"/>
              <a:gd name="connsiteY3941" fmla="*/ 4162553 h 6812607"/>
              <a:gd name="connsiteX3942" fmla="*/ 5938242 w 6682383"/>
              <a:gd name="connsiteY3942" fmla="*/ 4163467 h 6812607"/>
              <a:gd name="connsiteX3943" fmla="*/ 5930801 w 6682383"/>
              <a:gd name="connsiteY3943" fmla="*/ 4163467 h 6812607"/>
              <a:gd name="connsiteX3944" fmla="*/ 5528965 w 6682383"/>
              <a:gd name="connsiteY3944" fmla="*/ 4148584 h 6812607"/>
              <a:gd name="connsiteX3945" fmla="*/ 5528965 w 6682383"/>
              <a:gd name="connsiteY3945" fmla="*/ 4156025 h 6812607"/>
              <a:gd name="connsiteX3946" fmla="*/ 5525244 w 6682383"/>
              <a:gd name="connsiteY3946" fmla="*/ 4163467 h 6812607"/>
              <a:gd name="connsiteX3947" fmla="*/ 5536406 w 6682383"/>
              <a:gd name="connsiteY3947" fmla="*/ 4170908 h 6812607"/>
              <a:gd name="connsiteX3948" fmla="*/ 5547568 w 6682383"/>
              <a:gd name="connsiteY3948" fmla="*/ 4163467 h 6812607"/>
              <a:gd name="connsiteX3949" fmla="*/ 5543847 w 6682383"/>
              <a:gd name="connsiteY3949" fmla="*/ 4152304 h 6812607"/>
              <a:gd name="connsiteX3950" fmla="*/ 5528965 w 6682383"/>
              <a:gd name="connsiteY3950" fmla="*/ 4148584 h 6812607"/>
              <a:gd name="connsiteX3951" fmla="*/ 6042422 w 6682383"/>
              <a:gd name="connsiteY3951" fmla="*/ 4133701 h 6812607"/>
              <a:gd name="connsiteX3952" fmla="*/ 6049863 w 6682383"/>
              <a:gd name="connsiteY3952" fmla="*/ 4133701 h 6812607"/>
              <a:gd name="connsiteX3953" fmla="*/ 6057304 w 6682383"/>
              <a:gd name="connsiteY3953" fmla="*/ 4138910 h 6812607"/>
              <a:gd name="connsiteX3954" fmla="*/ 6057304 w 6682383"/>
              <a:gd name="connsiteY3954" fmla="*/ 4133701 h 6812607"/>
              <a:gd name="connsiteX3955" fmla="*/ 6064746 w 6682383"/>
              <a:gd name="connsiteY3955" fmla="*/ 4133701 h 6812607"/>
              <a:gd name="connsiteX3956" fmla="*/ 6058618 w 6682383"/>
              <a:gd name="connsiteY3956" fmla="*/ 4139829 h 6812607"/>
              <a:gd name="connsiteX3957" fmla="*/ 6059165 w 6682383"/>
              <a:gd name="connsiteY3957" fmla="*/ 4140212 h 6812607"/>
              <a:gd name="connsiteX3958" fmla="*/ 6072187 w 6682383"/>
              <a:gd name="connsiteY3958" fmla="*/ 4144863 h 6812607"/>
              <a:gd name="connsiteX3959" fmla="*/ 6090791 w 6682383"/>
              <a:gd name="connsiteY3959" fmla="*/ 4152304 h 6812607"/>
              <a:gd name="connsiteX3960" fmla="*/ 6101953 w 6682383"/>
              <a:gd name="connsiteY3960" fmla="*/ 4148584 h 6812607"/>
              <a:gd name="connsiteX3961" fmla="*/ 6109394 w 6682383"/>
              <a:gd name="connsiteY3961" fmla="*/ 4156025 h 6812607"/>
              <a:gd name="connsiteX3962" fmla="*/ 6124277 w 6682383"/>
              <a:gd name="connsiteY3962" fmla="*/ 4156025 h 6812607"/>
              <a:gd name="connsiteX3963" fmla="*/ 6124277 w 6682383"/>
              <a:gd name="connsiteY3963" fmla="*/ 4154165 h 6812607"/>
              <a:gd name="connsiteX3964" fmla="*/ 6124277 w 6682383"/>
              <a:gd name="connsiteY3964" fmla="*/ 4152304 h 6812607"/>
              <a:gd name="connsiteX3965" fmla="*/ 6139160 w 6682383"/>
              <a:gd name="connsiteY3965" fmla="*/ 4163467 h 6812607"/>
              <a:gd name="connsiteX3966" fmla="*/ 6131718 w 6682383"/>
              <a:gd name="connsiteY3966" fmla="*/ 4170908 h 6812607"/>
              <a:gd name="connsiteX3967" fmla="*/ 6116836 w 6682383"/>
              <a:gd name="connsiteY3967" fmla="*/ 4170908 h 6812607"/>
              <a:gd name="connsiteX3968" fmla="*/ 6094511 w 6682383"/>
              <a:gd name="connsiteY3968" fmla="*/ 4163467 h 6812607"/>
              <a:gd name="connsiteX3969" fmla="*/ 6072187 w 6682383"/>
              <a:gd name="connsiteY3969" fmla="*/ 4156025 h 6812607"/>
              <a:gd name="connsiteX3970" fmla="*/ 6057304 w 6682383"/>
              <a:gd name="connsiteY3970" fmla="*/ 4156025 h 6812607"/>
              <a:gd name="connsiteX3971" fmla="*/ 6038701 w 6682383"/>
              <a:gd name="connsiteY3971" fmla="*/ 4148584 h 6812607"/>
              <a:gd name="connsiteX3972" fmla="*/ 6027539 w 6682383"/>
              <a:gd name="connsiteY3972" fmla="*/ 4141142 h 6812607"/>
              <a:gd name="connsiteX3973" fmla="*/ 6034980 w 6682383"/>
              <a:gd name="connsiteY3973" fmla="*/ 4141142 h 6812607"/>
              <a:gd name="connsiteX3974" fmla="*/ 6042422 w 6682383"/>
              <a:gd name="connsiteY3974" fmla="*/ 4133701 h 6812607"/>
              <a:gd name="connsiteX3975" fmla="*/ 5424785 w 6682383"/>
              <a:gd name="connsiteY3975" fmla="*/ 4133701 h 6812607"/>
              <a:gd name="connsiteX3976" fmla="*/ 5417343 w 6682383"/>
              <a:gd name="connsiteY3976" fmla="*/ 4141142 h 6812607"/>
              <a:gd name="connsiteX3977" fmla="*/ 5417343 w 6682383"/>
              <a:gd name="connsiteY3977" fmla="*/ 4148584 h 6812607"/>
              <a:gd name="connsiteX3978" fmla="*/ 5424785 w 6682383"/>
              <a:gd name="connsiteY3978" fmla="*/ 4148584 h 6812607"/>
              <a:gd name="connsiteX3979" fmla="*/ 5432226 w 6682383"/>
              <a:gd name="connsiteY3979" fmla="*/ 4141142 h 6812607"/>
              <a:gd name="connsiteX3980" fmla="*/ 5439668 w 6682383"/>
              <a:gd name="connsiteY3980" fmla="*/ 4141142 h 6812607"/>
              <a:gd name="connsiteX3981" fmla="*/ 5439668 w 6682383"/>
              <a:gd name="connsiteY3981" fmla="*/ 4148584 h 6812607"/>
              <a:gd name="connsiteX3982" fmla="*/ 5432226 w 6682383"/>
              <a:gd name="connsiteY3982" fmla="*/ 4156025 h 6812607"/>
              <a:gd name="connsiteX3983" fmla="*/ 5424785 w 6682383"/>
              <a:gd name="connsiteY3983" fmla="*/ 4163467 h 6812607"/>
              <a:gd name="connsiteX3984" fmla="*/ 5424785 w 6682383"/>
              <a:gd name="connsiteY3984" fmla="*/ 4156025 h 6812607"/>
              <a:gd name="connsiteX3985" fmla="*/ 5417343 w 6682383"/>
              <a:gd name="connsiteY3985" fmla="*/ 4156025 h 6812607"/>
              <a:gd name="connsiteX3986" fmla="*/ 5413623 w 6682383"/>
              <a:gd name="connsiteY3986" fmla="*/ 4156025 h 6812607"/>
              <a:gd name="connsiteX3987" fmla="*/ 5409902 w 6682383"/>
              <a:gd name="connsiteY3987" fmla="*/ 4156025 h 6812607"/>
              <a:gd name="connsiteX3988" fmla="*/ 5395019 w 6682383"/>
              <a:gd name="connsiteY3988" fmla="*/ 4148584 h 6812607"/>
              <a:gd name="connsiteX3989" fmla="*/ 5372695 w 6682383"/>
              <a:gd name="connsiteY3989" fmla="*/ 4141142 h 6812607"/>
              <a:gd name="connsiteX3990" fmla="*/ 5365254 w 6682383"/>
              <a:gd name="connsiteY3990" fmla="*/ 4141142 h 6812607"/>
              <a:gd name="connsiteX3991" fmla="*/ 5372695 w 6682383"/>
              <a:gd name="connsiteY3991" fmla="*/ 4156025 h 6812607"/>
              <a:gd name="connsiteX3992" fmla="*/ 5391299 w 6682383"/>
              <a:gd name="connsiteY3992" fmla="*/ 4159746 h 6812607"/>
              <a:gd name="connsiteX3993" fmla="*/ 5395019 w 6682383"/>
              <a:gd name="connsiteY3993" fmla="*/ 4159746 h 6812607"/>
              <a:gd name="connsiteX3994" fmla="*/ 5402461 w 6682383"/>
              <a:gd name="connsiteY3994" fmla="*/ 4156025 h 6812607"/>
              <a:gd name="connsiteX3995" fmla="*/ 5424785 w 6682383"/>
              <a:gd name="connsiteY3995" fmla="*/ 4163467 h 6812607"/>
              <a:gd name="connsiteX3996" fmla="*/ 5461992 w 6682383"/>
              <a:gd name="connsiteY3996" fmla="*/ 4163467 h 6812607"/>
              <a:gd name="connsiteX3997" fmla="*/ 5476875 w 6682383"/>
              <a:gd name="connsiteY3997" fmla="*/ 4163467 h 6812607"/>
              <a:gd name="connsiteX3998" fmla="*/ 5484316 w 6682383"/>
              <a:gd name="connsiteY3998" fmla="*/ 4163467 h 6812607"/>
              <a:gd name="connsiteX3999" fmla="*/ 5504315 w 6682383"/>
              <a:gd name="connsiteY3999" fmla="*/ 4163467 h 6812607"/>
              <a:gd name="connsiteX4000" fmla="*/ 5504780 w 6682383"/>
              <a:gd name="connsiteY4000" fmla="*/ 4163467 h 6812607"/>
              <a:gd name="connsiteX4001" fmla="*/ 5506640 w 6682383"/>
              <a:gd name="connsiteY4001" fmla="*/ 4163467 h 6812607"/>
              <a:gd name="connsiteX4002" fmla="*/ 5508036 w 6682383"/>
              <a:gd name="connsiteY4002" fmla="*/ 4163467 h 6812607"/>
              <a:gd name="connsiteX4003" fmla="*/ 5514082 w 6682383"/>
              <a:gd name="connsiteY4003" fmla="*/ 4163467 h 6812607"/>
              <a:gd name="connsiteX4004" fmla="*/ 5514082 w 6682383"/>
              <a:gd name="connsiteY4004" fmla="*/ 4156025 h 6812607"/>
              <a:gd name="connsiteX4005" fmla="*/ 5461992 w 6682383"/>
              <a:gd name="connsiteY4005" fmla="*/ 4156025 h 6812607"/>
              <a:gd name="connsiteX4006" fmla="*/ 5454551 w 6682383"/>
              <a:gd name="connsiteY4006" fmla="*/ 4156025 h 6812607"/>
              <a:gd name="connsiteX4007" fmla="*/ 5447109 w 6682383"/>
              <a:gd name="connsiteY4007" fmla="*/ 4148584 h 6812607"/>
              <a:gd name="connsiteX4008" fmla="*/ 5439668 w 6682383"/>
              <a:gd name="connsiteY4008" fmla="*/ 4141142 h 6812607"/>
              <a:gd name="connsiteX4009" fmla="*/ 5432226 w 6682383"/>
              <a:gd name="connsiteY4009" fmla="*/ 4133701 h 6812607"/>
              <a:gd name="connsiteX4010" fmla="*/ 5357812 w 6682383"/>
              <a:gd name="connsiteY4010" fmla="*/ 4133701 h 6812607"/>
              <a:gd name="connsiteX4011" fmla="*/ 5357812 w 6682383"/>
              <a:gd name="connsiteY4011" fmla="*/ 4141142 h 6812607"/>
              <a:gd name="connsiteX4012" fmla="*/ 5365254 w 6682383"/>
              <a:gd name="connsiteY4012" fmla="*/ 4137422 h 6812607"/>
              <a:gd name="connsiteX4013" fmla="*/ 5365254 w 6682383"/>
              <a:gd name="connsiteY4013" fmla="*/ 4133701 h 6812607"/>
              <a:gd name="connsiteX4014" fmla="*/ 5357812 w 6682383"/>
              <a:gd name="connsiteY4014" fmla="*/ 4133701 h 6812607"/>
              <a:gd name="connsiteX4015" fmla="*/ 5677793 w 6682383"/>
              <a:gd name="connsiteY4015" fmla="*/ 4126260 h 6812607"/>
              <a:gd name="connsiteX4016" fmla="*/ 5670351 w 6682383"/>
              <a:gd name="connsiteY4016" fmla="*/ 4133701 h 6812607"/>
              <a:gd name="connsiteX4017" fmla="*/ 5648027 w 6682383"/>
              <a:gd name="connsiteY4017" fmla="*/ 4133701 h 6812607"/>
              <a:gd name="connsiteX4018" fmla="*/ 5659189 w 6682383"/>
              <a:gd name="connsiteY4018" fmla="*/ 4141142 h 6812607"/>
              <a:gd name="connsiteX4019" fmla="*/ 5677793 w 6682383"/>
              <a:gd name="connsiteY4019" fmla="*/ 4152304 h 6812607"/>
              <a:gd name="connsiteX4020" fmla="*/ 5692676 w 6682383"/>
              <a:gd name="connsiteY4020" fmla="*/ 4156025 h 6812607"/>
              <a:gd name="connsiteX4021" fmla="*/ 5700117 w 6682383"/>
              <a:gd name="connsiteY4021" fmla="*/ 4163467 h 6812607"/>
              <a:gd name="connsiteX4022" fmla="*/ 5696396 w 6682383"/>
              <a:gd name="connsiteY4022" fmla="*/ 4170908 h 6812607"/>
              <a:gd name="connsiteX4023" fmla="*/ 5692676 w 6682383"/>
              <a:gd name="connsiteY4023" fmla="*/ 4167187 h 6812607"/>
              <a:gd name="connsiteX4024" fmla="*/ 5688955 w 6682383"/>
              <a:gd name="connsiteY4024" fmla="*/ 4163467 h 6812607"/>
              <a:gd name="connsiteX4025" fmla="*/ 5677793 w 6682383"/>
              <a:gd name="connsiteY4025" fmla="*/ 4163467 h 6812607"/>
              <a:gd name="connsiteX4026" fmla="*/ 5700117 w 6682383"/>
              <a:gd name="connsiteY4026" fmla="*/ 4178349 h 6812607"/>
              <a:gd name="connsiteX4027" fmla="*/ 5707558 w 6682383"/>
              <a:gd name="connsiteY4027" fmla="*/ 4170908 h 6812607"/>
              <a:gd name="connsiteX4028" fmla="*/ 5700117 w 6682383"/>
              <a:gd name="connsiteY4028" fmla="*/ 4163467 h 6812607"/>
              <a:gd name="connsiteX4029" fmla="*/ 5700117 w 6682383"/>
              <a:gd name="connsiteY4029" fmla="*/ 4156025 h 6812607"/>
              <a:gd name="connsiteX4030" fmla="*/ 5692676 w 6682383"/>
              <a:gd name="connsiteY4030" fmla="*/ 4141142 h 6812607"/>
              <a:gd name="connsiteX4031" fmla="*/ 5700117 w 6682383"/>
              <a:gd name="connsiteY4031" fmla="*/ 4133701 h 6812607"/>
              <a:gd name="connsiteX4032" fmla="*/ 5685234 w 6682383"/>
              <a:gd name="connsiteY4032" fmla="*/ 4133701 h 6812607"/>
              <a:gd name="connsiteX4033" fmla="*/ 5677793 w 6682383"/>
              <a:gd name="connsiteY4033" fmla="*/ 4126260 h 6812607"/>
              <a:gd name="connsiteX4034" fmla="*/ 148828 w 6682383"/>
              <a:gd name="connsiteY4034" fmla="*/ 4126260 h 6812607"/>
              <a:gd name="connsiteX4035" fmla="*/ 148828 w 6682383"/>
              <a:gd name="connsiteY4035" fmla="*/ 4141142 h 6812607"/>
              <a:gd name="connsiteX4036" fmla="*/ 133945 w 6682383"/>
              <a:gd name="connsiteY4036" fmla="*/ 4156025 h 6812607"/>
              <a:gd name="connsiteX4037" fmla="*/ 119063 w 6682383"/>
              <a:gd name="connsiteY4037" fmla="*/ 4163467 h 6812607"/>
              <a:gd name="connsiteX4038" fmla="*/ 5461992 w 6682383"/>
              <a:gd name="connsiteY4038" fmla="*/ 4118818 h 6812607"/>
              <a:gd name="connsiteX4039" fmla="*/ 5469433 w 6682383"/>
              <a:gd name="connsiteY4039" fmla="*/ 4126260 h 6812607"/>
              <a:gd name="connsiteX4040" fmla="*/ 5469433 w 6682383"/>
              <a:gd name="connsiteY4040" fmla="*/ 4118818 h 6812607"/>
              <a:gd name="connsiteX4041" fmla="*/ 5447109 w 6682383"/>
              <a:gd name="connsiteY4041" fmla="*/ 4118818 h 6812607"/>
              <a:gd name="connsiteX4042" fmla="*/ 5439668 w 6682383"/>
              <a:gd name="connsiteY4042" fmla="*/ 4126260 h 6812607"/>
              <a:gd name="connsiteX4043" fmla="*/ 5454551 w 6682383"/>
              <a:gd name="connsiteY4043" fmla="*/ 4118818 h 6812607"/>
              <a:gd name="connsiteX4044" fmla="*/ 5447109 w 6682383"/>
              <a:gd name="connsiteY4044" fmla="*/ 4118818 h 6812607"/>
              <a:gd name="connsiteX4045" fmla="*/ 6302871 w 6682383"/>
              <a:gd name="connsiteY4045" fmla="*/ 4111377 h 6812607"/>
              <a:gd name="connsiteX4046" fmla="*/ 6302871 w 6682383"/>
              <a:gd name="connsiteY4046" fmla="*/ 4118818 h 6812607"/>
              <a:gd name="connsiteX4047" fmla="*/ 6295429 w 6682383"/>
              <a:gd name="connsiteY4047" fmla="*/ 4115097 h 6812607"/>
              <a:gd name="connsiteX4048" fmla="*/ 6302871 w 6682383"/>
              <a:gd name="connsiteY4048" fmla="*/ 4111377 h 6812607"/>
              <a:gd name="connsiteX4049" fmla="*/ 5752207 w 6682383"/>
              <a:gd name="connsiteY4049" fmla="*/ 4111377 h 6812607"/>
              <a:gd name="connsiteX4050" fmla="*/ 5759648 w 6682383"/>
              <a:gd name="connsiteY4050" fmla="*/ 4111377 h 6812607"/>
              <a:gd name="connsiteX4051" fmla="*/ 5752207 w 6682383"/>
              <a:gd name="connsiteY4051" fmla="*/ 4118818 h 6812607"/>
              <a:gd name="connsiteX4052" fmla="*/ 5867549 w 6682383"/>
              <a:gd name="connsiteY4052" fmla="*/ 4109051 h 6812607"/>
              <a:gd name="connsiteX4053" fmla="*/ 5856386 w 6682383"/>
              <a:gd name="connsiteY4053" fmla="*/ 4118818 h 6812607"/>
              <a:gd name="connsiteX4054" fmla="*/ 5856386 w 6682383"/>
              <a:gd name="connsiteY4054" fmla="*/ 4126260 h 6812607"/>
              <a:gd name="connsiteX4055" fmla="*/ 5863828 w 6682383"/>
              <a:gd name="connsiteY4055" fmla="*/ 4118818 h 6812607"/>
              <a:gd name="connsiteX4056" fmla="*/ 5878711 w 6682383"/>
              <a:gd name="connsiteY4056" fmla="*/ 4118818 h 6812607"/>
              <a:gd name="connsiteX4057" fmla="*/ 5893593 w 6682383"/>
              <a:gd name="connsiteY4057" fmla="*/ 4118818 h 6812607"/>
              <a:gd name="connsiteX4058" fmla="*/ 5886152 w 6682383"/>
              <a:gd name="connsiteY4058" fmla="*/ 4111377 h 6812607"/>
              <a:gd name="connsiteX4059" fmla="*/ 5871269 w 6682383"/>
              <a:gd name="connsiteY4059" fmla="*/ 4111377 h 6812607"/>
              <a:gd name="connsiteX4060" fmla="*/ 5867549 w 6682383"/>
              <a:gd name="connsiteY4060" fmla="*/ 4109051 h 6812607"/>
              <a:gd name="connsiteX4061" fmla="*/ 6265664 w 6682383"/>
              <a:gd name="connsiteY4061" fmla="*/ 4103935 h 6812607"/>
              <a:gd name="connsiteX4062" fmla="*/ 6276826 w 6682383"/>
              <a:gd name="connsiteY4062" fmla="*/ 4111377 h 6812607"/>
              <a:gd name="connsiteX4063" fmla="*/ 6280547 w 6682383"/>
              <a:gd name="connsiteY4063" fmla="*/ 4118818 h 6812607"/>
              <a:gd name="connsiteX4064" fmla="*/ 6273105 w 6682383"/>
              <a:gd name="connsiteY4064" fmla="*/ 4118818 h 6812607"/>
              <a:gd name="connsiteX4065" fmla="*/ 6273105 w 6682383"/>
              <a:gd name="connsiteY4065" fmla="*/ 4111377 h 6812607"/>
              <a:gd name="connsiteX4066" fmla="*/ 5573613 w 6682383"/>
              <a:gd name="connsiteY4066" fmla="*/ 4103935 h 6812607"/>
              <a:gd name="connsiteX4067" fmla="*/ 5581054 w 6682383"/>
              <a:gd name="connsiteY4067" fmla="*/ 4111377 h 6812607"/>
              <a:gd name="connsiteX4068" fmla="*/ 5573613 w 6682383"/>
              <a:gd name="connsiteY4068" fmla="*/ 4111377 h 6812607"/>
              <a:gd name="connsiteX4069" fmla="*/ 5562451 w 6682383"/>
              <a:gd name="connsiteY4069" fmla="*/ 4111377 h 6812607"/>
              <a:gd name="connsiteX4070" fmla="*/ 5558730 w 6682383"/>
              <a:gd name="connsiteY4070" fmla="*/ 4111377 h 6812607"/>
              <a:gd name="connsiteX4071" fmla="*/ 5387578 w 6682383"/>
              <a:gd name="connsiteY4071" fmla="*/ 4103935 h 6812607"/>
              <a:gd name="connsiteX4072" fmla="*/ 5395019 w 6682383"/>
              <a:gd name="connsiteY4072" fmla="*/ 4111377 h 6812607"/>
              <a:gd name="connsiteX4073" fmla="*/ 5402461 w 6682383"/>
              <a:gd name="connsiteY4073" fmla="*/ 4103935 h 6812607"/>
              <a:gd name="connsiteX4074" fmla="*/ 5395019 w 6682383"/>
              <a:gd name="connsiteY4074" fmla="*/ 4103935 h 6812607"/>
              <a:gd name="connsiteX4075" fmla="*/ 5387578 w 6682383"/>
              <a:gd name="connsiteY4075" fmla="*/ 4103935 h 6812607"/>
              <a:gd name="connsiteX4076" fmla="*/ 59531 w 6682383"/>
              <a:gd name="connsiteY4076" fmla="*/ 4103935 h 6812607"/>
              <a:gd name="connsiteX4077" fmla="*/ 44649 w 6682383"/>
              <a:gd name="connsiteY4077" fmla="*/ 4118818 h 6812607"/>
              <a:gd name="connsiteX4078" fmla="*/ 33486 w 6682383"/>
              <a:gd name="connsiteY4078" fmla="*/ 4126260 h 6812607"/>
              <a:gd name="connsiteX4079" fmla="*/ 29766 w 6682383"/>
              <a:gd name="connsiteY4079" fmla="*/ 4133701 h 6812607"/>
              <a:gd name="connsiteX4080" fmla="*/ 29766 w 6682383"/>
              <a:gd name="connsiteY4080" fmla="*/ 4126260 h 6812607"/>
              <a:gd name="connsiteX4081" fmla="*/ 44649 w 6682383"/>
              <a:gd name="connsiteY4081" fmla="*/ 4111377 h 6812607"/>
              <a:gd name="connsiteX4082" fmla="*/ 6101953 w 6682383"/>
              <a:gd name="connsiteY4082" fmla="*/ 4102873 h 6812607"/>
              <a:gd name="connsiteX4083" fmla="*/ 6103348 w 6682383"/>
              <a:gd name="connsiteY4083" fmla="*/ 4103470 h 6812607"/>
              <a:gd name="connsiteX4084" fmla="*/ 6101953 w 6682383"/>
              <a:gd name="connsiteY4084" fmla="*/ 4103935 h 6812607"/>
              <a:gd name="connsiteX4085" fmla="*/ 5837783 w 6682383"/>
              <a:gd name="connsiteY4085" fmla="*/ 4100215 h 6812607"/>
              <a:gd name="connsiteX4086" fmla="*/ 5826621 w 6682383"/>
              <a:gd name="connsiteY4086" fmla="*/ 4103935 h 6812607"/>
              <a:gd name="connsiteX4087" fmla="*/ 5822900 w 6682383"/>
              <a:gd name="connsiteY4087" fmla="*/ 4115097 h 6812607"/>
              <a:gd name="connsiteX4088" fmla="*/ 5826621 w 6682383"/>
              <a:gd name="connsiteY4088" fmla="*/ 4126260 h 6812607"/>
              <a:gd name="connsiteX4089" fmla="*/ 5834062 w 6682383"/>
              <a:gd name="connsiteY4089" fmla="*/ 4126260 h 6812607"/>
              <a:gd name="connsiteX4090" fmla="*/ 5845224 w 6682383"/>
              <a:gd name="connsiteY4090" fmla="*/ 4126260 h 6812607"/>
              <a:gd name="connsiteX4091" fmla="*/ 5848945 w 6682383"/>
              <a:gd name="connsiteY4091" fmla="*/ 4126260 h 6812607"/>
              <a:gd name="connsiteX4092" fmla="*/ 5848945 w 6682383"/>
              <a:gd name="connsiteY4092" fmla="*/ 4111377 h 6812607"/>
              <a:gd name="connsiteX4093" fmla="*/ 5841504 w 6682383"/>
              <a:gd name="connsiteY4093" fmla="*/ 4103935 h 6812607"/>
              <a:gd name="connsiteX4094" fmla="*/ 5837783 w 6682383"/>
              <a:gd name="connsiteY4094" fmla="*/ 4100215 h 6812607"/>
              <a:gd name="connsiteX4095" fmla="*/ 174873 w 6682383"/>
              <a:gd name="connsiteY4095" fmla="*/ 4098354 h 6812607"/>
              <a:gd name="connsiteX4096" fmla="*/ 178594 w 6682383"/>
              <a:gd name="connsiteY4096" fmla="*/ 4111377 h 6812607"/>
              <a:gd name="connsiteX4097" fmla="*/ 178594 w 6682383"/>
              <a:gd name="connsiteY4097" fmla="*/ 4129980 h 6812607"/>
              <a:gd name="connsiteX4098" fmla="*/ 193477 w 6682383"/>
              <a:gd name="connsiteY4098" fmla="*/ 4126260 h 6812607"/>
              <a:gd name="connsiteX4099" fmla="*/ 208359 w 6682383"/>
              <a:gd name="connsiteY4099" fmla="*/ 4118818 h 6812607"/>
              <a:gd name="connsiteX4100" fmla="*/ 200918 w 6682383"/>
              <a:gd name="connsiteY4100" fmla="*/ 4126260 h 6812607"/>
              <a:gd name="connsiteX4101" fmla="*/ 193477 w 6682383"/>
              <a:gd name="connsiteY4101" fmla="*/ 4137422 h 6812607"/>
              <a:gd name="connsiteX4102" fmla="*/ 186035 w 6682383"/>
              <a:gd name="connsiteY4102" fmla="*/ 4141142 h 6812607"/>
              <a:gd name="connsiteX4103" fmla="*/ 178594 w 6682383"/>
              <a:gd name="connsiteY4103" fmla="*/ 4148584 h 6812607"/>
              <a:gd name="connsiteX4104" fmla="*/ 171152 w 6682383"/>
              <a:gd name="connsiteY4104" fmla="*/ 4148584 h 6812607"/>
              <a:gd name="connsiteX4105" fmla="*/ 163711 w 6682383"/>
              <a:gd name="connsiteY4105" fmla="*/ 4141142 h 6812607"/>
              <a:gd name="connsiteX4106" fmla="*/ 163711 w 6682383"/>
              <a:gd name="connsiteY4106" fmla="*/ 4126260 h 6812607"/>
              <a:gd name="connsiteX4107" fmla="*/ 163711 w 6682383"/>
              <a:gd name="connsiteY4107" fmla="*/ 4103935 h 6812607"/>
              <a:gd name="connsiteX4108" fmla="*/ 174873 w 6682383"/>
              <a:gd name="connsiteY4108" fmla="*/ 4098354 h 6812607"/>
              <a:gd name="connsiteX4109" fmla="*/ 6079629 w 6682383"/>
              <a:gd name="connsiteY4109" fmla="*/ 4096494 h 6812607"/>
              <a:gd name="connsiteX4110" fmla="*/ 6087070 w 6682383"/>
              <a:gd name="connsiteY4110" fmla="*/ 4103935 h 6812607"/>
              <a:gd name="connsiteX4111" fmla="*/ 6072187 w 6682383"/>
              <a:gd name="connsiteY4111" fmla="*/ 4103935 h 6812607"/>
              <a:gd name="connsiteX4112" fmla="*/ 6079629 w 6682383"/>
              <a:gd name="connsiteY4112" fmla="*/ 4096494 h 6812607"/>
              <a:gd name="connsiteX4113" fmla="*/ 5960566 w 6682383"/>
              <a:gd name="connsiteY4113" fmla="*/ 4096494 h 6812607"/>
              <a:gd name="connsiteX4114" fmla="*/ 5960566 w 6682383"/>
              <a:gd name="connsiteY4114" fmla="*/ 4100215 h 6812607"/>
              <a:gd name="connsiteX4115" fmla="*/ 5968008 w 6682383"/>
              <a:gd name="connsiteY4115" fmla="*/ 4096494 h 6812607"/>
              <a:gd name="connsiteX4116" fmla="*/ 5960566 w 6682383"/>
              <a:gd name="connsiteY4116" fmla="*/ 4096494 h 6812607"/>
              <a:gd name="connsiteX4117" fmla="*/ 5521523 w 6682383"/>
              <a:gd name="connsiteY4117" fmla="*/ 4096494 h 6812607"/>
              <a:gd name="connsiteX4118" fmla="*/ 5521523 w 6682383"/>
              <a:gd name="connsiteY4118" fmla="*/ 4100215 h 6812607"/>
              <a:gd name="connsiteX4119" fmla="*/ 5528965 w 6682383"/>
              <a:gd name="connsiteY4119" fmla="*/ 4103935 h 6812607"/>
              <a:gd name="connsiteX4120" fmla="*/ 5528965 w 6682383"/>
              <a:gd name="connsiteY4120" fmla="*/ 4096494 h 6812607"/>
              <a:gd name="connsiteX4121" fmla="*/ 5432226 w 6682383"/>
              <a:gd name="connsiteY4121" fmla="*/ 4096494 h 6812607"/>
              <a:gd name="connsiteX4122" fmla="*/ 5432226 w 6682383"/>
              <a:gd name="connsiteY4122" fmla="*/ 4103935 h 6812607"/>
              <a:gd name="connsiteX4123" fmla="*/ 5447109 w 6682383"/>
              <a:gd name="connsiteY4123" fmla="*/ 4096494 h 6812607"/>
              <a:gd name="connsiteX4124" fmla="*/ 5380136 w 6682383"/>
              <a:gd name="connsiteY4124" fmla="*/ 4096494 h 6812607"/>
              <a:gd name="connsiteX4125" fmla="*/ 5372695 w 6682383"/>
              <a:gd name="connsiteY4125" fmla="*/ 4103935 h 6812607"/>
              <a:gd name="connsiteX4126" fmla="*/ 5380136 w 6682383"/>
              <a:gd name="connsiteY4126" fmla="*/ 4103935 h 6812607"/>
              <a:gd name="connsiteX4127" fmla="*/ 6258222 w 6682383"/>
              <a:gd name="connsiteY4127" fmla="*/ 4089053 h 6812607"/>
              <a:gd name="connsiteX4128" fmla="*/ 6258222 w 6682383"/>
              <a:gd name="connsiteY4128" fmla="*/ 4096494 h 6812607"/>
              <a:gd name="connsiteX4129" fmla="*/ 6258222 w 6682383"/>
              <a:gd name="connsiteY4129" fmla="*/ 4103935 h 6812607"/>
              <a:gd name="connsiteX4130" fmla="*/ 6250781 w 6682383"/>
              <a:gd name="connsiteY4130" fmla="*/ 4111377 h 6812607"/>
              <a:gd name="connsiteX4131" fmla="*/ 6243340 w 6682383"/>
              <a:gd name="connsiteY4131" fmla="*/ 4103935 h 6812607"/>
              <a:gd name="connsiteX4132" fmla="*/ 6250781 w 6682383"/>
              <a:gd name="connsiteY4132" fmla="*/ 4096494 h 6812607"/>
              <a:gd name="connsiteX4133" fmla="*/ 5796855 w 6682383"/>
              <a:gd name="connsiteY4133" fmla="*/ 4089053 h 6812607"/>
              <a:gd name="connsiteX4134" fmla="*/ 5811738 w 6682383"/>
              <a:gd name="connsiteY4134" fmla="*/ 4100215 h 6812607"/>
              <a:gd name="connsiteX4135" fmla="*/ 5796855 w 6682383"/>
              <a:gd name="connsiteY4135" fmla="*/ 4103935 h 6812607"/>
              <a:gd name="connsiteX4136" fmla="*/ 5781972 w 6682383"/>
              <a:gd name="connsiteY4136" fmla="*/ 4103935 h 6812607"/>
              <a:gd name="connsiteX4137" fmla="*/ 5793135 w 6682383"/>
              <a:gd name="connsiteY4137" fmla="*/ 4115097 h 6812607"/>
              <a:gd name="connsiteX4138" fmla="*/ 5796855 w 6682383"/>
              <a:gd name="connsiteY4138" fmla="*/ 4118818 h 6812607"/>
              <a:gd name="connsiteX4139" fmla="*/ 5796855 w 6682383"/>
              <a:gd name="connsiteY4139" fmla="*/ 4126260 h 6812607"/>
              <a:gd name="connsiteX4140" fmla="*/ 5800576 w 6682383"/>
              <a:gd name="connsiteY4140" fmla="*/ 4118818 h 6812607"/>
              <a:gd name="connsiteX4141" fmla="*/ 5804297 w 6682383"/>
              <a:gd name="connsiteY4141" fmla="*/ 4111377 h 6812607"/>
              <a:gd name="connsiteX4142" fmla="*/ 5811738 w 6682383"/>
              <a:gd name="connsiteY4142" fmla="*/ 4103935 h 6812607"/>
              <a:gd name="connsiteX4143" fmla="*/ 5811738 w 6682383"/>
              <a:gd name="connsiteY4143" fmla="*/ 4102075 h 6812607"/>
              <a:gd name="connsiteX4144" fmla="*/ 5811738 w 6682383"/>
              <a:gd name="connsiteY4144" fmla="*/ 4100215 h 6812607"/>
              <a:gd name="connsiteX4145" fmla="*/ 5811738 w 6682383"/>
              <a:gd name="connsiteY4145" fmla="*/ 4096494 h 6812607"/>
              <a:gd name="connsiteX4146" fmla="*/ 5796855 w 6682383"/>
              <a:gd name="connsiteY4146" fmla="*/ 4089053 h 6812607"/>
              <a:gd name="connsiteX4147" fmla="*/ 5603379 w 6682383"/>
              <a:gd name="connsiteY4147" fmla="*/ 4089053 h 6812607"/>
              <a:gd name="connsiteX4148" fmla="*/ 5610820 w 6682383"/>
              <a:gd name="connsiteY4148" fmla="*/ 4089053 h 6812607"/>
              <a:gd name="connsiteX4149" fmla="*/ 5618261 w 6682383"/>
              <a:gd name="connsiteY4149" fmla="*/ 4096494 h 6812607"/>
              <a:gd name="connsiteX4150" fmla="*/ 5610820 w 6682383"/>
              <a:gd name="connsiteY4150" fmla="*/ 4096494 h 6812607"/>
              <a:gd name="connsiteX4151" fmla="*/ 5603379 w 6682383"/>
              <a:gd name="connsiteY4151" fmla="*/ 4096494 h 6812607"/>
              <a:gd name="connsiteX4152" fmla="*/ 5595937 w 6682383"/>
              <a:gd name="connsiteY4152" fmla="*/ 4103935 h 6812607"/>
              <a:gd name="connsiteX4153" fmla="*/ 5603379 w 6682383"/>
              <a:gd name="connsiteY4153" fmla="*/ 4089053 h 6812607"/>
              <a:gd name="connsiteX4154" fmla="*/ 5476875 w 6682383"/>
              <a:gd name="connsiteY4154" fmla="*/ 4089053 h 6812607"/>
              <a:gd name="connsiteX4155" fmla="*/ 5476875 w 6682383"/>
              <a:gd name="connsiteY4155" fmla="*/ 4096494 h 6812607"/>
              <a:gd name="connsiteX4156" fmla="*/ 5476875 w 6682383"/>
              <a:gd name="connsiteY4156" fmla="*/ 4107656 h 6812607"/>
              <a:gd name="connsiteX4157" fmla="*/ 5484316 w 6682383"/>
              <a:gd name="connsiteY4157" fmla="*/ 4103935 h 6812607"/>
              <a:gd name="connsiteX4158" fmla="*/ 5499199 w 6682383"/>
              <a:gd name="connsiteY4158" fmla="*/ 4111377 h 6812607"/>
              <a:gd name="connsiteX4159" fmla="*/ 5499199 w 6682383"/>
              <a:gd name="connsiteY4159" fmla="*/ 4096494 h 6812607"/>
              <a:gd name="connsiteX4160" fmla="*/ 5491758 w 6682383"/>
              <a:gd name="connsiteY4160" fmla="*/ 4092773 h 6812607"/>
              <a:gd name="connsiteX4161" fmla="*/ 5476875 w 6682383"/>
              <a:gd name="connsiteY4161" fmla="*/ 4089053 h 6812607"/>
              <a:gd name="connsiteX4162" fmla="*/ 5361533 w 6682383"/>
              <a:gd name="connsiteY4162" fmla="*/ 4089053 h 6812607"/>
              <a:gd name="connsiteX4163" fmla="*/ 5365254 w 6682383"/>
              <a:gd name="connsiteY4163" fmla="*/ 4096494 h 6812607"/>
              <a:gd name="connsiteX4164" fmla="*/ 5368974 w 6682383"/>
              <a:gd name="connsiteY4164" fmla="*/ 4092773 h 6812607"/>
              <a:gd name="connsiteX4165" fmla="*/ 5361533 w 6682383"/>
              <a:gd name="connsiteY4165" fmla="*/ 4089053 h 6812607"/>
              <a:gd name="connsiteX4166" fmla="*/ 273472 w 6682383"/>
              <a:gd name="connsiteY4166" fmla="*/ 4085332 h 6812607"/>
              <a:gd name="connsiteX4167" fmla="*/ 275332 w 6682383"/>
              <a:gd name="connsiteY4167" fmla="*/ 4089053 h 6812607"/>
              <a:gd name="connsiteX4168" fmla="*/ 267891 w 6682383"/>
              <a:gd name="connsiteY4168" fmla="*/ 4089053 h 6812607"/>
              <a:gd name="connsiteX4169" fmla="*/ 273472 w 6682383"/>
              <a:gd name="connsiteY4169" fmla="*/ 4085332 h 6812607"/>
              <a:gd name="connsiteX4170" fmla="*/ 5670351 w 6682383"/>
              <a:gd name="connsiteY4170" fmla="*/ 4077890 h 6812607"/>
              <a:gd name="connsiteX4171" fmla="*/ 5655468 w 6682383"/>
              <a:gd name="connsiteY4171" fmla="*/ 4081611 h 6812607"/>
              <a:gd name="connsiteX4172" fmla="*/ 5655468 w 6682383"/>
              <a:gd name="connsiteY4172" fmla="*/ 4089053 h 6812607"/>
              <a:gd name="connsiteX4173" fmla="*/ 5662910 w 6682383"/>
              <a:gd name="connsiteY4173" fmla="*/ 4089053 h 6812607"/>
              <a:gd name="connsiteX4174" fmla="*/ 5696396 w 6682383"/>
              <a:gd name="connsiteY4174" fmla="*/ 4100215 h 6812607"/>
              <a:gd name="connsiteX4175" fmla="*/ 5726162 w 6682383"/>
              <a:gd name="connsiteY4175" fmla="*/ 4107656 h 6812607"/>
              <a:gd name="connsiteX4176" fmla="*/ 5729883 w 6682383"/>
              <a:gd name="connsiteY4176" fmla="*/ 4111377 h 6812607"/>
              <a:gd name="connsiteX4177" fmla="*/ 5737324 w 6682383"/>
              <a:gd name="connsiteY4177" fmla="*/ 4118818 h 6812607"/>
              <a:gd name="connsiteX4178" fmla="*/ 5752207 w 6682383"/>
              <a:gd name="connsiteY4178" fmla="*/ 4118818 h 6812607"/>
              <a:gd name="connsiteX4179" fmla="*/ 5763369 w 6682383"/>
              <a:gd name="connsiteY4179" fmla="*/ 4118818 h 6812607"/>
              <a:gd name="connsiteX4180" fmla="*/ 5767090 w 6682383"/>
              <a:gd name="connsiteY4180" fmla="*/ 4126260 h 6812607"/>
              <a:gd name="connsiteX4181" fmla="*/ 5774531 w 6682383"/>
              <a:gd name="connsiteY4181" fmla="*/ 4133701 h 6812607"/>
              <a:gd name="connsiteX4182" fmla="*/ 5774531 w 6682383"/>
              <a:gd name="connsiteY4182" fmla="*/ 4126260 h 6812607"/>
              <a:gd name="connsiteX4183" fmla="*/ 5785693 w 6682383"/>
              <a:gd name="connsiteY4183" fmla="*/ 4122539 h 6812607"/>
              <a:gd name="connsiteX4184" fmla="*/ 5781972 w 6682383"/>
              <a:gd name="connsiteY4184" fmla="*/ 4118818 h 6812607"/>
              <a:gd name="connsiteX4185" fmla="*/ 5770810 w 6682383"/>
              <a:gd name="connsiteY4185" fmla="*/ 4111377 h 6812607"/>
              <a:gd name="connsiteX4186" fmla="*/ 5748486 w 6682383"/>
              <a:gd name="connsiteY4186" fmla="*/ 4107656 h 6812607"/>
              <a:gd name="connsiteX4187" fmla="*/ 5715000 w 6682383"/>
              <a:gd name="connsiteY4187" fmla="*/ 4096494 h 6812607"/>
              <a:gd name="connsiteX4188" fmla="*/ 5692676 w 6682383"/>
              <a:gd name="connsiteY4188" fmla="*/ 4089053 h 6812607"/>
              <a:gd name="connsiteX4189" fmla="*/ 5685234 w 6682383"/>
              <a:gd name="connsiteY4189" fmla="*/ 4089053 h 6812607"/>
              <a:gd name="connsiteX4190" fmla="*/ 5677793 w 6682383"/>
              <a:gd name="connsiteY4190" fmla="*/ 4085332 h 6812607"/>
              <a:gd name="connsiteX4191" fmla="*/ 5670351 w 6682383"/>
              <a:gd name="connsiteY4191" fmla="*/ 4081611 h 6812607"/>
              <a:gd name="connsiteX4192" fmla="*/ 5670351 w 6682383"/>
              <a:gd name="connsiteY4192" fmla="*/ 4077890 h 6812607"/>
              <a:gd name="connsiteX4193" fmla="*/ 6207063 w 6682383"/>
              <a:gd name="connsiteY4193" fmla="*/ 4076960 h 6812607"/>
              <a:gd name="connsiteX4194" fmla="*/ 6209853 w 6682383"/>
              <a:gd name="connsiteY4194" fmla="*/ 4077890 h 6812607"/>
              <a:gd name="connsiteX4195" fmla="*/ 6213574 w 6682383"/>
              <a:gd name="connsiteY4195" fmla="*/ 4081611 h 6812607"/>
              <a:gd name="connsiteX4196" fmla="*/ 6206133 w 6682383"/>
              <a:gd name="connsiteY4196" fmla="*/ 4081611 h 6812607"/>
              <a:gd name="connsiteX4197" fmla="*/ 6207063 w 6682383"/>
              <a:gd name="connsiteY4197" fmla="*/ 4076960 h 6812607"/>
              <a:gd name="connsiteX4198" fmla="*/ 5729883 w 6682383"/>
              <a:gd name="connsiteY4198" fmla="*/ 4074170 h 6812607"/>
              <a:gd name="connsiteX4199" fmla="*/ 5737324 w 6682383"/>
              <a:gd name="connsiteY4199" fmla="*/ 4081611 h 6812607"/>
              <a:gd name="connsiteX4200" fmla="*/ 5744765 w 6682383"/>
              <a:gd name="connsiteY4200" fmla="*/ 4089053 h 6812607"/>
              <a:gd name="connsiteX4201" fmla="*/ 5748486 w 6682383"/>
              <a:gd name="connsiteY4201" fmla="*/ 4081611 h 6812607"/>
              <a:gd name="connsiteX4202" fmla="*/ 5729883 w 6682383"/>
              <a:gd name="connsiteY4202" fmla="*/ 4074170 h 6812607"/>
              <a:gd name="connsiteX4203" fmla="*/ 5610820 w 6682383"/>
              <a:gd name="connsiteY4203" fmla="*/ 4074170 h 6812607"/>
              <a:gd name="connsiteX4204" fmla="*/ 5595937 w 6682383"/>
              <a:gd name="connsiteY4204" fmla="*/ 4077890 h 6812607"/>
              <a:gd name="connsiteX4205" fmla="*/ 5588496 w 6682383"/>
              <a:gd name="connsiteY4205" fmla="*/ 4081611 h 6812607"/>
              <a:gd name="connsiteX4206" fmla="*/ 5584775 w 6682383"/>
              <a:gd name="connsiteY4206" fmla="*/ 4085332 h 6812607"/>
              <a:gd name="connsiteX4207" fmla="*/ 5573613 w 6682383"/>
              <a:gd name="connsiteY4207" fmla="*/ 4081611 h 6812607"/>
              <a:gd name="connsiteX4208" fmla="*/ 5566172 w 6682383"/>
              <a:gd name="connsiteY4208" fmla="*/ 4081611 h 6812607"/>
              <a:gd name="connsiteX4209" fmla="*/ 5573613 w 6682383"/>
              <a:gd name="connsiteY4209" fmla="*/ 4089053 h 6812607"/>
              <a:gd name="connsiteX4210" fmla="*/ 5573613 w 6682383"/>
              <a:gd name="connsiteY4210" fmla="*/ 4096494 h 6812607"/>
              <a:gd name="connsiteX4211" fmla="*/ 5558730 w 6682383"/>
              <a:gd name="connsiteY4211" fmla="*/ 4100215 h 6812607"/>
              <a:gd name="connsiteX4212" fmla="*/ 5543847 w 6682383"/>
              <a:gd name="connsiteY4212" fmla="*/ 4103935 h 6812607"/>
              <a:gd name="connsiteX4213" fmla="*/ 5551289 w 6682383"/>
              <a:gd name="connsiteY4213" fmla="*/ 4111377 h 6812607"/>
              <a:gd name="connsiteX4214" fmla="*/ 5558730 w 6682383"/>
              <a:gd name="connsiteY4214" fmla="*/ 4118818 h 6812607"/>
              <a:gd name="connsiteX4215" fmla="*/ 5543847 w 6682383"/>
              <a:gd name="connsiteY4215" fmla="*/ 4118818 h 6812607"/>
              <a:gd name="connsiteX4216" fmla="*/ 5488037 w 6682383"/>
              <a:gd name="connsiteY4216" fmla="*/ 4118818 h 6812607"/>
              <a:gd name="connsiteX4217" fmla="*/ 5488037 w 6682383"/>
              <a:gd name="connsiteY4217" fmla="*/ 4129980 h 6812607"/>
              <a:gd name="connsiteX4218" fmla="*/ 5506640 w 6682383"/>
              <a:gd name="connsiteY4218" fmla="*/ 4133701 h 6812607"/>
              <a:gd name="connsiteX4219" fmla="*/ 5528965 w 6682383"/>
              <a:gd name="connsiteY4219" fmla="*/ 4133701 h 6812607"/>
              <a:gd name="connsiteX4220" fmla="*/ 5536406 w 6682383"/>
              <a:gd name="connsiteY4220" fmla="*/ 4133701 h 6812607"/>
              <a:gd name="connsiteX4221" fmla="*/ 5543847 w 6682383"/>
              <a:gd name="connsiteY4221" fmla="*/ 4133701 h 6812607"/>
              <a:gd name="connsiteX4222" fmla="*/ 5551289 w 6682383"/>
              <a:gd name="connsiteY4222" fmla="*/ 4133701 h 6812607"/>
              <a:gd name="connsiteX4223" fmla="*/ 5551289 w 6682383"/>
              <a:gd name="connsiteY4223" fmla="*/ 4129980 h 6812607"/>
              <a:gd name="connsiteX4224" fmla="*/ 5555010 w 6682383"/>
              <a:gd name="connsiteY4224" fmla="*/ 4126260 h 6812607"/>
              <a:gd name="connsiteX4225" fmla="*/ 5566172 w 6682383"/>
              <a:gd name="connsiteY4225" fmla="*/ 4126260 h 6812607"/>
              <a:gd name="connsiteX4226" fmla="*/ 5573613 w 6682383"/>
              <a:gd name="connsiteY4226" fmla="*/ 4118818 h 6812607"/>
              <a:gd name="connsiteX4227" fmla="*/ 5581054 w 6682383"/>
              <a:gd name="connsiteY4227" fmla="*/ 4126260 h 6812607"/>
              <a:gd name="connsiteX4228" fmla="*/ 5573613 w 6682383"/>
              <a:gd name="connsiteY4228" fmla="*/ 4129980 h 6812607"/>
              <a:gd name="connsiteX4229" fmla="*/ 5573613 w 6682383"/>
              <a:gd name="connsiteY4229" fmla="*/ 4141142 h 6812607"/>
              <a:gd name="connsiteX4230" fmla="*/ 5566172 w 6682383"/>
              <a:gd name="connsiteY4230" fmla="*/ 4148584 h 6812607"/>
              <a:gd name="connsiteX4231" fmla="*/ 5558730 w 6682383"/>
              <a:gd name="connsiteY4231" fmla="*/ 4148584 h 6812607"/>
              <a:gd name="connsiteX4232" fmla="*/ 5558730 w 6682383"/>
              <a:gd name="connsiteY4232" fmla="*/ 4159746 h 6812607"/>
              <a:gd name="connsiteX4233" fmla="*/ 5562451 w 6682383"/>
              <a:gd name="connsiteY4233" fmla="*/ 4156025 h 6812607"/>
              <a:gd name="connsiteX4234" fmla="*/ 5566172 w 6682383"/>
              <a:gd name="connsiteY4234" fmla="*/ 4156025 h 6812607"/>
              <a:gd name="connsiteX4235" fmla="*/ 5573613 w 6682383"/>
              <a:gd name="connsiteY4235" fmla="*/ 4148584 h 6812607"/>
              <a:gd name="connsiteX4236" fmla="*/ 5588496 w 6682383"/>
              <a:gd name="connsiteY4236" fmla="*/ 4141142 h 6812607"/>
              <a:gd name="connsiteX4237" fmla="*/ 5595937 w 6682383"/>
              <a:gd name="connsiteY4237" fmla="*/ 4141142 h 6812607"/>
              <a:gd name="connsiteX4238" fmla="*/ 5595937 w 6682383"/>
              <a:gd name="connsiteY4238" fmla="*/ 4133701 h 6812607"/>
              <a:gd name="connsiteX4239" fmla="*/ 5599658 w 6682383"/>
              <a:gd name="connsiteY4239" fmla="*/ 4126260 h 6812607"/>
              <a:gd name="connsiteX4240" fmla="*/ 5603379 w 6682383"/>
              <a:gd name="connsiteY4240" fmla="*/ 4118818 h 6812607"/>
              <a:gd name="connsiteX4241" fmla="*/ 5610820 w 6682383"/>
              <a:gd name="connsiteY4241" fmla="*/ 4118818 h 6812607"/>
              <a:gd name="connsiteX4242" fmla="*/ 5621982 w 6682383"/>
              <a:gd name="connsiteY4242" fmla="*/ 4111377 h 6812607"/>
              <a:gd name="connsiteX4243" fmla="*/ 5625703 w 6682383"/>
              <a:gd name="connsiteY4243" fmla="*/ 4111377 h 6812607"/>
              <a:gd name="connsiteX4244" fmla="*/ 5633144 w 6682383"/>
              <a:gd name="connsiteY4244" fmla="*/ 4118818 h 6812607"/>
              <a:gd name="connsiteX4245" fmla="*/ 5633144 w 6682383"/>
              <a:gd name="connsiteY4245" fmla="*/ 4115097 h 6812607"/>
              <a:gd name="connsiteX4246" fmla="*/ 5629424 w 6682383"/>
              <a:gd name="connsiteY4246" fmla="*/ 4107656 h 6812607"/>
              <a:gd name="connsiteX4247" fmla="*/ 5625703 w 6682383"/>
              <a:gd name="connsiteY4247" fmla="*/ 4092773 h 6812607"/>
              <a:gd name="connsiteX4248" fmla="*/ 5640586 w 6682383"/>
              <a:gd name="connsiteY4248" fmla="*/ 4074170 h 6812607"/>
              <a:gd name="connsiteX4249" fmla="*/ 5633144 w 6682383"/>
              <a:gd name="connsiteY4249" fmla="*/ 4074170 h 6812607"/>
              <a:gd name="connsiteX4250" fmla="*/ 5625703 w 6682383"/>
              <a:gd name="connsiteY4250" fmla="*/ 4074170 h 6812607"/>
              <a:gd name="connsiteX4251" fmla="*/ 5454551 w 6682383"/>
              <a:gd name="connsiteY4251" fmla="*/ 4074170 h 6812607"/>
              <a:gd name="connsiteX4252" fmla="*/ 5454551 w 6682383"/>
              <a:gd name="connsiteY4252" fmla="*/ 4089053 h 6812607"/>
              <a:gd name="connsiteX4253" fmla="*/ 5454551 w 6682383"/>
              <a:gd name="connsiteY4253" fmla="*/ 4103935 h 6812607"/>
              <a:gd name="connsiteX4254" fmla="*/ 5461992 w 6682383"/>
              <a:gd name="connsiteY4254" fmla="*/ 4096494 h 6812607"/>
              <a:gd name="connsiteX4255" fmla="*/ 5461992 w 6682383"/>
              <a:gd name="connsiteY4255" fmla="*/ 4089053 h 6812607"/>
              <a:gd name="connsiteX4256" fmla="*/ 5469433 w 6682383"/>
              <a:gd name="connsiteY4256" fmla="*/ 4081611 h 6812607"/>
              <a:gd name="connsiteX4257" fmla="*/ 5469433 w 6682383"/>
              <a:gd name="connsiteY4257" fmla="*/ 4074170 h 6812607"/>
              <a:gd name="connsiteX4258" fmla="*/ 5454551 w 6682383"/>
              <a:gd name="connsiteY4258" fmla="*/ 4074170 h 6812607"/>
              <a:gd name="connsiteX4259" fmla="*/ 5537336 w 6682383"/>
              <a:gd name="connsiteY4259" fmla="*/ 4070449 h 6812607"/>
              <a:gd name="connsiteX4260" fmla="*/ 5532685 w 6682383"/>
              <a:gd name="connsiteY4260" fmla="*/ 4074170 h 6812607"/>
              <a:gd name="connsiteX4261" fmla="*/ 5525244 w 6682383"/>
              <a:gd name="connsiteY4261" fmla="*/ 4077890 h 6812607"/>
              <a:gd name="connsiteX4262" fmla="*/ 5517802 w 6682383"/>
              <a:gd name="connsiteY4262" fmla="*/ 4077890 h 6812607"/>
              <a:gd name="connsiteX4263" fmla="*/ 5506640 w 6682383"/>
              <a:gd name="connsiteY4263" fmla="*/ 4081611 h 6812607"/>
              <a:gd name="connsiteX4264" fmla="*/ 5499199 w 6682383"/>
              <a:gd name="connsiteY4264" fmla="*/ 4089053 h 6812607"/>
              <a:gd name="connsiteX4265" fmla="*/ 5506640 w 6682383"/>
              <a:gd name="connsiteY4265" fmla="*/ 4089053 h 6812607"/>
              <a:gd name="connsiteX4266" fmla="*/ 5514082 w 6682383"/>
              <a:gd name="connsiteY4266" fmla="*/ 4089053 h 6812607"/>
              <a:gd name="connsiteX4267" fmla="*/ 5536406 w 6682383"/>
              <a:gd name="connsiteY4267" fmla="*/ 4089053 h 6812607"/>
              <a:gd name="connsiteX4268" fmla="*/ 5543847 w 6682383"/>
              <a:gd name="connsiteY4268" fmla="*/ 4089053 h 6812607"/>
              <a:gd name="connsiteX4269" fmla="*/ 5543847 w 6682383"/>
              <a:gd name="connsiteY4269" fmla="*/ 4074170 h 6812607"/>
              <a:gd name="connsiteX4270" fmla="*/ 5537336 w 6682383"/>
              <a:gd name="connsiteY4270" fmla="*/ 4070449 h 6812607"/>
              <a:gd name="connsiteX4271" fmla="*/ 5573613 w 6682383"/>
              <a:gd name="connsiteY4271" fmla="*/ 4066728 h 6812607"/>
              <a:gd name="connsiteX4272" fmla="*/ 5569892 w 6682383"/>
              <a:gd name="connsiteY4272" fmla="*/ 4074170 h 6812607"/>
              <a:gd name="connsiteX4273" fmla="*/ 5581054 w 6682383"/>
              <a:gd name="connsiteY4273" fmla="*/ 4081611 h 6812607"/>
              <a:gd name="connsiteX4274" fmla="*/ 5581054 w 6682383"/>
              <a:gd name="connsiteY4274" fmla="*/ 4074170 h 6812607"/>
              <a:gd name="connsiteX4275" fmla="*/ 5573613 w 6682383"/>
              <a:gd name="connsiteY4275" fmla="*/ 4074170 h 6812607"/>
              <a:gd name="connsiteX4276" fmla="*/ 5573613 w 6682383"/>
              <a:gd name="connsiteY4276" fmla="*/ 4066728 h 6812607"/>
              <a:gd name="connsiteX4277" fmla="*/ 5313164 w 6682383"/>
              <a:gd name="connsiteY4277" fmla="*/ 4066728 h 6812607"/>
              <a:gd name="connsiteX4278" fmla="*/ 5305722 w 6682383"/>
              <a:gd name="connsiteY4278" fmla="*/ 4074170 h 6812607"/>
              <a:gd name="connsiteX4279" fmla="*/ 5313164 w 6682383"/>
              <a:gd name="connsiteY4279" fmla="*/ 4074170 h 6812607"/>
              <a:gd name="connsiteX4280" fmla="*/ 5715000 w 6682383"/>
              <a:gd name="connsiteY4280" fmla="*/ 4059287 h 6812607"/>
              <a:gd name="connsiteX4281" fmla="*/ 5722441 w 6682383"/>
              <a:gd name="connsiteY4281" fmla="*/ 4066728 h 6812607"/>
              <a:gd name="connsiteX4282" fmla="*/ 5722441 w 6682383"/>
              <a:gd name="connsiteY4282" fmla="*/ 4059287 h 6812607"/>
              <a:gd name="connsiteX4283" fmla="*/ 5715000 w 6682383"/>
              <a:gd name="connsiteY4283" fmla="*/ 4059287 h 6812607"/>
              <a:gd name="connsiteX4284" fmla="*/ 5543847 w 6682383"/>
              <a:gd name="connsiteY4284" fmla="*/ 4059287 h 6812607"/>
              <a:gd name="connsiteX4285" fmla="*/ 5543847 w 6682383"/>
              <a:gd name="connsiteY4285" fmla="*/ 4066728 h 6812607"/>
              <a:gd name="connsiteX4286" fmla="*/ 5551289 w 6682383"/>
              <a:gd name="connsiteY4286" fmla="*/ 4066728 h 6812607"/>
              <a:gd name="connsiteX4287" fmla="*/ 5551289 w 6682383"/>
              <a:gd name="connsiteY4287" fmla="*/ 4059287 h 6812607"/>
              <a:gd name="connsiteX4288" fmla="*/ 5543847 w 6682383"/>
              <a:gd name="connsiteY4288" fmla="*/ 4059287 h 6812607"/>
              <a:gd name="connsiteX4289" fmla="*/ 5514082 w 6682383"/>
              <a:gd name="connsiteY4289" fmla="*/ 4059287 h 6812607"/>
              <a:gd name="connsiteX4290" fmla="*/ 5514082 w 6682383"/>
              <a:gd name="connsiteY4290" fmla="*/ 4066728 h 6812607"/>
              <a:gd name="connsiteX4291" fmla="*/ 5521523 w 6682383"/>
              <a:gd name="connsiteY4291" fmla="*/ 4066728 h 6812607"/>
              <a:gd name="connsiteX4292" fmla="*/ 5521523 w 6682383"/>
              <a:gd name="connsiteY4292" fmla="*/ 4059287 h 6812607"/>
              <a:gd name="connsiteX4293" fmla="*/ 5514082 w 6682383"/>
              <a:gd name="connsiteY4293" fmla="*/ 4059287 h 6812607"/>
              <a:gd name="connsiteX4294" fmla="*/ 5346650 w 6682383"/>
              <a:gd name="connsiteY4294" fmla="*/ 4059287 h 6812607"/>
              <a:gd name="connsiteX4295" fmla="*/ 5342929 w 6682383"/>
              <a:gd name="connsiteY4295" fmla="*/ 4066728 h 6812607"/>
              <a:gd name="connsiteX4296" fmla="*/ 5350371 w 6682383"/>
              <a:gd name="connsiteY4296" fmla="*/ 4074170 h 6812607"/>
              <a:gd name="connsiteX4297" fmla="*/ 5365254 w 6682383"/>
              <a:gd name="connsiteY4297" fmla="*/ 4074170 h 6812607"/>
              <a:gd name="connsiteX4298" fmla="*/ 5372695 w 6682383"/>
              <a:gd name="connsiteY4298" fmla="*/ 4066728 h 6812607"/>
              <a:gd name="connsiteX4299" fmla="*/ 5357812 w 6682383"/>
              <a:gd name="connsiteY4299" fmla="*/ 4059287 h 6812607"/>
              <a:gd name="connsiteX4300" fmla="*/ 5346650 w 6682383"/>
              <a:gd name="connsiteY4300" fmla="*/ 4059287 h 6812607"/>
              <a:gd name="connsiteX4301" fmla="*/ 6258222 w 6682383"/>
              <a:gd name="connsiteY4301" fmla="*/ 4051845 h 6812607"/>
              <a:gd name="connsiteX4302" fmla="*/ 6258222 w 6682383"/>
              <a:gd name="connsiteY4302" fmla="*/ 4066728 h 6812607"/>
              <a:gd name="connsiteX4303" fmla="*/ 6250781 w 6682383"/>
              <a:gd name="connsiteY4303" fmla="*/ 4059287 h 6812607"/>
              <a:gd name="connsiteX4304" fmla="*/ 6183808 w 6682383"/>
              <a:gd name="connsiteY4304" fmla="*/ 4051845 h 6812607"/>
              <a:gd name="connsiteX4305" fmla="*/ 6206133 w 6682383"/>
              <a:gd name="connsiteY4305" fmla="*/ 4051845 h 6812607"/>
              <a:gd name="connsiteX4306" fmla="*/ 6221015 w 6682383"/>
              <a:gd name="connsiteY4306" fmla="*/ 4059287 h 6812607"/>
              <a:gd name="connsiteX4307" fmla="*/ 6213574 w 6682383"/>
              <a:gd name="connsiteY4307" fmla="*/ 4066728 h 6812607"/>
              <a:gd name="connsiteX4308" fmla="*/ 6206133 w 6682383"/>
              <a:gd name="connsiteY4308" fmla="*/ 4066728 h 6812607"/>
              <a:gd name="connsiteX4309" fmla="*/ 6198691 w 6682383"/>
              <a:gd name="connsiteY4309" fmla="*/ 4066728 h 6812607"/>
              <a:gd name="connsiteX4310" fmla="*/ 6191250 w 6682383"/>
              <a:gd name="connsiteY4310" fmla="*/ 4066728 h 6812607"/>
              <a:gd name="connsiteX4311" fmla="*/ 6183808 w 6682383"/>
              <a:gd name="connsiteY4311" fmla="*/ 4059287 h 6812607"/>
              <a:gd name="connsiteX4312" fmla="*/ 5692676 w 6682383"/>
              <a:gd name="connsiteY4312" fmla="*/ 4051845 h 6812607"/>
              <a:gd name="connsiteX4313" fmla="*/ 5692676 w 6682383"/>
              <a:gd name="connsiteY4313" fmla="*/ 4059287 h 6812607"/>
              <a:gd name="connsiteX4314" fmla="*/ 5700117 w 6682383"/>
              <a:gd name="connsiteY4314" fmla="*/ 4051845 h 6812607"/>
              <a:gd name="connsiteX4315" fmla="*/ 5521523 w 6682383"/>
              <a:gd name="connsiteY4315" fmla="*/ 4051845 h 6812607"/>
              <a:gd name="connsiteX4316" fmla="*/ 5528965 w 6682383"/>
              <a:gd name="connsiteY4316" fmla="*/ 4059287 h 6812607"/>
              <a:gd name="connsiteX4317" fmla="*/ 5528965 w 6682383"/>
              <a:gd name="connsiteY4317" fmla="*/ 4051845 h 6812607"/>
              <a:gd name="connsiteX4318" fmla="*/ 5246191 w 6682383"/>
              <a:gd name="connsiteY4318" fmla="*/ 4044404 h 6812607"/>
              <a:gd name="connsiteX4319" fmla="*/ 5246191 w 6682383"/>
              <a:gd name="connsiteY4319" fmla="*/ 4051845 h 6812607"/>
              <a:gd name="connsiteX4320" fmla="*/ 5261074 w 6682383"/>
              <a:gd name="connsiteY4320" fmla="*/ 4055566 h 6812607"/>
              <a:gd name="connsiteX4321" fmla="*/ 5283398 w 6682383"/>
              <a:gd name="connsiteY4321" fmla="*/ 4051845 h 6812607"/>
              <a:gd name="connsiteX4322" fmla="*/ 5290840 w 6682383"/>
              <a:gd name="connsiteY4322" fmla="*/ 4048125 h 6812607"/>
              <a:gd name="connsiteX4323" fmla="*/ 5283398 w 6682383"/>
              <a:gd name="connsiteY4323" fmla="*/ 4044404 h 6812607"/>
              <a:gd name="connsiteX4324" fmla="*/ 5275957 w 6682383"/>
              <a:gd name="connsiteY4324" fmla="*/ 4044404 h 6812607"/>
              <a:gd name="connsiteX4325" fmla="*/ 5268515 w 6682383"/>
              <a:gd name="connsiteY4325" fmla="*/ 4044404 h 6812607"/>
              <a:gd name="connsiteX4326" fmla="*/ 5261074 w 6682383"/>
              <a:gd name="connsiteY4326" fmla="*/ 4044404 h 6812607"/>
              <a:gd name="connsiteX4327" fmla="*/ 5253633 w 6682383"/>
              <a:gd name="connsiteY4327" fmla="*/ 4044404 h 6812607"/>
              <a:gd name="connsiteX4328" fmla="*/ 5246191 w 6682383"/>
              <a:gd name="connsiteY4328" fmla="*/ 4044404 h 6812607"/>
              <a:gd name="connsiteX4329" fmla="*/ 5216426 w 6682383"/>
              <a:gd name="connsiteY4329" fmla="*/ 4044404 h 6812607"/>
              <a:gd name="connsiteX4330" fmla="*/ 5216426 w 6682383"/>
              <a:gd name="connsiteY4330" fmla="*/ 4051845 h 6812607"/>
              <a:gd name="connsiteX4331" fmla="*/ 5231308 w 6682383"/>
              <a:gd name="connsiteY4331" fmla="*/ 4051845 h 6812607"/>
              <a:gd name="connsiteX4332" fmla="*/ 5238750 w 6682383"/>
              <a:gd name="connsiteY4332" fmla="*/ 4051845 h 6812607"/>
              <a:gd name="connsiteX4333" fmla="*/ 5231308 w 6682383"/>
              <a:gd name="connsiteY4333" fmla="*/ 4044404 h 6812607"/>
              <a:gd name="connsiteX4334" fmla="*/ 5216426 w 6682383"/>
              <a:gd name="connsiteY4334" fmla="*/ 4044404 h 6812607"/>
              <a:gd name="connsiteX4335" fmla="*/ 5684304 w 6682383"/>
              <a:gd name="connsiteY4335" fmla="*/ 4039753 h 6812607"/>
              <a:gd name="connsiteX4336" fmla="*/ 5681513 w 6682383"/>
              <a:gd name="connsiteY4336" fmla="*/ 4040683 h 6812607"/>
              <a:gd name="connsiteX4337" fmla="*/ 5670351 w 6682383"/>
              <a:gd name="connsiteY4337" fmla="*/ 4044404 h 6812607"/>
              <a:gd name="connsiteX4338" fmla="*/ 5670351 w 6682383"/>
              <a:gd name="connsiteY4338" fmla="*/ 4051845 h 6812607"/>
              <a:gd name="connsiteX4339" fmla="*/ 5685234 w 6682383"/>
              <a:gd name="connsiteY4339" fmla="*/ 4044404 h 6812607"/>
              <a:gd name="connsiteX4340" fmla="*/ 5684304 w 6682383"/>
              <a:gd name="connsiteY4340" fmla="*/ 4039753 h 6812607"/>
              <a:gd name="connsiteX4341" fmla="*/ 6206133 w 6682383"/>
              <a:gd name="connsiteY4341" fmla="*/ 4036963 h 6812607"/>
              <a:gd name="connsiteX4342" fmla="*/ 6213574 w 6682383"/>
              <a:gd name="connsiteY4342" fmla="*/ 4036963 h 6812607"/>
              <a:gd name="connsiteX4343" fmla="*/ 6221015 w 6682383"/>
              <a:gd name="connsiteY4343" fmla="*/ 4044404 h 6812607"/>
              <a:gd name="connsiteX4344" fmla="*/ 6206133 w 6682383"/>
              <a:gd name="connsiteY4344" fmla="*/ 4044404 h 6812607"/>
              <a:gd name="connsiteX4345" fmla="*/ 5476875 w 6682383"/>
              <a:gd name="connsiteY4345" fmla="*/ 4036963 h 6812607"/>
              <a:gd name="connsiteX4346" fmla="*/ 5461992 w 6682383"/>
              <a:gd name="connsiteY4346" fmla="*/ 4044404 h 6812607"/>
              <a:gd name="connsiteX4347" fmla="*/ 5461992 w 6682383"/>
              <a:gd name="connsiteY4347" fmla="*/ 4051845 h 6812607"/>
              <a:gd name="connsiteX4348" fmla="*/ 5476875 w 6682383"/>
              <a:gd name="connsiteY4348" fmla="*/ 4059287 h 6812607"/>
              <a:gd name="connsiteX4349" fmla="*/ 5491758 w 6682383"/>
              <a:gd name="connsiteY4349" fmla="*/ 4059287 h 6812607"/>
              <a:gd name="connsiteX4350" fmla="*/ 5502920 w 6682383"/>
              <a:gd name="connsiteY4350" fmla="*/ 4051845 h 6812607"/>
              <a:gd name="connsiteX4351" fmla="*/ 5506640 w 6682383"/>
              <a:gd name="connsiteY4351" fmla="*/ 4051845 h 6812607"/>
              <a:gd name="connsiteX4352" fmla="*/ 5506640 w 6682383"/>
              <a:gd name="connsiteY4352" fmla="*/ 4044404 h 6812607"/>
              <a:gd name="connsiteX4353" fmla="*/ 5502920 w 6682383"/>
              <a:gd name="connsiteY4353" fmla="*/ 4044404 h 6812607"/>
              <a:gd name="connsiteX4354" fmla="*/ 5488037 w 6682383"/>
              <a:gd name="connsiteY4354" fmla="*/ 4040683 h 6812607"/>
              <a:gd name="connsiteX4355" fmla="*/ 5476875 w 6682383"/>
              <a:gd name="connsiteY4355" fmla="*/ 4036963 h 6812607"/>
              <a:gd name="connsiteX4356" fmla="*/ 5424785 w 6682383"/>
              <a:gd name="connsiteY4356" fmla="*/ 4036963 h 6812607"/>
              <a:gd name="connsiteX4357" fmla="*/ 5417343 w 6682383"/>
              <a:gd name="connsiteY4357" fmla="*/ 4044404 h 6812607"/>
              <a:gd name="connsiteX4358" fmla="*/ 5424785 w 6682383"/>
              <a:gd name="connsiteY4358" fmla="*/ 4044404 h 6812607"/>
              <a:gd name="connsiteX4359" fmla="*/ 5432226 w 6682383"/>
              <a:gd name="connsiteY4359" fmla="*/ 4044404 h 6812607"/>
              <a:gd name="connsiteX4360" fmla="*/ 5424785 w 6682383"/>
              <a:gd name="connsiteY4360" fmla="*/ 4036963 h 6812607"/>
              <a:gd name="connsiteX4361" fmla="*/ 230684 w 6682383"/>
              <a:gd name="connsiteY4361" fmla="*/ 4036963 h 6812607"/>
              <a:gd name="connsiteX4362" fmla="*/ 223242 w 6682383"/>
              <a:gd name="connsiteY4362" fmla="*/ 4051845 h 6812607"/>
              <a:gd name="connsiteX4363" fmla="*/ 208359 w 6682383"/>
              <a:gd name="connsiteY4363" fmla="*/ 4066728 h 6812607"/>
              <a:gd name="connsiteX4364" fmla="*/ 193477 w 6682383"/>
              <a:gd name="connsiteY4364" fmla="*/ 4096494 h 6812607"/>
              <a:gd name="connsiteX4365" fmla="*/ 186035 w 6682383"/>
              <a:gd name="connsiteY4365" fmla="*/ 4089053 h 6812607"/>
              <a:gd name="connsiteX4366" fmla="*/ 186035 w 6682383"/>
              <a:gd name="connsiteY4366" fmla="*/ 4085332 h 6812607"/>
              <a:gd name="connsiteX4367" fmla="*/ 186035 w 6682383"/>
              <a:gd name="connsiteY4367" fmla="*/ 4074170 h 6812607"/>
              <a:gd name="connsiteX4368" fmla="*/ 193477 w 6682383"/>
              <a:gd name="connsiteY4368" fmla="*/ 4074170 h 6812607"/>
              <a:gd name="connsiteX4369" fmla="*/ 200918 w 6682383"/>
              <a:gd name="connsiteY4369" fmla="*/ 4074170 h 6812607"/>
              <a:gd name="connsiteX4370" fmla="*/ 208359 w 6682383"/>
              <a:gd name="connsiteY4370" fmla="*/ 4063008 h 6812607"/>
              <a:gd name="connsiteX4371" fmla="*/ 208359 w 6682383"/>
              <a:gd name="connsiteY4371" fmla="*/ 4059287 h 6812607"/>
              <a:gd name="connsiteX4372" fmla="*/ 230684 w 6682383"/>
              <a:gd name="connsiteY4372" fmla="*/ 4036963 h 6812607"/>
              <a:gd name="connsiteX4373" fmla="*/ 6302871 w 6682383"/>
              <a:gd name="connsiteY4373" fmla="*/ 4029521 h 6812607"/>
              <a:gd name="connsiteX4374" fmla="*/ 6317754 w 6682383"/>
              <a:gd name="connsiteY4374" fmla="*/ 4029521 h 6812607"/>
              <a:gd name="connsiteX4375" fmla="*/ 6310312 w 6682383"/>
              <a:gd name="connsiteY4375" fmla="*/ 4036963 h 6812607"/>
              <a:gd name="connsiteX4376" fmla="*/ 6302871 w 6682383"/>
              <a:gd name="connsiteY4376" fmla="*/ 4029521 h 6812607"/>
              <a:gd name="connsiteX4377" fmla="*/ 6280547 w 6682383"/>
              <a:gd name="connsiteY4377" fmla="*/ 4029521 h 6812607"/>
              <a:gd name="connsiteX4378" fmla="*/ 6295429 w 6682383"/>
              <a:gd name="connsiteY4378" fmla="*/ 4036963 h 6812607"/>
              <a:gd name="connsiteX4379" fmla="*/ 6287988 w 6682383"/>
              <a:gd name="connsiteY4379" fmla="*/ 4044404 h 6812607"/>
              <a:gd name="connsiteX4380" fmla="*/ 6280547 w 6682383"/>
              <a:gd name="connsiteY4380" fmla="*/ 4036963 h 6812607"/>
              <a:gd name="connsiteX4381" fmla="*/ 5543847 w 6682383"/>
              <a:gd name="connsiteY4381" fmla="*/ 4029521 h 6812607"/>
              <a:gd name="connsiteX4382" fmla="*/ 5543847 w 6682383"/>
              <a:gd name="connsiteY4382" fmla="*/ 4036963 h 6812607"/>
              <a:gd name="connsiteX4383" fmla="*/ 5551289 w 6682383"/>
              <a:gd name="connsiteY4383" fmla="*/ 4036963 h 6812607"/>
              <a:gd name="connsiteX4384" fmla="*/ 5558730 w 6682383"/>
              <a:gd name="connsiteY4384" fmla="*/ 4036963 h 6812607"/>
              <a:gd name="connsiteX4385" fmla="*/ 5551289 w 6682383"/>
              <a:gd name="connsiteY4385" fmla="*/ 4029521 h 6812607"/>
              <a:gd name="connsiteX4386" fmla="*/ 5543847 w 6682383"/>
              <a:gd name="connsiteY4386" fmla="*/ 4029521 h 6812607"/>
              <a:gd name="connsiteX4387" fmla="*/ 5499199 w 6682383"/>
              <a:gd name="connsiteY4387" fmla="*/ 4029521 h 6812607"/>
              <a:gd name="connsiteX4388" fmla="*/ 5491758 w 6682383"/>
              <a:gd name="connsiteY4388" fmla="*/ 4036963 h 6812607"/>
              <a:gd name="connsiteX4389" fmla="*/ 5495478 w 6682383"/>
              <a:gd name="connsiteY4389" fmla="*/ 4036963 h 6812607"/>
              <a:gd name="connsiteX4390" fmla="*/ 5499199 w 6682383"/>
              <a:gd name="connsiteY4390" fmla="*/ 4036963 h 6812607"/>
              <a:gd name="connsiteX4391" fmla="*/ 5499199 w 6682383"/>
              <a:gd name="connsiteY4391" fmla="*/ 4029521 h 6812607"/>
              <a:gd name="connsiteX4392" fmla="*/ 141387 w 6682383"/>
              <a:gd name="connsiteY4392" fmla="*/ 4029521 h 6812607"/>
              <a:gd name="connsiteX4393" fmla="*/ 111621 w 6682383"/>
              <a:gd name="connsiteY4393" fmla="*/ 4059287 h 6812607"/>
              <a:gd name="connsiteX4394" fmla="*/ 89297 w 6682383"/>
              <a:gd name="connsiteY4394" fmla="*/ 4077890 h 6812607"/>
              <a:gd name="connsiteX4395" fmla="*/ 66973 w 6682383"/>
              <a:gd name="connsiteY4395" fmla="*/ 4089053 h 6812607"/>
              <a:gd name="connsiteX4396" fmla="*/ 74414 w 6682383"/>
              <a:gd name="connsiteY4396" fmla="*/ 4081611 h 6812607"/>
              <a:gd name="connsiteX4397" fmla="*/ 5354092 w 6682383"/>
              <a:gd name="connsiteY4397" fmla="*/ 4027196 h 6812607"/>
              <a:gd name="connsiteX4398" fmla="*/ 5350371 w 6682383"/>
              <a:gd name="connsiteY4398" fmla="*/ 4029521 h 6812607"/>
              <a:gd name="connsiteX4399" fmla="*/ 5342929 w 6682383"/>
              <a:gd name="connsiteY4399" fmla="*/ 4036963 h 6812607"/>
              <a:gd name="connsiteX4400" fmla="*/ 5320605 w 6682383"/>
              <a:gd name="connsiteY4400" fmla="*/ 4044404 h 6812607"/>
              <a:gd name="connsiteX4401" fmla="*/ 5309443 w 6682383"/>
              <a:gd name="connsiteY4401" fmla="*/ 4044404 h 6812607"/>
              <a:gd name="connsiteX4402" fmla="*/ 5313164 w 6682383"/>
              <a:gd name="connsiteY4402" fmla="*/ 4048125 h 6812607"/>
              <a:gd name="connsiteX4403" fmla="*/ 5320605 w 6682383"/>
              <a:gd name="connsiteY4403" fmla="*/ 4051845 h 6812607"/>
              <a:gd name="connsiteX4404" fmla="*/ 5328047 w 6682383"/>
              <a:gd name="connsiteY4404" fmla="*/ 4059287 h 6812607"/>
              <a:gd name="connsiteX4405" fmla="*/ 5324326 w 6682383"/>
              <a:gd name="connsiteY4405" fmla="*/ 4066728 h 6812607"/>
              <a:gd name="connsiteX4406" fmla="*/ 5320605 w 6682383"/>
              <a:gd name="connsiteY4406" fmla="*/ 4070449 h 6812607"/>
              <a:gd name="connsiteX4407" fmla="*/ 5328047 w 6682383"/>
              <a:gd name="connsiteY4407" fmla="*/ 4074170 h 6812607"/>
              <a:gd name="connsiteX4408" fmla="*/ 5335488 w 6682383"/>
              <a:gd name="connsiteY4408" fmla="*/ 4063008 h 6812607"/>
              <a:gd name="connsiteX4409" fmla="*/ 5365254 w 6682383"/>
              <a:gd name="connsiteY4409" fmla="*/ 4051845 h 6812607"/>
              <a:gd name="connsiteX4410" fmla="*/ 5365254 w 6682383"/>
              <a:gd name="connsiteY4410" fmla="*/ 4036963 h 6812607"/>
              <a:gd name="connsiteX4411" fmla="*/ 5354092 w 6682383"/>
              <a:gd name="connsiteY4411" fmla="*/ 4027196 h 6812607"/>
              <a:gd name="connsiteX4412" fmla="*/ 5595937 w 6682383"/>
              <a:gd name="connsiteY4412" fmla="*/ 4022080 h 6812607"/>
              <a:gd name="connsiteX4413" fmla="*/ 5603379 w 6682383"/>
              <a:gd name="connsiteY4413" fmla="*/ 4036963 h 6812607"/>
              <a:gd name="connsiteX4414" fmla="*/ 5610820 w 6682383"/>
              <a:gd name="connsiteY4414" fmla="*/ 4033242 h 6812607"/>
              <a:gd name="connsiteX4415" fmla="*/ 5607099 w 6682383"/>
              <a:gd name="connsiteY4415" fmla="*/ 4025801 h 6812607"/>
              <a:gd name="connsiteX4416" fmla="*/ 5595937 w 6682383"/>
              <a:gd name="connsiteY4416" fmla="*/ 4022080 h 6812607"/>
              <a:gd name="connsiteX4417" fmla="*/ 5566172 w 6682383"/>
              <a:gd name="connsiteY4417" fmla="*/ 4007197 h 6812607"/>
              <a:gd name="connsiteX4418" fmla="*/ 5566172 w 6682383"/>
              <a:gd name="connsiteY4418" fmla="*/ 4044404 h 6812607"/>
              <a:gd name="connsiteX4419" fmla="*/ 5573613 w 6682383"/>
              <a:gd name="connsiteY4419" fmla="*/ 4036963 h 6812607"/>
              <a:gd name="connsiteX4420" fmla="*/ 5584775 w 6682383"/>
              <a:gd name="connsiteY4420" fmla="*/ 4036963 h 6812607"/>
              <a:gd name="connsiteX4421" fmla="*/ 5588496 w 6682383"/>
              <a:gd name="connsiteY4421" fmla="*/ 4029521 h 6812607"/>
              <a:gd name="connsiteX4422" fmla="*/ 5581054 w 6682383"/>
              <a:gd name="connsiteY4422" fmla="*/ 4022080 h 6812607"/>
              <a:gd name="connsiteX4423" fmla="*/ 5569892 w 6682383"/>
              <a:gd name="connsiteY4423" fmla="*/ 4014638 h 6812607"/>
              <a:gd name="connsiteX4424" fmla="*/ 5566172 w 6682383"/>
              <a:gd name="connsiteY4424" fmla="*/ 4014638 h 6812607"/>
              <a:gd name="connsiteX4425" fmla="*/ 5521523 w 6682383"/>
              <a:gd name="connsiteY4425" fmla="*/ 4007197 h 6812607"/>
              <a:gd name="connsiteX4426" fmla="*/ 5528965 w 6682383"/>
              <a:gd name="connsiteY4426" fmla="*/ 4014638 h 6812607"/>
              <a:gd name="connsiteX4427" fmla="*/ 5528965 w 6682383"/>
              <a:gd name="connsiteY4427" fmla="*/ 4007197 h 6812607"/>
              <a:gd name="connsiteX4428" fmla="*/ 5469433 w 6682383"/>
              <a:gd name="connsiteY4428" fmla="*/ 4007197 h 6812607"/>
              <a:gd name="connsiteX4429" fmla="*/ 5473154 w 6682383"/>
              <a:gd name="connsiteY4429" fmla="*/ 4018359 h 6812607"/>
              <a:gd name="connsiteX4430" fmla="*/ 5476875 w 6682383"/>
              <a:gd name="connsiteY4430" fmla="*/ 4014638 h 6812607"/>
              <a:gd name="connsiteX4431" fmla="*/ 5476875 w 6682383"/>
              <a:gd name="connsiteY4431" fmla="*/ 4007197 h 6812607"/>
              <a:gd name="connsiteX4432" fmla="*/ 5469433 w 6682383"/>
              <a:gd name="connsiteY4432" fmla="*/ 4007197 h 6812607"/>
              <a:gd name="connsiteX4433" fmla="*/ 5499199 w 6682383"/>
              <a:gd name="connsiteY4433" fmla="*/ 3999756 h 6812607"/>
              <a:gd name="connsiteX4434" fmla="*/ 5499199 w 6682383"/>
              <a:gd name="connsiteY4434" fmla="*/ 4007197 h 6812607"/>
              <a:gd name="connsiteX4435" fmla="*/ 5506640 w 6682383"/>
              <a:gd name="connsiteY4435" fmla="*/ 4007197 h 6812607"/>
              <a:gd name="connsiteX4436" fmla="*/ 5514082 w 6682383"/>
              <a:gd name="connsiteY4436" fmla="*/ 4007197 h 6812607"/>
              <a:gd name="connsiteX4437" fmla="*/ 5506640 w 6682383"/>
              <a:gd name="connsiteY4437" fmla="*/ 3999756 h 6812607"/>
              <a:gd name="connsiteX4438" fmla="*/ 260449 w 6682383"/>
              <a:gd name="connsiteY4438" fmla="*/ 3999756 h 6812607"/>
              <a:gd name="connsiteX4439" fmla="*/ 267891 w 6682383"/>
              <a:gd name="connsiteY4439" fmla="*/ 3999756 h 6812607"/>
              <a:gd name="connsiteX4440" fmla="*/ 267891 w 6682383"/>
              <a:gd name="connsiteY4440" fmla="*/ 4007197 h 6812607"/>
              <a:gd name="connsiteX4441" fmla="*/ 260449 w 6682383"/>
              <a:gd name="connsiteY4441" fmla="*/ 4007197 h 6812607"/>
              <a:gd name="connsiteX4442" fmla="*/ 260449 w 6682383"/>
              <a:gd name="connsiteY4442" fmla="*/ 3999756 h 6812607"/>
              <a:gd name="connsiteX4443" fmla="*/ 163711 w 6682383"/>
              <a:gd name="connsiteY4443" fmla="*/ 3999756 h 6812607"/>
              <a:gd name="connsiteX4444" fmla="*/ 171152 w 6682383"/>
              <a:gd name="connsiteY4444" fmla="*/ 4007197 h 6812607"/>
              <a:gd name="connsiteX4445" fmla="*/ 156270 w 6682383"/>
              <a:gd name="connsiteY4445" fmla="*/ 4007197 h 6812607"/>
              <a:gd name="connsiteX4446" fmla="*/ 163711 w 6682383"/>
              <a:gd name="connsiteY4446" fmla="*/ 3999756 h 6812607"/>
              <a:gd name="connsiteX4447" fmla="*/ 275332 w 6682383"/>
              <a:gd name="connsiteY4447" fmla="*/ 3984873 h 6812607"/>
              <a:gd name="connsiteX4448" fmla="*/ 267891 w 6682383"/>
              <a:gd name="connsiteY4448" fmla="*/ 3992314 h 6812607"/>
              <a:gd name="connsiteX4449" fmla="*/ 267891 w 6682383"/>
              <a:gd name="connsiteY4449" fmla="*/ 3988594 h 6812607"/>
              <a:gd name="connsiteX4450" fmla="*/ 275332 w 6682383"/>
              <a:gd name="connsiteY4450" fmla="*/ 3984873 h 6812607"/>
              <a:gd name="connsiteX4451" fmla="*/ 6219527 w 6682383"/>
              <a:gd name="connsiteY4451" fmla="*/ 3984575 h 6812607"/>
              <a:gd name="connsiteX4452" fmla="*/ 6222876 w 6682383"/>
              <a:gd name="connsiteY4452" fmla="*/ 3985803 h 6812607"/>
              <a:gd name="connsiteX4453" fmla="*/ 6228457 w 6682383"/>
              <a:gd name="connsiteY4453" fmla="*/ 3992314 h 6812607"/>
              <a:gd name="connsiteX4454" fmla="*/ 6228457 w 6682383"/>
              <a:gd name="connsiteY4454" fmla="*/ 3999756 h 6812607"/>
              <a:gd name="connsiteX4455" fmla="*/ 6222876 w 6682383"/>
              <a:gd name="connsiteY4455" fmla="*/ 3988594 h 6812607"/>
              <a:gd name="connsiteX4456" fmla="*/ 303237 w 6682383"/>
              <a:gd name="connsiteY4456" fmla="*/ 3983478 h 6812607"/>
              <a:gd name="connsiteX4457" fmla="*/ 305098 w 6682383"/>
              <a:gd name="connsiteY4457" fmla="*/ 3984873 h 6812607"/>
              <a:gd name="connsiteX4458" fmla="*/ 290215 w 6682383"/>
              <a:gd name="connsiteY4458" fmla="*/ 4007197 h 6812607"/>
              <a:gd name="connsiteX4459" fmla="*/ 275332 w 6682383"/>
              <a:gd name="connsiteY4459" fmla="*/ 4007197 h 6812607"/>
              <a:gd name="connsiteX4460" fmla="*/ 303237 w 6682383"/>
              <a:gd name="connsiteY4460" fmla="*/ 3983478 h 6812607"/>
              <a:gd name="connsiteX4461" fmla="*/ 6258222 w 6682383"/>
              <a:gd name="connsiteY4461" fmla="*/ 3977431 h 6812607"/>
              <a:gd name="connsiteX4462" fmla="*/ 6265664 w 6682383"/>
              <a:gd name="connsiteY4462" fmla="*/ 3977431 h 6812607"/>
              <a:gd name="connsiteX4463" fmla="*/ 6269385 w 6682383"/>
              <a:gd name="connsiteY4463" fmla="*/ 3984873 h 6812607"/>
              <a:gd name="connsiteX4464" fmla="*/ 6261943 w 6682383"/>
              <a:gd name="connsiteY4464" fmla="*/ 3984873 h 6812607"/>
              <a:gd name="connsiteX4465" fmla="*/ 6258222 w 6682383"/>
              <a:gd name="connsiteY4465" fmla="*/ 3977431 h 6812607"/>
              <a:gd name="connsiteX4466" fmla="*/ 6243340 w 6682383"/>
              <a:gd name="connsiteY4466" fmla="*/ 3977431 h 6812607"/>
              <a:gd name="connsiteX4467" fmla="*/ 6250781 w 6682383"/>
              <a:gd name="connsiteY4467" fmla="*/ 3977431 h 6812607"/>
              <a:gd name="connsiteX4468" fmla="*/ 6250781 w 6682383"/>
              <a:gd name="connsiteY4468" fmla="*/ 3984873 h 6812607"/>
              <a:gd name="connsiteX4469" fmla="*/ 6247060 w 6682383"/>
              <a:gd name="connsiteY4469" fmla="*/ 3981152 h 6812607"/>
              <a:gd name="connsiteX4470" fmla="*/ 6243340 w 6682383"/>
              <a:gd name="connsiteY4470" fmla="*/ 3977431 h 6812607"/>
              <a:gd name="connsiteX4471" fmla="*/ 6369843 w 6682383"/>
              <a:gd name="connsiteY4471" fmla="*/ 3969990 h 6812607"/>
              <a:gd name="connsiteX4472" fmla="*/ 6377285 w 6682383"/>
              <a:gd name="connsiteY4472" fmla="*/ 3977431 h 6812607"/>
              <a:gd name="connsiteX4473" fmla="*/ 6369843 w 6682383"/>
              <a:gd name="connsiteY4473" fmla="*/ 3977431 h 6812607"/>
              <a:gd name="connsiteX4474" fmla="*/ 6135439 w 6682383"/>
              <a:gd name="connsiteY4474" fmla="*/ 3969990 h 6812607"/>
              <a:gd name="connsiteX4475" fmla="*/ 6131718 w 6682383"/>
              <a:gd name="connsiteY4475" fmla="*/ 3977431 h 6812607"/>
              <a:gd name="connsiteX4476" fmla="*/ 6131718 w 6682383"/>
              <a:gd name="connsiteY4476" fmla="*/ 3984873 h 6812607"/>
              <a:gd name="connsiteX4477" fmla="*/ 6139160 w 6682383"/>
              <a:gd name="connsiteY4477" fmla="*/ 3977431 h 6812607"/>
              <a:gd name="connsiteX4478" fmla="*/ 6135439 w 6682383"/>
              <a:gd name="connsiteY4478" fmla="*/ 3969990 h 6812607"/>
              <a:gd name="connsiteX4479" fmla="*/ 215801 w 6682383"/>
              <a:gd name="connsiteY4479" fmla="*/ 3969990 h 6812607"/>
              <a:gd name="connsiteX4480" fmla="*/ 193477 w 6682383"/>
              <a:gd name="connsiteY4480" fmla="*/ 3992314 h 6812607"/>
              <a:gd name="connsiteX4481" fmla="*/ 178594 w 6682383"/>
              <a:gd name="connsiteY4481" fmla="*/ 3999756 h 6812607"/>
              <a:gd name="connsiteX4482" fmla="*/ 6207993 w 6682383"/>
              <a:gd name="connsiteY4482" fmla="*/ 3956968 h 6812607"/>
              <a:gd name="connsiteX4483" fmla="*/ 6213574 w 6682383"/>
              <a:gd name="connsiteY4483" fmla="*/ 3958828 h 6812607"/>
              <a:gd name="connsiteX4484" fmla="*/ 6221015 w 6682383"/>
              <a:gd name="connsiteY4484" fmla="*/ 3969990 h 6812607"/>
              <a:gd name="connsiteX4485" fmla="*/ 6206133 w 6682383"/>
              <a:gd name="connsiteY4485" fmla="*/ 3969990 h 6812607"/>
              <a:gd name="connsiteX4486" fmla="*/ 6206133 w 6682383"/>
              <a:gd name="connsiteY4486" fmla="*/ 3958828 h 6812607"/>
              <a:gd name="connsiteX4487" fmla="*/ 6207993 w 6682383"/>
              <a:gd name="connsiteY4487" fmla="*/ 3956968 h 6812607"/>
              <a:gd name="connsiteX4488" fmla="*/ 6109394 w 6682383"/>
              <a:gd name="connsiteY4488" fmla="*/ 3955107 h 6812607"/>
              <a:gd name="connsiteX4489" fmla="*/ 6105674 w 6682383"/>
              <a:gd name="connsiteY4489" fmla="*/ 3962549 h 6812607"/>
              <a:gd name="connsiteX4490" fmla="*/ 6109394 w 6682383"/>
              <a:gd name="connsiteY4490" fmla="*/ 3969990 h 6812607"/>
              <a:gd name="connsiteX4491" fmla="*/ 6124277 w 6682383"/>
              <a:gd name="connsiteY4491" fmla="*/ 3969990 h 6812607"/>
              <a:gd name="connsiteX4492" fmla="*/ 6120556 w 6682383"/>
              <a:gd name="connsiteY4492" fmla="*/ 3962549 h 6812607"/>
              <a:gd name="connsiteX4493" fmla="*/ 6109394 w 6682383"/>
              <a:gd name="connsiteY4493" fmla="*/ 3955107 h 6812607"/>
              <a:gd name="connsiteX4494" fmla="*/ 6345659 w 6682383"/>
              <a:gd name="connsiteY4494" fmla="*/ 3951387 h 6812607"/>
              <a:gd name="connsiteX4495" fmla="*/ 6347519 w 6682383"/>
              <a:gd name="connsiteY4495" fmla="*/ 3955107 h 6812607"/>
              <a:gd name="connsiteX4496" fmla="*/ 6340078 w 6682383"/>
              <a:gd name="connsiteY4496" fmla="*/ 3955107 h 6812607"/>
              <a:gd name="connsiteX4497" fmla="*/ 6345659 w 6682383"/>
              <a:gd name="connsiteY4497" fmla="*/ 3951387 h 6812607"/>
              <a:gd name="connsiteX4498" fmla="*/ 6243340 w 6682383"/>
              <a:gd name="connsiteY4498" fmla="*/ 3947666 h 6812607"/>
              <a:gd name="connsiteX4499" fmla="*/ 6258222 w 6682383"/>
              <a:gd name="connsiteY4499" fmla="*/ 3947666 h 6812607"/>
              <a:gd name="connsiteX4500" fmla="*/ 6250781 w 6682383"/>
              <a:gd name="connsiteY4500" fmla="*/ 3955107 h 6812607"/>
              <a:gd name="connsiteX4501" fmla="*/ 305098 w 6682383"/>
              <a:gd name="connsiteY4501" fmla="*/ 3947666 h 6812607"/>
              <a:gd name="connsiteX4502" fmla="*/ 297656 w 6682383"/>
              <a:gd name="connsiteY4502" fmla="*/ 3969990 h 6812607"/>
              <a:gd name="connsiteX4503" fmla="*/ 286494 w 6682383"/>
              <a:gd name="connsiteY4503" fmla="*/ 3973711 h 6812607"/>
              <a:gd name="connsiteX4504" fmla="*/ 275332 w 6682383"/>
              <a:gd name="connsiteY4504" fmla="*/ 3984873 h 6812607"/>
              <a:gd name="connsiteX4505" fmla="*/ 267891 w 6682383"/>
              <a:gd name="connsiteY4505" fmla="*/ 3977431 h 6812607"/>
              <a:gd name="connsiteX4506" fmla="*/ 253008 w 6682383"/>
              <a:gd name="connsiteY4506" fmla="*/ 3973711 h 6812607"/>
              <a:gd name="connsiteX4507" fmla="*/ 260449 w 6682383"/>
              <a:gd name="connsiteY4507" fmla="*/ 3962549 h 6812607"/>
              <a:gd name="connsiteX4508" fmla="*/ 275332 w 6682383"/>
              <a:gd name="connsiteY4508" fmla="*/ 3962549 h 6812607"/>
              <a:gd name="connsiteX4509" fmla="*/ 282774 w 6682383"/>
              <a:gd name="connsiteY4509" fmla="*/ 3962549 h 6812607"/>
              <a:gd name="connsiteX4510" fmla="*/ 297656 w 6682383"/>
              <a:gd name="connsiteY4510" fmla="*/ 3955107 h 6812607"/>
              <a:gd name="connsiteX4511" fmla="*/ 6073117 w 6682383"/>
              <a:gd name="connsiteY4511" fmla="*/ 3943015 h 6812607"/>
              <a:gd name="connsiteX4512" fmla="*/ 6068467 w 6682383"/>
              <a:gd name="connsiteY4512" fmla="*/ 3943945 h 6812607"/>
              <a:gd name="connsiteX4513" fmla="*/ 6057304 w 6682383"/>
              <a:gd name="connsiteY4513" fmla="*/ 3955107 h 6812607"/>
              <a:gd name="connsiteX4514" fmla="*/ 6072187 w 6682383"/>
              <a:gd name="connsiteY4514" fmla="*/ 3947666 h 6812607"/>
              <a:gd name="connsiteX4515" fmla="*/ 6079629 w 6682383"/>
              <a:gd name="connsiteY4515" fmla="*/ 3955107 h 6812607"/>
              <a:gd name="connsiteX4516" fmla="*/ 6087070 w 6682383"/>
              <a:gd name="connsiteY4516" fmla="*/ 3955107 h 6812607"/>
              <a:gd name="connsiteX4517" fmla="*/ 6079629 w 6682383"/>
              <a:gd name="connsiteY4517" fmla="*/ 3947666 h 6812607"/>
              <a:gd name="connsiteX4518" fmla="*/ 6073117 w 6682383"/>
              <a:gd name="connsiteY4518" fmla="*/ 3943015 h 6812607"/>
              <a:gd name="connsiteX4519" fmla="*/ 6168926 w 6682383"/>
              <a:gd name="connsiteY4519" fmla="*/ 3940224 h 6812607"/>
              <a:gd name="connsiteX4520" fmla="*/ 6176367 w 6682383"/>
              <a:gd name="connsiteY4520" fmla="*/ 3947666 h 6812607"/>
              <a:gd name="connsiteX4521" fmla="*/ 6176367 w 6682383"/>
              <a:gd name="connsiteY4521" fmla="*/ 3940224 h 6812607"/>
              <a:gd name="connsiteX4522" fmla="*/ 312539 w 6682383"/>
              <a:gd name="connsiteY4522" fmla="*/ 3932783 h 6812607"/>
              <a:gd name="connsiteX4523" fmla="*/ 319981 w 6682383"/>
              <a:gd name="connsiteY4523" fmla="*/ 3932783 h 6812607"/>
              <a:gd name="connsiteX4524" fmla="*/ 312539 w 6682383"/>
              <a:gd name="connsiteY4524" fmla="*/ 3940224 h 6812607"/>
              <a:gd name="connsiteX4525" fmla="*/ 312539 w 6682383"/>
              <a:gd name="connsiteY4525" fmla="*/ 3932783 h 6812607"/>
              <a:gd name="connsiteX4526" fmla="*/ 256729 w 6682383"/>
              <a:gd name="connsiteY4526" fmla="*/ 3932783 h 6812607"/>
              <a:gd name="connsiteX4527" fmla="*/ 245567 w 6682383"/>
              <a:gd name="connsiteY4527" fmla="*/ 3947666 h 6812607"/>
              <a:gd name="connsiteX4528" fmla="*/ 230684 w 6682383"/>
              <a:gd name="connsiteY4528" fmla="*/ 3955107 h 6812607"/>
              <a:gd name="connsiteX4529" fmla="*/ 241846 w 6682383"/>
              <a:gd name="connsiteY4529" fmla="*/ 3940224 h 6812607"/>
              <a:gd name="connsiteX4530" fmla="*/ 256729 w 6682383"/>
              <a:gd name="connsiteY4530" fmla="*/ 3932783 h 6812607"/>
              <a:gd name="connsiteX4531" fmla="*/ 6265664 w 6682383"/>
              <a:gd name="connsiteY4531" fmla="*/ 3925342 h 6812607"/>
              <a:gd name="connsiteX4532" fmla="*/ 6265664 w 6682383"/>
              <a:gd name="connsiteY4532" fmla="*/ 3932783 h 6812607"/>
              <a:gd name="connsiteX4533" fmla="*/ 6265664 w 6682383"/>
              <a:gd name="connsiteY4533" fmla="*/ 3940224 h 6812607"/>
              <a:gd name="connsiteX4534" fmla="*/ 6250781 w 6682383"/>
              <a:gd name="connsiteY4534" fmla="*/ 3940224 h 6812607"/>
              <a:gd name="connsiteX4535" fmla="*/ 6250781 w 6682383"/>
              <a:gd name="connsiteY4535" fmla="*/ 3932783 h 6812607"/>
              <a:gd name="connsiteX4536" fmla="*/ 6116836 w 6682383"/>
              <a:gd name="connsiteY4536" fmla="*/ 3925342 h 6812607"/>
              <a:gd name="connsiteX4537" fmla="*/ 6116836 w 6682383"/>
              <a:gd name="connsiteY4537" fmla="*/ 3932783 h 6812607"/>
              <a:gd name="connsiteX4538" fmla="*/ 6124277 w 6682383"/>
              <a:gd name="connsiteY4538" fmla="*/ 3932783 h 6812607"/>
              <a:gd name="connsiteX4539" fmla="*/ 6124277 w 6682383"/>
              <a:gd name="connsiteY4539" fmla="*/ 3925342 h 6812607"/>
              <a:gd name="connsiteX4540" fmla="*/ 6092651 w 6682383"/>
              <a:gd name="connsiteY4540" fmla="*/ 3884414 h 6812607"/>
              <a:gd name="connsiteX4541" fmla="*/ 6087070 w 6682383"/>
              <a:gd name="connsiteY4541" fmla="*/ 3888135 h 6812607"/>
              <a:gd name="connsiteX4542" fmla="*/ 6094511 w 6682383"/>
              <a:gd name="connsiteY4542" fmla="*/ 3895576 h 6812607"/>
              <a:gd name="connsiteX4543" fmla="*/ 6101953 w 6682383"/>
              <a:gd name="connsiteY4543" fmla="*/ 3888135 h 6812607"/>
              <a:gd name="connsiteX4544" fmla="*/ 6094511 w 6682383"/>
              <a:gd name="connsiteY4544" fmla="*/ 3888135 h 6812607"/>
              <a:gd name="connsiteX4545" fmla="*/ 6092651 w 6682383"/>
              <a:gd name="connsiteY4545" fmla="*/ 3884414 h 6812607"/>
              <a:gd name="connsiteX4546" fmla="*/ 6168926 w 6682383"/>
              <a:gd name="connsiteY4546" fmla="*/ 3880693 h 6812607"/>
              <a:gd name="connsiteX4547" fmla="*/ 6168926 w 6682383"/>
              <a:gd name="connsiteY4547" fmla="*/ 3888135 h 6812607"/>
              <a:gd name="connsiteX4548" fmla="*/ 6183808 w 6682383"/>
              <a:gd name="connsiteY4548" fmla="*/ 3895576 h 6812607"/>
              <a:gd name="connsiteX4549" fmla="*/ 6183808 w 6682383"/>
              <a:gd name="connsiteY4549" fmla="*/ 3888135 h 6812607"/>
              <a:gd name="connsiteX4550" fmla="*/ 6191250 w 6682383"/>
              <a:gd name="connsiteY4550" fmla="*/ 3895576 h 6812607"/>
              <a:gd name="connsiteX4551" fmla="*/ 6198691 w 6682383"/>
              <a:gd name="connsiteY4551" fmla="*/ 3903017 h 6812607"/>
              <a:gd name="connsiteX4552" fmla="*/ 6206133 w 6682383"/>
              <a:gd name="connsiteY4552" fmla="*/ 3906738 h 6812607"/>
              <a:gd name="connsiteX4553" fmla="*/ 6221015 w 6682383"/>
              <a:gd name="connsiteY4553" fmla="*/ 3917900 h 6812607"/>
              <a:gd name="connsiteX4554" fmla="*/ 6228457 w 6682383"/>
              <a:gd name="connsiteY4554" fmla="*/ 3917900 h 6812607"/>
              <a:gd name="connsiteX4555" fmla="*/ 6213574 w 6682383"/>
              <a:gd name="connsiteY4555" fmla="*/ 3910459 h 6812607"/>
              <a:gd name="connsiteX4556" fmla="*/ 6228457 w 6682383"/>
              <a:gd name="connsiteY4556" fmla="*/ 3903017 h 6812607"/>
              <a:gd name="connsiteX4557" fmla="*/ 6228457 w 6682383"/>
              <a:gd name="connsiteY4557" fmla="*/ 3895576 h 6812607"/>
              <a:gd name="connsiteX4558" fmla="*/ 6224736 w 6682383"/>
              <a:gd name="connsiteY4558" fmla="*/ 3899297 h 6812607"/>
              <a:gd name="connsiteX4559" fmla="*/ 6213574 w 6682383"/>
              <a:gd name="connsiteY4559" fmla="*/ 3903017 h 6812607"/>
              <a:gd name="connsiteX4560" fmla="*/ 6206133 w 6682383"/>
              <a:gd name="connsiteY4560" fmla="*/ 3895576 h 6812607"/>
              <a:gd name="connsiteX4561" fmla="*/ 6191250 w 6682383"/>
              <a:gd name="connsiteY4561" fmla="*/ 3888135 h 6812607"/>
              <a:gd name="connsiteX4562" fmla="*/ 6183808 w 6682383"/>
              <a:gd name="connsiteY4562" fmla="*/ 3880693 h 6812607"/>
              <a:gd name="connsiteX4563" fmla="*/ 200918 w 6682383"/>
              <a:gd name="connsiteY4563" fmla="*/ 3850928 h 6812607"/>
              <a:gd name="connsiteX4564" fmla="*/ 208359 w 6682383"/>
              <a:gd name="connsiteY4564" fmla="*/ 3850928 h 6812607"/>
              <a:gd name="connsiteX4565" fmla="*/ 193477 w 6682383"/>
              <a:gd name="connsiteY4565" fmla="*/ 3858369 h 6812607"/>
              <a:gd name="connsiteX4566" fmla="*/ 6451699 w 6682383"/>
              <a:gd name="connsiteY4566" fmla="*/ 3843486 h 6812607"/>
              <a:gd name="connsiteX4567" fmla="*/ 6459140 w 6682383"/>
              <a:gd name="connsiteY4567" fmla="*/ 3843486 h 6812607"/>
              <a:gd name="connsiteX4568" fmla="*/ 6455419 w 6682383"/>
              <a:gd name="connsiteY4568" fmla="*/ 3850928 h 6812607"/>
              <a:gd name="connsiteX4569" fmla="*/ 6451699 w 6682383"/>
              <a:gd name="connsiteY4569" fmla="*/ 3850928 h 6812607"/>
              <a:gd name="connsiteX4570" fmla="*/ 6451699 w 6682383"/>
              <a:gd name="connsiteY4570" fmla="*/ 3843486 h 6812607"/>
              <a:gd name="connsiteX4571" fmla="*/ 6247060 w 6682383"/>
              <a:gd name="connsiteY4571" fmla="*/ 3836045 h 6812607"/>
              <a:gd name="connsiteX4572" fmla="*/ 6250781 w 6682383"/>
              <a:gd name="connsiteY4572" fmla="*/ 3843486 h 6812607"/>
              <a:gd name="connsiteX4573" fmla="*/ 6243340 w 6682383"/>
              <a:gd name="connsiteY4573" fmla="*/ 3839765 h 6812607"/>
              <a:gd name="connsiteX4574" fmla="*/ 6247060 w 6682383"/>
              <a:gd name="connsiteY4574" fmla="*/ 3836045 h 6812607"/>
              <a:gd name="connsiteX4575" fmla="*/ 6094511 w 6682383"/>
              <a:gd name="connsiteY4575" fmla="*/ 3836045 h 6812607"/>
              <a:gd name="connsiteX4576" fmla="*/ 6094511 w 6682383"/>
              <a:gd name="connsiteY4576" fmla="*/ 3843486 h 6812607"/>
              <a:gd name="connsiteX4577" fmla="*/ 6101953 w 6682383"/>
              <a:gd name="connsiteY4577" fmla="*/ 3843486 h 6812607"/>
              <a:gd name="connsiteX4578" fmla="*/ 6094511 w 6682383"/>
              <a:gd name="connsiteY4578" fmla="*/ 3836045 h 6812607"/>
              <a:gd name="connsiteX4579" fmla="*/ 6198691 w 6682383"/>
              <a:gd name="connsiteY4579" fmla="*/ 3821162 h 6812607"/>
              <a:gd name="connsiteX4580" fmla="*/ 6213574 w 6682383"/>
              <a:gd name="connsiteY4580" fmla="*/ 3828603 h 6812607"/>
              <a:gd name="connsiteX4581" fmla="*/ 6206133 w 6682383"/>
              <a:gd name="connsiteY4581" fmla="*/ 3828603 h 6812607"/>
              <a:gd name="connsiteX4582" fmla="*/ 6146601 w 6682383"/>
              <a:gd name="connsiteY4582" fmla="*/ 3821162 h 6812607"/>
              <a:gd name="connsiteX4583" fmla="*/ 6154043 w 6682383"/>
              <a:gd name="connsiteY4583" fmla="*/ 3828603 h 6812607"/>
              <a:gd name="connsiteX4584" fmla="*/ 6139160 w 6682383"/>
              <a:gd name="connsiteY4584" fmla="*/ 3828603 h 6812607"/>
              <a:gd name="connsiteX4585" fmla="*/ 6496347 w 6682383"/>
              <a:gd name="connsiteY4585" fmla="*/ 3813720 h 6812607"/>
              <a:gd name="connsiteX4586" fmla="*/ 6503789 w 6682383"/>
              <a:gd name="connsiteY4586" fmla="*/ 3821162 h 6812607"/>
              <a:gd name="connsiteX4587" fmla="*/ 6496347 w 6682383"/>
              <a:gd name="connsiteY4587" fmla="*/ 3821162 h 6812607"/>
              <a:gd name="connsiteX4588" fmla="*/ 6279720 w 6682383"/>
              <a:gd name="connsiteY4588" fmla="*/ 3786436 h 6812607"/>
              <a:gd name="connsiteX4589" fmla="*/ 6278686 w 6682383"/>
              <a:gd name="connsiteY4589" fmla="*/ 3789536 h 6812607"/>
              <a:gd name="connsiteX4590" fmla="*/ 6273105 w 6682383"/>
              <a:gd name="connsiteY4590" fmla="*/ 3791396 h 6812607"/>
              <a:gd name="connsiteX4591" fmla="*/ 6332636 w 6682383"/>
              <a:gd name="connsiteY4591" fmla="*/ 3783955 h 6812607"/>
              <a:gd name="connsiteX4592" fmla="*/ 6332636 w 6682383"/>
              <a:gd name="connsiteY4592" fmla="*/ 3791396 h 6812607"/>
              <a:gd name="connsiteX4593" fmla="*/ 6325195 w 6682383"/>
              <a:gd name="connsiteY4593" fmla="*/ 3791396 h 6812607"/>
              <a:gd name="connsiteX4594" fmla="*/ 6295429 w 6682383"/>
              <a:gd name="connsiteY4594" fmla="*/ 3783955 h 6812607"/>
              <a:gd name="connsiteX4595" fmla="*/ 6302871 w 6682383"/>
              <a:gd name="connsiteY4595" fmla="*/ 3783955 h 6812607"/>
              <a:gd name="connsiteX4596" fmla="*/ 6310312 w 6682383"/>
              <a:gd name="connsiteY4596" fmla="*/ 3783955 h 6812607"/>
              <a:gd name="connsiteX4597" fmla="*/ 6302871 w 6682383"/>
              <a:gd name="connsiteY4597" fmla="*/ 3791396 h 6812607"/>
              <a:gd name="connsiteX4598" fmla="*/ 6299150 w 6682383"/>
              <a:gd name="connsiteY4598" fmla="*/ 3791396 h 6812607"/>
              <a:gd name="connsiteX4599" fmla="*/ 6295429 w 6682383"/>
              <a:gd name="connsiteY4599" fmla="*/ 3783955 h 6812607"/>
              <a:gd name="connsiteX4600" fmla="*/ 6234038 w 6682383"/>
              <a:gd name="connsiteY4600" fmla="*/ 3780234 h 6812607"/>
              <a:gd name="connsiteX4601" fmla="*/ 6235898 w 6682383"/>
              <a:gd name="connsiteY4601" fmla="*/ 3783955 h 6812607"/>
              <a:gd name="connsiteX4602" fmla="*/ 6228457 w 6682383"/>
              <a:gd name="connsiteY4602" fmla="*/ 3783955 h 6812607"/>
              <a:gd name="connsiteX4603" fmla="*/ 6234038 w 6682383"/>
              <a:gd name="connsiteY4603" fmla="*/ 3780234 h 6812607"/>
              <a:gd name="connsiteX4604" fmla="*/ 6291709 w 6682383"/>
              <a:gd name="connsiteY4604" fmla="*/ 3776513 h 6812607"/>
              <a:gd name="connsiteX4605" fmla="*/ 6292949 w 6682383"/>
              <a:gd name="connsiteY4605" fmla="*/ 3776513 h 6812607"/>
              <a:gd name="connsiteX4606" fmla="*/ 6279720 w 6682383"/>
              <a:gd name="connsiteY4606" fmla="*/ 3786436 h 6812607"/>
              <a:gd name="connsiteX4607" fmla="*/ 6280547 w 6682383"/>
              <a:gd name="connsiteY4607" fmla="*/ 3783955 h 6812607"/>
              <a:gd name="connsiteX4608" fmla="*/ 6291709 w 6682383"/>
              <a:gd name="connsiteY4608" fmla="*/ 3776513 h 6812607"/>
              <a:gd name="connsiteX4609" fmla="*/ 6114045 w 6682383"/>
              <a:gd name="connsiteY4609" fmla="*/ 3770932 h 6812607"/>
              <a:gd name="connsiteX4610" fmla="*/ 6116836 w 6682383"/>
              <a:gd name="connsiteY4610" fmla="*/ 3772793 h 6812607"/>
              <a:gd name="connsiteX4611" fmla="*/ 6131718 w 6682383"/>
              <a:gd name="connsiteY4611" fmla="*/ 3783955 h 6812607"/>
              <a:gd name="connsiteX4612" fmla="*/ 6139160 w 6682383"/>
              <a:gd name="connsiteY4612" fmla="*/ 3787676 h 6812607"/>
              <a:gd name="connsiteX4613" fmla="*/ 6146601 w 6682383"/>
              <a:gd name="connsiteY4613" fmla="*/ 3798838 h 6812607"/>
              <a:gd name="connsiteX4614" fmla="*/ 6161484 w 6682383"/>
              <a:gd name="connsiteY4614" fmla="*/ 3806279 h 6812607"/>
              <a:gd name="connsiteX4615" fmla="*/ 6168926 w 6682383"/>
              <a:gd name="connsiteY4615" fmla="*/ 3821162 h 6812607"/>
              <a:gd name="connsiteX4616" fmla="*/ 6161484 w 6682383"/>
              <a:gd name="connsiteY4616" fmla="*/ 3813720 h 6812607"/>
              <a:gd name="connsiteX4617" fmla="*/ 6154043 w 6682383"/>
              <a:gd name="connsiteY4617" fmla="*/ 3810000 h 6812607"/>
              <a:gd name="connsiteX4618" fmla="*/ 6150322 w 6682383"/>
              <a:gd name="connsiteY4618" fmla="*/ 3810000 h 6812607"/>
              <a:gd name="connsiteX4619" fmla="*/ 6146601 w 6682383"/>
              <a:gd name="connsiteY4619" fmla="*/ 3806279 h 6812607"/>
              <a:gd name="connsiteX4620" fmla="*/ 6120556 w 6682383"/>
              <a:gd name="connsiteY4620" fmla="*/ 3791396 h 6812607"/>
              <a:gd name="connsiteX4621" fmla="*/ 6109394 w 6682383"/>
              <a:gd name="connsiteY4621" fmla="*/ 3787676 h 6812607"/>
              <a:gd name="connsiteX4622" fmla="*/ 6101953 w 6682383"/>
              <a:gd name="connsiteY4622" fmla="*/ 3780234 h 6812607"/>
              <a:gd name="connsiteX4623" fmla="*/ 6105674 w 6682383"/>
              <a:gd name="connsiteY4623" fmla="*/ 3772793 h 6812607"/>
              <a:gd name="connsiteX4624" fmla="*/ 6114045 w 6682383"/>
              <a:gd name="connsiteY4624" fmla="*/ 3770932 h 6812607"/>
              <a:gd name="connsiteX4625" fmla="*/ 6302871 w 6682383"/>
              <a:gd name="connsiteY4625" fmla="*/ 3769072 h 6812607"/>
              <a:gd name="connsiteX4626" fmla="*/ 6302871 w 6682383"/>
              <a:gd name="connsiteY4626" fmla="*/ 3776513 h 6812607"/>
              <a:gd name="connsiteX4627" fmla="*/ 6295429 w 6682383"/>
              <a:gd name="connsiteY4627" fmla="*/ 3776513 h 6812607"/>
              <a:gd name="connsiteX4628" fmla="*/ 6294499 w 6682383"/>
              <a:gd name="connsiteY4628" fmla="*/ 3776513 h 6812607"/>
              <a:gd name="connsiteX4629" fmla="*/ 6292949 w 6682383"/>
              <a:gd name="connsiteY4629" fmla="*/ 3776513 h 6812607"/>
              <a:gd name="connsiteX4630" fmla="*/ 6273105 w 6682383"/>
              <a:gd name="connsiteY4630" fmla="*/ 3761631 h 6812607"/>
              <a:gd name="connsiteX4631" fmla="*/ 6280547 w 6682383"/>
              <a:gd name="connsiteY4631" fmla="*/ 3769072 h 6812607"/>
              <a:gd name="connsiteX4632" fmla="*/ 6273105 w 6682383"/>
              <a:gd name="connsiteY4632" fmla="*/ 3769072 h 6812607"/>
              <a:gd name="connsiteX4633" fmla="*/ 6250781 w 6682383"/>
              <a:gd name="connsiteY4633" fmla="*/ 3754189 h 6812607"/>
              <a:gd name="connsiteX4634" fmla="*/ 6243340 w 6682383"/>
              <a:gd name="connsiteY4634" fmla="*/ 3761631 h 6812607"/>
              <a:gd name="connsiteX4635" fmla="*/ 6250781 w 6682383"/>
              <a:gd name="connsiteY4635" fmla="*/ 3761631 h 6812607"/>
              <a:gd name="connsiteX4636" fmla="*/ 6250781 w 6682383"/>
              <a:gd name="connsiteY4636" fmla="*/ 3754189 h 6812607"/>
              <a:gd name="connsiteX4637" fmla="*/ 6183808 w 6682383"/>
              <a:gd name="connsiteY4637" fmla="*/ 3754189 h 6812607"/>
              <a:gd name="connsiteX4638" fmla="*/ 6191250 w 6682383"/>
              <a:gd name="connsiteY4638" fmla="*/ 3754189 h 6812607"/>
              <a:gd name="connsiteX4639" fmla="*/ 6191250 w 6682383"/>
              <a:gd name="connsiteY4639" fmla="*/ 3761631 h 6812607"/>
              <a:gd name="connsiteX4640" fmla="*/ 6206133 w 6682383"/>
              <a:gd name="connsiteY4640" fmla="*/ 3769072 h 6812607"/>
              <a:gd name="connsiteX4641" fmla="*/ 6221015 w 6682383"/>
              <a:gd name="connsiteY4641" fmla="*/ 3776513 h 6812607"/>
              <a:gd name="connsiteX4642" fmla="*/ 6213574 w 6682383"/>
              <a:gd name="connsiteY4642" fmla="*/ 3776513 h 6812607"/>
              <a:gd name="connsiteX4643" fmla="*/ 6209853 w 6682383"/>
              <a:gd name="connsiteY4643" fmla="*/ 3776513 h 6812607"/>
              <a:gd name="connsiteX4644" fmla="*/ 6198691 w 6682383"/>
              <a:gd name="connsiteY4644" fmla="*/ 3776513 h 6812607"/>
              <a:gd name="connsiteX4645" fmla="*/ 6183808 w 6682383"/>
              <a:gd name="connsiteY4645" fmla="*/ 3769072 h 6812607"/>
              <a:gd name="connsiteX4646" fmla="*/ 6183808 w 6682383"/>
              <a:gd name="connsiteY4646" fmla="*/ 3754189 h 6812607"/>
              <a:gd name="connsiteX4647" fmla="*/ 6142881 w 6682383"/>
              <a:gd name="connsiteY4647" fmla="*/ 3739306 h 6812607"/>
              <a:gd name="connsiteX4648" fmla="*/ 6146601 w 6682383"/>
              <a:gd name="connsiteY4648" fmla="*/ 3746748 h 6812607"/>
              <a:gd name="connsiteX4649" fmla="*/ 6139160 w 6682383"/>
              <a:gd name="connsiteY4649" fmla="*/ 3743027 h 6812607"/>
              <a:gd name="connsiteX4650" fmla="*/ 6142881 w 6682383"/>
              <a:gd name="connsiteY4650" fmla="*/ 3739306 h 6812607"/>
              <a:gd name="connsiteX4651" fmla="*/ 6124277 w 6682383"/>
              <a:gd name="connsiteY4651" fmla="*/ 3739306 h 6812607"/>
              <a:gd name="connsiteX4652" fmla="*/ 6131718 w 6682383"/>
              <a:gd name="connsiteY4652" fmla="*/ 3739306 h 6812607"/>
              <a:gd name="connsiteX4653" fmla="*/ 6131718 w 6682383"/>
              <a:gd name="connsiteY4653" fmla="*/ 3746748 h 6812607"/>
              <a:gd name="connsiteX4654" fmla="*/ 6131718 w 6682383"/>
              <a:gd name="connsiteY4654" fmla="*/ 3761631 h 6812607"/>
              <a:gd name="connsiteX4655" fmla="*/ 6124277 w 6682383"/>
              <a:gd name="connsiteY4655" fmla="*/ 3761631 h 6812607"/>
              <a:gd name="connsiteX4656" fmla="*/ 6124277 w 6682383"/>
              <a:gd name="connsiteY4656" fmla="*/ 3757910 h 6812607"/>
              <a:gd name="connsiteX4657" fmla="*/ 6124277 w 6682383"/>
              <a:gd name="connsiteY4657" fmla="*/ 3750469 h 6812607"/>
              <a:gd name="connsiteX4658" fmla="*/ 6116836 w 6682383"/>
              <a:gd name="connsiteY4658" fmla="*/ 3746748 h 6812607"/>
              <a:gd name="connsiteX4659" fmla="*/ 6124277 w 6682383"/>
              <a:gd name="connsiteY4659" fmla="*/ 3739306 h 6812607"/>
              <a:gd name="connsiteX4660" fmla="*/ 6101953 w 6682383"/>
              <a:gd name="connsiteY4660" fmla="*/ 3739306 h 6812607"/>
              <a:gd name="connsiteX4661" fmla="*/ 6101953 w 6682383"/>
              <a:gd name="connsiteY4661" fmla="*/ 3746748 h 6812607"/>
              <a:gd name="connsiteX4662" fmla="*/ 6094511 w 6682383"/>
              <a:gd name="connsiteY4662" fmla="*/ 3746748 h 6812607"/>
              <a:gd name="connsiteX4663" fmla="*/ 290215 w 6682383"/>
              <a:gd name="connsiteY4663" fmla="*/ 3739306 h 6812607"/>
              <a:gd name="connsiteX4664" fmla="*/ 290215 w 6682383"/>
              <a:gd name="connsiteY4664" fmla="*/ 3746748 h 6812607"/>
              <a:gd name="connsiteX4665" fmla="*/ 297656 w 6682383"/>
              <a:gd name="connsiteY4665" fmla="*/ 3746748 h 6812607"/>
              <a:gd name="connsiteX4666" fmla="*/ 290215 w 6682383"/>
              <a:gd name="connsiteY4666" fmla="*/ 3739306 h 6812607"/>
              <a:gd name="connsiteX4667" fmla="*/ 6044282 w 6682383"/>
              <a:gd name="connsiteY4667" fmla="*/ 3735586 h 6812607"/>
              <a:gd name="connsiteX4668" fmla="*/ 6049863 w 6682383"/>
              <a:gd name="connsiteY4668" fmla="*/ 3739306 h 6812607"/>
              <a:gd name="connsiteX4669" fmla="*/ 6042422 w 6682383"/>
              <a:gd name="connsiteY4669" fmla="*/ 3739306 h 6812607"/>
              <a:gd name="connsiteX4670" fmla="*/ 6044282 w 6682383"/>
              <a:gd name="connsiteY4670" fmla="*/ 3735586 h 6812607"/>
              <a:gd name="connsiteX4671" fmla="*/ 6183808 w 6682383"/>
              <a:gd name="connsiteY4671" fmla="*/ 3731865 h 6812607"/>
              <a:gd name="connsiteX4672" fmla="*/ 6250781 w 6682383"/>
              <a:gd name="connsiteY4672" fmla="*/ 3746748 h 6812607"/>
              <a:gd name="connsiteX4673" fmla="*/ 6258222 w 6682383"/>
              <a:gd name="connsiteY4673" fmla="*/ 3754189 h 6812607"/>
              <a:gd name="connsiteX4674" fmla="*/ 6254502 w 6682383"/>
              <a:gd name="connsiteY4674" fmla="*/ 3761631 h 6812607"/>
              <a:gd name="connsiteX4675" fmla="*/ 6250781 w 6682383"/>
              <a:gd name="connsiteY4675" fmla="*/ 3769072 h 6812607"/>
              <a:gd name="connsiteX4676" fmla="*/ 6250781 w 6682383"/>
              <a:gd name="connsiteY4676" fmla="*/ 3776513 h 6812607"/>
              <a:gd name="connsiteX4677" fmla="*/ 6235898 w 6682383"/>
              <a:gd name="connsiteY4677" fmla="*/ 3776513 h 6812607"/>
              <a:gd name="connsiteX4678" fmla="*/ 6228457 w 6682383"/>
              <a:gd name="connsiteY4678" fmla="*/ 3769072 h 6812607"/>
              <a:gd name="connsiteX4679" fmla="*/ 6221015 w 6682383"/>
              <a:gd name="connsiteY4679" fmla="*/ 3761631 h 6812607"/>
              <a:gd name="connsiteX4680" fmla="*/ 6228457 w 6682383"/>
              <a:gd name="connsiteY4680" fmla="*/ 3761631 h 6812607"/>
              <a:gd name="connsiteX4681" fmla="*/ 6221015 w 6682383"/>
              <a:gd name="connsiteY4681" fmla="*/ 3750469 h 6812607"/>
              <a:gd name="connsiteX4682" fmla="*/ 6183808 w 6682383"/>
              <a:gd name="connsiteY4682" fmla="*/ 3739306 h 6812607"/>
              <a:gd name="connsiteX4683" fmla="*/ 6176367 w 6682383"/>
              <a:gd name="connsiteY4683" fmla="*/ 3735586 h 6812607"/>
              <a:gd name="connsiteX4684" fmla="*/ 6183808 w 6682383"/>
              <a:gd name="connsiteY4684" fmla="*/ 3731865 h 6812607"/>
              <a:gd name="connsiteX4685" fmla="*/ 6064746 w 6682383"/>
              <a:gd name="connsiteY4685" fmla="*/ 3709541 h 6812607"/>
              <a:gd name="connsiteX4686" fmla="*/ 6072187 w 6682383"/>
              <a:gd name="connsiteY4686" fmla="*/ 3709541 h 6812607"/>
              <a:gd name="connsiteX4687" fmla="*/ 6072187 w 6682383"/>
              <a:gd name="connsiteY4687" fmla="*/ 3716982 h 6812607"/>
              <a:gd name="connsiteX4688" fmla="*/ 6064746 w 6682383"/>
              <a:gd name="connsiteY4688" fmla="*/ 3716982 h 6812607"/>
              <a:gd name="connsiteX4689" fmla="*/ 6064746 w 6682383"/>
              <a:gd name="connsiteY4689" fmla="*/ 3709541 h 6812607"/>
              <a:gd name="connsiteX4690" fmla="*/ 6027539 w 6682383"/>
              <a:gd name="connsiteY4690" fmla="*/ 3709541 h 6812607"/>
              <a:gd name="connsiteX4691" fmla="*/ 6034980 w 6682383"/>
              <a:gd name="connsiteY4691" fmla="*/ 3709541 h 6812607"/>
              <a:gd name="connsiteX4692" fmla="*/ 6027539 w 6682383"/>
              <a:gd name="connsiteY4692" fmla="*/ 3716982 h 6812607"/>
              <a:gd name="connsiteX4693" fmla="*/ 6027539 w 6682383"/>
              <a:gd name="connsiteY4693" fmla="*/ 3709541 h 6812607"/>
              <a:gd name="connsiteX4694" fmla="*/ 6034980 w 6682383"/>
              <a:gd name="connsiteY4694" fmla="*/ 3694658 h 6812607"/>
              <a:gd name="connsiteX4695" fmla="*/ 6042422 w 6682383"/>
              <a:gd name="connsiteY4695" fmla="*/ 3702099 h 6812607"/>
              <a:gd name="connsiteX4696" fmla="*/ 6034980 w 6682383"/>
              <a:gd name="connsiteY4696" fmla="*/ 3702099 h 6812607"/>
              <a:gd name="connsiteX4697" fmla="*/ 5960566 w 6682383"/>
              <a:gd name="connsiteY4697" fmla="*/ 3694658 h 6812607"/>
              <a:gd name="connsiteX4698" fmla="*/ 5968008 w 6682383"/>
              <a:gd name="connsiteY4698" fmla="*/ 3694658 h 6812607"/>
              <a:gd name="connsiteX4699" fmla="*/ 5968008 w 6682383"/>
              <a:gd name="connsiteY4699" fmla="*/ 3695030 h 6812607"/>
              <a:gd name="connsiteX4700" fmla="*/ 6012656 w 6682383"/>
              <a:gd name="connsiteY4700" fmla="*/ 3687217 h 6812607"/>
              <a:gd name="connsiteX4701" fmla="*/ 6020097 w 6682383"/>
              <a:gd name="connsiteY4701" fmla="*/ 3687217 h 6812607"/>
              <a:gd name="connsiteX4702" fmla="*/ 6020097 w 6682383"/>
              <a:gd name="connsiteY4702" fmla="*/ 3694658 h 6812607"/>
              <a:gd name="connsiteX4703" fmla="*/ 6012656 w 6682383"/>
              <a:gd name="connsiteY4703" fmla="*/ 3687217 h 6812607"/>
              <a:gd name="connsiteX4704" fmla="*/ 6139160 w 6682383"/>
              <a:gd name="connsiteY4704" fmla="*/ 3679775 h 6812607"/>
              <a:gd name="connsiteX4705" fmla="*/ 6146601 w 6682383"/>
              <a:gd name="connsiteY4705" fmla="*/ 3683496 h 6812607"/>
              <a:gd name="connsiteX4706" fmla="*/ 6146601 w 6682383"/>
              <a:gd name="connsiteY4706" fmla="*/ 3687217 h 6812607"/>
              <a:gd name="connsiteX4707" fmla="*/ 6139160 w 6682383"/>
              <a:gd name="connsiteY4707" fmla="*/ 3687217 h 6812607"/>
              <a:gd name="connsiteX4708" fmla="*/ 5945683 w 6682383"/>
              <a:gd name="connsiteY4708" fmla="*/ 3672334 h 6812607"/>
              <a:gd name="connsiteX4709" fmla="*/ 5953125 w 6682383"/>
              <a:gd name="connsiteY4709" fmla="*/ 3676054 h 6812607"/>
              <a:gd name="connsiteX4710" fmla="*/ 5953125 w 6682383"/>
              <a:gd name="connsiteY4710" fmla="*/ 3679775 h 6812607"/>
              <a:gd name="connsiteX4711" fmla="*/ 5949404 w 6682383"/>
              <a:gd name="connsiteY4711" fmla="*/ 3676054 h 6812607"/>
              <a:gd name="connsiteX4712" fmla="*/ 5945683 w 6682383"/>
              <a:gd name="connsiteY4712" fmla="*/ 3672334 h 6812607"/>
              <a:gd name="connsiteX4713" fmla="*/ 5938242 w 6682383"/>
              <a:gd name="connsiteY4713" fmla="*/ 3664892 h 6812607"/>
              <a:gd name="connsiteX4714" fmla="*/ 5941963 w 6682383"/>
              <a:gd name="connsiteY4714" fmla="*/ 3668613 h 6812607"/>
              <a:gd name="connsiteX4715" fmla="*/ 5938242 w 6682383"/>
              <a:gd name="connsiteY4715" fmla="*/ 3672334 h 6812607"/>
              <a:gd name="connsiteX4716" fmla="*/ 167432 w 6682383"/>
              <a:gd name="connsiteY4716" fmla="*/ 3664892 h 6812607"/>
              <a:gd name="connsiteX4717" fmla="*/ 171152 w 6682383"/>
              <a:gd name="connsiteY4717" fmla="*/ 3672334 h 6812607"/>
              <a:gd name="connsiteX4718" fmla="*/ 163711 w 6682383"/>
              <a:gd name="connsiteY4718" fmla="*/ 3672334 h 6812607"/>
              <a:gd name="connsiteX4719" fmla="*/ 167432 w 6682383"/>
              <a:gd name="connsiteY4719" fmla="*/ 3664892 h 6812607"/>
              <a:gd name="connsiteX4720" fmla="*/ 6064746 w 6682383"/>
              <a:gd name="connsiteY4720" fmla="*/ 3657451 h 6812607"/>
              <a:gd name="connsiteX4721" fmla="*/ 6075908 w 6682383"/>
              <a:gd name="connsiteY4721" fmla="*/ 3661172 h 6812607"/>
              <a:gd name="connsiteX4722" fmla="*/ 6087070 w 6682383"/>
              <a:gd name="connsiteY4722" fmla="*/ 3664892 h 6812607"/>
              <a:gd name="connsiteX4723" fmla="*/ 6072187 w 6682383"/>
              <a:gd name="connsiteY4723" fmla="*/ 3664892 h 6812607"/>
              <a:gd name="connsiteX4724" fmla="*/ 141387 w 6682383"/>
              <a:gd name="connsiteY4724" fmla="*/ 3650010 h 6812607"/>
              <a:gd name="connsiteX4725" fmla="*/ 148828 w 6682383"/>
              <a:gd name="connsiteY4725" fmla="*/ 3653730 h 6812607"/>
              <a:gd name="connsiteX4726" fmla="*/ 148828 w 6682383"/>
              <a:gd name="connsiteY4726" fmla="*/ 3657451 h 6812607"/>
              <a:gd name="connsiteX4727" fmla="*/ 141387 w 6682383"/>
              <a:gd name="connsiteY4727" fmla="*/ 3657451 h 6812607"/>
              <a:gd name="connsiteX4728" fmla="*/ 141387 w 6682383"/>
              <a:gd name="connsiteY4728" fmla="*/ 3650010 h 6812607"/>
              <a:gd name="connsiteX4729" fmla="*/ 5858247 w 6682383"/>
              <a:gd name="connsiteY4729" fmla="*/ 3638848 h 6812607"/>
              <a:gd name="connsiteX4730" fmla="*/ 5856386 w 6682383"/>
              <a:gd name="connsiteY4730" fmla="*/ 3642568 h 6812607"/>
              <a:gd name="connsiteX4731" fmla="*/ 5871269 w 6682383"/>
              <a:gd name="connsiteY4731" fmla="*/ 3650010 h 6812607"/>
              <a:gd name="connsiteX4732" fmla="*/ 5863828 w 6682383"/>
              <a:gd name="connsiteY4732" fmla="*/ 3642568 h 6812607"/>
              <a:gd name="connsiteX4733" fmla="*/ 5858247 w 6682383"/>
              <a:gd name="connsiteY4733" fmla="*/ 3638848 h 6812607"/>
              <a:gd name="connsiteX4734" fmla="*/ 5975449 w 6682383"/>
              <a:gd name="connsiteY4734" fmla="*/ 3620244 h 6812607"/>
              <a:gd name="connsiteX4735" fmla="*/ 5979170 w 6682383"/>
              <a:gd name="connsiteY4735" fmla="*/ 3627685 h 6812607"/>
              <a:gd name="connsiteX4736" fmla="*/ 5990332 w 6682383"/>
              <a:gd name="connsiteY4736" fmla="*/ 3635127 h 6812607"/>
              <a:gd name="connsiteX4737" fmla="*/ 5990332 w 6682383"/>
              <a:gd name="connsiteY4737" fmla="*/ 3627685 h 6812607"/>
              <a:gd name="connsiteX4738" fmla="*/ 5997773 w 6682383"/>
              <a:gd name="connsiteY4738" fmla="*/ 3627685 h 6812607"/>
              <a:gd name="connsiteX4739" fmla="*/ 6005215 w 6682383"/>
              <a:gd name="connsiteY4739" fmla="*/ 3635127 h 6812607"/>
              <a:gd name="connsiteX4740" fmla="*/ 5990332 w 6682383"/>
              <a:gd name="connsiteY4740" fmla="*/ 3642568 h 6812607"/>
              <a:gd name="connsiteX4741" fmla="*/ 5979170 w 6682383"/>
              <a:gd name="connsiteY4741" fmla="*/ 3638847 h 6812607"/>
              <a:gd name="connsiteX4742" fmla="*/ 5968008 w 6682383"/>
              <a:gd name="connsiteY4742" fmla="*/ 3635127 h 6812607"/>
              <a:gd name="connsiteX4743" fmla="*/ 5819179 w 6682383"/>
              <a:gd name="connsiteY4743" fmla="*/ 3620244 h 6812607"/>
              <a:gd name="connsiteX4744" fmla="*/ 5826621 w 6682383"/>
              <a:gd name="connsiteY4744" fmla="*/ 3627685 h 6812607"/>
              <a:gd name="connsiteX4745" fmla="*/ 5841504 w 6682383"/>
              <a:gd name="connsiteY4745" fmla="*/ 3627685 h 6812607"/>
              <a:gd name="connsiteX4746" fmla="*/ 5826621 w 6682383"/>
              <a:gd name="connsiteY4746" fmla="*/ 3620244 h 6812607"/>
              <a:gd name="connsiteX4747" fmla="*/ 5819179 w 6682383"/>
              <a:gd name="connsiteY4747" fmla="*/ 3620244 h 6812607"/>
              <a:gd name="connsiteX4748" fmla="*/ 171152 w 6682383"/>
              <a:gd name="connsiteY4748" fmla="*/ 3620244 h 6812607"/>
              <a:gd name="connsiteX4749" fmla="*/ 178594 w 6682383"/>
              <a:gd name="connsiteY4749" fmla="*/ 3635127 h 6812607"/>
              <a:gd name="connsiteX4750" fmla="*/ 186035 w 6682383"/>
              <a:gd name="connsiteY4750" fmla="*/ 3635127 h 6812607"/>
              <a:gd name="connsiteX4751" fmla="*/ 189756 w 6682383"/>
              <a:gd name="connsiteY4751" fmla="*/ 3635127 h 6812607"/>
              <a:gd name="connsiteX4752" fmla="*/ 200918 w 6682383"/>
              <a:gd name="connsiteY4752" fmla="*/ 3635127 h 6812607"/>
              <a:gd name="connsiteX4753" fmla="*/ 208359 w 6682383"/>
              <a:gd name="connsiteY4753" fmla="*/ 3627685 h 6812607"/>
              <a:gd name="connsiteX4754" fmla="*/ 197197 w 6682383"/>
              <a:gd name="connsiteY4754" fmla="*/ 3620244 h 6812607"/>
              <a:gd name="connsiteX4755" fmla="*/ 171152 w 6682383"/>
              <a:gd name="connsiteY4755" fmla="*/ 3620244 h 6812607"/>
              <a:gd name="connsiteX4756" fmla="*/ 6101953 w 6682383"/>
              <a:gd name="connsiteY4756" fmla="*/ 3612803 h 6812607"/>
              <a:gd name="connsiteX4757" fmla="*/ 6176367 w 6682383"/>
              <a:gd name="connsiteY4757" fmla="*/ 3635127 h 6812607"/>
              <a:gd name="connsiteX4758" fmla="*/ 6168926 w 6682383"/>
              <a:gd name="connsiteY4758" fmla="*/ 3638847 h 6812607"/>
              <a:gd name="connsiteX4759" fmla="*/ 6161484 w 6682383"/>
              <a:gd name="connsiteY4759" fmla="*/ 3642568 h 6812607"/>
              <a:gd name="connsiteX4760" fmla="*/ 6154043 w 6682383"/>
              <a:gd name="connsiteY4760" fmla="*/ 3650010 h 6812607"/>
              <a:gd name="connsiteX4761" fmla="*/ 6150322 w 6682383"/>
              <a:gd name="connsiteY4761" fmla="*/ 3646289 h 6812607"/>
              <a:gd name="connsiteX4762" fmla="*/ 6146601 w 6682383"/>
              <a:gd name="connsiteY4762" fmla="*/ 3642568 h 6812607"/>
              <a:gd name="connsiteX4763" fmla="*/ 6139160 w 6682383"/>
              <a:gd name="connsiteY4763" fmla="*/ 3635127 h 6812607"/>
              <a:gd name="connsiteX4764" fmla="*/ 6131718 w 6682383"/>
              <a:gd name="connsiteY4764" fmla="*/ 3631406 h 6812607"/>
              <a:gd name="connsiteX4765" fmla="*/ 6124277 w 6682383"/>
              <a:gd name="connsiteY4765" fmla="*/ 3627685 h 6812607"/>
              <a:gd name="connsiteX4766" fmla="*/ 6120556 w 6682383"/>
              <a:gd name="connsiteY4766" fmla="*/ 3631406 h 6812607"/>
              <a:gd name="connsiteX4767" fmla="*/ 6116836 w 6682383"/>
              <a:gd name="connsiteY4767" fmla="*/ 3627685 h 6812607"/>
              <a:gd name="connsiteX4768" fmla="*/ 6113115 w 6682383"/>
              <a:gd name="connsiteY4768" fmla="*/ 3623965 h 6812607"/>
              <a:gd name="connsiteX4769" fmla="*/ 6101953 w 6682383"/>
              <a:gd name="connsiteY4769" fmla="*/ 3620244 h 6812607"/>
              <a:gd name="connsiteX4770" fmla="*/ 5863828 w 6682383"/>
              <a:gd name="connsiteY4770" fmla="*/ 3590478 h 6812607"/>
              <a:gd name="connsiteX4771" fmla="*/ 5863828 w 6682383"/>
              <a:gd name="connsiteY4771" fmla="*/ 3597920 h 6812607"/>
              <a:gd name="connsiteX4772" fmla="*/ 5871269 w 6682383"/>
              <a:gd name="connsiteY4772" fmla="*/ 3597920 h 6812607"/>
              <a:gd name="connsiteX4773" fmla="*/ 5863828 w 6682383"/>
              <a:gd name="connsiteY4773" fmla="*/ 3590478 h 6812607"/>
              <a:gd name="connsiteX4774" fmla="*/ 6072187 w 6682383"/>
              <a:gd name="connsiteY4774" fmla="*/ 3575595 h 6812607"/>
              <a:gd name="connsiteX4775" fmla="*/ 6079629 w 6682383"/>
              <a:gd name="connsiteY4775" fmla="*/ 3575595 h 6812607"/>
              <a:gd name="connsiteX4776" fmla="*/ 6072187 w 6682383"/>
              <a:gd name="connsiteY4776" fmla="*/ 3583037 h 6812607"/>
              <a:gd name="connsiteX4777" fmla="*/ 6072187 w 6682383"/>
              <a:gd name="connsiteY4777" fmla="*/ 3575595 h 6812607"/>
              <a:gd name="connsiteX4778" fmla="*/ 6042422 w 6682383"/>
              <a:gd name="connsiteY4778" fmla="*/ 3568154 h 6812607"/>
              <a:gd name="connsiteX4779" fmla="*/ 6049863 w 6682383"/>
              <a:gd name="connsiteY4779" fmla="*/ 3575595 h 6812607"/>
              <a:gd name="connsiteX4780" fmla="*/ 6042422 w 6682383"/>
              <a:gd name="connsiteY4780" fmla="*/ 3575595 h 6812607"/>
              <a:gd name="connsiteX4781" fmla="*/ 6042422 w 6682383"/>
              <a:gd name="connsiteY4781" fmla="*/ 3568154 h 6812607"/>
              <a:gd name="connsiteX4782" fmla="*/ 5997773 w 6682383"/>
              <a:gd name="connsiteY4782" fmla="*/ 3568154 h 6812607"/>
              <a:gd name="connsiteX4783" fmla="*/ 5997773 w 6682383"/>
              <a:gd name="connsiteY4783" fmla="*/ 3571875 h 6812607"/>
              <a:gd name="connsiteX4784" fmla="*/ 5990332 w 6682383"/>
              <a:gd name="connsiteY4784" fmla="*/ 3575595 h 6812607"/>
              <a:gd name="connsiteX4785" fmla="*/ 5994052 w 6682383"/>
              <a:gd name="connsiteY4785" fmla="*/ 3571875 h 6812607"/>
              <a:gd name="connsiteX4786" fmla="*/ 5997773 w 6682383"/>
              <a:gd name="connsiteY4786" fmla="*/ 3568154 h 6812607"/>
              <a:gd name="connsiteX4787" fmla="*/ 5938242 w 6682383"/>
              <a:gd name="connsiteY4787" fmla="*/ 3568154 h 6812607"/>
              <a:gd name="connsiteX4788" fmla="*/ 5938242 w 6682383"/>
              <a:gd name="connsiteY4788" fmla="*/ 3575595 h 6812607"/>
              <a:gd name="connsiteX4789" fmla="*/ 5930801 w 6682383"/>
              <a:gd name="connsiteY4789" fmla="*/ 3575595 h 6812607"/>
              <a:gd name="connsiteX4790" fmla="*/ 5934521 w 6682383"/>
              <a:gd name="connsiteY4790" fmla="*/ 3571875 h 6812607"/>
              <a:gd name="connsiteX4791" fmla="*/ 5938242 w 6682383"/>
              <a:gd name="connsiteY4791" fmla="*/ 3568154 h 6812607"/>
              <a:gd name="connsiteX4792" fmla="*/ 6057304 w 6682383"/>
              <a:gd name="connsiteY4792" fmla="*/ 3560713 h 6812607"/>
              <a:gd name="connsiteX4793" fmla="*/ 6064746 w 6682383"/>
              <a:gd name="connsiteY4793" fmla="*/ 3564433 h 6812607"/>
              <a:gd name="connsiteX4794" fmla="*/ 6061025 w 6682383"/>
              <a:gd name="connsiteY4794" fmla="*/ 3568154 h 6812607"/>
              <a:gd name="connsiteX4795" fmla="*/ 6057304 w 6682383"/>
              <a:gd name="connsiteY4795" fmla="*/ 3568154 h 6812607"/>
              <a:gd name="connsiteX4796" fmla="*/ 6057304 w 6682383"/>
              <a:gd name="connsiteY4796" fmla="*/ 3560713 h 6812607"/>
              <a:gd name="connsiteX4797" fmla="*/ 133945 w 6682383"/>
              <a:gd name="connsiteY4797" fmla="*/ 3560713 h 6812607"/>
              <a:gd name="connsiteX4798" fmla="*/ 133945 w 6682383"/>
              <a:gd name="connsiteY4798" fmla="*/ 3568154 h 6812607"/>
              <a:gd name="connsiteX4799" fmla="*/ 126504 w 6682383"/>
              <a:gd name="connsiteY4799" fmla="*/ 3568154 h 6812607"/>
              <a:gd name="connsiteX4800" fmla="*/ 6125207 w 6682383"/>
              <a:gd name="connsiteY4800" fmla="*/ 3555132 h 6812607"/>
              <a:gd name="connsiteX4801" fmla="*/ 6127998 w 6682383"/>
              <a:gd name="connsiteY4801" fmla="*/ 3556992 h 6812607"/>
              <a:gd name="connsiteX4802" fmla="*/ 6131718 w 6682383"/>
              <a:gd name="connsiteY4802" fmla="*/ 3560713 h 6812607"/>
              <a:gd name="connsiteX4803" fmla="*/ 6124277 w 6682383"/>
              <a:gd name="connsiteY4803" fmla="*/ 3556992 h 6812607"/>
              <a:gd name="connsiteX4804" fmla="*/ 6125207 w 6682383"/>
              <a:gd name="connsiteY4804" fmla="*/ 3555132 h 6812607"/>
              <a:gd name="connsiteX4805" fmla="*/ 6008935 w 6682383"/>
              <a:gd name="connsiteY4805" fmla="*/ 3553271 h 6812607"/>
              <a:gd name="connsiteX4806" fmla="*/ 6012656 w 6682383"/>
              <a:gd name="connsiteY4806" fmla="*/ 3560713 h 6812607"/>
              <a:gd name="connsiteX4807" fmla="*/ 6012656 w 6682383"/>
              <a:gd name="connsiteY4807" fmla="*/ 3568154 h 6812607"/>
              <a:gd name="connsiteX4808" fmla="*/ 6008935 w 6682383"/>
              <a:gd name="connsiteY4808" fmla="*/ 3560713 h 6812607"/>
              <a:gd name="connsiteX4809" fmla="*/ 6008935 w 6682383"/>
              <a:gd name="connsiteY4809" fmla="*/ 3553271 h 6812607"/>
              <a:gd name="connsiteX4810" fmla="*/ 5990332 w 6682383"/>
              <a:gd name="connsiteY4810" fmla="*/ 3553271 h 6812607"/>
              <a:gd name="connsiteX4811" fmla="*/ 6005215 w 6682383"/>
              <a:gd name="connsiteY4811" fmla="*/ 3560713 h 6812607"/>
              <a:gd name="connsiteX4812" fmla="*/ 5982890 w 6682383"/>
              <a:gd name="connsiteY4812" fmla="*/ 3560713 h 6812607"/>
              <a:gd name="connsiteX4813" fmla="*/ 6020097 w 6682383"/>
              <a:gd name="connsiteY4813" fmla="*/ 3541179 h 6812607"/>
              <a:gd name="connsiteX4814" fmla="*/ 6027539 w 6682383"/>
              <a:gd name="connsiteY4814" fmla="*/ 3542109 h 6812607"/>
              <a:gd name="connsiteX4815" fmla="*/ 6034980 w 6682383"/>
              <a:gd name="connsiteY4815" fmla="*/ 3545830 h 6812607"/>
              <a:gd name="connsiteX4816" fmla="*/ 6027539 w 6682383"/>
              <a:gd name="connsiteY4816" fmla="*/ 3553271 h 6812607"/>
              <a:gd name="connsiteX4817" fmla="*/ 6027539 w 6682383"/>
              <a:gd name="connsiteY4817" fmla="*/ 3545830 h 6812607"/>
              <a:gd name="connsiteX4818" fmla="*/ 6020097 w 6682383"/>
              <a:gd name="connsiteY4818" fmla="*/ 3545830 h 6812607"/>
              <a:gd name="connsiteX4819" fmla="*/ 6012656 w 6682383"/>
              <a:gd name="connsiteY4819" fmla="*/ 3545830 h 6812607"/>
              <a:gd name="connsiteX4820" fmla="*/ 6020097 w 6682383"/>
              <a:gd name="connsiteY4820" fmla="*/ 3541179 h 6812607"/>
              <a:gd name="connsiteX4821" fmla="*/ 6094511 w 6682383"/>
              <a:gd name="connsiteY4821" fmla="*/ 3538388 h 6812607"/>
              <a:gd name="connsiteX4822" fmla="*/ 6094511 w 6682383"/>
              <a:gd name="connsiteY4822" fmla="*/ 3545830 h 6812607"/>
              <a:gd name="connsiteX4823" fmla="*/ 6090791 w 6682383"/>
              <a:gd name="connsiteY4823" fmla="*/ 3545830 h 6812607"/>
              <a:gd name="connsiteX4824" fmla="*/ 6087070 w 6682383"/>
              <a:gd name="connsiteY4824" fmla="*/ 3542109 h 6812607"/>
              <a:gd name="connsiteX4825" fmla="*/ 6094511 w 6682383"/>
              <a:gd name="connsiteY4825" fmla="*/ 3538388 h 6812607"/>
              <a:gd name="connsiteX4826" fmla="*/ 6049863 w 6682383"/>
              <a:gd name="connsiteY4826" fmla="*/ 3538388 h 6812607"/>
              <a:gd name="connsiteX4827" fmla="*/ 6057304 w 6682383"/>
              <a:gd name="connsiteY4827" fmla="*/ 3538388 h 6812607"/>
              <a:gd name="connsiteX4828" fmla="*/ 6068467 w 6682383"/>
              <a:gd name="connsiteY4828" fmla="*/ 3542109 h 6812607"/>
              <a:gd name="connsiteX4829" fmla="*/ 6079629 w 6682383"/>
              <a:gd name="connsiteY4829" fmla="*/ 3538388 h 6812607"/>
              <a:gd name="connsiteX4830" fmla="*/ 6079629 w 6682383"/>
              <a:gd name="connsiteY4830" fmla="*/ 3541179 h 6812607"/>
              <a:gd name="connsiteX4831" fmla="*/ 6079629 w 6682383"/>
              <a:gd name="connsiteY4831" fmla="*/ 3542109 h 6812607"/>
              <a:gd name="connsiteX4832" fmla="*/ 6079629 w 6682383"/>
              <a:gd name="connsiteY4832" fmla="*/ 3544900 h 6812607"/>
              <a:gd name="connsiteX4833" fmla="*/ 6079629 w 6682383"/>
              <a:gd name="connsiteY4833" fmla="*/ 3545830 h 6812607"/>
              <a:gd name="connsiteX4834" fmla="*/ 6064746 w 6682383"/>
              <a:gd name="connsiteY4834" fmla="*/ 3553271 h 6812607"/>
              <a:gd name="connsiteX4835" fmla="*/ 6061025 w 6682383"/>
              <a:gd name="connsiteY4835" fmla="*/ 3549551 h 6812607"/>
              <a:gd name="connsiteX4836" fmla="*/ 6057304 w 6682383"/>
              <a:gd name="connsiteY4836" fmla="*/ 3545830 h 6812607"/>
              <a:gd name="connsiteX4837" fmla="*/ 6049863 w 6682383"/>
              <a:gd name="connsiteY4837" fmla="*/ 3538388 h 6812607"/>
              <a:gd name="connsiteX4838" fmla="*/ 5841504 w 6682383"/>
              <a:gd name="connsiteY4838" fmla="*/ 3523506 h 6812607"/>
              <a:gd name="connsiteX4839" fmla="*/ 5848945 w 6682383"/>
              <a:gd name="connsiteY4839" fmla="*/ 3538388 h 6812607"/>
              <a:gd name="connsiteX4840" fmla="*/ 5856386 w 6682383"/>
              <a:gd name="connsiteY4840" fmla="*/ 3530947 h 6812607"/>
              <a:gd name="connsiteX4841" fmla="*/ 5871269 w 6682383"/>
              <a:gd name="connsiteY4841" fmla="*/ 3508623 h 6812607"/>
              <a:gd name="connsiteX4842" fmla="*/ 5878711 w 6682383"/>
              <a:gd name="connsiteY4842" fmla="*/ 3516064 h 6812607"/>
              <a:gd name="connsiteX4843" fmla="*/ 5893593 w 6682383"/>
              <a:gd name="connsiteY4843" fmla="*/ 3516064 h 6812607"/>
              <a:gd name="connsiteX4844" fmla="*/ 5893593 w 6682383"/>
              <a:gd name="connsiteY4844" fmla="*/ 3512344 h 6812607"/>
              <a:gd name="connsiteX4845" fmla="*/ 5886152 w 6682383"/>
              <a:gd name="connsiteY4845" fmla="*/ 3508623 h 6812607"/>
              <a:gd name="connsiteX4846" fmla="*/ 5778252 w 6682383"/>
              <a:gd name="connsiteY4846" fmla="*/ 3508623 h 6812607"/>
              <a:gd name="connsiteX4847" fmla="*/ 5774531 w 6682383"/>
              <a:gd name="connsiteY4847" fmla="*/ 3516064 h 6812607"/>
              <a:gd name="connsiteX4848" fmla="*/ 5789414 w 6682383"/>
              <a:gd name="connsiteY4848" fmla="*/ 3516064 h 6812607"/>
              <a:gd name="connsiteX4849" fmla="*/ 5785693 w 6682383"/>
              <a:gd name="connsiteY4849" fmla="*/ 3512344 h 6812607"/>
              <a:gd name="connsiteX4850" fmla="*/ 5778252 w 6682383"/>
              <a:gd name="connsiteY4850" fmla="*/ 3508623 h 6812607"/>
              <a:gd name="connsiteX4851" fmla="*/ 5964287 w 6682383"/>
              <a:gd name="connsiteY4851" fmla="*/ 3501181 h 6812607"/>
              <a:gd name="connsiteX4852" fmla="*/ 5960566 w 6682383"/>
              <a:gd name="connsiteY4852" fmla="*/ 3508623 h 6812607"/>
              <a:gd name="connsiteX4853" fmla="*/ 5968008 w 6682383"/>
              <a:gd name="connsiteY4853" fmla="*/ 3504902 h 6812607"/>
              <a:gd name="connsiteX4854" fmla="*/ 5964287 w 6682383"/>
              <a:gd name="connsiteY4854" fmla="*/ 3501181 h 6812607"/>
              <a:gd name="connsiteX4855" fmla="*/ 5759648 w 6682383"/>
              <a:gd name="connsiteY4855" fmla="*/ 3493740 h 6812607"/>
              <a:gd name="connsiteX4856" fmla="*/ 5759648 w 6682383"/>
              <a:gd name="connsiteY4856" fmla="*/ 3501181 h 6812607"/>
              <a:gd name="connsiteX4857" fmla="*/ 5759648 w 6682383"/>
              <a:gd name="connsiteY4857" fmla="*/ 3508623 h 6812607"/>
              <a:gd name="connsiteX4858" fmla="*/ 5767090 w 6682383"/>
              <a:gd name="connsiteY4858" fmla="*/ 3508623 h 6812607"/>
              <a:gd name="connsiteX4859" fmla="*/ 5767090 w 6682383"/>
              <a:gd name="connsiteY4859" fmla="*/ 3501181 h 6812607"/>
              <a:gd name="connsiteX4860" fmla="*/ 5759648 w 6682383"/>
              <a:gd name="connsiteY4860" fmla="*/ 3501181 h 6812607"/>
              <a:gd name="connsiteX4861" fmla="*/ 5763369 w 6682383"/>
              <a:gd name="connsiteY4861" fmla="*/ 3497461 h 6812607"/>
              <a:gd name="connsiteX4862" fmla="*/ 5767090 w 6682383"/>
              <a:gd name="connsiteY4862" fmla="*/ 3493740 h 6812607"/>
              <a:gd name="connsiteX4863" fmla="*/ 5759648 w 6682383"/>
              <a:gd name="connsiteY4863" fmla="*/ 3493740 h 6812607"/>
              <a:gd name="connsiteX4864" fmla="*/ 5677793 w 6682383"/>
              <a:gd name="connsiteY4864" fmla="*/ 3493740 h 6812607"/>
              <a:gd name="connsiteX4865" fmla="*/ 5681513 w 6682383"/>
              <a:gd name="connsiteY4865" fmla="*/ 3501181 h 6812607"/>
              <a:gd name="connsiteX4866" fmla="*/ 5685234 w 6682383"/>
              <a:gd name="connsiteY4866" fmla="*/ 3497461 h 6812607"/>
              <a:gd name="connsiteX4867" fmla="*/ 5677793 w 6682383"/>
              <a:gd name="connsiteY4867" fmla="*/ 3493740 h 6812607"/>
              <a:gd name="connsiteX4868" fmla="*/ 5819179 w 6682383"/>
              <a:gd name="connsiteY4868" fmla="*/ 3486299 h 6812607"/>
              <a:gd name="connsiteX4869" fmla="*/ 5826621 w 6682383"/>
              <a:gd name="connsiteY4869" fmla="*/ 3493740 h 6812607"/>
              <a:gd name="connsiteX4870" fmla="*/ 5834062 w 6682383"/>
              <a:gd name="connsiteY4870" fmla="*/ 3493740 h 6812607"/>
              <a:gd name="connsiteX4871" fmla="*/ 5819179 w 6682383"/>
              <a:gd name="connsiteY4871" fmla="*/ 3486299 h 6812607"/>
              <a:gd name="connsiteX4872" fmla="*/ 5640586 w 6682383"/>
              <a:gd name="connsiteY4872" fmla="*/ 3486299 h 6812607"/>
              <a:gd name="connsiteX4873" fmla="*/ 5648027 w 6682383"/>
              <a:gd name="connsiteY4873" fmla="*/ 3493740 h 6812607"/>
              <a:gd name="connsiteX4874" fmla="*/ 5648027 w 6682383"/>
              <a:gd name="connsiteY4874" fmla="*/ 3486299 h 6812607"/>
              <a:gd name="connsiteX4875" fmla="*/ 5640586 w 6682383"/>
              <a:gd name="connsiteY4875" fmla="*/ 3486299 h 6812607"/>
              <a:gd name="connsiteX4876" fmla="*/ 5610820 w 6682383"/>
              <a:gd name="connsiteY4876" fmla="*/ 3486299 h 6812607"/>
              <a:gd name="connsiteX4877" fmla="*/ 5618261 w 6682383"/>
              <a:gd name="connsiteY4877" fmla="*/ 3493740 h 6812607"/>
              <a:gd name="connsiteX4878" fmla="*/ 5618261 w 6682383"/>
              <a:gd name="connsiteY4878" fmla="*/ 3486299 h 6812607"/>
              <a:gd name="connsiteX4879" fmla="*/ 5670351 w 6682383"/>
              <a:gd name="connsiteY4879" fmla="*/ 3478857 h 6812607"/>
              <a:gd name="connsiteX4880" fmla="*/ 5677793 w 6682383"/>
              <a:gd name="connsiteY4880" fmla="*/ 3486299 h 6812607"/>
              <a:gd name="connsiteX4881" fmla="*/ 5685234 w 6682383"/>
              <a:gd name="connsiteY4881" fmla="*/ 3486299 h 6812607"/>
              <a:gd name="connsiteX4882" fmla="*/ 5692676 w 6682383"/>
              <a:gd name="connsiteY4882" fmla="*/ 3482578 h 6812607"/>
              <a:gd name="connsiteX4883" fmla="*/ 5677793 w 6682383"/>
              <a:gd name="connsiteY4883" fmla="*/ 3478857 h 6812607"/>
              <a:gd name="connsiteX4884" fmla="*/ 5670351 w 6682383"/>
              <a:gd name="connsiteY4884" fmla="*/ 3478857 h 6812607"/>
              <a:gd name="connsiteX4885" fmla="*/ 5886152 w 6682383"/>
              <a:gd name="connsiteY4885" fmla="*/ 3471416 h 6812607"/>
              <a:gd name="connsiteX4886" fmla="*/ 5886152 w 6682383"/>
              <a:gd name="connsiteY4886" fmla="*/ 3478857 h 6812607"/>
              <a:gd name="connsiteX4887" fmla="*/ 5893593 w 6682383"/>
              <a:gd name="connsiteY4887" fmla="*/ 3478857 h 6812607"/>
              <a:gd name="connsiteX4888" fmla="*/ 5886152 w 6682383"/>
              <a:gd name="connsiteY4888" fmla="*/ 3471416 h 6812607"/>
              <a:gd name="connsiteX4889" fmla="*/ 5573613 w 6682383"/>
              <a:gd name="connsiteY4889" fmla="*/ 3471416 h 6812607"/>
              <a:gd name="connsiteX4890" fmla="*/ 5581054 w 6682383"/>
              <a:gd name="connsiteY4890" fmla="*/ 3478857 h 6812607"/>
              <a:gd name="connsiteX4891" fmla="*/ 5581054 w 6682383"/>
              <a:gd name="connsiteY4891" fmla="*/ 3471416 h 6812607"/>
              <a:gd name="connsiteX4892" fmla="*/ 5595937 w 6682383"/>
              <a:gd name="connsiteY4892" fmla="*/ 3463974 h 6812607"/>
              <a:gd name="connsiteX4893" fmla="*/ 5588496 w 6682383"/>
              <a:gd name="connsiteY4893" fmla="*/ 3471416 h 6812607"/>
              <a:gd name="connsiteX4894" fmla="*/ 5595937 w 6682383"/>
              <a:gd name="connsiteY4894" fmla="*/ 3471416 h 6812607"/>
              <a:gd name="connsiteX4895" fmla="*/ 5595937 w 6682383"/>
              <a:gd name="connsiteY4895" fmla="*/ 3463974 h 6812607"/>
              <a:gd name="connsiteX4896" fmla="*/ 3043535 w 6682383"/>
              <a:gd name="connsiteY4896" fmla="*/ 3449092 h 6812607"/>
              <a:gd name="connsiteX4897" fmla="*/ 3043535 w 6682383"/>
              <a:gd name="connsiteY4897" fmla="*/ 3456533 h 6812607"/>
              <a:gd name="connsiteX4898" fmla="*/ 3050977 w 6682383"/>
              <a:gd name="connsiteY4898" fmla="*/ 3449092 h 6812607"/>
              <a:gd name="connsiteX4899" fmla="*/ 3043535 w 6682383"/>
              <a:gd name="connsiteY4899" fmla="*/ 3449092 h 6812607"/>
              <a:gd name="connsiteX4900" fmla="*/ 5809987 w 6682383"/>
              <a:gd name="connsiteY4900" fmla="*/ 3445152 h 6812607"/>
              <a:gd name="connsiteX4901" fmla="*/ 5819179 w 6682383"/>
              <a:gd name="connsiteY4901" fmla="*/ 3449092 h 6812607"/>
              <a:gd name="connsiteX4902" fmla="*/ 5811738 w 6682383"/>
              <a:gd name="connsiteY4902" fmla="*/ 3449092 h 6812607"/>
              <a:gd name="connsiteX4903" fmla="*/ 5810808 w 6682383"/>
              <a:gd name="connsiteY4903" fmla="*/ 3445836 h 6812607"/>
              <a:gd name="connsiteX4904" fmla="*/ 5842433 w 6682383"/>
              <a:gd name="connsiteY4904" fmla="*/ 3444441 h 6812607"/>
              <a:gd name="connsiteX4905" fmla="*/ 5848945 w 6682383"/>
              <a:gd name="connsiteY4905" fmla="*/ 3449092 h 6812607"/>
              <a:gd name="connsiteX4906" fmla="*/ 5848945 w 6682383"/>
              <a:gd name="connsiteY4906" fmla="*/ 3463974 h 6812607"/>
              <a:gd name="connsiteX4907" fmla="*/ 5841504 w 6682383"/>
              <a:gd name="connsiteY4907" fmla="*/ 3456533 h 6812607"/>
              <a:gd name="connsiteX4908" fmla="*/ 5837783 w 6682383"/>
              <a:gd name="connsiteY4908" fmla="*/ 3445371 h 6812607"/>
              <a:gd name="connsiteX4909" fmla="*/ 5842433 w 6682383"/>
              <a:gd name="connsiteY4909" fmla="*/ 3444441 h 6812607"/>
              <a:gd name="connsiteX4910" fmla="*/ 5802808 w 6682383"/>
              <a:gd name="connsiteY4910" fmla="*/ 3442076 h 6812607"/>
              <a:gd name="connsiteX4911" fmla="*/ 5803366 w 6682383"/>
              <a:gd name="connsiteY4911" fmla="*/ 3442115 h 6812607"/>
              <a:gd name="connsiteX4912" fmla="*/ 5808017 w 6682383"/>
              <a:gd name="connsiteY4912" fmla="*/ 3443511 h 6812607"/>
              <a:gd name="connsiteX4913" fmla="*/ 5809987 w 6682383"/>
              <a:gd name="connsiteY4913" fmla="*/ 3445152 h 6812607"/>
              <a:gd name="connsiteX4914" fmla="*/ 6161484 w 6682383"/>
              <a:gd name="connsiteY4914" fmla="*/ 3434209 h 6812607"/>
              <a:gd name="connsiteX4915" fmla="*/ 6168926 w 6682383"/>
              <a:gd name="connsiteY4915" fmla="*/ 3441650 h 6812607"/>
              <a:gd name="connsiteX4916" fmla="*/ 6165205 w 6682383"/>
              <a:gd name="connsiteY4916" fmla="*/ 3449092 h 6812607"/>
              <a:gd name="connsiteX4917" fmla="*/ 6161484 w 6682383"/>
              <a:gd name="connsiteY4917" fmla="*/ 3441650 h 6812607"/>
              <a:gd name="connsiteX4918" fmla="*/ 6057304 w 6682383"/>
              <a:gd name="connsiteY4918" fmla="*/ 3434209 h 6812607"/>
              <a:gd name="connsiteX4919" fmla="*/ 6064746 w 6682383"/>
              <a:gd name="connsiteY4919" fmla="*/ 3434209 h 6812607"/>
              <a:gd name="connsiteX4920" fmla="*/ 6079629 w 6682383"/>
              <a:gd name="connsiteY4920" fmla="*/ 3434209 h 6812607"/>
              <a:gd name="connsiteX4921" fmla="*/ 6072187 w 6682383"/>
              <a:gd name="connsiteY4921" fmla="*/ 3441650 h 6812607"/>
              <a:gd name="connsiteX4922" fmla="*/ 6061025 w 6682383"/>
              <a:gd name="connsiteY4922" fmla="*/ 3437929 h 6812607"/>
              <a:gd name="connsiteX4923" fmla="*/ 6057304 w 6682383"/>
              <a:gd name="connsiteY4923" fmla="*/ 3434209 h 6812607"/>
              <a:gd name="connsiteX4924" fmla="*/ 212080 w 6682383"/>
              <a:gd name="connsiteY4924" fmla="*/ 3434209 h 6812607"/>
              <a:gd name="connsiteX4925" fmla="*/ 215801 w 6682383"/>
              <a:gd name="connsiteY4925" fmla="*/ 3441650 h 6812607"/>
              <a:gd name="connsiteX4926" fmla="*/ 208359 w 6682383"/>
              <a:gd name="connsiteY4926" fmla="*/ 3441650 h 6812607"/>
              <a:gd name="connsiteX4927" fmla="*/ 212080 w 6682383"/>
              <a:gd name="connsiteY4927" fmla="*/ 3434209 h 6812607"/>
              <a:gd name="connsiteX4928" fmla="*/ 5693606 w 6682383"/>
              <a:gd name="connsiteY4928" fmla="*/ 3428628 h 6812607"/>
              <a:gd name="connsiteX4929" fmla="*/ 5696396 w 6682383"/>
              <a:gd name="connsiteY4929" fmla="*/ 3430488 h 6812607"/>
              <a:gd name="connsiteX4930" fmla="*/ 5700117 w 6682383"/>
              <a:gd name="connsiteY4930" fmla="*/ 3434209 h 6812607"/>
              <a:gd name="connsiteX4931" fmla="*/ 5692676 w 6682383"/>
              <a:gd name="connsiteY4931" fmla="*/ 3430488 h 6812607"/>
              <a:gd name="connsiteX4932" fmla="*/ 5693606 w 6682383"/>
              <a:gd name="connsiteY4932" fmla="*/ 3428628 h 6812607"/>
              <a:gd name="connsiteX4933" fmla="*/ 5960566 w 6682383"/>
              <a:gd name="connsiteY4933" fmla="*/ 3426767 h 6812607"/>
              <a:gd name="connsiteX4934" fmla="*/ 5968008 w 6682383"/>
              <a:gd name="connsiteY4934" fmla="*/ 3426767 h 6812607"/>
              <a:gd name="connsiteX4935" fmla="*/ 5968008 w 6682383"/>
              <a:gd name="connsiteY4935" fmla="*/ 3434209 h 6812607"/>
              <a:gd name="connsiteX4936" fmla="*/ 5960566 w 6682383"/>
              <a:gd name="connsiteY4936" fmla="*/ 3426767 h 6812607"/>
              <a:gd name="connsiteX4937" fmla="*/ 5685234 w 6682383"/>
              <a:gd name="connsiteY4937" fmla="*/ 3426767 h 6812607"/>
              <a:gd name="connsiteX4938" fmla="*/ 5692676 w 6682383"/>
              <a:gd name="connsiteY4938" fmla="*/ 3434209 h 6812607"/>
              <a:gd name="connsiteX4939" fmla="*/ 5685234 w 6682383"/>
              <a:gd name="connsiteY4939" fmla="*/ 3430488 h 6812607"/>
              <a:gd name="connsiteX4940" fmla="*/ 5685234 w 6682383"/>
              <a:gd name="connsiteY4940" fmla="*/ 3426767 h 6812607"/>
              <a:gd name="connsiteX4941" fmla="*/ 6092651 w 6682383"/>
              <a:gd name="connsiteY4941" fmla="*/ 3415605 h 6812607"/>
              <a:gd name="connsiteX4942" fmla="*/ 6094511 w 6682383"/>
              <a:gd name="connsiteY4942" fmla="*/ 3419326 h 6812607"/>
              <a:gd name="connsiteX4943" fmla="*/ 6094511 w 6682383"/>
              <a:gd name="connsiteY4943" fmla="*/ 3426767 h 6812607"/>
              <a:gd name="connsiteX4944" fmla="*/ 6087070 w 6682383"/>
              <a:gd name="connsiteY4944" fmla="*/ 3426767 h 6812607"/>
              <a:gd name="connsiteX4945" fmla="*/ 6087070 w 6682383"/>
              <a:gd name="connsiteY4945" fmla="*/ 3419326 h 6812607"/>
              <a:gd name="connsiteX4946" fmla="*/ 6092651 w 6682383"/>
              <a:gd name="connsiteY4946" fmla="*/ 3415605 h 6812607"/>
              <a:gd name="connsiteX4947" fmla="*/ 5737324 w 6682383"/>
              <a:gd name="connsiteY4947" fmla="*/ 3411885 h 6812607"/>
              <a:gd name="connsiteX4948" fmla="*/ 5752207 w 6682383"/>
              <a:gd name="connsiteY4948" fmla="*/ 3419326 h 6812607"/>
              <a:gd name="connsiteX4949" fmla="*/ 5767090 w 6682383"/>
              <a:gd name="connsiteY4949" fmla="*/ 3426767 h 6812607"/>
              <a:gd name="connsiteX4950" fmla="*/ 5802808 w 6682383"/>
              <a:gd name="connsiteY4950" fmla="*/ 3442076 h 6812607"/>
              <a:gd name="connsiteX4951" fmla="*/ 5796855 w 6682383"/>
              <a:gd name="connsiteY4951" fmla="*/ 3441650 h 6812607"/>
              <a:gd name="connsiteX4952" fmla="*/ 5774531 w 6682383"/>
              <a:gd name="connsiteY4952" fmla="*/ 3434209 h 6812607"/>
              <a:gd name="connsiteX4953" fmla="*/ 5767090 w 6682383"/>
              <a:gd name="connsiteY4953" fmla="*/ 3434209 h 6812607"/>
              <a:gd name="connsiteX4954" fmla="*/ 5759648 w 6682383"/>
              <a:gd name="connsiteY4954" fmla="*/ 3430488 h 6812607"/>
              <a:gd name="connsiteX4955" fmla="*/ 5748486 w 6682383"/>
              <a:gd name="connsiteY4955" fmla="*/ 3419326 h 6812607"/>
              <a:gd name="connsiteX4956" fmla="*/ 5737324 w 6682383"/>
              <a:gd name="connsiteY4956" fmla="*/ 3411885 h 6812607"/>
              <a:gd name="connsiteX4957" fmla="*/ 6115347 w 6682383"/>
              <a:gd name="connsiteY4957" fmla="*/ 3397002 h 6812607"/>
              <a:gd name="connsiteX4958" fmla="*/ 6116836 w 6682383"/>
              <a:gd name="connsiteY4958" fmla="*/ 3397002 h 6812607"/>
              <a:gd name="connsiteX4959" fmla="*/ 6120556 w 6682383"/>
              <a:gd name="connsiteY4959" fmla="*/ 3400722 h 6812607"/>
              <a:gd name="connsiteX4960" fmla="*/ 5968008 w 6682383"/>
              <a:gd name="connsiteY4960" fmla="*/ 3397002 h 6812607"/>
              <a:gd name="connsiteX4961" fmla="*/ 5975449 w 6682383"/>
              <a:gd name="connsiteY4961" fmla="*/ 3400722 h 6812607"/>
              <a:gd name="connsiteX4962" fmla="*/ 5968008 w 6682383"/>
              <a:gd name="connsiteY4962" fmla="*/ 3404443 h 6812607"/>
              <a:gd name="connsiteX4963" fmla="*/ 5677793 w 6682383"/>
              <a:gd name="connsiteY4963" fmla="*/ 3389560 h 6812607"/>
              <a:gd name="connsiteX4964" fmla="*/ 5670351 w 6682383"/>
              <a:gd name="connsiteY4964" fmla="*/ 3397002 h 6812607"/>
              <a:gd name="connsiteX4965" fmla="*/ 5677793 w 6682383"/>
              <a:gd name="connsiteY4965" fmla="*/ 3397002 h 6812607"/>
              <a:gd name="connsiteX4966" fmla="*/ 5558730 w 6682383"/>
              <a:gd name="connsiteY4966" fmla="*/ 3389560 h 6812607"/>
              <a:gd name="connsiteX4967" fmla="*/ 5566172 w 6682383"/>
              <a:gd name="connsiteY4967" fmla="*/ 3397002 h 6812607"/>
              <a:gd name="connsiteX4968" fmla="*/ 5558730 w 6682383"/>
              <a:gd name="connsiteY4968" fmla="*/ 3397002 h 6812607"/>
              <a:gd name="connsiteX4969" fmla="*/ 5551289 w 6682383"/>
              <a:gd name="connsiteY4969" fmla="*/ 3397002 h 6812607"/>
              <a:gd name="connsiteX4970" fmla="*/ 6079629 w 6682383"/>
              <a:gd name="connsiteY4970" fmla="*/ 3382119 h 6812607"/>
              <a:gd name="connsiteX4971" fmla="*/ 6101953 w 6682383"/>
              <a:gd name="connsiteY4971" fmla="*/ 3389560 h 6812607"/>
              <a:gd name="connsiteX4972" fmla="*/ 6114045 w 6682383"/>
              <a:gd name="connsiteY4972" fmla="*/ 3396072 h 6812607"/>
              <a:gd name="connsiteX4973" fmla="*/ 6115347 w 6682383"/>
              <a:gd name="connsiteY4973" fmla="*/ 3397002 h 6812607"/>
              <a:gd name="connsiteX4974" fmla="*/ 6101953 w 6682383"/>
              <a:gd name="connsiteY4974" fmla="*/ 3397002 h 6812607"/>
              <a:gd name="connsiteX4975" fmla="*/ 6087070 w 6682383"/>
              <a:gd name="connsiteY4975" fmla="*/ 3385840 h 6812607"/>
              <a:gd name="connsiteX4976" fmla="*/ 6079629 w 6682383"/>
              <a:gd name="connsiteY4976" fmla="*/ 3382119 h 6812607"/>
              <a:gd name="connsiteX4977" fmla="*/ 5640586 w 6682383"/>
              <a:gd name="connsiteY4977" fmla="*/ 3382119 h 6812607"/>
              <a:gd name="connsiteX4978" fmla="*/ 5651748 w 6682383"/>
              <a:gd name="connsiteY4978" fmla="*/ 3389560 h 6812607"/>
              <a:gd name="connsiteX4979" fmla="*/ 5655468 w 6682383"/>
              <a:gd name="connsiteY4979" fmla="*/ 3382119 h 6812607"/>
              <a:gd name="connsiteX4980" fmla="*/ 5648027 w 6682383"/>
              <a:gd name="connsiteY4980" fmla="*/ 3382119 h 6812607"/>
              <a:gd name="connsiteX4981" fmla="*/ 5640586 w 6682383"/>
              <a:gd name="connsiteY4981" fmla="*/ 3382119 h 6812607"/>
              <a:gd name="connsiteX4982" fmla="*/ 6176367 w 6682383"/>
              <a:gd name="connsiteY4982" fmla="*/ 3367236 h 6812607"/>
              <a:gd name="connsiteX4983" fmla="*/ 6183808 w 6682383"/>
              <a:gd name="connsiteY4983" fmla="*/ 3374678 h 6812607"/>
              <a:gd name="connsiteX4984" fmla="*/ 6176367 w 6682383"/>
              <a:gd name="connsiteY4984" fmla="*/ 3374678 h 6812607"/>
              <a:gd name="connsiteX4985" fmla="*/ 6146601 w 6682383"/>
              <a:gd name="connsiteY4985" fmla="*/ 3359795 h 6812607"/>
              <a:gd name="connsiteX4986" fmla="*/ 6154043 w 6682383"/>
              <a:gd name="connsiteY4986" fmla="*/ 3367236 h 6812607"/>
              <a:gd name="connsiteX4987" fmla="*/ 6139160 w 6682383"/>
              <a:gd name="connsiteY4987" fmla="*/ 3367236 h 6812607"/>
              <a:gd name="connsiteX4988" fmla="*/ 5716860 w 6682383"/>
              <a:gd name="connsiteY4988" fmla="*/ 3355144 h 6812607"/>
              <a:gd name="connsiteX4989" fmla="*/ 5715000 w 6682383"/>
              <a:gd name="connsiteY4989" fmla="*/ 3359795 h 6812607"/>
              <a:gd name="connsiteX4990" fmla="*/ 5729883 w 6682383"/>
              <a:gd name="connsiteY4990" fmla="*/ 3374678 h 6812607"/>
              <a:gd name="connsiteX4991" fmla="*/ 5729883 w 6682383"/>
              <a:gd name="connsiteY4991" fmla="*/ 3359795 h 6812607"/>
              <a:gd name="connsiteX4992" fmla="*/ 5722441 w 6682383"/>
              <a:gd name="connsiteY4992" fmla="*/ 3356074 h 6812607"/>
              <a:gd name="connsiteX4993" fmla="*/ 5716860 w 6682383"/>
              <a:gd name="connsiteY4993" fmla="*/ 3355144 h 6812607"/>
              <a:gd name="connsiteX4994" fmla="*/ 5610820 w 6682383"/>
              <a:gd name="connsiteY4994" fmla="*/ 3352353 h 6812607"/>
              <a:gd name="connsiteX4995" fmla="*/ 5618261 w 6682383"/>
              <a:gd name="connsiteY4995" fmla="*/ 3359795 h 6812607"/>
              <a:gd name="connsiteX4996" fmla="*/ 5625703 w 6682383"/>
              <a:gd name="connsiteY4996" fmla="*/ 3359795 h 6812607"/>
              <a:gd name="connsiteX4997" fmla="*/ 5618261 w 6682383"/>
              <a:gd name="connsiteY4997" fmla="*/ 3352353 h 6812607"/>
              <a:gd name="connsiteX4998" fmla="*/ 5610820 w 6682383"/>
              <a:gd name="connsiteY4998" fmla="*/ 3352353 h 6812607"/>
              <a:gd name="connsiteX4999" fmla="*/ 5528965 w 6682383"/>
              <a:gd name="connsiteY4999" fmla="*/ 3352353 h 6812607"/>
              <a:gd name="connsiteX5000" fmla="*/ 5521523 w 6682383"/>
              <a:gd name="connsiteY5000" fmla="*/ 3356074 h 6812607"/>
              <a:gd name="connsiteX5001" fmla="*/ 5521523 w 6682383"/>
              <a:gd name="connsiteY5001" fmla="*/ 3359795 h 6812607"/>
              <a:gd name="connsiteX5002" fmla="*/ 5528965 w 6682383"/>
              <a:gd name="connsiteY5002" fmla="*/ 3352353 h 6812607"/>
              <a:gd name="connsiteX5003" fmla="*/ 5447109 w 6682383"/>
              <a:gd name="connsiteY5003" fmla="*/ 3352353 h 6812607"/>
              <a:gd name="connsiteX5004" fmla="*/ 5439668 w 6682383"/>
              <a:gd name="connsiteY5004" fmla="*/ 3359795 h 6812607"/>
              <a:gd name="connsiteX5005" fmla="*/ 5461992 w 6682383"/>
              <a:gd name="connsiteY5005" fmla="*/ 3359795 h 6812607"/>
              <a:gd name="connsiteX5006" fmla="*/ 5476875 w 6682383"/>
              <a:gd name="connsiteY5006" fmla="*/ 3352353 h 6812607"/>
              <a:gd name="connsiteX5007" fmla="*/ 5461992 w 6682383"/>
              <a:gd name="connsiteY5007" fmla="*/ 3352353 h 6812607"/>
              <a:gd name="connsiteX5008" fmla="*/ 5450830 w 6682383"/>
              <a:gd name="connsiteY5008" fmla="*/ 3352353 h 6812607"/>
              <a:gd name="connsiteX5009" fmla="*/ 5447109 w 6682383"/>
              <a:gd name="connsiteY5009" fmla="*/ 3352353 h 6812607"/>
              <a:gd name="connsiteX5010" fmla="*/ 5953125 w 6682383"/>
              <a:gd name="connsiteY5010" fmla="*/ 3344912 h 6812607"/>
              <a:gd name="connsiteX5011" fmla="*/ 5953125 w 6682383"/>
              <a:gd name="connsiteY5011" fmla="*/ 3348633 h 6812607"/>
              <a:gd name="connsiteX5012" fmla="*/ 5953125 w 6682383"/>
              <a:gd name="connsiteY5012" fmla="*/ 3352353 h 6812607"/>
              <a:gd name="connsiteX5013" fmla="*/ 5960566 w 6682383"/>
              <a:gd name="connsiteY5013" fmla="*/ 3352353 h 6812607"/>
              <a:gd name="connsiteX5014" fmla="*/ 5960566 w 6682383"/>
              <a:gd name="connsiteY5014" fmla="*/ 3344912 h 6812607"/>
              <a:gd name="connsiteX5015" fmla="*/ 5953125 w 6682383"/>
              <a:gd name="connsiteY5015" fmla="*/ 3344912 h 6812607"/>
              <a:gd name="connsiteX5016" fmla="*/ 5715000 w 6682383"/>
              <a:gd name="connsiteY5016" fmla="*/ 3344912 h 6812607"/>
              <a:gd name="connsiteX5017" fmla="*/ 5707558 w 6682383"/>
              <a:gd name="connsiteY5017" fmla="*/ 3367236 h 6812607"/>
              <a:gd name="connsiteX5018" fmla="*/ 5715000 w 6682383"/>
              <a:gd name="connsiteY5018" fmla="*/ 3352353 h 6812607"/>
              <a:gd name="connsiteX5019" fmla="*/ 6132649 w 6682383"/>
              <a:gd name="connsiteY5019" fmla="*/ 3340262 h 6812607"/>
              <a:gd name="connsiteX5020" fmla="*/ 6139160 w 6682383"/>
              <a:gd name="connsiteY5020" fmla="*/ 3344912 h 6812607"/>
              <a:gd name="connsiteX5021" fmla="*/ 6139160 w 6682383"/>
              <a:gd name="connsiteY5021" fmla="*/ 3352353 h 6812607"/>
              <a:gd name="connsiteX5022" fmla="*/ 6131718 w 6682383"/>
              <a:gd name="connsiteY5022" fmla="*/ 3352353 h 6812607"/>
              <a:gd name="connsiteX5023" fmla="*/ 6127998 w 6682383"/>
              <a:gd name="connsiteY5023" fmla="*/ 3341191 h 6812607"/>
              <a:gd name="connsiteX5024" fmla="*/ 6132649 w 6682383"/>
              <a:gd name="connsiteY5024" fmla="*/ 3340262 h 6812607"/>
              <a:gd name="connsiteX5025" fmla="*/ 6206133 w 6682383"/>
              <a:gd name="connsiteY5025" fmla="*/ 3337470 h 6812607"/>
              <a:gd name="connsiteX5026" fmla="*/ 6206133 w 6682383"/>
              <a:gd name="connsiteY5026" fmla="*/ 3344912 h 6812607"/>
              <a:gd name="connsiteX5027" fmla="*/ 6198691 w 6682383"/>
              <a:gd name="connsiteY5027" fmla="*/ 3344912 h 6812607"/>
              <a:gd name="connsiteX5028" fmla="*/ 6206133 w 6682383"/>
              <a:gd name="connsiteY5028" fmla="*/ 3337470 h 6812607"/>
              <a:gd name="connsiteX5029" fmla="*/ 5930801 w 6682383"/>
              <a:gd name="connsiteY5029" fmla="*/ 3337470 h 6812607"/>
              <a:gd name="connsiteX5030" fmla="*/ 5930801 w 6682383"/>
              <a:gd name="connsiteY5030" fmla="*/ 3344912 h 6812607"/>
              <a:gd name="connsiteX5031" fmla="*/ 5938242 w 6682383"/>
              <a:gd name="connsiteY5031" fmla="*/ 3344912 h 6812607"/>
              <a:gd name="connsiteX5032" fmla="*/ 5930801 w 6682383"/>
              <a:gd name="connsiteY5032" fmla="*/ 3337470 h 6812607"/>
              <a:gd name="connsiteX5033" fmla="*/ 5402461 w 6682383"/>
              <a:gd name="connsiteY5033" fmla="*/ 3337470 h 6812607"/>
              <a:gd name="connsiteX5034" fmla="*/ 5387578 w 6682383"/>
              <a:gd name="connsiteY5034" fmla="*/ 3344912 h 6812607"/>
              <a:gd name="connsiteX5035" fmla="*/ 5380136 w 6682383"/>
              <a:gd name="connsiteY5035" fmla="*/ 3344912 h 6812607"/>
              <a:gd name="connsiteX5036" fmla="*/ 5387578 w 6682383"/>
              <a:gd name="connsiteY5036" fmla="*/ 3352353 h 6812607"/>
              <a:gd name="connsiteX5037" fmla="*/ 5402461 w 6682383"/>
              <a:gd name="connsiteY5037" fmla="*/ 3352353 h 6812607"/>
              <a:gd name="connsiteX5038" fmla="*/ 5417343 w 6682383"/>
              <a:gd name="connsiteY5038" fmla="*/ 3352353 h 6812607"/>
              <a:gd name="connsiteX5039" fmla="*/ 5417343 w 6682383"/>
              <a:gd name="connsiteY5039" fmla="*/ 3344912 h 6812607"/>
              <a:gd name="connsiteX5040" fmla="*/ 6176367 w 6682383"/>
              <a:gd name="connsiteY5040" fmla="*/ 3330029 h 6812607"/>
              <a:gd name="connsiteX5041" fmla="*/ 6191250 w 6682383"/>
              <a:gd name="connsiteY5041" fmla="*/ 3337470 h 6812607"/>
              <a:gd name="connsiteX5042" fmla="*/ 6183808 w 6682383"/>
              <a:gd name="connsiteY5042" fmla="*/ 3344912 h 6812607"/>
              <a:gd name="connsiteX5043" fmla="*/ 6172646 w 6682383"/>
              <a:gd name="connsiteY5043" fmla="*/ 3341191 h 6812607"/>
              <a:gd name="connsiteX5044" fmla="*/ 6168926 w 6682383"/>
              <a:gd name="connsiteY5044" fmla="*/ 3333750 h 6812607"/>
              <a:gd name="connsiteX5045" fmla="*/ 6176367 w 6682383"/>
              <a:gd name="connsiteY5045" fmla="*/ 3330029 h 6812607"/>
              <a:gd name="connsiteX5046" fmla="*/ 5357812 w 6682383"/>
              <a:gd name="connsiteY5046" fmla="*/ 3330029 h 6812607"/>
              <a:gd name="connsiteX5047" fmla="*/ 5342929 w 6682383"/>
              <a:gd name="connsiteY5047" fmla="*/ 3337470 h 6812607"/>
              <a:gd name="connsiteX5048" fmla="*/ 5365254 w 6682383"/>
              <a:gd name="connsiteY5048" fmla="*/ 3337470 h 6812607"/>
              <a:gd name="connsiteX5049" fmla="*/ 5365254 w 6682383"/>
              <a:gd name="connsiteY5049" fmla="*/ 3330029 h 6812607"/>
              <a:gd name="connsiteX5050" fmla="*/ 6148462 w 6682383"/>
              <a:gd name="connsiteY5050" fmla="*/ 3325378 h 6812607"/>
              <a:gd name="connsiteX5051" fmla="*/ 6154043 w 6682383"/>
              <a:gd name="connsiteY5051" fmla="*/ 3326309 h 6812607"/>
              <a:gd name="connsiteX5052" fmla="*/ 6154043 w 6682383"/>
              <a:gd name="connsiteY5052" fmla="*/ 3337470 h 6812607"/>
              <a:gd name="connsiteX5053" fmla="*/ 6146601 w 6682383"/>
              <a:gd name="connsiteY5053" fmla="*/ 3330029 h 6812607"/>
              <a:gd name="connsiteX5054" fmla="*/ 6148462 w 6682383"/>
              <a:gd name="connsiteY5054" fmla="*/ 3325378 h 6812607"/>
              <a:gd name="connsiteX5055" fmla="*/ 6113115 w 6682383"/>
              <a:gd name="connsiteY5055" fmla="*/ 3322588 h 6812607"/>
              <a:gd name="connsiteX5056" fmla="*/ 6116836 w 6682383"/>
              <a:gd name="connsiteY5056" fmla="*/ 3330029 h 6812607"/>
              <a:gd name="connsiteX5057" fmla="*/ 6116836 w 6682383"/>
              <a:gd name="connsiteY5057" fmla="*/ 3337470 h 6812607"/>
              <a:gd name="connsiteX5058" fmla="*/ 6113115 w 6682383"/>
              <a:gd name="connsiteY5058" fmla="*/ 3330029 h 6812607"/>
              <a:gd name="connsiteX5059" fmla="*/ 6113115 w 6682383"/>
              <a:gd name="connsiteY5059" fmla="*/ 3322588 h 6812607"/>
              <a:gd name="connsiteX5060" fmla="*/ 5268515 w 6682383"/>
              <a:gd name="connsiteY5060" fmla="*/ 3322588 h 6812607"/>
              <a:gd name="connsiteX5061" fmla="*/ 5275957 w 6682383"/>
              <a:gd name="connsiteY5061" fmla="*/ 3330029 h 6812607"/>
              <a:gd name="connsiteX5062" fmla="*/ 5283398 w 6682383"/>
              <a:gd name="connsiteY5062" fmla="*/ 3330029 h 6812607"/>
              <a:gd name="connsiteX5063" fmla="*/ 5268515 w 6682383"/>
              <a:gd name="connsiteY5063" fmla="*/ 3322588 h 6812607"/>
              <a:gd name="connsiteX5064" fmla="*/ 156270 w 6682383"/>
              <a:gd name="connsiteY5064" fmla="*/ 3322588 h 6812607"/>
              <a:gd name="connsiteX5065" fmla="*/ 163711 w 6682383"/>
              <a:gd name="connsiteY5065" fmla="*/ 3330029 h 6812607"/>
              <a:gd name="connsiteX5066" fmla="*/ 156270 w 6682383"/>
              <a:gd name="connsiteY5066" fmla="*/ 3344912 h 6812607"/>
              <a:gd name="connsiteX5067" fmla="*/ 156270 w 6682383"/>
              <a:gd name="connsiteY5067" fmla="*/ 3330029 h 6812607"/>
              <a:gd name="connsiteX5068" fmla="*/ 5558730 w 6682383"/>
              <a:gd name="connsiteY5068" fmla="*/ 3315146 h 6812607"/>
              <a:gd name="connsiteX5069" fmla="*/ 5558730 w 6682383"/>
              <a:gd name="connsiteY5069" fmla="*/ 3322588 h 6812607"/>
              <a:gd name="connsiteX5070" fmla="*/ 5566172 w 6682383"/>
              <a:gd name="connsiteY5070" fmla="*/ 3322588 h 6812607"/>
              <a:gd name="connsiteX5071" fmla="*/ 5558730 w 6682383"/>
              <a:gd name="connsiteY5071" fmla="*/ 3315146 h 6812607"/>
              <a:gd name="connsiteX5072" fmla="*/ 5521523 w 6682383"/>
              <a:gd name="connsiteY5072" fmla="*/ 3307705 h 6812607"/>
              <a:gd name="connsiteX5073" fmla="*/ 5528965 w 6682383"/>
              <a:gd name="connsiteY5073" fmla="*/ 3315146 h 6812607"/>
              <a:gd name="connsiteX5074" fmla="*/ 5528965 w 6682383"/>
              <a:gd name="connsiteY5074" fmla="*/ 3307705 h 6812607"/>
              <a:gd name="connsiteX5075" fmla="*/ 5447109 w 6682383"/>
              <a:gd name="connsiteY5075" fmla="*/ 3307705 h 6812607"/>
              <a:gd name="connsiteX5076" fmla="*/ 5439668 w 6682383"/>
              <a:gd name="connsiteY5076" fmla="*/ 3315146 h 6812607"/>
              <a:gd name="connsiteX5077" fmla="*/ 5439668 w 6682383"/>
              <a:gd name="connsiteY5077" fmla="*/ 3322588 h 6812607"/>
              <a:gd name="connsiteX5078" fmla="*/ 5461992 w 6682383"/>
              <a:gd name="connsiteY5078" fmla="*/ 3322588 h 6812607"/>
              <a:gd name="connsiteX5079" fmla="*/ 5473154 w 6682383"/>
              <a:gd name="connsiteY5079" fmla="*/ 3318867 h 6812607"/>
              <a:gd name="connsiteX5080" fmla="*/ 5484316 w 6682383"/>
              <a:gd name="connsiteY5080" fmla="*/ 3330029 h 6812607"/>
              <a:gd name="connsiteX5081" fmla="*/ 5484316 w 6682383"/>
              <a:gd name="connsiteY5081" fmla="*/ 3315146 h 6812607"/>
              <a:gd name="connsiteX5082" fmla="*/ 5484316 w 6682383"/>
              <a:gd name="connsiteY5082" fmla="*/ 3307705 h 6812607"/>
              <a:gd name="connsiteX5083" fmla="*/ 5476875 w 6682383"/>
              <a:gd name="connsiteY5083" fmla="*/ 3307705 h 6812607"/>
              <a:gd name="connsiteX5084" fmla="*/ 5447109 w 6682383"/>
              <a:gd name="connsiteY5084" fmla="*/ 3307705 h 6812607"/>
              <a:gd name="connsiteX5085" fmla="*/ 5335488 w 6682383"/>
              <a:gd name="connsiteY5085" fmla="*/ 3307705 h 6812607"/>
              <a:gd name="connsiteX5086" fmla="*/ 5342929 w 6682383"/>
              <a:gd name="connsiteY5086" fmla="*/ 3315146 h 6812607"/>
              <a:gd name="connsiteX5087" fmla="*/ 5350371 w 6682383"/>
              <a:gd name="connsiteY5087" fmla="*/ 3307705 h 6812607"/>
              <a:gd name="connsiteX5088" fmla="*/ 5342929 w 6682383"/>
              <a:gd name="connsiteY5088" fmla="*/ 3307705 h 6812607"/>
              <a:gd name="connsiteX5089" fmla="*/ 5335488 w 6682383"/>
              <a:gd name="connsiteY5089" fmla="*/ 3307705 h 6812607"/>
              <a:gd name="connsiteX5090" fmla="*/ 6005215 w 6682383"/>
              <a:gd name="connsiteY5090" fmla="*/ 3300263 h 6812607"/>
              <a:gd name="connsiteX5091" fmla="*/ 5997773 w 6682383"/>
              <a:gd name="connsiteY5091" fmla="*/ 3307705 h 6812607"/>
              <a:gd name="connsiteX5092" fmla="*/ 5990332 w 6682383"/>
              <a:gd name="connsiteY5092" fmla="*/ 3307705 h 6812607"/>
              <a:gd name="connsiteX5093" fmla="*/ 5979171 w 6682383"/>
              <a:gd name="connsiteY5093" fmla="*/ 3303985 h 6812607"/>
              <a:gd name="connsiteX5094" fmla="*/ 5979170 w 6682383"/>
              <a:gd name="connsiteY5094" fmla="*/ 3303984 h 6812607"/>
              <a:gd name="connsiteX5095" fmla="*/ 5975933 w 6682383"/>
              <a:gd name="connsiteY5095" fmla="*/ 3302906 h 6812607"/>
              <a:gd name="connsiteX5096" fmla="*/ 5979171 w 6682383"/>
              <a:gd name="connsiteY5096" fmla="*/ 3303985 h 6812607"/>
              <a:gd name="connsiteX5097" fmla="*/ 5997773 w 6682383"/>
              <a:gd name="connsiteY5097" fmla="*/ 3315146 h 6812607"/>
              <a:gd name="connsiteX5098" fmla="*/ 6008935 w 6682383"/>
              <a:gd name="connsiteY5098" fmla="*/ 3326309 h 6812607"/>
              <a:gd name="connsiteX5099" fmla="*/ 6016377 w 6682383"/>
              <a:gd name="connsiteY5099" fmla="*/ 3326309 h 6812607"/>
              <a:gd name="connsiteX5100" fmla="*/ 6012656 w 6682383"/>
              <a:gd name="connsiteY5100" fmla="*/ 3318867 h 6812607"/>
              <a:gd name="connsiteX5101" fmla="*/ 6008935 w 6682383"/>
              <a:gd name="connsiteY5101" fmla="*/ 3311426 h 6812607"/>
              <a:gd name="connsiteX5102" fmla="*/ 6005215 w 6682383"/>
              <a:gd name="connsiteY5102" fmla="*/ 3300263 h 6812607"/>
              <a:gd name="connsiteX5103" fmla="*/ 6243340 w 6682383"/>
              <a:gd name="connsiteY5103" fmla="*/ 3292822 h 6812607"/>
              <a:gd name="connsiteX5104" fmla="*/ 6243340 w 6682383"/>
              <a:gd name="connsiteY5104" fmla="*/ 3300263 h 6812607"/>
              <a:gd name="connsiteX5105" fmla="*/ 6235898 w 6682383"/>
              <a:gd name="connsiteY5105" fmla="*/ 3300263 h 6812607"/>
              <a:gd name="connsiteX5106" fmla="*/ 5201543 w 6682383"/>
              <a:gd name="connsiteY5106" fmla="*/ 3292822 h 6812607"/>
              <a:gd name="connsiteX5107" fmla="*/ 5201543 w 6682383"/>
              <a:gd name="connsiteY5107" fmla="*/ 3300263 h 6812607"/>
              <a:gd name="connsiteX5108" fmla="*/ 5208984 w 6682383"/>
              <a:gd name="connsiteY5108" fmla="*/ 3292822 h 6812607"/>
              <a:gd name="connsiteX5109" fmla="*/ 5201543 w 6682383"/>
              <a:gd name="connsiteY5109" fmla="*/ 3292822 h 6812607"/>
              <a:gd name="connsiteX5110" fmla="*/ 163711 w 6682383"/>
              <a:gd name="connsiteY5110" fmla="*/ 3292822 h 6812607"/>
              <a:gd name="connsiteX5111" fmla="*/ 159990 w 6682383"/>
              <a:gd name="connsiteY5111" fmla="*/ 3303984 h 6812607"/>
              <a:gd name="connsiteX5112" fmla="*/ 156270 w 6682383"/>
              <a:gd name="connsiteY5112" fmla="*/ 3303984 h 6812607"/>
              <a:gd name="connsiteX5113" fmla="*/ 163711 w 6682383"/>
              <a:gd name="connsiteY5113" fmla="*/ 3292822 h 6812607"/>
              <a:gd name="connsiteX5114" fmla="*/ 5543847 w 6682383"/>
              <a:gd name="connsiteY5114" fmla="*/ 3285381 h 6812607"/>
              <a:gd name="connsiteX5115" fmla="*/ 5551289 w 6682383"/>
              <a:gd name="connsiteY5115" fmla="*/ 3292822 h 6812607"/>
              <a:gd name="connsiteX5116" fmla="*/ 5543847 w 6682383"/>
              <a:gd name="connsiteY5116" fmla="*/ 3300263 h 6812607"/>
              <a:gd name="connsiteX5117" fmla="*/ 5543847 w 6682383"/>
              <a:gd name="connsiteY5117" fmla="*/ 3307705 h 6812607"/>
              <a:gd name="connsiteX5118" fmla="*/ 5573613 w 6682383"/>
              <a:gd name="connsiteY5118" fmla="*/ 3307705 h 6812607"/>
              <a:gd name="connsiteX5119" fmla="*/ 5566172 w 6682383"/>
              <a:gd name="connsiteY5119" fmla="*/ 3300263 h 6812607"/>
              <a:gd name="connsiteX5120" fmla="*/ 5558730 w 6682383"/>
              <a:gd name="connsiteY5120" fmla="*/ 3292822 h 6812607"/>
              <a:gd name="connsiteX5121" fmla="*/ 5551289 w 6682383"/>
              <a:gd name="connsiteY5121" fmla="*/ 3285381 h 6812607"/>
              <a:gd name="connsiteX5122" fmla="*/ 5543847 w 6682383"/>
              <a:gd name="connsiteY5122" fmla="*/ 3285381 h 6812607"/>
              <a:gd name="connsiteX5123" fmla="*/ 5484316 w 6682383"/>
              <a:gd name="connsiteY5123" fmla="*/ 3285381 h 6812607"/>
              <a:gd name="connsiteX5124" fmla="*/ 5469433 w 6682383"/>
              <a:gd name="connsiteY5124" fmla="*/ 3292822 h 6812607"/>
              <a:gd name="connsiteX5125" fmla="*/ 5454551 w 6682383"/>
              <a:gd name="connsiteY5125" fmla="*/ 3300263 h 6812607"/>
              <a:gd name="connsiteX5126" fmla="*/ 5465713 w 6682383"/>
              <a:gd name="connsiteY5126" fmla="*/ 3300263 h 6812607"/>
              <a:gd name="connsiteX5127" fmla="*/ 5473154 w 6682383"/>
              <a:gd name="connsiteY5127" fmla="*/ 3296543 h 6812607"/>
              <a:gd name="connsiteX5128" fmla="*/ 5491758 w 6682383"/>
              <a:gd name="connsiteY5128" fmla="*/ 3292822 h 6812607"/>
              <a:gd name="connsiteX5129" fmla="*/ 5499199 w 6682383"/>
              <a:gd name="connsiteY5129" fmla="*/ 3292822 h 6812607"/>
              <a:gd name="connsiteX5130" fmla="*/ 5484316 w 6682383"/>
              <a:gd name="connsiteY5130" fmla="*/ 3285381 h 6812607"/>
              <a:gd name="connsiteX5131" fmla="*/ 5417343 w 6682383"/>
              <a:gd name="connsiteY5131" fmla="*/ 3285381 h 6812607"/>
              <a:gd name="connsiteX5132" fmla="*/ 5424785 w 6682383"/>
              <a:gd name="connsiteY5132" fmla="*/ 3292822 h 6812607"/>
              <a:gd name="connsiteX5133" fmla="*/ 5435947 w 6682383"/>
              <a:gd name="connsiteY5133" fmla="*/ 3296543 h 6812607"/>
              <a:gd name="connsiteX5134" fmla="*/ 5432226 w 6682383"/>
              <a:gd name="connsiteY5134" fmla="*/ 3307705 h 6812607"/>
              <a:gd name="connsiteX5135" fmla="*/ 5439668 w 6682383"/>
              <a:gd name="connsiteY5135" fmla="*/ 3300263 h 6812607"/>
              <a:gd name="connsiteX5136" fmla="*/ 5432226 w 6682383"/>
              <a:gd name="connsiteY5136" fmla="*/ 3289101 h 6812607"/>
              <a:gd name="connsiteX5137" fmla="*/ 5417343 w 6682383"/>
              <a:gd name="connsiteY5137" fmla="*/ 3285381 h 6812607"/>
              <a:gd name="connsiteX5138" fmla="*/ 5357812 w 6682383"/>
              <a:gd name="connsiteY5138" fmla="*/ 3285381 h 6812607"/>
              <a:gd name="connsiteX5139" fmla="*/ 5365254 w 6682383"/>
              <a:gd name="connsiteY5139" fmla="*/ 3285381 h 6812607"/>
              <a:gd name="connsiteX5140" fmla="*/ 5357812 w 6682383"/>
              <a:gd name="connsiteY5140" fmla="*/ 3292822 h 6812607"/>
              <a:gd name="connsiteX5141" fmla="*/ 5357812 w 6682383"/>
              <a:gd name="connsiteY5141" fmla="*/ 3285381 h 6812607"/>
              <a:gd name="connsiteX5142" fmla="*/ 5089922 w 6682383"/>
              <a:gd name="connsiteY5142" fmla="*/ 3285381 h 6812607"/>
              <a:gd name="connsiteX5143" fmla="*/ 5089922 w 6682383"/>
              <a:gd name="connsiteY5143" fmla="*/ 3292822 h 6812607"/>
              <a:gd name="connsiteX5144" fmla="*/ 5097363 w 6682383"/>
              <a:gd name="connsiteY5144" fmla="*/ 3285381 h 6812607"/>
              <a:gd name="connsiteX5145" fmla="*/ 5089922 w 6682383"/>
              <a:gd name="connsiteY5145" fmla="*/ 3285381 h 6812607"/>
              <a:gd name="connsiteX5146" fmla="*/ 6191250 w 6682383"/>
              <a:gd name="connsiteY5146" fmla="*/ 3277939 h 6812607"/>
              <a:gd name="connsiteX5147" fmla="*/ 6198691 w 6682383"/>
              <a:gd name="connsiteY5147" fmla="*/ 3277939 h 6812607"/>
              <a:gd name="connsiteX5148" fmla="*/ 6206133 w 6682383"/>
              <a:gd name="connsiteY5148" fmla="*/ 3285381 h 6812607"/>
              <a:gd name="connsiteX5149" fmla="*/ 6221015 w 6682383"/>
              <a:gd name="connsiteY5149" fmla="*/ 3285381 h 6812607"/>
              <a:gd name="connsiteX5150" fmla="*/ 6228457 w 6682383"/>
              <a:gd name="connsiteY5150" fmla="*/ 3292822 h 6812607"/>
              <a:gd name="connsiteX5151" fmla="*/ 6228457 w 6682383"/>
              <a:gd name="connsiteY5151" fmla="*/ 3300263 h 6812607"/>
              <a:gd name="connsiteX5152" fmla="*/ 6221015 w 6682383"/>
              <a:gd name="connsiteY5152" fmla="*/ 3292822 h 6812607"/>
              <a:gd name="connsiteX5153" fmla="*/ 6213574 w 6682383"/>
              <a:gd name="connsiteY5153" fmla="*/ 3292822 h 6812607"/>
              <a:gd name="connsiteX5154" fmla="*/ 6198691 w 6682383"/>
              <a:gd name="connsiteY5154" fmla="*/ 3285381 h 6812607"/>
              <a:gd name="connsiteX5155" fmla="*/ 6191250 w 6682383"/>
              <a:gd name="connsiteY5155" fmla="*/ 3285381 h 6812607"/>
              <a:gd name="connsiteX5156" fmla="*/ 6191250 w 6682383"/>
              <a:gd name="connsiteY5156" fmla="*/ 3281660 h 6812607"/>
              <a:gd name="connsiteX5157" fmla="*/ 6191250 w 6682383"/>
              <a:gd name="connsiteY5157" fmla="*/ 3277939 h 6812607"/>
              <a:gd name="connsiteX5158" fmla="*/ 6094511 w 6682383"/>
              <a:gd name="connsiteY5158" fmla="*/ 3277939 h 6812607"/>
              <a:gd name="connsiteX5159" fmla="*/ 6109394 w 6682383"/>
              <a:gd name="connsiteY5159" fmla="*/ 3292822 h 6812607"/>
              <a:gd name="connsiteX5160" fmla="*/ 6105674 w 6682383"/>
              <a:gd name="connsiteY5160" fmla="*/ 3281660 h 6812607"/>
              <a:gd name="connsiteX5161" fmla="*/ 6094511 w 6682383"/>
              <a:gd name="connsiteY5161" fmla="*/ 3277939 h 6812607"/>
              <a:gd name="connsiteX5162" fmla="*/ 5514082 w 6682383"/>
              <a:gd name="connsiteY5162" fmla="*/ 3277939 h 6812607"/>
              <a:gd name="connsiteX5163" fmla="*/ 5521523 w 6682383"/>
              <a:gd name="connsiteY5163" fmla="*/ 3292822 h 6812607"/>
              <a:gd name="connsiteX5164" fmla="*/ 5528965 w 6682383"/>
              <a:gd name="connsiteY5164" fmla="*/ 3292822 h 6812607"/>
              <a:gd name="connsiteX5165" fmla="*/ 5536406 w 6682383"/>
              <a:gd name="connsiteY5165" fmla="*/ 3292822 h 6812607"/>
              <a:gd name="connsiteX5166" fmla="*/ 5521523 w 6682383"/>
              <a:gd name="connsiteY5166" fmla="*/ 3277939 h 6812607"/>
              <a:gd name="connsiteX5167" fmla="*/ 5454551 w 6682383"/>
              <a:gd name="connsiteY5167" fmla="*/ 3277939 h 6812607"/>
              <a:gd name="connsiteX5168" fmla="*/ 5454551 w 6682383"/>
              <a:gd name="connsiteY5168" fmla="*/ 3285381 h 6812607"/>
              <a:gd name="connsiteX5169" fmla="*/ 5461992 w 6682383"/>
              <a:gd name="connsiteY5169" fmla="*/ 3285381 h 6812607"/>
              <a:gd name="connsiteX5170" fmla="*/ 5461992 w 6682383"/>
              <a:gd name="connsiteY5170" fmla="*/ 3277939 h 6812607"/>
              <a:gd name="connsiteX5171" fmla="*/ 5454551 w 6682383"/>
              <a:gd name="connsiteY5171" fmla="*/ 3277939 h 6812607"/>
              <a:gd name="connsiteX5172" fmla="*/ 6146601 w 6682383"/>
              <a:gd name="connsiteY5172" fmla="*/ 3270498 h 6812607"/>
              <a:gd name="connsiteX5173" fmla="*/ 6154043 w 6682383"/>
              <a:gd name="connsiteY5173" fmla="*/ 3277939 h 6812607"/>
              <a:gd name="connsiteX5174" fmla="*/ 6161484 w 6682383"/>
              <a:gd name="connsiteY5174" fmla="*/ 3292822 h 6812607"/>
              <a:gd name="connsiteX5175" fmla="*/ 6154043 w 6682383"/>
              <a:gd name="connsiteY5175" fmla="*/ 3292822 h 6812607"/>
              <a:gd name="connsiteX5176" fmla="*/ 5439668 w 6682383"/>
              <a:gd name="connsiteY5176" fmla="*/ 3270498 h 6812607"/>
              <a:gd name="connsiteX5177" fmla="*/ 5447109 w 6682383"/>
              <a:gd name="connsiteY5177" fmla="*/ 3277939 h 6812607"/>
              <a:gd name="connsiteX5178" fmla="*/ 5447109 w 6682383"/>
              <a:gd name="connsiteY5178" fmla="*/ 3270498 h 6812607"/>
              <a:gd name="connsiteX5179" fmla="*/ 5439668 w 6682383"/>
              <a:gd name="connsiteY5179" fmla="*/ 3270498 h 6812607"/>
              <a:gd name="connsiteX5180" fmla="*/ 5283398 w 6682383"/>
              <a:gd name="connsiteY5180" fmla="*/ 3270498 h 6812607"/>
              <a:gd name="connsiteX5181" fmla="*/ 5275957 w 6682383"/>
              <a:gd name="connsiteY5181" fmla="*/ 3277939 h 6812607"/>
              <a:gd name="connsiteX5182" fmla="*/ 5283398 w 6682383"/>
              <a:gd name="connsiteY5182" fmla="*/ 3285381 h 6812607"/>
              <a:gd name="connsiteX5183" fmla="*/ 5290840 w 6682383"/>
              <a:gd name="connsiteY5183" fmla="*/ 3277939 h 6812607"/>
              <a:gd name="connsiteX5184" fmla="*/ 5238750 w 6682383"/>
              <a:gd name="connsiteY5184" fmla="*/ 3270498 h 6812607"/>
              <a:gd name="connsiteX5185" fmla="*/ 5231308 w 6682383"/>
              <a:gd name="connsiteY5185" fmla="*/ 3285381 h 6812607"/>
              <a:gd name="connsiteX5186" fmla="*/ 5231308 w 6682383"/>
              <a:gd name="connsiteY5186" fmla="*/ 3296543 h 6812607"/>
              <a:gd name="connsiteX5187" fmla="*/ 5238750 w 6682383"/>
              <a:gd name="connsiteY5187" fmla="*/ 3300263 h 6812607"/>
              <a:gd name="connsiteX5188" fmla="*/ 5238750 w 6682383"/>
              <a:gd name="connsiteY5188" fmla="*/ 3285381 h 6812607"/>
              <a:gd name="connsiteX5189" fmla="*/ 5238750 w 6682383"/>
              <a:gd name="connsiteY5189" fmla="*/ 3277939 h 6812607"/>
              <a:gd name="connsiteX5190" fmla="*/ 5246191 w 6682383"/>
              <a:gd name="connsiteY5190" fmla="*/ 3277939 h 6812607"/>
              <a:gd name="connsiteX5191" fmla="*/ 5253633 w 6682383"/>
              <a:gd name="connsiteY5191" fmla="*/ 3270498 h 6812607"/>
              <a:gd name="connsiteX5192" fmla="*/ 5249912 w 6682383"/>
              <a:gd name="connsiteY5192" fmla="*/ 3270498 h 6812607"/>
              <a:gd name="connsiteX5193" fmla="*/ 5238750 w 6682383"/>
              <a:gd name="connsiteY5193" fmla="*/ 3270498 h 6812607"/>
              <a:gd name="connsiteX5194" fmla="*/ 5208984 w 6682383"/>
              <a:gd name="connsiteY5194" fmla="*/ 3270498 h 6812607"/>
              <a:gd name="connsiteX5195" fmla="*/ 5201543 w 6682383"/>
              <a:gd name="connsiteY5195" fmla="*/ 3274219 h 6812607"/>
              <a:gd name="connsiteX5196" fmla="*/ 5208984 w 6682383"/>
              <a:gd name="connsiteY5196" fmla="*/ 3277939 h 6812607"/>
              <a:gd name="connsiteX5197" fmla="*/ 5208984 w 6682383"/>
              <a:gd name="connsiteY5197" fmla="*/ 3285381 h 6812607"/>
              <a:gd name="connsiteX5198" fmla="*/ 5216426 w 6682383"/>
              <a:gd name="connsiteY5198" fmla="*/ 3285381 h 6812607"/>
              <a:gd name="connsiteX5199" fmla="*/ 5223867 w 6682383"/>
              <a:gd name="connsiteY5199" fmla="*/ 3277939 h 6812607"/>
              <a:gd name="connsiteX5200" fmla="*/ 5336418 w 6682383"/>
              <a:gd name="connsiteY5200" fmla="*/ 3265614 h 6812607"/>
              <a:gd name="connsiteX5201" fmla="*/ 5328047 w 6682383"/>
              <a:gd name="connsiteY5201" fmla="*/ 3270498 h 6812607"/>
              <a:gd name="connsiteX5202" fmla="*/ 5320605 w 6682383"/>
              <a:gd name="connsiteY5202" fmla="*/ 3270498 h 6812607"/>
              <a:gd name="connsiteX5203" fmla="*/ 5313164 w 6682383"/>
              <a:gd name="connsiteY5203" fmla="*/ 3270498 h 6812607"/>
              <a:gd name="connsiteX5204" fmla="*/ 5305722 w 6682383"/>
              <a:gd name="connsiteY5204" fmla="*/ 3285381 h 6812607"/>
              <a:gd name="connsiteX5205" fmla="*/ 5313164 w 6682383"/>
              <a:gd name="connsiteY5205" fmla="*/ 3292822 h 6812607"/>
              <a:gd name="connsiteX5206" fmla="*/ 5313164 w 6682383"/>
              <a:gd name="connsiteY5206" fmla="*/ 3285381 h 6812607"/>
              <a:gd name="connsiteX5207" fmla="*/ 5313164 w 6682383"/>
              <a:gd name="connsiteY5207" fmla="*/ 3277939 h 6812607"/>
              <a:gd name="connsiteX5208" fmla="*/ 5320605 w 6682383"/>
              <a:gd name="connsiteY5208" fmla="*/ 3277939 h 6812607"/>
              <a:gd name="connsiteX5209" fmla="*/ 5320605 w 6682383"/>
              <a:gd name="connsiteY5209" fmla="*/ 3285381 h 6812607"/>
              <a:gd name="connsiteX5210" fmla="*/ 5320605 w 6682383"/>
              <a:gd name="connsiteY5210" fmla="*/ 3292822 h 6812607"/>
              <a:gd name="connsiteX5211" fmla="*/ 5331767 w 6682383"/>
              <a:gd name="connsiteY5211" fmla="*/ 3289101 h 6812607"/>
              <a:gd name="connsiteX5212" fmla="*/ 5331767 w 6682383"/>
              <a:gd name="connsiteY5212" fmla="*/ 3281660 h 6812607"/>
              <a:gd name="connsiteX5213" fmla="*/ 5328047 w 6682383"/>
              <a:gd name="connsiteY5213" fmla="*/ 3277939 h 6812607"/>
              <a:gd name="connsiteX5214" fmla="*/ 5342929 w 6682383"/>
              <a:gd name="connsiteY5214" fmla="*/ 3285381 h 6812607"/>
              <a:gd name="connsiteX5215" fmla="*/ 5350371 w 6682383"/>
              <a:gd name="connsiteY5215" fmla="*/ 3292822 h 6812607"/>
              <a:gd name="connsiteX5216" fmla="*/ 5357812 w 6682383"/>
              <a:gd name="connsiteY5216" fmla="*/ 3292822 h 6812607"/>
              <a:gd name="connsiteX5217" fmla="*/ 5365254 w 6682383"/>
              <a:gd name="connsiteY5217" fmla="*/ 3292822 h 6812607"/>
              <a:gd name="connsiteX5218" fmla="*/ 5365254 w 6682383"/>
              <a:gd name="connsiteY5218" fmla="*/ 3285381 h 6812607"/>
              <a:gd name="connsiteX5219" fmla="*/ 5372695 w 6682383"/>
              <a:gd name="connsiteY5219" fmla="*/ 3277939 h 6812607"/>
              <a:gd name="connsiteX5220" fmla="*/ 5372695 w 6682383"/>
              <a:gd name="connsiteY5220" fmla="*/ 3285381 h 6812607"/>
              <a:gd name="connsiteX5221" fmla="*/ 5376416 w 6682383"/>
              <a:gd name="connsiteY5221" fmla="*/ 3292822 h 6812607"/>
              <a:gd name="connsiteX5222" fmla="*/ 5387578 w 6682383"/>
              <a:gd name="connsiteY5222" fmla="*/ 3296543 h 6812607"/>
              <a:gd name="connsiteX5223" fmla="*/ 5395019 w 6682383"/>
              <a:gd name="connsiteY5223" fmla="*/ 3300263 h 6812607"/>
              <a:gd name="connsiteX5224" fmla="*/ 5395019 w 6682383"/>
              <a:gd name="connsiteY5224" fmla="*/ 3307705 h 6812607"/>
              <a:gd name="connsiteX5225" fmla="*/ 5402461 w 6682383"/>
              <a:gd name="connsiteY5225" fmla="*/ 3315146 h 6812607"/>
              <a:gd name="connsiteX5226" fmla="*/ 5409902 w 6682383"/>
              <a:gd name="connsiteY5226" fmla="*/ 3300263 h 6812607"/>
              <a:gd name="connsiteX5227" fmla="*/ 5417343 w 6682383"/>
              <a:gd name="connsiteY5227" fmla="*/ 3296543 h 6812607"/>
              <a:gd name="connsiteX5228" fmla="*/ 5409902 w 6682383"/>
              <a:gd name="connsiteY5228" fmla="*/ 3292822 h 6812607"/>
              <a:gd name="connsiteX5229" fmla="*/ 5409902 w 6682383"/>
              <a:gd name="connsiteY5229" fmla="*/ 3285381 h 6812607"/>
              <a:gd name="connsiteX5230" fmla="*/ 5409902 w 6682383"/>
              <a:gd name="connsiteY5230" fmla="*/ 3277939 h 6812607"/>
              <a:gd name="connsiteX5231" fmla="*/ 5387578 w 6682383"/>
              <a:gd name="connsiteY5231" fmla="*/ 3285381 h 6812607"/>
              <a:gd name="connsiteX5232" fmla="*/ 5380136 w 6682383"/>
              <a:gd name="connsiteY5232" fmla="*/ 3277939 h 6812607"/>
              <a:gd name="connsiteX5233" fmla="*/ 5368974 w 6682383"/>
              <a:gd name="connsiteY5233" fmla="*/ 3274219 h 6812607"/>
              <a:gd name="connsiteX5234" fmla="*/ 5342929 w 6682383"/>
              <a:gd name="connsiteY5234" fmla="*/ 3266777 h 6812607"/>
              <a:gd name="connsiteX5235" fmla="*/ 5336418 w 6682383"/>
              <a:gd name="connsiteY5235" fmla="*/ 3265614 h 6812607"/>
              <a:gd name="connsiteX5236" fmla="*/ 5156894 w 6682383"/>
              <a:gd name="connsiteY5236" fmla="*/ 3263056 h 6812607"/>
              <a:gd name="connsiteX5237" fmla="*/ 5149453 w 6682383"/>
              <a:gd name="connsiteY5237" fmla="*/ 3270498 h 6812607"/>
              <a:gd name="connsiteX5238" fmla="*/ 5127129 w 6682383"/>
              <a:gd name="connsiteY5238" fmla="*/ 3274219 h 6812607"/>
              <a:gd name="connsiteX5239" fmla="*/ 5112246 w 6682383"/>
              <a:gd name="connsiteY5239" fmla="*/ 3281660 h 6812607"/>
              <a:gd name="connsiteX5240" fmla="*/ 5119687 w 6682383"/>
              <a:gd name="connsiteY5240" fmla="*/ 3285381 h 6812607"/>
              <a:gd name="connsiteX5241" fmla="*/ 5127129 w 6682383"/>
              <a:gd name="connsiteY5241" fmla="*/ 3285381 h 6812607"/>
              <a:gd name="connsiteX5242" fmla="*/ 5134570 w 6682383"/>
              <a:gd name="connsiteY5242" fmla="*/ 3285381 h 6812607"/>
              <a:gd name="connsiteX5243" fmla="*/ 5138291 w 6682383"/>
              <a:gd name="connsiteY5243" fmla="*/ 3285381 h 6812607"/>
              <a:gd name="connsiteX5244" fmla="*/ 5149453 w 6682383"/>
              <a:gd name="connsiteY5244" fmla="*/ 3285381 h 6812607"/>
              <a:gd name="connsiteX5245" fmla="*/ 5156894 w 6682383"/>
              <a:gd name="connsiteY5245" fmla="*/ 3277939 h 6812607"/>
              <a:gd name="connsiteX5246" fmla="*/ 5160615 w 6682383"/>
              <a:gd name="connsiteY5246" fmla="*/ 3285381 h 6812607"/>
              <a:gd name="connsiteX5247" fmla="*/ 5156894 w 6682383"/>
              <a:gd name="connsiteY5247" fmla="*/ 3292822 h 6812607"/>
              <a:gd name="connsiteX5248" fmla="*/ 5164336 w 6682383"/>
              <a:gd name="connsiteY5248" fmla="*/ 3292822 h 6812607"/>
              <a:gd name="connsiteX5249" fmla="*/ 5171777 w 6682383"/>
              <a:gd name="connsiteY5249" fmla="*/ 3285381 h 6812607"/>
              <a:gd name="connsiteX5250" fmla="*/ 5182939 w 6682383"/>
              <a:gd name="connsiteY5250" fmla="*/ 3281660 h 6812607"/>
              <a:gd name="connsiteX5251" fmla="*/ 5194101 w 6682383"/>
              <a:gd name="connsiteY5251" fmla="*/ 3277939 h 6812607"/>
              <a:gd name="connsiteX5252" fmla="*/ 5186660 w 6682383"/>
              <a:gd name="connsiteY5252" fmla="*/ 3277939 h 6812607"/>
              <a:gd name="connsiteX5253" fmla="*/ 5179218 w 6682383"/>
              <a:gd name="connsiteY5253" fmla="*/ 3270498 h 6812607"/>
              <a:gd name="connsiteX5254" fmla="*/ 5171777 w 6682383"/>
              <a:gd name="connsiteY5254" fmla="*/ 3263056 h 6812607"/>
              <a:gd name="connsiteX5255" fmla="*/ 5164336 w 6682383"/>
              <a:gd name="connsiteY5255" fmla="*/ 3263056 h 6812607"/>
              <a:gd name="connsiteX5256" fmla="*/ 6154043 w 6682383"/>
              <a:gd name="connsiteY5256" fmla="*/ 3255615 h 6812607"/>
              <a:gd name="connsiteX5257" fmla="*/ 6161484 w 6682383"/>
              <a:gd name="connsiteY5257" fmla="*/ 3263056 h 6812607"/>
              <a:gd name="connsiteX5258" fmla="*/ 6157763 w 6682383"/>
              <a:gd name="connsiteY5258" fmla="*/ 3263056 h 6812607"/>
              <a:gd name="connsiteX5259" fmla="*/ 6154043 w 6682383"/>
              <a:gd name="connsiteY5259" fmla="*/ 3255615 h 6812607"/>
              <a:gd name="connsiteX5260" fmla="*/ 5231308 w 6682383"/>
              <a:gd name="connsiteY5260" fmla="*/ 3255615 h 6812607"/>
              <a:gd name="connsiteX5261" fmla="*/ 5223867 w 6682383"/>
              <a:gd name="connsiteY5261" fmla="*/ 3263056 h 6812607"/>
              <a:gd name="connsiteX5262" fmla="*/ 5231308 w 6682383"/>
              <a:gd name="connsiteY5262" fmla="*/ 3263056 h 6812607"/>
              <a:gd name="connsiteX5263" fmla="*/ 5238750 w 6682383"/>
              <a:gd name="connsiteY5263" fmla="*/ 3263056 h 6812607"/>
              <a:gd name="connsiteX5264" fmla="*/ 320911 w 6682383"/>
              <a:gd name="connsiteY5264" fmla="*/ 3243523 h 6812607"/>
              <a:gd name="connsiteX5265" fmla="*/ 319981 w 6682383"/>
              <a:gd name="connsiteY5265" fmla="*/ 3248174 h 6812607"/>
              <a:gd name="connsiteX5266" fmla="*/ 319981 w 6682383"/>
              <a:gd name="connsiteY5266" fmla="*/ 3255615 h 6812607"/>
              <a:gd name="connsiteX5267" fmla="*/ 323701 w 6682383"/>
              <a:gd name="connsiteY5267" fmla="*/ 3244453 h 6812607"/>
              <a:gd name="connsiteX5268" fmla="*/ 320911 w 6682383"/>
              <a:gd name="connsiteY5268" fmla="*/ 3243523 h 6812607"/>
              <a:gd name="connsiteX5269" fmla="*/ 6191250 w 6682383"/>
              <a:gd name="connsiteY5269" fmla="*/ 3240732 h 6812607"/>
              <a:gd name="connsiteX5270" fmla="*/ 6202412 w 6682383"/>
              <a:gd name="connsiteY5270" fmla="*/ 3244453 h 6812607"/>
              <a:gd name="connsiteX5271" fmla="*/ 6202412 w 6682383"/>
              <a:gd name="connsiteY5271" fmla="*/ 3248174 h 6812607"/>
              <a:gd name="connsiteX5272" fmla="*/ 6191250 w 6682383"/>
              <a:gd name="connsiteY5272" fmla="*/ 3248174 h 6812607"/>
              <a:gd name="connsiteX5273" fmla="*/ 6124277 w 6682383"/>
              <a:gd name="connsiteY5273" fmla="*/ 3240732 h 6812607"/>
              <a:gd name="connsiteX5274" fmla="*/ 6131718 w 6682383"/>
              <a:gd name="connsiteY5274" fmla="*/ 3248174 h 6812607"/>
              <a:gd name="connsiteX5275" fmla="*/ 6131718 w 6682383"/>
              <a:gd name="connsiteY5275" fmla="*/ 3240732 h 6812607"/>
              <a:gd name="connsiteX5276" fmla="*/ 6124277 w 6682383"/>
              <a:gd name="connsiteY5276" fmla="*/ 3240732 h 6812607"/>
              <a:gd name="connsiteX5277" fmla="*/ 6057304 w 6682383"/>
              <a:gd name="connsiteY5277" fmla="*/ 3233291 h 6812607"/>
              <a:gd name="connsiteX5278" fmla="*/ 6064746 w 6682383"/>
              <a:gd name="connsiteY5278" fmla="*/ 3240732 h 6812607"/>
              <a:gd name="connsiteX5279" fmla="*/ 6061025 w 6682383"/>
              <a:gd name="connsiteY5279" fmla="*/ 3240732 h 6812607"/>
              <a:gd name="connsiteX5280" fmla="*/ 6057304 w 6682383"/>
              <a:gd name="connsiteY5280" fmla="*/ 3233291 h 6812607"/>
              <a:gd name="connsiteX5281" fmla="*/ 5173637 w 6682383"/>
              <a:gd name="connsiteY5281" fmla="*/ 3229571 h 6812607"/>
              <a:gd name="connsiteX5282" fmla="*/ 5171777 w 6682383"/>
              <a:gd name="connsiteY5282" fmla="*/ 3233291 h 6812607"/>
              <a:gd name="connsiteX5283" fmla="*/ 5179218 w 6682383"/>
              <a:gd name="connsiteY5283" fmla="*/ 3233291 h 6812607"/>
              <a:gd name="connsiteX5284" fmla="*/ 5173637 w 6682383"/>
              <a:gd name="connsiteY5284" fmla="*/ 3229571 h 6812607"/>
              <a:gd name="connsiteX5285" fmla="*/ 6273105 w 6682383"/>
              <a:gd name="connsiteY5285" fmla="*/ 3225849 h 6812607"/>
              <a:gd name="connsiteX5286" fmla="*/ 6280547 w 6682383"/>
              <a:gd name="connsiteY5286" fmla="*/ 3225849 h 6812607"/>
              <a:gd name="connsiteX5287" fmla="*/ 6295429 w 6682383"/>
              <a:gd name="connsiteY5287" fmla="*/ 3233291 h 6812607"/>
              <a:gd name="connsiteX5288" fmla="*/ 6280547 w 6682383"/>
              <a:gd name="connsiteY5288" fmla="*/ 3233291 h 6812607"/>
              <a:gd name="connsiteX5289" fmla="*/ 6228457 w 6682383"/>
              <a:gd name="connsiteY5289" fmla="*/ 3225849 h 6812607"/>
              <a:gd name="connsiteX5290" fmla="*/ 6235898 w 6682383"/>
              <a:gd name="connsiteY5290" fmla="*/ 3229570 h 6812607"/>
              <a:gd name="connsiteX5291" fmla="*/ 6243340 w 6682383"/>
              <a:gd name="connsiteY5291" fmla="*/ 3233291 h 6812607"/>
              <a:gd name="connsiteX5292" fmla="*/ 6235898 w 6682383"/>
              <a:gd name="connsiteY5292" fmla="*/ 3233291 h 6812607"/>
              <a:gd name="connsiteX5293" fmla="*/ 6012656 w 6682383"/>
              <a:gd name="connsiteY5293" fmla="*/ 3225849 h 6812607"/>
              <a:gd name="connsiteX5294" fmla="*/ 6012656 w 6682383"/>
              <a:gd name="connsiteY5294" fmla="*/ 3233291 h 6812607"/>
              <a:gd name="connsiteX5295" fmla="*/ 6027539 w 6682383"/>
              <a:gd name="connsiteY5295" fmla="*/ 3225849 h 6812607"/>
              <a:gd name="connsiteX5296" fmla="*/ 6023818 w 6682383"/>
              <a:gd name="connsiteY5296" fmla="*/ 3225849 h 6812607"/>
              <a:gd name="connsiteX5297" fmla="*/ 6012656 w 6682383"/>
              <a:gd name="connsiteY5297" fmla="*/ 3225849 h 6812607"/>
              <a:gd name="connsiteX5298" fmla="*/ 342305 w 6682383"/>
              <a:gd name="connsiteY5298" fmla="*/ 3210967 h 6812607"/>
              <a:gd name="connsiteX5299" fmla="*/ 342305 w 6682383"/>
              <a:gd name="connsiteY5299" fmla="*/ 3218408 h 6812607"/>
              <a:gd name="connsiteX5300" fmla="*/ 349746 w 6682383"/>
              <a:gd name="connsiteY5300" fmla="*/ 3218408 h 6812607"/>
              <a:gd name="connsiteX5301" fmla="*/ 342305 w 6682383"/>
              <a:gd name="connsiteY5301" fmla="*/ 3210967 h 6812607"/>
              <a:gd name="connsiteX5302" fmla="*/ 215801 w 6682383"/>
              <a:gd name="connsiteY5302" fmla="*/ 3210967 h 6812607"/>
              <a:gd name="connsiteX5303" fmla="*/ 213475 w 6682383"/>
              <a:gd name="connsiteY5303" fmla="*/ 3213293 h 6812607"/>
              <a:gd name="connsiteX5304" fmla="*/ 200918 w 6682383"/>
              <a:gd name="connsiteY5304" fmla="*/ 3225849 h 6812607"/>
              <a:gd name="connsiteX5305" fmla="*/ 204639 w 6682383"/>
              <a:gd name="connsiteY5305" fmla="*/ 3214687 h 6812607"/>
              <a:gd name="connsiteX5306" fmla="*/ 209290 w 6682383"/>
              <a:gd name="connsiteY5306" fmla="*/ 3211897 h 6812607"/>
              <a:gd name="connsiteX5307" fmla="*/ 6248921 w 6682383"/>
              <a:gd name="connsiteY5307" fmla="*/ 3207246 h 6812607"/>
              <a:gd name="connsiteX5308" fmla="*/ 6250781 w 6682383"/>
              <a:gd name="connsiteY5308" fmla="*/ 3210967 h 6812607"/>
              <a:gd name="connsiteX5309" fmla="*/ 6235898 w 6682383"/>
              <a:gd name="connsiteY5309" fmla="*/ 3218408 h 6812607"/>
              <a:gd name="connsiteX5310" fmla="*/ 6243340 w 6682383"/>
              <a:gd name="connsiteY5310" fmla="*/ 3210967 h 6812607"/>
              <a:gd name="connsiteX5311" fmla="*/ 6248921 w 6682383"/>
              <a:gd name="connsiteY5311" fmla="*/ 3207246 h 6812607"/>
              <a:gd name="connsiteX5312" fmla="*/ 6265664 w 6682383"/>
              <a:gd name="connsiteY5312" fmla="*/ 3203525 h 6812607"/>
              <a:gd name="connsiteX5313" fmla="*/ 6273105 w 6682383"/>
              <a:gd name="connsiteY5313" fmla="*/ 3210967 h 6812607"/>
              <a:gd name="connsiteX5314" fmla="*/ 6265664 w 6682383"/>
              <a:gd name="connsiteY5314" fmla="*/ 3210967 h 6812607"/>
              <a:gd name="connsiteX5315" fmla="*/ 275332 w 6682383"/>
              <a:gd name="connsiteY5315" fmla="*/ 3203525 h 6812607"/>
              <a:gd name="connsiteX5316" fmla="*/ 275332 w 6682383"/>
              <a:gd name="connsiteY5316" fmla="*/ 3210967 h 6812607"/>
              <a:gd name="connsiteX5317" fmla="*/ 267891 w 6682383"/>
              <a:gd name="connsiteY5317" fmla="*/ 3210967 h 6812607"/>
              <a:gd name="connsiteX5318" fmla="*/ 271611 w 6682383"/>
              <a:gd name="connsiteY5318" fmla="*/ 3207246 h 6812607"/>
              <a:gd name="connsiteX5319" fmla="*/ 275332 w 6682383"/>
              <a:gd name="connsiteY5319" fmla="*/ 3203525 h 6812607"/>
              <a:gd name="connsiteX5320" fmla="*/ 3385840 w 6682383"/>
              <a:gd name="connsiteY5320" fmla="*/ 3196084 h 6812607"/>
              <a:gd name="connsiteX5321" fmla="*/ 3378398 w 6682383"/>
              <a:gd name="connsiteY5321" fmla="*/ 3203525 h 6812607"/>
              <a:gd name="connsiteX5322" fmla="*/ 3393281 w 6682383"/>
              <a:gd name="connsiteY5322" fmla="*/ 3196084 h 6812607"/>
              <a:gd name="connsiteX5323" fmla="*/ 231614 w 6682383"/>
              <a:gd name="connsiteY5323" fmla="*/ 3190503 h 6812607"/>
              <a:gd name="connsiteX5324" fmla="*/ 234404 w 6682383"/>
              <a:gd name="connsiteY5324" fmla="*/ 3192363 h 6812607"/>
              <a:gd name="connsiteX5325" fmla="*/ 223242 w 6682383"/>
              <a:gd name="connsiteY5325" fmla="*/ 3203525 h 6812607"/>
              <a:gd name="connsiteX5326" fmla="*/ 215801 w 6682383"/>
              <a:gd name="connsiteY5326" fmla="*/ 3210967 h 6812607"/>
              <a:gd name="connsiteX5327" fmla="*/ 222312 w 6682383"/>
              <a:gd name="connsiteY5327" fmla="*/ 3204223 h 6812607"/>
              <a:gd name="connsiteX5328" fmla="*/ 230684 w 6682383"/>
              <a:gd name="connsiteY5328" fmla="*/ 3192363 h 6812607"/>
              <a:gd name="connsiteX5329" fmla="*/ 231614 w 6682383"/>
              <a:gd name="connsiteY5329" fmla="*/ 3190503 h 6812607"/>
              <a:gd name="connsiteX5330" fmla="*/ 6161484 w 6682383"/>
              <a:gd name="connsiteY5330" fmla="*/ 3188642 h 6812607"/>
              <a:gd name="connsiteX5331" fmla="*/ 6191250 w 6682383"/>
              <a:gd name="connsiteY5331" fmla="*/ 3188642 h 6812607"/>
              <a:gd name="connsiteX5332" fmla="*/ 6221015 w 6682383"/>
              <a:gd name="connsiteY5332" fmla="*/ 3203525 h 6812607"/>
              <a:gd name="connsiteX5333" fmla="*/ 6228457 w 6682383"/>
              <a:gd name="connsiteY5333" fmla="*/ 3203525 h 6812607"/>
              <a:gd name="connsiteX5334" fmla="*/ 6191250 w 6682383"/>
              <a:gd name="connsiteY5334" fmla="*/ 3203525 h 6812607"/>
              <a:gd name="connsiteX5335" fmla="*/ 6161484 w 6682383"/>
              <a:gd name="connsiteY5335" fmla="*/ 3188642 h 6812607"/>
              <a:gd name="connsiteX5336" fmla="*/ 372070 w 6682383"/>
              <a:gd name="connsiteY5336" fmla="*/ 3181201 h 6812607"/>
              <a:gd name="connsiteX5337" fmla="*/ 379512 w 6682383"/>
              <a:gd name="connsiteY5337" fmla="*/ 3188642 h 6812607"/>
              <a:gd name="connsiteX5338" fmla="*/ 379512 w 6682383"/>
              <a:gd name="connsiteY5338" fmla="*/ 3181201 h 6812607"/>
              <a:gd name="connsiteX5339" fmla="*/ 372070 w 6682383"/>
              <a:gd name="connsiteY5339" fmla="*/ 3181201 h 6812607"/>
              <a:gd name="connsiteX5340" fmla="*/ 6235898 w 6682383"/>
              <a:gd name="connsiteY5340" fmla="*/ 3173760 h 6812607"/>
              <a:gd name="connsiteX5341" fmla="*/ 6243340 w 6682383"/>
              <a:gd name="connsiteY5341" fmla="*/ 3181201 h 6812607"/>
              <a:gd name="connsiteX5342" fmla="*/ 6258222 w 6682383"/>
              <a:gd name="connsiteY5342" fmla="*/ 3184922 h 6812607"/>
              <a:gd name="connsiteX5343" fmla="*/ 6258222 w 6682383"/>
              <a:gd name="connsiteY5343" fmla="*/ 3181201 h 6812607"/>
              <a:gd name="connsiteX5344" fmla="*/ 6265664 w 6682383"/>
              <a:gd name="connsiteY5344" fmla="*/ 3181201 h 6812607"/>
              <a:gd name="connsiteX5345" fmla="*/ 6280547 w 6682383"/>
              <a:gd name="connsiteY5345" fmla="*/ 3188642 h 6812607"/>
              <a:gd name="connsiteX5346" fmla="*/ 6273105 w 6682383"/>
              <a:gd name="connsiteY5346" fmla="*/ 3196084 h 6812607"/>
              <a:gd name="connsiteX5347" fmla="*/ 6265664 w 6682383"/>
              <a:gd name="connsiteY5347" fmla="*/ 3188642 h 6812607"/>
              <a:gd name="connsiteX5348" fmla="*/ 6254502 w 6682383"/>
              <a:gd name="connsiteY5348" fmla="*/ 3196084 h 6812607"/>
              <a:gd name="connsiteX5349" fmla="*/ 6243340 w 6682383"/>
              <a:gd name="connsiteY5349" fmla="*/ 3188642 h 6812607"/>
              <a:gd name="connsiteX5350" fmla="*/ 6235898 w 6682383"/>
              <a:gd name="connsiteY5350" fmla="*/ 3173760 h 6812607"/>
              <a:gd name="connsiteX5351" fmla="*/ 267891 w 6682383"/>
              <a:gd name="connsiteY5351" fmla="*/ 3166318 h 6812607"/>
              <a:gd name="connsiteX5352" fmla="*/ 267891 w 6682383"/>
              <a:gd name="connsiteY5352" fmla="*/ 3173760 h 6812607"/>
              <a:gd name="connsiteX5353" fmla="*/ 260449 w 6682383"/>
              <a:gd name="connsiteY5353" fmla="*/ 3173760 h 6812607"/>
              <a:gd name="connsiteX5354" fmla="*/ 267891 w 6682383"/>
              <a:gd name="connsiteY5354" fmla="*/ 3166318 h 6812607"/>
              <a:gd name="connsiteX5355" fmla="*/ 4915049 w 6682383"/>
              <a:gd name="connsiteY5355" fmla="*/ 3158877 h 6812607"/>
              <a:gd name="connsiteX5356" fmla="*/ 4915049 w 6682383"/>
              <a:gd name="connsiteY5356" fmla="*/ 3162597 h 6812607"/>
              <a:gd name="connsiteX5357" fmla="*/ 4922490 w 6682383"/>
              <a:gd name="connsiteY5357" fmla="*/ 3166318 h 6812607"/>
              <a:gd name="connsiteX5358" fmla="*/ 4922490 w 6682383"/>
              <a:gd name="connsiteY5358" fmla="*/ 3162597 h 6812607"/>
              <a:gd name="connsiteX5359" fmla="*/ 4915049 w 6682383"/>
              <a:gd name="connsiteY5359" fmla="*/ 3158877 h 6812607"/>
              <a:gd name="connsiteX5360" fmla="*/ 4896445 w 6682383"/>
              <a:gd name="connsiteY5360" fmla="*/ 3158877 h 6812607"/>
              <a:gd name="connsiteX5361" fmla="*/ 4896445 w 6682383"/>
              <a:gd name="connsiteY5361" fmla="*/ 3166318 h 6812607"/>
              <a:gd name="connsiteX5362" fmla="*/ 4903886 w 6682383"/>
              <a:gd name="connsiteY5362" fmla="*/ 3158877 h 6812607"/>
              <a:gd name="connsiteX5363" fmla="*/ 4896445 w 6682383"/>
              <a:gd name="connsiteY5363" fmla="*/ 3158877 h 6812607"/>
              <a:gd name="connsiteX5364" fmla="*/ 4944814 w 6682383"/>
              <a:gd name="connsiteY5364" fmla="*/ 3153296 h 6812607"/>
              <a:gd name="connsiteX5365" fmla="*/ 4933652 w 6682383"/>
              <a:gd name="connsiteY5365" fmla="*/ 3158877 h 6812607"/>
              <a:gd name="connsiteX5366" fmla="*/ 4933652 w 6682383"/>
              <a:gd name="connsiteY5366" fmla="*/ 3166318 h 6812607"/>
              <a:gd name="connsiteX5367" fmla="*/ 4948535 w 6682383"/>
              <a:gd name="connsiteY5367" fmla="*/ 3166318 h 6812607"/>
              <a:gd name="connsiteX5368" fmla="*/ 4944814 w 6682383"/>
              <a:gd name="connsiteY5368" fmla="*/ 3153296 h 6812607"/>
              <a:gd name="connsiteX5369" fmla="*/ 6042422 w 6682383"/>
              <a:gd name="connsiteY5369" fmla="*/ 3151435 h 6812607"/>
              <a:gd name="connsiteX5370" fmla="*/ 6042422 w 6682383"/>
              <a:gd name="connsiteY5370" fmla="*/ 3166318 h 6812607"/>
              <a:gd name="connsiteX5371" fmla="*/ 6049863 w 6682383"/>
              <a:gd name="connsiteY5371" fmla="*/ 3166318 h 6812607"/>
              <a:gd name="connsiteX5372" fmla="*/ 6049863 w 6682383"/>
              <a:gd name="connsiteY5372" fmla="*/ 3158877 h 6812607"/>
              <a:gd name="connsiteX5373" fmla="*/ 6049863 w 6682383"/>
              <a:gd name="connsiteY5373" fmla="*/ 3151435 h 6812607"/>
              <a:gd name="connsiteX5374" fmla="*/ 5127129 w 6682383"/>
              <a:gd name="connsiteY5374" fmla="*/ 3151435 h 6812607"/>
              <a:gd name="connsiteX5375" fmla="*/ 5134570 w 6682383"/>
              <a:gd name="connsiteY5375" fmla="*/ 3158877 h 6812607"/>
              <a:gd name="connsiteX5376" fmla="*/ 5149453 w 6682383"/>
              <a:gd name="connsiteY5376" fmla="*/ 3158877 h 6812607"/>
              <a:gd name="connsiteX5377" fmla="*/ 5156894 w 6682383"/>
              <a:gd name="connsiteY5377" fmla="*/ 3158877 h 6812607"/>
              <a:gd name="connsiteX5378" fmla="*/ 5164336 w 6682383"/>
              <a:gd name="connsiteY5378" fmla="*/ 3158877 h 6812607"/>
              <a:gd name="connsiteX5379" fmla="*/ 5156894 w 6682383"/>
              <a:gd name="connsiteY5379" fmla="*/ 3151435 h 6812607"/>
              <a:gd name="connsiteX5380" fmla="*/ 5134570 w 6682383"/>
              <a:gd name="connsiteY5380" fmla="*/ 3151435 h 6812607"/>
              <a:gd name="connsiteX5381" fmla="*/ 133945 w 6682383"/>
              <a:gd name="connsiteY5381" fmla="*/ 3143994 h 6812607"/>
              <a:gd name="connsiteX5382" fmla="*/ 133945 w 6682383"/>
              <a:gd name="connsiteY5382" fmla="*/ 3151435 h 6812607"/>
              <a:gd name="connsiteX5383" fmla="*/ 126504 w 6682383"/>
              <a:gd name="connsiteY5383" fmla="*/ 3151435 h 6812607"/>
              <a:gd name="connsiteX5384" fmla="*/ 6154043 w 6682383"/>
              <a:gd name="connsiteY5384" fmla="*/ 3136553 h 6812607"/>
              <a:gd name="connsiteX5385" fmla="*/ 6161484 w 6682383"/>
              <a:gd name="connsiteY5385" fmla="*/ 3143994 h 6812607"/>
              <a:gd name="connsiteX5386" fmla="*/ 6183808 w 6682383"/>
              <a:gd name="connsiteY5386" fmla="*/ 3151435 h 6812607"/>
              <a:gd name="connsiteX5387" fmla="*/ 6194970 w 6682383"/>
              <a:gd name="connsiteY5387" fmla="*/ 3151435 h 6812607"/>
              <a:gd name="connsiteX5388" fmla="*/ 6198691 w 6682383"/>
              <a:gd name="connsiteY5388" fmla="*/ 3151435 h 6812607"/>
              <a:gd name="connsiteX5389" fmla="*/ 6206133 w 6682383"/>
              <a:gd name="connsiteY5389" fmla="*/ 3166318 h 6812607"/>
              <a:gd name="connsiteX5390" fmla="*/ 6213574 w 6682383"/>
              <a:gd name="connsiteY5390" fmla="*/ 3166318 h 6812607"/>
              <a:gd name="connsiteX5391" fmla="*/ 6206133 w 6682383"/>
              <a:gd name="connsiteY5391" fmla="*/ 3173760 h 6812607"/>
              <a:gd name="connsiteX5392" fmla="*/ 6198691 w 6682383"/>
              <a:gd name="connsiteY5392" fmla="*/ 3173760 h 6812607"/>
              <a:gd name="connsiteX5393" fmla="*/ 6191250 w 6682383"/>
              <a:gd name="connsiteY5393" fmla="*/ 3166318 h 6812607"/>
              <a:gd name="connsiteX5394" fmla="*/ 6198691 w 6682383"/>
              <a:gd name="connsiteY5394" fmla="*/ 3166318 h 6812607"/>
              <a:gd name="connsiteX5395" fmla="*/ 6191250 w 6682383"/>
              <a:gd name="connsiteY5395" fmla="*/ 3158877 h 6812607"/>
              <a:gd name="connsiteX5396" fmla="*/ 6191250 w 6682383"/>
              <a:gd name="connsiteY5396" fmla="*/ 3166318 h 6812607"/>
              <a:gd name="connsiteX5397" fmla="*/ 6187529 w 6682383"/>
              <a:gd name="connsiteY5397" fmla="*/ 3158877 h 6812607"/>
              <a:gd name="connsiteX5398" fmla="*/ 6172646 w 6682383"/>
              <a:gd name="connsiteY5398" fmla="*/ 3158877 h 6812607"/>
              <a:gd name="connsiteX5399" fmla="*/ 6157763 w 6682383"/>
              <a:gd name="connsiteY5399" fmla="*/ 3158877 h 6812607"/>
              <a:gd name="connsiteX5400" fmla="*/ 6146601 w 6682383"/>
              <a:gd name="connsiteY5400" fmla="*/ 3151435 h 6812607"/>
              <a:gd name="connsiteX5401" fmla="*/ 6146601 w 6682383"/>
              <a:gd name="connsiteY5401" fmla="*/ 3143994 h 6812607"/>
              <a:gd name="connsiteX5402" fmla="*/ 6154043 w 6682383"/>
              <a:gd name="connsiteY5402" fmla="*/ 3136553 h 6812607"/>
              <a:gd name="connsiteX5403" fmla="*/ 5045273 w 6682383"/>
              <a:gd name="connsiteY5403" fmla="*/ 3136553 h 6812607"/>
              <a:gd name="connsiteX5404" fmla="*/ 5037832 w 6682383"/>
              <a:gd name="connsiteY5404" fmla="*/ 3151435 h 6812607"/>
              <a:gd name="connsiteX5405" fmla="*/ 5045273 w 6682383"/>
              <a:gd name="connsiteY5405" fmla="*/ 3147715 h 6812607"/>
              <a:gd name="connsiteX5406" fmla="*/ 5052715 w 6682383"/>
              <a:gd name="connsiteY5406" fmla="*/ 3143994 h 6812607"/>
              <a:gd name="connsiteX5407" fmla="*/ 5048994 w 6682383"/>
              <a:gd name="connsiteY5407" fmla="*/ 3140273 h 6812607"/>
              <a:gd name="connsiteX5408" fmla="*/ 5045273 w 6682383"/>
              <a:gd name="connsiteY5408" fmla="*/ 3136553 h 6812607"/>
              <a:gd name="connsiteX5409" fmla="*/ 4985742 w 6682383"/>
              <a:gd name="connsiteY5409" fmla="*/ 3136553 h 6812607"/>
              <a:gd name="connsiteX5410" fmla="*/ 4993183 w 6682383"/>
              <a:gd name="connsiteY5410" fmla="*/ 3143994 h 6812607"/>
              <a:gd name="connsiteX5411" fmla="*/ 5000625 w 6682383"/>
              <a:gd name="connsiteY5411" fmla="*/ 3143994 h 6812607"/>
              <a:gd name="connsiteX5412" fmla="*/ 4993183 w 6682383"/>
              <a:gd name="connsiteY5412" fmla="*/ 3140273 h 6812607"/>
              <a:gd name="connsiteX5413" fmla="*/ 4985742 w 6682383"/>
              <a:gd name="connsiteY5413" fmla="*/ 3136553 h 6812607"/>
              <a:gd name="connsiteX5414" fmla="*/ 459507 w 6682383"/>
              <a:gd name="connsiteY5414" fmla="*/ 3132832 h 6812607"/>
              <a:gd name="connsiteX5415" fmla="*/ 453926 w 6682383"/>
              <a:gd name="connsiteY5415" fmla="*/ 3136553 h 6812607"/>
              <a:gd name="connsiteX5416" fmla="*/ 461367 w 6682383"/>
              <a:gd name="connsiteY5416" fmla="*/ 3143994 h 6812607"/>
              <a:gd name="connsiteX5417" fmla="*/ 461367 w 6682383"/>
              <a:gd name="connsiteY5417" fmla="*/ 3136553 h 6812607"/>
              <a:gd name="connsiteX5418" fmla="*/ 459507 w 6682383"/>
              <a:gd name="connsiteY5418" fmla="*/ 3132832 h 6812607"/>
              <a:gd name="connsiteX5419" fmla="*/ 468809 w 6682383"/>
              <a:gd name="connsiteY5419" fmla="*/ 3129111 h 6812607"/>
              <a:gd name="connsiteX5420" fmla="*/ 468809 w 6682383"/>
              <a:gd name="connsiteY5420" fmla="*/ 3136553 h 6812607"/>
              <a:gd name="connsiteX5421" fmla="*/ 476250 w 6682383"/>
              <a:gd name="connsiteY5421" fmla="*/ 3136553 h 6812607"/>
              <a:gd name="connsiteX5422" fmla="*/ 476250 w 6682383"/>
              <a:gd name="connsiteY5422" fmla="*/ 3129111 h 6812607"/>
              <a:gd name="connsiteX5423" fmla="*/ 468809 w 6682383"/>
              <a:gd name="connsiteY5423" fmla="*/ 3129111 h 6812607"/>
              <a:gd name="connsiteX5424" fmla="*/ 6098232 w 6682383"/>
              <a:gd name="connsiteY5424" fmla="*/ 3121670 h 6812607"/>
              <a:gd name="connsiteX5425" fmla="*/ 6101953 w 6682383"/>
              <a:gd name="connsiteY5425" fmla="*/ 3129111 h 6812607"/>
              <a:gd name="connsiteX5426" fmla="*/ 6098232 w 6682383"/>
              <a:gd name="connsiteY5426" fmla="*/ 3129111 h 6812607"/>
              <a:gd name="connsiteX5427" fmla="*/ 6094511 w 6682383"/>
              <a:gd name="connsiteY5427" fmla="*/ 3129111 h 6812607"/>
              <a:gd name="connsiteX5428" fmla="*/ 6098232 w 6682383"/>
              <a:gd name="connsiteY5428" fmla="*/ 3121670 h 6812607"/>
              <a:gd name="connsiteX5429" fmla="*/ 259054 w 6682383"/>
              <a:gd name="connsiteY5429" fmla="*/ 3120275 h 6812607"/>
              <a:gd name="connsiteX5430" fmla="*/ 260449 w 6682383"/>
              <a:gd name="connsiteY5430" fmla="*/ 3121670 h 6812607"/>
              <a:gd name="connsiteX5431" fmla="*/ 249287 w 6682383"/>
              <a:gd name="connsiteY5431" fmla="*/ 3143994 h 6812607"/>
              <a:gd name="connsiteX5432" fmla="*/ 230684 w 6682383"/>
              <a:gd name="connsiteY5432" fmla="*/ 3158877 h 6812607"/>
              <a:gd name="connsiteX5433" fmla="*/ 238125 w 6682383"/>
              <a:gd name="connsiteY5433" fmla="*/ 3143994 h 6812607"/>
              <a:gd name="connsiteX5434" fmla="*/ 259054 w 6682383"/>
              <a:gd name="connsiteY5434" fmla="*/ 3120275 h 6812607"/>
              <a:gd name="connsiteX5435" fmla="*/ 4546699 w 6682383"/>
              <a:gd name="connsiteY5435" fmla="*/ 3114228 h 6812607"/>
              <a:gd name="connsiteX5436" fmla="*/ 4546699 w 6682383"/>
              <a:gd name="connsiteY5436" fmla="*/ 3121670 h 6812607"/>
              <a:gd name="connsiteX5437" fmla="*/ 4554140 w 6682383"/>
              <a:gd name="connsiteY5437" fmla="*/ 3121670 h 6812607"/>
              <a:gd name="connsiteX5438" fmla="*/ 4546699 w 6682383"/>
              <a:gd name="connsiteY5438" fmla="*/ 3114228 h 6812607"/>
              <a:gd name="connsiteX5439" fmla="*/ 156270 w 6682383"/>
              <a:gd name="connsiteY5439" fmla="*/ 3114228 h 6812607"/>
              <a:gd name="connsiteX5440" fmla="*/ 141387 w 6682383"/>
              <a:gd name="connsiteY5440" fmla="*/ 3129111 h 6812607"/>
              <a:gd name="connsiteX5441" fmla="*/ 141387 w 6682383"/>
              <a:gd name="connsiteY5441" fmla="*/ 3121670 h 6812607"/>
              <a:gd name="connsiteX5442" fmla="*/ 4752268 w 6682383"/>
              <a:gd name="connsiteY5442" fmla="*/ 3109577 h 6812607"/>
              <a:gd name="connsiteX5443" fmla="*/ 4740176 w 6682383"/>
              <a:gd name="connsiteY5443" fmla="*/ 3114228 h 6812607"/>
              <a:gd name="connsiteX5444" fmla="*/ 4725293 w 6682383"/>
              <a:gd name="connsiteY5444" fmla="*/ 3114228 h 6812607"/>
              <a:gd name="connsiteX5445" fmla="*/ 4740176 w 6682383"/>
              <a:gd name="connsiteY5445" fmla="*/ 3121670 h 6812607"/>
              <a:gd name="connsiteX5446" fmla="*/ 4755058 w 6682383"/>
              <a:gd name="connsiteY5446" fmla="*/ 3114228 h 6812607"/>
              <a:gd name="connsiteX5447" fmla="*/ 4758779 w 6682383"/>
              <a:gd name="connsiteY5447" fmla="*/ 3110508 h 6812607"/>
              <a:gd name="connsiteX5448" fmla="*/ 4752268 w 6682383"/>
              <a:gd name="connsiteY5448" fmla="*/ 3109577 h 6812607"/>
              <a:gd name="connsiteX5449" fmla="*/ 6131718 w 6682383"/>
              <a:gd name="connsiteY5449" fmla="*/ 3106787 h 6812607"/>
              <a:gd name="connsiteX5450" fmla="*/ 6139160 w 6682383"/>
              <a:gd name="connsiteY5450" fmla="*/ 3106787 h 6812607"/>
              <a:gd name="connsiteX5451" fmla="*/ 6139160 w 6682383"/>
              <a:gd name="connsiteY5451" fmla="*/ 3114228 h 6812607"/>
              <a:gd name="connsiteX5452" fmla="*/ 6131718 w 6682383"/>
              <a:gd name="connsiteY5452" fmla="*/ 3106787 h 6812607"/>
              <a:gd name="connsiteX5453" fmla="*/ 4658320 w 6682383"/>
              <a:gd name="connsiteY5453" fmla="*/ 3106787 h 6812607"/>
              <a:gd name="connsiteX5454" fmla="*/ 4658320 w 6682383"/>
              <a:gd name="connsiteY5454" fmla="*/ 3114228 h 6812607"/>
              <a:gd name="connsiteX5455" fmla="*/ 4665761 w 6682383"/>
              <a:gd name="connsiteY5455" fmla="*/ 3114228 h 6812607"/>
              <a:gd name="connsiteX5456" fmla="*/ 4658320 w 6682383"/>
              <a:gd name="connsiteY5456" fmla="*/ 3106787 h 6812607"/>
              <a:gd name="connsiteX5457" fmla="*/ 4360664 w 6682383"/>
              <a:gd name="connsiteY5457" fmla="*/ 3106787 h 6812607"/>
              <a:gd name="connsiteX5458" fmla="*/ 4353223 w 6682383"/>
              <a:gd name="connsiteY5458" fmla="*/ 3114228 h 6812607"/>
              <a:gd name="connsiteX5459" fmla="*/ 4360664 w 6682383"/>
              <a:gd name="connsiteY5459" fmla="*/ 3114228 h 6812607"/>
              <a:gd name="connsiteX5460" fmla="*/ 4368105 w 6682383"/>
              <a:gd name="connsiteY5460" fmla="*/ 3114228 h 6812607"/>
              <a:gd name="connsiteX5461" fmla="*/ 4360664 w 6682383"/>
              <a:gd name="connsiteY5461" fmla="*/ 3106787 h 6812607"/>
              <a:gd name="connsiteX5462" fmla="*/ 4627624 w 6682383"/>
              <a:gd name="connsiteY5462" fmla="*/ 3102136 h 6812607"/>
              <a:gd name="connsiteX5463" fmla="*/ 4628554 w 6682383"/>
              <a:gd name="connsiteY5463" fmla="*/ 3106787 h 6812607"/>
              <a:gd name="connsiteX5464" fmla="*/ 4621113 w 6682383"/>
              <a:gd name="connsiteY5464" fmla="*/ 3106787 h 6812607"/>
              <a:gd name="connsiteX5465" fmla="*/ 4624834 w 6682383"/>
              <a:gd name="connsiteY5465" fmla="*/ 3103066 h 6812607"/>
              <a:gd name="connsiteX5466" fmla="*/ 4627624 w 6682383"/>
              <a:gd name="connsiteY5466" fmla="*/ 3102136 h 6812607"/>
              <a:gd name="connsiteX5467" fmla="*/ 5134570 w 6682383"/>
              <a:gd name="connsiteY5467" fmla="*/ 3099345 h 6812607"/>
              <a:gd name="connsiteX5468" fmla="*/ 5142011 w 6682383"/>
              <a:gd name="connsiteY5468" fmla="*/ 3106787 h 6812607"/>
              <a:gd name="connsiteX5469" fmla="*/ 5149453 w 6682383"/>
              <a:gd name="connsiteY5469" fmla="*/ 3099345 h 6812607"/>
              <a:gd name="connsiteX5470" fmla="*/ 4427636 w 6682383"/>
              <a:gd name="connsiteY5470" fmla="*/ 3099345 h 6812607"/>
              <a:gd name="connsiteX5471" fmla="*/ 4427636 w 6682383"/>
              <a:gd name="connsiteY5471" fmla="*/ 3106787 h 6812607"/>
              <a:gd name="connsiteX5472" fmla="*/ 4435078 w 6682383"/>
              <a:gd name="connsiteY5472" fmla="*/ 3106787 h 6812607"/>
              <a:gd name="connsiteX5473" fmla="*/ 4431357 w 6682383"/>
              <a:gd name="connsiteY5473" fmla="*/ 3103066 h 6812607"/>
              <a:gd name="connsiteX5474" fmla="*/ 4427636 w 6682383"/>
              <a:gd name="connsiteY5474" fmla="*/ 3099345 h 6812607"/>
              <a:gd name="connsiteX5475" fmla="*/ 4263926 w 6682383"/>
              <a:gd name="connsiteY5475" fmla="*/ 3099345 h 6812607"/>
              <a:gd name="connsiteX5476" fmla="*/ 4256484 w 6682383"/>
              <a:gd name="connsiteY5476" fmla="*/ 3106787 h 6812607"/>
              <a:gd name="connsiteX5477" fmla="*/ 4263926 w 6682383"/>
              <a:gd name="connsiteY5477" fmla="*/ 3106787 h 6812607"/>
              <a:gd name="connsiteX5478" fmla="*/ 4263926 w 6682383"/>
              <a:gd name="connsiteY5478" fmla="*/ 3099345 h 6812607"/>
              <a:gd name="connsiteX5479" fmla="*/ 5104804 w 6682383"/>
              <a:gd name="connsiteY5479" fmla="*/ 3091905 h 6812607"/>
              <a:gd name="connsiteX5480" fmla="*/ 5097363 w 6682383"/>
              <a:gd name="connsiteY5480" fmla="*/ 3099345 h 6812607"/>
              <a:gd name="connsiteX5481" fmla="*/ 5108525 w 6682383"/>
              <a:gd name="connsiteY5481" fmla="*/ 3099345 h 6812607"/>
              <a:gd name="connsiteX5482" fmla="*/ 5104804 w 6682383"/>
              <a:gd name="connsiteY5482" fmla="*/ 3091905 h 6812607"/>
              <a:gd name="connsiteX5483" fmla="*/ 4732734 w 6682383"/>
              <a:gd name="connsiteY5483" fmla="*/ 3091905 h 6812607"/>
              <a:gd name="connsiteX5484" fmla="*/ 4725293 w 6682383"/>
              <a:gd name="connsiteY5484" fmla="*/ 3099345 h 6812607"/>
              <a:gd name="connsiteX5485" fmla="*/ 4732734 w 6682383"/>
              <a:gd name="connsiteY5485" fmla="*/ 3099345 h 6812607"/>
              <a:gd name="connsiteX5486" fmla="*/ 4740176 w 6682383"/>
              <a:gd name="connsiteY5486" fmla="*/ 3099345 h 6812607"/>
              <a:gd name="connsiteX5487" fmla="*/ 275332 w 6682383"/>
              <a:gd name="connsiteY5487" fmla="*/ 3091905 h 6812607"/>
              <a:gd name="connsiteX5488" fmla="*/ 290215 w 6682383"/>
              <a:gd name="connsiteY5488" fmla="*/ 3099345 h 6812607"/>
              <a:gd name="connsiteX5489" fmla="*/ 286494 w 6682383"/>
              <a:gd name="connsiteY5489" fmla="*/ 3114228 h 6812607"/>
              <a:gd name="connsiteX5490" fmla="*/ 293936 w 6682383"/>
              <a:gd name="connsiteY5490" fmla="*/ 3121670 h 6812607"/>
              <a:gd name="connsiteX5491" fmla="*/ 305098 w 6682383"/>
              <a:gd name="connsiteY5491" fmla="*/ 3121670 h 6812607"/>
              <a:gd name="connsiteX5492" fmla="*/ 312539 w 6682383"/>
              <a:gd name="connsiteY5492" fmla="*/ 3121670 h 6812607"/>
              <a:gd name="connsiteX5493" fmla="*/ 305098 w 6682383"/>
              <a:gd name="connsiteY5493" fmla="*/ 3129111 h 6812607"/>
              <a:gd name="connsiteX5494" fmla="*/ 290215 w 6682383"/>
              <a:gd name="connsiteY5494" fmla="*/ 3136553 h 6812607"/>
              <a:gd name="connsiteX5495" fmla="*/ 290215 w 6682383"/>
              <a:gd name="connsiteY5495" fmla="*/ 3143994 h 6812607"/>
              <a:gd name="connsiteX5496" fmla="*/ 282774 w 6682383"/>
              <a:gd name="connsiteY5496" fmla="*/ 3143994 h 6812607"/>
              <a:gd name="connsiteX5497" fmla="*/ 275332 w 6682383"/>
              <a:gd name="connsiteY5497" fmla="*/ 3136553 h 6812607"/>
              <a:gd name="connsiteX5498" fmla="*/ 271611 w 6682383"/>
              <a:gd name="connsiteY5498" fmla="*/ 3114228 h 6812607"/>
              <a:gd name="connsiteX5499" fmla="*/ 275332 w 6682383"/>
              <a:gd name="connsiteY5499" fmla="*/ 3091905 h 6812607"/>
              <a:gd name="connsiteX5500" fmla="*/ 176734 w 6682383"/>
              <a:gd name="connsiteY5500" fmla="*/ 3087253 h 6812607"/>
              <a:gd name="connsiteX5501" fmla="*/ 178594 w 6682383"/>
              <a:gd name="connsiteY5501" fmla="*/ 3088183 h 6812607"/>
              <a:gd name="connsiteX5502" fmla="*/ 178594 w 6682383"/>
              <a:gd name="connsiteY5502" fmla="*/ 3091905 h 6812607"/>
              <a:gd name="connsiteX5503" fmla="*/ 171152 w 6682383"/>
              <a:gd name="connsiteY5503" fmla="*/ 3091905 h 6812607"/>
              <a:gd name="connsiteX5504" fmla="*/ 176734 w 6682383"/>
              <a:gd name="connsiteY5504" fmla="*/ 3087253 h 6812607"/>
              <a:gd name="connsiteX5505" fmla="*/ 6154043 w 6682383"/>
              <a:gd name="connsiteY5505" fmla="*/ 3084463 h 6812607"/>
              <a:gd name="connsiteX5506" fmla="*/ 6157763 w 6682383"/>
              <a:gd name="connsiteY5506" fmla="*/ 3088183 h 6812607"/>
              <a:gd name="connsiteX5507" fmla="*/ 6150322 w 6682383"/>
              <a:gd name="connsiteY5507" fmla="*/ 3091905 h 6812607"/>
              <a:gd name="connsiteX5508" fmla="*/ 6146601 w 6682383"/>
              <a:gd name="connsiteY5508" fmla="*/ 3091905 h 6812607"/>
              <a:gd name="connsiteX5509" fmla="*/ 4576465 w 6682383"/>
              <a:gd name="connsiteY5509" fmla="*/ 3084463 h 6812607"/>
              <a:gd name="connsiteX5510" fmla="*/ 4569023 w 6682383"/>
              <a:gd name="connsiteY5510" fmla="*/ 3091905 h 6812607"/>
              <a:gd name="connsiteX5511" fmla="*/ 4576465 w 6682383"/>
              <a:gd name="connsiteY5511" fmla="*/ 3099345 h 6812607"/>
              <a:gd name="connsiteX5512" fmla="*/ 4583906 w 6682383"/>
              <a:gd name="connsiteY5512" fmla="*/ 3106787 h 6812607"/>
              <a:gd name="connsiteX5513" fmla="*/ 4583906 w 6682383"/>
              <a:gd name="connsiteY5513" fmla="*/ 3114228 h 6812607"/>
              <a:gd name="connsiteX5514" fmla="*/ 4598789 w 6682383"/>
              <a:gd name="connsiteY5514" fmla="*/ 3114228 h 6812607"/>
              <a:gd name="connsiteX5515" fmla="*/ 4609951 w 6682383"/>
              <a:gd name="connsiteY5515" fmla="*/ 3110508 h 6812607"/>
              <a:gd name="connsiteX5516" fmla="*/ 4628554 w 6682383"/>
              <a:gd name="connsiteY5516" fmla="*/ 3114228 h 6812607"/>
              <a:gd name="connsiteX5517" fmla="*/ 4643437 w 6682383"/>
              <a:gd name="connsiteY5517" fmla="*/ 3106787 h 6812607"/>
              <a:gd name="connsiteX5518" fmla="*/ 4628554 w 6682383"/>
              <a:gd name="connsiteY5518" fmla="*/ 3099345 h 6812607"/>
              <a:gd name="connsiteX5519" fmla="*/ 4621113 w 6682383"/>
              <a:gd name="connsiteY5519" fmla="*/ 3095625 h 6812607"/>
              <a:gd name="connsiteX5520" fmla="*/ 4609951 w 6682383"/>
              <a:gd name="connsiteY5520" fmla="*/ 3091905 h 6812607"/>
              <a:gd name="connsiteX5521" fmla="*/ 4591347 w 6682383"/>
              <a:gd name="connsiteY5521" fmla="*/ 3091905 h 6812607"/>
              <a:gd name="connsiteX5522" fmla="*/ 4583906 w 6682383"/>
              <a:gd name="connsiteY5522" fmla="*/ 3091905 h 6812607"/>
              <a:gd name="connsiteX5523" fmla="*/ 4583906 w 6682383"/>
              <a:gd name="connsiteY5523" fmla="*/ 3084463 h 6812607"/>
              <a:gd name="connsiteX5524" fmla="*/ 4546699 w 6682383"/>
              <a:gd name="connsiteY5524" fmla="*/ 3084463 h 6812607"/>
              <a:gd name="connsiteX5525" fmla="*/ 4531816 w 6682383"/>
              <a:gd name="connsiteY5525" fmla="*/ 3091905 h 6812607"/>
              <a:gd name="connsiteX5526" fmla="*/ 4539258 w 6682383"/>
              <a:gd name="connsiteY5526" fmla="*/ 3091905 h 6812607"/>
              <a:gd name="connsiteX5527" fmla="*/ 4546699 w 6682383"/>
              <a:gd name="connsiteY5527" fmla="*/ 3091905 h 6812607"/>
              <a:gd name="connsiteX5528" fmla="*/ 4546699 w 6682383"/>
              <a:gd name="connsiteY5528" fmla="*/ 3099345 h 6812607"/>
              <a:gd name="connsiteX5529" fmla="*/ 4546699 w 6682383"/>
              <a:gd name="connsiteY5529" fmla="*/ 3106787 h 6812607"/>
              <a:gd name="connsiteX5530" fmla="*/ 4554140 w 6682383"/>
              <a:gd name="connsiteY5530" fmla="*/ 3106787 h 6812607"/>
              <a:gd name="connsiteX5531" fmla="*/ 4557861 w 6682383"/>
              <a:gd name="connsiteY5531" fmla="*/ 3099345 h 6812607"/>
              <a:gd name="connsiteX5532" fmla="*/ 4561582 w 6682383"/>
              <a:gd name="connsiteY5532" fmla="*/ 3091905 h 6812607"/>
              <a:gd name="connsiteX5533" fmla="*/ 349746 w 6682383"/>
              <a:gd name="connsiteY5533" fmla="*/ 3084463 h 6812607"/>
              <a:gd name="connsiteX5534" fmla="*/ 357188 w 6682383"/>
              <a:gd name="connsiteY5534" fmla="*/ 3084463 h 6812607"/>
              <a:gd name="connsiteX5535" fmla="*/ 349746 w 6682383"/>
              <a:gd name="connsiteY5535" fmla="*/ 3099345 h 6812607"/>
              <a:gd name="connsiteX5536" fmla="*/ 297656 w 6682383"/>
              <a:gd name="connsiteY5536" fmla="*/ 3099345 h 6812607"/>
              <a:gd name="connsiteX5537" fmla="*/ 319981 w 6682383"/>
              <a:gd name="connsiteY5537" fmla="*/ 3091905 h 6812607"/>
              <a:gd name="connsiteX5538" fmla="*/ 349746 w 6682383"/>
              <a:gd name="connsiteY5538" fmla="*/ 3084463 h 6812607"/>
              <a:gd name="connsiteX5539" fmla="*/ 379512 w 6682383"/>
              <a:gd name="connsiteY5539" fmla="*/ 3077021 h 6812607"/>
              <a:gd name="connsiteX5540" fmla="*/ 386953 w 6682383"/>
              <a:gd name="connsiteY5540" fmla="*/ 3084463 h 6812607"/>
              <a:gd name="connsiteX5541" fmla="*/ 372070 w 6682383"/>
              <a:gd name="connsiteY5541" fmla="*/ 3084463 h 6812607"/>
              <a:gd name="connsiteX5542" fmla="*/ 379512 w 6682383"/>
              <a:gd name="connsiteY5542" fmla="*/ 3077021 h 6812607"/>
              <a:gd name="connsiteX5543" fmla="*/ 4866679 w 6682383"/>
              <a:gd name="connsiteY5543" fmla="*/ 3069580 h 6812607"/>
              <a:gd name="connsiteX5544" fmla="*/ 4874121 w 6682383"/>
              <a:gd name="connsiteY5544" fmla="*/ 3077021 h 6812607"/>
              <a:gd name="connsiteX5545" fmla="*/ 4881562 w 6682383"/>
              <a:gd name="connsiteY5545" fmla="*/ 3069580 h 6812607"/>
              <a:gd name="connsiteX5546" fmla="*/ 4695527 w 6682383"/>
              <a:gd name="connsiteY5546" fmla="*/ 3069580 h 6812607"/>
              <a:gd name="connsiteX5547" fmla="*/ 4688086 w 6682383"/>
              <a:gd name="connsiteY5547" fmla="*/ 3077021 h 6812607"/>
              <a:gd name="connsiteX5548" fmla="*/ 4673203 w 6682383"/>
              <a:gd name="connsiteY5548" fmla="*/ 3077021 h 6812607"/>
              <a:gd name="connsiteX5549" fmla="*/ 4665761 w 6682383"/>
              <a:gd name="connsiteY5549" fmla="*/ 3080742 h 6812607"/>
              <a:gd name="connsiteX5550" fmla="*/ 4673203 w 6682383"/>
              <a:gd name="connsiteY5550" fmla="*/ 3084463 h 6812607"/>
              <a:gd name="connsiteX5551" fmla="*/ 4665761 w 6682383"/>
              <a:gd name="connsiteY5551" fmla="*/ 3091905 h 6812607"/>
              <a:gd name="connsiteX5552" fmla="*/ 4673203 w 6682383"/>
              <a:gd name="connsiteY5552" fmla="*/ 3099345 h 6812607"/>
              <a:gd name="connsiteX5553" fmla="*/ 4702968 w 6682383"/>
              <a:gd name="connsiteY5553" fmla="*/ 3099345 h 6812607"/>
              <a:gd name="connsiteX5554" fmla="*/ 4695527 w 6682383"/>
              <a:gd name="connsiteY5554" fmla="*/ 3091905 h 6812607"/>
              <a:gd name="connsiteX5555" fmla="*/ 4702968 w 6682383"/>
              <a:gd name="connsiteY5555" fmla="*/ 3091905 h 6812607"/>
              <a:gd name="connsiteX5556" fmla="*/ 4706689 w 6682383"/>
              <a:gd name="connsiteY5556" fmla="*/ 3095625 h 6812607"/>
              <a:gd name="connsiteX5557" fmla="*/ 4717851 w 6682383"/>
              <a:gd name="connsiteY5557" fmla="*/ 3099345 h 6812607"/>
              <a:gd name="connsiteX5558" fmla="*/ 4717851 w 6682383"/>
              <a:gd name="connsiteY5558" fmla="*/ 3091905 h 6812607"/>
              <a:gd name="connsiteX5559" fmla="*/ 4717851 w 6682383"/>
              <a:gd name="connsiteY5559" fmla="*/ 3084463 h 6812607"/>
              <a:gd name="connsiteX5560" fmla="*/ 4710410 w 6682383"/>
              <a:gd name="connsiteY5560" fmla="*/ 3084463 h 6812607"/>
              <a:gd name="connsiteX5561" fmla="*/ 4702968 w 6682383"/>
              <a:gd name="connsiteY5561" fmla="*/ 3077021 h 6812607"/>
              <a:gd name="connsiteX5562" fmla="*/ 4706689 w 6682383"/>
              <a:gd name="connsiteY5562" fmla="*/ 3073301 h 6812607"/>
              <a:gd name="connsiteX5563" fmla="*/ 4695527 w 6682383"/>
              <a:gd name="connsiteY5563" fmla="*/ 3069580 h 6812607"/>
              <a:gd name="connsiteX5564" fmla="*/ 4918769 w 6682383"/>
              <a:gd name="connsiteY5564" fmla="*/ 3062138 h 6812607"/>
              <a:gd name="connsiteX5565" fmla="*/ 4918769 w 6682383"/>
              <a:gd name="connsiteY5565" fmla="*/ 3077021 h 6812607"/>
              <a:gd name="connsiteX5566" fmla="*/ 4948535 w 6682383"/>
              <a:gd name="connsiteY5566" fmla="*/ 3073301 h 6812607"/>
              <a:gd name="connsiteX5567" fmla="*/ 4918769 w 6682383"/>
              <a:gd name="connsiteY5567" fmla="*/ 3062138 h 6812607"/>
              <a:gd name="connsiteX5568" fmla="*/ 4743896 w 6682383"/>
              <a:gd name="connsiteY5568" fmla="*/ 3062138 h 6812607"/>
              <a:gd name="connsiteX5569" fmla="*/ 4732734 w 6682383"/>
              <a:gd name="connsiteY5569" fmla="*/ 3069580 h 6812607"/>
              <a:gd name="connsiteX5570" fmla="*/ 4725293 w 6682383"/>
              <a:gd name="connsiteY5570" fmla="*/ 3073301 h 6812607"/>
              <a:gd name="connsiteX5571" fmla="*/ 4732734 w 6682383"/>
              <a:gd name="connsiteY5571" fmla="*/ 3077021 h 6812607"/>
              <a:gd name="connsiteX5572" fmla="*/ 4740176 w 6682383"/>
              <a:gd name="connsiteY5572" fmla="*/ 3077021 h 6812607"/>
              <a:gd name="connsiteX5573" fmla="*/ 4740176 w 6682383"/>
              <a:gd name="connsiteY5573" fmla="*/ 3069580 h 6812607"/>
              <a:gd name="connsiteX5574" fmla="*/ 4747617 w 6682383"/>
              <a:gd name="connsiteY5574" fmla="*/ 3069580 h 6812607"/>
              <a:gd name="connsiteX5575" fmla="*/ 4743896 w 6682383"/>
              <a:gd name="connsiteY5575" fmla="*/ 3062138 h 6812607"/>
              <a:gd name="connsiteX5576" fmla="*/ 3370958 w 6682383"/>
              <a:gd name="connsiteY5576" fmla="*/ 3062138 h 6812607"/>
              <a:gd name="connsiteX5577" fmla="*/ 3374678 w 6682383"/>
              <a:gd name="connsiteY5577" fmla="*/ 3069580 h 6812607"/>
              <a:gd name="connsiteX5578" fmla="*/ 3382119 w 6682383"/>
              <a:gd name="connsiteY5578" fmla="*/ 3065859 h 6812607"/>
              <a:gd name="connsiteX5579" fmla="*/ 3385840 w 6682383"/>
              <a:gd name="connsiteY5579" fmla="*/ 3062138 h 6812607"/>
              <a:gd name="connsiteX5580" fmla="*/ 513457 w 6682383"/>
              <a:gd name="connsiteY5580" fmla="*/ 3062138 h 6812607"/>
              <a:gd name="connsiteX5581" fmla="*/ 513457 w 6682383"/>
              <a:gd name="connsiteY5581" fmla="*/ 3069580 h 6812607"/>
              <a:gd name="connsiteX5582" fmla="*/ 520898 w 6682383"/>
              <a:gd name="connsiteY5582" fmla="*/ 3062138 h 6812607"/>
              <a:gd name="connsiteX5583" fmla="*/ 513457 w 6682383"/>
              <a:gd name="connsiteY5583" fmla="*/ 3062138 h 6812607"/>
              <a:gd name="connsiteX5584" fmla="*/ 6020097 w 6682383"/>
              <a:gd name="connsiteY5584" fmla="*/ 3054697 h 6812607"/>
              <a:gd name="connsiteX5585" fmla="*/ 6020097 w 6682383"/>
              <a:gd name="connsiteY5585" fmla="*/ 3062138 h 6812607"/>
              <a:gd name="connsiteX5586" fmla="*/ 6027539 w 6682383"/>
              <a:gd name="connsiteY5586" fmla="*/ 3062138 h 6812607"/>
              <a:gd name="connsiteX5587" fmla="*/ 6020097 w 6682383"/>
              <a:gd name="connsiteY5587" fmla="*/ 3054697 h 6812607"/>
              <a:gd name="connsiteX5588" fmla="*/ 4673203 w 6682383"/>
              <a:gd name="connsiteY5588" fmla="*/ 3054697 h 6812607"/>
              <a:gd name="connsiteX5589" fmla="*/ 4673203 w 6682383"/>
              <a:gd name="connsiteY5589" fmla="*/ 3062138 h 6812607"/>
              <a:gd name="connsiteX5590" fmla="*/ 4680644 w 6682383"/>
              <a:gd name="connsiteY5590" fmla="*/ 3062138 h 6812607"/>
              <a:gd name="connsiteX5591" fmla="*/ 4673203 w 6682383"/>
              <a:gd name="connsiteY5591" fmla="*/ 3054697 h 6812607"/>
              <a:gd name="connsiteX5592" fmla="*/ 6096372 w 6682383"/>
              <a:gd name="connsiteY5592" fmla="*/ 3050977 h 6812607"/>
              <a:gd name="connsiteX5593" fmla="*/ 6109394 w 6682383"/>
              <a:gd name="connsiteY5593" fmla="*/ 3054697 h 6812607"/>
              <a:gd name="connsiteX5594" fmla="*/ 6131718 w 6682383"/>
              <a:gd name="connsiteY5594" fmla="*/ 3077021 h 6812607"/>
              <a:gd name="connsiteX5595" fmla="*/ 6124277 w 6682383"/>
              <a:gd name="connsiteY5595" fmla="*/ 3077021 h 6812607"/>
              <a:gd name="connsiteX5596" fmla="*/ 6087070 w 6682383"/>
              <a:gd name="connsiteY5596" fmla="*/ 3054697 h 6812607"/>
              <a:gd name="connsiteX5597" fmla="*/ 6096372 w 6682383"/>
              <a:gd name="connsiteY5597" fmla="*/ 3050977 h 6812607"/>
              <a:gd name="connsiteX5598" fmla="*/ 6213574 w 6682383"/>
              <a:gd name="connsiteY5598" fmla="*/ 3047256 h 6812607"/>
              <a:gd name="connsiteX5599" fmla="*/ 6228457 w 6682383"/>
              <a:gd name="connsiteY5599" fmla="*/ 3047256 h 6812607"/>
              <a:gd name="connsiteX5600" fmla="*/ 6221015 w 6682383"/>
              <a:gd name="connsiteY5600" fmla="*/ 3054697 h 6812607"/>
              <a:gd name="connsiteX5601" fmla="*/ 6213574 w 6682383"/>
              <a:gd name="connsiteY5601" fmla="*/ 3054697 h 6812607"/>
              <a:gd name="connsiteX5602" fmla="*/ 6213574 w 6682383"/>
              <a:gd name="connsiteY5602" fmla="*/ 3047256 h 6812607"/>
              <a:gd name="connsiteX5603" fmla="*/ 3430488 w 6682383"/>
              <a:gd name="connsiteY5603" fmla="*/ 3032373 h 6812607"/>
              <a:gd name="connsiteX5604" fmla="*/ 3423048 w 6682383"/>
              <a:gd name="connsiteY5604" fmla="*/ 3039814 h 6812607"/>
              <a:gd name="connsiteX5605" fmla="*/ 3415605 w 6682383"/>
              <a:gd name="connsiteY5605" fmla="*/ 3039814 h 6812607"/>
              <a:gd name="connsiteX5606" fmla="*/ 3408165 w 6682383"/>
              <a:gd name="connsiteY5606" fmla="*/ 3039814 h 6812607"/>
              <a:gd name="connsiteX5607" fmla="*/ 3408165 w 6682383"/>
              <a:gd name="connsiteY5607" fmla="*/ 3054697 h 6812607"/>
              <a:gd name="connsiteX5608" fmla="*/ 3430488 w 6682383"/>
              <a:gd name="connsiteY5608" fmla="*/ 3047256 h 6812607"/>
              <a:gd name="connsiteX5609" fmla="*/ 3430488 w 6682383"/>
              <a:gd name="connsiteY5609" fmla="*/ 3032373 h 6812607"/>
              <a:gd name="connsiteX5610" fmla="*/ 491133 w 6682383"/>
              <a:gd name="connsiteY5610" fmla="*/ 3032373 h 6812607"/>
              <a:gd name="connsiteX5611" fmla="*/ 498574 w 6682383"/>
              <a:gd name="connsiteY5611" fmla="*/ 3032373 h 6812607"/>
              <a:gd name="connsiteX5612" fmla="*/ 491133 w 6682383"/>
              <a:gd name="connsiteY5612" fmla="*/ 3034234 h 6812607"/>
              <a:gd name="connsiteX5613" fmla="*/ 342305 w 6682383"/>
              <a:gd name="connsiteY5613" fmla="*/ 3032373 h 6812607"/>
              <a:gd name="connsiteX5614" fmla="*/ 334863 w 6682383"/>
              <a:gd name="connsiteY5614" fmla="*/ 3047256 h 6812607"/>
              <a:gd name="connsiteX5615" fmla="*/ 319981 w 6682383"/>
              <a:gd name="connsiteY5615" fmla="*/ 3065859 h 6812607"/>
              <a:gd name="connsiteX5616" fmla="*/ 312539 w 6682383"/>
              <a:gd name="connsiteY5616" fmla="*/ 3080742 h 6812607"/>
              <a:gd name="connsiteX5617" fmla="*/ 297656 w 6682383"/>
              <a:gd name="connsiteY5617" fmla="*/ 3084463 h 6812607"/>
              <a:gd name="connsiteX5618" fmla="*/ 305098 w 6682383"/>
              <a:gd name="connsiteY5618" fmla="*/ 3069580 h 6812607"/>
              <a:gd name="connsiteX5619" fmla="*/ 316260 w 6682383"/>
              <a:gd name="connsiteY5619" fmla="*/ 3065859 h 6812607"/>
              <a:gd name="connsiteX5620" fmla="*/ 319981 w 6682383"/>
              <a:gd name="connsiteY5620" fmla="*/ 3054697 h 6812607"/>
              <a:gd name="connsiteX5621" fmla="*/ 331143 w 6682383"/>
              <a:gd name="connsiteY5621" fmla="*/ 3039814 h 6812607"/>
              <a:gd name="connsiteX5622" fmla="*/ 342305 w 6682383"/>
              <a:gd name="connsiteY5622" fmla="*/ 3032373 h 6812607"/>
              <a:gd name="connsiteX5623" fmla="*/ 6221015 w 6682383"/>
              <a:gd name="connsiteY5623" fmla="*/ 3024931 h 6812607"/>
              <a:gd name="connsiteX5624" fmla="*/ 6228457 w 6682383"/>
              <a:gd name="connsiteY5624" fmla="*/ 3032373 h 6812607"/>
              <a:gd name="connsiteX5625" fmla="*/ 6221015 w 6682383"/>
              <a:gd name="connsiteY5625" fmla="*/ 3032373 h 6812607"/>
              <a:gd name="connsiteX5626" fmla="*/ 6221015 w 6682383"/>
              <a:gd name="connsiteY5626" fmla="*/ 3024931 h 6812607"/>
              <a:gd name="connsiteX5627" fmla="*/ 6131718 w 6682383"/>
              <a:gd name="connsiteY5627" fmla="*/ 3024931 h 6812607"/>
              <a:gd name="connsiteX5628" fmla="*/ 6146601 w 6682383"/>
              <a:gd name="connsiteY5628" fmla="*/ 3024931 h 6812607"/>
              <a:gd name="connsiteX5629" fmla="*/ 6161484 w 6682383"/>
              <a:gd name="connsiteY5629" fmla="*/ 3032373 h 6812607"/>
              <a:gd name="connsiteX5630" fmla="*/ 6150322 w 6682383"/>
              <a:gd name="connsiteY5630" fmla="*/ 3032373 h 6812607"/>
              <a:gd name="connsiteX5631" fmla="*/ 6146601 w 6682383"/>
              <a:gd name="connsiteY5631" fmla="*/ 3032373 h 6812607"/>
              <a:gd name="connsiteX5632" fmla="*/ 255799 w 6682383"/>
              <a:gd name="connsiteY5632" fmla="*/ 3020514 h 6812607"/>
              <a:gd name="connsiteX5633" fmla="*/ 253008 w 6682383"/>
              <a:gd name="connsiteY5633" fmla="*/ 3032373 h 6812607"/>
              <a:gd name="connsiteX5634" fmla="*/ 241846 w 6682383"/>
              <a:gd name="connsiteY5634" fmla="*/ 3036094 h 6812607"/>
              <a:gd name="connsiteX5635" fmla="*/ 238125 w 6682383"/>
              <a:gd name="connsiteY5635" fmla="*/ 3039814 h 6812607"/>
              <a:gd name="connsiteX5636" fmla="*/ 230684 w 6682383"/>
              <a:gd name="connsiteY5636" fmla="*/ 3047256 h 6812607"/>
              <a:gd name="connsiteX5637" fmla="*/ 186035 w 6682383"/>
              <a:gd name="connsiteY5637" fmla="*/ 3084463 h 6812607"/>
              <a:gd name="connsiteX5638" fmla="*/ 186035 w 6682383"/>
              <a:gd name="connsiteY5638" fmla="*/ 3077021 h 6812607"/>
              <a:gd name="connsiteX5639" fmla="*/ 193477 w 6682383"/>
              <a:gd name="connsiteY5639" fmla="*/ 3069580 h 6812607"/>
              <a:gd name="connsiteX5640" fmla="*/ 223242 w 6682383"/>
              <a:gd name="connsiteY5640" fmla="*/ 3047256 h 6812607"/>
              <a:gd name="connsiteX5641" fmla="*/ 255799 w 6682383"/>
              <a:gd name="connsiteY5641" fmla="*/ 3020514 h 6812607"/>
              <a:gd name="connsiteX5642" fmla="*/ 6161484 w 6682383"/>
              <a:gd name="connsiteY5642" fmla="*/ 3010049 h 6812607"/>
              <a:gd name="connsiteX5643" fmla="*/ 6168926 w 6682383"/>
              <a:gd name="connsiteY5643" fmla="*/ 3017490 h 6812607"/>
              <a:gd name="connsiteX5644" fmla="*/ 6154043 w 6682383"/>
              <a:gd name="connsiteY5644" fmla="*/ 3017490 h 6812607"/>
              <a:gd name="connsiteX5645" fmla="*/ 6139160 w 6682383"/>
              <a:gd name="connsiteY5645" fmla="*/ 3010049 h 6812607"/>
              <a:gd name="connsiteX5646" fmla="*/ 6146601 w 6682383"/>
              <a:gd name="connsiteY5646" fmla="*/ 3010049 h 6812607"/>
              <a:gd name="connsiteX5647" fmla="*/ 6146601 w 6682383"/>
              <a:gd name="connsiteY5647" fmla="*/ 3017490 h 6812607"/>
              <a:gd name="connsiteX5648" fmla="*/ 6139160 w 6682383"/>
              <a:gd name="connsiteY5648" fmla="*/ 3010049 h 6812607"/>
              <a:gd name="connsiteX5649" fmla="*/ 6094511 w 6682383"/>
              <a:gd name="connsiteY5649" fmla="*/ 3010049 h 6812607"/>
              <a:gd name="connsiteX5650" fmla="*/ 6101953 w 6682383"/>
              <a:gd name="connsiteY5650" fmla="*/ 3017490 h 6812607"/>
              <a:gd name="connsiteX5651" fmla="*/ 6094511 w 6682383"/>
              <a:gd name="connsiteY5651" fmla="*/ 3017490 h 6812607"/>
              <a:gd name="connsiteX5652" fmla="*/ 4137422 w 6682383"/>
              <a:gd name="connsiteY5652" fmla="*/ 3010049 h 6812607"/>
              <a:gd name="connsiteX5653" fmla="*/ 4144863 w 6682383"/>
              <a:gd name="connsiteY5653" fmla="*/ 3017490 h 6812607"/>
              <a:gd name="connsiteX5654" fmla="*/ 4144863 w 6682383"/>
              <a:gd name="connsiteY5654" fmla="*/ 3010049 h 6812607"/>
              <a:gd name="connsiteX5655" fmla="*/ 4141143 w 6682383"/>
              <a:gd name="connsiteY5655" fmla="*/ 3010049 h 6812607"/>
              <a:gd name="connsiteX5656" fmla="*/ 4137422 w 6682383"/>
              <a:gd name="connsiteY5656" fmla="*/ 3010049 h 6812607"/>
              <a:gd name="connsiteX5657" fmla="*/ 3527226 w 6682383"/>
              <a:gd name="connsiteY5657" fmla="*/ 3010049 h 6812607"/>
              <a:gd name="connsiteX5658" fmla="*/ 3527226 w 6682383"/>
              <a:gd name="connsiteY5658" fmla="*/ 3017490 h 6812607"/>
              <a:gd name="connsiteX5659" fmla="*/ 3534668 w 6682383"/>
              <a:gd name="connsiteY5659" fmla="*/ 3017490 h 6812607"/>
              <a:gd name="connsiteX5660" fmla="*/ 3534668 w 6682383"/>
              <a:gd name="connsiteY5660" fmla="*/ 3013770 h 6812607"/>
              <a:gd name="connsiteX5661" fmla="*/ 3527226 w 6682383"/>
              <a:gd name="connsiteY5661" fmla="*/ 3010049 h 6812607"/>
              <a:gd name="connsiteX5662" fmla="*/ 3516064 w 6682383"/>
              <a:gd name="connsiteY5662" fmla="*/ 3002607 h 6812607"/>
              <a:gd name="connsiteX5663" fmla="*/ 3512344 w 6682383"/>
              <a:gd name="connsiteY5663" fmla="*/ 3010049 h 6812607"/>
              <a:gd name="connsiteX5664" fmla="*/ 3519785 w 6682383"/>
              <a:gd name="connsiteY5664" fmla="*/ 3010049 h 6812607"/>
              <a:gd name="connsiteX5665" fmla="*/ 3516064 w 6682383"/>
              <a:gd name="connsiteY5665" fmla="*/ 3002607 h 6812607"/>
              <a:gd name="connsiteX5666" fmla="*/ 379512 w 6682383"/>
              <a:gd name="connsiteY5666" fmla="*/ 2995166 h 6812607"/>
              <a:gd name="connsiteX5667" fmla="*/ 379512 w 6682383"/>
              <a:gd name="connsiteY5667" fmla="*/ 2998886 h 6812607"/>
              <a:gd name="connsiteX5668" fmla="*/ 379512 w 6682383"/>
              <a:gd name="connsiteY5668" fmla="*/ 3010049 h 6812607"/>
              <a:gd name="connsiteX5669" fmla="*/ 372070 w 6682383"/>
              <a:gd name="connsiteY5669" fmla="*/ 3010049 h 6812607"/>
              <a:gd name="connsiteX5670" fmla="*/ 578569 w 6682383"/>
              <a:gd name="connsiteY5670" fmla="*/ 2991446 h 6812607"/>
              <a:gd name="connsiteX5671" fmla="*/ 572988 w 6682383"/>
              <a:gd name="connsiteY5671" fmla="*/ 2995166 h 6812607"/>
              <a:gd name="connsiteX5672" fmla="*/ 569268 w 6682383"/>
              <a:gd name="connsiteY5672" fmla="*/ 2998886 h 6812607"/>
              <a:gd name="connsiteX5673" fmla="*/ 576709 w 6682383"/>
              <a:gd name="connsiteY5673" fmla="*/ 3002607 h 6812607"/>
              <a:gd name="connsiteX5674" fmla="*/ 580430 w 6682383"/>
              <a:gd name="connsiteY5674" fmla="*/ 2995166 h 6812607"/>
              <a:gd name="connsiteX5675" fmla="*/ 578569 w 6682383"/>
              <a:gd name="connsiteY5675" fmla="*/ 2991446 h 6812607"/>
              <a:gd name="connsiteX5676" fmla="*/ 407616 w 6682383"/>
              <a:gd name="connsiteY5676" fmla="*/ 2989386 h 6812607"/>
              <a:gd name="connsiteX5677" fmla="*/ 394395 w 6682383"/>
              <a:gd name="connsiteY5677" fmla="*/ 3002607 h 6812607"/>
              <a:gd name="connsiteX5678" fmla="*/ 386953 w 6682383"/>
              <a:gd name="connsiteY5678" fmla="*/ 3010049 h 6812607"/>
              <a:gd name="connsiteX5679" fmla="*/ 587871 w 6682383"/>
              <a:gd name="connsiteY5679" fmla="*/ 2987724 h 6812607"/>
              <a:gd name="connsiteX5680" fmla="*/ 587871 w 6682383"/>
              <a:gd name="connsiteY5680" fmla="*/ 2995166 h 6812607"/>
              <a:gd name="connsiteX5681" fmla="*/ 595313 w 6682383"/>
              <a:gd name="connsiteY5681" fmla="*/ 2995166 h 6812607"/>
              <a:gd name="connsiteX5682" fmla="*/ 587871 w 6682383"/>
              <a:gd name="connsiteY5682" fmla="*/ 2987724 h 6812607"/>
              <a:gd name="connsiteX5683" fmla="*/ 595313 w 6682383"/>
              <a:gd name="connsiteY5683" fmla="*/ 2980283 h 6812607"/>
              <a:gd name="connsiteX5684" fmla="*/ 595313 w 6682383"/>
              <a:gd name="connsiteY5684" fmla="*/ 2987724 h 6812607"/>
              <a:gd name="connsiteX5685" fmla="*/ 602754 w 6682383"/>
              <a:gd name="connsiteY5685" fmla="*/ 2980283 h 6812607"/>
              <a:gd name="connsiteX5686" fmla="*/ 595313 w 6682383"/>
              <a:gd name="connsiteY5686" fmla="*/ 2980283 h 6812607"/>
              <a:gd name="connsiteX5687" fmla="*/ 416719 w 6682383"/>
              <a:gd name="connsiteY5687" fmla="*/ 2980283 h 6812607"/>
              <a:gd name="connsiteX5688" fmla="*/ 407616 w 6682383"/>
              <a:gd name="connsiteY5688" fmla="*/ 2989386 h 6812607"/>
              <a:gd name="connsiteX5689" fmla="*/ 409277 w 6682383"/>
              <a:gd name="connsiteY5689" fmla="*/ 2987724 h 6812607"/>
              <a:gd name="connsiteX5690" fmla="*/ 3579316 w 6682383"/>
              <a:gd name="connsiteY5690" fmla="*/ 2972842 h 6812607"/>
              <a:gd name="connsiteX5691" fmla="*/ 3579316 w 6682383"/>
              <a:gd name="connsiteY5691" fmla="*/ 2980283 h 6812607"/>
              <a:gd name="connsiteX5692" fmla="*/ 3586758 w 6682383"/>
              <a:gd name="connsiteY5692" fmla="*/ 2976562 h 6812607"/>
              <a:gd name="connsiteX5693" fmla="*/ 3586758 w 6682383"/>
              <a:gd name="connsiteY5693" fmla="*/ 2972842 h 6812607"/>
              <a:gd name="connsiteX5694" fmla="*/ 3579316 w 6682383"/>
              <a:gd name="connsiteY5694" fmla="*/ 2972842 h 6812607"/>
              <a:gd name="connsiteX5695" fmla="*/ 3564434 w 6682383"/>
              <a:gd name="connsiteY5695" fmla="*/ 2972842 h 6812607"/>
              <a:gd name="connsiteX5696" fmla="*/ 3556992 w 6682383"/>
              <a:gd name="connsiteY5696" fmla="*/ 2980283 h 6812607"/>
              <a:gd name="connsiteX5697" fmla="*/ 3564434 w 6682383"/>
              <a:gd name="connsiteY5697" fmla="*/ 2980283 h 6812607"/>
              <a:gd name="connsiteX5698" fmla="*/ 3571875 w 6682383"/>
              <a:gd name="connsiteY5698" fmla="*/ 2980283 h 6812607"/>
              <a:gd name="connsiteX5699" fmla="*/ 3564434 w 6682383"/>
              <a:gd name="connsiteY5699" fmla="*/ 2972842 h 6812607"/>
              <a:gd name="connsiteX5700" fmla="*/ 587871 w 6682383"/>
              <a:gd name="connsiteY5700" fmla="*/ 2972842 h 6812607"/>
              <a:gd name="connsiteX5701" fmla="*/ 580430 w 6682383"/>
              <a:gd name="connsiteY5701" fmla="*/ 2980283 h 6812607"/>
              <a:gd name="connsiteX5702" fmla="*/ 595313 w 6682383"/>
              <a:gd name="connsiteY5702" fmla="*/ 2972842 h 6812607"/>
              <a:gd name="connsiteX5703" fmla="*/ 587871 w 6682383"/>
              <a:gd name="connsiteY5703" fmla="*/ 2972842 h 6812607"/>
              <a:gd name="connsiteX5704" fmla="*/ 386953 w 6682383"/>
              <a:gd name="connsiteY5704" fmla="*/ 2972842 h 6812607"/>
              <a:gd name="connsiteX5705" fmla="*/ 386953 w 6682383"/>
              <a:gd name="connsiteY5705" fmla="*/ 2980283 h 6812607"/>
              <a:gd name="connsiteX5706" fmla="*/ 379512 w 6682383"/>
              <a:gd name="connsiteY5706" fmla="*/ 2987724 h 6812607"/>
              <a:gd name="connsiteX5707" fmla="*/ 379512 w 6682383"/>
              <a:gd name="connsiteY5707" fmla="*/ 2984004 h 6812607"/>
              <a:gd name="connsiteX5708" fmla="*/ 386953 w 6682383"/>
              <a:gd name="connsiteY5708" fmla="*/ 2972842 h 6812607"/>
              <a:gd name="connsiteX5709" fmla="*/ 327422 w 6682383"/>
              <a:gd name="connsiteY5709" fmla="*/ 2965400 h 6812607"/>
              <a:gd name="connsiteX5710" fmla="*/ 323701 w 6682383"/>
              <a:gd name="connsiteY5710" fmla="*/ 2976562 h 6812607"/>
              <a:gd name="connsiteX5711" fmla="*/ 312539 w 6682383"/>
              <a:gd name="connsiteY5711" fmla="*/ 2987724 h 6812607"/>
              <a:gd name="connsiteX5712" fmla="*/ 301377 w 6682383"/>
              <a:gd name="connsiteY5712" fmla="*/ 2991445 h 6812607"/>
              <a:gd name="connsiteX5713" fmla="*/ 290215 w 6682383"/>
              <a:gd name="connsiteY5713" fmla="*/ 2995166 h 6812607"/>
              <a:gd name="connsiteX5714" fmla="*/ 275332 w 6682383"/>
              <a:gd name="connsiteY5714" fmla="*/ 3002607 h 6812607"/>
              <a:gd name="connsiteX5715" fmla="*/ 305098 w 6682383"/>
              <a:gd name="connsiteY5715" fmla="*/ 2980283 h 6812607"/>
              <a:gd name="connsiteX5716" fmla="*/ 319981 w 6682383"/>
              <a:gd name="connsiteY5716" fmla="*/ 2969121 h 6812607"/>
              <a:gd name="connsiteX5717" fmla="*/ 327422 w 6682383"/>
              <a:gd name="connsiteY5717" fmla="*/ 2965400 h 6812607"/>
              <a:gd name="connsiteX5718" fmla="*/ 5915918 w 6682383"/>
              <a:gd name="connsiteY5718" fmla="*/ 2950517 h 6812607"/>
              <a:gd name="connsiteX5719" fmla="*/ 5923359 w 6682383"/>
              <a:gd name="connsiteY5719" fmla="*/ 2950517 h 6812607"/>
              <a:gd name="connsiteX5720" fmla="*/ 5930801 w 6682383"/>
              <a:gd name="connsiteY5720" fmla="*/ 2957959 h 6812607"/>
              <a:gd name="connsiteX5721" fmla="*/ 5927080 w 6682383"/>
              <a:gd name="connsiteY5721" fmla="*/ 2965400 h 6812607"/>
              <a:gd name="connsiteX5722" fmla="*/ 5915918 w 6682383"/>
              <a:gd name="connsiteY5722" fmla="*/ 2957959 h 6812607"/>
              <a:gd name="connsiteX5723" fmla="*/ 3653731 w 6682383"/>
              <a:gd name="connsiteY5723" fmla="*/ 2950517 h 6812607"/>
              <a:gd name="connsiteX5724" fmla="*/ 3646289 w 6682383"/>
              <a:gd name="connsiteY5724" fmla="*/ 2954238 h 6812607"/>
              <a:gd name="connsiteX5725" fmla="*/ 3646289 w 6682383"/>
              <a:gd name="connsiteY5725" fmla="*/ 2957959 h 6812607"/>
              <a:gd name="connsiteX5726" fmla="*/ 3653731 w 6682383"/>
              <a:gd name="connsiteY5726" fmla="*/ 2957959 h 6812607"/>
              <a:gd name="connsiteX5727" fmla="*/ 3661172 w 6682383"/>
              <a:gd name="connsiteY5727" fmla="*/ 2957959 h 6812607"/>
              <a:gd name="connsiteX5728" fmla="*/ 3653731 w 6682383"/>
              <a:gd name="connsiteY5728" fmla="*/ 2950517 h 6812607"/>
              <a:gd name="connsiteX5729" fmla="*/ 3676055 w 6682383"/>
              <a:gd name="connsiteY5729" fmla="*/ 2943076 h 6812607"/>
              <a:gd name="connsiteX5730" fmla="*/ 3676055 w 6682383"/>
              <a:gd name="connsiteY5730" fmla="*/ 2950517 h 6812607"/>
              <a:gd name="connsiteX5731" fmla="*/ 3683496 w 6682383"/>
              <a:gd name="connsiteY5731" fmla="*/ 2950517 h 6812607"/>
              <a:gd name="connsiteX5732" fmla="*/ 3683496 w 6682383"/>
              <a:gd name="connsiteY5732" fmla="*/ 2946797 h 6812607"/>
              <a:gd name="connsiteX5733" fmla="*/ 3676055 w 6682383"/>
              <a:gd name="connsiteY5733" fmla="*/ 2943076 h 6812607"/>
              <a:gd name="connsiteX5734" fmla="*/ 3452812 w 6682383"/>
              <a:gd name="connsiteY5734" fmla="*/ 2943076 h 6812607"/>
              <a:gd name="connsiteX5735" fmla="*/ 3460255 w 6682383"/>
              <a:gd name="connsiteY5735" fmla="*/ 2946797 h 6812607"/>
              <a:gd name="connsiteX5736" fmla="*/ 3467695 w 6682383"/>
              <a:gd name="connsiteY5736" fmla="*/ 2943076 h 6812607"/>
              <a:gd name="connsiteX5737" fmla="*/ 3460255 w 6682383"/>
              <a:gd name="connsiteY5737" fmla="*/ 2943076 h 6812607"/>
              <a:gd name="connsiteX5738" fmla="*/ 3452812 w 6682383"/>
              <a:gd name="connsiteY5738" fmla="*/ 2943076 h 6812607"/>
              <a:gd name="connsiteX5739" fmla="*/ 409277 w 6682383"/>
              <a:gd name="connsiteY5739" fmla="*/ 2943076 h 6812607"/>
              <a:gd name="connsiteX5740" fmla="*/ 416719 w 6682383"/>
              <a:gd name="connsiteY5740" fmla="*/ 2950517 h 6812607"/>
              <a:gd name="connsiteX5741" fmla="*/ 409277 w 6682383"/>
              <a:gd name="connsiteY5741" fmla="*/ 2969121 h 6812607"/>
              <a:gd name="connsiteX5742" fmla="*/ 401836 w 6682383"/>
              <a:gd name="connsiteY5742" fmla="*/ 2965400 h 6812607"/>
              <a:gd name="connsiteX5743" fmla="*/ 409277 w 6682383"/>
              <a:gd name="connsiteY5743" fmla="*/ 2943076 h 6812607"/>
              <a:gd name="connsiteX5744" fmla="*/ 5893593 w 6682383"/>
              <a:gd name="connsiteY5744" fmla="*/ 2928193 h 6812607"/>
              <a:gd name="connsiteX5745" fmla="*/ 5897314 w 6682383"/>
              <a:gd name="connsiteY5745" fmla="*/ 2935635 h 6812607"/>
              <a:gd name="connsiteX5746" fmla="*/ 5901035 w 6682383"/>
              <a:gd name="connsiteY5746" fmla="*/ 2943076 h 6812607"/>
              <a:gd name="connsiteX5747" fmla="*/ 5893593 w 6682383"/>
              <a:gd name="connsiteY5747" fmla="*/ 2943076 h 6812607"/>
              <a:gd name="connsiteX5748" fmla="*/ 5893593 w 6682383"/>
              <a:gd name="connsiteY5748" fmla="*/ 2928193 h 6812607"/>
              <a:gd name="connsiteX5749" fmla="*/ 5871269 w 6682383"/>
              <a:gd name="connsiteY5749" fmla="*/ 2928193 h 6812607"/>
              <a:gd name="connsiteX5750" fmla="*/ 5878711 w 6682383"/>
              <a:gd name="connsiteY5750" fmla="*/ 2928193 h 6812607"/>
              <a:gd name="connsiteX5751" fmla="*/ 5878711 w 6682383"/>
              <a:gd name="connsiteY5751" fmla="*/ 2935635 h 6812607"/>
              <a:gd name="connsiteX5752" fmla="*/ 595313 w 6682383"/>
              <a:gd name="connsiteY5752" fmla="*/ 2928193 h 6812607"/>
              <a:gd name="connsiteX5753" fmla="*/ 595313 w 6682383"/>
              <a:gd name="connsiteY5753" fmla="*/ 2935635 h 6812607"/>
              <a:gd name="connsiteX5754" fmla="*/ 587871 w 6682383"/>
              <a:gd name="connsiteY5754" fmla="*/ 2939355 h 6812607"/>
              <a:gd name="connsiteX5755" fmla="*/ 587871 w 6682383"/>
              <a:gd name="connsiteY5755" fmla="*/ 2931914 h 6812607"/>
              <a:gd name="connsiteX5756" fmla="*/ 595313 w 6682383"/>
              <a:gd name="connsiteY5756" fmla="*/ 2928193 h 6812607"/>
              <a:gd name="connsiteX5757" fmla="*/ 431602 w 6682383"/>
              <a:gd name="connsiteY5757" fmla="*/ 2928193 h 6812607"/>
              <a:gd name="connsiteX5758" fmla="*/ 427881 w 6682383"/>
              <a:gd name="connsiteY5758" fmla="*/ 2935635 h 6812607"/>
              <a:gd name="connsiteX5759" fmla="*/ 424160 w 6682383"/>
              <a:gd name="connsiteY5759" fmla="*/ 2935635 h 6812607"/>
              <a:gd name="connsiteX5760" fmla="*/ 364629 w 6682383"/>
              <a:gd name="connsiteY5760" fmla="*/ 2928193 h 6812607"/>
              <a:gd name="connsiteX5761" fmla="*/ 372070 w 6682383"/>
              <a:gd name="connsiteY5761" fmla="*/ 2928193 h 6812607"/>
              <a:gd name="connsiteX5762" fmla="*/ 357188 w 6682383"/>
              <a:gd name="connsiteY5762" fmla="*/ 2943076 h 6812607"/>
              <a:gd name="connsiteX5763" fmla="*/ 342305 w 6682383"/>
              <a:gd name="connsiteY5763" fmla="*/ 2943076 h 6812607"/>
              <a:gd name="connsiteX5764" fmla="*/ 349746 w 6682383"/>
              <a:gd name="connsiteY5764" fmla="*/ 2935635 h 6812607"/>
              <a:gd name="connsiteX5765" fmla="*/ 357188 w 6682383"/>
              <a:gd name="connsiteY5765" fmla="*/ 2935635 h 6812607"/>
              <a:gd name="connsiteX5766" fmla="*/ 360908 w 6682383"/>
              <a:gd name="connsiteY5766" fmla="*/ 2931914 h 6812607"/>
              <a:gd name="connsiteX5767" fmla="*/ 364629 w 6682383"/>
              <a:gd name="connsiteY5767" fmla="*/ 2928193 h 6812607"/>
              <a:gd name="connsiteX5768" fmla="*/ 781348 w 6682383"/>
              <a:gd name="connsiteY5768" fmla="*/ 2920752 h 6812607"/>
              <a:gd name="connsiteX5769" fmla="*/ 781348 w 6682383"/>
              <a:gd name="connsiteY5769" fmla="*/ 2928193 h 6812607"/>
              <a:gd name="connsiteX5770" fmla="*/ 788789 w 6682383"/>
              <a:gd name="connsiteY5770" fmla="*/ 2920752 h 6812607"/>
              <a:gd name="connsiteX5771" fmla="*/ 781348 w 6682383"/>
              <a:gd name="connsiteY5771" fmla="*/ 2920752 h 6812607"/>
              <a:gd name="connsiteX5772" fmla="*/ 766465 w 6682383"/>
              <a:gd name="connsiteY5772" fmla="*/ 2920752 h 6812607"/>
              <a:gd name="connsiteX5773" fmla="*/ 759024 w 6682383"/>
              <a:gd name="connsiteY5773" fmla="*/ 2928193 h 6812607"/>
              <a:gd name="connsiteX5774" fmla="*/ 755303 w 6682383"/>
              <a:gd name="connsiteY5774" fmla="*/ 2931914 h 6812607"/>
              <a:gd name="connsiteX5775" fmla="*/ 744141 w 6682383"/>
              <a:gd name="connsiteY5775" fmla="*/ 2943076 h 6812607"/>
              <a:gd name="connsiteX5776" fmla="*/ 736699 w 6682383"/>
              <a:gd name="connsiteY5776" fmla="*/ 2957959 h 6812607"/>
              <a:gd name="connsiteX5777" fmla="*/ 751582 w 6682383"/>
              <a:gd name="connsiteY5777" fmla="*/ 2957959 h 6812607"/>
              <a:gd name="connsiteX5778" fmla="*/ 759024 w 6682383"/>
              <a:gd name="connsiteY5778" fmla="*/ 2950517 h 6812607"/>
              <a:gd name="connsiteX5779" fmla="*/ 766465 w 6682383"/>
              <a:gd name="connsiteY5779" fmla="*/ 2943076 h 6812607"/>
              <a:gd name="connsiteX5780" fmla="*/ 5886152 w 6682383"/>
              <a:gd name="connsiteY5780" fmla="*/ 2898428 h 6812607"/>
              <a:gd name="connsiteX5781" fmla="*/ 5893593 w 6682383"/>
              <a:gd name="connsiteY5781" fmla="*/ 2898428 h 6812607"/>
              <a:gd name="connsiteX5782" fmla="*/ 5893593 w 6682383"/>
              <a:gd name="connsiteY5782" fmla="*/ 2905869 h 6812607"/>
              <a:gd name="connsiteX5783" fmla="*/ 5886152 w 6682383"/>
              <a:gd name="connsiteY5783" fmla="*/ 2898428 h 6812607"/>
              <a:gd name="connsiteX5784" fmla="*/ 5878711 w 6682383"/>
              <a:gd name="connsiteY5784" fmla="*/ 2883545 h 6812607"/>
              <a:gd name="connsiteX5785" fmla="*/ 5886152 w 6682383"/>
              <a:gd name="connsiteY5785" fmla="*/ 2887265 h 6812607"/>
              <a:gd name="connsiteX5786" fmla="*/ 5886152 w 6682383"/>
              <a:gd name="connsiteY5786" fmla="*/ 2890986 h 6812607"/>
              <a:gd name="connsiteX5787" fmla="*/ 3579316 w 6682383"/>
              <a:gd name="connsiteY5787" fmla="*/ 2876103 h 6812607"/>
              <a:gd name="connsiteX5788" fmla="*/ 3571875 w 6682383"/>
              <a:gd name="connsiteY5788" fmla="*/ 2883545 h 6812607"/>
              <a:gd name="connsiteX5789" fmla="*/ 3579316 w 6682383"/>
              <a:gd name="connsiteY5789" fmla="*/ 2883545 h 6812607"/>
              <a:gd name="connsiteX5790" fmla="*/ 3579316 w 6682383"/>
              <a:gd name="connsiteY5790" fmla="*/ 2876103 h 6812607"/>
              <a:gd name="connsiteX5791" fmla="*/ 5811738 w 6682383"/>
              <a:gd name="connsiteY5791" fmla="*/ 2868662 h 6812607"/>
              <a:gd name="connsiteX5792" fmla="*/ 5819179 w 6682383"/>
              <a:gd name="connsiteY5792" fmla="*/ 2876103 h 6812607"/>
              <a:gd name="connsiteX5793" fmla="*/ 5819179 w 6682383"/>
              <a:gd name="connsiteY5793" fmla="*/ 2868662 h 6812607"/>
              <a:gd name="connsiteX5794" fmla="*/ 3601641 w 6682383"/>
              <a:gd name="connsiteY5794" fmla="*/ 2868662 h 6812607"/>
              <a:gd name="connsiteX5795" fmla="*/ 3594199 w 6682383"/>
              <a:gd name="connsiteY5795" fmla="*/ 2876103 h 6812607"/>
              <a:gd name="connsiteX5796" fmla="*/ 3601641 w 6682383"/>
              <a:gd name="connsiteY5796" fmla="*/ 2876103 h 6812607"/>
              <a:gd name="connsiteX5797" fmla="*/ 721816 w 6682383"/>
              <a:gd name="connsiteY5797" fmla="*/ 2861220 h 6812607"/>
              <a:gd name="connsiteX5798" fmla="*/ 714375 w 6682383"/>
              <a:gd name="connsiteY5798" fmla="*/ 2872383 h 6812607"/>
              <a:gd name="connsiteX5799" fmla="*/ 706934 w 6682383"/>
              <a:gd name="connsiteY5799" fmla="*/ 2883545 h 6812607"/>
              <a:gd name="connsiteX5800" fmla="*/ 699492 w 6682383"/>
              <a:gd name="connsiteY5800" fmla="*/ 2890986 h 6812607"/>
              <a:gd name="connsiteX5801" fmla="*/ 692051 w 6682383"/>
              <a:gd name="connsiteY5801" fmla="*/ 2898428 h 6812607"/>
              <a:gd name="connsiteX5802" fmla="*/ 692051 w 6682383"/>
              <a:gd name="connsiteY5802" fmla="*/ 2913310 h 6812607"/>
              <a:gd name="connsiteX5803" fmla="*/ 706934 w 6682383"/>
              <a:gd name="connsiteY5803" fmla="*/ 2898428 h 6812607"/>
              <a:gd name="connsiteX5804" fmla="*/ 736699 w 6682383"/>
              <a:gd name="connsiteY5804" fmla="*/ 2861220 h 6812607"/>
              <a:gd name="connsiteX5805" fmla="*/ 729258 w 6682383"/>
              <a:gd name="connsiteY5805" fmla="*/ 2861220 h 6812607"/>
              <a:gd name="connsiteX5806" fmla="*/ 692051 w 6682383"/>
              <a:gd name="connsiteY5806" fmla="*/ 2861220 h 6812607"/>
              <a:gd name="connsiteX5807" fmla="*/ 692051 w 6682383"/>
              <a:gd name="connsiteY5807" fmla="*/ 2868662 h 6812607"/>
              <a:gd name="connsiteX5808" fmla="*/ 699492 w 6682383"/>
              <a:gd name="connsiteY5808" fmla="*/ 2861220 h 6812607"/>
              <a:gd name="connsiteX5809" fmla="*/ 692051 w 6682383"/>
              <a:gd name="connsiteY5809" fmla="*/ 2861220 h 6812607"/>
              <a:gd name="connsiteX5810" fmla="*/ 6063816 w 6682383"/>
              <a:gd name="connsiteY5810" fmla="*/ 2855640 h 6812607"/>
              <a:gd name="connsiteX5811" fmla="*/ 6064746 w 6682383"/>
              <a:gd name="connsiteY5811" fmla="*/ 2857500 h 6812607"/>
              <a:gd name="connsiteX5812" fmla="*/ 6064746 w 6682383"/>
              <a:gd name="connsiteY5812" fmla="*/ 2861220 h 6812607"/>
              <a:gd name="connsiteX5813" fmla="*/ 6057304 w 6682383"/>
              <a:gd name="connsiteY5813" fmla="*/ 2868662 h 6812607"/>
              <a:gd name="connsiteX5814" fmla="*/ 6057304 w 6682383"/>
              <a:gd name="connsiteY5814" fmla="*/ 2861220 h 6812607"/>
              <a:gd name="connsiteX5815" fmla="*/ 6061025 w 6682383"/>
              <a:gd name="connsiteY5815" fmla="*/ 2857500 h 6812607"/>
              <a:gd name="connsiteX5816" fmla="*/ 6063816 w 6682383"/>
              <a:gd name="connsiteY5816" fmla="*/ 2855640 h 6812607"/>
              <a:gd name="connsiteX5817" fmla="*/ 840879 w 6682383"/>
              <a:gd name="connsiteY5817" fmla="*/ 2853779 h 6812607"/>
              <a:gd name="connsiteX5818" fmla="*/ 840879 w 6682383"/>
              <a:gd name="connsiteY5818" fmla="*/ 2861220 h 6812607"/>
              <a:gd name="connsiteX5819" fmla="*/ 837158 w 6682383"/>
              <a:gd name="connsiteY5819" fmla="*/ 2864942 h 6812607"/>
              <a:gd name="connsiteX5820" fmla="*/ 833438 w 6682383"/>
              <a:gd name="connsiteY5820" fmla="*/ 2868662 h 6812607"/>
              <a:gd name="connsiteX5821" fmla="*/ 833438 w 6682383"/>
              <a:gd name="connsiteY5821" fmla="*/ 2861220 h 6812607"/>
              <a:gd name="connsiteX5822" fmla="*/ 837158 w 6682383"/>
              <a:gd name="connsiteY5822" fmla="*/ 2857500 h 6812607"/>
              <a:gd name="connsiteX5823" fmla="*/ 840879 w 6682383"/>
              <a:gd name="connsiteY5823" fmla="*/ 2853779 h 6812607"/>
              <a:gd name="connsiteX5824" fmla="*/ 6116836 w 6682383"/>
              <a:gd name="connsiteY5824" fmla="*/ 2838896 h 6812607"/>
              <a:gd name="connsiteX5825" fmla="*/ 6124277 w 6682383"/>
              <a:gd name="connsiteY5825" fmla="*/ 2842617 h 6812607"/>
              <a:gd name="connsiteX5826" fmla="*/ 6124277 w 6682383"/>
              <a:gd name="connsiteY5826" fmla="*/ 2846338 h 6812607"/>
              <a:gd name="connsiteX5827" fmla="*/ 6116836 w 6682383"/>
              <a:gd name="connsiteY5827" fmla="*/ 2846338 h 6812607"/>
              <a:gd name="connsiteX5828" fmla="*/ 6116836 w 6682383"/>
              <a:gd name="connsiteY5828" fmla="*/ 2838896 h 6812607"/>
              <a:gd name="connsiteX5829" fmla="*/ 3705820 w 6682383"/>
              <a:gd name="connsiteY5829" fmla="*/ 2831455 h 6812607"/>
              <a:gd name="connsiteX5830" fmla="*/ 3705820 w 6682383"/>
              <a:gd name="connsiteY5830" fmla="*/ 2838896 h 6812607"/>
              <a:gd name="connsiteX5831" fmla="*/ 3713262 w 6682383"/>
              <a:gd name="connsiteY5831" fmla="*/ 2838896 h 6812607"/>
              <a:gd name="connsiteX5832" fmla="*/ 3713262 w 6682383"/>
              <a:gd name="connsiteY5832" fmla="*/ 2831455 h 6812607"/>
              <a:gd name="connsiteX5833" fmla="*/ 3705820 w 6682383"/>
              <a:gd name="connsiteY5833" fmla="*/ 2831455 h 6812607"/>
              <a:gd name="connsiteX5834" fmla="*/ 6079629 w 6682383"/>
              <a:gd name="connsiteY5834" fmla="*/ 2824013 h 6812607"/>
              <a:gd name="connsiteX5835" fmla="*/ 6087070 w 6682383"/>
              <a:gd name="connsiteY5835" fmla="*/ 2824013 h 6812607"/>
              <a:gd name="connsiteX5836" fmla="*/ 6079629 w 6682383"/>
              <a:gd name="connsiteY5836" fmla="*/ 2831455 h 6812607"/>
              <a:gd name="connsiteX5837" fmla="*/ 6079629 w 6682383"/>
              <a:gd name="connsiteY5837" fmla="*/ 2824013 h 6812607"/>
              <a:gd name="connsiteX5838" fmla="*/ 727770 w 6682383"/>
              <a:gd name="connsiteY5838" fmla="*/ 2821037 h 6812607"/>
              <a:gd name="connsiteX5839" fmla="*/ 727398 w 6682383"/>
              <a:gd name="connsiteY5839" fmla="*/ 2822154 h 6812607"/>
              <a:gd name="connsiteX5840" fmla="*/ 726777 w 6682383"/>
              <a:gd name="connsiteY5840" fmla="*/ 2822360 h 6812607"/>
              <a:gd name="connsiteX5841" fmla="*/ 507876 w 6682383"/>
              <a:gd name="connsiteY5841" fmla="*/ 2818432 h 6812607"/>
              <a:gd name="connsiteX5842" fmla="*/ 520898 w 6682383"/>
              <a:gd name="connsiteY5842" fmla="*/ 2824013 h 6812607"/>
              <a:gd name="connsiteX5843" fmla="*/ 520898 w 6682383"/>
              <a:gd name="connsiteY5843" fmla="*/ 2827734 h 6812607"/>
              <a:gd name="connsiteX5844" fmla="*/ 513457 w 6682383"/>
              <a:gd name="connsiteY5844" fmla="*/ 2831455 h 6812607"/>
              <a:gd name="connsiteX5845" fmla="*/ 513457 w 6682383"/>
              <a:gd name="connsiteY5845" fmla="*/ 2838896 h 6812607"/>
              <a:gd name="connsiteX5846" fmla="*/ 498574 w 6682383"/>
              <a:gd name="connsiteY5846" fmla="*/ 2846338 h 6812607"/>
              <a:gd name="connsiteX5847" fmla="*/ 498574 w 6682383"/>
              <a:gd name="connsiteY5847" fmla="*/ 2831455 h 6812607"/>
              <a:gd name="connsiteX5848" fmla="*/ 507876 w 6682383"/>
              <a:gd name="connsiteY5848" fmla="*/ 2818432 h 6812607"/>
              <a:gd name="connsiteX5849" fmla="*/ 5848945 w 6682383"/>
              <a:gd name="connsiteY5849" fmla="*/ 2809131 h 6812607"/>
              <a:gd name="connsiteX5850" fmla="*/ 5860107 w 6682383"/>
              <a:gd name="connsiteY5850" fmla="*/ 2809131 h 6812607"/>
              <a:gd name="connsiteX5851" fmla="*/ 5863828 w 6682383"/>
              <a:gd name="connsiteY5851" fmla="*/ 2816572 h 6812607"/>
              <a:gd name="connsiteX5852" fmla="*/ 5856386 w 6682383"/>
              <a:gd name="connsiteY5852" fmla="*/ 2816572 h 6812607"/>
              <a:gd name="connsiteX5853" fmla="*/ 699492 w 6682383"/>
              <a:gd name="connsiteY5853" fmla="*/ 2809131 h 6812607"/>
              <a:gd name="connsiteX5854" fmla="*/ 706934 w 6682383"/>
              <a:gd name="connsiteY5854" fmla="*/ 2816572 h 6812607"/>
              <a:gd name="connsiteX5855" fmla="*/ 699492 w 6682383"/>
              <a:gd name="connsiteY5855" fmla="*/ 2816572 h 6812607"/>
              <a:gd name="connsiteX5856" fmla="*/ 699492 w 6682383"/>
              <a:gd name="connsiteY5856" fmla="*/ 2809131 h 6812607"/>
              <a:gd name="connsiteX5857" fmla="*/ 937617 w 6682383"/>
              <a:gd name="connsiteY5857" fmla="*/ 2801689 h 6812607"/>
              <a:gd name="connsiteX5858" fmla="*/ 930176 w 6682383"/>
              <a:gd name="connsiteY5858" fmla="*/ 2809131 h 6812607"/>
              <a:gd name="connsiteX5859" fmla="*/ 937617 w 6682383"/>
              <a:gd name="connsiteY5859" fmla="*/ 2809131 h 6812607"/>
              <a:gd name="connsiteX5860" fmla="*/ 773906 w 6682383"/>
              <a:gd name="connsiteY5860" fmla="*/ 2801689 h 6812607"/>
              <a:gd name="connsiteX5861" fmla="*/ 773906 w 6682383"/>
              <a:gd name="connsiteY5861" fmla="*/ 2809131 h 6812607"/>
              <a:gd name="connsiteX5862" fmla="*/ 781348 w 6682383"/>
              <a:gd name="connsiteY5862" fmla="*/ 2801689 h 6812607"/>
              <a:gd name="connsiteX5863" fmla="*/ 675308 w 6682383"/>
              <a:gd name="connsiteY5863" fmla="*/ 2797969 h 6812607"/>
              <a:gd name="connsiteX5864" fmla="*/ 671122 w 6682383"/>
              <a:gd name="connsiteY5864" fmla="*/ 2811921 h 6812607"/>
              <a:gd name="connsiteX5865" fmla="*/ 669727 w 6682383"/>
              <a:gd name="connsiteY5865" fmla="*/ 2831455 h 6812607"/>
              <a:gd name="connsiteX5866" fmla="*/ 669727 w 6682383"/>
              <a:gd name="connsiteY5866" fmla="*/ 2838896 h 6812607"/>
              <a:gd name="connsiteX5867" fmla="*/ 666006 w 6682383"/>
              <a:gd name="connsiteY5867" fmla="*/ 2838896 h 6812607"/>
              <a:gd name="connsiteX5868" fmla="*/ 654844 w 6682383"/>
              <a:gd name="connsiteY5868" fmla="*/ 2842617 h 6812607"/>
              <a:gd name="connsiteX5869" fmla="*/ 647402 w 6682383"/>
              <a:gd name="connsiteY5869" fmla="*/ 2853779 h 6812607"/>
              <a:gd name="connsiteX5870" fmla="*/ 625078 w 6682383"/>
              <a:gd name="connsiteY5870" fmla="*/ 2876103 h 6812607"/>
              <a:gd name="connsiteX5871" fmla="*/ 639961 w 6682383"/>
              <a:gd name="connsiteY5871" fmla="*/ 2846338 h 6812607"/>
              <a:gd name="connsiteX5872" fmla="*/ 647402 w 6682383"/>
              <a:gd name="connsiteY5872" fmla="*/ 2842617 h 6812607"/>
              <a:gd name="connsiteX5873" fmla="*/ 662285 w 6682383"/>
              <a:gd name="connsiteY5873" fmla="*/ 2816572 h 6812607"/>
              <a:gd name="connsiteX5874" fmla="*/ 673447 w 6682383"/>
              <a:gd name="connsiteY5874" fmla="*/ 2801689 h 6812607"/>
              <a:gd name="connsiteX5875" fmla="*/ 997149 w 6682383"/>
              <a:gd name="connsiteY5875" fmla="*/ 2786807 h 6812607"/>
              <a:gd name="connsiteX5876" fmla="*/ 982266 w 6682383"/>
              <a:gd name="connsiteY5876" fmla="*/ 2794248 h 6812607"/>
              <a:gd name="connsiteX5877" fmla="*/ 989707 w 6682383"/>
              <a:gd name="connsiteY5877" fmla="*/ 2794248 h 6812607"/>
              <a:gd name="connsiteX5878" fmla="*/ 997149 w 6682383"/>
              <a:gd name="connsiteY5878" fmla="*/ 2790527 h 6812607"/>
              <a:gd name="connsiteX5879" fmla="*/ 997149 w 6682383"/>
              <a:gd name="connsiteY5879" fmla="*/ 2786807 h 6812607"/>
              <a:gd name="connsiteX5880" fmla="*/ 736699 w 6682383"/>
              <a:gd name="connsiteY5880" fmla="*/ 2786807 h 6812607"/>
              <a:gd name="connsiteX5881" fmla="*/ 729258 w 6682383"/>
              <a:gd name="connsiteY5881" fmla="*/ 2794248 h 6812607"/>
              <a:gd name="connsiteX5882" fmla="*/ 744141 w 6682383"/>
              <a:gd name="connsiteY5882" fmla="*/ 2786807 h 6812607"/>
              <a:gd name="connsiteX5883" fmla="*/ 736699 w 6682383"/>
              <a:gd name="connsiteY5883" fmla="*/ 2786807 h 6812607"/>
              <a:gd name="connsiteX5884" fmla="*/ 5802808 w 6682383"/>
              <a:gd name="connsiteY5884" fmla="*/ 2780853 h 6812607"/>
              <a:gd name="connsiteX5885" fmla="*/ 5804297 w 6682383"/>
              <a:gd name="connsiteY5885" fmla="*/ 2781225 h 6812607"/>
              <a:gd name="connsiteX5886" fmla="*/ 5811738 w 6682383"/>
              <a:gd name="connsiteY5886" fmla="*/ 2786807 h 6812607"/>
              <a:gd name="connsiteX5887" fmla="*/ 788789 w 6682383"/>
              <a:gd name="connsiteY5887" fmla="*/ 2779366 h 6812607"/>
              <a:gd name="connsiteX5888" fmla="*/ 788789 w 6682383"/>
              <a:gd name="connsiteY5888" fmla="*/ 2786807 h 6812607"/>
              <a:gd name="connsiteX5889" fmla="*/ 788789 w 6682383"/>
              <a:gd name="connsiteY5889" fmla="*/ 2794248 h 6812607"/>
              <a:gd name="connsiteX5890" fmla="*/ 796231 w 6682383"/>
              <a:gd name="connsiteY5890" fmla="*/ 2786807 h 6812607"/>
              <a:gd name="connsiteX5891" fmla="*/ 788789 w 6682383"/>
              <a:gd name="connsiteY5891" fmla="*/ 2779366 h 6812607"/>
              <a:gd name="connsiteX5892" fmla="*/ 5921266 w 6682383"/>
              <a:gd name="connsiteY5892" fmla="*/ 2777040 h 6812607"/>
              <a:gd name="connsiteX5893" fmla="*/ 5923359 w 6682383"/>
              <a:gd name="connsiteY5893" fmla="*/ 2786807 h 6812607"/>
              <a:gd name="connsiteX5894" fmla="*/ 5915918 w 6682383"/>
              <a:gd name="connsiteY5894" fmla="*/ 2786807 h 6812607"/>
              <a:gd name="connsiteX5895" fmla="*/ 5919638 w 6682383"/>
              <a:gd name="connsiteY5895" fmla="*/ 2779366 h 6812607"/>
              <a:gd name="connsiteX5896" fmla="*/ 5921266 w 6682383"/>
              <a:gd name="connsiteY5896" fmla="*/ 2777040 h 6812607"/>
              <a:gd name="connsiteX5897" fmla="*/ 5973589 w 6682383"/>
              <a:gd name="connsiteY5897" fmla="*/ 2775644 h 6812607"/>
              <a:gd name="connsiteX5898" fmla="*/ 5975449 w 6682383"/>
              <a:gd name="connsiteY5898" fmla="*/ 2779366 h 6812607"/>
              <a:gd name="connsiteX5899" fmla="*/ 5968008 w 6682383"/>
              <a:gd name="connsiteY5899" fmla="*/ 2786807 h 6812607"/>
              <a:gd name="connsiteX5900" fmla="*/ 5968008 w 6682383"/>
              <a:gd name="connsiteY5900" fmla="*/ 2779366 h 6812607"/>
              <a:gd name="connsiteX5901" fmla="*/ 5973589 w 6682383"/>
              <a:gd name="connsiteY5901" fmla="*/ 2775644 h 6812607"/>
              <a:gd name="connsiteX5902" fmla="*/ 5789414 w 6682383"/>
              <a:gd name="connsiteY5902" fmla="*/ 2771924 h 6812607"/>
              <a:gd name="connsiteX5903" fmla="*/ 5802808 w 6682383"/>
              <a:gd name="connsiteY5903" fmla="*/ 2780853 h 6812607"/>
              <a:gd name="connsiteX5904" fmla="*/ 5796855 w 6682383"/>
              <a:gd name="connsiteY5904" fmla="*/ 2779366 h 6812607"/>
              <a:gd name="connsiteX5905" fmla="*/ 1012031 w 6682383"/>
              <a:gd name="connsiteY5905" fmla="*/ 2771924 h 6812607"/>
              <a:gd name="connsiteX5906" fmla="*/ 1004590 w 6682383"/>
              <a:gd name="connsiteY5906" fmla="*/ 2779366 h 6812607"/>
              <a:gd name="connsiteX5907" fmla="*/ 1012031 w 6682383"/>
              <a:gd name="connsiteY5907" fmla="*/ 2779366 h 6812607"/>
              <a:gd name="connsiteX5908" fmla="*/ 1012031 w 6682383"/>
              <a:gd name="connsiteY5908" fmla="*/ 2771924 h 6812607"/>
              <a:gd name="connsiteX5909" fmla="*/ 5923359 w 6682383"/>
              <a:gd name="connsiteY5909" fmla="*/ 2757041 h 6812607"/>
              <a:gd name="connsiteX5910" fmla="*/ 5930801 w 6682383"/>
              <a:gd name="connsiteY5910" fmla="*/ 2771924 h 6812607"/>
              <a:gd name="connsiteX5911" fmla="*/ 5915918 w 6682383"/>
              <a:gd name="connsiteY5911" fmla="*/ 2764482 h 6812607"/>
              <a:gd name="connsiteX5912" fmla="*/ 959941 w 6682383"/>
              <a:gd name="connsiteY5912" fmla="*/ 2757041 h 6812607"/>
              <a:gd name="connsiteX5913" fmla="*/ 937617 w 6682383"/>
              <a:gd name="connsiteY5913" fmla="*/ 2779366 h 6812607"/>
              <a:gd name="connsiteX5914" fmla="*/ 937617 w 6682383"/>
              <a:gd name="connsiteY5914" fmla="*/ 2786807 h 6812607"/>
              <a:gd name="connsiteX5915" fmla="*/ 945059 w 6682383"/>
              <a:gd name="connsiteY5915" fmla="*/ 2786807 h 6812607"/>
              <a:gd name="connsiteX5916" fmla="*/ 959941 w 6682383"/>
              <a:gd name="connsiteY5916" fmla="*/ 2771924 h 6812607"/>
              <a:gd name="connsiteX5917" fmla="*/ 967383 w 6682383"/>
              <a:gd name="connsiteY5917" fmla="*/ 2771924 h 6812607"/>
              <a:gd name="connsiteX5918" fmla="*/ 967383 w 6682383"/>
              <a:gd name="connsiteY5918" fmla="*/ 2764482 h 6812607"/>
              <a:gd name="connsiteX5919" fmla="*/ 974824 w 6682383"/>
              <a:gd name="connsiteY5919" fmla="*/ 2757041 h 6812607"/>
              <a:gd name="connsiteX5920" fmla="*/ 5752207 w 6682383"/>
              <a:gd name="connsiteY5920" fmla="*/ 2742158 h 6812607"/>
              <a:gd name="connsiteX5921" fmla="*/ 5763369 w 6682383"/>
              <a:gd name="connsiteY5921" fmla="*/ 2749599 h 6812607"/>
              <a:gd name="connsiteX5922" fmla="*/ 5774531 w 6682383"/>
              <a:gd name="connsiteY5922" fmla="*/ 2764482 h 6812607"/>
              <a:gd name="connsiteX5923" fmla="*/ 5759648 w 6682383"/>
              <a:gd name="connsiteY5923" fmla="*/ 2757041 h 6812607"/>
              <a:gd name="connsiteX5924" fmla="*/ 1123652 w 6682383"/>
              <a:gd name="connsiteY5924" fmla="*/ 2742158 h 6812607"/>
              <a:gd name="connsiteX5925" fmla="*/ 1116211 w 6682383"/>
              <a:gd name="connsiteY5925" fmla="*/ 2764482 h 6812607"/>
              <a:gd name="connsiteX5926" fmla="*/ 1108770 w 6682383"/>
              <a:gd name="connsiteY5926" fmla="*/ 2764482 h 6812607"/>
              <a:gd name="connsiteX5927" fmla="*/ 1108770 w 6682383"/>
              <a:gd name="connsiteY5927" fmla="*/ 2771924 h 6812607"/>
              <a:gd name="connsiteX5928" fmla="*/ 1116211 w 6682383"/>
              <a:gd name="connsiteY5928" fmla="*/ 2764482 h 6812607"/>
              <a:gd name="connsiteX5929" fmla="*/ 1123652 w 6682383"/>
              <a:gd name="connsiteY5929" fmla="*/ 2757041 h 6812607"/>
              <a:gd name="connsiteX5930" fmla="*/ 792510 w 6682383"/>
              <a:gd name="connsiteY5930" fmla="*/ 2742158 h 6812607"/>
              <a:gd name="connsiteX5931" fmla="*/ 788789 w 6682383"/>
              <a:gd name="connsiteY5931" fmla="*/ 2749599 h 6812607"/>
              <a:gd name="connsiteX5932" fmla="*/ 796231 w 6682383"/>
              <a:gd name="connsiteY5932" fmla="*/ 2742158 h 6812607"/>
              <a:gd name="connsiteX5933" fmla="*/ 792510 w 6682383"/>
              <a:gd name="connsiteY5933" fmla="*/ 2742158 h 6812607"/>
              <a:gd name="connsiteX5934" fmla="*/ 759024 w 6682383"/>
              <a:gd name="connsiteY5934" fmla="*/ 2737507 h 6812607"/>
              <a:gd name="connsiteX5935" fmla="*/ 762744 w 6682383"/>
              <a:gd name="connsiteY5935" fmla="*/ 2738437 h 6812607"/>
              <a:gd name="connsiteX5936" fmla="*/ 759024 w 6682383"/>
              <a:gd name="connsiteY5936" fmla="*/ 2749599 h 6812607"/>
              <a:gd name="connsiteX5937" fmla="*/ 751582 w 6682383"/>
              <a:gd name="connsiteY5937" fmla="*/ 2749599 h 6812607"/>
              <a:gd name="connsiteX5938" fmla="*/ 755303 w 6682383"/>
              <a:gd name="connsiteY5938" fmla="*/ 2742158 h 6812607"/>
              <a:gd name="connsiteX5939" fmla="*/ 759024 w 6682383"/>
              <a:gd name="connsiteY5939" fmla="*/ 2737507 h 6812607"/>
              <a:gd name="connsiteX5940" fmla="*/ 5361533 w 6682383"/>
              <a:gd name="connsiteY5940" fmla="*/ 2730996 h 6812607"/>
              <a:gd name="connsiteX5941" fmla="*/ 5357812 w 6682383"/>
              <a:gd name="connsiteY5941" fmla="*/ 2734717 h 6812607"/>
              <a:gd name="connsiteX5942" fmla="*/ 5372695 w 6682383"/>
              <a:gd name="connsiteY5942" fmla="*/ 2742158 h 6812607"/>
              <a:gd name="connsiteX5943" fmla="*/ 5395019 w 6682383"/>
              <a:gd name="connsiteY5943" fmla="*/ 2742158 h 6812607"/>
              <a:gd name="connsiteX5944" fmla="*/ 5372695 w 6682383"/>
              <a:gd name="connsiteY5944" fmla="*/ 2734717 h 6812607"/>
              <a:gd name="connsiteX5945" fmla="*/ 5361533 w 6682383"/>
              <a:gd name="connsiteY5945" fmla="*/ 2730996 h 6812607"/>
              <a:gd name="connsiteX5946" fmla="*/ 595313 w 6682383"/>
              <a:gd name="connsiteY5946" fmla="*/ 2727275 h 6812607"/>
              <a:gd name="connsiteX5947" fmla="*/ 595313 w 6682383"/>
              <a:gd name="connsiteY5947" fmla="*/ 2734717 h 6812607"/>
              <a:gd name="connsiteX5948" fmla="*/ 587871 w 6682383"/>
              <a:gd name="connsiteY5948" fmla="*/ 2742158 h 6812607"/>
              <a:gd name="connsiteX5949" fmla="*/ 587871 w 6682383"/>
              <a:gd name="connsiteY5949" fmla="*/ 2734717 h 6812607"/>
              <a:gd name="connsiteX5950" fmla="*/ 587871 w 6682383"/>
              <a:gd name="connsiteY5950" fmla="*/ 2730996 h 6812607"/>
              <a:gd name="connsiteX5951" fmla="*/ 595313 w 6682383"/>
              <a:gd name="connsiteY5951" fmla="*/ 2727275 h 6812607"/>
              <a:gd name="connsiteX5952" fmla="*/ 6146601 w 6682383"/>
              <a:gd name="connsiteY5952" fmla="*/ 2719834 h 6812607"/>
              <a:gd name="connsiteX5953" fmla="*/ 6154043 w 6682383"/>
              <a:gd name="connsiteY5953" fmla="*/ 2719834 h 6812607"/>
              <a:gd name="connsiteX5954" fmla="*/ 6154043 w 6682383"/>
              <a:gd name="connsiteY5954" fmla="*/ 2727275 h 6812607"/>
              <a:gd name="connsiteX5955" fmla="*/ 6146601 w 6682383"/>
              <a:gd name="connsiteY5955" fmla="*/ 2723554 h 6812607"/>
              <a:gd name="connsiteX5956" fmla="*/ 6146601 w 6682383"/>
              <a:gd name="connsiteY5956" fmla="*/ 2719834 h 6812607"/>
              <a:gd name="connsiteX5957" fmla="*/ 5543847 w 6682383"/>
              <a:gd name="connsiteY5957" fmla="*/ 2719834 h 6812607"/>
              <a:gd name="connsiteX5958" fmla="*/ 5551289 w 6682383"/>
              <a:gd name="connsiteY5958" fmla="*/ 2719834 h 6812607"/>
              <a:gd name="connsiteX5959" fmla="*/ 5551289 w 6682383"/>
              <a:gd name="connsiteY5959" fmla="*/ 2727275 h 6812607"/>
              <a:gd name="connsiteX5960" fmla="*/ 5543847 w 6682383"/>
              <a:gd name="connsiteY5960" fmla="*/ 2719834 h 6812607"/>
              <a:gd name="connsiteX5961" fmla="*/ 5208984 w 6682383"/>
              <a:gd name="connsiteY5961" fmla="*/ 2712392 h 6812607"/>
              <a:gd name="connsiteX5962" fmla="*/ 5205263 w 6682383"/>
              <a:gd name="connsiteY5962" fmla="*/ 2723554 h 6812607"/>
              <a:gd name="connsiteX5963" fmla="*/ 5212705 w 6682383"/>
              <a:gd name="connsiteY5963" fmla="*/ 2727275 h 6812607"/>
              <a:gd name="connsiteX5964" fmla="*/ 5216426 w 6682383"/>
              <a:gd name="connsiteY5964" fmla="*/ 2719834 h 6812607"/>
              <a:gd name="connsiteX5965" fmla="*/ 5208984 w 6682383"/>
              <a:gd name="connsiteY5965" fmla="*/ 2712392 h 6812607"/>
              <a:gd name="connsiteX5966" fmla="*/ 5052715 w 6682383"/>
              <a:gd name="connsiteY5966" fmla="*/ 2704951 h 6812607"/>
              <a:gd name="connsiteX5967" fmla="*/ 5060156 w 6682383"/>
              <a:gd name="connsiteY5967" fmla="*/ 2719834 h 6812607"/>
              <a:gd name="connsiteX5968" fmla="*/ 5067597 w 6682383"/>
              <a:gd name="connsiteY5968" fmla="*/ 2719834 h 6812607"/>
              <a:gd name="connsiteX5969" fmla="*/ 5052715 w 6682383"/>
              <a:gd name="connsiteY5969" fmla="*/ 2704951 h 6812607"/>
              <a:gd name="connsiteX5970" fmla="*/ 974824 w 6682383"/>
              <a:gd name="connsiteY5970" fmla="*/ 2704951 h 6812607"/>
              <a:gd name="connsiteX5971" fmla="*/ 974824 w 6682383"/>
              <a:gd name="connsiteY5971" fmla="*/ 2712392 h 6812607"/>
              <a:gd name="connsiteX5972" fmla="*/ 982266 w 6682383"/>
              <a:gd name="connsiteY5972" fmla="*/ 2704951 h 6812607"/>
              <a:gd name="connsiteX5973" fmla="*/ 930176 w 6682383"/>
              <a:gd name="connsiteY5973" fmla="*/ 2704951 h 6812607"/>
              <a:gd name="connsiteX5974" fmla="*/ 937617 w 6682383"/>
              <a:gd name="connsiteY5974" fmla="*/ 2704951 h 6812607"/>
              <a:gd name="connsiteX5975" fmla="*/ 930176 w 6682383"/>
              <a:gd name="connsiteY5975" fmla="*/ 2712392 h 6812607"/>
              <a:gd name="connsiteX5976" fmla="*/ 930176 w 6682383"/>
              <a:gd name="connsiteY5976" fmla="*/ 2704951 h 6812607"/>
              <a:gd name="connsiteX5977" fmla="*/ 863203 w 6682383"/>
              <a:gd name="connsiteY5977" fmla="*/ 2704951 h 6812607"/>
              <a:gd name="connsiteX5978" fmla="*/ 855762 w 6682383"/>
              <a:gd name="connsiteY5978" fmla="*/ 2712392 h 6812607"/>
              <a:gd name="connsiteX5979" fmla="*/ 863203 w 6682383"/>
              <a:gd name="connsiteY5979" fmla="*/ 2712392 h 6812607"/>
              <a:gd name="connsiteX5980" fmla="*/ 840879 w 6682383"/>
              <a:gd name="connsiteY5980" fmla="*/ 2704951 h 6812607"/>
              <a:gd name="connsiteX5981" fmla="*/ 818555 w 6682383"/>
              <a:gd name="connsiteY5981" fmla="*/ 2749599 h 6812607"/>
              <a:gd name="connsiteX5982" fmla="*/ 829717 w 6682383"/>
              <a:gd name="connsiteY5982" fmla="*/ 2734717 h 6812607"/>
              <a:gd name="connsiteX5983" fmla="*/ 848320 w 6682383"/>
              <a:gd name="connsiteY5983" fmla="*/ 2712392 h 6812607"/>
              <a:gd name="connsiteX5984" fmla="*/ 595313 w 6682383"/>
              <a:gd name="connsiteY5984" fmla="*/ 2704951 h 6812607"/>
              <a:gd name="connsiteX5985" fmla="*/ 602754 w 6682383"/>
              <a:gd name="connsiteY5985" fmla="*/ 2712392 h 6812607"/>
              <a:gd name="connsiteX5986" fmla="*/ 595313 w 6682383"/>
              <a:gd name="connsiteY5986" fmla="*/ 2719834 h 6812607"/>
              <a:gd name="connsiteX5987" fmla="*/ 591592 w 6682383"/>
              <a:gd name="connsiteY5987" fmla="*/ 2712392 h 6812607"/>
              <a:gd name="connsiteX5988" fmla="*/ 595313 w 6682383"/>
              <a:gd name="connsiteY5988" fmla="*/ 2704951 h 6812607"/>
              <a:gd name="connsiteX5989" fmla="*/ 6072187 w 6682383"/>
              <a:gd name="connsiteY5989" fmla="*/ 2697510 h 6812607"/>
              <a:gd name="connsiteX5990" fmla="*/ 6079629 w 6682383"/>
              <a:gd name="connsiteY5990" fmla="*/ 2697510 h 6812607"/>
              <a:gd name="connsiteX5991" fmla="*/ 6087070 w 6682383"/>
              <a:gd name="connsiteY5991" fmla="*/ 2701231 h 6812607"/>
              <a:gd name="connsiteX5992" fmla="*/ 6079629 w 6682383"/>
              <a:gd name="connsiteY5992" fmla="*/ 2704951 h 6812607"/>
              <a:gd name="connsiteX5993" fmla="*/ 5811738 w 6682383"/>
              <a:gd name="connsiteY5993" fmla="*/ 2697510 h 6812607"/>
              <a:gd name="connsiteX5994" fmla="*/ 5819179 w 6682383"/>
              <a:gd name="connsiteY5994" fmla="*/ 2697510 h 6812607"/>
              <a:gd name="connsiteX5995" fmla="*/ 5811738 w 6682383"/>
              <a:gd name="connsiteY5995" fmla="*/ 2704951 h 6812607"/>
              <a:gd name="connsiteX5996" fmla="*/ 822275 w 6682383"/>
              <a:gd name="connsiteY5996" fmla="*/ 2697510 h 6812607"/>
              <a:gd name="connsiteX5997" fmla="*/ 818555 w 6682383"/>
              <a:gd name="connsiteY5997" fmla="*/ 2704951 h 6812607"/>
              <a:gd name="connsiteX5998" fmla="*/ 825996 w 6682383"/>
              <a:gd name="connsiteY5998" fmla="*/ 2704951 h 6812607"/>
              <a:gd name="connsiteX5999" fmla="*/ 825996 w 6682383"/>
              <a:gd name="connsiteY5999" fmla="*/ 2697510 h 6812607"/>
              <a:gd name="connsiteX6000" fmla="*/ 822275 w 6682383"/>
              <a:gd name="connsiteY6000" fmla="*/ 2697510 h 6812607"/>
              <a:gd name="connsiteX6001" fmla="*/ 5916848 w 6682383"/>
              <a:gd name="connsiteY6001" fmla="*/ 2692859 h 6812607"/>
              <a:gd name="connsiteX6002" fmla="*/ 5919638 w 6682383"/>
              <a:gd name="connsiteY6002" fmla="*/ 2693789 h 6812607"/>
              <a:gd name="connsiteX6003" fmla="*/ 5923359 w 6682383"/>
              <a:gd name="connsiteY6003" fmla="*/ 2697510 h 6812607"/>
              <a:gd name="connsiteX6004" fmla="*/ 5915918 w 6682383"/>
              <a:gd name="connsiteY6004" fmla="*/ 2697510 h 6812607"/>
              <a:gd name="connsiteX6005" fmla="*/ 5916848 w 6682383"/>
              <a:gd name="connsiteY6005" fmla="*/ 2692859 h 6812607"/>
              <a:gd name="connsiteX6006" fmla="*/ 5395019 w 6682383"/>
              <a:gd name="connsiteY6006" fmla="*/ 2690068 h 6812607"/>
              <a:gd name="connsiteX6007" fmla="*/ 5402461 w 6682383"/>
              <a:gd name="connsiteY6007" fmla="*/ 2697510 h 6812607"/>
              <a:gd name="connsiteX6008" fmla="*/ 5417343 w 6682383"/>
              <a:gd name="connsiteY6008" fmla="*/ 2697510 h 6812607"/>
              <a:gd name="connsiteX6009" fmla="*/ 5417343 w 6682383"/>
              <a:gd name="connsiteY6009" fmla="*/ 2690068 h 6812607"/>
              <a:gd name="connsiteX6010" fmla="*/ 5395019 w 6682383"/>
              <a:gd name="connsiteY6010" fmla="*/ 2690068 h 6812607"/>
              <a:gd name="connsiteX6011" fmla="*/ 863203 w 6682383"/>
              <a:gd name="connsiteY6011" fmla="*/ 2690068 h 6812607"/>
              <a:gd name="connsiteX6012" fmla="*/ 855762 w 6682383"/>
              <a:gd name="connsiteY6012" fmla="*/ 2697510 h 6812607"/>
              <a:gd name="connsiteX6013" fmla="*/ 863203 w 6682383"/>
              <a:gd name="connsiteY6013" fmla="*/ 2697510 h 6812607"/>
              <a:gd name="connsiteX6014" fmla="*/ 870645 w 6682383"/>
              <a:gd name="connsiteY6014" fmla="*/ 2690068 h 6812607"/>
              <a:gd name="connsiteX6015" fmla="*/ 781348 w 6682383"/>
              <a:gd name="connsiteY6015" fmla="*/ 2690068 h 6812607"/>
              <a:gd name="connsiteX6016" fmla="*/ 781348 w 6682383"/>
              <a:gd name="connsiteY6016" fmla="*/ 2697510 h 6812607"/>
              <a:gd name="connsiteX6017" fmla="*/ 773906 w 6682383"/>
              <a:gd name="connsiteY6017" fmla="*/ 2697510 h 6812607"/>
              <a:gd name="connsiteX6018" fmla="*/ 781348 w 6682383"/>
              <a:gd name="connsiteY6018" fmla="*/ 2690068 h 6812607"/>
              <a:gd name="connsiteX6019" fmla="*/ 900410 w 6682383"/>
              <a:gd name="connsiteY6019" fmla="*/ 2682627 h 6812607"/>
              <a:gd name="connsiteX6020" fmla="*/ 900410 w 6682383"/>
              <a:gd name="connsiteY6020" fmla="*/ 2690068 h 6812607"/>
              <a:gd name="connsiteX6021" fmla="*/ 907852 w 6682383"/>
              <a:gd name="connsiteY6021" fmla="*/ 2690068 h 6812607"/>
              <a:gd name="connsiteX6022" fmla="*/ 907852 w 6682383"/>
              <a:gd name="connsiteY6022" fmla="*/ 2682627 h 6812607"/>
              <a:gd name="connsiteX6023" fmla="*/ 900410 w 6682383"/>
              <a:gd name="connsiteY6023" fmla="*/ 2682627 h 6812607"/>
              <a:gd name="connsiteX6024" fmla="*/ 759024 w 6682383"/>
              <a:gd name="connsiteY6024" fmla="*/ 2682627 h 6812607"/>
              <a:gd name="connsiteX6025" fmla="*/ 751582 w 6682383"/>
              <a:gd name="connsiteY6025" fmla="*/ 2704951 h 6812607"/>
              <a:gd name="connsiteX6026" fmla="*/ 773906 w 6682383"/>
              <a:gd name="connsiteY6026" fmla="*/ 2697510 h 6812607"/>
              <a:gd name="connsiteX6027" fmla="*/ 773906 w 6682383"/>
              <a:gd name="connsiteY6027" fmla="*/ 2704951 h 6812607"/>
              <a:gd name="connsiteX6028" fmla="*/ 766465 w 6682383"/>
              <a:gd name="connsiteY6028" fmla="*/ 2719834 h 6812607"/>
              <a:gd name="connsiteX6029" fmla="*/ 759024 w 6682383"/>
              <a:gd name="connsiteY6029" fmla="*/ 2727275 h 6812607"/>
              <a:gd name="connsiteX6030" fmla="*/ 740420 w 6682383"/>
              <a:gd name="connsiteY6030" fmla="*/ 2723554 h 6812607"/>
              <a:gd name="connsiteX6031" fmla="*/ 714375 w 6682383"/>
              <a:gd name="connsiteY6031" fmla="*/ 2757041 h 6812607"/>
              <a:gd name="connsiteX6032" fmla="*/ 692051 w 6682383"/>
              <a:gd name="connsiteY6032" fmla="*/ 2786807 h 6812607"/>
              <a:gd name="connsiteX6033" fmla="*/ 682284 w 6682383"/>
              <a:gd name="connsiteY6033" fmla="*/ 2789597 h 6812607"/>
              <a:gd name="connsiteX6034" fmla="*/ 675308 w 6682383"/>
              <a:gd name="connsiteY6034" fmla="*/ 2797969 h 6812607"/>
              <a:gd name="connsiteX6035" fmla="*/ 676238 w 6682383"/>
              <a:gd name="connsiteY6035" fmla="*/ 2796108 h 6812607"/>
              <a:gd name="connsiteX6036" fmla="*/ 677168 w 6682383"/>
              <a:gd name="connsiteY6036" fmla="*/ 2794248 h 6812607"/>
              <a:gd name="connsiteX6037" fmla="*/ 692051 w 6682383"/>
              <a:gd name="connsiteY6037" fmla="*/ 2779366 h 6812607"/>
              <a:gd name="connsiteX6038" fmla="*/ 699492 w 6682383"/>
              <a:gd name="connsiteY6038" fmla="*/ 2757041 h 6812607"/>
              <a:gd name="connsiteX6039" fmla="*/ 703213 w 6682383"/>
              <a:gd name="connsiteY6039" fmla="*/ 2753320 h 6812607"/>
              <a:gd name="connsiteX6040" fmla="*/ 714375 w 6682383"/>
              <a:gd name="connsiteY6040" fmla="*/ 2742158 h 6812607"/>
              <a:gd name="connsiteX6041" fmla="*/ 721816 w 6682383"/>
              <a:gd name="connsiteY6041" fmla="*/ 2734717 h 6812607"/>
              <a:gd name="connsiteX6042" fmla="*/ 729258 w 6682383"/>
              <a:gd name="connsiteY6042" fmla="*/ 2716113 h 6812607"/>
              <a:gd name="connsiteX6043" fmla="*/ 747861 w 6682383"/>
              <a:gd name="connsiteY6043" fmla="*/ 2693789 h 6812607"/>
              <a:gd name="connsiteX6044" fmla="*/ 759024 w 6682383"/>
              <a:gd name="connsiteY6044" fmla="*/ 2682627 h 6812607"/>
              <a:gd name="connsiteX6045" fmla="*/ 610195 w 6682383"/>
              <a:gd name="connsiteY6045" fmla="*/ 2682627 h 6812607"/>
              <a:gd name="connsiteX6046" fmla="*/ 617637 w 6682383"/>
              <a:gd name="connsiteY6046" fmla="*/ 2682627 h 6812607"/>
              <a:gd name="connsiteX6047" fmla="*/ 610195 w 6682383"/>
              <a:gd name="connsiteY6047" fmla="*/ 2690068 h 6812607"/>
              <a:gd name="connsiteX6048" fmla="*/ 610195 w 6682383"/>
              <a:gd name="connsiteY6048" fmla="*/ 2682627 h 6812607"/>
              <a:gd name="connsiteX6049" fmla="*/ 6001494 w 6682383"/>
              <a:gd name="connsiteY6049" fmla="*/ 2675185 h 6812607"/>
              <a:gd name="connsiteX6050" fmla="*/ 6005215 w 6682383"/>
              <a:gd name="connsiteY6050" fmla="*/ 2682627 h 6812607"/>
              <a:gd name="connsiteX6051" fmla="*/ 5997773 w 6682383"/>
              <a:gd name="connsiteY6051" fmla="*/ 2682627 h 6812607"/>
              <a:gd name="connsiteX6052" fmla="*/ 6001494 w 6682383"/>
              <a:gd name="connsiteY6052" fmla="*/ 2675185 h 6812607"/>
              <a:gd name="connsiteX6053" fmla="*/ 5774531 w 6682383"/>
              <a:gd name="connsiteY6053" fmla="*/ 2675185 h 6812607"/>
              <a:gd name="connsiteX6054" fmla="*/ 5774531 w 6682383"/>
              <a:gd name="connsiteY6054" fmla="*/ 2682627 h 6812607"/>
              <a:gd name="connsiteX6055" fmla="*/ 5770810 w 6682383"/>
              <a:gd name="connsiteY6055" fmla="*/ 2678906 h 6812607"/>
              <a:gd name="connsiteX6056" fmla="*/ 5774531 w 6682383"/>
              <a:gd name="connsiteY6056" fmla="*/ 2675185 h 6812607"/>
              <a:gd name="connsiteX6057" fmla="*/ 6015447 w 6682383"/>
              <a:gd name="connsiteY6057" fmla="*/ 2670534 h 6812607"/>
              <a:gd name="connsiteX6058" fmla="*/ 6023818 w 6682383"/>
              <a:gd name="connsiteY6058" fmla="*/ 2671465 h 6812607"/>
              <a:gd name="connsiteX6059" fmla="*/ 6038701 w 6682383"/>
              <a:gd name="connsiteY6059" fmla="*/ 2678906 h 6812607"/>
              <a:gd name="connsiteX6060" fmla="*/ 6042422 w 6682383"/>
              <a:gd name="connsiteY6060" fmla="*/ 2682627 h 6812607"/>
              <a:gd name="connsiteX6061" fmla="*/ 6046142 w 6682383"/>
              <a:gd name="connsiteY6061" fmla="*/ 2682627 h 6812607"/>
              <a:gd name="connsiteX6062" fmla="*/ 6057304 w 6682383"/>
              <a:gd name="connsiteY6062" fmla="*/ 2682627 h 6812607"/>
              <a:gd name="connsiteX6063" fmla="*/ 6057304 w 6682383"/>
              <a:gd name="connsiteY6063" fmla="*/ 2690068 h 6812607"/>
              <a:gd name="connsiteX6064" fmla="*/ 6034980 w 6682383"/>
              <a:gd name="connsiteY6064" fmla="*/ 2690068 h 6812607"/>
              <a:gd name="connsiteX6065" fmla="*/ 6012656 w 6682383"/>
              <a:gd name="connsiteY6065" fmla="*/ 2675185 h 6812607"/>
              <a:gd name="connsiteX6066" fmla="*/ 6015447 w 6682383"/>
              <a:gd name="connsiteY6066" fmla="*/ 2670534 h 6812607"/>
              <a:gd name="connsiteX6067" fmla="*/ 5521523 w 6682383"/>
              <a:gd name="connsiteY6067" fmla="*/ 2670534 h 6812607"/>
              <a:gd name="connsiteX6068" fmla="*/ 5517802 w 6682383"/>
              <a:gd name="connsiteY6068" fmla="*/ 2675185 h 6812607"/>
              <a:gd name="connsiteX6069" fmla="*/ 5517802 w 6682383"/>
              <a:gd name="connsiteY6069" fmla="*/ 2682627 h 6812607"/>
              <a:gd name="connsiteX6070" fmla="*/ 5521523 w 6682383"/>
              <a:gd name="connsiteY6070" fmla="*/ 2686347 h 6812607"/>
              <a:gd name="connsiteX6071" fmla="*/ 5521523 w 6682383"/>
              <a:gd name="connsiteY6071" fmla="*/ 2697510 h 6812607"/>
              <a:gd name="connsiteX6072" fmla="*/ 5536406 w 6682383"/>
              <a:gd name="connsiteY6072" fmla="*/ 2690068 h 6812607"/>
              <a:gd name="connsiteX6073" fmla="*/ 5536406 w 6682383"/>
              <a:gd name="connsiteY6073" fmla="*/ 2686347 h 6812607"/>
              <a:gd name="connsiteX6074" fmla="*/ 5528965 w 6682383"/>
              <a:gd name="connsiteY6074" fmla="*/ 2682627 h 6812607"/>
              <a:gd name="connsiteX6075" fmla="*/ 5528965 w 6682383"/>
              <a:gd name="connsiteY6075" fmla="*/ 2678906 h 6812607"/>
              <a:gd name="connsiteX6076" fmla="*/ 5525244 w 6682383"/>
              <a:gd name="connsiteY6076" fmla="*/ 2671465 h 6812607"/>
              <a:gd name="connsiteX6077" fmla="*/ 5521523 w 6682383"/>
              <a:gd name="connsiteY6077" fmla="*/ 2670534 h 6812607"/>
              <a:gd name="connsiteX6078" fmla="*/ 5982890 w 6682383"/>
              <a:gd name="connsiteY6078" fmla="*/ 2667744 h 6812607"/>
              <a:gd name="connsiteX6079" fmla="*/ 5975449 w 6682383"/>
              <a:gd name="connsiteY6079" fmla="*/ 2675185 h 6812607"/>
              <a:gd name="connsiteX6080" fmla="*/ 5968008 w 6682383"/>
              <a:gd name="connsiteY6080" fmla="*/ 2675185 h 6812607"/>
              <a:gd name="connsiteX6081" fmla="*/ 5581054 w 6682383"/>
              <a:gd name="connsiteY6081" fmla="*/ 2667744 h 6812607"/>
              <a:gd name="connsiteX6082" fmla="*/ 5595937 w 6682383"/>
              <a:gd name="connsiteY6082" fmla="*/ 2675185 h 6812607"/>
              <a:gd name="connsiteX6083" fmla="*/ 5581054 w 6682383"/>
              <a:gd name="connsiteY6083" fmla="*/ 2675185 h 6812607"/>
              <a:gd name="connsiteX6084" fmla="*/ 5573613 w 6682383"/>
              <a:gd name="connsiteY6084" fmla="*/ 2675185 h 6812607"/>
              <a:gd name="connsiteX6085" fmla="*/ 5581054 w 6682383"/>
              <a:gd name="connsiteY6085" fmla="*/ 2667744 h 6812607"/>
              <a:gd name="connsiteX6086" fmla="*/ 5558730 w 6682383"/>
              <a:gd name="connsiteY6086" fmla="*/ 2667744 h 6812607"/>
              <a:gd name="connsiteX6087" fmla="*/ 5566172 w 6682383"/>
              <a:gd name="connsiteY6087" fmla="*/ 2675185 h 6812607"/>
              <a:gd name="connsiteX6088" fmla="*/ 5558730 w 6682383"/>
              <a:gd name="connsiteY6088" fmla="*/ 2675185 h 6812607"/>
              <a:gd name="connsiteX6089" fmla="*/ 5558730 w 6682383"/>
              <a:gd name="connsiteY6089" fmla="*/ 2667744 h 6812607"/>
              <a:gd name="connsiteX6090" fmla="*/ 1034356 w 6682383"/>
              <a:gd name="connsiteY6090" fmla="*/ 2667744 h 6812607"/>
              <a:gd name="connsiteX6091" fmla="*/ 1026914 w 6682383"/>
              <a:gd name="connsiteY6091" fmla="*/ 2675185 h 6812607"/>
              <a:gd name="connsiteX6092" fmla="*/ 1012031 w 6682383"/>
              <a:gd name="connsiteY6092" fmla="*/ 2693789 h 6812607"/>
              <a:gd name="connsiteX6093" fmla="*/ 993428 w 6682383"/>
              <a:gd name="connsiteY6093" fmla="*/ 2716113 h 6812607"/>
              <a:gd name="connsiteX6094" fmla="*/ 982266 w 6682383"/>
              <a:gd name="connsiteY6094" fmla="*/ 2727275 h 6812607"/>
              <a:gd name="connsiteX6095" fmla="*/ 1004590 w 6682383"/>
              <a:gd name="connsiteY6095" fmla="*/ 2712392 h 6812607"/>
              <a:gd name="connsiteX6096" fmla="*/ 1008311 w 6682383"/>
              <a:gd name="connsiteY6096" fmla="*/ 2704951 h 6812607"/>
              <a:gd name="connsiteX6097" fmla="*/ 1034356 w 6682383"/>
              <a:gd name="connsiteY6097" fmla="*/ 2690068 h 6812607"/>
              <a:gd name="connsiteX6098" fmla="*/ 1041797 w 6682383"/>
              <a:gd name="connsiteY6098" fmla="*/ 2667744 h 6812607"/>
              <a:gd name="connsiteX6099" fmla="*/ 1034356 w 6682383"/>
              <a:gd name="connsiteY6099" fmla="*/ 2667744 h 6812607"/>
              <a:gd name="connsiteX6100" fmla="*/ 967383 w 6682383"/>
              <a:gd name="connsiteY6100" fmla="*/ 2667744 h 6812607"/>
              <a:gd name="connsiteX6101" fmla="*/ 974824 w 6682383"/>
              <a:gd name="connsiteY6101" fmla="*/ 2667744 h 6812607"/>
              <a:gd name="connsiteX6102" fmla="*/ 959941 w 6682383"/>
              <a:gd name="connsiteY6102" fmla="*/ 2675185 h 6812607"/>
              <a:gd name="connsiteX6103" fmla="*/ 907852 w 6682383"/>
              <a:gd name="connsiteY6103" fmla="*/ 2667744 h 6812607"/>
              <a:gd name="connsiteX6104" fmla="*/ 907852 w 6682383"/>
              <a:gd name="connsiteY6104" fmla="*/ 2675185 h 6812607"/>
              <a:gd name="connsiteX6105" fmla="*/ 915293 w 6682383"/>
              <a:gd name="connsiteY6105" fmla="*/ 2675185 h 6812607"/>
              <a:gd name="connsiteX6106" fmla="*/ 907852 w 6682383"/>
              <a:gd name="connsiteY6106" fmla="*/ 2667744 h 6812607"/>
              <a:gd name="connsiteX6107" fmla="*/ 5759648 w 6682383"/>
              <a:gd name="connsiteY6107" fmla="*/ 2660303 h 6812607"/>
              <a:gd name="connsiteX6108" fmla="*/ 5759648 w 6682383"/>
              <a:gd name="connsiteY6108" fmla="*/ 2671465 h 6812607"/>
              <a:gd name="connsiteX6109" fmla="*/ 5744765 w 6682383"/>
              <a:gd name="connsiteY6109" fmla="*/ 2682627 h 6812607"/>
              <a:gd name="connsiteX6110" fmla="*/ 5744765 w 6682383"/>
              <a:gd name="connsiteY6110" fmla="*/ 2675185 h 6812607"/>
              <a:gd name="connsiteX6111" fmla="*/ 5752207 w 6682383"/>
              <a:gd name="connsiteY6111" fmla="*/ 2667744 h 6812607"/>
              <a:gd name="connsiteX6112" fmla="*/ 4889004 w 6682383"/>
              <a:gd name="connsiteY6112" fmla="*/ 2660303 h 6812607"/>
              <a:gd name="connsiteX6113" fmla="*/ 4892724 w 6682383"/>
              <a:gd name="connsiteY6113" fmla="*/ 2667744 h 6812607"/>
              <a:gd name="connsiteX6114" fmla="*/ 4896445 w 6682383"/>
              <a:gd name="connsiteY6114" fmla="*/ 2660303 h 6812607"/>
              <a:gd name="connsiteX6115" fmla="*/ 4889004 w 6682383"/>
              <a:gd name="connsiteY6115" fmla="*/ 2660303 h 6812607"/>
              <a:gd name="connsiteX6116" fmla="*/ 4829472 w 6682383"/>
              <a:gd name="connsiteY6116" fmla="*/ 2660303 h 6812607"/>
              <a:gd name="connsiteX6117" fmla="*/ 4836914 w 6682383"/>
              <a:gd name="connsiteY6117" fmla="*/ 2667744 h 6812607"/>
              <a:gd name="connsiteX6118" fmla="*/ 4851797 w 6682383"/>
              <a:gd name="connsiteY6118" fmla="*/ 2667744 h 6812607"/>
              <a:gd name="connsiteX6119" fmla="*/ 4829472 w 6682383"/>
              <a:gd name="connsiteY6119" fmla="*/ 2660303 h 6812607"/>
              <a:gd name="connsiteX6120" fmla="*/ 6040561 w 6682383"/>
              <a:gd name="connsiteY6120" fmla="*/ 2656582 h 6812607"/>
              <a:gd name="connsiteX6121" fmla="*/ 6042422 w 6682383"/>
              <a:gd name="connsiteY6121" fmla="*/ 2660303 h 6812607"/>
              <a:gd name="connsiteX6122" fmla="*/ 6034980 w 6682383"/>
              <a:gd name="connsiteY6122" fmla="*/ 2660303 h 6812607"/>
              <a:gd name="connsiteX6123" fmla="*/ 6040561 w 6682383"/>
              <a:gd name="connsiteY6123" fmla="*/ 2656582 h 6812607"/>
              <a:gd name="connsiteX6124" fmla="*/ 4814590 w 6682383"/>
              <a:gd name="connsiteY6124" fmla="*/ 2652861 h 6812607"/>
              <a:gd name="connsiteX6125" fmla="*/ 4807148 w 6682383"/>
              <a:gd name="connsiteY6125" fmla="*/ 2660303 h 6812607"/>
              <a:gd name="connsiteX6126" fmla="*/ 4814590 w 6682383"/>
              <a:gd name="connsiteY6126" fmla="*/ 2660303 h 6812607"/>
              <a:gd name="connsiteX6127" fmla="*/ 4814590 w 6682383"/>
              <a:gd name="connsiteY6127" fmla="*/ 2652861 h 6812607"/>
              <a:gd name="connsiteX6128" fmla="*/ 5641051 w 6682383"/>
              <a:gd name="connsiteY6128" fmla="*/ 2650536 h 6812607"/>
              <a:gd name="connsiteX6129" fmla="*/ 5648027 w 6682383"/>
              <a:gd name="connsiteY6129" fmla="*/ 2660303 h 6812607"/>
              <a:gd name="connsiteX6130" fmla="*/ 5640586 w 6682383"/>
              <a:gd name="connsiteY6130" fmla="*/ 2652861 h 6812607"/>
              <a:gd name="connsiteX6131" fmla="*/ 5641051 w 6682383"/>
              <a:gd name="connsiteY6131" fmla="*/ 2650536 h 6812607"/>
              <a:gd name="connsiteX6132" fmla="*/ 5625703 w 6682383"/>
              <a:gd name="connsiteY6132" fmla="*/ 2645420 h 6812607"/>
              <a:gd name="connsiteX6133" fmla="*/ 5633144 w 6682383"/>
              <a:gd name="connsiteY6133" fmla="*/ 2645420 h 6812607"/>
              <a:gd name="connsiteX6134" fmla="*/ 5633144 w 6682383"/>
              <a:gd name="connsiteY6134" fmla="*/ 2652861 h 6812607"/>
              <a:gd name="connsiteX6135" fmla="*/ 5625703 w 6682383"/>
              <a:gd name="connsiteY6135" fmla="*/ 2645420 h 6812607"/>
              <a:gd name="connsiteX6136" fmla="*/ 5599658 w 6682383"/>
              <a:gd name="connsiteY6136" fmla="*/ 2645420 h 6812607"/>
              <a:gd name="connsiteX6137" fmla="*/ 5603379 w 6682383"/>
              <a:gd name="connsiteY6137" fmla="*/ 2652861 h 6812607"/>
              <a:gd name="connsiteX6138" fmla="*/ 5610820 w 6682383"/>
              <a:gd name="connsiteY6138" fmla="*/ 2652861 h 6812607"/>
              <a:gd name="connsiteX6139" fmla="*/ 5629424 w 6682383"/>
              <a:gd name="connsiteY6139" fmla="*/ 2660303 h 6812607"/>
              <a:gd name="connsiteX6140" fmla="*/ 5640586 w 6682383"/>
              <a:gd name="connsiteY6140" fmla="*/ 2675185 h 6812607"/>
              <a:gd name="connsiteX6141" fmla="*/ 5610820 w 6682383"/>
              <a:gd name="connsiteY6141" fmla="*/ 2675185 h 6812607"/>
              <a:gd name="connsiteX6142" fmla="*/ 5595937 w 6682383"/>
              <a:gd name="connsiteY6142" fmla="*/ 2652861 h 6812607"/>
              <a:gd name="connsiteX6143" fmla="*/ 5599658 w 6682383"/>
              <a:gd name="connsiteY6143" fmla="*/ 2645420 h 6812607"/>
              <a:gd name="connsiteX6144" fmla="*/ 803672 w 6682383"/>
              <a:gd name="connsiteY6144" fmla="*/ 2645420 h 6812607"/>
              <a:gd name="connsiteX6145" fmla="*/ 811114 w 6682383"/>
              <a:gd name="connsiteY6145" fmla="*/ 2645420 h 6812607"/>
              <a:gd name="connsiteX6146" fmla="*/ 811114 w 6682383"/>
              <a:gd name="connsiteY6146" fmla="*/ 2652861 h 6812607"/>
              <a:gd name="connsiteX6147" fmla="*/ 803672 w 6682383"/>
              <a:gd name="connsiteY6147" fmla="*/ 2660303 h 6812607"/>
              <a:gd name="connsiteX6148" fmla="*/ 803672 w 6682383"/>
              <a:gd name="connsiteY6148" fmla="*/ 2652861 h 6812607"/>
              <a:gd name="connsiteX6149" fmla="*/ 803672 w 6682383"/>
              <a:gd name="connsiteY6149" fmla="*/ 2645420 h 6812607"/>
              <a:gd name="connsiteX6150" fmla="*/ 5573613 w 6682383"/>
              <a:gd name="connsiteY6150" fmla="*/ 2637978 h 6812607"/>
              <a:gd name="connsiteX6151" fmla="*/ 5581054 w 6682383"/>
              <a:gd name="connsiteY6151" fmla="*/ 2645420 h 6812607"/>
              <a:gd name="connsiteX6152" fmla="*/ 5588496 w 6682383"/>
              <a:gd name="connsiteY6152" fmla="*/ 2645420 h 6812607"/>
              <a:gd name="connsiteX6153" fmla="*/ 5588496 w 6682383"/>
              <a:gd name="connsiteY6153" fmla="*/ 2637978 h 6812607"/>
              <a:gd name="connsiteX6154" fmla="*/ 5402461 w 6682383"/>
              <a:gd name="connsiteY6154" fmla="*/ 2637978 h 6812607"/>
              <a:gd name="connsiteX6155" fmla="*/ 5398740 w 6682383"/>
              <a:gd name="connsiteY6155" fmla="*/ 2641699 h 6812607"/>
              <a:gd name="connsiteX6156" fmla="*/ 5395019 w 6682383"/>
              <a:gd name="connsiteY6156" fmla="*/ 2645420 h 6812607"/>
              <a:gd name="connsiteX6157" fmla="*/ 5406181 w 6682383"/>
              <a:gd name="connsiteY6157" fmla="*/ 2641699 h 6812607"/>
              <a:gd name="connsiteX6158" fmla="*/ 5409902 w 6682383"/>
              <a:gd name="connsiteY6158" fmla="*/ 2637978 h 6812607"/>
              <a:gd name="connsiteX6159" fmla="*/ 5707558 w 6682383"/>
              <a:gd name="connsiteY6159" fmla="*/ 2630537 h 6812607"/>
              <a:gd name="connsiteX6160" fmla="*/ 5715000 w 6682383"/>
              <a:gd name="connsiteY6160" fmla="*/ 2630537 h 6812607"/>
              <a:gd name="connsiteX6161" fmla="*/ 5707558 w 6682383"/>
              <a:gd name="connsiteY6161" fmla="*/ 2637978 h 6812607"/>
              <a:gd name="connsiteX6162" fmla="*/ 5707558 w 6682383"/>
              <a:gd name="connsiteY6162" fmla="*/ 2630537 h 6812607"/>
              <a:gd name="connsiteX6163" fmla="*/ 5432226 w 6682383"/>
              <a:gd name="connsiteY6163" fmla="*/ 2630537 h 6812607"/>
              <a:gd name="connsiteX6164" fmla="*/ 5424785 w 6682383"/>
              <a:gd name="connsiteY6164" fmla="*/ 2637978 h 6812607"/>
              <a:gd name="connsiteX6165" fmla="*/ 5421064 w 6682383"/>
              <a:gd name="connsiteY6165" fmla="*/ 2645420 h 6812607"/>
              <a:gd name="connsiteX6166" fmla="*/ 5417343 w 6682383"/>
              <a:gd name="connsiteY6166" fmla="*/ 2652861 h 6812607"/>
              <a:gd name="connsiteX6167" fmla="*/ 5491758 w 6682383"/>
              <a:gd name="connsiteY6167" fmla="*/ 2660303 h 6812607"/>
              <a:gd name="connsiteX6168" fmla="*/ 5499199 w 6682383"/>
              <a:gd name="connsiteY6168" fmla="*/ 2660303 h 6812607"/>
              <a:gd name="connsiteX6169" fmla="*/ 5495478 w 6682383"/>
              <a:gd name="connsiteY6169" fmla="*/ 2649140 h 6812607"/>
              <a:gd name="connsiteX6170" fmla="*/ 5484316 w 6682383"/>
              <a:gd name="connsiteY6170" fmla="*/ 2645420 h 6812607"/>
              <a:gd name="connsiteX6171" fmla="*/ 5476875 w 6682383"/>
              <a:gd name="connsiteY6171" fmla="*/ 2645420 h 6812607"/>
              <a:gd name="connsiteX6172" fmla="*/ 5469433 w 6682383"/>
              <a:gd name="connsiteY6172" fmla="*/ 2637978 h 6812607"/>
              <a:gd name="connsiteX6173" fmla="*/ 5461992 w 6682383"/>
              <a:gd name="connsiteY6173" fmla="*/ 2634258 h 6812607"/>
              <a:gd name="connsiteX6174" fmla="*/ 5454551 w 6682383"/>
              <a:gd name="connsiteY6174" fmla="*/ 2637978 h 6812607"/>
              <a:gd name="connsiteX6175" fmla="*/ 5447109 w 6682383"/>
              <a:gd name="connsiteY6175" fmla="*/ 2641699 h 6812607"/>
              <a:gd name="connsiteX6176" fmla="*/ 5447109 w 6682383"/>
              <a:gd name="connsiteY6176" fmla="*/ 2645420 h 6812607"/>
              <a:gd name="connsiteX6177" fmla="*/ 5439668 w 6682383"/>
              <a:gd name="connsiteY6177" fmla="*/ 2637978 h 6812607"/>
              <a:gd name="connsiteX6178" fmla="*/ 5447109 w 6682383"/>
              <a:gd name="connsiteY6178" fmla="*/ 2630537 h 6812607"/>
              <a:gd name="connsiteX6179" fmla="*/ 5439668 w 6682383"/>
              <a:gd name="connsiteY6179" fmla="*/ 2630537 h 6812607"/>
              <a:gd name="connsiteX6180" fmla="*/ 5432226 w 6682383"/>
              <a:gd name="connsiteY6180" fmla="*/ 2630537 h 6812607"/>
              <a:gd name="connsiteX6181" fmla="*/ 4881562 w 6682383"/>
              <a:gd name="connsiteY6181" fmla="*/ 2630537 h 6812607"/>
              <a:gd name="connsiteX6182" fmla="*/ 4881562 w 6682383"/>
              <a:gd name="connsiteY6182" fmla="*/ 2637978 h 6812607"/>
              <a:gd name="connsiteX6183" fmla="*/ 4889004 w 6682383"/>
              <a:gd name="connsiteY6183" fmla="*/ 2637978 h 6812607"/>
              <a:gd name="connsiteX6184" fmla="*/ 4881562 w 6682383"/>
              <a:gd name="connsiteY6184" fmla="*/ 2630537 h 6812607"/>
              <a:gd name="connsiteX6185" fmla="*/ 1060400 w 6682383"/>
              <a:gd name="connsiteY6185" fmla="*/ 2630537 h 6812607"/>
              <a:gd name="connsiteX6186" fmla="*/ 1049239 w 6682383"/>
              <a:gd name="connsiteY6186" fmla="*/ 2641699 h 6812607"/>
              <a:gd name="connsiteX6187" fmla="*/ 1049239 w 6682383"/>
              <a:gd name="connsiteY6187" fmla="*/ 2652861 h 6812607"/>
              <a:gd name="connsiteX6188" fmla="*/ 1060400 w 6682383"/>
              <a:gd name="connsiteY6188" fmla="*/ 2649140 h 6812607"/>
              <a:gd name="connsiteX6189" fmla="*/ 1064121 w 6682383"/>
              <a:gd name="connsiteY6189" fmla="*/ 2645420 h 6812607"/>
              <a:gd name="connsiteX6190" fmla="*/ 1064121 w 6682383"/>
              <a:gd name="connsiteY6190" fmla="*/ 2637978 h 6812607"/>
              <a:gd name="connsiteX6191" fmla="*/ 1060400 w 6682383"/>
              <a:gd name="connsiteY6191" fmla="*/ 2630537 h 6812607"/>
              <a:gd name="connsiteX6192" fmla="*/ 907852 w 6682383"/>
              <a:gd name="connsiteY6192" fmla="*/ 2630537 h 6812607"/>
              <a:gd name="connsiteX6193" fmla="*/ 911573 w 6682383"/>
              <a:gd name="connsiteY6193" fmla="*/ 2634258 h 6812607"/>
              <a:gd name="connsiteX6194" fmla="*/ 915293 w 6682383"/>
              <a:gd name="connsiteY6194" fmla="*/ 2637978 h 6812607"/>
              <a:gd name="connsiteX6195" fmla="*/ 915293 w 6682383"/>
              <a:gd name="connsiteY6195" fmla="*/ 2630537 h 6812607"/>
              <a:gd name="connsiteX6196" fmla="*/ 907852 w 6682383"/>
              <a:gd name="connsiteY6196" fmla="*/ 2630537 h 6812607"/>
              <a:gd name="connsiteX6197" fmla="*/ 892969 w 6682383"/>
              <a:gd name="connsiteY6197" fmla="*/ 2630537 h 6812607"/>
              <a:gd name="connsiteX6198" fmla="*/ 885528 w 6682383"/>
              <a:gd name="connsiteY6198" fmla="*/ 2637978 h 6812607"/>
              <a:gd name="connsiteX6199" fmla="*/ 885528 w 6682383"/>
              <a:gd name="connsiteY6199" fmla="*/ 2645420 h 6812607"/>
              <a:gd name="connsiteX6200" fmla="*/ 878086 w 6682383"/>
              <a:gd name="connsiteY6200" fmla="*/ 2652861 h 6812607"/>
              <a:gd name="connsiteX6201" fmla="*/ 878086 w 6682383"/>
              <a:gd name="connsiteY6201" fmla="*/ 2660303 h 6812607"/>
              <a:gd name="connsiteX6202" fmla="*/ 874365 w 6682383"/>
              <a:gd name="connsiteY6202" fmla="*/ 2667744 h 6812607"/>
              <a:gd name="connsiteX6203" fmla="*/ 870645 w 6682383"/>
              <a:gd name="connsiteY6203" fmla="*/ 2660303 h 6812607"/>
              <a:gd name="connsiteX6204" fmla="*/ 866924 w 6682383"/>
              <a:gd name="connsiteY6204" fmla="*/ 2656582 h 6812607"/>
              <a:gd name="connsiteX6205" fmla="*/ 866924 w 6682383"/>
              <a:gd name="connsiteY6205" fmla="*/ 2664023 h 6812607"/>
              <a:gd name="connsiteX6206" fmla="*/ 863203 w 6682383"/>
              <a:gd name="connsiteY6206" fmla="*/ 2675185 h 6812607"/>
              <a:gd name="connsiteX6207" fmla="*/ 870645 w 6682383"/>
              <a:gd name="connsiteY6207" fmla="*/ 2678906 h 6812607"/>
              <a:gd name="connsiteX6208" fmla="*/ 881807 w 6682383"/>
              <a:gd name="connsiteY6208" fmla="*/ 2682627 h 6812607"/>
              <a:gd name="connsiteX6209" fmla="*/ 892969 w 6682383"/>
              <a:gd name="connsiteY6209" fmla="*/ 2682627 h 6812607"/>
              <a:gd name="connsiteX6210" fmla="*/ 900410 w 6682383"/>
              <a:gd name="connsiteY6210" fmla="*/ 2667744 h 6812607"/>
              <a:gd name="connsiteX6211" fmla="*/ 892969 w 6682383"/>
              <a:gd name="connsiteY6211" fmla="*/ 2667744 h 6812607"/>
              <a:gd name="connsiteX6212" fmla="*/ 900410 w 6682383"/>
              <a:gd name="connsiteY6212" fmla="*/ 2660303 h 6812607"/>
              <a:gd name="connsiteX6213" fmla="*/ 900410 w 6682383"/>
              <a:gd name="connsiteY6213" fmla="*/ 2645420 h 6812607"/>
              <a:gd name="connsiteX6214" fmla="*/ 900410 w 6682383"/>
              <a:gd name="connsiteY6214" fmla="*/ 2630537 h 6812607"/>
              <a:gd name="connsiteX6215" fmla="*/ 833438 w 6682383"/>
              <a:gd name="connsiteY6215" fmla="*/ 2630537 h 6812607"/>
              <a:gd name="connsiteX6216" fmla="*/ 840879 w 6682383"/>
              <a:gd name="connsiteY6216" fmla="*/ 2630537 h 6812607"/>
              <a:gd name="connsiteX6217" fmla="*/ 833438 w 6682383"/>
              <a:gd name="connsiteY6217" fmla="*/ 2637978 h 6812607"/>
              <a:gd name="connsiteX6218" fmla="*/ 833438 w 6682383"/>
              <a:gd name="connsiteY6218" fmla="*/ 2630537 h 6812607"/>
              <a:gd name="connsiteX6219" fmla="*/ 654844 w 6682383"/>
              <a:gd name="connsiteY6219" fmla="*/ 2630537 h 6812607"/>
              <a:gd name="connsiteX6220" fmla="*/ 662285 w 6682383"/>
              <a:gd name="connsiteY6220" fmla="*/ 2630537 h 6812607"/>
              <a:gd name="connsiteX6221" fmla="*/ 654844 w 6682383"/>
              <a:gd name="connsiteY6221" fmla="*/ 2637978 h 6812607"/>
              <a:gd name="connsiteX6222" fmla="*/ 654844 w 6682383"/>
              <a:gd name="connsiteY6222" fmla="*/ 2630537 h 6812607"/>
              <a:gd name="connsiteX6223" fmla="*/ 4985742 w 6682383"/>
              <a:gd name="connsiteY6223" fmla="*/ 2623096 h 6812607"/>
              <a:gd name="connsiteX6224" fmla="*/ 5000625 w 6682383"/>
              <a:gd name="connsiteY6224" fmla="*/ 2630537 h 6812607"/>
              <a:gd name="connsiteX6225" fmla="*/ 4993183 w 6682383"/>
              <a:gd name="connsiteY6225" fmla="*/ 2623096 h 6812607"/>
              <a:gd name="connsiteX6226" fmla="*/ 4985742 w 6682383"/>
              <a:gd name="connsiteY6226" fmla="*/ 2623096 h 6812607"/>
              <a:gd name="connsiteX6227" fmla="*/ 4833193 w 6682383"/>
              <a:gd name="connsiteY6227" fmla="*/ 2623096 h 6812607"/>
              <a:gd name="connsiteX6228" fmla="*/ 4822031 w 6682383"/>
              <a:gd name="connsiteY6228" fmla="*/ 2630537 h 6812607"/>
              <a:gd name="connsiteX6229" fmla="*/ 4836914 w 6682383"/>
              <a:gd name="connsiteY6229" fmla="*/ 2637978 h 6812607"/>
              <a:gd name="connsiteX6230" fmla="*/ 4836914 w 6682383"/>
              <a:gd name="connsiteY6230" fmla="*/ 2645420 h 6812607"/>
              <a:gd name="connsiteX6231" fmla="*/ 4844355 w 6682383"/>
              <a:gd name="connsiteY6231" fmla="*/ 2637978 h 6812607"/>
              <a:gd name="connsiteX6232" fmla="*/ 4844355 w 6682383"/>
              <a:gd name="connsiteY6232" fmla="*/ 2630537 h 6812607"/>
              <a:gd name="connsiteX6233" fmla="*/ 4855517 w 6682383"/>
              <a:gd name="connsiteY6233" fmla="*/ 2626816 h 6812607"/>
              <a:gd name="connsiteX6234" fmla="*/ 4848076 w 6682383"/>
              <a:gd name="connsiteY6234" fmla="*/ 2623096 h 6812607"/>
              <a:gd name="connsiteX6235" fmla="*/ 4833193 w 6682383"/>
              <a:gd name="connsiteY6235" fmla="*/ 2623096 h 6812607"/>
              <a:gd name="connsiteX6236" fmla="*/ 766465 w 6682383"/>
              <a:gd name="connsiteY6236" fmla="*/ 2623096 h 6812607"/>
              <a:gd name="connsiteX6237" fmla="*/ 773906 w 6682383"/>
              <a:gd name="connsiteY6237" fmla="*/ 2623096 h 6812607"/>
              <a:gd name="connsiteX6238" fmla="*/ 729258 w 6682383"/>
              <a:gd name="connsiteY6238" fmla="*/ 2667744 h 6812607"/>
              <a:gd name="connsiteX6239" fmla="*/ 766465 w 6682383"/>
              <a:gd name="connsiteY6239" fmla="*/ 2623096 h 6812607"/>
              <a:gd name="connsiteX6240" fmla="*/ 5290840 w 6682383"/>
              <a:gd name="connsiteY6240" fmla="*/ 2615654 h 6812607"/>
              <a:gd name="connsiteX6241" fmla="*/ 5290840 w 6682383"/>
              <a:gd name="connsiteY6241" fmla="*/ 2623096 h 6812607"/>
              <a:gd name="connsiteX6242" fmla="*/ 5294560 w 6682383"/>
              <a:gd name="connsiteY6242" fmla="*/ 2619375 h 6812607"/>
              <a:gd name="connsiteX6243" fmla="*/ 5290840 w 6682383"/>
              <a:gd name="connsiteY6243" fmla="*/ 2615654 h 6812607"/>
              <a:gd name="connsiteX6244" fmla="*/ 1045518 w 6682383"/>
              <a:gd name="connsiteY6244" fmla="*/ 2615654 h 6812607"/>
              <a:gd name="connsiteX6245" fmla="*/ 1041797 w 6682383"/>
              <a:gd name="connsiteY6245" fmla="*/ 2630537 h 6812607"/>
              <a:gd name="connsiteX6246" fmla="*/ 1034356 w 6682383"/>
              <a:gd name="connsiteY6246" fmla="*/ 2630537 h 6812607"/>
              <a:gd name="connsiteX6247" fmla="*/ 1026914 w 6682383"/>
              <a:gd name="connsiteY6247" fmla="*/ 2630537 h 6812607"/>
              <a:gd name="connsiteX6248" fmla="*/ 1019473 w 6682383"/>
              <a:gd name="connsiteY6248" fmla="*/ 2630537 h 6812607"/>
              <a:gd name="connsiteX6249" fmla="*/ 1004590 w 6682383"/>
              <a:gd name="connsiteY6249" fmla="*/ 2623096 h 6812607"/>
              <a:gd name="connsiteX6250" fmla="*/ 997149 w 6682383"/>
              <a:gd name="connsiteY6250" fmla="*/ 2623096 h 6812607"/>
              <a:gd name="connsiteX6251" fmla="*/ 997149 w 6682383"/>
              <a:gd name="connsiteY6251" fmla="*/ 2630537 h 6812607"/>
              <a:gd name="connsiteX6252" fmla="*/ 989707 w 6682383"/>
              <a:gd name="connsiteY6252" fmla="*/ 2637978 h 6812607"/>
              <a:gd name="connsiteX6253" fmla="*/ 982266 w 6682383"/>
              <a:gd name="connsiteY6253" fmla="*/ 2645420 h 6812607"/>
              <a:gd name="connsiteX6254" fmla="*/ 982266 w 6682383"/>
              <a:gd name="connsiteY6254" fmla="*/ 2652861 h 6812607"/>
              <a:gd name="connsiteX6255" fmla="*/ 982266 w 6682383"/>
              <a:gd name="connsiteY6255" fmla="*/ 2660303 h 6812607"/>
              <a:gd name="connsiteX6256" fmla="*/ 974824 w 6682383"/>
              <a:gd name="connsiteY6256" fmla="*/ 2652861 h 6812607"/>
              <a:gd name="connsiteX6257" fmla="*/ 959941 w 6682383"/>
              <a:gd name="connsiteY6257" fmla="*/ 2660303 h 6812607"/>
              <a:gd name="connsiteX6258" fmla="*/ 945059 w 6682383"/>
              <a:gd name="connsiteY6258" fmla="*/ 2675185 h 6812607"/>
              <a:gd name="connsiteX6259" fmla="*/ 930176 w 6682383"/>
              <a:gd name="connsiteY6259" fmla="*/ 2690068 h 6812607"/>
              <a:gd name="connsiteX6260" fmla="*/ 922735 w 6682383"/>
              <a:gd name="connsiteY6260" fmla="*/ 2697510 h 6812607"/>
              <a:gd name="connsiteX6261" fmla="*/ 915293 w 6682383"/>
              <a:gd name="connsiteY6261" fmla="*/ 2708672 h 6812607"/>
              <a:gd name="connsiteX6262" fmla="*/ 907852 w 6682383"/>
              <a:gd name="connsiteY6262" fmla="*/ 2712392 h 6812607"/>
              <a:gd name="connsiteX6263" fmla="*/ 900410 w 6682383"/>
              <a:gd name="connsiteY6263" fmla="*/ 2712392 h 6812607"/>
              <a:gd name="connsiteX6264" fmla="*/ 892969 w 6682383"/>
              <a:gd name="connsiteY6264" fmla="*/ 2727275 h 6812607"/>
              <a:gd name="connsiteX6265" fmla="*/ 885528 w 6682383"/>
              <a:gd name="connsiteY6265" fmla="*/ 2749599 h 6812607"/>
              <a:gd name="connsiteX6266" fmla="*/ 885528 w 6682383"/>
              <a:gd name="connsiteY6266" fmla="*/ 2757041 h 6812607"/>
              <a:gd name="connsiteX6267" fmla="*/ 892969 w 6682383"/>
              <a:gd name="connsiteY6267" fmla="*/ 2757041 h 6812607"/>
              <a:gd name="connsiteX6268" fmla="*/ 904131 w 6682383"/>
              <a:gd name="connsiteY6268" fmla="*/ 2745879 h 6812607"/>
              <a:gd name="connsiteX6269" fmla="*/ 911573 w 6682383"/>
              <a:gd name="connsiteY6269" fmla="*/ 2745879 h 6812607"/>
              <a:gd name="connsiteX6270" fmla="*/ 915293 w 6682383"/>
              <a:gd name="connsiteY6270" fmla="*/ 2749599 h 6812607"/>
              <a:gd name="connsiteX6271" fmla="*/ 892969 w 6682383"/>
              <a:gd name="connsiteY6271" fmla="*/ 2771924 h 6812607"/>
              <a:gd name="connsiteX6272" fmla="*/ 848320 w 6682383"/>
              <a:gd name="connsiteY6272" fmla="*/ 2816572 h 6812607"/>
              <a:gd name="connsiteX6273" fmla="*/ 848320 w 6682383"/>
              <a:gd name="connsiteY6273" fmla="*/ 2820293 h 6812607"/>
              <a:gd name="connsiteX6274" fmla="*/ 840879 w 6682383"/>
              <a:gd name="connsiteY6274" fmla="*/ 2831455 h 6812607"/>
              <a:gd name="connsiteX6275" fmla="*/ 833438 w 6682383"/>
              <a:gd name="connsiteY6275" fmla="*/ 2846338 h 6812607"/>
              <a:gd name="connsiteX6276" fmla="*/ 825996 w 6682383"/>
              <a:gd name="connsiteY6276" fmla="*/ 2846338 h 6812607"/>
              <a:gd name="connsiteX6277" fmla="*/ 818555 w 6682383"/>
              <a:gd name="connsiteY6277" fmla="*/ 2846338 h 6812607"/>
              <a:gd name="connsiteX6278" fmla="*/ 818555 w 6682383"/>
              <a:gd name="connsiteY6278" fmla="*/ 2861220 h 6812607"/>
              <a:gd name="connsiteX6279" fmla="*/ 803672 w 6682383"/>
              <a:gd name="connsiteY6279" fmla="*/ 2876103 h 6812607"/>
              <a:gd name="connsiteX6280" fmla="*/ 796231 w 6682383"/>
              <a:gd name="connsiteY6280" fmla="*/ 2890986 h 6812607"/>
              <a:gd name="connsiteX6281" fmla="*/ 788789 w 6682383"/>
              <a:gd name="connsiteY6281" fmla="*/ 2890986 h 6812607"/>
              <a:gd name="connsiteX6282" fmla="*/ 788789 w 6682383"/>
              <a:gd name="connsiteY6282" fmla="*/ 2898428 h 6812607"/>
              <a:gd name="connsiteX6283" fmla="*/ 796231 w 6682383"/>
              <a:gd name="connsiteY6283" fmla="*/ 2898428 h 6812607"/>
              <a:gd name="connsiteX6284" fmla="*/ 803672 w 6682383"/>
              <a:gd name="connsiteY6284" fmla="*/ 2913310 h 6812607"/>
              <a:gd name="connsiteX6285" fmla="*/ 811114 w 6682383"/>
              <a:gd name="connsiteY6285" fmla="*/ 2905869 h 6812607"/>
              <a:gd name="connsiteX6286" fmla="*/ 825996 w 6682383"/>
              <a:gd name="connsiteY6286" fmla="*/ 2898428 h 6812607"/>
              <a:gd name="connsiteX6287" fmla="*/ 825996 w 6682383"/>
              <a:gd name="connsiteY6287" fmla="*/ 2887265 h 6812607"/>
              <a:gd name="connsiteX6288" fmla="*/ 833438 w 6682383"/>
              <a:gd name="connsiteY6288" fmla="*/ 2883545 h 6812607"/>
              <a:gd name="connsiteX6289" fmla="*/ 840879 w 6682383"/>
              <a:gd name="connsiteY6289" fmla="*/ 2876103 h 6812607"/>
              <a:gd name="connsiteX6290" fmla="*/ 848320 w 6682383"/>
              <a:gd name="connsiteY6290" fmla="*/ 2868662 h 6812607"/>
              <a:gd name="connsiteX6291" fmla="*/ 855762 w 6682383"/>
              <a:gd name="connsiteY6291" fmla="*/ 2861220 h 6812607"/>
              <a:gd name="connsiteX6292" fmla="*/ 863203 w 6682383"/>
              <a:gd name="connsiteY6292" fmla="*/ 2850058 h 6812607"/>
              <a:gd name="connsiteX6293" fmla="*/ 878086 w 6682383"/>
              <a:gd name="connsiteY6293" fmla="*/ 2838896 h 6812607"/>
              <a:gd name="connsiteX6294" fmla="*/ 892969 w 6682383"/>
              <a:gd name="connsiteY6294" fmla="*/ 2831455 h 6812607"/>
              <a:gd name="connsiteX6295" fmla="*/ 892969 w 6682383"/>
              <a:gd name="connsiteY6295" fmla="*/ 2824013 h 6812607"/>
              <a:gd name="connsiteX6296" fmla="*/ 892969 w 6682383"/>
              <a:gd name="connsiteY6296" fmla="*/ 2809131 h 6812607"/>
              <a:gd name="connsiteX6297" fmla="*/ 896690 w 6682383"/>
              <a:gd name="connsiteY6297" fmla="*/ 2816572 h 6812607"/>
              <a:gd name="connsiteX6298" fmla="*/ 900410 w 6682383"/>
              <a:gd name="connsiteY6298" fmla="*/ 2816572 h 6812607"/>
              <a:gd name="connsiteX6299" fmla="*/ 915293 w 6682383"/>
              <a:gd name="connsiteY6299" fmla="*/ 2816572 h 6812607"/>
              <a:gd name="connsiteX6300" fmla="*/ 915293 w 6682383"/>
              <a:gd name="connsiteY6300" fmla="*/ 2794248 h 6812607"/>
              <a:gd name="connsiteX6301" fmla="*/ 907852 w 6682383"/>
              <a:gd name="connsiteY6301" fmla="*/ 2786807 h 6812607"/>
              <a:gd name="connsiteX6302" fmla="*/ 911573 w 6682383"/>
              <a:gd name="connsiteY6302" fmla="*/ 2783086 h 6812607"/>
              <a:gd name="connsiteX6303" fmla="*/ 915293 w 6682383"/>
              <a:gd name="connsiteY6303" fmla="*/ 2779366 h 6812607"/>
              <a:gd name="connsiteX6304" fmla="*/ 922735 w 6682383"/>
              <a:gd name="connsiteY6304" fmla="*/ 2771924 h 6812607"/>
              <a:gd name="connsiteX6305" fmla="*/ 922735 w 6682383"/>
              <a:gd name="connsiteY6305" fmla="*/ 2764482 h 6812607"/>
              <a:gd name="connsiteX6306" fmla="*/ 952500 w 6682383"/>
              <a:gd name="connsiteY6306" fmla="*/ 2742158 h 6812607"/>
              <a:gd name="connsiteX6307" fmla="*/ 967383 w 6682383"/>
              <a:gd name="connsiteY6307" fmla="*/ 2719834 h 6812607"/>
              <a:gd name="connsiteX6308" fmla="*/ 937617 w 6682383"/>
              <a:gd name="connsiteY6308" fmla="*/ 2727275 h 6812607"/>
              <a:gd name="connsiteX6309" fmla="*/ 915293 w 6682383"/>
              <a:gd name="connsiteY6309" fmla="*/ 2742158 h 6812607"/>
              <a:gd name="connsiteX6310" fmla="*/ 945059 w 6682383"/>
              <a:gd name="connsiteY6310" fmla="*/ 2719834 h 6812607"/>
              <a:gd name="connsiteX6311" fmla="*/ 974824 w 6682383"/>
              <a:gd name="connsiteY6311" fmla="*/ 2697510 h 6812607"/>
              <a:gd name="connsiteX6312" fmla="*/ 982266 w 6682383"/>
              <a:gd name="connsiteY6312" fmla="*/ 2690068 h 6812607"/>
              <a:gd name="connsiteX6313" fmla="*/ 993428 w 6682383"/>
              <a:gd name="connsiteY6313" fmla="*/ 2690068 h 6812607"/>
              <a:gd name="connsiteX6314" fmla="*/ 997149 w 6682383"/>
              <a:gd name="connsiteY6314" fmla="*/ 2675185 h 6812607"/>
              <a:gd name="connsiteX6315" fmla="*/ 997149 w 6682383"/>
              <a:gd name="connsiteY6315" fmla="*/ 2660303 h 6812607"/>
              <a:gd name="connsiteX6316" fmla="*/ 1004590 w 6682383"/>
              <a:gd name="connsiteY6316" fmla="*/ 2652861 h 6812607"/>
              <a:gd name="connsiteX6317" fmla="*/ 1012031 w 6682383"/>
              <a:gd name="connsiteY6317" fmla="*/ 2645420 h 6812607"/>
              <a:gd name="connsiteX6318" fmla="*/ 1015752 w 6682383"/>
              <a:gd name="connsiteY6318" fmla="*/ 2656582 h 6812607"/>
              <a:gd name="connsiteX6319" fmla="*/ 1026914 w 6682383"/>
              <a:gd name="connsiteY6319" fmla="*/ 2645420 h 6812607"/>
              <a:gd name="connsiteX6320" fmla="*/ 1034356 w 6682383"/>
              <a:gd name="connsiteY6320" fmla="*/ 2637978 h 6812607"/>
              <a:gd name="connsiteX6321" fmla="*/ 1041797 w 6682383"/>
              <a:gd name="connsiteY6321" fmla="*/ 2630537 h 6812607"/>
              <a:gd name="connsiteX6322" fmla="*/ 1049239 w 6682383"/>
              <a:gd name="connsiteY6322" fmla="*/ 2623096 h 6812607"/>
              <a:gd name="connsiteX6323" fmla="*/ 1045518 w 6682383"/>
              <a:gd name="connsiteY6323" fmla="*/ 2615654 h 6812607"/>
              <a:gd name="connsiteX6324" fmla="*/ 5328047 w 6682383"/>
              <a:gd name="connsiteY6324" fmla="*/ 2608213 h 6812607"/>
              <a:gd name="connsiteX6325" fmla="*/ 5313164 w 6682383"/>
              <a:gd name="connsiteY6325" fmla="*/ 2615654 h 6812607"/>
              <a:gd name="connsiteX6326" fmla="*/ 5350371 w 6682383"/>
              <a:gd name="connsiteY6326" fmla="*/ 2623096 h 6812607"/>
              <a:gd name="connsiteX6327" fmla="*/ 5357812 w 6682383"/>
              <a:gd name="connsiteY6327" fmla="*/ 2626816 h 6812607"/>
              <a:gd name="connsiteX6328" fmla="*/ 5365254 w 6682383"/>
              <a:gd name="connsiteY6328" fmla="*/ 2630537 h 6812607"/>
              <a:gd name="connsiteX6329" fmla="*/ 5372695 w 6682383"/>
              <a:gd name="connsiteY6329" fmla="*/ 2634258 h 6812607"/>
              <a:gd name="connsiteX6330" fmla="*/ 5391299 w 6682383"/>
              <a:gd name="connsiteY6330" fmla="*/ 2630537 h 6812607"/>
              <a:gd name="connsiteX6331" fmla="*/ 5417343 w 6682383"/>
              <a:gd name="connsiteY6331" fmla="*/ 2623096 h 6812607"/>
              <a:gd name="connsiteX6332" fmla="*/ 5372695 w 6682383"/>
              <a:gd name="connsiteY6332" fmla="*/ 2615654 h 6812607"/>
              <a:gd name="connsiteX6333" fmla="*/ 5365254 w 6682383"/>
              <a:gd name="connsiteY6333" fmla="*/ 2615654 h 6812607"/>
              <a:gd name="connsiteX6334" fmla="*/ 5357812 w 6682383"/>
              <a:gd name="connsiteY6334" fmla="*/ 2608213 h 6812607"/>
              <a:gd name="connsiteX6335" fmla="*/ 5350371 w 6682383"/>
              <a:gd name="connsiteY6335" fmla="*/ 2611933 h 6812607"/>
              <a:gd name="connsiteX6336" fmla="*/ 5342929 w 6682383"/>
              <a:gd name="connsiteY6336" fmla="*/ 2615654 h 6812607"/>
              <a:gd name="connsiteX6337" fmla="*/ 5328047 w 6682383"/>
              <a:gd name="connsiteY6337" fmla="*/ 2608213 h 6812607"/>
              <a:gd name="connsiteX6338" fmla="*/ 5112246 w 6682383"/>
              <a:gd name="connsiteY6338" fmla="*/ 2608213 h 6812607"/>
              <a:gd name="connsiteX6339" fmla="*/ 5112246 w 6682383"/>
              <a:gd name="connsiteY6339" fmla="*/ 2615654 h 6812607"/>
              <a:gd name="connsiteX6340" fmla="*/ 5119687 w 6682383"/>
              <a:gd name="connsiteY6340" fmla="*/ 2615654 h 6812607"/>
              <a:gd name="connsiteX6341" fmla="*/ 5127129 w 6682383"/>
              <a:gd name="connsiteY6341" fmla="*/ 2615654 h 6812607"/>
              <a:gd name="connsiteX6342" fmla="*/ 5134570 w 6682383"/>
              <a:gd name="connsiteY6342" fmla="*/ 2608213 h 6812607"/>
              <a:gd name="connsiteX6343" fmla="*/ 5127129 w 6682383"/>
              <a:gd name="connsiteY6343" fmla="*/ 2608213 h 6812607"/>
              <a:gd name="connsiteX6344" fmla="*/ 5119687 w 6682383"/>
              <a:gd name="connsiteY6344" fmla="*/ 2615654 h 6812607"/>
              <a:gd name="connsiteX6345" fmla="*/ 5112246 w 6682383"/>
              <a:gd name="connsiteY6345" fmla="*/ 2608213 h 6812607"/>
              <a:gd name="connsiteX6346" fmla="*/ 5037832 w 6682383"/>
              <a:gd name="connsiteY6346" fmla="*/ 2608213 h 6812607"/>
              <a:gd name="connsiteX6347" fmla="*/ 5037832 w 6682383"/>
              <a:gd name="connsiteY6347" fmla="*/ 2615654 h 6812607"/>
              <a:gd name="connsiteX6348" fmla="*/ 5060156 w 6682383"/>
              <a:gd name="connsiteY6348" fmla="*/ 2623096 h 6812607"/>
              <a:gd name="connsiteX6349" fmla="*/ 5067597 w 6682383"/>
              <a:gd name="connsiteY6349" fmla="*/ 2623096 h 6812607"/>
              <a:gd name="connsiteX6350" fmla="*/ 5082480 w 6682383"/>
              <a:gd name="connsiteY6350" fmla="*/ 2608213 h 6812607"/>
              <a:gd name="connsiteX6351" fmla="*/ 5060156 w 6682383"/>
              <a:gd name="connsiteY6351" fmla="*/ 2608213 h 6812607"/>
              <a:gd name="connsiteX6352" fmla="*/ 5037832 w 6682383"/>
              <a:gd name="connsiteY6352" fmla="*/ 2608213 h 6812607"/>
              <a:gd name="connsiteX6353" fmla="*/ 5612680 w 6682383"/>
              <a:gd name="connsiteY6353" fmla="*/ 2604492 h 6812607"/>
              <a:gd name="connsiteX6354" fmla="*/ 5610820 w 6682383"/>
              <a:gd name="connsiteY6354" fmla="*/ 2608213 h 6812607"/>
              <a:gd name="connsiteX6355" fmla="*/ 5610820 w 6682383"/>
              <a:gd name="connsiteY6355" fmla="*/ 2623096 h 6812607"/>
              <a:gd name="connsiteX6356" fmla="*/ 5640586 w 6682383"/>
              <a:gd name="connsiteY6356" fmla="*/ 2615654 h 6812607"/>
              <a:gd name="connsiteX6357" fmla="*/ 5633144 w 6682383"/>
              <a:gd name="connsiteY6357" fmla="*/ 2608213 h 6812607"/>
              <a:gd name="connsiteX6358" fmla="*/ 5618261 w 6682383"/>
              <a:gd name="connsiteY6358" fmla="*/ 2608213 h 6812607"/>
              <a:gd name="connsiteX6359" fmla="*/ 5612680 w 6682383"/>
              <a:gd name="connsiteY6359" fmla="*/ 2604492 h 6812607"/>
              <a:gd name="connsiteX6360" fmla="*/ 5261074 w 6682383"/>
              <a:gd name="connsiteY6360" fmla="*/ 2600771 h 6812607"/>
              <a:gd name="connsiteX6361" fmla="*/ 5257353 w 6682383"/>
              <a:gd name="connsiteY6361" fmla="*/ 2604492 h 6812607"/>
              <a:gd name="connsiteX6362" fmla="*/ 5261074 w 6682383"/>
              <a:gd name="connsiteY6362" fmla="*/ 2615654 h 6812607"/>
              <a:gd name="connsiteX6363" fmla="*/ 5268515 w 6682383"/>
              <a:gd name="connsiteY6363" fmla="*/ 2608213 h 6812607"/>
              <a:gd name="connsiteX6364" fmla="*/ 5261074 w 6682383"/>
              <a:gd name="connsiteY6364" fmla="*/ 2600771 h 6812607"/>
              <a:gd name="connsiteX6365" fmla="*/ 4829472 w 6682383"/>
              <a:gd name="connsiteY6365" fmla="*/ 2585888 h 6812607"/>
              <a:gd name="connsiteX6366" fmla="*/ 4829472 w 6682383"/>
              <a:gd name="connsiteY6366" fmla="*/ 2593330 h 6812607"/>
              <a:gd name="connsiteX6367" fmla="*/ 4836914 w 6682383"/>
              <a:gd name="connsiteY6367" fmla="*/ 2593330 h 6812607"/>
              <a:gd name="connsiteX6368" fmla="*/ 4836914 w 6682383"/>
              <a:gd name="connsiteY6368" fmla="*/ 2585888 h 6812607"/>
              <a:gd name="connsiteX6369" fmla="*/ 5499199 w 6682383"/>
              <a:gd name="connsiteY6369" fmla="*/ 2578447 h 6812607"/>
              <a:gd name="connsiteX6370" fmla="*/ 5514082 w 6682383"/>
              <a:gd name="connsiteY6370" fmla="*/ 2578447 h 6812607"/>
              <a:gd name="connsiteX6371" fmla="*/ 5506640 w 6682383"/>
              <a:gd name="connsiteY6371" fmla="*/ 2585888 h 6812607"/>
              <a:gd name="connsiteX6372" fmla="*/ 5127129 w 6682383"/>
              <a:gd name="connsiteY6372" fmla="*/ 2578447 h 6812607"/>
              <a:gd name="connsiteX6373" fmla="*/ 5134570 w 6682383"/>
              <a:gd name="connsiteY6373" fmla="*/ 2585888 h 6812607"/>
              <a:gd name="connsiteX6374" fmla="*/ 5134570 w 6682383"/>
              <a:gd name="connsiteY6374" fmla="*/ 2578447 h 6812607"/>
              <a:gd name="connsiteX6375" fmla="*/ 4851797 w 6682383"/>
              <a:gd name="connsiteY6375" fmla="*/ 2578447 h 6812607"/>
              <a:gd name="connsiteX6376" fmla="*/ 4851797 w 6682383"/>
              <a:gd name="connsiteY6376" fmla="*/ 2585888 h 6812607"/>
              <a:gd name="connsiteX6377" fmla="*/ 4859238 w 6682383"/>
              <a:gd name="connsiteY6377" fmla="*/ 2585888 h 6812607"/>
              <a:gd name="connsiteX6378" fmla="*/ 4859238 w 6682383"/>
              <a:gd name="connsiteY6378" fmla="*/ 2578447 h 6812607"/>
              <a:gd name="connsiteX6379" fmla="*/ 4810869 w 6682383"/>
              <a:gd name="connsiteY6379" fmla="*/ 2578447 h 6812607"/>
              <a:gd name="connsiteX6380" fmla="*/ 4803427 w 6682383"/>
              <a:gd name="connsiteY6380" fmla="*/ 2582168 h 6812607"/>
              <a:gd name="connsiteX6381" fmla="*/ 4803427 w 6682383"/>
              <a:gd name="connsiteY6381" fmla="*/ 2589609 h 6812607"/>
              <a:gd name="connsiteX6382" fmla="*/ 4810869 w 6682383"/>
              <a:gd name="connsiteY6382" fmla="*/ 2589609 h 6812607"/>
              <a:gd name="connsiteX6383" fmla="*/ 4814590 w 6682383"/>
              <a:gd name="connsiteY6383" fmla="*/ 2582168 h 6812607"/>
              <a:gd name="connsiteX6384" fmla="*/ 4810869 w 6682383"/>
              <a:gd name="connsiteY6384" fmla="*/ 2578447 h 6812607"/>
              <a:gd name="connsiteX6385" fmla="*/ 5796855 w 6682383"/>
              <a:gd name="connsiteY6385" fmla="*/ 2571006 h 6812607"/>
              <a:gd name="connsiteX6386" fmla="*/ 5796855 w 6682383"/>
              <a:gd name="connsiteY6386" fmla="*/ 2578447 h 6812607"/>
              <a:gd name="connsiteX6387" fmla="*/ 5796855 w 6682383"/>
              <a:gd name="connsiteY6387" fmla="*/ 2585888 h 6812607"/>
              <a:gd name="connsiteX6388" fmla="*/ 5789414 w 6682383"/>
              <a:gd name="connsiteY6388" fmla="*/ 2578447 h 6812607"/>
              <a:gd name="connsiteX6389" fmla="*/ 4978301 w 6682383"/>
              <a:gd name="connsiteY6389" fmla="*/ 2571006 h 6812607"/>
              <a:gd name="connsiteX6390" fmla="*/ 4982021 w 6682383"/>
              <a:gd name="connsiteY6390" fmla="*/ 2571006 h 6812607"/>
              <a:gd name="connsiteX6391" fmla="*/ 4993183 w 6682383"/>
              <a:gd name="connsiteY6391" fmla="*/ 2571006 h 6812607"/>
              <a:gd name="connsiteX6392" fmla="*/ 5008066 w 6682383"/>
              <a:gd name="connsiteY6392" fmla="*/ 2571006 h 6812607"/>
              <a:gd name="connsiteX6393" fmla="*/ 4993183 w 6682383"/>
              <a:gd name="connsiteY6393" fmla="*/ 2578447 h 6812607"/>
              <a:gd name="connsiteX6394" fmla="*/ 4978301 w 6682383"/>
              <a:gd name="connsiteY6394" fmla="*/ 2571006 h 6812607"/>
              <a:gd name="connsiteX6395" fmla="*/ 5774531 w 6682383"/>
              <a:gd name="connsiteY6395" fmla="*/ 2556123 h 6812607"/>
              <a:gd name="connsiteX6396" fmla="*/ 5781972 w 6682383"/>
              <a:gd name="connsiteY6396" fmla="*/ 2556123 h 6812607"/>
              <a:gd name="connsiteX6397" fmla="*/ 5789414 w 6682383"/>
              <a:gd name="connsiteY6397" fmla="*/ 2559844 h 6812607"/>
              <a:gd name="connsiteX6398" fmla="*/ 5785693 w 6682383"/>
              <a:gd name="connsiteY6398" fmla="*/ 2563564 h 6812607"/>
              <a:gd name="connsiteX6399" fmla="*/ 5781972 w 6682383"/>
              <a:gd name="connsiteY6399" fmla="*/ 2563564 h 6812607"/>
              <a:gd name="connsiteX6400" fmla="*/ 5774531 w 6682383"/>
              <a:gd name="connsiteY6400" fmla="*/ 2556123 h 6812607"/>
              <a:gd name="connsiteX6401" fmla="*/ 5744765 w 6682383"/>
              <a:gd name="connsiteY6401" fmla="*/ 2556123 h 6812607"/>
              <a:gd name="connsiteX6402" fmla="*/ 5752207 w 6682383"/>
              <a:gd name="connsiteY6402" fmla="*/ 2556123 h 6812607"/>
              <a:gd name="connsiteX6403" fmla="*/ 5759648 w 6682383"/>
              <a:gd name="connsiteY6403" fmla="*/ 2556123 h 6812607"/>
              <a:gd name="connsiteX6404" fmla="*/ 5767090 w 6682383"/>
              <a:gd name="connsiteY6404" fmla="*/ 2563564 h 6812607"/>
              <a:gd name="connsiteX6405" fmla="*/ 5759648 w 6682383"/>
              <a:gd name="connsiteY6405" fmla="*/ 2563564 h 6812607"/>
              <a:gd name="connsiteX6406" fmla="*/ 5752207 w 6682383"/>
              <a:gd name="connsiteY6406" fmla="*/ 2571006 h 6812607"/>
              <a:gd name="connsiteX6407" fmla="*/ 900410 w 6682383"/>
              <a:gd name="connsiteY6407" fmla="*/ 2556123 h 6812607"/>
              <a:gd name="connsiteX6408" fmla="*/ 907852 w 6682383"/>
              <a:gd name="connsiteY6408" fmla="*/ 2563564 h 6812607"/>
              <a:gd name="connsiteX6409" fmla="*/ 907852 w 6682383"/>
              <a:gd name="connsiteY6409" fmla="*/ 2556123 h 6812607"/>
              <a:gd name="connsiteX6410" fmla="*/ 900410 w 6682383"/>
              <a:gd name="connsiteY6410" fmla="*/ 2556123 h 6812607"/>
              <a:gd name="connsiteX6411" fmla="*/ 5675932 w 6682383"/>
              <a:gd name="connsiteY6411" fmla="*/ 2552402 h 6812607"/>
              <a:gd name="connsiteX6412" fmla="*/ 5677793 w 6682383"/>
              <a:gd name="connsiteY6412" fmla="*/ 2556123 h 6812607"/>
              <a:gd name="connsiteX6413" fmla="*/ 5670351 w 6682383"/>
              <a:gd name="connsiteY6413" fmla="*/ 2563564 h 6812607"/>
              <a:gd name="connsiteX6414" fmla="*/ 5670351 w 6682383"/>
              <a:gd name="connsiteY6414" fmla="*/ 2556123 h 6812607"/>
              <a:gd name="connsiteX6415" fmla="*/ 5675932 w 6682383"/>
              <a:gd name="connsiteY6415" fmla="*/ 2552402 h 6812607"/>
              <a:gd name="connsiteX6416" fmla="*/ 5640586 w 6682383"/>
              <a:gd name="connsiteY6416" fmla="*/ 2548681 h 6812607"/>
              <a:gd name="connsiteX6417" fmla="*/ 5648027 w 6682383"/>
              <a:gd name="connsiteY6417" fmla="*/ 2548681 h 6812607"/>
              <a:gd name="connsiteX6418" fmla="*/ 5648027 w 6682383"/>
              <a:gd name="connsiteY6418" fmla="*/ 2556123 h 6812607"/>
              <a:gd name="connsiteX6419" fmla="*/ 5625703 w 6682383"/>
              <a:gd name="connsiteY6419" fmla="*/ 2548681 h 6812607"/>
              <a:gd name="connsiteX6420" fmla="*/ 5633144 w 6682383"/>
              <a:gd name="connsiteY6420" fmla="*/ 2548681 h 6812607"/>
              <a:gd name="connsiteX6421" fmla="*/ 5629424 w 6682383"/>
              <a:gd name="connsiteY6421" fmla="*/ 2556123 h 6812607"/>
              <a:gd name="connsiteX6422" fmla="*/ 5625703 w 6682383"/>
              <a:gd name="connsiteY6422" fmla="*/ 2556123 h 6812607"/>
              <a:gd name="connsiteX6423" fmla="*/ 5625703 w 6682383"/>
              <a:gd name="connsiteY6423" fmla="*/ 2548681 h 6812607"/>
              <a:gd name="connsiteX6424" fmla="*/ 5517311 w 6682383"/>
              <a:gd name="connsiteY6424" fmla="*/ 2542784 h 6812607"/>
              <a:gd name="connsiteX6425" fmla="*/ 5518733 w 6682383"/>
              <a:gd name="connsiteY6425" fmla="*/ 2543100 h 6812607"/>
              <a:gd name="connsiteX6426" fmla="*/ 5521523 w 6682383"/>
              <a:gd name="connsiteY6426" fmla="*/ 2548681 h 6812607"/>
              <a:gd name="connsiteX6427" fmla="*/ 5342929 w 6682383"/>
              <a:gd name="connsiteY6427" fmla="*/ 2541240 h 6812607"/>
              <a:gd name="connsiteX6428" fmla="*/ 5357812 w 6682383"/>
              <a:gd name="connsiteY6428" fmla="*/ 2548681 h 6812607"/>
              <a:gd name="connsiteX6429" fmla="*/ 5365254 w 6682383"/>
              <a:gd name="connsiteY6429" fmla="*/ 2556123 h 6812607"/>
              <a:gd name="connsiteX6430" fmla="*/ 5350371 w 6682383"/>
              <a:gd name="connsiteY6430" fmla="*/ 2556123 h 6812607"/>
              <a:gd name="connsiteX6431" fmla="*/ 751582 w 6682383"/>
              <a:gd name="connsiteY6431" fmla="*/ 2541240 h 6812607"/>
              <a:gd name="connsiteX6432" fmla="*/ 759024 w 6682383"/>
              <a:gd name="connsiteY6432" fmla="*/ 2541240 h 6812607"/>
              <a:gd name="connsiteX6433" fmla="*/ 751582 w 6682383"/>
              <a:gd name="connsiteY6433" fmla="*/ 2548681 h 6812607"/>
              <a:gd name="connsiteX6434" fmla="*/ 751582 w 6682383"/>
              <a:gd name="connsiteY6434" fmla="*/ 2541240 h 6812607"/>
              <a:gd name="connsiteX6435" fmla="*/ 5536406 w 6682383"/>
              <a:gd name="connsiteY6435" fmla="*/ 2533799 h 6812607"/>
              <a:gd name="connsiteX6436" fmla="*/ 5543847 w 6682383"/>
              <a:gd name="connsiteY6436" fmla="*/ 2541240 h 6812607"/>
              <a:gd name="connsiteX6437" fmla="*/ 5543847 w 6682383"/>
              <a:gd name="connsiteY6437" fmla="*/ 2548681 h 6812607"/>
              <a:gd name="connsiteX6438" fmla="*/ 5536406 w 6682383"/>
              <a:gd name="connsiteY6438" fmla="*/ 2541240 h 6812607"/>
              <a:gd name="connsiteX6439" fmla="*/ 5536406 w 6682383"/>
              <a:gd name="connsiteY6439" fmla="*/ 2533799 h 6812607"/>
              <a:gd name="connsiteX6440" fmla="*/ 5290840 w 6682383"/>
              <a:gd name="connsiteY6440" fmla="*/ 2533799 h 6812607"/>
              <a:gd name="connsiteX6441" fmla="*/ 5298281 w 6682383"/>
              <a:gd name="connsiteY6441" fmla="*/ 2541240 h 6812607"/>
              <a:gd name="connsiteX6442" fmla="*/ 5290840 w 6682383"/>
              <a:gd name="connsiteY6442" fmla="*/ 2541240 h 6812607"/>
              <a:gd name="connsiteX6443" fmla="*/ 5290840 w 6682383"/>
              <a:gd name="connsiteY6443" fmla="*/ 2533799 h 6812607"/>
              <a:gd name="connsiteX6444" fmla="*/ 5156894 w 6682383"/>
              <a:gd name="connsiteY6444" fmla="*/ 2533799 h 6812607"/>
              <a:gd name="connsiteX6445" fmla="*/ 5164336 w 6682383"/>
              <a:gd name="connsiteY6445" fmla="*/ 2533799 h 6812607"/>
              <a:gd name="connsiteX6446" fmla="*/ 5160615 w 6682383"/>
              <a:gd name="connsiteY6446" fmla="*/ 2541240 h 6812607"/>
              <a:gd name="connsiteX6447" fmla="*/ 5156894 w 6682383"/>
              <a:gd name="connsiteY6447" fmla="*/ 2541240 h 6812607"/>
              <a:gd name="connsiteX6448" fmla="*/ 5149453 w 6682383"/>
              <a:gd name="connsiteY6448" fmla="*/ 2541240 h 6812607"/>
              <a:gd name="connsiteX6449" fmla="*/ 5156894 w 6682383"/>
              <a:gd name="connsiteY6449" fmla="*/ 2533799 h 6812607"/>
              <a:gd name="connsiteX6450" fmla="*/ 5499199 w 6682383"/>
              <a:gd name="connsiteY6450" fmla="*/ 2526357 h 6812607"/>
              <a:gd name="connsiteX6451" fmla="*/ 5512221 w 6682383"/>
              <a:gd name="connsiteY6451" fmla="*/ 2535659 h 6812607"/>
              <a:gd name="connsiteX6452" fmla="*/ 5517311 w 6682383"/>
              <a:gd name="connsiteY6452" fmla="*/ 2542784 h 6812607"/>
              <a:gd name="connsiteX6453" fmla="*/ 5510361 w 6682383"/>
              <a:gd name="connsiteY6453" fmla="*/ 2541240 h 6812607"/>
              <a:gd name="connsiteX6454" fmla="*/ 5491758 w 6682383"/>
              <a:gd name="connsiteY6454" fmla="*/ 2533799 h 6812607"/>
              <a:gd name="connsiteX6455" fmla="*/ 5424785 w 6682383"/>
              <a:gd name="connsiteY6455" fmla="*/ 2526357 h 6812607"/>
              <a:gd name="connsiteX6456" fmla="*/ 5476875 w 6682383"/>
              <a:gd name="connsiteY6456" fmla="*/ 2526357 h 6812607"/>
              <a:gd name="connsiteX6457" fmla="*/ 5476875 w 6682383"/>
              <a:gd name="connsiteY6457" fmla="*/ 2533799 h 6812607"/>
              <a:gd name="connsiteX6458" fmla="*/ 5461992 w 6682383"/>
              <a:gd name="connsiteY6458" fmla="*/ 2533799 h 6812607"/>
              <a:gd name="connsiteX6459" fmla="*/ 5447109 w 6682383"/>
              <a:gd name="connsiteY6459" fmla="*/ 2533799 h 6812607"/>
              <a:gd name="connsiteX6460" fmla="*/ 5432226 w 6682383"/>
              <a:gd name="connsiteY6460" fmla="*/ 2533799 h 6812607"/>
              <a:gd name="connsiteX6461" fmla="*/ 5424785 w 6682383"/>
              <a:gd name="connsiteY6461" fmla="*/ 2533799 h 6812607"/>
              <a:gd name="connsiteX6462" fmla="*/ 5424785 w 6682383"/>
              <a:gd name="connsiteY6462" fmla="*/ 2526357 h 6812607"/>
              <a:gd name="connsiteX6463" fmla="*/ 5275957 w 6682383"/>
              <a:gd name="connsiteY6463" fmla="*/ 2526357 h 6812607"/>
              <a:gd name="connsiteX6464" fmla="*/ 5275957 w 6682383"/>
              <a:gd name="connsiteY6464" fmla="*/ 2541240 h 6812607"/>
              <a:gd name="connsiteX6465" fmla="*/ 5268515 w 6682383"/>
              <a:gd name="connsiteY6465" fmla="*/ 2533799 h 6812607"/>
              <a:gd name="connsiteX6466" fmla="*/ 5275957 w 6682383"/>
              <a:gd name="connsiteY6466" fmla="*/ 2526357 h 6812607"/>
              <a:gd name="connsiteX6467" fmla="*/ 5179218 w 6682383"/>
              <a:gd name="connsiteY6467" fmla="*/ 2526357 h 6812607"/>
              <a:gd name="connsiteX6468" fmla="*/ 5194101 w 6682383"/>
              <a:gd name="connsiteY6468" fmla="*/ 2533799 h 6812607"/>
              <a:gd name="connsiteX6469" fmla="*/ 5194101 w 6682383"/>
              <a:gd name="connsiteY6469" fmla="*/ 2548681 h 6812607"/>
              <a:gd name="connsiteX6470" fmla="*/ 5179218 w 6682383"/>
              <a:gd name="connsiteY6470" fmla="*/ 2533799 h 6812607"/>
              <a:gd name="connsiteX6471" fmla="*/ 5134570 w 6682383"/>
              <a:gd name="connsiteY6471" fmla="*/ 2526357 h 6812607"/>
              <a:gd name="connsiteX6472" fmla="*/ 5142011 w 6682383"/>
              <a:gd name="connsiteY6472" fmla="*/ 2533799 h 6812607"/>
              <a:gd name="connsiteX6473" fmla="*/ 5134570 w 6682383"/>
              <a:gd name="connsiteY6473" fmla="*/ 2533799 h 6812607"/>
              <a:gd name="connsiteX6474" fmla="*/ 5134570 w 6682383"/>
              <a:gd name="connsiteY6474" fmla="*/ 2526357 h 6812607"/>
              <a:gd name="connsiteX6475" fmla="*/ 5104804 w 6682383"/>
              <a:gd name="connsiteY6475" fmla="*/ 2526357 h 6812607"/>
              <a:gd name="connsiteX6476" fmla="*/ 5112246 w 6682383"/>
              <a:gd name="connsiteY6476" fmla="*/ 2526357 h 6812607"/>
              <a:gd name="connsiteX6477" fmla="*/ 5119687 w 6682383"/>
              <a:gd name="connsiteY6477" fmla="*/ 2533799 h 6812607"/>
              <a:gd name="connsiteX6478" fmla="*/ 5112246 w 6682383"/>
              <a:gd name="connsiteY6478" fmla="*/ 2533799 h 6812607"/>
              <a:gd name="connsiteX6479" fmla="*/ 5104804 w 6682383"/>
              <a:gd name="connsiteY6479" fmla="*/ 2533799 h 6812607"/>
              <a:gd name="connsiteX6480" fmla="*/ 5104804 w 6682383"/>
              <a:gd name="connsiteY6480" fmla="*/ 2526357 h 6812607"/>
              <a:gd name="connsiteX6481" fmla="*/ 4911328 w 6682383"/>
              <a:gd name="connsiteY6481" fmla="*/ 2518916 h 6812607"/>
              <a:gd name="connsiteX6482" fmla="*/ 4903886 w 6682383"/>
              <a:gd name="connsiteY6482" fmla="*/ 2533799 h 6812607"/>
              <a:gd name="connsiteX6483" fmla="*/ 4896445 w 6682383"/>
              <a:gd name="connsiteY6483" fmla="*/ 2537519 h 6812607"/>
              <a:gd name="connsiteX6484" fmla="*/ 4896445 w 6682383"/>
              <a:gd name="connsiteY6484" fmla="*/ 2541240 h 6812607"/>
              <a:gd name="connsiteX6485" fmla="*/ 4933652 w 6682383"/>
              <a:gd name="connsiteY6485" fmla="*/ 2533799 h 6812607"/>
              <a:gd name="connsiteX6486" fmla="*/ 4926211 w 6682383"/>
              <a:gd name="connsiteY6486" fmla="*/ 2526357 h 6812607"/>
              <a:gd name="connsiteX6487" fmla="*/ 4918769 w 6682383"/>
              <a:gd name="connsiteY6487" fmla="*/ 2526357 h 6812607"/>
              <a:gd name="connsiteX6488" fmla="*/ 4918769 w 6682383"/>
              <a:gd name="connsiteY6488" fmla="*/ 2518916 h 6812607"/>
              <a:gd name="connsiteX6489" fmla="*/ 4911328 w 6682383"/>
              <a:gd name="connsiteY6489" fmla="*/ 2518916 h 6812607"/>
              <a:gd name="connsiteX6490" fmla="*/ 4836914 w 6682383"/>
              <a:gd name="connsiteY6490" fmla="*/ 2518916 h 6812607"/>
              <a:gd name="connsiteX6491" fmla="*/ 4844355 w 6682383"/>
              <a:gd name="connsiteY6491" fmla="*/ 2526357 h 6812607"/>
              <a:gd name="connsiteX6492" fmla="*/ 4844355 w 6682383"/>
              <a:gd name="connsiteY6492" fmla="*/ 2533799 h 6812607"/>
              <a:gd name="connsiteX6493" fmla="*/ 4848076 w 6682383"/>
              <a:gd name="connsiteY6493" fmla="*/ 2541240 h 6812607"/>
              <a:gd name="connsiteX6494" fmla="*/ 4840635 w 6682383"/>
              <a:gd name="connsiteY6494" fmla="*/ 2537519 h 6812607"/>
              <a:gd name="connsiteX6495" fmla="*/ 4829472 w 6682383"/>
              <a:gd name="connsiteY6495" fmla="*/ 2537519 h 6812607"/>
              <a:gd name="connsiteX6496" fmla="*/ 4818310 w 6682383"/>
              <a:gd name="connsiteY6496" fmla="*/ 2537519 h 6812607"/>
              <a:gd name="connsiteX6497" fmla="*/ 4818310 w 6682383"/>
              <a:gd name="connsiteY6497" fmla="*/ 2530078 h 6812607"/>
              <a:gd name="connsiteX6498" fmla="*/ 4825752 w 6682383"/>
              <a:gd name="connsiteY6498" fmla="*/ 2526357 h 6812607"/>
              <a:gd name="connsiteX6499" fmla="*/ 4829472 w 6682383"/>
              <a:gd name="connsiteY6499" fmla="*/ 2522636 h 6812607"/>
              <a:gd name="connsiteX6500" fmla="*/ 4836914 w 6682383"/>
              <a:gd name="connsiteY6500" fmla="*/ 2518916 h 6812607"/>
              <a:gd name="connsiteX6501" fmla="*/ 4762500 w 6682383"/>
              <a:gd name="connsiteY6501" fmla="*/ 2518916 h 6812607"/>
              <a:gd name="connsiteX6502" fmla="*/ 4747617 w 6682383"/>
              <a:gd name="connsiteY6502" fmla="*/ 2526357 h 6812607"/>
              <a:gd name="connsiteX6503" fmla="*/ 4740176 w 6682383"/>
              <a:gd name="connsiteY6503" fmla="*/ 2526357 h 6812607"/>
              <a:gd name="connsiteX6504" fmla="*/ 4747617 w 6682383"/>
              <a:gd name="connsiteY6504" fmla="*/ 2533799 h 6812607"/>
              <a:gd name="connsiteX6505" fmla="*/ 4755058 w 6682383"/>
              <a:gd name="connsiteY6505" fmla="*/ 2541240 h 6812607"/>
              <a:gd name="connsiteX6506" fmla="*/ 4755058 w 6682383"/>
              <a:gd name="connsiteY6506" fmla="*/ 2533799 h 6812607"/>
              <a:gd name="connsiteX6507" fmla="*/ 4762500 w 6682383"/>
              <a:gd name="connsiteY6507" fmla="*/ 2526357 h 6812607"/>
              <a:gd name="connsiteX6508" fmla="*/ 5514082 w 6682383"/>
              <a:gd name="connsiteY6508" fmla="*/ 2511474 h 6812607"/>
              <a:gd name="connsiteX6509" fmla="*/ 5514082 w 6682383"/>
              <a:gd name="connsiteY6509" fmla="*/ 2518916 h 6812607"/>
              <a:gd name="connsiteX6510" fmla="*/ 5510361 w 6682383"/>
              <a:gd name="connsiteY6510" fmla="*/ 2518916 h 6812607"/>
              <a:gd name="connsiteX6511" fmla="*/ 5506640 w 6682383"/>
              <a:gd name="connsiteY6511" fmla="*/ 2518916 h 6812607"/>
              <a:gd name="connsiteX6512" fmla="*/ 5514082 w 6682383"/>
              <a:gd name="connsiteY6512" fmla="*/ 2511474 h 6812607"/>
              <a:gd name="connsiteX6513" fmla="*/ 5395019 w 6682383"/>
              <a:gd name="connsiteY6513" fmla="*/ 2511474 h 6812607"/>
              <a:gd name="connsiteX6514" fmla="*/ 5402461 w 6682383"/>
              <a:gd name="connsiteY6514" fmla="*/ 2518916 h 6812607"/>
              <a:gd name="connsiteX6515" fmla="*/ 5395019 w 6682383"/>
              <a:gd name="connsiteY6515" fmla="*/ 2526357 h 6812607"/>
              <a:gd name="connsiteX6516" fmla="*/ 5342929 w 6682383"/>
              <a:gd name="connsiteY6516" fmla="*/ 2511474 h 6812607"/>
              <a:gd name="connsiteX6517" fmla="*/ 5354092 w 6682383"/>
              <a:gd name="connsiteY6517" fmla="*/ 2511474 h 6812607"/>
              <a:gd name="connsiteX6518" fmla="*/ 5357812 w 6682383"/>
              <a:gd name="connsiteY6518" fmla="*/ 2511474 h 6812607"/>
              <a:gd name="connsiteX6519" fmla="*/ 5368974 w 6682383"/>
              <a:gd name="connsiteY6519" fmla="*/ 2515195 h 6812607"/>
              <a:gd name="connsiteX6520" fmla="*/ 5387578 w 6682383"/>
              <a:gd name="connsiteY6520" fmla="*/ 2526357 h 6812607"/>
              <a:gd name="connsiteX6521" fmla="*/ 5387578 w 6682383"/>
              <a:gd name="connsiteY6521" fmla="*/ 2533799 h 6812607"/>
              <a:gd name="connsiteX6522" fmla="*/ 5372695 w 6682383"/>
              <a:gd name="connsiteY6522" fmla="*/ 2526357 h 6812607"/>
              <a:gd name="connsiteX6523" fmla="*/ 5368974 w 6682383"/>
              <a:gd name="connsiteY6523" fmla="*/ 2522636 h 6812607"/>
              <a:gd name="connsiteX6524" fmla="*/ 5357812 w 6682383"/>
              <a:gd name="connsiteY6524" fmla="*/ 2526357 h 6812607"/>
              <a:gd name="connsiteX6525" fmla="*/ 5342929 w 6682383"/>
              <a:gd name="connsiteY6525" fmla="*/ 2518916 h 6812607"/>
              <a:gd name="connsiteX6526" fmla="*/ 5335488 w 6682383"/>
              <a:gd name="connsiteY6526" fmla="*/ 2518916 h 6812607"/>
              <a:gd name="connsiteX6527" fmla="*/ 5119687 w 6682383"/>
              <a:gd name="connsiteY6527" fmla="*/ 2511474 h 6812607"/>
              <a:gd name="connsiteX6528" fmla="*/ 5127129 w 6682383"/>
              <a:gd name="connsiteY6528" fmla="*/ 2518916 h 6812607"/>
              <a:gd name="connsiteX6529" fmla="*/ 5119687 w 6682383"/>
              <a:gd name="connsiteY6529" fmla="*/ 2526357 h 6812607"/>
              <a:gd name="connsiteX6530" fmla="*/ 5119687 w 6682383"/>
              <a:gd name="connsiteY6530" fmla="*/ 2518916 h 6812607"/>
              <a:gd name="connsiteX6531" fmla="*/ 5030390 w 6682383"/>
              <a:gd name="connsiteY6531" fmla="*/ 2511474 h 6812607"/>
              <a:gd name="connsiteX6532" fmla="*/ 5030390 w 6682383"/>
              <a:gd name="connsiteY6532" fmla="*/ 2526357 h 6812607"/>
              <a:gd name="connsiteX6533" fmla="*/ 5045273 w 6682383"/>
              <a:gd name="connsiteY6533" fmla="*/ 2541240 h 6812607"/>
              <a:gd name="connsiteX6534" fmla="*/ 5037832 w 6682383"/>
              <a:gd name="connsiteY6534" fmla="*/ 2526357 h 6812607"/>
              <a:gd name="connsiteX6535" fmla="*/ 5037832 w 6682383"/>
              <a:gd name="connsiteY6535" fmla="*/ 2518916 h 6812607"/>
              <a:gd name="connsiteX6536" fmla="*/ 5045273 w 6682383"/>
              <a:gd name="connsiteY6536" fmla="*/ 2511474 h 6812607"/>
              <a:gd name="connsiteX6537" fmla="*/ 5037832 w 6682383"/>
              <a:gd name="connsiteY6537" fmla="*/ 2511474 h 6812607"/>
              <a:gd name="connsiteX6538" fmla="*/ 5030390 w 6682383"/>
              <a:gd name="connsiteY6538" fmla="*/ 2511474 h 6812607"/>
              <a:gd name="connsiteX6539" fmla="*/ 5448504 w 6682383"/>
              <a:gd name="connsiteY6539" fmla="*/ 2509149 h 6812607"/>
              <a:gd name="connsiteX6540" fmla="*/ 5454551 w 6682383"/>
              <a:gd name="connsiteY6540" fmla="*/ 2511474 h 6812607"/>
              <a:gd name="connsiteX6541" fmla="*/ 5450830 w 6682383"/>
              <a:gd name="connsiteY6541" fmla="*/ 2515195 h 6812607"/>
              <a:gd name="connsiteX6542" fmla="*/ 5447109 w 6682383"/>
              <a:gd name="connsiteY6542" fmla="*/ 2518916 h 6812607"/>
              <a:gd name="connsiteX6543" fmla="*/ 5448504 w 6682383"/>
              <a:gd name="connsiteY6543" fmla="*/ 2509149 h 6812607"/>
              <a:gd name="connsiteX6544" fmla="*/ 5432226 w 6682383"/>
              <a:gd name="connsiteY6544" fmla="*/ 2504033 h 6812607"/>
              <a:gd name="connsiteX6545" fmla="*/ 5439668 w 6682383"/>
              <a:gd name="connsiteY6545" fmla="*/ 2504033 h 6812607"/>
              <a:gd name="connsiteX6546" fmla="*/ 5435947 w 6682383"/>
              <a:gd name="connsiteY6546" fmla="*/ 2507754 h 6812607"/>
              <a:gd name="connsiteX6547" fmla="*/ 5428506 w 6682383"/>
              <a:gd name="connsiteY6547" fmla="*/ 2507754 h 6812607"/>
              <a:gd name="connsiteX6548" fmla="*/ 5432226 w 6682383"/>
              <a:gd name="connsiteY6548" fmla="*/ 2504033 h 6812607"/>
              <a:gd name="connsiteX6549" fmla="*/ 5268515 w 6682383"/>
              <a:gd name="connsiteY6549" fmla="*/ 2504033 h 6812607"/>
              <a:gd name="connsiteX6550" fmla="*/ 5283398 w 6682383"/>
              <a:gd name="connsiteY6550" fmla="*/ 2504033 h 6812607"/>
              <a:gd name="connsiteX6551" fmla="*/ 5298281 w 6682383"/>
              <a:gd name="connsiteY6551" fmla="*/ 2511474 h 6812607"/>
              <a:gd name="connsiteX6552" fmla="*/ 5305722 w 6682383"/>
              <a:gd name="connsiteY6552" fmla="*/ 2511474 h 6812607"/>
              <a:gd name="connsiteX6553" fmla="*/ 5313164 w 6682383"/>
              <a:gd name="connsiteY6553" fmla="*/ 2518916 h 6812607"/>
              <a:gd name="connsiteX6554" fmla="*/ 5261074 w 6682383"/>
              <a:gd name="connsiteY6554" fmla="*/ 2518916 h 6812607"/>
              <a:gd name="connsiteX6555" fmla="*/ 5253633 w 6682383"/>
              <a:gd name="connsiteY6555" fmla="*/ 2511474 h 6812607"/>
              <a:gd name="connsiteX6556" fmla="*/ 5171777 w 6682383"/>
              <a:gd name="connsiteY6556" fmla="*/ 2504033 h 6812607"/>
              <a:gd name="connsiteX6557" fmla="*/ 5182939 w 6682383"/>
              <a:gd name="connsiteY6557" fmla="*/ 2507754 h 6812607"/>
              <a:gd name="connsiteX6558" fmla="*/ 5186660 w 6682383"/>
              <a:gd name="connsiteY6558" fmla="*/ 2511474 h 6812607"/>
              <a:gd name="connsiteX6559" fmla="*/ 5171777 w 6682383"/>
              <a:gd name="connsiteY6559" fmla="*/ 2511474 h 6812607"/>
              <a:gd name="connsiteX6560" fmla="*/ 4755058 w 6682383"/>
              <a:gd name="connsiteY6560" fmla="*/ 2504033 h 6812607"/>
              <a:gd name="connsiteX6561" fmla="*/ 4755058 w 6682383"/>
              <a:gd name="connsiteY6561" fmla="*/ 2511474 h 6812607"/>
              <a:gd name="connsiteX6562" fmla="*/ 4762500 w 6682383"/>
              <a:gd name="connsiteY6562" fmla="*/ 2511474 h 6812607"/>
              <a:gd name="connsiteX6563" fmla="*/ 4755058 w 6682383"/>
              <a:gd name="connsiteY6563" fmla="*/ 2504033 h 6812607"/>
              <a:gd name="connsiteX6564" fmla="*/ 5350371 w 6682383"/>
              <a:gd name="connsiteY6564" fmla="*/ 2496592 h 6812607"/>
              <a:gd name="connsiteX6565" fmla="*/ 5357812 w 6682383"/>
              <a:gd name="connsiteY6565" fmla="*/ 2496592 h 6812607"/>
              <a:gd name="connsiteX6566" fmla="*/ 5357812 w 6682383"/>
              <a:gd name="connsiteY6566" fmla="*/ 2504033 h 6812607"/>
              <a:gd name="connsiteX6567" fmla="*/ 5350371 w 6682383"/>
              <a:gd name="connsiteY6567" fmla="*/ 2504033 h 6812607"/>
              <a:gd name="connsiteX6568" fmla="*/ 5350371 w 6682383"/>
              <a:gd name="connsiteY6568" fmla="*/ 2496592 h 6812607"/>
              <a:gd name="connsiteX6569" fmla="*/ 5089922 w 6682383"/>
              <a:gd name="connsiteY6569" fmla="*/ 2496592 h 6812607"/>
              <a:gd name="connsiteX6570" fmla="*/ 5097363 w 6682383"/>
              <a:gd name="connsiteY6570" fmla="*/ 2496592 h 6812607"/>
              <a:gd name="connsiteX6571" fmla="*/ 5112246 w 6682383"/>
              <a:gd name="connsiteY6571" fmla="*/ 2504033 h 6812607"/>
              <a:gd name="connsiteX6572" fmla="*/ 5119687 w 6682383"/>
              <a:gd name="connsiteY6572" fmla="*/ 2504033 h 6812607"/>
              <a:gd name="connsiteX6573" fmla="*/ 5089922 w 6682383"/>
              <a:gd name="connsiteY6573" fmla="*/ 2511474 h 6812607"/>
              <a:gd name="connsiteX6574" fmla="*/ 5089922 w 6682383"/>
              <a:gd name="connsiteY6574" fmla="*/ 2504033 h 6812607"/>
              <a:gd name="connsiteX6575" fmla="*/ 5089922 w 6682383"/>
              <a:gd name="connsiteY6575" fmla="*/ 2496592 h 6812607"/>
              <a:gd name="connsiteX6576" fmla="*/ 892969 w 6682383"/>
              <a:gd name="connsiteY6576" fmla="*/ 2496592 h 6812607"/>
              <a:gd name="connsiteX6577" fmla="*/ 885528 w 6682383"/>
              <a:gd name="connsiteY6577" fmla="*/ 2518916 h 6812607"/>
              <a:gd name="connsiteX6578" fmla="*/ 866924 w 6682383"/>
              <a:gd name="connsiteY6578" fmla="*/ 2537519 h 6812607"/>
              <a:gd name="connsiteX6579" fmla="*/ 840879 w 6682383"/>
              <a:gd name="connsiteY6579" fmla="*/ 2571006 h 6812607"/>
              <a:gd name="connsiteX6580" fmla="*/ 825996 w 6682383"/>
              <a:gd name="connsiteY6580" fmla="*/ 2589609 h 6812607"/>
              <a:gd name="connsiteX6581" fmla="*/ 818555 w 6682383"/>
              <a:gd name="connsiteY6581" fmla="*/ 2608213 h 6812607"/>
              <a:gd name="connsiteX6582" fmla="*/ 814834 w 6682383"/>
              <a:gd name="connsiteY6582" fmla="*/ 2619375 h 6812607"/>
              <a:gd name="connsiteX6583" fmla="*/ 811114 w 6682383"/>
              <a:gd name="connsiteY6583" fmla="*/ 2623096 h 6812607"/>
              <a:gd name="connsiteX6584" fmla="*/ 803672 w 6682383"/>
              <a:gd name="connsiteY6584" fmla="*/ 2630537 h 6812607"/>
              <a:gd name="connsiteX6585" fmla="*/ 788789 w 6682383"/>
              <a:gd name="connsiteY6585" fmla="*/ 2645420 h 6812607"/>
              <a:gd name="connsiteX6586" fmla="*/ 777627 w 6682383"/>
              <a:gd name="connsiteY6586" fmla="*/ 2656582 h 6812607"/>
              <a:gd name="connsiteX6587" fmla="*/ 773906 w 6682383"/>
              <a:gd name="connsiteY6587" fmla="*/ 2664023 h 6812607"/>
              <a:gd name="connsiteX6588" fmla="*/ 770186 w 6682383"/>
              <a:gd name="connsiteY6588" fmla="*/ 2671465 h 6812607"/>
              <a:gd name="connsiteX6589" fmla="*/ 759024 w 6682383"/>
              <a:gd name="connsiteY6589" fmla="*/ 2682627 h 6812607"/>
              <a:gd name="connsiteX6590" fmla="*/ 759024 w 6682383"/>
              <a:gd name="connsiteY6590" fmla="*/ 2675185 h 6812607"/>
              <a:gd name="connsiteX6591" fmla="*/ 762744 w 6682383"/>
              <a:gd name="connsiteY6591" fmla="*/ 2664023 h 6812607"/>
              <a:gd name="connsiteX6592" fmla="*/ 766465 w 6682383"/>
              <a:gd name="connsiteY6592" fmla="*/ 2660303 h 6812607"/>
              <a:gd name="connsiteX6593" fmla="*/ 788789 w 6682383"/>
              <a:gd name="connsiteY6593" fmla="*/ 2623096 h 6812607"/>
              <a:gd name="connsiteX6594" fmla="*/ 829717 w 6682383"/>
              <a:gd name="connsiteY6594" fmla="*/ 2574726 h 6812607"/>
              <a:gd name="connsiteX6595" fmla="*/ 852041 w 6682383"/>
              <a:gd name="connsiteY6595" fmla="*/ 2544961 h 6812607"/>
              <a:gd name="connsiteX6596" fmla="*/ 855762 w 6682383"/>
              <a:gd name="connsiteY6596" fmla="*/ 2533799 h 6812607"/>
              <a:gd name="connsiteX6597" fmla="*/ 866924 w 6682383"/>
              <a:gd name="connsiteY6597" fmla="*/ 2522636 h 6812607"/>
              <a:gd name="connsiteX6598" fmla="*/ 892969 w 6682383"/>
              <a:gd name="connsiteY6598" fmla="*/ 2496592 h 6812607"/>
              <a:gd name="connsiteX6599" fmla="*/ 5305722 w 6682383"/>
              <a:gd name="connsiteY6599" fmla="*/ 2489150 h 6812607"/>
              <a:gd name="connsiteX6600" fmla="*/ 5313164 w 6682383"/>
              <a:gd name="connsiteY6600" fmla="*/ 2496592 h 6812607"/>
              <a:gd name="connsiteX6601" fmla="*/ 5305722 w 6682383"/>
              <a:gd name="connsiteY6601" fmla="*/ 2496592 h 6812607"/>
              <a:gd name="connsiteX6602" fmla="*/ 5179218 w 6682383"/>
              <a:gd name="connsiteY6602" fmla="*/ 2489150 h 6812607"/>
              <a:gd name="connsiteX6603" fmla="*/ 5194101 w 6682383"/>
              <a:gd name="connsiteY6603" fmla="*/ 2489150 h 6812607"/>
              <a:gd name="connsiteX6604" fmla="*/ 5194101 w 6682383"/>
              <a:gd name="connsiteY6604" fmla="*/ 2496592 h 6812607"/>
              <a:gd name="connsiteX6605" fmla="*/ 5179218 w 6682383"/>
              <a:gd name="connsiteY6605" fmla="*/ 2489150 h 6812607"/>
              <a:gd name="connsiteX6606" fmla="*/ 4982021 w 6682383"/>
              <a:gd name="connsiteY6606" fmla="*/ 2489150 h 6812607"/>
              <a:gd name="connsiteX6607" fmla="*/ 4993183 w 6682383"/>
              <a:gd name="connsiteY6607" fmla="*/ 2496592 h 6812607"/>
              <a:gd name="connsiteX6608" fmla="*/ 4989463 w 6682383"/>
              <a:gd name="connsiteY6608" fmla="*/ 2504033 h 6812607"/>
              <a:gd name="connsiteX6609" fmla="*/ 4978301 w 6682383"/>
              <a:gd name="connsiteY6609" fmla="*/ 2496592 h 6812607"/>
              <a:gd name="connsiteX6610" fmla="*/ 4982021 w 6682383"/>
              <a:gd name="connsiteY6610" fmla="*/ 2489150 h 6812607"/>
              <a:gd name="connsiteX6611" fmla="*/ 4926211 w 6682383"/>
              <a:gd name="connsiteY6611" fmla="*/ 2489150 h 6812607"/>
              <a:gd name="connsiteX6612" fmla="*/ 4926211 w 6682383"/>
              <a:gd name="connsiteY6612" fmla="*/ 2496592 h 6812607"/>
              <a:gd name="connsiteX6613" fmla="*/ 4926211 w 6682383"/>
              <a:gd name="connsiteY6613" fmla="*/ 2504033 h 6812607"/>
              <a:gd name="connsiteX6614" fmla="*/ 4948535 w 6682383"/>
              <a:gd name="connsiteY6614" fmla="*/ 2504033 h 6812607"/>
              <a:gd name="connsiteX6615" fmla="*/ 4941093 w 6682383"/>
              <a:gd name="connsiteY6615" fmla="*/ 2496592 h 6812607"/>
              <a:gd name="connsiteX6616" fmla="*/ 4933652 w 6682383"/>
              <a:gd name="connsiteY6616" fmla="*/ 2489150 h 6812607"/>
              <a:gd name="connsiteX6617" fmla="*/ 4732734 w 6682383"/>
              <a:gd name="connsiteY6617" fmla="*/ 2489150 h 6812607"/>
              <a:gd name="connsiteX6618" fmla="*/ 4732734 w 6682383"/>
              <a:gd name="connsiteY6618" fmla="*/ 2496592 h 6812607"/>
              <a:gd name="connsiteX6619" fmla="*/ 4740176 w 6682383"/>
              <a:gd name="connsiteY6619" fmla="*/ 2496592 h 6812607"/>
              <a:gd name="connsiteX6620" fmla="*/ 4732734 w 6682383"/>
              <a:gd name="connsiteY6620" fmla="*/ 2489150 h 6812607"/>
              <a:gd name="connsiteX6621" fmla="*/ 4914583 w 6682383"/>
              <a:gd name="connsiteY6621" fmla="*/ 2486825 h 6812607"/>
              <a:gd name="connsiteX6622" fmla="*/ 4911328 w 6682383"/>
              <a:gd name="connsiteY6622" fmla="*/ 2489150 h 6812607"/>
              <a:gd name="connsiteX6623" fmla="*/ 4903886 w 6682383"/>
              <a:gd name="connsiteY6623" fmla="*/ 2500312 h 6812607"/>
              <a:gd name="connsiteX6624" fmla="*/ 4911328 w 6682383"/>
              <a:gd name="connsiteY6624" fmla="*/ 2504033 h 6812607"/>
              <a:gd name="connsiteX6625" fmla="*/ 4918769 w 6682383"/>
              <a:gd name="connsiteY6625" fmla="*/ 2496592 h 6812607"/>
              <a:gd name="connsiteX6626" fmla="*/ 4914583 w 6682383"/>
              <a:gd name="connsiteY6626" fmla="*/ 2486825 h 6812607"/>
              <a:gd name="connsiteX6627" fmla="*/ 5419204 w 6682383"/>
              <a:gd name="connsiteY6627" fmla="*/ 2483569 h 6812607"/>
              <a:gd name="connsiteX6628" fmla="*/ 5428506 w 6682383"/>
              <a:gd name="connsiteY6628" fmla="*/ 2485429 h 6812607"/>
              <a:gd name="connsiteX6629" fmla="*/ 5439668 w 6682383"/>
              <a:gd name="connsiteY6629" fmla="*/ 2489150 h 6812607"/>
              <a:gd name="connsiteX6630" fmla="*/ 5417343 w 6682383"/>
              <a:gd name="connsiteY6630" fmla="*/ 2489150 h 6812607"/>
              <a:gd name="connsiteX6631" fmla="*/ 5413623 w 6682383"/>
              <a:gd name="connsiteY6631" fmla="*/ 2485429 h 6812607"/>
              <a:gd name="connsiteX6632" fmla="*/ 5419204 w 6682383"/>
              <a:gd name="connsiteY6632" fmla="*/ 2483569 h 6812607"/>
              <a:gd name="connsiteX6633" fmla="*/ 5149453 w 6682383"/>
              <a:gd name="connsiteY6633" fmla="*/ 2481709 h 6812607"/>
              <a:gd name="connsiteX6634" fmla="*/ 5156894 w 6682383"/>
              <a:gd name="connsiteY6634" fmla="*/ 2481709 h 6812607"/>
              <a:gd name="connsiteX6635" fmla="*/ 5164336 w 6682383"/>
              <a:gd name="connsiteY6635" fmla="*/ 2481709 h 6812607"/>
              <a:gd name="connsiteX6636" fmla="*/ 5156894 w 6682383"/>
              <a:gd name="connsiteY6636" fmla="*/ 2489150 h 6812607"/>
              <a:gd name="connsiteX6637" fmla="*/ 5149453 w 6682383"/>
              <a:gd name="connsiteY6637" fmla="*/ 2496592 h 6812607"/>
              <a:gd name="connsiteX6638" fmla="*/ 5142011 w 6682383"/>
              <a:gd name="connsiteY6638" fmla="*/ 2496592 h 6812607"/>
              <a:gd name="connsiteX6639" fmla="*/ 5142011 w 6682383"/>
              <a:gd name="connsiteY6639" fmla="*/ 2485429 h 6812607"/>
              <a:gd name="connsiteX6640" fmla="*/ 5149453 w 6682383"/>
              <a:gd name="connsiteY6640" fmla="*/ 2481709 h 6812607"/>
              <a:gd name="connsiteX6641" fmla="*/ 5015508 w 6682383"/>
              <a:gd name="connsiteY6641" fmla="*/ 2474268 h 6812607"/>
              <a:gd name="connsiteX6642" fmla="*/ 5026670 w 6682383"/>
              <a:gd name="connsiteY6642" fmla="*/ 2481709 h 6812607"/>
              <a:gd name="connsiteX6643" fmla="*/ 5022949 w 6682383"/>
              <a:gd name="connsiteY6643" fmla="*/ 2496592 h 6812607"/>
              <a:gd name="connsiteX6644" fmla="*/ 5015508 w 6682383"/>
              <a:gd name="connsiteY6644" fmla="*/ 2492871 h 6812607"/>
              <a:gd name="connsiteX6645" fmla="*/ 5015508 w 6682383"/>
              <a:gd name="connsiteY6645" fmla="*/ 2481709 h 6812607"/>
              <a:gd name="connsiteX6646" fmla="*/ 5008066 w 6682383"/>
              <a:gd name="connsiteY6646" fmla="*/ 2489150 h 6812607"/>
              <a:gd name="connsiteX6647" fmla="*/ 5011787 w 6682383"/>
              <a:gd name="connsiteY6647" fmla="*/ 2492871 h 6812607"/>
              <a:gd name="connsiteX6648" fmla="*/ 5000625 w 6682383"/>
              <a:gd name="connsiteY6648" fmla="*/ 2496592 h 6812607"/>
              <a:gd name="connsiteX6649" fmla="*/ 937617 w 6682383"/>
              <a:gd name="connsiteY6649" fmla="*/ 2474268 h 6812607"/>
              <a:gd name="connsiteX6650" fmla="*/ 945059 w 6682383"/>
              <a:gd name="connsiteY6650" fmla="*/ 2474268 h 6812607"/>
              <a:gd name="connsiteX6651" fmla="*/ 945059 w 6682383"/>
              <a:gd name="connsiteY6651" fmla="*/ 2481709 h 6812607"/>
              <a:gd name="connsiteX6652" fmla="*/ 941338 w 6682383"/>
              <a:gd name="connsiteY6652" fmla="*/ 2481709 h 6812607"/>
              <a:gd name="connsiteX6653" fmla="*/ 937617 w 6682383"/>
              <a:gd name="connsiteY6653" fmla="*/ 2481709 h 6812607"/>
              <a:gd name="connsiteX6654" fmla="*/ 6005215 w 6682383"/>
              <a:gd name="connsiteY6654" fmla="*/ 2466826 h 6812607"/>
              <a:gd name="connsiteX6655" fmla="*/ 6012656 w 6682383"/>
              <a:gd name="connsiteY6655" fmla="*/ 2474268 h 6812607"/>
              <a:gd name="connsiteX6656" fmla="*/ 6005215 w 6682383"/>
              <a:gd name="connsiteY6656" fmla="*/ 2481709 h 6812607"/>
              <a:gd name="connsiteX6657" fmla="*/ 6005215 w 6682383"/>
              <a:gd name="connsiteY6657" fmla="*/ 2470547 h 6812607"/>
              <a:gd name="connsiteX6658" fmla="*/ 6005215 w 6682383"/>
              <a:gd name="connsiteY6658" fmla="*/ 2466826 h 6812607"/>
              <a:gd name="connsiteX6659" fmla="*/ 4903886 w 6682383"/>
              <a:gd name="connsiteY6659" fmla="*/ 2466826 h 6812607"/>
              <a:gd name="connsiteX6660" fmla="*/ 4866679 w 6682383"/>
              <a:gd name="connsiteY6660" fmla="*/ 2474268 h 6812607"/>
              <a:gd name="connsiteX6661" fmla="*/ 4851797 w 6682383"/>
              <a:gd name="connsiteY6661" fmla="*/ 2477988 h 6812607"/>
              <a:gd name="connsiteX6662" fmla="*/ 4862959 w 6682383"/>
              <a:gd name="connsiteY6662" fmla="*/ 2485429 h 6812607"/>
              <a:gd name="connsiteX6663" fmla="*/ 4881562 w 6682383"/>
              <a:gd name="connsiteY6663" fmla="*/ 2489150 h 6812607"/>
              <a:gd name="connsiteX6664" fmla="*/ 4896445 w 6682383"/>
              <a:gd name="connsiteY6664" fmla="*/ 2496592 h 6812607"/>
              <a:gd name="connsiteX6665" fmla="*/ 4895205 w 6682383"/>
              <a:gd name="connsiteY6665" fmla="*/ 2500313 h 6812607"/>
              <a:gd name="connsiteX6666" fmla="*/ 4903886 w 6682383"/>
              <a:gd name="connsiteY6666" fmla="*/ 2496592 h 6812607"/>
              <a:gd name="connsiteX6667" fmla="*/ 4911328 w 6682383"/>
              <a:gd name="connsiteY6667" fmla="*/ 2477988 h 6812607"/>
              <a:gd name="connsiteX6668" fmla="*/ 4918769 w 6682383"/>
              <a:gd name="connsiteY6668" fmla="*/ 2474268 h 6812607"/>
              <a:gd name="connsiteX6669" fmla="*/ 4911328 w 6682383"/>
              <a:gd name="connsiteY6669" fmla="*/ 2474268 h 6812607"/>
              <a:gd name="connsiteX6670" fmla="*/ 4903886 w 6682383"/>
              <a:gd name="connsiteY6670" fmla="*/ 2474268 h 6812607"/>
              <a:gd name="connsiteX6671" fmla="*/ 4903886 w 6682383"/>
              <a:gd name="connsiteY6671" fmla="*/ 2466826 h 6812607"/>
              <a:gd name="connsiteX6672" fmla="*/ 4807148 w 6682383"/>
              <a:gd name="connsiteY6672" fmla="*/ 2466826 h 6812607"/>
              <a:gd name="connsiteX6673" fmla="*/ 4814590 w 6682383"/>
              <a:gd name="connsiteY6673" fmla="*/ 2474268 h 6812607"/>
              <a:gd name="connsiteX6674" fmla="*/ 4807148 w 6682383"/>
              <a:gd name="connsiteY6674" fmla="*/ 2474268 h 6812607"/>
              <a:gd name="connsiteX6675" fmla="*/ 4807148 w 6682383"/>
              <a:gd name="connsiteY6675" fmla="*/ 2481709 h 6812607"/>
              <a:gd name="connsiteX6676" fmla="*/ 4822031 w 6682383"/>
              <a:gd name="connsiteY6676" fmla="*/ 2481709 h 6812607"/>
              <a:gd name="connsiteX6677" fmla="*/ 4829472 w 6682383"/>
              <a:gd name="connsiteY6677" fmla="*/ 2474268 h 6812607"/>
              <a:gd name="connsiteX6678" fmla="*/ 4829472 w 6682383"/>
              <a:gd name="connsiteY6678" fmla="*/ 2481709 h 6812607"/>
              <a:gd name="connsiteX6679" fmla="*/ 4836914 w 6682383"/>
              <a:gd name="connsiteY6679" fmla="*/ 2489150 h 6812607"/>
              <a:gd name="connsiteX6680" fmla="*/ 4844355 w 6682383"/>
              <a:gd name="connsiteY6680" fmla="*/ 2485429 h 6812607"/>
              <a:gd name="connsiteX6681" fmla="*/ 4844355 w 6682383"/>
              <a:gd name="connsiteY6681" fmla="*/ 2481709 h 6812607"/>
              <a:gd name="connsiteX6682" fmla="*/ 4844355 w 6682383"/>
              <a:gd name="connsiteY6682" fmla="*/ 2474268 h 6812607"/>
              <a:gd name="connsiteX6683" fmla="*/ 4836914 w 6682383"/>
              <a:gd name="connsiteY6683" fmla="*/ 2466826 h 6812607"/>
              <a:gd name="connsiteX6684" fmla="*/ 4955976 w 6682383"/>
              <a:gd name="connsiteY6684" fmla="*/ 2459385 h 6812607"/>
              <a:gd name="connsiteX6685" fmla="*/ 4948535 w 6682383"/>
              <a:gd name="connsiteY6685" fmla="*/ 2466826 h 6812607"/>
              <a:gd name="connsiteX6686" fmla="*/ 4955976 w 6682383"/>
              <a:gd name="connsiteY6686" fmla="*/ 2466826 h 6812607"/>
              <a:gd name="connsiteX6687" fmla="*/ 5602914 w 6682383"/>
              <a:gd name="connsiteY6687" fmla="*/ 2457059 h 6812607"/>
              <a:gd name="connsiteX6688" fmla="*/ 5618261 w 6682383"/>
              <a:gd name="connsiteY6688" fmla="*/ 2459385 h 6812607"/>
              <a:gd name="connsiteX6689" fmla="*/ 5640586 w 6682383"/>
              <a:gd name="connsiteY6689" fmla="*/ 2466826 h 6812607"/>
              <a:gd name="connsiteX6690" fmla="*/ 5618261 w 6682383"/>
              <a:gd name="connsiteY6690" fmla="*/ 2466826 h 6812607"/>
              <a:gd name="connsiteX6691" fmla="*/ 5595937 w 6682383"/>
              <a:gd name="connsiteY6691" fmla="*/ 2466826 h 6812607"/>
              <a:gd name="connsiteX6692" fmla="*/ 5602914 w 6682383"/>
              <a:gd name="connsiteY6692" fmla="*/ 2457059 h 6812607"/>
              <a:gd name="connsiteX6693" fmla="*/ 5469433 w 6682383"/>
              <a:gd name="connsiteY6693" fmla="*/ 2451943 h 6812607"/>
              <a:gd name="connsiteX6694" fmla="*/ 5480595 w 6682383"/>
              <a:gd name="connsiteY6694" fmla="*/ 2455664 h 6812607"/>
              <a:gd name="connsiteX6695" fmla="*/ 5491758 w 6682383"/>
              <a:gd name="connsiteY6695" fmla="*/ 2459385 h 6812607"/>
              <a:gd name="connsiteX6696" fmla="*/ 5476875 w 6682383"/>
              <a:gd name="connsiteY6696" fmla="*/ 2459385 h 6812607"/>
              <a:gd name="connsiteX6697" fmla="*/ 5134570 w 6682383"/>
              <a:gd name="connsiteY6697" fmla="*/ 2451943 h 6812607"/>
              <a:gd name="connsiteX6698" fmla="*/ 5149453 w 6682383"/>
              <a:gd name="connsiteY6698" fmla="*/ 2459385 h 6812607"/>
              <a:gd name="connsiteX6699" fmla="*/ 5156894 w 6682383"/>
              <a:gd name="connsiteY6699" fmla="*/ 2466826 h 6812607"/>
              <a:gd name="connsiteX6700" fmla="*/ 5149453 w 6682383"/>
              <a:gd name="connsiteY6700" fmla="*/ 2470547 h 6812607"/>
              <a:gd name="connsiteX6701" fmla="*/ 5142011 w 6682383"/>
              <a:gd name="connsiteY6701" fmla="*/ 2474268 h 6812607"/>
              <a:gd name="connsiteX6702" fmla="*/ 5104804 w 6682383"/>
              <a:gd name="connsiteY6702" fmla="*/ 2466826 h 6812607"/>
              <a:gd name="connsiteX6703" fmla="*/ 5097363 w 6682383"/>
              <a:gd name="connsiteY6703" fmla="*/ 2463105 h 6812607"/>
              <a:gd name="connsiteX6704" fmla="*/ 5115967 w 6682383"/>
              <a:gd name="connsiteY6704" fmla="*/ 2459385 h 6812607"/>
              <a:gd name="connsiteX6705" fmla="*/ 5134570 w 6682383"/>
              <a:gd name="connsiteY6705" fmla="*/ 2451943 h 6812607"/>
              <a:gd name="connsiteX6706" fmla="*/ 5566172 w 6682383"/>
              <a:gd name="connsiteY6706" fmla="*/ 2444502 h 6812607"/>
              <a:gd name="connsiteX6707" fmla="*/ 5566172 w 6682383"/>
              <a:gd name="connsiteY6707" fmla="*/ 2451943 h 6812607"/>
              <a:gd name="connsiteX6708" fmla="*/ 5558730 w 6682383"/>
              <a:gd name="connsiteY6708" fmla="*/ 2448222 h 6812607"/>
              <a:gd name="connsiteX6709" fmla="*/ 5566172 w 6682383"/>
              <a:gd name="connsiteY6709" fmla="*/ 2444502 h 6812607"/>
              <a:gd name="connsiteX6710" fmla="*/ 5231308 w 6682383"/>
              <a:gd name="connsiteY6710" fmla="*/ 2444502 h 6812607"/>
              <a:gd name="connsiteX6711" fmla="*/ 5223867 w 6682383"/>
              <a:gd name="connsiteY6711" fmla="*/ 2451943 h 6812607"/>
              <a:gd name="connsiteX6712" fmla="*/ 5231308 w 6682383"/>
              <a:gd name="connsiteY6712" fmla="*/ 2451943 h 6812607"/>
              <a:gd name="connsiteX6713" fmla="*/ 5231308 w 6682383"/>
              <a:gd name="connsiteY6713" fmla="*/ 2444502 h 6812607"/>
              <a:gd name="connsiteX6714" fmla="*/ 945059 w 6682383"/>
              <a:gd name="connsiteY6714" fmla="*/ 2444502 h 6812607"/>
              <a:gd name="connsiteX6715" fmla="*/ 933897 w 6682383"/>
              <a:gd name="connsiteY6715" fmla="*/ 2470547 h 6812607"/>
              <a:gd name="connsiteX6716" fmla="*/ 915293 w 6682383"/>
              <a:gd name="connsiteY6716" fmla="*/ 2489150 h 6812607"/>
              <a:gd name="connsiteX6717" fmla="*/ 892969 w 6682383"/>
              <a:gd name="connsiteY6717" fmla="*/ 2496592 h 6812607"/>
              <a:gd name="connsiteX6718" fmla="*/ 922735 w 6682383"/>
              <a:gd name="connsiteY6718" fmla="*/ 2451943 h 6812607"/>
              <a:gd name="connsiteX6719" fmla="*/ 5558730 w 6682383"/>
              <a:gd name="connsiteY6719" fmla="*/ 2437060 h 6812607"/>
              <a:gd name="connsiteX6720" fmla="*/ 5562451 w 6682383"/>
              <a:gd name="connsiteY6720" fmla="*/ 2437060 h 6812607"/>
              <a:gd name="connsiteX6721" fmla="*/ 5566172 w 6682383"/>
              <a:gd name="connsiteY6721" fmla="*/ 2444502 h 6812607"/>
              <a:gd name="connsiteX6722" fmla="*/ 5558730 w 6682383"/>
              <a:gd name="connsiteY6722" fmla="*/ 2444502 h 6812607"/>
              <a:gd name="connsiteX6723" fmla="*/ 5558730 w 6682383"/>
              <a:gd name="connsiteY6723" fmla="*/ 2437060 h 6812607"/>
              <a:gd name="connsiteX6724" fmla="*/ 5528965 w 6682383"/>
              <a:gd name="connsiteY6724" fmla="*/ 2437060 h 6812607"/>
              <a:gd name="connsiteX6725" fmla="*/ 5536406 w 6682383"/>
              <a:gd name="connsiteY6725" fmla="*/ 2437060 h 6812607"/>
              <a:gd name="connsiteX6726" fmla="*/ 5543847 w 6682383"/>
              <a:gd name="connsiteY6726" fmla="*/ 2444502 h 6812607"/>
              <a:gd name="connsiteX6727" fmla="*/ 5528965 w 6682383"/>
              <a:gd name="connsiteY6727" fmla="*/ 2444502 h 6812607"/>
              <a:gd name="connsiteX6728" fmla="*/ 5342929 w 6682383"/>
              <a:gd name="connsiteY6728" fmla="*/ 2437060 h 6812607"/>
              <a:gd name="connsiteX6729" fmla="*/ 5350371 w 6682383"/>
              <a:gd name="connsiteY6729" fmla="*/ 2437060 h 6812607"/>
              <a:gd name="connsiteX6730" fmla="*/ 5346650 w 6682383"/>
              <a:gd name="connsiteY6730" fmla="*/ 2440781 h 6812607"/>
              <a:gd name="connsiteX6731" fmla="*/ 5342929 w 6682383"/>
              <a:gd name="connsiteY6731" fmla="*/ 2444502 h 6812607"/>
              <a:gd name="connsiteX6732" fmla="*/ 5342929 w 6682383"/>
              <a:gd name="connsiteY6732" fmla="*/ 2437060 h 6812607"/>
              <a:gd name="connsiteX6733" fmla="*/ 5015508 w 6682383"/>
              <a:gd name="connsiteY6733" fmla="*/ 2437060 h 6812607"/>
              <a:gd name="connsiteX6734" fmla="*/ 5022949 w 6682383"/>
              <a:gd name="connsiteY6734" fmla="*/ 2437060 h 6812607"/>
              <a:gd name="connsiteX6735" fmla="*/ 5026670 w 6682383"/>
              <a:gd name="connsiteY6735" fmla="*/ 2440781 h 6812607"/>
              <a:gd name="connsiteX6736" fmla="*/ 5037832 w 6682383"/>
              <a:gd name="connsiteY6736" fmla="*/ 2444502 h 6812607"/>
              <a:gd name="connsiteX6737" fmla="*/ 5075039 w 6682383"/>
              <a:gd name="connsiteY6737" fmla="*/ 2451943 h 6812607"/>
              <a:gd name="connsiteX6738" fmla="*/ 5086201 w 6682383"/>
              <a:gd name="connsiteY6738" fmla="*/ 2451943 h 6812607"/>
              <a:gd name="connsiteX6739" fmla="*/ 5089922 w 6682383"/>
              <a:gd name="connsiteY6739" fmla="*/ 2459385 h 6812607"/>
              <a:gd name="connsiteX6740" fmla="*/ 5086201 w 6682383"/>
              <a:gd name="connsiteY6740" fmla="*/ 2466826 h 6812607"/>
              <a:gd name="connsiteX6741" fmla="*/ 5075039 w 6682383"/>
              <a:gd name="connsiteY6741" fmla="*/ 2463105 h 6812607"/>
              <a:gd name="connsiteX6742" fmla="*/ 5060156 w 6682383"/>
              <a:gd name="connsiteY6742" fmla="*/ 2459385 h 6812607"/>
              <a:gd name="connsiteX6743" fmla="*/ 5008066 w 6682383"/>
              <a:gd name="connsiteY6743" fmla="*/ 2451943 h 6812607"/>
              <a:gd name="connsiteX6744" fmla="*/ 5019228 w 6682383"/>
              <a:gd name="connsiteY6744" fmla="*/ 2448222 h 6812607"/>
              <a:gd name="connsiteX6745" fmla="*/ 5015508 w 6682383"/>
              <a:gd name="connsiteY6745" fmla="*/ 2437060 h 6812607"/>
              <a:gd name="connsiteX6746" fmla="*/ 4881562 w 6682383"/>
              <a:gd name="connsiteY6746" fmla="*/ 2437060 h 6812607"/>
              <a:gd name="connsiteX6747" fmla="*/ 4896445 w 6682383"/>
              <a:gd name="connsiteY6747" fmla="*/ 2451943 h 6812607"/>
              <a:gd name="connsiteX6748" fmla="*/ 4903886 w 6682383"/>
              <a:gd name="connsiteY6748" fmla="*/ 2451943 h 6812607"/>
              <a:gd name="connsiteX6749" fmla="*/ 4896445 w 6682383"/>
              <a:gd name="connsiteY6749" fmla="*/ 2444502 h 6812607"/>
              <a:gd name="connsiteX6750" fmla="*/ 4885283 w 6682383"/>
              <a:gd name="connsiteY6750" fmla="*/ 2437060 h 6812607"/>
              <a:gd name="connsiteX6751" fmla="*/ 4881562 w 6682383"/>
              <a:gd name="connsiteY6751" fmla="*/ 2437060 h 6812607"/>
              <a:gd name="connsiteX6752" fmla="*/ 4874121 w 6682383"/>
              <a:gd name="connsiteY6752" fmla="*/ 2437060 h 6812607"/>
              <a:gd name="connsiteX6753" fmla="*/ 4866679 w 6682383"/>
              <a:gd name="connsiteY6753" fmla="*/ 2444502 h 6812607"/>
              <a:gd name="connsiteX6754" fmla="*/ 4866679 w 6682383"/>
              <a:gd name="connsiteY6754" fmla="*/ 2451943 h 6812607"/>
              <a:gd name="connsiteX6755" fmla="*/ 4874121 w 6682383"/>
              <a:gd name="connsiteY6755" fmla="*/ 2440781 h 6812607"/>
              <a:gd name="connsiteX6756" fmla="*/ 4874121 w 6682383"/>
              <a:gd name="connsiteY6756" fmla="*/ 2437060 h 6812607"/>
              <a:gd name="connsiteX6757" fmla="*/ 5288979 w 6682383"/>
              <a:gd name="connsiteY6757" fmla="*/ 2433340 h 6812607"/>
              <a:gd name="connsiteX6758" fmla="*/ 5283398 w 6682383"/>
              <a:gd name="connsiteY6758" fmla="*/ 2437060 h 6812607"/>
              <a:gd name="connsiteX6759" fmla="*/ 5290840 w 6682383"/>
              <a:gd name="connsiteY6759" fmla="*/ 2437060 h 6812607"/>
              <a:gd name="connsiteX6760" fmla="*/ 5288979 w 6682383"/>
              <a:gd name="connsiteY6760" fmla="*/ 2433340 h 6812607"/>
              <a:gd name="connsiteX6761" fmla="*/ 4920630 w 6682383"/>
              <a:gd name="connsiteY6761" fmla="*/ 2432409 h 6812607"/>
              <a:gd name="connsiteX6762" fmla="*/ 4918769 w 6682383"/>
              <a:gd name="connsiteY6762" fmla="*/ 2437060 h 6812607"/>
              <a:gd name="connsiteX6763" fmla="*/ 4926211 w 6682383"/>
              <a:gd name="connsiteY6763" fmla="*/ 2444502 h 6812607"/>
              <a:gd name="connsiteX6764" fmla="*/ 4933652 w 6682383"/>
              <a:gd name="connsiteY6764" fmla="*/ 2440781 h 6812607"/>
              <a:gd name="connsiteX6765" fmla="*/ 4926211 w 6682383"/>
              <a:gd name="connsiteY6765" fmla="*/ 2433340 h 6812607"/>
              <a:gd name="connsiteX6766" fmla="*/ 4920630 w 6682383"/>
              <a:gd name="connsiteY6766" fmla="*/ 2432409 h 6812607"/>
              <a:gd name="connsiteX6767" fmla="*/ 4948535 w 6682383"/>
              <a:gd name="connsiteY6767" fmla="*/ 2429619 h 6812607"/>
              <a:gd name="connsiteX6768" fmla="*/ 4955976 w 6682383"/>
              <a:gd name="connsiteY6768" fmla="*/ 2429619 h 6812607"/>
              <a:gd name="connsiteX6769" fmla="*/ 4948535 w 6682383"/>
              <a:gd name="connsiteY6769" fmla="*/ 2437060 h 6812607"/>
              <a:gd name="connsiteX6770" fmla="*/ 4874121 w 6682383"/>
              <a:gd name="connsiteY6770" fmla="*/ 2422178 h 6812607"/>
              <a:gd name="connsiteX6771" fmla="*/ 4874121 w 6682383"/>
              <a:gd name="connsiteY6771" fmla="*/ 2429619 h 6812607"/>
              <a:gd name="connsiteX6772" fmla="*/ 4903886 w 6682383"/>
              <a:gd name="connsiteY6772" fmla="*/ 2437060 h 6812607"/>
              <a:gd name="connsiteX6773" fmla="*/ 4911328 w 6682383"/>
              <a:gd name="connsiteY6773" fmla="*/ 2437060 h 6812607"/>
              <a:gd name="connsiteX6774" fmla="*/ 4907607 w 6682383"/>
              <a:gd name="connsiteY6774" fmla="*/ 2425898 h 6812607"/>
              <a:gd name="connsiteX6775" fmla="*/ 4896445 w 6682383"/>
              <a:gd name="connsiteY6775" fmla="*/ 2422178 h 6812607"/>
              <a:gd name="connsiteX6776" fmla="*/ 4844355 w 6682383"/>
              <a:gd name="connsiteY6776" fmla="*/ 2422178 h 6812607"/>
              <a:gd name="connsiteX6777" fmla="*/ 4844355 w 6682383"/>
              <a:gd name="connsiteY6777" fmla="*/ 2429619 h 6812607"/>
              <a:gd name="connsiteX6778" fmla="*/ 4851797 w 6682383"/>
              <a:gd name="connsiteY6778" fmla="*/ 2425898 h 6812607"/>
              <a:gd name="connsiteX6779" fmla="*/ 4844355 w 6682383"/>
              <a:gd name="connsiteY6779" fmla="*/ 2422178 h 6812607"/>
              <a:gd name="connsiteX6780" fmla="*/ 4799707 w 6682383"/>
              <a:gd name="connsiteY6780" fmla="*/ 2422178 h 6812607"/>
              <a:gd name="connsiteX6781" fmla="*/ 4799707 w 6682383"/>
              <a:gd name="connsiteY6781" fmla="*/ 2429619 h 6812607"/>
              <a:gd name="connsiteX6782" fmla="*/ 4807148 w 6682383"/>
              <a:gd name="connsiteY6782" fmla="*/ 2422178 h 6812607"/>
              <a:gd name="connsiteX6783" fmla="*/ 5887640 w 6682383"/>
              <a:gd name="connsiteY6783" fmla="*/ 2419201 h 6812607"/>
              <a:gd name="connsiteX6784" fmla="*/ 5889873 w 6682383"/>
              <a:gd name="connsiteY6784" fmla="*/ 2420317 h 6812607"/>
              <a:gd name="connsiteX6785" fmla="*/ 5893593 w 6682383"/>
              <a:gd name="connsiteY6785" fmla="*/ 2422178 h 6812607"/>
              <a:gd name="connsiteX6786" fmla="*/ 5888012 w 6682383"/>
              <a:gd name="connsiteY6786" fmla="*/ 2420317 h 6812607"/>
              <a:gd name="connsiteX6787" fmla="*/ 5208984 w 6682383"/>
              <a:gd name="connsiteY6787" fmla="*/ 2414736 h 6812607"/>
              <a:gd name="connsiteX6788" fmla="*/ 5201543 w 6682383"/>
              <a:gd name="connsiteY6788" fmla="*/ 2422178 h 6812607"/>
              <a:gd name="connsiteX6789" fmla="*/ 5194101 w 6682383"/>
              <a:gd name="connsiteY6789" fmla="*/ 2437060 h 6812607"/>
              <a:gd name="connsiteX6790" fmla="*/ 5208984 w 6682383"/>
              <a:gd name="connsiteY6790" fmla="*/ 2437060 h 6812607"/>
              <a:gd name="connsiteX6791" fmla="*/ 5238750 w 6682383"/>
              <a:gd name="connsiteY6791" fmla="*/ 2437060 h 6812607"/>
              <a:gd name="connsiteX6792" fmla="*/ 5238750 w 6682383"/>
              <a:gd name="connsiteY6792" fmla="*/ 2429619 h 6812607"/>
              <a:gd name="connsiteX6793" fmla="*/ 5220146 w 6682383"/>
              <a:gd name="connsiteY6793" fmla="*/ 2425898 h 6812607"/>
              <a:gd name="connsiteX6794" fmla="*/ 5208984 w 6682383"/>
              <a:gd name="connsiteY6794" fmla="*/ 2414736 h 6812607"/>
              <a:gd name="connsiteX6795" fmla="*/ 959941 w 6682383"/>
              <a:gd name="connsiteY6795" fmla="*/ 2414736 h 6812607"/>
              <a:gd name="connsiteX6796" fmla="*/ 959941 w 6682383"/>
              <a:gd name="connsiteY6796" fmla="*/ 2422178 h 6812607"/>
              <a:gd name="connsiteX6797" fmla="*/ 959941 w 6682383"/>
              <a:gd name="connsiteY6797" fmla="*/ 2429619 h 6812607"/>
              <a:gd name="connsiteX6798" fmla="*/ 952500 w 6682383"/>
              <a:gd name="connsiteY6798" fmla="*/ 2429619 h 6812607"/>
              <a:gd name="connsiteX6799" fmla="*/ 952500 w 6682383"/>
              <a:gd name="connsiteY6799" fmla="*/ 2425898 h 6812607"/>
              <a:gd name="connsiteX6800" fmla="*/ 959941 w 6682383"/>
              <a:gd name="connsiteY6800" fmla="*/ 2414736 h 6812607"/>
              <a:gd name="connsiteX6801" fmla="*/ 5878711 w 6682383"/>
              <a:gd name="connsiteY6801" fmla="*/ 2407295 h 6812607"/>
              <a:gd name="connsiteX6802" fmla="*/ 5886152 w 6682383"/>
              <a:gd name="connsiteY6802" fmla="*/ 2414736 h 6812607"/>
              <a:gd name="connsiteX6803" fmla="*/ 5887640 w 6682383"/>
              <a:gd name="connsiteY6803" fmla="*/ 2419201 h 6812607"/>
              <a:gd name="connsiteX6804" fmla="*/ 5885222 w 6682383"/>
              <a:gd name="connsiteY6804" fmla="*/ 2417992 h 6812607"/>
              <a:gd name="connsiteX6805" fmla="*/ 5878711 w 6682383"/>
              <a:gd name="connsiteY6805" fmla="*/ 2414736 h 6812607"/>
              <a:gd name="connsiteX6806" fmla="*/ 5268515 w 6682383"/>
              <a:gd name="connsiteY6806" fmla="*/ 2399853 h 6812607"/>
              <a:gd name="connsiteX6807" fmla="*/ 5275957 w 6682383"/>
              <a:gd name="connsiteY6807" fmla="*/ 2407295 h 6812607"/>
              <a:gd name="connsiteX6808" fmla="*/ 5261074 w 6682383"/>
              <a:gd name="connsiteY6808" fmla="*/ 2407295 h 6812607"/>
              <a:gd name="connsiteX6809" fmla="*/ 5848945 w 6682383"/>
              <a:gd name="connsiteY6809" fmla="*/ 2392412 h 6812607"/>
              <a:gd name="connsiteX6810" fmla="*/ 5848945 w 6682383"/>
              <a:gd name="connsiteY6810" fmla="*/ 2399853 h 6812607"/>
              <a:gd name="connsiteX6811" fmla="*/ 5841504 w 6682383"/>
              <a:gd name="connsiteY6811" fmla="*/ 2407295 h 6812607"/>
              <a:gd name="connsiteX6812" fmla="*/ 5841504 w 6682383"/>
              <a:gd name="connsiteY6812" fmla="*/ 2399853 h 6812607"/>
              <a:gd name="connsiteX6813" fmla="*/ 5848945 w 6682383"/>
              <a:gd name="connsiteY6813" fmla="*/ 2392412 h 6812607"/>
              <a:gd name="connsiteX6814" fmla="*/ 5759648 w 6682383"/>
              <a:gd name="connsiteY6814" fmla="*/ 2392412 h 6812607"/>
              <a:gd name="connsiteX6815" fmla="*/ 5767090 w 6682383"/>
              <a:gd name="connsiteY6815" fmla="*/ 2399853 h 6812607"/>
              <a:gd name="connsiteX6816" fmla="*/ 5759648 w 6682383"/>
              <a:gd name="connsiteY6816" fmla="*/ 2399853 h 6812607"/>
              <a:gd name="connsiteX6817" fmla="*/ 5759648 w 6682383"/>
              <a:gd name="connsiteY6817" fmla="*/ 2392412 h 6812607"/>
              <a:gd name="connsiteX6818" fmla="*/ 5729883 w 6682383"/>
              <a:gd name="connsiteY6818" fmla="*/ 2392412 h 6812607"/>
              <a:gd name="connsiteX6819" fmla="*/ 5729883 w 6682383"/>
              <a:gd name="connsiteY6819" fmla="*/ 2399853 h 6812607"/>
              <a:gd name="connsiteX6820" fmla="*/ 5737324 w 6682383"/>
              <a:gd name="connsiteY6820" fmla="*/ 2399853 h 6812607"/>
              <a:gd name="connsiteX6821" fmla="*/ 5744765 w 6682383"/>
              <a:gd name="connsiteY6821" fmla="*/ 2407295 h 6812607"/>
              <a:gd name="connsiteX6822" fmla="*/ 5744765 w 6682383"/>
              <a:gd name="connsiteY6822" fmla="*/ 2399853 h 6812607"/>
              <a:gd name="connsiteX6823" fmla="*/ 5737324 w 6682383"/>
              <a:gd name="connsiteY6823" fmla="*/ 2399853 h 6812607"/>
              <a:gd name="connsiteX6824" fmla="*/ 982266 w 6682383"/>
              <a:gd name="connsiteY6824" fmla="*/ 2392412 h 6812607"/>
              <a:gd name="connsiteX6825" fmla="*/ 989707 w 6682383"/>
              <a:gd name="connsiteY6825" fmla="*/ 2399853 h 6812607"/>
              <a:gd name="connsiteX6826" fmla="*/ 982266 w 6682383"/>
              <a:gd name="connsiteY6826" fmla="*/ 2399853 h 6812607"/>
              <a:gd name="connsiteX6827" fmla="*/ 5014577 w 6682383"/>
              <a:gd name="connsiteY6827" fmla="*/ 2387761 h 6812607"/>
              <a:gd name="connsiteX6828" fmla="*/ 5008066 w 6682383"/>
              <a:gd name="connsiteY6828" fmla="*/ 2392412 h 6812607"/>
              <a:gd name="connsiteX6829" fmla="*/ 5015508 w 6682383"/>
              <a:gd name="connsiteY6829" fmla="*/ 2392412 h 6812607"/>
              <a:gd name="connsiteX6830" fmla="*/ 5022949 w 6682383"/>
              <a:gd name="connsiteY6830" fmla="*/ 2392412 h 6812607"/>
              <a:gd name="connsiteX6831" fmla="*/ 5019228 w 6682383"/>
              <a:gd name="connsiteY6831" fmla="*/ 2388691 h 6812607"/>
              <a:gd name="connsiteX6832" fmla="*/ 5014577 w 6682383"/>
              <a:gd name="connsiteY6832" fmla="*/ 2387761 h 6812607"/>
              <a:gd name="connsiteX6833" fmla="*/ 5290840 w 6682383"/>
              <a:gd name="connsiteY6833" fmla="*/ 2384970 h 6812607"/>
              <a:gd name="connsiteX6834" fmla="*/ 5298281 w 6682383"/>
              <a:gd name="connsiteY6834" fmla="*/ 2384970 h 6812607"/>
              <a:gd name="connsiteX6835" fmla="*/ 5298281 w 6682383"/>
              <a:gd name="connsiteY6835" fmla="*/ 2392412 h 6812607"/>
              <a:gd name="connsiteX6836" fmla="*/ 5781972 w 6682383"/>
              <a:gd name="connsiteY6836" fmla="*/ 2377529 h 6812607"/>
              <a:gd name="connsiteX6837" fmla="*/ 5796855 w 6682383"/>
              <a:gd name="connsiteY6837" fmla="*/ 2377529 h 6812607"/>
              <a:gd name="connsiteX6838" fmla="*/ 5796855 w 6682383"/>
              <a:gd name="connsiteY6838" fmla="*/ 2384970 h 6812607"/>
              <a:gd name="connsiteX6839" fmla="*/ 5811738 w 6682383"/>
              <a:gd name="connsiteY6839" fmla="*/ 2392412 h 6812607"/>
              <a:gd name="connsiteX6840" fmla="*/ 5819179 w 6682383"/>
              <a:gd name="connsiteY6840" fmla="*/ 2392412 h 6812607"/>
              <a:gd name="connsiteX6841" fmla="*/ 5834062 w 6682383"/>
              <a:gd name="connsiteY6841" fmla="*/ 2399853 h 6812607"/>
              <a:gd name="connsiteX6842" fmla="*/ 5826621 w 6682383"/>
              <a:gd name="connsiteY6842" fmla="*/ 2407295 h 6812607"/>
              <a:gd name="connsiteX6843" fmla="*/ 5815459 w 6682383"/>
              <a:gd name="connsiteY6843" fmla="*/ 2403574 h 6812607"/>
              <a:gd name="connsiteX6844" fmla="*/ 5811738 w 6682383"/>
              <a:gd name="connsiteY6844" fmla="*/ 2399853 h 6812607"/>
              <a:gd name="connsiteX6845" fmla="*/ 5804297 w 6682383"/>
              <a:gd name="connsiteY6845" fmla="*/ 2392412 h 6812607"/>
              <a:gd name="connsiteX6846" fmla="*/ 5804297 w 6682383"/>
              <a:gd name="connsiteY6846" fmla="*/ 2399853 h 6812607"/>
              <a:gd name="connsiteX6847" fmla="*/ 5789414 w 6682383"/>
              <a:gd name="connsiteY6847" fmla="*/ 2392412 h 6812607"/>
              <a:gd name="connsiteX6848" fmla="*/ 5041552 w 6682383"/>
              <a:gd name="connsiteY6848" fmla="*/ 2377529 h 6812607"/>
              <a:gd name="connsiteX6849" fmla="*/ 5041552 w 6682383"/>
              <a:gd name="connsiteY6849" fmla="*/ 2384970 h 6812607"/>
              <a:gd name="connsiteX6850" fmla="*/ 5052715 w 6682383"/>
              <a:gd name="connsiteY6850" fmla="*/ 2392412 h 6812607"/>
              <a:gd name="connsiteX6851" fmla="*/ 5060156 w 6682383"/>
              <a:gd name="connsiteY6851" fmla="*/ 2384970 h 6812607"/>
              <a:gd name="connsiteX6852" fmla="*/ 5052715 w 6682383"/>
              <a:gd name="connsiteY6852" fmla="*/ 2381250 h 6812607"/>
              <a:gd name="connsiteX6853" fmla="*/ 5041552 w 6682383"/>
              <a:gd name="connsiteY6853" fmla="*/ 2377529 h 6812607"/>
              <a:gd name="connsiteX6854" fmla="*/ 5194101 w 6682383"/>
              <a:gd name="connsiteY6854" fmla="*/ 2370088 h 6812607"/>
              <a:gd name="connsiteX6855" fmla="*/ 5201543 w 6682383"/>
              <a:gd name="connsiteY6855" fmla="*/ 2377529 h 6812607"/>
              <a:gd name="connsiteX6856" fmla="*/ 5194101 w 6682383"/>
              <a:gd name="connsiteY6856" fmla="*/ 2377529 h 6812607"/>
              <a:gd name="connsiteX6857" fmla="*/ 5194101 w 6682383"/>
              <a:gd name="connsiteY6857" fmla="*/ 2370088 h 6812607"/>
              <a:gd name="connsiteX6858" fmla="*/ 5119687 w 6682383"/>
              <a:gd name="connsiteY6858" fmla="*/ 2370088 h 6812607"/>
              <a:gd name="connsiteX6859" fmla="*/ 5122478 w 6682383"/>
              <a:gd name="connsiteY6859" fmla="*/ 2371018 h 6812607"/>
              <a:gd name="connsiteX6860" fmla="*/ 5119687 w 6682383"/>
              <a:gd name="connsiteY6860" fmla="*/ 2370764 h 6812607"/>
              <a:gd name="connsiteX6861" fmla="*/ 5082480 w 6682383"/>
              <a:gd name="connsiteY6861" fmla="*/ 2370088 h 6812607"/>
              <a:gd name="connsiteX6862" fmla="*/ 5089922 w 6682383"/>
              <a:gd name="connsiteY6862" fmla="*/ 2377529 h 6812607"/>
              <a:gd name="connsiteX6863" fmla="*/ 5082480 w 6682383"/>
              <a:gd name="connsiteY6863" fmla="*/ 2377529 h 6812607"/>
              <a:gd name="connsiteX6864" fmla="*/ 5075039 w 6682383"/>
              <a:gd name="connsiteY6864" fmla="*/ 2377529 h 6812607"/>
              <a:gd name="connsiteX6865" fmla="*/ 5082480 w 6682383"/>
              <a:gd name="connsiteY6865" fmla="*/ 2370088 h 6812607"/>
              <a:gd name="connsiteX6866" fmla="*/ 5751277 w 6682383"/>
              <a:gd name="connsiteY6866" fmla="*/ 2367297 h 6812607"/>
              <a:gd name="connsiteX6867" fmla="*/ 5755927 w 6682383"/>
              <a:gd name="connsiteY6867" fmla="*/ 2373808 h 6812607"/>
              <a:gd name="connsiteX6868" fmla="*/ 5759648 w 6682383"/>
              <a:gd name="connsiteY6868" fmla="*/ 2392412 h 6812607"/>
              <a:gd name="connsiteX6869" fmla="*/ 5752207 w 6682383"/>
              <a:gd name="connsiteY6869" fmla="*/ 2392412 h 6812607"/>
              <a:gd name="connsiteX6870" fmla="*/ 5744765 w 6682383"/>
              <a:gd name="connsiteY6870" fmla="*/ 2384970 h 6812607"/>
              <a:gd name="connsiteX6871" fmla="*/ 5744765 w 6682383"/>
              <a:gd name="connsiteY6871" fmla="*/ 2370088 h 6812607"/>
              <a:gd name="connsiteX6872" fmla="*/ 5751277 w 6682383"/>
              <a:gd name="connsiteY6872" fmla="*/ 2367297 h 6812607"/>
              <a:gd name="connsiteX6873" fmla="*/ 5772671 w 6682383"/>
              <a:gd name="connsiteY6873" fmla="*/ 2366367 h 6812607"/>
              <a:gd name="connsiteX6874" fmla="*/ 5774531 w 6682383"/>
              <a:gd name="connsiteY6874" fmla="*/ 2370088 h 6812607"/>
              <a:gd name="connsiteX6875" fmla="*/ 5770810 w 6682383"/>
              <a:gd name="connsiteY6875" fmla="*/ 2377529 h 6812607"/>
              <a:gd name="connsiteX6876" fmla="*/ 5767090 w 6682383"/>
              <a:gd name="connsiteY6876" fmla="*/ 2370088 h 6812607"/>
              <a:gd name="connsiteX6877" fmla="*/ 5772671 w 6682383"/>
              <a:gd name="connsiteY6877" fmla="*/ 2366367 h 6812607"/>
              <a:gd name="connsiteX6878" fmla="*/ 5688955 w 6682383"/>
              <a:gd name="connsiteY6878" fmla="*/ 2362646 h 6812607"/>
              <a:gd name="connsiteX6879" fmla="*/ 5692676 w 6682383"/>
              <a:gd name="connsiteY6879" fmla="*/ 2370088 h 6812607"/>
              <a:gd name="connsiteX6880" fmla="*/ 5692676 w 6682383"/>
              <a:gd name="connsiteY6880" fmla="*/ 2362646 h 6812607"/>
              <a:gd name="connsiteX6881" fmla="*/ 5690815 w 6682383"/>
              <a:gd name="connsiteY6881" fmla="*/ 2362646 h 6812607"/>
              <a:gd name="connsiteX6882" fmla="*/ 5521523 w 6682383"/>
              <a:gd name="connsiteY6882" fmla="*/ 2362646 h 6812607"/>
              <a:gd name="connsiteX6883" fmla="*/ 5528965 w 6682383"/>
              <a:gd name="connsiteY6883" fmla="*/ 2370088 h 6812607"/>
              <a:gd name="connsiteX6884" fmla="*/ 5521523 w 6682383"/>
              <a:gd name="connsiteY6884" fmla="*/ 2377529 h 6812607"/>
              <a:gd name="connsiteX6885" fmla="*/ 5514082 w 6682383"/>
              <a:gd name="connsiteY6885" fmla="*/ 2370088 h 6812607"/>
              <a:gd name="connsiteX6886" fmla="*/ 5521523 w 6682383"/>
              <a:gd name="connsiteY6886" fmla="*/ 2362646 h 6812607"/>
              <a:gd name="connsiteX6887" fmla="*/ 5413623 w 6682383"/>
              <a:gd name="connsiteY6887" fmla="*/ 2362646 h 6812607"/>
              <a:gd name="connsiteX6888" fmla="*/ 5421064 w 6682383"/>
              <a:gd name="connsiteY6888" fmla="*/ 2362646 h 6812607"/>
              <a:gd name="connsiteX6889" fmla="*/ 5421064 w 6682383"/>
              <a:gd name="connsiteY6889" fmla="*/ 2366367 h 6812607"/>
              <a:gd name="connsiteX6890" fmla="*/ 5413623 w 6682383"/>
              <a:gd name="connsiteY6890" fmla="*/ 2366367 h 6812607"/>
              <a:gd name="connsiteX6891" fmla="*/ 5413623 w 6682383"/>
              <a:gd name="connsiteY6891" fmla="*/ 2362646 h 6812607"/>
              <a:gd name="connsiteX6892" fmla="*/ 1012031 w 6682383"/>
              <a:gd name="connsiteY6892" fmla="*/ 2362646 h 6812607"/>
              <a:gd name="connsiteX6893" fmla="*/ 1019473 w 6682383"/>
              <a:gd name="connsiteY6893" fmla="*/ 2362646 h 6812607"/>
              <a:gd name="connsiteX6894" fmla="*/ 1012031 w 6682383"/>
              <a:gd name="connsiteY6894" fmla="*/ 2370088 h 6812607"/>
              <a:gd name="connsiteX6895" fmla="*/ 1004590 w 6682383"/>
              <a:gd name="connsiteY6895" fmla="*/ 2370088 h 6812607"/>
              <a:gd name="connsiteX6896" fmla="*/ 1008311 w 6682383"/>
              <a:gd name="connsiteY6896" fmla="*/ 2366367 h 6812607"/>
              <a:gd name="connsiteX6897" fmla="*/ 1012031 w 6682383"/>
              <a:gd name="connsiteY6897" fmla="*/ 2362646 h 6812607"/>
              <a:gd name="connsiteX6898" fmla="*/ 5715000 w 6682383"/>
              <a:gd name="connsiteY6898" fmla="*/ 2355205 h 6812607"/>
              <a:gd name="connsiteX6899" fmla="*/ 5729883 w 6682383"/>
              <a:gd name="connsiteY6899" fmla="*/ 2355205 h 6812607"/>
              <a:gd name="connsiteX6900" fmla="*/ 5744765 w 6682383"/>
              <a:gd name="connsiteY6900" fmla="*/ 2362646 h 6812607"/>
              <a:gd name="connsiteX6901" fmla="*/ 5737324 w 6682383"/>
              <a:gd name="connsiteY6901" fmla="*/ 2362646 h 6812607"/>
              <a:gd name="connsiteX6902" fmla="*/ 5729883 w 6682383"/>
              <a:gd name="connsiteY6902" fmla="*/ 2373808 h 6812607"/>
              <a:gd name="connsiteX6903" fmla="*/ 5726162 w 6682383"/>
              <a:gd name="connsiteY6903" fmla="*/ 2377529 h 6812607"/>
              <a:gd name="connsiteX6904" fmla="*/ 5722441 w 6682383"/>
              <a:gd name="connsiteY6904" fmla="*/ 2362646 h 6812607"/>
              <a:gd name="connsiteX6905" fmla="*/ 5715000 w 6682383"/>
              <a:gd name="connsiteY6905" fmla="*/ 2355205 h 6812607"/>
              <a:gd name="connsiteX6906" fmla="*/ 5350371 w 6682383"/>
              <a:gd name="connsiteY6906" fmla="*/ 2355205 h 6812607"/>
              <a:gd name="connsiteX6907" fmla="*/ 5357812 w 6682383"/>
              <a:gd name="connsiteY6907" fmla="*/ 2355205 h 6812607"/>
              <a:gd name="connsiteX6908" fmla="*/ 5365254 w 6682383"/>
              <a:gd name="connsiteY6908" fmla="*/ 2362646 h 6812607"/>
              <a:gd name="connsiteX6909" fmla="*/ 5357812 w 6682383"/>
              <a:gd name="connsiteY6909" fmla="*/ 2358926 h 6812607"/>
              <a:gd name="connsiteX6910" fmla="*/ 5350371 w 6682383"/>
              <a:gd name="connsiteY6910" fmla="*/ 2355205 h 6812607"/>
              <a:gd name="connsiteX6911" fmla="*/ 5597798 w 6682383"/>
              <a:gd name="connsiteY6911" fmla="*/ 2344043 h 6812607"/>
              <a:gd name="connsiteX6912" fmla="*/ 5603379 w 6682383"/>
              <a:gd name="connsiteY6912" fmla="*/ 2347763 h 6812607"/>
              <a:gd name="connsiteX6913" fmla="*/ 5595937 w 6682383"/>
              <a:gd name="connsiteY6913" fmla="*/ 2347763 h 6812607"/>
              <a:gd name="connsiteX6914" fmla="*/ 5597798 w 6682383"/>
              <a:gd name="connsiteY6914" fmla="*/ 2344043 h 6812607"/>
              <a:gd name="connsiteX6915" fmla="*/ 5655468 w 6682383"/>
              <a:gd name="connsiteY6915" fmla="*/ 2340322 h 6812607"/>
              <a:gd name="connsiteX6916" fmla="*/ 5662910 w 6682383"/>
              <a:gd name="connsiteY6916" fmla="*/ 2340322 h 6812607"/>
              <a:gd name="connsiteX6917" fmla="*/ 5685234 w 6682383"/>
              <a:gd name="connsiteY6917" fmla="*/ 2355205 h 6812607"/>
              <a:gd name="connsiteX6918" fmla="*/ 5687940 w 6682383"/>
              <a:gd name="connsiteY6918" fmla="*/ 2360617 h 6812607"/>
              <a:gd name="connsiteX6919" fmla="*/ 5692676 w 6682383"/>
              <a:gd name="connsiteY6919" fmla="*/ 2357065 h 6812607"/>
              <a:gd name="connsiteX6920" fmla="*/ 5700117 w 6682383"/>
              <a:gd name="connsiteY6920" fmla="*/ 2355205 h 6812607"/>
              <a:gd name="connsiteX6921" fmla="*/ 5707558 w 6682383"/>
              <a:gd name="connsiteY6921" fmla="*/ 2362646 h 6812607"/>
              <a:gd name="connsiteX6922" fmla="*/ 5707558 w 6682383"/>
              <a:gd name="connsiteY6922" fmla="*/ 2370088 h 6812607"/>
              <a:gd name="connsiteX6923" fmla="*/ 5715000 w 6682383"/>
              <a:gd name="connsiteY6923" fmla="*/ 2384970 h 6812607"/>
              <a:gd name="connsiteX6924" fmla="*/ 5729883 w 6682383"/>
              <a:gd name="connsiteY6924" fmla="*/ 2388691 h 6812607"/>
              <a:gd name="connsiteX6925" fmla="*/ 5737324 w 6682383"/>
              <a:gd name="connsiteY6925" fmla="*/ 2392412 h 6812607"/>
              <a:gd name="connsiteX6926" fmla="*/ 5748486 w 6682383"/>
              <a:gd name="connsiteY6926" fmla="*/ 2399853 h 6812607"/>
              <a:gd name="connsiteX6927" fmla="*/ 5752207 w 6682383"/>
              <a:gd name="connsiteY6927" fmla="*/ 2407295 h 6812607"/>
              <a:gd name="connsiteX6928" fmla="*/ 5737324 w 6682383"/>
              <a:gd name="connsiteY6928" fmla="*/ 2414736 h 6812607"/>
              <a:gd name="connsiteX6929" fmla="*/ 5722441 w 6682383"/>
              <a:gd name="connsiteY6929" fmla="*/ 2407295 h 6812607"/>
              <a:gd name="connsiteX6930" fmla="*/ 5707558 w 6682383"/>
              <a:gd name="connsiteY6930" fmla="*/ 2399853 h 6812607"/>
              <a:gd name="connsiteX6931" fmla="*/ 5703838 w 6682383"/>
              <a:gd name="connsiteY6931" fmla="*/ 2392412 h 6812607"/>
              <a:gd name="connsiteX6932" fmla="*/ 5700117 w 6682383"/>
              <a:gd name="connsiteY6932" fmla="*/ 2392412 h 6812607"/>
              <a:gd name="connsiteX6933" fmla="*/ 5700117 w 6682383"/>
              <a:gd name="connsiteY6933" fmla="*/ 2399853 h 6812607"/>
              <a:gd name="connsiteX6934" fmla="*/ 5688955 w 6682383"/>
              <a:gd name="connsiteY6934" fmla="*/ 2392412 h 6812607"/>
              <a:gd name="connsiteX6935" fmla="*/ 5685234 w 6682383"/>
              <a:gd name="connsiteY6935" fmla="*/ 2392412 h 6812607"/>
              <a:gd name="connsiteX6936" fmla="*/ 5655468 w 6682383"/>
              <a:gd name="connsiteY6936" fmla="*/ 2370088 h 6812607"/>
              <a:gd name="connsiteX6937" fmla="*/ 5655468 w 6682383"/>
              <a:gd name="connsiteY6937" fmla="*/ 2362646 h 6812607"/>
              <a:gd name="connsiteX6938" fmla="*/ 5662910 w 6682383"/>
              <a:gd name="connsiteY6938" fmla="*/ 2362646 h 6812607"/>
              <a:gd name="connsiteX6939" fmla="*/ 5670351 w 6682383"/>
              <a:gd name="connsiteY6939" fmla="*/ 2362646 h 6812607"/>
              <a:gd name="connsiteX6940" fmla="*/ 5662910 w 6682383"/>
              <a:gd name="connsiteY6940" fmla="*/ 2355205 h 6812607"/>
              <a:gd name="connsiteX6941" fmla="*/ 5655468 w 6682383"/>
              <a:gd name="connsiteY6941" fmla="*/ 2340322 h 6812607"/>
              <a:gd name="connsiteX6942" fmla="*/ 5314094 w 6682383"/>
              <a:gd name="connsiteY6942" fmla="*/ 2335671 h 6812607"/>
              <a:gd name="connsiteX6943" fmla="*/ 5316885 w 6682383"/>
              <a:gd name="connsiteY6943" fmla="*/ 2336601 h 6812607"/>
              <a:gd name="connsiteX6944" fmla="*/ 5328047 w 6682383"/>
              <a:gd name="connsiteY6944" fmla="*/ 2340322 h 6812607"/>
              <a:gd name="connsiteX6945" fmla="*/ 5342929 w 6682383"/>
              <a:gd name="connsiteY6945" fmla="*/ 2355205 h 6812607"/>
              <a:gd name="connsiteX6946" fmla="*/ 5335488 w 6682383"/>
              <a:gd name="connsiteY6946" fmla="*/ 2355205 h 6812607"/>
              <a:gd name="connsiteX6947" fmla="*/ 5328047 w 6682383"/>
              <a:gd name="connsiteY6947" fmla="*/ 2355205 h 6812607"/>
              <a:gd name="connsiteX6948" fmla="*/ 5320605 w 6682383"/>
              <a:gd name="connsiteY6948" fmla="*/ 2347763 h 6812607"/>
              <a:gd name="connsiteX6949" fmla="*/ 5313164 w 6682383"/>
              <a:gd name="connsiteY6949" fmla="*/ 2347763 h 6812607"/>
              <a:gd name="connsiteX6950" fmla="*/ 5313164 w 6682383"/>
              <a:gd name="connsiteY6950" fmla="*/ 2340322 h 6812607"/>
              <a:gd name="connsiteX6951" fmla="*/ 5314094 w 6682383"/>
              <a:gd name="connsiteY6951" fmla="*/ 2335671 h 6812607"/>
              <a:gd name="connsiteX6952" fmla="*/ 5156894 w 6682383"/>
              <a:gd name="connsiteY6952" fmla="*/ 2332881 h 6812607"/>
              <a:gd name="connsiteX6953" fmla="*/ 5164336 w 6682383"/>
              <a:gd name="connsiteY6953" fmla="*/ 2340322 h 6812607"/>
              <a:gd name="connsiteX6954" fmla="*/ 5156894 w 6682383"/>
              <a:gd name="connsiteY6954" fmla="*/ 2340322 h 6812607"/>
              <a:gd name="connsiteX6955" fmla="*/ 5819179 w 6682383"/>
              <a:gd name="connsiteY6955" fmla="*/ 2325439 h 6812607"/>
              <a:gd name="connsiteX6956" fmla="*/ 5834062 w 6682383"/>
              <a:gd name="connsiteY6956" fmla="*/ 2340322 h 6812607"/>
              <a:gd name="connsiteX6957" fmla="*/ 5826621 w 6682383"/>
              <a:gd name="connsiteY6957" fmla="*/ 2340322 h 6812607"/>
              <a:gd name="connsiteX6958" fmla="*/ 5115967 w 6682383"/>
              <a:gd name="connsiteY6958" fmla="*/ 2323114 h 6812607"/>
              <a:gd name="connsiteX6959" fmla="*/ 5112246 w 6682383"/>
              <a:gd name="connsiteY6959" fmla="*/ 2325439 h 6812607"/>
              <a:gd name="connsiteX6960" fmla="*/ 5112246 w 6682383"/>
              <a:gd name="connsiteY6960" fmla="*/ 2332881 h 6812607"/>
              <a:gd name="connsiteX6961" fmla="*/ 5112246 w 6682383"/>
              <a:gd name="connsiteY6961" fmla="*/ 2340322 h 6812607"/>
              <a:gd name="connsiteX6962" fmla="*/ 5123408 w 6682383"/>
              <a:gd name="connsiteY6962" fmla="*/ 2340322 h 6812607"/>
              <a:gd name="connsiteX6963" fmla="*/ 5127129 w 6682383"/>
              <a:gd name="connsiteY6963" fmla="*/ 2332881 h 6812607"/>
              <a:gd name="connsiteX6964" fmla="*/ 5115967 w 6682383"/>
              <a:gd name="connsiteY6964" fmla="*/ 2323114 h 6812607"/>
              <a:gd name="connsiteX6965" fmla="*/ 5791274 w 6682383"/>
              <a:gd name="connsiteY6965" fmla="*/ 2320788 h 6812607"/>
              <a:gd name="connsiteX6966" fmla="*/ 5796855 w 6682383"/>
              <a:gd name="connsiteY6966" fmla="*/ 2325439 h 6812607"/>
              <a:gd name="connsiteX6967" fmla="*/ 5789414 w 6682383"/>
              <a:gd name="connsiteY6967" fmla="*/ 2321719 h 6812607"/>
              <a:gd name="connsiteX6968" fmla="*/ 5791274 w 6682383"/>
              <a:gd name="connsiteY6968" fmla="*/ 2320788 h 6812607"/>
              <a:gd name="connsiteX6969" fmla="*/ 5097363 w 6682383"/>
              <a:gd name="connsiteY6969" fmla="*/ 2317998 h 6812607"/>
              <a:gd name="connsiteX6970" fmla="*/ 5089922 w 6682383"/>
              <a:gd name="connsiteY6970" fmla="*/ 2321719 h 6812607"/>
              <a:gd name="connsiteX6971" fmla="*/ 5097363 w 6682383"/>
              <a:gd name="connsiteY6971" fmla="*/ 2325439 h 6812607"/>
              <a:gd name="connsiteX6972" fmla="*/ 5104804 w 6682383"/>
              <a:gd name="connsiteY6972" fmla="*/ 2332881 h 6812607"/>
              <a:gd name="connsiteX6973" fmla="*/ 5104804 w 6682383"/>
              <a:gd name="connsiteY6973" fmla="*/ 2325439 h 6812607"/>
              <a:gd name="connsiteX6974" fmla="*/ 5097363 w 6682383"/>
              <a:gd name="connsiteY6974" fmla="*/ 2321719 h 6812607"/>
              <a:gd name="connsiteX6975" fmla="*/ 5104804 w 6682383"/>
              <a:gd name="connsiteY6975" fmla="*/ 2317998 h 6812607"/>
              <a:gd name="connsiteX6976" fmla="*/ 5491758 w 6682383"/>
              <a:gd name="connsiteY6976" fmla="*/ 2310556 h 6812607"/>
              <a:gd name="connsiteX6977" fmla="*/ 5480595 w 6682383"/>
              <a:gd name="connsiteY6977" fmla="*/ 2314277 h 6812607"/>
              <a:gd name="connsiteX6978" fmla="*/ 5476875 w 6682383"/>
              <a:gd name="connsiteY6978" fmla="*/ 2325439 h 6812607"/>
              <a:gd name="connsiteX6979" fmla="*/ 5484316 w 6682383"/>
              <a:gd name="connsiteY6979" fmla="*/ 2325439 h 6812607"/>
              <a:gd name="connsiteX6980" fmla="*/ 5491758 w 6682383"/>
              <a:gd name="connsiteY6980" fmla="*/ 2317998 h 6812607"/>
              <a:gd name="connsiteX6981" fmla="*/ 5737324 w 6682383"/>
              <a:gd name="connsiteY6981" fmla="*/ 2303115 h 6812607"/>
              <a:gd name="connsiteX6982" fmla="*/ 5752207 w 6682383"/>
              <a:gd name="connsiteY6982" fmla="*/ 2303115 h 6812607"/>
              <a:gd name="connsiteX6983" fmla="*/ 5752207 w 6682383"/>
              <a:gd name="connsiteY6983" fmla="*/ 2310556 h 6812607"/>
              <a:gd name="connsiteX6984" fmla="*/ 5744765 w 6682383"/>
              <a:gd name="connsiteY6984" fmla="*/ 2310556 h 6812607"/>
              <a:gd name="connsiteX6985" fmla="*/ 5506640 w 6682383"/>
              <a:gd name="connsiteY6985" fmla="*/ 2303115 h 6812607"/>
              <a:gd name="connsiteX6986" fmla="*/ 5514082 w 6682383"/>
              <a:gd name="connsiteY6986" fmla="*/ 2310556 h 6812607"/>
              <a:gd name="connsiteX6987" fmla="*/ 5514082 w 6682383"/>
              <a:gd name="connsiteY6987" fmla="*/ 2303115 h 6812607"/>
              <a:gd name="connsiteX6988" fmla="*/ 5268515 w 6682383"/>
              <a:gd name="connsiteY6988" fmla="*/ 2303115 h 6812607"/>
              <a:gd name="connsiteX6989" fmla="*/ 5275957 w 6682383"/>
              <a:gd name="connsiteY6989" fmla="*/ 2303115 h 6812607"/>
              <a:gd name="connsiteX6990" fmla="*/ 5275957 w 6682383"/>
              <a:gd name="connsiteY6990" fmla="*/ 2310556 h 6812607"/>
              <a:gd name="connsiteX6991" fmla="*/ 5268515 w 6682383"/>
              <a:gd name="connsiteY6991" fmla="*/ 2303115 h 6812607"/>
              <a:gd name="connsiteX6992" fmla="*/ 5134570 w 6682383"/>
              <a:gd name="connsiteY6992" fmla="*/ 2303115 h 6812607"/>
              <a:gd name="connsiteX6993" fmla="*/ 5134570 w 6682383"/>
              <a:gd name="connsiteY6993" fmla="*/ 2310556 h 6812607"/>
              <a:gd name="connsiteX6994" fmla="*/ 5142011 w 6682383"/>
              <a:gd name="connsiteY6994" fmla="*/ 2310556 h 6812607"/>
              <a:gd name="connsiteX6995" fmla="*/ 5775461 w 6682383"/>
              <a:gd name="connsiteY6995" fmla="*/ 2298464 h 6812607"/>
              <a:gd name="connsiteX6996" fmla="*/ 5778252 w 6682383"/>
              <a:gd name="connsiteY6996" fmla="*/ 2299394 h 6812607"/>
              <a:gd name="connsiteX6997" fmla="*/ 5778252 w 6682383"/>
              <a:gd name="connsiteY6997" fmla="*/ 2306836 h 6812607"/>
              <a:gd name="connsiteX6998" fmla="*/ 5774531 w 6682383"/>
              <a:gd name="connsiteY6998" fmla="*/ 2310556 h 6812607"/>
              <a:gd name="connsiteX6999" fmla="*/ 5774531 w 6682383"/>
              <a:gd name="connsiteY6999" fmla="*/ 2303115 h 6812607"/>
              <a:gd name="connsiteX7000" fmla="*/ 5775461 w 6682383"/>
              <a:gd name="connsiteY7000" fmla="*/ 2298464 h 6812607"/>
              <a:gd name="connsiteX7001" fmla="*/ 5484316 w 6682383"/>
              <a:gd name="connsiteY7001" fmla="*/ 2295674 h 6812607"/>
              <a:gd name="connsiteX7002" fmla="*/ 5484316 w 6682383"/>
              <a:gd name="connsiteY7002" fmla="*/ 2303115 h 6812607"/>
              <a:gd name="connsiteX7003" fmla="*/ 5491758 w 6682383"/>
              <a:gd name="connsiteY7003" fmla="*/ 2295674 h 6812607"/>
              <a:gd name="connsiteX7004" fmla="*/ 5484316 w 6682383"/>
              <a:gd name="connsiteY7004" fmla="*/ 2295674 h 6812607"/>
              <a:gd name="connsiteX7005" fmla="*/ 5223867 w 6682383"/>
              <a:gd name="connsiteY7005" fmla="*/ 2295674 h 6812607"/>
              <a:gd name="connsiteX7006" fmla="*/ 5231308 w 6682383"/>
              <a:gd name="connsiteY7006" fmla="*/ 2310556 h 6812607"/>
              <a:gd name="connsiteX7007" fmla="*/ 5220146 w 6682383"/>
              <a:gd name="connsiteY7007" fmla="*/ 2306836 h 6812607"/>
              <a:gd name="connsiteX7008" fmla="*/ 5220146 w 6682383"/>
              <a:gd name="connsiteY7008" fmla="*/ 2299394 h 6812607"/>
              <a:gd name="connsiteX7009" fmla="*/ 5223867 w 6682383"/>
              <a:gd name="connsiteY7009" fmla="*/ 2295674 h 6812607"/>
              <a:gd name="connsiteX7010" fmla="*/ 5201543 w 6682383"/>
              <a:gd name="connsiteY7010" fmla="*/ 2295674 h 6812607"/>
              <a:gd name="connsiteX7011" fmla="*/ 5208984 w 6682383"/>
              <a:gd name="connsiteY7011" fmla="*/ 2295674 h 6812607"/>
              <a:gd name="connsiteX7012" fmla="*/ 5201543 w 6682383"/>
              <a:gd name="connsiteY7012" fmla="*/ 2303115 h 6812607"/>
              <a:gd name="connsiteX7013" fmla="*/ 5127129 w 6682383"/>
              <a:gd name="connsiteY7013" fmla="*/ 2295674 h 6812607"/>
              <a:gd name="connsiteX7014" fmla="*/ 5119687 w 6682383"/>
              <a:gd name="connsiteY7014" fmla="*/ 2303115 h 6812607"/>
              <a:gd name="connsiteX7015" fmla="*/ 5123408 w 6682383"/>
              <a:gd name="connsiteY7015" fmla="*/ 2303115 h 6812607"/>
              <a:gd name="connsiteX7016" fmla="*/ 5127129 w 6682383"/>
              <a:gd name="connsiteY7016" fmla="*/ 2299394 h 6812607"/>
              <a:gd name="connsiteX7017" fmla="*/ 5127129 w 6682383"/>
              <a:gd name="connsiteY7017" fmla="*/ 2295674 h 6812607"/>
              <a:gd name="connsiteX7018" fmla="*/ 5744765 w 6682383"/>
              <a:gd name="connsiteY7018" fmla="*/ 2288232 h 6812607"/>
              <a:gd name="connsiteX7019" fmla="*/ 5759648 w 6682383"/>
              <a:gd name="connsiteY7019" fmla="*/ 2295674 h 6812607"/>
              <a:gd name="connsiteX7020" fmla="*/ 5744765 w 6682383"/>
              <a:gd name="connsiteY7020" fmla="*/ 2295674 h 6812607"/>
              <a:gd name="connsiteX7021" fmla="*/ 5283398 w 6682383"/>
              <a:gd name="connsiteY7021" fmla="*/ 2288232 h 6812607"/>
              <a:gd name="connsiteX7022" fmla="*/ 5283398 w 6682383"/>
              <a:gd name="connsiteY7022" fmla="*/ 2295674 h 6812607"/>
              <a:gd name="connsiteX7023" fmla="*/ 5290840 w 6682383"/>
              <a:gd name="connsiteY7023" fmla="*/ 2295674 h 6812607"/>
              <a:gd name="connsiteX7024" fmla="*/ 5287119 w 6682383"/>
              <a:gd name="connsiteY7024" fmla="*/ 2291953 h 6812607"/>
              <a:gd name="connsiteX7025" fmla="*/ 5283398 w 6682383"/>
              <a:gd name="connsiteY7025" fmla="*/ 2288232 h 6812607"/>
              <a:gd name="connsiteX7026" fmla="*/ 5177730 w 6682383"/>
              <a:gd name="connsiteY7026" fmla="*/ 2283768 h 6812607"/>
              <a:gd name="connsiteX7027" fmla="*/ 5179218 w 6682383"/>
              <a:gd name="connsiteY7027" fmla="*/ 2288232 h 6812607"/>
              <a:gd name="connsiteX7028" fmla="*/ 5186660 w 6682383"/>
              <a:gd name="connsiteY7028" fmla="*/ 2288232 h 6812607"/>
              <a:gd name="connsiteX7029" fmla="*/ 5729883 w 6682383"/>
              <a:gd name="connsiteY7029" fmla="*/ 2280791 h 6812607"/>
              <a:gd name="connsiteX7030" fmla="*/ 5729883 w 6682383"/>
              <a:gd name="connsiteY7030" fmla="*/ 2288232 h 6812607"/>
              <a:gd name="connsiteX7031" fmla="*/ 5726162 w 6682383"/>
              <a:gd name="connsiteY7031" fmla="*/ 2284511 h 6812607"/>
              <a:gd name="connsiteX7032" fmla="*/ 5729883 w 6682383"/>
              <a:gd name="connsiteY7032" fmla="*/ 2280791 h 6812607"/>
              <a:gd name="connsiteX7033" fmla="*/ 5067597 w 6682383"/>
              <a:gd name="connsiteY7033" fmla="*/ 2280791 h 6812607"/>
              <a:gd name="connsiteX7034" fmla="*/ 5060156 w 6682383"/>
              <a:gd name="connsiteY7034" fmla="*/ 2288232 h 6812607"/>
              <a:gd name="connsiteX7035" fmla="*/ 5067597 w 6682383"/>
              <a:gd name="connsiteY7035" fmla="*/ 2291953 h 6812607"/>
              <a:gd name="connsiteX7036" fmla="*/ 5075039 w 6682383"/>
              <a:gd name="connsiteY7036" fmla="*/ 2303115 h 6812607"/>
              <a:gd name="connsiteX7037" fmla="*/ 5082480 w 6682383"/>
              <a:gd name="connsiteY7037" fmla="*/ 2295674 h 6812607"/>
              <a:gd name="connsiteX7038" fmla="*/ 5089922 w 6682383"/>
              <a:gd name="connsiteY7038" fmla="*/ 2295674 h 6812607"/>
              <a:gd name="connsiteX7039" fmla="*/ 5101084 w 6682383"/>
              <a:gd name="connsiteY7039" fmla="*/ 2295674 h 6812607"/>
              <a:gd name="connsiteX7040" fmla="*/ 5101084 w 6682383"/>
              <a:gd name="connsiteY7040" fmla="*/ 2288232 h 6812607"/>
              <a:gd name="connsiteX7041" fmla="*/ 5086201 w 6682383"/>
              <a:gd name="connsiteY7041" fmla="*/ 2284511 h 6812607"/>
              <a:gd name="connsiteX7042" fmla="*/ 5067597 w 6682383"/>
              <a:gd name="connsiteY7042" fmla="*/ 2280791 h 6812607"/>
              <a:gd name="connsiteX7043" fmla="*/ 5022949 w 6682383"/>
              <a:gd name="connsiteY7043" fmla="*/ 2280791 h 6812607"/>
              <a:gd name="connsiteX7044" fmla="*/ 5026670 w 6682383"/>
              <a:gd name="connsiteY7044" fmla="*/ 2288232 h 6812607"/>
              <a:gd name="connsiteX7045" fmla="*/ 5030390 w 6682383"/>
              <a:gd name="connsiteY7045" fmla="*/ 2280791 h 6812607"/>
              <a:gd name="connsiteX7046" fmla="*/ 5424785 w 6682383"/>
              <a:gd name="connsiteY7046" fmla="*/ 2273349 h 6812607"/>
              <a:gd name="connsiteX7047" fmla="*/ 5432226 w 6682383"/>
              <a:gd name="connsiteY7047" fmla="*/ 2273349 h 6812607"/>
              <a:gd name="connsiteX7048" fmla="*/ 5432226 w 6682383"/>
              <a:gd name="connsiteY7048" fmla="*/ 2280791 h 6812607"/>
              <a:gd name="connsiteX7049" fmla="*/ 5424785 w 6682383"/>
              <a:gd name="connsiteY7049" fmla="*/ 2273349 h 6812607"/>
              <a:gd name="connsiteX7050" fmla="*/ 5387578 w 6682383"/>
              <a:gd name="connsiteY7050" fmla="*/ 2273349 h 6812607"/>
              <a:gd name="connsiteX7051" fmla="*/ 5395019 w 6682383"/>
              <a:gd name="connsiteY7051" fmla="*/ 2288232 h 6812607"/>
              <a:gd name="connsiteX7052" fmla="*/ 5417343 w 6682383"/>
              <a:gd name="connsiteY7052" fmla="*/ 2295674 h 6812607"/>
              <a:gd name="connsiteX7053" fmla="*/ 5417343 w 6682383"/>
              <a:gd name="connsiteY7053" fmla="*/ 2288232 h 6812607"/>
              <a:gd name="connsiteX7054" fmla="*/ 5409902 w 6682383"/>
              <a:gd name="connsiteY7054" fmla="*/ 2280791 h 6812607"/>
              <a:gd name="connsiteX7055" fmla="*/ 5395019 w 6682383"/>
              <a:gd name="connsiteY7055" fmla="*/ 2273349 h 6812607"/>
              <a:gd name="connsiteX7056" fmla="*/ 5127129 w 6682383"/>
              <a:gd name="connsiteY7056" fmla="*/ 2273349 h 6812607"/>
              <a:gd name="connsiteX7057" fmla="*/ 5142011 w 6682383"/>
              <a:gd name="connsiteY7057" fmla="*/ 2280791 h 6812607"/>
              <a:gd name="connsiteX7058" fmla="*/ 5153174 w 6682383"/>
              <a:gd name="connsiteY7058" fmla="*/ 2288232 h 6812607"/>
              <a:gd name="connsiteX7059" fmla="*/ 5171777 w 6682383"/>
              <a:gd name="connsiteY7059" fmla="*/ 2288232 h 6812607"/>
              <a:gd name="connsiteX7060" fmla="*/ 5171777 w 6682383"/>
              <a:gd name="connsiteY7060" fmla="*/ 2280791 h 6812607"/>
              <a:gd name="connsiteX7061" fmla="*/ 5156894 w 6682383"/>
              <a:gd name="connsiteY7061" fmla="*/ 2273349 h 6812607"/>
              <a:gd name="connsiteX7062" fmla="*/ 5127129 w 6682383"/>
              <a:gd name="connsiteY7062" fmla="*/ 2273349 h 6812607"/>
              <a:gd name="connsiteX7063" fmla="*/ 5045273 w 6682383"/>
              <a:gd name="connsiteY7063" fmla="*/ 2273349 h 6812607"/>
              <a:gd name="connsiteX7064" fmla="*/ 5037832 w 6682383"/>
              <a:gd name="connsiteY7064" fmla="*/ 2288232 h 6812607"/>
              <a:gd name="connsiteX7065" fmla="*/ 5045273 w 6682383"/>
              <a:gd name="connsiteY7065" fmla="*/ 2288232 h 6812607"/>
              <a:gd name="connsiteX7066" fmla="*/ 5333628 w 6682383"/>
              <a:gd name="connsiteY7066" fmla="*/ 2269629 h 6812607"/>
              <a:gd name="connsiteX7067" fmla="*/ 5328047 w 6682383"/>
              <a:gd name="connsiteY7067" fmla="*/ 2273349 h 6812607"/>
              <a:gd name="connsiteX7068" fmla="*/ 5324326 w 6682383"/>
              <a:gd name="connsiteY7068" fmla="*/ 2277070 h 6812607"/>
              <a:gd name="connsiteX7069" fmla="*/ 5335488 w 6682383"/>
              <a:gd name="connsiteY7069" fmla="*/ 2273349 h 6812607"/>
              <a:gd name="connsiteX7070" fmla="*/ 5333628 w 6682383"/>
              <a:gd name="connsiteY7070" fmla="*/ 2269629 h 6812607"/>
              <a:gd name="connsiteX7071" fmla="*/ 5692676 w 6682383"/>
              <a:gd name="connsiteY7071" fmla="*/ 2265908 h 6812607"/>
              <a:gd name="connsiteX7072" fmla="*/ 5700117 w 6682383"/>
              <a:gd name="connsiteY7072" fmla="*/ 2273349 h 6812607"/>
              <a:gd name="connsiteX7073" fmla="*/ 5707558 w 6682383"/>
              <a:gd name="connsiteY7073" fmla="*/ 2280791 h 6812607"/>
              <a:gd name="connsiteX7074" fmla="*/ 5707558 w 6682383"/>
              <a:gd name="connsiteY7074" fmla="*/ 2273349 h 6812607"/>
              <a:gd name="connsiteX7075" fmla="*/ 5715000 w 6682383"/>
              <a:gd name="connsiteY7075" fmla="*/ 2273349 h 6812607"/>
              <a:gd name="connsiteX7076" fmla="*/ 5744765 w 6682383"/>
              <a:gd name="connsiteY7076" fmla="*/ 2273349 h 6812607"/>
              <a:gd name="connsiteX7077" fmla="*/ 5759648 w 6682383"/>
              <a:gd name="connsiteY7077" fmla="*/ 2277070 h 6812607"/>
              <a:gd name="connsiteX7078" fmla="*/ 5767090 w 6682383"/>
              <a:gd name="connsiteY7078" fmla="*/ 2277070 h 6812607"/>
              <a:gd name="connsiteX7079" fmla="*/ 5774531 w 6682383"/>
              <a:gd name="connsiteY7079" fmla="*/ 2288232 h 6812607"/>
              <a:gd name="connsiteX7080" fmla="*/ 5767090 w 6682383"/>
              <a:gd name="connsiteY7080" fmla="*/ 2288232 h 6812607"/>
              <a:gd name="connsiteX7081" fmla="*/ 5744765 w 6682383"/>
              <a:gd name="connsiteY7081" fmla="*/ 2280791 h 6812607"/>
              <a:gd name="connsiteX7082" fmla="*/ 5729883 w 6682383"/>
              <a:gd name="connsiteY7082" fmla="*/ 2280791 h 6812607"/>
              <a:gd name="connsiteX7083" fmla="*/ 5722441 w 6682383"/>
              <a:gd name="connsiteY7083" fmla="*/ 2280791 h 6812607"/>
              <a:gd name="connsiteX7084" fmla="*/ 5715000 w 6682383"/>
              <a:gd name="connsiteY7084" fmla="*/ 2280791 h 6812607"/>
              <a:gd name="connsiteX7085" fmla="*/ 5707558 w 6682383"/>
              <a:gd name="connsiteY7085" fmla="*/ 2284511 h 6812607"/>
              <a:gd name="connsiteX7086" fmla="*/ 5707558 w 6682383"/>
              <a:gd name="connsiteY7086" fmla="*/ 2288232 h 6812607"/>
              <a:gd name="connsiteX7087" fmla="*/ 5707558 w 6682383"/>
              <a:gd name="connsiteY7087" fmla="*/ 2295674 h 6812607"/>
              <a:gd name="connsiteX7088" fmla="*/ 5700117 w 6682383"/>
              <a:gd name="connsiteY7088" fmla="*/ 2288232 h 6812607"/>
              <a:gd name="connsiteX7089" fmla="*/ 5692676 w 6682383"/>
              <a:gd name="connsiteY7089" fmla="*/ 2280791 h 6812607"/>
              <a:gd name="connsiteX7090" fmla="*/ 5685234 w 6682383"/>
              <a:gd name="connsiteY7090" fmla="*/ 2277070 h 6812607"/>
              <a:gd name="connsiteX7091" fmla="*/ 5685234 w 6682383"/>
              <a:gd name="connsiteY7091" fmla="*/ 2273349 h 6812607"/>
              <a:gd name="connsiteX7092" fmla="*/ 5688955 w 6682383"/>
              <a:gd name="connsiteY7092" fmla="*/ 2273349 h 6812607"/>
              <a:gd name="connsiteX7093" fmla="*/ 5692676 w 6682383"/>
              <a:gd name="connsiteY7093" fmla="*/ 2265908 h 6812607"/>
              <a:gd name="connsiteX7094" fmla="*/ 5662910 w 6682383"/>
              <a:gd name="connsiteY7094" fmla="*/ 2265908 h 6812607"/>
              <a:gd name="connsiteX7095" fmla="*/ 5677793 w 6682383"/>
              <a:gd name="connsiteY7095" fmla="*/ 2265908 h 6812607"/>
              <a:gd name="connsiteX7096" fmla="*/ 5681513 w 6682383"/>
              <a:gd name="connsiteY7096" fmla="*/ 2269629 h 6812607"/>
              <a:gd name="connsiteX7097" fmla="*/ 5662910 w 6682383"/>
              <a:gd name="connsiteY7097" fmla="*/ 2273349 h 6812607"/>
              <a:gd name="connsiteX7098" fmla="*/ 5662910 w 6682383"/>
              <a:gd name="connsiteY7098" fmla="*/ 2265908 h 6812607"/>
              <a:gd name="connsiteX7099" fmla="*/ 5514082 w 6682383"/>
              <a:gd name="connsiteY7099" fmla="*/ 2265908 h 6812607"/>
              <a:gd name="connsiteX7100" fmla="*/ 5536406 w 6682383"/>
              <a:gd name="connsiteY7100" fmla="*/ 2273349 h 6812607"/>
              <a:gd name="connsiteX7101" fmla="*/ 5514082 w 6682383"/>
              <a:gd name="connsiteY7101" fmla="*/ 2273349 h 6812607"/>
              <a:gd name="connsiteX7102" fmla="*/ 5506640 w 6682383"/>
              <a:gd name="connsiteY7102" fmla="*/ 2273349 h 6812607"/>
              <a:gd name="connsiteX7103" fmla="*/ 5357812 w 6682383"/>
              <a:gd name="connsiteY7103" fmla="*/ 2265908 h 6812607"/>
              <a:gd name="connsiteX7104" fmla="*/ 5350371 w 6682383"/>
              <a:gd name="connsiteY7104" fmla="*/ 2273349 h 6812607"/>
              <a:gd name="connsiteX7105" fmla="*/ 5357812 w 6682383"/>
              <a:gd name="connsiteY7105" fmla="*/ 2288232 h 6812607"/>
              <a:gd name="connsiteX7106" fmla="*/ 5365254 w 6682383"/>
              <a:gd name="connsiteY7106" fmla="*/ 2288232 h 6812607"/>
              <a:gd name="connsiteX7107" fmla="*/ 5380136 w 6682383"/>
              <a:gd name="connsiteY7107" fmla="*/ 2288232 h 6812607"/>
              <a:gd name="connsiteX7108" fmla="*/ 5387578 w 6682383"/>
              <a:gd name="connsiteY7108" fmla="*/ 2288232 h 6812607"/>
              <a:gd name="connsiteX7109" fmla="*/ 5387578 w 6682383"/>
              <a:gd name="connsiteY7109" fmla="*/ 2280791 h 6812607"/>
              <a:gd name="connsiteX7110" fmla="*/ 5380136 w 6682383"/>
              <a:gd name="connsiteY7110" fmla="*/ 2288232 h 6812607"/>
              <a:gd name="connsiteX7111" fmla="*/ 5357812 w 6682383"/>
              <a:gd name="connsiteY7111" fmla="*/ 2265908 h 6812607"/>
              <a:gd name="connsiteX7112" fmla="*/ 5104804 w 6682383"/>
              <a:gd name="connsiteY7112" fmla="*/ 2265908 h 6812607"/>
              <a:gd name="connsiteX7113" fmla="*/ 5097363 w 6682383"/>
              <a:gd name="connsiteY7113" fmla="*/ 2273349 h 6812607"/>
              <a:gd name="connsiteX7114" fmla="*/ 5101084 w 6682383"/>
              <a:gd name="connsiteY7114" fmla="*/ 2277070 h 6812607"/>
              <a:gd name="connsiteX7115" fmla="*/ 5104804 w 6682383"/>
              <a:gd name="connsiteY7115" fmla="*/ 2280791 h 6812607"/>
              <a:gd name="connsiteX7116" fmla="*/ 5112246 w 6682383"/>
              <a:gd name="connsiteY7116" fmla="*/ 2273349 h 6812607"/>
              <a:gd name="connsiteX7117" fmla="*/ 5112246 w 6682383"/>
              <a:gd name="connsiteY7117" fmla="*/ 2265908 h 6812607"/>
              <a:gd name="connsiteX7118" fmla="*/ 5104804 w 6682383"/>
              <a:gd name="connsiteY7118" fmla="*/ 2265908 h 6812607"/>
              <a:gd name="connsiteX7119" fmla="*/ 5767090 w 6682383"/>
              <a:gd name="connsiteY7119" fmla="*/ 2258467 h 6812607"/>
              <a:gd name="connsiteX7120" fmla="*/ 5774531 w 6682383"/>
              <a:gd name="connsiteY7120" fmla="*/ 2262187 h 6812607"/>
              <a:gd name="connsiteX7121" fmla="*/ 5774531 w 6682383"/>
              <a:gd name="connsiteY7121" fmla="*/ 2265908 h 6812607"/>
              <a:gd name="connsiteX7122" fmla="*/ 5767090 w 6682383"/>
              <a:gd name="connsiteY7122" fmla="*/ 2265908 h 6812607"/>
              <a:gd name="connsiteX7123" fmla="*/ 5767090 w 6682383"/>
              <a:gd name="connsiteY7123" fmla="*/ 2258467 h 6812607"/>
              <a:gd name="connsiteX7124" fmla="*/ 5528965 w 6682383"/>
              <a:gd name="connsiteY7124" fmla="*/ 2258467 h 6812607"/>
              <a:gd name="connsiteX7125" fmla="*/ 5536406 w 6682383"/>
              <a:gd name="connsiteY7125" fmla="*/ 2262187 h 6812607"/>
              <a:gd name="connsiteX7126" fmla="*/ 5536406 w 6682383"/>
              <a:gd name="connsiteY7126" fmla="*/ 2265908 h 6812607"/>
              <a:gd name="connsiteX7127" fmla="*/ 5528965 w 6682383"/>
              <a:gd name="connsiteY7127" fmla="*/ 2265908 h 6812607"/>
              <a:gd name="connsiteX7128" fmla="*/ 5528965 w 6682383"/>
              <a:gd name="connsiteY7128" fmla="*/ 2258467 h 6812607"/>
              <a:gd name="connsiteX7129" fmla="*/ 5476875 w 6682383"/>
              <a:gd name="connsiteY7129" fmla="*/ 2258467 h 6812607"/>
              <a:gd name="connsiteX7130" fmla="*/ 5491758 w 6682383"/>
              <a:gd name="connsiteY7130" fmla="*/ 2265908 h 6812607"/>
              <a:gd name="connsiteX7131" fmla="*/ 5484316 w 6682383"/>
              <a:gd name="connsiteY7131" fmla="*/ 2265908 h 6812607"/>
              <a:gd name="connsiteX7132" fmla="*/ 5692676 w 6682383"/>
              <a:gd name="connsiteY7132" fmla="*/ 2251025 h 6812607"/>
              <a:gd name="connsiteX7133" fmla="*/ 5700117 w 6682383"/>
              <a:gd name="connsiteY7133" fmla="*/ 2251025 h 6812607"/>
              <a:gd name="connsiteX7134" fmla="*/ 5700117 w 6682383"/>
              <a:gd name="connsiteY7134" fmla="*/ 2258467 h 6812607"/>
              <a:gd name="connsiteX7135" fmla="*/ 5692676 w 6682383"/>
              <a:gd name="connsiteY7135" fmla="*/ 2258467 h 6812607"/>
              <a:gd name="connsiteX7136" fmla="*/ 5304792 w 6682383"/>
              <a:gd name="connsiteY7136" fmla="*/ 2249630 h 6812607"/>
              <a:gd name="connsiteX7137" fmla="*/ 5309443 w 6682383"/>
              <a:gd name="connsiteY7137" fmla="*/ 2252886 h 6812607"/>
              <a:gd name="connsiteX7138" fmla="*/ 5309609 w 6682383"/>
              <a:gd name="connsiteY7138" fmla="*/ 2253358 h 6812607"/>
              <a:gd name="connsiteX7139" fmla="*/ 5306885 w 6682383"/>
              <a:gd name="connsiteY7139" fmla="*/ 2251723 h 6812607"/>
              <a:gd name="connsiteX7140" fmla="*/ 5304614 w 6682383"/>
              <a:gd name="connsiteY7140" fmla="*/ 2249668 h 6812607"/>
              <a:gd name="connsiteX7141" fmla="*/ 5595937 w 6682383"/>
              <a:gd name="connsiteY7141" fmla="*/ 2243584 h 6812607"/>
              <a:gd name="connsiteX7142" fmla="*/ 5610820 w 6682383"/>
              <a:gd name="connsiteY7142" fmla="*/ 2243584 h 6812607"/>
              <a:gd name="connsiteX7143" fmla="*/ 5648027 w 6682383"/>
              <a:gd name="connsiteY7143" fmla="*/ 2258467 h 6812607"/>
              <a:gd name="connsiteX7144" fmla="*/ 5648027 w 6682383"/>
              <a:gd name="connsiteY7144" fmla="*/ 2265908 h 6812607"/>
              <a:gd name="connsiteX7145" fmla="*/ 5640586 w 6682383"/>
              <a:gd name="connsiteY7145" fmla="*/ 2273349 h 6812607"/>
              <a:gd name="connsiteX7146" fmla="*/ 5633144 w 6682383"/>
              <a:gd name="connsiteY7146" fmla="*/ 2265908 h 6812607"/>
              <a:gd name="connsiteX7147" fmla="*/ 5625703 w 6682383"/>
              <a:gd name="connsiteY7147" fmla="*/ 2265908 h 6812607"/>
              <a:gd name="connsiteX7148" fmla="*/ 5618261 w 6682383"/>
              <a:gd name="connsiteY7148" fmla="*/ 2273349 h 6812607"/>
              <a:gd name="connsiteX7149" fmla="*/ 5603379 w 6682383"/>
              <a:gd name="connsiteY7149" fmla="*/ 2265908 h 6812607"/>
              <a:gd name="connsiteX7150" fmla="*/ 5595937 w 6682383"/>
              <a:gd name="connsiteY7150" fmla="*/ 2265908 h 6812607"/>
              <a:gd name="connsiteX7151" fmla="*/ 5588496 w 6682383"/>
              <a:gd name="connsiteY7151" fmla="*/ 2254746 h 6812607"/>
              <a:gd name="connsiteX7152" fmla="*/ 5595937 w 6682383"/>
              <a:gd name="connsiteY7152" fmla="*/ 2243584 h 6812607"/>
              <a:gd name="connsiteX7153" fmla="*/ 5461992 w 6682383"/>
              <a:gd name="connsiteY7153" fmla="*/ 2236142 h 6812607"/>
              <a:gd name="connsiteX7154" fmla="*/ 5469433 w 6682383"/>
              <a:gd name="connsiteY7154" fmla="*/ 2236142 h 6812607"/>
              <a:gd name="connsiteX7155" fmla="*/ 5476875 w 6682383"/>
              <a:gd name="connsiteY7155" fmla="*/ 2236142 h 6812607"/>
              <a:gd name="connsiteX7156" fmla="*/ 5476875 w 6682383"/>
              <a:gd name="connsiteY7156" fmla="*/ 2243584 h 6812607"/>
              <a:gd name="connsiteX7157" fmla="*/ 5461992 w 6682383"/>
              <a:gd name="connsiteY7157" fmla="*/ 2243584 h 6812607"/>
              <a:gd name="connsiteX7158" fmla="*/ 5461992 w 6682383"/>
              <a:gd name="connsiteY7158" fmla="*/ 2236142 h 6812607"/>
              <a:gd name="connsiteX7159" fmla="*/ 5142011 w 6682383"/>
              <a:gd name="connsiteY7159" fmla="*/ 2236142 h 6812607"/>
              <a:gd name="connsiteX7160" fmla="*/ 5149453 w 6682383"/>
              <a:gd name="connsiteY7160" fmla="*/ 2239863 h 6812607"/>
              <a:gd name="connsiteX7161" fmla="*/ 5149453 w 6682383"/>
              <a:gd name="connsiteY7161" fmla="*/ 2243584 h 6812607"/>
              <a:gd name="connsiteX7162" fmla="*/ 5156894 w 6682383"/>
              <a:gd name="connsiteY7162" fmla="*/ 2239863 h 6812607"/>
              <a:gd name="connsiteX7163" fmla="*/ 5142011 w 6682383"/>
              <a:gd name="connsiteY7163" fmla="*/ 2236142 h 6812607"/>
              <a:gd name="connsiteX7164" fmla="*/ 3475137 w 6682383"/>
              <a:gd name="connsiteY7164" fmla="*/ 2236142 h 6812607"/>
              <a:gd name="connsiteX7165" fmla="*/ 3475137 w 6682383"/>
              <a:gd name="connsiteY7165" fmla="*/ 2243584 h 6812607"/>
              <a:gd name="connsiteX7166" fmla="*/ 3482578 w 6682383"/>
              <a:gd name="connsiteY7166" fmla="*/ 2236142 h 6812607"/>
              <a:gd name="connsiteX7167" fmla="*/ 3478857 w 6682383"/>
              <a:gd name="connsiteY7167" fmla="*/ 2236142 h 6812607"/>
              <a:gd name="connsiteX7168" fmla="*/ 3475137 w 6682383"/>
              <a:gd name="connsiteY7168" fmla="*/ 2236142 h 6812607"/>
              <a:gd name="connsiteX7169" fmla="*/ 997149 w 6682383"/>
              <a:gd name="connsiteY7169" fmla="*/ 2236142 h 6812607"/>
              <a:gd name="connsiteX7170" fmla="*/ 1004590 w 6682383"/>
              <a:gd name="connsiteY7170" fmla="*/ 2247304 h 6812607"/>
              <a:gd name="connsiteX7171" fmla="*/ 1004590 w 6682383"/>
              <a:gd name="connsiteY7171" fmla="*/ 2258467 h 6812607"/>
              <a:gd name="connsiteX7172" fmla="*/ 997149 w 6682383"/>
              <a:gd name="connsiteY7172" fmla="*/ 2243584 h 6812607"/>
              <a:gd name="connsiteX7173" fmla="*/ 5201543 w 6682383"/>
              <a:gd name="connsiteY7173" fmla="*/ 2228701 h 6812607"/>
              <a:gd name="connsiteX7174" fmla="*/ 5194101 w 6682383"/>
              <a:gd name="connsiteY7174" fmla="*/ 2236142 h 6812607"/>
              <a:gd name="connsiteX7175" fmla="*/ 5208984 w 6682383"/>
              <a:gd name="connsiteY7175" fmla="*/ 2251025 h 6812607"/>
              <a:gd name="connsiteX7176" fmla="*/ 5201543 w 6682383"/>
              <a:gd name="connsiteY7176" fmla="*/ 2236142 h 6812607"/>
              <a:gd name="connsiteX7177" fmla="*/ 5127129 w 6682383"/>
              <a:gd name="connsiteY7177" fmla="*/ 2228701 h 6812607"/>
              <a:gd name="connsiteX7178" fmla="*/ 5127129 w 6682383"/>
              <a:gd name="connsiteY7178" fmla="*/ 2236142 h 6812607"/>
              <a:gd name="connsiteX7179" fmla="*/ 5134570 w 6682383"/>
              <a:gd name="connsiteY7179" fmla="*/ 2228701 h 6812607"/>
              <a:gd name="connsiteX7180" fmla="*/ 3516064 w 6682383"/>
              <a:gd name="connsiteY7180" fmla="*/ 2228701 h 6812607"/>
              <a:gd name="connsiteX7181" fmla="*/ 3512344 w 6682383"/>
              <a:gd name="connsiteY7181" fmla="*/ 2232422 h 6812607"/>
              <a:gd name="connsiteX7182" fmla="*/ 3512344 w 6682383"/>
              <a:gd name="connsiteY7182" fmla="*/ 2236142 h 6812607"/>
              <a:gd name="connsiteX7183" fmla="*/ 3516064 w 6682383"/>
              <a:gd name="connsiteY7183" fmla="*/ 2232422 h 6812607"/>
              <a:gd name="connsiteX7184" fmla="*/ 3516064 w 6682383"/>
              <a:gd name="connsiteY7184" fmla="*/ 2228701 h 6812607"/>
              <a:gd name="connsiteX7185" fmla="*/ 5588496 w 6682383"/>
              <a:gd name="connsiteY7185" fmla="*/ 2221260 h 6812607"/>
              <a:gd name="connsiteX7186" fmla="*/ 5618261 w 6682383"/>
              <a:gd name="connsiteY7186" fmla="*/ 2228701 h 6812607"/>
              <a:gd name="connsiteX7187" fmla="*/ 5595937 w 6682383"/>
              <a:gd name="connsiteY7187" fmla="*/ 2228701 h 6812607"/>
              <a:gd name="connsiteX7188" fmla="*/ 3527226 w 6682383"/>
              <a:gd name="connsiteY7188" fmla="*/ 2221260 h 6812607"/>
              <a:gd name="connsiteX7189" fmla="*/ 3527226 w 6682383"/>
              <a:gd name="connsiteY7189" fmla="*/ 2228701 h 6812607"/>
              <a:gd name="connsiteX7190" fmla="*/ 3527226 w 6682383"/>
              <a:gd name="connsiteY7190" fmla="*/ 2236142 h 6812607"/>
              <a:gd name="connsiteX7191" fmla="*/ 3534668 w 6682383"/>
              <a:gd name="connsiteY7191" fmla="*/ 2228701 h 6812607"/>
              <a:gd name="connsiteX7192" fmla="*/ 3527226 w 6682383"/>
              <a:gd name="connsiteY7192" fmla="*/ 2221260 h 6812607"/>
              <a:gd name="connsiteX7193" fmla="*/ 5656399 w 6682383"/>
              <a:gd name="connsiteY7193" fmla="*/ 2215679 h 6812607"/>
              <a:gd name="connsiteX7194" fmla="*/ 5659189 w 6682383"/>
              <a:gd name="connsiteY7194" fmla="*/ 2217539 h 6812607"/>
              <a:gd name="connsiteX7195" fmla="*/ 5662910 w 6682383"/>
              <a:gd name="connsiteY7195" fmla="*/ 2221260 h 6812607"/>
              <a:gd name="connsiteX7196" fmla="*/ 5655468 w 6682383"/>
              <a:gd name="connsiteY7196" fmla="*/ 2217539 h 6812607"/>
              <a:gd name="connsiteX7197" fmla="*/ 5656399 w 6682383"/>
              <a:gd name="connsiteY7197" fmla="*/ 2215679 h 6812607"/>
              <a:gd name="connsiteX7198" fmla="*/ 5536406 w 6682383"/>
              <a:gd name="connsiteY7198" fmla="*/ 2215679 h 6812607"/>
              <a:gd name="connsiteX7199" fmla="*/ 5540127 w 6682383"/>
              <a:gd name="connsiteY7199" fmla="*/ 2217539 h 6812607"/>
              <a:gd name="connsiteX7200" fmla="*/ 5543847 w 6682383"/>
              <a:gd name="connsiteY7200" fmla="*/ 2228701 h 6812607"/>
              <a:gd name="connsiteX7201" fmla="*/ 5536406 w 6682383"/>
              <a:gd name="connsiteY7201" fmla="*/ 2221260 h 6812607"/>
              <a:gd name="connsiteX7202" fmla="*/ 5532685 w 6682383"/>
              <a:gd name="connsiteY7202" fmla="*/ 2217539 h 6812607"/>
              <a:gd name="connsiteX7203" fmla="*/ 5536406 w 6682383"/>
              <a:gd name="connsiteY7203" fmla="*/ 2215679 h 6812607"/>
              <a:gd name="connsiteX7204" fmla="*/ 6139160 w 6682383"/>
              <a:gd name="connsiteY7204" fmla="*/ 2213818 h 6812607"/>
              <a:gd name="connsiteX7205" fmla="*/ 6142881 w 6682383"/>
              <a:gd name="connsiteY7205" fmla="*/ 2213818 h 6812607"/>
              <a:gd name="connsiteX7206" fmla="*/ 6146601 w 6682383"/>
              <a:gd name="connsiteY7206" fmla="*/ 2213818 h 6812607"/>
              <a:gd name="connsiteX7207" fmla="*/ 6146601 w 6682383"/>
              <a:gd name="connsiteY7207" fmla="*/ 2221260 h 6812607"/>
              <a:gd name="connsiteX7208" fmla="*/ 5514082 w 6682383"/>
              <a:gd name="connsiteY7208" fmla="*/ 2213818 h 6812607"/>
              <a:gd name="connsiteX7209" fmla="*/ 5521523 w 6682383"/>
              <a:gd name="connsiteY7209" fmla="*/ 2221260 h 6812607"/>
              <a:gd name="connsiteX7210" fmla="*/ 5521523 w 6682383"/>
              <a:gd name="connsiteY7210" fmla="*/ 2228701 h 6812607"/>
              <a:gd name="connsiteX7211" fmla="*/ 5536406 w 6682383"/>
              <a:gd name="connsiteY7211" fmla="*/ 2243584 h 6812607"/>
              <a:gd name="connsiteX7212" fmla="*/ 5543847 w 6682383"/>
              <a:gd name="connsiteY7212" fmla="*/ 2243584 h 6812607"/>
              <a:gd name="connsiteX7213" fmla="*/ 5536406 w 6682383"/>
              <a:gd name="connsiteY7213" fmla="*/ 2251025 h 6812607"/>
              <a:gd name="connsiteX7214" fmla="*/ 5528965 w 6682383"/>
              <a:gd name="connsiteY7214" fmla="*/ 2251025 h 6812607"/>
              <a:gd name="connsiteX7215" fmla="*/ 5506640 w 6682383"/>
              <a:gd name="connsiteY7215" fmla="*/ 2258467 h 6812607"/>
              <a:gd name="connsiteX7216" fmla="*/ 5499199 w 6682383"/>
              <a:gd name="connsiteY7216" fmla="*/ 2251025 h 6812607"/>
              <a:gd name="connsiteX7217" fmla="*/ 5514082 w 6682383"/>
              <a:gd name="connsiteY7217" fmla="*/ 2213818 h 6812607"/>
              <a:gd name="connsiteX7218" fmla="*/ 5499199 w 6682383"/>
              <a:gd name="connsiteY7218" fmla="*/ 2213818 h 6812607"/>
              <a:gd name="connsiteX7219" fmla="*/ 5499199 w 6682383"/>
              <a:gd name="connsiteY7219" fmla="*/ 2221260 h 6812607"/>
              <a:gd name="connsiteX7220" fmla="*/ 5491758 w 6682383"/>
              <a:gd name="connsiteY7220" fmla="*/ 2221260 h 6812607"/>
              <a:gd name="connsiteX7221" fmla="*/ 5499199 w 6682383"/>
              <a:gd name="connsiteY7221" fmla="*/ 2213818 h 6812607"/>
              <a:gd name="connsiteX7222" fmla="*/ 5350371 w 6682383"/>
              <a:gd name="connsiteY7222" fmla="*/ 2213818 h 6812607"/>
              <a:gd name="connsiteX7223" fmla="*/ 5342929 w 6682383"/>
              <a:gd name="connsiteY7223" fmla="*/ 2221260 h 6812607"/>
              <a:gd name="connsiteX7224" fmla="*/ 5357812 w 6682383"/>
              <a:gd name="connsiteY7224" fmla="*/ 2213818 h 6812607"/>
              <a:gd name="connsiteX7225" fmla="*/ 5253633 w 6682383"/>
              <a:gd name="connsiteY7225" fmla="*/ 2213818 h 6812607"/>
              <a:gd name="connsiteX7226" fmla="*/ 5257353 w 6682383"/>
              <a:gd name="connsiteY7226" fmla="*/ 2221260 h 6812607"/>
              <a:gd name="connsiteX7227" fmla="*/ 5261074 w 6682383"/>
              <a:gd name="connsiteY7227" fmla="*/ 2213818 h 6812607"/>
              <a:gd name="connsiteX7228" fmla="*/ 6414491 w 6682383"/>
              <a:gd name="connsiteY7228" fmla="*/ 2206377 h 6812607"/>
              <a:gd name="connsiteX7229" fmla="*/ 6414491 w 6682383"/>
              <a:gd name="connsiteY7229" fmla="*/ 2213818 h 6812607"/>
              <a:gd name="connsiteX7230" fmla="*/ 6410771 w 6682383"/>
              <a:gd name="connsiteY7230" fmla="*/ 2210097 h 6812607"/>
              <a:gd name="connsiteX7231" fmla="*/ 6414491 w 6682383"/>
              <a:gd name="connsiteY7231" fmla="*/ 2206377 h 6812607"/>
              <a:gd name="connsiteX7232" fmla="*/ 6332636 w 6682383"/>
              <a:gd name="connsiteY7232" fmla="*/ 2206377 h 6812607"/>
              <a:gd name="connsiteX7233" fmla="*/ 6340078 w 6682383"/>
              <a:gd name="connsiteY7233" fmla="*/ 2206377 h 6812607"/>
              <a:gd name="connsiteX7234" fmla="*/ 6347519 w 6682383"/>
              <a:gd name="connsiteY7234" fmla="*/ 2213818 h 6812607"/>
              <a:gd name="connsiteX7235" fmla="*/ 6332636 w 6682383"/>
              <a:gd name="connsiteY7235" fmla="*/ 2206377 h 6812607"/>
              <a:gd name="connsiteX7236" fmla="*/ 5662910 w 6682383"/>
              <a:gd name="connsiteY7236" fmla="*/ 2206377 h 6812607"/>
              <a:gd name="connsiteX7237" fmla="*/ 5674072 w 6682383"/>
              <a:gd name="connsiteY7237" fmla="*/ 2210097 h 6812607"/>
              <a:gd name="connsiteX7238" fmla="*/ 5677793 w 6682383"/>
              <a:gd name="connsiteY7238" fmla="*/ 2213818 h 6812607"/>
              <a:gd name="connsiteX7239" fmla="*/ 5662910 w 6682383"/>
              <a:gd name="connsiteY7239" fmla="*/ 2213818 h 6812607"/>
              <a:gd name="connsiteX7240" fmla="*/ 5662910 w 6682383"/>
              <a:gd name="connsiteY7240" fmla="*/ 2206377 h 6812607"/>
              <a:gd name="connsiteX7241" fmla="*/ 5380136 w 6682383"/>
              <a:gd name="connsiteY7241" fmla="*/ 2206377 h 6812607"/>
              <a:gd name="connsiteX7242" fmla="*/ 5365254 w 6682383"/>
              <a:gd name="connsiteY7242" fmla="*/ 2213818 h 6812607"/>
              <a:gd name="connsiteX7243" fmla="*/ 5368974 w 6682383"/>
              <a:gd name="connsiteY7243" fmla="*/ 2224980 h 6812607"/>
              <a:gd name="connsiteX7244" fmla="*/ 5380136 w 6682383"/>
              <a:gd name="connsiteY7244" fmla="*/ 2228701 h 6812607"/>
              <a:gd name="connsiteX7245" fmla="*/ 5395019 w 6682383"/>
              <a:gd name="connsiteY7245" fmla="*/ 2221260 h 6812607"/>
              <a:gd name="connsiteX7246" fmla="*/ 1004590 w 6682383"/>
              <a:gd name="connsiteY7246" fmla="*/ 2206377 h 6812607"/>
              <a:gd name="connsiteX7247" fmla="*/ 1000869 w 6682383"/>
              <a:gd name="connsiteY7247" fmla="*/ 2213818 h 6812607"/>
              <a:gd name="connsiteX7248" fmla="*/ 997149 w 6682383"/>
              <a:gd name="connsiteY7248" fmla="*/ 2213818 h 6812607"/>
              <a:gd name="connsiteX7249" fmla="*/ 1004590 w 6682383"/>
              <a:gd name="connsiteY7249" fmla="*/ 2206377 h 6812607"/>
              <a:gd name="connsiteX7250" fmla="*/ 6087070 w 6682383"/>
              <a:gd name="connsiteY7250" fmla="*/ 2198935 h 6812607"/>
              <a:gd name="connsiteX7251" fmla="*/ 6094511 w 6682383"/>
              <a:gd name="connsiteY7251" fmla="*/ 2198935 h 6812607"/>
              <a:gd name="connsiteX7252" fmla="*/ 6101953 w 6682383"/>
              <a:gd name="connsiteY7252" fmla="*/ 2198935 h 6812607"/>
              <a:gd name="connsiteX7253" fmla="*/ 6101953 w 6682383"/>
              <a:gd name="connsiteY7253" fmla="*/ 2202656 h 6812607"/>
              <a:gd name="connsiteX7254" fmla="*/ 6094511 w 6682383"/>
              <a:gd name="connsiteY7254" fmla="*/ 2206377 h 6812607"/>
              <a:gd name="connsiteX7255" fmla="*/ 6087070 w 6682383"/>
              <a:gd name="connsiteY7255" fmla="*/ 2198935 h 6812607"/>
              <a:gd name="connsiteX7256" fmla="*/ 5484316 w 6682383"/>
              <a:gd name="connsiteY7256" fmla="*/ 2198935 h 6812607"/>
              <a:gd name="connsiteX7257" fmla="*/ 5484316 w 6682383"/>
              <a:gd name="connsiteY7257" fmla="*/ 2213818 h 6812607"/>
              <a:gd name="connsiteX7258" fmla="*/ 5484316 w 6682383"/>
              <a:gd name="connsiteY7258" fmla="*/ 2221260 h 6812607"/>
              <a:gd name="connsiteX7259" fmla="*/ 5469433 w 6682383"/>
              <a:gd name="connsiteY7259" fmla="*/ 2224980 h 6812607"/>
              <a:gd name="connsiteX7260" fmla="*/ 5476875 w 6682383"/>
              <a:gd name="connsiteY7260" fmla="*/ 2206377 h 6812607"/>
              <a:gd name="connsiteX7261" fmla="*/ 6347519 w 6682383"/>
              <a:gd name="connsiteY7261" fmla="*/ 2191494 h 6812607"/>
              <a:gd name="connsiteX7262" fmla="*/ 6354961 w 6682383"/>
              <a:gd name="connsiteY7262" fmla="*/ 2198935 h 6812607"/>
              <a:gd name="connsiteX7263" fmla="*/ 6347519 w 6682383"/>
              <a:gd name="connsiteY7263" fmla="*/ 2198935 h 6812607"/>
              <a:gd name="connsiteX7264" fmla="*/ 6332636 w 6682383"/>
              <a:gd name="connsiteY7264" fmla="*/ 2191494 h 6812607"/>
              <a:gd name="connsiteX7265" fmla="*/ 6340078 w 6682383"/>
              <a:gd name="connsiteY7265" fmla="*/ 2191494 h 6812607"/>
              <a:gd name="connsiteX7266" fmla="*/ 6340078 w 6682383"/>
              <a:gd name="connsiteY7266" fmla="*/ 2198935 h 6812607"/>
              <a:gd name="connsiteX7267" fmla="*/ 6332636 w 6682383"/>
              <a:gd name="connsiteY7267" fmla="*/ 2191494 h 6812607"/>
              <a:gd name="connsiteX7268" fmla="*/ 6287988 w 6682383"/>
              <a:gd name="connsiteY7268" fmla="*/ 2191494 h 6812607"/>
              <a:gd name="connsiteX7269" fmla="*/ 6295429 w 6682383"/>
              <a:gd name="connsiteY7269" fmla="*/ 2195215 h 6812607"/>
              <a:gd name="connsiteX7270" fmla="*/ 6287988 w 6682383"/>
              <a:gd name="connsiteY7270" fmla="*/ 2198935 h 6812607"/>
              <a:gd name="connsiteX7271" fmla="*/ 6280547 w 6682383"/>
              <a:gd name="connsiteY7271" fmla="*/ 2198935 h 6812607"/>
              <a:gd name="connsiteX7272" fmla="*/ 5605859 w 6682383"/>
              <a:gd name="connsiteY7272" fmla="*/ 2191494 h 6812607"/>
              <a:gd name="connsiteX7273" fmla="*/ 5608960 w 6682383"/>
              <a:gd name="connsiteY7273" fmla="*/ 2191494 h 6812607"/>
              <a:gd name="connsiteX7274" fmla="*/ 5610820 w 6682383"/>
              <a:gd name="connsiteY7274" fmla="*/ 2191494 h 6812607"/>
              <a:gd name="connsiteX7275" fmla="*/ 5607843 w 6682383"/>
              <a:gd name="connsiteY7275" fmla="*/ 2192982 h 6812607"/>
              <a:gd name="connsiteX7276" fmla="*/ 5558730 w 6682383"/>
              <a:gd name="connsiteY7276" fmla="*/ 2191494 h 6812607"/>
              <a:gd name="connsiteX7277" fmla="*/ 5566172 w 6682383"/>
              <a:gd name="connsiteY7277" fmla="*/ 2191494 h 6812607"/>
              <a:gd name="connsiteX7278" fmla="*/ 5581054 w 6682383"/>
              <a:gd name="connsiteY7278" fmla="*/ 2191494 h 6812607"/>
              <a:gd name="connsiteX7279" fmla="*/ 5595937 w 6682383"/>
              <a:gd name="connsiteY7279" fmla="*/ 2198935 h 6812607"/>
              <a:gd name="connsiteX7280" fmla="*/ 5607843 w 6682383"/>
              <a:gd name="connsiteY7280" fmla="*/ 2192982 h 6812607"/>
              <a:gd name="connsiteX7281" fmla="*/ 5625703 w 6682383"/>
              <a:gd name="connsiteY7281" fmla="*/ 2206377 h 6812607"/>
              <a:gd name="connsiteX7282" fmla="*/ 5610820 w 6682383"/>
              <a:gd name="connsiteY7282" fmla="*/ 2206377 h 6812607"/>
              <a:gd name="connsiteX7283" fmla="*/ 5588496 w 6682383"/>
              <a:gd name="connsiteY7283" fmla="*/ 2206377 h 6812607"/>
              <a:gd name="connsiteX7284" fmla="*/ 5588496 w 6682383"/>
              <a:gd name="connsiteY7284" fmla="*/ 2202656 h 6812607"/>
              <a:gd name="connsiteX7285" fmla="*/ 5581054 w 6682383"/>
              <a:gd name="connsiteY7285" fmla="*/ 2198935 h 6812607"/>
              <a:gd name="connsiteX7286" fmla="*/ 5119687 w 6682383"/>
              <a:gd name="connsiteY7286" fmla="*/ 2191494 h 6812607"/>
              <a:gd name="connsiteX7287" fmla="*/ 5119687 w 6682383"/>
              <a:gd name="connsiteY7287" fmla="*/ 2198935 h 6812607"/>
              <a:gd name="connsiteX7288" fmla="*/ 5130849 w 6682383"/>
              <a:gd name="connsiteY7288" fmla="*/ 2202656 h 6812607"/>
              <a:gd name="connsiteX7289" fmla="*/ 5134570 w 6682383"/>
              <a:gd name="connsiteY7289" fmla="*/ 2195215 h 6812607"/>
              <a:gd name="connsiteX7290" fmla="*/ 5119687 w 6682383"/>
              <a:gd name="connsiteY7290" fmla="*/ 2191494 h 6812607"/>
              <a:gd name="connsiteX7291" fmla="*/ 5097363 w 6682383"/>
              <a:gd name="connsiteY7291" fmla="*/ 2191494 h 6812607"/>
              <a:gd name="connsiteX7292" fmla="*/ 5097363 w 6682383"/>
              <a:gd name="connsiteY7292" fmla="*/ 2198935 h 6812607"/>
              <a:gd name="connsiteX7293" fmla="*/ 5104804 w 6682383"/>
              <a:gd name="connsiteY7293" fmla="*/ 2195215 h 6812607"/>
              <a:gd name="connsiteX7294" fmla="*/ 5104804 w 6682383"/>
              <a:gd name="connsiteY7294" fmla="*/ 2191494 h 6812607"/>
              <a:gd name="connsiteX7295" fmla="*/ 5492688 w 6682383"/>
              <a:gd name="connsiteY7295" fmla="*/ 2186843 h 6812607"/>
              <a:gd name="connsiteX7296" fmla="*/ 5499199 w 6682383"/>
              <a:gd name="connsiteY7296" fmla="*/ 2191494 h 6812607"/>
              <a:gd name="connsiteX7297" fmla="*/ 5514082 w 6682383"/>
              <a:gd name="connsiteY7297" fmla="*/ 2195215 h 6812607"/>
              <a:gd name="connsiteX7298" fmla="*/ 5521523 w 6682383"/>
              <a:gd name="connsiteY7298" fmla="*/ 2198935 h 6812607"/>
              <a:gd name="connsiteX7299" fmla="*/ 5536406 w 6682383"/>
              <a:gd name="connsiteY7299" fmla="*/ 2206377 h 6812607"/>
              <a:gd name="connsiteX7300" fmla="*/ 5521523 w 6682383"/>
              <a:gd name="connsiteY7300" fmla="*/ 2206377 h 6812607"/>
              <a:gd name="connsiteX7301" fmla="*/ 5499199 w 6682383"/>
              <a:gd name="connsiteY7301" fmla="*/ 2198935 h 6812607"/>
              <a:gd name="connsiteX7302" fmla="*/ 5484316 w 6682383"/>
              <a:gd name="connsiteY7302" fmla="*/ 2195215 h 6812607"/>
              <a:gd name="connsiteX7303" fmla="*/ 5488037 w 6682383"/>
              <a:gd name="connsiteY7303" fmla="*/ 2187773 h 6812607"/>
              <a:gd name="connsiteX7304" fmla="*/ 5492688 w 6682383"/>
              <a:gd name="connsiteY7304" fmla="*/ 2186843 h 6812607"/>
              <a:gd name="connsiteX7305" fmla="*/ 5595937 w 6682383"/>
              <a:gd name="connsiteY7305" fmla="*/ 2184053 h 6812607"/>
              <a:gd name="connsiteX7306" fmla="*/ 5605859 w 6682383"/>
              <a:gd name="connsiteY7306" fmla="*/ 2191494 h 6812607"/>
              <a:gd name="connsiteX7307" fmla="*/ 5603379 w 6682383"/>
              <a:gd name="connsiteY7307" fmla="*/ 2191494 h 6812607"/>
              <a:gd name="connsiteX7308" fmla="*/ 5536406 w 6682383"/>
              <a:gd name="connsiteY7308" fmla="*/ 2184053 h 6812607"/>
              <a:gd name="connsiteX7309" fmla="*/ 5551289 w 6682383"/>
              <a:gd name="connsiteY7309" fmla="*/ 2184053 h 6812607"/>
              <a:gd name="connsiteX7310" fmla="*/ 5551289 w 6682383"/>
              <a:gd name="connsiteY7310" fmla="*/ 2191494 h 6812607"/>
              <a:gd name="connsiteX7311" fmla="*/ 5536406 w 6682383"/>
              <a:gd name="connsiteY7311" fmla="*/ 2184053 h 6812607"/>
              <a:gd name="connsiteX7312" fmla="*/ 5075039 w 6682383"/>
              <a:gd name="connsiteY7312" fmla="*/ 2184053 h 6812607"/>
              <a:gd name="connsiteX7313" fmla="*/ 5075039 w 6682383"/>
              <a:gd name="connsiteY7313" fmla="*/ 2187773 h 6812607"/>
              <a:gd name="connsiteX7314" fmla="*/ 5082480 w 6682383"/>
              <a:gd name="connsiteY7314" fmla="*/ 2198935 h 6812607"/>
              <a:gd name="connsiteX7315" fmla="*/ 5089922 w 6682383"/>
              <a:gd name="connsiteY7315" fmla="*/ 2206377 h 6812607"/>
              <a:gd name="connsiteX7316" fmla="*/ 5104804 w 6682383"/>
              <a:gd name="connsiteY7316" fmla="*/ 2206377 h 6812607"/>
              <a:gd name="connsiteX7317" fmla="*/ 5093642 w 6682383"/>
              <a:gd name="connsiteY7317" fmla="*/ 2202656 h 6812607"/>
              <a:gd name="connsiteX7318" fmla="*/ 5089922 w 6682383"/>
              <a:gd name="connsiteY7318" fmla="*/ 2191494 h 6812607"/>
              <a:gd name="connsiteX7319" fmla="*/ 5086201 w 6682383"/>
              <a:gd name="connsiteY7319" fmla="*/ 2184053 h 6812607"/>
              <a:gd name="connsiteX7320" fmla="*/ 5075039 w 6682383"/>
              <a:gd name="connsiteY7320" fmla="*/ 2184053 h 6812607"/>
              <a:gd name="connsiteX7321" fmla="*/ 5060156 w 6682383"/>
              <a:gd name="connsiteY7321" fmla="*/ 2184053 h 6812607"/>
              <a:gd name="connsiteX7322" fmla="*/ 5075039 w 6682383"/>
              <a:gd name="connsiteY7322" fmla="*/ 2206377 h 6812607"/>
              <a:gd name="connsiteX7323" fmla="*/ 5075039 w 6682383"/>
              <a:gd name="connsiteY7323" fmla="*/ 2198935 h 6812607"/>
              <a:gd name="connsiteX7324" fmla="*/ 5067597 w 6682383"/>
              <a:gd name="connsiteY7324" fmla="*/ 2191494 h 6812607"/>
              <a:gd name="connsiteX7325" fmla="*/ 5067597 w 6682383"/>
              <a:gd name="connsiteY7325" fmla="*/ 2184053 h 6812607"/>
              <a:gd name="connsiteX7326" fmla="*/ 5060156 w 6682383"/>
              <a:gd name="connsiteY7326" fmla="*/ 2184053 h 6812607"/>
              <a:gd name="connsiteX7327" fmla="*/ 5045273 w 6682383"/>
              <a:gd name="connsiteY7327" fmla="*/ 2184053 h 6812607"/>
              <a:gd name="connsiteX7328" fmla="*/ 5037832 w 6682383"/>
              <a:gd name="connsiteY7328" fmla="*/ 2191494 h 6812607"/>
              <a:gd name="connsiteX7329" fmla="*/ 5037832 w 6682383"/>
              <a:gd name="connsiteY7329" fmla="*/ 2198935 h 6812607"/>
              <a:gd name="connsiteX7330" fmla="*/ 5045273 w 6682383"/>
              <a:gd name="connsiteY7330" fmla="*/ 2191494 h 6812607"/>
              <a:gd name="connsiteX7331" fmla="*/ 5972193 w 6682383"/>
              <a:gd name="connsiteY7331" fmla="*/ 2181727 h 6812607"/>
              <a:gd name="connsiteX7332" fmla="*/ 5975449 w 6682383"/>
              <a:gd name="connsiteY7332" fmla="*/ 2184053 h 6812607"/>
              <a:gd name="connsiteX7333" fmla="*/ 5975449 w 6682383"/>
              <a:gd name="connsiteY7333" fmla="*/ 2191494 h 6812607"/>
              <a:gd name="connsiteX7334" fmla="*/ 5968008 w 6682383"/>
              <a:gd name="connsiteY7334" fmla="*/ 2191494 h 6812607"/>
              <a:gd name="connsiteX7335" fmla="*/ 5972193 w 6682383"/>
              <a:gd name="connsiteY7335" fmla="*/ 2181727 h 6812607"/>
              <a:gd name="connsiteX7336" fmla="*/ 5945683 w 6682383"/>
              <a:gd name="connsiteY7336" fmla="*/ 2176611 h 6812607"/>
              <a:gd name="connsiteX7337" fmla="*/ 5953125 w 6682383"/>
              <a:gd name="connsiteY7337" fmla="*/ 2184053 h 6812607"/>
              <a:gd name="connsiteX7338" fmla="*/ 5945683 w 6682383"/>
              <a:gd name="connsiteY7338" fmla="*/ 2184053 h 6812607"/>
              <a:gd name="connsiteX7339" fmla="*/ 5938242 w 6682383"/>
              <a:gd name="connsiteY7339" fmla="*/ 2184053 h 6812607"/>
              <a:gd name="connsiteX7340" fmla="*/ 5581054 w 6682383"/>
              <a:gd name="connsiteY7340" fmla="*/ 2176611 h 6812607"/>
              <a:gd name="connsiteX7341" fmla="*/ 5584775 w 6682383"/>
              <a:gd name="connsiteY7341" fmla="*/ 2180332 h 6812607"/>
              <a:gd name="connsiteX7342" fmla="*/ 5581054 w 6682383"/>
              <a:gd name="connsiteY7342" fmla="*/ 2184053 h 6812607"/>
              <a:gd name="connsiteX7343" fmla="*/ 5469433 w 6682383"/>
              <a:gd name="connsiteY7343" fmla="*/ 2176611 h 6812607"/>
              <a:gd name="connsiteX7344" fmla="*/ 5476875 w 6682383"/>
              <a:gd name="connsiteY7344" fmla="*/ 2176611 h 6812607"/>
              <a:gd name="connsiteX7345" fmla="*/ 5476875 w 6682383"/>
              <a:gd name="connsiteY7345" fmla="*/ 2184053 h 6812607"/>
              <a:gd name="connsiteX7346" fmla="*/ 5149453 w 6682383"/>
              <a:gd name="connsiteY7346" fmla="*/ 2176611 h 6812607"/>
              <a:gd name="connsiteX7347" fmla="*/ 5149453 w 6682383"/>
              <a:gd name="connsiteY7347" fmla="*/ 2184053 h 6812607"/>
              <a:gd name="connsiteX7348" fmla="*/ 5156894 w 6682383"/>
              <a:gd name="connsiteY7348" fmla="*/ 2180332 h 6812607"/>
              <a:gd name="connsiteX7349" fmla="*/ 5156894 w 6682383"/>
              <a:gd name="connsiteY7349" fmla="*/ 2176611 h 6812607"/>
              <a:gd name="connsiteX7350" fmla="*/ 5149453 w 6682383"/>
              <a:gd name="connsiteY7350" fmla="*/ 2176611 h 6812607"/>
              <a:gd name="connsiteX7351" fmla="*/ 5030390 w 6682383"/>
              <a:gd name="connsiteY7351" fmla="*/ 2176611 h 6812607"/>
              <a:gd name="connsiteX7352" fmla="*/ 5030390 w 6682383"/>
              <a:gd name="connsiteY7352" fmla="*/ 2184053 h 6812607"/>
              <a:gd name="connsiteX7353" fmla="*/ 5037832 w 6682383"/>
              <a:gd name="connsiteY7353" fmla="*/ 2176611 h 6812607"/>
              <a:gd name="connsiteX7354" fmla="*/ 5030390 w 6682383"/>
              <a:gd name="connsiteY7354" fmla="*/ 2176611 h 6812607"/>
              <a:gd name="connsiteX7355" fmla="*/ 5921871 w 6682383"/>
              <a:gd name="connsiteY7355" fmla="*/ 2173635 h 6812607"/>
              <a:gd name="connsiteX7356" fmla="*/ 5923359 w 6682383"/>
              <a:gd name="connsiteY7356" fmla="*/ 2176611 h 6812607"/>
              <a:gd name="connsiteX7357" fmla="*/ 5915918 w 6682383"/>
              <a:gd name="connsiteY7357" fmla="*/ 2176611 h 6812607"/>
              <a:gd name="connsiteX7358" fmla="*/ 5938242 w 6682383"/>
              <a:gd name="connsiteY7358" fmla="*/ 2169170 h 6812607"/>
              <a:gd name="connsiteX7359" fmla="*/ 5945683 w 6682383"/>
              <a:gd name="connsiteY7359" fmla="*/ 2169170 h 6812607"/>
              <a:gd name="connsiteX7360" fmla="*/ 5945683 w 6682383"/>
              <a:gd name="connsiteY7360" fmla="*/ 2176611 h 6812607"/>
              <a:gd name="connsiteX7361" fmla="*/ 5938242 w 6682383"/>
              <a:gd name="connsiteY7361" fmla="*/ 2169170 h 6812607"/>
              <a:gd name="connsiteX7362" fmla="*/ 5848945 w 6682383"/>
              <a:gd name="connsiteY7362" fmla="*/ 2169170 h 6812607"/>
              <a:gd name="connsiteX7363" fmla="*/ 5852666 w 6682383"/>
              <a:gd name="connsiteY7363" fmla="*/ 2169170 h 6812607"/>
              <a:gd name="connsiteX7364" fmla="*/ 5856386 w 6682383"/>
              <a:gd name="connsiteY7364" fmla="*/ 2169170 h 6812607"/>
              <a:gd name="connsiteX7365" fmla="*/ 5856386 w 6682383"/>
              <a:gd name="connsiteY7365" fmla="*/ 2176611 h 6812607"/>
              <a:gd name="connsiteX7366" fmla="*/ 5848945 w 6682383"/>
              <a:gd name="connsiteY7366" fmla="*/ 2169170 h 6812607"/>
              <a:gd name="connsiteX7367" fmla="*/ 5610820 w 6682383"/>
              <a:gd name="connsiteY7367" fmla="*/ 2169170 h 6812607"/>
              <a:gd name="connsiteX7368" fmla="*/ 5618261 w 6682383"/>
              <a:gd name="connsiteY7368" fmla="*/ 2169170 h 6812607"/>
              <a:gd name="connsiteX7369" fmla="*/ 5618261 w 6682383"/>
              <a:gd name="connsiteY7369" fmla="*/ 2176611 h 6812607"/>
              <a:gd name="connsiteX7370" fmla="*/ 5558730 w 6682383"/>
              <a:gd name="connsiteY7370" fmla="*/ 2169170 h 6812607"/>
              <a:gd name="connsiteX7371" fmla="*/ 5566172 w 6682383"/>
              <a:gd name="connsiteY7371" fmla="*/ 2176611 h 6812607"/>
              <a:gd name="connsiteX7372" fmla="*/ 5558730 w 6682383"/>
              <a:gd name="connsiteY7372" fmla="*/ 2176611 h 6812607"/>
              <a:gd name="connsiteX7373" fmla="*/ 5514082 w 6682383"/>
              <a:gd name="connsiteY7373" fmla="*/ 2169170 h 6812607"/>
              <a:gd name="connsiteX7374" fmla="*/ 5517802 w 6682383"/>
              <a:gd name="connsiteY7374" fmla="*/ 2172890 h 6812607"/>
              <a:gd name="connsiteX7375" fmla="*/ 5514082 w 6682383"/>
              <a:gd name="connsiteY7375" fmla="*/ 2176611 h 6812607"/>
              <a:gd name="connsiteX7376" fmla="*/ 5181079 w 6682383"/>
              <a:gd name="connsiteY7376" fmla="*/ 2165449 h 6812607"/>
              <a:gd name="connsiteX7377" fmla="*/ 5179218 w 6682383"/>
              <a:gd name="connsiteY7377" fmla="*/ 2169170 h 6812607"/>
              <a:gd name="connsiteX7378" fmla="*/ 5179218 w 6682383"/>
              <a:gd name="connsiteY7378" fmla="*/ 2176611 h 6812607"/>
              <a:gd name="connsiteX7379" fmla="*/ 5171777 w 6682383"/>
              <a:gd name="connsiteY7379" fmla="*/ 2184053 h 6812607"/>
              <a:gd name="connsiteX7380" fmla="*/ 5171777 w 6682383"/>
              <a:gd name="connsiteY7380" fmla="*/ 2191494 h 6812607"/>
              <a:gd name="connsiteX7381" fmla="*/ 5164336 w 6682383"/>
              <a:gd name="connsiteY7381" fmla="*/ 2191494 h 6812607"/>
              <a:gd name="connsiteX7382" fmla="*/ 5156894 w 6682383"/>
              <a:gd name="connsiteY7382" fmla="*/ 2198935 h 6812607"/>
              <a:gd name="connsiteX7383" fmla="*/ 5153174 w 6682383"/>
              <a:gd name="connsiteY7383" fmla="*/ 2191494 h 6812607"/>
              <a:gd name="connsiteX7384" fmla="*/ 5145732 w 6682383"/>
              <a:gd name="connsiteY7384" fmla="*/ 2195215 h 6812607"/>
              <a:gd name="connsiteX7385" fmla="*/ 5145732 w 6682383"/>
              <a:gd name="connsiteY7385" fmla="*/ 2206377 h 6812607"/>
              <a:gd name="connsiteX7386" fmla="*/ 5153174 w 6682383"/>
              <a:gd name="connsiteY7386" fmla="*/ 2210097 h 6812607"/>
              <a:gd name="connsiteX7387" fmla="*/ 5156894 w 6682383"/>
              <a:gd name="connsiteY7387" fmla="*/ 2206377 h 6812607"/>
              <a:gd name="connsiteX7388" fmla="*/ 5164336 w 6682383"/>
              <a:gd name="connsiteY7388" fmla="*/ 2213818 h 6812607"/>
              <a:gd name="connsiteX7389" fmla="*/ 5179218 w 6682383"/>
              <a:gd name="connsiteY7389" fmla="*/ 2213818 h 6812607"/>
              <a:gd name="connsiteX7390" fmla="*/ 5186660 w 6682383"/>
              <a:gd name="connsiteY7390" fmla="*/ 2228701 h 6812607"/>
              <a:gd name="connsiteX7391" fmla="*/ 5179218 w 6682383"/>
              <a:gd name="connsiteY7391" fmla="*/ 2236142 h 6812607"/>
              <a:gd name="connsiteX7392" fmla="*/ 5171777 w 6682383"/>
              <a:gd name="connsiteY7392" fmla="*/ 2236142 h 6812607"/>
              <a:gd name="connsiteX7393" fmla="*/ 5164336 w 6682383"/>
              <a:gd name="connsiteY7393" fmla="*/ 2243584 h 6812607"/>
              <a:gd name="connsiteX7394" fmla="*/ 5171777 w 6682383"/>
              <a:gd name="connsiteY7394" fmla="*/ 2251025 h 6812607"/>
              <a:gd name="connsiteX7395" fmla="*/ 5179218 w 6682383"/>
              <a:gd name="connsiteY7395" fmla="*/ 2243584 h 6812607"/>
              <a:gd name="connsiteX7396" fmla="*/ 5186660 w 6682383"/>
              <a:gd name="connsiteY7396" fmla="*/ 2239863 h 6812607"/>
              <a:gd name="connsiteX7397" fmla="*/ 5186660 w 6682383"/>
              <a:gd name="connsiteY7397" fmla="*/ 2228701 h 6812607"/>
              <a:gd name="connsiteX7398" fmla="*/ 5194101 w 6682383"/>
              <a:gd name="connsiteY7398" fmla="*/ 2224980 h 6812607"/>
              <a:gd name="connsiteX7399" fmla="*/ 5201543 w 6682383"/>
              <a:gd name="connsiteY7399" fmla="*/ 2221260 h 6812607"/>
              <a:gd name="connsiteX7400" fmla="*/ 5216426 w 6682383"/>
              <a:gd name="connsiteY7400" fmla="*/ 2236142 h 6812607"/>
              <a:gd name="connsiteX7401" fmla="*/ 5238750 w 6682383"/>
              <a:gd name="connsiteY7401" fmla="*/ 2258467 h 6812607"/>
              <a:gd name="connsiteX7402" fmla="*/ 5246191 w 6682383"/>
              <a:gd name="connsiteY7402" fmla="*/ 2251025 h 6812607"/>
              <a:gd name="connsiteX7403" fmla="*/ 5246191 w 6682383"/>
              <a:gd name="connsiteY7403" fmla="*/ 2247304 h 6812607"/>
              <a:gd name="connsiteX7404" fmla="*/ 5253633 w 6682383"/>
              <a:gd name="connsiteY7404" fmla="*/ 2243584 h 6812607"/>
              <a:gd name="connsiteX7405" fmla="*/ 5261074 w 6682383"/>
              <a:gd name="connsiteY7405" fmla="*/ 2243584 h 6812607"/>
              <a:gd name="connsiteX7406" fmla="*/ 5261074 w 6682383"/>
              <a:gd name="connsiteY7406" fmla="*/ 2236142 h 6812607"/>
              <a:gd name="connsiteX7407" fmla="*/ 5257353 w 6682383"/>
              <a:gd name="connsiteY7407" fmla="*/ 2228701 h 6812607"/>
              <a:gd name="connsiteX7408" fmla="*/ 5246191 w 6682383"/>
              <a:gd name="connsiteY7408" fmla="*/ 2228701 h 6812607"/>
              <a:gd name="connsiteX7409" fmla="*/ 5231308 w 6682383"/>
              <a:gd name="connsiteY7409" fmla="*/ 2213818 h 6812607"/>
              <a:gd name="connsiteX7410" fmla="*/ 5238750 w 6682383"/>
              <a:gd name="connsiteY7410" fmla="*/ 2213818 h 6812607"/>
              <a:gd name="connsiteX7411" fmla="*/ 5238750 w 6682383"/>
              <a:gd name="connsiteY7411" fmla="*/ 2206377 h 6812607"/>
              <a:gd name="connsiteX7412" fmla="*/ 5231308 w 6682383"/>
              <a:gd name="connsiteY7412" fmla="*/ 2198935 h 6812607"/>
              <a:gd name="connsiteX7413" fmla="*/ 5216426 w 6682383"/>
              <a:gd name="connsiteY7413" fmla="*/ 2206377 h 6812607"/>
              <a:gd name="connsiteX7414" fmla="*/ 5201543 w 6682383"/>
              <a:gd name="connsiteY7414" fmla="*/ 2213818 h 6812607"/>
              <a:gd name="connsiteX7415" fmla="*/ 5197822 w 6682383"/>
              <a:gd name="connsiteY7415" fmla="*/ 2210097 h 6812607"/>
              <a:gd name="connsiteX7416" fmla="*/ 5194101 w 6682383"/>
              <a:gd name="connsiteY7416" fmla="*/ 2202656 h 6812607"/>
              <a:gd name="connsiteX7417" fmla="*/ 5201543 w 6682383"/>
              <a:gd name="connsiteY7417" fmla="*/ 2198935 h 6812607"/>
              <a:gd name="connsiteX7418" fmla="*/ 5201543 w 6682383"/>
              <a:gd name="connsiteY7418" fmla="*/ 2191494 h 6812607"/>
              <a:gd name="connsiteX7419" fmla="*/ 5201543 w 6682383"/>
              <a:gd name="connsiteY7419" fmla="*/ 2176611 h 6812607"/>
              <a:gd name="connsiteX7420" fmla="*/ 5208984 w 6682383"/>
              <a:gd name="connsiteY7420" fmla="*/ 2184053 h 6812607"/>
              <a:gd name="connsiteX7421" fmla="*/ 5223867 w 6682383"/>
              <a:gd name="connsiteY7421" fmla="*/ 2184053 h 6812607"/>
              <a:gd name="connsiteX7422" fmla="*/ 5223867 w 6682383"/>
              <a:gd name="connsiteY7422" fmla="*/ 2176611 h 6812607"/>
              <a:gd name="connsiteX7423" fmla="*/ 5208984 w 6682383"/>
              <a:gd name="connsiteY7423" fmla="*/ 2176611 h 6812607"/>
              <a:gd name="connsiteX7424" fmla="*/ 5197822 w 6682383"/>
              <a:gd name="connsiteY7424" fmla="*/ 2172890 h 6812607"/>
              <a:gd name="connsiteX7425" fmla="*/ 5186660 w 6682383"/>
              <a:gd name="connsiteY7425" fmla="*/ 2169170 h 6812607"/>
              <a:gd name="connsiteX7426" fmla="*/ 5181079 w 6682383"/>
              <a:gd name="connsiteY7426" fmla="*/ 2165449 h 6812607"/>
              <a:gd name="connsiteX7427" fmla="*/ 5915918 w 6682383"/>
              <a:gd name="connsiteY7427" fmla="*/ 2161729 h 6812607"/>
              <a:gd name="connsiteX7428" fmla="*/ 5923359 w 6682383"/>
              <a:gd name="connsiteY7428" fmla="*/ 2172890 h 6812607"/>
              <a:gd name="connsiteX7429" fmla="*/ 5921871 w 6682383"/>
              <a:gd name="connsiteY7429" fmla="*/ 2173635 h 6812607"/>
              <a:gd name="connsiteX7430" fmla="*/ 5528965 w 6682383"/>
              <a:gd name="connsiteY7430" fmla="*/ 2161729 h 6812607"/>
              <a:gd name="connsiteX7431" fmla="*/ 5536406 w 6682383"/>
              <a:gd name="connsiteY7431" fmla="*/ 2161729 h 6812607"/>
              <a:gd name="connsiteX7432" fmla="*/ 5532685 w 6682383"/>
              <a:gd name="connsiteY7432" fmla="*/ 2165449 h 6812607"/>
              <a:gd name="connsiteX7433" fmla="*/ 5528965 w 6682383"/>
              <a:gd name="connsiteY7433" fmla="*/ 2169170 h 6812607"/>
              <a:gd name="connsiteX7434" fmla="*/ 5528965 w 6682383"/>
              <a:gd name="connsiteY7434" fmla="*/ 2161729 h 6812607"/>
              <a:gd name="connsiteX7435" fmla="*/ 5067597 w 6682383"/>
              <a:gd name="connsiteY7435" fmla="*/ 2161729 h 6812607"/>
              <a:gd name="connsiteX7436" fmla="*/ 5067597 w 6682383"/>
              <a:gd name="connsiteY7436" fmla="*/ 2169170 h 6812607"/>
              <a:gd name="connsiteX7437" fmla="*/ 5071318 w 6682383"/>
              <a:gd name="connsiteY7437" fmla="*/ 2169170 h 6812607"/>
              <a:gd name="connsiteX7438" fmla="*/ 5082480 w 6682383"/>
              <a:gd name="connsiteY7438" fmla="*/ 2169170 h 6812607"/>
              <a:gd name="connsiteX7439" fmla="*/ 5082480 w 6682383"/>
              <a:gd name="connsiteY7439" fmla="*/ 2161729 h 6812607"/>
              <a:gd name="connsiteX7440" fmla="*/ 5075039 w 6682383"/>
              <a:gd name="connsiteY7440" fmla="*/ 2161729 h 6812607"/>
              <a:gd name="connsiteX7441" fmla="*/ 5067597 w 6682383"/>
              <a:gd name="connsiteY7441" fmla="*/ 2161729 h 6812607"/>
              <a:gd name="connsiteX7442" fmla="*/ 5822900 w 6682383"/>
              <a:gd name="connsiteY7442" fmla="*/ 2154287 h 6812607"/>
              <a:gd name="connsiteX7443" fmla="*/ 5825133 w 6682383"/>
              <a:gd name="connsiteY7443" fmla="*/ 2155775 h 6812607"/>
              <a:gd name="connsiteX7444" fmla="*/ 5819179 w 6682383"/>
              <a:gd name="connsiteY7444" fmla="*/ 2161729 h 6812607"/>
              <a:gd name="connsiteX7445" fmla="*/ 5822900 w 6682383"/>
              <a:gd name="connsiteY7445" fmla="*/ 2154287 h 6812607"/>
              <a:gd name="connsiteX7446" fmla="*/ 5506640 w 6682383"/>
              <a:gd name="connsiteY7446" fmla="*/ 2154287 h 6812607"/>
              <a:gd name="connsiteX7447" fmla="*/ 5514082 w 6682383"/>
              <a:gd name="connsiteY7447" fmla="*/ 2154287 h 6812607"/>
              <a:gd name="connsiteX7448" fmla="*/ 5514082 w 6682383"/>
              <a:gd name="connsiteY7448" fmla="*/ 2161729 h 6812607"/>
              <a:gd name="connsiteX7449" fmla="*/ 5506640 w 6682383"/>
              <a:gd name="connsiteY7449" fmla="*/ 2161729 h 6812607"/>
              <a:gd name="connsiteX7450" fmla="*/ 5834062 w 6682383"/>
              <a:gd name="connsiteY7450" fmla="*/ 2146845 h 6812607"/>
              <a:gd name="connsiteX7451" fmla="*/ 5834062 w 6682383"/>
              <a:gd name="connsiteY7451" fmla="*/ 2161729 h 6812607"/>
              <a:gd name="connsiteX7452" fmla="*/ 5841504 w 6682383"/>
              <a:gd name="connsiteY7452" fmla="*/ 2169170 h 6812607"/>
              <a:gd name="connsiteX7453" fmla="*/ 5830342 w 6682383"/>
              <a:gd name="connsiteY7453" fmla="*/ 2169170 h 6812607"/>
              <a:gd name="connsiteX7454" fmla="*/ 5819179 w 6682383"/>
              <a:gd name="connsiteY7454" fmla="*/ 2161729 h 6812607"/>
              <a:gd name="connsiteX7455" fmla="*/ 5826621 w 6682383"/>
              <a:gd name="connsiteY7455" fmla="*/ 2161729 h 6812607"/>
              <a:gd name="connsiteX7456" fmla="*/ 5825691 w 6682383"/>
              <a:gd name="connsiteY7456" fmla="*/ 2156147 h 6812607"/>
              <a:gd name="connsiteX7457" fmla="*/ 5825133 w 6682383"/>
              <a:gd name="connsiteY7457" fmla="*/ 2155775 h 6812607"/>
              <a:gd name="connsiteX7458" fmla="*/ 5476875 w 6682383"/>
              <a:gd name="connsiteY7458" fmla="*/ 2146845 h 6812607"/>
              <a:gd name="connsiteX7459" fmla="*/ 5484316 w 6682383"/>
              <a:gd name="connsiteY7459" fmla="*/ 2146845 h 6812607"/>
              <a:gd name="connsiteX7460" fmla="*/ 5484316 w 6682383"/>
              <a:gd name="connsiteY7460" fmla="*/ 2150566 h 6812607"/>
              <a:gd name="connsiteX7461" fmla="*/ 5484316 w 6682383"/>
              <a:gd name="connsiteY7461" fmla="*/ 2154287 h 6812607"/>
              <a:gd name="connsiteX7462" fmla="*/ 5480595 w 6682383"/>
              <a:gd name="connsiteY7462" fmla="*/ 2150566 h 6812607"/>
              <a:gd name="connsiteX7463" fmla="*/ 5476875 w 6682383"/>
              <a:gd name="connsiteY7463" fmla="*/ 2146845 h 6812607"/>
              <a:gd name="connsiteX7464" fmla="*/ 5461992 w 6682383"/>
              <a:gd name="connsiteY7464" fmla="*/ 2146845 h 6812607"/>
              <a:gd name="connsiteX7465" fmla="*/ 5469433 w 6682383"/>
              <a:gd name="connsiteY7465" fmla="*/ 2146845 h 6812607"/>
              <a:gd name="connsiteX7466" fmla="*/ 5461992 w 6682383"/>
              <a:gd name="connsiteY7466" fmla="*/ 2154287 h 6812607"/>
              <a:gd name="connsiteX7467" fmla="*/ 5767090 w 6682383"/>
              <a:gd name="connsiteY7467" fmla="*/ 2143125 h 6812607"/>
              <a:gd name="connsiteX7468" fmla="*/ 5774531 w 6682383"/>
              <a:gd name="connsiteY7468" fmla="*/ 2154287 h 6812607"/>
              <a:gd name="connsiteX7469" fmla="*/ 5767090 w 6682383"/>
              <a:gd name="connsiteY7469" fmla="*/ 2146845 h 6812607"/>
              <a:gd name="connsiteX7470" fmla="*/ 5767090 w 6682383"/>
              <a:gd name="connsiteY7470" fmla="*/ 2144985 h 6812607"/>
              <a:gd name="connsiteX7471" fmla="*/ 5763900 w 6682383"/>
              <a:gd name="connsiteY7471" fmla="*/ 2138341 h 6812607"/>
              <a:gd name="connsiteX7472" fmla="*/ 5767090 w 6682383"/>
              <a:gd name="connsiteY7472" fmla="*/ 2139404 h 6812607"/>
              <a:gd name="connsiteX7473" fmla="*/ 5767090 w 6682383"/>
              <a:gd name="connsiteY7473" fmla="*/ 2143125 h 6812607"/>
              <a:gd name="connsiteX7474" fmla="*/ 6109394 w 6682383"/>
              <a:gd name="connsiteY7474" fmla="*/ 2134753 h 6812607"/>
              <a:gd name="connsiteX7475" fmla="*/ 6113115 w 6682383"/>
              <a:gd name="connsiteY7475" fmla="*/ 2139404 h 6812607"/>
              <a:gd name="connsiteX7476" fmla="*/ 6116836 w 6682383"/>
              <a:gd name="connsiteY7476" fmla="*/ 2146845 h 6812607"/>
              <a:gd name="connsiteX7477" fmla="*/ 6109394 w 6682383"/>
              <a:gd name="connsiteY7477" fmla="*/ 2143125 h 6812607"/>
              <a:gd name="connsiteX7478" fmla="*/ 6105674 w 6682383"/>
              <a:gd name="connsiteY7478" fmla="*/ 2135683 h 6812607"/>
              <a:gd name="connsiteX7479" fmla="*/ 6109394 w 6682383"/>
              <a:gd name="connsiteY7479" fmla="*/ 2134753 h 6812607"/>
              <a:gd name="connsiteX7480" fmla="*/ 5783833 w 6682383"/>
              <a:gd name="connsiteY7480" fmla="*/ 2134753 h 6812607"/>
              <a:gd name="connsiteX7481" fmla="*/ 5789414 w 6682383"/>
              <a:gd name="connsiteY7481" fmla="*/ 2135683 h 6812607"/>
              <a:gd name="connsiteX7482" fmla="*/ 5796855 w 6682383"/>
              <a:gd name="connsiteY7482" fmla="*/ 2139404 h 6812607"/>
              <a:gd name="connsiteX7483" fmla="*/ 5789414 w 6682383"/>
              <a:gd name="connsiteY7483" fmla="*/ 2146845 h 6812607"/>
              <a:gd name="connsiteX7484" fmla="*/ 5781972 w 6682383"/>
              <a:gd name="connsiteY7484" fmla="*/ 2139404 h 6812607"/>
              <a:gd name="connsiteX7485" fmla="*/ 5783833 w 6682383"/>
              <a:gd name="connsiteY7485" fmla="*/ 2134753 h 6812607"/>
              <a:gd name="connsiteX7486" fmla="*/ 5915918 w 6682383"/>
              <a:gd name="connsiteY7486" fmla="*/ 2131963 h 6812607"/>
              <a:gd name="connsiteX7487" fmla="*/ 5923359 w 6682383"/>
              <a:gd name="connsiteY7487" fmla="*/ 2139404 h 6812607"/>
              <a:gd name="connsiteX7488" fmla="*/ 5915918 w 6682383"/>
              <a:gd name="connsiteY7488" fmla="*/ 2135683 h 6812607"/>
              <a:gd name="connsiteX7489" fmla="*/ 5915918 w 6682383"/>
              <a:gd name="connsiteY7489" fmla="*/ 2131963 h 6812607"/>
              <a:gd name="connsiteX7490" fmla="*/ 5759648 w 6682383"/>
              <a:gd name="connsiteY7490" fmla="*/ 2131963 h 6812607"/>
              <a:gd name="connsiteX7491" fmla="*/ 5763900 w 6682383"/>
              <a:gd name="connsiteY7491" fmla="*/ 2138341 h 6812607"/>
              <a:gd name="connsiteX7492" fmla="*/ 5761509 w 6682383"/>
              <a:gd name="connsiteY7492" fmla="*/ 2137544 h 6812607"/>
              <a:gd name="connsiteX7493" fmla="*/ 5759648 w 6682383"/>
              <a:gd name="connsiteY7493" fmla="*/ 2131963 h 6812607"/>
              <a:gd name="connsiteX7494" fmla="*/ 5365254 w 6682383"/>
              <a:gd name="connsiteY7494" fmla="*/ 2131963 h 6812607"/>
              <a:gd name="connsiteX7495" fmla="*/ 5365254 w 6682383"/>
              <a:gd name="connsiteY7495" fmla="*/ 2139404 h 6812607"/>
              <a:gd name="connsiteX7496" fmla="*/ 5365254 w 6682383"/>
              <a:gd name="connsiteY7496" fmla="*/ 2146845 h 6812607"/>
              <a:gd name="connsiteX7497" fmla="*/ 5361533 w 6682383"/>
              <a:gd name="connsiteY7497" fmla="*/ 2154287 h 6812607"/>
              <a:gd name="connsiteX7498" fmla="*/ 5357812 w 6682383"/>
              <a:gd name="connsiteY7498" fmla="*/ 2143125 h 6812607"/>
              <a:gd name="connsiteX7499" fmla="*/ 5365254 w 6682383"/>
              <a:gd name="connsiteY7499" fmla="*/ 2131963 h 6812607"/>
              <a:gd name="connsiteX7500" fmla="*/ 1185035 w 6682383"/>
              <a:gd name="connsiteY7500" fmla="*/ 2130112 h 6812607"/>
              <a:gd name="connsiteX7501" fmla="*/ 1184114 w 6682383"/>
              <a:gd name="connsiteY7501" fmla="*/ 2131032 h 6812607"/>
              <a:gd name="connsiteX7502" fmla="*/ 1183184 w 6682383"/>
              <a:gd name="connsiteY7502" fmla="*/ 2131963 h 6812607"/>
              <a:gd name="connsiteX7503" fmla="*/ 5341999 w 6682383"/>
              <a:gd name="connsiteY7503" fmla="*/ 2129637 h 6812607"/>
              <a:gd name="connsiteX7504" fmla="*/ 5350371 w 6682383"/>
              <a:gd name="connsiteY7504" fmla="*/ 2139404 h 6812607"/>
              <a:gd name="connsiteX7505" fmla="*/ 5320605 w 6682383"/>
              <a:gd name="connsiteY7505" fmla="*/ 2139404 h 6812607"/>
              <a:gd name="connsiteX7506" fmla="*/ 5335488 w 6682383"/>
              <a:gd name="connsiteY7506" fmla="*/ 2131963 h 6812607"/>
              <a:gd name="connsiteX7507" fmla="*/ 5341999 w 6682383"/>
              <a:gd name="connsiteY7507" fmla="*/ 2129637 h 6812607"/>
              <a:gd name="connsiteX7508" fmla="*/ 5820575 w 6682383"/>
              <a:gd name="connsiteY7508" fmla="*/ 2127079 h 6812607"/>
              <a:gd name="connsiteX7509" fmla="*/ 5841504 w 6682383"/>
              <a:gd name="connsiteY7509" fmla="*/ 2131963 h 6812607"/>
              <a:gd name="connsiteX7510" fmla="*/ 5882431 w 6682383"/>
              <a:gd name="connsiteY7510" fmla="*/ 2139404 h 6812607"/>
              <a:gd name="connsiteX7511" fmla="*/ 5901035 w 6682383"/>
              <a:gd name="connsiteY7511" fmla="*/ 2146845 h 6812607"/>
              <a:gd name="connsiteX7512" fmla="*/ 5893593 w 6682383"/>
              <a:gd name="connsiteY7512" fmla="*/ 2154287 h 6812607"/>
              <a:gd name="connsiteX7513" fmla="*/ 5886152 w 6682383"/>
              <a:gd name="connsiteY7513" fmla="*/ 2154287 h 6812607"/>
              <a:gd name="connsiteX7514" fmla="*/ 5878711 w 6682383"/>
              <a:gd name="connsiteY7514" fmla="*/ 2154287 h 6812607"/>
              <a:gd name="connsiteX7515" fmla="*/ 5871269 w 6682383"/>
              <a:gd name="connsiteY7515" fmla="*/ 2146845 h 6812607"/>
              <a:gd name="connsiteX7516" fmla="*/ 5863828 w 6682383"/>
              <a:gd name="connsiteY7516" fmla="*/ 2146845 h 6812607"/>
              <a:gd name="connsiteX7517" fmla="*/ 5848945 w 6682383"/>
              <a:gd name="connsiteY7517" fmla="*/ 2139404 h 6812607"/>
              <a:gd name="connsiteX7518" fmla="*/ 5834062 w 6682383"/>
              <a:gd name="connsiteY7518" fmla="*/ 2135683 h 6812607"/>
              <a:gd name="connsiteX7519" fmla="*/ 5826621 w 6682383"/>
              <a:gd name="connsiteY7519" fmla="*/ 2135683 h 6812607"/>
              <a:gd name="connsiteX7520" fmla="*/ 5819179 w 6682383"/>
              <a:gd name="connsiteY7520" fmla="*/ 2128242 h 6812607"/>
              <a:gd name="connsiteX7521" fmla="*/ 5820575 w 6682383"/>
              <a:gd name="connsiteY7521" fmla="*/ 2127079 h 6812607"/>
              <a:gd name="connsiteX7522" fmla="*/ 5685234 w 6682383"/>
              <a:gd name="connsiteY7522" fmla="*/ 2124521 h 6812607"/>
              <a:gd name="connsiteX7523" fmla="*/ 5692676 w 6682383"/>
              <a:gd name="connsiteY7523" fmla="*/ 2124521 h 6812607"/>
              <a:gd name="connsiteX7524" fmla="*/ 5692676 w 6682383"/>
              <a:gd name="connsiteY7524" fmla="*/ 2131963 h 6812607"/>
              <a:gd name="connsiteX7525" fmla="*/ 5685234 w 6682383"/>
              <a:gd name="connsiteY7525" fmla="*/ 2131963 h 6812607"/>
              <a:gd name="connsiteX7526" fmla="*/ 5685234 w 6682383"/>
              <a:gd name="connsiteY7526" fmla="*/ 2124521 h 6812607"/>
              <a:gd name="connsiteX7527" fmla="*/ 5439668 w 6682383"/>
              <a:gd name="connsiteY7527" fmla="*/ 2124521 h 6812607"/>
              <a:gd name="connsiteX7528" fmla="*/ 5447109 w 6682383"/>
              <a:gd name="connsiteY7528" fmla="*/ 2131963 h 6812607"/>
              <a:gd name="connsiteX7529" fmla="*/ 5439668 w 6682383"/>
              <a:gd name="connsiteY7529" fmla="*/ 2139404 h 6812607"/>
              <a:gd name="connsiteX7530" fmla="*/ 5439668 w 6682383"/>
              <a:gd name="connsiteY7530" fmla="*/ 2124521 h 6812607"/>
              <a:gd name="connsiteX7531" fmla="*/ 5249912 w 6682383"/>
              <a:gd name="connsiteY7531" fmla="*/ 2124521 h 6812607"/>
              <a:gd name="connsiteX7532" fmla="*/ 5246191 w 6682383"/>
              <a:gd name="connsiteY7532" fmla="*/ 2131963 h 6812607"/>
              <a:gd name="connsiteX7533" fmla="*/ 5253633 w 6682383"/>
              <a:gd name="connsiteY7533" fmla="*/ 2139404 h 6812607"/>
              <a:gd name="connsiteX7534" fmla="*/ 5261074 w 6682383"/>
              <a:gd name="connsiteY7534" fmla="*/ 2146845 h 6812607"/>
              <a:gd name="connsiteX7535" fmla="*/ 5261074 w 6682383"/>
              <a:gd name="connsiteY7535" fmla="*/ 2154287 h 6812607"/>
              <a:gd name="connsiteX7536" fmla="*/ 5268515 w 6682383"/>
              <a:gd name="connsiteY7536" fmla="*/ 2146845 h 6812607"/>
              <a:gd name="connsiteX7537" fmla="*/ 5275957 w 6682383"/>
              <a:gd name="connsiteY7537" fmla="*/ 2143125 h 6812607"/>
              <a:gd name="connsiteX7538" fmla="*/ 5268515 w 6682383"/>
              <a:gd name="connsiteY7538" fmla="*/ 2131963 h 6812607"/>
              <a:gd name="connsiteX7539" fmla="*/ 5257353 w 6682383"/>
              <a:gd name="connsiteY7539" fmla="*/ 2131963 h 6812607"/>
              <a:gd name="connsiteX7540" fmla="*/ 5253633 w 6682383"/>
              <a:gd name="connsiteY7540" fmla="*/ 2131963 h 6812607"/>
              <a:gd name="connsiteX7541" fmla="*/ 5253633 w 6682383"/>
              <a:gd name="connsiteY7541" fmla="*/ 2124521 h 6812607"/>
              <a:gd name="connsiteX7542" fmla="*/ 5249912 w 6682383"/>
              <a:gd name="connsiteY7542" fmla="*/ 2124521 h 6812607"/>
              <a:gd name="connsiteX7543" fmla="*/ 5208984 w 6682383"/>
              <a:gd name="connsiteY7543" fmla="*/ 2124521 h 6812607"/>
              <a:gd name="connsiteX7544" fmla="*/ 5201543 w 6682383"/>
              <a:gd name="connsiteY7544" fmla="*/ 2131963 h 6812607"/>
              <a:gd name="connsiteX7545" fmla="*/ 5216426 w 6682383"/>
              <a:gd name="connsiteY7545" fmla="*/ 2131963 h 6812607"/>
              <a:gd name="connsiteX7546" fmla="*/ 5208984 w 6682383"/>
              <a:gd name="connsiteY7546" fmla="*/ 2124521 h 6812607"/>
              <a:gd name="connsiteX7547" fmla="*/ 5789414 w 6682383"/>
              <a:gd name="connsiteY7547" fmla="*/ 2117080 h 6812607"/>
              <a:gd name="connsiteX7548" fmla="*/ 5789414 w 6682383"/>
              <a:gd name="connsiteY7548" fmla="*/ 2124521 h 6812607"/>
              <a:gd name="connsiteX7549" fmla="*/ 5781972 w 6682383"/>
              <a:gd name="connsiteY7549" fmla="*/ 2124521 h 6812607"/>
              <a:gd name="connsiteX7550" fmla="*/ 5313164 w 6682383"/>
              <a:gd name="connsiteY7550" fmla="*/ 2117080 h 6812607"/>
              <a:gd name="connsiteX7551" fmla="*/ 5320605 w 6682383"/>
              <a:gd name="connsiteY7551" fmla="*/ 2117080 h 6812607"/>
              <a:gd name="connsiteX7552" fmla="*/ 5320605 w 6682383"/>
              <a:gd name="connsiteY7552" fmla="*/ 2124521 h 6812607"/>
              <a:gd name="connsiteX7553" fmla="*/ 1108770 w 6682383"/>
              <a:gd name="connsiteY7553" fmla="*/ 2117080 h 6812607"/>
              <a:gd name="connsiteX7554" fmla="*/ 1116211 w 6682383"/>
              <a:gd name="connsiteY7554" fmla="*/ 2117080 h 6812607"/>
              <a:gd name="connsiteX7555" fmla="*/ 1108770 w 6682383"/>
              <a:gd name="connsiteY7555" fmla="*/ 2124521 h 6812607"/>
              <a:gd name="connsiteX7556" fmla="*/ 5052715 w 6682383"/>
              <a:gd name="connsiteY7556" fmla="*/ 2109638 h 6812607"/>
              <a:gd name="connsiteX7557" fmla="*/ 5060156 w 6682383"/>
              <a:gd name="connsiteY7557" fmla="*/ 2117080 h 6812607"/>
              <a:gd name="connsiteX7558" fmla="*/ 5060156 w 6682383"/>
              <a:gd name="connsiteY7558" fmla="*/ 2109638 h 6812607"/>
              <a:gd name="connsiteX7559" fmla="*/ 5052715 w 6682383"/>
              <a:gd name="connsiteY7559" fmla="*/ 2109638 h 6812607"/>
              <a:gd name="connsiteX7560" fmla="*/ 3780235 w 6682383"/>
              <a:gd name="connsiteY7560" fmla="*/ 2109638 h 6812607"/>
              <a:gd name="connsiteX7561" fmla="*/ 3783955 w 6682383"/>
              <a:gd name="connsiteY7561" fmla="*/ 2117080 h 6812607"/>
              <a:gd name="connsiteX7562" fmla="*/ 3787676 w 6682383"/>
              <a:gd name="connsiteY7562" fmla="*/ 2113359 h 6812607"/>
              <a:gd name="connsiteX7563" fmla="*/ 3780235 w 6682383"/>
              <a:gd name="connsiteY7563" fmla="*/ 2109638 h 6812607"/>
              <a:gd name="connsiteX7564" fmla="*/ 1077609 w 6682383"/>
              <a:gd name="connsiteY7564" fmla="*/ 2105220 h 6812607"/>
              <a:gd name="connsiteX7565" fmla="*/ 1079004 w 6682383"/>
              <a:gd name="connsiteY7565" fmla="*/ 2105918 h 6812607"/>
              <a:gd name="connsiteX7566" fmla="*/ 1071563 w 6682383"/>
              <a:gd name="connsiteY7566" fmla="*/ 2113359 h 6812607"/>
              <a:gd name="connsiteX7567" fmla="*/ 1056680 w 6682383"/>
              <a:gd name="connsiteY7567" fmla="*/ 2124521 h 6812607"/>
              <a:gd name="connsiteX7568" fmla="*/ 1041797 w 6682383"/>
              <a:gd name="connsiteY7568" fmla="*/ 2131963 h 6812607"/>
              <a:gd name="connsiteX7569" fmla="*/ 1056680 w 6682383"/>
              <a:gd name="connsiteY7569" fmla="*/ 2117080 h 6812607"/>
              <a:gd name="connsiteX7570" fmla="*/ 1077609 w 6682383"/>
              <a:gd name="connsiteY7570" fmla="*/ 2105220 h 6812607"/>
              <a:gd name="connsiteX7571" fmla="*/ 5091782 w 6682383"/>
              <a:gd name="connsiteY7571" fmla="*/ 2104988 h 6812607"/>
              <a:gd name="connsiteX7572" fmla="*/ 5089922 w 6682383"/>
              <a:gd name="connsiteY7572" fmla="*/ 2105918 h 6812607"/>
              <a:gd name="connsiteX7573" fmla="*/ 5089922 w 6682383"/>
              <a:gd name="connsiteY7573" fmla="*/ 2117080 h 6812607"/>
              <a:gd name="connsiteX7574" fmla="*/ 5097363 w 6682383"/>
              <a:gd name="connsiteY7574" fmla="*/ 2117080 h 6812607"/>
              <a:gd name="connsiteX7575" fmla="*/ 5097363 w 6682383"/>
              <a:gd name="connsiteY7575" fmla="*/ 2109638 h 6812607"/>
              <a:gd name="connsiteX7576" fmla="*/ 5091782 w 6682383"/>
              <a:gd name="connsiteY7576" fmla="*/ 2104988 h 6812607"/>
              <a:gd name="connsiteX7577" fmla="*/ 5711279 w 6682383"/>
              <a:gd name="connsiteY7577" fmla="*/ 2102197 h 6812607"/>
              <a:gd name="connsiteX7578" fmla="*/ 5715000 w 6682383"/>
              <a:gd name="connsiteY7578" fmla="*/ 2105918 h 6812607"/>
              <a:gd name="connsiteX7579" fmla="*/ 5707558 w 6682383"/>
              <a:gd name="connsiteY7579" fmla="*/ 2109638 h 6812607"/>
              <a:gd name="connsiteX7580" fmla="*/ 5711279 w 6682383"/>
              <a:gd name="connsiteY7580" fmla="*/ 2102197 h 6812607"/>
              <a:gd name="connsiteX7581" fmla="*/ 5316885 w 6682383"/>
              <a:gd name="connsiteY7581" fmla="*/ 2102197 h 6812607"/>
              <a:gd name="connsiteX7582" fmla="*/ 5328047 w 6682383"/>
              <a:gd name="connsiteY7582" fmla="*/ 2102197 h 6812607"/>
              <a:gd name="connsiteX7583" fmla="*/ 5316885 w 6682383"/>
              <a:gd name="connsiteY7583" fmla="*/ 2105918 h 6812607"/>
              <a:gd name="connsiteX7584" fmla="*/ 5316885 w 6682383"/>
              <a:gd name="connsiteY7584" fmla="*/ 2102197 h 6812607"/>
              <a:gd name="connsiteX7585" fmla="*/ 5268515 w 6682383"/>
              <a:gd name="connsiteY7585" fmla="*/ 2102197 h 6812607"/>
              <a:gd name="connsiteX7586" fmla="*/ 5268515 w 6682383"/>
              <a:gd name="connsiteY7586" fmla="*/ 2117080 h 6812607"/>
              <a:gd name="connsiteX7587" fmla="*/ 5283398 w 6682383"/>
              <a:gd name="connsiteY7587" fmla="*/ 2109638 h 6812607"/>
              <a:gd name="connsiteX7588" fmla="*/ 5275957 w 6682383"/>
              <a:gd name="connsiteY7588" fmla="*/ 2109638 h 6812607"/>
              <a:gd name="connsiteX7589" fmla="*/ 5268515 w 6682383"/>
              <a:gd name="connsiteY7589" fmla="*/ 2102197 h 6812607"/>
              <a:gd name="connsiteX7590" fmla="*/ 5160615 w 6682383"/>
              <a:gd name="connsiteY7590" fmla="*/ 2102197 h 6812607"/>
              <a:gd name="connsiteX7591" fmla="*/ 5156894 w 6682383"/>
              <a:gd name="connsiteY7591" fmla="*/ 2109638 h 6812607"/>
              <a:gd name="connsiteX7592" fmla="*/ 5164336 w 6682383"/>
              <a:gd name="connsiteY7592" fmla="*/ 2117080 h 6812607"/>
              <a:gd name="connsiteX7593" fmla="*/ 5149453 w 6682383"/>
              <a:gd name="connsiteY7593" fmla="*/ 2117080 h 6812607"/>
              <a:gd name="connsiteX7594" fmla="*/ 5142011 w 6682383"/>
              <a:gd name="connsiteY7594" fmla="*/ 2120801 h 6812607"/>
              <a:gd name="connsiteX7595" fmla="*/ 5145732 w 6682383"/>
              <a:gd name="connsiteY7595" fmla="*/ 2128242 h 6812607"/>
              <a:gd name="connsiteX7596" fmla="*/ 5164336 w 6682383"/>
              <a:gd name="connsiteY7596" fmla="*/ 2124521 h 6812607"/>
              <a:gd name="connsiteX7597" fmla="*/ 5179218 w 6682383"/>
              <a:gd name="connsiteY7597" fmla="*/ 2131963 h 6812607"/>
              <a:gd name="connsiteX7598" fmla="*/ 5186660 w 6682383"/>
              <a:gd name="connsiteY7598" fmla="*/ 2146845 h 6812607"/>
              <a:gd name="connsiteX7599" fmla="*/ 5186660 w 6682383"/>
              <a:gd name="connsiteY7599" fmla="*/ 2139404 h 6812607"/>
              <a:gd name="connsiteX7600" fmla="*/ 5186660 w 6682383"/>
              <a:gd name="connsiteY7600" fmla="*/ 2131963 h 6812607"/>
              <a:gd name="connsiteX7601" fmla="*/ 5194101 w 6682383"/>
              <a:gd name="connsiteY7601" fmla="*/ 2124521 h 6812607"/>
              <a:gd name="connsiteX7602" fmla="*/ 5190381 w 6682383"/>
              <a:gd name="connsiteY7602" fmla="*/ 2120801 h 6812607"/>
              <a:gd name="connsiteX7603" fmla="*/ 5179218 w 6682383"/>
              <a:gd name="connsiteY7603" fmla="*/ 2109638 h 6812607"/>
              <a:gd name="connsiteX7604" fmla="*/ 5168056 w 6682383"/>
              <a:gd name="connsiteY7604" fmla="*/ 2105918 h 6812607"/>
              <a:gd name="connsiteX7605" fmla="*/ 5160615 w 6682383"/>
              <a:gd name="connsiteY7605" fmla="*/ 2102197 h 6812607"/>
              <a:gd name="connsiteX7606" fmla="*/ 5112246 w 6682383"/>
              <a:gd name="connsiteY7606" fmla="*/ 2102197 h 6812607"/>
              <a:gd name="connsiteX7607" fmla="*/ 5112246 w 6682383"/>
              <a:gd name="connsiteY7607" fmla="*/ 2113359 h 6812607"/>
              <a:gd name="connsiteX7608" fmla="*/ 5127129 w 6682383"/>
              <a:gd name="connsiteY7608" fmla="*/ 2117080 h 6812607"/>
              <a:gd name="connsiteX7609" fmla="*/ 5119687 w 6682383"/>
              <a:gd name="connsiteY7609" fmla="*/ 2109638 h 6812607"/>
              <a:gd name="connsiteX7610" fmla="*/ 5119687 w 6682383"/>
              <a:gd name="connsiteY7610" fmla="*/ 2102197 h 6812607"/>
              <a:gd name="connsiteX7611" fmla="*/ 5112246 w 6682383"/>
              <a:gd name="connsiteY7611" fmla="*/ 2102197 h 6812607"/>
              <a:gd name="connsiteX7612" fmla="*/ 5674072 w 6682383"/>
              <a:gd name="connsiteY7612" fmla="*/ 2098477 h 6812607"/>
              <a:gd name="connsiteX7613" fmla="*/ 5670351 w 6682383"/>
              <a:gd name="connsiteY7613" fmla="*/ 2109638 h 6812607"/>
              <a:gd name="connsiteX7614" fmla="*/ 5670351 w 6682383"/>
              <a:gd name="connsiteY7614" fmla="*/ 2102197 h 6812607"/>
              <a:gd name="connsiteX7615" fmla="*/ 5573613 w 6682383"/>
              <a:gd name="connsiteY7615" fmla="*/ 2094756 h 6812607"/>
              <a:gd name="connsiteX7616" fmla="*/ 5581054 w 6682383"/>
              <a:gd name="connsiteY7616" fmla="*/ 2094756 h 6812607"/>
              <a:gd name="connsiteX7617" fmla="*/ 5595937 w 6682383"/>
              <a:gd name="connsiteY7617" fmla="*/ 2094756 h 6812607"/>
              <a:gd name="connsiteX7618" fmla="*/ 5603379 w 6682383"/>
              <a:gd name="connsiteY7618" fmla="*/ 2109638 h 6812607"/>
              <a:gd name="connsiteX7619" fmla="*/ 5610820 w 6682383"/>
              <a:gd name="connsiteY7619" fmla="*/ 2102197 h 6812607"/>
              <a:gd name="connsiteX7620" fmla="*/ 5618261 w 6682383"/>
              <a:gd name="connsiteY7620" fmla="*/ 2102197 h 6812607"/>
              <a:gd name="connsiteX7621" fmla="*/ 5625703 w 6682383"/>
              <a:gd name="connsiteY7621" fmla="*/ 2102197 h 6812607"/>
              <a:gd name="connsiteX7622" fmla="*/ 5633144 w 6682383"/>
              <a:gd name="connsiteY7622" fmla="*/ 2098476 h 6812607"/>
              <a:gd name="connsiteX7623" fmla="*/ 5633144 w 6682383"/>
              <a:gd name="connsiteY7623" fmla="*/ 2094756 h 6812607"/>
              <a:gd name="connsiteX7624" fmla="*/ 5640586 w 6682383"/>
              <a:gd name="connsiteY7624" fmla="*/ 2102197 h 6812607"/>
              <a:gd name="connsiteX7625" fmla="*/ 5648027 w 6682383"/>
              <a:gd name="connsiteY7625" fmla="*/ 2117080 h 6812607"/>
              <a:gd name="connsiteX7626" fmla="*/ 5648027 w 6682383"/>
              <a:gd name="connsiteY7626" fmla="*/ 2124521 h 6812607"/>
              <a:gd name="connsiteX7627" fmla="*/ 5640586 w 6682383"/>
              <a:gd name="connsiteY7627" fmla="*/ 2124521 h 6812607"/>
              <a:gd name="connsiteX7628" fmla="*/ 5625703 w 6682383"/>
              <a:gd name="connsiteY7628" fmla="*/ 2124521 h 6812607"/>
              <a:gd name="connsiteX7629" fmla="*/ 5610820 w 6682383"/>
              <a:gd name="connsiteY7629" fmla="*/ 2131963 h 6812607"/>
              <a:gd name="connsiteX7630" fmla="*/ 5603379 w 6682383"/>
              <a:gd name="connsiteY7630" fmla="*/ 2131963 h 6812607"/>
              <a:gd name="connsiteX7631" fmla="*/ 5595937 w 6682383"/>
              <a:gd name="connsiteY7631" fmla="*/ 2131963 h 6812607"/>
              <a:gd name="connsiteX7632" fmla="*/ 5599658 w 6682383"/>
              <a:gd name="connsiteY7632" fmla="*/ 2120801 h 6812607"/>
              <a:gd name="connsiteX7633" fmla="*/ 5592217 w 6682383"/>
              <a:gd name="connsiteY7633" fmla="*/ 2124521 h 6812607"/>
              <a:gd name="connsiteX7634" fmla="*/ 5584775 w 6682383"/>
              <a:gd name="connsiteY7634" fmla="*/ 2131963 h 6812607"/>
              <a:gd name="connsiteX7635" fmla="*/ 5581054 w 6682383"/>
              <a:gd name="connsiteY7635" fmla="*/ 2124521 h 6812607"/>
              <a:gd name="connsiteX7636" fmla="*/ 5577334 w 6682383"/>
              <a:gd name="connsiteY7636" fmla="*/ 2117080 h 6812607"/>
              <a:gd name="connsiteX7637" fmla="*/ 5566172 w 6682383"/>
              <a:gd name="connsiteY7637" fmla="*/ 2117080 h 6812607"/>
              <a:gd name="connsiteX7638" fmla="*/ 5558730 w 6682383"/>
              <a:gd name="connsiteY7638" fmla="*/ 2117080 h 6812607"/>
              <a:gd name="connsiteX7639" fmla="*/ 5566172 w 6682383"/>
              <a:gd name="connsiteY7639" fmla="*/ 2102197 h 6812607"/>
              <a:gd name="connsiteX7640" fmla="*/ 5573613 w 6682383"/>
              <a:gd name="connsiteY7640" fmla="*/ 2094756 h 6812607"/>
              <a:gd name="connsiteX7641" fmla="*/ 5022949 w 6682383"/>
              <a:gd name="connsiteY7641" fmla="*/ 2094756 h 6812607"/>
              <a:gd name="connsiteX7642" fmla="*/ 5022949 w 6682383"/>
              <a:gd name="connsiteY7642" fmla="*/ 2102197 h 6812607"/>
              <a:gd name="connsiteX7643" fmla="*/ 5026670 w 6682383"/>
              <a:gd name="connsiteY7643" fmla="*/ 2113359 h 6812607"/>
              <a:gd name="connsiteX7644" fmla="*/ 5026670 w 6682383"/>
              <a:gd name="connsiteY7644" fmla="*/ 2102197 h 6812607"/>
              <a:gd name="connsiteX7645" fmla="*/ 5022949 w 6682383"/>
              <a:gd name="connsiteY7645" fmla="*/ 2094756 h 6812607"/>
              <a:gd name="connsiteX7646" fmla="*/ 5675932 w 6682383"/>
              <a:gd name="connsiteY7646" fmla="*/ 2092895 h 6812607"/>
              <a:gd name="connsiteX7647" fmla="*/ 5677793 w 6682383"/>
              <a:gd name="connsiteY7647" fmla="*/ 2094756 h 6812607"/>
              <a:gd name="connsiteX7648" fmla="*/ 5674072 w 6682383"/>
              <a:gd name="connsiteY7648" fmla="*/ 2098477 h 6812607"/>
              <a:gd name="connsiteX7649" fmla="*/ 5670351 w 6682383"/>
              <a:gd name="connsiteY7649" fmla="*/ 2087314 h 6812607"/>
              <a:gd name="connsiteX7650" fmla="*/ 5677793 w 6682383"/>
              <a:gd name="connsiteY7650" fmla="*/ 2087314 h 6812607"/>
              <a:gd name="connsiteX7651" fmla="*/ 5675932 w 6682383"/>
              <a:gd name="connsiteY7651" fmla="*/ 2092895 h 6812607"/>
              <a:gd name="connsiteX7652" fmla="*/ 5186660 w 6682383"/>
              <a:gd name="connsiteY7652" fmla="*/ 2087314 h 6812607"/>
              <a:gd name="connsiteX7653" fmla="*/ 5186660 w 6682383"/>
              <a:gd name="connsiteY7653" fmla="*/ 2094756 h 6812607"/>
              <a:gd name="connsiteX7654" fmla="*/ 5190381 w 6682383"/>
              <a:gd name="connsiteY7654" fmla="*/ 2102197 h 6812607"/>
              <a:gd name="connsiteX7655" fmla="*/ 5194101 w 6682383"/>
              <a:gd name="connsiteY7655" fmla="*/ 2094756 h 6812607"/>
              <a:gd name="connsiteX7656" fmla="*/ 5186660 w 6682383"/>
              <a:gd name="connsiteY7656" fmla="*/ 2087314 h 6812607"/>
              <a:gd name="connsiteX7657" fmla="*/ 5156894 w 6682383"/>
              <a:gd name="connsiteY7657" fmla="*/ 2087314 h 6812607"/>
              <a:gd name="connsiteX7658" fmla="*/ 5164336 w 6682383"/>
              <a:gd name="connsiteY7658" fmla="*/ 2094756 h 6812607"/>
              <a:gd name="connsiteX7659" fmla="*/ 5171777 w 6682383"/>
              <a:gd name="connsiteY7659" fmla="*/ 2094756 h 6812607"/>
              <a:gd name="connsiteX7660" fmla="*/ 5481526 w 6682383"/>
              <a:gd name="connsiteY7660" fmla="*/ 2083594 h 6812607"/>
              <a:gd name="connsiteX7661" fmla="*/ 5499199 w 6682383"/>
              <a:gd name="connsiteY7661" fmla="*/ 2087314 h 6812607"/>
              <a:gd name="connsiteX7662" fmla="*/ 5506640 w 6682383"/>
              <a:gd name="connsiteY7662" fmla="*/ 2094756 h 6812607"/>
              <a:gd name="connsiteX7663" fmla="*/ 5514082 w 6682383"/>
              <a:gd name="connsiteY7663" fmla="*/ 2094756 h 6812607"/>
              <a:gd name="connsiteX7664" fmla="*/ 5528965 w 6682383"/>
              <a:gd name="connsiteY7664" fmla="*/ 2094756 h 6812607"/>
              <a:gd name="connsiteX7665" fmla="*/ 5536406 w 6682383"/>
              <a:gd name="connsiteY7665" fmla="*/ 2102197 h 6812607"/>
              <a:gd name="connsiteX7666" fmla="*/ 5547568 w 6682383"/>
              <a:gd name="connsiteY7666" fmla="*/ 2094756 h 6812607"/>
              <a:gd name="connsiteX7667" fmla="*/ 5551289 w 6682383"/>
              <a:gd name="connsiteY7667" fmla="*/ 2102197 h 6812607"/>
              <a:gd name="connsiteX7668" fmla="*/ 5551289 w 6682383"/>
              <a:gd name="connsiteY7668" fmla="*/ 2105918 h 6812607"/>
              <a:gd name="connsiteX7669" fmla="*/ 5543847 w 6682383"/>
              <a:gd name="connsiteY7669" fmla="*/ 2109638 h 6812607"/>
              <a:gd name="connsiteX7670" fmla="*/ 5540127 w 6682383"/>
              <a:gd name="connsiteY7670" fmla="*/ 2117080 h 6812607"/>
              <a:gd name="connsiteX7671" fmla="*/ 5528965 w 6682383"/>
              <a:gd name="connsiteY7671" fmla="*/ 2109638 h 6812607"/>
              <a:gd name="connsiteX7672" fmla="*/ 5521523 w 6682383"/>
              <a:gd name="connsiteY7672" fmla="*/ 2109638 h 6812607"/>
              <a:gd name="connsiteX7673" fmla="*/ 5506640 w 6682383"/>
              <a:gd name="connsiteY7673" fmla="*/ 2102197 h 6812607"/>
              <a:gd name="connsiteX7674" fmla="*/ 5491758 w 6682383"/>
              <a:gd name="connsiteY7674" fmla="*/ 2109638 h 6812607"/>
              <a:gd name="connsiteX7675" fmla="*/ 5484316 w 6682383"/>
              <a:gd name="connsiteY7675" fmla="*/ 2109638 h 6812607"/>
              <a:gd name="connsiteX7676" fmla="*/ 5473154 w 6682383"/>
              <a:gd name="connsiteY7676" fmla="*/ 2087314 h 6812607"/>
              <a:gd name="connsiteX7677" fmla="*/ 5481526 w 6682383"/>
              <a:gd name="connsiteY7677" fmla="*/ 2083594 h 6812607"/>
              <a:gd name="connsiteX7678" fmla="*/ 5781972 w 6682383"/>
              <a:gd name="connsiteY7678" fmla="*/ 2079873 h 6812607"/>
              <a:gd name="connsiteX7679" fmla="*/ 5789414 w 6682383"/>
              <a:gd name="connsiteY7679" fmla="*/ 2079873 h 6812607"/>
              <a:gd name="connsiteX7680" fmla="*/ 5789414 w 6682383"/>
              <a:gd name="connsiteY7680" fmla="*/ 2087314 h 6812607"/>
              <a:gd name="connsiteX7681" fmla="*/ 5781972 w 6682383"/>
              <a:gd name="connsiteY7681" fmla="*/ 2079873 h 6812607"/>
              <a:gd name="connsiteX7682" fmla="*/ 5662910 w 6682383"/>
              <a:gd name="connsiteY7682" fmla="*/ 2079873 h 6812607"/>
              <a:gd name="connsiteX7683" fmla="*/ 5662910 w 6682383"/>
              <a:gd name="connsiteY7683" fmla="*/ 2087314 h 6812607"/>
              <a:gd name="connsiteX7684" fmla="*/ 5655468 w 6682383"/>
              <a:gd name="connsiteY7684" fmla="*/ 2087314 h 6812607"/>
              <a:gd name="connsiteX7685" fmla="*/ 5134570 w 6682383"/>
              <a:gd name="connsiteY7685" fmla="*/ 2079873 h 6812607"/>
              <a:gd name="connsiteX7686" fmla="*/ 5149453 w 6682383"/>
              <a:gd name="connsiteY7686" fmla="*/ 2094756 h 6812607"/>
              <a:gd name="connsiteX7687" fmla="*/ 5149453 w 6682383"/>
              <a:gd name="connsiteY7687" fmla="*/ 2087314 h 6812607"/>
              <a:gd name="connsiteX7688" fmla="*/ 5119687 w 6682383"/>
              <a:gd name="connsiteY7688" fmla="*/ 2079873 h 6812607"/>
              <a:gd name="connsiteX7689" fmla="*/ 5112246 w 6682383"/>
              <a:gd name="connsiteY7689" fmla="*/ 2087314 h 6812607"/>
              <a:gd name="connsiteX7690" fmla="*/ 5119687 w 6682383"/>
              <a:gd name="connsiteY7690" fmla="*/ 2087314 h 6812607"/>
              <a:gd name="connsiteX7691" fmla="*/ 5127129 w 6682383"/>
              <a:gd name="connsiteY7691" fmla="*/ 2079873 h 6812607"/>
              <a:gd name="connsiteX7692" fmla="*/ 5119687 w 6682383"/>
              <a:gd name="connsiteY7692" fmla="*/ 2079873 h 6812607"/>
              <a:gd name="connsiteX7693" fmla="*/ 1108770 w 6682383"/>
              <a:gd name="connsiteY7693" fmla="*/ 2079873 h 6812607"/>
              <a:gd name="connsiteX7694" fmla="*/ 1116211 w 6682383"/>
              <a:gd name="connsiteY7694" fmla="*/ 2079873 h 6812607"/>
              <a:gd name="connsiteX7695" fmla="*/ 1108770 w 6682383"/>
              <a:gd name="connsiteY7695" fmla="*/ 2087314 h 6812607"/>
              <a:gd name="connsiteX7696" fmla="*/ 1108770 w 6682383"/>
              <a:gd name="connsiteY7696" fmla="*/ 2079873 h 6812607"/>
              <a:gd name="connsiteX7697" fmla="*/ 5387578 w 6682383"/>
              <a:gd name="connsiteY7697" fmla="*/ 2072431 h 6812607"/>
              <a:gd name="connsiteX7698" fmla="*/ 5395019 w 6682383"/>
              <a:gd name="connsiteY7698" fmla="*/ 2072431 h 6812607"/>
              <a:gd name="connsiteX7699" fmla="*/ 5409902 w 6682383"/>
              <a:gd name="connsiteY7699" fmla="*/ 2072431 h 6812607"/>
              <a:gd name="connsiteX7700" fmla="*/ 5421064 w 6682383"/>
              <a:gd name="connsiteY7700" fmla="*/ 2076152 h 6812607"/>
              <a:gd name="connsiteX7701" fmla="*/ 5439668 w 6682383"/>
              <a:gd name="connsiteY7701" fmla="*/ 2079873 h 6812607"/>
              <a:gd name="connsiteX7702" fmla="*/ 5458271 w 6682383"/>
              <a:gd name="connsiteY7702" fmla="*/ 2083594 h 6812607"/>
              <a:gd name="connsiteX7703" fmla="*/ 5458271 w 6682383"/>
              <a:gd name="connsiteY7703" fmla="*/ 2091035 h 6812607"/>
              <a:gd name="connsiteX7704" fmla="*/ 5450830 w 6682383"/>
              <a:gd name="connsiteY7704" fmla="*/ 2094756 h 6812607"/>
              <a:gd name="connsiteX7705" fmla="*/ 5439668 w 6682383"/>
              <a:gd name="connsiteY7705" fmla="*/ 2098476 h 6812607"/>
              <a:gd name="connsiteX7706" fmla="*/ 5432226 w 6682383"/>
              <a:gd name="connsiteY7706" fmla="*/ 2094756 h 6812607"/>
              <a:gd name="connsiteX7707" fmla="*/ 5424785 w 6682383"/>
              <a:gd name="connsiteY7707" fmla="*/ 2094756 h 6812607"/>
              <a:gd name="connsiteX7708" fmla="*/ 5417343 w 6682383"/>
              <a:gd name="connsiteY7708" fmla="*/ 2087314 h 6812607"/>
              <a:gd name="connsiteX7709" fmla="*/ 5402461 w 6682383"/>
              <a:gd name="connsiteY7709" fmla="*/ 2087314 h 6812607"/>
              <a:gd name="connsiteX7710" fmla="*/ 5402461 w 6682383"/>
              <a:gd name="connsiteY7710" fmla="*/ 2102197 h 6812607"/>
              <a:gd name="connsiteX7711" fmla="*/ 5395019 w 6682383"/>
              <a:gd name="connsiteY7711" fmla="*/ 2109638 h 6812607"/>
              <a:gd name="connsiteX7712" fmla="*/ 5402461 w 6682383"/>
              <a:gd name="connsiteY7712" fmla="*/ 2120801 h 6812607"/>
              <a:gd name="connsiteX7713" fmla="*/ 5409902 w 6682383"/>
              <a:gd name="connsiteY7713" fmla="*/ 2124521 h 6812607"/>
              <a:gd name="connsiteX7714" fmla="*/ 5424785 w 6682383"/>
              <a:gd name="connsiteY7714" fmla="*/ 2139404 h 6812607"/>
              <a:gd name="connsiteX7715" fmla="*/ 5421064 w 6682383"/>
              <a:gd name="connsiteY7715" fmla="*/ 2135683 h 6812607"/>
              <a:gd name="connsiteX7716" fmla="*/ 5406181 w 6682383"/>
              <a:gd name="connsiteY7716" fmla="*/ 2131963 h 6812607"/>
              <a:gd name="connsiteX7717" fmla="*/ 5395019 w 6682383"/>
              <a:gd name="connsiteY7717" fmla="*/ 2139404 h 6812607"/>
              <a:gd name="connsiteX7718" fmla="*/ 5402461 w 6682383"/>
              <a:gd name="connsiteY7718" fmla="*/ 2154287 h 6812607"/>
              <a:gd name="connsiteX7719" fmla="*/ 5409902 w 6682383"/>
              <a:gd name="connsiteY7719" fmla="*/ 2154287 h 6812607"/>
              <a:gd name="connsiteX7720" fmla="*/ 5424785 w 6682383"/>
              <a:gd name="connsiteY7720" fmla="*/ 2154287 h 6812607"/>
              <a:gd name="connsiteX7721" fmla="*/ 5432226 w 6682383"/>
              <a:gd name="connsiteY7721" fmla="*/ 2154287 h 6812607"/>
              <a:gd name="connsiteX7722" fmla="*/ 5439668 w 6682383"/>
              <a:gd name="connsiteY7722" fmla="*/ 2154287 h 6812607"/>
              <a:gd name="connsiteX7723" fmla="*/ 5447109 w 6682383"/>
              <a:gd name="connsiteY7723" fmla="*/ 2161729 h 6812607"/>
              <a:gd name="connsiteX7724" fmla="*/ 5447109 w 6682383"/>
              <a:gd name="connsiteY7724" fmla="*/ 2169170 h 6812607"/>
              <a:gd name="connsiteX7725" fmla="*/ 5454551 w 6682383"/>
              <a:gd name="connsiteY7725" fmla="*/ 2176611 h 6812607"/>
              <a:gd name="connsiteX7726" fmla="*/ 5424785 w 6682383"/>
              <a:gd name="connsiteY7726" fmla="*/ 2176611 h 6812607"/>
              <a:gd name="connsiteX7727" fmla="*/ 5409902 w 6682383"/>
              <a:gd name="connsiteY7727" fmla="*/ 2169170 h 6812607"/>
              <a:gd name="connsiteX7728" fmla="*/ 5402461 w 6682383"/>
              <a:gd name="connsiteY7728" fmla="*/ 2169170 h 6812607"/>
              <a:gd name="connsiteX7729" fmla="*/ 5387578 w 6682383"/>
              <a:gd name="connsiteY7729" fmla="*/ 2154287 h 6812607"/>
              <a:gd name="connsiteX7730" fmla="*/ 5380136 w 6682383"/>
              <a:gd name="connsiteY7730" fmla="*/ 2131963 h 6812607"/>
              <a:gd name="connsiteX7731" fmla="*/ 5387578 w 6682383"/>
              <a:gd name="connsiteY7731" fmla="*/ 2131963 h 6812607"/>
              <a:gd name="connsiteX7732" fmla="*/ 5376416 w 6682383"/>
              <a:gd name="connsiteY7732" fmla="*/ 2124521 h 6812607"/>
              <a:gd name="connsiteX7733" fmla="*/ 5361533 w 6682383"/>
              <a:gd name="connsiteY7733" fmla="*/ 2120801 h 6812607"/>
              <a:gd name="connsiteX7734" fmla="*/ 5350371 w 6682383"/>
              <a:gd name="connsiteY7734" fmla="*/ 2117080 h 6812607"/>
              <a:gd name="connsiteX7735" fmla="*/ 5357812 w 6682383"/>
              <a:gd name="connsiteY7735" fmla="*/ 2117080 h 6812607"/>
              <a:gd name="connsiteX7736" fmla="*/ 5372695 w 6682383"/>
              <a:gd name="connsiteY7736" fmla="*/ 2094756 h 6812607"/>
              <a:gd name="connsiteX7737" fmla="*/ 5372695 w 6682383"/>
              <a:gd name="connsiteY7737" fmla="*/ 2087314 h 6812607"/>
              <a:gd name="connsiteX7738" fmla="*/ 5380136 w 6682383"/>
              <a:gd name="connsiteY7738" fmla="*/ 2094756 h 6812607"/>
              <a:gd name="connsiteX7739" fmla="*/ 5387578 w 6682383"/>
              <a:gd name="connsiteY7739" fmla="*/ 2094756 h 6812607"/>
              <a:gd name="connsiteX7740" fmla="*/ 5387578 w 6682383"/>
              <a:gd name="connsiteY7740" fmla="*/ 2087314 h 6812607"/>
              <a:gd name="connsiteX7741" fmla="*/ 5342929 w 6682383"/>
              <a:gd name="connsiteY7741" fmla="*/ 2072431 h 6812607"/>
              <a:gd name="connsiteX7742" fmla="*/ 5346650 w 6682383"/>
              <a:gd name="connsiteY7742" fmla="*/ 2072431 h 6812607"/>
              <a:gd name="connsiteX7743" fmla="*/ 5357812 w 6682383"/>
              <a:gd name="connsiteY7743" fmla="*/ 2072431 h 6812607"/>
              <a:gd name="connsiteX7744" fmla="*/ 5357812 w 6682383"/>
              <a:gd name="connsiteY7744" fmla="*/ 2079873 h 6812607"/>
              <a:gd name="connsiteX7745" fmla="*/ 5346650 w 6682383"/>
              <a:gd name="connsiteY7745" fmla="*/ 2083594 h 6812607"/>
              <a:gd name="connsiteX7746" fmla="*/ 5350371 w 6682383"/>
              <a:gd name="connsiteY7746" fmla="*/ 2087314 h 6812607"/>
              <a:gd name="connsiteX7747" fmla="*/ 5350371 w 6682383"/>
              <a:gd name="connsiteY7747" fmla="*/ 2094756 h 6812607"/>
              <a:gd name="connsiteX7748" fmla="*/ 5335488 w 6682383"/>
              <a:gd name="connsiteY7748" fmla="*/ 2094756 h 6812607"/>
              <a:gd name="connsiteX7749" fmla="*/ 5342929 w 6682383"/>
              <a:gd name="connsiteY7749" fmla="*/ 2087314 h 6812607"/>
              <a:gd name="connsiteX7750" fmla="*/ 5342929 w 6682383"/>
              <a:gd name="connsiteY7750" fmla="*/ 2072431 h 6812607"/>
              <a:gd name="connsiteX7751" fmla="*/ 5313164 w 6682383"/>
              <a:gd name="connsiteY7751" fmla="*/ 2072431 h 6812607"/>
              <a:gd name="connsiteX7752" fmla="*/ 5328047 w 6682383"/>
              <a:gd name="connsiteY7752" fmla="*/ 2072431 h 6812607"/>
              <a:gd name="connsiteX7753" fmla="*/ 5338279 w 6682383"/>
              <a:gd name="connsiteY7753" fmla="*/ 2072431 h 6812607"/>
              <a:gd name="connsiteX7754" fmla="*/ 5339209 w 6682383"/>
              <a:gd name="connsiteY7754" fmla="*/ 2072431 h 6812607"/>
              <a:gd name="connsiteX7755" fmla="*/ 5335488 w 6682383"/>
              <a:gd name="connsiteY7755" fmla="*/ 2079873 h 6812607"/>
              <a:gd name="connsiteX7756" fmla="*/ 5320605 w 6682383"/>
              <a:gd name="connsiteY7756" fmla="*/ 2079873 h 6812607"/>
              <a:gd name="connsiteX7757" fmla="*/ 5279677 w 6682383"/>
              <a:gd name="connsiteY7757" fmla="*/ 2072431 h 6812607"/>
              <a:gd name="connsiteX7758" fmla="*/ 5275957 w 6682383"/>
              <a:gd name="connsiteY7758" fmla="*/ 2079873 h 6812607"/>
              <a:gd name="connsiteX7759" fmla="*/ 5283398 w 6682383"/>
              <a:gd name="connsiteY7759" fmla="*/ 2087314 h 6812607"/>
              <a:gd name="connsiteX7760" fmla="*/ 5283398 w 6682383"/>
              <a:gd name="connsiteY7760" fmla="*/ 2079873 h 6812607"/>
              <a:gd name="connsiteX7761" fmla="*/ 5283398 w 6682383"/>
              <a:gd name="connsiteY7761" fmla="*/ 2072431 h 6812607"/>
              <a:gd name="connsiteX7762" fmla="*/ 5279677 w 6682383"/>
              <a:gd name="connsiteY7762" fmla="*/ 2072431 h 6812607"/>
              <a:gd name="connsiteX7763" fmla="*/ 5216426 w 6682383"/>
              <a:gd name="connsiteY7763" fmla="*/ 2072431 h 6812607"/>
              <a:gd name="connsiteX7764" fmla="*/ 5223867 w 6682383"/>
              <a:gd name="connsiteY7764" fmla="*/ 2079873 h 6812607"/>
              <a:gd name="connsiteX7765" fmla="*/ 5231308 w 6682383"/>
              <a:gd name="connsiteY7765" fmla="*/ 2087314 h 6812607"/>
              <a:gd name="connsiteX7766" fmla="*/ 5275957 w 6682383"/>
              <a:gd name="connsiteY7766" fmla="*/ 2094756 h 6812607"/>
              <a:gd name="connsiteX7767" fmla="*/ 5283398 w 6682383"/>
              <a:gd name="connsiteY7767" fmla="*/ 2094756 h 6812607"/>
              <a:gd name="connsiteX7768" fmla="*/ 5275957 w 6682383"/>
              <a:gd name="connsiteY7768" fmla="*/ 2087314 h 6812607"/>
              <a:gd name="connsiteX7769" fmla="*/ 5261074 w 6682383"/>
              <a:gd name="connsiteY7769" fmla="*/ 2079873 h 6812607"/>
              <a:gd name="connsiteX7770" fmla="*/ 5253633 w 6682383"/>
              <a:gd name="connsiteY7770" fmla="*/ 2079873 h 6812607"/>
              <a:gd name="connsiteX7771" fmla="*/ 5246191 w 6682383"/>
              <a:gd name="connsiteY7771" fmla="*/ 2079873 h 6812607"/>
              <a:gd name="connsiteX7772" fmla="*/ 5231308 w 6682383"/>
              <a:gd name="connsiteY7772" fmla="*/ 2072431 h 6812607"/>
              <a:gd name="connsiteX7773" fmla="*/ 5186660 w 6682383"/>
              <a:gd name="connsiteY7773" fmla="*/ 2072431 h 6812607"/>
              <a:gd name="connsiteX7774" fmla="*/ 5194101 w 6682383"/>
              <a:gd name="connsiteY7774" fmla="*/ 2087314 h 6812607"/>
              <a:gd name="connsiteX7775" fmla="*/ 5201543 w 6682383"/>
              <a:gd name="connsiteY7775" fmla="*/ 2079873 h 6812607"/>
              <a:gd name="connsiteX7776" fmla="*/ 5194101 w 6682383"/>
              <a:gd name="connsiteY7776" fmla="*/ 2072431 h 6812607"/>
              <a:gd name="connsiteX7777" fmla="*/ 5186660 w 6682383"/>
              <a:gd name="connsiteY7777" fmla="*/ 2072431 h 6812607"/>
              <a:gd name="connsiteX7778" fmla="*/ 5238750 w 6682383"/>
              <a:gd name="connsiteY7778" fmla="*/ 2064990 h 6812607"/>
              <a:gd name="connsiteX7779" fmla="*/ 5242470 w 6682383"/>
              <a:gd name="connsiteY7779" fmla="*/ 2068711 h 6812607"/>
              <a:gd name="connsiteX7780" fmla="*/ 5246191 w 6682383"/>
              <a:gd name="connsiteY7780" fmla="*/ 2072431 h 6812607"/>
              <a:gd name="connsiteX7781" fmla="*/ 5246191 w 6682383"/>
              <a:gd name="connsiteY7781" fmla="*/ 2064990 h 6812607"/>
              <a:gd name="connsiteX7782" fmla="*/ 5238750 w 6682383"/>
              <a:gd name="connsiteY7782" fmla="*/ 2064990 h 6812607"/>
              <a:gd name="connsiteX7783" fmla="*/ 5707558 w 6682383"/>
              <a:gd name="connsiteY7783" fmla="*/ 2057549 h 6812607"/>
              <a:gd name="connsiteX7784" fmla="*/ 5729883 w 6682383"/>
              <a:gd name="connsiteY7784" fmla="*/ 2057549 h 6812607"/>
              <a:gd name="connsiteX7785" fmla="*/ 5715000 w 6682383"/>
              <a:gd name="connsiteY7785" fmla="*/ 2064990 h 6812607"/>
              <a:gd name="connsiteX7786" fmla="*/ 5707558 w 6682383"/>
              <a:gd name="connsiteY7786" fmla="*/ 2057549 h 6812607"/>
              <a:gd name="connsiteX7787" fmla="*/ 5164336 w 6682383"/>
              <a:gd name="connsiteY7787" fmla="*/ 2057549 h 6812607"/>
              <a:gd name="connsiteX7788" fmla="*/ 5164336 w 6682383"/>
              <a:gd name="connsiteY7788" fmla="*/ 2064990 h 6812607"/>
              <a:gd name="connsiteX7789" fmla="*/ 5179218 w 6682383"/>
              <a:gd name="connsiteY7789" fmla="*/ 2064990 h 6812607"/>
              <a:gd name="connsiteX7790" fmla="*/ 5171777 w 6682383"/>
              <a:gd name="connsiteY7790" fmla="*/ 2057549 h 6812607"/>
              <a:gd name="connsiteX7791" fmla="*/ 5164336 w 6682383"/>
              <a:gd name="connsiteY7791" fmla="*/ 2057549 h 6812607"/>
              <a:gd name="connsiteX7792" fmla="*/ 974824 w 6682383"/>
              <a:gd name="connsiteY7792" fmla="*/ 2050107 h 6812607"/>
              <a:gd name="connsiteX7793" fmla="*/ 974824 w 6682383"/>
              <a:gd name="connsiteY7793" fmla="*/ 2057549 h 6812607"/>
              <a:gd name="connsiteX7794" fmla="*/ 967383 w 6682383"/>
              <a:gd name="connsiteY7794" fmla="*/ 2064990 h 6812607"/>
              <a:gd name="connsiteX7795" fmla="*/ 5303862 w 6682383"/>
              <a:gd name="connsiteY7795" fmla="*/ 2046386 h 6812607"/>
              <a:gd name="connsiteX7796" fmla="*/ 5305722 w 6682383"/>
              <a:gd name="connsiteY7796" fmla="*/ 2050107 h 6812607"/>
              <a:gd name="connsiteX7797" fmla="*/ 5298281 w 6682383"/>
              <a:gd name="connsiteY7797" fmla="*/ 2050107 h 6812607"/>
              <a:gd name="connsiteX7798" fmla="*/ 5303862 w 6682383"/>
              <a:gd name="connsiteY7798" fmla="*/ 2046386 h 6812607"/>
              <a:gd name="connsiteX7799" fmla="*/ 5558730 w 6682383"/>
              <a:gd name="connsiteY7799" fmla="*/ 2042666 h 6812607"/>
              <a:gd name="connsiteX7800" fmla="*/ 5566172 w 6682383"/>
              <a:gd name="connsiteY7800" fmla="*/ 2050107 h 6812607"/>
              <a:gd name="connsiteX7801" fmla="*/ 5558730 w 6682383"/>
              <a:gd name="connsiteY7801" fmla="*/ 2050107 h 6812607"/>
              <a:gd name="connsiteX7802" fmla="*/ 5179218 w 6682383"/>
              <a:gd name="connsiteY7802" fmla="*/ 2042666 h 6812607"/>
              <a:gd name="connsiteX7803" fmla="*/ 5179218 w 6682383"/>
              <a:gd name="connsiteY7803" fmla="*/ 2050107 h 6812607"/>
              <a:gd name="connsiteX7804" fmla="*/ 5186660 w 6682383"/>
              <a:gd name="connsiteY7804" fmla="*/ 2050107 h 6812607"/>
              <a:gd name="connsiteX7805" fmla="*/ 5179218 w 6682383"/>
              <a:gd name="connsiteY7805" fmla="*/ 2042666 h 6812607"/>
              <a:gd name="connsiteX7806" fmla="*/ 5538477 w 6682383"/>
              <a:gd name="connsiteY7806" fmla="*/ 2037295 h 6812607"/>
              <a:gd name="connsiteX7807" fmla="*/ 5540127 w 6682383"/>
              <a:gd name="connsiteY7807" fmla="*/ 2038945 h 6812607"/>
              <a:gd name="connsiteX7808" fmla="*/ 5543847 w 6682383"/>
              <a:gd name="connsiteY7808" fmla="*/ 2042666 h 6812607"/>
              <a:gd name="connsiteX7809" fmla="*/ 5536406 w 6682383"/>
              <a:gd name="connsiteY7809" fmla="*/ 2035224 h 6812607"/>
              <a:gd name="connsiteX7810" fmla="*/ 5538477 w 6682383"/>
              <a:gd name="connsiteY7810" fmla="*/ 2037295 h 6812607"/>
              <a:gd name="connsiteX7811" fmla="*/ 5537336 w 6682383"/>
              <a:gd name="connsiteY7811" fmla="*/ 2036155 h 6812607"/>
              <a:gd name="connsiteX7812" fmla="*/ 5536406 w 6682383"/>
              <a:gd name="connsiteY7812" fmla="*/ 2035224 h 6812607"/>
              <a:gd name="connsiteX7813" fmla="*/ 5469433 w 6682383"/>
              <a:gd name="connsiteY7813" fmla="*/ 2035224 h 6812607"/>
              <a:gd name="connsiteX7814" fmla="*/ 5469433 w 6682383"/>
              <a:gd name="connsiteY7814" fmla="*/ 2042666 h 6812607"/>
              <a:gd name="connsiteX7815" fmla="*/ 5461992 w 6682383"/>
              <a:gd name="connsiteY7815" fmla="*/ 2042666 h 6812607"/>
              <a:gd name="connsiteX7816" fmla="*/ 5469433 w 6682383"/>
              <a:gd name="connsiteY7816" fmla="*/ 2035224 h 6812607"/>
              <a:gd name="connsiteX7817" fmla="*/ 3929063 w 6682383"/>
              <a:gd name="connsiteY7817" fmla="*/ 2035224 h 6812607"/>
              <a:gd name="connsiteX7818" fmla="*/ 3929063 w 6682383"/>
              <a:gd name="connsiteY7818" fmla="*/ 2038945 h 6812607"/>
              <a:gd name="connsiteX7819" fmla="*/ 3936504 w 6682383"/>
              <a:gd name="connsiteY7819" fmla="*/ 2035224 h 6812607"/>
              <a:gd name="connsiteX7820" fmla="*/ 1108770 w 6682383"/>
              <a:gd name="connsiteY7820" fmla="*/ 2035224 h 6812607"/>
              <a:gd name="connsiteX7821" fmla="*/ 1079004 w 6682383"/>
              <a:gd name="connsiteY7821" fmla="*/ 2064990 h 6812607"/>
              <a:gd name="connsiteX7822" fmla="*/ 1086445 w 6682383"/>
              <a:gd name="connsiteY7822" fmla="*/ 2050107 h 6812607"/>
              <a:gd name="connsiteX7823" fmla="*/ 5509605 w 6682383"/>
              <a:gd name="connsiteY7823" fmla="*/ 2030748 h 6812607"/>
              <a:gd name="connsiteX7824" fmla="*/ 5514082 w 6682383"/>
              <a:gd name="connsiteY7824" fmla="*/ 2035224 h 6812607"/>
              <a:gd name="connsiteX7825" fmla="*/ 5510361 w 6682383"/>
              <a:gd name="connsiteY7825" fmla="*/ 2031504 h 6812607"/>
              <a:gd name="connsiteX7826" fmla="*/ 5670351 w 6682383"/>
              <a:gd name="connsiteY7826" fmla="*/ 2027783 h 6812607"/>
              <a:gd name="connsiteX7827" fmla="*/ 5677793 w 6682383"/>
              <a:gd name="connsiteY7827" fmla="*/ 2027783 h 6812607"/>
              <a:gd name="connsiteX7828" fmla="*/ 5677793 w 6682383"/>
              <a:gd name="connsiteY7828" fmla="*/ 2035224 h 6812607"/>
              <a:gd name="connsiteX7829" fmla="*/ 5670351 w 6682383"/>
              <a:gd name="connsiteY7829" fmla="*/ 2027783 h 6812607"/>
              <a:gd name="connsiteX7830" fmla="*/ 5506640 w 6682383"/>
              <a:gd name="connsiteY7830" fmla="*/ 2027783 h 6812607"/>
              <a:gd name="connsiteX7831" fmla="*/ 5507571 w 6682383"/>
              <a:gd name="connsiteY7831" fmla="*/ 2028713 h 6812607"/>
              <a:gd name="connsiteX7832" fmla="*/ 5509605 w 6682383"/>
              <a:gd name="connsiteY7832" fmla="*/ 2030748 h 6812607"/>
              <a:gd name="connsiteX7833" fmla="*/ 3958829 w 6682383"/>
              <a:gd name="connsiteY7833" fmla="*/ 2027783 h 6812607"/>
              <a:gd name="connsiteX7834" fmla="*/ 3958829 w 6682383"/>
              <a:gd name="connsiteY7834" fmla="*/ 2035224 h 6812607"/>
              <a:gd name="connsiteX7835" fmla="*/ 3966270 w 6682383"/>
              <a:gd name="connsiteY7835" fmla="*/ 2027783 h 6812607"/>
              <a:gd name="connsiteX7836" fmla="*/ 5625703 w 6682383"/>
              <a:gd name="connsiteY7836" fmla="*/ 2020342 h 6812607"/>
              <a:gd name="connsiteX7837" fmla="*/ 5648027 w 6682383"/>
              <a:gd name="connsiteY7837" fmla="*/ 2020342 h 6812607"/>
              <a:gd name="connsiteX7838" fmla="*/ 5651748 w 6682383"/>
              <a:gd name="connsiteY7838" fmla="*/ 2027783 h 6812607"/>
              <a:gd name="connsiteX7839" fmla="*/ 5640586 w 6682383"/>
              <a:gd name="connsiteY7839" fmla="*/ 2027783 h 6812607"/>
              <a:gd name="connsiteX7840" fmla="*/ 5625703 w 6682383"/>
              <a:gd name="connsiteY7840" fmla="*/ 2027783 h 6812607"/>
              <a:gd name="connsiteX7841" fmla="*/ 5633144 w 6682383"/>
              <a:gd name="connsiteY7841" fmla="*/ 2035224 h 6812607"/>
              <a:gd name="connsiteX7842" fmla="*/ 5627564 w 6682383"/>
              <a:gd name="connsiteY7842" fmla="*/ 2035224 h 6812607"/>
              <a:gd name="connsiteX7843" fmla="*/ 5618261 w 6682383"/>
              <a:gd name="connsiteY7843" fmla="*/ 2035224 h 6812607"/>
              <a:gd name="connsiteX7844" fmla="*/ 5625703 w 6682383"/>
              <a:gd name="connsiteY7844" fmla="*/ 2020342 h 6812607"/>
              <a:gd name="connsiteX7845" fmla="*/ 5461992 w 6682383"/>
              <a:gd name="connsiteY7845" fmla="*/ 2020342 h 6812607"/>
              <a:gd name="connsiteX7846" fmla="*/ 5469433 w 6682383"/>
              <a:gd name="connsiteY7846" fmla="*/ 2027783 h 6812607"/>
              <a:gd name="connsiteX7847" fmla="*/ 5461992 w 6682383"/>
              <a:gd name="connsiteY7847" fmla="*/ 2027783 h 6812607"/>
              <a:gd name="connsiteX7848" fmla="*/ 5461992 w 6682383"/>
              <a:gd name="connsiteY7848" fmla="*/ 2020342 h 6812607"/>
              <a:gd name="connsiteX7849" fmla="*/ 5752628 w 6682383"/>
              <a:gd name="connsiteY7849" fmla="*/ 2013392 h 6812607"/>
              <a:gd name="connsiteX7850" fmla="*/ 5759648 w 6682383"/>
              <a:gd name="connsiteY7850" fmla="*/ 2013831 h 6812607"/>
              <a:gd name="connsiteX7851" fmla="*/ 5774531 w 6682383"/>
              <a:gd name="connsiteY7851" fmla="*/ 2016621 h 6812607"/>
              <a:gd name="connsiteX7852" fmla="*/ 5796855 w 6682383"/>
              <a:gd name="connsiteY7852" fmla="*/ 2020342 h 6812607"/>
              <a:gd name="connsiteX7853" fmla="*/ 5808017 w 6682383"/>
              <a:gd name="connsiteY7853" fmla="*/ 2020342 h 6812607"/>
              <a:gd name="connsiteX7854" fmla="*/ 5811738 w 6682383"/>
              <a:gd name="connsiteY7854" fmla="*/ 2027783 h 6812607"/>
              <a:gd name="connsiteX7855" fmla="*/ 5811738 w 6682383"/>
              <a:gd name="connsiteY7855" fmla="*/ 2031504 h 6812607"/>
              <a:gd name="connsiteX7856" fmla="*/ 5804297 w 6682383"/>
              <a:gd name="connsiteY7856" fmla="*/ 2042666 h 6812607"/>
              <a:gd name="connsiteX7857" fmla="*/ 5789414 w 6682383"/>
              <a:gd name="connsiteY7857" fmla="*/ 2035224 h 6812607"/>
              <a:gd name="connsiteX7858" fmla="*/ 5781972 w 6682383"/>
              <a:gd name="connsiteY7858" fmla="*/ 2027783 h 6812607"/>
              <a:gd name="connsiteX7859" fmla="*/ 5770810 w 6682383"/>
              <a:gd name="connsiteY7859" fmla="*/ 2024062 h 6812607"/>
              <a:gd name="connsiteX7860" fmla="*/ 5759648 w 6682383"/>
              <a:gd name="connsiteY7860" fmla="*/ 2024062 h 6812607"/>
              <a:gd name="connsiteX7861" fmla="*/ 5757788 w 6682383"/>
              <a:gd name="connsiteY7861" fmla="*/ 2019411 h 6812607"/>
              <a:gd name="connsiteX7862" fmla="*/ 5744765 w 6682383"/>
              <a:gd name="connsiteY7862" fmla="*/ 2012900 h 6812607"/>
              <a:gd name="connsiteX7863" fmla="*/ 5752207 w 6682383"/>
              <a:gd name="connsiteY7863" fmla="*/ 2012900 h 6812607"/>
              <a:gd name="connsiteX7864" fmla="*/ 5752628 w 6682383"/>
              <a:gd name="connsiteY7864" fmla="*/ 2013392 h 6812607"/>
              <a:gd name="connsiteX7865" fmla="*/ 997149 w 6682383"/>
              <a:gd name="connsiteY7865" fmla="*/ 2012900 h 6812607"/>
              <a:gd name="connsiteX7866" fmla="*/ 997149 w 6682383"/>
              <a:gd name="connsiteY7866" fmla="*/ 2020342 h 6812607"/>
              <a:gd name="connsiteX7867" fmla="*/ 989707 w 6682383"/>
              <a:gd name="connsiteY7867" fmla="*/ 2027783 h 6812607"/>
              <a:gd name="connsiteX7868" fmla="*/ 5886152 w 6682383"/>
              <a:gd name="connsiteY7868" fmla="*/ 2005459 h 6812607"/>
              <a:gd name="connsiteX7869" fmla="*/ 5908476 w 6682383"/>
              <a:gd name="connsiteY7869" fmla="*/ 2005459 h 6812607"/>
              <a:gd name="connsiteX7870" fmla="*/ 5930801 w 6682383"/>
              <a:gd name="connsiteY7870" fmla="*/ 2012900 h 6812607"/>
              <a:gd name="connsiteX7871" fmla="*/ 5908476 w 6682383"/>
              <a:gd name="connsiteY7871" fmla="*/ 2012900 h 6812607"/>
              <a:gd name="connsiteX7872" fmla="*/ 5886152 w 6682383"/>
              <a:gd name="connsiteY7872" fmla="*/ 2009179 h 6812607"/>
              <a:gd name="connsiteX7873" fmla="*/ 5886152 w 6682383"/>
              <a:gd name="connsiteY7873" fmla="*/ 2005459 h 6812607"/>
              <a:gd name="connsiteX7874" fmla="*/ 1116211 w 6682383"/>
              <a:gd name="connsiteY7874" fmla="*/ 2005459 h 6812607"/>
              <a:gd name="connsiteX7875" fmla="*/ 1131094 w 6682383"/>
              <a:gd name="connsiteY7875" fmla="*/ 2005459 h 6812607"/>
              <a:gd name="connsiteX7876" fmla="*/ 1138535 w 6682383"/>
              <a:gd name="connsiteY7876" fmla="*/ 2035224 h 6812607"/>
              <a:gd name="connsiteX7877" fmla="*/ 1145977 w 6682383"/>
              <a:gd name="connsiteY7877" fmla="*/ 2027783 h 6812607"/>
              <a:gd name="connsiteX7878" fmla="*/ 1160859 w 6682383"/>
              <a:gd name="connsiteY7878" fmla="*/ 2027783 h 6812607"/>
              <a:gd name="connsiteX7879" fmla="*/ 1153418 w 6682383"/>
              <a:gd name="connsiteY7879" fmla="*/ 2035224 h 6812607"/>
              <a:gd name="connsiteX7880" fmla="*/ 1145977 w 6682383"/>
              <a:gd name="connsiteY7880" fmla="*/ 2042666 h 6812607"/>
              <a:gd name="connsiteX7881" fmla="*/ 1138535 w 6682383"/>
              <a:gd name="connsiteY7881" fmla="*/ 2050107 h 6812607"/>
              <a:gd name="connsiteX7882" fmla="*/ 1131094 w 6682383"/>
              <a:gd name="connsiteY7882" fmla="*/ 2057549 h 6812607"/>
              <a:gd name="connsiteX7883" fmla="*/ 1123652 w 6682383"/>
              <a:gd name="connsiteY7883" fmla="*/ 2057549 h 6812607"/>
              <a:gd name="connsiteX7884" fmla="*/ 1116211 w 6682383"/>
              <a:gd name="connsiteY7884" fmla="*/ 2031504 h 6812607"/>
              <a:gd name="connsiteX7885" fmla="*/ 1116211 w 6682383"/>
              <a:gd name="connsiteY7885" fmla="*/ 2005459 h 6812607"/>
              <a:gd name="connsiteX7886" fmla="*/ 5826621 w 6682383"/>
              <a:gd name="connsiteY7886" fmla="*/ 1998017 h 6812607"/>
              <a:gd name="connsiteX7887" fmla="*/ 5834062 w 6682383"/>
              <a:gd name="connsiteY7887" fmla="*/ 1998017 h 6812607"/>
              <a:gd name="connsiteX7888" fmla="*/ 5834062 w 6682383"/>
              <a:gd name="connsiteY7888" fmla="*/ 2005459 h 6812607"/>
              <a:gd name="connsiteX7889" fmla="*/ 5826621 w 6682383"/>
              <a:gd name="connsiteY7889" fmla="*/ 1998017 h 6812607"/>
              <a:gd name="connsiteX7890" fmla="*/ 5253633 w 6682383"/>
              <a:gd name="connsiteY7890" fmla="*/ 1998017 h 6812607"/>
              <a:gd name="connsiteX7891" fmla="*/ 5246191 w 6682383"/>
              <a:gd name="connsiteY7891" fmla="*/ 2005459 h 6812607"/>
              <a:gd name="connsiteX7892" fmla="*/ 5253633 w 6682383"/>
              <a:gd name="connsiteY7892" fmla="*/ 2005459 h 6812607"/>
              <a:gd name="connsiteX7893" fmla="*/ 5134570 w 6682383"/>
              <a:gd name="connsiteY7893" fmla="*/ 1998017 h 6812607"/>
              <a:gd name="connsiteX7894" fmla="*/ 5134570 w 6682383"/>
              <a:gd name="connsiteY7894" fmla="*/ 2005459 h 6812607"/>
              <a:gd name="connsiteX7895" fmla="*/ 5142011 w 6682383"/>
              <a:gd name="connsiteY7895" fmla="*/ 2005459 h 6812607"/>
              <a:gd name="connsiteX7896" fmla="*/ 5134570 w 6682383"/>
              <a:gd name="connsiteY7896" fmla="*/ 1998017 h 6812607"/>
              <a:gd name="connsiteX7897" fmla="*/ 5075039 w 6682383"/>
              <a:gd name="connsiteY7897" fmla="*/ 1998017 h 6812607"/>
              <a:gd name="connsiteX7898" fmla="*/ 5075039 w 6682383"/>
              <a:gd name="connsiteY7898" fmla="*/ 2005459 h 6812607"/>
              <a:gd name="connsiteX7899" fmla="*/ 5082480 w 6682383"/>
              <a:gd name="connsiteY7899" fmla="*/ 2005459 h 6812607"/>
              <a:gd name="connsiteX7900" fmla="*/ 5395019 w 6682383"/>
              <a:gd name="connsiteY7900" fmla="*/ 1990576 h 6812607"/>
              <a:gd name="connsiteX7901" fmla="*/ 5402461 w 6682383"/>
              <a:gd name="connsiteY7901" fmla="*/ 1990576 h 6812607"/>
              <a:gd name="connsiteX7902" fmla="*/ 5439668 w 6682383"/>
              <a:gd name="connsiteY7902" fmla="*/ 2012900 h 6812607"/>
              <a:gd name="connsiteX7903" fmla="*/ 5450830 w 6682383"/>
              <a:gd name="connsiteY7903" fmla="*/ 2020342 h 6812607"/>
              <a:gd name="connsiteX7904" fmla="*/ 5443388 w 6682383"/>
              <a:gd name="connsiteY7904" fmla="*/ 2027783 h 6812607"/>
              <a:gd name="connsiteX7905" fmla="*/ 5439668 w 6682383"/>
              <a:gd name="connsiteY7905" fmla="*/ 2035224 h 6812607"/>
              <a:gd name="connsiteX7906" fmla="*/ 5432226 w 6682383"/>
              <a:gd name="connsiteY7906" fmla="*/ 2027783 h 6812607"/>
              <a:gd name="connsiteX7907" fmla="*/ 5421064 w 6682383"/>
              <a:gd name="connsiteY7907" fmla="*/ 2024062 h 6812607"/>
              <a:gd name="connsiteX7908" fmla="*/ 5417343 w 6682383"/>
              <a:gd name="connsiteY7908" fmla="*/ 2020342 h 6812607"/>
              <a:gd name="connsiteX7909" fmla="*/ 5402461 w 6682383"/>
              <a:gd name="connsiteY7909" fmla="*/ 2005459 h 6812607"/>
              <a:gd name="connsiteX7910" fmla="*/ 1224112 w 6682383"/>
              <a:gd name="connsiteY7910" fmla="*/ 1990576 h 6812607"/>
              <a:gd name="connsiteX7911" fmla="*/ 1227832 w 6682383"/>
              <a:gd name="connsiteY7911" fmla="*/ 1990576 h 6812607"/>
              <a:gd name="connsiteX7912" fmla="*/ 1235274 w 6682383"/>
              <a:gd name="connsiteY7912" fmla="*/ 1990576 h 6812607"/>
              <a:gd name="connsiteX7913" fmla="*/ 1227832 w 6682383"/>
              <a:gd name="connsiteY7913" fmla="*/ 1998017 h 6812607"/>
              <a:gd name="connsiteX7914" fmla="*/ 1212949 w 6682383"/>
              <a:gd name="connsiteY7914" fmla="*/ 1998017 h 6812607"/>
              <a:gd name="connsiteX7915" fmla="*/ 1216670 w 6682383"/>
              <a:gd name="connsiteY7915" fmla="*/ 1994297 h 6812607"/>
              <a:gd name="connsiteX7916" fmla="*/ 1224112 w 6682383"/>
              <a:gd name="connsiteY7916" fmla="*/ 1990576 h 6812607"/>
              <a:gd name="connsiteX7917" fmla="*/ 1198067 w 6682383"/>
              <a:gd name="connsiteY7917" fmla="*/ 1990576 h 6812607"/>
              <a:gd name="connsiteX7918" fmla="*/ 1205508 w 6682383"/>
              <a:gd name="connsiteY7918" fmla="*/ 1998017 h 6812607"/>
              <a:gd name="connsiteX7919" fmla="*/ 1183184 w 6682383"/>
              <a:gd name="connsiteY7919" fmla="*/ 2005459 h 6812607"/>
              <a:gd name="connsiteX7920" fmla="*/ 1153418 w 6682383"/>
              <a:gd name="connsiteY7920" fmla="*/ 2005459 h 6812607"/>
              <a:gd name="connsiteX7921" fmla="*/ 1175742 w 6682383"/>
              <a:gd name="connsiteY7921" fmla="*/ 1998017 h 6812607"/>
              <a:gd name="connsiteX7922" fmla="*/ 5328047 w 6682383"/>
              <a:gd name="connsiteY7922" fmla="*/ 1975693 h 6812607"/>
              <a:gd name="connsiteX7923" fmla="*/ 5372695 w 6682383"/>
              <a:gd name="connsiteY7923" fmla="*/ 1983135 h 6812607"/>
              <a:gd name="connsiteX7924" fmla="*/ 5380136 w 6682383"/>
              <a:gd name="connsiteY7924" fmla="*/ 1990576 h 6812607"/>
              <a:gd name="connsiteX7925" fmla="*/ 5380136 w 6682383"/>
              <a:gd name="connsiteY7925" fmla="*/ 1994297 h 6812607"/>
              <a:gd name="connsiteX7926" fmla="*/ 5372695 w 6682383"/>
              <a:gd name="connsiteY7926" fmla="*/ 1998017 h 6812607"/>
              <a:gd name="connsiteX7927" fmla="*/ 5357812 w 6682383"/>
              <a:gd name="connsiteY7927" fmla="*/ 2005459 h 6812607"/>
              <a:gd name="connsiteX7928" fmla="*/ 5365254 w 6682383"/>
              <a:gd name="connsiteY7928" fmla="*/ 2005459 h 6812607"/>
              <a:gd name="connsiteX7929" fmla="*/ 5376416 w 6682383"/>
              <a:gd name="connsiteY7929" fmla="*/ 2005459 h 6812607"/>
              <a:gd name="connsiteX7930" fmla="*/ 5380136 w 6682383"/>
              <a:gd name="connsiteY7930" fmla="*/ 2005459 h 6812607"/>
              <a:gd name="connsiteX7931" fmla="*/ 5372695 w 6682383"/>
              <a:gd name="connsiteY7931" fmla="*/ 2012900 h 6812607"/>
              <a:gd name="connsiteX7932" fmla="*/ 5350371 w 6682383"/>
              <a:gd name="connsiteY7932" fmla="*/ 2012900 h 6812607"/>
              <a:gd name="connsiteX7933" fmla="*/ 5350371 w 6682383"/>
              <a:gd name="connsiteY7933" fmla="*/ 2005459 h 6812607"/>
              <a:gd name="connsiteX7934" fmla="*/ 5346650 w 6682383"/>
              <a:gd name="connsiteY7934" fmla="*/ 1994297 h 6812607"/>
              <a:gd name="connsiteX7935" fmla="*/ 5339209 w 6682383"/>
              <a:gd name="connsiteY7935" fmla="*/ 1983135 h 6812607"/>
              <a:gd name="connsiteX7936" fmla="*/ 5335488 w 6682383"/>
              <a:gd name="connsiteY7936" fmla="*/ 1990576 h 6812607"/>
              <a:gd name="connsiteX7937" fmla="*/ 5335488 w 6682383"/>
              <a:gd name="connsiteY7937" fmla="*/ 1983135 h 6812607"/>
              <a:gd name="connsiteX7938" fmla="*/ 5328047 w 6682383"/>
              <a:gd name="connsiteY7938" fmla="*/ 1975693 h 6812607"/>
              <a:gd name="connsiteX7939" fmla="*/ 5290840 w 6682383"/>
              <a:gd name="connsiteY7939" fmla="*/ 1975693 h 6812607"/>
              <a:gd name="connsiteX7940" fmla="*/ 5298281 w 6682383"/>
              <a:gd name="connsiteY7940" fmla="*/ 1983135 h 6812607"/>
              <a:gd name="connsiteX7941" fmla="*/ 5298281 w 6682383"/>
              <a:gd name="connsiteY7941" fmla="*/ 1975693 h 6812607"/>
              <a:gd name="connsiteX7942" fmla="*/ 5290840 w 6682383"/>
              <a:gd name="connsiteY7942" fmla="*/ 1975693 h 6812607"/>
              <a:gd name="connsiteX7943" fmla="*/ 5275957 w 6682383"/>
              <a:gd name="connsiteY7943" fmla="*/ 1968252 h 6812607"/>
              <a:gd name="connsiteX7944" fmla="*/ 5268515 w 6682383"/>
              <a:gd name="connsiteY7944" fmla="*/ 1975693 h 6812607"/>
              <a:gd name="connsiteX7945" fmla="*/ 5275957 w 6682383"/>
              <a:gd name="connsiteY7945" fmla="*/ 1975693 h 6812607"/>
              <a:gd name="connsiteX7946" fmla="*/ 5186660 w 6682383"/>
              <a:gd name="connsiteY7946" fmla="*/ 1968252 h 6812607"/>
              <a:gd name="connsiteX7947" fmla="*/ 5186660 w 6682383"/>
              <a:gd name="connsiteY7947" fmla="*/ 1975693 h 6812607"/>
              <a:gd name="connsiteX7948" fmla="*/ 5194101 w 6682383"/>
              <a:gd name="connsiteY7948" fmla="*/ 1975693 h 6812607"/>
              <a:gd name="connsiteX7949" fmla="*/ 5186660 w 6682383"/>
              <a:gd name="connsiteY7949" fmla="*/ 1968252 h 6812607"/>
              <a:gd name="connsiteX7950" fmla="*/ 5142011 w 6682383"/>
              <a:gd name="connsiteY7950" fmla="*/ 1968252 h 6812607"/>
              <a:gd name="connsiteX7951" fmla="*/ 5130849 w 6682383"/>
              <a:gd name="connsiteY7951" fmla="*/ 1971972 h 6812607"/>
              <a:gd name="connsiteX7952" fmla="*/ 5134570 w 6682383"/>
              <a:gd name="connsiteY7952" fmla="*/ 1983135 h 6812607"/>
              <a:gd name="connsiteX7953" fmla="*/ 5142011 w 6682383"/>
              <a:gd name="connsiteY7953" fmla="*/ 1983135 h 6812607"/>
              <a:gd name="connsiteX7954" fmla="*/ 5149453 w 6682383"/>
              <a:gd name="connsiteY7954" fmla="*/ 1990576 h 6812607"/>
              <a:gd name="connsiteX7955" fmla="*/ 5149453 w 6682383"/>
              <a:gd name="connsiteY7955" fmla="*/ 1983135 h 6812607"/>
              <a:gd name="connsiteX7956" fmla="*/ 5142011 w 6682383"/>
              <a:gd name="connsiteY7956" fmla="*/ 1983135 h 6812607"/>
              <a:gd name="connsiteX7957" fmla="*/ 5142011 w 6682383"/>
              <a:gd name="connsiteY7957" fmla="*/ 1968252 h 6812607"/>
              <a:gd name="connsiteX7958" fmla="*/ 5640586 w 6682383"/>
              <a:gd name="connsiteY7958" fmla="*/ 1960810 h 6812607"/>
              <a:gd name="connsiteX7959" fmla="*/ 5640586 w 6682383"/>
              <a:gd name="connsiteY7959" fmla="*/ 1968252 h 6812607"/>
              <a:gd name="connsiteX7960" fmla="*/ 5633144 w 6682383"/>
              <a:gd name="connsiteY7960" fmla="*/ 1968252 h 6812607"/>
              <a:gd name="connsiteX7961" fmla="*/ 5640586 w 6682383"/>
              <a:gd name="connsiteY7961" fmla="*/ 1960810 h 6812607"/>
              <a:gd name="connsiteX7962" fmla="*/ 5975449 w 6682383"/>
              <a:gd name="connsiteY7962" fmla="*/ 1953369 h 6812607"/>
              <a:gd name="connsiteX7963" fmla="*/ 5994052 w 6682383"/>
              <a:gd name="connsiteY7963" fmla="*/ 1957090 h 6812607"/>
              <a:gd name="connsiteX7964" fmla="*/ 6005215 w 6682383"/>
              <a:gd name="connsiteY7964" fmla="*/ 1968252 h 6812607"/>
              <a:gd name="connsiteX7965" fmla="*/ 5990332 w 6682383"/>
              <a:gd name="connsiteY7965" fmla="*/ 1960810 h 6812607"/>
              <a:gd name="connsiteX7966" fmla="*/ 5194101 w 6682383"/>
              <a:gd name="connsiteY7966" fmla="*/ 1953369 h 6812607"/>
              <a:gd name="connsiteX7967" fmla="*/ 5186660 w 6682383"/>
              <a:gd name="connsiteY7967" fmla="*/ 1957090 h 6812607"/>
              <a:gd name="connsiteX7968" fmla="*/ 5186660 w 6682383"/>
              <a:gd name="connsiteY7968" fmla="*/ 1960810 h 6812607"/>
              <a:gd name="connsiteX7969" fmla="*/ 5274096 w 6682383"/>
              <a:gd name="connsiteY7969" fmla="*/ 1949648 h 6812607"/>
              <a:gd name="connsiteX7970" fmla="*/ 5268515 w 6682383"/>
              <a:gd name="connsiteY7970" fmla="*/ 1953369 h 6812607"/>
              <a:gd name="connsiteX7971" fmla="*/ 5261074 w 6682383"/>
              <a:gd name="connsiteY7971" fmla="*/ 1960810 h 6812607"/>
              <a:gd name="connsiteX7972" fmla="*/ 5253633 w 6682383"/>
              <a:gd name="connsiteY7972" fmla="*/ 1960810 h 6812607"/>
              <a:gd name="connsiteX7973" fmla="*/ 5246191 w 6682383"/>
              <a:gd name="connsiteY7973" fmla="*/ 1960810 h 6812607"/>
              <a:gd name="connsiteX7974" fmla="*/ 5246191 w 6682383"/>
              <a:gd name="connsiteY7974" fmla="*/ 1968252 h 6812607"/>
              <a:gd name="connsiteX7975" fmla="*/ 5261074 w 6682383"/>
              <a:gd name="connsiteY7975" fmla="*/ 1975693 h 6812607"/>
              <a:gd name="connsiteX7976" fmla="*/ 5264795 w 6682383"/>
              <a:gd name="connsiteY7976" fmla="*/ 1975693 h 6812607"/>
              <a:gd name="connsiteX7977" fmla="*/ 5268515 w 6682383"/>
              <a:gd name="connsiteY7977" fmla="*/ 1968252 h 6812607"/>
              <a:gd name="connsiteX7978" fmla="*/ 5268515 w 6682383"/>
              <a:gd name="connsiteY7978" fmla="*/ 1960810 h 6812607"/>
              <a:gd name="connsiteX7979" fmla="*/ 5275957 w 6682383"/>
              <a:gd name="connsiteY7979" fmla="*/ 1953369 h 6812607"/>
              <a:gd name="connsiteX7980" fmla="*/ 5274096 w 6682383"/>
              <a:gd name="connsiteY7980" fmla="*/ 1949648 h 6812607"/>
              <a:gd name="connsiteX7981" fmla="*/ 5223867 w 6682383"/>
              <a:gd name="connsiteY7981" fmla="*/ 1945928 h 6812607"/>
              <a:gd name="connsiteX7982" fmla="*/ 5231308 w 6682383"/>
              <a:gd name="connsiteY7982" fmla="*/ 1953369 h 6812607"/>
              <a:gd name="connsiteX7983" fmla="*/ 5231308 w 6682383"/>
              <a:gd name="connsiteY7983" fmla="*/ 1945928 h 6812607"/>
              <a:gd name="connsiteX7984" fmla="*/ 5484316 w 6682383"/>
              <a:gd name="connsiteY7984" fmla="*/ 1938486 h 6812607"/>
              <a:gd name="connsiteX7985" fmla="*/ 5491758 w 6682383"/>
              <a:gd name="connsiteY7985" fmla="*/ 1945928 h 6812607"/>
              <a:gd name="connsiteX7986" fmla="*/ 5491758 w 6682383"/>
              <a:gd name="connsiteY7986" fmla="*/ 1938486 h 6812607"/>
              <a:gd name="connsiteX7987" fmla="*/ 5484316 w 6682383"/>
              <a:gd name="connsiteY7987" fmla="*/ 1938486 h 6812607"/>
              <a:gd name="connsiteX7988" fmla="*/ 1183184 w 6682383"/>
              <a:gd name="connsiteY7988" fmla="*/ 1938486 h 6812607"/>
              <a:gd name="connsiteX7989" fmla="*/ 1175742 w 6682383"/>
              <a:gd name="connsiteY7989" fmla="*/ 1960810 h 6812607"/>
              <a:gd name="connsiteX7990" fmla="*/ 1168301 w 6682383"/>
              <a:gd name="connsiteY7990" fmla="*/ 1971972 h 6812607"/>
              <a:gd name="connsiteX7991" fmla="*/ 1157139 w 6682383"/>
              <a:gd name="connsiteY7991" fmla="*/ 1986855 h 6812607"/>
              <a:gd name="connsiteX7992" fmla="*/ 1145977 w 6682383"/>
              <a:gd name="connsiteY7992" fmla="*/ 1998017 h 6812607"/>
              <a:gd name="connsiteX7993" fmla="*/ 1138535 w 6682383"/>
              <a:gd name="connsiteY7993" fmla="*/ 1998017 h 6812607"/>
              <a:gd name="connsiteX7994" fmla="*/ 1145977 w 6682383"/>
              <a:gd name="connsiteY7994" fmla="*/ 1983135 h 6812607"/>
              <a:gd name="connsiteX7995" fmla="*/ 1153418 w 6682383"/>
              <a:gd name="connsiteY7995" fmla="*/ 1983135 h 6812607"/>
              <a:gd name="connsiteX7996" fmla="*/ 1153418 w 6682383"/>
              <a:gd name="connsiteY7996" fmla="*/ 1975693 h 6812607"/>
              <a:gd name="connsiteX7997" fmla="*/ 1164580 w 6682383"/>
              <a:gd name="connsiteY7997" fmla="*/ 1968252 h 6812607"/>
              <a:gd name="connsiteX7998" fmla="*/ 1175742 w 6682383"/>
              <a:gd name="connsiteY7998" fmla="*/ 1949648 h 6812607"/>
              <a:gd name="connsiteX7999" fmla="*/ 1183184 w 6682383"/>
              <a:gd name="connsiteY7999" fmla="*/ 1938486 h 6812607"/>
              <a:gd name="connsiteX8000" fmla="*/ 5672212 w 6682383"/>
              <a:gd name="connsiteY8000" fmla="*/ 1935695 h 6812607"/>
              <a:gd name="connsiteX8001" fmla="*/ 5677793 w 6682383"/>
              <a:gd name="connsiteY8001" fmla="*/ 1938486 h 6812607"/>
              <a:gd name="connsiteX8002" fmla="*/ 5677793 w 6682383"/>
              <a:gd name="connsiteY8002" fmla="*/ 1945928 h 6812607"/>
              <a:gd name="connsiteX8003" fmla="*/ 5674072 w 6682383"/>
              <a:gd name="connsiteY8003" fmla="*/ 1945928 h 6812607"/>
              <a:gd name="connsiteX8004" fmla="*/ 5670351 w 6682383"/>
              <a:gd name="connsiteY8004" fmla="*/ 1953369 h 6812607"/>
              <a:gd name="connsiteX8005" fmla="*/ 5670351 w 6682383"/>
              <a:gd name="connsiteY8005" fmla="*/ 1942207 h 6812607"/>
              <a:gd name="connsiteX8006" fmla="*/ 5672212 w 6682383"/>
              <a:gd name="connsiteY8006" fmla="*/ 1935695 h 6812607"/>
              <a:gd name="connsiteX8007" fmla="*/ 5975449 w 6682383"/>
              <a:gd name="connsiteY8007" fmla="*/ 1931045 h 6812607"/>
              <a:gd name="connsiteX8008" fmla="*/ 5971728 w 6682383"/>
              <a:gd name="connsiteY8008" fmla="*/ 1938486 h 6812607"/>
              <a:gd name="connsiteX8009" fmla="*/ 5971728 w 6682383"/>
              <a:gd name="connsiteY8009" fmla="*/ 1934766 h 6812607"/>
              <a:gd name="connsiteX8010" fmla="*/ 5975449 w 6682383"/>
              <a:gd name="connsiteY8010" fmla="*/ 1931045 h 6812607"/>
              <a:gd name="connsiteX8011" fmla="*/ 5688955 w 6682383"/>
              <a:gd name="connsiteY8011" fmla="*/ 1931045 h 6812607"/>
              <a:gd name="connsiteX8012" fmla="*/ 5700117 w 6682383"/>
              <a:gd name="connsiteY8012" fmla="*/ 1931045 h 6812607"/>
              <a:gd name="connsiteX8013" fmla="*/ 5703838 w 6682383"/>
              <a:gd name="connsiteY8013" fmla="*/ 1938486 h 6812607"/>
              <a:gd name="connsiteX8014" fmla="*/ 5707558 w 6682383"/>
              <a:gd name="connsiteY8014" fmla="*/ 1938486 h 6812607"/>
              <a:gd name="connsiteX8015" fmla="*/ 5722441 w 6682383"/>
              <a:gd name="connsiteY8015" fmla="*/ 1942207 h 6812607"/>
              <a:gd name="connsiteX8016" fmla="*/ 5715000 w 6682383"/>
              <a:gd name="connsiteY8016" fmla="*/ 1945928 h 6812607"/>
              <a:gd name="connsiteX8017" fmla="*/ 5700117 w 6682383"/>
              <a:gd name="connsiteY8017" fmla="*/ 1938486 h 6812607"/>
              <a:gd name="connsiteX8018" fmla="*/ 5688955 w 6682383"/>
              <a:gd name="connsiteY8018" fmla="*/ 1934766 h 6812607"/>
              <a:gd name="connsiteX8019" fmla="*/ 5688955 w 6682383"/>
              <a:gd name="connsiteY8019" fmla="*/ 1931045 h 6812607"/>
              <a:gd name="connsiteX8020" fmla="*/ 5532685 w 6682383"/>
              <a:gd name="connsiteY8020" fmla="*/ 1931045 h 6812607"/>
              <a:gd name="connsiteX8021" fmla="*/ 5528965 w 6682383"/>
              <a:gd name="connsiteY8021" fmla="*/ 1938486 h 6812607"/>
              <a:gd name="connsiteX8022" fmla="*/ 5536406 w 6682383"/>
              <a:gd name="connsiteY8022" fmla="*/ 1938486 h 6812607"/>
              <a:gd name="connsiteX8023" fmla="*/ 5532685 w 6682383"/>
              <a:gd name="connsiteY8023" fmla="*/ 1931045 h 6812607"/>
              <a:gd name="connsiteX8024" fmla="*/ 5335488 w 6682383"/>
              <a:gd name="connsiteY8024" fmla="*/ 1931045 h 6812607"/>
              <a:gd name="connsiteX8025" fmla="*/ 5342929 w 6682383"/>
              <a:gd name="connsiteY8025" fmla="*/ 1931045 h 6812607"/>
              <a:gd name="connsiteX8026" fmla="*/ 5339209 w 6682383"/>
              <a:gd name="connsiteY8026" fmla="*/ 1938486 h 6812607"/>
              <a:gd name="connsiteX8027" fmla="*/ 5335488 w 6682383"/>
              <a:gd name="connsiteY8027" fmla="*/ 1931045 h 6812607"/>
              <a:gd name="connsiteX8028" fmla="*/ 5175498 w 6682383"/>
              <a:gd name="connsiteY8028" fmla="*/ 1931045 h 6812607"/>
              <a:gd name="connsiteX8029" fmla="*/ 5171777 w 6682383"/>
              <a:gd name="connsiteY8029" fmla="*/ 1934766 h 6812607"/>
              <a:gd name="connsiteX8030" fmla="*/ 5179218 w 6682383"/>
              <a:gd name="connsiteY8030" fmla="*/ 1938486 h 6812607"/>
              <a:gd name="connsiteX8031" fmla="*/ 5175498 w 6682383"/>
              <a:gd name="connsiteY8031" fmla="*/ 1931045 h 6812607"/>
              <a:gd name="connsiteX8032" fmla="*/ 1098538 w 6682383"/>
              <a:gd name="connsiteY8032" fmla="*/ 1930347 h 6812607"/>
              <a:gd name="connsiteX8033" fmla="*/ 1101328 w 6682383"/>
              <a:gd name="connsiteY8033" fmla="*/ 1931045 h 6812607"/>
              <a:gd name="connsiteX8034" fmla="*/ 1071563 w 6682383"/>
              <a:gd name="connsiteY8034" fmla="*/ 1953369 h 6812607"/>
              <a:gd name="connsiteX8035" fmla="*/ 1052959 w 6682383"/>
              <a:gd name="connsiteY8035" fmla="*/ 1975693 h 6812607"/>
              <a:gd name="connsiteX8036" fmla="*/ 1041797 w 6682383"/>
              <a:gd name="connsiteY8036" fmla="*/ 1990576 h 6812607"/>
              <a:gd name="connsiteX8037" fmla="*/ 1026914 w 6682383"/>
              <a:gd name="connsiteY8037" fmla="*/ 1998017 h 6812607"/>
              <a:gd name="connsiteX8038" fmla="*/ 1019473 w 6682383"/>
              <a:gd name="connsiteY8038" fmla="*/ 1998017 h 6812607"/>
              <a:gd name="connsiteX8039" fmla="*/ 1026914 w 6682383"/>
              <a:gd name="connsiteY8039" fmla="*/ 1990576 h 6812607"/>
              <a:gd name="connsiteX8040" fmla="*/ 1098538 w 6682383"/>
              <a:gd name="connsiteY8040" fmla="*/ 1930347 h 6812607"/>
              <a:gd name="connsiteX8041" fmla="*/ 5119687 w 6682383"/>
              <a:gd name="connsiteY8041" fmla="*/ 1923603 h 6812607"/>
              <a:gd name="connsiteX8042" fmla="*/ 5119687 w 6682383"/>
              <a:gd name="connsiteY8042" fmla="*/ 1931045 h 6812607"/>
              <a:gd name="connsiteX8043" fmla="*/ 5127129 w 6682383"/>
              <a:gd name="connsiteY8043" fmla="*/ 1931045 h 6812607"/>
              <a:gd name="connsiteX8044" fmla="*/ 5127129 w 6682383"/>
              <a:gd name="connsiteY8044" fmla="*/ 1923603 h 6812607"/>
              <a:gd name="connsiteX8045" fmla="*/ 5119687 w 6682383"/>
              <a:gd name="connsiteY8045" fmla="*/ 1923603 h 6812607"/>
              <a:gd name="connsiteX8046" fmla="*/ 5111316 w 6682383"/>
              <a:gd name="connsiteY8046" fmla="*/ 1918952 h 6812607"/>
              <a:gd name="connsiteX8047" fmla="*/ 5108525 w 6682383"/>
              <a:gd name="connsiteY8047" fmla="*/ 1919882 h 6812607"/>
              <a:gd name="connsiteX8048" fmla="*/ 5104804 w 6682383"/>
              <a:gd name="connsiteY8048" fmla="*/ 1923603 h 6812607"/>
              <a:gd name="connsiteX8049" fmla="*/ 5112246 w 6682383"/>
              <a:gd name="connsiteY8049" fmla="*/ 1923603 h 6812607"/>
              <a:gd name="connsiteX8050" fmla="*/ 5111316 w 6682383"/>
              <a:gd name="connsiteY8050" fmla="*/ 1918952 h 6812607"/>
              <a:gd name="connsiteX8051" fmla="*/ 5938242 w 6682383"/>
              <a:gd name="connsiteY8051" fmla="*/ 1916162 h 6812607"/>
              <a:gd name="connsiteX8052" fmla="*/ 5968008 w 6682383"/>
              <a:gd name="connsiteY8052" fmla="*/ 1945928 h 6812607"/>
              <a:gd name="connsiteX8053" fmla="*/ 5953125 w 6682383"/>
              <a:gd name="connsiteY8053" fmla="*/ 1938486 h 6812607"/>
              <a:gd name="connsiteX8054" fmla="*/ 5938242 w 6682383"/>
              <a:gd name="connsiteY8054" fmla="*/ 1916162 h 6812607"/>
              <a:gd name="connsiteX8055" fmla="*/ 5484316 w 6682383"/>
              <a:gd name="connsiteY8055" fmla="*/ 1916162 h 6812607"/>
              <a:gd name="connsiteX8056" fmla="*/ 5484316 w 6682383"/>
              <a:gd name="connsiteY8056" fmla="*/ 1931045 h 6812607"/>
              <a:gd name="connsiteX8057" fmla="*/ 5499199 w 6682383"/>
              <a:gd name="connsiteY8057" fmla="*/ 1931045 h 6812607"/>
              <a:gd name="connsiteX8058" fmla="*/ 5484316 w 6682383"/>
              <a:gd name="connsiteY8058" fmla="*/ 1916162 h 6812607"/>
              <a:gd name="connsiteX8059" fmla="*/ 5521523 w 6682383"/>
              <a:gd name="connsiteY8059" fmla="*/ 1901279 h 6812607"/>
              <a:gd name="connsiteX8060" fmla="*/ 5514082 w 6682383"/>
              <a:gd name="connsiteY8060" fmla="*/ 1908720 h 6812607"/>
              <a:gd name="connsiteX8061" fmla="*/ 5514082 w 6682383"/>
              <a:gd name="connsiteY8061" fmla="*/ 1923603 h 6812607"/>
              <a:gd name="connsiteX8062" fmla="*/ 5521523 w 6682383"/>
              <a:gd name="connsiteY8062" fmla="*/ 1916162 h 6812607"/>
              <a:gd name="connsiteX8063" fmla="*/ 5521523 w 6682383"/>
              <a:gd name="connsiteY8063" fmla="*/ 1908720 h 6812607"/>
              <a:gd name="connsiteX8064" fmla="*/ 5532685 w 6682383"/>
              <a:gd name="connsiteY8064" fmla="*/ 1916162 h 6812607"/>
              <a:gd name="connsiteX8065" fmla="*/ 5540127 w 6682383"/>
              <a:gd name="connsiteY8065" fmla="*/ 1916162 h 6812607"/>
              <a:gd name="connsiteX8066" fmla="*/ 5540127 w 6682383"/>
              <a:gd name="connsiteY8066" fmla="*/ 1908720 h 6812607"/>
              <a:gd name="connsiteX8067" fmla="*/ 5528965 w 6682383"/>
              <a:gd name="connsiteY8067" fmla="*/ 1901279 h 6812607"/>
              <a:gd name="connsiteX8068" fmla="*/ 3006328 w 6682383"/>
              <a:gd name="connsiteY8068" fmla="*/ 1901279 h 6812607"/>
              <a:gd name="connsiteX8069" fmla="*/ 3013770 w 6682383"/>
              <a:gd name="connsiteY8069" fmla="*/ 1908720 h 6812607"/>
              <a:gd name="connsiteX8070" fmla="*/ 3013770 w 6682383"/>
              <a:gd name="connsiteY8070" fmla="*/ 1901279 h 6812607"/>
              <a:gd name="connsiteX8071" fmla="*/ 1413867 w 6682383"/>
              <a:gd name="connsiteY8071" fmla="*/ 1901279 h 6812607"/>
              <a:gd name="connsiteX8072" fmla="*/ 1413867 w 6682383"/>
              <a:gd name="connsiteY8072" fmla="*/ 1908720 h 6812607"/>
              <a:gd name="connsiteX8073" fmla="*/ 1421309 w 6682383"/>
              <a:gd name="connsiteY8073" fmla="*/ 1901279 h 6812607"/>
              <a:gd name="connsiteX8074" fmla="*/ 1413867 w 6682383"/>
              <a:gd name="connsiteY8074" fmla="*/ 1901279 h 6812607"/>
              <a:gd name="connsiteX8075" fmla="*/ 1220391 w 6682383"/>
              <a:gd name="connsiteY8075" fmla="*/ 1901279 h 6812607"/>
              <a:gd name="connsiteX8076" fmla="*/ 1220391 w 6682383"/>
              <a:gd name="connsiteY8076" fmla="*/ 1916162 h 6812607"/>
              <a:gd name="connsiteX8077" fmla="*/ 1212949 w 6682383"/>
              <a:gd name="connsiteY8077" fmla="*/ 1916162 h 6812607"/>
              <a:gd name="connsiteX8078" fmla="*/ 1212949 w 6682383"/>
              <a:gd name="connsiteY8078" fmla="*/ 1908720 h 6812607"/>
              <a:gd name="connsiteX8079" fmla="*/ 1216670 w 6682383"/>
              <a:gd name="connsiteY8079" fmla="*/ 1905000 h 6812607"/>
              <a:gd name="connsiteX8080" fmla="*/ 1220391 w 6682383"/>
              <a:gd name="connsiteY8080" fmla="*/ 1901279 h 6812607"/>
              <a:gd name="connsiteX8081" fmla="*/ 1131094 w 6682383"/>
              <a:gd name="connsiteY8081" fmla="*/ 1901279 h 6812607"/>
              <a:gd name="connsiteX8082" fmla="*/ 1116211 w 6682383"/>
              <a:gd name="connsiteY8082" fmla="*/ 1916162 h 6812607"/>
              <a:gd name="connsiteX8083" fmla="*/ 1116211 w 6682383"/>
              <a:gd name="connsiteY8083" fmla="*/ 1908720 h 6812607"/>
              <a:gd name="connsiteX8084" fmla="*/ 1131094 w 6682383"/>
              <a:gd name="connsiteY8084" fmla="*/ 1901279 h 6812607"/>
              <a:gd name="connsiteX8085" fmla="*/ 5499199 w 6682383"/>
              <a:gd name="connsiteY8085" fmla="*/ 1893838 h 6812607"/>
              <a:gd name="connsiteX8086" fmla="*/ 5499199 w 6682383"/>
              <a:gd name="connsiteY8086" fmla="*/ 1901279 h 6812607"/>
              <a:gd name="connsiteX8087" fmla="*/ 5506640 w 6682383"/>
              <a:gd name="connsiteY8087" fmla="*/ 1901279 h 6812607"/>
              <a:gd name="connsiteX8088" fmla="*/ 5499199 w 6682383"/>
              <a:gd name="connsiteY8088" fmla="*/ 1893838 h 6812607"/>
              <a:gd name="connsiteX8089" fmla="*/ 5819179 w 6682383"/>
              <a:gd name="connsiteY8089" fmla="*/ 1886396 h 6812607"/>
              <a:gd name="connsiteX8090" fmla="*/ 5826621 w 6682383"/>
              <a:gd name="connsiteY8090" fmla="*/ 1886396 h 6812607"/>
              <a:gd name="connsiteX8091" fmla="*/ 5830342 w 6682383"/>
              <a:gd name="connsiteY8091" fmla="*/ 1886396 h 6812607"/>
              <a:gd name="connsiteX8092" fmla="*/ 5841504 w 6682383"/>
              <a:gd name="connsiteY8092" fmla="*/ 1886396 h 6812607"/>
              <a:gd name="connsiteX8093" fmla="*/ 5856386 w 6682383"/>
              <a:gd name="connsiteY8093" fmla="*/ 1893838 h 6812607"/>
              <a:gd name="connsiteX8094" fmla="*/ 5841504 w 6682383"/>
              <a:gd name="connsiteY8094" fmla="*/ 1893838 h 6812607"/>
              <a:gd name="connsiteX8095" fmla="*/ 5313164 w 6682383"/>
              <a:gd name="connsiteY8095" fmla="*/ 1886396 h 6812607"/>
              <a:gd name="connsiteX8096" fmla="*/ 5320605 w 6682383"/>
              <a:gd name="connsiteY8096" fmla="*/ 1890117 h 6812607"/>
              <a:gd name="connsiteX8097" fmla="*/ 5328047 w 6682383"/>
              <a:gd name="connsiteY8097" fmla="*/ 1893838 h 6812607"/>
              <a:gd name="connsiteX8098" fmla="*/ 5320605 w 6682383"/>
              <a:gd name="connsiteY8098" fmla="*/ 1886396 h 6812607"/>
              <a:gd name="connsiteX8099" fmla="*/ 5313164 w 6682383"/>
              <a:gd name="connsiteY8099" fmla="*/ 1886396 h 6812607"/>
              <a:gd name="connsiteX8100" fmla="*/ 3036094 w 6682383"/>
              <a:gd name="connsiteY8100" fmla="*/ 1886396 h 6812607"/>
              <a:gd name="connsiteX8101" fmla="*/ 3036094 w 6682383"/>
              <a:gd name="connsiteY8101" fmla="*/ 1893838 h 6812607"/>
              <a:gd name="connsiteX8102" fmla="*/ 3039814 w 6682383"/>
              <a:gd name="connsiteY8102" fmla="*/ 1890117 h 6812607"/>
              <a:gd name="connsiteX8103" fmla="*/ 3043535 w 6682383"/>
              <a:gd name="connsiteY8103" fmla="*/ 1886396 h 6812607"/>
              <a:gd name="connsiteX8104" fmla="*/ 3036094 w 6682383"/>
              <a:gd name="connsiteY8104" fmla="*/ 1886396 h 6812607"/>
              <a:gd name="connsiteX8105" fmla="*/ 1257598 w 6682383"/>
              <a:gd name="connsiteY8105" fmla="*/ 1886396 h 6812607"/>
              <a:gd name="connsiteX8106" fmla="*/ 1227832 w 6682383"/>
              <a:gd name="connsiteY8106" fmla="*/ 1916162 h 6812607"/>
              <a:gd name="connsiteX8107" fmla="*/ 1235274 w 6682383"/>
              <a:gd name="connsiteY8107" fmla="*/ 1908720 h 6812607"/>
              <a:gd name="connsiteX8108" fmla="*/ 5461992 w 6682383"/>
              <a:gd name="connsiteY8108" fmla="*/ 1878955 h 6812607"/>
              <a:gd name="connsiteX8109" fmla="*/ 5461992 w 6682383"/>
              <a:gd name="connsiteY8109" fmla="*/ 1886396 h 6812607"/>
              <a:gd name="connsiteX8110" fmla="*/ 5469433 w 6682383"/>
              <a:gd name="connsiteY8110" fmla="*/ 1886396 h 6812607"/>
              <a:gd name="connsiteX8111" fmla="*/ 5461992 w 6682383"/>
              <a:gd name="connsiteY8111" fmla="*/ 1878955 h 6812607"/>
              <a:gd name="connsiteX8112" fmla="*/ 5261074 w 6682383"/>
              <a:gd name="connsiteY8112" fmla="*/ 1878955 h 6812607"/>
              <a:gd name="connsiteX8113" fmla="*/ 5253633 w 6682383"/>
              <a:gd name="connsiteY8113" fmla="*/ 1886396 h 6812607"/>
              <a:gd name="connsiteX8114" fmla="*/ 5253633 w 6682383"/>
              <a:gd name="connsiteY8114" fmla="*/ 1890117 h 6812607"/>
              <a:gd name="connsiteX8115" fmla="*/ 5257353 w 6682383"/>
              <a:gd name="connsiteY8115" fmla="*/ 1890117 h 6812607"/>
              <a:gd name="connsiteX8116" fmla="*/ 5261074 w 6682383"/>
              <a:gd name="connsiteY8116" fmla="*/ 1886396 h 6812607"/>
              <a:gd name="connsiteX8117" fmla="*/ 5261074 w 6682383"/>
              <a:gd name="connsiteY8117" fmla="*/ 1878955 h 6812607"/>
              <a:gd name="connsiteX8118" fmla="*/ 1428750 w 6682383"/>
              <a:gd name="connsiteY8118" fmla="*/ 1878955 h 6812607"/>
              <a:gd name="connsiteX8119" fmla="*/ 1421309 w 6682383"/>
              <a:gd name="connsiteY8119" fmla="*/ 1886396 h 6812607"/>
              <a:gd name="connsiteX8120" fmla="*/ 1428750 w 6682383"/>
              <a:gd name="connsiteY8120" fmla="*/ 1886396 h 6812607"/>
              <a:gd name="connsiteX8121" fmla="*/ 1436192 w 6682383"/>
              <a:gd name="connsiteY8121" fmla="*/ 1886396 h 6812607"/>
              <a:gd name="connsiteX8122" fmla="*/ 5767090 w 6682383"/>
              <a:gd name="connsiteY8122" fmla="*/ 1871513 h 6812607"/>
              <a:gd name="connsiteX8123" fmla="*/ 5774531 w 6682383"/>
              <a:gd name="connsiteY8123" fmla="*/ 1871513 h 6812607"/>
              <a:gd name="connsiteX8124" fmla="*/ 5781972 w 6682383"/>
              <a:gd name="connsiteY8124" fmla="*/ 1871513 h 6812607"/>
              <a:gd name="connsiteX8125" fmla="*/ 5774531 w 6682383"/>
              <a:gd name="connsiteY8125" fmla="*/ 1878955 h 6812607"/>
              <a:gd name="connsiteX8126" fmla="*/ 5767090 w 6682383"/>
              <a:gd name="connsiteY8126" fmla="*/ 1871513 h 6812607"/>
              <a:gd name="connsiteX8127" fmla="*/ 5402461 w 6682383"/>
              <a:gd name="connsiteY8127" fmla="*/ 1871513 h 6812607"/>
              <a:gd name="connsiteX8128" fmla="*/ 5402461 w 6682383"/>
              <a:gd name="connsiteY8128" fmla="*/ 1878955 h 6812607"/>
              <a:gd name="connsiteX8129" fmla="*/ 5402461 w 6682383"/>
              <a:gd name="connsiteY8129" fmla="*/ 1886396 h 6812607"/>
              <a:gd name="connsiteX8130" fmla="*/ 5395019 w 6682383"/>
              <a:gd name="connsiteY8130" fmla="*/ 1890117 h 6812607"/>
              <a:gd name="connsiteX8131" fmla="*/ 5409902 w 6682383"/>
              <a:gd name="connsiteY8131" fmla="*/ 1893838 h 6812607"/>
              <a:gd name="connsiteX8132" fmla="*/ 5328047 w 6682383"/>
              <a:gd name="connsiteY8132" fmla="*/ 1871513 h 6812607"/>
              <a:gd name="connsiteX8133" fmla="*/ 5328047 w 6682383"/>
              <a:gd name="connsiteY8133" fmla="*/ 1878955 h 6812607"/>
              <a:gd name="connsiteX8134" fmla="*/ 5335488 w 6682383"/>
              <a:gd name="connsiteY8134" fmla="*/ 1871513 h 6812607"/>
              <a:gd name="connsiteX8135" fmla="*/ 1175742 w 6682383"/>
              <a:gd name="connsiteY8135" fmla="*/ 1871513 h 6812607"/>
              <a:gd name="connsiteX8136" fmla="*/ 1153418 w 6682383"/>
              <a:gd name="connsiteY8136" fmla="*/ 1893838 h 6812607"/>
              <a:gd name="connsiteX8137" fmla="*/ 1145977 w 6682383"/>
              <a:gd name="connsiteY8137" fmla="*/ 1897558 h 6812607"/>
              <a:gd name="connsiteX8138" fmla="*/ 1131094 w 6682383"/>
              <a:gd name="connsiteY8138" fmla="*/ 1901279 h 6812607"/>
              <a:gd name="connsiteX8139" fmla="*/ 1145977 w 6682383"/>
              <a:gd name="connsiteY8139" fmla="*/ 1886396 h 6812607"/>
              <a:gd name="connsiteX8140" fmla="*/ 1175742 w 6682383"/>
              <a:gd name="connsiteY8140" fmla="*/ 1871513 h 6812607"/>
              <a:gd name="connsiteX8141" fmla="*/ 5968008 w 6682383"/>
              <a:gd name="connsiteY8141" fmla="*/ 1849189 h 6812607"/>
              <a:gd name="connsiteX8142" fmla="*/ 5975449 w 6682383"/>
              <a:gd name="connsiteY8142" fmla="*/ 1849189 h 6812607"/>
              <a:gd name="connsiteX8143" fmla="*/ 5968008 w 6682383"/>
              <a:gd name="connsiteY8143" fmla="*/ 1856631 h 6812607"/>
              <a:gd name="connsiteX8144" fmla="*/ 5960566 w 6682383"/>
              <a:gd name="connsiteY8144" fmla="*/ 1856631 h 6812607"/>
              <a:gd name="connsiteX8145" fmla="*/ 5759648 w 6682383"/>
              <a:gd name="connsiteY8145" fmla="*/ 1849189 h 6812607"/>
              <a:gd name="connsiteX8146" fmla="*/ 5774531 w 6682383"/>
              <a:gd name="connsiteY8146" fmla="*/ 1849189 h 6812607"/>
              <a:gd name="connsiteX8147" fmla="*/ 5781972 w 6682383"/>
              <a:gd name="connsiteY8147" fmla="*/ 1849189 h 6812607"/>
              <a:gd name="connsiteX8148" fmla="*/ 5781972 w 6682383"/>
              <a:gd name="connsiteY8148" fmla="*/ 1856631 h 6812607"/>
              <a:gd name="connsiteX8149" fmla="*/ 5770810 w 6682383"/>
              <a:gd name="connsiteY8149" fmla="*/ 1864072 h 6812607"/>
              <a:gd name="connsiteX8150" fmla="*/ 5767090 w 6682383"/>
              <a:gd name="connsiteY8150" fmla="*/ 1856631 h 6812607"/>
              <a:gd name="connsiteX8151" fmla="*/ 5759648 w 6682383"/>
              <a:gd name="connsiteY8151" fmla="*/ 1849189 h 6812607"/>
              <a:gd name="connsiteX8152" fmla="*/ 5744765 w 6682383"/>
              <a:gd name="connsiteY8152" fmla="*/ 1849189 h 6812607"/>
              <a:gd name="connsiteX8153" fmla="*/ 5752207 w 6682383"/>
              <a:gd name="connsiteY8153" fmla="*/ 1849189 h 6812607"/>
              <a:gd name="connsiteX8154" fmla="*/ 5752207 w 6682383"/>
              <a:gd name="connsiteY8154" fmla="*/ 1856631 h 6812607"/>
              <a:gd name="connsiteX8155" fmla="*/ 5744765 w 6682383"/>
              <a:gd name="connsiteY8155" fmla="*/ 1856631 h 6812607"/>
              <a:gd name="connsiteX8156" fmla="*/ 5744765 w 6682383"/>
              <a:gd name="connsiteY8156" fmla="*/ 1849189 h 6812607"/>
              <a:gd name="connsiteX8157" fmla="*/ 1592461 w 6682383"/>
              <a:gd name="connsiteY8157" fmla="*/ 1849189 h 6812607"/>
              <a:gd name="connsiteX8158" fmla="*/ 1592461 w 6682383"/>
              <a:gd name="connsiteY8158" fmla="*/ 1856631 h 6812607"/>
              <a:gd name="connsiteX8159" fmla="*/ 1599903 w 6682383"/>
              <a:gd name="connsiteY8159" fmla="*/ 1856631 h 6812607"/>
              <a:gd name="connsiteX8160" fmla="*/ 1599903 w 6682383"/>
              <a:gd name="connsiteY8160" fmla="*/ 1849189 h 6812607"/>
              <a:gd name="connsiteX8161" fmla="*/ 1257598 w 6682383"/>
              <a:gd name="connsiteY8161" fmla="*/ 1849189 h 6812607"/>
              <a:gd name="connsiteX8162" fmla="*/ 1257598 w 6682383"/>
              <a:gd name="connsiteY8162" fmla="*/ 1864072 h 6812607"/>
              <a:gd name="connsiteX8163" fmla="*/ 1253877 w 6682383"/>
              <a:gd name="connsiteY8163" fmla="*/ 1878955 h 6812607"/>
              <a:gd name="connsiteX8164" fmla="*/ 1246436 w 6682383"/>
              <a:gd name="connsiteY8164" fmla="*/ 1875234 h 6812607"/>
              <a:gd name="connsiteX8165" fmla="*/ 1246436 w 6682383"/>
              <a:gd name="connsiteY8165" fmla="*/ 1860351 h 6812607"/>
              <a:gd name="connsiteX8166" fmla="*/ 1257598 w 6682383"/>
              <a:gd name="connsiteY8166" fmla="*/ 1849189 h 6812607"/>
              <a:gd name="connsiteX8167" fmla="*/ 1202802 w 6682383"/>
              <a:gd name="connsiteY8167" fmla="*/ 1848512 h 6812607"/>
              <a:gd name="connsiteX8168" fmla="*/ 1190625 w 6682383"/>
              <a:gd name="connsiteY8168" fmla="*/ 1856631 h 6812607"/>
              <a:gd name="connsiteX8169" fmla="*/ 1198067 w 6682383"/>
              <a:gd name="connsiteY8169" fmla="*/ 1849189 h 6812607"/>
              <a:gd name="connsiteX8170" fmla="*/ 5953125 w 6682383"/>
              <a:gd name="connsiteY8170" fmla="*/ 1841748 h 6812607"/>
              <a:gd name="connsiteX8171" fmla="*/ 5938242 w 6682383"/>
              <a:gd name="connsiteY8171" fmla="*/ 1856631 h 6812607"/>
              <a:gd name="connsiteX8172" fmla="*/ 5945683 w 6682383"/>
              <a:gd name="connsiteY8172" fmla="*/ 1849189 h 6812607"/>
              <a:gd name="connsiteX8173" fmla="*/ 1428750 w 6682383"/>
              <a:gd name="connsiteY8173" fmla="*/ 1841748 h 6812607"/>
              <a:gd name="connsiteX8174" fmla="*/ 1436192 w 6682383"/>
              <a:gd name="connsiteY8174" fmla="*/ 1841748 h 6812607"/>
              <a:gd name="connsiteX8175" fmla="*/ 1428750 w 6682383"/>
              <a:gd name="connsiteY8175" fmla="*/ 1849189 h 6812607"/>
              <a:gd name="connsiteX8176" fmla="*/ 1428750 w 6682383"/>
              <a:gd name="connsiteY8176" fmla="*/ 1841748 h 6812607"/>
              <a:gd name="connsiteX8177" fmla="*/ 1212949 w 6682383"/>
              <a:gd name="connsiteY8177" fmla="*/ 1841748 h 6812607"/>
              <a:gd name="connsiteX8178" fmla="*/ 1209229 w 6682383"/>
              <a:gd name="connsiteY8178" fmla="*/ 1845468 h 6812607"/>
              <a:gd name="connsiteX8179" fmla="*/ 1204578 w 6682383"/>
              <a:gd name="connsiteY8179" fmla="*/ 1848259 h 6812607"/>
              <a:gd name="connsiteX8180" fmla="*/ 1202802 w 6682383"/>
              <a:gd name="connsiteY8180" fmla="*/ 1848512 h 6812607"/>
              <a:gd name="connsiteX8181" fmla="*/ 5388973 w 6682383"/>
              <a:gd name="connsiteY8181" fmla="*/ 1839422 h 6812607"/>
              <a:gd name="connsiteX8182" fmla="*/ 5395019 w 6682383"/>
              <a:gd name="connsiteY8182" fmla="*/ 1841748 h 6812607"/>
              <a:gd name="connsiteX8183" fmla="*/ 5402461 w 6682383"/>
              <a:gd name="connsiteY8183" fmla="*/ 1849189 h 6812607"/>
              <a:gd name="connsiteX8184" fmla="*/ 5387578 w 6682383"/>
              <a:gd name="connsiteY8184" fmla="*/ 1849189 h 6812607"/>
              <a:gd name="connsiteX8185" fmla="*/ 5388973 w 6682383"/>
              <a:gd name="connsiteY8185" fmla="*/ 1839422 h 6812607"/>
              <a:gd name="connsiteX8186" fmla="*/ 5834062 w 6682383"/>
              <a:gd name="connsiteY8186" fmla="*/ 1834306 h 6812607"/>
              <a:gd name="connsiteX8187" fmla="*/ 5841504 w 6682383"/>
              <a:gd name="connsiteY8187" fmla="*/ 1841748 h 6812607"/>
              <a:gd name="connsiteX8188" fmla="*/ 5834062 w 6682383"/>
              <a:gd name="connsiteY8188" fmla="*/ 1841748 h 6812607"/>
              <a:gd name="connsiteX8189" fmla="*/ 5305722 w 6682383"/>
              <a:gd name="connsiteY8189" fmla="*/ 1834306 h 6812607"/>
              <a:gd name="connsiteX8190" fmla="*/ 5305722 w 6682383"/>
              <a:gd name="connsiteY8190" fmla="*/ 1841748 h 6812607"/>
              <a:gd name="connsiteX8191" fmla="*/ 5328047 w 6682383"/>
              <a:gd name="connsiteY8191" fmla="*/ 1849189 h 6812607"/>
              <a:gd name="connsiteX8192" fmla="*/ 5335488 w 6682383"/>
              <a:gd name="connsiteY8192" fmla="*/ 1849189 h 6812607"/>
              <a:gd name="connsiteX8193" fmla="*/ 5328047 w 6682383"/>
              <a:gd name="connsiteY8193" fmla="*/ 1841748 h 6812607"/>
              <a:gd name="connsiteX8194" fmla="*/ 5316885 w 6682383"/>
              <a:gd name="connsiteY8194" fmla="*/ 1838027 h 6812607"/>
              <a:gd name="connsiteX8195" fmla="*/ 5305722 w 6682383"/>
              <a:gd name="connsiteY8195" fmla="*/ 1834306 h 6812607"/>
              <a:gd name="connsiteX8196" fmla="*/ 5067597 w 6682383"/>
              <a:gd name="connsiteY8196" fmla="*/ 1834306 h 6812607"/>
              <a:gd name="connsiteX8197" fmla="*/ 5082480 w 6682383"/>
              <a:gd name="connsiteY8197" fmla="*/ 1841748 h 6812607"/>
              <a:gd name="connsiteX8198" fmla="*/ 5075039 w 6682383"/>
              <a:gd name="connsiteY8198" fmla="*/ 1834306 h 6812607"/>
              <a:gd name="connsiteX8199" fmla="*/ 1607344 w 6682383"/>
              <a:gd name="connsiteY8199" fmla="*/ 1834306 h 6812607"/>
              <a:gd name="connsiteX8200" fmla="*/ 1599903 w 6682383"/>
              <a:gd name="connsiteY8200" fmla="*/ 1841748 h 6812607"/>
              <a:gd name="connsiteX8201" fmla="*/ 1607344 w 6682383"/>
              <a:gd name="connsiteY8201" fmla="*/ 1841748 h 6812607"/>
              <a:gd name="connsiteX8202" fmla="*/ 1607344 w 6682383"/>
              <a:gd name="connsiteY8202" fmla="*/ 1834306 h 6812607"/>
              <a:gd name="connsiteX8203" fmla="*/ 1268760 w 6682383"/>
              <a:gd name="connsiteY8203" fmla="*/ 1834306 h 6812607"/>
              <a:gd name="connsiteX8204" fmla="*/ 1272481 w 6682383"/>
              <a:gd name="connsiteY8204" fmla="*/ 1838027 h 6812607"/>
              <a:gd name="connsiteX8205" fmla="*/ 1268760 w 6682383"/>
              <a:gd name="connsiteY8205" fmla="*/ 1845468 h 6812607"/>
              <a:gd name="connsiteX8206" fmla="*/ 1265039 w 6682383"/>
              <a:gd name="connsiteY8206" fmla="*/ 1841748 h 6812607"/>
              <a:gd name="connsiteX8207" fmla="*/ 1268760 w 6682383"/>
              <a:gd name="connsiteY8207" fmla="*/ 1834306 h 6812607"/>
              <a:gd name="connsiteX8208" fmla="*/ 5595937 w 6682383"/>
              <a:gd name="connsiteY8208" fmla="*/ 1819423 h 6812607"/>
              <a:gd name="connsiteX8209" fmla="*/ 5588496 w 6682383"/>
              <a:gd name="connsiteY8209" fmla="*/ 1823144 h 6812607"/>
              <a:gd name="connsiteX8210" fmla="*/ 5581054 w 6682383"/>
              <a:gd name="connsiteY8210" fmla="*/ 1826865 h 6812607"/>
              <a:gd name="connsiteX8211" fmla="*/ 5595937 w 6682383"/>
              <a:gd name="connsiteY8211" fmla="*/ 1834306 h 6812607"/>
              <a:gd name="connsiteX8212" fmla="*/ 5603379 w 6682383"/>
              <a:gd name="connsiteY8212" fmla="*/ 1819423 h 6812607"/>
              <a:gd name="connsiteX8213" fmla="*/ 5700117 w 6682383"/>
              <a:gd name="connsiteY8213" fmla="*/ 1815703 h 6812607"/>
              <a:gd name="connsiteX8214" fmla="*/ 5707558 w 6682383"/>
              <a:gd name="connsiteY8214" fmla="*/ 1819423 h 6812607"/>
              <a:gd name="connsiteX8215" fmla="*/ 5711279 w 6682383"/>
              <a:gd name="connsiteY8215" fmla="*/ 1826865 h 6812607"/>
              <a:gd name="connsiteX8216" fmla="*/ 5715000 w 6682383"/>
              <a:gd name="connsiteY8216" fmla="*/ 1826865 h 6812607"/>
              <a:gd name="connsiteX8217" fmla="*/ 5722441 w 6682383"/>
              <a:gd name="connsiteY8217" fmla="*/ 1826865 h 6812607"/>
              <a:gd name="connsiteX8218" fmla="*/ 5729883 w 6682383"/>
              <a:gd name="connsiteY8218" fmla="*/ 1834306 h 6812607"/>
              <a:gd name="connsiteX8219" fmla="*/ 5715000 w 6682383"/>
              <a:gd name="connsiteY8219" fmla="*/ 1834306 h 6812607"/>
              <a:gd name="connsiteX8220" fmla="*/ 5700117 w 6682383"/>
              <a:gd name="connsiteY8220" fmla="*/ 1830586 h 6812607"/>
              <a:gd name="connsiteX8221" fmla="*/ 5692676 w 6682383"/>
              <a:gd name="connsiteY8221" fmla="*/ 1826865 h 6812607"/>
              <a:gd name="connsiteX8222" fmla="*/ 5692676 w 6682383"/>
              <a:gd name="connsiteY8222" fmla="*/ 1819423 h 6812607"/>
              <a:gd name="connsiteX8223" fmla="*/ 5700117 w 6682383"/>
              <a:gd name="connsiteY8223" fmla="*/ 1815703 h 6812607"/>
              <a:gd name="connsiteX8224" fmla="*/ 1487351 w 6682383"/>
              <a:gd name="connsiteY8224" fmla="*/ 1815703 h 6812607"/>
              <a:gd name="connsiteX8225" fmla="*/ 1480840 w 6682383"/>
              <a:gd name="connsiteY8225" fmla="*/ 1819423 h 6812607"/>
              <a:gd name="connsiteX8226" fmla="*/ 1473399 w 6682383"/>
              <a:gd name="connsiteY8226" fmla="*/ 1820487 h 6812607"/>
              <a:gd name="connsiteX8227" fmla="*/ 1473399 w 6682383"/>
              <a:gd name="connsiteY8227" fmla="*/ 1826865 h 6812607"/>
              <a:gd name="connsiteX8228" fmla="*/ 1488281 w 6682383"/>
              <a:gd name="connsiteY8228" fmla="*/ 1834306 h 6812607"/>
              <a:gd name="connsiteX8229" fmla="*/ 1492002 w 6682383"/>
              <a:gd name="connsiteY8229" fmla="*/ 1819423 h 6812607"/>
              <a:gd name="connsiteX8230" fmla="*/ 1487351 w 6682383"/>
              <a:gd name="connsiteY8230" fmla="*/ 1815703 h 6812607"/>
              <a:gd name="connsiteX8231" fmla="*/ 5639655 w 6682383"/>
              <a:gd name="connsiteY8231" fmla="*/ 1813843 h 6812607"/>
              <a:gd name="connsiteX8232" fmla="*/ 5640586 w 6682383"/>
              <a:gd name="connsiteY8232" fmla="*/ 1815703 h 6812607"/>
              <a:gd name="connsiteX8233" fmla="*/ 5636865 w 6682383"/>
              <a:gd name="connsiteY8233" fmla="*/ 1819423 h 6812607"/>
              <a:gd name="connsiteX8234" fmla="*/ 5633144 w 6682383"/>
              <a:gd name="connsiteY8234" fmla="*/ 1819423 h 6812607"/>
              <a:gd name="connsiteX8235" fmla="*/ 5636865 w 6682383"/>
              <a:gd name="connsiteY8235" fmla="*/ 1815703 h 6812607"/>
              <a:gd name="connsiteX8236" fmla="*/ 5639655 w 6682383"/>
              <a:gd name="connsiteY8236" fmla="*/ 1813843 h 6812607"/>
              <a:gd name="connsiteX8237" fmla="*/ 5670351 w 6682383"/>
              <a:gd name="connsiteY8237" fmla="*/ 1811982 h 6812607"/>
              <a:gd name="connsiteX8238" fmla="*/ 5677793 w 6682383"/>
              <a:gd name="connsiteY8238" fmla="*/ 1819423 h 6812607"/>
              <a:gd name="connsiteX8239" fmla="*/ 5674072 w 6682383"/>
              <a:gd name="connsiteY8239" fmla="*/ 1819423 h 6812607"/>
              <a:gd name="connsiteX8240" fmla="*/ 5670351 w 6682383"/>
              <a:gd name="connsiteY8240" fmla="*/ 1826865 h 6812607"/>
              <a:gd name="connsiteX8241" fmla="*/ 5662910 w 6682383"/>
              <a:gd name="connsiteY8241" fmla="*/ 1826865 h 6812607"/>
              <a:gd name="connsiteX8242" fmla="*/ 5662910 w 6682383"/>
              <a:gd name="connsiteY8242" fmla="*/ 1819423 h 6812607"/>
              <a:gd name="connsiteX8243" fmla="*/ 5670351 w 6682383"/>
              <a:gd name="connsiteY8243" fmla="*/ 1811982 h 6812607"/>
              <a:gd name="connsiteX8244" fmla="*/ 1443633 w 6682383"/>
              <a:gd name="connsiteY8244" fmla="*/ 1804541 h 6812607"/>
              <a:gd name="connsiteX8245" fmla="*/ 1447354 w 6682383"/>
              <a:gd name="connsiteY8245" fmla="*/ 1811982 h 6812607"/>
              <a:gd name="connsiteX8246" fmla="*/ 1443633 w 6682383"/>
              <a:gd name="connsiteY8246" fmla="*/ 1811982 h 6812607"/>
              <a:gd name="connsiteX8247" fmla="*/ 5320605 w 6682383"/>
              <a:gd name="connsiteY8247" fmla="*/ 1799890 h 6812607"/>
              <a:gd name="connsiteX8248" fmla="*/ 5316885 w 6682383"/>
              <a:gd name="connsiteY8248" fmla="*/ 1804541 h 6812607"/>
              <a:gd name="connsiteX8249" fmla="*/ 5313164 w 6682383"/>
              <a:gd name="connsiteY8249" fmla="*/ 1815703 h 6812607"/>
              <a:gd name="connsiteX8250" fmla="*/ 5320605 w 6682383"/>
              <a:gd name="connsiteY8250" fmla="*/ 1815703 h 6812607"/>
              <a:gd name="connsiteX8251" fmla="*/ 5328047 w 6682383"/>
              <a:gd name="connsiteY8251" fmla="*/ 1808261 h 6812607"/>
              <a:gd name="connsiteX8252" fmla="*/ 5324326 w 6682383"/>
              <a:gd name="connsiteY8252" fmla="*/ 1800820 h 6812607"/>
              <a:gd name="connsiteX8253" fmla="*/ 5320605 w 6682383"/>
              <a:gd name="connsiteY8253" fmla="*/ 1799890 h 6812607"/>
              <a:gd name="connsiteX8254" fmla="*/ 5409902 w 6682383"/>
              <a:gd name="connsiteY8254" fmla="*/ 1797099 h 6812607"/>
              <a:gd name="connsiteX8255" fmla="*/ 5417343 w 6682383"/>
              <a:gd name="connsiteY8255" fmla="*/ 1804541 h 6812607"/>
              <a:gd name="connsiteX8256" fmla="*/ 5409902 w 6682383"/>
              <a:gd name="connsiteY8256" fmla="*/ 1804541 h 6812607"/>
              <a:gd name="connsiteX8257" fmla="*/ 5409902 w 6682383"/>
              <a:gd name="connsiteY8257" fmla="*/ 1797099 h 6812607"/>
              <a:gd name="connsiteX8258" fmla="*/ 5342929 w 6682383"/>
              <a:gd name="connsiteY8258" fmla="*/ 1797099 h 6812607"/>
              <a:gd name="connsiteX8259" fmla="*/ 5342929 w 6682383"/>
              <a:gd name="connsiteY8259" fmla="*/ 1804541 h 6812607"/>
              <a:gd name="connsiteX8260" fmla="*/ 5342929 w 6682383"/>
              <a:gd name="connsiteY8260" fmla="*/ 1808261 h 6812607"/>
              <a:gd name="connsiteX8261" fmla="*/ 5335488 w 6682383"/>
              <a:gd name="connsiteY8261" fmla="*/ 1811982 h 6812607"/>
              <a:gd name="connsiteX8262" fmla="*/ 5335488 w 6682383"/>
              <a:gd name="connsiteY8262" fmla="*/ 1819423 h 6812607"/>
              <a:gd name="connsiteX8263" fmla="*/ 5350371 w 6682383"/>
              <a:gd name="connsiteY8263" fmla="*/ 1811982 h 6812607"/>
              <a:gd name="connsiteX8264" fmla="*/ 5342929 w 6682383"/>
              <a:gd name="connsiteY8264" fmla="*/ 1797099 h 6812607"/>
              <a:gd name="connsiteX8265" fmla="*/ 1540371 w 6682383"/>
              <a:gd name="connsiteY8265" fmla="*/ 1797099 h 6812607"/>
              <a:gd name="connsiteX8266" fmla="*/ 1532930 w 6682383"/>
              <a:gd name="connsiteY8266" fmla="*/ 1811982 h 6812607"/>
              <a:gd name="connsiteX8267" fmla="*/ 1532930 w 6682383"/>
              <a:gd name="connsiteY8267" fmla="*/ 1826865 h 6812607"/>
              <a:gd name="connsiteX8268" fmla="*/ 1540371 w 6682383"/>
              <a:gd name="connsiteY8268" fmla="*/ 1811982 h 6812607"/>
              <a:gd name="connsiteX8269" fmla="*/ 1540371 w 6682383"/>
              <a:gd name="connsiteY8269" fmla="*/ 1808261 h 6812607"/>
              <a:gd name="connsiteX8270" fmla="*/ 1540371 w 6682383"/>
              <a:gd name="connsiteY8270" fmla="*/ 1797099 h 6812607"/>
              <a:gd name="connsiteX8271" fmla="*/ 5127129 w 6682383"/>
              <a:gd name="connsiteY8271" fmla="*/ 1792448 h 6812607"/>
              <a:gd name="connsiteX8272" fmla="*/ 5119687 w 6682383"/>
              <a:gd name="connsiteY8272" fmla="*/ 1797099 h 6812607"/>
              <a:gd name="connsiteX8273" fmla="*/ 5142011 w 6682383"/>
              <a:gd name="connsiteY8273" fmla="*/ 1797099 h 6812607"/>
              <a:gd name="connsiteX8274" fmla="*/ 5134570 w 6682383"/>
              <a:gd name="connsiteY8274" fmla="*/ 1793379 h 6812607"/>
              <a:gd name="connsiteX8275" fmla="*/ 5127129 w 6682383"/>
              <a:gd name="connsiteY8275" fmla="*/ 1792448 h 6812607"/>
              <a:gd name="connsiteX8276" fmla="*/ 5618261 w 6682383"/>
              <a:gd name="connsiteY8276" fmla="*/ 1789658 h 6812607"/>
              <a:gd name="connsiteX8277" fmla="*/ 5618261 w 6682383"/>
              <a:gd name="connsiteY8277" fmla="*/ 1797099 h 6812607"/>
              <a:gd name="connsiteX8278" fmla="*/ 5610820 w 6682383"/>
              <a:gd name="connsiteY8278" fmla="*/ 1797099 h 6812607"/>
              <a:gd name="connsiteX8279" fmla="*/ 5618261 w 6682383"/>
              <a:gd name="connsiteY8279" fmla="*/ 1789658 h 6812607"/>
              <a:gd name="connsiteX8280" fmla="*/ 5335488 w 6682383"/>
              <a:gd name="connsiteY8280" fmla="*/ 1789658 h 6812607"/>
              <a:gd name="connsiteX8281" fmla="*/ 5331767 w 6682383"/>
              <a:gd name="connsiteY8281" fmla="*/ 1793379 h 6812607"/>
              <a:gd name="connsiteX8282" fmla="*/ 5328047 w 6682383"/>
              <a:gd name="connsiteY8282" fmla="*/ 1797099 h 6812607"/>
              <a:gd name="connsiteX8283" fmla="*/ 5335488 w 6682383"/>
              <a:gd name="connsiteY8283" fmla="*/ 1797099 h 6812607"/>
              <a:gd name="connsiteX8284" fmla="*/ 5335488 w 6682383"/>
              <a:gd name="connsiteY8284" fmla="*/ 1789658 h 6812607"/>
              <a:gd name="connsiteX8285" fmla="*/ 5655468 w 6682383"/>
              <a:gd name="connsiteY8285" fmla="*/ 1784077 h 6812607"/>
              <a:gd name="connsiteX8286" fmla="*/ 5659189 w 6682383"/>
              <a:gd name="connsiteY8286" fmla="*/ 1785937 h 6812607"/>
              <a:gd name="connsiteX8287" fmla="*/ 5655468 w 6682383"/>
              <a:gd name="connsiteY8287" fmla="*/ 1797099 h 6812607"/>
              <a:gd name="connsiteX8288" fmla="*/ 5648027 w 6682383"/>
              <a:gd name="connsiteY8288" fmla="*/ 1789658 h 6812607"/>
              <a:gd name="connsiteX8289" fmla="*/ 5651748 w 6682383"/>
              <a:gd name="connsiteY8289" fmla="*/ 1785937 h 6812607"/>
              <a:gd name="connsiteX8290" fmla="*/ 5655468 w 6682383"/>
              <a:gd name="connsiteY8290" fmla="*/ 1784077 h 6812607"/>
              <a:gd name="connsiteX8291" fmla="*/ 5781972 w 6682383"/>
              <a:gd name="connsiteY8291" fmla="*/ 1782216 h 6812607"/>
              <a:gd name="connsiteX8292" fmla="*/ 5789414 w 6682383"/>
              <a:gd name="connsiteY8292" fmla="*/ 1782216 h 6812607"/>
              <a:gd name="connsiteX8293" fmla="*/ 5796855 w 6682383"/>
              <a:gd name="connsiteY8293" fmla="*/ 1782216 h 6812607"/>
              <a:gd name="connsiteX8294" fmla="*/ 5796855 w 6682383"/>
              <a:gd name="connsiteY8294" fmla="*/ 1789658 h 6812607"/>
              <a:gd name="connsiteX8295" fmla="*/ 5781972 w 6682383"/>
              <a:gd name="connsiteY8295" fmla="*/ 1782216 h 6812607"/>
              <a:gd name="connsiteX8296" fmla="*/ 5223867 w 6682383"/>
              <a:gd name="connsiteY8296" fmla="*/ 1782216 h 6812607"/>
              <a:gd name="connsiteX8297" fmla="*/ 5231308 w 6682383"/>
              <a:gd name="connsiteY8297" fmla="*/ 1789658 h 6812607"/>
              <a:gd name="connsiteX8298" fmla="*/ 5223867 w 6682383"/>
              <a:gd name="connsiteY8298" fmla="*/ 1789658 h 6812607"/>
              <a:gd name="connsiteX8299" fmla="*/ 5175498 w 6682383"/>
              <a:gd name="connsiteY8299" fmla="*/ 1782216 h 6812607"/>
              <a:gd name="connsiteX8300" fmla="*/ 5179218 w 6682383"/>
              <a:gd name="connsiteY8300" fmla="*/ 1782216 h 6812607"/>
              <a:gd name="connsiteX8301" fmla="*/ 5186660 w 6682383"/>
              <a:gd name="connsiteY8301" fmla="*/ 1789658 h 6812607"/>
              <a:gd name="connsiteX8302" fmla="*/ 5194101 w 6682383"/>
              <a:gd name="connsiteY8302" fmla="*/ 1789658 h 6812607"/>
              <a:gd name="connsiteX8303" fmla="*/ 5186660 w 6682383"/>
              <a:gd name="connsiteY8303" fmla="*/ 1797099 h 6812607"/>
              <a:gd name="connsiteX8304" fmla="*/ 5179218 w 6682383"/>
              <a:gd name="connsiteY8304" fmla="*/ 1793379 h 6812607"/>
              <a:gd name="connsiteX8305" fmla="*/ 5171777 w 6682383"/>
              <a:gd name="connsiteY8305" fmla="*/ 1789658 h 6812607"/>
              <a:gd name="connsiteX8306" fmla="*/ 5175498 w 6682383"/>
              <a:gd name="connsiteY8306" fmla="*/ 1782216 h 6812607"/>
              <a:gd name="connsiteX8307" fmla="*/ 1875235 w 6682383"/>
              <a:gd name="connsiteY8307" fmla="*/ 1782216 h 6812607"/>
              <a:gd name="connsiteX8308" fmla="*/ 1867793 w 6682383"/>
              <a:gd name="connsiteY8308" fmla="*/ 1789658 h 6812607"/>
              <a:gd name="connsiteX8309" fmla="*/ 1875235 w 6682383"/>
              <a:gd name="connsiteY8309" fmla="*/ 1789658 h 6812607"/>
              <a:gd name="connsiteX8310" fmla="*/ 1882676 w 6682383"/>
              <a:gd name="connsiteY8310" fmla="*/ 1782216 h 6812607"/>
              <a:gd name="connsiteX8311" fmla="*/ 1778496 w 6682383"/>
              <a:gd name="connsiteY8311" fmla="*/ 1782216 h 6812607"/>
              <a:gd name="connsiteX8312" fmla="*/ 1778496 w 6682383"/>
              <a:gd name="connsiteY8312" fmla="*/ 1789658 h 6812607"/>
              <a:gd name="connsiteX8313" fmla="*/ 1785938 w 6682383"/>
              <a:gd name="connsiteY8313" fmla="*/ 1782216 h 6812607"/>
              <a:gd name="connsiteX8314" fmla="*/ 5722441 w 6682383"/>
              <a:gd name="connsiteY8314" fmla="*/ 1774775 h 6812607"/>
              <a:gd name="connsiteX8315" fmla="*/ 5737324 w 6682383"/>
              <a:gd name="connsiteY8315" fmla="*/ 1782216 h 6812607"/>
              <a:gd name="connsiteX8316" fmla="*/ 5752207 w 6682383"/>
              <a:gd name="connsiteY8316" fmla="*/ 1789658 h 6812607"/>
              <a:gd name="connsiteX8317" fmla="*/ 5729883 w 6682383"/>
              <a:gd name="connsiteY8317" fmla="*/ 1782216 h 6812607"/>
              <a:gd name="connsiteX8318" fmla="*/ 5726162 w 6682383"/>
              <a:gd name="connsiteY8318" fmla="*/ 1778496 h 6812607"/>
              <a:gd name="connsiteX8319" fmla="*/ 5722441 w 6682383"/>
              <a:gd name="connsiteY8319" fmla="*/ 1774775 h 6812607"/>
              <a:gd name="connsiteX8320" fmla="*/ 5551289 w 6682383"/>
              <a:gd name="connsiteY8320" fmla="*/ 1774775 h 6812607"/>
              <a:gd name="connsiteX8321" fmla="*/ 5551289 w 6682383"/>
              <a:gd name="connsiteY8321" fmla="*/ 1789658 h 6812607"/>
              <a:gd name="connsiteX8322" fmla="*/ 5558730 w 6682383"/>
              <a:gd name="connsiteY8322" fmla="*/ 1774775 h 6812607"/>
              <a:gd name="connsiteX8323" fmla="*/ 5253633 w 6682383"/>
              <a:gd name="connsiteY8323" fmla="*/ 1774775 h 6812607"/>
              <a:gd name="connsiteX8324" fmla="*/ 5268515 w 6682383"/>
              <a:gd name="connsiteY8324" fmla="*/ 1774775 h 6812607"/>
              <a:gd name="connsiteX8325" fmla="*/ 5261074 w 6682383"/>
              <a:gd name="connsiteY8325" fmla="*/ 1782216 h 6812607"/>
              <a:gd name="connsiteX8326" fmla="*/ 5253633 w 6682383"/>
              <a:gd name="connsiteY8326" fmla="*/ 1774775 h 6812607"/>
              <a:gd name="connsiteX8327" fmla="*/ 1852910 w 6682383"/>
              <a:gd name="connsiteY8327" fmla="*/ 1774775 h 6812607"/>
              <a:gd name="connsiteX8328" fmla="*/ 1848077 w 6682383"/>
              <a:gd name="connsiteY8328" fmla="*/ 1779608 h 6812607"/>
              <a:gd name="connsiteX8329" fmla="*/ 1849190 w 6682383"/>
              <a:gd name="connsiteY8329" fmla="*/ 1778496 h 6812607"/>
              <a:gd name="connsiteX8330" fmla="*/ 1852910 w 6682383"/>
              <a:gd name="connsiteY8330" fmla="*/ 1774775 h 6812607"/>
              <a:gd name="connsiteX8331" fmla="*/ 1525488 w 6682383"/>
              <a:gd name="connsiteY8331" fmla="*/ 1774775 h 6812607"/>
              <a:gd name="connsiteX8332" fmla="*/ 1521768 w 6682383"/>
              <a:gd name="connsiteY8332" fmla="*/ 1782216 h 6812607"/>
              <a:gd name="connsiteX8333" fmla="*/ 1525488 w 6682383"/>
              <a:gd name="connsiteY8333" fmla="*/ 1789658 h 6812607"/>
              <a:gd name="connsiteX8334" fmla="*/ 1525488 w 6682383"/>
              <a:gd name="connsiteY8334" fmla="*/ 1782216 h 6812607"/>
              <a:gd name="connsiteX8335" fmla="*/ 5631284 w 6682383"/>
              <a:gd name="connsiteY8335" fmla="*/ 1771054 h 6812607"/>
              <a:gd name="connsiteX8336" fmla="*/ 5633144 w 6682383"/>
              <a:gd name="connsiteY8336" fmla="*/ 1774775 h 6812607"/>
              <a:gd name="connsiteX8337" fmla="*/ 5633144 w 6682383"/>
              <a:gd name="connsiteY8337" fmla="*/ 1782216 h 6812607"/>
              <a:gd name="connsiteX8338" fmla="*/ 5625703 w 6682383"/>
              <a:gd name="connsiteY8338" fmla="*/ 1774775 h 6812607"/>
              <a:gd name="connsiteX8339" fmla="*/ 5631284 w 6682383"/>
              <a:gd name="connsiteY8339" fmla="*/ 1771054 h 6812607"/>
              <a:gd name="connsiteX8340" fmla="*/ 5700117 w 6682383"/>
              <a:gd name="connsiteY8340" fmla="*/ 1767334 h 6812607"/>
              <a:gd name="connsiteX8341" fmla="*/ 5707558 w 6682383"/>
              <a:gd name="connsiteY8341" fmla="*/ 1771054 h 6812607"/>
              <a:gd name="connsiteX8342" fmla="*/ 5703838 w 6682383"/>
              <a:gd name="connsiteY8342" fmla="*/ 1774775 h 6812607"/>
              <a:gd name="connsiteX8343" fmla="*/ 5700117 w 6682383"/>
              <a:gd name="connsiteY8343" fmla="*/ 1767334 h 6812607"/>
              <a:gd name="connsiteX8344" fmla="*/ 5670351 w 6682383"/>
              <a:gd name="connsiteY8344" fmla="*/ 1767334 h 6812607"/>
              <a:gd name="connsiteX8345" fmla="*/ 5677793 w 6682383"/>
              <a:gd name="connsiteY8345" fmla="*/ 1767334 h 6812607"/>
              <a:gd name="connsiteX8346" fmla="*/ 5670351 w 6682383"/>
              <a:gd name="connsiteY8346" fmla="*/ 1774775 h 6812607"/>
              <a:gd name="connsiteX8347" fmla="*/ 5499199 w 6682383"/>
              <a:gd name="connsiteY8347" fmla="*/ 1767334 h 6812607"/>
              <a:gd name="connsiteX8348" fmla="*/ 5502920 w 6682383"/>
              <a:gd name="connsiteY8348" fmla="*/ 1771054 h 6812607"/>
              <a:gd name="connsiteX8349" fmla="*/ 5514082 w 6682383"/>
              <a:gd name="connsiteY8349" fmla="*/ 1771054 h 6812607"/>
              <a:gd name="connsiteX8350" fmla="*/ 5521523 w 6682383"/>
              <a:gd name="connsiteY8350" fmla="*/ 1774775 h 6812607"/>
              <a:gd name="connsiteX8351" fmla="*/ 5521523 w 6682383"/>
              <a:gd name="connsiteY8351" fmla="*/ 1767334 h 6812607"/>
              <a:gd name="connsiteX8352" fmla="*/ 1532930 w 6682383"/>
              <a:gd name="connsiteY8352" fmla="*/ 1767334 h 6812607"/>
              <a:gd name="connsiteX8353" fmla="*/ 1532930 w 6682383"/>
              <a:gd name="connsiteY8353" fmla="*/ 1774775 h 6812607"/>
              <a:gd name="connsiteX8354" fmla="*/ 1540371 w 6682383"/>
              <a:gd name="connsiteY8354" fmla="*/ 1767334 h 6812607"/>
              <a:gd name="connsiteX8355" fmla="*/ 1532930 w 6682383"/>
              <a:gd name="connsiteY8355" fmla="*/ 1767334 h 6812607"/>
              <a:gd name="connsiteX8356" fmla="*/ 5229448 w 6682383"/>
              <a:gd name="connsiteY8356" fmla="*/ 1763613 h 6812607"/>
              <a:gd name="connsiteX8357" fmla="*/ 5231308 w 6682383"/>
              <a:gd name="connsiteY8357" fmla="*/ 1767334 h 6812607"/>
              <a:gd name="connsiteX8358" fmla="*/ 5242470 w 6682383"/>
              <a:gd name="connsiteY8358" fmla="*/ 1767334 h 6812607"/>
              <a:gd name="connsiteX8359" fmla="*/ 5246191 w 6682383"/>
              <a:gd name="connsiteY8359" fmla="*/ 1774775 h 6812607"/>
              <a:gd name="connsiteX8360" fmla="*/ 5231308 w 6682383"/>
              <a:gd name="connsiteY8360" fmla="*/ 1771054 h 6812607"/>
              <a:gd name="connsiteX8361" fmla="*/ 5223867 w 6682383"/>
              <a:gd name="connsiteY8361" fmla="*/ 1767334 h 6812607"/>
              <a:gd name="connsiteX8362" fmla="*/ 5229448 w 6682383"/>
              <a:gd name="connsiteY8362" fmla="*/ 1763613 h 6812607"/>
              <a:gd name="connsiteX8363" fmla="*/ 1564556 w 6682383"/>
              <a:gd name="connsiteY8363" fmla="*/ 1763613 h 6812607"/>
              <a:gd name="connsiteX8364" fmla="*/ 1562696 w 6682383"/>
              <a:gd name="connsiteY8364" fmla="*/ 1767334 h 6812607"/>
              <a:gd name="connsiteX8365" fmla="*/ 1558975 w 6682383"/>
              <a:gd name="connsiteY8365" fmla="*/ 1778496 h 6812607"/>
              <a:gd name="connsiteX8366" fmla="*/ 1555254 w 6682383"/>
              <a:gd name="connsiteY8366" fmla="*/ 1789658 h 6812607"/>
              <a:gd name="connsiteX8367" fmla="*/ 1547813 w 6682383"/>
              <a:gd name="connsiteY8367" fmla="*/ 1797099 h 6812607"/>
              <a:gd name="connsiteX8368" fmla="*/ 1577578 w 6682383"/>
              <a:gd name="connsiteY8368" fmla="*/ 1774775 h 6812607"/>
              <a:gd name="connsiteX8369" fmla="*/ 1577578 w 6682383"/>
              <a:gd name="connsiteY8369" fmla="*/ 1767334 h 6812607"/>
              <a:gd name="connsiteX8370" fmla="*/ 1570137 w 6682383"/>
              <a:gd name="connsiteY8370" fmla="*/ 1767334 h 6812607"/>
              <a:gd name="connsiteX8371" fmla="*/ 1564556 w 6682383"/>
              <a:gd name="connsiteY8371" fmla="*/ 1763613 h 6812607"/>
              <a:gd name="connsiteX8372" fmla="*/ 1339453 w 6682383"/>
              <a:gd name="connsiteY8372" fmla="*/ 1761753 h 6812607"/>
              <a:gd name="connsiteX8373" fmla="*/ 1343174 w 6682383"/>
              <a:gd name="connsiteY8373" fmla="*/ 1763613 h 6812607"/>
              <a:gd name="connsiteX8374" fmla="*/ 1339453 w 6682383"/>
              <a:gd name="connsiteY8374" fmla="*/ 1767334 h 6812607"/>
              <a:gd name="connsiteX8375" fmla="*/ 1332012 w 6682383"/>
              <a:gd name="connsiteY8375" fmla="*/ 1767334 h 6812607"/>
              <a:gd name="connsiteX8376" fmla="*/ 1335733 w 6682383"/>
              <a:gd name="connsiteY8376" fmla="*/ 1763613 h 6812607"/>
              <a:gd name="connsiteX8377" fmla="*/ 1339453 w 6682383"/>
              <a:gd name="connsiteY8377" fmla="*/ 1761753 h 6812607"/>
              <a:gd name="connsiteX8378" fmla="*/ 5819179 w 6682383"/>
              <a:gd name="connsiteY8378" fmla="*/ 1759892 h 6812607"/>
              <a:gd name="connsiteX8379" fmla="*/ 5826621 w 6682383"/>
              <a:gd name="connsiteY8379" fmla="*/ 1767334 h 6812607"/>
              <a:gd name="connsiteX8380" fmla="*/ 5819179 w 6682383"/>
              <a:gd name="connsiteY8380" fmla="*/ 1767334 h 6812607"/>
              <a:gd name="connsiteX8381" fmla="*/ 5164336 w 6682383"/>
              <a:gd name="connsiteY8381" fmla="*/ 1759892 h 6812607"/>
              <a:gd name="connsiteX8382" fmla="*/ 5171777 w 6682383"/>
              <a:gd name="connsiteY8382" fmla="*/ 1767334 h 6812607"/>
              <a:gd name="connsiteX8383" fmla="*/ 5179218 w 6682383"/>
              <a:gd name="connsiteY8383" fmla="*/ 1767334 h 6812607"/>
              <a:gd name="connsiteX8384" fmla="*/ 5179218 w 6682383"/>
              <a:gd name="connsiteY8384" fmla="*/ 1759892 h 6812607"/>
              <a:gd name="connsiteX8385" fmla="*/ 5164336 w 6682383"/>
              <a:gd name="connsiteY8385" fmla="*/ 1759892 h 6812607"/>
              <a:gd name="connsiteX8386" fmla="*/ 5134570 w 6682383"/>
              <a:gd name="connsiteY8386" fmla="*/ 1759892 h 6812607"/>
              <a:gd name="connsiteX8387" fmla="*/ 5127129 w 6682383"/>
              <a:gd name="connsiteY8387" fmla="*/ 1767334 h 6812607"/>
              <a:gd name="connsiteX8388" fmla="*/ 5142011 w 6682383"/>
              <a:gd name="connsiteY8388" fmla="*/ 1767334 h 6812607"/>
              <a:gd name="connsiteX8389" fmla="*/ 5134570 w 6682383"/>
              <a:gd name="connsiteY8389" fmla="*/ 1759892 h 6812607"/>
              <a:gd name="connsiteX8390" fmla="*/ 1681758 w 6682383"/>
              <a:gd name="connsiteY8390" fmla="*/ 1759892 h 6812607"/>
              <a:gd name="connsiteX8391" fmla="*/ 1674316 w 6682383"/>
              <a:gd name="connsiteY8391" fmla="*/ 1774775 h 6812607"/>
              <a:gd name="connsiteX8392" fmla="*/ 1674316 w 6682383"/>
              <a:gd name="connsiteY8392" fmla="*/ 1767334 h 6812607"/>
              <a:gd name="connsiteX8393" fmla="*/ 5982890 w 6682383"/>
              <a:gd name="connsiteY8393" fmla="*/ 1752451 h 6812607"/>
              <a:gd name="connsiteX8394" fmla="*/ 5990332 w 6682383"/>
              <a:gd name="connsiteY8394" fmla="*/ 1759892 h 6812607"/>
              <a:gd name="connsiteX8395" fmla="*/ 5982890 w 6682383"/>
              <a:gd name="connsiteY8395" fmla="*/ 1767334 h 6812607"/>
              <a:gd name="connsiteX8396" fmla="*/ 5982890 w 6682383"/>
              <a:gd name="connsiteY8396" fmla="*/ 1756172 h 6812607"/>
              <a:gd name="connsiteX8397" fmla="*/ 5982890 w 6682383"/>
              <a:gd name="connsiteY8397" fmla="*/ 1752451 h 6812607"/>
              <a:gd name="connsiteX8398" fmla="*/ 5789414 w 6682383"/>
              <a:gd name="connsiteY8398" fmla="*/ 1752451 h 6812607"/>
              <a:gd name="connsiteX8399" fmla="*/ 5796855 w 6682383"/>
              <a:gd name="connsiteY8399" fmla="*/ 1759892 h 6812607"/>
              <a:gd name="connsiteX8400" fmla="*/ 5781972 w 6682383"/>
              <a:gd name="connsiteY8400" fmla="*/ 1759892 h 6812607"/>
              <a:gd name="connsiteX8401" fmla="*/ 5677793 w 6682383"/>
              <a:gd name="connsiteY8401" fmla="*/ 1752451 h 6812607"/>
              <a:gd name="connsiteX8402" fmla="*/ 5685234 w 6682383"/>
              <a:gd name="connsiteY8402" fmla="*/ 1759892 h 6812607"/>
              <a:gd name="connsiteX8403" fmla="*/ 5685234 w 6682383"/>
              <a:gd name="connsiteY8403" fmla="*/ 1752451 h 6812607"/>
              <a:gd name="connsiteX8404" fmla="*/ 5097363 w 6682383"/>
              <a:gd name="connsiteY8404" fmla="*/ 1745009 h 6812607"/>
              <a:gd name="connsiteX8405" fmla="*/ 5104804 w 6682383"/>
              <a:gd name="connsiteY8405" fmla="*/ 1752451 h 6812607"/>
              <a:gd name="connsiteX8406" fmla="*/ 5112246 w 6682383"/>
              <a:gd name="connsiteY8406" fmla="*/ 1748730 h 6812607"/>
              <a:gd name="connsiteX8407" fmla="*/ 5108525 w 6682383"/>
              <a:gd name="connsiteY8407" fmla="*/ 1745009 h 6812607"/>
              <a:gd name="connsiteX8408" fmla="*/ 5097363 w 6682383"/>
              <a:gd name="connsiteY8408" fmla="*/ 1745009 h 6812607"/>
              <a:gd name="connsiteX8409" fmla="*/ 5082480 w 6682383"/>
              <a:gd name="connsiteY8409" fmla="*/ 1745009 h 6812607"/>
              <a:gd name="connsiteX8410" fmla="*/ 5089922 w 6682383"/>
              <a:gd name="connsiteY8410" fmla="*/ 1752451 h 6812607"/>
              <a:gd name="connsiteX8411" fmla="*/ 5089922 w 6682383"/>
              <a:gd name="connsiteY8411" fmla="*/ 1745009 h 6812607"/>
              <a:gd name="connsiteX8412" fmla="*/ 5968008 w 6682383"/>
              <a:gd name="connsiteY8412" fmla="*/ 1737568 h 6812607"/>
              <a:gd name="connsiteX8413" fmla="*/ 5975449 w 6682383"/>
              <a:gd name="connsiteY8413" fmla="*/ 1737568 h 6812607"/>
              <a:gd name="connsiteX8414" fmla="*/ 5975449 w 6682383"/>
              <a:gd name="connsiteY8414" fmla="*/ 1745009 h 6812607"/>
              <a:gd name="connsiteX8415" fmla="*/ 5968008 w 6682383"/>
              <a:gd name="connsiteY8415" fmla="*/ 1737568 h 6812607"/>
              <a:gd name="connsiteX8416" fmla="*/ 5945683 w 6682383"/>
              <a:gd name="connsiteY8416" fmla="*/ 1737568 h 6812607"/>
              <a:gd name="connsiteX8417" fmla="*/ 5953125 w 6682383"/>
              <a:gd name="connsiteY8417" fmla="*/ 1737568 h 6812607"/>
              <a:gd name="connsiteX8418" fmla="*/ 5953125 w 6682383"/>
              <a:gd name="connsiteY8418" fmla="*/ 1745009 h 6812607"/>
              <a:gd name="connsiteX8419" fmla="*/ 5930801 w 6682383"/>
              <a:gd name="connsiteY8419" fmla="*/ 1745009 h 6812607"/>
              <a:gd name="connsiteX8420" fmla="*/ 5938242 w 6682383"/>
              <a:gd name="connsiteY8420" fmla="*/ 1741289 h 6812607"/>
              <a:gd name="connsiteX8421" fmla="*/ 5945683 w 6682383"/>
              <a:gd name="connsiteY8421" fmla="*/ 1737568 h 6812607"/>
              <a:gd name="connsiteX8422" fmla="*/ 5246191 w 6682383"/>
              <a:gd name="connsiteY8422" fmla="*/ 1737568 h 6812607"/>
              <a:gd name="connsiteX8423" fmla="*/ 5253633 w 6682383"/>
              <a:gd name="connsiteY8423" fmla="*/ 1745009 h 6812607"/>
              <a:gd name="connsiteX8424" fmla="*/ 5246191 w 6682383"/>
              <a:gd name="connsiteY8424" fmla="*/ 1752451 h 6812607"/>
              <a:gd name="connsiteX8425" fmla="*/ 5238750 w 6682383"/>
              <a:gd name="connsiteY8425" fmla="*/ 1745009 h 6812607"/>
              <a:gd name="connsiteX8426" fmla="*/ 5246191 w 6682383"/>
              <a:gd name="connsiteY8426" fmla="*/ 1737568 h 6812607"/>
              <a:gd name="connsiteX8427" fmla="*/ 5134570 w 6682383"/>
              <a:gd name="connsiteY8427" fmla="*/ 1737568 h 6812607"/>
              <a:gd name="connsiteX8428" fmla="*/ 5134570 w 6682383"/>
              <a:gd name="connsiteY8428" fmla="*/ 1745009 h 6812607"/>
              <a:gd name="connsiteX8429" fmla="*/ 5142011 w 6682383"/>
              <a:gd name="connsiteY8429" fmla="*/ 1737568 h 6812607"/>
              <a:gd name="connsiteX8430" fmla="*/ 1592461 w 6682383"/>
              <a:gd name="connsiteY8430" fmla="*/ 1737568 h 6812607"/>
              <a:gd name="connsiteX8431" fmla="*/ 1592461 w 6682383"/>
              <a:gd name="connsiteY8431" fmla="*/ 1745009 h 6812607"/>
              <a:gd name="connsiteX8432" fmla="*/ 1599903 w 6682383"/>
              <a:gd name="connsiteY8432" fmla="*/ 1745009 h 6812607"/>
              <a:gd name="connsiteX8433" fmla="*/ 5882431 w 6682383"/>
              <a:gd name="connsiteY8433" fmla="*/ 1730127 h 6812607"/>
              <a:gd name="connsiteX8434" fmla="*/ 5886152 w 6682383"/>
              <a:gd name="connsiteY8434" fmla="*/ 1737568 h 6812607"/>
              <a:gd name="connsiteX8435" fmla="*/ 5878711 w 6682383"/>
              <a:gd name="connsiteY8435" fmla="*/ 1737568 h 6812607"/>
              <a:gd name="connsiteX8436" fmla="*/ 5882431 w 6682383"/>
              <a:gd name="connsiteY8436" fmla="*/ 1730127 h 6812607"/>
              <a:gd name="connsiteX8437" fmla="*/ 5573613 w 6682383"/>
              <a:gd name="connsiteY8437" fmla="*/ 1730127 h 6812607"/>
              <a:gd name="connsiteX8438" fmla="*/ 5573613 w 6682383"/>
              <a:gd name="connsiteY8438" fmla="*/ 1737568 h 6812607"/>
              <a:gd name="connsiteX8439" fmla="*/ 5581054 w 6682383"/>
              <a:gd name="connsiteY8439" fmla="*/ 1737568 h 6812607"/>
              <a:gd name="connsiteX8440" fmla="*/ 5350371 w 6682383"/>
              <a:gd name="connsiteY8440" fmla="*/ 1730127 h 6812607"/>
              <a:gd name="connsiteX8441" fmla="*/ 5350371 w 6682383"/>
              <a:gd name="connsiteY8441" fmla="*/ 1745009 h 6812607"/>
              <a:gd name="connsiteX8442" fmla="*/ 5350371 w 6682383"/>
              <a:gd name="connsiteY8442" fmla="*/ 1759892 h 6812607"/>
              <a:gd name="connsiteX8443" fmla="*/ 5365254 w 6682383"/>
              <a:gd name="connsiteY8443" fmla="*/ 1767334 h 6812607"/>
              <a:gd name="connsiteX8444" fmla="*/ 5380136 w 6682383"/>
              <a:gd name="connsiteY8444" fmla="*/ 1759892 h 6812607"/>
              <a:gd name="connsiteX8445" fmla="*/ 5372695 w 6682383"/>
              <a:gd name="connsiteY8445" fmla="*/ 1745009 h 6812607"/>
              <a:gd name="connsiteX8446" fmla="*/ 5365254 w 6682383"/>
              <a:gd name="connsiteY8446" fmla="*/ 1741289 h 6812607"/>
              <a:gd name="connsiteX8447" fmla="*/ 5357812 w 6682383"/>
              <a:gd name="connsiteY8447" fmla="*/ 1733847 h 6812607"/>
              <a:gd name="connsiteX8448" fmla="*/ 5350371 w 6682383"/>
              <a:gd name="connsiteY8448" fmla="*/ 1730127 h 6812607"/>
              <a:gd name="connsiteX8449" fmla="*/ 5253633 w 6682383"/>
              <a:gd name="connsiteY8449" fmla="*/ 1730127 h 6812607"/>
              <a:gd name="connsiteX8450" fmla="*/ 5238750 w 6682383"/>
              <a:gd name="connsiteY8450" fmla="*/ 1737568 h 6812607"/>
              <a:gd name="connsiteX8451" fmla="*/ 5216426 w 6682383"/>
              <a:gd name="connsiteY8451" fmla="*/ 1745009 h 6812607"/>
              <a:gd name="connsiteX8452" fmla="*/ 5201543 w 6682383"/>
              <a:gd name="connsiteY8452" fmla="*/ 1737568 h 6812607"/>
              <a:gd name="connsiteX8453" fmla="*/ 5186660 w 6682383"/>
              <a:gd name="connsiteY8453" fmla="*/ 1737568 h 6812607"/>
              <a:gd name="connsiteX8454" fmla="*/ 5182939 w 6682383"/>
              <a:gd name="connsiteY8454" fmla="*/ 1733847 h 6812607"/>
              <a:gd name="connsiteX8455" fmla="*/ 5179218 w 6682383"/>
              <a:gd name="connsiteY8455" fmla="*/ 1737568 h 6812607"/>
              <a:gd name="connsiteX8456" fmla="*/ 5208984 w 6682383"/>
              <a:gd name="connsiteY8456" fmla="*/ 1745009 h 6812607"/>
              <a:gd name="connsiteX8457" fmla="*/ 5216426 w 6682383"/>
              <a:gd name="connsiteY8457" fmla="*/ 1752451 h 6812607"/>
              <a:gd name="connsiteX8458" fmla="*/ 5201543 w 6682383"/>
              <a:gd name="connsiteY8458" fmla="*/ 1759892 h 6812607"/>
              <a:gd name="connsiteX8459" fmla="*/ 5197822 w 6682383"/>
              <a:gd name="connsiteY8459" fmla="*/ 1774775 h 6812607"/>
              <a:gd name="connsiteX8460" fmla="*/ 5201543 w 6682383"/>
              <a:gd name="connsiteY8460" fmla="*/ 1782216 h 6812607"/>
              <a:gd name="connsiteX8461" fmla="*/ 5205263 w 6682383"/>
              <a:gd name="connsiteY8461" fmla="*/ 1782216 h 6812607"/>
              <a:gd name="connsiteX8462" fmla="*/ 5208984 w 6682383"/>
              <a:gd name="connsiteY8462" fmla="*/ 1789658 h 6812607"/>
              <a:gd name="connsiteX8463" fmla="*/ 5186660 w 6682383"/>
              <a:gd name="connsiteY8463" fmla="*/ 1782216 h 6812607"/>
              <a:gd name="connsiteX8464" fmla="*/ 5182939 w 6682383"/>
              <a:gd name="connsiteY8464" fmla="*/ 1774775 h 6812607"/>
              <a:gd name="connsiteX8465" fmla="*/ 5179218 w 6682383"/>
              <a:gd name="connsiteY8465" fmla="*/ 1774775 h 6812607"/>
              <a:gd name="connsiteX8466" fmla="*/ 5160615 w 6682383"/>
              <a:gd name="connsiteY8466" fmla="*/ 1771054 h 6812607"/>
              <a:gd name="connsiteX8467" fmla="*/ 5149453 w 6682383"/>
              <a:gd name="connsiteY8467" fmla="*/ 1767334 h 6812607"/>
              <a:gd name="connsiteX8468" fmla="*/ 5142011 w 6682383"/>
              <a:gd name="connsiteY8468" fmla="*/ 1774775 h 6812607"/>
              <a:gd name="connsiteX8469" fmla="*/ 5149453 w 6682383"/>
              <a:gd name="connsiteY8469" fmla="*/ 1774775 h 6812607"/>
              <a:gd name="connsiteX8470" fmla="*/ 5164336 w 6682383"/>
              <a:gd name="connsiteY8470" fmla="*/ 1782216 h 6812607"/>
              <a:gd name="connsiteX8471" fmla="*/ 5168056 w 6682383"/>
              <a:gd name="connsiteY8471" fmla="*/ 1785937 h 6812607"/>
              <a:gd name="connsiteX8472" fmla="*/ 5164336 w 6682383"/>
              <a:gd name="connsiteY8472" fmla="*/ 1785937 h 6812607"/>
              <a:gd name="connsiteX8473" fmla="*/ 5156894 w 6682383"/>
              <a:gd name="connsiteY8473" fmla="*/ 1789658 h 6812607"/>
              <a:gd name="connsiteX8474" fmla="*/ 5156894 w 6682383"/>
              <a:gd name="connsiteY8474" fmla="*/ 1797099 h 6812607"/>
              <a:gd name="connsiteX8475" fmla="*/ 5156894 w 6682383"/>
              <a:gd name="connsiteY8475" fmla="*/ 1804541 h 6812607"/>
              <a:gd name="connsiteX8476" fmla="*/ 5164336 w 6682383"/>
              <a:gd name="connsiteY8476" fmla="*/ 1804541 h 6812607"/>
              <a:gd name="connsiteX8477" fmla="*/ 5194101 w 6682383"/>
              <a:gd name="connsiteY8477" fmla="*/ 1797099 h 6812607"/>
              <a:gd name="connsiteX8478" fmla="*/ 5205263 w 6682383"/>
              <a:gd name="connsiteY8478" fmla="*/ 1797099 h 6812607"/>
              <a:gd name="connsiteX8479" fmla="*/ 5208984 w 6682383"/>
              <a:gd name="connsiteY8479" fmla="*/ 1804541 h 6812607"/>
              <a:gd name="connsiteX8480" fmla="*/ 5208984 w 6682383"/>
              <a:gd name="connsiteY8480" fmla="*/ 1808261 h 6812607"/>
              <a:gd name="connsiteX8481" fmla="*/ 5216426 w 6682383"/>
              <a:gd name="connsiteY8481" fmla="*/ 1819423 h 6812607"/>
              <a:gd name="connsiteX8482" fmla="*/ 5223867 w 6682383"/>
              <a:gd name="connsiteY8482" fmla="*/ 1826865 h 6812607"/>
              <a:gd name="connsiteX8483" fmla="*/ 5223867 w 6682383"/>
              <a:gd name="connsiteY8483" fmla="*/ 1811982 h 6812607"/>
              <a:gd name="connsiteX8484" fmla="*/ 5220146 w 6682383"/>
              <a:gd name="connsiteY8484" fmla="*/ 1800820 h 6812607"/>
              <a:gd name="connsiteX8485" fmla="*/ 5223867 w 6682383"/>
              <a:gd name="connsiteY8485" fmla="*/ 1797099 h 6812607"/>
              <a:gd name="connsiteX8486" fmla="*/ 5231308 w 6682383"/>
              <a:gd name="connsiteY8486" fmla="*/ 1797099 h 6812607"/>
              <a:gd name="connsiteX8487" fmla="*/ 5253633 w 6682383"/>
              <a:gd name="connsiteY8487" fmla="*/ 1797099 h 6812607"/>
              <a:gd name="connsiteX8488" fmla="*/ 5268515 w 6682383"/>
              <a:gd name="connsiteY8488" fmla="*/ 1797099 h 6812607"/>
              <a:gd name="connsiteX8489" fmla="*/ 5279677 w 6682383"/>
              <a:gd name="connsiteY8489" fmla="*/ 1808261 h 6812607"/>
              <a:gd name="connsiteX8490" fmla="*/ 5290840 w 6682383"/>
              <a:gd name="connsiteY8490" fmla="*/ 1811982 h 6812607"/>
              <a:gd name="connsiteX8491" fmla="*/ 5290840 w 6682383"/>
              <a:gd name="connsiteY8491" fmla="*/ 1804541 h 6812607"/>
              <a:gd name="connsiteX8492" fmla="*/ 5275957 w 6682383"/>
              <a:gd name="connsiteY8492" fmla="*/ 1804541 h 6812607"/>
              <a:gd name="connsiteX8493" fmla="*/ 5275957 w 6682383"/>
              <a:gd name="connsiteY8493" fmla="*/ 1797099 h 6812607"/>
              <a:gd name="connsiteX8494" fmla="*/ 5283398 w 6682383"/>
              <a:gd name="connsiteY8494" fmla="*/ 1797099 h 6812607"/>
              <a:gd name="connsiteX8495" fmla="*/ 5283398 w 6682383"/>
              <a:gd name="connsiteY8495" fmla="*/ 1789658 h 6812607"/>
              <a:gd name="connsiteX8496" fmla="*/ 5298281 w 6682383"/>
              <a:gd name="connsiteY8496" fmla="*/ 1785937 h 6812607"/>
              <a:gd name="connsiteX8497" fmla="*/ 5294560 w 6682383"/>
              <a:gd name="connsiteY8497" fmla="*/ 1778496 h 6812607"/>
              <a:gd name="connsiteX8498" fmla="*/ 5283398 w 6682383"/>
              <a:gd name="connsiteY8498" fmla="*/ 1774775 h 6812607"/>
              <a:gd name="connsiteX8499" fmla="*/ 5275957 w 6682383"/>
              <a:gd name="connsiteY8499" fmla="*/ 1774775 h 6812607"/>
              <a:gd name="connsiteX8500" fmla="*/ 5268515 w 6682383"/>
              <a:gd name="connsiteY8500" fmla="*/ 1767334 h 6812607"/>
              <a:gd name="connsiteX8501" fmla="*/ 5283398 w 6682383"/>
              <a:gd name="connsiteY8501" fmla="*/ 1767334 h 6812607"/>
              <a:gd name="connsiteX8502" fmla="*/ 5313164 w 6682383"/>
              <a:gd name="connsiteY8502" fmla="*/ 1782216 h 6812607"/>
              <a:gd name="connsiteX8503" fmla="*/ 5320605 w 6682383"/>
              <a:gd name="connsiteY8503" fmla="*/ 1782216 h 6812607"/>
              <a:gd name="connsiteX8504" fmla="*/ 5313164 w 6682383"/>
              <a:gd name="connsiteY8504" fmla="*/ 1774775 h 6812607"/>
              <a:gd name="connsiteX8505" fmla="*/ 5335488 w 6682383"/>
              <a:gd name="connsiteY8505" fmla="*/ 1774775 h 6812607"/>
              <a:gd name="connsiteX8506" fmla="*/ 5342929 w 6682383"/>
              <a:gd name="connsiteY8506" fmla="*/ 1782216 h 6812607"/>
              <a:gd name="connsiteX8507" fmla="*/ 5357812 w 6682383"/>
              <a:gd name="connsiteY8507" fmla="*/ 1789658 h 6812607"/>
              <a:gd name="connsiteX8508" fmla="*/ 5380136 w 6682383"/>
              <a:gd name="connsiteY8508" fmla="*/ 1800820 h 6812607"/>
              <a:gd name="connsiteX8509" fmla="*/ 5387578 w 6682383"/>
              <a:gd name="connsiteY8509" fmla="*/ 1800820 h 6812607"/>
              <a:gd name="connsiteX8510" fmla="*/ 5391299 w 6682383"/>
              <a:gd name="connsiteY8510" fmla="*/ 1797099 h 6812607"/>
              <a:gd name="connsiteX8511" fmla="*/ 5395019 w 6682383"/>
              <a:gd name="connsiteY8511" fmla="*/ 1800820 h 6812607"/>
              <a:gd name="connsiteX8512" fmla="*/ 5402461 w 6682383"/>
              <a:gd name="connsiteY8512" fmla="*/ 1808261 h 6812607"/>
              <a:gd name="connsiteX8513" fmla="*/ 5413623 w 6682383"/>
              <a:gd name="connsiteY8513" fmla="*/ 1811982 h 6812607"/>
              <a:gd name="connsiteX8514" fmla="*/ 5417343 w 6682383"/>
              <a:gd name="connsiteY8514" fmla="*/ 1811982 h 6812607"/>
              <a:gd name="connsiteX8515" fmla="*/ 5417343 w 6682383"/>
              <a:gd name="connsiteY8515" fmla="*/ 1819423 h 6812607"/>
              <a:gd name="connsiteX8516" fmla="*/ 5432226 w 6682383"/>
              <a:gd name="connsiteY8516" fmla="*/ 1826865 h 6812607"/>
              <a:gd name="connsiteX8517" fmla="*/ 5447109 w 6682383"/>
              <a:gd name="connsiteY8517" fmla="*/ 1819423 h 6812607"/>
              <a:gd name="connsiteX8518" fmla="*/ 5443388 w 6682383"/>
              <a:gd name="connsiteY8518" fmla="*/ 1808261 h 6812607"/>
              <a:gd name="connsiteX8519" fmla="*/ 5454551 w 6682383"/>
              <a:gd name="connsiteY8519" fmla="*/ 1804541 h 6812607"/>
              <a:gd name="connsiteX8520" fmla="*/ 5461992 w 6682383"/>
              <a:gd name="connsiteY8520" fmla="*/ 1804541 h 6812607"/>
              <a:gd name="connsiteX8521" fmla="*/ 5469433 w 6682383"/>
              <a:gd name="connsiteY8521" fmla="*/ 1804541 h 6812607"/>
              <a:gd name="connsiteX8522" fmla="*/ 5488037 w 6682383"/>
              <a:gd name="connsiteY8522" fmla="*/ 1800820 h 6812607"/>
              <a:gd name="connsiteX8523" fmla="*/ 5506640 w 6682383"/>
              <a:gd name="connsiteY8523" fmla="*/ 1800820 h 6812607"/>
              <a:gd name="connsiteX8524" fmla="*/ 5514082 w 6682383"/>
              <a:gd name="connsiteY8524" fmla="*/ 1797099 h 6812607"/>
              <a:gd name="connsiteX8525" fmla="*/ 5506640 w 6682383"/>
              <a:gd name="connsiteY8525" fmla="*/ 1782216 h 6812607"/>
              <a:gd name="connsiteX8526" fmla="*/ 5484316 w 6682383"/>
              <a:gd name="connsiteY8526" fmla="*/ 1778496 h 6812607"/>
              <a:gd name="connsiteX8527" fmla="*/ 5476875 w 6682383"/>
              <a:gd name="connsiteY8527" fmla="*/ 1782216 h 6812607"/>
              <a:gd name="connsiteX8528" fmla="*/ 5473154 w 6682383"/>
              <a:gd name="connsiteY8528" fmla="*/ 1774775 h 6812607"/>
              <a:gd name="connsiteX8529" fmla="*/ 5461992 w 6682383"/>
              <a:gd name="connsiteY8529" fmla="*/ 1774775 h 6812607"/>
              <a:gd name="connsiteX8530" fmla="*/ 5447109 w 6682383"/>
              <a:gd name="connsiteY8530" fmla="*/ 1767334 h 6812607"/>
              <a:gd name="connsiteX8531" fmla="*/ 5439668 w 6682383"/>
              <a:gd name="connsiteY8531" fmla="*/ 1759892 h 6812607"/>
              <a:gd name="connsiteX8532" fmla="*/ 5432226 w 6682383"/>
              <a:gd name="connsiteY8532" fmla="*/ 1759892 h 6812607"/>
              <a:gd name="connsiteX8533" fmla="*/ 5424785 w 6682383"/>
              <a:gd name="connsiteY8533" fmla="*/ 1767334 h 6812607"/>
              <a:gd name="connsiteX8534" fmla="*/ 5417343 w 6682383"/>
              <a:gd name="connsiteY8534" fmla="*/ 1763613 h 6812607"/>
              <a:gd name="connsiteX8535" fmla="*/ 5417343 w 6682383"/>
              <a:gd name="connsiteY8535" fmla="*/ 1759892 h 6812607"/>
              <a:gd name="connsiteX8536" fmla="*/ 5409902 w 6682383"/>
              <a:gd name="connsiteY8536" fmla="*/ 1759892 h 6812607"/>
              <a:gd name="connsiteX8537" fmla="*/ 5402461 w 6682383"/>
              <a:gd name="connsiteY8537" fmla="*/ 1759892 h 6812607"/>
              <a:gd name="connsiteX8538" fmla="*/ 5395019 w 6682383"/>
              <a:gd name="connsiteY8538" fmla="*/ 1767334 h 6812607"/>
              <a:gd name="connsiteX8539" fmla="*/ 5409902 w 6682383"/>
              <a:gd name="connsiteY8539" fmla="*/ 1774775 h 6812607"/>
              <a:gd name="connsiteX8540" fmla="*/ 5417343 w 6682383"/>
              <a:gd name="connsiteY8540" fmla="*/ 1797099 h 6812607"/>
              <a:gd name="connsiteX8541" fmla="*/ 5380136 w 6682383"/>
              <a:gd name="connsiteY8541" fmla="*/ 1782216 h 6812607"/>
              <a:gd name="connsiteX8542" fmla="*/ 5357812 w 6682383"/>
              <a:gd name="connsiteY8542" fmla="*/ 1774775 h 6812607"/>
              <a:gd name="connsiteX8543" fmla="*/ 5342929 w 6682383"/>
              <a:gd name="connsiteY8543" fmla="*/ 1767334 h 6812607"/>
              <a:gd name="connsiteX8544" fmla="*/ 5331767 w 6682383"/>
              <a:gd name="connsiteY8544" fmla="*/ 1767334 h 6812607"/>
              <a:gd name="connsiteX8545" fmla="*/ 5328047 w 6682383"/>
              <a:gd name="connsiteY8545" fmla="*/ 1759892 h 6812607"/>
              <a:gd name="connsiteX8546" fmla="*/ 5320605 w 6682383"/>
              <a:gd name="connsiteY8546" fmla="*/ 1759892 h 6812607"/>
              <a:gd name="connsiteX8547" fmla="*/ 5313164 w 6682383"/>
              <a:gd name="connsiteY8547" fmla="*/ 1759892 h 6812607"/>
              <a:gd name="connsiteX8548" fmla="*/ 5290840 w 6682383"/>
              <a:gd name="connsiteY8548" fmla="*/ 1752451 h 6812607"/>
              <a:gd name="connsiteX8549" fmla="*/ 5283398 w 6682383"/>
              <a:gd name="connsiteY8549" fmla="*/ 1759892 h 6812607"/>
              <a:gd name="connsiteX8550" fmla="*/ 5275957 w 6682383"/>
              <a:gd name="connsiteY8550" fmla="*/ 1752451 h 6812607"/>
              <a:gd name="connsiteX8551" fmla="*/ 5272236 w 6682383"/>
              <a:gd name="connsiteY8551" fmla="*/ 1745009 h 6812607"/>
              <a:gd name="connsiteX8552" fmla="*/ 5268515 w 6682383"/>
              <a:gd name="connsiteY8552" fmla="*/ 1737568 h 6812607"/>
              <a:gd name="connsiteX8553" fmla="*/ 5253633 w 6682383"/>
              <a:gd name="connsiteY8553" fmla="*/ 1730127 h 6812607"/>
              <a:gd name="connsiteX8554" fmla="*/ 1350615 w 6682383"/>
              <a:gd name="connsiteY8554" fmla="*/ 1727801 h 6812607"/>
              <a:gd name="connsiteX8555" fmla="*/ 1354336 w 6682383"/>
              <a:gd name="connsiteY8555" fmla="*/ 1730127 h 6812607"/>
              <a:gd name="connsiteX8556" fmla="*/ 1354336 w 6682383"/>
              <a:gd name="connsiteY8556" fmla="*/ 1745009 h 6812607"/>
              <a:gd name="connsiteX8557" fmla="*/ 1339453 w 6682383"/>
              <a:gd name="connsiteY8557" fmla="*/ 1752451 h 6812607"/>
              <a:gd name="connsiteX8558" fmla="*/ 1332012 w 6682383"/>
              <a:gd name="connsiteY8558" fmla="*/ 1752451 h 6812607"/>
              <a:gd name="connsiteX8559" fmla="*/ 1339453 w 6682383"/>
              <a:gd name="connsiteY8559" fmla="*/ 1737568 h 6812607"/>
              <a:gd name="connsiteX8560" fmla="*/ 1350615 w 6682383"/>
              <a:gd name="connsiteY8560" fmla="*/ 1727801 h 6812607"/>
              <a:gd name="connsiteX8561" fmla="*/ 1811983 w 6682383"/>
              <a:gd name="connsiteY8561" fmla="*/ 1722685 h 6812607"/>
              <a:gd name="connsiteX8562" fmla="*/ 1808262 w 6682383"/>
              <a:gd name="connsiteY8562" fmla="*/ 1730127 h 6812607"/>
              <a:gd name="connsiteX8563" fmla="*/ 1808262 w 6682383"/>
              <a:gd name="connsiteY8563" fmla="*/ 1737568 h 6812607"/>
              <a:gd name="connsiteX8564" fmla="*/ 1815703 w 6682383"/>
              <a:gd name="connsiteY8564" fmla="*/ 1730127 h 6812607"/>
              <a:gd name="connsiteX8565" fmla="*/ 1811983 w 6682383"/>
              <a:gd name="connsiteY8565" fmla="*/ 1722685 h 6812607"/>
              <a:gd name="connsiteX8566" fmla="*/ 1616815 w 6682383"/>
              <a:gd name="connsiteY8566" fmla="*/ 1719979 h 6812607"/>
              <a:gd name="connsiteX8567" fmla="*/ 1613855 w 6682383"/>
              <a:gd name="connsiteY8567" fmla="*/ 1721755 h 6812607"/>
              <a:gd name="connsiteX8568" fmla="*/ 1607344 w 6682383"/>
              <a:gd name="connsiteY8568" fmla="*/ 1722685 h 6812607"/>
              <a:gd name="connsiteX8569" fmla="*/ 1607344 w 6682383"/>
              <a:gd name="connsiteY8569" fmla="*/ 1730127 h 6812607"/>
              <a:gd name="connsiteX8570" fmla="*/ 1614785 w 6682383"/>
              <a:gd name="connsiteY8570" fmla="*/ 1722685 h 6812607"/>
              <a:gd name="connsiteX8571" fmla="*/ 1686409 w 6682383"/>
              <a:gd name="connsiteY8571" fmla="*/ 1718964 h 6812607"/>
              <a:gd name="connsiteX8572" fmla="*/ 1681758 w 6682383"/>
              <a:gd name="connsiteY8572" fmla="*/ 1722685 h 6812607"/>
              <a:gd name="connsiteX8573" fmla="*/ 1681758 w 6682383"/>
              <a:gd name="connsiteY8573" fmla="*/ 1730127 h 6812607"/>
              <a:gd name="connsiteX8574" fmla="*/ 1685479 w 6682383"/>
              <a:gd name="connsiteY8574" fmla="*/ 1722685 h 6812607"/>
              <a:gd name="connsiteX8575" fmla="*/ 1686409 w 6682383"/>
              <a:gd name="connsiteY8575" fmla="*/ 1718964 h 6812607"/>
              <a:gd name="connsiteX8576" fmla="*/ 5878711 w 6682383"/>
              <a:gd name="connsiteY8576" fmla="*/ 1715244 h 6812607"/>
              <a:gd name="connsiteX8577" fmla="*/ 5893593 w 6682383"/>
              <a:gd name="connsiteY8577" fmla="*/ 1722685 h 6812607"/>
              <a:gd name="connsiteX8578" fmla="*/ 5871269 w 6682383"/>
              <a:gd name="connsiteY8578" fmla="*/ 1722685 h 6812607"/>
              <a:gd name="connsiteX8579" fmla="*/ 5275957 w 6682383"/>
              <a:gd name="connsiteY8579" fmla="*/ 1715244 h 6812607"/>
              <a:gd name="connsiteX8580" fmla="*/ 5298281 w 6682383"/>
              <a:gd name="connsiteY8580" fmla="*/ 1730127 h 6812607"/>
              <a:gd name="connsiteX8581" fmla="*/ 5320605 w 6682383"/>
              <a:gd name="connsiteY8581" fmla="*/ 1737568 h 6812607"/>
              <a:gd name="connsiteX8582" fmla="*/ 5320605 w 6682383"/>
              <a:gd name="connsiteY8582" fmla="*/ 1745009 h 6812607"/>
              <a:gd name="connsiteX8583" fmla="*/ 5328047 w 6682383"/>
              <a:gd name="connsiteY8583" fmla="*/ 1745009 h 6812607"/>
              <a:gd name="connsiteX8584" fmla="*/ 5335488 w 6682383"/>
              <a:gd name="connsiteY8584" fmla="*/ 1745009 h 6812607"/>
              <a:gd name="connsiteX8585" fmla="*/ 5335488 w 6682383"/>
              <a:gd name="connsiteY8585" fmla="*/ 1730127 h 6812607"/>
              <a:gd name="connsiteX8586" fmla="*/ 5328047 w 6682383"/>
              <a:gd name="connsiteY8586" fmla="*/ 1722685 h 6812607"/>
              <a:gd name="connsiteX8587" fmla="*/ 5316885 w 6682383"/>
              <a:gd name="connsiteY8587" fmla="*/ 1722685 h 6812607"/>
              <a:gd name="connsiteX8588" fmla="*/ 5313164 w 6682383"/>
              <a:gd name="connsiteY8588" fmla="*/ 1722685 h 6812607"/>
              <a:gd name="connsiteX8589" fmla="*/ 1912442 w 6682383"/>
              <a:gd name="connsiteY8589" fmla="*/ 1715244 h 6812607"/>
              <a:gd name="connsiteX8590" fmla="*/ 1912442 w 6682383"/>
              <a:gd name="connsiteY8590" fmla="*/ 1722685 h 6812607"/>
              <a:gd name="connsiteX8591" fmla="*/ 1919883 w 6682383"/>
              <a:gd name="connsiteY8591" fmla="*/ 1722685 h 6812607"/>
              <a:gd name="connsiteX8592" fmla="*/ 1919883 w 6682383"/>
              <a:gd name="connsiteY8592" fmla="*/ 1715244 h 6812607"/>
              <a:gd name="connsiteX8593" fmla="*/ 1912442 w 6682383"/>
              <a:gd name="connsiteY8593" fmla="*/ 1715244 h 6812607"/>
              <a:gd name="connsiteX8594" fmla="*/ 5672212 w 6682383"/>
              <a:gd name="connsiteY8594" fmla="*/ 1711523 h 6812607"/>
              <a:gd name="connsiteX8595" fmla="*/ 5670351 w 6682383"/>
              <a:gd name="connsiteY8595" fmla="*/ 1715244 h 6812607"/>
              <a:gd name="connsiteX8596" fmla="*/ 5677793 w 6682383"/>
              <a:gd name="connsiteY8596" fmla="*/ 1722685 h 6812607"/>
              <a:gd name="connsiteX8597" fmla="*/ 5677793 w 6682383"/>
              <a:gd name="connsiteY8597" fmla="*/ 1715244 h 6812607"/>
              <a:gd name="connsiteX8598" fmla="*/ 5672212 w 6682383"/>
              <a:gd name="connsiteY8598" fmla="*/ 1711523 h 6812607"/>
              <a:gd name="connsiteX8599" fmla="*/ 5997773 w 6682383"/>
              <a:gd name="connsiteY8599" fmla="*/ 1707802 h 6812607"/>
              <a:gd name="connsiteX8600" fmla="*/ 6005215 w 6682383"/>
              <a:gd name="connsiteY8600" fmla="*/ 1715244 h 6812607"/>
              <a:gd name="connsiteX8601" fmla="*/ 5997773 w 6682383"/>
              <a:gd name="connsiteY8601" fmla="*/ 1715244 h 6812607"/>
              <a:gd name="connsiteX8602" fmla="*/ 5781972 w 6682383"/>
              <a:gd name="connsiteY8602" fmla="*/ 1707802 h 6812607"/>
              <a:gd name="connsiteX8603" fmla="*/ 5781972 w 6682383"/>
              <a:gd name="connsiteY8603" fmla="*/ 1715244 h 6812607"/>
              <a:gd name="connsiteX8604" fmla="*/ 5789414 w 6682383"/>
              <a:gd name="connsiteY8604" fmla="*/ 1715244 h 6812607"/>
              <a:gd name="connsiteX8605" fmla="*/ 5804297 w 6682383"/>
              <a:gd name="connsiteY8605" fmla="*/ 1722685 h 6812607"/>
              <a:gd name="connsiteX8606" fmla="*/ 5804297 w 6682383"/>
              <a:gd name="connsiteY8606" fmla="*/ 1715244 h 6812607"/>
              <a:gd name="connsiteX8607" fmla="*/ 5796855 w 6682383"/>
              <a:gd name="connsiteY8607" fmla="*/ 1707802 h 6812607"/>
              <a:gd name="connsiteX8608" fmla="*/ 5752207 w 6682383"/>
              <a:gd name="connsiteY8608" fmla="*/ 1707802 h 6812607"/>
              <a:gd name="connsiteX8609" fmla="*/ 5752207 w 6682383"/>
              <a:gd name="connsiteY8609" fmla="*/ 1715244 h 6812607"/>
              <a:gd name="connsiteX8610" fmla="*/ 5759648 w 6682383"/>
              <a:gd name="connsiteY8610" fmla="*/ 1715244 h 6812607"/>
              <a:gd name="connsiteX8611" fmla="*/ 5752207 w 6682383"/>
              <a:gd name="connsiteY8611" fmla="*/ 1707802 h 6812607"/>
              <a:gd name="connsiteX8612" fmla="*/ 1778496 w 6682383"/>
              <a:gd name="connsiteY8612" fmla="*/ 1707802 h 6812607"/>
              <a:gd name="connsiteX8613" fmla="*/ 1771055 w 6682383"/>
              <a:gd name="connsiteY8613" fmla="*/ 1715244 h 6812607"/>
              <a:gd name="connsiteX8614" fmla="*/ 1778496 w 6682383"/>
              <a:gd name="connsiteY8614" fmla="*/ 1715244 h 6812607"/>
              <a:gd name="connsiteX8615" fmla="*/ 1778496 w 6682383"/>
              <a:gd name="connsiteY8615" fmla="*/ 1707802 h 6812607"/>
              <a:gd name="connsiteX8616" fmla="*/ 5930801 w 6682383"/>
              <a:gd name="connsiteY8616" fmla="*/ 1700361 h 6812607"/>
              <a:gd name="connsiteX8617" fmla="*/ 5938242 w 6682383"/>
              <a:gd name="connsiteY8617" fmla="*/ 1700361 h 6812607"/>
              <a:gd name="connsiteX8618" fmla="*/ 5930801 w 6682383"/>
              <a:gd name="connsiteY8618" fmla="*/ 1707802 h 6812607"/>
              <a:gd name="connsiteX8619" fmla="*/ 5915918 w 6682383"/>
              <a:gd name="connsiteY8619" fmla="*/ 1700361 h 6812607"/>
              <a:gd name="connsiteX8620" fmla="*/ 5923359 w 6682383"/>
              <a:gd name="connsiteY8620" fmla="*/ 1700361 h 6812607"/>
              <a:gd name="connsiteX8621" fmla="*/ 5908476 w 6682383"/>
              <a:gd name="connsiteY8621" fmla="*/ 1715244 h 6812607"/>
              <a:gd name="connsiteX8622" fmla="*/ 5915918 w 6682383"/>
              <a:gd name="connsiteY8622" fmla="*/ 1700361 h 6812607"/>
              <a:gd name="connsiteX8623" fmla="*/ 5819179 w 6682383"/>
              <a:gd name="connsiteY8623" fmla="*/ 1700361 h 6812607"/>
              <a:gd name="connsiteX8624" fmla="*/ 5826621 w 6682383"/>
              <a:gd name="connsiteY8624" fmla="*/ 1707802 h 6812607"/>
              <a:gd name="connsiteX8625" fmla="*/ 5826621 w 6682383"/>
              <a:gd name="connsiteY8625" fmla="*/ 1700361 h 6812607"/>
              <a:gd name="connsiteX8626" fmla="*/ 5819179 w 6682383"/>
              <a:gd name="connsiteY8626" fmla="*/ 1700361 h 6812607"/>
              <a:gd name="connsiteX8627" fmla="*/ 1843609 w 6682383"/>
              <a:gd name="connsiteY8627" fmla="*/ 1694781 h 6812607"/>
              <a:gd name="connsiteX8628" fmla="*/ 1838027 w 6682383"/>
              <a:gd name="connsiteY8628" fmla="*/ 1696640 h 6812607"/>
              <a:gd name="connsiteX8629" fmla="*/ 1826865 w 6682383"/>
              <a:gd name="connsiteY8629" fmla="*/ 1704082 h 6812607"/>
              <a:gd name="connsiteX8630" fmla="*/ 1823145 w 6682383"/>
              <a:gd name="connsiteY8630" fmla="*/ 1715244 h 6812607"/>
              <a:gd name="connsiteX8631" fmla="*/ 1830586 w 6682383"/>
              <a:gd name="connsiteY8631" fmla="*/ 1707802 h 6812607"/>
              <a:gd name="connsiteX8632" fmla="*/ 1845469 w 6682383"/>
              <a:gd name="connsiteY8632" fmla="*/ 1696640 h 6812607"/>
              <a:gd name="connsiteX8633" fmla="*/ 1843609 w 6682383"/>
              <a:gd name="connsiteY8633" fmla="*/ 1694781 h 6812607"/>
              <a:gd name="connsiteX8634" fmla="*/ 5968008 w 6682383"/>
              <a:gd name="connsiteY8634" fmla="*/ 1692920 h 6812607"/>
              <a:gd name="connsiteX8635" fmla="*/ 5964287 w 6682383"/>
              <a:gd name="connsiteY8635" fmla="*/ 1704082 h 6812607"/>
              <a:gd name="connsiteX8636" fmla="*/ 5960566 w 6682383"/>
              <a:gd name="connsiteY8636" fmla="*/ 1707802 h 6812607"/>
              <a:gd name="connsiteX8637" fmla="*/ 1629668 w 6682383"/>
              <a:gd name="connsiteY8637" fmla="*/ 1692920 h 6812607"/>
              <a:gd name="connsiteX8638" fmla="*/ 1629668 w 6682383"/>
              <a:gd name="connsiteY8638" fmla="*/ 1700361 h 6812607"/>
              <a:gd name="connsiteX8639" fmla="*/ 1637110 w 6682383"/>
              <a:gd name="connsiteY8639" fmla="*/ 1692920 h 6812607"/>
              <a:gd name="connsiteX8640" fmla="*/ 1577578 w 6682383"/>
              <a:gd name="connsiteY8640" fmla="*/ 1692920 h 6812607"/>
              <a:gd name="connsiteX8641" fmla="*/ 1570137 w 6682383"/>
              <a:gd name="connsiteY8641" fmla="*/ 1707802 h 6812607"/>
              <a:gd name="connsiteX8642" fmla="*/ 1581299 w 6682383"/>
              <a:gd name="connsiteY8642" fmla="*/ 1707802 h 6812607"/>
              <a:gd name="connsiteX8643" fmla="*/ 1585020 w 6682383"/>
              <a:gd name="connsiteY8643" fmla="*/ 1700361 h 6812607"/>
              <a:gd name="connsiteX8644" fmla="*/ 1577578 w 6682383"/>
              <a:gd name="connsiteY8644" fmla="*/ 1692920 h 6812607"/>
              <a:gd name="connsiteX8645" fmla="*/ 5990332 w 6682383"/>
              <a:gd name="connsiteY8645" fmla="*/ 1685478 h 6812607"/>
              <a:gd name="connsiteX8646" fmla="*/ 5997773 w 6682383"/>
              <a:gd name="connsiteY8646" fmla="*/ 1685478 h 6812607"/>
              <a:gd name="connsiteX8647" fmla="*/ 5997773 w 6682383"/>
              <a:gd name="connsiteY8647" fmla="*/ 1696640 h 6812607"/>
              <a:gd name="connsiteX8648" fmla="*/ 5997773 w 6682383"/>
              <a:gd name="connsiteY8648" fmla="*/ 1700361 h 6812607"/>
              <a:gd name="connsiteX8649" fmla="*/ 5994052 w 6682383"/>
              <a:gd name="connsiteY8649" fmla="*/ 1692920 h 6812607"/>
              <a:gd name="connsiteX8650" fmla="*/ 5990332 w 6682383"/>
              <a:gd name="connsiteY8650" fmla="*/ 1685478 h 6812607"/>
              <a:gd name="connsiteX8651" fmla="*/ 5938242 w 6682383"/>
              <a:gd name="connsiteY8651" fmla="*/ 1685478 h 6812607"/>
              <a:gd name="connsiteX8652" fmla="*/ 5945683 w 6682383"/>
              <a:gd name="connsiteY8652" fmla="*/ 1692920 h 6812607"/>
              <a:gd name="connsiteX8653" fmla="*/ 5938242 w 6682383"/>
              <a:gd name="connsiteY8653" fmla="*/ 1692920 h 6812607"/>
              <a:gd name="connsiteX8654" fmla="*/ 5759648 w 6682383"/>
              <a:gd name="connsiteY8654" fmla="*/ 1685478 h 6812607"/>
              <a:gd name="connsiteX8655" fmla="*/ 5774531 w 6682383"/>
              <a:gd name="connsiteY8655" fmla="*/ 1692920 h 6812607"/>
              <a:gd name="connsiteX8656" fmla="*/ 5781972 w 6682383"/>
              <a:gd name="connsiteY8656" fmla="*/ 1685478 h 6812607"/>
              <a:gd name="connsiteX8657" fmla="*/ 1845469 w 6682383"/>
              <a:gd name="connsiteY8657" fmla="*/ 1685478 h 6812607"/>
              <a:gd name="connsiteX8658" fmla="*/ 1852910 w 6682383"/>
              <a:gd name="connsiteY8658" fmla="*/ 1692920 h 6812607"/>
              <a:gd name="connsiteX8659" fmla="*/ 1852910 w 6682383"/>
              <a:gd name="connsiteY8659" fmla="*/ 1685478 h 6812607"/>
              <a:gd name="connsiteX8660" fmla="*/ 1845469 w 6682383"/>
              <a:gd name="connsiteY8660" fmla="*/ 1685478 h 6812607"/>
              <a:gd name="connsiteX8661" fmla="*/ 5886152 w 6682383"/>
              <a:gd name="connsiteY8661" fmla="*/ 1678037 h 6812607"/>
              <a:gd name="connsiteX8662" fmla="*/ 5908476 w 6682383"/>
              <a:gd name="connsiteY8662" fmla="*/ 1678037 h 6812607"/>
              <a:gd name="connsiteX8663" fmla="*/ 5915918 w 6682383"/>
              <a:gd name="connsiteY8663" fmla="*/ 1685478 h 6812607"/>
              <a:gd name="connsiteX8664" fmla="*/ 5901035 w 6682383"/>
              <a:gd name="connsiteY8664" fmla="*/ 1685478 h 6812607"/>
              <a:gd name="connsiteX8665" fmla="*/ 5893593 w 6682383"/>
              <a:gd name="connsiteY8665" fmla="*/ 1685478 h 6812607"/>
              <a:gd name="connsiteX8666" fmla="*/ 4993183 w 6682383"/>
              <a:gd name="connsiteY8666" fmla="*/ 1678037 h 6812607"/>
              <a:gd name="connsiteX8667" fmla="*/ 4985742 w 6682383"/>
              <a:gd name="connsiteY8667" fmla="*/ 1685478 h 6812607"/>
              <a:gd name="connsiteX8668" fmla="*/ 5008066 w 6682383"/>
              <a:gd name="connsiteY8668" fmla="*/ 1685478 h 6812607"/>
              <a:gd name="connsiteX8669" fmla="*/ 5026670 w 6682383"/>
              <a:gd name="connsiteY8669" fmla="*/ 1689199 h 6812607"/>
              <a:gd name="connsiteX8670" fmla="*/ 5037832 w 6682383"/>
              <a:gd name="connsiteY8670" fmla="*/ 1689199 h 6812607"/>
              <a:gd name="connsiteX8671" fmla="*/ 5052715 w 6682383"/>
              <a:gd name="connsiteY8671" fmla="*/ 1692920 h 6812607"/>
              <a:gd name="connsiteX8672" fmla="*/ 5052715 w 6682383"/>
              <a:gd name="connsiteY8672" fmla="*/ 1700361 h 6812607"/>
              <a:gd name="connsiteX8673" fmla="*/ 5045273 w 6682383"/>
              <a:gd name="connsiteY8673" fmla="*/ 1704082 h 6812607"/>
              <a:gd name="connsiteX8674" fmla="*/ 5037832 w 6682383"/>
              <a:gd name="connsiteY8674" fmla="*/ 1715244 h 6812607"/>
              <a:gd name="connsiteX8675" fmla="*/ 5045273 w 6682383"/>
              <a:gd name="connsiteY8675" fmla="*/ 1715244 h 6812607"/>
              <a:gd name="connsiteX8676" fmla="*/ 5052715 w 6682383"/>
              <a:gd name="connsiteY8676" fmla="*/ 1715244 h 6812607"/>
              <a:gd name="connsiteX8677" fmla="*/ 5052715 w 6682383"/>
              <a:gd name="connsiteY8677" fmla="*/ 1722685 h 6812607"/>
              <a:gd name="connsiteX8678" fmla="*/ 5060156 w 6682383"/>
              <a:gd name="connsiteY8678" fmla="*/ 1722685 h 6812607"/>
              <a:gd name="connsiteX8679" fmla="*/ 5060156 w 6682383"/>
              <a:gd name="connsiteY8679" fmla="*/ 1715244 h 6812607"/>
              <a:gd name="connsiteX8680" fmla="*/ 5060156 w 6682383"/>
              <a:gd name="connsiteY8680" fmla="*/ 1707802 h 6812607"/>
              <a:gd name="connsiteX8681" fmla="*/ 5082480 w 6682383"/>
              <a:gd name="connsiteY8681" fmla="*/ 1707802 h 6812607"/>
              <a:gd name="connsiteX8682" fmla="*/ 5075039 w 6682383"/>
              <a:gd name="connsiteY8682" fmla="*/ 1700361 h 6812607"/>
              <a:gd name="connsiteX8683" fmla="*/ 5067597 w 6682383"/>
              <a:gd name="connsiteY8683" fmla="*/ 1700361 h 6812607"/>
              <a:gd name="connsiteX8684" fmla="*/ 5075039 w 6682383"/>
              <a:gd name="connsiteY8684" fmla="*/ 1685478 h 6812607"/>
              <a:gd name="connsiteX8685" fmla="*/ 5082480 w 6682383"/>
              <a:gd name="connsiteY8685" fmla="*/ 1685478 h 6812607"/>
              <a:gd name="connsiteX8686" fmla="*/ 5075039 w 6682383"/>
              <a:gd name="connsiteY8686" fmla="*/ 1678037 h 6812607"/>
              <a:gd name="connsiteX8687" fmla="*/ 5052715 w 6682383"/>
              <a:gd name="connsiteY8687" fmla="*/ 1678037 h 6812607"/>
              <a:gd name="connsiteX8688" fmla="*/ 5037832 w 6682383"/>
              <a:gd name="connsiteY8688" fmla="*/ 1678037 h 6812607"/>
              <a:gd name="connsiteX8689" fmla="*/ 5022949 w 6682383"/>
              <a:gd name="connsiteY8689" fmla="*/ 1678037 h 6812607"/>
              <a:gd name="connsiteX8690" fmla="*/ 5015508 w 6682383"/>
              <a:gd name="connsiteY8690" fmla="*/ 1678037 h 6812607"/>
              <a:gd name="connsiteX8691" fmla="*/ 4993183 w 6682383"/>
              <a:gd name="connsiteY8691" fmla="*/ 1678037 h 6812607"/>
              <a:gd name="connsiteX8692" fmla="*/ 2001738 w 6682383"/>
              <a:gd name="connsiteY8692" fmla="*/ 1678037 h 6812607"/>
              <a:gd name="connsiteX8693" fmla="*/ 1998018 w 6682383"/>
              <a:gd name="connsiteY8693" fmla="*/ 1681757 h 6812607"/>
              <a:gd name="connsiteX8694" fmla="*/ 1994297 w 6682383"/>
              <a:gd name="connsiteY8694" fmla="*/ 1685478 h 6812607"/>
              <a:gd name="connsiteX8695" fmla="*/ 1994297 w 6682383"/>
              <a:gd name="connsiteY8695" fmla="*/ 1692920 h 6812607"/>
              <a:gd name="connsiteX8696" fmla="*/ 2001738 w 6682383"/>
              <a:gd name="connsiteY8696" fmla="*/ 1685478 h 6812607"/>
              <a:gd name="connsiteX8697" fmla="*/ 5127129 w 6682383"/>
              <a:gd name="connsiteY8697" fmla="*/ 1670595 h 6812607"/>
              <a:gd name="connsiteX8698" fmla="*/ 5127129 w 6682383"/>
              <a:gd name="connsiteY8698" fmla="*/ 1678037 h 6812607"/>
              <a:gd name="connsiteX8699" fmla="*/ 5149453 w 6682383"/>
              <a:gd name="connsiteY8699" fmla="*/ 1685478 h 6812607"/>
              <a:gd name="connsiteX8700" fmla="*/ 5164336 w 6682383"/>
              <a:gd name="connsiteY8700" fmla="*/ 1692920 h 6812607"/>
              <a:gd name="connsiteX8701" fmla="*/ 5156894 w 6682383"/>
              <a:gd name="connsiteY8701" fmla="*/ 1700361 h 6812607"/>
              <a:gd name="connsiteX8702" fmla="*/ 5156894 w 6682383"/>
              <a:gd name="connsiteY8702" fmla="*/ 1707802 h 6812607"/>
              <a:gd name="connsiteX8703" fmla="*/ 5149453 w 6682383"/>
              <a:gd name="connsiteY8703" fmla="*/ 1722685 h 6812607"/>
              <a:gd name="connsiteX8704" fmla="*/ 5149453 w 6682383"/>
              <a:gd name="connsiteY8704" fmla="*/ 1715244 h 6812607"/>
              <a:gd name="connsiteX8705" fmla="*/ 5142011 w 6682383"/>
              <a:gd name="connsiteY8705" fmla="*/ 1700361 h 6812607"/>
              <a:gd name="connsiteX8706" fmla="*/ 5142011 w 6682383"/>
              <a:gd name="connsiteY8706" fmla="*/ 1707802 h 6812607"/>
              <a:gd name="connsiteX8707" fmla="*/ 5127129 w 6682383"/>
              <a:gd name="connsiteY8707" fmla="*/ 1707802 h 6812607"/>
              <a:gd name="connsiteX8708" fmla="*/ 5119687 w 6682383"/>
              <a:gd name="connsiteY8708" fmla="*/ 1704082 h 6812607"/>
              <a:gd name="connsiteX8709" fmla="*/ 5112246 w 6682383"/>
              <a:gd name="connsiteY8709" fmla="*/ 1700361 h 6812607"/>
              <a:gd name="connsiteX8710" fmla="*/ 5097363 w 6682383"/>
              <a:gd name="connsiteY8710" fmla="*/ 1715244 h 6812607"/>
              <a:gd name="connsiteX8711" fmla="*/ 5119687 w 6682383"/>
              <a:gd name="connsiteY8711" fmla="*/ 1722685 h 6812607"/>
              <a:gd name="connsiteX8712" fmla="*/ 5142011 w 6682383"/>
              <a:gd name="connsiteY8712" fmla="*/ 1730127 h 6812607"/>
              <a:gd name="connsiteX8713" fmla="*/ 5149453 w 6682383"/>
              <a:gd name="connsiteY8713" fmla="*/ 1752451 h 6812607"/>
              <a:gd name="connsiteX8714" fmla="*/ 5149453 w 6682383"/>
              <a:gd name="connsiteY8714" fmla="*/ 1745009 h 6812607"/>
              <a:gd name="connsiteX8715" fmla="*/ 5156894 w 6682383"/>
              <a:gd name="connsiteY8715" fmla="*/ 1745009 h 6812607"/>
              <a:gd name="connsiteX8716" fmla="*/ 5171777 w 6682383"/>
              <a:gd name="connsiteY8716" fmla="*/ 1752451 h 6812607"/>
              <a:gd name="connsiteX8717" fmla="*/ 5179218 w 6682383"/>
              <a:gd name="connsiteY8717" fmla="*/ 1745009 h 6812607"/>
              <a:gd name="connsiteX8718" fmla="*/ 5171777 w 6682383"/>
              <a:gd name="connsiteY8718" fmla="*/ 1737568 h 6812607"/>
              <a:gd name="connsiteX8719" fmla="*/ 5164336 w 6682383"/>
              <a:gd name="connsiteY8719" fmla="*/ 1737568 h 6812607"/>
              <a:gd name="connsiteX8720" fmla="*/ 5160615 w 6682383"/>
              <a:gd name="connsiteY8720" fmla="*/ 1726406 h 6812607"/>
              <a:gd name="connsiteX8721" fmla="*/ 5160615 w 6682383"/>
              <a:gd name="connsiteY8721" fmla="*/ 1718964 h 6812607"/>
              <a:gd name="connsiteX8722" fmla="*/ 5179218 w 6682383"/>
              <a:gd name="connsiteY8722" fmla="*/ 1730127 h 6812607"/>
              <a:gd name="connsiteX8723" fmla="*/ 5194101 w 6682383"/>
              <a:gd name="connsiteY8723" fmla="*/ 1730127 h 6812607"/>
              <a:gd name="connsiteX8724" fmla="*/ 5194101 w 6682383"/>
              <a:gd name="connsiteY8724" fmla="*/ 1718964 h 6812607"/>
              <a:gd name="connsiteX8725" fmla="*/ 5186660 w 6682383"/>
              <a:gd name="connsiteY8725" fmla="*/ 1715244 h 6812607"/>
              <a:gd name="connsiteX8726" fmla="*/ 5186660 w 6682383"/>
              <a:gd name="connsiteY8726" fmla="*/ 1707802 h 6812607"/>
              <a:gd name="connsiteX8727" fmla="*/ 5190381 w 6682383"/>
              <a:gd name="connsiteY8727" fmla="*/ 1704082 h 6812607"/>
              <a:gd name="connsiteX8728" fmla="*/ 5194101 w 6682383"/>
              <a:gd name="connsiteY8728" fmla="*/ 1707802 h 6812607"/>
              <a:gd name="connsiteX8729" fmla="*/ 5216426 w 6682383"/>
              <a:gd name="connsiteY8729" fmla="*/ 1707802 h 6812607"/>
              <a:gd name="connsiteX8730" fmla="*/ 5238750 w 6682383"/>
              <a:gd name="connsiteY8730" fmla="*/ 1700361 h 6812607"/>
              <a:gd name="connsiteX8731" fmla="*/ 5231308 w 6682383"/>
              <a:gd name="connsiteY8731" fmla="*/ 1700361 h 6812607"/>
              <a:gd name="connsiteX8732" fmla="*/ 5216426 w 6682383"/>
              <a:gd name="connsiteY8732" fmla="*/ 1700361 h 6812607"/>
              <a:gd name="connsiteX8733" fmla="*/ 5186660 w 6682383"/>
              <a:gd name="connsiteY8733" fmla="*/ 1692920 h 6812607"/>
              <a:gd name="connsiteX8734" fmla="*/ 5175498 w 6682383"/>
              <a:gd name="connsiteY8734" fmla="*/ 1696640 h 6812607"/>
              <a:gd name="connsiteX8735" fmla="*/ 5179218 w 6682383"/>
              <a:gd name="connsiteY8735" fmla="*/ 1700361 h 6812607"/>
              <a:gd name="connsiteX8736" fmla="*/ 5179218 w 6682383"/>
              <a:gd name="connsiteY8736" fmla="*/ 1707802 h 6812607"/>
              <a:gd name="connsiteX8737" fmla="*/ 5179218 w 6682383"/>
              <a:gd name="connsiteY8737" fmla="*/ 1685478 h 6812607"/>
              <a:gd name="connsiteX8738" fmla="*/ 5179218 w 6682383"/>
              <a:gd name="connsiteY8738" fmla="*/ 1678037 h 6812607"/>
              <a:gd name="connsiteX8739" fmla="*/ 5156894 w 6682383"/>
              <a:gd name="connsiteY8739" fmla="*/ 1670595 h 6812607"/>
              <a:gd name="connsiteX8740" fmla="*/ 5142011 w 6682383"/>
              <a:gd name="connsiteY8740" fmla="*/ 1678037 h 6812607"/>
              <a:gd name="connsiteX8741" fmla="*/ 5138291 w 6682383"/>
              <a:gd name="connsiteY8741" fmla="*/ 1678037 h 6812607"/>
              <a:gd name="connsiteX8742" fmla="*/ 5127129 w 6682383"/>
              <a:gd name="connsiteY8742" fmla="*/ 1670595 h 6812607"/>
              <a:gd name="connsiteX8743" fmla="*/ 1746870 w 6682383"/>
              <a:gd name="connsiteY8743" fmla="*/ 1658503 h 6812607"/>
              <a:gd name="connsiteX8744" fmla="*/ 1748731 w 6682383"/>
              <a:gd name="connsiteY8744" fmla="*/ 1659433 h 6812607"/>
              <a:gd name="connsiteX8745" fmla="*/ 1748731 w 6682383"/>
              <a:gd name="connsiteY8745" fmla="*/ 1666875 h 6812607"/>
              <a:gd name="connsiteX8746" fmla="*/ 1745010 w 6682383"/>
              <a:gd name="connsiteY8746" fmla="*/ 1670595 h 6812607"/>
              <a:gd name="connsiteX8747" fmla="*/ 1741289 w 6682383"/>
              <a:gd name="connsiteY8747" fmla="*/ 1670595 h 6812607"/>
              <a:gd name="connsiteX8748" fmla="*/ 1741289 w 6682383"/>
              <a:gd name="connsiteY8748" fmla="*/ 1663154 h 6812607"/>
              <a:gd name="connsiteX8749" fmla="*/ 1746870 w 6682383"/>
              <a:gd name="connsiteY8749" fmla="*/ 1658503 h 6812607"/>
              <a:gd name="connsiteX8750" fmla="*/ 1815703 w 6682383"/>
              <a:gd name="connsiteY8750" fmla="*/ 1655713 h 6812607"/>
              <a:gd name="connsiteX8751" fmla="*/ 1793379 w 6682383"/>
              <a:gd name="connsiteY8751" fmla="*/ 1670595 h 6812607"/>
              <a:gd name="connsiteX8752" fmla="*/ 1771055 w 6682383"/>
              <a:gd name="connsiteY8752" fmla="*/ 1700361 h 6812607"/>
              <a:gd name="connsiteX8753" fmla="*/ 1785938 w 6682383"/>
              <a:gd name="connsiteY8753" fmla="*/ 1692920 h 6812607"/>
              <a:gd name="connsiteX8754" fmla="*/ 1789659 w 6682383"/>
              <a:gd name="connsiteY8754" fmla="*/ 1689199 h 6812607"/>
              <a:gd name="connsiteX8755" fmla="*/ 1793379 w 6682383"/>
              <a:gd name="connsiteY8755" fmla="*/ 1678037 h 6812607"/>
              <a:gd name="connsiteX8756" fmla="*/ 1808262 w 6682383"/>
              <a:gd name="connsiteY8756" fmla="*/ 1678037 h 6812607"/>
              <a:gd name="connsiteX8757" fmla="*/ 1815703 w 6682383"/>
              <a:gd name="connsiteY8757" fmla="*/ 1670595 h 6812607"/>
              <a:gd name="connsiteX8758" fmla="*/ 1815703 w 6682383"/>
              <a:gd name="connsiteY8758" fmla="*/ 1659433 h 6812607"/>
              <a:gd name="connsiteX8759" fmla="*/ 1815703 w 6682383"/>
              <a:gd name="connsiteY8759" fmla="*/ 1655713 h 6812607"/>
              <a:gd name="connsiteX8760" fmla="*/ 1971973 w 6682383"/>
              <a:gd name="connsiteY8760" fmla="*/ 1648271 h 6812607"/>
              <a:gd name="connsiteX8761" fmla="*/ 1949649 w 6682383"/>
              <a:gd name="connsiteY8761" fmla="*/ 1678037 h 6812607"/>
              <a:gd name="connsiteX8762" fmla="*/ 1957090 w 6682383"/>
              <a:gd name="connsiteY8762" fmla="*/ 1678037 h 6812607"/>
              <a:gd name="connsiteX8763" fmla="*/ 1964531 w 6682383"/>
              <a:gd name="connsiteY8763" fmla="*/ 1685478 h 6812607"/>
              <a:gd name="connsiteX8764" fmla="*/ 1964531 w 6682383"/>
              <a:gd name="connsiteY8764" fmla="*/ 1678037 h 6812607"/>
              <a:gd name="connsiteX8765" fmla="*/ 1964531 w 6682383"/>
              <a:gd name="connsiteY8765" fmla="*/ 1663154 h 6812607"/>
              <a:gd name="connsiteX8766" fmla="*/ 1637110 w 6682383"/>
              <a:gd name="connsiteY8766" fmla="*/ 1648271 h 6812607"/>
              <a:gd name="connsiteX8767" fmla="*/ 1629668 w 6682383"/>
              <a:gd name="connsiteY8767" fmla="*/ 1651992 h 6812607"/>
              <a:gd name="connsiteX8768" fmla="*/ 1629668 w 6682383"/>
              <a:gd name="connsiteY8768" fmla="*/ 1655713 h 6812607"/>
              <a:gd name="connsiteX8769" fmla="*/ 1596182 w 6682383"/>
              <a:gd name="connsiteY8769" fmla="*/ 1648271 h 6812607"/>
              <a:gd name="connsiteX8770" fmla="*/ 1599903 w 6682383"/>
              <a:gd name="connsiteY8770" fmla="*/ 1648271 h 6812607"/>
              <a:gd name="connsiteX8771" fmla="*/ 1607344 w 6682383"/>
              <a:gd name="connsiteY8771" fmla="*/ 1655713 h 6812607"/>
              <a:gd name="connsiteX8772" fmla="*/ 1592461 w 6682383"/>
              <a:gd name="connsiteY8772" fmla="*/ 1655713 h 6812607"/>
              <a:gd name="connsiteX8773" fmla="*/ 1596182 w 6682383"/>
              <a:gd name="connsiteY8773" fmla="*/ 1648271 h 6812607"/>
              <a:gd name="connsiteX8774" fmla="*/ 1585020 w 6682383"/>
              <a:gd name="connsiteY8774" fmla="*/ 1648271 h 6812607"/>
              <a:gd name="connsiteX8775" fmla="*/ 1585020 w 6682383"/>
              <a:gd name="connsiteY8775" fmla="*/ 1655713 h 6812607"/>
              <a:gd name="connsiteX8776" fmla="*/ 1585020 w 6682383"/>
              <a:gd name="connsiteY8776" fmla="*/ 1663154 h 6812607"/>
              <a:gd name="connsiteX8777" fmla="*/ 1577578 w 6682383"/>
              <a:gd name="connsiteY8777" fmla="*/ 1663154 h 6812607"/>
              <a:gd name="connsiteX8778" fmla="*/ 1585020 w 6682383"/>
              <a:gd name="connsiteY8778" fmla="*/ 1648271 h 6812607"/>
              <a:gd name="connsiteX8779" fmla="*/ 5998703 w 6682383"/>
              <a:gd name="connsiteY8779" fmla="*/ 1643620 h 6812607"/>
              <a:gd name="connsiteX8780" fmla="*/ 6001494 w 6682383"/>
              <a:gd name="connsiteY8780" fmla="*/ 1644550 h 6812607"/>
              <a:gd name="connsiteX8781" fmla="*/ 6005215 w 6682383"/>
              <a:gd name="connsiteY8781" fmla="*/ 1648271 h 6812607"/>
              <a:gd name="connsiteX8782" fmla="*/ 6005215 w 6682383"/>
              <a:gd name="connsiteY8782" fmla="*/ 1655713 h 6812607"/>
              <a:gd name="connsiteX8783" fmla="*/ 5997773 w 6682383"/>
              <a:gd name="connsiteY8783" fmla="*/ 1648271 h 6812607"/>
              <a:gd name="connsiteX8784" fmla="*/ 5998703 w 6682383"/>
              <a:gd name="connsiteY8784" fmla="*/ 1643620 h 6812607"/>
              <a:gd name="connsiteX8785" fmla="*/ 5819179 w 6682383"/>
              <a:gd name="connsiteY8785" fmla="*/ 1633388 h 6812607"/>
              <a:gd name="connsiteX8786" fmla="*/ 5819179 w 6682383"/>
              <a:gd name="connsiteY8786" fmla="*/ 1640830 h 6812607"/>
              <a:gd name="connsiteX8787" fmla="*/ 5841504 w 6682383"/>
              <a:gd name="connsiteY8787" fmla="*/ 1648271 h 6812607"/>
              <a:gd name="connsiteX8788" fmla="*/ 5834062 w 6682383"/>
              <a:gd name="connsiteY8788" fmla="*/ 1640830 h 6812607"/>
              <a:gd name="connsiteX8789" fmla="*/ 5819179 w 6682383"/>
              <a:gd name="connsiteY8789" fmla="*/ 1633388 h 6812607"/>
              <a:gd name="connsiteX8790" fmla="*/ 2016621 w 6682383"/>
              <a:gd name="connsiteY8790" fmla="*/ 1625947 h 6812607"/>
              <a:gd name="connsiteX8791" fmla="*/ 2016621 w 6682383"/>
              <a:gd name="connsiteY8791" fmla="*/ 1633388 h 6812607"/>
              <a:gd name="connsiteX8792" fmla="*/ 2024063 w 6682383"/>
              <a:gd name="connsiteY8792" fmla="*/ 1633388 h 6812607"/>
              <a:gd name="connsiteX8793" fmla="*/ 2016621 w 6682383"/>
              <a:gd name="connsiteY8793" fmla="*/ 1625947 h 6812607"/>
              <a:gd name="connsiteX8794" fmla="*/ 1897559 w 6682383"/>
              <a:gd name="connsiteY8794" fmla="*/ 1625947 h 6812607"/>
              <a:gd name="connsiteX8795" fmla="*/ 1890117 w 6682383"/>
              <a:gd name="connsiteY8795" fmla="*/ 1633388 h 6812607"/>
              <a:gd name="connsiteX8796" fmla="*/ 1897559 w 6682383"/>
              <a:gd name="connsiteY8796" fmla="*/ 1633388 h 6812607"/>
              <a:gd name="connsiteX8797" fmla="*/ 1897559 w 6682383"/>
              <a:gd name="connsiteY8797" fmla="*/ 1625947 h 6812607"/>
              <a:gd name="connsiteX8798" fmla="*/ 1763613 w 6682383"/>
              <a:gd name="connsiteY8798" fmla="*/ 1625947 h 6812607"/>
              <a:gd name="connsiteX8799" fmla="*/ 1759893 w 6682383"/>
              <a:gd name="connsiteY8799" fmla="*/ 1629668 h 6812607"/>
              <a:gd name="connsiteX8800" fmla="*/ 1756172 w 6682383"/>
              <a:gd name="connsiteY8800" fmla="*/ 1633388 h 6812607"/>
              <a:gd name="connsiteX8801" fmla="*/ 1756172 w 6682383"/>
              <a:gd name="connsiteY8801" fmla="*/ 1629668 h 6812607"/>
              <a:gd name="connsiteX8802" fmla="*/ 1763613 w 6682383"/>
              <a:gd name="connsiteY8802" fmla="*/ 1625947 h 6812607"/>
              <a:gd name="connsiteX8803" fmla="*/ 5963357 w 6682383"/>
              <a:gd name="connsiteY8803" fmla="*/ 1620366 h 6812607"/>
              <a:gd name="connsiteX8804" fmla="*/ 5971728 w 6682383"/>
              <a:gd name="connsiteY8804" fmla="*/ 1622226 h 6812607"/>
              <a:gd name="connsiteX8805" fmla="*/ 5982890 w 6682383"/>
              <a:gd name="connsiteY8805" fmla="*/ 1633388 h 6812607"/>
              <a:gd name="connsiteX8806" fmla="*/ 5968008 w 6682383"/>
              <a:gd name="connsiteY8806" fmla="*/ 1625947 h 6812607"/>
              <a:gd name="connsiteX8807" fmla="*/ 5960566 w 6682383"/>
              <a:gd name="connsiteY8807" fmla="*/ 1622226 h 6812607"/>
              <a:gd name="connsiteX8808" fmla="*/ 5963357 w 6682383"/>
              <a:gd name="connsiteY8808" fmla="*/ 1620366 h 6812607"/>
              <a:gd name="connsiteX8809" fmla="*/ 5699187 w 6682383"/>
              <a:gd name="connsiteY8809" fmla="*/ 1620366 h 6812607"/>
              <a:gd name="connsiteX8810" fmla="*/ 5696396 w 6682383"/>
              <a:gd name="connsiteY8810" fmla="*/ 1622226 h 6812607"/>
              <a:gd name="connsiteX8811" fmla="*/ 5685234 w 6682383"/>
              <a:gd name="connsiteY8811" fmla="*/ 1629668 h 6812607"/>
              <a:gd name="connsiteX8812" fmla="*/ 5685234 w 6682383"/>
              <a:gd name="connsiteY8812" fmla="*/ 1633388 h 6812607"/>
              <a:gd name="connsiteX8813" fmla="*/ 5700117 w 6682383"/>
              <a:gd name="connsiteY8813" fmla="*/ 1633388 h 6812607"/>
              <a:gd name="connsiteX8814" fmla="*/ 5700117 w 6682383"/>
              <a:gd name="connsiteY8814" fmla="*/ 1622226 h 6812607"/>
              <a:gd name="connsiteX8815" fmla="*/ 5699187 w 6682383"/>
              <a:gd name="connsiteY8815" fmla="*/ 1620366 h 6812607"/>
              <a:gd name="connsiteX8816" fmla="*/ 5871269 w 6682383"/>
              <a:gd name="connsiteY8816" fmla="*/ 1618506 h 6812607"/>
              <a:gd name="connsiteX8817" fmla="*/ 5878711 w 6682383"/>
              <a:gd name="connsiteY8817" fmla="*/ 1625947 h 6812607"/>
              <a:gd name="connsiteX8818" fmla="*/ 5871269 w 6682383"/>
              <a:gd name="connsiteY8818" fmla="*/ 1625947 h 6812607"/>
              <a:gd name="connsiteX8819" fmla="*/ 1704082 w 6682383"/>
              <a:gd name="connsiteY8819" fmla="*/ 1618506 h 6812607"/>
              <a:gd name="connsiteX8820" fmla="*/ 1704082 w 6682383"/>
              <a:gd name="connsiteY8820" fmla="*/ 1625947 h 6812607"/>
              <a:gd name="connsiteX8821" fmla="*/ 1711523 w 6682383"/>
              <a:gd name="connsiteY8821" fmla="*/ 1618506 h 6812607"/>
              <a:gd name="connsiteX8822" fmla="*/ 1436192 w 6682383"/>
              <a:gd name="connsiteY8822" fmla="*/ 1618506 h 6812607"/>
              <a:gd name="connsiteX8823" fmla="*/ 1443633 w 6682383"/>
              <a:gd name="connsiteY8823" fmla="*/ 1618506 h 6812607"/>
              <a:gd name="connsiteX8824" fmla="*/ 1443633 w 6682383"/>
              <a:gd name="connsiteY8824" fmla="*/ 1629668 h 6812607"/>
              <a:gd name="connsiteX8825" fmla="*/ 1436192 w 6682383"/>
              <a:gd name="connsiteY8825" fmla="*/ 1633388 h 6812607"/>
              <a:gd name="connsiteX8826" fmla="*/ 1432471 w 6682383"/>
              <a:gd name="connsiteY8826" fmla="*/ 1625947 h 6812607"/>
              <a:gd name="connsiteX8827" fmla="*/ 1436192 w 6682383"/>
              <a:gd name="connsiteY8827" fmla="*/ 1618506 h 6812607"/>
              <a:gd name="connsiteX8828" fmla="*/ 1996157 w 6682383"/>
              <a:gd name="connsiteY8828" fmla="*/ 1613855 h 6812607"/>
              <a:gd name="connsiteX8829" fmla="*/ 1994297 w 6682383"/>
              <a:gd name="connsiteY8829" fmla="*/ 1618506 h 6812607"/>
              <a:gd name="connsiteX8830" fmla="*/ 1986856 w 6682383"/>
              <a:gd name="connsiteY8830" fmla="*/ 1633388 h 6812607"/>
              <a:gd name="connsiteX8831" fmla="*/ 1986856 w 6682383"/>
              <a:gd name="connsiteY8831" fmla="*/ 1640830 h 6812607"/>
              <a:gd name="connsiteX8832" fmla="*/ 1994297 w 6682383"/>
              <a:gd name="connsiteY8832" fmla="*/ 1640830 h 6812607"/>
              <a:gd name="connsiteX8833" fmla="*/ 2005459 w 6682383"/>
              <a:gd name="connsiteY8833" fmla="*/ 1625947 h 6812607"/>
              <a:gd name="connsiteX8834" fmla="*/ 2001738 w 6682383"/>
              <a:gd name="connsiteY8834" fmla="*/ 1614785 h 6812607"/>
              <a:gd name="connsiteX8835" fmla="*/ 1996157 w 6682383"/>
              <a:gd name="connsiteY8835" fmla="*/ 1613855 h 6812607"/>
              <a:gd name="connsiteX8836" fmla="*/ 5930801 w 6682383"/>
              <a:gd name="connsiteY8836" fmla="*/ 1611064 h 6812607"/>
              <a:gd name="connsiteX8837" fmla="*/ 5938242 w 6682383"/>
              <a:gd name="connsiteY8837" fmla="*/ 1611064 h 6812607"/>
              <a:gd name="connsiteX8838" fmla="*/ 5941963 w 6682383"/>
              <a:gd name="connsiteY8838" fmla="*/ 1611064 h 6812607"/>
              <a:gd name="connsiteX8839" fmla="*/ 5945683 w 6682383"/>
              <a:gd name="connsiteY8839" fmla="*/ 1618506 h 6812607"/>
              <a:gd name="connsiteX8840" fmla="*/ 5938242 w 6682383"/>
              <a:gd name="connsiteY8840" fmla="*/ 1618506 h 6812607"/>
              <a:gd name="connsiteX8841" fmla="*/ 5930801 w 6682383"/>
              <a:gd name="connsiteY8841" fmla="*/ 1611064 h 6812607"/>
              <a:gd name="connsiteX8842" fmla="*/ 2098477 w 6682383"/>
              <a:gd name="connsiteY8842" fmla="*/ 1611064 h 6812607"/>
              <a:gd name="connsiteX8843" fmla="*/ 2083594 w 6682383"/>
              <a:gd name="connsiteY8843" fmla="*/ 1618506 h 6812607"/>
              <a:gd name="connsiteX8844" fmla="*/ 2091035 w 6682383"/>
              <a:gd name="connsiteY8844" fmla="*/ 1622226 h 6812607"/>
              <a:gd name="connsiteX8845" fmla="*/ 2098477 w 6682383"/>
              <a:gd name="connsiteY8845" fmla="*/ 1611064 h 6812607"/>
              <a:gd name="connsiteX8846" fmla="*/ 1949649 w 6682383"/>
              <a:gd name="connsiteY8846" fmla="*/ 1603623 h 6812607"/>
              <a:gd name="connsiteX8847" fmla="*/ 1949649 w 6682383"/>
              <a:gd name="connsiteY8847" fmla="*/ 1611064 h 6812607"/>
              <a:gd name="connsiteX8848" fmla="*/ 1957090 w 6682383"/>
              <a:gd name="connsiteY8848" fmla="*/ 1603623 h 6812607"/>
              <a:gd name="connsiteX8849" fmla="*/ 1949649 w 6682383"/>
              <a:gd name="connsiteY8849" fmla="*/ 1603623 h 6812607"/>
              <a:gd name="connsiteX8850" fmla="*/ 1666875 w 6682383"/>
              <a:gd name="connsiteY8850" fmla="*/ 1603623 h 6812607"/>
              <a:gd name="connsiteX8851" fmla="*/ 1663155 w 6682383"/>
              <a:gd name="connsiteY8851" fmla="*/ 1607343 h 6812607"/>
              <a:gd name="connsiteX8852" fmla="*/ 1659434 w 6682383"/>
              <a:gd name="connsiteY8852" fmla="*/ 1611064 h 6812607"/>
              <a:gd name="connsiteX8853" fmla="*/ 1666875 w 6682383"/>
              <a:gd name="connsiteY8853" fmla="*/ 1611064 h 6812607"/>
              <a:gd name="connsiteX8854" fmla="*/ 1666875 w 6682383"/>
              <a:gd name="connsiteY8854" fmla="*/ 1603623 h 6812607"/>
              <a:gd name="connsiteX8855" fmla="*/ 2084524 w 6682383"/>
              <a:gd name="connsiteY8855" fmla="*/ 1598972 h 6812607"/>
              <a:gd name="connsiteX8856" fmla="*/ 2083594 w 6682383"/>
              <a:gd name="connsiteY8856" fmla="*/ 1603623 h 6812607"/>
              <a:gd name="connsiteX8857" fmla="*/ 2087315 w 6682383"/>
              <a:gd name="connsiteY8857" fmla="*/ 1599902 h 6812607"/>
              <a:gd name="connsiteX8858" fmla="*/ 2084524 w 6682383"/>
              <a:gd name="connsiteY8858" fmla="*/ 1598972 h 6812607"/>
              <a:gd name="connsiteX8859" fmla="*/ 2024063 w 6682383"/>
              <a:gd name="connsiteY8859" fmla="*/ 1596181 h 6812607"/>
              <a:gd name="connsiteX8860" fmla="*/ 2016621 w 6682383"/>
              <a:gd name="connsiteY8860" fmla="*/ 1603623 h 6812607"/>
              <a:gd name="connsiteX8861" fmla="*/ 2016621 w 6682383"/>
              <a:gd name="connsiteY8861" fmla="*/ 1611064 h 6812607"/>
              <a:gd name="connsiteX8862" fmla="*/ 2024063 w 6682383"/>
              <a:gd name="connsiteY8862" fmla="*/ 1618506 h 6812607"/>
              <a:gd name="connsiteX8863" fmla="*/ 2031504 w 6682383"/>
              <a:gd name="connsiteY8863" fmla="*/ 1611064 h 6812607"/>
              <a:gd name="connsiteX8864" fmla="*/ 2038945 w 6682383"/>
              <a:gd name="connsiteY8864" fmla="*/ 1596181 h 6812607"/>
              <a:gd name="connsiteX8865" fmla="*/ 1704082 w 6682383"/>
              <a:gd name="connsiteY8865" fmla="*/ 1596181 h 6812607"/>
              <a:gd name="connsiteX8866" fmla="*/ 1689200 w 6682383"/>
              <a:gd name="connsiteY8866" fmla="*/ 1611064 h 6812607"/>
              <a:gd name="connsiteX8867" fmla="*/ 1678037 w 6682383"/>
              <a:gd name="connsiteY8867" fmla="*/ 1629668 h 6812607"/>
              <a:gd name="connsiteX8868" fmla="*/ 1659434 w 6682383"/>
              <a:gd name="connsiteY8868" fmla="*/ 1655713 h 6812607"/>
              <a:gd name="connsiteX8869" fmla="*/ 1659434 w 6682383"/>
              <a:gd name="connsiteY8869" fmla="*/ 1663154 h 6812607"/>
              <a:gd name="connsiteX8870" fmla="*/ 1666875 w 6682383"/>
              <a:gd name="connsiteY8870" fmla="*/ 1655713 h 6812607"/>
              <a:gd name="connsiteX8871" fmla="*/ 1674316 w 6682383"/>
              <a:gd name="connsiteY8871" fmla="*/ 1648271 h 6812607"/>
              <a:gd name="connsiteX8872" fmla="*/ 1678037 w 6682383"/>
              <a:gd name="connsiteY8872" fmla="*/ 1637109 h 6812607"/>
              <a:gd name="connsiteX8873" fmla="*/ 1681758 w 6682383"/>
              <a:gd name="connsiteY8873" fmla="*/ 1633388 h 6812607"/>
              <a:gd name="connsiteX8874" fmla="*/ 1696641 w 6682383"/>
              <a:gd name="connsiteY8874" fmla="*/ 1611064 h 6812607"/>
              <a:gd name="connsiteX8875" fmla="*/ 1711523 w 6682383"/>
              <a:gd name="connsiteY8875" fmla="*/ 1596181 h 6812607"/>
              <a:gd name="connsiteX8876" fmla="*/ 5998703 w 6682383"/>
              <a:gd name="connsiteY8876" fmla="*/ 1590601 h 6812607"/>
              <a:gd name="connsiteX8877" fmla="*/ 6001494 w 6682383"/>
              <a:gd name="connsiteY8877" fmla="*/ 1592461 h 6812607"/>
              <a:gd name="connsiteX8878" fmla="*/ 6005215 w 6682383"/>
              <a:gd name="connsiteY8878" fmla="*/ 1596181 h 6812607"/>
              <a:gd name="connsiteX8879" fmla="*/ 5997773 w 6682383"/>
              <a:gd name="connsiteY8879" fmla="*/ 1592461 h 6812607"/>
              <a:gd name="connsiteX8880" fmla="*/ 5998703 w 6682383"/>
              <a:gd name="connsiteY8880" fmla="*/ 1590601 h 6812607"/>
              <a:gd name="connsiteX8881" fmla="*/ 6072187 w 6682383"/>
              <a:gd name="connsiteY8881" fmla="*/ 1588740 h 6812607"/>
              <a:gd name="connsiteX8882" fmla="*/ 6079629 w 6682383"/>
              <a:gd name="connsiteY8882" fmla="*/ 1596181 h 6812607"/>
              <a:gd name="connsiteX8883" fmla="*/ 6087070 w 6682383"/>
              <a:gd name="connsiteY8883" fmla="*/ 1603623 h 6812607"/>
              <a:gd name="connsiteX8884" fmla="*/ 6072187 w 6682383"/>
              <a:gd name="connsiteY8884" fmla="*/ 1596181 h 6812607"/>
              <a:gd name="connsiteX8885" fmla="*/ 5901035 w 6682383"/>
              <a:gd name="connsiteY8885" fmla="*/ 1588740 h 6812607"/>
              <a:gd name="connsiteX8886" fmla="*/ 5893593 w 6682383"/>
              <a:gd name="connsiteY8886" fmla="*/ 1596181 h 6812607"/>
              <a:gd name="connsiteX8887" fmla="*/ 5901035 w 6682383"/>
              <a:gd name="connsiteY8887" fmla="*/ 1596181 h 6812607"/>
              <a:gd name="connsiteX8888" fmla="*/ 5908476 w 6682383"/>
              <a:gd name="connsiteY8888" fmla="*/ 1596181 h 6812607"/>
              <a:gd name="connsiteX8889" fmla="*/ 5901035 w 6682383"/>
              <a:gd name="connsiteY8889" fmla="*/ 1588740 h 6812607"/>
              <a:gd name="connsiteX8890" fmla="*/ 5744765 w 6682383"/>
              <a:gd name="connsiteY8890" fmla="*/ 1588740 h 6812607"/>
              <a:gd name="connsiteX8891" fmla="*/ 5744765 w 6682383"/>
              <a:gd name="connsiteY8891" fmla="*/ 1603623 h 6812607"/>
              <a:gd name="connsiteX8892" fmla="*/ 5759648 w 6682383"/>
              <a:gd name="connsiteY8892" fmla="*/ 1603623 h 6812607"/>
              <a:gd name="connsiteX8893" fmla="*/ 5752207 w 6682383"/>
              <a:gd name="connsiteY8893" fmla="*/ 1596181 h 6812607"/>
              <a:gd name="connsiteX8894" fmla="*/ 5748486 w 6682383"/>
              <a:gd name="connsiteY8894" fmla="*/ 1592461 h 6812607"/>
              <a:gd name="connsiteX8895" fmla="*/ 5744765 w 6682383"/>
              <a:gd name="connsiteY8895" fmla="*/ 1588740 h 6812607"/>
              <a:gd name="connsiteX8896" fmla="*/ 1793379 w 6682383"/>
              <a:gd name="connsiteY8896" fmla="*/ 1588740 h 6812607"/>
              <a:gd name="connsiteX8897" fmla="*/ 1800820 w 6682383"/>
              <a:gd name="connsiteY8897" fmla="*/ 1596181 h 6812607"/>
              <a:gd name="connsiteX8898" fmla="*/ 1793379 w 6682383"/>
              <a:gd name="connsiteY8898" fmla="*/ 1596181 h 6812607"/>
              <a:gd name="connsiteX8899" fmla="*/ 1793379 w 6682383"/>
              <a:gd name="connsiteY8899" fmla="*/ 1588740 h 6812607"/>
              <a:gd name="connsiteX8900" fmla="*/ 1451074 w 6682383"/>
              <a:gd name="connsiteY8900" fmla="*/ 1588740 h 6812607"/>
              <a:gd name="connsiteX8901" fmla="*/ 1458516 w 6682383"/>
              <a:gd name="connsiteY8901" fmla="*/ 1588740 h 6812607"/>
              <a:gd name="connsiteX8902" fmla="*/ 1458516 w 6682383"/>
              <a:gd name="connsiteY8902" fmla="*/ 1596181 h 6812607"/>
              <a:gd name="connsiteX8903" fmla="*/ 6049863 w 6682383"/>
              <a:gd name="connsiteY8903" fmla="*/ 1581298 h 6812607"/>
              <a:gd name="connsiteX8904" fmla="*/ 6049863 w 6682383"/>
              <a:gd name="connsiteY8904" fmla="*/ 1596181 h 6812607"/>
              <a:gd name="connsiteX8905" fmla="*/ 6042422 w 6682383"/>
              <a:gd name="connsiteY8905" fmla="*/ 1592461 h 6812607"/>
              <a:gd name="connsiteX8906" fmla="*/ 6042422 w 6682383"/>
              <a:gd name="connsiteY8906" fmla="*/ 1588740 h 6812607"/>
              <a:gd name="connsiteX8907" fmla="*/ 5834062 w 6682383"/>
              <a:gd name="connsiteY8907" fmla="*/ 1581298 h 6812607"/>
              <a:gd name="connsiteX8908" fmla="*/ 5856386 w 6682383"/>
              <a:gd name="connsiteY8908" fmla="*/ 1596181 h 6812607"/>
              <a:gd name="connsiteX8909" fmla="*/ 5856386 w 6682383"/>
              <a:gd name="connsiteY8909" fmla="*/ 1588740 h 6812607"/>
              <a:gd name="connsiteX8910" fmla="*/ 5848945 w 6682383"/>
              <a:gd name="connsiteY8910" fmla="*/ 1581298 h 6812607"/>
              <a:gd name="connsiteX8911" fmla="*/ 5841504 w 6682383"/>
              <a:gd name="connsiteY8911" fmla="*/ 1581298 h 6812607"/>
              <a:gd name="connsiteX8912" fmla="*/ 5834062 w 6682383"/>
              <a:gd name="connsiteY8912" fmla="*/ 1581298 h 6812607"/>
              <a:gd name="connsiteX8913" fmla="*/ 6034980 w 6682383"/>
              <a:gd name="connsiteY8913" fmla="*/ 1573857 h 6812607"/>
              <a:gd name="connsiteX8914" fmla="*/ 6042422 w 6682383"/>
              <a:gd name="connsiteY8914" fmla="*/ 1581298 h 6812607"/>
              <a:gd name="connsiteX8915" fmla="*/ 6027539 w 6682383"/>
              <a:gd name="connsiteY8915" fmla="*/ 1588740 h 6812607"/>
              <a:gd name="connsiteX8916" fmla="*/ 6031260 w 6682383"/>
              <a:gd name="connsiteY8916" fmla="*/ 1581298 h 6812607"/>
              <a:gd name="connsiteX8917" fmla="*/ 6034980 w 6682383"/>
              <a:gd name="connsiteY8917" fmla="*/ 1573857 h 6812607"/>
              <a:gd name="connsiteX8918" fmla="*/ 1815703 w 6682383"/>
              <a:gd name="connsiteY8918" fmla="*/ 1573857 h 6812607"/>
              <a:gd name="connsiteX8919" fmla="*/ 1815703 w 6682383"/>
              <a:gd name="connsiteY8919" fmla="*/ 1581298 h 6812607"/>
              <a:gd name="connsiteX8920" fmla="*/ 1808262 w 6682383"/>
              <a:gd name="connsiteY8920" fmla="*/ 1581298 h 6812607"/>
              <a:gd name="connsiteX8921" fmla="*/ 1815703 w 6682383"/>
              <a:gd name="connsiteY8921" fmla="*/ 1573857 h 6812607"/>
              <a:gd name="connsiteX8922" fmla="*/ 1756172 w 6682383"/>
              <a:gd name="connsiteY8922" fmla="*/ 1573857 h 6812607"/>
              <a:gd name="connsiteX8923" fmla="*/ 1748731 w 6682383"/>
              <a:gd name="connsiteY8923" fmla="*/ 1581298 h 6812607"/>
              <a:gd name="connsiteX8924" fmla="*/ 1748731 w 6682383"/>
              <a:gd name="connsiteY8924" fmla="*/ 1588740 h 6812607"/>
              <a:gd name="connsiteX8925" fmla="*/ 1741289 w 6682383"/>
              <a:gd name="connsiteY8925" fmla="*/ 1596181 h 6812607"/>
              <a:gd name="connsiteX8926" fmla="*/ 1748731 w 6682383"/>
              <a:gd name="connsiteY8926" fmla="*/ 1596181 h 6812607"/>
              <a:gd name="connsiteX8927" fmla="*/ 1748731 w 6682383"/>
              <a:gd name="connsiteY8927" fmla="*/ 1588740 h 6812607"/>
              <a:gd name="connsiteX8928" fmla="*/ 1752451 w 6682383"/>
              <a:gd name="connsiteY8928" fmla="*/ 1585019 h 6812607"/>
              <a:gd name="connsiteX8929" fmla="*/ 1756172 w 6682383"/>
              <a:gd name="connsiteY8929" fmla="*/ 1573857 h 6812607"/>
              <a:gd name="connsiteX8930" fmla="*/ 5968008 w 6682383"/>
              <a:gd name="connsiteY8930" fmla="*/ 1566416 h 6812607"/>
              <a:gd name="connsiteX8931" fmla="*/ 5968008 w 6682383"/>
              <a:gd name="connsiteY8931" fmla="*/ 1581298 h 6812607"/>
              <a:gd name="connsiteX8932" fmla="*/ 5964287 w 6682383"/>
              <a:gd name="connsiteY8932" fmla="*/ 1577578 h 6812607"/>
              <a:gd name="connsiteX8933" fmla="*/ 5960566 w 6682383"/>
              <a:gd name="connsiteY8933" fmla="*/ 1570136 h 6812607"/>
              <a:gd name="connsiteX8934" fmla="*/ 5968008 w 6682383"/>
              <a:gd name="connsiteY8934" fmla="*/ 1566416 h 6812607"/>
              <a:gd name="connsiteX8935" fmla="*/ 2522637 w 6682383"/>
              <a:gd name="connsiteY8935" fmla="*/ 1566416 h 6812607"/>
              <a:gd name="connsiteX8936" fmla="*/ 2515196 w 6682383"/>
              <a:gd name="connsiteY8936" fmla="*/ 1573857 h 6812607"/>
              <a:gd name="connsiteX8937" fmla="*/ 2522637 w 6682383"/>
              <a:gd name="connsiteY8937" fmla="*/ 1573857 h 6812607"/>
              <a:gd name="connsiteX8938" fmla="*/ 2522637 w 6682383"/>
              <a:gd name="connsiteY8938" fmla="*/ 1566416 h 6812607"/>
              <a:gd name="connsiteX8939" fmla="*/ 1990576 w 6682383"/>
              <a:gd name="connsiteY8939" fmla="*/ 1566416 h 6812607"/>
              <a:gd name="connsiteX8940" fmla="*/ 1986856 w 6682383"/>
              <a:gd name="connsiteY8940" fmla="*/ 1573857 h 6812607"/>
              <a:gd name="connsiteX8941" fmla="*/ 1994297 w 6682383"/>
              <a:gd name="connsiteY8941" fmla="*/ 1573857 h 6812607"/>
              <a:gd name="connsiteX8942" fmla="*/ 1994297 w 6682383"/>
              <a:gd name="connsiteY8942" fmla="*/ 1566416 h 6812607"/>
              <a:gd name="connsiteX8943" fmla="*/ 1990576 w 6682383"/>
              <a:gd name="connsiteY8943" fmla="*/ 1566416 h 6812607"/>
              <a:gd name="connsiteX8944" fmla="*/ 1696641 w 6682383"/>
              <a:gd name="connsiteY8944" fmla="*/ 1566416 h 6812607"/>
              <a:gd name="connsiteX8945" fmla="*/ 1696641 w 6682383"/>
              <a:gd name="connsiteY8945" fmla="*/ 1573857 h 6812607"/>
              <a:gd name="connsiteX8946" fmla="*/ 1704082 w 6682383"/>
              <a:gd name="connsiteY8946" fmla="*/ 1573857 h 6812607"/>
              <a:gd name="connsiteX8947" fmla="*/ 1696641 w 6682383"/>
              <a:gd name="connsiteY8947" fmla="*/ 1566416 h 6812607"/>
              <a:gd name="connsiteX8948" fmla="*/ 1644551 w 6682383"/>
              <a:gd name="connsiteY8948" fmla="*/ 1566416 h 6812607"/>
              <a:gd name="connsiteX8949" fmla="*/ 1644551 w 6682383"/>
              <a:gd name="connsiteY8949" fmla="*/ 1573857 h 6812607"/>
              <a:gd name="connsiteX8950" fmla="*/ 1637110 w 6682383"/>
              <a:gd name="connsiteY8950" fmla="*/ 1573857 h 6812607"/>
              <a:gd name="connsiteX8951" fmla="*/ 1644551 w 6682383"/>
              <a:gd name="connsiteY8951" fmla="*/ 1566416 h 6812607"/>
              <a:gd name="connsiteX8952" fmla="*/ 5924289 w 6682383"/>
              <a:gd name="connsiteY8952" fmla="*/ 1560835 h 6812607"/>
              <a:gd name="connsiteX8953" fmla="*/ 5927080 w 6682383"/>
              <a:gd name="connsiteY8953" fmla="*/ 1562695 h 6812607"/>
              <a:gd name="connsiteX8954" fmla="*/ 5930801 w 6682383"/>
              <a:gd name="connsiteY8954" fmla="*/ 1566416 h 6812607"/>
              <a:gd name="connsiteX8955" fmla="*/ 5923359 w 6682383"/>
              <a:gd name="connsiteY8955" fmla="*/ 1562695 h 6812607"/>
              <a:gd name="connsiteX8956" fmla="*/ 5924289 w 6682383"/>
              <a:gd name="connsiteY8956" fmla="*/ 1560835 h 6812607"/>
              <a:gd name="connsiteX8957" fmla="*/ 5975449 w 6682383"/>
              <a:gd name="connsiteY8957" fmla="*/ 1558974 h 6812607"/>
              <a:gd name="connsiteX8958" fmla="*/ 5982890 w 6682383"/>
              <a:gd name="connsiteY8958" fmla="*/ 1558974 h 6812607"/>
              <a:gd name="connsiteX8959" fmla="*/ 5990332 w 6682383"/>
              <a:gd name="connsiteY8959" fmla="*/ 1566416 h 6812607"/>
              <a:gd name="connsiteX8960" fmla="*/ 6005215 w 6682383"/>
              <a:gd name="connsiteY8960" fmla="*/ 1566416 h 6812607"/>
              <a:gd name="connsiteX8961" fmla="*/ 6005215 w 6682383"/>
              <a:gd name="connsiteY8961" fmla="*/ 1573857 h 6812607"/>
              <a:gd name="connsiteX8962" fmla="*/ 6012656 w 6682383"/>
              <a:gd name="connsiteY8962" fmla="*/ 1573857 h 6812607"/>
              <a:gd name="connsiteX8963" fmla="*/ 6020097 w 6682383"/>
              <a:gd name="connsiteY8963" fmla="*/ 1581298 h 6812607"/>
              <a:gd name="connsiteX8964" fmla="*/ 6012656 w 6682383"/>
              <a:gd name="connsiteY8964" fmla="*/ 1588740 h 6812607"/>
              <a:gd name="connsiteX8965" fmla="*/ 6005215 w 6682383"/>
              <a:gd name="connsiteY8965" fmla="*/ 1581298 h 6812607"/>
              <a:gd name="connsiteX8966" fmla="*/ 5997773 w 6682383"/>
              <a:gd name="connsiteY8966" fmla="*/ 1573857 h 6812607"/>
              <a:gd name="connsiteX8967" fmla="*/ 5990332 w 6682383"/>
              <a:gd name="connsiteY8967" fmla="*/ 1581298 h 6812607"/>
              <a:gd name="connsiteX8968" fmla="*/ 5982890 w 6682383"/>
              <a:gd name="connsiteY8968" fmla="*/ 1573857 h 6812607"/>
              <a:gd name="connsiteX8969" fmla="*/ 2098477 w 6682383"/>
              <a:gd name="connsiteY8969" fmla="*/ 1558974 h 6812607"/>
              <a:gd name="connsiteX8970" fmla="*/ 2098477 w 6682383"/>
              <a:gd name="connsiteY8970" fmla="*/ 1566416 h 6812607"/>
              <a:gd name="connsiteX8971" fmla="*/ 2105918 w 6682383"/>
              <a:gd name="connsiteY8971" fmla="*/ 1558974 h 6812607"/>
              <a:gd name="connsiteX8972" fmla="*/ 2009180 w 6682383"/>
              <a:gd name="connsiteY8972" fmla="*/ 1558974 h 6812607"/>
              <a:gd name="connsiteX8973" fmla="*/ 2016621 w 6682383"/>
              <a:gd name="connsiteY8973" fmla="*/ 1566416 h 6812607"/>
              <a:gd name="connsiteX8974" fmla="*/ 2016621 w 6682383"/>
              <a:gd name="connsiteY8974" fmla="*/ 1558974 h 6812607"/>
              <a:gd name="connsiteX8975" fmla="*/ 2009180 w 6682383"/>
              <a:gd name="connsiteY8975" fmla="*/ 1558974 h 6812607"/>
              <a:gd name="connsiteX8976" fmla="*/ 1823145 w 6682383"/>
              <a:gd name="connsiteY8976" fmla="*/ 1558974 h 6812607"/>
              <a:gd name="connsiteX8977" fmla="*/ 1830586 w 6682383"/>
              <a:gd name="connsiteY8977" fmla="*/ 1558974 h 6812607"/>
              <a:gd name="connsiteX8978" fmla="*/ 1823145 w 6682383"/>
              <a:gd name="connsiteY8978" fmla="*/ 1566416 h 6812607"/>
              <a:gd name="connsiteX8979" fmla="*/ 1823145 w 6682383"/>
              <a:gd name="connsiteY8979" fmla="*/ 1558974 h 6812607"/>
              <a:gd name="connsiteX8980" fmla="*/ 1733848 w 6682383"/>
              <a:gd name="connsiteY8980" fmla="*/ 1558974 h 6812607"/>
              <a:gd name="connsiteX8981" fmla="*/ 1737568 w 6682383"/>
              <a:gd name="connsiteY8981" fmla="*/ 1558974 h 6812607"/>
              <a:gd name="connsiteX8982" fmla="*/ 1741289 w 6682383"/>
              <a:gd name="connsiteY8982" fmla="*/ 1562695 h 6812607"/>
              <a:gd name="connsiteX8983" fmla="*/ 1733848 w 6682383"/>
              <a:gd name="connsiteY8983" fmla="*/ 1566416 h 6812607"/>
              <a:gd name="connsiteX8984" fmla="*/ 1650132 w 6682383"/>
              <a:gd name="connsiteY8984" fmla="*/ 1555254 h 6812607"/>
              <a:gd name="connsiteX8985" fmla="*/ 1651992 w 6682383"/>
              <a:gd name="connsiteY8985" fmla="*/ 1558974 h 6812607"/>
              <a:gd name="connsiteX8986" fmla="*/ 1644551 w 6682383"/>
              <a:gd name="connsiteY8986" fmla="*/ 1566416 h 6812607"/>
              <a:gd name="connsiteX8987" fmla="*/ 1644551 w 6682383"/>
              <a:gd name="connsiteY8987" fmla="*/ 1558974 h 6812607"/>
              <a:gd name="connsiteX8988" fmla="*/ 1650132 w 6682383"/>
              <a:gd name="connsiteY8988" fmla="*/ 1555254 h 6812607"/>
              <a:gd name="connsiteX8989" fmla="*/ 5930801 w 6682383"/>
              <a:gd name="connsiteY8989" fmla="*/ 1551533 h 6812607"/>
              <a:gd name="connsiteX8990" fmla="*/ 5938242 w 6682383"/>
              <a:gd name="connsiteY8990" fmla="*/ 1551533 h 6812607"/>
              <a:gd name="connsiteX8991" fmla="*/ 5945683 w 6682383"/>
              <a:gd name="connsiteY8991" fmla="*/ 1551533 h 6812607"/>
              <a:gd name="connsiteX8992" fmla="*/ 5953125 w 6682383"/>
              <a:gd name="connsiteY8992" fmla="*/ 1573857 h 6812607"/>
              <a:gd name="connsiteX8993" fmla="*/ 5953125 w 6682383"/>
              <a:gd name="connsiteY8993" fmla="*/ 1581298 h 6812607"/>
              <a:gd name="connsiteX8994" fmla="*/ 5945683 w 6682383"/>
              <a:gd name="connsiteY8994" fmla="*/ 1581298 h 6812607"/>
              <a:gd name="connsiteX8995" fmla="*/ 5945683 w 6682383"/>
              <a:gd name="connsiteY8995" fmla="*/ 1573857 h 6812607"/>
              <a:gd name="connsiteX8996" fmla="*/ 5941963 w 6682383"/>
              <a:gd name="connsiteY8996" fmla="*/ 1570136 h 6812607"/>
              <a:gd name="connsiteX8997" fmla="*/ 5938242 w 6682383"/>
              <a:gd name="connsiteY8997" fmla="*/ 1558974 h 6812607"/>
              <a:gd name="connsiteX8998" fmla="*/ 5685234 w 6682383"/>
              <a:gd name="connsiteY8998" fmla="*/ 1551533 h 6812607"/>
              <a:gd name="connsiteX8999" fmla="*/ 5685234 w 6682383"/>
              <a:gd name="connsiteY8999" fmla="*/ 1558974 h 6812607"/>
              <a:gd name="connsiteX9000" fmla="*/ 5692676 w 6682383"/>
              <a:gd name="connsiteY9000" fmla="*/ 1555254 h 6812607"/>
              <a:gd name="connsiteX9001" fmla="*/ 5692676 w 6682383"/>
              <a:gd name="connsiteY9001" fmla="*/ 1551533 h 6812607"/>
              <a:gd name="connsiteX9002" fmla="*/ 5685234 w 6682383"/>
              <a:gd name="connsiteY9002" fmla="*/ 1551533 h 6812607"/>
              <a:gd name="connsiteX9003" fmla="*/ 1500657 w 6682383"/>
              <a:gd name="connsiteY9003" fmla="*/ 1546599 h 6812607"/>
              <a:gd name="connsiteX9004" fmla="*/ 1495723 w 6682383"/>
              <a:gd name="connsiteY9004" fmla="*/ 1551533 h 6812607"/>
              <a:gd name="connsiteX9005" fmla="*/ 1499443 w 6682383"/>
              <a:gd name="connsiteY9005" fmla="*/ 1547812 h 6812607"/>
              <a:gd name="connsiteX9006" fmla="*/ 5960566 w 6682383"/>
              <a:gd name="connsiteY9006" fmla="*/ 1544091 h 6812607"/>
              <a:gd name="connsiteX9007" fmla="*/ 5960566 w 6682383"/>
              <a:gd name="connsiteY9007" fmla="*/ 1551533 h 6812607"/>
              <a:gd name="connsiteX9008" fmla="*/ 5956845 w 6682383"/>
              <a:gd name="connsiteY9008" fmla="*/ 1558974 h 6812607"/>
              <a:gd name="connsiteX9009" fmla="*/ 5953125 w 6682383"/>
              <a:gd name="connsiteY9009" fmla="*/ 1555254 h 6812607"/>
              <a:gd name="connsiteX9010" fmla="*/ 5960566 w 6682383"/>
              <a:gd name="connsiteY9010" fmla="*/ 1544091 h 6812607"/>
              <a:gd name="connsiteX9011" fmla="*/ 2143125 w 6682383"/>
              <a:gd name="connsiteY9011" fmla="*/ 1544091 h 6812607"/>
              <a:gd name="connsiteX9012" fmla="*/ 2146846 w 6682383"/>
              <a:gd name="connsiteY9012" fmla="*/ 1544091 h 6812607"/>
              <a:gd name="connsiteX9013" fmla="*/ 2150567 w 6682383"/>
              <a:gd name="connsiteY9013" fmla="*/ 1551533 h 6812607"/>
              <a:gd name="connsiteX9014" fmla="*/ 2143125 w 6682383"/>
              <a:gd name="connsiteY9014" fmla="*/ 1544091 h 6812607"/>
              <a:gd name="connsiteX9015" fmla="*/ 2009180 w 6682383"/>
              <a:gd name="connsiteY9015" fmla="*/ 1544091 h 6812607"/>
              <a:gd name="connsiteX9016" fmla="*/ 1994297 w 6682383"/>
              <a:gd name="connsiteY9016" fmla="*/ 1551533 h 6812607"/>
              <a:gd name="connsiteX9017" fmla="*/ 2001738 w 6682383"/>
              <a:gd name="connsiteY9017" fmla="*/ 1555254 h 6812607"/>
              <a:gd name="connsiteX9018" fmla="*/ 2009180 w 6682383"/>
              <a:gd name="connsiteY9018" fmla="*/ 1551533 h 6812607"/>
              <a:gd name="connsiteX9019" fmla="*/ 2009180 w 6682383"/>
              <a:gd name="connsiteY9019" fmla="*/ 1544091 h 6812607"/>
              <a:gd name="connsiteX9020" fmla="*/ 1503164 w 6682383"/>
              <a:gd name="connsiteY9020" fmla="*/ 1544091 h 6812607"/>
              <a:gd name="connsiteX9021" fmla="*/ 1502234 w 6682383"/>
              <a:gd name="connsiteY9021" fmla="*/ 1545022 h 6812607"/>
              <a:gd name="connsiteX9022" fmla="*/ 1500657 w 6682383"/>
              <a:gd name="connsiteY9022" fmla="*/ 1546599 h 6812607"/>
              <a:gd name="connsiteX9023" fmla="*/ 2537520 w 6682383"/>
              <a:gd name="connsiteY9023" fmla="*/ 1536650 h 6812607"/>
              <a:gd name="connsiteX9024" fmla="*/ 2530078 w 6682383"/>
              <a:gd name="connsiteY9024" fmla="*/ 1540371 h 6812607"/>
              <a:gd name="connsiteX9025" fmla="*/ 2530078 w 6682383"/>
              <a:gd name="connsiteY9025" fmla="*/ 1544091 h 6812607"/>
              <a:gd name="connsiteX9026" fmla="*/ 2537520 w 6682383"/>
              <a:gd name="connsiteY9026" fmla="*/ 1544091 h 6812607"/>
              <a:gd name="connsiteX9027" fmla="*/ 2537520 w 6682383"/>
              <a:gd name="connsiteY9027" fmla="*/ 1536650 h 6812607"/>
              <a:gd name="connsiteX9028" fmla="*/ 1971973 w 6682383"/>
              <a:gd name="connsiteY9028" fmla="*/ 1536650 h 6812607"/>
              <a:gd name="connsiteX9029" fmla="*/ 1934766 w 6682383"/>
              <a:gd name="connsiteY9029" fmla="*/ 1581298 h 6812607"/>
              <a:gd name="connsiteX9030" fmla="*/ 1934766 w 6682383"/>
              <a:gd name="connsiteY9030" fmla="*/ 1588740 h 6812607"/>
              <a:gd name="connsiteX9031" fmla="*/ 1964531 w 6682383"/>
              <a:gd name="connsiteY9031" fmla="*/ 1566416 h 6812607"/>
              <a:gd name="connsiteX9032" fmla="*/ 1979414 w 6682383"/>
              <a:gd name="connsiteY9032" fmla="*/ 1536650 h 6812607"/>
              <a:gd name="connsiteX9033" fmla="*/ 1756172 w 6682383"/>
              <a:gd name="connsiteY9033" fmla="*/ 1536650 h 6812607"/>
              <a:gd name="connsiteX9034" fmla="*/ 1748731 w 6682383"/>
              <a:gd name="connsiteY9034" fmla="*/ 1544091 h 6812607"/>
              <a:gd name="connsiteX9035" fmla="*/ 1756172 w 6682383"/>
              <a:gd name="connsiteY9035" fmla="*/ 1544091 h 6812607"/>
              <a:gd name="connsiteX9036" fmla="*/ 1756172 w 6682383"/>
              <a:gd name="connsiteY9036" fmla="*/ 1536650 h 6812607"/>
              <a:gd name="connsiteX9037" fmla="*/ 1741289 w 6682383"/>
              <a:gd name="connsiteY9037" fmla="*/ 1536650 h 6812607"/>
              <a:gd name="connsiteX9038" fmla="*/ 1733848 w 6682383"/>
              <a:gd name="connsiteY9038" fmla="*/ 1544091 h 6812607"/>
              <a:gd name="connsiteX9039" fmla="*/ 1726407 w 6682383"/>
              <a:gd name="connsiteY9039" fmla="*/ 1558974 h 6812607"/>
              <a:gd name="connsiteX9040" fmla="*/ 1718965 w 6682383"/>
              <a:gd name="connsiteY9040" fmla="*/ 1566416 h 6812607"/>
              <a:gd name="connsiteX9041" fmla="*/ 1711523 w 6682383"/>
              <a:gd name="connsiteY9041" fmla="*/ 1573857 h 6812607"/>
              <a:gd name="connsiteX9042" fmla="*/ 1711523 w 6682383"/>
              <a:gd name="connsiteY9042" fmla="*/ 1581298 h 6812607"/>
              <a:gd name="connsiteX9043" fmla="*/ 1704082 w 6682383"/>
              <a:gd name="connsiteY9043" fmla="*/ 1581298 h 6812607"/>
              <a:gd name="connsiteX9044" fmla="*/ 1711523 w 6682383"/>
              <a:gd name="connsiteY9044" fmla="*/ 1588740 h 6812607"/>
              <a:gd name="connsiteX9045" fmla="*/ 1722686 w 6682383"/>
              <a:gd name="connsiteY9045" fmla="*/ 1592461 h 6812607"/>
              <a:gd name="connsiteX9046" fmla="*/ 1730127 w 6682383"/>
              <a:gd name="connsiteY9046" fmla="*/ 1592461 h 6812607"/>
              <a:gd name="connsiteX9047" fmla="*/ 1733848 w 6682383"/>
              <a:gd name="connsiteY9047" fmla="*/ 1581298 h 6812607"/>
              <a:gd name="connsiteX9048" fmla="*/ 1733848 w 6682383"/>
              <a:gd name="connsiteY9048" fmla="*/ 1573857 h 6812607"/>
              <a:gd name="connsiteX9049" fmla="*/ 1741289 w 6682383"/>
              <a:gd name="connsiteY9049" fmla="*/ 1566416 h 6812607"/>
              <a:gd name="connsiteX9050" fmla="*/ 1748731 w 6682383"/>
              <a:gd name="connsiteY9050" fmla="*/ 1566416 h 6812607"/>
              <a:gd name="connsiteX9051" fmla="*/ 1741289 w 6682383"/>
              <a:gd name="connsiteY9051" fmla="*/ 1558974 h 6812607"/>
              <a:gd name="connsiteX9052" fmla="*/ 1741289 w 6682383"/>
              <a:gd name="connsiteY9052" fmla="*/ 1536650 h 6812607"/>
              <a:gd name="connsiteX9053" fmla="*/ 5901035 w 6682383"/>
              <a:gd name="connsiteY9053" fmla="*/ 1529209 h 6812607"/>
              <a:gd name="connsiteX9054" fmla="*/ 5908476 w 6682383"/>
              <a:gd name="connsiteY9054" fmla="*/ 1529209 h 6812607"/>
              <a:gd name="connsiteX9055" fmla="*/ 5923359 w 6682383"/>
              <a:gd name="connsiteY9055" fmla="*/ 1536650 h 6812607"/>
              <a:gd name="connsiteX9056" fmla="*/ 5938242 w 6682383"/>
              <a:gd name="connsiteY9056" fmla="*/ 1536650 h 6812607"/>
              <a:gd name="connsiteX9057" fmla="*/ 5930801 w 6682383"/>
              <a:gd name="connsiteY9057" fmla="*/ 1544091 h 6812607"/>
              <a:gd name="connsiteX9058" fmla="*/ 5923359 w 6682383"/>
              <a:gd name="connsiteY9058" fmla="*/ 1555254 h 6812607"/>
              <a:gd name="connsiteX9059" fmla="*/ 5915918 w 6682383"/>
              <a:gd name="connsiteY9059" fmla="*/ 1558974 h 6812607"/>
              <a:gd name="connsiteX9060" fmla="*/ 5908476 w 6682383"/>
              <a:gd name="connsiteY9060" fmla="*/ 1544091 h 6812607"/>
              <a:gd name="connsiteX9061" fmla="*/ 5908476 w 6682383"/>
              <a:gd name="connsiteY9061" fmla="*/ 1536650 h 6812607"/>
              <a:gd name="connsiteX9062" fmla="*/ 5901035 w 6682383"/>
              <a:gd name="connsiteY9062" fmla="*/ 1529209 h 6812607"/>
              <a:gd name="connsiteX9063" fmla="*/ 2150567 w 6682383"/>
              <a:gd name="connsiteY9063" fmla="*/ 1529209 h 6812607"/>
              <a:gd name="connsiteX9064" fmla="*/ 2143125 w 6682383"/>
              <a:gd name="connsiteY9064" fmla="*/ 1544091 h 6812607"/>
              <a:gd name="connsiteX9065" fmla="*/ 2135684 w 6682383"/>
              <a:gd name="connsiteY9065" fmla="*/ 1551533 h 6812607"/>
              <a:gd name="connsiteX9066" fmla="*/ 2128242 w 6682383"/>
              <a:gd name="connsiteY9066" fmla="*/ 1566416 h 6812607"/>
              <a:gd name="connsiteX9067" fmla="*/ 2113360 w 6682383"/>
              <a:gd name="connsiteY9067" fmla="*/ 1573857 h 6812607"/>
              <a:gd name="connsiteX9068" fmla="*/ 2105918 w 6682383"/>
              <a:gd name="connsiteY9068" fmla="*/ 1573857 h 6812607"/>
              <a:gd name="connsiteX9069" fmla="*/ 2105918 w 6682383"/>
              <a:gd name="connsiteY9069" fmla="*/ 1581298 h 6812607"/>
              <a:gd name="connsiteX9070" fmla="*/ 2113360 w 6682383"/>
              <a:gd name="connsiteY9070" fmla="*/ 1588740 h 6812607"/>
              <a:gd name="connsiteX9071" fmla="*/ 2113360 w 6682383"/>
              <a:gd name="connsiteY9071" fmla="*/ 1596181 h 6812607"/>
              <a:gd name="connsiteX9072" fmla="*/ 2135684 w 6682383"/>
              <a:gd name="connsiteY9072" fmla="*/ 1573857 h 6812607"/>
              <a:gd name="connsiteX9073" fmla="*/ 2161729 w 6682383"/>
              <a:gd name="connsiteY9073" fmla="*/ 1555254 h 6812607"/>
              <a:gd name="connsiteX9074" fmla="*/ 2158008 w 6682383"/>
              <a:gd name="connsiteY9074" fmla="*/ 1544091 h 6812607"/>
              <a:gd name="connsiteX9075" fmla="*/ 1666875 w 6682383"/>
              <a:gd name="connsiteY9075" fmla="*/ 1529209 h 6812607"/>
              <a:gd name="connsiteX9076" fmla="*/ 1666875 w 6682383"/>
              <a:gd name="connsiteY9076" fmla="*/ 1536650 h 6812607"/>
              <a:gd name="connsiteX9077" fmla="*/ 1666875 w 6682383"/>
              <a:gd name="connsiteY9077" fmla="*/ 1544091 h 6812607"/>
              <a:gd name="connsiteX9078" fmla="*/ 1659434 w 6682383"/>
              <a:gd name="connsiteY9078" fmla="*/ 1544091 h 6812607"/>
              <a:gd name="connsiteX9079" fmla="*/ 1659434 w 6682383"/>
              <a:gd name="connsiteY9079" fmla="*/ 1536650 h 6812607"/>
              <a:gd name="connsiteX9080" fmla="*/ 1666875 w 6682383"/>
              <a:gd name="connsiteY9080" fmla="*/ 1529209 h 6812607"/>
              <a:gd name="connsiteX9081" fmla="*/ 2559844 w 6682383"/>
              <a:gd name="connsiteY9081" fmla="*/ 1521767 h 6812607"/>
              <a:gd name="connsiteX9082" fmla="*/ 2567285 w 6682383"/>
              <a:gd name="connsiteY9082" fmla="*/ 1525488 h 6812607"/>
              <a:gd name="connsiteX9083" fmla="*/ 2559844 w 6682383"/>
              <a:gd name="connsiteY9083" fmla="*/ 1532929 h 6812607"/>
              <a:gd name="connsiteX9084" fmla="*/ 2552403 w 6682383"/>
              <a:gd name="connsiteY9084" fmla="*/ 1536650 h 6812607"/>
              <a:gd name="connsiteX9085" fmla="*/ 2544961 w 6682383"/>
              <a:gd name="connsiteY9085" fmla="*/ 1547812 h 6812607"/>
              <a:gd name="connsiteX9086" fmla="*/ 2537520 w 6682383"/>
              <a:gd name="connsiteY9086" fmla="*/ 1562695 h 6812607"/>
              <a:gd name="connsiteX9087" fmla="*/ 2552403 w 6682383"/>
              <a:gd name="connsiteY9087" fmla="*/ 1551533 h 6812607"/>
              <a:gd name="connsiteX9088" fmla="*/ 2559844 w 6682383"/>
              <a:gd name="connsiteY9088" fmla="*/ 1544091 h 6812607"/>
              <a:gd name="connsiteX9089" fmla="*/ 2559844 w 6682383"/>
              <a:gd name="connsiteY9089" fmla="*/ 1536650 h 6812607"/>
              <a:gd name="connsiteX9090" fmla="*/ 2582168 w 6682383"/>
              <a:gd name="connsiteY9090" fmla="*/ 1521767 h 6812607"/>
              <a:gd name="connsiteX9091" fmla="*/ 1875235 w 6682383"/>
              <a:gd name="connsiteY9091" fmla="*/ 1521767 h 6812607"/>
              <a:gd name="connsiteX9092" fmla="*/ 1875235 w 6682383"/>
              <a:gd name="connsiteY9092" fmla="*/ 1529209 h 6812607"/>
              <a:gd name="connsiteX9093" fmla="*/ 1867793 w 6682383"/>
              <a:gd name="connsiteY9093" fmla="*/ 1536650 h 6812607"/>
              <a:gd name="connsiteX9094" fmla="*/ 2491941 w 6682383"/>
              <a:gd name="connsiteY9094" fmla="*/ 1519442 h 6812607"/>
              <a:gd name="connsiteX9095" fmla="*/ 2477988 w 6682383"/>
              <a:gd name="connsiteY9095" fmla="*/ 1529209 h 6812607"/>
              <a:gd name="connsiteX9096" fmla="*/ 2477988 w 6682383"/>
              <a:gd name="connsiteY9096" fmla="*/ 1547812 h 6812607"/>
              <a:gd name="connsiteX9097" fmla="*/ 2485430 w 6682383"/>
              <a:gd name="connsiteY9097" fmla="*/ 1544091 h 6812607"/>
              <a:gd name="connsiteX9098" fmla="*/ 2496592 w 6682383"/>
              <a:gd name="connsiteY9098" fmla="*/ 1536650 h 6812607"/>
              <a:gd name="connsiteX9099" fmla="*/ 2492871 w 6682383"/>
              <a:gd name="connsiteY9099" fmla="*/ 1521767 h 6812607"/>
              <a:gd name="connsiteX9100" fmla="*/ 2491941 w 6682383"/>
              <a:gd name="connsiteY9100" fmla="*/ 1519442 h 6812607"/>
              <a:gd name="connsiteX9101" fmla="*/ 5863828 w 6682383"/>
              <a:gd name="connsiteY9101" fmla="*/ 1514326 h 6812607"/>
              <a:gd name="connsiteX9102" fmla="*/ 5871269 w 6682383"/>
              <a:gd name="connsiteY9102" fmla="*/ 1514326 h 6812607"/>
              <a:gd name="connsiteX9103" fmla="*/ 5878711 w 6682383"/>
              <a:gd name="connsiteY9103" fmla="*/ 1514326 h 6812607"/>
              <a:gd name="connsiteX9104" fmla="*/ 5871269 w 6682383"/>
              <a:gd name="connsiteY9104" fmla="*/ 1521767 h 6812607"/>
              <a:gd name="connsiteX9105" fmla="*/ 5867549 w 6682383"/>
              <a:gd name="connsiteY9105" fmla="*/ 1518047 h 6812607"/>
              <a:gd name="connsiteX9106" fmla="*/ 5863828 w 6682383"/>
              <a:gd name="connsiteY9106" fmla="*/ 1514326 h 6812607"/>
              <a:gd name="connsiteX9107" fmla="*/ 5789414 w 6682383"/>
              <a:gd name="connsiteY9107" fmla="*/ 1514326 h 6812607"/>
              <a:gd name="connsiteX9108" fmla="*/ 5781972 w 6682383"/>
              <a:gd name="connsiteY9108" fmla="*/ 1518047 h 6812607"/>
              <a:gd name="connsiteX9109" fmla="*/ 5781972 w 6682383"/>
              <a:gd name="connsiteY9109" fmla="*/ 1521767 h 6812607"/>
              <a:gd name="connsiteX9110" fmla="*/ 5789414 w 6682383"/>
              <a:gd name="connsiteY9110" fmla="*/ 1521767 h 6812607"/>
              <a:gd name="connsiteX9111" fmla="*/ 5796855 w 6682383"/>
              <a:gd name="connsiteY9111" fmla="*/ 1521767 h 6812607"/>
              <a:gd name="connsiteX9112" fmla="*/ 6012656 w 6682383"/>
              <a:gd name="connsiteY9112" fmla="*/ 1506884 h 6812607"/>
              <a:gd name="connsiteX9113" fmla="*/ 6027539 w 6682383"/>
              <a:gd name="connsiteY9113" fmla="*/ 1521767 h 6812607"/>
              <a:gd name="connsiteX9114" fmla="*/ 6020097 w 6682383"/>
              <a:gd name="connsiteY9114" fmla="*/ 1521767 h 6812607"/>
              <a:gd name="connsiteX9115" fmla="*/ 5774531 w 6682383"/>
              <a:gd name="connsiteY9115" fmla="*/ 1506884 h 6812607"/>
              <a:gd name="connsiteX9116" fmla="*/ 5774531 w 6682383"/>
              <a:gd name="connsiteY9116" fmla="*/ 1514326 h 6812607"/>
              <a:gd name="connsiteX9117" fmla="*/ 5781972 w 6682383"/>
              <a:gd name="connsiteY9117" fmla="*/ 1514326 h 6812607"/>
              <a:gd name="connsiteX9118" fmla="*/ 2128242 w 6682383"/>
              <a:gd name="connsiteY9118" fmla="*/ 1506884 h 6812607"/>
              <a:gd name="connsiteX9119" fmla="*/ 2120801 w 6682383"/>
              <a:gd name="connsiteY9119" fmla="*/ 1521767 h 6812607"/>
              <a:gd name="connsiteX9120" fmla="*/ 2109639 w 6682383"/>
              <a:gd name="connsiteY9120" fmla="*/ 1529209 h 6812607"/>
              <a:gd name="connsiteX9121" fmla="*/ 2098477 w 6682383"/>
              <a:gd name="connsiteY9121" fmla="*/ 1544091 h 6812607"/>
              <a:gd name="connsiteX9122" fmla="*/ 2091035 w 6682383"/>
              <a:gd name="connsiteY9122" fmla="*/ 1551533 h 6812607"/>
              <a:gd name="connsiteX9123" fmla="*/ 2102197 w 6682383"/>
              <a:gd name="connsiteY9123" fmla="*/ 1525488 h 6812607"/>
              <a:gd name="connsiteX9124" fmla="*/ 2128242 w 6682383"/>
              <a:gd name="connsiteY9124" fmla="*/ 1506884 h 6812607"/>
              <a:gd name="connsiteX9125" fmla="*/ 1637110 w 6682383"/>
              <a:gd name="connsiteY9125" fmla="*/ 1506884 h 6812607"/>
              <a:gd name="connsiteX9126" fmla="*/ 1607344 w 6682383"/>
              <a:gd name="connsiteY9126" fmla="*/ 1544091 h 6812607"/>
              <a:gd name="connsiteX9127" fmla="*/ 1577578 w 6682383"/>
              <a:gd name="connsiteY9127" fmla="*/ 1573857 h 6812607"/>
              <a:gd name="connsiteX9128" fmla="*/ 1577578 w 6682383"/>
              <a:gd name="connsiteY9128" fmla="*/ 1566416 h 6812607"/>
              <a:gd name="connsiteX9129" fmla="*/ 1592461 w 6682383"/>
              <a:gd name="connsiteY9129" fmla="*/ 1547812 h 6812607"/>
              <a:gd name="connsiteX9130" fmla="*/ 1622227 w 6682383"/>
              <a:gd name="connsiteY9130" fmla="*/ 1518047 h 6812607"/>
              <a:gd name="connsiteX9131" fmla="*/ 1637110 w 6682383"/>
              <a:gd name="connsiteY9131" fmla="*/ 1506884 h 6812607"/>
              <a:gd name="connsiteX9132" fmla="*/ 5983821 w 6682383"/>
              <a:gd name="connsiteY9132" fmla="*/ 1502234 h 6812607"/>
              <a:gd name="connsiteX9133" fmla="*/ 5986611 w 6682383"/>
              <a:gd name="connsiteY9133" fmla="*/ 1503164 h 6812607"/>
              <a:gd name="connsiteX9134" fmla="*/ 5990332 w 6682383"/>
              <a:gd name="connsiteY9134" fmla="*/ 1506884 h 6812607"/>
              <a:gd name="connsiteX9135" fmla="*/ 5982890 w 6682383"/>
              <a:gd name="connsiteY9135" fmla="*/ 1506884 h 6812607"/>
              <a:gd name="connsiteX9136" fmla="*/ 5983821 w 6682383"/>
              <a:gd name="connsiteY9136" fmla="*/ 1502234 h 6812607"/>
              <a:gd name="connsiteX9137" fmla="*/ 2621003 w 6682383"/>
              <a:gd name="connsiteY9137" fmla="*/ 1502234 h 6812607"/>
              <a:gd name="connsiteX9138" fmla="*/ 2611933 w 6682383"/>
              <a:gd name="connsiteY9138" fmla="*/ 1510605 h 6812607"/>
              <a:gd name="connsiteX9139" fmla="*/ 2604492 w 6682383"/>
              <a:gd name="connsiteY9139" fmla="*/ 1525488 h 6812607"/>
              <a:gd name="connsiteX9140" fmla="*/ 2611933 w 6682383"/>
              <a:gd name="connsiteY9140" fmla="*/ 1521767 h 6812607"/>
              <a:gd name="connsiteX9141" fmla="*/ 2615655 w 6682383"/>
              <a:gd name="connsiteY9141" fmla="*/ 1510605 h 6812607"/>
              <a:gd name="connsiteX9142" fmla="*/ 2619375 w 6682383"/>
              <a:gd name="connsiteY9142" fmla="*/ 1506884 h 6812607"/>
              <a:gd name="connsiteX9143" fmla="*/ 2623096 w 6682383"/>
              <a:gd name="connsiteY9143" fmla="*/ 1503164 h 6812607"/>
              <a:gd name="connsiteX9144" fmla="*/ 2621003 w 6682383"/>
              <a:gd name="connsiteY9144" fmla="*/ 1502234 h 6812607"/>
              <a:gd name="connsiteX9145" fmla="*/ 5819179 w 6682383"/>
              <a:gd name="connsiteY9145" fmla="*/ 1499443 h 6812607"/>
              <a:gd name="connsiteX9146" fmla="*/ 5826621 w 6682383"/>
              <a:gd name="connsiteY9146" fmla="*/ 1499443 h 6812607"/>
              <a:gd name="connsiteX9147" fmla="*/ 5826621 w 6682383"/>
              <a:gd name="connsiteY9147" fmla="*/ 1506884 h 6812607"/>
              <a:gd name="connsiteX9148" fmla="*/ 2515196 w 6682383"/>
              <a:gd name="connsiteY9148" fmla="*/ 1499443 h 6812607"/>
              <a:gd name="connsiteX9149" fmla="*/ 2515196 w 6682383"/>
              <a:gd name="connsiteY9149" fmla="*/ 1506884 h 6812607"/>
              <a:gd name="connsiteX9150" fmla="*/ 2507754 w 6682383"/>
              <a:gd name="connsiteY9150" fmla="*/ 1514326 h 6812607"/>
              <a:gd name="connsiteX9151" fmla="*/ 2522637 w 6682383"/>
              <a:gd name="connsiteY9151" fmla="*/ 1514326 h 6812607"/>
              <a:gd name="connsiteX9152" fmla="*/ 2522637 w 6682383"/>
              <a:gd name="connsiteY9152" fmla="*/ 1506884 h 6812607"/>
              <a:gd name="connsiteX9153" fmla="*/ 2515196 w 6682383"/>
              <a:gd name="connsiteY9153" fmla="*/ 1499443 h 6812607"/>
              <a:gd name="connsiteX9154" fmla="*/ 2557983 w 6682383"/>
              <a:gd name="connsiteY9154" fmla="*/ 1495722 h 6812607"/>
              <a:gd name="connsiteX9155" fmla="*/ 2552403 w 6682383"/>
              <a:gd name="connsiteY9155" fmla="*/ 1499443 h 6812607"/>
              <a:gd name="connsiteX9156" fmla="*/ 2559844 w 6682383"/>
              <a:gd name="connsiteY9156" fmla="*/ 1499443 h 6812607"/>
              <a:gd name="connsiteX9157" fmla="*/ 2557983 w 6682383"/>
              <a:gd name="connsiteY9157" fmla="*/ 1495722 h 6812607"/>
              <a:gd name="connsiteX9158" fmla="*/ 1800820 w 6682383"/>
              <a:gd name="connsiteY9158" fmla="*/ 1492002 h 6812607"/>
              <a:gd name="connsiteX9159" fmla="*/ 1804541 w 6682383"/>
              <a:gd name="connsiteY9159" fmla="*/ 1499443 h 6812607"/>
              <a:gd name="connsiteX9160" fmla="*/ 1808262 w 6682383"/>
              <a:gd name="connsiteY9160" fmla="*/ 1492002 h 6812607"/>
              <a:gd name="connsiteX9161" fmla="*/ 5930801 w 6682383"/>
              <a:gd name="connsiteY9161" fmla="*/ 1484560 h 6812607"/>
              <a:gd name="connsiteX9162" fmla="*/ 5938242 w 6682383"/>
              <a:gd name="connsiteY9162" fmla="*/ 1484560 h 6812607"/>
              <a:gd name="connsiteX9163" fmla="*/ 5945683 w 6682383"/>
              <a:gd name="connsiteY9163" fmla="*/ 1492002 h 6812607"/>
              <a:gd name="connsiteX9164" fmla="*/ 5938242 w 6682383"/>
              <a:gd name="connsiteY9164" fmla="*/ 1492002 h 6812607"/>
              <a:gd name="connsiteX9165" fmla="*/ 2105918 w 6682383"/>
              <a:gd name="connsiteY9165" fmla="*/ 1484560 h 6812607"/>
              <a:gd name="connsiteX9166" fmla="*/ 2105918 w 6682383"/>
              <a:gd name="connsiteY9166" fmla="*/ 1492002 h 6812607"/>
              <a:gd name="connsiteX9167" fmla="*/ 2094756 w 6682383"/>
              <a:gd name="connsiteY9167" fmla="*/ 1510605 h 6812607"/>
              <a:gd name="connsiteX9168" fmla="*/ 2083594 w 6682383"/>
              <a:gd name="connsiteY9168" fmla="*/ 1514326 h 6812607"/>
              <a:gd name="connsiteX9169" fmla="*/ 2076152 w 6682383"/>
              <a:gd name="connsiteY9169" fmla="*/ 1506884 h 6812607"/>
              <a:gd name="connsiteX9170" fmla="*/ 2083594 w 6682383"/>
              <a:gd name="connsiteY9170" fmla="*/ 1506884 h 6812607"/>
              <a:gd name="connsiteX9171" fmla="*/ 2091035 w 6682383"/>
              <a:gd name="connsiteY9171" fmla="*/ 1503164 h 6812607"/>
              <a:gd name="connsiteX9172" fmla="*/ 2083594 w 6682383"/>
              <a:gd name="connsiteY9172" fmla="*/ 1499443 h 6812607"/>
              <a:gd name="connsiteX9173" fmla="*/ 2091035 w 6682383"/>
              <a:gd name="connsiteY9173" fmla="*/ 1492002 h 6812607"/>
              <a:gd name="connsiteX9174" fmla="*/ 2105918 w 6682383"/>
              <a:gd name="connsiteY9174" fmla="*/ 1484560 h 6812607"/>
              <a:gd name="connsiteX9175" fmla="*/ 5968008 w 6682383"/>
              <a:gd name="connsiteY9175" fmla="*/ 1477119 h 6812607"/>
              <a:gd name="connsiteX9176" fmla="*/ 5968008 w 6682383"/>
              <a:gd name="connsiteY9176" fmla="*/ 1488281 h 6812607"/>
              <a:gd name="connsiteX9177" fmla="*/ 5964287 w 6682383"/>
              <a:gd name="connsiteY9177" fmla="*/ 1488281 h 6812607"/>
              <a:gd name="connsiteX9178" fmla="*/ 5960566 w 6682383"/>
              <a:gd name="connsiteY9178" fmla="*/ 1484560 h 6812607"/>
              <a:gd name="connsiteX9179" fmla="*/ 2634258 w 6682383"/>
              <a:gd name="connsiteY9179" fmla="*/ 1477119 h 6812607"/>
              <a:gd name="connsiteX9180" fmla="*/ 2619375 w 6682383"/>
              <a:gd name="connsiteY9180" fmla="*/ 1484560 h 6812607"/>
              <a:gd name="connsiteX9181" fmla="*/ 2630537 w 6682383"/>
              <a:gd name="connsiteY9181" fmla="*/ 1484560 h 6812607"/>
              <a:gd name="connsiteX9182" fmla="*/ 2634258 w 6682383"/>
              <a:gd name="connsiteY9182" fmla="*/ 1484560 h 6812607"/>
              <a:gd name="connsiteX9183" fmla="*/ 2634258 w 6682383"/>
              <a:gd name="connsiteY9183" fmla="*/ 1477119 h 6812607"/>
              <a:gd name="connsiteX9184" fmla="*/ 2284512 w 6682383"/>
              <a:gd name="connsiteY9184" fmla="*/ 1477119 h 6812607"/>
              <a:gd name="connsiteX9185" fmla="*/ 2284512 w 6682383"/>
              <a:gd name="connsiteY9185" fmla="*/ 1484560 h 6812607"/>
              <a:gd name="connsiteX9186" fmla="*/ 2291953 w 6682383"/>
              <a:gd name="connsiteY9186" fmla="*/ 1484560 h 6812607"/>
              <a:gd name="connsiteX9187" fmla="*/ 1852910 w 6682383"/>
              <a:gd name="connsiteY9187" fmla="*/ 1477119 h 6812607"/>
              <a:gd name="connsiteX9188" fmla="*/ 1852910 w 6682383"/>
              <a:gd name="connsiteY9188" fmla="*/ 1484560 h 6812607"/>
              <a:gd name="connsiteX9189" fmla="*/ 1860352 w 6682383"/>
              <a:gd name="connsiteY9189" fmla="*/ 1477119 h 6812607"/>
              <a:gd name="connsiteX9190" fmla="*/ 5938242 w 6682383"/>
              <a:gd name="connsiteY9190" fmla="*/ 1469677 h 6812607"/>
              <a:gd name="connsiteX9191" fmla="*/ 5945683 w 6682383"/>
              <a:gd name="connsiteY9191" fmla="*/ 1473398 h 6812607"/>
              <a:gd name="connsiteX9192" fmla="*/ 5953125 w 6682383"/>
              <a:gd name="connsiteY9192" fmla="*/ 1477119 h 6812607"/>
              <a:gd name="connsiteX9193" fmla="*/ 5938242 w 6682383"/>
              <a:gd name="connsiteY9193" fmla="*/ 1477119 h 6812607"/>
              <a:gd name="connsiteX9194" fmla="*/ 5893593 w 6682383"/>
              <a:gd name="connsiteY9194" fmla="*/ 1469677 h 6812607"/>
              <a:gd name="connsiteX9195" fmla="*/ 5901035 w 6682383"/>
              <a:gd name="connsiteY9195" fmla="*/ 1477119 h 6812607"/>
              <a:gd name="connsiteX9196" fmla="*/ 5893593 w 6682383"/>
              <a:gd name="connsiteY9196" fmla="*/ 1477119 h 6812607"/>
              <a:gd name="connsiteX9197" fmla="*/ 5893593 w 6682383"/>
              <a:gd name="connsiteY9197" fmla="*/ 1469677 h 6812607"/>
              <a:gd name="connsiteX9198" fmla="*/ 5915918 w 6682383"/>
              <a:gd name="connsiteY9198" fmla="*/ 1462236 h 6812607"/>
              <a:gd name="connsiteX9199" fmla="*/ 5923359 w 6682383"/>
              <a:gd name="connsiteY9199" fmla="*/ 1469677 h 6812607"/>
              <a:gd name="connsiteX9200" fmla="*/ 5915918 w 6682383"/>
              <a:gd name="connsiteY9200" fmla="*/ 1469677 h 6812607"/>
              <a:gd name="connsiteX9201" fmla="*/ 2656582 w 6682383"/>
              <a:gd name="connsiteY9201" fmla="*/ 1462236 h 6812607"/>
              <a:gd name="connsiteX9202" fmla="*/ 2641700 w 6682383"/>
              <a:gd name="connsiteY9202" fmla="*/ 1469677 h 6812607"/>
              <a:gd name="connsiteX9203" fmla="*/ 2634258 w 6682383"/>
              <a:gd name="connsiteY9203" fmla="*/ 1492002 h 6812607"/>
              <a:gd name="connsiteX9204" fmla="*/ 2634258 w 6682383"/>
              <a:gd name="connsiteY9204" fmla="*/ 1499443 h 6812607"/>
              <a:gd name="connsiteX9205" fmla="*/ 2641700 w 6682383"/>
              <a:gd name="connsiteY9205" fmla="*/ 1495722 h 6812607"/>
              <a:gd name="connsiteX9206" fmla="*/ 2649141 w 6682383"/>
              <a:gd name="connsiteY9206" fmla="*/ 1492002 h 6812607"/>
              <a:gd name="connsiteX9207" fmla="*/ 2649141 w 6682383"/>
              <a:gd name="connsiteY9207" fmla="*/ 1469677 h 6812607"/>
              <a:gd name="connsiteX9208" fmla="*/ 2656582 w 6682383"/>
              <a:gd name="connsiteY9208" fmla="*/ 1462236 h 6812607"/>
              <a:gd name="connsiteX9209" fmla="*/ 2262187 w 6682383"/>
              <a:gd name="connsiteY9209" fmla="*/ 1462236 h 6812607"/>
              <a:gd name="connsiteX9210" fmla="*/ 2269630 w 6682383"/>
              <a:gd name="connsiteY9210" fmla="*/ 1462236 h 6812607"/>
              <a:gd name="connsiteX9211" fmla="*/ 2269630 w 6682383"/>
              <a:gd name="connsiteY9211" fmla="*/ 1469677 h 6812607"/>
              <a:gd name="connsiteX9212" fmla="*/ 2150567 w 6682383"/>
              <a:gd name="connsiteY9212" fmla="*/ 1462236 h 6812607"/>
              <a:gd name="connsiteX9213" fmla="*/ 2158008 w 6682383"/>
              <a:gd name="connsiteY9213" fmla="*/ 1469677 h 6812607"/>
              <a:gd name="connsiteX9214" fmla="*/ 2150567 w 6682383"/>
              <a:gd name="connsiteY9214" fmla="*/ 1469677 h 6812607"/>
              <a:gd name="connsiteX9215" fmla="*/ 2143125 w 6682383"/>
              <a:gd name="connsiteY9215" fmla="*/ 1469677 h 6812607"/>
              <a:gd name="connsiteX9216" fmla="*/ 2128242 w 6682383"/>
              <a:gd name="connsiteY9216" fmla="*/ 1462236 h 6812607"/>
              <a:gd name="connsiteX9217" fmla="*/ 2128242 w 6682383"/>
              <a:gd name="connsiteY9217" fmla="*/ 1469677 h 6812607"/>
              <a:gd name="connsiteX9218" fmla="*/ 2124522 w 6682383"/>
              <a:gd name="connsiteY9218" fmla="*/ 1477119 h 6812607"/>
              <a:gd name="connsiteX9219" fmla="*/ 2120801 w 6682383"/>
              <a:gd name="connsiteY9219" fmla="*/ 1484560 h 6812607"/>
              <a:gd name="connsiteX9220" fmla="*/ 2109639 w 6682383"/>
              <a:gd name="connsiteY9220" fmla="*/ 1480839 h 6812607"/>
              <a:gd name="connsiteX9221" fmla="*/ 2117080 w 6682383"/>
              <a:gd name="connsiteY9221" fmla="*/ 1469677 h 6812607"/>
              <a:gd name="connsiteX9222" fmla="*/ 2128242 w 6682383"/>
              <a:gd name="connsiteY9222" fmla="*/ 1462236 h 6812607"/>
              <a:gd name="connsiteX9223" fmla="*/ 1860352 w 6682383"/>
              <a:gd name="connsiteY9223" fmla="*/ 1462236 h 6812607"/>
              <a:gd name="connsiteX9224" fmla="*/ 1852910 w 6682383"/>
              <a:gd name="connsiteY9224" fmla="*/ 1469677 h 6812607"/>
              <a:gd name="connsiteX9225" fmla="*/ 1860352 w 6682383"/>
              <a:gd name="connsiteY9225" fmla="*/ 1469677 h 6812607"/>
              <a:gd name="connsiteX9226" fmla="*/ 1860352 w 6682383"/>
              <a:gd name="connsiteY9226" fmla="*/ 1462236 h 6812607"/>
              <a:gd name="connsiteX9227" fmla="*/ 1748731 w 6682383"/>
              <a:gd name="connsiteY9227" fmla="*/ 1462236 h 6812607"/>
              <a:gd name="connsiteX9228" fmla="*/ 1748731 w 6682383"/>
              <a:gd name="connsiteY9228" fmla="*/ 1469677 h 6812607"/>
              <a:gd name="connsiteX9229" fmla="*/ 1756172 w 6682383"/>
              <a:gd name="connsiteY9229" fmla="*/ 1469677 h 6812607"/>
              <a:gd name="connsiteX9230" fmla="*/ 1875235 w 6682383"/>
              <a:gd name="connsiteY9230" fmla="*/ 1454795 h 6812607"/>
              <a:gd name="connsiteX9231" fmla="*/ 1867793 w 6682383"/>
              <a:gd name="connsiteY9231" fmla="*/ 1462236 h 6812607"/>
              <a:gd name="connsiteX9232" fmla="*/ 1875235 w 6682383"/>
              <a:gd name="connsiteY9232" fmla="*/ 1469677 h 6812607"/>
              <a:gd name="connsiteX9233" fmla="*/ 1875235 w 6682383"/>
              <a:gd name="connsiteY9233" fmla="*/ 1462236 h 6812607"/>
              <a:gd name="connsiteX9234" fmla="*/ 5908476 w 6682383"/>
              <a:gd name="connsiteY9234" fmla="*/ 1447353 h 6812607"/>
              <a:gd name="connsiteX9235" fmla="*/ 5923359 w 6682383"/>
              <a:gd name="connsiteY9235" fmla="*/ 1451074 h 6812607"/>
              <a:gd name="connsiteX9236" fmla="*/ 5934521 w 6682383"/>
              <a:gd name="connsiteY9236" fmla="*/ 1454795 h 6812607"/>
              <a:gd name="connsiteX9237" fmla="*/ 5941963 w 6682383"/>
              <a:gd name="connsiteY9237" fmla="*/ 1454795 h 6812607"/>
              <a:gd name="connsiteX9238" fmla="*/ 5953125 w 6682383"/>
              <a:gd name="connsiteY9238" fmla="*/ 1454795 h 6812607"/>
              <a:gd name="connsiteX9239" fmla="*/ 5960566 w 6682383"/>
              <a:gd name="connsiteY9239" fmla="*/ 1458515 h 6812607"/>
              <a:gd name="connsiteX9240" fmla="*/ 5964287 w 6682383"/>
              <a:gd name="connsiteY9240" fmla="*/ 1465957 h 6812607"/>
              <a:gd name="connsiteX9241" fmla="*/ 5938242 w 6682383"/>
              <a:gd name="connsiteY9241" fmla="*/ 1462236 h 6812607"/>
              <a:gd name="connsiteX9242" fmla="*/ 5912197 w 6682383"/>
              <a:gd name="connsiteY9242" fmla="*/ 1458515 h 6812607"/>
              <a:gd name="connsiteX9243" fmla="*/ 5901035 w 6682383"/>
              <a:gd name="connsiteY9243" fmla="*/ 1462236 h 6812607"/>
              <a:gd name="connsiteX9244" fmla="*/ 5901035 w 6682383"/>
              <a:gd name="connsiteY9244" fmla="*/ 1454795 h 6812607"/>
              <a:gd name="connsiteX9245" fmla="*/ 2574726 w 6682383"/>
              <a:gd name="connsiteY9245" fmla="*/ 1447353 h 6812607"/>
              <a:gd name="connsiteX9246" fmla="*/ 2559844 w 6682383"/>
              <a:gd name="connsiteY9246" fmla="*/ 1454795 h 6812607"/>
              <a:gd name="connsiteX9247" fmla="*/ 2537520 w 6682383"/>
              <a:gd name="connsiteY9247" fmla="*/ 1484560 h 6812607"/>
              <a:gd name="connsiteX9248" fmla="*/ 2552403 w 6682383"/>
              <a:gd name="connsiteY9248" fmla="*/ 1477119 h 6812607"/>
              <a:gd name="connsiteX9249" fmla="*/ 2559844 w 6682383"/>
              <a:gd name="connsiteY9249" fmla="*/ 1477119 h 6812607"/>
              <a:gd name="connsiteX9250" fmla="*/ 2567285 w 6682383"/>
              <a:gd name="connsiteY9250" fmla="*/ 1484560 h 6812607"/>
              <a:gd name="connsiteX9251" fmla="*/ 2567285 w 6682383"/>
              <a:gd name="connsiteY9251" fmla="*/ 1477119 h 6812607"/>
              <a:gd name="connsiteX9252" fmla="*/ 2559844 w 6682383"/>
              <a:gd name="connsiteY9252" fmla="*/ 1465957 h 6812607"/>
              <a:gd name="connsiteX9253" fmla="*/ 2567285 w 6682383"/>
              <a:gd name="connsiteY9253" fmla="*/ 1454795 h 6812607"/>
              <a:gd name="connsiteX9254" fmla="*/ 2574726 w 6682383"/>
              <a:gd name="connsiteY9254" fmla="*/ 1447353 h 6812607"/>
              <a:gd name="connsiteX9255" fmla="*/ 1592461 w 6682383"/>
              <a:gd name="connsiteY9255" fmla="*/ 1447353 h 6812607"/>
              <a:gd name="connsiteX9256" fmla="*/ 1599903 w 6682383"/>
              <a:gd name="connsiteY9256" fmla="*/ 1454795 h 6812607"/>
              <a:gd name="connsiteX9257" fmla="*/ 1592461 w 6682383"/>
              <a:gd name="connsiteY9257" fmla="*/ 1454795 h 6812607"/>
              <a:gd name="connsiteX9258" fmla="*/ 1592461 w 6682383"/>
              <a:gd name="connsiteY9258" fmla="*/ 1447353 h 6812607"/>
              <a:gd name="connsiteX9259" fmla="*/ 5960566 w 6682383"/>
              <a:gd name="connsiteY9259" fmla="*/ 1439912 h 6812607"/>
              <a:gd name="connsiteX9260" fmla="*/ 5964287 w 6682383"/>
              <a:gd name="connsiteY9260" fmla="*/ 1439912 h 6812607"/>
              <a:gd name="connsiteX9261" fmla="*/ 5968008 w 6682383"/>
              <a:gd name="connsiteY9261" fmla="*/ 1447353 h 6812607"/>
              <a:gd name="connsiteX9262" fmla="*/ 5960566 w 6682383"/>
              <a:gd name="connsiteY9262" fmla="*/ 1447353 h 6812607"/>
              <a:gd name="connsiteX9263" fmla="*/ 2344043 w 6682383"/>
              <a:gd name="connsiteY9263" fmla="*/ 1439912 h 6812607"/>
              <a:gd name="connsiteX9264" fmla="*/ 2336601 w 6682383"/>
              <a:gd name="connsiteY9264" fmla="*/ 1447353 h 6812607"/>
              <a:gd name="connsiteX9265" fmla="*/ 2336601 w 6682383"/>
              <a:gd name="connsiteY9265" fmla="*/ 1462236 h 6812607"/>
              <a:gd name="connsiteX9266" fmla="*/ 2351484 w 6682383"/>
              <a:gd name="connsiteY9266" fmla="*/ 1462236 h 6812607"/>
              <a:gd name="connsiteX9267" fmla="*/ 2358926 w 6682383"/>
              <a:gd name="connsiteY9267" fmla="*/ 1454795 h 6812607"/>
              <a:gd name="connsiteX9268" fmla="*/ 2366367 w 6682383"/>
              <a:gd name="connsiteY9268" fmla="*/ 1454795 h 6812607"/>
              <a:gd name="connsiteX9269" fmla="*/ 2358926 w 6682383"/>
              <a:gd name="connsiteY9269" fmla="*/ 1439912 h 6812607"/>
              <a:gd name="connsiteX9270" fmla="*/ 1957090 w 6682383"/>
              <a:gd name="connsiteY9270" fmla="*/ 1439912 h 6812607"/>
              <a:gd name="connsiteX9271" fmla="*/ 1964531 w 6682383"/>
              <a:gd name="connsiteY9271" fmla="*/ 1439912 h 6812607"/>
              <a:gd name="connsiteX9272" fmla="*/ 1960811 w 6682383"/>
              <a:gd name="connsiteY9272" fmla="*/ 1447353 h 6812607"/>
              <a:gd name="connsiteX9273" fmla="*/ 1957090 w 6682383"/>
              <a:gd name="connsiteY9273" fmla="*/ 1447353 h 6812607"/>
              <a:gd name="connsiteX9274" fmla="*/ 1957090 w 6682383"/>
              <a:gd name="connsiteY9274" fmla="*/ 1439912 h 6812607"/>
              <a:gd name="connsiteX9275" fmla="*/ 5886152 w 6682383"/>
              <a:gd name="connsiteY9275" fmla="*/ 1432470 h 6812607"/>
              <a:gd name="connsiteX9276" fmla="*/ 5889873 w 6682383"/>
              <a:gd name="connsiteY9276" fmla="*/ 1432470 h 6812607"/>
              <a:gd name="connsiteX9277" fmla="*/ 5893593 w 6682383"/>
              <a:gd name="connsiteY9277" fmla="*/ 1439912 h 6812607"/>
              <a:gd name="connsiteX9278" fmla="*/ 5886152 w 6682383"/>
              <a:gd name="connsiteY9278" fmla="*/ 1439912 h 6812607"/>
              <a:gd name="connsiteX9279" fmla="*/ 5878711 w 6682383"/>
              <a:gd name="connsiteY9279" fmla="*/ 1436191 h 6812607"/>
              <a:gd name="connsiteX9280" fmla="*/ 5886152 w 6682383"/>
              <a:gd name="connsiteY9280" fmla="*/ 1432470 h 6812607"/>
              <a:gd name="connsiteX9281" fmla="*/ 2857501 w 6682383"/>
              <a:gd name="connsiteY9281" fmla="*/ 1432470 h 6812607"/>
              <a:gd name="connsiteX9282" fmla="*/ 2850058 w 6682383"/>
              <a:gd name="connsiteY9282" fmla="*/ 1436191 h 6812607"/>
              <a:gd name="connsiteX9283" fmla="*/ 2850058 w 6682383"/>
              <a:gd name="connsiteY9283" fmla="*/ 1439912 h 6812607"/>
              <a:gd name="connsiteX9284" fmla="*/ 2857501 w 6682383"/>
              <a:gd name="connsiteY9284" fmla="*/ 1439912 h 6812607"/>
              <a:gd name="connsiteX9285" fmla="*/ 2671465 w 6682383"/>
              <a:gd name="connsiteY9285" fmla="*/ 1432470 h 6812607"/>
              <a:gd name="connsiteX9286" fmla="*/ 2667745 w 6682383"/>
              <a:gd name="connsiteY9286" fmla="*/ 1436191 h 6812607"/>
              <a:gd name="connsiteX9287" fmla="*/ 2664023 w 6682383"/>
              <a:gd name="connsiteY9287" fmla="*/ 1447353 h 6812607"/>
              <a:gd name="connsiteX9288" fmla="*/ 2671465 w 6682383"/>
              <a:gd name="connsiteY9288" fmla="*/ 1447353 h 6812607"/>
              <a:gd name="connsiteX9289" fmla="*/ 2299394 w 6682383"/>
              <a:gd name="connsiteY9289" fmla="*/ 1432470 h 6812607"/>
              <a:gd name="connsiteX9290" fmla="*/ 2314277 w 6682383"/>
              <a:gd name="connsiteY9290" fmla="*/ 1432470 h 6812607"/>
              <a:gd name="connsiteX9291" fmla="*/ 2299394 w 6682383"/>
              <a:gd name="connsiteY9291" fmla="*/ 1439912 h 6812607"/>
              <a:gd name="connsiteX9292" fmla="*/ 2299394 w 6682383"/>
              <a:gd name="connsiteY9292" fmla="*/ 1432470 h 6812607"/>
              <a:gd name="connsiteX9293" fmla="*/ 2239863 w 6682383"/>
              <a:gd name="connsiteY9293" fmla="*/ 1432470 h 6812607"/>
              <a:gd name="connsiteX9294" fmla="*/ 2243585 w 6682383"/>
              <a:gd name="connsiteY9294" fmla="*/ 1439912 h 6812607"/>
              <a:gd name="connsiteX9295" fmla="*/ 2232423 w 6682383"/>
              <a:gd name="connsiteY9295" fmla="*/ 1439912 h 6812607"/>
              <a:gd name="connsiteX9296" fmla="*/ 1918023 w 6682383"/>
              <a:gd name="connsiteY9296" fmla="*/ 1428750 h 6812607"/>
              <a:gd name="connsiteX9297" fmla="*/ 1912442 w 6682383"/>
              <a:gd name="connsiteY9297" fmla="*/ 1432470 h 6812607"/>
              <a:gd name="connsiteX9298" fmla="*/ 1905000 w 6682383"/>
              <a:gd name="connsiteY9298" fmla="*/ 1439912 h 6812607"/>
              <a:gd name="connsiteX9299" fmla="*/ 1897559 w 6682383"/>
              <a:gd name="connsiteY9299" fmla="*/ 1454795 h 6812607"/>
              <a:gd name="connsiteX9300" fmla="*/ 1912442 w 6682383"/>
              <a:gd name="connsiteY9300" fmla="*/ 1447353 h 6812607"/>
              <a:gd name="connsiteX9301" fmla="*/ 1912442 w 6682383"/>
              <a:gd name="connsiteY9301" fmla="*/ 1439912 h 6812607"/>
              <a:gd name="connsiteX9302" fmla="*/ 1919883 w 6682383"/>
              <a:gd name="connsiteY9302" fmla="*/ 1439912 h 6812607"/>
              <a:gd name="connsiteX9303" fmla="*/ 1919883 w 6682383"/>
              <a:gd name="connsiteY9303" fmla="*/ 1432470 h 6812607"/>
              <a:gd name="connsiteX9304" fmla="*/ 1918023 w 6682383"/>
              <a:gd name="connsiteY9304" fmla="*/ 1428750 h 6812607"/>
              <a:gd name="connsiteX9305" fmla="*/ 5789414 w 6682383"/>
              <a:gd name="connsiteY9305" fmla="*/ 1425029 h 6812607"/>
              <a:gd name="connsiteX9306" fmla="*/ 5804297 w 6682383"/>
              <a:gd name="connsiteY9306" fmla="*/ 1425029 h 6812607"/>
              <a:gd name="connsiteX9307" fmla="*/ 5834062 w 6682383"/>
              <a:gd name="connsiteY9307" fmla="*/ 1436191 h 6812607"/>
              <a:gd name="connsiteX9308" fmla="*/ 5863828 w 6682383"/>
              <a:gd name="connsiteY9308" fmla="*/ 1439912 h 6812607"/>
              <a:gd name="connsiteX9309" fmla="*/ 5874990 w 6682383"/>
              <a:gd name="connsiteY9309" fmla="*/ 1432470 h 6812607"/>
              <a:gd name="connsiteX9310" fmla="*/ 5878711 w 6682383"/>
              <a:gd name="connsiteY9310" fmla="*/ 1439912 h 6812607"/>
              <a:gd name="connsiteX9311" fmla="*/ 5871269 w 6682383"/>
              <a:gd name="connsiteY9311" fmla="*/ 1447353 h 6812607"/>
              <a:gd name="connsiteX9312" fmla="*/ 5886152 w 6682383"/>
              <a:gd name="connsiteY9312" fmla="*/ 1447353 h 6812607"/>
              <a:gd name="connsiteX9313" fmla="*/ 5893593 w 6682383"/>
              <a:gd name="connsiteY9313" fmla="*/ 1447353 h 6812607"/>
              <a:gd name="connsiteX9314" fmla="*/ 5893593 w 6682383"/>
              <a:gd name="connsiteY9314" fmla="*/ 1458515 h 6812607"/>
              <a:gd name="connsiteX9315" fmla="*/ 5901035 w 6682383"/>
              <a:gd name="connsiteY9315" fmla="*/ 1462236 h 6812607"/>
              <a:gd name="connsiteX9316" fmla="*/ 5893593 w 6682383"/>
              <a:gd name="connsiteY9316" fmla="*/ 1469677 h 6812607"/>
              <a:gd name="connsiteX9317" fmla="*/ 5871269 w 6682383"/>
              <a:gd name="connsiteY9317" fmla="*/ 1462236 h 6812607"/>
              <a:gd name="connsiteX9318" fmla="*/ 5863828 w 6682383"/>
              <a:gd name="connsiteY9318" fmla="*/ 1462236 h 6812607"/>
              <a:gd name="connsiteX9319" fmla="*/ 5867549 w 6682383"/>
              <a:gd name="connsiteY9319" fmla="*/ 1454795 h 6812607"/>
              <a:gd name="connsiteX9320" fmla="*/ 5863828 w 6682383"/>
              <a:gd name="connsiteY9320" fmla="*/ 1454795 h 6812607"/>
              <a:gd name="connsiteX9321" fmla="*/ 5848945 w 6682383"/>
              <a:gd name="connsiteY9321" fmla="*/ 1443632 h 6812607"/>
              <a:gd name="connsiteX9322" fmla="*/ 5834062 w 6682383"/>
              <a:gd name="connsiteY9322" fmla="*/ 1447353 h 6812607"/>
              <a:gd name="connsiteX9323" fmla="*/ 5826621 w 6682383"/>
              <a:gd name="connsiteY9323" fmla="*/ 1454795 h 6812607"/>
              <a:gd name="connsiteX9324" fmla="*/ 5819179 w 6682383"/>
              <a:gd name="connsiteY9324" fmla="*/ 1447353 h 6812607"/>
              <a:gd name="connsiteX9325" fmla="*/ 5811738 w 6682383"/>
              <a:gd name="connsiteY9325" fmla="*/ 1447353 h 6812607"/>
              <a:gd name="connsiteX9326" fmla="*/ 5804297 w 6682383"/>
              <a:gd name="connsiteY9326" fmla="*/ 1454795 h 6812607"/>
              <a:gd name="connsiteX9327" fmla="*/ 5796855 w 6682383"/>
              <a:gd name="connsiteY9327" fmla="*/ 1447353 h 6812607"/>
              <a:gd name="connsiteX9328" fmla="*/ 5789414 w 6682383"/>
              <a:gd name="connsiteY9328" fmla="*/ 1447353 h 6812607"/>
              <a:gd name="connsiteX9329" fmla="*/ 5781972 w 6682383"/>
              <a:gd name="connsiteY9329" fmla="*/ 1436191 h 6812607"/>
              <a:gd name="connsiteX9330" fmla="*/ 5789414 w 6682383"/>
              <a:gd name="connsiteY9330" fmla="*/ 1425029 h 6812607"/>
              <a:gd name="connsiteX9331" fmla="*/ 5677793 w 6682383"/>
              <a:gd name="connsiteY9331" fmla="*/ 1425029 h 6812607"/>
              <a:gd name="connsiteX9332" fmla="*/ 5674072 w 6682383"/>
              <a:gd name="connsiteY9332" fmla="*/ 1428750 h 6812607"/>
              <a:gd name="connsiteX9333" fmla="*/ 5673142 w 6682383"/>
              <a:gd name="connsiteY9333" fmla="*/ 1425959 h 6812607"/>
              <a:gd name="connsiteX9334" fmla="*/ 5677793 w 6682383"/>
              <a:gd name="connsiteY9334" fmla="*/ 1425029 h 6812607"/>
              <a:gd name="connsiteX9335" fmla="*/ 2277070 w 6682383"/>
              <a:gd name="connsiteY9335" fmla="*/ 1425029 h 6812607"/>
              <a:gd name="connsiteX9336" fmla="*/ 2281748 w 6682383"/>
              <a:gd name="connsiteY9336" fmla="*/ 1425029 h 6812607"/>
              <a:gd name="connsiteX9337" fmla="*/ 2280791 w 6682383"/>
              <a:gd name="connsiteY9337" fmla="*/ 1426889 h 6812607"/>
              <a:gd name="connsiteX9338" fmla="*/ 2272819 w 6682383"/>
              <a:gd name="connsiteY9338" fmla="*/ 1432470 h 6812607"/>
              <a:gd name="connsiteX9339" fmla="*/ 2269630 w 6682383"/>
              <a:gd name="connsiteY9339" fmla="*/ 1432470 h 6812607"/>
              <a:gd name="connsiteX9340" fmla="*/ 2076152 w 6682383"/>
              <a:gd name="connsiteY9340" fmla="*/ 1425029 h 6812607"/>
              <a:gd name="connsiteX9341" fmla="*/ 2076152 w 6682383"/>
              <a:gd name="connsiteY9341" fmla="*/ 1432470 h 6812607"/>
              <a:gd name="connsiteX9342" fmla="*/ 2083594 w 6682383"/>
              <a:gd name="connsiteY9342" fmla="*/ 1432470 h 6812607"/>
              <a:gd name="connsiteX9343" fmla="*/ 6287988 w 6682383"/>
              <a:gd name="connsiteY9343" fmla="*/ 1417588 h 6812607"/>
              <a:gd name="connsiteX9344" fmla="*/ 6295429 w 6682383"/>
              <a:gd name="connsiteY9344" fmla="*/ 1425029 h 6812607"/>
              <a:gd name="connsiteX9345" fmla="*/ 6287988 w 6682383"/>
              <a:gd name="connsiteY9345" fmla="*/ 1425029 h 6812607"/>
              <a:gd name="connsiteX9346" fmla="*/ 5662910 w 6682383"/>
              <a:gd name="connsiteY9346" fmla="*/ 1417588 h 6812607"/>
              <a:gd name="connsiteX9347" fmla="*/ 5662910 w 6682383"/>
              <a:gd name="connsiteY9347" fmla="*/ 1425029 h 6812607"/>
              <a:gd name="connsiteX9348" fmla="*/ 5655468 w 6682383"/>
              <a:gd name="connsiteY9348" fmla="*/ 1425029 h 6812607"/>
              <a:gd name="connsiteX9349" fmla="*/ 2254746 w 6682383"/>
              <a:gd name="connsiteY9349" fmla="*/ 1417588 h 6812607"/>
              <a:gd name="connsiteX9350" fmla="*/ 2254746 w 6682383"/>
              <a:gd name="connsiteY9350" fmla="*/ 1425029 h 6812607"/>
              <a:gd name="connsiteX9351" fmla="*/ 2247305 w 6682383"/>
              <a:gd name="connsiteY9351" fmla="*/ 1425029 h 6812607"/>
              <a:gd name="connsiteX9352" fmla="*/ 2254746 w 6682383"/>
              <a:gd name="connsiteY9352" fmla="*/ 1417588 h 6812607"/>
              <a:gd name="connsiteX9353" fmla="*/ 2083594 w 6682383"/>
              <a:gd name="connsiteY9353" fmla="*/ 1417588 h 6812607"/>
              <a:gd name="connsiteX9354" fmla="*/ 2091035 w 6682383"/>
              <a:gd name="connsiteY9354" fmla="*/ 1425029 h 6812607"/>
              <a:gd name="connsiteX9355" fmla="*/ 2091035 w 6682383"/>
              <a:gd name="connsiteY9355" fmla="*/ 1417588 h 6812607"/>
              <a:gd name="connsiteX9356" fmla="*/ 2396133 w 6682383"/>
              <a:gd name="connsiteY9356" fmla="*/ 1410146 h 6812607"/>
              <a:gd name="connsiteX9357" fmla="*/ 2396133 w 6682383"/>
              <a:gd name="connsiteY9357" fmla="*/ 1417588 h 6812607"/>
              <a:gd name="connsiteX9358" fmla="*/ 2381250 w 6682383"/>
              <a:gd name="connsiteY9358" fmla="*/ 1417588 h 6812607"/>
              <a:gd name="connsiteX9359" fmla="*/ 2370088 w 6682383"/>
              <a:gd name="connsiteY9359" fmla="*/ 1417588 h 6812607"/>
              <a:gd name="connsiteX9360" fmla="*/ 2373810 w 6682383"/>
              <a:gd name="connsiteY9360" fmla="*/ 1432470 h 6812607"/>
              <a:gd name="connsiteX9361" fmla="*/ 2396133 w 6682383"/>
              <a:gd name="connsiteY9361" fmla="*/ 1425029 h 6812607"/>
              <a:gd name="connsiteX9362" fmla="*/ 2403574 w 6682383"/>
              <a:gd name="connsiteY9362" fmla="*/ 1425029 h 6812607"/>
              <a:gd name="connsiteX9363" fmla="*/ 2403574 w 6682383"/>
              <a:gd name="connsiteY9363" fmla="*/ 1410146 h 6812607"/>
              <a:gd name="connsiteX9364" fmla="*/ 5781972 w 6682383"/>
              <a:gd name="connsiteY9364" fmla="*/ 1402705 h 6812607"/>
              <a:gd name="connsiteX9365" fmla="*/ 5804297 w 6682383"/>
              <a:gd name="connsiteY9365" fmla="*/ 1410146 h 6812607"/>
              <a:gd name="connsiteX9366" fmla="*/ 5789414 w 6682383"/>
              <a:gd name="connsiteY9366" fmla="*/ 1410146 h 6812607"/>
              <a:gd name="connsiteX9367" fmla="*/ 2269630 w 6682383"/>
              <a:gd name="connsiteY9367" fmla="*/ 1402705 h 6812607"/>
              <a:gd name="connsiteX9368" fmla="*/ 2284512 w 6682383"/>
              <a:gd name="connsiteY9368" fmla="*/ 1402705 h 6812607"/>
              <a:gd name="connsiteX9369" fmla="*/ 2277070 w 6682383"/>
              <a:gd name="connsiteY9369" fmla="*/ 1410146 h 6812607"/>
              <a:gd name="connsiteX9370" fmla="*/ 2269630 w 6682383"/>
              <a:gd name="connsiteY9370" fmla="*/ 1410146 h 6812607"/>
              <a:gd name="connsiteX9371" fmla="*/ 2113360 w 6682383"/>
              <a:gd name="connsiteY9371" fmla="*/ 1402705 h 6812607"/>
              <a:gd name="connsiteX9372" fmla="*/ 2113360 w 6682383"/>
              <a:gd name="connsiteY9372" fmla="*/ 1410146 h 6812607"/>
              <a:gd name="connsiteX9373" fmla="*/ 2120801 w 6682383"/>
              <a:gd name="connsiteY9373" fmla="*/ 1402705 h 6812607"/>
              <a:gd name="connsiteX9374" fmla="*/ 2113360 w 6682383"/>
              <a:gd name="connsiteY9374" fmla="*/ 1402705 h 6812607"/>
              <a:gd name="connsiteX9375" fmla="*/ 2001738 w 6682383"/>
              <a:gd name="connsiteY9375" fmla="*/ 1402705 h 6812607"/>
              <a:gd name="connsiteX9376" fmla="*/ 2001738 w 6682383"/>
              <a:gd name="connsiteY9376" fmla="*/ 1410146 h 6812607"/>
              <a:gd name="connsiteX9377" fmla="*/ 2009180 w 6682383"/>
              <a:gd name="connsiteY9377" fmla="*/ 1402705 h 6812607"/>
              <a:gd name="connsiteX9378" fmla="*/ 5849875 w 6682383"/>
              <a:gd name="connsiteY9378" fmla="*/ 1398054 h 6812607"/>
              <a:gd name="connsiteX9379" fmla="*/ 5852666 w 6682383"/>
              <a:gd name="connsiteY9379" fmla="*/ 1398984 h 6812607"/>
              <a:gd name="connsiteX9380" fmla="*/ 5856386 w 6682383"/>
              <a:gd name="connsiteY9380" fmla="*/ 1402705 h 6812607"/>
              <a:gd name="connsiteX9381" fmla="*/ 5848945 w 6682383"/>
              <a:gd name="connsiteY9381" fmla="*/ 1402705 h 6812607"/>
              <a:gd name="connsiteX9382" fmla="*/ 5849875 w 6682383"/>
              <a:gd name="connsiteY9382" fmla="*/ 1398054 h 6812607"/>
              <a:gd name="connsiteX9383" fmla="*/ 5701977 w 6682383"/>
              <a:gd name="connsiteY9383" fmla="*/ 1397124 h 6812607"/>
              <a:gd name="connsiteX9384" fmla="*/ 5715000 w 6682383"/>
              <a:gd name="connsiteY9384" fmla="*/ 1402705 h 6812607"/>
              <a:gd name="connsiteX9385" fmla="*/ 5715000 w 6682383"/>
              <a:gd name="connsiteY9385" fmla="*/ 1410146 h 6812607"/>
              <a:gd name="connsiteX9386" fmla="*/ 5729883 w 6682383"/>
              <a:gd name="connsiteY9386" fmla="*/ 1425029 h 6812607"/>
              <a:gd name="connsiteX9387" fmla="*/ 5729883 w 6682383"/>
              <a:gd name="connsiteY9387" fmla="*/ 1432470 h 6812607"/>
              <a:gd name="connsiteX9388" fmla="*/ 5722441 w 6682383"/>
              <a:gd name="connsiteY9388" fmla="*/ 1432470 h 6812607"/>
              <a:gd name="connsiteX9389" fmla="*/ 5707558 w 6682383"/>
              <a:gd name="connsiteY9389" fmla="*/ 1432470 h 6812607"/>
              <a:gd name="connsiteX9390" fmla="*/ 5692676 w 6682383"/>
              <a:gd name="connsiteY9390" fmla="*/ 1432470 h 6812607"/>
              <a:gd name="connsiteX9391" fmla="*/ 5692676 w 6682383"/>
              <a:gd name="connsiteY9391" fmla="*/ 1410146 h 6812607"/>
              <a:gd name="connsiteX9392" fmla="*/ 5701977 w 6682383"/>
              <a:gd name="connsiteY9392" fmla="*/ 1397124 h 6812607"/>
              <a:gd name="connsiteX9393" fmla="*/ 6325195 w 6682383"/>
              <a:gd name="connsiteY9393" fmla="*/ 1395263 h 6812607"/>
              <a:gd name="connsiteX9394" fmla="*/ 6332636 w 6682383"/>
              <a:gd name="connsiteY9394" fmla="*/ 1395263 h 6812607"/>
              <a:gd name="connsiteX9395" fmla="*/ 6332636 w 6682383"/>
              <a:gd name="connsiteY9395" fmla="*/ 1402705 h 6812607"/>
              <a:gd name="connsiteX9396" fmla="*/ 6325195 w 6682383"/>
              <a:gd name="connsiteY9396" fmla="*/ 1395263 h 6812607"/>
              <a:gd name="connsiteX9397" fmla="*/ 5722441 w 6682383"/>
              <a:gd name="connsiteY9397" fmla="*/ 1395263 h 6812607"/>
              <a:gd name="connsiteX9398" fmla="*/ 5737324 w 6682383"/>
              <a:gd name="connsiteY9398" fmla="*/ 1410146 h 6812607"/>
              <a:gd name="connsiteX9399" fmla="*/ 5722441 w 6682383"/>
              <a:gd name="connsiteY9399" fmla="*/ 1402705 h 6812607"/>
              <a:gd name="connsiteX9400" fmla="*/ 5722441 w 6682383"/>
              <a:gd name="connsiteY9400" fmla="*/ 1395263 h 6812607"/>
              <a:gd name="connsiteX9401" fmla="*/ 5692676 w 6682383"/>
              <a:gd name="connsiteY9401" fmla="*/ 1395263 h 6812607"/>
              <a:gd name="connsiteX9402" fmla="*/ 5692676 w 6682383"/>
              <a:gd name="connsiteY9402" fmla="*/ 1402705 h 6812607"/>
              <a:gd name="connsiteX9403" fmla="*/ 5685234 w 6682383"/>
              <a:gd name="connsiteY9403" fmla="*/ 1402705 h 6812607"/>
              <a:gd name="connsiteX9404" fmla="*/ 1905000 w 6682383"/>
              <a:gd name="connsiteY9404" fmla="*/ 1395263 h 6812607"/>
              <a:gd name="connsiteX9405" fmla="*/ 1897559 w 6682383"/>
              <a:gd name="connsiteY9405" fmla="*/ 1410146 h 6812607"/>
              <a:gd name="connsiteX9406" fmla="*/ 1893838 w 6682383"/>
              <a:gd name="connsiteY9406" fmla="*/ 1425029 h 6812607"/>
              <a:gd name="connsiteX9407" fmla="*/ 1901280 w 6682383"/>
              <a:gd name="connsiteY9407" fmla="*/ 1428750 h 6812607"/>
              <a:gd name="connsiteX9408" fmla="*/ 1905000 w 6682383"/>
              <a:gd name="connsiteY9408" fmla="*/ 1417588 h 6812607"/>
              <a:gd name="connsiteX9409" fmla="*/ 1912442 w 6682383"/>
              <a:gd name="connsiteY9409" fmla="*/ 1410146 h 6812607"/>
              <a:gd name="connsiteX9410" fmla="*/ 1912442 w 6682383"/>
              <a:gd name="connsiteY9410" fmla="*/ 1395263 h 6812607"/>
              <a:gd name="connsiteX9411" fmla="*/ 5848945 w 6682383"/>
              <a:gd name="connsiteY9411" fmla="*/ 1387822 h 6812607"/>
              <a:gd name="connsiteX9412" fmla="*/ 5856386 w 6682383"/>
              <a:gd name="connsiteY9412" fmla="*/ 1387822 h 6812607"/>
              <a:gd name="connsiteX9413" fmla="*/ 5863828 w 6682383"/>
              <a:gd name="connsiteY9413" fmla="*/ 1395263 h 6812607"/>
              <a:gd name="connsiteX9414" fmla="*/ 5856386 w 6682383"/>
              <a:gd name="connsiteY9414" fmla="*/ 1395263 h 6812607"/>
              <a:gd name="connsiteX9415" fmla="*/ 5848945 w 6682383"/>
              <a:gd name="connsiteY9415" fmla="*/ 1387822 h 6812607"/>
              <a:gd name="connsiteX9416" fmla="*/ 5670351 w 6682383"/>
              <a:gd name="connsiteY9416" fmla="*/ 1387822 h 6812607"/>
              <a:gd name="connsiteX9417" fmla="*/ 5677793 w 6682383"/>
              <a:gd name="connsiteY9417" fmla="*/ 1402705 h 6812607"/>
              <a:gd name="connsiteX9418" fmla="*/ 5670351 w 6682383"/>
              <a:gd name="connsiteY9418" fmla="*/ 1402705 h 6812607"/>
              <a:gd name="connsiteX9419" fmla="*/ 5662910 w 6682383"/>
              <a:gd name="connsiteY9419" fmla="*/ 1402705 h 6812607"/>
              <a:gd name="connsiteX9420" fmla="*/ 5662910 w 6682383"/>
              <a:gd name="connsiteY9420" fmla="*/ 1398984 h 6812607"/>
              <a:gd name="connsiteX9421" fmla="*/ 5670351 w 6682383"/>
              <a:gd name="connsiteY9421" fmla="*/ 1387822 h 6812607"/>
              <a:gd name="connsiteX9422" fmla="*/ 3006328 w 6682383"/>
              <a:gd name="connsiteY9422" fmla="*/ 1387822 h 6812607"/>
              <a:gd name="connsiteX9423" fmla="*/ 3006328 w 6682383"/>
              <a:gd name="connsiteY9423" fmla="*/ 1395263 h 6812607"/>
              <a:gd name="connsiteX9424" fmla="*/ 3006328 w 6682383"/>
              <a:gd name="connsiteY9424" fmla="*/ 1402705 h 6812607"/>
              <a:gd name="connsiteX9425" fmla="*/ 3013770 w 6682383"/>
              <a:gd name="connsiteY9425" fmla="*/ 1395263 h 6812607"/>
              <a:gd name="connsiteX9426" fmla="*/ 3006328 w 6682383"/>
              <a:gd name="connsiteY9426" fmla="*/ 1387822 h 6812607"/>
              <a:gd name="connsiteX9427" fmla="*/ 6280547 w 6682383"/>
              <a:gd name="connsiteY9427" fmla="*/ 1380381 h 6812607"/>
              <a:gd name="connsiteX9428" fmla="*/ 6287988 w 6682383"/>
              <a:gd name="connsiteY9428" fmla="*/ 1380381 h 6812607"/>
              <a:gd name="connsiteX9429" fmla="*/ 6287988 w 6682383"/>
              <a:gd name="connsiteY9429" fmla="*/ 1387822 h 6812607"/>
              <a:gd name="connsiteX9430" fmla="*/ 5707558 w 6682383"/>
              <a:gd name="connsiteY9430" fmla="*/ 1380381 h 6812607"/>
              <a:gd name="connsiteX9431" fmla="*/ 5722441 w 6682383"/>
              <a:gd name="connsiteY9431" fmla="*/ 1380381 h 6812607"/>
              <a:gd name="connsiteX9432" fmla="*/ 5722441 w 6682383"/>
              <a:gd name="connsiteY9432" fmla="*/ 1387822 h 6812607"/>
              <a:gd name="connsiteX9433" fmla="*/ 5707558 w 6682383"/>
              <a:gd name="connsiteY9433" fmla="*/ 1380381 h 6812607"/>
              <a:gd name="connsiteX9434" fmla="*/ 2708672 w 6682383"/>
              <a:gd name="connsiteY9434" fmla="*/ 1380381 h 6812607"/>
              <a:gd name="connsiteX9435" fmla="*/ 2708672 w 6682383"/>
              <a:gd name="connsiteY9435" fmla="*/ 1387822 h 6812607"/>
              <a:gd name="connsiteX9436" fmla="*/ 2716113 w 6682383"/>
              <a:gd name="connsiteY9436" fmla="*/ 1380381 h 6812607"/>
              <a:gd name="connsiteX9437" fmla="*/ 2708672 w 6682383"/>
              <a:gd name="connsiteY9437" fmla="*/ 1380381 h 6812607"/>
              <a:gd name="connsiteX9438" fmla="*/ 2120801 w 6682383"/>
              <a:gd name="connsiteY9438" fmla="*/ 1380381 h 6812607"/>
              <a:gd name="connsiteX9439" fmla="*/ 2113360 w 6682383"/>
              <a:gd name="connsiteY9439" fmla="*/ 1384101 h 6812607"/>
              <a:gd name="connsiteX9440" fmla="*/ 2118941 w 6682383"/>
              <a:gd name="connsiteY9440" fmla="*/ 1383171 h 6812607"/>
              <a:gd name="connsiteX9441" fmla="*/ 2120801 w 6682383"/>
              <a:gd name="connsiteY9441" fmla="*/ 1387822 h 6812607"/>
              <a:gd name="connsiteX9442" fmla="*/ 2113360 w 6682383"/>
              <a:gd name="connsiteY9442" fmla="*/ 1395263 h 6812607"/>
              <a:gd name="connsiteX9443" fmla="*/ 2128242 w 6682383"/>
              <a:gd name="connsiteY9443" fmla="*/ 1395263 h 6812607"/>
              <a:gd name="connsiteX9444" fmla="*/ 2135684 w 6682383"/>
              <a:gd name="connsiteY9444" fmla="*/ 1387822 h 6812607"/>
              <a:gd name="connsiteX9445" fmla="*/ 2131963 w 6682383"/>
              <a:gd name="connsiteY9445" fmla="*/ 1380381 h 6812607"/>
              <a:gd name="connsiteX9446" fmla="*/ 2128242 w 6682383"/>
              <a:gd name="connsiteY9446" fmla="*/ 1384101 h 6812607"/>
              <a:gd name="connsiteX9447" fmla="*/ 2120801 w 6682383"/>
              <a:gd name="connsiteY9447" fmla="*/ 1380381 h 6812607"/>
              <a:gd name="connsiteX9448" fmla="*/ 2775644 w 6682383"/>
              <a:gd name="connsiteY9448" fmla="*/ 1372939 h 6812607"/>
              <a:gd name="connsiteX9449" fmla="*/ 2775644 w 6682383"/>
              <a:gd name="connsiteY9449" fmla="*/ 1380381 h 6812607"/>
              <a:gd name="connsiteX9450" fmla="*/ 2783087 w 6682383"/>
              <a:gd name="connsiteY9450" fmla="*/ 1387822 h 6812607"/>
              <a:gd name="connsiteX9451" fmla="*/ 2783087 w 6682383"/>
              <a:gd name="connsiteY9451" fmla="*/ 1395263 h 6812607"/>
              <a:gd name="connsiteX9452" fmla="*/ 2790527 w 6682383"/>
              <a:gd name="connsiteY9452" fmla="*/ 1402705 h 6812607"/>
              <a:gd name="connsiteX9453" fmla="*/ 2790527 w 6682383"/>
              <a:gd name="connsiteY9453" fmla="*/ 1395263 h 6812607"/>
              <a:gd name="connsiteX9454" fmla="*/ 2797969 w 6682383"/>
              <a:gd name="connsiteY9454" fmla="*/ 1395263 h 6812607"/>
              <a:gd name="connsiteX9455" fmla="*/ 2797969 w 6682383"/>
              <a:gd name="connsiteY9455" fmla="*/ 1387822 h 6812607"/>
              <a:gd name="connsiteX9456" fmla="*/ 2797969 w 6682383"/>
              <a:gd name="connsiteY9456" fmla="*/ 1380381 h 6812607"/>
              <a:gd name="connsiteX9457" fmla="*/ 2790527 w 6682383"/>
              <a:gd name="connsiteY9457" fmla="*/ 1387822 h 6812607"/>
              <a:gd name="connsiteX9458" fmla="*/ 2783087 w 6682383"/>
              <a:gd name="connsiteY9458" fmla="*/ 1380381 h 6812607"/>
              <a:gd name="connsiteX9459" fmla="*/ 2370088 w 6682383"/>
              <a:gd name="connsiteY9459" fmla="*/ 1372939 h 6812607"/>
              <a:gd name="connsiteX9460" fmla="*/ 2373810 w 6682383"/>
              <a:gd name="connsiteY9460" fmla="*/ 1372939 h 6812607"/>
              <a:gd name="connsiteX9461" fmla="*/ 2366367 w 6682383"/>
              <a:gd name="connsiteY9461" fmla="*/ 1380381 h 6812607"/>
              <a:gd name="connsiteX9462" fmla="*/ 2362646 w 6682383"/>
              <a:gd name="connsiteY9462" fmla="*/ 1376660 h 6812607"/>
              <a:gd name="connsiteX9463" fmla="*/ 2370088 w 6682383"/>
              <a:gd name="connsiteY9463" fmla="*/ 1372939 h 6812607"/>
              <a:gd name="connsiteX9464" fmla="*/ 5677793 w 6682383"/>
              <a:gd name="connsiteY9464" fmla="*/ 1365498 h 6812607"/>
              <a:gd name="connsiteX9465" fmla="*/ 5688955 w 6682383"/>
              <a:gd name="connsiteY9465" fmla="*/ 1369218 h 6812607"/>
              <a:gd name="connsiteX9466" fmla="*/ 5700117 w 6682383"/>
              <a:gd name="connsiteY9466" fmla="*/ 1380381 h 6812607"/>
              <a:gd name="connsiteX9467" fmla="*/ 5685234 w 6682383"/>
              <a:gd name="connsiteY9467" fmla="*/ 1380381 h 6812607"/>
              <a:gd name="connsiteX9468" fmla="*/ 5677793 w 6682383"/>
              <a:gd name="connsiteY9468" fmla="*/ 1365498 h 6812607"/>
              <a:gd name="connsiteX9469" fmla="*/ 2820294 w 6682383"/>
              <a:gd name="connsiteY9469" fmla="*/ 1365498 h 6812607"/>
              <a:gd name="connsiteX9470" fmla="*/ 2812852 w 6682383"/>
              <a:gd name="connsiteY9470" fmla="*/ 1372939 h 6812607"/>
              <a:gd name="connsiteX9471" fmla="*/ 2820294 w 6682383"/>
              <a:gd name="connsiteY9471" fmla="*/ 1372939 h 6812607"/>
              <a:gd name="connsiteX9472" fmla="*/ 6157763 w 6682383"/>
              <a:gd name="connsiteY9472" fmla="*/ 1361777 h 6812607"/>
              <a:gd name="connsiteX9473" fmla="*/ 6168926 w 6682383"/>
              <a:gd name="connsiteY9473" fmla="*/ 1365498 h 6812607"/>
              <a:gd name="connsiteX9474" fmla="*/ 6168926 w 6682383"/>
              <a:gd name="connsiteY9474" fmla="*/ 1372939 h 6812607"/>
              <a:gd name="connsiteX9475" fmla="*/ 6154043 w 6682383"/>
              <a:gd name="connsiteY9475" fmla="*/ 1365498 h 6812607"/>
              <a:gd name="connsiteX9476" fmla="*/ 6157763 w 6682383"/>
              <a:gd name="connsiteY9476" fmla="*/ 1361777 h 6812607"/>
              <a:gd name="connsiteX9477" fmla="*/ 6131718 w 6682383"/>
              <a:gd name="connsiteY9477" fmla="*/ 1358056 h 6812607"/>
              <a:gd name="connsiteX9478" fmla="*/ 6139160 w 6682383"/>
              <a:gd name="connsiteY9478" fmla="*/ 1365498 h 6812607"/>
              <a:gd name="connsiteX9479" fmla="*/ 6124277 w 6682383"/>
              <a:gd name="connsiteY9479" fmla="*/ 1365498 h 6812607"/>
              <a:gd name="connsiteX9480" fmla="*/ 5789414 w 6682383"/>
              <a:gd name="connsiteY9480" fmla="*/ 1358056 h 6812607"/>
              <a:gd name="connsiteX9481" fmla="*/ 5819179 w 6682383"/>
              <a:gd name="connsiteY9481" fmla="*/ 1387822 h 6812607"/>
              <a:gd name="connsiteX9482" fmla="*/ 5811738 w 6682383"/>
              <a:gd name="connsiteY9482" fmla="*/ 1387822 h 6812607"/>
              <a:gd name="connsiteX9483" fmla="*/ 5796855 w 6682383"/>
              <a:gd name="connsiteY9483" fmla="*/ 1387822 h 6812607"/>
              <a:gd name="connsiteX9484" fmla="*/ 5781972 w 6682383"/>
              <a:gd name="connsiteY9484" fmla="*/ 1387822 h 6812607"/>
              <a:gd name="connsiteX9485" fmla="*/ 5774531 w 6682383"/>
              <a:gd name="connsiteY9485" fmla="*/ 1380381 h 6812607"/>
              <a:gd name="connsiteX9486" fmla="*/ 5759648 w 6682383"/>
              <a:gd name="connsiteY9486" fmla="*/ 1376660 h 6812607"/>
              <a:gd name="connsiteX9487" fmla="*/ 5752207 w 6682383"/>
              <a:gd name="connsiteY9487" fmla="*/ 1369218 h 6812607"/>
              <a:gd name="connsiteX9488" fmla="*/ 5759648 w 6682383"/>
              <a:gd name="connsiteY9488" fmla="*/ 1369218 h 6812607"/>
              <a:gd name="connsiteX9489" fmla="*/ 5774531 w 6682383"/>
              <a:gd name="connsiteY9489" fmla="*/ 1372939 h 6812607"/>
              <a:gd name="connsiteX9490" fmla="*/ 5789414 w 6682383"/>
              <a:gd name="connsiteY9490" fmla="*/ 1380381 h 6812607"/>
              <a:gd name="connsiteX9491" fmla="*/ 5796855 w 6682383"/>
              <a:gd name="connsiteY9491" fmla="*/ 1372939 h 6812607"/>
              <a:gd name="connsiteX9492" fmla="*/ 5789414 w 6682383"/>
              <a:gd name="connsiteY9492" fmla="*/ 1372939 h 6812607"/>
              <a:gd name="connsiteX9493" fmla="*/ 5770810 w 6682383"/>
              <a:gd name="connsiteY9493" fmla="*/ 1358056 h 6812607"/>
              <a:gd name="connsiteX9494" fmla="*/ 5774531 w 6682383"/>
              <a:gd name="connsiteY9494" fmla="*/ 1358056 h 6812607"/>
              <a:gd name="connsiteX9495" fmla="*/ 5774531 w 6682383"/>
              <a:gd name="connsiteY9495" fmla="*/ 1361777 h 6812607"/>
              <a:gd name="connsiteX9496" fmla="*/ 5767090 w 6682383"/>
              <a:gd name="connsiteY9496" fmla="*/ 1365498 h 6812607"/>
              <a:gd name="connsiteX9497" fmla="*/ 5770810 w 6682383"/>
              <a:gd name="connsiteY9497" fmla="*/ 1358056 h 6812607"/>
              <a:gd name="connsiteX9498" fmla="*/ 5715000 w 6682383"/>
              <a:gd name="connsiteY9498" fmla="*/ 1358056 h 6812607"/>
              <a:gd name="connsiteX9499" fmla="*/ 5722441 w 6682383"/>
              <a:gd name="connsiteY9499" fmla="*/ 1358056 h 6812607"/>
              <a:gd name="connsiteX9500" fmla="*/ 5737324 w 6682383"/>
              <a:gd name="connsiteY9500" fmla="*/ 1365498 h 6812607"/>
              <a:gd name="connsiteX9501" fmla="*/ 5722441 w 6682383"/>
              <a:gd name="connsiteY9501" fmla="*/ 1365498 h 6812607"/>
              <a:gd name="connsiteX9502" fmla="*/ 5662910 w 6682383"/>
              <a:gd name="connsiteY9502" fmla="*/ 1358056 h 6812607"/>
              <a:gd name="connsiteX9503" fmla="*/ 5670351 w 6682383"/>
              <a:gd name="connsiteY9503" fmla="*/ 1358056 h 6812607"/>
              <a:gd name="connsiteX9504" fmla="*/ 5662910 w 6682383"/>
              <a:gd name="connsiteY9504" fmla="*/ 1365498 h 6812607"/>
              <a:gd name="connsiteX9505" fmla="*/ 5662910 w 6682383"/>
              <a:gd name="connsiteY9505" fmla="*/ 1358056 h 6812607"/>
              <a:gd name="connsiteX9506" fmla="*/ 3058418 w 6682383"/>
              <a:gd name="connsiteY9506" fmla="*/ 1358056 h 6812607"/>
              <a:gd name="connsiteX9507" fmla="*/ 3058418 w 6682383"/>
              <a:gd name="connsiteY9507" fmla="*/ 1365498 h 6812607"/>
              <a:gd name="connsiteX9508" fmla="*/ 3065859 w 6682383"/>
              <a:gd name="connsiteY9508" fmla="*/ 1372939 h 6812607"/>
              <a:gd name="connsiteX9509" fmla="*/ 3065859 w 6682383"/>
              <a:gd name="connsiteY9509" fmla="*/ 1365498 h 6812607"/>
              <a:gd name="connsiteX9510" fmla="*/ 3065859 w 6682383"/>
              <a:gd name="connsiteY9510" fmla="*/ 1358056 h 6812607"/>
              <a:gd name="connsiteX9511" fmla="*/ 3058418 w 6682383"/>
              <a:gd name="connsiteY9511" fmla="*/ 1358056 h 6812607"/>
              <a:gd name="connsiteX9512" fmla="*/ 3043535 w 6682383"/>
              <a:gd name="connsiteY9512" fmla="*/ 1358056 h 6812607"/>
              <a:gd name="connsiteX9513" fmla="*/ 3050977 w 6682383"/>
              <a:gd name="connsiteY9513" fmla="*/ 1365498 h 6812607"/>
              <a:gd name="connsiteX9514" fmla="*/ 3054697 w 6682383"/>
              <a:gd name="connsiteY9514" fmla="*/ 1358056 h 6812607"/>
              <a:gd name="connsiteX9515" fmla="*/ 3043535 w 6682383"/>
              <a:gd name="connsiteY9515" fmla="*/ 1358056 h 6812607"/>
              <a:gd name="connsiteX9516" fmla="*/ 2150567 w 6682383"/>
              <a:gd name="connsiteY9516" fmla="*/ 1358056 h 6812607"/>
              <a:gd name="connsiteX9517" fmla="*/ 2154287 w 6682383"/>
              <a:gd name="connsiteY9517" fmla="*/ 1358056 h 6812607"/>
              <a:gd name="connsiteX9518" fmla="*/ 2154287 w 6682383"/>
              <a:gd name="connsiteY9518" fmla="*/ 1361777 h 6812607"/>
              <a:gd name="connsiteX9519" fmla="*/ 2143125 w 6682383"/>
              <a:gd name="connsiteY9519" fmla="*/ 1365498 h 6812607"/>
              <a:gd name="connsiteX9520" fmla="*/ 1784077 w 6682383"/>
              <a:gd name="connsiteY9520" fmla="*/ 1353405 h 6812607"/>
              <a:gd name="connsiteX9521" fmla="*/ 1785938 w 6682383"/>
              <a:gd name="connsiteY9521" fmla="*/ 1354336 h 6812607"/>
              <a:gd name="connsiteX9522" fmla="*/ 1782217 w 6682383"/>
              <a:gd name="connsiteY9522" fmla="*/ 1361777 h 6812607"/>
              <a:gd name="connsiteX9523" fmla="*/ 1778496 w 6682383"/>
              <a:gd name="connsiteY9523" fmla="*/ 1372939 h 6812607"/>
              <a:gd name="connsiteX9524" fmla="*/ 1763613 w 6682383"/>
              <a:gd name="connsiteY9524" fmla="*/ 1398984 h 6812607"/>
              <a:gd name="connsiteX9525" fmla="*/ 1756172 w 6682383"/>
              <a:gd name="connsiteY9525" fmla="*/ 1402705 h 6812607"/>
              <a:gd name="connsiteX9526" fmla="*/ 1741289 w 6682383"/>
              <a:gd name="connsiteY9526" fmla="*/ 1417588 h 6812607"/>
              <a:gd name="connsiteX9527" fmla="*/ 1711523 w 6682383"/>
              <a:gd name="connsiteY9527" fmla="*/ 1454795 h 6812607"/>
              <a:gd name="connsiteX9528" fmla="*/ 1659434 w 6682383"/>
              <a:gd name="connsiteY9528" fmla="*/ 1521767 h 6812607"/>
              <a:gd name="connsiteX9529" fmla="*/ 1655713 w 6682383"/>
              <a:gd name="connsiteY9529" fmla="*/ 1532929 h 6812607"/>
              <a:gd name="connsiteX9530" fmla="*/ 1651992 w 6682383"/>
              <a:gd name="connsiteY9530" fmla="*/ 1536650 h 6812607"/>
              <a:gd name="connsiteX9531" fmla="*/ 1644551 w 6682383"/>
              <a:gd name="connsiteY9531" fmla="*/ 1544091 h 6812607"/>
              <a:gd name="connsiteX9532" fmla="*/ 1633389 w 6682383"/>
              <a:gd name="connsiteY9532" fmla="*/ 1555254 h 6812607"/>
              <a:gd name="connsiteX9533" fmla="*/ 1629668 w 6682383"/>
              <a:gd name="connsiteY9533" fmla="*/ 1558974 h 6812607"/>
              <a:gd name="connsiteX9534" fmla="*/ 1625947 w 6682383"/>
              <a:gd name="connsiteY9534" fmla="*/ 1562695 h 6812607"/>
              <a:gd name="connsiteX9535" fmla="*/ 1614785 w 6682383"/>
              <a:gd name="connsiteY9535" fmla="*/ 1566416 h 6812607"/>
              <a:gd name="connsiteX9536" fmla="*/ 1607344 w 6682383"/>
              <a:gd name="connsiteY9536" fmla="*/ 1596181 h 6812607"/>
              <a:gd name="connsiteX9537" fmla="*/ 1592461 w 6682383"/>
              <a:gd name="connsiteY9537" fmla="*/ 1611064 h 6812607"/>
              <a:gd name="connsiteX9538" fmla="*/ 1614785 w 6682383"/>
              <a:gd name="connsiteY9538" fmla="*/ 1611064 h 6812607"/>
              <a:gd name="connsiteX9539" fmla="*/ 1614785 w 6682383"/>
              <a:gd name="connsiteY9539" fmla="*/ 1618506 h 6812607"/>
              <a:gd name="connsiteX9540" fmla="*/ 1607344 w 6682383"/>
              <a:gd name="connsiteY9540" fmla="*/ 1625947 h 6812607"/>
              <a:gd name="connsiteX9541" fmla="*/ 1592461 w 6682383"/>
              <a:gd name="connsiteY9541" fmla="*/ 1633388 h 6812607"/>
              <a:gd name="connsiteX9542" fmla="*/ 1562696 w 6682383"/>
              <a:gd name="connsiteY9542" fmla="*/ 1655713 h 6812607"/>
              <a:gd name="connsiteX9543" fmla="*/ 1547813 w 6682383"/>
              <a:gd name="connsiteY9543" fmla="*/ 1678037 h 6812607"/>
              <a:gd name="connsiteX9544" fmla="*/ 1547813 w 6682383"/>
              <a:gd name="connsiteY9544" fmla="*/ 1685478 h 6812607"/>
              <a:gd name="connsiteX9545" fmla="*/ 1540371 w 6682383"/>
              <a:gd name="connsiteY9545" fmla="*/ 1692920 h 6812607"/>
              <a:gd name="connsiteX9546" fmla="*/ 1521768 w 6682383"/>
              <a:gd name="connsiteY9546" fmla="*/ 1707802 h 6812607"/>
              <a:gd name="connsiteX9547" fmla="*/ 1510606 w 6682383"/>
              <a:gd name="connsiteY9547" fmla="*/ 1737568 h 6812607"/>
              <a:gd name="connsiteX9548" fmla="*/ 1503164 w 6682383"/>
              <a:gd name="connsiteY9548" fmla="*/ 1745009 h 6812607"/>
              <a:gd name="connsiteX9549" fmla="*/ 1499443 w 6682383"/>
              <a:gd name="connsiteY9549" fmla="*/ 1748730 h 6812607"/>
              <a:gd name="connsiteX9550" fmla="*/ 1495723 w 6682383"/>
              <a:gd name="connsiteY9550" fmla="*/ 1752451 h 6812607"/>
              <a:gd name="connsiteX9551" fmla="*/ 1488281 w 6682383"/>
              <a:gd name="connsiteY9551" fmla="*/ 1767334 h 6812607"/>
              <a:gd name="connsiteX9552" fmla="*/ 1488281 w 6682383"/>
              <a:gd name="connsiteY9552" fmla="*/ 1774775 h 6812607"/>
              <a:gd name="connsiteX9553" fmla="*/ 1473399 w 6682383"/>
              <a:gd name="connsiteY9553" fmla="*/ 1782216 h 6812607"/>
              <a:gd name="connsiteX9554" fmla="*/ 1465957 w 6682383"/>
              <a:gd name="connsiteY9554" fmla="*/ 1789658 h 6812607"/>
              <a:gd name="connsiteX9555" fmla="*/ 1465957 w 6682383"/>
              <a:gd name="connsiteY9555" fmla="*/ 1782216 h 6812607"/>
              <a:gd name="connsiteX9556" fmla="*/ 1480840 w 6682383"/>
              <a:gd name="connsiteY9556" fmla="*/ 1759892 h 6812607"/>
              <a:gd name="connsiteX9557" fmla="*/ 1488281 w 6682383"/>
              <a:gd name="connsiteY9557" fmla="*/ 1745009 h 6812607"/>
              <a:gd name="connsiteX9558" fmla="*/ 1495723 w 6682383"/>
              <a:gd name="connsiteY9558" fmla="*/ 1737568 h 6812607"/>
              <a:gd name="connsiteX9559" fmla="*/ 1514326 w 6682383"/>
              <a:gd name="connsiteY9559" fmla="*/ 1715244 h 6812607"/>
              <a:gd name="connsiteX9560" fmla="*/ 1532930 w 6682383"/>
              <a:gd name="connsiteY9560" fmla="*/ 1685478 h 6812607"/>
              <a:gd name="connsiteX9561" fmla="*/ 1540371 w 6682383"/>
              <a:gd name="connsiteY9561" fmla="*/ 1663154 h 6812607"/>
              <a:gd name="connsiteX9562" fmla="*/ 1544092 w 6682383"/>
              <a:gd name="connsiteY9562" fmla="*/ 1659433 h 6812607"/>
              <a:gd name="connsiteX9563" fmla="*/ 1555254 w 6682383"/>
              <a:gd name="connsiteY9563" fmla="*/ 1655713 h 6812607"/>
              <a:gd name="connsiteX9564" fmla="*/ 1562696 w 6682383"/>
              <a:gd name="connsiteY9564" fmla="*/ 1640830 h 6812607"/>
              <a:gd name="connsiteX9565" fmla="*/ 1599903 w 6682383"/>
              <a:gd name="connsiteY9565" fmla="*/ 1588740 h 6812607"/>
              <a:gd name="connsiteX9566" fmla="*/ 1599903 w 6682383"/>
              <a:gd name="connsiteY9566" fmla="*/ 1577578 h 6812607"/>
              <a:gd name="connsiteX9567" fmla="*/ 1607344 w 6682383"/>
              <a:gd name="connsiteY9567" fmla="*/ 1566416 h 6812607"/>
              <a:gd name="connsiteX9568" fmla="*/ 1622227 w 6682383"/>
              <a:gd name="connsiteY9568" fmla="*/ 1551533 h 6812607"/>
              <a:gd name="connsiteX9569" fmla="*/ 1696641 w 6682383"/>
              <a:gd name="connsiteY9569" fmla="*/ 1454795 h 6812607"/>
              <a:gd name="connsiteX9570" fmla="*/ 1704082 w 6682383"/>
              <a:gd name="connsiteY9570" fmla="*/ 1447353 h 6812607"/>
              <a:gd name="connsiteX9571" fmla="*/ 1707803 w 6682383"/>
              <a:gd name="connsiteY9571" fmla="*/ 1436191 h 6812607"/>
              <a:gd name="connsiteX9572" fmla="*/ 1733848 w 6682383"/>
              <a:gd name="connsiteY9572" fmla="*/ 1402705 h 6812607"/>
              <a:gd name="connsiteX9573" fmla="*/ 1759893 w 6682383"/>
              <a:gd name="connsiteY9573" fmla="*/ 1376660 h 6812607"/>
              <a:gd name="connsiteX9574" fmla="*/ 1771055 w 6682383"/>
              <a:gd name="connsiteY9574" fmla="*/ 1365498 h 6812607"/>
              <a:gd name="connsiteX9575" fmla="*/ 1778496 w 6682383"/>
              <a:gd name="connsiteY9575" fmla="*/ 1358056 h 6812607"/>
              <a:gd name="connsiteX9576" fmla="*/ 1784077 w 6682383"/>
              <a:gd name="connsiteY9576" fmla="*/ 1353405 h 6812607"/>
              <a:gd name="connsiteX9577" fmla="*/ 5804297 w 6682383"/>
              <a:gd name="connsiteY9577" fmla="*/ 1350615 h 6812607"/>
              <a:gd name="connsiteX9578" fmla="*/ 5811738 w 6682383"/>
              <a:gd name="connsiteY9578" fmla="*/ 1350615 h 6812607"/>
              <a:gd name="connsiteX9579" fmla="*/ 5804297 w 6682383"/>
              <a:gd name="connsiteY9579" fmla="*/ 1358056 h 6812607"/>
              <a:gd name="connsiteX9580" fmla="*/ 5804297 w 6682383"/>
              <a:gd name="connsiteY9580" fmla="*/ 1350615 h 6812607"/>
              <a:gd name="connsiteX9581" fmla="*/ 5744765 w 6682383"/>
              <a:gd name="connsiteY9581" fmla="*/ 1350615 h 6812607"/>
              <a:gd name="connsiteX9582" fmla="*/ 5752207 w 6682383"/>
              <a:gd name="connsiteY9582" fmla="*/ 1350615 h 6812607"/>
              <a:gd name="connsiteX9583" fmla="*/ 5759648 w 6682383"/>
              <a:gd name="connsiteY9583" fmla="*/ 1358056 h 6812607"/>
              <a:gd name="connsiteX9584" fmla="*/ 5752207 w 6682383"/>
              <a:gd name="connsiteY9584" fmla="*/ 1358056 h 6812607"/>
              <a:gd name="connsiteX9585" fmla="*/ 5551289 w 6682383"/>
              <a:gd name="connsiteY9585" fmla="*/ 1350615 h 6812607"/>
              <a:gd name="connsiteX9586" fmla="*/ 5558730 w 6682383"/>
              <a:gd name="connsiteY9586" fmla="*/ 1365498 h 6812607"/>
              <a:gd name="connsiteX9587" fmla="*/ 5566172 w 6682383"/>
              <a:gd name="connsiteY9587" fmla="*/ 1365498 h 6812607"/>
              <a:gd name="connsiteX9588" fmla="*/ 5558730 w 6682383"/>
              <a:gd name="connsiteY9588" fmla="*/ 1358056 h 6812607"/>
              <a:gd name="connsiteX9589" fmla="*/ 3251895 w 6682383"/>
              <a:gd name="connsiteY9589" fmla="*/ 1350615 h 6812607"/>
              <a:gd name="connsiteX9590" fmla="*/ 3255616 w 6682383"/>
              <a:gd name="connsiteY9590" fmla="*/ 1354336 h 6812607"/>
              <a:gd name="connsiteX9591" fmla="*/ 3259336 w 6682383"/>
              <a:gd name="connsiteY9591" fmla="*/ 1350615 h 6812607"/>
              <a:gd name="connsiteX9592" fmla="*/ 3251895 w 6682383"/>
              <a:gd name="connsiteY9592" fmla="*/ 1350615 h 6812607"/>
              <a:gd name="connsiteX9593" fmla="*/ 2396133 w 6682383"/>
              <a:gd name="connsiteY9593" fmla="*/ 1350615 h 6812607"/>
              <a:gd name="connsiteX9594" fmla="*/ 2396133 w 6682383"/>
              <a:gd name="connsiteY9594" fmla="*/ 1358056 h 6812607"/>
              <a:gd name="connsiteX9595" fmla="*/ 2381250 w 6682383"/>
              <a:gd name="connsiteY9595" fmla="*/ 1365498 h 6812607"/>
              <a:gd name="connsiteX9596" fmla="*/ 2396133 w 6682383"/>
              <a:gd name="connsiteY9596" fmla="*/ 1350615 h 6812607"/>
              <a:gd name="connsiteX9597" fmla="*/ 2135684 w 6682383"/>
              <a:gd name="connsiteY9597" fmla="*/ 1350615 h 6812607"/>
              <a:gd name="connsiteX9598" fmla="*/ 2143125 w 6682383"/>
              <a:gd name="connsiteY9598" fmla="*/ 1350615 h 6812607"/>
              <a:gd name="connsiteX9599" fmla="*/ 2135684 w 6682383"/>
              <a:gd name="connsiteY9599" fmla="*/ 1358056 h 6812607"/>
              <a:gd name="connsiteX9600" fmla="*/ 2128242 w 6682383"/>
              <a:gd name="connsiteY9600" fmla="*/ 1358056 h 6812607"/>
              <a:gd name="connsiteX9601" fmla="*/ 2135684 w 6682383"/>
              <a:gd name="connsiteY9601" fmla="*/ 1350615 h 6812607"/>
              <a:gd name="connsiteX9602" fmla="*/ 5705698 w 6682383"/>
              <a:gd name="connsiteY9602" fmla="*/ 1346894 h 6812607"/>
              <a:gd name="connsiteX9603" fmla="*/ 5707558 w 6682383"/>
              <a:gd name="connsiteY9603" fmla="*/ 1350615 h 6812607"/>
              <a:gd name="connsiteX9604" fmla="*/ 5707558 w 6682383"/>
              <a:gd name="connsiteY9604" fmla="*/ 1358056 h 6812607"/>
              <a:gd name="connsiteX9605" fmla="*/ 5700117 w 6682383"/>
              <a:gd name="connsiteY9605" fmla="*/ 1350615 h 6812607"/>
              <a:gd name="connsiteX9606" fmla="*/ 5705698 w 6682383"/>
              <a:gd name="connsiteY9606" fmla="*/ 1346894 h 6812607"/>
              <a:gd name="connsiteX9607" fmla="*/ 6131718 w 6682383"/>
              <a:gd name="connsiteY9607" fmla="*/ 1343173 h 6812607"/>
              <a:gd name="connsiteX9608" fmla="*/ 6139160 w 6682383"/>
              <a:gd name="connsiteY9608" fmla="*/ 1350615 h 6812607"/>
              <a:gd name="connsiteX9609" fmla="*/ 6131718 w 6682383"/>
              <a:gd name="connsiteY9609" fmla="*/ 1358056 h 6812607"/>
              <a:gd name="connsiteX9610" fmla="*/ 6124277 w 6682383"/>
              <a:gd name="connsiteY9610" fmla="*/ 1350615 h 6812607"/>
              <a:gd name="connsiteX9611" fmla="*/ 5655468 w 6682383"/>
              <a:gd name="connsiteY9611" fmla="*/ 1343173 h 6812607"/>
              <a:gd name="connsiteX9612" fmla="*/ 5659189 w 6682383"/>
              <a:gd name="connsiteY9612" fmla="*/ 1346894 h 6812607"/>
              <a:gd name="connsiteX9613" fmla="*/ 5662910 w 6682383"/>
              <a:gd name="connsiteY9613" fmla="*/ 1350615 h 6812607"/>
              <a:gd name="connsiteX9614" fmla="*/ 2388691 w 6682383"/>
              <a:gd name="connsiteY9614" fmla="*/ 1343173 h 6812607"/>
              <a:gd name="connsiteX9615" fmla="*/ 2381250 w 6682383"/>
              <a:gd name="connsiteY9615" fmla="*/ 1350615 h 6812607"/>
              <a:gd name="connsiteX9616" fmla="*/ 2381250 w 6682383"/>
              <a:gd name="connsiteY9616" fmla="*/ 1346894 h 6812607"/>
              <a:gd name="connsiteX9617" fmla="*/ 2388691 w 6682383"/>
              <a:gd name="connsiteY9617" fmla="*/ 1343173 h 6812607"/>
              <a:gd name="connsiteX9618" fmla="*/ 2351484 w 6682383"/>
              <a:gd name="connsiteY9618" fmla="*/ 1343173 h 6812607"/>
              <a:gd name="connsiteX9619" fmla="*/ 2351484 w 6682383"/>
              <a:gd name="connsiteY9619" fmla="*/ 1350615 h 6812607"/>
              <a:gd name="connsiteX9620" fmla="*/ 2344043 w 6682383"/>
              <a:gd name="connsiteY9620" fmla="*/ 1365498 h 6812607"/>
              <a:gd name="connsiteX9621" fmla="*/ 2336601 w 6682383"/>
              <a:gd name="connsiteY9621" fmla="*/ 1372939 h 6812607"/>
              <a:gd name="connsiteX9622" fmla="*/ 2329160 w 6682383"/>
              <a:gd name="connsiteY9622" fmla="*/ 1387822 h 6812607"/>
              <a:gd name="connsiteX9623" fmla="*/ 2321719 w 6682383"/>
              <a:gd name="connsiteY9623" fmla="*/ 1395263 h 6812607"/>
              <a:gd name="connsiteX9624" fmla="*/ 2321719 w 6682383"/>
              <a:gd name="connsiteY9624" fmla="*/ 1387822 h 6812607"/>
              <a:gd name="connsiteX9625" fmla="*/ 2314277 w 6682383"/>
              <a:gd name="connsiteY9625" fmla="*/ 1391543 h 6812607"/>
              <a:gd name="connsiteX9626" fmla="*/ 2306837 w 6682383"/>
              <a:gd name="connsiteY9626" fmla="*/ 1402705 h 6812607"/>
              <a:gd name="connsiteX9627" fmla="*/ 2299394 w 6682383"/>
              <a:gd name="connsiteY9627" fmla="*/ 1417588 h 6812607"/>
              <a:gd name="connsiteX9628" fmla="*/ 2291953 w 6682383"/>
              <a:gd name="connsiteY9628" fmla="*/ 1425029 h 6812607"/>
              <a:gd name="connsiteX9629" fmla="*/ 2281748 w 6682383"/>
              <a:gd name="connsiteY9629" fmla="*/ 1425029 h 6812607"/>
              <a:gd name="connsiteX9630" fmla="*/ 2289162 w 6682383"/>
              <a:gd name="connsiteY9630" fmla="*/ 1410611 h 6812607"/>
              <a:gd name="connsiteX9631" fmla="*/ 2291953 w 6682383"/>
              <a:gd name="connsiteY9631" fmla="*/ 1387822 h 6812607"/>
              <a:gd name="connsiteX9632" fmla="*/ 2299394 w 6682383"/>
              <a:gd name="connsiteY9632" fmla="*/ 1387822 h 6812607"/>
              <a:gd name="connsiteX9633" fmla="*/ 2314277 w 6682383"/>
              <a:gd name="connsiteY9633" fmla="*/ 1387822 h 6812607"/>
              <a:gd name="connsiteX9634" fmla="*/ 2321719 w 6682383"/>
              <a:gd name="connsiteY9634" fmla="*/ 1372939 h 6812607"/>
              <a:gd name="connsiteX9635" fmla="*/ 2351484 w 6682383"/>
              <a:gd name="connsiteY9635" fmla="*/ 1343173 h 6812607"/>
              <a:gd name="connsiteX9636" fmla="*/ 6111255 w 6682383"/>
              <a:gd name="connsiteY9636" fmla="*/ 1341313 h 6812607"/>
              <a:gd name="connsiteX9637" fmla="*/ 6116836 w 6682383"/>
              <a:gd name="connsiteY9637" fmla="*/ 1358056 h 6812607"/>
              <a:gd name="connsiteX9638" fmla="*/ 6109394 w 6682383"/>
              <a:gd name="connsiteY9638" fmla="*/ 1358056 h 6812607"/>
              <a:gd name="connsiteX9639" fmla="*/ 6116836 w 6682383"/>
              <a:gd name="connsiteY9639" fmla="*/ 1350615 h 6812607"/>
              <a:gd name="connsiteX9640" fmla="*/ 6109394 w 6682383"/>
              <a:gd name="connsiteY9640" fmla="*/ 1343173 h 6812607"/>
              <a:gd name="connsiteX9641" fmla="*/ 6101953 w 6682383"/>
              <a:gd name="connsiteY9641" fmla="*/ 1343173 h 6812607"/>
              <a:gd name="connsiteX9642" fmla="*/ 6111255 w 6682383"/>
              <a:gd name="connsiteY9642" fmla="*/ 1341313 h 6812607"/>
              <a:gd name="connsiteX9643" fmla="*/ 5722441 w 6682383"/>
              <a:gd name="connsiteY9643" fmla="*/ 1335732 h 6812607"/>
              <a:gd name="connsiteX9644" fmla="*/ 5722441 w 6682383"/>
              <a:gd name="connsiteY9644" fmla="*/ 1343173 h 6812607"/>
              <a:gd name="connsiteX9645" fmla="*/ 5715000 w 6682383"/>
              <a:gd name="connsiteY9645" fmla="*/ 1343173 h 6812607"/>
              <a:gd name="connsiteX9646" fmla="*/ 2120801 w 6682383"/>
              <a:gd name="connsiteY9646" fmla="*/ 1335732 h 6812607"/>
              <a:gd name="connsiteX9647" fmla="*/ 2120801 w 6682383"/>
              <a:gd name="connsiteY9647" fmla="*/ 1343173 h 6812607"/>
              <a:gd name="connsiteX9648" fmla="*/ 2113360 w 6682383"/>
              <a:gd name="connsiteY9648" fmla="*/ 1343173 h 6812607"/>
              <a:gd name="connsiteX9649" fmla="*/ 6020097 w 6682383"/>
              <a:gd name="connsiteY9649" fmla="*/ 1328291 h 6812607"/>
              <a:gd name="connsiteX9650" fmla="*/ 6020097 w 6682383"/>
              <a:gd name="connsiteY9650" fmla="*/ 1335732 h 6812607"/>
              <a:gd name="connsiteX9651" fmla="*/ 6012656 w 6682383"/>
              <a:gd name="connsiteY9651" fmla="*/ 1335732 h 6812607"/>
              <a:gd name="connsiteX9652" fmla="*/ 6016377 w 6682383"/>
              <a:gd name="connsiteY9652" fmla="*/ 1343173 h 6812607"/>
              <a:gd name="connsiteX9653" fmla="*/ 6020097 w 6682383"/>
              <a:gd name="connsiteY9653" fmla="*/ 1343173 h 6812607"/>
              <a:gd name="connsiteX9654" fmla="*/ 6020097 w 6682383"/>
              <a:gd name="connsiteY9654" fmla="*/ 1335732 h 6812607"/>
              <a:gd name="connsiteX9655" fmla="*/ 6034980 w 6682383"/>
              <a:gd name="connsiteY9655" fmla="*/ 1343173 h 6812607"/>
              <a:gd name="connsiteX9656" fmla="*/ 6049863 w 6682383"/>
              <a:gd name="connsiteY9656" fmla="*/ 1350615 h 6812607"/>
              <a:gd name="connsiteX9657" fmla="*/ 6049863 w 6682383"/>
              <a:gd name="connsiteY9657" fmla="*/ 1358056 h 6812607"/>
              <a:gd name="connsiteX9658" fmla="*/ 6042422 w 6682383"/>
              <a:gd name="connsiteY9658" fmla="*/ 1354336 h 6812607"/>
              <a:gd name="connsiteX9659" fmla="*/ 6034980 w 6682383"/>
              <a:gd name="connsiteY9659" fmla="*/ 1350615 h 6812607"/>
              <a:gd name="connsiteX9660" fmla="*/ 6020097 w 6682383"/>
              <a:gd name="connsiteY9660" fmla="*/ 1346894 h 6812607"/>
              <a:gd name="connsiteX9661" fmla="*/ 6005215 w 6682383"/>
              <a:gd name="connsiteY9661" fmla="*/ 1335732 h 6812607"/>
              <a:gd name="connsiteX9662" fmla="*/ 5700117 w 6682383"/>
              <a:gd name="connsiteY9662" fmla="*/ 1328291 h 6812607"/>
              <a:gd name="connsiteX9663" fmla="*/ 5707558 w 6682383"/>
              <a:gd name="connsiteY9663" fmla="*/ 1335732 h 6812607"/>
              <a:gd name="connsiteX9664" fmla="*/ 5707558 w 6682383"/>
              <a:gd name="connsiteY9664" fmla="*/ 1343173 h 6812607"/>
              <a:gd name="connsiteX9665" fmla="*/ 5700117 w 6682383"/>
              <a:gd name="connsiteY9665" fmla="*/ 1343173 h 6812607"/>
              <a:gd name="connsiteX9666" fmla="*/ 2879824 w 6682383"/>
              <a:gd name="connsiteY9666" fmla="*/ 1328291 h 6812607"/>
              <a:gd name="connsiteX9667" fmla="*/ 2879824 w 6682383"/>
              <a:gd name="connsiteY9667" fmla="*/ 1335732 h 6812607"/>
              <a:gd name="connsiteX9668" fmla="*/ 2887266 w 6682383"/>
              <a:gd name="connsiteY9668" fmla="*/ 1335732 h 6812607"/>
              <a:gd name="connsiteX9669" fmla="*/ 2887266 w 6682383"/>
              <a:gd name="connsiteY9669" fmla="*/ 1328291 h 6812607"/>
              <a:gd name="connsiteX9670" fmla="*/ 2783087 w 6682383"/>
              <a:gd name="connsiteY9670" fmla="*/ 1328291 h 6812607"/>
              <a:gd name="connsiteX9671" fmla="*/ 2790527 w 6682383"/>
              <a:gd name="connsiteY9671" fmla="*/ 1328291 h 6812607"/>
              <a:gd name="connsiteX9672" fmla="*/ 2783087 w 6682383"/>
              <a:gd name="connsiteY9672" fmla="*/ 1335732 h 6812607"/>
              <a:gd name="connsiteX9673" fmla="*/ 2775644 w 6682383"/>
              <a:gd name="connsiteY9673" fmla="*/ 1335732 h 6812607"/>
              <a:gd name="connsiteX9674" fmla="*/ 2783087 w 6682383"/>
              <a:gd name="connsiteY9674" fmla="*/ 1328291 h 6812607"/>
              <a:gd name="connsiteX9675" fmla="*/ 2411016 w 6682383"/>
              <a:gd name="connsiteY9675" fmla="*/ 1328291 h 6812607"/>
              <a:gd name="connsiteX9676" fmla="*/ 2418457 w 6682383"/>
              <a:gd name="connsiteY9676" fmla="*/ 1328291 h 6812607"/>
              <a:gd name="connsiteX9677" fmla="*/ 2411016 w 6682383"/>
              <a:gd name="connsiteY9677" fmla="*/ 1335732 h 6812607"/>
              <a:gd name="connsiteX9678" fmla="*/ 2411016 w 6682383"/>
              <a:gd name="connsiteY9678" fmla="*/ 1328291 h 6812607"/>
              <a:gd name="connsiteX9679" fmla="*/ 2381250 w 6682383"/>
              <a:gd name="connsiteY9679" fmla="*/ 1328291 h 6812607"/>
              <a:gd name="connsiteX9680" fmla="*/ 2388691 w 6682383"/>
              <a:gd name="connsiteY9680" fmla="*/ 1335732 h 6812607"/>
              <a:gd name="connsiteX9681" fmla="*/ 2381250 w 6682383"/>
              <a:gd name="connsiteY9681" fmla="*/ 1335732 h 6812607"/>
              <a:gd name="connsiteX9682" fmla="*/ 2381250 w 6682383"/>
              <a:gd name="connsiteY9682" fmla="*/ 1328291 h 6812607"/>
              <a:gd name="connsiteX9683" fmla="*/ 1971973 w 6682383"/>
              <a:gd name="connsiteY9683" fmla="*/ 1328291 h 6812607"/>
              <a:gd name="connsiteX9684" fmla="*/ 1957090 w 6682383"/>
              <a:gd name="connsiteY9684" fmla="*/ 1343173 h 6812607"/>
              <a:gd name="connsiteX9685" fmla="*/ 1923604 w 6682383"/>
              <a:gd name="connsiteY9685" fmla="*/ 1387822 h 6812607"/>
              <a:gd name="connsiteX9686" fmla="*/ 1931045 w 6682383"/>
              <a:gd name="connsiteY9686" fmla="*/ 1391543 h 6812607"/>
              <a:gd name="connsiteX9687" fmla="*/ 1934766 w 6682383"/>
              <a:gd name="connsiteY9687" fmla="*/ 1387822 h 6812607"/>
              <a:gd name="connsiteX9688" fmla="*/ 1949649 w 6682383"/>
              <a:gd name="connsiteY9688" fmla="*/ 1358056 h 6812607"/>
              <a:gd name="connsiteX9689" fmla="*/ 1971973 w 6682383"/>
              <a:gd name="connsiteY9689" fmla="*/ 1328291 h 6812607"/>
              <a:gd name="connsiteX9690" fmla="*/ 1800820 w 6682383"/>
              <a:gd name="connsiteY9690" fmla="*/ 1328291 h 6812607"/>
              <a:gd name="connsiteX9691" fmla="*/ 1800820 w 6682383"/>
              <a:gd name="connsiteY9691" fmla="*/ 1343173 h 6812607"/>
              <a:gd name="connsiteX9692" fmla="*/ 1793379 w 6682383"/>
              <a:gd name="connsiteY9692" fmla="*/ 1343173 h 6812607"/>
              <a:gd name="connsiteX9693" fmla="*/ 1800820 w 6682383"/>
              <a:gd name="connsiteY9693" fmla="*/ 1328291 h 6812607"/>
              <a:gd name="connsiteX9694" fmla="*/ 5674072 w 6682383"/>
              <a:gd name="connsiteY9694" fmla="*/ 1320849 h 6812607"/>
              <a:gd name="connsiteX9695" fmla="*/ 5677793 w 6682383"/>
              <a:gd name="connsiteY9695" fmla="*/ 1328291 h 6812607"/>
              <a:gd name="connsiteX9696" fmla="*/ 5670351 w 6682383"/>
              <a:gd name="connsiteY9696" fmla="*/ 1328291 h 6812607"/>
              <a:gd name="connsiteX9697" fmla="*/ 5674072 w 6682383"/>
              <a:gd name="connsiteY9697" fmla="*/ 1320849 h 6812607"/>
              <a:gd name="connsiteX9698" fmla="*/ 5659189 w 6682383"/>
              <a:gd name="connsiteY9698" fmla="*/ 1320849 h 6812607"/>
              <a:gd name="connsiteX9699" fmla="*/ 5662910 w 6682383"/>
              <a:gd name="connsiteY9699" fmla="*/ 1324570 h 6812607"/>
              <a:gd name="connsiteX9700" fmla="*/ 5655468 w 6682383"/>
              <a:gd name="connsiteY9700" fmla="*/ 1328291 h 6812607"/>
              <a:gd name="connsiteX9701" fmla="*/ 5659189 w 6682383"/>
              <a:gd name="connsiteY9701" fmla="*/ 1320849 h 6812607"/>
              <a:gd name="connsiteX9702" fmla="*/ 3348633 w 6682383"/>
              <a:gd name="connsiteY9702" fmla="*/ 1320849 h 6812607"/>
              <a:gd name="connsiteX9703" fmla="*/ 3341191 w 6682383"/>
              <a:gd name="connsiteY9703" fmla="*/ 1328291 h 6812607"/>
              <a:gd name="connsiteX9704" fmla="*/ 3348633 w 6682383"/>
              <a:gd name="connsiteY9704" fmla="*/ 1328291 h 6812607"/>
              <a:gd name="connsiteX9705" fmla="*/ 2935635 w 6682383"/>
              <a:gd name="connsiteY9705" fmla="*/ 1320849 h 6812607"/>
              <a:gd name="connsiteX9706" fmla="*/ 2935635 w 6682383"/>
              <a:gd name="connsiteY9706" fmla="*/ 1328291 h 6812607"/>
              <a:gd name="connsiteX9707" fmla="*/ 2935635 w 6682383"/>
              <a:gd name="connsiteY9707" fmla="*/ 1335732 h 6812607"/>
              <a:gd name="connsiteX9708" fmla="*/ 2928193 w 6682383"/>
              <a:gd name="connsiteY9708" fmla="*/ 1339453 h 6812607"/>
              <a:gd name="connsiteX9709" fmla="*/ 2931914 w 6682383"/>
              <a:gd name="connsiteY9709" fmla="*/ 1350615 h 6812607"/>
              <a:gd name="connsiteX9710" fmla="*/ 2946797 w 6682383"/>
              <a:gd name="connsiteY9710" fmla="*/ 1343173 h 6812607"/>
              <a:gd name="connsiteX9711" fmla="*/ 2946797 w 6682383"/>
              <a:gd name="connsiteY9711" fmla="*/ 1324570 h 6812607"/>
              <a:gd name="connsiteX9712" fmla="*/ 2935635 w 6682383"/>
              <a:gd name="connsiteY9712" fmla="*/ 1320849 h 6812607"/>
              <a:gd name="connsiteX9713" fmla="*/ 2850058 w 6682383"/>
              <a:gd name="connsiteY9713" fmla="*/ 1320849 h 6812607"/>
              <a:gd name="connsiteX9714" fmla="*/ 2857501 w 6682383"/>
              <a:gd name="connsiteY9714" fmla="*/ 1328291 h 6812607"/>
              <a:gd name="connsiteX9715" fmla="*/ 2850058 w 6682383"/>
              <a:gd name="connsiteY9715" fmla="*/ 1328291 h 6812607"/>
              <a:gd name="connsiteX9716" fmla="*/ 2850058 w 6682383"/>
              <a:gd name="connsiteY9716" fmla="*/ 1320849 h 6812607"/>
              <a:gd name="connsiteX9717" fmla="*/ 2210098 w 6682383"/>
              <a:gd name="connsiteY9717" fmla="*/ 1320849 h 6812607"/>
              <a:gd name="connsiteX9718" fmla="*/ 2217540 w 6682383"/>
              <a:gd name="connsiteY9718" fmla="*/ 1320849 h 6812607"/>
              <a:gd name="connsiteX9719" fmla="*/ 2224980 w 6682383"/>
              <a:gd name="connsiteY9719" fmla="*/ 1320849 h 6812607"/>
              <a:gd name="connsiteX9720" fmla="*/ 2217540 w 6682383"/>
              <a:gd name="connsiteY9720" fmla="*/ 1328291 h 6812607"/>
              <a:gd name="connsiteX9721" fmla="*/ 2172891 w 6682383"/>
              <a:gd name="connsiteY9721" fmla="*/ 1320849 h 6812607"/>
              <a:gd name="connsiteX9722" fmla="*/ 2180333 w 6682383"/>
              <a:gd name="connsiteY9722" fmla="*/ 1328291 h 6812607"/>
              <a:gd name="connsiteX9723" fmla="*/ 2180333 w 6682383"/>
              <a:gd name="connsiteY9723" fmla="*/ 1335732 h 6812607"/>
              <a:gd name="connsiteX9724" fmla="*/ 2176611 w 6682383"/>
              <a:gd name="connsiteY9724" fmla="*/ 1343173 h 6812607"/>
              <a:gd name="connsiteX9725" fmla="*/ 2165449 w 6682383"/>
              <a:gd name="connsiteY9725" fmla="*/ 1343173 h 6812607"/>
              <a:gd name="connsiteX9726" fmla="*/ 2158008 w 6682383"/>
              <a:gd name="connsiteY9726" fmla="*/ 1328291 h 6812607"/>
              <a:gd name="connsiteX9727" fmla="*/ 2169170 w 6682383"/>
              <a:gd name="connsiteY9727" fmla="*/ 1324570 h 6812607"/>
              <a:gd name="connsiteX9728" fmla="*/ 2172891 w 6682383"/>
              <a:gd name="connsiteY9728" fmla="*/ 1320849 h 6812607"/>
              <a:gd name="connsiteX9729" fmla="*/ 2031504 w 6682383"/>
              <a:gd name="connsiteY9729" fmla="*/ 1320849 h 6812607"/>
              <a:gd name="connsiteX9730" fmla="*/ 2024063 w 6682383"/>
              <a:gd name="connsiteY9730" fmla="*/ 1328291 h 6812607"/>
              <a:gd name="connsiteX9731" fmla="*/ 2031504 w 6682383"/>
              <a:gd name="connsiteY9731" fmla="*/ 1328291 h 6812607"/>
              <a:gd name="connsiteX9732" fmla="*/ 2031504 w 6682383"/>
              <a:gd name="connsiteY9732" fmla="*/ 1320849 h 6812607"/>
              <a:gd name="connsiteX9733" fmla="*/ 1808262 w 6682383"/>
              <a:gd name="connsiteY9733" fmla="*/ 1320849 h 6812607"/>
              <a:gd name="connsiteX9734" fmla="*/ 1804541 w 6682383"/>
              <a:gd name="connsiteY9734" fmla="*/ 1328291 h 6812607"/>
              <a:gd name="connsiteX9735" fmla="*/ 1800820 w 6682383"/>
              <a:gd name="connsiteY9735" fmla="*/ 1328291 h 6812607"/>
              <a:gd name="connsiteX9736" fmla="*/ 2857501 w 6682383"/>
              <a:gd name="connsiteY9736" fmla="*/ 1317129 h 6812607"/>
              <a:gd name="connsiteX9737" fmla="*/ 2850058 w 6682383"/>
              <a:gd name="connsiteY9737" fmla="*/ 1320849 h 6812607"/>
              <a:gd name="connsiteX9738" fmla="*/ 2842617 w 6682383"/>
              <a:gd name="connsiteY9738" fmla="*/ 1339453 h 6812607"/>
              <a:gd name="connsiteX9739" fmla="*/ 2842617 w 6682383"/>
              <a:gd name="connsiteY9739" fmla="*/ 1350615 h 6812607"/>
              <a:gd name="connsiteX9740" fmla="*/ 2850058 w 6682383"/>
              <a:gd name="connsiteY9740" fmla="*/ 1350615 h 6812607"/>
              <a:gd name="connsiteX9741" fmla="*/ 2850058 w 6682383"/>
              <a:gd name="connsiteY9741" fmla="*/ 1343173 h 6812607"/>
              <a:gd name="connsiteX9742" fmla="*/ 2857501 w 6682383"/>
              <a:gd name="connsiteY9742" fmla="*/ 1343173 h 6812607"/>
              <a:gd name="connsiteX9743" fmla="*/ 2864941 w 6682383"/>
              <a:gd name="connsiteY9743" fmla="*/ 1343173 h 6812607"/>
              <a:gd name="connsiteX9744" fmla="*/ 2864941 w 6682383"/>
              <a:gd name="connsiteY9744" fmla="*/ 1328291 h 6812607"/>
              <a:gd name="connsiteX9745" fmla="*/ 2864941 w 6682383"/>
              <a:gd name="connsiteY9745" fmla="*/ 1320849 h 6812607"/>
              <a:gd name="connsiteX9746" fmla="*/ 2857501 w 6682383"/>
              <a:gd name="connsiteY9746" fmla="*/ 1317129 h 6812607"/>
              <a:gd name="connsiteX9747" fmla="*/ 5982890 w 6682383"/>
              <a:gd name="connsiteY9747" fmla="*/ 1313408 h 6812607"/>
              <a:gd name="connsiteX9748" fmla="*/ 5982890 w 6682383"/>
              <a:gd name="connsiteY9748" fmla="*/ 1320849 h 6812607"/>
              <a:gd name="connsiteX9749" fmla="*/ 5975449 w 6682383"/>
              <a:gd name="connsiteY9749" fmla="*/ 1317129 h 6812607"/>
              <a:gd name="connsiteX9750" fmla="*/ 5982890 w 6682383"/>
              <a:gd name="connsiteY9750" fmla="*/ 1313408 h 6812607"/>
              <a:gd name="connsiteX9751" fmla="*/ 5953125 w 6682383"/>
              <a:gd name="connsiteY9751" fmla="*/ 1313408 h 6812607"/>
              <a:gd name="connsiteX9752" fmla="*/ 5968008 w 6682383"/>
              <a:gd name="connsiteY9752" fmla="*/ 1335732 h 6812607"/>
              <a:gd name="connsiteX9753" fmla="*/ 5960566 w 6682383"/>
              <a:gd name="connsiteY9753" fmla="*/ 1335732 h 6812607"/>
              <a:gd name="connsiteX9754" fmla="*/ 5960566 w 6682383"/>
              <a:gd name="connsiteY9754" fmla="*/ 1328291 h 6812607"/>
              <a:gd name="connsiteX9755" fmla="*/ 5956845 w 6682383"/>
              <a:gd name="connsiteY9755" fmla="*/ 1324570 h 6812607"/>
              <a:gd name="connsiteX9756" fmla="*/ 5953125 w 6682383"/>
              <a:gd name="connsiteY9756" fmla="*/ 1320849 h 6812607"/>
              <a:gd name="connsiteX9757" fmla="*/ 5953125 w 6682383"/>
              <a:gd name="connsiteY9757" fmla="*/ 1313408 h 6812607"/>
              <a:gd name="connsiteX9758" fmla="*/ 5506640 w 6682383"/>
              <a:gd name="connsiteY9758" fmla="*/ 1313408 h 6812607"/>
              <a:gd name="connsiteX9759" fmla="*/ 5491758 w 6682383"/>
              <a:gd name="connsiteY9759" fmla="*/ 1320849 h 6812607"/>
              <a:gd name="connsiteX9760" fmla="*/ 5499199 w 6682383"/>
              <a:gd name="connsiteY9760" fmla="*/ 1328291 h 6812607"/>
              <a:gd name="connsiteX9761" fmla="*/ 5536406 w 6682383"/>
              <a:gd name="connsiteY9761" fmla="*/ 1343173 h 6812607"/>
              <a:gd name="connsiteX9762" fmla="*/ 5528965 w 6682383"/>
              <a:gd name="connsiteY9762" fmla="*/ 1335732 h 6812607"/>
              <a:gd name="connsiteX9763" fmla="*/ 5517802 w 6682383"/>
              <a:gd name="connsiteY9763" fmla="*/ 1324570 h 6812607"/>
              <a:gd name="connsiteX9764" fmla="*/ 5514082 w 6682383"/>
              <a:gd name="connsiteY9764" fmla="*/ 1320849 h 6812607"/>
              <a:gd name="connsiteX9765" fmla="*/ 3132832 w 6682383"/>
              <a:gd name="connsiteY9765" fmla="*/ 1313408 h 6812607"/>
              <a:gd name="connsiteX9766" fmla="*/ 3110508 w 6682383"/>
              <a:gd name="connsiteY9766" fmla="*/ 1328291 h 6812607"/>
              <a:gd name="connsiteX9767" fmla="*/ 3095625 w 6682383"/>
              <a:gd name="connsiteY9767" fmla="*/ 1335732 h 6812607"/>
              <a:gd name="connsiteX9768" fmla="*/ 3080742 w 6682383"/>
              <a:gd name="connsiteY9768" fmla="*/ 1343173 h 6812607"/>
              <a:gd name="connsiteX9769" fmla="*/ 3088184 w 6682383"/>
              <a:gd name="connsiteY9769" fmla="*/ 1343173 h 6812607"/>
              <a:gd name="connsiteX9770" fmla="*/ 3095625 w 6682383"/>
              <a:gd name="connsiteY9770" fmla="*/ 1343173 h 6812607"/>
              <a:gd name="connsiteX9771" fmla="*/ 3125391 w 6682383"/>
              <a:gd name="connsiteY9771" fmla="*/ 1320849 h 6812607"/>
              <a:gd name="connsiteX9772" fmla="*/ 3132832 w 6682383"/>
              <a:gd name="connsiteY9772" fmla="*/ 1320849 h 6812607"/>
              <a:gd name="connsiteX9773" fmla="*/ 3147715 w 6682383"/>
              <a:gd name="connsiteY9773" fmla="*/ 1313408 h 6812607"/>
              <a:gd name="connsiteX9774" fmla="*/ 2626817 w 6682383"/>
              <a:gd name="connsiteY9774" fmla="*/ 1313408 h 6812607"/>
              <a:gd name="connsiteX9775" fmla="*/ 2619375 w 6682383"/>
              <a:gd name="connsiteY9775" fmla="*/ 1328291 h 6812607"/>
              <a:gd name="connsiteX9776" fmla="*/ 2626817 w 6682383"/>
              <a:gd name="connsiteY9776" fmla="*/ 1320849 h 6812607"/>
              <a:gd name="connsiteX9777" fmla="*/ 2918892 w 6682383"/>
              <a:gd name="connsiteY9777" fmla="*/ 1311548 h 6812607"/>
              <a:gd name="connsiteX9778" fmla="*/ 2902148 w 6682383"/>
              <a:gd name="connsiteY9778" fmla="*/ 1328291 h 6812607"/>
              <a:gd name="connsiteX9779" fmla="*/ 2909590 w 6682383"/>
              <a:gd name="connsiteY9779" fmla="*/ 1328291 h 6812607"/>
              <a:gd name="connsiteX9780" fmla="*/ 2920752 w 6682383"/>
              <a:gd name="connsiteY9780" fmla="*/ 1320849 h 6812607"/>
              <a:gd name="connsiteX9781" fmla="*/ 2924473 w 6682383"/>
              <a:gd name="connsiteY9781" fmla="*/ 1320849 h 6812607"/>
              <a:gd name="connsiteX9782" fmla="*/ 2918892 w 6682383"/>
              <a:gd name="connsiteY9782" fmla="*/ 1311548 h 6812607"/>
              <a:gd name="connsiteX9783" fmla="*/ 6012656 w 6682383"/>
              <a:gd name="connsiteY9783" fmla="*/ 1305966 h 6812607"/>
              <a:gd name="connsiteX9784" fmla="*/ 6031260 w 6682383"/>
              <a:gd name="connsiteY9784" fmla="*/ 1313408 h 6812607"/>
              <a:gd name="connsiteX9785" fmla="*/ 6072187 w 6682383"/>
              <a:gd name="connsiteY9785" fmla="*/ 1320849 h 6812607"/>
              <a:gd name="connsiteX9786" fmla="*/ 6094511 w 6682383"/>
              <a:gd name="connsiteY9786" fmla="*/ 1328291 h 6812607"/>
              <a:gd name="connsiteX9787" fmla="*/ 6087070 w 6682383"/>
              <a:gd name="connsiteY9787" fmla="*/ 1335732 h 6812607"/>
              <a:gd name="connsiteX9788" fmla="*/ 6075908 w 6682383"/>
              <a:gd name="connsiteY9788" fmla="*/ 1328291 h 6812607"/>
              <a:gd name="connsiteX9789" fmla="*/ 6072187 w 6682383"/>
              <a:gd name="connsiteY9789" fmla="*/ 1335732 h 6812607"/>
              <a:gd name="connsiteX9790" fmla="*/ 6064746 w 6682383"/>
              <a:gd name="connsiteY9790" fmla="*/ 1335732 h 6812607"/>
              <a:gd name="connsiteX9791" fmla="*/ 6064746 w 6682383"/>
              <a:gd name="connsiteY9791" fmla="*/ 1328291 h 6812607"/>
              <a:gd name="connsiteX9792" fmla="*/ 6057304 w 6682383"/>
              <a:gd name="connsiteY9792" fmla="*/ 1328291 h 6812607"/>
              <a:gd name="connsiteX9793" fmla="*/ 6042422 w 6682383"/>
              <a:gd name="connsiteY9793" fmla="*/ 1320849 h 6812607"/>
              <a:gd name="connsiteX9794" fmla="*/ 6027539 w 6682383"/>
              <a:gd name="connsiteY9794" fmla="*/ 1320849 h 6812607"/>
              <a:gd name="connsiteX9795" fmla="*/ 5878711 w 6682383"/>
              <a:gd name="connsiteY9795" fmla="*/ 1305966 h 6812607"/>
              <a:gd name="connsiteX9796" fmla="*/ 5878711 w 6682383"/>
              <a:gd name="connsiteY9796" fmla="*/ 1313408 h 6812607"/>
              <a:gd name="connsiteX9797" fmla="*/ 5878711 w 6682383"/>
              <a:gd name="connsiteY9797" fmla="*/ 1305966 h 6812607"/>
              <a:gd name="connsiteX9798" fmla="*/ 5633144 w 6682383"/>
              <a:gd name="connsiteY9798" fmla="*/ 1305966 h 6812607"/>
              <a:gd name="connsiteX9799" fmla="*/ 5640586 w 6682383"/>
              <a:gd name="connsiteY9799" fmla="*/ 1305966 h 6812607"/>
              <a:gd name="connsiteX9800" fmla="*/ 5644306 w 6682383"/>
              <a:gd name="connsiteY9800" fmla="*/ 1309687 h 6812607"/>
              <a:gd name="connsiteX9801" fmla="*/ 5648027 w 6682383"/>
              <a:gd name="connsiteY9801" fmla="*/ 1309687 h 6812607"/>
              <a:gd name="connsiteX9802" fmla="*/ 5640586 w 6682383"/>
              <a:gd name="connsiteY9802" fmla="*/ 1313408 h 6812607"/>
              <a:gd name="connsiteX9803" fmla="*/ 5640586 w 6682383"/>
              <a:gd name="connsiteY9803" fmla="*/ 1320849 h 6812607"/>
              <a:gd name="connsiteX9804" fmla="*/ 5640586 w 6682383"/>
              <a:gd name="connsiteY9804" fmla="*/ 1328291 h 6812607"/>
              <a:gd name="connsiteX9805" fmla="*/ 5633144 w 6682383"/>
              <a:gd name="connsiteY9805" fmla="*/ 1320849 h 6812607"/>
              <a:gd name="connsiteX9806" fmla="*/ 5633144 w 6682383"/>
              <a:gd name="connsiteY9806" fmla="*/ 1305966 h 6812607"/>
              <a:gd name="connsiteX9807" fmla="*/ 2001738 w 6682383"/>
              <a:gd name="connsiteY9807" fmla="*/ 1305966 h 6812607"/>
              <a:gd name="connsiteX9808" fmla="*/ 1994297 w 6682383"/>
              <a:gd name="connsiteY9808" fmla="*/ 1320849 h 6812607"/>
              <a:gd name="connsiteX9809" fmla="*/ 2001738 w 6682383"/>
              <a:gd name="connsiteY9809" fmla="*/ 1313408 h 6812607"/>
              <a:gd name="connsiteX9810" fmla="*/ 2009180 w 6682383"/>
              <a:gd name="connsiteY9810" fmla="*/ 1305966 h 6812607"/>
              <a:gd name="connsiteX9811" fmla="*/ 3251895 w 6682383"/>
              <a:gd name="connsiteY9811" fmla="*/ 1298525 h 6812607"/>
              <a:gd name="connsiteX9812" fmla="*/ 3244454 w 6682383"/>
              <a:gd name="connsiteY9812" fmla="*/ 1305966 h 6812607"/>
              <a:gd name="connsiteX9813" fmla="*/ 3255616 w 6682383"/>
              <a:gd name="connsiteY9813" fmla="*/ 1305966 h 6812607"/>
              <a:gd name="connsiteX9814" fmla="*/ 3251895 w 6682383"/>
              <a:gd name="connsiteY9814" fmla="*/ 1298525 h 6812607"/>
              <a:gd name="connsiteX9815" fmla="*/ 2864941 w 6682383"/>
              <a:gd name="connsiteY9815" fmla="*/ 1298525 h 6812607"/>
              <a:gd name="connsiteX9816" fmla="*/ 2864941 w 6682383"/>
              <a:gd name="connsiteY9816" fmla="*/ 1301006 h 6812607"/>
              <a:gd name="connsiteX9817" fmla="*/ 2861221 w 6682383"/>
              <a:gd name="connsiteY9817" fmla="*/ 1302246 h 6812607"/>
              <a:gd name="connsiteX9818" fmla="*/ 2864011 w 6682383"/>
              <a:gd name="connsiteY9818" fmla="*/ 1299455 h 6812607"/>
              <a:gd name="connsiteX9819" fmla="*/ 2864941 w 6682383"/>
              <a:gd name="connsiteY9819" fmla="*/ 1298525 h 6812607"/>
              <a:gd name="connsiteX9820" fmla="*/ 1860352 w 6682383"/>
              <a:gd name="connsiteY9820" fmla="*/ 1298525 h 6812607"/>
              <a:gd name="connsiteX9821" fmla="*/ 1860352 w 6682383"/>
              <a:gd name="connsiteY9821" fmla="*/ 1305966 h 6812607"/>
              <a:gd name="connsiteX9822" fmla="*/ 1852910 w 6682383"/>
              <a:gd name="connsiteY9822" fmla="*/ 1305966 h 6812607"/>
              <a:gd name="connsiteX9823" fmla="*/ 1830586 w 6682383"/>
              <a:gd name="connsiteY9823" fmla="*/ 1298525 h 6812607"/>
              <a:gd name="connsiteX9824" fmla="*/ 1830586 w 6682383"/>
              <a:gd name="connsiteY9824" fmla="*/ 1313408 h 6812607"/>
              <a:gd name="connsiteX9825" fmla="*/ 1823145 w 6682383"/>
              <a:gd name="connsiteY9825" fmla="*/ 1313408 h 6812607"/>
              <a:gd name="connsiteX9826" fmla="*/ 1830586 w 6682383"/>
              <a:gd name="connsiteY9826" fmla="*/ 1298525 h 6812607"/>
              <a:gd name="connsiteX9827" fmla="*/ 3006328 w 6682383"/>
              <a:gd name="connsiteY9827" fmla="*/ 1294804 h 6812607"/>
              <a:gd name="connsiteX9828" fmla="*/ 2998887 w 6682383"/>
              <a:gd name="connsiteY9828" fmla="*/ 1298525 h 6812607"/>
              <a:gd name="connsiteX9829" fmla="*/ 2998887 w 6682383"/>
              <a:gd name="connsiteY9829" fmla="*/ 1305966 h 6812607"/>
              <a:gd name="connsiteX9830" fmla="*/ 3021211 w 6682383"/>
              <a:gd name="connsiteY9830" fmla="*/ 1305966 h 6812607"/>
              <a:gd name="connsiteX9831" fmla="*/ 3013770 w 6682383"/>
              <a:gd name="connsiteY9831" fmla="*/ 1298525 h 6812607"/>
              <a:gd name="connsiteX9832" fmla="*/ 3006328 w 6682383"/>
              <a:gd name="connsiteY9832" fmla="*/ 1294804 h 6812607"/>
              <a:gd name="connsiteX9833" fmla="*/ 5514082 w 6682383"/>
              <a:gd name="connsiteY9833" fmla="*/ 1291084 h 6812607"/>
              <a:gd name="connsiteX9834" fmla="*/ 5517802 w 6682383"/>
              <a:gd name="connsiteY9834" fmla="*/ 1302246 h 6812607"/>
              <a:gd name="connsiteX9835" fmla="*/ 5528965 w 6682383"/>
              <a:gd name="connsiteY9835" fmla="*/ 1305966 h 6812607"/>
              <a:gd name="connsiteX9836" fmla="*/ 5536406 w 6682383"/>
              <a:gd name="connsiteY9836" fmla="*/ 1313408 h 6812607"/>
              <a:gd name="connsiteX9837" fmla="*/ 5543847 w 6682383"/>
              <a:gd name="connsiteY9837" fmla="*/ 1328291 h 6812607"/>
              <a:gd name="connsiteX9838" fmla="*/ 5547568 w 6682383"/>
              <a:gd name="connsiteY9838" fmla="*/ 1317129 h 6812607"/>
              <a:gd name="connsiteX9839" fmla="*/ 5551289 w 6682383"/>
              <a:gd name="connsiteY9839" fmla="*/ 1313408 h 6812607"/>
              <a:gd name="connsiteX9840" fmla="*/ 5536406 w 6682383"/>
              <a:gd name="connsiteY9840" fmla="*/ 1298525 h 6812607"/>
              <a:gd name="connsiteX9841" fmla="*/ 5528965 w 6682383"/>
              <a:gd name="connsiteY9841" fmla="*/ 1294804 h 6812607"/>
              <a:gd name="connsiteX9842" fmla="*/ 5521523 w 6682383"/>
              <a:gd name="connsiteY9842" fmla="*/ 1291084 h 6812607"/>
              <a:gd name="connsiteX9843" fmla="*/ 3125391 w 6682383"/>
              <a:gd name="connsiteY9843" fmla="*/ 1291084 h 6812607"/>
              <a:gd name="connsiteX9844" fmla="*/ 3117949 w 6682383"/>
              <a:gd name="connsiteY9844" fmla="*/ 1298525 h 6812607"/>
              <a:gd name="connsiteX9845" fmla="*/ 3125391 w 6682383"/>
              <a:gd name="connsiteY9845" fmla="*/ 1305966 h 6812607"/>
              <a:gd name="connsiteX9846" fmla="*/ 3125391 w 6682383"/>
              <a:gd name="connsiteY9846" fmla="*/ 1291084 h 6812607"/>
              <a:gd name="connsiteX9847" fmla="*/ 3028652 w 6682383"/>
              <a:gd name="connsiteY9847" fmla="*/ 1291084 h 6812607"/>
              <a:gd name="connsiteX9848" fmla="*/ 3021211 w 6682383"/>
              <a:gd name="connsiteY9848" fmla="*/ 1298525 h 6812607"/>
              <a:gd name="connsiteX9849" fmla="*/ 3028652 w 6682383"/>
              <a:gd name="connsiteY9849" fmla="*/ 1298525 h 6812607"/>
              <a:gd name="connsiteX9850" fmla="*/ 3028652 w 6682383"/>
              <a:gd name="connsiteY9850" fmla="*/ 1291084 h 6812607"/>
              <a:gd name="connsiteX9851" fmla="*/ 2805410 w 6682383"/>
              <a:gd name="connsiteY9851" fmla="*/ 1291084 h 6812607"/>
              <a:gd name="connsiteX9852" fmla="*/ 2805410 w 6682383"/>
              <a:gd name="connsiteY9852" fmla="*/ 1298525 h 6812607"/>
              <a:gd name="connsiteX9853" fmla="*/ 2794249 w 6682383"/>
              <a:gd name="connsiteY9853" fmla="*/ 1302246 h 6812607"/>
              <a:gd name="connsiteX9854" fmla="*/ 2657512 w 6682383"/>
              <a:gd name="connsiteY9854" fmla="*/ 1286433 h 6812607"/>
              <a:gd name="connsiteX9855" fmla="*/ 2656582 w 6682383"/>
              <a:gd name="connsiteY9855" fmla="*/ 1291084 h 6812607"/>
              <a:gd name="connsiteX9856" fmla="*/ 2649141 w 6682383"/>
              <a:gd name="connsiteY9856" fmla="*/ 1291084 h 6812607"/>
              <a:gd name="connsiteX9857" fmla="*/ 2641700 w 6682383"/>
              <a:gd name="connsiteY9857" fmla="*/ 1291084 h 6812607"/>
              <a:gd name="connsiteX9858" fmla="*/ 2637978 w 6682383"/>
              <a:gd name="connsiteY9858" fmla="*/ 1313408 h 6812607"/>
              <a:gd name="connsiteX9859" fmla="*/ 2641700 w 6682383"/>
              <a:gd name="connsiteY9859" fmla="*/ 1328291 h 6812607"/>
              <a:gd name="connsiteX9860" fmla="*/ 2649141 w 6682383"/>
              <a:gd name="connsiteY9860" fmla="*/ 1313408 h 6812607"/>
              <a:gd name="connsiteX9861" fmla="*/ 2649141 w 6682383"/>
              <a:gd name="connsiteY9861" fmla="*/ 1302246 h 6812607"/>
              <a:gd name="connsiteX9862" fmla="*/ 2656582 w 6682383"/>
              <a:gd name="connsiteY9862" fmla="*/ 1305966 h 6812607"/>
              <a:gd name="connsiteX9863" fmla="*/ 2664023 w 6682383"/>
              <a:gd name="connsiteY9863" fmla="*/ 1298525 h 6812607"/>
              <a:gd name="connsiteX9864" fmla="*/ 2660303 w 6682383"/>
              <a:gd name="connsiteY9864" fmla="*/ 1287363 h 6812607"/>
              <a:gd name="connsiteX9865" fmla="*/ 2657512 w 6682383"/>
              <a:gd name="connsiteY9865" fmla="*/ 1286433 h 6812607"/>
              <a:gd name="connsiteX9866" fmla="*/ 2224354 w 6682383"/>
              <a:gd name="connsiteY9866" fmla="*/ 1284270 h 6812607"/>
              <a:gd name="connsiteX9867" fmla="*/ 2217540 w 6682383"/>
              <a:gd name="connsiteY9867" fmla="*/ 1291084 h 6812607"/>
              <a:gd name="connsiteX9868" fmla="*/ 2219400 w 6682383"/>
              <a:gd name="connsiteY9868" fmla="*/ 1289223 h 6812607"/>
              <a:gd name="connsiteX9869" fmla="*/ 5901035 w 6682383"/>
              <a:gd name="connsiteY9869" fmla="*/ 1283642 h 6812607"/>
              <a:gd name="connsiteX9870" fmla="*/ 5908476 w 6682383"/>
              <a:gd name="connsiteY9870" fmla="*/ 1283642 h 6812607"/>
              <a:gd name="connsiteX9871" fmla="*/ 5908476 w 6682383"/>
              <a:gd name="connsiteY9871" fmla="*/ 1291084 h 6812607"/>
              <a:gd name="connsiteX9872" fmla="*/ 5901035 w 6682383"/>
              <a:gd name="connsiteY9872" fmla="*/ 1283642 h 6812607"/>
              <a:gd name="connsiteX9873" fmla="*/ 5499199 w 6682383"/>
              <a:gd name="connsiteY9873" fmla="*/ 1283642 h 6812607"/>
              <a:gd name="connsiteX9874" fmla="*/ 5499199 w 6682383"/>
              <a:gd name="connsiteY9874" fmla="*/ 1291084 h 6812607"/>
              <a:gd name="connsiteX9875" fmla="*/ 5506640 w 6682383"/>
              <a:gd name="connsiteY9875" fmla="*/ 1291084 h 6812607"/>
              <a:gd name="connsiteX9876" fmla="*/ 2477988 w 6682383"/>
              <a:gd name="connsiteY9876" fmla="*/ 1283642 h 6812607"/>
              <a:gd name="connsiteX9877" fmla="*/ 2485430 w 6682383"/>
              <a:gd name="connsiteY9877" fmla="*/ 1283642 h 6812607"/>
              <a:gd name="connsiteX9878" fmla="*/ 2477988 w 6682383"/>
              <a:gd name="connsiteY9878" fmla="*/ 1294804 h 6812607"/>
              <a:gd name="connsiteX9879" fmla="*/ 2120801 w 6682383"/>
              <a:gd name="connsiteY9879" fmla="*/ 1283642 h 6812607"/>
              <a:gd name="connsiteX9880" fmla="*/ 2128242 w 6682383"/>
              <a:gd name="connsiteY9880" fmla="*/ 1283642 h 6812607"/>
              <a:gd name="connsiteX9881" fmla="*/ 2128242 w 6682383"/>
              <a:gd name="connsiteY9881" fmla="*/ 1291084 h 6812607"/>
              <a:gd name="connsiteX9882" fmla="*/ 2120801 w 6682383"/>
              <a:gd name="connsiteY9882" fmla="*/ 1283642 h 6812607"/>
              <a:gd name="connsiteX9883" fmla="*/ 3653731 w 6682383"/>
              <a:gd name="connsiteY9883" fmla="*/ 1276201 h 6812607"/>
              <a:gd name="connsiteX9884" fmla="*/ 3653731 w 6682383"/>
              <a:gd name="connsiteY9884" fmla="*/ 1283642 h 6812607"/>
              <a:gd name="connsiteX9885" fmla="*/ 3661172 w 6682383"/>
              <a:gd name="connsiteY9885" fmla="*/ 1283642 h 6812607"/>
              <a:gd name="connsiteX9886" fmla="*/ 3296543 w 6682383"/>
              <a:gd name="connsiteY9886" fmla="*/ 1276201 h 6812607"/>
              <a:gd name="connsiteX9887" fmla="*/ 3289101 w 6682383"/>
              <a:gd name="connsiteY9887" fmla="*/ 1283642 h 6812607"/>
              <a:gd name="connsiteX9888" fmla="*/ 3296543 w 6682383"/>
              <a:gd name="connsiteY9888" fmla="*/ 1283642 h 6812607"/>
              <a:gd name="connsiteX9889" fmla="*/ 2507754 w 6682383"/>
              <a:gd name="connsiteY9889" fmla="*/ 1276201 h 6812607"/>
              <a:gd name="connsiteX9890" fmla="*/ 2515196 w 6682383"/>
              <a:gd name="connsiteY9890" fmla="*/ 1291084 h 6812607"/>
              <a:gd name="connsiteX9891" fmla="*/ 2507754 w 6682383"/>
              <a:gd name="connsiteY9891" fmla="*/ 1298525 h 6812607"/>
              <a:gd name="connsiteX9892" fmla="*/ 2504498 w 6682383"/>
              <a:gd name="connsiteY9892" fmla="*/ 1295735 h 6812607"/>
              <a:gd name="connsiteX9893" fmla="*/ 2502173 w 6682383"/>
              <a:gd name="connsiteY9893" fmla="*/ 1294804 h 6812607"/>
              <a:gd name="connsiteX9894" fmla="*/ 2506359 w 6682383"/>
              <a:gd name="connsiteY9894" fmla="*/ 1290153 h 6812607"/>
              <a:gd name="connsiteX9895" fmla="*/ 2507754 w 6682383"/>
              <a:gd name="connsiteY9895" fmla="*/ 1283642 h 6812607"/>
              <a:gd name="connsiteX9896" fmla="*/ 5763369 w 6682383"/>
              <a:gd name="connsiteY9896" fmla="*/ 1273875 h 6812607"/>
              <a:gd name="connsiteX9897" fmla="*/ 5767090 w 6682383"/>
              <a:gd name="connsiteY9897" fmla="*/ 1276201 h 6812607"/>
              <a:gd name="connsiteX9898" fmla="*/ 5774531 w 6682383"/>
              <a:gd name="connsiteY9898" fmla="*/ 1276201 h 6812607"/>
              <a:gd name="connsiteX9899" fmla="*/ 5781972 w 6682383"/>
              <a:gd name="connsiteY9899" fmla="*/ 1276201 h 6812607"/>
              <a:gd name="connsiteX9900" fmla="*/ 5789414 w 6682383"/>
              <a:gd name="connsiteY9900" fmla="*/ 1283642 h 6812607"/>
              <a:gd name="connsiteX9901" fmla="*/ 5796855 w 6682383"/>
              <a:gd name="connsiteY9901" fmla="*/ 1283642 h 6812607"/>
              <a:gd name="connsiteX9902" fmla="*/ 5811738 w 6682383"/>
              <a:gd name="connsiteY9902" fmla="*/ 1283642 h 6812607"/>
              <a:gd name="connsiteX9903" fmla="*/ 5819179 w 6682383"/>
              <a:gd name="connsiteY9903" fmla="*/ 1283642 h 6812607"/>
              <a:gd name="connsiteX9904" fmla="*/ 5822900 w 6682383"/>
              <a:gd name="connsiteY9904" fmla="*/ 1279922 h 6812607"/>
              <a:gd name="connsiteX9905" fmla="*/ 5826621 w 6682383"/>
              <a:gd name="connsiteY9905" fmla="*/ 1276201 h 6812607"/>
              <a:gd name="connsiteX9906" fmla="*/ 5826621 w 6682383"/>
              <a:gd name="connsiteY9906" fmla="*/ 1283642 h 6812607"/>
              <a:gd name="connsiteX9907" fmla="*/ 5834062 w 6682383"/>
              <a:gd name="connsiteY9907" fmla="*/ 1298525 h 6812607"/>
              <a:gd name="connsiteX9908" fmla="*/ 5834062 w 6682383"/>
              <a:gd name="connsiteY9908" fmla="*/ 1305966 h 6812607"/>
              <a:gd name="connsiteX9909" fmla="*/ 5826621 w 6682383"/>
              <a:gd name="connsiteY9909" fmla="*/ 1305966 h 6812607"/>
              <a:gd name="connsiteX9910" fmla="*/ 5815459 w 6682383"/>
              <a:gd name="connsiteY9910" fmla="*/ 1305966 h 6812607"/>
              <a:gd name="connsiteX9911" fmla="*/ 5804297 w 6682383"/>
              <a:gd name="connsiteY9911" fmla="*/ 1313408 h 6812607"/>
              <a:gd name="connsiteX9912" fmla="*/ 5796855 w 6682383"/>
              <a:gd name="connsiteY9912" fmla="*/ 1313408 h 6812607"/>
              <a:gd name="connsiteX9913" fmla="*/ 5789414 w 6682383"/>
              <a:gd name="connsiteY9913" fmla="*/ 1313408 h 6812607"/>
              <a:gd name="connsiteX9914" fmla="*/ 5789414 w 6682383"/>
              <a:gd name="connsiteY9914" fmla="*/ 1305966 h 6812607"/>
              <a:gd name="connsiteX9915" fmla="*/ 5789414 w 6682383"/>
              <a:gd name="connsiteY9915" fmla="*/ 1298525 h 6812607"/>
              <a:gd name="connsiteX9916" fmla="*/ 5781972 w 6682383"/>
              <a:gd name="connsiteY9916" fmla="*/ 1305966 h 6812607"/>
              <a:gd name="connsiteX9917" fmla="*/ 5774531 w 6682383"/>
              <a:gd name="connsiteY9917" fmla="*/ 1305966 h 6812607"/>
              <a:gd name="connsiteX9918" fmla="*/ 5759648 w 6682383"/>
              <a:gd name="connsiteY9918" fmla="*/ 1298525 h 6812607"/>
              <a:gd name="connsiteX9919" fmla="*/ 5744765 w 6682383"/>
              <a:gd name="connsiteY9919" fmla="*/ 1291084 h 6812607"/>
              <a:gd name="connsiteX9920" fmla="*/ 5752207 w 6682383"/>
              <a:gd name="connsiteY9920" fmla="*/ 1283642 h 6812607"/>
              <a:gd name="connsiteX9921" fmla="*/ 5763369 w 6682383"/>
              <a:gd name="connsiteY9921" fmla="*/ 1273875 h 6812607"/>
              <a:gd name="connsiteX9922" fmla="*/ 2796109 w 6682383"/>
              <a:gd name="connsiteY9922" fmla="*/ 1272480 h 6812607"/>
              <a:gd name="connsiteX9923" fmla="*/ 2797969 w 6682383"/>
              <a:gd name="connsiteY9923" fmla="*/ 1276201 h 6812607"/>
              <a:gd name="connsiteX9924" fmla="*/ 2768204 w 6682383"/>
              <a:gd name="connsiteY9924" fmla="*/ 1298525 h 6812607"/>
              <a:gd name="connsiteX9925" fmla="*/ 2775644 w 6682383"/>
              <a:gd name="connsiteY9925" fmla="*/ 1291084 h 6812607"/>
              <a:gd name="connsiteX9926" fmla="*/ 2779365 w 6682383"/>
              <a:gd name="connsiteY9926" fmla="*/ 1287363 h 6812607"/>
              <a:gd name="connsiteX9927" fmla="*/ 2790527 w 6682383"/>
              <a:gd name="connsiteY9927" fmla="*/ 1276201 h 6812607"/>
              <a:gd name="connsiteX9928" fmla="*/ 2796109 w 6682383"/>
              <a:gd name="connsiteY9928" fmla="*/ 1272480 h 6812607"/>
              <a:gd name="connsiteX9929" fmla="*/ 2156148 w 6682383"/>
              <a:gd name="connsiteY9929" fmla="*/ 1270620 h 6812607"/>
              <a:gd name="connsiteX9930" fmla="*/ 2158008 w 6682383"/>
              <a:gd name="connsiteY9930" fmla="*/ 1272480 h 6812607"/>
              <a:gd name="connsiteX9931" fmla="*/ 2150567 w 6682383"/>
              <a:gd name="connsiteY9931" fmla="*/ 1279922 h 6812607"/>
              <a:gd name="connsiteX9932" fmla="*/ 2143125 w 6682383"/>
              <a:gd name="connsiteY9932" fmla="*/ 1279922 h 6812607"/>
              <a:gd name="connsiteX9933" fmla="*/ 2150567 w 6682383"/>
              <a:gd name="connsiteY9933" fmla="*/ 1272480 h 6812607"/>
              <a:gd name="connsiteX9934" fmla="*/ 2156148 w 6682383"/>
              <a:gd name="connsiteY9934" fmla="*/ 1270620 h 6812607"/>
              <a:gd name="connsiteX9935" fmla="*/ 5670351 w 6682383"/>
              <a:gd name="connsiteY9935" fmla="*/ 1268759 h 6812607"/>
              <a:gd name="connsiteX9936" fmla="*/ 5685234 w 6682383"/>
              <a:gd name="connsiteY9936" fmla="*/ 1268759 h 6812607"/>
              <a:gd name="connsiteX9937" fmla="*/ 5703838 w 6682383"/>
              <a:gd name="connsiteY9937" fmla="*/ 1272480 h 6812607"/>
              <a:gd name="connsiteX9938" fmla="*/ 5722441 w 6682383"/>
              <a:gd name="connsiteY9938" fmla="*/ 1276201 h 6812607"/>
              <a:gd name="connsiteX9939" fmla="*/ 5733603 w 6682383"/>
              <a:gd name="connsiteY9939" fmla="*/ 1276201 h 6812607"/>
              <a:gd name="connsiteX9940" fmla="*/ 5737324 w 6682383"/>
              <a:gd name="connsiteY9940" fmla="*/ 1268759 h 6812607"/>
              <a:gd name="connsiteX9941" fmla="*/ 5737324 w 6682383"/>
              <a:gd name="connsiteY9941" fmla="*/ 1291084 h 6812607"/>
              <a:gd name="connsiteX9942" fmla="*/ 5722441 w 6682383"/>
              <a:gd name="connsiteY9942" fmla="*/ 1291084 h 6812607"/>
              <a:gd name="connsiteX9943" fmla="*/ 5707558 w 6682383"/>
              <a:gd name="connsiteY9943" fmla="*/ 1283642 h 6812607"/>
              <a:gd name="connsiteX9944" fmla="*/ 5700117 w 6682383"/>
              <a:gd name="connsiteY9944" fmla="*/ 1279922 h 6812607"/>
              <a:gd name="connsiteX9945" fmla="*/ 5685234 w 6682383"/>
              <a:gd name="connsiteY9945" fmla="*/ 1279922 h 6812607"/>
              <a:gd name="connsiteX9946" fmla="*/ 5677793 w 6682383"/>
              <a:gd name="connsiteY9946" fmla="*/ 1291084 h 6812607"/>
              <a:gd name="connsiteX9947" fmla="*/ 5670351 w 6682383"/>
              <a:gd name="connsiteY9947" fmla="*/ 1291084 h 6812607"/>
              <a:gd name="connsiteX9948" fmla="*/ 5670351 w 6682383"/>
              <a:gd name="connsiteY9948" fmla="*/ 1268759 h 6812607"/>
              <a:gd name="connsiteX9949" fmla="*/ 1860352 w 6682383"/>
              <a:gd name="connsiteY9949" fmla="*/ 1268759 h 6812607"/>
              <a:gd name="connsiteX9950" fmla="*/ 1860352 w 6682383"/>
              <a:gd name="connsiteY9950" fmla="*/ 1276201 h 6812607"/>
              <a:gd name="connsiteX9951" fmla="*/ 1852910 w 6682383"/>
              <a:gd name="connsiteY9951" fmla="*/ 1276201 h 6812607"/>
              <a:gd name="connsiteX9952" fmla="*/ 5866618 w 6682383"/>
              <a:gd name="connsiteY9952" fmla="*/ 1265039 h 6812607"/>
              <a:gd name="connsiteX9953" fmla="*/ 5871269 w 6682383"/>
              <a:gd name="connsiteY9953" fmla="*/ 1268759 h 6812607"/>
              <a:gd name="connsiteX9954" fmla="*/ 5871269 w 6682383"/>
              <a:gd name="connsiteY9954" fmla="*/ 1283642 h 6812607"/>
              <a:gd name="connsiteX9955" fmla="*/ 5856386 w 6682383"/>
              <a:gd name="connsiteY9955" fmla="*/ 1291084 h 6812607"/>
              <a:gd name="connsiteX9956" fmla="*/ 5860107 w 6682383"/>
              <a:gd name="connsiteY9956" fmla="*/ 1283642 h 6812607"/>
              <a:gd name="connsiteX9957" fmla="*/ 5863828 w 6682383"/>
              <a:gd name="connsiteY9957" fmla="*/ 1283642 h 6812607"/>
              <a:gd name="connsiteX9958" fmla="*/ 5867549 w 6682383"/>
              <a:gd name="connsiteY9958" fmla="*/ 1268759 h 6812607"/>
              <a:gd name="connsiteX9959" fmla="*/ 5866618 w 6682383"/>
              <a:gd name="connsiteY9959" fmla="*/ 1265039 h 6812607"/>
              <a:gd name="connsiteX9960" fmla="*/ 5493618 w 6682383"/>
              <a:gd name="connsiteY9960" fmla="*/ 1265039 h 6812607"/>
              <a:gd name="connsiteX9961" fmla="*/ 5491758 w 6682383"/>
              <a:gd name="connsiteY9961" fmla="*/ 1268759 h 6812607"/>
              <a:gd name="connsiteX9962" fmla="*/ 5491758 w 6682383"/>
              <a:gd name="connsiteY9962" fmla="*/ 1276201 h 6812607"/>
              <a:gd name="connsiteX9963" fmla="*/ 5506640 w 6682383"/>
              <a:gd name="connsiteY9963" fmla="*/ 1279922 h 6812607"/>
              <a:gd name="connsiteX9964" fmla="*/ 5514082 w 6682383"/>
              <a:gd name="connsiteY9964" fmla="*/ 1283642 h 6812607"/>
              <a:gd name="connsiteX9965" fmla="*/ 5514082 w 6682383"/>
              <a:gd name="connsiteY9965" fmla="*/ 1276201 h 6812607"/>
              <a:gd name="connsiteX9966" fmla="*/ 5502920 w 6682383"/>
              <a:gd name="connsiteY9966" fmla="*/ 1272480 h 6812607"/>
              <a:gd name="connsiteX9967" fmla="*/ 5499199 w 6682383"/>
              <a:gd name="connsiteY9967" fmla="*/ 1268759 h 6812607"/>
              <a:gd name="connsiteX9968" fmla="*/ 5493618 w 6682383"/>
              <a:gd name="connsiteY9968" fmla="*/ 1265039 h 6812607"/>
              <a:gd name="connsiteX9969" fmla="*/ 5848945 w 6682383"/>
              <a:gd name="connsiteY9969" fmla="*/ 1261318 h 6812607"/>
              <a:gd name="connsiteX9970" fmla="*/ 5856386 w 6682383"/>
              <a:gd name="connsiteY9970" fmla="*/ 1268759 h 6812607"/>
              <a:gd name="connsiteX9971" fmla="*/ 5852666 w 6682383"/>
              <a:gd name="connsiteY9971" fmla="*/ 1268759 h 6812607"/>
              <a:gd name="connsiteX9972" fmla="*/ 5848945 w 6682383"/>
              <a:gd name="connsiteY9972" fmla="*/ 1261318 h 6812607"/>
              <a:gd name="connsiteX9973" fmla="*/ 3177481 w 6682383"/>
              <a:gd name="connsiteY9973" fmla="*/ 1261318 h 6812607"/>
              <a:gd name="connsiteX9974" fmla="*/ 3177481 w 6682383"/>
              <a:gd name="connsiteY9974" fmla="*/ 1268759 h 6812607"/>
              <a:gd name="connsiteX9975" fmla="*/ 3170039 w 6682383"/>
              <a:gd name="connsiteY9975" fmla="*/ 1283642 h 6812607"/>
              <a:gd name="connsiteX9976" fmla="*/ 3155156 w 6682383"/>
              <a:gd name="connsiteY9976" fmla="*/ 1283642 h 6812607"/>
              <a:gd name="connsiteX9977" fmla="*/ 3162598 w 6682383"/>
              <a:gd name="connsiteY9977" fmla="*/ 1276201 h 6812607"/>
              <a:gd name="connsiteX9978" fmla="*/ 3162598 w 6682383"/>
              <a:gd name="connsiteY9978" fmla="*/ 1268759 h 6812607"/>
              <a:gd name="connsiteX9979" fmla="*/ 3140274 w 6682383"/>
              <a:gd name="connsiteY9979" fmla="*/ 1268759 h 6812607"/>
              <a:gd name="connsiteX9980" fmla="*/ 3143994 w 6682383"/>
              <a:gd name="connsiteY9980" fmla="*/ 1272480 h 6812607"/>
              <a:gd name="connsiteX9981" fmla="*/ 3147715 w 6682383"/>
              <a:gd name="connsiteY9981" fmla="*/ 1283642 h 6812607"/>
              <a:gd name="connsiteX9982" fmla="*/ 3155156 w 6682383"/>
              <a:gd name="connsiteY9982" fmla="*/ 1291084 h 6812607"/>
              <a:gd name="connsiteX9983" fmla="*/ 3170039 w 6682383"/>
              <a:gd name="connsiteY9983" fmla="*/ 1298525 h 6812607"/>
              <a:gd name="connsiteX9984" fmla="*/ 3184922 w 6682383"/>
              <a:gd name="connsiteY9984" fmla="*/ 1298525 h 6812607"/>
              <a:gd name="connsiteX9985" fmla="*/ 3184922 w 6682383"/>
              <a:gd name="connsiteY9985" fmla="*/ 1276201 h 6812607"/>
              <a:gd name="connsiteX9986" fmla="*/ 2716113 w 6682383"/>
              <a:gd name="connsiteY9986" fmla="*/ 1261318 h 6812607"/>
              <a:gd name="connsiteX9987" fmla="*/ 2708672 w 6682383"/>
              <a:gd name="connsiteY9987" fmla="*/ 1268759 h 6812607"/>
              <a:gd name="connsiteX9988" fmla="*/ 2716113 w 6682383"/>
              <a:gd name="connsiteY9988" fmla="*/ 1268759 h 6812607"/>
              <a:gd name="connsiteX9989" fmla="*/ 2723555 w 6682383"/>
              <a:gd name="connsiteY9989" fmla="*/ 1261318 h 6812607"/>
              <a:gd name="connsiteX9990" fmla="*/ 2046387 w 6682383"/>
              <a:gd name="connsiteY9990" fmla="*/ 1261318 h 6812607"/>
              <a:gd name="connsiteX9991" fmla="*/ 2042666 w 6682383"/>
              <a:gd name="connsiteY9991" fmla="*/ 1265039 h 6812607"/>
              <a:gd name="connsiteX9992" fmla="*/ 2038945 w 6682383"/>
              <a:gd name="connsiteY9992" fmla="*/ 1272480 h 6812607"/>
              <a:gd name="connsiteX9993" fmla="*/ 2031504 w 6682383"/>
              <a:gd name="connsiteY9993" fmla="*/ 1276201 h 6812607"/>
              <a:gd name="connsiteX9994" fmla="*/ 2024063 w 6682383"/>
              <a:gd name="connsiteY9994" fmla="*/ 1276201 h 6812607"/>
              <a:gd name="connsiteX9995" fmla="*/ 2016621 w 6682383"/>
              <a:gd name="connsiteY9995" fmla="*/ 1283642 h 6812607"/>
              <a:gd name="connsiteX9996" fmla="*/ 2009180 w 6682383"/>
              <a:gd name="connsiteY9996" fmla="*/ 1291084 h 6812607"/>
              <a:gd name="connsiteX9997" fmla="*/ 2001738 w 6682383"/>
              <a:gd name="connsiteY9997" fmla="*/ 1298525 h 6812607"/>
              <a:gd name="connsiteX9998" fmla="*/ 2031504 w 6682383"/>
              <a:gd name="connsiteY9998" fmla="*/ 1291084 h 6812607"/>
              <a:gd name="connsiteX9999" fmla="*/ 2032434 w 6682383"/>
              <a:gd name="connsiteY9999" fmla="*/ 1256667 h 6812607"/>
              <a:gd name="connsiteX10000" fmla="*/ 2031504 w 6682383"/>
              <a:gd name="connsiteY10000" fmla="*/ 1261318 h 6812607"/>
              <a:gd name="connsiteX10001" fmla="*/ 2038945 w 6682383"/>
              <a:gd name="connsiteY10001" fmla="*/ 1261318 h 6812607"/>
              <a:gd name="connsiteX10002" fmla="*/ 2035225 w 6682383"/>
              <a:gd name="connsiteY10002" fmla="*/ 1257597 h 6812607"/>
              <a:gd name="connsiteX10003" fmla="*/ 2032434 w 6682383"/>
              <a:gd name="connsiteY10003" fmla="*/ 1256667 h 6812607"/>
              <a:gd name="connsiteX10004" fmla="*/ 3688147 w 6682383"/>
              <a:gd name="connsiteY10004" fmla="*/ 1255738 h 6812607"/>
              <a:gd name="connsiteX10005" fmla="*/ 3679776 w 6682383"/>
              <a:gd name="connsiteY10005" fmla="*/ 1257597 h 6812607"/>
              <a:gd name="connsiteX10006" fmla="*/ 3668613 w 6682383"/>
              <a:gd name="connsiteY10006" fmla="*/ 1261318 h 6812607"/>
              <a:gd name="connsiteX10007" fmla="*/ 3679776 w 6682383"/>
              <a:gd name="connsiteY10007" fmla="*/ 1261318 h 6812607"/>
              <a:gd name="connsiteX10008" fmla="*/ 3690938 w 6682383"/>
              <a:gd name="connsiteY10008" fmla="*/ 1261318 h 6812607"/>
              <a:gd name="connsiteX10009" fmla="*/ 3690938 w 6682383"/>
              <a:gd name="connsiteY10009" fmla="*/ 1257597 h 6812607"/>
              <a:gd name="connsiteX10010" fmla="*/ 3688147 w 6682383"/>
              <a:gd name="connsiteY10010" fmla="*/ 1255738 h 6812607"/>
              <a:gd name="connsiteX10011" fmla="*/ 5975449 w 6682383"/>
              <a:gd name="connsiteY10011" fmla="*/ 1253877 h 6812607"/>
              <a:gd name="connsiteX10012" fmla="*/ 5982890 w 6682383"/>
              <a:gd name="connsiteY10012" fmla="*/ 1261318 h 6812607"/>
              <a:gd name="connsiteX10013" fmla="*/ 5975449 w 6682383"/>
              <a:gd name="connsiteY10013" fmla="*/ 1261318 h 6812607"/>
              <a:gd name="connsiteX10014" fmla="*/ 5700117 w 6682383"/>
              <a:gd name="connsiteY10014" fmla="*/ 1253877 h 6812607"/>
              <a:gd name="connsiteX10015" fmla="*/ 5707558 w 6682383"/>
              <a:gd name="connsiteY10015" fmla="*/ 1257597 h 6812607"/>
              <a:gd name="connsiteX10016" fmla="*/ 5700117 w 6682383"/>
              <a:gd name="connsiteY10016" fmla="*/ 1261318 h 6812607"/>
              <a:gd name="connsiteX10017" fmla="*/ 5700117 w 6682383"/>
              <a:gd name="connsiteY10017" fmla="*/ 1253877 h 6812607"/>
              <a:gd name="connsiteX10018" fmla="*/ 3705820 w 6682383"/>
              <a:gd name="connsiteY10018" fmla="*/ 1253877 h 6812607"/>
              <a:gd name="connsiteX10019" fmla="*/ 3705820 w 6682383"/>
              <a:gd name="connsiteY10019" fmla="*/ 1261318 h 6812607"/>
              <a:gd name="connsiteX10020" fmla="*/ 3713262 w 6682383"/>
              <a:gd name="connsiteY10020" fmla="*/ 1253877 h 6812607"/>
              <a:gd name="connsiteX10021" fmla="*/ 3705820 w 6682383"/>
              <a:gd name="connsiteY10021" fmla="*/ 1253877 h 6812607"/>
              <a:gd name="connsiteX10022" fmla="*/ 3490019 w 6682383"/>
              <a:gd name="connsiteY10022" fmla="*/ 1253877 h 6812607"/>
              <a:gd name="connsiteX10023" fmla="*/ 3475137 w 6682383"/>
              <a:gd name="connsiteY10023" fmla="*/ 1261318 h 6812607"/>
              <a:gd name="connsiteX10024" fmla="*/ 3490019 w 6682383"/>
              <a:gd name="connsiteY10024" fmla="*/ 1261318 h 6812607"/>
              <a:gd name="connsiteX10025" fmla="*/ 2998887 w 6682383"/>
              <a:gd name="connsiteY10025" fmla="*/ 1253877 h 6812607"/>
              <a:gd name="connsiteX10026" fmla="*/ 2998887 w 6682383"/>
              <a:gd name="connsiteY10026" fmla="*/ 1261318 h 6812607"/>
              <a:gd name="connsiteX10027" fmla="*/ 2991445 w 6682383"/>
              <a:gd name="connsiteY10027" fmla="*/ 1261318 h 6812607"/>
              <a:gd name="connsiteX10028" fmla="*/ 2232423 w 6682383"/>
              <a:gd name="connsiteY10028" fmla="*/ 1253877 h 6812607"/>
              <a:gd name="connsiteX10029" fmla="*/ 2239863 w 6682383"/>
              <a:gd name="connsiteY10029" fmla="*/ 1253877 h 6812607"/>
              <a:gd name="connsiteX10030" fmla="*/ 2232423 w 6682383"/>
              <a:gd name="connsiteY10030" fmla="*/ 1261318 h 6812607"/>
              <a:gd name="connsiteX10031" fmla="*/ 2224980 w 6682383"/>
              <a:gd name="connsiteY10031" fmla="*/ 1261318 h 6812607"/>
              <a:gd name="connsiteX10032" fmla="*/ 2232423 w 6682383"/>
              <a:gd name="connsiteY10032" fmla="*/ 1253877 h 6812607"/>
              <a:gd name="connsiteX10033" fmla="*/ 2930984 w 6682383"/>
              <a:gd name="connsiteY10033" fmla="*/ 1252016 h 6812607"/>
              <a:gd name="connsiteX10034" fmla="*/ 2928193 w 6682383"/>
              <a:gd name="connsiteY10034" fmla="*/ 1253877 h 6812607"/>
              <a:gd name="connsiteX10035" fmla="*/ 2927077 w 6682383"/>
              <a:gd name="connsiteY10035" fmla="*/ 1253132 h 6812607"/>
              <a:gd name="connsiteX10036" fmla="*/ 5596867 w 6682383"/>
              <a:gd name="connsiteY10036" fmla="*/ 1250156 h 6812607"/>
              <a:gd name="connsiteX10037" fmla="*/ 5603379 w 6682383"/>
              <a:gd name="connsiteY10037" fmla="*/ 1253877 h 6812607"/>
              <a:gd name="connsiteX10038" fmla="*/ 5610820 w 6682383"/>
              <a:gd name="connsiteY10038" fmla="*/ 1261318 h 6812607"/>
              <a:gd name="connsiteX10039" fmla="*/ 5648027 w 6682383"/>
              <a:gd name="connsiteY10039" fmla="*/ 1261318 h 6812607"/>
              <a:gd name="connsiteX10040" fmla="*/ 5640586 w 6682383"/>
              <a:gd name="connsiteY10040" fmla="*/ 1276201 h 6812607"/>
              <a:gd name="connsiteX10041" fmla="*/ 5625703 w 6682383"/>
              <a:gd name="connsiteY10041" fmla="*/ 1276201 h 6812607"/>
              <a:gd name="connsiteX10042" fmla="*/ 5621982 w 6682383"/>
              <a:gd name="connsiteY10042" fmla="*/ 1272480 h 6812607"/>
              <a:gd name="connsiteX10043" fmla="*/ 5610820 w 6682383"/>
              <a:gd name="connsiteY10043" fmla="*/ 1268759 h 6812607"/>
              <a:gd name="connsiteX10044" fmla="*/ 5592217 w 6682383"/>
              <a:gd name="connsiteY10044" fmla="*/ 1272480 h 6812607"/>
              <a:gd name="connsiteX10045" fmla="*/ 5581054 w 6682383"/>
              <a:gd name="connsiteY10045" fmla="*/ 1268759 h 6812607"/>
              <a:gd name="connsiteX10046" fmla="*/ 5581054 w 6682383"/>
              <a:gd name="connsiteY10046" fmla="*/ 1261318 h 6812607"/>
              <a:gd name="connsiteX10047" fmla="*/ 5581054 w 6682383"/>
              <a:gd name="connsiteY10047" fmla="*/ 1253877 h 6812607"/>
              <a:gd name="connsiteX10048" fmla="*/ 5592217 w 6682383"/>
              <a:gd name="connsiteY10048" fmla="*/ 1253877 h 6812607"/>
              <a:gd name="connsiteX10049" fmla="*/ 5596867 w 6682383"/>
              <a:gd name="connsiteY10049" fmla="*/ 1250156 h 6812607"/>
              <a:gd name="connsiteX10050" fmla="*/ 3214688 w 6682383"/>
              <a:gd name="connsiteY10050" fmla="*/ 1250156 h 6812607"/>
              <a:gd name="connsiteX10051" fmla="*/ 3207246 w 6682383"/>
              <a:gd name="connsiteY10051" fmla="*/ 1253877 h 6812607"/>
              <a:gd name="connsiteX10052" fmla="*/ 3210967 w 6682383"/>
              <a:gd name="connsiteY10052" fmla="*/ 1265039 h 6812607"/>
              <a:gd name="connsiteX10053" fmla="*/ 3214687 w 6682383"/>
              <a:gd name="connsiteY10053" fmla="*/ 1268759 h 6812607"/>
              <a:gd name="connsiteX10054" fmla="*/ 3214687 w 6682383"/>
              <a:gd name="connsiteY10054" fmla="*/ 1261318 h 6812607"/>
              <a:gd name="connsiteX10055" fmla="*/ 3229571 w 6682383"/>
              <a:gd name="connsiteY10055" fmla="*/ 1261318 h 6812607"/>
              <a:gd name="connsiteX10056" fmla="*/ 3237012 w 6682383"/>
              <a:gd name="connsiteY10056" fmla="*/ 1268759 h 6812607"/>
              <a:gd name="connsiteX10057" fmla="*/ 3237012 w 6682383"/>
              <a:gd name="connsiteY10057" fmla="*/ 1253877 h 6812607"/>
              <a:gd name="connsiteX10058" fmla="*/ 3214688 w 6682383"/>
              <a:gd name="connsiteY10058" fmla="*/ 1250156 h 6812607"/>
              <a:gd name="connsiteX10059" fmla="*/ 5499199 w 6682383"/>
              <a:gd name="connsiteY10059" fmla="*/ 1246435 h 6812607"/>
              <a:gd name="connsiteX10060" fmla="*/ 5491758 w 6682383"/>
              <a:gd name="connsiteY10060" fmla="*/ 1253877 h 6812607"/>
              <a:gd name="connsiteX10061" fmla="*/ 5506640 w 6682383"/>
              <a:gd name="connsiteY10061" fmla="*/ 1253877 h 6812607"/>
              <a:gd name="connsiteX10062" fmla="*/ 3415605 w 6682383"/>
              <a:gd name="connsiteY10062" fmla="*/ 1246435 h 6812607"/>
              <a:gd name="connsiteX10063" fmla="*/ 3385840 w 6682383"/>
              <a:gd name="connsiteY10063" fmla="*/ 1253877 h 6812607"/>
              <a:gd name="connsiteX10064" fmla="*/ 3400723 w 6682383"/>
              <a:gd name="connsiteY10064" fmla="*/ 1253877 h 6812607"/>
              <a:gd name="connsiteX10065" fmla="*/ 3423048 w 6682383"/>
              <a:gd name="connsiteY10065" fmla="*/ 1253877 h 6812607"/>
              <a:gd name="connsiteX10066" fmla="*/ 3423048 w 6682383"/>
              <a:gd name="connsiteY10066" fmla="*/ 1246435 h 6812607"/>
              <a:gd name="connsiteX10067" fmla="*/ 3415605 w 6682383"/>
              <a:gd name="connsiteY10067" fmla="*/ 1246435 h 6812607"/>
              <a:gd name="connsiteX10068" fmla="*/ 3095625 w 6682383"/>
              <a:gd name="connsiteY10068" fmla="*/ 1246435 h 6812607"/>
              <a:gd name="connsiteX10069" fmla="*/ 3080742 w 6682383"/>
              <a:gd name="connsiteY10069" fmla="*/ 1261318 h 6812607"/>
              <a:gd name="connsiteX10070" fmla="*/ 3073301 w 6682383"/>
              <a:gd name="connsiteY10070" fmla="*/ 1253877 h 6812607"/>
              <a:gd name="connsiteX10071" fmla="*/ 2820294 w 6682383"/>
              <a:gd name="connsiteY10071" fmla="*/ 1246435 h 6812607"/>
              <a:gd name="connsiteX10072" fmla="*/ 2835176 w 6682383"/>
              <a:gd name="connsiteY10072" fmla="*/ 1253877 h 6812607"/>
              <a:gd name="connsiteX10073" fmla="*/ 2831455 w 6682383"/>
              <a:gd name="connsiteY10073" fmla="*/ 1261318 h 6812607"/>
              <a:gd name="connsiteX10074" fmla="*/ 2820294 w 6682383"/>
              <a:gd name="connsiteY10074" fmla="*/ 1261318 h 6812607"/>
              <a:gd name="connsiteX10075" fmla="*/ 2701230 w 6682383"/>
              <a:gd name="connsiteY10075" fmla="*/ 1246435 h 6812607"/>
              <a:gd name="connsiteX10076" fmla="*/ 2690068 w 6682383"/>
              <a:gd name="connsiteY10076" fmla="*/ 1257597 h 6812607"/>
              <a:gd name="connsiteX10077" fmla="*/ 2678907 w 6682383"/>
              <a:gd name="connsiteY10077" fmla="*/ 1268759 h 6812607"/>
              <a:gd name="connsiteX10078" fmla="*/ 2701230 w 6682383"/>
              <a:gd name="connsiteY10078" fmla="*/ 1253877 h 6812607"/>
              <a:gd name="connsiteX10079" fmla="*/ 2701230 w 6682383"/>
              <a:gd name="connsiteY10079" fmla="*/ 1246435 h 6812607"/>
              <a:gd name="connsiteX10080" fmla="*/ 2195215 w 6682383"/>
              <a:gd name="connsiteY10080" fmla="*/ 1246435 h 6812607"/>
              <a:gd name="connsiteX10081" fmla="*/ 2202656 w 6682383"/>
              <a:gd name="connsiteY10081" fmla="*/ 1246435 h 6812607"/>
              <a:gd name="connsiteX10082" fmla="*/ 2210098 w 6682383"/>
              <a:gd name="connsiteY10082" fmla="*/ 1246435 h 6812607"/>
              <a:gd name="connsiteX10083" fmla="*/ 2202656 w 6682383"/>
              <a:gd name="connsiteY10083" fmla="*/ 1253877 h 6812607"/>
              <a:gd name="connsiteX10084" fmla="*/ 2091035 w 6682383"/>
              <a:gd name="connsiteY10084" fmla="*/ 1246435 h 6812607"/>
              <a:gd name="connsiteX10085" fmla="*/ 2091035 w 6682383"/>
              <a:gd name="connsiteY10085" fmla="*/ 1253877 h 6812607"/>
              <a:gd name="connsiteX10086" fmla="*/ 2083594 w 6682383"/>
              <a:gd name="connsiteY10086" fmla="*/ 1261318 h 6812607"/>
              <a:gd name="connsiteX10087" fmla="*/ 2083594 w 6682383"/>
              <a:gd name="connsiteY10087" fmla="*/ 1250156 h 6812607"/>
              <a:gd name="connsiteX10088" fmla="*/ 2091035 w 6682383"/>
              <a:gd name="connsiteY10088" fmla="*/ 1246435 h 6812607"/>
              <a:gd name="connsiteX10089" fmla="*/ 2924473 w 6682383"/>
              <a:gd name="connsiteY10089" fmla="*/ 1238994 h 6812607"/>
              <a:gd name="connsiteX10090" fmla="*/ 2924473 w 6682383"/>
              <a:gd name="connsiteY10090" fmla="*/ 1246435 h 6812607"/>
              <a:gd name="connsiteX10091" fmla="*/ 2925403 w 6682383"/>
              <a:gd name="connsiteY10091" fmla="*/ 1252016 h 6812607"/>
              <a:gd name="connsiteX10092" fmla="*/ 2927077 w 6682383"/>
              <a:gd name="connsiteY10092" fmla="*/ 1253132 h 6812607"/>
              <a:gd name="connsiteX10093" fmla="*/ 2924473 w 6682383"/>
              <a:gd name="connsiteY10093" fmla="*/ 1253877 h 6812607"/>
              <a:gd name="connsiteX10094" fmla="*/ 2924473 w 6682383"/>
              <a:gd name="connsiteY10094" fmla="*/ 1257597 h 6812607"/>
              <a:gd name="connsiteX10095" fmla="*/ 2931914 w 6682383"/>
              <a:gd name="connsiteY10095" fmla="*/ 1268759 h 6812607"/>
              <a:gd name="connsiteX10096" fmla="*/ 2939355 w 6682383"/>
              <a:gd name="connsiteY10096" fmla="*/ 1276201 h 6812607"/>
              <a:gd name="connsiteX10097" fmla="*/ 2939355 w 6682383"/>
              <a:gd name="connsiteY10097" fmla="*/ 1268759 h 6812607"/>
              <a:gd name="connsiteX10098" fmla="*/ 2930984 w 6682383"/>
              <a:gd name="connsiteY10098" fmla="*/ 1252016 h 6812607"/>
              <a:gd name="connsiteX10099" fmla="*/ 2931914 w 6682383"/>
              <a:gd name="connsiteY10099" fmla="*/ 1246435 h 6812607"/>
              <a:gd name="connsiteX10100" fmla="*/ 2939355 w 6682383"/>
              <a:gd name="connsiteY10100" fmla="*/ 1238994 h 6812607"/>
              <a:gd name="connsiteX10101" fmla="*/ 2299394 w 6682383"/>
              <a:gd name="connsiteY10101" fmla="*/ 1238994 h 6812607"/>
              <a:gd name="connsiteX10102" fmla="*/ 2299394 w 6682383"/>
              <a:gd name="connsiteY10102" fmla="*/ 1246435 h 6812607"/>
              <a:gd name="connsiteX10103" fmla="*/ 2280791 w 6682383"/>
              <a:gd name="connsiteY10103" fmla="*/ 1253877 h 6812607"/>
              <a:gd name="connsiteX10104" fmla="*/ 2265908 w 6682383"/>
              <a:gd name="connsiteY10104" fmla="*/ 1265039 h 6812607"/>
              <a:gd name="connsiteX10105" fmla="*/ 2254746 w 6682383"/>
              <a:gd name="connsiteY10105" fmla="*/ 1283642 h 6812607"/>
              <a:gd name="connsiteX10106" fmla="*/ 2262187 w 6682383"/>
              <a:gd name="connsiteY10106" fmla="*/ 1283642 h 6812607"/>
              <a:gd name="connsiteX10107" fmla="*/ 2269630 w 6682383"/>
              <a:gd name="connsiteY10107" fmla="*/ 1283642 h 6812607"/>
              <a:gd name="connsiteX10108" fmla="*/ 2265908 w 6682383"/>
              <a:gd name="connsiteY10108" fmla="*/ 1291084 h 6812607"/>
              <a:gd name="connsiteX10109" fmla="*/ 2262187 w 6682383"/>
              <a:gd name="connsiteY10109" fmla="*/ 1291084 h 6812607"/>
              <a:gd name="connsiteX10110" fmla="*/ 2239863 w 6682383"/>
              <a:gd name="connsiteY10110" fmla="*/ 1298525 h 6812607"/>
              <a:gd name="connsiteX10111" fmla="*/ 2232423 w 6682383"/>
              <a:gd name="connsiteY10111" fmla="*/ 1313408 h 6812607"/>
              <a:gd name="connsiteX10112" fmla="*/ 2224980 w 6682383"/>
              <a:gd name="connsiteY10112" fmla="*/ 1313408 h 6812607"/>
              <a:gd name="connsiteX10113" fmla="*/ 2217540 w 6682383"/>
              <a:gd name="connsiteY10113" fmla="*/ 1302246 h 6812607"/>
              <a:gd name="connsiteX10114" fmla="*/ 2224980 w 6682383"/>
              <a:gd name="connsiteY10114" fmla="*/ 1298525 h 6812607"/>
              <a:gd name="connsiteX10115" fmla="*/ 2224980 w 6682383"/>
              <a:gd name="connsiteY10115" fmla="*/ 1283642 h 6812607"/>
              <a:gd name="connsiteX10116" fmla="*/ 2247305 w 6682383"/>
              <a:gd name="connsiteY10116" fmla="*/ 1261318 h 6812607"/>
              <a:gd name="connsiteX10117" fmla="*/ 2247305 w 6682383"/>
              <a:gd name="connsiteY10117" fmla="*/ 1268759 h 6812607"/>
              <a:gd name="connsiteX10118" fmla="*/ 2254746 w 6682383"/>
              <a:gd name="connsiteY10118" fmla="*/ 1268759 h 6812607"/>
              <a:gd name="connsiteX10119" fmla="*/ 2269630 w 6682383"/>
              <a:gd name="connsiteY10119" fmla="*/ 1261318 h 6812607"/>
              <a:gd name="connsiteX10120" fmla="*/ 2273350 w 6682383"/>
              <a:gd name="connsiteY10120" fmla="*/ 1253877 h 6812607"/>
              <a:gd name="connsiteX10121" fmla="*/ 2277070 w 6682383"/>
              <a:gd name="connsiteY10121" fmla="*/ 1246435 h 6812607"/>
              <a:gd name="connsiteX10122" fmla="*/ 2187773 w 6682383"/>
              <a:gd name="connsiteY10122" fmla="*/ 1238994 h 6812607"/>
              <a:gd name="connsiteX10123" fmla="*/ 2187773 w 6682383"/>
              <a:gd name="connsiteY10123" fmla="*/ 1246435 h 6812607"/>
              <a:gd name="connsiteX10124" fmla="*/ 2180333 w 6682383"/>
              <a:gd name="connsiteY10124" fmla="*/ 1246435 h 6812607"/>
              <a:gd name="connsiteX10125" fmla="*/ 2187773 w 6682383"/>
              <a:gd name="connsiteY10125" fmla="*/ 1238994 h 6812607"/>
              <a:gd name="connsiteX10126" fmla="*/ 1905000 w 6682383"/>
              <a:gd name="connsiteY10126" fmla="*/ 1238994 h 6812607"/>
              <a:gd name="connsiteX10127" fmla="*/ 1897559 w 6682383"/>
              <a:gd name="connsiteY10127" fmla="*/ 1246435 h 6812607"/>
              <a:gd name="connsiteX10128" fmla="*/ 1905000 w 6682383"/>
              <a:gd name="connsiteY10128" fmla="*/ 1246435 h 6812607"/>
              <a:gd name="connsiteX10129" fmla="*/ 3180736 w 6682383"/>
              <a:gd name="connsiteY10129" fmla="*/ 1236668 h 6812607"/>
              <a:gd name="connsiteX10130" fmla="*/ 3177481 w 6682383"/>
              <a:gd name="connsiteY10130" fmla="*/ 1238994 h 6812607"/>
              <a:gd name="connsiteX10131" fmla="*/ 3170039 w 6682383"/>
              <a:gd name="connsiteY10131" fmla="*/ 1250156 h 6812607"/>
              <a:gd name="connsiteX10132" fmla="*/ 3177481 w 6682383"/>
              <a:gd name="connsiteY10132" fmla="*/ 1250156 h 6812607"/>
              <a:gd name="connsiteX10133" fmla="*/ 3184922 w 6682383"/>
              <a:gd name="connsiteY10133" fmla="*/ 1246435 h 6812607"/>
              <a:gd name="connsiteX10134" fmla="*/ 3180736 w 6682383"/>
              <a:gd name="connsiteY10134" fmla="*/ 1236668 h 6812607"/>
              <a:gd name="connsiteX10135" fmla="*/ 2848198 w 6682383"/>
              <a:gd name="connsiteY10135" fmla="*/ 1235273 h 6812607"/>
              <a:gd name="connsiteX10136" fmla="*/ 2850058 w 6682383"/>
              <a:gd name="connsiteY10136" fmla="*/ 1238994 h 6812607"/>
              <a:gd name="connsiteX10137" fmla="*/ 2850058 w 6682383"/>
              <a:gd name="connsiteY10137" fmla="*/ 1242714 h 6812607"/>
              <a:gd name="connsiteX10138" fmla="*/ 2842617 w 6682383"/>
              <a:gd name="connsiteY10138" fmla="*/ 1246435 h 6812607"/>
              <a:gd name="connsiteX10139" fmla="*/ 2842617 w 6682383"/>
              <a:gd name="connsiteY10139" fmla="*/ 1238994 h 6812607"/>
              <a:gd name="connsiteX10140" fmla="*/ 2848198 w 6682383"/>
              <a:gd name="connsiteY10140" fmla="*/ 1235273 h 6812607"/>
              <a:gd name="connsiteX10141" fmla="*/ 3525367 w 6682383"/>
              <a:gd name="connsiteY10141" fmla="*/ 1234343 h 6812607"/>
              <a:gd name="connsiteX10142" fmla="*/ 3519785 w 6682383"/>
              <a:gd name="connsiteY10142" fmla="*/ 1235273 h 6812607"/>
              <a:gd name="connsiteX10143" fmla="*/ 3516064 w 6682383"/>
              <a:gd name="connsiteY10143" fmla="*/ 1246435 h 6812607"/>
              <a:gd name="connsiteX10144" fmla="*/ 3523507 w 6682383"/>
              <a:gd name="connsiteY10144" fmla="*/ 1250156 h 6812607"/>
              <a:gd name="connsiteX10145" fmla="*/ 3527226 w 6682383"/>
              <a:gd name="connsiteY10145" fmla="*/ 1238994 h 6812607"/>
              <a:gd name="connsiteX10146" fmla="*/ 3525367 w 6682383"/>
              <a:gd name="connsiteY10146" fmla="*/ 1234343 h 6812607"/>
              <a:gd name="connsiteX10147" fmla="*/ 5781972 w 6682383"/>
              <a:gd name="connsiteY10147" fmla="*/ 1231552 h 6812607"/>
              <a:gd name="connsiteX10148" fmla="*/ 5789414 w 6682383"/>
              <a:gd name="connsiteY10148" fmla="*/ 1235273 h 6812607"/>
              <a:gd name="connsiteX10149" fmla="*/ 5789414 w 6682383"/>
              <a:gd name="connsiteY10149" fmla="*/ 1246435 h 6812607"/>
              <a:gd name="connsiteX10150" fmla="*/ 5781972 w 6682383"/>
              <a:gd name="connsiteY10150" fmla="*/ 1238994 h 6812607"/>
              <a:gd name="connsiteX10151" fmla="*/ 3110508 w 6682383"/>
              <a:gd name="connsiteY10151" fmla="*/ 1231552 h 6812607"/>
              <a:gd name="connsiteX10152" fmla="*/ 3117949 w 6682383"/>
              <a:gd name="connsiteY10152" fmla="*/ 1238994 h 6812607"/>
              <a:gd name="connsiteX10153" fmla="*/ 3103067 w 6682383"/>
              <a:gd name="connsiteY10153" fmla="*/ 1246435 h 6812607"/>
              <a:gd name="connsiteX10154" fmla="*/ 3103067 w 6682383"/>
              <a:gd name="connsiteY10154" fmla="*/ 1235273 h 6812607"/>
              <a:gd name="connsiteX10155" fmla="*/ 3110508 w 6682383"/>
              <a:gd name="connsiteY10155" fmla="*/ 1231552 h 6812607"/>
              <a:gd name="connsiteX10156" fmla="*/ 3073301 w 6682383"/>
              <a:gd name="connsiteY10156" fmla="*/ 1231552 h 6812607"/>
              <a:gd name="connsiteX10157" fmla="*/ 3080742 w 6682383"/>
              <a:gd name="connsiteY10157" fmla="*/ 1231552 h 6812607"/>
              <a:gd name="connsiteX10158" fmla="*/ 3073301 w 6682383"/>
              <a:gd name="connsiteY10158" fmla="*/ 1238994 h 6812607"/>
              <a:gd name="connsiteX10159" fmla="*/ 2611933 w 6682383"/>
              <a:gd name="connsiteY10159" fmla="*/ 1231552 h 6812607"/>
              <a:gd name="connsiteX10160" fmla="*/ 2619375 w 6682383"/>
              <a:gd name="connsiteY10160" fmla="*/ 1238994 h 6812607"/>
              <a:gd name="connsiteX10161" fmla="*/ 2619375 w 6682383"/>
              <a:gd name="connsiteY10161" fmla="*/ 1246435 h 6812607"/>
              <a:gd name="connsiteX10162" fmla="*/ 2574726 w 6682383"/>
              <a:gd name="connsiteY10162" fmla="*/ 1268759 h 6812607"/>
              <a:gd name="connsiteX10163" fmla="*/ 2571006 w 6682383"/>
              <a:gd name="connsiteY10163" fmla="*/ 1261318 h 6812607"/>
              <a:gd name="connsiteX10164" fmla="*/ 2567285 w 6682383"/>
              <a:gd name="connsiteY10164" fmla="*/ 1261318 h 6812607"/>
              <a:gd name="connsiteX10165" fmla="*/ 2574726 w 6682383"/>
              <a:gd name="connsiteY10165" fmla="*/ 1253877 h 6812607"/>
              <a:gd name="connsiteX10166" fmla="*/ 2574726 w 6682383"/>
              <a:gd name="connsiteY10166" fmla="*/ 1246435 h 6812607"/>
              <a:gd name="connsiteX10167" fmla="*/ 2582168 w 6682383"/>
              <a:gd name="connsiteY10167" fmla="*/ 1246435 h 6812607"/>
              <a:gd name="connsiteX10168" fmla="*/ 2604492 w 6682383"/>
              <a:gd name="connsiteY10168" fmla="*/ 1238994 h 6812607"/>
              <a:gd name="connsiteX10169" fmla="*/ 2109639 w 6682383"/>
              <a:gd name="connsiteY10169" fmla="*/ 1231552 h 6812607"/>
              <a:gd name="connsiteX10170" fmla="*/ 2113360 w 6682383"/>
              <a:gd name="connsiteY10170" fmla="*/ 1235273 h 6812607"/>
              <a:gd name="connsiteX10171" fmla="*/ 2109639 w 6682383"/>
              <a:gd name="connsiteY10171" fmla="*/ 1238994 h 6812607"/>
              <a:gd name="connsiteX10172" fmla="*/ 2105918 w 6682383"/>
              <a:gd name="connsiteY10172" fmla="*/ 1235273 h 6812607"/>
              <a:gd name="connsiteX10173" fmla="*/ 2109639 w 6682383"/>
              <a:gd name="connsiteY10173" fmla="*/ 1231552 h 6812607"/>
              <a:gd name="connsiteX10174" fmla="*/ 1897559 w 6682383"/>
              <a:gd name="connsiteY10174" fmla="*/ 1231552 h 6812607"/>
              <a:gd name="connsiteX10175" fmla="*/ 1916162 w 6682383"/>
              <a:gd name="connsiteY10175" fmla="*/ 1235273 h 6812607"/>
              <a:gd name="connsiteX10176" fmla="*/ 1912442 w 6682383"/>
              <a:gd name="connsiteY10176" fmla="*/ 1246435 h 6812607"/>
              <a:gd name="connsiteX10177" fmla="*/ 1897559 w 6682383"/>
              <a:gd name="connsiteY10177" fmla="*/ 1253877 h 6812607"/>
              <a:gd name="connsiteX10178" fmla="*/ 1875235 w 6682383"/>
              <a:gd name="connsiteY10178" fmla="*/ 1268759 h 6812607"/>
              <a:gd name="connsiteX10179" fmla="*/ 1867793 w 6682383"/>
              <a:gd name="connsiteY10179" fmla="*/ 1261318 h 6812607"/>
              <a:gd name="connsiteX10180" fmla="*/ 1897559 w 6682383"/>
              <a:gd name="connsiteY10180" fmla="*/ 1231552 h 6812607"/>
              <a:gd name="connsiteX10181" fmla="*/ 5752207 w 6682383"/>
              <a:gd name="connsiteY10181" fmla="*/ 1227832 h 6812607"/>
              <a:gd name="connsiteX10182" fmla="*/ 5759648 w 6682383"/>
              <a:gd name="connsiteY10182" fmla="*/ 1231552 h 6812607"/>
              <a:gd name="connsiteX10183" fmla="*/ 5754067 w 6682383"/>
              <a:gd name="connsiteY10183" fmla="*/ 1230622 h 6812607"/>
              <a:gd name="connsiteX10184" fmla="*/ 5616401 w 6682383"/>
              <a:gd name="connsiteY10184" fmla="*/ 1227832 h 6812607"/>
              <a:gd name="connsiteX10185" fmla="*/ 5618261 w 6682383"/>
              <a:gd name="connsiteY10185" fmla="*/ 1231552 h 6812607"/>
              <a:gd name="connsiteX10186" fmla="*/ 5610820 w 6682383"/>
              <a:gd name="connsiteY10186" fmla="*/ 1231552 h 6812607"/>
              <a:gd name="connsiteX10187" fmla="*/ 5616401 w 6682383"/>
              <a:gd name="connsiteY10187" fmla="*/ 1227832 h 6812607"/>
              <a:gd name="connsiteX10188" fmla="*/ 3810000 w 6682383"/>
              <a:gd name="connsiteY10188" fmla="*/ 1224111 h 6812607"/>
              <a:gd name="connsiteX10189" fmla="*/ 3810000 w 6682383"/>
              <a:gd name="connsiteY10189" fmla="*/ 1231552 h 6812607"/>
              <a:gd name="connsiteX10190" fmla="*/ 3817441 w 6682383"/>
              <a:gd name="connsiteY10190" fmla="*/ 1224111 h 6812607"/>
              <a:gd name="connsiteX10191" fmla="*/ 3810000 w 6682383"/>
              <a:gd name="connsiteY10191" fmla="*/ 1224111 h 6812607"/>
              <a:gd name="connsiteX10192" fmla="*/ 3125391 w 6682383"/>
              <a:gd name="connsiteY10192" fmla="*/ 1224111 h 6812607"/>
              <a:gd name="connsiteX10193" fmla="*/ 3132832 w 6682383"/>
              <a:gd name="connsiteY10193" fmla="*/ 1231552 h 6812607"/>
              <a:gd name="connsiteX10194" fmla="*/ 3125391 w 6682383"/>
              <a:gd name="connsiteY10194" fmla="*/ 1231552 h 6812607"/>
              <a:gd name="connsiteX10195" fmla="*/ 3125391 w 6682383"/>
              <a:gd name="connsiteY10195" fmla="*/ 1224111 h 6812607"/>
              <a:gd name="connsiteX10196" fmla="*/ 2574726 w 6682383"/>
              <a:gd name="connsiteY10196" fmla="*/ 1224111 h 6812607"/>
              <a:gd name="connsiteX10197" fmla="*/ 2567285 w 6682383"/>
              <a:gd name="connsiteY10197" fmla="*/ 1238994 h 6812607"/>
              <a:gd name="connsiteX10198" fmla="*/ 2567285 w 6682383"/>
              <a:gd name="connsiteY10198" fmla="*/ 1231552 h 6812607"/>
              <a:gd name="connsiteX10199" fmla="*/ 2574726 w 6682383"/>
              <a:gd name="connsiteY10199" fmla="*/ 1224111 h 6812607"/>
              <a:gd name="connsiteX10200" fmla="*/ 5655468 w 6682383"/>
              <a:gd name="connsiteY10200" fmla="*/ 1216670 h 6812607"/>
              <a:gd name="connsiteX10201" fmla="*/ 5662910 w 6682383"/>
              <a:gd name="connsiteY10201" fmla="*/ 1216670 h 6812607"/>
              <a:gd name="connsiteX10202" fmla="*/ 5655468 w 6682383"/>
              <a:gd name="connsiteY10202" fmla="*/ 1224111 h 6812607"/>
              <a:gd name="connsiteX10203" fmla="*/ 5655468 w 6682383"/>
              <a:gd name="connsiteY10203" fmla="*/ 1216670 h 6812607"/>
              <a:gd name="connsiteX10204" fmla="*/ 2961680 w 6682383"/>
              <a:gd name="connsiteY10204" fmla="*/ 1216670 h 6812607"/>
              <a:gd name="connsiteX10205" fmla="*/ 2954238 w 6682383"/>
              <a:gd name="connsiteY10205" fmla="*/ 1220390 h 6812607"/>
              <a:gd name="connsiteX10206" fmla="*/ 2950517 w 6682383"/>
              <a:gd name="connsiteY10206" fmla="*/ 1227832 h 6812607"/>
              <a:gd name="connsiteX10207" fmla="*/ 2957959 w 6682383"/>
              <a:gd name="connsiteY10207" fmla="*/ 1224111 h 6812607"/>
              <a:gd name="connsiteX10208" fmla="*/ 2961680 w 6682383"/>
              <a:gd name="connsiteY10208" fmla="*/ 1216670 h 6812607"/>
              <a:gd name="connsiteX10209" fmla="*/ 2917031 w 6682383"/>
              <a:gd name="connsiteY10209" fmla="*/ 1216670 h 6812607"/>
              <a:gd name="connsiteX10210" fmla="*/ 2909590 w 6682383"/>
              <a:gd name="connsiteY10210" fmla="*/ 1224111 h 6812607"/>
              <a:gd name="connsiteX10211" fmla="*/ 2917031 w 6682383"/>
              <a:gd name="connsiteY10211" fmla="*/ 1224111 h 6812607"/>
              <a:gd name="connsiteX10212" fmla="*/ 2917031 w 6682383"/>
              <a:gd name="connsiteY10212" fmla="*/ 1216670 h 6812607"/>
              <a:gd name="connsiteX10213" fmla="*/ 2879824 w 6682383"/>
              <a:gd name="connsiteY10213" fmla="*/ 1216670 h 6812607"/>
              <a:gd name="connsiteX10214" fmla="*/ 2872383 w 6682383"/>
              <a:gd name="connsiteY10214" fmla="*/ 1224111 h 6812607"/>
              <a:gd name="connsiteX10215" fmla="*/ 2857501 w 6682383"/>
              <a:gd name="connsiteY10215" fmla="*/ 1231552 h 6812607"/>
              <a:gd name="connsiteX10216" fmla="*/ 2879824 w 6682383"/>
              <a:gd name="connsiteY10216" fmla="*/ 1216670 h 6812607"/>
              <a:gd name="connsiteX10217" fmla="*/ 5715000 w 6682383"/>
              <a:gd name="connsiteY10217" fmla="*/ 1209228 h 6812607"/>
              <a:gd name="connsiteX10218" fmla="*/ 5726162 w 6682383"/>
              <a:gd name="connsiteY10218" fmla="*/ 1212949 h 6812607"/>
              <a:gd name="connsiteX10219" fmla="*/ 5737324 w 6682383"/>
              <a:gd name="connsiteY10219" fmla="*/ 1216670 h 6812607"/>
              <a:gd name="connsiteX10220" fmla="*/ 5715000 w 6682383"/>
              <a:gd name="connsiteY10220" fmla="*/ 1216670 h 6812607"/>
              <a:gd name="connsiteX10221" fmla="*/ 2730997 w 6682383"/>
              <a:gd name="connsiteY10221" fmla="*/ 1209228 h 6812607"/>
              <a:gd name="connsiteX10222" fmla="*/ 2730997 w 6682383"/>
              <a:gd name="connsiteY10222" fmla="*/ 1216670 h 6812607"/>
              <a:gd name="connsiteX10223" fmla="*/ 2723555 w 6682383"/>
              <a:gd name="connsiteY10223" fmla="*/ 1216670 h 6812607"/>
              <a:gd name="connsiteX10224" fmla="*/ 2708672 w 6682383"/>
              <a:gd name="connsiteY10224" fmla="*/ 1238994 h 6812607"/>
              <a:gd name="connsiteX10225" fmla="*/ 2716113 w 6682383"/>
              <a:gd name="connsiteY10225" fmla="*/ 1238994 h 6812607"/>
              <a:gd name="connsiteX10226" fmla="*/ 2716113 w 6682383"/>
              <a:gd name="connsiteY10226" fmla="*/ 1231552 h 6812607"/>
              <a:gd name="connsiteX10227" fmla="*/ 2719834 w 6682383"/>
              <a:gd name="connsiteY10227" fmla="*/ 1227832 h 6812607"/>
              <a:gd name="connsiteX10228" fmla="*/ 2730997 w 6682383"/>
              <a:gd name="connsiteY10228" fmla="*/ 1224111 h 6812607"/>
              <a:gd name="connsiteX10229" fmla="*/ 2738437 w 6682383"/>
              <a:gd name="connsiteY10229" fmla="*/ 1224111 h 6812607"/>
              <a:gd name="connsiteX10230" fmla="*/ 2753320 w 6682383"/>
              <a:gd name="connsiteY10230" fmla="*/ 1231552 h 6812607"/>
              <a:gd name="connsiteX10231" fmla="*/ 2745879 w 6682383"/>
              <a:gd name="connsiteY10231" fmla="*/ 1220390 h 6812607"/>
              <a:gd name="connsiteX10232" fmla="*/ 2738437 w 6682383"/>
              <a:gd name="connsiteY10232" fmla="*/ 1209228 h 6812607"/>
              <a:gd name="connsiteX10233" fmla="*/ 2782157 w 6682383"/>
              <a:gd name="connsiteY10233" fmla="*/ 1206438 h 6812607"/>
              <a:gd name="connsiteX10234" fmla="*/ 2771924 w 6682383"/>
              <a:gd name="connsiteY10234" fmla="*/ 1212949 h 6812607"/>
              <a:gd name="connsiteX10235" fmla="*/ 2764482 w 6682383"/>
              <a:gd name="connsiteY10235" fmla="*/ 1227832 h 6812607"/>
              <a:gd name="connsiteX10236" fmla="*/ 2783087 w 6682383"/>
              <a:gd name="connsiteY10236" fmla="*/ 1224111 h 6812607"/>
              <a:gd name="connsiteX10237" fmla="*/ 2790527 w 6682383"/>
              <a:gd name="connsiteY10237" fmla="*/ 1209228 h 6812607"/>
              <a:gd name="connsiteX10238" fmla="*/ 2782157 w 6682383"/>
              <a:gd name="connsiteY10238" fmla="*/ 1206438 h 6812607"/>
              <a:gd name="connsiteX10239" fmla="*/ 5811738 w 6682383"/>
              <a:gd name="connsiteY10239" fmla="*/ 1201787 h 6812607"/>
              <a:gd name="connsiteX10240" fmla="*/ 5815459 w 6682383"/>
              <a:gd name="connsiteY10240" fmla="*/ 1205507 h 6812607"/>
              <a:gd name="connsiteX10241" fmla="*/ 5819179 w 6682383"/>
              <a:gd name="connsiteY10241" fmla="*/ 1209228 h 6812607"/>
              <a:gd name="connsiteX10242" fmla="*/ 5822900 w 6682383"/>
              <a:gd name="connsiteY10242" fmla="*/ 1209228 h 6812607"/>
              <a:gd name="connsiteX10243" fmla="*/ 5826621 w 6682383"/>
              <a:gd name="connsiteY10243" fmla="*/ 1216670 h 6812607"/>
              <a:gd name="connsiteX10244" fmla="*/ 5811738 w 6682383"/>
              <a:gd name="connsiteY10244" fmla="*/ 1216670 h 6812607"/>
              <a:gd name="connsiteX10245" fmla="*/ 5804297 w 6682383"/>
              <a:gd name="connsiteY10245" fmla="*/ 1205507 h 6812607"/>
              <a:gd name="connsiteX10246" fmla="*/ 5811738 w 6682383"/>
              <a:gd name="connsiteY10246" fmla="*/ 1201787 h 6812607"/>
              <a:gd name="connsiteX10247" fmla="*/ 5655468 w 6682383"/>
              <a:gd name="connsiteY10247" fmla="*/ 1201787 h 6812607"/>
              <a:gd name="connsiteX10248" fmla="*/ 5662910 w 6682383"/>
              <a:gd name="connsiteY10248" fmla="*/ 1205507 h 6812607"/>
              <a:gd name="connsiteX10249" fmla="*/ 5655468 w 6682383"/>
              <a:gd name="connsiteY10249" fmla="*/ 1209228 h 6812607"/>
              <a:gd name="connsiteX10250" fmla="*/ 5655468 w 6682383"/>
              <a:gd name="connsiteY10250" fmla="*/ 1201787 h 6812607"/>
              <a:gd name="connsiteX10251" fmla="*/ 5499199 w 6682383"/>
              <a:gd name="connsiteY10251" fmla="*/ 1201787 h 6812607"/>
              <a:gd name="connsiteX10252" fmla="*/ 5510361 w 6682383"/>
              <a:gd name="connsiteY10252" fmla="*/ 1201787 h 6812607"/>
              <a:gd name="connsiteX10253" fmla="*/ 5514082 w 6682383"/>
              <a:gd name="connsiteY10253" fmla="*/ 1201787 h 6812607"/>
              <a:gd name="connsiteX10254" fmla="*/ 5514082 w 6682383"/>
              <a:gd name="connsiteY10254" fmla="*/ 1209228 h 6812607"/>
              <a:gd name="connsiteX10255" fmla="*/ 5491758 w 6682383"/>
              <a:gd name="connsiteY10255" fmla="*/ 1209228 h 6812607"/>
              <a:gd name="connsiteX10256" fmla="*/ 5499199 w 6682383"/>
              <a:gd name="connsiteY10256" fmla="*/ 1201787 h 6812607"/>
              <a:gd name="connsiteX10257" fmla="*/ 3504902 w 6682383"/>
              <a:gd name="connsiteY10257" fmla="*/ 1201787 h 6812607"/>
              <a:gd name="connsiteX10258" fmla="*/ 3467695 w 6682383"/>
              <a:gd name="connsiteY10258" fmla="*/ 1216670 h 6812607"/>
              <a:gd name="connsiteX10259" fmla="*/ 3452812 w 6682383"/>
              <a:gd name="connsiteY10259" fmla="*/ 1224111 h 6812607"/>
              <a:gd name="connsiteX10260" fmla="*/ 3475137 w 6682383"/>
              <a:gd name="connsiteY10260" fmla="*/ 1220390 h 6812607"/>
              <a:gd name="connsiteX10261" fmla="*/ 3504902 w 6682383"/>
              <a:gd name="connsiteY10261" fmla="*/ 1209228 h 6812607"/>
              <a:gd name="connsiteX10262" fmla="*/ 3155156 w 6682383"/>
              <a:gd name="connsiteY10262" fmla="*/ 1201787 h 6812607"/>
              <a:gd name="connsiteX10263" fmla="*/ 3162598 w 6682383"/>
              <a:gd name="connsiteY10263" fmla="*/ 1201787 h 6812607"/>
              <a:gd name="connsiteX10264" fmla="*/ 3147715 w 6682383"/>
              <a:gd name="connsiteY10264" fmla="*/ 1209228 h 6812607"/>
              <a:gd name="connsiteX10265" fmla="*/ 3013770 w 6682383"/>
              <a:gd name="connsiteY10265" fmla="*/ 1201787 h 6812607"/>
              <a:gd name="connsiteX10266" fmla="*/ 3010049 w 6682383"/>
              <a:gd name="connsiteY10266" fmla="*/ 1205507 h 6812607"/>
              <a:gd name="connsiteX10267" fmla="*/ 3017490 w 6682383"/>
              <a:gd name="connsiteY10267" fmla="*/ 1209228 h 6812607"/>
              <a:gd name="connsiteX10268" fmla="*/ 3021211 w 6682383"/>
              <a:gd name="connsiteY10268" fmla="*/ 1209228 h 6812607"/>
              <a:gd name="connsiteX10269" fmla="*/ 3017490 w 6682383"/>
              <a:gd name="connsiteY10269" fmla="*/ 1205507 h 6812607"/>
              <a:gd name="connsiteX10270" fmla="*/ 3013770 w 6682383"/>
              <a:gd name="connsiteY10270" fmla="*/ 1201787 h 6812607"/>
              <a:gd name="connsiteX10271" fmla="*/ 2797969 w 6682383"/>
              <a:gd name="connsiteY10271" fmla="*/ 1201787 h 6812607"/>
              <a:gd name="connsiteX10272" fmla="*/ 2797969 w 6682383"/>
              <a:gd name="connsiteY10272" fmla="*/ 1209228 h 6812607"/>
              <a:gd name="connsiteX10273" fmla="*/ 2805410 w 6682383"/>
              <a:gd name="connsiteY10273" fmla="*/ 1201787 h 6812607"/>
              <a:gd name="connsiteX10274" fmla="*/ 2797969 w 6682383"/>
              <a:gd name="connsiteY10274" fmla="*/ 1201787 h 6812607"/>
              <a:gd name="connsiteX10275" fmla="*/ 1927325 w 6682383"/>
              <a:gd name="connsiteY10275" fmla="*/ 1201787 h 6812607"/>
              <a:gd name="connsiteX10276" fmla="*/ 1942207 w 6682383"/>
              <a:gd name="connsiteY10276" fmla="*/ 1201787 h 6812607"/>
              <a:gd name="connsiteX10277" fmla="*/ 1949649 w 6682383"/>
              <a:gd name="connsiteY10277" fmla="*/ 1209228 h 6812607"/>
              <a:gd name="connsiteX10278" fmla="*/ 1942207 w 6682383"/>
              <a:gd name="connsiteY10278" fmla="*/ 1216670 h 6812607"/>
              <a:gd name="connsiteX10279" fmla="*/ 1927325 w 6682383"/>
              <a:gd name="connsiteY10279" fmla="*/ 1224111 h 6812607"/>
              <a:gd name="connsiteX10280" fmla="*/ 1927325 w 6682383"/>
              <a:gd name="connsiteY10280" fmla="*/ 1209228 h 6812607"/>
              <a:gd name="connsiteX10281" fmla="*/ 3687217 w 6682383"/>
              <a:gd name="connsiteY10281" fmla="*/ 1194345 h 6812607"/>
              <a:gd name="connsiteX10282" fmla="*/ 3683496 w 6682383"/>
              <a:gd name="connsiteY10282" fmla="*/ 1201787 h 6812607"/>
              <a:gd name="connsiteX10283" fmla="*/ 3690938 w 6682383"/>
              <a:gd name="connsiteY10283" fmla="*/ 1201787 h 6812607"/>
              <a:gd name="connsiteX10284" fmla="*/ 3687217 w 6682383"/>
              <a:gd name="connsiteY10284" fmla="*/ 1194345 h 6812607"/>
              <a:gd name="connsiteX10285" fmla="*/ 3534668 w 6682383"/>
              <a:gd name="connsiteY10285" fmla="*/ 1194345 h 6812607"/>
              <a:gd name="connsiteX10286" fmla="*/ 3519785 w 6682383"/>
              <a:gd name="connsiteY10286" fmla="*/ 1201787 h 6812607"/>
              <a:gd name="connsiteX10287" fmla="*/ 3542109 w 6682383"/>
              <a:gd name="connsiteY10287" fmla="*/ 1201787 h 6812607"/>
              <a:gd name="connsiteX10288" fmla="*/ 3333751 w 6682383"/>
              <a:gd name="connsiteY10288" fmla="*/ 1194345 h 6812607"/>
              <a:gd name="connsiteX10289" fmla="*/ 3326308 w 6682383"/>
              <a:gd name="connsiteY10289" fmla="*/ 1198066 h 6812607"/>
              <a:gd name="connsiteX10290" fmla="*/ 3326308 w 6682383"/>
              <a:gd name="connsiteY10290" fmla="*/ 1205507 h 6812607"/>
              <a:gd name="connsiteX10291" fmla="*/ 3330029 w 6682383"/>
              <a:gd name="connsiteY10291" fmla="*/ 1205507 h 6812607"/>
              <a:gd name="connsiteX10292" fmla="*/ 3333751 w 6682383"/>
              <a:gd name="connsiteY10292" fmla="*/ 1201787 h 6812607"/>
              <a:gd name="connsiteX10293" fmla="*/ 3333751 w 6682383"/>
              <a:gd name="connsiteY10293" fmla="*/ 1194345 h 6812607"/>
              <a:gd name="connsiteX10294" fmla="*/ 2611933 w 6682383"/>
              <a:gd name="connsiteY10294" fmla="*/ 1194345 h 6812607"/>
              <a:gd name="connsiteX10295" fmla="*/ 2611933 w 6682383"/>
              <a:gd name="connsiteY10295" fmla="*/ 1201787 h 6812607"/>
              <a:gd name="connsiteX10296" fmla="*/ 2606974 w 6682383"/>
              <a:gd name="connsiteY10296" fmla="*/ 1201787 h 6812607"/>
              <a:gd name="connsiteX10297" fmla="*/ 2609143 w 6682383"/>
              <a:gd name="connsiteY10297" fmla="*/ 1195276 h 6812607"/>
              <a:gd name="connsiteX10298" fmla="*/ 2455664 w 6682383"/>
              <a:gd name="connsiteY10298" fmla="*/ 1194345 h 6812607"/>
              <a:gd name="connsiteX10299" fmla="*/ 2455664 w 6682383"/>
              <a:gd name="connsiteY10299" fmla="*/ 1201787 h 6812607"/>
              <a:gd name="connsiteX10300" fmla="*/ 2448223 w 6682383"/>
              <a:gd name="connsiteY10300" fmla="*/ 1201787 h 6812607"/>
              <a:gd name="connsiteX10301" fmla="*/ 5930801 w 6682383"/>
              <a:gd name="connsiteY10301" fmla="*/ 1186904 h 6812607"/>
              <a:gd name="connsiteX10302" fmla="*/ 5938242 w 6682383"/>
              <a:gd name="connsiteY10302" fmla="*/ 1186904 h 6812607"/>
              <a:gd name="connsiteX10303" fmla="*/ 5964287 w 6682383"/>
              <a:gd name="connsiteY10303" fmla="*/ 1190625 h 6812607"/>
              <a:gd name="connsiteX10304" fmla="*/ 5990332 w 6682383"/>
              <a:gd name="connsiteY10304" fmla="*/ 1198066 h 6812607"/>
              <a:gd name="connsiteX10305" fmla="*/ 6005215 w 6682383"/>
              <a:gd name="connsiteY10305" fmla="*/ 1205507 h 6812607"/>
              <a:gd name="connsiteX10306" fmla="*/ 6005215 w 6682383"/>
              <a:gd name="connsiteY10306" fmla="*/ 1212949 h 6812607"/>
              <a:gd name="connsiteX10307" fmla="*/ 5997773 w 6682383"/>
              <a:gd name="connsiteY10307" fmla="*/ 1224111 h 6812607"/>
              <a:gd name="connsiteX10308" fmla="*/ 5982890 w 6682383"/>
              <a:gd name="connsiteY10308" fmla="*/ 1216670 h 6812607"/>
              <a:gd name="connsiteX10309" fmla="*/ 5975449 w 6682383"/>
              <a:gd name="connsiteY10309" fmla="*/ 1209228 h 6812607"/>
              <a:gd name="connsiteX10310" fmla="*/ 5968008 w 6682383"/>
              <a:gd name="connsiteY10310" fmla="*/ 1209228 h 6812607"/>
              <a:gd name="connsiteX10311" fmla="*/ 5960566 w 6682383"/>
              <a:gd name="connsiteY10311" fmla="*/ 1205507 h 6812607"/>
              <a:gd name="connsiteX10312" fmla="*/ 5953125 w 6682383"/>
              <a:gd name="connsiteY10312" fmla="*/ 1201787 h 6812607"/>
              <a:gd name="connsiteX10313" fmla="*/ 5938242 w 6682383"/>
              <a:gd name="connsiteY10313" fmla="*/ 1194345 h 6812607"/>
              <a:gd name="connsiteX10314" fmla="*/ 3356074 w 6682383"/>
              <a:gd name="connsiteY10314" fmla="*/ 1186904 h 6812607"/>
              <a:gd name="connsiteX10315" fmla="*/ 3356074 w 6682383"/>
              <a:gd name="connsiteY10315" fmla="*/ 1194345 h 6812607"/>
              <a:gd name="connsiteX10316" fmla="*/ 3363516 w 6682383"/>
              <a:gd name="connsiteY10316" fmla="*/ 1194345 h 6812607"/>
              <a:gd name="connsiteX10317" fmla="*/ 3772793 w 6682383"/>
              <a:gd name="connsiteY10317" fmla="*/ 1179463 h 6812607"/>
              <a:gd name="connsiteX10318" fmla="*/ 3765352 w 6682383"/>
              <a:gd name="connsiteY10318" fmla="*/ 1186904 h 6812607"/>
              <a:gd name="connsiteX10319" fmla="*/ 3765352 w 6682383"/>
              <a:gd name="connsiteY10319" fmla="*/ 1194345 h 6812607"/>
              <a:gd name="connsiteX10320" fmla="*/ 3772793 w 6682383"/>
              <a:gd name="connsiteY10320" fmla="*/ 1194345 h 6812607"/>
              <a:gd name="connsiteX10321" fmla="*/ 3772793 w 6682383"/>
              <a:gd name="connsiteY10321" fmla="*/ 1186904 h 6812607"/>
              <a:gd name="connsiteX10322" fmla="*/ 3720703 w 6682383"/>
              <a:gd name="connsiteY10322" fmla="*/ 1179463 h 6812607"/>
              <a:gd name="connsiteX10323" fmla="*/ 3720703 w 6682383"/>
              <a:gd name="connsiteY10323" fmla="*/ 1186904 h 6812607"/>
              <a:gd name="connsiteX10324" fmla="*/ 3728145 w 6682383"/>
              <a:gd name="connsiteY10324" fmla="*/ 1186904 h 6812607"/>
              <a:gd name="connsiteX10325" fmla="*/ 3720703 w 6682383"/>
              <a:gd name="connsiteY10325" fmla="*/ 1179463 h 6812607"/>
              <a:gd name="connsiteX10326" fmla="*/ 3110508 w 6682383"/>
              <a:gd name="connsiteY10326" fmla="*/ 1179463 h 6812607"/>
              <a:gd name="connsiteX10327" fmla="*/ 3088184 w 6682383"/>
              <a:gd name="connsiteY10327" fmla="*/ 1186904 h 6812607"/>
              <a:gd name="connsiteX10328" fmla="*/ 3088184 w 6682383"/>
              <a:gd name="connsiteY10328" fmla="*/ 1194345 h 6812607"/>
              <a:gd name="connsiteX10329" fmla="*/ 2574726 w 6682383"/>
              <a:gd name="connsiteY10329" fmla="*/ 1179463 h 6812607"/>
              <a:gd name="connsiteX10330" fmla="*/ 2544961 w 6682383"/>
              <a:gd name="connsiteY10330" fmla="*/ 1201787 h 6812607"/>
              <a:gd name="connsiteX10331" fmla="*/ 2567285 w 6682383"/>
              <a:gd name="connsiteY10331" fmla="*/ 1194345 h 6812607"/>
              <a:gd name="connsiteX10332" fmla="*/ 5543847 w 6682383"/>
              <a:gd name="connsiteY10332" fmla="*/ 1172021 h 6812607"/>
              <a:gd name="connsiteX10333" fmla="*/ 5551289 w 6682383"/>
              <a:gd name="connsiteY10333" fmla="*/ 1172021 h 6812607"/>
              <a:gd name="connsiteX10334" fmla="*/ 5558730 w 6682383"/>
              <a:gd name="connsiteY10334" fmla="*/ 1172021 h 6812607"/>
              <a:gd name="connsiteX10335" fmla="*/ 5566172 w 6682383"/>
              <a:gd name="connsiteY10335" fmla="*/ 1179463 h 6812607"/>
              <a:gd name="connsiteX10336" fmla="*/ 5573613 w 6682383"/>
              <a:gd name="connsiteY10336" fmla="*/ 1186904 h 6812607"/>
              <a:gd name="connsiteX10337" fmla="*/ 5558730 w 6682383"/>
              <a:gd name="connsiteY10337" fmla="*/ 1194345 h 6812607"/>
              <a:gd name="connsiteX10338" fmla="*/ 5543847 w 6682383"/>
              <a:gd name="connsiteY10338" fmla="*/ 1190625 h 6812607"/>
              <a:gd name="connsiteX10339" fmla="*/ 5543847 w 6682383"/>
              <a:gd name="connsiteY10339" fmla="*/ 1179463 h 6812607"/>
              <a:gd name="connsiteX10340" fmla="*/ 5543847 w 6682383"/>
              <a:gd name="connsiteY10340" fmla="*/ 1172021 h 6812607"/>
              <a:gd name="connsiteX10341" fmla="*/ 3936504 w 6682383"/>
              <a:gd name="connsiteY10341" fmla="*/ 1172021 h 6812607"/>
              <a:gd name="connsiteX10342" fmla="*/ 3936504 w 6682383"/>
              <a:gd name="connsiteY10342" fmla="*/ 1179463 h 6812607"/>
              <a:gd name="connsiteX10343" fmla="*/ 3929063 w 6682383"/>
              <a:gd name="connsiteY10343" fmla="*/ 1179463 h 6812607"/>
              <a:gd name="connsiteX10344" fmla="*/ 3943945 w 6682383"/>
              <a:gd name="connsiteY10344" fmla="*/ 1186904 h 6812607"/>
              <a:gd name="connsiteX10345" fmla="*/ 3951387 w 6682383"/>
              <a:gd name="connsiteY10345" fmla="*/ 1179463 h 6812607"/>
              <a:gd name="connsiteX10346" fmla="*/ 3943945 w 6682383"/>
              <a:gd name="connsiteY10346" fmla="*/ 1172021 h 6812607"/>
              <a:gd name="connsiteX10347" fmla="*/ 3579316 w 6682383"/>
              <a:gd name="connsiteY10347" fmla="*/ 1172021 h 6812607"/>
              <a:gd name="connsiteX10348" fmla="*/ 3571875 w 6682383"/>
              <a:gd name="connsiteY10348" fmla="*/ 1186904 h 6812607"/>
              <a:gd name="connsiteX10349" fmla="*/ 3579316 w 6682383"/>
              <a:gd name="connsiteY10349" fmla="*/ 1179463 h 6812607"/>
              <a:gd name="connsiteX10350" fmla="*/ 3586758 w 6682383"/>
              <a:gd name="connsiteY10350" fmla="*/ 1179463 h 6812607"/>
              <a:gd name="connsiteX10351" fmla="*/ 3594199 w 6682383"/>
              <a:gd name="connsiteY10351" fmla="*/ 1175742 h 6812607"/>
              <a:gd name="connsiteX10352" fmla="*/ 3586758 w 6682383"/>
              <a:gd name="connsiteY10352" fmla="*/ 1172021 h 6812607"/>
              <a:gd name="connsiteX10353" fmla="*/ 3579316 w 6682383"/>
              <a:gd name="connsiteY10353" fmla="*/ 1172021 h 6812607"/>
              <a:gd name="connsiteX10354" fmla="*/ 3400723 w 6682383"/>
              <a:gd name="connsiteY10354" fmla="*/ 1172021 h 6812607"/>
              <a:gd name="connsiteX10355" fmla="*/ 3404443 w 6682383"/>
              <a:gd name="connsiteY10355" fmla="*/ 1172021 h 6812607"/>
              <a:gd name="connsiteX10356" fmla="*/ 3408165 w 6682383"/>
              <a:gd name="connsiteY10356" fmla="*/ 1179463 h 6812607"/>
              <a:gd name="connsiteX10357" fmla="*/ 3400723 w 6682383"/>
              <a:gd name="connsiteY10357" fmla="*/ 1172021 h 6812607"/>
              <a:gd name="connsiteX10358" fmla="*/ 2783087 w 6682383"/>
              <a:gd name="connsiteY10358" fmla="*/ 1172021 h 6812607"/>
              <a:gd name="connsiteX10359" fmla="*/ 2768204 w 6682383"/>
              <a:gd name="connsiteY10359" fmla="*/ 1179463 h 6812607"/>
              <a:gd name="connsiteX10360" fmla="*/ 2775644 w 6682383"/>
              <a:gd name="connsiteY10360" fmla="*/ 1186904 h 6812607"/>
              <a:gd name="connsiteX10361" fmla="*/ 2783087 w 6682383"/>
              <a:gd name="connsiteY10361" fmla="*/ 1172021 h 6812607"/>
              <a:gd name="connsiteX10362" fmla="*/ 3168644 w 6682383"/>
              <a:gd name="connsiteY10362" fmla="*/ 1169696 h 6812607"/>
              <a:gd name="connsiteX10363" fmla="*/ 3155156 w 6682383"/>
              <a:gd name="connsiteY10363" fmla="*/ 1172021 h 6812607"/>
              <a:gd name="connsiteX10364" fmla="*/ 3158877 w 6682383"/>
              <a:gd name="connsiteY10364" fmla="*/ 1175742 h 6812607"/>
              <a:gd name="connsiteX10365" fmla="*/ 3162598 w 6682383"/>
              <a:gd name="connsiteY10365" fmla="*/ 1186904 h 6812607"/>
              <a:gd name="connsiteX10366" fmla="*/ 3155156 w 6682383"/>
              <a:gd name="connsiteY10366" fmla="*/ 1186904 h 6812607"/>
              <a:gd name="connsiteX10367" fmla="*/ 3140274 w 6682383"/>
              <a:gd name="connsiteY10367" fmla="*/ 1194345 h 6812607"/>
              <a:gd name="connsiteX10368" fmla="*/ 3132832 w 6682383"/>
              <a:gd name="connsiteY10368" fmla="*/ 1205507 h 6812607"/>
              <a:gd name="connsiteX10369" fmla="*/ 3121670 w 6682383"/>
              <a:gd name="connsiteY10369" fmla="*/ 1205507 h 6812607"/>
              <a:gd name="connsiteX10370" fmla="*/ 3110508 w 6682383"/>
              <a:gd name="connsiteY10370" fmla="*/ 1216670 h 6812607"/>
              <a:gd name="connsiteX10371" fmla="*/ 3103067 w 6682383"/>
              <a:gd name="connsiteY10371" fmla="*/ 1216670 h 6812607"/>
              <a:gd name="connsiteX10372" fmla="*/ 3095625 w 6682383"/>
              <a:gd name="connsiteY10372" fmla="*/ 1216670 h 6812607"/>
              <a:gd name="connsiteX10373" fmla="*/ 3088184 w 6682383"/>
              <a:gd name="connsiteY10373" fmla="*/ 1209228 h 6812607"/>
              <a:gd name="connsiteX10374" fmla="*/ 3084463 w 6682383"/>
              <a:gd name="connsiteY10374" fmla="*/ 1201787 h 6812607"/>
              <a:gd name="connsiteX10375" fmla="*/ 3073301 w 6682383"/>
              <a:gd name="connsiteY10375" fmla="*/ 1216670 h 6812607"/>
              <a:gd name="connsiteX10376" fmla="*/ 3065859 w 6682383"/>
              <a:gd name="connsiteY10376" fmla="*/ 1238994 h 6812607"/>
              <a:gd name="connsiteX10377" fmla="*/ 3065859 w 6682383"/>
              <a:gd name="connsiteY10377" fmla="*/ 1246435 h 6812607"/>
              <a:gd name="connsiteX10378" fmla="*/ 3058418 w 6682383"/>
              <a:gd name="connsiteY10378" fmla="*/ 1246435 h 6812607"/>
              <a:gd name="connsiteX10379" fmla="*/ 3050977 w 6682383"/>
              <a:gd name="connsiteY10379" fmla="*/ 1246435 h 6812607"/>
              <a:gd name="connsiteX10380" fmla="*/ 3036094 w 6682383"/>
              <a:gd name="connsiteY10380" fmla="*/ 1261318 h 6812607"/>
              <a:gd name="connsiteX10381" fmla="*/ 3017490 w 6682383"/>
              <a:gd name="connsiteY10381" fmla="*/ 1272480 h 6812607"/>
              <a:gd name="connsiteX10382" fmla="*/ 3006328 w 6682383"/>
              <a:gd name="connsiteY10382" fmla="*/ 1276201 h 6812607"/>
              <a:gd name="connsiteX10383" fmla="*/ 3013770 w 6682383"/>
              <a:gd name="connsiteY10383" fmla="*/ 1291084 h 6812607"/>
              <a:gd name="connsiteX10384" fmla="*/ 3021211 w 6682383"/>
              <a:gd name="connsiteY10384" fmla="*/ 1291084 h 6812607"/>
              <a:gd name="connsiteX10385" fmla="*/ 3013770 w 6682383"/>
              <a:gd name="connsiteY10385" fmla="*/ 1283642 h 6812607"/>
              <a:gd name="connsiteX10386" fmla="*/ 3021211 w 6682383"/>
              <a:gd name="connsiteY10386" fmla="*/ 1283642 h 6812607"/>
              <a:gd name="connsiteX10387" fmla="*/ 3036094 w 6682383"/>
              <a:gd name="connsiteY10387" fmla="*/ 1276201 h 6812607"/>
              <a:gd name="connsiteX10388" fmla="*/ 3047256 w 6682383"/>
              <a:gd name="connsiteY10388" fmla="*/ 1276201 h 6812607"/>
              <a:gd name="connsiteX10389" fmla="*/ 3054697 w 6682383"/>
              <a:gd name="connsiteY10389" fmla="*/ 1279922 h 6812607"/>
              <a:gd name="connsiteX10390" fmla="*/ 3058418 w 6682383"/>
              <a:gd name="connsiteY10390" fmla="*/ 1283642 h 6812607"/>
              <a:gd name="connsiteX10391" fmla="*/ 3065859 w 6682383"/>
              <a:gd name="connsiteY10391" fmla="*/ 1283642 h 6812607"/>
              <a:gd name="connsiteX10392" fmla="*/ 3054697 w 6682383"/>
              <a:gd name="connsiteY10392" fmla="*/ 1268759 h 6812607"/>
              <a:gd name="connsiteX10393" fmla="*/ 3050977 w 6682383"/>
              <a:gd name="connsiteY10393" fmla="*/ 1261318 h 6812607"/>
              <a:gd name="connsiteX10394" fmla="*/ 3073301 w 6682383"/>
              <a:gd name="connsiteY10394" fmla="*/ 1268759 h 6812607"/>
              <a:gd name="connsiteX10395" fmla="*/ 3073301 w 6682383"/>
              <a:gd name="connsiteY10395" fmla="*/ 1276201 h 6812607"/>
              <a:gd name="connsiteX10396" fmla="*/ 3073301 w 6682383"/>
              <a:gd name="connsiteY10396" fmla="*/ 1291084 h 6812607"/>
              <a:gd name="connsiteX10397" fmla="*/ 3080742 w 6682383"/>
              <a:gd name="connsiteY10397" fmla="*/ 1276201 h 6812607"/>
              <a:gd name="connsiteX10398" fmla="*/ 3117949 w 6682383"/>
              <a:gd name="connsiteY10398" fmla="*/ 1253877 h 6812607"/>
              <a:gd name="connsiteX10399" fmla="*/ 3125391 w 6682383"/>
              <a:gd name="connsiteY10399" fmla="*/ 1246435 h 6812607"/>
              <a:gd name="connsiteX10400" fmla="*/ 3140274 w 6682383"/>
              <a:gd name="connsiteY10400" fmla="*/ 1238994 h 6812607"/>
              <a:gd name="connsiteX10401" fmla="*/ 3140274 w 6682383"/>
              <a:gd name="connsiteY10401" fmla="*/ 1246435 h 6812607"/>
              <a:gd name="connsiteX10402" fmla="*/ 3147715 w 6682383"/>
              <a:gd name="connsiteY10402" fmla="*/ 1246435 h 6812607"/>
              <a:gd name="connsiteX10403" fmla="*/ 3162598 w 6682383"/>
              <a:gd name="connsiteY10403" fmla="*/ 1238994 h 6812607"/>
              <a:gd name="connsiteX10404" fmla="*/ 3162598 w 6682383"/>
              <a:gd name="connsiteY10404" fmla="*/ 1231552 h 6812607"/>
              <a:gd name="connsiteX10405" fmla="*/ 3170039 w 6682383"/>
              <a:gd name="connsiteY10405" fmla="*/ 1231552 h 6812607"/>
              <a:gd name="connsiteX10406" fmla="*/ 3177481 w 6682383"/>
              <a:gd name="connsiteY10406" fmla="*/ 1227832 h 6812607"/>
              <a:gd name="connsiteX10407" fmla="*/ 3162598 w 6682383"/>
              <a:gd name="connsiteY10407" fmla="*/ 1224111 h 6812607"/>
              <a:gd name="connsiteX10408" fmla="*/ 3147715 w 6682383"/>
              <a:gd name="connsiteY10408" fmla="*/ 1216670 h 6812607"/>
              <a:gd name="connsiteX10409" fmla="*/ 3155156 w 6682383"/>
              <a:gd name="connsiteY10409" fmla="*/ 1216670 h 6812607"/>
              <a:gd name="connsiteX10410" fmla="*/ 3166319 w 6682383"/>
              <a:gd name="connsiteY10410" fmla="*/ 1212949 h 6812607"/>
              <a:gd name="connsiteX10411" fmla="*/ 3177481 w 6682383"/>
              <a:gd name="connsiteY10411" fmla="*/ 1209228 h 6812607"/>
              <a:gd name="connsiteX10412" fmla="*/ 3184922 w 6682383"/>
              <a:gd name="connsiteY10412" fmla="*/ 1216670 h 6812607"/>
              <a:gd name="connsiteX10413" fmla="*/ 3192364 w 6682383"/>
              <a:gd name="connsiteY10413" fmla="*/ 1216670 h 6812607"/>
              <a:gd name="connsiteX10414" fmla="*/ 3199805 w 6682383"/>
              <a:gd name="connsiteY10414" fmla="*/ 1216670 h 6812607"/>
              <a:gd name="connsiteX10415" fmla="*/ 3214687 w 6682383"/>
              <a:gd name="connsiteY10415" fmla="*/ 1209228 h 6812607"/>
              <a:gd name="connsiteX10416" fmla="*/ 3207246 w 6682383"/>
              <a:gd name="connsiteY10416" fmla="*/ 1201787 h 6812607"/>
              <a:gd name="connsiteX10417" fmla="*/ 3199805 w 6682383"/>
              <a:gd name="connsiteY10417" fmla="*/ 1201787 h 6812607"/>
              <a:gd name="connsiteX10418" fmla="*/ 3199805 w 6682383"/>
              <a:gd name="connsiteY10418" fmla="*/ 1194345 h 6812607"/>
              <a:gd name="connsiteX10419" fmla="*/ 3199805 w 6682383"/>
              <a:gd name="connsiteY10419" fmla="*/ 1186904 h 6812607"/>
              <a:gd name="connsiteX10420" fmla="*/ 3192364 w 6682383"/>
              <a:gd name="connsiteY10420" fmla="*/ 1179463 h 6812607"/>
              <a:gd name="connsiteX10421" fmla="*/ 3168644 w 6682383"/>
              <a:gd name="connsiteY10421" fmla="*/ 1169696 h 6812607"/>
              <a:gd name="connsiteX10422" fmla="*/ 5662910 w 6682383"/>
              <a:gd name="connsiteY10422" fmla="*/ 1164580 h 6812607"/>
              <a:gd name="connsiteX10423" fmla="*/ 5685234 w 6682383"/>
              <a:gd name="connsiteY10423" fmla="*/ 1164580 h 6812607"/>
              <a:gd name="connsiteX10424" fmla="*/ 5700117 w 6682383"/>
              <a:gd name="connsiteY10424" fmla="*/ 1172021 h 6812607"/>
              <a:gd name="connsiteX10425" fmla="*/ 5711279 w 6682383"/>
              <a:gd name="connsiteY10425" fmla="*/ 1175742 h 6812607"/>
              <a:gd name="connsiteX10426" fmla="*/ 5722441 w 6682383"/>
              <a:gd name="connsiteY10426" fmla="*/ 1179463 h 6812607"/>
              <a:gd name="connsiteX10427" fmla="*/ 5744765 w 6682383"/>
              <a:gd name="connsiteY10427" fmla="*/ 1186904 h 6812607"/>
              <a:gd name="connsiteX10428" fmla="*/ 5778252 w 6682383"/>
              <a:gd name="connsiteY10428" fmla="*/ 1190625 h 6812607"/>
              <a:gd name="connsiteX10429" fmla="*/ 5789414 w 6682383"/>
              <a:gd name="connsiteY10429" fmla="*/ 1201787 h 6812607"/>
              <a:gd name="connsiteX10430" fmla="*/ 5789414 w 6682383"/>
              <a:gd name="connsiteY10430" fmla="*/ 1209228 h 6812607"/>
              <a:gd name="connsiteX10431" fmla="*/ 5774531 w 6682383"/>
              <a:gd name="connsiteY10431" fmla="*/ 1201787 h 6812607"/>
              <a:gd name="connsiteX10432" fmla="*/ 5767090 w 6682383"/>
              <a:gd name="connsiteY10432" fmla="*/ 1201787 h 6812607"/>
              <a:gd name="connsiteX10433" fmla="*/ 5759648 w 6682383"/>
              <a:gd name="connsiteY10433" fmla="*/ 1201787 h 6812607"/>
              <a:gd name="connsiteX10434" fmla="*/ 5744765 w 6682383"/>
              <a:gd name="connsiteY10434" fmla="*/ 1194345 h 6812607"/>
              <a:gd name="connsiteX10435" fmla="*/ 5722441 w 6682383"/>
              <a:gd name="connsiteY10435" fmla="*/ 1194345 h 6812607"/>
              <a:gd name="connsiteX10436" fmla="*/ 5707558 w 6682383"/>
              <a:gd name="connsiteY10436" fmla="*/ 1186904 h 6812607"/>
              <a:gd name="connsiteX10437" fmla="*/ 5685234 w 6682383"/>
              <a:gd name="connsiteY10437" fmla="*/ 1186904 h 6812607"/>
              <a:gd name="connsiteX10438" fmla="*/ 5685234 w 6682383"/>
              <a:gd name="connsiteY10438" fmla="*/ 1194345 h 6812607"/>
              <a:gd name="connsiteX10439" fmla="*/ 5692676 w 6682383"/>
              <a:gd name="connsiteY10439" fmla="*/ 1194345 h 6812607"/>
              <a:gd name="connsiteX10440" fmla="*/ 5707558 w 6682383"/>
              <a:gd name="connsiteY10440" fmla="*/ 1209228 h 6812607"/>
              <a:gd name="connsiteX10441" fmla="*/ 5715000 w 6682383"/>
              <a:gd name="connsiteY10441" fmla="*/ 1216670 h 6812607"/>
              <a:gd name="connsiteX10442" fmla="*/ 5703838 w 6682383"/>
              <a:gd name="connsiteY10442" fmla="*/ 1216670 h 6812607"/>
              <a:gd name="connsiteX10443" fmla="*/ 5692676 w 6682383"/>
              <a:gd name="connsiteY10443" fmla="*/ 1209228 h 6812607"/>
              <a:gd name="connsiteX10444" fmla="*/ 5685234 w 6682383"/>
              <a:gd name="connsiteY10444" fmla="*/ 1209228 h 6812607"/>
              <a:gd name="connsiteX10445" fmla="*/ 5677793 w 6682383"/>
              <a:gd name="connsiteY10445" fmla="*/ 1216670 h 6812607"/>
              <a:gd name="connsiteX10446" fmla="*/ 5677793 w 6682383"/>
              <a:gd name="connsiteY10446" fmla="*/ 1201787 h 6812607"/>
              <a:gd name="connsiteX10447" fmla="*/ 5662910 w 6682383"/>
              <a:gd name="connsiteY10447" fmla="*/ 1186904 h 6812607"/>
              <a:gd name="connsiteX10448" fmla="*/ 5655468 w 6682383"/>
              <a:gd name="connsiteY10448" fmla="*/ 1172021 h 6812607"/>
              <a:gd name="connsiteX10449" fmla="*/ 5662910 w 6682383"/>
              <a:gd name="connsiteY10449" fmla="*/ 1164580 h 6812607"/>
              <a:gd name="connsiteX10450" fmla="*/ 2684487 w 6682383"/>
              <a:gd name="connsiteY10450" fmla="*/ 1159929 h 6812607"/>
              <a:gd name="connsiteX10451" fmla="*/ 2686348 w 6682383"/>
              <a:gd name="connsiteY10451" fmla="*/ 1160859 h 6812607"/>
              <a:gd name="connsiteX10452" fmla="*/ 2686348 w 6682383"/>
              <a:gd name="connsiteY10452" fmla="*/ 1168300 h 6812607"/>
              <a:gd name="connsiteX10453" fmla="*/ 2678907 w 6682383"/>
              <a:gd name="connsiteY10453" fmla="*/ 1172021 h 6812607"/>
              <a:gd name="connsiteX10454" fmla="*/ 2678907 w 6682383"/>
              <a:gd name="connsiteY10454" fmla="*/ 1164580 h 6812607"/>
              <a:gd name="connsiteX10455" fmla="*/ 2684487 w 6682383"/>
              <a:gd name="connsiteY10455" fmla="*/ 1159929 h 6812607"/>
              <a:gd name="connsiteX10456" fmla="*/ 5491758 w 6682383"/>
              <a:gd name="connsiteY10456" fmla="*/ 1157138 h 6812607"/>
              <a:gd name="connsiteX10457" fmla="*/ 5495478 w 6682383"/>
              <a:gd name="connsiteY10457" fmla="*/ 1160859 h 6812607"/>
              <a:gd name="connsiteX10458" fmla="*/ 5499199 w 6682383"/>
              <a:gd name="connsiteY10458" fmla="*/ 1164580 h 6812607"/>
              <a:gd name="connsiteX10459" fmla="*/ 5495478 w 6682383"/>
              <a:gd name="connsiteY10459" fmla="*/ 1164580 h 6812607"/>
              <a:gd name="connsiteX10460" fmla="*/ 5491758 w 6682383"/>
              <a:gd name="connsiteY10460" fmla="*/ 1157138 h 6812607"/>
              <a:gd name="connsiteX10461" fmla="*/ 3623965 w 6682383"/>
              <a:gd name="connsiteY10461" fmla="*/ 1157138 h 6812607"/>
              <a:gd name="connsiteX10462" fmla="*/ 3616523 w 6682383"/>
              <a:gd name="connsiteY10462" fmla="*/ 1164580 h 6812607"/>
              <a:gd name="connsiteX10463" fmla="*/ 3609082 w 6682383"/>
              <a:gd name="connsiteY10463" fmla="*/ 1172021 h 6812607"/>
              <a:gd name="connsiteX10464" fmla="*/ 3616523 w 6682383"/>
              <a:gd name="connsiteY10464" fmla="*/ 1172021 h 6812607"/>
              <a:gd name="connsiteX10465" fmla="*/ 3623965 w 6682383"/>
              <a:gd name="connsiteY10465" fmla="*/ 1172021 h 6812607"/>
              <a:gd name="connsiteX10466" fmla="*/ 3623965 w 6682383"/>
              <a:gd name="connsiteY10466" fmla="*/ 1179463 h 6812607"/>
              <a:gd name="connsiteX10467" fmla="*/ 3631406 w 6682383"/>
              <a:gd name="connsiteY10467" fmla="*/ 1172021 h 6812607"/>
              <a:gd name="connsiteX10468" fmla="*/ 3631406 w 6682383"/>
              <a:gd name="connsiteY10468" fmla="*/ 1164580 h 6812607"/>
              <a:gd name="connsiteX10469" fmla="*/ 3274219 w 6682383"/>
              <a:gd name="connsiteY10469" fmla="*/ 1157138 h 6812607"/>
              <a:gd name="connsiteX10470" fmla="*/ 3274219 w 6682383"/>
              <a:gd name="connsiteY10470" fmla="*/ 1164580 h 6812607"/>
              <a:gd name="connsiteX10471" fmla="*/ 3281661 w 6682383"/>
              <a:gd name="connsiteY10471" fmla="*/ 1164580 h 6812607"/>
              <a:gd name="connsiteX10472" fmla="*/ 3274219 w 6682383"/>
              <a:gd name="connsiteY10472" fmla="*/ 1157138 h 6812607"/>
              <a:gd name="connsiteX10473" fmla="*/ 2284512 w 6682383"/>
              <a:gd name="connsiteY10473" fmla="*/ 1157138 h 6812607"/>
              <a:gd name="connsiteX10474" fmla="*/ 2284512 w 6682383"/>
              <a:gd name="connsiteY10474" fmla="*/ 1164580 h 6812607"/>
              <a:gd name="connsiteX10475" fmla="*/ 2269630 w 6682383"/>
              <a:gd name="connsiteY10475" fmla="*/ 1172021 h 6812607"/>
              <a:gd name="connsiteX10476" fmla="*/ 2284512 w 6682383"/>
              <a:gd name="connsiteY10476" fmla="*/ 1157138 h 6812607"/>
              <a:gd name="connsiteX10477" fmla="*/ 3696518 w 6682383"/>
              <a:gd name="connsiteY10477" fmla="*/ 1153418 h 6812607"/>
              <a:gd name="connsiteX10478" fmla="*/ 3690938 w 6682383"/>
              <a:gd name="connsiteY10478" fmla="*/ 1157138 h 6812607"/>
              <a:gd name="connsiteX10479" fmla="*/ 3698379 w 6682383"/>
              <a:gd name="connsiteY10479" fmla="*/ 1157138 h 6812607"/>
              <a:gd name="connsiteX10480" fmla="*/ 3696518 w 6682383"/>
              <a:gd name="connsiteY10480" fmla="*/ 1153418 h 6812607"/>
              <a:gd name="connsiteX10481" fmla="*/ 5469433 w 6682383"/>
              <a:gd name="connsiteY10481" fmla="*/ 1149697 h 6812607"/>
              <a:gd name="connsiteX10482" fmla="*/ 5476875 w 6682383"/>
              <a:gd name="connsiteY10482" fmla="*/ 1149697 h 6812607"/>
              <a:gd name="connsiteX10483" fmla="*/ 5484316 w 6682383"/>
              <a:gd name="connsiteY10483" fmla="*/ 1168300 h 6812607"/>
              <a:gd name="connsiteX10484" fmla="*/ 5476875 w 6682383"/>
              <a:gd name="connsiteY10484" fmla="*/ 1179463 h 6812607"/>
              <a:gd name="connsiteX10485" fmla="*/ 5476875 w 6682383"/>
              <a:gd name="connsiteY10485" fmla="*/ 1186904 h 6812607"/>
              <a:gd name="connsiteX10486" fmla="*/ 5461992 w 6682383"/>
              <a:gd name="connsiteY10486" fmla="*/ 1194345 h 6812607"/>
              <a:gd name="connsiteX10487" fmla="*/ 5454551 w 6682383"/>
              <a:gd name="connsiteY10487" fmla="*/ 1186904 h 6812607"/>
              <a:gd name="connsiteX10488" fmla="*/ 5439668 w 6682383"/>
              <a:gd name="connsiteY10488" fmla="*/ 1186904 h 6812607"/>
              <a:gd name="connsiteX10489" fmla="*/ 5439668 w 6682383"/>
              <a:gd name="connsiteY10489" fmla="*/ 1194345 h 6812607"/>
              <a:gd name="connsiteX10490" fmla="*/ 5417343 w 6682383"/>
              <a:gd name="connsiteY10490" fmla="*/ 1179463 h 6812607"/>
              <a:gd name="connsiteX10491" fmla="*/ 5424785 w 6682383"/>
              <a:gd name="connsiteY10491" fmla="*/ 1179463 h 6812607"/>
              <a:gd name="connsiteX10492" fmla="*/ 5432226 w 6682383"/>
              <a:gd name="connsiteY10492" fmla="*/ 1164580 h 6812607"/>
              <a:gd name="connsiteX10493" fmla="*/ 5447109 w 6682383"/>
              <a:gd name="connsiteY10493" fmla="*/ 1157138 h 6812607"/>
              <a:gd name="connsiteX10494" fmla="*/ 5461992 w 6682383"/>
              <a:gd name="connsiteY10494" fmla="*/ 1172021 h 6812607"/>
              <a:gd name="connsiteX10495" fmla="*/ 5469433 w 6682383"/>
              <a:gd name="connsiteY10495" fmla="*/ 1172021 h 6812607"/>
              <a:gd name="connsiteX10496" fmla="*/ 5469433 w 6682383"/>
              <a:gd name="connsiteY10496" fmla="*/ 1157138 h 6812607"/>
              <a:gd name="connsiteX10497" fmla="*/ 5469433 w 6682383"/>
              <a:gd name="connsiteY10497" fmla="*/ 1149697 h 6812607"/>
              <a:gd name="connsiteX10498" fmla="*/ 3914180 w 6682383"/>
              <a:gd name="connsiteY10498" fmla="*/ 1149697 h 6812607"/>
              <a:gd name="connsiteX10499" fmla="*/ 3914180 w 6682383"/>
              <a:gd name="connsiteY10499" fmla="*/ 1157138 h 6812607"/>
              <a:gd name="connsiteX10500" fmla="*/ 3921622 w 6682383"/>
              <a:gd name="connsiteY10500" fmla="*/ 1164580 h 6812607"/>
              <a:gd name="connsiteX10501" fmla="*/ 3921622 w 6682383"/>
              <a:gd name="connsiteY10501" fmla="*/ 1157138 h 6812607"/>
              <a:gd name="connsiteX10502" fmla="*/ 3914180 w 6682383"/>
              <a:gd name="connsiteY10502" fmla="*/ 1149697 h 6812607"/>
              <a:gd name="connsiteX10503" fmla="*/ 5562916 w 6682383"/>
              <a:gd name="connsiteY10503" fmla="*/ 1147837 h 6812607"/>
              <a:gd name="connsiteX10504" fmla="*/ 5558730 w 6682383"/>
              <a:gd name="connsiteY10504" fmla="*/ 1149697 h 6812607"/>
              <a:gd name="connsiteX10505" fmla="*/ 5562451 w 6682383"/>
              <a:gd name="connsiteY10505" fmla="*/ 1157138 h 6812607"/>
              <a:gd name="connsiteX10506" fmla="*/ 5573613 w 6682383"/>
              <a:gd name="connsiteY10506" fmla="*/ 1164580 h 6812607"/>
              <a:gd name="connsiteX10507" fmla="*/ 5581054 w 6682383"/>
              <a:gd name="connsiteY10507" fmla="*/ 1164580 h 6812607"/>
              <a:gd name="connsiteX10508" fmla="*/ 5562916 w 6682383"/>
              <a:gd name="connsiteY10508" fmla="*/ 1147837 h 6812607"/>
              <a:gd name="connsiteX10509" fmla="*/ 2902148 w 6682383"/>
              <a:gd name="connsiteY10509" fmla="*/ 1144116 h 6812607"/>
              <a:gd name="connsiteX10510" fmla="*/ 2905869 w 6682383"/>
              <a:gd name="connsiteY10510" fmla="*/ 1145976 h 6812607"/>
              <a:gd name="connsiteX10511" fmla="*/ 2902148 w 6682383"/>
              <a:gd name="connsiteY10511" fmla="*/ 1153418 h 6812607"/>
              <a:gd name="connsiteX10512" fmla="*/ 2894707 w 6682383"/>
              <a:gd name="connsiteY10512" fmla="*/ 1153418 h 6812607"/>
              <a:gd name="connsiteX10513" fmla="*/ 2898428 w 6682383"/>
              <a:gd name="connsiteY10513" fmla="*/ 1145976 h 6812607"/>
              <a:gd name="connsiteX10514" fmla="*/ 2902148 w 6682383"/>
              <a:gd name="connsiteY10514" fmla="*/ 1144116 h 6812607"/>
              <a:gd name="connsiteX10515" fmla="*/ 5830342 w 6682383"/>
              <a:gd name="connsiteY10515" fmla="*/ 1142256 h 6812607"/>
              <a:gd name="connsiteX10516" fmla="*/ 5834062 w 6682383"/>
              <a:gd name="connsiteY10516" fmla="*/ 1149697 h 6812607"/>
              <a:gd name="connsiteX10517" fmla="*/ 5826621 w 6682383"/>
              <a:gd name="connsiteY10517" fmla="*/ 1149697 h 6812607"/>
              <a:gd name="connsiteX10518" fmla="*/ 5830342 w 6682383"/>
              <a:gd name="connsiteY10518" fmla="*/ 1142256 h 6812607"/>
              <a:gd name="connsiteX10519" fmla="*/ 5395019 w 6682383"/>
              <a:gd name="connsiteY10519" fmla="*/ 1142256 h 6812607"/>
              <a:gd name="connsiteX10520" fmla="*/ 5395019 w 6682383"/>
              <a:gd name="connsiteY10520" fmla="*/ 1149697 h 6812607"/>
              <a:gd name="connsiteX10521" fmla="*/ 5395019 w 6682383"/>
              <a:gd name="connsiteY10521" fmla="*/ 1164580 h 6812607"/>
              <a:gd name="connsiteX10522" fmla="*/ 5387578 w 6682383"/>
              <a:gd name="connsiteY10522" fmla="*/ 1164580 h 6812607"/>
              <a:gd name="connsiteX10523" fmla="*/ 5380136 w 6682383"/>
              <a:gd name="connsiteY10523" fmla="*/ 1149697 h 6812607"/>
              <a:gd name="connsiteX10524" fmla="*/ 3884415 w 6682383"/>
              <a:gd name="connsiteY10524" fmla="*/ 1142256 h 6812607"/>
              <a:gd name="connsiteX10525" fmla="*/ 3884415 w 6682383"/>
              <a:gd name="connsiteY10525" fmla="*/ 1149697 h 6812607"/>
              <a:gd name="connsiteX10526" fmla="*/ 3888135 w 6682383"/>
              <a:gd name="connsiteY10526" fmla="*/ 1145976 h 6812607"/>
              <a:gd name="connsiteX10527" fmla="*/ 3891855 w 6682383"/>
              <a:gd name="connsiteY10527" fmla="*/ 1142256 h 6812607"/>
              <a:gd name="connsiteX10528" fmla="*/ 3869532 w 6682383"/>
              <a:gd name="connsiteY10528" fmla="*/ 1142256 h 6812607"/>
              <a:gd name="connsiteX10529" fmla="*/ 3862090 w 6682383"/>
              <a:gd name="connsiteY10529" fmla="*/ 1149697 h 6812607"/>
              <a:gd name="connsiteX10530" fmla="*/ 3862090 w 6682383"/>
              <a:gd name="connsiteY10530" fmla="*/ 1153418 h 6812607"/>
              <a:gd name="connsiteX10531" fmla="*/ 3869532 w 6682383"/>
              <a:gd name="connsiteY10531" fmla="*/ 1157138 h 6812607"/>
              <a:gd name="connsiteX10532" fmla="*/ 3869532 w 6682383"/>
              <a:gd name="connsiteY10532" fmla="*/ 1149697 h 6812607"/>
              <a:gd name="connsiteX10533" fmla="*/ 3869532 w 6682383"/>
              <a:gd name="connsiteY10533" fmla="*/ 1142256 h 6812607"/>
              <a:gd name="connsiteX10534" fmla="*/ 2969121 w 6682383"/>
              <a:gd name="connsiteY10534" fmla="*/ 1142256 h 6812607"/>
              <a:gd name="connsiteX10535" fmla="*/ 2969121 w 6682383"/>
              <a:gd name="connsiteY10535" fmla="*/ 1157138 h 6812607"/>
              <a:gd name="connsiteX10536" fmla="*/ 2969121 w 6682383"/>
              <a:gd name="connsiteY10536" fmla="*/ 1164580 h 6812607"/>
              <a:gd name="connsiteX10537" fmla="*/ 2976562 w 6682383"/>
              <a:gd name="connsiteY10537" fmla="*/ 1172021 h 6812607"/>
              <a:gd name="connsiteX10538" fmla="*/ 2969121 w 6682383"/>
              <a:gd name="connsiteY10538" fmla="*/ 1172021 h 6812607"/>
              <a:gd name="connsiteX10539" fmla="*/ 2961680 w 6682383"/>
              <a:gd name="connsiteY10539" fmla="*/ 1179463 h 6812607"/>
              <a:gd name="connsiteX10540" fmla="*/ 2946797 w 6682383"/>
              <a:gd name="connsiteY10540" fmla="*/ 1179463 h 6812607"/>
              <a:gd name="connsiteX10541" fmla="*/ 2946797 w 6682383"/>
              <a:gd name="connsiteY10541" fmla="*/ 1164580 h 6812607"/>
              <a:gd name="connsiteX10542" fmla="*/ 2961680 w 6682383"/>
              <a:gd name="connsiteY10542" fmla="*/ 1153418 h 6812607"/>
              <a:gd name="connsiteX10543" fmla="*/ 2965400 w 6682383"/>
              <a:gd name="connsiteY10543" fmla="*/ 1149697 h 6812607"/>
              <a:gd name="connsiteX10544" fmla="*/ 2969121 w 6682383"/>
              <a:gd name="connsiteY10544" fmla="*/ 1142256 h 6812607"/>
              <a:gd name="connsiteX10545" fmla="*/ 2024063 w 6682383"/>
              <a:gd name="connsiteY10545" fmla="*/ 1142256 h 6812607"/>
              <a:gd name="connsiteX10546" fmla="*/ 2024063 w 6682383"/>
              <a:gd name="connsiteY10546" fmla="*/ 1149697 h 6812607"/>
              <a:gd name="connsiteX10547" fmla="*/ 2016621 w 6682383"/>
              <a:gd name="connsiteY10547" fmla="*/ 1145976 h 6812607"/>
              <a:gd name="connsiteX10548" fmla="*/ 2024063 w 6682383"/>
              <a:gd name="connsiteY10548" fmla="*/ 1142256 h 6812607"/>
              <a:gd name="connsiteX10549" fmla="*/ 5428448 w 6682383"/>
              <a:gd name="connsiteY10549" fmla="*/ 1138478 h 6812607"/>
              <a:gd name="connsiteX10550" fmla="*/ 5428506 w 6682383"/>
              <a:gd name="connsiteY10550" fmla="*/ 1138535 h 6812607"/>
              <a:gd name="connsiteX10551" fmla="*/ 5432226 w 6682383"/>
              <a:gd name="connsiteY10551" fmla="*/ 1142256 h 6812607"/>
              <a:gd name="connsiteX10552" fmla="*/ 5424785 w 6682383"/>
              <a:gd name="connsiteY10552" fmla="*/ 1134814 h 6812607"/>
              <a:gd name="connsiteX10553" fmla="*/ 5425715 w 6682383"/>
              <a:gd name="connsiteY10553" fmla="*/ 1135744 h 6812607"/>
              <a:gd name="connsiteX10554" fmla="*/ 5428448 w 6682383"/>
              <a:gd name="connsiteY10554" fmla="*/ 1138478 h 6812607"/>
              <a:gd name="connsiteX10555" fmla="*/ 4196953 w 6682383"/>
              <a:gd name="connsiteY10555" fmla="*/ 1134814 h 6812607"/>
              <a:gd name="connsiteX10556" fmla="*/ 4204395 w 6682383"/>
              <a:gd name="connsiteY10556" fmla="*/ 1142256 h 6812607"/>
              <a:gd name="connsiteX10557" fmla="*/ 4204395 w 6682383"/>
              <a:gd name="connsiteY10557" fmla="*/ 1134814 h 6812607"/>
              <a:gd name="connsiteX10558" fmla="*/ 4196953 w 6682383"/>
              <a:gd name="connsiteY10558" fmla="*/ 1134814 h 6812607"/>
              <a:gd name="connsiteX10559" fmla="*/ 3839766 w 6682383"/>
              <a:gd name="connsiteY10559" fmla="*/ 1134814 h 6812607"/>
              <a:gd name="connsiteX10560" fmla="*/ 3839766 w 6682383"/>
              <a:gd name="connsiteY10560" fmla="*/ 1142256 h 6812607"/>
              <a:gd name="connsiteX10561" fmla="*/ 3847207 w 6682383"/>
              <a:gd name="connsiteY10561" fmla="*/ 1142256 h 6812607"/>
              <a:gd name="connsiteX10562" fmla="*/ 3207246 w 6682383"/>
              <a:gd name="connsiteY10562" fmla="*/ 1134814 h 6812607"/>
              <a:gd name="connsiteX10563" fmla="*/ 3203526 w 6682383"/>
              <a:gd name="connsiteY10563" fmla="*/ 1138535 h 6812607"/>
              <a:gd name="connsiteX10564" fmla="*/ 3207246 w 6682383"/>
              <a:gd name="connsiteY10564" fmla="*/ 1142256 h 6812607"/>
              <a:gd name="connsiteX10565" fmla="*/ 3214687 w 6682383"/>
              <a:gd name="connsiteY10565" fmla="*/ 1142256 h 6812607"/>
              <a:gd name="connsiteX10566" fmla="*/ 3210967 w 6682383"/>
              <a:gd name="connsiteY10566" fmla="*/ 1138535 h 6812607"/>
              <a:gd name="connsiteX10567" fmla="*/ 3207246 w 6682383"/>
              <a:gd name="connsiteY10567" fmla="*/ 1134814 h 6812607"/>
              <a:gd name="connsiteX10568" fmla="*/ 5266655 w 6682383"/>
              <a:gd name="connsiteY10568" fmla="*/ 1130163 h 6812607"/>
              <a:gd name="connsiteX10569" fmla="*/ 5261074 w 6682383"/>
              <a:gd name="connsiteY10569" fmla="*/ 1134814 h 6812607"/>
              <a:gd name="connsiteX10570" fmla="*/ 5268515 w 6682383"/>
              <a:gd name="connsiteY10570" fmla="*/ 1142256 h 6812607"/>
              <a:gd name="connsiteX10571" fmla="*/ 5268515 w 6682383"/>
              <a:gd name="connsiteY10571" fmla="*/ 1131093 h 6812607"/>
              <a:gd name="connsiteX10572" fmla="*/ 5266655 w 6682383"/>
              <a:gd name="connsiteY10572" fmla="*/ 1130163 h 6812607"/>
              <a:gd name="connsiteX10573" fmla="*/ 3480718 w 6682383"/>
              <a:gd name="connsiteY10573" fmla="*/ 1130163 h 6812607"/>
              <a:gd name="connsiteX10574" fmla="*/ 3482578 w 6682383"/>
              <a:gd name="connsiteY10574" fmla="*/ 1131093 h 6812607"/>
              <a:gd name="connsiteX10575" fmla="*/ 3478857 w 6682383"/>
              <a:gd name="connsiteY10575" fmla="*/ 1138535 h 6812607"/>
              <a:gd name="connsiteX10576" fmla="*/ 3475137 w 6682383"/>
              <a:gd name="connsiteY10576" fmla="*/ 1134814 h 6812607"/>
              <a:gd name="connsiteX10577" fmla="*/ 3480718 w 6682383"/>
              <a:gd name="connsiteY10577" fmla="*/ 1130163 h 6812607"/>
              <a:gd name="connsiteX10578" fmla="*/ 5409902 w 6682383"/>
              <a:gd name="connsiteY10578" fmla="*/ 1127373 h 6812607"/>
              <a:gd name="connsiteX10579" fmla="*/ 5409902 w 6682383"/>
              <a:gd name="connsiteY10579" fmla="*/ 1142256 h 6812607"/>
              <a:gd name="connsiteX10580" fmla="*/ 5402461 w 6682383"/>
              <a:gd name="connsiteY10580" fmla="*/ 1134814 h 6812607"/>
              <a:gd name="connsiteX10581" fmla="*/ 5406181 w 6682383"/>
              <a:gd name="connsiteY10581" fmla="*/ 1131093 h 6812607"/>
              <a:gd name="connsiteX10582" fmla="*/ 5409902 w 6682383"/>
              <a:gd name="connsiteY10582" fmla="*/ 1127373 h 6812607"/>
              <a:gd name="connsiteX10583" fmla="*/ 5331767 w 6682383"/>
              <a:gd name="connsiteY10583" fmla="*/ 1127373 h 6812607"/>
              <a:gd name="connsiteX10584" fmla="*/ 5328047 w 6682383"/>
              <a:gd name="connsiteY10584" fmla="*/ 1134814 h 6812607"/>
              <a:gd name="connsiteX10585" fmla="*/ 5335488 w 6682383"/>
              <a:gd name="connsiteY10585" fmla="*/ 1134814 h 6812607"/>
              <a:gd name="connsiteX10586" fmla="*/ 5342929 w 6682383"/>
              <a:gd name="connsiteY10586" fmla="*/ 1134814 h 6812607"/>
              <a:gd name="connsiteX10587" fmla="*/ 5335488 w 6682383"/>
              <a:gd name="connsiteY10587" fmla="*/ 1127373 h 6812607"/>
              <a:gd name="connsiteX10588" fmla="*/ 5331767 w 6682383"/>
              <a:gd name="connsiteY10588" fmla="*/ 1127373 h 6812607"/>
              <a:gd name="connsiteX10589" fmla="*/ 5201543 w 6682383"/>
              <a:gd name="connsiteY10589" fmla="*/ 1127373 h 6812607"/>
              <a:gd name="connsiteX10590" fmla="*/ 5201543 w 6682383"/>
              <a:gd name="connsiteY10590" fmla="*/ 1134814 h 6812607"/>
              <a:gd name="connsiteX10591" fmla="*/ 5208984 w 6682383"/>
              <a:gd name="connsiteY10591" fmla="*/ 1134814 h 6812607"/>
              <a:gd name="connsiteX10592" fmla="*/ 5205263 w 6682383"/>
              <a:gd name="connsiteY10592" fmla="*/ 1127373 h 6812607"/>
              <a:gd name="connsiteX10593" fmla="*/ 5201543 w 6682383"/>
              <a:gd name="connsiteY10593" fmla="*/ 1127373 h 6812607"/>
              <a:gd name="connsiteX10594" fmla="*/ 3914180 w 6682383"/>
              <a:gd name="connsiteY10594" fmla="*/ 1127373 h 6812607"/>
              <a:gd name="connsiteX10595" fmla="*/ 3906738 w 6682383"/>
              <a:gd name="connsiteY10595" fmla="*/ 1134814 h 6812607"/>
              <a:gd name="connsiteX10596" fmla="*/ 3914180 w 6682383"/>
              <a:gd name="connsiteY10596" fmla="*/ 1134814 h 6812607"/>
              <a:gd name="connsiteX10597" fmla="*/ 3914180 w 6682383"/>
              <a:gd name="connsiteY10597" fmla="*/ 1127373 h 6812607"/>
              <a:gd name="connsiteX10598" fmla="*/ 3705820 w 6682383"/>
              <a:gd name="connsiteY10598" fmla="*/ 1127373 h 6812607"/>
              <a:gd name="connsiteX10599" fmla="*/ 3705820 w 6682383"/>
              <a:gd name="connsiteY10599" fmla="*/ 1134814 h 6812607"/>
              <a:gd name="connsiteX10600" fmla="*/ 3713262 w 6682383"/>
              <a:gd name="connsiteY10600" fmla="*/ 1127373 h 6812607"/>
              <a:gd name="connsiteX10601" fmla="*/ 3705820 w 6682383"/>
              <a:gd name="connsiteY10601" fmla="*/ 1127373 h 6812607"/>
              <a:gd name="connsiteX10602" fmla="*/ 3437930 w 6682383"/>
              <a:gd name="connsiteY10602" fmla="*/ 1127373 h 6812607"/>
              <a:gd name="connsiteX10603" fmla="*/ 3423048 w 6682383"/>
              <a:gd name="connsiteY10603" fmla="*/ 1134814 h 6812607"/>
              <a:gd name="connsiteX10604" fmla="*/ 3430488 w 6682383"/>
              <a:gd name="connsiteY10604" fmla="*/ 1134814 h 6812607"/>
              <a:gd name="connsiteX10605" fmla="*/ 3437930 w 6682383"/>
              <a:gd name="connsiteY10605" fmla="*/ 1127373 h 6812607"/>
              <a:gd name="connsiteX10606" fmla="*/ 3192364 w 6682383"/>
              <a:gd name="connsiteY10606" fmla="*/ 1127373 h 6812607"/>
              <a:gd name="connsiteX10607" fmla="*/ 3184922 w 6682383"/>
              <a:gd name="connsiteY10607" fmla="*/ 1134814 h 6812607"/>
              <a:gd name="connsiteX10608" fmla="*/ 3184922 w 6682383"/>
              <a:gd name="connsiteY10608" fmla="*/ 1142256 h 6812607"/>
              <a:gd name="connsiteX10609" fmla="*/ 3192364 w 6682383"/>
              <a:gd name="connsiteY10609" fmla="*/ 1134814 h 6812607"/>
              <a:gd name="connsiteX10610" fmla="*/ 3192364 w 6682383"/>
              <a:gd name="connsiteY10610" fmla="*/ 1127373 h 6812607"/>
              <a:gd name="connsiteX10611" fmla="*/ 2001738 w 6682383"/>
              <a:gd name="connsiteY10611" fmla="*/ 1127373 h 6812607"/>
              <a:gd name="connsiteX10612" fmla="*/ 2001738 w 6682383"/>
              <a:gd name="connsiteY10612" fmla="*/ 1134814 h 6812607"/>
              <a:gd name="connsiteX10613" fmla="*/ 1994297 w 6682383"/>
              <a:gd name="connsiteY10613" fmla="*/ 1134814 h 6812607"/>
              <a:gd name="connsiteX10614" fmla="*/ 2001738 w 6682383"/>
              <a:gd name="connsiteY10614" fmla="*/ 1127373 h 6812607"/>
              <a:gd name="connsiteX10615" fmla="*/ 3570945 w 6682383"/>
              <a:gd name="connsiteY10615" fmla="*/ 1123652 h 6812607"/>
              <a:gd name="connsiteX10616" fmla="*/ 3568154 w 6682383"/>
              <a:gd name="connsiteY10616" fmla="*/ 1127373 h 6812607"/>
              <a:gd name="connsiteX10617" fmla="*/ 3568154 w 6682383"/>
              <a:gd name="connsiteY10617" fmla="*/ 1138535 h 6812607"/>
              <a:gd name="connsiteX10618" fmla="*/ 3571875 w 6682383"/>
              <a:gd name="connsiteY10618" fmla="*/ 1142256 h 6812607"/>
              <a:gd name="connsiteX10619" fmla="*/ 3571875 w 6682383"/>
              <a:gd name="connsiteY10619" fmla="*/ 1138535 h 6812607"/>
              <a:gd name="connsiteX10620" fmla="*/ 3571875 w 6682383"/>
              <a:gd name="connsiteY10620" fmla="*/ 1127373 h 6812607"/>
              <a:gd name="connsiteX10621" fmla="*/ 3570945 w 6682383"/>
              <a:gd name="connsiteY10621" fmla="*/ 1123652 h 6812607"/>
              <a:gd name="connsiteX10622" fmla="*/ 4337410 w 6682383"/>
              <a:gd name="connsiteY10622" fmla="*/ 1122722 h 6812607"/>
              <a:gd name="connsiteX10623" fmla="*/ 4334619 w 6682383"/>
              <a:gd name="connsiteY10623" fmla="*/ 1123652 h 6812607"/>
              <a:gd name="connsiteX10624" fmla="*/ 4330898 w 6682383"/>
              <a:gd name="connsiteY10624" fmla="*/ 1131093 h 6812607"/>
              <a:gd name="connsiteX10625" fmla="*/ 4338340 w 6682383"/>
              <a:gd name="connsiteY10625" fmla="*/ 1134814 h 6812607"/>
              <a:gd name="connsiteX10626" fmla="*/ 4338340 w 6682383"/>
              <a:gd name="connsiteY10626" fmla="*/ 1127373 h 6812607"/>
              <a:gd name="connsiteX10627" fmla="*/ 4337410 w 6682383"/>
              <a:gd name="connsiteY10627" fmla="*/ 1122722 h 6812607"/>
              <a:gd name="connsiteX10628" fmla="*/ 3011910 w 6682383"/>
              <a:gd name="connsiteY10628" fmla="*/ 1122722 h 6812607"/>
              <a:gd name="connsiteX10629" fmla="*/ 3013770 w 6682383"/>
              <a:gd name="connsiteY10629" fmla="*/ 1123652 h 6812607"/>
              <a:gd name="connsiteX10630" fmla="*/ 3006328 w 6682383"/>
              <a:gd name="connsiteY10630" fmla="*/ 1134814 h 6812607"/>
              <a:gd name="connsiteX10631" fmla="*/ 2998887 w 6682383"/>
              <a:gd name="connsiteY10631" fmla="*/ 1134814 h 6812607"/>
              <a:gd name="connsiteX10632" fmla="*/ 2998887 w 6682383"/>
              <a:gd name="connsiteY10632" fmla="*/ 1131093 h 6812607"/>
              <a:gd name="connsiteX10633" fmla="*/ 3006328 w 6682383"/>
              <a:gd name="connsiteY10633" fmla="*/ 1127373 h 6812607"/>
              <a:gd name="connsiteX10634" fmla="*/ 3011910 w 6682383"/>
              <a:gd name="connsiteY10634" fmla="*/ 1122722 h 6812607"/>
              <a:gd name="connsiteX10635" fmla="*/ 5677793 w 6682383"/>
              <a:gd name="connsiteY10635" fmla="*/ 1119931 h 6812607"/>
              <a:gd name="connsiteX10636" fmla="*/ 5681513 w 6682383"/>
              <a:gd name="connsiteY10636" fmla="*/ 1127373 h 6812607"/>
              <a:gd name="connsiteX10637" fmla="*/ 5685234 w 6682383"/>
              <a:gd name="connsiteY10637" fmla="*/ 1119931 h 6812607"/>
              <a:gd name="connsiteX10638" fmla="*/ 5298281 w 6682383"/>
              <a:gd name="connsiteY10638" fmla="*/ 1119931 h 6812607"/>
              <a:gd name="connsiteX10639" fmla="*/ 5298281 w 6682383"/>
              <a:gd name="connsiteY10639" fmla="*/ 1127373 h 6812607"/>
              <a:gd name="connsiteX10640" fmla="*/ 5305722 w 6682383"/>
              <a:gd name="connsiteY10640" fmla="*/ 1127373 h 6812607"/>
              <a:gd name="connsiteX10641" fmla="*/ 5298281 w 6682383"/>
              <a:gd name="connsiteY10641" fmla="*/ 1119931 h 6812607"/>
              <a:gd name="connsiteX10642" fmla="*/ 3326308 w 6682383"/>
              <a:gd name="connsiteY10642" fmla="*/ 1119931 h 6812607"/>
              <a:gd name="connsiteX10643" fmla="*/ 3326308 w 6682383"/>
              <a:gd name="connsiteY10643" fmla="*/ 1134814 h 6812607"/>
              <a:gd name="connsiteX10644" fmla="*/ 3330029 w 6682383"/>
              <a:gd name="connsiteY10644" fmla="*/ 1123652 h 6812607"/>
              <a:gd name="connsiteX10645" fmla="*/ 3326308 w 6682383"/>
              <a:gd name="connsiteY10645" fmla="*/ 1119931 h 6812607"/>
              <a:gd name="connsiteX10646" fmla="*/ 3199805 w 6682383"/>
              <a:gd name="connsiteY10646" fmla="*/ 1119931 h 6812607"/>
              <a:gd name="connsiteX10647" fmla="*/ 3199805 w 6682383"/>
              <a:gd name="connsiteY10647" fmla="*/ 1127373 h 6812607"/>
              <a:gd name="connsiteX10648" fmla="*/ 3210967 w 6682383"/>
              <a:gd name="connsiteY10648" fmla="*/ 1131093 h 6812607"/>
              <a:gd name="connsiteX10649" fmla="*/ 3214687 w 6682383"/>
              <a:gd name="connsiteY10649" fmla="*/ 1119931 h 6812607"/>
              <a:gd name="connsiteX10650" fmla="*/ 3199805 w 6682383"/>
              <a:gd name="connsiteY10650" fmla="*/ 1119931 h 6812607"/>
              <a:gd name="connsiteX10651" fmla="*/ 5859177 w 6682383"/>
              <a:gd name="connsiteY10651" fmla="*/ 1117141 h 6812607"/>
              <a:gd name="connsiteX10652" fmla="*/ 5863828 w 6682383"/>
              <a:gd name="connsiteY10652" fmla="*/ 1119931 h 6812607"/>
              <a:gd name="connsiteX10653" fmla="*/ 5871269 w 6682383"/>
              <a:gd name="connsiteY10653" fmla="*/ 1127373 h 6812607"/>
              <a:gd name="connsiteX10654" fmla="*/ 5863828 w 6682383"/>
              <a:gd name="connsiteY10654" fmla="*/ 1127373 h 6812607"/>
              <a:gd name="connsiteX10655" fmla="*/ 5863828 w 6682383"/>
              <a:gd name="connsiteY10655" fmla="*/ 1134814 h 6812607"/>
              <a:gd name="connsiteX10656" fmla="*/ 5860107 w 6682383"/>
              <a:gd name="connsiteY10656" fmla="*/ 1123652 h 6812607"/>
              <a:gd name="connsiteX10657" fmla="*/ 5859177 w 6682383"/>
              <a:gd name="connsiteY10657" fmla="*/ 1117141 h 6812607"/>
              <a:gd name="connsiteX10658" fmla="*/ 3474207 w 6682383"/>
              <a:gd name="connsiteY10658" fmla="*/ 1115280 h 6812607"/>
              <a:gd name="connsiteX10659" fmla="*/ 3475137 w 6682383"/>
              <a:gd name="connsiteY10659" fmla="*/ 1119931 h 6812607"/>
              <a:gd name="connsiteX10660" fmla="*/ 3467695 w 6682383"/>
              <a:gd name="connsiteY10660" fmla="*/ 1127373 h 6812607"/>
              <a:gd name="connsiteX10661" fmla="*/ 3467695 w 6682383"/>
              <a:gd name="connsiteY10661" fmla="*/ 1119931 h 6812607"/>
              <a:gd name="connsiteX10662" fmla="*/ 3471416 w 6682383"/>
              <a:gd name="connsiteY10662" fmla="*/ 1116211 h 6812607"/>
              <a:gd name="connsiteX10663" fmla="*/ 3474207 w 6682383"/>
              <a:gd name="connsiteY10663" fmla="*/ 1115280 h 6812607"/>
              <a:gd name="connsiteX10664" fmla="*/ 5886152 w 6682383"/>
              <a:gd name="connsiteY10664" fmla="*/ 1112490 h 6812607"/>
              <a:gd name="connsiteX10665" fmla="*/ 5901035 w 6682383"/>
              <a:gd name="connsiteY10665" fmla="*/ 1119931 h 6812607"/>
              <a:gd name="connsiteX10666" fmla="*/ 5908476 w 6682383"/>
              <a:gd name="connsiteY10666" fmla="*/ 1127373 h 6812607"/>
              <a:gd name="connsiteX10667" fmla="*/ 5904756 w 6682383"/>
              <a:gd name="connsiteY10667" fmla="*/ 1127373 h 6812607"/>
              <a:gd name="connsiteX10668" fmla="*/ 5901035 w 6682383"/>
              <a:gd name="connsiteY10668" fmla="*/ 1127373 h 6812607"/>
              <a:gd name="connsiteX10669" fmla="*/ 5893593 w 6682383"/>
              <a:gd name="connsiteY10669" fmla="*/ 1119931 h 6812607"/>
              <a:gd name="connsiteX10670" fmla="*/ 5882431 w 6682383"/>
              <a:gd name="connsiteY10670" fmla="*/ 1116211 h 6812607"/>
              <a:gd name="connsiteX10671" fmla="*/ 5886152 w 6682383"/>
              <a:gd name="connsiteY10671" fmla="*/ 1112490 h 6812607"/>
              <a:gd name="connsiteX10672" fmla="*/ 5722441 w 6682383"/>
              <a:gd name="connsiteY10672" fmla="*/ 1112490 h 6812607"/>
              <a:gd name="connsiteX10673" fmla="*/ 5715000 w 6682383"/>
              <a:gd name="connsiteY10673" fmla="*/ 1116211 h 6812607"/>
              <a:gd name="connsiteX10674" fmla="*/ 5715000 w 6682383"/>
              <a:gd name="connsiteY10674" fmla="*/ 1119931 h 6812607"/>
              <a:gd name="connsiteX10675" fmla="*/ 5722441 w 6682383"/>
              <a:gd name="connsiteY10675" fmla="*/ 1119931 h 6812607"/>
              <a:gd name="connsiteX10676" fmla="*/ 5722441 w 6682383"/>
              <a:gd name="connsiteY10676" fmla="*/ 1112490 h 6812607"/>
              <a:gd name="connsiteX10677" fmla="*/ 5335488 w 6682383"/>
              <a:gd name="connsiteY10677" fmla="*/ 1105048 h 6812607"/>
              <a:gd name="connsiteX10678" fmla="*/ 5335488 w 6682383"/>
              <a:gd name="connsiteY10678" fmla="*/ 1112490 h 6812607"/>
              <a:gd name="connsiteX10679" fmla="*/ 5342929 w 6682383"/>
              <a:gd name="connsiteY10679" fmla="*/ 1112490 h 6812607"/>
              <a:gd name="connsiteX10680" fmla="*/ 5342929 w 6682383"/>
              <a:gd name="connsiteY10680" fmla="*/ 1108769 h 6812607"/>
              <a:gd name="connsiteX10681" fmla="*/ 5335488 w 6682383"/>
              <a:gd name="connsiteY10681" fmla="*/ 1105048 h 6812607"/>
              <a:gd name="connsiteX10682" fmla="*/ 3765352 w 6682383"/>
              <a:gd name="connsiteY10682" fmla="*/ 1105048 h 6812607"/>
              <a:gd name="connsiteX10683" fmla="*/ 3772793 w 6682383"/>
              <a:gd name="connsiteY10683" fmla="*/ 1112490 h 6812607"/>
              <a:gd name="connsiteX10684" fmla="*/ 3787676 w 6682383"/>
              <a:gd name="connsiteY10684" fmla="*/ 1105048 h 6812607"/>
              <a:gd name="connsiteX10685" fmla="*/ 3296543 w 6682383"/>
              <a:gd name="connsiteY10685" fmla="*/ 1105048 h 6812607"/>
              <a:gd name="connsiteX10686" fmla="*/ 3296543 w 6682383"/>
              <a:gd name="connsiteY10686" fmla="*/ 1112490 h 6812607"/>
              <a:gd name="connsiteX10687" fmla="*/ 3303984 w 6682383"/>
              <a:gd name="connsiteY10687" fmla="*/ 1112490 h 6812607"/>
              <a:gd name="connsiteX10688" fmla="*/ 3140274 w 6682383"/>
              <a:gd name="connsiteY10688" fmla="*/ 1105048 h 6812607"/>
              <a:gd name="connsiteX10689" fmla="*/ 3132832 w 6682383"/>
              <a:gd name="connsiteY10689" fmla="*/ 1112490 h 6812607"/>
              <a:gd name="connsiteX10690" fmla="*/ 3121670 w 6682383"/>
              <a:gd name="connsiteY10690" fmla="*/ 1123652 h 6812607"/>
              <a:gd name="connsiteX10691" fmla="*/ 3110508 w 6682383"/>
              <a:gd name="connsiteY10691" fmla="*/ 1127373 h 6812607"/>
              <a:gd name="connsiteX10692" fmla="*/ 3095625 w 6682383"/>
              <a:gd name="connsiteY10692" fmla="*/ 1142256 h 6812607"/>
              <a:gd name="connsiteX10693" fmla="*/ 3088184 w 6682383"/>
              <a:gd name="connsiteY10693" fmla="*/ 1149697 h 6812607"/>
              <a:gd name="connsiteX10694" fmla="*/ 3080742 w 6682383"/>
              <a:gd name="connsiteY10694" fmla="*/ 1153418 h 6812607"/>
              <a:gd name="connsiteX10695" fmla="*/ 3073301 w 6682383"/>
              <a:gd name="connsiteY10695" fmla="*/ 1157138 h 6812607"/>
              <a:gd name="connsiteX10696" fmla="*/ 3065859 w 6682383"/>
              <a:gd name="connsiteY10696" fmla="*/ 1149697 h 6812607"/>
              <a:gd name="connsiteX10697" fmla="*/ 3073301 w 6682383"/>
              <a:gd name="connsiteY10697" fmla="*/ 1142256 h 6812607"/>
              <a:gd name="connsiteX10698" fmla="*/ 3084463 w 6682383"/>
              <a:gd name="connsiteY10698" fmla="*/ 1127373 h 6812607"/>
              <a:gd name="connsiteX10699" fmla="*/ 3088184 w 6682383"/>
              <a:gd name="connsiteY10699" fmla="*/ 1127373 h 6812607"/>
              <a:gd name="connsiteX10700" fmla="*/ 3125391 w 6682383"/>
              <a:gd name="connsiteY10700" fmla="*/ 1112490 h 6812607"/>
              <a:gd name="connsiteX10701" fmla="*/ 3043535 w 6682383"/>
              <a:gd name="connsiteY10701" fmla="*/ 1105048 h 6812607"/>
              <a:gd name="connsiteX10702" fmla="*/ 3043535 w 6682383"/>
              <a:gd name="connsiteY10702" fmla="*/ 1112490 h 6812607"/>
              <a:gd name="connsiteX10703" fmla="*/ 3028652 w 6682383"/>
              <a:gd name="connsiteY10703" fmla="*/ 1112490 h 6812607"/>
              <a:gd name="connsiteX10704" fmla="*/ 3480718 w 6682383"/>
              <a:gd name="connsiteY10704" fmla="*/ 1101328 h 6812607"/>
              <a:gd name="connsiteX10705" fmla="*/ 3467695 w 6682383"/>
              <a:gd name="connsiteY10705" fmla="*/ 1105048 h 6812607"/>
              <a:gd name="connsiteX10706" fmla="*/ 3460255 w 6682383"/>
              <a:gd name="connsiteY10706" fmla="*/ 1116211 h 6812607"/>
              <a:gd name="connsiteX10707" fmla="*/ 3452812 w 6682383"/>
              <a:gd name="connsiteY10707" fmla="*/ 1119931 h 6812607"/>
              <a:gd name="connsiteX10708" fmla="*/ 3452812 w 6682383"/>
              <a:gd name="connsiteY10708" fmla="*/ 1127373 h 6812607"/>
              <a:gd name="connsiteX10709" fmla="*/ 3460255 w 6682383"/>
              <a:gd name="connsiteY10709" fmla="*/ 1123652 h 6812607"/>
              <a:gd name="connsiteX10710" fmla="*/ 3449092 w 6682383"/>
              <a:gd name="connsiteY10710" fmla="*/ 1134814 h 6812607"/>
              <a:gd name="connsiteX10711" fmla="*/ 3430488 w 6682383"/>
              <a:gd name="connsiteY10711" fmla="*/ 1142256 h 6812607"/>
              <a:gd name="connsiteX10712" fmla="*/ 3423048 w 6682383"/>
              <a:gd name="connsiteY10712" fmla="*/ 1149697 h 6812607"/>
              <a:gd name="connsiteX10713" fmla="*/ 3415605 w 6682383"/>
              <a:gd name="connsiteY10713" fmla="*/ 1157138 h 6812607"/>
              <a:gd name="connsiteX10714" fmla="*/ 3400723 w 6682383"/>
              <a:gd name="connsiteY10714" fmla="*/ 1157138 h 6812607"/>
              <a:gd name="connsiteX10715" fmla="*/ 3385840 w 6682383"/>
              <a:gd name="connsiteY10715" fmla="*/ 1164580 h 6812607"/>
              <a:gd name="connsiteX10716" fmla="*/ 3363516 w 6682383"/>
              <a:gd name="connsiteY10716" fmla="*/ 1179463 h 6812607"/>
              <a:gd name="connsiteX10717" fmla="*/ 3367236 w 6682383"/>
              <a:gd name="connsiteY10717" fmla="*/ 1186904 h 6812607"/>
              <a:gd name="connsiteX10718" fmla="*/ 3378398 w 6682383"/>
              <a:gd name="connsiteY10718" fmla="*/ 1186904 h 6812607"/>
              <a:gd name="connsiteX10719" fmla="*/ 3378398 w 6682383"/>
              <a:gd name="connsiteY10719" fmla="*/ 1194345 h 6812607"/>
              <a:gd name="connsiteX10720" fmla="*/ 3363516 w 6682383"/>
              <a:gd name="connsiteY10720" fmla="*/ 1205507 h 6812607"/>
              <a:gd name="connsiteX10721" fmla="*/ 3356074 w 6682383"/>
              <a:gd name="connsiteY10721" fmla="*/ 1209228 h 6812607"/>
              <a:gd name="connsiteX10722" fmla="*/ 3356074 w 6682383"/>
              <a:gd name="connsiteY10722" fmla="*/ 1216670 h 6812607"/>
              <a:gd name="connsiteX10723" fmla="*/ 3363516 w 6682383"/>
              <a:gd name="connsiteY10723" fmla="*/ 1216670 h 6812607"/>
              <a:gd name="connsiteX10724" fmla="*/ 3378398 w 6682383"/>
              <a:gd name="connsiteY10724" fmla="*/ 1209228 h 6812607"/>
              <a:gd name="connsiteX10725" fmla="*/ 3385840 w 6682383"/>
              <a:gd name="connsiteY10725" fmla="*/ 1201787 h 6812607"/>
              <a:gd name="connsiteX10726" fmla="*/ 3393281 w 6682383"/>
              <a:gd name="connsiteY10726" fmla="*/ 1201787 h 6812607"/>
              <a:gd name="connsiteX10727" fmla="*/ 3408165 w 6682383"/>
              <a:gd name="connsiteY10727" fmla="*/ 1194345 h 6812607"/>
              <a:gd name="connsiteX10728" fmla="*/ 3423048 w 6682383"/>
              <a:gd name="connsiteY10728" fmla="*/ 1186904 h 6812607"/>
              <a:gd name="connsiteX10729" fmla="*/ 3426767 w 6682383"/>
              <a:gd name="connsiteY10729" fmla="*/ 1194345 h 6812607"/>
              <a:gd name="connsiteX10730" fmla="*/ 3430488 w 6682383"/>
              <a:gd name="connsiteY10730" fmla="*/ 1198066 h 6812607"/>
              <a:gd name="connsiteX10731" fmla="*/ 3434013 w 6682383"/>
              <a:gd name="connsiteY10731" fmla="*/ 1197479 h 6812607"/>
              <a:gd name="connsiteX10732" fmla="*/ 3430488 w 6682383"/>
              <a:gd name="connsiteY10732" fmla="*/ 1186904 h 6812607"/>
              <a:gd name="connsiteX10733" fmla="*/ 3423048 w 6682383"/>
              <a:gd name="connsiteY10733" fmla="*/ 1172021 h 6812607"/>
              <a:gd name="connsiteX10734" fmla="*/ 3423048 w 6682383"/>
              <a:gd name="connsiteY10734" fmla="*/ 1164580 h 6812607"/>
              <a:gd name="connsiteX10735" fmla="*/ 3430488 w 6682383"/>
              <a:gd name="connsiteY10735" fmla="*/ 1157138 h 6812607"/>
              <a:gd name="connsiteX10736" fmla="*/ 3437930 w 6682383"/>
              <a:gd name="connsiteY10736" fmla="*/ 1149697 h 6812607"/>
              <a:gd name="connsiteX10737" fmla="*/ 3437930 w 6682383"/>
              <a:gd name="connsiteY10737" fmla="*/ 1164580 h 6812607"/>
              <a:gd name="connsiteX10738" fmla="*/ 3430488 w 6682383"/>
              <a:gd name="connsiteY10738" fmla="*/ 1172021 h 6812607"/>
              <a:gd name="connsiteX10739" fmla="*/ 3437930 w 6682383"/>
              <a:gd name="connsiteY10739" fmla="*/ 1172021 h 6812607"/>
              <a:gd name="connsiteX10740" fmla="*/ 3445371 w 6682383"/>
              <a:gd name="connsiteY10740" fmla="*/ 1179463 h 6812607"/>
              <a:gd name="connsiteX10741" fmla="*/ 3460255 w 6682383"/>
              <a:gd name="connsiteY10741" fmla="*/ 1194345 h 6812607"/>
              <a:gd name="connsiteX10742" fmla="*/ 3482578 w 6682383"/>
              <a:gd name="connsiteY10742" fmla="*/ 1194345 h 6812607"/>
              <a:gd name="connsiteX10743" fmla="*/ 3497461 w 6682383"/>
              <a:gd name="connsiteY10743" fmla="*/ 1186904 h 6812607"/>
              <a:gd name="connsiteX10744" fmla="*/ 3504902 w 6682383"/>
              <a:gd name="connsiteY10744" fmla="*/ 1186904 h 6812607"/>
              <a:gd name="connsiteX10745" fmla="*/ 3519785 w 6682383"/>
              <a:gd name="connsiteY10745" fmla="*/ 1179463 h 6812607"/>
              <a:gd name="connsiteX10746" fmla="*/ 3527226 w 6682383"/>
              <a:gd name="connsiteY10746" fmla="*/ 1179463 h 6812607"/>
              <a:gd name="connsiteX10747" fmla="*/ 3530947 w 6682383"/>
              <a:gd name="connsiteY10747" fmla="*/ 1172021 h 6812607"/>
              <a:gd name="connsiteX10748" fmla="*/ 3534668 w 6682383"/>
              <a:gd name="connsiteY10748" fmla="*/ 1157138 h 6812607"/>
              <a:gd name="connsiteX10749" fmla="*/ 3534668 w 6682383"/>
              <a:gd name="connsiteY10749" fmla="*/ 1119931 h 6812607"/>
              <a:gd name="connsiteX10750" fmla="*/ 3523507 w 6682383"/>
              <a:gd name="connsiteY10750" fmla="*/ 1116211 h 6812607"/>
              <a:gd name="connsiteX10751" fmla="*/ 3527226 w 6682383"/>
              <a:gd name="connsiteY10751" fmla="*/ 1127373 h 6812607"/>
              <a:gd name="connsiteX10752" fmla="*/ 3527226 w 6682383"/>
              <a:gd name="connsiteY10752" fmla="*/ 1134814 h 6812607"/>
              <a:gd name="connsiteX10753" fmla="*/ 3519785 w 6682383"/>
              <a:gd name="connsiteY10753" fmla="*/ 1134814 h 6812607"/>
              <a:gd name="connsiteX10754" fmla="*/ 3519785 w 6682383"/>
              <a:gd name="connsiteY10754" fmla="*/ 1145976 h 6812607"/>
              <a:gd name="connsiteX10755" fmla="*/ 3519785 w 6682383"/>
              <a:gd name="connsiteY10755" fmla="*/ 1157138 h 6812607"/>
              <a:gd name="connsiteX10756" fmla="*/ 3519785 w 6682383"/>
              <a:gd name="connsiteY10756" fmla="*/ 1164580 h 6812607"/>
              <a:gd name="connsiteX10757" fmla="*/ 3504902 w 6682383"/>
              <a:gd name="connsiteY10757" fmla="*/ 1164580 h 6812607"/>
              <a:gd name="connsiteX10758" fmla="*/ 3497461 w 6682383"/>
              <a:gd name="connsiteY10758" fmla="*/ 1172021 h 6812607"/>
              <a:gd name="connsiteX10759" fmla="*/ 3497461 w 6682383"/>
              <a:gd name="connsiteY10759" fmla="*/ 1168300 h 6812607"/>
              <a:gd name="connsiteX10760" fmla="*/ 3490019 w 6682383"/>
              <a:gd name="connsiteY10760" fmla="*/ 1164580 h 6812607"/>
              <a:gd name="connsiteX10761" fmla="*/ 3497461 w 6682383"/>
              <a:gd name="connsiteY10761" fmla="*/ 1157138 h 6812607"/>
              <a:gd name="connsiteX10762" fmla="*/ 3497461 w 6682383"/>
              <a:gd name="connsiteY10762" fmla="*/ 1149697 h 6812607"/>
              <a:gd name="connsiteX10763" fmla="*/ 3504902 w 6682383"/>
              <a:gd name="connsiteY10763" fmla="*/ 1142256 h 6812607"/>
              <a:gd name="connsiteX10764" fmla="*/ 3512344 w 6682383"/>
              <a:gd name="connsiteY10764" fmla="*/ 1134814 h 6812607"/>
              <a:gd name="connsiteX10765" fmla="*/ 3508623 w 6682383"/>
              <a:gd name="connsiteY10765" fmla="*/ 1123652 h 6812607"/>
              <a:gd name="connsiteX10766" fmla="*/ 3497461 w 6682383"/>
              <a:gd name="connsiteY10766" fmla="*/ 1119931 h 6812607"/>
              <a:gd name="connsiteX10767" fmla="*/ 3497461 w 6682383"/>
              <a:gd name="connsiteY10767" fmla="*/ 1112490 h 6812607"/>
              <a:gd name="connsiteX10768" fmla="*/ 3490019 w 6682383"/>
              <a:gd name="connsiteY10768" fmla="*/ 1105048 h 6812607"/>
              <a:gd name="connsiteX10769" fmla="*/ 3480718 w 6682383"/>
              <a:gd name="connsiteY10769" fmla="*/ 1101328 h 6812607"/>
              <a:gd name="connsiteX10770" fmla="*/ 2923543 w 6682383"/>
              <a:gd name="connsiteY10770" fmla="*/ 1101328 h 6812607"/>
              <a:gd name="connsiteX10771" fmla="*/ 2928193 w 6682383"/>
              <a:gd name="connsiteY10771" fmla="*/ 1105048 h 6812607"/>
              <a:gd name="connsiteX10772" fmla="*/ 2931914 w 6682383"/>
              <a:gd name="connsiteY10772" fmla="*/ 1112490 h 6812607"/>
              <a:gd name="connsiteX10773" fmla="*/ 2931914 w 6682383"/>
              <a:gd name="connsiteY10773" fmla="*/ 1119931 h 6812607"/>
              <a:gd name="connsiteX10774" fmla="*/ 2924473 w 6682383"/>
              <a:gd name="connsiteY10774" fmla="*/ 1127373 h 6812607"/>
              <a:gd name="connsiteX10775" fmla="*/ 2924473 w 6682383"/>
              <a:gd name="connsiteY10775" fmla="*/ 1142256 h 6812607"/>
              <a:gd name="connsiteX10776" fmla="*/ 2913310 w 6682383"/>
              <a:gd name="connsiteY10776" fmla="*/ 1145976 h 6812607"/>
              <a:gd name="connsiteX10777" fmla="*/ 2909590 w 6682383"/>
              <a:gd name="connsiteY10777" fmla="*/ 1138535 h 6812607"/>
              <a:gd name="connsiteX10778" fmla="*/ 2917031 w 6682383"/>
              <a:gd name="connsiteY10778" fmla="*/ 1134814 h 6812607"/>
              <a:gd name="connsiteX10779" fmla="*/ 2917031 w 6682383"/>
              <a:gd name="connsiteY10779" fmla="*/ 1105048 h 6812607"/>
              <a:gd name="connsiteX10780" fmla="*/ 2923543 w 6682383"/>
              <a:gd name="connsiteY10780" fmla="*/ 1101328 h 6812607"/>
              <a:gd name="connsiteX10781" fmla="*/ 5677793 w 6682383"/>
              <a:gd name="connsiteY10781" fmla="*/ 1097607 h 6812607"/>
              <a:gd name="connsiteX10782" fmla="*/ 5677793 w 6682383"/>
              <a:gd name="connsiteY10782" fmla="*/ 1105048 h 6812607"/>
              <a:gd name="connsiteX10783" fmla="*/ 5692676 w 6682383"/>
              <a:gd name="connsiteY10783" fmla="*/ 1112490 h 6812607"/>
              <a:gd name="connsiteX10784" fmla="*/ 5264795 w 6682383"/>
              <a:gd name="connsiteY10784" fmla="*/ 1097607 h 6812607"/>
              <a:gd name="connsiteX10785" fmla="*/ 5261074 w 6682383"/>
              <a:gd name="connsiteY10785" fmla="*/ 1105048 h 6812607"/>
              <a:gd name="connsiteX10786" fmla="*/ 5272236 w 6682383"/>
              <a:gd name="connsiteY10786" fmla="*/ 1105048 h 6812607"/>
              <a:gd name="connsiteX10787" fmla="*/ 5290840 w 6682383"/>
              <a:gd name="connsiteY10787" fmla="*/ 1108769 h 6812607"/>
              <a:gd name="connsiteX10788" fmla="*/ 5305722 w 6682383"/>
              <a:gd name="connsiteY10788" fmla="*/ 1112490 h 6812607"/>
              <a:gd name="connsiteX10789" fmla="*/ 5313164 w 6682383"/>
              <a:gd name="connsiteY10789" fmla="*/ 1112490 h 6812607"/>
              <a:gd name="connsiteX10790" fmla="*/ 5320605 w 6682383"/>
              <a:gd name="connsiteY10790" fmla="*/ 1112490 h 6812607"/>
              <a:gd name="connsiteX10791" fmla="*/ 5298281 w 6682383"/>
              <a:gd name="connsiteY10791" fmla="*/ 1105048 h 6812607"/>
              <a:gd name="connsiteX10792" fmla="*/ 5275957 w 6682383"/>
              <a:gd name="connsiteY10792" fmla="*/ 1097607 h 6812607"/>
              <a:gd name="connsiteX10793" fmla="*/ 5264795 w 6682383"/>
              <a:gd name="connsiteY10793" fmla="*/ 1097607 h 6812607"/>
              <a:gd name="connsiteX10794" fmla="*/ 4040684 w 6682383"/>
              <a:gd name="connsiteY10794" fmla="*/ 1097607 h 6812607"/>
              <a:gd name="connsiteX10795" fmla="*/ 4033242 w 6682383"/>
              <a:gd name="connsiteY10795" fmla="*/ 1105048 h 6812607"/>
              <a:gd name="connsiteX10796" fmla="*/ 4040684 w 6682383"/>
              <a:gd name="connsiteY10796" fmla="*/ 1112490 h 6812607"/>
              <a:gd name="connsiteX10797" fmla="*/ 4040684 w 6682383"/>
              <a:gd name="connsiteY10797" fmla="*/ 1105048 h 6812607"/>
              <a:gd name="connsiteX10798" fmla="*/ 4040684 w 6682383"/>
              <a:gd name="connsiteY10798" fmla="*/ 1097607 h 6812607"/>
              <a:gd name="connsiteX10799" fmla="*/ 3423048 w 6682383"/>
              <a:gd name="connsiteY10799" fmla="*/ 1097607 h 6812607"/>
              <a:gd name="connsiteX10800" fmla="*/ 3423048 w 6682383"/>
              <a:gd name="connsiteY10800" fmla="*/ 1105048 h 6812607"/>
              <a:gd name="connsiteX10801" fmla="*/ 3423048 w 6682383"/>
              <a:gd name="connsiteY10801" fmla="*/ 1112490 h 6812607"/>
              <a:gd name="connsiteX10802" fmla="*/ 3430488 w 6682383"/>
              <a:gd name="connsiteY10802" fmla="*/ 1105048 h 6812607"/>
              <a:gd name="connsiteX10803" fmla="*/ 3430488 w 6682383"/>
              <a:gd name="connsiteY10803" fmla="*/ 1101328 h 6812607"/>
              <a:gd name="connsiteX10804" fmla="*/ 3423048 w 6682383"/>
              <a:gd name="connsiteY10804" fmla="*/ 1097607 h 6812607"/>
              <a:gd name="connsiteX10805" fmla="*/ 2463106 w 6682383"/>
              <a:gd name="connsiteY10805" fmla="*/ 1097607 h 6812607"/>
              <a:gd name="connsiteX10806" fmla="*/ 2440781 w 6682383"/>
              <a:gd name="connsiteY10806" fmla="*/ 1119931 h 6812607"/>
              <a:gd name="connsiteX10807" fmla="*/ 2411016 w 6682383"/>
              <a:gd name="connsiteY10807" fmla="*/ 1142256 h 6812607"/>
              <a:gd name="connsiteX10808" fmla="*/ 2381250 w 6682383"/>
              <a:gd name="connsiteY10808" fmla="*/ 1172021 h 6812607"/>
              <a:gd name="connsiteX10809" fmla="*/ 2366367 w 6682383"/>
              <a:gd name="connsiteY10809" fmla="*/ 1186904 h 6812607"/>
              <a:gd name="connsiteX10810" fmla="*/ 2358926 w 6682383"/>
              <a:gd name="connsiteY10810" fmla="*/ 1186904 h 6812607"/>
              <a:gd name="connsiteX10811" fmla="*/ 2351484 w 6682383"/>
              <a:gd name="connsiteY10811" fmla="*/ 1194345 h 6812607"/>
              <a:gd name="connsiteX10812" fmla="*/ 2340322 w 6682383"/>
              <a:gd name="connsiteY10812" fmla="*/ 1201787 h 6812607"/>
              <a:gd name="connsiteX10813" fmla="*/ 2332882 w 6682383"/>
              <a:gd name="connsiteY10813" fmla="*/ 1209228 h 6812607"/>
              <a:gd name="connsiteX10814" fmla="*/ 2329160 w 6682383"/>
              <a:gd name="connsiteY10814" fmla="*/ 1216670 h 6812607"/>
              <a:gd name="connsiteX10815" fmla="*/ 2321719 w 6682383"/>
              <a:gd name="connsiteY10815" fmla="*/ 1216670 h 6812607"/>
              <a:gd name="connsiteX10816" fmla="*/ 2321719 w 6682383"/>
              <a:gd name="connsiteY10816" fmla="*/ 1224111 h 6812607"/>
              <a:gd name="connsiteX10817" fmla="*/ 2314277 w 6682383"/>
              <a:gd name="connsiteY10817" fmla="*/ 1220390 h 6812607"/>
              <a:gd name="connsiteX10818" fmla="*/ 2306837 w 6682383"/>
              <a:gd name="connsiteY10818" fmla="*/ 1212949 h 6812607"/>
              <a:gd name="connsiteX10819" fmla="*/ 2314277 w 6682383"/>
              <a:gd name="connsiteY10819" fmla="*/ 1194345 h 6812607"/>
              <a:gd name="connsiteX10820" fmla="*/ 2336601 w 6682383"/>
              <a:gd name="connsiteY10820" fmla="*/ 1172021 h 6812607"/>
              <a:gd name="connsiteX10821" fmla="*/ 2344043 w 6682383"/>
              <a:gd name="connsiteY10821" fmla="*/ 1168300 h 6812607"/>
              <a:gd name="connsiteX10822" fmla="*/ 2344043 w 6682383"/>
              <a:gd name="connsiteY10822" fmla="*/ 1157138 h 6812607"/>
              <a:gd name="connsiteX10823" fmla="*/ 2362646 w 6682383"/>
              <a:gd name="connsiteY10823" fmla="*/ 1157138 h 6812607"/>
              <a:gd name="connsiteX10824" fmla="*/ 2381250 w 6682383"/>
              <a:gd name="connsiteY10824" fmla="*/ 1142256 h 6812607"/>
              <a:gd name="connsiteX10825" fmla="*/ 2396133 w 6682383"/>
              <a:gd name="connsiteY10825" fmla="*/ 1134814 h 6812607"/>
              <a:gd name="connsiteX10826" fmla="*/ 2403574 w 6682383"/>
              <a:gd name="connsiteY10826" fmla="*/ 1134814 h 6812607"/>
              <a:gd name="connsiteX10827" fmla="*/ 2411016 w 6682383"/>
              <a:gd name="connsiteY10827" fmla="*/ 1127373 h 6812607"/>
              <a:gd name="connsiteX10828" fmla="*/ 2418457 w 6682383"/>
              <a:gd name="connsiteY10828" fmla="*/ 1127373 h 6812607"/>
              <a:gd name="connsiteX10829" fmla="*/ 2444502 w 6682383"/>
              <a:gd name="connsiteY10829" fmla="*/ 1108769 h 6812607"/>
              <a:gd name="connsiteX10830" fmla="*/ 2463106 w 6682383"/>
              <a:gd name="connsiteY10830" fmla="*/ 1097607 h 6812607"/>
              <a:gd name="connsiteX10831" fmla="*/ 2128242 w 6682383"/>
              <a:gd name="connsiteY10831" fmla="*/ 1097607 h 6812607"/>
              <a:gd name="connsiteX10832" fmla="*/ 2105918 w 6682383"/>
              <a:gd name="connsiteY10832" fmla="*/ 1112490 h 6812607"/>
              <a:gd name="connsiteX10833" fmla="*/ 2083594 w 6682383"/>
              <a:gd name="connsiteY10833" fmla="*/ 1127373 h 6812607"/>
              <a:gd name="connsiteX10834" fmla="*/ 2083594 w 6682383"/>
              <a:gd name="connsiteY10834" fmla="*/ 1134814 h 6812607"/>
              <a:gd name="connsiteX10835" fmla="*/ 2098477 w 6682383"/>
              <a:gd name="connsiteY10835" fmla="*/ 1127373 h 6812607"/>
              <a:gd name="connsiteX10836" fmla="*/ 2113360 w 6682383"/>
              <a:gd name="connsiteY10836" fmla="*/ 1119931 h 6812607"/>
              <a:gd name="connsiteX10837" fmla="*/ 2128242 w 6682383"/>
              <a:gd name="connsiteY10837" fmla="*/ 1097607 h 6812607"/>
              <a:gd name="connsiteX10838" fmla="*/ 2031504 w 6682383"/>
              <a:gd name="connsiteY10838" fmla="*/ 1097607 h 6812607"/>
              <a:gd name="connsiteX10839" fmla="*/ 2024063 w 6682383"/>
              <a:gd name="connsiteY10839" fmla="*/ 1105048 h 6812607"/>
              <a:gd name="connsiteX10840" fmla="*/ 2024063 w 6682383"/>
              <a:gd name="connsiteY10840" fmla="*/ 1101328 h 6812607"/>
              <a:gd name="connsiteX10841" fmla="*/ 2031504 w 6682383"/>
              <a:gd name="connsiteY10841" fmla="*/ 1097607 h 6812607"/>
              <a:gd name="connsiteX10842" fmla="*/ 4092773 w 6682383"/>
              <a:gd name="connsiteY10842" fmla="*/ 1090166 h 6812607"/>
              <a:gd name="connsiteX10843" fmla="*/ 4070449 w 6682383"/>
              <a:gd name="connsiteY10843" fmla="*/ 1097607 h 6812607"/>
              <a:gd name="connsiteX10844" fmla="*/ 4055566 w 6682383"/>
              <a:gd name="connsiteY10844" fmla="*/ 1097607 h 6812607"/>
              <a:gd name="connsiteX10845" fmla="*/ 4055566 w 6682383"/>
              <a:gd name="connsiteY10845" fmla="*/ 1105048 h 6812607"/>
              <a:gd name="connsiteX10846" fmla="*/ 4077891 w 6682383"/>
              <a:gd name="connsiteY10846" fmla="*/ 1101328 h 6812607"/>
              <a:gd name="connsiteX10847" fmla="*/ 4092773 w 6682383"/>
              <a:gd name="connsiteY10847" fmla="*/ 1097607 h 6812607"/>
              <a:gd name="connsiteX10848" fmla="*/ 4100215 w 6682383"/>
              <a:gd name="connsiteY10848" fmla="*/ 1097607 h 6812607"/>
              <a:gd name="connsiteX10849" fmla="*/ 4096494 w 6682383"/>
              <a:gd name="connsiteY10849" fmla="*/ 1090166 h 6812607"/>
              <a:gd name="connsiteX10850" fmla="*/ 4092773 w 6682383"/>
              <a:gd name="connsiteY10850" fmla="*/ 1090166 h 6812607"/>
              <a:gd name="connsiteX10851" fmla="*/ 3065859 w 6682383"/>
              <a:gd name="connsiteY10851" fmla="*/ 1090166 h 6812607"/>
              <a:gd name="connsiteX10852" fmla="*/ 3080742 w 6682383"/>
              <a:gd name="connsiteY10852" fmla="*/ 1090166 h 6812607"/>
              <a:gd name="connsiteX10853" fmla="*/ 3065859 w 6682383"/>
              <a:gd name="connsiteY10853" fmla="*/ 1097607 h 6812607"/>
              <a:gd name="connsiteX10854" fmla="*/ 3058418 w 6682383"/>
              <a:gd name="connsiteY10854" fmla="*/ 1097607 h 6812607"/>
              <a:gd name="connsiteX10855" fmla="*/ 3062139 w 6682383"/>
              <a:gd name="connsiteY10855" fmla="*/ 1093886 h 6812607"/>
              <a:gd name="connsiteX10856" fmla="*/ 3065859 w 6682383"/>
              <a:gd name="connsiteY10856" fmla="*/ 1090166 h 6812607"/>
              <a:gd name="connsiteX10857" fmla="*/ 2939355 w 6682383"/>
              <a:gd name="connsiteY10857" fmla="*/ 1090166 h 6812607"/>
              <a:gd name="connsiteX10858" fmla="*/ 2954238 w 6682383"/>
              <a:gd name="connsiteY10858" fmla="*/ 1090166 h 6812607"/>
              <a:gd name="connsiteX10859" fmla="*/ 2939355 w 6682383"/>
              <a:gd name="connsiteY10859" fmla="*/ 1097607 h 6812607"/>
              <a:gd name="connsiteX10860" fmla="*/ 2931914 w 6682383"/>
              <a:gd name="connsiteY10860" fmla="*/ 1097607 h 6812607"/>
              <a:gd name="connsiteX10861" fmla="*/ 2939355 w 6682383"/>
              <a:gd name="connsiteY10861" fmla="*/ 1090166 h 6812607"/>
              <a:gd name="connsiteX10862" fmla="*/ 2463106 w 6682383"/>
              <a:gd name="connsiteY10862" fmla="*/ 1090166 h 6812607"/>
              <a:gd name="connsiteX10863" fmla="*/ 2470547 w 6682383"/>
              <a:gd name="connsiteY10863" fmla="*/ 1093886 h 6812607"/>
              <a:gd name="connsiteX10864" fmla="*/ 2470547 w 6682383"/>
              <a:gd name="connsiteY10864" fmla="*/ 1097607 h 6812607"/>
              <a:gd name="connsiteX10865" fmla="*/ 2463106 w 6682383"/>
              <a:gd name="connsiteY10865" fmla="*/ 1097607 h 6812607"/>
              <a:gd name="connsiteX10866" fmla="*/ 2463106 w 6682383"/>
              <a:gd name="connsiteY10866" fmla="*/ 1090166 h 6812607"/>
              <a:gd name="connsiteX10867" fmla="*/ 2091035 w 6682383"/>
              <a:gd name="connsiteY10867" fmla="*/ 1090166 h 6812607"/>
              <a:gd name="connsiteX10868" fmla="*/ 2098477 w 6682383"/>
              <a:gd name="connsiteY10868" fmla="*/ 1097607 h 6812607"/>
              <a:gd name="connsiteX10869" fmla="*/ 2091035 w 6682383"/>
              <a:gd name="connsiteY10869" fmla="*/ 1097607 h 6812607"/>
              <a:gd name="connsiteX10870" fmla="*/ 2091035 w 6682383"/>
              <a:gd name="connsiteY10870" fmla="*/ 1090166 h 6812607"/>
              <a:gd name="connsiteX10871" fmla="*/ 2031504 w 6682383"/>
              <a:gd name="connsiteY10871" fmla="*/ 1090166 h 6812607"/>
              <a:gd name="connsiteX10872" fmla="*/ 2038945 w 6682383"/>
              <a:gd name="connsiteY10872" fmla="*/ 1090166 h 6812607"/>
              <a:gd name="connsiteX10873" fmla="*/ 2031504 w 6682383"/>
              <a:gd name="connsiteY10873" fmla="*/ 1097607 h 6812607"/>
              <a:gd name="connsiteX10874" fmla="*/ 2031504 w 6682383"/>
              <a:gd name="connsiteY10874" fmla="*/ 1090166 h 6812607"/>
              <a:gd name="connsiteX10875" fmla="*/ 3527226 w 6682383"/>
              <a:gd name="connsiteY10875" fmla="*/ 1086445 h 6812607"/>
              <a:gd name="connsiteX10876" fmla="*/ 3519785 w 6682383"/>
              <a:gd name="connsiteY10876" fmla="*/ 1090166 h 6812607"/>
              <a:gd name="connsiteX10877" fmla="*/ 3512344 w 6682383"/>
              <a:gd name="connsiteY10877" fmla="*/ 1097607 h 6812607"/>
              <a:gd name="connsiteX10878" fmla="*/ 3534668 w 6682383"/>
              <a:gd name="connsiteY10878" fmla="*/ 1097607 h 6812607"/>
              <a:gd name="connsiteX10879" fmla="*/ 3534668 w 6682383"/>
              <a:gd name="connsiteY10879" fmla="*/ 1090166 h 6812607"/>
              <a:gd name="connsiteX10880" fmla="*/ 3527226 w 6682383"/>
              <a:gd name="connsiteY10880" fmla="*/ 1086445 h 6812607"/>
              <a:gd name="connsiteX10881" fmla="*/ 2281535 w 6682383"/>
              <a:gd name="connsiteY10881" fmla="*/ 1084213 h 6812607"/>
              <a:gd name="connsiteX10882" fmla="*/ 2277070 w 6682383"/>
              <a:gd name="connsiteY10882" fmla="*/ 1097607 h 6812607"/>
              <a:gd name="connsiteX10883" fmla="*/ 2269630 w 6682383"/>
              <a:gd name="connsiteY10883" fmla="*/ 1105048 h 6812607"/>
              <a:gd name="connsiteX10884" fmla="*/ 2251025 w 6682383"/>
              <a:gd name="connsiteY10884" fmla="*/ 1123652 h 6812607"/>
              <a:gd name="connsiteX10885" fmla="*/ 2217540 w 6682383"/>
              <a:gd name="connsiteY10885" fmla="*/ 1145976 h 6812607"/>
              <a:gd name="connsiteX10886" fmla="*/ 2202656 w 6682383"/>
              <a:gd name="connsiteY10886" fmla="*/ 1157138 h 6812607"/>
              <a:gd name="connsiteX10887" fmla="*/ 2195215 w 6682383"/>
              <a:gd name="connsiteY10887" fmla="*/ 1153418 h 6812607"/>
              <a:gd name="connsiteX10888" fmla="*/ 2187773 w 6682383"/>
              <a:gd name="connsiteY10888" fmla="*/ 1160859 h 6812607"/>
              <a:gd name="connsiteX10889" fmla="*/ 2195215 w 6682383"/>
              <a:gd name="connsiteY10889" fmla="*/ 1164580 h 6812607"/>
              <a:gd name="connsiteX10890" fmla="*/ 2187773 w 6682383"/>
              <a:gd name="connsiteY10890" fmla="*/ 1179463 h 6812607"/>
              <a:gd name="connsiteX10891" fmla="*/ 2180333 w 6682383"/>
              <a:gd name="connsiteY10891" fmla="*/ 1179463 h 6812607"/>
              <a:gd name="connsiteX10892" fmla="*/ 2180333 w 6682383"/>
              <a:gd name="connsiteY10892" fmla="*/ 1172021 h 6812607"/>
              <a:gd name="connsiteX10893" fmla="*/ 2172891 w 6682383"/>
              <a:gd name="connsiteY10893" fmla="*/ 1179463 h 6812607"/>
              <a:gd name="connsiteX10894" fmla="*/ 2158008 w 6682383"/>
              <a:gd name="connsiteY10894" fmla="*/ 1179463 h 6812607"/>
              <a:gd name="connsiteX10895" fmla="*/ 2172891 w 6682383"/>
              <a:gd name="connsiteY10895" fmla="*/ 1164580 h 6812607"/>
              <a:gd name="connsiteX10896" fmla="*/ 2187773 w 6682383"/>
              <a:gd name="connsiteY10896" fmla="*/ 1157138 h 6812607"/>
              <a:gd name="connsiteX10897" fmla="*/ 2195215 w 6682383"/>
              <a:gd name="connsiteY10897" fmla="*/ 1142256 h 6812607"/>
              <a:gd name="connsiteX10898" fmla="*/ 2210098 w 6682383"/>
              <a:gd name="connsiteY10898" fmla="*/ 1127373 h 6812607"/>
              <a:gd name="connsiteX10899" fmla="*/ 2221260 w 6682383"/>
              <a:gd name="connsiteY10899" fmla="*/ 1119931 h 6812607"/>
              <a:gd name="connsiteX10900" fmla="*/ 2232423 w 6682383"/>
              <a:gd name="connsiteY10900" fmla="*/ 1119931 h 6812607"/>
              <a:gd name="connsiteX10901" fmla="*/ 2269630 w 6682383"/>
              <a:gd name="connsiteY10901" fmla="*/ 1090166 h 6812607"/>
              <a:gd name="connsiteX10902" fmla="*/ 5424785 w 6682383"/>
              <a:gd name="connsiteY10902" fmla="*/ 1082724 h 6812607"/>
              <a:gd name="connsiteX10903" fmla="*/ 5417343 w 6682383"/>
              <a:gd name="connsiteY10903" fmla="*/ 1090166 h 6812607"/>
              <a:gd name="connsiteX10904" fmla="*/ 5387578 w 6682383"/>
              <a:gd name="connsiteY10904" fmla="*/ 1090166 h 6812607"/>
              <a:gd name="connsiteX10905" fmla="*/ 5376416 w 6682383"/>
              <a:gd name="connsiteY10905" fmla="*/ 1090166 h 6812607"/>
              <a:gd name="connsiteX10906" fmla="*/ 5372695 w 6682383"/>
              <a:gd name="connsiteY10906" fmla="*/ 1090166 h 6812607"/>
              <a:gd name="connsiteX10907" fmla="*/ 5372695 w 6682383"/>
              <a:gd name="connsiteY10907" fmla="*/ 1097607 h 6812607"/>
              <a:gd name="connsiteX10908" fmla="*/ 5395019 w 6682383"/>
              <a:gd name="connsiteY10908" fmla="*/ 1097607 h 6812607"/>
              <a:gd name="connsiteX10909" fmla="*/ 5395019 w 6682383"/>
              <a:gd name="connsiteY10909" fmla="*/ 1105048 h 6812607"/>
              <a:gd name="connsiteX10910" fmla="*/ 5409902 w 6682383"/>
              <a:gd name="connsiteY10910" fmla="*/ 1105048 h 6812607"/>
              <a:gd name="connsiteX10911" fmla="*/ 5417343 w 6682383"/>
              <a:gd name="connsiteY10911" fmla="*/ 1105048 h 6812607"/>
              <a:gd name="connsiteX10912" fmla="*/ 5409902 w 6682383"/>
              <a:gd name="connsiteY10912" fmla="*/ 1097607 h 6812607"/>
              <a:gd name="connsiteX10913" fmla="*/ 5432226 w 6682383"/>
              <a:gd name="connsiteY10913" fmla="*/ 1105048 h 6812607"/>
              <a:gd name="connsiteX10914" fmla="*/ 5443388 w 6682383"/>
              <a:gd name="connsiteY10914" fmla="*/ 1105048 h 6812607"/>
              <a:gd name="connsiteX10915" fmla="*/ 5447109 w 6682383"/>
              <a:gd name="connsiteY10915" fmla="*/ 1097607 h 6812607"/>
              <a:gd name="connsiteX10916" fmla="*/ 5443388 w 6682383"/>
              <a:gd name="connsiteY10916" fmla="*/ 1090166 h 6812607"/>
              <a:gd name="connsiteX10917" fmla="*/ 5432226 w 6682383"/>
              <a:gd name="connsiteY10917" fmla="*/ 1082724 h 6812607"/>
              <a:gd name="connsiteX10918" fmla="*/ 3170039 w 6682383"/>
              <a:gd name="connsiteY10918" fmla="*/ 1082724 h 6812607"/>
              <a:gd name="connsiteX10919" fmla="*/ 3147715 w 6682383"/>
              <a:gd name="connsiteY10919" fmla="*/ 1097607 h 6812607"/>
              <a:gd name="connsiteX10920" fmla="*/ 3155156 w 6682383"/>
              <a:gd name="connsiteY10920" fmla="*/ 1090166 h 6812607"/>
              <a:gd name="connsiteX10921" fmla="*/ 3158877 w 6682383"/>
              <a:gd name="connsiteY10921" fmla="*/ 1086445 h 6812607"/>
              <a:gd name="connsiteX10922" fmla="*/ 3170039 w 6682383"/>
              <a:gd name="connsiteY10922" fmla="*/ 1082724 h 6812607"/>
              <a:gd name="connsiteX10923" fmla="*/ 3028652 w 6682383"/>
              <a:gd name="connsiteY10923" fmla="*/ 1082724 h 6812607"/>
              <a:gd name="connsiteX10924" fmla="*/ 3036094 w 6682383"/>
              <a:gd name="connsiteY10924" fmla="*/ 1082724 h 6812607"/>
              <a:gd name="connsiteX10925" fmla="*/ 3028652 w 6682383"/>
              <a:gd name="connsiteY10925" fmla="*/ 1090166 h 6812607"/>
              <a:gd name="connsiteX10926" fmla="*/ 2783087 w 6682383"/>
              <a:gd name="connsiteY10926" fmla="*/ 1082724 h 6812607"/>
              <a:gd name="connsiteX10927" fmla="*/ 2775644 w 6682383"/>
              <a:gd name="connsiteY10927" fmla="*/ 1097607 h 6812607"/>
              <a:gd name="connsiteX10928" fmla="*/ 2760762 w 6682383"/>
              <a:gd name="connsiteY10928" fmla="*/ 1097607 h 6812607"/>
              <a:gd name="connsiteX10929" fmla="*/ 2760762 w 6682383"/>
              <a:gd name="connsiteY10929" fmla="*/ 1090166 h 6812607"/>
              <a:gd name="connsiteX10930" fmla="*/ 2783087 w 6682383"/>
              <a:gd name="connsiteY10930" fmla="*/ 1082724 h 6812607"/>
              <a:gd name="connsiteX10931" fmla="*/ 2686348 w 6682383"/>
              <a:gd name="connsiteY10931" fmla="*/ 1082724 h 6812607"/>
              <a:gd name="connsiteX10932" fmla="*/ 2686348 w 6682383"/>
              <a:gd name="connsiteY10932" fmla="*/ 1090166 h 6812607"/>
              <a:gd name="connsiteX10933" fmla="*/ 2690068 w 6682383"/>
              <a:gd name="connsiteY10933" fmla="*/ 1105048 h 6812607"/>
              <a:gd name="connsiteX10934" fmla="*/ 2693790 w 6682383"/>
              <a:gd name="connsiteY10934" fmla="*/ 1112490 h 6812607"/>
              <a:gd name="connsiteX10935" fmla="*/ 2693790 w 6682383"/>
              <a:gd name="connsiteY10935" fmla="*/ 1123652 h 6812607"/>
              <a:gd name="connsiteX10936" fmla="*/ 2686348 w 6682383"/>
              <a:gd name="connsiteY10936" fmla="*/ 1127373 h 6812607"/>
              <a:gd name="connsiteX10937" fmla="*/ 2664023 w 6682383"/>
              <a:gd name="connsiteY10937" fmla="*/ 1142256 h 6812607"/>
              <a:gd name="connsiteX10938" fmla="*/ 2634258 w 6682383"/>
              <a:gd name="connsiteY10938" fmla="*/ 1149697 h 6812607"/>
              <a:gd name="connsiteX10939" fmla="*/ 2634258 w 6682383"/>
              <a:gd name="connsiteY10939" fmla="*/ 1172021 h 6812607"/>
              <a:gd name="connsiteX10940" fmla="*/ 2630537 w 6682383"/>
              <a:gd name="connsiteY10940" fmla="*/ 1183183 h 6812607"/>
              <a:gd name="connsiteX10941" fmla="*/ 2634258 w 6682383"/>
              <a:gd name="connsiteY10941" fmla="*/ 1194345 h 6812607"/>
              <a:gd name="connsiteX10942" fmla="*/ 2649141 w 6682383"/>
              <a:gd name="connsiteY10942" fmla="*/ 1179463 h 6812607"/>
              <a:gd name="connsiteX10943" fmla="*/ 2660303 w 6682383"/>
              <a:gd name="connsiteY10943" fmla="*/ 1179463 h 6812607"/>
              <a:gd name="connsiteX10944" fmla="*/ 2664023 w 6682383"/>
              <a:gd name="connsiteY10944" fmla="*/ 1172021 h 6812607"/>
              <a:gd name="connsiteX10945" fmla="*/ 2671465 w 6682383"/>
              <a:gd name="connsiteY10945" fmla="*/ 1172021 h 6812607"/>
              <a:gd name="connsiteX10946" fmla="*/ 2671465 w 6682383"/>
              <a:gd name="connsiteY10946" fmla="*/ 1186904 h 6812607"/>
              <a:gd name="connsiteX10947" fmla="*/ 2678907 w 6682383"/>
              <a:gd name="connsiteY10947" fmla="*/ 1186904 h 6812607"/>
              <a:gd name="connsiteX10948" fmla="*/ 2693790 w 6682383"/>
              <a:gd name="connsiteY10948" fmla="*/ 1179463 h 6812607"/>
              <a:gd name="connsiteX10949" fmla="*/ 2686348 w 6682383"/>
              <a:gd name="connsiteY10949" fmla="*/ 1186904 h 6812607"/>
              <a:gd name="connsiteX10950" fmla="*/ 2671465 w 6682383"/>
              <a:gd name="connsiteY10950" fmla="*/ 1201787 h 6812607"/>
              <a:gd name="connsiteX10951" fmla="*/ 2671465 w 6682383"/>
              <a:gd name="connsiteY10951" fmla="*/ 1209228 h 6812607"/>
              <a:gd name="connsiteX10952" fmla="*/ 2667745 w 6682383"/>
              <a:gd name="connsiteY10952" fmla="*/ 1216670 h 6812607"/>
              <a:gd name="connsiteX10953" fmla="*/ 2664023 w 6682383"/>
              <a:gd name="connsiteY10953" fmla="*/ 1216670 h 6812607"/>
              <a:gd name="connsiteX10954" fmla="*/ 2652862 w 6682383"/>
              <a:gd name="connsiteY10954" fmla="*/ 1212949 h 6812607"/>
              <a:gd name="connsiteX10955" fmla="*/ 2649141 w 6682383"/>
              <a:gd name="connsiteY10955" fmla="*/ 1224111 h 6812607"/>
              <a:gd name="connsiteX10956" fmla="*/ 2641700 w 6682383"/>
              <a:gd name="connsiteY10956" fmla="*/ 1224111 h 6812607"/>
              <a:gd name="connsiteX10957" fmla="*/ 2626817 w 6682383"/>
              <a:gd name="connsiteY10957" fmla="*/ 1201787 h 6812607"/>
              <a:gd name="connsiteX10958" fmla="*/ 2626817 w 6682383"/>
              <a:gd name="connsiteY10958" fmla="*/ 1194345 h 6812607"/>
              <a:gd name="connsiteX10959" fmla="*/ 2619375 w 6682383"/>
              <a:gd name="connsiteY10959" fmla="*/ 1183183 h 6812607"/>
              <a:gd name="connsiteX10960" fmla="*/ 2611933 w 6682383"/>
              <a:gd name="connsiteY10960" fmla="*/ 1168300 h 6812607"/>
              <a:gd name="connsiteX10961" fmla="*/ 2611933 w 6682383"/>
              <a:gd name="connsiteY10961" fmla="*/ 1157138 h 6812607"/>
              <a:gd name="connsiteX10962" fmla="*/ 2619375 w 6682383"/>
              <a:gd name="connsiteY10962" fmla="*/ 1149697 h 6812607"/>
              <a:gd name="connsiteX10963" fmla="*/ 2611933 w 6682383"/>
              <a:gd name="connsiteY10963" fmla="*/ 1149697 h 6812607"/>
              <a:gd name="connsiteX10964" fmla="*/ 2604492 w 6682383"/>
              <a:gd name="connsiteY10964" fmla="*/ 1157138 h 6812607"/>
              <a:gd name="connsiteX10965" fmla="*/ 2608213 w 6682383"/>
              <a:gd name="connsiteY10965" fmla="*/ 1164580 h 6812607"/>
              <a:gd name="connsiteX10966" fmla="*/ 2611933 w 6682383"/>
              <a:gd name="connsiteY10966" fmla="*/ 1179463 h 6812607"/>
              <a:gd name="connsiteX10967" fmla="*/ 2604492 w 6682383"/>
              <a:gd name="connsiteY10967" fmla="*/ 1186904 h 6812607"/>
              <a:gd name="connsiteX10968" fmla="*/ 2611933 w 6682383"/>
              <a:gd name="connsiteY10968" fmla="*/ 1186904 h 6812607"/>
              <a:gd name="connsiteX10969" fmla="*/ 2609143 w 6682383"/>
              <a:gd name="connsiteY10969" fmla="*/ 1195276 h 6812607"/>
              <a:gd name="connsiteX10970" fmla="*/ 2606353 w 6682383"/>
              <a:gd name="connsiteY10970" fmla="*/ 1196206 h 6812607"/>
              <a:gd name="connsiteX10971" fmla="*/ 2604492 w 6682383"/>
              <a:gd name="connsiteY10971" fmla="*/ 1201787 h 6812607"/>
              <a:gd name="connsiteX10972" fmla="*/ 2606974 w 6682383"/>
              <a:gd name="connsiteY10972" fmla="*/ 1201787 h 6812607"/>
              <a:gd name="connsiteX10973" fmla="*/ 2604492 w 6682383"/>
              <a:gd name="connsiteY10973" fmla="*/ 1209228 h 6812607"/>
              <a:gd name="connsiteX10974" fmla="*/ 2597051 w 6682383"/>
              <a:gd name="connsiteY10974" fmla="*/ 1201787 h 6812607"/>
              <a:gd name="connsiteX10975" fmla="*/ 2597051 w 6682383"/>
              <a:gd name="connsiteY10975" fmla="*/ 1190625 h 6812607"/>
              <a:gd name="connsiteX10976" fmla="*/ 2597051 w 6682383"/>
              <a:gd name="connsiteY10976" fmla="*/ 1186904 h 6812607"/>
              <a:gd name="connsiteX10977" fmla="*/ 2552403 w 6682383"/>
              <a:gd name="connsiteY10977" fmla="*/ 1231552 h 6812607"/>
              <a:gd name="connsiteX10978" fmla="*/ 2552403 w 6682383"/>
              <a:gd name="connsiteY10978" fmla="*/ 1238994 h 6812607"/>
              <a:gd name="connsiteX10979" fmla="*/ 2530078 w 6682383"/>
              <a:gd name="connsiteY10979" fmla="*/ 1253877 h 6812607"/>
              <a:gd name="connsiteX10980" fmla="*/ 2507754 w 6682383"/>
              <a:gd name="connsiteY10980" fmla="*/ 1261318 h 6812607"/>
              <a:gd name="connsiteX10981" fmla="*/ 2492871 w 6682383"/>
              <a:gd name="connsiteY10981" fmla="*/ 1268759 h 6812607"/>
              <a:gd name="connsiteX10982" fmla="*/ 2500313 w 6682383"/>
              <a:gd name="connsiteY10982" fmla="*/ 1261318 h 6812607"/>
              <a:gd name="connsiteX10983" fmla="*/ 2530078 w 6682383"/>
              <a:gd name="connsiteY10983" fmla="*/ 1224111 h 6812607"/>
              <a:gd name="connsiteX10984" fmla="*/ 2522637 w 6682383"/>
              <a:gd name="connsiteY10984" fmla="*/ 1216670 h 6812607"/>
              <a:gd name="connsiteX10985" fmla="*/ 2515196 w 6682383"/>
              <a:gd name="connsiteY10985" fmla="*/ 1216670 h 6812607"/>
              <a:gd name="connsiteX10986" fmla="*/ 2500313 w 6682383"/>
              <a:gd name="connsiteY10986" fmla="*/ 1231552 h 6812607"/>
              <a:gd name="connsiteX10987" fmla="*/ 2507754 w 6682383"/>
              <a:gd name="connsiteY10987" fmla="*/ 1216670 h 6812607"/>
              <a:gd name="connsiteX10988" fmla="*/ 2518916 w 6682383"/>
              <a:gd name="connsiteY10988" fmla="*/ 1205507 h 6812607"/>
              <a:gd name="connsiteX10989" fmla="*/ 2530078 w 6682383"/>
              <a:gd name="connsiteY10989" fmla="*/ 1201787 h 6812607"/>
              <a:gd name="connsiteX10990" fmla="*/ 2548682 w 6682383"/>
              <a:gd name="connsiteY10990" fmla="*/ 1186904 h 6812607"/>
              <a:gd name="connsiteX10991" fmla="*/ 2559844 w 6682383"/>
              <a:gd name="connsiteY10991" fmla="*/ 1172021 h 6812607"/>
              <a:gd name="connsiteX10992" fmla="*/ 2582168 w 6682383"/>
              <a:gd name="connsiteY10992" fmla="*/ 1157138 h 6812607"/>
              <a:gd name="connsiteX10993" fmla="*/ 2649141 w 6682383"/>
              <a:gd name="connsiteY10993" fmla="*/ 1105048 h 6812607"/>
              <a:gd name="connsiteX10994" fmla="*/ 2656582 w 6682383"/>
              <a:gd name="connsiteY10994" fmla="*/ 1097607 h 6812607"/>
              <a:gd name="connsiteX10995" fmla="*/ 2656582 w 6682383"/>
              <a:gd name="connsiteY10995" fmla="*/ 1090166 h 6812607"/>
              <a:gd name="connsiteX10996" fmla="*/ 2671465 w 6682383"/>
              <a:gd name="connsiteY10996" fmla="*/ 1090166 h 6812607"/>
              <a:gd name="connsiteX10997" fmla="*/ 2619375 w 6682383"/>
              <a:gd name="connsiteY10997" fmla="*/ 1082724 h 6812607"/>
              <a:gd name="connsiteX10998" fmla="*/ 2626817 w 6682383"/>
              <a:gd name="connsiteY10998" fmla="*/ 1082724 h 6812607"/>
              <a:gd name="connsiteX10999" fmla="*/ 2623096 w 6682383"/>
              <a:gd name="connsiteY10999" fmla="*/ 1090166 h 6812607"/>
              <a:gd name="connsiteX11000" fmla="*/ 2619375 w 6682383"/>
              <a:gd name="connsiteY11000" fmla="*/ 1082724 h 6812607"/>
              <a:gd name="connsiteX11001" fmla="*/ 3556062 w 6682383"/>
              <a:gd name="connsiteY11001" fmla="*/ 1078073 h 6812607"/>
              <a:gd name="connsiteX11002" fmla="*/ 3549551 w 6682383"/>
              <a:gd name="connsiteY11002" fmla="*/ 1079004 h 6812607"/>
              <a:gd name="connsiteX11003" fmla="*/ 3542109 w 6682383"/>
              <a:gd name="connsiteY11003" fmla="*/ 1090166 h 6812607"/>
              <a:gd name="connsiteX11004" fmla="*/ 3545830 w 6682383"/>
              <a:gd name="connsiteY11004" fmla="*/ 1097607 h 6812607"/>
              <a:gd name="connsiteX11005" fmla="*/ 3556992 w 6682383"/>
              <a:gd name="connsiteY11005" fmla="*/ 1093886 h 6812607"/>
              <a:gd name="connsiteX11006" fmla="*/ 3560713 w 6682383"/>
              <a:gd name="connsiteY11006" fmla="*/ 1082724 h 6812607"/>
              <a:gd name="connsiteX11007" fmla="*/ 3556062 w 6682383"/>
              <a:gd name="connsiteY11007" fmla="*/ 1078073 h 6812607"/>
              <a:gd name="connsiteX11008" fmla="*/ 4115098 w 6682383"/>
              <a:gd name="connsiteY11008" fmla="*/ 1075283 h 6812607"/>
              <a:gd name="connsiteX11009" fmla="*/ 4115098 w 6682383"/>
              <a:gd name="connsiteY11009" fmla="*/ 1090166 h 6812607"/>
              <a:gd name="connsiteX11010" fmla="*/ 4118818 w 6682383"/>
              <a:gd name="connsiteY11010" fmla="*/ 1097607 h 6812607"/>
              <a:gd name="connsiteX11011" fmla="*/ 4122539 w 6682383"/>
              <a:gd name="connsiteY11011" fmla="*/ 1090166 h 6812607"/>
              <a:gd name="connsiteX11012" fmla="*/ 4129980 w 6682383"/>
              <a:gd name="connsiteY11012" fmla="*/ 1082724 h 6812607"/>
              <a:gd name="connsiteX11013" fmla="*/ 4137422 w 6682383"/>
              <a:gd name="connsiteY11013" fmla="*/ 1075283 h 6812607"/>
              <a:gd name="connsiteX11014" fmla="*/ 4126260 w 6682383"/>
              <a:gd name="connsiteY11014" fmla="*/ 1075283 h 6812607"/>
              <a:gd name="connsiteX11015" fmla="*/ 4118818 w 6682383"/>
              <a:gd name="connsiteY11015" fmla="*/ 1075283 h 6812607"/>
              <a:gd name="connsiteX11016" fmla="*/ 4115098 w 6682383"/>
              <a:gd name="connsiteY11016" fmla="*/ 1075283 h 6812607"/>
              <a:gd name="connsiteX11017" fmla="*/ 3899297 w 6682383"/>
              <a:gd name="connsiteY11017" fmla="*/ 1075283 h 6812607"/>
              <a:gd name="connsiteX11018" fmla="*/ 3906738 w 6682383"/>
              <a:gd name="connsiteY11018" fmla="*/ 1079004 h 6812607"/>
              <a:gd name="connsiteX11019" fmla="*/ 3906738 w 6682383"/>
              <a:gd name="connsiteY11019" fmla="*/ 1082724 h 6812607"/>
              <a:gd name="connsiteX11020" fmla="*/ 3914180 w 6682383"/>
              <a:gd name="connsiteY11020" fmla="*/ 1082724 h 6812607"/>
              <a:gd name="connsiteX11021" fmla="*/ 3921622 w 6682383"/>
              <a:gd name="connsiteY11021" fmla="*/ 1075283 h 6812607"/>
              <a:gd name="connsiteX11022" fmla="*/ 3884415 w 6682383"/>
              <a:gd name="connsiteY11022" fmla="*/ 1075283 h 6812607"/>
              <a:gd name="connsiteX11023" fmla="*/ 3884415 w 6682383"/>
              <a:gd name="connsiteY11023" fmla="*/ 1082724 h 6812607"/>
              <a:gd name="connsiteX11024" fmla="*/ 3891855 w 6682383"/>
              <a:gd name="connsiteY11024" fmla="*/ 1082724 h 6812607"/>
              <a:gd name="connsiteX11025" fmla="*/ 3088184 w 6682383"/>
              <a:gd name="connsiteY11025" fmla="*/ 1075283 h 6812607"/>
              <a:gd name="connsiteX11026" fmla="*/ 3088184 w 6682383"/>
              <a:gd name="connsiteY11026" fmla="*/ 1082724 h 6812607"/>
              <a:gd name="connsiteX11027" fmla="*/ 3080742 w 6682383"/>
              <a:gd name="connsiteY11027" fmla="*/ 1082724 h 6812607"/>
              <a:gd name="connsiteX11028" fmla="*/ 3088184 w 6682383"/>
              <a:gd name="connsiteY11028" fmla="*/ 1075283 h 6812607"/>
              <a:gd name="connsiteX11029" fmla="*/ 2894707 w 6682383"/>
              <a:gd name="connsiteY11029" fmla="*/ 1075283 h 6812607"/>
              <a:gd name="connsiteX11030" fmla="*/ 2887266 w 6682383"/>
              <a:gd name="connsiteY11030" fmla="*/ 1079004 h 6812607"/>
              <a:gd name="connsiteX11031" fmla="*/ 2879824 w 6682383"/>
              <a:gd name="connsiteY11031" fmla="*/ 1082724 h 6812607"/>
              <a:gd name="connsiteX11032" fmla="*/ 2894707 w 6682383"/>
              <a:gd name="connsiteY11032" fmla="*/ 1082724 h 6812607"/>
              <a:gd name="connsiteX11033" fmla="*/ 2284512 w 6682383"/>
              <a:gd name="connsiteY11033" fmla="*/ 1075283 h 6812607"/>
              <a:gd name="connsiteX11034" fmla="*/ 2284512 w 6682383"/>
              <a:gd name="connsiteY11034" fmla="*/ 1082724 h 6812607"/>
              <a:gd name="connsiteX11035" fmla="*/ 2281535 w 6682383"/>
              <a:gd name="connsiteY11035" fmla="*/ 1084213 h 6812607"/>
              <a:gd name="connsiteX11036" fmla="*/ 6012656 w 6682383"/>
              <a:gd name="connsiteY11036" fmla="*/ 1067841 h 6812607"/>
              <a:gd name="connsiteX11037" fmla="*/ 6042422 w 6682383"/>
              <a:gd name="connsiteY11037" fmla="*/ 1067841 h 6812607"/>
              <a:gd name="connsiteX11038" fmla="*/ 6042422 w 6682383"/>
              <a:gd name="connsiteY11038" fmla="*/ 1075283 h 6812607"/>
              <a:gd name="connsiteX11039" fmla="*/ 6027539 w 6682383"/>
              <a:gd name="connsiteY11039" fmla="*/ 1071562 h 6812607"/>
              <a:gd name="connsiteX11040" fmla="*/ 6012656 w 6682383"/>
              <a:gd name="connsiteY11040" fmla="*/ 1067841 h 6812607"/>
              <a:gd name="connsiteX11041" fmla="*/ 5439668 w 6682383"/>
              <a:gd name="connsiteY11041" fmla="*/ 1067841 h 6812607"/>
              <a:gd name="connsiteX11042" fmla="*/ 5454551 w 6682383"/>
              <a:gd name="connsiteY11042" fmla="*/ 1075283 h 6812607"/>
              <a:gd name="connsiteX11043" fmla="*/ 5461992 w 6682383"/>
              <a:gd name="connsiteY11043" fmla="*/ 1075283 h 6812607"/>
              <a:gd name="connsiteX11044" fmla="*/ 5454551 w 6682383"/>
              <a:gd name="connsiteY11044" fmla="*/ 1067841 h 6812607"/>
              <a:gd name="connsiteX11045" fmla="*/ 5328047 w 6682383"/>
              <a:gd name="connsiteY11045" fmla="*/ 1067841 h 6812607"/>
              <a:gd name="connsiteX11046" fmla="*/ 5320605 w 6682383"/>
              <a:gd name="connsiteY11046" fmla="*/ 1082724 h 6812607"/>
              <a:gd name="connsiteX11047" fmla="*/ 5320605 w 6682383"/>
              <a:gd name="connsiteY11047" fmla="*/ 1097607 h 6812607"/>
              <a:gd name="connsiteX11048" fmla="*/ 5328047 w 6682383"/>
              <a:gd name="connsiteY11048" fmla="*/ 1090166 h 6812607"/>
              <a:gd name="connsiteX11049" fmla="*/ 5328047 w 6682383"/>
              <a:gd name="connsiteY11049" fmla="*/ 1082724 h 6812607"/>
              <a:gd name="connsiteX11050" fmla="*/ 3393281 w 6682383"/>
              <a:gd name="connsiteY11050" fmla="*/ 1067841 h 6812607"/>
              <a:gd name="connsiteX11051" fmla="*/ 3400723 w 6682383"/>
              <a:gd name="connsiteY11051" fmla="*/ 1067841 h 6812607"/>
              <a:gd name="connsiteX11052" fmla="*/ 3400723 w 6682383"/>
              <a:gd name="connsiteY11052" fmla="*/ 1071562 h 6812607"/>
              <a:gd name="connsiteX11053" fmla="*/ 3393281 w 6682383"/>
              <a:gd name="connsiteY11053" fmla="*/ 1075283 h 6812607"/>
              <a:gd name="connsiteX11054" fmla="*/ 3281661 w 6682383"/>
              <a:gd name="connsiteY11054" fmla="*/ 1067841 h 6812607"/>
              <a:gd name="connsiteX11055" fmla="*/ 3281661 w 6682383"/>
              <a:gd name="connsiteY11055" fmla="*/ 1075283 h 6812607"/>
              <a:gd name="connsiteX11056" fmla="*/ 3274219 w 6682383"/>
              <a:gd name="connsiteY11056" fmla="*/ 1075283 h 6812607"/>
              <a:gd name="connsiteX11057" fmla="*/ 3270498 w 6682383"/>
              <a:gd name="connsiteY11057" fmla="*/ 1071562 h 6812607"/>
              <a:gd name="connsiteX11058" fmla="*/ 3281661 w 6682383"/>
              <a:gd name="connsiteY11058" fmla="*/ 1067841 h 6812607"/>
              <a:gd name="connsiteX11059" fmla="*/ 3192364 w 6682383"/>
              <a:gd name="connsiteY11059" fmla="*/ 1067841 h 6812607"/>
              <a:gd name="connsiteX11060" fmla="*/ 3188642 w 6682383"/>
              <a:gd name="connsiteY11060" fmla="*/ 1075283 h 6812607"/>
              <a:gd name="connsiteX11061" fmla="*/ 3184922 w 6682383"/>
              <a:gd name="connsiteY11061" fmla="*/ 1075283 h 6812607"/>
              <a:gd name="connsiteX11062" fmla="*/ 3177481 w 6682383"/>
              <a:gd name="connsiteY11062" fmla="*/ 1075283 h 6812607"/>
              <a:gd name="connsiteX11063" fmla="*/ 3192364 w 6682383"/>
              <a:gd name="connsiteY11063" fmla="*/ 1067841 h 6812607"/>
              <a:gd name="connsiteX11064" fmla="*/ 2801689 w 6682383"/>
              <a:gd name="connsiteY11064" fmla="*/ 1067841 h 6812607"/>
              <a:gd name="connsiteX11065" fmla="*/ 2809132 w 6682383"/>
              <a:gd name="connsiteY11065" fmla="*/ 1071562 h 6812607"/>
              <a:gd name="connsiteX11066" fmla="*/ 2809132 w 6682383"/>
              <a:gd name="connsiteY11066" fmla="*/ 1079004 h 6812607"/>
              <a:gd name="connsiteX11067" fmla="*/ 2801689 w 6682383"/>
              <a:gd name="connsiteY11067" fmla="*/ 1075283 h 6812607"/>
              <a:gd name="connsiteX11068" fmla="*/ 2801689 w 6682383"/>
              <a:gd name="connsiteY11068" fmla="*/ 1067841 h 6812607"/>
              <a:gd name="connsiteX11069" fmla="*/ 2708672 w 6682383"/>
              <a:gd name="connsiteY11069" fmla="*/ 1067841 h 6812607"/>
              <a:gd name="connsiteX11070" fmla="*/ 2708672 w 6682383"/>
              <a:gd name="connsiteY11070" fmla="*/ 1075283 h 6812607"/>
              <a:gd name="connsiteX11071" fmla="*/ 2701230 w 6682383"/>
              <a:gd name="connsiteY11071" fmla="*/ 1075283 h 6812607"/>
              <a:gd name="connsiteX11072" fmla="*/ 5476875 w 6682383"/>
              <a:gd name="connsiteY11072" fmla="*/ 1060400 h 6812607"/>
              <a:gd name="connsiteX11073" fmla="*/ 5476875 w 6682383"/>
              <a:gd name="connsiteY11073" fmla="*/ 1067841 h 6812607"/>
              <a:gd name="connsiteX11074" fmla="*/ 5484316 w 6682383"/>
              <a:gd name="connsiteY11074" fmla="*/ 1060400 h 6812607"/>
              <a:gd name="connsiteX11075" fmla="*/ 5476875 w 6682383"/>
              <a:gd name="connsiteY11075" fmla="*/ 1060400 h 6812607"/>
              <a:gd name="connsiteX11076" fmla="*/ 2306837 w 6682383"/>
              <a:gd name="connsiteY11076" fmla="*/ 1060400 h 6812607"/>
              <a:gd name="connsiteX11077" fmla="*/ 2314277 w 6682383"/>
              <a:gd name="connsiteY11077" fmla="*/ 1060400 h 6812607"/>
              <a:gd name="connsiteX11078" fmla="*/ 2299394 w 6682383"/>
              <a:gd name="connsiteY11078" fmla="*/ 1075283 h 6812607"/>
              <a:gd name="connsiteX11079" fmla="*/ 2291953 w 6682383"/>
              <a:gd name="connsiteY11079" fmla="*/ 1067841 h 6812607"/>
              <a:gd name="connsiteX11080" fmla="*/ 2306837 w 6682383"/>
              <a:gd name="connsiteY11080" fmla="*/ 1060400 h 6812607"/>
              <a:gd name="connsiteX11081" fmla="*/ 2083594 w 6682383"/>
              <a:gd name="connsiteY11081" fmla="*/ 1060400 h 6812607"/>
              <a:gd name="connsiteX11082" fmla="*/ 2076152 w 6682383"/>
              <a:gd name="connsiteY11082" fmla="*/ 1075283 h 6812607"/>
              <a:gd name="connsiteX11083" fmla="*/ 2068711 w 6682383"/>
              <a:gd name="connsiteY11083" fmla="*/ 1075283 h 6812607"/>
              <a:gd name="connsiteX11084" fmla="*/ 5514082 w 6682383"/>
              <a:gd name="connsiteY11084" fmla="*/ 1052959 h 6812607"/>
              <a:gd name="connsiteX11085" fmla="*/ 5506640 w 6682383"/>
              <a:gd name="connsiteY11085" fmla="*/ 1060400 h 6812607"/>
              <a:gd name="connsiteX11086" fmla="*/ 5514082 w 6682383"/>
              <a:gd name="connsiteY11086" fmla="*/ 1060400 h 6812607"/>
              <a:gd name="connsiteX11087" fmla="*/ 5521523 w 6682383"/>
              <a:gd name="connsiteY11087" fmla="*/ 1056679 h 6812607"/>
              <a:gd name="connsiteX11088" fmla="*/ 5521523 w 6682383"/>
              <a:gd name="connsiteY11088" fmla="*/ 1052959 h 6812607"/>
              <a:gd name="connsiteX11089" fmla="*/ 5514082 w 6682383"/>
              <a:gd name="connsiteY11089" fmla="*/ 1052959 h 6812607"/>
              <a:gd name="connsiteX11090" fmla="*/ 4249043 w 6682383"/>
              <a:gd name="connsiteY11090" fmla="*/ 1052959 h 6812607"/>
              <a:gd name="connsiteX11091" fmla="*/ 4249043 w 6682383"/>
              <a:gd name="connsiteY11091" fmla="*/ 1060400 h 6812607"/>
              <a:gd name="connsiteX11092" fmla="*/ 4263926 w 6682383"/>
              <a:gd name="connsiteY11092" fmla="*/ 1060400 h 6812607"/>
              <a:gd name="connsiteX11093" fmla="*/ 4263926 w 6682383"/>
              <a:gd name="connsiteY11093" fmla="*/ 1052959 h 6812607"/>
              <a:gd name="connsiteX11094" fmla="*/ 4256484 w 6682383"/>
              <a:gd name="connsiteY11094" fmla="*/ 1052959 h 6812607"/>
              <a:gd name="connsiteX11095" fmla="*/ 4249043 w 6682383"/>
              <a:gd name="connsiteY11095" fmla="*/ 1052959 h 6812607"/>
              <a:gd name="connsiteX11096" fmla="*/ 4196953 w 6682383"/>
              <a:gd name="connsiteY11096" fmla="*/ 1052959 h 6812607"/>
              <a:gd name="connsiteX11097" fmla="*/ 4182070 w 6682383"/>
              <a:gd name="connsiteY11097" fmla="*/ 1056679 h 6812607"/>
              <a:gd name="connsiteX11098" fmla="*/ 4174629 w 6682383"/>
              <a:gd name="connsiteY11098" fmla="*/ 1060400 h 6812607"/>
              <a:gd name="connsiteX11099" fmla="*/ 4170908 w 6682383"/>
              <a:gd name="connsiteY11099" fmla="*/ 1060400 h 6812607"/>
              <a:gd name="connsiteX11100" fmla="*/ 4167188 w 6682383"/>
              <a:gd name="connsiteY11100" fmla="*/ 1067841 h 6812607"/>
              <a:gd name="connsiteX11101" fmla="*/ 4174629 w 6682383"/>
              <a:gd name="connsiteY11101" fmla="*/ 1060400 h 6812607"/>
              <a:gd name="connsiteX11102" fmla="*/ 4204395 w 6682383"/>
              <a:gd name="connsiteY11102" fmla="*/ 1052959 h 6812607"/>
              <a:gd name="connsiteX11103" fmla="*/ 3419326 w 6682383"/>
              <a:gd name="connsiteY11103" fmla="*/ 1052959 h 6812607"/>
              <a:gd name="connsiteX11104" fmla="*/ 3423048 w 6682383"/>
              <a:gd name="connsiteY11104" fmla="*/ 1060400 h 6812607"/>
              <a:gd name="connsiteX11105" fmla="*/ 3415605 w 6682383"/>
              <a:gd name="connsiteY11105" fmla="*/ 1060400 h 6812607"/>
              <a:gd name="connsiteX11106" fmla="*/ 3419326 w 6682383"/>
              <a:gd name="connsiteY11106" fmla="*/ 1052959 h 6812607"/>
              <a:gd name="connsiteX11107" fmla="*/ 2522637 w 6682383"/>
              <a:gd name="connsiteY11107" fmla="*/ 1052959 h 6812607"/>
              <a:gd name="connsiteX11108" fmla="*/ 2522637 w 6682383"/>
              <a:gd name="connsiteY11108" fmla="*/ 1060400 h 6812607"/>
              <a:gd name="connsiteX11109" fmla="*/ 2507754 w 6682383"/>
              <a:gd name="connsiteY11109" fmla="*/ 1067841 h 6812607"/>
              <a:gd name="connsiteX11110" fmla="*/ 2500313 w 6682383"/>
              <a:gd name="connsiteY11110" fmla="*/ 1067841 h 6812607"/>
              <a:gd name="connsiteX11111" fmla="*/ 5418274 w 6682383"/>
              <a:gd name="connsiteY11111" fmla="*/ 1048308 h 6812607"/>
              <a:gd name="connsiteX11112" fmla="*/ 5421064 w 6682383"/>
              <a:gd name="connsiteY11112" fmla="*/ 1049238 h 6812607"/>
              <a:gd name="connsiteX11113" fmla="*/ 5417343 w 6682383"/>
              <a:gd name="connsiteY11113" fmla="*/ 1052959 h 6812607"/>
              <a:gd name="connsiteX11114" fmla="*/ 5418274 w 6682383"/>
              <a:gd name="connsiteY11114" fmla="*/ 1048308 h 6812607"/>
              <a:gd name="connsiteX11115" fmla="*/ 5342929 w 6682383"/>
              <a:gd name="connsiteY11115" fmla="*/ 1045517 h 6812607"/>
              <a:gd name="connsiteX11116" fmla="*/ 5342929 w 6682383"/>
              <a:gd name="connsiteY11116" fmla="*/ 1052959 h 6812607"/>
              <a:gd name="connsiteX11117" fmla="*/ 5350371 w 6682383"/>
              <a:gd name="connsiteY11117" fmla="*/ 1049238 h 6812607"/>
              <a:gd name="connsiteX11118" fmla="*/ 5350371 w 6682383"/>
              <a:gd name="connsiteY11118" fmla="*/ 1045517 h 6812607"/>
              <a:gd name="connsiteX11119" fmla="*/ 5342929 w 6682383"/>
              <a:gd name="connsiteY11119" fmla="*/ 1045517 h 6812607"/>
              <a:gd name="connsiteX11120" fmla="*/ 4100215 w 6682383"/>
              <a:gd name="connsiteY11120" fmla="*/ 1045517 h 6812607"/>
              <a:gd name="connsiteX11121" fmla="*/ 4092773 w 6682383"/>
              <a:gd name="connsiteY11121" fmla="*/ 1052959 h 6812607"/>
              <a:gd name="connsiteX11122" fmla="*/ 4107656 w 6682383"/>
              <a:gd name="connsiteY11122" fmla="*/ 1052959 h 6812607"/>
              <a:gd name="connsiteX11123" fmla="*/ 4100215 w 6682383"/>
              <a:gd name="connsiteY11123" fmla="*/ 1045517 h 6812607"/>
              <a:gd name="connsiteX11124" fmla="*/ 3906738 w 6682383"/>
              <a:gd name="connsiteY11124" fmla="*/ 1045517 h 6812607"/>
              <a:gd name="connsiteX11125" fmla="*/ 3906738 w 6682383"/>
              <a:gd name="connsiteY11125" fmla="*/ 1052959 h 6812607"/>
              <a:gd name="connsiteX11126" fmla="*/ 3914180 w 6682383"/>
              <a:gd name="connsiteY11126" fmla="*/ 1052959 h 6812607"/>
              <a:gd name="connsiteX11127" fmla="*/ 3869532 w 6682383"/>
              <a:gd name="connsiteY11127" fmla="*/ 1045517 h 6812607"/>
              <a:gd name="connsiteX11128" fmla="*/ 3876973 w 6682383"/>
              <a:gd name="connsiteY11128" fmla="*/ 1045517 h 6812607"/>
              <a:gd name="connsiteX11129" fmla="*/ 3876973 w 6682383"/>
              <a:gd name="connsiteY11129" fmla="*/ 1052959 h 6812607"/>
              <a:gd name="connsiteX11130" fmla="*/ 3791397 w 6682383"/>
              <a:gd name="connsiteY11130" fmla="*/ 1045517 h 6812607"/>
              <a:gd name="connsiteX11131" fmla="*/ 3787676 w 6682383"/>
              <a:gd name="connsiteY11131" fmla="*/ 1052959 h 6812607"/>
              <a:gd name="connsiteX11132" fmla="*/ 3795118 w 6682383"/>
              <a:gd name="connsiteY11132" fmla="*/ 1049238 h 6812607"/>
              <a:gd name="connsiteX11133" fmla="*/ 3791397 w 6682383"/>
              <a:gd name="connsiteY11133" fmla="*/ 1045517 h 6812607"/>
              <a:gd name="connsiteX11134" fmla="*/ 3609082 w 6682383"/>
              <a:gd name="connsiteY11134" fmla="*/ 1045517 h 6812607"/>
              <a:gd name="connsiteX11135" fmla="*/ 3601641 w 6682383"/>
              <a:gd name="connsiteY11135" fmla="*/ 1052959 h 6812607"/>
              <a:gd name="connsiteX11136" fmla="*/ 3601641 w 6682383"/>
              <a:gd name="connsiteY11136" fmla="*/ 1049238 h 6812607"/>
              <a:gd name="connsiteX11137" fmla="*/ 5412693 w 6682383"/>
              <a:gd name="connsiteY11137" fmla="*/ 1040866 h 6812607"/>
              <a:gd name="connsiteX11138" fmla="*/ 5409902 w 6682383"/>
              <a:gd name="connsiteY11138" fmla="*/ 1045517 h 6812607"/>
              <a:gd name="connsiteX11139" fmla="*/ 5417343 w 6682383"/>
              <a:gd name="connsiteY11139" fmla="*/ 1060400 h 6812607"/>
              <a:gd name="connsiteX11140" fmla="*/ 5424785 w 6682383"/>
              <a:gd name="connsiteY11140" fmla="*/ 1056679 h 6812607"/>
              <a:gd name="connsiteX11141" fmla="*/ 5432226 w 6682383"/>
              <a:gd name="connsiteY11141" fmla="*/ 1052959 h 6812607"/>
              <a:gd name="connsiteX11142" fmla="*/ 5421064 w 6682383"/>
              <a:gd name="connsiteY11142" fmla="*/ 1041797 h 6812607"/>
              <a:gd name="connsiteX11143" fmla="*/ 5412693 w 6682383"/>
              <a:gd name="connsiteY11143" fmla="*/ 1040866 h 6812607"/>
              <a:gd name="connsiteX11144" fmla="*/ 5707558 w 6682383"/>
              <a:gd name="connsiteY11144" fmla="*/ 1038076 h 6812607"/>
              <a:gd name="connsiteX11145" fmla="*/ 5722441 w 6682383"/>
              <a:gd name="connsiteY11145" fmla="*/ 1045517 h 6812607"/>
              <a:gd name="connsiteX11146" fmla="*/ 5707558 w 6682383"/>
              <a:gd name="connsiteY11146" fmla="*/ 1045517 h 6812607"/>
              <a:gd name="connsiteX11147" fmla="*/ 5395019 w 6682383"/>
              <a:gd name="connsiteY11147" fmla="*/ 1038076 h 6812607"/>
              <a:gd name="connsiteX11148" fmla="*/ 5383857 w 6682383"/>
              <a:gd name="connsiteY11148" fmla="*/ 1041797 h 6812607"/>
              <a:gd name="connsiteX11149" fmla="*/ 5383857 w 6682383"/>
              <a:gd name="connsiteY11149" fmla="*/ 1049238 h 6812607"/>
              <a:gd name="connsiteX11150" fmla="*/ 5395019 w 6682383"/>
              <a:gd name="connsiteY11150" fmla="*/ 1049238 h 6812607"/>
              <a:gd name="connsiteX11151" fmla="*/ 5402461 w 6682383"/>
              <a:gd name="connsiteY11151" fmla="*/ 1045517 h 6812607"/>
              <a:gd name="connsiteX11152" fmla="*/ 5395019 w 6682383"/>
              <a:gd name="connsiteY11152" fmla="*/ 1038076 h 6812607"/>
              <a:gd name="connsiteX11153" fmla="*/ 5372695 w 6682383"/>
              <a:gd name="connsiteY11153" fmla="*/ 1038076 h 6812607"/>
              <a:gd name="connsiteX11154" fmla="*/ 5380136 w 6682383"/>
              <a:gd name="connsiteY11154" fmla="*/ 1045517 h 6812607"/>
              <a:gd name="connsiteX11155" fmla="*/ 5380136 w 6682383"/>
              <a:gd name="connsiteY11155" fmla="*/ 1041797 h 6812607"/>
              <a:gd name="connsiteX11156" fmla="*/ 5372695 w 6682383"/>
              <a:gd name="connsiteY11156" fmla="*/ 1038076 h 6812607"/>
              <a:gd name="connsiteX11157" fmla="*/ 5320605 w 6682383"/>
              <a:gd name="connsiteY11157" fmla="*/ 1038076 h 6812607"/>
              <a:gd name="connsiteX11158" fmla="*/ 5313164 w 6682383"/>
              <a:gd name="connsiteY11158" fmla="*/ 1045517 h 6812607"/>
              <a:gd name="connsiteX11159" fmla="*/ 5335488 w 6682383"/>
              <a:gd name="connsiteY11159" fmla="*/ 1045517 h 6812607"/>
              <a:gd name="connsiteX11160" fmla="*/ 4211836 w 6682383"/>
              <a:gd name="connsiteY11160" fmla="*/ 1038076 h 6812607"/>
              <a:gd name="connsiteX11161" fmla="*/ 4211836 w 6682383"/>
              <a:gd name="connsiteY11161" fmla="*/ 1045517 h 6812607"/>
              <a:gd name="connsiteX11162" fmla="*/ 4219277 w 6682383"/>
              <a:gd name="connsiteY11162" fmla="*/ 1041797 h 6812607"/>
              <a:gd name="connsiteX11163" fmla="*/ 4219277 w 6682383"/>
              <a:gd name="connsiteY11163" fmla="*/ 1038076 h 6812607"/>
              <a:gd name="connsiteX11164" fmla="*/ 4211836 w 6682383"/>
              <a:gd name="connsiteY11164" fmla="*/ 1038076 h 6812607"/>
              <a:gd name="connsiteX11165" fmla="*/ 4033242 w 6682383"/>
              <a:gd name="connsiteY11165" fmla="*/ 1038076 h 6812607"/>
              <a:gd name="connsiteX11166" fmla="*/ 4040684 w 6682383"/>
              <a:gd name="connsiteY11166" fmla="*/ 1045517 h 6812607"/>
              <a:gd name="connsiteX11167" fmla="*/ 4048125 w 6682383"/>
              <a:gd name="connsiteY11167" fmla="*/ 1038076 h 6812607"/>
              <a:gd name="connsiteX11168" fmla="*/ 4040684 w 6682383"/>
              <a:gd name="connsiteY11168" fmla="*/ 1038076 h 6812607"/>
              <a:gd name="connsiteX11169" fmla="*/ 3653731 w 6682383"/>
              <a:gd name="connsiteY11169" fmla="*/ 1038076 h 6812607"/>
              <a:gd name="connsiteX11170" fmla="*/ 3646289 w 6682383"/>
              <a:gd name="connsiteY11170" fmla="*/ 1041797 h 6812607"/>
              <a:gd name="connsiteX11171" fmla="*/ 3646289 w 6682383"/>
              <a:gd name="connsiteY11171" fmla="*/ 1045517 h 6812607"/>
              <a:gd name="connsiteX11172" fmla="*/ 3650010 w 6682383"/>
              <a:gd name="connsiteY11172" fmla="*/ 1041797 h 6812607"/>
              <a:gd name="connsiteX11173" fmla="*/ 3653731 w 6682383"/>
              <a:gd name="connsiteY11173" fmla="*/ 1038076 h 6812607"/>
              <a:gd name="connsiteX11174" fmla="*/ 3616523 w 6682383"/>
              <a:gd name="connsiteY11174" fmla="*/ 1038076 h 6812607"/>
              <a:gd name="connsiteX11175" fmla="*/ 3609082 w 6682383"/>
              <a:gd name="connsiteY11175" fmla="*/ 1045517 h 6812607"/>
              <a:gd name="connsiteX11176" fmla="*/ 3601641 w 6682383"/>
              <a:gd name="connsiteY11176" fmla="*/ 1045517 h 6812607"/>
              <a:gd name="connsiteX11177" fmla="*/ 3601641 w 6682383"/>
              <a:gd name="connsiteY11177" fmla="*/ 1047378 h 6812607"/>
              <a:gd name="connsiteX11178" fmla="*/ 3601641 w 6682383"/>
              <a:gd name="connsiteY11178" fmla="*/ 1049238 h 6812607"/>
              <a:gd name="connsiteX11179" fmla="*/ 3594199 w 6682383"/>
              <a:gd name="connsiteY11179" fmla="*/ 1052959 h 6812607"/>
              <a:gd name="connsiteX11180" fmla="*/ 3594199 w 6682383"/>
              <a:gd name="connsiteY11180" fmla="*/ 1060400 h 6812607"/>
              <a:gd name="connsiteX11181" fmla="*/ 3586758 w 6682383"/>
              <a:gd name="connsiteY11181" fmla="*/ 1067841 h 6812607"/>
              <a:gd name="connsiteX11182" fmla="*/ 3586758 w 6682383"/>
              <a:gd name="connsiteY11182" fmla="*/ 1060400 h 6812607"/>
              <a:gd name="connsiteX11183" fmla="*/ 3586758 w 6682383"/>
              <a:gd name="connsiteY11183" fmla="*/ 1052959 h 6812607"/>
              <a:gd name="connsiteX11184" fmla="*/ 3579316 w 6682383"/>
              <a:gd name="connsiteY11184" fmla="*/ 1067841 h 6812607"/>
              <a:gd name="connsiteX11185" fmla="*/ 3571875 w 6682383"/>
              <a:gd name="connsiteY11185" fmla="*/ 1067841 h 6812607"/>
              <a:gd name="connsiteX11186" fmla="*/ 3564434 w 6682383"/>
              <a:gd name="connsiteY11186" fmla="*/ 1075283 h 6812607"/>
              <a:gd name="connsiteX11187" fmla="*/ 3568154 w 6682383"/>
              <a:gd name="connsiteY11187" fmla="*/ 1082724 h 6812607"/>
              <a:gd name="connsiteX11188" fmla="*/ 3579316 w 6682383"/>
              <a:gd name="connsiteY11188" fmla="*/ 1082724 h 6812607"/>
              <a:gd name="connsiteX11189" fmla="*/ 3594199 w 6682383"/>
              <a:gd name="connsiteY11189" fmla="*/ 1082724 h 6812607"/>
              <a:gd name="connsiteX11190" fmla="*/ 3586758 w 6682383"/>
              <a:gd name="connsiteY11190" fmla="*/ 1090166 h 6812607"/>
              <a:gd name="connsiteX11191" fmla="*/ 3571875 w 6682383"/>
              <a:gd name="connsiteY11191" fmla="*/ 1097607 h 6812607"/>
              <a:gd name="connsiteX11192" fmla="*/ 3560713 w 6682383"/>
              <a:gd name="connsiteY11192" fmla="*/ 1097607 h 6812607"/>
              <a:gd name="connsiteX11193" fmla="*/ 3553271 w 6682383"/>
              <a:gd name="connsiteY11193" fmla="*/ 1101328 h 6812607"/>
              <a:gd name="connsiteX11194" fmla="*/ 3549551 w 6682383"/>
              <a:gd name="connsiteY11194" fmla="*/ 1105048 h 6812607"/>
              <a:gd name="connsiteX11195" fmla="*/ 3549551 w 6682383"/>
              <a:gd name="connsiteY11195" fmla="*/ 1116211 h 6812607"/>
              <a:gd name="connsiteX11196" fmla="*/ 3556992 w 6682383"/>
              <a:gd name="connsiteY11196" fmla="*/ 1112490 h 6812607"/>
              <a:gd name="connsiteX11197" fmla="*/ 3571875 w 6682383"/>
              <a:gd name="connsiteY11197" fmla="*/ 1119931 h 6812607"/>
              <a:gd name="connsiteX11198" fmla="*/ 3575596 w 6682383"/>
              <a:gd name="connsiteY11198" fmla="*/ 1127373 h 6812607"/>
              <a:gd name="connsiteX11199" fmla="*/ 3579316 w 6682383"/>
              <a:gd name="connsiteY11199" fmla="*/ 1134814 h 6812607"/>
              <a:gd name="connsiteX11200" fmla="*/ 3594199 w 6682383"/>
              <a:gd name="connsiteY11200" fmla="*/ 1134814 h 6812607"/>
              <a:gd name="connsiteX11201" fmla="*/ 3601641 w 6682383"/>
              <a:gd name="connsiteY11201" fmla="*/ 1119931 h 6812607"/>
              <a:gd name="connsiteX11202" fmla="*/ 3594199 w 6682383"/>
              <a:gd name="connsiteY11202" fmla="*/ 1112490 h 6812607"/>
              <a:gd name="connsiteX11203" fmla="*/ 3609082 w 6682383"/>
              <a:gd name="connsiteY11203" fmla="*/ 1105048 h 6812607"/>
              <a:gd name="connsiteX11204" fmla="*/ 3623965 w 6682383"/>
              <a:gd name="connsiteY11204" fmla="*/ 1108769 h 6812607"/>
              <a:gd name="connsiteX11205" fmla="*/ 3631406 w 6682383"/>
              <a:gd name="connsiteY11205" fmla="*/ 1112490 h 6812607"/>
              <a:gd name="connsiteX11206" fmla="*/ 3623965 w 6682383"/>
              <a:gd name="connsiteY11206" fmla="*/ 1112490 h 6812607"/>
              <a:gd name="connsiteX11207" fmla="*/ 3616523 w 6682383"/>
              <a:gd name="connsiteY11207" fmla="*/ 1119931 h 6812607"/>
              <a:gd name="connsiteX11208" fmla="*/ 3631406 w 6682383"/>
              <a:gd name="connsiteY11208" fmla="*/ 1119931 h 6812607"/>
              <a:gd name="connsiteX11209" fmla="*/ 3638848 w 6682383"/>
              <a:gd name="connsiteY11209" fmla="*/ 1112490 h 6812607"/>
              <a:gd name="connsiteX11210" fmla="*/ 3653731 w 6682383"/>
              <a:gd name="connsiteY11210" fmla="*/ 1097607 h 6812607"/>
              <a:gd name="connsiteX11211" fmla="*/ 3646289 w 6682383"/>
              <a:gd name="connsiteY11211" fmla="*/ 1090166 h 6812607"/>
              <a:gd name="connsiteX11212" fmla="*/ 3631406 w 6682383"/>
              <a:gd name="connsiteY11212" fmla="*/ 1097607 h 6812607"/>
              <a:gd name="connsiteX11213" fmla="*/ 3609082 w 6682383"/>
              <a:gd name="connsiteY11213" fmla="*/ 1105048 h 6812607"/>
              <a:gd name="connsiteX11214" fmla="*/ 3601641 w 6682383"/>
              <a:gd name="connsiteY11214" fmla="*/ 1090166 h 6812607"/>
              <a:gd name="connsiteX11215" fmla="*/ 3601641 w 6682383"/>
              <a:gd name="connsiteY11215" fmla="*/ 1082724 h 6812607"/>
              <a:gd name="connsiteX11216" fmla="*/ 3594199 w 6682383"/>
              <a:gd name="connsiteY11216" fmla="*/ 1079004 h 6812607"/>
              <a:gd name="connsiteX11217" fmla="*/ 3609082 w 6682383"/>
              <a:gd name="connsiteY11217" fmla="*/ 1071562 h 6812607"/>
              <a:gd name="connsiteX11218" fmla="*/ 3623965 w 6682383"/>
              <a:gd name="connsiteY11218" fmla="*/ 1067841 h 6812607"/>
              <a:gd name="connsiteX11219" fmla="*/ 3631406 w 6682383"/>
              <a:gd name="connsiteY11219" fmla="*/ 1060400 h 6812607"/>
              <a:gd name="connsiteX11220" fmla="*/ 3623965 w 6682383"/>
              <a:gd name="connsiteY11220" fmla="*/ 1045517 h 6812607"/>
              <a:gd name="connsiteX11221" fmla="*/ 3616523 w 6682383"/>
              <a:gd name="connsiteY11221" fmla="*/ 1038076 h 6812607"/>
              <a:gd name="connsiteX11222" fmla="*/ 3352353 w 6682383"/>
              <a:gd name="connsiteY11222" fmla="*/ 1038076 h 6812607"/>
              <a:gd name="connsiteX11223" fmla="*/ 3352353 w 6682383"/>
              <a:gd name="connsiteY11223" fmla="*/ 1045517 h 6812607"/>
              <a:gd name="connsiteX11224" fmla="*/ 3356074 w 6682383"/>
              <a:gd name="connsiteY11224" fmla="*/ 1060400 h 6812607"/>
              <a:gd name="connsiteX11225" fmla="*/ 3356074 w 6682383"/>
              <a:gd name="connsiteY11225" fmla="*/ 1067841 h 6812607"/>
              <a:gd name="connsiteX11226" fmla="*/ 3363516 w 6682383"/>
              <a:gd name="connsiteY11226" fmla="*/ 1056679 h 6812607"/>
              <a:gd name="connsiteX11227" fmla="*/ 3363516 w 6682383"/>
              <a:gd name="connsiteY11227" fmla="*/ 1041797 h 6812607"/>
              <a:gd name="connsiteX11228" fmla="*/ 3352353 w 6682383"/>
              <a:gd name="connsiteY11228" fmla="*/ 1038076 h 6812607"/>
              <a:gd name="connsiteX11229" fmla="*/ 2864941 w 6682383"/>
              <a:gd name="connsiteY11229" fmla="*/ 1038076 h 6812607"/>
              <a:gd name="connsiteX11230" fmla="*/ 2864941 w 6682383"/>
              <a:gd name="connsiteY11230" fmla="*/ 1045517 h 6812607"/>
              <a:gd name="connsiteX11231" fmla="*/ 2872383 w 6682383"/>
              <a:gd name="connsiteY11231" fmla="*/ 1038076 h 6812607"/>
              <a:gd name="connsiteX11232" fmla="*/ 2730997 w 6682383"/>
              <a:gd name="connsiteY11232" fmla="*/ 1038076 h 6812607"/>
              <a:gd name="connsiteX11233" fmla="*/ 2723555 w 6682383"/>
              <a:gd name="connsiteY11233" fmla="*/ 1052959 h 6812607"/>
              <a:gd name="connsiteX11234" fmla="*/ 2708672 w 6682383"/>
              <a:gd name="connsiteY11234" fmla="*/ 1052959 h 6812607"/>
              <a:gd name="connsiteX11235" fmla="*/ 2730997 w 6682383"/>
              <a:gd name="connsiteY11235" fmla="*/ 1038076 h 6812607"/>
              <a:gd name="connsiteX11236" fmla="*/ 3878833 w 6682383"/>
              <a:gd name="connsiteY11236" fmla="*/ 1034355 h 6812607"/>
              <a:gd name="connsiteX11237" fmla="*/ 3884415 w 6682383"/>
              <a:gd name="connsiteY11237" fmla="*/ 1038076 h 6812607"/>
              <a:gd name="connsiteX11238" fmla="*/ 3883019 w 6682383"/>
              <a:gd name="connsiteY11238" fmla="*/ 1038076 h 6812607"/>
              <a:gd name="connsiteX11239" fmla="*/ 3876973 w 6682383"/>
              <a:gd name="connsiteY11239" fmla="*/ 1038076 h 6812607"/>
              <a:gd name="connsiteX11240" fmla="*/ 3878833 w 6682383"/>
              <a:gd name="connsiteY11240" fmla="*/ 1034355 h 6812607"/>
              <a:gd name="connsiteX11241" fmla="*/ 3391421 w 6682383"/>
              <a:gd name="connsiteY11241" fmla="*/ 1033425 h 6812607"/>
              <a:gd name="connsiteX11242" fmla="*/ 3393281 w 6682383"/>
              <a:gd name="connsiteY11242" fmla="*/ 1034355 h 6812607"/>
              <a:gd name="connsiteX11243" fmla="*/ 3393281 w 6682383"/>
              <a:gd name="connsiteY11243" fmla="*/ 1038076 h 6812607"/>
              <a:gd name="connsiteX11244" fmla="*/ 3385840 w 6682383"/>
              <a:gd name="connsiteY11244" fmla="*/ 1038076 h 6812607"/>
              <a:gd name="connsiteX11245" fmla="*/ 3391421 w 6682383"/>
              <a:gd name="connsiteY11245" fmla="*/ 1033425 h 6812607"/>
              <a:gd name="connsiteX11246" fmla="*/ 5253633 w 6682383"/>
              <a:gd name="connsiteY11246" fmla="*/ 1030634 h 6812607"/>
              <a:gd name="connsiteX11247" fmla="*/ 5246191 w 6682383"/>
              <a:gd name="connsiteY11247" fmla="*/ 1034355 h 6812607"/>
              <a:gd name="connsiteX11248" fmla="*/ 5253633 w 6682383"/>
              <a:gd name="connsiteY11248" fmla="*/ 1038076 h 6812607"/>
              <a:gd name="connsiteX11249" fmla="*/ 5253633 w 6682383"/>
              <a:gd name="connsiteY11249" fmla="*/ 1030634 h 6812607"/>
              <a:gd name="connsiteX11250" fmla="*/ 4081611 w 6682383"/>
              <a:gd name="connsiteY11250" fmla="*/ 1030634 h 6812607"/>
              <a:gd name="connsiteX11251" fmla="*/ 4077891 w 6682383"/>
              <a:gd name="connsiteY11251" fmla="*/ 1038076 h 6812607"/>
              <a:gd name="connsiteX11252" fmla="*/ 4085332 w 6682383"/>
              <a:gd name="connsiteY11252" fmla="*/ 1038076 h 6812607"/>
              <a:gd name="connsiteX11253" fmla="*/ 4085332 w 6682383"/>
              <a:gd name="connsiteY11253" fmla="*/ 1030634 h 6812607"/>
              <a:gd name="connsiteX11254" fmla="*/ 4081611 w 6682383"/>
              <a:gd name="connsiteY11254" fmla="*/ 1030634 h 6812607"/>
              <a:gd name="connsiteX11255" fmla="*/ 4055566 w 6682383"/>
              <a:gd name="connsiteY11255" fmla="*/ 1030634 h 6812607"/>
              <a:gd name="connsiteX11256" fmla="*/ 4055566 w 6682383"/>
              <a:gd name="connsiteY11256" fmla="*/ 1038076 h 6812607"/>
              <a:gd name="connsiteX11257" fmla="*/ 4070449 w 6682383"/>
              <a:gd name="connsiteY11257" fmla="*/ 1034355 h 6812607"/>
              <a:gd name="connsiteX11258" fmla="*/ 4066729 w 6682383"/>
              <a:gd name="connsiteY11258" fmla="*/ 1030634 h 6812607"/>
              <a:gd name="connsiteX11259" fmla="*/ 4055566 w 6682383"/>
              <a:gd name="connsiteY11259" fmla="*/ 1030634 h 6812607"/>
              <a:gd name="connsiteX11260" fmla="*/ 3661172 w 6682383"/>
              <a:gd name="connsiteY11260" fmla="*/ 1030634 h 6812607"/>
              <a:gd name="connsiteX11261" fmla="*/ 3661172 w 6682383"/>
              <a:gd name="connsiteY11261" fmla="*/ 1038076 h 6812607"/>
              <a:gd name="connsiteX11262" fmla="*/ 3668613 w 6682383"/>
              <a:gd name="connsiteY11262" fmla="*/ 1038076 h 6812607"/>
              <a:gd name="connsiteX11263" fmla="*/ 3661172 w 6682383"/>
              <a:gd name="connsiteY11263" fmla="*/ 1030634 h 6812607"/>
              <a:gd name="connsiteX11264" fmla="*/ 3631406 w 6682383"/>
              <a:gd name="connsiteY11264" fmla="*/ 1030634 h 6812607"/>
              <a:gd name="connsiteX11265" fmla="*/ 3623965 w 6682383"/>
              <a:gd name="connsiteY11265" fmla="*/ 1038076 h 6812607"/>
              <a:gd name="connsiteX11266" fmla="*/ 3631406 w 6682383"/>
              <a:gd name="connsiteY11266" fmla="*/ 1038076 h 6812607"/>
              <a:gd name="connsiteX11267" fmla="*/ 3638848 w 6682383"/>
              <a:gd name="connsiteY11267" fmla="*/ 1030634 h 6812607"/>
              <a:gd name="connsiteX11268" fmla="*/ 3631406 w 6682383"/>
              <a:gd name="connsiteY11268" fmla="*/ 1030634 h 6812607"/>
              <a:gd name="connsiteX11269" fmla="*/ 3601641 w 6682383"/>
              <a:gd name="connsiteY11269" fmla="*/ 1030634 h 6812607"/>
              <a:gd name="connsiteX11270" fmla="*/ 3603501 w 6682383"/>
              <a:gd name="connsiteY11270" fmla="*/ 1032495 h 6812607"/>
              <a:gd name="connsiteX11271" fmla="*/ 3601641 w 6682383"/>
              <a:gd name="connsiteY11271" fmla="*/ 1033115 h 6812607"/>
              <a:gd name="connsiteX11272" fmla="*/ 3601641 w 6682383"/>
              <a:gd name="connsiteY11272" fmla="*/ 1032495 h 6812607"/>
              <a:gd name="connsiteX11273" fmla="*/ 3601641 w 6682383"/>
              <a:gd name="connsiteY11273" fmla="*/ 1030634 h 6812607"/>
              <a:gd name="connsiteX11274" fmla="*/ 3542109 w 6682383"/>
              <a:gd name="connsiteY11274" fmla="*/ 1030634 h 6812607"/>
              <a:gd name="connsiteX11275" fmla="*/ 3548621 w 6682383"/>
              <a:gd name="connsiteY11275" fmla="*/ 1030634 h 6812607"/>
              <a:gd name="connsiteX11276" fmla="*/ 3549551 w 6682383"/>
              <a:gd name="connsiteY11276" fmla="*/ 1030634 h 6812607"/>
              <a:gd name="connsiteX11277" fmla="*/ 3542109 w 6682383"/>
              <a:gd name="connsiteY11277" fmla="*/ 1038076 h 6812607"/>
              <a:gd name="connsiteX11278" fmla="*/ 3251895 w 6682383"/>
              <a:gd name="connsiteY11278" fmla="*/ 1030634 h 6812607"/>
              <a:gd name="connsiteX11279" fmla="*/ 3251895 w 6682383"/>
              <a:gd name="connsiteY11279" fmla="*/ 1038076 h 6812607"/>
              <a:gd name="connsiteX11280" fmla="*/ 3237012 w 6682383"/>
              <a:gd name="connsiteY11280" fmla="*/ 1038076 h 6812607"/>
              <a:gd name="connsiteX11281" fmla="*/ 3251895 w 6682383"/>
              <a:gd name="connsiteY11281" fmla="*/ 1030634 h 6812607"/>
              <a:gd name="connsiteX11282" fmla="*/ 2336601 w 6682383"/>
              <a:gd name="connsiteY11282" fmla="*/ 1030634 h 6812607"/>
              <a:gd name="connsiteX11283" fmla="*/ 2336601 w 6682383"/>
              <a:gd name="connsiteY11283" fmla="*/ 1038076 h 6812607"/>
              <a:gd name="connsiteX11284" fmla="*/ 2336601 w 6682383"/>
              <a:gd name="connsiteY11284" fmla="*/ 1041797 h 6812607"/>
              <a:gd name="connsiteX11285" fmla="*/ 2329160 w 6682383"/>
              <a:gd name="connsiteY11285" fmla="*/ 1045517 h 6812607"/>
              <a:gd name="connsiteX11286" fmla="*/ 2314277 w 6682383"/>
              <a:gd name="connsiteY11286" fmla="*/ 1060400 h 6812607"/>
              <a:gd name="connsiteX11287" fmla="*/ 2336601 w 6682383"/>
              <a:gd name="connsiteY11287" fmla="*/ 1030634 h 6812607"/>
              <a:gd name="connsiteX11288" fmla="*/ 3406304 w 6682383"/>
              <a:gd name="connsiteY11288" fmla="*/ 1025984 h 6812607"/>
              <a:gd name="connsiteX11289" fmla="*/ 3408165 w 6682383"/>
              <a:gd name="connsiteY11289" fmla="*/ 1026914 h 6812607"/>
              <a:gd name="connsiteX11290" fmla="*/ 3408165 w 6682383"/>
              <a:gd name="connsiteY11290" fmla="*/ 1034355 h 6812607"/>
              <a:gd name="connsiteX11291" fmla="*/ 3400723 w 6682383"/>
              <a:gd name="connsiteY11291" fmla="*/ 1038076 h 6812607"/>
              <a:gd name="connsiteX11292" fmla="*/ 3400723 w 6682383"/>
              <a:gd name="connsiteY11292" fmla="*/ 1030634 h 6812607"/>
              <a:gd name="connsiteX11293" fmla="*/ 3406304 w 6682383"/>
              <a:gd name="connsiteY11293" fmla="*/ 1025984 h 6812607"/>
              <a:gd name="connsiteX11294" fmla="*/ 4106726 w 6682383"/>
              <a:gd name="connsiteY11294" fmla="*/ 1025054 h 6812607"/>
              <a:gd name="connsiteX11295" fmla="*/ 4100215 w 6682383"/>
              <a:gd name="connsiteY11295" fmla="*/ 1026914 h 6812607"/>
              <a:gd name="connsiteX11296" fmla="*/ 4092773 w 6682383"/>
              <a:gd name="connsiteY11296" fmla="*/ 1030634 h 6812607"/>
              <a:gd name="connsiteX11297" fmla="*/ 4107656 w 6682383"/>
              <a:gd name="connsiteY11297" fmla="*/ 1030634 h 6812607"/>
              <a:gd name="connsiteX11298" fmla="*/ 4111377 w 6682383"/>
              <a:gd name="connsiteY11298" fmla="*/ 1026914 h 6812607"/>
              <a:gd name="connsiteX11299" fmla="*/ 4106726 w 6682383"/>
              <a:gd name="connsiteY11299" fmla="*/ 1025054 h 6812607"/>
              <a:gd name="connsiteX11300" fmla="*/ 5670351 w 6682383"/>
              <a:gd name="connsiteY11300" fmla="*/ 1023193 h 6812607"/>
              <a:gd name="connsiteX11301" fmla="*/ 5677793 w 6682383"/>
              <a:gd name="connsiteY11301" fmla="*/ 1023193 h 6812607"/>
              <a:gd name="connsiteX11302" fmla="*/ 5685234 w 6682383"/>
              <a:gd name="connsiteY11302" fmla="*/ 1030634 h 6812607"/>
              <a:gd name="connsiteX11303" fmla="*/ 5692676 w 6682383"/>
              <a:gd name="connsiteY11303" fmla="*/ 1030634 h 6812607"/>
              <a:gd name="connsiteX11304" fmla="*/ 5685234 w 6682383"/>
              <a:gd name="connsiteY11304" fmla="*/ 1038076 h 6812607"/>
              <a:gd name="connsiteX11305" fmla="*/ 5670351 w 6682383"/>
              <a:gd name="connsiteY11305" fmla="*/ 1030634 h 6812607"/>
              <a:gd name="connsiteX11306" fmla="*/ 3832325 w 6682383"/>
              <a:gd name="connsiteY11306" fmla="*/ 1023193 h 6812607"/>
              <a:gd name="connsiteX11307" fmla="*/ 3832325 w 6682383"/>
              <a:gd name="connsiteY11307" fmla="*/ 1030634 h 6812607"/>
              <a:gd name="connsiteX11308" fmla="*/ 3839766 w 6682383"/>
              <a:gd name="connsiteY11308" fmla="*/ 1026914 h 6812607"/>
              <a:gd name="connsiteX11309" fmla="*/ 3839766 w 6682383"/>
              <a:gd name="connsiteY11309" fmla="*/ 1023193 h 6812607"/>
              <a:gd name="connsiteX11310" fmla="*/ 3832325 w 6682383"/>
              <a:gd name="connsiteY11310" fmla="*/ 1023193 h 6812607"/>
              <a:gd name="connsiteX11311" fmla="*/ 3460255 w 6682383"/>
              <a:gd name="connsiteY11311" fmla="*/ 1023193 h 6812607"/>
              <a:gd name="connsiteX11312" fmla="*/ 3460255 w 6682383"/>
              <a:gd name="connsiteY11312" fmla="*/ 1030634 h 6812607"/>
              <a:gd name="connsiteX11313" fmla="*/ 3456533 w 6682383"/>
              <a:gd name="connsiteY11313" fmla="*/ 1026914 h 6812607"/>
              <a:gd name="connsiteX11314" fmla="*/ 3460255 w 6682383"/>
              <a:gd name="connsiteY11314" fmla="*/ 1023193 h 6812607"/>
              <a:gd name="connsiteX11315" fmla="*/ 2217540 w 6682383"/>
              <a:gd name="connsiteY11315" fmla="*/ 1023193 h 6812607"/>
              <a:gd name="connsiteX11316" fmla="*/ 2224980 w 6682383"/>
              <a:gd name="connsiteY11316" fmla="*/ 1023193 h 6812607"/>
              <a:gd name="connsiteX11317" fmla="*/ 2224980 w 6682383"/>
              <a:gd name="connsiteY11317" fmla="*/ 1030634 h 6812607"/>
              <a:gd name="connsiteX11318" fmla="*/ 3272358 w 6682383"/>
              <a:gd name="connsiteY11318" fmla="*/ 1018542 h 6812607"/>
              <a:gd name="connsiteX11319" fmla="*/ 3274219 w 6682383"/>
              <a:gd name="connsiteY11319" fmla="*/ 1019472 h 6812607"/>
              <a:gd name="connsiteX11320" fmla="*/ 3266777 w 6682383"/>
              <a:gd name="connsiteY11320" fmla="*/ 1030634 h 6812607"/>
              <a:gd name="connsiteX11321" fmla="*/ 3266777 w 6682383"/>
              <a:gd name="connsiteY11321" fmla="*/ 1023193 h 6812607"/>
              <a:gd name="connsiteX11322" fmla="*/ 3272358 w 6682383"/>
              <a:gd name="connsiteY11322" fmla="*/ 1018542 h 6812607"/>
              <a:gd name="connsiteX11323" fmla="*/ 5521523 w 6682383"/>
              <a:gd name="connsiteY11323" fmla="*/ 1015752 h 6812607"/>
              <a:gd name="connsiteX11324" fmla="*/ 5521523 w 6682383"/>
              <a:gd name="connsiteY11324" fmla="*/ 1023193 h 6812607"/>
              <a:gd name="connsiteX11325" fmla="*/ 5528965 w 6682383"/>
              <a:gd name="connsiteY11325" fmla="*/ 1030634 h 6812607"/>
              <a:gd name="connsiteX11326" fmla="*/ 5528965 w 6682383"/>
              <a:gd name="connsiteY11326" fmla="*/ 1023193 h 6812607"/>
              <a:gd name="connsiteX11327" fmla="*/ 5521523 w 6682383"/>
              <a:gd name="connsiteY11327" fmla="*/ 1015752 h 6812607"/>
              <a:gd name="connsiteX11328" fmla="*/ 5499199 w 6682383"/>
              <a:gd name="connsiteY11328" fmla="*/ 1015752 h 6812607"/>
              <a:gd name="connsiteX11329" fmla="*/ 5499199 w 6682383"/>
              <a:gd name="connsiteY11329" fmla="*/ 1023193 h 6812607"/>
              <a:gd name="connsiteX11330" fmla="*/ 5506640 w 6682383"/>
              <a:gd name="connsiteY11330" fmla="*/ 1023193 h 6812607"/>
              <a:gd name="connsiteX11331" fmla="*/ 5499199 w 6682383"/>
              <a:gd name="connsiteY11331" fmla="*/ 1015752 h 6812607"/>
              <a:gd name="connsiteX11332" fmla="*/ 4970859 w 6682383"/>
              <a:gd name="connsiteY11332" fmla="*/ 1015752 h 6812607"/>
              <a:gd name="connsiteX11333" fmla="*/ 4993183 w 6682383"/>
              <a:gd name="connsiteY11333" fmla="*/ 1023193 h 6812607"/>
              <a:gd name="connsiteX11334" fmla="*/ 5015508 w 6682383"/>
              <a:gd name="connsiteY11334" fmla="*/ 1023193 h 6812607"/>
              <a:gd name="connsiteX11335" fmla="*/ 5037832 w 6682383"/>
              <a:gd name="connsiteY11335" fmla="*/ 1030634 h 6812607"/>
              <a:gd name="connsiteX11336" fmla="*/ 5045273 w 6682383"/>
              <a:gd name="connsiteY11336" fmla="*/ 1030634 h 6812607"/>
              <a:gd name="connsiteX11337" fmla="*/ 5045273 w 6682383"/>
              <a:gd name="connsiteY11337" fmla="*/ 1015752 h 6812607"/>
              <a:gd name="connsiteX11338" fmla="*/ 5008066 w 6682383"/>
              <a:gd name="connsiteY11338" fmla="*/ 1015752 h 6812607"/>
              <a:gd name="connsiteX11339" fmla="*/ 4970859 w 6682383"/>
              <a:gd name="connsiteY11339" fmla="*/ 1015752 h 6812607"/>
              <a:gd name="connsiteX11340" fmla="*/ 4680644 w 6682383"/>
              <a:gd name="connsiteY11340" fmla="*/ 1015752 h 6812607"/>
              <a:gd name="connsiteX11341" fmla="*/ 4673203 w 6682383"/>
              <a:gd name="connsiteY11341" fmla="*/ 1023193 h 6812607"/>
              <a:gd name="connsiteX11342" fmla="*/ 4680644 w 6682383"/>
              <a:gd name="connsiteY11342" fmla="*/ 1023193 h 6812607"/>
              <a:gd name="connsiteX11343" fmla="*/ 4680644 w 6682383"/>
              <a:gd name="connsiteY11343" fmla="*/ 1015752 h 6812607"/>
              <a:gd name="connsiteX11344" fmla="*/ 4144863 w 6682383"/>
              <a:gd name="connsiteY11344" fmla="*/ 1015752 h 6812607"/>
              <a:gd name="connsiteX11345" fmla="*/ 4152305 w 6682383"/>
              <a:gd name="connsiteY11345" fmla="*/ 1023193 h 6812607"/>
              <a:gd name="connsiteX11346" fmla="*/ 4144863 w 6682383"/>
              <a:gd name="connsiteY11346" fmla="*/ 1023193 h 6812607"/>
              <a:gd name="connsiteX11347" fmla="*/ 3906738 w 6682383"/>
              <a:gd name="connsiteY11347" fmla="*/ 1015752 h 6812607"/>
              <a:gd name="connsiteX11348" fmla="*/ 3899297 w 6682383"/>
              <a:gd name="connsiteY11348" fmla="*/ 1023193 h 6812607"/>
              <a:gd name="connsiteX11349" fmla="*/ 3888135 w 6682383"/>
              <a:gd name="connsiteY11349" fmla="*/ 1030634 h 6812607"/>
              <a:gd name="connsiteX11350" fmla="*/ 3869532 w 6682383"/>
              <a:gd name="connsiteY11350" fmla="*/ 1030634 h 6812607"/>
              <a:gd name="connsiteX11351" fmla="*/ 3862090 w 6682383"/>
              <a:gd name="connsiteY11351" fmla="*/ 1038076 h 6812607"/>
              <a:gd name="connsiteX11352" fmla="*/ 3854648 w 6682383"/>
              <a:gd name="connsiteY11352" fmla="*/ 1038076 h 6812607"/>
              <a:gd name="connsiteX11353" fmla="*/ 3850928 w 6682383"/>
              <a:gd name="connsiteY11353" fmla="*/ 1041797 h 6812607"/>
              <a:gd name="connsiteX11354" fmla="*/ 3839766 w 6682383"/>
              <a:gd name="connsiteY11354" fmla="*/ 1045517 h 6812607"/>
              <a:gd name="connsiteX11355" fmla="*/ 3832325 w 6682383"/>
              <a:gd name="connsiteY11355" fmla="*/ 1049238 h 6812607"/>
              <a:gd name="connsiteX11356" fmla="*/ 3817441 w 6682383"/>
              <a:gd name="connsiteY11356" fmla="*/ 1060400 h 6812607"/>
              <a:gd name="connsiteX11357" fmla="*/ 3795118 w 6682383"/>
              <a:gd name="connsiteY11357" fmla="*/ 1067841 h 6812607"/>
              <a:gd name="connsiteX11358" fmla="*/ 3780235 w 6682383"/>
              <a:gd name="connsiteY11358" fmla="*/ 1067841 h 6812607"/>
              <a:gd name="connsiteX11359" fmla="*/ 3765352 w 6682383"/>
              <a:gd name="connsiteY11359" fmla="*/ 1071562 h 6812607"/>
              <a:gd name="connsiteX11360" fmla="*/ 3746748 w 6682383"/>
              <a:gd name="connsiteY11360" fmla="*/ 1082724 h 6812607"/>
              <a:gd name="connsiteX11361" fmla="*/ 3728145 w 6682383"/>
              <a:gd name="connsiteY11361" fmla="*/ 1090166 h 6812607"/>
              <a:gd name="connsiteX11362" fmla="*/ 3713262 w 6682383"/>
              <a:gd name="connsiteY11362" fmla="*/ 1093886 h 6812607"/>
              <a:gd name="connsiteX11363" fmla="*/ 3705820 w 6682383"/>
              <a:gd name="connsiteY11363" fmla="*/ 1097607 h 6812607"/>
              <a:gd name="connsiteX11364" fmla="*/ 3698379 w 6682383"/>
              <a:gd name="connsiteY11364" fmla="*/ 1105048 h 6812607"/>
              <a:gd name="connsiteX11365" fmla="*/ 3668613 w 6682383"/>
              <a:gd name="connsiteY11365" fmla="*/ 1127373 h 6812607"/>
              <a:gd name="connsiteX11366" fmla="*/ 3638848 w 6682383"/>
              <a:gd name="connsiteY11366" fmla="*/ 1127373 h 6812607"/>
              <a:gd name="connsiteX11367" fmla="*/ 3631406 w 6682383"/>
              <a:gd name="connsiteY11367" fmla="*/ 1134814 h 6812607"/>
              <a:gd name="connsiteX11368" fmla="*/ 3601641 w 6682383"/>
              <a:gd name="connsiteY11368" fmla="*/ 1149697 h 6812607"/>
              <a:gd name="connsiteX11369" fmla="*/ 3638848 w 6682383"/>
              <a:gd name="connsiteY11369" fmla="*/ 1142256 h 6812607"/>
              <a:gd name="connsiteX11370" fmla="*/ 3668613 w 6682383"/>
              <a:gd name="connsiteY11370" fmla="*/ 1127373 h 6812607"/>
              <a:gd name="connsiteX11371" fmla="*/ 3683496 w 6682383"/>
              <a:gd name="connsiteY11371" fmla="*/ 1127373 h 6812607"/>
              <a:gd name="connsiteX11372" fmla="*/ 3690938 w 6682383"/>
              <a:gd name="connsiteY11372" fmla="*/ 1127373 h 6812607"/>
              <a:gd name="connsiteX11373" fmla="*/ 3690938 w 6682383"/>
              <a:gd name="connsiteY11373" fmla="*/ 1119931 h 6812607"/>
              <a:gd name="connsiteX11374" fmla="*/ 3713262 w 6682383"/>
              <a:gd name="connsiteY11374" fmla="*/ 1112490 h 6812607"/>
              <a:gd name="connsiteX11375" fmla="*/ 3728145 w 6682383"/>
              <a:gd name="connsiteY11375" fmla="*/ 1105048 h 6812607"/>
              <a:gd name="connsiteX11376" fmla="*/ 3743028 w 6682383"/>
              <a:gd name="connsiteY11376" fmla="*/ 1097607 h 6812607"/>
              <a:gd name="connsiteX11377" fmla="*/ 3757910 w 6682383"/>
              <a:gd name="connsiteY11377" fmla="*/ 1097607 h 6812607"/>
              <a:gd name="connsiteX11378" fmla="*/ 3780235 w 6682383"/>
              <a:gd name="connsiteY11378" fmla="*/ 1097607 h 6812607"/>
              <a:gd name="connsiteX11379" fmla="*/ 3795118 w 6682383"/>
              <a:gd name="connsiteY11379" fmla="*/ 1082724 h 6812607"/>
              <a:gd name="connsiteX11380" fmla="*/ 3802559 w 6682383"/>
              <a:gd name="connsiteY11380" fmla="*/ 1075283 h 6812607"/>
              <a:gd name="connsiteX11381" fmla="*/ 3817441 w 6682383"/>
              <a:gd name="connsiteY11381" fmla="*/ 1067841 h 6812607"/>
              <a:gd name="connsiteX11382" fmla="*/ 3817441 w 6682383"/>
              <a:gd name="connsiteY11382" fmla="*/ 1060400 h 6812607"/>
              <a:gd name="connsiteX11383" fmla="*/ 3824883 w 6682383"/>
              <a:gd name="connsiteY11383" fmla="*/ 1067841 h 6812607"/>
              <a:gd name="connsiteX11384" fmla="*/ 3832325 w 6682383"/>
              <a:gd name="connsiteY11384" fmla="*/ 1075283 h 6812607"/>
              <a:gd name="connsiteX11385" fmla="*/ 3839766 w 6682383"/>
              <a:gd name="connsiteY11385" fmla="*/ 1060400 h 6812607"/>
              <a:gd name="connsiteX11386" fmla="*/ 3850928 w 6682383"/>
              <a:gd name="connsiteY11386" fmla="*/ 1052959 h 6812607"/>
              <a:gd name="connsiteX11387" fmla="*/ 3865811 w 6682383"/>
              <a:gd name="connsiteY11387" fmla="*/ 1056679 h 6812607"/>
              <a:gd name="connsiteX11388" fmla="*/ 3876973 w 6682383"/>
              <a:gd name="connsiteY11388" fmla="*/ 1060400 h 6812607"/>
              <a:gd name="connsiteX11389" fmla="*/ 3884415 w 6682383"/>
              <a:gd name="connsiteY11389" fmla="*/ 1052959 h 6812607"/>
              <a:gd name="connsiteX11390" fmla="*/ 3891855 w 6682383"/>
              <a:gd name="connsiteY11390" fmla="*/ 1045517 h 6812607"/>
              <a:gd name="connsiteX11391" fmla="*/ 3899297 w 6682383"/>
              <a:gd name="connsiteY11391" fmla="*/ 1030634 h 6812607"/>
              <a:gd name="connsiteX11392" fmla="*/ 3906738 w 6682383"/>
              <a:gd name="connsiteY11392" fmla="*/ 1015752 h 6812607"/>
              <a:gd name="connsiteX11393" fmla="*/ 3854648 w 6682383"/>
              <a:gd name="connsiteY11393" fmla="*/ 1015752 h 6812607"/>
              <a:gd name="connsiteX11394" fmla="*/ 3847207 w 6682383"/>
              <a:gd name="connsiteY11394" fmla="*/ 1023193 h 6812607"/>
              <a:gd name="connsiteX11395" fmla="*/ 3847207 w 6682383"/>
              <a:gd name="connsiteY11395" fmla="*/ 1026914 h 6812607"/>
              <a:gd name="connsiteX11396" fmla="*/ 3850928 w 6682383"/>
              <a:gd name="connsiteY11396" fmla="*/ 1030634 h 6812607"/>
              <a:gd name="connsiteX11397" fmla="*/ 3858370 w 6682383"/>
              <a:gd name="connsiteY11397" fmla="*/ 1026914 h 6812607"/>
              <a:gd name="connsiteX11398" fmla="*/ 3862090 w 6682383"/>
              <a:gd name="connsiteY11398" fmla="*/ 1023193 h 6812607"/>
              <a:gd name="connsiteX11399" fmla="*/ 3482578 w 6682383"/>
              <a:gd name="connsiteY11399" fmla="*/ 1015752 h 6812607"/>
              <a:gd name="connsiteX11400" fmla="*/ 3490019 w 6682383"/>
              <a:gd name="connsiteY11400" fmla="*/ 1015752 h 6812607"/>
              <a:gd name="connsiteX11401" fmla="*/ 3482578 w 6682383"/>
              <a:gd name="connsiteY11401" fmla="*/ 1023193 h 6812607"/>
              <a:gd name="connsiteX11402" fmla="*/ 3475137 w 6682383"/>
              <a:gd name="connsiteY11402" fmla="*/ 1023193 h 6812607"/>
              <a:gd name="connsiteX11403" fmla="*/ 3244454 w 6682383"/>
              <a:gd name="connsiteY11403" fmla="*/ 1015752 h 6812607"/>
              <a:gd name="connsiteX11404" fmla="*/ 3251895 w 6682383"/>
              <a:gd name="connsiteY11404" fmla="*/ 1015752 h 6812607"/>
              <a:gd name="connsiteX11405" fmla="*/ 3222129 w 6682383"/>
              <a:gd name="connsiteY11405" fmla="*/ 1023193 h 6812607"/>
              <a:gd name="connsiteX11406" fmla="*/ 3229571 w 6682383"/>
              <a:gd name="connsiteY11406" fmla="*/ 1019472 h 6812607"/>
              <a:gd name="connsiteX11407" fmla="*/ 3244454 w 6682383"/>
              <a:gd name="connsiteY11407" fmla="*/ 1015752 h 6812607"/>
              <a:gd name="connsiteX11408" fmla="*/ 5893593 w 6682383"/>
              <a:gd name="connsiteY11408" fmla="*/ 1008310 h 6812607"/>
              <a:gd name="connsiteX11409" fmla="*/ 5908476 w 6682383"/>
              <a:gd name="connsiteY11409" fmla="*/ 1008310 h 6812607"/>
              <a:gd name="connsiteX11410" fmla="*/ 5915918 w 6682383"/>
              <a:gd name="connsiteY11410" fmla="*/ 1015752 h 6812607"/>
              <a:gd name="connsiteX11411" fmla="*/ 5908476 w 6682383"/>
              <a:gd name="connsiteY11411" fmla="*/ 1015752 h 6812607"/>
              <a:gd name="connsiteX11412" fmla="*/ 5901035 w 6682383"/>
              <a:gd name="connsiteY11412" fmla="*/ 1012031 h 6812607"/>
              <a:gd name="connsiteX11413" fmla="*/ 5893593 w 6682383"/>
              <a:gd name="connsiteY11413" fmla="*/ 1008310 h 6812607"/>
              <a:gd name="connsiteX11414" fmla="*/ 4003477 w 6682383"/>
              <a:gd name="connsiteY11414" fmla="*/ 1008310 h 6812607"/>
              <a:gd name="connsiteX11415" fmla="*/ 3973711 w 6682383"/>
              <a:gd name="connsiteY11415" fmla="*/ 1023193 h 6812607"/>
              <a:gd name="connsiteX11416" fmla="*/ 3988594 w 6682383"/>
              <a:gd name="connsiteY11416" fmla="*/ 1030634 h 6812607"/>
              <a:gd name="connsiteX11417" fmla="*/ 3988594 w 6682383"/>
              <a:gd name="connsiteY11417" fmla="*/ 1023193 h 6812607"/>
              <a:gd name="connsiteX11418" fmla="*/ 3996035 w 6682383"/>
              <a:gd name="connsiteY11418" fmla="*/ 1023193 h 6812607"/>
              <a:gd name="connsiteX11419" fmla="*/ 4010918 w 6682383"/>
              <a:gd name="connsiteY11419" fmla="*/ 1023193 h 6812607"/>
              <a:gd name="connsiteX11420" fmla="*/ 4018359 w 6682383"/>
              <a:gd name="connsiteY11420" fmla="*/ 1008310 h 6812607"/>
              <a:gd name="connsiteX11421" fmla="*/ 4010918 w 6682383"/>
              <a:gd name="connsiteY11421" fmla="*/ 1012031 h 6812607"/>
              <a:gd name="connsiteX11422" fmla="*/ 4003477 w 6682383"/>
              <a:gd name="connsiteY11422" fmla="*/ 1008310 h 6812607"/>
              <a:gd name="connsiteX11423" fmla="*/ 3869532 w 6682383"/>
              <a:gd name="connsiteY11423" fmla="*/ 1008310 h 6812607"/>
              <a:gd name="connsiteX11424" fmla="*/ 3876973 w 6682383"/>
              <a:gd name="connsiteY11424" fmla="*/ 1015752 h 6812607"/>
              <a:gd name="connsiteX11425" fmla="*/ 3891855 w 6682383"/>
              <a:gd name="connsiteY11425" fmla="*/ 1023193 h 6812607"/>
              <a:gd name="connsiteX11426" fmla="*/ 3884415 w 6682383"/>
              <a:gd name="connsiteY11426" fmla="*/ 1015752 h 6812607"/>
              <a:gd name="connsiteX11427" fmla="*/ 3880693 w 6682383"/>
              <a:gd name="connsiteY11427" fmla="*/ 1008310 h 6812607"/>
              <a:gd name="connsiteX11428" fmla="*/ 3869532 w 6682383"/>
              <a:gd name="connsiteY11428" fmla="*/ 1008310 h 6812607"/>
              <a:gd name="connsiteX11429" fmla="*/ 3586758 w 6682383"/>
              <a:gd name="connsiteY11429" fmla="*/ 1008310 h 6812607"/>
              <a:gd name="connsiteX11430" fmla="*/ 3586758 w 6682383"/>
              <a:gd name="connsiteY11430" fmla="*/ 1015752 h 6812607"/>
              <a:gd name="connsiteX11431" fmla="*/ 3594199 w 6682383"/>
              <a:gd name="connsiteY11431" fmla="*/ 1008310 h 6812607"/>
              <a:gd name="connsiteX11432" fmla="*/ 3497461 w 6682383"/>
              <a:gd name="connsiteY11432" fmla="*/ 1008310 h 6812607"/>
              <a:gd name="connsiteX11433" fmla="*/ 3508623 w 6682383"/>
              <a:gd name="connsiteY11433" fmla="*/ 1008310 h 6812607"/>
              <a:gd name="connsiteX11434" fmla="*/ 3512344 w 6682383"/>
              <a:gd name="connsiteY11434" fmla="*/ 1015752 h 6812607"/>
              <a:gd name="connsiteX11435" fmla="*/ 3504902 w 6682383"/>
              <a:gd name="connsiteY11435" fmla="*/ 1015752 h 6812607"/>
              <a:gd name="connsiteX11436" fmla="*/ 3497461 w 6682383"/>
              <a:gd name="connsiteY11436" fmla="*/ 1008310 h 6812607"/>
              <a:gd name="connsiteX11437" fmla="*/ 3143994 w 6682383"/>
              <a:gd name="connsiteY11437" fmla="*/ 1008310 h 6812607"/>
              <a:gd name="connsiteX11438" fmla="*/ 3147715 w 6682383"/>
              <a:gd name="connsiteY11438" fmla="*/ 1008310 h 6812607"/>
              <a:gd name="connsiteX11439" fmla="*/ 3143994 w 6682383"/>
              <a:gd name="connsiteY11439" fmla="*/ 1023193 h 6812607"/>
              <a:gd name="connsiteX11440" fmla="*/ 3136553 w 6682383"/>
              <a:gd name="connsiteY11440" fmla="*/ 1038076 h 6812607"/>
              <a:gd name="connsiteX11441" fmla="*/ 3132832 w 6682383"/>
              <a:gd name="connsiteY11441" fmla="*/ 1052959 h 6812607"/>
              <a:gd name="connsiteX11442" fmla="*/ 3125391 w 6682383"/>
              <a:gd name="connsiteY11442" fmla="*/ 1060400 h 6812607"/>
              <a:gd name="connsiteX11443" fmla="*/ 3125391 w 6682383"/>
              <a:gd name="connsiteY11443" fmla="*/ 1052959 h 6812607"/>
              <a:gd name="connsiteX11444" fmla="*/ 3125391 w 6682383"/>
              <a:gd name="connsiteY11444" fmla="*/ 1030634 h 6812607"/>
              <a:gd name="connsiteX11445" fmla="*/ 3117949 w 6682383"/>
              <a:gd name="connsiteY11445" fmla="*/ 1038076 h 6812607"/>
              <a:gd name="connsiteX11446" fmla="*/ 3103067 w 6682383"/>
              <a:gd name="connsiteY11446" fmla="*/ 1038076 h 6812607"/>
              <a:gd name="connsiteX11447" fmla="*/ 3103067 w 6682383"/>
              <a:gd name="connsiteY11447" fmla="*/ 1030634 h 6812607"/>
              <a:gd name="connsiteX11448" fmla="*/ 3099346 w 6682383"/>
              <a:gd name="connsiteY11448" fmla="*/ 1034355 h 6812607"/>
              <a:gd name="connsiteX11449" fmla="*/ 3088184 w 6682383"/>
              <a:gd name="connsiteY11449" fmla="*/ 1038076 h 6812607"/>
              <a:gd name="connsiteX11450" fmla="*/ 3088184 w 6682383"/>
              <a:gd name="connsiteY11450" fmla="*/ 1034355 h 6812607"/>
              <a:gd name="connsiteX11451" fmla="*/ 3088184 w 6682383"/>
              <a:gd name="connsiteY11451" fmla="*/ 1030634 h 6812607"/>
              <a:gd name="connsiteX11452" fmla="*/ 3099346 w 6682383"/>
              <a:gd name="connsiteY11452" fmla="*/ 1026914 h 6812607"/>
              <a:gd name="connsiteX11453" fmla="*/ 3125391 w 6682383"/>
              <a:gd name="connsiteY11453" fmla="*/ 1015752 h 6812607"/>
              <a:gd name="connsiteX11454" fmla="*/ 3143994 w 6682383"/>
              <a:gd name="connsiteY11454" fmla="*/ 1008310 h 6812607"/>
              <a:gd name="connsiteX11455" fmla="*/ 2619375 w 6682383"/>
              <a:gd name="connsiteY11455" fmla="*/ 1008310 h 6812607"/>
              <a:gd name="connsiteX11456" fmla="*/ 2619375 w 6682383"/>
              <a:gd name="connsiteY11456" fmla="*/ 1015752 h 6812607"/>
              <a:gd name="connsiteX11457" fmla="*/ 2611933 w 6682383"/>
              <a:gd name="connsiteY11457" fmla="*/ 1015752 h 6812607"/>
              <a:gd name="connsiteX11458" fmla="*/ 2619375 w 6682383"/>
              <a:gd name="connsiteY11458" fmla="*/ 1008310 h 6812607"/>
              <a:gd name="connsiteX11459" fmla="*/ 2358926 w 6682383"/>
              <a:gd name="connsiteY11459" fmla="*/ 1008310 h 6812607"/>
              <a:gd name="connsiteX11460" fmla="*/ 2370088 w 6682383"/>
              <a:gd name="connsiteY11460" fmla="*/ 1015752 h 6812607"/>
              <a:gd name="connsiteX11461" fmla="*/ 2388691 w 6682383"/>
              <a:gd name="connsiteY11461" fmla="*/ 1015752 h 6812607"/>
              <a:gd name="connsiteX11462" fmla="*/ 2373810 w 6682383"/>
              <a:gd name="connsiteY11462" fmla="*/ 1030634 h 6812607"/>
              <a:gd name="connsiteX11463" fmla="*/ 2370088 w 6682383"/>
              <a:gd name="connsiteY11463" fmla="*/ 1026914 h 6812607"/>
              <a:gd name="connsiteX11464" fmla="*/ 2366367 w 6682383"/>
              <a:gd name="connsiteY11464" fmla="*/ 1023193 h 6812607"/>
              <a:gd name="connsiteX11465" fmla="*/ 2358926 w 6682383"/>
              <a:gd name="connsiteY11465" fmla="*/ 1008310 h 6812607"/>
              <a:gd name="connsiteX11466" fmla="*/ 5261074 w 6682383"/>
              <a:gd name="connsiteY11466" fmla="*/ 1000869 h 6812607"/>
              <a:gd name="connsiteX11467" fmla="*/ 5268515 w 6682383"/>
              <a:gd name="connsiteY11467" fmla="*/ 1008310 h 6812607"/>
              <a:gd name="connsiteX11468" fmla="*/ 5268515 w 6682383"/>
              <a:gd name="connsiteY11468" fmla="*/ 1000869 h 6812607"/>
              <a:gd name="connsiteX11469" fmla="*/ 5261074 w 6682383"/>
              <a:gd name="connsiteY11469" fmla="*/ 1000869 h 6812607"/>
              <a:gd name="connsiteX11470" fmla="*/ 4025801 w 6682383"/>
              <a:gd name="connsiteY11470" fmla="*/ 1000869 h 6812607"/>
              <a:gd name="connsiteX11471" fmla="*/ 4025801 w 6682383"/>
              <a:gd name="connsiteY11471" fmla="*/ 1008310 h 6812607"/>
              <a:gd name="connsiteX11472" fmla="*/ 4029522 w 6682383"/>
              <a:gd name="connsiteY11472" fmla="*/ 1012031 h 6812607"/>
              <a:gd name="connsiteX11473" fmla="*/ 4033242 w 6682383"/>
              <a:gd name="connsiteY11473" fmla="*/ 1008310 h 6812607"/>
              <a:gd name="connsiteX11474" fmla="*/ 4025801 w 6682383"/>
              <a:gd name="connsiteY11474" fmla="*/ 1000869 h 6812607"/>
              <a:gd name="connsiteX11475" fmla="*/ 3847207 w 6682383"/>
              <a:gd name="connsiteY11475" fmla="*/ 1000869 h 6812607"/>
              <a:gd name="connsiteX11476" fmla="*/ 3839766 w 6682383"/>
              <a:gd name="connsiteY11476" fmla="*/ 1008310 h 6812607"/>
              <a:gd name="connsiteX11477" fmla="*/ 3847207 w 6682383"/>
              <a:gd name="connsiteY11477" fmla="*/ 1008310 h 6812607"/>
              <a:gd name="connsiteX11478" fmla="*/ 3810000 w 6682383"/>
              <a:gd name="connsiteY11478" fmla="*/ 1000869 h 6812607"/>
              <a:gd name="connsiteX11479" fmla="*/ 3802559 w 6682383"/>
              <a:gd name="connsiteY11479" fmla="*/ 1015752 h 6812607"/>
              <a:gd name="connsiteX11480" fmla="*/ 3824883 w 6682383"/>
              <a:gd name="connsiteY11480" fmla="*/ 1015752 h 6812607"/>
              <a:gd name="connsiteX11481" fmla="*/ 3817441 w 6682383"/>
              <a:gd name="connsiteY11481" fmla="*/ 1008310 h 6812607"/>
              <a:gd name="connsiteX11482" fmla="*/ 3810000 w 6682383"/>
              <a:gd name="connsiteY11482" fmla="*/ 1008310 h 6812607"/>
              <a:gd name="connsiteX11483" fmla="*/ 3810000 w 6682383"/>
              <a:gd name="connsiteY11483" fmla="*/ 1000869 h 6812607"/>
              <a:gd name="connsiteX11484" fmla="*/ 3705820 w 6682383"/>
              <a:gd name="connsiteY11484" fmla="*/ 1000869 h 6812607"/>
              <a:gd name="connsiteX11485" fmla="*/ 3705820 w 6682383"/>
              <a:gd name="connsiteY11485" fmla="*/ 1008310 h 6812607"/>
              <a:gd name="connsiteX11486" fmla="*/ 3698379 w 6682383"/>
              <a:gd name="connsiteY11486" fmla="*/ 1015752 h 6812607"/>
              <a:gd name="connsiteX11487" fmla="*/ 3690938 w 6682383"/>
              <a:gd name="connsiteY11487" fmla="*/ 1023193 h 6812607"/>
              <a:gd name="connsiteX11488" fmla="*/ 3683496 w 6682383"/>
              <a:gd name="connsiteY11488" fmla="*/ 1023193 h 6812607"/>
              <a:gd name="connsiteX11489" fmla="*/ 3683496 w 6682383"/>
              <a:gd name="connsiteY11489" fmla="*/ 1030634 h 6812607"/>
              <a:gd name="connsiteX11490" fmla="*/ 3690938 w 6682383"/>
              <a:gd name="connsiteY11490" fmla="*/ 1038076 h 6812607"/>
              <a:gd name="connsiteX11491" fmla="*/ 3698379 w 6682383"/>
              <a:gd name="connsiteY11491" fmla="*/ 1045517 h 6812607"/>
              <a:gd name="connsiteX11492" fmla="*/ 3698379 w 6682383"/>
              <a:gd name="connsiteY11492" fmla="*/ 1038076 h 6812607"/>
              <a:gd name="connsiteX11493" fmla="*/ 3698379 w 6682383"/>
              <a:gd name="connsiteY11493" fmla="*/ 1030634 h 6812607"/>
              <a:gd name="connsiteX11494" fmla="*/ 3705820 w 6682383"/>
              <a:gd name="connsiteY11494" fmla="*/ 1030634 h 6812607"/>
              <a:gd name="connsiteX11495" fmla="*/ 3713262 w 6682383"/>
              <a:gd name="connsiteY11495" fmla="*/ 1030634 h 6812607"/>
              <a:gd name="connsiteX11496" fmla="*/ 3720703 w 6682383"/>
              <a:gd name="connsiteY11496" fmla="*/ 1023193 h 6812607"/>
              <a:gd name="connsiteX11497" fmla="*/ 3713262 w 6682383"/>
              <a:gd name="connsiteY11497" fmla="*/ 1004589 h 6812607"/>
              <a:gd name="connsiteX11498" fmla="*/ 3705820 w 6682383"/>
              <a:gd name="connsiteY11498" fmla="*/ 1000869 h 6812607"/>
              <a:gd name="connsiteX11499" fmla="*/ 3519785 w 6682383"/>
              <a:gd name="connsiteY11499" fmla="*/ 1000869 h 6812607"/>
              <a:gd name="connsiteX11500" fmla="*/ 3527226 w 6682383"/>
              <a:gd name="connsiteY11500" fmla="*/ 1008310 h 6812607"/>
              <a:gd name="connsiteX11501" fmla="*/ 3519785 w 6682383"/>
              <a:gd name="connsiteY11501" fmla="*/ 1015752 h 6812607"/>
              <a:gd name="connsiteX11502" fmla="*/ 3519785 w 6682383"/>
              <a:gd name="connsiteY11502" fmla="*/ 1008310 h 6812607"/>
              <a:gd name="connsiteX11503" fmla="*/ 3519785 w 6682383"/>
              <a:gd name="connsiteY11503" fmla="*/ 1000869 h 6812607"/>
              <a:gd name="connsiteX11504" fmla="*/ 3467695 w 6682383"/>
              <a:gd name="connsiteY11504" fmla="*/ 1000869 h 6812607"/>
              <a:gd name="connsiteX11505" fmla="*/ 3475137 w 6682383"/>
              <a:gd name="connsiteY11505" fmla="*/ 1000869 h 6812607"/>
              <a:gd name="connsiteX11506" fmla="*/ 3471416 w 6682383"/>
              <a:gd name="connsiteY11506" fmla="*/ 1004589 h 6812607"/>
              <a:gd name="connsiteX11507" fmla="*/ 3467695 w 6682383"/>
              <a:gd name="connsiteY11507" fmla="*/ 1004589 h 6812607"/>
              <a:gd name="connsiteX11508" fmla="*/ 3467695 w 6682383"/>
              <a:gd name="connsiteY11508" fmla="*/ 1000869 h 6812607"/>
              <a:gd name="connsiteX11509" fmla="*/ 3452812 w 6682383"/>
              <a:gd name="connsiteY11509" fmla="*/ 1000869 h 6812607"/>
              <a:gd name="connsiteX11510" fmla="*/ 3460255 w 6682383"/>
              <a:gd name="connsiteY11510" fmla="*/ 1008310 h 6812607"/>
              <a:gd name="connsiteX11511" fmla="*/ 3452812 w 6682383"/>
              <a:gd name="connsiteY11511" fmla="*/ 1008310 h 6812607"/>
              <a:gd name="connsiteX11512" fmla="*/ 3452812 w 6682383"/>
              <a:gd name="connsiteY11512" fmla="*/ 1000869 h 6812607"/>
              <a:gd name="connsiteX11513" fmla="*/ 3222129 w 6682383"/>
              <a:gd name="connsiteY11513" fmla="*/ 1000869 h 6812607"/>
              <a:gd name="connsiteX11514" fmla="*/ 3229571 w 6682383"/>
              <a:gd name="connsiteY11514" fmla="*/ 1000869 h 6812607"/>
              <a:gd name="connsiteX11515" fmla="*/ 3222129 w 6682383"/>
              <a:gd name="connsiteY11515" fmla="*/ 1008310 h 6812607"/>
              <a:gd name="connsiteX11516" fmla="*/ 2728205 w 6682383"/>
              <a:gd name="connsiteY11516" fmla="*/ 999008 h 6812607"/>
              <a:gd name="connsiteX11517" fmla="*/ 2738437 w 6682383"/>
              <a:gd name="connsiteY11517" fmla="*/ 1000869 h 6812607"/>
              <a:gd name="connsiteX11518" fmla="*/ 2730997 w 6682383"/>
              <a:gd name="connsiteY11518" fmla="*/ 1008310 h 6812607"/>
              <a:gd name="connsiteX11519" fmla="*/ 2708672 w 6682383"/>
              <a:gd name="connsiteY11519" fmla="*/ 1015752 h 6812607"/>
              <a:gd name="connsiteX11520" fmla="*/ 2728205 w 6682383"/>
              <a:gd name="connsiteY11520" fmla="*/ 999008 h 6812607"/>
              <a:gd name="connsiteX11521" fmla="*/ 4055566 w 6682383"/>
              <a:gd name="connsiteY11521" fmla="*/ 993427 h 6812607"/>
              <a:gd name="connsiteX11522" fmla="*/ 4040684 w 6682383"/>
              <a:gd name="connsiteY11522" fmla="*/ 1000869 h 6812607"/>
              <a:gd name="connsiteX11523" fmla="*/ 4048125 w 6682383"/>
              <a:gd name="connsiteY11523" fmla="*/ 1023193 h 6812607"/>
              <a:gd name="connsiteX11524" fmla="*/ 4048125 w 6682383"/>
              <a:gd name="connsiteY11524" fmla="*/ 1015752 h 6812607"/>
              <a:gd name="connsiteX11525" fmla="*/ 4048125 w 6682383"/>
              <a:gd name="connsiteY11525" fmla="*/ 1012031 h 6812607"/>
              <a:gd name="connsiteX11526" fmla="*/ 4055566 w 6682383"/>
              <a:gd name="connsiteY11526" fmla="*/ 1000869 h 6812607"/>
              <a:gd name="connsiteX11527" fmla="*/ 4055566 w 6682383"/>
              <a:gd name="connsiteY11527" fmla="*/ 993427 h 6812607"/>
              <a:gd name="connsiteX11528" fmla="*/ 3862090 w 6682383"/>
              <a:gd name="connsiteY11528" fmla="*/ 993427 h 6812607"/>
              <a:gd name="connsiteX11529" fmla="*/ 3865811 w 6682383"/>
              <a:gd name="connsiteY11529" fmla="*/ 1000869 h 6812607"/>
              <a:gd name="connsiteX11530" fmla="*/ 3873252 w 6682383"/>
              <a:gd name="connsiteY11530" fmla="*/ 1000869 h 6812607"/>
              <a:gd name="connsiteX11531" fmla="*/ 3876973 w 6682383"/>
              <a:gd name="connsiteY11531" fmla="*/ 993427 h 6812607"/>
              <a:gd name="connsiteX11532" fmla="*/ 3735586 w 6682383"/>
              <a:gd name="connsiteY11532" fmla="*/ 993427 h 6812607"/>
              <a:gd name="connsiteX11533" fmla="*/ 3728145 w 6682383"/>
              <a:gd name="connsiteY11533" fmla="*/ 1000869 h 6812607"/>
              <a:gd name="connsiteX11534" fmla="*/ 3735586 w 6682383"/>
              <a:gd name="connsiteY11534" fmla="*/ 1008310 h 6812607"/>
              <a:gd name="connsiteX11535" fmla="*/ 3743028 w 6682383"/>
              <a:gd name="connsiteY11535" fmla="*/ 1000869 h 6812607"/>
              <a:gd name="connsiteX11536" fmla="*/ 3735586 w 6682383"/>
              <a:gd name="connsiteY11536" fmla="*/ 993427 h 6812607"/>
              <a:gd name="connsiteX11537" fmla="*/ 2336601 w 6682383"/>
              <a:gd name="connsiteY11537" fmla="*/ 993427 h 6812607"/>
              <a:gd name="connsiteX11538" fmla="*/ 2344043 w 6682383"/>
              <a:gd name="connsiteY11538" fmla="*/ 993427 h 6812607"/>
              <a:gd name="connsiteX11539" fmla="*/ 2336601 w 6682383"/>
              <a:gd name="connsiteY11539" fmla="*/ 1000869 h 6812607"/>
              <a:gd name="connsiteX11540" fmla="*/ 2329160 w 6682383"/>
              <a:gd name="connsiteY11540" fmla="*/ 1000869 h 6812607"/>
              <a:gd name="connsiteX11541" fmla="*/ 2336601 w 6682383"/>
              <a:gd name="connsiteY11541" fmla="*/ 993427 h 6812607"/>
              <a:gd name="connsiteX11542" fmla="*/ 2135684 w 6682383"/>
              <a:gd name="connsiteY11542" fmla="*/ 993427 h 6812607"/>
              <a:gd name="connsiteX11543" fmla="*/ 2135684 w 6682383"/>
              <a:gd name="connsiteY11543" fmla="*/ 1000869 h 6812607"/>
              <a:gd name="connsiteX11544" fmla="*/ 2120801 w 6682383"/>
              <a:gd name="connsiteY11544" fmla="*/ 1015752 h 6812607"/>
              <a:gd name="connsiteX11545" fmla="*/ 2128242 w 6682383"/>
              <a:gd name="connsiteY11545" fmla="*/ 1000869 h 6812607"/>
              <a:gd name="connsiteX11546" fmla="*/ 2135684 w 6682383"/>
              <a:gd name="connsiteY11546" fmla="*/ 993427 h 6812607"/>
              <a:gd name="connsiteX11547" fmla="*/ 3436999 w 6682383"/>
              <a:gd name="connsiteY11547" fmla="*/ 991102 h 6812607"/>
              <a:gd name="connsiteX11548" fmla="*/ 3445371 w 6682383"/>
              <a:gd name="connsiteY11548" fmla="*/ 1000869 h 6812607"/>
              <a:gd name="connsiteX11549" fmla="*/ 3441650 w 6682383"/>
              <a:gd name="connsiteY11549" fmla="*/ 1015752 h 6812607"/>
              <a:gd name="connsiteX11550" fmla="*/ 3437930 w 6682383"/>
              <a:gd name="connsiteY11550" fmla="*/ 1008310 h 6812607"/>
              <a:gd name="connsiteX11551" fmla="*/ 3437930 w 6682383"/>
              <a:gd name="connsiteY11551" fmla="*/ 1000869 h 6812607"/>
              <a:gd name="connsiteX11552" fmla="*/ 3430488 w 6682383"/>
              <a:gd name="connsiteY11552" fmla="*/ 993427 h 6812607"/>
              <a:gd name="connsiteX11553" fmla="*/ 3436999 w 6682383"/>
              <a:gd name="connsiteY11553" fmla="*/ 991102 h 6812607"/>
              <a:gd name="connsiteX11554" fmla="*/ 4291831 w 6682383"/>
              <a:gd name="connsiteY11554" fmla="*/ 989707 h 6812607"/>
              <a:gd name="connsiteX11555" fmla="*/ 4263926 w 6682383"/>
              <a:gd name="connsiteY11555" fmla="*/ 993427 h 6812607"/>
              <a:gd name="connsiteX11556" fmla="*/ 4263926 w 6682383"/>
              <a:gd name="connsiteY11556" fmla="*/ 1000869 h 6812607"/>
              <a:gd name="connsiteX11557" fmla="*/ 4267647 w 6682383"/>
              <a:gd name="connsiteY11557" fmla="*/ 1000869 h 6812607"/>
              <a:gd name="connsiteX11558" fmla="*/ 4271367 w 6682383"/>
              <a:gd name="connsiteY11558" fmla="*/ 1008310 h 6812607"/>
              <a:gd name="connsiteX11559" fmla="*/ 4263926 w 6682383"/>
              <a:gd name="connsiteY11559" fmla="*/ 1008310 h 6812607"/>
              <a:gd name="connsiteX11560" fmla="*/ 4271367 w 6682383"/>
              <a:gd name="connsiteY11560" fmla="*/ 1015752 h 6812607"/>
              <a:gd name="connsiteX11561" fmla="*/ 4286250 w 6682383"/>
              <a:gd name="connsiteY11561" fmla="*/ 1000869 h 6812607"/>
              <a:gd name="connsiteX11562" fmla="*/ 4293691 w 6682383"/>
              <a:gd name="connsiteY11562" fmla="*/ 993427 h 6812607"/>
              <a:gd name="connsiteX11563" fmla="*/ 4301133 w 6682383"/>
              <a:gd name="connsiteY11563" fmla="*/ 993427 h 6812607"/>
              <a:gd name="connsiteX11564" fmla="*/ 4291831 w 6682383"/>
              <a:gd name="connsiteY11564" fmla="*/ 989707 h 6812607"/>
              <a:gd name="connsiteX11565" fmla="*/ 5685234 w 6682383"/>
              <a:gd name="connsiteY11565" fmla="*/ 985986 h 6812607"/>
              <a:gd name="connsiteX11566" fmla="*/ 5696396 w 6682383"/>
              <a:gd name="connsiteY11566" fmla="*/ 985986 h 6812607"/>
              <a:gd name="connsiteX11567" fmla="*/ 5700117 w 6682383"/>
              <a:gd name="connsiteY11567" fmla="*/ 985986 h 6812607"/>
              <a:gd name="connsiteX11568" fmla="*/ 5707558 w 6682383"/>
              <a:gd name="connsiteY11568" fmla="*/ 985986 h 6812607"/>
              <a:gd name="connsiteX11569" fmla="*/ 5707558 w 6682383"/>
              <a:gd name="connsiteY11569" fmla="*/ 993427 h 6812607"/>
              <a:gd name="connsiteX11570" fmla="*/ 5700117 w 6682383"/>
              <a:gd name="connsiteY11570" fmla="*/ 993427 h 6812607"/>
              <a:gd name="connsiteX11571" fmla="*/ 5677793 w 6682383"/>
              <a:gd name="connsiteY11571" fmla="*/ 989707 h 6812607"/>
              <a:gd name="connsiteX11572" fmla="*/ 5685234 w 6682383"/>
              <a:gd name="connsiteY11572" fmla="*/ 985986 h 6812607"/>
              <a:gd name="connsiteX11573" fmla="*/ 5491758 w 6682383"/>
              <a:gd name="connsiteY11573" fmla="*/ 985986 h 6812607"/>
              <a:gd name="connsiteX11574" fmla="*/ 5491758 w 6682383"/>
              <a:gd name="connsiteY11574" fmla="*/ 993427 h 6812607"/>
              <a:gd name="connsiteX11575" fmla="*/ 5488037 w 6682383"/>
              <a:gd name="connsiteY11575" fmla="*/ 989707 h 6812607"/>
              <a:gd name="connsiteX11576" fmla="*/ 5491758 w 6682383"/>
              <a:gd name="connsiteY11576" fmla="*/ 985986 h 6812607"/>
              <a:gd name="connsiteX11577" fmla="*/ 4085332 w 6682383"/>
              <a:gd name="connsiteY11577" fmla="*/ 985986 h 6812607"/>
              <a:gd name="connsiteX11578" fmla="*/ 4081611 w 6682383"/>
              <a:gd name="connsiteY11578" fmla="*/ 993427 h 6812607"/>
              <a:gd name="connsiteX11579" fmla="*/ 4077891 w 6682383"/>
              <a:gd name="connsiteY11579" fmla="*/ 1000869 h 6812607"/>
              <a:gd name="connsiteX11580" fmla="*/ 4070449 w 6682383"/>
              <a:gd name="connsiteY11580" fmla="*/ 993427 h 6812607"/>
              <a:gd name="connsiteX11581" fmla="*/ 4070449 w 6682383"/>
              <a:gd name="connsiteY11581" fmla="*/ 997148 h 6812607"/>
              <a:gd name="connsiteX11582" fmla="*/ 4070449 w 6682383"/>
              <a:gd name="connsiteY11582" fmla="*/ 1008310 h 6812607"/>
              <a:gd name="connsiteX11583" fmla="*/ 4077891 w 6682383"/>
              <a:gd name="connsiteY11583" fmla="*/ 1008310 h 6812607"/>
              <a:gd name="connsiteX11584" fmla="*/ 4085332 w 6682383"/>
              <a:gd name="connsiteY11584" fmla="*/ 1000869 h 6812607"/>
              <a:gd name="connsiteX11585" fmla="*/ 4033242 w 6682383"/>
              <a:gd name="connsiteY11585" fmla="*/ 985986 h 6812607"/>
              <a:gd name="connsiteX11586" fmla="*/ 4040684 w 6682383"/>
              <a:gd name="connsiteY11586" fmla="*/ 993427 h 6812607"/>
              <a:gd name="connsiteX11587" fmla="*/ 4040684 w 6682383"/>
              <a:gd name="connsiteY11587" fmla="*/ 985986 h 6812607"/>
              <a:gd name="connsiteX11588" fmla="*/ 4033242 w 6682383"/>
              <a:gd name="connsiteY11588" fmla="*/ 985986 h 6812607"/>
              <a:gd name="connsiteX11589" fmla="*/ 3988594 w 6682383"/>
              <a:gd name="connsiteY11589" fmla="*/ 985986 h 6812607"/>
              <a:gd name="connsiteX11590" fmla="*/ 3984874 w 6682383"/>
              <a:gd name="connsiteY11590" fmla="*/ 993427 h 6812607"/>
              <a:gd name="connsiteX11591" fmla="*/ 3992314 w 6682383"/>
              <a:gd name="connsiteY11591" fmla="*/ 1000869 h 6812607"/>
              <a:gd name="connsiteX11592" fmla="*/ 3996035 w 6682383"/>
              <a:gd name="connsiteY11592" fmla="*/ 993427 h 6812607"/>
              <a:gd name="connsiteX11593" fmla="*/ 3988594 w 6682383"/>
              <a:gd name="connsiteY11593" fmla="*/ 989707 h 6812607"/>
              <a:gd name="connsiteX11594" fmla="*/ 3988594 w 6682383"/>
              <a:gd name="connsiteY11594" fmla="*/ 985986 h 6812607"/>
              <a:gd name="connsiteX11595" fmla="*/ 4113238 w 6682383"/>
              <a:gd name="connsiteY11595" fmla="*/ 982265 h 6812607"/>
              <a:gd name="connsiteX11596" fmla="*/ 4107656 w 6682383"/>
              <a:gd name="connsiteY11596" fmla="*/ 985986 h 6812607"/>
              <a:gd name="connsiteX11597" fmla="*/ 4115098 w 6682383"/>
              <a:gd name="connsiteY11597" fmla="*/ 993427 h 6812607"/>
              <a:gd name="connsiteX11598" fmla="*/ 4115098 w 6682383"/>
              <a:gd name="connsiteY11598" fmla="*/ 985986 h 6812607"/>
              <a:gd name="connsiteX11599" fmla="*/ 4113238 w 6682383"/>
              <a:gd name="connsiteY11599" fmla="*/ 982265 h 6812607"/>
              <a:gd name="connsiteX11600" fmla="*/ 5230378 w 6682383"/>
              <a:gd name="connsiteY11600" fmla="*/ 981335 h 6812607"/>
              <a:gd name="connsiteX11601" fmla="*/ 5227588 w 6682383"/>
              <a:gd name="connsiteY11601" fmla="*/ 982265 h 6812607"/>
              <a:gd name="connsiteX11602" fmla="*/ 5223867 w 6682383"/>
              <a:gd name="connsiteY11602" fmla="*/ 985986 h 6812607"/>
              <a:gd name="connsiteX11603" fmla="*/ 5231308 w 6682383"/>
              <a:gd name="connsiteY11603" fmla="*/ 985986 h 6812607"/>
              <a:gd name="connsiteX11604" fmla="*/ 5230378 w 6682383"/>
              <a:gd name="connsiteY11604" fmla="*/ 981335 h 6812607"/>
              <a:gd name="connsiteX11605" fmla="*/ 5603379 w 6682383"/>
              <a:gd name="connsiteY11605" fmla="*/ 978545 h 6812607"/>
              <a:gd name="connsiteX11606" fmla="*/ 5610820 w 6682383"/>
              <a:gd name="connsiteY11606" fmla="*/ 985986 h 6812607"/>
              <a:gd name="connsiteX11607" fmla="*/ 5603379 w 6682383"/>
              <a:gd name="connsiteY11607" fmla="*/ 985986 h 6812607"/>
              <a:gd name="connsiteX11608" fmla="*/ 5603379 w 6682383"/>
              <a:gd name="connsiteY11608" fmla="*/ 978545 h 6812607"/>
              <a:gd name="connsiteX11609" fmla="*/ 5305722 w 6682383"/>
              <a:gd name="connsiteY11609" fmla="*/ 978545 h 6812607"/>
              <a:gd name="connsiteX11610" fmla="*/ 5298281 w 6682383"/>
              <a:gd name="connsiteY11610" fmla="*/ 985986 h 6812607"/>
              <a:gd name="connsiteX11611" fmla="*/ 5305722 w 6682383"/>
              <a:gd name="connsiteY11611" fmla="*/ 985986 h 6812607"/>
              <a:gd name="connsiteX11612" fmla="*/ 3757910 w 6682383"/>
              <a:gd name="connsiteY11612" fmla="*/ 978545 h 6812607"/>
              <a:gd name="connsiteX11613" fmla="*/ 3757910 w 6682383"/>
              <a:gd name="connsiteY11613" fmla="*/ 985986 h 6812607"/>
              <a:gd name="connsiteX11614" fmla="*/ 3765352 w 6682383"/>
              <a:gd name="connsiteY11614" fmla="*/ 985986 h 6812607"/>
              <a:gd name="connsiteX11615" fmla="*/ 3772793 w 6682383"/>
              <a:gd name="connsiteY11615" fmla="*/ 978545 h 6812607"/>
              <a:gd name="connsiteX11616" fmla="*/ 3348633 w 6682383"/>
              <a:gd name="connsiteY11616" fmla="*/ 978545 h 6812607"/>
              <a:gd name="connsiteX11617" fmla="*/ 3341191 w 6682383"/>
              <a:gd name="connsiteY11617" fmla="*/ 985986 h 6812607"/>
              <a:gd name="connsiteX11618" fmla="*/ 3341191 w 6682383"/>
              <a:gd name="connsiteY11618" fmla="*/ 982265 h 6812607"/>
              <a:gd name="connsiteX11619" fmla="*/ 3348633 w 6682383"/>
              <a:gd name="connsiteY11619" fmla="*/ 978545 h 6812607"/>
              <a:gd name="connsiteX11620" fmla="*/ 2388691 w 6682383"/>
              <a:gd name="connsiteY11620" fmla="*/ 978545 h 6812607"/>
              <a:gd name="connsiteX11621" fmla="*/ 2396133 w 6682383"/>
              <a:gd name="connsiteY11621" fmla="*/ 978545 h 6812607"/>
              <a:gd name="connsiteX11622" fmla="*/ 2388691 w 6682383"/>
              <a:gd name="connsiteY11622" fmla="*/ 985986 h 6812607"/>
              <a:gd name="connsiteX11623" fmla="*/ 2568216 w 6682383"/>
              <a:gd name="connsiteY11623" fmla="*/ 973894 h 6812607"/>
              <a:gd name="connsiteX11624" fmla="*/ 2574726 w 6682383"/>
              <a:gd name="connsiteY11624" fmla="*/ 978545 h 6812607"/>
              <a:gd name="connsiteX11625" fmla="*/ 2567285 w 6682383"/>
              <a:gd name="connsiteY11625" fmla="*/ 993427 h 6812607"/>
              <a:gd name="connsiteX11626" fmla="*/ 2559844 w 6682383"/>
              <a:gd name="connsiteY11626" fmla="*/ 985986 h 6812607"/>
              <a:gd name="connsiteX11627" fmla="*/ 2563565 w 6682383"/>
              <a:gd name="connsiteY11627" fmla="*/ 974824 h 6812607"/>
              <a:gd name="connsiteX11628" fmla="*/ 2568216 w 6682383"/>
              <a:gd name="connsiteY11628" fmla="*/ 973894 h 6812607"/>
              <a:gd name="connsiteX11629" fmla="*/ 5804297 w 6682383"/>
              <a:gd name="connsiteY11629" fmla="*/ 971103 h 6812607"/>
              <a:gd name="connsiteX11630" fmla="*/ 5811738 w 6682383"/>
              <a:gd name="connsiteY11630" fmla="*/ 978545 h 6812607"/>
              <a:gd name="connsiteX11631" fmla="*/ 5804297 w 6682383"/>
              <a:gd name="connsiteY11631" fmla="*/ 978545 h 6812607"/>
              <a:gd name="connsiteX11632" fmla="*/ 5633144 w 6682383"/>
              <a:gd name="connsiteY11632" fmla="*/ 971103 h 6812607"/>
              <a:gd name="connsiteX11633" fmla="*/ 5640586 w 6682383"/>
              <a:gd name="connsiteY11633" fmla="*/ 978545 h 6812607"/>
              <a:gd name="connsiteX11634" fmla="*/ 5633144 w 6682383"/>
              <a:gd name="connsiteY11634" fmla="*/ 978545 h 6812607"/>
              <a:gd name="connsiteX11635" fmla="*/ 5621982 w 6682383"/>
              <a:gd name="connsiteY11635" fmla="*/ 978545 h 6812607"/>
              <a:gd name="connsiteX11636" fmla="*/ 5618261 w 6682383"/>
              <a:gd name="connsiteY11636" fmla="*/ 978545 h 6812607"/>
              <a:gd name="connsiteX11637" fmla="*/ 5528965 w 6682383"/>
              <a:gd name="connsiteY11637" fmla="*/ 971103 h 6812607"/>
              <a:gd name="connsiteX11638" fmla="*/ 5521523 w 6682383"/>
              <a:gd name="connsiteY11638" fmla="*/ 978545 h 6812607"/>
              <a:gd name="connsiteX11639" fmla="*/ 5528965 w 6682383"/>
              <a:gd name="connsiteY11639" fmla="*/ 978545 h 6812607"/>
              <a:gd name="connsiteX11640" fmla="*/ 5528965 w 6682383"/>
              <a:gd name="connsiteY11640" fmla="*/ 974824 h 6812607"/>
              <a:gd name="connsiteX11641" fmla="*/ 5528965 w 6682383"/>
              <a:gd name="connsiteY11641" fmla="*/ 971103 h 6812607"/>
              <a:gd name="connsiteX11642" fmla="*/ 4799707 w 6682383"/>
              <a:gd name="connsiteY11642" fmla="*/ 971103 h 6812607"/>
              <a:gd name="connsiteX11643" fmla="*/ 4799707 w 6682383"/>
              <a:gd name="connsiteY11643" fmla="*/ 978545 h 6812607"/>
              <a:gd name="connsiteX11644" fmla="*/ 4807148 w 6682383"/>
              <a:gd name="connsiteY11644" fmla="*/ 971103 h 6812607"/>
              <a:gd name="connsiteX11645" fmla="*/ 4799707 w 6682383"/>
              <a:gd name="connsiteY11645" fmla="*/ 971103 h 6812607"/>
              <a:gd name="connsiteX11646" fmla="*/ 4427636 w 6682383"/>
              <a:gd name="connsiteY11646" fmla="*/ 971103 h 6812607"/>
              <a:gd name="connsiteX11647" fmla="*/ 4427636 w 6682383"/>
              <a:gd name="connsiteY11647" fmla="*/ 978545 h 6812607"/>
              <a:gd name="connsiteX11648" fmla="*/ 4423916 w 6682383"/>
              <a:gd name="connsiteY11648" fmla="*/ 974824 h 6812607"/>
              <a:gd name="connsiteX11649" fmla="*/ 4427636 w 6682383"/>
              <a:gd name="connsiteY11649" fmla="*/ 971103 h 6812607"/>
              <a:gd name="connsiteX11650" fmla="*/ 3720703 w 6682383"/>
              <a:gd name="connsiteY11650" fmla="*/ 971103 h 6812607"/>
              <a:gd name="connsiteX11651" fmla="*/ 3705820 w 6682383"/>
              <a:gd name="connsiteY11651" fmla="*/ 978545 h 6812607"/>
              <a:gd name="connsiteX11652" fmla="*/ 3720703 w 6682383"/>
              <a:gd name="connsiteY11652" fmla="*/ 978545 h 6812607"/>
              <a:gd name="connsiteX11653" fmla="*/ 3356074 w 6682383"/>
              <a:gd name="connsiteY11653" fmla="*/ 971103 h 6812607"/>
              <a:gd name="connsiteX11654" fmla="*/ 3363516 w 6682383"/>
              <a:gd name="connsiteY11654" fmla="*/ 971103 h 6812607"/>
              <a:gd name="connsiteX11655" fmla="*/ 3370958 w 6682383"/>
              <a:gd name="connsiteY11655" fmla="*/ 971103 h 6812607"/>
              <a:gd name="connsiteX11656" fmla="*/ 3363516 w 6682383"/>
              <a:gd name="connsiteY11656" fmla="*/ 978545 h 6812607"/>
              <a:gd name="connsiteX11657" fmla="*/ 3356074 w 6682383"/>
              <a:gd name="connsiteY11657" fmla="*/ 971103 h 6812607"/>
              <a:gd name="connsiteX11658" fmla="*/ 2984004 w 6682383"/>
              <a:gd name="connsiteY11658" fmla="*/ 971103 h 6812607"/>
              <a:gd name="connsiteX11659" fmla="*/ 2987725 w 6682383"/>
              <a:gd name="connsiteY11659" fmla="*/ 974824 h 6812607"/>
              <a:gd name="connsiteX11660" fmla="*/ 2998887 w 6682383"/>
              <a:gd name="connsiteY11660" fmla="*/ 971103 h 6812607"/>
              <a:gd name="connsiteX11661" fmla="*/ 2611933 w 6682383"/>
              <a:gd name="connsiteY11661" fmla="*/ 971103 h 6812607"/>
              <a:gd name="connsiteX11662" fmla="*/ 2611933 w 6682383"/>
              <a:gd name="connsiteY11662" fmla="*/ 978545 h 6812607"/>
              <a:gd name="connsiteX11663" fmla="*/ 2619375 w 6682383"/>
              <a:gd name="connsiteY11663" fmla="*/ 971103 h 6812607"/>
              <a:gd name="connsiteX11664" fmla="*/ 3804419 w 6682383"/>
              <a:gd name="connsiteY11664" fmla="*/ 967382 h 6812607"/>
              <a:gd name="connsiteX11665" fmla="*/ 3787676 w 6682383"/>
              <a:gd name="connsiteY11665" fmla="*/ 971103 h 6812607"/>
              <a:gd name="connsiteX11666" fmla="*/ 3795118 w 6682383"/>
              <a:gd name="connsiteY11666" fmla="*/ 978545 h 6812607"/>
              <a:gd name="connsiteX11667" fmla="*/ 3810000 w 6682383"/>
              <a:gd name="connsiteY11667" fmla="*/ 971103 h 6812607"/>
              <a:gd name="connsiteX11668" fmla="*/ 3804419 w 6682383"/>
              <a:gd name="connsiteY11668" fmla="*/ 967382 h 6812607"/>
              <a:gd name="connsiteX11669" fmla="*/ 5843364 w 6682383"/>
              <a:gd name="connsiteY11669" fmla="*/ 966452 h 6812607"/>
              <a:gd name="connsiteX11670" fmla="*/ 5848945 w 6682383"/>
              <a:gd name="connsiteY11670" fmla="*/ 971103 h 6812607"/>
              <a:gd name="connsiteX11671" fmla="*/ 5841504 w 6682383"/>
              <a:gd name="connsiteY11671" fmla="*/ 971103 h 6812607"/>
              <a:gd name="connsiteX11672" fmla="*/ 5841504 w 6682383"/>
              <a:gd name="connsiteY11672" fmla="*/ 967382 h 6812607"/>
              <a:gd name="connsiteX11673" fmla="*/ 5843364 w 6682383"/>
              <a:gd name="connsiteY11673" fmla="*/ 966452 h 6812607"/>
              <a:gd name="connsiteX11674" fmla="*/ 5975449 w 6682383"/>
              <a:gd name="connsiteY11674" fmla="*/ 963662 h 6812607"/>
              <a:gd name="connsiteX11675" fmla="*/ 5982890 w 6682383"/>
              <a:gd name="connsiteY11675" fmla="*/ 963662 h 6812607"/>
              <a:gd name="connsiteX11676" fmla="*/ 5990332 w 6682383"/>
              <a:gd name="connsiteY11676" fmla="*/ 963662 h 6812607"/>
              <a:gd name="connsiteX11677" fmla="*/ 5982890 w 6682383"/>
              <a:gd name="connsiteY11677" fmla="*/ 971103 h 6812607"/>
              <a:gd name="connsiteX11678" fmla="*/ 5380136 w 6682383"/>
              <a:gd name="connsiteY11678" fmla="*/ 963662 h 6812607"/>
              <a:gd name="connsiteX11679" fmla="*/ 5387578 w 6682383"/>
              <a:gd name="connsiteY11679" fmla="*/ 963662 h 6812607"/>
              <a:gd name="connsiteX11680" fmla="*/ 5395019 w 6682383"/>
              <a:gd name="connsiteY11680" fmla="*/ 971103 h 6812607"/>
              <a:gd name="connsiteX11681" fmla="*/ 5387578 w 6682383"/>
              <a:gd name="connsiteY11681" fmla="*/ 971103 h 6812607"/>
              <a:gd name="connsiteX11682" fmla="*/ 5380136 w 6682383"/>
              <a:gd name="connsiteY11682" fmla="*/ 963662 h 6812607"/>
              <a:gd name="connsiteX11683" fmla="*/ 5305722 w 6682383"/>
              <a:gd name="connsiteY11683" fmla="*/ 963662 h 6812607"/>
              <a:gd name="connsiteX11684" fmla="*/ 5313164 w 6682383"/>
              <a:gd name="connsiteY11684" fmla="*/ 963662 h 6812607"/>
              <a:gd name="connsiteX11685" fmla="*/ 5313164 w 6682383"/>
              <a:gd name="connsiteY11685" fmla="*/ 971103 h 6812607"/>
              <a:gd name="connsiteX11686" fmla="*/ 5156894 w 6682383"/>
              <a:gd name="connsiteY11686" fmla="*/ 963662 h 6812607"/>
              <a:gd name="connsiteX11687" fmla="*/ 5156894 w 6682383"/>
              <a:gd name="connsiteY11687" fmla="*/ 971103 h 6812607"/>
              <a:gd name="connsiteX11688" fmla="*/ 5164336 w 6682383"/>
              <a:gd name="connsiteY11688" fmla="*/ 963662 h 6812607"/>
              <a:gd name="connsiteX11689" fmla="*/ 5156894 w 6682383"/>
              <a:gd name="connsiteY11689" fmla="*/ 963662 h 6812607"/>
              <a:gd name="connsiteX11690" fmla="*/ 5115967 w 6682383"/>
              <a:gd name="connsiteY11690" fmla="*/ 963662 h 6812607"/>
              <a:gd name="connsiteX11691" fmla="*/ 5112246 w 6682383"/>
              <a:gd name="connsiteY11691" fmla="*/ 971103 h 6812607"/>
              <a:gd name="connsiteX11692" fmla="*/ 5134570 w 6682383"/>
              <a:gd name="connsiteY11692" fmla="*/ 971103 h 6812607"/>
              <a:gd name="connsiteX11693" fmla="*/ 5127129 w 6682383"/>
              <a:gd name="connsiteY11693" fmla="*/ 963662 h 6812607"/>
              <a:gd name="connsiteX11694" fmla="*/ 5119687 w 6682383"/>
              <a:gd name="connsiteY11694" fmla="*/ 963662 h 6812607"/>
              <a:gd name="connsiteX11695" fmla="*/ 5115967 w 6682383"/>
              <a:gd name="connsiteY11695" fmla="*/ 963662 h 6812607"/>
              <a:gd name="connsiteX11696" fmla="*/ 4583906 w 6682383"/>
              <a:gd name="connsiteY11696" fmla="*/ 963662 h 6812607"/>
              <a:gd name="connsiteX11697" fmla="*/ 4583906 w 6682383"/>
              <a:gd name="connsiteY11697" fmla="*/ 971103 h 6812607"/>
              <a:gd name="connsiteX11698" fmla="*/ 4591347 w 6682383"/>
              <a:gd name="connsiteY11698" fmla="*/ 971103 h 6812607"/>
              <a:gd name="connsiteX11699" fmla="*/ 4449961 w 6682383"/>
              <a:gd name="connsiteY11699" fmla="*/ 963662 h 6812607"/>
              <a:gd name="connsiteX11700" fmla="*/ 4457402 w 6682383"/>
              <a:gd name="connsiteY11700" fmla="*/ 971103 h 6812607"/>
              <a:gd name="connsiteX11701" fmla="*/ 4449961 w 6682383"/>
              <a:gd name="connsiteY11701" fmla="*/ 971103 h 6812607"/>
              <a:gd name="connsiteX11702" fmla="*/ 4152305 w 6682383"/>
              <a:gd name="connsiteY11702" fmla="*/ 963662 h 6812607"/>
              <a:gd name="connsiteX11703" fmla="*/ 4144863 w 6682383"/>
              <a:gd name="connsiteY11703" fmla="*/ 978545 h 6812607"/>
              <a:gd name="connsiteX11704" fmla="*/ 4152305 w 6682383"/>
              <a:gd name="connsiteY11704" fmla="*/ 985986 h 6812607"/>
              <a:gd name="connsiteX11705" fmla="*/ 4167188 w 6682383"/>
              <a:gd name="connsiteY11705" fmla="*/ 978545 h 6812607"/>
              <a:gd name="connsiteX11706" fmla="*/ 4174629 w 6682383"/>
              <a:gd name="connsiteY11706" fmla="*/ 971103 h 6812607"/>
              <a:gd name="connsiteX11707" fmla="*/ 4159746 w 6682383"/>
              <a:gd name="connsiteY11707" fmla="*/ 971103 h 6812607"/>
              <a:gd name="connsiteX11708" fmla="*/ 4159746 w 6682383"/>
              <a:gd name="connsiteY11708" fmla="*/ 963662 h 6812607"/>
              <a:gd name="connsiteX11709" fmla="*/ 4152305 w 6682383"/>
              <a:gd name="connsiteY11709" fmla="*/ 963662 h 6812607"/>
              <a:gd name="connsiteX11710" fmla="*/ 4003477 w 6682383"/>
              <a:gd name="connsiteY11710" fmla="*/ 963662 h 6812607"/>
              <a:gd name="connsiteX11711" fmla="*/ 4003477 w 6682383"/>
              <a:gd name="connsiteY11711" fmla="*/ 978545 h 6812607"/>
              <a:gd name="connsiteX11712" fmla="*/ 4003477 w 6682383"/>
              <a:gd name="connsiteY11712" fmla="*/ 985986 h 6812607"/>
              <a:gd name="connsiteX11713" fmla="*/ 4010918 w 6682383"/>
              <a:gd name="connsiteY11713" fmla="*/ 985986 h 6812607"/>
              <a:gd name="connsiteX11714" fmla="*/ 4025801 w 6682383"/>
              <a:gd name="connsiteY11714" fmla="*/ 993427 h 6812607"/>
              <a:gd name="connsiteX11715" fmla="*/ 4010918 w 6682383"/>
              <a:gd name="connsiteY11715" fmla="*/ 963662 h 6812607"/>
              <a:gd name="connsiteX11716" fmla="*/ 2165449 w 6682383"/>
              <a:gd name="connsiteY11716" fmla="*/ 963662 h 6812607"/>
              <a:gd name="connsiteX11717" fmla="*/ 2165449 w 6682383"/>
              <a:gd name="connsiteY11717" fmla="*/ 971103 h 6812607"/>
              <a:gd name="connsiteX11718" fmla="*/ 2158008 w 6682383"/>
              <a:gd name="connsiteY11718" fmla="*/ 971103 h 6812607"/>
              <a:gd name="connsiteX11719" fmla="*/ 2165449 w 6682383"/>
              <a:gd name="connsiteY11719" fmla="*/ 963662 h 6812607"/>
              <a:gd name="connsiteX11720" fmla="*/ 3651871 w 6682383"/>
              <a:gd name="connsiteY11720" fmla="*/ 959941 h 6812607"/>
              <a:gd name="connsiteX11721" fmla="*/ 3646289 w 6682383"/>
              <a:gd name="connsiteY11721" fmla="*/ 963662 h 6812607"/>
              <a:gd name="connsiteX11722" fmla="*/ 3646289 w 6682383"/>
              <a:gd name="connsiteY11722" fmla="*/ 971103 h 6812607"/>
              <a:gd name="connsiteX11723" fmla="*/ 3653731 w 6682383"/>
              <a:gd name="connsiteY11723" fmla="*/ 963662 h 6812607"/>
              <a:gd name="connsiteX11724" fmla="*/ 3651871 w 6682383"/>
              <a:gd name="connsiteY11724" fmla="*/ 959941 h 6812607"/>
              <a:gd name="connsiteX11725" fmla="*/ 6072187 w 6682383"/>
              <a:gd name="connsiteY11725" fmla="*/ 956220 h 6812607"/>
              <a:gd name="connsiteX11726" fmla="*/ 6079629 w 6682383"/>
              <a:gd name="connsiteY11726" fmla="*/ 959941 h 6812607"/>
              <a:gd name="connsiteX11727" fmla="*/ 6072187 w 6682383"/>
              <a:gd name="connsiteY11727" fmla="*/ 963662 h 6812607"/>
              <a:gd name="connsiteX11728" fmla="*/ 6064746 w 6682383"/>
              <a:gd name="connsiteY11728" fmla="*/ 963662 h 6812607"/>
              <a:gd name="connsiteX11729" fmla="*/ 5908476 w 6682383"/>
              <a:gd name="connsiteY11729" fmla="*/ 956220 h 6812607"/>
              <a:gd name="connsiteX11730" fmla="*/ 5923359 w 6682383"/>
              <a:gd name="connsiteY11730" fmla="*/ 956220 h 6812607"/>
              <a:gd name="connsiteX11731" fmla="*/ 5938242 w 6682383"/>
              <a:gd name="connsiteY11731" fmla="*/ 967382 h 6812607"/>
              <a:gd name="connsiteX11732" fmla="*/ 5923359 w 6682383"/>
              <a:gd name="connsiteY11732" fmla="*/ 963662 h 6812607"/>
              <a:gd name="connsiteX11733" fmla="*/ 5908476 w 6682383"/>
              <a:gd name="connsiteY11733" fmla="*/ 956220 h 6812607"/>
              <a:gd name="connsiteX11734" fmla="*/ 5744765 w 6682383"/>
              <a:gd name="connsiteY11734" fmla="*/ 956220 h 6812607"/>
              <a:gd name="connsiteX11735" fmla="*/ 5744765 w 6682383"/>
              <a:gd name="connsiteY11735" fmla="*/ 971103 h 6812607"/>
              <a:gd name="connsiteX11736" fmla="*/ 5752207 w 6682383"/>
              <a:gd name="connsiteY11736" fmla="*/ 956220 h 6812607"/>
              <a:gd name="connsiteX11737" fmla="*/ 5447109 w 6682383"/>
              <a:gd name="connsiteY11737" fmla="*/ 956220 h 6812607"/>
              <a:gd name="connsiteX11738" fmla="*/ 5454551 w 6682383"/>
              <a:gd name="connsiteY11738" fmla="*/ 956220 h 6812607"/>
              <a:gd name="connsiteX11739" fmla="*/ 5454551 w 6682383"/>
              <a:gd name="connsiteY11739" fmla="*/ 963662 h 6812607"/>
              <a:gd name="connsiteX11740" fmla="*/ 5197822 w 6682383"/>
              <a:gd name="connsiteY11740" fmla="*/ 956220 h 6812607"/>
              <a:gd name="connsiteX11741" fmla="*/ 5194101 w 6682383"/>
              <a:gd name="connsiteY11741" fmla="*/ 963662 h 6812607"/>
              <a:gd name="connsiteX11742" fmla="*/ 5186660 w 6682383"/>
              <a:gd name="connsiteY11742" fmla="*/ 963662 h 6812607"/>
              <a:gd name="connsiteX11743" fmla="*/ 5179218 w 6682383"/>
              <a:gd name="connsiteY11743" fmla="*/ 971103 h 6812607"/>
              <a:gd name="connsiteX11744" fmla="*/ 5208984 w 6682383"/>
              <a:gd name="connsiteY11744" fmla="*/ 978545 h 6812607"/>
              <a:gd name="connsiteX11745" fmla="*/ 5201543 w 6682383"/>
              <a:gd name="connsiteY11745" fmla="*/ 971103 h 6812607"/>
              <a:gd name="connsiteX11746" fmla="*/ 5197822 w 6682383"/>
              <a:gd name="connsiteY11746" fmla="*/ 963662 h 6812607"/>
              <a:gd name="connsiteX11747" fmla="*/ 5197822 w 6682383"/>
              <a:gd name="connsiteY11747" fmla="*/ 956220 h 6812607"/>
              <a:gd name="connsiteX11748" fmla="*/ 4903886 w 6682383"/>
              <a:gd name="connsiteY11748" fmla="*/ 956220 h 6812607"/>
              <a:gd name="connsiteX11749" fmla="*/ 4903886 w 6682383"/>
              <a:gd name="connsiteY11749" fmla="*/ 963662 h 6812607"/>
              <a:gd name="connsiteX11750" fmla="*/ 4907607 w 6682383"/>
              <a:gd name="connsiteY11750" fmla="*/ 963662 h 6812607"/>
              <a:gd name="connsiteX11751" fmla="*/ 4903886 w 6682383"/>
              <a:gd name="connsiteY11751" fmla="*/ 956220 h 6812607"/>
              <a:gd name="connsiteX11752" fmla="*/ 4174629 w 6682383"/>
              <a:gd name="connsiteY11752" fmla="*/ 956220 h 6812607"/>
              <a:gd name="connsiteX11753" fmla="*/ 4174629 w 6682383"/>
              <a:gd name="connsiteY11753" fmla="*/ 963662 h 6812607"/>
              <a:gd name="connsiteX11754" fmla="*/ 4182070 w 6682383"/>
              <a:gd name="connsiteY11754" fmla="*/ 963662 h 6812607"/>
              <a:gd name="connsiteX11755" fmla="*/ 4189512 w 6682383"/>
              <a:gd name="connsiteY11755" fmla="*/ 963662 h 6812607"/>
              <a:gd name="connsiteX11756" fmla="*/ 4189512 w 6682383"/>
              <a:gd name="connsiteY11756" fmla="*/ 956220 h 6812607"/>
              <a:gd name="connsiteX11757" fmla="*/ 4122539 w 6682383"/>
              <a:gd name="connsiteY11757" fmla="*/ 956220 h 6812607"/>
              <a:gd name="connsiteX11758" fmla="*/ 4129980 w 6682383"/>
              <a:gd name="connsiteY11758" fmla="*/ 963662 h 6812607"/>
              <a:gd name="connsiteX11759" fmla="*/ 4129980 w 6682383"/>
              <a:gd name="connsiteY11759" fmla="*/ 956220 h 6812607"/>
              <a:gd name="connsiteX11760" fmla="*/ 4077891 w 6682383"/>
              <a:gd name="connsiteY11760" fmla="*/ 956220 h 6812607"/>
              <a:gd name="connsiteX11761" fmla="*/ 4077891 w 6682383"/>
              <a:gd name="connsiteY11761" fmla="*/ 963662 h 6812607"/>
              <a:gd name="connsiteX11762" fmla="*/ 4085332 w 6682383"/>
              <a:gd name="connsiteY11762" fmla="*/ 963662 h 6812607"/>
              <a:gd name="connsiteX11763" fmla="*/ 4085332 w 6682383"/>
              <a:gd name="connsiteY11763" fmla="*/ 956220 h 6812607"/>
              <a:gd name="connsiteX11764" fmla="*/ 4077891 w 6682383"/>
              <a:gd name="connsiteY11764" fmla="*/ 956220 h 6812607"/>
              <a:gd name="connsiteX11765" fmla="*/ 3661172 w 6682383"/>
              <a:gd name="connsiteY11765" fmla="*/ 956220 h 6812607"/>
              <a:gd name="connsiteX11766" fmla="*/ 3661172 w 6682383"/>
              <a:gd name="connsiteY11766" fmla="*/ 963662 h 6812607"/>
              <a:gd name="connsiteX11767" fmla="*/ 3668613 w 6682383"/>
              <a:gd name="connsiteY11767" fmla="*/ 956220 h 6812607"/>
              <a:gd name="connsiteX11768" fmla="*/ 2411016 w 6682383"/>
              <a:gd name="connsiteY11768" fmla="*/ 956220 h 6812607"/>
              <a:gd name="connsiteX11769" fmla="*/ 2422178 w 6682383"/>
              <a:gd name="connsiteY11769" fmla="*/ 956220 h 6812607"/>
              <a:gd name="connsiteX11770" fmla="*/ 2425898 w 6682383"/>
              <a:gd name="connsiteY11770" fmla="*/ 956220 h 6812607"/>
              <a:gd name="connsiteX11771" fmla="*/ 2422178 w 6682383"/>
              <a:gd name="connsiteY11771" fmla="*/ 963662 h 6812607"/>
              <a:gd name="connsiteX11772" fmla="*/ 2411016 w 6682383"/>
              <a:gd name="connsiteY11772" fmla="*/ 956220 h 6812607"/>
              <a:gd name="connsiteX11773" fmla="*/ 5506640 w 6682383"/>
              <a:gd name="connsiteY11773" fmla="*/ 952499 h 6812607"/>
              <a:gd name="connsiteX11774" fmla="*/ 5528965 w 6682383"/>
              <a:gd name="connsiteY11774" fmla="*/ 956220 h 6812607"/>
              <a:gd name="connsiteX11775" fmla="*/ 5528965 w 6682383"/>
              <a:gd name="connsiteY11775" fmla="*/ 963662 h 6812607"/>
              <a:gd name="connsiteX11776" fmla="*/ 5551289 w 6682383"/>
              <a:gd name="connsiteY11776" fmla="*/ 971103 h 6812607"/>
              <a:gd name="connsiteX11777" fmla="*/ 5566172 w 6682383"/>
              <a:gd name="connsiteY11777" fmla="*/ 978545 h 6812607"/>
              <a:gd name="connsiteX11778" fmla="*/ 5618261 w 6682383"/>
              <a:gd name="connsiteY11778" fmla="*/ 1000869 h 6812607"/>
              <a:gd name="connsiteX11779" fmla="*/ 5655468 w 6682383"/>
              <a:gd name="connsiteY11779" fmla="*/ 1023193 h 6812607"/>
              <a:gd name="connsiteX11780" fmla="*/ 5648027 w 6682383"/>
              <a:gd name="connsiteY11780" fmla="*/ 1023193 h 6812607"/>
              <a:gd name="connsiteX11781" fmla="*/ 5644306 w 6682383"/>
              <a:gd name="connsiteY11781" fmla="*/ 1019472 h 6812607"/>
              <a:gd name="connsiteX11782" fmla="*/ 5633144 w 6682383"/>
              <a:gd name="connsiteY11782" fmla="*/ 1015752 h 6812607"/>
              <a:gd name="connsiteX11783" fmla="*/ 5621982 w 6682383"/>
              <a:gd name="connsiteY11783" fmla="*/ 1015752 h 6812607"/>
              <a:gd name="connsiteX11784" fmla="*/ 5610820 w 6682383"/>
              <a:gd name="connsiteY11784" fmla="*/ 1015752 h 6812607"/>
              <a:gd name="connsiteX11785" fmla="*/ 5610820 w 6682383"/>
              <a:gd name="connsiteY11785" fmla="*/ 1008310 h 6812607"/>
              <a:gd name="connsiteX11786" fmla="*/ 5603379 w 6682383"/>
              <a:gd name="connsiteY11786" fmla="*/ 1008310 h 6812607"/>
              <a:gd name="connsiteX11787" fmla="*/ 5595937 w 6682383"/>
              <a:gd name="connsiteY11787" fmla="*/ 1000869 h 6812607"/>
              <a:gd name="connsiteX11788" fmla="*/ 5543847 w 6682383"/>
              <a:gd name="connsiteY11788" fmla="*/ 993427 h 6812607"/>
              <a:gd name="connsiteX11789" fmla="*/ 5536406 w 6682383"/>
              <a:gd name="connsiteY11789" fmla="*/ 978545 h 6812607"/>
              <a:gd name="connsiteX11790" fmla="*/ 5528965 w 6682383"/>
              <a:gd name="connsiteY11790" fmla="*/ 985986 h 6812607"/>
              <a:gd name="connsiteX11791" fmla="*/ 5514082 w 6682383"/>
              <a:gd name="connsiteY11791" fmla="*/ 978545 h 6812607"/>
              <a:gd name="connsiteX11792" fmla="*/ 5506640 w 6682383"/>
              <a:gd name="connsiteY11792" fmla="*/ 978545 h 6812607"/>
              <a:gd name="connsiteX11793" fmla="*/ 5506640 w 6682383"/>
              <a:gd name="connsiteY11793" fmla="*/ 985986 h 6812607"/>
              <a:gd name="connsiteX11794" fmla="*/ 5499199 w 6682383"/>
              <a:gd name="connsiteY11794" fmla="*/ 978545 h 6812607"/>
              <a:gd name="connsiteX11795" fmla="*/ 5491758 w 6682383"/>
              <a:gd name="connsiteY11795" fmla="*/ 978545 h 6812607"/>
              <a:gd name="connsiteX11796" fmla="*/ 5484316 w 6682383"/>
              <a:gd name="connsiteY11796" fmla="*/ 978545 h 6812607"/>
              <a:gd name="connsiteX11797" fmla="*/ 5476875 w 6682383"/>
              <a:gd name="connsiteY11797" fmla="*/ 978545 h 6812607"/>
              <a:gd name="connsiteX11798" fmla="*/ 5469433 w 6682383"/>
              <a:gd name="connsiteY11798" fmla="*/ 985986 h 6812607"/>
              <a:gd name="connsiteX11799" fmla="*/ 5469433 w 6682383"/>
              <a:gd name="connsiteY11799" fmla="*/ 978545 h 6812607"/>
              <a:gd name="connsiteX11800" fmla="*/ 5473154 w 6682383"/>
              <a:gd name="connsiteY11800" fmla="*/ 971103 h 6812607"/>
              <a:gd name="connsiteX11801" fmla="*/ 5476875 w 6682383"/>
              <a:gd name="connsiteY11801" fmla="*/ 963662 h 6812607"/>
              <a:gd name="connsiteX11802" fmla="*/ 5488037 w 6682383"/>
              <a:gd name="connsiteY11802" fmla="*/ 967382 h 6812607"/>
              <a:gd name="connsiteX11803" fmla="*/ 5491758 w 6682383"/>
              <a:gd name="connsiteY11803" fmla="*/ 963662 h 6812607"/>
              <a:gd name="connsiteX11804" fmla="*/ 5488037 w 6682383"/>
              <a:gd name="connsiteY11804" fmla="*/ 956220 h 6812607"/>
              <a:gd name="connsiteX11805" fmla="*/ 5499199 w 6682383"/>
              <a:gd name="connsiteY11805" fmla="*/ 963662 h 6812607"/>
              <a:gd name="connsiteX11806" fmla="*/ 5514082 w 6682383"/>
              <a:gd name="connsiteY11806" fmla="*/ 963662 h 6812607"/>
              <a:gd name="connsiteX11807" fmla="*/ 5499199 w 6682383"/>
              <a:gd name="connsiteY11807" fmla="*/ 956220 h 6812607"/>
              <a:gd name="connsiteX11808" fmla="*/ 5506640 w 6682383"/>
              <a:gd name="connsiteY11808" fmla="*/ 952499 h 6812607"/>
              <a:gd name="connsiteX11809" fmla="*/ 5330837 w 6682383"/>
              <a:gd name="connsiteY11809" fmla="*/ 951569 h 6812607"/>
              <a:gd name="connsiteX11810" fmla="*/ 5342929 w 6682383"/>
              <a:gd name="connsiteY11810" fmla="*/ 956220 h 6812607"/>
              <a:gd name="connsiteX11811" fmla="*/ 5350371 w 6682383"/>
              <a:gd name="connsiteY11811" fmla="*/ 963662 h 6812607"/>
              <a:gd name="connsiteX11812" fmla="*/ 5342929 w 6682383"/>
              <a:gd name="connsiteY11812" fmla="*/ 963662 h 6812607"/>
              <a:gd name="connsiteX11813" fmla="*/ 5342929 w 6682383"/>
              <a:gd name="connsiteY11813" fmla="*/ 971103 h 6812607"/>
              <a:gd name="connsiteX11814" fmla="*/ 5342929 w 6682383"/>
              <a:gd name="connsiteY11814" fmla="*/ 978545 h 6812607"/>
              <a:gd name="connsiteX11815" fmla="*/ 5339209 w 6682383"/>
              <a:gd name="connsiteY11815" fmla="*/ 974824 h 6812607"/>
              <a:gd name="connsiteX11816" fmla="*/ 5335488 w 6682383"/>
              <a:gd name="connsiteY11816" fmla="*/ 971103 h 6812607"/>
              <a:gd name="connsiteX11817" fmla="*/ 5324326 w 6682383"/>
              <a:gd name="connsiteY11817" fmla="*/ 963662 h 6812607"/>
              <a:gd name="connsiteX11818" fmla="*/ 5324326 w 6682383"/>
              <a:gd name="connsiteY11818" fmla="*/ 952500 h 6812607"/>
              <a:gd name="connsiteX11819" fmla="*/ 5330837 w 6682383"/>
              <a:gd name="connsiteY11819" fmla="*/ 951569 h 6812607"/>
              <a:gd name="connsiteX11820" fmla="*/ 5893593 w 6682383"/>
              <a:gd name="connsiteY11820" fmla="*/ 948779 h 6812607"/>
              <a:gd name="connsiteX11821" fmla="*/ 5889873 w 6682383"/>
              <a:gd name="connsiteY11821" fmla="*/ 956220 h 6812607"/>
              <a:gd name="connsiteX11822" fmla="*/ 5886152 w 6682383"/>
              <a:gd name="connsiteY11822" fmla="*/ 952500 h 6812607"/>
              <a:gd name="connsiteX11823" fmla="*/ 5893593 w 6682383"/>
              <a:gd name="connsiteY11823" fmla="*/ 948779 h 6812607"/>
              <a:gd name="connsiteX11824" fmla="*/ 5819179 w 6682383"/>
              <a:gd name="connsiteY11824" fmla="*/ 948779 h 6812607"/>
              <a:gd name="connsiteX11825" fmla="*/ 5826621 w 6682383"/>
              <a:gd name="connsiteY11825" fmla="*/ 948779 h 6812607"/>
              <a:gd name="connsiteX11826" fmla="*/ 5819179 w 6682383"/>
              <a:gd name="connsiteY11826" fmla="*/ 963662 h 6812607"/>
              <a:gd name="connsiteX11827" fmla="*/ 5819179 w 6682383"/>
              <a:gd name="connsiteY11827" fmla="*/ 959941 h 6812607"/>
              <a:gd name="connsiteX11828" fmla="*/ 5819179 w 6682383"/>
              <a:gd name="connsiteY11828" fmla="*/ 948779 h 6812607"/>
              <a:gd name="connsiteX11829" fmla="*/ 5692676 w 6682383"/>
              <a:gd name="connsiteY11829" fmla="*/ 948779 h 6812607"/>
              <a:gd name="connsiteX11830" fmla="*/ 5692676 w 6682383"/>
              <a:gd name="connsiteY11830" fmla="*/ 956220 h 6812607"/>
              <a:gd name="connsiteX11831" fmla="*/ 5703838 w 6682383"/>
              <a:gd name="connsiteY11831" fmla="*/ 952500 h 6812607"/>
              <a:gd name="connsiteX11832" fmla="*/ 5711279 w 6682383"/>
              <a:gd name="connsiteY11832" fmla="*/ 956220 h 6812607"/>
              <a:gd name="connsiteX11833" fmla="*/ 5711279 w 6682383"/>
              <a:gd name="connsiteY11833" fmla="*/ 952500 h 6812607"/>
              <a:gd name="connsiteX11834" fmla="*/ 5700117 w 6682383"/>
              <a:gd name="connsiteY11834" fmla="*/ 948779 h 6812607"/>
              <a:gd name="connsiteX11835" fmla="*/ 5692676 w 6682383"/>
              <a:gd name="connsiteY11835" fmla="*/ 948779 h 6812607"/>
              <a:gd name="connsiteX11836" fmla="*/ 5461992 w 6682383"/>
              <a:gd name="connsiteY11836" fmla="*/ 948779 h 6812607"/>
              <a:gd name="connsiteX11837" fmla="*/ 5476875 w 6682383"/>
              <a:gd name="connsiteY11837" fmla="*/ 948779 h 6812607"/>
              <a:gd name="connsiteX11838" fmla="*/ 5488037 w 6682383"/>
              <a:gd name="connsiteY11838" fmla="*/ 956220 h 6812607"/>
              <a:gd name="connsiteX11839" fmla="*/ 5476875 w 6682383"/>
              <a:gd name="connsiteY11839" fmla="*/ 956220 h 6812607"/>
              <a:gd name="connsiteX11840" fmla="*/ 5465713 w 6682383"/>
              <a:gd name="connsiteY11840" fmla="*/ 956220 h 6812607"/>
              <a:gd name="connsiteX11841" fmla="*/ 5461992 w 6682383"/>
              <a:gd name="connsiteY11841" fmla="*/ 948779 h 6812607"/>
              <a:gd name="connsiteX11842" fmla="*/ 5417343 w 6682383"/>
              <a:gd name="connsiteY11842" fmla="*/ 948779 h 6812607"/>
              <a:gd name="connsiteX11843" fmla="*/ 5424785 w 6682383"/>
              <a:gd name="connsiteY11843" fmla="*/ 948779 h 6812607"/>
              <a:gd name="connsiteX11844" fmla="*/ 5435947 w 6682383"/>
              <a:gd name="connsiteY11844" fmla="*/ 948779 h 6812607"/>
              <a:gd name="connsiteX11845" fmla="*/ 5439668 w 6682383"/>
              <a:gd name="connsiteY11845" fmla="*/ 948779 h 6812607"/>
              <a:gd name="connsiteX11846" fmla="*/ 5432226 w 6682383"/>
              <a:gd name="connsiteY11846" fmla="*/ 956220 h 6812607"/>
              <a:gd name="connsiteX11847" fmla="*/ 4680644 w 6682383"/>
              <a:gd name="connsiteY11847" fmla="*/ 948779 h 6812607"/>
              <a:gd name="connsiteX11848" fmla="*/ 4684365 w 6682383"/>
              <a:gd name="connsiteY11848" fmla="*/ 956220 h 6812607"/>
              <a:gd name="connsiteX11849" fmla="*/ 4688086 w 6682383"/>
              <a:gd name="connsiteY11849" fmla="*/ 956220 h 6812607"/>
              <a:gd name="connsiteX11850" fmla="*/ 4695527 w 6682383"/>
              <a:gd name="connsiteY11850" fmla="*/ 948779 h 6812607"/>
              <a:gd name="connsiteX11851" fmla="*/ 4643437 w 6682383"/>
              <a:gd name="connsiteY11851" fmla="*/ 948779 h 6812607"/>
              <a:gd name="connsiteX11852" fmla="*/ 4635996 w 6682383"/>
              <a:gd name="connsiteY11852" fmla="*/ 956220 h 6812607"/>
              <a:gd name="connsiteX11853" fmla="*/ 4643437 w 6682383"/>
              <a:gd name="connsiteY11853" fmla="*/ 963662 h 6812607"/>
              <a:gd name="connsiteX11854" fmla="*/ 4650879 w 6682383"/>
              <a:gd name="connsiteY11854" fmla="*/ 956220 h 6812607"/>
              <a:gd name="connsiteX11855" fmla="*/ 4647158 w 6682383"/>
              <a:gd name="connsiteY11855" fmla="*/ 952500 h 6812607"/>
              <a:gd name="connsiteX11856" fmla="*/ 4643437 w 6682383"/>
              <a:gd name="connsiteY11856" fmla="*/ 948779 h 6812607"/>
              <a:gd name="connsiteX11857" fmla="*/ 4546699 w 6682383"/>
              <a:gd name="connsiteY11857" fmla="*/ 948779 h 6812607"/>
              <a:gd name="connsiteX11858" fmla="*/ 4546699 w 6682383"/>
              <a:gd name="connsiteY11858" fmla="*/ 952500 h 6812607"/>
              <a:gd name="connsiteX11859" fmla="*/ 4539258 w 6682383"/>
              <a:gd name="connsiteY11859" fmla="*/ 956220 h 6812607"/>
              <a:gd name="connsiteX11860" fmla="*/ 4531816 w 6682383"/>
              <a:gd name="connsiteY11860" fmla="*/ 956220 h 6812607"/>
              <a:gd name="connsiteX11861" fmla="*/ 4144863 w 6682383"/>
              <a:gd name="connsiteY11861" fmla="*/ 948779 h 6812607"/>
              <a:gd name="connsiteX11862" fmla="*/ 4144863 w 6682383"/>
              <a:gd name="connsiteY11862" fmla="*/ 956220 h 6812607"/>
              <a:gd name="connsiteX11863" fmla="*/ 4152305 w 6682383"/>
              <a:gd name="connsiteY11863" fmla="*/ 948779 h 6812607"/>
              <a:gd name="connsiteX11864" fmla="*/ 4144863 w 6682383"/>
              <a:gd name="connsiteY11864" fmla="*/ 948779 h 6812607"/>
              <a:gd name="connsiteX11865" fmla="*/ 3854648 w 6682383"/>
              <a:gd name="connsiteY11865" fmla="*/ 948779 h 6812607"/>
              <a:gd name="connsiteX11866" fmla="*/ 3862090 w 6682383"/>
              <a:gd name="connsiteY11866" fmla="*/ 956220 h 6812607"/>
              <a:gd name="connsiteX11867" fmla="*/ 3862090 w 6682383"/>
              <a:gd name="connsiteY11867" fmla="*/ 948779 h 6812607"/>
              <a:gd name="connsiteX11868" fmla="*/ 3854648 w 6682383"/>
              <a:gd name="connsiteY11868" fmla="*/ 948779 h 6812607"/>
              <a:gd name="connsiteX11869" fmla="*/ 2931914 w 6682383"/>
              <a:gd name="connsiteY11869" fmla="*/ 948779 h 6812607"/>
              <a:gd name="connsiteX11870" fmla="*/ 2935635 w 6682383"/>
              <a:gd name="connsiteY11870" fmla="*/ 948779 h 6812607"/>
              <a:gd name="connsiteX11871" fmla="*/ 2939355 w 6682383"/>
              <a:gd name="connsiteY11871" fmla="*/ 948779 h 6812607"/>
              <a:gd name="connsiteX11872" fmla="*/ 2931914 w 6682383"/>
              <a:gd name="connsiteY11872" fmla="*/ 956220 h 6812607"/>
              <a:gd name="connsiteX11873" fmla="*/ 2321719 w 6682383"/>
              <a:gd name="connsiteY11873" fmla="*/ 948779 h 6812607"/>
              <a:gd name="connsiteX11874" fmla="*/ 2321719 w 6682383"/>
              <a:gd name="connsiteY11874" fmla="*/ 956220 h 6812607"/>
              <a:gd name="connsiteX11875" fmla="*/ 2314277 w 6682383"/>
              <a:gd name="connsiteY11875" fmla="*/ 963662 h 6812607"/>
              <a:gd name="connsiteX11876" fmla="*/ 2314277 w 6682383"/>
              <a:gd name="connsiteY11876" fmla="*/ 956220 h 6812607"/>
              <a:gd name="connsiteX11877" fmla="*/ 5186660 w 6682383"/>
              <a:gd name="connsiteY11877" fmla="*/ 943198 h 6812607"/>
              <a:gd name="connsiteX11878" fmla="*/ 5182939 w 6682383"/>
              <a:gd name="connsiteY11878" fmla="*/ 945058 h 6812607"/>
              <a:gd name="connsiteX11879" fmla="*/ 5186660 w 6682383"/>
              <a:gd name="connsiteY11879" fmla="*/ 948779 h 6812607"/>
              <a:gd name="connsiteX11880" fmla="*/ 5190381 w 6682383"/>
              <a:gd name="connsiteY11880" fmla="*/ 945058 h 6812607"/>
              <a:gd name="connsiteX11881" fmla="*/ 5186660 w 6682383"/>
              <a:gd name="connsiteY11881" fmla="*/ 943198 h 6812607"/>
              <a:gd name="connsiteX11882" fmla="*/ 4971789 w 6682383"/>
              <a:gd name="connsiteY11882" fmla="*/ 943198 h 6812607"/>
              <a:gd name="connsiteX11883" fmla="*/ 4967138 w 6682383"/>
              <a:gd name="connsiteY11883" fmla="*/ 945058 h 6812607"/>
              <a:gd name="connsiteX11884" fmla="*/ 4955976 w 6682383"/>
              <a:gd name="connsiteY11884" fmla="*/ 948779 h 6812607"/>
              <a:gd name="connsiteX11885" fmla="*/ 4948535 w 6682383"/>
              <a:gd name="connsiteY11885" fmla="*/ 948779 h 6812607"/>
              <a:gd name="connsiteX11886" fmla="*/ 4955976 w 6682383"/>
              <a:gd name="connsiteY11886" fmla="*/ 956220 h 6812607"/>
              <a:gd name="connsiteX11887" fmla="*/ 4970859 w 6682383"/>
              <a:gd name="connsiteY11887" fmla="*/ 956220 h 6812607"/>
              <a:gd name="connsiteX11888" fmla="*/ 4985742 w 6682383"/>
              <a:gd name="connsiteY11888" fmla="*/ 948779 h 6812607"/>
              <a:gd name="connsiteX11889" fmla="*/ 4978301 w 6682383"/>
              <a:gd name="connsiteY11889" fmla="*/ 945058 h 6812607"/>
              <a:gd name="connsiteX11890" fmla="*/ 4971789 w 6682383"/>
              <a:gd name="connsiteY11890" fmla="*/ 943198 h 6812607"/>
              <a:gd name="connsiteX11891" fmla="*/ 6012656 w 6682383"/>
              <a:gd name="connsiteY11891" fmla="*/ 941338 h 6812607"/>
              <a:gd name="connsiteX11892" fmla="*/ 6020097 w 6682383"/>
              <a:gd name="connsiteY11892" fmla="*/ 948779 h 6812607"/>
              <a:gd name="connsiteX11893" fmla="*/ 6005215 w 6682383"/>
              <a:gd name="connsiteY11893" fmla="*/ 948779 h 6812607"/>
              <a:gd name="connsiteX11894" fmla="*/ 5447109 w 6682383"/>
              <a:gd name="connsiteY11894" fmla="*/ 941338 h 6812607"/>
              <a:gd name="connsiteX11895" fmla="*/ 5454551 w 6682383"/>
              <a:gd name="connsiteY11895" fmla="*/ 941338 h 6812607"/>
              <a:gd name="connsiteX11896" fmla="*/ 5454551 w 6682383"/>
              <a:gd name="connsiteY11896" fmla="*/ 948779 h 6812607"/>
              <a:gd name="connsiteX11897" fmla="*/ 5372695 w 6682383"/>
              <a:gd name="connsiteY11897" fmla="*/ 941338 h 6812607"/>
              <a:gd name="connsiteX11898" fmla="*/ 5380136 w 6682383"/>
              <a:gd name="connsiteY11898" fmla="*/ 941338 h 6812607"/>
              <a:gd name="connsiteX11899" fmla="*/ 5387578 w 6682383"/>
              <a:gd name="connsiteY11899" fmla="*/ 948779 h 6812607"/>
              <a:gd name="connsiteX11900" fmla="*/ 5376416 w 6682383"/>
              <a:gd name="connsiteY11900" fmla="*/ 945058 h 6812607"/>
              <a:gd name="connsiteX11901" fmla="*/ 5372695 w 6682383"/>
              <a:gd name="connsiteY11901" fmla="*/ 941338 h 6812607"/>
              <a:gd name="connsiteX11902" fmla="*/ 5335488 w 6682383"/>
              <a:gd name="connsiteY11902" fmla="*/ 941338 h 6812607"/>
              <a:gd name="connsiteX11903" fmla="*/ 5342929 w 6682383"/>
              <a:gd name="connsiteY11903" fmla="*/ 941338 h 6812607"/>
              <a:gd name="connsiteX11904" fmla="*/ 5342929 w 6682383"/>
              <a:gd name="connsiteY11904" fmla="*/ 945058 h 6812607"/>
              <a:gd name="connsiteX11905" fmla="*/ 5335488 w 6682383"/>
              <a:gd name="connsiteY11905" fmla="*/ 948779 h 6812607"/>
              <a:gd name="connsiteX11906" fmla="*/ 5335488 w 6682383"/>
              <a:gd name="connsiteY11906" fmla="*/ 941338 h 6812607"/>
              <a:gd name="connsiteX11907" fmla="*/ 4658320 w 6682383"/>
              <a:gd name="connsiteY11907" fmla="*/ 941338 h 6812607"/>
              <a:gd name="connsiteX11908" fmla="*/ 4658320 w 6682383"/>
              <a:gd name="connsiteY11908" fmla="*/ 956220 h 6812607"/>
              <a:gd name="connsiteX11909" fmla="*/ 4665761 w 6682383"/>
              <a:gd name="connsiteY11909" fmla="*/ 956220 h 6812607"/>
              <a:gd name="connsiteX11910" fmla="*/ 4665761 w 6682383"/>
              <a:gd name="connsiteY11910" fmla="*/ 941338 h 6812607"/>
              <a:gd name="connsiteX11911" fmla="*/ 4658320 w 6682383"/>
              <a:gd name="connsiteY11911" fmla="*/ 941338 h 6812607"/>
              <a:gd name="connsiteX11912" fmla="*/ 4070449 w 6682383"/>
              <a:gd name="connsiteY11912" fmla="*/ 941338 h 6812607"/>
              <a:gd name="connsiteX11913" fmla="*/ 4081611 w 6682383"/>
              <a:gd name="connsiteY11913" fmla="*/ 945058 h 6812607"/>
              <a:gd name="connsiteX11914" fmla="*/ 4092773 w 6682383"/>
              <a:gd name="connsiteY11914" fmla="*/ 941338 h 6812607"/>
              <a:gd name="connsiteX11915" fmla="*/ 4085332 w 6682383"/>
              <a:gd name="connsiteY11915" fmla="*/ 941338 h 6812607"/>
              <a:gd name="connsiteX11916" fmla="*/ 4077891 w 6682383"/>
              <a:gd name="connsiteY11916" fmla="*/ 941338 h 6812607"/>
              <a:gd name="connsiteX11917" fmla="*/ 4070449 w 6682383"/>
              <a:gd name="connsiteY11917" fmla="*/ 941338 h 6812607"/>
              <a:gd name="connsiteX11918" fmla="*/ 3527226 w 6682383"/>
              <a:gd name="connsiteY11918" fmla="*/ 941338 h 6812607"/>
              <a:gd name="connsiteX11919" fmla="*/ 3527226 w 6682383"/>
              <a:gd name="connsiteY11919" fmla="*/ 948779 h 6812607"/>
              <a:gd name="connsiteX11920" fmla="*/ 3519785 w 6682383"/>
              <a:gd name="connsiteY11920" fmla="*/ 956220 h 6812607"/>
              <a:gd name="connsiteX11921" fmla="*/ 3527226 w 6682383"/>
              <a:gd name="connsiteY11921" fmla="*/ 963662 h 6812607"/>
              <a:gd name="connsiteX11922" fmla="*/ 3519785 w 6682383"/>
              <a:gd name="connsiteY11922" fmla="*/ 963662 h 6812607"/>
              <a:gd name="connsiteX11923" fmla="*/ 3512344 w 6682383"/>
              <a:gd name="connsiteY11923" fmla="*/ 963662 h 6812607"/>
              <a:gd name="connsiteX11924" fmla="*/ 3497461 w 6682383"/>
              <a:gd name="connsiteY11924" fmla="*/ 963662 h 6812607"/>
              <a:gd name="connsiteX11925" fmla="*/ 3504902 w 6682383"/>
              <a:gd name="connsiteY11925" fmla="*/ 956220 h 6812607"/>
              <a:gd name="connsiteX11926" fmla="*/ 3519785 w 6682383"/>
              <a:gd name="connsiteY11926" fmla="*/ 945058 h 6812607"/>
              <a:gd name="connsiteX11927" fmla="*/ 3527226 w 6682383"/>
              <a:gd name="connsiteY11927" fmla="*/ 941338 h 6812607"/>
              <a:gd name="connsiteX11928" fmla="*/ 2701230 w 6682383"/>
              <a:gd name="connsiteY11928" fmla="*/ 941338 h 6812607"/>
              <a:gd name="connsiteX11929" fmla="*/ 2708672 w 6682383"/>
              <a:gd name="connsiteY11929" fmla="*/ 941338 h 6812607"/>
              <a:gd name="connsiteX11930" fmla="*/ 2701230 w 6682383"/>
              <a:gd name="connsiteY11930" fmla="*/ 948779 h 6812607"/>
              <a:gd name="connsiteX11931" fmla="*/ 2455664 w 6682383"/>
              <a:gd name="connsiteY11931" fmla="*/ 941338 h 6812607"/>
              <a:gd name="connsiteX11932" fmla="*/ 2463106 w 6682383"/>
              <a:gd name="connsiteY11932" fmla="*/ 941338 h 6812607"/>
              <a:gd name="connsiteX11933" fmla="*/ 2455664 w 6682383"/>
              <a:gd name="connsiteY11933" fmla="*/ 948779 h 6812607"/>
              <a:gd name="connsiteX11934" fmla="*/ 2455664 w 6682383"/>
              <a:gd name="connsiteY11934" fmla="*/ 941338 h 6812607"/>
              <a:gd name="connsiteX11935" fmla="*/ 2180333 w 6682383"/>
              <a:gd name="connsiteY11935" fmla="*/ 941338 h 6812607"/>
              <a:gd name="connsiteX11936" fmla="*/ 2165449 w 6682383"/>
              <a:gd name="connsiteY11936" fmla="*/ 956220 h 6812607"/>
              <a:gd name="connsiteX11937" fmla="*/ 2150567 w 6682383"/>
              <a:gd name="connsiteY11937" fmla="*/ 963662 h 6812607"/>
              <a:gd name="connsiteX11938" fmla="*/ 2165449 w 6682383"/>
              <a:gd name="connsiteY11938" fmla="*/ 948779 h 6812607"/>
              <a:gd name="connsiteX11939" fmla="*/ 2180333 w 6682383"/>
              <a:gd name="connsiteY11939" fmla="*/ 941338 h 6812607"/>
              <a:gd name="connsiteX11940" fmla="*/ 5975449 w 6682383"/>
              <a:gd name="connsiteY11940" fmla="*/ 933896 h 6812607"/>
              <a:gd name="connsiteX11941" fmla="*/ 5982890 w 6682383"/>
              <a:gd name="connsiteY11941" fmla="*/ 933896 h 6812607"/>
              <a:gd name="connsiteX11942" fmla="*/ 5990332 w 6682383"/>
              <a:gd name="connsiteY11942" fmla="*/ 941338 h 6812607"/>
              <a:gd name="connsiteX11943" fmla="*/ 5982890 w 6682383"/>
              <a:gd name="connsiteY11943" fmla="*/ 941338 h 6812607"/>
              <a:gd name="connsiteX11944" fmla="*/ 5975449 w 6682383"/>
              <a:gd name="connsiteY11944" fmla="*/ 941338 h 6812607"/>
              <a:gd name="connsiteX11945" fmla="*/ 5975449 w 6682383"/>
              <a:gd name="connsiteY11945" fmla="*/ 933896 h 6812607"/>
              <a:gd name="connsiteX11946" fmla="*/ 5871269 w 6682383"/>
              <a:gd name="connsiteY11946" fmla="*/ 933896 h 6812607"/>
              <a:gd name="connsiteX11947" fmla="*/ 5874990 w 6682383"/>
              <a:gd name="connsiteY11947" fmla="*/ 941338 h 6812607"/>
              <a:gd name="connsiteX11948" fmla="*/ 5878711 w 6682383"/>
              <a:gd name="connsiteY11948" fmla="*/ 937617 h 6812607"/>
              <a:gd name="connsiteX11949" fmla="*/ 5871269 w 6682383"/>
              <a:gd name="connsiteY11949" fmla="*/ 933896 h 6812607"/>
              <a:gd name="connsiteX11950" fmla="*/ 4881562 w 6682383"/>
              <a:gd name="connsiteY11950" fmla="*/ 933896 h 6812607"/>
              <a:gd name="connsiteX11951" fmla="*/ 4874121 w 6682383"/>
              <a:gd name="connsiteY11951" fmla="*/ 941338 h 6812607"/>
              <a:gd name="connsiteX11952" fmla="*/ 4885283 w 6682383"/>
              <a:gd name="connsiteY11952" fmla="*/ 941338 h 6812607"/>
              <a:gd name="connsiteX11953" fmla="*/ 4889004 w 6682383"/>
              <a:gd name="connsiteY11953" fmla="*/ 941338 h 6812607"/>
              <a:gd name="connsiteX11954" fmla="*/ 4881562 w 6682383"/>
              <a:gd name="connsiteY11954" fmla="*/ 933896 h 6812607"/>
              <a:gd name="connsiteX11955" fmla="*/ 4189512 w 6682383"/>
              <a:gd name="connsiteY11955" fmla="*/ 933896 h 6812607"/>
              <a:gd name="connsiteX11956" fmla="*/ 4189512 w 6682383"/>
              <a:gd name="connsiteY11956" fmla="*/ 948779 h 6812607"/>
              <a:gd name="connsiteX11957" fmla="*/ 4196953 w 6682383"/>
              <a:gd name="connsiteY11957" fmla="*/ 971103 h 6812607"/>
              <a:gd name="connsiteX11958" fmla="*/ 4196953 w 6682383"/>
              <a:gd name="connsiteY11958" fmla="*/ 978545 h 6812607"/>
              <a:gd name="connsiteX11959" fmla="*/ 4204395 w 6682383"/>
              <a:gd name="connsiteY11959" fmla="*/ 985986 h 6812607"/>
              <a:gd name="connsiteX11960" fmla="*/ 4204395 w 6682383"/>
              <a:gd name="connsiteY11960" fmla="*/ 993427 h 6812607"/>
              <a:gd name="connsiteX11961" fmla="*/ 4196953 w 6682383"/>
              <a:gd name="connsiteY11961" fmla="*/ 1000869 h 6812607"/>
              <a:gd name="connsiteX11962" fmla="*/ 4182070 w 6682383"/>
              <a:gd name="connsiteY11962" fmla="*/ 993427 h 6812607"/>
              <a:gd name="connsiteX11963" fmla="*/ 4174629 w 6682383"/>
              <a:gd name="connsiteY11963" fmla="*/ 985986 h 6812607"/>
              <a:gd name="connsiteX11964" fmla="*/ 4174629 w 6682383"/>
              <a:gd name="connsiteY11964" fmla="*/ 978545 h 6812607"/>
              <a:gd name="connsiteX11965" fmla="*/ 4167188 w 6682383"/>
              <a:gd name="connsiteY11965" fmla="*/ 993427 h 6812607"/>
              <a:gd name="connsiteX11966" fmla="*/ 4159746 w 6682383"/>
              <a:gd name="connsiteY11966" fmla="*/ 1008310 h 6812607"/>
              <a:gd name="connsiteX11967" fmla="*/ 4144863 w 6682383"/>
              <a:gd name="connsiteY11967" fmla="*/ 1015752 h 6812607"/>
              <a:gd name="connsiteX11968" fmla="*/ 4129980 w 6682383"/>
              <a:gd name="connsiteY11968" fmla="*/ 1019472 h 6812607"/>
              <a:gd name="connsiteX11969" fmla="*/ 4141143 w 6682383"/>
              <a:gd name="connsiteY11969" fmla="*/ 1026914 h 6812607"/>
              <a:gd name="connsiteX11970" fmla="*/ 4159746 w 6682383"/>
              <a:gd name="connsiteY11970" fmla="*/ 1030634 h 6812607"/>
              <a:gd name="connsiteX11971" fmla="*/ 4174629 w 6682383"/>
              <a:gd name="connsiteY11971" fmla="*/ 1030634 h 6812607"/>
              <a:gd name="connsiteX11972" fmla="*/ 4182070 w 6682383"/>
              <a:gd name="connsiteY11972" fmla="*/ 1023193 h 6812607"/>
              <a:gd name="connsiteX11973" fmla="*/ 4189512 w 6682383"/>
              <a:gd name="connsiteY11973" fmla="*/ 1023193 h 6812607"/>
              <a:gd name="connsiteX11974" fmla="*/ 4219277 w 6682383"/>
              <a:gd name="connsiteY11974" fmla="*/ 1023193 h 6812607"/>
              <a:gd name="connsiteX11975" fmla="*/ 4219277 w 6682383"/>
              <a:gd name="connsiteY11975" fmla="*/ 993427 h 6812607"/>
              <a:gd name="connsiteX11976" fmla="*/ 4226719 w 6682383"/>
              <a:gd name="connsiteY11976" fmla="*/ 985986 h 6812607"/>
              <a:gd name="connsiteX11977" fmla="*/ 4226719 w 6682383"/>
              <a:gd name="connsiteY11977" fmla="*/ 971103 h 6812607"/>
              <a:gd name="connsiteX11978" fmla="*/ 4222998 w 6682383"/>
              <a:gd name="connsiteY11978" fmla="*/ 963662 h 6812607"/>
              <a:gd name="connsiteX11979" fmla="*/ 4219277 w 6682383"/>
              <a:gd name="connsiteY11979" fmla="*/ 971103 h 6812607"/>
              <a:gd name="connsiteX11980" fmla="*/ 4211836 w 6682383"/>
              <a:gd name="connsiteY11980" fmla="*/ 971103 h 6812607"/>
              <a:gd name="connsiteX11981" fmla="*/ 4211836 w 6682383"/>
              <a:gd name="connsiteY11981" fmla="*/ 956220 h 6812607"/>
              <a:gd name="connsiteX11982" fmla="*/ 4204395 w 6682383"/>
              <a:gd name="connsiteY11982" fmla="*/ 941338 h 6812607"/>
              <a:gd name="connsiteX11983" fmla="*/ 4204395 w 6682383"/>
              <a:gd name="connsiteY11983" fmla="*/ 933896 h 6812607"/>
              <a:gd name="connsiteX11984" fmla="*/ 4202999 w 6682383"/>
              <a:gd name="connsiteY11984" fmla="*/ 933896 h 6812607"/>
              <a:gd name="connsiteX11985" fmla="*/ 4196953 w 6682383"/>
              <a:gd name="connsiteY11985" fmla="*/ 933896 h 6812607"/>
              <a:gd name="connsiteX11986" fmla="*/ 3988594 w 6682383"/>
              <a:gd name="connsiteY11986" fmla="*/ 933896 h 6812607"/>
              <a:gd name="connsiteX11987" fmla="*/ 3981152 w 6682383"/>
              <a:gd name="connsiteY11987" fmla="*/ 941338 h 6812607"/>
              <a:gd name="connsiteX11988" fmla="*/ 3988594 w 6682383"/>
              <a:gd name="connsiteY11988" fmla="*/ 948779 h 6812607"/>
              <a:gd name="connsiteX11989" fmla="*/ 3977432 w 6682383"/>
              <a:gd name="connsiteY11989" fmla="*/ 952500 h 6812607"/>
              <a:gd name="connsiteX11990" fmla="*/ 3966270 w 6682383"/>
              <a:gd name="connsiteY11990" fmla="*/ 956220 h 6812607"/>
              <a:gd name="connsiteX11991" fmla="*/ 3996035 w 6682383"/>
              <a:gd name="connsiteY11991" fmla="*/ 956220 h 6812607"/>
              <a:gd name="connsiteX11992" fmla="*/ 4003477 w 6682383"/>
              <a:gd name="connsiteY11992" fmla="*/ 948779 h 6812607"/>
              <a:gd name="connsiteX11993" fmla="*/ 3996035 w 6682383"/>
              <a:gd name="connsiteY11993" fmla="*/ 937617 h 6812607"/>
              <a:gd name="connsiteX11994" fmla="*/ 3996035 w 6682383"/>
              <a:gd name="connsiteY11994" fmla="*/ 933896 h 6812607"/>
              <a:gd name="connsiteX11995" fmla="*/ 2440781 w 6682383"/>
              <a:gd name="connsiteY11995" fmla="*/ 933896 h 6812607"/>
              <a:gd name="connsiteX11996" fmla="*/ 2448223 w 6682383"/>
              <a:gd name="connsiteY11996" fmla="*/ 933896 h 6812607"/>
              <a:gd name="connsiteX11997" fmla="*/ 2448223 w 6682383"/>
              <a:gd name="connsiteY11997" fmla="*/ 941338 h 6812607"/>
              <a:gd name="connsiteX11998" fmla="*/ 2440781 w 6682383"/>
              <a:gd name="connsiteY11998" fmla="*/ 933896 h 6812607"/>
              <a:gd name="connsiteX11999" fmla="*/ 2158306 w 6682383"/>
              <a:gd name="connsiteY11999" fmla="*/ 929729 h 6812607"/>
              <a:gd name="connsiteX12000" fmla="*/ 2158008 w 6682383"/>
              <a:gd name="connsiteY12000" fmla="*/ 933896 h 6812607"/>
              <a:gd name="connsiteX12001" fmla="*/ 2150567 w 6682383"/>
              <a:gd name="connsiteY12001" fmla="*/ 941338 h 6812607"/>
              <a:gd name="connsiteX12002" fmla="*/ 5372695 w 6682383"/>
              <a:gd name="connsiteY12002" fmla="*/ 926455 h 6812607"/>
              <a:gd name="connsiteX12003" fmla="*/ 5387578 w 6682383"/>
              <a:gd name="connsiteY12003" fmla="*/ 926455 h 6812607"/>
              <a:gd name="connsiteX12004" fmla="*/ 5402461 w 6682383"/>
              <a:gd name="connsiteY12004" fmla="*/ 933896 h 6812607"/>
              <a:gd name="connsiteX12005" fmla="*/ 5402461 w 6682383"/>
              <a:gd name="connsiteY12005" fmla="*/ 926455 h 6812607"/>
              <a:gd name="connsiteX12006" fmla="*/ 5402461 w 6682383"/>
              <a:gd name="connsiteY12006" fmla="*/ 941338 h 6812607"/>
              <a:gd name="connsiteX12007" fmla="*/ 5395019 w 6682383"/>
              <a:gd name="connsiteY12007" fmla="*/ 941338 h 6812607"/>
              <a:gd name="connsiteX12008" fmla="*/ 5391299 w 6682383"/>
              <a:gd name="connsiteY12008" fmla="*/ 933896 h 6812607"/>
              <a:gd name="connsiteX12009" fmla="*/ 5387578 w 6682383"/>
              <a:gd name="connsiteY12009" fmla="*/ 933896 h 6812607"/>
              <a:gd name="connsiteX12010" fmla="*/ 4531816 w 6682383"/>
              <a:gd name="connsiteY12010" fmla="*/ 926455 h 6812607"/>
              <a:gd name="connsiteX12011" fmla="*/ 4539258 w 6682383"/>
              <a:gd name="connsiteY12011" fmla="*/ 926455 h 6812607"/>
              <a:gd name="connsiteX12012" fmla="*/ 4535537 w 6682383"/>
              <a:gd name="connsiteY12012" fmla="*/ 930175 h 6812607"/>
              <a:gd name="connsiteX12013" fmla="*/ 4531816 w 6682383"/>
              <a:gd name="connsiteY12013" fmla="*/ 933896 h 6812607"/>
              <a:gd name="connsiteX12014" fmla="*/ 4531816 w 6682383"/>
              <a:gd name="connsiteY12014" fmla="*/ 926455 h 6812607"/>
              <a:gd name="connsiteX12015" fmla="*/ 4219277 w 6682383"/>
              <a:gd name="connsiteY12015" fmla="*/ 926455 h 6812607"/>
              <a:gd name="connsiteX12016" fmla="*/ 4219277 w 6682383"/>
              <a:gd name="connsiteY12016" fmla="*/ 933896 h 6812607"/>
              <a:gd name="connsiteX12017" fmla="*/ 4226719 w 6682383"/>
              <a:gd name="connsiteY12017" fmla="*/ 933896 h 6812607"/>
              <a:gd name="connsiteX12018" fmla="*/ 4219277 w 6682383"/>
              <a:gd name="connsiteY12018" fmla="*/ 941338 h 6812607"/>
              <a:gd name="connsiteX12019" fmla="*/ 4219277 w 6682383"/>
              <a:gd name="connsiteY12019" fmla="*/ 948779 h 6812607"/>
              <a:gd name="connsiteX12020" fmla="*/ 4234160 w 6682383"/>
              <a:gd name="connsiteY12020" fmla="*/ 956220 h 6812607"/>
              <a:gd name="connsiteX12021" fmla="*/ 4241602 w 6682383"/>
              <a:gd name="connsiteY12021" fmla="*/ 948779 h 6812607"/>
              <a:gd name="connsiteX12022" fmla="*/ 4241602 w 6682383"/>
              <a:gd name="connsiteY12022" fmla="*/ 933896 h 6812607"/>
              <a:gd name="connsiteX12023" fmla="*/ 4237881 w 6682383"/>
              <a:gd name="connsiteY12023" fmla="*/ 926455 h 6812607"/>
              <a:gd name="connsiteX12024" fmla="*/ 4226719 w 6682383"/>
              <a:gd name="connsiteY12024" fmla="*/ 926455 h 6812607"/>
              <a:gd name="connsiteX12025" fmla="*/ 4219277 w 6682383"/>
              <a:gd name="connsiteY12025" fmla="*/ 926455 h 6812607"/>
              <a:gd name="connsiteX12026" fmla="*/ 4144863 w 6682383"/>
              <a:gd name="connsiteY12026" fmla="*/ 926455 h 6812607"/>
              <a:gd name="connsiteX12027" fmla="*/ 4152305 w 6682383"/>
              <a:gd name="connsiteY12027" fmla="*/ 933896 h 6812607"/>
              <a:gd name="connsiteX12028" fmla="*/ 4152305 w 6682383"/>
              <a:gd name="connsiteY12028" fmla="*/ 926455 h 6812607"/>
              <a:gd name="connsiteX12029" fmla="*/ 3705820 w 6682383"/>
              <a:gd name="connsiteY12029" fmla="*/ 926455 h 6812607"/>
              <a:gd name="connsiteX12030" fmla="*/ 3705820 w 6682383"/>
              <a:gd name="connsiteY12030" fmla="*/ 933896 h 6812607"/>
              <a:gd name="connsiteX12031" fmla="*/ 3713262 w 6682383"/>
              <a:gd name="connsiteY12031" fmla="*/ 926455 h 6812607"/>
              <a:gd name="connsiteX12032" fmla="*/ 3564434 w 6682383"/>
              <a:gd name="connsiteY12032" fmla="*/ 926455 h 6812607"/>
              <a:gd name="connsiteX12033" fmla="*/ 3571875 w 6682383"/>
              <a:gd name="connsiteY12033" fmla="*/ 926455 h 6812607"/>
              <a:gd name="connsiteX12034" fmla="*/ 3571875 w 6682383"/>
              <a:gd name="connsiteY12034" fmla="*/ 937617 h 6812607"/>
              <a:gd name="connsiteX12035" fmla="*/ 3564434 w 6682383"/>
              <a:gd name="connsiteY12035" fmla="*/ 948779 h 6812607"/>
              <a:gd name="connsiteX12036" fmla="*/ 3556992 w 6682383"/>
              <a:gd name="connsiteY12036" fmla="*/ 941338 h 6812607"/>
              <a:gd name="connsiteX12037" fmla="*/ 2857501 w 6682383"/>
              <a:gd name="connsiteY12037" fmla="*/ 926455 h 6812607"/>
              <a:gd name="connsiteX12038" fmla="*/ 2842617 w 6682383"/>
              <a:gd name="connsiteY12038" fmla="*/ 941338 h 6812607"/>
              <a:gd name="connsiteX12039" fmla="*/ 2835176 w 6682383"/>
              <a:gd name="connsiteY12039" fmla="*/ 941338 h 6812607"/>
              <a:gd name="connsiteX12040" fmla="*/ 2838896 w 6682383"/>
              <a:gd name="connsiteY12040" fmla="*/ 937617 h 6812607"/>
              <a:gd name="connsiteX12041" fmla="*/ 2842617 w 6682383"/>
              <a:gd name="connsiteY12041" fmla="*/ 933896 h 6812607"/>
              <a:gd name="connsiteX12042" fmla="*/ 2850058 w 6682383"/>
              <a:gd name="connsiteY12042" fmla="*/ 933896 h 6812607"/>
              <a:gd name="connsiteX12043" fmla="*/ 3443511 w 6682383"/>
              <a:gd name="connsiteY12043" fmla="*/ 921804 h 6812607"/>
              <a:gd name="connsiteX12044" fmla="*/ 3445371 w 6682383"/>
              <a:gd name="connsiteY12044" fmla="*/ 922734 h 6812607"/>
              <a:gd name="connsiteX12045" fmla="*/ 3445371 w 6682383"/>
              <a:gd name="connsiteY12045" fmla="*/ 926455 h 6812607"/>
              <a:gd name="connsiteX12046" fmla="*/ 3437930 w 6682383"/>
              <a:gd name="connsiteY12046" fmla="*/ 926455 h 6812607"/>
              <a:gd name="connsiteX12047" fmla="*/ 3443511 w 6682383"/>
              <a:gd name="connsiteY12047" fmla="*/ 921804 h 6812607"/>
              <a:gd name="connsiteX12048" fmla="*/ 5960566 w 6682383"/>
              <a:gd name="connsiteY12048" fmla="*/ 919013 h 6812607"/>
              <a:gd name="connsiteX12049" fmla="*/ 5968008 w 6682383"/>
              <a:gd name="connsiteY12049" fmla="*/ 919013 h 6812607"/>
              <a:gd name="connsiteX12050" fmla="*/ 5968008 w 6682383"/>
              <a:gd name="connsiteY12050" fmla="*/ 926455 h 6812607"/>
              <a:gd name="connsiteX12051" fmla="*/ 5328047 w 6682383"/>
              <a:gd name="connsiteY12051" fmla="*/ 919013 h 6812607"/>
              <a:gd name="connsiteX12052" fmla="*/ 5335488 w 6682383"/>
              <a:gd name="connsiteY12052" fmla="*/ 926455 h 6812607"/>
              <a:gd name="connsiteX12053" fmla="*/ 5328047 w 6682383"/>
              <a:gd name="connsiteY12053" fmla="*/ 926455 h 6812607"/>
              <a:gd name="connsiteX12054" fmla="*/ 5328047 w 6682383"/>
              <a:gd name="connsiteY12054" fmla="*/ 919013 h 6812607"/>
              <a:gd name="connsiteX12055" fmla="*/ 4851797 w 6682383"/>
              <a:gd name="connsiteY12055" fmla="*/ 919013 h 6812607"/>
              <a:gd name="connsiteX12056" fmla="*/ 4836914 w 6682383"/>
              <a:gd name="connsiteY12056" fmla="*/ 933896 h 6812607"/>
              <a:gd name="connsiteX12057" fmla="*/ 4844355 w 6682383"/>
              <a:gd name="connsiteY12057" fmla="*/ 941338 h 6812607"/>
              <a:gd name="connsiteX12058" fmla="*/ 4844355 w 6682383"/>
              <a:gd name="connsiteY12058" fmla="*/ 948779 h 6812607"/>
              <a:gd name="connsiteX12059" fmla="*/ 4836914 w 6682383"/>
              <a:gd name="connsiteY12059" fmla="*/ 948779 h 6812607"/>
              <a:gd name="connsiteX12060" fmla="*/ 4822031 w 6682383"/>
              <a:gd name="connsiteY12060" fmla="*/ 948779 h 6812607"/>
              <a:gd name="connsiteX12061" fmla="*/ 4807148 w 6682383"/>
              <a:gd name="connsiteY12061" fmla="*/ 956220 h 6812607"/>
              <a:gd name="connsiteX12062" fmla="*/ 4814590 w 6682383"/>
              <a:gd name="connsiteY12062" fmla="*/ 941338 h 6812607"/>
              <a:gd name="connsiteX12063" fmla="*/ 4814590 w 6682383"/>
              <a:gd name="connsiteY12063" fmla="*/ 933896 h 6812607"/>
              <a:gd name="connsiteX12064" fmla="*/ 4799707 w 6682383"/>
              <a:gd name="connsiteY12064" fmla="*/ 948779 h 6812607"/>
              <a:gd name="connsiteX12065" fmla="*/ 4792265 w 6682383"/>
              <a:gd name="connsiteY12065" fmla="*/ 948779 h 6812607"/>
              <a:gd name="connsiteX12066" fmla="*/ 4784824 w 6682383"/>
              <a:gd name="connsiteY12066" fmla="*/ 941338 h 6812607"/>
              <a:gd name="connsiteX12067" fmla="*/ 4781103 w 6682383"/>
              <a:gd name="connsiteY12067" fmla="*/ 941338 h 6812607"/>
              <a:gd name="connsiteX12068" fmla="*/ 4769941 w 6682383"/>
              <a:gd name="connsiteY12068" fmla="*/ 941338 h 6812607"/>
              <a:gd name="connsiteX12069" fmla="*/ 4762500 w 6682383"/>
              <a:gd name="connsiteY12069" fmla="*/ 948779 h 6812607"/>
              <a:gd name="connsiteX12070" fmla="*/ 4755058 w 6682383"/>
              <a:gd name="connsiteY12070" fmla="*/ 963662 h 6812607"/>
              <a:gd name="connsiteX12071" fmla="*/ 4747617 w 6682383"/>
              <a:gd name="connsiteY12071" fmla="*/ 963662 h 6812607"/>
              <a:gd name="connsiteX12072" fmla="*/ 4762500 w 6682383"/>
              <a:gd name="connsiteY12072" fmla="*/ 967382 h 6812607"/>
              <a:gd name="connsiteX12073" fmla="*/ 4769941 w 6682383"/>
              <a:gd name="connsiteY12073" fmla="*/ 956220 h 6812607"/>
              <a:gd name="connsiteX12074" fmla="*/ 4777383 w 6682383"/>
              <a:gd name="connsiteY12074" fmla="*/ 948779 h 6812607"/>
              <a:gd name="connsiteX12075" fmla="*/ 4777383 w 6682383"/>
              <a:gd name="connsiteY12075" fmla="*/ 956220 h 6812607"/>
              <a:gd name="connsiteX12076" fmla="*/ 4799707 w 6682383"/>
              <a:gd name="connsiteY12076" fmla="*/ 963662 h 6812607"/>
              <a:gd name="connsiteX12077" fmla="*/ 4829472 w 6682383"/>
              <a:gd name="connsiteY12077" fmla="*/ 963662 h 6812607"/>
              <a:gd name="connsiteX12078" fmla="*/ 4825752 w 6682383"/>
              <a:gd name="connsiteY12078" fmla="*/ 967382 h 6812607"/>
              <a:gd name="connsiteX12079" fmla="*/ 4829472 w 6682383"/>
              <a:gd name="connsiteY12079" fmla="*/ 971103 h 6812607"/>
              <a:gd name="connsiteX12080" fmla="*/ 4836914 w 6682383"/>
              <a:gd name="connsiteY12080" fmla="*/ 971103 h 6812607"/>
              <a:gd name="connsiteX12081" fmla="*/ 4829472 w 6682383"/>
              <a:gd name="connsiteY12081" fmla="*/ 963662 h 6812607"/>
              <a:gd name="connsiteX12082" fmla="*/ 4836914 w 6682383"/>
              <a:gd name="connsiteY12082" fmla="*/ 963662 h 6812607"/>
              <a:gd name="connsiteX12083" fmla="*/ 4844355 w 6682383"/>
              <a:gd name="connsiteY12083" fmla="*/ 963662 h 6812607"/>
              <a:gd name="connsiteX12084" fmla="*/ 4844355 w 6682383"/>
              <a:gd name="connsiteY12084" fmla="*/ 956220 h 6812607"/>
              <a:gd name="connsiteX12085" fmla="*/ 4851797 w 6682383"/>
              <a:gd name="connsiteY12085" fmla="*/ 956220 h 6812607"/>
              <a:gd name="connsiteX12086" fmla="*/ 4851797 w 6682383"/>
              <a:gd name="connsiteY12086" fmla="*/ 963662 h 6812607"/>
              <a:gd name="connsiteX12087" fmla="*/ 4853657 w 6682383"/>
              <a:gd name="connsiteY12087" fmla="*/ 963662 h 6812607"/>
              <a:gd name="connsiteX12088" fmla="*/ 4859238 w 6682383"/>
              <a:gd name="connsiteY12088" fmla="*/ 963662 h 6812607"/>
              <a:gd name="connsiteX12089" fmla="*/ 4855517 w 6682383"/>
              <a:gd name="connsiteY12089" fmla="*/ 948779 h 6812607"/>
              <a:gd name="connsiteX12090" fmla="*/ 4862959 w 6682383"/>
              <a:gd name="connsiteY12090" fmla="*/ 941338 h 6812607"/>
              <a:gd name="connsiteX12091" fmla="*/ 4870400 w 6682383"/>
              <a:gd name="connsiteY12091" fmla="*/ 930175 h 6812607"/>
              <a:gd name="connsiteX12092" fmla="*/ 4866679 w 6682383"/>
              <a:gd name="connsiteY12092" fmla="*/ 919013 h 6812607"/>
              <a:gd name="connsiteX12093" fmla="*/ 4851797 w 6682383"/>
              <a:gd name="connsiteY12093" fmla="*/ 919013 h 6812607"/>
              <a:gd name="connsiteX12094" fmla="*/ 4769941 w 6682383"/>
              <a:gd name="connsiteY12094" fmla="*/ 919013 h 6812607"/>
              <a:gd name="connsiteX12095" fmla="*/ 4769941 w 6682383"/>
              <a:gd name="connsiteY12095" fmla="*/ 926455 h 6812607"/>
              <a:gd name="connsiteX12096" fmla="*/ 4777383 w 6682383"/>
              <a:gd name="connsiteY12096" fmla="*/ 926455 h 6812607"/>
              <a:gd name="connsiteX12097" fmla="*/ 2463106 w 6682383"/>
              <a:gd name="connsiteY12097" fmla="*/ 919013 h 6812607"/>
              <a:gd name="connsiteX12098" fmla="*/ 2463106 w 6682383"/>
              <a:gd name="connsiteY12098" fmla="*/ 926455 h 6812607"/>
              <a:gd name="connsiteX12099" fmla="*/ 2455664 w 6682383"/>
              <a:gd name="connsiteY12099" fmla="*/ 926455 h 6812607"/>
              <a:gd name="connsiteX12100" fmla="*/ 2463106 w 6682383"/>
              <a:gd name="connsiteY12100" fmla="*/ 919013 h 6812607"/>
              <a:gd name="connsiteX12101" fmla="*/ 2165449 w 6682383"/>
              <a:gd name="connsiteY12101" fmla="*/ 919013 h 6812607"/>
              <a:gd name="connsiteX12102" fmla="*/ 2158306 w 6682383"/>
              <a:gd name="connsiteY12102" fmla="*/ 929729 h 6812607"/>
              <a:gd name="connsiteX12103" fmla="*/ 2158473 w 6682383"/>
              <a:gd name="connsiteY12103" fmla="*/ 927385 h 6812607"/>
              <a:gd name="connsiteX12104" fmla="*/ 2165449 w 6682383"/>
              <a:gd name="connsiteY12104" fmla="*/ 919013 h 6812607"/>
              <a:gd name="connsiteX12105" fmla="*/ 4811799 w 6682383"/>
              <a:gd name="connsiteY12105" fmla="*/ 913433 h 6812607"/>
              <a:gd name="connsiteX12106" fmla="*/ 4803427 w 6682383"/>
              <a:gd name="connsiteY12106" fmla="*/ 915293 h 6812607"/>
              <a:gd name="connsiteX12107" fmla="*/ 4792265 w 6682383"/>
              <a:gd name="connsiteY12107" fmla="*/ 919013 h 6812607"/>
              <a:gd name="connsiteX12108" fmla="*/ 4814590 w 6682383"/>
              <a:gd name="connsiteY12108" fmla="*/ 919013 h 6812607"/>
              <a:gd name="connsiteX12109" fmla="*/ 4814590 w 6682383"/>
              <a:gd name="connsiteY12109" fmla="*/ 915293 h 6812607"/>
              <a:gd name="connsiteX12110" fmla="*/ 4811799 w 6682383"/>
              <a:gd name="connsiteY12110" fmla="*/ 913433 h 6812607"/>
              <a:gd name="connsiteX12111" fmla="*/ 6034980 w 6682383"/>
              <a:gd name="connsiteY12111" fmla="*/ 911572 h 6812607"/>
              <a:gd name="connsiteX12112" fmla="*/ 6042422 w 6682383"/>
              <a:gd name="connsiteY12112" fmla="*/ 911572 h 6812607"/>
              <a:gd name="connsiteX12113" fmla="*/ 6042422 w 6682383"/>
              <a:gd name="connsiteY12113" fmla="*/ 919013 h 6812607"/>
              <a:gd name="connsiteX12114" fmla="*/ 6034980 w 6682383"/>
              <a:gd name="connsiteY12114" fmla="*/ 919013 h 6812607"/>
              <a:gd name="connsiteX12115" fmla="*/ 6034980 w 6682383"/>
              <a:gd name="connsiteY12115" fmla="*/ 911572 h 6812607"/>
              <a:gd name="connsiteX12116" fmla="*/ 5997773 w 6682383"/>
              <a:gd name="connsiteY12116" fmla="*/ 911572 h 6812607"/>
              <a:gd name="connsiteX12117" fmla="*/ 6012656 w 6682383"/>
              <a:gd name="connsiteY12117" fmla="*/ 911572 h 6812607"/>
              <a:gd name="connsiteX12118" fmla="*/ 6027539 w 6682383"/>
              <a:gd name="connsiteY12118" fmla="*/ 915293 h 6812607"/>
              <a:gd name="connsiteX12119" fmla="*/ 6012656 w 6682383"/>
              <a:gd name="connsiteY12119" fmla="*/ 919013 h 6812607"/>
              <a:gd name="connsiteX12120" fmla="*/ 5945683 w 6682383"/>
              <a:gd name="connsiteY12120" fmla="*/ 911572 h 6812607"/>
              <a:gd name="connsiteX12121" fmla="*/ 5945683 w 6682383"/>
              <a:gd name="connsiteY12121" fmla="*/ 919013 h 6812607"/>
              <a:gd name="connsiteX12122" fmla="*/ 5941963 w 6682383"/>
              <a:gd name="connsiteY12122" fmla="*/ 915293 h 6812607"/>
              <a:gd name="connsiteX12123" fmla="*/ 5945683 w 6682383"/>
              <a:gd name="connsiteY12123" fmla="*/ 911572 h 6812607"/>
              <a:gd name="connsiteX12124" fmla="*/ 5767090 w 6682383"/>
              <a:gd name="connsiteY12124" fmla="*/ 911572 h 6812607"/>
              <a:gd name="connsiteX12125" fmla="*/ 5767090 w 6682383"/>
              <a:gd name="connsiteY12125" fmla="*/ 919013 h 6812607"/>
              <a:gd name="connsiteX12126" fmla="*/ 5774531 w 6682383"/>
              <a:gd name="connsiteY12126" fmla="*/ 919013 h 6812607"/>
              <a:gd name="connsiteX12127" fmla="*/ 5767090 w 6682383"/>
              <a:gd name="connsiteY12127" fmla="*/ 911572 h 6812607"/>
              <a:gd name="connsiteX12128" fmla="*/ 5540127 w 6682383"/>
              <a:gd name="connsiteY12128" fmla="*/ 911572 h 6812607"/>
              <a:gd name="connsiteX12129" fmla="*/ 5536406 w 6682383"/>
              <a:gd name="connsiteY12129" fmla="*/ 926455 h 6812607"/>
              <a:gd name="connsiteX12130" fmla="*/ 5536406 w 6682383"/>
              <a:gd name="connsiteY12130" fmla="*/ 941338 h 6812607"/>
              <a:gd name="connsiteX12131" fmla="*/ 5543847 w 6682383"/>
              <a:gd name="connsiteY12131" fmla="*/ 941338 h 6812607"/>
              <a:gd name="connsiteX12132" fmla="*/ 5558730 w 6682383"/>
              <a:gd name="connsiteY12132" fmla="*/ 941338 h 6812607"/>
              <a:gd name="connsiteX12133" fmla="*/ 5566172 w 6682383"/>
              <a:gd name="connsiteY12133" fmla="*/ 941338 h 6812607"/>
              <a:gd name="connsiteX12134" fmla="*/ 5566172 w 6682383"/>
              <a:gd name="connsiteY12134" fmla="*/ 937617 h 6812607"/>
              <a:gd name="connsiteX12135" fmla="*/ 5566172 w 6682383"/>
              <a:gd name="connsiteY12135" fmla="*/ 926455 h 6812607"/>
              <a:gd name="connsiteX12136" fmla="*/ 5558730 w 6682383"/>
              <a:gd name="connsiteY12136" fmla="*/ 926455 h 6812607"/>
              <a:gd name="connsiteX12137" fmla="*/ 5558730 w 6682383"/>
              <a:gd name="connsiteY12137" fmla="*/ 919013 h 6812607"/>
              <a:gd name="connsiteX12138" fmla="*/ 5551289 w 6682383"/>
              <a:gd name="connsiteY12138" fmla="*/ 911572 h 6812607"/>
              <a:gd name="connsiteX12139" fmla="*/ 5540127 w 6682383"/>
              <a:gd name="connsiteY12139" fmla="*/ 911572 h 6812607"/>
              <a:gd name="connsiteX12140" fmla="*/ 5328047 w 6682383"/>
              <a:gd name="connsiteY12140" fmla="*/ 911572 h 6812607"/>
              <a:gd name="connsiteX12141" fmla="*/ 5313164 w 6682383"/>
              <a:gd name="connsiteY12141" fmla="*/ 926455 h 6812607"/>
              <a:gd name="connsiteX12142" fmla="*/ 5320605 w 6682383"/>
              <a:gd name="connsiteY12142" fmla="*/ 919013 h 6812607"/>
              <a:gd name="connsiteX12143" fmla="*/ 5328047 w 6682383"/>
              <a:gd name="connsiteY12143" fmla="*/ 911572 h 6812607"/>
              <a:gd name="connsiteX12144" fmla="*/ 5253633 w 6682383"/>
              <a:gd name="connsiteY12144" fmla="*/ 911572 h 6812607"/>
              <a:gd name="connsiteX12145" fmla="*/ 5261074 w 6682383"/>
              <a:gd name="connsiteY12145" fmla="*/ 919013 h 6812607"/>
              <a:gd name="connsiteX12146" fmla="*/ 5261074 w 6682383"/>
              <a:gd name="connsiteY12146" fmla="*/ 915293 h 6812607"/>
              <a:gd name="connsiteX12147" fmla="*/ 5253633 w 6682383"/>
              <a:gd name="connsiteY12147" fmla="*/ 911572 h 6812607"/>
              <a:gd name="connsiteX12148" fmla="*/ 4576465 w 6682383"/>
              <a:gd name="connsiteY12148" fmla="*/ 911572 h 6812607"/>
              <a:gd name="connsiteX12149" fmla="*/ 4580185 w 6682383"/>
              <a:gd name="connsiteY12149" fmla="*/ 915293 h 6812607"/>
              <a:gd name="connsiteX12150" fmla="*/ 4576465 w 6682383"/>
              <a:gd name="connsiteY12150" fmla="*/ 919013 h 6812607"/>
              <a:gd name="connsiteX12151" fmla="*/ 4576465 w 6682383"/>
              <a:gd name="connsiteY12151" fmla="*/ 911572 h 6812607"/>
              <a:gd name="connsiteX12152" fmla="*/ 4531816 w 6682383"/>
              <a:gd name="connsiteY12152" fmla="*/ 911572 h 6812607"/>
              <a:gd name="connsiteX12153" fmla="*/ 4531816 w 6682383"/>
              <a:gd name="connsiteY12153" fmla="*/ 919013 h 6812607"/>
              <a:gd name="connsiteX12154" fmla="*/ 4524375 w 6682383"/>
              <a:gd name="connsiteY12154" fmla="*/ 919013 h 6812607"/>
              <a:gd name="connsiteX12155" fmla="*/ 4531816 w 6682383"/>
              <a:gd name="connsiteY12155" fmla="*/ 911572 h 6812607"/>
              <a:gd name="connsiteX12156" fmla="*/ 4338340 w 6682383"/>
              <a:gd name="connsiteY12156" fmla="*/ 911572 h 6812607"/>
              <a:gd name="connsiteX12157" fmla="*/ 4345781 w 6682383"/>
              <a:gd name="connsiteY12157" fmla="*/ 919013 h 6812607"/>
              <a:gd name="connsiteX12158" fmla="*/ 4345781 w 6682383"/>
              <a:gd name="connsiteY12158" fmla="*/ 911572 h 6812607"/>
              <a:gd name="connsiteX12159" fmla="*/ 4338340 w 6682383"/>
              <a:gd name="connsiteY12159" fmla="*/ 911572 h 6812607"/>
              <a:gd name="connsiteX12160" fmla="*/ 4182070 w 6682383"/>
              <a:gd name="connsiteY12160" fmla="*/ 911572 h 6812607"/>
              <a:gd name="connsiteX12161" fmla="*/ 4182070 w 6682383"/>
              <a:gd name="connsiteY12161" fmla="*/ 919013 h 6812607"/>
              <a:gd name="connsiteX12162" fmla="*/ 4189512 w 6682383"/>
              <a:gd name="connsiteY12162" fmla="*/ 911572 h 6812607"/>
              <a:gd name="connsiteX12163" fmla="*/ 4182070 w 6682383"/>
              <a:gd name="connsiteY12163" fmla="*/ 911572 h 6812607"/>
              <a:gd name="connsiteX12164" fmla="*/ 3862090 w 6682383"/>
              <a:gd name="connsiteY12164" fmla="*/ 911572 h 6812607"/>
              <a:gd name="connsiteX12165" fmla="*/ 3862090 w 6682383"/>
              <a:gd name="connsiteY12165" fmla="*/ 919013 h 6812607"/>
              <a:gd name="connsiteX12166" fmla="*/ 3869532 w 6682383"/>
              <a:gd name="connsiteY12166" fmla="*/ 911572 h 6812607"/>
              <a:gd name="connsiteX12167" fmla="*/ 3475137 w 6682383"/>
              <a:gd name="connsiteY12167" fmla="*/ 911572 h 6812607"/>
              <a:gd name="connsiteX12168" fmla="*/ 3482578 w 6682383"/>
              <a:gd name="connsiteY12168" fmla="*/ 911572 h 6812607"/>
              <a:gd name="connsiteX12169" fmla="*/ 3482578 w 6682383"/>
              <a:gd name="connsiteY12169" fmla="*/ 919013 h 6812607"/>
              <a:gd name="connsiteX12170" fmla="*/ 3460255 w 6682383"/>
              <a:gd name="connsiteY12170" fmla="*/ 911572 h 6812607"/>
              <a:gd name="connsiteX12171" fmla="*/ 3467695 w 6682383"/>
              <a:gd name="connsiteY12171" fmla="*/ 919013 h 6812607"/>
              <a:gd name="connsiteX12172" fmla="*/ 3460255 w 6682383"/>
              <a:gd name="connsiteY12172" fmla="*/ 919013 h 6812607"/>
              <a:gd name="connsiteX12173" fmla="*/ 3173760 w 6682383"/>
              <a:gd name="connsiteY12173" fmla="*/ 911572 h 6812607"/>
              <a:gd name="connsiteX12174" fmla="*/ 3170039 w 6682383"/>
              <a:gd name="connsiteY12174" fmla="*/ 919013 h 6812607"/>
              <a:gd name="connsiteX12175" fmla="*/ 3177481 w 6682383"/>
              <a:gd name="connsiteY12175" fmla="*/ 919013 h 6812607"/>
              <a:gd name="connsiteX12176" fmla="*/ 3173760 w 6682383"/>
              <a:gd name="connsiteY12176" fmla="*/ 911572 h 6812607"/>
              <a:gd name="connsiteX12177" fmla="*/ 5350371 w 6682383"/>
              <a:gd name="connsiteY12177" fmla="*/ 904131 h 6812607"/>
              <a:gd name="connsiteX12178" fmla="*/ 5365254 w 6682383"/>
              <a:gd name="connsiteY12178" fmla="*/ 904131 h 6812607"/>
              <a:gd name="connsiteX12179" fmla="*/ 5372695 w 6682383"/>
              <a:gd name="connsiteY12179" fmla="*/ 911572 h 6812607"/>
              <a:gd name="connsiteX12180" fmla="*/ 5357812 w 6682383"/>
              <a:gd name="connsiteY12180" fmla="*/ 919013 h 6812607"/>
              <a:gd name="connsiteX12181" fmla="*/ 5350371 w 6682383"/>
              <a:gd name="connsiteY12181" fmla="*/ 911572 h 6812607"/>
              <a:gd name="connsiteX12182" fmla="*/ 5350371 w 6682383"/>
              <a:gd name="connsiteY12182" fmla="*/ 904131 h 6812607"/>
              <a:gd name="connsiteX12183" fmla="*/ 5216426 w 6682383"/>
              <a:gd name="connsiteY12183" fmla="*/ 904131 h 6812607"/>
              <a:gd name="connsiteX12184" fmla="*/ 5216426 w 6682383"/>
              <a:gd name="connsiteY12184" fmla="*/ 911572 h 6812607"/>
              <a:gd name="connsiteX12185" fmla="*/ 5223867 w 6682383"/>
              <a:gd name="connsiteY12185" fmla="*/ 911572 h 6812607"/>
              <a:gd name="connsiteX12186" fmla="*/ 5030390 w 6682383"/>
              <a:gd name="connsiteY12186" fmla="*/ 904131 h 6812607"/>
              <a:gd name="connsiteX12187" fmla="*/ 5045273 w 6682383"/>
              <a:gd name="connsiteY12187" fmla="*/ 911572 h 6812607"/>
              <a:gd name="connsiteX12188" fmla="*/ 5037832 w 6682383"/>
              <a:gd name="connsiteY12188" fmla="*/ 911572 h 6812607"/>
              <a:gd name="connsiteX12189" fmla="*/ 5030390 w 6682383"/>
              <a:gd name="connsiteY12189" fmla="*/ 911572 h 6812607"/>
              <a:gd name="connsiteX12190" fmla="*/ 5030390 w 6682383"/>
              <a:gd name="connsiteY12190" fmla="*/ 904131 h 6812607"/>
              <a:gd name="connsiteX12191" fmla="*/ 4368105 w 6682383"/>
              <a:gd name="connsiteY12191" fmla="*/ 904131 h 6812607"/>
              <a:gd name="connsiteX12192" fmla="*/ 4368105 w 6682383"/>
              <a:gd name="connsiteY12192" fmla="*/ 907851 h 6812607"/>
              <a:gd name="connsiteX12193" fmla="*/ 4375547 w 6682383"/>
              <a:gd name="connsiteY12193" fmla="*/ 911572 h 6812607"/>
              <a:gd name="connsiteX12194" fmla="*/ 4375547 w 6682383"/>
              <a:gd name="connsiteY12194" fmla="*/ 904131 h 6812607"/>
              <a:gd name="connsiteX12195" fmla="*/ 4368105 w 6682383"/>
              <a:gd name="connsiteY12195" fmla="*/ 904131 h 6812607"/>
              <a:gd name="connsiteX12196" fmla="*/ 4196953 w 6682383"/>
              <a:gd name="connsiteY12196" fmla="*/ 904131 h 6812607"/>
              <a:gd name="connsiteX12197" fmla="*/ 4196953 w 6682383"/>
              <a:gd name="connsiteY12197" fmla="*/ 911572 h 6812607"/>
              <a:gd name="connsiteX12198" fmla="*/ 4204395 w 6682383"/>
              <a:gd name="connsiteY12198" fmla="*/ 904131 h 6812607"/>
              <a:gd name="connsiteX12199" fmla="*/ 3780235 w 6682383"/>
              <a:gd name="connsiteY12199" fmla="*/ 904131 h 6812607"/>
              <a:gd name="connsiteX12200" fmla="*/ 3780235 w 6682383"/>
              <a:gd name="connsiteY12200" fmla="*/ 911572 h 6812607"/>
              <a:gd name="connsiteX12201" fmla="*/ 3772793 w 6682383"/>
              <a:gd name="connsiteY12201" fmla="*/ 911572 h 6812607"/>
              <a:gd name="connsiteX12202" fmla="*/ 3482578 w 6682383"/>
              <a:gd name="connsiteY12202" fmla="*/ 904131 h 6812607"/>
              <a:gd name="connsiteX12203" fmla="*/ 3490019 w 6682383"/>
              <a:gd name="connsiteY12203" fmla="*/ 904131 h 6812607"/>
              <a:gd name="connsiteX12204" fmla="*/ 3490019 w 6682383"/>
              <a:gd name="connsiteY12204" fmla="*/ 911572 h 6812607"/>
              <a:gd name="connsiteX12205" fmla="*/ 3486299 w 6682383"/>
              <a:gd name="connsiteY12205" fmla="*/ 907851 h 6812607"/>
              <a:gd name="connsiteX12206" fmla="*/ 3482578 w 6682383"/>
              <a:gd name="connsiteY12206" fmla="*/ 904131 h 6812607"/>
              <a:gd name="connsiteX12207" fmla="*/ 2972842 w 6682383"/>
              <a:gd name="connsiteY12207" fmla="*/ 904131 h 6812607"/>
              <a:gd name="connsiteX12208" fmla="*/ 2935635 w 6682383"/>
              <a:gd name="connsiteY12208" fmla="*/ 926455 h 6812607"/>
              <a:gd name="connsiteX12209" fmla="*/ 2902148 w 6682383"/>
              <a:gd name="connsiteY12209" fmla="*/ 948779 h 6812607"/>
              <a:gd name="connsiteX12210" fmla="*/ 2909590 w 6682383"/>
              <a:gd name="connsiteY12210" fmla="*/ 956220 h 6812607"/>
              <a:gd name="connsiteX12211" fmla="*/ 2917031 w 6682383"/>
              <a:gd name="connsiteY12211" fmla="*/ 956220 h 6812607"/>
              <a:gd name="connsiteX12212" fmla="*/ 2909590 w 6682383"/>
              <a:gd name="connsiteY12212" fmla="*/ 963662 h 6812607"/>
              <a:gd name="connsiteX12213" fmla="*/ 2898428 w 6682383"/>
              <a:gd name="connsiteY12213" fmla="*/ 967382 h 6812607"/>
              <a:gd name="connsiteX12214" fmla="*/ 2883546 w 6682383"/>
              <a:gd name="connsiteY12214" fmla="*/ 978545 h 6812607"/>
              <a:gd name="connsiteX12215" fmla="*/ 2879824 w 6682383"/>
              <a:gd name="connsiteY12215" fmla="*/ 971103 h 6812607"/>
              <a:gd name="connsiteX12216" fmla="*/ 2879824 w 6682383"/>
              <a:gd name="connsiteY12216" fmla="*/ 956220 h 6812607"/>
              <a:gd name="connsiteX12217" fmla="*/ 2864941 w 6682383"/>
              <a:gd name="connsiteY12217" fmla="*/ 971103 h 6812607"/>
              <a:gd name="connsiteX12218" fmla="*/ 2857501 w 6682383"/>
              <a:gd name="connsiteY12218" fmla="*/ 978545 h 6812607"/>
              <a:gd name="connsiteX12219" fmla="*/ 2857501 w 6682383"/>
              <a:gd name="connsiteY12219" fmla="*/ 982265 h 6812607"/>
              <a:gd name="connsiteX12220" fmla="*/ 2850058 w 6682383"/>
              <a:gd name="connsiteY12220" fmla="*/ 993427 h 6812607"/>
              <a:gd name="connsiteX12221" fmla="*/ 2827734 w 6682383"/>
              <a:gd name="connsiteY12221" fmla="*/ 1015752 h 6812607"/>
              <a:gd name="connsiteX12222" fmla="*/ 2805410 w 6682383"/>
              <a:gd name="connsiteY12222" fmla="*/ 1030634 h 6812607"/>
              <a:gd name="connsiteX12223" fmla="*/ 2842617 w 6682383"/>
              <a:gd name="connsiteY12223" fmla="*/ 1008310 h 6812607"/>
              <a:gd name="connsiteX12224" fmla="*/ 2864941 w 6682383"/>
              <a:gd name="connsiteY12224" fmla="*/ 997148 h 6812607"/>
              <a:gd name="connsiteX12225" fmla="*/ 2879824 w 6682383"/>
              <a:gd name="connsiteY12225" fmla="*/ 993427 h 6812607"/>
              <a:gd name="connsiteX12226" fmla="*/ 2894707 w 6682383"/>
              <a:gd name="connsiteY12226" fmla="*/ 978545 h 6812607"/>
              <a:gd name="connsiteX12227" fmla="*/ 2909590 w 6682383"/>
              <a:gd name="connsiteY12227" fmla="*/ 978545 h 6812607"/>
              <a:gd name="connsiteX12228" fmla="*/ 2905869 w 6682383"/>
              <a:gd name="connsiteY12228" fmla="*/ 985986 h 6812607"/>
              <a:gd name="connsiteX12229" fmla="*/ 2894707 w 6682383"/>
              <a:gd name="connsiteY12229" fmla="*/ 1000869 h 6812607"/>
              <a:gd name="connsiteX12230" fmla="*/ 2887266 w 6682383"/>
              <a:gd name="connsiteY12230" fmla="*/ 1008310 h 6812607"/>
              <a:gd name="connsiteX12231" fmla="*/ 2887266 w 6682383"/>
              <a:gd name="connsiteY12231" fmla="*/ 1000869 h 6812607"/>
              <a:gd name="connsiteX12232" fmla="*/ 2872383 w 6682383"/>
              <a:gd name="connsiteY12232" fmla="*/ 1008310 h 6812607"/>
              <a:gd name="connsiteX12233" fmla="*/ 2861221 w 6682383"/>
              <a:gd name="connsiteY12233" fmla="*/ 1012031 h 6812607"/>
              <a:gd name="connsiteX12234" fmla="*/ 2857501 w 6682383"/>
              <a:gd name="connsiteY12234" fmla="*/ 1015752 h 6812607"/>
              <a:gd name="connsiteX12235" fmla="*/ 2850058 w 6682383"/>
              <a:gd name="connsiteY12235" fmla="*/ 1030634 h 6812607"/>
              <a:gd name="connsiteX12236" fmla="*/ 2857501 w 6682383"/>
              <a:gd name="connsiteY12236" fmla="*/ 1045517 h 6812607"/>
              <a:gd name="connsiteX12237" fmla="*/ 2857501 w 6682383"/>
              <a:gd name="connsiteY12237" fmla="*/ 1038076 h 6812607"/>
              <a:gd name="connsiteX12238" fmla="*/ 2879824 w 6682383"/>
              <a:gd name="connsiteY12238" fmla="*/ 1030634 h 6812607"/>
              <a:gd name="connsiteX12239" fmla="*/ 2894707 w 6682383"/>
              <a:gd name="connsiteY12239" fmla="*/ 1023193 h 6812607"/>
              <a:gd name="connsiteX12240" fmla="*/ 2887266 w 6682383"/>
              <a:gd name="connsiteY12240" fmla="*/ 1019472 h 6812607"/>
              <a:gd name="connsiteX12241" fmla="*/ 2894707 w 6682383"/>
              <a:gd name="connsiteY12241" fmla="*/ 1015752 h 6812607"/>
              <a:gd name="connsiteX12242" fmla="*/ 2902148 w 6682383"/>
              <a:gd name="connsiteY12242" fmla="*/ 1015752 h 6812607"/>
              <a:gd name="connsiteX12243" fmla="*/ 2905869 w 6682383"/>
              <a:gd name="connsiteY12243" fmla="*/ 1012031 h 6812607"/>
              <a:gd name="connsiteX12244" fmla="*/ 2909590 w 6682383"/>
              <a:gd name="connsiteY12244" fmla="*/ 1008310 h 6812607"/>
              <a:gd name="connsiteX12245" fmla="*/ 2924473 w 6682383"/>
              <a:gd name="connsiteY12245" fmla="*/ 997148 h 6812607"/>
              <a:gd name="connsiteX12246" fmla="*/ 2928193 w 6682383"/>
              <a:gd name="connsiteY12246" fmla="*/ 993427 h 6812607"/>
              <a:gd name="connsiteX12247" fmla="*/ 2931914 w 6682383"/>
              <a:gd name="connsiteY12247" fmla="*/ 1000869 h 6812607"/>
              <a:gd name="connsiteX12248" fmla="*/ 2939355 w 6682383"/>
              <a:gd name="connsiteY12248" fmla="*/ 1008310 h 6812607"/>
              <a:gd name="connsiteX12249" fmla="*/ 2976562 w 6682383"/>
              <a:gd name="connsiteY12249" fmla="*/ 978545 h 6812607"/>
              <a:gd name="connsiteX12250" fmla="*/ 2984004 w 6682383"/>
              <a:gd name="connsiteY12250" fmla="*/ 963662 h 6812607"/>
              <a:gd name="connsiteX12251" fmla="*/ 3017490 w 6682383"/>
              <a:gd name="connsiteY12251" fmla="*/ 959941 h 6812607"/>
              <a:gd name="connsiteX12252" fmla="*/ 3036094 w 6682383"/>
              <a:gd name="connsiteY12252" fmla="*/ 956220 h 6812607"/>
              <a:gd name="connsiteX12253" fmla="*/ 3036094 w 6682383"/>
              <a:gd name="connsiteY12253" fmla="*/ 945058 h 6812607"/>
              <a:gd name="connsiteX12254" fmla="*/ 3036094 w 6682383"/>
              <a:gd name="connsiteY12254" fmla="*/ 941338 h 6812607"/>
              <a:gd name="connsiteX12255" fmla="*/ 3043535 w 6682383"/>
              <a:gd name="connsiteY12255" fmla="*/ 941338 h 6812607"/>
              <a:gd name="connsiteX12256" fmla="*/ 3050977 w 6682383"/>
              <a:gd name="connsiteY12256" fmla="*/ 948779 h 6812607"/>
              <a:gd name="connsiteX12257" fmla="*/ 3065859 w 6682383"/>
              <a:gd name="connsiteY12257" fmla="*/ 941338 h 6812607"/>
              <a:gd name="connsiteX12258" fmla="*/ 3077022 w 6682383"/>
              <a:gd name="connsiteY12258" fmla="*/ 937617 h 6812607"/>
              <a:gd name="connsiteX12259" fmla="*/ 3088184 w 6682383"/>
              <a:gd name="connsiteY12259" fmla="*/ 941338 h 6812607"/>
              <a:gd name="connsiteX12260" fmla="*/ 3080742 w 6682383"/>
              <a:gd name="connsiteY12260" fmla="*/ 919013 h 6812607"/>
              <a:gd name="connsiteX12261" fmla="*/ 3073301 w 6682383"/>
              <a:gd name="connsiteY12261" fmla="*/ 915293 h 6812607"/>
              <a:gd name="connsiteX12262" fmla="*/ 3058418 w 6682383"/>
              <a:gd name="connsiteY12262" fmla="*/ 919013 h 6812607"/>
              <a:gd name="connsiteX12263" fmla="*/ 3039814 w 6682383"/>
              <a:gd name="connsiteY12263" fmla="*/ 922734 h 6812607"/>
              <a:gd name="connsiteX12264" fmla="*/ 3036094 w 6682383"/>
              <a:gd name="connsiteY12264" fmla="*/ 926455 h 6812607"/>
              <a:gd name="connsiteX12265" fmla="*/ 3013770 w 6682383"/>
              <a:gd name="connsiteY12265" fmla="*/ 933896 h 6812607"/>
              <a:gd name="connsiteX12266" fmla="*/ 2998887 w 6682383"/>
              <a:gd name="connsiteY12266" fmla="*/ 941338 h 6812607"/>
              <a:gd name="connsiteX12267" fmla="*/ 2987725 w 6682383"/>
              <a:gd name="connsiteY12267" fmla="*/ 952500 h 6812607"/>
              <a:gd name="connsiteX12268" fmla="*/ 2976562 w 6682383"/>
              <a:gd name="connsiteY12268" fmla="*/ 959941 h 6812607"/>
              <a:gd name="connsiteX12269" fmla="*/ 2969121 w 6682383"/>
              <a:gd name="connsiteY12269" fmla="*/ 956220 h 6812607"/>
              <a:gd name="connsiteX12270" fmla="*/ 2961680 w 6682383"/>
              <a:gd name="connsiteY12270" fmla="*/ 963662 h 6812607"/>
              <a:gd name="connsiteX12271" fmla="*/ 2946797 w 6682383"/>
              <a:gd name="connsiteY12271" fmla="*/ 971103 h 6812607"/>
              <a:gd name="connsiteX12272" fmla="*/ 2931914 w 6682383"/>
              <a:gd name="connsiteY12272" fmla="*/ 971103 h 6812607"/>
              <a:gd name="connsiteX12273" fmla="*/ 2939355 w 6682383"/>
              <a:gd name="connsiteY12273" fmla="*/ 956220 h 6812607"/>
              <a:gd name="connsiteX12274" fmla="*/ 2954238 w 6682383"/>
              <a:gd name="connsiteY12274" fmla="*/ 956220 h 6812607"/>
              <a:gd name="connsiteX12275" fmla="*/ 2976562 w 6682383"/>
              <a:gd name="connsiteY12275" fmla="*/ 941338 h 6812607"/>
              <a:gd name="connsiteX12276" fmla="*/ 2991445 w 6682383"/>
              <a:gd name="connsiteY12276" fmla="*/ 933896 h 6812607"/>
              <a:gd name="connsiteX12277" fmla="*/ 2984004 w 6682383"/>
              <a:gd name="connsiteY12277" fmla="*/ 926455 h 6812607"/>
              <a:gd name="connsiteX12278" fmla="*/ 2976562 w 6682383"/>
              <a:gd name="connsiteY12278" fmla="*/ 919013 h 6812607"/>
              <a:gd name="connsiteX12279" fmla="*/ 2976562 w 6682383"/>
              <a:gd name="connsiteY12279" fmla="*/ 907851 h 6812607"/>
              <a:gd name="connsiteX12280" fmla="*/ 2972842 w 6682383"/>
              <a:gd name="connsiteY12280" fmla="*/ 904131 h 6812607"/>
              <a:gd name="connsiteX12281" fmla="*/ 2716113 w 6682383"/>
              <a:gd name="connsiteY12281" fmla="*/ 904131 h 6812607"/>
              <a:gd name="connsiteX12282" fmla="*/ 2716113 w 6682383"/>
              <a:gd name="connsiteY12282" fmla="*/ 907851 h 6812607"/>
              <a:gd name="connsiteX12283" fmla="*/ 2701230 w 6682383"/>
              <a:gd name="connsiteY12283" fmla="*/ 926455 h 6812607"/>
              <a:gd name="connsiteX12284" fmla="*/ 2693790 w 6682383"/>
              <a:gd name="connsiteY12284" fmla="*/ 919013 h 6812607"/>
              <a:gd name="connsiteX12285" fmla="*/ 2701230 w 6682383"/>
              <a:gd name="connsiteY12285" fmla="*/ 911572 h 6812607"/>
              <a:gd name="connsiteX12286" fmla="*/ 2712392 w 6682383"/>
              <a:gd name="connsiteY12286" fmla="*/ 907851 h 6812607"/>
              <a:gd name="connsiteX12287" fmla="*/ 2716113 w 6682383"/>
              <a:gd name="connsiteY12287" fmla="*/ 904131 h 6812607"/>
              <a:gd name="connsiteX12288" fmla="*/ 5240611 w 6682383"/>
              <a:gd name="connsiteY12288" fmla="*/ 902270 h 6812607"/>
              <a:gd name="connsiteX12289" fmla="*/ 5246191 w 6682383"/>
              <a:gd name="connsiteY12289" fmla="*/ 904131 h 6812607"/>
              <a:gd name="connsiteX12290" fmla="*/ 5268515 w 6682383"/>
              <a:gd name="connsiteY12290" fmla="*/ 904131 h 6812607"/>
              <a:gd name="connsiteX12291" fmla="*/ 5283398 w 6682383"/>
              <a:gd name="connsiteY12291" fmla="*/ 911572 h 6812607"/>
              <a:gd name="connsiteX12292" fmla="*/ 5287119 w 6682383"/>
              <a:gd name="connsiteY12292" fmla="*/ 915293 h 6812607"/>
              <a:gd name="connsiteX12293" fmla="*/ 5290840 w 6682383"/>
              <a:gd name="connsiteY12293" fmla="*/ 919013 h 6812607"/>
              <a:gd name="connsiteX12294" fmla="*/ 5275957 w 6682383"/>
              <a:gd name="connsiteY12294" fmla="*/ 919013 h 6812607"/>
              <a:gd name="connsiteX12295" fmla="*/ 5261074 w 6682383"/>
              <a:gd name="connsiteY12295" fmla="*/ 926455 h 6812607"/>
              <a:gd name="connsiteX12296" fmla="*/ 5246191 w 6682383"/>
              <a:gd name="connsiteY12296" fmla="*/ 919013 h 6812607"/>
              <a:gd name="connsiteX12297" fmla="*/ 5240611 w 6682383"/>
              <a:gd name="connsiteY12297" fmla="*/ 902270 h 6812607"/>
              <a:gd name="connsiteX12298" fmla="*/ 5953125 w 6682383"/>
              <a:gd name="connsiteY12298" fmla="*/ 896689 h 6812607"/>
              <a:gd name="connsiteX12299" fmla="*/ 5953125 w 6682383"/>
              <a:gd name="connsiteY12299" fmla="*/ 904131 h 6812607"/>
              <a:gd name="connsiteX12300" fmla="*/ 5945683 w 6682383"/>
              <a:gd name="connsiteY12300" fmla="*/ 900410 h 6812607"/>
              <a:gd name="connsiteX12301" fmla="*/ 5953125 w 6682383"/>
              <a:gd name="connsiteY12301" fmla="*/ 896689 h 6812607"/>
              <a:gd name="connsiteX12302" fmla="*/ 5253633 w 6682383"/>
              <a:gd name="connsiteY12302" fmla="*/ 896689 h 6812607"/>
              <a:gd name="connsiteX12303" fmla="*/ 5261074 w 6682383"/>
              <a:gd name="connsiteY12303" fmla="*/ 896689 h 6812607"/>
              <a:gd name="connsiteX12304" fmla="*/ 5268515 w 6682383"/>
              <a:gd name="connsiteY12304" fmla="*/ 904131 h 6812607"/>
              <a:gd name="connsiteX12305" fmla="*/ 3177481 w 6682383"/>
              <a:gd name="connsiteY12305" fmla="*/ 896689 h 6812607"/>
              <a:gd name="connsiteX12306" fmla="*/ 3132832 w 6682383"/>
              <a:gd name="connsiteY12306" fmla="*/ 911572 h 6812607"/>
              <a:gd name="connsiteX12307" fmla="*/ 3110508 w 6682383"/>
              <a:gd name="connsiteY12307" fmla="*/ 919013 h 6812607"/>
              <a:gd name="connsiteX12308" fmla="*/ 3103067 w 6682383"/>
              <a:gd name="connsiteY12308" fmla="*/ 919013 h 6812607"/>
              <a:gd name="connsiteX12309" fmla="*/ 3095625 w 6682383"/>
              <a:gd name="connsiteY12309" fmla="*/ 926455 h 6812607"/>
              <a:gd name="connsiteX12310" fmla="*/ 3125391 w 6682383"/>
              <a:gd name="connsiteY12310" fmla="*/ 926455 h 6812607"/>
              <a:gd name="connsiteX12311" fmla="*/ 3155156 w 6682383"/>
              <a:gd name="connsiteY12311" fmla="*/ 911572 h 6812607"/>
              <a:gd name="connsiteX12312" fmla="*/ 3177481 w 6682383"/>
              <a:gd name="connsiteY12312" fmla="*/ 896689 h 6812607"/>
              <a:gd name="connsiteX12313" fmla="*/ 2678907 w 6682383"/>
              <a:gd name="connsiteY12313" fmla="*/ 896689 h 6812607"/>
              <a:gd name="connsiteX12314" fmla="*/ 2634258 w 6682383"/>
              <a:gd name="connsiteY12314" fmla="*/ 933896 h 6812607"/>
              <a:gd name="connsiteX12315" fmla="*/ 2619375 w 6682383"/>
              <a:gd name="connsiteY12315" fmla="*/ 948779 h 6812607"/>
              <a:gd name="connsiteX12316" fmla="*/ 2664023 w 6682383"/>
              <a:gd name="connsiteY12316" fmla="*/ 956220 h 6812607"/>
              <a:gd name="connsiteX12317" fmla="*/ 2656582 w 6682383"/>
              <a:gd name="connsiteY12317" fmla="*/ 963662 h 6812607"/>
              <a:gd name="connsiteX12318" fmla="*/ 2604492 w 6682383"/>
              <a:gd name="connsiteY12318" fmla="*/ 985986 h 6812607"/>
              <a:gd name="connsiteX12319" fmla="*/ 2597051 w 6682383"/>
              <a:gd name="connsiteY12319" fmla="*/ 985986 h 6812607"/>
              <a:gd name="connsiteX12320" fmla="*/ 2597051 w 6682383"/>
              <a:gd name="connsiteY12320" fmla="*/ 971103 h 6812607"/>
              <a:gd name="connsiteX12321" fmla="*/ 2597051 w 6682383"/>
              <a:gd name="connsiteY12321" fmla="*/ 963662 h 6812607"/>
              <a:gd name="connsiteX12322" fmla="*/ 2589610 w 6682383"/>
              <a:gd name="connsiteY12322" fmla="*/ 959941 h 6812607"/>
              <a:gd name="connsiteX12323" fmla="*/ 2597051 w 6682383"/>
              <a:gd name="connsiteY12323" fmla="*/ 948779 h 6812607"/>
              <a:gd name="connsiteX12324" fmla="*/ 2608213 w 6682383"/>
              <a:gd name="connsiteY12324" fmla="*/ 941338 h 6812607"/>
              <a:gd name="connsiteX12325" fmla="*/ 2634258 w 6682383"/>
              <a:gd name="connsiteY12325" fmla="*/ 926455 h 6812607"/>
              <a:gd name="connsiteX12326" fmla="*/ 2678907 w 6682383"/>
              <a:gd name="connsiteY12326" fmla="*/ 896689 h 6812607"/>
              <a:gd name="connsiteX12327" fmla="*/ 5457341 w 6682383"/>
              <a:gd name="connsiteY12327" fmla="*/ 892038 h 6812607"/>
              <a:gd name="connsiteX12328" fmla="*/ 5454551 w 6682383"/>
              <a:gd name="connsiteY12328" fmla="*/ 896689 h 6812607"/>
              <a:gd name="connsiteX12329" fmla="*/ 5461992 w 6682383"/>
              <a:gd name="connsiteY12329" fmla="*/ 896689 h 6812607"/>
              <a:gd name="connsiteX12330" fmla="*/ 5488037 w 6682383"/>
              <a:gd name="connsiteY12330" fmla="*/ 904131 h 6812607"/>
              <a:gd name="connsiteX12331" fmla="*/ 5510361 w 6682383"/>
              <a:gd name="connsiteY12331" fmla="*/ 919013 h 6812607"/>
              <a:gd name="connsiteX12332" fmla="*/ 5514082 w 6682383"/>
              <a:gd name="connsiteY12332" fmla="*/ 926455 h 6812607"/>
              <a:gd name="connsiteX12333" fmla="*/ 5521523 w 6682383"/>
              <a:gd name="connsiteY12333" fmla="*/ 919013 h 6812607"/>
              <a:gd name="connsiteX12334" fmla="*/ 5521523 w 6682383"/>
              <a:gd name="connsiteY12334" fmla="*/ 911572 h 6812607"/>
              <a:gd name="connsiteX12335" fmla="*/ 5521523 w 6682383"/>
              <a:gd name="connsiteY12335" fmla="*/ 904131 h 6812607"/>
              <a:gd name="connsiteX12336" fmla="*/ 5514082 w 6682383"/>
              <a:gd name="connsiteY12336" fmla="*/ 904131 h 6812607"/>
              <a:gd name="connsiteX12337" fmla="*/ 5502920 w 6682383"/>
              <a:gd name="connsiteY12337" fmla="*/ 900410 h 6812607"/>
              <a:gd name="connsiteX12338" fmla="*/ 5488037 w 6682383"/>
              <a:gd name="connsiteY12338" fmla="*/ 896689 h 6812607"/>
              <a:gd name="connsiteX12339" fmla="*/ 5465713 w 6682383"/>
              <a:gd name="connsiteY12339" fmla="*/ 892968 h 6812607"/>
              <a:gd name="connsiteX12340" fmla="*/ 5457341 w 6682383"/>
              <a:gd name="connsiteY12340" fmla="*/ 892038 h 6812607"/>
              <a:gd name="connsiteX12341" fmla="*/ 2520312 w 6682383"/>
              <a:gd name="connsiteY12341" fmla="*/ 892038 h 6812607"/>
              <a:gd name="connsiteX12342" fmla="*/ 2522637 w 6682383"/>
              <a:gd name="connsiteY12342" fmla="*/ 896689 h 6812607"/>
              <a:gd name="connsiteX12343" fmla="*/ 2507754 w 6682383"/>
              <a:gd name="connsiteY12343" fmla="*/ 911572 h 6812607"/>
              <a:gd name="connsiteX12344" fmla="*/ 2477988 w 6682383"/>
              <a:gd name="connsiteY12344" fmla="*/ 919013 h 6812607"/>
              <a:gd name="connsiteX12345" fmla="*/ 2485430 w 6682383"/>
              <a:gd name="connsiteY12345" fmla="*/ 904131 h 6812607"/>
              <a:gd name="connsiteX12346" fmla="*/ 2485430 w 6682383"/>
              <a:gd name="connsiteY12346" fmla="*/ 911572 h 6812607"/>
              <a:gd name="connsiteX12347" fmla="*/ 2520312 w 6682383"/>
              <a:gd name="connsiteY12347" fmla="*/ 892038 h 6812607"/>
              <a:gd name="connsiteX12348" fmla="*/ 3331890 w 6682383"/>
              <a:gd name="connsiteY12348" fmla="*/ 891109 h 6812607"/>
              <a:gd name="connsiteX12349" fmla="*/ 3326308 w 6682383"/>
              <a:gd name="connsiteY12349" fmla="*/ 892968 h 6812607"/>
              <a:gd name="connsiteX12350" fmla="*/ 3318868 w 6682383"/>
              <a:gd name="connsiteY12350" fmla="*/ 896689 h 6812607"/>
              <a:gd name="connsiteX12351" fmla="*/ 3326308 w 6682383"/>
              <a:gd name="connsiteY12351" fmla="*/ 896689 h 6812607"/>
              <a:gd name="connsiteX12352" fmla="*/ 3333751 w 6682383"/>
              <a:gd name="connsiteY12352" fmla="*/ 892968 h 6812607"/>
              <a:gd name="connsiteX12353" fmla="*/ 3331890 w 6682383"/>
              <a:gd name="connsiteY12353" fmla="*/ 891109 h 6812607"/>
              <a:gd name="connsiteX12354" fmla="*/ 5342929 w 6682383"/>
              <a:gd name="connsiteY12354" fmla="*/ 889248 h 6812607"/>
              <a:gd name="connsiteX12355" fmla="*/ 5350371 w 6682383"/>
              <a:gd name="connsiteY12355" fmla="*/ 889248 h 6812607"/>
              <a:gd name="connsiteX12356" fmla="*/ 5346650 w 6682383"/>
              <a:gd name="connsiteY12356" fmla="*/ 892968 h 6812607"/>
              <a:gd name="connsiteX12357" fmla="*/ 5342929 w 6682383"/>
              <a:gd name="connsiteY12357" fmla="*/ 896689 h 6812607"/>
              <a:gd name="connsiteX12358" fmla="*/ 5335488 w 6682383"/>
              <a:gd name="connsiteY12358" fmla="*/ 896689 h 6812607"/>
              <a:gd name="connsiteX12359" fmla="*/ 5342929 w 6682383"/>
              <a:gd name="connsiteY12359" fmla="*/ 889248 h 6812607"/>
              <a:gd name="connsiteX12360" fmla="*/ 4353223 w 6682383"/>
              <a:gd name="connsiteY12360" fmla="*/ 889248 h 6812607"/>
              <a:gd name="connsiteX12361" fmla="*/ 4353223 w 6682383"/>
              <a:gd name="connsiteY12361" fmla="*/ 896689 h 6812607"/>
              <a:gd name="connsiteX12362" fmla="*/ 4360664 w 6682383"/>
              <a:gd name="connsiteY12362" fmla="*/ 889248 h 6812607"/>
              <a:gd name="connsiteX12363" fmla="*/ 2976856 w 6682383"/>
              <a:gd name="connsiteY12363" fmla="*/ 885135 h 6812607"/>
              <a:gd name="connsiteX12364" fmla="*/ 2976827 w 6682383"/>
              <a:gd name="connsiteY12364" fmla="*/ 885546 h 6812607"/>
              <a:gd name="connsiteX12365" fmla="*/ 2976562 w 6682383"/>
              <a:gd name="connsiteY12365" fmla="*/ 885527 h 6812607"/>
              <a:gd name="connsiteX12366" fmla="*/ 5990332 w 6682383"/>
              <a:gd name="connsiteY12366" fmla="*/ 881806 h 6812607"/>
              <a:gd name="connsiteX12367" fmla="*/ 5997773 w 6682383"/>
              <a:gd name="connsiteY12367" fmla="*/ 881806 h 6812607"/>
              <a:gd name="connsiteX12368" fmla="*/ 5994052 w 6682383"/>
              <a:gd name="connsiteY12368" fmla="*/ 889248 h 6812607"/>
              <a:gd name="connsiteX12369" fmla="*/ 5990332 w 6682383"/>
              <a:gd name="connsiteY12369" fmla="*/ 881806 h 6812607"/>
              <a:gd name="connsiteX12370" fmla="*/ 5912197 w 6682383"/>
              <a:gd name="connsiteY12370" fmla="*/ 881806 h 6812607"/>
              <a:gd name="connsiteX12371" fmla="*/ 5908476 w 6682383"/>
              <a:gd name="connsiteY12371" fmla="*/ 889248 h 6812607"/>
              <a:gd name="connsiteX12372" fmla="*/ 5915918 w 6682383"/>
              <a:gd name="connsiteY12372" fmla="*/ 889248 h 6812607"/>
              <a:gd name="connsiteX12373" fmla="*/ 5912197 w 6682383"/>
              <a:gd name="connsiteY12373" fmla="*/ 881806 h 6812607"/>
              <a:gd name="connsiteX12374" fmla="*/ 4896445 w 6682383"/>
              <a:gd name="connsiteY12374" fmla="*/ 881806 h 6812607"/>
              <a:gd name="connsiteX12375" fmla="*/ 4903886 w 6682383"/>
              <a:gd name="connsiteY12375" fmla="*/ 889248 h 6812607"/>
              <a:gd name="connsiteX12376" fmla="*/ 4903886 w 6682383"/>
              <a:gd name="connsiteY12376" fmla="*/ 881806 h 6812607"/>
              <a:gd name="connsiteX12377" fmla="*/ 4896445 w 6682383"/>
              <a:gd name="connsiteY12377" fmla="*/ 881806 h 6812607"/>
              <a:gd name="connsiteX12378" fmla="*/ 4866679 w 6682383"/>
              <a:gd name="connsiteY12378" fmla="*/ 881806 h 6812607"/>
              <a:gd name="connsiteX12379" fmla="*/ 4874121 w 6682383"/>
              <a:gd name="connsiteY12379" fmla="*/ 889248 h 6812607"/>
              <a:gd name="connsiteX12380" fmla="*/ 4881562 w 6682383"/>
              <a:gd name="connsiteY12380" fmla="*/ 881806 h 6812607"/>
              <a:gd name="connsiteX12381" fmla="*/ 4874121 w 6682383"/>
              <a:gd name="connsiteY12381" fmla="*/ 881806 h 6812607"/>
              <a:gd name="connsiteX12382" fmla="*/ 4851797 w 6682383"/>
              <a:gd name="connsiteY12382" fmla="*/ 881806 h 6812607"/>
              <a:gd name="connsiteX12383" fmla="*/ 4848076 w 6682383"/>
              <a:gd name="connsiteY12383" fmla="*/ 889248 h 6812607"/>
              <a:gd name="connsiteX12384" fmla="*/ 4851797 w 6682383"/>
              <a:gd name="connsiteY12384" fmla="*/ 885527 h 6812607"/>
              <a:gd name="connsiteX12385" fmla="*/ 4851797 w 6682383"/>
              <a:gd name="connsiteY12385" fmla="*/ 881806 h 6812607"/>
              <a:gd name="connsiteX12386" fmla="*/ 4442519 w 6682383"/>
              <a:gd name="connsiteY12386" fmla="*/ 881806 h 6812607"/>
              <a:gd name="connsiteX12387" fmla="*/ 4442519 w 6682383"/>
              <a:gd name="connsiteY12387" fmla="*/ 889248 h 6812607"/>
              <a:gd name="connsiteX12388" fmla="*/ 4449961 w 6682383"/>
              <a:gd name="connsiteY12388" fmla="*/ 889248 h 6812607"/>
              <a:gd name="connsiteX12389" fmla="*/ 4457402 w 6682383"/>
              <a:gd name="connsiteY12389" fmla="*/ 881806 h 6812607"/>
              <a:gd name="connsiteX12390" fmla="*/ 4338340 w 6682383"/>
              <a:gd name="connsiteY12390" fmla="*/ 881806 h 6812607"/>
              <a:gd name="connsiteX12391" fmla="*/ 4330898 w 6682383"/>
              <a:gd name="connsiteY12391" fmla="*/ 885527 h 6812607"/>
              <a:gd name="connsiteX12392" fmla="*/ 4330898 w 6682383"/>
              <a:gd name="connsiteY12392" fmla="*/ 889248 h 6812607"/>
              <a:gd name="connsiteX12393" fmla="*/ 4338340 w 6682383"/>
              <a:gd name="connsiteY12393" fmla="*/ 896689 h 6812607"/>
              <a:gd name="connsiteX12394" fmla="*/ 4338340 w 6682383"/>
              <a:gd name="connsiteY12394" fmla="*/ 889248 h 6812607"/>
              <a:gd name="connsiteX12395" fmla="*/ 4282529 w 6682383"/>
              <a:gd name="connsiteY12395" fmla="*/ 881806 h 6812607"/>
              <a:gd name="connsiteX12396" fmla="*/ 4278809 w 6682383"/>
              <a:gd name="connsiteY12396" fmla="*/ 885527 h 6812607"/>
              <a:gd name="connsiteX12397" fmla="*/ 4278809 w 6682383"/>
              <a:gd name="connsiteY12397" fmla="*/ 889248 h 6812607"/>
              <a:gd name="connsiteX12398" fmla="*/ 4282529 w 6682383"/>
              <a:gd name="connsiteY12398" fmla="*/ 881806 h 6812607"/>
              <a:gd name="connsiteX12399" fmla="*/ 3936504 w 6682383"/>
              <a:gd name="connsiteY12399" fmla="*/ 881806 h 6812607"/>
              <a:gd name="connsiteX12400" fmla="*/ 3929063 w 6682383"/>
              <a:gd name="connsiteY12400" fmla="*/ 889248 h 6812607"/>
              <a:gd name="connsiteX12401" fmla="*/ 3943945 w 6682383"/>
              <a:gd name="connsiteY12401" fmla="*/ 889248 h 6812607"/>
              <a:gd name="connsiteX12402" fmla="*/ 3653731 w 6682383"/>
              <a:gd name="connsiteY12402" fmla="*/ 881806 h 6812607"/>
              <a:gd name="connsiteX12403" fmla="*/ 3668613 w 6682383"/>
              <a:gd name="connsiteY12403" fmla="*/ 881806 h 6812607"/>
              <a:gd name="connsiteX12404" fmla="*/ 3676055 w 6682383"/>
              <a:gd name="connsiteY12404" fmla="*/ 889248 h 6812607"/>
              <a:gd name="connsiteX12405" fmla="*/ 3683496 w 6682383"/>
              <a:gd name="connsiteY12405" fmla="*/ 889248 h 6812607"/>
              <a:gd name="connsiteX12406" fmla="*/ 3676055 w 6682383"/>
              <a:gd name="connsiteY12406" fmla="*/ 896689 h 6812607"/>
              <a:gd name="connsiteX12407" fmla="*/ 3676055 w 6682383"/>
              <a:gd name="connsiteY12407" fmla="*/ 911572 h 6812607"/>
              <a:gd name="connsiteX12408" fmla="*/ 3676055 w 6682383"/>
              <a:gd name="connsiteY12408" fmla="*/ 919013 h 6812607"/>
              <a:gd name="connsiteX12409" fmla="*/ 3661172 w 6682383"/>
              <a:gd name="connsiteY12409" fmla="*/ 919013 h 6812607"/>
              <a:gd name="connsiteX12410" fmla="*/ 3661172 w 6682383"/>
              <a:gd name="connsiteY12410" fmla="*/ 911572 h 6812607"/>
              <a:gd name="connsiteX12411" fmla="*/ 3653731 w 6682383"/>
              <a:gd name="connsiteY12411" fmla="*/ 911572 h 6812607"/>
              <a:gd name="connsiteX12412" fmla="*/ 3646289 w 6682383"/>
              <a:gd name="connsiteY12412" fmla="*/ 915293 h 6812607"/>
              <a:gd name="connsiteX12413" fmla="*/ 3638848 w 6682383"/>
              <a:gd name="connsiteY12413" fmla="*/ 919013 h 6812607"/>
              <a:gd name="connsiteX12414" fmla="*/ 3623965 w 6682383"/>
              <a:gd name="connsiteY12414" fmla="*/ 919013 h 6812607"/>
              <a:gd name="connsiteX12415" fmla="*/ 3623965 w 6682383"/>
              <a:gd name="connsiteY12415" fmla="*/ 911572 h 6812607"/>
              <a:gd name="connsiteX12416" fmla="*/ 3631406 w 6682383"/>
              <a:gd name="connsiteY12416" fmla="*/ 896689 h 6812607"/>
              <a:gd name="connsiteX12417" fmla="*/ 3642568 w 6682383"/>
              <a:gd name="connsiteY12417" fmla="*/ 889248 h 6812607"/>
              <a:gd name="connsiteX12418" fmla="*/ 3653731 w 6682383"/>
              <a:gd name="connsiteY12418" fmla="*/ 881806 h 6812607"/>
              <a:gd name="connsiteX12419" fmla="*/ 5342929 w 6682383"/>
              <a:gd name="connsiteY12419" fmla="*/ 874365 h 6812607"/>
              <a:gd name="connsiteX12420" fmla="*/ 5350371 w 6682383"/>
              <a:gd name="connsiteY12420" fmla="*/ 874365 h 6812607"/>
              <a:gd name="connsiteX12421" fmla="*/ 5350371 w 6682383"/>
              <a:gd name="connsiteY12421" fmla="*/ 878086 h 6812607"/>
              <a:gd name="connsiteX12422" fmla="*/ 5350371 w 6682383"/>
              <a:gd name="connsiteY12422" fmla="*/ 881806 h 6812607"/>
              <a:gd name="connsiteX12423" fmla="*/ 5346650 w 6682383"/>
              <a:gd name="connsiteY12423" fmla="*/ 878086 h 6812607"/>
              <a:gd name="connsiteX12424" fmla="*/ 5342929 w 6682383"/>
              <a:gd name="connsiteY12424" fmla="*/ 874365 h 6812607"/>
              <a:gd name="connsiteX12425" fmla="*/ 5097363 w 6682383"/>
              <a:gd name="connsiteY12425" fmla="*/ 874365 h 6812607"/>
              <a:gd name="connsiteX12426" fmla="*/ 5097363 w 6682383"/>
              <a:gd name="connsiteY12426" fmla="*/ 881806 h 6812607"/>
              <a:gd name="connsiteX12427" fmla="*/ 5104804 w 6682383"/>
              <a:gd name="connsiteY12427" fmla="*/ 881806 h 6812607"/>
              <a:gd name="connsiteX12428" fmla="*/ 4769941 w 6682383"/>
              <a:gd name="connsiteY12428" fmla="*/ 874365 h 6812607"/>
              <a:gd name="connsiteX12429" fmla="*/ 4751338 w 6682383"/>
              <a:gd name="connsiteY12429" fmla="*/ 885527 h 6812607"/>
              <a:gd name="connsiteX12430" fmla="*/ 4755058 w 6682383"/>
              <a:gd name="connsiteY12430" fmla="*/ 889248 h 6812607"/>
              <a:gd name="connsiteX12431" fmla="*/ 4792265 w 6682383"/>
              <a:gd name="connsiteY12431" fmla="*/ 881806 h 6812607"/>
              <a:gd name="connsiteX12432" fmla="*/ 4799707 w 6682383"/>
              <a:gd name="connsiteY12432" fmla="*/ 874365 h 6812607"/>
              <a:gd name="connsiteX12433" fmla="*/ 4784824 w 6682383"/>
              <a:gd name="connsiteY12433" fmla="*/ 874365 h 6812607"/>
              <a:gd name="connsiteX12434" fmla="*/ 4100215 w 6682383"/>
              <a:gd name="connsiteY12434" fmla="*/ 874365 h 6812607"/>
              <a:gd name="connsiteX12435" fmla="*/ 4100215 w 6682383"/>
              <a:gd name="connsiteY12435" fmla="*/ 881806 h 6812607"/>
              <a:gd name="connsiteX12436" fmla="*/ 4107656 w 6682383"/>
              <a:gd name="connsiteY12436" fmla="*/ 874365 h 6812607"/>
              <a:gd name="connsiteX12437" fmla="*/ 4100215 w 6682383"/>
              <a:gd name="connsiteY12437" fmla="*/ 874365 h 6812607"/>
              <a:gd name="connsiteX12438" fmla="*/ 3973711 w 6682383"/>
              <a:gd name="connsiteY12438" fmla="*/ 874365 h 6812607"/>
              <a:gd name="connsiteX12439" fmla="*/ 3966270 w 6682383"/>
              <a:gd name="connsiteY12439" fmla="*/ 881806 h 6812607"/>
              <a:gd name="connsiteX12440" fmla="*/ 3973711 w 6682383"/>
              <a:gd name="connsiteY12440" fmla="*/ 881806 h 6812607"/>
              <a:gd name="connsiteX12441" fmla="*/ 3385840 w 6682383"/>
              <a:gd name="connsiteY12441" fmla="*/ 874365 h 6812607"/>
              <a:gd name="connsiteX12442" fmla="*/ 3378398 w 6682383"/>
              <a:gd name="connsiteY12442" fmla="*/ 881806 h 6812607"/>
              <a:gd name="connsiteX12443" fmla="*/ 3382119 w 6682383"/>
              <a:gd name="connsiteY12443" fmla="*/ 889248 h 6812607"/>
              <a:gd name="connsiteX12444" fmla="*/ 3385840 w 6682383"/>
              <a:gd name="connsiteY12444" fmla="*/ 881806 h 6812607"/>
              <a:gd name="connsiteX12445" fmla="*/ 3385840 w 6682383"/>
              <a:gd name="connsiteY12445" fmla="*/ 874365 h 6812607"/>
              <a:gd name="connsiteX12446" fmla="*/ 3266777 w 6682383"/>
              <a:gd name="connsiteY12446" fmla="*/ 874365 h 6812607"/>
              <a:gd name="connsiteX12447" fmla="*/ 3251895 w 6682383"/>
              <a:gd name="connsiteY12447" fmla="*/ 881806 h 6812607"/>
              <a:gd name="connsiteX12448" fmla="*/ 3248174 w 6682383"/>
              <a:gd name="connsiteY12448" fmla="*/ 885527 h 6812607"/>
              <a:gd name="connsiteX12449" fmla="*/ 3244454 w 6682383"/>
              <a:gd name="connsiteY12449" fmla="*/ 889248 h 6812607"/>
              <a:gd name="connsiteX12450" fmla="*/ 3259336 w 6682383"/>
              <a:gd name="connsiteY12450" fmla="*/ 881806 h 6812607"/>
              <a:gd name="connsiteX12451" fmla="*/ 3043535 w 6682383"/>
              <a:gd name="connsiteY12451" fmla="*/ 874365 h 6812607"/>
              <a:gd name="connsiteX12452" fmla="*/ 3028652 w 6682383"/>
              <a:gd name="connsiteY12452" fmla="*/ 881806 h 6812607"/>
              <a:gd name="connsiteX12453" fmla="*/ 3013770 w 6682383"/>
              <a:gd name="connsiteY12453" fmla="*/ 885527 h 6812607"/>
              <a:gd name="connsiteX12454" fmla="*/ 2998887 w 6682383"/>
              <a:gd name="connsiteY12454" fmla="*/ 889248 h 6812607"/>
              <a:gd name="connsiteX12455" fmla="*/ 2998887 w 6682383"/>
              <a:gd name="connsiteY12455" fmla="*/ 896689 h 6812607"/>
              <a:gd name="connsiteX12456" fmla="*/ 3028652 w 6682383"/>
              <a:gd name="connsiteY12456" fmla="*/ 896689 h 6812607"/>
              <a:gd name="connsiteX12457" fmla="*/ 3043535 w 6682383"/>
              <a:gd name="connsiteY12457" fmla="*/ 874365 h 6812607"/>
              <a:gd name="connsiteX12458" fmla="*/ 5335488 w 6682383"/>
              <a:gd name="connsiteY12458" fmla="*/ 866923 h 6812607"/>
              <a:gd name="connsiteX12459" fmla="*/ 5328047 w 6682383"/>
              <a:gd name="connsiteY12459" fmla="*/ 874365 h 6812607"/>
              <a:gd name="connsiteX12460" fmla="*/ 5313164 w 6682383"/>
              <a:gd name="connsiteY12460" fmla="*/ 881806 h 6812607"/>
              <a:gd name="connsiteX12461" fmla="*/ 5305722 w 6682383"/>
              <a:gd name="connsiteY12461" fmla="*/ 881806 h 6812607"/>
              <a:gd name="connsiteX12462" fmla="*/ 5302002 w 6682383"/>
              <a:gd name="connsiteY12462" fmla="*/ 889248 h 6812607"/>
              <a:gd name="connsiteX12463" fmla="*/ 5298281 w 6682383"/>
              <a:gd name="connsiteY12463" fmla="*/ 881806 h 6812607"/>
              <a:gd name="connsiteX12464" fmla="*/ 5305722 w 6682383"/>
              <a:gd name="connsiteY12464" fmla="*/ 874365 h 6812607"/>
              <a:gd name="connsiteX12465" fmla="*/ 5313164 w 6682383"/>
              <a:gd name="connsiteY12465" fmla="*/ 874365 h 6812607"/>
              <a:gd name="connsiteX12466" fmla="*/ 5320605 w 6682383"/>
              <a:gd name="connsiteY12466" fmla="*/ 874365 h 6812607"/>
              <a:gd name="connsiteX12467" fmla="*/ 5335488 w 6682383"/>
              <a:gd name="connsiteY12467" fmla="*/ 866923 h 6812607"/>
              <a:gd name="connsiteX12468" fmla="*/ 5261074 w 6682383"/>
              <a:gd name="connsiteY12468" fmla="*/ 866923 h 6812607"/>
              <a:gd name="connsiteX12469" fmla="*/ 5268515 w 6682383"/>
              <a:gd name="connsiteY12469" fmla="*/ 874365 h 6812607"/>
              <a:gd name="connsiteX12470" fmla="*/ 5268515 w 6682383"/>
              <a:gd name="connsiteY12470" fmla="*/ 881806 h 6812607"/>
              <a:gd name="connsiteX12471" fmla="*/ 5261074 w 6682383"/>
              <a:gd name="connsiteY12471" fmla="*/ 881806 h 6812607"/>
              <a:gd name="connsiteX12472" fmla="*/ 4978301 w 6682383"/>
              <a:gd name="connsiteY12472" fmla="*/ 866923 h 6812607"/>
              <a:gd name="connsiteX12473" fmla="*/ 4970859 w 6682383"/>
              <a:gd name="connsiteY12473" fmla="*/ 874365 h 6812607"/>
              <a:gd name="connsiteX12474" fmla="*/ 4978301 w 6682383"/>
              <a:gd name="connsiteY12474" fmla="*/ 881806 h 6812607"/>
              <a:gd name="connsiteX12475" fmla="*/ 4978301 w 6682383"/>
              <a:gd name="connsiteY12475" fmla="*/ 874365 h 6812607"/>
              <a:gd name="connsiteX12476" fmla="*/ 4881562 w 6682383"/>
              <a:gd name="connsiteY12476" fmla="*/ 866923 h 6812607"/>
              <a:gd name="connsiteX12477" fmla="*/ 4889004 w 6682383"/>
              <a:gd name="connsiteY12477" fmla="*/ 874365 h 6812607"/>
              <a:gd name="connsiteX12478" fmla="*/ 4896445 w 6682383"/>
              <a:gd name="connsiteY12478" fmla="*/ 866923 h 6812607"/>
              <a:gd name="connsiteX12479" fmla="*/ 4889004 w 6682383"/>
              <a:gd name="connsiteY12479" fmla="*/ 866923 h 6812607"/>
              <a:gd name="connsiteX12480" fmla="*/ 4881562 w 6682383"/>
              <a:gd name="connsiteY12480" fmla="*/ 866923 h 6812607"/>
              <a:gd name="connsiteX12481" fmla="*/ 4866679 w 6682383"/>
              <a:gd name="connsiteY12481" fmla="*/ 866923 h 6812607"/>
              <a:gd name="connsiteX12482" fmla="*/ 4866679 w 6682383"/>
              <a:gd name="connsiteY12482" fmla="*/ 874365 h 6812607"/>
              <a:gd name="connsiteX12483" fmla="*/ 4874121 w 6682383"/>
              <a:gd name="connsiteY12483" fmla="*/ 870644 h 6812607"/>
              <a:gd name="connsiteX12484" fmla="*/ 4866679 w 6682383"/>
              <a:gd name="connsiteY12484" fmla="*/ 866923 h 6812607"/>
              <a:gd name="connsiteX12485" fmla="*/ 4487168 w 6682383"/>
              <a:gd name="connsiteY12485" fmla="*/ 866923 h 6812607"/>
              <a:gd name="connsiteX12486" fmla="*/ 4487168 w 6682383"/>
              <a:gd name="connsiteY12486" fmla="*/ 870644 h 6812607"/>
              <a:gd name="connsiteX12487" fmla="*/ 4494609 w 6682383"/>
              <a:gd name="connsiteY12487" fmla="*/ 874365 h 6812607"/>
              <a:gd name="connsiteX12488" fmla="*/ 4490888 w 6682383"/>
              <a:gd name="connsiteY12488" fmla="*/ 866923 h 6812607"/>
              <a:gd name="connsiteX12489" fmla="*/ 4487168 w 6682383"/>
              <a:gd name="connsiteY12489" fmla="*/ 866923 h 6812607"/>
              <a:gd name="connsiteX12490" fmla="*/ 4442519 w 6682383"/>
              <a:gd name="connsiteY12490" fmla="*/ 866923 h 6812607"/>
              <a:gd name="connsiteX12491" fmla="*/ 4442519 w 6682383"/>
              <a:gd name="connsiteY12491" fmla="*/ 874365 h 6812607"/>
              <a:gd name="connsiteX12492" fmla="*/ 4449961 w 6682383"/>
              <a:gd name="connsiteY12492" fmla="*/ 874365 h 6812607"/>
              <a:gd name="connsiteX12493" fmla="*/ 4442519 w 6682383"/>
              <a:gd name="connsiteY12493" fmla="*/ 866923 h 6812607"/>
              <a:gd name="connsiteX12494" fmla="*/ 4420195 w 6682383"/>
              <a:gd name="connsiteY12494" fmla="*/ 866923 h 6812607"/>
              <a:gd name="connsiteX12495" fmla="*/ 4420195 w 6682383"/>
              <a:gd name="connsiteY12495" fmla="*/ 874365 h 6812607"/>
              <a:gd name="connsiteX12496" fmla="*/ 4427636 w 6682383"/>
              <a:gd name="connsiteY12496" fmla="*/ 874365 h 6812607"/>
              <a:gd name="connsiteX12497" fmla="*/ 4427636 w 6682383"/>
              <a:gd name="connsiteY12497" fmla="*/ 866923 h 6812607"/>
              <a:gd name="connsiteX12498" fmla="*/ 4420195 w 6682383"/>
              <a:gd name="connsiteY12498" fmla="*/ 866923 h 6812607"/>
              <a:gd name="connsiteX12499" fmla="*/ 4405313 w 6682383"/>
              <a:gd name="connsiteY12499" fmla="*/ 866923 h 6812607"/>
              <a:gd name="connsiteX12500" fmla="*/ 4405313 w 6682383"/>
              <a:gd name="connsiteY12500" fmla="*/ 881806 h 6812607"/>
              <a:gd name="connsiteX12501" fmla="*/ 4420195 w 6682383"/>
              <a:gd name="connsiteY12501" fmla="*/ 881806 h 6812607"/>
              <a:gd name="connsiteX12502" fmla="*/ 4412754 w 6682383"/>
              <a:gd name="connsiteY12502" fmla="*/ 866923 h 6812607"/>
              <a:gd name="connsiteX12503" fmla="*/ 3817441 w 6682383"/>
              <a:gd name="connsiteY12503" fmla="*/ 866923 h 6812607"/>
              <a:gd name="connsiteX12504" fmla="*/ 3824883 w 6682383"/>
              <a:gd name="connsiteY12504" fmla="*/ 866923 h 6812607"/>
              <a:gd name="connsiteX12505" fmla="*/ 3824883 w 6682383"/>
              <a:gd name="connsiteY12505" fmla="*/ 874365 h 6812607"/>
              <a:gd name="connsiteX12506" fmla="*/ 3817441 w 6682383"/>
              <a:gd name="connsiteY12506" fmla="*/ 874365 h 6812607"/>
              <a:gd name="connsiteX12507" fmla="*/ 3817441 w 6682383"/>
              <a:gd name="connsiteY12507" fmla="*/ 866923 h 6812607"/>
              <a:gd name="connsiteX12508" fmla="*/ 3504902 w 6682383"/>
              <a:gd name="connsiteY12508" fmla="*/ 866923 h 6812607"/>
              <a:gd name="connsiteX12509" fmla="*/ 3512344 w 6682383"/>
              <a:gd name="connsiteY12509" fmla="*/ 866923 h 6812607"/>
              <a:gd name="connsiteX12510" fmla="*/ 3508623 w 6682383"/>
              <a:gd name="connsiteY12510" fmla="*/ 870644 h 6812607"/>
              <a:gd name="connsiteX12511" fmla="*/ 3504902 w 6682383"/>
              <a:gd name="connsiteY12511" fmla="*/ 874365 h 6812607"/>
              <a:gd name="connsiteX12512" fmla="*/ 3497461 w 6682383"/>
              <a:gd name="connsiteY12512" fmla="*/ 870644 h 6812607"/>
              <a:gd name="connsiteX12513" fmla="*/ 3504902 w 6682383"/>
              <a:gd name="connsiteY12513" fmla="*/ 866923 h 6812607"/>
              <a:gd name="connsiteX12514" fmla="*/ 3400723 w 6682383"/>
              <a:gd name="connsiteY12514" fmla="*/ 866923 h 6812607"/>
              <a:gd name="connsiteX12515" fmla="*/ 3400723 w 6682383"/>
              <a:gd name="connsiteY12515" fmla="*/ 874365 h 6812607"/>
              <a:gd name="connsiteX12516" fmla="*/ 3408165 w 6682383"/>
              <a:gd name="connsiteY12516" fmla="*/ 874365 h 6812607"/>
              <a:gd name="connsiteX12517" fmla="*/ 3404443 w 6682383"/>
              <a:gd name="connsiteY12517" fmla="*/ 866923 h 6812607"/>
              <a:gd name="connsiteX12518" fmla="*/ 3400723 w 6682383"/>
              <a:gd name="connsiteY12518" fmla="*/ 866923 h 6812607"/>
              <a:gd name="connsiteX12519" fmla="*/ 3289101 w 6682383"/>
              <a:gd name="connsiteY12519" fmla="*/ 866923 h 6812607"/>
              <a:gd name="connsiteX12520" fmla="*/ 3289101 w 6682383"/>
              <a:gd name="connsiteY12520" fmla="*/ 874365 h 6812607"/>
              <a:gd name="connsiteX12521" fmla="*/ 3296543 w 6682383"/>
              <a:gd name="connsiteY12521" fmla="*/ 866923 h 6812607"/>
              <a:gd name="connsiteX12522" fmla="*/ 3289101 w 6682383"/>
              <a:gd name="connsiteY12522" fmla="*/ 866923 h 6812607"/>
              <a:gd name="connsiteX12523" fmla="*/ 2783087 w 6682383"/>
              <a:gd name="connsiteY12523" fmla="*/ 866923 h 6812607"/>
              <a:gd name="connsiteX12524" fmla="*/ 2797969 w 6682383"/>
              <a:gd name="connsiteY12524" fmla="*/ 866923 h 6812607"/>
              <a:gd name="connsiteX12525" fmla="*/ 2805410 w 6682383"/>
              <a:gd name="connsiteY12525" fmla="*/ 866923 h 6812607"/>
              <a:gd name="connsiteX12526" fmla="*/ 2801689 w 6682383"/>
              <a:gd name="connsiteY12526" fmla="*/ 874365 h 6812607"/>
              <a:gd name="connsiteX12527" fmla="*/ 2797969 w 6682383"/>
              <a:gd name="connsiteY12527" fmla="*/ 874365 h 6812607"/>
              <a:gd name="connsiteX12528" fmla="*/ 2790527 w 6682383"/>
              <a:gd name="connsiteY12528" fmla="*/ 878086 h 6812607"/>
              <a:gd name="connsiteX12529" fmla="*/ 2797969 w 6682383"/>
              <a:gd name="connsiteY12529" fmla="*/ 881806 h 6812607"/>
              <a:gd name="connsiteX12530" fmla="*/ 2790527 w 6682383"/>
              <a:gd name="connsiteY12530" fmla="*/ 896689 h 6812607"/>
              <a:gd name="connsiteX12531" fmla="*/ 2775644 w 6682383"/>
              <a:gd name="connsiteY12531" fmla="*/ 896689 h 6812607"/>
              <a:gd name="connsiteX12532" fmla="*/ 2768204 w 6682383"/>
              <a:gd name="connsiteY12532" fmla="*/ 889248 h 6812607"/>
              <a:gd name="connsiteX12533" fmla="*/ 2753320 w 6682383"/>
              <a:gd name="connsiteY12533" fmla="*/ 896689 h 6812607"/>
              <a:gd name="connsiteX12534" fmla="*/ 2760762 w 6682383"/>
              <a:gd name="connsiteY12534" fmla="*/ 881806 h 6812607"/>
              <a:gd name="connsiteX12535" fmla="*/ 2775644 w 6682383"/>
              <a:gd name="connsiteY12535" fmla="*/ 874365 h 6812607"/>
              <a:gd name="connsiteX12536" fmla="*/ 2783087 w 6682383"/>
              <a:gd name="connsiteY12536" fmla="*/ 866923 h 6812607"/>
              <a:gd name="connsiteX12537" fmla="*/ 2753320 w 6682383"/>
              <a:gd name="connsiteY12537" fmla="*/ 866923 h 6812607"/>
              <a:gd name="connsiteX12538" fmla="*/ 2753320 w 6682383"/>
              <a:gd name="connsiteY12538" fmla="*/ 870644 h 6812607"/>
              <a:gd name="connsiteX12539" fmla="*/ 2749600 w 6682383"/>
              <a:gd name="connsiteY12539" fmla="*/ 874365 h 6812607"/>
              <a:gd name="connsiteX12540" fmla="*/ 2745879 w 6682383"/>
              <a:gd name="connsiteY12540" fmla="*/ 870644 h 6812607"/>
              <a:gd name="connsiteX12541" fmla="*/ 2753320 w 6682383"/>
              <a:gd name="connsiteY12541" fmla="*/ 866923 h 6812607"/>
              <a:gd name="connsiteX12542" fmla="*/ 2720121 w 6682383"/>
              <a:gd name="connsiteY12542" fmla="*/ 861199 h 6812607"/>
              <a:gd name="connsiteX12543" fmla="*/ 2719369 w 6682383"/>
              <a:gd name="connsiteY12543" fmla="*/ 862273 h 6812607"/>
              <a:gd name="connsiteX12544" fmla="*/ 2716113 w 6682383"/>
              <a:gd name="connsiteY12544" fmla="*/ 881806 h 6812607"/>
              <a:gd name="connsiteX12545" fmla="*/ 2701230 w 6682383"/>
              <a:gd name="connsiteY12545" fmla="*/ 881806 h 6812607"/>
              <a:gd name="connsiteX12546" fmla="*/ 2708672 w 6682383"/>
              <a:gd name="connsiteY12546" fmla="*/ 866923 h 6812607"/>
              <a:gd name="connsiteX12547" fmla="*/ 6049863 w 6682383"/>
              <a:gd name="connsiteY12547" fmla="*/ 859482 h 6812607"/>
              <a:gd name="connsiteX12548" fmla="*/ 6064746 w 6682383"/>
              <a:gd name="connsiteY12548" fmla="*/ 866923 h 6812607"/>
              <a:gd name="connsiteX12549" fmla="*/ 6064746 w 6682383"/>
              <a:gd name="connsiteY12549" fmla="*/ 874365 h 6812607"/>
              <a:gd name="connsiteX12550" fmla="*/ 6057304 w 6682383"/>
              <a:gd name="connsiteY12550" fmla="*/ 874365 h 6812607"/>
              <a:gd name="connsiteX12551" fmla="*/ 6046142 w 6682383"/>
              <a:gd name="connsiteY12551" fmla="*/ 870644 h 6812607"/>
              <a:gd name="connsiteX12552" fmla="*/ 6038701 w 6682383"/>
              <a:gd name="connsiteY12552" fmla="*/ 870644 h 6812607"/>
              <a:gd name="connsiteX12553" fmla="*/ 6034980 w 6682383"/>
              <a:gd name="connsiteY12553" fmla="*/ 863203 h 6812607"/>
              <a:gd name="connsiteX12554" fmla="*/ 6049863 w 6682383"/>
              <a:gd name="connsiteY12554" fmla="*/ 859482 h 6812607"/>
              <a:gd name="connsiteX12555" fmla="*/ 4851797 w 6682383"/>
              <a:gd name="connsiteY12555" fmla="*/ 859482 h 6812607"/>
              <a:gd name="connsiteX12556" fmla="*/ 4851797 w 6682383"/>
              <a:gd name="connsiteY12556" fmla="*/ 866923 h 6812607"/>
              <a:gd name="connsiteX12557" fmla="*/ 4859238 w 6682383"/>
              <a:gd name="connsiteY12557" fmla="*/ 866923 h 6812607"/>
              <a:gd name="connsiteX12558" fmla="*/ 4725293 w 6682383"/>
              <a:gd name="connsiteY12558" fmla="*/ 859482 h 6812607"/>
              <a:gd name="connsiteX12559" fmla="*/ 4740176 w 6682383"/>
              <a:gd name="connsiteY12559" fmla="*/ 866923 h 6812607"/>
              <a:gd name="connsiteX12560" fmla="*/ 4747617 w 6682383"/>
              <a:gd name="connsiteY12560" fmla="*/ 866923 h 6812607"/>
              <a:gd name="connsiteX12561" fmla="*/ 4751338 w 6682383"/>
              <a:gd name="connsiteY12561" fmla="*/ 863203 h 6812607"/>
              <a:gd name="connsiteX12562" fmla="*/ 4755058 w 6682383"/>
              <a:gd name="connsiteY12562" fmla="*/ 859482 h 6812607"/>
              <a:gd name="connsiteX12563" fmla="*/ 4751338 w 6682383"/>
              <a:gd name="connsiteY12563" fmla="*/ 859482 h 6812607"/>
              <a:gd name="connsiteX12564" fmla="*/ 4725293 w 6682383"/>
              <a:gd name="connsiteY12564" fmla="*/ 859482 h 6812607"/>
              <a:gd name="connsiteX12565" fmla="*/ 4606230 w 6682383"/>
              <a:gd name="connsiteY12565" fmla="*/ 859482 h 6812607"/>
              <a:gd name="connsiteX12566" fmla="*/ 4598789 w 6682383"/>
              <a:gd name="connsiteY12566" fmla="*/ 863203 h 6812607"/>
              <a:gd name="connsiteX12567" fmla="*/ 4606230 w 6682383"/>
              <a:gd name="connsiteY12567" fmla="*/ 866923 h 6812607"/>
              <a:gd name="connsiteX12568" fmla="*/ 4613672 w 6682383"/>
              <a:gd name="connsiteY12568" fmla="*/ 859482 h 6812607"/>
              <a:gd name="connsiteX12569" fmla="*/ 4606230 w 6682383"/>
              <a:gd name="connsiteY12569" fmla="*/ 859482 h 6812607"/>
              <a:gd name="connsiteX12570" fmla="*/ 4353223 w 6682383"/>
              <a:gd name="connsiteY12570" fmla="*/ 859482 h 6812607"/>
              <a:gd name="connsiteX12571" fmla="*/ 4349502 w 6682383"/>
              <a:gd name="connsiteY12571" fmla="*/ 870644 h 6812607"/>
              <a:gd name="connsiteX12572" fmla="*/ 4345781 w 6682383"/>
              <a:gd name="connsiteY12572" fmla="*/ 878086 h 6812607"/>
              <a:gd name="connsiteX12573" fmla="*/ 4353223 w 6682383"/>
              <a:gd name="connsiteY12573" fmla="*/ 881806 h 6812607"/>
              <a:gd name="connsiteX12574" fmla="*/ 4360664 w 6682383"/>
              <a:gd name="connsiteY12574" fmla="*/ 866923 h 6812607"/>
              <a:gd name="connsiteX12575" fmla="*/ 4360664 w 6682383"/>
              <a:gd name="connsiteY12575" fmla="*/ 874365 h 6812607"/>
              <a:gd name="connsiteX12576" fmla="*/ 4368105 w 6682383"/>
              <a:gd name="connsiteY12576" fmla="*/ 874365 h 6812607"/>
              <a:gd name="connsiteX12577" fmla="*/ 4368105 w 6682383"/>
              <a:gd name="connsiteY12577" fmla="*/ 866923 h 6812607"/>
              <a:gd name="connsiteX12578" fmla="*/ 4360664 w 6682383"/>
              <a:gd name="connsiteY12578" fmla="*/ 866923 h 6812607"/>
              <a:gd name="connsiteX12579" fmla="*/ 4353223 w 6682383"/>
              <a:gd name="connsiteY12579" fmla="*/ 859482 h 6812607"/>
              <a:gd name="connsiteX12580" fmla="*/ 3966270 w 6682383"/>
              <a:gd name="connsiteY12580" fmla="*/ 859482 h 6812607"/>
              <a:gd name="connsiteX12581" fmla="*/ 3958829 w 6682383"/>
              <a:gd name="connsiteY12581" fmla="*/ 866923 h 6812607"/>
              <a:gd name="connsiteX12582" fmla="*/ 3966270 w 6682383"/>
              <a:gd name="connsiteY12582" fmla="*/ 866923 h 6812607"/>
              <a:gd name="connsiteX12583" fmla="*/ 2835176 w 6682383"/>
              <a:gd name="connsiteY12583" fmla="*/ 859482 h 6812607"/>
              <a:gd name="connsiteX12584" fmla="*/ 2842617 w 6682383"/>
              <a:gd name="connsiteY12584" fmla="*/ 859482 h 6812607"/>
              <a:gd name="connsiteX12585" fmla="*/ 2835176 w 6682383"/>
              <a:gd name="connsiteY12585" fmla="*/ 866923 h 6812607"/>
              <a:gd name="connsiteX12586" fmla="*/ 2827734 w 6682383"/>
              <a:gd name="connsiteY12586" fmla="*/ 866923 h 6812607"/>
              <a:gd name="connsiteX12587" fmla="*/ 2835176 w 6682383"/>
              <a:gd name="connsiteY12587" fmla="*/ 859482 h 6812607"/>
              <a:gd name="connsiteX12588" fmla="*/ 2254746 w 6682383"/>
              <a:gd name="connsiteY12588" fmla="*/ 859482 h 6812607"/>
              <a:gd name="connsiteX12589" fmla="*/ 2224980 w 6682383"/>
              <a:gd name="connsiteY12589" fmla="*/ 889248 h 6812607"/>
              <a:gd name="connsiteX12590" fmla="*/ 2224980 w 6682383"/>
              <a:gd name="connsiteY12590" fmla="*/ 881806 h 6812607"/>
              <a:gd name="connsiteX12591" fmla="*/ 6020097 w 6682383"/>
              <a:gd name="connsiteY12591" fmla="*/ 852041 h 6812607"/>
              <a:gd name="connsiteX12592" fmla="*/ 6034980 w 6682383"/>
              <a:gd name="connsiteY12592" fmla="*/ 852041 h 6812607"/>
              <a:gd name="connsiteX12593" fmla="*/ 6023818 w 6682383"/>
              <a:gd name="connsiteY12593" fmla="*/ 863203 h 6812607"/>
              <a:gd name="connsiteX12594" fmla="*/ 6012656 w 6682383"/>
              <a:gd name="connsiteY12594" fmla="*/ 866923 h 6812607"/>
              <a:gd name="connsiteX12595" fmla="*/ 6016377 w 6682383"/>
              <a:gd name="connsiteY12595" fmla="*/ 863203 h 6812607"/>
              <a:gd name="connsiteX12596" fmla="*/ 6020097 w 6682383"/>
              <a:gd name="connsiteY12596" fmla="*/ 852041 h 6812607"/>
              <a:gd name="connsiteX12597" fmla="*/ 5164336 w 6682383"/>
              <a:gd name="connsiteY12597" fmla="*/ 852041 h 6812607"/>
              <a:gd name="connsiteX12598" fmla="*/ 5171777 w 6682383"/>
              <a:gd name="connsiteY12598" fmla="*/ 859482 h 6812607"/>
              <a:gd name="connsiteX12599" fmla="*/ 5164336 w 6682383"/>
              <a:gd name="connsiteY12599" fmla="*/ 859482 h 6812607"/>
              <a:gd name="connsiteX12600" fmla="*/ 5164336 w 6682383"/>
              <a:gd name="connsiteY12600" fmla="*/ 852041 h 6812607"/>
              <a:gd name="connsiteX12601" fmla="*/ 4889004 w 6682383"/>
              <a:gd name="connsiteY12601" fmla="*/ 852041 h 6812607"/>
              <a:gd name="connsiteX12602" fmla="*/ 4889004 w 6682383"/>
              <a:gd name="connsiteY12602" fmla="*/ 859482 h 6812607"/>
              <a:gd name="connsiteX12603" fmla="*/ 4896445 w 6682383"/>
              <a:gd name="connsiteY12603" fmla="*/ 859482 h 6812607"/>
              <a:gd name="connsiteX12604" fmla="*/ 4903886 w 6682383"/>
              <a:gd name="connsiteY12604" fmla="*/ 859482 h 6812607"/>
              <a:gd name="connsiteX12605" fmla="*/ 4896445 w 6682383"/>
              <a:gd name="connsiteY12605" fmla="*/ 852041 h 6812607"/>
              <a:gd name="connsiteX12606" fmla="*/ 4889004 w 6682383"/>
              <a:gd name="connsiteY12606" fmla="*/ 852041 h 6812607"/>
              <a:gd name="connsiteX12607" fmla="*/ 4286250 w 6682383"/>
              <a:gd name="connsiteY12607" fmla="*/ 852041 h 6812607"/>
              <a:gd name="connsiteX12608" fmla="*/ 4278809 w 6682383"/>
              <a:gd name="connsiteY12608" fmla="*/ 866923 h 6812607"/>
              <a:gd name="connsiteX12609" fmla="*/ 4286250 w 6682383"/>
              <a:gd name="connsiteY12609" fmla="*/ 866923 h 6812607"/>
              <a:gd name="connsiteX12610" fmla="*/ 4301133 w 6682383"/>
              <a:gd name="connsiteY12610" fmla="*/ 859482 h 6812607"/>
              <a:gd name="connsiteX12611" fmla="*/ 4286250 w 6682383"/>
              <a:gd name="connsiteY12611" fmla="*/ 852041 h 6812607"/>
              <a:gd name="connsiteX12612" fmla="*/ 2991445 w 6682383"/>
              <a:gd name="connsiteY12612" fmla="*/ 852041 h 6812607"/>
              <a:gd name="connsiteX12613" fmla="*/ 3006328 w 6682383"/>
              <a:gd name="connsiteY12613" fmla="*/ 852041 h 6812607"/>
              <a:gd name="connsiteX12614" fmla="*/ 2998887 w 6682383"/>
              <a:gd name="connsiteY12614" fmla="*/ 866923 h 6812607"/>
              <a:gd name="connsiteX12615" fmla="*/ 2998887 w 6682383"/>
              <a:gd name="connsiteY12615" fmla="*/ 874365 h 6812607"/>
              <a:gd name="connsiteX12616" fmla="*/ 2987725 w 6682383"/>
              <a:gd name="connsiteY12616" fmla="*/ 878086 h 6812607"/>
              <a:gd name="connsiteX12617" fmla="*/ 2979353 w 6682383"/>
              <a:gd name="connsiteY12617" fmla="*/ 881806 h 6812607"/>
              <a:gd name="connsiteX12618" fmla="*/ 2976856 w 6682383"/>
              <a:gd name="connsiteY12618" fmla="*/ 885135 h 6812607"/>
              <a:gd name="connsiteX12619" fmla="*/ 2977027 w 6682383"/>
              <a:gd name="connsiteY12619" fmla="*/ 882737 h 6812607"/>
              <a:gd name="connsiteX12620" fmla="*/ 2984004 w 6682383"/>
              <a:gd name="connsiteY12620" fmla="*/ 874365 h 6812607"/>
              <a:gd name="connsiteX12621" fmla="*/ 2991445 w 6682383"/>
              <a:gd name="connsiteY12621" fmla="*/ 866923 h 6812607"/>
              <a:gd name="connsiteX12622" fmla="*/ 2984004 w 6682383"/>
              <a:gd name="connsiteY12622" fmla="*/ 866923 h 6812607"/>
              <a:gd name="connsiteX12623" fmla="*/ 5975449 w 6682383"/>
              <a:gd name="connsiteY12623" fmla="*/ 844599 h 6812607"/>
              <a:gd name="connsiteX12624" fmla="*/ 5997773 w 6682383"/>
              <a:gd name="connsiteY12624" fmla="*/ 866923 h 6812607"/>
              <a:gd name="connsiteX12625" fmla="*/ 5975449 w 6682383"/>
              <a:gd name="connsiteY12625" fmla="*/ 866923 h 6812607"/>
              <a:gd name="connsiteX12626" fmla="*/ 5275957 w 6682383"/>
              <a:gd name="connsiteY12626" fmla="*/ 844599 h 6812607"/>
              <a:gd name="connsiteX12627" fmla="*/ 5275957 w 6682383"/>
              <a:gd name="connsiteY12627" fmla="*/ 852041 h 6812607"/>
              <a:gd name="connsiteX12628" fmla="*/ 5283398 w 6682383"/>
              <a:gd name="connsiteY12628" fmla="*/ 848320 h 6812607"/>
              <a:gd name="connsiteX12629" fmla="*/ 5275957 w 6682383"/>
              <a:gd name="connsiteY12629" fmla="*/ 844599 h 6812607"/>
              <a:gd name="connsiteX12630" fmla="*/ 4635996 w 6682383"/>
              <a:gd name="connsiteY12630" fmla="*/ 844599 h 6812607"/>
              <a:gd name="connsiteX12631" fmla="*/ 4628554 w 6682383"/>
              <a:gd name="connsiteY12631" fmla="*/ 848320 h 6812607"/>
              <a:gd name="connsiteX12632" fmla="*/ 4628554 w 6682383"/>
              <a:gd name="connsiteY12632" fmla="*/ 852041 h 6812607"/>
              <a:gd name="connsiteX12633" fmla="*/ 4635996 w 6682383"/>
              <a:gd name="connsiteY12633" fmla="*/ 859482 h 6812607"/>
              <a:gd name="connsiteX12634" fmla="*/ 4635996 w 6682383"/>
              <a:gd name="connsiteY12634" fmla="*/ 852041 h 6812607"/>
              <a:gd name="connsiteX12635" fmla="*/ 4405313 w 6682383"/>
              <a:gd name="connsiteY12635" fmla="*/ 844599 h 6812607"/>
              <a:gd name="connsiteX12636" fmla="*/ 4397871 w 6682383"/>
              <a:gd name="connsiteY12636" fmla="*/ 852041 h 6812607"/>
              <a:gd name="connsiteX12637" fmla="*/ 4412754 w 6682383"/>
              <a:gd name="connsiteY12637" fmla="*/ 859482 h 6812607"/>
              <a:gd name="connsiteX12638" fmla="*/ 4420195 w 6682383"/>
              <a:gd name="connsiteY12638" fmla="*/ 844599 h 6812607"/>
              <a:gd name="connsiteX12639" fmla="*/ 4234160 w 6682383"/>
              <a:gd name="connsiteY12639" fmla="*/ 844599 h 6812607"/>
              <a:gd name="connsiteX12640" fmla="*/ 4211836 w 6682383"/>
              <a:gd name="connsiteY12640" fmla="*/ 852041 h 6812607"/>
              <a:gd name="connsiteX12641" fmla="*/ 4204395 w 6682383"/>
              <a:gd name="connsiteY12641" fmla="*/ 852041 h 6812607"/>
              <a:gd name="connsiteX12642" fmla="*/ 4159746 w 6682383"/>
              <a:gd name="connsiteY12642" fmla="*/ 866923 h 6812607"/>
              <a:gd name="connsiteX12643" fmla="*/ 4156025 w 6682383"/>
              <a:gd name="connsiteY12643" fmla="*/ 870644 h 6812607"/>
              <a:gd name="connsiteX12644" fmla="*/ 4152305 w 6682383"/>
              <a:gd name="connsiteY12644" fmla="*/ 874365 h 6812607"/>
              <a:gd name="connsiteX12645" fmla="*/ 4144863 w 6682383"/>
              <a:gd name="connsiteY12645" fmla="*/ 874365 h 6812607"/>
              <a:gd name="connsiteX12646" fmla="*/ 4144863 w 6682383"/>
              <a:gd name="connsiteY12646" fmla="*/ 881806 h 6812607"/>
              <a:gd name="connsiteX12647" fmla="*/ 4137422 w 6682383"/>
              <a:gd name="connsiteY12647" fmla="*/ 881806 h 6812607"/>
              <a:gd name="connsiteX12648" fmla="*/ 4129980 w 6682383"/>
              <a:gd name="connsiteY12648" fmla="*/ 889248 h 6812607"/>
              <a:gd name="connsiteX12649" fmla="*/ 4126260 w 6682383"/>
              <a:gd name="connsiteY12649" fmla="*/ 889248 h 6812607"/>
              <a:gd name="connsiteX12650" fmla="*/ 4115098 w 6682383"/>
              <a:gd name="connsiteY12650" fmla="*/ 889248 h 6812607"/>
              <a:gd name="connsiteX12651" fmla="*/ 4103936 w 6682383"/>
              <a:gd name="connsiteY12651" fmla="*/ 892968 h 6812607"/>
              <a:gd name="connsiteX12652" fmla="*/ 4092773 w 6682383"/>
              <a:gd name="connsiteY12652" fmla="*/ 896689 h 6812607"/>
              <a:gd name="connsiteX12653" fmla="*/ 4085332 w 6682383"/>
              <a:gd name="connsiteY12653" fmla="*/ 881806 h 6812607"/>
              <a:gd name="connsiteX12654" fmla="*/ 4074170 w 6682383"/>
              <a:gd name="connsiteY12654" fmla="*/ 885527 h 6812607"/>
              <a:gd name="connsiteX12655" fmla="*/ 4070449 w 6682383"/>
              <a:gd name="connsiteY12655" fmla="*/ 889248 h 6812607"/>
              <a:gd name="connsiteX12656" fmla="*/ 4070449 w 6682383"/>
              <a:gd name="connsiteY12656" fmla="*/ 881806 h 6812607"/>
              <a:gd name="connsiteX12657" fmla="*/ 4063008 w 6682383"/>
              <a:gd name="connsiteY12657" fmla="*/ 889248 h 6812607"/>
              <a:gd name="connsiteX12658" fmla="*/ 4048125 w 6682383"/>
              <a:gd name="connsiteY12658" fmla="*/ 896689 h 6812607"/>
              <a:gd name="connsiteX12659" fmla="*/ 4048125 w 6682383"/>
              <a:gd name="connsiteY12659" fmla="*/ 904131 h 6812607"/>
              <a:gd name="connsiteX12660" fmla="*/ 4040684 w 6682383"/>
              <a:gd name="connsiteY12660" fmla="*/ 911572 h 6812607"/>
              <a:gd name="connsiteX12661" fmla="*/ 4036963 w 6682383"/>
              <a:gd name="connsiteY12661" fmla="*/ 919013 h 6812607"/>
              <a:gd name="connsiteX12662" fmla="*/ 4025801 w 6682383"/>
              <a:gd name="connsiteY12662" fmla="*/ 919013 h 6812607"/>
              <a:gd name="connsiteX12663" fmla="*/ 4018359 w 6682383"/>
              <a:gd name="connsiteY12663" fmla="*/ 911572 h 6812607"/>
              <a:gd name="connsiteX12664" fmla="*/ 3988594 w 6682383"/>
              <a:gd name="connsiteY12664" fmla="*/ 919013 h 6812607"/>
              <a:gd name="connsiteX12665" fmla="*/ 3988594 w 6682383"/>
              <a:gd name="connsiteY12665" fmla="*/ 922734 h 6812607"/>
              <a:gd name="connsiteX12666" fmla="*/ 3996035 w 6682383"/>
              <a:gd name="connsiteY12666" fmla="*/ 926455 h 6812607"/>
              <a:gd name="connsiteX12667" fmla="*/ 4003477 w 6682383"/>
              <a:gd name="connsiteY12667" fmla="*/ 926455 h 6812607"/>
              <a:gd name="connsiteX12668" fmla="*/ 4007197 w 6682383"/>
              <a:gd name="connsiteY12668" fmla="*/ 937617 h 6812607"/>
              <a:gd name="connsiteX12669" fmla="*/ 4018359 w 6682383"/>
              <a:gd name="connsiteY12669" fmla="*/ 941338 h 6812607"/>
              <a:gd name="connsiteX12670" fmla="*/ 4040684 w 6682383"/>
              <a:gd name="connsiteY12670" fmla="*/ 933896 h 6812607"/>
              <a:gd name="connsiteX12671" fmla="*/ 4055566 w 6682383"/>
              <a:gd name="connsiteY12671" fmla="*/ 933896 h 6812607"/>
              <a:gd name="connsiteX12672" fmla="*/ 4063008 w 6682383"/>
              <a:gd name="connsiteY12672" fmla="*/ 926455 h 6812607"/>
              <a:gd name="connsiteX12673" fmla="*/ 4085332 w 6682383"/>
              <a:gd name="connsiteY12673" fmla="*/ 919013 h 6812607"/>
              <a:gd name="connsiteX12674" fmla="*/ 4115098 w 6682383"/>
              <a:gd name="connsiteY12674" fmla="*/ 911572 h 6812607"/>
              <a:gd name="connsiteX12675" fmla="*/ 4137422 w 6682383"/>
              <a:gd name="connsiteY12675" fmla="*/ 907851 h 6812607"/>
              <a:gd name="connsiteX12676" fmla="*/ 4144863 w 6682383"/>
              <a:gd name="connsiteY12676" fmla="*/ 904131 h 6812607"/>
              <a:gd name="connsiteX12677" fmla="*/ 4159746 w 6682383"/>
              <a:gd name="connsiteY12677" fmla="*/ 904131 h 6812607"/>
              <a:gd name="connsiteX12678" fmla="*/ 4182070 w 6682383"/>
              <a:gd name="connsiteY12678" fmla="*/ 896689 h 6812607"/>
              <a:gd name="connsiteX12679" fmla="*/ 4204395 w 6682383"/>
              <a:gd name="connsiteY12679" fmla="*/ 889248 h 6812607"/>
              <a:gd name="connsiteX12680" fmla="*/ 4226719 w 6682383"/>
              <a:gd name="connsiteY12680" fmla="*/ 874365 h 6812607"/>
              <a:gd name="connsiteX12681" fmla="*/ 4234160 w 6682383"/>
              <a:gd name="connsiteY12681" fmla="*/ 881806 h 6812607"/>
              <a:gd name="connsiteX12682" fmla="*/ 4234160 w 6682383"/>
              <a:gd name="connsiteY12682" fmla="*/ 896689 h 6812607"/>
              <a:gd name="connsiteX12683" fmla="*/ 4241602 w 6682383"/>
              <a:gd name="connsiteY12683" fmla="*/ 889248 h 6812607"/>
              <a:gd name="connsiteX12684" fmla="*/ 4241602 w 6682383"/>
              <a:gd name="connsiteY12684" fmla="*/ 881806 h 6812607"/>
              <a:gd name="connsiteX12685" fmla="*/ 4241602 w 6682383"/>
              <a:gd name="connsiteY12685" fmla="*/ 874365 h 6812607"/>
              <a:gd name="connsiteX12686" fmla="*/ 4245322 w 6682383"/>
              <a:gd name="connsiteY12686" fmla="*/ 874365 h 6812607"/>
              <a:gd name="connsiteX12687" fmla="*/ 4256484 w 6682383"/>
              <a:gd name="connsiteY12687" fmla="*/ 866923 h 6812607"/>
              <a:gd name="connsiteX12688" fmla="*/ 4263926 w 6682383"/>
              <a:gd name="connsiteY12688" fmla="*/ 859482 h 6812607"/>
              <a:gd name="connsiteX12689" fmla="*/ 4263926 w 6682383"/>
              <a:gd name="connsiteY12689" fmla="*/ 852041 h 6812607"/>
              <a:gd name="connsiteX12690" fmla="*/ 4252764 w 6682383"/>
              <a:gd name="connsiteY12690" fmla="*/ 852041 h 6812607"/>
              <a:gd name="connsiteX12691" fmla="*/ 4245322 w 6682383"/>
              <a:gd name="connsiteY12691" fmla="*/ 855761 h 6812607"/>
              <a:gd name="connsiteX12692" fmla="*/ 4234160 w 6682383"/>
              <a:gd name="connsiteY12692" fmla="*/ 852041 h 6812607"/>
              <a:gd name="connsiteX12693" fmla="*/ 4234160 w 6682383"/>
              <a:gd name="connsiteY12693" fmla="*/ 844599 h 6812607"/>
              <a:gd name="connsiteX12694" fmla="*/ 4018359 w 6682383"/>
              <a:gd name="connsiteY12694" fmla="*/ 844599 h 6812607"/>
              <a:gd name="connsiteX12695" fmla="*/ 4018359 w 6682383"/>
              <a:gd name="connsiteY12695" fmla="*/ 859482 h 6812607"/>
              <a:gd name="connsiteX12696" fmla="*/ 4010918 w 6682383"/>
              <a:gd name="connsiteY12696" fmla="*/ 852041 h 6812607"/>
              <a:gd name="connsiteX12697" fmla="*/ 4018359 w 6682383"/>
              <a:gd name="connsiteY12697" fmla="*/ 844599 h 6812607"/>
              <a:gd name="connsiteX12698" fmla="*/ 3594199 w 6682383"/>
              <a:gd name="connsiteY12698" fmla="*/ 844599 h 6812607"/>
              <a:gd name="connsiteX12699" fmla="*/ 3609082 w 6682383"/>
              <a:gd name="connsiteY12699" fmla="*/ 844599 h 6812607"/>
              <a:gd name="connsiteX12700" fmla="*/ 3601641 w 6682383"/>
              <a:gd name="connsiteY12700" fmla="*/ 859482 h 6812607"/>
              <a:gd name="connsiteX12701" fmla="*/ 3601641 w 6682383"/>
              <a:gd name="connsiteY12701" fmla="*/ 866923 h 6812607"/>
              <a:gd name="connsiteX12702" fmla="*/ 3564434 w 6682383"/>
              <a:gd name="connsiteY12702" fmla="*/ 866923 h 6812607"/>
              <a:gd name="connsiteX12703" fmla="*/ 3542109 w 6682383"/>
              <a:gd name="connsiteY12703" fmla="*/ 866923 h 6812607"/>
              <a:gd name="connsiteX12704" fmla="*/ 3571875 w 6682383"/>
              <a:gd name="connsiteY12704" fmla="*/ 852041 h 6812607"/>
              <a:gd name="connsiteX12705" fmla="*/ 3594199 w 6682383"/>
              <a:gd name="connsiteY12705" fmla="*/ 844599 h 6812607"/>
              <a:gd name="connsiteX12706" fmla="*/ 3475137 w 6682383"/>
              <a:gd name="connsiteY12706" fmla="*/ 844599 h 6812607"/>
              <a:gd name="connsiteX12707" fmla="*/ 3475137 w 6682383"/>
              <a:gd name="connsiteY12707" fmla="*/ 852041 h 6812607"/>
              <a:gd name="connsiteX12708" fmla="*/ 3482578 w 6682383"/>
              <a:gd name="connsiteY12708" fmla="*/ 848320 h 6812607"/>
              <a:gd name="connsiteX12709" fmla="*/ 3482578 w 6682383"/>
              <a:gd name="connsiteY12709" fmla="*/ 844599 h 6812607"/>
              <a:gd name="connsiteX12710" fmla="*/ 3475137 w 6682383"/>
              <a:gd name="connsiteY12710" fmla="*/ 844599 h 6812607"/>
              <a:gd name="connsiteX12711" fmla="*/ 3460255 w 6682383"/>
              <a:gd name="connsiteY12711" fmla="*/ 844599 h 6812607"/>
              <a:gd name="connsiteX12712" fmla="*/ 3415605 w 6682383"/>
              <a:gd name="connsiteY12712" fmla="*/ 866923 h 6812607"/>
              <a:gd name="connsiteX12713" fmla="*/ 3423048 w 6682383"/>
              <a:gd name="connsiteY12713" fmla="*/ 866923 h 6812607"/>
              <a:gd name="connsiteX12714" fmla="*/ 3430488 w 6682383"/>
              <a:gd name="connsiteY12714" fmla="*/ 859482 h 6812607"/>
              <a:gd name="connsiteX12715" fmla="*/ 3437930 w 6682383"/>
              <a:gd name="connsiteY12715" fmla="*/ 859482 h 6812607"/>
              <a:gd name="connsiteX12716" fmla="*/ 3445371 w 6682383"/>
              <a:gd name="connsiteY12716" fmla="*/ 859482 h 6812607"/>
              <a:gd name="connsiteX12717" fmla="*/ 3460255 w 6682383"/>
              <a:gd name="connsiteY12717" fmla="*/ 852041 h 6812607"/>
              <a:gd name="connsiteX12718" fmla="*/ 2894707 w 6682383"/>
              <a:gd name="connsiteY12718" fmla="*/ 844599 h 6812607"/>
              <a:gd name="connsiteX12719" fmla="*/ 2894707 w 6682383"/>
              <a:gd name="connsiteY12719" fmla="*/ 852041 h 6812607"/>
              <a:gd name="connsiteX12720" fmla="*/ 2887266 w 6682383"/>
              <a:gd name="connsiteY12720" fmla="*/ 852041 h 6812607"/>
              <a:gd name="connsiteX12721" fmla="*/ 2894707 w 6682383"/>
              <a:gd name="connsiteY12721" fmla="*/ 844599 h 6812607"/>
              <a:gd name="connsiteX12722" fmla="*/ 2864941 w 6682383"/>
              <a:gd name="connsiteY12722" fmla="*/ 844599 h 6812607"/>
              <a:gd name="connsiteX12723" fmla="*/ 2872383 w 6682383"/>
              <a:gd name="connsiteY12723" fmla="*/ 852041 h 6812607"/>
              <a:gd name="connsiteX12724" fmla="*/ 2864941 w 6682383"/>
              <a:gd name="connsiteY12724" fmla="*/ 852041 h 6812607"/>
              <a:gd name="connsiteX12725" fmla="*/ 2857501 w 6682383"/>
              <a:gd name="connsiteY12725" fmla="*/ 852041 h 6812607"/>
              <a:gd name="connsiteX12726" fmla="*/ 2864941 w 6682383"/>
              <a:gd name="connsiteY12726" fmla="*/ 844599 h 6812607"/>
              <a:gd name="connsiteX12727" fmla="*/ 2750165 w 6682383"/>
              <a:gd name="connsiteY12727" fmla="*/ 839367 h 6812607"/>
              <a:gd name="connsiteX12728" fmla="*/ 2744019 w 6682383"/>
              <a:gd name="connsiteY12728" fmla="*/ 843669 h 6812607"/>
              <a:gd name="connsiteX12729" fmla="*/ 2738437 w 6682383"/>
              <a:gd name="connsiteY12729" fmla="*/ 852041 h 6812607"/>
              <a:gd name="connsiteX12730" fmla="*/ 2723555 w 6682383"/>
              <a:gd name="connsiteY12730" fmla="*/ 859482 h 6812607"/>
              <a:gd name="connsiteX12731" fmla="*/ 2720121 w 6682383"/>
              <a:gd name="connsiteY12731" fmla="*/ 861199 h 6812607"/>
              <a:gd name="connsiteX12732" fmla="*/ 2729136 w 6682383"/>
              <a:gd name="connsiteY12732" fmla="*/ 848320 h 6812607"/>
              <a:gd name="connsiteX12733" fmla="*/ 2745414 w 6682383"/>
              <a:gd name="connsiteY12733" fmla="*/ 839948 h 6812607"/>
              <a:gd name="connsiteX12734" fmla="*/ 5290840 w 6682383"/>
              <a:gd name="connsiteY12734" fmla="*/ 837158 h 6812607"/>
              <a:gd name="connsiteX12735" fmla="*/ 5290840 w 6682383"/>
              <a:gd name="connsiteY12735" fmla="*/ 840879 h 6812607"/>
              <a:gd name="connsiteX12736" fmla="*/ 5290840 w 6682383"/>
              <a:gd name="connsiteY12736" fmla="*/ 848320 h 6812607"/>
              <a:gd name="connsiteX12737" fmla="*/ 5290840 w 6682383"/>
              <a:gd name="connsiteY12737" fmla="*/ 859482 h 6812607"/>
              <a:gd name="connsiteX12738" fmla="*/ 5298281 w 6682383"/>
              <a:gd name="connsiteY12738" fmla="*/ 848320 h 6812607"/>
              <a:gd name="connsiteX12739" fmla="*/ 5290840 w 6682383"/>
              <a:gd name="connsiteY12739" fmla="*/ 837158 h 6812607"/>
              <a:gd name="connsiteX12740" fmla="*/ 5052715 w 6682383"/>
              <a:gd name="connsiteY12740" fmla="*/ 837158 h 6812607"/>
              <a:gd name="connsiteX12741" fmla="*/ 5037832 w 6682383"/>
              <a:gd name="connsiteY12741" fmla="*/ 844599 h 6812607"/>
              <a:gd name="connsiteX12742" fmla="*/ 5030390 w 6682383"/>
              <a:gd name="connsiteY12742" fmla="*/ 852041 h 6812607"/>
              <a:gd name="connsiteX12743" fmla="*/ 5037832 w 6682383"/>
              <a:gd name="connsiteY12743" fmla="*/ 852041 h 6812607"/>
              <a:gd name="connsiteX12744" fmla="*/ 5045273 w 6682383"/>
              <a:gd name="connsiteY12744" fmla="*/ 852041 h 6812607"/>
              <a:gd name="connsiteX12745" fmla="*/ 5045273 w 6682383"/>
              <a:gd name="connsiteY12745" fmla="*/ 859482 h 6812607"/>
              <a:gd name="connsiteX12746" fmla="*/ 5030390 w 6682383"/>
              <a:gd name="connsiteY12746" fmla="*/ 866923 h 6812607"/>
              <a:gd name="connsiteX12747" fmla="*/ 5022949 w 6682383"/>
              <a:gd name="connsiteY12747" fmla="*/ 874365 h 6812607"/>
              <a:gd name="connsiteX12748" fmla="*/ 5052715 w 6682383"/>
              <a:gd name="connsiteY12748" fmla="*/ 874365 h 6812607"/>
              <a:gd name="connsiteX12749" fmla="*/ 5075039 w 6682383"/>
              <a:gd name="connsiteY12749" fmla="*/ 874365 h 6812607"/>
              <a:gd name="connsiteX12750" fmla="*/ 5075039 w 6682383"/>
              <a:gd name="connsiteY12750" fmla="*/ 859482 h 6812607"/>
              <a:gd name="connsiteX12751" fmla="*/ 5075039 w 6682383"/>
              <a:gd name="connsiteY12751" fmla="*/ 852041 h 6812607"/>
              <a:gd name="connsiteX12752" fmla="*/ 5082480 w 6682383"/>
              <a:gd name="connsiteY12752" fmla="*/ 852041 h 6812607"/>
              <a:gd name="connsiteX12753" fmla="*/ 5082480 w 6682383"/>
              <a:gd name="connsiteY12753" fmla="*/ 844599 h 6812607"/>
              <a:gd name="connsiteX12754" fmla="*/ 5075039 w 6682383"/>
              <a:gd name="connsiteY12754" fmla="*/ 844599 h 6812607"/>
              <a:gd name="connsiteX12755" fmla="*/ 5067597 w 6682383"/>
              <a:gd name="connsiteY12755" fmla="*/ 859482 h 6812607"/>
              <a:gd name="connsiteX12756" fmla="*/ 5052715 w 6682383"/>
              <a:gd name="connsiteY12756" fmla="*/ 859482 h 6812607"/>
              <a:gd name="connsiteX12757" fmla="*/ 5052715 w 6682383"/>
              <a:gd name="connsiteY12757" fmla="*/ 852041 h 6812607"/>
              <a:gd name="connsiteX12758" fmla="*/ 5060156 w 6682383"/>
              <a:gd name="connsiteY12758" fmla="*/ 844599 h 6812607"/>
              <a:gd name="connsiteX12759" fmla="*/ 4993183 w 6682383"/>
              <a:gd name="connsiteY12759" fmla="*/ 837158 h 6812607"/>
              <a:gd name="connsiteX12760" fmla="*/ 4967138 w 6682383"/>
              <a:gd name="connsiteY12760" fmla="*/ 844599 h 6812607"/>
              <a:gd name="connsiteX12761" fmla="*/ 4941093 w 6682383"/>
              <a:gd name="connsiteY12761" fmla="*/ 852041 h 6812607"/>
              <a:gd name="connsiteX12762" fmla="*/ 4937373 w 6682383"/>
              <a:gd name="connsiteY12762" fmla="*/ 852041 h 6812607"/>
              <a:gd name="connsiteX12763" fmla="*/ 4926211 w 6682383"/>
              <a:gd name="connsiteY12763" fmla="*/ 852041 h 6812607"/>
              <a:gd name="connsiteX12764" fmla="*/ 4918769 w 6682383"/>
              <a:gd name="connsiteY12764" fmla="*/ 852041 h 6812607"/>
              <a:gd name="connsiteX12765" fmla="*/ 4926211 w 6682383"/>
              <a:gd name="connsiteY12765" fmla="*/ 866923 h 6812607"/>
              <a:gd name="connsiteX12766" fmla="*/ 4933652 w 6682383"/>
              <a:gd name="connsiteY12766" fmla="*/ 866923 h 6812607"/>
              <a:gd name="connsiteX12767" fmla="*/ 4944814 w 6682383"/>
              <a:gd name="connsiteY12767" fmla="*/ 866923 h 6812607"/>
              <a:gd name="connsiteX12768" fmla="*/ 4941093 w 6682383"/>
              <a:gd name="connsiteY12768" fmla="*/ 874365 h 6812607"/>
              <a:gd name="connsiteX12769" fmla="*/ 4948535 w 6682383"/>
              <a:gd name="connsiteY12769" fmla="*/ 881806 h 6812607"/>
              <a:gd name="connsiteX12770" fmla="*/ 4955976 w 6682383"/>
              <a:gd name="connsiteY12770" fmla="*/ 874365 h 6812607"/>
              <a:gd name="connsiteX12771" fmla="*/ 4952256 w 6682383"/>
              <a:gd name="connsiteY12771" fmla="*/ 863203 h 6812607"/>
              <a:gd name="connsiteX12772" fmla="*/ 4963418 w 6682383"/>
              <a:gd name="connsiteY12772" fmla="*/ 859482 h 6812607"/>
              <a:gd name="connsiteX12773" fmla="*/ 4970859 w 6682383"/>
              <a:gd name="connsiteY12773" fmla="*/ 859482 h 6812607"/>
              <a:gd name="connsiteX12774" fmla="*/ 4978301 w 6682383"/>
              <a:gd name="connsiteY12774" fmla="*/ 859482 h 6812607"/>
              <a:gd name="connsiteX12775" fmla="*/ 4985742 w 6682383"/>
              <a:gd name="connsiteY12775" fmla="*/ 863203 h 6812607"/>
              <a:gd name="connsiteX12776" fmla="*/ 4993183 w 6682383"/>
              <a:gd name="connsiteY12776" fmla="*/ 866923 h 6812607"/>
              <a:gd name="connsiteX12777" fmla="*/ 4993183 w 6682383"/>
              <a:gd name="connsiteY12777" fmla="*/ 874365 h 6812607"/>
              <a:gd name="connsiteX12778" fmla="*/ 5000625 w 6682383"/>
              <a:gd name="connsiteY12778" fmla="*/ 866923 h 6812607"/>
              <a:gd name="connsiteX12779" fmla="*/ 5008066 w 6682383"/>
              <a:gd name="connsiteY12779" fmla="*/ 866923 h 6812607"/>
              <a:gd name="connsiteX12780" fmla="*/ 5008066 w 6682383"/>
              <a:gd name="connsiteY12780" fmla="*/ 859482 h 6812607"/>
              <a:gd name="connsiteX12781" fmla="*/ 5015508 w 6682383"/>
              <a:gd name="connsiteY12781" fmla="*/ 859482 h 6812607"/>
              <a:gd name="connsiteX12782" fmla="*/ 5026670 w 6682383"/>
              <a:gd name="connsiteY12782" fmla="*/ 852041 h 6812607"/>
              <a:gd name="connsiteX12783" fmla="*/ 5015508 w 6682383"/>
              <a:gd name="connsiteY12783" fmla="*/ 844599 h 6812607"/>
              <a:gd name="connsiteX12784" fmla="*/ 5008066 w 6682383"/>
              <a:gd name="connsiteY12784" fmla="*/ 837158 h 6812607"/>
              <a:gd name="connsiteX12785" fmla="*/ 4472285 w 6682383"/>
              <a:gd name="connsiteY12785" fmla="*/ 837158 h 6812607"/>
              <a:gd name="connsiteX12786" fmla="*/ 4472285 w 6682383"/>
              <a:gd name="connsiteY12786" fmla="*/ 840879 h 6812607"/>
              <a:gd name="connsiteX12787" fmla="*/ 4464843 w 6682383"/>
              <a:gd name="connsiteY12787" fmla="*/ 844599 h 6812607"/>
              <a:gd name="connsiteX12788" fmla="*/ 4457402 w 6682383"/>
              <a:gd name="connsiteY12788" fmla="*/ 852041 h 6812607"/>
              <a:gd name="connsiteX12789" fmla="*/ 4457402 w 6682383"/>
              <a:gd name="connsiteY12789" fmla="*/ 859482 h 6812607"/>
              <a:gd name="connsiteX12790" fmla="*/ 4464843 w 6682383"/>
              <a:gd name="connsiteY12790" fmla="*/ 859482 h 6812607"/>
              <a:gd name="connsiteX12791" fmla="*/ 4472285 w 6682383"/>
              <a:gd name="connsiteY12791" fmla="*/ 855761 h 6812607"/>
              <a:gd name="connsiteX12792" fmla="*/ 4483447 w 6682383"/>
              <a:gd name="connsiteY12792" fmla="*/ 855761 h 6812607"/>
              <a:gd name="connsiteX12793" fmla="*/ 4483447 w 6682383"/>
              <a:gd name="connsiteY12793" fmla="*/ 852041 h 6812607"/>
              <a:gd name="connsiteX12794" fmla="*/ 4479726 w 6682383"/>
              <a:gd name="connsiteY12794" fmla="*/ 844599 h 6812607"/>
              <a:gd name="connsiteX12795" fmla="*/ 4472285 w 6682383"/>
              <a:gd name="connsiteY12795" fmla="*/ 837158 h 6812607"/>
              <a:gd name="connsiteX12796" fmla="*/ 4092773 w 6682383"/>
              <a:gd name="connsiteY12796" fmla="*/ 837158 h 6812607"/>
              <a:gd name="connsiteX12797" fmla="*/ 4092773 w 6682383"/>
              <a:gd name="connsiteY12797" fmla="*/ 844599 h 6812607"/>
              <a:gd name="connsiteX12798" fmla="*/ 4100215 w 6682383"/>
              <a:gd name="connsiteY12798" fmla="*/ 837158 h 6812607"/>
              <a:gd name="connsiteX12799" fmla="*/ 4092773 w 6682383"/>
              <a:gd name="connsiteY12799" fmla="*/ 837158 h 6812607"/>
              <a:gd name="connsiteX12800" fmla="*/ 3266777 w 6682383"/>
              <a:gd name="connsiteY12800" fmla="*/ 837158 h 6812607"/>
              <a:gd name="connsiteX12801" fmla="*/ 3259336 w 6682383"/>
              <a:gd name="connsiteY12801" fmla="*/ 844599 h 6812607"/>
              <a:gd name="connsiteX12802" fmla="*/ 3274219 w 6682383"/>
              <a:gd name="connsiteY12802" fmla="*/ 837158 h 6812607"/>
              <a:gd name="connsiteX12803" fmla="*/ 3266777 w 6682383"/>
              <a:gd name="connsiteY12803" fmla="*/ 837158 h 6812607"/>
              <a:gd name="connsiteX12804" fmla="*/ 3162598 w 6682383"/>
              <a:gd name="connsiteY12804" fmla="*/ 837158 h 6812607"/>
              <a:gd name="connsiteX12805" fmla="*/ 3143994 w 6682383"/>
              <a:gd name="connsiteY12805" fmla="*/ 848320 h 6812607"/>
              <a:gd name="connsiteX12806" fmla="*/ 3125391 w 6682383"/>
              <a:gd name="connsiteY12806" fmla="*/ 852041 h 6812607"/>
              <a:gd name="connsiteX12807" fmla="*/ 3114229 w 6682383"/>
              <a:gd name="connsiteY12807" fmla="*/ 855761 h 6812607"/>
              <a:gd name="connsiteX12808" fmla="*/ 3106787 w 6682383"/>
              <a:gd name="connsiteY12808" fmla="*/ 863203 h 6812607"/>
              <a:gd name="connsiteX12809" fmla="*/ 3095625 w 6682383"/>
              <a:gd name="connsiteY12809" fmla="*/ 866923 h 6812607"/>
              <a:gd name="connsiteX12810" fmla="*/ 3080742 w 6682383"/>
              <a:gd name="connsiteY12810" fmla="*/ 874365 h 6812607"/>
              <a:gd name="connsiteX12811" fmla="*/ 3073301 w 6682383"/>
              <a:gd name="connsiteY12811" fmla="*/ 878086 h 6812607"/>
              <a:gd name="connsiteX12812" fmla="*/ 3058418 w 6682383"/>
              <a:gd name="connsiteY12812" fmla="*/ 889248 h 6812607"/>
              <a:gd name="connsiteX12813" fmla="*/ 3021211 w 6682383"/>
              <a:gd name="connsiteY12813" fmla="*/ 904131 h 6812607"/>
              <a:gd name="connsiteX12814" fmla="*/ 3013770 w 6682383"/>
              <a:gd name="connsiteY12814" fmla="*/ 911572 h 6812607"/>
              <a:gd name="connsiteX12815" fmla="*/ 2998887 w 6682383"/>
              <a:gd name="connsiteY12815" fmla="*/ 922734 h 6812607"/>
              <a:gd name="connsiteX12816" fmla="*/ 3006328 w 6682383"/>
              <a:gd name="connsiteY12816" fmla="*/ 926455 h 6812607"/>
              <a:gd name="connsiteX12817" fmla="*/ 3021211 w 6682383"/>
              <a:gd name="connsiteY12817" fmla="*/ 919013 h 6812607"/>
              <a:gd name="connsiteX12818" fmla="*/ 3043535 w 6682383"/>
              <a:gd name="connsiteY12818" fmla="*/ 904131 h 6812607"/>
              <a:gd name="connsiteX12819" fmla="*/ 3065859 w 6682383"/>
              <a:gd name="connsiteY12819" fmla="*/ 896689 h 6812607"/>
              <a:gd name="connsiteX12820" fmla="*/ 3073301 w 6682383"/>
              <a:gd name="connsiteY12820" fmla="*/ 896689 h 6812607"/>
              <a:gd name="connsiteX12821" fmla="*/ 3077022 w 6682383"/>
              <a:gd name="connsiteY12821" fmla="*/ 889248 h 6812607"/>
              <a:gd name="connsiteX12822" fmla="*/ 3103067 w 6682383"/>
              <a:gd name="connsiteY12822" fmla="*/ 878086 h 6812607"/>
              <a:gd name="connsiteX12823" fmla="*/ 3143994 w 6682383"/>
              <a:gd name="connsiteY12823" fmla="*/ 855761 h 6812607"/>
              <a:gd name="connsiteX12824" fmla="*/ 3162598 w 6682383"/>
              <a:gd name="connsiteY12824" fmla="*/ 844599 h 6812607"/>
              <a:gd name="connsiteX12825" fmla="*/ 2172891 w 6682383"/>
              <a:gd name="connsiteY12825" fmla="*/ 837158 h 6812607"/>
              <a:gd name="connsiteX12826" fmla="*/ 2180333 w 6682383"/>
              <a:gd name="connsiteY12826" fmla="*/ 837158 h 6812607"/>
              <a:gd name="connsiteX12827" fmla="*/ 2172891 w 6682383"/>
              <a:gd name="connsiteY12827" fmla="*/ 844599 h 6812607"/>
              <a:gd name="connsiteX12828" fmla="*/ 2172891 w 6682383"/>
              <a:gd name="connsiteY12828" fmla="*/ 837158 h 6812607"/>
              <a:gd name="connsiteX12829" fmla="*/ 5990332 w 6682383"/>
              <a:gd name="connsiteY12829" fmla="*/ 829716 h 6812607"/>
              <a:gd name="connsiteX12830" fmla="*/ 5997773 w 6682383"/>
              <a:gd name="connsiteY12830" fmla="*/ 837158 h 6812607"/>
              <a:gd name="connsiteX12831" fmla="*/ 5997773 w 6682383"/>
              <a:gd name="connsiteY12831" fmla="*/ 844599 h 6812607"/>
              <a:gd name="connsiteX12832" fmla="*/ 5990332 w 6682383"/>
              <a:gd name="connsiteY12832" fmla="*/ 844599 h 6812607"/>
              <a:gd name="connsiteX12833" fmla="*/ 4278809 w 6682383"/>
              <a:gd name="connsiteY12833" fmla="*/ 829716 h 6812607"/>
              <a:gd name="connsiteX12834" fmla="*/ 4278809 w 6682383"/>
              <a:gd name="connsiteY12834" fmla="*/ 837158 h 6812607"/>
              <a:gd name="connsiteX12835" fmla="*/ 4286250 w 6682383"/>
              <a:gd name="connsiteY12835" fmla="*/ 837158 h 6812607"/>
              <a:gd name="connsiteX12836" fmla="*/ 4293691 w 6682383"/>
              <a:gd name="connsiteY12836" fmla="*/ 833437 h 6812607"/>
              <a:gd name="connsiteX12837" fmla="*/ 4286250 w 6682383"/>
              <a:gd name="connsiteY12837" fmla="*/ 829716 h 6812607"/>
              <a:gd name="connsiteX12838" fmla="*/ 4278809 w 6682383"/>
              <a:gd name="connsiteY12838" fmla="*/ 829716 h 6812607"/>
              <a:gd name="connsiteX12839" fmla="*/ 3184922 w 6682383"/>
              <a:gd name="connsiteY12839" fmla="*/ 829716 h 6812607"/>
              <a:gd name="connsiteX12840" fmla="*/ 3184922 w 6682383"/>
              <a:gd name="connsiteY12840" fmla="*/ 837158 h 6812607"/>
              <a:gd name="connsiteX12841" fmla="*/ 3199805 w 6682383"/>
              <a:gd name="connsiteY12841" fmla="*/ 829716 h 6812607"/>
              <a:gd name="connsiteX12842" fmla="*/ 3184922 w 6682383"/>
              <a:gd name="connsiteY12842" fmla="*/ 829716 h 6812607"/>
              <a:gd name="connsiteX12843" fmla="*/ 2872383 w 6682383"/>
              <a:gd name="connsiteY12843" fmla="*/ 829716 h 6812607"/>
              <a:gd name="connsiteX12844" fmla="*/ 2861221 w 6682383"/>
              <a:gd name="connsiteY12844" fmla="*/ 840879 h 6812607"/>
              <a:gd name="connsiteX12845" fmla="*/ 2842617 w 6682383"/>
              <a:gd name="connsiteY12845" fmla="*/ 852041 h 6812607"/>
              <a:gd name="connsiteX12846" fmla="*/ 2827734 w 6682383"/>
              <a:gd name="connsiteY12846" fmla="*/ 852041 h 6812607"/>
              <a:gd name="connsiteX12847" fmla="*/ 2835176 w 6682383"/>
              <a:gd name="connsiteY12847" fmla="*/ 844599 h 6812607"/>
              <a:gd name="connsiteX12848" fmla="*/ 2861221 w 6682383"/>
              <a:gd name="connsiteY12848" fmla="*/ 837158 h 6812607"/>
              <a:gd name="connsiteX12849" fmla="*/ 2872383 w 6682383"/>
              <a:gd name="connsiteY12849" fmla="*/ 829716 h 6812607"/>
              <a:gd name="connsiteX12850" fmla="*/ 2344043 w 6682383"/>
              <a:gd name="connsiteY12850" fmla="*/ 829716 h 6812607"/>
              <a:gd name="connsiteX12851" fmla="*/ 2347764 w 6682383"/>
              <a:gd name="connsiteY12851" fmla="*/ 833437 h 6812607"/>
              <a:gd name="connsiteX12852" fmla="*/ 2344043 w 6682383"/>
              <a:gd name="connsiteY12852" fmla="*/ 837158 h 6812607"/>
              <a:gd name="connsiteX12853" fmla="*/ 4513213 w 6682383"/>
              <a:gd name="connsiteY12853" fmla="*/ 825996 h 6812607"/>
              <a:gd name="connsiteX12854" fmla="*/ 4509492 w 6682383"/>
              <a:gd name="connsiteY12854" fmla="*/ 829716 h 6812607"/>
              <a:gd name="connsiteX12855" fmla="*/ 4509492 w 6682383"/>
              <a:gd name="connsiteY12855" fmla="*/ 837158 h 6812607"/>
              <a:gd name="connsiteX12856" fmla="*/ 4509492 w 6682383"/>
              <a:gd name="connsiteY12856" fmla="*/ 844599 h 6812607"/>
              <a:gd name="connsiteX12857" fmla="*/ 4524375 w 6682383"/>
              <a:gd name="connsiteY12857" fmla="*/ 852041 h 6812607"/>
              <a:gd name="connsiteX12858" fmla="*/ 4509492 w 6682383"/>
              <a:gd name="connsiteY12858" fmla="*/ 859482 h 6812607"/>
              <a:gd name="connsiteX12859" fmla="*/ 4509492 w 6682383"/>
              <a:gd name="connsiteY12859" fmla="*/ 852041 h 6812607"/>
              <a:gd name="connsiteX12860" fmla="*/ 4502051 w 6682383"/>
              <a:gd name="connsiteY12860" fmla="*/ 859482 h 6812607"/>
              <a:gd name="connsiteX12861" fmla="*/ 4502051 w 6682383"/>
              <a:gd name="connsiteY12861" fmla="*/ 866923 h 6812607"/>
              <a:gd name="connsiteX12862" fmla="*/ 4516933 w 6682383"/>
              <a:gd name="connsiteY12862" fmla="*/ 866923 h 6812607"/>
              <a:gd name="connsiteX12863" fmla="*/ 4513213 w 6682383"/>
              <a:gd name="connsiteY12863" fmla="*/ 878086 h 6812607"/>
              <a:gd name="connsiteX12864" fmla="*/ 4509492 w 6682383"/>
              <a:gd name="connsiteY12864" fmla="*/ 889248 h 6812607"/>
              <a:gd name="connsiteX12865" fmla="*/ 4516933 w 6682383"/>
              <a:gd name="connsiteY12865" fmla="*/ 889248 h 6812607"/>
              <a:gd name="connsiteX12866" fmla="*/ 4524375 w 6682383"/>
              <a:gd name="connsiteY12866" fmla="*/ 896689 h 6812607"/>
              <a:gd name="connsiteX12867" fmla="*/ 4531816 w 6682383"/>
              <a:gd name="connsiteY12867" fmla="*/ 889248 h 6812607"/>
              <a:gd name="connsiteX12868" fmla="*/ 4539258 w 6682383"/>
              <a:gd name="connsiteY12868" fmla="*/ 889248 h 6812607"/>
              <a:gd name="connsiteX12869" fmla="*/ 4539258 w 6682383"/>
              <a:gd name="connsiteY12869" fmla="*/ 896689 h 6812607"/>
              <a:gd name="connsiteX12870" fmla="*/ 4535537 w 6682383"/>
              <a:gd name="connsiteY12870" fmla="*/ 900410 h 6812607"/>
              <a:gd name="connsiteX12871" fmla="*/ 4524375 w 6682383"/>
              <a:gd name="connsiteY12871" fmla="*/ 904131 h 6812607"/>
              <a:gd name="connsiteX12872" fmla="*/ 4505771 w 6682383"/>
              <a:gd name="connsiteY12872" fmla="*/ 911572 h 6812607"/>
              <a:gd name="connsiteX12873" fmla="*/ 4502051 w 6682383"/>
              <a:gd name="connsiteY12873" fmla="*/ 919013 h 6812607"/>
              <a:gd name="connsiteX12874" fmla="*/ 4516933 w 6682383"/>
              <a:gd name="connsiteY12874" fmla="*/ 919013 h 6812607"/>
              <a:gd name="connsiteX12875" fmla="*/ 4516933 w 6682383"/>
              <a:gd name="connsiteY12875" fmla="*/ 926455 h 6812607"/>
              <a:gd name="connsiteX12876" fmla="*/ 4502051 w 6682383"/>
              <a:gd name="connsiteY12876" fmla="*/ 926455 h 6812607"/>
              <a:gd name="connsiteX12877" fmla="*/ 4487168 w 6682383"/>
              <a:gd name="connsiteY12877" fmla="*/ 919013 h 6812607"/>
              <a:gd name="connsiteX12878" fmla="*/ 4487168 w 6682383"/>
              <a:gd name="connsiteY12878" fmla="*/ 926455 h 6812607"/>
              <a:gd name="connsiteX12879" fmla="*/ 4487168 w 6682383"/>
              <a:gd name="connsiteY12879" fmla="*/ 933896 h 6812607"/>
              <a:gd name="connsiteX12880" fmla="*/ 4476006 w 6682383"/>
              <a:gd name="connsiteY12880" fmla="*/ 926455 h 6812607"/>
              <a:gd name="connsiteX12881" fmla="*/ 4472285 w 6682383"/>
              <a:gd name="connsiteY12881" fmla="*/ 911572 h 6812607"/>
              <a:gd name="connsiteX12882" fmla="*/ 4472285 w 6682383"/>
              <a:gd name="connsiteY12882" fmla="*/ 904131 h 6812607"/>
              <a:gd name="connsiteX12883" fmla="*/ 4464843 w 6682383"/>
              <a:gd name="connsiteY12883" fmla="*/ 907851 h 6812607"/>
              <a:gd name="connsiteX12884" fmla="*/ 4464843 w 6682383"/>
              <a:gd name="connsiteY12884" fmla="*/ 911572 h 6812607"/>
              <a:gd name="connsiteX12885" fmla="*/ 4457402 w 6682383"/>
              <a:gd name="connsiteY12885" fmla="*/ 919013 h 6812607"/>
              <a:gd name="connsiteX12886" fmla="*/ 4457402 w 6682383"/>
              <a:gd name="connsiteY12886" fmla="*/ 926455 h 6812607"/>
              <a:gd name="connsiteX12887" fmla="*/ 4449961 w 6682383"/>
              <a:gd name="connsiteY12887" fmla="*/ 930175 h 6812607"/>
              <a:gd name="connsiteX12888" fmla="*/ 4442519 w 6682383"/>
              <a:gd name="connsiteY12888" fmla="*/ 926455 h 6812607"/>
              <a:gd name="connsiteX12889" fmla="*/ 4435078 w 6682383"/>
              <a:gd name="connsiteY12889" fmla="*/ 941338 h 6812607"/>
              <a:gd name="connsiteX12890" fmla="*/ 4442519 w 6682383"/>
              <a:gd name="connsiteY12890" fmla="*/ 941338 h 6812607"/>
              <a:gd name="connsiteX12891" fmla="*/ 4446240 w 6682383"/>
              <a:gd name="connsiteY12891" fmla="*/ 937617 h 6812607"/>
              <a:gd name="connsiteX12892" fmla="*/ 4449961 w 6682383"/>
              <a:gd name="connsiteY12892" fmla="*/ 933896 h 6812607"/>
              <a:gd name="connsiteX12893" fmla="*/ 4449961 w 6682383"/>
              <a:gd name="connsiteY12893" fmla="*/ 941338 h 6812607"/>
              <a:gd name="connsiteX12894" fmla="*/ 4446240 w 6682383"/>
              <a:gd name="connsiteY12894" fmla="*/ 945058 h 6812607"/>
              <a:gd name="connsiteX12895" fmla="*/ 4435078 w 6682383"/>
              <a:gd name="connsiteY12895" fmla="*/ 948779 h 6812607"/>
              <a:gd name="connsiteX12896" fmla="*/ 4420195 w 6682383"/>
              <a:gd name="connsiteY12896" fmla="*/ 956220 h 6812607"/>
              <a:gd name="connsiteX12897" fmla="*/ 4405313 w 6682383"/>
              <a:gd name="connsiteY12897" fmla="*/ 963662 h 6812607"/>
              <a:gd name="connsiteX12898" fmla="*/ 4397871 w 6682383"/>
              <a:gd name="connsiteY12898" fmla="*/ 971103 h 6812607"/>
              <a:gd name="connsiteX12899" fmla="*/ 4397871 w 6682383"/>
              <a:gd name="connsiteY12899" fmla="*/ 978545 h 6812607"/>
              <a:gd name="connsiteX12900" fmla="*/ 4375547 w 6682383"/>
              <a:gd name="connsiteY12900" fmla="*/ 971103 h 6812607"/>
              <a:gd name="connsiteX12901" fmla="*/ 4371826 w 6682383"/>
              <a:gd name="connsiteY12901" fmla="*/ 978545 h 6812607"/>
              <a:gd name="connsiteX12902" fmla="*/ 4345781 w 6682383"/>
              <a:gd name="connsiteY12902" fmla="*/ 985986 h 6812607"/>
              <a:gd name="connsiteX12903" fmla="*/ 4330898 w 6682383"/>
              <a:gd name="connsiteY12903" fmla="*/ 978545 h 6812607"/>
              <a:gd name="connsiteX12904" fmla="*/ 4338340 w 6682383"/>
              <a:gd name="connsiteY12904" fmla="*/ 974824 h 6812607"/>
              <a:gd name="connsiteX12905" fmla="*/ 4397871 w 6682383"/>
              <a:gd name="connsiteY12905" fmla="*/ 956220 h 6812607"/>
              <a:gd name="connsiteX12906" fmla="*/ 4409033 w 6682383"/>
              <a:gd name="connsiteY12906" fmla="*/ 952500 h 6812607"/>
              <a:gd name="connsiteX12907" fmla="*/ 4412754 w 6682383"/>
              <a:gd name="connsiteY12907" fmla="*/ 948779 h 6812607"/>
              <a:gd name="connsiteX12908" fmla="*/ 4416474 w 6682383"/>
              <a:gd name="connsiteY12908" fmla="*/ 937617 h 6812607"/>
              <a:gd name="connsiteX12909" fmla="*/ 4412754 w 6682383"/>
              <a:gd name="connsiteY12909" fmla="*/ 933896 h 6812607"/>
              <a:gd name="connsiteX12910" fmla="*/ 4405313 w 6682383"/>
              <a:gd name="connsiteY12910" fmla="*/ 933896 h 6812607"/>
              <a:gd name="connsiteX12911" fmla="*/ 4401592 w 6682383"/>
              <a:gd name="connsiteY12911" fmla="*/ 922734 h 6812607"/>
              <a:gd name="connsiteX12912" fmla="*/ 4397871 w 6682383"/>
              <a:gd name="connsiteY12912" fmla="*/ 926455 h 6812607"/>
              <a:gd name="connsiteX12913" fmla="*/ 4397871 w 6682383"/>
              <a:gd name="connsiteY12913" fmla="*/ 930175 h 6812607"/>
              <a:gd name="connsiteX12914" fmla="*/ 4390430 w 6682383"/>
              <a:gd name="connsiteY12914" fmla="*/ 933896 h 6812607"/>
              <a:gd name="connsiteX12915" fmla="*/ 4390430 w 6682383"/>
              <a:gd name="connsiteY12915" fmla="*/ 941338 h 6812607"/>
              <a:gd name="connsiteX12916" fmla="*/ 4390430 w 6682383"/>
              <a:gd name="connsiteY12916" fmla="*/ 948779 h 6812607"/>
              <a:gd name="connsiteX12917" fmla="*/ 4382988 w 6682383"/>
              <a:gd name="connsiteY12917" fmla="*/ 941338 h 6812607"/>
              <a:gd name="connsiteX12918" fmla="*/ 4375547 w 6682383"/>
              <a:gd name="connsiteY12918" fmla="*/ 941338 h 6812607"/>
              <a:gd name="connsiteX12919" fmla="*/ 4368105 w 6682383"/>
              <a:gd name="connsiteY12919" fmla="*/ 941338 h 6812607"/>
              <a:gd name="connsiteX12920" fmla="*/ 4360664 w 6682383"/>
              <a:gd name="connsiteY12920" fmla="*/ 945058 h 6812607"/>
              <a:gd name="connsiteX12921" fmla="*/ 4349502 w 6682383"/>
              <a:gd name="connsiteY12921" fmla="*/ 945058 h 6812607"/>
              <a:gd name="connsiteX12922" fmla="*/ 4345781 w 6682383"/>
              <a:gd name="connsiteY12922" fmla="*/ 956220 h 6812607"/>
              <a:gd name="connsiteX12923" fmla="*/ 4345781 w 6682383"/>
              <a:gd name="connsiteY12923" fmla="*/ 952500 h 6812607"/>
              <a:gd name="connsiteX12924" fmla="*/ 4338340 w 6682383"/>
              <a:gd name="connsiteY12924" fmla="*/ 948779 h 6812607"/>
              <a:gd name="connsiteX12925" fmla="*/ 4330898 w 6682383"/>
              <a:gd name="connsiteY12925" fmla="*/ 956220 h 6812607"/>
              <a:gd name="connsiteX12926" fmla="*/ 4323457 w 6682383"/>
              <a:gd name="connsiteY12926" fmla="*/ 971103 h 6812607"/>
              <a:gd name="connsiteX12927" fmla="*/ 4323457 w 6682383"/>
              <a:gd name="connsiteY12927" fmla="*/ 963662 h 6812607"/>
              <a:gd name="connsiteX12928" fmla="*/ 4316016 w 6682383"/>
              <a:gd name="connsiteY12928" fmla="*/ 963662 h 6812607"/>
              <a:gd name="connsiteX12929" fmla="*/ 4316016 w 6682383"/>
              <a:gd name="connsiteY12929" fmla="*/ 978545 h 6812607"/>
              <a:gd name="connsiteX12930" fmla="*/ 4316016 w 6682383"/>
              <a:gd name="connsiteY12930" fmla="*/ 985986 h 6812607"/>
              <a:gd name="connsiteX12931" fmla="*/ 4323457 w 6682383"/>
              <a:gd name="connsiteY12931" fmla="*/ 993427 h 6812607"/>
              <a:gd name="connsiteX12932" fmla="*/ 4345781 w 6682383"/>
              <a:gd name="connsiteY12932" fmla="*/ 1000869 h 6812607"/>
              <a:gd name="connsiteX12933" fmla="*/ 4353223 w 6682383"/>
              <a:gd name="connsiteY12933" fmla="*/ 993427 h 6812607"/>
              <a:gd name="connsiteX12934" fmla="*/ 4375547 w 6682383"/>
              <a:gd name="connsiteY12934" fmla="*/ 985986 h 6812607"/>
              <a:gd name="connsiteX12935" fmla="*/ 4405313 w 6682383"/>
              <a:gd name="connsiteY12935" fmla="*/ 985986 h 6812607"/>
              <a:gd name="connsiteX12936" fmla="*/ 4416474 w 6682383"/>
              <a:gd name="connsiteY12936" fmla="*/ 982265 h 6812607"/>
              <a:gd name="connsiteX12937" fmla="*/ 4435078 w 6682383"/>
              <a:gd name="connsiteY12937" fmla="*/ 985986 h 6812607"/>
              <a:gd name="connsiteX12938" fmla="*/ 4438799 w 6682383"/>
              <a:gd name="connsiteY12938" fmla="*/ 978545 h 6812607"/>
              <a:gd name="connsiteX12939" fmla="*/ 4449961 w 6682383"/>
              <a:gd name="connsiteY12939" fmla="*/ 978545 h 6812607"/>
              <a:gd name="connsiteX12940" fmla="*/ 4461123 w 6682383"/>
              <a:gd name="connsiteY12940" fmla="*/ 974824 h 6812607"/>
              <a:gd name="connsiteX12941" fmla="*/ 4472285 w 6682383"/>
              <a:gd name="connsiteY12941" fmla="*/ 971103 h 6812607"/>
              <a:gd name="connsiteX12942" fmla="*/ 4516933 w 6682383"/>
              <a:gd name="connsiteY12942" fmla="*/ 963662 h 6812607"/>
              <a:gd name="connsiteX12943" fmla="*/ 4554140 w 6682383"/>
              <a:gd name="connsiteY12943" fmla="*/ 956220 h 6812607"/>
              <a:gd name="connsiteX12944" fmla="*/ 4561582 w 6682383"/>
              <a:gd name="connsiteY12944" fmla="*/ 956220 h 6812607"/>
              <a:gd name="connsiteX12945" fmla="*/ 4572744 w 6682383"/>
              <a:gd name="connsiteY12945" fmla="*/ 956220 h 6812607"/>
              <a:gd name="connsiteX12946" fmla="*/ 4583906 w 6682383"/>
              <a:gd name="connsiteY12946" fmla="*/ 956220 h 6812607"/>
              <a:gd name="connsiteX12947" fmla="*/ 4583906 w 6682383"/>
              <a:gd name="connsiteY12947" fmla="*/ 948779 h 6812607"/>
              <a:gd name="connsiteX12948" fmla="*/ 4591347 w 6682383"/>
              <a:gd name="connsiteY12948" fmla="*/ 941338 h 6812607"/>
              <a:gd name="connsiteX12949" fmla="*/ 4591347 w 6682383"/>
              <a:gd name="connsiteY12949" fmla="*/ 948779 h 6812607"/>
              <a:gd name="connsiteX12950" fmla="*/ 4598789 w 6682383"/>
              <a:gd name="connsiteY12950" fmla="*/ 948779 h 6812607"/>
              <a:gd name="connsiteX12951" fmla="*/ 4606230 w 6682383"/>
              <a:gd name="connsiteY12951" fmla="*/ 941338 h 6812607"/>
              <a:gd name="connsiteX12952" fmla="*/ 4609951 w 6682383"/>
              <a:gd name="connsiteY12952" fmla="*/ 933896 h 6812607"/>
              <a:gd name="connsiteX12953" fmla="*/ 4613672 w 6682383"/>
              <a:gd name="connsiteY12953" fmla="*/ 941338 h 6812607"/>
              <a:gd name="connsiteX12954" fmla="*/ 4621113 w 6682383"/>
              <a:gd name="connsiteY12954" fmla="*/ 933896 h 6812607"/>
              <a:gd name="connsiteX12955" fmla="*/ 4628554 w 6682383"/>
              <a:gd name="connsiteY12955" fmla="*/ 941338 h 6812607"/>
              <a:gd name="connsiteX12956" fmla="*/ 4635996 w 6682383"/>
              <a:gd name="connsiteY12956" fmla="*/ 941338 h 6812607"/>
              <a:gd name="connsiteX12957" fmla="*/ 4621113 w 6682383"/>
              <a:gd name="connsiteY12957" fmla="*/ 926455 h 6812607"/>
              <a:gd name="connsiteX12958" fmla="*/ 4621113 w 6682383"/>
              <a:gd name="connsiteY12958" fmla="*/ 919013 h 6812607"/>
              <a:gd name="connsiteX12959" fmla="*/ 4624834 w 6682383"/>
              <a:gd name="connsiteY12959" fmla="*/ 911572 h 6812607"/>
              <a:gd name="connsiteX12960" fmla="*/ 4628554 w 6682383"/>
              <a:gd name="connsiteY12960" fmla="*/ 919013 h 6812607"/>
              <a:gd name="connsiteX12961" fmla="*/ 4643437 w 6682383"/>
              <a:gd name="connsiteY12961" fmla="*/ 919013 h 6812607"/>
              <a:gd name="connsiteX12962" fmla="*/ 4658320 w 6682383"/>
              <a:gd name="connsiteY12962" fmla="*/ 926455 h 6812607"/>
              <a:gd name="connsiteX12963" fmla="*/ 4658320 w 6682383"/>
              <a:gd name="connsiteY12963" fmla="*/ 919013 h 6812607"/>
              <a:gd name="connsiteX12964" fmla="*/ 4673203 w 6682383"/>
              <a:gd name="connsiteY12964" fmla="*/ 919013 h 6812607"/>
              <a:gd name="connsiteX12965" fmla="*/ 4688086 w 6682383"/>
              <a:gd name="connsiteY12965" fmla="*/ 919013 h 6812607"/>
              <a:gd name="connsiteX12966" fmla="*/ 4702968 w 6682383"/>
              <a:gd name="connsiteY12966" fmla="*/ 922734 h 6812607"/>
              <a:gd name="connsiteX12967" fmla="*/ 4725293 w 6682383"/>
              <a:gd name="connsiteY12967" fmla="*/ 911572 h 6812607"/>
              <a:gd name="connsiteX12968" fmla="*/ 4732734 w 6682383"/>
              <a:gd name="connsiteY12968" fmla="*/ 900410 h 6812607"/>
              <a:gd name="connsiteX12969" fmla="*/ 4732734 w 6682383"/>
              <a:gd name="connsiteY12969" fmla="*/ 896689 h 6812607"/>
              <a:gd name="connsiteX12970" fmla="*/ 4725293 w 6682383"/>
              <a:gd name="connsiteY12970" fmla="*/ 885527 h 6812607"/>
              <a:gd name="connsiteX12971" fmla="*/ 4717851 w 6682383"/>
              <a:gd name="connsiteY12971" fmla="*/ 881806 h 6812607"/>
              <a:gd name="connsiteX12972" fmla="*/ 4706689 w 6682383"/>
              <a:gd name="connsiteY12972" fmla="*/ 881806 h 6812607"/>
              <a:gd name="connsiteX12973" fmla="*/ 4695527 w 6682383"/>
              <a:gd name="connsiteY12973" fmla="*/ 881806 h 6812607"/>
              <a:gd name="connsiteX12974" fmla="*/ 4695527 w 6682383"/>
              <a:gd name="connsiteY12974" fmla="*/ 889248 h 6812607"/>
              <a:gd name="connsiteX12975" fmla="*/ 4673203 w 6682383"/>
              <a:gd name="connsiteY12975" fmla="*/ 889248 h 6812607"/>
              <a:gd name="connsiteX12976" fmla="*/ 4680644 w 6682383"/>
              <a:gd name="connsiteY12976" fmla="*/ 881806 h 6812607"/>
              <a:gd name="connsiteX12977" fmla="*/ 4680644 w 6682383"/>
              <a:gd name="connsiteY12977" fmla="*/ 874365 h 6812607"/>
              <a:gd name="connsiteX12978" fmla="*/ 4688086 w 6682383"/>
              <a:gd name="connsiteY12978" fmla="*/ 874365 h 6812607"/>
              <a:gd name="connsiteX12979" fmla="*/ 4684365 w 6682383"/>
              <a:gd name="connsiteY12979" fmla="*/ 866923 h 6812607"/>
              <a:gd name="connsiteX12980" fmla="*/ 4680644 w 6682383"/>
              <a:gd name="connsiteY12980" fmla="*/ 866923 h 6812607"/>
              <a:gd name="connsiteX12981" fmla="*/ 4669482 w 6682383"/>
              <a:gd name="connsiteY12981" fmla="*/ 866923 h 6812607"/>
              <a:gd name="connsiteX12982" fmla="*/ 4673203 w 6682383"/>
              <a:gd name="connsiteY12982" fmla="*/ 874365 h 6812607"/>
              <a:gd name="connsiteX12983" fmla="*/ 4665761 w 6682383"/>
              <a:gd name="connsiteY12983" fmla="*/ 881806 h 6812607"/>
              <a:gd name="connsiteX12984" fmla="*/ 4665761 w 6682383"/>
              <a:gd name="connsiteY12984" fmla="*/ 874365 h 6812607"/>
              <a:gd name="connsiteX12985" fmla="*/ 4662041 w 6682383"/>
              <a:gd name="connsiteY12985" fmla="*/ 870644 h 6812607"/>
              <a:gd name="connsiteX12986" fmla="*/ 4658320 w 6682383"/>
              <a:gd name="connsiteY12986" fmla="*/ 866923 h 6812607"/>
              <a:gd name="connsiteX12987" fmla="*/ 4658320 w 6682383"/>
              <a:gd name="connsiteY12987" fmla="*/ 874365 h 6812607"/>
              <a:gd name="connsiteX12988" fmla="*/ 4658320 w 6682383"/>
              <a:gd name="connsiteY12988" fmla="*/ 881806 h 6812607"/>
              <a:gd name="connsiteX12989" fmla="*/ 4650879 w 6682383"/>
              <a:gd name="connsiteY12989" fmla="*/ 892968 h 6812607"/>
              <a:gd name="connsiteX12990" fmla="*/ 4643437 w 6682383"/>
              <a:gd name="connsiteY12990" fmla="*/ 896689 h 6812607"/>
              <a:gd name="connsiteX12991" fmla="*/ 4635996 w 6682383"/>
              <a:gd name="connsiteY12991" fmla="*/ 900410 h 6812607"/>
              <a:gd name="connsiteX12992" fmla="*/ 4628554 w 6682383"/>
              <a:gd name="connsiteY12992" fmla="*/ 904131 h 6812607"/>
              <a:gd name="connsiteX12993" fmla="*/ 4613672 w 6682383"/>
              <a:gd name="connsiteY12993" fmla="*/ 904131 h 6812607"/>
              <a:gd name="connsiteX12994" fmla="*/ 4606230 w 6682383"/>
              <a:gd name="connsiteY12994" fmla="*/ 904131 h 6812607"/>
              <a:gd name="connsiteX12995" fmla="*/ 4613672 w 6682383"/>
              <a:gd name="connsiteY12995" fmla="*/ 896689 h 6812607"/>
              <a:gd name="connsiteX12996" fmla="*/ 4591347 w 6682383"/>
              <a:gd name="connsiteY12996" fmla="*/ 896689 h 6812607"/>
              <a:gd name="connsiteX12997" fmla="*/ 4569023 w 6682383"/>
              <a:gd name="connsiteY12997" fmla="*/ 904131 h 6812607"/>
              <a:gd name="connsiteX12998" fmla="*/ 4554140 w 6682383"/>
              <a:gd name="connsiteY12998" fmla="*/ 911572 h 6812607"/>
              <a:gd name="connsiteX12999" fmla="*/ 4546699 w 6682383"/>
              <a:gd name="connsiteY12999" fmla="*/ 919013 h 6812607"/>
              <a:gd name="connsiteX13000" fmla="*/ 4539258 w 6682383"/>
              <a:gd name="connsiteY13000" fmla="*/ 911572 h 6812607"/>
              <a:gd name="connsiteX13001" fmla="*/ 4542978 w 6682383"/>
              <a:gd name="connsiteY13001" fmla="*/ 907851 h 6812607"/>
              <a:gd name="connsiteX13002" fmla="*/ 4546699 w 6682383"/>
              <a:gd name="connsiteY13002" fmla="*/ 904131 h 6812607"/>
              <a:gd name="connsiteX13003" fmla="*/ 4546699 w 6682383"/>
              <a:gd name="connsiteY13003" fmla="*/ 896689 h 6812607"/>
              <a:gd name="connsiteX13004" fmla="*/ 4554140 w 6682383"/>
              <a:gd name="connsiteY13004" fmla="*/ 889248 h 6812607"/>
              <a:gd name="connsiteX13005" fmla="*/ 4561582 w 6682383"/>
              <a:gd name="connsiteY13005" fmla="*/ 885527 h 6812607"/>
              <a:gd name="connsiteX13006" fmla="*/ 4569023 w 6682383"/>
              <a:gd name="connsiteY13006" fmla="*/ 889248 h 6812607"/>
              <a:gd name="connsiteX13007" fmla="*/ 4576465 w 6682383"/>
              <a:gd name="connsiteY13007" fmla="*/ 889248 h 6812607"/>
              <a:gd name="connsiteX13008" fmla="*/ 4576465 w 6682383"/>
              <a:gd name="connsiteY13008" fmla="*/ 874365 h 6812607"/>
              <a:gd name="connsiteX13009" fmla="*/ 4569023 w 6682383"/>
              <a:gd name="connsiteY13009" fmla="*/ 874365 h 6812607"/>
              <a:gd name="connsiteX13010" fmla="*/ 4561582 w 6682383"/>
              <a:gd name="connsiteY13010" fmla="*/ 881806 h 6812607"/>
              <a:gd name="connsiteX13011" fmla="*/ 4557861 w 6682383"/>
              <a:gd name="connsiteY13011" fmla="*/ 881806 h 6812607"/>
              <a:gd name="connsiteX13012" fmla="*/ 4546699 w 6682383"/>
              <a:gd name="connsiteY13012" fmla="*/ 881806 h 6812607"/>
              <a:gd name="connsiteX13013" fmla="*/ 4539258 w 6682383"/>
              <a:gd name="connsiteY13013" fmla="*/ 874365 h 6812607"/>
              <a:gd name="connsiteX13014" fmla="*/ 4539258 w 6682383"/>
              <a:gd name="connsiteY13014" fmla="*/ 844599 h 6812607"/>
              <a:gd name="connsiteX13015" fmla="*/ 4524375 w 6682383"/>
              <a:gd name="connsiteY13015" fmla="*/ 829716 h 6812607"/>
              <a:gd name="connsiteX13016" fmla="*/ 4513213 w 6682383"/>
              <a:gd name="connsiteY13016" fmla="*/ 825996 h 6812607"/>
              <a:gd name="connsiteX13017" fmla="*/ 3841626 w 6682383"/>
              <a:gd name="connsiteY13017" fmla="*/ 825996 h 6812607"/>
              <a:gd name="connsiteX13018" fmla="*/ 3847207 w 6682383"/>
              <a:gd name="connsiteY13018" fmla="*/ 829716 h 6812607"/>
              <a:gd name="connsiteX13019" fmla="*/ 3836045 w 6682383"/>
              <a:gd name="connsiteY13019" fmla="*/ 844599 h 6812607"/>
              <a:gd name="connsiteX13020" fmla="*/ 3813721 w 6682383"/>
              <a:gd name="connsiteY13020" fmla="*/ 844599 h 6812607"/>
              <a:gd name="connsiteX13021" fmla="*/ 3817441 w 6682383"/>
              <a:gd name="connsiteY13021" fmla="*/ 829716 h 6812607"/>
              <a:gd name="connsiteX13022" fmla="*/ 3832325 w 6682383"/>
              <a:gd name="connsiteY13022" fmla="*/ 829716 h 6812607"/>
              <a:gd name="connsiteX13023" fmla="*/ 3839766 w 6682383"/>
              <a:gd name="connsiteY13023" fmla="*/ 829716 h 6812607"/>
              <a:gd name="connsiteX13024" fmla="*/ 3841626 w 6682383"/>
              <a:gd name="connsiteY13024" fmla="*/ 825996 h 6812607"/>
              <a:gd name="connsiteX13025" fmla="*/ 3683496 w 6682383"/>
              <a:gd name="connsiteY13025" fmla="*/ 822275 h 6812607"/>
              <a:gd name="connsiteX13026" fmla="*/ 3690938 w 6682383"/>
              <a:gd name="connsiteY13026" fmla="*/ 822275 h 6812607"/>
              <a:gd name="connsiteX13027" fmla="*/ 3683496 w 6682383"/>
              <a:gd name="connsiteY13027" fmla="*/ 829716 h 6812607"/>
              <a:gd name="connsiteX13028" fmla="*/ 4059287 w 6682383"/>
              <a:gd name="connsiteY13028" fmla="*/ 820415 h 6812607"/>
              <a:gd name="connsiteX13029" fmla="*/ 4048125 w 6682383"/>
              <a:gd name="connsiteY13029" fmla="*/ 829716 h 6812607"/>
              <a:gd name="connsiteX13030" fmla="*/ 4040684 w 6682383"/>
              <a:gd name="connsiteY13030" fmla="*/ 837158 h 6812607"/>
              <a:gd name="connsiteX13031" fmla="*/ 4033242 w 6682383"/>
              <a:gd name="connsiteY13031" fmla="*/ 837158 h 6812607"/>
              <a:gd name="connsiteX13032" fmla="*/ 4018359 w 6682383"/>
              <a:gd name="connsiteY13032" fmla="*/ 837158 h 6812607"/>
              <a:gd name="connsiteX13033" fmla="*/ 3996035 w 6682383"/>
              <a:gd name="connsiteY13033" fmla="*/ 859482 h 6812607"/>
              <a:gd name="connsiteX13034" fmla="*/ 3996035 w 6682383"/>
              <a:gd name="connsiteY13034" fmla="*/ 874365 h 6812607"/>
              <a:gd name="connsiteX13035" fmla="*/ 4003477 w 6682383"/>
              <a:gd name="connsiteY13035" fmla="*/ 874365 h 6812607"/>
              <a:gd name="connsiteX13036" fmla="*/ 4010918 w 6682383"/>
              <a:gd name="connsiteY13036" fmla="*/ 866923 h 6812607"/>
              <a:gd name="connsiteX13037" fmla="*/ 4033242 w 6682383"/>
              <a:gd name="connsiteY13037" fmla="*/ 866923 h 6812607"/>
              <a:gd name="connsiteX13038" fmla="*/ 4040684 w 6682383"/>
              <a:gd name="connsiteY13038" fmla="*/ 859482 h 6812607"/>
              <a:gd name="connsiteX13039" fmla="*/ 4044404 w 6682383"/>
              <a:gd name="connsiteY13039" fmla="*/ 859482 h 6812607"/>
              <a:gd name="connsiteX13040" fmla="*/ 4051846 w 6682383"/>
              <a:gd name="connsiteY13040" fmla="*/ 859482 h 6812607"/>
              <a:gd name="connsiteX13041" fmla="*/ 4055566 w 6682383"/>
              <a:gd name="connsiteY13041" fmla="*/ 855761 h 6812607"/>
              <a:gd name="connsiteX13042" fmla="*/ 4059287 w 6682383"/>
              <a:gd name="connsiteY13042" fmla="*/ 852041 h 6812607"/>
              <a:gd name="connsiteX13043" fmla="*/ 4070449 w 6682383"/>
              <a:gd name="connsiteY13043" fmla="*/ 852041 h 6812607"/>
              <a:gd name="connsiteX13044" fmla="*/ 4077891 w 6682383"/>
              <a:gd name="connsiteY13044" fmla="*/ 859482 h 6812607"/>
              <a:gd name="connsiteX13045" fmla="*/ 4077891 w 6682383"/>
              <a:gd name="connsiteY13045" fmla="*/ 852041 h 6812607"/>
              <a:gd name="connsiteX13046" fmla="*/ 4077891 w 6682383"/>
              <a:gd name="connsiteY13046" fmla="*/ 837158 h 6812607"/>
              <a:gd name="connsiteX13047" fmla="*/ 4059287 w 6682383"/>
              <a:gd name="connsiteY13047" fmla="*/ 820415 h 6812607"/>
              <a:gd name="connsiteX13048" fmla="*/ 6027539 w 6682383"/>
              <a:gd name="connsiteY13048" fmla="*/ 814834 h 6812607"/>
              <a:gd name="connsiteX13049" fmla="*/ 6031260 w 6682383"/>
              <a:gd name="connsiteY13049" fmla="*/ 818554 h 6812607"/>
              <a:gd name="connsiteX13050" fmla="*/ 6034980 w 6682383"/>
              <a:gd name="connsiteY13050" fmla="*/ 822275 h 6812607"/>
              <a:gd name="connsiteX13051" fmla="*/ 6027539 w 6682383"/>
              <a:gd name="connsiteY13051" fmla="*/ 822275 h 6812607"/>
              <a:gd name="connsiteX13052" fmla="*/ 6027539 w 6682383"/>
              <a:gd name="connsiteY13052" fmla="*/ 814834 h 6812607"/>
              <a:gd name="connsiteX13053" fmla="*/ 5960566 w 6682383"/>
              <a:gd name="connsiteY13053" fmla="*/ 814834 h 6812607"/>
              <a:gd name="connsiteX13054" fmla="*/ 5960566 w 6682383"/>
              <a:gd name="connsiteY13054" fmla="*/ 822275 h 6812607"/>
              <a:gd name="connsiteX13055" fmla="*/ 5968008 w 6682383"/>
              <a:gd name="connsiteY13055" fmla="*/ 822275 h 6812607"/>
              <a:gd name="connsiteX13056" fmla="*/ 5960566 w 6682383"/>
              <a:gd name="connsiteY13056" fmla="*/ 814834 h 6812607"/>
              <a:gd name="connsiteX13057" fmla="*/ 4580185 w 6682383"/>
              <a:gd name="connsiteY13057" fmla="*/ 814834 h 6812607"/>
              <a:gd name="connsiteX13058" fmla="*/ 4576465 w 6682383"/>
              <a:gd name="connsiteY13058" fmla="*/ 822275 h 6812607"/>
              <a:gd name="connsiteX13059" fmla="*/ 4583906 w 6682383"/>
              <a:gd name="connsiteY13059" fmla="*/ 822275 h 6812607"/>
              <a:gd name="connsiteX13060" fmla="*/ 4583906 w 6682383"/>
              <a:gd name="connsiteY13060" fmla="*/ 814834 h 6812607"/>
              <a:gd name="connsiteX13061" fmla="*/ 4580185 w 6682383"/>
              <a:gd name="connsiteY13061" fmla="*/ 814834 h 6812607"/>
              <a:gd name="connsiteX13062" fmla="*/ 4420195 w 6682383"/>
              <a:gd name="connsiteY13062" fmla="*/ 814834 h 6812607"/>
              <a:gd name="connsiteX13063" fmla="*/ 4420195 w 6682383"/>
              <a:gd name="connsiteY13063" fmla="*/ 824135 h 6812607"/>
              <a:gd name="connsiteX13064" fmla="*/ 4420195 w 6682383"/>
              <a:gd name="connsiteY13064" fmla="*/ 829716 h 6812607"/>
              <a:gd name="connsiteX13065" fmla="*/ 4427636 w 6682383"/>
              <a:gd name="connsiteY13065" fmla="*/ 829716 h 6812607"/>
              <a:gd name="connsiteX13066" fmla="*/ 2917031 w 6682383"/>
              <a:gd name="connsiteY13066" fmla="*/ 814834 h 6812607"/>
              <a:gd name="connsiteX13067" fmla="*/ 2924473 w 6682383"/>
              <a:gd name="connsiteY13067" fmla="*/ 814834 h 6812607"/>
              <a:gd name="connsiteX13068" fmla="*/ 2924473 w 6682383"/>
              <a:gd name="connsiteY13068" fmla="*/ 822275 h 6812607"/>
              <a:gd name="connsiteX13069" fmla="*/ 2909590 w 6682383"/>
              <a:gd name="connsiteY13069" fmla="*/ 837158 h 6812607"/>
              <a:gd name="connsiteX13070" fmla="*/ 2894707 w 6682383"/>
              <a:gd name="connsiteY13070" fmla="*/ 837158 h 6812607"/>
              <a:gd name="connsiteX13071" fmla="*/ 2902148 w 6682383"/>
              <a:gd name="connsiteY13071" fmla="*/ 833437 h 6812607"/>
              <a:gd name="connsiteX13072" fmla="*/ 2909590 w 6682383"/>
              <a:gd name="connsiteY13072" fmla="*/ 822275 h 6812607"/>
              <a:gd name="connsiteX13073" fmla="*/ 2917031 w 6682383"/>
              <a:gd name="connsiteY13073" fmla="*/ 814834 h 6812607"/>
              <a:gd name="connsiteX13074" fmla="*/ 6161484 w 6682383"/>
              <a:gd name="connsiteY13074" fmla="*/ 807392 h 6812607"/>
              <a:gd name="connsiteX13075" fmla="*/ 6168926 w 6682383"/>
              <a:gd name="connsiteY13075" fmla="*/ 807392 h 6812607"/>
              <a:gd name="connsiteX13076" fmla="*/ 6161484 w 6682383"/>
              <a:gd name="connsiteY13076" fmla="*/ 814834 h 6812607"/>
              <a:gd name="connsiteX13077" fmla="*/ 4457402 w 6682383"/>
              <a:gd name="connsiteY13077" fmla="*/ 807392 h 6812607"/>
              <a:gd name="connsiteX13078" fmla="*/ 4442519 w 6682383"/>
              <a:gd name="connsiteY13078" fmla="*/ 814834 h 6812607"/>
              <a:gd name="connsiteX13079" fmla="*/ 4435078 w 6682383"/>
              <a:gd name="connsiteY13079" fmla="*/ 814834 h 6812607"/>
              <a:gd name="connsiteX13080" fmla="*/ 4435078 w 6682383"/>
              <a:gd name="connsiteY13080" fmla="*/ 822275 h 6812607"/>
              <a:gd name="connsiteX13081" fmla="*/ 4442519 w 6682383"/>
              <a:gd name="connsiteY13081" fmla="*/ 814834 h 6812607"/>
              <a:gd name="connsiteX13082" fmla="*/ 4449961 w 6682383"/>
              <a:gd name="connsiteY13082" fmla="*/ 814834 h 6812607"/>
              <a:gd name="connsiteX13083" fmla="*/ 4464843 w 6682383"/>
              <a:gd name="connsiteY13083" fmla="*/ 818554 h 6812607"/>
              <a:gd name="connsiteX13084" fmla="*/ 4464843 w 6682383"/>
              <a:gd name="connsiteY13084" fmla="*/ 829716 h 6812607"/>
              <a:gd name="connsiteX13085" fmla="*/ 4479726 w 6682383"/>
              <a:gd name="connsiteY13085" fmla="*/ 829716 h 6812607"/>
              <a:gd name="connsiteX13086" fmla="*/ 4490888 w 6682383"/>
              <a:gd name="connsiteY13086" fmla="*/ 822275 h 6812607"/>
              <a:gd name="connsiteX13087" fmla="*/ 4494609 w 6682383"/>
              <a:gd name="connsiteY13087" fmla="*/ 814834 h 6812607"/>
              <a:gd name="connsiteX13088" fmla="*/ 4487168 w 6682383"/>
              <a:gd name="connsiteY13088" fmla="*/ 814834 h 6812607"/>
              <a:gd name="connsiteX13089" fmla="*/ 4479726 w 6682383"/>
              <a:gd name="connsiteY13089" fmla="*/ 811113 h 6812607"/>
              <a:gd name="connsiteX13090" fmla="*/ 4479726 w 6682383"/>
              <a:gd name="connsiteY13090" fmla="*/ 807392 h 6812607"/>
              <a:gd name="connsiteX13091" fmla="*/ 4457402 w 6682383"/>
              <a:gd name="connsiteY13091" fmla="*/ 807392 h 6812607"/>
              <a:gd name="connsiteX13092" fmla="*/ 4368105 w 6682383"/>
              <a:gd name="connsiteY13092" fmla="*/ 807392 h 6812607"/>
              <a:gd name="connsiteX13093" fmla="*/ 4360664 w 6682383"/>
              <a:gd name="connsiteY13093" fmla="*/ 814834 h 6812607"/>
              <a:gd name="connsiteX13094" fmla="*/ 4345781 w 6682383"/>
              <a:gd name="connsiteY13094" fmla="*/ 814834 h 6812607"/>
              <a:gd name="connsiteX13095" fmla="*/ 4342061 w 6682383"/>
              <a:gd name="connsiteY13095" fmla="*/ 818554 h 6812607"/>
              <a:gd name="connsiteX13096" fmla="*/ 4338340 w 6682383"/>
              <a:gd name="connsiteY13096" fmla="*/ 822275 h 6812607"/>
              <a:gd name="connsiteX13097" fmla="*/ 4327178 w 6682383"/>
              <a:gd name="connsiteY13097" fmla="*/ 822275 h 6812607"/>
              <a:gd name="connsiteX13098" fmla="*/ 4319736 w 6682383"/>
              <a:gd name="connsiteY13098" fmla="*/ 822275 h 6812607"/>
              <a:gd name="connsiteX13099" fmla="*/ 4323457 w 6682383"/>
              <a:gd name="connsiteY13099" fmla="*/ 829716 h 6812607"/>
              <a:gd name="connsiteX13100" fmla="*/ 4330898 w 6682383"/>
              <a:gd name="connsiteY13100" fmla="*/ 844599 h 6812607"/>
              <a:gd name="connsiteX13101" fmla="*/ 4345781 w 6682383"/>
              <a:gd name="connsiteY13101" fmla="*/ 844599 h 6812607"/>
              <a:gd name="connsiteX13102" fmla="*/ 4345781 w 6682383"/>
              <a:gd name="connsiteY13102" fmla="*/ 833437 h 6812607"/>
              <a:gd name="connsiteX13103" fmla="*/ 4345781 w 6682383"/>
              <a:gd name="connsiteY13103" fmla="*/ 829716 h 6812607"/>
              <a:gd name="connsiteX13104" fmla="*/ 4353223 w 6682383"/>
              <a:gd name="connsiteY13104" fmla="*/ 829716 h 6812607"/>
              <a:gd name="connsiteX13105" fmla="*/ 4360664 w 6682383"/>
              <a:gd name="connsiteY13105" fmla="*/ 825996 h 6812607"/>
              <a:gd name="connsiteX13106" fmla="*/ 4360664 w 6682383"/>
              <a:gd name="connsiteY13106" fmla="*/ 837158 h 6812607"/>
              <a:gd name="connsiteX13107" fmla="*/ 4353223 w 6682383"/>
              <a:gd name="connsiteY13107" fmla="*/ 840879 h 6812607"/>
              <a:gd name="connsiteX13108" fmla="*/ 4360664 w 6682383"/>
              <a:gd name="connsiteY13108" fmla="*/ 844599 h 6812607"/>
              <a:gd name="connsiteX13109" fmla="*/ 4397871 w 6682383"/>
              <a:gd name="connsiteY13109" fmla="*/ 829716 h 6812607"/>
              <a:gd name="connsiteX13110" fmla="*/ 4390430 w 6682383"/>
              <a:gd name="connsiteY13110" fmla="*/ 822275 h 6812607"/>
              <a:gd name="connsiteX13111" fmla="*/ 4375547 w 6682383"/>
              <a:gd name="connsiteY13111" fmla="*/ 829716 h 6812607"/>
              <a:gd name="connsiteX13112" fmla="*/ 4368105 w 6682383"/>
              <a:gd name="connsiteY13112" fmla="*/ 822275 h 6812607"/>
              <a:gd name="connsiteX13113" fmla="*/ 4368105 w 6682383"/>
              <a:gd name="connsiteY13113" fmla="*/ 814834 h 6812607"/>
              <a:gd name="connsiteX13114" fmla="*/ 4368105 w 6682383"/>
              <a:gd name="connsiteY13114" fmla="*/ 807392 h 6812607"/>
              <a:gd name="connsiteX13115" fmla="*/ 4383918 w 6682383"/>
              <a:gd name="connsiteY13115" fmla="*/ 802741 h 6812607"/>
              <a:gd name="connsiteX13116" fmla="*/ 4382988 w 6682383"/>
              <a:gd name="connsiteY13116" fmla="*/ 807392 h 6812607"/>
              <a:gd name="connsiteX13117" fmla="*/ 4382988 w 6682383"/>
              <a:gd name="connsiteY13117" fmla="*/ 814834 h 6812607"/>
              <a:gd name="connsiteX13118" fmla="*/ 4390430 w 6682383"/>
              <a:gd name="connsiteY13118" fmla="*/ 807392 h 6812607"/>
              <a:gd name="connsiteX13119" fmla="*/ 4386709 w 6682383"/>
              <a:gd name="connsiteY13119" fmla="*/ 803672 h 6812607"/>
              <a:gd name="connsiteX13120" fmla="*/ 4383918 w 6682383"/>
              <a:gd name="connsiteY13120" fmla="*/ 802741 h 6812607"/>
              <a:gd name="connsiteX13121" fmla="*/ 6101953 w 6682383"/>
              <a:gd name="connsiteY13121" fmla="*/ 799951 h 6812607"/>
              <a:gd name="connsiteX13122" fmla="*/ 6116836 w 6682383"/>
              <a:gd name="connsiteY13122" fmla="*/ 799951 h 6812607"/>
              <a:gd name="connsiteX13123" fmla="*/ 6131718 w 6682383"/>
              <a:gd name="connsiteY13123" fmla="*/ 807392 h 6812607"/>
              <a:gd name="connsiteX13124" fmla="*/ 6116836 w 6682383"/>
              <a:gd name="connsiteY13124" fmla="*/ 807392 h 6812607"/>
              <a:gd name="connsiteX13125" fmla="*/ 6064746 w 6682383"/>
              <a:gd name="connsiteY13125" fmla="*/ 799951 h 6812607"/>
              <a:gd name="connsiteX13126" fmla="*/ 6072187 w 6682383"/>
              <a:gd name="connsiteY13126" fmla="*/ 807392 h 6812607"/>
              <a:gd name="connsiteX13127" fmla="*/ 6064746 w 6682383"/>
              <a:gd name="connsiteY13127" fmla="*/ 807392 h 6812607"/>
              <a:gd name="connsiteX13128" fmla="*/ 4509492 w 6682383"/>
              <a:gd name="connsiteY13128" fmla="*/ 799951 h 6812607"/>
              <a:gd name="connsiteX13129" fmla="*/ 4502051 w 6682383"/>
              <a:gd name="connsiteY13129" fmla="*/ 807392 h 6812607"/>
              <a:gd name="connsiteX13130" fmla="*/ 4502051 w 6682383"/>
              <a:gd name="connsiteY13130" fmla="*/ 822275 h 6812607"/>
              <a:gd name="connsiteX13131" fmla="*/ 4509492 w 6682383"/>
              <a:gd name="connsiteY13131" fmla="*/ 814834 h 6812607"/>
              <a:gd name="connsiteX13132" fmla="*/ 4516933 w 6682383"/>
              <a:gd name="connsiteY13132" fmla="*/ 807392 h 6812607"/>
              <a:gd name="connsiteX13133" fmla="*/ 4516933 w 6682383"/>
              <a:gd name="connsiteY13133" fmla="*/ 799951 h 6812607"/>
              <a:gd name="connsiteX13134" fmla="*/ 4353223 w 6682383"/>
              <a:gd name="connsiteY13134" fmla="*/ 799951 h 6812607"/>
              <a:gd name="connsiteX13135" fmla="*/ 4353223 w 6682383"/>
              <a:gd name="connsiteY13135" fmla="*/ 807392 h 6812607"/>
              <a:gd name="connsiteX13136" fmla="*/ 4356943 w 6682383"/>
              <a:gd name="connsiteY13136" fmla="*/ 803672 h 6812607"/>
              <a:gd name="connsiteX13137" fmla="*/ 4353223 w 6682383"/>
              <a:gd name="connsiteY13137" fmla="*/ 799951 h 6812607"/>
              <a:gd name="connsiteX13138" fmla="*/ 3739307 w 6682383"/>
              <a:gd name="connsiteY13138" fmla="*/ 799951 h 6812607"/>
              <a:gd name="connsiteX13139" fmla="*/ 3743028 w 6682383"/>
              <a:gd name="connsiteY13139" fmla="*/ 807392 h 6812607"/>
              <a:gd name="connsiteX13140" fmla="*/ 3735586 w 6682383"/>
              <a:gd name="connsiteY13140" fmla="*/ 807392 h 6812607"/>
              <a:gd name="connsiteX13141" fmla="*/ 3728145 w 6682383"/>
              <a:gd name="connsiteY13141" fmla="*/ 807392 h 6812607"/>
              <a:gd name="connsiteX13142" fmla="*/ 3739307 w 6682383"/>
              <a:gd name="connsiteY13142" fmla="*/ 799951 h 6812607"/>
              <a:gd name="connsiteX13143" fmla="*/ 3348633 w 6682383"/>
              <a:gd name="connsiteY13143" fmla="*/ 799951 h 6812607"/>
              <a:gd name="connsiteX13144" fmla="*/ 3318868 w 6682383"/>
              <a:gd name="connsiteY13144" fmla="*/ 814834 h 6812607"/>
              <a:gd name="connsiteX13145" fmla="*/ 3303984 w 6682383"/>
              <a:gd name="connsiteY13145" fmla="*/ 814834 h 6812607"/>
              <a:gd name="connsiteX13146" fmla="*/ 3289101 w 6682383"/>
              <a:gd name="connsiteY13146" fmla="*/ 825996 h 6812607"/>
              <a:gd name="connsiteX13147" fmla="*/ 3281661 w 6682383"/>
              <a:gd name="connsiteY13147" fmla="*/ 837158 h 6812607"/>
              <a:gd name="connsiteX13148" fmla="*/ 3289101 w 6682383"/>
              <a:gd name="connsiteY13148" fmla="*/ 837158 h 6812607"/>
              <a:gd name="connsiteX13149" fmla="*/ 3303984 w 6682383"/>
              <a:gd name="connsiteY13149" fmla="*/ 829716 h 6812607"/>
              <a:gd name="connsiteX13150" fmla="*/ 3333751 w 6682383"/>
              <a:gd name="connsiteY13150" fmla="*/ 814834 h 6812607"/>
              <a:gd name="connsiteX13151" fmla="*/ 3356074 w 6682383"/>
              <a:gd name="connsiteY13151" fmla="*/ 807392 h 6812607"/>
              <a:gd name="connsiteX13152" fmla="*/ 3363516 w 6682383"/>
              <a:gd name="connsiteY13152" fmla="*/ 799951 h 6812607"/>
              <a:gd name="connsiteX13153" fmla="*/ 3251895 w 6682383"/>
              <a:gd name="connsiteY13153" fmla="*/ 799951 h 6812607"/>
              <a:gd name="connsiteX13154" fmla="*/ 3244454 w 6682383"/>
              <a:gd name="connsiteY13154" fmla="*/ 807392 h 6812607"/>
              <a:gd name="connsiteX13155" fmla="*/ 3251895 w 6682383"/>
              <a:gd name="connsiteY13155" fmla="*/ 807392 h 6812607"/>
              <a:gd name="connsiteX13156" fmla="*/ 3158877 w 6682383"/>
              <a:gd name="connsiteY13156" fmla="*/ 799951 h 6812607"/>
              <a:gd name="connsiteX13157" fmla="*/ 3155156 w 6682383"/>
              <a:gd name="connsiteY13157" fmla="*/ 807392 h 6812607"/>
              <a:gd name="connsiteX13158" fmla="*/ 3162598 w 6682383"/>
              <a:gd name="connsiteY13158" fmla="*/ 807392 h 6812607"/>
              <a:gd name="connsiteX13159" fmla="*/ 3170039 w 6682383"/>
              <a:gd name="connsiteY13159" fmla="*/ 807392 h 6812607"/>
              <a:gd name="connsiteX13160" fmla="*/ 3162598 w 6682383"/>
              <a:gd name="connsiteY13160" fmla="*/ 799951 h 6812607"/>
              <a:gd name="connsiteX13161" fmla="*/ 3158877 w 6682383"/>
              <a:gd name="connsiteY13161" fmla="*/ 799951 h 6812607"/>
              <a:gd name="connsiteX13162" fmla="*/ 2656582 w 6682383"/>
              <a:gd name="connsiteY13162" fmla="*/ 799951 h 6812607"/>
              <a:gd name="connsiteX13163" fmla="*/ 2664023 w 6682383"/>
              <a:gd name="connsiteY13163" fmla="*/ 799951 h 6812607"/>
              <a:gd name="connsiteX13164" fmla="*/ 2660303 w 6682383"/>
              <a:gd name="connsiteY13164" fmla="*/ 807392 h 6812607"/>
              <a:gd name="connsiteX13165" fmla="*/ 2656582 w 6682383"/>
              <a:gd name="connsiteY13165" fmla="*/ 807392 h 6812607"/>
              <a:gd name="connsiteX13166" fmla="*/ 3937434 w 6682383"/>
              <a:gd name="connsiteY13166" fmla="*/ 794370 h 6812607"/>
              <a:gd name="connsiteX13167" fmla="*/ 3943945 w 6682383"/>
              <a:gd name="connsiteY13167" fmla="*/ 796230 h 6812607"/>
              <a:gd name="connsiteX13168" fmla="*/ 3951387 w 6682383"/>
              <a:gd name="connsiteY13168" fmla="*/ 807392 h 6812607"/>
              <a:gd name="connsiteX13169" fmla="*/ 3943945 w 6682383"/>
              <a:gd name="connsiteY13169" fmla="*/ 807392 h 6812607"/>
              <a:gd name="connsiteX13170" fmla="*/ 3936504 w 6682383"/>
              <a:gd name="connsiteY13170" fmla="*/ 799951 h 6812607"/>
              <a:gd name="connsiteX13171" fmla="*/ 3921622 w 6682383"/>
              <a:gd name="connsiteY13171" fmla="*/ 799951 h 6812607"/>
              <a:gd name="connsiteX13172" fmla="*/ 3932783 w 6682383"/>
              <a:gd name="connsiteY13172" fmla="*/ 796230 h 6812607"/>
              <a:gd name="connsiteX13173" fmla="*/ 3937434 w 6682383"/>
              <a:gd name="connsiteY13173" fmla="*/ 794370 h 6812607"/>
              <a:gd name="connsiteX13174" fmla="*/ 4792265 w 6682383"/>
              <a:gd name="connsiteY13174" fmla="*/ 792509 h 6812607"/>
              <a:gd name="connsiteX13175" fmla="*/ 4795986 w 6682383"/>
              <a:gd name="connsiteY13175" fmla="*/ 796230 h 6812607"/>
              <a:gd name="connsiteX13176" fmla="*/ 4799707 w 6682383"/>
              <a:gd name="connsiteY13176" fmla="*/ 799951 h 6812607"/>
              <a:gd name="connsiteX13177" fmla="*/ 4799707 w 6682383"/>
              <a:gd name="connsiteY13177" fmla="*/ 796230 h 6812607"/>
              <a:gd name="connsiteX13178" fmla="*/ 4792265 w 6682383"/>
              <a:gd name="connsiteY13178" fmla="*/ 792509 h 6812607"/>
              <a:gd name="connsiteX13179" fmla="*/ 3973711 w 6682383"/>
              <a:gd name="connsiteY13179" fmla="*/ 792509 h 6812607"/>
              <a:gd name="connsiteX13180" fmla="*/ 3981152 w 6682383"/>
              <a:gd name="connsiteY13180" fmla="*/ 799951 h 6812607"/>
              <a:gd name="connsiteX13181" fmla="*/ 3973711 w 6682383"/>
              <a:gd name="connsiteY13181" fmla="*/ 799951 h 6812607"/>
              <a:gd name="connsiteX13182" fmla="*/ 3966270 w 6682383"/>
              <a:gd name="connsiteY13182" fmla="*/ 799951 h 6812607"/>
              <a:gd name="connsiteX13183" fmla="*/ 3973711 w 6682383"/>
              <a:gd name="connsiteY13183" fmla="*/ 792509 h 6812607"/>
              <a:gd name="connsiteX13184" fmla="*/ 3274219 w 6682383"/>
              <a:gd name="connsiteY13184" fmla="*/ 792509 h 6812607"/>
              <a:gd name="connsiteX13185" fmla="*/ 3266777 w 6682383"/>
              <a:gd name="connsiteY13185" fmla="*/ 799951 h 6812607"/>
              <a:gd name="connsiteX13186" fmla="*/ 3274219 w 6682383"/>
              <a:gd name="connsiteY13186" fmla="*/ 799951 h 6812607"/>
              <a:gd name="connsiteX13187" fmla="*/ 3281661 w 6682383"/>
              <a:gd name="connsiteY13187" fmla="*/ 792509 h 6812607"/>
              <a:gd name="connsiteX13188" fmla="*/ 3274219 w 6682383"/>
              <a:gd name="connsiteY13188" fmla="*/ 792509 h 6812607"/>
              <a:gd name="connsiteX13189" fmla="*/ 3002607 w 6682383"/>
              <a:gd name="connsiteY13189" fmla="*/ 792509 h 6812607"/>
              <a:gd name="connsiteX13190" fmla="*/ 3006328 w 6682383"/>
              <a:gd name="connsiteY13190" fmla="*/ 799951 h 6812607"/>
              <a:gd name="connsiteX13191" fmla="*/ 2998887 w 6682383"/>
              <a:gd name="connsiteY13191" fmla="*/ 799951 h 6812607"/>
              <a:gd name="connsiteX13192" fmla="*/ 3002607 w 6682383"/>
              <a:gd name="connsiteY13192" fmla="*/ 792509 h 6812607"/>
              <a:gd name="connsiteX13193" fmla="*/ 2924473 w 6682383"/>
              <a:gd name="connsiteY13193" fmla="*/ 792509 h 6812607"/>
              <a:gd name="connsiteX13194" fmla="*/ 2909590 w 6682383"/>
              <a:gd name="connsiteY13194" fmla="*/ 807392 h 6812607"/>
              <a:gd name="connsiteX13195" fmla="*/ 2894707 w 6682383"/>
              <a:gd name="connsiteY13195" fmla="*/ 814834 h 6812607"/>
              <a:gd name="connsiteX13196" fmla="*/ 2887266 w 6682383"/>
              <a:gd name="connsiteY13196" fmla="*/ 814834 h 6812607"/>
              <a:gd name="connsiteX13197" fmla="*/ 2894707 w 6682383"/>
              <a:gd name="connsiteY13197" fmla="*/ 807392 h 6812607"/>
              <a:gd name="connsiteX13198" fmla="*/ 2902148 w 6682383"/>
              <a:gd name="connsiteY13198" fmla="*/ 799951 h 6812607"/>
              <a:gd name="connsiteX13199" fmla="*/ 4911328 w 6682383"/>
              <a:gd name="connsiteY13199" fmla="*/ 785068 h 6812607"/>
              <a:gd name="connsiteX13200" fmla="*/ 4903886 w 6682383"/>
              <a:gd name="connsiteY13200" fmla="*/ 792509 h 6812607"/>
              <a:gd name="connsiteX13201" fmla="*/ 4911328 w 6682383"/>
              <a:gd name="connsiteY13201" fmla="*/ 792509 h 6812607"/>
              <a:gd name="connsiteX13202" fmla="*/ 4911328 w 6682383"/>
              <a:gd name="connsiteY13202" fmla="*/ 799951 h 6812607"/>
              <a:gd name="connsiteX13203" fmla="*/ 4918769 w 6682383"/>
              <a:gd name="connsiteY13203" fmla="*/ 792509 h 6812607"/>
              <a:gd name="connsiteX13204" fmla="*/ 4141143 w 6682383"/>
              <a:gd name="connsiteY13204" fmla="*/ 785068 h 6812607"/>
              <a:gd name="connsiteX13205" fmla="*/ 4143003 w 6682383"/>
              <a:gd name="connsiteY13205" fmla="*/ 785068 h 6812607"/>
              <a:gd name="connsiteX13206" fmla="*/ 4144863 w 6682383"/>
              <a:gd name="connsiteY13206" fmla="*/ 785068 h 6812607"/>
              <a:gd name="connsiteX13207" fmla="*/ 4144863 w 6682383"/>
              <a:gd name="connsiteY13207" fmla="*/ 792509 h 6812607"/>
              <a:gd name="connsiteX13208" fmla="*/ 4141143 w 6682383"/>
              <a:gd name="connsiteY13208" fmla="*/ 785068 h 6812607"/>
              <a:gd name="connsiteX13209" fmla="*/ 2850058 w 6682383"/>
              <a:gd name="connsiteY13209" fmla="*/ 785068 h 6812607"/>
              <a:gd name="connsiteX13210" fmla="*/ 2842617 w 6682383"/>
              <a:gd name="connsiteY13210" fmla="*/ 799951 h 6812607"/>
              <a:gd name="connsiteX13211" fmla="*/ 2850058 w 6682383"/>
              <a:gd name="connsiteY13211" fmla="*/ 792509 h 6812607"/>
              <a:gd name="connsiteX13212" fmla="*/ 4634368 w 6682383"/>
              <a:gd name="connsiteY13212" fmla="*/ 782743 h 6812607"/>
              <a:gd name="connsiteX13213" fmla="*/ 4632275 w 6682383"/>
              <a:gd name="connsiteY13213" fmla="*/ 785068 h 6812607"/>
              <a:gd name="connsiteX13214" fmla="*/ 4643437 w 6682383"/>
              <a:gd name="connsiteY13214" fmla="*/ 799951 h 6812607"/>
              <a:gd name="connsiteX13215" fmla="*/ 4665761 w 6682383"/>
              <a:gd name="connsiteY13215" fmla="*/ 799951 h 6812607"/>
              <a:gd name="connsiteX13216" fmla="*/ 4665761 w 6682383"/>
              <a:gd name="connsiteY13216" fmla="*/ 792509 h 6812607"/>
              <a:gd name="connsiteX13217" fmla="*/ 4665761 w 6682383"/>
              <a:gd name="connsiteY13217" fmla="*/ 785068 h 6812607"/>
              <a:gd name="connsiteX13218" fmla="*/ 4658320 w 6682383"/>
              <a:gd name="connsiteY13218" fmla="*/ 792509 h 6812607"/>
              <a:gd name="connsiteX13219" fmla="*/ 4643437 w 6682383"/>
              <a:gd name="connsiteY13219" fmla="*/ 792509 h 6812607"/>
              <a:gd name="connsiteX13220" fmla="*/ 4634368 w 6682383"/>
              <a:gd name="connsiteY13220" fmla="*/ 782743 h 6812607"/>
              <a:gd name="connsiteX13221" fmla="*/ 4539258 w 6682383"/>
              <a:gd name="connsiteY13221" fmla="*/ 780417 h 6812607"/>
              <a:gd name="connsiteX13222" fmla="*/ 4531816 w 6682383"/>
              <a:gd name="connsiteY13222" fmla="*/ 781347 h 6812607"/>
              <a:gd name="connsiteX13223" fmla="*/ 4524375 w 6682383"/>
              <a:gd name="connsiteY13223" fmla="*/ 785068 h 6812607"/>
              <a:gd name="connsiteX13224" fmla="*/ 4524375 w 6682383"/>
              <a:gd name="connsiteY13224" fmla="*/ 792509 h 6812607"/>
              <a:gd name="connsiteX13225" fmla="*/ 4531816 w 6682383"/>
              <a:gd name="connsiteY13225" fmla="*/ 807392 h 6812607"/>
              <a:gd name="connsiteX13226" fmla="*/ 4539258 w 6682383"/>
              <a:gd name="connsiteY13226" fmla="*/ 814834 h 6812607"/>
              <a:gd name="connsiteX13227" fmla="*/ 4554140 w 6682383"/>
              <a:gd name="connsiteY13227" fmla="*/ 822275 h 6812607"/>
              <a:gd name="connsiteX13228" fmla="*/ 4561582 w 6682383"/>
              <a:gd name="connsiteY13228" fmla="*/ 829716 h 6812607"/>
              <a:gd name="connsiteX13229" fmla="*/ 4561582 w 6682383"/>
              <a:gd name="connsiteY13229" fmla="*/ 822275 h 6812607"/>
              <a:gd name="connsiteX13230" fmla="*/ 4569023 w 6682383"/>
              <a:gd name="connsiteY13230" fmla="*/ 814834 h 6812607"/>
              <a:gd name="connsiteX13231" fmla="*/ 4572744 w 6682383"/>
              <a:gd name="connsiteY13231" fmla="*/ 822275 h 6812607"/>
              <a:gd name="connsiteX13232" fmla="*/ 4572744 w 6682383"/>
              <a:gd name="connsiteY13232" fmla="*/ 803672 h 6812607"/>
              <a:gd name="connsiteX13233" fmla="*/ 4561582 w 6682383"/>
              <a:gd name="connsiteY13233" fmla="*/ 792509 h 6812607"/>
              <a:gd name="connsiteX13234" fmla="*/ 4531816 w 6682383"/>
              <a:gd name="connsiteY13234" fmla="*/ 799951 h 6812607"/>
              <a:gd name="connsiteX13235" fmla="*/ 4535537 w 6682383"/>
              <a:gd name="connsiteY13235" fmla="*/ 788789 h 6812607"/>
              <a:gd name="connsiteX13236" fmla="*/ 4539258 w 6682383"/>
              <a:gd name="connsiteY13236" fmla="*/ 785068 h 6812607"/>
              <a:gd name="connsiteX13237" fmla="*/ 4546699 w 6682383"/>
              <a:gd name="connsiteY13237" fmla="*/ 785068 h 6812607"/>
              <a:gd name="connsiteX13238" fmla="*/ 4539258 w 6682383"/>
              <a:gd name="connsiteY13238" fmla="*/ 780417 h 6812607"/>
              <a:gd name="connsiteX13239" fmla="*/ 6087070 w 6682383"/>
              <a:gd name="connsiteY13239" fmla="*/ 777627 h 6812607"/>
              <a:gd name="connsiteX13240" fmla="*/ 6087070 w 6682383"/>
              <a:gd name="connsiteY13240" fmla="*/ 785068 h 6812607"/>
              <a:gd name="connsiteX13241" fmla="*/ 6083349 w 6682383"/>
              <a:gd name="connsiteY13241" fmla="*/ 796230 h 6812607"/>
              <a:gd name="connsiteX13242" fmla="*/ 6072187 w 6682383"/>
              <a:gd name="connsiteY13242" fmla="*/ 792509 h 6812607"/>
              <a:gd name="connsiteX13243" fmla="*/ 6064746 w 6682383"/>
              <a:gd name="connsiteY13243" fmla="*/ 792509 h 6812607"/>
              <a:gd name="connsiteX13244" fmla="*/ 6087070 w 6682383"/>
              <a:gd name="connsiteY13244" fmla="*/ 777627 h 6812607"/>
              <a:gd name="connsiteX13245" fmla="*/ 4010918 w 6682383"/>
              <a:gd name="connsiteY13245" fmla="*/ 777627 h 6812607"/>
              <a:gd name="connsiteX13246" fmla="*/ 4018359 w 6682383"/>
              <a:gd name="connsiteY13246" fmla="*/ 785068 h 6812607"/>
              <a:gd name="connsiteX13247" fmla="*/ 4029522 w 6682383"/>
              <a:gd name="connsiteY13247" fmla="*/ 792509 h 6812607"/>
              <a:gd name="connsiteX13248" fmla="*/ 4033242 w 6682383"/>
              <a:gd name="connsiteY13248" fmla="*/ 799951 h 6812607"/>
              <a:gd name="connsiteX13249" fmla="*/ 4022080 w 6682383"/>
              <a:gd name="connsiteY13249" fmla="*/ 803672 h 6812607"/>
              <a:gd name="connsiteX13250" fmla="*/ 4014639 w 6682383"/>
              <a:gd name="connsiteY13250" fmla="*/ 799951 h 6812607"/>
              <a:gd name="connsiteX13251" fmla="*/ 4010918 w 6682383"/>
              <a:gd name="connsiteY13251" fmla="*/ 792509 h 6812607"/>
              <a:gd name="connsiteX13252" fmla="*/ 4007197 w 6682383"/>
              <a:gd name="connsiteY13252" fmla="*/ 796230 h 6812607"/>
              <a:gd name="connsiteX13253" fmla="*/ 4003477 w 6682383"/>
              <a:gd name="connsiteY13253" fmla="*/ 799951 h 6812607"/>
              <a:gd name="connsiteX13254" fmla="*/ 3996035 w 6682383"/>
              <a:gd name="connsiteY13254" fmla="*/ 792509 h 6812607"/>
              <a:gd name="connsiteX13255" fmla="*/ 4003477 w 6682383"/>
              <a:gd name="connsiteY13255" fmla="*/ 785068 h 6812607"/>
              <a:gd name="connsiteX13256" fmla="*/ 4010918 w 6682383"/>
              <a:gd name="connsiteY13256" fmla="*/ 777627 h 6812607"/>
              <a:gd name="connsiteX13257" fmla="*/ 3780235 w 6682383"/>
              <a:gd name="connsiteY13257" fmla="*/ 777627 h 6812607"/>
              <a:gd name="connsiteX13258" fmla="*/ 3780235 w 6682383"/>
              <a:gd name="connsiteY13258" fmla="*/ 785068 h 6812607"/>
              <a:gd name="connsiteX13259" fmla="*/ 3783955 w 6682383"/>
              <a:gd name="connsiteY13259" fmla="*/ 785068 h 6812607"/>
              <a:gd name="connsiteX13260" fmla="*/ 3787676 w 6682383"/>
              <a:gd name="connsiteY13260" fmla="*/ 785068 h 6812607"/>
              <a:gd name="connsiteX13261" fmla="*/ 3780235 w 6682383"/>
              <a:gd name="connsiteY13261" fmla="*/ 777627 h 6812607"/>
              <a:gd name="connsiteX13262" fmla="*/ 3080742 w 6682383"/>
              <a:gd name="connsiteY13262" fmla="*/ 777627 h 6812607"/>
              <a:gd name="connsiteX13263" fmla="*/ 3073301 w 6682383"/>
              <a:gd name="connsiteY13263" fmla="*/ 785068 h 6812607"/>
              <a:gd name="connsiteX13264" fmla="*/ 3058418 w 6682383"/>
              <a:gd name="connsiteY13264" fmla="*/ 792509 h 6812607"/>
              <a:gd name="connsiteX13265" fmla="*/ 3065859 w 6682383"/>
              <a:gd name="connsiteY13265" fmla="*/ 785068 h 6812607"/>
              <a:gd name="connsiteX13266" fmla="*/ 3080742 w 6682383"/>
              <a:gd name="connsiteY13266" fmla="*/ 777627 h 6812607"/>
              <a:gd name="connsiteX13267" fmla="*/ 2887266 w 6682383"/>
              <a:gd name="connsiteY13267" fmla="*/ 777627 h 6812607"/>
              <a:gd name="connsiteX13268" fmla="*/ 2887266 w 6682383"/>
              <a:gd name="connsiteY13268" fmla="*/ 785068 h 6812607"/>
              <a:gd name="connsiteX13269" fmla="*/ 2894707 w 6682383"/>
              <a:gd name="connsiteY13269" fmla="*/ 777627 h 6812607"/>
              <a:gd name="connsiteX13270" fmla="*/ 4591347 w 6682383"/>
              <a:gd name="connsiteY13270" fmla="*/ 770185 h 6812607"/>
              <a:gd name="connsiteX13271" fmla="*/ 4587627 w 6682383"/>
              <a:gd name="connsiteY13271" fmla="*/ 773906 h 6812607"/>
              <a:gd name="connsiteX13272" fmla="*/ 4591347 w 6682383"/>
              <a:gd name="connsiteY13272" fmla="*/ 777627 h 6812607"/>
              <a:gd name="connsiteX13273" fmla="*/ 4591347 w 6682383"/>
              <a:gd name="connsiteY13273" fmla="*/ 770185 h 6812607"/>
              <a:gd name="connsiteX13274" fmla="*/ 4282529 w 6682383"/>
              <a:gd name="connsiteY13274" fmla="*/ 770185 h 6812607"/>
              <a:gd name="connsiteX13275" fmla="*/ 4278809 w 6682383"/>
              <a:gd name="connsiteY13275" fmla="*/ 777627 h 6812607"/>
              <a:gd name="connsiteX13276" fmla="*/ 4278809 w 6682383"/>
              <a:gd name="connsiteY13276" fmla="*/ 785068 h 6812607"/>
              <a:gd name="connsiteX13277" fmla="*/ 4286250 w 6682383"/>
              <a:gd name="connsiteY13277" fmla="*/ 777627 h 6812607"/>
              <a:gd name="connsiteX13278" fmla="*/ 4282529 w 6682383"/>
              <a:gd name="connsiteY13278" fmla="*/ 770185 h 6812607"/>
              <a:gd name="connsiteX13279" fmla="*/ 3430488 w 6682383"/>
              <a:gd name="connsiteY13279" fmla="*/ 770185 h 6812607"/>
              <a:gd name="connsiteX13280" fmla="*/ 3415605 w 6682383"/>
              <a:gd name="connsiteY13280" fmla="*/ 773906 h 6812607"/>
              <a:gd name="connsiteX13281" fmla="*/ 3400723 w 6682383"/>
              <a:gd name="connsiteY13281" fmla="*/ 785068 h 6812607"/>
              <a:gd name="connsiteX13282" fmla="*/ 3385840 w 6682383"/>
              <a:gd name="connsiteY13282" fmla="*/ 792509 h 6812607"/>
              <a:gd name="connsiteX13283" fmla="*/ 3400723 w 6682383"/>
              <a:gd name="connsiteY13283" fmla="*/ 792509 h 6812607"/>
              <a:gd name="connsiteX13284" fmla="*/ 3408165 w 6682383"/>
              <a:gd name="connsiteY13284" fmla="*/ 785068 h 6812607"/>
              <a:gd name="connsiteX13285" fmla="*/ 3437930 w 6682383"/>
              <a:gd name="connsiteY13285" fmla="*/ 770185 h 6812607"/>
              <a:gd name="connsiteX13286" fmla="*/ 2416597 w 6682383"/>
              <a:gd name="connsiteY13286" fmla="*/ 768790 h 6812607"/>
              <a:gd name="connsiteX13287" fmla="*/ 2418457 w 6682383"/>
              <a:gd name="connsiteY13287" fmla="*/ 770185 h 6812607"/>
              <a:gd name="connsiteX13288" fmla="*/ 2425898 w 6682383"/>
              <a:gd name="connsiteY13288" fmla="*/ 770185 h 6812607"/>
              <a:gd name="connsiteX13289" fmla="*/ 2433340 w 6682383"/>
              <a:gd name="connsiteY13289" fmla="*/ 770185 h 6812607"/>
              <a:gd name="connsiteX13290" fmla="*/ 2440781 w 6682383"/>
              <a:gd name="connsiteY13290" fmla="*/ 770185 h 6812607"/>
              <a:gd name="connsiteX13291" fmla="*/ 2433340 w 6682383"/>
              <a:gd name="connsiteY13291" fmla="*/ 777627 h 6812607"/>
              <a:gd name="connsiteX13292" fmla="*/ 2418457 w 6682383"/>
              <a:gd name="connsiteY13292" fmla="*/ 792509 h 6812607"/>
              <a:gd name="connsiteX13293" fmla="*/ 2396133 w 6682383"/>
              <a:gd name="connsiteY13293" fmla="*/ 807392 h 6812607"/>
              <a:gd name="connsiteX13294" fmla="*/ 2381250 w 6682383"/>
              <a:gd name="connsiteY13294" fmla="*/ 822275 h 6812607"/>
              <a:gd name="connsiteX13295" fmla="*/ 2373810 w 6682383"/>
              <a:gd name="connsiteY13295" fmla="*/ 822275 h 6812607"/>
              <a:gd name="connsiteX13296" fmla="*/ 2373810 w 6682383"/>
              <a:gd name="connsiteY13296" fmla="*/ 814834 h 6812607"/>
              <a:gd name="connsiteX13297" fmla="*/ 2358926 w 6682383"/>
              <a:gd name="connsiteY13297" fmla="*/ 822275 h 6812607"/>
              <a:gd name="connsiteX13298" fmla="*/ 2381250 w 6682383"/>
              <a:gd name="connsiteY13298" fmla="*/ 792509 h 6812607"/>
              <a:gd name="connsiteX13299" fmla="*/ 2388691 w 6682383"/>
              <a:gd name="connsiteY13299" fmla="*/ 792509 h 6812607"/>
              <a:gd name="connsiteX13300" fmla="*/ 2416597 w 6682383"/>
              <a:gd name="connsiteY13300" fmla="*/ 768790 h 6812607"/>
              <a:gd name="connsiteX13301" fmla="*/ 6042422 w 6682383"/>
              <a:gd name="connsiteY13301" fmla="*/ 762744 h 6812607"/>
              <a:gd name="connsiteX13302" fmla="*/ 6049863 w 6682383"/>
              <a:gd name="connsiteY13302" fmla="*/ 770185 h 6812607"/>
              <a:gd name="connsiteX13303" fmla="*/ 6042422 w 6682383"/>
              <a:gd name="connsiteY13303" fmla="*/ 770185 h 6812607"/>
              <a:gd name="connsiteX13304" fmla="*/ 4546699 w 6682383"/>
              <a:gd name="connsiteY13304" fmla="*/ 762744 h 6812607"/>
              <a:gd name="connsiteX13305" fmla="*/ 4549179 w 6682383"/>
              <a:gd name="connsiteY13305" fmla="*/ 767705 h 6812607"/>
              <a:gd name="connsiteX13306" fmla="*/ 4546699 w 6682383"/>
              <a:gd name="connsiteY13306" fmla="*/ 770185 h 6812607"/>
              <a:gd name="connsiteX13307" fmla="*/ 4107656 w 6682383"/>
              <a:gd name="connsiteY13307" fmla="*/ 762744 h 6812607"/>
              <a:gd name="connsiteX13308" fmla="*/ 4111377 w 6682383"/>
              <a:gd name="connsiteY13308" fmla="*/ 762744 h 6812607"/>
              <a:gd name="connsiteX13309" fmla="*/ 4115098 w 6682383"/>
              <a:gd name="connsiteY13309" fmla="*/ 770185 h 6812607"/>
              <a:gd name="connsiteX13310" fmla="*/ 4107656 w 6682383"/>
              <a:gd name="connsiteY13310" fmla="*/ 770185 h 6812607"/>
              <a:gd name="connsiteX13311" fmla="*/ 4100215 w 6682383"/>
              <a:gd name="connsiteY13311" fmla="*/ 777627 h 6812607"/>
              <a:gd name="connsiteX13312" fmla="*/ 4092773 w 6682383"/>
              <a:gd name="connsiteY13312" fmla="*/ 777627 h 6812607"/>
              <a:gd name="connsiteX13313" fmla="*/ 4092773 w 6682383"/>
              <a:gd name="connsiteY13313" fmla="*/ 770185 h 6812607"/>
              <a:gd name="connsiteX13314" fmla="*/ 3772793 w 6682383"/>
              <a:gd name="connsiteY13314" fmla="*/ 762744 h 6812607"/>
              <a:gd name="connsiteX13315" fmla="*/ 3765352 w 6682383"/>
              <a:gd name="connsiteY13315" fmla="*/ 777627 h 6812607"/>
              <a:gd name="connsiteX13316" fmla="*/ 3787676 w 6682383"/>
              <a:gd name="connsiteY13316" fmla="*/ 770185 h 6812607"/>
              <a:gd name="connsiteX13317" fmla="*/ 3787676 w 6682383"/>
              <a:gd name="connsiteY13317" fmla="*/ 762744 h 6812607"/>
              <a:gd name="connsiteX13318" fmla="*/ 3772793 w 6682383"/>
              <a:gd name="connsiteY13318" fmla="*/ 762744 h 6812607"/>
              <a:gd name="connsiteX13319" fmla="*/ 2723555 w 6682383"/>
              <a:gd name="connsiteY13319" fmla="*/ 757163 h 6812607"/>
              <a:gd name="connsiteX13320" fmla="*/ 2727275 w 6682383"/>
              <a:gd name="connsiteY13320" fmla="*/ 759023 h 6812607"/>
              <a:gd name="connsiteX13321" fmla="*/ 2730997 w 6682383"/>
              <a:gd name="connsiteY13321" fmla="*/ 762744 h 6812607"/>
              <a:gd name="connsiteX13322" fmla="*/ 2723555 w 6682383"/>
              <a:gd name="connsiteY13322" fmla="*/ 762744 h 6812607"/>
              <a:gd name="connsiteX13323" fmla="*/ 2716113 w 6682383"/>
              <a:gd name="connsiteY13323" fmla="*/ 766464 h 6812607"/>
              <a:gd name="connsiteX13324" fmla="*/ 2719834 w 6682383"/>
              <a:gd name="connsiteY13324" fmla="*/ 759023 h 6812607"/>
              <a:gd name="connsiteX13325" fmla="*/ 2723555 w 6682383"/>
              <a:gd name="connsiteY13325" fmla="*/ 757163 h 6812607"/>
              <a:gd name="connsiteX13326" fmla="*/ 6094511 w 6682383"/>
              <a:gd name="connsiteY13326" fmla="*/ 755302 h 6812607"/>
              <a:gd name="connsiteX13327" fmla="*/ 6101953 w 6682383"/>
              <a:gd name="connsiteY13327" fmla="*/ 759023 h 6812607"/>
              <a:gd name="connsiteX13328" fmla="*/ 6109394 w 6682383"/>
              <a:gd name="connsiteY13328" fmla="*/ 770185 h 6812607"/>
              <a:gd name="connsiteX13329" fmla="*/ 6109394 w 6682383"/>
              <a:gd name="connsiteY13329" fmla="*/ 785068 h 6812607"/>
              <a:gd name="connsiteX13330" fmla="*/ 6101953 w 6682383"/>
              <a:gd name="connsiteY13330" fmla="*/ 792509 h 6812607"/>
              <a:gd name="connsiteX13331" fmla="*/ 6094511 w 6682383"/>
              <a:gd name="connsiteY13331" fmla="*/ 785068 h 6812607"/>
              <a:gd name="connsiteX13332" fmla="*/ 6098232 w 6682383"/>
              <a:gd name="connsiteY13332" fmla="*/ 785068 h 6812607"/>
              <a:gd name="connsiteX13333" fmla="*/ 6101953 w 6682383"/>
              <a:gd name="connsiteY13333" fmla="*/ 777627 h 6812607"/>
              <a:gd name="connsiteX13334" fmla="*/ 6101953 w 6682383"/>
              <a:gd name="connsiteY13334" fmla="*/ 770185 h 6812607"/>
              <a:gd name="connsiteX13335" fmla="*/ 6101953 w 6682383"/>
              <a:gd name="connsiteY13335" fmla="*/ 762744 h 6812607"/>
              <a:gd name="connsiteX13336" fmla="*/ 6064746 w 6682383"/>
              <a:gd name="connsiteY13336" fmla="*/ 755302 h 6812607"/>
              <a:gd name="connsiteX13337" fmla="*/ 6083349 w 6682383"/>
              <a:gd name="connsiteY13337" fmla="*/ 759023 h 6812607"/>
              <a:gd name="connsiteX13338" fmla="*/ 6094511 w 6682383"/>
              <a:gd name="connsiteY13338" fmla="*/ 770185 h 6812607"/>
              <a:gd name="connsiteX13339" fmla="*/ 6072187 w 6682383"/>
              <a:gd name="connsiteY13339" fmla="*/ 762744 h 6812607"/>
              <a:gd name="connsiteX13340" fmla="*/ 4643437 w 6682383"/>
              <a:gd name="connsiteY13340" fmla="*/ 755302 h 6812607"/>
              <a:gd name="connsiteX13341" fmla="*/ 4650879 w 6682383"/>
              <a:gd name="connsiteY13341" fmla="*/ 762744 h 6812607"/>
              <a:gd name="connsiteX13342" fmla="*/ 4650879 w 6682383"/>
              <a:gd name="connsiteY13342" fmla="*/ 755302 h 6812607"/>
              <a:gd name="connsiteX13343" fmla="*/ 4643437 w 6682383"/>
              <a:gd name="connsiteY13343" fmla="*/ 755302 h 6812607"/>
              <a:gd name="connsiteX13344" fmla="*/ 4583906 w 6682383"/>
              <a:gd name="connsiteY13344" fmla="*/ 755302 h 6812607"/>
              <a:gd name="connsiteX13345" fmla="*/ 4580185 w 6682383"/>
              <a:gd name="connsiteY13345" fmla="*/ 759023 h 6812607"/>
              <a:gd name="connsiteX13346" fmla="*/ 4576465 w 6682383"/>
              <a:gd name="connsiteY13346" fmla="*/ 770185 h 6812607"/>
              <a:gd name="connsiteX13347" fmla="*/ 4583906 w 6682383"/>
              <a:gd name="connsiteY13347" fmla="*/ 770185 h 6812607"/>
              <a:gd name="connsiteX13348" fmla="*/ 4583906 w 6682383"/>
              <a:gd name="connsiteY13348" fmla="*/ 762744 h 6812607"/>
              <a:gd name="connsiteX13349" fmla="*/ 4583906 w 6682383"/>
              <a:gd name="connsiteY13349" fmla="*/ 755302 h 6812607"/>
              <a:gd name="connsiteX13350" fmla="*/ 3013770 w 6682383"/>
              <a:gd name="connsiteY13350" fmla="*/ 755302 h 6812607"/>
              <a:gd name="connsiteX13351" fmla="*/ 3013770 w 6682383"/>
              <a:gd name="connsiteY13351" fmla="*/ 762744 h 6812607"/>
              <a:gd name="connsiteX13352" fmla="*/ 3006328 w 6682383"/>
              <a:gd name="connsiteY13352" fmla="*/ 762744 h 6812607"/>
              <a:gd name="connsiteX13353" fmla="*/ 4513213 w 6682383"/>
              <a:gd name="connsiteY13353" fmla="*/ 753442 h 6812607"/>
              <a:gd name="connsiteX13354" fmla="*/ 4509492 w 6682383"/>
              <a:gd name="connsiteY13354" fmla="*/ 755302 h 6812607"/>
              <a:gd name="connsiteX13355" fmla="*/ 4513213 w 6682383"/>
              <a:gd name="connsiteY13355" fmla="*/ 770185 h 6812607"/>
              <a:gd name="connsiteX13356" fmla="*/ 4524375 w 6682383"/>
              <a:gd name="connsiteY13356" fmla="*/ 777627 h 6812607"/>
              <a:gd name="connsiteX13357" fmla="*/ 4524375 w 6682383"/>
              <a:gd name="connsiteY13357" fmla="*/ 770185 h 6812607"/>
              <a:gd name="connsiteX13358" fmla="*/ 4513213 w 6682383"/>
              <a:gd name="connsiteY13358" fmla="*/ 753442 h 6812607"/>
              <a:gd name="connsiteX13359" fmla="*/ 3127252 w 6682383"/>
              <a:gd name="connsiteY13359" fmla="*/ 752512 h 6812607"/>
              <a:gd name="connsiteX13360" fmla="*/ 3132832 w 6682383"/>
              <a:gd name="connsiteY13360" fmla="*/ 755302 h 6812607"/>
              <a:gd name="connsiteX13361" fmla="*/ 3125391 w 6682383"/>
              <a:gd name="connsiteY13361" fmla="*/ 762744 h 6812607"/>
              <a:gd name="connsiteX13362" fmla="*/ 3103067 w 6682383"/>
              <a:gd name="connsiteY13362" fmla="*/ 770185 h 6812607"/>
              <a:gd name="connsiteX13363" fmla="*/ 3088184 w 6682383"/>
              <a:gd name="connsiteY13363" fmla="*/ 773906 h 6812607"/>
              <a:gd name="connsiteX13364" fmla="*/ 3110508 w 6682383"/>
              <a:gd name="connsiteY13364" fmla="*/ 759023 h 6812607"/>
              <a:gd name="connsiteX13365" fmla="*/ 3127252 w 6682383"/>
              <a:gd name="connsiteY13365" fmla="*/ 752512 h 6812607"/>
              <a:gd name="connsiteX13366" fmla="*/ 4159746 w 6682383"/>
              <a:gd name="connsiteY13366" fmla="*/ 747861 h 6812607"/>
              <a:gd name="connsiteX13367" fmla="*/ 4167188 w 6682383"/>
              <a:gd name="connsiteY13367" fmla="*/ 747861 h 6812607"/>
              <a:gd name="connsiteX13368" fmla="*/ 4167188 w 6682383"/>
              <a:gd name="connsiteY13368" fmla="*/ 751582 h 6812607"/>
              <a:gd name="connsiteX13369" fmla="*/ 4167188 w 6682383"/>
              <a:gd name="connsiteY13369" fmla="*/ 755302 h 6812607"/>
              <a:gd name="connsiteX13370" fmla="*/ 4163467 w 6682383"/>
              <a:gd name="connsiteY13370" fmla="*/ 751582 h 6812607"/>
              <a:gd name="connsiteX13371" fmla="*/ 4159746 w 6682383"/>
              <a:gd name="connsiteY13371" fmla="*/ 747861 h 6812607"/>
              <a:gd name="connsiteX13372" fmla="*/ 3467695 w 6682383"/>
              <a:gd name="connsiteY13372" fmla="*/ 747861 h 6812607"/>
              <a:gd name="connsiteX13373" fmla="*/ 3467695 w 6682383"/>
              <a:gd name="connsiteY13373" fmla="*/ 755302 h 6812607"/>
              <a:gd name="connsiteX13374" fmla="*/ 3482578 w 6682383"/>
              <a:gd name="connsiteY13374" fmla="*/ 747861 h 6812607"/>
              <a:gd name="connsiteX13375" fmla="*/ 3467695 w 6682383"/>
              <a:gd name="connsiteY13375" fmla="*/ 747861 h 6812607"/>
              <a:gd name="connsiteX13376" fmla="*/ 3311426 w 6682383"/>
              <a:gd name="connsiteY13376" fmla="*/ 747861 h 6812607"/>
              <a:gd name="connsiteX13377" fmla="*/ 3311426 w 6682383"/>
              <a:gd name="connsiteY13377" fmla="*/ 755302 h 6812607"/>
              <a:gd name="connsiteX13378" fmla="*/ 3315146 w 6682383"/>
              <a:gd name="connsiteY13378" fmla="*/ 751582 h 6812607"/>
              <a:gd name="connsiteX13379" fmla="*/ 3311426 w 6682383"/>
              <a:gd name="connsiteY13379" fmla="*/ 747861 h 6812607"/>
              <a:gd name="connsiteX13380" fmla="*/ 4532746 w 6682383"/>
              <a:gd name="connsiteY13380" fmla="*/ 745536 h 6812607"/>
              <a:gd name="connsiteX13381" fmla="*/ 4524375 w 6682383"/>
              <a:gd name="connsiteY13381" fmla="*/ 755302 h 6812607"/>
              <a:gd name="connsiteX13382" fmla="*/ 4531816 w 6682383"/>
              <a:gd name="connsiteY13382" fmla="*/ 762744 h 6812607"/>
              <a:gd name="connsiteX13383" fmla="*/ 4539258 w 6682383"/>
              <a:gd name="connsiteY13383" fmla="*/ 773906 h 6812607"/>
              <a:gd name="connsiteX13384" fmla="*/ 4561582 w 6682383"/>
              <a:gd name="connsiteY13384" fmla="*/ 785068 h 6812607"/>
              <a:gd name="connsiteX13385" fmla="*/ 4554140 w 6682383"/>
              <a:gd name="connsiteY13385" fmla="*/ 777627 h 6812607"/>
              <a:gd name="connsiteX13386" fmla="*/ 4549179 w 6682383"/>
              <a:gd name="connsiteY13386" fmla="*/ 767705 h 6812607"/>
              <a:gd name="connsiteX13387" fmla="*/ 4554140 w 6682383"/>
              <a:gd name="connsiteY13387" fmla="*/ 762744 h 6812607"/>
              <a:gd name="connsiteX13388" fmla="*/ 4554140 w 6682383"/>
              <a:gd name="connsiteY13388" fmla="*/ 755302 h 6812607"/>
              <a:gd name="connsiteX13389" fmla="*/ 4546699 w 6682383"/>
              <a:gd name="connsiteY13389" fmla="*/ 762744 h 6812607"/>
              <a:gd name="connsiteX13390" fmla="*/ 4539258 w 6682383"/>
              <a:gd name="connsiteY13390" fmla="*/ 747861 h 6812607"/>
              <a:gd name="connsiteX13391" fmla="*/ 4532746 w 6682383"/>
              <a:gd name="connsiteY13391" fmla="*/ 745536 h 6812607"/>
              <a:gd name="connsiteX13392" fmla="*/ 3328169 w 6682383"/>
              <a:gd name="connsiteY13392" fmla="*/ 744140 h 6812607"/>
              <a:gd name="connsiteX13393" fmla="*/ 3326308 w 6682383"/>
              <a:gd name="connsiteY13393" fmla="*/ 747861 h 6812607"/>
              <a:gd name="connsiteX13394" fmla="*/ 3333751 w 6682383"/>
              <a:gd name="connsiteY13394" fmla="*/ 747861 h 6812607"/>
              <a:gd name="connsiteX13395" fmla="*/ 3328169 w 6682383"/>
              <a:gd name="connsiteY13395" fmla="*/ 744140 h 6812607"/>
              <a:gd name="connsiteX13396" fmla="*/ 4621113 w 6682383"/>
              <a:gd name="connsiteY13396" fmla="*/ 740420 h 6812607"/>
              <a:gd name="connsiteX13397" fmla="*/ 4621113 w 6682383"/>
              <a:gd name="connsiteY13397" fmla="*/ 747861 h 6812607"/>
              <a:gd name="connsiteX13398" fmla="*/ 4628554 w 6682383"/>
              <a:gd name="connsiteY13398" fmla="*/ 747861 h 6812607"/>
              <a:gd name="connsiteX13399" fmla="*/ 4628554 w 6682383"/>
              <a:gd name="connsiteY13399" fmla="*/ 755302 h 6812607"/>
              <a:gd name="connsiteX13400" fmla="*/ 4635996 w 6682383"/>
              <a:gd name="connsiteY13400" fmla="*/ 755302 h 6812607"/>
              <a:gd name="connsiteX13401" fmla="*/ 4635996 w 6682383"/>
              <a:gd name="connsiteY13401" fmla="*/ 747861 h 6812607"/>
              <a:gd name="connsiteX13402" fmla="*/ 4628554 w 6682383"/>
              <a:gd name="connsiteY13402" fmla="*/ 744140 h 6812607"/>
              <a:gd name="connsiteX13403" fmla="*/ 4621113 w 6682383"/>
              <a:gd name="connsiteY13403" fmla="*/ 740420 h 6812607"/>
              <a:gd name="connsiteX13404" fmla="*/ 4353223 w 6682383"/>
              <a:gd name="connsiteY13404" fmla="*/ 740420 h 6812607"/>
              <a:gd name="connsiteX13405" fmla="*/ 4356943 w 6682383"/>
              <a:gd name="connsiteY13405" fmla="*/ 747861 h 6812607"/>
              <a:gd name="connsiteX13406" fmla="*/ 4360664 w 6682383"/>
              <a:gd name="connsiteY13406" fmla="*/ 747861 h 6812607"/>
              <a:gd name="connsiteX13407" fmla="*/ 4368105 w 6682383"/>
              <a:gd name="connsiteY13407" fmla="*/ 740420 h 6812607"/>
              <a:gd name="connsiteX13408" fmla="*/ 4360664 w 6682383"/>
              <a:gd name="connsiteY13408" fmla="*/ 740420 h 6812607"/>
              <a:gd name="connsiteX13409" fmla="*/ 2961680 w 6682383"/>
              <a:gd name="connsiteY13409" fmla="*/ 740420 h 6812607"/>
              <a:gd name="connsiteX13410" fmla="*/ 2946797 w 6682383"/>
              <a:gd name="connsiteY13410" fmla="*/ 762744 h 6812607"/>
              <a:gd name="connsiteX13411" fmla="*/ 2939355 w 6682383"/>
              <a:gd name="connsiteY13411" fmla="*/ 762744 h 6812607"/>
              <a:gd name="connsiteX13412" fmla="*/ 2946797 w 6682383"/>
              <a:gd name="connsiteY13412" fmla="*/ 755302 h 6812607"/>
              <a:gd name="connsiteX13413" fmla="*/ 2954238 w 6682383"/>
              <a:gd name="connsiteY13413" fmla="*/ 747861 h 6812607"/>
              <a:gd name="connsiteX13414" fmla="*/ 4665761 w 6682383"/>
              <a:gd name="connsiteY13414" fmla="*/ 732978 h 6812607"/>
              <a:gd name="connsiteX13415" fmla="*/ 4665761 w 6682383"/>
              <a:gd name="connsiteY13415" fmla="*/ 747861 h 6812607"/>
              <a:gd name="connsiteX13416" fmla="*/ 4684365 w 6682383"/>
              <a:gd name="connsiteY13416" fmla="*/ 744140 h 6812607"/>
              <a:gd name="connsiteX13417" fmla="*/ 4688086 w 6682383"/>
              <a:gd name="connsiteY13417" fmla="*/ 740420 h 6812607"/>
              <a:gd name="connsiteX13418" fmla="*/ 4665761 w 6682383"/>
              <a:gd name="connsiteY13418" fmla="*/ 732978 h 6812607"/>
              <a:gd name="connsiteX13419" fmla="*/ 3891855 w 6682383"/>
              <a:gd name="connsiteY13419" fmla="*/ 732978 h 6812607"/>
              <a:gd name="connsiteX13420" fmla="*/ 3847207 w 6682383"/>
              <a:gd name="connsiteY13420" fmla="*/ 747861 h 6812607"/>
              <a:gd name="connsiteX13421" fmla="*/ 3869532 w 6682383"/>
              <a:gd name="connsiteY13421" fmla="*/ 747861 h 6812607"/>
              <a:gd name="connsiteX13422" fmla="*/ 3884415 w 6682383"/>
              <a:gd name="connsiteY13422" fmla="*/ 740420 h 6812607"/>
              <a:gd name="connsiteX13423" fmla="*/ 2924473 w 6682383"/>
              <a:gd name="connsiteY13423" fmla="*/ 732978 h 6812607"/>
              <a:gd name="connsiteX13424" fmla="*/ 2924473 w 6682383"/>
              <a:gd name="connsiteY13424" fmla="*/ 747861 h 6812607"/>
              <a:gd name="connsiteX13425" fmla="*/ 2920752 w 6682383"/>
              <a:gd name="connsiteY13425" fmla="*/ 755302 h 6812607"/>
              <a:gd name="connsiteX13426" fmla="*/ 2928193 w 6682383"/>
              <a:gd name="connsiteY13426" fmla="*/ 762744 h 6812607"/>
              <a:gd name="connsiteX13427" fmla="*/ 2931914 w 6682383"/>
              <a:gd name="connsiteY13427" fmla="*/ 770185 h 6812607"/>
              <a:gd name="connsiteX13428" fmla="*/ 2931914 w 6682383"/>
              <a:gd name="connsiteY13428" fmla="*/ 777627 h 6812607"/>
              <a:gd name="connsiteX13429" fmla="*/ 2917031 w 6682383"/>
              <a:gd name="connsiteY13429" fmla="*/ 777627 h 6812607"/>
              <a:gd name="connsiteX13430" fmla="*/ 2894707 w 6682383"/>
              <a:gd name="connsiteY13430" fmla="*/ 796230 h 6812607"/>
              <a:gd name="connsiteX13431" fmla="*/ 2853779 w 6682383"/>
              <a:gd name="connsiteY13431" fmla="*/ 818554 h 6812607"/>
              <a:gd name="connsiteX13432" fmla="*/ 2827734 w 6682383"/>
              <a:gd name="connsiteY13432" fmla="*/ 829716 h 6812607"/>
              <a:gd name="connsiteX13433" fmla="*/ 2820294 w 6682383"/>
              <a:gd name="connsiteY13433" fmla="*/ 814834 h 6812607"/>
              <a:gd name="connsiteX13434" fmla="*/ 2820294 w 6682383"/>
              <a:gd name="connsiteY13434" fmla="*/ 807392 h 6812607"/>
              <a:gd name="connsiteX13435" fmla="*/ 2805410 w 6682383"/>
              <a:gd name="connsiteY13435" fmla="*/ 814834 h 6812607"/>
              <a:gd name="connsiteX13436" fmla="*/ 2783087 w 6682383"/>
              <a:gd name="connsiteY13436" fmla="*/ 844599 h 6812607"/>
              <a:gd name="connsiteX13437" fmla="*/ 2775644 w 6682383"/>
              <a:gd name="connsiteY13437" fmla="*/ 852041 h 6812607"/>
              <a:gd name="connsiteX13438" fmla="*/ 2768204 w 6682383"/>
              <a:gd name="connsiteY13438" fmla="*/ 837158 h 6812607"/>
              <a:gd name="connsiteX13439" fmla="*/ 2750165 w 6682383"/>
              <a:gd name="connsiteY13439" fmla="*/ 839367 h 6812607"/>
              <a:gd name="connsiteX13440" fmla="*/ 2750996 w 6682383"/>
              <a:gd name="connsiteY13440" fmla="*/ 838786 h 6812607"/>
              <a:gd name="connsiteX13441" fmla="*/ 2760762 w 6682383"/>
              <a:gd name="connsiteY13441" fmla="*/ 833437 h 6812607"/>
              <a:gd name="connsiteX13442" fmla="*/ 2790527 w 6682383"/>
              <a:gd name="connsiteY13442" fmla="*/ 822275 h 6812607"/>
              <a:gd name="connsiteX13443" fmla="*/ 2797969 w 6682383"/>
              <a:gd name="connsiteY13443" fmla="*/ 814834 h 6812607"/>
              <a:gd name="connsiteX13444" fmla="*/ 2820294 w 6682383"/>
              <a:gd name="connsiteY13444" fmla="*/ 792509 h 6812607"/>
              <a:gd name="connsiteX13445" fmla="*/ 2850058 w 6682383"/>
              <a:gd name="connsiteY13445" fmla="*/ 770185 h 6812607"/>
              <a:gd name="connsiteX13446" fmla="*/ 2879824 w 6682383"/>
              <a:gd name="connsiteY13446" fmla="*/ 755302 h 6812607"/>
              <a:gd name="connsiteX13447" fmla="*/ 2902148 w 6682383"/>
              <a:gd name="connsiteY13447" fmla="*/ 740420 h 6812607"/>
              <a:gd name="connsiteX13448" fmla="*/ 2768204 w 6682383"/>
              <a:gd name="connsiteY13448" fmla="*/ 732978 h 6812607"/>
              <a:gd name="connsiteX13449" fmla="*/ 2768204 w 6682383"/>
              <a:gd name="connsiteY13449" fmla="*/ 740420 h 6812607"/>
              <a:gd name="connsiteX13450" fmla="*/ 2760762 w 6682383"/>
              <a:gd name="connsiteY13450" fmla="*/ 740420 h 6812607"/>
              <a:gd name="connsiteX13451" fmla="*/ 2768204 w 6682383"/>
              <a:gd name="connsiteY13451" fmla="*/ 732978 h 6812607"/>
              <a:gd name="connsiteX13452" fmla="*/ 4742501 w 6682383"/>
              <a:gd name="connsiteY13452" fmla="*/ 730653 h 6812607"/>
              <a:gd name="connsiteX13453" fmla="*/ 4732734 w 6682383"/>
              <a:gd name="connsiteY13453" fmla="*/ 732978 h 6812607"/>
              <a:gd name="connsiteX13454" fmla="*/ 4695527 w 6682383"/>
              <a:gd name="connsiteY13454" fmla="*/ 740420 h 6812607"/>
              <a:gd name="connsiteX13455" fmla="*/ 4725293 w 6682383"/>
              <a:gd name="connsiteY13455" fmla="*/ 747861 h 6812607"/>
              <a:gd name="connsiteX13456" fmla="*/ 4755058 w 6682383"/>
              <a:gd name="connsiteY13456" fmla="*/ 740420 h 6812607"/>
              <a:gd name="connsiteX13457" fmla="*/ 4742501 w 6682383"/>
              <a:gd name="connsiteY13457" fmla="*/ 730653 h 6812607"/>
              <a:gd name="connsiteX13458" fmla="*/ 5882431 w 6682383"/>
              <a:gd name="connsiteY13458" fmla="*/ 729257 h 6812607"/>
              <a:gd name="connsiteX13459" fmla="*/ 5871269 w 6682383"/>
              <a:gd name="connsiteY13459" fmla="*/ 732978 h 6812607"/>
              <a:gd name="connsiteX13460" fmla="*/ 5878711 w 6682383"/>
              <a:gd name="connsiteY13460" fmla="*/ 732978 h 6812607"/>
              <a:gd name="connsiteX13461" fmla="*/ 5886152 w 6682383"/>
              <a:gd name="connsiteY13461" fmla="*/ 740420 h 6812607"/>
              <a:gd name="connsiteX13462" fmla="*/ 5886152 w 6682383"/>
              <a:gd name="connsiteY13462" fmla="*/ 732978 h 6812607"/>
              <a:gd name="connsiteX13463" fmla="*/ 5882431 w 6682383"/>
              <a:gd name="connsiteY13463" fmla="*/ 729257 h 6812607"/>
              <a:gd name="connsiteX13464" fmla="*/ 4963418 w 6682383"/>
              <a:gd name="connsiteY13464" fmla="*/ 725537 h 6812607"/>
              <a:gd name="connsiteX13465" fmla="*/ 4955976 w 6682383"/>
              <a:gd name="connsiteY13465" fmla="*/ 732978 h 6812607"/>
              <a:gd name="connsiteX13466" fmla="*/ 4978301 w 6682383"/>
              <a:gd name="connsiteY13466" fmla="*/ 732978 h 6812607"/>
              <a:gd name="connsiteX13467" fmla="*/ 4993183 w 6682383"/>
              <a:gd name="connsiteY13467" fmla="*/ 740420 h 6812607"/>
              <a:gd name="connsiteX13468" fmla="*/ 5000625 w 6682383"/>
              <a:gd name="connsiteY13468" fmla="*/ 732978 h 6812607"/>
              <a:gd name="connsiteX13469" fmla="*/ 5000625 w 6682383"/>
              <a:gd name="connsiteY13469" fmla="*/ 725537 h 6812607"/>
              <a:gd name="connsiteX13470" fmla="*/ 4982021 w 6682383"/>
              <a:gd name="connsiteY13470" fmla="*/ 725537 h 6812607"/>
              <a:gd name="connsiteX13471" fmla="*/ 4963418 w 6682383"/>
              <a:gd name="connsiteY13471" fmla="*/ 725537 h 6812607"/>
              <a:gd name="connsiteX13472" fmla="*/ 4769941 w 6682383"/>
              <a:gd name="connsiteY13472" fmla="*/ 725537 h 6812607"/>
              <a:gd name="connsiteX13473" fmla="*/ 4762500 w 6682383"/>
              <a:gd name="connsiteY13473" fmla="*/ 732978 h 6812607"/>
              <a:gd name="connsiteX13474" fmla="*/ 4769941 w 6682383"/>
              <a:gd name="connsiteY13474" fmla="*/ 747861 h 6812607"/>
              <a:gd name="connsiteX13475" fmla="*/ 4777383 w 6682383"/>
              <a:gd name="connsiteY13475" fmla="*/ 732978 h 6812607"/>
              <a:gd name="connsiteX13476" fmla="*/ 4784824 w 6682383"/>
              <a:gd name="connsiteY13476" fmla="*/ 732978 h 6812607"/>
              <a:gd name="connsiteX13477" fmla="*/ 4788545 w 6682383"/>
              <a:gd name="connsiteY13477" fmla="*/ 729257 h 6812607"/>
              <a:gd name="connsiteX13478" fmla="*/ 4777383 w 6682383"/>
              <a:gd name="connsiteY13478" fmla="*/ 725537 h 6812607"/>
              <a:gd name="connsiteX13479" fmla="*/ 4769941 w 6682383"/>
              <a:gd name="connsiteY13479" fmla="*/ 725537 h 6812607"/>
              <a:gd name="connsiteX13480" fmla="*/ 3542109 w 6682383"/>
              <a:gd name="connsiteY13480" fmla="*/ 725537 h 6812607"/>
              <a:gd name="connsiteX13481" fmla="*/ 3545830 w 6682383"/>
              <a:gd name="connsiteY13481" fmla="*/ 729257 h 6812607"/>
              <a:gd name="connsiteX13482" fmla="*/ 3549551 w 6682383"/>
              <a:gd name="connsiteY13482" fmla="*/ 732978 h 6812607"/>
              <a:gd name="connsiteX13483" fmla="*/ 3553271 w 6682383"/>
              <a:gd name="connsiteY13483" fmla="*/ 729257 h 6812607"/>
              <a:gd name="connsiteX13484" fmla="*/ 3556992 w 6682383"/>
              <a:gd name="connsiteY13484" fmla="*/ 725537 h 6812607"/>
              <a:gd name="connsiteX13485" fmla="*/ 3549551 w 6682383"/>
              <a:gd name="connsiteY13485" fmla="*/ 725537 h 6812607"/>
              <a:gd name="connsiteX13486" fmla="*/ 2775644 w 6682383"/>
              <a:gd name="connsiteY13486" fmla="*/ 725537 h 6812607"/>
              <a:gd name="connsiteX13487" fmla="*/ 2783087 w 6682383"/>
              <a:gd name="connsiteY13487" fmla="*/ 732978 h 6812607"/>
              <a:gd name="connsiteX13488" fmla="*/ 2775644 w 6682383"/>
              <a:gd name="connsiteY13488" fmla="*/ 732978 h 6812607"/>
              <a:gd name="connsiteX13489" fmla="*/ 2775644 w 6682383"/>
              <a:gd name="connsiteY13489" fmla="*/ 725537 h 6812607"/>
              <a:gd name="connsiteX13490" fmla="*/ 5975449 w 6682383"/>
              <a:gd name="connsiteY13490" fmla="*/ 718095 h 6812607"/>
              <a:gd name="connsiteX13491" fmla="*/ 5982890 w 6682383"/>
              <a:gd name="connsiteY13491" fmla="*/ 718095 h 6812607"/>
              <a:gd name="connsiteX13492" fmla="*/ 5990332 w 6682383"/>
              <a:gd name="connsiteY13492" fmla="*/ 718095 h 6812607"/>
              <a:gd name="connsiteX13493" fmla="*/ 5997773 w 6682383"/>
              <a:gd name="connsiteY13493" fmla="*/ 718095 h 6812607"/>
              <a:gd name="connsiteX13494" fmla="*/ 6020097 w 6682383"/>
              <a:gd name="connsiteY13494" fmla="*/ 725537 h 6812607"/>
              <a:gd name="connsiteX13495" fmla="*/ 6027539 w 6682383"/>
              <a:gd name="connsiteY13495" fmla="*/ 729257 h 6812607"/>
              <a:gd name="connsiteX13496" fmla="*/ 6034980 w 6682383"/>
              <a:gd name="connsiteY13496" fmla="*/ 732978 h 6812607"/>
              <a:gd name="connsiteX13497" fmla="*/ 6042422 w 6682383"/>
              <a:gd name="connsiteY13497" fmla="*/ 740420 h 6812607"/>
              <a:gd name="connsiteX13498" fmla="*/ 6049863 w 6682383"/>
              <a:gd name="connsiteY13498" fmla="*/ 744140 h 6812607"/>
              <a:gd name="connsiteX13499" fmla="*/ 6042422 w 6682383"/>
              <a:gd name="connsiteY13499" fmla="*/ 747861 h 6812607"/>
              <a:gd name="connsiteX13500" fmla="*/ 6042422 w 6682383"/>
              <a:gd name="connsiteY13500" fmla="*/ 751582 h 6812607"/>
              <a:gd name="connsiteX13501" fmla="*/ 6042422 w 6682383"/>
              <a:gd name="connsiteY13501" fmla="*/ 755302 h 6812607"/>
              <a:gd name="connsiteX13502" fmla="*/ 6027539 w 6682383"/>
              <a:gd name="connsiteY13502" fmla="*/ 744140 h 6812607"/>
              <a:gd name="connsiteX13503" fmla="*/ 6005215 w 6682383"/>
              <a:gd name="connsiteY13503" fmla="*/ 732978 h 6812607"/>
              <a:gd name="connsiteX13504" fmla="*/ 3988594 w 6682383"/>
              <a:gd name="connsiteY13504" fmla="*/ 718095 h 6812607"/>
              <a:gd name="connsiteX13505" fmla="*/ 3996035 w 6682383"/>
              <a:gd name="connsiteY13505" fmla="*/ 718095 h 6812607"/>
              <a:gd name="connsiteX13506" fmla="*/ 3988594 w 6682383"/>
              <a:gd name="connsiteY13506" fmla="*/ 725537 h 6812607"/>
              <a:gd name="connsiteX13507" fmla="*/ 3988594 w 6682383"/>
              <a:gd name="connsiteY13507" fmla="*/ 718095 h 6812607"/>
              <a:gd name="connsiteX13508" fmla="*/ 3199805 w 6682383"/>
              <a:gd name="connsiteY13508" fmla="*/ 718095 h 6812607"/>
              <a:gd name="connsiteX13509" fmla="*/ 3184922 w 6682383"/>
              <a:gd name="connsiteY13509" fmla="*/ 732978 h 6812607"/>
              <a:gd name="connsiteX13510" fmla="*/ 3199805 w 6682383"/>
              <a:gd name="connsiteY13510" fmla="*/ 732978 h 6812607"/>
              <a:gd name="connsiteX13511" fmla="*/ 3214687 w 6682383"/>
              <a:gd name="connsiteY13511" fmla="*/ 721816 h 6812607"/>
              <a:gd name="connsiteX13512" fmla="*/ 3214687 w 6682383"/>
              <a:gd name="connsiteY13512" fmla="*/ 718095 h 6812607"/>
              <a:gd name="connsiteX13513" fmla="*/ 3013770 w 6682383"/>
              <a:gd name="connsiteY13513" fmla="*/ 718095 h 6812607"/>
              <a:gd name="connsiteX13514" fmla="*/ 3006328 w 6682383"/>
              <a:gd name="connsiteY13514" fmla="*/ 725537 h 6812607"/>
              <a:gd name="connsiteX13515" fmla="*/ 3013770 w 6682383"/>
              <a:gd name="connsiteY13515" fmla="*/ 725537 h 6812607"/>
              <a:gd name="connsiteX13516" fmla="*/ 3013770 w 6682383"/>
              <a:gd name="connsiteY13516" fmla="*/ 718095 h 6812607"/>
              <a:gd name="connsiteX13517" fmla="*/ 4902026 w 6682383"/>
              <a:gd name="connsiteY13517" fmla="*/ 713444 h 6812607"/>
              <a:gd name="connsiteX13518" fmla="*/ 4896445 w 6682383"/>
              <a:gd name="connsiteY13518" fmla="*/ 714375 h 6812607"/>
              <a:gd name="connsiteX13519" fmla="*/ 4889004 w 6682383"/>
              <a:gd name="connsiteY13519" fmla="*/ 718095 h 6812607"/>
              <a:gd name="connsiteX13520" fmla="*/ 4851797 w 6682383"/>
              <a:gd name="connsiteY13520" fmla="*/ 718095 h 6812607"/>
              <a:gd name="connsiteX13521" fmla="*/ 4851797 w 6682383"/>
              <a:gd name="connsiteY13521" fmla="*/ 725537 h 6812607"/>
              <a:gd name="connsiteX13522" fmla="*/ 4859238 w 6682383"/>
              <a:gd name="connsiteY13522" fmla="*/ 732978 h 6812607"/>
              <a:gd name="connsiteX13523" fmla="*/ 4866679 w 6682383"/>
              <a:gd name="connsiteY13523" fmla="*/ 732978 h 6812607"/>
              <a:gd name="connsiteX13524" fmla="*/ 4866679 w 6682383"/>
              <a:gd name="connsiteY13524" fmla="*/ 725537 h 6812607"/>
              <a:gd name="connsiteX13525" fmla="*/ 4881562 w 6682383"/>
              <a:gd name="connsiteY13525" fmla="*/ 725537 h 6812607"/>
              <a:gd name="connsiteX13526" fmla="*/ 4889004 w 6682383"/>
              <a:gd name="connsiteY13526" fmla="*/ 718095 h 6812607"/>
              <a:gd name="connsiteX13527" fmla="*/ 4896445 w 6682383"/>
              <a:gd name="connsiteY13527" fmla="*/ 725537 h 6812607"/>
              <a:gd name="connsiteX13528" fmla="*/ 4903886 w 6682383"/>
              <a:gd name="connsiteY13528" fmla="*/ 718095 h 6812607"/>
              <a:gd name="connsiteX13529" fmla="*/ 4902026 w 6682383"/>
              <a:gd name="connsiteY13529" fmla="*/ 713444 h 6812607"/>
              <a:gd name="connsiteX13530" fmla="*/ 4814590 w 6682383"/>
              <a:gd name="connsiteY13530" fmla="*/ 710654 h 6812607"/>
              <a:gd name="connsiteX13531" fmla="*/ 4822031 w 6682383"/>
              <a:gd name="connsiteY13531" fmla="*/ 718095 h 6812607"/>
              <a:gd name="connsiteX13532" fmla="*/ 4829472 w 6682383"/>
              <a:gd name="connsiteY13532" fmla="*/ 725537 h 6812607"/>
              <a:gd name="connsiteX13533" fmla="*/ 4822031 w 6682383"/>
              <a:gd name="connsiteY13533" fmla="*/ 732978 h 6812607"/>
              <a:gd name="connsiteX13534" fmla="*/ 4814590 w 6682383"/>
              <a:gd name="connsiteY13534" fmla="*/ 725537 h 6812607"/>
              <a:gd name="connsiteX13535" fmla="*/ 4807148 w 6682383"/>
              <a:gd name="connsiteY13535" fmla="*/ 721816 h 6812607"/>
              <a:gd name="connsiteX13536" fmla="*/ 4799707 w 6682383"/>
              <a:gd name="connsiteY13536" fmla="*/ 718095 h 6812607"/>
              <a:gd name="connsiteX13537" fmla="*/ 4792265 w 6682383"/>
              <a:gd name="connsiteY13537" fmla="*/ 718095 h 6812607"/>
              <a:gd name="connsiteX13538" fmla="*/ 4792265 w 6682383"/>
              <a:gd name="connsiteY13538" fmla="*/ 732978 h 6812607"/>
              <a:gd name="connsiteX13539" fmla="*/ 4792265 w 6682383"/>
              <a:gd name="connsiteY13539" fmla="*/ 744140 h 6812607"/>
              <a:gd name="connsiteX13540" fmla="*/ 4799707 w 6682383"/>
              <a:gd name="connsiteY13540" fmla="*/ 740420 h 6812607"/>
              <a:gd name="connsiteX13541" fmla="*/ 4807148 w 6682383"/>
              <a:gd name="connsiteY13541" fmla="*/ 740420 h 6812607"/>
              <a:gd name="connsiteX13542" fmla="*/ 4810869 w 6682383"/>
              <a:gd name="connsiteY13542" fmla="*/ 747861 h 6812607"/>
              <a:gd name="connsiteX13543" fmla="*/ 4814590 w 6682383"/>
              <a:gd name="connsiteY13543" fmla="*/ 747861 h 6812607"/>
              <a:gd name="connsiteX13544" fmla="*/ 4814590 w 6682383"/>
              <a:gd name="connsiteY13544" fmla="*/ 740420 h 6812607"/>
              <a:gd name="connsiteX13545" fmla="*/ 4836914 w 6682383"/>
              <a:gd name="connsiteY13545" fmla="*/ 732978 h 6812607"/>
              <a:gd name="connsiteX13546" fmla="*/ 4844355 w 6682383"/>
              <a:gd name="connsiteY13546" fmla="*/ 725537 h 6812607"/>
              <a:gd name="connsiteX13547" fmla="*/ 4829472 w 6682383"/>
              <a:gd name="connsiteY13547" fmla="*/ 718095 h 6812607"/>
              <a:gd name="connsiteX13548" fmla="*/ 4825752 w 6682383"/>
              <a:gd name="connsiteY13548" fmla="*/ 714375 h 6812607"/>
              <a:gd name="connsiteX13549" fmla="*/ 4814590 w 6682383"/>
              <a:gd name="connsiteY13549" fmla="*/ 710654 h 6812607"/>
              <a:gd name="connsiteX13550" fmla="*/ 4390430 w 6682383"/>
              <a:gd name="connsiteY13550" fmla="*/ 710654 h 6812607"/>
              <a:gd name="connsiteX13551" fmla="*/ 4397871 w 6682383"/>
              <a:gd name="connsiteY13551" fmla="*/ 718095 h 6812607"/>
              <a:gd name="connsiteX13552" fmla="*/ 4390430 w 6682383"/>
              <a:gd name="connsiteY13552" fmla="*/ 718095 h 6812607"/>
              <a:gd name="connsiteX13553" fmla="*/ 4219277 w 6682383"/>
              <a:gd name="connsiteY13553" fmla="*/ 710654 h 6812607"/>
              <a:gd name="connsiteX13554" fmla="*/ 4219277 w 6682383"/>
              <a:gd name="connsiteY13554" fmla="*/ 718095 h 6812607"/>
              <a:gd name="connsiteX13555" fmla="*/ 4226719 w 6682383"/>
              <a:gd name="connsiteY13555" fmla="*/ 725537 h 6812607"/>
              <a:gd name="connsiteX13556" fmla="*/ 4215557 w 6682383"/>
              <a:gd name="connsiteY13556" fmla="*/ 729257 h 6812607"/>
              <a:gd name="connsiteX13557" fmla="*/ 4208115 w 6682383"/>
              <a:gd name="connsiteY13557" fmla="*/ 721816 h 6812607"/>
              <a:gd name="connsiteX13558" fmla="*/ 4208115 w 6682383"/>
              <a:gd name="connsiteY13558" fmla="*/ 714375 h 6812607"/>
              <a:gd name="connsiteX13559" fmla="*/ 4219277 w 6682383"/>
              <a:gd name="connsiteY13559" fmla="*/ 710654 h 6812607"/>
              <a:gd name="connsiteX13560" fmla="*/ 3318868 w 6682383"/>
              <a:gd name="connsiteY13560" fmla="*/ 710654 h 6812607"/>
              <a:gd name="connsiteX13561" fmla="*/ 3322588 w 6682383"/>
              <a:gd name="connsiteY13561" fmla="*/ 714375 h 6812607"/>
              <a:gd name="connsiteX13562" fmla="*/ 3315146 w 6682383"/>
              <a:gd name="connsiteY13562" fmla="*/ 718095 h 6812607"/>
              <a:gd name="connsiteX13563" fmla="*/ 3311426 w 6682383"/>
              <a:gd name="connsiteY13563" fmla="*/ 718095 h 6812607"/>
              <a:gd name="connsiteX13564" fmla="*/ 3318868 w 6682383"/>
              <a:gd name="connsiteY13564" fmla="*/ 710654 h 6812607"/>
              <a:gd name="connsiteX13565" fmla="*/ 5930801 w 6682383"/>
              <a:gd name="connsiteY13565" fmla="*/ 703213 h 6812607"/>
              <a:gd name="connsiteX13566" fmla="*/ 5938242 w 6682383"/>
              <a:gd name="connsiteY13566" fmla="*/ 703213 h 6812607"/>
              <a:gd name="connsiteX13567" fmla="*/ 5938242 w 6682383"/>
              <a:gd name="connsiteY13567" fmla="*/ 710654 h 6812607"/>
              <a:gd name="connsiteX13568" fmla="*/ 5930801 w 6682383"/>
              <a:gd name="connsiteY13568" fmla="*/ 703213 h 6812607"/>
              <a:gd name="connsiteX13569" fmla="*/ 4249043 w 6682383"/>
              <a:gd name="connsiteY13569" fmla="*/ 703213 h 6812607"/>
              <a:gd name="connsiteX13570" fmla="*/ 4241602 w 6682383"/>
              <a:gd name="connsiteY13570" fmla="*/ 710654 h 6812607"/>
              <a:gd name="connsiteX13571" fmla="*/ 4234160 w 6682383"/>
              <a:gd name="connsiteY13571" fmla="*/ 710654 h 6812607"/>
              <a:gd name="connsiteX13572" fmla="*/ 4249043 w 6682383"/>
              <a:gd name="connsiteY13572" fmla="*/ 703213 h 6812607"/>
              <a:gd name="connsiteX13573" fmla="*/ 4301133 w 6682383"/>
              <a:gd name="connsiteY13573" fmla="*/ 695771 h 6812607"/>
              <a:gd name="connsiteX13574" fmla="*/ 4308574 w 6682383"/>
              <a:gd name="connsiteY13574" fmla="*/ 703213 h 6812607"/>
              <a:gd name="connsiteX13575" fmla="*/ 4301133 w 6682383"/>
              <a:gd name="connsiteY13575" fmla="*/ 710654 h 6812607"/>
              <a:gd name="connsiteX13576" fmla="*/ 4301133 w 6682383"/>
              <a:gd name="connsiteY13576" fmla="*/ 703213 h 6812607"/>
              <a:gd name="connsiteX13577" fmla="*/ 3623965 w 6682383"/>
              <a:gd name="connsiteY13577" fmla="*/ 695771 h 6812607"/>
              <a:gd name="connsiteX13578" fmla="*/ 3623965 w 6682383"/>
              <a:gd name="connsiteY13578" fmla="*/ 703213 h 6812607"/>
              <a:gd name="connsiteX13579" fmla="*/ 3631406 w 6682383"/>
              <a:gd name="connsiteY13579" fmla="*/ 695771 h 6812607"/>
              <a:gd name="connsiteX13580" fmla="*/ 3623965 w 6682383"/>
              <a:gd name="connsiteY13580" fmla="*/ 695771 h 6812607"/>
              <a:gd name="connsiteX13581" fmla="*/ 4487168 w 6682383"/>
              <a:gd name="connsiteY13581" fmla="*/ 688330 h 6812607"/>
              <a:gd name="connsiteX13582" fmla="*/ 4479726 w 6682383"/>
              <a:gd name="connsiteY13582" fmla="*/ 695771 h 6812607"/>
              <a:gd name="connsiteX13583" fmla="*/ 4472285 w 6682383"/>
              <a:gd name="connsiteY13583" fmla="*/ 695771 h 6812607"/>
              <a:gd name="connsiteX13584" fmla="*/ 4487168 w 6682383"/>
              <a:gd name="connsiteY13584" fmla="*/ 688330 h 6812607"/>
              <a:gd name="connsiteX13585" fmla="*/ 3192364 w 6682383"/>
              <a:gd name="connsiteY13585" fmla="*/ 688330 h 6812607"/>
              <a:gd name="connsiteX13586" fmla="*/ 3199805 w 6682383"/>
              <a:gd name="connsiteY13586" fmla="*/ 688330 h 6812607"/>
              <a:gd name="connsiteX13587" fmla="*/ 3199805 w 6682383"/>
              <a:gd name="connsiteY13587" fmla="*/ 695771 h 6812607"/>
              <a:gd name="connsiteX13588" fmla="*/ 4472285 w 6682383"/>
              <a:gd name="connsiteY13588" fmla="*/ 680888 h 6812607"/>
              <a:gd name="connsiteX13589" fmla="*/ 4487168 w 6682383"/>
              <a:gd name="connsiteY13589" fmla="*/ 680888 h 6812607"/>
              <a:gd name="connsiteX13590" fmla="*/ 4479726 w 6682383"/>
              <a:gd name="connsiteY13590" fmla="*/ 688330 h 6812607"/>
              <a:gd name="connsiteX13591" fmla="*/ 4476006 w 6682383"/>
              <a:gd name="connsiteY13591" fmla="*/ 688330 h 6812607"/>
              <a:gd name="connsiteX13592" fmla="*/ 4472285 w 6682383"/>
              <a:gd name="connsiteY13592" fmla="*/ 680888 h 6812607"/>
              <a:gd name="connsiteX13593" fmla="*/ 4308574 w 6682383"/>
              <a:gd name="connsiteY13593" fmla="*/ 680888 h 6812607"/>
              <a:gd name="connsiteX13594" fmla="*/ 4301133 w 6682383"/>
              <a:gd name="connsiteY13594" fmla="*/ 688330 h 6812607"/>
              <a:gd name="connsiteX13595" fmla="*/ 4293691 w 6682383"/>
              <a:gd name="connsiteY13595" fmla="*/ 688330 h 6812607"/>
              <a:gd name="connsiteX13596" fmla="*/ 4308574 w 6682383"/>
              <a:gd name="connsiteY13596" fmla="*/ 680888 h 6812607"/>
              <a:gd name="connsiteX13597" fmla="*/ 2842617 w 6682383"/>
              <a:gd name="connsiteY13597" fmla="*/ 680888 h 6812607"/>
              <a:gd name="connsiteX13598" fmla="*/ 2850058 w 6682383"/>
              <a:gd name="connsiteY13598" fmla="*/ 680888 h 6812607"/>
              <a:gd name="connsiteX13599" fmla="*/ 2850058 w 6682383"/>
              <a:gd name="connsiteY13599" fmla="*/ 688330 h 6812607"/>
              <a:gd name="connsiteX13600" fmla="*/ 4576465 w 6682383"/>
              <a:gd name="connsiteY13600" fmla="*/ 673447 h 6812607"/>
              <a:gd name="connsiteX13601" fmla="*/ 4583906 w 6682383"/>
              <a:gd name="connsiteY13601" fmla="*/ 673447 h 6812607"/>
              <a:gd name="connsiteX13602" fmla="*/ 4583906 w 6682383"/>
              <a:gd name="connsiteY13602" fmla="*/ 680888 h 6812607"/>
              <a:gd name="connsiteX13603" fmla="*/ 4580185 w 6682383"/>
              <a:gd name="connsiteY13603" fmla="*/ 680888 h 6812607"/>
              <a:gd name="connsiteX13604" fmla="*/ 4569023 w 6682383"/>
              <a:gd name="connsiteY13604" fmla="*/ 680888 h 6812607"/>
              <a:gd name="connsiteX13605" fmla="*/ 4539258 w 6682383"/>
              <a:gd name="connsiteY13605" fmla="*/ 688330 h 6812607"/>
              <a:gd name="connsiteX13606" fmla="*/ 4539258 w 6682383"/>
              <a:gd name="connsiteY13606" fmla="*/ 677168 h 6812607"/>
              <a:gd name="connsiteX13607" fmla="*/ 4557861 w 6682383"/>
              <a:gd name="connsiteY13607" fmla="*/ 677168 h 6812607"/>
              <a:gd name="connsiteX13608" fmla="*/ 4576465 w 6682383"/>
              <a:gd name="connsiteY13608" fmla="*/ 673447 h 6812607"/>
              <a:gd name="connsiteX13609" fmla="*/ 3192364 w 6682383"/>
              <a:gd name="connsiteY13609" fmla="*/ 673447 h 6812607"/>
              <a:gd name="connsiteX13610" fmla="*/ 3207246 w 6682383"/>
              <a:gd name="connsiteY13610" fmla="*/ 673447 h 6812607"/>
              <a:gd name="connsiteX13611" fmla="*/ 3214687 w 6682383"/>
              <a:gd name="connsiteY13611" fmla="*/ 673447 h 6812607"/>
              <a:gd name="connsiteX13612" fmla="*/ 3207246 w 6682383"/>
              <a:gd name="connsiteY13612" fmla="*/ 680888 h 6812607"/>
              <a:gd name="connsiteX13613" fmla="*/ 3196084 w 6682383"/>
              <a:gd name="connsiteY13613" fmla="*/ 677168 h 6812607"/>
              <a:gd name="connsiteX13614" fmla="*/ 3192364 w 6682383"/>
              <a:gd name="connsiteY13614" fmla="*/ 673447 h 6812607"/>
              <a:gd name="connsiteX13615" fmla="*/ 2576122 w 6682383"/>
              <a:gd name="connsiteY13615" fmla="*/ 672052 h 6812607"/>
              <a:gd name="connsiteX13616" fmla="*/ 2582168 w 6682383"/>
              <a:gd name="connsiteY13616" fmla="*/ 673447 h 6812607"/>
              <a:gd name="connsiteX13617" fmla="*/ 2578448 w 6682383"/>
              <a:gd name="connsiteY13617" fmla="*/ 680888 h 6812607"/>
              <a:gd name="connsiteX13618" fmla="*/ 2571006 w 6682383"/>
              <a:gd name="connsiteY13618" fmla="*/ 688330 h 6812607"/>
              <a:gd name="connsiteX13619" fmla="*/ 2548682 w 6682383"/>
              <a:gd name="connsiteY13619" fmla="*/ 703213 h 6812607"/>
              <a:gd name="connsiteX13620" fmla="*/ 2500313 w 6682383"/>
              <a:gd name="connsiteY13620" fmla="*/ 740420 h 6812607"/>
              <a:gd name="connsiteX13621" fmla="*/ 2463106 w 6682383"/>
              <a:gd name="connsiteY13621" fmla="*/ 762744 h 6812607"/>
              <a:gd name="connsiteX13622" fmla="*/ 2470547 w 6682383"/>
              <a:gd name="connsiteY13622" fmla="*/ 747861 h 6812607"/>
              <a:gd name="connsiteX13623" fmla="*/ 2477988 w 6682383"/>
              <a:gd name="connsiteY13623" fmla="*/ 740420 h 6812607"/>
              <a:gd name="connsiteX13624" fmla="*/ 2470547 w 6682383"/>
              <a:gd name="connsiteY13624" fmla="*/ 740420 h 6812607"/>
              <a:gd name="connsiteX13625" fmla="*/ 2463106 w 6682383"/>
              <a:gd name="connsiteY13625" fmla="*/ 747861 h 6812607"/>
              <a:gd name="connsiteX13626" fmla="*/ 2474268 w 6682383"/>
              <a:gd name="connsiteY13626" fmla="*/ 732978 h 6812607"/>
              <a:gd name="connsiteX13627" fmla="*/ 2485430 w 6682383"/>
              <a:gd name="connsiteY13627" fmla="*/ 725537 h 6812607"/>
              <a:gd name="connsiteX13628" fmla="*/ 2492871 w 6682383"/>
              <a:gd name="connsiteY13628" fmla="*/ 725537 h 6812607"/>
              <a:gd name="connsiteX13629" fmla="*/ 2500313 w 6682383"/>
              <a:gd name="connsiteY13629" fmla="*/ 718095 h 6812607"/>
              <a:gd name="connsiteX13630" fmla="*/ 2530078 w 6682383"/>
              <a:gd name="connsiteY13630" fmla="*/ 695771 h 6812607"/>
              <a:gd name="connsiteX13631" fmla="*/ 2576122 w 6682383"/>
              <a:gd name="connsiteY13631" fmla="*/ 672052 h 6812607"/>
              <a:gd name="connsiteX13632" fmla="*/ 4970859 w 6682383"/>
              <a:gd name="connsiteY13632" fmla="*/ 666006 h 6812607"/>
              <a:gd name="connsiteX13633" fmla="*/ 4963418 w 6682383"/>
              <a:gd name="connsiteY13633" fmla="*/ 673447 h 6812607"/>
              <a:gd name="connsiteX13634" fmla="*/ 4978301 w 6682383"/>
              <a:gd name="connsiteY13634" fmla="*/ 680888 h 6812607"/>
              <a:gd name="connsiteX13635" fmla="*/ 4985742 w 6682383"/>
              <a:gd name="connsiteY13635" fmla="*/ 673447 h 6812607"/>
              <a:gd name="connsiteX13636" fmla="*/ 4970859 w 6682383"/>
              <a:gd name="connsiteY13636" fmla="*/ 666006 h 6812607"/>
              <a:gd name="connsiteX13637" fmla="*/ 4926211 w 6682383"/>
              <a:gd name="connsiteY13637" fmla="*/ 666006 h 6812607"/>
              <a:gd name="connsiteX13638" fmla="*/ 4941093 w 6682383"/>
              <a:gd name="connsiteY13638" fmla="*/ 673447 h 6812607"/>
              <a:gd name="connsiteX13639" fmla="*/ 4941093 w 6682383"/>
              <a:gd name="connsiteY13639" fmla="*/ 666006 h 6812607"/>
              <a:gd name="connsiteX13640" fmla="*/ 4777383 w 6682383"/>
              <a:gd name="connsiteY13640" fmla="*/ 666006 h 6812607"/>
              <a:gd name="connsiteX13641" fmla="*/ 4769941 w 6682383"/>
              <a:gd name="connsiteY13641" fmla="*/ 673447 h 6812607"/>
              <a:gd name="connsiteX13642" fmla="*/ 4773662 w 6682383"/>
              <a:gd name="connsiteY13642" fmla="*/ 673447 h 6812607"/>
              <a:gd name="connsiteX13643" fmla="*/ 4777383 w 6682383"/>
              <a:gd name="connsiteY13643" fmla="*/ 666006 h 6812607"/>
              <a:gd name="connsiteX13644" fmla="*/ 2597051 w 6682383"/>
              <a:gd name="connsiteY13644" fmla="*/ 658564 h 6812607"/>
              <a:gd name="connsiteX13645" fmla="*/ 2604492 w 6682383"/>
              <a:gd name="connsiteY13645" fmla="*/ 658564 h 6812607"/>
              <a:gd name="connsiteX13646" fmla="*/ 2600771 w 6682383"/>
              <a:gd name="connsiteY13646" fmla="*/ 666006 h 6812607"/>
              <a:gd name="connsiteX13647" fmla="*/ 2597051 w 6682383"/>
              <a:gd name="connsiteY13647" fmla="*/ 658564 h 6812607"/>
              <a:gd name="connsiteX13648" fmla="*/ 3275149 w 6682383"/>
              <a:gd name="connsiteY13648" fmla="*/ 653913 h 6812607"/>
              <a:gd name="connsiteX13649" fmla="*/ 3277939 w 6682383"/>
              <a:gd name="connsiteY13649" fmla="*/ 654843 h 6812607"/>
              <a:gd name="connsiteX13650" fmla="*/ 3281661 w 6682383"/>
              <a:gd name="connsiteY13650" fmla="*/ 658564 h 6812607"/>
              <a:gd name="connsiteX13651" fmla="*/ 3270498 w 6682383"/>
              <a:gd name="connsiteY13651" fmla="*/ 673447 h 6812607"/>
              <a:gd name="connsiteX13652" fmla="*/ 3244454 w 6682383"/>
              <a:gd name="connsiteY13652" fmla="*/ 680888 h 6812607"/>
              <a:gd name="connsiteX13653" fmla="*/ 3233291 w 6682383"/>
              <a:gd name="connsiteY13653" fmla="*/ 680888 h 6812607"/>
              <a:gd name="connsiteX13654" fmla="*/ 3229571 w 6682383"/>
              <a:gd name="connsiteY13654" fmla="*/ 673447 h 6812607"/>
              <a:gd name="connsiteX13655" fmla="*/ 3233291 w 6682383"/>
              <a:gd name="connsiteY13655" fmla="*/ 666006 h 6812607"/>
              <a:gd name="connsiteX13656" fmla="*/ 3237012 w 6682383"/>
              <a:gd name="connsiteY13656" fmla="*/ 666006 h 6812607"/>
              <a:gd name="connsiteX13657" fmla="*/ 3248174 w 6682383"/>
              <a:gd name="connsiteY13657" fmla="*/ 662285 h 6812607"/>
              <a:gd name="connsiteX13658" fmla="*/ 3259336 w 6682383"/>
              <a:gd name="connsiteY13658" fmla="*/ 658564 h 6812607"/>
              <a:gd name="connsiteX13659" fmla="*/ 3263057 w 6682383"/>
              <a:gd name="connsiteY13659" fmla="*/ 658564 h 6812607"/>
              <a:gd name="connsiteX13660" fmla="*/ 3274219 w 6682383"/>
              <a:gd name="connsiteY13660" fmla="*/ 658564 h 6812607"/>
              <a:gd name="connsiteX13661" fmla="*/ 3275149 w 6682383"/>
              <a:gd name="connsiteY13661" fmla="*/ 653913 h 6812607"/>
              <a:gd name="connsiteX13662" fmla="*/ 4368105 w 6682383"/>
              <a:gd name="connsiteY13662" fmla="*/ 643681 h 6812607"/>
              <a:gd name="connsiteX13663" fmla="*/ 4368105 w 6682383"/>
              <a:gd name="connsiteY13663" fmla="*/ 651123 h 6812607"/>
              <a:gd name="connsiteX13664" fmla="*/ 4375547 w 6682383"/>
              <a:gd name="connsiteY13664" fmla="*/ 643681 h 6812607"/>
              <a:gd name="connsiteX13665" fmla="*/ 4368105 w 6682383"/>
              <a:gd name="connsiteY13665" fmla="*/ 643681 h 6812607"/>
              <a:gd name="connsiteX13666" fmla="*/ 3475137 w 6682383"/>
              <a:gd name="connsiteY13666" fmla="*/ 643681 h 6812607"/>
              <a:gd name="connsiteX13667" fmla="*/ 3482578 w 6682383"/>
              <a:gd name="connsiteY13667" fmla="*/ 643681 h 6812607"/>
              <a:gd name="connsiteX13668" fmla="*/ 3475137 w 6682383"/>
              <a:gd name="connsiteY13668" fmla="*/ 651123 h 6812607"/>
              <a:gd name="connsiteX13669" fmla="*/ 3475137 w 6682383"/>
              <a:gd name="connsiteY13669" fmla="*/ 647402 h 6812607"/>
              <a:gd name="connsiteX13670" fmla="*/ 3475137 w 6682383"/>
              <a:gd name="connsiteY13670" fmla="*/ 643681 h 6812607"/>
              <a:gd name="connsiteX13671" fmla="*/ 3248174 w 6682383"/>
              <a:gd name="connsiteY13671" fmla="*/ 643681 h 6812607"/>
              <a:gd name="connsiteX13672" fmla="*/ 3251895 w 6682383"/>
              <a:gd name="connsiteY13672" fmla="*/ 643681 h 6812607"/>
              <a:gd name="connsiteX13673" fmla="*/ 3244454 w 6682383"/>
              <a:gd name="connsiteY13673" fmla="*/ 651123 h 6812607"/>
              <a:gd name="connsiteX13674" fmla="*/ 3237012 w 6682383"/>
              <a:gd name="connsiteY13674" fmla="*/ 651123 h 6812607"/>
              <a:gd name="connsiteX13675" fmla="*/ 3248174 w 6682383"/>
              <a:gd name="connsiteY13675" fmla="*/ 643681 h 6812607"/>
              <a:gd name="connsiteX13676" fmla="*/ 4747617 w 6682383"/>
              <a:gd name="connsiteY13676" fmla="*/ 636240 h 6812607"/>
              <a:gd name="connsiteX13677" fmla="*/ 4732734 w 6682383"/>
              <a:gd name="connsiteY13677" fmla="*/ 639961 h 6812607"/>
              <a:gd name="connsiteX13678" fmla="*/ 4725293 w 6682383"/>
              <a:gd name="connsiteY13678" fmla="*/ 643681 h 6812607"/>
              <a:gd name="connsiteX13679" fmla="*/ 4725293 w 6682383"/>
              <a:gd name="connsiteY13679" fmla="*/ 651123 h 6812607"/>
              <a:gd name="connsiteX13680" fmla="*/ 4755058 w 6682383"/>
              <a:gd name="connsiteY13680" fmla="*/ 651123 h 6812607"/>
              <a:gd name="connsiteX13681" fmla="*/ 4784824 w 6682383"/>
              <a:gd name="connsiteY13681" fmla="*/ 643681 h 6812607"/>
              <a:gd name="connsiteX13682" fmla="*/ 4777383 w 6682383"/>
              <a:gd name="connsiteY13682" fmla="*/ 636240 h 6812607"/>
              <a:gd name="connsiteX13683" fmla="*/ 4769941 w 6682383"/>
              <a:gd name="connsiteY13683" fmla="*/ 636240 h 6812607"/>
              <a:gd name="connsiteX13684" fmla="*/ 4747617 w 6682383"/>
              <a:gd name="connsiteY13684" fmla="*/ 636240 h 6812607"/>
              <a:gd name="connsiteX13685" fmla="*/ 4688086 w 6682383"/>
              <a:gd name="connsiteY13685" fmla="*/ 636240 h 6812607"/>
              <a:gd name="connsiteX13686" fmla="*/ 4680645 w 6682383"/>
              <a:gd name="connsiteY13686" fmla="*/ 643682 h 6812607"/>
              <a:gd name="connsiteX13687" fmla="*/ 4680644 w 6682383"/>
              <a:gd name="connsiteY13687" fmla="*/ 643681 h 6812607"/>
              <a:gd name="connsiteX13688" fmla="*/ 4680644 w 6682383"/>
              <a:gd name="connsiteY13688" fmla="*/ 643682 h 6812607"/>
              <a:gd name="connsiteX13689" fmla="*/ 4673203 w 6682383"/>
              <a:gd name="connsiteY13689" fmla="*/ 651123 h 6812607"/>
              <a:gd name="connsiteX13690" fmla="*/ 4680644 w 6682383"/>
              <a:gd name="connsiteY13690" fmla="*/ 651123 h 6812607"/>
              <a:gd name="connsiteX13691" fmla="*/ 4680644 w 6682383"/>
              <a:gd name="connsiteY13691" fmla="*/ 643682 h 6812607"/>
              <a:gd name="connsiteX13692" fmla="*/ 4680645 w 6682383"/>
              <a:gd name="connsiteY13692" fmla="*/ 643682 h 6812607"/>
              <a:gd name="connsiteX13693" fmla="*/ 4688086 w 6682383"/>
              <a:gd name="connsiteY13693" fmla="*/ 651123 h 6812607"/>
              <a:gd name="connsiteX13694" fmla="*/ 4717851 w 6682383"/>
              <a:gd name="connsiteY13694" fmla="*/ 643681 h 6812607"/>
              <a:gd name="connsiteX13695" fmla="*/ 4710410 w 6682383"/>
              <a:gd name="connsiteY13695" fmla="*/ 636240 h 6812607"/>
              <a:gd name="connsiteX13696" fmla="*/ 5915918 w 6682383"/>
              <a:gd name="connsiteY13696" fmla="*/ 628798 h 6812607"/>
              <a:gd name="connsiteX13697" fmla="*/ 5938242 w 6682383"/>
              <a:gd name="connsiteY13697" fmla="*/ 628798 h 6812607"/>
              <a:gd name="connsiteX13698" fmla="*/ 5953125 w 6682383"/>
              <a:gd name="connsiteY13698" fmla="*/ 636240 h 6812607"/>
              <a:gd name="connsiteX13699" fmla="*/ 5975449 w 6682383"/>
              <a:gd name="connsiteY13699" fmla="*/ 658564 h 6812607"/>
              <a:gd name="connsiteX13700" fmla="*/ 5945683 w 6682383"/>
              <a:gd name="connsiteY13700" fmla="*/ 647402 h 6812607"/>
              <a:gd name="connsiteX13701" fmla="*/ 5915918 w 6682383"/>
              <a:gd name="connsiteY13701" fmla="*/ 628798 h 6812607"/>
              <a:gd name="connsiteX13702" fmla="*/ 5848945 w 6682383"/>
              <a:gd name="connsiteY13702" fmla="*/ 628798 h 6812607"/>
              <a:gd name="connsiteX13703" fmla="*/ 5856386 w 6682383"/>
              <a:gd name="connsiteY13703" fmla="*/ 636240 h 6812607"/>
              <a:gd name="connsiteX13704" fmla="*/ 5856386 w 6682383"/>
              <a:gd name="connsiteY13704" fmla="*/ 628798 h 6812607"/>
              <a:gd name="connsiteX13705" fmla="*/ 5848945 w 6682383"/>
              <a:gd name="connsiteY13705" fmla="*/ 628798 h 6812607"/>
              <a:gd name="connsiteX13706" fmla="*/ 4509492 w 6682383"/>
              <a:gd name="connsiteY13706" fmla="*/ 628798 h 6812607"/>
              <a:gd name="connsiteX13707" fmla="*/ 4502051 w 6682383"/>
              <a:gd name="connsiteY13707" fmla="*/ 643681 h 6812607"/>
              <a:gd name="connsiteX13708" fmla="*/ 4494609 w 6682383"/>
              <a:gd name="connsiteY13708" fmla="*/ 636240 h 6812607"/>
              <a:gd name="connsiteX13709" fmla="*/ 4464843 w 6682383"/>
              <a:gd name="connsiteY13709" fmla="*/ 636240 h 6812607"/>
              <a:gd name="connsiteX13710" fmla="*/ 4442519 w 6682383"/>
              <a:gd name="connsiteY13710" fmla="*/ 643681 h 6812607"/>
              <a:gd name="connsiteX13711" fmla="*/ 4435078 w 6682383"/>
              <a:gd name="connsiteY13711" fmla="*/ 651123 h 6812607"/>
              <a:gd name="connsiteX13712" fmla="*/ 4353223 w 6682383"/>
              <a:gd name="connsiteY13712" fmla="*/ 658564 h 6812607"/>
              <a:gd name="connsiteX13713" fmla="*/ 4327178 w 6682383"/>
              <a:gd name="connsiteY13713" fmla="*/ 658564 h 6812607"/>
              <a:gd name="connsiteX13714" fmla="*/ 4308574 w 6682383"/>
              <a:gd name="connsiteY13714" fmla="*/ 662285 h 6812607"/>
              <a:gd name="connsiteX13715" fmla="*/ 4297412 w 6682383"/>
              <a:gd name="connsiteY13715" fmla="*/ 666006 h 6812607"/>
              <a:gd name="connsiteX13716" fmla="*/ 4286250 w 6682383"/>
              <a:gd name="connsiteY13716" fmla="*/ 669726 h 6812607"/>
              <a:gd name="connsiteX13717" fmla="*/ 4271367 w 6682383"/>
              <a:gd name="connsiteY13717" fmla="*/ 673447 h 6812607"/>
              <a:gd name="connsiteX13718" fmla="*/ 4241602 w 6682383"/>
              <a:gd name="connsiteY13718" fmla="*/ 673447 h 6812607"/>
              <a:gd name="connsiteX13719" fmla="*/ 4234160 w 6682383"/>
              <a:gd name="connsiteY13719" fmla="*/ 673447 h 6812607"/>
              <a:gd name="connsiteX13720" fmla="*/ 4211836 w 6682383"/>
              <a:gd name="connsiteY13720" fmla="*/ 673447 h 6812607"/>
              <a:gd name="connsiteX13721" fmla="*/ 4189512 w 6682383"/>
              <a:gd name="connsiteY13721" fmla="*/ 673447 h 6812607"/>
              <a:gd name="connsiteX13722" fmla="*/ 4152305 w 6682383"/>
              <a:gd name="connsiteY13722" fmla="*/ 680888 h 6812607"/>
              <a:gd name="connsiteX13723" fmla="*/ 4122539 w 6682383"/>
              <a:gd name="connsiteY13723" fmla="*/ 680888 h 6812607"/>
              <a:gd name="connsiteX13724" fmla="*/ 4133701 w 6682383"/>
              <a:gd name="connsiteY13724" fmla="*/ 673447 h 6812607"/>
              <a:gd name="connsiteX13725" fmla="*/ 4167188 w 6682383"/>
              <a:gd name="connsiteY13725" fmla="*/ 673447 h 6812607"/>
              <a:gd name="connsiteX13726" fmla="*/ 4174629 w 6682383"/>
              <a:gd name="connsiteY13726" fmla="*/ 658564 h 6812607"/>
              <a:gd name="connsiteX13727" fmla="*/ 4174629 w 6682383"/>
              <a:gd name="connsiteY13727" fmla="*/ 651123 h 6812607"/>
              <a:gd name="connsiteX13728" fmla="*/ 4122539 w 6682383"/>
              <a:gd name="connsiteY13728" fmla="*/ 658564 h 6812607"/>
              <a:gd name="connsiteX13729" fmla="*/ 4089053 w 6682383"/>
              <a:gd name="connsiteY13729" fmla="*/ 669726 h 6812607"/>
              <a:gd name="connsiteX13730" fmla="*/ 4070449 w 6682383"/>
              <a:gd name="connsiteY13730" fmla="*/ 680888 h 6812607"/>
              <a:gd name="connsiteX13731" fmla="*/ 4033242 w 6682383"/>
              <a:gd name="connsiteY13731" fmla="*/ 695771 h 6812607"/>
              <a:gd name="connsiteX13732" fmla="*/ 4055566 w 6682383"/>
              <a:gd name="connsiteY13732" fmla="*/ 695771 h 6812607"/>
              <a:gd name="connsiteX13733" fmla="*/ 4070449 w 6682383"/>
              <a:gd name="connsiteY13733" fmla="*/ 688330 h 6812607"/>
              <a:gd name="connsiteX13734" fmla="*/ 4077891 w 6682383"/>
              <a:gd name="connsiteY13734" fmla="*/ 695771 h 6812607"/>
              <a:gd name="connsiteX13735" fmla="*/ 4092773 w 6682383"/>
              <a:gd name="connsiteY13735" fmla="*/ 688330 h 6812607"/>
              <a:gd name="connsiteX13736" fmla="*/ 4103936 w 6682383"/>
              <a:gd name="connsiteY13736" fmla="*/ 688330 h 6812607"/>
              <a:gd name="connsiteX13737" fmla="*/ 4092773 w 6682383"/>
              <a:gd name="connsiteY13737" fmla="*/ 695771 h 6812607"/>
              <a:gd name="connsiteX13738" fmla="*/ 4089053 w 6682383"/>
              <a:gd name="connsiteY13738" fmla="*/ 703213 h 6812607"/>
              <a:gd name="connsiteX13739" fmla="*/ 4085332 w 6682383"/>
              <a:gd name="connsiteY13739" fmla="*/ 703213 h 6812607"/>
              <a:gd name="connsiteX13740" fmla="*/ 4074170 w 6682383"/>
              <a:gd name="connsiteY13740" fmla="*/ 703213 h 6812607"/>
              <a:gd name="connsiteX13741" fmla="*/ 4070449 w 6682383"/>
              <a:gd name="connsiteY13741" fmla="*/ 710654 h 6812607"/>
              <a:gd name="connsiteX13742" fmla="*/ 4063008 w 6682383"/>
              <a:gd name="connsiteY13742" fmla="*/ 703213 h 6812607"/>
              <a:gd name="connsiteX13743" fmla="*/ 4048125 w 6682383"/>
              <a:gd name="connsiteY13743" fmla="*/ 718095 h 6812607"/>
              <a:gd name="connsiteX13744" fmla="*/ 4018359 w 6682383"/>
              <a:gd name="connsiteY13744" fmla="*/ 703213 h 6812607"/>
              <a:gd name="connsiteX13745" fmla="*/ 4014639 w 6682383"/>
              <a:gd name="connsiteY13745" fmla="*/ 692050 h 6812607"/>
              <a:gd name="connsiteX13746" fmla="*/ 4010918 w 6682383"/>
              <a:gd name="connsiteY13746" fmla="*/ 688330 h 6812607"/>
              <a:gd name="connsiteX13747" fmla="*/ 3973711 w 6682383"/>
              <a:gd name="connsiteY13747" fmla="*/ 703213 h 6812607"/>
              <a:gd name="connsiteX13748" fmla="*/ 3936504 w 6682383"/>
              <a:gd name="connsiteY13748" fmla="*/ 725537 h 6812607"/>
              <a:gd name="connsiteX13749" fmla="*/ 3943945 w 6682383"/>
              <a:gd name="connsiteY13749" fmla="*/ 725537 h 6812607"/>
              <a:gd name="connsiteX13750" fmla="*/ 3966270 w 6682383"/>
              <a:gd name="connsiteY13750" fmla="*/ 721816 h 6812607"/>
              <a:gd name="connsiteX13751" fmla="*/ 3981152 w 6682383"/>
              <a:gd name="connsiteY13751" fmla="*/ 725537 h 6812607"/>
              <a:gd name="connsiteX13752" fmla="*/ 3966270 w 6682383"/>
              <a:gd name="connsiteY13752" fmla="*/ 732978 h 6812607"/>
              <a:gd name="connsiteX13753" fmla="*/ 3929063 w 6682383"/>
              <a:gd name="connsiteY13753" fmla="*/ 751582 h 6812607"/>
              <a:gd name="connsiteX13754" fmla="*/ 3888135 w 6682383"/>
              <a:gd name="connsiteY13754" fmla="*/ 766464 h 6812607"/>
              <a:gd name="connsiteX13755" fmla="*/ 3873252 w 6682383"/>
              <a:gd name="connsiteY13755" fmla="*/ 762744 h 6812607"/>
              <a:gd name="connsiteX13756" fmla="*/ 3850928 w 6682383"/>
              <a:gd name="connsiteY13756" fmla="*/ 762744 h 6812607"/>
              <a:gd name="connsiteX13757" fmla="*/ 3839766 w 6682383"/>
              <a:gd name="connsiteY13757" fmla="*/ 762744 h 6812607"/>
              <a:gd name="connsiteX13758" fmla="*/ 3839766 w 6682383"/>
              <a:gd name="connsiteY13758" fmla="*/ 755302 h 6812607"/>
              <a:gd name="connsiteX13759" fmla="*/ 3839766 w 6682383"/>
              <a:gd name="connsiteY13759" fmla="*/ 747861 h 6812607"/>
              <a:gd name="connsiteX13760" fmla="*/ 3824883 w 6682383"/>
              <a:gd name="connsiteY13760" fmla="*/ 747861 h 6812607"/>
              <a:gd name="connsiteX13761" fmla="*/ 3824883 w 6682383"/>
              <a:gd name="connsiteY13761" fmla="*/ 762744 h 6812607"/>
              <a:gd name="connsiteX13762" fmla="*/ 3824883 w 6682383"/>
              <a:gd name="connsiteY13762" fmla="*/ 777627 h 6812607"/>
              <a:gd name="connsiteX13763" fmla="*/ 3824883 w 6682383"/>
              <a:gd name="connsiteY13763" fmla="*/ 785068 h 6812607"/>
              <a:gd name="connsiteX13764" fmla="*/ 3817441 w 6682383"/>
              <a:gd name="connsiteY13764" fmla="*/ 792509 h 6812607"/>
              <a:gd name="connsiteX13765" fmla="*/ 3795118 w 6682383"/>
              <a:gd name="connsiteY13765" fmla="*/ 792509 h 6812607"/>
              <a:gd name="connsiteX13766" fmla="*/ 3776514 w 6682383"/>
              <a:gd name="connsiteY13766" fmla="*/ 792509 h 6812607"/>
              <a:gd name="connsiteX13767" fmla="*/ 3765352 w 6682383"/>
              <a:gd name="connsiteY13767" fmla="*/ 799951 h 6812607"/>
              <a:gd name="connsiteX13768" fmla="*/ 3754190 w 6682383"/>
              <a:gd name="connsiteY13768" fmla="*/ 799951 h 6812607"/>
              <a:gd name="connsiteX13769" fmla="*/ 3743028 w 6682383"/>
              <a:gd name="connsiteY13769" fmla="*/ 796230 h 6812607"/>
              <a:gd name="connsiteX13770" fmla="*/ 3728145 w 6682383"/>
              <a:gd name="connsiteY13770" fmla="*/ 796230 h 6812607"/>
              <a:gd name="connsiteX13771" fmla="*/ 3731865 w 6682383"/>
              <a:gd name="connsiteY13771" fmla="*/ 788789 h 6812607"/>
              <a:gd name="connsiteX13772" fmla="*/ 3743028 w 6682383"/>
              <a:gd name="connsiteY13772" fmla="*/ 785068 h 6812607"/>
              <a:gd name="connsiteX13773" fmla="*/ 3750469 w 6682383"/>
              <a:gd name="connsiteY13773" fmla="*/ 785068 h 6812607"/>
              <a:gd name="connsiteX13774" fmla="*/ 3705820 w 6682383"/>
              <a:gd name="connsiteY13774" fmla="*/ 792509 h 6812607"/>
              <a:gd name="connsiteX13775" fmla="*/ 3676055 w 6682383"/>
              <a:gd name="connsiteY13775" fmla="*/ 799951 h 6812607"/>
              <a:gd name="connsiteX13776" fmla="*/ 3661172 w 6682383"/>
              <a:gd name="connsiteY13776" fmla="*/ 807392 h 6812607"/>
              <a:gd name="connsiteX13777" fmla="*/ 3653731 w 6682383"/>
              <a:gd name="connsiteY13777" fmla="*/ 814834 h 6812607"/>
              <a:gd name="connsiteX13778" fmla="*/ 3638848 w 6682383"/>
              <a:gd name="connsiteY13778" fmla="*/ 814834 h 6812607"/>
              <a:gd name="connsiteX13779" fmla="*/ 3623965 w 6682383"/>
              <a:gd name="connsiteY13779" fmla="*/ 814834 h 6812607"/>
              <a:gd name="connsiteX13780" fmla="*/ 3609082 w 6682383"/>
              <a:gd name="connsiteY13780" fmla="*/ 829716 h 6812607"/>
              <a:gd name="connsiteX13781" fmla="*/ 3609082 w 6682383"/>
              <a:gd name="connsiteY13781" fmla="*/ 837158 h 6812607"/>
              <a:gd name="connsiteX13782" fmla="*/ 3594199 w 6682383"/>
              <a:gd name="connsiteY13782" fmla="*/ 837158 h 6812607"/>
              <a:gd name="connsiteX13783" fmla="*/ 3594199 w 6682383"/>
              <a:gd name="connsiteY13783" fmla="*/ 829716 h 6812607"/>
              <a:gd name="connsiteX13784" fmla="*/ 3586758 w 6682383"/>
              <a:gd name="connsiteY13784" fmla="*/ 825996 h 6812607"/>
              <a:gd name="connsiteX13785" fmla="*/ 3564434 w 6682383"/>
              <a:gd name="connsiteY13785" fmla="*/ 837158 h 6812607"/>
              <a:gd name="connsiteX13786" fmla="*/ 3556992 w 6682383"/>
              <a:gd name="connsiteY13786" fmla="*/ 837158 h 6812607"/>
              <a:gd name="connsiteX13787" fmla="*/ 3549551 w 6682383"/>
              <a:gd name="connsiteY13787" fmla="*/ 844599 h 6812607"/>
              <a:gd name="connsiteX13788" fmla="*/ 3534668 w 6682383"/>
              <a:gd name="connsiteY13788" fmla="*/ 844599 h 6812607"/>
              <a:gd name="connsiteX13789" fmla="*/ 3523507 w 6682383"/>
              <a:gd name="connsiteY13789" fmla="*/ 848320 h 6812607"/>
              <a:gd name="connsiteX13790" fmla="*/ 3504902 w 6682383"/>
              <a:gd name="connsiteY13790" fmla="*/ 855761 h 6812607"/>
              <a:gd name="connsiteX13791" fmla="*/ 3486299 w 6682383"/>
              <a:gd name="connsiteY13791" fmla="*/ 863203 h 6812607"/>
              <a:gd name="connsiteX13792" fmla="*/ 3475137 w 6682383"/>
              <a:gd name="connsiteY13792" fmla="*/ 874365 h 6812607"/>
              <a:gd name="connsiteX13793" fmla="*/ 3445371 w 6682383"/>
              <a:gd name="connsiteY13793" fmla="*/ 881806 h 6812607"/>
              <a:gd name="connsiteX13794" fmla="*/ 3423048 w 6682383"/>
              <a:gd name="connsiteY13794" fmla="*/ 889248 h 6812607"/>
              <a:gd name="connsiteX13795" fmla="*/ 3415605 w 6682383"/>
              <a:gd name="connsiteY13795" fmla="*/ 896689 h 6812607"/>
              <a:gd name="connsiteX13796" fmla="*/ 3408165 w 6682383"/>
              <a:gd name="connsiteY13796" fmla="*/ 896689 h 6812607"/>
              <a:gd name="connsiteX13797" fmla="*/ 3385840 w 6682383"/>
              <a:gd name="connsiteY13797" fmla="*/ 919013 h 6812607"/>
              <a:gd name="connsiteX13798" fmla="*/ 3389560 w 6682383"/>
              <a:gd name="connsiteY13798" fmla="*/ 919013 h 6812607"/>
              <a:gd name="connsiteX13799" fmla="*/ 3400723 w 6682383"/>
              <a:gd name="connsiteY13799" fmla="*/ 919013 h 6812607"/>
              <a:gd name="connsiteX13800" fmla="*/ 3393281 w 6682383"/>
              <a:gd name="connsiteY13800" fmla="*/ 926455 h 6812607"/>
              <a:gd name="connsiteX13801" fmla="*/ 3363516 w 6682383"/>
              <a:gd name="connsiteY13801" fmla="*/ 941338 h 6812607"/>
              <a:gd name="connsiteX13802" fmla="*/ 3326308 w 6682383"/>
              <a:gd name="connsiteY13802" fmla="*/ 948779 h 6812607"/>
              <a:gd name="connsiteX13803" fmla="*/ 3348633 w 6682383"/>
              <a:gd name="connsiteY13803" fmla="*/ 941338 h 6812607"/>
              <a:gd name="connsiteX13804" fmla="*/ 3378398 w 6682383"/>
              <a:gd name="connsiteY13804" fmla="*/ 919013 h 6812607"/>
              <a:gd name="connsiteX13805" fmla="*/ 3363516 w 6682383"/>
              <a:gd name="connsiteY13805" fmla="*/ 919013 h 6812607"/>
              <a:gd name="connsiteX13806" fmla="*/ 3348633 w 6682383"/>
              <a:gd name="connsiteY13806" fmla="*/ 922734 h 6812607"/>
              <a:gd name="connsiteX13807" fmla="*/ 3341191 w 6682383"/>
              <a:gd name="connsiteY13807" fmla="*/ 926455 h 6812607"/>
              <a:gd name="connsiteX13808" fmla="*/ 3296543 w 6682383"/>
              <a:gd name="connsiteY13808" fmla="*/ 948779 h 6812607"/>
              <a:gd name="connsiteX13809" fmla="*/ 3285381 w 6682383"/>
              <a:gd name="connsiteY13809" fmla="*/ 948779 h 6812607"/>
              <a:gd name="connsiteX13810" fmla="*/ 3281661 w 6682383"/>
              <a:gd name="connsiteY13810" fmla="*/ 948779 h 6812607"/>
              <a:gd name="connsiteX13811" fmla="*/ 3244454 w 6682383"/>
              <a:gd name="connsiteY13811" fmla="*/ 978545 h 6812607"/>
              <a:gd name="connsiteX13812" fmla="*/ 3207246 w 6682383"/>
              <a:gd name="connsiteY13812" fmla="*/ 985986 h 6812607"/>
              <a:gd name="connsiteX13813" fmla="*/ 3192364 w 6682383"/>
              <a:gd name="connsiteY13813" fmla="*/ 985986 h 6812607"/>
              <a:gd name="connsiteX13814" fmla="*/ 3177481 w 6682383"/>
              <a:gd name="connsiteY13814" fmla="*/ 985986 h 6812607"/>
              <a:gd name="connsiteX13815" fmla="*/ 3181201 w 6682383"/>
              <a:gd name="connsiteY13815" fmla="*/ 982265 h 6812607"/>
              <a:gd name="connsiteX13816" fmla="*/ 3192364 w 6682383"/>
              <a:gd name="connsiteY13816" fmla="*/ 978545 h 6812607"/>
              <a:gd name="connsiteX13817" fmla="*/ 3199805 w 6682383"/>
              <a:gd name="connsiteY13817" fmla="*/ 971103 h 6812607"/>
              <a:gd name="connsiteX13818" fmla="*/ 3222129 w 6682383"/>
              <a:gd name="connsiteY13818" fmla="*/ 956220 h 6812607"/>
              <a:gd name="connsiteX13819" fmla="*/ 3251895 w 6682383"/>
              <a:gd name="connsiteY13819" fmla="*/ 948779 h 6812607"/>
              <a:gd name="connsiteX13820" fmla="*/ 3259336 w 6682383"/>
              <a:gd name="connsiteY13820" fmla="*/ 941338 h 6812607"/>
              <a:gd name="connsiteX13821" fmla="*/ 3266777 w 6682383"/>
              <a:gd name="connsiteY13821" fmla="*/ 933896 h 6812607"/>
              <a:gd name="connsiteX13822" fmla="*/ 3277939 w 6682383"/>
              <a:gd name="connsiteY13822" fmla="*/ 933896 h 6812607"/>
              <a:gd name="connsiteX13823" fmla="*/ 3281661 w 6682383"/>
              <a:gd name="connsiteY13823" fmla="*/ 926455 h 6812607"/>
              <a:gd name="connsiteX13824" fmla="*/ 3296543 w 6682383"/>
              <a:gd name="connsiteY13824" fmla="*/ 922734 h 6812607"/>
              <a:gd name="connsiteX13825" fmla="*/ 3303984 w 6682383"/>
              <a:gd name="connsiteY13825" fmla="*/ 919013 h 6812607"/>
              <a:gd name="connsiteX13826" fmla="*/ 3296543 w 6682383"/>
              <a:gd name="connsiteY13826" fmla="*/ 911572 h 6812607"/>
              <a:gd name="connsiteX13827" fmla="*/ 3281661 w 6682383"/>
              <a:gd name="connsiteY13827" fmla="*/ 911572 h 6812607"/>
              <a:gd name="connsiteX13828" fmla="*/ 3274219 w 6682383"/>
              <a:gd name="connsiteY13828" fmla="*/ 915293 h 6812607"/>
              <a:gd name="connsiteX13829" fmla="*/ 3266777 w 6682383"/>
              <a:gd name="connsiteY13829" fmla="*/ 919013 h 6812607"/>
              <a:gd name="connsiteX13830" fmla="*/ 3255616 w 6682383"/>
              <a:gd name="connsiteY13830" fmla="*/ 926455 h 6812607"/>
              <a:gd name="connsiteX13831" fmla="*/ 3229571 w 6682383"/>
              <a:gd name="connsiteY13831" fmla="*/ 930175 h 6812607"/>
              <a:gd name="connsiteX13832" fmla="*/ 3207246 w 6682383"/>
              <a:gd name="connsiteY13832" fmla="*/ 933896 h 6812607"/>
              <a:gd name="connsiteX13833" fmla="*/ 3192364 w 6682383"/>
              <a:gd name="connsiteY13833" fmla="*/ 941338 h 6812607"/>
              <a:gd name="connsiteX13834" fmla="*/ 3184922 w 6682383"/>
              <a:gd name="connsiteY13834" fmla="*/ 941338 h 6812607"/>
              <a:gd name="connsiteX13835" fmla="*/ 3177481 w 6682383"/>
              <a:gd name="connsiteY13835" fmla="*/ 941338 h 6812607"/>
              <a:gd name="connsiteX13836" fmla="*/ 3170039 w 6682383"/>
              <a:gd name="connsiteY13836" fmla="*/ 948779 h 6812607"/>
              <a:gd name="connsiteX13837" fmla="*/ 3155156 w 6682383"/>
              <a:gd name="connsiteY13837" fmla="*/ 956220 h 6812607"/>
              <a:gd name="connsiteX13838" fmla="*/ 3132832 w 6682383"/>
              <a:gd name="connsiteY13838" fmla="*/ 971103 h 6812607"/>
              <a:gd name="connsiteX13839" fmla="*/ 3106787 w 6682383"/>
              <a:gd name="connsiteY13839" fmla="*/ 985986 h 6812607"/>
              <a:gd name="connsiteX13840" fmla="*/ 3103067 w 6682383"/>
              <a:gd name="connsiteY13840" fmla="*/ 993427 h 6812607"/>
              <a:gd name="connsiteX13841" fmla="*/ 3050977 w 6682383"/>
              <a:gd name="connsiteY13841" fmla="*/ 1015752 h 6812607"/>
              <a:gd name="connsiteX13842" fmla="*/ 3043535 w 6682383"/>
              <a:gd name="connsiteY13842" fmla="*/ 1023193 h 6812607"/>
              <a:gd name="connsiteX13843" fmla="*/ 3028652 w 6682383"/>
              <a:gd name="connsiteY13843" fmla="*/ 1030634 h 6812607"/>
              <a:gd name="connsiteX13844" fmla="*/ 3013770 w 6682383"/>
              <a:gd name="connsiteY13844" fmla="*/ 1045517 h 6812607"/>
              <a:gd name="connsiteX13845" fmla="*/ 2998887 w 6682383"/>
              <a:gd name="connsiteY13845" fmla="*/ 1045517 h 6812607"/>
              <a:gd name="connsiteX13846" fmla="*/ 2991445 w 6682383"/>
              <a:gd name="connsiteY13846" fmla="*/ 1038076 h 6812607"/>
              <a:gd name="connsiteX13847" fmla="*/ 2991445 w 6682383"/>
              <a:gd name="connsiteY13847" fmla="*/ 1023193 h 6812607"/>
              <a:gd name="connsiteX13848" fmla="*/ 3006328 w 6682383"/>
              <a:gd name="connsiteY13848" fmla="*/ 1008310 h 6812607"/>
              <a:gd name="connsiteX13849" fmla="*/ 3028652 w 6682383"/>
              <a:gd name="connsiteY13849" fmla="*/ 997148 h 6812607"/>
              <a:gd name="connsiteX13850" fmla="*/ 3036094 w 6682383"/>
              <a:gd name="connsiteY13850" fmla="*/ 985986 h 6812607"/>
              <a:gd name="connsiteX13851" fmla="*/ 3039814 w 6682383"/>
              <a:gd name="connsiteY13851" fmla="*/ 985986 h 6812607"/>
              <a:gd name="connsiteX13852" fmla="*/ 3058418 w 6682383"/>
              <a:gd name="connsiteY13852" fmla="*/ 978545 h 6812607"/>
              <a:gd name="connsiteX13853" fmla="*/ 3073301 w 6682383"/>
              <a:gd name="connsiteY13853" fmla="*/ 971103 h 6812607"/>
              <a:gd name="connsiteX13854" fmla="*/ 3080742 w 6682383"/>
              <a:gd name="connsiteY13854" fmla="*/ 971103 h 6812607"/>
              <a:gd name="connsiteX13855" fmla="*/ 3084463 w 6682383"/>
              <a:gd name="connsiteY13855" fmla="*/ 967382 h 6812607"/>
              <a:gd name="connsiteX13856" fmla="*/ 3088184 w 6682383"/>
              <a:gd name="connsiteY13856" fmla="*/ 963662 h 6812607"/>
              <a:gd name="connsiteX13857" fmla="*/ 3095625 w 6682383"/>
              <a:gd name="connsiteY13857" fmla="*/ 956220 h 6812607"/>
              <a:gd name="connsiteX13858" fmla="*/ 3110508 w 6682383"/>
              <a:gd name="connsiteY13858" fmla="*/ 948779 h 6812607"/>
              <a:gd name="connsiteX13859" fmla="*/ 3073301 w 6682383"/>
              <a:gd name="connsiteY13859" fmla="*/ 956220 h 6812607"/>
              <a:gd name="connsiteX13860" fmla="*/ 3036094 w 6682383"/>
              <a:gd name="connsiteY13860" fmla="*/ 978545 h 6812607"/>
              <a:gd name="connsiteX13861" fmla="*/ 2991445 w 6682383"/>
              <a:gd name="connsiteY13861" fmla="*/ 1008310 h 6812607"/>
              <a:gd name="connsiteX13862" fmla="*/ 2961680 w 6682383"/>
              <a:gd name="connsiteY13862" fmla="*/ 1015752 h 6812607"/>
              <a:gd name="connsiteX13863" fmla="*/ 2954238 w 6682383"/>
              <a:gd name="connsiteY13863" fmla="*/ 1023193 h 6812607"/>
              <a:gd name="connsiteX13864" fmla="*/ 2939355 w 6682383"/>
              <a:gd name="connsiteY13864" fmla="*/ 1030634 h 6812607"/>
              <a:gd name="connsiteX13865" fmla="*/ 2924473 w 6682383"/>
              <a:gd name="connsiteY13865" fmla="*/ 1038076 h 6812607"/>
              <a:gd name="connsiteX13866" fmla="*/ 2917031 w 6682383"/>
              <a:gd name="connsiteY13866" fmla="*/ 1045517 h 6812607"/>
              <a:gd name="connsiteX13867" fmla="*/ 2909590 w 6682383"/>
              <a:gd name="connsiteY13867" fmla="*/ 1045517 h 6812607"/>
              <a:gd name="connsiteX13868" fmla="*/ 2909590 w 6682383"/>
              <a:gd name="connsiteY13868" fmla="*/ 1052959 h 6812607"/>
              <a:gd name="connsiteX13869" fmla="*/ 2887266 w 6682383"/>
              <a:gd name="connsiteY13869" fmla="*/ 1067841 h 6812607"/>
              <a:gd name="connsiteX13870" fmla="*/ 2894707 w 6682383"/>
              <a:gd name="connsiteY13870" fmla="*/ 1067841 h 6812607"/>
              <a:gd name="connsiteX13871" fmla="*/ 2902148 w 6682383"/>
              <a:gd name="connsiteY13871" fmla="*/ 1075283 h 6812607"/>
              <a:gd name="connsiteX13872" fmla="*/ 2909590 w 6682383"/>
              <a:gd name="connsiteY13872" fmla="*/ 1075283 h 6812607"/>
              <a:gd name="connsiteX13873" fmla="*/ 2913310 w 6682383"/>
              <a:gd name="connsiteY13873" fmla="*/ 1071562 h 6812607"/>
              <a:gd name="connsiteX13874" fmla="*/ 2917031 w 6682383"/>
              <a:gd name="connsiteY13874" fmla="*/ 1067841 h 6812607"/>
              <a:gd name="connsiteX13875" fmla="*/ 2946797 w 6682383"/>
              <a:gd name="connsiteY13875" fmla="*/ 1052959 h 6812607"/>
              <a:gd name="connsiteX13876" fmla="*/ 2976562 w 6682383"/>
              <a:gd name="connsiteY13876" fmla="*/ 1038076 h 6812607"/>
              <a:gd name="connsiteX13877" fmla="*/ 2961680 w 6682383"/>
              <a:gd name="connsiteY13877" fmla="*/ 1052959 h 6812607"/>
              <a:gd name="connsiteX13878" fmla="*/ 2946797 w 6682383"/>
              <a:gd name="connsiteY13878" fmla="*/ 1060400 h 6812607"/>
              <a:gd name="connsiteX13879" fmla="*/ 2946797 w 6682383"/>
              <a:gd name="connsiteY13879" fmla="*/ 1067841 h 6812607"/>
              <a:gd name="connsiteX13880" fmla="*/ 2939355 w 6682383"/>
              <a:gd name="connsiteY13880" fmla="*/ 1060400 h 6812607"/>
              <a:gd name="connsiteX13881" fmla="*/ 2935635 w 6682383"/>
              <a:gd name="connsiteY13881" fmla="*/ 1071562 h 6812607"/>
              <a:gd name="connsiteX13882" fmla="*/ 2931914 w 6682383"/>
              <a:gd name="connsiteY13882" fmla="*/ 1082724 h 6812607"/>
              <a:gd name="connsiteX13883" fmla="*/ 2917031 w 6682383"/>
              <a:gd name="connsiteY13883" fmla="*/ 1090166 h 6812607"/>
              <a:gd name="connsiteX13884" fmla="*/ 2909590 w 6682383"/>
              <a:gd name="connsiteY13884" fmla="*/ 1097607 h 6812607"/>
              <a:gd name="connsiteX13885" fmla="*/ 2894707 w 6682383"/>
              <a:gd name="connsiteY13885" fmla="*/ 1112490 h 6812607"/>
              <a:gd name="connsiteX13886" fmla="*/ 2887266 w 6682383"/>
              <a:gd name="connsiteY13886" fmla="*/ 1119931 h 6812607"/>
              <a:gd name="connsiteX13887" fmla="*/ 2879824 w 6682383"/>
              <a:gd name="connsiteY13887" fmla="*/ 1127373 h 6812607"/>
              <a:gd name="connsiteX13888" fmla="*/ 2872383 w 6682383"/>
              <a:gd name="connsiteY13888" fmla="*/ 1134814 h 6812607"/>
              <a:gd name="connsiteX13889" fmla="*/ 2872383 w 6682383"/>
              <a:gd name="connsiteY13889" fmla="*/ 1142256 h 6812607"/>
              <a:gd name="connsiteX13890" fmla="*/ 2879824 w 6682383"/>
              <a:gd name="connsiteY13890" fmla="*/ 1142256 h 6812607"/>
              <a:gd name="connsiteX13891" fmla="*/ 2887266 w 6682383"/>
              <a:gd name="connsiteY13891" fmla="*/ 1134814 h 6812607"/>
              <a:gd name="connsiteX13892" fmla="*/ 2894707 w 6682383"/>
              <a:gd name="connsiteY13892" fmla="*/ 1127373 h 6812607"/>
              <a:gd name="connsiteX13893" fmla="*/ 2902148 w 6682383"/>
              <a:gd name="connsiteY13893" fmla="*/ 1119931 h 6812607"/>
              <a:gd name="connsiteX13894" fmla="*/ 2902148 w 6682383"/>
              <a:gd name="connsiteY13894" fmla="*/ 1127373 h 6812607"/>
              <a:gd name="connsiteX13895" fmla="*/ 2902148 w 6682383"/>
              <a:gd name="connsiteY13895" fmla="*/ 1138535 h 6812607"/>
              <a:gd name="connsiteX13896" fmla="*/ 2894707 w 6682383"/>
              <a:gd name="connsiteY13896" fmla="*/ 1142256 h 6812607"/>
              <a:gd name="connsiteX13897" fmla="*/ 2887266 w 6682383"/>
              <a:gd name="connsiteY13897" fmla="*/ 1149697 h 6812607"/>
              <a:gd name="connsiteX13898" fmla="*/ 2879824 w 6682383"/>
              <a:gd name="connsiteY13898" fmla="*/ 1164580 h 6812607"/>
              <a:gd name="connsiteX13899" fmla="*/ 2868662 w 6682383"/>
              <a:gd name="connsiteY13899" fmla="*/ 1172021 h 6812607"/>
              <a:gd name="connsiteX13900" fmla="*/ 2861221 w 6682383"/>
              <a:gd name="connsiteY13900" fmla="*/ 1164580 h 6812607"/>
              <a:gd name="connsiteX13901" fmla="*/ 2861221 w 6682383"/>
              <a:gd name="connsiteY13901" fmla="*/ 1153418 h 6812607"/>
              <a:gd name="connsiteX13902" fmla="*/ 2857501 w 6682383"/>
              <a:gd name="connsiteY13902" fmla="*/ 1149697 h 6812607"/>
              <a:gd name="connsiteX13903" fmla="*/ 2857501 w 6682383"/>
              <a:gd name="connsiteY13903" fmla="*/ 1164580 h 6812607"/>
              <a:gd name="connsiteX13904" fmla="*/ 2842617 w 6682383"/>
              <a:gd name="connsiteY13904" fmla="*/ 1186904 h 6812607"/>
              <a:gd name="connsiteX13905" fmla="*/ 2846339 w 6682383"/>
              <a:gd name="connsiteY13905" fmla="*/ 1179463 h 6812607"/>
              <a:gd name="connsiteX13906" fmla="*/ 2850058 w 6682383"/>
              <a:gd name="connsiteY13906" fmla="*/ 1172021 h 6812607"/>
              <a:gd name="connsiteX13907" fmla="*/ 2850058 w 6682383"/>
              <a:gd name="connsiteY13907" fmla="*/ 1164580 h 6812607"/>
              <a:gd name="connsiteX13908" fmla="*/ 2835176 w 6682383"/>
              <a:gd name="connsiteY13908" fmla="*/ 1164580 h 6812607"/>
              <a:gd name="connsiteX13909" fmla="*/ 2805410 w 6682383"/>
              <a:gd name="connsiteY13909" fmla="*/ 1157138 h 6812607"/>
              <a:gd name="connsiteX13910" fmla="*/ 2809132 w 6682383"/>
              <a:gd name="connsiteY13910" fmla="*/ 1145976 h 6812607"/>
              <a:gd name="connsiteX13911" fmla="*/ 2812852 w 6682383"/>
              <a:gd name="connsiteY13911" fmla="*/ 1142256 h 6812607"/>
              <a:gd name="connsiteX13912" fmla="*/ 2835176 w 6682383"/>
              <a:gd name="connsiteY13912" fmla="*/ 1142256 h 6812607"/>
              <a:gd name="connsiteX13913" fmla="*/ 2850058 w 6682383"/>
              <a:gd name="connsiteY13913" fmla="*/ 1134814 h 6812607"/>
              <a:gd name="connsiteX13914" fmla="*/ 2850058 w 6682383"/>
              <a:gd name="connsiteY13914" fmla="*/ 1123652 h 6812607"/>
              <a:gd name="connsiteX13915" fmla="*/ 2842617 w 6682383"/>
              <a:gd name="connsiteY13915" fmla="*/ 1127373 h 6812607"/>
              <a:gd name="connsiteX13916" fmla="*/ 2827734 w 6682383"/>
              <a:gd name="connsiteY13916" fmla="*/ 1134814 h 6812607"/>
              <a:gd name="connsiteX13917" fmla="*/ 2805410 w 6682383"/>
              <a:gd name="connsiteY13917" fmla="*/ 1134814 h 6812607"/>
              <a:gd name="connsiteX13918" fmla="*/ 2797969 w 6682383"/>
              <a:gd name="connsiteY13918" fmla="*/ 1134814 h 6812607"/>
              <a:gd name="connsiteX13919" fmla="*/ 2790527 w 6682383"/>
              <a:gd name="connsiteY13919" fmla="*/ 1149697 h 6812607"/>
              <a:gd name="connsiteX13920" fmla="*/ 2805410 w 6682383"/>
              <a:gd name="connsiteY13920" fmla="*/ 1172021 h 6812607"/>
              <a:gd name="connsiteX13921" fmla="*/ 2812852 w 6682383"/>
              <a:gd name="connsiteY13921" fmla="*/ 1172021 h 6812607"/>
              <a:gd name="connsiteX13922" fmla="*/ 2820294 w 6682383"/>
              <a:gd name="connsiteY13922" fmla="*/ 1172021 h 6812607"/>
              <a:gd name="connsiteX13923" fmla="*/ 2812852 w 6682383"/>
              <a:gd name="connsiteY13923" fmla="*/ 1194345 h 6812607"/>
              <a:gd name="connsiteX13924" fmla="*/ 2820294 w 6682383"/>
              <a:gd name="connsiteY13924" fmla="*/ 1201787 h 6812607"/>
              <a:gd name="connsiteX13925" fmla="*/ 2835176 w 6682383"/>
              <a:gd name="connsiteY13925" fmla="*/ 1201787 h 6812607"/>
              <a:gd name="connsiteX13926" fmla="*/ 2820294 w 6682383"/>
              <a:gd name="connsiteY13926" fmla="*/ 1209228 h 6812607"/>
              <a:gd name="connsiteX13927" fmla="*/ 2790527 w 6682383"/>
              <a:gd name="connsiteY13927" fmla="*/ 1231552 h 6812607"/>
              <a:gd name="connsiteX13928" fmla="*/ 2775644 w 6682383"/>
              <a:gd name="connsiteY13928" fmla="*/ 1253877 h 6812607"/>
              <a:gd name="connsiteX13929" fmla="*/ 2768204 w 6682383"/>
              <a:gd name="connsiteY13929" fmla="*/ 1261318 h 6812607"/>
              <a:gd name="connsiteX13930" fmla="*/ 2760762 w 6682383"/>
              <a:gd name="connsiteY13930" fmla="*/ 1261318 h 6812607"/>
              <a:gd name="connsiteX13931" fmla="*/ 2753320 w 6682383"/>
              <a:gd name="connsiteY13931" fmla="*/ 1261318 h 6812607"/>
              <a:gd name="connsiteX13932" fmla="*/ 2753320 w 6682383"/>
              <a:gd name="connsiteY13932" fmla="*/ 1268759 h 6812607"/>
              <a:gd name="connsiteX13933" fmla="*/ 2723555 w 6682383"/>
              <a:gd name="connsiteY13933" fmla="*/ 1298525 h 6812607"/>
              <a:gd name="connsiteX13934" fmla="*/ 2708672 w 6682383"/>
              <a:gd name="connsiteY13934" fmla="*/ 1305966 h 6812607"/>
              <a:gd name="connsiteX13935" fmla="*/ 2716113 w 6682383"/>
              <a:gd name="connsiteY13935" fmla="*/ 1298525 h 6812607"/>
              <a:gd name="connsiteX13936" fmla="*/ 2716113 w 6682383"/>
              <a:gd name="connsiteY13936" fmla="*/ 1291084 h 6812607"/>
              <a:gd name="connsiteX13937" fmla="*/ 2708672 w 6682383"/>
              <a:gd name="connsiteY13937" fmla="*/ 1298525 h 6812607"/>
              <a:gd name="connsiteX13938" fmla="*/ 2701230 w 6682383"/>
              <a:gd name="connsiteY13938" fmla="*/ 1305966 h 6812607"/>
              <a:gd name="connsiteX13939" fmla="*/ 2693790 w 6682383"/>
              <a:gd name="connsiteY13939" fmla="*/ 1291084 h 6812607"/>
              <a:gd name="connsiteX13940" fmla="*/ 2678907 w 6682383"/>
              <a:gd name="connsiteY13940" fmla="*/ 1283642 h 6812607"/>
              <a:gd name="connsiteX13941" fmla="*/ 2671465 w 6682383"/>
              <a:gd name="connsiteY13941" fmla="*/ 1305966 h 6812607"/>
              <a:gd name="connsiteX13942" fmla="*/ 2671903 w 6682383"/>
              <a:gd name="connsiteY13942" fmla="*/ 1311657 h 6812607"/>
              <a:gd name="connsiteX13943" fmla="*/ 2673325 w 6682383"/>
              <a:gd name="connsiteY13943" fmla="*/ 1305966 h 6812607"/>
              <a:gd name="connsiteX13944" fmla="*/ 2678907 w 6682383"/>
              <a:gd name="connsiteY13944" fmla="*/ 1298525 h 6812607"/>
              <a:gd name="connsiteX13945" fmla="*/ 2686348 w 6682383"/>
              <a:gd name="connsiteY13945" fmla="*/ 1298525 h 6812607"/>
              <a:gd name="connsiteX13946" fmla="*/ 2678907 w 6682383"/>
              <a:gd name="connsiteY13946" fmla="*/ 1305966 h 6812607"/>
              <a:gd name="connsiteX13947" fmla="*/ 2671996 w 6682383"/>
              <a:gd name="connsiteY13947" fmla="*/ 1312876 h 6812607"/>
              <a:gd name="connsiteX13948" fmla="*/ 2672395 w 6682383"/>
              <a:gd name="connsiteY13948" fmla="*/ 1318059 h 6812607"/>
              <a:gd name="connsiteX13949" fmla="*/ 2686348 w 6682383"/>
              <a:gd name="connsiteY13949" fmla="*/ 1320849 h 6812607"/>
              <a:gd name="connsiteX13950" fmla="*/ 2678907 w 6682383"/>
              <a:gd name="connsiteY13950" fmla="*/ 1335732 h 6812607"/>
              <a:gd name="connsiteX13951" fmla="*/ 2664023 w 6682383"/>
              <a:gd name="connsiteY13951" fmla="*/ 1350615 h 6812607"/>
              <a:gd name="connsiteX13952" fmla="*/ 2649141 w 6682383"/>
              <a:gd name="connsiteY13952" fmla="*/ 1365498 h 6812607"/>
              <a:gd name="connsiteX13953" fmla="*/ 2634258 w 6682383"/>
              <a:gd name="connsiteY13953" fmla="*/ 1372939 h 6812607"/>
              <a:gd name="connsiteX13954" fmla="*/ 2619375 w 6682383"/>
              <a:gd name="connsiteY13954" fmla="*/ 1395263 h 6812607"/>
              <a:gd name="connsiteX13955" fmla="*/ 2600771 w 6682383"/>
              <a:gd name="connsiteY13955" fmla="*/ 1413867 h 6812607"/>
              <a:gd name="connsiteX13956" fmla="*/ 2604492 w 6682383"/>
              <a:gd name="connsiteY13956" fmla="*/ 1421308 h 6812607"/>
              <a:gd name="connsiteX13957" fmla="*/ 2611933 w 6682383"/>
              <a:gd name="connsiteY13957" fmla="*/ 1417588 h 6812607"/>
              <a:gd name="connsiteX13958" fmla="*/ 2619375 w 6682383"/>
              <a:gd name="connsiteY13958" fmla="*/ 1410146 h 6812607"/>
              <a:gd name="connsiteX13959" fmla="*/ 2619375 w 6682383"/>
              <a:gd name="connsiteY13959" fmla="*/ 1402705 h 6812607"/>
              <a:gd name="connsiteX13960" fmla="*/ 2626817 w 6682383"/>
              <a:gd name="connsiteY13960" fmla="*/ 1402705 h 6812607"/>
              <a:gd name="connsiteX13961" fmla="*/ 2649141 w 6682383"/>
              <a:gd name="connsiteY13961" fmla="*/ 1391543 h 6812607"/>
              <a:gd name="connsiteX13962" fmla="*/ 2664023 w 6682383"/>
              <a:gd name="connsiteY13962" fmla="*/ 1380381 h 6812607"/>
              <a:gd name="connsiteX13963" fmla="*/ 2678907 w 6682383"/>
              <a:gd name="connsiteY13963" fmla="*/ 1372939 h 6812607"/>
              <a:gd name="connsiteX13964" fmla="*/ 2716113 w 6682383"/>
              <a:gd name="connsiteY13964" fmla="*/ 1335732 h 6812607"/>
              <a:gd name="connsiteX13965" fmla="*/ 2730997 w 6682383"/>
              <a:gd name="connsiteY13965" fmla="*/ 1332011 h 6812607"/>
              <a:gd name="connsiteX13966" fmla="*/ 2738437 w 6682383"/>
              <a:gd name="connsiteY13966" fmla="*/ 1320849 h 6812607"/>
              <a:gd name="connsiteX13967" fmla="*/ 2745879 w 6682383"/>
              <a:gd name="connsiteY13967" fmla="*/ 1320849 h 6812607"/>
              <a:gd name="connsiteX13968" fmla="*/ 2760762 w 6682383"/>
              <a:gd name="connsiteY13968" fmla="*/ 1320849 h 6812607"/>
              <a:gd name="connsiteX13969" fmla="*/ 2783087 w 6682383"/>
              <a:gd name="connsiteY13969" fmla="*/ 1305966 h 6812607"/>
              <a:gd name="connsiteX13970" fmla="*/ 2789597 w 6682383"/>
              <a:gd name="connsiteY13970" fmla="*/ 1305036 h 6812607"/>
              <a:gd name="connsiteX13971" fmla="*/ 2794249 w 6682383"/>
              <a:gd name="connsiteY13971" fmla="*/ 1302246 h 6812607"/>
              <a:gd name="connsiteX13972" fmla="*/ 2790527 w 6682383"/>
              <a:gd name="connsiteY13972" fmla="*/ 1305966 h 6812607"/>
              <a:gd name="connsiteX13973" fmla="*/ 2783087 w 6682383"/>
              <a:gd name="connsiteY13973" fmla="*/ 1313408 h 6812607"/>
              <a:gd name="connsiteX13974" fmla="*/ 2775644 w 6682383"/>
              <a:gd name="connsiteY13974" fmla="*/ 1313408 h 6812607"/>
              <a:gd name="connsiteX13975" fmla="*/ 2768204 w 6682383"/>
              <a:gd name="connsiteY13975" fmla="*/ 1317129 h 6812607"/>
              <a:gd name="connsiteX13976" fmla="*/ 2760762 w 6682383"/>
              <a:gd name="connsiteY13976" fmla="*/ 1335732 h 6812607"/>
              <a:gd name="connsiteX13977" fmla="*/ 2753320 w 6682383"/>
              <a:gd name="connsiteY13977" fmla="*/ 1358056 h 6812607"/>
              <a:gd name="connsiteX13978" fmla="*/ 2742159 w 6682383"/>
              <a:gd name="connsiteY13978" fmla="*/ 1365498 h 6812607"/>
              <a:gd name="connsiteX13979" fmla="*/ 2738437 w 6682383"/>
              <a:gd name="connsiteY13979" fmla="*/ 1358056 h 6812607"/>
              <a:gd name="connsiteX13980" fmla="*/ 2730997 w 6682383"/>
              <a:gd name="connsiteY13980" fmla="*/ 1350615 h 6812607"/>
              <a:gd name="connsiteX13981" fmla="*/ 2723555 w 6682383"/>
              <a:gd name="connsiteY13981" fmla="*/ 1365498 h 6812607"/>
              <a:gd name="connsiteX13982" fmla="*/ 2723555 w 6682383"/>
              <a:gd name="connsiteY13982" fmla="*/ 1380381 h 6812607"/>
              <a:gd name="connsiteX13983" fmla="*/ 2716113 w 6682383"/>
              <a:gd name="connsiteY13983" fmla="*/ 1395263 h 6812607"/>
              <a:gd name="connsiteX13984" fmla="*/ 2708672 w 6682383"/>
              <a:gd name="connsiteY13984" fmla="*/ 1406425 h 6812607"/>
              <a:gd name="connsiteX13985" fmla="*/ 2727275 w 6682383"/>
              <a:gd name="connsiteY13985" fmla="*/ 1402705 h 6812607"/>
              <a:gd name="connsiteX13986" fmla="*/ 2749600 w 6682383"/>
              <a:gd name="connsiteY13986" fmla="*/ 1387822 h 6812607"/>
              <a:gd name="connsiteX13987" fmla="*/ 2760762 w 6682383"/>
              <a:gd name="connsiteY13987" fmla="*/ 1372939 h 6812607"/>
              <a:gd name="connsiteX13988" fmla="*/ 2775644 w 6682383"/>
              <a:gd name="connsiteY13988" fmla="*/ 1358056 h 6812607"/>
              <a:gd name="connsiteX13989" fmla="*/ 2783087 w 6682383"/>
              <a:gd name="connsiteY13989" fmla="*/ 1354336 h 6812607"/>
              <a:gd name="connsiteX13990" fmla="*/ 2794249 w 6682383"/>
              <a:gd name="connsiteY13990" fmla="*/ 1350615 h 6812607"/>
              <a:gd name="connsiteX13991" fmla="*/ 2797969 w 6682383"/>
              <a:gd name="connsiteY13991" fmla="*/ 1343173 h 6812607"/>
              <a:gd name="connsiteX13992" fmla="*/ 2805410 w 6682383"/>
              <a:gd name="connsiteY13992" fmla="*/ 1350615 h 6812607"/>
              <a:gd name="connsiteX13993" fmla="*/ 2809132 w 6682383"/>
              <a:gd name="connsiteY13993" fmla="*/ 1343173 h 6812607"/>
              <a:gd name="connsiteX13994" fmla="*/ 2812852 w 6682383"/>
              <a:gd name="connsiteY13994" fmla="*/ 1335732 h 6812607"/>
              <a:gd name="connsiteX13995" fmla="*/ 2816572 w 6682383"/>
              <a:gd name="connsiteY13995" fmla="*/ 1320849 h 6812607"/>
              <a:gd name="connsiteX13996" fmla="*/ 2820294 w 6682383"/>
              <a:gd name="connsiteY13996" fmla="*/ 1305966 h 6812607"/>
              <a:gd name="connsiteX13997" fmla="*/ 2827734 w 6682383"/>
              <a:gd name="connsiteY13997" fmla="*/ 1320849 h 6812607"/>
              <a:gd name="connsiteX13998" fmla="*/ 2835176 w 6682383"/>
              <a:gd name="connsiteY13998" fmla="*/ 1313408 h 6812607"/>
              <a:gd name="connsiteX13999" fmla="*/ 2835176 w 6682383"/>
              <a:gd name="connsiteY13999" fmla="*/ 1291084 h 6812607"/>
              <a:gd name="connsiteX14000" fmla="*/ 2842617 w 6682383"/>
              <a:gd name="connsiteY14000" fmla="*/ 1305966 h 6812607"/>
              <a:gd name="connsiteX14001" fmla="*/ 2842617 w 6682383"/>
              <a:gd name="connsiteY14001" fmla="*/ 1313408 h 6812607"/>
              <a:gd name="connsiteX14002" fmla="*/ 2850058 w 6682383"/>
              <a:gd name="connsiteY14002" fmla="*/ 1305966 h 6812607"/>
              <a:gd name="connsiteX14003" fmla="*/ 2859825 w 6682383"/>
              <a:gd name="connsiteY14003" fmla="*/ 1302711 h 6812607"/>
              <a:gd name="connsiteX14004" fmla="*/ 2861221 w 6682383"/>
              <a:gd name="connsiteY14004" fmla="*/ 1302246 h 6812607"/>
              <a:gd name="connsiteX14005" fmla="*/ 2857501 w 6682383"/>
              <a:gd name="connsiteY14005" fmla="*/ 1305966 h 6812607"/>
              <a:gd name="connsiteX14006" fmla="*/ 2864941 w 6682383"/>
              <a:gd name="connsiteY14006" fmla="*/ 1305966 h 6812607"/>
              <a:gd name="connsiteX14007" fmla="*/ 2864941 w 6682383"/>
              <a:gd name="connsiteY14007" fmla="*/ 1301006 h 6812607"/>
              <a:gd name="connsiteX14008" fmla="*/ 2866802 w 6682383"/>
              <a:gd name="connsiteY14008" fmla="*/ 1300385 h 6812607"/>
              <a:gd name="connsiteX14009" fmla="*/ 2872383 w 6682383"/>
              <a:gd name="connsiteY14009" fmla="*/ 1298525 h 6812607"/>
              <a:gd name="connsiteX14010" fmla="*/ 2883546 w 6682383"/>
              <a:gd name="connsiteY14010" fmla="*/ 1311548 h 6812607"/>
              <a:gd name="connsiteX14011" fmla="*/ 2887266 w 6682383"/>
              <a:gd name="connsiteY14011" fmla="*/ 1313821 h 6812607"/>
              <a:gd name="connsiteX14012" fmla="*/ 2887266 w 6682383"/>
              <a:gd name="connsiteY14012" fmla="*/ 1313408 h 6812607"/>
              <a:gd name="connsiteX14013" fmla="*/ 2894707 w 6682383"/>
              <a:gd name="connsiteY14013" fmla="*/ 1313408 h 6812607"/>
              <a:gd name="connsiteX14014" fmla="*/ 2891628 w 6682383"/>
              <a:gd name="connsiteY14014" fmla="*/ 1316487 h 6812607"/>
              <a:gd name="connsiteX14015" fmla="*/ 2891916 w 6682383"/>
              <a:gd name="connsiteY14015" fmla="*/ 1316663 h 6812607"/>
              <a:gd name="connsiteX14016" fmla="*/ 2902148 w 6682383"/>
              <a:gd name="connsiteY14016" fmla="*/ 1320849 h 6812607"/>
              <a:gd name="connsiteX14017" fmla="*/ 2905869 w 6682383"/>
              <a:gd name="connsiteY14017" fmla="*/ 1305966 h 6812607"/>
              <a:gd name="connsiteX14018" fmla="*/ 2894707 w 6682383"/>
              <a:gd name="connsiteY14018" fmla="*/ 1305966 h 6812607"/>
              <a:gd name="connsiteX14019" fmla="*/ 2883546 w 6682383"/>
              <a:gd name="connsiteY14019" fmla="*/ 1294804 h 6812607"/>
              <a:gd name="connsiteX14020" fmla="*/ 2894707 w 6682383"/>
              <a:gd name="connsiteY14020" fmla="*/ 1276201 h 6812607"/>
              <a:gd name="connsiteX14021" fmla="*/ 2894707 w 6682383"/>
              <a:gd name="connsiteY14021" fmla="*/ 1268759 h 6812607"/>
              <a:gd name="connsiteX14022" fmla="*/ 2894707 w 6682383"/>
              <a:gd name="connsiteY14022" fmla="*/ 1246435 h 6812607"/>
              <a:gd name="connsiteX14023" fmla="*/ 2902148 w 6682383"/>
              <a:gd name="connsiteY14023" fmla="*/ 1231552 h 6812607"/>
              <a:gd name="connsiteX14024" fmla="*/ 2894707 w 6682383"/>
              <a:gd name="connsiteY14024" fmla="*/ 1224111 h 6812607"/>
              <a:gd name="connsiteX14025" fmla="*/ 2887266 w 6682383"/>
              <a:gd name="connsiteY14025" fmla="*/ 1231552 h 6812607"/>
              <a:gd name="connsiteX14026" fmla="*/ 2894707 w 6682383"/>
              <a:gd name="connsiteY14026" fmla="*/ 1216670 h 6812607"/>
              <a:gd name="connsiteX14027" fmla="*/ 2905869 w 6682383"/>
              <a:gd name="connsiteY14027" fmla="*/ 1201787 h 6812607"/>
              <a:gd name="connsiteX14028" fmla="*/ 2913310 w 6682383"/>
              <a:gd name="connsiteY14028" fmla="*/ 1186904 h 6812607"/>
              <a:gd name="connsiteX14029" fmla="*/ 2924473 w 6682383"/>
              <a:gd name="connsiteY14029" fmla="*/ 1179463 h 6812607"/>
              <a:gd name="connsiteX14030" fmla="*/ 2924473 w 6682383"/>
              <a:gd name="connsiteY14030" fmla="*/ 1186904 h 6812607"/>
              <a:gd name="connsiteX14031" fmla="*/ 2917031 w 6682383"/>
              <a:gd name="connsiteY14031" fmla="*/ 1201787 h 6812607"/>
              <a:gd name="connsiteX14032" fmla="*/ 2924473 w 6682383"/>
              <a:gd name="connsiteY14032" fmla="*/ 1209228 h 6812607"/>
              <a:gd name="connsiteX14033" fmla="*/ 2931914 w 6682383"/>
              <a:gd name="connsiteY14033" fmla="*/ 1216670 h 6812607"/>
              <a:gd name="connsiteX14034" fmla="*/ 2939355 w 6682383"/>
              <a:gd name="connsiteY14034" fmla="*/ 1209228 h 6812607"/>
              <a:gd name="connsiteX14035" fmla="*/ 2954238 w 6682383"/>
              <a:gd name="connsiteY14035" fmla="*/ 1201787 h 6812607"/>
              <a:gd name="connsiteX14036" fmla="*/ 2969121 w 6682383"/>
              <a:gd name="connsiteY14036" fmla="*/ 1194345 h 6812607"/>
              <a:gd name="connsiteX14037" fmla="*/ 2984004 w 6682383"/>
              <a:gd name="connsiteY14037" fmla="*/ 1186904 h 6812607"/>
              <a:gd name="connsiteX14038" fmla="*/ 2991445 w 6682383"/>
              <a:gd name="connsiteY14038" fmla="*/ 1194345 h 6812607"/>
              <a:gd name="connsiteX14039" fmla="*/ 2984004 w 6682383"/>
              <a:gd name="connsiteY14039" fmla="*/ 1209228 h 6812607"/>
              <a:gd name="connsiteX14040" fmla="*/ 2969121 w 6682383"/>
              <a:gd name="connsiteY14040" fmla="*/ 1224111 h 6812607"/>
              <a:gd name="connsiteX14041" fmla="*/ 2961680 w 6682383"/>
              <a:gd name="connsiteY14041" fmla="*/ 1231552 h 6812607"/>
              <a:gd name="connsiteX14042" fmla="*/ 2961680 w 6682383"/>
              <a:gd name="connsiteY14042" fmla="*/ 1238994 h 6812607"/>
              <a:gd name="connsiteX14043" fmla="*/ 2954238 w 6682383"/>
              <a:gd name="connsiteY14043" fmla="*/ 1246435 h 6812607"/>
              <a:gd name="connsiteX14044" fmla="*/ 2961680 w 6682383"/>
              <a:gd name="connsiteY14044" fmla="*/ 1253877 h 6812607"/>
              <a:gd name="connsiteX14045" fmla="*/ 2969121 w 6682383"/>
              <a:gd name="connsiteY14045" fmla="*/ 1246435 h 6812607"/>
              <a:gd name="connsiteX14046" fmla="*/ 2984004 w 6682383"/>
              <a:gd name="connsiteY14046" fmla="*/ 1238994 h 6812607"/>
              <a:gd name="connsiteX14047" fmla="*/ 2984004 w 6682383"/>
              <a:gd name="connsiteY14047" fmla="*/ 1246435 h 6812607"/>
              <a:gd name="connsiteX14048" fmla="*/ 2984004 w 6682383"/>
              <a:gd name="connsiteY14048" fmla="*/ 1250156 h 6812607"/>
              <a:gd name="connsiteX14049" fmla="*/ 2976562 w 6682383"/>
              <a:gd name="connsiteY14049" fmla="*/ 1253877 h 6812607"/>
              <a:gd name="connsiteX14050" fmla="*/ 2972842 w 6682383"/>
              <a:gd name="connsiteY14050" fmla="*/ 1265039 h 6812607"/>
              <a:gd name="connsiteX14051" fmla="*/ 2961680 w 6682383"/>
              <a:gd name="connsiteY14051" fmla="*/ 1268759 h 6812607"/>
              <a:gd name="connsiteX14052" fmla="*/ 2969121 w 6682383"/>
              <a:gd name="connsiteY14052" fmla="*/ 1268759 h 6812607"/>
              <a:gd name="connsiteX14053" fmla="*/ 2976562 w 6682383"/>
              <a:gd name="connsiteY14053" fmla="*/ 1268759 h 6812607"/>
              <a:gd name="connsiteX14054" fmla="*/ 2969121 w 6682383"/>
              <a:gd name="connsiteY14054" fmla="*/ 1279922 h 6812607"/>
              <a:gd name="connsiteX14055" fmla="*/ 2961680 w 6682383"/>
              <a:gd name="connsiteY14055" fmla="*/ 1287363 h 6812607"/>
              <a:gd name="connsiteX14056" fmla="*/ 2969121 w 6682383"/>
              <a:gd name="connsiteY14056" fmla="*/ 1283642 h 6812607"/>
              <a:gd name="connsiteX14057" fmla="*/ 2976562 w 6682383"/>
              <a:gd name="connsiteY14057" fmla="*/ 1305966 h 6812607"/>
              <a:gd name="connsiteX14058" fmla="*/ 2976562 w 6682383"/>
              <a:gd name="connsiteY14058" fmla="*/ 1313408 h 6812607"/>
              <a:gd name="connsiteX14059" fmla="*/ 2984004 w 6682383"/>
              <a:gd name="connsiteY14059" fmla="*/ 1291084 h 6812607"/>
              <a:gd name="connsiteX14060" fmla="*/ 2998887 w 6682383"/>
              <a:gd name="connsiteY14060" fmla="*/ 1268759 h 6812607"/>
              <a:gd name="connsiteX14061" fmla="*/ 3006328 w 6682383"/>
              <a:gd name="connsiteY14061" fmla="*/ 1257597 h 6812607"/>
              <a:gd name="connsiteX14062" fmla="*/ 2998887 w 6682383"/>
              <a:gd name="connsiteY14062" fmla="*/ 1242714 h 6812607"/>
              <a:gd name="connsiteX14063" fmla="*/ 2995166 w 6682383"/>
              <a:gd name="connsiteY14063" fmla="*/ 1235273 h 6812607"/>
              <a:gd name="connsiteX14064" fmla="*/ 2995166 w 6682383"/>
              <a:gd name="connsiteY14064" fmla="*/ 1224111 h 6812607"/>
              <a:gd name="connsiteX14065" fmla="*/ 2998887 w 6682383"/>
              <a:gd name="connsiteY14065" fmla="*/ 1216670 h 6812607"/>
              <a:gd name="connsiteX14066" fmla="*/ 2998887 w 6682383"/>
              <a:gd name="connsiteY14066" fmla="*/ 1209228 h 6812607"/>
              <a:gd name="connsiteX14067" fmla="*/ 3006328 w 6682383"/>
              <a:gd name="connsiteY14067" fmla="*/ 1186904 h 6812607"/>
              <a:gd name="connsiteX14068" fmla="*/ 3021211 w 6682383"/>
              <a:gd name="connsiteY14068" fmla="*/ 1179463 h 6812607"/>
              <a:gd name="connsiteX14069" fmla="*/ 3028652 w 6682383"/>
              <a:gd name="connsiteY14069" fmla="*/ 1179463 h 6812607"/>
              <a:gd name="connsiteX14070" fmla="*/ 3028652 w 6682383"/>
              <a:gd name="connsiteY14070" fmla="*/ 1216670 h 6812607"/>
              <a:gd name="connsiteX14071" fmla="*/ 3058418 w 6682383"/>
              <a:gd name="connsiteY14071" fmla="*/ 1216670 h 6812607"/>
              <a:gd name="connsiteX14072" fmla="*/ 3065859 w 6682383"/>
              <a:gd name="connsiteY14072" fmla="*/ 1201787 h 6812607"/>
              <a:gd name="connsiteX14073" fmla="*/ 3069580 w 6682383"/>
              <a:gd name="connsiteY14073" fmla="*/ 1186904 h 6812607"/>
              <a:gd name="connsiteX14074" fmla="*/ 3069580 w 6682383"/>
              <a:gd name="connsiteY14074" fmla="*/ 1179463 h 6812607"/>
              <a:gd name="connsiteX14075" fmla="*/ 3065859 w 6682383"/>
              <a:gd name="connsiteY14075" fmla="*/ 1172021 h 6812607"/>
              <a:gd name="connsiteX14076" fmla="*/ 3073301 w 6682383"/>
              <a:gd name="connsiteY14076" fmla="*/ 1172021 h 6812607"/>
              <a:gd name="connsiteX14077" fmla="*/ 3080742 w 6682383"/>
              <a:gd name="connsiteY14077" fmla="*/ 1172021 h 6812607"/>
              <a:gd name="connsiteX14078" fmla="*/ 3088184 w 6682383"/>
              <a:gd name="connsiteY14078" fmla="*/ 1172021 h 6812607"/>
              <a:gd name="connsiteX14079" fmla="*/ 3088184 w 6682383"/>
              <a:gd name="connsiteY14079" fmla="*/ 1164580 h 6812607"/>
              <a:gd name="connsiteX14080" fmla="*/ 3095625 w 6682383"/>
              <a:gd name="connsiteY14080" fmla="*/ 1164580 h 6812607"/>
              <a:gd name="connsiteX14081" fmla="*/ 3095625 w 6682383"/>
              <a:gd name="connsiteY14081" fmla="*/ 1168300 h 6812607"/>
              <a:gd name="connsiteX14082" fmla="*/ 3099346 w 6682383"/>
              <a:gd name="connsiteY14082" fmla="*/ 1172021 h 6812607"/>
              <a:gd name="connsiteX14083" fmla="*/ 3103067 w 6682383"/>
              <a:gd name="connsiteY14083" fmla="*/ 1172021 h 6812607"/>
              <a:gd name="connsiteX14084" fmla="*/ 3103067 w 6682383"/>
              <a:gd name="connsiteY14084" fmla="*/ 1164580 h 6812607"/>
              <a:gd name="connsiteX14085" fmla="*/ 3103067 w 6682383"/>
              <a:gd name="connsiteY14085" fmla="*/ 1149697 h 6812607"/>
              <a:gd name="connsiteX14086" fmla="*/ 3110508 w 6682383"/>
              <a:gd name="connsiteY14086" fmla="*/ 1157138 h 6812607"/>
              <a:gd name="connsiteX14087" fmla="*/ 3117949 w 6682383"/>
              <a:gd name="connsiteY14087" fmla="*/ 1157138 h 6812607"/>
              <a:gd name="connsiteX14088" fmla="*/ 3132832 w 6682383"/>
              <a:gd name="connsiteY14088" fmla="*/ 1127373 h 6812607"/>
              <a:gd name="connsiteX14089" fmla="*/ 3143994 w 6682383"/>
              <a:gd name="connsiteY14089" fmla="*/ 1127373 h 6812607"/>
              <a:gd name="connsiteX14090" fmla="*/ 3151435 w 6682383"/>
              <a:gd name="connsiteY14090" fmla="*/ 1127373 h 6812607"/>
              <a:gd name="connsiteX14091" fmla="*/ 3155156 w 6682383"/>
              <a:gd name="connsiteY14091" fmla="*/ 1127373 h 6812607"/>
              <a:gd name="connsiteX14092" fmla="*/ 3162598 w 6682383"/>
              <a:gd name="connsiteY14092" fmla="*/ 1127373 h 6812607"/>
              <a:gd name="connsiteX14093" fmla="*/ 3170039 w 6682383"/>
              <a:gd name="connsiteY14093" fmla="*/ 1127373 h 6812607"/>
              <a:gd name="connsiteX14094" fmla="*/ 3177481 w 6682383"/>
              <a:gd name="connsiteY14094" fmla="*/ 1119931 h 6812607"/>
              <a:gd name="connsiteX14095" fmla="*/ 3229571 w 6682383"/>
              <a:gd name="connsiteY14095" fmla="*/ 1097607 h 6812607"/>
              <a:gd name="connsiteX14096" fmla="*/ 3237012 w 6682383"/>
              <a:gd name="connsiteY14096" fmla="*/ 1105048 h 6812607"/>
              <a:gd name="connsiteX14097" fmla="*/ 3233291 w 6682383"/>
              <a:gd name="connsiteY14097" fmla="*/ 1108769 h 6812607"/>
              <a:gd name="connsiteX14098" fmla="*/ 3229571 w 6682383"/>
              <a:gd name="connsiteY14098" fmla="*/ 1112490 h 6812607"/>
              <a:gd name="connsiteX14099" fmla="*/ 3244454 w 6682383"/>
              <a:gd name="connsiteY14099" fmla="*/ 1112490 h 6812607"/>
              <a:gd name="connsiteX14100" fmla="*/ 3266777 w 6682383"/>
              <a:gd name="connsiteY14100" fmla="*/ 1105048 h 6812607"/>
              <a:gd name="connsiteX14101" fmla="*/ 3259336 w 6682383"/>
              <a:gd name="connsiteY14101" fmla="*/ 1112490 h 6812607"/>
              <a:gd name="connsiteX14102" fmla="*/ 3259336 w 6682383"/>
              <a:gd name="connsiteY14102" fmla="*/ 1119931 h 6812607"/>
              <a:gd name="connsiteX14103" fmla="*/ 3259336 w 6682383"/>
              <a:gd name="connsiteY14103" fmla="*/ 1123652 h 6812607"/>
              <a:gd name="connsiteX14104" fmla="*/ 3255616 w 6682383"/>
              <a:gd name="connsiteY14104" fmla="*/ 1134814 h 6812607"/>
              <a:gd name="connsiteX14105" fmla="*/ 3266777 w 6682383"/>
              <a:gd name="connsiteY14105" fmla="*/ 1142256 h 6812607"/>
              <a:gd name="connsiteX14106" fmla="*/ 3274219 w 6682383"/>
              <a:gd name="connsiteY14106" fmla="*/ 1134814 h 6812607"/>
              <a:gd name="connsiteX14107" fmla="*/ 3281661 w 6682383"/>
              <a:gd name="connsiteY14107" fmla="*/ 1134814 h 6812607"/>
              <a:gd name="connsiteX14108" fmla="*/ 3281661 w 6682383"/>
              <a:gd name="connsiteY14108" fmla="*/ 1142256 h 6812607"/>
              <a:gd name="connsiteX14109" fmla="*/ 3296543 w 6682383"/>
              <a:gd name="connsiteY14109" fmla="*/ 1157138 h 6812607"/>
              <a:gd name="connsiteX14110" fmla="*/ 3318868 w 6682383"/>
              <a:gd name="connsiteY14110" fmla="*/ 1160859 h 6812607"/>
              <a:gd name="connsiteX14111" fmla="*/ 3318868 w 6682383"/>
              <a:gd name="connsiteY14111" fmla="*/ 1168300 h 6812607"/>
              <a:gd name="connsiteX14112" fmla="*/ 3303984 w 6682383"/>
              <a:gd name="connsiteY14112" fmla="*/ 1186904 h 6812607"/>
              <a:gd name="connsiteX14113" fmla="*/ 3300264 w 6682383"/>
              <a:gd name="connsiteY14113" fmla="*/ 1190625 h 6812607"/>
              <a:gd name="connsiteX14114" fmla="*/ 3296543 w 6682383"/>
              <a:gd name="connsiteY14114" fmla="*/ 1201787 h 6812607"/>
              <a:gd name="connsiteX14115" fmla="*/ 3303984 w 6682383"/>
              <a:gd name="connsiteY14115" fmla="*/ 1201787 h 6812607"/>
              <a:gd name="connsiteX14116" fmla="*/ 3311426 w 6682383"/>
              <a:gd name="connsiteY14116" fmla="*/ 1209228 h 6812607"/>
              <a:gd name="connsiteX14117" fmla="*/ 3318868 w 6682383"/>
              <a:gd name="connsiteY14117" fmla="*/ 1201787 h 6812607"/>
              <a:gd name="connsiteX14118" fmla="*/ 3318868 w 6682383"/>
              <a:gd name="connsiteY14118" fmla="*/ 1194345 h 6812607"/>
              <a:gd name="connsiteX14119" fmla="*/ 3311426 w 6682383"/>
              <a:gd name="connsiteY14119" fmla="*/ 1186904 h 6812607"/>
              <a:gd name="connsiteX14120" fmla="*/ 3311426 w 6682383"/>
              <a:gd name="connsiteY14120" fmla="*/ 1179463 h 6812607"/>
              <a:gd name="connsiteX14121" fmla="*/ 3318868 w 6682383"/>
              <a:gd name="connsiteY14121" fmla="*/ 1179463 h 6812607"/>
              <a:gd name="connsiteX14122" fmla="*/ 3326308 w 6682383"/>
              <a:gd name="connsiteY14122" fmla="*/ 1157138 h 6812607"/>
              <a:gd name="connsiteX14123" fmla="*/ 3318868 w 6682383"/>
              <a:gd name="connsiteY14123" fmla="*/ 1142256 h 6812607"/>
              <a:gd name="connsiteX14124" fmla="*/ 3318868 w 6682383"/>
              <a:gd name="connsiteY14124" fmla="*/ 1134814 h 6812607"/>
              <a:gd name="connsiteX14125" fmla="*/ 3311426 w 6682383"/>
              <a:gd name="connsiteY14125" fmla="*/ 1127373 h 6812607"/>
              <a:gd name="connsiteX14126" fmla="*/ 3311426 w 6682383"/>
              <a:gd name="connsiteY14126" fmla="*/ 1134814 h 6812607"/>
              <a:gd name="connsiteX14127" fmla="*/ 3307706 w 6682383"/>
              <a:gd name="connsiteY14127" fmla="*/ 1142256 h 6812607"/>
              <a:gd name="connsiteX14128" fmla="*/ 3303984 w 6682383"/>
              <a:gd name="connsiteY14128" fmla="*/ 1142256 h 6812607"/>
              <a:gd name="connsiteX14129" fmla="*/ 3289101 w 6682383"/>
              <a:gd name="connsiteY14129" fmla="*/ 1127373 h 6812607"/>
              <a:gd name="connsiteX14130" fmla="*/ 3281661 w 6682383"/>
              <a:gd name="connsiteY14130" fmla="*/ 1119931 h 6812607"/>
              <a:gd name="connsiteX14131" fmla="*/ 3289101 w 6682383"/>
              <a:gd name="connsiteY14131" fmla="*/ 1112490 h 6812607"/>
              <a:gd name="connsiteX14132" fmla="*/ 3281661 w 6682383"/>
              <a:gd name="connsiteY14132" fmla="*/ 1112490 h 6812607"/>
              <a:gd name="connsiteX14133" fmla="*/ 3274219 w 6682383"/>
              <a:gd name="connsiteY14133" fmla="*/ 1105048 h 6812607"/>
              <a:gd name="connsiteX14134" fmla="*/ 3274219 w 6682383"/>
              <a:gd name="connsiteY14134" fmla="*/ 1097607 h 6812607"/>
              <a:gd name="connsiteX14135" fmla="*/ 3281661 w 6682383"/>
              <a:gd name="connsiteY14135" fmla="*/ 1105048 h 6812607"/>
              <a:gd name="connsiteX14136" fmla="*/ 3289101 w 6682383"/>
              <a:gd name="connsiteY14136" fmla="*/ 1105048 h 6812607"/>
              <a:gd name="connsiteX14137" fmla="*/ 3289101 w 6682383"/>
              <a:gd name="connsiteY14137" fmla="*/ 1097607 h 6812607"/>
              <a:gd name="connsiteX14138" fmla="*/ 3289101 w 6682383"/>
              <a:gd name="connsiteY14138" fmla="*/ 1093886 h 6812607"/>
              <a:gd name="connsiteX14139" fmla="*/ 3296543 w 6682383"/>
              <a:gd name="connsiteY14139" fmla="*/ 1090166 h 6812607"/>
              <a:gd name="connsiteX14140" fmla="*/ 3303984 w 6682383"/>
              <a:gd name="connsiteY14140" fmla="*/ 1082724 h 6812607"/>
              <a:gd name="connsiteX14141" fmla="*/ 3311426 w 6682383"/>
              <a:gd name="connsiteY14141" fmla="*/ 1075283 h 6812607"/>
              <a:gd name="connsiteX14142" fmla="*/ 3322588 w 6682383"/>
              <a:gd name="connsiteY14142" fmla="*/ 1052959 h 6812607"/>
              <a:gd name="connsiteX14143" fmla="*/ 3326308 w 6682383"/>
              <a:gd name="connsiteY14143" fmla="*/ 1030634 h 6812607"/>
              <a:gd name="connsiteX14144" fmla="*/ 3333751 w 6682383"/>
              <a:gd name="connsiteY14144" fmla="*/ 1030634 h 6812607"/>
              <a:gd name="connsiteX14145" fmla="*/ 3333751 w 6682383"/>
              <a:gd name="connsiteY14145" fmla="*/ 1038076 h 6812607"/>
              <a:gd name="connsiteX14146" fmla="*/ 3333751 w 6682383"/>
              <a:gd name="connsiteY14146" fmla="*/ 1045517 h 6812607"/>
              <a:gd name="connsiteX14147" fmla="*/ 3330029 w 6682383"/>
              <a:gd name="connsiteY14147" fmla="*/ 1056679 h 6812607"/>
              <a:gd name="connsiteX14148" fmla="*/ 3326308 w 6682383"/>
              <a:gd name="connsiteY14148" fmla="*/ 1060400 h 6812607"/>
              <a:gd name="connsiteX14149" fmla="*/ 3333751 w 6682383"/>
              <a:gd name="connsiteY14149" fmla="*/ 1064121 h 6812607"/>
              <a:gd name="connsiteX14150" fmla="*/ 3341191 w 6682383"/>
              <a:gd name="connsiteY14150" fmla="*/ 1045517 h 6812607"/>
              <a:gd name="connsiteX14151" fmla="*/ 3344913 w 6682383"/>
              <a:gd name="connsiteY14151" fmla="*/ 1030634 h 6812607"/>
              <a:gd name="connsiteX14152" fmla="*/ 3352353 w 6682383"/>
              <a:gd name="connsiteY14152" fmla="*/ 1023193 h 6812607"/>
              <a:gd name="connsiteX14153" fmla="*/ 3363516 w 6682383"/>
              <a:gd name="connsiteY14153" fmla="*/ 1023193 h 6812607"/>
              <a:gd name="connsiteX14154" fmla="*/ 3367236 w 6682383"/>
              <a:gd name="connsiteY14154" fmla="*/ 1019472 h 6812607"/>
              <a:gd name="connsiteX14155" fmla="*/ 3370958 w 6682383"/>
              <a:gd name="connsiteY14155" fmla="*/ 1015752 h 6812607"/>
              <a:gd name="connsiteX14156" fmla="*/ 3385840 w 6682383"/>
              <a:gd name="connsiteY14156" fmla="*/ 1015752 h 6812607"/>
              <a:gd name="connsiteX14157" fmla="*/ 3385840 w 6682383"/>
              <a:gd name="connsiteY14157" fmla="*/ 1023193 h 6812607"/>
              <a:gd name="connsiteX14158" fmla="*/ 3378398 w 6682383"/>
              <a:gd name="connsiteY14158" fmla="*/ 1030634 h 6812607"/>
              <a:gd name="connsiteX14159" fmla="*/ 3370958 w 6682383"/>
              <a:gd name="connsiteY14159" fmla="*/ 1045517 h 6812607"/>
              <a:gd name="connsiteX14160" fmla="*/ 3370958 w 6682383"/>
              <a:gd name="connsiteY14160" fmla="*/ 1060400 h 6812607"/>
              <a:gd name="connsiteX14161" fmla="*/ 3370958 w 6682383"/>
              <a:gd name="connsiteY14161" fmla="*/ 1075283 h 6812607"/>
              <a:gd name="connsiteX14162" fmla="*/ 3352353 w 6682383"/>
              <a:gd name="connsiteY14162" fmla="*/ 1082724 h 6812607"/>
              <a:gd name="connsiteX14163" fmla="*/ 3330029 w 6682383"/>
              <a:gd name="connsiteY14163" fmla="*/ 1082724 h 6812607"/>
              <a:gd name="connsiteX14164" fmla="*/ 3330029 w 6682383"/>
              <a:gd name="connsiteY14164" fmla="*/ 1090166 h 6812607"/>
              <a:gd name="connsiteX14165" fmla="*/ 3341191 w 6682383"/>
              <a:gd name="connsiteY14165" fmla="*/ 1090166 h 6812607"/>
              <a:gd name="connsiteX14166" fmla="*/ 3348633 w 6682383"/>
              <a:gd name="connsiteY14166" fmla="*/ 1097607 h 6812607"/>
              <a:gd name="connsiteX14167" fmla="*/ 3356074 w 6682383"/>
              <a:gd name="connsiteY14167" fmla="*/ 1105048 h 6812607"/>
              <a:gd name="connsiteX14168" fmla="*/ 3348633 w 6682383"/>
              <a:gd name="connsiteY14168" fmla="*/ 1105048 h 6812607"/>
              <a:gd name="connsiteX14169" fmla="*/ 3341191 w 6682383"/>
              <a:gd name="connsiteY14169" fmla="*/ 1112490 h 6812607"/>
              <a:gd name="connsiteX14170" fmla="*/ 3348633 w 6682383"/>
              <a:gd name="connsiteY14170" fmla="*/ 1112490 h 6812607"/>
              <a:gd name="connsiteX14171" fmla="*/ 3370958 w 6682383"/>
              <a:gd name="connsiteY14171" fmla="*/ 1112490 h 6812607"/>
              <a:gd name="connsiteX14172" fmla="*/ 3400723 w 6682383"/>
              <a:gd name="connsiteY14172" fmla="*/ 1097607 h 6812607"/>
              <a:gd name="connsiteX14173" fmla="*/ 3408165 w 6682383"/>
              <a:gd name="connsiteY14173" fmla="*/ 1090166 h 6812607"/>
              <a:gd name="connsiteX14174" fmla="*/ 3419326 w 6682383"/>
              <a:gd name="connsiteY14174" fmla="*/ 1090166 h 6812607"/>
              <a:gd name="connsiteX14175" fmla="*/ 3441650 w 6682383"/>
              <a:gd name="connsiteY14175" fmla="*/ 1082724 h 6812607"/>
              <a:gd name="connsiteX14176" fmla="*/ 3452812 w 6682383"/>
              <a:gd name="connsiteY14176" fmla="*/ 1075283 h 6812607"/>
              <a:gd name="connsiteX14177" fmla="*/ 3452812 w 6682383"/>
              <a:gd name="connsiteY14177" fmla="*/ 1071562 h 6812607"/>
              <a:gd name="connsiteX14178" fmla="*/ 3460255 w 6682383"/>
              <a:gd name="connsiteY14178" fmla="*/ 1067841 h 6812607"/>
              <a:gd name="connsiteX14179" fmla="*/ 3467695 w 6682383"/>
              <a:gd name="connsiteY14179" fmla="*/ 1075283 h 6812607"/>
              <a:gd name="connsiteX14180" fmla="*/ 3460255 w 6682383"/>
              <a:gd name="connsiteY14180" fmla="*/ 1082724 h 6812607"/>
              <a:gd name="connsiteX14181" fmla="*/ 3445371 w 6682383"/>
              <a:gd name="connsiteY14181" fmla="*/ 1090166 h 6812607"/>
              <a:gd name="connsiteX14182" fmla="*/ 3445371 w 6682383"/>
              <a:gd name="connsiteY14182" fmla="*/ 1097607 h 6812607"/>
              <a:gd name="connsiteX14183" fmla="*/ 3460255 w 6682383"/>
              <a:gd name="connsiteY14183" fmla="*/ 1090166 h 6812607"/>
              <a:gd name="connsiteX14184" fmla="*/ 3467695 w 6682383"/>
              <a:gd name="connsiteY14184" fmla="*/ 1090166 h 6812607"/>
              <a:gd name="connsiteX14185" fmla="*/ 3475137 w 6682383"/>
              <a:gd name="connsiteY14185" fmla="*/ 1097607 h 6812607"/>
              <a:gd name="connsiteX14186" fmla="*/ 3482578 w 6682383"/>
              <a:gd name="connsiteY14186" fmla="*/ 1093886 h 6812607"/>
              <a:gd name="connsiteX14187" fmla="*/ 3482578 w 6682383"/>
              <a:gd name="connsiteY14187" fmla="*/ 1075283 h 6812607"/>
              <a:gd name="connsiteX14188" fmla="*/ 3478857 w 6682383"/>
              <a:gd name="connsiteY14188" fmla="*/ 1056679 h 6812607"/>
              <a:gd name="connsiteX14189" fmla="*/ 3460255 w 6682383"/>
              <a:gd name="connsiteY14189" fmla="*/ 1052959 h 6812607"/>
              <a:gd name="connsiteX14190" fmla="*/ 3452812 w 6682383"/>
              <a:gd name="connsiteY14190" fmla="*/ 1052959 h 6812607"/>
              <a:gd name="connsiteX14191" fmla="*/ 3452812 w 6682383"/>
              <a:gd name="connsiteY14191" fmla="*/ 1045517 h 6812607"/>
              <a:gd name="connsiteX14192" fmla="*/ 3445371 w 6682383"/>
              <a:gd name="connsiteY14192" fmla="*/ 1045517 h 6812607"/>
              <a:gd name="connsiteX14193" fmla="*/ 3460255 w 6682383"/>
              <a:gd name="connsiteY14193" fmla="*/ 1038076 h 6812607"/>
              <a:gd name="connsiteX14194" fmla="*/ 3475137 w 6682383"/>
              <a:gd name="connsiteY14194" fmla="*/ 1030634 h 6812607"/>
              <a:gd name="connsiteX14195" fmla="*/ 3482578 w 6682383"/>
              <a:gd name="connsiteY14195" fmla="*/ 1038076 h 6812607"/>
              <a:gd name="connsiteX14196" fmla="*/ 3475137 w 6682383"/>
              <a:gd name="connsiteY14196" fmla="*/ 1049238 h 6812607"/>
              <a:gd name="connsiteX14197" fmla="*/ 3482578 w 6682383"/>
              <a:gd name="connsiteY14197" fmla="*/ 1052959 h 6812607"/>
              <a:gd name="connsiteX14198" fmla="*/ 3490019 w 6682383"/>
              <a:gd name="connsiteY14198" fmla="*/ 1060400 h 6812607"/>
              <a:gd name="connsiteX14199" fmla="*/ 3490019 w 6682383"/>
              <a:gd name="connsiteY14199" fmla="*/ 1067841 h 6812607"/>
              <a:gd name="connsiteX14200" fmla="*/ 3497461 w 6682383"/>
              <a:gd name="connsiteY14200" fmla="*/ 1060400 h 6812607"/>
              <a:gd name="connsiteX14201" fmla="*/ 3497461 w 6682383"/>
              <a:gd name="connsiteY14201" fmla="*/ 1052959 h 6812607"/>
              <a:gd name="connsiteX14202" fmla="*/ 3504902 w 6682383"/>
              <a:gd name="connsiteY14202" fmla="*/ 1052959 h 6812607"/>
              <a:gd name="connsiteX14203" fmla="*/ 3504902 w 6682383"/>
              <a:gd name="connsiteY14203" fmla="*/ 1045517 h 6812607"/>
              <a:gd name="connsiteX14204" fmla="*/ 3497461 w 6682383"/>
              <a:gd name="connsiteY14204" fmla="*/ 1038076 h 6812607"/>
              <a:gd name="connsiteX14205" fmla="*/ 3512344 w 6682383"/>
              <a:gd name="connsiteY14205" fmla="*/ 1038076 h 6812607"/>
              <a:gd name="connsiteX14206" fmla="*/ 3523507 w 6682383"/>
              <a:gd name="connsiteY14206" fmla="*/ 1038076 h 6812607"/>
              <a:gd name="connsiteX14207" fmla="*/ 3527226 w 6682383"/>
              <a:gd name="connsiteY14207" fmla="*/ 1045517 h 6812607"/>
              <a:gd name="connsiteX14208" fmla="*/ 3534668 w 6682383"/>
              <a:gd name="connsiteY14208" fmla="*/ 1052959 h 6812607"/>
              <a:gd name="connsiteX14209" fmla="*/ 3545830 w 6682383"/>
              <a:gd name="connsiteY14209" fmla="*/ 1049238 h 6812607"/>
              <a:gd name="connsiteX14210" fmla="*/ 3556992 w 6682383"/>
              <a:gd name="connsiteY14210" fmla="*/ 1045517 h 6812607"/>
              <a:gd name="connsiteX14211" fmla="*/ 3568154 w 6682383"/>
              <a:gd name="connsiteY14211" fmla="*/ 1038076 h 6812607"/>
              <a:gd name="connsiteX14212" fmla="*/ 3579316 w 6682383"/>
              <a:gd name="connsiteY14212" fmla="*/ 1038076 h 6812607"/>
              <a:gd name="connsiteX14213" fmla="*/ 3586758 w 6682383"/>
              <a:gd name="connsiteY14213" fmla="*/ 1038076 h 6812607"/>
              <a:gd name="connsiteX14214" fmla="*/ 3599315 w 6682383"/>
              <a:gd name="connsiteY14214" fmla="*/ 1033890 h 6812607"/>
              <a:gd name="connsiteX14215" fmla="*/ 3601641 w 6682383"/>
              <a:gd name="connsiteY14215" fmla="*/ 1033115 h 6812607"/>
              <a:gd name="connsiteX14216" fmla="*/ 3601641 w 6682383"/>
              <a:gd name="connsiteY14216" fmla="*/ 1038076 h 6812607"/>
              <a:gd name="connsiteX14217" fmla="*/ 3609082 w 6682383"/>
              <a:gd name="connsiteY14217" fmla="*/ 1038076 h 6812607"/>
              <a:gd name="connsiteX14218" fmla="*/ 3603501 w 6682383"/>
              <a:gd name="connsiteY14218" fmla="*/ 1032495 h 6812607"/>
              <a:gd name="connsiteX14219" fmla="*/ 3609082 w 6682383"/>
              <a:gd name="connsiteY14219" fmla="*/ 1030634 h 6812607"/>
              <a:gd name="connsiteX14220" fmla="*/ 3616523 w 6682383"/>
              <a:gd name="connsiteY14220" fmla="*/ 1015752 h 6812607"/>
              <a:gd name="connsiteX14221" fmla="*/ 3579316 w 6682383"/>
              <a:gd name="connsiteY14221" fmla="*/ 1023193 h 6812607"/>
              <a:gd name="connsiteX14222" fmla="*/ 3571875 w 6682383"/>
              <a:gd name="connsiteY14222" fmla="*/ 1030634 h 6812607"/>
              <a:gd name="connsiteX14223" fmla="*/ 3564434 w 6682383"/>
              <a:gd name="connsiteY14223" fmla="*/ 1023193 h 6812607"/>
              <a:gd name="connsiteX14224" fmla="*/ 3571875 w 6682383"/>
              <a:gd name="connsiteY14224" fmla="*/ 1015752 h 6812607"/>
              <a:gd name="connsiteX14225" fmla="*/ 3571875 w 6682383"/>
              <a:gd name="connsiteY14225" fmla="*/ 1008310 h 6812607"/>
              <a:gd name="connsiteX14226" fmla="*/ 3568154 w 6682383"/>
              <a:gd name="connsiteY14226" fmla="*/ 993427 h 6812607"/>
              <a:gd name="connsiteX14227" fmla="*/ 3549551 w 6682383"/>
              <a:gd name="connsiteY14227" fmla="*/ 1000869 h 6812607"/>
              <a:gd name="connsiteX14228" fmla="*/ 3534668 w 6682383"/>
              <a:gd name="connsiteY14228" fmla="*/ 1000869 h 6812607"/>
              <a:gd name="connsiteX14229" fmla="*/ 3549551 w 6682383"/>
              <a:gd name="connsiteY14229" fmla="*/ 993427 h 6812607"/>
              <a:gd name="connsiteX14230" fmla="*/ 3556992 w 6682383"/>
              <a:gd name="connsiteY14230" fmla="*/ 993427 h 6812607"/>
              <a:gd name="connsiteX14231" fmla="*/ 3556992 w 6682383"/>
              <a:gd name="connsiteY14231" fmla="*/ 989707 h 6812607"/>
              <a:gd name="connsiteX14232" fmla="*/ 3549551 w 6682383"/>
              <a:gd name="connsiteY14232" fmla="*/ 985986 h 6812607"/>
              <a:gd name="connsiteX14233" fmla="*/ 3556992 w 6682383"/>
              <a:gd name="connsiteY14233" fmla="*/ 978545 h 6812607"/>
              <a:gd name="connsiteX14234" fmla="*/ 3564434 w 6682383"/>
              <a:gd name="connsiteY14234" fmla="*/ 982265 h 6812607"/>
              <a:gd name="connsiteX14235" fmla="*/ 3571875 w 6682383"/>
              <a:gd name="connsiteY14235" fmla="*/ 978545 h 6812607"/>
              <a:gd name="connsiteX14236" fmla="*/ 3586758 w 6682383"/>
              <a:gd name="connsiteY14236" fmla="*/ 971103 h 6812607"/>
              <a:gd name="connsiteX14237" fmla="*/ 3609082 w 6682383"/>
              <a:gd name="connsiteY14237" fmla="*/ 971103 h 6812607"/>
              <a:gd name="connsiteX14238" fmla="*/ 3601641 w 6682383"/>
              <a:gd name="connsiteY14238" fmla="*/ 985986 h 6812607"/>
              <a:gd name="connsiteX14239" fmla="*/ 3594199 w 6682383"/>
              <a:gd name="connsiteY14239" fmla="*/ 1000869 h 6812607"/>
              <a:gd name="connsiteX14240" fmla="*/ 3609082 w 6682383"/>
              <a:gd name="connsiteY14240" fmla="*/ 993427 h 6812607"/>
              <a:gd name="connsiteX14241" fmla="*/ 3631406 w 6682383"/>
              <a:gd name="connsiteY14241" fmla="*/ 993427 h 6812607"/>
              <a:gd name="connsiteX14242" fmla="*/ 3646289 w 6682383"/>
              <a:gd name="connsiteY14242" fmla="*/ 993427 h 6812607"/>
              <a:gd name="connsiteX14243" fmla="*/ 3646289 w 6682383"/>
              <a:gd name="connsiteY14243" fmla="*/ 985986 h 6812607"/>
              <a:gd name="connsiteX14244" fmla="*/ 3646289 w 6682383"/>
              <a:gd name="connsiteY14244" fmla="*/ 978545 h 6812607"/>
              <a:gd name="connsiteX14245" fmla="*/ 3638848 w 6682383"/>
              <a:gd name="connsiteY14245" fmla="*/ 967382 h 6812607"/>
              <a:gd name="connsiteX14246" fmla="*/ 3623965 w 6682383"/>
              <a:gd name="connsiteY14246" fmla="*/ 971103 h 6812607"/>
              <a:gd name="connsiteX14247" fmla="*/ 3616523 w 6682383"/>
              <a:gd name="connsiteY14247" fmla="*/ 971103 h 6812607"/>
              <a:gd name="connsiteX14248" fmla="*/ 3638848 w 6682383"/>
              <a:gd name="connsiteY14248" fmla="*/ 959941 h 6812607"/>
              <a:gd name="connsiteX14249" fmla="*/ 3653731 w 6682383"/>
              <a:gd name="connsiteY14249" fmla="*/ 948779 h 6812607"/>
              <a:gd name="connsiteX14250" fmla="*/ 3676055 w 6682383"/>
              <a:gd name="connsiteY14250" fmla="*/ 926455 h 6812607"/>
              <a:gd name="connsiteX14251" fmla="*/ 3683496 w 6682383"/>
              <a:gd name="connsiteY14251" fmla="*/ 926455 h 6812607"/>
              <a:gd name="connsiteX14252" fmla="*/ 3720703 w 6682383"/>
              <a:gd name="connsiteY14252" fmla="*/ 911572 h 6812607"/>
              <a:gd name="connsiteX14253" fmla="*/ 3728145 w 6682383"/>
              <a:gd name="connsiteY14253" fmla="*/ 904131 h 6812607"/>
              <a:gd name="connsiteX14254" fmla="*/ 3728145 w 6682383"/>
              <a:gd name="connsiteY14254" fmla="*/ 911572 h 6812607"/>
              <a:gd name="connsiteX14255" fmla="*/ 3735586 w 6682383"/>
              <a:gd name="connsiteY14255" fmla="*/ 919013 h 6812607"/>
              <a:gd name="connsiteX14256" fmla="*/ 3750469 w 6682383"/>
              <a:gd name="connsiteY14256" fmla="*/ 919013 h 6812607"/>
              <a:gd name="connsiteX14257" fmla="*/ 3735586 w 6682383"/>
              <a:gd name="connsiteY14257" fmla="*/ 926455 h 6812607"/>
              <a:gd name="connsiteX14258" fmla="*/ 3728145 w 6682383"/>
              <a:gd name="connsiteY14258" fmla="*/ 933896 h 6812607"/>
              <a:gd name="connsiteX14259" fmla="*/ 3724424 w 6682383"/>
              <a:gd name="connsiteY14259" fmla="*/ 937617 h 6812607"/>
              <a:gd name="connsiteX14260" fmla="*/ 3716983 w 6682383"/>
              <a:gd name="connsiteY14260" fmla="*/ 937617 h 6812607"/>
              <a:gd name="connsiteX14261" fmla="*/ 3709541 w 6682383"/>
              <a:gd name="connsiteY14261" fmla="*/ 937617 h 6812607"/>
              <a:gd name="connsiteX14262" fmla="*/ 3698379 w 6682383"/>
              <a:gd name="connsiteY14262" fmla="*/ 941338 h 6812607"/>
              <a:gd name="connsiteX14263" fmla="*/ 3698379 w 6682383"/>
              <a:gd name="connsiteY14263" fmla="*/ 945058 h 6812607"/>
              <a:gd name="connsiteX14264" fmla="*/ 3705820 w 6682383"/>
              <a:gd name="connsiteY14264" fmla="*/ 948779 h 6812607"/>
              <a:gd name="connsiteX14265" fmla="*/ 3709541 w 6682383"/>
              <a:gd name="connsiteY14265" fmla="*/ 948779 h 6812607"/>
              <a:gd name="connsiteX14266" fmla="*/ 3720703 w 6682383"/>
              <a:gd name="connsiteY14266" fmla="*/ 948779 h 6812607"/>
              <a:gd name="connsiteX14267" fmla="*/ 3735586 w 6682383"/>
              <a:gd name="connsiteY14267" fmla="*/ 948779 h 6812607"/>
              <a:gd name="connsiteX14268" fmla="*/ 3735586 w 6682383"/>
              <a:gd name="connsiteY14268" fmla="*/ 941338 h 6812607"/>
              <a:gd name="connsiteX14269" fmla="*/ 3750469 w 6682383"/>
              <a:gd name="connsiteY14269" fmla="*/ 948779 h 6812607"/>
              <a:gd name="connsiteX14270" fmla="*/ 3772793 w 6682383"/>
              <a:gd name="connsiteY14270" fmla="*/ 948779 h 6812607"/>
              <a:gd name="connsiteX14271" fmla="*/ 3780235 w 6682383"/>
              <a:gd name="connsiteY14271" fmla="*/ 933896 h 6812607"/>
              <a:gd name="connsiteX14272" fmla="*/ 3795118 w 6682383"/>
              <a:gd name="connsiteY14272" fmla="*/ 926455 h 6812607"/>
              <a:gd name="connsiteX14273" fmla="*/ 3817441 w 6682383"/>
              <a:gd name="connsiteY14273" fmla="*/ 911572 h 6812607"/>
              <a:gd name="connsiteX14274" fmla="*/ 3824883 w 6682383"/>
              <a:gd name="connsiteY14274" fmla="*/ 919013 h 6812607"/>
              <a:gd name="connsiteX14275" fmla="*/ 3828604 w 6682383"/>
              <a:gd name="connsiteY14275" fmla="*/ 930175 h 6812607"/>
              <a:gd name="connsiteX14276" fmla="*/ 3839766 w 6682383"/>
              <a:gd name="connsiteY14276" fmla="*/ 926455 h 6812607"/>
              <a:gd name="connsiteX14277" fmla="*/ 3839766 w 6682383"/>
              <a:gd name="connsiteY14277" fmla="*/ 919013 h 6812607"/>
              <a:gd name="connsiteX14278" fmla="*/ 3832325 w 6682383"/>
              <a:gd name="connsiteY14278" fmla="*/ 911572 h 6812607"/>
              <a:gd name="connsiteX14279" fmla="*/ 3832325 w 6682383"/>
              <a:gd name="connsiteY14279" fmla="*/ 907851 h 6812607"/>
              <a:gd name="connsiteX14280" fmla="*/ 3824883 w 6682383"/>
              <a:gd name="connsiteY14280" fmla="*/ 904131 h 6812607"/>
              <a:gd name="connsiteX14281" fmla="*/ 3817441 w 6682383"/>
              <a:gd name="connsiteY14281" fmla="*/ 904131 h 6812607"/>
              <a:gd name="connsiteX14282" fmla="*/ 3795118 w 6682383"/>
              <a:gd name="connsiteY14282" fmla="*/ 904131 h 6812607"/>
              <a:gd name="connsiteX14283" fmla="*/ 3810000 w 6682383"/>
              <a:gd name="connsiteY14283" fmla="*/ 896689 h 6812607"/>
              <a:gd name="connsiteX14284" fmla="*/ 3832325 w 6682383"/>
              <a:gd name="connsiteY14284" fmla="*/ 881806 h 6812607"/>
              <a:gd name="connsiteX14285" fmla="*/ 3839766 w 6682383"/>
              <a:gd name="connsiteY14285" fmla="*/ 866923 h 6812607"/>
              <a:gd name="connsiteX14286" fmla="*/ 3839766 w 6682383"/>
              <a:gd name="connsiteY14286" fmla="*/ 859482 h 6812607"/>
              <a:gd name="connsiteX14287" fmla="*/ 3847207 w 6682383"/>
              <a:gd name="connsiteY14287" fmla="*/ 859482 h 6812607"/>
              <a:gd name="connsiteX14288" fmla="*/ 3854648 w 6682383"/>
              <a:gd name="connsiteY14288" fmla="*/ 859482 h 6812607"/>
              <a:gd name="connsiteX14289" fmla="*/ 3862090 w 6682383"/>
              <a:gd name="connsiteY14289" fmla="*/ 852041 h 6812607"/>
              <a:gd name="connsiteX14290" fmla="*/ 3869532 w 6682383"/>
              <a:gd name="connsiteY14290" fmla="*/ 852041 h 6812607"/>
              <a:gd name="connsiteX14291" fmla="*/ 3876973 w 6682383"/>
              <a:gd name="connsiteY14291" fmla="*/ 859482 h 6812607"/>
              <a:gd name="connsiteX14292" fmla="*/ 3884415 w 6682383"/>
              <a:gd name="connsiteY14292" fmla="*/ 859482 h 6812607"/>
              <a:gd name="connsiteX14293" fmla="*/ 3895577 w 6682383"/>
              <a:gd name="connsiteY14293" fmla="*/ 855761 h 6812607"/>
              <a:gd name="connsiteX14294" fmla="*/ 3891855 w 6682383"/>
              <a:gd name="connsiteY14294" fmla="*/ 844599 h 6812607"/>
              <a:gd name="connsiteX14295" fmla="*/ 3891855 w 6682383"/>
              <a:gd name="connsiteY14295" fmla="*/ 837158 h 6812607"/>
              <a:gd name="connsiteX14296" fmla="*/ 3899297 w 6682383"/>
              <a:gd name="connsiteY14296" fmla="*/ 844599 h 6812607"/>
              <a:gd name="connsiteX14297" fmla="*/ 3914180 w 6682383"/>
              <a:gd name="connsiteY14297" fmla="*/ 844599 h 6812607"/>
              <a:gd name="connsiteX14298" fmla="*/ 3921622 w 6682383"/>
              <a:gd name="connsiteY14298" fmla="*/ 837158 h 6812607"/>
              <a:gd name="connsiteX14299" fmla="*/ 3921622 w 6682383"/>
              <a:gd name="connsiteY14299" fmla="*/ 852041 h 6812607"/>
              <a:gd name="connsiteX14300" fmla="*/ 3932783 w 6682383"/>
              <a:gd name="connsiteY14300" fmla="*/ 852041 h 6812607"/>
              <a:gd name="connsiteX14301" fmla="*/ 3936504 w 6682383"/>
              <a:gd name="connsiteY14301" fmla="*/ 844599 h 6812607"/>
              <a:gd name="connsiteX14302" fmla="*/ 3936504 w 6682383"/>
              <a:gd name="connsiteY14302" fmla="*/ 837158 h 6812607"/>
              <a:gd name="connsiteX14303" fmla="*/ 3943945 w 6682383"/>
              <a:gd name="connsiteY14303" fmla="*/ 837158 h 6812607"/>
              <a:gd name="connsiteX14304" fmla="*/ 3936504 w 6682383"/>
              <a:gd name="connsiteY14304" fmla="*/ 833437 h 6812607"/>
              <a:gd name="connsiteX14305" fmla="*/ 3929063 w 6682383"/>
              <a:gd name="connsiteY14305" fmla="*/ 829716 h 6812607"/>
              <a:gd name="connsiteX14306" fmla="*/ 3914180 w 6682383"/>
              <a:gd name="connsiteY14306" fmla="*/ 829716 h 6812607"/>
              <a:gd name="connsiteX14307" fmla="*/ 3921622 w 6682383"/>
              <a:gd name="connsiteY14307" fmla="*/ 822275 h 6812607"/>
              <a:gd name="connsiteX14308" fmla="*/ 3899297 w 6682383"/>
              <a:gd name="connsiteY14308" fmla="*/ 822275 h 6812607"/>
              <a:gd name="connsiteX14309" fmla="*/ 3891855 w 6682383"/>
              <a:gd name="connsiteY14309" fmla="*/ 822275 h 6812607"/>
              <a:gd name="connsiteX14310" fmla="*/ 3899297 w 6682383"/>
              <a:gd name="connsiteY14310" fmla="*/ 818554 h 6812607"/>
              <a:gd name="connsiteX14311" fmla="*/ 3914180 w 6682383"/>
              <a:gd name="connsiteY14311" fmla="*/ 814834 h 6812607"/>
              <a:gd name="connsiteX14312" fmla="*/ 3921622 w 6682383"/>
              <a:gd name="connsiteY14312" fmla="*/ 814834 h 6812607"/>
              <a:gd name="connsiteX14313" fmla="*/ 3936504 w 6682383"/>
              <a:gd name="connsiteY14313" fmla="*/ 822275 h 6812607"/>
              <a:gd name="connsiteX14314" fmla="*/ 3951387 w 6682383"/>
              <a:gd name="connsiteY14314" fmla="*/ 814834 h 6812607"/>
              <a:gd name="connsiteX14315" fmla="*/ 3969990 w 6682383"/>
              <a:gd name="connsiteY14315" fmla="*/ 811113 h 6812607"/>
              <a:gd name="connsiteX14316" fmla="*/ 3981152 w 6682383"/>
              <a:gd name="connsiteY14316" fmla="*/ 811113 h 6812607"/>
              <a:gd name="connsiteX14317" fmla="*/ 3977432 w 6682383"/>
              <a:gd name="connsiteY14317" fmla="*/ 822275 h 6812607"/>
              <a:gd name="connsiteX14318" fmla="*/ 3958829 w 6682383"/>
              <a:gd name="connsiteY14318" fmla="*/ 829716 h 6812607"/>
              <a:gd name="connsiteX14319" fmla="*/ 3951387 w 6682383"/>
              <a:gd name="connsiteY14319" fmla="*/ 829716 h 6812607"/>
              <a:gd name="connsiteX14320" fmla="*/ 3958829 w 6682383"/>
              <a:gd name="connsiteY14320" fmla="*/ 837158 h 6812607"/>
              <a:gd name="connsiteX14321" fmla="*/ 3943945 w 6682383"/>
              <a:gd name="connsiteY14321" fmla="*/ 844599 h 6812607"/>
              <a:gd name="connsiteX14322" fmla="*/ 3981152 w 6682383"/>
              <a:gd name="connsiteY14322" fmla="*/ 837158 h 6812607"/>
              <a:gd name="connsiteX14323" fmla="*/ 3992314 w 6682383"/>
              <a:gd name="connsiteY14323" fmla="*/ 829716 h 6812607"/>
              <a:gd name="connsiteX14324" fmla="*/ 4010918 w 6682383"/>
              <a:gd name="connsiteY14324" fmla="*/ 822275 h 6812607"/>
              <a:gd name="connsiteX14325" fmla="*/ 4015170 w 6682383"/>
              <a:gd name="connsiteY14325" fmla="*/ 821212 h 6812607"/>
              <a:gd name="connsiteX14326" fmla="*/ 4012779 w 6682383"/>
              <a:gd name="connsiteY14326" fmla="*/ 820415 h 6812607"/>
              <a:gd name="connsiteX14327" fmla="*/ 4010918 w 6682383"/>
              <a:gd name="connsiteY14327" fmla="*/ 814834 h 6812607"/>
              <a:gd name="connsiteX14328" fmla="*/ 4018359 w 6682383"/>
              <a:gd name="connsiteY14328" fmla="*/ 814834 h 6812607"/>
              <a:gd name="connsiteX14329" fmla="*/ 4018359 w 6682383"/>
              <a:gd name="connsiteY14329" fmla="*/ 820415 h 6812607"/>
              <a:gd name="connsiteX14330" fmla="*/ 4040684 w 6682383"/>
              <a:gd name="connsiteY14330" fmla="*/ 814834 h 6812607"/>
              <a:gd name="connsiteX14331" fmla="*/ 4051846 w 6682383"/>
              <a:gd name="connsiteY14331" fmla="*/ 807392 h 6812607"/>
              <a:gd name="connsiteX14332" fmla="*/ 4055566 w 6682383"/>
              <a:gd name="connsiteY14332" fmla="*/ 799951 h 6812607"/>
              <a:gd name="connsiteX14333" fmla="*/ 4063008 w 6682383"/>
              <a:gd name="connsiteY14333" fmla="*/ 792509 h 6812607"/>
              <a:gd name="connsiteX14334" fmla="*/ 4063008 w 6682383"/>
              <a:gd name="connsiteY14334" fmla="*/ 785068 h 6812607"/>
              <a:gd name="connsiteX14335" fmla="*/ 4055566 w 6682383"/>
              <a:gd name="connsiteY14335" fmla="*/ 785068 h 6812607"/>
              <a:gd name="connsiteX14336" fmla="*/ 4055566 w 6682383"/>
              <a:gd name="connsiteY14336" fmla="*/ 777627 h 6812607"/>
              <a:gd name="connsiteX14337" fmla="*/ 4070449 w 6682383"/>
              <a:gd name="connsiteY14337" fmla="*/ 770185 h 6812607"/>
              <a:gd name="connsiteX14338" fmla="*/ 4085332 w 6682383"/>
              <a:gd name="connsiteY14338" fmla="*/ 762744 h 6812607"/>
              <a:gd name="connsiteX14339" fmla="*/ 4092773 w 6682383"/>
              <a:gd name="connsiteY14339" fmla="*/ 762744 h 6812607"/>
              <a:gd name="connsiteX14340" fmla="*/ 4077891 w 6682383"/>
              <a:gd name="connsiteY14340" fmla="*/ 777627 h 6812607"/>
              <a:gd name="connsiteX14341" fmla="*/ 4070449 w 6682383"/>
              <a:gd name="connsiteY14341" fmla="*/ 785068 h 6812607"/>
              <a:gd name="connsiteX14342" fmla="*/ 4077891 w 6682383"/>
              <a:gd name="connsiteY14342" fmla="*/ 799951 h 6812607"/>
              <a:gd name="connsiteX14343" fmla="*/ 4089053 w 6682383"/>
              <a:gd name="connsiteY14343" fmla="*/ 796230 h 6812607"/>
              <a:gd name="connsiteX14344" fmla="*/ 4107656 w 6682383"/>
              <a:gd name="connsiteY14344" fmla="*/ 792509 h 6812607"/>
              <a:gd name="connsiteX14345" fmla="*/ 4070449 w 6682383"/>
              <a:gd name="connsiteY14345" fmla="*/ 814834 h 6812607"/>
              <a:gd name="connsiteX14346" fmla="*/ 4070449 w 6682383"/>
              <a:gd name="connsiteY14346" fmla="*/ 822275 h 6812607"/>
              <a:gd name="connsiteX14347" fmla="*/ 4092773 w 6682383"/>
              <a:gd name="connsiteY14347" fmla="*/ 818554 h 6812607"/>
              <a:gd name="connsiteX14348" fmla="*/ 4107656 w 6682383"/>
              <a:gd name="connsiteY14348" fmla="*/ 814834 h 6812607"/>
              <a:gd name="connsiteX14349" fmla="*/ 4115098 w 6682383"/>
              <a:gd name="connsiteY14349" fmla="*/ 829716 h 6812607"/>
              <a:gd name="connsiteX14350" fmla="*/ 4107656 w 6682383"/>
              <a:gd name="connsiteY14350" fmla="*/ 837158 h 6812607"/>
              <a:gd name="connsiteX14351" fmla="*/ 4115098 w 6682383"/>
              <a:gd name="connsiteY14351" fmla="*/ 837158 h 6812607"/>
              <a:gd name="connsiteX14352" fmla="*/ 4126260 w 6682383"/>
              <a:gd name="connsiteY14352" fmla="*/ 833437 h 6812607"/>
              <a:gd name="connsiteX14353" fmla="*/ 4129980 w 6682383"/>
              <a:gd name="connsiteY14353" fmla="*/ 837158 h 6812607"/>
              <a:gd name="connsiteX14354" fmla="*/ 4137422 w 6682383"/>
              <a:gd name="connsiteY14354" fmla="*/ 837158 h 6812607"/>
              <a:gd name="connsiteX14355" fmla="*/ 4144863 w 6682383"/>
              <a:gd name="connsiteY14355" fmla="*/ 837158 h 6812607"/>
              <a:gd name="connsiteX14356" fmla="*/ 4152305 w 6682383"/>
              <a:gd name="connsiteY14356" fmla="*/ 829716 h 6812607"/>
              <a:gd name="connsiteX14357" fmla="*/ 4156025 w 6682383"/>
              <a:gd name="connsiteY14357" fmla="*/ 833437 h 6812607"/>
              <a:gd name="connsiteX14358" fmla="*/ 4163467 w 6682383"/>
              <a:gd name="connsiteY14358" fmla="*/ 829716 h 6812607"/>
              <a:gd name="connsiteX14359" fmla="*/ 4170908 w 6682383"/>
              <a:gd name="connsiteY14359" fmla="*/ 825996 h 6812607"/>
              <a:gd name="connsiteX14360" fmla="*/ 4182070 w 6682383"/>
              <a:gd name="connsiteY14360" fmla="*/ 822275 h 6812607"/>
              <a:gd name="connsiteX14361" fmla="*/ 4182070 w 6682383"/>
              <a:gd name="connsiteY14361" fmla="*/ 814834 h 6812607"/>
              <a:gd name="connsiteX14362" fmla="*/ 4174629 w 6682383"/>
              <a:gd name="connsiteY14362" fmla="*/ 807392 h 6812607"/>
              <a:gd name="connsiteX14363" fmla="*/ 4189512 w 6682383"/>
              <a:gd name="connsiteY14363" fmla="*/ 807392 h 6812607"/>
              <a:gd name="connsiteX14364" fmla="*/ 4196953 w 6682383"/>
              <a:gd name="connsiteY14364" fmla="*/ 803672 h 6812607"/>
              <a:gd name="connsiteX14365" fmla="*/ 4211836 w 6682383"/>
              <a:gd name="connsiteY14365" fmla="*/ 799951 h 6812607"/>
              <a:gd name="connsiteX14366" fmla="*/ 4226719 w 6682383"/>
              <a:gd name="connsiteY14366" fmla="*/ 792509 h 6812607"/>
              <a:gd name="connsiteX14367" fmla="*/ 4219277 w 6682383"/>
              <a:gd name="connsiteY14367" fmla="*/ 792509 h 6812607"/>
              <a:gd name="connsiteX14368" fmla="*/ 4196953 w 6682383"/>
              <a:gd name="connsiteY14368" fmla="*/ 788789 h 6812607"/>
              <a:gd name="connsiteX14369" fmla="*/ 4174629 w 6682383"/>
              <a:gd name="connsiteY14369" fmla="*/ 792509 h 6812607"/>
              <a:gd name="connsiteX14370" fmla="*/ 4159746 w 6682383"/>
              <a:gd name="connsiteY14370" fmla="*/ 777627 h 6812607"/>
              <a:gd name="connsiteX14371" fmla="*/ 4170908 w 6682383"/>
              <a:gd name="connsiteY14371" fmla="*/ 770185 h 6812607"/>
              <a:gd name="connsiteX14372" fmla="*/ 4182070 w 6682383"/>
              <a:gd name="connsiteY14372" fmla="*/ 770185 h 6812607"/>
              <a:gd name="connsiteX14373" fmla="*/ 4196953 w 6682383"/>
              <a:gd name="connsiteY14373" fmla="*/ 770185 h 6812607"/>
              <a:gd name="connsiteX14374" fmla="*/ 4200674 w 6682383"/>
              <a:gd name="connsiteY14374" fmla="*/ 762744 h 6812607"/>
              <a:gd name="connsiteX14375" fmla="*/ 4211836 w 6682383"/>
              <a:gd name="connsiteY14375" fmla="*/ 762744 h 6812607"/>
              <a:gd name="connsiteX14376" fmla="*/ 4219277 w 6682383"/>
              <a:gd name="connsiteY14376" fmla="*/ 762744 h 6812607"/>
              <a:gd name="connsiteX14377" fmla="*/ 4219277 w 6682383"/>
              <a:gd name="connsiteY14377" fmla="*/ 755302 h 6812607"/>
              <a:gd name="connsiteX14378" fmla="*/ 4226719 w 6682383"/>
              <a:gd name="connsiteY14378" fmla="*/ 755302 h 6812607"/>
              <a:gd name="connsiteX14379" fmla="*/ 4226719 w 6682383"/>
              <a:gd name="connsiteY14379" fmla="*/ 747861 h 6812607"/>
              <a:gd name="connsiteX14380" fmla="*/ 4234160 w 6682383"/>
              <a:gd name="connsiteY14380" fmla="*/ 740420 h 6812607"/>
              <a:gd name="connsiteX14381" fmla="*/ 4249043 w 6682383"/>
              <a:gd name="connsiteY14381" fmla="*/ 747861 h 6812607"/>
              <a:gd name="connsiteX14382" fmla="*/ 4256484 w 6682383"/>
              <a:gd name="connsiteY14382" fmla="*/ 751582 h 6812607"/>
              <a:gd name="connsiteX14383" fmla="*/ 4271367 w 6682383"/>
              <a:gd name="connsiteY14383" fmla="*/ 755302 h 6812607"/>
              <a:gd name="connsiteX14384" fmla="*/ 4278809 w 6682383"/>
              <a:gd name="connsiteY14384" fmla="*/ 755302 h 6812607"/>
              <a:gd name="connsiteX14385" fmla="*/ 4286250 w 6682383"/>
              <a:gd name="connsiteY14385" fmla="*/ 740420 h 6812607"/>
              <a:gd name="connsiteX14386" fmla="*/ 4278809 w 6682383"/>
              <a:gd name="connsiteY14386" fmla="*/ 732978 h 6812607"/>
              <a:gd name="connsiteX14387" fmla="*/ 4282529 w 6682383"/>
              <a:gd name="connsiteY14387" fmla="*/ 725537 h 6812607"/>
              <a:gd name="connsiteX14388" fmla="*/ 4293691 w 6682383"/>
              <a:gd name="connsiteY14388" fmla="*/ 725537 h 6812607"/>
              <a:gd name="connsiteX14389" fmla="*/ 4301133 w 6682383"/>
              <a:gd name="connsiteY14389" fmla="*/ 725537 h 6812607"/>
              <a:gd name="connsiteX14390" fmla="*/ 4308574 w 6682383"/>
              <a:gd name="connsiteY14390" fmla="*/ 725537 h 6812607"/>
              <a:gd name="connsiteX14391" fmla="*/ 4316016 w 6682383"/>
              <a:gd name="connsiteY14391" fmla="*/ 732978 h 6812607"/>
              <a:gd name="connsiteX14392" fmla="*/ 4323457 w 6682383"/>
              <a:gd name="connsiteY14392" fmla="*/ 732978 h 6812607"/>
              <a:gd name="connsiteX14393" fmla="*/ 4338340 w 6682383"/>
              <a:gd name="connsiteY14393" fmla="*/ 732978 h 6812607"/>
              <a:gd name="connsiteX14394" fmla="*/ 4345781 w 6682383"/>
              <a:gd name="connsiteY14394" fmla="*/ 732978 h 6812607"/>
              <a:gd name="connsiteX14395" fmla="*/ 4360664 w 6682383"/>
              <a:gd name="connsiteY14395" fmla="*/ 725537 h 6812607"/>
              <a:gd name="connsiteX14396" fmla="*/ 4360664 w 6682383"/>
              <a:gd name="connsiteY14396" fmla="*/ 718095 h 6812607"/>
              <a:gd name="connsiteX14397" fmla="*/ 4375547 w 6682383"/>
              <a:gd name="connsiteY14397" fmla="*/ 725537 h 6812607"/>
              <a:gd name="connsiteX14398" fmla="*/ 4382988 w 6682383"/>
              <a:gd name="connsiteY14398" fmla="*/ 732978 h 6812607"/>
              <a:gd name="connsiteX14399" fmla="*/ 4382988 w 6682383"/>
              <a:gd name="connsiteY14399" fmla="*/ 725537 h 6812607"/>
              <a:gd name="connsiteX14400" fmla="*/ 4401592 w 6682383"/>
              <a:gd name="connsiteY14400" fmla="*/ 721816 h 6812607"/>
              <a:gd name="connsiteX14401" fmla="*/ 4435078 w 6682383"/>
              <a:gd name="connsiteY14401" fmla="*/ 718095 h 6812607"/>
              <a:gd name="connsiteX14402" fmla="*/ 4461123 w 6682383"/>
              <a:gd name="connsiteY14402" fmla="*/ 710654 h 6812607"/>
              <a:gd name="connsiteX14403" fmla="*/ 4487168 w 6682383"/>
              <a:gd name="connsiteY14403" fmla="*/ 703213 h 6812607"/>
              <a:gd name="connsiteX14404" fmla="*/ 4524375 w 6682383"/>
              <a:gd name="connsiteY14404" fmla="*/ 703213 h 6812607"/>
              <a:gd name="connsiteX14405" fmla="*/ 4576465 w 6682383"/>
              <a:gd name="connsiteY14405" fmla="*/ 695771 h 6812607"/>
              <a:gd name="connsiteX14406" fmla="*/ 4589487 w 6682383"/>
              <a:gd name="connsiteY14406" fmla="*/ 695771 h 6812607"/>
              <a:gd name="connsiteX14407" fmla="*/ 4591347 w 6682383"/>
              <a:gd name="connsiteY14407" fmla="*/ 695771 h 6812607"/>
              <a:gd name="connsiteX14408" fmla="*/ 4598789 w 6682383"/>
              <a:gd name="connsiteY14408" fmla="*/ 688330 h 6812607"/>
              <a:gd name="connsiteX14409" fmla="*/ 4613672 w 6682383"/>
              <a:gd name="connsiteY14409" fmla="*/ 688330 h 6812607"/>
              <a:gd name="connsiteX14410" fmla="*/ 4628554 w 6682383"/>
              <a:gd name="connsiteY14410" fmla="*/ 688330 h 6812607"/>
              <a:gd name="connsiteX14411" fmla="*/ 4613672 w 6682383"/>
              <a:gd name="connsiteY14411" fmla="*/ 673447 h 6812607"/>
              <a:gd name="connsiteX14412" fmla="*/ 4606230 w 6682383"/>
              <a:gd name="connsiteY14412" fmla="*/ 666006 h 6812607"/>
              <a:gd name="connsiteX14413" fmla="*/ 4621113 w 6682383"/>
              <a:gd name="connsiteY14413" fmla="*/ 658564 h 6812607"/>
              <a:gd name="connsiteX14414" fmla="*/ 4635996 w 6682383"/>
              <a:gd name="connsiteY14414" fmla="*/ 658564 h 6812607"/>
              <a:gd name="connsiteX14415" fmla="*/ 4658320 w 6682383"/>
              <a:gd name="connsiteY14415" fmla="*/ 651123 h 6812607"/>
              <a:gd name="connsiteX14416" fmla="*/ 4643437 w 6682383"/>
              <a:gd name="connsiteY14416" fmla="*/ 643681 h 6812607"/>
              <a:gd name="connsiteX14417" fmla="*/ 4632275 w 6682383"/>
              <a:gd name="connsiteY14417" fmla="*/ 643681 h 6812607"/>
              <a:gd name="connsiteX14418" fmla="*/ 4628554 w 6682383"/>
              <a:gd name="connsiteY14418" fmla="*/ 651123 h 6812607"/>
              <a:gd name="connsiteX14419" fmla="*/ 4621113 w 6682383"/>
              <a:gd name="connsiteY14419" fmla="*/ 651123 h 6812607"/>
              <a:gd name="connsiteX14420" fmla="*/ 4598789 w 6682383"/>
              <a:gd name="connsiteY14420" fmla="*/ 643681 h 6812607"/>
              <a:gd name="connsiteX14421" fmla="*/ 4580185 w 6682383"/>
              <a:gd name="connsiteY14421" fmla="*/ 636240 h 6812607"/>
              <a:gd name="connsiteX14422" fmla="*/ 4565302 w 6682383"/>
              <a:gd name="connsiteY14422" fmla="*/ 639961 h 6812607"/>
              <a:gd name="connsiteX14423" fmla="*/ 4531816 w 6682383"/>
              <a:gd name="connsiteY14423" fmla="*/ 643681 h 6812607"/>
              <a:gd name="connsiteX14424" fmla="*/ 4509492 w 6682383"/>
              <a:gd name="connsiteY14424" fmla="*/ 643681 h 6812607"/>
              <a:gd name="connsiteX14425" fmla="*/ 4513213 w 6682383"/>
              <a:gd name="connsiteY14425" fmla="*/ 639961 h 6812607"/>
              <a:gd name="connsiteX14426" fmla="*/ 4524375 w 6682383"/>
              <a:gd name="connsiteY14426" fmla="*/ 636240 h 6812607"/>
              <a:gd name="connsiteX14427" fmla="*/ 4531816 w 6682383"/>
              <a:gd name="connsiteY14427" fmla="*/ 628798 h 6812607"/>
              <a:gd name="connsiteX14428" fmla="*/ 4509492 w 6682383"/>
              <a:gd name="connsiteY14428" fmla="*/ 628798 h 6812607"/>
              <a:gd name="connsiteX14429" fmla="*/ 3341191 w 6682383"/>
              <a:gd name="connsiteY14429" fmla="*/ 628798 h 6812607"/>
              <a:gd name="connsiteX14430" fmla="*/ 3341191 w 6682383"/>
              <a:gd name="connsiteY14430" fmla="*/ 632519 h 6812607"/>
              <a:gd name="connsiteX14431" fmla="*/ 3341191 w 6682383"/>
              <a:gd name="connsiteY14431" fmla="*/ 636240 h 6812607"/>
              <a:gd name="connsiteX14432" fmla="*/ 3348633 w 6682383"/>
              <a:gd name="connsiteY14432" fmla="*/ 636240 h 6812607"/>
              <a:gd name="connsiteX14433" fmla="*/ 3348633 w 6682383"/>
              <a:gd name="connsiteY14433" fmla="*/ 628798 h 6812607"/>
              <a:gd name="connsiteX14434" fmla="*/ 3341191 w 6682383"/>
              <a:gd name="connsiteY14434" fmla="*/ 628798 h 6812607"/>
              <a:gd name="connsiteX14435" fmla="*/ 6049863 w 6682383"/>
              <a:gd name="connsiteY14435" fmla="*/ 621357 h 6812607"/>
              <a:gd name="connsiteX14436" fmla="*/ 6061025 w 6682383"/>
              <a:gd name="connsiteY14436" fmla="*/ 621357 h 6812607"/>
              <a:gd name="connsiteX14437" fmla="*/ 6064746 w 6682383"/>
              <a:gd name="connsiteY14437" fmla="*/ 621357 h 6812607"/>
              <a:gd name="connsiteX14438" fmla="*/ 6057304 w 6682383"/>
              <a:gd name="connsiteY14438" fmla="*/ 628798 h 6812607"/>
              <a:gd name="connsiteX14439" fmla="*/ 6049863 w 6682383"/>
              <a:gd name="connsiteY14439" fmla="*/ 628798 h 6812607"/>
              <a:gd name="connsiteX14440" fmla="*/ 3179341 w 6682383"/>
              <a:gd name="connsiteY14440" fmla="*/ 619032 h 6812607"/>
              <a:gd name="connsiteX14441" fmla="*/ 3170039 w 6682383"/>
              <a:gd name="connsiteY14441" fmla="*/ 621357 h 6812607"/>
              <a:gd name="connsiteX14442" fmla="*/ 3162598 w 6682383"/>
              <a:gd name="connsiteY14442" fmla="*/ 628798 h 6812607"/>
              <a:gd name="connsiteX14443" fmla="*/ 3155156 w 6682383"/>
              <a:gd name="connsiteY14443" fmla="*/ 628798 h 6812607"/>
              <a:gd name="connsiteX14444" fmla="*/ 3117949 w 6682383"/>
              <a:gd name="connsiteY14444" fmla="*/ 651123 h 6812607"/>
              <a:gd name="connsiteX14445" fmla="*/ 3103067 w 6682383"/>
              <a:gd name="connsiteY14445" fmla="*/ 658564 h 6812607"/>
              <a:gd name="connsiteX14446" fmla="*/ 3080742 w 6682383"/>
              <a:gd name="connsiteY14446" fmla="*/ 673447 h 6812607"/>
              <a:gd name="connsiteX14447" fmla="*/ 3088184 w 6682383"/>
              <a:gd name="connsiteY14447" fmla="*/ 669726 h 6812607"/>
              <a:gd name="connsiteX14448" fmla="*/ 3095625 w 6682383"/>
              <a:gd name="connsiteY14448" fmla="*/ 666006 h 6812607"/>
              <a:gd name="connsiteX14449" fmla="*/ 3117949 w 6682383"/>
              <a:gd name="connsiteY14449" fmla="*/ 658564 h 6812607"/>
              <a:gd name="connsiteX14450" fmla="*/ 3132832 w 6682383"/>
              <a:gd name="connsiteY14450" fmla="*/ 651123 h 6812607"/>
              <a:gd name="connsiteX14451" fmla="*/ 3143994 w 6682383"/>
              <a:gd name="connsiteY14451" fmla="*/ 647402 h 6812607"/>
              <a:gd name="connsiteX14452" fmla="*/ 3147715 w 6682383"/>
              <a:gd name="connsiteY14452" fmla="*/ 643681 h 6812607"/>
              <a:gd name="connsiteX14453" fmla="*/ 3155156 w 6682383"/>
              <a:gd name="connsiteY14453" fmla="*/ 643681 h 6812607"/>
              <a:gd name="connsiteX14454" fmla="*/ 3162598 w 6682383"/>
              <a:gd name="connsiteY14454" fmla="*/ 636240 h 6812607"/>
              <a:gd name="connsiteX14455" fmla="*/ 3177481 w 6682383"/>
              <a:gd name="connsiteY14455" fmla="*/ 632519 h 6812607"/>
              <a:gd name="connsiteX14456" fmla="*/ 3184922 w 6682383"/>
              <a:gd name="connsiteY14456" fmla="*/ 628798 h 6812607"/>
              <a:gd name="connsiteX14457" fmla="*/ 3179341 w 6682383"/>
              <a:gd name="connsiteY14457" fmla="*/ 619032 h 6812607"/>
              <a:gd name="connsiteX14458" fmla="*/ 3475137 w 6682383"/>
              <a:gd name="connsiteY14458" fmla="*/ 618567 h 6812607"/>
              <a:gd name="connsiteX14459" fmla="*/ 3482578 w 6682383"/>
              <a:gd name="connsiteY14459" fmla="*/ 625078 h 6812607"/>
              <a:gd name="connsiteX14460" fmla="*/ 3490019 w 6682383"/>
              <a:gd name="connsiteY14460" fmla="*/ 636240 h 6812607"/>
              <a:gd name="connsiteX14461" fmla="*/ 3486299 w 6682383"/>
              <a:gd name="connsiteY14461" fmla="*/ 636240 h 6812607"/>
              <a:gd name="connsiteX14462" fmla="*/ 3482578 w 6682383"/>
              <a:gd name="connsiteY14462" fmla="*/ 628798 h 6812607"/>
              <a:gd name="connsiteX14463" fmla="*/ 3475137 w 6682383"/>
              <a:gd name="connsiteY14463" fmla="*/ 632519 h 6812607"/>
              <a:gd name="connsiteX14464" fmla="*/ 3460255 w 6682383"/>
              <a:gd name="connsiteY14464" fmla="*/ 636240 h 6812607"/>
              <a:gd name="connsiteX14465" fmla="*/ 3445371 w 6682383"/>
              <a:gd name="connsiteY14465" fmla="*/ 658564 h 6812607"/>
              <a:gd name="connsiteX14466" fmla="*/ 3430488 w 6682383"/>
              <a:gd name="connsiteY14466" fmla="*/ 666006 h 6812607"/>
              <a:gd name="connsiteX14467" fmla="*/ 3415605 w 6682383"/>
              <a:gd name="connsiteY14467" fmla="*/ 666006 h 6812607"/>
              <a:gd name="connsiteX14468" fmla="*/ 3400723 w 6682383"/>
              <a:gd name="connsiteY14468" fmla="*/ 666006 h 6812607"/>
              <a:gd name="connsiteX14469" fmla="*/ 3378398 w 6682383"/>
              <a:gd name="connsiteY14469" fmla="*/ 673447 h 6812607"/>
              <a:gd name="connsiteX14470" fmla="*/ 3356074 w 6682383"/>
              <a:gd name="connsiteY14470" fmla="*/ 680888 h 6812607"/>
              <a:gd name="connsiteX14471" fmla="*/ 3341191 w 6682383"/>
              <a:gd name="connsiteY14471" fmla="*/ 680888 h 6812607"/>
              <a:gd name="connsiteX14472" fmla="*/ 3363516 w 6682383"/>
              <a:gd name="connsiteY14472" fmla="*/ 658564 h 6812607"/>
              <a:gd name="connsiteX14473" fmla="*/ 3363516 w 6682383"/>
              <a:gd name="connsiteY14473" fmla="*/ 651123 h 6812607"/>
              <a:gd name="connsiteX14474" fmla="*/ 3378398 w 6682383"/>
              <a:gd name="connsiteY14474" fmla="*/ 651123 h 6812607"/>
              <a:gd name="connsiteX14475" fmla="*/ 3393281 w 6682383"/>
              <a:gd name="connsiteY14475" fmla="*/ 651123 h 6812607"/>
              <a:gd name="connsiteX14476" fmla="*/ 3408165 w 6682383"/>
              <a:gd name="connsiteY14476" fmla="*/ 643681 h 6812607"/>
              <a:gd name="connsiteX14477" fmla="*/ 3400723 w 6682383"/>
              <a:gd name="connsiteY14477" fmla="*/ 636240 h 6812607"/>
              <a:gd name="connsiteX14478" fmla="*/ 3404443 w 6682383"/>
              <a:gd name="connsiteY14478" fmla="*/ 636240 h 6812607"/>
              <a:gd name="connsiteX14479" fmla="*/ 3423048 w 6682383"/>
              <a:gd name="connsiteY14479" fmla="*/ 628798 h 6812607"/>
              <a:gd name="connsiteX14480" fmla="*/ 3449092 w 6682383"/>
              <a:gd name="connsiteY14480" fmla="*/ 625078 h 6812607"/>
              <a:gd name="connsiteX14481" fmla="*/ 3460255 w 6682383"/>
              <a:gd name="connsiteY14481" fmla="*/ 621357 h 6812607"/>
              <a:gd name="connsiteX14482" fmla="*/ 3467695 w 6682383"/>
              <a:gd name="connsiteY14482" fmla="*/ 621357 h 6812607"/>
              <a:gd name="connsiteX14483" fmla="*/ 3475137 w 6682383"/>
              <a:gd name="connsiteY14483" fmla="*/ 618567 h 6812607"/>
              <a:gd name="connsiteX14484" fmla="*/ 3356074 w 6682383"/>
              <a:gd name="connsiteY14484" fmla="*/ 613916 h 6812607"/>
              <a:gd name="connsiteX14485" fmla="*/ 3370958 w 6682383"/>
              <a:gd name="connsiteY14485" fmla="*/ 613916 h 6812607"/>
              <a:gd name="connsiteX14486" fmla="*/ 3367236 w 6682383"/>
              <a:gd name="connsiteY14486" fmla="*/ 617636 h 6812607"/>
              <a:gd name="connsiteX14487" fmla="*/ 3363516 w 6682383"/>
              <a:gd name="connsiteY14487" fmla="*/ 621357 h 6812607"/>
              <a:gd name="connsiteX14488" fmla="*/ 3356074 w 6682383"/>
              <a:gd name="connsiteY14488" fmla="*/ 636240 h 6812607"/>
              <a:gd name="connsiteX14489" fmla="*/ 3352353 w 6682383"/>
              <a:gd name="connsiteY14489" fmla="*/ 639961 h 6812607"/>
              <a:gd name="connsiteX14490" fmla="*/ 3341191 w 6682383"/>
              <a:gd name="connsiteY14490" fmla="*/ 643681 h 6812607"/>
              <a:gd name="connsiteX14491" fmla="*/ 3311426 w 6682383"/>
              <a:gd name="connsiteY14491" fmla="*/ 651123 h 6812607"/>
              <a:gd name="connsiteX14492" fmla="*/ 3289101 w 6682383"/>
              <a:gd name="connsiteY14492" fmla="*/ 658564 h 6812607"/>
              <a:gd name="connsiteX14493" fmla="*/ 3303984 w 6682383"/>
              <a:gd name="connsiteY14493" fmla="*/ 651123 h 6812607"/>
              <a:gd name="connsiteX14494" fmla="*/ 3318868 w 6682383"/>
              <a:gd name="connsiteY14494" fmla="*/ 636240 h 6812607"/>
              <a:gd name="connsiteX14495" fmla="*/ 3318868 w 6682383"/>
              <a:gd name="connsiteY14495" fmla="*/ 628798 h 6812607"/>
              <a:gd name="connsiteX14496" fmla="*/ 3330029 w 6682383"/>
              <a:gd name="connsiteY14496" fmla="*/ 621357 h 6812607"/>
              <a:gd name="connsiteX14497" fmla="*/ 3341191 w 6682383"/>
              <a:gd name="connsiteY14497" fmla="*/ 621357 h 6812607"/>
              <a:gd name="connsiteX14498" fmla="*/ 3344913 w 6682383"/>
              <a:gd name="connsiteY14498" fmla="*/ 621357 h 6812607"/>
              <a:gd name="connsiteX14499" fmla="*/ 3356074 w 6682383"/>
              <a:gd name="connsiteY14499" fmla="*/ 613916 h 6812607"/>
              <a:gd name="connsiteX14500" fmla="*/ 3326308 w 6682383"/>
              <a:gd name="connsiteY14500" fmla="*/ 599033 h 6812607"/>
              <a:gd name="connsiteX14501" fmla="*/ 3318868 w 6682383"/>
              <a:gd name="connsiteY14501" fmla="*/ 606474 h 6812607"/>
              <a:gd name="connsiteX14502" fmla="*/ 3326308 w 6682383"/>
              <a:gd name="connsiteY14502" fmla="*/ 606474 h 6812607"/>
              <a:gd name="connsiteX14503" fmla="*/ 2947728 w 6682383"/>
              <a:gd name="connsiteY14503" fmla="*/ 581825 h 6812607"/>
              <a:gd name="connsiteX14504" fmla="*/ 2954238 w 6682383"/>
              <a:gd name="connsiteY14504" fmla="*/ 584150 h 6812607"/>
              <a:gd name="connsiteX14505" fmla="*/ 2954238 w 6682383"/>
              <a:gd name="connsiteY14505" fmla="*/ 591591 h 6812607"/>
              <a:gd name="connsiteX14506" fmla="*/ 2939355 w 6682383"/>
              <a:gd name="connsiteY14506" fmla="*/ 591591 h 6812607"/>
              <a:gd name="connsiteX14507" fmla="*/ 2947728 w 6682383"/>
              <a:gd name="connsiteY14507" fmla="*/ 581825 h 6812607"/>
              <a:gd name="connsiteX14508" fmla="*/ 3988594 w 6682383"/>
              <a:gd name="connsiteY14508" fmla="*/ 576709 h 6812607"/>
              <a:gd name="connsiteX14509" fmla="*/ 3966270 w 6682383"/>
              <a:gd name="connsiteY14509" fmla="*/ 584150 h 6812607"/>
              <a:gd name="connsiteX14510" fmla="*/ 3973711 w 6682383"/>
              <a:gd name="connsiteY14510" fmla="*/ 591591 h 6812607"/>
              <a:gd name="connsiteX14511" fmla="*/ 3984874 w 6682383"/>
              <a:gd name="connsiteY14511" fmla="*/ 587871 h 6812607"/>
              <a:gd name="connsiteX14512" fmla="*/ 3988594 w 6682383"/>
              <a:gd name="connsiteY14512" fmla="*/ 584150 h 6812607"/>
              <a:gd name="connsiteX14513" fmla="*/ 3996035 w 6682383"/>
              <a:gd name="connsiteY14513" fmla="*/ 591591 h 6812607"/>
              <a:gd name="connsiteX14514" fmla="*/ 4003477 w 6682383"/>
              <a:gd name="connsiteY14514" fmla="*/ 587871 h 6812607"/>
              <a:gd name="connsiteX14515" fmla="*/ 3988594 w 6682383"/>
              <a:gd name="connsiteY14515" fmla="*/ 576709 h 6812607"/>
              <a:gd name="connsiteX14516" fmla="*/ 4048125 w 6682383"/>
              <a:gd name="connsiteY14516" fmla="*/ 569267 h 6812607"/>
              <a:gd name="connsiteX14517" fmla="*/ 4040684 w 6682383"/>
              <a:gd name="connsiteY14517" fmla="*/ 572988 h 6812607"/>
              <a:gd name="connsiteX14518" fmla="*/ 4048125 w 6682383"/>
              <a:gd name="connsiteY14518" fmla="*/ 576709 h 6812607"/>
              <a:gd name="connsiteX14519" fmla="*/ 4055566 w 6682383"/>
              <a:gd name="connsiteY14519" fmla="*/ 569267 h 6812607"/>
              <a:gd name="connsiteX14520" fmla="*/ 4048125 w 6682383"/>
              <a:gd name="connsiteY14520" fmla="*/ 569267 h 6812607"/>
              <a:gd name="connsiteX14521" fmla="*/ 3929063 w 6682383"/>
              <a:gd name="connsiteY14521" fmla="*/ 569267 h 6812607"/>
              <a:gd name="connsiteX14522" fmla="*/ 3914180 w 6682383"/>
              <a:gd name="connsiteY14522" fmla="*/ 576709 h 6812607"/>
              <a:gd name="connsiteX14523" fmla="*/ 3921622 w 6682383"/>
              <a:gd name="connsiteY14523" fmla="*/ 576709 h 6812607"/>
              <a:gd name="connsiteX14524" fmla="*/ 3929063 w 6682383"/>
              <a:gd name="connsiteY14524" fmla="*/ 576709 h 6812607"/>
              <a:gd name="connsiteX14525" fmla="*/ 3929063 w 6682383"/>
              <a:gd name="connsiteY14525" fmla="*/ 569267 h 6812607"/>
              <a:gd name="connsiteX14526" fmla="*/ 3949526 w 6682383"/>
              <a:gd name="connsiteY14526" fmla="*/ 565547 h 6812607"/>
              <a:gd name="connsiteX14527" fmla="*/ 3943945 w 6682383"/>
              <a:gd name="connsiteY14527" fmla="*/ 569267 h 6812607"/>
              <a:gd name="connsiteX14528" fmla="*/ 3951387 w 6682383"/>
              <a:gd name="connsiteY14528" fmla="*/ 576709 h 6812607"/>
              <a:gd name="connsiteX14529" fmla="*/ 3955107 w 6682383"/>
              <a:gd name="connsiteY14529" fmla="*/ 576709 h 6812607"/>
              <a:gd name="connsiteX14530" fmla="*/ 3951387 w 6682383"/>
              <a:gd name="connsiteY14530" fmla="*/ 569267 h 6812607"/>
              <a:gd name="connsiteX14531" fmla="*/ 3949526 w 6682383"/>
              <a:gd name="connsiteY14531" fmla="*/ 565547 h 6812607"/>
              <a:gd name="connsiteX14532" fmla="*/ 3715122 w 6682383"/>
              <a:gd name="connsiteY14532" fmla="*/ 558105 h 6812607"/>
              <a:gd name="connsiteX14533" fmla="*/ 3698379 w 6682383"/>
              <a:gd name="connsiteY14533" fmla="*/ 561826 h 6812607"/>
              <a:gd name="connsiteX14534" fmla="*/ 3690938 w 6682383"/>
              <a:gd name="connsiteY14534" fmla="*/ 591591 h 6812607"/>
              <a:gd name="connsiteX14535" fmla="*/ 3713262 w 6682383"/>
              <a:gd name="connsiteY14535" fmla="*/ 584150 h 6812607"/>
              <a:gd name="connsiteX14536" fmla="*/ 3716983 w 6682383"/>
              <a:gd name="connsiteY14536" fmla="*/ 576709 h 6812607"/>
              <a:gd name="connsiteX14537" fmla="*/ 3720703 w 6682383"/>
              <a:gd name="connsiteY14537" fmla="*/ 576709 h 6812607"/>
              <a:gd name="connsiteX14538" fmla="*/ 3720703 w 6682383"/>
              <a:gd name="connsiteY14538" fmla="*/ 569267 h 6812607"/>
              <a:gd name="connsiteX14539" fmla="*/ 3720703 w 6682383"/>
              <a:gd name="connsiteY14539" fmla="*/ 561826 h 6812607"/>
              <a:gd name="connsiteX14540" fmla="*/ 3715122 w 6682383"/>
              <a:gd name="connsiteY14540" fmla="*/ 558105 h 6812607"/>
              <a:gd name="connsiteX14541" fmla="*/ 4077891 w 6682383"/>
              <a:gd name="connsiteY14541" fmla="*/ 554384 h 6812607"/>
              <a:gd name="connsiteX14542" fmla="*/ 4070449 w 6682383"/>
              <a:gd name="connsiteY14542" fmla="*/ 561826 h 6812607"/>
              <a:gd name="connsiteX14543" fmla="*/ 4070449 w 6682383"/>
              <a:gd name="connsiteY14543" fmla="*/ 569267 h 6812607"/>
              <a:gd name="connsiteX14544" fmla="*/ 4085332 w 6682383"/>
              <a:gd name="connsiteY14544" fmla="*/ 561826 h 6812607"/>
              <a:gd name="connsiteX14545" fmla="*/ 4092773 w 6682383"/>
              <a:gd name="connsiteY14545" fmla="*/ 554384 h 6812607"/>
              <a:gd name="connsiteX14546" fmla="*/ 3973711 w 6682383"/>
              <a:gd name="connsiteY14546" fmla="*/ 554384 h 6812607"/>
              <a:gd name="connsiteX14547" fmla="*/ 3966270 w 6682383"/>
              <a:gd name="connsiteY14547" fmla="*/ 561826 h 6812607"/>
              <a:gd name="connsiteX14548" fmla="*/ 3973711 w 6682383"/>
              <a:gd name="connsiteY14548" fmla="*/ 561826 h 6812607"/>
              <a:gd name="connsiteX14549" fmla="*/ 3735586 w 6682383"/>
              <a:gd name="connsiteY14549" fmla="*/ 554384 h 6812607"/>
              <a:gd name="connsiteX14550" fmla="*/ 3743028 w 6682383"/>
              <a:gd name="connsiteY14550" fmla="*/ 569267 h 6812607"/>
              <a:gd name="connsiteX14551" fmla="*/ 3735586 w 6682383"/>
              <a:gd name="connsiteY14551" fmla="*/ 576709 h 6812607"/>
              <a:gd name="connsiteX14552" fmla="*/ 3720703 w 6682383"/>
              <a:gd name="connsiteY14552" fmla="*/ 584150 h 6812607"/>
              <a:gd name="connsiteX14553" fmla="*/ 3698379 w 6682383"/>
              <a:gd name="connsiteY14553" fmla="*/ 591591 h 6812607"/>
              <a:gd name="connsiteX14554" fmla="*/ 3676055 w 6682383"/>
              <a:gd name="connsiteY14554" fmla="*/ 591591 h 6812607"/>
              <a:gd name="connsiteX14555" fmla="*/ 3676055 w 6682383"/>
              <a:gd name="connsiteY14555" fmla="*/ 599033 h 6812607"/>
              <a:gd name="connsiteX14556" fmla="*/ 3668613 w 6682383"/>
              <a:gd name="connsiteY14556" fmla="*/ 602754 h 6812607"/>
              <a:gd name="connsiteX14557" fmla="*/ 3657451 w 6682383"/>
              <a:gd name="connsiteY14557" fmla="*/ 606474 h 6812607"/>
              <a:gd name="connsiteX14558" fmla="*/ 3646289 w 6682383"/>
              <a:gd name="connsiteY14558" fmla="*/ 613916 h 6812607"/>
              <a:gd name="connsiteX14559" fmla="*/ 3638848 w 6682383"/>
              <a:gd name="connsiteY14559" fmla="*/ 621357 h 6812607"/>
              <a:gd name="connsiteX14560" fmla="*/ 3631406 w 6682383"/>
              <a:gd name="connsiteY14560" fmla="*/ 628798 h 6812607"/>
              <a:gd name="connsiteX14561" fmla="*/ 3646289 w 6682383"/>
              <a:gd name="connsiteY14561" fmla="*/ 628798 h 6812607"/>
              <a:gd name="connsiteX14562" fmla="*/ 3650010 w 6682383"/>
              <a:gd name="connsiteY14562" fmla="*/ 621357 h 6812607"/>
              <a:gd name="connsiteX14563" fmla="*/ 3661172 w 6682383"/>
              <a:gd name="connsiteY14563" fmla="*/ 621357 h 6812607"/>
              <a:gd name="connsiteX14564" fmla="*/ 3668613 w 6682383"/>
              <a:gd name="connsiteY14564" fmla="*/ 613916 h 6812607"/>
              <a:gd name="connsiteX14565" fmla="*/ 3679776 w 6682383"/>
              <a:gd name="connsiteY14565" fmla="*/ 613916 h 6812607"/>
              <a:gd name="connsiteX14566" fmla="*/ 3690938 w 6682383"/>
              <a:gd name="connsiteY14566" fmla="*/ 610195 h 6812607"/>
              <a:gd name="connsiteX14567" fmla="*/ 3698379 w 6682383"/>
              <a:gd name="connsiteY14567" fmla="*/ 606474 h 6812607"/>
              <a:gd name="connsiteX14568" fmla="*/ 3702100 w 6682383"/>
              <a:gd name="connsiteY14568" fmla="*/ 602754 h 6812607"/>
              <a:gd name="connsiteX14569" fmla="*/ 3713262 w 6682383"/>
              <a:gd name="connsiteY14569" fmla="*/ 599033 h 6812607"/>
              <a:gd name="connsiteX14570" fmla="*/ 3720703 w 6682383"/>
              <a:gd name="connsiteY14570" fmla="*/ 599033 h 6812607"/>
              <a:gd name="connsiteX14571" fmla="*/ 3728145 w 6682383"/>
              <a:gd name="connsiteY14571" fmla="*/ 599033 h 6812607"/>
              <a:gd name="connsiteX14572" fmla="*/ 3735586 w 6682383"/>
              <a:gd name="connsiteY14572" fmla="*/ 599033 h 6812607"/>
              <a:gd name="connsiteX14573" fmla="*/ 3750469 w 6682383"/>
              <a:gd name="connsiteY14573" fmla="*/ 599033 h 6812607"/>
              <a:gd name="connsiteX14574" fmla="*/ 3743028 w 6682383"/>
              <a:gd name="connsiteY14574" fmla="*/ 591591 h 6812607"/>
              <a:gd name="connsiteX14575" fmla="*/ 3743028 w 6682383"/>
              <a:gd name="connsiteY14575" fmla="*/ 584150 h 6812607"/>
              <a:gd name="connsiteX14576" fmla="*/ 3750469 w 6682383"/>
              <a:gd name="connsiteY14576" fmla="*/ 587871 h 6812607"/>
              <a:gd name="connsiteX14577" fmla="*/ 3780235 w 6682383"/>
              <a:gd name="connsiteY14577" fmla="*/ 584150 h 6812607"/>
              <a:gd name="connsiteX14578" fmla="*/ 3776514 w 6682383"/>
              <a:gd name="connsiteY14578" fmla="*/ 572988 h 6812607"/>
              <a:gd name="connsiteX14579" fmla="*/ 3765352 w 6682383"/>
              <a:gd name="connsiteY14579" fmla="*/ 561826 h 6812607"/>
              <a:gd name="connsiteX14580" fmla="*/ 3757910 w 6682383"/>
              <a:gd name="connsiteY14580" fmla="*/ 561826 h 6812607"/>
              <a:gd name="connsiteX14581" fmla="*/ 3757910 w 6682383"/>
              <a:gd name="connsiteY14581" fmla="*/ 554384 h 6812607"/>
              <a:gd name="connsiteX14582" fmla="*/ 3750469 w 6682383"/>
              <a:gd name="connsiteY14582" fmla="*/ 554384 h 6812607"/>
              <a:gd name="connsiteX14583" fmla="*/ 3735586 w 6682383"/>
              <a:gd name="connsiteY14583" fmla="*/ 554384 h 6812607"/>
              <a:gd name="connsiteX14584" fmla="*/ 3810000 w 6682383"/>
              <a:gd name="connsiteY14584" fmla="*/ 546943 h 6812607"/>
              <a:gd name="connsiteX14585" fmla="*/ 3780235 w 6682383"/>
              <a:gd name="connsiteY14585" fmla="*/ 554384 h 6812607"/>
              <a:gd name="connsiteX14586" fmla="*/ 3787676 w 6682383"/>
              <a:gd name="connsiteY14586" fmla="*/ 561826 h 6812607"/>
              <a:gd name="connsiteX14587" fmla="*/ 3798838 w 6682383"/>
              <a:gd name="connsiteY14587" fmla="*/ 554384 h 6812607"/>
              <a:gd name="connsiteX14588" fmla="*/ 3810000 w 6682383"/>
              <a:gd name="connsiteY14588" fmla="*/ 546943 h 6812607"/>
              <a:gd name="connsiteX14589" fmla="*/ 3560713 w 6682383"/>
              <a:gd name="connsiteY14589" fmla="*/ 546943 h 6812607"/>
              <a:gd name="connsiteX14590" fmla="*/ 3560713 w 6682383"/>
              <a:gd name="connsiteY14590" fmla="*/ 550664 h 6812607"/>
              <a:gd name="connsiteX14591" fmla="*/ 3556992 w 6682383"/>
              <a:gd name="connsiteY14591" fmla="*/ 554384 h 6812607"/>
              <a:gd name="connsiteX14592" fmla="*/ 3560713 w 6682383"/>
              <a:gd name="connsiteY14592" fmla="*/ 546943 h 6812607"/>
              <a:gd name="connsiteX14593" fmla="*/ 4154165 w 6682383"/>
              <a:gd name="connsiteY14593" fmla="*/ 543222 h 6812607"/>
              <a:gd name="connsiteX14594" fmla="*/ 4152305 w 6682383"/>
              <a:gd name="connsiteY14594" fmla="*/ 546943 h 6812607"/>
              <a:gd name="connsiteX14595" fmla="*/ 4159746 w 6682383"/>
              <a:gd name="connsiteY14595" fmla="*/ 546943 h 6812607"/>
              <a:gd name="connsiteX14596" fmla="*/ 4154165 w 6682383"/>
              <a:gd name="connsiteY14596" fmla="*/ 543222 h 6812607"/>
              <a:gd name="connsiteX14597" fmla="*/ 3467695 w 6682383"/>
              <a:gd name="connsiteY14597" fmla="*/ 539502 h 6812607"/>
              <a:gd name="connsiteX14598" fmla="*/ 3475137 w 6682383"/>
              <a:gd name="connsiteY14598" fmla="*/ 539502 h 6812607"/>
              <a:gd name="connsiteX14599" fmla="*/ 3490019 w 6682383"/>
              <a:gd name="connsiteY14599" fmla="*/ 539502 h 6812607"/>
              <a:gd name="connsiteX14600" fmla="*/ 3504902 w 6682383"/>
              <a:gd name="connsiteY14600" fmla="*/ 539502 h 6812607"/>
              <a:gd name="connsiteX14601" fmla="*/ 3475137 w 6682383"/>
              <a:gd name="connsiteY14601" fmla="*/ 554384 h 6812607"/>
              <a:gd name="connsiteX14602" fmla="*/ 3467695 w 6682383"/>
              <a:gd name="connsiteY14602" fmla="*/ 546943 h 6812607"/>
              <a:gd name="connsiteX14603" fmla="*/ 3467695 w 6682383"/>
              <a:gd name="connsiteY14603" fmla="*/ 539502 h 6812607"/>
              <a:gd name="connsiteX14604" fmla="*/ 3413745 w 6682383"/>
              <a:gd name="connsiteY14604" fmla="*/ 533921 h 6812607"/>
              <a:gd name="connsiteX14605" fmla="*/ 3415605 w 6682383"/>
              <a:gd name="connsiteY14605" fmla="*/ 535781 h 6812607"/>
              <a:gd name="connsiteX14606" fmla="*/ 3408165 w 6682383"/>
              <a:gd name="connsiteY14606" fmla="*/ 543222 h 6812607"/>
              <a:gd name="connsiteX14607" fmla="*/ 3400723 w 6682383"/>
              <a:gd name="connsiteY14607" fmla="*/ 543222 h 6812607"/>
              <a:gd name="connsiteX14608" fmla="*/ 3408165 w 6682383"/>
              <a:gd name="connsiteY14608" fmla="*/ 535781 h 6812607"/>
              <a:gd name="connsiteX14609" fmla="*/ 3413745 w 6682383"/>
              <a:gd name="connsiteY14609" fmla="*/ 533921 h 6812607"/>
              <a:gd name="connsiteX14610" fmla="*/ 4059287 w 6682383"/>
              <a:gd name="connsiteY14610" fmla="*/ 532060 h 6812607"/>
              <a:gd name="connsiteX14611" fmla="*/ 4033242 w 6682383"/>
              <a:gd name="connsiteY14611" fmla="*/ 539502 h 6812607"/>
              <a:gd name="connsiteX14612" fmla="*/ 4018359 w 6682383"/>
              <a:gd name="connsiteY14612" fmla="*/ 546943 h 6812607"/>
              <a:gd name="connsiteX14613" fmla="*/ 4025801 w 6682383"/>
              <a:gd name="connsiteY14613" fmla="*/ 554384 h 6812607"/>
              <a:gd name="connsiteX14614" fmla="*/ 4048125 w 6682383"/>
              <a:gd name="connsiteY14614" fmla="*/ 546943 h 6812607"/>
              <a:gd name="connsiteX14615" fmla="*/ 4066729 w 6682383"/>
              <a:gd name="connsiteY14615" fmla="*/ 543222 h 6812607"/>
              <a:gd name="connsiteX14616" fmla="*/ 4070449 w 6682383"/>
              <a:gd name="connsiteY14616" fmla="*/ 539502 h 6812607"/>
              <a:gd name="connsiteX14617" fmla="*/ 4059287 w 6682383"/>
              <a:gd name="connsiteY14617" fmla="*/ 532060 h 6812607"/>
              <a:gd name="connsiteX14618" fmla="*/ 3311426 w 6682383"/>
              <a:gd name="connsiteY14618" fmla="*/ 532060 h 6812607"/>
              <a:gd name="connsiteX14619" fmla="*/ 3303984 w 6682383"/>
              <a:gd name="connsiteY14619" fmla="*/ 539502 h 6812607"/>
              <a:gd name="connsiteX14620" fmla="*/ 3296543 w 6682383"/>
              <a:gd name="connsiteY14620" fmla="*/ 554384 h 6812607"/>
              <a:gd name="connsiteX14621" fmla="*/ 3289101 w 6682383"/>
              <a:gd name="connsiteY14621" fmla="*/ 554384 h 6812607"/>
              <a:gd name="connsiteX14622" fmla="*/ 3281661 w 6682383"/>
              <a:gd name="connsiteY14622" fmla="*/ 561826 h 6812607"/>
              <a:gd name="connsiteX14623" fmla="*/ 3303984 w 6682383"/>
              <a:gd name="connsiteY14623" fmla="*/ 561826 h 6812607"/>
              <a:gd name="connsiteX14624" fmla="*/ 3318868 w 6682383"/>
              <a:gd name="connsiteY14624" fmla="*/ 543222 h 6812607"/>
              <a:gd name="connsiteX14625" fmla="*/ 3311426 w 6682383"/>
              <a:gd name="connsiteY14625" fmla="*/ 532060 h 6812607"/>
              <a:gd name="connsiteX14626" fmla="*/ 4205325 w 6682383"/>
              <a:gd name="connsiteY14626" fmla="*/ 527409 h 6812607"/>
              <a:gd name="connsiteX14627" fmla="*/ 4200674 w 6682383"/>
              <a:gd name="connsiteY14627" fmla="*/ 528339 h 6812607"/>
              <a:gd name="connsiteX14628" fmla="*/ 4196953 w 6682383"/>
              <a:gd name="connsiteY14628" fmla="*/ 532060 h 6812607"/>
              <a:gd name="connsiteX14629" fmla="*/ 4189512 w 6682383"/>
              <a:gd name="connsiteY14629" fmla="*/ 532060 h 6812607"/>
              <a:gd name="connsiteX14630" fmla="*/ 4167188 w 6682383"/>
              <a:gd name="connsiteY14630" fmla="*/ 539502 h 6812607"/>
              <a:gd name="connsiteX14631" fmla="*/ 4219277 w 6682383"/>
              <a:gd name="connsiteY14631" fmla="*/ 539502 h 6812607"/>
              <a:gd name="connsiteX14632" fmla="*/ 4211836 w 6682383"/>
              <a:gd name="connsiteY14632" fmla="*/ 532060 h 6812607"/>
              <a:gd name="connsiteX14633" fmla="*/ 4205325 w 6682383"/>
              <a:gd name="connsiteY14633" fmla="*/ 527409 h 6812607"/>
              <a:gd name="connsiteX14634" fmla="*/ 3065859 w 6682383"/>
              <a:gd name="connsiteY14634" fmla="*/ 524619 h 6812607"/>
              <a:gd name="connsiteX14635" fmla="*/ 3065859 w 6682383"/>
              <a:gd name="connsiteY14635" fmla="*/ 532060 h 6812607"/>
              <a:gd name="connsiteX14636" fmla="*/ 3058418 w 6682383"/>
              <a:gd name="connsiteY14636" fmla="*/ 532060 h 6812607"/>
              <a:gd name="connsiteX14637" fmla="*/ 4262065 w 6682383"/>
              <a:gd name="connsiteY14637" fmla="*/ 520898 h 6812607"/>
              <a:gd name="connsiteX14638" fmla="*/ 4249043 w 6682383"/>
              <a:gd name="connsiteY14638" fmla="*/ 524619 h 6812607"/>
              <a:gd name="connsiteX14639" fmla="*/ 4263926 w 6682383"/>
              <a:gd name="connsiteY14639" fmla="*/ 532060 h 6812607"/>
              <a:gd name="connsiteX14640" fmla="*/ 4271367 w 6682383"/>
              <a:gd name="connsiteY14640" fmla="*/ 524619 h 6812607"/>
              <a:gd name="connsiteX14641" fmla="*/ 4262065 w 6682383"/>
              <a:gd name="connsiteY14641" fmla="*/ 520898 h 6812607"/>
              <a:gd name="connsiteX14642" fmla="*/ 5744765 w 6682383"/>
              <a:gd name="connsiteY14642" fmla="*/ 517177 h 6812607"/>
              <a:gd name="connsiteX14643" fmla="*/ 5752207 w 6682383"/>
              <a:gd name="connsiteY14643" fmla="*/ 524619 h 6812607"/>
              <a:gd name="connsiteX14644" fmla="*/ 5744765 w 6682383"/>
              <a:gd name="connsiteY14644" fmla="*/ 524619 h 6812607"/>
              <a:gd name="connsiteX14645" fmla="*/ 5744765 w 6682383"/>
              <a:gd name="connsiteY14645" fmla="*/ 517177 h 6812607"/>
              <a:gd name="connsiteX14646" fmla="*/ 4122539 w 6682383"/>
              <a:gd name="connsiteY14646" fmla="*/ 517177 h 6812607"/>
              <a:gd name="connsiteX14647" fmla="*/ 4115098 w 6682383"/>
              <a:gd name="connsiteY14647" fmla="*/ 520898 h 6812607"/>
              <a:gd name="connsiteX14648" fmla="*/ 4122539 w 6682383"/>
              <a:gd name="connsiteY14648" fmla="*/ 524619 h 6812607"/>
              <a:gd name="connsiteX14649" fmla="*/ 4137422 w 6682383"/>
              <a:gd name="connsiteY14649" fmla="*/ 524619 h 6812607"/>
              <a:gd name="connsiteX14650" fmla="*/ 3084928 w 6682383"/>
              <a:gd name="connsiteY14650" fmla="*/ 514852 h 6812607"/>
              <a:gd name="connsiteX14651" fmla="*/ 3088184 w 6682383"/>
              <a:gd name="connsiteY14651" fmla="*/ 517177 h 6812607"/>
              <a:gd name="connsiteX14652" fmla="*/ 3095625 w 6682383"/>
              <a:gd name="connsiteY14652" fmla="*/ 524619 h 6812607"/>
              <a:gd name="connsiteX14653" fmla="*/ 3080742 w 6682383"/>
              <a:gd name="connsiteY14653" fmla="*/ 524619 h 6812607"/>
              <a:gd name="connsiteX14654" fmla="*/ 3084928 w 6682383"/>
              <a:gd name="connsiteY14654" fmla="*/ 514852 h 6812607"/>
              <a:gd name="connsiteX14655" fmla="*/ 3659311 w 6682383"/>
              <a:gd name="connsiteY14655" fmla="*/ 513457 h 6812607"/>
              <a:gd name="connsiteX14656" fmla="*/ 3661172 w 6682383"/>
              <a:gd name="connsiteY14656" fmla="*/ 517177 h 6812607"/>
              <a:gd name="connsiteX14657" fmla="*/ 3653731 w 6682383"/>
              <a:gd name="connsiteY14657" fmla="*/ 517177 h 6812607"/>
              <a:gd name="connsiteX14658" fmla="*/ 3659311 w 6682383"/>
              <a:gd name="connsiteY14658" fmla="*/ 513457 h 6812607"/>
              <a:gd name="connsiteX14659" fmla="*/ 4316016 w 6682383"/>
              <a:gd name="connsiteY14659" fmla="*/ 509736 h 6812607"/>
              <a:gd name="connsiteX14660" fmla="*/ 4308574 w 6682383"/>
              <a:gd name="connsiteY14660" fmla="*/ 517177 h 6812607"/>
              <a:gd name="connsiteX14661" fmla="*/ 4316016 w 6682383"/>
              <a:gd name="connsiteY14661" fmla="*/ 517177 h 6812607"/>
              <a:gd name="connsiteX14662" fmla="*/ 4323457 w 6682383"/>
              <a:gd name="connsiteY14662" fmla="*/ 513457 h 6812607"/>
              <a:gd name="connsiteX14663" fmla="*/ 4316016 w 6682383"/>
              <a:gd name="connsiteY14663" fmla="*/ 509736 h 6812607"/>
              <a:gd name="connsiteX14664" fmla="*/ 5707558 w 6682383"/>
              <a:gd name="connsiteY14664" fmla="*/ 502295 h 6812607"/>
              <a:gd name="connsiteX14665" fmla="*/ 5715000 w 6682383"/>
              <a:gd name="connsiteY14665" fmla="*/ 502295 h 6812607"/>
              <a:gd name="connsiteX14666" fmla="*/ 5707558 w 6682383"/>
              <a:gd name="connsiteY14666" fmla="*/ 509736 h 6812607"/>
              <a:gd name="connsiteX14667" fmla="*/ 5707558 w 6682383"/>
              <a:gd name="connsiteY14667" fmla="*/ 502295 h 6812607"/>
              <a:gd name="connsiteX14668" fmla="*/ 3631406 w 6682383"/>
              <a:gd name="connsiteY14668" fmla="*/ 502295 h 6812607"/>
              <a:gd name="connsiteX14669" fmla="*/ 3638848 w 6682383"/>
              <a:gd name="connsiteY14669" fmla="*/ 509736 h 6812607"/>
              <a:gd name="connsiteX14670" fmla="*/ 3579316 w 6682383"/>
              <a:gd name="connsiteY14670" fmla="*/ 517177 h 6812607"/>
              <a:gd name="connsiteX14671" fmla="*/ 3590478 w 6682383"/>
              <a:gd name="connsiteY14671" fmla="*/ 513457 h 6812607"/>
              <a:gd name="connsiteX14672" fmla="*/ 3612803 w 6682383"/>
              <a:gd name="connsiteY14672" fmla="*/ 506015 h 6812607"/>
              <a:gd name="connsiteX14673" fmla="*/ 3631406 w 6682383"/>
              <a:gd name="connsiteY14673" fmla="*/ 502295 h 6812607"/>
              <a:gd name="connsiteX14674" fmla="*/ 3696984 w 6682383"/>
              <a:gd name="connsiteY14674" fmla="*/ 499969 h 6812607"/>
              <a:gd name="connsiteX14675" fmla="*/ 3698379 w 6682383"/>
              <a:gd name="connsiteY14675" fmla="*/ 502295 h 6812607"/>
              <a:gd name="connsiteX14676" fmla="*/ 3683496 w 6682383"/>
              <a:gd name="connsiteY14676" fmla="*/ 509736 h 6812607"/>
              <a:gd name="connsiteX14677" fmla="*/ 3676055 w 6682383"/>
              <a:gd name="connsiteY14677" fmla="*/ 509736 h 6812607"/>
              <a:gd name="connsiteX14678" fmla="*/ 3696984 w 6682383"/>
              <a:gd name="connsiteY14678" fmla="*/ 499969 h 6812607"/>
              <a:gd name="connsiteX14679" fmla="*/ 5729883 w 6682383"/>
              <a:gd name="connsiteY14679" fmla="*/ 494853 h 6812607"/>
              <a:gd name="connsiteX14680" fmla="*/ 5729883 w 6682383"/>
              <a:gd name="connsiteY14680" fmla="*/ 502295 h 6812607"/>
              <a:gd name="connsiteX14681" fmla="*/ 5733603 w 6682383"/>
              <a:gd name="connsiteY14681" fmla="*/ 509736 h 6812607"/>
              <a:gd name="connsiteX14682" fmla="*/ 5737324 w 6682383"/>
              <a:gd name="connsiteY14682" fmla="*/ 517177 h 6812607"/>
              <a:gd name="connsiteX14683" fmla="*/ 5722441 w 6682383"/>
              <a:gd name="connsiteY14683" fmla="*/ 517177 h 6812607"/>
              <a:gd name="connsiteX14684" fmla="*/ 4077891 w 6682383"/>
              <a:gd name="connsiteY14684" fmla="*/ 494853 h 6812607"/>
              <a:gd name="connsiteX14685" fmla="*/ 4077891 w 6682383"/>
              <a:gd name="connsiteY14685" fmla="*/ 502295 h 6812607"/>
              <a:gd name="connsiteX14686" fmla="*/ 4100215 w 6682383"/>
              <a:gd name="connsiteY14686" fmla="*/ 494853 h 6812607"/>
              <a:gd name="connsiteX14687" fmla="*/ 4033242 w 6682383"/>
              <a:gd name="connsiteY14687" fmla="*/ 494853 h 6812607"/>
              <a:gd name="connsiteX14688" fmla="*/ 4040684 w 6682383"/>
              <a:gd name="connsiteY14688" fmla="*/ 494853 h 6812607"/>
              <a:gd name="connsiteX14689" fmla="*/ 4040684 w 6682383"/>
              <a:gd name="connsiteY14689" fmla="*/ 502295 h 6812607"/>
              <a:gd name="connsiteX14690" fmla="*/ 3966270 w 6682383"/>
              <a:gd name="connsiteY14690" fmla="*/ 494853 h 6812607"/>
              <a:gd name="connsiteX14691" fmla="*/ 3958829 w 6682383"/>
              <a:gd name="connsiteY14691" fmla="*/ 502295 h 6812607"/>
              <a:gd name="connsiteX14692" fmla="*/ 3966270 w 6682383"/>
              <a:gd name="connsiteY14692" fmla="*/ 502295 h 6812607"/>
              <a:gd name="connsiteX14693" fmla="*/ 3720703 w 6682383"/>
              <a:gd name="connsiteY14693" fmla="*/ 494853 h 6812607"/>
              <a:gd name="connsiteX14694" fmla="*/ 3705820 w 6682383"/>
              <a:gd name="connsiteY14694" fmla="*/ 502295 h 6812607"/>
              <a:gd name="connsiteX14695" fmla="*/ 3698379 w 6682383"/>
              <a:gd name="connsiteY14695" fmla="*/ 502295 h 6812607"/>
              <a:gd name="connsiteX14696" fmla="*/ 3709541 w 6682383"/>
              <a:gd name="connsiteY14696" fmla="*/ 498574 h 6812607"/>
              <a:gd name="connsiteX14697" fmla="*/ 3720703 w 6682383"/>
              <a:gd name="connsiteY14697" fmla="*/ 494853 h 6812607"/>
              <a:gd name="connsiteX14698" fmla="*/ 4107656 w 6682383"/>
              <a:gd name="connsiteY14698" fmla="*/ 487412 h 6812607"/>
              <a:gd name="connsiteX14699" fmla="*/ 4115098 w 6682383"/>
              <a:gd name="connsiteY14699" fmla="*/ 494853 h 6812607"/>
              <a:gd name="connsiteX14700" fmla="*/ 4122539 w 6682383"/>
              <a:gd name="connsiteY14700" fmla="*/ 487412 h 6812607"/>
              <a:gd name="connsiteX14701" fmla="*/ 4115098 w 6682383"/>
              <a:gd name="connsiteY14701" fmla="*/ 487412 h 6812607"/>
              <a:gd name="connsiteX14702" fmla="*/ 4107656 w 6682383"/>
              <a:gd name="connsiteY14702" fmla="*/ 487412 h 6812607"/>
              <a:gd name="connsiteX14703" fmla="*/ 3393281 w 6682383"/>
              <a:gd name="connsiteY14703" fmla="*/ 487412 h 6812607"/>
              <a:gd name="connsiteX14704" fmla="*/ 3400723 w 6682383"/>
              <a:gd name="connsiteY14704" fmla="*/ 487412 h 6812607"/>
              <a:gd name="connsiteX14705" fmla="*/ 3408165 w 6682383"/>
              <a:gd name="connsiteY14705" fmla="*/ 487412 h 6812607"/>
              <a:gd name="connsiteX14706" fmla="*/ 3400723 w 6682383"/>
              <a:gd name="connsiteY14706" fmla="*/ 494853 h 6812607"/>
              <a:gd name="connsiteX14707" fmla="*/ 3393281 w 6682383"/>
              <a:gd name="connsiteY14707" fmla="*/ 487412 h 6812607"/>
              <a:gd name="connsiteX14708" fmla="*/ 3623965 w 6682383"/>
              <a:gd name="connsiteY14708" fmla="*/ 479970 h 6812607"/>
              <a:gd name="connsiteX14709" fmla="*/ 3631406 w 6682383"/>
              <a:gd name="connsiteY14709" fmla="*/ 479970 h 6812607"/>
              <a:gd name="connsiteX14710" fmla="*/ 3631406 w 6682383"/>
              <a:gd name="connsiteY14710" fmla="*/ 487412 h 6812607"/>
              <a:gd name="connsiteX14711" fmla="*/ 3631406 w 6682383"/>
              <a:gd name="connsiteY14711" fmla="*/ 494853 h 6812607"/>
              <a:gd name="connsiteX14712" fmla="*/ 3616523 w 6682383"/>
              <a:gd name="connsiteY14712" fmla="*/ 502295 h 6812607"/>
              <a:gd name="connsiteX14713" fmla="*/ 3579316 w 6682383"/>
              <a:gd name="connsiteY14713" fmla="*/ 502295 h 6812607"/>
              <a:gd name="connsiteX14714" fmla="*/ 3586758 w 6682383"/>
              <a:gd name="connsiteY14714" fmla="*/ 498574 h 6812607"/>
              <a:gd name="connsiteX14715" fmla="*/ 3601641 w 6682383"/>
              <a:gd name="connsiteY14715" fmla="*/ 494853 h 6812607"/>
              <a:gd name="connsiteX14716" fmla="*/ 3620244 w 6682383"/>
              <a:gd name="connsiteY14716" fmla="*/ 487412 h 6812607"/>
              <a:gd name="connsiteX14717" fmla="*/ 3623965 w 6682383"/>
              <a:gd name="connsiteY14717" fmla="*/ 479970 h 6812607"/>
              <a:gd name="connsiteX14718" fmla="*/ 5722441 w 6682383"/>
              <a:gd name="connsiteY14718" fmla="*/ 472529 h 6812607"/>
              <a:gd name="connsiteX14719" fmla="*/ 5729883 w 6682383"/>
              <a:gd name="connsiteY14719" fmla="*/ 476250 h 6812607"/>
              <a:gd name="connsiteX14720" fmla="*/ 5726162 w 6682383"/>
              <a:gd name="connsiteY14720" fmla="*/ 479970 h 6812607"/>
              <a:gd name="connsiteX14721" fmla="*/ 5722441 w 6682383"/>
              <a:gd name="connsiteY14721" fmla="*/ 472529 h 6812607"/>
              <a:gd name="connsiteX14722" fmla="*/ 3936504 w 6682383"/>
              <a:gd name="connsiteY14722" fmla="*/ 472529 h 6812607"/>
              <a:gd name="connsiteX14723" fmla="*/ 3921622 w 6682383"/>
              <a:gd name="connsiteY14723" fmla="*/ 479970 h 6812607"/>
              <a:gd name="connsiteX14724" fmla="*/ 3884415 w 6682383"/>
              <a:gd name="connsiteY14724" fmla="*/ 487412 h 6812607"/>
              <a:gd name="connsiteX14725" fmla="*/ 3869532 w 6682383"/>
              <a:gd name="connsiteY14725" fmla="*/ 494853 h 6812607"/>
              <a:gd name="connsiteX14726" fmla="*/ 3914180 w 6682383"/>
              <a:gd name="connsiteY14726" fmla="*/ 487412 h 6812607"/>
              <a:gd name="connsiteX14727" fmla="*/ 3943945 w 6682383"/>
              <a:gd name="connsiteY14727" fmla="*/ 472529 h 6812607"/>
              <a:gd name="connsiteX14728" fmla="*/ 3936504 w 6682383"/>
              <a:gd name="connsiteY14728" fmla="*/ 472529 h 6812607"/>
              <a:gd name="connsiteX14729" fmla="*/ 3428163 w 6682383"/>
              <a:gd name="connsiteY14729" fmla="*/ 463227 h 6812607"/>
              <a:gd name="connsiteX14730" fmla="*/ 3437930 w 6682383"/>
              <a:gd name="connsiteY14730" fmla="*/ 465088 h 6812607"/>
              <a:gd name="connsiteX14731" fmla="*/ 3452812 w 6682383"/>
              <a:gd name="connsiteY14731" fmla="*/ 465088 h 6812607"/>
              <a:gd name="connsiteX14732" fmla="*/ 3423048 w 6682383"/>
              <a:gd name="connsiteY14732" fmla="*/ 479970 h 6812607"/>
              <a:gd name="connsiteX14733" fmla="*/ 3415605 w 6682383"/>
              <a:gd name="connsiteY14733" fmla="*/ 479970 h 6812607"/>
              <a:gd name="connsiteX14734" fmla="*/ 3428163 w 6682383"/>
              <a:gd name="connsiteY14734" fmla="*/ 463227 h 6812607"/>
              <a:gd name="connsiteX14735" fmla="*/ 4078821 w 6682383"/>
              <a:gd name="connsiteY14735" fmla="*/ 460437 h 6812607"/>
              <a:gd name="connsiteX14736" fmla="*/ 4074170 w 6682383"/>
              <a:gd name="connsiteY14736" fmla="*/ 461367 h 6812607"/>
              <a:gd name="connsiteX14737" fmla="*/ 4059287 w 6682383"/>
              <a:gd name="connsiteY14737" fmla="*/ 465088 h 6812607"/>
              <a:gd name="connsiteX14738" fmla="*/ 4040684 w 6682383"/>
              <a:gd name="connsiteY14738" fmla="*/ 472529 h 6812607"/>
              <a:gd name="connsiteX14739" fmla="*/ 4029522 w 6682383"/>
              <a:gd name="connsiteY14739" fmla="*/ 472529 h 6812607"/>
              <a:gd name="connsiteX14740" fmla="*/ 4025801 w 6682383"/>
              <a:gd name="connsiteY14740" fmla="*/ 472529 h 6812607"/>
              <a:gd name="connsiteX14741" fmla="*/ 3988594 w 6682383"/>
              <a:gd name="connsiteY14741" fmla="*/ 487412 h 6812607"/>
              <a:gd name="connsiteX14742" fmla="*/ 3996035 w 6682383"/>
              <a:gd name="connsiteY14742" fmla="*/ 494853 h 6812607"/>
              <a:gd name="connsiteX14743" fmla="*/ 4025801 w 6682383"/>
              <a:gd name="connsiteY14743" fmla="*/ 494853 h 6812607"/>
              <a:gd name="connsiteX14744" fmla="*/ 4033242 w 6682383"/>
              <a:gd name="connsiteY14744" fmla="*/ 494853 h 6812607"/>
              <a:gd name="connsiteX14745" fmla="*/ 4025801 w 6682383"/>
              <a:gd name="connsiteY14745" fmla="*/ 502295 h 6812607"/>
              <a:gd name="connsiteX14746" fmla="*/ 4033242 w 6682383"/>
              <a:gd name="connsiteY14746" fmla="*/ 502295 h 6812607"/>
              <a:gd name="connsiteX14747" fmla="*/ 4033242 w 6682383"/>
              <a:gd name="connsiteY14747" fmla="*/ 509736 h 6812607"/>
              <a:gd name="connsiteX14748" fmla="*/ 4055566 w 6682383"/>
              <a:gd name="connsiteY14748" fmla="*/ 509736 h 6812607"/>
              <a:gd name="connsiteX14749" fmla="*/ 4055566 w 6682383"/>
              <a:gd name="connsiteY14749" fmla="*/ 502295 h 6812607"/>
              <a:gd name="connsiteX14750" fmla="*/ 4055566 w 6682383"/>
              <a:gd name="connsiteY14750" fmla="*/ 479970 h 6812607"/>
              <a:gd name="connsiteX14751" fmla="*/ 4066729 w 6682383"/>
              <a:gd name="connsiteY14751" fmla="*/ 472529 h 6812607"/>
              <a:gd name="connsiteX14752" fmla="*/ 4081611 w 6682383"/>
              <a:gd name="connsiteY14752" fmla="*/ 468808 h 6812607"/>
              <a:gd name="connsiteX14753" fmla="*/ 4085332 w 6682383"/>
              <a:gd name="connsiteY14753" fmla="*/ 465088 h 6812607"/>
              <a:gd name="connsiteX14754" fmla="*/ 4078821 w 6682383"/>
              <a:gd name="connsiteY14754" fmla="*/ 460437 h 6812607"/>
              <a:gd name="connsiteX14755" fmla="*/ 4100215 w 6682383"/>
              <a:gd name="connsiteY14755" fmla="*/ 459507 h 6812607"/>
              <a:gd name="connsiteX14756" fmla="*/ 4096494 w 6682383"/>
              <a:gd name="connsiteY14756" fmla="*/ 461367 h 6812607"/>
              <a:gd name="connsiteX14757" fmla="*/ 4092773 w 6682383"/>
              <a:gd name="connsiteY14757" fmla="*/ 465088 h 6812607"/>
              <a:gd name="connsiteX14758" fmla="*/ 4107656 w 6682383"/>
              <a:gd name="connsiteY14758" fmla="*/ 465088 h 6812607"/>
              <a:gd name="connsiteX14759" fmla="*/ 4103936 w 6682383"/>
              <a:gd name="connsiteY14759" fmla="*/ 461367 h 6812607"/>
              <a:gd name="connsiteX14760" fmla="*/ 4100215 w 6682383"/>
              <a:gd name="connsiteY14760" fmla="*/ 459507 h 6812607"/>
              <a:gd name="connsiteX14761" fmla="*/ 3623965 w 6682383"/>
              <a:gd name="connsiteY14761" fmla="*/ 457646 h 6812607"/>
              <a:gd name="connsiteX14762" fmla="*/ 3631406 w 6682383"/>
              <a:gd name="connsiteY14762" fmla="*/ 457646 h 6812607"/>
              <a:gd name="connsiteX14763" fmla="*/ 3631406 w 6682383"/>
              <a:gd name="connsiteY14763" fmla="*/ 465088 h 6812607"/>
              <a:gd name="connsiteX14764" fmla="*/ 3810000 w 6682383"/>
              <a:gd name="connsiteY14764" fmla="*/ 450205 h 6812607"/>
              <a:gd name="connsiteX14765" fmla="*/ 3802559 w 6682383"/>
              <a:gd name="connsiteY14765" fmla="*/ 457646 h 6812607"/>
              <a:gd name="connsiteX14766" fmla="*/ 3810000 w 6682383"/>
              <a:gd name="connsiteY14766" fmla="*/ 465088 h 6812607"/>
              <a:gd name="connsiteX14767" fmla="*/ 3817441 w 6682383"/>
              <a:gd name="connsiteY14767" fmla="*/ 461367 h 6812607"/>
              <a:gd name="connsiteX14768" fmla="*/ 3813721 w 6682383"/>
              <a:gd name="connsiteY14768" fmla="*/ 453925 h 6812607"/>
              <a:gd name="connsiteX14769" fmla="*/ 3810000 w 6682383"/>
              <a:gd name="connsiteY14769" fmla="*/ 450205 h 6812607"/>
              <a:gd name="connsiteX14770" fmla="*/ 3844417 w 6682383"/>
              <a:gd name="connsiteY14770" fmla="*/ 445554 h 6812607"/>
              <a:gd name="connsiteX14771" fmla="*/ 3836045 w 6682383"/>
              <a:gd name="connsiteY14771" fmla="*/ 446484 h 6812607"/>
              <a:gd name="connsiteX14772" fmla="*/ 3824883 w 6682383"/>
              <a:gd name="connsiteY14772" fmla="*/ 457646 h 6812607"/>
              <a:gd name="connsiteX14773" fmla="*/ 3832325 w 6682383"/>
              <a:gd name="connsiteY14773" fmla="*/ 457646 h 6812607"/>
              <a:gd name="connsiteX14774" fmla="*/ 3839766 w 6682383"/>
              <a:gd name="connsiteY14774" fmla="*/ 457646 h 6812607"/>
              <a:gd name="connsiteX14775" fmla="*/ 3839766 w 6682383"/>
              <a:gd name="connsiteY14775" fmla="*/ 450205 h 6812607"/>
              <a:gd name="connsiteX14776" fmla="*/ 3847207 w 6682383"/>
              <a:gd name="connsiteY14776" fmla="*/ 450205 h 6812607"/>
              <a:gd name="connsiteX14777" fmla="*/ 3844417 w 6682383"/>
              <a:gd name="connsiteY14777" fmla="*/ 445554 h 6812607"/>
              <a:gd name="connsiteX14778" fmla="*/ 4189512 w 6682383"/>
              <a:gd name="connsiteY14778" fmla="*/ 442763 h 6812607"/>
              <a:gd name="connsiteX14779" fmla="*/ 4189512 w 6682383"/>
              <a:gd name="connsiteY14779" fmla="*/ 450205 h 6812607"/>
              <a:gd name="connsiteX14780" fmla="*/ 4204395 w 6682383"/>
              <a:gd name="connsiteY14780" fmla="*/ 442763 h 6812607"/>
              <a:gd name="connsiteX14781" fmla="*/ 4189512 w 6682383"/>
              <a:gd name="connsiteY14781" fmla="*/ 442763 h 6812607"/>
              <a:gd name="connsiteX14782" fmla="*/ 4167188 w 6682383"/>
              <a:gd name="connsiteY14782" fmla="*/ 442763 h 6812607"/>
              <a:gd name="connsiteX14783" fmla="*/ 4152305 w 6682383"/>
              <a:gd name="connsiteY14783" fmla="*/ 450205 h 6812607"/>
              <a:gd name="connsiteX14784" fmla="*/ 4163467 w 6682383"/>
              <a:gd name="connsiteY14784" fmla="*/ 453925 h 6812607"/>
              <a:gd name="connsiteX14785" fmla="*/ 4174629 w 6682383"/>
              <a:gd name="connsiteY14785" fmla="*/ 446484 h 6812607"/>
              <a:gd name="connsiteX14786" fmla="*/ 4167188 w 6682383"/>
              <a:gd name="connsiteY14786" fmla="*/ 442763 h 6812607"/>
              <a:gd name="connsiteX14787" fmla="*/ 3497461 w 6682383"/>
              <a:gd name="connsiteY14787" fmla="*/ 442763 h 6812607"/>
              <a:gd name="connsiteX14788" fmla="*/ 3519785 w 6682383"/>
              <a:gd name="connsiteY14788" fmla="*/ 442763 h 6812607"/>
              <a:gd name="connsiteX14789" fmla="*/ 3490019 w 6682383"/>
              <a:gd name="connsiteY14789" fmla="*/ 457646 h 6812607"/>
              <a:gd name="connsiteX14790" fmla="*/ 3471416 w 6682383"/>
              <a:gd name="connsiteY14790" fmla="*/ 461367 h 6812607"/>
              <a:gd name="connsiteX14791" fmla="*/ 3460255 w 6682383"/>
              <a:gd name="connsiteY14791" fmla="*/ 465088 h 6812607"/>
              <a:gd name="connsiteX14792" fmla="*/ 3482578 w 6682383"/>
              <a:gd name="connsiteY14792" fmla="*/ 450205 h 6812607"/>
              <a:gd name="connsiteX14793" fmla="*/ 5640586 w 6682383"/>
              <a:gd name="connsiteY14793" fmla="*/ 435322 h 6812607"/>
              <a:gd name="connsiteX14794" fmla="*/ 5648027 w 6682383"/>
              <a:gd name="connsiteY14794" fmla="*/ 450205 h 6812607"/>
              <a:gd name="connsiteX14795" fmla="*/ 5655468 w 6682383"/>
              <a:gd name="connsiteY14795" fmla="*/ 450205 h 6812607"/>
              <a:gd name="connsiteX14796" fmla="*/ 5655468 w 6682383"/>
              <a:gd name="connsiteY14796" fmla="*/ 442763 h 6812607"/>
              <a:gd name="connsiteX14797" fmla="*/ 5648027 w 6682383"/>
              <a:gd name="connsiteY14797" fmla="*/ 435322 h 6812607"/>
              <a:gd name="connsiteX14798" fmla="*/ 4226719 w 6682383"/>
              <a:gd name="connsiteY14798" fmla="*/ 435322 h 6812607"/>
              <a:gd name="connsiteX14799" fmla="*/ 4226719 w 6682383"/>
              <a:gd name="connsiteY14799" fmla="*/ 442763 h 6812607"/>
              <a:gd name="connsiteX14800" fmla="*/ 4234160 w 6682383"/>
              <a:gd name="connsiteY14800" fmla="*/ 442763 h 6812607"/>
              <a:gd name="connsiteX14801" fmla="*/ 4234160 w 6682383"/>
              <a:gd name="connsiteY14801" fmla="*/ 435322 h 6812607"/>
              <a:gd name="connsiteX14802" fmla="*/ 4226719 w 6682383"/>
              <a:gd name="connsiteY14802" fmla="*/ 435322 h 6812607"/>
              <a:gd name="connsiteX14803" fmla="*/ 3534668 w 6682383"/>
              <a:gd name="connsiteY14803" fmla="*/ 435322 h 6812607"/>
              <a:gd name="connsiteX14804" fmla="*/ 3542109 w 6682383"/>
              <a:gd name="connsiteY14804" fmla="*/ 435322 h 6812607"/>
              <a:gd name="connsiteX14805" fmla="*/ 3534668 w 6682383"/>
              <a:gd name="connsiteY14805" fmla="*/ 442763 h 6812607"/>
              <a:gd name="connsiteX14806" fmla="*/ 3244454 w 6682383"/>
              <a:gd name="connsiteY14806" fmla="*/ 435322 h 6812607"/>
              <a:gd name="connsiteX14807" fmla="*/ 3251895 w 6682383"/>
              <a:gd name="connsiteY14807" fmla="*/ 439043 h 6812607"/>
              <a:gd name="connsiteX14808" fmla="*/ 3251895 w 6682383"/>
              <a:gd name="connsiteY14808" fmla="*/ 446484 h 6812607"/>
              <a:gd name="connsiteX14809" fmla="*/ 3244454 w 6682383"/>
              <a:gd name="connsiteY14809" fmla="*/ 442763 h 6812607"/>
              <a:gd name="connsiteX14810" fmla="*/ 3237012 w 6682383"/>
              <a:gd name="connsiteY14810" fmla="*/ 442763 h 6812607"/>
              <a:gd name="connsiteX14811" fmla="*/ 3244454 w 6682383"/>
              <a:gd name="connsiteY14811" fmla="*/ 435322 h 6812607"/>
              <a:gd name="connsiteX14812" fmla="*/ 4085332 w 6682383"/>
              <a:gd name="connsiteY14812" fmla="*/ 427881 h 6812607"/>
              <a:gd name="connsiteX14813" fmla="*/ 4074170 w 6682383"/>
              <a:gd name="connsiteY14813" fmla="*/ 431601 h 6812607"/>
              <a:gd name="connsiteX14814" fmla="*/ 4055566 w 6682383"/>
              <a:gd name="connsiteY14814" fmla="*/ 435322 h 6812607"/>
              <a:gd name="connsiteX14815" fmla="*/ 3988594 w 6682383"/>
              <a:gd name="connsiteY14815" fmla="*/ 457646 h 6812607"/>
              <a:gd name="connsiteX14816" fmla="*/ 3962549 w 6682383"/>
              <a:gd name="connsiteY14816" fmla="*/ 465088 h 6812607"/>
              <a:gd name="connsiteX14817" fmla="*/ 3951387 w 6682383"/>
              <a:gd name="connsiteY14817" fmla="*/ 472529 h 6812607"/>
              <a:gd name="connsiteX14818" fmla="*/ 3973711 w 6682383"/>
              <a:gd name="connsiteY14818" fmla="*/ 472529 h 6812607"/>
              <a:gd name="connsiteX14819" fmla="*/ 4003477 w 6682383"/>
              <a:gd name="connsiteY14819" fmla="*/ 465088 h 6812607"/>
              <a:gd name="connsiteX14820" fmla="*/ 4010918 w 6682383"/>
              <a:gd name="connsiteY14820" fmla="*/ 465088 h 6812607"/>
              <a:gd name="connsiteX14821" fmla="*/ 4018359 w 6682383"/>
              <a:gd name="connsiteY14821" fmla="*/ 457646 h 6812607"/>
              <a:gd name="connsiteX14822" fmla="*/ 4025801 w 6682383"/>
              <a:gd name="connsiteY14822" fmla="*/ 457646 h 6812607"/>
              <a:gd name="connsiteX14823" fmla="*/ 4033242 w 6682383"/>
              <a:gd name="connsiteY14823" fmla="*/ 450205 h 6812607"/>
              <a:gd name="connsiteX14824" fmla="*/ 4033242 w 6682383"/>
              <a:gd name="connsiteY14824" fmla="*/ 457646 h 6812607"/>
              <a:gd name="connsiteX14825" fmla="*/ 4055566 w 6682383"/>
              <a:gd name="connsiteY14825" fmla="*/ 457646 h 6812607"/>
              <a:gd name="connsiteX14826" fmla="*/ 4070449 w 6682383"/>
              <a:gd name="connsiteY14826" fmla="*/ 450205 h 6812607"/>
              <a:gd name="connsiteX14827" fmla="*/ 4077891 w 6682383"/>
              <a:gd name="connsiteY14827" fmla="*/ 450205 h 6812607"/>
              <a:gd name="connsiteX14828" fmla="*/ 4077891 w 6682383"/>
              <a:gd name="connsiteY14828" fmla="*/ 457646 h 6812607"/>
              <a:gd name="connsiteX14829" fmla="*/ 4092773 w 6682383"/>
              <a:gd name="connsiteY14829" fmla="*/ 435322 h 6812607"/>
              <a:gd name="connsiteX14830" fmla="*/ 4092773 w 6682383"/>
              <a:gd name="connsiteY14830" fmla="*/ 427881 h 6812607"/>
              <a:gd name="connsiteX14831" fmla="*/ 3765352 w 6682383"/>
              <a:gd name="connsiteY14831" fmla="*/ 420439 h 6812607"/>
              <a:gd name="connsiteX14832" fmla="*/ 3757910 w 6682383"/>
              <a:gd name="connsiteY14832" fmla="*/ 427881 h 6812607"/>
              <a:gd name="connsiteX14833" fmla="*/ 3757910 w 6682383"/>
              <a:gd name="connsiteY14833" fmla="*/ 435322 h 6812607"/>
              <a:gd name="connsiteX14834" fmla="*/ 4158816 w 6682383"/>
              <a:gd name="connsiteY14834" fmla="*/ 415788 h 6812607"/>
              <a:gd name="connsiteX14835" fmla="*/ 4152305 w 6682383"/>
              <a:gd name="connsiteY14835" fmla="*/ 420439 h 6812607"/>
              <a:gd name="connsiteX14836" fmla="*/ 4137422 w 6682383"/>
              <a:gd name="connsiteY14836" fmla="*/ 427881 h 6812607"/>
              <a:gd name="connsiteX14837" fmla="*/ 4115098 w 6682383"/>
              <a:gd name="connsiteY14837" fmla="*/ 435322 h 6812607"/>
              <a:gd name="connsiteX14838" fmla="*/ 4107656 w 6682383"/>
              <a:gd name="connsiteY14838" fmla="*/ 427881 h 6812607"/>
              <a:gd name="connsiteX14839" fmla="*/ 4100215 w 6682383"/>
              <a:gd name="connsiteY14839" fmla="*/ 427881 h 6812607"/>
              <a:gd name="connsiteX14840" fmla="*/ 4100215 w 6682383"/>
              <a:gd name="connsiteY14840" fmla="*/ 435322 h 6812607"/>
              <a:gd name="connsiteX14841" fmla="*/ 4100215 w 6682383"/>
              <a:gd name="connsiteY14841" fmla="*/ 442763 h 6812607"/>
              <a:gd name="connsiteX14842" fmla="*/ 4115098 w 6682383"/>
              <a:gd name="connsiteY14842" fmla="*/ 435322 h 6812607"/>
              <a:gd name="connsiteX14843" fmla="*/ 4152305 w 6682383"/>
              <a:gd name="connsiteY14843" fmla="*/ 427881 h 6812607"/>
              <a:gd name="connsiteX14844" fmla="*/ 4156025 w 6682383"/>
              <a:gd name="connsiteY14844" fmla="*/ 427881 h 6812607"/>
              <a:gd name="connsiteX14845" fmla="*/ 4163467 w 6682383"/>
              <a:gd name="connsiteY14845" fmla="*/ 424160 h 6812607"/>
              <a:gd name="connsiteX14846" fmla="*/ 4163467 w 6682383"/>
              <a:gd name="connsiteY14846" fmla="*/ 416718 h 6812607"/>
              <a:gd name="connsiteX14847" fmla="*/ 4158816 w 6682383"/>
              <a:gd name="connsiteY14847" fmla="*/ 415788 h 6812607"/>
              <a:gd name="connsiteX14848" fmla="*/ 5945683 w 6682383"/>
              <a:gd name="connsiteY14848" fmla="*/ 412998 h 6812607"/>
              <a:gd name="connsiteX14849" fmla="*/ 5949404 w 6682383"/>
              <a:gd name="connsiteY14849" fmla="*/ 412998 h 6812607"/>
              <a:gd name="connsiteX14850" fmla="*/ 5953125 w 6682383"/>
              <a:gd name="connsiteY14850" fmla="*/ 420439 h 6812607"/>
              <a:gd name="connsiteX14851" fmla="*/ 4189512 w 6682383"/>
              <a:gd name="connsiteY14851" fmla="*/ 412998 h 6812607"/>
              <a:gd name="connsiteX14852" fmla="*/ 4196953 w 6682383"/>
              <a:gd name="connsiteY14852" fmla="*/ 420439 h 6812607"/>
              <a:gd name="connsiteX14853" fmla="*/ 4196953 w 6682383"/>
              <a:gd name="connsiteY14853" fmla="*/ 412998 h 6812607"/>
              <a:gd name="connsiteX14854" fmla="*/ 4189512 w 6682383"/>
              <a:gd name="connsiteY14854" fmla="*/ 412998 h 6812607"/>
              <a:gd name="connsiteX14855" fmla="*/ 4174629 w 6682383"/>
              <a:gd name="connsiteY14855" fmla="*/ 412998 h 6812607"/>
              <a:gd name="connsiteX14856" fmla="*/ 4174629 w 6682383"/>
              <a:gd name="connsiteY14856" fmla="*/ 420439 h 6812607"/>
              <a:gd name="connsiteX14857" fmla="*/ 4182070 w 6682383"/>
              <a:gd name="connsiteY14857" fmla="*/ 416718 h 6812607"/>
              <a:gd name="connsiteX14858" fmla="*/ 4174629 w 6682383"/>
              <a:gd name="connsiteY14858" fmla="*/ 412998 h 6812607"/>
              <a:gd name="connsiteX14859" fmla="*/ 3894181 w 6682383"/>
              <a:gd name="connsiteY14859" fmla="*/ 411137 h 6812607"/>
              <a:gd name="connsiteX14860" fmla="*/ 3884415 w 6682383"/>
              <a:gd name="connsiteY14860" fmla="*/ 412998 h 6812607"/>
              <a:gd name="connsiteX14861" fmla="*/ 3869532 w 6682383"/>
              <a:gd name="connsiteY14861" fmla="*/ 420439 h 6812607"/>
              <a:gd name="connsiteX14862" fmla="*/ 3869532 w 6682383"/>
              <a:gd name="connsiteY14862" fmla="*/ 427881 h 6812607"/>
              <a:gd name="connsiteX14863" fmla="*/ 3862090 w 6682383"/>
              <a:gd name="connsiteY14863" fmla="*/ 435322 h 6812607"/>
              <a:gd name="connsiteX14864" fmla="*/ 3847207 w 6682383"/>
              <a:gd name="connsiteY14864" fmla="*/ 435322 h 6812607"/>
              <a:gd name="connsiteX14865" fmla="*/ 3862090 w 6682383"/>
              <a:gd name="connsiteY14865" fmla="*/ 442763 h 6812607"/>
              <a:gd name="connsiteX14866" fmla="*/ 3862090 w 6682383"/>
              <a:gd name="connsiteY14866" fmla="*/ 450205 h 6812607"/>
              <a:gd name="connsiteX14867" fmla="*/ 3787676 w 6682383"/>
              <a:gd name="connsiteY14867" fmla="*/ 479970 h 6812607"/>
              <a:gd name="connsiteX14868" fmla="*/ 3832325 w 6682383"/>
              <a:gd name="connsiteY14868" fmla="*/ 479970 h 6812607"/>
              <a:gd name="connsiteX14869" fmla="*/ 3839766 w 6682383"/>
              <a:gd name="connsiteY14869" fmla="*/ 472529 h 6812607"/>
              <a:gd name="connsiteX14870" fmla="*/ 3847207 w 6682383"/>
              <a:gd name="connsiteY14870" fmla="*/ 472529 h 6812607"/>
              <a:gd name="connsiteX14871" fmla="*/ 3862090 w 6682383"/>
              <a:gd name="connsiteY14871" fmla="*/ 472529 h 6812607"/>
              <a:gd name="connsiteX14872" fmla="*/ 3876973 w 6682383"/>
              <a:gd name="connsiteY14872" fmla="*/ 472529 h 6812607"/>
              <a:gd name="connsiteX14873" fmla="*/ 3884415 w 6682383"/>
              <a:gd name="connsiteY14873" fmla="*/ 465088 h 6812607"/>
              <a:gd name="connsiteX14874" fmla="*/ 3914180 w 6682383"/>
              <a:gd name="connsiteY14874" fmla="*/ 457646 h 6812607"/>
              <a:gd name="connsiteX14875" fmla="*/ 3929063 w 6682383"/>
              <a:gd name="connsiteY14875" fmla="*/ 450205 h 6812607"/>
              <a:gd name="connsiteX14876" fmla="*/ 3932783 w 6682383"/>
              <a:gd name="connsiteY14876" fmla="*/ 448344 h 6812607"/>
              <a:gd name="connsiteX14877" fmla="*/ 3921622 w 6682383"/>
              <a:gd name="connsiteY14877" fmla="*/ 446484 h 6812607"/>
              <a:gd name="connsiteX14878" fmla="*/ 3906738 w 6682383"/>
              <a:gd name="connsiteY14878" fmla="*/ 427881 h 6812607"/>
              <a:gd name="connsiteX14879" fmla="*/ 3894181 w 6682383"/>
              <a:gd name="connsiteY14879" fmla="*/ 411137 h 6812607"/>
              <a:gd name="connsiteX14880" fmla="*/ 4077891 w 6682383"/>
              <a:gd name="connsiteY14880" fmla="*/ 405556 h 6812607"/>
              <a:gd name="connsiteX14881" fmla="*/ 4059287 w 6682383"/>
              <a:gd name="connsiteY14881" fmla="*/ 412998 h 6812607"/>
              <a:gd name="connsiteX14882" fmla="*/ 4055566 w 6682383"/>
              <a:gd name="connsiteY14882" fmla="*/ 412998 h 6812607"/>
              <a:gd name="connsiteX14883" fmla="*/ 4063008 w 6682383"/>
              <a:gd name="connsiteY14883" fmla="*/ 420439 h 6812607"/>
              <a:gd name="connsiteX14884" fmla="*/ 4070449 w 6682383"/>
              <a:gd name="connsiteY14884" fmla="*/ 420439 h 6812607"/>
              <a:gd name="connsiteX14885" fmla="*/ 4077891 w 6682383"/>
              <a:gd name="connsiteY14885" fmla="*/ 420439 h 6812607"/>
              <a:gd name="connsiteX14886" fmla="*/ 4089053 w 6682383"/>
              <a:gd name="connsiteY14886" fmla="*/ 412998 h 6812607"/>
              <a:gd name="connsiteX14887" fmla="*/ 4085332 w 6682383"/>
              <a:gd name="connsiteY14887" fmla="*/ 405556 h 6812607"/>
              <a:gd name="connsiteX14888" fmla="*/ 5912197 w 6682383"/>
              <a:gd name="connsiteY14888" fmla="*/ 398115 h 6812607"/>
              <a:gd name="connsiteX14889" fmla="*/ 5915918 w 6682383"/>
              <a:gd name="connsiteY14889" fmla="*/ 405556 h 6812607"/>
              <a:gd name="connsiteX14890" fmla="*/ 5908476 w 6682383"/>
              <a:gd name="connsiteY14890" fmla="*/ 401836 h 6812607"/>
              <a:gd name="connsiteX14891" fmla="*/ 5912197 w 6682383"/>
              <a:gd name="connsiteY14891" fmla="*/ 398115 h 6812607"/>
              <a:gd name="connsiteX14892" fmla="*/ 4003477 w 6682383"/>
              <a:gd name="connsiteY14892" fmla="*/ 398115 h 6812607"/>
              <a:gd name="connsiteX14893" fmla="*/ 3996035 w 6682383"/>
              <a:gd name="connsiteY14893" fmla="*/ 405556 h 6812607"/>
              <a:gd name="connsiteX14894" fmla="*/ 4010918 w 6682383"/>
              <a:gd name="connsiteY14894" fmla="*/ 405556 h 6812607"/>
              <a:gd name="connsiteX14895" fmla="*/ 3943945 w 6682383"/>
              <a:gd name="connsiteY14895" fmla="*/ 398115 h 6812607"/>
              <a:gd name="connsiteX14896" fmla="*/ 3929063 w 6682383"/>
              <a:gd name="connsiteY14896" fmla="*/ 405556 h 6812607"/>
              <a:gd name="connsiteX14897" fmla="*/ 3932783 w 6682383"/>
              <a:gd name="connsiteY14897" fmla="*/ 409277 h 6812607"/>
              <a:gd name="connsiteX14898" fmla="*/ 3936504 w 6682383"/>
              <a:gd name="connsiteY14898" fmla="*/ 412998 h 6812607"/>
              <a:gd name="connsiteX14899" fmla="*/ 3943945 w 6682383"/>
              <a:gd name="connsiteY14899" fmla="*/ 416718 h 6812607"/>
              <a:gd name="connsiteX14900" fmla="*/ 3958829 w 6682383"/>
              <a:gd name="connsiteY14900" fmla="*/ 412998 h 6812607"/>
              <a:gd name="connsiteX14901" fmla="*/ 3969990 w 6682383"/>
              <a:gd name="connsiteY14901" fmla="*/ 409277 h 6812607"/>
              <a:gd name="connsiteX14902" fmla="*/ 3973711 w 6682383"/>
              <a:gd name="connsiteY14902" fmla="*/ 405556 h 6812607"/>
              <a:gd name="connsiteX14903" fmla="*/ 3958829 w 6682383"/>
              <a:gd name="connsiteY14903" fmla="*/ 405556 h 6812607"/>
              <a:gd name="connsiteX14904" fmla="*/ 5685234 w 6682383"/>
              <a:gd name="connsiteY14904" fmla="*/ 383232 h 6812607"/>
              <a:gd name="connsiteX14905" fmla="*/ 5700117 w 6682383"/>
              <a:gd name="connsiteY14905" fmla="*/ 390673 h 6812607"/>
              <a:gd name="connsiteX14906" fmla="*/ 5685234 w 6682383"/>
              <a:gd name="connsiteY14906" fmla="*/ 390673 h 6812607"/>
              <a:gd name="connsiteX14907" fmla="*/ 4033242 w 6682383"/>
              <a:gd name="connsiteY14907" fmla="*/ 383232 h 6812607"/>
              <a:gd name="connsiteX14908" fmla="*/ 4018359 w 6682383"/>
              <a:gd name="connsiteY14908" fmla="*/ 405556 h 6812607"/>
              <a:gd name="connsiteX14909" fmla="*/ 4025801 w 6682383"/>
              <a:gd name="connsiteY14909" fmla="*/ 405556 h 6812607"/>
              <a:gd name="connsiteX14910" fmla="*/ 4025801 w 6682383"/>
              <a:gd name="connsiteY14910" fmla="*/ 416718 h 6812607"/>
              <a:gd name="connsiteX14911" fmla="*/ 4003477 w 6682383"/>
              <a:gd name="connsiteY14911" fmla="*/ 427881 h 6812607"/>
              <a:gd name="connsiteX14912" fmla="*/ 3992314 w 6682383"/>
              <a:gd name="connsiteY14912" fmla="*/ 427881 h 6812607"/>
              <a:gd name="connsiteX14913" fmla="*/ 3988594 w 6682383"/>
              <a:gd name="connsiteY14913" fmla="*/ 435322 h 6812607"/>
              <a:gd name="connsiteX14914" fmla="*/ 4003477 w 6682383"/>
              <a:gd name="connsiteY14914" fmla="*/ 435322 h 6812607"/>
              <a:gd name="connsiteX14915" fmla="*/ 4010918 w 6682383"/>
              <a:gd name="connsiteY14915" fmla="*/ 427881 h 6812607"/>
              <a:gd name="connsiteX14916" fmla="*/ 4010918 w 6682383"/>
              <a:gd name="connsiteY14916" fmla="*/ 435322 h 6812607"/>
              <a:gd name="connsiteX14917" fmla="*/ 4022080 w 6682383"/>
              <a:gd name="connsiteY14917" fmla="*/ 431601 h 6812607"/>
              <a:gd name="connsiteX14918" fmla="*/ 4025801 w 6682383"/>
              <a:gd name="connsiteY14918" fmla="*/ 435322 h 6812607"/>
              <a:gd name="connsiteX14919" fmla="*/ 4040684 w 6682383"/>
              <a:gd name="connsiteY14919" fmla="*/ 427881 h 6812607"/>
              <a:gd name="connsiteX14920" fmla="*/ 4048125 w 6682383"/>
              <a:gd name="connsiteY14920" fmla="*/ 420439 h 6812607"/>
              <a:gd name="connsiteX14921" fmla="*/ 4040684 w 6682383"/>
              <a:gd name="connsiteY14921" fmla="*/ 390673 h 6812607"/>
              <a:gd name="connsiteX14922" fmla="*/ 4033242 w 6682383"/>
              <a:gd name="connsiteY14922" fmla="*/ 383232 h 6812607"/>
              <a:gd name="connsiteX14923" fmla="*/ 4165976 w 6682383"/>
              <a:gd name="connsiteY14923" fmla="*/ 373887 h 6812607"/>
              <a:gd name="connsiteX14924" fmla="*/ 4165328 w 6682383"/>
              <a:gd name="connsiteY14924" fmla="*/ 374860 h 6812607"/>
              <a:gd name="connsiteX14925" fmla="*/ 4163805 w 6682383"/>
              <a:gd name="connsiteY14925" fmla="*/ 375114 h 6812607"/>
              <a:gd name="connsiteX14926" fmla="*/ 4165328 w 6682383"/>
              <a:gd name="connsiteY14926" fmla="*/ 373930 h 6812607"/>
              <a:gd name="connsiteX14927" fmla="*/ 5752207 w 6682383"/>
              <a:gd name="connsiteY14927" fmla="*/ 353466 h 6812607"/>
              <a:gd name="connsiteX14928" fmla="*/ 5759648 w 6682383"/>
              <a:gd name="connsiteY14928" fmla="*/ 360908 h 6812607"/>
              <a:gd name="connsiteX14929" fmla="*/ 5755927 w 6682383"/>
              <a:gd name="connsiteY14929" fmla="*/ 368349 h 6812607"/>
              <a:gd name="connsiteX14930" fmla="*/ 5748486 w 6682383"/>
              <a:gd name="connsiteY14930" fmla="*/ 360908 h 6812607"/>
              <a:gd name="connsiteX14931" fmla="*/ 5752207 w 6682383"/>
              <a:gd name="connsiteY14931" fmla="*/ 353466 h 6812607"/>
              <a:gd name="connsiteX14932" fmla="*/ 3534668 w 6682383"/>
              <a:gd name="connsiteY14932" fmla="*/ 353466 h 6812607"/>
              <a:gd name="connsiteX14933" fmla="*/ 3534668 w 6682383"/>
              <a:gd name="connsiteY14933" fmla="*/ 360908 h 6812607"/>
              <a:gd name="connsiteX14934" fmla="*/ 3534668 w 6682383"/>
              <a:gd name="connsiteY14934" fmla="*/ 368349 h 6812607"/>
              <a:gd name="connsiteX14935" fmla="*/ 3542109 w 6682383"/>
              <a:gd name="connsiteY14935" fmla="*/ 368349 h 6812607"/>
              <a:gd name="connsiteX14936" fmla="*/ 3519785 w 6682383"/>
              <a:gd name="connsiteY14936" fmla="*/ 368349 h 6812607"/>
              <a:gd name="connsiteX14937" fmla="*/ 3519785 w 6682383"/>
              <a:gd name="connsiteY14937" fmla="*/ 360908 h 6812607"/>
              <a:gd name="connsiteX14938" fmla="*/ 3527226 w 6682383"/>
              <a:gd name="connsiteY14938" fmla="*/ 357187 h 6812607"/>
              <a:gd name="connsiteX14939" fmla="*/ 3534668 w 6682383"/>
              <a:gd name="connsiteY14939" fmla="*/ 353466 h 6812607"/>
              <a:gd name="connsiteX14940" fmla="*/ 3475137 w 6682383"/>
              <a:gd name="connsiteY14940" fmla="*/ 353466 h 6812607"/>
              <a:gd name="connsiteX14941" fmla="*/ 3471416 w 6682383"/>
              <a:gd name="connsiteY14941" fmla="*/ 360908 h 6812607"/>
              <a:gd name="connsiteX14942" fmla="*/ 3460255 w 6682383"/>
              <a:gd name="connsiteY14942" fmla="*/ 360908 h 6812607"/>
              <a:gd name="connsiteX14943" fmla="*/ 5803366 w 6682383"/>
              <a:gd name="connsiteY14943" fmla="*/ 347886 h 6812607"/>
              <a:gd name="connsiteX14944" fmla="*/ 5804297 w 6682383"/>
              <a:gd name="connsiteY14944" fmla="*/ 349746 h 6812607"/>
              <a:gd name="connsiteX14945" fmla="*/ 5804297 w 6682383"/>
              <a:gd name="connsiteY14945" fmla="*/ 353466 h 6812607"/>
              <a:gd name="connsiteX14946" fmla="*/ 5796855 w 6682383"/>
              <a:gd name="connsiteY14946" fmla="*/ 360908 h 6812607"/>
              <a:gd name="connsiteX14947" fmla="*/ 5796855 w 6682383"/>
              <a:gd name="connsiteY14947" fmla="*/ 357187 h 6812607"/>
              <a:gd name="connsiteX14948" fmla="*/ 5800576 w 6682383"/>
              <a:gd name="connsiteY14948" fmla="*/ 349746 h 6812607"/>
              <a:gd name="connsiteX14949" fmla="*/ 5803366 w 6682383"/>
              <a:gd name="connsiteY14949" fmla="*/ 347886 h 6812607"/>
              <a:gd name="connsiteX14950" fmla="*/ 4107656 w 6682383"/>
              <a:gd name="connsiteY14950" fmla="*/ 346025 h 6812607"/>
              <a:gd name="connsiteX14951" fmla="*/ 4107656 w 6682383"/>
              <a:gd name="connsiteY14951" fmla="*/ 353466 h 6812607"/>
              <a:gd name="connsiteX14952" fmla="*/ 4100215 w 6682383"/>
              <a:gd name="connsiteY14952" fmla="*/ 357187 h 6812607"/>
              <a:gd name="connsiteX14953" fmla="*/ 4100215 w 6682383"/>
              <a:gd name="connsiteY14953" fmla="*/ 360908 h 6812607"/>
              <a:gd name="connsiteX14954" fmla="*/ 4092773 w 6682383"/>
              <a:gd name="connsiteY14954" fmla="*/ 360908 h 6812607"/>
              <a:gd name="connsiteX14955" fmla="*/ 3876973 w 6682383"/>
              <a:gd name="connsiteY14955" fmla="*/ 346025 h 6812607"/>
              <a:gd name="connsiteX14956" fmla="*/ 3876973 w 6682383"/>
              <a:gd name="connsiteY14956" fmla="*/ 353466 h 6812607"/>
              <a:gd name="connsiteX14957" fmla="*/ 3869532 w 6682383"/>
              <a:gd name="connsiteY14957" fmla="*/ 353466 h 6812607"/>
              <a:gd name="connsiteX14958" fmla="*/ 3876973 w 6682383"/>
              <a:gd name="connsiteY14958" fmla="*/ 346025 h 6812607"/>
              <a:gd name="connsiteX14959" fmla="*/ 4010918 w 6682383"/>
              <a:gd name="connsiteY14959" fmla="*/ 338584 h 6812607"/>
              <a:gd name="connsiteX14960" fmla="*/ 4033242 w 6682383"/>
              <a:gd name="connsiteY14960" fmla="*/ 342304 h 6812607"/>
              <a:gd name="connsiteX14961" fmla="*/ 4055566 w 6682383"/>
              <a:gd name="connsiteY14961" fmla="*/ 338584 h 6812607"/>
              <a:gd name="connsiteX14962" fmla="*/ 4040684 w 6682383"/>
              <a:gd name="connsiteY14962" fmla="*/ 346025 h 6812607"/>
              <a:gd name="connsiteX14963" fmla="*/ 3988594 w 6682383"/>
              <a:gd name="connsiteY14963" fmla="*/ 353466 h 6812607"/>
              <a:gd name="connsiteX14964" fmla="*/ 3996035 w 6682383"/>
              <a:gd name="connsiteY14964" fmla="*/ 342304 h 6812607"/>
              <a:gd name="connsiteX14965" fmla="*/ 4010918 w 6682383"/>
              <a:gd name="connsiteY14965" fmla="*/ 338584 h 6812607"/>
              <a:gd name="connsiteX14966" fmla="*/ 5737324 w 6682383"/>
              <a:gd name="connsiteY14966" fmla="*/ 331142 h 6812607"/>
              <a:gd name="connsiteX14967" fmla="*/ 5755927 w 6682383"/>
              <a:gd name="connsiteY14967" fmla="*/ 334863 h 6812607"/>
              <a:gd name="connsiteX14968" fmla="*/ 5767090 w 6682383"/>
              <a:gd name="connsiteY14968" fmla="*/ 338584 h 6812607"/>
              <a:gd name="connsiteX14969" fmla="*/ 5767090 w 6682383"/>
              <a:gd name="connsiteY14969" fmla="*/ 346025 h 6812607"/>
              <a:gd name="connsiteX14970" fmla="*/ 5752207 w 6682383"/>
              <a:gd name="connsiteY14970" fmla="*/ 338584 h 6812607"/>
              <a:gd name="connsiteX14971" fmla="*/ 4092773 w 6682383"/>
              <a:gd name="connsiteY14971" fmla="*/ 331142 h 6812607"/>
              <a:gd name="connsiteX14972" fmla="*/ 4092773 w 6682383"/>
              <a:gd name="connsiteY14972" fmla="*/ 338584 h 6812607"/>
              <a:gd name="connsiteX14973" fmla="*/ 4085332 w 6682383"/>
              <a:gd name="connsiteY14973" fmla="*/ 338584 h 6812607"/>
              <a:gd name="connsiteX14974" fmla="*/ 3981152 w 6682383"/>
              <a:gd name="connsiteY14974" fmla="*/ 331142 h 6812607"/>
              <a:gd name="connsiteX14975" fmla="*/ 3988594 w 6682383"/>
              <a:gd name="connsiteY14975" fmla="*/ 334863 h 6812607"/>
              <a:gd name="connsiteX14976" fmla="*/ 3988594 w 6682383"/>
              <a:gd name="connsiteY14976" fmla="*/ 338584 h 6812607"/>
              <a:gd name="connsiteX14977" fmla="*/ 3981152 w 6682383"/>
              <a:gd name="connsiteY14977" fmla="*/ 338584 h 6812607"/>
              <a:gd name="connsiteX14978" fmla="*/ 3973711 w 6682383"/>
              <a:gd name="connsiteY14978" fmla="*/ 338584 h 6812607"/>
              <a:gd name="connsiteX14979" fmla="*/ 3817441 w 6682383"/>
              <a:gd name="connsiteY14979" fmla="*/ 331142 h 6812607"/>
              <a:gd name="connsiteX14980" fmla="*/ 3795118 w 6682383"/>
              <a:gd name="connsiteY14980" fmla="*/ 346025 h 6812607"/>
              <a:gd name="connsiteX14981" fmla="*/ 3787676 w 6682383"/>
              <a:gd name="connsiteY14981" fmla="*/ 353466 h 6812607"/>
              <a:gd name="connsiteX14982" fmla="*/ 3772793 w 6682383"/>
              <a:gd name="connsiteY14982" fmla="*/ 353466 h 6812607"/>
              <a:gd name="connsiteX14983" fmla="*/ 3720703 w 6682383"/>
              <a:gd name="connsiteY14983" fmla="*/ 375791 h 6812607"/>
              <a:gd name="connsiteX14984" fmla="*/ 3698379 w 6682383"/>
              <a:gd name="connsiteY14984" fmla="*/ 383232 h 6812607"/>
              <a:gd name="connsiteX14985" fmla="*/ 3690938 w 6682383"/>
              <a:gd name="connsiteY14985" fmla="*/ 383232 h 6812607"/>
              <a:gd name="connsiteX14986" fmla="*/ 3687217 w 6682383"/>
              <a:gd name="connsiteY14986" fmla="*/ 383232 h 6812607"/>
              <a:gd name="connsiteX14987" fmla="*/ 3676055 w 6682383"/>
              <a:gd name="connsiteY14987" fmla="*/ 390673 h 6812607"/>
              <a:gd name="connsiteX14988" fmla="*/ 3661172 w 6682383"/>
              <a:gd name="connsiteY14988" fmla="*/ 390673 h 6812607"/>
              <a:gd name="connsiteX14989" fmla="*/ 3676055 w 6682383"/>
              <a:gd name="connsiteY14989" fmla="*/ 383232 h 6812607"/>
              <a:gd name="connsiteX14990" fmla="*/ 3690938 w 6682383"/>
              <a:gd name="connsiteY14990" fmla="*/ 375791 h 6812607"/>
              <a:gd name="connsiteX14991" fmla="*/ 3694658 w 6682383"/>
              <a:gd name="connsiteY14991" fmla="*/ 372070 h 6812607"/>
              <a:gd name="connsiteX14992" fmla="*/ 3698379 w 6682383"/>
              <a:gd name="connsiteY14992" fmla="*/ 368349 h 6812607"/>
              <a:gd name="connsiteX14993" fmla="*/ 3713262 w 6682383"/>
              <a:gd name="connsiteY14993" fmla="*/ 360908 h 6812607"/>
              <a:gd name="connsiteX14994" fmla="*/ 3724424 w 6682383"/>
              <a:gd name="connsiteY14994" fmla="*/ 357187 h 6812607"/>
              <a:gd name="connsiteX14995" fmla="*/ 3750469 w 6682383"/>
              <a:gd name="connsiteY14995" fmla="*/ 346025 h 6812607"/>
              <a:gd name="connsiteX14996" fmla="*/ 3795118 w 6682383"/>
              <a:gd name="connsiteY14996" fmla="*/ 338584 h 6812607"/>
              <a:gd name="connsiteX14997" fmla="*/ 3088184 w 6682383"/>
              <a:gd name="connsiteY14997" fmla="*/ 331142 h 6812607"/>
              <a:gd name="connsiteX14998" fmla="*/ 3095625 w 6682383"/>
              <a:gd name="connsiteY14998" fmla="*/ 331142 h 6812607"/>
              <a:gd name="connsiteX14999" fmla="*/ 3088184 w 6682383"/>
              <a:gd name="connsiteY14999" fmla="*/ 338584 h 6812607"/>
              <a:gd name="connsiteX15000" fmla="*/ 4107656 w 6682383"/>
              <a:gd name="connsiteY15000" fmla="*/ 323701 h 6812607"/>
              <a:gd name="connsiteX15001" fmla="*/ 4115098 w 6682383"/>
              <a:gd name="connsiteY15001" fmla="*/ 331142 h 6812607"/>
              <a:gd name="connsiteX15002" fmla="*/ 4107656 w 6682383"/>
              <a:gd name="connsiteY15002" fmla="*/ 331142 h 6812607"/>
              <a:gd name="connsiteX15003" fmla="*/ 4107656 w 6682383"/>
              <a:gd name="connsiteY15003" fmla="*/ 323701 h 6812607"/>
              <a:gd name="connsiteX15004" fmla="*/ 4170908 w 6682383"/>
              <a:gd name="connsiteY15004" fmla="*/ 319980 h 6812607"/>
              <a:gd name="connsiteX15005" fmla="*/ 4159746 w 6682383"/>
              <a:gd name="connsiteY15005" fmla="*/ 323701 h 6812607"/>
              <a:gd name="connsiteX15006" fmla="*/ 4144863 w 6682383"/>
              <a:gd name="connsiteY15006" fmla="*/ 331142 h 6812607"/>
              <a:gd name="connsiteX15007" fmla="*/ 4167188 w 6682383"/>
              <a:gd name="connsiteY15007" fmla="*/ 331142 h 6812607"/>
              <a:gd name="connsiteX15008" fmla="*/ 4174629 w 6682383"/>
              <a:gd name="connsiteY15008" fmla="*/ 323701 h 6812607"/>
              <a:gd name="connsiteX15009" fmla="*/ 4170908 w 6682383"/>
              <a:gd name="connsiteY15009" fmla="*/ 319980 h 6812607"/>
              <a:gd name="connsiteX15010" fmla="*/ 3545830 w 6682383"/>
              <a:gd name="connsiteY15010" fmla="*/ 316260 h 6812607"/>
              <a:gd name="connsiteX15011" fmla="*/ 3556992 w 6682383"/>
              <a:gd name="connsiteY15011" fmla="*/ 323701 h 6812607"/>
              <a:gd name="connsiteX15012" fmla="*/ 3549551 w 6682383"/>
              <a:gd name="connsiteY15012" fmla="*/ 323701 h 6812607"/>
              <a:gd name="connsiteX15013" fmla="*/ 3542109 w 6682383"/>
              <a:gd name="connsiteY15013" fmla="*/ 323701 h 6812607"/>
              <a:gd name="connsiteX15014" fmla="*/ 3545830 w 6682383"/>
              <a:gd name="connsiteY15014" fmla="*/ 316260 h 6812607"/>
              <a:gd name="connsiteX15015" fmla="*/ 4702968 w 6682383"/>
              <a:gd name="connsiteY15015" fmla="*/ 316259 h 6812607"/>
              <a:gd name="connsiteX15016" fmla="*/ 4695527 w 6682383"/>
              <a:gd name="connsiteY15016" fmla="*/ 323701 h 6812607"/>
              <a:gd name="connsiteX15017" fmla="*/ 4702968 w 6682383"/>
              <a:gd name="connsiteY15017" fmla="*/ 323701 h 6812607"/>
              <a:gd name="connsiteX15018" fmla="*/ 3609082 w 6682383"/>
              <a:gd name="connsiteY15018" fmla="*/ 316259 h 6812607"/>
              <a:gd name="connsiteX15019" fmla="*/ 3620244 w 6682383"/>
              <a:gd name="connsiteY15019" fmla="*/ 316259 h 6812607"/>
              <a:gd name="connsiteX15020" fmla="*/ 3616523 w 6682383"/>
              <a:gd name="connsiteY15020" fmla="*/ 323701 h 6812607"/>
              <a:gd name="connsiteX15021" fmla="*/ 3609082 w 6682383"/>
              <a:gd name="connsiteY15021" fmla="*/ 323701 h 6812607"/>
              <a:gd name="connsiteX15022" fmla="*/ 3601641 w 6682383"/>
              <a:gd name="connsiteY15022" fmla="*/ 331142 h 6812607"/>
              <a:gd name="connsiteX15023" fmla="*/ 3594199 w 6682383"/>
              <a:gd name="connsiteY15023" fmla="*/ 331142 h 6812607"/>
              <a:gd name="connsiteX15024" fmla="*/ 3594199 w 6682383"/>
              <a:gd name="connsiteY15024" fmla="*/ 323701 h 6812607"/>
              <a:gd name="connsiteX15025" fmla="*/ 3609082 w 6682383"/>
              <a:gd name="connsiteY15025" fmla="*/ 316259 h 6812607"/>
              <a:gd name="connsiteX15026" fmla="*/ 3646289 w 6682383"/>
              <a:gd name="connsiteY15026" fmla="*/ 308818 h 6812607"/>
              <a:gd name="connsiteX15027" fmla="*/ 3638848 w 6682383"/>
              <a:gd name="connsiteY15027" fmla="*/ 316259 h 6812607"/>
              <a:gd name="connsiteX15028" fmla="*/ 3631406 w 6682383"/>
              <a:gd name="connsiteY15028" fmla="*/ 316259 h 6812607"/>
              <a:gd name="connsiteX15029" fmla="*/ 3646289 w 6682383"/>
              <a:gd name="connsiteY15029" fmla="*/ 308818 h 6812607"/>
              <a:gd name="connsiteX15030" fmla="*/ 5191311 w 6682383"/>
              <a:gd name="connsiteY15030" fmla="*/ 303238 h 6812607"/>
              <a:gd name="connsiteX15031" fmla="*/ 5186660 w 6682383"/>
              <a:gd name="connsiteY15031" fmla="*/ 305097 h 6812607"/>
              <a:gd name="connsiteX15032" fmla="*/ 5190381 w 6682383"/>
              <a:gd name="connsiteY15032" fmla="*/ 316259 h 6812607"/>
              <a:gd name="connsiteX15033" fmla="*/ 5197822 w 6682383"/>
              <a:gd name="connsiteY15033" fmla="*/ 316259 h 6812607"/>
              <a:gd name="connsiteX15034" fmla="*/ 5208984 w 6682383"/>
              <a:gd name="connsiteY15034" fmla="*/ 316259 h 6812607"/>
              <a:gd name="connsiteX15035" fmla="*/ 5216426 w 6682383"/>
              <a:gd name="connsiteY15035" fmla="*/ 323701 h 6812607"/>
              <a:gd name="connsiteX15036" fmla="*/ 5223867 w 6682383"/>
              <a:gd name="connsiteY15036" fmla="*/ 323701 h 6812607"/>
              <a:gd name="connsiteX15037" fmla="*/ 5231308 w 6682383"/>
              <a:gd name="connsiteY15037" fmla="*/ 308818 h 6812607"/>
              <a:gd name="connsiteX15038" fmla="*/ 5205263 w 6682383"/>
              <a:gd name="connsiteY15038" fmla="*/ 305097 h 6812607"/>
              <a:gd name="connsiteX15039" fmla="*/ 5191311 w 6682383"/>
              <a:gd name="connsiteY15039" fmla="*/ 303238 h 6812607"/>
              <a:gd name="connsiteX15040" fmla="*/ 4438799 w 6682383"/>
              <a:gd name="connsiteY15040" fmla="*/ 301377 h 6812607"/>
              <a:gd name="connsiteX15041" fmla="*/ 4427636 w 6682383"/>
              <a:gd name="connsiteY15041" fmla="*/ 305097 h 6812607"/>
              <a:gd name="connsiteX15042" fmla="*/ 4427636 w 6682383"/>
              <a:gd name="connsiteY15042" fmla="*/ 316259 h 6812607"/>
              <a:gd name="connsiteX15043" fmla="*/ 4435078 w 6682383"/>
              <a:gd name="connsiteY15043" fmla="*/ 316259 h 6812607"/>
              <a:gd name="connsiteX15044" fmla="*/ 4442519 w 6682383"/>
              <a:gd name="connsiteY15044" fmla="*/ 316259 h 6812607"/>
              <a:gd name="connsiteX15045" fmla="*/ 4442519 w 6682383"/>
              <a:gd name="connsiteY15045" fmla="*/ 308818 h 6812607"/>
              <a:gd name="connsiteX15046" fmla="*/ 4438799 w 6682383"/>
              <a:gd name="connsiteY15046" fmla="*/ 301377 h 6812607"/>
              <a:gd name="connsiteX15047" fmla="*/ 4405313 w 6682383"/>
              <a:gd name="connsiteY15047" fmla="*/ 301377 h 6812607"/>
              <a:gd name="connsiteX15048" fmla="*/ 4397871 w 6682383"/>
              <a:gd name="connsiteY15048" fmla="*/ 308818 h 6812607"/>
              <a:gd name="connsiteX15049" fmla="*/ 4386709 w 6682383"/>
              <a:gd name="connsiteY15049" fmla="*/ 316259 h 6812607"/>
              <a:gd name="connsiteX15050" fmla="*/ 4375547 w 6682383"/>
              <a:gd name="connsiteY15050" fmla="*/ 316259 h 6812607"/>
              <a:gd name="connsiteX15051" fmla="*/ 4368105 w 6682383"/>
              <a:gd name="connsiteY15051" fmla="*/ 319980 h 6812607"/>
              <a:gd name="connsiteX15052" fmla="*/ 4353223 w 6682383"/>
              <a:gd name="connsiteY15052" fmla="*/ 323701 h 6812607"/>
              <a:gd name="connsiteX15053" fmla="*/ 4345781 w 6682383"/>
              <a:gd name="connsiteY15053" fmla="*/ 323701 h 6812607"/>
              <a:gd name="connsiteX15054" fmla="*/ 4345781 w 6682383"/>
              <a:gd name="connsiteY15054" fmla="*/ 331142 h 6812607"/>
              <a:gd name="connsiteX15055" fmla="*/ 4353223 w 6682383"/>
              <a:gd name="connsiteY15055" fmla="*/ 331142 h 6812607"/>
              <a:gd name="connsiteX15056" fmla="*/ 4360664 w 6682383"/>
              <a:gd name="connsiteY15056" fmla="*/ 331142 h 6812607"/>
              <a:gd name="connsiteX15057" fmla="*/ 4382988 w 6682383"/>
              <a:gd name="connsiteY15057" fmla="*/ 327422 h 6812607"/>
              <a:gd name="connsiteX15058" fmla="*/ 4412754 w 6682383"/>
              <a:gd name="connsiteY15058" fmla="*/ 316259 h 6812607"/>
              <a:gd name="connsiteX15059" fmla="*/ 4416474 w 6682383"/>
              <a:gd name="connsiteY15059" fmla="*/ 305097 h 6812607"/>
              <a:gd name="connsiteX15060" fmla="*/ 4405313 w 6682383"/>
              <a:gd name="connsiteY15060" fmla="*/ 301377 h 6812607"/>
              <a:gd name="connsiteX15061" fmla="*/ 3601641 w 6682383"/>
              <a:gd name="connsiteY15061" fmla="*/ 301377 h 6812607"/>
              <a:gd name="connsiteX15062" fmla="*/ 3609082 w 6682383"/>
              <a:gd name="connsiteY15062" fmla="*/ 308818 h 6812607"/>
              <a:gd name="connsiteX15063" fmla="*/ 3601641 w 6682383"/>
              <a:gd name="connsiteY15063" fmla="*/ 308818 h 6812607"/>
              <a:gd name="connsiteX15064" fmla="*/ 5975449 w 6682383"/>
              <a:gd name="connsiteY15064" fmla="*/ 293935 h 6812607"/>
              <a:gd name="connsiteX15065" fmla="*/ 5982890 w 6682383"/>
              <a:gd name="connsiteY15065" fmla="*/ 293935 h 6812607"/>
              <a:gd name="connsiteX15066" fmla="*/ 5982890 w 6682383"/>
              <a:gd name="connsiteY15066" fmla="*/ 297656 h 6812607"/>
              <a:gd name="connsiteX15067" fmla="*/ 5982890 w 6682383"/>
              <a:gd name="connsiteY15067" fmla="*/ 301377 h 6812607"/>
              <a:gd name="connsiteX15068" fmla="*/ 5975449 w 6682383"/>
              <a:gd name="connsiteY15068" fmla="*/ 293935 h 6812607"/>
              <a:gd name="connsiteX15069" fmla="*/ 5380136 w 6682383"/>
              <a:gd name="connsiteY15069" fmla="*/ 293935 h 6812607"/>
              <a:gd name="connsiteX15070" fmla="*/ 5387578 w 6682383"/>
              <a:gd name="connsiteY15070" fmla="*/ 293935 h 6812607"/>
              <a:gd name="connsiteX15071" fmla="*/ 5387578 w 6682383"/>
              <a:gd name="connsiteY15071" fmla="*/ 301377 h 6812607"/>
              <a:gd name="connsiteX15072" fmla="*/ 5380136 w 6682383"/>
              <a:gd name="connsiteY15072" fmla="*/ 297656 h 6812607"/>
              <a:gd name="connsiteX15073" fmla="*/ 5380136 w 6682383"/>
              <a:gd name="connsiteY15073" fmla="*/ 293935 h 6812607"/>
              <a:gd name="connsiteX15074" fmla="*/ 5030390 w 6682383"/>
              <a:gd name="connsiteY15074" fmla="*/ 293935 h 6812607"/>
              <a:gd name="connsiteX15075" fmla="*/ 5052715 w 6682383"/>
              <a:gd name="connsiteY15075" fmla="*/ 301377 h 6812607"/>
              <a:gd name="connsiteX15076" fmla="*/ 5060156 w 6682383"/>
              <a:gd name="connsiteY15076" fmla="*/ 293935 h 6812607"/>
              <a:gd name="connsiteX15077" fmla="*/ 4732734 w 6682383"/>
              <a:gd name="connsiteY15077" fmla="*/ 293935 h 6812607"/>
              <a:gd name="connsiteX15078" fmla="*/ 4740176 w 6682383"/>
              <a:gd name="connsiteY15078" fmla="*/ 301377 h 6812607"/>
              <a:gd name="connsiteX15079" fmla="*/ 4747617 w 6682383"/>
              <a:gd name="connsiteY15079" fmla="*/ 297656 h 6812607"/>
              <a:gd name="connsiteX15080" fmla="*/ 4747617 w 6682383"/>
              <a:gd name="connsiteY15080" fmla="*/ 293935 h 6812607"/>
              <a:gd name="connsiteX15081" fmla="*/ 4740176 w 6682383"/>
              <a:gd name="connsiteY15081" fmla="*/ 293935 h 6812607"/>
              <a:gd name="connsiteX15082" fmla="*/ 4732734 w 6682383"/>
              <a:gd name="connsiteY15082" fmla="*/ 293935 h 6812607"/>
              <a:gd name="connsiteX15083" fmla="*/ 4688086 w 6682383"/>
              <a:gd name="connsiteY15083" fmla="*/ 293935 h 6812607"/>
              <a:gd name="connsiteX15084" fmla="*/ 4691806 w 6682383"/>
              <a:gd name="connsiteY15084" fmla="*/ 297656 h 6812607"/>
              <a:gd name="connsiteX15085" fmla="*/ 4695527 w 6682383"/>
              <a:gd name="connsiteY15085" fmla="*/ 301377 h 6812607"/>
              <a:gd name="connsiteX15086" fmla="*/ 4695527 w 6682383"/>
              <a:gd name="connsiteY15086" fmla="*/ 297656 h 6812607"/>
              <a:gd name="connsiteX15087" fmla="*/ 4688086 w 6682383"/>
              <a:gd name="connsiteY15087" fmla="*/ 293935 h 6812607"/>
              <a:gd name="connsiteX15088" fmla="*/ 4650879 w 6682383"/>
              <a:gd name="connsiteY15088" fmla="*/ 293935 h 6812607"/>
              <a:gd name="connsiteX15089" fmla="*/ 4643437 w 6682383"/>
              <a:gd name="connsiteY15089" fmla="*/ 297656 h 6812607"/>
              <a:gd name="connsiteX15090" fmla="*/ 4643437 w 6682383"/>
              <a:gd name="connsiteY15090" fmla="*/ 301377 h 6812607"/>
              <a:gd name="connsiteX15091" fmla="*/ 4650879 w 6682383"/>
              <a:gd name="connsiteY15091" fmla="*/ 308818 h 6812607"/>
              <a:gd name="connsiteX15092" fmla="*/ 4658320 w 6682383"/>
              <a:gd name="connsiteY15092" fmla="*/ 316259 h 6812607"/>
              <a:gd name="connsiteX15093" fmla="*/ 4665761 w 6682383"/>
              <a:gd name="connsiteY15093" fmla="*/ 316259 h 6812607"/>
              <a:gd name="connsiteX15094" fmla="*/ 4665761 w 6682383"/>
              <a:gd name="connsiteY15094" fmla="*/ 301377 h 6812607"/>
              <a:gd name="connsiteX15095" fmla="*/ 4650879 w 6682383"/>
              <a:gd name="connsiteY15095" fmla="*/ 293935 h 6812607"/>
              <a:gd name="connsiteX15096" fmla="*/ 4554140 w 6682383"/>
              <a:gd name="connsiteY15096" fmla="*/ 293935 h 6812607"/>
              <a:gd name="connsiteX15097" fmla="*/ 4539258 w 6682383"/>
              <a:gd name="connsiteY15097" fmla="*/ 301377 h 6812607"/>
              <a:gd name="connsiteX15098" fmla="*/ 4531816 w 6682383"/>
              <a:gd name="connsiteY15098" fmla="*/ 308818 h 6812607"/>
              <a:gd name="connsiteX15099" fmla="*/ 4516933 w 6682383"/>
              <a:gd name="connsiteY15099" fmla="*/ 308818 h 6812607"/>
              <a:gd name="connsiteX15100" fmla="*/ 4516933 w 6682383"/>
              <a:gd name="connsiteY15100" fmla="*/ 316259 h 6812607"/>
              <a:gd name="connsiteX15101" fmla="*/ 4576465 w 6682383"/>
              <a:gd name="connsiteY15101" fmla="*/ 308818 h 6812607"/>
              <a:gd name="connsiteX15102" fmla="*/ 4576465 w 6682383"/>
              <a:gd name="connsiteY15102" fmla="*/ 297656 h 6812607"/>
              <a:gd name="connsiteX15103" fmla="*/ 4569023 w 6682383"/>
              <a:gd name="connsiteY15103" fmla="*/ 293935 h 6812607"/>
              <a:gd name="connsiteX15104" fmla="*/ 4561582 w 6682383"/>
              <a:gd name="connsiteY15104" fmla="*/ 293935 h 6812607"/>
              <a:gd name="connsiteX15105" fmla="*/ 3977432 w 6682383"/>
              <a:gd name="connsiteY15105" fmla="*/ 293935 h 6812607"/>
              <a:gd name="connsiteX15106" fmla="*/ 3981152 w 6682383"/>
              <a:gd name="connsiteY15106" fmla="*/ 301377 h 6812607"/>
              <a:gd name="connsiteX15107" fmla="*/ 3996035 w 6682383"/>
              <a:gd name="connsiteY15107" fmla="*/ 301377 h 6812607"/>
              <a:gd name="connsiteX15108" fmla="*/ 4003477 w 6682383"/>
              <a:gd name="connsiteY15108" fmla="*/ 308818 h 6812607"/>
              <a:gd name="connsiteX15109" fmla="*/ 4010918 w 6682383"/>
              <a:gd name="connsiteY15109" fmla="*/ 312539 h 6812607"/>
              <a:gd name="connsiteX15110" fmla="*/ 3996035 w 6682383"/>
              <a:gd name="connsiteY15110" fmla="*/ 316259 h 6812607"/>
              <a:gd name="connsiteX15111" fmla="*/ 3966270 w 6682383"/>
              <a:gd name="connsiteY15111" fmla="*/ 338584 h 6812607"/>
              <a:gd name="connsiteX15112" fmla="*/ 3955107 w 6682383"/>
              <a:gd name="connsiteY15112" fmla="*/ 346025 h 6812607"/>
              <a:gd name="connsiteX15113" fmla="*/ 3929063 w 6682383"/>
              <a:gd name="connsiteY15113" fmla="*/ 353466 h 6812607"/>
              <a:gd name="connsiteX15114" fmla="*/ 3884415 w 6682383"/>
              <a:gd name="connsiteY15114" fmla="*/ 346025 h 6812607"/>
              <a:gd name="connsiteX15115" fmla="*/ 3876973 w 6682383"/>
              <a:gd name="connsiteY15115" fmla="*/ 331142 h 6812607"/>
              <a:gd name="connsiteX15116" fmla="*/ 3869532 w 6682383"/>
              <a:gd name="connsiteY15116" fmla="*/ 346025 h 6812607"/>
              <a:gd name="connsiteX15117" fmla="*/ 3865811 w 6682383"/>
              <a:gd name="connsiteY15117" fmla="*/ 357187 h 6812607"/>
              <a:gd name="connsiteX15118" fmla="*/ 3862090 w 6682383"/>
              <a:gd name="connsiteY15118" fmla="*/ 360908 h 6812607"/>
              <a:gd name="connsiteX15119" fmla="*/ 3847207 w 6682383"/>
              <a:gd name="connsiteY15119" fmla="*/ 368349 h 6812607"/>
              <a:gd name="connsiteX15120" fmla="*/ 3824883 w 6682383"/>
              <a:gd name="connsiteY15120" fmla="*/ 379511 h 6812607"/>
              <a:gd name="connsiteX15121" fmla="*/ 3802559 w 6682383"/>
              <a:gd name="connsiteY15121" fmla="*/ 383232 h 6812607"/>
              <a:gd name="connsiteX15122" fmla="*/ 3754190 w 6682383"/>
              <a:gd name="connsiteY15122" fmla="*/ 394394 h 6812607"/>
              <a:gd name="connsiteX15123" fmla="*/ 3731865 w 6682383"/>
              <a:gd name="connsiteY15123" fmla="*/ 401836 h 6812607"/>
              <a:gd name="connsiteX15124" fmla="*/ 3709541 w 6682383"/>
              <a:gd name="connsiteY15124" fmla="*/ 409277 h 6812607"/>
              <a:gd name="connsiteX15125" fmla="*/ 3683496 w 6682383"/>
              <a:gd name="connsiteY15125" fmla="*/ 412998 h 6812607"/>
              <a:gd name="connsiteX15126" fmla="*/ 3698379 w 6682383"/>
              <a:gd name="connsiteY15126" fmla="*/ 420439 h 6812607"/>
              <a:gd name="connsiteX15127" fmla="*/ 3698379 w 6682383"/>
              <a:gd name="connsiteY15127" fmla="*/ 427881 h 6812607"/>
              <a:gd name="connsiteX15128" fmla="*/ 3661172 w 6682383"/>
              <a:gd name="connsiteY15128" fmla="*/ 427881 h 6812607"/>
              <a:gd name="connsiteX15129" fmla="*/ 3657451 w 6682383"/>
              <a:gd name="connsiteY15129" fmla="*/ 427881 h 6812607"/>
              <a:gd name="connsiteX15130" fmla="*/ 3653731 w 6682383"/>
              <a:gd name="connsiteY15130" fmla="*/ 435322 h 6812607"/>
              <a:gd name="connsiteX15131" fmla="*/ 3623965 w 6682383"/>
              <a:gd name="connsiteY15131" fmla="*/ 450205 h 6812607"/>
              <a:gd name="connsiteX15132" fmla="*/ 3616523 w 6682383"/>
              <a:gd name="connsiteY15132" fmla="*/ 457646 h 6812607"/>
              <a:gd name="connsiteX15133" fmla="*/ 3616523 w 6682383"/>
              <a:gd name="connsiteY15133" fmla="*/ 465088 h 6812607"/>
              <a:gd name="connsiteX15134" fmla="*/ 3609082 w 6682383"/>
              <a:gd name="connsiteY15134" fmla="*/ 465088 h 6812607"/>
              <a:gd name="connsiteX15135" fmla="*/ 3605361 w 6682383"/>
              <a:gd name="connsiteY15135" fmla="*/ 472529 h 6812607"/>
              <a:gd name="connsiteX15136" fmla="*/ 3601641 w 6682383"/>
              <a:gd name="connsiteY15136" fmla="*/ 465088 h 6812607"/>
              <a:gd name="connsiteX15137" fmla="*/ 3597920 w 6682383"/>
              <a:gd name="connsiteY15137" fmla="*/ 461367 h 6812607"/>
              <a:gd name="connsiteX15138" fmla="*/ 3594199 w 6682383"/>
              <a:gd name="connsiteY15138" fmla="*/ 465088 h 6812607"/>
              <a:gd name="connsiteX15139" fmla="*/ 3579316 w 6682383"/>
              <a:gd name="connsiteY15139" fmla="*/ 465088 h 6812607"/>
              <a:gd name="connsiteX15140" fmla="*/ 3560713 w 6682383"/>
              <a:gd name="connsiteY15140" fmla="*/ 472529 h 6812607"/>
              <a:gd name="connsiteX15141" fmla="*/ 3542109 w 6682383"/>
              <a:gd name="connsiteY15141" fmla="*/ 479970 h 6812607"/>
              <a:gd name="connsiteX15142" fmla="*/ 3512344 w 6682383"/>
              <a:gd name="connsiteY15142" fmla="*/ 487412 h 6812607"/>
              <a:gd name="connsiteX15143" fmla="*/ 3542109 w 6682383"/>
              <a:gd name="connsiteY15143" fmla="*/ 487412 h 6812607"/>
              <a:gd name="connsiteX15144" fmla="*/ 3560713 w 6682383"/>
              <a:gd name="connsiteY15144" fmla="*/ 479970 h 6812607"/>
              <a:gd name="connsiteX15145" fmla="*/ 3579316 w 6682383"/>
              <a:gd name="connsiteY15145" fmla="*/ 472529 h 6812607"/>
              <a:gd name="connsiteX15146" fmla="*/ 3586758 w 6682383"/>
              <a:gd name="connsiteY15146" fmla="*/ 472529 h 6812607"/>
              <a:gd name="connsiteX15147" fmla="*/ 3594199 w 6682383"/>
              <a:gd name="connsiteY15147" fmla="*/ 472529 h 6812607"/>
              <a:gd name="connsiteX15148" fmla="*/ 3556992 w 6682383"/>
              <a:gd name="connsiteY15148" fmla="*/ 494853 h 6812607"/>
              <a:gd name="connsiteX15149" fmla="*/ 3549551 w 6682383"/>
              <a:gd name="connsiteY15149" fmla="*/ 494853 h 6812607"/>
              <a:gd name="connsiteX15150" fmla="*/ 3534668 w 6682383"/>
              <a:gd name="connsiteY15150" fmla="*/ 502295 h 6812607"/>
              <a:gd name="connsiteX15151" fmla="*/ 3519785 w 6682383"/>
              <a:gd name="connsiteY15151" fmla="*/ 502295 h 6812607"/>
              <a:gd name="connsiteX15152" fmla="*/ 3504902 w 6682383"/>
              <a:gd name="connsiteY15152" fmla="*/ 502295 h 6812607"/>
              <a:gd name="connsiteX15153" fmla="*/ 3493740 w 6682383"/>
              <a:gd name="connsiteY15153" fmla="*/ 502295 h 6812607"/>
              <a:gd name="connsiteX15154" fmla="*/ 3497461 w 6682383"/>
              <a:gd name="connsiteY15154" fmla="*/ 494853 h 6812607"/>
              <a:gd name="connsiteX15155" fmla="*/ 3490019 w 6682383"/>
              <a:gd name="connsiteY15155" fmla="*/ 494853 h 6812607"/>
              <a:gd name="connsiteX15156" fmla="*/ 3486299 w 6682383"/>
              <a:gd name="connsiteY15156" fmla="*/ 498574 h 6812607"/>
              <a:gd name="connsiteX15157" fmla="*/ 3482578 w 6682383"/>
              <a:gd name="connsiteY15157" fmla="*/ 502295 h 6812607"/>
              <a:gd name="connsiteX15158" fmla="*/ 3476532 w 6682383"/>
              <a:gd name="connsiteY15158" fmla="*/ 512061 h 6812607"/>
              <a:gd name="connsiteX15159" fmla="*/ 3468687 w 6682383"/>
              <a:gd name="connsiteY15159" fmla="*/ 517177 h 6812607"/>
              <a:gd name="connsiteX15160" fmla="*/ 3469556 w 6682383"/>
              <a:gd name="connsiteY15160" fmla="*/ 517177 h 6812607"/>
              <a:gd name="connsiteX15161" fmla="*/ 3475137 w 6682383"/>
              <a:gd name="connsiteY15161" fmla="*/ 517177 h 6812607"/>
              <a:gd name="connsiteX15162" fmla="*/ 3475137 w 6682383"/>
              <a:gd name="connsiteY15162" fmla="*/ 524619 h 6812607"/>
              <a:gd name="connsiteX15163" fmla="*/ 3469556 w 6682383"/>
              <a:gd name="connsiteY15163" fmla="*/ 522758 h 6812607"/>
              <a:gd name="connsiteX15164" fmla="*/ 3467872 w 6682383"/>
              <a:gd name="connsiteY15164" fmla="*/ 517709 h 6812607"/>
              <a:gd name="connsiteX15165" fmla="*/ 3465835 w 6682383"/>
              <a:gd name="connsiteY15165" fmla="*/ 519038 h 6812607"/>
              <a:gd name="connsiteX15166" fmla="*/ 3430488 w 6682383"/>
              <a:gd name="connsiteY15166" fmla="*/ 524619 h 6812607"/>
              <a:gd name="connsiteX15167" fmla="*/ 3423048 w 6682383"/>
              <a:gd name="connsiteY15167" fmla="*/ 528339 h 6812607"/>
              <a:gd name="connsiteX15168" fmla="*/ 3408165 w 6682383"/>
              <a:gd name="connsiteY15168" fmla="*/ 532060 h 6812607"/>
              <a:gd name="connsiteX15169" fmla="*/ 3397003 w 6682383"/>
              <a:gd name="connsiteY15169" fmla="*/ 543222 h 6812607"/>
              <a:gd name="connsiteX15170" fmla="*/ 3393281 w 6682383"/>
              <a:gd name="connsiteY15170" fmla="*/ 546943 h 6812607"/>
              <a:gd name="connsiteX15171" fmla="*/ 3408165 w 6682383"/>
              <a:gd name="connsiteY15171" fmla="*/ 561826 h 6812607"/>
              <a:gd name="connsiteX15172" fmla="*/ 3423048 w 6682383"/>
              <a:gd name="connsiteY15172" fmla="*/ 554384 h 6812607"/>
              <a:gd name="connsiteX15173" fmla="*/ 3445371 w 6682383"/>
              <a:gd name="connsiteY15173" fmla="*/ 554384 h 6812607"/>
              <a:gd name="connsiteX15174" fmla="*/ 3445371 w 6682383"/>
              <a:gd name="connsiteY15174" fmla="*/ 561826 h 6812607"/>
              <a:gd name="connsiteX15175" fmla="*/ 3452812 w 6682383"/>
              <a:gd name="connsiteY15175" fmla="*/ 561826 h 6812607"/>
              <a:gd name="connsiteX15176" fmla="*/ 3441650 w 6682383"/>
              <a:gd name="connsiteY15176" fmla="*/ 565547 h 6812607"/>
              <a:gd name="connsiteX15177" fmla="*/ 3430488 w 6682383"/>
              <a:gd name="connsiteY15177" fmla="*/ 569267 h 6812607"/>
              <a:gd name="connsiteX15178" fmla="*/ 3437930 w 6682383"/>
              <a:gd name="connsiteY15178" fmla="*/ 561826 h 6812607"/>
              <a:gd name="connsiteX15179" fmla="*/ 3423048 w 6682383"/>
              <a:gd name="connsiteY15179" fmla="*/ 561826 h 6812607"/>
              <a:gd name="connsiteX15180" fmla="*/ 3400723 w 6682383"/>
              <a:gd name="connsiteY15180" fmla="*/ 576709 h 6812607"/>
              <a:gd name="connsiteX15181" fmla="*/ 3408165 w 6682383"/>
              <a:gd name="connsiteY15181" fmla="*/ 584150 h 6812607"/>
              <a:gd name="connsiteX15182" fmla="*/ 3408165 w 6682383"/>
              <a:gd name="connsiteY15182" fmla="*/ 591591 h 6812607"/>
              <a:gd name="connsiteX15183" fmla="*/ 3430488 w 6682383"/>
              <a:gd name="connsiteY15183" fmla="*/ 591591 h 6812607"/>
              <a:gd name="connsiteX15184" fmla="*/ 3456533 w 6682383"/>
              <a:gd name="connsiteY15184" fmla="*/ 587871 h 6812607"/>
              <a:gd name="connsiteX15185" fmla="*/ 3467695 w 6682383"/>
              <a:gd name="connsiteY15185" fmla="*/ 580429 h 6812607"/>
              <a:gd name="connsiteX15186" fmla="*/ 3475137 w 6682383"/>
              <a:gd name="connsiteY15186" fmla="*/ 576709 h 6812607"/>
              <a:gd name="connsiteX15187" fmla="*/ 3475137 w 6682383"/>
              <a:gd name="connsiteY15187" fmla="*/ 569267 h 6812607"/>
              <a:gd name="connsiteX15188" fmla="*/ 3490019 w 6682383"/>
              <a:gd name="connsiteY15188" fmla="*/ 569267 h 6812607"/>
              <a:gd name="connsiteX15189" fmla="*/ 3527226 w 6682383"/>
              <a:gd name="connsiteY15189" fmla="*/ 561826 h 6812607"/>
              <a:gd name="connsiteX15190" fmla="*/ 3534668 w 6682383"/>
              <a:gd name="connsiteY15190" fmla="*/ 561826 h 6812607"/>
              <a:gd name="connsiteX15191" fmla="*/ 3530947 w 6682383"/>
              <a:gd name="connsiteY15191" fmla="*/ 565547 h 6812607"/>
              <a:gd name="connsiteX15192" fmla="*/ 3519785 w 6682383"/>
              <a:gd name="connsiteY15192" fmla="*/ 569267 h 6812607"/>
              <a:gd name="connsiteX15193" fmla="*/ 3486299 w 6682383"/>
              <a:gd name="connsiteY15193" fmla="*/ 584150 h 6812607"/>
              <a:gd name="connsiteX15194" fmla="*/ 3445371 w 6682383"/>
              <a:gd name="connsiteY15194" fmla="*/ 599033 h 6812607"/>
              <a:gd name="connsiteX15195" fmla="*/ 3393281 w 6682383"/>
              <a:gd name="connsiteY15195" fmla="*/ 599033 h 6812607"/>
              <a:gd name="connsiteX15196" fmla="*/ 3385840 w 6682383"/>
              <a:gd name="connsiteY15196" fmla="*/ 584150 h 6812607"/>
              <a:gd name="connsiteX15197" fmla="*/ 3378398 w 6682383"/>
              <a:gd name="connsiteY15197" fmla="*/ 576709 h 6812607"/>
              <a:gd name="connsiteX15198" fmla="*/ 3370958 w 6682383"/>
              <a:gd name="connsiteY15198" fmla="*/ 569267 h 6812607"/>
              <a:gd name="connsiteX15199" fmla="*/ 3348633 w 6682383"/>
              <a:gd name="connsiteY15199" fmla="*/ 569267 h 6812607"/>
              <a:gd name="connsiteX15200" fmla="*/ 3330029 w 6682383"/>
              <a:gd name="connsiteY15200" fmla="*/ 580429 h 6812607"/>
              <a:gd name="connsiteX15201" fmla="*/ 3318868 w 6682383"/>
              <a:gd name="connsiteY15201" fmla="*/ 584150 h 6812607"/>
              <a:gd name="connsiteX15202" fmla="*/ 3303984 w 6682383"/>
              <a:gd name="connsiteY15202" fmla="*/ 591591 h 6812607"/>
              <a:gd name="connsiteX15203" fmla="*/ 3315146 w 6682383"/>
              <a:gd name="connsiteY15203" fmla="*/ 599033 h 6812607"/>
              <a:gd name="connsiteX15204" fmla="*/ 3326308 w 6682383"/>
              <a:gd name="connsiteY15204" fmla="*/ 591591 h 6812607"/>
              <a:gd name="connsiteX15205" fmla="*/ 3348633 w 6682383"/>
              <a:gd name="connsiteY15205" fmla="*/ 591591 h 6812607"/>
              <a:gd name="connsiteX15206" fmla="*/ 3348633 w 6682383"/>
              <a:gd name="connsiteY15206" fmla="*/ 599033 h 6812607"/>
              <a:gd name="connsiteX15207" fmla="*/ 3341191 w 6682383"/>
              <a:gd name="connsiteY15207" fmla="*/ 599033 h 6812607"/>
              <a:gd name="connsiteX15208" fmla="*/ 3333751 w 6682383"/>
              <a:gd name="connsiteY15208" fmla="*/ 606474 h 6812607"/>
              <a:gd name="connsiteX15209" fmla="*/ 3318868 w 6682383"/>
              <a:gd name="connsiteY15209" fmla="*/ 613916 h 6812607"/>
              <a:gd name="connsiteX15210" fmla="*/ 3315146 w 6682383"/>
              <a:gd name="connsiteY15210" fmla="*/ 617636 h 6812607"/>
              <a:gd name="connsiteX15211" fmla="*/ 3303984 w 6682383"/>
              <a:gd name="connsiteY15211" fmla="*/ 621357 h 6812607"/>
              <a:gd name="connsiteX15212" fmla="*/ 3300264 w 6682383"/>
              <a:gd name="connsiteY15212" fmla="*/ 613916 h 6812607"/>
              <a:gd name="connsiteX15213" fmla="*/ 3296543 w 6682383"/>
              <a:gd name="connsiteY15213" fmla="*/ 606474 h 6812607"/>
              <a:gd name="connsiteX15214" fmla="*/ 3296543 w 6682383"/>
              <a:gd name="connsiteY15214" fmla="*/ 599033 h 6812607"/>
              <a:gd name="connsiteX15215" fmla="*/ 3285381 w 6682383"/>
              <a:gd name="connsiteY15215" fmla="*/ 595312 h 6812607"/>
              <a:gd name="connsiteX15216" fmla="*/ 3266777 w 6682383"/>
              <a:gd name="connsiteY15216" fmla="*/ 606474 h 6812607"/>
              <a:gd name="connsiteX15217" fmla="*/ 3240732 w 6682383"/>
              <a:gd name="connsiteY15217" fmla="*/ 613916 h 6812607"/>
              <a:gd name="connsiteX15218" fmla="*/ 3233291 w 6682383"/>
              <a:gd name="connsiteY15218" fmla="*/ 625078 h 6812607"/>
              <a:gd name="connsiteX15219" fmla="*/ 3244454 w 6682383"/>
              <a:gd name="connsiteY15219" fmla="*/ 628798 h 6812607"/>
              <a:gd name="connsiteX15220" fmla="*/ 3244454 w 6682383"/>
              <a:gd name="connsiteY15220" fmla="*/ 636240 h 6812607"/>
              <a:gd name="connsiteX15221" fmla="*/ 3222129 w 6682383"/>
              <a:gd name="connsiteY15221" fmla="*/ 636240 h 6812607"/>
              <a:gd name="connsiteX15222" fmla="*/ 3199805 w 6682383"/>
              <a:gd name="connsiteY15222" fmla="*/ 636240 h 6812607"/>
              <a:gd name="connsiteX15223" fmla="*/ 3192364 w 6682383"/>
              <a:gd name="connsiteY15223" fmla="*/ 643681 h 6812607"/>
              <a:gd name="connsiteX15224" fmla="*/ 3177481 w 6682383"/>
              <a:gd name="connsiteY15224" fmla="*/ 651123 h 6812607"/>
              <a:gd name="connsiteX15225" fmla="*/ 3170039 w 6682383"/>
              <a:gd name="connsiteY15225" fmla="*/ 658564 h 6812607"/>
              <a:gd name="connsiteX15226" fmla="*/ 3166319 w 6682383"/>
              <a:gd name="connsiteY15226" fmla="*/ 669726 h 6812607"/>
              <a:gd name="connsiteX15227" fmla="*/ 3155156 w 6682383"/>
              <a:gd name="connsiteY15227" fmla="*/ 673447 h 6812607"/>
              <a:gd name="connsiteX15228" fmla="*/ 3147715 w 6682383"/>
              <a:gd name="connsiteY15228" fmla="*/ 688330 h 6812607"/>
              <a:gd name="connsiteX15229" fmla="*/ 3147715 w 6682383"/>
              <a:gd name="connsiteY15229" fmla="*/ 695771 h 6812607"/>
              <a:gd name="connsiteX15230" fmla="*/ 3140274 w 6682383"/>
              <a:gd name="connsiteY15230" fmla="*/ 695771 h 6812607"/>
              <a:gd name="connsiteX15231" fmla="*/ 3132832 w 6682383"/>
              <a:gd name="connsiteY15231" fmla="*/ 688330 h 6812607"/>
              <a:gd name="connsiteX15232" fmla="*/ 3132832 w 6682383"/>
              <a:gd name="connsiteY15232" fmla="*/ 695771 h 6812607"/>
              <a:gd name="connsiteX15233" fmla="*/ 3132832 w 6682383"/>
              <a:gd name="connsiteY15233" fmla="*/ 703213 h 6812607"/>
              <a:gd name="connsiteX15234" fmla="*/ 3117949 w 6682383"/>
              <a:gd name="connsiteY15234" fmla="*/ 710654 h 6812607"/>
              <a:gd name="connsiteX15235" fmla="*/ 3117949 w 6682383"/>
              <a:gd name="connsiteY15235" fmla="*/ 718095 h 6812607"/>
              <a:gd name="connsiteX15236" fmla="*/ 3132832 w 6682383"/>
              <a:gd name="connsiteY15236" fmla="*/ 718095 h 6812607"/>
              <a:gd name="connsiteX15237" fmla="*/ 3140274 w 6682383"/>
              <a:gd name="connsiteY15237" fmla="*/ 710654 h 6812607"/>
              <a:gd name="connsiteX15238" fmla="*/ 3155156 w 6682383"/>
              <a:gd name="connsiteY15238" fmla="*/ 703213 h 6812607"/>
              <a:gd name="connsiteX15239" fmla="*/ 3155156 w 6682383"/>
              <a:gd name="connsiteY15239" fmla="*/ 710654 h 6812607"/>
              <a:gd name="connsiteX15240" fmla="*/ 3088184 w 6682383"/>
              <a:gd name="connsiteY15240" fmla="*/ 747861 h 6812607"/>
              <a:gd name="connsiteX15241" fmla="*/ 3095625 w 6682383"/>
              <a:gd name="connsiteY15241" fmla="*/ 732978 h 6812607"/>
              <a:gd name="connsiteX15242" fmla="*/ 3095625 w 6682383"/>
              <a:gd name="connsiteY15242" fmla="*/ 721816 h 6812607"/>
              <a:gd name="connsiteX15243" fmla="*/ 3050977 w 6682383"/>
              <a:gd name="connsiteY15243" fmla="*/ 732978 h 6812607"/>
              <a:gd name="connsiteX15244" fmla="*/ 3036094 w 6682383"/>
              <a:gd name="connsiteY15244" fmla="*/ 732978 h 6812607"/>
              <a:gd name="connsiteX15245" fmla="*/ 3088184 w 6682383"/>
              <a:gd name="connsiteY15245" fmla="*/ 710654 h 6812607"/>
              <a:gd name="connsiteX15246" fmla="*/ 3095625 w 6682383"/>
              <a:gd name="connsiteY15246" fmla="*/ 703213 h 6812607"/>
              <a:gd name="connsiteX15247" fmla="*/ 3080742 w 6682383"/>
              <a:gd name="connsiteY15247" fmla="*/ 695771 h 6812607"/>
              <a:gd name="connsiteX15248" fmla="*/ 3073301 w 6682383"/>
              <a:gd name="connsiteY15248" fmla="*/ 703213 h 6812607"/>
              <a:gd name="connsiteX15249" fmla="*/ 3065859 w 6682383"/>
              <a:gd name="connsiteY15249" fmla="*/ 695771 h 6812607"/>
              <a:gd name="connsiteX15250" fmla="*/ 3058418 w 6682383"/>
              <a:gd name="connsiteY15250" fmla="*/ 706933 h 6812607"/>
              <a:gd name="connsiteX15251" fmla="*/ 3050977 w 6682383"/>
              <a:gd name="connsiteY15251" fmla="*/ 710654 h 6812607"/>
              <a:gd name="connsiteX15252" fmla="*/ 3028652 w 6682383"/>
              <a:gd name="connsiteY15252" fmla="*/ 718095 h 6812607"/>
              <a:gd name="connsiteX15253" fmla="*/ 3036094 w 6682383"/>
              <a:gd name="connsiteY15253" fmla="*/ 718095 h 6812607"/>
              <a:gd name="connsiteX15254" fmla="*/ 3036094 w 6682383"/>
              <a:gd name="connsiteY15254" fmla="*/ 732978 h 6812607"/>
              <a:gd name="connsiteX15255" fmla="*/ 3006328 w 6682383"/>
              <a:gd name="connsiteY15255" fmla="*/ 732978 h 6812607"/>
              <a:gd name="connsiteX15256" fmla="*/ 3002607 w 6682383"/>
              <a:gd name="connsiteY15256" fmla="*/ 732978 h 6812607"/>
              <a:gd name="connsiteX15257" fmla="*/ 2991445 w 6682383"/>
              <a:gd name="connsiteY15257" fmla="*/ 740420 h 6812607"/>
              <a:gd name="connsiteX15258" fmla="*/ 2984004 w 6682383"/>
              <a:gd name="connsiteY15258" fmla="*/ 740420 h 6812607"/>
              <a:gd name="connsiteX15259" fmla="*/ 2987725 w 6682383"/>
              <a:gd name="connsiteY15259" fmla="*/ 736699 h 6812607"/>
              <a:gd name="connsiteX15260" fmla="*/ 2991445 w 6682383"/>
              <a:gd name="connsiteY15260" fmla="*/ 729257 h 6812607"/>
              <a:gd name="connsiteX15261" fmla="*/ 2984004 w 6682383"/>
              <a:gd name="connsiteY15261" fmla="*/ 725537 h 6812607"/>
              <a:gd name="connsiteX15262" fmla="*/ 2976562 w 6682383"/>
              <a:gd name="connsiteY15262" fmla="*/ 725537 h 6812607"/>
              <a:gd name="connsiteX15263" fmla="*/ 2961680 w 6682383"/>
              <a:gd name="connsiteY15263" fmla="*/ 718095 h 6812607"/>
              <a:gd name="connsiteX15264" fmla="*/ 2991445 w 6682383"/>
              <a:gd name="connsiteY15264" fmla="*/ 688330 h 6812607"/>
              <a:gd name="connsiteX15265" fmla="*/ 3010049 w 6682383"/>
              <a:gd name="connsiteY15265" fmla="*/ 680888 h 6812607"/>
              <a:gd name="connsiteX15266" fmla="*/ 3028652 w 6682383"/>
              <a:gd name="connsiteY15266" fmla="*/ 677168 h 6812607"/>
              <a:gd name="connsiteX15267" fmla="*/ 3036094 w 6682383"/>
              <a:gd name="connsiteY15267" fmla="*/ 666006 h 6812607"/>
              <a:gd name="connsiteX15268" fmla="*/ 3047256 w 6682383"/>
              <a:gd name="connsiteY15268" fmla="*/ 666006 h 6812607"/>
              <a:gd name="connsiteX15269" fmla="*/ 3054697 w 6682383"/>
              <a:gd name="connsiteY15269" fmla="*/ 662285 h 6812607"/>
              <a:gd name="connsiteX15270" fmla="*/ 3062139 w 6682383"/>
              <a:gd name="connsiteY15270" fmla="*/ 654843 h 6812607"/>
              <a:gd name="connsiteX15271" fmla="*/ 3080742 w 6682383"/>
              <a:gd name="connsiteY15271" fmla="*/ 643681 h 6812607"/>
              <a:gd name="connsiteX15272" fmla="*/ 3110508 w 6682383"/>
              <a:gd name="connsiteY15272" fmla="*/ 628798 h 6812607"/>
              <a:gd name="connsiteX15273" fmla="*/ 3147715 w 6682383"/>
              <a:gd name="connsiteY15273" fmla="*/ 606474 h 6812607"/>
              <a:gd name="connsiteX15274" fmla="*/ 3207246 w 6682383"/>
              <a:gd name="connsiteY15274" fmla="*/ 576709 h 6812607"/>
              <a:gd name="connsiteX15275" fmla="*/ 3214687 w 6682383"/>
              <a:gd name="connsiteY15275" fmla="*/ 576709 h 6812607"/>
              <a:gd name="connsiteX15276" fmla="*/ 3229571 w 6682383"/>
              <a:gd name="connsiteY15276" fmla="*/ 569267 h 6812607"/>
              <a:gd name="connsiteX15277" fmla="*/ 3244454 w 6682383"/>
              <a:gd name="connsiteY15277" fmla="*/ 561826 h 6812607"/>
              <a:gd name="connsiteX15278" fmla="*/ 3251895 w 6682383"/>
              <a:gd name="connsiteY15278" fmla="*/ 561826 h 6812607"/>
              <a:gd name="connsiteX15279" fmla="*/ 3259336 w 6682383"/>
              <a:gd name="connsiteY15279" fmla="*/ 554384 h 6812607"/>
              <a:gd name="connsiteX15280" fmla="*/ 3266777 w 6682383"/>
              <a:gd name="connsiteY15280" fmla="*/ 546943 h 6812607"/>
              <a:gd name="connsiteX15281" fmla="*/ 3289101 w 6682383"/>
              <a:gd name="connsiteY15281" fmla="*/ 539502 h 6812607"/>
              <a:gd name="connsiteX15282" fmla="*/ 3311426 w 6682383"/>
              <a:gd name="connsiteY15282" fmla="*/ 524619 h 6812607"/>
              <a:gd name="connsiteX15283" fmla="*/ 3318868 w 6682383"/>
              <a:gd name="connsiteY15283" fmla="*/ 517177 h 6812607"/>
              <a:gd name="connsiteX15284" fmla="*/ 3341191 w 6682383"/>
              <a:gd name="connsiteY15284" fmla="*/ 509736 h 6812607"/>
              <a:gd name="connsiteX15285" fmla="*/ 3348633 w 6682383"/>
              <a:gd name="connsiteY15285" fmla="*/ 506015 h 6812607"/>
              <a:gd name="connsiteX15286" fmla="*/ 3356074 w 6682383"/>
              <a:gd name="connsiteY15286" fmla="*/ 502295 h 6812607"/>
              <a:gd name="connsiteX15287" fmla="*/ 3370958 w 6682383"/>
              <a:gd name="connsiteY15287" fmla="*/ 494853 h 6812607"/>
              <a:gd name="connsiteX15288" fmla="*/ 3378398 w 6682383"/>
              <a:gd name="connsiteY15288" fmla="*/ 494853 h 6812607"/>
              <a:gd name="connsiteX15289" fmla="*/ 3385840 w 6682383"/>
              <a:gd name="connsiteY15289" fmla="*/ 494853 h 6812607"/>
              <a:gd name="connsiteX15290" fmla="*/ 3400723 w 6682383"/>
              <a:gd name="connsiteY15290" fmla="*/ 494853 h 6812607"/>
              <a:gd name="connsiteX15291" fmla="*/ 3415605 w 6682383"/>
              <a:gd name="connsiteY15291" fmla="*/ 494853 h 6812607"/>
              <a:gd name="connsiteX15292" fmla="*/ 3423048 w 6682383"/>
              <a:gd name="connsiteY15292" fmla="*/ 494853 h 6812607"/>
              <a:gd name="connsiteX15293" fmla="*/ 3430488 w 6682383"/>
              <a:gd name="connsiteY15293" fmla="*/ 491132 h 6812607"/>
              <a:gd name="connsiteX15294" fmla="*/ 3437930 w 6682383"/>
              <a:gd name="connsiteY15294" fmla="*/ 487412 h 6812607"/>
              <a:gd name="connsiteX15295" fmla="*/ 3460255 w 6682383"/>
              <a:gd name="connsiteY15295" fmla="*/ 479970 h 6812607"/>
              <a:gd name="connsiteX15296" fmla="*/ 3475137 w 6682383"/>
              <a:gd name="connsiteY15296" fmla="*/ 476250 h 6812607"/>
              <a:gd name="connsiteX15297" fmla="*/ 3482578 w 6682383"/>
              <a:gd name="connsiteY15297" fmla="*/ 472529 h 6812607"/>
              <a:gd name="connsiteX15298" fmla="*/ 3493740 w 6682383"/>
              <a:gd name="connsiteY15298" fmla="*/ 465088 h 6812607"/>
              <a:gd name="connsiteX15299" fmla="*/ 3504902 w 6682383"/>
              <a:gd name="connsiteY15299" fmla="*/ 465088 h 6812607"/>
              <a:gd name="connsiteX15300" fmla="*/ 3556992 w 6682383"/>
              <a:gd name="connsiteY15300" fmla="*/ 450205 h 6812607"/>
              <a:gd name="connsiteX15301" fmla="*/ 3579316 w 6682383"/>
              <a:gd name="connsiteY15301" fmla="*/ 442763 h 6812607"/>
              <a:gd name="connsiteX15302" fmla="*/ 3601641 w 6682383"/>
              <a:gd name="connsiteY15302" fmla="*/ 435322 h 6812607"/>
              <a:gd name="connsiteX15303" fmla="*/ 3616523 w 6682383"/>
              <a:gd name="connsiteY15303" fmla="*/ 427881 h 6812607"/>
              <a:gd name="connsiteX15304" fmla="*/ 3601641 w 6682383"/>
              <a:gd name="connsiteY15304" fmla="*/ 420439 h 6812607"/>
              <a:gd name="connsiteX15305" fmla="*/ 3616523 w 6682383"/>
              <a:gd name="connsiteY15305" fmla="*/ 412998 h 6812607"/>
              <a:gd name="connsiteX15306" fmla="*/ 3586758 w 6682383"/>
              <a:gd name="connsiteY15306" fmla="*/ 420439 h 6812607"/>
              <a:gd name="connsiteX15307" fmla="*/ 3575596 w 6682383"/>
              <a:gd name="connsiteY15307" fmla="*/ 424160 h 6812607"/>
              <a:gd name="connsiteX15308" fmla="*/ 3564434 w 6682383"/>
              <a:gd name="connsiteY15308" fmla="*/ 420439 h 6812607"/>
              <a:gd name="connsiteX15309" fmla="*/ 3579316 w 6682383"/>
              <a:gd name="connsiteY15309" fmla="*/ 412998 h 6812607"/>
              <a:gd name="connsiteX15310" fmla="*/ 3594199 w 6682383"/>
              <a:gd name="connsiteY15310" fmla="*/ 405556 h 6812607"/>
              <a:gd name="connsiteX15311" fmla="*/ 3631406 w 6682383"/>
              <a:gd name="connsiteY15311" fmla="*/ 398115 h 6812607"/>
              <a:gd name="connsiteX15312" fmla="*/ 3638848 w 6682383"/>
              <a:gd name="connsiteY15312" fmla="*/ 398115 h 6812607"/>
              <a:gd name="connsiteX15313" fmla="*/ 3631406 w 6682383"/>
              <a:gd name="connsiteY15313" fmla="*/ 412998 h 6812607"/>
              <a:gd name="connsiteX15314" fmla="*/ 3683496 w 6682383"/>
              <a:gd name="connsiteY15314" fmla="*/ 398115 h 6812607"/>
              <a:gd name="connsiteX15315" fmla="*/ 3705820 w 6682383"/>
              <a:gd name="connsiteY15315" fmla="*/ 390673 h 6812607"/>
              <a:gd name="connsiteX15316" fmla="*/ 3765352 w 6682383"/>
              <a:gd name="connsiteY15316" fmla="*/ 368349 h 6812607"/>
              <a:gd name="connsiteX15317" fmla="*/ 3780235 w 6682383"/>
              <a:gd name="connsiteY15317" fmla="*/ 368349 h 6812607"/>
              <a:gd name="connsiteX15318" fmla="*/ 3787676 w 6682383"/>
              <a:gd name="connsiteY15318" fmla="*/ 364629 h 6812607"/>
              <a:gd name="connsiteX15319" fmla="*/ 3787676 w 6682383"/>
              <a:gd name="connsiteY15319" fmla="*/ 360908 h 6812607"/>
              <a:gd name="connsiteX15320" fmla="*/ 3795118 w 6682383"/>
              <a:gd name="connsiteY15320" fmla="*/ 368349 h 6812607"/>
              <a:gd name="connsiteX15321" fmla="*/ 3802559 w 6682383"/>
              <a:gd name="connsiteY15321" fmla="*/ 364629 h 6812607"/>
              <a:gd name="connsiteX15322" fmla="*/ 3824883 w 6682383"/>
              <a:gd name="connsiteY15322" fmla="*/ 360908 h 6812607"/>
              <a:gd name="connsiteX15323" fmla="*/ 3862090 w 6682383"/>
              <a:gd name="connsiteY15323" fmla="*/ 346025 h 6812607"/>
              <a:gd name="connsiteX15324" fmla="*/ 3847207 w 6682383"/>
              <a:gd name="connsiteY15324" fmla="*/ 338584 h 6812607"/>
              <a:gd name="connsiteX15325" fmla="*/ 3832325 w 6682383"/>
              <a:gd name="connsiteY15325" fmla="*/ 338584 h 6812607"/>
              <a:gd name="connsiteX15326" fmla="*/ 3832325 w 6682383"/>
              <a:gd name="connsiteY15326" fmla="*/ 334863 h 6812607"/>
              <a:gd name="connsiteX15327" fmla="*/ 3824883 w 6682383"/>
              <a:gd name="connsiteY15327" fmla="*/ 331142 h 6812607"/>
              <a:gd name="connsiteX15328" fmla="*/ 3832325 w 6682383"/>
              <a:gd name="connsiteY15328" fmla="*/ 323701 h 6812607"/>
              <a:gd name="connsiteX15329" fmla="*/ 3847207 w 6682383"/>
              <a:gd name="connsiteY15329" fmla="*/ 316259 h 6812607"/>
              <a:gd name="connsiteX15330" fmla="*/ 3854648 w 6682383"/>
              <a:gd name="connsiteY15330" fmla="*/ 316259 h 6812607"/>
              <a:gd name="connsiteX15331" fmla="*/ 3869532 w 6682383"/>
              <a:gd name="connsiteY15331" fmla="*/ 316259 h 6812607"/>
              <a:gd name="connsiteX15332" fmla="*/ 3854648 w 6682383"/>
              <a:gd name="connsiteY15332" fmla="*/ 323701 h 6812607"/>
              <a:gd name="connsiteX15333" fmla="*/ 3847207 w 6682383"/>
              <a:gd name="connsiteY15333" fmla="*/ 331142 h 6812607"/>
              <a:gd name="connsiteX15334" fmla="*/ 3858370 w 6682383"/>
              <a:gd name="connsiteY15334" fmla="*/ 327422 h 6812607"/>
              <a:gd name="connsiteX15335" fmla="*/ 3862090 w 6682383"/>
              <a:gd name="connsiteY15335" fmla="*/ 323701 h 6812607"/>
              <a:gd name="connsiteX15336" fmla="*/ 3884415 w 6682383"/>
              <a:gd name="connsiteY15336" fmla="*/ 316259 h 6812607"/>
              <a:gd name="connsiteX15337" fmla="*/ 3910460 w 6682383"/>
              <a:gd name="connsiteY15337" fmla="*/ 312539 h 6812607"/>
              <a:gd name="connsiteX15338" fmla="*/ 3929063 w 6682383"/>
              <a:gd name="connsiteY15338" fmla="*/ 308818 h 6812607"/>
              <a:gd name="connsiteX15339" fmla="*/ 3936504 w 6682383"/>
              <a:gd name="connsiteY15339" fmla="*/ 308818 h 6812607"/>
              <a:gd name="connsiteX15340" fmla="*/ 3943945 w 6682383"/>
              <a:gd name="connsiteY15340" fmla="*/ 301377 h 6812607"/>
              <a:gd name="connsiteX15341" fmla="*/ 3951387 w 6682383"/>
              <a:gd name="connsiteY15341" fmla="*/ 308818 h 6812607"/>
              <a:gd name="connsiteX15342" fmla="*/ 3936504 w 6682383"/>
              <a:gd name="connsiteY15342" fmla="*/ 316259 h 6812607"/>
              <a:gd name="connsiteX15343" fmla="*/ 3951387 w 6682383"/>
              <a:gd name="connsiteY15343" fmla="*/ 316259 h 6812607"/>
              <a:gd name="connsiteX15344" fmla="*/ 3951387 w 6682383"/>
              <a:gd name="connsiteY15344" fmla="*/ 308818 h 6812607"/>
              <a:gd name="connsiteX15345" fmla="*/ 3958829 w 6682383"/>
              <a:gd name="connsiteY15345" fmla="*/ 301377 h 6812607"/>
              <a:gd name="connsiteX15346" fmla="*/ 3966270 w 6682383"/>
              <a:gd name="connsiteY15346" fmla="*/ 301377 h 6812607"/>
              <a:gd name="connsiteX15347" fmla="*/ 3973711 w 6682383"/>
              <a:gd name="connsiteY15347" fmla="*/ 301377 h 6812607"/>
              <a:gd name="connsiteX15348" fmla="*/ 3977432 w 6682383"/>
              <a:gd name="connsiteY15348" fmla="*/ 293935 h 6812607"/>
              <a:gd name="connsiteX15349" fmla="*/ 4892724 w 6682383"/>
              <a:gd name="connsiteY15349" fmla="*/ 279052 h 6812607"/>
              <a:gd name="connsiteX15350" fmla="*/ 4885283 w 6682383"/>
              <a:gd name="connsiteY15350" fmla="*/ 282773 h 6812607"/>
              <a:gd name="connsiteX15351" fmla="*/ 4885283 w 6682383"/>
              <a:gd name="connsiteY15351" fmla="*/ 293935 h 6812607"/>
              <a:gd name="connsiteX15352" fmla="*/ 4896445 w 6682383"/>
              <a:gd name="connsiteY15352" fmla="*/ 301377 h 6812607"/>
              <a:gd name="connsiteX15353" fmla="*/ 4900166 w 6682383"/>
              <a:gd name="connsiteY15353" fmla="*/ 290214 h 6812607"/>
              <a:gd name="connsiteX15354" fmla="*/ 4892724 w 6682383"/>
              <a:gd name="connsiteY15354" fmla="*/ 279052 h 6812607"/>
              <a:gd name="connsiteX15355" fmla="*/ 4427636 w 6682383"/>
              <a:gd name="connsiteY15355" fmla="*/ 279052 h 6812607"/>
              <a:gd name="connsiteX15356" fmla="*/ 4409033 w 6682383"/>
              <a:gd name="connsiteY15356" fmla="*/ 282773 h 6812607"/>
              <a:gd name="connsiteX15357" fmla="*/ 4397871 w 6682383"/>
              <a:gd name="connsiteY15357" fmla="*/ 286494 h 6812607"/>
              <a:gd name="connsiteX15358" fmla="*/ 4435078 w 6682383"/>
              <a:gd name="connsiteY15358" fmla="*/ 286494 h 6812607"/>
              <a:gd name="connsiteX15359" fmla="*/ 4442519 w 6682383"/>
              <a:gd name="connsiteY15359" fmla="*/ 279052 h 6812607"/>
              <a:gd name="connsiteX15360" fmla="*/ 3943945 w 6682383"/>
              <a:gd name="connsiteY15360" fmla="*/ 279052 h 6812607"/>
              <a:gd name="connsiteX15361" fmla="*/ 3943945 w 6682383"/>
              <a:gd name="connsiteY15361" fmla="*/ 293935 h 6812607"/>
              <a:gd name="connsiteX15362" fmla="*/ 3914180 w 6682383"/>
              <a:gd name="connsiteY15362" fmla="*/ 301377 h 6812607"/>
              <a:gd name="connsiteX15363" fmla="*/ 3899297 w 6682383"/>
              <a:gd name="connsiteY15363" fmla="*/ 301377 h 6812607"/>
              <a:gd name="connsiteX15364" fmla="*/ 3906738 w 6682383"/>
              <a:gd name="connsiteY15364" fmla="*/ 293935 h 6812607"/>
              <a:gd name="connsiteX15365" fmla="*/ 3910460 w 6682383"/>
              <a:gd name="connsiteY15365" fmla="*/ 286494 h 6812607"/>
              <a:gd name="connsiteX15366" fmla="*/ 3921622 w 6682383"/>
              <a:gd name="connsiteY15366" fmla="*/ 286494 h 6812607"/>
              <a:gd name="connsiteX15367" fmla="*/ 3943945 w 6682383"/>
              <a:gd name="connsiteY15367" fmla="*/ 279052 h 6812607"/>
              <a:gd name="connsiteX15368" fmla="*/ 3808140 w 6682383"/>
              <a:gd name="connsiteY15368" fmla="*/ 275332 h 6812607"/>
              <a:gd name="connsiteX15369" fmla="*/ 3810000 w 6682383"/>
              <a:gd name="connsiteY15369" fmla="*/ 279052 h 6812607"/>
              <a:gd name="connsiteX15370" fmla="*/ 3802559 w 6682383"/>
              <a:gd name="connsiteY15370" fmla="*/ 279052 h 6812607"/>
              <a:gd name="connsiteX15371" fmla="*/ 3808140 w 6682383"/>
              <a:gd name="connsiteY15371" fmla="*/ 275332 h 6812607"/>
              <a:gd name="connsiteX15372" fmla="*/ 5912197 w 6682383"/>
              <a:gd name="connsiteY15372" fmla="*/ 271611 h 6812607"/>
              <a:gd name="connsiteX15373" fmla="*/ 5915918 w 6682383"/>
              <a:gd name="connsiteY15373" fmla="*/ 279052 h 6812607"/>
              <a:gd name="connsiteX15374" fmla="*/ 5912197 w 6682383"/>
              <a:gd name="connsiteY15374" fmla="*/ 279052 h 6812607"/>
              <a:gd name="connsiteX15375" fmla="*/ 5908476 w 6682383"/>
              <a:gd name="connsiteY15375" fmla="*/ 279052 h 6812607"/>
              <a:gd name="connsiteX15376" fmla="*/ 5912197 w 6682383"/>
              <a:gd name="connsiteY15376" fmla="*/ 271611 h 6812607"/>
              <a:gd name="connsiteX15377" fmla="*/ 4449961 w 6682383"/>
              <a:gd name="connsiteY15377" fmla="*/ 271611 h 6812607"/>
              <a:gd name="connsiteX15378" fmla="*/ 4449961 w 6682383"/>
              <a:gd name="connsiteY15378" fmla="*/ 279052 h 6812607"/>
              <a:gd name="connsiteX15379" fmla="*/ 4457402 w 6682383"/>
              <a:gd name="connsiteY15379" fmla="*/ 271611 h 6812607"/>
              <a:gd name="connsiteX15380" fmla="*/ 4338340 w 6682383"/>
              <a:gd name="connsiteY15380" fmla="*/ 271611 h 6812607"/>
              <a:gd name="connsiteX15381" fmla="*/ 4330898 w 6682383"/>
              <a:gd name="connsiteY15381" fmla="*/ 286494 h 6812607"/>
              <a:gd name="connsiteX15382" fmla="*/ 4323457 w 6682383"/>
              <a:gd name="connsiteY15382" fmla="*/ 286494 h 6812607"/>
              <a:gd name="connsiteX15383" fmla="*/ 4323457 w 6682383"/>
              <a:gd name="connsiteY15383" fmla="*/ 293935 h 6812607"/>
              <a:gd name="connsiteX15384" fmla="*/ 4330898 w 6682383"/>
              <a:gd name="connsiteY15384" fmla="*/ 286494 h 6812607"/>
              <a:gd name="connsiteX15385" fmla="*/ 4368105 w 6682383"/>
              <a:gd name="connsiteY15385" fmla="*/ 293935 h 6812607"/>
              <a:gd name="connsiteX15386" fmla="*/ 4368105 w 6682383"/>
              <a:gd name="connsiteY15386" fmla="*/ 286494 h 6812607"/>
              <a:gd name="connsiteX15387" fmla="*/ 4371826 w 6682383"/>
              <a:gd name="connsiteY15387" fmla="*/ 275332 h 6812607"/>
              <a:gd name="connsiteX15388" fmla="*/ 4375547 w 6682383"/>
              <a:gd name="connsiteY15388" fmla="*/ 271611 h 6812607"/>
              <a:gd name="connsiteX15389" fmla="*/ 4360664 w 6682383"/>
              <a:gd name="connsiteY15389" fmla="*/ 271611 h 6812607"/>
              <a:gd name="connsiteX15390" fmla="*/ 4360664 w 6682383"/>
              <a:gd name="connsiteY15390" fmla="*/ 279052 h 6812607"/>
              <a:gd name="connsiteX15391" fmla="*/ 4353223 w 6682383"/>
              <a:gd name="connsiteY15391" fmla="*/ 279052 h 6812607"/>
              <a:gd name="connsiteX15392" fmla="*/ 4345781 w 6682383"/>
              <a:gd name="connsiteY15392" fmla="*/ 279052 h 6812607"/>
              <a:gd name="connsiteX15393" fmla="*/ 4345781 w 6682383"/>
              <a:gd name="connsiteY15393" fmla="*/ 275332 h 6812607"/>
              <a:gd name="connsiteX15394" fmla="*/ 4338340 w 6682383"/>
              <a:gd name="connsiteY15394" fmla="*/ 271611 h 6812607"/>
              <a:gd name="connsiteX15395" fmla="*/ 3690938 w 6682383"/>
              <a:gd name="connsiteY15395" fmla="*/ 271611 h 6812607"/>
              <a:gd name="connsiteX15396" fmla="*/ 3698379 w 6682383"/>
              <a:gd name="connsiteY15396" fmla="*/ 271611 h 6812607"/>
              <a:gd name="connsiteX15397" fmla="*/ 3705820 w 6682383"/>
              <a:gd name="connsiteY15397" fmla="*/ 279052 h 6812607"/>
              <a:gd name="connsiteX15398" fmla="*/ 3705820 w 6682383"/>
              <a:gd name="connsiteY15398" fmla="*/ 286494 h 6812607"/>
              <a:gd name="connsiteX15399" fmla="*/ 3713262 w 6682383"/>
              <a:gd name="connsiteY15399" fmla="*/ 286494 h 6812607"/>
              <a:gd name="connsiteX15400" fmla="*/ 3698379 w 6682383"/>
              <a:gd name="connsiteY15400" fmla="*/ 293935 h 6812607"/>
              <a:gd name="connsiteX15401" fmla="*/ 3683496 w 6682383"/>
              <a:gd name="connsiteY15401" fmla="*/ 293935 h 6812607"/>
              <a:gd name="connsiteX15402" fmla="*/ 3690938 w 6682383"/>
              <a:gd name="connsiteY15402" fmla="*/ 286494 h 6812607"/>
              <a:gd name="connsiteX15403" fmla="*/ 3690938 w 6682383"/>
              <a:gd name="connsiteY15403" fmla="*/ 279052 h 6812607"/>
              <a:gd name="connsiteX15404" fmla="*/ 3690938 w 6682383"/>
              <a:gd name="connsiteY15404" fmla="*/ 271611 h 6812607"/>
              <a:gd name="connsiteX15405" fmla="*/ 4257563 w 6682383"/>
              <a:gd name="connsiteY15405" fmla="*/ 259909 h 6812607"/>
              <a:gd name="connsiteX15406" fmla="*/ 4249043 w 6682383"/>
              <a:gd name="connsiteY15406" fmla="*/ 264170 h 6812607"/>
              <a:gd name="connsiteX15407" fmla="*/ 4256484 w 6682383"/>
              <a:gd name="connsiteY15407" fmla="*/ 260449 h 6812607"/>
              <a:gd name="connsiteX15408" fmla="*/ 4442519 w 6682383"/>
              <a:gd name="connsiteY15408" fmla="*/ 256728 h 6812607"/>
              <a:gd name="connsiteX15409" fmla="*/ 4442519 w 6682383"/>
              <a:gd name="connsiteY15409" fmla="*/ 264170 h 6812607"/>
              <a:gd name="connsiteX15410" fmla="*/ 4449961 w 6682383"/>
              <a:gd name="connsiteY15410" fmla="*/ 264170 h 6812607"/>
              <a:gd name="connsiteX15411" fmla="*/ 4442519 w 6682383"/>
              <a:gd name="connsiteY15411" fmla="*/ 256728 h 6812607"/>
              <a:gd name="connsiteX15412" fmla="*/ 5834062 w 6682383"/>
              <a:gd name="connsiteY15412" fmla="*/ 249287 h 6812607"/>
              <a:gd name="connsiteX15413" fmla="*/ 5841504 w 6682383"/>
              <a:gd name="connsiteY15413" fmla="*/ 253007 h 6812607"/>
              <a:gd name="connsiteX15414" fmla="*/ 5834062 w 6682383"/>
              <a:gd name="connsiteY15414" fmla="*/ 256728 h 6812607"/>
              <a:gd name="connsiteX15415" fmla="*/ 5052715 w 6682383"/>
              <a:gd name="connsiteY15415" fmla="*/ 249287 h 6812607"/>
              <a:gd name="connsiteX15416" fmla="*/ 5048994 w 6682383"/>
              <a:gd name="connsiteY15416" fmla="*/ 253007 h 6812607"/>
              <a:gd name="connsiteX15417" fmla="*/ 5048994 w 6682383"/>
              <a:gd name="connsiteY15417" fmla="*/ 256728 h 6812607"/>
              <a:gd name="connsiteX15418" fmla="*/ 5052715 w 6682383"/>
              <a:gd name="connsiteY15418" fmla="*/ 256728 h 6812607"/>
              <a:gd name="connsiteX15419" fmla="*/ 5060156 w 6682383"/>
              <a:gd name="connsiteY15419" fmla="*/ 249287 h 6812607"/>
              <a:gd name="connsiteX15420" fmla="*/ 5052715 w 6682383"/>
              <a:gd name="connsiteY15420" fmla="*/ 249287 h 6812607"/>
              <a:gd name="connsiteX15421" fmla="*/ 5022949 w 6682383"/>
              <a:gd name="connsiteY15421" fmla="*/ 249287 h 6812607"/>
              <a:gd name="connsiteX15422" fmla="*/ 5030390 w 6682383"/>
              <a:gd name="connsiteY15422" fmla="*/ 256728 h 6812607"/>
              <a:gd name="connsiteX15423" fmla="*/ 5030390 w 6682383"/>
              <a:gd name="connsiteY15423" fmla="*/ 249287 h 6812607"/>
              <a:gd name="connsiteX15424" fmla="*/ 4993183 w 6682383"/>
              <a:gd name="connsiteY15424" fmla="*/ 249287 h 6812607"/>
              <a:gd name="connsiteX15425" fmla="*/ 5000625 w 6682383"/>
              <a:gd name="connsiteY15425" fmla="*/ 256728 h 6812607"/>
              <a:gd name="connsiteX15426" fmla="*/ 5008066 w 6682383"/>
              <a:gd name="connsiteY15426" fmla="*/ 256728 h 6812607"/>
              <a:gd name="connsiteX15427" fmla="*/ 5008066 w 6682383"/>
              <a:gd name="connsiteY15427" fmla="*/ 249287 h 6812607"/>
              <a:gd name="connsiteX15428" fmla="*/ 5000625 w 6682383"/>
              <a:gd name="connsiteY15428" fmla="*/ 249287 h 6812607"/>
              <a:gd name="connsiteX15429" fmla="*/ 4985742 w 6682383"/>
              <a:gd name="connsiteY15429" fmla="*/ 249287 h 6812607"/>
              <a:gd name="connsiteX15430" fmla="*/ 4978301 w 6682383"/>
              <a:gd name="connsiteY15430" fmla="*/ 264170 h 6812607"/>
              <a:gd name="connsiteX15431" fmla="*/ 4985742 w 6682383"/>
              <a:gd name="connsiteY15431" fmla="*/ 264170 h 6812607"/>
              <a:gd name="connsiteX15432" fmla="*/ 4085332 w 6682383"/>
              <a:gd name="connsiteY15432" fmla="*/ 249287 h 6812607"/>
              <a:gd name="connsiteX15433" fmla="*/ 4077891 w 6682383"/>
              <a:gd name="connsiteY15433" fmla="*/ 256728 h 6812607"/>
              <a:gd name="connsiteX15434" fmla="*/ 4074170 w 6682383"/>
              <a:gd name="connsiteY15434" fmla="*/ 267890 h 6812607"/>
              <a:gd name="connsiteX15435" fmla="*/ 4070449 w 6682383"/>
              <a:gd name="connsiteY15435" fmla="*/ 271611 h 6812607"/>
              <a:gd name="connsiteX15436" fmla="*/ 4063008 w 6682383"/>
              <a:gd name="connsiteY15436" fmla="*/ 286494 h 6812607"/>
              <a:gd name="connsiteX15437" fmla="*/ 4074170 w 6682383"/>
              <a:gd name="connsiteY15437" fmla="*/ 290214 h 6812607"/>
              <a:gd name="connsiteX15438" fmla="*/ 4077891 w 6682383"/>
              <a:gd name="connsiteY15438" fmla="*/ 279052 h 6812607"/>
              <a:gd name="connsiteX15439" fmla="*/ 4085332 w 6682383"/>
              <a:gd name="connsiteY15439" fmla="*/ 279052 h 6812607"/>
              <a:gd name="connsiteX15440" fmla="*/ 4092773 w 6682383"/>
              <a:gd name="connsiteY15440" fmla="*/ 279052 h 6812607"/>
              <a:gd name="connsiteX15441" fmla="*/ 4107656 w 6682383"/>
              <a:gd name="connsiteY15441" fmla="*/ 271611 h 6812607"/>
              <a:gd name="connsiteX15442" fmla="*/ 4115098 w 6682383"/>
              <a:gd name="connsiteY15442" fmla="*/ 271611 h 6812607"/>
              <a:gd name="connsiteX15443" fmla="*/ 4122539 w 6682383"/>
              <a:gd name="connsiteY15443" fmla="*/ 286494 h 6812607"/>
              <a:gd name="connsiteX15444" fmla="*/ 4115098 w 6682383"/>
              <a:gd name="connsiteY15444" fmla="*/ 293935 h 6812607"/>
              <a:gd name="connsiteX15445" fmla="*/ 4107656 w 6682383"/>
              <a:gd name="connsiteY15445" fmla="*/ 286494 h 6812607"/>
              <a:gd name="connsiteX15446" fmla="*/ 4100215 w 6682383"/>
              <a:gd name="connsiteY15446" fmla="*/ 293935 h 6812607"/>
              <a:gd name="connsiteX15447" fmla="*/ 4096494 w 6682383"/>
              <a:gd name="connsiteY15447" fmla="*/ 293935 h 6812607"/>
              <a:gd name="connsiteX15448" fmla="*/ 4085332 w 6682383"/>
              <a:gd name="connsiteY15448" fmla="*/ 301377 h 6812607"/>
              <a:gd name="connsiteX15449" fmla="*/ 4070449 w 6682383"/>
              <a:gd name="connsiteY15449" fmla="*/ 301377 h 6812607"/>
              <a:gd name="connsiteX15450" fmla="*/ 4055566 w 6682383"/>
              <a:gd name="connsiteY15450" fmla="*/ 301377 h 6812607"/>
              <a:gd name="connsiteX15451" fmla="*/ 4048125 w 6682383"/>
              <a:gd name="connsiteY15451" fmla="*/ 293935 h 6812607"/>
              <a:gd name="connsiteX15452" fmla="*/ 4051846 w 6682383"/>
              <a:gd name="connsiteY15452" fmla="*/ 282773 h 6812607"/>
              <a:gd name="connsiteX15453" fmla="*/ 4055566 w 6682383"/>
              <a:gd name="connsiteY15453" fmla="*/ 271611 h 6812607"/>
              <a:gd name="connsiteX15454" fmla="*/ 4010918 w 6682383"/>
              <a:gd name="connsiteY15454" fmla="*/ 271611 h 6812607"/>
              <a:gd name="connsiteX15455" fmla="*/ 3988594 w 6682383"/>
              <a:gd name="connsiteY15455" fmla="*/ 279052 h 6812607"/>
              <a:gd name="connsiteX15456" fmla="*/ 3992314 w 6682383"/>
              <a:gd name="connsiteY15456" fmla="*/ 271611 h 6812607"/>
              <a:gd name="connsiteX15457" fmla="*/ 4007197 w 6682383"/>
              <a:gd name="connsiteY15457" fmla="*/ 267890 h 6812607"/>
              <a:gd name="connsiteX15458" fmla="*/ 4040684 w 6682383"/>
              <a:gd name="connsiteY15458" fmla="*/ 256728 h 6812607"/>
              <a:gd name="connsiteX15459" fmla="*/ 5848945 w 6682383"/>
              <a:gd name="connsiteY15459" fmla="*/ 241845 h 6812607"/>
              <a:gd name="connsiteX15460" fmla="*/ 5871269 w 6682383"/>
              <a:gd name="connsiteY15460" fmla="*/ 249287 h 6812607"/>
              <a:gd name="connsiteX15461" fmla="*/ 5874990 w 6682383"/>
              <a:gd name="connsiteY15461" fmla="*/ 256728 h 6812607"/>
              <a:gd name="connsiteX15462" fmla="*/ 5878711 w 6682383"/>
              <a:gd name="connsiteY15462" fmla="*/ 256728 h 6812607"/>
              <a:gd name="connsiteX15463" fmla="*/ 5886152 w 6682383"/>
              <a:gd name="connsiteY15463" fmla="*/ 260449 h 6812607"/>
              <a:gd name="connsiteX15464" fmla="*/ 5886152 w 6682383"/>
              <a:gd name="connsiteY15464" fmla="*/ 267890 h 6812607"/>
              <a:gd name="connsiteX15465" fmla="*/ 5878711 w 6682383"/>
              <a:gd name="connsiteY15465" fmla="*/ 271611 h 6812607"/>
              <a:gd name="connsiteX15466" fmla="*/ 5863828 w 6682383"/>
              <a:gd name="connsiteY15466" fmla="*/ 264170 h 6812607"/>
              <a:gd name="connsiteX15467" fmla="*/ 5852666 w 6682383"/>
              <a:gd name="connsiteY15467" fmla="*/ 260449 h 6812607"/>
              <a:gd name="connsiteX15468" fmla="*/ 5841504 w 6682383"/>
              <a:gd name="connsiteY15468" fmla="*/ 249287 h 6812607"/>
              <a:gd name="connsiteX15469" fmla="*/ 5811738 w 6682383"/>
              <a:gd name="connsiteY15469" fmla="*/ 241845 h 6812607"/>
              <a:gd name="connsiteX15470" fmla="*/ 5819179 w 6682383"/>
              <a:gd name="connsiteY15470" fmla="*/ 241845 h 6812607"/>
              <a:gd name="connsiteX15471" fmla="*/ 5811738 w 6682383"/>
              <a:gd name="connsiteY15471" fmla="*/ 249287 h 6812607"/>
              <a:gd name="connsiteX15472" fmla="*/ 5804297 w 6682383"/>
              <a:gd name="connsiteY15472" fmla="*/ 249287 h 6812607"/>
              <a:gd name="connsiteX15473" fmla="*/ 5811738 w 6682383"/>
              <a:gd name="connsiteY15473" fmla="*/ 241845 h 6812607"/>
              <a:gd name="connsiteX15474" fmla="*/ 5447109 w 6682383"/>
              <a:gd name="connsiteY15474" fmla="*/ 241845 h 6812607"/>
              <a:gd name="connsiteX15475" fmla="*/ 5454551 w 6682383"/>
              <a:gd name="connsiteY15475" fmla="*/ 249287 h 6812607"/>
              <a:gd name="connsiteX15476" fmla="*/ 5447109 w 6682383"/>
              <a:gd name="connsiteY15476" fmla="*/ 249287 h 6812607"/>
              <a:gd name="connsiteX15477" fmla="*/ 5447109 w 6682383"/>
              <a:gd name="connsiteY15477" fmla="*/ 241845 h 6812607"/>
              <a:gd name="connsiteX15478" fmla="*/ 3914180 w 6682383"/>
              <a:gd name="connsiteY15478" fmla="*/ 241845 h 6812607"/>
              <a:gd name="connsiteX15479" fmla="*/ 3921622 w 6682383"/>
              <a:gd name="connsiteY15479" fmla="*/ 249287 h 6812607"/>
              <a:gd name="connsiteX15480" fmla="*/ 3914180 w 6682383"/>
              <a:gd name="connsiteY15480" fmla="*/ 249287 h 6812607"/>
              <a:gd name="connsiteX15481" fmla="*/ 5863828 w 6682383"/>
              <a:gd name="connsiteY15481" fmla="*/ 234404 h 6812607"/>
              <a:gd name="connsiteX15482" fmla="*/ 5878711 w 6682383"/>
              <a:gd name="connsiteY15482" fmla="*/ 241845 h 6812607"/>
              <a:gd name="connsiteX15483" fmla="*/ 5871269 w 6682383"/>
              <a:gd name="connsiteY15483" fmla="*/ 241845 h 6812607"/>
              <a:gd name="connsiteX15484" fmla="*/ 4799707 w 6682383"/>
              <a:gd name="connsiteY15484" fmla="*/ 234404 h 6812607"/>
              <a:gd name="connsiteX15485" fmla="*/ 4792265 w 6682383"/>
              <a:gd name="connsiteY15485" fmla="*/ 241845 h 6812607"/>
              <a:gd name="connsiteX15486" fmla="*/ 4803427 w 6682383"/>
              <a:gd name="connsiteY15486" fmla="*/ 241845 h 6812607"/>
              <a:gd name="connsiteX15487" fmla="*/ 4807148 w 6682383"/>
              <a:gd name="connsiteY15487" fmla="*/ 241845 h 6812607"/>
              <a:gd name="connsiteX15488" fmla="*/ 4814590 w 6682383"/>
              <a:gd name="connsiteY15488" fmla="*/ 249287 h 6812607"/>
              <a:gd name="connsiteX15489" fmla="*/ 4822031 w 6682383"/>
              <a:gd name="connsiteY15489" fmla="*/ 241845 h 6812607"/>
              <a:gd name="connsiteX15490" fmla="*/ 4836914 w 6682383"/>
              <a:gd name="connsiteY15490" fmla="*/ 234404 h 6812607"/>
              <a:gd name="connsiteX15491" fmla="*/ 4829472 w 6682383"/>
              <a:gd name="connsiteY15491" fmla="*/ 234404 h 6812607"/>
              <a:gd name="connsiteX15492" fmla="*/ 4818310 w 6682383"/>
              <a:gd name="connsiteY15492" fmla="*/ 234404 h 6812607"/>
              <a:gd name="connsiteX15493" fmla="*/ 4799707 w 6682383"/>
              <a:gd name="connsiteY15493" fmla="*/ 234404 h 6812607"/>
              <a:gd name="connsiteX15494" fmla="*/ 3876973 w 6682383"/>
              <a:gd name="connsiteY15494" fmla="*/ 234404 h 6812607"/>
              <a:gd name="connsiteX15495" fmla="*/ 3884415 w 6682383"/>
              <a:gd name="connsiteY15495" fmla="*/ 234404 h 6812607"/>
              <a:gd name="connsiteX15496" fmla="*/ 3891855 w 6682383"/>
              <a:gd name="connsiteY15496" fmla="*/ 234404 h 6812607"/>
              <a:gd name="connsiteX15497" fmla="*/ 3888135 w 6682383"/>
              <a:gd name="connsiteY15497" fmla="*/ 241845 h 6812607"/>
              <a:gd name="connsiteX15498" fmla="*/ 3884415 w 6682383"/>
              <a:gd name="connsiteY15498" fmla="*/ 249287 h 6812607"/>
              <a:gd name="connsiteX15499" fmla="*/ 3876973 w 6682383"/>
              <a:gd name="connsiteY15499" fmla="*/ 249287 h 6812607"/>
              <a:gd name="connsiteX15500" fmla="*/ 3876973 w 6682383"/>
              <a:gd name="connsiteY15500" fmla="*/ 245566 h 6812607"/>
              <a:gd name="connsiteX15501" fmla="*/ 3876973 w 6682383"/>
              <a:gd name="connsiteY15501" fmla="*/ 234404 h 6812607"/>
              <a:gd name="connsiteX15502" fmla="*/ 5432226 w 6682383"/>
              <a:gd name="connsiteY15502" fmla="*/ 226963 h 6812607"/>
              <a:gd name="connsiteX15503" fmla="*/ 5439668 w 6682383"/>
              <a:gd name="connsiteY15503" fmla="*/ 230683 h 6812607"/>
              <a:gd name="connsiteX15504" fmla="*/ 5454551 w 6682383"/>
              <a:gd name="connsiteY15504" fmla="*/ 230683 h 6812607"/>
              <a:gd name="connsiteX15505" fmla="*/ 5461992 w 6682383"/>
              <a:gd name="connsiteY15505" fmla="*/ 234404 h 6812607"/>
              <a:gd name="connsiteX15506" fmla="*/ 5458271 w 6682383"/>
              <a:gd name="connsiteY15506" fmla="*/ 241845 h 6812607"/>
              <a:gd name="connsiteX15507" fmla="*/ 5454551 w 6682383"/>
              <a:gd name="connsiteY15507" fmla="*/ 241845 h 6812607"/>
              <a:gd name="connsiteX15508" fmla="*/ 5448039 w 6682383"/>
              <a:gd name="connsiteY15508" fmla="*/ 241845 h 6812607"/>
              <a:gd name="connsiteX15509" fmla="*/ 5447109 w 6682383"/>
              <a:gd name="connsiteY15509" fmla="*/ 241845 h 6812607"/>
              <a:gd name="connsiteX15510" fmla="*/ 5443388 w 6682383"/>
              <a:gd name="connsiteY15510" fmla="*/ 241845 h 6812607"/>
              <a:gd name="connsiteX15511" fmla="*/ 5439668 w 6682383"/>
              <a:gd name="connsiteY15511" fmla="*/ 241845 h 6812607"/>
              <a:gd name="connsiteX15512" fmla="*/ 5432226 w 6682383"/>
              <a:gd name="connsiteY15512" fmla="*/ 241845 h 6812607"/>
              <a:gd name="connsiteX15513" fmla="*/ 5432226 w 6682383"/>
              <a:gd name="connsiteY15513" fmla="*/ 226963 h 6812607"/>
              <a:gd name="connsiteX15514" fmla="*/ 4866679 w 6682383"/>
              <a:gd name="connsiteY15514" fmla="*/ 226963 h 6812607"/>
              <a:gd name="connsiteX15515" fmla="*/ 4881562 w 6682383"/>
              <a:gd name="connsiteY15515" fmla="*/ 234404 h 6812607"/>
              <a:gd name="connsiteX15516" fmla="*/ 4889004 w 6682383"/>
              <a:gd name="connsiteY15516" fmla="*/ 226963 h 6812607"/>
              <a:gd name="connsiteX15517" fmla="*/ 4866679 w 6682383"/>
              <a:gd name="connsiteY15517" fmla="*/ 226963 h 6812607"/>
              <a:gd name="connsiteX15518" fmla="*/ 4182070 w 6682383"/>
              <a:gd name="connsiteY15518" fmla="*/ 226963 h 6812607"/>
              <a:gd name="connsiteX15519" fmla="*/ 4167188 w 6682383"/>
              <a:gd name="connsiteY15519" fmla="*/ 234404 h 6812607"/>
              <a:gd name="connsiteX15520" fmla="*/ 4148584 w 6682383"/>
              <a:gd name="connsiteY15520" fmla="*/ 238125 h 6812607"/>
              <a:gd name="connsiteX15521" fmla="*/ 4122539 w 6682383"/>
              <a:gd name="connsiteY15521" fmla="*/ 241845 h 6812607"/>
              <a:gd name="connsiteX15522" fmla="*/ 4100215 w 6682383"/>
              <a:gd name="connsiteY15522" fmla="*/ 249287 h 6812607"/>
              <a:gd name="connsiteX15523" fmla="*/ 4100215 w 6682383"/>
              <a:gd name="connsiteY15523" fmla="*/ 241845 h 6812607"/>
              <a:gd name="connsiteX15524" fmla="*/ 3828604 w 6682383"/>
              <a:gd name="connsiteY15524" fmla="*/ 226963 h 6812607"/>
              <a:gd name="connsiteX15525" fmla="*/ 3832325 w 6682383"/>
              <a:gd name="connsiteY15525" fmla="*/ 226963 h 6812607"/>
              <a:gd name="connsiteX15526" fmla="*/ 3839766 w 6682383"/>
              <a:gd name="connsiteY15526" fmla="*/ 234404 h 6812607"/>
              <a:gd name="connsiteX15527" fmla="*/ 3832325 w 6682383"/>
              <a:gd name="connsiteY15527" fmla="*/ 234404 h 6812607"/>
              <a:gd name="connsiteX15528" fmla="*/ 3824883 w 6682383"/>
              <a:gd name="connsiteY15528" fmla="*/ 234404 h 6812607"/>
              <a:gd name="connsiteX15529" fmla="*/ 3828604 w 6682383"/>
              <a:gd name="connsiteY15529" fmla="*/ 226963 h 6812607"/>
              <a:gd name="connsiteX15530" fmla="*/ 5186660 w 6682383"/>
              <a:gd name="connsiteY15530" fmla="*/ 219521 h 6812607"/>
              <a:gd name="connsiteX15531" fmla="*/ 5186660 w 6682383"/>
              <a:gd name="connsiteY15531" fmla="*/ 226963 h 6812607"/>
              <a:gd name="connsiteX15532" fmla="*/ 5194101 w 6682383"/>
              <a:gd name="connsiteY15532" fmla="*/ 226963 h 6812607"/>
              <a:gd name="connsiteX15533" fmla="*/ 4502051 w 6682383"/>
              <a:gd name="connsiteY15533" fmla="*/ 219521 h 6812607"/>
              <a:gd name="connsiteX15534" fmla="*/ 4509492 w 6682383"/>
              <a:gd name="connsiteY15534" fmla="*/ 226963 h 6812607"/>
              <a:gd name="connsiteX15535" fmla="*/ 4513720 w 6682383"/>
              <a:gd name="connsiteY15535" fmla="*/ 227301 h 6812607"/>
              <a:gd name="connsiteX15536" fmla="*/ 5417343 w 6682383"/>
              <a:gd name="connsiteY15536" fmla="*/ 212080 h 6812607"/>
              <a:gd name="connsiteX15537" fmla="*/ 5424785 w 6682383"/>
              <a:gd name="connsiteY15537" fmla="*/ 212080 h 6812607"/>
              <a:gd name="connsiteX15538" fmla="*/ 5424785 w 6682383"/>
              <a:gd name="connsiteY15538" fmla="*/ 215800 h 6812607"/>
              <a:gd name="connsiteX15539" fmla="*/ 5424785 w 6682383"/>
              <a:gd name="connsiteY15539" fmla="*/ 219521 h 6812607"/>
              <a:gd name="connsiteX15540" fmla="*/ 5421064 w 6682383"/>
              <a:gd name="connsiteY15540" fmla="*/ 215800 h 6812607"/>
              <a:gd name="connsiteX15541" fmla="*/ 5417343 w 6682383"/>
              <a:gd name="connsiteY15541" fmla="*/ 212080 h 6812607"/>
              <a:gd name="connsiteX15542" fmla="*/ 4531816 w 6682383"/>
              <a:gd name="connsiteY15542" fmla="*/ 208359 h 6812607"/>
              <a:gd name="connsiteX15543" fmla="*/ 4531816 w 6682383"/>
              <a:gd name="connsiteY15543" fmla="*/ 212080 h 6812607"/>
              <a:gd name="connsiteX15544" fmla="*/ 4528715 w 6682383"/>
              <a:gd name="connsiteY15544" fmla="*/ 211305 h 6812607"/>
              <a:gd name="connsiteX15545" fmla="*/ 4529026 w 6682383"/>
              <a:gd name="connsiteY15545" fmla="*/ 210452 h 6812607"/>
              <a:gd name="connsiteX15546" fmla="*/ 4531816 w 6682383"/>
              <a:gd name="connsiteY15546" fmla="*/ 208359 h 6812607"/>
              <a:gd name="connsiteX15547" fmla="*/ 5543847 w 6682383"/>
              <a:gd name="connsiteY15547" fmla="*/ 204638 h 6812607"/>
              <a:gd name="connsiteX15548" fmla="*/ 5551289 w 6682383"/>
              <a:gd name="connsiteY15548" fmla="*/ 208359 h 6812607"/>
              <a:gd name="connsiteX15549" fmla="*/ 5543847 w 6682383"/>
              <a:gd name="connsiteY15549" fmla="*/ 212080 h 6812607"/>
              <a:gd name="connsiteX15550" fmla="*/ 5045273 w 6682383"/>
              <a:gd name="connsiteY15550" fmla="*/ 204638 h 6812607"/>
              <a:gd name="connsiteX15551" fmla="*/ 5045273 w 6682383"/>
              <a:gd name="connsiteY15551" fmla="*/ 212080 h 6812607"/>
              <a:gd name="connsiteX15552" fmla="*/ 5052715 w 6682383"/>
              <a:gd name="connsiteY15552" fmla="*/ 212080 h 6812607"/>
              <a:gd name="connsiteX15553" fmla="*/ 5045273 w 6682383"/>
              <a:gd name="connsiteY15553" fmla="*/ 204638 h 6812607"/>
              <a:gd name="connsiteX15554" fmla="*/ 3981152 w 6682383"/>
              <a:gd name="connsiteY15554" fmla="*/ 204638 h 6812607"/>
              <a:gd name="connsiteX15555" fmla="*/ 3996035 w 6682383"/>
              <a:gd name="connsiteY15555" fmla="*/ 204638 h 6812607"/>
              <a:gd name="connsiteX15556" fmla="*/ 4003477 w 6682383"/>
              <a:gd name="connsiteY15556" fmla="*/ 204638 h 6812607"/>
              <a:gd name="connsiteX15557" fmla="*/ 4003477 w 6682383"/>
              <a:gd name="connsiteY15557" fmla="*/ 212080 h 6812607"/>
              <a:gd name="connsiteX15558" fmla="*/ 3996035 w 6682383"/>
              <a:gd name="connsiteY15558" fmla="*/ 219521 h 6812607"/>
              <a:gd name="connsiteX15559" fmla="*/ 3988594 w 6682383"/>
              <a:gd name="connsiteY15559" fmla="*/ 212080 h 6812607"/>
              <a:gd name="connsiteX15560" fmla="*/ 3981152 w 6682383"/>
              <a:gd name="connsiteY15560" fmla="*/ 212080 h 6812607"/>
              <a:gd name="connsiteX15561" fmla="*/ 3973711 w 6682383"/>
              <a:gd name="connsiteY15561" fmla="*/ 212080 h 6812607"/>
              <a:gd name="connsiteX15562" fmla="*/ 3981152 w 6682383"/>
              <a:gd name="connsiteY15562" fmla="*/ 204638 h 6812607"/>
              <a:gd name="connsiteX15563" fmla="*/ 4383918 w 6682383"/>
              <a:gd name="connsiteY15563" fmla="*/ 202313 h 6812607"/>
              <a:gd name="connsiteX15564" fmla="*/ 4390430 w 6682383"/>
              <a:gd name="connsiteY15564" fmla="*/ 204638 h 6812607"/>
              <a:gd name="connsiteX15565" fmla="*/ 4405313 w 6682383"/>
              <a:gd name="connsiteY15565" fmla="*/ 204638 h 6812607"/>
              <a:gd name="connsiteX15566" fmla="*/ 4405313 w 6682383"/>
              <a:gd name="connsiteY15566" fmla="*/ 212080 h 6812607"/>
              <a:gd name="connsiteX15567" fmla="*/ 4412754 w 6682383"/>
              <a:gd name="connsiteY15567" fmla="*/ 219521 h 6812607"/>
              <a:gd name="connsiteX15568" fmla="*/ 4423916 w 6682383"/>
              <a:gd name="connsiteY15568" fmla="*/ 219521 h 6812607"/>
              <a:gd name="connsiteX15569" fmla="*/ 4427636 w 6682383"/>
              <a:gd name="connsiteY15569" fmla="*/ 226963 h 6812607"/>
              <a:gd name="connsiteX15570" fmla="*/ 4412754 w 6682383"/>
              <a:gd name="connsiteY15570" fmla="*/ 226963 h 6812607"/>
              <a:gd name="connsiteX15571" fmla="*/ 4368105 w 6682383"/>
              <a:gd name="connsiteY15571" fmla="*/ 234404 h 6812607"/>
              <a:gd name="connsiteX15572" fmla="*/ 4353223 w 6682383"/>
              <a:gd name="connsiteY15572" fmla="*/ 238125 h 6812607"/>
              <a:gd name="connsiteX15573" fmla="*/ 4323457 w 6682383"/>
              <a:gd name="connsiteY15573" fmla="*/ 241845 h 6812607"/>
              <a:gd name="connsiteX15574" fmla="*/ 4308574 w 6682383"/>
              <a:gd name="connsiteY15574" fmla="*/ 249287 h 6812607"/>
              <a:gd name="connsiteX15575" fmla="*/ 4308574 w 6682383"/>
              <a:gd name="connsiteY15575" fmla="*/ 241845 h 6812607"/>
              <a:gd name="connsiteX15576" fmla="*/ 4301133 w 6682383"/>
              <a:gd name="connsiteY15576" fmla="*/ 219521 h 6812607"/>
              <a:gd name="connsiteX15577" fmla="*/ 4312295 w 6682383"/>
              <a:gd name="connsiteY15577" fmla="*/ 208359 h 6812607"/>
              <a:gd name="connsiteX15578" fmla="*/ 4323457 w 6682383"/>
              <a:gd name="connsiteY15578" fmla="*/ 204638 h 6812607"/>
              <a:gd name="connsiteX15579" fmla="*/ 4334619 w 6682383"/>
              <a:gd name="connsiteY15579" fmla="*/ 208359 h 6812607"/>
              <a:gd name="connsiteX15580" fmla="*/ 4345781 w 6682383"/>
              <a:gd name="connsiteY15580" fmla="*/ 212080 h 6812607"/>
              <a:gd name="connsiteX15581" fmla="*/ 4353223 w 6682383"/>
              <a:gd name="connsiteY15581" fmla="*/ 212080 h 6812607"/>
              <a:gd name="connsiteX15582" fmla="*/ 4360664 w 6682383"/>
              <a:gd name="connsiteY15582" fmla="*/ 204638 h 6812607"/>
              <a:gd name="connsiteX15583" fmla="*/ 4368105 w 6682383"/>
              <a:gd name="connsiteY15583" fmla="*/ 212080 h 6812607"/>
              <a:gd name="connsiteX15584" fmla="*/ 4375547 w 6682383"/>
              <a:gd name="connsiteY15584" fmla="*/ 219521 h 6812607"/>
              <a:gd name="connsiteX15585" fmla="*/ 4375547 w 6682383"/>
              <a:gd name="connsiteY15585" fmla="*/ 212080 h 6812607"/>
              <a:gd name="connsiteX15586" fmla="*/ 4383918 w 6682383"/>
              <a:gd name="connsiteY15586" fmla="*/ 202313 h 6812607"/>
              <a:gd name="connsiteX15587" fmla="*/ 5119687 w 6682383"/>
              <a:gd name="connsiteY15587" fmla="*/ 189756 h 6812607"/>
              <a:gd name="connsiteX15588" fmla="*/ 5119687 w 6682383"/>
              <a:gd name="connsiteY15588" fmla="*/ 197197 h 6812607"/>
              <a:gd name="connsiteX15589" fmla="*/ 5127129 w 6682383"/>
              <a:gd name="connsiteY15589" fmla="*/ 197197 h 6812607"/>
              <a:gd name="connsiteX15590" fmla="*/ 4606230 w 6682383"/>
              <a:gd name="connsiteY15590" fmla="*/ 189756 h 6812607"/>
              <a:gd name="connsiteX15591" fmla="*/ 4576465 w 6682383"/>
              <a:gd name="connsiteY15591" fmla="*/ 197197 h 6812607"/>
              <a:gd name="connsiteX15592" fmla="*/ 4606230 w 6682383"/>
              <a:gd name="connsiteY15592" fmla="*/ 204638 h 6812607"/>
              <a:gd name="connsiteX15593" fmla="*/ 4621113 w 6682383"/>
              <a:gd name="connsiteY15593" fmla="*/ 197197 h 6812607"/>
              <a:gd name="connsiteX15594" fmla="*/ 4628554 w 6682383"/>
              <a:gd name="connsiteY15594" fmla="*/ 197197 h 6812607"/>
              <a:gd name="connsiteX15595" fmla="*/ 4308574 w 6682383"/>
              <a:gd name="connsiteY15595" fmla="*/ 189756 h 6812607"/>
              <a:gd name="connsiteX15596" fmla="*/ 4330898 w 6682383"/>
              <a:gd name="connsiteY15596" fmla="*/ 189756 h 6812607"/>
              <a:gd name="connsiteX15597" fmla="*/ 4271367 w 6682383"/>
              <a:gd name="connsiteY15597" fmla="*/ 204638 h 6812607"/>
              <a:gd name="connsiteX15598" fmla="*/ 4211836 w 6682383"/>
              <a:gd name="connsiteY15598" fmla="*/ 212080 h 6812607"/>
              <a:gd name="connsiteX15599" fmla="*/ 4234160 w 6682383"/>
              <a:gd name="connsiteY15599" fmla="*/ 204638 h 6812607"/>
              <a:gd name="connsiteX15600" fmla="*/ 4241602 w 6682383"/>
              <a:gd name="connsiteY15600" fmla="*/ 204638 h 6812607"/>
              <a:gd name="connsiteX15601" fmla="*/ 4249043 w 6682383"/>
              <a:gd name="connsiteY15601" fmla="*/ 204638 h 6812607"/>
              <a:gd name="connsiteX15602" fmla="*/ 4308574 w 6682383"/>
              <a:gd name="connsiteY15602" fmla="*/ 189756 h 6812607"/>
              <a:gd name="connsiteX15603" fmla="*/ 4040684 w 6682383"/>
              <a:gd name="connsiteY15603" fmla="*/ 189756 h 6812607"/>
              <a:gd name="connsiteX15604" fmla="*/ 4055566 w 6682383"/>
              <a:gd name="connsiteY15604" fmla="*/ 189756 h 6812607"/>
              <a:gd name="connsiteX15605" fmla="*/ 4044404 w 6682383"/>
              <a:gd name="connsiteY15605" fmla="*/ 197197 h 6812607"/>
              <a:gd name="connsiteX15606" fmla="*/ 4033242 w 6682383"/>
              <a:gd name="connsiteY15606" fmla="*/ 193476 h 6812607"/>
              <a:gd name="connsiteX15607" fmla="*/ 4040684 w 6682383"/>
              <a:gd name="connsiteY15607" fmla="*/ 189756 h 6812607"/>
              <a:gd name="connsiteX15608" fmla="*/ 5089922 w 6682383"/>
              <a:gd name="connsiteY15608" fmla="*/ 182314 h 6812607"/>
              <a:gd name="connsiteX15609" fmla="*/ 5097363 w 6682383"/>
              <a:gd name="connsiteY15609" fmla="*/ 189756 h 6812607"/>
              <a:gd name="connsiteX15610" fmla="*/ 5112246 w 6682383"/>
              <a:gd name="connsiteY15610" fmla="*/ 197197 h 6812607"/>
              <a:gd name="connsiteX15611" fmla="*/ 4948535 w 6682383"/>
              <a:gd name="connsiteY15611" fmla="*/ 182314 h 6812607"/>
              <a:gd name="connsiteX15612" fmla="*/ 4948535 w 6682383"/>
              <a:gd name="connsiteY15612" fmla="*/ 189756 h 6812607"/>
              <a:gd name="connsiteX15613" fmla="*/ 4955976 w 6682383"/>
              <a:gd name="connsiteY15613" fmla="*/ 189756 h 6812607"/>
              <a:gd name="connsiteX15614" fmla="*/ 4963418 w 6682383"/>
              <a:gd name="connsiteY15614" fmla="*/ 189756 h 6812607"/>
              <a:gd name="connsiteX15615" fmla="*/ 4963418 w 6682383"/>
              <a:gd name="connsiteY15615" fmla="*/ 182314 h 6812607"/>
              <a:gd name="connsiteX15616" fmla="*/ 4955976 w 6682383"/>
              <a:gd name="connsiteY15616" fmla="*/ 189756 h 6812607"/>
              <a:gd name="connsiteX15617" fmla="*/ 4948535 w 6682383"/>
              <a:gd name="connsiteY15617" fmla="*/ 182314 h 6812607"/>
              <a:gd name="connsiteX15618" fmla="*/ 4896445 w 6682383"/>
              <a:gd name="connsiteY15618" fmla="*/ 182314 h 6812607"/>
              <a:gd name="connsiteX15619" fmla="*/ 4870400 w 6682383"/>
              <a:gd name="connsiteY15619" fmla="*/ 186035 h 6812607"/>
              <a:gd name="connsiteX15620" fmla="*/ 4859238 w 6682383"/>
              <a:gd name="connsiteY15620" fmla="*/ 193476 h 6812607"/>
              <a:gd name="connsiteX15621" fmla="*/ 4851797 w 6682383"/>
              <a:gd name="connsiteY15621" fmla="*/ 189756 h 6812607"/>
              <a:gd name="connsiteX15622" fmla="*/ 4844355 w 6682383"/>
              <a:gd name="connsiteY15622" fmla="*/ 189756 h 6812607"/>
              <a:gd name="connsiteX15623" fmla="*/ 4825752 w 6682383"/>
              <a:gd name="connsiteY15623" fmla="*/ 197197 h 6812607"/>
              <a:gd name="connsiteX15624" fmla="*/ 4810869 w 6682383"/>
              <a:gd name="connsiteY15624" fmla="*/ 193476 h 6812607"/>
              <a:gd name="connsiteX15625" fmla="*/ 4799707 w 6682383"/>
              <a:gd name="connsiteY15625" fmla="*/ 189756 h 6812607"/>
              <a:gd name="connsiteX15626" fmla="*/ 4784824 w 6682383"/>
              <a:gd name="connsiteY15626" fmla="*/ 197197 h 6812607"/>
              <a:gd name="connsiteX15627" fmla="*/ 4762500 w 6682383"/>
              <a:gd name="connsiteY15627" fmla="*/ 197197 h 6812607"/>
              <a:gd name="connsiteX15628" fmla="*/ 4773662 w 6682383"/>
              <a:gd name="connsiteY15628" fmla="*/ 200918 h 6812607"/>
              <a:gd name="connsiteX15629" fmla="*/ 4799707 w 6682383"/>
              <a:gd name="connsiteY15629" fmla="*/ 204638 h 6812607"/>
              <a:gd name="connsiteX15630" fmla="*/ 4881562 w 6682383"/>
              <a:gd name="connsiteY15630" fmla="*/ 212080 h 6812607"/>
              <a:gd name="connsiteX15631" fmla="*/ 4896445 w 6682383"/>
              <a:gd name="connsiteY15631" fmla="*/ 212080 h 6812607"/>
              <a:gd name="connsiteX15632" fmla="*/ 4907607 w 6682383"/>
              <a:gd name="connsiteY15632" fmla="*/ 204638 h 6812607"/>
              <a:gd name="connsiteX15633" fmla="*/ 4911328 w 6682383"/>
              <a:gd name="connsiteY15633" fmla="*/ 204638 h 6812607"/>
              <a:gd name="connsiteX15634" fmla="*/ 4918769 w 6682383"/>
              <a:gd name="connsiteY15634" fmla="*/ 197197 h 6812607"/>
              <a:gd name="connsiteX15635" fmla="*/ 4918769 w 6682383"/>
              <a:gd name="connsiteY15635" fmla="*/ 193476 h 6812607"/>
              <a:gd name="connsiteX15636" fmla="*/ 4926211 w 6682383"/>
              <a:gd name="connsiteY15636" fmla="*/ 189756 h 6812607"/>
              <a:gd name="connsiteX15637" fmla="*/ 4937373 w 6682383"/>
              <a:gd name="connsiteY15637" fmla="*/ 189756 h 6812607"/>
              <a:gd name="connsiteX15638" fmla="*/ 4941093 w 6682383"/>
              <a:gd name="connsiteY15638" fmla="*/ 189756 h 6812607"/>
              <a:gd name="connsiteX15639" fmla="*/ 4926211 w 6682383"/>
              <a:gd name="connsiteY15639" fmla="*/ 182314 h 6812607"/>
              <a:gd name="connsiteX15640" fmla="*/ 4435078 w 6682383"/>
              <a:gd name="connsiteY15640" fmla="*/ 182314 h 6812607"/>
              <a:gd name="connsiteX15641" fmla="*/ 4442519 w 6682383"/>
              <a:gd name="connsiteY15641" fmla="*/ 189756 h 6812607"/>
              <a:gd name="connsiteX15642" fmla="*/ 4431357 w 6682383"/>
              <a:gd name="connsiteY15642" fmla="*/ 189756 h 6812607"/>
              <a:gd name="connsiteX15643" fmla="*/ 4420195 w 6682383"/>
              <a:gd name="connsiteY15643" fmla="*/ 189756 h 6812607"/>
              <a:gd name="connsiteX15644" fmla="*/ 4435078 w 6682383"/>
              <a:gd name="connsiteY15644" fmla="*/ 182314 h 6812607"/>
              <a:gd name="connsiteX15645" fmla="*/ 4368105 w 6682383"/>
              <a:gd name="connsiteY15645" fmla="*/ 182314 h 6812607"/>
              <a:gd name="connsiteX15646" fmla="*/ 4360664 w 6682383"/>
              <a:gd name="connsiteY15646" fmla="*/ 189756 h 6812607"/>
              <a:gd name="connsiteX15647" fmla="*/ 4345781 w 6682383"/>
              <a:gd name="connsiteY15647" fmla="*/ 189756 h 6812607"/>
              <a:gd name="connsiteX15648" fmla="*/ 4338340 w 6682383"/>
              <a:gd name="connsiteY15648" fmla="*/ 189756 h 6812607"/>
              <a:gd name="connsiteX15649" fmla="*/ 5452690 w 6682383"/>
              <a:gd name="connsiteY15649" fmla="*/ 179989 h 6812607"/>
              <a:gd name="connsiteX15650" fmla="*/ 5447109 w 6682383"/>
              <a:gd name="connsiteY15650" fmla="*/ 189756 h 6812607"/>
              <a:gd name="connsiteX15651" fmla="*/ 5454551 w 6682383"/>
              <a:gd name="connsiteY15651" fmla="*/ 197197 h 6812607"/>
              <a:gd name="connsiteX15652" fmla="*/ 5469433 w 6682383"/>
              <a:gd name="connsiteY15652" fmla="*/ 189756 h 6812607"/>
              <a:gd name="connsiteX15653" fmla="*/ 5461992 w 6682383"/>
              <a:gd name="connsiteY15653" fmla="*/ 182314 h 6812607"/>
              <a:gd name="connsiteX15654" fmla="*/ 5452690 w 6682383"/>
              <a:gd name="connsiteY15654" fmla="*/ 179989 h 6812607"/>
              <a:gd name="connsiteX15655" fmla="*/ 4106726 w 6682383"/>
              <a:gd name="connsiteY15655" fmla="*/ 177663 h 6812607"/>
              <a:gd name="connsiteX15656" fmla="*/ 4107656 w 6682383"/>
              <a:gd name="connsiteY15656" fmla="*/ 182314 h 6812607"/>
              <a:gd name="connsiteX15657" fmla="*/ 4115098 w 6682383"/>
              <a:gd name="connsiteY15657" fmla="*/ 186035 h 6812607"/>
              <a:gd name="connsiteX15658" fmla="*/ 4107656 w 6682383"/>
              <a:gd name="connsiteY15658" fmla="*/ 189756 h 6812607"/>
              <a:gd name="connsiteX15659" fmla="*/ 4103936 w 6682383"/>
              <a:gd name="connsiteY15659" fmla="*/ 186035 h 6812607"/>
              <a:gd name="connsiteX15660" fmla="*/ 4103936 w 6682383"/>
              <a:gd name="connsiteY15660" fmla="*/ 178594 h 6812607"/>
              <a:gd name="connsiteX15661" fmla="*/ 4106726 w 6682383"/>
              <a:gd name="connsiteY15661" fmla="*/ 177663 h 6812607"/>
              <a:gd name="connsiteX15662" fmla="*/ 4375547 w 6682383"/>
              <a:gd name="connsiteY15662" fmla="*/ 174873 h 6812607"/>
              <a:gd name="connsiteX15663" fmla="*/ 4390430 w 6682383"/>
              <a:gd name="connsiteY15663" fmla="*/ 182314 h 6812607"/>
              <a:gd name="connsiteX15664" fmla="*/ 4375547 w 6682383"/>
              <a:gd name="connsiteY15664" fmla="*/ 182314 h 6812607"/>
              <a:gd name="connsiteX15665" fmla="*/ 4025801 w 6682383"/>
              <a:gd name="connsiteY15665" fmla="*/ 174873 h 6812607"/>
              <a:gd name="connsiteX15666" fmla="*/ 4033242 w 6682383"/>
              <a:gd name="connsiteY15666" fmla="*/ 174873 h 6812607"/>
              <a:gd name="connsiteX15667" fmla="*/ 4033242 w 6682383"/>
              <a:gd name="connsiteY15667" fmla="*/ 178594 h 6812607"/>
              <a:gd name="connsiteX15668" fmla="*/ 4033242 w 6682383"/>
              <a:gd name="connsiteY15668" fmla="*/ 182314 h 6812607"/>
              <a:gd name="connsiteX15669" fmla="*/ 4025801 w 6682383"/>
              <a:gd name="connsiteY15669" fmla="*/ 174873 h 6812607"/>
              <a:gd name="connsiteX15670" fmla="*/ 4605300 w 6682383"/>
              <a:gd name="connsiteY15670" fmla="*/ 169292 h 6812607"/>
              <a:gd name="connsiteX15671" fmla="*/ 4609951 w 6682383"/>
              <a:gd name="connsiteY15671" fmla="*/ 171152 h 6812607"/>
              <a:gd name="connsiteX15672" fmla="*/ 4643437 w 6682383"/>
              <a:gd name="connsiteY15672" fmla="*/ 174873 h 6812607"/>
              <a:gd name="connsiteX15673" fmla="*/ 4673203 w 6682383"/>
              <a:gd name="connsiteY15673" fmla="*/ 174873 h 6812607"/>
              <a:gd name="connsiteX15674" fmla="*/ 4676924 w 6682383"/>
              <a:gd name="connsiteY15674" fmla="*/ 178594 h 6812607"/>
              <a:gd name="connsiteX15675" fmla="*/ 4680644 w 6682383"/>
              <a:gd name="connsiteY15675" fmla="*/ 182314 h 6812607"/>
              <a:gd name="connsiteX15676" fmla="*/ 4695527 w 6682383"/>
              <a:gd name="connsiteY15676" fmla="*/ 189756 h 6812607"/>
              <a:gd name="connsiteX15677" fmla="*/ 4695527 w 6682383"/>
              <a:gd name="connsiteY15677" fmla="*/ 197197 h 6812607"/>
              <a:gd name="connsiteX15678" fmla="*/ 4688086 w 6682383"/>
              <a:gd name="connsiteY15678" fmla="*/ 189756 h 6812607"/>
              <a:gd name="connsiteX15679" fmla="*/ 4676924 w 6682383"/>
              <a:gd name="connsiteY15679" fmla="*/ 182314 h 6812607"/>
              <a:gd name="connsiteX15680" fmla="*/ 4673203 w 6682383"/>
              <a:gd name="connsiteY15680" fmla="*/ 189756 h 6812607"/>
              <a:gd name="connsiteX15681" fmla="*/ 4650879 w 6682383"/>
              <a:gd name="connsiteY15681" fmla="*/ 197197 h 6812607"/>
              <a:gd name="connsiteX15682" fmla="*/ 4632275 w 6682383"/>
              <a:gd name="connsiteY15682" fmla="*/ 204638 h 6812607"/>
              <a:gd name="connsiteX15683" fmla="*/ 4613672 w 6682383"/>
              <a:gd name="connsiteY15683" fmla="*/ 212080 h 6812607"/>
              <a:gd name="connsiteX15684" fmla="*/ 4572744 w 6682383"/>
              <a:gd name="connsiteY15684" fmla="*/ 219521 h 6812607"/>
              <a:gd name="connsiteX15685" fmla="*/ 4561582 w 6682383"/>
              <a:gd name="connsiteY15685" fmla="*/ 219521 h 6812607"/>
              <a:gd name="connsiteX15686" fmla="*/ 4554140 w 6682383"/>
              <a:gd name="connsiteY15686" fmla="*/ 212080 h 6812607"/>
              <a:gd name="connsiteX15687" fmla="*/ 4546699 w 6682383"/>
              <a:gd name="connsiteY15687" fmla="*/ 189756 h 6812607"/>
              <a:gd name="connsiteX15688" fmla="*/ 4546699 w 6682383"/>
              <a:gd name="connsiteY15688" fmla="*/ 197197 h 6812607"/>
              <a:gd name="connsiteX15689" fmla="*/ 4542978 w 6682383"/>
              <a:gd name="connsiteY15689" fmla="*/ 204638 h 6812607"/>
              <a:gd name="connsiteX15690" fmla="*/ 4531816 w 6682383"/>
              <a:gd name="connsiteY15690" fmla="*/ 208359 h 6812607"/>
              <a:gd name="connsiteX15691" fmla="*/ 4531816 w 6682383"/>
              <a:gd name="connsiteY15691" fmla="*/ 197197 h 6812607"/>
              <a:gd name="connsiteX15692" fmla="*/ 4524375 w 6682383"/>
              <a:gd name="connsiteY15692" fmla="*/ 189756 h 6812607"/>
              <a:gd name="connsiteX15693" fmla="*/ 4516933 w 6682383"/>
              <a:gd name="connsiteY15693" fmla="*/ 197197 h 6812607"/>
              <a:gd name="connsiteX15694" fmla="*/ 4516933 w 6682383"/>
              <a:gd name="connsiteY15694" fmla="*/ 204638 h 6812607"/>
              <a:gd name="connsiteX15695" fmla="*/ 4524375 w 6682383"/>
              <a:gd name="connsiteY15695" fmla="*/ 210219 h 6812607"/>
              <a:gd name="connsiteX15696" fmla="*/ 4528715 w 6682383"/>
              <a:gd name="connsiteY15696" fmla="*/ 211305 h 6812607"/>
              <a:gd name="connsiteX15697" fmla="*/ 4528095 w 6682383"/>
              <a:gd name="connsiteY15697" fmla="*/ 213010 h 6812607"/>
              <a:gd name="connsiteX15698" fmla="*/ 4531816 w 6682383"/>
              <a:gd name="connsiteY15698" fmla="*/ 219521 h 6812607"/>
              <a:gd name="connsiteX15699" fmla="*/ 4554140 w 6682383"/>
              <a:gd name="connsiteY15699" fmla="*/ 226963 h 6812607"/>
              <a:gd name="connsiteX15700" fmla="*/ 4576465 w 6682383"/>
              <a:gd name="connsiteY15700" fmla="*/ 226963 h 6812607"/>
              <a:gd name="connsiteX15701" fmla="*/ 4591347 w 6682383"/>
              <a:gd name="connsiteY15701" fmla="*/ 226963 h 6812607"/>
              <a:gd name="connsiteX15702" fmla="*/ 4583906 w 6682383"/>
              <a:gd name="connsiteY15702" fmla="*/ 238125 h 6812607"/>
              <a:gd name="connsiteX15703" fmla="*/ 4591347 w 6682383"/>
              <a:gd name="connsiteY15703" fmla="*/ 241845 h 6812607"/>
              <a:gd name="connsiteX15704" fmla="*/ 4598789 w 6682383"/>
              <a:gd name="connsiteY15704" fmla="*/ 234404 h 6812607"/>
              <a:gd name="connsiteX15705" fmla="*/ 4598789 w 6682383"/>
              <a:gd name="connsiteY15705" fmla="*/ 226963 h 6812607"/>
              <a:gd name="connsiteX15706" fmla="*/ 4602510 w 6682383"/>
              <a:gd name="connsiteY15706" fmla="*/ 230683 h 6812607"/>
              <a:gd name="connsiteX15707" fmla="*/ 4606230 w 6682383"/>
              <a:gd name="connsiteY15707" fmla="*/ 234404 h 6812607"/>
              <a:gd name="connsiteX15708" fmla="*/ 4613672 w 6682383"/>
              <a:gd name="connsiteY15708" fmla="*/ 241845 h 6812607"/>
              <a:gd name="connsiteX15709" fmla="*/ 4621113 w 6682383"/>
              <a:gd name="connsiteY15709" fmla="*/ 241845 h 6812607"/>
              <a:gd name="connsiteX15710" fmla="*/ 4591347 w 6682383"/>
              <a:gd name="connsiteY15710" fmla="*/ 245566 h 6812607"/>
              <a:gd name="connsiteX15711" fmla="*/ 4569023 w 6682383"/>
              <a:gd name="connsiteY15711" fmla="*/ 245566 h 6812607"/>
              <a:gd name="connsiteX15712" fmla="*/ 4557861 w 6682383"/>
              <a:gd name="connsiteY15712" fmla="*/ 249287 h 6812607"/>
              <a:gd name="connsiteX15713" fmla="*/ 4539258 w 6682383"/>
              <a:gd name="connsiteY15713" fmla="*/ 249287 h 6812607"/>
              <a:gd name="connsiteX15714" fmla="*/ 4535537 w 6682383"/>
              <a:gd name="connsiteY15714" fmla="*/ 241845 h 6812607"/>
              <a:gd name="connsiteX15715" fmla="*/ 4524375 w 6682383"/>
              <a:gd name="connsiteY15715" fmla="*/ 234404 h 6812607"/>
              <a:gd name="connsiteX15716" fmla="*/ 4517553 w 6682383"/>
              <a:gd name="connsiteY15716" fmla="*/ 229857 h 6812607"/>
              <a:gd name="connsiteX15717" fmla="*/ 4517166 w 6682383"/>
              <a:gd name="connsiteY15717" fmla="*/ 231148 h 6812607"/>
              <a:gd name="connsiteX15718" fmla="*/ 4513213 w 6682383"/>
              <a:gd name="connsiteY15718" fmla="*/ 234404 h 6812607"/>
              <a:gd name="connsiteX15719" fmla="*/ 4502051 w 6682383"/>
              <a:gd name="connsiteY15719" fmla="*/ 234404 h 6812607"/>
              <a:gd name="connsiteX15720" fmla="*/ 4490888 w 6682383"/>
              <a:gd name="connsiteY15720" fmla="*/ 223242 h 6812607"/>
              <a:gd name="connsiteX15721" fmla="*/ 4472285 w 6682383"/>
              <a:gd name="connsiteY15721" fmla="*/ 219521 h 6812607"/>
              <a:gd name="connsiteX15722" fmla="*/ 4464843 w 6682383"/>
              <a:gd name="connsiteY15722" fmla="*/ 215800 h 6812607"/>
              <a:gd name="connsiteX15723" fmla="*/ 4453681 w 6682383"/>
              <a:gd name="connsiteY15723" fmla="*/ 208359 h 6812607"/>
              <a:gd name="connsiteX15724" fmla="*/ 4442519 w 6682383"/>
              <a:gd name="connsiteY15724" fmla="*/ 212080 h 6812607"/>
              <a:gd name="connsiteX15725" fmla="*/ 4412754 w 6682383"/>
              <a:gd name="connsiteY15725" fmla="*/ 212080 h 6812607"/>
              <a:gd name="connsiteX15726" fmla="*/ 4427636 w 6682383"/>
              <a:gd name="connsiteY15726" fmla="*/ 197197 h 6812607"/>
              <a:gd name="connsiteX15727" fmla="*/ 4442519 w 6682383"/>
              <a:gd name="connsiteY15727" fmla="*/ 197197 h 6812607"/>
              <a:gd name="connsiteX15728" fmla="*/ 4464843 w 6682383"/>
              <a:gd name="connsiteY15728" fmla="*/ 197197 h 6812607"/>
              <a:gd name="connsiteX15729" fmla="*/ 4472285 w 6682383"/>
              <a:gd name="connsiteY15729" fmla="*/ 197197 h 6812607"/>
              <a:gd name="connsiteX15730" fmla="*/ 4494609 w 6682383"/>
              <a:gd name="connsiteY15730" fmla="*/ 204638 h 6812607"/>
              <a:gd name="connsiteX15731" fmla="*/ 4502051 w 6682383"/>
              <a:gd name="connsiteY15731" fmla="*/ 197197 h 6812607"/>
              <a:gd name="connsiteX15732" fmla="*/ 4505771 w 6682383"/>
              <a:gd name="connsiteY15732" fmla="*/ 178594 h 6812607"/>
              <a:gd name="connsiteX15733" fmla="*/ 4524375 w 6682383"/>
              <a:gd name="connsiteY15733" fmla="*/ 182314 h 6812607"/>
              <a:gd name="connsiteX15734" fmla="*/ 4554140 w 6682383"/>
              <a:gd name="connsiteY15734" fmla="*/ 182314 h 6812607"/>
              <a:gd name="connsiteX15735" fmla="*/ 4539258 w 6682383"/>
              <a:gd name="connsiteY15735" fmla="*/ 174873 h 6812607"/>
              <a:gd name="connsiteX15736" fmla="*/ 4565302 w 6682383"/>
              <a:gd name="connsiteY15736" fmla="*/ 171152 h 6812607"/>
              <a:gd name="connsiteX15737" fmla="*/ 4598789 w 6682383"/>
              <a:gd name="connsiteY15737" fmla="*/ 171152 h 6812607"/>
              <a:gd name="connsiteX15738" fmla="*/ 4605300 w 6682383"/>
              <a:gd name="connsiteY15738" fmla="*/ 169292 h 6812607"/>
              <a:gd name="connsiteX15739" fmla="*/ 4435078 w 6682383"/>
              <a:gd name="connsiteY15739" fmla="*/ 167431 h 6812607"/>
              <a:gd name="connsiteX15740" fmla="*/ 4453681 w 6682383"/>
              <a:gd name="connsiteY15740" fmla="*/ 167431 h 6812607"/>
              <a:gd name="connsiteX15741" fmla="*/ 4464843 w 6682383"/>
              <a:gd name="connsiteY15741" fmla="*/ 171152 h 6812607"/>
              <a:gd name="connsiteX15742" fmla="*/ 4449961 w 6682383"/>
              <a:gd name="connsiteY15742" fmla="*/ 174873 h 6812607"/>
              <a:gd name="connsiteX15743" fmla="*/ 4412754 w 6682383"/>
              <a:gd name="connsiteY15743" fmla="*/ 167431 h 6812607"/>
              <a:gd name="connsiteX15744" fmla="*/ 4412754 w 6682383"/>
              <a:gd name="connsiteY15744" fmla="*/ 174873 h 6812607"/>
              <a:gd name="connsiteX15745" fmla="*/ 4409033 w 6682383"/>
              <a:gd name="connsiteY15745" fmla="*/ 171152 h 6812607"/>
              <a:gd name="connsiteX15746" fmla="*/ 4412754 w 6682383"/>
              <a:gd name="connsiteY15746" fmla="*/ 167431 h 6812607"/>
              <a:gd name="connsiteX15747" fmla="*/ 4650879 w 6682383"/>
              <a:gd name="connsiteY15747" fmla="*/ 159990 h 6812607"/>
              <a:gd name="connsiteX15748" fmla="*/ 4654599 w 6682383"/>
              <a:gd name="connsiteY15748" fmla="*/ 159990 h 6812607"/>
              <a:gd name="connsiteX15749" fmla="*/ 4658320 w 6682383"/>
              <a:gd name="connsiteY15749" fmla="*/ 167431 h 6812607"/>
              <a:gd name="connsiteX15750" fmla="*/ 4650879 w 6682383"/>
              <a:gd name="connsiteY15750" fmla="*/ 167431 h 6812607"/>
              <a:gd name="connsiteX15751" fmla="*/ 4308574 w 6682383"/>
              <a:gd name="connsiteY15751" fmla="*/ 159990 h 6812607"/>
              <a:gd name="connsiteX15752" fmla="*/ 4316016 w 6682383"/>
              <a:gd name="connsiteY15752" fmla="*/ 163711 h 6812607"/>
              <a:gd name="connsiteX15753" fmla="*/ 4308574 w 6682383"/>
              <a:gd name="connsiteY15753" fmla="*/ 167431 h 6812607"/>
              <a:gd name="connsiteX15754" fmla="*/ 4308574 w 6682383"/>
              <a:gd name="connsiteY15754" fmla="*/ 159990 h 6812607"/>
              <a:gd name="connsiteX15755" fmla="*/ 4286250 w 6682383"/>
              <a:gd name="connsiteY15755" fmla="*/ 159990 h 6812607"/>
              <a:gd name="connsiteX15756" fmla="*/ 4293691 w 6682383"/>
              <a:gd name="connsiteY15756" fmla="*/ 159990 h 6812607"/>
              <a:gd name="connsiteX15757" fmla="*/ 4293691 w 6682383"/>
              <a:gd name="connsiteY15757" fmla="*/ 167431 h 6812607"/>
              <a:gd name="connsiteX15758" fmla="*/ 4286250 w 6682383"/>
              <a:gd name="connsiteY15758" fmla="*/ 167431 h 6812607"/>
              <a:gd name="connsiteX15759" fmla="*/ 4286250 w 6682383"/>
              <a:gd name="connsiteY15759" fmla="*/ 159990 h 6812607"/>
              <a:gd name="connsiteX15760" fmla="*/ 5357812 w 6682383"/>
              <a:gd name="connsiteY15760" fmla="*/ 152549 h 6812607"/>
              <a:gd name="connsiteX15761" fmla="*/ 5365254 w 6682383"/>
              <a:gd name="connsiteY15761" fmla="*/ 159990 h 6812607"/>
              <a:gd name="connsiteX15762" fmla="*/ 5357812 w 6682383"/>
              <a:gd name="connsiteY15762" fmla="*/ 159990 h 6812607"/>
              <a:gd name="connsiteX15763" fmla="*/ 5342929 w 6682383"/>
              <a:gd name="connsiteY15763" fmla="*/ 152549 h 6812607"/>
              <a:gd name="connsiteX15764" fmla="*/ 5342929 w 6682383"/>
              <a:gd name="connsiteY15764" fmla="*/ 159990 h 6812607"/>
              <a:gd name="connsiteX15765" fmla="*/ 5335488 w 6682383"/>
              <a:gd name="connsiteY15765" fmla="*/ 159990 h 6812607"/>
              <a:gd name="connsiteX15766" fmla="*/ 5342929 w 6682383"/>
              <a:gd name="connsiteY15766" fmla="*/ 152549 h 6812607"/>
              <a:gd name="connsiteX15767" fmla="*/ 5008066 w 6682383"/>
              <a:gd name="connsiteY15767" fmla="*/ 152549 h 6812607"/>
              <a:gd name="connsiteX15768" fmla="*/ 5015508 w 6682383"/>
              <a:gd name="connsiteY15768" fmla="*/ 152549 h 6812607"/>
              <a:gd name="connsiteX15769" fmla="*/ 5015508 w 6682383"/>
              <a:gd name="connsiteY15769" fmla="*/ 159990 h 6812607"/>
              <a:gd name="connsiteX15770" fmla="*/ 4569023 w 6682383"/>
              <a:gd name="connsiteY15770" fmla="*/ 152549 h 6812607"/>
              <a:gd name="connsiteX15771" fmla="*/ 4591347 w 6682383"/>
              <a:gd name="connsiteY15771" fmla="*/ 152549 h 6812607"/>
              <a:gd name="connsiteX15772" fmla="*/ 4587627 w 6682383"/>
              <a:gd name="connsiteY15772" fmla="*/ 156269 h 6812607"/>
              <a:gd name="connsiteX15773" fmla="*/ 4583906 w 6682383"/>
              <a:gd name="connsiteY15773" fmla="*/ 159990 h 6812607"/>
              <a:gd name="connsiteX15774" fmla="*/ 4226719 w 6682383"/>
              <a:gd name="connsiteY15774" fmla="*/ 152549 h 6812607"/>
              <a:gd name="connsiteX15775" fmla="*/ 4234160 w 6682383"/>
              <a:gd name="connsiteY15775" fmla="*/ 152549 h 6812607"/>
              <a:gd name="connsiteX15776" fmla="*/ 4226719 w 6682383"/>
              <a:gd name="connsiteY15776" fmla="*/ 159990 h 6812607"/>
              <a:gd name="connsiteX15777" fmla="*/ 4226719 w 6682383"/>
              <a:gd name="connsiteY15777" fmla="*/ 167431 h 6812607"/>
              <a:gd name="connsiteX15778" fmla="*/ 4211836 w 6682383"/>
              <a:gd name="connsiteY15778" fmla="*/ 159990 h 6812607"/>
              <a:gd name="connsiteX15779" fmla="*/ 4226719 w 6682383"/>
              <a:gd name="connsiteY15779" fmla="*/ 152549 h 6812607"/>
              <a:gd name="connsiteX15780" fmla="*/ 4554140 w 6682383"/>
              <a:gd name="connsiteY15780" fmla="*/ 145107 h 6812607"/>
              <a:gd name="connsiteX15781" fmla="*/ 4554140 w 6682383"/>
              <a:gd name="connsiteY15781" fmla="*/ 152549 h 6812607"/>
              <a:gd name="connsiteX15782" fmla="*/ 4546699 w 6682383"/>
              <a:gd name="connsiteY15782" fmla="*/ 159990 h 6812607"/>
              <a:gd name="connsiteX15783" fmla="*/ 4535537 w 6682383"/>
              <a:gd name="connsiteY15783" fmla="*/ 159990 h 6812607"/>
              <a:gd name="connsiteX15784" fmla="*/ 4531816 w 6682383"/>
              <a:gd name="connsiteY15784" fmla="*/ 156269 h 6812607"/>
              <a:gd name="connsiteX15785" fmla="*/ 4542978 w 6682383"/>
              <a:gd name="connsiteY15785" fmla="*/ 148828 h 6812607"/>
              <a:gd name="connsiteX15786" fmla="*/ 4554140 w 6682383"/>
              <a:gd name="connsiteY15786" fmla="*/ 145107 h 6812607"/>
              <a:gd name="connsiteX15787" fmla="*/ 4293691 w 6682383"/>
              <a:gd name="connsiteY15787" fmla="*/ 145107 h 6812607"/>
              <a:gd name="connsiteX15788" fmla="*/ 4301133 w 6682383"/>
              <a:gd name="connsiteY15788" fmla="*/ 152549 h 6812607"/>
              <a:gd name="connsiteX15789" fmla="*/ 4297412 w 6682383"/>
              <a:gd name="connsiteY15789" fmla="*/ 152549 h 6812607"/>
              <a:gd name="connsiteX15790" fmla="*/ 4286250 w 6682383"/>
              <a:gd name="connsiteY15790" fmla="*/ 152549 h 6812607"/>
              <a:gd name="connsiteX15791" fmla="*/ 4278809 w 6682383"/>
              <a:gd name="connsiteY15791" fmla="*/ 152549 h 6812607"/>
              <a:gd name="connsiteX15792" fmla="*/ 5395019 w 6682383"/>
              <a:gd name="connsiteY15792" fmla="*/ 137666 h 6812607"/>
              <a:gd name="connsiteX15793" fmla="*/ 5413623 w 6682383"/>
              <a:gd name="connsiteY15793" fmla="*/ 145107 h 6812607"/>
              <a:gd name="connsiteX15794" fmla="*/ 5428506 w 6682383"/>
              <a:gd name="connsiteY15794" fmla="*/ 152549 h 6812607"/>
              <a:gd name="connsiteX15795" fmla="*/ 5447109 w 6682383"/>
              <a:gd name="connsiteY15795" fmla="*/ 159990 h 6812607"/>
              <a:gd name="connsiteX15796" fmla="*/ 5469433 w 6682383"/>
              <a:gd name="connsiteY15796" fmla="*/ 167431 h 6812607"/>
              <a:gd name="connsiteX15797" fmla="*/ 5484316 w 6682383"/>
              <a:gd name="connsiteY15797" fmla="*/ 174873 h 6812607"/>
              <a:gd name="connsiteX15798" fmla="*/ 5499199 w 6682383"/>
              <a:gd name="connsiteY15798" fmla="*/ 182314 h 6812607"/>
              <a:gd name="connsiteX15799" fmla="*/ 5517802 w 6682383"/>
              <a:gd name="connsiteY15799" fmla="*/ 186035 h 6812607"/>
              <a:gd name="connsiteX15800" fmla="*/ 5555010 w 6682383"/>
              <a:gd name="connsiteY15800" fmla="*/ 189756 h 6812607"/>
              <a:gd name="connsiteX15801" fmla="*/ 5603379 w 6682383"/>
              <a:gd name="connsiteY15801" fmla="*/ 197197 h 6812607"/>
              <a:gd name="connsiteX15802" fmla="*/ 5625703 w 6682383"/>
              <a:gd name="connsiteY15802" fmla="*/ 197197 h 6812607"/>
              <a:gd name="connsiteX15803" fmla="*/ 5633144 w 6682383"/>
              <a:gd name="connsiteY15803" fmla="*/ 204638 h 6812607"/>
              <a:gd name="connsiteX15804" fmla="*/ 5655468 w 6682383"/>
              <a:gd name="connsiteY15804" fmla="*/ 204638 h 6812607"/>
              <a:gd name="connsiteX15805" fmla="*/ 5666631 w 6682383"/>
              <a:gd name="connsiteY15805" fmla="*/ 208359 h 6812607"/>
              <a:gd name="connsiteX15806" fmla="*/ 5688955 w 6682383"/>
              <a:gd name="connsiteY15806" fmla="*/ 208359 h 6812607"/>
              <a:gd name="connsiteX15807" fmla="*/ 5718720 w 6682383"/>
              <a:gd name="connsiteY15807" fmla="*/ 212080 h 6812607"/>
              <a:gd name="connsiteX15808" fmla="*/ 5729883 w 6682383"/>
              <a:gd name="connsiteY15808" fmla="*/ 215800 h 6812607"/>
              <a:gd name="connsiteX15809" fmla="*/ 5737324 w 6682383"/>
              <a:gd name="connsiteY15809" fmla="*/ 219521 h 6812607"/>
              <a:gd name="connsiteX15810" fmla="*/ 5752207 w 6682383"/>
              <a:gd name="connsiteY15810" fmla="*/ 219521 h 6812607"/>
              <a:gd name="connsiteX15811" fmla="*/ 5767090 w 6682383"/>
              <a:gd name="connsiteY15811" fmla="*/ 226963 h 6812607"/>
              <a:gd name="connsiteX15812" fmla="*/ 5781972 w 6682383"/>
              <a:gd name="connsiteY15812" fmla="*/ 226963 h 6812607"/>
              <a:gd name="connsiteX15813" fmla="*/ 5796855 w 6682383"/>
              <a:gd name="connsiteY15813" fmla="*/ 234404 h 6812607"/>
              <a:gd name="connsiteX15814" fmla="*/ 5800576 w 6682383"/>
              <a:gd name="connsiteY15814" fmla="*/ 241845 h 6812607"/>
              <a:gd name="connsiteX15815" fmla="*/ 5793135 w 6682383"/>
              <a:gd name="connsiteY15815" fmla="*/ 245566 h 6812607"/>
              <a:gd name="connsiteX15816" fmla="*/ 5781972 w 6682383"/>
              <a:gd name="connsiteY15816" fmla="*/ 245566 h 6812607"/>
              <a:gd name="connsiteX15817" fmla="*/ 5767090 w 6682383"/>
              <a:gd name="connsiteY15817" fmla="*/ 241845 h 6812607"/>
              <a:gd name="connsiteX15818" fmla="*/ 5752207 w 6682383"/>
              <a:gd name="connsiteY15818" fmla="*/ 234404 h 6812607"/>
              <a:gd name="connsiteX15819" fmla="*/ 5744765 w 6682383"/>
              <a:gd name="connsiteY15819" fmla="*/ 234404 h 6812607"/>
              <a:gd name="connsiteX15820" fmla="*/ 5737324 w 6682383"/>
              <a:gd name="connsiteY15820" fmla="*/ 234404 h 6812607"/>
              <a:gd name="connsiteX15821" fmla="*/ 5729883 w 6682383"/>
              <a:gd name="connsiteY15821" fmla="*/ 234404 h 6812607"/>
              <a:gd name="connsiteX15822" fmla="*/ 5722441 w 6682383"/>
              <a:gd name="connsiteY15822" fmla="*/ 230683 h 6812607"/>
              <a:gd name="connsiteX15823" fmla="*/ 5707558 w 6682383"/>
              <a:gd name="connsiteY15823" fmla="*/ 230683 h 6812607"/>
              <a:gd name="connsiteX15824" fmla="*/ 5692676 w 6682383"/>
              <a:gd name="connsiteY15824" fmla="*/ 230683 h 6812607"/>
              <a:gd name="connsiteX15825" fmla="*/ 5681513 w 6682383"/>
              <a:gd name="connsiteY15825" fmla="*/ 226963 h 6812607"/>
              <a:gd name="connsiteX15826" fmla="*/ 5670351 w 6682383"/>
              <a:gd name="connsiteY15826" fmla="*/ 219521 h 6812607"/>
              <a:gd name="connsiteX15827" fmla="*/ 5659189 w 6682383"/>
              <a:gd name="connsiteY15827" fmla="*/ 219521 h 6812607"/>
              <a:gd name="connsiteX15828" fmla="*/ 5655468 w 6682383"/>
              <a:gd name="connsiteY15828" fmla="*/ 219521 h 6812607"/>
              <a:gd name="connsiteX15829" fmla="*/ 5648027 w 6682383"/>
              <a:gd name="connsiteY15829" fmla="*/ 223242 h 6812607"/>
              <a:gd name="connsiteX15830" fmla="*/ 5625703 w 6682383"/>
              <a:gd name="connsiteY15830" fmla="*/ 219521 h 6812607"/>
              <a:gd name="connsiteX15831" fmla="*/ 5610820 w 6682383"/>
              <a:gd name="connsiteY15831" fmla="*/ 212080 h 6812607"/>
              <a:gd name="connsiteX15832" fmla="*/ 5618261 w 6682383"/>
              <a:gd name="connsiteY15832" fmla="*/ 204638 h 6812607"/>
              <a:gd name="connsiteX15833" fmla="*/ 5610820 w 6682383"/>
              <a:gd name="connsiteY15833" fmla="*/ 204638 h 6812607"/>
              <a:gd name="connsiteX15834" fmla="*/ 5566172 w 6682383"/>
              <a:gd name="connsiteY15834" fmla="*/ 197197 h 6812607"/>
              <a:gd name="connsiteX15835" fmla="*/ 5528965 w 6682383"/>
              <a:gd name="connsiteY15835" fmla="*/ 204638 h 6812607"/>
              <a:gd name="connsiteX15836" fmla="*/ 5484316 w 6682383"/>
              <a:gd name="connsiteY15836" fmla="*/ 212080 h 6812607"/>
              <a:gd name="connsiteX15837" fmla="*/ 5454551 w 6682383"/>
              <a:gd name="connsiteY15837" fmla="*/ 212080 h 6812607"/>
              <a:gd name="connsiteX15838" fmla="*/ 5450830 w 6682383"/>
              <a:gd name="connsiteY15838" fmla="*/ 212080 h 6812607"/>
              <a:gd name="connsiteX15839" fmla="*/ 5432226 w 6682383"/>
              <a:gd name="connsiteY15839" fmla="*/ 204638 h 6812607"/>
              <a:gd name="connsiteX15840" fmla="*/ 5413623 w 6682383"/>
              <a:gd name="connsiteY15840" fmla="*/ 208359 h 6812607"/>
              <a:gd name="connsiteX15841" fmla="*/ 5417343 w 6682383"/>
              <a:gd name="connsiteY15841" fmla="*/ 219521 h 6812607"/>
              <a:gd name="connsiteX15842" fmla="*/ 5417343 w 6682383"/>
              <a:gd name="connsiteY15842" fmla="*/ 230683 h 6812607"/>
              <a:gd name="connsiteX15843" fmla="*/ 5398740 w 6682383"/>
              <a:gd name="connsiteY15843" fmla="*/ 230683 h 6812607"/>
              <a:gd name="connsiteX15844" fmla="*/ 5380136 w 6682383"/>
              <a:gd name="connsiteY15844" fmla="*/ 219521 h 6812607"/>
              <a:gd name="connsiteX15845" fmla="*/ 5365254 w 6682383"/>
              <a:gd name="connsiteY15845" fmla="*/ 219521 h 6812607"/>
              <a:gd name="connsiteX15846" fmla="*/ 5365254 w 6682383"/>
              <a:gd name="connsiteY15846" fmla="*/ 226963 h 6812607"/>
              <a:gd name="connsiteX15847" fmla="*/ 5357812 w 6682383"/>
              <a:gd name="connsiteY15847" fmla="*/ 219521 h 6812607"/>
              <a:gd name="connsiteX15848" fmla="*/ 5354092 w 6682383"/>
              <a:gd name="connsiteY15848" fmla="*/ 208359 h 6812607"/>
              <a:gd name="connsiteX15849" fmla="*/ 5342929 w 6682383"/>
              <a:gd name="connsiteY15849" fmla="*/ 204638 h 6812607"/>
              <a:gd name="connsiteX15850" fmla="*/ 5339209 w 6682383"/>
              <a:gd name="connsiteY15850" fmla="*/ 204638 h 6812607"/>
              <a:gd name="connsiteX15851" fmla="*/ 5342929 w 6682383"/>
              <a:gd name="connsiteY15851" fmla="*/ 212080 h 6812607"/>
              <a:gd name="connsiteX15852" fmla="*/ 5350371 w 6682383"/>
              <a:gd name="connsiteY15852" fmla="*/ 219521 h 6812607"/>
              <a:gd name="connsiteX15853" fmla="*/ 5342929 w 6682383"/>
              <a:gd name="connsiteY15853" fmla="*/ 219521 h 6812607"/>
              <a:gd name="connsiteX15854" fmla="*/ 5331767 w 6682383"/>
              <a:gd name="connsiteY15854" fmla="*/ 219521 h 6812607"/>
              <a:gd name="connsiteX15855" fmla="*/ 5328047 w 6682383"/>
              <a:gd name="connsiteY15855" fmla="*/ 223242 h 6812607"/>
              <a:gd name="connsiteX15856" fmla="*/ 5320605 w 6682383"/>
              <a:gd name="connsiteY15856" fmla="*/ 219521 h 6812607"/>
              <a:gd name="connsiteX15857" fmla="*/ 5309443 w 6682383"/>
              <a:gd name="connsiteY15857" fmla="*/ 215800 h 6812607"/>
              <a:gd name="connsiteX15858" fmla="*/ 5290840 w 6682383"/>
              <a:gd name="connsiteY15858" fmla="*/ 208359 h 6812607"/>
              <a:gd name="connsiteX15859" fmla="*/ 5272236 w 6682383"/>
              <a:gd name="connsiteY15859" fmla="*/ 200918 h 6812607"/>
              <a:gd name="connsiteX15860" fmla="*/ 5268515 w 6682383"/>
              <a:gd name="connsiteY15860" fmla="*/ 204638 h 6812607"/>
              <a:gd name="connsiteX15861" fmla="*/ 5253633 w 6682383"/>
              <a:gd name="connsiteY15861" fmla="*/ 204638 h 6812607"/>
              <a:gd name="connsiteX15862" fmla="*/ 5194101 w 6682383"/>
              <a:gd name="connsiteY15862" fmla="*/ 189756 h 6812607"/>
              <a:gd name="connsiteX15863" fmla="*/ 5168056 w 6682383"/>
              <a:gd name="connsiteY15863" fmla="*/ 186035 h 6812607"/>
              <a:gd name="connsiteX15864" fmla="*/ 5156894 w 6682383"/>
              <a:gd name="connsiteY15864" fmla="*/ 182314 h 6812607"/>
              <a:gd name="connsiteX15865" fmla="*/ 5149453 w 6682383"/>
              <a:gd name="connsiteY15865" fmla="*/ 182314 h 6812607"/>
              <a:gd name="connsiteX15866" fmla="*/ 5179218 w 6682383"/>
              <a:gd name="connsiteY15866" fmla="*/ 204638 h 6812607"/>
              <a:gd name="connsiteX15867" fmla="*/ 5201543 w 6682383"/>
              <a:gd name="connsiteY15867" fmla="*/ 208359 h 6812607"/>
              <a:gd name="connsiteX15868" fmla="*/ 5223867 w 6682383"/>
              <a:gd name="connsiteY15868" fmla="*/ 219521 h 6812607"/>
              <a:gd name="connsiteX15869" fmla="*/ 5246191 w 6682383"/>
              <a:gd name="connsiteY15869" fmla="*/ 226963 h 6812607"/>
              <a:gd name="connsiteX15870" fmla="*/ 5264795 w 6682383"/>
              <a:gd name="connsiteY15870" fmla="*/ 230683 h 6812607"/>
              <a:gd name="connsiteX15871" fmla="*/ 5302002 w 6682383"/>
              <a:gd name="connsiteY15871" fmla="*/ 241845 h 6812607"/>
              <a:gd name="connsiteX15872" fmla="*/ 5331767 w 6682383"/>
              <a:gd name="connsiteY15872" fmla="*/ 245566 h 6812607"/>
              <a:gd name="connsiteX15873" fmla="*/ 5346650 w 6682383"/>
              <a:gd name="connsiteY15873" fmla="*/ 249287 h 6812607"/>
              <a:gd name="connsiteX15874" fmla="*/ 5357812 w 6682383"/>
              <a:gd name="connsiteY15874" fmla="*/ 256728 h 6812607"/>
              <a:gd name="connsiteX15875" fmla="*/ 5350371 w 6682383"/>
              <a:gd name="connsiteY15875" fmla="*/ 264170 h 6812607"/>
              <a:gd name="connsiteX15876" fmla="*/ 5365254 w 6682383"/>
              <a:gd name="connsiteY15876" fmla="*/ 271611 h 6812607"/>
              <a:gd name="connsiteX15877" fmla="*/ 5368974 w 6682383"/>
              <a:gd name="connsiteY15877" fmla="*/ 271611 h 6812607"/>
              <a:gd name="connsiteX15878" fmla="*/ 5372695 w 6682383"/>
              <a:gd name="connsiteY15878" fmla="*/ 264170 h 6812607"/>
              <a:gd name="connsiteX15879" fmla="*/ 5376416 w 6682383"/>
              <a:gd name="connsiteY15879" fmla="*/ 267890 h 6812607"/>
              <a:gd name="connsiteX15880" fmla="*/ 5380136 w 6682383"/>
              <a:gd name="connsiteY15880" fmla="*/ 271611 h 6812607"/>
              <a:gd name="connsiteX15881" fmla="*/ 5365254 w 6682383"/>
              <a:gd name="connsiteY15881" fmla="*/ 279052 h 6812607"/>
              <a:gd name="connsiteX15882" fmla="*/ 5357812 w 6682383"/>
              <a:gd name="connsiteY15882" fmla="*/ 279052 h 6812607"/>
              <a:gd name="connsiteX15883" fmla="*/ 5365254 w 6682383"/>
              <a:gd name="connsiteY15883" fmla="*/ 286494 h 6812607"/>
              <a:gd name="connsiteX15884" fmla="*/ 5380136 w 6682383"/>
              <a:gd name="connsiteY15884" fmla="*/ 293935 h 6812607"/>
              <a:gd name="connsiteX15885" fmla="*/ 5365254 w 6682383"/>
              <a:gd name="connsiteY15885" fmla="*/ 293935 h 6812607"/>
              <a:gd name="connsiteX15886" fmla="*/ 5357812 w 6682383"/>
              <a:gd name="connsiteY15886" fmla="*/ 297656 h 6812607"/>
              <a:gd name="connsiteX15887" fmla="*/ 5350371 w 6682383"/>
              <a:gd name="connsiteY15887" fmla="*/ 301377 h 6812607"/>
              <a:gd name="connsiteX15888" fmla="*/ 5335488 w 6682383"/>
              <a:gd name="connsiteY15888" fmla="*/ 293935 h 6812607"/>
              <a:gd name="connsiteX15889" fmla="*/ 5320605 w 6682383"/>
              <a:gd name="connsiteY15889" fmla="*/ 301377 h 6812607"/>
              <a:gd name="connsiteX15890" fmla="*/ 5313164 w 6682383"/>
              <a:gd name="connsiteY15890" fmla="*/ 301377 h 6812607"/>
              <a:gd name="connsiteX15891" fmla="*/ 5283398 w 6682383"/>
              <a:gd name="connsiteY15891" fmla="*/ 279052 h 6812607"/>
              <a:gd name="connsiteX15892" fmla="*/ 5264795 w 6682383"/>
              <a:gd name="connsiteY15892" fmla="*/ 275332 h 6812607"/>
              <a:gd name="connsiteX15893" fmla="*/ 5261074 w 6682383"/>
              <a:gd name="connsiteY15893" fmla="*/ 279052 h 6812607"/>
              <a:gd name="connsiteX15894" fmla="*/ 5283398 w 6682383"/>
              <a:gd name="connsiteY15894" fmla="*/ 286494 h 6812607"/>
              <a:gd name="connsiteX15895" fmla="*/ 5287119 w 6682383"/>
              <a:gd name="connsiteY15895" fmla="*/ 290214 h 6812607"/>
              <a:gd name="connsiteX15896" fmla="*/ 5294560 w 6682383"/>
              <a:gd name="connsiteY15896" fmla="*/ 297656 h 6812607"/>
              <a:gd name="connsiteX15897" fmla="*/ 5298281 w 6682383"/>
              <a:gd name="connsiteY15897" fmla="*/ 305097 h 6812607"/>
              <a:gd name="connsiteX15898" fmla="*/ 5305722 w 6682383"/>
              <a:gd name="connsiteY15898" fmla="*/ 301377 h 6812607"/>
              <a:gd name="connsiteX15899" fmla="*/ 5305722 w 6682383"/>
              <a:gd name="connsiteY15899" fmla="*/ 308818 h 6812607"/>
              <a:gd name="connsiteX15900" fmla="*/ 5302002 w 6682383"/>
              <a:gd name="connsiteY15900" fmla="*/ 312539 h 6812607"/>
              <a:gd name="connsiteX15901" fmla="*/ 5298281 w 6682383"/>
              <a:gd name="connsiteY15901" fmla="*/ 316259 h 6812607"/>
              <a:gd name="connsiteX15902" fmla="*/ 5309443 w 6682383"/>
              <a:gd name="connsiteY15902" fmla="*/ 319980 h 6812607"/>
              <a:gd name="connsiteX15903" fmla="*/ 5324326 w 6682383"/>
              <a:gd name="connsiteY15903" fmla="*/ 319980 h 6812607"/>
              <a:gd name="connsiteX15904" fmla="*/ 5328047 w 6682383"/>
              <a:gd name="connsiteY15904" fmla="*/ 323701 h 6812607"/>
              <a:gd name="connsiteX15905" fmla="*/ 5350371 w 6682383"/>
              <a:gd name="connsiteY15905" fmla="*/ 331142 h 6812607"/>
              <a:gd name="connsiteX15906" fmla="*/ 5398740 w 6682383"/>
              <a:gd name="connsiteY15906" fmla="*/ 346025 h 6812607"/>
              <a:gd name="connsiteX15907" fmla="*/ 5413623 w 6682383"/>
              <a:gd name="connsiteY15907" fmla="*/ 353466 h 6812607"/>
              <a:gd name="connsiteX15908" fmla="*/ 5428506 w 6682383"/>
              <a:gd name="connsiteY15908" fmla="*/ 349746 h 6812607"/>
              <a:gd name="connsiteX15909" fmla="*/ 5454551 w 6682383"/>
              <a:gd name="connsiteY15909" fmla="*/ 353466 h 6812607"/>
              <a:gd name="connsiteX15910" fmla="*/ 5469433 w 6682383"/>
              <a:gd name="connsiteY15910" fmla="*/ 357187 h 6812607"/>
              <a:gd name="connsiteX15911" fmla="*/ 5484316 w 6682383"/>
              <a:gd name="connsiteY15911" fmla="*/ 360908 h 6812607"/>
              <a:gd name="connsiteX15912" fmla="*/ 5502920 w 6682383"/>
              <a:gd name="connsiteY15912" fmla="*/ 357187 h 6812607"/>
              <a:gd name="connsiteX15913" fmla="*/ 5514082 w 6682383"/>
              <a:gd name="connsiteY15913" fmla="*/ 360908 h 6812607"/>
              <a:gd name="connsiteX15914" fmla="*/ 5536406 w 6682383"/>
              <a:gd name="connsiteY15914" fmla="*/ 360908 h 6812607"/>
              <a:gd name="connsiteX15915" fmla="*/ 5573613 w 6682383"/>
              <a:gd name="connsiteY15915" fmla="*/ 375791 h 6812607"/>
              <a:gd name="connsiteX15916" fmla="*/ 5592217 w 6682383"/>
              <a:gd name="connsiteY15916" fmla="*/ 375791 h 6812607"/>
              <a:gd name="connsiteX15917" fmla="*/ 5595937 w 6682383"/>
              <a:gd name="connsiteY15917" fmla="*/ 383232 h 6812607"/>
              <a:gd name="connsiteX15918" fmla="*/ 5603379 w 6682383"/>
              <a:gd name="connsiteY15918" fmla="*/ 390673 h 6812607"/>
              <a:gd name="connsiteX15919" fmla="*/ 5633144 w 6682383"/>
              <a:gd name="connsiteY15919" fmla="*/ 420439 h 6812607"/>
              <a:gd name="connsiteX15920" fmla="*/ 5640586 w 6682383"/>
              <a:gd name="connsiteY15920" fmla="*/ 420439 h 6812607"/>
              <a:gd name="connsiteX15921" fmla="*/ 5648027 w 6682383"/>
              <a:gd name="connsiteY15921" fmla="*/ 420439 h 6812607"/>
              <a:gd name="connsiteX15922" fmla="*/ 5662910 w 6682383"/>
              <a:gd name="connsiteY15922" fmla="*/ 420439 h 6812607"/>
              <a:gd name="connsiteX15923" fmla="*/ 5662910 w 6682383"/>
              <a:gd name="connsiteY15923" fmla="*/ 412998 h 6812607"/>
              <a:gd name="connsiteX15924" fmla="*/ 5677793 w 6682383"/>
              <a:gd name="connsiteY15924" fmla="*/ 412998 h 6812607"/>
              <a:gd name="connsiteX15925" fmla="*/ 5681513 w 6682383"/>
              <a:gd name="connsiteY15925" fmla="*/ 405556 h 6812607"/>
              <a:gd name="connsiteX15926" fmla="*/ 5685234 w 6682383"/>
              <a:gd name="connsiteY15926" fmla="*/ 405556 h 6812607"/>
              <a:gd name="connsiteX15927" fmla="*/ 5696396 w 6682383"/>
              <a:gd name="connsiteY15927" fmla="*/ 412998 h 6812607"/>
              <a:gd name="connsiteX15928" fmla="*/ 5696396 w 6682383"/>
              <a:gd name="connsiteY15928" fmla="*/ 424160 h 6812607"/>
              <a:gd name="connsiteX15929" fmla="*/ 5688955 w 6682383"/>
              <a:gd name="connsiteY15929" fmla="*/ 427881 h 6812607"/>
              <a:gd name="connsiteX15930" fmla="*/ 5681513 w 6682383"/>
              <a:gd name="connsiteY15930" fmla="*/ 420439 h 6812607"/>
              <a:gd name="connsiteX15931" fmla="*/ 5670351 w 6682383"/>
              <a:gd name="connsiteY15931" fmla="*/ 420439 h 6812607"/>
              <a:gd name="connsiteX15932" fmla="*/ 5670351 w 6682383"/>
              <a:gd name="connsiteY15932" fmla="*/ 435322 h 6812607"/>
              <a:gd name="connsiteX15933" fmla="*/ 5685234 w 6682383"/>
              <a:gd name="connsiteY15933" fmla="*/ 442763 h 6812607"/>
              <a:gd name="connsiteX15934" fmla="*/ 5700117 w 6682383"/>
              <a:gd name="connsiteY15934" fmla="*/ 442763 h 6812607"/>
              <a:gd name="connsiteX15935" fmla="*/ 5707558 w 6682383"/>
              <a:gd name="connsiteY15935" fmla="*/ 442763 h 6812607"/>
              <a:gd name="connsiteX15936" fmla="*/ 5715000 w 6682383"/>
              <a:gd name="connsiteY15936" fmla="*/ 457646 h 6812607"/>
              <a:gd name="connsiteX15937" fmla="*/ 5696396 w 6682383"/>
              <a:gd name="connsiteY15937" fmla="*/ 450205 h 6812607"/>
              <a:gd name="connsiteX15938" fmla="*/ 5685234 w 6682383"/>
              <a:gd name="connsiteY15938" fmla="*/ 450205 h 6812607"/>
              <a:gd name="connsiteX15939" fmla="*/ 5677793 w 6682383"/>
              <a:gd name="connsiteY15939" fmla="*/ 450205 h 6812607"/>
              <a:gd name="connsiteX15940" fmla="*/ 5677793 w 6682383"/>
              <a:gd name="connsiteY15940" fmla="*/ 457646 h 6812607"/>
              <a:gd name="connsiteX15941" fmla="*/ 5677793 w 6682383"/>
              <a:gd name="connsiteY15941" fmla="*/ 465088 h 6812607"/>
              <a:gd name="connsiteX15942" fmla="*/ 5681513 w 6682383"/>
              <a:gd name="connsiteY15942" fmla="*/ 468808 h 6812607"/>
              <a:gd name="connsiteX15943" fmla="*/ 5685234 w 6682383"/>
              <a:gd name="connsiteY15943" fmla="*/ 472529 h 6812607"/>
              <a:gd name="connsiteX15944" fmla="*/ 5692676 w 6682383"/>
              <a:gd name="connsiteY15944" fmla="*/ 479970 h 6812607"/>
              <a:gd name="connsiteX15945" fmla="*/ 5692676 w 6682383"/>
              <a:gd name="connsiteY15945" fmla="*/ 494853 h 6812607"/>
              <a:gd name="connsiteX15946" fmla="*/ 5677793 w 6682383"/>
              <a:gd name="connsiteY15946" fmla="*/ 487412 h 6812607"/>
              <a:gd name="connsiteX15947" fmla="*/ 5640586 w 6682383"/>
              <a:gd name="connsiteY15947" fmla="*/ 479970 h 6812607"/>
              <a:gd name="connsiteX15948" fmla="*/ 5648027 w 6682383"/>
              <a:gd name="connsiteY15948" fmla="*/ 487412 h 6812607"/>
              <a:gd name="connsiteX15949" fmla="*/ 5670351 w 6682383"/>
              <a:gd name="connsiteY15949" fmla="*/ 502295 h 6812607"/>
              <a:gd name="connsiteX15950" fmla="*/ 5688955 w 6682383"/>
              <a:gd name="connsiteY15950" fmla="*/ 509736 h 6812607"/>
              <a:gd name="connsiteX15951" fmla="*/ 5700117 w 6682383"/>
              <a:gd name="connsiteY15951" fmla="*/ 517177 h 6812607"/>
              <a:gd name="connsiteX15952" fmla="*/ 5722441 w 6682383"/>
              <a:gd name="connsiteY15952" fmla="*/ 532060 h 6812607"/>
              <a:gd name="connsiteX15953" fmla="*/ 5737324 w 6682383"/>
              <a:gd name="connsiteY15953" fmla="*/ 539502 h 6812607"/>
              <a:gd name="connsiteX15954" fmla="*/ 5752207 w 6682383"/>
              <a:gd name="connsiteY15954" fmla="*/ 550664 h 6812607"/>
              <a:gd name="connsiteX15955" fmla="*/ 5763369 w 6682383"/>
              <a:gd name="connsiteY15955" fmla="*/ 561826 h 6812607"/>
              <a:gd name="connsiteX15956" fmla="*/ 5774531 w 6682383"/>
              <a:gd name="connsiteY15956" fmla="*/ 569267 h 6812607"/>
              <a:gd name="connsiteX15957" fmla="*/ 5796855 w 6682383"/>
              <a:gd name="connsiteY15957" fmla="*/ 584150 h 6812607"/>
              <a:gd name="connsiteX15958" fmla="*/ 5811738 w 6682383"/>
              <a:gd name="connsiteY15958" fmla="*/ 591591 h 6812607"/>
              <a:gd name="connsiteX15959" fmla="*/ 5819179 w 6682383"/>
              <a:gd name="connsiteY15959" fmla="*/ 591591 h 6812607"/>
              <a:gd name="connsiteX15960" fmla="*/ 5826621 w 6682383"/>
              <a:gd name="connsiteY15960" fmla="*/ 606474 h 6812607"/>
              <a:gd name="connsiteX15961" fmla="*/ 5830342 w 6682383"/>
              <a:gd name="connsiteY15961" fmla="*/ 613916 h 6812607"/>
              <a:gd name="connsiteX15962" fmla="*/ 5834062 w 6682383"/>
              <a:gd name="connsiteY15962" fmla="*/ 621357 h 6812607"/>
              <a:gd name="connsiteX15963" fmla="*/ 5841504 w 6682383"/>
              <a:gd name="connsiteY15963" fmla="*/ 621357 h 6812607"/>
              <a:gd name="connsiteX15964" fmla="*/ 5845224 w 6682383"/>
              <a:gd name="connsiteY15964" fmla="*/ 617636 h 6812607"/>
              <a:gd name="connsiteX15965" fmla="*/ 5863828 w 6682383"/>
              <a:gd name="connsiteY15965" fmla="*/ 628798 h 6812607"/>
              <a:gd name="connsiteX15966" fmla="*/ 5871269 w 6682383"/>
              <a:gd name="connsiteY15966" fmla="*/ 632519 h 6812607"/>
              <a:gd name="connsiteX15967" fmla="*/ 5878711 w 6682383"/>
              <a:gd name="connsiteY15967" fmla="*/ 636240 h 6812607"/>
              <a:gd name="connsiteX15968" fmla="*/ 5893593 w 6682383"/>
              <a:gd name="connsiteY15968" fmla="*/ 647402 h 6812607"/>
              <a:gd name="connsiteX15969" fmla="*/ 5897314 w 6682383"/>
              <a:gd name="connsiteY15969" fmla="*/ 647402 h 6812607"/>
              <a:gd name="connsiteX15970" fmla="*/ 5904756 w 6682383"/>
              <a:gd name="connsiteY15970" fmla="*/ 647402 h 6812607"/>
              <a:gd name="connsiteX15971" fmla="*/ 5927080 w 6682383"/>
              <a:gd name="connsiteY15971" fmla="*/ 662285 h 6812607"/>
              <a:gd name="connsiteX15972" fmla="*/ 5945683 w 6682383"/>
              <a:gd name="connsiteY15972" fmla="*/ 673447 h 6812607"/>
              <a:gd name="connsiteX15973" fmla="*/ 5938242 w 6682383"/>
              <a:gd name="connsiteY15973" fmla="*/ 673447 h 6812607"/>
              <a:gd name="connsiteX15974" fmla="*/ 5927080 w 6682383"/>
              <a:gd name="connsiteY15974" fmla="*/ 666006 h 6812607"/>
              <a:gd name="connsiteX15975" fmla="*/ 5915918 w 6682383"/>
              <a:gd name="connsiteY15975" fmla="*/ 666006 h 6812607"/>
              <a:gd name="connsiteX15976" fmla="*/ 5908476 w 6682383"/>
              <a:gd name="connsiteY15976" fmla="*/ 666006 h 6812607"/>
              <a:gd name="connsiteX15977" fmla="*/ 5915918 w 6682383"/>
              <a:gd name="connsiteY15977" fmla="*/ 673447 h 6812607"/>
              <a:gd name="connsiteX15978" fmla="*/ 5923359 w 6682383"/>
              <a:gd name="connsiteY15978" fmla="*/ 680888 h 6812607"/>
              <a:gd name="connsiteX15979" fmla="*/ 5930801 w 6682383"/>
              <a:gd name="connsiteY15979" fmla="*/ 688330 h 6812607"/>
              <a:gd name="connsiteX15980" fmla="*/ 5923359 w 6682383"/>
              <a:gd name="connsiteY15980" fmla="*/ 703213 h 6812607"/>
              <a:gd name="connsiteX15981" fmla="*/ 5923359 w 6682383"/>
              <a:gd name="connsiteY15981" fmla="*/ 695771 h 6812607"/>
              <a:gd name="connsiteX15982" fmla="*/ 5912197 w 6682383"/>
              <a:gd name="connsiteY15982" fmla="*/ 692050 h 6812607"/>
              <a:gd name="connsiteX15983" fmla="*/ 5901035 w 6682383"/>
              <a:gd name="connsiteY15983" fmla="*/ 688330 h 6812607"/>
              <a:gd name="connsiteX15984" fmla="*/ 5878711 w 6682383"/>
              <a:gd name="connsiteY15984" fmla="*/ 688330 h 6812607"/>
              <a:gd name="connsiteX15985" fmla="*/ 5886152 w 6682383"/>
              <a:gd name="connsiteY15985" fmla="*/ 695771 h 6812607"/>
              <a:gd name="connsiteX15986" fmla="*/ 5908476 w 6682383"/>
              <a:gd name="connsiteY15986" fmla="*/ 703213 h 6812607"/>
              <a:gd name="connsiteX15987" fmla="*/ 5915918 w 6682383"/>
              <a:gd name="connsiteY15987" fmla="*/ 718095 h 6812607"/>
              <a:gd name="connsiteX15988" fmla="*/ 5923359 w 6682383"/>
              <a:gd name="connsiteY15988" fmla="*/ 725537 h 6812607"/>
              <a:gd name="connsiteX15989" fmla="*/ 5930801 w 6682383"/>
              <a:gd name="connsiteY15989" fmla="*/ 725537 h 6812607"/>
              <a:gd name="connsiteX15990" fmla="*/ 5930801 w 6682383"/>
              <a:gd name="connsiteY15990" fmla="*/ 718095 h 6812607"/>
              <a:gd name="connsiteX15991" fmla="*/ 5968008 w 6682383"/>
              <a:gd name="connsiteY15991" fmla="*/ 740420 h 6812607"/>
              <a:gd name="connsiteX15992" fmla="*/ 5979170 w 6682383"/>
              <a:gd name="connsiteY15992" fmla="*/ 744140 h 6812607"/>
              <a:gd name="connsiteX15993" fmla="*/ 5990332 w 6682383"/>
              <a:gd name="connsiteY15993" fmla="*/ 755302 h 6812607"/>
              <a:gd name="connsiteX15994" fmla="*/ 5997773 w 6682383"/>
              <a:gd name="connsiteY15994" fmla="*/ 762744 h 6812607"/>
              <a:gd name="connsiteX15995" fmla="*/ 6001494 w 6682383"/>
              <a:gd name="connsiteY15995" fmla="*/ 759023 h 6812607"/>
              <a:gd name="connsiteX15996" fmla="*/ 6012656 w 6682383"/>
              <a:gd name="connsiteY15996" fmla="*/ 755302 h 6812607"/>
              <a:gd name="connsiteX15997" fmla="*/ 6020097 w 6682383"/>
              <a:gd name="connsiteY15997" fmla="*/ 762744 h 6812607"/>
              <a:gd name="connsiteX15998" fmla="*/ 6057304 w 6682383"/>
              <a:gd name="connsiteY15998" fmla="*/ 777627 h 6812607"/>
              <a:gd name="connsiteX15999" fmla="*/ 6057304 w 6682383"/>
              <a:gd name="connsiteY15999" fmla="*/ 785068 h 6812607"/>
              <a:gd name="connsiteX16000" fmla="*/ 5953125 w 6682383"/>
              <a:gd name="connsiteY16000" fmla="*/ 747861 h 6812607"/>
              <a:gd name="connsiteX16001" fmla="*/ 5927080 w 6682383"/>
              <a:gd name="connsiteY16001" fmla="*/ 740420 h 6812607"/>
              <a:gd name="connsiteX16002" fmla="*/ 5923359 w 6682383"/>
              <a:gd name="connsiteY16002" fmla="*/ 740420 h 6812607"/>
              <a:gd name="connsiteX16003" fmla="*/ 5901035 w 6682383"/>
              <a:gd name="connsiteY16003" fmla="*/ 732978 h 6812607"/>
              <a:gd name="connsiteX16004" fmla="*/ 5893593 w 6682383"/>
              <a:gd name="connsiteY16004" fmla="*/ 736699 h 6812607"/>
              <a:gd name="connsiteX16005" fmla="*/ 5897314 w 6682383"/>
              <a:gd name="connsiteY16005" fmla="*/ 744140 h 6812607"/>
              <a:gd name="connsiteX16006" fmla="*/ 5901035 w 6682383"/>
              <a:gd name="connsiteY16006" fmla="*/ 747861 h 6812607"/>
              <a:gd name="connsiteX16007" fmla="*/ 5908476 w 6682383"/>
              <a:gd name="connsiteY16007" fmla="*/ 747861 h 6812607"/>
              <a:gd name="connsiteX16008" fmla="*/ 5923359 w 6682383"/>
              <a:gd name="connsiteY16008" fmla="*/ 762744 h 6812607"/>
              <a:gd name="connsiteX16009" fmla="*/ 5938242 w 6682383"/>
              <a:gd name="connsiteY16009" fmla="*/ 762744 h 6812607"/>
              <a:gd name="connsiteX16010" fmla="*/ 5953125 w 6682383"/>
              <a:gd name="connsiteY16010" fmla="*/ 777627 h 6812607"/>
              <a:gd name="connsiteX16011" fmla="*/ 5945683 w 6682383"/>
              <a:gd name="connsiteY16011" fmla="*/ 777627 h 6812607"/>
              <a:gd name="connsiteX16012" fmla="*/ 5930801 w 6682383"/>
              <a:gd name="connsiteY16012" fmla="*/ 770185 h 6812607"/>
              <a:gd name="connsiteX16013" fmla="*/ 5930801 w 6682383"/>
              <a:gd name="connsiteY16013" fmla="*/ 785068 h 6812607"/>
              <a:gd name="connsiteX16014" fmla="*/ 5945683 w 6682383"/>
              <a:gd name="connsiteY16014" fmla="*/ 785068 h 6812607"/>
              <a:gd name="connsiteX16015" fmla="*/ 5953125 w 6682383"/>
              <a:gd name="connsiteY16015" fmla="*/ 777627 h 6812607"/>
              <a:gd name="connsiteX16016" fmla="*/ 5960566 w 6682383"/>
              <a:gd name="connsiteY16016" fmla="*/ 785068 h 6812607"/>
              <a:gd name="connsiteX16017" fmla="*/ 5968008 w 6682383"/>
              <a:gd name="connsiteY16017" fmla="*/ 785068 h 6812607"/>
              <a:gd name="connsiteX16018" fmla="*/ 5990332 w 6682383"/>
              <a:gd name="connsiteY16018" fmla="*/ 799951 h 6812607"/>
              <a:gd name="connsiteX16019" fmla="*/ 5997773 w 6682383"/>
              <a:gd name="connsiteY16019" fmla="*/ 807392 h 6812607"/>
              <a:gd name="connsiteX16020" fmla="*/ 5990332 w 6682383"/>
              <a:gd name="connsiteY16020" fmla="*/ 807392 h 6812607"/>
              <a:gd name="connsiteX16021" fmla="*/ 5994052 w 6682383"/>
              <a:gd name="connsiteY16021" fmla="*/ 811113 h 6812607"/>
              <a:gd name="connsiteX16022" fmla="*/ 6001494 w 6682383"/>
              <a:gd name="connsiteY16022" fmla="*/ 814834 h 6812607"/>
              <a:gd name="connsiteX16023" fmla="*/ 6008935 w 6682383"/>
              <a:gd name="connsiteY16023" fmla="*/ 818554 h 6812607"/>
              <a:gd name="connsiteX16024" fmla="*/ 6012656 w 6682383"/>
              <a:gd name="connsiteY16024" fmla="*/ 822275 h 6812607"/>
              <a:gd name="connsiteX16025" fmla="*/ 6034980 w 6682383"/>
              <a:gd name="connsiteY16025" fmla="*/ 829716 h 6812607"/>
              <a:gd name="connsiteX16026" fmla="*/ 6049863 w 6682383"/>
              <a:gd name="connsiteY16026" fmla="*/ 852041 h 6812607"/>
              <a:gd name="connsiteX16027" fmla="*/ 6042422 w 6682383"/>
              <a:gd name="connsiteY16027" fmla="*/ 844599 h 6812607"/>
              <a:gd name="connsiteX16028" fmla="*/ 6027539 w 6682383"/>
              <a:gd name="connsiteY16028" fmla="*/ 837158 h 6812607"/>
              <a:gd name="connsiteX16029" fmla="*/ 6005215 w 6682383"/>
              <a:gd name="connsiteY16029" fmla="*/ 829716 h 6812607"/>
              <a:gd name="connsiteX16030" fmla="*/ 5990332 w 6682383"/>
              <a:gd name="connsiteY16030" fmla="*/ 829716 h 6812607"/>
              <a:gd name="connsiteX16031" fmla="*/ 5975449 w 6682383"/>
              <a:gd name="connsiteY16031" fmla="*/ 829716 h 6812607"/>
              <a:gd name="connsiteX16032" fmla="*/ 5968008 w 6682383"/>
              <a:gd name="connsiteY16032" fmla="*/ 829716 h 6812607"/>
              <a:gd name="connsiteX16033" fmla="*/ 5953125 w 6682383"/>
              <a:gd name="connsiteY16033" fmla="*/ 822275 h 6812607"/>
              <a:gd name="connsiteX16034" fmla="*/ 5923359 w 6682383"/>
              <a:gd name="connsiteY16034" fmla="*/ 814834 h 6812607"/>
              <a:gd name="connsiteX16035" fmla="*/ 5915918 w 6682383"/>
              <a:gd name="connsiteY16035" fmla="*/ 814834 h 6812607"/>
              <a:gd name="connsiteX16036" fmla="*/ 5886152 w 6682383"/>
              <a:gd name="connsiteY16036" fmla="*/ 799951 h 6812607"/>
              <a:gd name="connsiteX16037" fmla="*/ 5878711 w 6682383"/>
              <a:gd name="connsiteY16037" fmla="*/ 799951 h 6812607"/>
              <a:gd name="connsiteX16038" fmla="*/ 5878711 w 6682383"/>
              <a:gd name="connsiteY16038" fmla="*/ 803672 h 6812607"/>
              <a:gd name="connsiteX16039" fmla="*/ 5871269 w 6682383"/>
              <a:gd name="connsiteY16039" fmla="*/ 807392 h 6812607"/>
              <a:gd name="connsiteX16040" fmla="*/ 5871269 w 6682383"/>
              <a:gd name="connsiteY16040" fmla="*/ 822275 h 6812607"/>
              <a:gd name="connsiteX16041" fmla="*/ 5886152 w 6682383"/>
              <a:gd name="connsiteY16041" fmla="*/ 822275 h 6812607"/>
              <a:gd name="connsiteX16042" fmla="*/ 5915918 w 6682383"/>
              <a:gd name="connsiteY16042" fmla="*/ 833437 h 6812607"/>
              <a:gd name="connsiteX16043" fmla="*/ 5934521 w 6682383"/>
              <a:gd name="connsiteY16043" fmla="*/ 840879 h 6812607"/>
              <a:gd name="connsiteX16044" fmla="*/ 5945683 w 6682383"/>
              <a:gd name="connsiteY16044" fmla="*/ 844599 h 6812607"/>
              <a:gd name="connsiteX16045" fmla="*/ 5960566 w 6682383"/>
              <a:gd name="connsiteY16045" fmla="*/ 840879 h 6812607"/>
              <a:gd name="connsiteX16046" fmla="*/ 5968008 w 6682383"/>
              <a:gd name="connsiteY16046" fmla="*/ 848320 h 6812607"/>
              <a:gd name="connsiteX16047" fmla="*/ 5960566 w 6682383"/>
              <a:gd name="connsiteY16047" fmla="*/ 852041 h 6812607"/>
              <a:gd name="connsiteX16048" fmla="*/ 5949404 w 6682383"/>
              <a:gd name="connsiteY16048" fmla="*/ 855761 h 6812607"/>
              <a:gd name="connsiteX16049" fmla="*/ 5938242 w 6682383"/>
              <a:gd name="connsiteY16049" fmla="*/ 859482 h 6812607"/>
              <a:gd name="connsiteX16050" fmla="*/ 5930801 w 6682383"/>
              <a:gd name="connsiteY16050" fmla="*/ 859482 h 6812607"/>
              <a:gd name="connsiteX16051" fmla="*/ 5941963 w 6682383"/>
              <a:gd name="connsiteY16051" fmla="*/ 863203 h 6812607"/>
              <a:gd name="connsiteX16052" fmla="*/ 5960566 w 6682383"/>
              <a:gd name="connsiteY16052" fmla="*/ 874365 h 6812607"/>
              <a:gd name="connsiteX16053" fmla="*/ 5960566 w 6682383"/>
              <a:gd name="connsiteY16053" fmla="*/ 881806 h 6812607"/>
              <a:gd name="connsiteX16054" fmla="*/ 5945683 w 6682383"/>
              <a:gd name="connsiteY16054" fmla="*/ 881806 h 6812607"/>
              <a:gd name="connsiteX16055" fmla="*/ 5930801 w 6682383"/>
              <a:gd name="connsiteY16055" fmla="*/ 881806 h 6812607"/>
              <a:gd name="connsiteX16056" fmla="*/ 5930801 w 6682383"/>
              <a:gd name="connsiteY16056" fmla="*/ 889248 h 6812607"/>
              <a:gd name="connsiteX16057" fmla="*/ 5927080 w 6682383"/>
              <a:gd name="connsiteY16057" fmla="*/ 896689 h 6812607"/>
              <a:gd name="connsiteX16058" fmla="*/ 5915918 w 6682383"/>
              <a:gd name="connsiteY16058" fmla="*/ 900410 h 6812607"/>
              <a:gd name="connsiteX16059" fmla="*/ 5893593 w 6682383"/>
              <a:gd name="connsiteY16059" fmla="*/ 889248 h 6812607"/>
              <a:gd name="connsiteX16060" fmla="*/ 5886152 w 6682383"/>
              <a:gd name="connsiteY16060" fmla="*/ 889248 h 6812607"/>
              <a:gd name="connsiteX16061" fmla="*/ 5871269 w 6682383"/>
              <a:gd name="connsiteY16061" fmla="*/ 889248 h 6812607"/>
              <a:gd name="connsiteX16062" fmla="*/ 5863828 w 6682383"/>
              <a:gd name="connsiteY16062" fmla="*/ 889248 h 6812607"/>
              <a:gd name="connsiteX16063" fmla="*/ 5863828 w 6682383"/>
              <a:gd name="connsiteY16063" fmla="*/ 896689 h 6812607"/>
              <a:gd name="connsiteX16064" fmla="*/ 5841504 w 6682383"/>
              <a:gd name="connsiteY16064" fmla="*/ 881806 h 6812607"/>
              <a:gd name="connsiteX16065" fmla="*/ 5841504 w 6682383"/>
              <a:gd name="connsiteY16065" fmla="*/ 874365 h 6812607"/>
              <a:gd name="connsiteX16066" fmla="*/ 5834062 w 6682383"/>
              <a:gd name="connsiteY16066" fmla="*/ 881806 h 6812607"/>
              <a:gd name="connsiteX16067" fmla="*/ 5826621 w 6682383"/>
              <a:gd name="connsiteY16067" fmla="*/ 881806 h 6812607"/>
              <a:gd name="connsiteX16068" fmla="*/ 5804297 w 6682383"/>
              <a:gd name="connsiteY16068" fmla="*/ 874365 h 6812607"/>
              <a:gd name="connsiteX16069" fmla="*/ 5819179 w 6682383"/>
              <a:gd name="connsiteY16069" fmla="*/ 881806 h 6812607"/>
              <a:gd name="connsiteX16070" fmla="*/ 5826621 w 6682383"/>
              <a:gd name="connsiteY16070" fmla="*/ 885527 h 6812607"/>
              <a:gd name="connsiteX16071" fmla="*/ 5834062 w 6682383"/>
              <a:gd name="connsiteY16071" fmla="*/ 896689 h 6812607"/>
              <a:gd name="connsiteX16072" fmla="*/ 5848945 w 6682383"/>
              <a:gd name="connsiteY16072" fmla="*/ 896689 h 6812607"/>
              <a:gd name="connsiteX16073" fmla="*/ 5871269 w 6682383"/>
              <a:gd name="connsiteY16073" fmla="*/ 904131 h 6812607"/>
              <a:gd name="connsiteX16074" fmla="*/ 5886152 w 6682383"/>
              <a:gd name="connsiteY16074" fmla="*/ 911572 h 6812607"/>
              <a:gd name="connsiteX16075" fmla="*/ 5893593 w 6682383"/>
              <a:gd name="connsiteY16075" fmla="*/ 911572 h 6812607"/>
              <a:gd name="connsiteX16076" fmla="*/ 5901035 w 6682383"/>
              <a:gd name="connsiteY16076" fmla="*/ 926455 h 6812607"/>
              <a:gd name="connsiteX16077" fmla="*/ 5915918 w 6682383"/>
              <a:gd name="connsiteY16077" fmla="*/ 926455 h 6812607"/>
              <a:gd name="connsiteX16078" fmla="*/ 5938242 w 6682383"/>
              <a:gd name="connsiteY16078" fmla="*/ 933896 h 6812607"/>
              <a:gd name="connsiteX16079" fmla="*/ 5923359 w 6682383"/>
              <a:gd name="connsiteY16079" fmla="*/ 945058 h 6812607"/>
              <a:gd name="connsiteX16080" fmla="*/ 5901035 w 6682383"/>
              <a:gd name="connsiteY16080" fmla="*/ 941338 h 6812607"/>
              <a:gd name="connsiteX16081" fmla="*/ 5886152 w 6682383"/>
              <a:gd name="connsiteY16081" fmla="*/ 945058 h 6812607"/>
              <a:gd name="connsiteX16082" fmla="*/ 5878711 w 6682383"/>
              <a:gd name="connsiteY16082" fmla="*/ 948779 h 6812607"/>
              <a:gd name="connsiteX16083" fmla="*/ 5848945 w 6682383"/>
              <a:gd name="connsiteY16083" fmla="*/ 941338 h 6812607"/>
              <a:gd name="connsiteX16084" fmla="*/ 5841504 w 6682383"/>
              <a:gd name="connsiteY16084" fmla="*/ 933896 h 6812607"/>
              <a:gd name="connsiteX16085" fmla="*/ 5830342 w 6682383"/>
              <a:gd name="connsiteY16085" fmla="*/ 941338 h 6812607"/>
              <a:gd name="connsiteX16086" fmla="*/ 5826621 w 6682383"/>
              <a:gd name="connsiteY16086" fmla="*/ 933896 h 6812607"/>
              <a:gd name="connsiteX16087" fmla="*/ 5789414 w 6682383"/>
              <a:gd name="connsiteY16087" fmla="*/ 919013 h 6812607"/>
              <a:gd name="connsiteX16088" fmla="*/ 5785693 w 6682383"/>
              <a:gd name="connsiteY16088" fmla="*/ 926455 h 6812607"/>
              <a:gd name="connsiteX16089" fmla="*/ 5793135 w 6682383"/>
              <a:gd name="connsiteY16089" fmla="*/ 930175 h 6812607"/>
              <a:gd name="connsiteX16090" fmla="*/ 5804297 w 6682383"/>
              <a:gd name="connsiteY16090" fmla="*/ 933896 h 6812607"/>
              <a:gd name="connsiteX16091" fmla="*/ 5804297 w 6682383"/>
              <a:gd name="connsiteY16091" fmla="*/ 941338 h 6812607"/>
              <a:gd name="connsiteX16092" fmla="*/ 5804297 w 6682383"/>
              <a:gd name="connsiteY16092" fmla="*/ 948779 h 6812607"/>
              <a:gd name="connsiteX16093" fmla="*/ 5811738 w 6682383"/>
              <a:gd name="connsiteY16093" fmla="*/ 956220 h 6812607"/>
              <a:gd name="connsiteX16094" fmla="*/ 5789414 w 6682383"/>
              <a:gd name="connsiteY16094" fmla="*/ 956220 h 6812607"/>
              <a:gd name="connsiteX16095" fmla="*/ 5774531 w 6682383"/>
              <a:gd name="connsiteY16095" fmla="*/ 952500 h 6812607"/>
              <a:gd name="connsiteX16096" fmla="*/ 5767090 w 6682383"/>
              <a:gd name="connsiteY16096" fmla="*/ 963662 h 6812607"/>
              <a:gd name="connsiteX16097" fmla="*/ 5759648 w 6682383"/>
              <a:gd name="connsiteY16097" fmla="*/ 963662 h 6812607"/>
              <a:gd name="connsiteX16098" fmla="*/ 5759648 w 6682383"/>
              <a:gd name="connsiteY16098" fmla="*/ 978545 h 6812607"/>
              <a:gd name="connsiteX16099" fmla="*/ 5767090 w 6682383"/>
              <a:gd name="connsiteY16099" fmla="*/ 1000869 h 6812607"/>
              <a:gd name="connsiteX16100" fmla="*/ 5767090 w 6682383"/>
              <a:gd name="connsiteY16100" fmla="*/ 1008310 h 6812607"/>
              <a:gd name="connsiteX16101" fmla="*/ 5767090 w 6682383"/>
              <a:gd name="connsiteY16101" fmla="*/ 1015752 h 6812607"/>
              <a:gd name="connsiteX16102" fmla="*/ 5759648 w 6682383"/>
              <a:gd name="connsiteY16102" fmla="*/ 1015752 h 6812607"/>
              <a:gd name="connsiteX16103" fmla="*/ 5752207 w 6682383"/>
              <a:gd name="connsiteY16103" fmla="*/ 1000869 h 6812607"/>
              <a:gd name="connsiteX16104" fmla="*/ 5759648 w 6682383"/>
              <a:gd name="connsiteY16104" fmla="*/ 993427 h 6812607"/>
              <a:gd name="connsiteX16105" fmla="*/ 5752207 w 6682383"/>
              <a:gd name="connsiteY16105" fmla="*/ 993427 h 6812607"/>
              <a:gd name="connsiteX16106" fmla="*/ 5722441 w 6682383"/>
              <a:gd name="connsiteY16106" fmla="*/ 993427 h 6812607"/>
              <a:gd name="connsiteX16107" fmla="*/ 5707558 w 6682383"/>
              <a:gd name="connsiteY16107" fmla="*/ 993427 h 6812607"/>
              <a:gd name="connsiteX16108" fmla="*/ 5715000 w 6682383"/>
              <a:gd name="connsiteY16108" fmla="*/ 978545 h 6812607"/>
              <a:gd name="connsiteX16109" fmla="*/ 5700117 w 6682383"/>
              <a:gd name="connsiteY16109" fmla="*/ 963662 h 6812607"/>
              <a:gd name="connsiteX16110" fmla="*/ 5677793 w 6682383"/>
              <a:gd name="connsiteY16110" fmla="*/ 959941 h 6812607"/>
              <a:gd name="connsiteX16111" fmla="*/ 5666631 w 6682383"/>
              <a:gd name="connsiteY16111" fmla="*/ 959941 h 6812607"/>
              <a:gd name="connsiteX16112" fmla="*/ 5655468 w 6682383"/>
              <a:gd name="connsiteY16112" fmla="*/ 956220 h 6812607"/>
              <a:gd name="connsiteX16113" fmla="*/ 5651748 w 6682383"/>
              <a:gd name="connsiteY16113" fmla="*/ 952500 h 6812607"/>
              <a:gd name="connsiteX16114" fmla="*/ 5640586 w 6682383"/>
              <a:gd name="connsiteY16114" fmla="*/ 948779 h 6812607"/>
              <a:gd name="connsiteX16115" fmla="*/ 5603379 w 6682383"/>
              <a:gd name="connsiteY16115" fmla="*/ 933896 h 6812607"/>
              <a:gd name="connsiteX16116" fmla="*/ 5588496 w 6682383"/>
              <a:gd name="connsiteY16116" fmla="*/ 933896 h 6812607"/>
              <a:gd name="connsiteX16117" fmla="*/ 5588496 w 6682383"/>
              <a:gd name="connsiteY16117" fmla="*/ 948779 h 6812607"/>
              <a:gd name="connsiteX16118" fmla="*/ 5595937 w 6682383"/>
              <a:gd name="connsiteY16118" fmla="*/ 956220 h 6812607"/>
              <a:gd name="connsiteX16119" fmla="*/ 5603379 w 6682383"/>
              <a:gd name="connsiteY16119" fmla="*/ 971103 h 6812607"/>
              <a:gd name="connsiteX16120" fmla="*/ 5573613 w 6682383"/>
              <a:gd name="connsiteY16120" fmla="*/ 963662 h 6812607"/>
              <a:gd name="connsiteX16121" fmla="*/ 5547568 w 6682383"/>
              <a:gd name="connsiteY16121" fmla="*/ 956220 h 6812607"/>
              <a:gd name="connsiteX16122" fmla="*/ 5532685 w 6682383"/>
              <a:gd name="connsiteY16122" fmla="*/ 952500 h 6812607"/>
              <a:gd name="connsiteX16123" fmla="*/ 5514082 w 6682383"/>
              <a:gd name="connsiteY16123" fmla="*/ 941338 h 6812607"/>
              <a:gd name="connsiteX16124" fmla="*/ 5506640 w 6682383"/>
              <a:gd name="connsiteY16124" fmla="*/ 941338 h 6812607"/>
              <a:gd name="connsiteX16125" fmla="*/ 5484316 w 6682383"/>
              <a:gd name="connsiteY16125" fmla="*/ 933896 h 6812607"/>
              <a:gd name="connsiteX16126" fmla="*/ 5476875 w 6682383"/>
              <a:gd name="connsiteY16126" fmla="*/ 941338 h 6812607"/>
              <a:gd name="connsiteX16127" fmla="*/ 5469433 w 6682383"/>
              <a:gd name="connsiteY16127" fmla="*/ 933896 h 6812607"/>
              <a:gd name="connsiteX16128" fmla="*/ 5439668 w 6682383"/>
              <a:gd name="connsiteY16128" fmla="*/ 911572 h 6812607"/>
              <a:gd name="connsiteX16129" fmla="*/ 5424785 w 6682383"/>
              <a:gd name="connsiteY16129" fmla="*/ 919013 h 6812607"/>
              <a:gd name="connsiteX16130" fmla="*/ 5432226 w 6682383"/>
              <a:gd name="connsiteY16130" fmla="*/ 919013 h 6812607"/>
              <a:gd name="connsiteX16131" fmla="*/ 5447109 w 6682383"/>
              <a:gd name="connsiteY16131" fmla="*/ 926455 h 6812607"/>
              <a:gd name="connsiteX16132" fmla="*/ 5439668 w 6682383"/>
              <a:gd name="connsiteY16132" fmla="*/ 933896 h 6812607"/>
              <a:gd name="connsiteX16133" fmla="*/ 5432226 w 6682383"/>
              <a:gd name="connsiteY16133" fmla="*/ 926455 h 6812607"/>
              <a:gd name="connsiteX16134" fmla="*/ 5424785 w 6682383"/>
              <a:gd name="connsiteY16134" fmla="*/ 926455 h 6812607"/>
              <a:gd name="connsiteX16135" fmla="*/ 5406181 w 6682383"/>
              <a:gd name="connsiteY16135" fmla="*/ 922734 h 6812607"/>
              <a:gd name="connsiteX16136" fmla="*/ 5395019 w 6682383"/>
              <a:gd name="connsiteY16136" fmla="*/ 911572 h 6812607"/>
              <a:gd name="connsiteX16137" fmla="*/ 5387578 w 6682383"/>
              <a:gd name="connsiteY16137" fmla="*/ 904131 h 6812607"/>
              <a:gd name="connsiteX16138" fmla="*/ 5402461 w 6682383"/>
              <a:gd name="connsiteY16138" fmla="*/ 896689 h 6812607"/>
              <a:gd name="connsiteX16139" fmla="*/ 5417343 w 6682383"/>
              <a:gd name="connsiteY16139" fmla="*/ 889248 h 6812607"/>
              <a:gd name="connsiteX16140" fmla="*/ 5424785 w 6682383"/>
              <a:gd name="connsiteY16140" fmla="*/ 881806 h 6812607"/>
              <a:gd name="connsiteX16141" fmla="*/ 5409902 w 6682383"/>
              <a:gd name="connsiteY16141" fmla="*/ 874365 h 6812607"/>
              <a:gd name="connsiteX16142" fmla="*/ 5402461 w 6682383"/>
              <a:gd name="connsiteY16142" fmla="*/ 874365 h 6812607"/>
              <a:gd name="connsiteX16143" fmla="*/ 5387578 w 6682383"/>
              <a:gd name="connsiteY16143" fmla="*/ 866923 h 6812607"/>
              <a:gd name="connsiteX16144" fmla="*/ 5380136 w 6682383"/>
              <a:gd name="connsiteY16144" fmla="*/ 859482 h 6812607"/>
              <a:gd name="connsiteX16145" fmla="*/ 5365254 w 6682383"/>
              <a:gd name="connsiteY16145" fmla="*/ 855761 h 6812607"/>
              <a:gd name="connsiteX16146" fmla="*/ 5350371 w 6682383"/>
              <a:gd name="connsiteY16146" fmla="*/ 852041 h 6812607"/>
              <a:gd name="connsiteX16147" fmla="*/ 5335488 w 6682383"/>
              <a:gd name="connsiteY16147" fmla="*/ 859482 h 6812607"/>
              <a:gd name="connsiteX16148" fmla="*/ 5328047 w 6682383"/>
              <a:gd name="connsiteY16148" fmla="*/ 859482 h 6812607"/>
              <a:gd name="connsiteX16149" fmla="*/ 5328047 w 6682383"/>
              <a:gd name="connsiteY16149" fmla="*/ 852041 h 6812607"/>
              <a:gd name="connsiteX16150" fmla="*/ 5320605 w 6682383"/>
              <a:gd name="connsiteY16150" fmla="*/ 852041 h 6812607"/>
              <a:gd name="connsiteX16151" fmla="*/ 5316885 w 6682383"/>
              <a:gd name="connsiteY16151" fmla="*/ 855761 h 6812607"/>
              <a:gd name="connsiteX16152" fmla="*/ 5313164 w 6682383"/>
              <a:gd name="connsiteY16152" fmla="*/ 859482 h 6812607"/>
              <a:gd name="connsiteX16153" fmla="*/ 5283398 w 6682383"/>
              <a:gd name="connsiteY16153" fmla="*/ 866923 h 6812607"/>
              <a:gd name="connsiteX16154" fmla="*/ 5283398 w 6682383"/>
              <a:gd name="connsiteY16154" fmla="*/ 874365 h 6812607"/>
              <a:gd name="connsiteX16155" fmla="*/ 5290840 w 6682383"/>
              <a:gd name="connsiteY16155" fmla="*/ 881806 h 6812607"/>
              <a:gd name="connsiteX16156" fmla="*/ 5275957 w 6682383"/>
              <a:gd name="connsiteY16156" fmla="*/ 866923 h 6812607"/>
              <a:gd name="connsiteX16157" fmla="*/ 5264795 w 6682383"/>
              <a:gd name="connsiteY16157" fmla="*/ 859482 h 6812607"/>
              <a:gd name="connsiteX16158" fmla="*/ 5246191 w 6682383"/>
              <a:gd name="connsiteY16158" fmla="*/ 855761 h 6812607"/>
              <a:gd name="connsiteX16159" fmla="*/ 5238750 w 6682383"/>
              <a:gd name="connsiteY16159" fmla="*/ 848320 h 6812607"/>
              <a:gd name="connsiteX16160" fmla="*/ 5231308 w 6682383"/>
              <a:gd name="connsiteY16160" fmla="*/ 848320 h 6812607"/>
              <a:gd name="connsiteX16161" fmla="*/ 5220146 w 6682383"/>
              <a:gd name="connsiteY16161" fmla="*/ 855761 h 6812607"/>
              <a:gd name="connsiteX16162" fmla="*/ 5216426 w 6682383"/>
              <a:gd name="connsiteY16162" fmla="*/ 859482 h 6812607"/>
              <a:gd name="connsiteX16163" fmla="*/ 5186660 w 6682383"/>
              <a:gd name="connsiteY16163" fmla="*/ 844599 h 6812607"/>
              <a:gd name="connsiteX16164" fmla="*/ 5145732 w 6682383"/>
              <a:gd name="connsiteY16164" fmla="*/ 844599 h 6812607"/>
              <a:gd name="connsiteX16165" fmla="*/ 5142011 w 6682383"/>
              <a:gd name="connsiteY16165" fmla="*/ 852041 h 6812607"/>
              <a:gd name="connsiteX16166" fmla="*/ 5149453 w 6682383"/>
              <a:gd name="connsiteY16166" fmla="*/ 852041 h 6812607"/>
              <a:gd name="connsiteX16167" fmla="*/ 5149453 w 6682383"/>
              <a:gd name="connsiteY16167" fmla="*/ 859482 h 6812607"/>
              <a:gd name="connsiteX16168" fmla="*/ 5142011 w 6682383"/>
              <a:gd name="connsiteY16168" fmla="*/ 859482 h 6812607"/>
              <a:gd name="connsiteX16169" fmla="*/ 5145732 w 6682383"/>
              <a:gd name="connsiteY16169" fmla="*/ 863203 h 6812607"/>
              <a:gd name="connsiteX16170" fmla="*/ 5149453 w 6682383"/>
              <a:gd name="connsiteY16170" fmla="*/ 866923 h 6812607"/>
              <a:gd name="connsiteX16171" fmla="*/ 5156894 w 6682383"/>
              <a:gd name="connsiteY16171" fmla="*/ 866923 h 6812607"/>
              <a:gd name="connsiteX16172" fmla="*/ 5164336 w 6682383"/>
              <a:gd name="connsiteY16172" fmla="*/ 866923 h 6812607"/>
              <a:gd name="connsiteX16173" fmla="*/ 5171777 w 6682383"/>
              <a:gd name="connsiteY16173" fmla="*/ 859482 h 6812607"/>
              <a:gd name="connsiteX16174" fmla="*/ 5182939 w 6682383"/>
              <a:gd name="connsiteY16174" fmla="*/ 866923 h 6812607"/>
              <a:gd name="connsiteX16175" fmla="*/ 5194101 w 6682383"/>
              <a:gd name="connsiteY16175" fmla="*/ 866923 h 6812607"/>
              <a:gd name="connsiteX16176" fmla="*/ 5223867 w 6682383"/>
              <a:gd name="connsiteY16176" fmla="*/ 874365 h 6812607"/>
              <a:gd name="connsiteX16177" fmla="*/ 5231308 w 6682383"/>
              <a:gd name="connsiteY16177" fmla="*/ 881806 h 6812607"/>
              <a:gd name="connsiteX16178" fmla="*/ 5227588 w 6682383"/>
              <a:gd name="connsiteY16178" fmla="*/ 881806 h 6812607"/>
              <a:gd name="connsiteX16179" fmla="*/ 5216426 w 6682383"/>
              <a:gd name="connsiteY16179" fmla="*/ 881806 h 6812607"/>
              <a:gd name="connsiteX16180" fmla="*/ 5208984 w 6682383"/>
              <a:gd name="connsiteY16180" fmla="*/ 889248 h 6812607"/>
              <a:gd name="connsiteX16181" fmla="*/ 5216426 w 6682383"/>
              <a:gd name="connsiteY16181" fmla="*/ 889248 h 6812607"/>
              <a:gd name="connsiteX16182" fmla="*/ 5223867 w 6682383"/>
              <a:gd name="connsiteY16182" fmla="*/ 889248 h 6812607"/>
              <a:gd name="connsiteX16183" fmla="*/ 5231308 w 6682383"/>
              <a:gd name="connsiteY16183" fmla="*/ 889248 h 6812607"/>
              <a:gd name="connsiteX16184" fmla="*/ 5227588 w 6682383"/>
              <a:gd name="connsiteY16184" fmla="*/ 900410 h 6812607"/>
              <a:gd name="connsiteX16185" fmla="*/ 5231308 w 6682383"/>
              <a:gd name="connsiteY16185" fmla="*/ 904131 h 6812607"/>
              <a:gd name="connsiteX16186" fmla="*/ 5235029 w 6682383"/>
              <a:gd name="connsiteY16186" fmla="*/ 915293 h 6812607"/>
              <a:gd name="connsiteX16187" fmla="*/ 5223867 w 6682383"/>
              <a:gd name="connsiteY16187" fmla="*/ 919013 h 6812607"/>
              <a:gd name="connsiteX16188" fmla="*/ 5208984 w 6682383"/>
              <a:gd name="connsiteY16188" fmla="*/ 919013 h 6812607"/>
              <a:gd name="connsiteX16189" fmla="*/ 5194101 w 6682383"/>
              <a:gd name="connsiteY16189" fmla="*/ 911572 h 6812607"/>
              <a:gd name="connsiteX16190" fmla="*/ 5201543 w 6682383"/>
              <a:gd name="connsiteY16190" fmla="*/ 911572 h 6812607"/>
              <a:gd name="connsiteX16191" fmla="*/ 5208984 w 6682383"/>
              <a:gd name="connsiteY16191" fmla="*/ 911572 h 6812607"/>
              <a:gd name="connsiteX16192" fmla="*/ 5201543 w 6682383"/>
              <a:gd name="connsiteY16192" fmla="*/ 904131 h 6812607"/>
              <a:gd name="connsiteX16193" fmla="*/ 5190381 w 6682383"/>
              <a:gd name="connsiteY16193" fmla="*/ 896689 h 6812607"/>
              <a:gd name="connsiteX16194" fmla="*/ 5182939 w 6682383"/>
              <a:gd name="connsiteY16194" fmla="*/ 881806 h 6812607"/>
              <a:gd name="connsiteX16195" fmla="*/ 5156894 w 6682383"/>
              <a:gd name="connsiteY16195" fmla="*/ 881806 h 6812607"/>
              <a:gd name="connsiteX16196" fmla="*/ 5134570 w 6682383"/>
              <a:gd name="connsiteY16196" fmla="*/ 881806 h 6812607"/>
              <a:gd name="connsiteX16197" fmla="*/ 5134570 w 6682383"/>
              <a:gd name="connsiteY16197" fmla="*/ 889248 h 6812607"/>
              <a:gd name="connsiteX16198" fmla="*/ 5119687 w 6682383"/>
              <a:gd name="connsiteY16198" fmla="*/ 889248 h 6812607"/>
              <a:gd name="connsiteX16199" fmla="*/ 5082480 w 6682383"/>
              <a:gd name="connsiteY16199" fmla="*/ 889248 h 6812607"/>
              <a:gd name="connsiteX16200" fmla="*/ 5052715 w 6682383"/>
              <a:gd name="connsiteY16200" fmla="*/ 889248 h 6812607"/>
              <a:gd name="connsiteX16201" fmla="*/ 5045273 w 6682383"/>
              <a:gd name="connsiteY16201" fmla="*/ 889248 h 6812607"/>
              <a:gd name="connsiteX16202" fmla="*/ 5037832 w 6682383"/>
              <a:gd name="connsiteY16202" fmla="*/ 889248 h 6812607"/>
              <a:gd name="connsiteX16203" fmla="*/ 5030390 w 6682383"/>
              <a:gd name="connsiteY16203" fmla="*/ 896689 h 6812607"/>
              <a:gd name="connsiteX16204" fmla="*/ 5015508 w 6682383"/>
              <a:gd name="connsiteY16204" fmla="*/ 896689 h 6812607"/>
              <a:gd name="connsiteX16205" fmla="*/ 5008066 w 6682383"/>
              <a:gd name="connsiteY16205" fmla="*/ 896689 h 6812607"/>
              <a:gd name="connsiteX16206" fmla="*/ 4993183 w 6682383"/>
              <a:gd name="connsiteY16206" fmla="*/ 896689 h 6812607"/>
              <a:gd name="connsiteX16207" fmla="*/ 5000625 w 6682383"/>
              <a:gd name="connsiteY16207" fmla="*/ 904131 h 6812607"/>
              <a:gd name="connsiteX16208" fmla="*/ 5000625 w 6682383"/>
              <a:gd name="connsiteY16208" fmla="*/ 911572 h 6812607"/>
              <a:gd name="connsiteX16209" fmla="*/ 4985742 w 6682383"/>
              <a:gd name="connsiteY16209" fmla="*/ 904131 h 6812607"/>
              <a:gd name="connsiteX16210" fmla="*/ 4970859 w 6682383"/>
              <a:gd name="connsiteY16210" fmla="*/ 904131 h 6812607"/>
              <a:gd name="connsiteX16211" fmla="*/ 4967138 w 6682383"/>
              <a:gd name="connsiteY16211" fmla="*/ 911572 h 6812607"/>
              <a:gd name="connsiteX16212" fmla="*/ 4959697 w 6682383"/>
              <a:gd name="connsiteY16212" fmla="*/ 907851 h 6812607"/>
              <a:gd name="connsiteX16213" fmla="*/ 4948535 w 6682383"/>
              <a:gd name="connsiteY16213" fmla="*/ 911572 h 6812607"/>
              <a:gd name="connsiteX16214" fmla="*/ 4926211 w 6682383"/>
              <a:gd name="connsiteY16214" fmla="*/ 911572 h 6812607"/>
              <a:gd name="connsiteX16215" fmla="*/ 4918769 w 6682383"/>
              <a:gd name="connsiteY16215" fmla="*/ 911572 h 6812607"/>
              <a:gd name="connsiteX16216" fmla="*/ 4911328 w 6682383"/>
              <a:gd name="connsiteY16216" fmla="*/ 911572 h 6812607"/>
              <a:gd name="connsiteX16217" fmla="*/ 4903886 w 6682383"/>
              <a:gd name="connsiteY16217" fmla="*/ 911572 h 6812607"/>
              <a:gd name="connsiteX16218" fmla="*/ 4889004 w 6682383"/>
              <a:gd name="connsiteY16218" fmla="*/ 919013 h 6812607"/>
              <a:gd name="connsiteX16219" fmla="*/ 4903886 w 6682383"/>
              <a:gd name="connsiteY16219" fmla="*/ 941338 h 6812607"/>
              <a:gd name="connsiteX16220" fmla="*/ 4911328 w 6682383"/>
              <a:gd name="connsiteY16220" fmla="*/ 956220 h 6812607"/>
              <a:gd name="connsiteX16221" fmla="*/ 4918769 w 6682383"/>
              <a:gd name="connsiteY16221" fmla="*/ 963662 h 6812607"/>
              <a:gd name="connsiteX16222" fmla="*/ 4915049 w 6682383"/>
              <a:gd name="connsiteY16222" fmla="*/ 956220 h 6812607"/>
              <a:gd name="connsiteX16223" fmla="*/ 4915049 w 6682383"/>
              <a:gd name="connsiteY16223" fmla="*/ 948779 h 6812607"/>
              <a:gd name="connsiteX16224" fmla="*/ 4915049 w 6682383"/>
              <a:gd name="connsiteY16224" fmla="*/ 937617 h 6812607"/>
              <a:gd name="connsiteX16225" fmla="*/ 4911328 w 6682383"/>
              <a:gd name="connsiteY16225" fmla="*/ 926455 h 6812607"/>
              <a:gd name="connsiteX16226" fmla="*/ 4926211 w 6682383"/>
              <a:gd name="connsiteY16226" fmla="*/ 926455 h 6812607"/>
              <a:gd name="connsiteX16227" fmla="*/ 4926211 w 6682383"/>
              <a:gd name="connsiteY16227" fmla="*/ 941338 h 6812607"/>
              <a:gd name="connsiteX16228" fmla="*/ 4926211 w 6682383"/>
              <a:gd name="connsiteY16228" fmla="*/ 948779 h 6812607"/>
              <a:gd name="connsiteX16229" fmla="*/ 4933652 w 6682383"/>
              <a:gd name="connsiteY16229" fmla="*/ 945058 h 6812607"/>
              <a:gd name="connsiteX16230" fmla="*/ 4933652 w 6682383"/>
              <a:gd name="connsiteY16230" fmla="*/ 941338 h 6812607"/>
              <a:gd name="connsiteX16231" fmla="*/ 4937373 w 6682383"/>
              <a:gd name="connsiteY16231" fmla="*/ 930175 h 6812607"/>
              <a:gd name="connsiteX16232" fmla="*/ 4941093 w 6682383"/>
              <a:gd name="connsiteY16232" fmla="*/ 926455 h 6812607"/>
              <a:gd name="connsiteX16233" fmla="*/ 4985742 w 6682383"/>
              <a:gd name="connsiteY16233" fmla="*/ 933896 h 6812607"/>
              <a:gd name="connsiteX16234" fmla="*/ 4993183 w 6682383"/>
              <a:gd name="connsiteY16234" fmla="*/ 933896 h 6812607"/>
              <a:gd name="connsiteX16235" fmla="*/ 5008066 w 6682383"/>
              <a:gd name="connsiteY16235" fmla="*/ 933896 h 6812607"/>
              <a:gd name="connsiteX16236" fmla="*/ 5008066 w 6682383"/>
              <a:gd name="connsiteY16236" fmla="*/ 926455 h 6812607"/>
              <a:gd name="connsiteX16237" fmla="*/ 5022949 w 6682383"/>
              <a:gd name="connsiteY16237" fmla="*/ 933896 h 6812607"/>
              <a:gd name="connsiteX16238" fmla="*/ 5026670 w 6682383"/>
              <a:gd name="connsiteY16238" fmla="*/ 941338 h 6812607"/>
              <a:gd name="connsiteX16239" fmla="*/ 5034111 w 6682383"/>
              <a:gd name="connsiteY16239" fmla="*/ 941338 h 6812607"/>
              <a:gd name="connsiteX16240" fmla="*/ 5037832 w 6682383"/>
              <a:gd name="connsiteY16240" fmla="*/ 941338 h 6812607"/>
              <a:gd name="connsiteX16241" fmla="*/ 5045273 w 6682383"/>
              <a:gd name="connsiteY16241" fmla="*/ 941338 h 6812607"/>
              <a:gd name="connsiteX16242" fmla="*/ 5067597 w 6682383"/>
              <a:gd name="connsiteY16242" fmla="*/ 926455 h 6812607"/>
              <a:gd name="connsiteX16243" fmla="*/ 5075039 w 6682383"/>
              <a:gd name="connsiteY16243" fmla="*/ 919013 h 6812607"/>
              <a:gd name="connsiteX16244" fmla="*/ 5082480 w 6682383"/>
              <a:gd name="connsiteY16244" fmla="*/ 926455 h 6812607"/>
              <a:gd name="connsiteX16245" fmla="*/ 5093642 w 6682383"/>
              <a:gd name="connsiteY16245" fmla="*/ 933896 h 6812607"/>
              <a:gd name="connsiteX16246" fmla="*/ 5112246 w 6682383"/>
              <a:gd name="connsiteY16246" fmla="*/ 933896 h 6812607"/>
              <a:gd name="connsiteX16247" fmla="*/ 5134570 w 6682383"/>
              <a:gd name="connsiteY16247" fmla="*/ 933896 h 6812607"/>
              <a:gd name="connsiteX16248" fmla="*/ 5145732 w 6682383"/>
              <a:gd name="connsiteY16248" fmla="*/ 930175 h 6812607"/>
              <a:gd name="connsiteX16249" fmla="*/ 5149453 w 6682383"/>
              <a:gd name="connsiteY16249" fmla="*/ 941338 h 6812607"/>
              <a:gd name="connsiteX16250" fmla="*/ 5153174 w 6682383"/>
              <a:gd name="connsiteY16250" fmla="*/ 948779 h 6812607"/>
              <a:gd name="connsiteX16251" fmla="*/ 5156894 w 6682383"/>
              <a:gd name="connsiteY16251" fmla="*/ 941338 h 6812607"/>
              <a:gd name="connsiteX16252" fmla="*/ 5160615 w 6682383"/>
              <a:gd name="connsiteY16252" fmla="*/ 933896 h 6812607"/>
              <a:gd name="connsiteX16253" fmla="*/ 5171777 w 6682383"/>
              <a:gd name="connsiteY16253" fmla="*/ 933896 h 6812607"/>
              <a:gd name="connsiteX16254" fmla="*/ 5179218 w 6682383"/>
              <a:gd name="connsiteY16254" fmla="*/ 933896 h 6812607"/>
              <a:gd name="connsiteX16255" fmla="*/ 5190381 w 6682383"/>
              <a:gd name="connsiteY16255" fmla="*/ 930175 h 6812607"/>
              <a:gd name="connsiteX16256" fmla="*/ 5197822 w 6682383"/>
              <a:gd name="connsiteY16256" fmla="*/ 930175 h 6812607"/>
              <a:gd name="connsiteX16257" fmla="*/ 5205263 w 6682383"/>
              <a:gd name="connsiteY16257" fmla="*/ 930175 h 6812607"/>
              <a:gd name="connsiteX16258" fmla="*/ 5216426 w 6682383"/>
              <a:gd name="connsiteY16258" fmla="*/ 926455 h 6812607"/>
              <a:gd name="connsiteX16259" fmla="*/ 5231308 w 6682383"/>
              <a:gd name="connsiteY16259" fmla="*/ 933896 h 6812607"/>
              <a:gd name="connsiteX16260" fmla="*/ 5238750 w 6682383"/>
              <a:gd name="connsiteY16260" fmla="*/ 933896 h 6812607"/>
              <a:gd name="connsiteX16261" fmla="*/ 5253633 w 6682383"/>
              <a:gd name="connsiteY16261" fmla="*/ 937617 h 6812607"/>
              <a:gd name="connsiteX16262" fmla="*/ 5268515 w 6682383"/>
              <a:gd name="connsiteY16262" fmla="*/ 941338 h 6812607"/>
              <a:gd name="connsiteX16263" fmla="*/ 5275957 w 6682383"/>
              <a:gd name="connsiteY16263" fmla="*/ 948779 h 6812607"/>
              <a:gd name="connsiteX16264" fmla="*/ 5268515 w 6682383"/>
              <a:gd name="connsiteY16264" fmla="*/ 948779 h 6812607"/>
              <a:gd name="connsiteX16265" fmla="*/ 5246191 w 6682383"/>
              <a:gd name="connsiteY16265" fmla="*/ 956220 h 6812607"/>
              <a:gd name="connsiteX16266" fmla="*/ 5257353 w 6682383"/>
              <a:gd name="connsiteY16266" fmla="*/ 959941 h 6812607"/>
              <a:gd name="connsiteX16267" fmla="*/ 5261074 w 6682383"/>
              <a:gd name="connsiteY16267" fmla="*/ 956220 h 6812607"/>
              <a:gd name="connsiteX16268" fmla="*/ 5268515 w 6682383"/>
              <a:gd name="connsiteY16268" fmla="*/ 971103 h 6812607"/>
              <a:gd name="connsiteX16269" fmla="*/ 5261074 w 6682383"/>
              <a:gd name="connsiteY16269" fmla="*/ 978545 h 6812607"/>
              <a:gd name="connsiteX16270" fmla="*/ 5264795 w 6682383"/>
              <a:gd name="connsiteY16270" fmla="*/ 978545 h 6812607"/>
              <a:gd name="connsiteX16271" fmla="*/ 5272236 w 6682383"/>
              <a:gd name="connsiteY16271" fmla="*/ 974824 h 6812607"/>
              <a:gd name="connsiteX16272" fmla="*/ 5279677 w 6682383"/>
              <a:gd name="connsiteY16272" fmla="*/ 971103 h 6812607"/>
              <a:gd name="connsiteX16273" fmla="*/ 5283398 w 6682383"/>
              <a:gd name="connsiteY16273" fmla="*/ 978545 h 6812607"/>
              <a:gd name="connsiteX16274" fmla="*/ 5290840 w 6682383"/>
              <a:gd name="connsiteY16274" fmla="*/ 978545 h 6812607"/>
              <a:gd name="connsiteX16275" fmla="*/ 5283398 w 6682383"/>
              <a:gd name="connsiteY16275" fmla="*/ 971103 h 6812607"/>
              <a:gd name="connsiteX16276" fmla="*/ 5283398 w 6682383"/>
              <a:gd name="connsiteY16276" fmla="*/ 956220 h 6812607"/>
              <a:gd name="connsiteX16277" fmla="*/ 5283398 w 6682383"/>
              <a:gd name="connsiteY16277" fmla="*/ 941338 h 6812607"/>
              <a:gd name="connsiteX16278" fmla="*/ 5290840 w 6682383"/>
              <a:gd name="connsiteY16278" fmla="*/ 933896 h 6812607"/>
              <a:gd name="connsiteX16279" fmla="*/ 5309443 w 6682383"/>
              <a:gd name="connsiteY16279" fmla="*/ 937617 h 6812607"/>
              <a:gd name="connsiteX16280" fmla="*/ 5313164 w 6682383"/>
              <a:gd name="connsiteY16280" fmla="*/ 945058 h 6812607"/>
              <a:gd name="connsiteX16281" fmla="*/ 5305722 w 6682383"/>
              <a:gd name="connsiteY16281" fmla="*/ 941338 h 6812607"/>
              <a:gd name="connsiteX16282" fmla="*/ 5298281 w 6682383"/>
              <a:gd name="connsiteY16282" fmla="*/ 956220 h 6812607"/>
              <a:gd name="connsiteX16283" fmla="*/ 5298281 w 6682383"/>
              <a:gd name="connsiteY16283" fmla="*/ 971103 h 6812607"/>
              <a:gd name="connsiteX16284" fmla="*/ 5302002 w 6682383"/>
              <a:gd name="connsiteY16284" fmla="*/ 971103 h 6812607"/>
              <a:gd name="connsiteX16285" fmla="*/ 5313164 w 6682383"/>
              <a:gd name="connsiteY16285" fmla="*/ 978545 h 6812607"/>
              <a:gd name="connsiteX16286" fmla="*/ 5313164 w 6682383"/>
              <a:gd name="connsiteY16286" fmla="*/ 985986 h 6812607"/>
              <a:gd name="connsiteX16287" fmla="*/ 5320605 w 6682383"/>
              <a:gd name="connsiteY16287" fmla="*/ 985986 h 6812607"/>
              <a:gd name="connsiteX16288" fmla="*/ 5335488 w 6682383"/>
              <a:gd name="connsiteY16288" fmla="*/ 985986 h 6812607"/>
              <a:gd name="connsiteX16289" fmla="*/ 5342929 w 6682383"/>
              <a:gd name="connsiteY16289" fmla="*/ 985986 h 6812607"/>
              <a:gd name="connsiteX16290" fmla="*/ 5348510 w 6682383"/>
              <a:gd name="connsiteY16290" fmla="*/ 985986 h 6812607"/>
              <a:gd name="connsiteX16291" fmla="*/ 5350371 w 6682383"/>
              <a:gd name="connsiteY16291" fmla="*/ 985986 h 6812607"/>
              <a:gd name="connsiteX16292" fmla="*/ 5365254 w 6682383"/>
              <a:gd name="connsiteY16292" fmla="*/ 985986 h 6812607"/>
              <a:gd name="connsiteX16293" fmla="*/ 5380136 w 6682383"/>
              <a:gd name="connsiteY16293" fmla="*/ 985986 h 6812607"/>
              <a:gd name="connsiteX16294" fmla="*/ 5395019 w 6682383"/>
              <a:gd name="connsiteY16294" fmla="*/ 985986 h 6812607"/>
              <a:gd name="connsiteX16295" fmla="*/ 5395019 w 6682383"/>
              <a:gd name="connsiteY16295" fmla="*/ 993427 h 6812607"/>
              <a:gd name="connsiteX16296" fmla="*/ 5387578 w 6682383"/>
              <a:gd name="connsiteY16296" fmla="*/ 1000869 h 6812607"/>
              <a:gd name="connsiteX16297" fmla="*/ 5387578 w 6682383"/>
              <a:gd name="connsiteY16297" fmla="*/ 1008310 h 6812607"/>
              <a:gd name="connsiteX16298" fmla="*/ 5395019 w 6682383"/>
              <a:gd name="connsiteY16298" fmla="*/ 1008310 h 6812607"/>
              <a:gd name="connsiteX16299" fmla="*/ 5409902 w 6682383"/>
              <a:gd name="connsiteY16299" fmla="*/ 1000869 h 6812607"/>
              <a:gd name="connsiteX16300" fmla="*/ 5424785 w 6682383"/>
              <a:gd name="connsiteY16300" fmla="*/ 1000869 h 6812607"/>
              <a:gd name="connsiteX16301" fmla="*/ 5417343 w 6682383"/>
              <a:gd name="connsiteY16301" fmla="*/ 993427 h 6812607"/>
              <a:gd name="connsiteX16302" fmla="*/ 5447109 w 6682383"/>
              <a:gd name="connsiteY16302" fmla="*/ 971103 h 6812607"/>
              <a:gd name="connsiteX16303" fmla="*/ 5469433 w 6682383"/>
              <a:gd name="connsiteY16303" fmla="*/ 993427 h 6812607"/>
              <a:gd name="connsiteX16304" fmla="*/ 5491758 w 6682383"/>
              <a:gd name="connsiteY16304" fmla="*/ 1008310 h 6812607"/>
              <a:gd name="connsiteX16305" fmla="*/ 5514082 w 6682383"/>
              <a:gd name="connsiteY16305" fmla="*/ 1000869 h 6812607"/>
              <a:gd name="connsiteX16306" fmla="*/ 5528965 w 6682383"/>
              <a:gd name="connsiteY16306" fmla="*/ 1008310 h 6812607"/>
              <a:gd name="connsiteX16307" fmla="*/ 5551289 w 6682383"/>
              <a:gd name="connsiteY16307" fmla="*/ 1030634 h 6812607"/>
              <a:gd name="connsiteX16308" fmla="*/ 5562451 w 6682383"/>
              <a:gd name="connsiteY16308" fmla="*/ 1026914 h 6812607"/>
              <a:gd name="connsiteX16309" fmla="*/ 5607099 w 6682383"/>
              <a:gd name="connsiteY16309" fmla="*/ 1038076 h 6812607"/>
              <a:gd name="connsiteX16310" fmla="*/ 5659189 w 6682383"/>
              <a:gd name="connsiteY16310" fmla="*/ 1045517 h 6812607"/>
              <a:gd name="connsiteX16311" fmla="*/ 5685234 w 6682383"/>
              <a:gd name="connsiteY16311" fmla="*/ 1052959 h 6812607"/>
              <a:gd name="connsiteX16312" fmla="*/ 5722441 w 6682383"/>
              <a:gd name="connsiteY16312" fmla="*/ 1052959 h 6812607"/>
              <a:gd name="connsiteX16313" fmla="*/ 5733603 w 6682383"/>
              <a:gd name="connsiteY16313" fmla="*/ 1049238 h 6812607"/>
              <a:gd name="connsiteX16314" fmla="*/ 5729883 w 6682383"/>
              <a:gd name="connsiteY16314" fmla="*/ 1052959 h 6812607"/>
              <a:gd name="connsiteX16315" fmla="*/ 5729883 w 6682383"/>
              <a:gd name="connsiteY16315" fmla="*/ 1060400 h 6812607"/>
              <a:gd name="connsiteX16316" fmla="*/ 5741045 w 6682383"/>
              <a:gd name="connsiteY16316" fmla="*/ 1060400 h 6812607"/>
              <a:gd name="connsiteX16317" fmla="*/ 5744765 w 6682383"/>
              <a:gd name="connsiteY16317" fmla="*/ 1052959 h 6812607"/>
              <a:gd name="connsiteX16318" fmla="*/ 5752207 w 6682383"/>
              <a:gd name="connsiteY16318" fmla="*/ 1052959 h 6812607"/>
              <a:gd name="connsiteX16319" fmla="*/ 5767090 w 6682383"/>
              <a:gd name="connsiteY16319" fmla="*/ 1052959 h 6812607"/>
              <a:gd name="connsiteX16320" fmla="*/ 5767090 w 6682383"/>
              <a:gd name="connsiteY16320" fmla="*/ 1060400 h 6812607"/>
              <a:gd name="connsiteX16321" fmla="*/ 5752207 w 6682383"/>
              <a:gd name="connsiteY16321" fmla="*/ 1060400 h 6812607"/>
              <a:gd name="connsiteX16322" fmla="*/ 5752207 w 6682383"/>
              <a:gd name="connsiteY16322" fmla="*/ 1067841 h 6812607"/>
              <a:gd name="connsiteX16323" fmla="*/ 5759648 w 6682383"/>
              <a:gd name="connsiteY16323" fmla="*/ 1071562 h 6812607"/>
              <a:gd name="connsiteX16324" fmla="*/ 5781972 w 6682383"/>
              <a:gd name="connsiteY16324" fmla="*/ 1075283 h 6812607"/>
              <a:gd name="connsiteX16325" fmla="*/ 5796855 w 6682383"/>
              <a:gd name="connsiteY16325" fmla="*/ 1082724 h 6812607"/>
              <a:gd name="connsiteX16326" fmla="*/ 5804297 w 6682383"/>
              <a:gd name="connsiteY16326" fmla="*/ 1082724 h 6812607"/>
              <a:gd name="connsiteX16327" fmla="*/ 5811738 w 6682383"/>
              <a:gd name="connsiteY16327" fmla="*/ 1075283 h 6812607"/>
              <a:gd name="connsiteX16328" fmla="*/ 5826621 w 6682383"/>
              <a:gd name="connsiteY16328" fmla="*/ 1097607 h 6812607"/>
              <a:gd name="connsiteX16329" fmla="*/ 5834062 w 6682383"/>
              <a:gd name="connsiteY16329" fmla="*/ 1097607 h 6812607"/>
              <a:gd name="connsiteX16330" fmla="*/ 5841504 w 6682383"/>
              <a:gd name="connsiteY16330" fmla="*/ 1105048 h 6812607"/>
              <a:gd name="connsiteX16331" fmla="*/ 5848945 w 6682383"/>
              <a:gd name="connsiteY16331" fmla="*/ 1112490 h 6812607"/>
              <a:gd name="connsiteX16332" fmla="*/ 5841504 w 6682383"/>
              <a:gd name="connsiteY16332" fmla="*/ 1112490 h 6812607"/>
              <a:gd name="connsiteX16333" fmla="*/ 5826621 w 6682383"/>
              <a:gd name="connsiteY16333" fmla="*/ 1112490 h 6812607"/>
              <a:gd name="connsiteX16334" fmla="*/ 5824760 w 6682383"/>
              <a:gd name="connsiteY16334" fmla="*/ 1112490 h 6812607"/>
              <a:gd name="connsiteX16335" fmla="*/ 5819179 w 6682383"/>
              <a:gd name="connsiteY16335" fmla="*/ 1112490 h 6812607"/>
              <a:gd name="connsiteX16336" fmla="*/ 5811738 w 6682383"/>
              <a:gd name="connsiteY16336" fmla="*/ 1112490 h 6812607"/>
              <a:gd name="connsiteX16337" fmla="*/ 5800576 w 6682383"/>
              <a:gd name="connsiteY16337" fmla="*/ 1112490 h 6812607"/>
              <a:gd name="connsiteX16338" fmla="*/ 5804297 w 6682383"/>
              <a:gd name="connsiteY16338" fmla="*/ 1119931 h 6812607"/>
              <a:gd name="connsiteX16339" fmla="*/ 5804297 w 6682383"/>
              <a:gd name="connsiteY16339" fmla="*/ 1127373 h 6812607"/>
              <a:gd name="connsiteX16340" fmla="*/ 5804297 w 6682383"/>
              <a:gd name="connsiteY16340" fmla="*/ 1134814 h 6812607"/>
              <a:gd name="connsiteX16341" fmla="*/ 5815459 w 6682383"/>
              <a:gd name="connsiteY16341" fmla="*/ 1138535 h 6812607"/>
              <a:gd name="connsiteX16342" fmla="*/ 5819179 w 6682383"/>
              <a:gd name="connsiteY16342" fmla="*/ 1142256 h 6812607"/>
              <a:gd name="connsiteX16343" fmla="*/ 5796855 w 6682383"/>
              <a:gd name="connsiteY16343" fmla="*/ 1142256 h 6812607"/>
              <a:gd name="connsiteX16344" fmla="*/ 5767090 w 6682383"/>
              <a:gd name="connsiteY16344" fmla="*/ 1142256 h 6812607"/>
              <a:gd name="connsiteX16345" fmla="*/ 5759648 w 6682383"/>
              <a:gd name="connsiteY16345" fmla="*/ 1134814 h 6812607"/>
              <a:gd name="connsiteX16346" fmla="*/ 5759648 w 6682383"/>
              <a:gd name="connsiteY16346" fmla="*/ 1119931 h 6812607"/>
              <a:gd name="connsiteX16347" fmla="*/ 5748486 w 6682383"/>
              <a:gd name="connsiteY16347" fmla="*/ 1119931 h 6812607"/>
              <a:gd name="connsiteX16348" fmla="*/ 5744765 w 6682383"/>
              <a:gd name="connsiteY16348" fmla="*/ 1119931 h 6812607"/>
              <a:gd name="connsiteX16349" fmla="*/ 5737324 w 6682383"/>
              <a:gd name="connsiteY16349" fmla="*/ 1127373 h 6812607"/>
              <a:gd name="connsiteX16350" fmla="*/ 5729883 w 6682383"/>
              <a:gd name="connsiteY16350" fmla="*/ 1131093 h 6812607"/>
              <a:gd name="connsiteX16351" fmla="*/ 5722441 w 6682383"/>
              <a:gd name="connsiteY16351" fmla="*/ 1131093 h 6812607"/>
              <a:gd name="connsiteX16352" fmla="*/ 5707558 w 6682383"/>
              <a:gd name="connsiteY16352" fmla="*/ 1127373 h 6812607"/>
              <a:gd name="connsiteX16353" fmla="*/ 5707558 w 6682383"/>
              <a:gd name="connsiteY16353" fmla="*/ 1134814 h 6812607"/>
              <a:gd name="connsiteX16354" fmla="*/ 5707558 w 6682383"/>
              <a:gd name="connsiteY16354" fmla="*/ 1142256 h 6812607"/>
              <a:gd name="connsiteX16355" fmla="*/ 5670351 w 6682383"/>
              <a:gd name="connsiteY16355" fmla="*/ 1134814 h 6812607"/>
              <a:gd name="connsiteX16356" fmla="*/ 5662910 w 6682383"/>
              <a:gd name="connsiteY16356" fmla="*/ 1142256 h 6812607"/>
              <a:gd name="connsiteX16357" fmla="*/ 5662910 w 6682383"/>
              <a:gd name="connsiteY16357" fmla="*/ 1134814 h 6812607"/>
              <a:gd name="connsiteX16358" fmla="*/ 5648027 w 6682383"/>
              <a:gd name="connsiteY16358" fmla="*/ 1127373 h 6812607"/>
              <a:gd name="connsiteX16359" fmla="*/ 5555010 w 6682383"/>
              <a:gd name="connsiteY16359" fmla="*/ 1105048 h 6812607"/>
              <a:gd name="connsiteX16360" fmla="*/ 5547568 w 6682383"/>
              <a:gd name="connsiteY16360" fmla="*/ 1101328 h 6812607"/>
              <a:gd name="connsiteX16361" fmla="*/ 5521523 w 6682383"/>
              <a:gd name="connsiteY16361" fmla="*/ 1101328 h 6812607"/>
              <a:gd name="connsiteX16362" fmla="*/ 5480595 w 6682383"/>
              <a:gd name="connsiteY16362" fmla="*/ 1093886 h 6812607"/>
              <a:gd name="connsiteX16363" fmla="*/ 5454551 w 6682383"/>
              <a:gd name="connsiteY16363" fmla="*/ 1105048 h 6812607"/>
              <a:gd name="connsiteX16364" fmla="*/ 5447109 w 6682383"/>
              <a:gd name="connsiteY16364" fmla="*/ 1112490 h 6812607"/>
              <a:gd name="connsiteX16365" fmla="*/ 5454551 w 6682383"/>
              <a:gd name="connsiteY16365" fmla="*/ 1112490 h 6812607"/>
              <a:gd name="connsiteX16366" fmla="*/ 5461992 w 6682383"/>
              <a:gd name="connsiteY16366" fmla="*/ 1112490 h 6812607"/>
              <a:gd name="connsiteX16367" fmla="*/ 5476875 w 6682383"/>
              <a:gd name="connsiteY16367" fmla="*/ 1112490 h 6812607"/>
              <a:gd name="connsiteX16368" fmla="*/ 5488037 w 6682383"/>
              <a:gd name="connsiteY16368" fmla="*/ 1116211 h 6812607"/>
              <a:gd name="connsiteX16369" fmla="*/ 5499199 w 6682383"/>
              <a:gd name="connsiteY16369" fmla="*/ 1119931 h 6812607"/>
              <a:gd name="connsiteX16370" fmla="*/ 5506640 w 6682383"/>
              <a:gd name="connsiteY16370" fmla="*/ 1119931 h 6812607"/>
              <a:gd name="connsiteX16371" fmla="*/ 5517802 w 6682383"/>
              <a:gd name="connsiteY16371" fmla="*/ 1127373 h 6812607"/>
              <a:gd name="connsiteX16372" fmla="*/ 5528965 w 6682383"/>
              <a:gd name="connsiteY16372" fmla="*/ 1123652 h 6812607"/>
              <a:gd name="connsiteX16373" fmla="*/ 5532685 w 6682383"/>
              <a:gd name="connsiteY16373" fmla="*/ 1119931 h 6812607"/>
              <a:gd name="connsiteX16374" fmla="*/ 5536406 w 6682383"/>
              <a:gd name="connsiteY16374" fmla="*/ 1127373 h 6812607"/>
              <a:gd name="connsiteX16375" fmla="*/ 5543847 w 6682383"/>
              <a:gd name="connsiteY16375" fmla="*/ 1131093 h 6812607"/>
              <a:gd name="connsiteX16376" fmla="*/ 5551289 w 6682383"/>
              <a:gd name="connsiteY16376" fmla="*/ 1134814 h 6812607"/>
              <a:gd name="connsiteX16377" fmla="*/ 5555010 w 6682383"/>
              <a:gd name="connsiteY16377" fmla="*/ 1142256 h 6812607"/>
              <a:gd name="connsiteX16378" fmla="*/ 5581054 w 6682383"/>
              <a:gd name="connsiteY16378" fmla="*/ 1142256 h 6812607"/>
              <a:gd name="connsiteX16379" fmla="*/ 5603379 w 6682383"/>
              <a:gd name="connsiteY16379" fmla="*/ 1164580 h 6812607"/>
              <a:gd name="connsiteX16380" fmla="*/ 5595937 w 6682383"/>
              <a:gd name="connsiteY16380" fmla="*/ 1172021 h 6812607"/>
              <a:gd name="connsiteX16381" fmla="*/ 5603379 w 6682383"/>
              <a:gd name="connsiteY16381" fmla="*/ 1172021 h 6812607"/>
              <a:gd name="connsiteX16382" fmla="*/ 5603379 w 6682383"/>
              <a:gd name="connsiteY16382" fmla="*/ 1164580 h 6812607"/>
              <a:gd name="connsiteX16383" fmla="*/ 5610820 w 6682383"/>
              <a:gd name="connsiteY16383" fmla="*/ 1164580 h 6812607"/>
              <a:gd name="connsiteX16384" fmla="*/ 5614541 w 6682383"/>
              <a:gd name="connsiteY16384" fmla="*/ 1157138 h 6812607"/>
              <a:gd name="connsiteX16385" fmla="*/ 5625703 w 6682383"/>
              <a:gd name="connsiteY16385" fmla="*/ 1157138 h 6812607"/>
              <a:gd name="connsiteX16386" fmla="*/ 5640586 w 6682383"/>
              <a:gd name="connsiteY16386" fmla="*/ 1164580 h 6812607"/>
              <a:gd name="connsiteX16387" fmla="*/ 5625703 w 6682383"/>
              <a:gd name="connsiteY16387" fmla="*/ 1164580 h 6812607"/>
              <a:gd name="connsiteX16388" fmla="*/ 5640586 w 6682383"/>
              <a:gd name="connsiteY16388" fmla="*/ 1179463 h 6812607"/>
              <a:gd name="connsiteX16389" fmla="*/ 5640586 w 6682383"/>
              <a:gd name="connsiteY16389" fmla="*/ 1186904 h 6812607"/>
              <a:gd name="connsiteX16390" fmla="*/ 5648027 w 6682383"/>
              <a:gd name="connsiteY16390" fmla="*/ 1201787 h 6812607"/>
              <a:gd name="connsiteX16391" fmla="*/ 5644306 w 6682383"/>
              <a:gd name="connsiteY16391" fmla="*/ 1209228 h 6812607"/>
              <a:gd name="connsiteX16392" fmla="*/ 5640586 w 6682383"/>
              <a:gd name="connsiteY16392" fmla="*/ 1209228 h 6812607"/>
              <a:gd name="connsiteX16393" fmla="*/ 5629424 w 6682383"/>
              <a:gd name="connsiteY16393" fmla="*/ 1212949 h 6812607"/>
              <a:gd name="connsiteX16394" fmla="*/ 5618261 w 6682383"/>
              <a:gd name="connsiteY16394" fmla="*/ 1209228 h 6812607"/>
              <a:gd name="connsiteX16395" fmla="*/ 5610820 w 6682383"/>
              <a:gd name="connsiteY16395" fmla="*/ 1201787 h 6812607"/>
              <a:gd name="connsiteX16396" fmla="*/ 5595937 w 6682383"/>
              <a:gd name="connsiteY16396" fmla="*/ 1194345 h 6812607"/>
              <a:gd name="connsiteX16397" fmla="*/ 5610820 w 6682383"/>
              <a:gd name="connsiteY16397" fmla="*/ 1194345 h 6812607"/>
              <a:gd name="connsiteX16398" fmla="*/ 5625703 w 6682383"/>
              <a:gd name="connsiteY16398" fmla="*/ 1186904 h 6812607"/>
              <a:gd name="connsiteX16399" fmla="*/ 5625703 w 6682383"/>
              <a:gd name="connsiteY16399" fmla="*/ 1194345 h 6812607"/>
              <a:gd name="connsiteX16400" fmla="*/ 5633144 w 6682383"/>
              <a:gd name="connsiteY16400" fmla="*/ 1194345 h 6812607"/>
              <a:gd name="connsiteX16401" fmla="*/ 5633144 w 6682383"/>
              <a:gd name="connsiteY16401" fmla="*/ 1179463 h 6812607"/>
              <a:gd name="connsiteX16402" fmla="*/ 5618261 w 6682383"/>
              <a:gd name="connsiteY16402" fmla="*/ 1179463 h 6812607"/>
              <a:gd name="connsiteX16403" fmla="*/ 5566172 w 6682383"/>
              <a:gd name="connsiteY16403" fmla="*/ 1164580 h 6812607"/>
              <a:gd name="connsiteX16404" fmla="*/ 5540127 w 6682383"/>
              <a:gd name="connsiteY16404" fmla="*/ 1149697 h 6812607"/>
              <a:gd name="connsiteX16405" fmla="*/ 5536406 w 6682383"/>
              <a:gd name="connsiteY16405" fmla="*/ 1145976 h 6812607"/>
              <a:gd name="connsiteX16406" fmla="*/ 5532685 w 6682383"/>
              <a:gd name="connsiteY16406" fmla="*/ 1142256 h 6812607"/>
              <a:gd name="connsiteX16407" fmla="*/ 5521523 w 6682383"/>
              <a:gd name="connsiteY16407" fmla="*/ 1142256 h 6812607"/>
              <a:gd name="connsiteX16408" fmla="*/ 5469433 w 6682383"/>
              <a:gd name="connsiteY16408" fmla="*/ 1134814 h 6812607"/>
              <a:gd name="connsiteX16409" fmla="*/ 5450830 w 6682383"/>
              <a:gd name="connsiteY16409" fmla="*/ 1127373 h 6812607"/>
              <a:gd name="connsiteX16410" fmla="*/ 5439668 w 6682383"/>
              <a:gd name="connsiteY16410" fmla="*/ 1119931 h 6812607"/>
              <a:gd name="connsiteX16411" fmla="*/ 5424785 w 6682383"/>
              <a:gd name="connsiteY16411" fmla="*/ 1119931 h 6812607"/>
              <a:gd name="connsiteX16412" fmla="*/ 5380136 w 6682383"/>
              <a:gd name="connsiteY16412" fmla="*/ 1119931 h 6812607"/>
              <a:gd name="connsiteX16413" fmla="*/ 5372695 w 6682383"/>
              <a:gd name="connsiteY16413" fmla="*/ 1119931 h 6812607"/>
              <a:gd name="connsiteX16414" fmla="*/ 5372695 w 6682383"/>
              <a:gd name="connsiteY16414" fmla="*/ 1112490 h 6812607"/>
              <a:gd name="connsiteX16415" fmla="*/ 5365254 w 6682383"/>
              <a:gd name="connsiteY16415" fmla="*/ 1112490 h 6812607"/>
              <a:gd name="connsiteX16416" fmla="*/ 5357812 w 6682383"/>
              <a:gd name="connsiteY16416" fmla="*/ 1112490 h 6812607"/>
              <a:gd name="connsiteX16417" fmla="*/ 5365254 w 6682383"/>
              <a:gd name="connsiteY16417" fmla="*/ 1134814 h 6812607"/>
              <a:gd name="connsiteX16418" fmla="*/ 5365254 w 6682383"/>
              <a:gd name="connsiteY16418" fmla="*/ 1127373 h 6812607"/>
              <a:gd name="connsiteX16419" fmla="*/ 5368974 w 6682383"/>
              <a:gd name="connsiteY16419" fmla="*/ 1131093 h 6812607"/>
              <a:gd name="connsiteX16420" fmla="*/ 5365254 w 6682383"/>
              <a:gd name="connsiteY16420" fmla="*/ 1138535 h 6812607"/>
              <a:gd name="connsiteX16421" fmla="*/ 5357812 w 6682383"/>
              <a:gd name="connsiteY16421" fmla="*/ 1145976 h 6812607"/>
              <a:gd name="connsiteX16422" fmla="*/ 5354092 w 6682383"/>
              <a:gd name="connsiteY16422" fmla="*/ 1157138 h 6812607"/>
              <a:gd name="connsiteX16423" fmla="*/ 5350371 w 6682383"/>
              <a:gd name="connsiteY16423" fmla="*/ 1164580 h 6812607"/>
              <a:gd name="connsiteX16424" fmla="*/ 5342929 w 6682383"/>
              <a:gd name="connsiteY16424" fmla="*/ 1157138 h 6812607"/>
              <a:gd name="connsiteX16425" fmla="*/ 5328047 w 6682383"/>
              <a:gd name="connsiteY16425" fmla="*/ 1142256 h 6812607"/>
              <a:gd name="connsiteX16426" fmla="*/ 5320605 w 6682383"/>
              <a:gd name="connsiteY16426" fmla="*/ 1142256 h 6812607"/>
              <a:gd name="connsiteX16427" fmla="*/ 5320605 w 6682383"/>
              <a:gd name="connsiteY16427" fmla="*/ 1149697 h 6812607"/>
              <a:gd name="connsiteX16428" fmla="*/ 5313164 w 6682383"/>
              <a:gd name="connsiteY16428" fmla="*/ 1157138 h 6812607"/>
              <a:gd name="connsiteX16429" fmla="*/ 5313164 w 6682383"/>
              <a:gd name="connsiteY16429" fmla="*/ 1149697 h 6812607"/>
              <a:gd name="connsiteX16430" fmla="*/ 5290840 w 6682383"/>
              <a:gd name="connsiteY16430" fmla="*/ 1149697 h 6812607"/>
              <a:gd name="connsiteX16431" fmla="*/ 5283398 w 6682383"/>
              <a:gd name="connsiteY16431" fmla="*/ 1145976 h 6812607"/>
              <a:gd name="connsiteX16432" fmla="*/ 5275957 w 6682383"/>
              <a:gd name="connsiteY16432" fmla="*/ 1142256 h 6812607"/>
              <a:gd name="connsiteX16433" fmla="*/ 5275957 w 6682383"/>
              <a:gd name="connsiteY16433" fmla="*/ 1149697 h 6812607"/>
              <a:gd name="connsiteX16434" fmla="*/ 5268515 w 6682383"/>
              <a:gd name="connsiteY16434" fmla="*/ 1149697 h 6812607"/>
              <a:gd name="connsiteX16435" fmla="*/ 5283398 w 6682383"/>
              <a:gd name="connsiteY16435" fmla="*/ 1164580 h 6812607"/>
              <a:gd name="connsiteX16436" fmla="*/ 5294560 w 6682383"/>
              <a:gd name="connsiteY16436" fmla="*/ 1164580 h 6812607"/>
              <a:gd name="connsiteX16437" fmla="*/ 5298281 w 6682383"/>
              <a:gd name="connsiteY16437" fmla="*/ 1164580 h 6812607"/>
              <a:gd name="connsiteX16438" fmla="*/ 5305722 w 6682383"/>
              <a:gd name="connsiteY16438" fmla="*/ 1164580 h 6812607"/>
              <a:gd name="connsiteX16439" fmla="*/ 5313164 w 6682383"/>
              <a:gd name="connsiteY16439" fmla="*/ 1164580 h 6812607"/>
              <a:gd name="connsiteX16440" fmla="*/ 5320605 w 6682383"/>
              <a:gd name="connsiteY16440" fmla="*/ 1168300 h 6812607"/>
              <a:gd name="connsiteX16441" fmla="*/ 5328047 w 6682383"/>
              <a:gd name="connsiteY16441" fmla="*/ 1172021 h 6812607"/>
              <a:gd name="connsiteX16442" fmla="*/ 5342929 w 6682383"/>
              <a:gd name="connsiteY16442" fmla="*/ 1179463 h 6812607"/>
              <a:gd name="connsiteX16443" fmla="*/ 5361533 w 6682383"/>
              <a:gd name="connsiteY16443" fmla="*/ 1194345 h 6812607"/>
              <a:gd name="connsiteX16444" fmla="*/ 5387578 w 6682383"/>
              <a:gd name="connsiteY16444" fmla="*/ 1198066 h 6812607"/>
              <a:gd name="connsiteX16445" fmla="*/ 5398740 w 6682383"/>
              <a:gd name="connsiteY16445" fmla="*/ 1194345 h 6812607"/>
              <a:gd name="connsiteX16446" fmla="*/ 5402461 w 6682383"/>
              <a:gd name="connsiteY16446" fmla="*/ 1201787 h 6812607"/>
              <a:gd name="connsiteX16447" fmla="*/ 5402461 w 6682383"/>
              <a:gd name="connsiteY16447" fmla="*/ 1205507 h 6812607"/>
              <a:gd name="connsiteX16448" fmla="*/ 5409902 w 6682383"/>
              <a:gd name="connsiteY16448" fmla="*/ 1209228 h 6812607"/>
              <a:gd name="connsiteX16449" fmla="*/ 5417343 w 6682383"/>
              <a:gd name="connsiteY16449" fmla="*/ 1201787 h 6812607"/>
              <a:gd name="connsiteX16450" fmla="*/ 5417343 w 6682383"/>
              <a:gd name="connsiteY16450" fmla="*/ 1209228 h 6812607"/>
              <a:gd name="connsiteX16451" fmla="*/ 5424785 w 6682383"/>
              <a:gd name="connsiteY16451" fmla="*/ 1209228 h 6812607"/>
              <a:gd name="connsiteX16452" fmla="*/ 5432226 w 6682383"/>
              <a:gd name="connsiteY16452" fmla="*/ 1209228 h 6812607"/>
              <a:gd name="connsiteX16453" fmla="*/ 5439668 w 6682383"/>
              <a:gd name="connsiteY16453" fmla="*/ 1209228 h 6812607"/>
              <a:gd name="connsiteX16454" fmla="*/ 5454551 w 6682383"/>
              <a:gd name="connsiteY16454" fmla="*/ 1216670 h 6812607"/>
              <a:gd name="connsiteX16455" fmla="*/ 5461992 w 6682383"/>
              <a:gd name="connsiteY16455" fmla="*/ 1216670 h 6812607"/>
              <a:gd name="connsiteX16456" fmla="*/ 5454551 w 6682383"/>
              <a:gd name="connsiteY16456" fmla="*/ 1224111 h 6812607"/>
              <a:gd name="connsiteX16457" fmla="*/ 5439668 w 6682383"/>
              <a:gd name="connsiteY16457" fmla="*/ 1216670 h 6812607"/>
              <a:gd name="connsiteX16458" fmla="*/ 5432226 w 6682383"/>
              <a:gd name="connsiteY16458" fmla="*/ 1216670 h 6812607"/>
              <a:gd name="connsiteX16459" fmla="*/ 5447109 w 6682383"/>
              <a:gd name="connsiteY16459" fmla="*/ 1231552 h 6812607"/>
              <a:gd name="connsiteX16460" fmla="*/ 5465713 w 6682383"/>
              <a:gd name="connsiteY16460" fmla="*/ 1235273 h 6812607"/>
              <a:gd name="connsiteX16461" fmla="*/ 5476875 w 6682383"/>
              <a:gd name="connsiteY16461" fmla="*/ 1231552 h 6812607"/>
              <a:gd name="connsiteX16462" fmla="*/ 5484316 w 6682383"/>
              <a:gd name="connsiteY16462" fmla="*/ 1231552 h 6812607"/>
              <a:gd name="connsiteX16463" fmla="*/ 5506640 w 6682383"/>
              <a:gd name="connsiteY16463" fmla="*/ 1231552 h 6812607"/>
              <a:gd name="connsiteX16464" fmla="*/ 5514082 w 6682383"/>
              <a:gd name="connsiteY16464" fmla="*/ 1238994 h 6812607"/>
              <a:gd name="connsiteX16465" fmla="*/ 5514082 w 6682383"/>
              <a:gd name="connsiteY16465" fmla="*/ 1242714 h 6812607"/>
              <a:gd name="connsiteX16466" fmla="*/ 5517802 w 6682383"/>
              <a:gd name="connsiteY16466" fmla="*/ 1246435 h 6812607"/>
              <a:gd name="connsiteX16467" fmla="*/ 5528965 w 6682383"/>
              <a:gd name="connsiteY16467" fmla="*/ 1246435 h 6812607"/>
              <a:gd name="connsiteX16468" fmla="*/ 5532685 w 6682383"/>
              <a:gd name="connsiteY16468" fmla="*/ 1253877 h 6812607"/>
              <a:gd name="connsiteX16469" fmla="*/ 5532685 w 6682383"/>
              <a:gd name="connsiteY16469" fmla="*/ 1261318 h 6812607"/>
              <a:gd name="connsiteX16470" fmla="*/ 5536406 w 6682383"/>
              <a:gd name="connsiteY16470" fmla="*/ 1268759 h 6812607"/>
              <a:gd name="connsiteX16471" fmla="*/ 5532685 w 6682383"/>
              <a:gd name="connsiteY16471" fmla="*/ 1276201 h 6812607"/>
              <a:gd name="connsiteX16472" fmla="*/ 5528965 w 6682383"/>
              <a:gd name="connsiteY16472" fmla="*/ 1268759 h 6812607"/>
              <a:gd name="connsiteX16473" fmla="*/ 5521523 w 6682383"/>
              <a:gd name="connsiteY16473" fmla="*/ 1268759 h 6812607"/>
              <a:gd name="connsiteX16474" fmla="*/ 5543847 w 6682383"/>
              <a:gd name="connsiteY16474" fmla="*/ 1291084 h 6812607"/>
              <a:gd name="connsiteX16475" fmla="*/ 5558730 w 6682383"/>
              <a:gd name="connsiteY16475" fmla="*/ 1298525 h 6812607"/>
              <a:gd name="connsiteX16476" fmla="*/ 5569892 w 6682383"/>
              <a:gd name="connsiteY16476" fmla="*/ 1294804 h 6812607"/>
              <a:gd name="connsiteX16477" fmla="*/ 5573613 w 6682383"/>
              <a:gd name="connsiteY16477" fmla="*/ 1283642 h 6812607"/>
              <a:gd name="connsiteX16478" fmla="*/ 5573613 w 6682383"/>
              <a:gd name="connsiteY16478" fmla="*/ 1276201 h 6812607"/>
              <a:gd name="connsiteX16479" fmla="*/ 5581054 w 6682383"/>
              <a:gd name="connsiteY16479" fmla="*/ 1276201 h 6812607"/>
              <a:gd name="connsiteX16480" fmla="*/ 5588496 w 6682383"/>
              <a:gd name="connsiteY16480" fmla="*/ 1283642 h 6812607"/>
              <a:gd name="connsiteX16481" fmla="*/ 5581054 w 6682383"/>
              <a:gd name="connsiteY16481" fmla="*/ 1291084 h 6812607"/>
              <a:gd name="connsiteX16482" fmla="*/ 5584775 w 6682383"/>
              <a:gd name="connsiteY16482" fmla="*/ 1294804 h 6812607"/>
              <a:gd name="connsiteX16483" fmla="*/ 5595937 w 6682383"/>
              <a:gd name="connsiteY16483" fmla="*/ 1298525 h 6812607"/>
              <a:gd name="connsiteX16484" fmla="*/ 5603379 w 6682383"/>
              <a:gd name="connsiteY16484" fmla="*/ 1302246 h 6812607"/>
              <a:gd name="connsiteX16485" fmla="*/ 5610820 w 6682383"/>
              <a:gd name="connsiteY16485" fmla="*/ 1305966 h 6812607"/>
              <a:gd name="connsiteX16486" fmla="*/ 5610820 w 6682383"/>
              <a:gd name="connsiteY16486" fmla="*/ 1320849 h 6812607"/>
              <a:gd name="connsiteX16487" fmla="*/ 5595937 w 6682383"/>
              <a:gd name="connsiteY16487" fmla="*/ 1313408 h 6812607"/>
              <a:gd name="connsiteX16488" fmla="*/ 5592217 w 6682383"/>
              <a:gd name="connsiteY16488" fmla="*/ 1320849 h 6812607"/>
              <a:gd name="connsiteX16489" fmla="*/ 5595937 w 6682383"/>
              <a:gd name="connsiteY16489" fmla="*/ 1335732 h 6812607"/>
              <a:gd name="connsiteX16490" fmla="*/ 5603379 w 6682383"/>
              <a:gd name="connsiteY16490" fmla="*/ 1335732 h 6812607"/>
              <a:gd name="connsiteX16491" fmla="*/ 5618261 w 6682383"/>
              <a:gd name="connsiteY16491" fmla="*/ 1335732 h 6812607"/>
              <a:gd name="connsiteX16492" fmla="*/ 5625703 w 6682383"/>
              <a:gd name="connsiteY16492" fmla="*/ 1335732 h 6812607"/>
              <a:gd name="connsiteX16493" fmla="*/ 5629424 w 6682383"/>
              <a:gd name="connsiteY16493" fmla="*/ 1335732 h 6812607"/>
              <a:gd name="connsiteX16494" fmla="*/ 5633144 w 6682383"/>
              <a:gd name="connsiteY16494" fmla="*/ 1335732 h 6812607"/>
              <a:gd name="connsiteX16495" fmla="*/ 5633144 w 6682383"/>
              <a:gd name="connsiteY16495" fmla="*/ 1343173 h 6812607"/>
              <a:gd name="connsiteX16496" fmla="*/ 5640586 w 6682383"/>
              <a:gd name="connsiteY16496" fmla="*/ 1350615 h 6812607"/>
              <a:gd name="connsiteX16497" fmla="*/ 5648027 w 6682383"/>
              <a:gd name="connsiteY16497" fmla="*/ 1358056 h 6812607"/>
              <a:gd name="connsiteX16498" fmla="*/ 5618261 w 6682383"/>
              <a:gd name="connsiteY16498" fmla="*/ 1358056 h 6812607"/>
              <a:gd name="connsiteX16499" fmla="*/ 5595937 w 6682383"/>
              <a:gd name="connsiteY16499" fmla="*/ 1350615 h 6812607"/>
              <a:gd name="connsiteX16500" fmla="*/ 5581054 w 6682383"/>
              <a:gd name="connsiteY16500" fmla="*/ 1335732 h 6812607"/>
              <a:gd name="connsiteX16501" fmla="*/ 5566172 w 6682383"/>
              <a:gd name="connsiteY16501" fmla="*/ 1320849 h 6812607"/>
              <a:gd name="connsiteX16502" fmla="*/ 5569892 w 6682383"/>
              <a:gd name="connsiteY16502" fmla="*/ 1313408 h 6812607"/>
              <a:gd name="connsiteX16503" fmla="*/ 5573613 w 6682383"/>
              <a:gd name="connsiteY16503" fmla="*/ 1313408 h 6812607"/>
              <a:gd name="connsiteX16504" fmla="*/ 5581054 w 6682383"/>
              <a:gd name="connsiteY16504" fmla="*/ 1309687 h 6812607"/>
              <a:gd name="connsiteX16505" fmla="*/ 5573613 w 6682383"/>
              <a:gd name="connsiteY16505" fmla="*/ 1305966 h 6812607"/>
              <a:gd name="connsiteX16506" fmla="*/ 5562451 w 6682383"/>
              <a:gd name="connsiteY16506" fmla="*/ 1309687 h 6812607"/>
              <a:gd name="connsiteX16507" fmla="*/ 5558730 w 6682383"/>
              <a:gd name="connsiteY16507" fmla="*/ 1313408 h 6812607"/>
              <a:gd name="connsiteX16508" fmla="*/ 5558730 w 6682383"/>
              <a:gd name="connsiteY16508" fmla="*/ 1320849 h 6812607"/>
              <a:gd name="connsiteX16509" fmla="*/ 5558730 w 6682383"/>
              <a:gd name="connsiteY16509" fmla="*/ 1335732 h 6812607"/>
              <a:gd name="connsiteX16510" fmla="*/ 5562451 w 6682383"/>
              <a:gd name="connsiteY16510" fmla="*/ 1339453 h 6812607"/>
              <a:gd name="connsiteX16511" fmla="*/ 5566172 w 6682383"/>
              <a:gd name="connsiteY16511" fmla="*/ 1343173 h 6812607"/>
              <a:gd name="connsiteX16512" fmla="*/ 5566998 w 6682383"/>
              <a:gd name="connsiteY16512" fmla="*/ 1345654 h 6812607"/>
              <a:gd name="connsiteX16513" fmla="*/ 5568032 w 6682383"/>
              <a:gd name="connsiteY16513" fmla="*/ 1344104 h 6812607"/>
              <a:gd name="connsiteX16514" fmla="*/ 5573613 w 6682383"/>
              <a:gd name="connsiteY16514" fmla="*/ 1343173 h 6812607"/>
              <a:gd name="connsiteX16515" fmla="*/ 5572683 w 6682383"/>
              <a:gd name="connsiteY16515" fmla="*/ 1348755 h 6812607"/>
              <a:gd name="connsiteX16516" fmla="*/ 5571132 w 6682383"/>
              <a:gd name="connsiteY16516" fmla="*/ 1349788 h 6812607"/>
              <a:gd name="connsiteX16517" fmla="*/ 5573613 w 6682383"/>
              <a:gd name="connsiteY16517" fmla="*/ 1350615 h 6812607"/>
              <a:gd name="connsiteX16518" fmla="*/ 5588496 w 6682383"/>
              <a:gd name="connsiteY16518" fmla="*/ 1358056 h 6812607"/>
              <a:gd name="connsiteX16519" fmla="*/ 5603379 w 6682383"/>
              <a:gd name="connsiteY16519" fmla="*/ 1365498 h 6812607"/>
              <a:gd name="connsiteX16520" fmla="*/ 5633144 w 6682383"/>
              <a:gd name="connsiteY16520" fmla="*/ 1372939 h 6812607"/>
              <a:gd name="connsiteX16521" fmla="*/ 5640586 w 6682383"/>
              <a:gd name="connsiteY16521" fmla="*/ 1387822 h 6812607"/>
              <a:gd name="connsiteX16522" fmla="*/ 5648027 w 6682383"/>
              <a:gd name="connsiteY16522" fmla="*/ 1395263 h 6812607"/>
              <a:gd name="connsiteX16523" fmla="*/ 5648027 w 6682383"/>
              <a:gd name="connsiteY16523" fmla="*/ 1402705 h 6812607"/>
              <a:gd name="connsiteX16524" fmla="*/ 5651748 w 6682383"/>
              <a:gd name="connsiteY16524" fmla="*/ 1410146 h 6812607"/>
              <a:gd name="connsiteX16525" fmla="*/ 5640586 w 6682383"/>
              <a:gd name="connsiteY16525" fmla="*/ 1425029 h 6812607"/>
              <a:gd name="connsiteX16526" fmla="*/ 5640586 w 6682383"/>
              <a:gd name="connsiteY16526" fmla="*/ 1432470 h 6812607"/>
              <a:gd name="connsiteX16527" fmla="*/ 5670351 w 6682383"/>
              <a:gd name="connsiteY16527" fmla="*/ 1432470 h 6812607"/>
              <a:gd name="connsiteX16528" fmla="*/ 5674072 w 6682383"/>
              <a:gd name="connsiteY16528" fmla="*/ 1428750 h 6812607"/>
              <a:gd name="connsiteX16529" fmla="*/ 5677793 w 6682383"/>
              <a:gd name="connsiteY16529" fmla="*/ 1439912 h 6812607"/>
              <a:gd name="connsiteX16530" fmla="*/ 5688955 w 6682383"/>
              <a:gd name="connsiteY16530" fmla="*/ 1451074 h 6812607"/>
              <a:gd name="connsiteX16531" fmla="*/ 5688955 w 6682383"/>
              <a:gd name="connsiteY16531" fmla="*/ 1454795 h 6812607"/>
              <a:gd name="connsiteX16532" fmla="*/ 5696396 w 6682383"/>
              <a:gd name="connsiteY16532" fmla="*/ 1447353 h 6812607"/>
              <a:gd name="connsiteX16533" fmla="*/ 5696396 w 6682383"/>
              <a:gd name="connsiteY16533" fmla="*/ 1439912 h 6812607"/>
              <a:gd name="connsiteX16534" fmla="*/ 5692676 w 6682383"/>
              <a:gd name="connsiteY16534" fmla="*/ 1432470 h 6812607"/>
              <a:gd name="connsiteX16535" fmla="*/ 5707558 w 6682383"/>
              <a:gd name="connsiteY16535" fmla="*/ 1439912 h 6812607"/>
              <a:gd name="connsiteX16536" fmla="*/ 5715000 w 6682383"/>
              <a:gd name="connsiteY16536" fmla="*/ 1447353 h 6812607"/>
              <a:gd name="connsiteX16537" fmla="*/ 5774531 w 6682383"/>
              <a:gd name="connsiteY16537" fmla="*/ 1469677 h 6812607"/>
              <a:gd name="connsiteX16538" fmla="*/ 5767090 w 6682383"/>
              <a:gd name="connsiteY16538" fmla="*/ 1477119 h 6812607"/>
              <a:gd name="connsiteX16539" fmla="*/ 5759648 w 6682383"/>
              <a:gd name="connsiteY16539" fmla="*/ 1469677 h 6812607"/>
              <a:gd name="connsiteX16540" fmla="*/ 5752207 w 6682383"/>
              <a:gd name="connsiteY16540" fmla="*/ 1469677 h 6812607"/>
              <a:gd name="connsiteX16541" fmla="*/ 5737324 w 6682383"/>
              <a:gd name="connsiteY16541" fmla="*/ 1462236 h 6812607"/>
              <a:gd name="connsiteX16542" fmla="*/ 5729883 w 6682383"/>
              <a:gd name="connsiteY16542" fmla="*/ 1462236 h 6812607"/>
              <a:gd name="connsiteX16543" fmla="*/ 5726162 w 6682383"/>
              <a:gd name="connsiteY16543" fmla="*/ 1462236 h 6812607"/>
              <a:gd name="connsiteX16544" fmla="*/ 5715000 w 6682383"/>
              <a:gd name="connsiteY16544" fmla="*/ 1462236 h 6812607"/>
              <a:gd name="connsiteX16545" fmla="*/ 5707558 w 6682383"/>
              <a:gd name="connsiteY16545" fmla="*/ 1462236 h 6812607"/>
              <a:gd name="connsiteX16546" fmla="*/ 5715000 w 6682383"/>
              <a:gd name="connsiteY16546" fmla="*/ 1469677 h 6812607"/>
              <a:gd name="connsiteX16547" fmla="*/ 5733603 w 6682383"/>
              <a:gd name="connsiteY16547" fmla="*/ 1477119 h 6812607"/>
              <a:gd name="connsiteX16548" fmla="*/ 5759648 w 6682383"/>
              <a:gd name="connsiteY16548" fmla="*/ 1488281 h 6812607"/>
              <a:gd name="connsiteX16549" fmla="*/ 5774531 w 6682383"/>
              <a:gd name="connsiteY16549" fmla="*/ 1492002 h 6812607"/>
              <a:gd name="connsiteX16550" fmla="*/ 5781972 w 6682383"/>
              <a:gd name="connsiteY16550" fmla="*/ 1492002 h 6812607"/>
              <a:gd name="connsiteX16551" fmla="*/ 5789414 w 6682383"/>
              <a:gd name="connsiteY16551" fmla="*/ 1484560 h 6812607"/>
              <a:gd name="connsiteX16552" fmla="*/ 5804297 w 6682383"/>
              <a:gd name="connsiteY16552" fmla="*/ 1492002 h 6812607"/>
              <a:gd name="connsiteX16553" fmla="*/ 5796855 w 6682383"/>
              <a:gd name="connsiteY16553" fmla="*/ 1492002 h 6812607"/>
              <a:gd name="connsiteX16554" fmla="*/ 5789414 w 6682383"/>
              <a:gd name="connsiteY16554" fmla="*/ 1492002 h 6812607"/>
              <a:gd name="connsiteX16555" fmla="*/ 5819179 w 6682383"/>
              <a:gd name="connsiteY16555" fmla="*/ 1506884 h 6812607"/>
              <a:gd name="connsiteX16556" fmla="*/ 5826621 w 6682383"/>
              <a:gd name="connsiteY16556" fmla="*/ 1529209 h 6812607"/>
              <a:gd name="connsiteX16557" fmla="*/ 5811738 w 6682383"/>
              <a:gd name="connsiteY16557" fmla="*/ 1529209 h 6812607"/>
              <a:gd name="connsiteX16558" fmla="*/ 5826621 w 6682383"/>
              <a:gd name="connsiteY16558" fmla="*/ 1536650 h 6812607"/>
              <a:gd name="connsiteX16559" fmla="*/ 5848945 w 6682383"/>
              <a:gd name="connsiteY16559" fmla="*/ 1536650 h 6812607"/>
              <a:gd name="connsiteX16560" fmla="*/ 5841504 w 6682383"/>
              <a:gd name="connsiteY16560" fmla="*/ 1514326 h 6812607"/>
              <a:gd name="connsiteX16561" fmla="*/ 5848945 w 6682383"/>
              <a:gd name="connsiteY16561" fmla="*/ 1506884 h 6812607"/>
              <a:gd name="connsiteX16562" fmla="*/ 5848945 w 6682383"/>
              <a:gd name="connsiteY16562" fmla="*/ 1514326 h 6812607"/>
              <a:gd name="connsiteX16563" fmla="*/ 5856386 w 6682383"/>
              <a:gd name="connsiteY16563" fmla="*/ 1521767 h 6812607"/>
              <a:gd name="connsiteX16564" fmla="*/ 5867549 w 6682383"/>
              <a:gd name="connsiteY16564" fmla="*/ 1525488 h 6812607"/>
              <a:gd name="connsiteX16565" fmla="*/ 5871269 w 6682383"/>
              <a:gd name="connsiteY16565" fmla="*/ 1536650 h 6812607"/>
              <a:gd name="connsiteX16566" fmla="*/ 5878711 w 6682383"/>
              <a:gd name="connsiteY16566" fmla="*/ 1544091 h 6812607"/>
              <a:gd name="connsiteX16567" fmla="*/ 5886152 w 6682383"/>
              <a:gd name="connsiteY16567" fmla="*/ 1551533 h 6812607"/>
              <a:gd name="connsiteX16568" fmla="*/ 5886152 w 6682383"/>
              <a:gd name="connsiteY16568" fmla="*/ 1544091 h 6812607"/>
              <a:gd name="connsiteX16569" fmla="*/ 5880571 w 6682383"/>
              <a:gd name="connsiteY16569" fmla="*/ 1544091 h 6812607"/>
              <a:gd name="connsiteX16570" fmla="*/ 5878711 w 6682383"/>
              <a:gd name="connsiteY16570" fmla="*/ 1544091 h 6812607"/>
              <a:gd name="connsiteX16571" fmla="*/ 5878711 w 6682383"/>
              <a:gd name="connsiteY16571" fmla="*/ 1542231 h 6812607"/>
              <a:gd name="connsiteX16572" fmla="*/ 5878711 w 6682383"/>
              <a:gd name="connsiteY16572" fmla="*/ 1536650 h 6812607"/>
              <a:gd name="connsiteX16573" fmla="*/ 5886152 w 6682383"/>
              <a:gd name="connsiteY16573" fmla="*/ 1536650 h 6812607"/>
              <a:gd name="connsiteX16574" fmla="*/ 5901035 w 6682383"/>
              <a:gd name="connsiteY16574" fmla="*/ 1544091 h 6812607"/>
              <a:gd name="connsiteX16575" fmla="*/ 5893593 w 6682383"/>
              <a:gd name="connsiteY16575" fmla="*/ 1551533 h 6812607"/>
              <a:gd name="connsiteX16576" fmla="*/ 5930801 w 6682383"/>
              <a:gd name="connsiteY16576" fmla="*/ 1573857 h 6812607"/>
              <a:gd name="connsiteX16577" fmla="*/ 5945683 w 6682383"/>
              <a:gd name="connsiteY16577" fmla="*/ 1581298 h 6812607"/>
              <a:gd name="connsiteX16578" fmla="*/ 5945683 w 6682383"/>
              <a:gd name="connsiteY16578" fmla="*/ 1592461 h 6812607"/>
              <a:gd name="connsiteX16579" fmla="*/ 5953125 w 6682383"/>
              <a:gd name="connsiteY16579" fmla="*/ 1596181 h 6812607"/>
              <a:gd name="connsiteX16580" fmla="*/ 5968008 w 6682383"/>
              <a:gd name="connsiteY16580" fmla="*/ 1603623 h 6812607"/>
              <a:gd name="connsiteX16581" fmla="*/ 5930801 w 6682383"/>
              <a:gd name="connsiteY16581" fmla="*/ 1596181 h 6812607"/>
              <a:gd name="connsiteX16582" fmla="*/ 5923359 w 6682383"/>
              <a:gd name="connsiteY16582" fmla="*/ 1599902 h 6812607"/>
              <a:gd name="connsiteX16583" fmla="*/ 5923359 w 6682383"/>
              <a:gd name="connsiteY16583" fmla="*/ 1611064 h 6812607"/>
              <a:gd name="connsiteX16584" fmla="*/ 5901035 w 6682383"/>
              <a:gd name="connsiteY16584" fmla="*/ 1603623 h 6812607"/>
              <a:gd name="connsiteX16585" fmla="*/ 5897314 w 6682383"/>
              <a:gd name="connsiteY16585" fmla="*/ 1611064 h 6812607"/>
              <a:gd name="connsiteX16586" fmla="*/ 5886152 w 6682383"/>
              <a:gd name="connsiteY16586" fmla="*/ 1611064 h 6812607"/>
              <a:gd name="connsiteX16587" fmla="*/ 5886152 w 6682383"/>
              <a:gd name="connsiteY16587" fmla="*/ 1603623 h 6812607"/>
              <a:gd name="connsiteX16588" fmla="*/ 5893593 w 6682383"/>
              <a:gd name="connsiteY16588" fmla="*/ 1588740 h 6812607"/>
              <a:gd name="connsiteX16589" fmla="*/ 5886152 w 6682383"/>
              <a:gd name="connsiteY16589" fmla="*/ 1588740 h 6812607"/>
              <a:gd name="connsiteX16590" fmla="*/ 5878711 w 6682383"/>
              <a:gd name="connsiteY16590" fmla="*/ 1588740 h 6812607"/>
              <a:gd name="connsiteX16591" fmla="*/ 5871269 w 6682383"/>
              <a:gd name="connsiteY16591" fmla="*/ 1588740 h 6812607"/>
              <a:gd name="connsiteX16592" fmla="*/ 5871269 w 6682383"/>
              <a:gd name="connsiteY16592" fmla="*/ 1596181 h 6812607"/>
              <a:gd name="connsiteX16593" fmla="*/ 5871269 w 6682383"/>
              <a:gd name="connsiteY16593" fmla="*/ 1603623 h 6812607"/>
              <a:gd name="connsiteX16594" fmla="*/ 5811738 w 6682383"/>
              <a:gd name="connsiteY16594" fmla="*/ 1588740 h 6812607"/>
              <a:gd name="connsiteX16595" fmla="*/ 5796855 w 6682383"/>
              <a:gd name="connsiteY16595" fmla="*/ 1581298 h 6812607"/>
              <a:gd name="connsiteX16596" fmla="*/ 5767090 w 6682383"/>
              <a:gd name="connsiteY16596" fmla="*/ 1573857 h 6812607"/>
              <a:gd name="connsiteX16597" fmla="*/ 5737324 w 6682383"/>
              <a:gd name="connsiteY16597" fmla="*/ 1566416 h 6812607"/>
              <a:gd name="connsiteX16598" fmla="*/ 5729883 w 6682383"/>
              <a:gd name="connsiteY16598" fmla="*/ 1558974 h 6812607"/>
              <a:gd name="connsiteX16599" fmla="*/ 5722441 w 6682383"/>
              <a:gd name="connsiteY16599" fmla="*/ 1558974 h 6812607"/>
              <a:gd name="connsiteX16600" fmla="*/ 5729883 w 6682383"/>
              <a:gd name="connsiteY16600" fmla="*/ 1581298 h 6812607"/>
              <a:gd name="connsiteX16601" fmla="*/ 5752207 w 6682383"/>
              <a:gd name="connsiteY16601" fmla="*/ 1581298 h 6812607"/>
              <a:gd name="connsiteX16602" fmla="*/ 5759648 w 6682383"/>
              <a:gd name="connsiteY16602" fmla="*/ 1588740 h 6812607"/>
              <a:gd name="connsiteX16603" fmla="*/ 5767090 w 6682383"/>
              <a:gd name="connsiteY16603" fmla="*/ 1603623 h 6812607"/>
              <a:gd name="connsiteX16604" fmla="*/ 5781972 w 6682383"/>
              <a:gd name="connsiteY16604" fmla="*/ 1603623 h 6812607"/>
              <a:gd name="connsiteX16605" fmla="*/ 5796855 w 6682383"/>
              <a:gd name="connsiteY16605" fmla="*/ 1618506 h 6812607"/>
              <a:gd name="connsiteX16606" fmla="*/ 5848945 w 6682383"/>
              <a:gd name="connsiteY16606" fmla="*/ 1648271 h 6812607"/>
              <a:gd name="connsiteX16607" fmla="*/ 5856386 w 6682383"/>
              <a:gd name="connsiteY16607" fmla="*/ 1648271 h 6812607"/>
              <a:gd name="connsiteX16608" fmla="*/ 5863828 w 6682383"/>
              <a:gd name="connsiteY16608" fmla="*/ 1655713 h 6812607"/>
              <a:gd name="connsiteX16609" fmla="*/ 5871269 w 6682383"/>
              <a:gd name="connsiteY16609" fmla="*/ 1655713 h 6812607"/>
              <a:gd name="connsiteX16610" fmla="*/ 5874990 w 6682383"/>
              <a:gd name="connsiteY16610" fmla="*/ 1651992 h 6812607"/>
              <a:gd name="connsiteX16611" fmla="*/ 5886152 w 6682383"/>
              <a:gd name="connsiteY16611" fmla="*/ 1655713 h 6812607"/>
              <a:gd name="connsiteX16612" fmla="*/ 5904756 w 6682383"/>
              <a:gd name="connsiteY16612" fmla="*/ 1659433 h 6812607"/>
              <a:gd name="connsiteX16613" fmla="*/ 5908476 w 6682383"/>
              <a:gd name="connsiteY16613" fmla="*/ 1659433 h 6812607"/>
              <a:gd name="connsiteX16614" fmla="*/ 5923359 w 6682383"/>
              <a:gd name="connsiteY16614" fmla="*/ 1663154 h 6812607"/>
              <a:gd name="connsiteX16615" fmla="*/ 5930801 w 6682383"/>
              <a:gd name="connsiteY16615" fmla="*/ 1670595 h 6812607"/>
              <a:gd name="connsiteX16616" fmla="*/ 5915918 w 6682383"/>
              <a:gd name="connsiteY16616" fmla="*/ 1670595 h 6812607"/>
              <a:gd name="connsiteX16617" fmla="*/ 5893593 w 6682383"/>
              <a:gd name="connsiteY16617" fmla="*/ 1663154 h 6812607"/>
              <a:gd name="connsiteX16618" fmla="*/ 5871269 w 6682383"/>
              <a:gd name="connsiteY16618" fmla="*/ 1670595 h 6812607"/>
              <a:gd name="connsiteX16619" fmla="*/ 5878711 w 6682383"/>
              <a:gd name="connsiteY16619" fmla="*/ 1670595 h 6812607"/>
              <a:gd name="connsiteX16620" fmla="*/ 5886152 w 6682383"/>
              <a:gd name="connsiteY16620" fmla="*/ 1670595 h 6812607"/>
              <a:gd name="connsiteX16621" fmla="*/ 5871269 w 6682383"/>
              <a:gd name="connsiteY16621" fmla="*/ 1678037 h 6812607"/>
              <a:gd name="connsiteX16622" fmla="*/ 5882431 w 6682383"/>
              <a:gd name="connsiteY16622" fmla="*/ 1685478 h 6812607"/>
              <a:gd name="connsiteX16623" fmla="*/ 5882431 w 6682383"/>
              <a:gd name="connsiteY16623" fmla="*/ 1696640 h 6812607"/>
              <a:gd name="connsiteX16624" fmla="*/ 5863828 w 6682383"/>
              <a:gd name="connsiteY16624" fmla="*/ 1700361 h 6812607"/>
              <a:gd name="connsiteX16625" fmla="*/ 5871269 w 6682383"/>
              <a:gd name="connsiteY16625" fmla="*/ 1707802 h 6812607"/>
              <a:gd name="connsiteX16626" fmla="*/ 5886152 w 6682383"/>
              <a:gd name="connsiteY16626" fmla="*/ 1715244 h 6812607"/>
              <a:gd name="connsiteX16627" fmla="*/ 5867549 w 6682383"/>
              <a:gd name="connsiteY16627" fmla="*/ 1707802 h 6812607"/>
              <a:gd name="connsiteX16628" fmla="*/ 5848945 w 6682383"/>
              <a:gd name="connsiteY16628" fmla="*/ 1700361 h 6812607"/>
              <a:gd name="connsiteX16629" fmla="*/ 5848945 w 6682383"/>
              <a:gd name="connsiteY16629" fmla="*/ 1692920 h 6812607"/>
              <a:gd name="connsiteX16630" fmla="*/ 5845224 w 6682383"/>
              <a:gd name="connsiteY16630" fmla="*/ 1681757 h 6812607"/>
              <a:gd name="connsiteX16631" fmla="*/ 5856386 w 6682383"/>
              <a:gd name="connsiteY16631" fmla="*/ 1678037 h 6812607"/>
              <a:gd name="connsiteX16632" fmla="*/ 5848945 w 6682383"/>
              <a:gd name="connsiteY16632" fmla="*/ 1670595 h 6812607"/>
              <a:gd name="connsiteX16633" fmla="*/ 5841504 w 6682383"/>
              <a:gd name="connsiteY16633" fmla="*/ 1663154 h 6812607"/>
              <a:gd name="connsiteX16634" fmla="*/ 5826621 w 6682383"/>
              <a:gd name="connsiteY16634" fmla="*/ 1663154 h 6812607"/>
              <a:gd name="connsiteX16635" fmla="*/ 5819179 w 6682383"/>
              <a:gd name="connsiteY16635" fmla="*/ 1663154 h 6812607"/>
              <a:gd name="connsiteX16636" fmla="*/ 5804297 w 6682383"/>
              <a:gd name="connsiteY16636" fmla="*/ 1663154 h 6812607"/>
              <a:gd name="connsiteX16637" fmla="*/ 5800576 w 6682383"/>
              <a:gd name="connsiteY16637" fmla="*/ 1659433 h 6812607"/>
              <a:gd name="connsiteX16638" fmla="*/ 5796855 w 6682383"/>
              <a:gd name="connsiteY16638" fmla="*/ 1655713 h 6812607"/>
              <a:gd name="connsiteX16639" fmla="*/ 5781972 w 6682383"/>
              <a:gd name="connsiteY16639" fmla="*/ 1648271 h 6812607"/>
              <a:gd name="connsiteX16640" fmla="*/ 5752207 w 6682383"/>
              <a:gd name="connsiteY16640" fmla="*/ 1640830 h 6812607"/>
              <a:gd name="connsiteX16641" fmla="*/ 5729883 w 6682383"/>
              <a:gd name="connsiteY16641" fmla="*/ 1633388 h 6812607"/>
              <a:gd name="connsiteX16642" fmla="*/ 5715000 w 6682383"/>
              <a:gd name="connsiteY16642" fmla="*/ 1625947 h 6812607"/>
              <a:gd name="connsiteX16643" fmla="*/ 5707558 w 6682383"/>
              <a:gd name="connsiteY16643" fmla="*/ 1633388 h 6812607"/>
              <a:gd name="connsiteX16644" fmla="*/ 5722441 w 6682383"/>
              <a:gd name="connsiteY16644" fmla="*/ 1648271 h 6812607"/>
              <a:gd name="connsiteX16645" fmla="*/ 5729883 w 6682383"/>
              <a:gd name="connsiteY16645" fmla="*/ 1648271 h 6812607"/>
              <a:gd name="connsiteX16646" fmla="*/ 5733603 w 6682383"/>
              <a:gd name="connsiteY16646" fmla="*/ 1655713 h 6812607"/>
              <a:gd name="connsiteX16647" fmla="*/ 5737324 w 6682383"/>
              <a:gd name="connsiteY16647" fmla="*/ 1655713 h 6812607"/>
              <a:gd name="connsiteX16648" fmla="*/ 5752207 w 6682383"/>
              <a:gd name="connsiteY16648" fmla="*/ 1663154 h 6812607"/>
              <a:gd name="connsiteX16649" fmla="*/ 5759648 w 6682383"/>
              <a:gd name="connsiteY16649" fmla="*/ 1663154 h 6812607"/>
              <a:gd name="connsiteX16650" fmla="*/ 5763369 w 6682383"/>
              <a:gd name="connsiteY16650" fmla="*/ 1655713 h 6812607"/>
              <a:gd name="connsiteX16651" fmla="*/ 5767090 w 6682383"/>
              <a:gd name="connsiteY16651" fmla="*/ 1663154 h 6812607"/>
              <a:gd name="connsiteX16652" fmla="*/ 5789414 w 6682383"/>
              <a:gd name="connsiteY16652" fmla="*/ 1663154 h 6812607"/>
              <a:gd name="connsiteX16653" fmla="*/ 5811738 w 6682383"/>
              <a:gd name="connsiteY16653" fmla="*/ 1678037 h 6812607"/>
              <a:gd name="connsiteX16654" fmla="*/ 5834062 w 6682383"/>
              <a:gd name="connsiteY16654" fmla="*/ 1670595 h 6812607"/>
              <a:gd name="connsiteX16655" fmla="*/ 5841504 w 6682383"/>
              <a:gd name="connsiteY16655" fmla="*/ 1663154 h 6812607"/>
              <a:gd name="connsiteX16656" fmla="*/ 5834062 w 6682383"/>
              <a:gd name="connsiteY16656" fmla="*/ 1685478 h 6812607"/>
              <a:gd name="connsiteX16657" fmla="*/ 5826621 w 6682383"/>
              <a:gd name="connsiteY16657" fmla="*/ 1692920 h 6812607"/>
              <a:gd name="connsiteX16658" fmla="*/ 5830342 w 6682383"/>
              <a:gd name="connsiteY16658" fmla="*/ 1696640 h 6812607"/>
              <a:gd name="connsiteX16659" fmla="*/ 5841504 w 6682383"/>
              <a:gd name="connsiteY16659" fmla="*/ 1700361 h 6812607"/>
              <a:gd name="connsiteX16660" fmla="*/ 5848945 w 6682383"/>
              <a:gd name="connsiteY16660" fmla="*/ 1715244 h 6812607"/>
              <a:gd name="connsiteX16661" fmla="*/ 5856386 w 6682383"/>
              <a:gd name="connsiteY16661" fmla="*/ 1715244 h 6812607"/>
              <a:gd name="connsiteX16662" fmla="*/ 5848945 w 6682383"/>
              <a:gd name="connsiteY16662" fmla="*/ 1722685 h 6812607"/>
              <a:gd name="connsiteX16663" fmla="*/ 5819179 w 6682383"/>
              <a:gd name="connsiteY16663" fmla="*/ 1722685 h 6812607"/>
              <a:gd name="connsiteX16664" fmla="*/ 5826621 w 6682383"/>
              <a:gd name="connsiteY16664" fmla="*/ 1726406 h 6812607"/>
              <a:gd name="connsiteX16665" fmla="*/ 5845224 w 6682383"/>
              <a:gd name="connsiteY16665" fmla="*/ 1730127 h 6812607"/>
              <a:gd name="connsiteX16666" fmla="*/ 5863828 w 6682383"/>
              <a:gd name="connsiteY16666" fmla="*/ 1730127 h 6812607"/>
              <a:gd name="connsiteX16667" fmla="*/ 5867549 w 6682383"/>
              <a:gd name="connsiteY16667" fmla="*/ 1730127 h 6812607"/>
              <a:gd name="connsiteX16668" fmla="*/ 5871269 w 6682383"/>
              <a:gd name="connsiteY16668" fmla="*/ 1737568 h 6812607"/>
              <a:gd name="connsiteX16669" fmla="*/ 5871269 w 6682383"/>
              <a:gd name="connsiteY16669" fmla="*/ 1745009 h 6812607"/>
              <a:gd name="connsiteX16670" fmla="*/ 5863828 w 6682383"/>
              <a:gd name="connsiteY16670" fmla="*/ 1745009 h 6812607"/>
              <a:gd name="connsiteX16671" fmla="*/ 5856386 w 6682383"/>
              <a:gd name="connsiteY16671" fmla="*/ 1745009 h 6812607"/>
              <a:gd name="connsiteX16672" fmla="*/ 5841504 w 6682383"/>
              <a:gd name="connsiteY16672" fmla="*/ 1745009 h 6812607"/>
              <a:gd name="connsiteX16673" fmla="*/ 5811738 w 6682383"/>
              <a:gd name="connsiteY16673" fmla="*/ 1733847 h 6812607"/>
              <a:gd name="connsiteX16674" fmla="*/ 5796855 w 6682383"/>
              <a:gd name="connsiteY16674" fmla="*/ 1730127 h 6812607"/>
              <a:gd name="connsiteX16675" fmla="*/ 5789414 w 6682383"/>
              <a:gd name="connsiteY16675" fmla="*/ 1730127 h 6812607"/>
              <a:gd name="connsiteX16676" fmla="*/ 5781972 w 6682383"/>
              <a:gd name="connsiteY16676" fmla="*/ 1730127 h 6812607"/>
              <a:gd name="connsiteX16677" fmla="*/ 5767090 w 6682383"/>
              <a:gd name="connsiteY16677" fmla="*/ 1737568 h 6812607"/>
              <a:gd name="connsiteX16678" fmla="*/ 5767090 w 6682383"/>
              <a:gd name="connsiteY16678" fmla="*/ 1730127 h 6812607"/>
              <a:gd name="connsiteX16679" fmla="*/ 5759648 w 6682383"/>
              <a:gd name="connsiteY16679" fmla="*/ 1730127 h 6812607"/>
              <a:gd name="connsiteX16680" fmla="*/ 5752207 w 6682383"/>
              <a:gd name="connsiteY16680" fmla="*/ 1730127 h 6812607"/>
              <a:gd name="connsiteX16681" fmla="*/ 5737324 w 6682383"/>
              <a:gd name="connsiteY16681" fmla="*/ 1726406 h 6812607"/>
              <a:gd name="connsiteX16682" fmla="*/ 5729883 w 6682383"/>
              <a:gd name="connsiteY16682" fmla="*/ 1722685 h 6812607"/>
              <a:gd name="connsiteX16683" fmla="*/ 5722441 w 6682383"/>
              <a:gd name="connsiteY16683" fmla="*/ 1722685 h 6812607"/>
              <a:gd name="connsiteX16684" fmla="*/ 5715000 w 6682383"/>
              <a:gd name="connsiteY16684" fmla="*/ 1715244 h 6812607"/>
              <a:gd name="connsiteX16685" fmla="*/ 5703838 w 6682383"/>
              <a:gd name="connsiteY16685" fmla="*/ 1722685 h 6812607"/>
              <a:gd name="connsiteX16686" fmla="*/ 5692676 w 6682383"/>
              <a:gd name="connsiteY16686" fmla="*/ 1722685 h 6812607"/>
              <a:gd name="connsiteX16687" fmla="*/ 5692676 w 6682383"/>
              <a:gd name="connsiteY16687" fmla="*/ 1730127 h 6812607"/>
              <a:gd name="connsiteX16688" fmla="*/ 5707558 w 6682383"/>
              <a:gd name="connsiteY16688" fmla="*/ 1737568 h 6812607"/>
              <a:gd name="connsiteX16689" fmla="*/ 5715000 w 6682383"/>
              <a:gd name="connsiteY16689" fmla="*/ 1737568 h 6812607"/>
              <a:gd name="connsiteX16690" fmla="*/ 5722441 w 6682383"/>
              <a:gd name="connsiteY16690" fmla="*/ 1741289 h 6812607"/>
              <a:gd name="connsiteX16691" fmla="*/ 5741045 w 6682383"/>
              <a:gd name="connsiteY16691" fmla="*/ 1745009 h 6812607"/>
              <a:gd name="connsiteX16692" fmla="*/ 5752207 w 6682383"/>
              <a:gd name="connsiteY16692" fmla="*/ 1756172 h 6812607"/>
              <a:gd name="connsiteX16693" fmla="*/ 5737324 w 6682383"/>
              <a:gd name="connsiteY16693" fmla="*/ 1763613 h 6812607"/>
              <a:gd name="connsiteX16694" fmla="*/ 5707558 w 6682383"/>
              <a:gd name="connsiteY16694" fmla="*/ 1759892 h 6812607"/>
              <a:gd name="connsiteX16695" fmla="*/ 5692676 w 6682383"/>
              <a:gd name="connsiteY16695" fmla="*/ 1767334 h 6812607"/>
              <a:gd name="connsiteX16696" fmla="*/ 5662910 w 6682383"/>
              <a:gd name="connsiteY16696" fmla="*/ 1759892 h 6812607"/>
              <a:gd name="connsiteX16697" fmla="*/ 5655468 w 6682383"/>
              <a:gd name="connsiteY16697" fmla="*/ 1759892 h 6812607"/>
              <a:gd name="connsiteX16698" fmla="*/ 5655468 w 6682383"/>
              <a:gd name="connsiteY16698" fmla="*/ 1752451 h 6812607"/>
              <a:gd name="connsiteX16699" fmla="*/ 5648027 w 6682383"/>
              <a:gd name="connsiteY16699" fmla="*/ 1756172 h 6812607"/>
              <a:gd name="connsiteX16700" fmla="*/ 5644306 w 6682383"/>
              <a:gd name="connsiteY16700" fmla="*/ 1759892 h 6812607"/>
              <a:gd name="connsiteX16701" fmla="*/ 5640586 w 6682383"/>
              <a:gd name="connsiteY16701" fmla="*/ 1752451 h 6812607"/>
              <a:gd name="connsiteX16702" fmla="*/ 5603379 w 6682383"/>
              <a:gd name="connsiteY16702" fmla="*/ 1737568 h 6812607"/>
              <a:gd name="connsiteX16703" fmla="*/ 5588496 w 6682383"/>
              <a:gd name="connsiteY16703" fmla="*/ 1737568 h 6812607"/>
              <a:gd name="connsiteX16704" fmla="*/ 5595937 w 6682383"/>
              <a:gd name="connsiteY16704" fmla="*/ 1745009 h 6812607"/>
              <a:gd name="connsiteX16705" fmla="*/ 5603379 w 6682383"/>
              <a:gd name="connsiteY16705" fmla="*/ 1752451 h 6812607"/>
              <a:gd name="connsiteX16706" fmla="*/ 5610820 w 6682383"/>
              <a:gd name="connsiteY16706" fmla="*/ 1752451 h 6812607"/>
              <a:gd name="connsiteX16707" fmla="*/ 5610820 w 6682383"/>
              <a:gd name="connsiteY16707" fmla="*/ 1759892 h 6812607"/>
              <a:gd name="connsiteX16708" fmla="*/ 5610820 w 6682383"/>
              <a:gd name="connsiteY16708" fmla="*/ 1767334 h 6812607"/>
              <a:gd name="connsiteX16709" fmla="*/ 5625703 w 6682383"/>
              <a:gd name="connsiteY16709" fmla="*/ 1774775 h 6812607"/>
              <a:gd name="connsiteX16710" fmla="*/ 5595937 w 6682383"/>
              <a:gd name="connsiteY16710" fmla="*/ 1774775 h 6812607"/>
              <a:gd name="connsiteX16711" fmla="*/ 5581054 w 6682383"/>
              <a:gd name="connsiteY16711" fmla="*/ 1782216 h 6812607"/>
              <a:gd name="connsiteX16712" fmla="*/ 5577334 w 6682383"/>
              <a:gd name="connsiteY16712" fmla="*/ 1785937 h 6812607"/>
              <a:gd name="connsiteX16713" fmla="*/ 5573613 w 6682383"/>
              <a:gd name="connsiteY16713" fmla="*/ 1789658 h 6812607"/>
              <a:gd name="connsiteX16714" fmla="*/ 5573613 w 6682383"/>
              <a:gd name="connsiteY16714" fmla="*/ 1797099 h 6812607"/>
              <a:gd name="connsiteX16715" fmla="*/ 5603379 w 6682383"/>
              <a:gd name="connsiteY16715" fmla="*/ 1804541 h 6812607"/>
              <a:gd name="connsiteX16716" fmla="*/ 5614541 w 6682383"/>
              <a:gd name="connsiteY16716" fmla="*/ 1815703 h 6812607"/>
              <a:gd name="connsiteX16717" fmla="*/ 5610820 w 6682383"/>
              <a:gd name="connsiteY16717" fmla="*/ 1826865 h 6812607"/>
              <a:gd name="connsiteX16718" fmla="*/ 5618261 w 6682383"/>
              <a:gd name="connsiteY16718" fmla="*/ 1834306 h 6812607"/>
              <a:gd name="connsiteX16719" fmla="*/ 5625703 w 6682383"/>
              <a:gd name="connsiteY16719" fmla="*/ 1841748 h 6812607"/>
              <a:gd name="connsiteX16720" fmla="*/ 5629424 w 6682383"/>
              <a:gd name="connsiteY16720" fmla="*/ 1841748 h 6812607"/>
              <a:gd name="connsiteX16721" fmla="*/ 5633144 w 6682383"/>
              <a:gd name="connsiteY16721" fmla="*/ 1841748 h 6812607"/>
              <a:gd name="connsiteX16722" fmla="*/ 5648027 w 6682383"/>
              <a:gd name="connsiteY16722" fmla="*/ 1834306 h 6812607"/>
              <a:gd name="connsiteX16723" fmla="*/ 5655468 w 6682383"/>
              <a:gd name="connsiteY16723" fmla="*/ 1834306 h 6812607"/>
              <a:gd name="connsiteX16724" fmla="*/ 5662910 w 6682383"/>
              <a:gd name="connsiteY16724" fmla="*/ 1841748 h 6812607"/>
              <a:gd name="connsiteX16725" fmla="*/ 5670351 w 6682383"/>
              <a:gd name="connsiteY16725" fmla="*/ 1841748 h 6812607"/>
              <a:gd name="connsiteX16726" fmla="*/ 5692676 w 6682383"/>
              <a:gd name="connsiteY16726" fmla="*/ 1834306 h 6812607"/>
              <a:gd name="connsiteX16727" fmla="*/ 5696396 w 6682383"/>
              <a:gd name="connsiteY16727" fmla="*/ 1834306 h 6812607"/>
              <a:gd name="connsiteX16728" fmla="*/ 5700117 w 6682383"/>
              <a:gd name="connsiteY16728" fmla="*/ 1841748 h 6812607"/>
              <a:gd name="connsiteX16729" fmla="*/ 5711279 w 6682383"/>
              <a:gd name="connsiteY16729" fmla="*/ 1841748 h 6812607"/>
              <a:gd name="connsiteX16730" fmla="*/ 5722441 w 6682383"/>
              <a:gd name="connsiteY16730" fmla="*/ 1845468 h 6812607"/>
              <a:gd name="connsiteX16731" fmla="*/ 5722441 w 6682383"/>
              <a:gd name="connsiteY16731" fmla="*/ 1856631 h 6812607"/>
              <a:gd name="connsiteX16732" fmla="*/ 5696396 w 6682383"/>
              <a:gd name="connsiteY16732" fmla="*/ 1856631 h 6812607"/>
              <a:gd name="connsiteX16733" fmla="*/ 5674072 w 6682383"/>
              <a:gd name="connsiteY16733" fmla="*/ 1860351 h 6812607"/>
              <a:gd name="connsiteX16734" fmla="*/ 5666631 w 6682383"/>
              <a:gd name="connsiteY16734" fmla="*/ 1864072 h 6812607"/>
              <a:gd name="connsiteX16735" fmla="*/ 5662910 w 6682383"/>
              <a:gd name="connsiteY16735" fmla="*/ 1856631 h 6812607"/>
              <a:gd name="connsiteX16736" fmla="*/ 5655468 w 6682383"/>
              <a:gd name="connsiteY16736" fmla="*/ 1856631 h 6812607"/>
              <a:gd name="connsiteX16737" fmla="*/ 5648027 w 6682383"/>
              <a:gd name="connsiteY16737" fmla="*/ 1856631 h 6812607"/>
              <a:gd name="connsiteX16738" fmla="*/ 5610820 w 6682383"/>
              <a:gd name="connsiteY16738" fmla="*/ 1849189 h 6812607"/>
              <a:gd name="connsiteX16739" fmla="*/ 5603379 w 6682383"/>
              <a:gd name="connsiteY16739" fmla="*/ 1849189 h 6812607"/>
              <a:gd name="connsiteX16740" fmla="*/ 5581054 w 6682383"/>
              <a:gd name="connsiteY16740" fmla="*/ 1856631 h 6812607"/>
              <a:gd name="connsiteX16741" fmla="*/ 5558730 w 6682383"/>
              <a:gd name="connsiteY16741" fmla="*/ 1856631 h 6812607"/>
              <a:gd name="connsiteX16742" fmla="*/ 5551289 w 6682383"/>
              <a:gd name="connsiteY16742" fmla="*/ 1856631 h 6812607"/>
              <a:gd name="connsiteX16743" fmla="*/ 5543847 w 6682383"/>
              <a:gd name="connsiteY16743" fmla="*/ 1849189 h 6812607"/>
              <a:gd name="connsiteX16744" fmla="*/ 5528965 w 6682383"/>
              <a:gd name="connsiteY16744" fmla="*/ 1841748 h 6812607"/>
              <a:gd name="connsiteX16745" fmla="*/ 5528965 w 6682383"/>
              <a:gd name="connsiteY16745" fmla="*/ 1834306 h 6812607"/>
              <a:gd name="connsiteX16746" fmla="*/ 5536406 w 6682383"/>
              <a:gd name="connsiteY16746" fmla="*/ 1826865 h 6812607"/>
              <a:gd name="connsiteX16747" fmla="*/ 5558730 w 6682383"/>
              <a:gd name="connsiteY16747" fmla="*/ 1819423 h 6812607"/>
              <a:gd name="connsiteX16748" fmla="*/ 5547568 w 6682383"/>
              <a:gd name="connsiteY16748" fmla="*/ 1819423 h 6812607"/>
              <a:gd name="connsiteX16749" fmla="*/ 5536406 w 6682383"/>
              <a:gd name="connsiteY16749" fmla="*/ 1819423 h 6812607"/>
              <a:gd name="connsiteX16750" fmla="*/ 5506640 w 6682383"/>
              <a:gd name="connsiteY16750" fmla="*/ 1826865 h 6812607"/>
              <a:gd name="connsiteX16751" fmla="*/ 5499199 w 6682383"/>
              <a:gd name="connsiteY16751" fmla="*/ 1826865 h 6812607"/>
              <a:gd name="connsiteX16752" fmla="*/ 5499199 w 6682383"/>
              <a:gd name="connsiteY16752" fmla="*/ 1819423 h 6812607"/>
              <a:gd name="connsiteX16753" fmla="*/ 5491758 w 6682383"/>
              <a:gd name="connsiteY16753" fmla="*/ 1815703 h 6812607"/>
              <a:gd name="connsiteX16754" fmla="*/ 5488037 w 6682383"/>
              <a:gd name="connsiteY16754" fmla="*/ 1811982 h 6812607"/>
              <a:gd name="connsiteX16755" fmla="*/ 5484316 w 6682383"/>
              <a:gd name="connsiteY16755" fmla="*/ 1815703 h 6812607"/>
              <a:gd name="connsiteX16756" fmla="*/ 5480595 w 6682383"/>
              <a:gd name="connsiteY16756" fmla="*/ 1819423 h 6812607"/>
              <a:gd name="connsiteX16757" fmla="*/ 5469433 w 6682383"/>
              <a:gd name="connsiteY16757" fmla="*/ 1819423 h 6812607"/>
              <a:gd name="connsiteX16758" fmla="*/ 5461992 w 6682383"/>
              <a:gd name="connsiteY16758" fmla="*/ 1811982 h 6812607"/>
              <a:gd name="connsiteX16759" fmla="*/ 5454551 w 6682383"/>
              <a:gd name="connsiteY16759" fmla="*/ 1834306 h 6812607"/>
              <a:gd name="connsiteX16760" fmla="*/ 5465713 w 6682383"/>
              <a:gd name="connsiteY16760" fmla="*/ 1834306 h 6812607"/>
              <a:gd name="connsiteX16761" fmla="*/ 5469433 w 6682383"/>
              <a:gd name="connsiteY16761" fmla="*/ 1834306 h 6812607"/>
              <a:gd name="connsiteX16762" fmla="*/ 5491758 w 6682383"/>
              <a:gd name="connsiteY16762" fmla="*/ 1834306 h 6812607"/>
              <a:gd name="connsiteX16763" fmla="*/ 5495478 w 6682383"/>
              <a:gd name="connsiteY16763" fmla="*/ 1838027 h 6812607"/>
              <a:gd name="connsiteX16764" fmla="*/ 5506640 w 6682383"/>
              <a:gd name="connsiteY16764" fmla="*/ 1838027 h 6812607"/>
              <a:gd name="connsiteX16765" fmla="*/ 5521523 w 6682383"/>
              <a:gd name="connsiteY16765" fmla="*/ 1849189 h 6812607"/>
              <a:gd name="connsiteX16766" fmla="*/ 5528965 w 6682383"/>
              <a:gd name="connsiteY16766" fmla="*/ 1856631 h 6812607"/>
              <a:gd name="connsiteX16767" fmla="*/ 5528965 w 6682383"/>
              <a:gd name="connsiteY16767" fmla="*/ 1864072 h 6812607"/>
              <a:gd name="connsiteX16768" fmla="*/ 5528965 w 6682383"/>
              <a:gd name="connsiteY16768" fmla="*/ 1871513 h 6812607"/>
              <a:gd name="connsiteX16769" fmla="*/ 5514082 w 6682383"/>
              <a:gd name="connsiteY16769" fmla="*/ 1864072 h 6812607"/>
              <a:gd name="connsiteX16770" fmla="*/ 5514082 w 6682383"/>
              <a:gd name="connsiteY16770" fmla="*/ 1856631 h 6812607"/>
              <a:gd name="connsiteX16771" fmla="*/ 5514082 w 6682383"/>
              <a:gd name="connsiteY16771" fmla="*/ 1849189 h 6812607"/>
              <a:gd name="connsiteX16772" fmla="*/ 5499199 w 6682383"/>
              <a:gd name="connsiteY16772" fmla="*/ 1849189 h 6812607"/>
              <a:gd name="connsiteX16773" fmla="*/ 5495478 w 6682383"/>
              <a:gd name="connsiteY16773" fmla="*/ 1856631 h 6812607"/>
              <a:gd name="connsiteX16774" fmla="*/ 5484316 w 6682383"/>
              <a:gd name="connsiteY16774" fmla="*/ 1856631 h 6812607"/>
              <a:gd name="connsiteX16775" fmla="*/ 5461992 w 6682383"/>
              <a:gd name="connsiteY16775" fmla="*/ 1849189 h 6812607"/>
              <a:gd name="connsiteX16776" fmla="*/ 5447109 w 6682383"/>
              <a:gd name="connsiteY16776" fmla="*/ 1841748 h 6812607"/>
              <a:gd name="connsiteX16777" fmla="*/ 5439668 w 6682383"/>
              <a:gd name="connsiteY16777" fmla="*/ 1834306 h 6812607"/>
              <a:gd name="connsiteX16778" fmla="*/ 5428506 w 6682383"/>
              <a:gd name="connsiteY16778" fmla="*/ 1830586 h 6812607"/>
              <a:gd name="connsiteX16779" fmla="*/ 5421064 w 6682383"/>
              <a:gd name="connsiteY16779" fmla="*/ 1830586 h 6812607"/>
              <a:gd name="connsiteX16780" fmla="*/ 5417343 w 6682383"/>
              <a:gd name="connsiteY16780" fmla="*/ 1826865 h 6812607"/>
              <a:gd name="connsiteX16781" fmla="*/ 5409902 w 6682383"/>
              <a:gd name="connsiteY16781" fmla="*/ 1826865 h 6812607"/>
              <a:gd name="connsiteX16782" fmla="*/ 5395019 w 6682383"/>
              <a:gd name="connsiteY16782" fmla="*/ 1826865 h 6812607"/>
              <a:gd name="connsiteX16783" fmla="*/ 5380136 w 6682383"/>
              <a:gd name="connsiteY16783" fmla="*/ 1811982 h 6812607"/>
              <a:gd name="connsiteX16784" fmla="*/ 5372695 w 6682383"/>
              <a:gd name="connsiteY16784" fmla="*/ 1811982 h 6812607"/>
              <a:gd name="connsiteX16785" fmla="*/ 5372695 w 6682383"/>
              <a:gd name="connsiteY16785" fmla="*/ 1819423 h 6812607"/>
              <a:gd name="connsiteX16786" fmla="*/ 5357812 w 6682383"/>
              <a:gd name="connsiteY16786" fmla="*/ 1811982 h 6812607"/>
              <a:gd name="connsiteX16787" fmla="*/ 5350371 w 6682383"/>
              <a:gd name="connsiteY16787" fmla="*/ 1826865 h 6812607"/>
              <a:gd name="connsiteX16788" fmla="*/ 5342929 w 6682383"/>
              <a:gd name="connsiteY16788" fmla="*/ 1826865 h 6812607"/>
              <a:gd name="connsiteX16789" fmla="*/ 5335488 w 6682383"/>
              <a:gd name="connsiteY16789" fmla="*/ 1826865 h 6812607"/>
              <a:gd name="connsiteX16790" fmla="*/ 5335488 w 6682383"/>
              <a:gd name="connsiteY16790" fmla="*/ 1834306 h 6812607"/>
              <a:gd name="connsiteX16791" fmla="*/ 5346650 w 6682383"/>
              <a:gd name="connsiteY16791" fmla="*/ 1845468 h 6812607"/>
              <a:gd name="connsiteX16792" fmla="*/ 5357812 w 6682383"/>
              <a:gd name="connsiteY16792" fmla="*/ 1845468 h 6812607"/>
              <a:gd name="connsiteX16793" fmla="*/ 5372695 w 6682383"/>
              <a:gd name="connsiteY16793" fmla="*/ 1849189 h 6812607"/>
              <a:gd name="connsiteX16794" fmla="*/ 5469433 w 6682383"/>
              <a:gd name="connsiteY16794" fmla="*/ 1864072 h 6812607"/>
              <a:gd name="connsiteX16795" fmla="*/ 5480595 w 6682383"/>
              <a:gd name="connsiteY16795" fmla="*/ 1864072 h 6812607"/>
              <a:gd name="connsiteX16796" fmla="*/ 5491758 w 6682383"/>
              <a:gd name="connsiteY16796" fmla="*/ 1871513 h 6812607"/>
              <a:gd name="connsiteX16797" fmla="*/ 5528965 w 6682383"/>
              <a:gd name="connsiteY16797" fmla="*/ 1871513 h 6812607"/>
              <a:gd name="connsiteX16798" fmla="*/ 5536406 w 6682383"/>
              <a:gd name="connsiteY16798" fmla="*/ 1871513 h 6812607"/>
              <a:gd name="connsiteX16799" fmla="*/ 5543847 w 6682383"/>
              <a:gd name="connsiteY16799" fmla="*/ 1878955 h 6812607"/>
              <a:gd name="connsiteX16800" fmla="*/ 5555010 w 6682383"/>
              <a:gd name="connsiteY16800" fmla="*/ 1878955 h 6812607"/>
              <a:gd name="connsiteX16801" fmla="*/ 5551289 w 6682383"/>
              <a:gd name="connsiteY16801" fmla="*/ 1871513 h 6812607"/>
              <a:gd name="connsiteX16802" fmla="*/ 5558730 w 6682383"/>
              <a:gd name="connsiteY16802" fmla="*/ 1871513 h 6812607"/>
              <a:gd name="connsiteX16803" fmla="*/ 5581054 w 6682383"/>
              <a:gd name="connsiteY16803" fmla="*/ 1871513 h 6812607"/>
              <a:gd name="connsiteX16804" fmla="*/ 5573613 w 6682383"/>
              <a:gd name="connsiteY16804" fmla="*/ 1878955 h 6812607"/>
              <a:gd name="connsiteX16805" fmla="*/ 5566172 w 6682383"/>
              <a:gd name="connsiteY16805" fmla="*/ 1878955 h 6812607"/>
              <a:gd name="connsiteX16806" fmla="*/ 5558730 w 6682383"/>
              <a:gd name="connsiteY16806" fmla="*/ 1886396 h 6812607"/>
              <a:gd name="connsiteX16807" fmla="*/ 5566172 w 6682383"/>
              <a:gd name="connsiteY16807" fmla="*/ 1886396 h 6812607"/>
              <a:gd name="connsiteX16808" fmla="*/ 5573613 w 6682383"/>
              <a:gd name="connsiteY16808" fmla="*/ 1893838 h 6812607"/>
              <a:gd name="connsiteX16809" fmla="*/ 5592217 w 6682383"/>
              <a:gd name="connsiteY16809" fmla="*/ 1893838 h 6812607"/>
              <a:gd name="connsiteX16810" fmla="*/ 5603379 w 6682383"/>
              <a:gd name="connsiteY16810" fmla="*/ 1901279 h 6812607"/>
              <a:gd name="connsiteX16811" fmla="*/ 5610820 w 6682383"/>
              <a:gd name="connsiteY16811" fmla="*/ 1901279 h 6812607"/>
              <a:gd name="connsiteX16812" fmla="*/ 5618261 w 6682383"/>
              <a:gd name="connsiteY16812" fmla="*/ 1901279 h 6812607"/>
              <a:gd name="connsiteX16813" fmla="*/ 5640586 w 6682383"/>
              <a:gd name="connsiteY16813" fmla="*/ 1916162 h 6812607"/>
              <a:gd name="connsiteX16814" fmla="*/ 5648027 w 6682383"/>
              <a:gd name="connsiteY16814" fmla="*/ 1923603 h 6812607"/>
              <a:gd name="connsiteX16815" fmla="*/ 5655468 w 6682383"/>
              <a:gd name="connsiteY16815" fmla="*/ 1931045 h 6812607"/>
              <a:gd name="connsiteX16816" fmla="*/ 5648027 w 6682383"/>
              <a:gd name="connsiteY16816" fmla="*/ 1931045 h 6812607"/>
              <a:gd name="connsiteX16817" fmla="*/ 5633144 w 6682383"/>
              <a:gd name="connsiteY16817" fmla="*/ 1931045 h 6812607"/>
              <a:gd name="connsiteX16818" fmla="*/ 5631284 w 6682383"/>
              <a:gd name="connsiteY16818" fmla="*/ 1931045 h 6812607"/>
              <a:gd name="connsiteX16819" fmla="*/ 5625703 w 6682383"/>
              <a:gd name="connsiteY16819" fmla="*/ 1931045 h 6812607"/>
              <a:gd name="connsiteX16820" fmla="*/ 5618261 w 6682383"/>
              <a:gd name="connsiteY16820" fmla="*/ 1931045 h 6812607"/>
              <a:gd name="connsiteX16821" fmla="*/ 5610820 w 6682383"/>
              <a:gd name="connsiteY16821" fmla="*/ 1931045 h 6812607"/>
              <a:gd name="connsiteX16822" fmla="*/ 5603379 w 6682383"/>
              <a:gd name="connsiteY16822" fmla="*/ 1931045 h 6812607"/>
              <a:gd name="connsiteX16823" fmla="*/ 5603379 w 6682383"/>
              <a:gd name="connsiteY16823" fmla="*/ 1923603 h 6812607"/>
              <a:gd name="connsiteX16824" fmla="*/ 5588496 w 6682383"/>
              <a:gd name="connsiteY16824" fmla="*/ 1923603 h 6812607"/>
              <a:gd name="connsiteX16825" fmla="*/ 5573613 w 6682383"/>
              <a:gd name="connsiteY16825" fmla="*/ 1931045 h 6812607"/>
              <a:gd name="connsiteX16826" fmla="*/ 5588496 w 6682383"/>
              <a:gd name="connsiteY16826" fmla="*/ 1931045 h 6812607"/>
              <a:gd name="connsiteX16827" fmla="*/ 5603379 w 6682383"/>
              <a:gd name="connsiteY16827" fmla="*/ 1938486 h 6812607"/>
              <a:gd name="connsiteX16828" fmla="*/ 5610820 w 6682383"/>
              <a:gd name="connsiteY16828" fmla="*/ 1945928 h 6812607"/>
              <a:gd name="connsiteX16829" fmla="*/ 5610820 w 6682383"/>
              <a:gd name="connsiteY16829" fmla="*/ 1953369 h 6812607"/>
              <a:gd name="connsiteX16830" fmla="*/ 5625703 w 6682383"/>
              <a:gd name="connsiteY16830" fmla="*/ 1960810 h 6812607"/>
              <a:gd name="connsiteX16831" fmla="*/ 5621982 w 6682383"/>
              <a:gd name="connsiteY16831" fmla="*/ 1968252 h 6812607"/>
              <a:gd name="connsiteX16832" fmla="*/ 5610820 w 6682383"/>
              <a:gd name="connsiteY16832" fmla="*/ 1960810 h 6812607"/>
              <a:gd name="connsiteX16833" fmla="*/ 5573613 w 6682383"/>
              <a:gd name="connsiteY16833" fmla="*/ 1960810 h 6812607"/>
              <a:gd name="connsiteX16834" fmla="*/ 5566172 w 6682383"/>
              <a:gd name="connsiteY16834" fmla="*/ 1953369 h 6812607"/>
              <a:gd name="connsiteX16835" fmla="*/ 5566172 w 6682383"/>
              <a:gd name="connsiteY16835" fmla="*/ 1945928 h 6812607"/>
              <a:gd name="connsiteX16836" fmla="*/ 5562451 w 6682383"/>
              <a:gd name="connsiteY16836" fmla="*/ 1942207 h 6812607"/>
              <a:gd name="connsiteX16837" fmla="*/ 5551289 w 6682383"/>
              <a:gd name="connsiteY16837" fmla="*/ 1938486 h 6812607"/>
              <a:gd name="connsiteX16838" fmla="*/ 5551289 w 6682383"/>
              <a:gd name="connsiteY16838" fmla="*/ 1945928 h 6812607"/>
              <a:gd name="connsiteX16839" fmla="*/ 5543847 w 6682383"/>
              <a:gd name="connsiteY16839" fmla="*/ 1945928 h 6812607"/>
              <a:gd name="connsiteX16840" fmla="*/ 5536406 w 6682383"/>
              <a:gd name="connsiteY16840" fmla="*/ 1953369 h 6812607"/>
              <a:gd name="connsiteX16841" fmla="*/ 5514082 w 6682383"/>
              <a:gd name="connsiteY16841" fmla="*/ 1953369 h 6812607"/>
              <a:gd name="connsiteX16842" fmla="*/ 5517802 w 6682383"/>
              <a:gd name="connsiteY16842" fmla="*/ 1957090 h 6812607"/>
              <a:gd name="connsiteX16843" fmla="*/ 5514082 w 6682383"/>
              <a:gd name="connsiteY16843" fmla="*/ 1960810 h 6812607"/>
              <a:gd name="connsiteX16844" fmla="*/ 5476875 w 6682383"/>
              <a:gd name="connsiteY16844" fmla="*/ 1953369 h 6812607"/>
              <a:gd name="connsiteX16845" fmla="*/ 5469433 w 6682383"/>
              <a:gd name="connsiteY16845" fmla="*/ 1953369 h 6812607"/>
              <a:gd name="connsiteX16846" fmla="*/ 5454551 w 6682383"/>
              <a:gd name="connsiteY16846" fmla="*/ 1945928 h 6812607"/>
              <a:gd name="connsiteX16847" fmla="*/ 5387578 w 6682383"/>
              <a:gd name="connsiteY16847" fmla="*/ 1931045 h 6812607"/>
              <a:gd name="connsiteX16848" fmla="*/ 5320605 w 6682383"/>
              <a:gd name="connsiteY16848" fmla="*/ 1919882 h 6812607"/>
              <a:gd name="connsiteX16849" fmla="*/ 5305722 w 6682383"/>
              <a:gd name="connsiteY16849" fmla="*/ 1919882 h 6812607"/>
              <a:gd name="connsiteX16850" fmla="*/ 5287119 w 6682383"/>
              <a:gd name="connsiteY16850" fmla="*/ 1916162 h 6812607"/>
              <a:gd name="connsiteX16851" fmla="*/ 5268515 w 6682383"/>
              <a:gd name="connsiteY16851" fmla="*/ 1908720 h 6812607"/>
              <a:gd name="connsiteX16852" fmla="*/ 5264795 w 6682383"/>
              <a:gd name="connsiteY16852" fmla="*/ 1912441 h 6812607"/>
              <a:gd name="connsiteX16853" fmla="*/ 5238750 w 6682383"/>
              <a:gd name="connsiteY16853" fmla="*/ 1908720 h 6812607"/>
              <a:gd name="connsiteX16854" fmla="*/ 5194101 w 6682383"/>
              <a:gd name="connsiteY16854" fmla="*/ 1901279 h 6812607"/>
              <a:gd name="connsiteX16855" fmla="*/ 5201543 w 6682383"/>
              <a:gd name="connsiteY16855" fmla="*/ 1908720 h 6812607"/>
              <a:gd name="connsiteX16856" fmla="*/ 5220146 w 6682383"/>
              <a:gd name="connsiteY16856" fmla="*/ 1916162 h 6812607"/>
              <a:gd name="connsiteX16857" fmla="*/ 5242470 w 6682383"/>
              <a:gd name="connsiteY16857" fmla="*/ 1923603 h 6812607"/>
              <a:gd name="connsiteX16858" fmla="*/ 5261074 w 6682383"/>
              <a:gd name="connsiteY16858" fmla="*/ 1931045 h 6812607"/>
              <a:gd name="connsiteX16859" fmla="*/ 5268515 w 6682383"/>
              <a:gd name="connsiteY16859" fmla="*/ 1931045 h 6812607"/>
              <a:gd name="connsiteX16860" fmla="*/ 5275957 w 6682383"/>
              <a:gd name="connsiteY16860" fmla="*/ 1931045 h 6812607"/>
              <a:gd name="connsiteX16861" fmla="*/ 5283398 w 6682383"/>
              <a:gd name="connsiteY16861" fmla="*/ 1931045 h 6812607"/>
              <a:gd name="connsiteX16862" fmla="*/ 5290840 w 6682383"/>
              <a:gd name="connsiteY16862" fmla="*/ 1938486 h 6812607"/>
              <a:gd name="connsiteX16863" fmla="*/ 5313164 w 6682383"/>
              <a:gd name="connsiteY16863" fmla="*/ 1945928 h 6812607"/>
              <a:gd name="connsiteX16864" fmla="*/ 5335488 w 6682383"/>
              <a:gd name="connsiteY16864" fmla="*/ 1945928 h 6812607"/>
              <a:gd name="connsiteX16865" fmla="*/ 5342929 w 6682383"/>
              <a:gd name="connsiteY16865" fmla="*/ 1945928 h 6812607"/>
              <a:gd name="connsiteX16866" fmla="*/ 5350371 w 6682383"/>
              <a:gd name="connsiteY16866" fmla="*/ 1949648 h 6812607"/>
              <a:gd name="connsiteX16867" fmla="*/ 5357812 w 6682383"/>
              <a:gd name="connsiteY16867" fmla="*/ 1953369 h 6812607"/>
              <a:gd name="connsiteX16868" fmla="*/ 5387578 w 6682383"/>
              <a:gd name="connsiteY16868" fmla="*/ 1960810 h 6812607"/>
              <a:gd name="connsiteX16869" fmla="*/ 5417343 w 6682383"/>
              <a:gd name="connsiteY16869" fmla="*/ 1983135 h 6812607"/>
              <a:gd name="connsiteX16870" fmla="*/ 5454551 w 6682383"/>
              <a:gd name="connsiteY16870" fmla="*/ 1983135 h 6812607"/>
              <a:gd name="connsiteX16871" fmla="*/ 5469433 w 6682383"/>
              <a:gd name="connsiteY16871" fmla="*/ 1983135 h 6812607"/>
              <a:gd name="connsiteX16872" fmla="*/ 5484316 w 6682383"/>
              <a:gd name="connsiteY16872" fmla="*/ 1983135 h 6812607"/>
              <a:gd name="connsiteX16873" fmla="*/ 5499199 w 6682383"/>
              <a:gd name="connsiteY16873" fmla="*/ 1990576 h 6812607"/>
              <a:gd name="connsiteX16874" fmla="*/ 5514082 w 6682383"/>
              <a:gd name="connsiteY16874" fmla="*/ 1998017 h 6812607"/>
              <a:gd name="connsiteX16875" fmla="*/ 5528965 w 6682383"/>
              <a:gd name="connsiteY16875" fmla="*/ 2001738 h 6812607"/>
              <a:gd name="connsiteX16876" fmla="*/ 5543847 w 6682383"/>
              <a:gd name="connsiteY16876" fmla="*/ 2005459 h 6812607"/>
              <a:gd name="connsiteX16877" fmla="*/ 5551289 w 6682383"/>
              <a:gd name="connsiteY16877" fmla="*/ 2005459 h 6812607"/>
              <a:gd name="connsiteX16878" fmla="*/ 5558730 w 6682383"/>
              <a:gd name="connsiteY16878" fmla="*/ 2005459 h 6812607"/>
              <a:gd name="connsiteX16879" fmla="*/ 5588496 w 6682383"/>
              <a:gd name="connsiteY16879" fmla="*/ 2009179 h 6812607"/>
              <a:gd name="connsiteX16880" fmla="*/ 5603379 w 6682383"/>
              <a:gd name="connsiteY16880" fmla="*/ 2020342 h 6812607"/>
              <a:gd name="connsiteX16881" fmla="*/ 5595937 w 6682383"/>
              <a:gd name="connsiteY16881" fmla="*/ 2027783 h 6812607"/>
              <a:gd name="connsiteX16882" fmla="*/ 5592217 w 6682383"/>
              <a:gd name="connsiteY16882" fmla="*/ 2027783 h 6812607"/>
              <a:gd name="connsiteX16883" fmla="*/ 5581054 w 6682383"/>
              <a:gd name="connsiteY16883" fmla="*/ 2020342 h 6812607"/>
              <a:gd name="connsiteX16884" fmla="*/ 5566172 w 6682383"/>
              <a:gd name="connsiteY16884" fmla="*/ 2020342 h 6812607"/>
              <a:gd name="connsiteX16885" fmla="*/ 5555010 w 6682383"/>
              <a:gd name="connsiteY16885" fmla="*/ 2012900 h 6812607"/>
              <a:gd name="connsiteX16886" fmla="*/ 5536406 w 6682383"/>
              <a:gd name="connsiteY16886" fmla="*/ 2009179 h 6812607"/>
              <a:gd name="connsiteX16887" fmla="*/ 5517802 w 6682383"/>
              <a:gd name="connsiteY16887" fmla="*/ 2005459 h 6812607"/>
              <a:gd name="connsiteX16888" fmla="*/ 5506640 w 6682383"/>
              <a:gd name="connsiteY16888" fmla="*/ 2005459 h 6812607"/>
              <a:gd name="connsiteX16889" fmla="*/ 5495478 w 6682383"/>
              <a:gd name="connsiteY16889" fmla="*/ 2005459 h 6812607"/>
              <a:gd name="connsiteX16890" fmla="*/ 5499199 w 6682383"/>
              <a:gd name="connsiteY16890" fmla="*/ 2012900 h 6812607"/>
              <a:gd name="connsiteX16891" fmla="*/ 5491758 w 6682383"/>
              <a:gd name="connsiteY16891" fmla="*/ 2020342 h 6812607"/>
              <a:gd name="connsiteX16892" fmla="*/ 5491758 w 6682383"/>
              <a:gd name="connsiteY16892" fmla="*/ 2027783 h 6812607"/>
              <a:gd name="connsiteX16893" fmla="*/ 5491758 w 6682383"/>
              <a:gd name="connsiteY16893" fmla="*/ 2035224 h 6812607"/>
              <a:gd name="connsiteX16894" fmla="*/ 5484316 w 6682383"/>
              <a:gd name="connsiteY16894" fmla="*/ 2020342 h 6812607"/>
              <a:gd name="connsiteX16895" fmla="*/ 5461992 w 6682383"/>
              <a:gd name="connsiteY16895" fmla="*/ 1998017 h 6812607"/>
              <a:gd name="connsiteX16896" fmla="*/ 5454551 w 6682383"/>
              <a:gd name="connsiteY16896" fmla="*/ 1994297 h 6812607"/>
              <a:gd name="connsiteX16897" fmla="*/ 5447109 w 6682383"/>
              <a:gd name="connsiteY16897" fmla="*/ 1990576 h 6812607"/>
              <a:gd name="connsiteX16898" fmla="*/ 5447109 w 6682383"/>
              <a:gd name="connsiteY16898" fmla="*/ 1998017 h 6812607"/>
              <a:gd name="connsiteX16899" fmla="*/ 5447109 w 6682383"/>
              <a:gd name="connsiteY16899" fmla="*/ 2005459 h 6812607"/>
              <a:gd name="connsiteX16900" fmla="*/ 5424785 w 6682383"/>
              <a:gd name="connsiteY16900" fmla="*/ 1990576 h 6812607"/>
              <a:gd name="connsiteX16901" fmla="*/ 5402461 w 6682383"/>
              <a:gd name="connsiteY16901" fmla="*/ 1983135 h 6812607"/>
              <a:gd name="connsiteX16902" fmla="*/ 5395019 w 6682383"/>
              <a:gd name="connsiteY16902" fmla="*/ 1983135 h 6812607"/>
              <a:gd name="connsiteX16903" fmla="*/ 5350371 w 6682383"/>
              <a:gd name="connsiteY16903" fmla="*/ 1968252 h 6812607"/>
              <a:gd name="connsiteX16904" fmla="*/ 5342929 w 6682383"/>
              <a:gd name="connsiteY16904" fmla="*/ 1960810 h 6812607"/>
              <a:gd name="connsiteX16905" fmla="*/ 5320605 w 6682383"/>
              <a:gd name="connsiteY16905" fmla="*/ 1960810 h 6812607"/>
              <a:gd name="connsiteX16906" fmla="*/ 5283398 w 6682383"/>
              <a:gd name="connsiteY16906" fmla="*/ 1953369 h 6812607"/>
              <a:gd name="connsiteX16907" fmla="*/ 5290840 w 6682383"/>
              <a:gd name="connsiteY16907" fmla="*/ 1960810 h 6812607"/>
              <a:gd name="connsiteX16908" fmla="*/ 5298281 w 6682383"/>
              <a:gd name="connsiteY16908" fmla="*/ 1960810 h 6812607"/>
              <a:gd name="connsiteX16909" fmla="*/ 5294560 w 6682383"/>
              <a:gd name="connsiteY16909" fmla="*/ 1971972 h 6812607"/>
              <a:gd name="connsiteX16910" fmla="*/ 5305722 w 6682383"/>
              <a:gd name="connsiteY16910" fmla="*/ 1968252 h 6812607"/>
              <a:gd name="connsiteX16911" fmla="*/ 5313164 w 6682383"/>
              <a:gd name="connsiteY16911" fmla="*/ 1968252 h 6812607"/>
              <a:gd name="connsiteX16912" fmla="*/ 5313164 w 6682383"/>
              <a:gd name="connsiteY16912" fmla="*/ 1983135 h 6812607"/>
              <a:gd name="connsiteX16913" fmla="*/ 5313164 w 6682383"/>
              <a:gd name="connsiteY16913" fmla="*/ 1990576 h 6812607"/>
              <a:gd name="connsiteX16914" fmla="*/ 5305722 w 6682383"/>
              <a:gd name="connsiteY16914" fmla="*/ 1998017 h 6812607"/>
              <a:gd name="connsiteX16915" fmla="*/ 5290840 w 6682383"/>
              <a:gd name="connsiteY16915" fmla="*/ 2001738 h 6812607"/>
              <a:gd name="connsiteX16916" fmla="*/ 5283398 w 6682383"/>
              <a:gd name="connsiteY16916" fmla="*/ 2012900 h 6812607"/>
              <a:gd name="connsiteX16917" fmla="*/ 5268515 w 6682383"/>
              <a:gd name="connsiteY16917" fmla="*/ 2012900 h 6812607"/>
              <a:gd name="connsiteX16918" fmla="*/ 5257353 w 6682383"/>
              <a:gd name="connsiteY16918" fmla="*/ 2005459 h 6812607"/>
              <a:gd name="connsiteX16919" fmla="*/ 5249912 w 6682383"/>
              <a:gd name="connsiteY16919" fmla="*/ 2009179 h 6812607"/>
              <a:gd name="connsiteX16920" fmla="*/ 5242470 w 6682383"/>
              <a:gd name="connsiteY16920" fmla="*/ 2012900 h 6812607"/>
              <a:gd name="connsiteX16921" fmla="*/ 5231308 w 6682383"/>
              <a:gd name="connsiteY16921" fmla="*/ 2005459 h 6812607"/>
              <a:gd name="connsiteX16922" fmla="*/ 5223867 w 6682383"/>
              <a:gd name="connsiteY16922" fmla="*/ 2001738 h 6812607"/>
              <a:gd name="connsiteX16923" fmla="*/ 5231308 w 6682383"/>
              <a:gd name="connsiteY16923" fmla="*/ 1990576 h 6812607"/>
              <a:gd name="connsiteX16924" fmla="*/ 5238750 w 6682383"/>
              <a:gd name="connsiteY16924" fmla="*/ 1983135 h 6812607"/>
              <a:gd name="connsiteX16925" fmla="*/ 5227588 w 6682383"/>
              <a:gd name="connsiteY16925" fmla="*/ 1983135 h 6812607"/>
              <a:gd name="connsiteX16926" fmla="*/ 5223867 w 6682383"/>
              <a:gd name="connsiteY16926" fmla="*/ 1983135 h 6812607"/>
              <a:gd name="connsiteX16927" fmla="*/ 5216426 w 6682383"/>
              <a:gd name="connsiteY16927" fmla="*/ 1975693 h 6812607"/>
              <a:gd name="connsiteX16928" fmla="*/ 5208984 w 6682383"/>
              <a:gd name="connsiteY16928" fmla="*/ 1975693 h 6812607"/>
              <a:gd name="connsiteX16929" fmla="*/ 5201543 w 6682383"/>
              <a:gd name="connsiteY16929" fmla="*/ 1983135 h 6812607"/>
              <a:gd name="connsiteX16930" fmla="*/ 5194101 w 6682383"/>
              <a:gd name="connsiteY16930" fmla="*/ 1990576 h 6812607"/>
              <a:gd name="connsiteX16931" fmla="*/ 5179218 w 6682383"/>
              <a:gd name="connsiteY16931" fmla="*/ 1979414 h 6812607"/>
              <a:gd name="connsiteX16932" fmla="*/ 5171777 w 6682383"/>
              <a:gd name="connsiteY16932" fmla="*/ 1968252 h 6812607"/>
              <a:gd name="connsiteX16933" fmla="*/ 5171777 w 6682383"/>
              <a:gd name="connsiteY16933" fmla="*/ 1975693 h 6812607"/>
              <a:gd name="connsiteX16934" fmla="*/ 5164336 w 6682383"/>
              <a:gd name="connsiteY16934" fmla="*/ 1983135 h 6812607"/>
              <a:gd name="connsiteX16935" fmla="*/ 5164336 w 6682383"/>
              <a:gd name="connsiteY16935" fmla="*/ 1990576 h 6812607"/>
              <a:gd name="connsiteX16936" fmla="*/ 5164336 w 6682383"/>
              <a:gd name="connsiteY16936" fmla="*/ 1994297 h 6812607"/>
              <a:gd name="connsiteX16937" fmla="*/ 5171777 w 6682383"/>
              <a:gd name="connsiteY16937" fmla="*/ 1998017 h 6812607"/>
              <a:gd name="connsiteX16938" fmla="*/ 5186660 w 6682383"/>
              <a:gd name="connsiteY16938" fmla="*/ 1998017 h 6812607"/>
              <a:gd name="connsiteX16939" fmla="*/ 5194101 w 6682383"/>
              <a:gd name="connsiteY16939" fmla="*/ 2005459 h 6812607"/>
              <a:gd name="connsiteX16940" fmla="*/ 5201543 w 6682383"/>
              <a:gd name="connsiteY16940" fmla="*/ 2005459 h 6812607"/>
              <a:gd name="connsiteX16941" fmla="*/ 5171777 w 6682383"/>
              <a:gd name="connsiteY16941" fmla="*/ 2012900 h 6812607"/>
              <a:gd name="connsiteX16942" fmla="*/ 5149453 w 6682383"/>
              <a:gd name="connsiteY16942" fmla="*/ 2012900 h 6812607"/>
              <a:gd name="connsiteX16943" fmla="*/ 5149453 w 6682383"/>
              <a:gd name="connsiteY16943" fmla="*/ 2020342 h 6812607"/>
              <a:gd name="connsiteX16944" fmla="*/ 5156894 w 6682383"/>
              <a:gd name="connsiteY16944" fmla="*/ 2027783 h 6812607"/>
              <a:gd name="connsiteX16945" fmla="*/ 5201543 w 6682383"/>
              <a:gd name="connsiteY16945" fmla="*/ 2050107 h 6812607"/>
              <a:gd name="connsiteX16946" fmla="*/ 5194101 w 6682383"/>
              <a:gd name="connsiteY16946" fmla="*/ 2057549 h 6812607"/>
              <a:gd name="connsiteX16947" fmla="*/ 5186660 w 6682383"/>
              <a:gd name="connsiteY16947" fmla="*/ 2061269 h 6812607"/>
              <a:gd name="connsiteX16948" fmla="*/ 5201543 w 6682383"/>
              <a:gd name="connsiteY16948" fmla="*/ 2072431 h 6812607"/>
              <a:gd name="connsiteX16949" fmla="*/ 5208984 w 6682383"/>
              <a:gd name="connsiteY16949" fmla="*/ 2064990 h 6812607"/>
              <a:gd name="connsiteX16950" fmla="*/ 5201543 w 6682383"/>
              <a:gd name="connsiteY16950" fmla="*/ 2061269 h 6812607"/>
              <a:gd name="connsiteX16951" fmla="*/ 5208984 w 6682383"/>
              <a:gd name="connsiteY16951" fmla="*/ 2057549 h 6812607"/>
              <a:gd name="connsiteX16952" fmla="*/ 5216426 w 6682383"/>
              <a:gd name="connsiteY16952" fmla="*/ 2046386 h 6812607"/>
              <a:gd name="connsiteX16953" fmla="*/ 5223867 w 6682383"/>
              <a:gd name="connsiteY16953" fmla="*/ 2035224 h 6812607"/>
              <a:gd name="connsiteX16954" fmla="*/ 5223867 w 6682383"/>
              <a:gd name="connsiteY16954" fmla="*/ 2027783 h 6812607"/>
              <a:gd name="connsiteX16955" fmla="*/ 5223867 w 6682383"/>
              <a:gd name="connsiteY16955" fmla="*/ 2020342 h 6812607"/>
              <a:gd name="connsiteX16956" fmla="*/ 5246191 w 6682383"/>
              <a:gd name="connsiteY16956" fmla="*/ 2020342 h 6812607"/>
              <a:gd name="connsiteX16957" fmla="*/ 5261074 w 6682383"/>
              <a:gd name="connsiteY16957" fmla="*/ 2035224 h 6812607"/>
              <a:gd name="connsiteX16958" fmla="*/ 5268515 w 6682383"/>
              <a:gd name="connsiteY16958" fmla="*/ 2042666 h 6812607"/>
              <a:gd name="connsiteX16959" fmla="*/ 5246191 w 6682383"/>
              <a:gd name="connsiteY16959" fmla="*/ 2035224 h 6812607"/>
              <a:gd name="connsiteX16960" fmla="*/ 5238750 w 6682383"/>
              <a:gd name="connsiteY16960" fmla="*/ 2027783 h 6812607"/>
              <a:gd name="connsiteX16961" fmla="*/ 5238750 w 6682383"/>
              <a:gd name="connsiteY16961" fmla="*/ 2042666 h 6812607"/>
              <a:gd name="connsiteX16962" fmla="*/ 5238750 w 6682383"/>
              <a:gd name="connsiteY16962" fmla="*/ 2050107 h 6812607"/>
              <a:gd name="connsiteX16963" fmla="*/ 5246191 w 6682383"/>
              <a:gd name="connsiteY16963" fmla="*/ 2050107 h 6812607"/>
              <a:gd name="connsiteX16964" fmla="*/ 5253633 w 6682383"/>
              <a:gd name="connsiteY16964" fmla="*/ 2050107 h 6812607"/>
              <a:gd name="connsiteX16965" fmla="*/ 5275957 w 6682383"/>
              <a:gd name="connsiteY16965" fmla="*/ 2057549 h 6812607"/>
              <a:gd name="connsiteX16966" fmla="*/ 5298281 w 6682383"/>
              <a:gd name="connsiteY16966" fmla="*/ 2072431 h 6812607"/>
              <a:gd name="connsiteX16967" fmla="*/ 5294560 w 6682383"/>
              <a:gd name="connsiteY16967" fmla="*/ 2091035 h 6812607"/>
              <a:gd name="connsiteX16968" fmla="*/ 5298281 w 6682383"/>
              <a:gd name="connsiteY16968" fmla="*/ 2109638 h 6812607"/>
              <a:gd name="connsiteX16969" fmla="*/ 5298281 w 6682383"/>
              <a:gd name="connsiteY16969" fmla="*/ 2113359 h 6812607"/>
              <a:gd name="connsiteX16970" fmla="*/ 5305722 w 6682383"/>
              <a:gd name="connsiteY16970" fmla="*/ 2124521 h 6812607"/>
              <a:gd name="connsiteX16971" fmla="*/ 5313164 w 6682383"/>
              <a:gd name="connsiteY16971" fmla="*/ 2139404 h 6812607"/>
              <a:gd name="connsiteX16972" fmla="*/ 5302002 w 6682383"/>
              <a:gd name="connsiteY16972" fmla="*/ 2135683 h 6812607"/>
              <a:gd name="connsiteX16973" fmla="*/ 5294560 w 6682383"/>
              <a:gd name="connsiteY16973" fmla="*/ 2131963 h 6812607"/>
              <a:gd name="connsiteX16974" fmla="*/ 5290840 w 6682383"/>
              <a:gd name="connsiteY16974" fmla="*/ 2139404 h 6812607"/>
              <a:gd name="connsiteX16975" fmla="*/ 5290840 w 6682383"/>
              <a:gd name="connsiteY16975" fmla="*/ 2146845 h 6812607"/>
              <a:gd name="connsiteX16976" fmla="*/ 5287119 w 6682383"/>
              <a:gd name="connsiteY16976" fmla="*/ 2146845 h 6812607"/>
              <a:gd name="connsiteX16977" fmla="*/ 5283398 w 6682383"/>
              <a:gd name="connsiteY16977" fmla="*/ 2139404 h 6812607"/>
              <a:gd name="connsiteX16978" fmla="*/ 5283398 w 6682383"/>
              <a:gd name="connsiteY16978" fmla="*/ 2154287 h 6812607"/>
              <a:gd name="connsiteX16979" fmla="*/ 5283398 w 6682383"/>
              <a:gd name="connsiteY16979" fmla="*/ 2161729 h 6812607"/>
              <a:gd name="connsiteX16980" fmla="*/ 5298281 w 6682383"/>
              <a:gd name="connsiteY16980" fmla="*/ 2161729 h 6812607"/>
              <a:gd name="connsiteX16981" fmla="*/ 5313164 w 6682383"/>
              <a:gd name="connsiteY16981" fmla="*/ 2161729 h 6812607"/>
              <a:gd name="connsiteX16982" fmla="*/ 5328047 w 6682383"/>
              <a:gd name="connsiteY16982" fmla="*/ 2169170 h 6812607"/>
              <a:gd name="connsiteX16983" fmla="*/ 5342929 w 6682383"/>
              <a:gd name="connsiteY16983" fmla="*/ 2169170 h 6812607"/>
              <a:gd name="connsiteX16984" fmla="*/ 5350371 w 6682383"/>
              <a:gd name="connsiteY16984" fmla="*/ 2169170 h 6812607"/>
              <a:gd name="connsiteX16985" fmla="*/ 5357812 w 6682383"/>
              <a:gd name="connsiteY16985" fmla="*/ 2191494 h 6812607"/>
              <a:gd name="connsiteX16986" fmla="*/ 5365254 w 6682383"/>
              <a:gd name="connsiteY16986" fmla="*/ 2198935 h 6812607"/>
              <a:gd name="connsiteX16987" fmla="*/ 5372695 w 6682383"/>
              <a:gd name="connsiteY16987" fmla="*/ 2184053 h 6812607"/>
              <a:gd name="connsiteX16988" fmla="*/ 5387578 w 6682383"/>
              <a:gd name="connsiteY16988" fmla="*/ 2176611 h 6812607"/>
              <a:gd name="connsiteX16989" fmla="*/ 5398740 w 6682383"/>
              <a:gd name="connsiteY16989" fmla="*/ 2176611 h 6812607"/>
              <a:gd name="connsiteX16990" fmla="*/ 5402461 w 6682383"/>
              <a:gd name="connsiteY16990" fmla="*/ 2184053 h 6812607"/>
              <a:gd name="connsiteX16991" fmla="*/ 5409902 w 6682383"/>
              <a:gd name="connsiteY16991" fmla="*/ 2184053 h 6812607"/>
              <a:gd name="connsiteX16992" fmla="*/ 5439668 w 6682383"/>
              <a:gd name="connsiteY16992" fmla="*/ 2191494 h 6812607"/>
              <a:gd name="connsiteX16993" fmla="*/ 5443388 w 6682383"/>
              <a:gd name="connsiteY16993" fmla="*/ 2202656 h 6812607"/>
              <a:gd name="connsiteX16994" fmla="*/ 5454551 w 6682383"/>
              <a:gd name="connsiteY16994" fmla="*/ 2206377 h 6812607"/>
              <a:gd name="connsiteX16995" fmla="*/ 5454551 w 6682383"/>
              <a:gd name="connsiteY16995" fmla="*/ 2213818 h 6812607"/>
              <a:gd name="connsiteX16996" fmla="*/ 5454551 w 6682383"/>
              <a:gd name="connsiteY16996" fmla="*/ 2221260 h 6812607"/>
              <a:gd name="connsiteX16997" fmla="*/ 5454551 w 6682383"/>
              <a:gd name="connsiteY16997" fmla="*/ 2228701 h 6812607"/>
              <a:gd name="connsiteX16998" fmla="*/ 5447109 w 6682383"/>
              <a:gd name="connsiteY16998" fmla="*/ 2236142 h 6812607"/>
              <a:gd name="connsiteX16999" fmla="*/ 5417343 w 6682383"/>
              <a:gd name="connsiteY16999" fmla="*/ 2236142 h 6812607"/>
              <a:gd name="connsiteX17000" fmla="*/ 5409902 w 6682383"/>
              <a:gd name="connsiteY17000" fmla="*/ 2243584 h 6812607"/>
              <a:gd name="connsiteX17001" fmla="*/ 5406181 w 6682383"/>
              <a:gd name="connsiteY17001" fmla="*/ 2239863 h 6812607"/>
              <a:gd name="connsiteX17002" fmla="*/ 5387578 w 6682383"/>
              <a:gd name="connsiteY17002" fmla="*/ 2236142 h 6812607"/>
              <a:gd name="connsiteX17003" fmla="*/ 5372695 w 6682383"/>
              <a:gd name="connsiteY17003" fmla="*/ 2236142 h 6812607"/>
              <a:gd name="connsiteX17004" fmla="*/ 5350371 w 6682383"/>
              <a:gd name="connsiteY17004" fmla="*/ 2236142 h 6812607"/>
              <a:gd name="connsiteX17005" fmla="*/ 5346650 w 6682383"/>
              <a:gd name="connsiteY17005" fmla="*/ 2228701 h 6812607"/>
              <a:gd name="connsiteX17006" fmla="*/ 5335488 w 6682383"/>
              <a:gd name="connsiteY17006" fmla="*/ 2236142 h 6812607"/>
              <a:gd name="connsiteX17007" fmla="*/ 5290840 w 6682383"/>
              <a:gd name="connsiteY17007" fmla="*/ 2228701 h 6812607"/>
              <a:gd name="connsiteX17008" fmla="*/ 5290840 w 6682383"/>
              <a:gd name="connsiteY17008" fmla="*/ 2221260 h 6812607"/>
              <a:gd name="connsiteX17009" fmla="*/ 5298281 w 6682383"/>
              <a:gd name="connsiteY17009" fmla="*/ 2228701 h 6812607"/>
              <a:gd name="connsiteX17010" fmla="*/ 5328047 w 6682383"/>
              <a:gd name="connsiteY17010" fmla="*/ 2228701 h 6812607"/>
              <a:gd name="connsiteX17011" fmla="*/ 5328047 w 6682383"/>
              <a:gd name="connsiteY17011" fmla="*/ 2217539 h 6812607"/>
              <a:gd name="connsiteX17012" fmla="*/ 5328047 w 6682383"/>
              <a:gd name="connsiteY17012" fmla="*/ 2206377 h 6812607"/>
              <a:gd name="connsiteX17013" fmla="*/ 5320605 w 6682383"/>
              <a:gd name="connsiteY17013" fmla="*/ 2198935 h 6812607"/>
              <a:gd name="connsiteX17014" fmla="*/ 5298281 w 6682383"/>
              <a:gd name="connsiteY17014" fmla="*/ 2202656 h 6812607"/>
              <a:gd name="connsiteX17015" fmla="*/ 5283398 w 6682383"/>
              <a:gd name="connsiteY17015" fmla="*/ 2198935 h 6812607"/>
              <a:gd name="connsiteX17016" fmla="*/ 5287119 w 6682383"/>
              <a:gd name="connsiteY17016" fmla="*/ 2206377 h 6812607"/>
              <a:gd name="connsiteX17017" fmla="*/ 5298281 w 6682383"/>
              <a:gd name="connsiteY17017" fmla="*/ 2206377 h 6812607"/>
              <a:gd name="connsiteX17018" fmla="*/ 5305722 w 6682383"/>
              <a:gd name="connsiteY17018" fmla="*/ 2213818 h 6812607"/>
              <a:gd name="connsiteX17019" fmla="*/ 5283398 w 6682383"/>
              <a:gd name="connsiteY17019" fmla="*/ 2213818 h 6812607"/>
              <a:gd name="connsiteX17020" fmla="*/ 5283398 w 6682383"/>
              <a:gd name="connsiteY17020" fmla="*/ 2224980 h 6812607"/>
              <a:gd name="connsiteX17021" fmla="*/ 5283398 w 6682383"/>
              <a:gd name="connsiteY17021" fmla="*/ 2228701 h 6812607"/>
              <a:gd name="connsiteX17022" fmla="*/ 5283398 w 6682383"/>
              <a:gd name="connsiteY17022" fmla="*/ 2236142 h 6812607"/>
              <a:gd name="connsiteX17023" fmla="*/ 5290840 w 6682383"/>
              <a:gd name="connsiteY17023" fmla="*/ 2236142 h 6812607"/>
              <a:gd name="connsiteX17024" fmla="*/ 5302002 w 6682383"/>
              <a:gd name="connsiteY17024" fmla="*/ 2247304 h 6812607"/>
              <a:gd name="connsiteX17025" fmla="*/ 5304614 w 6682383"/>
              <a:gd name="connsiteY17025" fmla="*/ 2249668 h 6812607"/>
              <a:gd name="connsiteX17026" fmla="*/ 5298281 w 6682383"/>
              <a:gd name="connsiteY17026" fmla="*/ 2251025 h 6812607"/>
              <a:gd name="connsiteX17027" fmla="*/ 5298281 w 6682383"/>
              <a:gd name="connsiteY17027" fmla="*/ 2265908 h 6812607"/>
              <a:gd name="connsiteX17028" fmla="*/ 5305722 w 6682383"/>
              <a:gd name="connsiteY17028" fmla="*/ 2265908 h 6812607"/>
              <a:gd name="connsiteX17029" fmla="*/ 5313164 w 6682383"/>
              <a:gd name="connsiteY17029" fmla="*/ 2273349 h 6812607"/>
              <a:gd name="connsiteX17030" fmla="*/ 5312234 w 6682383"/>
              <a:gd name="connsiteY17030" fmla="*/ 2260792 h 6812607"/>
              <a:gd name="connsiteX17031" fmla="*/ 5309609 w 6682383"/>
              <a:gd name="connsiteY17031" fmla="*/ 2253358 h 6812607"/>
              <a:gd name="connsiteX17032" fmla="*/ 5310373 w 6682383"/>
              <a:gd name="connsiteY17032" fmla="*/ 2253816 h 6812607"/>
              <a:gd name="connsiteX17033" fmla="*/ 5313164 w 6682383"/>
              <a:gd name="connsiteY17033" fmla="*/ 2251025 h 6812607"/>
              <a:gd name="connsiteX17034" fmla="*/ 5316885 w 6682383"/>
              <a:gd name="connsiteY17034" fmla="*/ 2251025 h 6812607"/>
              <a:gd name="connsiteX17035" fmla="*/ 5328047 w 6682383"/>
              <a:gd name="connsiteY17035" fmla="*/ 2258467 h 6812607"/>
              <a:gd name="connsiteX17036" fmla="*/ 5350371 w 6682383"/>
              <a:gd name="connsiteY17036" fmla="*/ 2251025 h 6812607"/>
              <a:gd name="connsiteX17037" fmla="*/ 5357812 w 6682383"/>
              <a:gd name="connsiteY17037" fmla="*/ 2247304 h 6812607"/>
              <a:gd name="connsiteX17038" fmla="*/ 5365254 w 6682383"/>
              <a:gd name="connsiteY17038" fmla="*/ 2254746 h 6812607"/>
              <a:gd name="connsiteX17039" fmla="*/ 5380136 w 6682383"/>
              <a:gd name="connsiteY17039" fmla="*/ 2258467 h 6812607"/>
              <a:gd name="connsiteX17040" fmla="*/ 5387578 w 6682383"/>
              <a:gd name="connsiteY17040" fmla="*/ 2251025 h 6812607"/>
              <a:gd name="connsiteX17041" fmla="*/ 5417343 w 6682383"/>
              <a:gd name="connsiteY17041" fmla="*/ 2273349 h 6812607"/>
              <a:gd name="connsiteX17042" fmla="*/ 5424785 w 6682383"/>
              <a:gd name="connsiteY17042" fmla="*/ 2291953 h 6812607"/>
              <a:gd name="connsiteX17043" fmla="*/ 5432226 w 6682383"/>
              <a:gd name="connsiteY17043" fmla="*/ 2303115 h 6812607"/>
              <a:gd name="connsiteX17044" fmla="*/ 5439668 w 6682383"/>
              <a:gd name="connsiteY17044" fmla="*/ 2295674 h 6812607"/>
              <a:gd name="connsiteX17045" fmla="*/ 5443388 w 6682383"/>
              <a:gd name="connsiteY17045" fmla="*/ 2295674 h 6812607"/>
              <a:gd name="connsiteX17046" fmla="*/ 5447109 w 6682383"/>
              <a:gd name="connsiteY17046" fmla="*/ 2303115 h 6812607"/>
              <a:gd name="connsiteX17047" fmla="*/ 5447109 w 6682383"/>
              <a:gd name="connsiteY17047" fmla="*/ 2310556 h 6812607"/>
              <a:gd name="connsiteX17048" fmla="*/ 5443388 w 6682383"/>
              <a:gd name="connsiteY17048" fmla="*/ 2310556 h 6812607"/>
              <a:gd name="connsiteX17049" fmla="*/ 5439668 w 6682383"/>
              <a:gd name="connsiteY17049" fmla="*/ 2317998 h 6812607"/>
              <a:gd name="connsiteX17050" fmla="*/ 5447109 w 6682383"/>
              <a:gd name="connsiteY17050" fmla="*/ 2317998 h 6812607"/>
              <a:gd name="connsiteX17051" fmla="*/ 5454551 w 6682383"/>
              <a:gd name="connsiteY17051" fmla="*/ 2317998 h 6812607"/>
              <a:gd name="connsiteX17052" fmla="*/ 5465713 w 6682383"/>
              <a:gd name="connsiteY17052" fmla="*/ 2321719 h 6812607"/>
              <a:gd name="connsiteX17053" fmla="*/ 5469433 w 6682383"/>
              <a:gd name="connsiteY17053" fmla="*/ 2310556 h 6812607"/>
              <a:gd name="connsiteX17054" fmla="*/ 5461992 w 6682383"/>
              <a:gd name="connsiteY17054" fmla="*/ 2303115 h 6812607"/>
              <a:gd name="connsiteX17055" fmla="*/ 5469433 w 6682383"/>
              <a:gd name="connsiteY17055" fmla="*/ 2295674 h 6812607"/>
              <a:gd name="connsiteX17056" fmla="*/ 5465713 w 6682383"/>
              <a:gd name="connsiteY17056" fmla="*/ 2288232 h 6812607"/>
              <a:gd name="connsiteX17057" fmla="*/ 5469433 w 6682383"/>
              <a:gd name="connsiteY17057" fmla="*/ 2280791 h 6812607"/>
              <a:gd name="connsiteX17058" fmla="*/ 5476875 w 6682383"/>
              <a:gd name="connsiteY17058" fmla="*/ 2280791 h 6812607"/>
              <a:gd name="connsiteX17059" fmla="*/ 5491758 w 6682383"/>
              <a:gd name="connsiteY17059" fmla="*/ 2280791 h 6812607"/>
              <a:gd name="connsiteX17060" fmla="*/ 5506640 w 6682383"/>
              <a:gd name="connsiteY17060" fmla="*/ 2288232 h 6812607"/>
              <a:gd name="connsiteX17061" fmla="*/ 5536406 w 6682383"/>
              <a:gd name="connsiteY17061" fmla="*/ 2303115 h 6812607"/>
              <a:gd name="connsiteX17062" fmla="*/ 5558730 w 6682383"/>
              <a:gd name="connsiteY17062" fmla="*/ 2310556 h 6812607"/>
              <a:gd name="connsiteX17063" fmla="*/ 5581054 w 6682383"/>
              <a:gd name="connsiteY17063" fmla="*/ 2310556 h 6812607"/>
              <a:gd name="connsiteX17064" fmla="*/ 5592217 w 6682383"/>
              <a:gd name="connsiteY17064" fmla="*/ 2310556 h 6812607"/>
              <a:gd name="connsiteX17065" fmla="*/ 5595937 w 6682383"/>
              <a:gd name="connsiteY17065" fmla="*/ 2317998 h 6812607"/>
              <a:gd name="connsiteX17066" fmla="*/ 5614541 w 6682383"/>
              <a:gd name="connsiteY17066" fmla="*/ 2325439 h 6812607"/>
              <a:gd name="connsiteX17067" fmla="*/ 5618261 w 6682383"/>
              <a:gd name="connsiteY17067" fmla="*/ 2332881 h 6812607"/>
              <a:gd name="connsiteX17068" fmla="*/ 5625703 w 6682383"/>
              <a:gd name="connsiteY17068" fmla="*/ 2332881 h 6812607"/>
              <a:gd name="connsiteX17069" fmla="*/ 5633144 w 6682383"/>
              <a:gd name="connsiteY17069" fmla="*/ 2332881 h 6812607"/>
              <a:gd name="connsiteX17070" fmla="*/ 5640586 w 6682383"/>
              <a:gd name="connsiteY17070" fmla="*/ 2340322 h 6812607"/>
              <a:gd name="connsiteX17071" fmla="*/ 5633144 w 6682383"/>
              <a:gd name="connsiteY17071" fmla="*/ 2347763 h 6812607"/>
              <a:gd name="connsiteX17072" fmla="*/ 5625703 w 6682383"/>
              <a:gd name="connsiteY17072" fmla="*/ 2347763 h 6812607"/>
              <a:gd name="connsiteX17073" fmla="*/ 5625703 w 6682383"/>
              <a:gd name="connsiteY17073" fmla="*/ 2355205 h 6812607"/>
              <a:gd name="connsiteX17074" fmla="*/ 5625703 w 6682383"/>
              <a:gd name="connsiteY17074" fmla="*/ 2362646 h 6812607"/>
              <a:gd name="connsiteX17075" fmla="*/ 5614541 w 6682383"/>
              <a:gd name="connsiteY17075" fmla="*/ 2362646 h 6812607"/>
              <a:gd name="connsiteX17076" fmla="*/ 5603379 w 6682383"/>
              <a:gd name="connsiteY17076" fmla="*/ 2347763 h 6812607"/>
              <a:gd name="connsiteX17077" fmla="*/ 5603379 w 6682383"/>
              <a:gd name="connsiteY17077" fmla="*/ 2332881 h 6812607"/>
              <a:gd name="connsiteX17078" fmla="*/ 5595937 w 6682383"/>
              <a:gd name="connsiteY17078" fmla="*/ 2325439 h 6812607"/>
              <a:gd name="connsiteX17079" fmla="*/ 5588496 w 6682383"/>
              <a:gd name="connsiteY17079" fmla="*/ 2329160 h 6812607"/>
              <a:gd name="connsiteX17080" fmla="*/ 5581054 w 6682383"/>
              <a:gd name="connsiteY17080" fmla="*/ 2325439 h 6812607"/>
              <a:gd name="connsiteX17081" fmla="*/ 5573613 w 6682383"/>
              <a:gd name="connsiteY17081" fmla="*/ 2325439 h 6812607"/>
              <a:gd name="connsiteX17082" fmla="*/ 5551289 w 6682383"/>
              <a:gd name="connsiteY17082" fmla="*/ 2317998 h 6812607"/>
              <a:gd name="connsiteX17083" fmla="*/ 5528965 w 6682383"/>
              <a:gd name="connsiteY17083" fmla="*/ 2310556 h 6812607"/>
              <a:gd name="connsiteX17084" fmla="*/ 5521523 w 6682383"/>
              <a:gd name="connsiteY17084" fmla="*/ 2317998 h 6812607"/>
              <a:gd name="connsiteX17085" fmla="*/ 5521523 w 6682383"/>
              <a:gd name="connsiteY17085" fmla="*/ 2332881 h 6812607"/>
              <a:gd name="connsiteX17086" fmla="*/ 5528965 w 6682383"/>
              <a:gd name="connsiteY17086" fmla="*/ 2332881 h 6812607"/>
              <a:gd name="connsiteX17087" fmla="*/ 5543847 w 6682383"/>
              <a:gd name="connsiteY17087" fmla="*/ 2325439 h 6812607"/>
              <a:gd name="connsiteX17088" fmla="*/ 5558730 w 6682383"/>
              <a:gd name="connsiteY17088" fmla="*/ 2332881 h 6812607"/>
              <a:gd name="connsiteX17089" fmla="*/ 5561707 w 6682383"/>
              <a:gd name="connsiteY17089" fmla="*/ 2341811 h 6812607"/>
              <a:gd name="connsiteX17090" fmla="*/ 5566172 w 6682383"/>
              <a:gd name="connsiteY17090" fmla="*/ 2344043 h 6812607"/>
              <a:gd name="connsiteX17091" fmla="*/ 5569892 w 6682383"/>
              <a:gd name="connsiteY17091" fmla="*/ 2347763 h 6812607"/>
              <a:gd name="connsiteX17092" fmla="*/ 5566172 w 6682383"/>
              <a:gd name="connsiteY17092" fmla="*/ 2346833 h 6812607"/>
              <a:gd name="connsiteX17093" fmla="*/ 5562451 w 6682383"/>
              <a:gd name="connsiteY17093" fmla="*/ 2344043 h 6812607"/>
              <a:gd name="connsiteX17094" fmla="*/ 5566172 w 6682383"/>
              <a:gd name="connsiteY17094" fmla="*/ 2355205 h 6812607"/>
              <a:gd name="connsiteX17095" fmla="*/ 5573613 w 6682383"/>
              <a:gd name="connsiteY17095" fmla="*/ 2355205 h 6812607"/>
              <a:gd name="connsiteX17096" fmla="*/ 5573613 w 6682383"/>
              <a:gd name="connsiteY17096" fmla="*/ 2347763 h 6812607"/>
              <a:gd name="connsiteX17097" fmla="*/ 5573613 w 6682383"/>
              <a:gd name="connsiteY17097" fmla="*/ 2332881 h 6812607"/>
              <a:gd name="connsiteX17098" fmla="*/ 5588496 w 6682383"/>
              <a:gd name="connsiteY17098" fmla="*/ 2347763 h 6812607"/>
              <a:gd name="connsiteX17099" fmla="*/ 5581054 w 6682383"/>
              <a:gd name="connsiteY17099" fmla="*/ 2355205 h 6812607"/>
              <a:gd name="connsiteX17100" fmla="*/ 5588496 w 6682383"/>
              <a:gd name="connsiteY17100" fmla="*/ 2355205 h 6812607"/>
              <a:gd name="connsiteX17101" fmla="*/ 5603379 w 6682383"/>
              <a:gd name="connsiteY17101" fmla="*/ 2370088 h 6812607"/>
              <a:gd name="connsiteX17102" fmla="*/ 5618261 w 6682383"/>
              <a:gd name="connsiteY17102" fmla="*/ 2370088 h 6812607"/>
              <a:gd name="connsiteX17103" fmla="*/ 5625703 w 6682383"/>
              <a:gd name="connsiteY17103" fmla="*/ 2373808 h 6812607"/>
              <a:gd name="connsiteX17104" fmla="*/ 5644306 w 6682383"/>
              <a:gd name="connsiteY17104" fmla="*/ 2377529 h 6812607"/>
              <a:gd name="connsiteX17105" fmla="*/ 5655468 w 6682383"/>
              <a:gd name="connsiteY17105" fmla="*/ 2384970 h 6812607"/>
              <a:gd name="connsiteX17106" fmla="*/ 5662910 w 6682383"/>
              <a:gd name="connsiteY17106" fmla="*/ 2384970 h 6812607"/>
              <a:gd name="connsiteX17107" fmla="*/ 5662910 w 6682383"/>
              <a:gd name="connsiteY17107" fmla="*/ 2399853 h 6812607"/>
              <a:gd name="connsiteX17108" fmla="*/ 5648027 w 6682383"/>
              <a:gd name="connsiteY17108" fmla="*/ 2392412 h 6812607"/>
              <a:gd name="connsiteX17109" fmla="*/ 5640586 w 6682383"/>
              <a:gd name="connsiteY17109" fmla="*/ 2392412 h 6812607"/>
              <a:gd name="connsiteX17110" fmla="*/ 5633144 w 6682383"/>
              <a:gd name="connsiteY17110" fmla="*/ 2384970 h 6812607"/>
              <a:gd name="connsiteX17111" fmla="*/ 5629424 w 6682383"/>
              <a:gd name="connsiteY17111" fmla="*/ 2381250 h 6812607"/>
              <a:gd name="connsiteX17112" fmla="*/ 5625703 w 6682383"/>
              <a:gd name="connsiteY17112" fmla="*/ 2381250 h 6812607"/>
              <a:gd name="connsiteX17113" fmla="*/ 5621982 w 6682383"/>
              <a:gd name="connsiteY17113" fmla="*/ 2377529 h 6812607"/>
              <a:gd name="connsiteX17114" fmla="*/ 5618261 w 6682383"/>
              <a:gd name="connsiteY17114" fmla="*/ 2384970 h 6812607"/>
              <a:gd name="connsiteX17115" fmla="*/ 5603379 w 6682383"/>
              <a:gd name="connsiteY17115" fmla="*/ 2384970 h 6812607"/>
              <a:gd name="connsiteX17116" fmla="*/ 5595937 w 6682383"/>
              <a:gd name="connsiteY17116" fmla="*/ 2370088 h 6812607"/>
              <a:gd name="connsiteX17117" fmla="*/ 5588496 w 6682383"/>
              <a:gd name="connsiteY17117" fmla="*/ 2370088 h 6812607"/>
              <a:gd name="connsiteX17118" fmla="*/ 5577334 w 6682383"/>
              <a:gd name="connsiteY17118" fmla="*/ 2373808 h 6812607"/>
              <a:gd name="connsiteX17119" fmla="*/ 5551289 w 6682383"/>
              <a:gd name="connsiteY17119" fmla="*/ 2370088 h 6812607"/>
              <a:gd name="connsiteX17120" fmla="*/ 5536406 w 6682383"/>
              <a:gd name="connsiteY17120" fmla="*/ 2362646 h 6812607"/>
              <a:gd name="connsiteX17121" fmla="*/ 5528965 w 6682383"/>
              <a:gd name="connsiteY17121" fmla="*/ 2355205 h 6812607"/>
              <a:gd name="connsiteX17122" fmla="*/ 5521523 w 6682383"/>
              <a:gd name="connsiteY17122" fmla="*/ 2355205 h 6812607"/>
              <a:gd name="connsiteX17123" fmla="*/ 5506640 w 6682383"/>
              <a:gd name="connsiteY17123" fmla="*/ 2355205 h 6812607"/>
              <a:gd name="connsiteX17124" fmla="*/ 5506640 w 6682383"/>
              <a:gd name="connsiteY17124" fmla="*/ 2347763 h 6812607"/>
              <a:gd name="connsiteX17125" fmla="*/ 5491758 w 6682383"/>
              <a:gd name="connsiteY17125" fmla="*/ 2340322 h 6812607"/>
              <a:gd name="connsiteX17126" fmla="*/ 5476875 w 6682383"/>
              <a:gd name="connsiteY17126" fmla="*/ 2344043 h 6812607"/>
              <a:gd name="connsiteX17127" fmla="*/ 5469433 w 6682383"/>
              <a:gd name="connsiteY17127" fmla="*/ 2340322 h 6812607"/>
              <a:gd name="connsiteX17128" fmla="*/ 5461992 w 6682383"/>
              <a:gd name="connsiteY17128" fmla="*/ 2332881 h 6812607"/>
              <a:gd name="connsiteX17129" fmla="*/ 5450830 w 6682383"/>
              <a:gd name="connsiteY17129" fmla="*/ 2332881 h 6812607"/>
              <a:gd name="connsiteX17130" fmla="*/ 5439668 w 6682383"/>
              <a:gd name="connsiteY17130" fmla="*/ 2340322 h 6812607"/>
              <a:gd name="connsiteX17131" fmla="*/ 5424785 w 6682383"/>
              <a:gd name="connsiteY17131" fmla="*/ 2347763 h 6812607"/>
              <a:gd name="connsiteX17132" fmla="*/ 5417343 w 6682383"/>
              <a:gd name="connsiteY17132" fmla="*/ 2332881 h 6812607"/>
              <a:gd name="connsiteX17133" fmla="*/ 5417343 w 6682383"/>
              <a:gd name="connsiteY17133" fmla="*/ 2317998 h 6812607"/>
              <a:gd name="connsiteX17134" fmla="*/ 5398740 w 6682383"/>
              <a:gd name="connsiteY17134" fmla="*/ 2317998 h 6812607"/>
              <a:gd name="connsiteX17135" fmla="*/ 5387578 w 6682383"/>
              <a:gd name="connsiteY17135" fmla="*/ 2310556 h 6812607"/>
              <a:gd name="connsiteX17136" fmla="*/ 5380136 w 6682383"/>
              <a:gd name="connsiteY17136" fmla="*/ 2317998 h 6812607"/>
              <a:gd name="connsiteX17137" fmla="*/ 5365254 w 6682383"/>
              <a:gd name="connsiteY17137" fmla="*/ 2317998 h 6812607"/>
              <a:gd name="connsiteX17138" fmla="*/ 5342929 w 6682383"/>
              <a:gd name="connsiteY17138" fmla="*/ 2310556 h 6812607"/>
              <a:gd name="connsiteX17139" fmla="*/ 5320605 w 6682383"/>
              <a:gd name="connsiteY17139" fmla="*/ 2310556 h 6812607"/>
              <a:gd name="connsiteX17140" fmla="*/ 5309443 w 6682383"/>
              <a:gd name="connsiteY17140" fmla="*/ 2306836 h 6812607"/>
              <a:gd name="connsiteX17141" fmla="*/ 5290840 w 6682383"/>
              <a:gd name="connsiteY17141" fmla="*/ 2303115 h 6812607"/>
              <a:gd name="connsiteX17142" fmla="*/ 5253633 w 6682383"/>
              <a:gd name="connsiteY17142" fmla="*/ 2288232 h 6812607"/>
              <a:gd name="connsiteX17143" fmla="*/ 5246191 w 6682383"/>
              <a:gd name="connsiteY17143" fmla="*/ 2288232 h 6812607"/>
              <a:gd name="connsiteX17144" fmla="*/ 5238750 w 6682383"/>
              <a:gd name="connsiteY17144" fmla="*/ 2280791 h 6812607"/>
              <a:gd name="connsiteX17145" fmla="*/ 5231308 w 6682383"/>
              <a:gd name="connsiteY17145" fmla="*/ 2280791 h 6812607"/>
              <a:gd name="connsiteX17146" fmla="*/ 5216426 w 6682383"/>
              <a:gd name="connsiteY17146" fmla="*/ 2288232 h 6812607"/>
              <a:gd name="connsiteX17147" fmla="*/ 5194101 w 6682383"/>
              <a:gd name="connsiteY17147" fmla="*/ 2288232 h 6812607"/>
              <a:gd name="connsiteX17148" fmla="*/ 5194101 w 6682383"/>
              <a:gd name="connsiteY17148" fmla="*/ 2295674 h 6812607"/>
              <a:gd name="connsiteX17149" fmla="*/ 5186660 w 6682383"/>
              <a:gd name="connsiteY17149" fmla="*/ 2295674 h 6812607"/>
              <a:gd name="connsiteX17150" fmla="*/ 5194101 w 6682383"/>
              <a:gd name="connsiteY17150" fmla="*/ 2310556 h 6812607"/>
              <a:gd name="connsiteX17151" fmla="*/ 5223867 w 6682383"/>
              <a:gd name="connsiteY17151" fmla="*/ 2317998 h 6812607"/>
              <a:gd name="connsiteX17152" fmla="*/ 5261074 w 6682383"/>
              <a:gd name="connsiteY17152" fmla="*/ 2325439 h 6812607"/>
              <a:gd name="connsiteX17153" fmla="*/ 5268515 w 6682383"/>
              <a:gd name="connsiteY17153" fmla="*/ 2325439 h 6812607"/>
              <a:gd name="connsiteX17154" fmla="*/ 5268515 w 6682383"/>
              <a:gd name="connsiteY17154" fmla="*/ 2332881 h 6812607"/>
              <a:gd name="connsiteX17155" fmla="*/ 5268515 w 6682383"/>
              <a:gd name="connsiteY17155" fmla="*/ 2340322 h 6812607"/>
              <a:gd name="connsiteX17156" fmla="*/ 5283398 w 6682383"/>
              <a:gd name="connsiteY17156" fmla="*/ 2336601 h 6812607"/>
              <a:gd name="connsiteX17157" fmla="*/ 5290840 w 6682383"/>
              <a:gd name="connsiteY17157" fmla="*/ 2336601 h 6812607"/>
              <a:gd name="connsiteX17158" fmla="*/ 5302002 w 6682383"/>
              <a:gd name="connsiteY17158" fmla="*/ 2336601 h 6812607"/>
              <a:gd name="connsiteX17159" fmla="*/ 5298281 w 6682383"/>
              <a:gd name="connsiteY17159" fmla="*/ 2347763 h 6812607"/>
              <a:gd name="connsiteX17160" fmla="*/ 5290840 w 6682383"/>
              <a:gd name="connsiteY17160" fmla="*/ 2347763 h 6812607"/>
              <a:gd name="connsiteX17161" fmla="*/ 5268515 w 6682383"/>
              <a:gd name="connsiteY17161" fmla="*/ 2344043 h 6812607"/>
              <a:gd name="connsiteX17162" fmla="*/ 5246191 w 6682383"/>
              <a:gd name="connsiteY17162" fmla="*/ 2340322 h 6812607"/>
              <a:gd name="connsiteX17163" fmla="*/ 5220146 w 6682383"/>
              <a:gd name="connsiteY17163" fmla="*/ 2332881 h 6812607"/>
              <a:gd name="connsiteX17164" fmla="*/ 5201543 w 6682383"/>
              <a:gd name="connsiteY17164" fmla="*/ 2325439 h 6812607"/>
              <a:gd name="connsiteX17165" fmla="*/ 5186660 w 6682383"/>
              <a:gd name="connsiteY17165" fmla="*/ 2332881 h 6812607"/>
              <a:gd name="connsiteX17166" fmla="*/ 5179218 w 6682383"/>
              <a:gd name="connsiteY17166" fmla="*/ 2332881 h 6812607"/>
              <a:gd name="connsiteX17167" fmla="*/ 5160615 w 6682383"/>
              <a:gd name="connsiteY17167" fmla="*/ 2329160 h 6812607"/>
              <a:gd name="connsiteX17168" fmla="*/ 5142011 w 6682383"/>
              <a:gd name="connsiteY17168" fmla="*/ 2325439 h 6812607"/>
              <a:gd name="connsiteX17169" fmla="*/ 5134570 w 6682383"/>
              <a:gd name="connsiteY17169" fmla="*/ 2340322 h 6812607"/>
              <a:gd name="connsiteX17170" fmla="*/ 5149453 w 6682383"/>
              <a:gd name="connsiteY17170" fmla="*/ 2340322 h 6812607"/>
              <a:gd name="connsiteX17171" fmla="*/ 5156894 w 6682383"/>
              <a:gd name="connsiteY17171" fmla="*/ 2347763 h 6812607"/>
              <a:gd name="connsiteX17172" fmla="*/ 5168056 w 6682383"/>
              <a:gd name="connsiteY17172" fmla="*/ 2347763 h 6812607"/>
              <a:gd name="connsiteX17173" fmla="*/ 5171777 w 6682383"/>
              <a:gd name="connsiteY17173" fmla="*/ 2347763 h 6812607"/>
              <a:gd name="connsiteX17174" fmla="*/ 5186660 w 6682383"/>
              <a:gd name="connsiteY17174" fmla="*/ 2355205 h 6812607"/>
              <a:gd name="connsiteX17175" fmla="*/ 5194101 w 6682383"/>
              <a:gd name="connsiteY17175" fmla="*/ 2370088 h 6812607"/>
              <a:gd name="connsiteX17176" fmla="*/ 5179218 w 6682383"/>
              <a:gd name="connsiteY17176" fmla="*/ 2370088 h 6812607"/>
              <a:gd name="connsiteX17177" fmla="*/ 5179218 w 6682383"/>
              <a:gd name="connsiteY17177" fmla="*/ 2362646 h 6812607"/>
              <a:gd name="connsiteX17178" fmla="*/ 5171777 w 6682383"/>
              <a:gd name="connsiteY17178" fmla="*/ 2362646 h 6812607"/>
              <a:gd name="connsiteX17179" fmla="*/ 5179218 w 6682383"/>
              <a:gd name="connsiteY17179" fmla="*/ 2370088 h 6812607"/>
              <a:gd name="connsiteX17180" fmla="*/ 5160615 w 6682383"/>
              <a:gd name="connsiteY17180" fmla="*/ 2366367 h 6812607"/>
              <a:gd name="connsiteX17181" fmla="*/ 5149453 w 6682383"/>
              <a:gd name="connsiteY17181" fmla="*/ 2362646 h 6812607"/>
              <a:gd name="connsiteX17182" fmla="*/ 5134570 w 6682383"/>
              <a:gd name="connsiteY17182" fmla="*/ 2355205 h 6812607"/>
              <a:gd name="connsiteX17183" fmla="*/ 5104804 w 6682383"/>
              <a:gd name="connsiteY17183" fmla="*/ 2355205 h 6812607"/>
              <a:gd name="connsiteX17184" fmla="*/ 5082480 w 6682383"/>
              <a:gd name="connsiteY17184" fmla="*/ 2358926 h 6812607"/>
              <a:gd name="connsiteX17185" fmla="*/ 5075039 w 6682383"/>
              <a:gd name="connsiteY17185" fmla="*/ 2362646 h 6812607"/>
              <a:gd name="connsiteX17186" fmla="*/ 5067597 w 6682383"/>
              <a:gd name="connsiteY17186" fmla="*/ 2370088 h 6812607"/>
              <a:gd name="connsiteX17187" fmla="*/ 5067597 w 6682383"/>
              <a:gd name="connsiteY17187" fmla="*/ 2384970 h 6812607"/>
              <a:gd name="connsiteX17188" fmla="*/ 5067597 w 6682383"/>
              <a:gd name="connsiteY17188" fmla="*/ 2396133 h 6812607"/>
              <a:gd name="connsiteX17189" fmla="*/ 5078760 w 6682383"/>
              <a:gd name="connsiteY17189" fmla="*/ 2396133 h 6812607"/>
              <a:gd name="connsiteX17190" fmla="*/ 5086201 w 6682383"/>
              <a:gd name="connsiteY17190" fmla="*/ 2396133 h 6812607"/>
              <a:gd name="connsiteX17191" fmla="*/ 5119687 w 6682383"/>
              <a:gd name="connsiteY17191" fmla="*/ 2399853 h 6812607"/>
              <a:gd name="connsiteX17192" fmla="*/ 5138291 w 6682383"/>
              <a:gd name="connsiteY17192" fmla="*/ 2399853 h 6812607"/>
              <a:gd name="connsiteX17193" fmla="*/ 5149453 w 6682383"/>
              <a:gd name="connsiteY17193" fmla="*/ 2407295 h 6812607"/>
              <a:gd name="connsiteX17194" fmla="*/ 5164336 w 6682383"/>
              <a:gd name="connsiteY17194" fmla="*/ 2407295 h 6812607"/>
              <a:gd name="connsiteX17195" fmla="*/ 5171777 w 6682383"/>
              <a:gd name="connsiteY17195" fmla="*/ 2407295 h 6812607"/>
              <a:gd name="connsiteX17196" fmla="*/ 5164336 w 6682383"/>
              <a:gd name="connsiteY17196" fmla="*/ 2399853 h 6812607"/>
              <a:gd name="connsiteX17197" fmla="*/ 5156894 w 6682383"/>
              <a:gd name="connsiteY17197" fmla="*/ 2399853 h 6812607"/>
              <a:gd name="connsiteX17198" fmla="*/ 5164336 w 6682383"/>
              <a:gd name="connsiteY17198" fmla="*/ 2392412 h 6812607"/>
              <a:gd name="connsiteX17199" fmla="*/ 5156894 w 6682383"/>
              <a:gd name="connsiteY17199" fmla="*/ 2392412 h 6812607"/>
              <a:gd name="connsiteX17200" fmla="*/ 5142011 w 6682383"/>
              <a:gd name="connsiteY17200" fmla="*/ 2384970 h 6812607"/>
              <a:gd name="connsiteX17201" fmla="*/ 5134570 w 6682383"/>
              <a:gd name="connsiteY17201" fmla="*/ 2384970 h 6812607"/>
              <a:gd name="connsiteX17202" fmla="*/ 5127129 w 6682383"/>
              <a:gd name="connsiteY17202" fmla="*/ 2384970 h 6812607"/>
              <a:gd name="connsiteX17203" fmla="*/ 5112246 w 6682383"/>
              <a:gd name="connsiteY17203" fmla="*/ 2384970 h 6812607"/>
              <a:gd name="connsiteX17204" fmla="*/ 5104804 w 6682383"/>
              <a:gd name="connsiteY17204" fmla="*/ 2370088 h 6812607"/>
              <a:gd name="connsiteX17205" fmla="*/ 5112246 w 6682383"/>
              <a:gd name="connsiteY17205" fmla="*/ 2370088 h 6812607"/>
              <a:gd name="connsiteX17206" fmla="*/ 5119687 w 6682383"/>
              <a:gd name="connsiteY17206" fmla="*/ 2370764 h 6812607"/>
              <a:gd name="connsiteX17207" fmla="*/ 5119687 w 6682383"/>
              <a:gd name="connsiteY17207" fmla="*/ 2377529 h 6812607"/>
              <a:gd name="connsiteX17208" fmla="*/ 5127129 w 6682383"/>
              <a:gd name="connsiteY17208" fmla="*/ 2377529 h 6812607"/>
              <a:gd name="connsiteX17209" fmla="*/ 5125268 w 6682383"/>
              <a:gd name="connsiteY17209" fmla="*/ 2371948 h 6812607"/>
              <a:gd name="connsiteX17210" fmla="*/ 5122478 w 6682383"/>
              <a:gd name="connsiteY17210" fmla="*/ 2371018 h 6812607"/>
              <a:gd name="connsiteX17211" fmla="*/ 5132710 w 6682383"/>
              <a:gd name="connsiteY17211" fmla="*/ 2371948 h 6812607"/>
              <a:gd name="connsiteX17212" fmla="*/ 5149453 w 6682383"/>
              <a:gd name="connsiteY17212" fmla="*/ 2377529 h 6812607"/>
              <a:gd name="connsiteX17213" fmla="*/ 5160615 w 6682383"/>
              <a:gd name="connsiteY17213" fmla="*/ 2381250 h 6812607"/>
              <a:gd name="connsiteX17214" fmla="*/ 5171777 w 6682383"/>
              <a:gd name="connsiteY17214" fmla="*/ 2381250 h 6812607"/>
              <a:gd name="connsiteX17215" fmla="*/ 5179218 w 6682383"/>
              <a:gd name="connsiteY17215" fmla="*/ 2381250 h 6812607"/>
              <a:gd name="connsiteX17216" fmla="*/ 5194101 w 6682383"/>
              <a:gd name="connsiteY17216" fmla="*/ 2377529 h 6812607"/>
              <a:gd name="connsiteX17217" fmla="*/ 5201543 w 6682383"/>
              <a:gd name="connsiteY17217" fmla="*/ 2384970 h 6812607"/>
              <a:gd name="connsiteX17218" fmla="*/ 5197822 w 6682383"/>
              <a:gd name="connsiteY17218" fmla="*/ 2392412 h 6812607"/>
              <a:gd name="connsiteX17219" fmla="*/ 5186660 w 6682383"/>
              <a:gd name="connsiteY17219" fmla="*/ 2392412 h 6812607"/>
              <a:gd name="connsiteX17220" fmla="*/ 5186660 w 6682383"/>
              <a:gd name="connsiteY17220" fmla="*/ 2384970 h 6812607"/>
              <a:gd name="connsiteX17221" fmla="*/ 5179218 w 6682383"/>
              <a:gd name="connsiteY17221" fmla="*/ 2384970 h 6812607"/>
              <a:gd name="connsiteX17222" fmla="*/ 5182939 w 6682383"/>
              <a:gd name="connsiteY17222" fmla="*/ 2392412 h 6812607"/>
              <a:gd name="connsiteX17223" fmla="*/ 5186660 w 6682383"/>
              <a:gd name="connsiteY17223" fmla="*/ 2392412 h 6812607"/>
              <a:gd name="connsiteX17224" fmla="*/ 5194101 w 6682383"/>
              <a:gd name="connsiteY17224" fmla="*/ 2399853 h 6812607"/>
              <a:gd name="connsiteX17225" fmla="*/ 5208984 w 6682383"/>
              <a:gd name="connsiteY17225" fmla="*/ 2399853 h 6812607"/>
              <a:gd name="connsiteX17226" fmla="*/ 5231308 w 6682383"/>
              <a:gd name="connsiteY17226" fmla="*/ 2392412 h 6812607"/>
              <a:gd name="connsiteX17227" fmla="*/ 5231308 w 6682383"/>
              <a:gd name="connsiteY17227" fmla="*/ 2399853 h 6812607"/>
              <a:gd name="connsiteX17228" fmla="*/ 5216426 w 6682383"/>
              <a:gd name="connsiteY17228" fmla="*/ 2399853 h 6812607"/>
              <a:gd name="connsiteX17229" fmla="*/ 5238750 w 6682383"/>
              <a:gd name="connsiteY17229" fmla="*/ 2407295 h 6812607"/>
              <a:gd name="connsiteX17230" fmla="*/ 5253633 w 6682383"/>
              <a:gd name="connsiteY17230" fmla="*/ 2414736 h 6812607"/>
              <a:gd name="connsiteX17231" fmla="*/ 5253633 w 6682383"/>
              <a:gd name="connsiteY17231" fmla="*/ 2422178 h 6812607"/>
              <a:gd name="connsiteX17232" fmla="*/ 5253633 w 6682383"/>
              <a:gd name="connsiteY17232" fmla="*/ 2429619 h 6812607"/>
              <a:gd name="connsiteX17233" fmla="*/ 5246191 w 6682383"/>
              <a:gd name="connsiteY17233" fmla="*/ 2429619 h 6812607"/>
              <a:gd name="connsiteX17234" fmla="*/ 5246191 w 6682383"/>
              <a:gd name="connsiteY17234" fmla="*/ 2437060 h 6812607"/>
              <a:gd name="connsiteX17235" fmla="*/ 5257353 w 6682383"/>
              <a:gd name="connsiteY17235" fmla="*/ 2444502 h 6812607"/>
              <a:gd name="connsiteX17236" fmla="*/ 5268515 w 6682383"/>
              <a:gd name="connsiteY17236" fmla="*/ 2437060 h 6812607"/>
              <a:gd name="connsiteX17237" fmla="*/ 5261074 w 6682383"/>
              <a:gd name="connsiteY17237" fmla="*/ 2433340 h 6812607"/>
              <a:gd name="connsiteX17238" fmla="*/ 5261074 w 6682383"/>
              <a:gd name="connsiteY17238" fmla="*/ 2422178 h 6812607"/>
              <a:gd name="connsiteX17239" fmla="*/ 5268515 w 6682383"/>
              <a:gd name="connsiteY17239" fmla="*/ 2414736 h 6812607"/>
              <a:gd name="connsiteX17240" fmla="*/ 5272236 w 6682383"/>
              <a:gd name="connsiteY17240" fmla="*/ 2422178 h 6812607"/>
              <a:gd name="connsiteX17241" fmla="*/ 5275957 w 6682383"/>
              <a:gd name="connsiteY17241" fmla="*/ 2422178 h 6812607"/>
              <a:gd name="connsiteX17242" fmla="*/ 5290840 w 6682383"/>
              <a:gd name="connsiteY17242" fmla="*/ 2422178 h 6812607"/>
              <a:gd name="connsiteX17243" fmla="*/ 5313164 w 6682383"/>
              <a:gd name="connsiteY17243" fmla="*/ 2429619 h 6812607"/>
              <a:gd name="connsiteX17244" fmla="*/ 5320605 w 6682383"/>
              <a:gd name="connsiteY17244" fmla="*/ 2437060 h 6812607"/>
              <a:gd name="connsiteX17245" fmla="*/ 5313164 w 6682383"/>
              <a:gd name="connsiteY17245" fmla="*/ 2437060 h 6812607"/>
              <a:gd name="connsiteX17246" fmla="*/ 5298281 w 6682383"/>
              <a:gd name="connsiteY17246" fmla="*/ 2444502 h 6812607"/>
              <a:gd name="connsiteX17247" fmla="*/ 5305722 w 6682383"/>
              <a:gd name="connsiteY17247" fmla="*/ 2444502 h 6812607"/>
              <a:gd name="connsiteX17248" fmla="*/ 5309443 w 6682383"/>
              <a:gd name="connsiteY17248" fmla="*/ 2448222 h 6812607"/>
              <a:gd name="connsiteX17249" fmla="*/ 5320605 w 6682383"/>
              <a:gd name="connsiteY17249" fmla="*/ 2451943 h 6812607"/>
              <a:gd name="connsiteX17250" fmla="*/ 5335488 w 6682383"/>
              <a:gd name="connsiteY17250" fmla="*/ 2455664 h 6812607"/>
              <a:gd name="connsiteX17251" fmla="*/ 5357812 w 6682383"/>
              <a:gd name="connsiteY17251" fmla="*/ 2459385 h 6812607"/>
              <a:gd name="connsiteX17252" fmla="*/ 5387578 w 6682383"/>
              <a:gd name="connsiteY17252" fmla="*/ 2466826 h 6812607"/>
              <a:gd name="connsiteX17253" fmla="*/ 5409902 w 6682383"/>
              <a:gd name="connsiteY17253" fmla="*/ 2466826 h 6812607"/>
              <a:gd name="connsiteX17254" fmla="*/ 5417343 w 6682383"/>
              <a:gd name="connsiteY17254" fmla="*/ 2459385 h 6812607"/>
              <a:gd name="connsiteX17255" fmla="*/ 5469433 w 6682383"/>
              <a:gd name="connsiteY17255" fmla="*/ 2474268 h 6812607"/>
              <a:gd name="connsiteX17256" fmla="*/ 5499199 w 6682383"/>
              <a:gd name="connsiteY17256" fmla="*/ 2485429 h 6812607"/>
              <a:gd name="connsiteX17257" fmla="*/ 5514082 w 6682383"/>
              <a:gd name="connsiteY17257" fmla="*/ 2489150 h 6812607"/>
              <a:gd name="connsiteX17258" fmla="*/ 5521523 w 6682383"/>
              <a:gd name="connsiteY17258" fmla="*/ 2489150 h 6812607"/>
              <a:gd name="connsiteX17259" fmla="*/ 5532685 w 6682383"/>
              <a:gd name="connsiteY17259" fmla="*/ 2489150 h 6812607"/>
              <a:gd name="connsiteX17260" fmla="*/ 5536406 w 6682383"/>
              <a:gd name="connsiteY17260" fmla="*/ 2496592 h 6812607"/>
              <a:gd name="connsiteX17261" fmla="*/ 5543847 w 6682383"/>
              <a:gd name="connsiteY17261" fmla="*/ 2504033 h 6812607"/>
              <a:gd name="connsiteX17262" fmla="*/ 5551289 w 6682383"/>
              <a:gd name="connsiteY17262" fmla="*/ 2504033 h 6812607"/>
              <a:gd name="connsiteX17263" fmla="*/ 5588496 w 6682383"/>
              <a:gd name="connsiteY17263" fmla="*/ 2511474 h 6812607"/>
              <a:gd name="connsiteX17264" fmla="*/ 5595937 w 6682383"/>
              <a:gd name="connsiteY17264" fmla="*/ 2504033 h 6812607"/>
              <a:gd name="connsiteX17265" fmla="*/ 5610820 w 6682383"/>
              <a:gd name="connsiteY17265" fmla="*/ 2504033 h 6812607"/>
              <a:gd name="connsiteX17266" fmla="*/ 5618261 w 6682383"/>
              <a:gd name="connsiteY17266" fmla="*/ 2504033 h 6812607"/>
              <a:gd name="connsiteX17267" fmla="*/ 5625703 w 6682383"/>
              <a:gd name="connsiteY17267" fmla="*/ 2511474 h 6812607"/>
              <a:gd name="connsiteX17268" fmla="*/ 5633144 w 6682383"/>
              <a:gd name="connsiteY17268" fmla="*/ 2518916 h 6812607"/>
              <a:gd name="connsiteX17269" fmla="*/ 5633144 w 6682383"/>
              <a:gd name="connsiteY17269" fmla="*/ 2526357 h 6812607"/>
              <a:gd name="connsiteX17270" fmla="*/ 5648027 w 6682383"/>
              <a:gd name="connsiteY17270" fmla="*/ 2526357 h 6812607"/>
              <a:gd name="connsiteX17271" fmla="*/ 5655468 w 6682383"/>
              <a:gd name="connsiteY17271" fmla="*/ 2533799 h 6812607"/>
              <a:gd name="connsiteX17272" fmla="*/ 5633144 w 6682383"/>
              <a:gd name="connsiteY17272" fmla="*/ 2541240 h 6812607"/>
              <a:gd name="connsiteX17273" fmla="*/ 5603379 w 6682383"/>
              <a:gd name="connsiteY17273" fmla="*/ 2533799 h 6812607"/>
              <a:gd name="connsiteX17274" fmla="*/ 5592217 w 6682383"/>
              <a:gd name="connsiteY17274" fmla="*/ 2526357 h 6812607"/>
              <a:gd name="connsiteX17275" fmla="*/ 5569892 w 6682383"/>
              <a:gd name="connsiteY17275" fmla="*/ 2522636 h 6812607"/>
              <a:gd name="connsiteX17276" fmla="*/ 5547568 w 6682383"/>
              <a:gd name="connsiteY17276" fmla="*/ 2515195 h 6812607"/>
              <a:gd name="connsiteX17277" fmla="*/ 5536406 w 6682383"/>
              <a:gd name="connsiteY17277" fmla="*/ 2511474 h 6812607"/>
              <a:gd name="connsiteX17278" fmla="*/ 5521523 w 6682383"/>
              <a:gd name="connsiteY17278" fmla="*/ 2504033 h 6812607"/>
              <a:gd name="connsiteX17279" fmla="*/ 5514082 w 6682383"/>
              <a:gd name="connsiteY17279" fmla="*/ 2500312 h 6812607"/>
              <a:gd name="connsiteX17280" fmla="*/ 5506640 w 6682383"/>
              <a:gd name="connsiteY17280" fmla="*/ 2496592 h 6812607"/>
              <a:gd name="connsiteX17281" fmla="*/ 5502920 w 6682383"/>
              <a:gd name="connsiteY17281" fmla="*/ 2496592 h 6812607"/>
              <a:gd name="connsiteX17282" fmla="*/ 5491758 w 6682383"/>
              <a:gd name="connsiteY17282" fmla="*/ 2489150 h 6812607"/>
              <a:gd name="connsiteX17283" fmla="*/ 5469433 w 6682383"/>
              <a:gd name="connsiteY17283" fmla="*/ 2489150 h 6812607"/>
              <a:gd name="connsiteX17284" fmla="*/ 5447109 w 6682383"/>
              <a:gd name="connsiteY17284" fmla="*/ 2496592 h 6812607"/>
              <a:gd name="connsiteX17285" fmla="*/ 5447109 w 6682383"/>
              <a:gd name="connsiteY17285" fmla="*/ 2489150 h 6812607"/>
              <a:gd name="connsiteX17286" fmla="*/ 5454551 w 6682383"/>
              <a:gd name="connsiteY17286" fmla="*/ 2489150 h 6812607"/>
              <a:gd name="connsiteX17287" fmla="*/ 5461992 w 6682383"/>
              <a:gd name="connsiteY17287" fmla="*/ 2489150 h 6812607"/>
              <a:gd name="connsiteX17288" fmla="*/ 5432226 w 6682383"/>
              <a:gd name="connsiteY17288" fmla="*/ 2481709 h 6812607"/>
              <a:gd name="connsiteX17289" fmla="*/ 5428506 w 6682383"/>
              <a:gd name="connsiteY17289" fmla="*/ 2477988 h 6812607"/>
              <a:gd name="connsiteX17290" fmla="*/ 5409902 w 6682383"/>
              <a:gd name="connsiteY17290" fmla="*/ 2474268 h 6812607"/>
              <a:gd name="connsiteX17291" fmla="*/ 5395019 w 6682383"/>
              <a:gd name="connsiteY17291" fmla="*/ 2474268 h 6812607"/>
              <a:gd name="connsiteX17292" fmla="*/ 5387578 w 6682383"/>
              <a:gd name="connsiteY17292" fmla="*/ 2474268 h 6812607"/>
              <a:gd name="connsiteX17293" fmla="*/ 5380136 w 6682383"/>
              <a:gd name="connsiteY17293" fmla="*/ 2474268 h 6812607"/>
              <a:gd name="connsiteX17294" fmla="*/ 5372695 w 6682383"/>
              <a:gd name="connsiteY17294" fmla="*/ 2481709 h 6812607"/>
              <a:gd name="connsiteX17295" fmla="*/ 5365254 w 6682383"/>
              <a:gd name="connsiteY17295" fmla="*/ 2481709 h 6812607"/>
              <a:gd name="connsiteX17296" fmla="*/ 5357812 w 6682383"/>
              <a:gd name="connsiteY17296" fmla="*/ 2474268 h 6812607"/>
              <a:gd name="connsiteX17297" fmla="*/ 5357812 w 6682383"/>
              <a:gd name="connsiteY17297" fmla="*/ 2477988 h 6812607"/>
              <a:gd name="connsiteX17298" fmla="*/ 5350371 w 6682383"/>
              <a:gd name="connsiteY17298" fmla="*/ 2481709 h 6812607"/>
              <a:gd name="connsiteX17299" fmla="*/ 5342929 w 6682383"/>
              <a:gd name="connsiteY17299" fmla="*/ 2481709 h 6812607"/>
              <a:gd name="connsiteX17300" fmla="*/ 5335488 w 6682383"/>
              <a:gd name="connsiteY17300" fmla="*/ 2481709 h 6812607"/>
              <a:gd name="connsiteX17301" fmla="*/ 5335488 w 6682383"/>
              <a:gd name="connsiteY17301" fmla="*/ 2474268 h 6812607"/>
              <a:gd name="connsiteX17302" fmla="*/ 5328047 w 6682383"/>
              <a:gd name="connsiteY17302" fmla="*/ 2466826 h 6812607"/>
              <a:gd name="connsiteX17303" fmla="*/ 5320605 w 6682383"/>
              <a:gd name="connsiteY17303" fmla="*/ 2466826 h 6812607"/>
              <a:gd name="connsiteX17304" fmla="*/ 5313164 w 6682383"/>
              <a:gd name="connsiteY17304" fmla="*/ 2459385 h 6812607"/>
              <a:gd name="connsiteX17305" fmla="*/ 5309443 w 6682383"/>
              <a:gd name="connsiteY17305" fmla="*/ 2463105 h 6812607"/>
              <a:gd name="connsiteX17306" fmla="*/ 5305722 w 6682383"/>
              <a:gd name="connsiteY17306" fmla="*/ 2463105 h 6812607"/>
              <a:gd name="connsiteX17307" fmla="*/ 5298281 w 6682383"/>
              <a:gd name="connsiteY17307" fmla="*/ 2466826 h 6812607"/>
              <a:gd name="connsiteX17308" fmla="*/ 5287119 w 6682383"/>
              <a:gd name="connsiteY17308" fmla="*/ 2466826 h 6812607"/>
              <a:gd name="connsiteX17309" fmla="*/ 5283398 w 6682383"/>
              <a:gd name="connsiteY17309" fmla="*/ 2466826 h 6812607"/>
              <a:gd name="connsiteX17310" fmla="*/ 5223867 w 6682383"/>
              <a:gd name="connsiteY17310" fmla="*/ 2466826 h 6812607"/>
              <a:gd name="connsiteX17311" fmla="*/ 5194101 w 6682383"/>
              <a:gd name="connsiteY17311" fmla="*/ 2466826 h 6812607"/>
              <a:gd name="connsiteX17312" fmla="*/ 5186660 w 6682383"/>
              <a:gd name="connsiteY17312" fmla="*/ 2470547 h 6812607"/>
              <a:gd name="connsiteX17313" fmla="*/ 5179218 w 6682383"/>
              <a:gd name="connsiteY17313" fmla="*/ 2459385 h 6812607"/>
              <a:gd name="connsiteX17314" fmla="*/ 5186660 w 6682383"/>
              <a:gd name="connsiteY17314" fmla="*/ 2459385 h 6812607"/>
              <a:gd name="connsiteX17315" fmla="*/ 5190381 w 6682383"/>
              <a:gd name="connsiteY17315" fmla="*/ 2466826 h 6812607"/>
              <a:gd name="connsiteX17316" fmla="*/ 5194101 w 6682383"/>
              <a:gd name="connsiteY17316" fmla="*/ 2459385 h 6812607"/>
              <a:gd name="connsiteX17317" fmla="*/ 5208984 w 6682383"/>
              <a:gd name="connsiteY17317" fmla="*/ 2451943 h 6812607"/>
              <a:gd name="connsiteX17318" fmla="*/ 5216426 w 6682383"/>
              <a:gd name="connsiteY17318" fmla="*/ 2451943 h 6812607"/>
              <a:gd name="connsiteX17319" fmla="*/ 5208984 w 6682383"/>
              <a:gd name="connsiteY17319" fmla="*/ 2448222 h 6812607"/>
              <a:gd name="connsiteX17320" fmla="*/ 5186660 w 6682383"/>
              <a:gd name="connsiteY17320" fmla="*/ 2444502 h 6812607"/>
              <a:gd name="connsiteX17321" fmla="*/ 5179218 w 6682383"/>
              <a:gd name="connsiteY17321" fmla="*/ 2440781 h 6812607"/>
              <a:gd name="connsiteX17322" fmla="*/ 5171777 w 6682383"/>
              <a:gd name="connsiteY17322" fmla="*/ 2437060 h 6812607"/>
              <a:gd name="connsiteX17323" fmla="*/ 5164336 w 6682383"/>
              <a:gd name="connsiteY17323" fmla="*/ 2444502 h 6812607"/>
              <a:gd name="connsiteX17324" fmla="*/ 5149453 w 6682383"/>
              <a:gd name="connsiteY17324" fmla="*/ 2437060 h 6812607"/>
              <a:gd name="connsiteX17325" fmla="*/ 5142011 w 6682383"/>
              <a:gd name="connsiteY17325" fmla="*/ 2429619 h 6812607"/>
              <a:gd name="connsiteX17326" fmla="*/ 5138291 w 6682383"/>
              <a:gd name="connsiteY17326" fmla="*/ 2437060 h 6812607"/>
              <a:gd name="connsiteX17327" fmla="*/ 5134570 w 6682383"/>
              <a:gd name="connsiteY17327" fmla="*/ 2433340 h 6812607"/>
              <a:gd name="connsiteX17328" fmla="*/ 5127129 w 6682383"/>
              <a:gd name="connsiteY17328" fmla="*/ 2429619 h 6812607"/>
              <a:gd name="connsiteX17329" fmla="*/ 5123408 w 6682383"/>
              <a:gd name="connsiteY17329" fmla="*/ 2429619 h 6812607"/>
              <a:gd name="connsiteX17330" fmla="*/ 5112246 w 6682383"/>
              <a:gd name="connsiteY17330" fmla="*/ 2429619 h 6812607"/>
              <a:gd name="connsiteX17331" fmla="*/ 5060156 w 6682383"/>
              <a:gd name="connsiteY17331" fmla="*/ 2422178 h 6812607"/>
              <a:gd name="connsiteX17332" fmla="*/ 5052715 w 6682383"/>
              <a:gd name="connsiteY17332" fmla="*/ 2422178 h 6812607"/>
              <a:gd name="connsiteX17333" fmla="*/ 5037832 w 6682383"/>
              <a:gd name="connsiteY17333" fmla="*/ 2422178 h 6812607"/>
              <a:gd name="connsiteX17334" fmla="*/ 5037832 w 6682383"/>
              <a:gd name="connsiteY17334" fmla="*/ 2418457 h 6812607"/>
              <a:gd name="connsiteX17335" fmla="*/ 5030390 w 6682383"/>
              <a:gd name="connsiteY17335" fmla="*/ 2414736 h 6812607"/>
              <a:gd name="connsiteX17336" fmla="*/ 5022949 w 6682383"/>
              <a:gd name="connsiteY17336" fmla="*/ 2422178 h 6812607"/>
              <a:gd name="connsiteX17337" fmla="*/ 5011787 w 6682383"/>
              <a:gd name="connsiteY17337" fmla="*/ 2418457 h 6812607"/>
              <a:gd name="connsiteX17338" fmla="*/ 5000625 w 6682383"/>
              <a:gd name="connsiteY17338" fmla="*/ 2414736 h 6812607"/>
              <a:gd name="connsiteX17339" fmla="*/ 4993183 w 6682383"/>
              <a:gd name="connsiteY17339" fmla="*/ 2414736 h 6812607"/>
              <a:gd name="connsiteX17340" fmla="*/ 4985742 w 6682383"/>
              <a:gd name="connsiteY17340" fmla="*/ 2429619 h 6812607"/>
              <a:gd name="connsiteX17341" fmla="*/ 4982021 w 6682383"/>
              <a:gd name="connsiteY17341" fmla="*/ 2437060 h 6812607"/>
              <a:gd name="connsiteX17342" fmla="*/ 4978301 w 6682383"/>
              <a:gd name="connsiteY17342" fmla="*/ 2429619 h 6812607"/>
              <a:gd name="connsiteX17343" fmla="*/ 4978301 w 6682383"/>
              <a:gd name="connsiteY17343" fmla="*/ 2418457 h 6812607"/>
              <a:gd name="connsiteX17344" fmla="*/ 4970859 w 6682383"/>
              <a:gd name="connsiteY17344" fmla="*/ 2414736 h 6812607"/>
              <a:gd name="connsiteX17345" fmla="*/ 4963418 w 6682383"/>
              <a:gd name="connsiteY17345" fmla="*/ 2407295 h 6812607"/>
              <a:gd name="connsiteX17346" fmla="*/ 4955976 w 6682383"/>
              <a:gd name="connsiteY17346" fmla="*/ 2414736 h 6812607"/>
              <a:gd name="connsiteX17347" fmla="*/ 4933652 w 6682383"/>
              <a:gd name="connsiteY17347" fmla="*/ 2414736 h 6812607"/>
              <a:gd name="connsiteX17348" fmla="*/ 4933652 w 6682383"/>
              <a:gd name="connsiteY17348" fmla="*/ 2429619 h 6812607"/>
              <a:gd name="connsiteX17349" fmla="*/ 4937373 w 6682383"/>
              <a:gd name="connsiteY17349" fmla="*/ 2433340 h 6812607"/>
              <a:gd name="connsiteX17350" fmla="*/ 4941093 w 6682383"/>
              <a:gd name="connsiteY17350" fmla="*/ 2437060 h 6812607"/>
              <a:gd name="connsiteX17351" fmla="*/ 4955976 w 6682383"/>
              <a:gd name="connsiteY17351" fmla="*/ 2444502 h 6812607"/>
              <a:gd name="connsiteX17352" fmla="*/ 4963418 w 6682383"/>
              <a:gd name="connsiteY17352" fmla="*/ 2437060 h 6812607"/>
              <a:gd name="connsiteX17353" fmla="*/ 4963418 w 6682383"/>
              <a:gd name="connsiteY17353" fmla="*/ 2429619 h 6812607"/>
              <a:gd name="connsiteX17354" fmla="*/ 4970859 w 6682383"/>
              <a:gd name="connsiteY17354" fmla="*/ 2429619 h 6812607"/>
              <a:gd name="connsiteX17355" fmla="*/ 4970859 w 6682383"/>
              <a:gd name="connsiteY17355" fmla="*/ 2448222 h 6812607"/>
              <a:gd name="connsiteX17356" fmla="*/ 4970859 w 6682383"/>
              <a:gd name="connsiteY17356" fmla="*/ 2466826 h 6812607"/>
              <a:gd name="connsiteX17357" fmla="*/ 4978301 w 6682383"/>
              <a:gd name="connsiteY17357" fmla="*/ 2466826 h 6812607"/>
              <a:gd name="connsiteX17358" fmla="*/ 4978301 w 6682383"/>
              <a:gd name="connsiteY17358" fmla="*/ 2463105 h 6812607"/>
              <a:gd name="connsiteX17359" fmla="*/ 4978301 w 6682383"/>
              <a:gd name="connsiteY17359" fmla="*/ 2455664 h 6812607"/>
              <a:gd name="connsiteX17360" fmla="*/ 4985742 w 6682383"/>
              <a:gd name="connsiteY17360" fmla="*/ 2451943 h 6812607"/>
              <a:gd name="connsiteX17361" fmla="*/ 4985742 w 6682383"/>
              <a:gd name="connsiteY17361" fmla="*/ 2463105 h 6812607"/>
              <a:gd name="connsiteX17362" fmla="*/ 4963418 w 6682383"/>
              <a:gd name="connsiteY17362" fmla="*/ 2481709 h 6812607"/>
              <a:gd name="connsiteX17363" fmla="*/ 4955976 w 6682383"/>
              <a:gd name="connsiteY17363" fmla="*/ 2481709 h 6812607"/>
              <a:gd name="connsiteX17364" fmla="*/ 4948535 w 6682383"/>
              <a:gd name="connsiteY17364" fmla="*/ 2481709 h 6812607"/>
              <a:gd name="connsiteX17365" fmla="*/ 4955976 w 6682383"/>
              <a:gd name="connsiteY17365" fmla="*/ 2489150 h 6812607"/>
              <a:gd name="connsiteX17366" fmla="*/ 4970859 w 6682383"/>
              <a:gd name="connsiteY17366" fmla="*/ 2511474 h 6812607"/>
              <a:gd name="connsiteX17367" fmla="*/ 4963418 w 6682383"/>
              <a:gd name="connsiteY17367" fmla="*/ 2515195 h 6812607"/>
              <a:gd name="connsiteX17368" fmla="*/ 4970859 w 6682383"/>
              <a:gd name="connsiteY17368" fmla="*/ 2518916 h 6812607"/>
              <a:gd name="connsiteX17369" fmla="*/ 5000625 w 6682383"/>
              <a:gd name="connsiteY17369" fmla="*/ 2533799 h 6812607"/>
              <a:gd name="connsiteX17370" fmla="*/ 4985742 w 6682383"/>
              <a:gd name="connsiteY17370" fmla="*/ 2541240 h 6812607"/>
              <a:gd name="connsiteX17371" fmla="*/ 4970859 w 6682383"/>
              <a:gd name="connsiteY17371" fmla="*/ 2541240 h 6812607"/>
              <a:gd name="connsiteX17372" fmla="*/ 4963418 w 6682383"/>
              <a:gd name="connsiteY17372" fmla="*/ 2548681 h 6812607"/>
              <a:gd name="connsiteX17373" fmla="*/ 4955976 w 6682383"/>
              <a:gd name="connsiteY17373" fmla="*/ 2556123 h 6812607"/>
              <a:gd name="connsiteX17374" fmla="*/ 4952256 w 6682383"/>
              <a:gd name="connsiteY17374" fmla="*/ 2541240 h 6812607"/>
              <a:gd name="connsiteX17375" fmla="*/ 4941093 w 6682383"/>
              <a:gd name="connsiteY17375" fmla="*/ 2533799 h 6812607"/>
              <a:gd name="connsiteX17376" fmla="*/ 4941093 w 6682383"/>
              <a:gd name="connsiteY17376" fmla="*/ 2541240 h 6812607"/>
              <a:gd name="connsiteX17377" fmla="*/ 4941093 w 6682383"/>
              <a:gd name="connsiteY17377" fmla="*/ 2548681 h 6812607"/>
              <a:gd name="connsiteX17378" fmla="*/ 4918769 w 6682383"/>
              <a:gd name="connsiteY17378" fmla="*/ 2552402 h 6812607"/>
              <a:gd name="connsiteX17379" fmla="*/ 4911328 w 6682383"/>
              <a:gd name="connsiteY17379" fmla="*/ 2556123 h 6812607"/>
              <a:gd name="connsiteX17380" fmla="*/ 4889004 w 6682383"/>
              <a:gd name="connsiteY17380" fmla="*/ 2548681 h 6812607"/>
              <a:gd name="connsiteX17381" fmla="*/ 4881562 w 6682383"/>
              <a:gd name="connsiteY17381" fmla="*/ 2556123 h 6812607"/>
              <a:gd name="connsiteX17382" fmla="*/ 4866679 w 6682383"/>
              <a:gd name="connsiteY17382" fmla="*/ 2556123 h 6812607"/>
              <a:gd name="connsiteX17383" fmla="*/ 4874121 w 6682383"/>
              <a:gd name="connsiteY17383" fmla="*/ 2552402 h 6812607"/>
              <a:gd name="connsiteX17384" fmla="*/ 4870400 w 6682383"/>
              <a:gd name="connsiteY17384" fmla="*/ 2548681 h 6812607"/>
              <a:gd name="connsiteX17385" fmla="*/ 4859238 w 6682383"/>
              <a:gd name="connsiteY17385" fmla="*/ 2548681 h 6812607"/>
              <a:gd name="connsiteX17386" fmla="*/ 4851797 w 6682383"/>
              <a:gd name="connsiteY17386" fmla="*/ 2541240 h 6812607"/>
              <a:gd name="connsiteX17387" fmla="*/ 4859238 w 6682383"/>
              <a:gd name="connsiteY17387" fmla="*/ 2541240 h 6812607"/>
              <a:gd name="connsiteX17388" fmla="*/ 4866679 w 6682383"/>
              <a:gd name="connsiteY17388" fmla="*/ 2533799 h 6812607"/>
              <a:gd name="connsiteX17389" fmla="*/ 4881562 w 6682383"/>
              <a:gd name="connsiteY17389" fmla="*/ 2526357 h 6812607"/>
              <a:gd name="connsiteX17390" fmla="*/ 4874121 w 6682383"/>
              <a:gd name="connsiteY17390" fmla="*/ 2518916 h 6812607"/>
              <a:gd name="connsiteX17391" fmla="*/ 4866679 w 6682383"/>
              <a:gd name="connsiteY17391" fmla="*/ 2518916 h 6812607"/>
              <a:gd name="connsiteX17392" fmla="*/ 4859238 w 6682383"/>
              <a:gd name="connsiteY17392" fmla="*/ 2526357 h 6812607"/>
              <a:gd name="connsiteX17393" fmla="*/ 4859238 w 6682383"/>
              <a:gd name="connsiteY17393" fmla="*/ 2533799 h 6812607"/>
              <a:gd name="connsiteX17394" fmla="*/ 4851797 w 6682383"/>
              <a:gd name="connsiteY17394" fmla="*/ 2533799 h 6812607"/>
              <a:gd name="connsiteX17395" fmla="*/ 4851797 w 6682383"/>
              <a:gd name="connsiteY17395" fmla="*/ 2526357 h 6812607"/>
              <a:gd name="connsiteX17396" fmla="*/ 4844355 w 6682383"/>
              <a:gd name="connsiteY17396" fmla="*/ 2518916 h 6812607"/>
              <a:gd name="connsiteX17397" fmla="*/ 4844355 w 6682383"/>
              <a:gd name="connsiteY17397" fmla="*/ 2511474 h 6812607"/>
              <a:gd name="connsiteX17398" fmla="*/ 4836914 w 6682383"/>
              <a:gd name="connsiteY17398" fmla="*/ 2504033 h 6812607"/>
              <a:gd name="connsiteX17399" fmla="*/ 4829472 w 6682383"/>
              <a:gd name="connsiteY17399" fmla="*/ 2504033 h 6812607"/>
              <a:gd name="connsiteX17400" fmla="*/ 4825752 w 6682383"/>
              <a:gd name="connsiteY17400" fmla="*/ 2504033 h 6812607"/>
              <a:gd name="connsiteX17401" fmla="*/ 4822031 w 6682383"/>
              <a:gd name="connsiteY17401" fmla="*/ 2496592 h 6812607"/>
              <a:gd name="connsiteX17402" fmla="*/ 4814590 w 6682383"/>
              <a:gd name="connsiteY17402" fmla="*/ 2500312 h 6812607"/>
              <a:gd name="connsiteX17403" fmla="*/ 4822031 w 6682383"/>
              <a:gd name="connsiteY17403" fmla="*/ 2511474 h 6812607"/>
              <a:gd name="connsiteX17404" fmla="*/ 4814590 w 6682383"/>
              <a:gd name="connsiteY17404" fmla="*/ 2526357 h 6812607"/>
              <a:gd name="connsiteX17405" fmla="*/ 4814590 w 6682383"/>
              <a:gd name="connsiteY17405" fmla="*/ 2541240 h 6812607"/>
              <a:gd name="connsiteX17406" fmla="*/ 4799707 w 6682383"/>
              <a:gd name="connsiteY17406" fmla="*/ 2533799 h 6812607"/>
              <a:gd name="connsiteX17407" fmla="*/ 4799707 w 6682383"/>
              <a:gd name="connsiteY17407" fmla="*/ 2518916 h 6812607"/>
              <a:gd name="connsiteX17408" fmla="*/ 4807148 w 6682383"/>
              <a:gd name="connsiteY17408" fmla="*/ 2518916 h 6812607"/>
              <a:gd name="connsiteX17409" fmla="*/ 4807148 w 6682383"/>
              <a:gd name="connsiteY17409" fmla="*/ 2511474 h 6812607"/>
              <a:gd name="connsiteX17410" fmla="*/ 4799707 w 6682383"/>
              <a:gd name="connsiteY17410" fmla="*/ 2511474 h 6812607"/>
              <a:gd name="connsiteX17411" fmla="*/ 4799707 w 6682383"/>
              <a:gd name="connsiteY17411" fmla="*/ 2504033 h 6812607"/>
              <a:gd name="connsiteX17412" fmla="*/ 4769941 w 6682383"/>
              <a:gd name="connsiteY17412" fmla="*/ 2504033 h 6812607"/>
              <a:gd name="connsiteX17413" fmla="*/ 4769941 w 6682383"/>
              <a:gd name="connsiteY17413" fmla="*/ 2518916 h 6812607"/>
              <a:gd name="connsiteX17414" fmla="*/ 4777383 w 6682383"/>
              <a:gd name="connsiteY17414" fmla="*/ 2522636 h 6812607"/>
              <a:gd name="connsiteX17415" fmla="*/ 4769941 w 6682383"/>
              <a:gd name="connsiteY17415" fmla="*/ 2526357 h 6812607"/>
              <a:gd name="connsiteX17416" fmla="*/ 4777383 w 6682383"/>
              <a:gd name="connsiteY17416" fmla="*/ 2541240 h 6812607"/>
              <a:gd name="connsiteX17417" fmla="*/ 4784824 w 6682383"/>
              <a:gd name="connsiteY17417" fmla="*/ 2541240 h 6812607"/>
              <a:gd name="connsiteX17418" fmla="*/ 4799707 w 6682383"/>
              <a:gd name="connsiteY17418" fmla="*/ 2548681 h 6812607"/>
              <a:gd name="connsiteX17419" fmla="*/ 4814590 w 6682383"/>
              <a:gd name="connsiteY17419" fmla="*/ 2548681 h 6812607"/>
              <a:gd name="connsiteX17420" fmla="*/ 4844355 w 6682383"/>
              <a:gd name="connsiteY17420" fmla="*/ 2548681 h 6812607"/>
              <a:gd name="connsiteX17421" fmla="*/ 4859238 w 6682383"/>
              <a:gd name="connsiteY17421" fmla="*/ 2556123 h 6812607"/>
              <a:gd name="connsiteX17422" fmla="*/ 4881562 w 6682383"/>
              <a:gd name="connsiteY17422" fmla="*/ 2571006 h 6812607"/>
              <a:gd name="connsiteX17423" fmla="*/ 4900166 w 6682383"/>
              <a:gd name="connsiteY17423" fmla="*/ 2571006 h 6812607"/>
              <a:gd name="connsiteX17424" fmla="*/ 4907607 w 6682383"/>
              <a:gd name="connsiteY17424" fmla="*/ 2574726 h 6812607"/>
              <a:gd name="connsiteX17425" fmla="*/ 4915049 w 6682383"/>
              <a:gd name="connsiteY17425" fmla="*/ 2578447 h 6812607"/>
              <a:gd name="connsiteX17426" fmla="*/ 4922490 w 6682383"/>
              <a:gd name="connsiteY17426" fmla="*/ 2585888 h 6812607"/>
              <a:gd name="connsiteX17427" fmla="*/ 4933652 w 6682383"/>
              <a:gd name="connsiteY17427" fmla="*/ 2582168 h 6812607"/>
              <a:gd name="connsiteX17428" fmla="*/ 4944814 w 6682383"/>
              <a:gd name="connsiteY17428" fmla="*/ 2585888 h 6812607"/>
              <a:gd name="connsiteX17429" fmla="*/ 4970859 w 6682383"/>
              <a:gd name="connsiteY17429" fmla="*/ 2593330 h 6812607"/>
              <a:gd name="connsiteX17430" fmla="*/ 5008066 w 6682383"/>
              <a:gd name="connsiteY17430" fmla="*/ 2593330 h 6812607"/>
              <a:gd name="connsiteX17431" fmla="*/ 5019228 w 6682383"/>
              <a:gd name="connsiteY17431" fmla="*/ 2593330 h 6812607"/>
              <a:gd name="connsiteX17432" fmla="*/ 5022949 w 6682383"/>
              <a:gd name="connsiteY17432" fmla="*/ 2593330 h 6812607"/>
              <a:gd name="connsiteX17433" fmla="*/ 5022949 w 6682383"/>
              <a:gd name="connsiteY17433" fmla="*/ 2585888 h 6812607"/>
              <a:gd name="connsiteX17434" fmla="*/ 5034111 w 6682383"/>
              <a:gd name="connsiteY17434" fmla="*/ 2578447 h 6812607"/>
              <a:gd name="connsiteX17435" fmla="*/ 5037832 w 6682383"/>
              <a:gd name="connsiteY17435" fmla="*/ 2578447 h 6812607"/>
              <a:gd name="connsiteX17436" fmla="*/ 5052715 w 6682383"/>
              <a:gd name="connsiteY17436" fmla="*/ 2578447 h 6812607"/>
              <a:gd name="connsiteX17437" fmla="*/ 5067597 w 6682383"/>
              <a:gd name="connsiteY17437" fmla="*/ 2585888 h 6812607"/>
              <a:gd name="connsiteX17438" fmla="*/ 5082480 w 6682383"/>
              <a:gd name="connsiteY17438" fmla="*/ 2585888 h 6812607"/>
              <a:gd name="connsiteX17439" fmla="*/ 5093642 w 6682383"/>
              <a:gd name="connsiteY17439" fmla="*/ 2589609 h 6812607"/>
              <a:gd name="connsiteX17440" fmla="*/ 5108525 w 6682383"/>
              <a:gd name="connsiteY17440" fmla="*/ 2597051 h 6812607"/>
              <a:gd name="connsiteX17441" fmla="*/ 5112246 w 6682383"/>
              <a:gd name="connsiteY17441" fmla="*/ 2593330 h 6812607"/>
              <a:gd name="connsiteX17442" fmla="*/ 5097363 w 6682383"/>
              <a:gd name="connsiteY17442" fmla="*/ 2585888 h 6812607"/>
              <a:gd name="connsiteX17443" fmla="*/ 5045273 w 6682383"/>
              <a:gd name="connsiteY17443" fmla="*/ 2556123 h 6812607"/>
              <a:gd name="connsiteX17444" fmla="*/ 5045273 w 6682383"/>
              <a:gd name="connsiteY17444" fmla="*/ 2548681 h 6812607"/>
              <a:gd name="connsiteX17445" fmla="*/ 5037832 w 6682383"/>
              <a:gd name="connsiteY17445" fmla="*/ 2548681 h 6812607"/>
              <a:gd name="connsiteX17446" fmla="*/ 5030390 w 6682383"/>
              <a:gd name="connsiteY17446" fmla="*/ 2541240 h 6812607"/>
              <a:gd name="connsiteX17447" fmla="*/ 5030390 w 6682383"/>
              <a:gd name="connsiteY17447" fmla="*/ 2548681 h 6812607"/>
              <a:gd name="connsiteX17448" fmla="*/ 5026670 w 6682383"/>
              <a:gd name="connsiteY17448" fmla="*/ 2556123 h 6812607"/>
              <a:gd name="connsiteX17449" fmla="*/ 5015508 w 6682383"/>
              <a:gd name="connsiteY17449" fmla="*/ 2556123 h 6812607"/>
              <a:gd name="connsiteX17450" fmla="*/ 5015508 w 6682383"/>
              <a:gd name="connsiteY17450" fmla="*/ 2548681 h 6812607"/>
              <a:gd name="connsiteX17451" fmla="*/ 5022949 w 6682383"/>
              <a:gd name="connsiteY17451" fmla="*/ 2544961 h 6812607"/>
              <a:gd name="connsiteX17452" fmla="*/ 5019228 w 6682383"/>
              <a:gd name="connsiteY17452" fmla="*/ 2541240 h 6812607"/>
              <a:gd name="connsiteX17453" fmla="*/ 5008066 w 6682383"/>
              <a:gd name="connsiteY17453" fmla="*/ 2541240 h 6812607"/>
              <a:gd name="connsiteX17454" fmla="*/ 5015508 w 6682383"/>
              <a:gd name="connsiteY17454" fmla="*/ 2533799 h 6812607"/>
              <a:gd name="connsiteX17455" fmla="*/ 5022949 w 6682383"/>
              <a:gd name="connsiteY17455" fmla="*/ 2533799 h 6812607"/>
              <a:gd name="connsiteX17456" fmla="*/ 5022949 w 6682383"/>
              <a:gd name="connsiteY17456" fmla="*/ 2526357 h 6812607"/>
              <a:gd name="connsiteX17457" fmla="*/ 5008066 w 6682383"/>
              <a:gd name="connsiteY17457" fmla="*/ 2511474 h 6812607"/>
              <a:gd name="connsiteX17458" fmla="*/ 4996904 w 6682383"/>
              <a:gd name="connsiteY17458" fmla="*/ 2515195 h 6812607"/>
              <a:gd name="connsiteX17459" fmla="*/ 4985742 w 6682383"/>
              <a:gd name="connsiteY17459" fmla="*/ 2511474 h 6812607"/>
              <a:gd name="connsiteX17460" fmla="*/ 5008066 w 6682383"/>
              <a:gd name="connsiteY17460" fmla="*/ 2504033 h 6812607"/>
              <a:gd name="connsiteX17461" fmla="*/ 5030390 w 6682383"/>
              <a:gd name="connsiteY17461" fmla="*/ 2496592 h 6812607"/>
              <a:gd name="connsiteX17462" fmla="*/ 5030390 w 6682383"/>
              <a:gd name="connsiteY17462" fmla="*/ 2489150 h 6812607"/>
              <a:gd name="connsiteX17463" fmla="*/ 5037832 w 6682383"/>
              <a:gd name="connsiteY17463" fmla="*/ 2489150 h 6812607"/>
              <a:gd name="connsiteX17464" fmla="*/ 5041552 w 6682383"/>
              <a:gd name="connsiteY17464" fmla="*/ 2489150 h 6812607"/>
              <a:gd name="connsiteX17465" fmla="*/ 5052715 w 6682383"/>
              <a:gd name="connsiteY17465" fmla="*/ 2496592 h 6812607"/>
              <a:gd name="connsiteX17466" fmla="*/ 5067597 w 6682383"/>
              <a:gd name="connsiteY17466" fmla="*/ 2504033 h 6812607"/>
              <a:gd name="connsiteX17467" fmla="*/ 5082480 w 6682383"/>
              <a:gd name="connsiteY17467" fmla="*/ 2511474 h 6812607"/>
              <a:gd name="connsiteX17468" fmla="*/ 5067597 w 6682383"/>
              <a:gd name="connsiteY17468" fmla="*/ 2522636 h 6812607"/>
              <a:gd name="connsiteX17469" fmla="*/ 5052715 w 6682383"/>
              <a:gd name="connsiteY17469" fmla="*/ 2533799 h 6812607"/>
              <a:gd name="connsiteX17470" fmla="*/ 5060156 w 6682383"/>
              <a:gd name="connsiteY17470" fmla="*/ 2541240 h 6812607"/>
              <a:gd name="connsiteX17471" fmla="*/ 5067597 w 6682383"/>
              <a:gd name="connsiteY17471" fmla="*/ 2533799 h 6812607"/>
              <a:gd name="connsiteX17472" fmla="*/ 5082480 w 6682383"/>
              <a:gd name="connsiteY17472" fmla="*/ 2541240 h 6812607"/>
              <a:gd name="connsiteX17473" fmla="*/ 5093642 w 6682383"/>
              <a:gd name="connsiteY17473" fmla="*/ 2544961 h 6812607"/>
              <a:gd name="connsiteX17474" fmla="*/ 5108525 w 6682383"/>
              <a:gd name="connsiteY17474" fmla="*/ 2544961 h 6812607"/>
              <a:gd name="connsiteX17475" fmla="*/ 5112246 w 6682383"/>
              <a:gd name="connsiteY17475" fmla="*/ 2541240 h 6812607"/>
              <a:gd name="connsiteX17476" fmla="*/ 5119687 w 6682383"/>
              <a:gd name="connsiteY17476" fmla="*/ 2548681 h 6812607"/>
              <a:gd name="connsiteX17477" fmla="*/ 5127129 w 6682383"/>
              <a:gd name="connsiteY17477" fmla="*/ 2552402 h 6812607"/>
              <a:gd name="connsiteX17478" fmla="*/ 5123408 w 6682383"/>
              <a:gd name="connsiteY17478" fmla="*/ 2559844 h 6812607"/>
              <a:gd name="connsiteX17479" fmla="*/ 5097363 w 6682383"/>
              <a:gd name="connsiteY17479" fmla="*/ 2556123 h 6812607"/>
              <a:gd name="connsiteX17480" fmla="*/ 5067597 w 6682383"/>
              <a:gd name="connsiteY17480" fmla="*/ 2548681 h 6812607"/>
              <a:gd name="connsiteX17481" fmla="*/ 5071318 w 6682383"/>
              <a:gd name="connsiteY17481" fmla="*/ 2552402 h 6812607"/>
              <a:gd name="connsiteX17482" fmla="*/ 5082480 w 6682383"/>
              <a:gd name="connsiteY17482" fmla="*/ 2556123 h 6812607"/>
              <a:gd name="connsiteX17483" fmla="*/ 5071318 w 6682383"/>
              <a:gd name="connsiteY17483" fmla="*/ 2556123 h 6812607"/>
              <a:gd name="connsiteX17484" fmla="*/ 5060156 w 6682383"/>
              <a:gd name="connsiteY17484" fmla="*/ 2556123 h 6812607"/>
              <a:gd name="connsiteX17485" fmla="*/ 5052715 w 6682383"/>
              <a:gd name="connsiteY17485" fmla="*/ 2556123 h 6812607"/>
              <a:gd name="connsiteX17486" fmla="*/ 5089922 w 6682383"/>
              <a:gd name="connsiteY17486" fmla="*/ 2571006 h 6812607"/>
              <a:gd name="connsiteX17487" fmla="*/ 5089922 w 6682383"/>
              <a:gd name="connsiteY17487" fmla="*/ 2563564 h 6812607"/>
              <a:gd name="connsiteX17488" fmla="*/ 5104804 w 6682383"/>
              <a:gd name="connsiteY17488" fmla="*/ 2563564 h 6812607"/>
              <a:gd name="connsiteX17489" fmla="*/ 5104804 w 6682383"/>
              <a:gd name="connsiteY17489" fmla="*/ 2571006 h 6812607"/>
              <a:gd name="connsiteX17490" fmla="*/ 5104804 w 6682383"/>
              <a:gd name="connsiteY17490" fmla="*/ 2578447 h 6812607"/>
              <a:gd name="connsiteX17491" fmla="*/ 5115967 w 6682383"/>
              <a:gd name="connsiteY17491" fmla="*/ 2582168 h 6812607"/>
              <a:gd name="connsiteX17492" fmla="*/ 5119687 w 6682383"/>
              <a:gd name="connsiteY17492" fmla="*/ 2571006 h 6812607"/>
              <a:gd name="connsiteX17493" fmla="*/ 5127129 w 6682383"/>
              <a:gd name="connsiteY17493" fmla="*/ 2571006 h 6812607"/>
              <a:gd name="connsiteX17494" fmla="*/ 5142011 w 6682383"/>
              <a:gd name="connsiteY17494" fmla="*/ 2574726 h 6812607"/>
              <a:gd name="connsiteX17495" fmla="*/ 5149453 w 6682383"/>
              <a:gd name="connsiteY17495" fmla="*/ 2578447 h 6812607"/>
              <a:gd name="connsiteX17496" fmla="*/ 5156894 w 6682383"/>
              <a:gd name="connsiteY17496" fmla="*/ 2585888 h 6812607"/>
              <a:gd name="connsiteX17497" fmla="*/ 5149453 w 6682383"/>
              <a:gd name="connsiteY17497" fmla="*/ 2585888 h 6812607"/>
              <a:gd name="connsiteX17498" fmla="*/ 5142011 w 6682383"/>
              <a:gd name="connsiteY17498" fmla="*/ 2585888 h 6812607"/>
              <a:gd name="connsiteX17499" fmla="*/ 5149453 w 6682383"/>
              <a:gd name="connsiteY17499" fmla="*/ 2597051 h 6812607"/>
              <a:gd name="connsiteX17500" fmla="*/ 5160615 w 6682383"/>
              <a:gd name="connsiteY17500" fmla="*/ 2597051 h 6812607"/>
              <a:gd name="connsiteX17501" fmla="*/ 5171777 w 6682383"/>
              <a:gd name="connsiteY17501" fmla="*/ 2593330 h 6812607"/>
              <a:gd name="connsiteX17502" fmla="*/ 5182939 w 6682383"/>
              <a:gd name="connsiteY17502" fmla="*/ 2597051 h 6812607"/>
              <a:gd name="connsiteX17503" fmla="*/ 5186660 w 6682383"/>
              <a:gd name="connsiteY17503" fmla="*/ 2593330 h 6812607"/>
              <a:gd name="connsiteX17504" fmla="*/ 5179218 w 6682383"/>
              <a:gd name="connsiteY17504" fmla="*/ 2578447 h 6812607"/>
              <a:gd name="connsiteX17505" fmla="*/ 5171777 w 6682383"/>
              <a:gd name="connsiteY17505" fmla="*/ 2571006 h 6812607"/>
              <a:gd name="connsiteX17506" fmla="*/ 5186660 w 6682383"/>
              <a:gd name="connsiteY17506" fmla="*/ 2578447 h 6812607"/>
              <a:gd name="connsiteX17507" fmla="*/ 5194101 w 6682383"/>
              <a:gd name="connsiteY17507" fmla="*/ 2578447 h 6812607"/>
              <a:gd name="connsiteX17508" fmla="*/ 5208984 w 6682383"/>
              <a:gd name="connsiteY17508" fmla="*/ 2578447 h 6812607"/>
              <a:gd name="connsiteX17509" fmla="*/ 5223867 w 6682383"/>
              <a:gd name="connsiteY17509" fmla="*/ 2578447 h 6812607"/>
              <a:gd name="connsiteX17510" fmla="*/ 5231308 w 6682383"/>
              <a:gd name="connsiteY17510" fmla="*/ 2578447 h 6812607"/>
              <a:gd name="connsiteX17511" fmla="*/ 5231308 w 6682383"/>
              <a:gd name="connsiteY17511" fmla="*/ 2585888 h 6812607"/>
              <a:gd name="connsiteX17512" fmla="*/ 5261074 w 6682383"/>
              <a:gd name="connsiteY17512" fmla="*/ 2578447 h 6812607"/>
              <a:gd name="connsiteX17513" fmla="*/ 5268515 w 6682383"/>
              <a:gd name="connsiteY17513" fmla="*/ 2578447 h 6812607"/>
              <a:gd name="connsiteX17514" fmla="*/ 5272236 w 6682383"/>
              <a:gd name="connsiteY17514" fmla="*/ 2578447 h 6812607"/>
              <a:gd name="connsiteX17515" fmla="*/ 5275957 w 6682383"/>
              <a:gd name="connsiteY17515" fmla="*/ 2585888 h 6812607"/>
              <a:gd name="connsiteX17516" fmla="*/ 5283398 w 6682383"/>
              <a:gd name="connsiteY17516" fmla="*/ 2593330 h 6812607"/>
              <a:gd name="connsiteX17517" fmla="*/ 5283398 w 6682383"/>
              <a:gd name="connsiteY17517" fmla="*/ 2585888 h 6812607"/>
              <a:gd name="connsiteX17518" fmla="*/ 5287119 w 6682383"/>
              <a:gd name="connsiteY17518" fmla="*/ 2578447 h 6812607"/>
              <a:gd name="connsiteX17519" fmla="*/ 5290840 w 6682383"/>
              <a:gd name="connsiteY17519" fmla="*/ 2578447 h 6812607"/>
              <a:gd name="connsiteX17520" fmla="*/ 5305722 w 6682383"/>
              <a:gd name="connsiteY17520" fmla="*/ 2578447 h 6812607"/>
              <a:gd name="connsiteX17521" fmla="*/ 5342929 w 6682383"/>
              <a:gd name="connsiteY17521" fmla="*/ 2593330 h 6812607"/>
              <a:gd name="connsiteX17522" fmla="*/ 5350371 w 6682383"/>
              <a:gd name="connsiteY17522" fmla="*/ 2600771 h 6812607"/>
              <a:gd name="connsiteX17523" fmla="*/ 5361533 w 6682383"/>
              <a:gd name="connsiteY17523" fmla="*/ 2600771 h 6812607"/>
              <a:gd name="connsiteX17524" fmla="*/ 5387578 w 6682383"/>
              <a:gd name="connsiteY17524" fmla="*/ 2593330 h 6812607"/>
              <a:gd name="connsiteX17525" fmla="*/ 5398740 w 6682383"/>
              <a:gd name="connsiteY17525" fmla="*/ 2593330 h 6812607"/>
              <a:gd name="connsiteX17526" fmla="*/ 5402461 w 6682383"/>
              <a:gd name="connsiteY17526" fmla="*/ 2593330 h 6812607"/>
              <a:gd name="connsiteX17527" fmla="*/ 5424785 w 6682383"/>
              <a:gd name="connsiteY17527" fmla="*/ 2600771 h 6812607"/>
              <a:gd name="connsiteX17528" fmla="*/ 5439668 w 6682383"/>
              <a:gd name="connsiteY17528" fmla="*/ 2608213 h 6812607"/>
              <a:gd name="connsiteX17529" fmla="*/ 5439668 w 6682383"/>
              <a:gd name="connsiteY17529" fmla="*/ 2615654 h 6812607"/>
              <a:gd name="connsiteX17530" fmla="*/ 5447109 w 6682383"/>
              <a:gd name="connsiteY17530" fmla="*/ 2608213 h 6812607"/>
              <a:gd name="connsiteX17531" fmla="*/ 5454551 w 6682383"/>
              <a:gd name="connsiteY17531" fmla="*/ 2593330 h 6812607"/>
              <a:gd name="connsiteX17532" fmla="*/ 5469433 w 6682383"/>
              <a:gd name="connsiteY17532" fmla="*/ 2623096 h 6812607"/>
              <a:gd name="connsiteX17533" fmla="*/ 5476875 w 6682383"/>
              <a:gd name="connsiteY17533" fmla="*/ 2630537 h 6812607"/>
              <a:gd name="connsiteX17534" fmla="*/ 5476875 w 6682383"/>
              <a:gd name="connsiteY17534" fmla="*/ 2600771 h 6812607"/>
              <a:gd name="connsiteX17535" fmla="*/ 5476875 w 6682383"/>
              <a:gd name="connsiteY17535" fmla="*/ 2593330 h 6812607"/>
              <a:gd name="connsiteX17536" fmla="*/ 5488037 w 6682383"/>
              <a:gd name="connsiteY17536" fmla="*/ 2589609 h 6812607"/>
              <a:gd name="connsiteX17537" fmla="*/ 5499199 w 6682383"/>
              <a:gd name="connsiteY17537" fmla="*/ 2593330 h 6812607"/>
              <a:gd name="connsiteX17538" fmla="*/ 5528965 w 6682383"/>
              <a:gd name="connsiteY17538" fmla="*/ 2600771 h 6812607"/>
              <a:gd name="connsiteX17539" fmla="*/ 5543847 w 6682383"/>
              <a:gd name="connsiteY17539" fmla="*/ 2608213 h 6812607"/>
              <a:gd name="connsiteX17540" fmla="*/ 5566172 w 6682383"/>
              <a:gd name="connsiteY17540" fmla="*/ 2637978 h 6812607"/>
              <a:gd name="connsiteX17541" fmla="*/ 5566172 w 6682383"/>
              <a:gd name="connsiteY17541" fmla="*/ 2630537 h 6812607"/>
              <a:gd name="connsiteX17542" fmla="*/ 5566172 w 6682383"/>
              <a:gd name="connsiteY17542" fmla="*/ 2615654 h 6812607"/>
              <a:gd name="connsiteX17543" fmla="*/ 5566172 w 6682383"/>
              <a:gd name="connsiteY17543" fmla="*/ 2600771 h 6812607"/>
              <a:gd name="connsiteX17544" fmla="*/ 5562451 w 6682383"/>
              <a:gd name="connsiteY17544" fmla="*/ 2608213 h 6812607"/>
              <a:gd name="connsiteX17545" fmla="*/ 5551289 w 6682383"/>
              <a:gd name="connsiteY17545" fmla="*/ 2615654 h 6812607"/>
              <a:gd name="connsiteX17546" fmla="*/ 5551289 w 6682383"/>
              <a:gd name="connsiteY17546" fmla="*/ 2608213 h 6812607"/>
              <a:gd name="connsiteX17547" fmla="*/ 5573613 w 6682383"/>
              <a:gd name="connsiteY17547" fmla="*/ 2593330 h 6812607"/>
              <a:gd name="connsiteX17548" fmla="*/ 5573613 w 6682383"/>
              <a:gd name="connsiteY17548" fmla="*/ 2600771 h 6812607"/>
              <a:gd name="connsiteX17549" fmla="*/ 5595937 w 6682383"/>
              <a:gd name="connsiteY17549" fmla="*/ 2608213 h 6812607"/>
              <a:gd name="connsiteX17550" fmla="*/ 5595937 w 6682383"/>
              <a:gd name="connsiteY17550" fmla="*/ 2600771 h 6812607"/>
              <a:gd name="connsiteX17551" fmla="*/ 5588496 w 6682383"/>
              <a:gd name="connsiteY17551" fmla="*/ 2600771 h 6812607"/>
              <a:gd name="connsiteX17552" fmla="*/ 5595937 w 6682383"/>
              <a:gd name="connsiteY17552" fmla="*/ 2593330 h 6812607"/>
              <a:gd name="connsiteX17553" fmla="*/ 5588496 w 6682383"/>
              <a:gd name="connsiteY17553" fmla="*/ 2585888 h 6812607"/>
              <a:gd name="connsiteX17554" fmla="*/ 5577334 w 6682383"/>
              <a:gd name="connsiteY17554" fmla="*/ 2582168 h 6812607"/>
              <a:gd name="connsiteX17555" fmla="*/ 5573613 w 6682383"/>
              <a:gd name="connsiteY17555" fmla="*/ 2578447 h 6812607"/>
              <a:gd name="connsiteX17556" fmla="*/ 5558730 w 6682383"/>
              <a:gd name="connsiteY17556" fmla="*/ 2578447 h 6812607"/>
              <a:gd name="connsiteX17557" fmla="*/ 5566172 w 6682383"/>
              <a:gd name="connsiteY17557" fmla="*/ 2563564 h 6812607"/>
              <a:gd name="connsiteX17558" fmla="*/ 5558730 w 6682383"/>
              <a:gd name="connsiteY17558" fmla="*/ 2548681 h 6812607"/>
              <a:gd name="connsiteX17559" fmla="*/ 5551289 w 6682383"/>
              <a:gd name="connsiteY17559" fmla="*/ 2533799 h 6812607"/>
              <a:gd name="connsiteX17560" fmla="*/ 5588496 w 6682383"/>
              <a:gd name="connsiteY17560" fmla="*/ 2541240 h 6812607"/>
              <a:gd name="connsiteX17561" fmla="*/ 5581054 w 6682383"/>
              <a:gd name="connsiteY17561" fmla="*/ 2541240 h 6812607"/>
              <a:gd name="connsiteX17562" fmla="*/ 5573613 w 6682383"/>
              <a:gd name="connsiteY17562" fmla="*/ 2541240 h 6812607"/>
              <a:gd name="connsiteX17563" fmla="*/ 5573613 w 6682383"/>
              <a:gd name="connsiteY17563" fmla="*/ 2548681 h 6812607"/>
              <a:gd name="connsiteX17564" fmla="*/ 5581054 w 6682383"/>
              <a:gd name="connsiteY17564" fmla="*/ 2563564 h 6812607"/>
              <a:gd name="connsiteX17565" fmla="*/ 5595937 w 6682383"/>
              <a:gd name="connsiteY17565" fmla="*/ 2578447 h 6812607"/>
              <a:gd name="connsiteX17566" fmla="*/ 5610820 w 6682383"/>
              <a:gd name="connsiteY17566" fmla="*/ 2582168 h 6812607"/>
              <a:gd name="connsiteX17567" fmla="*/ 5618261 w 6682383"/>
              <a:gd name="connsiteY17567" fmla="*/ 2589609 h 6812607"/>
              <a:gd name="connsiteX17568" fmla="*/ 5640586 w 6682383"/>
              <a:gd name="connsiteY17568" fmla="*/ 2593330 h 6812607"/>
              <a:gd name="connsiteX17569" fmla="*/ 5662910 w 6682383"/>
              <a:gd name="connsiteY17569" fmla="*/ 2600771 h 6812607"/>
              <a:gd name="connsiteX17570" fmla="*/ 5677793 w 6682383"/>
              <a:gd name="connsiteY17570" fmla="*/ 2608213 h 6812607"/>
              <a:gd name="connsiteX17571" fmla="*/ 5685234 w 6682383"/>
              <a:gd name="connsiteY17571" fmla="*/ 2608213 h 6812607"/>
              <a:gd name="connsiteX17572" fmla="*/ 5722441 w 6682383"/>
              <a:gd name="connsiteY17572" fmla="*/ 2615654 h 6812607"/>
              <a:gd name="connsiteX17573" fmla="*/ 5744765 w 6682383"/>
              <a:gd name="connsiteY17573" fmla="*/ 2615654 h 6812607"/>
              <a:gd name="connsiteX17574" fmla="*/ 5767090 w 6682383"/>
              <a:gd name="connsiteY17574" fmla="*/ 2615654 h 6812607"/>
              <a:gd name="connsiteX17575" fmla="*/ 5796855 w 6682383"/>
              <a:gd name="connsiteY17575" fmla="*/ 2623096 h 6812607"/>
              <a:gd name="connsiteX17576" fmla="*/ 5800576 w 6682383"/>
              <a:gd name="connsiteY17576" fmla="*/ 2630537 h 6812607"/>
              <a:gd name="connsiteX17577" fmla="*/ 5804297 w 6682383"/>
              <a:gd name="connsiteY17577" fmla="*/ 2623096 h 6812607"/>
              <a:gd name="connsiteX17578" fmla="*/ 5819179 w 6682383"/>
              <a:gd name="connsiteY17578" fmla="*/ 2630537 h 6812607"/>
              <a:gd name="connsiteX17579" fmla="*/ 5841504 w 6682383"/>
              <a:gd name="connsiteY17579" fmla="*/ 2630537 h 6812607"/>
              <a:gd name="connsiteX17580" fmla="*/ 5878711 w 6682383"/>
              <a:gd name="connsiteY17580" fmla="*/ 2637978 h 6812607"/>
              <a:gd name="connsiteX17581" fmla="*/ 5893593 w 6682383"/>
              <a:gd name="connsiteY17581" fmla="*/ 2637978 h 6812607"/>
              <a:gd name="connsiteX17582" fmla="*/ 5915918 w 6682383"/>
              <a:gd name="connsiteY17582" fmla="*/ 2645420 h 6812607"/>
              <a:gd name="connsiteX17583" fmla="*/ 5923359 w 6682383"/>
              <a:gd name="connsiteY17583" fmla="*/ 2645420 h 6812607"/>
              <a:gd name="connsiteX17584" fmla="*/ 5930801 w 6682383"/>
              <a:gd name="connsiteY17584" fmla="*/ 2652861 h 6812607"/>
              <a:gd name="connsiteX17585" fmla="*/ 5945683 w 6682383"/>
              <a:gd name="connsiteY17585" fmla="*/ 2652861 h 6812607"/>
              <a:gd name="connsiteX17586" fmla="*/ 5968008 w 6682383"/>
              <a:gd name="connsiteY17586" fmla="*/ 2660303 h 6812607"/>
              <a:gd name="connsiteX17587" fmla="*/ 5953125 w 6682383"/>
              <a:gd name="connsiteY17587" fmla="*/ 2667744 h 6812607"/>
              <a:gd name="connsiteX17588" fmla="*/ 5934521 w 6682383"/>
              <a:gd name="connsiteY17588" fmla="*/ 2664023 h 6812607"/>
              <a:gd name="connsiteX17589" fmla="*/ 5919638 w 6682383"/>
              <a:gd name="connsiteY17589" fmla="*/ 2660303 h 6812607"/>
              <a:gd name="connsiteX17590" fmla="*/ 5908476 w 6682383"/>
              <a:gd name="connsiteY17590" fmla="*/ 2660303 h 6812607"/>
              <a:gd name="connsiteX17591" fmla="*/ 5901035 w 6682383"/>
              <a:gd name="connsiteY17591" fmla="*/ 2660303 h 6812607"/>
              <a:gd name="connsiteX17592" fmla="*/ 5893593 w 6682383"/>
              <a:gd name="connsiteY17592" fmla="*/ 2660303 h 6812607"/>
              <a:gd name="connsiteX17593" fmla="*/ 5863828 w 6682383"/>
              <a:gd name="connsiteY17593" fmla="*/ 2652861 h 6812607"/>
              <a:gd name="connsiteX17594" fmla="*/ 5856386 w 6682383"/>
              <a:gd name="connsiteY17594" fmla="*/ 2652861 h 6812607"/>
              <a:gd name="connsiteX17595" fmla="*/ 5841504 w 6682383"/>
              <a:gd name="connsiteY17595" fmla="*/ 2652861 h 6812607"/>
              <a:gd name="connsiteX17596" fmla="*/ 5830342 w 6682383"/>
              <a:gd name="connsiteY17596" fmla="*/ 2645420 h 6812607"/>
              <a:gd name="connsiteX17597" fmla="*/ 5819179 w 6682383"/>
              <a:gd name="connsiteY17597" fmla="*/ 2645420 h 6812607"/>
              <a:gd name="connsiteX17598" fmla="*/ 5804297 w 6682383"/>
              <a:gd name="connsiteY17598" fmla="*/ 2645420 h 6812607"/>
              <a:gd name="connsiteX17599" fmla="*/ 5789414 w 6682383"/>
              <a:gd name="connsiteY17599" fmla="*/ 2645420 h 6812607"/>
              <a:gd name="connsiteX17600" fmla="*/ 5781972 w 6682383"/>
              <a:gd name="connsiteY17600" fmla="*/ 2645420 h 6812607"/>
              <a:gd name="connsiteX17601" fmla="*/ 5774531 w 6682383"/>
              <a:gd name="connsiteY17601" fmla="*/ 2637978 h 6812607"/>
              <a:gd name="connsiteX17602" fmla="*/ 5759648 w 6682383"/>
              <a:gd name="connsiteY17602" fmla="*/ 2630537 h 6812607"/>
              <a:gd name="connsiteX17603" fmla="*/ 5741045 w 6682383"/>
              <a:gd name="connsiteY17603" fmla="*/ 2623096 h 6812607"/>
              <a:gd name="connsiteX17604" fmla="*/ 5722441 w 6682383"/>
              <a:gd name="connsiteY17604" fmla="*/ 2623096 h 6812607"/>
              <a:gd name="connsiteX17605" fmla="*/ 5700117 w 6682383"/>
              <a:gd name="connsiteY17605" fmla="*/ 2623096 h 6812607"/>
              <a:gd name="connsiteX17606" fmla="*/ 5692676 w 6682383"/>
              <a:gd name="connsiteY17606" fmla="*/ 2623096 h 6812607"/>
              <a:gd name="connsiteX17607" fmla="*/ 5692676 w 6682383"/>
              <a:gd name="connsiteY17607" fmla="*/ 2637978 h 6812607"/>
              <a:gd name="connsiteX17608" fmla="*/ 5685234 w 6682383"/>
              <a:gd name="connsiteY17608" fmla="*/ 2645420 h 6812607"/>
              <a:gd name="connsiteX17609" fmla="*/ 5662910 w 6682383"/>
              <a:gd name="connsiteY17609" fmla="*/ 2637978 h 6812607"/>
              <a:gd name="connsiteX17610" fmla="*/ 5625703 w 6682383"/>
              <a:gd name="connsiteY17610" fmla="*/ 2634258 h 6812607"/>
              <a:gd name="connsiteX17611" fmla="*/ 5618261 w 6682383"/>
              <a:gd name="connsiteY17611" fmla="*/ 2637978 h 6812607"/>
              <a:gd name="connsiteX17612" fmla="*/ 5595937 w 6682383"/>
              <a:gd name="connsiteY17612" fmla="*/ 2637978 h 6812607"/>
              <a:gd name="connsiteX17613" fmla="*/ 5595937 w 6682383"/>
              <a:gd name="connsiteY17613" fmla="*/ 2641699 h 6812607"/>
              <a:gd name="connsiteX17614" fmla="*/ 5592217 w 6682383"/>
              <a:gd name="connsiteY17614" fmla="*/ 2652861 h 6812607"/>
              <a:gd name="connsiteX17615" fmla="*/ 5584775 w 6682383"/>
              <a:gd name="connsiteY17615" fmla="*/ 2660303 h 6812607"/>
              <a:gd name="connsiteX17616" fmla="*/ 5573613 w 6682383"/>
              <a:gd name="connsiteY17616" fmla="*/ 2660303 h 6812607"/>
              <a:gd name="connsiteX17617" fmla="*/ 5558730 w 6682383"/>
              <a:gd name="connsiteY17617" fmla="*/ 2652861 h 6812607"/>
              <a:gd name="connsiteX17618" fmla="*/ 5551289 w 6682383"/>
              <a:gd name="connsiteY17618" fmla="*/ 2652861 h 6812607"/>
              <a:gd name="connsiteX17619" fmla="*/ 5543847 w 6682383"/>
              <a:gd name="connsiteY17619" fmla="*/ 2645420 h 6812607"/>
              <a:gd name="connsiteX17620" fmla="*/ 5543847 w 6682383"/>
              <a:gd name="connsiteY17620" fmla="*/ 2637978 h 6812607"/>
              <a:gd name="connsiteX17621" fmla="*/ 5532685 w 6682383"/>
              <a:gd name="connsiteY17621" fmla="*/ 2630537 h 6812607"/>
              <a:gd name="connsiteX17622" fmla="*/ 5536406 w 6682383"/>
              <a:gd name="connsiteY17622" fmla="*/ 2637978 h 6812607"/>
              <a:gd name="connsiteX17623" fmla="*/ 5528965 w 6682383"/>
              <a:gd name="connsiteY17623" fmla="*/ 2652861 h 6812607"/>
              <a:gd name="connsiteX17624" fmla="*/ 5525244 w 6682383"/>
              <a:gd name="connsiteY17624" fmla="*/ 2645420 h 6812607"/>
              <a:gd name="connsiteX17625" fmla="*/ 5517802 w 6682383"/>
              <a:gd name="connsiteY17625" fmla="*/ 2634258 h 6812607"/>
              <a:gd name="connsiteX17626" fmla="*/ 5506640 w 6682383"/>
              <a:gd name="connsiteY17626" fmla="*/ 2623096 h 6812607"/>
              <a:gd name="connsiteX17627" fmla="*/ 5499199 w 6682383"/>
              <a:gd name="connsiteY17627" fmla="*/ 2630537 h 6812607"/>
              <a:gd name="connsiteX17628" fmla="*/ 5506640 w 6682383"/>
              <a:gd name="connsiteY17628" fmla="*/ 2637978 h 6812607"/>
              <a:gd name="connsiteX17629" fmla="*/ 5514082 w 6682383"/>
              <a:gd name="connsiteY17629" fmla="*/ 2645420 h 6812607"/>
              <a:gd name="connsiteX17630" fmla="*/ 5506640 w 6682383"/>
              <a:gd name="connsiteY17630" fmla="*/ 2649140 h 6812607"/>
              <a:gd name="connsiteX17631" fmla="*/ 5514082 w 6682383"/>
              <a:gd name="connsiteY17631" fmla="*/ 2660303 h 6812607"/>
              <a:gd name="connsiteX17632" fmla="*/ 5517802 w 6682383"/>
              <a:gd name="connsiteY17632" fmla="*/ 2664023 h 6812607"/>
              <a:gd name="connsiteX17633" fmla="*/ 5532685 w 6682383"/>
              <a:gd name="connsiteY17633" fmla="*/ 2675185 h 6812607"/>
              <a:gd name="connsiteX17634" fmla="*/ 5543847 w 6682383"/>
              <a:gd name="connsiteY17634" fmla="*/ 2701231 h 6812607"/>
              <a:gd name="connsiteX17635" fmla="*/ 5536406 w 6682383"/>
              <a:gd name="connsiteY17635" fmla="*/ 2704951 h 6812607"/>
              <a:gd name="connsiteX17636" fmla="*/ 5528965 w 6682383"/>
              <a:gd name="connsiteY17636" fmla="*/ 2712392 h 6812607"/>
              <a:gd name="connsiteX17637" fmla="*/ 5536406 w 6682383"/>
              <a:gd name="connsiteY17637" fmla="*/ 2719834 h 6812607"/>
              <a:gd name="connsiteX17638" fmla="*/ 5521523 w 6682383"/>
              <a:gd name="connsiteY17638" fmla="*/ 2719834 h 6812607"/>
              <a:gd name="connsiteX17639" fmla="*/ 5506640 w 6682383"/>
              <a:gd name="connsiteY17639" fmla="*/ 2719834 h 6812607"/>
              <a:gd name="connsiteX17640" fmla="*/ 5484316 w 6682383"/>
              <a:gd name="connsiteY17640" fmla="*/ 2719834 h 6812607"/>
              <a:gd name="connsiteX17641" fmla="*/ 5480595 w 6682383"/>
              <a:gd name="connsiteY17641" fmla="*/ 2727275 h 6812607"/>
              <a:gd name="connsiteX17642" fmla="*/ 5476875 w 6682383"/>
              <a:gd name="connsiteY17642" fmla="*/ 2719834 h 6812607"/>
              <a:gd name="connsiteX17643" fmla="*/ 5447109 w 6682383"/>
              <a:gd name="connsiteY17643" fmla="*/ 2704951 h 6812607"/>
              <a:gd name="connsiteX17644" fmla="*/ 5432226 w 6682383"/>
              <a:gd name="connsiteY17644" fmla="*/ 2697510 h 6812607"/>
              <a:gd name="connsiteX17645" fmla="*/ 5432226 w 6682383"/>
              <a:gd name="connsiteY17645" fmla="*/ 2704951 h 6812607"/>
              <a:gd name="connsiteX17646" fmla="*/ 5447109 w 6682383"/>
              <a:gd name="connsiteY17646" fmla="*/ 2712392 h 6812607"/>
              <a:gd name="connsiteX17647" fmla="*/ 5461992 w 6682383"/>
              <a:gd name="connsiteY17647" fmla="*/ 2727275 h 6812607"/>
              <a:gd name="connsiteX17648" fmla="*/ 5469433 w 6682383"/>
              <a:gd name="connsiteY17648" fmla="*/ 2727275 h 6812607"/>
              <a:gd name="connsiteX17649" fmla="*/ 5469433 w 6682383"/>
              <a:gd name="connsiteY17649" fmla="*/ 2734717 h 6812607"/>
              <a:gd name="connsiteX17650" fmla="*/ 5469433 w 6682383"/>
              <a:gd name="connsiteY17650" fmla="*/ 2742158 h 6812607"/>
              <a:gd name="connsiteX17651" fmla="*/ 5476875 w 6682383"/>
              <a:gd name="connsiteY17651" fmla="*/ 2742158 h 6812607"/>
              <a:gd name="connsiteX17652" fmla="*/ 5491758 w 6682383"/>
              <a:gd name="connsiteY17652" fmla="*/ 2749599 h 6812607"/>
              <a:gd name="connsiteX17653" fmla="*/ 5502920 w 6682383"/>
              <a:gd name="connsiteY17653" fmla="*/ 2753320 h 6812607"/>
              <a:gd name="connsiteX17654" fmla="*/ 5521523 w 6682383"/>
              <a:gd name="connsiteY17654" fmla="*/ 2757041 h 6812607"/>
              <a:gd name="connsiteX17655" fmla="*/ 5551289 w 6682383"/>
              <a:gd name="connsiteY17655" fmla="*/ 2764482 h 6812607"/>
              <a:gd name="connsiteX17656" fmla="*/ 5573613 w 6682383"/>
              <a:gd name="connsiteY17656" fmla="*/ 2771924 h 6812607"/>
              <a:gd name="connsiteX17657" fmla="*/ 5581054 w 6682383"/>
              <a:gd name="connsiteY17657" fmla="*/ 2775644 h 6812607"/>
              <a:gd name="connsiteX17658" fmla="*/ 5595937 w 6682383"/>
              <a:gd name="connsiteY17658" fmla="*/ 2779366 h 6812607"/>
              <a:gd name="connsiteX17659" fmla="*/ 5610820 w 6682383"/>
              <a:gd name="connsiteY17659" fmla="*/ 2775644 h 6812607"/>
              <a:gd name="connsiteX17660" fmla="*/ 5625703 w 6682383"/>
              <a:gd name="connsiteY17660" fmla="*/ 2779366 h 6812607"/>
              <a:gd name="connsiteX17661" fmla="*/ 5648027 w 6682383"/>
              <a:gd name="connsiteY17661" fmla="*/ 2779366 h 6812607"/>
              <a:gd name="connsiteX17662" fmla="*/ 5662910 w 6682383"/>
              <a:gd name="connsiteY17662" fmla="*/ 2786807 h 6812607"/>
              <a:gd name="connsiteX17663" fmla="*/ 5681513 w 6682383"/>
              <a:gd name="connsiteY17663" fmla="*/ 2783086 h 6812607"/>
              <a:gd name="connsiteX17664" fmla="*/ 5700117 w 6682383"/>
              <a:gd name="connsiteY17664" fmla="*/ 2786807 h 6812607"/>
              <a:gd name="connsiteX17665" fmla="*/ 5744765 w 6682383"/>
              <a:gd name="connsiteY17665" fmla="*/ 2801689 h 6812607"/>
              <a:gd name="connsiteX17666" fmla="*/ 5759648 w 6682383"/>
              <a:gd name="connsiteY17666" fmla="*/ 2809131 h 6812607"/>
              <a:gd name="connsiteX17667" fmla="*/ 5781972 w 6682383"/>
              <a:gd name="connsiteY17667" fmla="*/ 2824013 h 6812607"/>
              <a:gd name="connsiteX17668" fmla="*/ 5796855 w 6682383"/>
              <a:gd name="connsiteY17668" fmla="*/ 2835176 h 6812607"/>
              <a:gd name="connsiteX17669" fmla="*/ 5804297 w 6682383"/>
              <a:gd name="connsiteY17669" fmla="*/ 2842617 h 6812607"/>
              <a:gd name="connsiteX17670" fmla="*/ 5804297 w 6682383"/>
              <a:gd name="connsiteY17670" fmla="*/ 2846338 h 6812607"/>
              <a:gd name="connsiteX17671" fmla="*/ 5819179 w 6682383"/>
              <a:gd name="connsiteY17671" fmla="*/ 2846338 h 6812607"/>
              <a:gd name="connsiteX17672" fmla="*/ 5826621 w 6682383"/>
              <a:gd name="connsiteY17672" fmla="*/ 2846338 h 6812607"/>
              <a:gd name="connsiteX17673" fmla="*/ 5834062 w 6682383"/>
              <a:gd name="connsiteY17673" fmla="*/ 2838896 h 6812607"/>
              <a:gd name="connsiteX17674" fmla="*/ 5845224 w 6682383"/>
              <a:gd name="connsiteY17674" fmla="*/ 2835176 h 6812607"/>
              <a:gd name="connsiteX17675" fmla="*/ 5852666 w 6682383"/>
              <a:gd name="connsiteY17675" fmla="*/ 2831455 h 6812607"/>
              <a:gd name="connsiteX17676" fmla="*/ 5863828 w 6682383"/>
              <a:gd name="connsiteY17676" fmla="*/ 2838896 h 6812607"/>
              <a:gd name="connsiteX17677" fmla="*/ 5863828 w 6682383"/>
              <a:gd name="connsiteY17677" fmla="*/ 2846338 h 6812607"/>
              <a:gd name="connsiteX17678" fmla="*/ 5856386 w 6682383"/>
              <a:gd name="connsiteY17678" fmla="*/ 2846338 h 6812607"/>
              <a:gd name="connsiteX17679" fmla="*/ 5845224 w 6682383"/>
              <a:gd name="connsiteY17679" fmla="*/ 2846338 h 6812607"/>
              <a:gd name="connsiteX17680" fmla="*/ 5834062 w 6682383"/>
              <a:gd name="connsiteY17680" fmla="*/ 2853779 h 6812607"/>
              <a:gd name="connsiteX17681" fmla="*/ 5834062 w 6682383"/>
              <a:gd name="connsiteY17681" fmla="*/ 2861220 h 6812607"/>
              <a:gd name="connsiteX17682" fmla="*/ 5834062 w 6682383"/>
              <a:gd name="connsiteY17682" fmla="*/ 2864942 h 6812607"/>
              <a:gd name="connsiteX17683" fmla="*/ 5841504 w 6682383"/>
              <a:gd name="connsiteY17683" fmla="*/ 2861220 h 6812607"/>
              <a:gd name="connsiteX17684" fmla="*/ 5845224 w 6682383"/>
              <a:gd name="connsiteY17684" fmla="*/ 2864942 h 6812607"/>
              <a:gd name="connsiteX17685" fmla="*/ 5863828 w 6682383"/>
              <a:gd name="connsiteY17685" fmla="*/ 2868662 h 6812607"/>
              <a:gd name="connsiteX17686" fmla="*/ 5871269 w 6682383"/>
              <a:gd name="connsiteY17686" fmla="*/ 2876103 h 6812607"/>
              <a:gd name="connsiteX17687" fmla="*/ 5856386 w 6682383"/>
              <a:gd name="connsiteY17687" fmla="*/ 2868662 h 6812607"/>
              <a:gd name="connsiteX17688" fmla="*/ 5848945 w 6682383"/>
              <a:gd name="connsiteY17688" fmla="*/ 2868662 h 6812607"/>
              <a:gd name="connsiteX17689" fmla="*/ 5848945 w 6682383"/>
              <a:gd name="connsiteY17689" fmla="*/ 2876103 h 6812607"/>
              <a:gd name="connsiteX17690" fmla="*/ 5841504 w 6682383"/>
              <a:gd name="connsiteY17690" fmla="*/ 2876103 h 6812607"/>
              <a:gd name="connsiteX17691" fmla="*/ 5848945 w 6682383"/>
              <a:gd name="connsiteY17691" fmla="*/ 2890986 h 6812607"/>
              <a:gd name="connsiteX17692" fmla="*/ 5856386 w 6682383"/>
              <a:gd name="connsiteY17692" fmla="*/ 2920752 h 6812607"/>
              <a:gd name="connsiteX17693" fmla="*/ 5848945 w 6682383"/>
              <a:gd name="connsiteY17693" fmla="*/ 2913310 h 6812607"/>
              <a:gd name="connsiteX17694" fmla="*/ 5848945 w 6682383"/>
              <a:gd name="connsiteY17694" fmla="*/ 2905869 h 6812607"/>
              <a:gd name="connsiteX17695" fmla="*/ 5841504 w 6682383"/>
              <a:gd name="connsiteY17695" fmla="*/ 2913310 h 6812607"/>
              <a:gd name="connsiteX17696" fmla="*/ 5834062 w 6682383"/>
              <a:gd name="connsiteY17696" fmla="*/ 2913310 h 6812607"/>
              <a:gd name="connsiteX17697" fmla="*/ 5822900 w 6682383"/>
              <a:gd name="connsiteY17697" fmla="*/ 2905869 h 6812607"/>
              <a:gd name="connsiteX17698" fmla="*/ 5811738 w 6682383"/>
              <a:gd name="connsiteY17698" fmla="*/ 2905869 h 6812607"/>
              <a:gd name="connsiteX17699" fmla="*/ 5826621 w 6682383"/>
              <a:gd name="connsiteY17699" fmla="*/ 2920752 h 6812607"/>
              <a:gd name="connsiteX17700" fmla="*/ 5841504 w 6682383"/>
              <a:gd name="connsiteY17700" fmla="*/ 2924472 h 6812607"/>
              <a:gd name="connsiteX17701" fmla="*/ 5848945 w 6682383"/>
              <a:gd name="connsiteY17701" fmla="*/ 2928193 h 6812607"/>
              <a:gd name="connsiteX17702" fmla="*/ 5852666 w 6682383"/>
              <a:gd name="connsiteY17702" fmla="*/ 2931914 h 6812607"/>
              <a:gd name="connsiteX17703" fmla="*/ 5863828 w 6682383"/>
              <a:gd name="connsiteY17703" fmla="*/ 2943076 h 6812607"/>
              <a:gd name="connsiteX17704" fmla="*/ 5893593 w 6682383"/>
              <a:gd name="connsiteY17704" fmla="*/ 2957959 h 6812607"/>
              <a:gd name="connsiteX17705" fmla="*/ 5912197 w 6682383"/>
              <a:gd name="connsiteY17705" fmla="*/ 2972842 h 6812607"/>
              <a:gd name="connsiteX17706" fmla="*/ 5915918 w 6682383"/>
              <a:gd name="connsiteY17706" fmla="*/ 2980283 h 6812607"/>
              <a:gd name="connsiteX17707" fmla="*/ 5923359 w 6682383"/>
              <a:gd name="connsiteY17707" fmla="*/ 2984004 h 6812607"/>
              <a:gd name="connsiteX17708" fmla="*/ 5938242 w 6682383"/>
              <a:gd name="connsiteY17708" fmla="*/ 2995166 h 6812607"/>
              <a:gd name="connsiteX17709" fmla="*/ 5945683 w 6682383"/>
              <a:gd name="connsiteY17709" fmla="*/ 2995166 h 6812607"/>
              <a:gd name="connsiteX17710" fmla="*/ 5953125 w 6682383"/>
              <a:gd name="connsiteY17710" fmla="*/ 3002607 h 6812607"/>
              <a:gd name="connsiteX17711" fmla="*/ 5975449 w 6682383"/>
              <a:gd name="connsiteY17711" fmla="*/ 3017490 h 6812607"/>
              <a:gd name="connsiteX17712" fmla="*/ 5982890 w 6682383"/>
              <a:gd name="connsiteY17712" fmla="*/ 3017490 h 6812607"/>
              <a:gd name="connsiteX17713" fmla="*/ 5990332 w 6682383"/>
              <a:gd name="connsiteY17713" fmla="*/ 3032373 h 6812607"/>
              <a:gd name="connsiteX17714" fmla="*/ 5997773 w 6682383"/>
              <a:gd name="connsiteY17714" fmla="*/ 3047256 h 6812607"/>
              <a:gd name="connsiteX17715" fmla="*/ 6012656 w 6682383"/>
              <a:gd name="connsiteY17715" fmla="*/ 3047256 h 6812607"/>
              <a:gd name="connsiteX17716" fmla="*/ 6027539 w 6682383"/>
              <a:gd name="connsiteY17716" fmla="*/ 3047256 h 6812607"/>
              <a:gd name="connsiteX17717" fmla="*/ 6042422 w 6682383"/>
              <a:gd name="connsiteY17717" fmla="*/ 3062138 h 6812607"/>
              <a:gd name="connsiteX17718" fmla="*/ 6079629 w 6682383"/>
              <a:gd name="connsiteY17718" fmla="*/ 3077021 h 6812607"/>
              <a:gd name="connsiteX17719" fmla="*/ 6116836 w 6682383"/>
              <a:gd name="connsiteY17719" fmla="*/ 3099345 h 6812607"/>
              <a:gd name="connsiteX17720" fmla="*/ 6101953 w 6682383"/>
              <a:gd name="connsiteY17720" fmla="*/ 3099345 h 6812607"/>
              <a:gd name="connsiteX17721" fmla="*/ 6072187 w 6682383"/>
              <a:gd name="connsiteY17721" fmla="*/ 3091905 h 6812607"/>
              <a:gd name="connsiteX17722" fmla="*/ 6083349 w 6682383"/>
              <a:gd name="connsiteY17722" fmla="*/ 3103066 h 6812607"/>
              <a:gd name="connsiteX17723" fmla="*/ 6094511 w 6682383"/>
              <a:gd name="connsiteY17723" fmla="*/ 3114228 h 6812607"/>
              <a:gd name="connsiteX17724" fmla="*/ 6087070 w 6682383"/>
              <a:gd name="connsiteY17724" fmla="*/ 3121670 h 6812607"/>
              <a:gd name="connsiteX17725" fmla="*/ 6079629 w 6682383"/>
              <a:gd name="connsiteY17725" fmla="*/ 3117949 h 6812607"/>
              <a:gd name="connsiteX17726" fmla="*/ 6064746 w 6682383"/>
              <a:gd name="connsiteY17726" fmla="*/ 3114228 h 6812607"/>
              <a:gd name="connsiteX17727" fmla="*/ 6042422 w 6682383"/>
              <a:gd name="connsiteY17727" fmla="*/ 3114228 h 6812607"/>
              <a:gd name="connsiteX17728" fmla="*/ 6064746 w 6682383"/>
              <a:gd name="connsiteY17728" fmla="*/ 3121670 h 6812607"/>
              <a:gd name="connsiteX17729" fmla="*/ 6079629 w 6682383"/>
              <a:gd name="connsiteY17729" fmla="*/ 3136553 h 6812607"/>
              <a:gd name="connsiteX17730" fmla="*/ 6079629 w 6682383"/>
              <a:gd name="connsiteY17730" fmla="*/ 3143994 h 6812607"/>
              <a:gd name="connsiteX17731" fmla="*/ 6072187 w 6682383"/>
              <a:gd name="connsiteY17731" fmla="*/ 3143994 h 6812607"/>
              <a:gd name="connsiteX17732" fmla="*/ 6090791 w 6682383"/>
              <a:gd name="connsiteY17732" fmla="*/ 3151435 h 6812607"/>
              <a:gd name="connsiteX17733" fmla="*/ 6109394 w 6682383"/>
              <a:gd name="connsiteY17733" fmla="*/ 3158877 h 6812607"/>
              <a:gd name="connsiteX17734" fmla="*/ 6101953 w 6682383"/>
              <a:gd name="connsiteY17734" fmla="*/ 3151435 h 6812607"/>
              <a:gd name="connsiteX17735" fmla="*/ 6109394 w 6682383"/>
              <a:gd name="connsiteY17735" fmla="*/ 3143994 h 6812607"/>
              <a:gd name="connsiteX17736" fmla="*/ 6127998 w 6682383"/>
              <a:gd name="connsiteY17736" fmla="*/ 3158877 h 6812607"/>
              <a:gd name="connsiteX17737" fmla="*/ 6131718 w 6682383"/>
              <a:gd name="connsiteY17737" fmla="*/ 3166318 h 6812607"/>
              <a:gd name="connsiteX17738" fmla="*/ 6146601 w 6682383"/>
              <a:gd name="connsiteY17738" fmla="*/ 3173760 h 6812607"/>
              <a:gd name="connsiteX17739" fmla="*/ 6157763 w 6682383"/>
              <a:gd name="connsiteY17739" fmla="*/ 3170039 h 6812607"/>
              <a:gd name="connsiteX17740" fmla="*/ 6154043 w 6682383"/>
              <a:gd name="connsiteY17740" fmla="*/ 3181201 h 6812607"/>
              <a:gd name="connsiteX17741" fmla="*/ 6139160 w 6682383"/>
              <a:gd name="connsiteY17741" fmla="*/ 3181201 h 6812607"/>
              <a:gd name="connsiteX17742" fmla="*/ 6087070 w 6682383"/>
              <a:gd name="connsiteY17742" fmla="*/ 3158877 h 6812607"/>
              <a:gd name="connsiteX17743" fmla="*/ 6057304 w 6682383"/>
              <a:gd name="connsiteY17743" fmla="*/ 3166318 h 6812607"/>
              <a:gd name="connsiteX17744" fmla="*/ 6079629 w 6682383"/>
              <a:gd name="connsiteY17744" fmla="*/ 3181201 h 6812607"/>
              <a:gd name="connsiteX17745" fmla="*/ 6109394 w 6682383"/>
              <a:gd name="connsiteY17745" fmla="*/ 3188642 h 6812607"/>
              <a:gd name="connsiteX17746" fmla="*/ 6116836 w 6682383"/>
              <a:gd name="connsiteY17746" fmla="*/ 3192363 h 6812607"/>
              <a:gd name="connsiteX17747" fmla="*/ 6116836 w 6682383"/>
              <a:gd name="connsiteY17747" fmla="*/ 3203525 h 6812607"/>
              <a:gd name="connsiteX17748" fmla="*/ 6087070 w 6682383"/>
              <a:gd name="connsiteY17748" fmla="*/ 3196084 h 6812607"/>
              <a:gd name="connsiteX17749" fmla="*/ 6098232 w 6682383"/>
              <a:gd name="connsiteY17749" fmla="*/ 3203525 h 6812607"/>
              <a:gd name="connsiteX17750" fmla="*/ 6113115 w 6682383"/>
              <a:gd name="connsiteY17750" fmla="*/ 3207246 h 6812607"/>
              <a:gd name="connsiteX17751" fmla="*/ 6116836 w 6682383"/>
              <a:gd name="connsiteY17751" fmla="*/ 3203525 h 6812607"/>
              <a:gd name="connsiteX17752" fmla="*/ 6131718 w 6682383"/>
              <a:gd name="connsiteY17752" fmla="*/ 3210967 h 6812607"/>
              <a:gd name="connsiteX17753" fmla="*/ 6131718 w 6682383"/>
              <a:gd name="connsiteY17753" fmla="*/ 3203525 h 6812607"/>
              <a:gd name="connsiteX17754" fmla="*/ 6154043 w 6682383"/>
              <a:gd name="connsiteY17754" fmla="*/ 3225849 h 6812607"/>
              <a:gd name="connsiteX17755" fmla="*/ 6168926 w 6682383"/>
              <a:gd name="connsiteY17755" fmla="*/ 3229570 h 6812607"/>
              <a:gd name="connsiteX17756" fmla="*/ 6161484 w 6682383"/>
              <a:gd name="connsiteY17756" fmla="*/ 3229570 h 6812607"/>
              <a:gd name="connsiteX17757" fmla="*/ 6154043 w 6682383"/>
              <a:gd name="connsiteY17757" fmla="*/ 3233291 h 6812607"/>
              <a:gd name="connsiteX17758" fmla="*/ 6161484 w 6682383"/>
              <a:gd name="connsiteY17758" fmla="*/ 3240732 h 6812607"/>
              <a:gd name="connsiteX17759" fmla="*/ 6183808 w 6682383"/>
              <a:gd name="connsiteY17759" fmla="*/ 3248174 h 6812607"/>
              <a:gd name="connsiteX17760" fmla="*/ 6198691 w 6682383"/>
              <a:gd name="connsiteY17760" fmla="*/ 3255615 h 6812607"/>
              <a:gd name="connsiteX17761" fmla="*/ 6209853 w 6682383"/>
              <a:gd name="connsiteY17761" fmla="*/ 3263056 h 6812607"/>
              <a:gd name="connsiteX17762" fmla="*/ 6213574 w 6682383"/>
              <a:gd name="connsiteY17762" fmla="*/ 3255615 h 6812607"/>
              <a:gd name="connsiteX17763" fmla="*/ 6221015 w 6682383"/>
              <a:gd name="connsiteY17763" fmla="*/ 3263056 h 6812607"/>
              <a:gd name="connsiteX17764" fmla="*/ 6221015 w 6682383"/>
              <a:gd name="connsiteY17764" fmla="*/ 3270498 h 6812607"/>
              <a:gd name="connsiteX17765" fmla="*/ 6221015 w 6682383"/>
              <a:gd name="connsiteY17765" fmla="*/ 3277939 h 6812607"/>
              <a:gd name="connsiteX17766" fmla="*/ 6217295 w 6682383"/>
              <a:gd name="connsiteY17766" fmla="*/ 3277939 h 6812607"/>
              <a:gd name="connsiteX17767" fmla="*/ 6213574 w 6682383"/>
              <a:gd name="connsiteY17767" fmla="*/ 3270498 h 6812607"/>
              <a:gd name="connsiteX17768" fmla="*/ 6191250 w 6682383"/>
              <a:gd name="connsiteY17768" fmla="*/ 3263056 h 6812607"/>
              <a:gd name="connsiteX17769" fmla="*/ 6168926 w 6682383"/>
              <a:gd name="connsiteY17769" fmla="*/ 3255615 h 6812607"/>
              <a:gd name="connsiteX17770" fmla="*/ 6161484 w 6682383"/>
              <a:gd name="connsiteY17770" fmla="*/ 3248174 h 6812607"/>
              <a:gd name="connsiteX17771" fmla="*/ 6146601 w 6682383"/>
              <a:gd name="connsiteY17771" fmla="*/ 3255615 h 6812607"/>
              <a:gd name="connsiteX17772" fmla="*/ 6139160 w 6682383"/>
              <a:gd name="connsiteY17772" fmla="*/ 3255615 h 6812607"/>
              <a:gd name="connsiteX17773" fmla="*/ 6116836 w 6682383"/>
              <a:gd name="connsiteY17773" fmla="*/ 3248174 h 6812607"/>
              <a:gd name="connsiteX17774" fmla="*/ 6090791 w 6682383"/>
              <a:gd name="connsiteY17774" fmla="*/ 3237011 h 6812607"/>
              <a:gd name="connsiteX17775" fmla="*/ 6072187 w 6682383"/>
              <a:gd name="connsiteY17775" fmla="*/ 3233291 h 6812607"/>
              <a:gd name="connsiteX17776" fmla="*/ 6049863 w 6682383"/>
              <a:gd name="connsiteY17776" fmla="*/ 3225849 h 6812607"/>
              <a:gd name="connsiteX17777" fmla="*/ 6042422 w 6682383"/>
              <a:gd name="connsiteY17777" fmla="*/ 3233291 h 6812607"/>
              <a:gd name="connsiteX17778" fmla="*/ 6038701 w 6682383"/>
              <a:gd name="connsiteY17778" fmla="*/ 3240732 h 6812607"/>
              <a:gd name="connsiteX17779" fmla="*/ 6049863 w 6682383"/>
              <a:gd name="connsiteY17779" fmla="*/ 3248174 h 6812607"/>
              <a:gd name="connsiteX17780" fmla="*/ 6087070 w 6682383"/>
              <a:gd name="connsiteY17780" fmla="*/ 3263056 h 6812607"/>
              <a:gd name="connsiteX17781" fmla="*/ 6101953 w 6682383"/>
              <a:gd name="connsiteY17781" fmla="*/ 3270498 h 6812607"/>
              <a:gd name="connsiteX17782" fmla="*/ 6116836 w 6682383"/>
              <a:gd name="connsiteY17782" fmla="*/ 3263056 h 6812607"/>
              <a:gd name="connsiteX17783" fmla="*/ 6131718 w 6682383"/>
              <a:gd name="connsiteY17783" fmla="*/ 3270498 h 6812607"/>
              <a:gd name="connsiteX17784" fmla="*/ 6120556 w 6682383"/>
              <a:gd name="connsiteY17784" fmla="*/ 3274219 h 6812607"/>
              <a:gd name="connsiteX17785" fmla="*/ 6116836 w 6682383"/>
              <a:gd name="connsiteY17785" fmla="*/ 3277939 h 6812607"/>
              <a:gd name="connsiteX17786" fmla="*/ 6124277 w 6682383"/>
              <a:gd name="connsiteY17786" fmla="*/ 3285381 h 6812607"/>
              <a:gd name="connsiteX17787" fmla="*/ 6116836 w 6682383"/>
              <a:gd name="connsiteY17787" fmla="*/ 3285381 h 6812607"/>
              <a:gd name="connsiteX17788" fmla="*/ 6124277 w 6682383"/>
              <a:gd name="connsiteY17788" fmla="*/ 3300263 h 6812607"/>
              <a:gd name="connsiteX17789" fmla="*/ 6116836 w 6682383"/>
              <a:gd name="connsiteY17789" fmla="*/ 3307705 h 6812607"/>
              <a:gd name="connsiteX17790" fmla="*/ 6105674 w 6682383"/>
              <a:gd name="connsiteY17790" fmla="*/ 3303984 h 6812607"/>
              <a:gd name="connsiteX17791" fmla="*/ 6094511 w 6682383"/>
              <a:gd name="connsiteY17791" fmla="*/ 3307705 h 6812607"/>
              <a:gd name="connsiteX17792" fmla="*/ 6094511 w 6682383"/>
              <a:gd name="connsiteY17792" fmla="*/ 3315146 h 6812607"/>
              <a:gd name="connsiteX17793" fmla="*/ 6079629 w 6682383"/>
              <a:gd name="connsiteY17793" fmla="*/ 3322588 h 6812607"/>
              <a:gd name="connsiteX17794" fmla="*/ 6079629 w 6682383"/>
              <a:gd name="connsiteY17794" fmla="*/ 3315146 h 6812607"/>
              <a:gd name="connsiteX17795" fmla="*/ 6075908 w 6682383"/>
              <a:gd name="connsiteY17795" fmla="*/ 3307705 h 6812607"/>
              <a:gd name="connsiteX17796" fmla="*/ 6075908 w 6682383"/>
              <a:gd name="connsiteY17796" fmla="*/ 3315146 h 6812607"/>
              <a:gd name="connsiteX17797" fmla="*/ 6079629 w 6682383"/>
              <a:gd name="connsiteY17797" fmla="*/ 3322588 h 6812607"/>
              <a:gd name="connsiteX17798" fmla="*/ 6057304 w 6682383"/>
              <a:gd name="connsiteY17798" fmla="*/ 3315146 h 6812607"/>
              <a:gd name="connsiteX17799" fmla="*/ 6042422 w 6682383"/>
              <a:gd name="connsiteY17799" fmla="*/ 3315146 h 6812607"/>
              <a:gd name="connsiteX17800" fmla="*/ 6034980 w 6682383"/>
              <a:gd name="connsiteY17800" fmla="*/ 3315146 h 6812607"/>
              <a:gd name="connsiteX17801" fmla="*/ 6027539 w 6682383"/>
              <a:gd name="connsiteY17801" fmla="*/ 3322588 h 6812607"/>
              <a:gd name="connsiteX17802" fmla="*/ 6042422 w 6682383"/>
              <a:gd name="connsiteY17802" fmla="*/ 3330029 h 6812607"/>
              <a:gd name="connsiteX17803" fmla="*/ 6053584 w 6682383"/>
              <a:gd name="connsiteY17803" fmla="*/ 3341191 h 6812607"/>
              <a:gd name="connsiteX17804" fmla="*/ 6064746 w 6682383"/>
              <a:gd name="connsiteY17804" fmla="*/ 3344912 h 6812607"/>
              <a:gd name="connsiteX17805" fmla="*/ 6068467 w 6682383"/>
              <a:gd name="connsiteY17805" fmla="*/ 3352353 h 6812607"/>
              <a:gd name="connsiteX17806" fmla="*/ 6075908 w 6682383"/>
              <a:gd name="connsiteY17806" fmla="*/ 3359795 h 6812607"/>
              <a:gd name="connsiteX17807" fmla="*/ 6079629 w 6682383"/>
              <a:gd name="connsiteY17807" fmla="*/ 3352353 h 6812607"/>
              <a:gd name="connsiteX17808" fmla="*/ 6101953 w 6682383"/>
              <a:gd name="connsiteY17808" fmla="*/ 3352353 h 6812607"/>
              <a:gd name="connsiteX17809" fmla="*/ 6101953 w 6682383"/>
              <a:gd name="connsiteY17809" fmla="*/ 3367236 h 6812607"/>
              <a:gd name="connsiteX17810" fmla="*/ 6057304 w 6682383"/>
              <a:gd name="connsiteY17810" fmla="*/ 3367236 h 6812607"/>
              <a:gd name="connsiteX17811" fmla="*/ 6049863 w 6682383"/>
              <a:gd name="connsiteY17811" fmla="*/ 3359795 h 6812607"/>
              <a:gd name="connsiteX17812" fmla="*/ 6057304 w 6682383"/>
              <a:gd name="connsiteY17812" fmla="*/ 3374678 h 6812607"/>
              <a:gd name="connsiteX17813" fmla="*/ 6057304 w 6682383"/>
              <a:gd name="connsiteY17813" fmla="*/ 3389560 h 6812607"/>
              <a:gd name="connsiteX17814" fmla="*/ 6042422 w 6682383"/>
              <a:gd name="connsiteY17814" fmla="*/ 3374678 h 6812607"/>
              <a:gd name="connsiteX17815" fmla="*/ 6034980 w 6682383"/>
              <a:gd name="connsiteY17815" fmla="*/ 3359795 h 6812607"/>
              <a:gd name="connsiteX17816" fmla="*/ 6038701 w 6682383"/>
              <a:gd name="connsiteY17816" fmla="*/ 3374678 h 6812607"/>
              <a:gd name="connsiteX17817" fmla="*/ 6027539 w 6682383"/>
              <a:gd name="connsiteY17817" fmla="*/ 3378398 h 6812607"/>
              <a:gd name="connsiteX17818" fmla="*/ 6027539 w 6682383"/>
              <a:gd name="connsiteY17818" fmla="*/ 3374678 h 6812607"/>
              <a:gd name="connsiteX17819" fmla="*/ 6005215 w 6682383"/>
              <a:gd name="connsiteY17819" fmla="*/ 3367236 h 6812607"/>
              <a:gd name="connsiteX17820" fmla="*/ 5997773 w 6682383"/>
              <a:gd name="connsiteY17820" fmla="*/ 3359795 h 6812607"/>
              <a:gd name="connsiteX17821" fmla="*/ 5968008 w 6682383"/>
              <a:gd name="connsiteY17821" fmla="*/ 3352353 h 6812607"/>
              <a:gd name="connsiteX17822" fmla="*/ 5982890 w 6682383"/>
              <a:gd name="connsiteY17822" fmla="*/ 3374678 h 6812607"/>
              <a:gd name="connsiteX17823" fmla="*/ 5994052 w 6682383"/>
              <a:gd name="connsiteY17823" fmla="*/ 3374678 h 6812607"/>
              <a:gd name="connsiteX17824" fmla="*/ 5997773 w 6682383"/>
              <a:gd name="connsiteY17824" fmla="*/ 3382119 h 6812607"/>
              <a:gd name="connsiteX17825" fmla="*/ 6012656 w 6682383"/>
              <a:gd name="connsiteY17825" fmla="*/ 3382119 h 6812607"/>
              <a:gd name="connsiteX17826" fmla="*/ 6020097 w 6682383"/>
              <a:gd name="connsiteY17826" fmla="*/ 3385840 h 6812607"/>
              <a:gd name="connsiteX17827" fmla="*/ 6027539 w 6682383"/>
              <a:gd name="connsiteY17827" fmla="*/ 3389560 h 6812607"/>
              <a:gd name="connsiteX17828" fmla="*/ 6049863 w 6682383"/>
              <a:gd name="connsiteY17828" fmla="*/ 3397002 h 6812607"/>
              <a:gd name="connsiteX17829" fmla="*/ 6057304 w 6682383"/>
              <a:gd name="connsiteY17829" fmla="*/ 3400722 h 6812607"/>
              <a:gd name="connsiteX17830" fmla="*/ 6064746 w 6682383"/>
              <a:gd name="connsiteY17830" fmla="*/ 3404443 h 6812607"/>
              <a:gd name="connsiteX17831" fmla="*/ 6072187 w 6682383"/>
              <a:gd name="connsiteY17831" fmla="*/ 3404443 h 6812607"/>
              <a:gd name="connsiteX17832" fmla="*/ 6079629 w 6682383"/>
              <a:gd name="connsiteY17832" fmla="*/ 3404443 h 6812607"/>
              <a:gd name="connsiteX17833" fmla="*/ 6072187 w 6682383"/>
              <a:gd name="connsiteY17833" fmla="*/ 3411885 h 6812607"/>
              <a:gd name="connsiteX17834" fmla="*/ 6057304 w 6682383"/>
              <a:gd name="connsiteY17834" fmla="*/ 3411885 h 6812607"/>
              <a:gd name="connsiteX17835" fmla="*/ 6042422 w 6682383"/>
              <a:gd name="connsiteY17835" fmla="*/ 3411885 h 6812607"/>
              <a:gd name="connsiteX17836" fmla="*/ 6034980 w 6682383"/>
              <a:gd name="connsiteY17836" fmla="*/ 3411885 h 6812607"/>
              <a:gd name="connsiteX17837" fmla="*/ 6016377 w 6682383"/>
              <a:gd name="connsiteY17837" fmla="*/ 3404443 h 6812607"/>
              <a:gd name="connsiteX17838" fmla="*/ 6012656 w 6682383"/>
              <a:gd name="connsiteY17838" fmla="*/ 3404443 h 6812607"/>
              <a:gd name="connsiteX17839" fmla="*/ 5975449 w 6682383"/>
              <a:gd name="connsiteY17839" fmla="*/ 3393281 h 6812607"/>
              <a:gd name="connsiteX17840" fmla="*/ 5938242 w 6682383"/>
              <a:gd name="connsiteY17840" fmla="*/ 3389560 h 6812607"/>
              <a:gd name="connsiteX17841" fmla="*/ 5915918 w 6682383"/>
              <a:gd name="connsiteY17841" fmla="*/ 3389560 h 6812607"/>
              <a:gd name="connsiteX17842" fmla="*/ 5901035 w 6682383"/>
              <a:gd name="connsiteY17842" fmla="*/ 3389560 h 6812607"/>
              <a:gd name="connsiteX17843" fmla="*/ 5904756 w 6682383"/>
              <a:gd name="connsiteY17843" fmla="*/ 3393281 h 6812607"/>
              <a:gd name="connsiteX17844" fmla="*/ 5915918 w 6682383"/>
              <a:gd name="connsiteY17844" fmla="*/ 3397002 h 6812607"/>
              <a:gd name="connsiteX17845" fmla="*/ 5934521 w 6682383"/>
              <a:gd name="connsiteY17845" fmla="*/ 3411885 h 6812607"/>
              <a:gd name="connsiteX17846" fmla="*/ 5949404 w 6682383"/>
              <a:gd name="connsiteY17846" fmla="*/ 3419326 h 6812607"/>
              <a:gd name="connsiteX17847" fmla="*/ 5953125 w 6682383"/>
              <a:gd name="connsiteY17847" fmla="*/ 3419326 h 6812607"/>
              <a:gd name="connsiteX17848" fmla="*/ 5953125 w 6682383"/>
              <a:gd name="connsiteY17848" fmla="*/ 3426767 h 6812607"/>
              <a:gd name="connsiteX17849" fmla="*/ 5945683 w 6682383"/>
              <a:gd name="connsiteY17849" fmla="*/ 3426767 h 6812607"/>
              <a:gd name="connsiteX17850" fmla="*/ 5938242 w 6682383"/>
              <a:gd name="connsiteY17850" fmla="*/ 3419326 h 6812607"/>
              <a:gd name="connsiteX17851" fmla="*/ 5945683 w 6682383"/>
              <a:gd name="connsiteY17851" fmla="*/ 3441650 h 6812607"/>
              <a:gd name="connsiteX17852" fmla="*/ 5930801 w 6682383"/>
              <a:gd name="connsiteY17852" fmla="*/ 3441650 h 6812607"/>
              <a:gd name="connsiteX17853" fmla="*/ 5908476 w 6682383"/>
              <a:gd name="connsiteY17853" fmla="*/ 3441650 h 6812607"/>
              <a:gd name="connsiteX17854" fmla="*/ 5893593 w 6682383"/>
              <a:gd name="connsiteY17854" fmla="*/ 3441650 h 6812607"/>
              <a:gd name="connsiteX17855" fmla="*/ 5901035 w 6682383"/>
              <a:gd name="connsiteY17855" fmla="*/ 3434209 h 6812607"/>
              <a:gd name="connsiteX17856" fmla="*/ 5912197 w 6682383"/>
              <a:gd name="connsiteY17856" fmla="*/ 3430488 h 6812607"/>
              <a:gd name="connsiteX17857" fmla="*/ 5923359 w 6682383"/>
              <a:gd name="connsiteY17857" fmla="*/ 3419326 h 6812607"/>
              <a:gd name="connsiteX17858" fmla="*/ 5915918 w 6682383"/>
              <a:gd name="connsiteY17858" fmla="*/ 3419326 h 6812607"/>
              <a:gd name="connsiteX17859" fmla="*/ 5901035 w 6682383"/>
              <a:gd name="connsiteY17859" fmla="*/ 3426767 h 6812607"/>
              <a:gd name="connsiteX17860" fmla="*/ 5886152 w 6682383"/>
              <a:gd name="connsiteY17860" fmla="*/ 3419326 h 6812607"/>
              <a:gd name="connsiteX17861" fmla="*/ 5874990 w 6682383"/>
              <a:gd name="connsiteY17861" fmla="*/ 3419326 h 6812607"/>
              <a:gd name="connsiteX17862" fmla="*/ 5863828 w 6682383"/>
              <a:gd name="connsiteY17862" fmla="*/ 3419326 h 6812607"/>
              <a:gd name="connsiteX17863" fmla="*/ 5856386 w 6682383"/>
              <a:gd name="connsiteY17863" fmla="*/ 3419326 h 6812607"/>
              <a:gd name="connsiteX17864" fmla="*/ 5841504 w 6682383"/>
              <a:gd name="connsiteY17864" fmla="*/ 3419326 h 6812607"/>
              <a:gd name="connsiteX17865" fmla="*/ 5856386 w 6682383"/>
              <a:gd name="connsiteY17865" fmla="*/ 3411885 h 6812607"/>
              <a:gd name="connsiteX17866" fmla="*/ 5863828 w 6682383"/>
              <a:gd name="connsiteY17866" fmla="*/ 3411885 h 6812607"/>
              <a:gd name="connsiteX17867" fmla="*/ 5871269 w 6682383"/>
              <a:gd name="connsiteY17867" fmla="*/ 3404443 h 6812607"/>
              <a:gd name="connsiteX17868" fmla="*/ 5871269 w 6682383"/>
              <a:gd name="connsiteY17868" fmla="*/ 3389560 h 6812607"/>
              <a:gd name="connsiteX17869" fmla="*/ 5841504 w 6682383"/>
              <a:gd name="connsiteY17869" fmla="*/ 3397002 h 6812607"/>
              <a:gd name="connsiteX17870" fmla="*/ 5834062 w 6682383"/>
              <a:gd name="connsiteY17870" fmla="*/ 3389560 h 6812607"/>
              <a:gd name="connsiteX17871" fmla="*/ 5796855 w 6682383"/>
              <a:gd name="connsiteY17871" fmla="*/ 3367236 h 6812607"/>
              <a:gd name="connsiteX17872" fmla="*/ 5781972 w 6682383"/>
              <a:gd name="connsiteY17872" fmla="*/ 3367236 h 6812607"/>
              <a:gd name="connsiteX17873" fmla="*/ 5759648 w 6682383"/>
              <a:gd name="connsiteY17873" fmla="*/ 3367236 h 6812607"/>
              <a:gd name="connsiteX17874" fmla="*/ 5755927 w 6682383"/>
              <a:gd name="connsiteY17874" fmla="*/ 3374678 h 6812607"/>
              <a:gd name="connsiteX17875" fmla="*/ 5767090 w 6682383"/>
              <a:gd name="connsiteY17875" fmla="*/ 3389560 h 6812607"/>
              <a:gd name="connsiteX17876" fmla="*/ 5781972 w 6682383"/>
              <a:gd name="connsiteY17876" fmla="*/ 3389560 h 6812607"/>
              <a:gd name="connsiteX17877" fmla="*/ 5789414 w 6682383"/>
              <a:gd name="connsiteY17877" fmla="*/ 3397002 h 6812607"/>
              <a:gd name="connsiteX17878" fmla="*/ 5804297 w 6682383"/>
              <a:gd name="connsiteY17878" fmla="*/ 3397002 h 6812607"/>
              <a:gd name="connsiteX17879" fmla="*/ 5811738 w 6682383"/>
              <a:gd name="connsiteY17879" fmla="*/ 3397002 h 6812607"/>
              <a:gd name="connsiteX17880" fmla="*/ 5826621 w 6682383"/>
              <a:gd name="connsiteY17880" fmla="*/ 3404443 h 6812607"/>
              <a:gd name="connsiteX17881" fmla="*/ 5830342 w 6682383"/>
              <a:gd name="connsiteY17881" fmla="*/ 3408164 h 6812607"/>
              <a:gd name="connsiteX17882" fmla="*/ 5834062 w 6682383"/>
              <a:gd name="connsiteY17882" fmla="*/ 3411885 h 6812607"/>
              <a:gd name="connsiteX17883" fmla="*/ 5830342 w 6682383"/>
              <a:gd name="connsiteY17883" fmla="*/ 3419326 h 6812607"/>
              <a:gd name="connsiteX17884" fmla="*/ 5819179 w 6682383"/>
              <a:gd name="connsiteY17884" fmla="*/ 3411885 h 6812607"/>
              <a:gd name="connsiteX17885" fmla="*/ 5815459 w 6682383"/>
              <a:gd name="connsiteY17885" fmla="*/ 3408164 h 6812607"/>
              <a:gd name="connsiteX17886" fmla="*/ 5804297 w 6682383"/>
              <a:gd name="connsiteY17886" fmla="*/ 3404443 h 6812607"/>
              <a:gd name="connsiteX17887" fmla="*/ 5789414 w 6682383"/>
              <a:gd name="connsiteY17887" fmla="*/ 3404443 h 6812607"/>
              <a:gd name="connsiteX17888" fmla="*/ 5781972 w 6682383"/>
              <a:gd name="connsiteY17888" fmla="*/ 3404443 h 6812607"/>
              <a:gd name="connsiteX17889" fmla="*/ 5774531 w 6682383"/>
              <a:gd name="connsiteY17889" fmla="*/ 3404443 h 6812607"/>
              <a:gd name="connsiteX17890" fmla="*/ 5767090 w 6682383"/>
              <a:gd name="connsiteY17890" fmla="*/ 3404443 h 6812607"/>
              <a:gd name="connsiteX17891" fmla="*/ 5759648 w 6682383"/>
              <a:gd name="connsiteY17891" fmla="*/ 3411885 h 6812607"/>
              <a:gd name="connsiteX17892" fmla="*/ 5752207 w 6682383"/>
              <a:gd name="connsiteY17892" fmla="*/ 3404443 h 6812607"/>
              <a:gd name="connsiteX17893" fmla="*/ 5759648 w 6682383"/>
              <a:gd name="connsiteY17893" fmla="*/ 3404443 h 6812607"/>
              <a:gd name="connsiteX17894" fmla="*/ 5692676 w 6682383"/>
              <a:gd name="connsiteY17894" fmla="*/ 3374678 h 6812607"/>
              <a:gd name="connsiteX17895" fmla="*/ 5685234 w 6682383"/>
              <a:gd name="connsiteY17895" fmla="*/ 3367236 h 6812607"/>
              <a:gd name="connsiteX17896" fmla="*/ 5677793 w 6682383"/>
              <a:gd name="connsiteY17896" fmla="*/ 3367236 h 6812607"/>
              <a:gd name="connsiteX17897" fmla="*/ 5670351 w 6682383"/>
              <a:gd name="connsiteY17897" fmla="*/ 3367236 h 6812607"/>
              <a:gd name="connsiteX17898" fmla="*/ 5655468 w 6682383"/>
              <a:gd name="connsiteY17898" fmla="*/ 3359795 h 6812607"/>
              <a:gd name="connsiteX17899" fmla="*/ 5648027 w 6682383"/>
              <a:gd name="connsiteY17899" fmla="*/ 3367236 h 6812607"/>
              <a:gd name="connsiteX17900" fmla="*/ 5648027 w 6682383"/>
              <a:gd name="connsiteY17900" fmla="*/ 3374678 h 6812607"/>
              <a:gd name="connsiteX17901" fmla="*/ 5659189 w 6682383"/>
              <a:gd name="connsiteY17901" fmla="*/ 3374678 h 6812607"/>
              <a:gd name="connsiteX17902" fmla="*/ 5662910 w 6682383"/>
              <a:gd name="connsiteY17902" fmla="*/ 3382119 h 6812607"/>
              <a:gd name="connsiteX17903" fmla="*/ 5670351 w 6682383"/>
              <a:gd name="connsiteY17903" fmla="*/ 3382119 h 6812607"/>
              <a:gd name="connsiteX17904" fmla="*/ 5700117 w 6682383"/>
              <a:gd name="connsiteY17904" fmla="*/ 3389560 h 6812607"/>
              <a:gd name="connsiteX17905" fmla="*/ 5700117 w 6682383"/>
              <a:gd name="connsiteY17905" fmla="*/ 3397002 h 6812607"/>
              <a:gd name="connsiteX17906" fmla="*/ 5722441 w 6682383"/>
              <a:gd name="connsiteY17906" fmla="*/ 3397002 h 6812607"/>
              <a:gd name="connsiteX17907" fmla="*/ 5737324 w 6682383"/>
              <a:gd name="connsiteY17907" fmla="*/ 3411885 h 6812607"/>
              <a:gd name="connsiteX17908" fmla="*/ 5729883 w 6682383"/>
              <a:gd name="connsiteY17908" fmla="*/ 3419326 h 6812607"/>
              <a:gd name="connsiteX17909" fmla="*/ 5718720 w 6682383"/>
              <a:gd name="connsiteY17909" fmla="*/ 3419326 h 6812607"/>
              <a:gd name="connsiteX17910" fmla="*/ 5715000 w 6682383"/>
              <a:gd name="connsiteY17910" fmla="*/ 3419326 h 6812607"/>
              <a:gd name="connsiteX17911" fmla="*/ 5707558 w 6682383"/>
              <a:gd name="connsiteY17911" fmla="*/ 3411885 h 6812607"/>
              <a:gd name="connsiteX17912" fmla="*/ 5700117 w 6682383"/>
              <a:gd name="connsiteY17912" fmla="*/ 3411885 h 6812607"/>
              <a:gd name="connsiteX17913" fmla="*/ 5692676 w 6682383"/>
              <a:gd name="connsiteY17913" fmla="*/ 3411885 h 6812607"/>
              <a:gd name="connsiteX17914" fmla="*/ 5685234 w 6682383"/>
              <a:gd name="connsiteY17914" fmla="*/ 3411885 h 6812607"/>
              <a:gd name="connsiteX17915" fmla="*/ 5670351 w 6682383"/>
              <a:gd name="connsiteY17915" fmla="*/ 3411885 h 6812607"/>
              <a:gd name="connsiteX17916" fmla="*/ 5670351 w 6682383"/>
              <a:gd name="connsiteY17916" fmla="*/ 3404443 h 6812607"/>
              <a:gd name="connsiteX17917" fmla="*/ 5662910 w 6682383"/>
              <a:gd name="connsiteY17917" fmla="*/ 3404443 h 6812607"/>
              <a:gd name="connsiteX17918" fmla="*/ 5662910 w 6682383"/>
              <a:gd name="connsiteY17918" fmla="*/ 3411885 h 6812607"/>
              <a:gd name="connsiteX17919" fmla="*/ 5662910 w 6682383"/>
              <a:gd name="connsiteY17919" fmla="*/ 3419326 h 6812607"/>
              <a:gd name="connsiteX17920" fmla="*/ 5655468 w 6682383"/>
              <a:gd name="connsiteY17920" fmla="*/ 3411885 h 6812607"/>
              <a:gd name="connsiteX17921" fmla="*/ 5648027 w 6682383"/>
              <a:gd name="connsiteY17921" fmla="*/ 3411885 h 6812607"/>
              <a:gd name="connsiteX17922" fmla="*/ 5640586 w 6682383"/>
              <a:gd name="connsiteY17922" fmla="*/ 3411885 h 6812607"/>
              <a:gd name="connsiteX17923" fmla="*/ 5636865 w 6682383"/>
              <a:gd name="connsiteY17923" fmla="*/ 3408164 h 6812607"/>
              <a:gd name="connsiteX17924" fmla="*/ 5633144 w 6682383"/>
              <a:gd name="connsiteY17924" fmla="*/ 3397002 h 6812607"/>
              <a:gd name="connsiteX17925" fmla="*/ 5618261 w 6682383"/>
              <a:gd name="connsiteY17925" fmla="*/ 3389560 h 6812607"/>
              <a:gd name="connsiteX17926" fmla="*/ 5610820 w 6682383"/>
              <a:gd name="connsiteY17926" fmla="*/ 3389560 h 6812607"/>
              <a:gd name="connsiteX17927" fmla="*/ 5610820 w 6682383"/>
              <a:gd name="connsiteY17927" fmla="*/ 3382119 h 6812607"/>
              <a:gd name="connsiteX17928" fmla="*/ 5603379 w 6682383"/>
              <a:gd name="connsiteY17928" fmla="*/ 3382119 h 6812607"/>
              <a:gd name="connsiteX17929" fmla="*/ 5581054 w 6682383"/>
              <a:gd name="connsiteY17929" fmla="*/ 3374678 h 6812607"/>
              <a:gd name="connsiteX17930" fmla="*/ 5566172 w 6682383"/>
              <a:gd name="connsiteY17930" fmla="*/ 3367236 h 6812607"/>
              <a:gd name="connsiteX17931" fmla="*/ 5566172 w 6682383"/>
              <a:gd name="connsiteY17931" fmla="*/ 3374678 h 6812607"/>
              <a:gd name="connsiteX17932" fmla="*/ 5551289 w 6682383"/>
              <a:gd name="connsiteY17932" fmla="*/ 3374678 h 6812607"/>
              <a:gd name="connsiteX17933" fmla="*/ 5536406 w 6682383"/>
              <a:gd name="connsiteY17933" fmla="*/ 3367236 h 6812607"/>
              <a:gd name="connsiteX17934" fmla="*/ 5528965 w 6682383"/>
              <a:gd name="connsiteY17934" fmla="*/ 3367236 h 6812607"/>
              <a:gd name="connsiteX17935" fmla="*/ 5499199 w 6682383"/>
              <a:gd name="connsiteY17935" fmla="*/ 3367236 h 6812607"/>
              <a:gd name="connsiteX17936" fmla="*/ 5476875 w 6682383"/>
              <a:gd name="connsiteY17936" fmla="*/ 3359795 h 6812607"/>
              <a:gd name="connsiteX17937" fmla="*/ 5469433 w 6682383"/>
              <a:gd name="connsiteY17937" fmla="*/ 3367236 h 6812607"/>
              <a:gd name="connsiteX17938" fmla="*/ 5469433 w 6682383"/>
              <a:gd name="connsiteY17938" fmla="*/ 3374678 h 6812607"/>
              <a:gd name="connsiteX17939" fmla="*/ 5484316 w 6682383"/>
              <a:gd name="connsiteY17939" fmla="*/ 3382119 h 6812607"/>
              <a:gd name="connsiteX17940" fmla="*/ 5521523 w 6682383"/>
              <a:gd name="connsiteY17940" fmla="*/ 3389560 h 6812607"/>
              <a:gd name="connsiteX17941" fmla="*/ 5543847 w 6682383"/>
              <a:gd name="connsiteY17941" fmla="*/ 3393281 h 6812607"/>
              <a:gd name="connsiteX17942" fmla="*/ 5558730 w 6682383"/>
              <a:gd name="connsiteY17942" fmla="*/ 3404443 h 6812607"/>
              <a:gd name="connsiteX17943" fmla="*/ 5566172 w 6682383"/>
              <a:gd name="connsiteY17943" fmla="*/ 3419326 h 6812607"/>
              <a:gd name="connsiteX17944" fmla="*/ 5566172 w 6682383"/>
              <a:gd name="connsiteY17944" fmla="*/ 3426767 h 6812607"/>
              <a:gd name="connsiteX17945" fmla="*/ 5581054 w 6682383"/>
              <a:gd name="connsiteY17945" fmla="*/ 3411885 h 6812607"/>
              <a:gd name="connsiteX17946" fmla="*/ 5595937 w 6682383"/>
              <a:gd name="connsiteY17946" fmla="*/ 3404443 h 6812607"/>
              <a:gd name="connsiteX17947" fmla="*/ 5618261 w 6682383"/>
              <a:gd name="connsiteY17947" fmla="*/ 3404443 h 6812607"/>
              <a:gd name="connsiteX17948" fmla="*/ 5640586 w 6682383"/>
              <a:gd name="connsiteY17948" fmla="*/ 3419326 h 6812607"/>
              <a:gd name="connsiteX17949" fmla="*/ 5662910 w 6682383"/>
              <a:gd name="connsiteY17949" fmla="*/ 3434209 h 6812607"/>
              <a:gd name="connsiteX17950" fmla="*/ 5670351 w 6682383"/>
              <a:gd name="connsiteY17950" fmla="*/ 3434209 h 6812607"/>
              <a:gd name="connsiteX17951" fmla="*/ 5700117 w 6682383"/>
              <a:gd name="connsiteY17951" fmla="*/ 3449092 h 6812607"/>
              <a:gd name="connsiteX17952" fmla="*/ 5692676 w 6682383"/>
              <a:gd name="connsiteY17952" fmla="*/ 3449092 h 6812607"/>
              <a:gd name="connsiteX17953" fmla="*/ 5677793 w 6682383"/>
              <a:gd name="connsiteY17953" fmla="*/ 3441650 h 6812607"/>
              <a:gd name="connsiteX17954" fmla="*/ 5674072 w 6682383"/>
              <a:gd name="connsiteY17954" fmla="*/ 3441650 h 6812607"/>
              <a:gd name="connsiteX17955" fmla="*/ 5662910 w 6682383"/>
              <a:gd name="connsiteY17955" fmla="*/ 3441650 h 6812607"/>
              <a:gd name="connsiteX17956" fmla="*/ 5655468 w 6682383"/>
              <a:gd name="connsiteY17956" fmla="*/ 3441650 h 6812607"/>
              <a:gd name="connsiteX17957" fmla="*/ 5662910 w 6682383"/>
              <a:gd name="connsiteY17957" fmla="*/ 3449092 h 6812607"/>
              <a:gd name="connsiteX17958" fmla="*/ 5685234 w 6682383"/>
              <a:gd name="connsiteY17958" fmla="*/ 3456533 h 6812607"/>
              <a:gd name="connsiteX17959" fmla="*/ 5715000 w 6682383"/>
              <a:gd name="connsiteY17959" fmla="*/ 3449092 h 6812607"/>
              <a:gd name="connsiteX17960" fmla="*/ 5722441 w 6682383"/>
              <a:gd name="connsiteY17960" fmla="*/ 3449092 h 6812607"/>
              <a:gd name="connsiteX17961" fmla="*/ 5729883 w 6682383"/>
              <a:gd name="connsiteY17961" fmla="*/ 3456533 h 6812607"/>
              <a:gd name="connsiteX17962" fmla="*/ 5744765 w 6682383"/>
              <a:gd name="connsiteY17962" fmla="*/ 3456533 h 6812607"/>
              <a:gd name="connsiteX17963" fmla="*/ 5826621 w 6682383"/>
              <a:gd name="connsiteY17963" fmla="*/ 3471416 h 6812607"/>
              <a:gd name="connsiteX17964" fmla="*/ 5856386 w 6682383"/>
              <a:gd name="connsiteY17964" fmla="*/ 3475136 h 6812607"/>
              <a:gd name="connsiteX17965" fmla="*/ 5871269 w 6682383"/>
              <a:gd name="connsiteY17965" fmla="*/ 3478857 h 6812607"/>
              <a:gd name="connsiteX17966" fmla="*/ 5878711 w 6682383"/>
              <a:gd name="connsiteY17966" fmla="*/ 3475136 h 6812607"/>
              <a:gd name="connsiteX17967" fmla="*/ 5871269 w 6682383"/>
              <a:gd name="connsiteY17967" fmla="*/ 3463974 h 6812607"/>
              <a:gd name="connsiteX17968" fmla="*/ 5878711 w 6682383"/>
              <a:gd name="connsiteY17968" fmla="*/ 3463974 h 6812607"/>
              <a:gd name="connsiteX17969" fmla="*/ 5886152 w 6682383"/>
              <a:gd name="connsiteY17969" fmla="*/ 3467695 h 6812607"/>
              <a:gd name="connsiteX17970" fmla="*/ 5908476 w 6682383"/>
              <a:gd name="connsiteY17970" fmla="*/ 3471416 h 6812607"/>
              <a:gd name="connsiteX17971" fmla="*/ 5930801 w 6682383"/>
              <a:gd name="connsiteY17971" fmla="*/ 3475136 h 6812607"/>
              <a:gd name="connsiteX17972" fmla="*/ 5938242 w 6682383"/>
              <a:gd name="connsiteY17972" fmla="*/ 3478857 h 6812607"/>
              <a:gd name="connsiteX17973" fmla="*/ 5945683 w 6682383"/>
              <a:gd name="connsiteY17973" fmla="*/ 3482578 h 6812607"/>
              <a:gd name="connsiteX17974" fmla="*/ 5953125 w 6682383"/>
              <a:gd name="connsiteY17974" fmla="*/ 3486299 h 6812607"/>
              <a:gd name="connsiteX17975" fmla="*/ 5945683 w 6682383"/>
              <a:gd name="connsiteY17975" fmla="*/ 3493740 h 6812607"/>
              <a:gd name="connsiteX17976" fmla="*/ 5953125 w 6682383"/>
              <a:gd name="connsiteY17976" fmla="*/ 3493740 h 6812607"/>
              <a:gd name="connsiteX17977" fmla="*/ 5960566 w 6682383"/>
              <a:gd name="connsiteY17977" fmla="*/ 3486299 h 6812607"/>
              <a:gd name="connsiteX17978" fmla="*/ 5964287 w 6682383"/>
              <a:gd name="connsiteY17978" fmla="*/ 3497461 h 6812607"/>
              <a:gd name="connsiteX17979" fmla="*/ 5975449 w 6682383"/>
              <a:gd name="connsiteY17979" fmla="*/ 3497461 h 6812607"/>
              <a:gd name="connsiteX17980" fmla="*/ 5982890 w 6682383"/>
              <a:gd name="connsiteY17980" fmla="*/ 3501181 h 6812607"/>
              <a:gd name="connsiteX17981" fmla="*/ 5986611 w 6682383"/>
              <a:gd name="connsiteY17981" fmla="*/ 3519785 h 6812607"/>
              <a:gd name="connsiteX17982" fmla="*/ 5990332 w 6682383"/>
              <a:gd name="connsiteY17982" fmla="*/ 3523506 h 6812607"/>
              <a:gd name="connsiteX17983" fmla="*/ 5997773 w 6682383"/>
              <a:gd name="connsiteY17983" fmla="*/ 3523506 h 6812607"/>
              <a:gd name="connsiteX17984" fmla="*/ 6012656 w 6682383"/>
              <a:gd name="connsiteY17984" fmla="*/ 3530947 h 6812607"/>
              <a:gd name="connsiteX17985" fmla="*/ 5990332 w 6682383"/>
              <a:gd name="connsiteY17985" fmla="*/ 3530947 h 6812607"/>
              <a:gd name="connsiteX17986" fmla="*/ 5982890 w 6682383"/>
              <a:gd name="connsiteY17986" fmla="*/ 3530947 h 6812607"/>
              <a:gd name="connsiteX17987" fmla="*/ 5990332 w 6682383"/>
              <a:gd name="connsiteY17987" fmla="*/ 3538388 h 6812607"/>
              <a:gd name="connsiteX17988" fmla="*/ 6005215 w 6682383"/>
              <a:gd name="connsiteY17988" fmla="*/ 3545830 h 6812607"/>
              <a:gd name="connsiteX17989" fmla="*/ 5990332 w 6682383"/>
              <a:gd name="connsiteY17989" fmla="*/ 3545830 h 6812607"/>
              <a:gd name="connsiteX17990" fmla="*/ 5975449 w 6682383"/>
              <a:gd name="connsiteY17990" fmla="*/ 3542109 h 6812607"/>
              <a:gd name="connsiteX17991" fmla="*/ 5968008 w 6682383"/>
              <a:gd name="connsiteY17991" fmla="*/ 3538388 h 6812607"/>
              <a:gd name="connsiteX17992" fmla="*/ 5971728 w 6682383"/>
              <a:gd name="connsiteY17992" fmla="*/ 3545830 h 6812607"/>
              <a:gd name="connsiteX17993" fmla="*/ 5968008 w 6682383"/>
              <a:gd name="connsiteY17993" fmla="*/ 3553271 h 6812607"/>
              <a:gd name="connsiteX17994" fmla="*/ 5960566 w 6682383"/>
              <a:gd name="connsiteY17994" fmla="*/ 3553271 h 6812607"/>
              <a:gd name="connsiteX17995" fmla="*/ 5968008 w 6682383"/>
              <a:gd name="connsiteY17995" fmla="*/ 3556992 h 6812607"/>
              <a:gd name="connsiteX17996" fmla="*/ 5975449 w 6682383"/>
              <a:gd name="connsiteY17996" fmla="*/ 3556992 h 6812607"/>
              <a:gd name="connsiteX17997" fmla="*/ 5982890 w 6682383"/>
              <a:gd name="connsiteY17997" fmla="*/ 3560713 h 6812607"/>
              <a:gd name="connsiteX17998" fmla="*/ 5982890 w 6682383"/>
              <a:gd name="connsiteY17998" fmla="*/ 3568154 h 6812607"/>
              <a:gd name="connsiteX17999" fmla="*/ 5971728 w 6682383"/>
              <a:gd name="connsiteY17999" fmla="*/ 3571875 h 6812607"/>
              <a:gd name="connsiteX18000" fmla="*/ 5960566 w 6682383"/>
              <a:gd name="connsiteY18000" fmla="*/ 3564433 h 6812607"/>
              <a:gd name="connsiteX18001" fmla="*/ 5945683 w 6682383"/>
              <a:gd name="connsiteY18001" fmla="*/ 3568154 h 6812607"/>
              <a:gd name="connsiteX18002" fmla="*/ 5941963 w 6682383"/>
              <a:gd name="connsiteY18002" fmla="*/ 3560713 h 6812607"/>
              <a:gd name="connsiteX18003" fmla="*/ 5930801 w 6682383"/>
              <a:gd name="connsiteY18003" fmla="*/ 3568154 h 6812607"/>
              <a:gd name="connsiteX18004" fmla="*/ 5923359 w 6682383"/>
              <a:gd name="connsiteY18004" fmla="*/ 3560713 h 6812607"/>
              <a:gd name="connsiteX18005" fmla="*/ 5915918 w 6682383"/>
              <a:gd name="connsiteY18005" fmla="*/ 3545830 h 6812607"/>
              <a:gd name="connsiteX18006" fmla="*/ 5908476 w 6682383"/>
              <a:gd name="connsiteY18006" fmla="*/ 3545830 h 6812607"/>
              <a:gd name="connsiteX18007" fmla="*/ 5901035 w 6682383"/>
              <a:gd name="connsiteY18007" fmla="*/ 3553271 h 6812607"/>
              <a:gd name="connsiteX18008" fmla="*/ 5893593 w 6682383"/>
              <a:gd name="connsiteY18008" fmla="*/ 3553271 h 6812607"/>
              <a:gd name="connsiteX18009" fmla="*/ 5893593 w 6682383"/>
              <a:gd name="connsiteY18009" fmla="*/ 3560713 h 6812607"/>
              <a:gd name="connsiteX18010" fmla="*/ 5886152 w 6682383"/>
              <a:gd name="connsiteY18010" fmla="*/ 3560713 h 6812607"/>
              <a:gd name="connsiteX18011" fmla="*/ 5889873 w 6682383"/>
              <a:gd name="connsiteY18011" fmla="*/ 3568154 h 6812607"/>
              <a:gd name="connsiteX18012" fmla="*/ 5886152 w 6682383"/>
              <a:gd name="connsiteY18012" fmla="*/ 3575595 h 6812607"/>
              <a:gd name="connsiteX18013" fmla="*/ 5863828 w 6682383"/>
              <a:gd name="connsiteY18013" fmla="*/ 3575595 h 6812607"/>
              <a:gd name="connsiteX18014" fmla="*/ 5848945 w 6682383"/>
              <a:gd name="connsiteY18014" fmla="*/ 3575595 h 6812607"/>
              <a:gd name="connsiteX18015" fmla="*/ 5863828 w 6682383"/>
              <a:gd name="connsiteY18015" fmla="*/ 3583037 h 6812607"/>
              <a:gd name="connsiteX18016" fmla="*/ 5878711 w 6682383"/>
              <a:gd name="connsiteY18016" fmla="*/ 3583037 h 6812607"/>
              <a:gd name="connsiteX18017" fmla="*/ 5886152 w 6682383"/>
              <a:gd name="connsiteY18017" fmla="*/ 3583037 h 6812607"/>
              <a:gd name="connsiteX18018" fmla="*/ 5886152 w 6682383"/>
              <a:gd name="connsiteY18018" fmla="*/ 3586758 h 6812607"/>
              <a:gd name="connsiteX18019" fmla="*/ 5893593 w 6682383"/>
              <a:gd name="connsiteY18019" fmla="*/ 3601640 h 6812607"/>
              <a:gd name="connsiteX18020" fmla="*/ 5908476 w 6682383"/>
              <a:gd name="connsiteY18020" fmla="*/ 3612803 h 6812607"/>
              <a:gd name="connsiteX18021" fmla="*/ 5915918 w 6682383"/>
              <a:gd name="connsiteY18021" fmla="*/ 3612803 h 6812607"/>
              <a:gd name="connsiteX18022" fmla="*/ 5930801 w 6682383"/>
              <a:gd name="connsiteY18022" fmla="*/ 3612803 h 6812607"/>
              <a:gd name="connsiteX18023" fmla="*/ 5960566 w 6682383"/>
              <a:gd name="connsiteY18023" fmla="*/ 3627685 h 6812607"/>
              <a:gd name="connsiteX18024" fmla="*/ 5953125 w 6682383"/>
              <a:gd name="connsiteY18024" fmla="*/ 3635127 h 6812607"/>
              <a:gd name="connsiteX18025" fmla="*/ 5938242 w 6682383"/>
              <a:gd name="connsiteY18025" fmla="*/ 3631406 h 6812607"/>
              <a:gd name="connsiteX18026" fmla="*/ 5930801 w 6682383"/>
              <a:gd name="connsiteY18026" fmla="*/ 3627685 h 6812607"/>
              <a:gd name="connsiteX18027" fmla="*/ 5923359 w 6682383"/>
              <a:gd name="connsiteY18027" fmla="*/ 3627685 h 6812607"/>
              <a:gd name="connsiteX18028" fmla="*/ 5915918 w 6682383"/>
              <a:gd name="connsiteY18028" fmla="*/ 3620244 h 6812607"/>
              <a:gd name="connsiteX18029" fmla="*/ 5908476 w 6682383"/>
              <a:gd name="connsiteY18029" fmla="*/ 3620244 h 6812607"/>
              <a:gd name="connsiteX18030" fmla="*/ 5901035 w 6682383"/>
              <a:gd name="connsiteY18030" fmla="*/ 3620244 h 6812607"/>
              <a:gd name="connsiteX18031" fmla="*/ 5878711 w 6682383"/>
              <a:gd name="connsiteY18031" fmla="*/ 3620244 h 6812607"/>
              <a:gd name="connsiteX18032" fmla="*/ 5871269 w 6682383"/>
              <a:gd name="connsiteY18032" fmla="*/ 3620244 h 6812607"/>
              <a:gd name="connsiteX18033" fmla="*/ 5882431 w 6682383"/>
              <a:gd name="connsiteY18033" fmla="*/ 3623965 h 6812607"/>
              <a:gd name="connsiteX18034" fmla="*/ 5889873 w 6682383"/>
              <a:gd name="connsiteY18034" fmla="*/ 3627685 h 6812607"/>
              <a:gd name="connsiteX18035" fmla="*/ 5901035 w 6682383"/>
              <a:gd name="connsiteY18035" fmla="*/ 3635127 h 6812607"/>
              <a:gd name="connsiteX18036" fmla="*/ 5915918 w 6682383"/>
              <a:gd name="connsiteY18036" fmla="*/ 3646289 h 6812607"/>
              <a:gd name="connsiteX18037" fmla="*/ 5930801 w 6682383"/>
              <a:gd name="connsiteY18037" fmla="*/ 3657451 h 6812607"/>
              <a:gd name="connsiteX18038" fmla="*/ 5938242 w 6682383"/>
              <a:gd name="connsiteY18038" fmla="*/ 3679775 h 6812607"/>
              <a:gd name="connsiteX18039" fmla="*/ 5945683 w 6682383"/>
              <a:gd name="connsiteY18039" fmla="*/ 3687217 h 6812607"/>
              <a:gd name="connsiteX18040" fmla="*/ 5938242 w 6682383"/>
              <a:gd name="connsiteY18040" fmla="*/ 3687217 h 6812607"/>
              <a:gd name="connsiteX18041" fmla="*/ 5930801 w 6682383"/>
              <a:gd name="connsiteY18041" fmla="*/ 3679775 h 6812607"/>
              <a:gd name="connsiteX18042" fmla="*/ 5923359 w 6682383"/>
              <a:gd name="connsiteY18042" fmla="*/ 3672334 h 6812607"/>
              <a:gd name="connsiteX18043" fmla="*/ 5915918 w 6682383"/>
              <a:gd name="connsiteY18043" fmla="*/ 3664892 h 6812607"/>
              <a:gd name="connsiteX18044" fmla="*/ 5901035 w 6682383"/>
              <a:gd name="connsiteY18044" fmla="*/ 3657451 h 6812607"/>
              <a:gd name="connsiteX18045" fmla="*/ 5893593 w 6682383"/>
              <a:gd name="connsiteY18045" fmla="*/ 3642568 h 6812607"/>
              <a:gd name="connsiteX18046" fmla="*/ 5886152 w 6682383"/>
              <a:gd name="connsiteY18046" fmla="*/ 3657451 h 6812607"/>
              <a:gd name="connsiteX18047" fmla="*/ 5878711 w 6682383"/>
              <a:gd name="connsiteY18047" fmla="*/ 3657451 h 6812607"/>
              <a:gd name="connsiteX18048" fmla="*/ 5878711 w 6682383"/>
              <a:gd name="connsiteY18048" fmla="*/ 3664892 h 6812607"/>
              <a:gd name="connsiteX18049" fmla="*/ 5882431 w 6682383"/>
              <a:gd name="connsiteY18049" fmla="*/ 3664892 h 6812607"/>
              <a:gd name="connsiteX18050" fmla="*/ 5886152 w 6682383"/>
              <a:gd name="connsiteY18050" fmla="*/ 3657451 h 6812607"/>
              <a:gd name="connsiteX18051" fmla="*/ 5908476 w 6682383"/>
              <a:gd name="connsiteY18051" fmla="*/ 3672334 h 6812607"/>
              <a:gd name="connsiteX18052" fmla="*/ 5908476 w 6682383"/>
              <a:gd name="connsiteY18052" fmla="*/ 3679775 h 6812607"/>
              <a:gd name="connsiteX18053" fmla="*/ 5915918 w 6682383"/>
              <a:gd name="connsiteY18053" fmla="*/ 3679775 h 6812607"/>
              <a:gd name="connsiteX18054" fmla="*/ 5923359 w 6682383"/>
              <a:gd name="connsiteY18054" fmla="*/ 3687217 h 6812607"/>
              <a:gd name="connsiteX18055" fmla="*/ 5938242 w 6682383"/>
              <a:gd name="connsiteY18055" fmla="*/ 3694658 h 6812607"/>
              <a:gd name="connsiteX18056" fmla="*/ 5960566 w 6682383"/>
              <a:gd name="connsiteY18056" fmla="*/ 3709541 h 6812607"/>
              <a:gd name="connsiteX18057" fmla="*/ 5968008 w 6682383"/>
              <a:gd name="connsiteY18057" fmla="*/ 3709541 h 6812607"/>
              <a:gd name="connsiteX18058" fmla="*/ 5968008 w 6682383"/>
              <a:gd name="connsiteY18058" fmla="*/ 3695030 h 6812607"/>
              <a:gd name="connsiteX18059" fmla="*/ 5969868 w 6682383"/>
              <a:gd name="connsiteY18059" fmla="*/ 3695123 h 6812607"/>
              <a:gd name="connsiteX18060" fmla="*/ 5975449 w 6682383"/>
              <a:gd name="connsiteY18060" fmla="*/ 3702099 h 6812607"/>
              <a:gd name="connsiteX18061" fmla="*/ 5990332 w 6682383"/>
              <a:gd name="connsiteY18061" fmla="*/ 3702099 h 6812607"/>
              <a:gd name="connsiteX18062" fmla="*/ 5994052 w 6682383"/>
              <a:gd name="connsiteY18062" fmla="*/ 3713261 h 6812607"/>
              <a:gd name="connsiteX18063" fmla="*/ 6001494 w 6682383"/>
              <a:gd name="connsiteY18063" fmla="*/ 3716982 h 6812607"/>
              <a:gd name="connsiteX18064" fmla="*/ 6008935 w 6682383"/>
              <a:gd name="connsiteY18064" fmla="*/ 3720703 h 6812607"/>
              <a:gd name="connsiteX18065" fmla="*/ 6012656 w 6682383"/>
              <a:gd name="connsiteY18065" fmla="*/ 3731865 h 6812607"/>
              <a:gd name="connsiteX18066" fmla="*/ 6012656 w 6682383"/>
              <a:gd name="connsiteY18066" fmla="*/ 3743027 h 6812607"/>
              <a:gd name="connsiteX18067" fmla="*/ 6012656 w 6682383"/>
              <a:gd name="connsiteY18067" fmla="*/ 3754189 h 6812607"/>
              <a:gd name="connsiteX18068" fmla="*/ 6016377 w 6682383"/>
              <a:gd name="connsiteY18068" fmla="*/ 3765351 h 6812607"/>
              <a:gd name="connsiteX18069" fmla="*/ 6020097 w 6682383"/>
              <a:gd name="connsiteY18069" fmla="*/ 3769072 h 6812607"/>
              <a:gd name="connsiteX18070" fmla="*/ 6027539 w 6682383"/>
              <a:gd name="connsiteY18070" fmla="*/ 3761631 h 6812607"/>
              <a:gd name="connsiteX18071" fmla="*/ 6031260 w 6682383"/>
              <a:gd name="connsiteY18071" fmla="*/ 3757910 h 6812607"/>
              <a:gd name="connsiteX18072" fmla="*/ 6034980 w 6682383"/>
              <a:gd name="connsiteY18072" fmla="*/ 3765351 h 6812607"/>
              <a:gd name="connsiteX18073" fmla="*/ 6034980 w 6682383"/>
              <a:gd name="connsiteY18073" fmla="*/ 3776513 h 6812607"/>
              <a:gd name="connsiteX18074" fmla="*/ 6049863 w 6682383"/>
              <a:gd name="connsiteY18074" fmla="*/ 3776513 h 6812607"/>
              <a:gd name="connsiteX18075" fmla="*/ 6064746 w 6682383"/>
              <a:gd name="connsiteY18075" fmla="*/ 3783955 h 6812607"/>
              <a:gd name="connsiteX18076" fmla="*/ 6072187 w 6682383"/>
              <a:gd name="connsiteY18076" fmla="*/ 3783955 h 6812607"/>
              <a:gd name="connsiteX18077" fmla="*/ 6075908 w 6682383"/>
              <a:gd name="connsiteY18077" fmla="*/ 3787676 h 6812607"/>
              <a:gd name="connsiteX18078" fmla="*/ 6083349 w 6682383"/>
              <a:gd name="connsiteY18078" fmla="*/ 3791396 h 6812607"/>
              <a:gd name="connsiteX18079" fmla="*/ 6109394 w 6682383"/>
              <a:gd name="connsiteY18079" fmla="*/ 3806279 h 6812607"/>
              <a:gd name="connsiteX18080" fmla="*/ 6127998 w 6682383"/>
              <a:gd name="connsiteY18080" fmla="*/ 3813720 h 6812607"/>
              <a:gd name="connsiteX18081" fmla="*/ 6127998 w 6682383"/>
              <a:gd name="connsiteY18081" fmla="*/ 3817441 h 6812607"/>
              <a:gd name="connsiteX18082" fmla="*/ 6116836 w 6682383"/>
              <a:gd name="connsiteY18082" fmla="*/ 3813720 h 6812607"/>
              <a:gd name="connsiteX18083" fmla="*/ 6094511 w 6682383"/>
              <a:gd name="connsiteY18083" fmla="*/ 3806279 h 6812607"/>
              <a:gd name="connsiteX18084" fmla="*/ 6087070 w 6682383"/>
              <a:gd name="connsiteY18084" fmla="*/ 3806279 h 6812607"/>
              <a:gd name="connsiteX18085" fmla="*/ 6094511 w 6682383"/>
              <a:gd name="connsiteY18085" fmla="*/ 3821162 h 6812607"/>
              <a:gd name="connsiteX18086" fmla="*/ 6098232 w 6682383"/>
              <a:gd name="connsiteY18086" fmla="*/ 3824883 h 6812607"/>
              <a:gd name="connsiteX18087" fmla="*/ 6109394 w 6682383"/>
              <a:gd name="connsiteY18087" fmla="*/ 3828603 h 6812607"/>
              <a:gd name="connsiteX18088" fmla="*/ 6109394 w 6682383"/>
              <a:gd name="connsiteY18088" fmla="*/ 3836045 h 6812607"/>
              <a:gd name="connsiteX18089" fmla="*/ 6116836 w 6682383"/>
              <a:gd name="connsiteY18089" fmla="*/ 3843486 h 6812607"/>
              <a:gd name="connsiteX18090" fmla="*/ 6124277 w 6682383"/>
              <a:gd name="connsiteY18090" fmla="*/ 3850928 h 6812607"/>
              <a:gd name="connsiteX18091" fmla="*/ 6101953 w 6682383"/>
              <a:gd name="connsiteY18091" fmla="*/ 3850928 h 6812607"/>
              <a:gd name="connsiteX18092" fmla="*/ 6109394 w 6682383"/>
              <a:gd name="connsiteY18092" fmla="*/ 3858369 h 6812607"/>
              <a:gd name="connsiteX18093" fmla="*/ 6116836 w 6682383"/>
              <a:gd name="connsiteY18093" fmla="*/ 3858369 h 6812607"/>
              <a:gd name="connsiteX18094" fmla="*/ 6139160 w 6682383"/>
              <a:gd name="connsiteY18094" fmla="*/ 3876972 h 6812607"/>
              <a:gd name="connsiteX18095" fmla="*/ 6154043 w 6682383"/>
              <a:gd name="connsiteY18095" fmla="*/ 3880693 h 6812607"/>
              <a:gd name="connsiteX18096" fmla="*/ 6154043 w 6682383"/>
              <a:gd name="connsiteY18096" fmla="*/ 3865810 h 6812607"/>
              <a:gd name="connsiteX18097" fmla="*/ 6154043 w 6682383"/>
              <a:gd name="connsiteY18097" fmla="*/ 3858369 h 6812607"/>
              <a:gd name="connsiteX18098" fmla="*/ 6168926 w 6682383"/>
              <a:gd name="connsiteY18098" fmla="*/ 3858369 h 6812607"/>
              <a:gd name="connsiteX18099" fmla="*/ 6176367 w 6682383"/>
              <a:gd name="connsiteY18099" fmla="*/ 3858369 h 6812607"/>
              <a:gd name="connsiteX18100" fmla="*/ 6198691 w 6682383"/>
              <a:gd name="connsiteY18100" fmla="*/ 3865810 h 6812607"/>
              <a:gd name="connsiteX18101" fmla="*/ 6202412 w 6682383"/>
              <a:gd name="connsiteY18101" fmla="*/ 3869531 h 6812607"/>
              <a:gd name="connsiteX18102" fmla="*/ 6209853 w 6682383"/>
              <a:gd name="connsiteY18102" fmla="*/ 3873252 h 6812607"/>
              <a:gd name="connsiteX18103" fmla="*/ 6217295 w 6682383"/>
              <a:gd name="connsiteY18103" fmla="*/ 3876972 h 6812607"/>
              <a:gd name="connsiteX18104" fmla="*/ 6221015 w 6682383"/>
              <a:gd name="connsiteY18104" fmla="*/ 3880693 h 6812607"/>
              <a:gd name="connsiteX18105" fmla="*/ 6265664 w 6682383"/>
              <a:gd name="connsiteY18105" fmla="*/ 3903017 h 6812607"/>
              <a:gd name="connsiteX18106" fmla="*/ 6280547 w 6682383"/>
              <a:gd name="connsiteY18106" fmla="*/ 3903017 h 6812607"/>
              <a:gd name="connsiteX18107" fmla="*/ 6287988 w 6682383"/>
              <a:gd name="connsiteY18107" fmla="*/ 3917900 h 6812607"/>
              <a:gd name="connsiteX18108" fmla="*/ 6287988 w 6682383"/>
              <a:gd name="connsiteY18108" fmla="*/ 3925342 h 6812607"/>
              <a:gd name="connsiteX18109" fmla="*/ 6280547 w 6682383"/>
              <a:gd name="connsiteY18109" fmla="*/ 3932783 h 6812607"/>
              <a:gd name="connsiteX18110" fmla="*/ 6273105 w 6682383"/>
              <a:gd name="connsiteY18110" fmla="*/ 3932783 h 6812607"/>
              <a:gd name="connsiteX18111" fmla="*/ 6280547 w 6682383"/>
              <a:gd name="connsiteY18111" fmla="*/ 3925342 h 6812607"/>
              <a:gd name="connsiteX18112" fmla="*/ 6265664 w 6682383"/>
              <a:gd name="connsiteY18112" fmla="*/ 3910459 h 6812607"/>
              <a:gd name="connsiteX18113" fmla="*/ 6235898 w 6682383"/>
              <a:gd name="connsiteY18113" fmla="*/ 3917900 h 6812607"/>
              <a:gd name="connsiteX18114" fmla="*/ 6235898 w 6682383"/>
              <a:gd name="connsiteY18114" fmla="*/ 3925342 h 6812607"/>
              <a:gd name="connsiteX18115" fmla="*/ 6191250 w 6682383"/>
              <a:gd name="connsiteY18115" fmla="*/ 3917900 h 6812607"/>
              <a:gd name="connsiteX18116" fmla="*/ 6172646 w 6682383"/>
              <a:gd name="connsiteY18116" fmla="*/ 3910459 h 6812607"/>
              <a:gd name="connsiteX18117" fmla="*/ 6154043 w 6682383"/>
              <a:gd name="connsiteY18117" fmla="*/ 3903017 h 6812607"/>
              <a:gd name="connsiteX18118" fmla="*/ 6150322 w 6682383"/>
              <a:gd name="connsiteY18118" fmla="*/ 3903017 h 6812607"/>
              <a:gd name="connsiteX18119" fmla="*/ 6139160 w 6682383"/>
              <a:gd name="connsiteY18119" fmla="*/ 3903017 h 6812607"/>
              <a:gd name="connsiteX18120" fmla="*/ 6135439 w 6682383"/>
              <a:gd name="connsiteY18120" fmla="*/ 3899297 h 6812607"/>
              <a:gd name="connsiteX18121" fmla="*/ 6124277 w 6682383"/>
              <a:gd name="connsiteY18121" fmla="*/ 3895576 h 6812607"/>
              <a:gd name="connsiteX18122" fmla="*/ 6120556 w 6682383"/>
              <a:gd name="connsiteY18122" fmla="*/ 3899297 h 6812607"/>
              <a:gd name="connsiteX18123" fmla="*/ 6131718 w 6682383"/>
              <a:gd name="connsiteY18123" fmla="*/ 3903017 h 6812607"/>
              <a:gd name="connsiteX18124" fmla="*/ 6131718 w 6682383"/>
              <a:gd name="connsiteY18124" fmla="*/ 3910459 h 6812607"/>
              <a:gd name="connsiteX18125" fmla="*/ 6139160 w 6682383"/>
              <a:gd name="connsiteY18125" fmla="*/ 3925342 h 6812607"/>
              <a:gd name="connsiteX18126" fmla="*/ 6154043 w 6682383"/>
              <a:gd name="connsiteY18126" fmla="*/ 3925342 h 6812607"/>
              <a:gd name="connsiteX18127" fmla="*/ 6154043 w 6682383"/>
              <a:gd name="connsiteY18127" fmla="*/ 3932783 h 6812607"/>
              <a:gd name="connsiteX18128" fmla="*/ 6154043 w 6682383"/>
              <a:gd name="connsiteY18128" fmla="*/ 3936504 h 6812607"/>
              <a:gd name="connsiteX18129" fmla="*/ 6165205 w 6682383"/>
              <a:gd name="connsiteY18129" fmla="*/ 3932783 h 6812607"/>
              <a:gd name="connsiteX18130" fmla="*/ 6172646 w 6682383"/>
              <a:gd name="connsiteY18130" fmla="*/ 3929062 h 6812607"/>
              <a:gd name="connsiteX18131" fmla="*/ 6183808 w 6682383"/>
              <a:gd name="connsiteY18131" fmla="*/ 3925342 h 6812607"/>
              <a:gd name="connsiteX18132" fmla="*/ 6183808 w 6682383"/>
              <a:gd name="connsiteY18132" fmla="*/ 3932783 h 6812607"/>
              <a:gd name="connsiteX18133" fmla="*/ 6191250 w 6682383"/>
              <a:gd name="connsiteY18133" fmla="*/ 3940224 h 6812607"/>
              <a:gd name="connsiteX18134" fmla="*/ 6198691 w 6682383"/>
              <a:gd name="connsiteY18134" fmla="*/ 3940224 h 6812607"/>
              <a:gd name="connsiteX18135" fmla="*/ 6191250 w 6682383"/>
              <a:gd name="connsiteY18135" fmla="*/ 3947666 h 6812607"/>
              <a:gd name="connsiteX18136" fmla="*/ 6191250 w 6682383"/>
              <a:gd name="connsiteY18136" fmla="*/ 3955107 h 6812607"/>
              <a:gd name="connsiteX18137" fmla="*/ 6183808 w 6682383"/>
              <a:gd name="connsiteY18137" fmla="*/ 3955107 h 6812607"/>
              <a:gd name="connsiteX18138" fmla="*/ 6176367 w 6682383"/>
              <a:gd name="connsiteY18138" fmla="*/ 3955107 h 6812607"/>
              <a:gd name="connsiteX18139" fmla="*/ 6183808 w 6682383"/>
              <a:gd name="connsiteY18139" fmla="*/ 3962549 h 6812607"/>
              <a:gd name="connsiteX18140" fmla="*/ 6206133 w 6682383"/>
              <a:gd name="connsiteY18140" fmla="*/ 3969990 h 6812607"/>
              <a:gd name="connsiteX18141" fmla="*/ 6215899 w 6682383"/>
              <a:gd name="connsiteY18141" fmla="*/ 3980222 h 6812607"/>
              <a:gd name="connsiteX18142" fmla="*/ 6219527 w 6682383"/>
              <a:gd name="connsiteY18142" fmla="*/ 3984575 h 6812607"/>
              <a:gd name="connsiteX18143" fmla="*/ 6215899 w 6682383"/>
              <a:gd name="connsiteY18143" fmla="*/ 3983245 h 6812607"/>
              <a:gd name="connsiteX18144" fmla="*/ 6206133 w 6682383"/>
              <a:gd name="connsiteY18144" fmla="*/ 3981152 h 6812607"/>
              <a:gd name="connsiteX18145" fmla="*/ 6183808 w 6682383"/>
              <a:gd name="connsiteY18145" fmla="*/ 3977431 h 6812607"/>
              <a:gd name="connsiteX18146" fmla="*/ 6176367 w 6682383"/>
              <a:gd name="connsiteY18146" fmla="*/ 3969990 h 6812607"/>
              <a:gd name="connsiteX18147" fmla="*/ 6165205 w 6682383"/>
              <a:gd name="connsiteY18147" fmla="*/ 3969990 h 6812607"/>
              <a:gd name="connsiteX18148" fmla="*/ 6161484 w 6682383"/>
              <a:gd name="connsiteY18148" fmla="*/ 3969990 h 6812607"/>
              <a:gd name="connsiteX18149" fmla="*/ 6154043 w 6682383"/>
              <a:gd name="connsiteY18149" fmla="*/ 3977431 h 6812607"/>
              <a:gd name="connsiteX18150" fmla="*/ 6161484 w 6682383"/>
              <a:gd name="connsiteY18150" fmla="*/ 3984873 h 6812607"/>
              <a:gd name="connsiteX18151" fmla="*/ 6168926 w 6682383"/>
              <a:gd name="connsiteY18151" fmla="*/ 3984873 h 6812607"/>
              <a:gd name="connsiteX18152" fmla="*/ 6168926 w 6682383"/>
              <a:gd name="connsiteY18152" fmla="*/ 3977431 h 6812607"/>
              <a:gd name="connsiteX18153" fmla="*/ 6176367 w 6682383"/>
              <a:gd name="connsiteY18153" fmla="*/ 3977431 h 6812607"/>
              <a:gd name="connsiteX18154" fmla="*/ 6176367 w 6682383"/>
              <a:gd name="connsiteY18154" fmla="*/ 3984873 h 6812607"/>
              <a:gd name="connsiteX18155" fmla="*/ 6183808 w 6682383"/>
              <a:gd name="connsiteY18155" fmla="*/ 3984873 h 6812607"/>
              <a:gd name="connsiteX18156" fmla="*/ 6191250 w 6682383"/>
              <a:gd name="connsiteY18156" fmla="*/ 3992314 h 6812607"/>
              <a:gd name="connsiteX18157" fmla="*/ 6206133 w 6682383"/>
              <a:gd name="connsiteY18157" fmla="*/ 3999756 h 6812607"/>
              <a:gd name="connsiteX18158" fmla="*/ 6217295 w 6682383"/>
              <a:gd name="connsiteY18158" fmla="*/ 3999756 h 6812607"/>
              <a:gd name="connsiteX18159" fmla="*/ 6228457 w 6682383"/>
              <a:gd name="connsiteY18159" fmla="*/ 3999756 h 6812607"/>
              <a:gd name="connsiteX18160" fmla="*/ 6258222 w 6682383"/>
              <a:gd name="connsiteY18160" fmla="*/ 4014638 h 6812607"/>
              <a:gd name="connsiteX18161" fmla="*/ 6261943 w 6682383"/>
              <a:gd name="connsiteY18161" fmla="*/ 4022080 h 6812607"/>
              <a:gd name="connsiteX18162" fmla="*/ 6265664 w 6682383"/>
              <a:gd name="connsiteY18162" fmla="*/ 4029521 h 6812607"/>
              <a:gd name="connsiteX18163" fmla="*/ 6265664 w 6682383"/>
              <a:gd name="connsiteY18163" fmla="*/ 4036963 h 6812607"/>
              <a:gd name="connsiteX18164" fmla="*/ 6261943 w 6682383"/>
              <a:gd name="connsiteY18164" fmla="*/ 4033242 h 6812607"/>
              <a:gd name="connsiteX18165" fmla="*/ 6258222 w 6682383"/>
              <a:gd name="connsiteY18165" fmla="*/ 4029521 h 6812607"/>
              <a:gd name="connsiteX18166" fmla="*/ 6235898 w 6682383"/>
              <a:gd name="connsiteY18166" fmla="*/ 4022080 h 6812607"/>
              <a:gd name="connsiteX18167" fmla="*/ 6221015 w 6682383"/>
              <a:gd name="connsiteY18167" fmla="*/ 4014638 h 6812607"/>
              <a:gd name="connsiteX18168" fmla="*/ 6206133 w 6682383"/>
              <a:gd name="connsiteY18168" fmla="*/ 4014638 h 6812607"/>
              <a:gd name="connsiteX18169" fmla="*/ 6191250 w 6682383"/>
              <a:gd name="connsiteY18169" fmla="*/ 4014638 h 6812607"/>
              <a:gd name="connsiteX18170" fmla="*/ 6183808 w 6682383"/>
              <a:gd name="connsiteY18170" fmla="*/ 4022080 h 6812607"/>
              <a:gd name="connsiteX18171" fmla="*/ 6191250 w 6682383"/>
              <a:gd name="connsiteY18171" fmla="*/ 4029521 h 6812607"/>
              <a:gd name="connsiteX18172" fmla="*/ 6183808 w 6682383"/>
              <a:gd name="connsiteY18172" fmla="*/ 4029521 h 6812607"/>
              <a:gd name="connsiteX18173" fmla="*/ 6183808 w 6682383"/>
              <a:gd name="connsiteY18173" fmla="*/ 4044404 h 6812607"/>
              <a:gd name="connsiteX18174" fmla="*/ 6168926 w 6682383"/>
              <a:gd name="connsiteY18174" fmla="*/ 4036963 h 6812607"/>
              <a:gd name="connsiteX18175" fmla="*/ 6168926 w 6682383"/>
              <a:gd name="connsiteY18175" fmla="*/ 4022080 h 6812607"/>
              <a:gd name="connsiteX18176" fmla="*/ 6161484 w 6682383"/>
              <a:gd name="connsiteY18176" fmla="*/ 4014638 h 6812607"/>
              <a:gd name="connsiteX18177" fmla="*/ 6150322 w 6682383"/>
              <a:gd name="connsiteY18177" fmla="*/ 4014638 h 6812607"/>
              <a:gd name="connsiteX18178" fmla="*/ 6146601 w 6682383"/>
              <a:gd name="connsiteY18178" fmla="*/ 4007197 h 6812607"/>
              <a:gd name="connsiteX18179" fmla="*/ 6139160 w 6682383"/>
              <a:gd name="connsiteY18179" fmla="*/ 4007197 h 6812607"/>
              <a:gd name="connsiteX18180" fmla="*/ 6150322 w 6682383"/>
              <a:gd name="connsiteY18180" fmla="*/ 4018359 h 6812607"/>
              <a:gd name="connsiteX18181" fmla="*/ 6161484 w 6682383"/>
              <a:gd name="connsiteY18181" fmla="*/ 4036963 h 6812607"/>
              <a:gd name="connsiteX18182" fmla="*/ 6161484 w 6682383"/>
              <a:gd name="connsiteY18182" fmla="*/ 4044404 h 6812607"/>
              <a:gd name="connsiteX18183" fmla="*/ 6168926 w 6682383"/>
              <a:gd name="connsiteY18183" fmla="*/ 4051845 h 6812607"/>
              <a:gd name="connsiteX18184" fmla="*/ 6161484 w 6682383"/>
              <a:gd name="connsiteY18184" fmla="*/ 4066728 h 6812607"/>
              <a:gd name="connsiteX18185" fmla="*/ 6161484 w 6682383"/>
              <a:gd name="connsiteY18185" fmla="*/ 4059287 h 6812607"/>
              <a:gd name="connsiteX18186" fmla="*/ 6146601 w 6682383"/>
              <a:gd name="connsiteY18186" fmla="*/ 4036963 h 6812607"/>
              <a:gd name="connsiteX18187" fmla="*/ 6109394 w 6682383"/>
              <a:gd name="connsiteY18187" fmla="*/ 4036963 h 6812607"/>
              <a:gd name="connsiteX18188" fmla="*/ 6131718 w 6682383"/>
              <a:gd name="connsiteY18188" fmla="*/ 4044404 h 6812607"/>
              <a:gd name="connsiteX18189" fmla="*/ 6142881 w 6682383"/>
              <a:gd name="connsiteY18189" fmla="*/ 4048125 h 6812607"/>
              <a:gd name="connsiteX18190" fmla="*/ 6146601 w 6682383"/>
              <a:gd name="connsiteY18190" fmla="*/ 4063008 h 6812607"/>
              <a:gd name="connsiteX18191" fmla="*/ 6139160 w 6682383"/>
              <a:gd name="connsiteY18191" fmla="*/ 4066728 h 6812607"/>
              <a:gd name="connsiteX18192" fmla="*/ 6139160 w 6682383"/>
              <a:gd name="connsiteY18192" fmla="*/ 4059287 h 6812607"/>
              <a:gd name="connsiteX18193" fmla="*/ 6109394 w 6682383"/>
              <a:gd name="connsiteY18193" fmla="*/ 4044404 h 6812607"/>
              <a:gd name="connsiteX18194" fmla="*/ 6094511 w 6682383"/>
              <a:gd name="connsiteY18194" fmla="*/ 4044404 h 6812607"/>
              <a:gd name="connsiteX18195" fmla="*/ 6079629 w 6682383"/>
              <a:gd name="connsiteY18195" fmla="*/ 4036963 h 6812607"/>
              <a:gd name="connsiteX18196" fmla="*/ 6057304 w 6682383"/>
              <a:gd name="connsiteY18196" fmla="*/ 4036963 h 6812607"/>
              <a:gd name="connsiteX18197" fmla="*/ 6027539 w 6682383"/>
              <a:gd name="connsiteY18197" fmla="*/ 4029521 h 6812607"/>
              <a:gd name="connsiteX18198" fmla="*/ 6020097 w 6682383"/>
              <a:gd name="connsiteY18198" fmla="*/ 4022080 h 6812607"/>
              <a:gd name="connsiteX18199" fmla="*/ 6012656 w 6682383"/>
              <a:gd name="connsiteY18199" fmla="*/ 4022080 h 6812607"/>
              <a:gd name="connsiteX18200" fmla="*/ 5997773 w 6682383"/>
              <a:gd name="connsiteY18200" fmla="*/ 4022080 h 6812607"/>
              <a:gd name="connsiteX18201" fmla="*/ 5982890 w 6682383"/>
              <a:gd name="connsiteY18201" fmla="*/ 4014638 h 6812607"/>
              <a:gd name="connsiteX18202" fmla="*/ 5986611 w 6682383"/>
              <a:gd name="connsiteY18202" fmla="*/ 4022080 h 6812607"/>
              <a:gd name="connsiteX18203" fmla="*/ 5997773 w 6682383"/>
              <a:gd name="connsiteY18203" fmla="*/ 4029521 h 6812607"/>
              <a:gd name="connsiteX18204" fmla="*/ 6012656 w 6682383"/>
              <a:gd name="connsiteY18204" fmla="*/ 4036963 h 6812607"/>
              <a:gd name="connsiteX18205" fmla="*/ 6027539 w 6682383"/>
              <a:gd name="connsiteY18205" fmla="*/ 4044404 h 6812607"/>
              <a:gd name="connsiteX18206" fmla="*/ 6049863 w 6682383"/>
              <a:gd name="connsiteY18206" fmla="*/ 4051845 h 6812607"/>
              <a:gd name="connsiteX18207" fmla="*/ 6072187 w 6682383"/>
              <a:gd name="connsiteY18207" fmla="*/ 4059287 h 6812607"/>
              <a:gd name="connsiteX18208" fmla="*/ 6079629 w 6682383"/>
              <a:gd name="connsiteY18208" fmla="*/ 4066728 h 6812607"/>
              <a:gd name="connsiteX18209" fmla="*/ 6094511 w 6682383"/>
              <a:gd name="connsiteY18209" fmla="*/ 4066728 h 6812607"/>
              <a:gd name="connsiteX18210" fmla="*/ 6105674 w 6682383"/>
              <a:gd name="connsiteY18210" fmla="*/ 4066728 h 6812607"/>
              <a:gd name="connsiteX18211" fmla="*/ 6116836 w 6682383"/>
              <a:gd name="connsiteY18211" fmla="*/ 4074170 h 6812607"/>
              <a:gd name="connsiteX18212" fmla="*/ 6109394 w 6682383"/>
              <a:gd name="connsiteY18212" fmla="*/ 4089053 h 6812607"/>
              <a:gd name="connsiteX18213" fmla="*/ 6124277 w 6682383"/>
              <a:gd name="connsiteY18213" fmla="*/ 4096494 h 6812607"/>
              <a:gd name="connsiteX18214" fmla="*/ 6168926 w 6682383"/>
              <a:gd name="connsiteY18214" fmla="*/ 4118818 h 6812607"/>
              <a:gd name="connsiteX18215" fmla="*/ 6161484 w 6682383"/>
              <a:gd name="connsiteY18215" fmla="*/ 4118818 h 6812607"/>
              <a:gd name="connsiteX18216" fmla="*/ 6139160 w 6682383"/>
              <a:gd name="connsiteY18216" fmla="*/ 4107656 h 6812607"/>
              <a:gd name="connsiteX18217" fmla="*/ 6116836 w 6682383"/>
              <a:gd name="connsiteY18217" fmla="*/ 4096494 h 6812607"/>
              <a:gd name="connsiteX18218" fmla="*/ 6131718 w 6682383"/>
              <a:gd name="connsiteY18218" fmla="*/ 4111377 h 6812607"/>
              <a:gd name="connsiteX18219" fmla="*/ 6139160 w 6682383"/>
              <a:gd name="connsiteY18219" fmla="*/ 4118818 h 6812607"/>
              <a:gd name="connsiteX18220" fmla="*/ 6103348 w 6682383"/>
              <a:gd name="connsiteY18220" fmla="*/ 4103470 h 6812607"/>
              <a:gd name="connsiteX18221" fmla="*/ 6107534 w 6682383"/>
              <a:gd name="connsiteY18221" fmla="*/ 4102075 h 6812607"/>
              <a:gd name="connsiteX18222" fmla="*/ 6109394 w 6682383"/>
              <a:gd name="connsiteY18222" fmla="*/ 4096494 h 6812607"/>
              <a:gd name="connsiteX18223" fmla="*/ 6101953 w 6682383"/>
              <a:gd name="connsiteY18223" fmla="*/ 4096494 h 6812607"/>
              <a:gd name="connsiteX18224" fmla="*/ 6101953 w 6682383"/>
              <a:gd name="connsiteY18224" fmla="*/ 4102075 h 6812607"/>
              <a:gd name="connsiteX18225" fmla="*/ 6101953 w 6682383"/>
              <a:gd name="connsiteY18225" fmla="*/ 4102873 h 6812607"/>
              <a:gd name="connsiteX18226" fmla="*/ 6087070 w 6682383"/>
              <a:gd name="connsiteY18226" fmla="*/ 4096494 h 6812607"/>
              <a:gd name="connsiteX18227" fmla="*/ 6075908 w 6682383"/>
              <a:gd name="connsiteY18227" fmla="*/ 4092773 h 6812607"/>
              <a:gd name="connsiteX18228" fmla="*/ 6057304 w 6682383"/>
              <a:gd name="connsiteY18228" fmla="*/ 4089053 h 6812607"/>
              <a:gd name="connsiteX18229" fmla="*/ 6049863 w 6682383"/>
              <a:gd name="connsiteY18229" fmla="*/ 4096494 h 6812607"/>
              <a:gd name="connsiteX18230" fmla="*/ 6057304 w 6682383"/>
              <a:gd name="connsiteY18230" fmla="*/ 4103935 h 6812607"/>
              <a:gd name="connsiteX18231" fmla="*/ 6042422 w 6682383"/>
              <a:gd name="connsiteY18231" fmla="*/ 4096494 h 6812607"/>
              <a:gd name="connsiteX18232" fmla="*/ 6034980 w 6682383"/>
              <a:gd name="connsiteY18232" fmla="*/ 4096494 h 6812607"/>
              <a:gd name="connsiteX18233" fmla="*/ 6027539 w 6682383"/>
              <a:gd name="connsiteY18233" fmla="*/ 4096494 h 6812607"/>
              <a:gd name="connsiteX18234" fmla="*/ 6020097 w 6682383"/>
              <a:gd name="connsiteY18234" fmla="*/ 4089053 h 6812607"/>
              <a:gd name="connsiteX18235" fmla="*/ 6005215 w 6682383"/>
              <a:gd name="connsiteY18235" fmla="*/ 4081611 h 6812607"/>
              <a:gd name="connsiteX18236" fmla="*/ 5997773 w 6682383"/>
              <a:gd name="connsiteY18236" fmla="*/ 4074170 h 6812607"/>
              <a:gd name="connsiteX18237" fmla="*/ 5990332 w 6682383"/>
              <a:gd name="connsiteY18237" fmla="*/ 4081611 h 6812607"/>
              <a:gd name="connsiteX18238" fmla="*/ 5997773 w 6682383"/>
              <a:gd name="connsiteY18238" fmla="*/ 4089053 h 6812607"/>
              <a:gd name="connsiteX18239" fmla="*/ 6012656 w 6682383"/>
              <a:gd name="connsiteY18239" fmla="*/ 4096494 h 6812607"/>
              <a:gd name="connsiteX18240" fmla="*/ 6016377 w 6682383"/>
              <a:gd name="connsiteY18240" fmla="*/ 4107656 h 6812607"/>
              <a:gd name="connsiteX18241" fmla="*/ 6023818 w 6682383"/>
              <a:gd name="connsiteY18241" fmla="*/ 4107656 h 6812607"/>
              <a:gd name="connsiteX18242" fmla="*/ 6034980 w 6682383"/>
              <a:gd name="connsiteY18242" fmla="*/ 4111377 h 6812607"/>
              <a:gd name="connsiteX18243" fmla="*/ 6042422 w 6682383"/>
              <a:gd name="connsiteY18243" fmla="*/ 4111377 h 6812607"/>
              <a:gd name="connsiteX18244" fmla="*/ 6042422 w 6682383"/>
              <a:gd name="connsiteY18244" fmla="*/ 4118818 h 6812607"/>
              <a:gd name="connsiteX18245" fmla="*/ 6012656 w 6682383"/>
              <a:gd name="connsiteY18245" fmla="*/ 4111377 h 6812607"/>
              <a:gd name="connsiteX18246" fmla="*/ 6001494 w 6682383"/>
              <a:gd name="connsiteY18246" fmla="*/ 4103935 h 6812607"/>
              <a:gd name="connsiteX18247" fmla="*/ 5997773 w 6682383"/>
              <a:gd name="connsiteY18247" fmla="*/ 4100215 h 6812607"/>
              <a:gd name="connsiteX18248" fmla="*/ 5990332 w 6682383"/>
              <a:gd name="connsiteY18248" fmla="*/ 4096494 h 6812607"/>
              <a:gd name="connsiteX18249" fmla="*/ 5990332 w 6682383"/>
              <a:gd name="connsiteY18249" fmla="*/ 4100215 h 6812607"/>
              <a:gd name="connsiteX18250" fmla="*/ 5990332 w 6682383"/>
              <a:gd name="connsiteY18250" fmla="*/ 4103935 h 6812607"/>
              <a:gd name="connsiteX18251" fmla="*/ 5982890 w 6682383"/>
              <a:gd name="connsiteY18251" fmla="*/ 4103935 h 6812607"/>
              <a:gd name="connsiteX18252" fmla="*/ 5979170 w 6682383"/>
              <a:gd name="connsiteY18252" fmla="*/ 4103935 h 6812607"/>
              <a:gd name="connsiteX18253" fmla="*/ 5982890 w 6682383"/>
              <a:gd name="connsiteY18253" fmla="*/ 4111377 h 6812607"/>
              <a:gd name="connsiteX18254" fmla="*/ 5997773 w 6682383"/>
              <a:gd name="connsiteY18254" fmla="*/ 4118818 h 6812607"/>
              <a:gd name="connsiteX18255" fmla="*/ 6027539 w 6682383"/>
              <a:gd name="connsiteY18255" fmla="*/ 4133701 h 6812607"/>
              <a:gd name="connsiteX18256" fmla="*/ 6016377 w 6682383"/>
              <a:gd name="connsiteY18256" fmla="*/ 4129980 h 6812607"/>
              <a:gd name="connsiteX18257" fmla="*/ 6005215 w 6682383"/>
              <a:gd name="connsiteY18257" fmla="*/ 4126260 h 6812607"/>
              <a:gd name="connsiteX18258" fmla="*/ 6005215 w 6682383"/>
              <a:gd name="connsiteY18258" fmla="*/ 4133701 h 6812607"/>
              <a:gd name="connsiteX18259" fmla="*/ 6005215 w 6682383"/>
              <a:gd name="connsiteY18259" fmla="*/ 4148584 h 6812607"/>
              <a:gd name="connsiteX18260" fmla="*/ 6012656 w 6682383"/>
              <a:gd name="connsiteY18260" fmla="*/ 4156025 h 6812607"/>
              <a:gd name="connsiteX18261" fmla="*/ 6027539 w 6682383"/>
              <a:gd name="connsiteY18261" fmla="*/ 4156025 h 6812607"/>
              <a:gd name="connsiteX18262" fmla="*/ 6038701 w 6682383"/>
              <a:gd name="connsiteY18262" fmla="*/ 4159746 h 6812607"/>
              <a:gd name="connsiteX18263" fmla="*/ 6042422 w 6682383"/>
              <a:gd name="connsiteY18263" fmla="*/ 4163467 h 6812607"/>
              <a:gd name="connsiteX18264" fmla="*/ 6049863 w 6682383"/>
              <a:gd name="connsiteY18264" fmla="*/ 4170908 h 6812607"/>
              <a:gd name="connsiteX18265" fmla="*/ 6034980 w 6682383"/>
              <a:gd name="connsiteY18265" fmla="*/ 4170908 h 6812607"/>
              <a:gd name="connsiteX18266" fmla="*/ 6020097 w 6682383"/>
              <a:gd name="connsiteY18266" fmla="*/ 4170908 h 6812607"/>
              <a:gd name="connsiteX18267" fmla="*/ 6012656 w 6682383"/>
              <a:gd name="connsiteY18267" fmla="*/ 4163467 h 6812607"/>
              <a:gd name="connsiteX18268" fmla="*/ 5997773 w 6682383"/>
              <a:gd name="connsiteY18268" fmla="*/ 4163467 h 6812607"/>
              <a:gd name="connsiteX18269" fmla="*/ 5997773 w 6682383"/>
              <a:gd name="connsiteY18269" fmla="*/ 4156025 h 6812607"/>
              <a:gd name="connsiteX18270" fmla="*/ 5997773 w 6682383"/>
              <a:gd name="connsiteY18270" fmla="*/ 4148584 h 6812607"/>
              <a:gd name="connsiteX18271" fmla="*/ 5997773 w 6682383"/>
              <a:gd name="connsiteY18271" fmla="*/ 4141142 h 6812607"/>
              <a:gd name="connsiteX18272" fmla="*/ 5990332 w 6682383"/>
              <a:gd name="connsiteY18272" fmla="*/ 4144863 h 6812607"/>
              <a:gd name="connsiteX18273" fmla="*/ 5990332 w 6682383"/>
              <a:gd name="connsiteY18273" fmla="*/ 4156025 h 6812607"/>
              <a:gd name="connsiteX18274" fmla="*/ 5968008 w 6682383"/>
              <a:gd name="connsiteY18274" fmla="*/ 4156025 h 6812607"/>
              <a:gd name="connsiteX18275" fmla="*/ 5953125 w 6682383"/>
              <a:gd name="connsiteY18275" fmla="*/ 4156025 h 6812607"/>
              <a:gd name="connsiteX18276" fmla="*/ 5953125 w 6682383"/>
              <a:gd name="connsiteY18276" fmla="*/ 4170908 h 6812607"/>
              <a:gd name="connsiteX18277" fmla="*/ 5945683 w 6682383"/>
              <a:gd name="connsiteY18277" fmla="*/ 4163467 h 6812607"/>
              <a:gd name="connsiteX18278" fmla="*/ 5938242 w 6682383"/>
              <a:gd name="connsiteY18278" fmla="*/ 4159746 h 6812607"/>
              <a:gd name="connsiteX18279" fmla="*/ 5930801 w 6682383"/>
              <a:gd name="connsiteY18279" fmla="*/ 4156025 h 6812607"/>
              <a:gd name="connsiteX18280" fmla="*/ 5928009 w 6682383"/>
              <a:gd name="connsiteY18280" fmla="*/ 4160211 h 6812607"/>
              <a:gd name="connsiteX18281" fmla="*/ 5930017 w 6682383"/>
              <a:gd name="connsiteY18281" fmla="*/ 4162553 h 6812607"/>
              <a:gd name="connsiteX18282" fmla="*/ 5929870 w 6682383"/>
              <a:gd name="connsiteY18282" fmla="*/ 4162536 h 6812607"/>
              <a:gd name="connsiteX18283" fmla="*/ 5919638 w 6682383"/>
              <a:gd name="connsiteY18283" fmla="*/ 4159746 h 6812607"/>
              <a:gd name="connsiteX18284" fmla="*/ 5901035 w 6682383"/>
              <a:gd name="connsiteY18284" fmla="*/ 4156025 h 6812607"/>
              <a:gd name="connsiteX18285" fmla="*/ 5886152 w 6682383"/>
              <a:gd name="connsiteY18285" fmla="*/ 4148584 h 6812607"/>
              <a:gd name="connsiteX18286" fmla="*/ 5863828 w 6682383"/>
              <a:gd name="connsiteY18286" fmla="*/ 4141142 h 6812607"/>
              <a:gd name="connsiteX18287" fmla="*/ 5830342 w 6682383"/>
              <a:gd name="connsiteY18287" fmla="*/ 4133701 h 6812607"/>
              <a:gd name="connsiteX18288" fmla="*/ 5819179 w 6682383"/>
              <a:gd name="connsiteY18288" fmla="*/ 4141142 h 6812607"/>
              <a:gd name="connsiteX18289" fmla="*/ 5811738 w 6682383"/>
              <a:gd name="connsiteY18289" fmla="*/ 4144863 h 6812607"/>
              <a:gd name="connsiteX18290" fmla="*/ 5808761 w 6682383"/>
              <a:gd name="connsiteY18290" fmla="*/ 4144119 h 6812607"/>
              <a:gd name="connsiteX18291" fmla="*/ 5826621 w 6682383"/>
              <a:gd name="connsiteY18291" fmla="*/ 4156025 h 6812607"/>
              <a:gd name="connsiteX18292" fmla="*/ 5834062 w 6682383"/>
              <a:gd name="connsiteY18292" fmla="*/ 4167187 h 6812607"/>
              <a:gd name="connsiteX18293" fmla="*/ 5826621 w 6682383"/>
              <a:gd name="connsiteY18293" fmla="*/ 4163467 h 6812607"/>
              <a:gd name="connsiteX18294" fmla="*/ 5811738 w 6682383"/>
              <a:gd name="connsiteY18294" fmla="*/ 4163467 h 6812607"/>
              <a:gd name="connsiteX18295" fmla="*/ 5800576 w 6682383"/>
              <a:gd name="connsiteY18295" fmla="*/ 4159746 h 6812607"/>
              <a:gd name="connsiteX18296" fmla="*/ 5789414 w 6682383"/>
              <a:gd name="connsiteY18296" fmla="*/ 4156025 h 6812607"/>
              <a:gd name="connsiteX18297" fmla="*/ 5781972 w 6682383"/>
              <a:gd name="connsiteY18297" fmla="*/ 4148584 h 6812607"/>
              <a:gd name="connsiteX18298" fmla="*/ 5770810 w 6682383"/>
              <a:gd name="connsiteY18298" fmla="*/ 4144863 h 6812607"/>
              <a:gd name="connsiteX18299" fmla="*/ 5759648 w 6682383"/>
              <a:gd name="connsiteY18299" fmla="*/ 4144863 h 6812607"/>
              <a:gd name="connsiteX18300" fmla="*/ 5752207 w 6682383"/>
              <a:gd name="connsiteY18300" fmla="*/ 4141142 h 6812607"/>
              <a:gd name="connsiteX18301" fmla="*/ 5737324 w 6682383"/>
              <a:gd name="connsiteY18301" fmla="*/ 4141142 h 6812607"/>
              <a:gd name="connsiteX18302" fmla="*/ 5722441 w 6682383"/>
              <a:gd name="connsiteY18302" fmla="*/ 4141142 h 6812607"/>
              <a:gd name="connsiteX18303" fmla="*/ 5707558 w 6682383"/>
              <a:gd name="connsiteY18303" fmla="*/ 4133701 h 6812607"/>
              <a:gd name="connsiteX18304" fmla="*/ 5707558 w 6682383"/>
              <a:gd name="connsiteY18304" fmla="*/ 4141142 h 6812607"/>
              <a:gd name="connsiteX18305" fmla="*/ 5715000 w 6682383"/>
              <a:gd name="connsiteY18305" fmla="*/ 4156025 h 6812607"/>
              <a:gd name="connsiteX18306" fmla="*/ 5729883 w 6682383"/>
              <a:gd name="connsiteY18306" fmla="*/ 4170908 h 6812607"/>
              <a:gd name="connsiteX18307" fmla="*/ 5744765 w 6682383"/>
              <a:gd name="connsiteY18307" fmla="*/ 4170908 h 6812607"/>
              <a:gd name="connsiteX18308" fmla="*/ 5841504 w 6682383"/>
              <a:gd name="connsiteY18308" fmla="*/ 4185791 h 6812607"/>
              <a:gd name="connsiteX18309" fmla="*/ 5863828 w 6682383"/>
              <a:gd name="connsiteY18309" fmla="*/ 4193232 h 6812607"/>
              <a:gd name="connsiteX18310" fmla="*/ 5886152 w 6682383"/>
              <a:gd name="connsiteY18310" fmla="*/ 4200674 h 6812607"/>
              <a:gd name="connsiteX18311" fmla="*/ 5904756 w 6682383"/>
              <a:gd name="connsiteY18311" fmla="*/ 4193232 h 6812607"/>
              <a:gd name="connsiteX18312" fmla="*/ 5908476 w 6682383"/>
              <a:gd name="connsiteY18312" fmla="*/ 4193232 h 6812607"/>
              <a:gd name="connsiteX18313" fmla="*/ 5915918 w 6682383"/>
              <a:gd name="connsiteY18313" fmla="*/ 4200674 h 6812607"/>
              <a:gd name="connsiteX18314" fmla="*/ 5919638 w 6682383"/>
              <a:gd name="connsiteY18314" fmla="*/ 4204394 h 6812607"/>
              <a:gd name="connsiteX18315" fmla="*/ 5923359 w 6682383"/>
              <a:gd name="connsiteY18315" fmla="*/ 4193232 h 6812607"/>
              <a:gd name="connsiteX18316" fmla="*/ 5930801 w 6682383"/>
              <a:gd name="connsiteY18316" fmla="*/ 4193232 h 6812607"/>
              <a:gd name="connsiteX18317" fmla="*/ 5945683 w 6682383"/>
              <a:gd name="connsiteY18317" fmla="*/ 4200674 h 6812607"/>
              <a:gd name="connsiteX18318" fmla="*/ 5945683 w 6682383"/>
              <a:gd name="connsiteY18318" fmla="*/ 4208115 h 6812607"/>
              <a:gd name="connsiteX18319" fmla="*/ 5930801 w 6682383"/>
              <a:gd name="connsiteY18319" fmla="*/ 4208115 h 6812607"/>
              <a:gd name="connsiteX18320" fmla="*/ 5930801 w 6682383"/>
              <a:gd name="connsiteY18320" fmla="*/ 4215556 h 6812607"/>
              <a:gd name="connsiteX18321" fmla="*/ 5941963 w 6682383"/>
              <a:gd name="connsiteY18321" fmla="*/ 4215556 h 6812607"/>
              <a:gd name="connsiteX18322" fmla="*/ 5960566 w 6682383"/>
              <a:gd name="connsiteY18322" fmla="*/ 4215556 h 6812607"/>
              <a:gd name="connsiteX18323" fmla="*/ 5971728 w 6682383"/>
              <a:gd name="connsiteY18323" fmla="*/ 4219277 h 6812607"/>
              <a:gd name="connsiteX18324" fmla="*/ 5975449 w 6682383"/>
              <a:gd name="connsiteY18324" fmla="*/ 4222998 h 6812607"/>
              <a:gd name="connsiteX18325" fmla="*/ 5982890 w 6682383"/>
              <a:gd name="connsiteY18325" fmla="*/ 4222998 h 6812607"/>
              <a:gd name="connsiteX18326" fmla="*/ 5990332 w 6682383"/>
              <a:gd name="connsiteY18326" fmla="*/ 4222998 h 6812607"/>
              <a:gd name="connsiteX18327" fmla="*/ 5997773 w 6682383"/>
              <a:gd name="connsiteY18327" fmla="*/ 4237881 h 6812607"/>
              <a:gd name="connsiteX18328" fmla="*/ 6012656 w 6682383"/>
              <a:gd name="connsiteY18328" fmla="*/ 4237881 h 6812607"/>
              <a:gd name="connsiteX18329" fmla="*/ 6012656 w 6682383"/>
              <a:gd name="connsiteY18329" fmla="*/ 4245322 h 6812607"/>
              <a:gd name="connsiteX18330" fmla="*/ 6020097 w 6682383"/>
              <a:gd name="connsiteY18330" fmla="*/ 4252763 h 6812607"/>
              <a:gd name="connsiteX18331" fmla="*/ 6049863 w 6682383"/>
              <a:gd name="connsiteY18331" fmla="*/ 4267646 h 6812607"/>
              <a:gd name="connsiteX18332" fmla="*/ 6046142 w 6682383"/>
              <a:gd name="connsiteY18332" fmla="*/ 4271367 h 6812607"/>
              <a:gd name="connsiteX18333" fmla="*/ 6042422 w 6682383"/>
              <a:gd name="connsiteY18333" fmla="*/ 4275088 h 6812607"/>
              <a:gd name="connsiteX18334" fmla="*/ 6038701 w 6682383"/>
              <a:gd name="connsiteY18334" fmla="*/ 4275088 h 6812607"/>
              <a:gd name="connsiteX18335" fmla="*/ 6034980 w 6682383"/>
              <a:gd name="connsiteY18335" fmla="*/ 4267646 h 6812607"/>
              <a:gd name="connsiteX18336" fmla="*/ 6027539 w 6682383"/>
              <a:gd name="connsiteY18336" fmla="*/ 4260205 h 6812607"/>
              <a:gd name="connsiteX18337" fmla="*/ 6020097 w 6682383"/>
              <a:gd name="connsiteY18337" fmla="*/ 4267646 h 6812607"/>
              <a:gd name="connsiteX18338" fmla="*/ 6005215 w 6682383"/>
              <a:gd name="connsiteY18338" fmla="*/ 4267646 h 6812607"/>
              <a:gd name="connsiteX18339" fmla="*/ 5997773 w 6682383"/>
              <a:gd name="connsiteY18339" fmla="*/ 4267646 h 6812607"/>
              <a:gd name="connsiteX18340" fmla="*/ 5990332 w 6682383"/>
              <a:gd name="connsiteY18340" fmla="*/ 4289970 h 6812607"/>
              <a:gd name="connsiteX18341" fmla="*/ 5982890 w 6682383"/>
              <a:gd name="connsiteY18341" fmla="*/ 4289970 h 6812607"/>
              <a:gd name="connsiteX18342" fmla="*/ 5945683 w 6682383"/>
              <a:gd name="connsiteY18342" fmla="*/ 4282529 h 6812607"/>
              <a:gd name="connsiteX18343" fmla="*/ 5945683 w 6682383"/>
              <a:gd name="connsiteY18343" fmla="*/ 4289970 h 6812607"/>
              <a:gd name="connsiteX18344" fmla="*/ 5953125 w 6682383"/>
              <a:gd name="connsiteY18344" fmla="*/ 4293691 h 6812607"/>
              <a:gd name="connsiteX18345" fmla="*/ 5945683 w 6682383"/>
              <a:gd name="connsiteY18345" fmla="*/ 4297412 h 6812607"/>
              <a:gd name="connsiteX18346" fmla="*/ 5938242 w 6682383"/>
              <a:gd name="connsiteY18346" fmla="*/ 4297412 h 6812607"/>
              <a:gd name="connsiteX18347" fmla="*/ 5938242 w 6682383"/>
              <a:gd name="connsiteY18347" fmla="*/ 4289970 h 6812607"/>
              <a:gd name="connsiteX18348" fmla="*/ 5930801 w 6682383"/>
              <a:gd name="connsiteY18348" fmla="*/ 4289970 h 6812607"/>
              <a:gd name="connsiteX18349" fmla="*/ 5923359 w 6682383"/>
              <a:gd name="connsiteY18349" fmla="*/ 4289970 h 6812607"/>
              <a:gd name="connsiteX18350" fmla="*/ 5919638 w 6682383"/>
              <a:gd name="connsiteY18350" fmla="*/ 4289970 h 6812607"/>
              <a:gd name="connsiteX18351" fmla="*/ 5915918 w 6682383"/>
              <a:gd name="connsiteY18351" fmla="*/ 4286250 h 6812607"/>
              <a:gd name="connsiteX18352" fmla="*/ 5908476 w 6682383"/>
              <a:gd name="connsiteY18352" fmla="*/ 4289970 h 6812607"/>
              <a:gd name="connsiteX18353" fmla="*/ 5901035 w 6682383"/>
              <a:gd name="connsiteY18353" fmla="*/ 4286250 h 6812607"/>
              <a:gd name="connsiteX18354" fmla="*/ 5889873 w 6682383"/>
              <a:gd name="connsiteY18354" fmla="*/ 4286250 h 6812607"/>
              <a:gd name="connsiteX18355" fmla="*/ 5886152 w 6682383"/>
              <a:gd name="connsiteY18355" fmla="*/ 4282529 h 6812607"/>
              <a:gd name="connsiteX18356" fmla="*/ 5863828 w 6682383"/>
              <a:gd name="connsiteY18356" fmla="*/ 4282529 h 6812607"/>
              <a:gd name="connsiteX18357" fmla="*/ 5848945 w 6682383"/>
              <a:gd name="connsiteY18357" fmla="*/ 4282529 h 6812607"/>
              <a:gd name="connsiteX18358" fmla="*/ 5834062 w 6682383"/>
              <a:gd name="connsiteY18358" fmla="*/ 4282529 h 6812607"/>
              <a:gd name="connsiteX18359" fmla="*/ 5826621 w 6682383"/>
              <a:gd name="connsiteY18359" fmla="*/ 4275088 h 6812607"/>
              <a:gd name="connsiteX18360" fmla="*/ 5811738 w 6682383"/>
              <a:gd name="connsiteY18360" fmla="*/ 4275088 h 6812607"/>
              <a:gd name="connsiteX18361" fmla="*/ 5796855 w 6682383"/>
              <a:gd name="connsiteY18361" fmla="*/ 4275088 h 6812607"/>
              <a:gd name="connsiteX18362" fmla="*/ 5789414 w 6682383"/>
              <a:gd name="connsiteY18362" fmla="*/ 4267646 h 6812607"/>
              <a:gd name="connsiteX18363" fmla="*/ 5781972 w 6682383"/>
              <a:gd name="connsiteY18363" fmla="*/ 4275088 h 6812607"/>
              <a:gd name="connsiteX18364" fmla="*/ 5770810 w 6682383"/>
              <a:gd name="connsiteY18364" fmla="*/ 4275088 h 6812607"/>
              <a:gd name="connsiteX18365" fmla="*/ 5767090 w 6682383"/>
              <a:gd name="connsiteY18365" fmla="*/ 4282529 h 6812607"/>
              <a:gd name="connsiteX18366" fmla="*/ 5759648 w 6682383"/>
              <a:gd name="connsiteY18366" fmla="*/ 4278808 h 6812607"/>
              <a:gd name="connsiteX18367" fmla="*/ 5744765 w 6682383"/>
              <a:gd name="connsiteY18367" fmla="*/ 4282529 h 6812607"/>
              <a:gd name="connsiteX18368" fmla="*/ 5767090 w 6682383"/>
              <a:gd name="connsiteY18368" fmla="*/ 4282529 h 6812607"/>
              <a:gd name="connsiteX18369" fmla="*/ 5781972 w 6682383"/>
              <a:gd name="connsiteY18369" fmla="*/ 4312295 h 6812607"/>
              <a:gd name="connsiteX18370" fmla="*/ 5774531 w 6682383"/>
              <a:gd name="connsiteY18370" fmla="*/ 4308574 h 6812607"/>
              <a:gd name="connsiteX18371" fmla="*/ 5759648 w 6682383"/>
              <a:gd name="connsiteY18371" fmla="*/ 4304853 h 6812607"/>
              <a:gd name="connsiteX18372" fmla="*/ 5744765 w 6682383"/>
              <a:gd name="connsiteY18372" fmla="*/ 4297412 h 6812607"/>
              <a:gd name="connsiteX18373" fmla="*/ 5729883 w 6682383"/>
              <a:gd name="connsiteY18373" fmla="*/ 4289970 h 6812607"/>
              <a:gd name="connsiteX18374" fmla="*/ 5707558 w 6682383"/>
              <a:gd name="connsiteY18374" fmla="*/ 4289970 h 6812607"/>
              <a:gd name="connsiteX18375" fmla="*/ 5692676 w 6682383"/>
              <a:gd name="connsiteY18375" fmla="*/ 4282529 h 6812607"/>
              <a:gd name="connsiteX18376" fmla="*/ 5655468 w 6682383"/>
              <a:gd name="connsiteY18376" fmla="*/ 4282529 h 6812607"/>
              <a:gd name="connsiteX18377" fmla="*/ 5655468 w 6682383"/>
              <a:gd name="connsiteY18377" fmla="*/ 4289970 h 6812607"/>
              <a:gd name="connsiteX18378" fmla="*/ 5662910 w 6682383"/>
              <a:gd name="connsiteY18378" fmla="*/ 4319736 h 6812607"/>
              <a:gd name="connsiteX18379" fmla="*/ 5655468 w 6682383"/>
              <a:gd name="connsiteY18379" fmla="*/ 4330898 h 6812607"/>
              <a:gd name="connsiteX18380" fmla="*/ 5662910 w 6682383"/>
              <a:gd name="connsiteY18380" fmla="*/ 4334619 h 6812607"/>
              <a:gd name="connsiteX18381" fmla="*/ 5666631 w 6682383"/>
              <a:gd name="connsiteY18381" fmla="*/ 4342060 h 6812607"/>
              <a:gd name="connsiteX18382" fmla="*/ 5651748 w 6682383"/>
              <a:gd name="connsiteY18382" fmla="*/ 4342060 h 6812607"/>
              <a:gd name="connsiteX18383" fmla="*/ 5633144 w 6682383"/>
              <a:gd name="connsiteY18383" fmla="*/ 4334619 h 6812607"/>
              <a:gd name="connsiteX18384" fmla="*/ 5621982 w 6682383"/>
              <a:gd name="connsiteY18384" fmla="*/ 4330898 h 6812607"/>
              <a:gd name="connsiteX18385" fmla="*/ 5607099 w 6682383"/>
              <a:gd name="connsiteY18385" fmla="*/ 4330898 h 6812607"/>
              <a:gd name="connsiteX18386" fmla="*/ 5595937 w 6682383"/>
              <a:gd name="connsiteY18386" fmla="*/ 4327178 h 6812607"/>
              <a:gd name="connsiteX18387" fmla="*/ 5603379 w 6682383"/>
              <a:gd name="connsiteY18387" fmla="*/ 4327178 h 6812607"/>
              <a:gd name="connsiteX18388" fmla="*/ 5610820 w 6682383"/>
              <a:gd name="connsiteY18388" fmla="*/ 4323457 h 6812607"/>
              <a:gd name="connsiteX18389" fmla="*/ 5610820 w 6682383"/>
              <a:gd name="connsiteY18389" fmla="*/ 4304853 h 6812607"/>
              <a:gd name="connsiteX18390" fmla="*/ 5610820 w 6682383"/>
              <a:gd name="connsiteY18390" fmla="*/ 4297412 h 6812607"/>
              <a:gd name="connsiteX18391" fmla="*/ 5640586 w 6682383"/>
              <a:gd name="connsiteY18391" fmla="*/ 4312295 h 6812607"/>
              <a:gd name="connsiteX18392" fmla="*/ 5648027 w 6682383"/>
              <a:gd name="connsiteY18392" fmla="*/ 4319736 h 6812607"/>
              <a:gd name="connsiteX18393" fmla="*/ 5655468 w 6682383"/>
              <a:gd name="connsiteY18393" fmla="*/ 4312295 h 6812607"/>
              <a:gd name="connsiteX18394" fmla="*/ 5648027 w 6682383"/>
              <a:gd name="connsiteY18394" fmla="*/ 4304853 h 6812607"/>
              <a:gd name="connsiteX18395" fmla="*/ 5648027 w 6682383"/>
              <a:gd name="connsiteY18395" fmla="*/ 4301133 h 6812607"/>
              <a:gd name="connsiteX18396" fmla="*/ 5648027 w 6682383"/>
              <a:gd name="connsiteY18396" fmla="*/ 4289970 h 6812607"/>
              <a:gd name="connsiteX18397" fmla="*/ 5640586 w 6682383"/>
              <a:gd name="connsiteY18397" fmla="*/ 4275088 h 6812607"/>
              <a:gd name="connsiteX18398" fmla="*/ 5633144 w 6682383"/>
              <a:gd name="connsiteY18398" fmla="*/ 4275088 h 6812607"/>
              <a:gd name="connsiteX18399" fmla="*/ 5633144 w 6682383"/>
              <a:gd name="connsiteY18399" fmla="*/ 4267646 h 6812607"/>
              <a:gd name="connsiteX18400" fmla="*/ 5625703 w 6682383"/>
              <a:gd name="connsiteY18400" fmla="*/ 4271367 h 6812607"/>
              <a:gd name="connsiteX18401" fmla="*/ 5625703 w 6682383"/>
              <a:gd name="connsiteY18401" fmla="*/ 4275088 h 6812607"/>
              <a:gd name="connsiteX18402" fmla="*/ 5618261 w 6682383"/>
              <a:gd name="connsiteY18402" fmla="*/ 4275088 h 6812607"/>
              <a:gd name="connsiteX18403" fmla="*/ 5610820 w 6682383"/>
              <a:gd name="connsiteY18403" fmla="*/ 4267646 h 6812607"/>
              <a:gd name="connsiteX18404" fmla="*/ 5603379 w 6682383"/>
              <a:gd name="connsiteY18404" fmla="*/ 4267646 h 6812607"/>
              <a:gd name="connsiteX18405" fmla="*/ 5595937 w 6682383"/>
              <a:gd name="connsiteY18405" fmla="*/ 4260205 h 6812607"/>
              <a:gd name="connsiteX18406" fmla="*/ 5588496 w 6682383"/>
              <a:gd name="connsiteY18406" fmla="*/ 4260205 h 6812607"/>
              <a:gd name="connsiteX18407" fmla="*/ 5581054 w 6682383"/>
              <a:gd name="connsiteY18407" fmla="*/ 4260205 h 6812607"/>
              <a:gd name="connsiteX18408" fmla="*/ 5573613 w 6682383"/>
              <a:gd name="connsiteY18408" fmla="*/ 4267646 h 6812607"/>
              <a:gd name="connsiteX18409" fmla="*/ 5566172 w 6682383"/>
              <a:gd name="connsiteY18409" fmla="*/ 4260205 h 6812607"/>
              <a:gd name="connsiteX18410" fmla="*/ 5558730 w 6682383"/>
              <a:gd name="connsiteY18410" fmla="*/ 4260205 h 6812607"/>
              <a:gd name="connsiteX18411" fmla="*/ 5566172 w 6682383"/>
              <a:gd name="connsiteY18411" fmla="*/ 4271367 h 6812607"/>
              <a:gd name="connsiteX18412" fmla="*/ 5558730 w 6682383"/>
              <a:gd name="connsiteY18412" fmla="*/ 4267646 h 6812607"/>
              <a:gd name="connsiteX18413" fmla="*/ 5551289 w 6682383"/>
              <a:gd name="connsiteY18413" fmla="*/ 4271367 h 6812607"/>
              <a:gd name="connsiteX18414" fmla="*/ 5551289 w 6682383"/>
              <a:gd name="connsiteY18414" fmla="*/ 4275088 h 6812607"/>
              <a:gd name="connsiteX18415" fmla="*/ 5543847 w 6682383"/>
              <a:gd name="connsiteY18415" fmla="*/ 4282529 h 6812607"/>
              <a:gd name="connsiteX18416" fmla="*/ 5543847 w 6682383"/>
              <a:gd name="connsiteY18416" fmla="*/ 4278808 h 6812607"/>
              <a:gd name="connsiteX18417" fmla="*/ 5543847 w 6682383"/>
              <a:gd name="connsiteY18417" fmla="*/ 4267646 h 6812607"/>
              <a:gd name="connsiteX18418" fmla="*/ 5551289 w 6682383"/>
              <a:gd name="connsiteY18418" fmla="*/ 4260205 h 6812607"/>
              <a:gd name="connsiteX18419" fmla="*/ 5543847 w 6682383"/>
              <a:gd name="connsiteY18419" fmla="*/ 4252763 h 6812607"/>
              <a:gd name="connsiteX18420" fmla="*/ 5536406 w 6682383"/>
              <a:gd name="connsiteY18420" fmla="*/ 4260205 h 6812607"/>
              <a:gd name="connsiteX18421" fmla="*/ 5543847 w 6682383"/>
              <a:gd name="connsiteY18421" fmla="*/ 4267646 h 6812607"/>
              <a:gd name="connsiteX18422" fmla="*/ 5536406 w 6682383"/>
              <a:gd name="connsiteY18422" fmla="*/ 4275088 h 6812607"/>
              <a:gd name="connsiteX18423" fmla="*/ 5536406 w 6682383"/>
              <a:gd name="connsiteY18423" fmla="*/ 4278808 h 6812607"/>
              <a:gd name="connsiteX18424" fmla="*/ 5543847 w 6682383"/>
              <a:gd name="connsiteY18424" fmla="*/ 4282529 h 6812607"/>
              <a:gd name="connsiteX18425" fmla="*/ 5536406 w 6682383"/>
              <a:gd name="connsiteY18425" fmla="*/ 4289970 h 6812607"/>
              <a:gd name="connsiteX18426" fmla="*/ 5536406 w 6682383"/>
              <a:gd name="connsiteY18426" fmla="*/ 4304853 h 6812607"/>
              <a:gd name="connsiteX18427" fmla="*/ 5543847 w 6682383"/>
              <a:gd name="connsiteY18427" fmla="*/ 4319736 h 6812607"/>
              <a:gd name="connsiteX18428" fmla="*/ 5566172 w 6682383"/>
              <a:gd name="connsiteY18428" fmla="*/ 4327178 h 6812607"/>
              <a:gd name="connsiteX18429" fmla="*/ 5558730 w 6682383"/>
              <a:gd name="connsiteY18429" fmla="*/ 4327178 h 6812607"/>
              <a:gd name="connsiteX18430" fmla="*/ 5551289 w 6682383"/>
              <a:gd name="connsiteY18430" fmla="*/ 4327178 h 6812607"/>
              <a:gd name="connsiteX18431" fmla="*/ 5536406 w 6682383"/>
              <a:gd name="connsiteY18431" fmla="*/ 4327178 h 6812607"/>
              <a:gd name="connsiteX18432" fmla="*/ 5532685 w 6682383"/>
              <a:gd name="connsiteY18432" fmla="*/ 4319736 h 6812607"/>
              <a:gd name="connsiteX18433" fmla="*/ 5528965 w 6682383"/>
              <a:gd name="connsiteY18433" fmla="*/ 4327178 h 6812607"/>
              <a:gd name="connsiteX18434" fmla="*/ 5521523 w 6682383"/>
              <a:gd name="connsiteY18434" fmla="*/ 4327178 h 6812607"/>
              <a:gd name="connsiteX18435" fmla="*/ 5510361 w 6682383"/>
              <a:gd name="connsiteY18435" fmla="*/ 4323457 h 6812607"/>
              <a:gd name="connsiteX18436" fmla="*/ 5499199 w 6682383"/>
              <a:gd name="connsiteY18436" fmla="*/ 4334619 h 6812607"/>
              <a:gd name="connsiteX18437" fmla="*/ 5491758 w 6682383"/>
              <a:gd name="connsiteY18437" fmla="*/ 4334619 h 6812607"/>
              <a:gd name="connsiteX18438" fmla="*/ 5491758 w 6682383"/>
              <a:gd name="connsiteY18438" fmla="*/ 4342060 h 6812607"/>
              <a:gd name="connsiteX18439" fmla="*/ 5491758 w 6682383"/>
              <a:gd name="connsiteY18439" fmla="*/ 4349502 h 6812607"/>
              <a:gd name="connsiteX18440" fmla="*/ 5484316 w 6682383"/>
              <a:gd name="connsiteY18440" fmla="*/ 4349502 h 6812607"/>
              <a:gd name="connsiteX18441" fmla="*/ 5491758 w 6682383"/>
              <a:gd name="connsiteY18441" fmla="*/ 4356943 h 6812607"/>
              <a:gd name="connsiteX18442" fmla="*/ 5506640 w 6682383"/>
              <a:gd name="connsiteY18442" fmla="*/ 4349502 h 6812607"/>
              <a:gd name="connsiteX18443" fmla="*/ 5514082 w 6682383"/>
              <a:gd name="connsiteY18443" fmla="*/ 4349502 h 6812607"/>
              <a:gd name="connsiteX18444" fmla="*/ 5543847 w 6682383"/>
              <a:gd name="connsiteY18444" fmla="*/ 4364385 h 6812607"/>
              <a:gd name="connsiteX18445" fmla="*/ 5551289 w 6682383"/>
              <a:gd name="connsiteY18445" fmla="*/ 4364385 h 6812607"/>
              <a:gd name="connsiteX18446" fmla="*/ 5547568 w 6682383"/>
              <a:gd name="connsiteY18446" fmla="*/ 4375547 h 6812607"/>
              <a:gd name="connsiteX18447" fmla="*/ 5543847 w 6682383"/>
              <a:gd name="connsiteY18447" fmla="*/ 4379267 h 6812607"/>
              <a:gd name="connsiteX18448" fmla="*/ 5540127 w 6682383"/>
              <a:gd name="connsiteY18448" fmla="*/ 4390429 h 6812607"/>
              <a:gd name="connsiteX18449" fmla="*/ 5551289 w 6682383"/>
              <a:gd name="connsiteY18449" fmla="*/ 4382988 h 6812607"/>
              <a:gd name="connsiteX18450" fmla="*/ 5558730 w 6682383"/>
              <a:gd name="connsiteY18450" fmla="*/ 4364385 h 6812607"/>
              <a:gd name="connsiteX18451" fmla="*/ 5566172 w 6682383"/>
              <a:gd name="connsiteY18451" fmla="*/ 4364385 h 6812607"/>
              <a:gd name="connsiteX18452" fmla="*/ 5566172 w 6682383"/>
              <a:gd name="connsiteY18452" fmla="*/ 4379267 h 6812607"/>
              <a:gd name="connsiteX18453" fmla="*/ 5558730 w 6682383"/>
              <a:gd name="connsiteY18453" fmla="*/ 4394150 h 6812607"/>
              <a:gd name="connsiteX18454" fmla="*/ 5566172 w 6682383"/>
              <a:gd name="connsiteY18454" fmla="*/ 4405312 h 6812607"/>
              <a:gd name="connsiteX18455" fmla="*/ 5573613 w 6682383"/>
              <a:gd name="connsiteY18455" fmla="*/ 4401592 h 6812607"/>
              <a:gd name="connsiteX18456" fmla="*/ 5573613 w 6682383"/>
              <a:gd name="connsiteY18456" fmla="*/ 4394150 h 6812607"/>
              <a:gd name="connsiteX18457" fmla="*/ 5573613 w 6682383"/>
              <a:gd name="connsiteY18457" fmla="*/ 4386709 h 6812607"/>
              <a:gd name="connsiteX18458" fmla="*/ 5581054 w 6682383"/>
              <a:gd name="connsiteY18458" fmla="*/ 4379267 h 6812607"/>
              <a:gd name="connsiteX18459" fmla="*/ 5595937 w 6682383"/>
              <a:gd name="connsiteY18459" fmla="*/ 4386709 h 6812607"/>
              <a:gd name="connsiteX18460" fmla="*/ 5588496 w 6682383"/>
              <a:gd name="connsiteY18460" fmla="*/ 4379267 h 6812607"/>
              <a:gd name="connsiteX18461" fmla="*/ 5584775 w 6682383"/>
              <a:gd name="connsiteY18461" fmla="*/ 4364385 h 6812607"/>
              <a:gd name="connsiteX18462" fmla="*/ 5595937 w 6682383"/>
              <a:gd name="connsiteY18462" fmla="*/ 4364385 h 6812607"/>
              <a:gd name="connsiteX18463" fmla="*/ 5603379 w 6682383"/>
              <a:gd name="connsiteY18463" fmla="*/ 4371826 h 6812607"/>
              <a:gd name="connsiteX18464" fmla="*/ 5610820 w 6682383"/>
              <a:gd name="connsiteY18464" fmla="*/ 4360664 h 6812607"/>
              <a:gd name="connsiteX18465" fmla="*/ 5618261 w 6682383"/>
              <a:gd name="connsiteY18465" fmla="*/ 4349502 h 6812607"/>
              <a:gd name="connsiteX18466" fmla="*/ 5610820 w 6682383"/>
              <a:gd name="connsiteY18466" fmla="*/ 4345781 h 6812607"/>
              <a:gd name="connsiteX18467" fmla="*/ 5618261 w 6682383"/>
              <a:gd name="connsiteY18467" fmla="*/ 4342060 h 6812607"/>
              <a:gd name="connsiteX18468" fmla="*/ 5625703 w 6682383"/>
              <a:gd name="connsiteY18468" fmla="*/ 4356943 h 6812607"/>
              <a:gd name="connsiteX18469" fmla="*/ 5633144 w 6682383"/>
              <a:gd name="connsiteY18469" fmla="*/ 4364385 h 6812607"/>
              <a:gd name="connsiteX18470" fmla="*/ 5633144 w 6682383"/>
              <a:gd name="connsiteY18470" fmla="*/ 4356943 h 6812607"/>
              <a:gd name="connsiteX18471" fmla="*/ 5648027 w 6682383"/>
              <a:gd name="connsiteY18471" fmla="*/ 4356943 h 6812607"/>
              <a:gd name="connsiteX18472" fmla="*/ 5640586 w 6682383"/>
              <a:gd name="connsiteY18472" fmla="*/ 4356943 h 6812607"/>
              <a:gd name="connsiteX18473" fmla="*/ 5640586 w 6682383"/>
              <a:gd name="connsiteY18473" fmla="*/ 4364385 h 6812607"/>
              <a:gd name="connsiteX18474" fmla="*/ 5648027 w 6682383"/>
              <a:gd name="connsiteY18474" fmla="*/ 4368105 h 6812607"/>
              <a:gd name="connsiteX18475" fmla="*/ 5640586 w 6682383"/>
              <a:gd name="connsiteY18475" fmla="*/ 4371826 h 6812607"/>
              <a:gd name="connsiteX18476" fmla="*/ 5625703 w 6682383"/>
              <a:gd name="connsiteY18476" fmla="*/ 4364385 h 6812607"/>
              <a:gd name="connsiteX18477" fmla="*/ 5618261 w 6682383"/>
              <a:gd name="connsiteY18477" fmla="*/ 4356943 h 6812607"/>
              <a:gd name="connsiteX18478" fmla="*/ 5610820 w 6682383"/>
              <a:gd name="connsiteY18478" fmla="*/ 4364385 h 6812607"/>
              <a:gd name="connsiteX18479" fmla="*/ 5607099 w 6682383"/>
              <a:gd name="connsiteY18479" fmla="*/ 4375547 h 6812607"/>
              <a:gd name="connsiteX18480" fmla="*/ 5607099 w 6682383"/>
              <a:gd name="connsiteY18480" fmla="*/ 4386709 h 6812607"/>
              <a:gd name="connsiteX18481" fmla="*/ 5595937 w 6682383"/>
              <a:gd name="connsiteY18481" fmla="*/ 4394150 h 6812607"/>
              <a:gd name="connsiteX18482" fmla="*/ 5588496 w 6682383"/>
              <a:gd name="connsiteY18482" fmla="*/ 4394150 h 6812607"/>
              <a:gd name="connsiteX18483" fmla="*/ 5588496 w 6682383"/>
              <a:gd name="connsiteY18483" fmla="*/ 4401592 h 6812607"/>
              <a:gd name="connsiteX18484" fmla="*/ 5592217 w 6682383"/>
              <a:gd name="connsiteY18484" fmla="*/ 4401592 h 6812607"/>
              <a:gd name="connsiteX18485" fmla="*/ 5625703 w 6682383"/>
              <a:gd name="connsiteY18485" fmla="*/ 4409033 h 6812607"/>
              <a:gd name="connsiteX18486" fmla="*/ 5655468 w 6682383"/>
              <a:gd name="connsiteY18486" fmla="*/ 4409033 h 6812607"/>
              <a:gd name="connsiteX18487" fmla="*/ 5655468 w 6682383"/>
              <a:gd name="connsiteY18487" fmla="*/ 4401592 h 6812607"/>
              <a:gd name="connsiteX18488" fmla="*/ 5648027 w 6682383"/>
              <a:gd name="connsiteY18488" fmla="*/ 4394150 h 6812607"/>
              <a:gd name="connsiteX18489" fmla="*/ 5640586 w 6682383"/>
              <a:gd name="connsiteY18489" fmla="*/ 4386709 h 6812607"/>
              <a:gd name="connsiteX18490" fmla="*/ 5640586 w 6682383"/>
              <a:gd name="connsiteY18490" fmla="*/ 4394150 h 6812607"/>
              <a:gd name="connsiteX18491" fmla="*/ 5640586 w 6682383"/>
              <a:gd name="connsiteY18491" fmla="*/ 4401592 h 6812607"/>
              <a:gd name="connsiteX18492" fmla="*/ 5633144 w 6682383"/>
              <a:gd name="connsiteY18492" fmla="*/ 4401592 h 6812607"/>
              <a:gd name="connsiteX18493" fmla="*/ 5618261 w 6682383"/>
              <a:gd name="connsiteY18493" fmla="*/ 4401592 h 6812607"/>
              <a:gd name="connsiteX18494" fmla="*/ 5618261 w 6682383"/>
              <a:gd name="connsiteY18494" fmla="*/ 4386709 h 6812607"/>
              <a:gd name="connsiteX18495" fmla="*/ 5633144 w 6682383"/>
              <a:gd name="connsiteY18495" fmla="*/ 4379267 h 6812607"/>
              <a:gd name="connsiteX18496" fmla="*/ 5648027 w 6682383"/>
              <a:gd name="connsiteY18496" fmla="*/ 4382988 h 6812607"/>
              <a:gd name="connsiteX18497" fmla="*/ 5648027 w 6682383"/>
              <a:gd name="connsiteY18497" fmla="*/ 4371826 h 6812607"/>
              <a:gd name="connsiteX18498" fmla="*/ 5655468 w 6682383"/>
              <a:gd name="connsiteY18498" fmla="*/ 4379267 h 6812607"/>
              <a:gd name="connsiteX18499" fmla="*/ 5662910 w 6682383"/>
              <a:gd name="connsiteY18499" fmla="*/ 4401592 h 6812607"/>
              <a:gd name="connsiteX18500" fmla="*/ 5666631 w 6682383"/>
              <a:gd name="connsiteY18500" fmla="*/ 4416474 h 6812607"/>
              <a:gd name="connsiteX18501" fmla="*/ 5700117 w 6682383"/>
              <a:gd name="connsiteY18501" fmla="*/ 4423916 h 6812607"/>
              <a:gd name="connsiteX18502" fmla="*/ 5700117 w 6682383"/>
              <a:gd name="connsiteY18502" fmla="*/ 4431357 h 6812607"/>
              <a:gd name="connsiteX18503" fmla="*/ 5688955 w 6682383"/>
              <a:gd name="connsiteY18503" fmla="*/ 4427636 h 6812607"/>
              <a:gd name="connsiteX18504" fmla="*/ 5677793 w 6682383"/>
              <a:gd name="connsiteY18504" fmla="*/ 4423916 h 6812607"/>
              <a:gd name="connsiteX18505" fmla="*/ 5662910 w 6682383"/>
              <a:gd name="connsiteY18505" fmla="*/ 4423916 h 6812607"/>
              <a:gd name="connsiteX18506" fmla="*/ 5670351 w 6682383"/>
              <a:gd name="connsiteY18506" fmla="*/ 4431357 h 6812607"/>
              <a:gd name="connsiteX18507" fmla="*/ 5670351 w 6682383"/>
              <a:gd name="connsiteY18507" fmla="*/ 4438799 h 6812607"/>
              <a:gd name="connsiteX18508" fmla="*/ 5677793 w 6682383"/>
              <a:gd name="connsiteY18508" fmla="*/ 4446240 h 6812607"/>
              <a:gd name="connsiteX18509" fmla="*/ 5685234 w 6682383"/>
              <a:gd name="connsiteY18509" fmla="*/ 4449961 h 6812607"/>
              <a:gd name="connsiteX18510" fmla="*/ 5681513 w 6682383"/>
              <a:gd name="connsiteY18510" fmla="*/ 4461123 h 6812607"/>
              <a:gd name="connsiteX18511" fmla="*/ 5677793 w 6682383"/>
              <a:gd name="connsiteY18511" fmla="*/ 4461123 h 6812607"/>
              <a:gd name="connsiteX18512" fmla="*/ 5662910 w 6682383"/>
              <a:gd name="connsiteY18512" fmla="*/ 4461123 h 6812607"/>
              <a:gd name="connsiteX18513" fmla="*/ 5662910 w 6682383"/>
              <a:gd name="connsiteY18513" fmla="*/ 4468564 h 6812607"/>
              <a:gd name="connsiteX18514" fmla="*/ 5662910 w 6682383"/>
              <a:gd name="connsiteY18514" fmla="*/ 4476006 h 6812607"/>
              <a:gd name="connsiteX18515" fmla="*/ 5655468 w 6682383"/>
              <a:gd name="connsiteY18515" fmla="*/ 4476006 h 6812607"/>
              <a:gd name="connsiteX18516" fmla="*/ 5655468 w 6682383"/>
              <a:gd name="connsiteY18516" fmla="*/ 4461123 h 6812607"/>
              <a:gd name="connsiteX18517" fmla="*/ 5648027 w 6682383"/>
              <a:gd name="connsiteY18517" fmla="*/ 4461123 h 6812607"/>
              <a:gd name="connsiteX18518" fmla="*/ 5640586 w 6682383"/>
              <a:gd name="connsiteY18518" fmla="*/ 4461123 h 6812607"/>
              <a:gd name="connsiteX18519" fmla="*/ 5625703 w 6682383"/>
              <a:gd name="connsiteY18519" fmla="*/ 4461123 h 6812607"/>
              <a:gd name="connsiteX18520" fmla="*/ 5618261 w 6682383"/>
              <a:gd name="connsiteY18520" fmla="*/ 4453681 h 6812607"/>
              <a:gd name="connsiteX18521" fmla="*/ 5618261 w 6682383"/>
              <a:gd name="connsiteY18521" fmla="*/ 4461123 h 6812607"/>
              <a:gd name="connsiteX18522" fmla="*/ 5625703 w 6682383"/>
              <a:gd name="connsiteY18522" fmla="*/ 4468564 h 6812607"/>
              <a:gd name="connsiteX18523" fmla="*/ 5636865 w 6682383"/>
              <a:gd name="connsiteY18523" fmla="*/ 4476006 h 6812607"/>
              <a:gd name="connsiteX18524" fmla="*/ 5648027 w 6682383"/>
              <a:gd name="connsiteY18524" fmla="*/ 4476006 h 6812607"/>
              <a:gd name="connsiteX18525" fmla="*/ 5655468 w 6682383"/>
              <a:gd name="connsiteY18525" fmla="*/ 4483447 h 6812607"/>
              <a:gd name="connsiteX18526" fmla="*/ 5662910 w 6682383"/>
              <a:gd name="connsiteY18526" fmla="*/ 4483447 h 6812607"/>
              <a:gd name="connsiteX18527" fmla="*/ 5674072 w 6682383"/>
              <a:gd name="connsiteY18527" fmla="*/ 4483447 h 6812607"/>
              <a:gd name="connsiteX18528" fmla="*/ 5677793 w 6682383"/>
              <a:gd name="connsiteY18528" fmla="*/ 4490888 h 6812607"/>
              <a:gd name="connsiteX18529" fmla="*/ 5715000 w 6682383"/>
              <a:gd name="connsiteY18529" fmla="*/ 4490888 h 6812607"/>
              <a:gd name="connsiteX18530" fmla="*/ 5729883 w 6682383"/>
              <a:gd name="connsiteY18530" fmla="*/ 4520654 h 6812607"/>
              <a:gd name="connsiteX18531" fmla="*/ 5737324 w 6682383"/>
              <a:gd name="connsiteY18531" fmla="*/ 4520654 h 6812607"/>
              <a:gd name="connsiteX18532" fmla="*/ 5741045 w 6682383"/>
              <a:gd name="connsiteY18532" fmla="*/ 4513213 h 6812607"/>
              <a:gd name="connsiteX18533" fmla="*/ 5744765 w 6682383"/>
              <a:gd name="connsiteY18533" fmla="*/ 4505771 h 6812607"/>
              <a:gd name="connsiteX18534" fmla="*/ 5759648 w 6682383"/>
              <a:gd name="connsiteY18534" fmla="*/ 4498330 h 6812607"/>
              <a:gd name="connsiteX18535" fmla="*/ 5774531 w 6682383"/>
              <a:gd name="connsiteY18535" fmla="*/ 4502051 h 6812607"/>
              <a:gd name="connsiteX18536" fmla="*/ 5778252 w 6682383"/>
              <a:gd name="connsiteY18536" fmla="*/ 4505771 h 6812607"/>
              <a:gd name="connsiteX18537" fmla="*/ 5796855 w 6682383"/>
              <a:gd name="connsiteY18537" fmla="*/ 4509492 h 6812607"/>
              <a:gd name="connsiteX18538" fmla="*/ 5811738 w 6682383"/>
              <a:gd name="connsiteY18538" fmla="*/ 4516933 h 6812607"/>
              <a:gd name="connsiteX18539" fmla="*/ 5819179 w 6682383"/>
              <a:gd name="connsiteY18539" fmla="*/ 4528095 h 6812607"/>
              <a:gd name="connsiteX18540" fmla="*/ 5826621 w 6682383"/>
              <a:gd name="connsiteY18540" fmla="*/ 4535537 h 6812607"/>
              <a:gd name="connsiteX18541" fmla="*/ 5826621 w 6682383"/>
              <a:gd name="connsiteY18541" fmla="*/ 4542978 h 6812607"/>
              <a:gd name="connsiteX18542" fmla="*/ 5826621 w 6682383"/>
              <a:gd name="connsiteY18542" fmla="*/ 4557861 h 6812607"/>
              <a:gd name="connsiteX18543" fmla="*/ 5819179 w 6682383"/>
              <a:gd name="connsiteY18543" fmla="*/ 4557861 h 6812607"/>
              <a:gd name="connsiteX18544" fmla="*/ 5808017 w 6682383"/>
              <a:gd name="connsiteY18544" fmla="*/ 4557861 h 6812607"/>
              <a:gd name="connsiteX18545" fmla="*/ 5789414 w 6682383"/>
              <a:gd name="connsiteY18545" fmla="*/ 4557861 h 6812607"/>
              <a:gd name="connsiteX18546" fmla="*/ 5752207 w 6682383"/>
              <a:gd name="connsiteY18546" fmla="*/ 4557861 h 6812607"/>
              <a:gd name="connsiteX18547" fmla="*/ 5744765 w 6682383"/>
              <a:gd name="connsiteY18547" fmla="*/ 4557861 h 6812607"/>
              <a:gd name="connsiteX18548" fmla="*/ 5722441 w 6682383"/>
              <a:gd name="connsiteY18548" fmla="*/ 4557861 h 6812607"/>
              <a:gd name="connsiteX18549" fmla="*/ 5707558 w 6682383"/>
              <a:gd name="connsiteY18549" fmla="*/ 4554140 h 6812607"/>
              <a:gd name="connsiteX18550" fmla="*/ 5700117 w 6682383"/>
              <a:gd name="connsiteY18550" fmla="*/ 4565303 h 6812607"/>
              <a:gd name="connsiteX18551" fmla="*/ 5700117 w 6682383"/>
              <a:gd name="connsiteY18551" fmla="*/ 4572744 h 6812607"/>
              <a:gd name="connsiteX18552" fmla="*/ 5696396 w 6682383"/>
              <a:gd name="connsiteY18552" fmla="*/ 4565303 h 6812607"/>
              <a:gd name="connsiteX18553" fmla="*/ 5692676 w 6682383"/>
              <a:gd name="connsiteY18553" fmla="*/ 4565303 h 6812607"/>
              <a:gd name="connsiteX18554" fmla="*/ 5662910 w 6682383"/>
              <a:gd name="connsiteY18554" fmla="*/ 4550420 h 6812607"/>
              <a:gd name="connsiteX18555" fmla="*/ 5666631 w 6682383"/>
              <a:gd name="connsiteY18555" fmla="*/ 4542978 h 6812607"/>
              <a:gd name="connsiteX18556" fmla="*/ 5670351 w 6682383"/>
              <a:gd name="connsiteY18556" fmla="*/ 4550420 h 6812607"/>
              <a:gd name="connsiteX18557" fmla="*/ 5700117 w 6682383"/>
              <a:gd name="connsiteY18557" fmla="*/ 4550420 h 6812607"/>
              <a:gd name="connsiteX18558" fmla="*/ 5692676 w 6682383"/>
              <a:gd name="connsiteY18558" fmla="*/ 4513213 h 6812607"/>
              <a:gd name="connsiteX18559" fmla="*/ 5685234 w 6682383"/>
              <a:gd name="connsiteY18559" fmla="*/ 4520654 h 6812607"/>
              <a:gd name="connsiteX18560" fmla="*/ 5670351 w 6682383"/>
              <a:gd name="connsiteY18560" fmla="*/ 4528095 h 6812607"/>
              <a:gd name="connsiteX18561" fmla="*/ 5662910 w 6682383"/>
              <a:gd name="connsiteY18561" fmla="*/ 4528095 h 6812607"/>
              <a:gd name="connsiteX18562" fmla="*/ 5655468 w 6682383"/>
              <a:gd name="connsiteY18562" fmla="*/ 4528095 h 6812607"/>
              <a:gd name="connsiteX18563" fmla="*/ 5655468 w 6682383"/>
              <a:gd name="connsiteY18563" fmla="*/ 4542978 h 6812607"/>
              <a:gd name="connsiteX18564" fmla="*/ 5655468 w 6682383"/>
              <a:gd name="connsiteY18564" fmla="*/ 4557861 h 6812607"/>
              <a:gd name="connsiteX18565" fmla="*/ 5659189 w 6682383"/>
              <a:gd name="connsiteY18565" fmla="*/ 4557861 h 6812607"/>
              <a:gd name="connsiteX18566" fmla="*/ 5662910 w 6682383"/>
              <a:gd name="connsiteY18566" fmla="*/ 4557861 h 6812607"/>
              <a:gd name="connsiteX18567" fmla="*/ 5670351 w 6682383"/>
              <a:gd name="connsiteY18567" fmla="*/ 4572744 h 6812607"/>
              <a:gd name="connsiteX18568" fmla="*/ 5685234 w 6682383"/>
              <a:gd name="connsiteY18568" fmla="*/ 4580185 h 6812607"/>
              <a:gd name="connsiteX18569" fmla="*/ 5692676 w 6682383"/>
              <a:gd name="connsiteY18569" fmla="*/ 4580185 h 6812607"/>
              <a:gd name="connsiteX18570" fmla="*/ 5722441 w 6682383"/>
              <a:gd name="connsiteY18570" fmla="*/ 4572744 h 6812607"/>
              <a:gd name="connsiteX18571" fmla="*/ 5729883 w 6682383"/>
              <a:gd name="connsiteY18571" fmla="*/ 4572744 h 6812607"/>
              <a:gd name="connsiteX18572" fmla="*/ 5737324 w 6682383"/>
              <a:gd name="connsiteY18572" fmla="*/ 4580185 h 6812607"/>
              <a:gd name="connsiteX18573" fmla="*/ 5752207 w 6682383"/>
              <a:gd name="connsiteY18573" fmla="*/ 4580185 h 6812607"/>
              <a:gd name="connsiteX18574" fmla="*/ 5759648 w 6682383"/>
              <a:gd name="connsiteY18574" fmla="*/ 4580185 h 6812607"/>
              <a:gd name="connsiteX18575" fmla="*/ 5781972 w 6682383"/>
              <a:gd name="connsiteY18575" fmla="*/ 4595068 h 6812607"/>
              <a:gd name="connsiteX18576" fmla="*/ 5789414 w 6682383"/>
              <a:gd name="connsiteY18576" fmla="*/ 4598789 h 6812607"/>
              <a:gd name="connsiteX18577" fmla="*/ 5793135 w 6682383"/>
              <a:gd name="connsiteY18577" fmla="*/ 4613672 h 6812607"/>
              <a:gd name="connsiteX18578" fmla="*/ 5804297 w 6682383"/>
              <a:gd name="connsiteY18578" fmla="*/ 4624834 h 6812607"/>
              <a:gd name="connsiteX18579" fmla="*/ 5819179 w 6682383"/>
              <a:gd name="connsiteY18579" fmla="*/ 4624834 h 6812607"/>
              <a:gd name="connsiteX18580" fmla="*/ 5819179 w 6682383"/>
              <a:gd name="connsiteY18580" fmla="*/ 4632275 h 6812607"/>
              <a:gd name="connsiteX18581" fmla="*/ 5811738 w 6682383"/>
              <a:gd name="connsiteY18581" fmla="*/ 4632275 h 6812607"/>
              <a:gd name="connsiteX18582" fmla="*/ 5811738 w 6682383"/>
              <a:gd name="connsiteY18582" fmla="*/ 4639717 h 6812607"/>
              <a:gd name="connsiteX18583" fmla="*/ 5826621 w 6682383"/>
              <a:gd name="connsiteY18583" fmla="*/ 4639717 h 6812607"/>
              <a:gd name="connsiteX18584" fmla="*/ 5841504 w 6682383"/>
              <a:gd name="connsiteY18584" fmla="*/ 4639717 h 6812607"/>
              <a:gd name="connsiteX18585" fmla="*/ 5837783 w 6682383"/>
              <a:gd name="connsiteY18585" fmla="*/ 4628554 h 6812607"/>
              <a:gd name="connsiteX18586" fmla="*/ 5841504 w 6682383"/>
              <a:gd name="connsiteY18586" fmla="*/ 4624834 h 6812607"/>
              <a:gd name="connsiteX18587" fmla="*/ 5841504 w 6682383"/>
              <a:gd name="connsiteY18587" fmla="*/ 4617392 h 6812607"/>
              <a:gd name="connsiteX18588" fmla="*/ 5834062 w 6682383"/>
              <a:gd name="connsiteY18588" fmla="*/ 4609951 h 6812607"/>
              <a:gd name="connsiteX18589" fmla="*/ 5841504 w 6682383"/>
              <a:gd name="connsiteY18589" fmla="*/ 4602510 h 6812607"/>
              <a:gd name="connsiteX18590" fmla="*/ 5848945 w 6682383"/>
              <a:gd name="connsiteY18590" fmla="*/ 4606230 h 6812607"/>
              <a:gd name="connsiteX18591" fmla="*/ 5860107 w 6682383"/>
              <a:gd name="connsiteY18591" fmla="*/ 4606230 h 6812607"/>
              <a:gd name="connsiteX18592" fmla="*/ 5878711 w 6682383"/>
              <a:gd name="connsiteY18592" fmla="*/ 4617392 h 6812607"/>
              <a:gd name="connsiteX18593" fmla="*/ 5893593 w 6682383"/>
              <a:gd name="connsiteY18593" fmla="*/ 4621113 h 6812607"/>
              <a:gd name="connsiteX18594" fmla="*/ 5901035 w 6682383"/>
              <a:gd name="connsiteY18594" fmla="*/ 4624834 h 6812607"/>
              <a:gd name="connsiteX18595" fmla="*/ 5930801 w 6682383"/>
              <a:gd name="connsiteY18595" fmla="*/ 4632275 h 6812607"/>
              <a:gd name="connsiteX18596" fmla="*/ 5953125 w 6682383"/>
              <a:gd name="connsiteY18596" fmla="*/ 4632275 h 6812607"/>
              <a:gd name="connsiteX18597" fmla="*/ 5968008 w 6682383"/>
              <a:gd name="connsiteY18597" fmla="*/ 4639717 h 6812607"/>
              <a:gd name="connsiteX18598" fmla="*/ 5982890 w 6682383"/>
              <a:gd name="connsiteY18598" fmla="*/ 4650879 h 6812607"/>
              <a:gd name="connsiteX18599" fmla="*/ 5990332 w 6682383"/>
              <a:gd name="connsiteY18599" fmla="*/ 4654599 h 6812607"/>
              <a:gd name="connsiteX18600" fmla="*/ 5997773 w 6682383"/>
              <a:gd name="connsiteY18600" fmla="*/ 4662041 h 6812607"/>
              <a:gd name="connsiteX18601" fmla="*/ 6005215 w 6682383"/>
              <a:gd name="connsiteY18601" fmla="*/ 4662041 h 6812607"/>
              <a:gd name="connsiteX18602" fmla="*/ 6005215 w 6682383"/>
              <a:gd name="connsiteY18602" fmla="*/ 4669482 h 6812607"/>
              <a:gd name="connsiteX18603" fmla="*/ 5997773 w 6682383"/>
              <a:gd name="connsiteY18603" fmla="*/ 4669482 h 6812607"/>
              <a:gd name="connsiteX18604" fmla="*/ 5990332 w 6682383"/>
              <a:gd name="connsiteY18604" fmla="*/ 4676924 h 6812607"/>
              <a:gd name="connsiteX18605" fmla="*/ 5982890 w 6682383"/>
              <a:gd name="connsiteY18605" fmla="*/ 4684365 h 6812607"/>
              <a:gd name="connsiteX18606" fmla="*/ 5975449 w 6682383"/>
              <a:gd name="connsiteY18606" fmla="*/ 4680644 h 6812607"/>
              <a:gd name="connsiteX18607" fmla="*/ 5975449 w 6682383"/>
              <a:gd name="connsiteY18607" fmla="*/ 4676924 h 6812607"/>
              <a:gd name="connsiteX18608" fmla="*/ 5971728 w 6682383"/>
              <a:gd name="connsiteY18608" fmla="*/ 4671343 h 6812607"/>
              <a:gd name="connsiteX18609" fmla="*/ 5960566 w 6682383"/>
              <a:gd name="connsiteY18609" fmla="*/ 4676924 h 6812607"/>
              <a:gd name="connsiteX18610" fmla="*/ 5975449 w 6682383"/>
              <a:gd name="connsiteY18610" fmla="*/ 4691806 h 6812607"/>
              <a:gd name="connsiteX18611" fmla="*/ 5982890 w 6682383"/>
              <a:gd name="connsiteY18611" fmla="*/ 4699248 h 6812607"/>
              <a:gd name="connsiteX18612" fmla="*/ 5997773 w 6682383"/>
              <a:gd name="connsiteY18612" fmla="*/ 4699248 h 6812607"/>
              <a:gd name="connsiteX18613" fmla="*/ 6001494 w 6682383"/>
              <a:gd name="connsiteY18613" fmla="*/ 4699248 h 6812607"/>
              <a:gd name="connsiteX18614" fmla="*/ 6012656 w 6682383"/>
              <a:gd name="connsiteY18614" fmla="*/ 4699248 h 6812607"/>
              <a:gd name="connsiteX18615" fmla="*/ 6023818 w 6682383"/>
              <a:gd name="connsiteY18615" fmla="*/ 4702969 h 6812607"/>
              <a:gd name="connsiteX18616" fmla="*/ 6027539 w 6682383"/>
              <a:gd name="connsiteY18616" fmla="*/ 4706689 h 6812607"/>
              <a:gd name="connsiteX18617" fmla="*/ 6027539 w 6682383"/>
              <a:gd name="connsiteY18617" fmla="*/ 4714131 h 6812607"/>
              <a:gd name="connsiteX18618" fmla="*/ 6034980 w 6682383"/>
              <a:gd name="connsiteY18618" fmla="*/ 4714131 h 6812607"/>
              <a:gd name="connsiteX18619" fmla="*/ 6034980 w 6682383"/>
              <a:gd name="connsiteY18619" fmla="*/ 4721572 h 6812607"/>
              <a:gd name="connsiteX18620" fmla="*/ 6012656 w 6682383"/>
              <a:gd name="connsiteY18620" fmla="*/ 4721572 h 6812607"/>
              <a:gd name="connsiteX18621" fmla="*/ 6005215 w 6682383"/>
              <a:gd name="connsiteY18621" fmla="*/ 4710410 h 6812607"/>
              <a:gd name="connsiteX18622" fmla="*/ 5997773 w 6682383"/>
              <a:gd name="connsiteY18622" fmla="*/ 4706689 h 6812607"/>
              <a:gd name="connsiteX18623" fmla="*/ 5990332 w 6682383"/>
              <a:gd name="connsiteY18623" fmla="*/ 4702969 h 6812607"/>
              <a:gd name="connsiteX18624" fmla="*/ 5986611 w 6682383"/>
              <a:gd name="connsiteY18624" fmla="*/ 4702969 h 6812607"/>
              <a:gd name="connsiteX18625" fmla="*/ 5990332 w 6682383"/>
              <a:gd name="connsiteY18625" fmla="*/ 4706689 h 6812607"/>
              <a:gd name="connsiteX18626" fmla="*/ 5975449 w 6682383"/>
              <a:gd name="connsiteY18626" fmla="*/ 4706689 h 6812607"/>
              <a:gd name="connsiteX18627" fmla="*/ 5960566 w 6682383"/>
              <a:gd name="connsiteY18627" fmla="*/ 4691806 h 6812607"/>
              <a:gd name="connsiteX18628" fmla="*/ 5960566 w 6682383"/>
              <a:gd name="connsiteY18628" fmla="*/ 4699248 h 6812607"/>
              <a:gd name="connsiteX18629" fmla="*/ 5945683 w 6682383"/>
              <a:gd name="connsiteY18629" fmla="*/ 4695527 h 6812607"/>
              <a:gd name="connsiteX18630" fmla="*/ 5923359 w 6682383"/>
              <a:gd name="connsiteY18630" fmla="*/ 4691806 h 6812607"/>
              <a:gd name="connsiteX18631" fmla="*/ 5908476 w 6682383"/>
              <a:gd name="connsiteY18631" fmla="*/ 4688086 h 6812607"/>
              <a:gd name="connsiteX18632" fmla="*/ 5901035 w 6682383"/>
              <a:gd name="connsiteY18632" fmla="*/ 4676924 h 6812607"/>
              <a:gd name="connsiteX18633" fmla="*/ 5893593 w 6682383"/>
              <a:gd name="connsiteY18633" fmla="*/ 4676924 h 6812607"/>
              <a:gd name="connsiteX18634" fmla="*/ 5878711 w 6682383"/>
              <a:gd name="connsiteY18634" fmla="*/ 4676924 h 6812607"/>
              <a:gd name="connsiteX18635" fmla="*/ 5878711 w 6682383"/>
              <a:gd name="connsiteY18635" fmla="*/ 4669482 h 6812607"/>
              <a:gd name="connsiteX18636" fmla="*/ 5856386 w 6682383"/>
              <a:gd name="connsiteY18636" fmla="*/ 4669482 h 6812607"/>
              <a:gd name="connsiteX18637" fmla="*/ 5848945 w 6682383"/>
              <a:gd name="connsiteY18637" fmla="*/ 4669482 h 6812607"/>
              <a:gd name="connsiteX18638" fmla="*/ 5837783 w 6682383"/>
              <a:gd name="connsiteY18638" fmla="*/ 4662041 h 6812607"/>
              <a:gd name="connsiteX18639" fmla="*/ 5830342 w 6682383"/>
              <a:gd name="connsiteY18639" fmla="*/ 4654599 h 6812607"/>
              <a:gd name="connsiteX18640" fmla="*/ 5822900 w 6682383"/>
              <a:gd name="connsiteY18640" fmla="*/ 4654599 h 6812607"/>
              <a:gd name="connsiteX18641" fmla="*/ 5804297 w 6682383"/>
              <a:gd name="connsiteY18641" fmla="*/ 4662041 h 6812607"/>
              <a:gd name="connsiteX18642" fmla="*/ 5796855 w 6682383"/>
              <a:gd name="connsiteY18642" fmla="*/ 4662041 h 6812607"/>
              <a:gd name="connsiteX18643" fmla="*/ 5796855 w 6682383"/>
              <a:gd name="connsiteY18643" fmla="*/ 4669482 h 6812607"/>
              <a:gd name="connsiteX18644" fmla="*/ 5793135 w 6682383"/>
              <a:gd name="connsiteY18644" fmla="*/ 4676924 h 6812607"/>
              <a:gd name="connsiteX18645" fmla="*/ 5789414 w 6682383"/>
              <a:gd name="connsiteY18645" fmla="*/ 4669482 h 6812607"/>
              <a:gd name="connsiteX18646" fmla="*/ 5785693 w 6682383"/>
              <a:gd name="connsiteY18646" fmla="*/ 4658320 h 6812607"/>
              <a:gd name="connsiteX18647" fmla="*/ 5774531 w 6682383"/>
              <a:gd name="connsiteY18647" fmla="*/ 4654599 h 6812607"/>
              <a:gd name="connsiteX18648" fmla="*/ 5770810 w 6682383"/>
              <a:gd name="connsiteY18648" fmla="*/ 4650879 h 6812607"/>
              <a:gd name="connsiteX18649" fmla="*/ 5767090 w 6682383"/>
              <a:gd name="connsiteY18649" fmla="*/ 4647158 h 6812607"/>
              <a:gd name="connsiteX18650" fmla="*/ 5781972 w 6682383"/>
              <a:gd name="connsiteY18650" fmla="*/ 4647158 h 6812607"/>
              <a:gd name="connsiteX18651" fmla="*/ 5789414 w 6682383"/>
              <a:gd name="connsiteY18651" fmla="*/ 4639717 h 6812607"/>
              <a:gd name="connsiteX18652" fmla="*/ 5781972 w 6682383"/>
              <a:gd name="connsiteY18652" fmla="*/ 4639717 h 6812607"/>
              <a:gd name="connsiteX18653" fmla="*/ 5770810 w 6682383"/>
              <a:gd name="connsiteY18653" fmla="*/ 4639717 h 6812607"/>
              <a:gd name="connsiteX18654" fmla="*/ 5752207 w 6682383"/>
              <a:gd name="connsiteY18654" fmla="*/ 4632275 h 6812607"/>
              <a:gd name="connsiteX18655" fmla="*/ 5752207 w 6682383"/>
              <a:gd name="connsiteY18655" fmla="*/ 4639717 h 6812607"/>
              <a:gd name="connsiteX18656" fmla="*/ 5737324 w 6682383"/>
              <a:gd name="connsiteY18656" fmla="*/ 4639717 h 6812607"/>
              <a:gd name="connsiteX18657" fmla="*/ 5729883 w 6682383"/>
              <a:gd name="connsiteY18657" fmla="*/ 4639717 h 6812607"/>
              <a:gd name="connsiteX18658" fmla="*/ 5722441 w 6682383"/>
              <a:gd name="connsiteY18658" fmla="*/ 4639717 h 6812607"/>
              <a:gd name="connsiteX18659" fmla="*/ 5715000 w 6682383"/>
              <a:gd name="connsiteY18659" fmla="*/ 4647158 h 6812607"/>
              <a:gd name="connsiteX18660" fmla="*/ 5707558 w 6682383"/>
              <a:gd name="connsiteY18660" fmla="*/ 4647158 h 6812607"/>
              <a:gd name="connsiteX18661" fmla="*/ 5707558 w 6682383"/>
              <a:gd name="connsiteY18661" fmla="*/ 4639717 h 6812607"/>
              <a:gd name="connsiteX18662" fmla="*/ 5692676 w 6682383"/>
              <a:gd name="connsiteY18662" fmla="*/ 4639717 h 6812607"/>
              <a:gd name="connsiteX18663" fmla="*/ 5685234 w 6682383"/>
              <a:gd name="connsiteY18663" fmla="*/ 4639717 h 6812607"/>
              <a:gd name="connsiteX18664" fmla="*/ 5677793 w 6682383"/>
              <a:gd name="connsiteY18664" fmla="*/ 4628554 h 6812607"/>
              <a:gd name="connsiteX18665" fmla="*/ 5648027 w 6682383"/>
              <a:gd name="connsiteY18665" fmla="*/ 4624834 h 6812607"/>
              <a:gd name="connsiteX18666" fmla="*/ 5618261 w 6682383"/>
              <a:gd name="connsiteY18666" fmla="*/ 4609951 h 6812607"/>
              <a:gd name="connsiteX18667" fmla="*/ 5610820 w 6682383"/>
              <a:gd name="connsiteY18667" fmla="*/ 4602510 h 6812607"/>
              <a:gd name="connsiteX18668" fmla="*/ 5603379 w 6682383"/>
              <a:gd name="connsiteY18668" fmla="*/ 4609951 h 6812607"/>
              <a:gd name="connsiteX18669" fmla="*/ 5592217 w 6682383"/>
              <a:gd name="connsiteY18669" fmla="*/ 4609951 h 6812607"/>
              <a:gd name="connsiteX18670" fmla="*/ 5581054 w 6682383"/>
              <a:gd name="connsiteY18670" fmla="*/ 4609951 h 6812607"/>
              <a:gd name="connsiteX18671" fmla="*/ 5573613 w 6682383"/>
              <a:gd name="connsiteY18671" fmla="*/ 4617392 h 6812607"/>
              <a:gd name="connsiteX18672" fmla="*/ 5581054 w 6682383"/>
              <a:gd name="connsiteY18672" fmla="*/ 4624834 h 6812607"/>
              <a:gd name="connsiteX18673" fmla="*/ 5573613 w 6682383"/>
              <a:gd name="connsiteY18673" fmla="*/ 4624834 h 6812607"/>
              <a:gd name="connsiteX18674" fmla="*/ 5566172 w 6682383"/>
              <a:gd name="connsiteY18674" fmla="*/ 4617392 h 6812607"/>
              <a:gd name="connsiteX18675" fmla="*/ 5551289 w 6682383"/>
              <a:gd name="connsiteY18675" fmla="*/ 4617392 h 6812607"/>
              <a:gd name="connsiteX18676" fmla="*/ 5543847 w 6682383"/>
              <a:gd name="connsiteY18676" fmla="*/ 4617392 h 6812607"/>
              <a:gd name="connsiteX18677" fmla="*/ 5543847 w 6682383"/>
              <a:gd name="connsiteY18677" fmla="*/ 4609951 h 6812607"/>
              <a:gd name="connsiteX18678" fmla="*/ 5536406 w 6682383"/>
              <a:gd name="connsiteY18678" fmla="*/ 4602510 h 6812607"/>
              <a:gd name="connsiteX18679" fmla="*/ 5514082 w 6682383"/>
              <a:gd name="connsiteY18679" fmla="*/ 4602510 h 6812607"/>
              <a:gd name="connsiteX18680" fmla="*/ 5499199 w 6682383"/>
              <a:gd name="connsiteY18680" fmla="*/ 4602510 h 6812607"/>
              <a:gd name="connsiteX18681" fmla="*/ 5506640 w 6682383"/>
              <a:gd name="connsiteY18681" fmla="*/ 4606230 h 6812607"/>
              <a:gd name="connsiteX18682" fmla="*/ 5510361 w 6682383"/>
              <a:gd name="connsiteY18682" fmla="*/ 4609951 h 6812607"/>
              <a:gd name="connsiteX18683" fmla="*/ 5514082 w 6682383"/>
              <a:gd name="connsiteY18683" fmla="*/ 4613672 h 6812607"/>
              <a:gd name="connsiteX18684" fmla="*/ 5506640 w 6682383"/>
              <a:gd name="connsiteY18684" fmla="*/ 4617392 h 6812607"/>
              <a:gd name="connsiteX18685" fmla="*/ 5499199 w 6682383"/>
              <a:gd name="connsiteY18685" fmla="*/ 4609951 h 6812607"/>
              <a:gd name="connsiteX18686" fmla="*/ 5491758 w 6682383"/>
              <a:gd name="connsiteY18686" fmla="*/ 4613672 h 6812607"/>
              <a:gd name="connsiteX18687" fmla="*/ 5484316 w 6682383"/>
              <a:gd name="connsiteY18687" fmla="*/ 4609951 h 6812607"/>
              <a:gd name="connsiteX18688" fmla="*/ 5469433 w 6682383"/>
              <a:gd name="connsiteY18688" fmla="*/ 4595068 h 6812607"/>
              <a:gd name="connsiteX18689" fmla="*/ 5447109 w 6682383"/>
              <a:gd name="connsiteY18689" fmla="*/ 4602510 h 6812607"/>
              <a:gd name="connsiteX18690" fmla="*/ 5432226 w 6682383"/>
              <a:gd name="connsiteY18690" fmla="*/ 4595068 h 6812607"/>
              <a:gd name="connsiteX18691" fmla="*/ 5432226 w 6682383"/>
              <a:gd name="connsiteY18691" fmla="*/ 4609951 h 6812607"/>
              <a:gd name="connsiteX18692" fmla="*/ 5439668 w 6682383"/>
              <a:gd name="connsiteY18692" fmla="*/ 4632275 h 6812607"/>
              <a:gd name="connsiteX18693" fmla="*/ 5447109 w 6682383"/>
              <a:gd name="connsiteY18693" fmla="*/ 4632275 h 6812607"/>
              <a:gd name="connsiteX18694" fmla="*/ 5447109 w 6682383"/>
              <a:gd name="connsiteY18694" fmla="*/ 4624834 h 6812607"/>
              <a:gd name="connsiteX18695" fmla="*/ 5450830 w 6682383"/>
              <a:gd name="connsiteY18695" fmla="*/ 4613672 h 6812607"/>
              <a:gd name="connsiteX18696" fmla="*/ 5458271 w 6682383"/>
              <a:gd name="connsiteY18696" fmla="*/ 4617392 h 6812607"/>
              <a:gd name="connsiteX18697" fmla="*/ 5469433 w 6682383"/>
              <a:gd name="connsiteY18697" fmla="*/ 4621113 h 6812607"/>
              <a:gd name="connsiteX18698" fmla="*/ 5484316 w 6682383"/>
              <a:gd name="connsiteY18698" fmla="*/ 4624834 h 6812607"/>
              <a:gd name="connsiteX18699" fmla="*/ 5502920 w 6682383"/>
              <a:gd name="connsiteY18699" fmla="*/ 4635996 h 6812607"/>
              <a:gd name="connsiteX18700" fmla="*/ 5506640 w 6682383"/>
              <a:gd name="connsiteY18700" fmla="*/ 4654599 h 6812607"/>
              <a:gd name="connsiteX18701" fmla="*/ 5499199 w 6682383"/>
              <a:gd name="connsiteY18701" fmla="*/ 4662041 h 6812607"/>
              <a:gd name="connsiteX18702" fmla="*/ 5499199 w 6682383"/>
              <a:gd name="connsiteY18702" fmla="*/ 4669482 h 6812607"/>
              <a:gd name="connsiteX18703" fmla="*/ 5528965 w 6682383"/>
              <a:gd name="connsiteY18703" fmla="*/ 4669482 h 6812607"/>
              <a:gd name="connsiteX18704" fmla="*/ 5525244 w 6682383"/>
              <a:gd name="connsiteY18704" fmla="*/ 4665761 h 6812607"/>
              <a:gd name="connsiteX18705" fmla="*/ 5521523 w 6682383"/>
              <a:gd name="connsiteY18705" fmla="*/ 4654599 h 6812607"/>
              <a:gd name="connsiteX18706" fmla="*/ 5528965 w 6682383"/>
              <a:gd name="connsiteY18706" fmla="*/ 4662041 h 6812607"/>
              <a:gd name="connsiteX18707" fmla="*/ 5536406 w 6682383"/>
              <a:gd name="connsiteY18707" fmla="*/ 4669482 h 6812607"/>
              <a:gd name="connsiteX18708" fmla="*/ 5536406 w 6682383"/>
              <a:gd name="connsiteY18708" fmla="*/ 4676924 h 6812607"/>
              <a:gd name="connsiteX18709" fmla="*/ 5566172 w 6682383"/>
              <a:gd name="connsiteY18709" fmla="*/ 4691806 h 6812607"/>
              <a:gd name="connsiteX18710" fmla="*/ 5569892 w 6682383"/>
              <a:gd name="connsiteY18710" fmla="*/ 4699248 h 6812607"/>
              <a:gd name="connsiteX18711" fmla="*/ 5558730 w 6682383"/>
              <a:gd name="connsiteY18711" fmla="*/ 4691806 h 6812607"/>
              <a:gd name="connsiteX18712" fmla="*/ 5551289 w 6682383"/>
              <a:gd name="connsiteY18712" fmla="*/ 4691806 h 6812607"/>
              <a:gd name="connsiteX18713" fmla="*/ 5543847 w 6682383"/>
              <a:gd name="connsiteY18713" fmla="*/ 4684365 h 6812607"/>
              <a:gd name="connsiteX18714" fmla="*/ 5543847 w 6682383"/>
              <a:gd name="connsiteY18714" fmla="*/ 4691806 h 6812607"/>
              <a:gd name="connsiteX18715" fmla="*/ 5536406 w 6682383"/>
              <a:gd name="connsiteY18715" fmla="*/ 4691806 h 6812607"/>
              <a:gd name="connsiteX18716" fmla="*/ 5521523 w 6682383"/>
              <a:gd name="connsiteY18716" fmla="*/ 4688086 h 6812607"/>
              <a:gd name="connsiteX18717" fmla="*/ 5514082 w 6682383"/>
              <a:gd name="connsiteY18717" fmla="*/ 4676924 h 6812607"/>
              <a:gd name="connsiteX18718" fmla="*/ 5491758 w 6682383"/>
              <a:gd name="connsiteY18718" fmla="*/ 4676924 h 6812607"/>
              <a:gd name="connsiteX18719" fmla="*/ 5488037 w 6682383"/>
              <a:gd name="connsiteY18719" fmla="*/ 4684365 h 6812607"/>
              <a:gd name="connsiteX18720" fmla="*/ 5469433 w 6682383"/>
              <a:gd name="connsiteY18720" fmla="*/ 4684365 h 6812607"/>
              <a:gd name="connsiteX18721" fmla="*/ 5443388 w 6682383"/>
              <a:gd name="connsiteY18721" fmla="*/ 4688086 h 6812607"/>
              <a:gd name="connsiteX18722" fmla="*/ 5432226 w 6682383"/>
              <a:gd name="connsiteY18722" fmla="*/ 4691806 h 6812607"/>
              <a:gd name="connsiteX18723" fmla="*/ 5432226 w 6682383"/>
              <a:gd name="connsiteY18723" fmla="*/ 4699248 h 6812607"/>
              <a:gd name="connsiteX18724" fmla="*/ 5409902 w 6682383"/>
              <a:gd name="connsiteY18724" fmla="*/ 4699248 h 6812607"/>
              <a:gd name="connsiteX18725" fmla="*/ 5372695 w 6682383"/>
              <a:gd name="connsiteY18725" fmla="*/ 4714131 h 6812607"/>
              <a:gd name="connsiteX18726" fmla="*/ 5395019 w 6682383"/>
              <a:gd name="connsiteY18726" fmla="*/ 4714131 h 6812607"/>
              <a:gd name="connsiteX18727" fmla="*/ 5428506 w 6682383"/>
              <a:gd name="connsiteY18727" fmla="*/ 4717851 h 6812607"/>
              <a:gd name="connsiteX18728" fmla="*/ 5454551 w 6682383"/>
              <a:gd name="connsiteY18728" fmla="*/ 4721572 h 6812607"/>
              <a:gd name="connsiteX18729" fmla="*/ 5469433 w 6682383"/>
              <a:gd name="connsiteY18729" fmla="*/ 4725293 h 6812607"/>
              <a:gd name="connsiteX18730" fmla="*/ 5484316 w 6682383"/>
              <a:gd name="connsiteY18730" fmla="*/ 4729013 h 6812607"/>
              <a:gd name="connsiteX18731" fmla="*/ 5491758 w 6682383"/>
              <a:gd name="connsiteY18731" fmla="*/ 4729013 h 6812607"/>
              <a:gd name="connsiteX18732" fmla="*/ 5499199 w 6682383"/>
              <a:gd name="connsiteY18732" fmla="*/ 4729013 h 6812607"/>
              <a:gd name="connsiteX18733" fmla="*/ 5506640 w 6682383"/>
              <a:gd name="connsiteY18733" fmla="*/ 4736455 h 6812607"/>
              <a:gd name="connsiteX18734" fmla="*/ 5506640 w 6682383"/>
              <a:gd name="connsiteY18734" fmla="*/ 4729013 h 6812607"/>
              <a:gd name="connsiteX18735" fmla="*/ 5514082 w 6682383"/>
              <a:gd name="connsiteY18735" fmla="*/ 4729013 h 6812607"/>
              <a:gd name="connsiteX18736" fmla="*/ 5547568 w 6682383"/>
              <a:gd name="connsiteY18736" fmla="*/ 4729013 h 6812607"/>
              <a:gd name="connsiteX18737" fmla="*/ 5573613 w 6682383"/>
              <a:gd name="connsiteY18737" fmla="*/ 4736455 h 6812607"/>
              <a:gd name="connsiteX18738" fmla="*/ 5573613 w 6682383"/>
              <a:gd name="connsiteY18738" fmla="*/ 4743896 h 6812607"/>
              <a:gd name="connsiteX18739" fmla="*/ 5558730 w 6682383"/>
              <a:gd name="connsiteY18739" fmla="*/ 4743896 h 6812607"/>
              <a:gd name="connsiteX18740" fmla="*/ 5536406 w 6682383"/>
              <a:gd name="connsiteY18740" fmla="*/ 4751338 h 6812607"/>
              <a:gd name="connsiteX18741" fmla="*/ 5514082 w 6682383"/>
              <a:gd name="connsiteY18741" fmla="*/ 4747617 h 6812607"/>
              <a:gd name="connsiteX18742" fmla="*/ 5502920 w 6682383"/>
              <a:gd name="connsiteY18742" fmla="*/ 4747617 h 6812607"/>
              <a:gd name="connsiteX18743" fmla="*/ 5491758 w 6682383"/>
              <a:gd name="connsiteY18743" fmla="*/ 4743896 h 6812607"/>
              <a:gd name="connsiteX18744" fmla="*/ 5484316 w 6682383"/>
              <a:gd name="connsiteY18744" fmla="*/ 4743896 h 6812607"/>
              <a:gd name="connsiteX18745" fmla="*/ 5476875 w 6682383"/>
              <a:gd name="connsiteY18745" fmla="*/ 4743896 h 6812607"/>
              <a:gd name="connsiteX18746" fmla="*/ 5432226 w 6682383"/>
              <a:gd name="connsiteY18746" fmla="*/ 4743896 h 6812607"/>
              <a:gd name="connsiteX18747" fmla="*/ 5417343 w 6682383"/>
              <a:gd name="connsiteY18747" fmla="*/ 4751338 h 6812607"/>
              <a:gd name="connsiteX18748" fmla="*/ 5409902 w 6682383"/>
              <a:gd name="connsiteY18748" fmla="*/ 4743896 h 6812607"/>
              <a:gd name="connsiteX18749" fmla="*/ 5417343 w 6682383"/>
              <a:gd name="connsiteY18749" fmla="*/ 4743896 h 6812607"/>
              <a:gd name="connsiteX18750" fmla="*/ 5395019 w 6682383"/>
              <a:gd name="connsiteY18750" fmla="*/ 4736455 h 6812607"/>
              <a:gd name="connsiteX18751" fmla="*/ 5391299 w 6682383"/>
              <a:gd name="connsiteY18751" fmla="*/ 4743896 h 6812607"/>
              <a:gd name="connsiteX18752" fmla="*/ 5383857 w 6682383"/>
              <a:gd name="connsiteY18752" fmla="*/ 4743896 h 6812607"/>
              <a:gd name="connsiteX18753" fmla="*/ 5380136 w 6682383"/>
              <a:gd name="connsiteY18753" fmla="*/ 4743896 h 6812607"/>
              <a:gd name="connsiteX18754" fmla="*/ 5380136 w 6682383"/>
              <a:gd name="connsiteY18754" fmla="*/ 4736455 h 6812607"/>
              <a:gd name="connsiteX18755" fmla="*/ 5365254 w 6682383"/>
              <a:gd name="connsiteY18755" fmla="*/ 4736455 h 6812607"/>
              <a:gd name="connsiteX18756" fmla="*/ 5350371 w 6682383"/>
              <a:gd name="connsiteY18756" fmla="*/ 4743896 h 6812607"/>
              <a:gd name="connsiteX18757" fmla="*/ 5342929 w 6682383"/>
              <a:gd name="connsiteY18757" fmla="*/ 4736455 h 6812607"/>
              <a:gd name="connsiteX18758" fmla="*/ 5320605 w 6682383"/>
              <a:gd name="connsiteY18758" fmla="*/ 4736455 h 6812607"/>
              <a:gd name="connsiteX18759" fmla="*/ 5305722 w 6682383"/>
              <a:gd name="connsiteY18759" fmla="*/ 4736455 h 6812607"/>
              <a:gd name="connsiteX18760" fmla="*/ 5294560 w 6682383"/>
              <a:gd name="connsiteY18760" fmla="*/ 4740176 h 6812607"/>
              <a:gd name="connsiteX18761" fmla="*/ 5290840 w 6682383"/>
              <a:gd name="connsiteY18761" fmla="*/ 4743896 h 6812607"/>
              <a:gd name="connsiteX18762" fmla="*/ 5298281 w 6682383"/>
              <a:gd name="connsiteY18762" fmla="*/ 4751338 h 6812607"/>
              <a:gd name="connsiteX18763" fmla="*/ 5313164 w 6682383"/>
              <a:gd name="connsiteY18763" fmla="*/ 4758779 h 6812607"/>
              <a:gd name="connsiteX18764" fmla="*/ 5298281 w 6682383"/>
              <a:gd name="connsiteY18764" fmla="*/ 4758779 h 6812607"/>
              <a:gd name="connsiteX18765" fmla="*/ 5290840 w 6682383"/>
              <a:gd name="connsiteY18765" fmla="*/ 4758779 h 6812607"/>
              <a:gd name="connsiteX18766" fmla="*/ 5283398 w 6682383"/>
              <a:gd name="connsiteY18766" fmla="*/ 4766220 h 6812607"/>
              <a:gd name="connsiteX18767" fmla="*/ 5283398 w 6682383"/>
              <a:gd name="connsiteY18767" fmla="*/ 4762500 h 6812607"/>
              <a:gd name="connsiteX18768" fmla="*/ 5275957 w 6682383"/>
              <a:gd name="connsiteY18768" fmla="*/ 4751338 h 6812607"/>
              <a:gd name="connsiteX18769" fmla="*/ 5275957 w 6682383"/>
              <a:gd name="connsiteY18769" fmla="*/ 4736455 h 6812607"/>
              <a:gd name="connsiteX18770" fmla="*/ 5246191 w 6682383"/>
              <a:gd name="connsiteY18770" fmla="*/ 4743896 h 6812607"/>
              <a:gd name="connsiteX18771" fmla="*/ 5194101 w 6682383"/>
              <a:gd name="connsiteY18771" fmla="*/ 4743896 h 6812607"/>
              <a:gd name="connsiteX18772" fmla="*/ 5134570 w 6682383"/>
              <a:gd name="connsiteY18772" fmla="*/ 4751338 h 6812607"/>
              <a:gd name="connsiteX18773" fmla="*/ 5186660 w 6682383"/>
              <a:gd name="connsiteY18773" fmla="*/ 4751338 h 6812607"/>
              <a:gd name="connsiteX18774" fmla="*/ 5231308 w 6682383"/>
              <a:gd name="connsiteY18774" fmla="*/ 4758779 h 6812607"/>
              <a:gd name="connsiteX18775" fmla="*/ 5216426 w 6682383"/>
              <a:gd name="connsiteY18775" fmla="*/ 4758779 h 6812607"/>
              <a:gd name="connsiteX18776" fmla="*/ 5208984 w 6682383"/>
              <a:gd name="connsiteY18776" fmla="*/ 4762500 h 6812607"/>
              <a:gd name="connsiteX18777" fmla="*/ 5201543 w 6682383"/>
              <a:gd name="connsiteY18777" fmla="*/ 4766220 h 6812607"/>
              <a:gd name="connsiteX18778" fmla="*/ 5201543 w 6682383"/>
              <a:gd name="connsiteY18778" fmla="*/ 4777383 h 6812607"/>
              <a:gd name="connsiteX18779" fmla="*/ 5216426 w 6682383"/>
              <a:gd name="connsiteY18779" fmla="*/ 4781103 h 6812607"/>
              <a:gd name="connsiteX18780" fmla="*/ 5223867 w 6682383"/>
              <a:gd name="connsiteY18780" fmla="*/ 4788545 h 6812607"/>
              <a:gd name="connsiteX18781" fmla="*/ 5223867 w 6682383"/>
              <a:gd name="connsiteY18781" fmla="*/ 4781103 h 6812607"/>
              <a:gd name="connsiteX18782" fmla="*/ 5235029 w 6682383"/>
              <a:gd name="connsiteY18782" fmla="*/ 4781103 h 6812607"/>
              <a:gd name="connsiteX18783" fmla="*/ 5238750 w 6682383"/>
              <a:gd name="connsiteY18783" fmla="*/ 4788545 h 6812607"/>
              <a:gd name="connsiteX18784" fmla="*/ 5246191 w 6682383"/>
              <a:gd name="connsiteY18784" fmla="*/ 4788545 h 6812607"/>
              <a:gd name="connsiteX18785" fmla="*/ 5238750 w 6682383"/>
              <a:gd name="connsiteY18785" fmla="*/ 4799707 h 6812607"/>
              <a:gd name="connsiteX18786" fmla="*/ 5231308 w 6682383"/>
              <a:gd name="connsiteY18786" fmla="*/ 4795986 h 6812607"/>
              <a:gd name="connsiteX18787" fmla="*/ 5227588 w 6682383"/>
              <a:gd name="connsiteY18787" fmla="*/ 4795986 h 6812607"/>
              <a:gd name="connsiteX18788" fmla="*/ 5216426 w 6682383"/>
              <a:gd name="connsiteY18788" fmla="*/ 4795986 h 6812607"/>
              <a:gd name="connsiteX18789" fmla="*/ 5208984 w 6682383"/>
              <a:gd name="connsiteY18789" fmla="*/ 4795986 h 6812607"/>
              <a:gd name="connsiteX18790" fmla="*/ 5208984 w 6682383"/>
              <a:gd name="connsiteY18790" fmla="*/ 4803428 h 6812607"/>
              <a:gd name="connsiteX18791" fmla="*/ 5201543 w 6682383"/>
              <a:gd name="connsiteY18791" fmla="*/ 4799707 h 6812607"/>
              <a:gd name="connsiteX18792" fmla="*/ 5201543 w 6682383"/>
              <a:gd name="connsiteY18792" fmla="*/ 4795986 h 6812607"/>
              <a:gd name="connsiteX18793" fmla="*/ 5156894 w 6682383"/>
              <a:gd name="connsiteY18793" fmla="*/ 4788545 h 6812607"/>
              <a:gd name="connsiteX18794" fmla="*/ 5142011 w 6682383"/>
              <a:gd name="connsiteY18794" fmla="*/ 4781103 h 6812607"/>
              <a:gd name="connsiteX18795" fmla="*/ 5142011 w 6682383"/>
              <a:gd name="connsiteY18795" fmla="*/ 4773662 h 6812607"/>
              <a:gd name="connsiteX18796" fmla="*/ 5119687 w 6682383"/>
              <a:gd name="connsiteY18796" fmla="*/ 4773662 h 6812607"/>
              <a:gd name="connsiteX18797" fmla="*/ 5119687 w 6682383"/>
              <a:gd name="connsiteY18797" fmla="*/ 4781103 h 6812607"/>
              <a:gd name="connsiteX18798" fmla="*/ 5119687 w 6682383"/>
              <a:gd name="connsiteY18798" fmla="*/ 4788545 h 6812607"/>
              <a:gd name="connsiteX18799" fmla="*/ 5112246 w 6682383"/>
              <a:gd name="connsiteY18799" fmla="*/ 4788545 h 6812607"/>
              <a:gd name="connsiteX18800" fmla="*/ 5108525 w 6682383"/>
              <a:gd name="connsiteY18800" fmla="*/ 4788545 h 6812607"/>
              <a:gd name="connsiteX18801" fmla="*/ 5104804 w 6682383"/>
              <a:gd name="connsiteY18801" fmla="*/ 4795986 h 6812607"/>
              <a:gd name="connsiteX18802" fmla="*/ 5119687 w 6682383"/>
              <a:gd name="connsiteY18802" fmla="*/ 4795986 h 6812607"/>
              <a:gd name="connsiteX18803" fmla="*/ 5130849 w 6682383"/>
              <a:gd name="connsiteY18803" fmla="*/ 4795986 h 6812607"/>
              <a:gd name="connsiteX18804" fmla="*/ 5134570 w 6682383"/>
              <a:gd name="connsiteY18804" fmla="*/ 4795986 h 6812607"/>
              <a:gd name="connsiteX18805" fmla="*/ 5154724 w 6682383"/>
              <a:gd name="connsiteY18805" fmla="*/ 4804048 h 6812607"/>
              <a:gd name="connsiteX18806" fmla="*/ 5153639 w 6682383"/>
              <a:gd name="connsiteY18806" fmla="*/ 4804358 h 6812607"/>
              <a:gd name="connsiteX18807" fmla="*/ 5149453 w 6682383"/>
              <a:gd name="connsiteY18807" fmla="*/ 4818310 h 6812607"/>
              <a:gd name="connsiteX18808" fmla="*/ 5142011 w 6682383"/>
              <a:gd name="connsiteY18808" fmla="*/ 4818310 h 6812607"/>
              <a:gd name="connsiteX18809" fmla="*/ 5119687 w 6682383"/>
              <a:gd name="connsiteY18809" fmla="*/ 4818310 h 6812607"/>
              <a:gd name="connsiteX18810" fmla="*/ 5112246 w 6682383"/>
              <a:gd name="connsiteY18810" fmla="*/ 4818310 h 6812607"/>
              <a:gd name="connsiteX18811" fmla="*/ 5108525 w 6682383"/>
              <a:gd name="connsiteY18811" fmla="*/ 4807148 h 6812607"/>
              <a:gd name="connsiteX18812" fmla="*/ 5104804 w 6682383"/>
              <a:gd name="connsiteY18812" fmla="*/ 4803428 h 6812607"/>
              <a:gd name="connsiteX18813" fmla="*/ 5101084 w 6682383"/>
              <a:gd name="connsiteY18813" fmla="*/ 4803428 h 6812607"/>
              <a:gd name="connsiteX18814" fmla="*/ 5097363 w 6682383"/>
              <a:gd name="connsiteY18814" fmla="*/ 4810869 h 6812607"/>
              <a:gd name="connsiteX18815" fmla="*/ 5089922 w 6682383"/>
              <a:gd name="connsiteY18815" fmla="*/ 4810869 h 6812607"/>
              <a:gd name="connsiteX18816" fmla="*/ 5089922 w 6682383"/>
              <a:gd name="connsiteY18816" fmla="*/ 4818310 h 6812607"/>
              <a:gd name="connsiteX18817" fmla="*/ 5097363 w 6682383"/>
              <a:gd name="connsiteY18817" fmla="*/ 4818310 h 6812607"/>
              <a:gd name="connsiteX18818" fmla="*/ 5097363 w 6682383"/>
              <a:gd name="connsiteY18818" fmla="*/ 4825752 h 6812607"/>
              <a:gd name="connsiteX18819" fmla="*/ 5089922 w 6682383"/>
              <a:gd name="connsiteY18819" fmla="*/ 4825752 h 6812607"/>
              <a:gd name="connsiteX18820" fmla="*/ 5078760 w 6682383"/>
              <a:gd name="connsiteY18820" fmla="*/ 4825752 h 6812607"/>
              <a:gd name="connsiteX18821" fmla="*/ 5067597 w 6682383"/>
              <a:gd name="connsiteY18821" fmla="*/ 4825752 h 6812607"/>
              <a:gd name="connsiteX18822" fmla="*/ 5045273 w 6682383"/>
              <a:gd name="connsiteY18822" fmla="*/ 4825752 h 6812607"/>
              <a:gd name="connsiteX18823" fmla="*/ 5037832 w 6682383"/>
              <a:gd name="connsiteY18823" fmla="*/ 4825752 h 6812607"/>
              <a:gd name="connsiteX18824" fmla="*/ 5030390 w 6682383"/>
              <a:gd name="connsiteY18824" fmla="*/ 4833193 h 6812607"/>
              <a:gd name="connsiteX18825" fmla="*/ 5022949 w 6682383"/>
              <a:gd name="connsiteY18825" fmla="*/ 4825752 h 6812607"/>
              <a:gd name="connsiteX18826" fmla="*/ 5008066 w 6682383"/>
              <a:gd name="connsiteY18826" fmla="*/ 4833193 h 6812607"/>
              <a:gd name="connsiteX18827" fmla="*/ 4985742 w 6682383"/>
              <a:gd name="connsiteY18827" fmla="*/ 4840635 h 6812607"/>
              <a:gd name="connsiteX18828" fmla="*/ 4955976 w 6682383"/>
              <a:gd name="connsiteY18828" fmla="*/ 4844355 h 6812607"/>
              <a:gd name="connsiteX18829" fmla="*/ 4937373 w 6682383"/>
              <a:gd name="connsiteY18829" fmla="*/ 4844355 h 6812607"/>
              <a:gd name="connsiteX18830" fmla="*/ 4915049 w 6682383"/>
              <a:gd name="connsiteY18830" fmla="*/ 4848076 h 6812607"/>
              <a:gd name="connsiteX18831" fmla="*/ 4903886 w 6682383"/>
              <a:gd name="connsiteY18831" fmla="*/ 4848076 h 6812607"/>
              <a:gd name="connsiteX18832" fmla="*/ 4896445 w 6682383"/>
              <a:gd name="connsiteY18832" fmla="*/ 4848076 h 6812607"/>
              <a:gd name="connsiteX18833" fmla="*/ 4889004 w 6682383"/>
              <a:gd name="connsiteY18833" fmla="*/ 4848076 h 6812607"/>
              <a:gd name="connsiteX18834" fmla="*/ 4881562 w 6682383"/>
              <a:gd name="connsiteY18834" fmla="*/ 4855517 h 6812607"/>
              <a:gd name="connsiteX18835" fmla="*/ 4874121 w 6682383"/>
              <a:gd name="connsiteY18835" fmla="*/ 4855517 h 6812607"/>
              <a:gd name="connsiteX18836" fmla="*/ 4866679 w 6682383"/>
              <a:gd name="connsiteY18836" fmla="*/ 4855517 h 6812607"/>
              <a:gd name="connsiteX18837" fmla="*/ 4859238 w 6682383"/>
              <a:gd name="connsiteY18837" fmla="*/ 4855517 h 6812607"/>
              <a:gd name="connsiteX18838" fmla="*/ 4829472 w 6682383"/>
              <a:gd name="connsiteY18838" fmla="*/ 4870400 h 6812607"/>
              <a:gd name="connsiteX18839" fmla="*/ 4807148 w 6682383"/>
              <a:gd name="connsiteY18839" fmla="*/ 4870400 h 6812607"/>
              <a:gd name="connsiteX18840" fmla="*/ 4818310 w 6682383"/>
              <a:gd name="connsiteY18840" fmla="*/ 4877842 h 6812607"/>
              <a:gd name="connsiteX18841" fmla="*/ 4844355 w 6682383"/>
              <a:gd name="connsiteY18841" fmla="*/ 4877842 h 6812607"/>
              <a:gd name="connsiteX18842" fmla="*/ 4851797 w 6682383"/>
              <a:gd name="connsiteY18842" fmla="*/ 4877842 h 6812607"/>
              <a:gd name="connsiteX18843" fmla="*/ 4822031 w 6682383"/>
              <a:gd name="connsiteY18843" fmla="*/ 4900166 h 6812607"/>
              <a:gd name="connsiteX18844" fmla="*/ 4829472 w 6682383"/>
              <a:gd name="connsiteY18844" fmla="*/ 4922490 h 6812607"/>
              <a:gd name="connsiteX18845" fmla="*/ 4844355 w 6682383"/>
              <a:gd name="connsiteY18845" fmla="*/ 4922490 h 6812607"/>
              <a:gd name="connsiteX18846" fmla="*/ 4866679 w 6682383"/>
              <a:gd name="connsiteY18846" fmla="*/ 4907607 h 6812607"/>
              <a:gd name="connsiteX18847" fmla="*/ 4881562 w 6682383"/>
              <a:gd name="connsiteY18847" fmla="*/ 4900166 h 6812607"/>
              <a:gd name="connsiteX18848" fmla="*/ 4896445 w 6682383"/>
              <a:gd name="connsiteY18848" fmla="*/ 4903886 h 6812607"/>
              <a:gd name="connsiteX18849" fmla="*/ 4911328 w 6682383"/>
              <a:gd name="connsiteY18849" fmla="*/ 4892724 h 6812607"/>
              <a:gd name="connsiteX18850" fmla="*/ 4918769 w 6682383"/>
              <a:gd name="connsiteY18850" fmla="*/ 4885283 h 6812607"/>
              <a:gd name="connsiteX18851" fmla="*/ 4926211 w 6682383"/>
              <a:gd name="connsiteY18851" fmla="*/ 4885283 h 6812607"/>
              <a:gd name="connsiteX18852" fmla="*/ 4933652 w 6682383"/>
              <a:gd name="connsiteY18852" fmla="*/ 4885283 h 6812607"/>
              <a:gd name="connsiteX18853" fmla="*/ 4933652 w 6682383"/>
              <a:gd name="connsiteY18853" fmla="*/ 4892724 h 6812607"/>
              <a:gd name="connsiteX18854" fmla="*/ 4944814 w 6682383"/>
              <a:gd name="connsiteY18854" fmla="*/ 4896445 h 6812607"/>
              <a:gd name="connsiteX18855" fmla="*/ 4948535 w 6682383"/>
              <a:gd name="connsiteY18855" fmla="*/ 4900166 h 6812607"/>
              <a:gd name="connsiteX18856" fmla="*/ 4955976 w 6682383"/>
              <a:gd name="connsiteY18856" fmla="*/ 4900166 h 6812607"/>
              <a:gd name="connsiteX18857" fmla="*/ 4970859 w 6682383"/>
              <a:gd name="connsiteY18857" fmla="*/ 4900166 h 6812607"/>
              <a:gd name="connsiteX18858" fmla="*/ 5030390 w 6682383"/>
              <a:gd name="connsiteY18858" fmla="*/ 4892724 h 6812607"/>
              <a:gd name="connsiteX18859" fmla="*/ 5078760 w 6682383"/>
              <a:gd name="connsiteY18859" fmla="*/ 4885283 h 6812607"/>
              <a:gd name="connsiteX18860" fmla="*/ 5115967 w 6682383"/>
              <a:gd name="connsiteY18860" fmla="*/ 4889004 h 6812607"/>
              <a:gd name="connsiteX18861" fmla="*/ 5123408 w 6682383"/>
              <a:gd name="connsiteY18861" fmla="*/ 4892724 h 6812607"/>
              <a:gd name="connsiteX18862" fmla="*/ 5130849 w 6682383"/>
              <a:gd name="connsiteY18862" fmla="*/ 4885283 h 6812607"/>
              <a:gd name="connsiteX18863" fmla="*/ 5142011 w 6682383"/>
              <a:gd name="connsiteY18863" fmla="*/ 4885283 h 6812607"/>
              <a:gd name="connsiteX18864" fmla="*/ 5142011 w 6682383"/>
              <a:gd name="connsiteY18864" fmla="*/ 4892724 h 6812607"/>
              <a:gd name="connsiteX18865" fmla="*/ 5127129 w 6682383"/>
              <a:gd name="connsiteY18865" fmla="*/ 4892724 h 6812607"/>
              <a:gd name="connsiteX18866" fmla="*/ 5089922 w 6682383"/>
              <a:gd name="connsiteY18866" fmla="*/ 4907607 h 6812607"/>
              <a:gd name="connsiteX18867" fmla="*/ 5071318 w 6682383"/>
              <a:gd name="connsiteY18867" fmla="*/ 4911328 h 6812607"/>
              <a:gd name="connsiteX18868" fmla="*/ 5056435 w 6682383"/>
              <a:gd name="connsiteY18868" fmla="*/ 4918769 h 6812607"/>
              <a:gd name="connsiteX18869" fmla="*/ 5045273 w 6682383"/>
              <a:gd name="connsiteY18869" fmla="*/ 4922490 h 6812607"/>
              <a:gd name="connsiteX18870" fmla="*/ 5022949 w 6682383"/>
              <a:gd name="connsiteY18870" fmla="*/ 4922490 h 6812607"/>
              <a:gd name="connsiteX18871" fmla="*/ 4985742 w 6682383"/>
              <a:gd name="connsiteY18871" fmla="*/ 4915049 h 6812607"/>
              <a:gd name="connsiteX18872" fmla="*/ 4959697 w 6682383"/>
              <a:gd name="connsiteY18872" fmla="*/ 4926211 h 6812607"/>
              <a:gd name="connsiteX18873" fmla="*/ 4948535 w 6682383"/>
              <a:gd name="connsiteY18873" fmla="*/ 4929931 h 6812607"/>
              <a:gd name="connsiteX18874" fmla="*/ 4933652 w 6682383"/>
              <a:gd name="connsiteY18874" fmla="*/ 4937373 h 6812607"/>
              <a:gd name="connsiteX18875" fmla="*/ 4933652 w 6682383"/>
              <a:gd name="connsiteY18875" fmla="*/ 4944814 h 6812607"/>
              <a:gd name="connsiteX18876" fmla="*/ 4926211 w 6682383"/>
              <a:gd name="connsiteY18876" fmla="*/ 4944814 h 6812607"/>
              <a:gd name="connsiteX18877" fmla="*/ 4896445 w 6682383"/>
              <a:gd name="connsiteY18877" fmla="*/ 4948535 h 6812607"/>
              <a:gd name="connsiteX18878" fmla="*/ 4851797 w 6682383"/>
              <a:gd name="connsiteY18878" fmla="*/ 4959697 h 6812607"/>
              <a:gd name="connsiteX18879" fmla="*/ 4799707 w 6682383"/>
              <a:gd name="connsiteY18879" fmla="*/ 4967138 h 6812607"/>
              <a:gd name="connsiteX18880" fmla="*/ 4777383 w 6682383"/>
              <a:gd name="connsiteY18880" fmla="*/ 4974580 h 6812607"/>
              <a:gd name="connsiteX18881" fmla="*/ 4751338 w 6682383"/>
              <a:gd name="connsiteY18881" fmla="*/ 4982021 h 6812607"/>
              <a:gd name="connsiteX18882" fmla="*/ 4725293 w 6682383"/>
              <a:gd name="connsiteY18882" fmla="*/ 4978301 h 6812607"/>
              <a:gd name="connsiteX18883" fmla="*/ 4710410 w 6682383"/>
              <a:gd name="connsiteY18883" fmla="*/ 4974580 h 6812607"/>
              <a:gd name="connsiteX18884" fmla="*/ 4702968 w 6682383"/>
              <a:gd name="connsiteY18884" fmla="*/ 4982021 h 6812607"/>
              <a:gd name="connsiteX18885" fmla="*/ 4702968 w 6682383"/>
              <a:gd name="connsiteY18885" fmla="*/ 4996904 h 6812607"/>
              <a:gd name="connsiteX18886" fmla="*/ 4695527 w 6682383"/>
              <a:gd name="connsiteY18886" fmla="*/ 4989463 h 6812607"/>
              <a:gd name="connsiteX18887" fmla="*/ 4691806 w 6682383"/>
              <a:gd name="connsiteY18887" fmla="*/ 4985742 h 6812607"/>
              <a:gd name="connsiteX18888" fmla="*/ 4680644 w 6682383"/>
              <a:gd name="connsiteY18888" fmla="*/ 4982021 h 6812607"/>
              <a:gd name="connsiteX18889" fmla="*/ 4665761 w 6682383"/>
              <a:gd name="connsiteY18889" fmla="*/ 4967138 h 6812607"/>
              <a:gd name="connsiteX18890" fmla="*/ 4717851 w 6682383"/>
              <a:gd name="connsiteY18890" fmla="*/ 4952256 h 6812607"/>
              <a:gd name="connsiteX18891" fmla="*/ 4729013 w 6682383"/>
              <a:gd name="connsiteY18891" fmla="*/ 4948535 h 6812607"/>
              <a:gd name="connsiteX18892" fmla="*/ 4725293 w 6682383"/>
              <a:gd name="connsiteY18892" fmla="*/ 4937373 h 6812607"/>
              <a:gd name="connsiteX18893" fmla="*/ 4710410 w 6682383"/>
              <a:gd name="connsiteY18893" fmla="*/ 4937373 h 6812607"/>
              <a:gd name="connsiteX18894" fmla="*/ 4699248 w 6682383"/>
              <a:gd name="connsiteY18894" fmla="*/ 4941094 h 6812607"/>
              <a:gd name="connsiteX18895" fmla="*/ 4688086 w 6682383"/>
              <a:gd name="connsiteY18895" fmla="*/ 4944814 h 6812607"/>
              <a:gd name="connsiteX18896" fmla="*/ 4673203 w 6682383"/>
              <a:gd name="connsiteY18896" fmla="*/ 4944814 h 6812607"/>
              <a:gd name="connsiteX18897" fmla="*/ 4665761 w 6682383"/>
              <a:gd name="connsiteY18897" fmla="*/ 4937373 h 6812607"/>
              <a:gd name="connsiteX18898" fmla="*/ 4662041 w 6682383"/>
              <a:gd name="connsiteY18898" fmla="*/ 4948535 h 6812607"/>
              <a:gd name="connsiteX18899" fmla="*/ 4658320 w 6682383"/>
              <a:gd name="connsiteY18899" fmla="*/ 4952256 h 6812607"/>
              <a:gd name="connsiteX18900" fmla="*/ 4658320 w 6682383"/>
              <a:gd name="connsiteY18900" fmla="*/ 4944814 h 6812607"/>
              <a:gd name="connsiteX18901" fmla="*/ 4643437 w 6682383"/>
              <a:gd name="connsiteY18901" fmla="*/ 4944814 h 6812607"/>
              <a:gd name="connsiteX18902" fmla="*/ 4635996 w 6682383"/>
              <a:gd name="connsiteY18902" fmla="*/ 4952256 h 6812607"/>
              <a:gd name="connsiteX18903" fmla="*/ 4628554 w 6682383"/>
              <a:gd name="connsiteY18903" fmla="*/ 4952256 h 6812607"/>
              <a:gd name="connsiteX18904" fmla="*/ 4621113 w 6682383"/>
              <a:gd name="connsiteY18904" fmla="*/ 4959697 h 6812607"/>
              <a:gd name="connsiteX18905" fmla="*/ 4617392 w 6682383"/>
              <a:gd name="connsiteY18905" fmla="*/ 4963418 h 6812607"/>
              <a:gd name="connsiteX18906" fmla="*/ 4602510 w 6682383"/>
              <a:gd name="connsiteY18906" fmla="*/ 4967138 h 6812607"/>
              <a:gd name="connsiteX18907" fmla="*/ 4598789 w 6682383"/>
              <a:gd name="connsiteY18907" fmla="*/ 4982021 h 6812607"/>
              <a:gd name="connsiteX18908" fmla="*/ 4591347 w 6682383"/>
              <a:gd name="connsiteY18908" fmla="*/ 4989463 h 6812607"/>
              <a:gd name="connsiteX18909" fmla="*/ 4606230 w 6682383"/>
              <a:gd name="connsiteY18909" fmla="*/ 4982021 h 6812607"/>
              <a:gd name="connsiteX18910" fmla="*/ 4621113 w 6682383"/>
              <a:gd name="connsiteY18910" fmla="*/ 4974580 h 6812607"/>
              <a:gd name="connsiteX18911" fmla="*/ 4632275 w 6682383"/>
              <a:gd name="connsiteY18911" fmla="*/ 4982021 h 6812607"/>
              <a:gd name="connsiteX18912" fmla="*/ 4647158 w 6682383"/>
              <a:gd name="connsiteY18912" fmla="*/ 4978301 h 6812607"/>
              <a:gd name="connsiteX18913" fmla="*/ 4654599 w 6682383"/>
              <a:gd name="connsiteY18913" fmla="*/ 4978301 h 6812607"/>
              <a:gd name="connsiteX18914" fmla="*/ 4665761 w 6682383"/>
              <a:gd name="connsiteY18914" fmla="*/ 4982021 h 6812607"/>
              <a:gd name="connsiteX18915" fmla="*/ 4662041 w 6682383"/>
              <a:gd name="connsiteY18915" fmla="*/ 4985742 h 6812607"/>
              <a:gd name="connsiteX18916" fmla="*/ 4635996 w 6682383"/>
              <a:gd name="connsiteY18916" fmla="*/ 4989463 h 6812607"/>
              <a:gd name="connsiteX18917" fmla="*/ 4624834 w 6682383"/>
              <a:gd name="connsiteY18917" fmla="*/ 4993183 h 6812607"/>
              <a:gd name="connsiteX18918" fmla="*/ 4609951 w 6682383"/>
              <a:gd name="connsiteY18918" fmla="*/ 5000625 h 6812607"/>
              <a:gd name="connsiteX18919" fmla="*/ 4591347 w 6682383"/>
              <a:gd name="connsiteY18919" fmla="*/ 5011787 h 6812607"/>
              <a:gd name="connsiteX18920" fmla="*/ 4554140 w 6682383"/>
              <a:gd name="connsiteY18920" fmla="*/ 5011787 h 6812607"/>
              <a:gd name="connsiteX18921" fmla="*/ 4569023 w 6682383"/>
              <a:gd name="connsiteY18921" fmla="*/ 5004345 h 6812607"/>
              <a:gd name="connsiteX18922" fmla="*/ 4561582 w 6682383"/>
              <a:gd name="connsiteY18922" fmla="*/ 4996904 h 6812607"/>
              <a:gd name="connsiteX18923" fmla="*/ 4539258 w 6682383"/>
              <a:gd name="connsiteY18923" fmla="*/ 4996904 h 6812607"/>
              <a:gd name="connsiteX18924" fmla="*/ 4539258 w 6682383"/>
              <a:gd name="connsiteY18924" fmla="*/ 4982021 h 6812607"/>
              <a:gd name="connsiteX18925" fmla="*/ 4546699 w 6682383"/>
              <a:gd name="connsiteY18925" fmla="*/ 4959697 h 6812607"/>
              <a:gd name="connsiteX18926" fmla="*/ 4598789 w 6682383"/>
              <a:gd name="connsiteY18926" fmla="*/ 4944814 h 6812607"/>
              <a:gd name="connsiteX18927" fmla="*/ 4609951 w 6682383"/>
              <a:gd name="connsiteY18927" fmla="*/ 4941094 h 6812607"/>
              <a:gd name="connsiteX18928" fmla="*/ 4621113 w 6682383"/>
              <a:gd name="connsiteY18928" fmla="*/ 4937373 h 6812607"/>
              <a:gd name="connsiteX18929" fmla="*/ 4628554 w 6682383"/>
              <a:gd name="connsiteY18929" fmla="*/ 4933652 h 6812607"/>
              <a:gd name="connsiteX18930" fmla="*/ 4635996 w 6682383"/>
              <a:gd name="connsiteY18930" fmla="*/ 4929931 h 6812607"/>
              <a:gd name="connsiteX18931" fmla="*/ 4650879 w 6682383"/>
              <a:gd name="connsiteY18931" fmla="*/ 4929931 h 6812607"/>
              <a:gd name="connsiteX18932" fmla="*/ 4695527 w 6682383"/>
              <a:gd name="connsiteY18932" fmla="*/ 4922490 h 6812607"/>
              <a:gd name="connsiteX18933" fmla="*/ 4721572 w 6682383"/>
              <a:gd name="connsiteY18933" fmla="*/ 4915049 h 6812607"/>
              <a:gd name="connsiteX18934" fmla="*/ 4740176 w 6682383"/>
              <a:gd name="connsiteY18934" fmla="*/ 4900166 h 6812607"/>
              <a:gd name="connsiteX18935" fmla="*/ 4762500 w 6682383"/>
              <a:gd name="connsiteY18935" fmla="*/ 4885283 h 6812607"/>
              <a:gd name="connsiteX18936" fmla="*/ 4740176 w 6682383"/>
              <a:gd name="connsiteY18936" fmla="*/ 4877842 h 6812607"/>
              <a:gd name="connsiteX18937" fmla="*/ 4717851 w 6682383"/>
              <a:gd name="connsiteY18937" fmla="*/ 4877842 h 6812607"/>
              <a:gd name="connsiteX18938" fmla="*/ 4710410 w 6682383"/>
              <a:gd name="connsiteY18938" fmla="*/ 4877842 h 6812607"/>
              <a:gd name="connsiteX18939" fmla="*/ 4699248 w 6682383"/>
              <a:gd name="connsiteY18939" fmla="*/ 4889004 h 6812607"/>
              <a:gd name="connsiteX18940" fmla="*/ 4688086 w 6682383"/>
              <a:gd name="connsiteY18940" fmla="*/ 4885283 h 6812607"/>
              <a:gd name="connsiteX18941" fmla="*/ 4680644 w 6682383"/>
              <a:gd name="connsiteY18941" fmla="*/ 4892724 h 6812607"/>
              <a:gd name="connsiteX18942" fmla="*/ 4673203 w 6682383"/>
              <a:gd name="connsiteY18942" fmla="*/ 4900166 h 6812607"/>
              <a:gd name="connsiteX18943" fmla="*/ 4650879 w 6682383"/>
              <a:gd name="connsiteY18943" fmla="*/ 4900166 h 6812607"/>
              <a:gd name="connsiteX18944" fmla="*/ 4643437 w 6682383"/>
              <a:gd name="connsiteY18944" fmla="*/ 4911328 h 6812607"/>
              <a:gd name="connsiteX18945" fmla="*/ 4621113 w 6682383"/>
              <a:gd name="connsiteY18945" fmla="*/ 4922490 h 6812607"/>
              <a:gd name="connsiteX18946" fmla="*/ 4613672 w 6682383"/>
              <a:gd name="connsiteY18946" fmla="*/ 4922490 h 6812607"/>
              <a:gd name="connsiteX18947" fmla="*/ 4576465 w 6682383"/>
              <a:gd name="connsiteY18947" fmla="*/ 4929931 h 6812607"/>
              <a:gd name="connsiteX18948" fmla="*/ 4569023 w 6682383"/>
              <a:gd name="connsiteY18948" fmla="*/ 4933652 h 6812607"/>
              <a:gd name="connsiteX18949" fmla="*/ 4546699 w 6682383"/>
              <a:gd name="connsiteY18949" fmla="*/ 4941094 h 6812607"/>
              <a:gd name="connsiteX18950" fmla="*/ 4524375 w 6682383"/>
              <a:gd name="connsiteY18950" fmla="*/ 4937373 h 6812607"/>
              <a:gd name="connsiteX18951" fmla="*/ 4516933 w 6682383"/>
              <a:gd name="connsiteY18951" fmla="*/ 4937373 h 6812607"/>
              <a:gd name="connsiteX18952" fmla="*/ 4513213 w 6682383"/>
              <a:gd name="connsiteY18952" fmla="*/ 4944814 h 6812607"/>
              <a:gd name="connsiteX18953" fmla="*/ 4502051 w 6682383"/>
              <a:gd name="connsiteY18953" fmla="*/ 4944814 h 6812607"/>
              <a:gd name="connsiteX18954" fmla="*/ 4487168 w 6682383"/>
              <a:gd name="connsiteY18954" fmla="*/ 4952256 h 6812607"/>
              <a:gd name="connsiteX18955" fmla="*/ 4479726 w 6682383"/>
              <a:gd name="connsiteY18955" fmla="*/ 4952256 h 6812607"/>
              <a:gd name="connsiteX18956" fmla="*/ 4464843 w 6682383"/>
              <a:gd name="connsiteY18956" fmla="*/ 4952256 h 6812607"/>
              <a:gd name="connsiteX18957" fmla="*/ 4412754 w 6682383"/>
              <a:gd name="connsiteY18957" fmla="*/ 4982021 h 6812607"/>
              <a:gd name="connsiteX18958" fmla="*/ 4382988 w 6682383"/>
              <a:gd name="connsiteY18958" fmla="*/ 4993183 h 6812607"/>
              <a:gd name="connsiteX18959" fmla="*/ 4356943 w 6682383"/>
              <a:gd name="connsiteY18959" fmla="*/ 5000625 h 6812607"/>
              <a:gd name="connsiteX18960" fmla="*/ 4338340 w 6682383"/>
              <a:gd name="connsiteY18960" fmla="*/ 5004345 h 6812607"/>
              <a:gd name="connsiteX18961" fmla="*/ 4319736 w 6682383"/>
              <a:gd name="connsiteY18961" fmla="*/ 5008066 h 6812607"/>
              <a:gd name="connsiteX18962" fmla="*/ 4304854 w 6682383"/>
              <a:gd name="connsiteY18962" fmla="*/ 5015508 h 6812607"/>
              <a:gd name="connsiteX18963" fmla="*/ 4293691 w 6682383"/>
              <a:gd name="connsiteY18963" fmla="*/ 5019228 h 6812607"/>
              <a:gd name="connsiteX18964" fmla="*/ 4286250 w 6682383"/>
              <a:gd name="connsiteY18964" fmla="*/ 5026670 h 6812607"/>
              <a:gd name="connsiteX18965" fmla="*/ 4278809 w 6682383"/>
              <a:gd name="connsiteY18965" fmla="*/ 5037832 h 6812607"/>
              <a:gd name="connsiteX18966" fmla="*/ 4263926 w 6682383"/>
              <a:gd name="connsiteY18966" fmla="*/ 5034111 h 6812607"/>
              <a:gd name="connsiteX18967" fmla="*/ 4241602 w 6682383"/>
              <a:gd name="connsiteY18967" fmla="*/ 5041553 h 6812607"/>
              <a:gd name="connsiteX18968" fmla="*/ 4234160 w 6682383"/>
              <a:gd name="connsiteY18968" fmla="*/ 5041553 h 6812607"/>
              <a:gd name="connsiteX18969" fmla="*/ 4226719 w 6682383"/>
              <a:gd name="connsiteY18969" fmla="*/ 5041553 h 6812607"/>
              <a:gd name="connsiteX18970" fmla="*/ 4222998 w 6682383"/>
              <a:gd name="connsiteY18970" fmla="*/ 5048994 h 6812607"/>
              <a:gd name="connsiteX18971" fmla="*/ 4211836 w 6682383"/>
              <a:gd name="connsiteY18971" fmla="*/ 5048994 h 6812607"/>
              <a:gd name="connsiteX18972" fmla="*/ 4204395 w 6682383"/>
              <a:gd name="connsiteY18972" fmla="*/ 5048994 h 6812607"/>
              <a:gd name="connsiteX18973" fmla="*/ 4204395 w 6682383"/>
              <a:gd name="connsiteY18973" fmla="*/ 5056435 h 6812607"/>
              <a:gd name="connsiteX18974" fmla="*/ 4196953 w 6682383"/>
              <a:gd name="connsiteY18974" fmla="*/ 5056435 h 6812607"/>
              <a:gd name="connsiteX18975" fmla="*/ 4182070 w 6682383"/>
              <a:gd name="connsiteY18975" fmla="*/ 5060156 h 6812607"/>
              <a:gd name="connsiteX18976" fmla="*/ 4167188 w 6682383"/>
              <a:gd name="connsiteY18976" fmla="*/ 5067597 h 6812607"/>
              <a:gd name="connsiteX18977" fmla="*/ 4159746 w 6682383"/>
              <a:gd name="connsiteY18977" fmla="*/ 5071318 h 6812607"/>
              <a:gd name="connsiteX18978" fmla="*/ 4152305 w 6682383"/>
              <a:gd name="connsiteY18978" fmla="*/ 5078760 h 6812607"/>
              <a:gd name="connsiteX18979" fmla="*/ 4152305 w 6682383"/>
              <a:gd name="connsiteY18979" fmla="*/ 5082480 h 6812607"/>
              <a:gd name="connsiteX18980" fmla="*/ 4144863 w 6682383"/>
              <a:gd name="connsiteY18980" fmla="*/ 5086201 h 6812607"/>
              <a:gd name="connsiteX18981" fmla="*/ 4137422 w 6682383"/>
              <a:gd name="connsiteY18981" fmla="*/ 5089922 h 6812607"/>
              <a:gd name="connsiteX18982" fmla="*/ 4129980 w 6682383"/>
              <a:gd name="connsiteY18982" fmla="*/ 5097363 h 6812607"/>
              <a:gd name="connsiteX18983" fmla="*/ 4115098 w 6682383"/>
              <a:gd name="connsiteY18983" fmla="*/ 5101084 h 6812607"/>
              <a:gd name="connsiteX18984" fmla="*/ 4103936 w 6682383"/>
              <a:gd name="connsiteY18984" fmla="*/ 5097363 h 6812607"/>
              <a:gd name="connsiteX18985" fmla="*/ 4107656 w 6682383"/>
              <a:gd name="connsiteY18985" fmla="*/ 5101084 h 6812607"/>
              <a:gd name="connsiteX18986" fmla="*/ 4100215 w 6682383"/>
              <a:gd name="connsiteY18986" fmla="*/ 5108525 h 6812607"/>
              <a:gd name="connsiteX18987" fmla="*/ 4096494 w 6682383"/>
              <a:gd name="connsiteY18987" fmla="*/ 5108525 h 6812607"/>
              <a:gd name="connsiteX18988" fmla="*/ 4085332 w 6682383"/>
              <a:gd name="connsiteY18988" fmla="*/ 5115967 h 6812607"/>
              <a:gd name="connsiteX18989" fmla="*/ 4074170 w 6682383"/>
              <a:gd name="connsiteY18989" fmla="*/ 5115967 h 6812607"/>
              <a:gd name="connsiteX18990" fmla="*/ 4066729 w 6682383"/>
              <a:gd name="connsiteY18990" fmla="*/ 5119687 h 6812607"/>
              <a:gd name="connsiteX18991" fmla="*/ 4048125 w 6682383"/>
              <a:gd name="connsiteY18991" fmla="*/ 5138291 h 6812607"/>
              <a:gd name="connsiteX18992" fmla="*/ 4033242 w 6682383"/>
              <a:gd name="connsiteY18992" fmla="*/ 5153174 h 6812607"/>
              <a:gd name="connsiteX18993" fmla="*/ 4025801 w 6682383"/>
              <a:gd name="connsiteY18993" fmla="*/ 5153174 h 6812607"/>
              <a:gd name="connsiteX18994" fmla="*/ 4014639 w 6682383"/>
              <a:gd name="connsiteY18994" fmla="*/ 5149453 h 6812607"/>
              <a:gd name="connsiteX18995" fmla="*/ 3988594 w 6682383"/>
              <a:gd name="connsiteY18995" fmla="*/ 5164336 h 6812607"/>
              <a:gd name="connsiteX18996" fmla="*/ 3969990 w 6682383"/>
              <a:gd name="connsiteY18996" fmla="*/ 5175498 h 6812607"/>
              <a:gd name="connsiteX18997" fmla="*/ 3951387 w 6682383"/>
              <a:gd name="connsiteY18997" fmla="*/ 5186660 h 6812607"/>
              <a:gd name="connsiteX18998" fmla="*/ 3936504 w 6682383"/>
              <a:gd name="connsiteY18998" fmla="*/ 5197822 h 6812607"/>
              <a:gd name="connsiteX18999" fmla="*/ 3914180 w 6682383"/>
              <a:gd name="connsiteY18999" fmla="*/ 5208984 h 6812607"/>
              <a:gd name="connsiteX19000" fmla="*/ 3884415 w 6682383"/>
              <a:gd name="connsiteY19000" fmla="*/ 5227588 h 6812607"/>
              <a:gd name="connsiteX19001" fmla="*/ 3876973 w 6682383"/>
              <a:gd name="connsiteY19001" fmla="*/ 5227588 h 6812607"/>
              <a:gd name="connsiteX19002" fmla="*/ 3865811 w 6682383"/>
              <a:gd name="connsiteY19002" fmla="*/ 5235029 h 6812607"/>
              <a:gd name="connsiteX19003" fmla="*/ 3854648 w 6682383"/>
              <a:gd name="connsiteY19003" fmla="*/ 5242470 h 6812607"/>
              <a:gd name="connsiteX19004" fmla="*/ 3847207 w 6682383"/>
              <a:gd name="connsiteY19004" fmla="*/ 5246191 h 6812607"/>
              <a:gd name="connsiteX19005" fmla="*/ 3832325 w 6682383"/>
              <a:gd name="connsiteY19005" fmla="*/ 5257353 h 6812607"/>
              <a:gd name="connsiteX19006" fmla="*/ 3810000 w 6682383"/>
              <a:gd name="connsiteY19006" fmla="*/ 5272236 h 6812607"/>
              <a:gd name="connsiteX19007" fmla="*/ 3791397 w 6682383"/>
              <a:gd name="connsiteY19007" fmla="*/ 5279678 h 6812607"/>
              <a:gd name="connsiteX19008" fmla="*/ 3787676 w 6682383"/>
              <a:gd name="connsiteY19008" fmla="*/ 5279678 h 6812607"/>
              <a:gd name="connsiteX19009" fmla="*/ 3772793 w 6682383"/>
              <a:gd name="connsiteY19009" fmla="*/ 5294560 h 6812607"/>
              <a:gd name="connsiteX19010" fmla="*/ 3757910 w 6682383"/>
              <a:gd name="connsiteY19010" fmla="*/ 5302002 h 6812607"/>
              <a:gd name="connsiteX19011" fmla="*/ 3750469 w 6682383"/>
              <a:gd name="connsiteY19011" fmla="*/ 5302002 h 6812607"/>
              <a:gd name="connsiteX19012" fmla="*/ 3746748 w 6682383"/>
              <a:gd name="connsiteY19012" fmla="*/ 5309443 h 6812607"/>
              <a:gd name="connsiteX19013" fmla="*/ 3716983 w 6682383"/>
              <a:gd name="connsiteY19013" fmla="*/ 5320605 h 6812607"/>
              <a:gd name="connsiteX19014" fmla="*/ 3661172 w 6682383"/>
              <a:gd name="connsiteY19014" fmla="*/ 5361533 h 6812607"/>
              <a:gd name="connsiteX19015" fmla="*/ 3635127 w 6682383"/>
              <a:gd name="connsiteY19015" fmla="*/ 5380136 h 6812607"/>
              <a:gd name="connsiteX19016" fmla="*/ 3623965 w 6682383"/>
              <a:gd name="connsiteY19016" fmla="*/ 5391299 h 6812607"/>
              <a:gd name="connsiteX19017" fmla="*/ 3620244 w 6682383"/>
              <a:gd name="connsiteY19017" fmla="*/ 5395019 h 6812607"/>
              <a:gd name="connsiteX19018" fmla="*/ 3616523 w 6682383"/>
              <a:gd name="connsiteY19018" fmla="*/ 5398740 h 6812607"/>
              <a:gd name="connsiteX19019" fmla="*/ 3609082 w 6682383"/>
              <a:gd name="connsiteY19019" fmla="*/ 5406181 h 6812607"/>
              <a:gd name="connsiteX19020" fmla="*/ 3605361 w 6682383"/>
              <a:gd name="connsiteY19020" fmla="*/ 5406181 h 6812607"/>
              <a:gd name="connsiteX19021" fmla="*/ 3594199 w 6682383"/>
              <a:gd name="connsiteY19021" fmla="*/ 5413623 h 6812607"/>
              <a:gd name="connsiteX19022" fmla="*/ 3586758 w 6682383"/>
              <a:gd name="connsiteY19022" fmla="*/ 5421064 h 6812607"/>
              <a:gd name="connsiteX19023" fmla="*/ 3579316 w 6682383"/>
              <a:gd name="connsiteY19023" fmla="*/ 5428506 h 6812607"/>
              <a:gd name="connsiteX19024" fmla="*/ 3504902 w 6682383"/>
              <a:gd name="connsiteY19024" fmla="*/ 5480595 h 6812607"/>
              <a:gd name="connsiteX19025" fmla="*/ 3504902 w 6682383"/>
              <a:gd name="connsiteY19025" fmla="*/ 5488037 h 6812607"/>
              <a:gd name="connsiteX19026" fmla="*/ 3497461 w 6682383"/>
              <a:gd name="connsiteY19026" fmla="*/ 5495478 h 6812607"/>
              <a:gd name="connsiteX19027" fmla="*/ 3503308 w 6682383"/>
              <a:gd name="connsiteY19027" fmla="*/ 5499655 h 6812607"/>
              <a:gd name="connsiteX19028" fmla="*/ 3498392 w 6682383"/>
              <a:gd name="connsiteY19028" fmla="*/ 5501059 h 6812607"/>
              <a:gd name="connsiteX19029" fmla="*/ 3493740 w 6682383"/>
              <a:gd name="connsiteY19029" fmla="*/ 5499199 h 6812607"/>
              <a:gd name="connsiteX19030" fmla="*/ 3490019 w 6682383"/>
              <a:gd name="connsiteY19030" fmla="*/ 5495478 h 6812607"/>
              <a:gd name="connsiteX19031" fmla="*/ 3497461 w 6682383"/>
              <a:gd name="connsiteY19031" fmla="*/ 5484316 h 6812607"/>
              <a:gd name="connsiteX19032" fmla="*/ 3497461 w 6682383"/>
              <a:gd name="connsiteY19032" fmla="*/ 5480595 h 6812607"/>
              <a:gd name="connsiteX19033" fmla="*/ 3493740 w 6682383"/>
              <a:gd name="connsiteY19033" fmla="*/ 5480595 h 6812607"/>
              <a:gd name="connsiteX19034" fmla="*/ 3482578 w 6682383"/>
              <a:gd name="connsiteY19034" fmla="*/ 5488037 h 6812607"/>
              <a:gd name="connsiteX19035" fmla="*/ 3482578 w 6682383"/>
              <a:gd name="connsiteY19035" fmla="*/ 5517803 h 6812607"/>
              <a:gd name="connsiteX19036" fmla="*/ 3490019 w 6682383"/>
              <a:gd name="connsiteY19036" fmla="*/ 5532685 h 6812607"/>
              <a:gd name="connsiteX19037" fmla="*/ 3497461 w 6682383"/>
              <a:gd name="connsiteY19037" fmla="*/ 5517803 h 6812607"/>
              <a:gd name="connsiteX19038" fmla="*/ 3504902 w 6682383"/>
              <a:gd name="connsiteY19038" fmla="*/ 5510361 h 6812607"/>
              <a:gd name="connsiteX19039" fmla="*/ 3512344 w 6682383"/>
              <a:gd name="connsiteY19039" fmla="*/ 5510361 h 6812607"/>
              <a:gd name="connsiteX19040" fmla="*/ 3512344 w 6682383"/>
              <a:gd name="connsiteY19040" fmla="*/ 5517803 h 6812607"/>
              <a:gd name="connsiteX19041" fmla="*/ 3512344 w 6682383"/>
              <a:gd name="connsiteY19041" fmla="*/ 5525244 h 6812607"/>
              <a:gd name="connsiteX19042" fmla="*/ 3482578 w 6682383"/>
              <a:gd name="connsiteY19042" fmla="*/ 5555010 h 6812607"/>
              <a:gd name="connsiteX19043" fmla="*/ 3475137 w 6682383"/>
              <a:gd name="connsiteY19043" fmla="*/ 5540127 h 6812607"/>
              <a:gd name="connsiteX19044" fmla="*/ 3475137 w 6682383"/>
              <a:gd name="connsiteY19044" fmla="*/ 5532685 h 6812607"/>
              <a:gd name="connsiteX19045" fmla="*/ 3467695 w 6682383"/>
              <a:gd name="connsiteY19045" fmla="*/ 5540127 h 6812607"/>
              <a:gd name="connsiteX19046" fmla="*/ 3456533 w 6682383"/>
              <a:gd name="connsiteY19046" fmla="*/ 5555010 h 6812607"/>
              <a:gd name="connsiteX19047" fmla="*/ 3445371 w 6682383"/>
              <a:gd name="connsiteY19047" fmla="*/ 5562451 h 6812607"/>
              <a:gd name="connsiteX19048" fmla="*/ 3437930 w 6682383"/>
              <a:gd name="connsiteY19048" fmla="*/ 5569892 h 6812607"/>
              <a:gd name="connsiteX19049" fmla="*/ 3445371 w 6682383"/>
              <a:gd name="connsiteY19049" fmla="*/ 5569892 h 6812607"/>
              <a:gd name="connsiteX19050" fmla="*/ 3452812 w 6682383"/>
              <a:gd name="connsiteY19050" fmla="*/ 5566172 h 6812607"/>
              <a:gd name="connsiteX19051" fmla="*/ 3460255 w 6682383"/>
              <a:gd name="connsiteY19051" fmla="*/ 5562451 h 6812607"/>
              <a:gd name="connsiteX19052" fmla="*/ 3463975 w 6682383"/>
              <a:gd name="connsiteY19052" fmla="*/ 5569892 h 6812607"/>
              <a:gd name="connsiteX19053" fmla="*/ 3460255 w 6682383"/>
              <a:gd name="connsiteY19053" fmla="*/ 5569892 h 6812607"/>
              <a:gd name="connsiteX19054" fmla="*/ 3452812 w 6682383"/>
              <a:gd name="connsiteY19054" fmla="*/ 5577334 h 6812607"/>
              <a:gd name="connsiteX19055" fmla="*/ 3445371 w 6682383"/>
              <a:gd name="connsiteY19055" fmla="*/ 5592217 h 6812607"/>
              <a:gd name="connsiteX19056" fmla="*/ 3445371 w 6682383"/>
              <a:gd name="connsiteY19056" fmla="*/ 5599658 h 6812607"/>
              <a:gd name="connsiteX19057" fmla="*/ 3460255 w 6682383"/>
              <a:gd name="connsiteY19057" fmla="*/ 5599658 h 6812607"/>
              <a:gd name="connsiteX19058" fmla="*/ 3467695 w 6682383"/>
              <a:gd name="connsiteY19058" fmla="*/ 5592217 h 6812607"/>
              <a:gd name="connsiteX19059" fmla="*/ 3467695 w 6682383"/>
              <a:gd name="connsiteY19059" fmla="*/ 5588496 h 6812607"/>
              <a:gd name="connsiteX19060" fmla="*/ 3475137 w 6682383"/>
              <a:gd name="connsiteY19060" fmla="*/ 5592217 h 6812607"/>
              <a:gd name="connsiteX19061" fmla="*/ 3475137 w 6682383"/>
              <a:gd name="connsiteY19061" fmla="*/ 5599658 h 6812607"/>
              <a:gd name="connsiteX19062" fmla="*/ 3482578 w 6682383"/>
              <a:gd name="connsiteY19062" fmla="*/ 5607099 h 6812607"/>
              <a:gd name="connsiteX19063" fmla="*/ 3497461 w 6682383"/>
              <a:gd name="connsiteY19063" fmla="*/ 5603379 h 6812607"/>
              <a:gd name="connsiteX19064" fmla="*/ 3504902 w 6682383"/>
              <a:gd name="connsiteY19064" fmla="*/ 5592217 h 6812607"/>
              <a:gd name="connsiteX19065" fmla="*/ 3504902 w 6682383"/>
              <a:gd name="connsiteY19065" fmla="*/ 5588496 h 6812607"/>
              <a:gd name="connsiteX19066" fmla="*/ 3504902 w 6682383"/>
              <a:gd name="connsiteY19066" fmla="*/ 5577334 h 6812607"/>
              <a:gd name="connsiteX19067" fmla="*/ 3512344 w 6682383"/>
              <a:gd name="connsiteY19067" fmla="*/ 5562451 h 6812607"/>
              <a:gd name="connsiteX19068" fmla="*/ 3527226 w 6682383"/>
              <a:gd name="connsiteY19068" fmla="*/ 5562451 h 6812607"/>
              <a:gd name="connsiteX19069" fmla="*/ 3542109 w 6682383"/>
              <a:gd name="connsiteY19069" fmla="*/ 5562451 h 6812607"/>
              <a:gd name="connsiteX19070" fmla="*/ 3534668 w 6682383"/>
              <a:gd name="connsiteY19070" fmla="*/ 5569892 h 6812607"/>
              <a:gd name="connsiteX19071" fmla="*/ 3549551 w 6682383"/>
              <a:gd name="connsiteY19071" fmla="*/ 5569892 h 6812607"/>
              <a:gd name="connsiteX19072" fmla="*/ 3556992 w 6682383"/>
              <a:gd name="connsiteY19072" fmla="*/ 5555010 h 6812607"/>
              <a:gd name="connsiteX19073" fmla="*/ 3564434 w 6682383"/>
              <a:gd name="connsiteY19073" fmla="*/ 5540127 h 6812607"/>
              <a:gd name="connsiteX19074" fmla="*/ 3594199 w 6682383"/>
              <a:gd name="connsiteY19074" fmla="*/ 5532685 h 6812607"/>
              <a:gd name="connsiteX19075" fmla="*/ 3601641 w 6682383"/>
              <a:gd name="connsiteY19075" fmla="*/ 5532685 h 6812607"/>
              <a:gd name="connsiteX19076" fmla="*/ 3623965 w 6682383"/>
              <a:gd name="connsiteY19076" fmla="*/ 5510361 h 6812607"/>
              <a:gd name="connsiteX19077" fmla="*/ 3631406 w 6682383"/>
              <a:gd name="connsiteY19077" fmla="*/ 5517803 h 6812607"/>
              <a:gd name="connsiteX19078" fmla="*/ 3638848 w 6682383"/>
              <a:gd name="connsiteY19078" fmla="*/ 5510361 h 6812607"/>
              <a:gd name="connsiteX19079" fmla="*/ 3661172 w 6682383"/>
              <a:gd name="connsiteY19079" fmla="*/ 5502920 h 6812607"/>
              <a:gd name="connsiteX19080" fmla="*/ 3668613 w 6682383"/>
              <a:gd name="connsiteY19080" fmla="*/ 5495478 h 6812607"/>
              <a:gd name="connsiteX19081" fmla="*/ 3679776 w 6682383"/>
              <a:gd name="connsiteY19081" fmla="*/ 5484316 h 6812607"/>
              <a:gd name="connsiteX19082" fmla="*/ 3683496 w 6682383"/>
              <a:gd name="connsiteY19082" fmla="*/ 5480595 h 6812607"/>
              <a:gd name="connsiteX19083" fmla="*/ 3698379 w 6682383"/>
              <a:gd name="connsiteY19083" fmla="*/ 5473154 h 6812607"/>
              <a:gd name="connsiteX19084" fmla="*/ 3705820 w 6682383"/>
              <a:gd name="connsiteY19084" fmla="*/ 5461992 h 6812607"/>
              <a:gd name="connsiteX19085" fmla="*/ 3713262 w 6682383"/>
              <a:gd name="connsiteY19085" fmla="*/ 5458271 h 6812607"/>
              <a:gd name="connsiteX19086" fmla="*/ 3735586 w 6682383"/>
              <a:gd name="connsiteY19086" fmla="*/ 5443388 h 6812607"/>
              <a:gd name="connsiteX19087" fmla="*/ 3750469 w 6682383"/>
              <a:gd name="connsiteY19087" fmla="*/ 5443388 h 6812607"/>
              <a:gd name="connsiteX19088" fmla="*/ 3728145 w 6682383"/>
              <a:gd name="connsiteY19088" fmla="*/ 5465713 h 6812607"/>
              <a:gd name="connsiteX19089" fmla="*/ 3728145 w 6682383"/>
              <a:gd name="connsiteY19089" fmla="*/ 5473154 h 6812607"/>
              <a:gd name="connsiteX19090" fmla="*/ 3719746 w 6682383"/>
              <a:gd name="connsiteY19090" fmla="*/ 5485532 h 6812607"/>
              <a:gd name="connsiteX19091" fmla="*/ 3722099 w 6682383"/>
              <a:gd name="connsiteY19091" fmla="*/ 5483851 h 6812607"/>
              <a:gd name="connsiteX19092" fmla="*/ 3728145 w 6682383"/>
              <a:gd name="connsiteY19092" fmla="*/ 5480595 h 6812607"/>
              <a:gd name="connsiteX19093" fmla="*/ 3765352 w 6682383"/>
              <a:gd name="connsiteY19093" fmla="*/ 5458271 h 6812607"/>
              <a:gd name="connsiteX19094" fmla="*/ 3810000 w 6682383"/>
              <a:gd name="connsiteY19094" fmla="*/ 5443388 h 6812607"/>
              <a:gd name="connsiteX19095" fmla="*/ 3821162 w 6682383"/>
              <a:gd name="connsiteY19095" fmla="*/ 5443388 h 6812607"/>
              <a:gd name="connsiteX19096" fmla="*/ 3824883 w 6682383"/>
              <a:gd name="connsiteY19096" fmla="*/ 5435947 h 6812607"/>
              <a:gd name="connsiteX19097" fmla="*/ 3847207 w 6682383"/>
              <a:gd name="connsiteY19097" fmla="*/ 5428506 h 6812607"/>
              <a:gd name="connsiteX19098" fmla="*/ 3869532 w 6682383"/>
              <a:gd name="connsiteY19098" fmla="*/ 5421064 h 6812607"/>
              <a:gd name="connsiteX19099" fmla="*/ 3876973 w 6682383"/>
              <a:gd name="connsiteY19099" fmla="*/ 5417344 h 6812607"/>
              <a:gd name="connsiteX19100" fmla="*/ 3884415 w 6682383"/>
              <a:gd name="connsiteY19100" fmla="*/ 5413623 h 6812607"/>
              <a:gd name="connsiteX19101" fmla="*/ 3899297 w 6682383"/>
              <a:gd name="connsiteY19101" fmla="*/ 5406181 h 6812607"/>
              <a:gd name="connsiteX19102" fmla="*/ 3906738 w 6682383"/>
              <a:gd name="connsiteY19102" fmla="*/ 5406181 h 6812607"/>
              <a:gd name="connsiteX19103" fmla="*/ 3899297 w 6682383"/>
              <a:gd name="connsiteY19103" fmla="*/ 5413623 h 6812607"/>
              <a:gd name="connsiteX19104" fmla="*/ 3899297 w 6682383"/>
              <a:gd name="connsiteY19104" fmla="*/ 5417344 h 6812607"/>
              <a:gd name="connsiteX19105" fmla="*/ 3895577 w 6682383"/>
              <a:gd name="connsiteY19105" fmla="*/ 5421064 h 6812607"/>
              <a:gd name="connsiteX19106" fmla="*/ 3891855 w 6682383"/>
              <a:gd name="connsiteY19106" fmla="*/ 5421064 h 6812607"/>
              <a:gd name="connsiteX19107" fmla="*/ 3899297 w 6682383"/>
              <a:gd name="connsiteY19107" fmla="*/ 5428506 h 6812607"/>
              <a:gd name="connsiteX19108" fmla="*/ 3906738 w 6682383"/>
              <a:gd name="connsiteY19108" fmla="*/ 5432226 h 6812607"/>
              <a:gd name="connsiteX19109" fmla="*/ 3906738 w 6682383"/>
              <a:gd name="connsiteY19109" fmla="*/ 5435947 h 6812607"/>
              <a:gd name="connsiteX19110" fmla="*/ 3914180 w 6682383"/>
              <a:gd name="connsiteY19110" fmla="*/ 5443388 h 6812607"/>
              <a:gd name="connsiteX19111" fmla="*/ 3914180 w 6682383"/>
              <a:gd name="connsiteY19111" fmla="*/ 5450830 h 6812607"/>
              <a:gd name="connsiteX19112" fmla="*/ 3891855 w 6682383"/>
              <a:gd name="connsiteY19112" fmla="*/ 5450830 h 6812607"/>
              <a:gd name="connsiteX19113" fmla="*/ 3876973 w 6682383"/>
              <a:gd name="connsiteY19113" fmla="*/ 5443388 h 6812607"/>
              <a:gd name="connsiteX19114" fmla="*/ 3862090 w 6682383"/>
              <a:gd name="connsiteY19114" fmla="*/ 5443388 h 6812607"/>
              <a:gd name="connsiteX19115" fmla="*/ 3847207 w 6682383"/>
              <a:gd name="connsiteY19115" fmla="*/ 5458271 h 6812607"/>
              <a:gd name="connsiteX19116" fmla="*/ 3847207 w 6682383"/>
              <a:gd name="connsiteY19116" fmla="*/ 5465713 h 6812607"/>
              <a:gd name="connsiteX19117" fmla="*/ 3839766 w 6682383"/>
              <a:gd name="connsiteY19117" fmla="*/ 5465713 h 6812607"/>
              <a:gd name="connsiteX19118" fmla="*/ 3824883 w 6682383"/>
              <a:gd name="connsiteY19118" fmla="*/ 5473154 h 6812607"/>
              <a:gd name="connsiteX19119" fmla="*/ 3810000 w 6682383"/>
              <a:gd name="connsiteY19119" fmla="*/ 5488037 h 6812607"/>
              <a:gd name="connsiteX19120" fmla="*/ 3810000 w 6682383"/>
              <a:gd name="connsiteY19120" fmla="*/ 5491758 h 6812607"/>
              <a:gd name="connsiteX19121" fmla="*/ 3806280 w 6682383"/>
              <a:gd name="connsiteY19121" fmla="*/ 5488037 h 6812607"/>
              <a:gd name="connsiteX19122" fmla="*/ 3802559 w 6682383"/>
              <a:gd name="connsiteY19122" fmla="*/ 5495478 h 6812607"/>
              <a:gd name="connsiteX19123" fmla="*/ 3780235 w 6682383"/>
              <a:gd name="connsiteY19123" fmla="*/ 5502920 h 6812607"/>
              <a:gd name="connsiteX19124" fmla="*/ 3780235 w 6682383"/>
              <a:gd name="connsiteY19124" fmla="*/ 5495478 h 6812607"/>
              <a:gd name="connsiteX19125" fmla="*/ 3757910 w 6682383"/>
              <a:gd name="connsiteY19125" fmla="*/ 5502920 h 6812607"/>
              <a:gd name="connsiteX19126" fmla="*/ 3743028 w 6682383"/>
              <a:gd name="connsiteY19126" fmla="*/ 5510361 h 6812607"/>
              <a:gd name="connsiteX19127" fmla="*/ 3728145 w 6682383"/>
              <a:gd name="connsiteY19127" fmla="*/ 5517803 h 6812607"/>
              <a:gd name="connsiteX19128" fmla="*/ 3713262 w 6682383"/>
              <a:gd name="connsiteY19128" fmla="*/ 5528965 h 6812607"/>
              <a:gd name="connsiteX19129" fmla="*/ 3698379 w 6682383"/>
              <a:gd name="connsiteY19129" fmla="*/ 5532685 h 6812607"/>
              <a:gd name="connsiteX19130" fmla="*/ 3694658 w 6682383"/>
              <a:gd name="connsiteY19130" fmla="*/ 5540127 h 6812607"/>
              <a:gd name="connsiteX19131" fmla="*/ 3690938 w 6682383"/>
              <a:gd name="connsiteY19131" fmla="*/ 5547568 h 6812607"/>
              <a:gd name="connsiteX19132" fmla="*/ 3653731 w 6682383"/>
              <a:gd name="connsiteY19132" fmla="*/ 5577334 h 6812607"/>
              <a:gd name="connsiteX19133" fmla="*/ 3650010 w 6682383"/>
              <a:gd name="connsiteY19133" fmla="*/ 5577334 h 6812607"/>
              <a:gd name="connsiteX19134" fmla="*/ 3646289 w 6682383"/>
              <a:gd name="connsiteY19134" fmla="*/ 5584775 h 6812607"/>
              <a:gd name="connsiteX19135" fmla="*/ 3623965 w 6682383"/>
              <a:gd name="connsiteY19135" fmla="*/ 5599658 h 6812607"/>
              <a:gd name="connsiteX19136" fmla="*/ 3623965 w 6682383"/>
              <a:gd name="connsiteY19136" fmla="*/ 5592217 h 6812607"/>
              <a:gd name="connsiteX19137" fmla="*/ 3616523 w 6682383"/>
              <a:gd name="connsiteY19137" fmla="*/ 5584775 h 6812607"/>
              <a:gd name="connsiteX19138" fmla="*/ 3609082 w 6682383"/>
              <a:gd name="connsiteY19138" fmla="*/ 5599658 h 6812607"/>
              <a:gd name="connsiteX19139" fmla="*/ 3601641 w 6682383"/>
              <a:gd name="connsiteY19139" fmla="*/ 5607099 h 6812607"/>
              <a:gd name="connsiteX19140" fmla="*/ 3601641 w 6682383"/>
              <a:gd name="connsiteY19140" fmla="*/ 5599658 h 6812607"/>
              <a:gd name="connsiteX19141" fmla="*/ 3590478 w 6682383"/>
              <a:gd name="connsiteY19141" fmla="*/ 5610820 h 6812607"/>
              <a:gd name="connsiteX19142" fmla="*/ 3579316 w 6682383"/>
              <a:gd name="connsiteY19142" fmla="*/ 5629424 h 6812607"/>
              <a:gd name="connsiteX19143" fmla="*/ 3571875 w 6682383"/>
              <a:gd name="connsiteY19143" fmla="*/ 5629424 h 6812607"/>
              <a:gd name="connsiteX19144" fmla="*/ 3549551 w 6682383"/>
              <a:gd name="connsiteY19144" fmla="*/ 5629424 h 6812607"/>
              <a:gd name="connsiteX19145" fmla="*/ 3545830 w 6682383"/>
              <a:gd name="connsiteY19145" fmla="*/ 5633144 h 6812607"/>
              <a:gd name="connsiteX19146" fmla="*/ 3534668 w 6682383"/>
              <a:gd name="connsiteY19146" fmla="*/ 5651748 h 6812607"/>
              <a:gd name="connsiteX19147" fmla="*/ 3512344 w 6682383"/>
              <a:gd name="connsiteY19147" fmla="*/ 5659189 h 6812607"/>
              <a:gd name="connsiteX19148" fmla="*/ 3497461 w 6682383"/>
              <a:gd name="connsiteY19148" fmla="*/ 5666631 h 6812607"/>
              <a:gd name="connsiteX19149" fmla="*/ 3490019 w 6682383"/>
              <a:gd name="connsiteY19149" fmla="*/ 5666631 h 6812607"/>
              <a:gd name="connsiteX19150" fmla="*/ 3482578 w 6682383"/>
              <a:gd name="connsiteY19150" fmla="*/ 5674072 h 6812607"/>
              <a:gd name="connsiteX19151" fmla="*/ 3475137 w 6682383"/>
              <a:gd name="connsiteY19151" fmla="*/ 5681513 h 6812607"/>
              <a:gd name="connsiteX19152" fmla="*/ 3467695 w 6682383"/>
              <a:gd name="connsiteY19152" fmla="*/ 5681513 h 6812607"/>
              <a:gd name="connsiteX19153" fmla="*/ 3452812 w 6682383"/>
              <a:gd name="connsiteY19153" fmla="*/ 5674072 h 6812607"/>
              <a:gd name="connsiteX19154" fmla="*/ 3467695 w 6682383"/>
              <a:gd name="connsiteY19154" fmla="*/ 5666631 h 6812607"/>
              <a:gd name="connsiteX19155" fmla="*/ 3467695 w 6682383"/>
              <a:gd name="connsiteY19155" fmla="*/ 5659189 h 6812607"/>
              <a:gd name="connsiteX19156" fmla="*/ 3475137 w 6682383"/>
              <a:gd name="connsiteY19156" fmla="*/ 5662910 h 6812607"/>
              <a:gd name="connsiteX19157" fmla="*/ 3482578 w 6682383"/>
              <a:gd name="connsiteY19157" fmla="*/ 5659189 h 6812607"/>
              <a:gd name="connsiteX19158" fmla="*/ 3490019 w 6682383"/>
              <a:gd name="connsiteY19158" fmla="*/ 5651748 h 6812607"/>
              <a:gd name="connsiteX19159" fmla="*/ 3497461 w 6682383"/>
              <a:gd name="connsiteY19159" fmla="*/ 5644306 h 6812607"/>
              <a:gd name="connsiteX19160" fmla="*/ 3504902 w 6682383"/>
              <a:gd name="connsiteY19160" fmla="*/ 5644306 h 6812607"/>
              <a:gd name="connsiteX19161" fmla="*/ 3512344 w 6682383"/>
              <a:gd name="connsiteY19161" fmla="*/ 5636865 h 6812607"/>
              <a:gd name="connsiteX19162" fmla="*/ 3501182 w 6682383"/>
              <a:gd name="connsiteY19162" fmla="*/ 5629424 h 6812607"/>
              <a:gd name="connsiteX19163" fmla="*/ 3490019 w 6682383"/>
              <a:gd name="connsiteY19163" fmla="*/ 5629424 h 6812607"/>
              <a:gd name="connsiteX19164" fmla="*/ 3482578 w 6682383"/>
              <a:gd name="connsiteY19164" fmla="*/ 5629424 h 6812607"/>
              <a:gd name="connsiteX19165" fmla="*/ 3456533 w 6682383"/>
              <a:gd name="connsiteY19165" fmla="*/ 5636865 h 6812607"/>
              <a:gd name="connsiteX19166" fmla="*/ 3445371 w 6682383"/>
              <a:gd name="connsiteY19166" fmla="*/ 5636865 h 6812607"/>
              <a:gd name="connsiteX19167" fmla="*/ 3445371 w 6682383"/>
              <a:gd name="connsiteY19167" fmla="*/ 5629424 h 6812607"/>
              <a:gd name="connsiteX19168" fmla="*/ 3423048 w 6682383"/>
              <a:gd name="connsiteY19168" fmla="*/ 5651748 h 6812607"/>
              <a:gd name="connsiteX19169" fmla="*/ 3415605 w 6682383"/>
              <a:gd name="connsiteY19169" fmla="*/ 5662910 h 6812607"/>
              <a:gd name="connsiteX19170" fmla="*/ 3404443 w 6682383"/>
              <a:gd name="connsiteY19170" fmla="*/ 5674072 h 6812607"/>
              <a:gd name="connsiteX19171" fmla="*/ 3393281 w 6682383"/>
              <a:gd name="connsiteY19171" fmla="*/ 5685234 h 6812607"/>
              <a:gd name="connsiteX19172" fmla="*/ 3385840 w 6682383"/>
              <a:gd name="connsiteY19172" fmla="*/ 5681513 h 6812607"/>
              <a:gd name="connsiteX19173" fmla="*/ 3385840 w 6682383"/>
              <a:gd name="connsiteY19173" fmla="*/ 5674072 h 6812607"/>
              <a:gd name="connsiteX19174" fmla="*/ 3378398 w 6682383"/>
              <a:gd name="connsiteY19174" fmla="*/ 5685234 h 6812607"/>
              <a:gd name="connsiteX19175" fmla="*/ 3363516 w 6682383"/>
              <a:gd name="connsiteY19175" fmla="*/ 5696396 h 6812607"/>
              <a:gd name="connsiteX19176" fmla="*/ 3333751 w 6682383"/>
              <a:gd name="connsiteY19176" fmla="*/ 5726162 h 6812607"/>
              <a:gd name="connsiteX19177" fmla="*/ 3318868 w 6682383"/>
              <a:gd name="connsiteY19177" fmla="*/ 5733603 h 6812607"/>
              <a:gd name="connsiteX19178" fmla="*/ 3303984 w 6682383"/>
              <a:gd name="connsiteY19178" fmla="*/ 5741045 h 6812607"/>
              <a:gd name="connsiteX19179" fmla="*/ 3266777 w 6682383"/>
              <a:gd name="connsiteY19179" fmla="*/ 5770810 h 6812607"/>
              <a:gd name="connsiteX19180" fmla="*/ 3248174 w 6682383"/>
              <a:gd name="connsiteY19180" fmla="*/ 5785693 h 6812607"/>
              <a:gd name="connsiteX19181" fmla="*/ 3229571 w 6682383"/>
              <a:gd name="connsiteY19181" fmla="*/ 5804297 h 6812607"/>
              <a:gd name="connsiteX19182" fmla="*/ 3222129 w 6682383"/>
              <a:gd name="connsiteY19182" fmla="*/ 5808017 h 6812607"/>
              <a:gd name="connsiteX19183" fmla="*/ 3214687 w 6682383"/>
              <a:gd name="connsiteY19183" fmla="*/ 5815459 h 6812607"/>
              <a:gd name="connsiteX19184" fmla="*/ 3199805 w 6682383"/>
              <a:gd name="connsiteY19184" fmla="*/ 5800576 h 6812607"/>
              <a:gd name="connsiteX19185" fmla="*/ 3184922 w 6682383"/>
              <a:gd name="connsiteY19185" fmla="*/ 5815459 h 6812607"/>
              <a:gd name="connsiteX19186" fmla="*/ 3181201 w 6682383"/>
              <a:gd name="connsiteY19186" fmla="*/ 5826621 h 6812607"/>
              <a:gd name="connsiteX19187" fmla="*/ 3177481 w 6682383"/>
              <a:gd name="connsiteY19187" fmla="*/ 5830342 h 6812607"/>
              <a:gd name="connsiteX19188" fmla="*/ 3170039 w 6682383"/>
              <a:gd name="connsiteY19188" fmla="*/ 5837783 h 6812607"/>
              <a:gd name="connsiteX19189" fmla="*/ 3162598 w 6682383"/>
              <a:gd name="connsiteY19189" fmla="*/ 5845224 h 6812607"/>
              <a:gd name="connsiteX19190" fmla="*/ 3151435 w 6682383"/>
              <a:gd name="connsiteY19190" fmla="*/ 5848945 h 6812607"/>
              <a:gd name="connsiteX19191" fmla="*/ 3147715 w 6682383"/>
              <a:gd name="connsiteY19191" fmla="*/ 5860107 h 6812607"/>
              <a:gd name="connsiteX19192" fmla="*/ 3147715 w 6682383"/>
              <a:gd name="connsiteY19192" fmla="*/ 5867549 h 6812607"/>
              <a:gd name="connsiteX19193" fmla="*/ 3162598 w 6682383"/>
              <a:gd name="connsiteY19193" fmla="*/ 5860107 h 6812607"/>
              <a:gd name="connsiteX19194" fmla="*/ 3184922 w 6682383"/>
              <a:gd name="connsiteY19194" fmla="*/ 5852666 h 6812607"/>
              <a:gd name="connsiteX19195" fmla="*/ 3184922 w 6682383"/>
              <a:gd name="connsiteY19195" fmla="*/ 5860107 h 6812607"/>
              <a:gd name="connsiteX19196" fmla="*/ 3192364 w 6682383"/>
              <a:gd name="connsiteY19196" fmla="*/ 5863828 h 6812607"/>
              <a:gd name="connsiteX19197" fmla="*/ 3188642 w 6682383"/>
              <a:gd name="connsiteY19197" fmla="*/ 5871269 h 6812607"/>
              <a:gd name="connsiteX19198" fmla="*/ 3184922 w 6682383"/>
              <a:gd name="connsiteY19198" fmla="*/ 5867549 h 6812607"/>
              <a:gd name="connsiteX19199" fmla="*/ 3177481 w 6682383"/>
              <a:gd name="connsiteY19199" fmla="*/ 5871269 h 6812607"/>
              <a:gd name="connsiteX19200" fmla="*/ 3166319 w 6682383"/>
              <a:gd name="connsiteY19200" fmla="*/ 5886152 h 6812607"/>
              <a:gd name="connsiteX19201" fmla="*/ 3140274 w 6682383"/>
              <a:gd name="connsiteY19201" fmla="*/ 5912197 h 6812607"/>
              <a:gd name="connsiteX19202" fmla="*/ 3140274 w 6682383"/>
              <a:gd name="connsiteY19202" fmla="*/ 5927080 h 6812607"/>
              <a:gd name="connsiteX19203" fmla="*/ 3140274 w 6682383"/>
              <a:gd name="connsiteY19203" fmla="*/ 5934521 h 6812607"/>
              <a:gd name="connsiteX19204" fmla="*/ 3132832 w 6682383"/>
              <a:gd name="connsiteY19204" fmla="*/ 5934521 h 6812607"/>
              <a:gd name="connsiteX19205" fmla="*/ 3110508 w 6682383"/>
              <a:gd name="connsiteY19205" fmla="*/ 5934521 h 6812607"/>
              <a:gd name="connsiteX19206" fmla="*/ 3095625 w 6682383"/>
              <a:gd name="connsiteY19206" fmla="*/ 5941963 h 6812607"/>
              <a:gd name="connsiteX19207" fmla="*/ 3088184 w 6682383"/>
              <a:gd name="connsiteY19207" fmla="*/ 5956845 h 6812607"/>
              <a:gd name="connsiteX19208" fmla="*/ 3091904 w 6682383"/>
              <a:gd name="connsiteY19208" fmla="*/ 5964287 h 6812607"/>
              <a:gd name="connsiteX19209" fmla="*/ 3080742 w 6682383"/>
              <a:gd name="connsiteY19209" fmla="*/ 5971728 h 6812607"/>
              <a:gd name="connsiteX19210" fmla="*/ 3080742 w 6682383"/>
              <a:gd name="connsiteY19210" fmla="*/ 5979170 h 6812607"/>
              <a:gd name="connsiteX19211" fmla="*/ 3088184 w 6682383"/>
              <a:gd name="connsiteY19211" fmla="*/ 5990332 h 6812607"/>
              <a:gd name="connsiteX19212" fmla="*/ 3095625 w 6682383"/>
              <a:gd name="connsiteY19212" fmla="*/ 6001494 h 6812607"/>
              <a:gd name="connsiteX19213" fmla="*/ 3103067 w 6682383"/>
              <a:gd name="connsiteY19213" fmla="*/ 5994053 h 6812607"/>
              <a:gd name="connsiteX19214" fmla="*/ 3110508 w 6682383"/>
              <a:gd name="connsiteY19214" fmla="*/ 5986611 h 6812607"/>
              <a:gd name="connsiteX19215" fmla="*/ 3125391 w 6682383"/>
              <a:gd name="connsiteY19215" fmla="*/ 5986611 h 6812607"/>
              <a:gd name="connsiteX19216" fmla="*/ 3140274 w 6682383"/>
              <a:gd name="connsiteY19216" fmla="*/ 5979170 h 6812607"/>
              <a:gd name="connsiteX19217" fmla="*/ 3162598 w 6682383"/>
              <a:gd name="connsiteY19217" fmla="*/ 5964287 h 6812607"/>
              <a:gd name="connsiteX19218" fmla="*/ 3170039 w 6682383"/>
              <a:gd name="connsiteY19218" fmla="*/ 5964287 h 6812607"/>
              <a:gd name="connsiteX19219" fmla="*/ 3170039 w 6682383"/>
              <a:gd name="connsiteY19219" fmla="*/ 5956845 h 6812607"/>
              <a:gd name="connsiteX19220" fmla="*/ 3177481 w 6682383"/>
              <a:gd name="connsiteY19220" fmla="*/ 5956845 h 6812607"/>
              <a:gd name="connsiteX19221" fmla="*/ 3184922 w 6682383"/>
              <a:gd name="connsiteY19221" fmla="*/ 5956845 h 6812607"/>
              <a:gd name="connsiteX19222" fmla="*/ 3192364 w 6682383"/>
              <a:gd name="connsiteY19222" fmla="*/ 5949404 h 6812607"/>
              <a:gd name="connsiteX19223" fmla="*/ 3203526 w 6682383"/>
              <a:gd name="connsiteY19223" fmla="*/ 5949404 h 6812607"/>
              <a:gd name="connsiteX19224" fmla="*/ 3199805 w 6682383"/>
              <a:gd name="connsiteY19224" fmla="*/ 5964287 h 6812607"/>
              <a:gd name="connsiteX19225" fmla="*/ 3184922 w 6682383"/>
              <a:gd name="connsiteY19225" fmla="*/ 5971728 h 6812607"/>
              <a:gd name="connsiteX19226" fmla="*/ 3173760 w 6682383"/>
              <a:gd name="connsiteY19226" fmla="*/ 5979170 h 6812607"/>
              <a:gd name="connsiteX19227" fmla="*/ 3162598 w 6682383"/>
              <a:gd name="connsiteY19227" fmla="*/ 5982890 h 6812607"/>
              <a:gd name="connsiteX19228" fmla="*/ 3151435 w 6682383"/>
              <a:gd name="connsiteY19228" fmla="*/ 5979170 h 6812607"/>
              <a:gd name="connsiteX19229" fmla="*/ 3147715 w 6682383"/>
              <a:gd name="connsiteY19229" fmla="*/ 5986611 h 6812607"/>
              <a:gd name="connsiteX19230" fmla="*/ 3155156 w 6682383"/>
              <a:gd name="connsiteY19230" fmla="*/ 5990332 h 6812607"/>
              <a:gd name="connsiteX19231" fmla="*/ 3162598 w 6682383"/>
              <a:gd name="connsiteY19231" fmla="*/ 5986611 h 6812607"/>
              <a:gd name="connsiteX19232" fmla="*/ 3140274 w 6682383"/>
              <a:gd name="connsiteY19232" fmla="*/ 6008935 h 6812607"/>
              <a:gd name="connsiteX19233" fmla="*/ 3132832 w 6682383"/>
              <a:gd name="connsiteY19233" fmla="*/ 6008935 h 6812607"/>
              <a:gd name="connsiteX19234" fmla="*/ 3103067 w 6682383"/>
              <a:gd name="connsiteY19234" fmla="*/ 6023818 h 6812607"/>
              <a:gd name="connsiteX19235" fmla="*/ 3088184 w 6682383"/>
              <a:gd name="connsiteY19235" fmla="*/ 6031260 h 6812607"/>
              <a:gd name="connsiteX19236" fmla="*/ 3080742 w 6682383"/>
              <a:gd name="connsiteY19236" fmla="*/ 6042422 h 6812607"/>
              <a:gd name="connsiteX19237" fmla="*/ 3065859 w 6682383"/>
              <a:gd name="connsiteY19237" fmla="*/ 6046142 h 6812607"/>
              <a:gd name="connsiteX19238" fmla="*/ 3028652 w 6682383"/>
              <a:gd name="connsiteY19238" fmla="*/ 6068467 h 6812607"/>
              <a:gd name="connsiteX19239" fmla="*/ 3010049 w 6682383"/>
              <a:gd name="connsiteY19239" fmla="*/ 6083349 h 6812607"/>
              <a:gd name="connsiteX19240" fmla="*/ 2991445 w 6682383"/>
              <a:gd name="connsiteY19240" fmla="*/ 6098232 h 6812607"/>
              <a:gd name="connsiteX19241" fmla="*/ 2939355 w 6682383"/>
              <a:gd name="connsiteY19241" fmla="*/ 6127998 h 6812607"/>
              <a:gd name="connsiteX19242" fmla="*/ 2909590 w 6682383"/>
              <a:gd name="connsiteY19242" fmla="*/ 6150322 h 6812607"/>
              <a:gd name="connsiteX19243" fmla="*/ 2902148 w 6682383"/>
              <a:gd name="connsiteY19243" fmla="*/ 6157763 h 6812607"/>
              <a:gd name="connsiteX19244" fmla="*/ 2876103 w 6682383"/>
              <a:gd name="connsiteY19244" fmla="*/ 6172646 h 6812607"/>
              <a:gd name="connsiteX19245" fmla="*/ 2838896 w 6682383"/>
              <a:gd name="connsiteY19245" fmla="*/ 6194970 h 6812607"/>
              <a:gd name="connsiteX19246" fmla="*/ 2797969 w 6682383"/>
              <a:gd name="connsiteY19246" fmla="*/ 6224736 h 6812607"/>
              <a:gd name="connsiteX19247" fmla="*/ 2760762 w 6682383"/>
              <a:gd name="connsiteY19247" fmla="*/ 6254501 h 6812607"/>
              <a:gd name="connsiteX19248" fmla="*/ 2749600 w 6682383"/>
              <a:gd name="connsiteY19248" fmla="*/ 6261943 h 6812607"/>
              <a:gd name="connsiteX19249" fmla="*/ 2753320 w 6682383"/>
              <a:gd name="connsiteY19249" fmla="*/ 6269384 h 6812607"/>
              <a:gd name="connsiteX19250" fmla="*/ 2760762 w 6682383"/>
              <a:gd name="connsiteY19250" fmla="*/ 6284267 h 6812607"/>
              <a:gd name="connsiteX19251" fmla="*/ 2775644 w 6682383"/>
              <a:gd name="connsiteY19251" fmla="*/ 6291709 h 6812607"/>
              <a:gd name="connsiteX19252" fmla="*/ 2790527 w 6682383"/>
              <a:gd name="connsiteY19252" fmla="*/ 6284267 h 6812607"/>
              <a:gd name="connsiteX19253" fmla="*/ 2797969 w 6682383"/>
              <a:gd name="connsiteY19253" fmla="*/ 6291709 h 6812607"/>
              <a:gd name="connsiteX19254" fmla="*/ 2790527 w 6682383"/>
              <a:gd name="connsiteY19254" fmla="*/ 6302871 h 6812607"/>
              <a:gd name="connsiteX19255" fmla="*/ 2790527 w 6682383"/>
              <a:gd name="connsiteY19255" fmla="*/ 6306591 h 6812607"/>
              <a:gd name="connsiteX19256" fmla="*/ 2794249 w 6682383"/>
              <a:gd name="connsiteY19256" fmla="*/ 6310312 h 6812607"/>
              <a:gd name="connsiteX19257" fmla="*/ 2805410 w 6682383"/>
              <a:gd name="connsiteY19257" fmla="*/ 6299150 h 6812607"/>
              <a:gd name="connsiteX19258" fmla="*/ 2816572 w 6682383"/>
              <a:gd name="connsiteY19258" fmla="*/ 6287988 h 6812607"/>
              <a:gd name="connsiteX19259" fmla="*/ 2820294 w 6682383"/>
              <a:gd name="connsiteY19259" fmla="*/ 6284267 h 6812607"/>
              <a:gd name="connsiteX19260" fmla="*/ 2805410 w 6682383"/>
              <a:gd name="connsiteY19260" fmla="*/ 6314033 h 6812607"/>
              <a:gd name="connsiteX19261" fmla="*/ 2783087 w 6682383"/>
              <a:gd name="connsiteY19261" fmla="*/ 6336357 h 6812607"/>
              <a:gd name="connsiteX19262" fmla="*/ 2779365 w 6682383"/>
              <a:gd name="connsiteY19262" fmla="*/ 6317753 h 6812607"/>
              <a:gd name="connsiteX19263" fmla="*/ 2768204 w 6682383"/>
              <a:gd name="connsiteY19263" fmla="*/ 6306591 h 6812607"/>
              <a:gd name="connsiteX19264" fmla="*/ 2753320 w 6682383"/>
              <a:gd name="connsiteY19264" fmla="*/ 6314033 h 6812607"/>
              <a:gd name="connsiteX19265" fmla="*/ 2745879 w 6682383"/>
              <a:gd name="connsiteY19265" fmla="*/ 6302871 h 6812607"/>
              <a:gd name="connsiteX19266" fmla="*/ 2753320 w 6682383"/>
              <a:gd name="connsiteY19266" fmla="*/ 6291709 h 6812607"/>
              <a:gd name="connsiteX19267" fmla="*/ 2738437 w 6682383"/>
              <a:gd name="connsiteY19267" fmla="*/ 6276826 h 6812607"/>
              <a:gd name="connsiteX19268" fmla="*/ 2716113 w 6682383"/>
              <a:gd name="connsiteY19268" fmla="*/ 6306591 h 6812607"/>
              <a:gd name="connsiteX19269" fmla="*/ 2708672 w 6682383"/>
              <a:gd name="connsiteY19269" fmla="*/ 6321474 h 6812607"/>
              <a:gd name="connsiteX19270" fmla="*/ 2704952 w 6682383"/>
              <a:gd name="connsiteY19270" fmla="*/ 6332636 h 6812607"/>
              <a:gd name="connsiteX19271" fmla="*/ 2686348 w 6682383"/>
              <a:gd name="connsiteY19271" fmla="*/ 6336357 h 6812607"/>
              <a:gd name="connsiteX19272" fmla="*/ 2664023 w 6682383"/>
              <a:gd name="connsiteY19272" fmla="*/ 6351240 h 6812607"/>
              <a:gd name="connsiteX19273" fmla="*/ 2656582 w 6682383"/>
              <a:gd name="connsiteY19273" fmla="*/ 6351240 h 6812607"/>
              <a:gd name="connsiteX19274" fmla="*/ 2652862 w 6682383"/>
              <a:gd name="connsiteY19274" fmla="*/ 6351240 h 6812607"/>
              <a:gd name="connsiteX19275" fmla="*/ 2641700 w 6682383"/>
              <a:gd name="connsiteY19275" fmla="*/ 6358681 h 6812607"/>
              <a:gd name="connsiteX19276" fmla="*/ 2634258 w 6682383"/>
              <a:gd name="connsiteY19276" fmla="*/ 6369843 h 6812607"/>
              <a:gd name="connsiteX19277" fmla="*/ 2645420 w 6682383"/>
              <a:gd name="connsiteY19277" fmla="*/ 6373564 h 6812607"/>
              <a:gd name="connsiteX19278" fmla="*/ 2664023 w 6682383"/>
              <a:gd name="connsiteY19278" fmla="*/ 6373564 h 6812607"/>
              <a:gd name="connsiteX19279" fmla="*/ 2675185 w 6682383"/>
              <a:gd name="connsiteY19279" fmla="*/ 6369843 h 6812607"/>
              <a:gd name="connsiteX19280" fmla="*/ 2704952 w 6682383"/>
              <a:gd name="connsiteY19280" fmla="*/ 6351240 h 6812607"/>
              <a:gd name="connsiteX19281" fmla="*/ 2730997 w 6682383"/>
              <a:gd name="connsiteY19281" fmla="*/ 6336357 h 6812607"/>
              <a:gd name="connsiteX19282" fmla="*/ 2716113 w 6682383"/>
              <a:gd name="connsiteY19282" fmla="*/ 6358681 h 6812607"/>
              <a:gd name="connsiteX19283" fmla="*/ 2708672 w 6682383"/>
              <a:gd name="connsiteY19283" fmla="*/ 6358681 h 6812607"/>
              <a:gd name="connsiteX19284" fmla="*/ 2671465 w 6682383"/>
              <a:gd name="connsiteY19284" fmla="*/ 6395888 h 6812607"/>
              <a:gd name="connsiteX19285" fmla="*/ 2656582 w 6682383"/>
              <a:gd name="connsiteY19285" fmla="*/ 6418212 h 6812607"/>
              <a:gd name="connsiteX19286" fmla="*/ 2656582 w 6682383"/>
              <a:gd name="connsiteY19286" fmla="*/ 6455419 h 6812607"/>
              <a:gd name="connsiteX19287" fmla="*/ 2649141 w 6682383"/>
              <a:gd name="connsiteY19287" fmla="*/ 6447978 h 6812607"/>
              <a:gd name="connsiteX19288" fmla="*/ 2626817 w 6682383"/>
              <a:gd name="connsiteY19288" fmla="*/ 6418212 h 6812607"/>
              <a:gd name="connsiteX19289" fmla="*/ 2608213 w 6682383"/>
              <a:gd name="connsiteY19289" fmla="*/ 6407050 h 6812607"/>
              <a:gd name="connsiteX19290" fmla="*/ 2589610 w 6682383"/>
              <a:gd name="connsiteY19290" fmla="*/ 6403330 h 6812607"/>
              <a:gd name="connsiteX19291" fmla="*/ 2597051 w 6682383"/>
              <a:gd name="connsiteY19291" fmla="*/ 6388447 h 6812607"/>
              <a:gd name="connsiteX19292" fmla="*/ 2597051 w 6682383"/>
              <a:gd name="connsiteY19292" fmla="*/ 6381005 h 6812607"/>
              <a:gd name="connsiteX19293" fmla="*/ 2597051 w 6682383"/>
              <a:gd name="connsiteY19293" fmla="*/ 6373564 h 6812607"/>
              <a:gd name="connsiteX19294" fmla="*/ 2589610 w 6682383"/>
              <a:gd name="connsiteY19294" fmla="*/ 6373564 h 6812607"/>
              <a:gd name="connsiteX19295" fmla="*/ 2571006 w 6682383"/>
              <a:gd name="connsiteY19295" fmla="*/ 6388447 h 6812607"/>
              <a:gd name="connsiteX19296" fmla="*/ 2548682 w 6682383"/>
              <a:gd name="connsiteY19296" fmla="*/ 6410771 h 6812607"/>
              <a:gd name="connsiteX19297" fmla="*/ 2530078 w 6682383"/>
              <a:gd name="connsiteY19297" fmla="*/ 6440537 h 6812607"/>
              <a:gd name="connsiteX19298" fmla="*/ 2522637 w 6682383"/>
              <a:gd name="connsiteY19298" fmla="*/ 6455419 h 6812607"/>
              <a:gd name="connsiteX19299" fmla="*/ 2533799 w 6682383"/>
              <a:gd name="connsiteY19299" fmla="*/ 6459140 h 6812607"/>
              <a:gd name="connsiteX19300" fmla="*/ 2544961 w 6682383"/>
              <a:gd name="connsiteY19300" fmla="*/ 6447978 h 6812607"/>
              <a:gd name="connsiteX19301" fmla="*/ 2559844 w 6682383"/>
              <a:gd name="connsiteY19301" fmla="*/ 6455419 h 6812607"/>
              <a:gd name="connsiteX19302" fmla="*/ 2567285 w 6682383"/>
              <a:gd name="connsiteY19302" fmla="*/ 6447978 h 6812607"/>
              <a:gd name="connsiteX19303" fmla="*/ 2574726 w 6682383"/>
              <a:gd name="connsiteY19303" fmla="*/ 6436816 h 6812607"/>
              <a:gd name="connsiteX19304" fmla="*/ 2567285 w 6682383"/>
              <a:gd name="connsiteY19304" fmla="*/ 6425654 h 6812607"/>
              <a:gd name="connsiteX19305" fmla="*/ 2582168 w 6682383"/>
              <a:gd name="connsiteY19305" fmla="*/ 6410771 h 6812607"/>
              <a:gd name="connsiteX19306" fmla="*/ 2593330 w 6682383"/>
              <a:gd name="connsiteY19306" fmla="*/ 6410771 h 6812607"/>
              <a:gd name="connsiteX19307" fmla="*/ 2597051 w 6682383"/>
              <a:gd name="connsiteY19307" fmla="*/ 6418212 h 6812607"/>
              <a:gd name="connsiteX19308" fmla="*/ 2597051 w 6682383"/>
              <a:gd name="connsiteY19308" fmla="*/ 6429375 h 6812607"/>
              <a:gd name="connsiteX19309" fmla="*/ 2597051 w 6682383"/>
              <a:gd name="connsiteY19309" fmla="*/ 6433095 h 6812607"/>
              <a:gd name="connsiteX19310" fmla="*/ 2589610 w 6682383"/>
              <a:gd name="connsiteY19310" fmla="*/ 6440537 h 6812607"/>
              <a:gd name="connsiteX19311" fmla="*/ 2589610 w 6682383"/>
              <a:gd name="connsiteY19311" fmla="*/ 6447978 h 6812607"/>
              <a:gd name="connsiteX19312" fmla="*/ 2574726 w 6682383"/>
              <a:gd name="connsiteY19312" fmla="*/ 6462861 h 6812607"/>
              <a:gd name="connsiteX19313" fmla="*/ 2559844 w 6682383"/>
              <a:gd name="connsiteY19313" fmla="*/ 6477744 h 6812607"/>
              <a:gd name="connsiteX19314" fmla="*/ 2544961 w 6682383"/>
              <a:gd name="connsiteY19314" fmla="*/ 6488906 h 6812607"/>
              <a:gd name="connsiteX19315" fmla="*/ 2530078 w 6682383"/>
              <a:gd name="connsiteY19315" fmla="*/ 6500068 h 6812607"/>
              <a:gd name="connsiteX19316" fmla="*/ 2515196 w 6682383"/>
              <a:gd name="connsiteY19316" fmla="*/ 6507509 h 6812607"/>
              <a:gd name="connsiteX19317" fmla="*/ 2515196 w 6682383"/>
              <a:gd name="connsiteY19317" fmla="*/ 6514951 h 6812607"/>
              <a:gd name="connsiteX19318" fmla="*/ 2500313 w 6682383"/>
              <a:gd name="connsiteY19318" fmla="*/ 6544716 h 6812607"/>
              <a:gd name="connsiteX19319" fmla="*/ 2500313 w 6682383"/>
              <a:gd name="connsiteY19319" fmla="*/ 6548437 h 6812607"/>
              <a:gd name="connsiteX19320" fmla="*/ 2492871 w 6682383"/>
              <a:gd name="connsiteY19320" fmla="*/ 6552158 h 6812607"/>
              <a:gd name="connsiteX19321" fmla="*/ 2477988 w 6682383"/>
              <a:gd name="connsiteY19321" fmla="*/ 6555878 h 6812607"/>
              <a:gd name="connsiteX19322" fmla="*/ 2470547 w 6682383"/>
              <a:gd name="connsiteY19322" fmla="*/ 6559599 h 6812607"/>
              <a:gd name="connsiteX19323" fmla="*/ 2463106 w 6682383"/>
              <a:gd name="connsiteY19323" fmla="*/ 6559599 h 6812607"/>
              <a:gd name="connsiteX19324" fmla="*/ 2455664 w 6682383"/>
              <a:gd name="connsiteY19324" fmla="*/ 6559599 h 6812607"/>
              <a:gd name="connsiteX19325" fmla="*/ 2448223 w 6682383"/>
              <a:gd name="connsiteY19325" fmla="*/ 6552158 h 6812607"/>
              <a:gd name="connsiteX19326" fmla="*/ 2448223 w 6682383"/>
              <a:gd name="connsiteY19326" fmla="*/ 6563320 h 6812607"/>
              <a:gd name="connsiteX19327" fmla="*/ 2451943 w 6682383"/>
              <a:gd name="connsiteY19327" fmla="*/ 6570761 h 6812607"/>
              <a:gd name="connsiteX19328" fmla="*/ 2444502 w 6682383"/>
              <a:gd name="connsiteY19328" fmla="*/ 6574482 h 6812607"/>
              <a:gd name="connsiteX19329" fmla="*/ 2440781 w 6682383"/>
              <a:gd name="connsiteY19329" fmla="*/ 6567041 h 6812607"/>
              <a:gd name="connsiteX19330" fmla="*/ 2433340 w 6682383"/>
              <a:gd name="connsiteY19330" fmla="*/ 6567041 h 6812607"/>
              <a:gd name="connsiteX19331" fmla="*/ 2433340 w 6682383"/>
              <a:gd name="connsiteY19331" fmla="*/ 6559599 h 6812607"/>
              <a:gd name="connsiteX19332" fmla="*/ 2440781 w 6682383"/>
              <a:gd name="connsiteY19332" fmla="*/ 6544716 h 6812607"/>
              <a:gd name="connsiteX19333" fmla="*/ 2440781 w 6682383"/>
              <a:gd name="connsiteY19333" fmla="*/ 6537275 h 6812607"/>
              <a:gd name="connsiteX19334" fmla="*/ 2444502 w 6682383"/>
              <a:gd name="connsiteY19334" fmla="*/ 6522392 h 6812607"/>
              <a:gd name="connsiteX19335" fmla="*/ 2448223 w 6682383"/>
              <a:gd name="connsiteY19335" fmla="*/ 6514951 h 6812607"/>
              <a:gd name="connsiteX19336" fmla="*/ 2444502 w 6682383"/>
              <a:gd name="connsiteY19336" fmla="*/ 6507509 h 6812607"/>
              <a:gd name="connsiteX19337" fmla="*/ 2440781 w 6682383"/>
              <a:gd name="connsiteY19337" fmla="*/ 6507509 h 6812607"/>
              <a:gd name="connsiteX19338" fmla="*/ 2433340 w 6682383"/>
              <a:gd name="connsiteY19338" fmla="*/ 6507509 h 6812607"/>
              <a:gd name="connsiteX19339" fmla="*/ 2425898 w 6682383"/>
              <a:gd name="connsiteY19339" fmla="*/ 6507509 h 6812607"/>
              <a:gd name="connsiteX19340" fmla="*/ 2422178 w 6682383"/>
              <a:gd name="connsiteY19340" fmla="*/ 6518671 h 6812607"/>
              <a:gd name="connsiteX19341" fmla="*/ 2414736 w 6682383"/>
              <a:gd name="connsiteY19341" fmla="*/ 6518671 h 6812607"/>
              <a:gd name="connsiteX19342" fmla="*/ 2414736 w 6682383"/>
              <a:gd name="connsiteY19342" fmla="*/ 6511230 h 6812607"/>
              <a:gd name="connsiteX19343" fmla="*/ 2414736 w 6682383"/>
              <a:gd name="connsiteY19343" fmla="*/ 6503789 h 6812607"/>
              <a:gd name="connsiteX19344" fmla="*/ 2411016 w 6682383"/>
              <a:gd name="connsiteY19344" fmla="*/ 6500068 h 6812607"/>
              <a:gd name="connsiteX19345" fmla="*/ 2403574 w 6682383"/>
              <a:gd name="connsiteY19345" fmla="*/ 6500068 h 6812607"/>
              <a:gd name="connsiteX19346" fmla="*/ 2403574 w 6682383"/>
              <a:gd name="connsiteY19346" fmla="*/ 6492626 h 6812607"/>
              <a:gd name="connsiteX19347" fmla="*/ 2388691 w 6682383"/>
              <a:gd name="connsiteY19347" fmla="*/ 6522392 h 6812607"/>
              <a:gd name="connsiteX19348" fmla="*/ 2399853 w 6682383"/>
              <a:gd name="connsiteY19348" fmla="*/ 6526113 h 6812607"/>
              <a:gd name="connsiteX19349" fmla="*/ 2414736 w 6682383"/>
              <a:gd name="connsiteY19349" fmla="*/ 6529834 h 6812607"/>
              <a:gd name="connsiteX19350" fmla="*/ 2411016 w 6682383"/>
              <a:gd name="connsiteY19350" fmla="*/ 6544716 h 6812607"/>
              <a:gd name="connsiteX19351" fmla="*/ 2403574 w 6682383"/>
              <a:gd name="connsiteY19351" fmla="*/ 6555878 h 6812607"/>
              <a:gd name="connsiteX19352" fmla="*/ 2392412 w 6682383"/>
              <a:gd name="connsiteY19352" fmla="*/ 6567041 h 6812607"/>
              <a:gd name="connsiteX19353" fmla="*/ 2381250 w 6682383"/>
              <a:gd name="connsiteY19353" fmla="*/ 6581923 h 6812607"/>
              <a:gd name="connsiteX19354" fmla="*/ 2362646 w 6682383"/>
              <a:gd name="connsiteY19354" fmla="*/ 6589365 h 6812607"/>
              <a:gd name="connsiteX19355" fmla="*/ 2347764 w 6682383"/>
              <a:gd name="connsiteY19355" fmla="*/ 6589365 h 6812607"/>
              <a:gd name="connsiteX19356" fmla="*/ 2344043 w 6682383"/>
              <a:gd name="connsiteY19356" fmla="*/ 6600527 h 6812607"/>
              <a:gd name="connsiteX19357" fmla="*/ 2351484 w 6682383"/>
              <a:gd name="connsiteY19357" fmla="*/ 6604248 h 6812607"/>
              <a:gd name="connsiteX19358" fmla="*/ 2355205 w 6682383"/>
              <a:gd name="connsiteY19358" fmla="*/ 6607968 h 6812607"/>
              <a:gd name="connsiteX19359" fmla="*/ 2366367 w 6682383"/>
              <a:gd name="connsiteY19359" fmla="*/ 6619130 h 6812607"/>
              <a:gd name="connsiteX19360" fmla="*/ 2362646 w 6682383"/>
              <a:gd name="connsiteY19360" fmla="*/ 6645175 h 6812607"/>
              <a:gd name="connsiteX19361" fmla="*/ 2355205 w 6682383"/>
              <a:gd name="connsiteY19361" fmla="*/ 6660058 h 6812607"/>
              <a:gd name="connsiteX19362" fmla="*/ 2351484 w 6682383"/>
              <a:gd name="connsiteY19362" fmla="*/ 6663779 h 6812607"/>
              <a:gd name="connsiteX19363" fmla="*/ 2336601 w 6682383"/>
              <a:gd name="connsiteY19363" fmla="*/ 6641455 h 6812607"/>
              <a:gd name="connsiteX19364" fmla="*/ 2332882 w 6682383"/>
              <a:gd name="connsiteY19364" fmla="*/ 6634013 h 6812607"/>
              <a:gd name="connsiteX19365" fmla="*/ 2329160 w 6682383"/>
              <a:gd name="connsiteY19365" fmla="*/ 6637734 h 6812607"/>
              <a:gd name="connsiteX19366" fmla="*/ 2329160 w 6682383"/>
              <a:gd name="connsiteY19366" fmla="*/ 6648896 h 6812607"/>
              <a:gd name="connsiteX19367" fmla="*/ 2329160 w 6682383"/>
              <a:gd name="connsiteY19367" fmla="*/ 6663779 h 6812607"/>
              <a:gd name="connsiteX19368" fmla="*/ 2321719 w 6682383"/>
              <a:gd name="connsiteY19368" fmla="*/ 6663779 h 6812607"/>
              <a:gd name="connsiteX19369" fmla="*/ 2321719 w 6682383"/>
              <a:gd name="connsiteY19369" fmla="*/ 6656337 h 6812607"/>
              <a:gd name="connsiteX19370" fmla="*/ 2314277 w 6682383"/>
              <a:gd name="connsiteY19370" fmla="*/ 6663779 h 6812607"/>
              <a:gd name="connsiteX19371" fmla="*/ 2306837 w 6682383"/>
              <a:gd name="connsiteY19371" fmla="*/ 6671220 h 6812607"/>
              <a:gd name="connsiteX19372" fmla="*/ 2306837 w 6682383"/>
              <a:gd name="connsiteY19372" fmla="*/ 6656337 h 6812607"/>
              <a:gd name="connsiteX19373" fmla="*/ 2306837 w 6682383"/>
              <a:gd name="connsiteY19373" fmla="*/ 6648896 h 6812607"/>
              <a:gd name="connsiteX19374" fmla="*/ 2306837 w 6682383"/>
              <a:gd name="connsiteY19374" fmla="*/ 6641455 h 6812607"/>
              <a:gd name="connsiteX19375" fmla="*/ 2299394 w 6682383"/>
              <a:gd name="connsiteY19375" fmla="*/ 6634013 h 6812607"/>
              <a:gd name="connsiteX19376" fmla="*/ 2254746 w 6682383"/>
              <a:gd name="connsiteY19376" fmla="*/ 6626572 h 6812607"/>
              <a:gd name="connsiteX19377" fmla="*/ 2239863 w 6682383"/>
              <a:gd name="connsiteY19377" fmla="*/ 6626572 h 6812607"/>
              <a:gd name="connsiteX19378" fmla="*/ 2239863 w 6682383"/>
              <a:gd name="connsiteY19378" fmla="*/ 6622851 h 6812607"/>
              <a:gd name="connsiteX19379" fmla="*/ 2232423 w 6682383"/>
              <a:gd name="connsiteY19379" fmla="*/ 6619130 h 6812607"/>
              <a:gd name="connsiteX19380" fmla="*/ 2232423 w 6682383"/>
              <a:gd name="connsiteY19380" fmla="*/ 6626572 h 6812607"/>
              <a:gd name="connsiteX19381" fmla="*/ 2224980 w 6682383"/>
              <a:gd name="connsiteY19381" fmla="*/ 6641455 h 6812607"/>
              <a:gd name="connsiteX19382" fmla="*/ 2224980 w 6682383"/>
              <a:gd name="connsiteY19382" fmla="*/ 6645175 h 6812607"/>
              <a:gd name="connsiteX19383" fmla="*/ 2224980 w 6682383"/>
              <a:gd name="connsiteY19383" fmla="*/ 6656337 h 6812607"/>
              <a:gd name="connsiteX19384" fmla="*/ 2232423 w 6682383"/>
              <a:gd name="connsiteY19384" fmla="*/ 6671220 h 6812607"/>
              <a:gd name="connsiteX19385" fmla="*/ 2224980 w 6682383"/>
              <a:gd name="connsiteY19385" fmla="*/ 6674941 h 6812607"/>
              <a:gd name="connsiteX19386" fmla="*/ 2217540 w 6682383"/>
              <a:gd name="connsiteY19386" fmla="*/ 6667500 h 6812607"/>
              <a:gd name="connsiteX19387" fmla="*/ 2210098 w 6682383"/>
              <a:gd name="connsiteY19387" fmla="*/ 6663779 h 6812607"/>
              <a:gd name="connsiteX19388" fmla="*/ 2202656 w 6682383"/>
              <a:gd name="connsiteY19388" fmla="*/ 6671220 h 6812607"/>
              <a:gd name="connsiteX19389" fmla="*/ 2195215 w 6682383"/>
              <a:gd name="connsiteY19389" fmla="*/ 6671220 h 6812607"/>
              <a:gd name="connsiteX19390" fmla="*/ 2195215 w 6682383"/>
              <a:gd name="connsiteY19390" fmla="*/ 6667500 h 6812607"/>
              <a:gd name="connsiteX19391" fmla="*/ 2187773 w 6682383"/>
              <a:gd name="connsiteY19391" fmla="*/ 6663779 h 6812607"/>
              <a:gd name="connsiteX19392" fmla="*/ 2187773 w 6682383"/>
              <a:gd name="connsiteY19392" fmla="*/ 6671220 h 6812607"/>
              <a:gd name="connsiteX19393" fmla="*/ 2187773 w 6682383"/>
              <a:gd name="connsiteY19393" fmla="*/ 6678662 h 6812607"/>
              <a:gd name="connsiteX19394" fmla="*/ 2195215 w 6682383"/>
              <a:gd name="connsiteY19394" fmla="*/ 6686103 h 6812607"/>
              <a:gd name="connsiteX19395" fmla="*/ 2195215 w 6682383"/>
              <a:gd name="connsiteY19395" fmla="*/ 6708427 h 6812607"/>
              <a:gd name="connsiteX19396" fmla="*/ 2172891 w 6682383"/>
              <a:gd name="connsiteY19396" fmla="*/ 6715869 h 6812607"/>
              <a:gd name="connsiteX19397" fmla="*/ 2165449 w 6682383"/>
              <a:gd name="connsiteY19397" fmla="*/ 6693544 h 6812607"/>
              <a:gd name="connsiteX19398" fmla="*/ 2165449 w 6682383"/>
              <a:gd name="connsiteY19398" fmla="*/ 6678662 h 6812607"/>
              <a:gd name="connsiteX19399" fmla="*/ 2165449 w 6682383"/>
              <a:gd name="connsiteY19399" fmla="*/ 6663779 h 6812607"/>
              <a:gd name="connsiteX19400" fmla="*/ 2165449 w 6682383"/>
              <a:gd name="connsiteY19400" fmla="*/ 6648896 h 6812607"/>
              <a:gd name="connsiteX19401" fmla="*/ 2158008 w 6682383"/>
              <a:gd name="connsiteY19401" fmla="*/ 6641455 h 6812607"/>
              <a:gd name="connsiteX19402" fmla="*/ 2158008 w 6682383"/>
              <a:gd name="connsiteY19402" fmla="*/ 6645175 h 6812607"/>
              <a:gd name="connsiteX19403" fmla="*/ 2154287 w 6682383"/>
              <a:gd name="connsiteY19403" fmla="*/ 6652617 h 6812607"/>
              <a:gd name="connsiteX19404" fmla="*/ 2150567 w 6682383"/>
              <a:gd name="connsiteY19404" fmla="*/ 6656337 h 6812607"/>
              <a:gd name="connsiteX19405" fmla="*/ 2139404 w 6682383"/>
              <a:gd name="connsiteY19405" fmla="*/ 6660058 h 6812607"/>
              <a:gd name="connsiteX19406" fmla="*/ 2135684 w 6682383"/>
              <a:gd name="connsiteY19406" fmla="*/ 6671220 h 6812607"/>
              <a:gd name="connsiteX19407" fmla="*/ 2128242 w 6682383"/>
              <a:gd name="connsiteY19407" fmla="*/ 6678662 h 6812607"/>
              <a:gd name="connsiteX19408" fmla="*/ 2135684 w 6682383"/>
              <a:gd name="connsiteY19408" fmla="*/ 6686103 h 6812607"/>
              <a:gd name="connsiteX19409" fmla="*/ 2128242 w 6682383"/>
              <a:gd name="connsiteY19409" fmla="*/ 6686103 h 6812607"/>
              <a:gd name="connsiteX19410" fmla="*/ 2120801 w 6682383"/>
              <a:gd name="connsiteY19410" fmla="*/ 6686103 h 6812607"/>
              <a:gd name="connsiteX19411" fmla="*/ 2120801 w 6682383"/>
              <a:gd name="connsiteY19411" fmla="*/ 6693544 h 6812607"/>
              <a:gd name="connsiteX19412" fmla="*/ 2113360 w 6682383"/>
              <a:gd name="connsiteY19412" fmla="*/ 6686103 h 6812607"/>
              <a:gd name="connsiteX19413" fmla="*/ 2091035 w 6682383"/>
              <a:gd name="connsiteY19413" fmla="*/ 6693544 h 6812607"/>
              <a:gd name="connsiteX19414" fmla="*/ 2083594 w 6682383"/>
              <a:gd name="connsiteY19414" fmla="*/ 6693544 h 6812607"/>
              <a:gd name="connsiteX19415" fmla="*/ 2091035 w 6682383"/>
              <a:gd name="connsiteY19415" fmla="*/ 6671220 h 6812607"/>
              <a:gd name="connsiteX19416" fmla="*/ 2098477 w 6682383"/>
              <a:gd name="connsiteY19416" fmla="*/ 6652617 h 6812607"/>
              <a:gd name="connsiteX19417" fmla="*/ 2083594 w 6682383"/>
              <a:gd name="connsiteY19417" fmla="*/ 6648896 h 6812607"/>
              <a:gd name="connsiteX19418" fmla="*/ 2061270 w 6682383"/>
              <a:gd name="connsiteY19418" fmla="*/ 6652617 h 6812607"/>
              <a:gd name="connsiteX19419" fmla="*/ 2053828 w 6682383"/>
              <a:gd name="connsiteY19419" fmla="*/ 6663779 h 6812607"/>
              <a:gd name="connsiteX19420" fmla="*/ 2035225 w 6682383"/>
              <a:gd name="connsiteY19420" fmla="*/ 6678662 h 6812607"/>
              <a:gd name="connsiteX19421" fmla="*/ 2024063 w 6682383"/>
              <a:gd name="connsiteY19421" fmla="*/ 6700986 h 6812607"/>
              <a:gd name="connsiteX19422" fmla="*/ 2016621 w 6682383"/>
              <a:gd name="connsiteY19422" fmla="*/ 6700986 h 6812607"/>
              <a:gd name="connsiteX19423" fmla="*/ 2031504 w 6682383"/>
              <a:gd name="connsiteY19423" fmla="*/ 6663779 h 6812607"/>
              <a:gd name="connsiteX19424" fmla="*/ 2053828 w 6682383"/>
              <a:gd name="connsiteY19424" fmla="*/ 6641455 h 6812607"/>
              <a:gd name="connsiteX19425" fmla="*/ 2046387 w 6682383"/>
              <a:gd name="connsiteY19425" fmla="*/ 6619130 h 6812607"/>
              <a:gd name="connsiteX19426" fmla="*/ 2046387 w 6682383"/>
              <a:gd name="connsiteY19426" fmla="*/ 6604248 h 6812607"/>
              <a:gd name="connsiteX19427" fmla="*/ 2053828 w 6682383"/>
              <a:gd name="connsiteY19427" fmla="*/ 6593085 h 6812607"/>
              <a:gd name="connsiteX19428" fmla="*/ 2038945 w 6682383"/>
              <a:gd name="connsiteY19428" fmla="*/ 6581923 h 6812607"/>
              <a:gd name="connsiteX19429" fmla="*/ 2024063 w 6682383"/>
              <a:gd name="connsiteY19429" fmla="*/ 6581923 h 6812607"/>
              <a:gd name="connsiteX19430" fmla="*/ 2001738 w 6682383"/>
              <a:gd name="connsiteY19430" fmla="*/ 6626572 h 6812607"/>
              <a:gd name="connsiteX19431" fmla="*/ 1986856 w 6682383"/>
              <a:gd name="connsiteY19431" fmla="*/ 6626572 h 6812607"/>
              <a:gd name="connsiteX19432" fmla="*/ 1994297 w 6682383"/>
              <a:gd name="connsiteY19432" fmla="*/ 6619130 h 6812607"/>
              <a:gd name="connsiteX19433" fmla="*/ 1986856 w 6682383"/>
              <a:gd name="connsiteY19433" fmla="*/ 6611689 h 6812607"/>
              <a:gd name="connsiteX19434" fmla="*/ 1979414 w 6682383"/>
              <a:gd name="connsiteY19434" fmla="*/ 6611689 h 6812607"/>
              <a:gd name="connsiteX19435" fmla="*/ 1971973 w 6682383"/>
              <a:gd name="connsiteY19435" fmla="*/ 6607968 h 6812607"/>
              <a:gd name="connsiteX19436" fmla="*/ 1964531 w 6682383"/>
              <a:gd name="connsiteY19436" fmla="*/ 6611689 h 6812607"/>
              <a:gd name="connsiteX19437" fmla="*/ 1957090 w 6682383"/>
              <a:gd name="connsiteY19437" fmla="*/ 6611689 h 6812607"/>
              <a:gd name="connsiteX19438" fmla="*/ 1949649 w 6682383"/>
              <a:gd name="connsiteY19438" fmla="*/ 6611689 h 6812607"/>
              <a:gd name="connsiteX19439" fmla="*/ 1949649 w 6682383"/>
              <a:gd name="connsiteY19439" fmla="*/ 6596806 h 6812607"/>
              <a:gd name="connsiteX19440" fmla="*/ 1934766 w 6682383"/>
              <a:gd name="connsiteY19440" fmla="*/ 6581923 h 6812607"/>
              <a:gd name="connsiteX19441" fmla="*/ 1927325 w 6682383"/>
              <a:gd name="connsiteY19441" fmla="*/ 6585644 h 6812607"/>
              <a:gd name="connsiteX19442" fmla="*/ 1919883 w 6682383"/>
              <a:gd name="connsiteY19442" fmla="*/ 6581923 h 6812607"/>
              <a:gd name="connsiteX19443" fmla="*/ 1919883 w 6682383"/>
              <a:gd name="connsiteY19443" fmla="*/ 6567041 h 6812607"/>
              <a:gd name="connsiteX19444" fmla="*/ 1927325 w 6682383"/>
              <a:gd name="connsiteY19444" fmla="*/ 6559599 h 6812607"/>
              <a:gd name="connsiteX19445" fmla="*/ 1912442 w 6682383"/>
              <a:gd name="connsiteY19445" fmla="*/ 6567041 h 6812607"/>
              <a:gd name="connsiteX19446" fmla="*/ 1908721 w 6682383"/>
              <a:gd name="connsiteY19446" fmla="*/ 6570761 h 6812607"/>
              <a:gd name="connsiteX19447" fmla="*/ 1897559 w 6682383"/>
              <a:gd name="connsiteY19447" fmla="*/ 6581923 h 6812607"/>
              <a:gd name="connsiteX19448" fmla="*/ 1897559 w 6682383"/>
              <a:gd name="connsiteY19448" fmla="*/ 6567041 h 6812607"/>
              <a:gd name="connsiteX19449" fmla="*/ 1890117 w 6682383"/>
              <a:gd name="connsiteY19449" fmla="*/ 6559599 h 6812607"/>
              <a:gd name="connsiteX19450" fmla="*/ 1886397 w 6682383"/>
              <a:gd name="connsiteY19450" fmla="*/ 6563320 h 6812607"/>
              <a:gd name="connsiteX19451" fmla="*/ 1875235 w 6682383"/>
              <a:gd name="connsiteY19451" fmla="*/ 6567041 h 6812607"/>
              <a:gd name="connsiteX19452" fmla="*/ 1867793 w 6682383"/>
              <a:gd name="connsiteY19452" fmla="*/ 6567041 h 6812607"/>
              <a:gd name="connsiteX19453" fmla="*/ 1867793 w 6682383"/>
              <a:gd name="connsiteY19453" fmla="*/ 6559599 h 6812607"/>
              <a:gd name="connsiteX19454" fmla="*/ 1875235 w 6682383"/>
              <a:gd name="connsiteY19454" fmla="*/ 6548437 h 6812607"/>
              <a:gd name="connsiteX19455" fmla="*/ 1867793 w 6682383"/>
              <a:gd name="connsiteY19455" fmla="*/ 6544716 h 6812607"/>
              <a:gd name="connsiteX19456" fmla="*/ 1867793 w 6682383"/>
              <a:gd name="connsiteY19456" fmla="*/ 6537275 h 6812607"/>
              <a:gd name="connsiteX19457" fmla="*/ 1867793 w 6682383"/>
              <a:gd name="connsiteY19457" fmla="*/ 6526113 h 6812607"/>
              <a:gd name="connsiteX19458" fmla="*/ 1860352 w 6682383"/>
              <a:gd name="connsiteY19458" fmla="*/ 6526113 h 6812607"/>
              <a:gd name="connsiteX19459" fmla="*/ 1849190 w 6682383"/>
              <a:gd name="connsiteY19459" fmla="*/ 6526113 h 6812607"/>
              <a:gd name="connsiteX19460" fmla="*/ 1838027 w 6682383"/>
              <a:gd name="connsiteY19460" fmla="*/ 6522392 h 6812607"/>
              <a:gd name="connsiteX19461" fmla="*/ 1830586 w 6682383"/>
              <a:gd name="connsiteY19461" fmla="*/ 6500068 h 6812607"/>
              <a:gd name="connsiteX19462" fmla="*/ 1819424 w 6682383"/>
              <a:gd name="connsiteY19462" fmla="*/ 6500068 h 6812607"/>
              <a:gd name="connsiteX19463" fmla="*/ 1808262 w 6682383"/>
              <a:gd name="connsiteY19463" fmla="*/ 6507509 h 6812607"/>
              <a:gd name="connsiteX19464" fmla="*/ 1823145 w 6682383"/>
              <a:gd name="connsiteY19464" fmla="*/ 6492626 h 6812607"/>
              <a:gd name="connsiteX19465" fmla="*/ 1845469 w 6682383"/>
              <a:gd name="connsiteY19465" fmla="*/ 6477744 h 6812607"/>
              <a:gd name="connsiteX19466" fmla="*/ 1860352 w 6682383"/>
              <a:gd name="connsiteY19466" fmla="*/ 6455419 h 6812607"/>
              <a:gd name="connsiteX19467" fmla="*/ 1838027 w 6682383"/>
              <a:gd name="connsiteY19467" fmla="*/ 6470302 h 6812607"/>
              <a:gd name="connsiteX19468" fmla="*/ 1815703 w 6682383"/>
              <a:gd name="connsiteY19468" fmla="*/ 6470302 h 6812607"/>
              <a:gd name="connsiteX19469" fmla="*/ 1808262 w 6682383"/>
              <a:gd name="connsiteY19469" fmla="*/ 6470302 h 6812607"/>
              <a:gd name="connsiteX19470" fmla="*/ 1815703 w 6682383"/>
              <a:gd name="connsiteY19470" fmla="*/ 6455419 h 6812607"/>
              <a:gd name="connsiteX19471" fmla="*/ 1808262 w 6682383"/>
              <a:gd name="connsiteY19471" fmla="*/ 6440537 h 6812607"/>
              <a:gd name="connsiteX19472" fmla="*/ 1800820 w 6682383"/>
              <a:gd name="connsiteY19472" fmla="*/ 6440537 h 6812607"/>
              <a:gd name="connsiteX19473" fmla="*/ 1793379 w 6682383"/>
              <a:gd name="connsiteY19473" fmla="*/ 6447978 h 6812607"/>
              <a:gd name="connsiteX19474" fmla="*/ 1793379 w 6682383"/>
              <a:gd name="connsiteY19474" fmla="*/ 6455419 h 6812607"/>
              <a:gd name="connsiteX19475" fmla="*/ 1800820 w 6682383"/>
              <a:gd name="connsiteY19475" fmla="*/ 6462861 h 6812607"/>
              <a:gd name="connsiteX19476" fmla="*/ 1785938 w 6682383"/>
              <a:gd name="connsiteY19476" fmla="*/ 6466582 h 6812607"/>
              <a:gd name="connsiteX19477" fmla="*/ 1778496 w 6682383"/>
              <a:gd name="connsiteY19477" fmla="*/ 6447978 h 6812607"/>
              <a:gd name="connsiteX19478" fmla="*/ 1778496 w 6682383"/>
              <a:gd name="connsiteY19478" fmla="*/ 6440537 h 6812607"/>
              <a:gd name="connsiteX19479" fmla="*/ 1778496 w 6682383"/>
              <a:gd name="connsiteY19479" fmla="*/ 6433095 h 6812607"/>
              <a:gd name="connsiteX19480" fmla="*/ 1771055 w 6682383"/>
              <a:gd name="connsiteY19480" fmla="*/ 6418212 h 6812607"/>
              <a:gd name="connsiteX19481" fmla="*/ 1763613 w 6682383"/>
              <a:gd name="connsiteY19481" fmla="*/ 6410771 h 6812607"/>
              <a:gd name="connsiteX19482" fmla="*/ 1748731 w 6682383"/>
              <a:gd name="connsiteY19482" fmla="*/ 6403330 h 6812607"/>
              <a:gd name="connsiteX19483" fmla="*/ 1741289 w 6682383"/>
              <a:gd name="connsiteY19483" fmla="*/ 6403330 h 6812607"/>
              <a:gd name="connsiteX19484" fmla="*/ 1733848 w 6682383"/>
              <a:gd name="connsiteY19484" fmla="*/ 6403330 h 6812607"/>
              <a:gd name="connsiteX19485" fmla="*/ 1733848 w 6682383"/>
              <a:gd name="connsiteY19485" fmla="*/ 6410771 h 6812607"/>
              <a:gd name="connsiteX19486" fmla="*/ 1741289 w 6682383"/>
              <a:gd name="connsiteY19486" fmla="*/ 6410771 h 6812607"/>
              <a:gd name="connsiteX19487" fmla="*/ 1741289 w 6682383"/>
              <a:gd name="connsiteY19487" fmla="*/ 6414492 h 6812607"/>
              <a:gd name="connsiteX19488" fmla="*/ 1733848 w 6682383"/>
              <a:gd name="connsiteY19488" fmla="*/ 6418212 h 6812607"/>
              <a:gd name="connsiteX19489" fmla="*/ 1722686 w 6682383"/>
              <a:gd name="connsiteY19489" fmla="*/ 6414492 h 6812607"/>
              <a:gd name="connsiteX19490" fmla="*/ 1711523 w 6682383"/>
              <a:gd name="connsiteY19490" fmla="*/ 6395888 h 6812607"/>
              <a:gd name="connsiteX19491" fmla="*/ 1704082 w 6682383"/>
              <a:gd name="connsiteY19491" fmla="*/ 6395888 h 6812607"/>
              <a:gd name="connsiteX19492" fmla="*/ 1696641 w 6682383"/>
              <a:gd name="connsiteY19492" fmla="*/ 6388447 h 6812607"/>
              <a:gd name="connsiteX19493" fmla="*/ 1689200 w 6682383"/>
              <a:gd name="connsiteY19493" fmla="*/ 6381005 h 6812607"/>
              <a:gd name="connsiteX19494" fmla="*/ 1674316 w 6682383"/>
              <a:gd name="connsiteY19494" fmla="*/ 6373564 h 6812607"/>
              <a:gd name="connsiteX19495" fmla="*/ 1659434 w 6682383"/>
              <a:gd name="connsiteY19495" fmla="*/ 6369843 h 6812607"/>
              <a:gd name="connsiteX19496" fmla="*/ 1640830 w 6682383"/>
              <a:gd name="connsiteY19496" fmla="*/ 6366123 h 6812607"/>
              <a:gd name="connsiteX19497" fmla="*/ 1629668 w 6682383"/>
              <a:gd name="connsiteY19497" fmla="*/ 6366123 h 6812607"/>
              <a:gd name="connsiteX19498" fmla="*/ 1629668 w 6682383"/>
              <a:gd name="connsiteY19498" fmla="*/ 6373564 h 6812607"/>
              <a:gd name="connsiteX19499" fmla="*/ 1629668 w 6682383"/>
              <a:gd name="connsiteY19499" fmla="*/ 6388447 h 6812607"/>
              <a:gd name="connsiteX19500" fmla="*/ 1622227 w 6682383"/>
              <a:gd name="connsiteY19500" fmla="*/ 6381005 h 6812607"/>
              <a:gd name="connsiteX19501" fmla="*/ 1614785 w 6682383"/>
              <a:gd name="connsiteY19501" fmla="*/ 6373564 h 6812607"/>
              <a:gd name="connsiteX19502" fmla="*/ 1614785 w 6682383"/>
              <a:gd name="connsiteY19502" fmla="*/ 6366123 h 6812607"/>
              <a:gd name="connsiteX19503" fmla="*/ 1622227 w 6682383"/>
              <a:gd name="connsiteY19503" fmla="*/ 6351240 h 6812607"/>
              <a:gd name="connsiteX19504" fmla="*/ 1614785 w 6682383"/>
              <a:gd name="connsiteY19504" fmla="*/ 6358681 h 6812607"/>
              <a:gd name="connsiteX19505" fmla="*/ 1607344 w 6682383"/>
              <a:gd name="connsiteY19505" fmla="*/ 6366123 h 6812607"/>
              <a:gd name="connsiteX19506" fmla="*/ 1599903 w 6682383"/>
              <a:gd name="connsiteY19506" fmla="*/ 6358681 h 6812607"/>
              <a:gd name="connsiteX19507" fmla="*/ 1603623 w 6682383"/>
              <a:gd name="connsiteY19507" fmla="*/ 6351240 h 6812607"/>
              <a:gd name="connsiteX19508" fmla="*/ 1599903 w 6682383"/>
              <a:gd name="connsiteY19508" fmla="*/ 6340078 h 6812607"/>
              <a:gd name="connsiteX19509" fmla="*/ 1599903 w 6682383"/>
              <a:gd name="connsiteY19509" fmla="*/ 6321474 h 6812607"/>
              <a:gd name="connsiteX19510" fmla="*/ 1590601 w 6682383"/>
              <a:gd name="connsiteY19510" fmla="*/ 6315893 h 6812607"/>
              <a:gd name="connsiteX19511" fmla="*/ 1584871 w 6682383"/>
              <a:gd name="connsiteY19511" fmla="*/ 6315075 h 6812607"/>
              <a:gd name="connsiteX19512" fmla="*/ 1584089 w 6682383"/>
              <a:gd name="connsiteY19512" fmla="*/ 6320544 h 6812607"/>
              <a:gd name="connsiteX19513" fmla="*/ 1581299 w 6682383"/>
              <a:gd name="connsiteY19513" fmla="*/ 6325195 h 6812607"/>
              <a:gd name="connsiteX19514" fmla="*/ 1577578 w 6682383"/>
              <a:gd name="connsiteY19514" fmla="*/ 6328916 h 6812607"/>
              <a:gd name="connsiteX19515" fmla="*/ 1570137 w 6682383"/>
              <a:gd name="connsiteY19515" fmla="*/ 6328916 h 6812607"/>
              <a:gd name="connsiteX19516" fmla="*/ 1585020 w 6682383"/>
              <a:gd name="connsiteY19516" fmla="*/ 6336357 h 6812607"/>
              <a:gd name="connsiteX19517" fmla="*/ 1592461 w 6682383"/>
              <a:gd name="connsiteY19517" fmla="*/ 6336357 h 6812607"/>
              <a:gd name="connsiteX19518" fmla="*/ 1592461 w 6682383"/>
              <a:gd name="connsiteY19518" fmla="*/ 6351240 h 6812607"/>
              <a:gd name="connsiteX19519" fmla="*/ 1585020 w 6682383"/>
              <a:gd name="connsiteY19519" fmla="*/ 6366123 h 6812607"/>
              <a:gd name="connsiteX19520" fmla="*/ 1585020 w 6682383"/>
              <a:gd name="connsiteY19520" fmla="*/ 6369843 h 6812607"/>
              <a:gd name="connsiteX19521" fmla="*/ 1577578 w 6682383"/>
              <a:gd name="connsiteY19521" fmla="*/ 6381005 h 6812607"/>
              <a:gd name="connsiteX19522" fmla="*/ 1558975 w 6682383"/>
              <a:gd name="connsiteY19522" fmla="*/ 6395888 h 6812607"/>
              <a:gd name="connsiteX19523" fmla="*/ 1544092 w 6682383"/>
              <a:gd name="connsiteY19523" fmla="*/ 6403330 h 6812607"/>
              <a:gd name="connsiteX19524" fmla="*/ 1529209 w 6682383"/>
              <a:gd name="connsiteY19524" fmla="*/ 6399609 h 6812607"/>
              <a:gd name="connsiteX19525" fmla="*/ 1529209 w 6682383"/>
              <a:gd name="connsiteY19525" fmla="*/ 6410771 h 6812607"/>
              <a:gd name="connsiteX19526" fmla="*/ 1540371 w 6682383"/>
              <a:gd name="connsiteY19526" fmla="*/ 6410771 h 6812607"/>
              <a:gd name="connsiteX19527" fmla="*/ 1540371 w 6682383"/>
              <a:gd name="connsiteY19527" fmla="*/ 6418212 h 6812607"/>
              <a:gd name="connsiteX19528" fmla="*/ 1547813 w 6682383"/>
              <a:gd name="connsiteY19528" fmla="*/ 6425654 h 6812607"/>
              <a:gd name="connsiteX19529" fmla="*/ 1547813 w 6682383"/>
              <a:gd name="connsiteY19529" fmla="*/ 6455419 h 6812607"/>
              <a:gd name="connsiteX19530" fmla="*/ 1540371 w 6682383"/>
              <a:gd name="connsiteY19530" fmla="*/ 6462861 h 6812607"/>
              <a:gd name="connsiteX19531" fmla="*/ 1540371 w 6682383"/>
              <a:gd name="connsiteY19531" fmla="*/ 6470302 h 6812607"/>
              <a:gd name="connsiteX19532" fmla="*/ 1518047 w 6682383"/>
              <a:gd name="connsiteY19532" fmla="*/ 6447978 h 6812607"/>
              <a:gd name="connsiteX19533" fmla="*/ 1510606 w 6682383"/>
              <a:gd name="connsiteY19533" fmla="*/ 6440537 h 6812607"/>
              <a:gd name="connsiteX19534" fmla="*/ 1510606 w 6682383"/>
              <a:gd name="connsiteY19534" fmla="*/ 6455419 h 6812607"/>
              <a:gd name="connsiteX19535" fmla="*/ 1518047 w 6682383"/>
              <a:gd name="connsiteY19535" fmla="*/ 6470302 h 6812607"/>
              <a:gd name="connsiteX19536" fmla="*/ 1503164 w 6682383"/>
              <a:gd name="connsiteY19536" fmla="*/ 6470302 h 6812607"/>
              <a:gd name="connsiteX19537" fmla="*/ 1492002 w 6682383"/>
              <a:gd name="connsiteY19537" fmla="*/ 6477744 h 6812607"/>
              <a:gd name="connsiteX19538" fmla="*/ 1488281 w 6682383"/>
              <a:gd name="connsiteY19538" fmla="*/ 6462861 h 6812607"/>
              <a:gd name="connsiteX19539" fmla="*/ 1495723 w 6682383"/>
              <a:gd name="connsiteY19539" fmla="*/ 6462861 h 6812607"/>
              <a:gd name="connsiteX19540" fmla="*/ 1495723 w 6682383"/>
              <a:gd name="connsiteY19540" fmla="*/ 6447978 h 6812607"/>
              <a:gd name="connsiteX19541" fmla="*/ 1480840 w 6682383"/>
              <a:gd name="connsiteY19541" fmla="*/ 6440537 h 6812607"/>
              <a:gd name="connsiteX19542" fmla="*/ 1465957 w 6682383"/>
              <a:gd name="connsiteY19542" fmla="*/ 6433095 h 6812607"/>
              <a:gd name="connsiteX19543" fmla="*/ 1451074 w 6682383"/>
              <a:gd name="connsiteY19543" fmla="*/ 6436816 h 6812607"/>
              <a:gd name="connsiteX19544" fmla="*/ 1436192 w 6682383"/>
              <a:gd name="connsiteY19544" fmla="*/ 6440537 h 6812607"/>
              <a:gd name="connsiteX19545" fmla="*/ 1428750 w 6682383"/>
              <a:gd name="connsiteY19545" fmla="*/ 6440537 h 6812607"/>
              <a:gd name="connsiteX19546" fmla="*/ 1421309 w 6682383"/>
              <a:gd name="connsiteY19546" fmla="*/ 6433095 h 6812607"/>
              <a:gd name="connsiteX19547" fmla="*/ 1413867 w 6682383"/>
              <a:gd name="connsiteY19547" fmla="*/ 6440537 h 6812607"/>
              <a:gd name="connsiteX19548" fmla="*/ 1406426 w 6682383"/>
              <a:gd name="connsiteY19548" fmla="*/ 6455419 h 6812607"/>
              <a:gd name="connsiteX19549" fmla="*/ 1413867 w 6682383"/>
              <a:gd name="connsiteY19549" fmla="*/ 6462861 h 6812607"/>
              <a:gd name="connsiteX19550" fmla="*/ 1413867 w 6682383"/>
              <a:gd name="connsiteY19550" fmla="*/ 6485185 h 6812607"/>
              <a:gd name="connsiteX19551" fmla="*/ 1406426 w 6682383"/>
              <a:gd name="connsiteY19551" fmla="*/ 6485185 h 6812607"/>
              <a:gd name="connsiteX19552" fmla="*/ 1398984 w 6682383"/>
              <a:gd name="connsiteY19552" fmla="*/ 6477744 h 6812607"/>
              <a:gd name="connsiteX19553" fmla="*/ 1391543 w 6682383"/>
              <a:gd name="connsiteY19553" fmla="*/ 6477744 h 6812607"/>
              <a:gd name="connsiteX19554" fmla="*/ 1384102 w 6682383"/>
              <a:gd name="connsiteY19554" fmla="*/ 6477744 h 6812607"/>
              <a:gd name="connsiteX19555" fmla="*/ 1376660 w 6682383"/>
              <a:gd name="connsiteY19555" fmla="*/ 6470302 h 6812607"/>
              <a:gd name="connsiteX19556" fmla="*/ 1369219 w 6682383"/>
              <a:gd name="connsiteY19556" fmla="*/ 6477744 h 6812607"/>
              <a:gd name="connsiteX19557" fmla="*/ 1372940 w 6682383"/>
              <a:gd name="connsiteY19557" fmla="*/ 6485185 h 6812607"/>
              <a:gd name="connsiteX19558" fmla="*/ 1376660 w 6682383"/>
              <a:gd name="connsiteY19558" fmla="*/ 6492626 h 6812607"/>
              <a:gd name="connsiteX19559" fmla="*/ 1376660 w 6682383"/>
              <a:gd name="connsiteY19559" fmla="*/ 6514951 h 6812607"/>
              <a:gd name="connsiteX19560" fmla="*/ 1365498 w 6682383"/>
              <a:gd name="connsiteY19560" fmla="*/ 6526113 h 6812607"/>
              <a:gd name="connsiteX19561" fmla="*/ 1350615 w 6682383"/>
              <a:gd name="connsiteY19561" fmla="*/ 6518671 h 6812607"/>
              <a:gd name="connsiteX19562" fmla="*/ 1343174 w 6682383"/>
              <a:gd name="connsiteY19562" fmla="*/ 6514951 h 6812607"/>
              <a:gd name="connsiteX19563" fmla="*/ 1339453 w 6682383"/>
              <a:gd name="connsiteY19563" fmla="*/ 6507509 h 6812607"/>
              <a:gd name="connsiteX19564" fmla="*/ 1350615 w 6682383"/>
              <a:gd name="connsiteY19564" fmla="*/ 6500068 h 6812607"/>
              <a:gd name="connsiteX19565" fmla="*/ 1350615 w 6682383"/>
              <a:gd name="connsiteY19565" fmla="*/ 6488906 h 6812607"/>
              <a:gd name="connsiteX19566" fmla="*/ 1346895 w 6682383"/>
              <a:gd name="connsiteY19566" fmla="*/ 6462861 h 6812607"/>
              <a:gd name="connsiteX19567" fmla="*/ 1346895 w 6682383"/>
              <a:gd name="connsiteY19567" fmla="*/ 6451699 h 6812607"/>
              <a:gd name="connsiteX19568" fmla="*/ 1346895 w 6682383"/>
              <a:gd name="connsiteY19568" fmla="*/ 6447978 h 6812607"/>
              <a:gd name="connsiteX19569" fmla="*/ 1339453 w 6682383"/>
              <a:gd name="connsiteY19569" fmla="*/ 6455419 h 6812607"/>
              <a:gd name="connsiteX19570" fmla="*/ 1332012 w 6682383"/>
              <a:gd name="connsiteY19570" fmla="*/ 6462861 h 6812607"/>
              <a:gd name="connsiteX19571" fmla="*/ 1324571 w 6682383"/>
              <a:gd name="connsiteY19571" fmla="*/ 6470302 h 6812607"/>
              <a:gd name="connsiteX19572" fmla="*/ 1324571 w 6682383"/>
              <a:gd name="connsiteY19572" fmla="*/ 6477744 h 6812607"/>
              <a:gd name="connsiteX19573" fmla="*/ 1317129 w 6682383"/>
              <a:gd name="connsiteY19573" fmla="*/ 6477744 h 6812607"/>
              <a:gd name="connsiteX19574" fmla="*/ 1309688 w 6682383"/>
              <a:gd name="connsiteY19574" fmla="*/ 6485185 h 6812607"/>
              <a:gd name="connsiteX19575" fmla="*/ 1317129 w 6682383"/>
              <a:gd name="connsiteY19575" fmla="*/ 6492626 h 6812607"/>
              <a:gd name="connsiteX19576" fmla="*/ 1317129 w 6682383"/>
              <a:gd name="connsiteY19576" fmla="*/ 6500068 h 6812607"/>
              <a:gd name="connsiteX19577" fmla="*/ 1309688 w 6682383"/>
              <a:gd name="connsiteY19577" fmla="*/ 6492626 h 6812607"/>
              <a:gd name="connsiteX19578" fmla="*/ 1302246 w 6682383"/>
              <a:gd name="connsiteY19578" fmla="*/ 6500068 h 6812607"/>
              <a:gd name="connsiteX19579" fmla="*/ 1302246 w 6682383"/>
              <a:gd name="connsiteY19579" fmla="*/ 6507509 h 6812607"/>
              <a:gd name="connsiteX19580" fmla="*/ 1294805 w 6682383"/>
              <a:gd name="connsiteY19580" fmla="*/ 6500068 h 6812607"/>
              <a:gd name="connsiteX19581" fmla="*/ 1283643 w 6682383"/>
              <a:gd name="connsiteY19581" fmla="*/ 6492626 h 6812607"/>
              <a:gd name="connsiteX19582" fmla="*/ 1272481 w 6682383"/>
              <a:gd name="connsiteY19582" fmla="*/ 6500068 h 6812607"/>
              <a:gd name="connsiteX19583" fmla="*/ 1265039 w 6682383"/>
              <a:gd name="connsiteY19583" fmla="*/ 6500068 h 6812607"/>
              <a:gd name="connsiteX19584" fmla="*/ 1279922 w 6682383"/>
              <a:gd name="connsiteY19584" fmla="*/ 6470302 h 6812607"/>
              <a:gd name="connsiteX19585" fmla="*/ 1279922 w 6682383"/>
              <a:gd name="connsiteY19585" fmla="*/ 6462861 h 6812607"/>
              <a:gd name="connsiteX19586" fmla="*/ 1265039 w 6682383"/>
              <a:gd name="connsiteY19586" fmla="*/ 6455419 h 6812607"/>
              <a:gd name="connsiteX19587" fmla="*/ 1242715 w 6682383"/>
              <a:gd name="connsiteY19587" fmla="*/ 6470302 h 6812607"/>
              <a:gd name="connsiteX19588" fmla="*/ 1235274 w 6682383"/>
              <a:gd name="connsiteY19588" fmla="*/ 6477744 h 6812607"/>
              <a:gd name="connsiteX19589" fmla="*/ 1220391 w 6682383"/>
              <a:gd name="connsiteY19589" fmla="*/ 6485185 h 6812607"/>
              <a:gd name="connsiteX19590" fmla="*/ 1209229 w 6682383"/>
              <a:gd name="connsiteY19590" fmla="*/ 6503789 h 6812607"/>
              <a:gd name="connsiteX19591" fmla="*/ 1198067 w 6682383"/>
              <a:gd name="connsiteY19591" fmla="*/ 6507509 h 6812607"/>
              <a:gd name="connsiteX19592" fmla="*/ 1198067 w 6682383"/>
              <a:gd name="connsiteY19592" fmla="*/ 6500068 h 6812607"/>
              <a:gd name="connsiteX19593" fmla="*/ 1212949 w 6682383"/>
              <a:gd name="connsiteY19593" fmla="*/ 6477744 h 6812607"/>
              <a:gd name="connsiteX19594" fmla="*/ 1235274 w 6682383"/>
              <a:gd name="connsiteY19594" fmla="*/ 6455419 h 6812607"/>
              <a:gd name="connsiteX19595" fmla="*/ 1227832 w 6682383"/>
              <a:gd name="connsiteY19595" fmla="*/ 6425654 h 6812607"/>
              <a:gd name="connsiteX19596" fmla="*/ 1227832 w 6682383"/>
              <a:gd name="connsiteY19596" fmla="*/ 6418212 h 6812607"/>
              <a:gd name="connsiteX19597" fmla="*/ 1235274 w 6682383"/>
              <a:gd name="connsiteY19597" fmla="*/ 6407050 h 6812607"/>
              <a:gd name="connsiteX19598" fmla="*/ 1235274 w 6682383"/>
              <a:gd name="connsiteY19598" fmla="*/ 6403330 h 6812607"/>
              <a:gd name="connsiteX19599" fmla="*/ 1227832 w 6682383"/>
              <a:gd name="connsiteY19599" fmla="*/ 6392167 h 6812607"/>
              <a:gd name="connsiteX19600" fmla="*/ 1212949 w 6682383"/>
              <a:gd name="connsiteY19600" fmla="*/ 6395888 h 6812607"/>
              <a:gd name="connsiteX19601" fmla="*/ 1205508 w 6682383"/>
              <a:gd name="connsiteY19601" fmla="*/ 6395888 h 6812607"/>
              <a:gd name="connsiteX19602" fmla="*/ 1168301 w 6682383"/>
              <a:gd name="connsiteY19602" fmla="*/ 6440537 h 6812607"/>
              <a:gd name="connsiteX19603" fmla="*/ 1168301 w 6682383"/>
              <a:gd name="connsiteY19603" fmla="*/ 6425654 h 6812607"/>
              <a:gd name="connsiteX19604" fmla="*/ 1164580 w 6682383"/>
              <a:gd name="connsiteY19604" fmla="*/ 6418212 h 6812607"/>
              <a:gd name="connsiteX19605" fmla="*/ 1153418 w 6682383"/>
              <a:gd name="connsiteY19605" fmla="*/ 6414492 h 6812607"/>
              <a:gd name="connsiteX19606" fmla="*/ 1145977 w 6682383"/>
              <a:gd name="connsiteY19606" fmla="*/ 6418212 h 6812607"/>
              <a:gd name="connsiteX19607" fmla="*/ 1145977 w 6682383"/>
              <a:gd name="connsiteY19607" fmla="*/ 6425654 h 6812607"/>
              <a:gd name="connsiteX19608" fmla="*/ 1138535 w 6682383"/>
              <a:gd name="connsiteY19608" fmla="*/ 6425654 h 6812607"/>
              <a:gd name="connsiteX19609" fmla="*/ 1134815 w 6682383"/>
              <a:gd name="connsiteY19609" fmla="*/ 6403330 h 6812607"/>
              <a:gd name="connsiteX19610" fmla="*/ 1134815 w 6682383"/>
              <a:gd name="connsiteY19610" fmla="*/ 6392167 h 6812607"/>
              <a:gd name="connsiteX19611" fmla="*/ 1123652 w 6682383"/>
              <a:gd name="connsiteY19611" fmla="*/ 6395888 h 6812607"/>
              <a:gd name="connsiteX19612" fmla="*/ 1116211 w 6682383"/>
              <a:gd name="connsiteY19612" fmla="*/ 6388447 h 6812607"/>
              <a:gd name="connsiteX19613" fmla="*/ 1101328 w 6682383"/>
              <a:gd name="connsiteY19613" fmla="*/ 6388447 h 6812607"/>
              <a:gd name="connsiteX19614" fmla="*/ 1101328 w 6682383"/>
              <a:gd name="connsiteY19614" fmla="*/ 6381005 h 6812607"/>
              <a:gd name="connsiteX19615" fmla="*/ 1108770 w 6682383"/>
              <a:gd name="connsiteY19615" fmla="*/ 6369843 h 6812607"/>
              <a:gd name="connsiteX19616" fmla="*/ 1093887 w 6682383"/>
              <a:gd name="connsiteY19616" fmla="*/ 6381005 h 6812607"/>
              <a:gd name="connsiteX19617" fmla="*/ 1079004 w 6682383"/>
              <a:gd name="connsiteY19617" fmla="*/ 6373564 h 6812607"/>
              <a:gd name="connsiteX19618" fmla="*/ 1071563 w 6682383"/>
              <a:gd name="connsiteY19618" fmla="*/ 6366123 h 6812607"/>
              <a:gd name="connsiteX19619" fmla="*/ 1060400 w 6682383"/>
              <a:gd name="connsiteY19619" fmla="*/ 6377285 h 6812607"/>
              <a:gd name="connsiteX19620" fmla="*/ 1049239 w 6682383"/>
              <a:gd name="connsiteY19620" fmla="*/ 6377285 h 6812607"/>
              <a:gd name="connsiteX19621" fmla="*/ 1049239 w 6682383"/>
              <a:gd name="connsiteY19621" fmla="*/ 6366123 h 6812607"/>
              <a:gd name="connsiteX19622" fmla="*/ 1056680 w 6682383"/>
              <a:gd name="connsiteY19622" fmla="*/ 6351240 h 6812607"/>
              <a:gd name="connsiteX19623" fmla="*/ 1049239 w 6682383"/>
              <a:gd name="connsiteY19623" fmla="*/ 6343798 h 6812607"/>
              <a:gd name="connsiteX19624" fmla="*/ 1052959 w 6682383"/>
              <a:gd name="connsiteY19624" fmla="*/ 6336357 h 6812607"/>
              <a:gd name="connsiteX19625" fmla="*/ 1041797 w 6682383"/>
              <a:gd name="connsiteY19625" fmla="*/ 6336357 h 6812607"/>
              <a:gd name="connsiteX19626" fmla="*/ 1019473 w 6682383"/>
              <a:gd name="connsiteY19626" fmla="*/ 6314033 h 6812607"/>
              <a:gd name="connsiteX19627" fmla="*/ 1004590 w 6682383"/>
              <a:gd name="connsiteY19627" fmla="*/ 6314033 h 6812607"/>
              <a:gd name="connsiteX19628" fmla="*/ 989707 w 6682383"/>
              <a:gd name="connsiteY19628" fmla="*/ 6314033 h 6812607"/>
              <a:gd name="connsiteX19629" fmla="*/ 1004590 w 6682383"/>
              <a:gd name="connsiteY19629" fmla="*/ 6306591 h 6812607"/>
              <a:gd name="connsiteX19630" fmla="*/ 1030635 w 6682383"/>
              <a:gd name="connsiteY19630" fmla="*/ 6287988 h 6812607"/>
              <a:gd name="connsiteX19631" fmla="*/ 1041797 w 6682383"/>
              <a:gd name="connsiteY19631" fmla="*/ 6269384 h 6812607"/>
              <a:gd name="connsiteX19632" fmla="*/ 1026914 w 6682383"/>
              <a:gd name="connsiteY19632" fmla="*/ 6276826 h 6812607"/>
              <a:gd name="connsiteX19633" fmla="*/ 1004590 w 6682383"/>
              <a:gd name="connsiteY19633" fmla="*/ 6284267 h 6812607"/>
              <a:gd name="connsiteX19634" fmla="*/ 989707 w 6682383"/>
              <a:gd name="connsiteY19634" fmla="*/ 6280546 h 6812607"/>
              <a:gd name="connsiteX19635" fmla="*/ 989707 w 6682383"/>
              <a:gd name="connsiteY19635" fmla="*/ 6276826 h 6812607"/>
              <a:gd name="connsiteX19636" fmla="*/ 993428 w 6682383"/>
              <a:gd name="connsiteY19636" fmla="*/ 6269384 h 6812607"/>
              <a:gd name="connsiteX19637" fmla="*/ 997149 w 6682383"/>
              <a:gd name="connsiteY19637" fmla="*/ 6261943 h 6812607"/>
              <a:gd name="connsiteX19638" fmla="*/ 1004590 w 6682383"/>
              <a:gd name="connsiteY19638" fmla="*/ 6247060 h 6812607"/>
              <a:gd name="connsiteX19639" fmla="*/ 997149 w 6682383"/>
              <a:gd name="connsiteY19639" fmla="*/ 6247060 h 6812607"/>
              <a:gd name="connsiteX19640" fmla="*/ 982266 w 6682383"/>
              <a:gd name="connsiteY19640" fmla="*/ 6254501 h 6812607"/>
              <a:gd name="connsiteX19641" fmla="*/ 974824 w 6682383"/>
              <a:gd name="connsiteY19641" fmla="*/ 6254501 h 6812607"/>
              <a:gd name="connsiteX19642" fmla="*/ 982266 w 6682383"/>
              <a:gd name="connsiteY19642" fmla="*/ 6261943 h 6812607"/>
              <a:gd name="connsiteX19643" fmla="*/ 982266 w 6682383"/>
              <a:gd name="connsiteY19643" fmla="*/ 6269384 h 6812607"/>
              <a:gd name="connsiteX19644" fmla="*/ 967383 w 6682383"/>
              <a:gd name="connsiteY19644" fmla="*/ 6269384 h 6812607"/>
              <a:gd name="connsiteX19645" fmla="*/ 963662 w 6682383"/>
              <a:gd name="connsiteY19645" fmla="*/ 6265664 h 6812607"/>
              <a:gd name="connsiteX19646" fmla="*/ 959941 w 6682383"/>
              <a:gd name="connsiteY19646" fmla="*/ 6261943 h 6812607"/>
              <a:gd name="connsiteX19647" fmla="*/ 959941 w 6682383"/>
              <a:gd name="connsiteY19647" fmla="*/ 6254501 h 6812607"/>
              <a:gd name="connsiteX19648" fmla="*/ 959941 w 6682383"/>
              <a:gd name="connsiteY19648" fmla="*/ 6247060 h 6812607"/>
              <a:gd name="connsiteX19649" fmla="*/ 959941 w 6682383"/>
              <a:gd name="connsiteY19649" fmla="*/ 6239619 h 6812607"/>
              <a:gd name="connsiteX19650" fmla="*/ 952500 w 6682383"/>
              <a:gd name="connsiteY19650" fmla="*/ 6232177 h 6812607"/>
              <a:gd name="connsiteX19651" fmla="*/ 941338 w 6682383"/>
              <a:gd name="connsiteY19651" fmla="*/ 6221015 h 6812607"/>
              <a:gd name="connsiteX19652" fmla="*/ 933897 w 6682383"/>
              <a:gd name="connsiteY19652" fmla="*/ 6213574 h 6812607"/>
              <a:gd name="connsiteX19653" fmla="*/ 919014 w 6682383"/>
              <a:gd name="connsiteY19653" fmla="*/ 6217294 h 6812607"/>
              <a:gd name="connsiteX19654" fmla="*/ 922735 w 6682383"/>
              <a:gd name="connsiteY19654" fmla="*/ 6217294 h 6812607"/>
              <a:gd name="connsiteX19655" fmla="*/ 930176 w 6682383"/>
              <a:gd name="connsiteY19655" fmla="*/ 6217294 h 6812607"/>
              <a:gd name="connsiteX19656" fmla="*/ 922735 w 6682383"/>
              <a:gd name="connsiteY19656" fmla="*/ 6228457 h 6812607"/>
              <a:gd name="connsiteX19657" fmla="*/ 904131 w 6682383"/>
              <a:gd name="connsiteY19657" fmla="*/ 6221015 h 6812607"/>
              <a:gd name="connsiteX19658" fmla="*/ 892969 w 6682383"/>
              <a:gd name="connsiteY19658" fmla="*/ 6209853 h 6812607"/>
              <a:gd name="connsiteX19659" fmla="*/ 885528 w 6682383"/>
              <a:gd name="connsiteY19659" fmla="*/ 6209853 h 6812607"/>
              <a:gd name="connsiteX19660" fmla="*/ 878086 w 6682383"/>
              <a:gd name="connsiteY19660" fmla="*/ 6202412 h 6812607"/>
              <a:gd name="connsiteX19661" fmla="*/ 866924 w 6682383"/>
              <a:gd name="connsiteY19661" fmla="*/ 6191250 h 6812607"/>
              <a:gd name="connsiteX19662" fmla="*/ 855762 w 6682383"/>
              <a:gd name="connsiteY19662" fmla="*/ 6180087 h 6812607"/>
              <a:gd name="connsiteX19663" fmla="*/ 848320 w 6682383"/>
              <a:gd name="connsiteY19663" fmla="*/ 6165205 h 6812607"/>
              <a:gd name="connsiteX19664" fmla="*/ 833438 w 6682383"/>
              <a:gd name="connsiteY19664" fmla="*/ 6157763 h 6812607"/>
              <a:gd name="connsiteX19665" fmla="*/ 825996 w 6682383"/>
              <a:gd name="connsiteY19665" fmla="*/ 6146601 h 6812607"/>
              <a:gd name="connsiteX19666" fmla="*/ 811114 w 6682383"/>
              <a:gd name="connsiteY19666" fmla="*/ 6150322 h 6812607"/>
              <a:gd name="connsiteX19667" fmla="*/ 796231 w 6682383"/>
              <a:gd name="connsiteY19667" fmla="*/ 6150322 h 6812607"/>
              <a:gd name="connsiteX19668" fmla="*/ 788789 w 6682383"/>
              <a:gd name="connsiteY19668" fmla="*/ 6127998 h 6812607"/>
              <a:gd name="connsiteX19669" fmla="*/ 781348 w 6682383"/>
              <a:gd name="connsiteY19669" fmla="*/ 6120556 h 6812607"/>
              <a:gd name="connsiteX19670" fmla="*/ 759024 w 6682383"/>
              <a:gd name="connsiteY19670" fmla="*/ 6120556 h 6812607"/>
              <a:gd name="connsiteX19671" fmla="*/ 751582 w 6682383"/>
              <a:gd name="connsiteY19671" fmla="*/ 6124277 h 6812607"/>
              <a:gd name="connsiteX19672" fmla="*/ 736699 w 6682383"/>
              <a:gd name="connsiteY19672" fmla="*/ 6127998 h 6812607"/>
              <a:gd name="connsiteX19673" fmla="*/ 721816 w 6682383"/>
              <a:gd name="connsiteY19673" fmla="*/ 6142880 h 6812607"/>
              <a:gd name="connsiteX19674" fmla="*/ 721816 w 6682383"/>
              <a:gd name="connsiteY19674" fmla="*/ 6150322 h 6812607"/>
              <a:gd name="connsiteX19675" fmla="*/ 714375 w 6682383"/>
              <a:gd name="connsiteY19675" fmla="*/ 6150322 h 6812607"/>
              <a:gd name="connsiteX19676" fmla="*/ 706934 w 6682383"/>
              <a:gd name="connsiteY19676" fmla="*/ 6139160 h 6812607"/>
              <a:gd name="connsiteX19677" fmla="*/ 699492 w 6682383"/>
              <a:gd name="connsiteY19677" fmla="*/ 6127998 h 6812607"/>
              <a:gd name="connsiteX19678" fmla="*/ 684610 w 6682383"/>
              <a:gd name="connsiteY19678" fmla="*/ 6120556 h 6812607"/>
              <a:gd name="connsiteX19679" fmla="*/ 684610 w 6682383"/>
              <a:gd name="connsiteY19679" fmla="*/ 6116836 h 6812607"/>
              <a:gd name="connsiteX19680" fmla="*/ 677168 w 6682383"/>
              <a:gd name="connsiteY19680" fmla="*/ 6105674 h 6812607"/>
              <a:gd name="connsiteX19681" fmla="*/ 677168 w 6682383"/>
              <a:gd name="connsiteY19681" fmla="*/ 6075908 h 6812607"/>
              <a:gd name="connsiteX19682" fmla="*/ 677168 w 6682383"/>
              <a:gd name="connsiteY19682" fmla="*/ 6031260 h 6812607"/>
              <a:gd name="connsiteX19683" fmla="*/ 662285 w 6682383"/>
              <a:gd name="connsiteY19683" fmla="*/ 6023818 h 6812607"/>
              <a:gd name="connsiteX19684" fmla="*/ 654844 w 6682383"/>
              <a:gd name="connsiteY19684" fmla="*/ 6020097 h 6812607"/>
              <a:gd name="connsiteX19685" fmla="*/ 632520 w 6682383"/>
              <a:gd name="connsiteY19685" fmla="*/ 6008935 h 6812607"/>
              <a:gd name="connsiteX19686" fmla="*/ 617637 w 6682383"/>
              <a:gd name="connsiteY19686" fmla="*/ 5997773 h 6812607"/>
              <a:gd name="connsiteX19687" fmla="*/ 610195 w 6682383"/>
              <a:gd name="connsiteY19687" fmla="*/ 5994053 h 6812607"/>
              <a:gd name="connsiteX19688" fmla="*/ 610195 w 6682383"/>
              <a:gd name="connsiteY19688" fmla="*/ 5971728 h 6812607"/>
              <a:gd name="connsiteX19689" fmla="*/ 610195 w 6682383"/>
              <a:gd name="connsiteY19689" fmla="*/ 5960566 h 6812607"/>
              <a:gd name="connsiteX19690" fmla="*/ 610195 w 6682383"/>
              <a:gd name="connsiteY19690" fmla="*/ 5934521 h 6812607"/>
              <a:gd name="connsiteX19691" fmla="*/ 617637 w 6682383"/>
              <a:gd name="connsiteY19691" fmla="*/ 5919638 h 6812607"/>
              <a:gd name="connsiteX19692" fmla="*/ 602754 w 6682383"/>
              <a:gd name="connsiteY19692" fmla="*/ 5927080 h 6812607"/>
              <a:gd name="connsiteX19693" fmla="*/ 580430 w 6682383"/>
              <a:gd name="connsiteY19693" fmla="*/ 5930801 h 6812607"/>
              <a:gd name="connsiteX19694" fmla="*/ 580430 w 6682383"/>
              <a:gd name="connsiteY19694" fmla="*/ 5915918 h 6812607"/>
              <a:gd name="connsiteX19695" fmla="*/ 587871 w 6682383"/>
              <a:gd name="connsiteY19695" fmla="*/ 5901035 h 6812607"/>
              <a:gd name="connsiteX19696" fmla="*/ 591592 w 6682383"/>
              <a:gd name="connsiteY19696" fmla="*/ 5893594 h 6812607"/>
              <a:gd name="connsiteX19697" fmla="*/ 565547 w 6682383"/>
              <a:gd name="connsiteY19697" fmla="*/ 5889873 h 6812607"/>
              <a:gd name="connsiteX19698" fmla="*/ 528340 w 6682383"/>
              <a:gd name="connsiteY19698" fmla="*/ 5889873 h 6812607"/>
              <a:gd name="connsiteX19699" fmla="*/ 535781 w 6682383"/>
              <a:gd name="connsiteY19699" fmla="*/ 5867549 h 6812607"/>
              <a:gd name="connsiteX19700" fmla="*/ 543223 w 6682383"/>
              <a:gd name="connsiteY19700" fmla="*/ 5837783 h 6812607"/>
              <a:gd name="connsiteX19701" fmla="*/ 550664 w 6682383"/>
              <a:gd name="connsiteY19701" fmla="*/ 5837783 h 6812607"/>
              <a:gd name="connsiteX19702" fmla="*/ 550664 w 6682383"/>
              <a:gd name="connsiteY19702" fmla="*/ 5826621 h 6812607"/>
              <a:gd name="connsiteX19703" fmla="*/ 543223 w 6682383"/>
              <a:gd name="connsiteY19703" fmla="*/ 5822900 h 6812607"/>
              <a:gd name="connsiteX19704" fmla="*/ 535781 w 6682383"/>
              <a:gd name="connsiteY19704" fmla="*/ 5793135 h 6812607"/>
              <a:gd name="connsiteX19705" fmla="*/ 535781 w 6682383"/>
              <a:gd name="connsiteY19705" fmla="*/ 5755928 h 6812607"/>
              <a:gd name="connsiteX19706" fmla="*/ 520898 w 6682383"/>
              <a:gd name="connsiteY19706" fmla="*/ 5763369 h 6812607"/>
              <a:gd name="connsiteX19707" fmla="*/ 506016 w 6682383"/>
              <a:gd name="connsiteY19707" fmla="*/ 5770810 h 6812607"/>
              <a:gd name="connsiteX19708" fmla="*/ 513457 w 6682383"/>
              <a:gd name="connsiteY19708" fmla="*/ 5755928 h 6812607"/>
              <a:gd name="connsiteX19709" fmla="*/ 520898 w 6682383"/>
              <a:gd name="connsiteY19709" fmla="*/ 5733603 h 6812607"/>
              <a:gd name="connsiteX19710" fmla="*/ 513457 w 6682383"/>
              <a:gd name="connsiteY19710" fmla="*/ 5707558 h 6812607"/>
              <a:gd name="connsiteX19711" fmla="*/ 520898 w 6682383"/>
              <a:gd name="connsiteY19711" fmla="*/ 5677793 h 6812607"/>
              <a:gd name="connsiteX19712" fmla="*/ 524619 w 6682383"/>
              <a:gd name="connsiteY19712" fmla="*/ 5662910 h 6812607"/>
              <a:gd name="connsiteX19713" fmla="*/ 513457 w 6682383"/>
              <a:gd name="connsiteY19713" fmla="*/ 5659189 h 6812607"/>
              <a:gd name="connsiteX19714" fmla="*/ 476250 w 6682383"/>
              <a:gd name="connsiteY19714" fmla="*/ 5644306 h 6812607"/>
              <a:gd name="connsiteX19715" fmla="*/ 476250 w 6682383"/>
              <a:gd name="connsiteY19715" fmla="*/ 5636865 h 6812607"/>
              <a:gd name="connsiteX19716" fmla="*/ 468809 w 6682383"/>
              <a:gd name="connsiteY19716" fmla="*/ 5621982 h 6812607"/>
              <a:gd name="connsiteX19717" fmla="*/ 468809 w 6682383"/>
              <a:gd name="connsiteY19717" fmla="*/ 5599658 h 6812607"/>
              <a:gd name="connsiteX19718" fmla="*/ 446485 w 6682383"/>
              <a:gd name="connsiteY19718" fmla="*/ 5607099 h 6812607"/>
              <a:gd name="connsiteX19719" fmla="*/ 409277 w 6682383"/>
              <a:gd name="connsiteY19719" fmla="*/ 5614541 h 6812607"/>
              <a:gd name="connsiteX19720" fmla="*/ 416719 w 6682383"/>
              <a:gd name="connsiteY19720" fmla="*/ 5607099 h 6812607"/>
              <a:gd name="connsiteX19721" fmla="*/ 431602 w 6682383"/>
              <a:gd name="connsiteY19721" fmla="*/ 5592217 h 6812607"/>
              <a:gd name="connsiteX19722" fmla="*/ 420440 w 6682383"/>
              <a:gd name="connsiteY19722" fmla="*/ 5577334 h 6812607"/>
              <a:gd name="connsiteX19723" fmla="*/ 409277 w 6682383"/>
              <a:gd name="connsiteY19723" fmla="*/ 5569892 h 6812607"/>
              <a:gd name="connsiteX19724" fmla="*/ 379512 w 6682383"/>
              <a:gd name="connsiteY19724" fmla="*/ 5569892 h 6812607"/>
              <a:gd name="connsiteX19725" fmla="*/ 375791 w 6682383"/>
              <a:gd name="connsiteY19725" fmla="*/ 5566172 h 6812607"/>
              <a:gd name="connsiteX19726" fmla="*/ 364629 w 6682383"/>
              <a:gd name="connsiteY19726" fmla="*/ 5562451 h 6812607"/>
              <a:gd name="connsiteX19727" fmla="*/ 372070 w 6682383"/>
              <a:gd name="connsiteY19727" fmla="*/ 5555010 h 6812607"/>
              <a:gd name="connsiteX19728" fmla="*/ 394395 w 6682383"/>
              <a:gd name="connsiteY19728" fmla="*/ 5525244 h 6812607"/>
              <a:gd name="connsiteX19729" fmla="*/ 379512 w 6682383"/>
              <a:gd name="connsiteY19729" fmla="*/ 5514082 h 6812607"/>
              <a:gd name="connsiteX19730" fmla="*/ 372070 w 6682383"/>
              <a:gd name="connsiteY19730" fmla="*/ 5510361 h 6812607"/>
              <a:gd name="connsiteX19731" fmla="*/ 372070 w 6682383"/>
              <a:gd name="connsiteY19731" fmla="*/ 5488037 h 6812607"/>
              <a:gd name="connsiteX19732" fmla="*/ 368350 w 6682383"/>
              <a:gd name="connsiteY19732" fmla="*/ 5473154 h 6812607"/>
              <a:gd name="connsiteX19733" fmla="*/ 357188 w 6682383"/>
              <a:gd name="connsiteY19733" fmla="*/ 5473154 h 6812607"/>
              <a:gd name="connsiteX19734" fmla="*/ 353467 w 6682383"/>
              <a:gd name="connsiteY19734" fmla="*/ 5476875 h 6812607"/>
              <a:gd name="connsiteX19735" fmla="*/ 342305 w 6682383"/>
              <a:gd name="connsiteY19735" fmla="*/ 5480595 h 6812607"/>
              <a:gd name="connsiteX19736" fmla="*/ 327422 w 6682383"/>
              <a:gd name="connsiteY19736" fmla="*/ 5480595 h 6812607"/>
              <a:gd name="connsiteX19737" fmla="*/ 323701 w 6682383"/>
              <a:gd name="connsiteY19737" fmla="*/ 5480595 h 6812607"/>
              <a:gd name="connsiteX19738" fmla="*/ 319981 w 6682383"/>
              <a:gd name="connsiteY19738" fmla="*/ 5488037 h 6812607"/>
              <a:gd name="connsiteX19739" fmla="*/ 334863 w 6682383"/>
              <a:gd name="connsiteY19739" fmla="*/ 5458271 h 6812607"/>
              <a:gd name="connsiteX19740" fmla="*/ 342305 w 6682383"/>
              <a:gd name="connsiteY19740" fmla="*/ 5454551 h 6812607"/>
              <a:gd name="connsiteX19741" fmla="*/ 349746 w 6682383"/>
              <a:gd name="connsiteY19741" fmla="*/ 5450830 h 6812607"/>
              <a:gd name="connsiteX19742" fmla="*/ 357188 w 6682383"/>
              <a:gd name="connsiteY19742" fmla="*/ 5450830 h 6812607"/>
              <a:gd name="connsiteX19743" fmla="*/ 357188 w 6682383"/>
              <a:gd name="connsiteY19743" fmla="*/ 5443388 h 6812607"/>
              <a:gd name="connsiteX19744" fmla="*/ 364629 w 6682383"/>
              <a:gd name="connsiteY19744" fmla="*/ 5432226 h 6812607"/>
              <a:gd name="connsiteX19745" fmla="*/ 360908 w 6682383"/>
              <a:gd name="connsiteY19745" fmla="*/ 5424785 h 6812607"/>
              <a:gd name="connsiteX19746" fmla="*/ 349746 w 6682383"/>
              <a:gd name="connsiteY19746" fmla="*/ 5421064 h 6812607"/>
              <a:gd name="connsiteX19747" fmla="*/ 353467 w 6682383"/>
              <a:gd name="connsiteY19747" fmla="*/ 5409902 h 6812607"/>
              <a:gd name="connsiteX19748" fmla="*/ 357188 w 6682383"/>
              <a:gd name="connsiteY19748" fmla="*/ 5398740 h 6812607"/>
              <a:gd name="connsiteX19749" fmla="*/ 364629 w 6682383"/>
              <a:gd name="connsiteY19749" fmla="*/ 5376416 h 6812607"/>
              <a:gd name="connsiteX19750" fmla="*/ 375791 w 6682383"/>
              <a:gd name="connsiteY19750" fmla="*/ 5365254 h 6812607"/>
              <a:gd name="connsiteX19751" fmla="*/ 364629 w 6682383"/>
              <a:gd name="connsiteY19751" fmla="*/ 5361533 h 6812607"/>
              <a:gd name="connsiteX19752" fmla="*/ 349746 w 6682383"/>
              <a:gd name="connsiteY19752" fmla="*/ 5361533 h 6812607"/>
              <a:gd name="connsiteX19753" fmla="*/ 364629 w 6682383"/>
              <a:gd name="connsiteY19753" fmla="*/ 5354092 h 6812607"/>
              <a:gd name="connsiteX19754" fmla="*/ 386953 w 6682383"/>
              <a:gd name="connsiteY19754" fmla="*/ 5346650 h 6812607"/>
              <a:gd name="connsiteX19755" fmla="*/ 401836 w 6682383"/>
              <a:gd name="connsiteY19755" fmla="*/ 5339209 h 6812607"/>
              <a:gd name="connsiteX19756" fmla="*/ 409277 w 6682383"/>
              <a:gd name="connsiteY19756" fmla="*/ 5324326 h 6812607"/>
              <a:gd name="connsiteX19757" fmla="*/ 439043 w 6682383"/>
              <a:gd name="connsiteY19757" fmla="*/ 5331767 h 6812607"/>
              <a:gd name="connsiteX19758" fmla="*/ 468809 w 6682383"/>
              <a:gd name="connsiteY19758" fmla="*/ 5309443 h 6812607"/>
              <a:gd name="connsiteX19759" fmla="*/ 468809 w 6682383"/>
              <a:gd name="connsiteY19759" fmla="*/ 5287119 h 6812607"/>
              <a:gd name="connsiteX19760" fmla="*/ 461367 w 6682383"/>
              <a:gd name="connsiteY19760" fmla="*/ 5272236 h 6812607"/>
              <a:gd name="connsiteX19761" fmla="*/ 439043 w 6682383"/>
              <a:gd name="connsiteY19761" fmla="*/ 5264795 h 6812607"/>
              <a:gd name="connsiteX19762" fmla="*/ 420440 w 6682383"/>
              <a:gd name="connsiteY19762" fmla="*/ 5272236 h 6812607"/>
              <a:gd name="connsiteX19763" fmla="*/ 409277 w 6682383"/>
              <a:gd name="connsiteY19763" fmla="*/ 5272236 h 6812607"/>
              <a:gd name="connsiteX19764" fmla="*/ 401836 w 6682383"/>
              <a:gd name="connsiteY19764" fmla="*/ 5287119 h 6812607"/>
              <a:gd name="connsiteX19765" fmla="*/ 394395 w 6682383"/>
              <a:gd name="connsiteY19765" fmla="*/ 5294560 h 6812607"/>
              <a:gd name="connsiteX19766" fmla="*/ 386953 w 6682383"/>
              <a:gd name="connsiteY19766" fmla="*/ 5279678 h 6812607"/>
              <a:gd name="connsiteX19767" fmla="*/ 379512 w 6682383"/>
              <a:gd name="connsiteY19767" fmla="*/ 5272236 h 6812607"/>
              <a:gd name="connsiteX19768" fmla="*/ 364629 w 6682383"/>
              <a:gd name="connsiteY19768" fmla="*/ 5261074 h 6812607"/>
              <a:gd name="connsiteX19769" fmla="*/ 357188 w 6682383"/>
              <a:gd name="connsiteY19769" fmla="*/ 5249912 h 6812607"/>
              <a:gd name="connsiteX19770" fmla="*/ 357188 w 6682383"/>
              <a:gd name="connsiteY19770" fmla="*/ 5227588 h 6812607"/>
              <a:gd name="connsiteX19771" fmla="*/ 357188 w 6682383"/>
              <a:gd name="connsiteY19771" fmla="*/ 5175498 h 6812607"/>
              <a:gd name="connsiteX19772" fmla="*/ 342305 w 6682383"/>
              <a:gd name="connsiteY19772" fmla="*/ 5168056 h 6812607"/>
              <a:gd name="connsiteX19773" fmla="*/ 338584 w 6682383"/>
              <a:gd name="connsiteY19773" fmla="*/ 5160615 h 6812607"/>
              <a:gd name="connsiteX19774" fmla="*/ 316260 w 6682383"/>
              <a:gd name="connsiteY19774" fmla="*/ 5145732 h 6812607"/>
              <a:gd name="connsiteX19775" fmla="*/ 290215 w 6682383"/>
              <a:gd name="connsiteY19775" fmla="*/ 5138291 h 6812607"/>
              <a:gd name="connsiteX19776" fmla="*/ 290215 w 6682383"/>
              <a:gd name="connsiteY19776" fmla="*/ 5115967 h 6812607"/>
              <a:gd name="connsiteX19777" fmla="*/ 293936 w 6682383"/>
              <a:gd name="connsiteY19777" fmla="*/ 5104804 h 6812607"/>
              <a:gd name="connsiteX19778" fmla="*/ 297656 w 6682383"/>
              <a:gd name="connsiteY19778" fmla="*/ 5086201 h 6812607"/>
              <a:gd name="connsiteX19779" fmla="*/ 282774 w 6682383"/>
              <a:gd name="connsiteY19779" fmla="*/ 5071318 h 6812607"/>
              <a:gd name="connsiteX19780" fmla="*/ 267891 w 6682383"/>
              <a:gd name="connsiteY19780" fmla="*/ 5071318 h 6812607"/>
              <a:gd name="connsiteX19781" fmla="*/ 267891 w 6682383"/>
              <a:gd name="connsiteY19781" fmla="*/ 5056435 h 6812607"/>
              <a:gd name="connsiteX19782" fmla="*/ 275332 w 6682383"/>
              <a:gd name="connsiteY19782" fmla="*/ 5041553 h 6812607"/>
              <a:gd name="connsiteX19783" fmla="*/ 245567 w 6682383"/>
              <a:gd name="connsiteY19783" fmla="*/ 5026670 h 6812607"/>
              <a:gd name="connsiteX19784" fmla="*/ 212080 w 6682383"/>
              <a:gd name="connsiteY19784" fmla="*/ 5026670 h 6812607"/>
              <a:gd name="connsiteX19785" fmla="*/ 215801 w 6682383"/>
              <a:gd name="connsiteY19785" fmla="*/ 5019228 h 6812607"/>
              <a:gd name="connsiteX19786" fmla="*/ 215801 w 6682383"/>
              <a:gd name="connsiteY19786" fmla="*/ 4993183 h 6812607"/>
              <a:gd name="connsiteX19787" fmla="*/ 223242 w 6682383"/>
              <a:gd name="connsiteY19787" fmla="*/ 4974580 h 6812607"/>
              <a:gd name="connsiteX19788" fmla="*/ 230684 w 6682383"/>
              <a:gd name="connsiteY19788" fmla="*/ 4974580 h 6812607"/>
              <a:gd name="connsiteX19789" fmla="*/ 230684 w 6682383"/>
              <a:gd name="connsiteY19789" fmla="*/ 4967138 h 6812607"/>
              <a:gd name="connsiteX19790" fmla="*/ 223242 w 6682383"/>
              <a:gd name="connsiteY19790" fmla="*/ 4967138 h 6812607"/>
              <a:gd name="connsiteX19791" fmla="*/ 223242 w 6682383"/>
              <a:gd name="connsiteY19791" fmla="*/ 4937373 h 6812607"/>
              <a:gd name="connsiteX19792" fmla="*/ 215801 w 6682383"/>
              <a:gd name="connsiteY19792" fmla="*/ 4900166 h 6812607"/>
              <a:gd name="connsiteX19793" fmla="*/ 200918 w 6682383"/>
              <a:gd name="connsiteY19793" fmla="*/ 4907607 h 6812607"/>
              <a:gd name="connsiteX19794" fmla="*/ 186035 w 6682383"/>
              <a:gd name="connsiteY19794" fmla="*/ 4915049 h 6812607"/>
              <a:gd name="connsiteX19795" fmla="*/ 200918 w 6682383"/>
              <a:gd name="connsiteY19795" fmla="*/ 4900166 h 6812607"/>
              <a:gd name="connsiteX19796" fmla="*/ 200918 w 6682383"/>
              <a:gd name="connsiteY19796" fmla="*/ 4870400 h 6812607"/>
              <a:gd name="connsiteX19797" fmla="*/ 193477 w 6682383"/>
              <a:gd name="connsiteY19797" fmla="*/ 4848076 h 6812607"/>
              <a:gd name="connsiteX19798" fmla="*/ 200918 w 6682383"/>
              <a:gd name="connsiteY19798" fmla="*/ 4818310 h 6812607"/>
              <a:gd name="connsiteX19799" fmla="*/ 204639 w 6682383"/>
              <a:gd name="connsiteY19799" fmla="*/ 4807148 h 6812607"/>
              <a:gd name="connsiteX19800" fmla="*/ 189756 w 6682383"/>
              <a:gd name="connsiteY19800" fmla="*/ 4803428 h 6812607"/>
              <a:gd name="connsiteX19801" fmla="*/ 167432 w 6682383"/>
              <a:gd name="connsiteY19801" fmla="*/ 4795986 h 6812607"/>
              <a:gd name="connsiteX19802" fmla="*/ 156270 w 6682383"/>
              <a:gd name="connsiteY19802" fmla="*/ 4788545 h 6812607"/>
              <a:gd name="connsiteX19803" fmla="*/ 156270 w 6682383"/>
              <a:gd name="connsiteY19803" fmla="*/ 4781103 h 6812607"/>
              <a:gd name="connsiteX19804" fmla="*/ 148828 w 6682383"/>
              <a:gd name="connsiteY19804" fmla="*/ 4781103 h 6812607"/>
              <a:gd name="connsiteX19805" fmla="*/ 152549 w 6682383"/>
              <a:gd name="connsiteY19805" fmla="*/ 4758779 h 6812607"/>
              <a:gd name="connsiteX19806" fmla="*/ 148828 w 6682383"/>
              <a:gd name="connsiteY19806" fmla="*/ 4743896 h 6812607"/>
              <a:gd name="connsiteX19807" fmla="*/ 126504 w 6682383"/>
              <a:gd name="connsiteY19807" fmla="*/ 4751338 h 6812607"/>
              <a:gd name="connsiteX19808" fmla="*/ 89297 w 6682383"/>
              <a:gd name="connsiteY19808" fmla="*/ 4758779 h 6812607"/>
              <a:gd name="connsiteX19809" fmla="*/ 104180 w 6682383"/>
              <a:gd name="connsiteY19809" fmla="*/ 4743896 h 6812607"/>
              <a:gd name="connsiteX19810" fmla="*/ 111621 w 6682383"/>
              <a:gd name="connsiteY19810" fmla="*/ 4729013 h 6812607"/>
              <a:gd name="connsiteX19811" fmla="*/ 104180 w 6682383"/>
              <a:gd name="connsiteY19811" fmla="*/ 4721572 h 6812607"/>
              <a:gd name="connsiteX19812" fmla="*/ 100459 w 6682383"/>
              <a:gd name="connsiteY19812" fmla="*/ 4714131 h 6812607"/>
              <a:gd name="connsiteX19813" fmla="*/ 96738 w 6682383"/>
              <a:gd name="connsiteY19813" fmla="*/ 4714131 h 6812607"/>
              <a:gd name="connsiteX19814" fmla="*/ 59531 w 6682383"/>
              <a:gd name="connsiteY19814" fmla="*/ 4714131 h 6812607"/>
              <a:gd name="connsiteX19815" fmla="*/ 44649 w 6682383"/>
              <a:gd name="connsiteY19815" fmla="*/ 4706689 h 6812607"/>
              <a:gd name="connsiteX19816" fmla="*/ 59531 w 6682383"/>
              <a:gd name="connsiteY19816" fmla="*/ 4691806 h 6812607"/>
              <a:gd name="connsiteX19817" fmla="*/ 74414 w 6682383"/>
              <a:gd name="connsiteY19817" fmla="*/ 4676924 h 6812607"/>
              <a:gd name="connsiteX19818" fmla="*/ 74414 w 6682383"/>
              <a:gd name="connsiteY19818" fmla="*/ 4662041 h 6812607"/>
              <a:gd name="connsiteX19819" fmla="*/ 59531 w 6682383"/>
              <a:gd name="connsiteY19819" fmla="*/ 4654599 h 6812607"/>
              <a:gd name="connsiteX19820" fmla="*/ 52090 w 6682383"/>
              <a:gd name="connsiteY19820" fmla="*/ 4632275 h 6812607"/>
              <a:gd name="connsiteX19821" fmla="*/ 55811 w 6682383"/>
              <a:gd name="connsiteY19821" fmla="*/ 4635996 h 6812607"/>
              <a:gd name="connsiteX19822" fmla="*/ 66973 w 6682383"/>
              <a:gd name="connsiteY19822" fmla="*/ 4639717 h 6812607"/>
              <a:gd name="connsiteX19823" fmla="*/ 74414 w 6682383"/>
              <a:gd name="connsiteY19823" fmla="*/ 4639717 h 6812607"/>
              <a:gd name="connsiteX19824" fmla="*/ 89297 w 6682383"/>
              <a:gd name="connsiteY19824" fmla="*/ 4639717 h 6812607"/>
              <a:gd name="connsiteX19825" fmla="*/ 93018 w 6682383"/>
              <a:gd name="connsiteY19825" fmla="*/ 4635996 h 6812607"/>
              <a:gd name="connsiteX19826" fmla="*/ 96738 w 6682383"/>
              <a:gd name="connsiteY19826" fmla="*/ 4632275 h 6812607"/>
              <a:gd name="connsiteX19827" fmla="*/ 85576 w 6682383"/>
              <a:gd name="connsiteY19827" fmla="*/ 4624834 h 6812607"/>
              <a:gd name="connsiteX19828" fmla="*/ 66973 w 6682383"/>
              <a:gd name="connsiteY19828" fmla="*/ 4632275 h 6812607"/>
              <a:gd name="connsiteX19829" fmla="*/ 59531 w 6682383"/>
              <a:gd name="connsiteY19829" fmla="*/ 4632275 h 6812607"/>
              <a:gd name="connsiteX19830" fmla="*/ 52090 w 6682383"/>
              <a:gd name="connsiteY19830" fmla="*/ 4632275 h 6812607"/>
              <a:gd name="connsiteX19831" fmla="*/ 48369 w 6682383"/>
              <a:gd name="connsiteY19831" fmla="*/ 4609951 h 6812607"/>
              <a:gd name="connsiteX19832" fmla="*/ 40928 w 6682383"/>
              <a:gd name="connsiteY19832" fmla="*/ 4613672 h 6812607"/>
              <a:gd name="connsiteX19833" fmla="*/ 33486 w 6682383"/>
              <a:gd name="connsiteY19833" fmla="*/ 4621113 h 6812607"/>
              <a:gd name="connsiteX19834" fmla="*/ 22324 w 6682383"/>
              <a:gd name="connsiteY19834" fmla="*/ 4624834 h 6812607"/>
              <a:gd name="connsiteX19835" fmla="*/ 11162 w 6682383"/>
              <a:gd name="connsiteY19835" fmla="*/ 4624834 h 6812607"/>
              <a:gd name="connsiteX19836" fmla="*/ 3721 w 6682383"/>
              <a:gd name="connsiteY19836" fmla="*/ 4624834 h 6812607"/>
              <a:gd name="connsiteX19837" fmla="*/ 3721 w 6682383"/>
              <a:gd name="connsiteY19837" fmla="*/ 4628554 h 6812607"/>
              <a:gd name="connsiteX19838" fmla="*/ 3721 w 6682383"/>
              <a:gd name="connsiteY19838" fmla="*/ 4635996 h 6812607"/>
              <a:gd name="connsiteX19839" fmla="*/ 0 w 6682383"/>
              <a:gd name="connsiteY19839" fmla="*/ 4639717 h 6812607"/>
              <a:gd name="connsiteX19840" fmla="*/ 0 w 6682383"/>
              <a:gd name="connsiteY19840" fmla="*/ 4624834 h 6812607"/>
              <a:gd name="connsiteX19841" fmla="*/ 14883 w 6682383"/>
              <a:gd name="connsiteY19841" fmla="*/ 4602510 h 6812607"/>
              <a:gd name="connsiteX19842" fmla="*/ 26045 w 6682383"/>
              <a:gd name="connsiteY19842" fmla="*/ 4598789 h 6812607"/>
              <a:gd name="connsiteX19843" fmla="*/ 33486 w 6682383"/>
              <a:gd name="connsiteY19843" fmla="*/ 4595068 h 6812607"/>
              <a:gd name="connsiteX19844" fmla="*/ 37207 w 6682383"/>
              <a:gd name="connsiteY19844" fmla="*/ 4587627 h 6812607"/>
              <a:gd name="connsiteX19845" fmla="*/ 40928 w 6682383"/>
              <a:gd name="connsiteY19845" fmla="*/ 4583906 h 6812607"/>
              <a:gd name="connsiteX19846" fmla="*/ 44649 w 6682383"/>
              <a:gd name="connsiteY19846" fmla="*/ 4572744 h 6812607"/>
              <a:gd name="connsiteX19847" fmla="*/ 48369 w 6682383"/>
              <a:gd name="connsiteY19847" fmla="*/ 4565303 h 6812607"/>
              <a:gd name="connsiteX19848" fmla="*/ 37207 w 6682383"/>
              <a:gd name="connsiteY19848" fmla="*/ 4565303 h 6812607"/>
              <a:gd name="connsiteX19849" fmla="*/ 29766 w 6682383"/>
              <a:gd name="connsiteY19849" fmla="*/ 4561582 h 6812607"/>
              <a:gd name="connsiteX19850" fmla="*/ 37207 w 6682383"/>
              <a:gd name="connsiteY19850" fmla="*/ 4550420 h 6812607"/>
              <a:gd name="connsiteX19851" fmla="*/ 40928 w 6682383"/>
              <a:gd name="connsiteY19851" fmla="*/ 4546699 h 6812607"/>
              <a:gd name="connsiteX19852" fmla="*/ 44649 w 6682383"/>
              <a:gd name="connsiteY19852" fmla="*/ 4542978 h 6812607"/>
              <a:gd name="connsiteX19853" fmla="*/ 52090 w 6682383"/>
              <a:gd name="connsiteY19853" fmla="*/ 4520654 h 6812607"/>
              <a:gd name="connsiteX19854" fmla="*/ 59531 w 6682383"/>
              <a:gd name="connsiteY19854" fmla="*/ 4502051 h 6812607"/>
              <a:gd name="connsiteX19855" fmla="*/ 44649 w 6682383"/>
              <a:gd name="connsiteY19855" fmla="*/ 4505771 h 6812607"/>
              <a:gd name="connsiteX19856" fmla="*/ 29766 w 6682383"/>
              <a:gd name="connsiteY19856" fmla="*/ 4505771 h 6812607"/>
              <a:gd name="connsiteX19857" fmla="*/ 66973 w 6682383"/>
              <a:gd name="connsiteY19857" fmla="*/ 4483447 h 6812607"/>
              <a:gd name="connsiteX19858" fmla="*/ 89297 w 6682383"/>
              <a:gd name="connsiteY19858" fmla="*/ 4468564 h 6812607"/>
              <a:gd name="connsiteX19859" fmla="*/ 89297 w 6682383"/>
              <a:gd name="connsiteY19859" fmla="*/ 4461123 h 6812607"/>
              <a:gd name="connsiteX19860" fmla="*/ 104180 w 6682383"/>
              <a:gd name="connsiteY19860" fmla="*/ 4468564 h 6812607"/>
              <a:gd name="connsiteX19861" fmla="*/ 115342 w 6682383"/>
              <a:gd name="connsiteY19861" fmla="*/ 4472285 h 6812607"/>
              <a:gd name="connsiteX19862" fmla="*/ 119063 w 6682383"/>
              <a:gd name="connsiteY19862" fmla="*/ 4476006 h 6812607"/>
              <a:gd name="connsiteX19863" fmla="*/ 133945 w 6682383"/>
              <a:gd name="connsiteY19863" fmla="*/ 4468564 h 6812607"/>
              <a:gd name="connsiteX19864" fmla="*/ 148828 w 6682383"/>
              <a:gd name="connsiteY19864" fmla="*/ 4453681 h 6812607"/>
              <a:gd name="connsiteX19865" fmla="*/ 156270 w 6682383"/>
              <a:gd name="connsiteY19865" fmla="*/ 4438799 h 6812607"/>
              <a:gd name="connsiteX19866" fmla="*/ 163711 w 6682383"/>
              <a:gd name="connsiteY19866" fmla="*/ 4423916 h 6812607"/>
              <a:gd name="connsiteX19867" fmla="*/ 159990 w 6682383"/>
              <a:gd name="connsiteY19867" fmla="*/ 4420195 h 6812607"/>
              <a:gd name="connsiteX19868" fmla="*/ 152549 w 6682383"/>
              <a:gd name="connsiteY19868" fmla="*/ 4416474 h 6812607"/>
              <a:gd name="connsiteX19869" fmla="*/ 148828 w 6682383"/>
              <a:gd name="connsiteY19869" fmla="*/ 4412754 h 6812607"/>
              <a:gd name="connsiteX19870" fmla="*/ 141387 w 6682383"/>
              <a:gd name="connsiteY19870" fmla="*/ 4409033 h 6812607"/>
              <a:gd name="connsiteX19871" fmla="*/ 137666 w 6682383"/>
              <a:gd name="connsiteY19871" fmla="*/ 4394150 h 6812607"/>
              <a:gd name="connsiteX19872" fmla="*/ 133945 w 6682383"/>
              <a:gd name="connsiteY19872" fmla="*/ 4386709 h 6812607"/>
              <a:gd name="connsiteX19873" fmla="*/ 133945 w 6682383"/>
              <a:gd name="connsiteY19873" fmla="*/ 4371826 h 6812607"/>
              <a:gd name="connsiteX19874" fmla="*/ 119063 w 6682383"/>
              <a:gd name="connsiteY19874" fmla="*/ 4364385 h 6812607"/>
              <a:gd name="connsiteX19875" fmla="*/ 119063 w 6682383"/>
              <a:gd name="connsiteY19875" fmla="*/ 4356943 h 6812607"/>
              <a:gd name="connsiteX19876" fmla="*/ 111621 w 6682383"/>
              <a:gd name="connsiteY19876" fmla="*/ 4364385 h 6812607"/>
              <a:gd name="connsiteX19877" fmla="*/ 96738 w 6682383"/>
              <a:gd name="connsiteY19877" fmla="*/ 4364385 h 6812607"/>
              <a:gd name="connsiteX19878" fmla="*/ 96738 w 6682383"/>
              <a:gd name="connsiteY19878" fmla="*/ 4356943 h 6812607"/>
              <a:gd name="connsiteX19879" fmla="*/ 96738 w 6682383"/>
              <a:gd name="connsiteY19879" fmla="*/ 4345781 h 6812607"/>
              <a:gd name="connsiteX19880" fmla="*/ 89297 w 6682383"/>
              <a:gd name="connsiteY19880" fmla="*/ 4334619 h 6812607"/>
              <a:gd name="connsiteX19881" fmla="*/ 93018 w 6682383"/>
              <a:gd name="connsiteY19881" fmla="*/ 4323457 h 6812607"/>
              <a:gd name="connsiteX19882" fmla="*/ 93018 w 6682383"/>
              <a:gd name="connsiteY19882" fmla="*/ 4319736 h 6812607"/>
              <a:gd name="connsiteX19883" fmla="*/ 93018 w 6682383"/>
              <a:gd name="connsiteY19883" fmla="*/ 4312295 h 6812607"/>
              <a:gd name="connsiteX19884" fmla="*/ 96738 w 6682383"/>
              <a:gd name="connsiteY19884" fmla="*/ 4297412 h 6812607"/>
              <a:gd name="connsiteX19885" fmla="*/ 126504 w 6682383"/>
              <a:gd name="connsiteY19885" fmla="*/ 4252763 h 6812607"/>
              <a:gd name="connsiteX19886" fmla="*/ 141387 w 6682383"/>
              <a:gd name="connsiteY19886" fmla="*/ 4237881 h 6812607"/>
              <a:gd name="connsiteX19887" fmla="*/ 148828 w 6682383"/>
              <a:gd name="connsiteY19887" fmla="*/ 4230439 h 6812607"/>
              <a:gd name="connsiteX19888" fmla="*/ 171152 w 6682383"/>
              <a:gd name="connsiteY19888" fmla="*/ 4208115 h 6812607"/>
              <a:gd name="connsiteX19889" fmla="*/ 182315 w 6682383"/>
              <a:gd name="connsiteY19889" fmla="*/ 4196953 h 6812607"/>
              <a:gd name="connsiteX19890" fmla="*/ 200918 w 6682383"/>
              <a:gd name="connsiteY19890" fmla="*/ 4185791 h 6812607"/>
              <a:gd name="connsiteX19891" fmla="*/ 223242 w 6682383"/>
              <a:gd name="connsiteY19891" fmla="*/ 4170908 h 6812607"/>
              <a:gd name="connsiteX19892" fmla="*/ 241846 w 6682383"/>
              <a:gd name="connsiteY19892" fmla="*/ 4163467 h 6812607"/>
              <a:gd name="connsiteX19893" fmla="*/ 253008 w 6682383"/>
              <a:gd name="connsiteY19893" fmla="*/ 4148584 h 6812607"/>
              <a:gd name="connsiteX19894" fmla="*/ 275332 w 6682383"/>
              <a:gd name="connsiteY19894" fmla="*/ 4141142 h 6812607"/>
              <a:gd name="connsiteX19895" fmla="*/ 275332 w 6682383"/>
              <a:gd name="connsiteY19895" fmla="*/ 4133701 h 6812607"/>
              <a:gd name="connsiteX19896" fmla="*/ 275332 w 6682383"/>
              <a:gd name="connsiteY19896" fmla="*/ 4126260 h 6812607"/>
              <a:gd name="connsiteX19897" fmla="*/ 297656 w 6682383"/>
              <a:gd name="connsiteY19897" fmla="*/ 4126260 h 6812607"/>
              <a:gd name="connsiteX19898" fmla="*/ 305098 w 6682383"/>
              <a:gd name="connsiteY19898" fmla="*/ 4126260 h 6812607"/>
              <a:gd name="connsiteX19899" fmla="*/ 305098 w 6682383"/>
              <a:gd name="connsiteY19899" fmla="*/ 4118818 h 6812607"/>
              <a:gd name="connsiteX19900" fmla="*/ 297656 w 6682383"/>
              <a:gd name="connsiteY19900" fmla="*/ 4096494 h 6812607"/>
              <a:gd name="connsiteX19901" fmla="*/ 297656 w 6682383"/>
              <a:gd name="connsiteY19901" fmla="*/ 4089053 h 6812607"/>
              <a:gd name="connsiteX19902" fmla="*/ 305098 w 6682383"/>
              <a:gd name="connsiteY19902" fmla="*/ 4081611 h 6812607"/>
              <a:gd name="connsiteX19903" fmla="*/ 312539 w 6682383"/>
              <a:gd name="connsiteY19903" fmla="*/ 4096494 h 6812607"/>
              <a:gd name="connsiteX19904" fmla="*/ 327422 w 6682383"/>
              <a:gd name="connsiteY19904" fmla="*/ 4096494 h 6812607"/>
              <a:gd name="connsiteX19905" fmla="*/ 327422 w 6682383"/>
              <a:gd name="connsiteY19905" fmla="*/ 4081611 h 6812607"/>
              <a:gd name="connsiteX19906" fmla="*/ 319981 w 6682383"/>
              <a:gd name="connsiteY19906" fmla="*/ 4074170 h 6812607"/>
              <a:gd name="connsiteX19907" fmla="*/ 319981 w 6682383"/>
              <a:gd name="connsiteY19907" fmla="*/ 4059287 h 6812607"/>
              <a:gd name="connsiteX19908" fmla="*/ 334863 w 6682383"/>
              <a:gd name="connsiteY19908" fmla="*/ 4066728 h 6812607"/>
              <a:gd name="connsiteX19909" fmla="*/ 349746 w 6682383"/>
              <a:gd name="connsiteY19909" fmla="*/ 4074170 h 6812607"/>
              <a:gd name="connsiteX19910" fmla="*/ 353467 w 6682383"/>
              <a:gd name="connsiteY19910" fmla="*/ 4066728 h 6812607"/>
              <a:gd name="connsiteX19911" fmla="*/ 357188 w 6682383"/>
              <a:gd name="connsiteY19911" fmla="*/ 4066728 h 6812607"/>
              <a:gd name="connsiteX19912" fmla="*/ 372070 w 6682383"/>
              <a:gd name="connsiteY19912" fmla="*/ 4051845 h 6812607"/>
              <a:gd name="connsiteX19913" fmla="*/ 379512 w 6682383"/>
              <a:gd name="connsiteY19913" fmla="*/ 4036963 h 6812607"/>
              <a:gd name="connsiteX19914" fmla="*/ 383233 w 6682383"/>
              <a:gd name="connsiteY19914" fmla="*/ 4025801 h 6812607"/>
              <a:gd name="connsiteX19915" fmla="*/ 364629 w 6682383"/>
              <a:gd name="connsiteY19915" fmla="*/ 4029521 h 6812607"/>
              <a:gd name="connsiteX19916" fmla="*/ 349746 w 6682383"/>
              <a:gd name="connsiteY19916" fmla="*/ 4029521 h 6812607"/>
              <a:gd name="connsiteX19917" fmla="*/ 334863 w 6682383"/>
              <a:gd name="connsiteY19917" fmla="*/ 4029521 h 6812607"/>
              <a:gd name="connsiteX19918" fmla="*/ 327422 w 6682383"/>
              <a:gd name="connsiteY19918" fmla="*/ 4014638 h 6812607"/>
              <a:gd name="connsiteX19919" fmla="*/ 327422 w 6682383"/>
              <a:gd name="connsiteY19919" fmla="*/ 3992314 h 6812607"/>
              <a:gd name="connsiteX19920" fmla="*/ 331143 w 6682383"/>
              <a:gd name="connsiteY19920" fmla="*/ 3973711 h 6812607"/>
              <a:gd name="connsiteX19921" fmla="*/ 334863 w 6682383"/>
              <a:gd name="connsiteY19921" fmla="*/ 3977431 h 6812607"/>
              <a:gd name="connsiteX19922" fmla="*/ 342305 w 6682383"/>
              <a:gd name="connsiteY19922" fmla="*/ 3977431 h 6812607"/>
              <a:gd name="connsiteX19923" fmla="*/ 342305 w 6682383"/>
              <a:gd name="connsiteY19923" fmla="*/ 3962549 h 6812607"/>
              <a:gd name="connsiteX19924" fmla="*/ 334863 w 6682383"/>
              <a:gd name="connsiteY19924" fmla="*/ 3962549 h 6812607"/>
              <a:gd name="connsiteX19925" fmla="*/ 334863 w 6682383"/>
              <a:gd name="connsiteY19925" fmla="*/ 3925342 h 6812607"/>
              <a:gd name="connsiteX19926" fmla="*/ 331143 w 6682383"/>
              <a:gd name="connsiteY19926" fmla="*/ 3895576 h 6812607"/>
              <a:gd name="connsiteX19927" fmla="*/ 312539 w 6682383"/>
              <a:gd name="connsiteY19927" fmla="*/ 3903017 h 6812607"/>
              <a:gd name="connsiteX19928" fmla="*/ 305098 w 6682383"/>
              <a:gd name="connsiteY19928" fmla="*/ 3903017 h 6812607"/>
              <a:gd name="connsiteX19929" fmla="*/ 319981 w 6682383"/>
              <a:gd name="connsiteY19929" fmla="*/ 3888135 h 6812607"/>
              <a:gd name="connsiteX19930" fmla="*/ 319981 w 6682383"/>
              <a:gd name="connsiteY19930" fmla="*/ 3873252 h 6812607"/>
              <a:gd name="connsiteX19931" fmla="*/ 312539 w 6682383"/>
              <a:gd name="connsiteY19931" fmla="*/ 3865810 h 6812607"/>
              <a:gd name="connsiteX19932" fmla="*/ 305098 w 6682383"/>
              <a:gd name="connsiteY19932" fmla="*/ 3836045 h 6812607"/>
              <a:gd name="connsiteX19933" fmla="*/ 312539 w 6682383"/>
              <a:gd name="connsiteY19933" fmla="*/ 3813720 h 6812607"/>
              <a:gd name="connsiteX19934" fmla="*/ 319981 w 6682383"/>
              <a:gd name="connsiteY19934" fmla="*/ 3798838 h 6812607"/>
              <a:gd name="connsiteX19935" fmla="*/ 312539 w 6682383"/>
              <a:gd name="connsiteY19935" fmla="*/ 3791396 h 6812607"/>
              <a:gd name="connsiteX19936" fmla="*/ 297656 w 6682383"/>
              <a:gd name="connsiteY19936" fmla="*/ 3798838 h 6812607"/>
              <a:gd name="connsiteX19937" fmla="*/ 282774 w 6682383"/>
              <a:gd name="connsiteY19937" fmla="*/ 3791396 h 6812607"/>
              <a:gd name="connsiteX19938" fmla="*/ 267891 w 6682383"/>
              <a:gd name="connsiteY19938" fmla="*/ 3776513 h 6812607"/>
              <a:gd name="connsiteX19939" fmla="*/ 267891 w 6682383"/>
              <a:gd name="connsiteY19939" fmla="*/ 3769072 h 6812607"/>
              <a:gd name="connsiteX19940" fmla="*/ 267891 w 6682383"/>
              <a:gd name="connsiteY19940" fmla="*/ 3765351 h 6812607"/>
              <a:gd name="connsiteX19941" fmla="*/ 260449 w 6682383"/>
              <a:gd name="connsiteY19941" fmla="*/ 3754189 h 6812607"/>
              <a:gd name="connsiteX19942" fmla="*/ 260449 w 6682383"/>
              <a:gd name="connsiteY19942" fmla="*/ 3739306 h 6812607"/>
              <a:gd name="connsiteX19943" fmla="*/ 253008 w 6682383"/>
              <a:gd name="connsiteY19943" fmla="*/ 3739306 h 6812607"/>
              <a:gd name="connsiteX19944" fmla="*/ 238125 w 6682383"/>
              <a:gd name="connsiteY19944" fmla="*/ 3750469 h 6812607"/>
              <a:gd name="connsiteX19945" fmla="*/ 208359 w 6682383"/>
              <a:gd name="connsiteY19945" fmla="*/ 3761631 h 6812607"/>
              <a:gd name="connsiteX19946" fmla="*/ 200918 w 6682383"/>
              <a:gd name="connsiteY19946" fmla="*/ 3754189 h 6812607"/>
              <a:gd name="connsiteX19947" fmla="*/ 215801 w 6682383"/>
              <a:gd name="connsiteY19947" fmla="*/ 3739306 h 6812607"/>
              <a:gd name="connsiteX19948" fmla="*/ 223242 w 6682383"/>
              <a:gd name="connsiteY19948" fmla="*/ 3724424 h 6812607"/>
              <a:gd name="connsiteX19949" fmla="*/ 215801 w 6682383"/>
              <a:gd name="connsiteY19949" fmla="*/ 3716982 h 6812607"/>
              <a:gd name="connsiteX19950" fmla="*/ 200918 w 6682383"/>
              <a:gd name="connsiteY19950" fmla="*/ 3709541 h 6812607"/>
              <a:gd name="connsiteX19951" fmla="*/ 171152 w 6682383"/>
              <a:gd name="connsiteY19951" fmla="*/ 3709541 h 6812607"/>
              <a:gd name="connsiteX19952" fmla="*/ 167432 w 6682383"/>
              <a:gd name="connsiteY19952" fmla="*/ 3702099 h 6812607"/>
              <a:gd name="connsiteX19953" fmla="*/ 163711 w 6682383"/>
              <a:gd name="connsiteY19953" fmla="*/ 3702099 h 6812607"/>
              <a:gd name="connsiteX19954" fmla="*/ 171152 w 6682383"/>
              <a:gd name="connsiteY19954" fmla="*/ 3687217 h 6812607"/>
              <a:gd name="connsiteX19955" fmla="*/ 186035 w 6682383"/>
              <a:gd name="connsiteY19955" fmla="*/ 3664892 h 6812607"/>
              <a:gd name="connsiteX19956" fmla="*/ 174873 w 6682383"/>
              <a:gd name="connsiteY19956" fmla="*/ 3650010 h 6812607"/>
              <a:gd name="connsiteX19957" fmla="*/ 163711 w 6682383"/>
              <a:gd name="connsiteY19957" fmla="*/ 3650010 h 6812607"/>
              <a:gd name="connsiteX19958" fmla="*/ 163711 w 6682383"/>
              <a:gd name="connsiteY19958" fmla="*/ 3638847 h 6812607"/>
              <a:gd name="connsiteX19959" fmla="*/ 163711 w 6682383"/>
              <a:gd name="connsiteY19959" fmla="*/ 3627685 h 6812607"/>
              <a:gd name="connsiteX19960" fmla="*/ 148828 w 6682383"/>
              <a:gd name="connsiteY19960" fmla="*/ 3612803 h 6812607"/>
              <a:gd name="connsiteX19961" fmla="*/ 141387 w 6682383"/>
              <a:gd name="connsiteY19961" fmla="*/ 3612803 h 6812607"/>
              <a:gd name="connsiteX19962" fmla="*/ 126504 w 6682383"/>
              <a:gd name="connsiteY19962" fmla="*/ 3620244 h 6812607"/>
              <a:gd name="connsiteX19963" fmla="*/ 119063 w 6682383"/>
              <a:gd name="connsiteY19963" fmla="*/ 3620244 h 6812607"/>
              <a:gd name="connsiteX19964" fmla="*/ 119063 w 6682383"/>
              <a:gd name="connsiteY19964" fmla="*/ 3627685 h 6812607"/>
              <a:gd name="connsiteX19965" fmla="*/ 111621 w 6682383"/>
              <a:gd name="connsiteY19965" fmla="*/ 3620244 h 6812607"/>
              <a:gd name="connsiteX19966" fmla="*/ 115342 w 6682383"/>
              <a:gd name="connsiteY19966" fmla="*/ 3605361 h 6812607"/>
              <a:gd name="connsiteX19967" fmla="*/ 126504 w 6682383"/>
              <a:gd name="connsiteY19967" fmla="*/ 3597920 h 6812607"/>
              <a:gd name="connsiteX19968" fmla="*/ 137666 w 6682383"/>
              <a:gd name="connsiteY19968" fmla="*/ 3594199 h 6812607"/>
              <a:gd name="connsiteX19969" fmla="*/ 141387 w 6682383"/>
              <a:gd name="connsiteY19969" fmla="*/ 3590478 h 6812607"/>
              <a:gd name="connsiteX19970" fmla="*/ 148828 w 6682383"/>
              <a:gd name="connsiteY19970" fmla="*/ 3586758 h 6812607"/>
              <a:gd name="connsiteX19971" fmla="*/ 152549 w 6682383"/>
              <a:gd name="connsiteY19971" fmla="*/ 3583037 h 6812607"/>
              <a:gd name="connsiteX19972" fmla="*/ 152549 w 6682383"/>
              <a:gd name="connsiteY19972" fmla="*/ 3575595 h 6812607"/>
              <a:gd name="connsiteX19973" fmla="*/ 159990 w 6682383"/>
              <a:gd name="connsiteY19973" fmla="*/ 3568154 h 6812607"/>
              <a:gd name="connsiteX19974" fmla="*/ 159990 w 6682383"/>
              <a:gd name="connsiteY19974" fmla="*/ 3560713 h 6812607"/>
              <a:gd name="connsiteX19975" fmla="*/ 148828 w 6682383"/>
              <a:gd name="connsiteY19975" fmla="*/ 3564433 h 6812607"/>
              <a:gd name="connsiteX19976" fmla="*/ 141387 w 6682383"/>
              <a:gd name="connsiteY19976" fmla="*/ 3560713 h 6812607"/>
              <a:gd name="connsiteX19977" fmla="*/ 148828 w 6682383"/>
              <a:gd name="connsiteY19977" fmla="*/ 3549551 h 6812607"/>
              <a:gd name="connsiteX19978" fmla="*/ 156270 w 6682383"/>
              <a:gd name="connsiteY19978" fmla="*/ 3538388 h 6812607"/>
              <a:gd name="connsiteX19979" fmla="*/ 163711 w 6682383"/>
              <a:gd name="connsiteY19979" fmla="*/ 3516064 h 6812607"/>
              <a:gd name="connsiteX19980" fmla="*/ 167432 w 6682383"/>
              <a:gd name="connsiteY19980" fmla="*/ 3497461 h 6812607"/>
              <a:gd name="connsiteX19981" fmla="*/ 148828 w 6682383"/>
              <a:gd name="connsiteY19981" fmla="*/ 3501181 h 6812607"/>
              <a:gd name="connsiteX19982" fmla="*/ 141387 w 6682383"/>
              <a:gd name="connsiteY19982" fmla="*/ 3501181 h 6812607"/>
              <a:gd name="connsiteX19983" fmla="*/ 148828 w 6682383"/>
              <a:gd name="connsiteY19983" fmla="*/ 3493740 h 6812607"/>
              <a:gd name="connsiteX19984" fmla="*/ 163711 w 6682383"/>
              <a:gd name="connsiteY19984" fmla="*/ 3486299 h 6812607"/>
              <a:gd name="connsiteX19985" fmla="*/ 182315 w 6682383"/>
              <a:gd name="connsiteY19985" fmla="*/ 3478857 h 6812607"/>
              <a:gd name="connsiteX19986" fmla="*/ 197197 w 6682383"/>
              <a:gd name="connsiteY19986" fmla="*/ 3467695 h 6812607"/>
              <a:gd name="connsiteX19987" fmla="*/ 208359 w 6682383"/>
              <a:gd name="connsiteY19987" fmla="*/ 3463974 h 6812607"/>
              <a:gd name="connsiteX19988" fmla="*/ 215801 w 6682383"/>
              <a:gd name="connsiteY19988" fmla="*/ 3463974 h 6812607"/>
              <a:gd name="connsiteX19989" fmla="*/ 223242 w 6682383"/>
              <a:gd name="connsiteY19989" fmla="*/ 3463974 h 6812607"/>
              <a:gd name="connsiteX19990" fmla="*/ 230684 w 6682383"/>
              <a:gd name="connsiteY19990" fmla="*/ 3463974 h 6812607"/>
              <a:gd name="connsiteX19991" fmla="*/ 238125 w 6682383"/>
              <a:gd name="connsiteY19991" fmla="*/ 3471416 h 6812607"/>
              <a:gd name="connsiteX19992" fmla="*/ 245567 w 6682383"/>
              <a:gd name="connsiteY19992" fmla="*/ 3463974 h 6812607"/>
              <a:gd name="connsiteX19993" fmla="*/ 260449 w 6682383"/>
              <a:gd name="connsiteY19993" fmla="*/ 3449092 h 6812607"/>
              <a:gd name="connsiteX19994" fmla="*/ 260449 w 6682383"/>
              <a:gd name="connsiteY19994" fmla="*/ 3441650 h 6812607"/>
              <a:gd name="connsiteX19995" fmla="*/ 267891 w 6682383"/>
              <a:gd name="connsiteY19995" fmla="*/ 3441650 h 6812607"/>
              <a:gd name="connsiteX19996" fmla="*/ 275332 w 6682383"/>
              <a:gd name="connsiteY19996" fmla="*/ 3434209 h 6812607"/>
              <a:gd name="connsiteX19997" fmla="*/ 275332 w 6682383"/>
              <a:gd name="connsiteY19997" fmla="*/ 3419326 h 6812607"/>
              <a:gd name="connsiteX19998" fmla="*/ 260449 w 6682383"/>
              <a:gd name="connsiteY19998" fmla="*/ 3419326 h 6812607"/>
              <a:gd name="connsiteX19999" fmla="*/ 260449 w 6682383"/>
              <a:gd name="connsiteY19999" fmla="*/ 3404443 h 6812607"/>
              <a:gd name="connsiteX20000" fmla="*/ 253008 w 6682383"/>
              <a:gd name="connsiteY20000" fmla="*/ 3397002 h 6812607"/>
              <a:gd name="connsiteX20001" fmla="*/ 245567 w 6682383"/>
              <a:gd name="connsiteY20001" fmla="*/ 3393281 h 6812607"/>
              <a:gd name="connsiteX20002" fmla="*/ 245567 w 6682383"/>
              <a:gd name="connsiteY20002" fmla="*/ 3382119 h 6812607"/>
              <a:gd name="connsiteX20003" fmla="*/ 238125 w 6682383"/>
              <a:gd name="connsiteY20003" fmla="*/ 3367236 h 6812607"/>
              <a:gd name="connsiteX20004" fmla="*/ 223242 w 6682383"/>
              <a:gd name="connsiteY20004" fmla="*/ 3359795 h 6812607"/>
              <a:gd name="connsiteX20005" fmla="*/ 208359 w 6682383"/>
              <a:gd name="connsiteY20005" fmla="*/ 3367236 h 6812607"/>
              <a:gd name="connsiteX20006" fmla="*/ 208359 w 6682383"/>
              <a:gd name="connsiteY20006" fmla="*/ 3359795 h 6812607"/>
              <a:gd name="connsiteX20007" fmla="*/ 215801 w 6682383"/>
              <a:gd name="connsiteY20007" fmla="*/ 3352353 h 6812607"/>
              <a:gd name="connsiteX20008" fmla="*/ 215801 w 6682383"/>
              <a:gd name="connsiteY20008" fmla="*/ 3344912 h 6812607"/>
              <a:gd name="connsiteX20009" fmla="*/ 208359 w 6682383"/>
              <a:gd name="connsiteY20009" fmla="*/ 3344912 h 6812607"/>
              <a:gd name="connsiteX20010" fmla="*/ 208359 w 6682383"/>
              <a:gd name="connsiteY20010" fmla="*/ 3315146 h 6812607"/>
              <a:gd name="connsiteX20011" fmla="*/ 208359 w 6682383"/>
              <a:gd name="connsiteY20011" fmla="*/ 3292822 h 6812607"/>
              <a:gd name="connsiteX20012" fmla="*/ 208359 w 6682383"/>
              <a:gd name="connsiteY20012" fmla="*/ 3285381 h 6812607"/>
              <a:gd name="connsiteX20013" fmla="*/ 215801 w 6682383"/>
              <a:gd name="connsiteY20013" fmla="*/ 3270498 h 6812607"/>
              <a:gd name="connsiteX20014" fmla="*/ 230684 w 6682383"/>
              <a:gd name="connsiteY20014" fmla="*/ 3248174 h 6812607"/>
              <a:gd name="connsiteX20015" fmla="*/ 245567 w 6682383"/>
              <a:gd name="connsiteY20015" fmla="*/ 3240732 h 6812607"/>
              <a:gd name="connsiteX20016" fmla="*/ 260449 w 6682383"/>
              <a:gd name="connsiteY20016" fmla="*/ 3225849 h 6812607"/>
              <a:gd name="connsiteX20017" fmla="*/ 275332 w 6682383"/>
              <a:gd name="connsiteY20017" fmla="*/ 3218408 h 6812607"/>
              <a:gd name="connsiteX20018" fmla="*/ 282774 w 6682383"/>
              <a:gd name="connsiteY20018" fmla="*/ 3203525 h 6812607"/>
              <a:gd name="connsiteX20019" fmla="*/ 297656 w 6682383"/>
              <a:gd name="connsiteY20019" fmla="*/ 3196084 h 6812607"/>
              <a:gd name="connsiteX20020" fmla="*/ 312539 w 6682383"/>
              <a:gd name="connsiteY20020" fmla="*/ 3173760 h 6812607"/>
              <a:gd name="connsiteX20021" fmla="*/ 319981 w 6682383"/>
              <a:gd name="connsiteY20021" fmla="*/ 3158877 h 6812607"/>
              <a:gd name="connsiteX20022" fmla="*/ 319981 w 6682383"/>
              <a:gd name="connsiteY20022" fmla="*/ 3173760 h 6812607"/>
              <a:gd name="connsiteX20023" fmla="*/ 319981 w 6682383"/>
              <a:gd name="connsiteY20023" fmla="*/ 3181201 h 6812607"/>
              <a:gd name="connsiteX20024" fmla="*/ 327422 w 6682383"/>
              <a:gd name="connsiteY20024" fmla="*/ 3173760 h 6812607"/>
              <a:gd name="connsiteX20025" fmla="*/ 334863 w 6682383"/>
              <a:gd name="connsiteY20025" fmla="*/ 3170039 h 6812607"/>
              <a:gd name="connsiteX20026" fmla="*/ 334863 w 6682383"/>
              <a:gd name="connsiteY20026" fmla="*/ 3166318 h 6812607"/>
              <a:gd name="connsiteX20027" fmla="*/ 357188 w 6682383"/>
              <a:gd name="connsiteY20027" fmla="*/ 3151435 h 6812607"/>
              <a:gd name="connsiteX20028" fmla="*/ 394395 w 6682383"/>
              <a:gd name="connsiteY20028" fmla="*/ 3121670 h 6812607"/>
              <a:gd name="connsiteX20029" fmla="*/ 401836 w 6682383"/>
              <a:gd name="connsiteY20029" fmla="*/ 3121670 h 6812607"/>
              <a:gd name="connsiteX20030" fmla="*/ 412998 w 6682383"/>
              <a:gd name="connsiteY20030" fmla="*/ 3117949 h 6812607"/>
              <a:gd name="connsiteX20031" fmla="*/ 416719 w 6682383"/>
              <a:gd name="connsiteY20031" fmla="*/ 3117949 h 6812607"/>
              <a:gd name="connsiteX20032" fmla="*/ 420440 w 6682383"/>
              <a:gd name="connsiteY20032" fmla="*/ 3117949 h 6812607"/>
              <a:gd name="connsiteX20033" fmla="*/ 420440 w 6682383"/>
              <a:gd name="connsiteY20033" fmla="*/ 3114228 h 6812607"/>
              <a:gd name="connsiteX20034" fmla="*/ 420440 w 6682383"/>
              <a:gd name="connsiteY20034" fmla="*/ 3110508 h 6812607"/>
              <a:gd name="connsiteX20035" fmla="*/ 416719 w 6682383"/>
              <a:gd name="connsiteY20035" fmla="*/ 3095625 h 6812607"/>
              <a:gd name="connsiteX20036" fmla="*/ 409277 w 6682383"/>
              <a:gd name="connsiteY20036" fmla="*/ 3077021 h 6812607"/>
              <a:gd name="connsiteX20037" fmla="*/ 416719 w 6682383"/>
              <a:gd name="connsiteY20037" fmla="*/ 3077021 h 6812607"/>
              <a:gd name="connsiteX20038" fmla="*/ 424160 w 6682383"/>
              <a:gd name="connsiteY20038" fmla="*/ 3091905 h 6812607"/>
              <a:gd name="connsiteX20039" fmla="*/ 439043 w 6682383"/>
              <a:gd name="connsiteY20039" fmla="*/ 3091905 h 6812607"/>
              <a:gd name="connsiteX20040" fmla="*/ 446485 w 6682383"/>
              <a:gd name="connsiteY20040" fmla="*/ 3080742 h 6812607"/>
              <a:gd name="connsiteX20041" fmla="*/ 442764 w 6682383"/>
              <a:gd name="connsiteY20041" fmla="*/ 3073301 h 6812607"/>
              <a:gd name="connsiteX20042" fmla="*/ 439043 w 6682383"/>
              <a:gd name="connsiteY20042" fmla="*/ 3069580 h 6812607"/>
              <a:gd name="connsiteX20043" fmla="*/ 431602 w 6682383"/>
              <a:gd name="connsiteY20043" fmla="*/ 3069580 h 6812607"/>
              <a:gd name="connsiteX20044" fmla="*/ 439043 w 6682383"/>
              <a:gd name="connsiteY20044" fmla="*/ 3054697 h 6812607"/>
              <a:gd name="connsiteX20045" fmla="*/ 439043 w 6682383"/>
              <a:gd name="connsiteY20045" fmla="*/ 3062138 h 6812607"/>
              <a:gd name="connsiteX20046" fmla="*/ 446485 w 6682383"/>
              <a:gd name="connsiteY20046" fmla="*/ 3062138 h 6812607"/>
              <a:gd name="connsiteX20047" fmla="*/ 453926 w 6682383"/>
              <a:gd name="connsiteY20047" fmla="*/ 3069580 h 6812607"/>
              <a:gd name="connsiteX20048" fmla="*/ 461367 w 6682383"/>
              <a:gd name="connsiteY20048" fmla="*/ 3069580 h 6812607"/>
              <a:gd name="connsiteX20049" fmla="*/ 468809 w 6682383"/>
              <a:gd name="connsiteY20049" fmla="*/ 3062138 h 6812607"/>
              <a:gd name="connsiteX20050" fmla="*/ 483692 w 6682383"/>
              <a:gd name="connsiteY20050" fmla="*/ 3039814 h 6812607"/>
              <a:gd name="connsiteX20051" fmla="*/ 491133 w 6682383"/>
              <a:gd name="connsiteY20051" fmla="*/ 3034234 h 6812607"/>
              <a:gd name="connsiteX20052" fmla="*/ 491133 w 6682383"/>
              <a:gd name="connsiteY20052" fmla="*/ 3037954 h 6812607"/>
              <a:gd name="connsiteX20053" fmla="*/ 491133 w 6682383"/>
              <a:gd name="connsiteY20053" fmla="*/ 3039814 h 6812607"/>
              <a:gd name="connsiteX20054" fmla="*/ 498574 w 6682383"/>
              <a:gd name="connsiteY20054" fmla="*/ 3039814 h 6812607"/>
              <a:gd name="connsiteX20055" fmla="*/ 506016 w 6682383"/>
              <a:gd name="connsiteY20055" fmla="*/ 3032373 h 6812607"/>
              <a:gd name="connsiteX20056" fmla="*/ 498574 w 6682383"/>
              <a:gd name="connsiteY20056" fmla="*/ 3032373 h 6812607"/>
              <a:gd name="connsiteX20057" fmla="*/ 513457 w 6682383"/>
              <a:gd name="connsiteY20057" fmla="*/ 3024931 h 6812607"/>
              <a:gd name="connsiteX20058" fmla="*/ 517178 w 6682383"/>
              <a:gd name="connsiteY20058" fmla="*/ 3021211 h 6812607"/>
              <a:gd name="connsiteX20059" fmla="*/ 520898 w 6682383"/>
              <a:gd name="connsiteY20059" fmla="*/ 3017490 h 6812607"/>
              <a:gd name="connsiteX20060" fmla="*/ 535781 w 6682383"/>
              <a:gd name="connsiteY20060" fmla="*/ 3017490 h 6812607"/>
              <a:gd name="connsiteX20061" fmla="*/ 535781 w 6682383"/>
              <a:gd name="connsiteY20061" fmla="*/ 3024931 h 6812607"/>
              <a:gd name="connsiteX20062" fmla="*/ 528340 w 6682383"/>
              <a:gd name="connsiteY20062" fmla="*/ 3028652 h 6812607"/>
              <a:gd name="connsiteX20063" fmla="*/ 528340 w 6682383"/>
              <a:gd name="connsiteY20063" fmla="*/ 3032373 h 6812607"/>
              <a:gd name="connsiteX20064" fmla="*/ 528340 w 6682383"/>
              <a:gd name="connsiteY20064" fmla="*/ 3047256 h 6812607"/>
              <a:gd name="connsiteX20065" fmla="*/ 535781 w 6682383"/>
              <a:gd name="connsiteY20065" fmla="*/ 3054697 h 6812607"/>
              <a:gd name="connsiteX20066" fmla="*/ 543223 w 6682383"/>
              <a:gd name="connsiteY20066" fmla="*/ 3054697 h 6812607"/>
              <a:gd name="connsiteX20067" fmla="*/ 543223 w 6682383"/>
              <a:gd name="connsiteY20067" fmla="*/ 3047256 h 6812607"/>
              <a:gd name="connsiteX20068" fmla="*/ 550664 w 6682383"/>
              <a:gd name="connsiteY20068" fmla="*/ 3039814 h 6812607"/>
              <a:gd name="connsiteX20069" fmla="*/ 558106 w 6682383"/>
              <a:gd name="connsiteY20069" fmla="*/ 3032373 h 6812607"/>
              <a:gd name="connsiteX20070" fmla="*/ 558106 w 6682383"/>
              <a:gd name="connsiteY20070" fmla="*/ 3017490 h 6812607"/>
              <a:gd name="connsiteX20071" fmla="*/ 550664 w 6682383"/>
              <a:gd name="connsiteY20071" fmla="*/ 3024931 h 6812607"/>
              <a:gd name="connsiteX20072" fmla="*/ 550664 w 6682383"/>
              <a:gd name="connsiteY20072" fmla="*/ 3017490 h 6812607"/>
              <a:gd name="connsiteX20073" fmla="*/ 543223 w 6682383"/>
              <a:gd name="connsiteY20073" fmla="*/ 3010049 h 6812607"/>
              <a:gd name="connsiteX20074" fmla="*/ 550664 w 6682383"/>
              <a:gd name="connsiteY20074" fmla="*/ 2995166 h 6812607"/>
              <a:gd name="connsiteX20075" fmla="*/ 558106 w 6682383"/>
              <a:gd name="connsiteY20075" fmla="*/ 2980283 h 6812607"/>
              <a:gd name="connsiteX20076" fmla="*/ 558106 w 6682383"/>
              <a:gd name="connsiteY20076" fmla="*/ 2972842 h 6812607"/>
              <a:gd name="connsiteX20077" fmla="*/ 558106 w 6682383"/>
              <a:gd name="connsiteY20077" fmla="*/ 2965400 h 6812607"/>
              <a:gd name="connsiteX20078" fmla="*/ 565547 w 6682383"/>
              <a:gd name="connsiteY20078" fmla="*/ 2965400 h 6812607"/>
              <a:gd name="connsiteX20079" fmla="*/ 565547 w 6682383"/>
              <a:gd name="connsiteY20079" fmla="*/ 2972842 h 6812607"/>
              <a:gd name="connsiteX20080" fmla="*/ 587871 w 6682383"/>
              <a:gd name="connsiteY20080" fmla="*/ 2965400 h 6812607"/>
              <a:gd name="connsiteX20081" fmla="*/ 602754 w 6682383"/>
              <a:gd name="connsiteY20081" fmla="*/ 2950517 h 6812607"/>
              <a:gd name="connsiteX20082" fmla="*/ 602754 w 6682383"/>
              <a:gd name="connsiteY20082" fmla="*/ 2957959 h 6812607"/>
              <a:gd name="connsiteX20083" fmla="*/ 602754 w 6682383"/>
              <a:gd name="connsiteY20083" fmla="*/ 2965400 h 6812607"/>
              <a:gd name="connsiteX20084" fmla="*/ 602754 w 6682383"/>
              <a:gd name="connsiteY20084" fmla="*/ 2972842 h 6812607"/>
              <a:gd name="connsiteX20085" fmla="*/ 610195 w 6682383"/>
              <a:gd name="connsiteY20085" fmla="*/ 2980283 h 6812607"/>
              <a:gd name="connsiteX20086" fmla="*/ 610195 w 6682383"/>
              <a:gd name="connsiteY20086" fmla="*/ 2987724 h 6812607"/>
              <a:gd name="connsiteX20087" fmla="*/ 617637 w 6682383"/>
              <a:gd name="connsiteY20087" fmla="*/ 2980283 h 6812607"/>
              <a:gd name="connsiteX20088" fmla="*/ 625078 w 6682383"/>
              <a:gd name="connsiteY20088" fmla="*/ 2980283 h 6812607"/>
              <a:gd name="connsiteX20089" fmla="*/ 632520 w 6682383"/>
              <a:gd name="connsiteY20089" fmla="*/ 2980283 h 6812607"/>
              <a:gd name="connsiteX20090" fmla="*/ 625078 w 6682383"/>
              <a:gd name="connsiteY20090" fmla="*/ 2972842 h 6812607"/>
              <a:gd name="connsiteX20091" fmla="*/ 617637 w 6682383"/>
              <a:gd name="connsiteY20091" fmla="*/ 2957959 h 6812607"/>
              <a:gd name="connsiteX20092" fmla="*/ 625078 w 6682383"/>
              <a:gd name="connsiteY20092" fmla="*/ 2950517 h 6812607"/>
              <a:gd name="connsiteX20093" fmla="*/ 610195 w 6682383"/>
              <a:gd name="connsiteY20093" fmla="*/ 2950517 h 6812607"/>
              <a:gd name="connsiteX20094" fmla="*/ 602754 w 6682383"/>
              <a:gd name="connsiteY20094" fmla="*/ 2943076 h 6812607"/>
              <a:gd name="connsiteX20095" fmla="*/ 610195 w 6682383"/>
              <a:gd name="connsiteY20095" fmla="*/ 2935635 h 6812607"/>
              <a:gd name="connsiteX20096" fmla="*/ 625078 w 6682383"/>
              <a:gd name="connsiteY20096" fmla="*/ 2928193 h 6812607"/>
              <a:gd name="connsiteX20097" fmla="*/ 632520 w 6682383"/>
              <a:gd name="connsiteY20097" fmla="*/ 2913310 h 6812607"/>
              <a:gd name="connsiteX20098" fmla="*/ 632520 w 6682383"/>
              <a:gd name="connsiteY20098" fmla="*/ 2920752 h 6812607"/>
              <a:gd name="connsiteX20099" fmla="*/ 632520 w 6682383"/>
              <a:gd name="connsiteY20099" fmla="*/ 2928193 h 6812607"/>
              <a:gd name="connsiteX20100" fmla="*/ 639961 w 6682383"/>
              <a:gd name="connsiteY20100" fmla="*/ 2928193 h 6812607"/>
              <a:gd name="connsiteX20101" fmla="*/ 651123 w 6682383"/>
              <a:gd name="connsiteY20101" fmla="*/ 2909590 h 6812607"/>
              <a:gd name="connsiteX20102" fmla="*/ 639961 w 6682383"/>
              <a:gd name="connsiteY20102" fmla="*/ 2905869 h 6812607"/>
              <a:gd name="connsiteX20103" fmla="*/ 617637 w 6682383"/>
              <a:gd name="connsiteY20103" fmla="*/ 2913310 h 6812607"/>
              <a:gd name="connsiteX20104" fmla="*/ 610195 w 6682383"/>
              <a:gd name="connsiteY20104" fmla="*/ 2920752 h 6812607"/>
              <a:gd name="connsiteX20105" fmla="*/ 606475 w 6682383"/>
              <a:gd name="connsiteY20105" fmla="*/ 2924472 h 6812607"/>
              <a:gd name="connsiteX20106" fmla="*/ 602754 w 6682383"/>
              <a:gd name="connsiteY20106" fmla="*/ 2920752 h 6812607"/>
              <a:gd name="connsiteX20107" fmla="*/ 610195 w 6682383"/>
              <a:gd name="connsiteY20107" fmla="*/ 2913310 h 6812607"/>
              <a:gd name="connsiteX20108" fmla="*/ 610195 w 6682383"/>
              <a:gd name="connsiteY20108" fmla="*/ 2905869 h 6812607"/>
              <a:gd name="connsiteX20109" fmla="*/ 625078 w 6682383"/>
              <a:gd name="connsiteY20109" fmla="*/ 2898428 h 6812607"/>
              <a:gd name="connsiteX20110" fmla="*/ 639961 w 6682383"/>
              <a:gd name="connsiteY20110" fmla="*/ 2894707 h 6812607"/>
              <a:gd name="connsiteX20111" fmla="*/ 647402 w 6682383"/>
              <a:gd name="connsiteY20111" fmla="*/ 2898428 h 6812607"/>
              <a:gd name="connsiteX20112" fmla="*/ 662285 w 6682383"/>
              <a:gd name="connsiteY20112" fmla="*/ 2902148 h 6812607"/>
              <a:gd name="connsiteX20113" fmla="*/ 669727 w 6682383"/>
              <a:gd name="connsiteY20113" fmla="*/ 2898428 h 6812607"/>
              <a:gd name="connsiteX20114" fmla="*/ 669727 w 6682383"/>
              <a:gd name="connsiteY20114" fmla="*/ 2868662 h 6812607"/>
              <a:gd name="connsiteX20115" fmla="*/ 669727 w 6682383"/>
              <a:gd name="connsiteY20115" fmla="*/ 2861220 h 6812607"/>
              <a:gd name="connsiteX20116" fmla="*/ 677168 w 6682383"/>
              <a:gd name="connsiteY20116" fmla="*/ 2861220 h 6812607"/>
              <a:gd name="connsiteX20117" fmla="*/ 684610 w 6682383"/>
              <a:gd name="connsiteY20117" fmla="*/ 2861220 h 6812607"/>
              <a:gd name="connsiteX20118" fmla="*/ 680889 w 6682383"/>
              <a:gd name="connsiteY20118" fmla="*/ 2850058 h 6812607"/>
              <a:gd name="connsiteX20119" fmla="*/ 684610 w 6682383"/>
              <a:gd name="connsiteY20119" fmla="*/ 2835176 h 6812607"/>
              <a:gd name="connsiteX20120" fmla="*/ 699492 w 6682383"/>
              <a:gd name="connsiteY20120" fmla="*/ 2824013 h 6812607"/>
              <a:gd name="connsiteX20121" fmla="*/ 706934 w 6682383"/>
              <a:gd name="connsiteY20121" fmla="*/ 2816572 h 6812607"/>
              <a:gd name="connsiteX20122" fmla="*/ 718096 w 6682383"/>
              <a:gd name="connsiteY20122" fmla="*/ 2801689 h 6812607"/>
              <a:gd name="connsiteX20123" fmla="*/ 714375 w 6682383"/>
              <a:gd name="connsiteY20123" fmla="*/ 2794248 h 6812607"/>
              <a:gd name="connsiteX20124" fmla="*/ 714375 w 6682383"/>
              <a:gd name="connsiteY20124" fmla="*/ 2779366 h 6812607"/>
              <a:gd name="connsiteX20125" fmla="*/ 729258 w 6682383"/>
              <a:gd name="connsiteY20125" fmla="*/ 2779366 h 6812607"/>
              <a:gd name="connsiteX20126" fmla="*/ 736699 w 6682383"/>
              <a:gd name="connsiteY20126" fmla="*/ 2757041 h 6812607"/>
              <a:gd name="connsiteX20127" fmla="*/ 744141 w 6682383"/>
              <a:gd name="connsiteY20127" fmla="*/ 2742158 h 6812607"/>
              <a:gd name="connsiteX20128" fmla="*/ 744141 w 6682383"/>
              <a:gd name="connsiteY20128" fmla="*/ 2749599 h 6812607"/>
              <a:gd name="connsiteX20129" fmla="*/ 744141 w 6682383"/>
              <a:gd name="connsiteY20129" fmla="*/ 2757041 h 6812607"/>
              <a:gd name="connsiteX20130" fmla="*/ 744141 w 6682383"/>
              <a:gd name="connsiteY20130" fmla="*/ 2764482 h 6812607"/>
              <a:gd name="connsiteX20131" fmla="*/ 747861 w 6682383"/>
              <a:gd name="connsiteY20131" fmla="*/ 2775644 h 6812607"/>
              <a:gd name="connsiteX20132" fmla="*/ 759024 w 6682383"/>
              <a:gd name="connsiteY20132" fmla="*/ 2771924 h 6812607"/>
              <a:gd name="connsiteX20133" fmla="*/ 766465 w 6682383"/>
              <a:gd name="connsiteY20133" fmla="*/ 2771924 h 6812607"/>
              <a:gd name="connsiteX20134" fmla="*/ 766465 w 6682383"/>
              <a:gd name="connsiteY20134" fmla="*/ 2779366 h 6812607"/>
              <a:gd name="connsiteX20135" fmla="*/ 759024 w 6682383"/>
              <a:gd name="connsiteY20135" fmla="*/ 2786807 h 6812607"/>
              <a:gd name="connsiteX20136" fmla="*/ 747861 w 6682383"/>
              <a:gd name="connsiteY20136" fmla="*/ 2801689 h 6812607"/>
              <a:gd name="connsiteX20137" fmla="*/ 744141 w 6682383"/>
              <a:gd name="connsiteY20137" fmla="*/ 2816572 h 6812607"/>
              <a:gd name="connsiteX20138" fmla="*/ 736699 w 6682383"/>
              <a:gd name="connsiteY20138" fmla="*/ 2816572 h 6812607"/>
              <a:gd name="connsiteX20139" fmla="*/ 728328 w 6682383"/>
              <a:gd name="connsiteY20139" fmla="*/ 2820293 h 6812607"/>
              <a:gd name="connsiteX20140" fmla="*/ 727770 w 6682383"/>
              <a:gd name="connsiteY20140" fmla="*/ 2821037 h 6812607"/>
              <a:gd name="connsiteX20141" fmla="*/ 729258 w 6682383"/>
              <a:gd name="connsiteY20141" fmla="*/ 2816572 h 6812607"/>
              <a:gd name="connsiteX20142" fmla="*/ 725537 w 6682383"/>
              <a:gd name="connsiteY20142" fmla="*/ 2809131 h 6812607"/>
              <a:gd name="connsiteX20143" fmla="*/ 714375 w 6682383"/>
              <a:gd name="connsiteY20143" fmla="*/ 2809131 h 6812607"/>
              <a:gd name="connsiteX20144" fmla="*/ 721816 w 6682383"/>
              <a:gd name="connsiteY20144" fmla="*/ 2824013 h 6812607"/>
              <a:gd name="connsiteX20145" fmla="*/ 726777 w 6682383"/>
              <a:gd name="connsiteY20145" fmla="*/ 2822360 h 6812607"/>
              <a:gd name="connsiteX20146" fmla="*/ 725537 w 6682383"/>
              <a:gd name="connsiteY20146" fmla="*/ 2824013 h 6812607"/>
              <a:gd name="connsiteX20147" fmla="*/ 736699 w 6682383"/>
              <a:gd name="connsiteY20147" fmla="*/ 2831455 h 6812607"/>
              <a:gd name="connsiteX20148" fmla="*/ 744141 w 6682383"/>
              <a:gd name="connsiteY20148" fmla="*/ 2831455 h 6812607"/>
              <a:gd name="connsiteX20149" fmla="*/ 747861 w 6682383"/>
              <a:gd name="connsiteY20149" fmla="*/ 2824013 h 6812607"/>
              <a:gd name="connsiteX20150" fmla="*/ 751582 w 6682383"/>
              <a:gd name="connsiteY20150" fmla="*/ 2816572 h 6812607"/>
              <a:gd name="connsiteX20151" fmla="*/ 759024 w 6682383"/>
              <a:gd name="connsiteY20151" fmla="*/ 2816572 h 6812607"/>
              <a:gd name="connsiteX20152" fmla="*/ 759024 w 6682383"/>
              <a:gd name="connsiteY20152" fmla="*/ 2809131 h 6812607"/>
              <a:gd name="connsiteX20153" fmla="*/ 762744 w 6682383"/>
              <a:gd name="connsiteY20153" fmla="*/ 2805410 h 6812607"/>
              <a:gd name="connsiteX20154" fmla="*/ 770186 w 6682383"/>
              <a:gd name="connsiteY20154" fmla="*/ 2797969 h 6812607"/>
              <a:gd name="connsiteX20155" fmla="*/ 773906 w 6682383"/>
              <a:gd name="connsiteY20155" fmla="*/ 2786807 h 6812607"/>
              <a:gd name="connsiteX20156" fmla="*/ 781348 w 6682383"/>
              <a:gd name="connsiteY20156" fmla="*/ 2771924 h 6812607"/>
              <a:gd name="connsiteX20157" fmla="*/ 781348 w 6682383"/>
              <a:gd name="connsiteY20157" fmla="*/ 2757041 h 6812607"/>
              <a:gd name="connsiteX20158" fmla="*/ 773906 w 6682383"/>
              <a:gd name="connsiteY20158" fmla="*/ 2753320 h 6812607"/>
              <a:gd name="connsiteX20159" fmla="*/ 773906 w 6682383"/>
              <a:gd name="connsiteY20159" fmla="*/ 2742158 h 6812607"/>
              <a:gd name="connsiteX20160" fmla="*/ 773906 w 6682383"/>
              <a:gd name="connsiteY20160" fmla="*/ 2727275 h 6812607"/>
              <a:gd name="connsiteX20161" fmla="*/ 766465 w 6682383"/>
              <a:gd name="connsiteY20161" fmla="*/ 2719834 h 6812607"/>
              <a:gd name="connsiteX20162" fmla="*/ 773906 w 6682383"/>
              <a:gd name="connsiteY20162" fmla="*/ 2712392 h 6812607"/>
              <a:gd name="connsiteX20163" fmla="*/ 781348 w 6682383"/>
              <a:gd name="connsiteY20163" fmla="*/ 2719834 h 6812607"/>
              <a:gd name="connsiteX20164" fmla="*/ 796231 w 6682383"/>
              <a:gd name="connsiteY20164" fmla="*/ 2712392 h 6812607"/>
              <a:gd name="connsiteX20165" fmla="*/ 788789 w 6682383"/>
              <a:gd name="connsiteY20165" fmla="*/ 2712392 h 6812607"/>
              <a:gd name="connsiteX20166" fmla="*/ 781348 w 6682383"/>
              <a:gd name="connsiteY20166" fmla="*/ 2697510 h 6812607"/>
              <a:gd name="connsiteX20167" fmla="*/ 796231 w 6682383"/>
              <a:gd name="connsiteY20167" fmla="*/ 2690068 h 6812607"/>
              <a:gd name="connsiteX20168" fmla="*/ 799951 w 6682383"/>
              <a:gd name="connsiteY20168" fmla="*/ 2693789 h 6812607"/>
              <a:gd name="connsiteX20169" fmla="*/ 803672 w 6682383"/>
              <a:gd name="connsiteY20169" fmla="*/ 2697510 h 6812607"/>
              <a:gd name="connsiteX20170" fmla="*/ 811114 w 6682383"/>
              <a:gd name="connsiteY20170" fmla="*/ 2697510 h 6812607"/>
              <a:gd name="connsiteX20171" fmla="*/ 811114 w 6682383"/>
              <a:gd name="connsiteY20171" fmla="*/ 2682627 h 6812607"/>
              <a:gd name="connsiteX20172" fmla="*/ 825996 w 6682383"/>
              <a:gd name="connsiteY20172" fmla="*/ 2645420 h 6812607"/>
              <a:gd name="connsiteX20173" fmla="*/ 825996 w 6682383"/>
              <a:gd name="connsiteY20173" fmla="*/ 2660303 h 6812607"/>
              <a:gd name="connsiteX20174" fmla="*/ 818555 w 6682383"/>
              <a:gd name="connsiteY20174" fmla="*/ 2678906 h 6812607"/>
              <a:gd name="connsiteX20175" fmla="*/ 825996 w 6682383"/>
              <a:gd name="connsiteY20175" fmla="*/ 2675185 h 6812607"/>
              <a:gd name="connsiteX20176" fmla="*/ 833438 w 6682383"/>
              <a:gd name="connsiteY20176" fmla="*/ 2667744 h 6812607"/>
              <a:gd name="connsiteX20177" fmla="*/ 840879 w 6682383"/>
              <a:gd name="connsiteY20177" fmla="*/ 2660303 h 6812607"/>
              <a:gd name="connsiteX20178" fmla="*/ 844600 w 6682383"/>
              <a:gd name="connsiteY20178" fmla="*/ 2656582 h 6812607"/>
              <a:gd name="connsiteX20179" fmla="*/ 848320 w 6682383"/>
              <a:gd name="connsiteY20179" fmla="*/ 2645420 h 6812607"/>
              <a:gd name="connsiteX20180" fmla="*/ 866924 w 6682383"/>
              <a:gd name="connsiteY20180" fmla="*/ 2626816 h 6812607"/>
              <a:gd name="connsiteX20181" fmla="*/ 878086 w 6682383"/>
              <a:gd name="connsiteY20181" fmla="*/ 2608213 h 6812607"/>
              <a:gd name="connsiteX20182" fmla="*/ 885528 w 6682383"/>
              <a:gd name="connsiteY20182" fmla="*/ 2608213 h 6812607"/>
              <a:gd name="connsiteX20183" fmla="*/ 885528 w 6682383"/>
              <a:gd name="connsiteY20183" fmla="*/ 2600771 h 6812607"/>
              <a:gd name="connsiteX20184" fmla="*/ 885528 w 6682383"/>
              <a:gd name="connsiteY20184" fmla="*/ 2593330 h 6812607"/>
              <a:gd name="connsiteX20185" fmla="*/ 878086 w 6682383"/>
              <a:gd name="connsiteY20185" fmla="*/ 2578447 h 6812607"/>
              <a:gd name="connsiteX20186" fmla="*/ 885528 w 6682383"/>
              <a:gd name="connsiteY20186" fmla="*/ 2571006 h 6812607"/>
              <a:gd name="connsiteX20187" fmla="*/ 878086 w 6682383"/>
              <a:gd name="connsiteY20187" fmla="*/ 2571006 h 6812607"/>
              <a:gd name="connsiteX20188" fmla="*/ 885528 w 6682383"/>
              <a:gd name="connsiteY20188" fmla="*/ 2563564 h 6812607"/>
              <a:gd name="connsiteX20189" fmla="*/ 892969 w 6682383"/>
              <a:gd name="connsiteY20189" fmla="*/ 2563564 h 6812607"/>
              <a:gd name="connsiteX20190" fmla="*/ 900410 w 6682383"/>
              <a:gd name="connsiteY20190" fmla="*/ 2548681 h 6812607"/>
              <a:gd name="connsiteX20191" fmla="*/ 892969 w 6682383"/>
              <a:gd name="connsiteY20191" fmla="*/ 2548681 h 6812607"/>
              <a:gd name="connsiteX20192" fmla="*/ 900410 w 6682383"/>
              <a:gd name="connsiteY20192" fmla="*/ 2533799 h 6812607"/>
              <a:gd name="connsiteX20193" fmla="*/ 907852 w 6682383"/>
              <a:gd name="connsiteY20193" fmla="*/ 2533799 h 6812607"/>
              <a:gd name="connsiteX20194" fmla="*/ 911573 w 6682383"/>
              <a:gd name="connsiteY20194" fmla="*/ 2526357 h 6812607"/>
              <a:gd name="connsiteX20195" fmla="*/ 922735 w 6682383"/>
              <a:gd name="connsiteY20195" fmla="*/ 2518916 h 6812607"/>
              <a:gd name="connsiteX20196" fmla="*/ 937617 w 6682383"/>
              <a:gd name="connsiteY20196" fmla="*/ 2504033 h 6812607"/>
              <a:gd name="connsiteX20197" fmla="*/ 945059 w 6682383"/>
              <a:gd name="connsiteY20197" fmla="*/ 2504033 h 6812607"/>
              <a:gd name="connsiteX20198" fmla="*/ 948780 w 6682383"/>
              <a:gd name="connsiteY20198" fmla="*/ 2496592 h 6812607"/>
              <a:gd name="connsiteX20199" fmla="*/ 956221 w 6682383"/>
              <a:gd name="connsiteY20199" fmla="*/ 2492871 h 6812607"/>
              <a:gd name="connsiteX20200" fmla="*/ 967383 w 6682383"/>
              <a:gd name="connsiteY20200" fmla="*/ 2489150 h 6812607"/>
              <a:gd name="connsiteX20201" fmla="*/ 967383 w 6682383"/>
              <a:gd name="connsiteY20201" fmla="*/ 2481709 h 6812607"/>
              <a:gd name="connsiteX20202" fmla="*/ 967383 w 6682383"/>
              <a:gd name="connsiteY20202" fmla="*/ 2466826 h 6812607"/>
              <a:gd name="connsiteX20203" fmla="*/ 982266 w 6682383"/>
              <a:gd name="connsiteY20203" fmla="*/ 2451943 h 6812607"/>
              <a:gd name="connsiteX20204" fmla="*/ 989707 w 6682383"/>
              <a:gd name="connsiteY20204" fmla="*/ 2437060 h 6812607"/>
              <a:gd name="connsiteX20205" fmla="*/ 1004590 w 6682383"/>
              <a:gd name="connsiteY20205" fmla="*/ 2422178 h 6812607"/>
              <a:gd name="connsiteX20206" fmla="*/ 1004590 w 6682383"/>
              <a:gd name="connsiteY20206" fmla="*/ 2411015 h 6812607"/>
              <a:gd name="connsiteX20207" fmla="*/ 1004590 w 6682383"/>
              <a:gd name="connsiteY20207" fmla="*/ 2407295 h 6812607"/>
              <a:gd name="connsiteX20208" fmla="*/ 997149 w 6682383"/>
              <a:gd name="connsiteY20208" fmla="*/ 2414736 h 6812607"/>
              <a:gd name="connsiteX20209" fmla="*/ 989707 w 6682383"/>
              <a:gd name="connsiteY20209" fmla="*/ 2414736 h 6812607"/>
              <a:gd name="connsiteX20210" fmla="*/ 985987 w 6682383"/>
              <a:gd name="connsiteY20210" fmla="*/ 2407295 h 6812607"/>
              <a:gd name="connsiteX20211" fmla="*/ 993428 w 6682383"/>
              <a:gd name="connsiteY20211" fmla="*/ 2399853 h 6812607"/>
              <a:gd name="connsiteX20212" fmla="*/ 1008311 w 6682383"/>
              <a:gd name="connsiteY20212" fmla="*/ 2392412 h 6812607"/>
              <a:gd name="connsiteX20213" fmla="*/ 1023194 w 6682383"/>
              <a:gd name="connsiteY20213" fmla="*/ 2384970 h 6812607"/>
              <a:gd name="connsiteX20214" fmla="*/ 1034356 w 6682383"/>
              <a:gd name="connsiteY20214" fmla="*/ 2381250 h 6812607"/>
              <a:gd name="connsiteX20215" fmla="*/ 1038076 w 6682383"/>
              <a:gd name="connsiteY20215" fmla="*/ 2370088 h 6812607"/>
              <a:gd name="connsiteX20216" fmla="*/ 1034356 w 6682383"/>
              <a:gd name="connsiteY20216" fmla="*/ 2355205 h 6812607"/>
              <a:gd name="connsiteX20217" fmla="*/ 1030635 w 6682383"/>
              <a:gd name="connsiteY20217" fmla="*/ 2362646 h 6812607"/>
              <a:gd name="connsiteX20218" fmla="*/ 1026914 w 6682383"/>
              <a:gd name="connsiteY20218" fmla="*/ 2355205 h 6812607"/>
              <a:gd name="connsiteX20219" fmla="*/ 1041797 w 6682383"/>
              <a:gd name="connsiteY20219" fmla="*/ 2332881 h 6812607"/>
              <a:gd name="connsiteX20220" fmla="*/ 1056680 w 6682383"/>
              <a:gd name="connsiteY20220" fmla="*/ 2325439 h 6812607"/>
              <a:gd name="connsiteX20221" fmla="*/ 1064121 w 6682383"/>
              <a:gd name="connsiteY20221" fmla="*/ 2317998 h 6812607"/>
              <a:gd name="connsiteX20222" fmla="*/ 1075283 w 6682383"/>
              <a:gd name="connsiteY20222" fmla="*/ 2321719 h 6812607"/>
              <a:gd name="connsiteX20223" fmla="*/ 1071563 w 6682383"/>
              <a:gd name="connsiteY20223" fmla="*/ 2332881 h 6812607"/>
              <a:gd name="connsiteX20224" fmla="*/ 1067842 w 6682383"/>
              <a:gd name="connsiteY20224" fmla="*/ 2340322 h 6812607"/>
              <a:gd name="connsiteX20225" fmla="*/ 1064121 w 6682383"/>
              <a:gd name="connsiteY20225" fmla="*/ 2332881 h 6812607"/>
              <a:gd name="connsiteX20226" fmla="*/ 1056680 w 6682383"/>
              <a:gd name="connsiteY20226" fmla="*/ 2332881 h 6812607"/>
              <a:gd name="connsiteX20227" fmla="*/ 1056680 w 6682383"/>
              <a:gd name="connsiteY20227" fmla="*/ 2336601 h 6812607"/>
              <a:gd name="connsiteX20228" fmla="*/ 1064121 w 6682383"/>
              <a:gd name="connsiteY20228" fmla="*/ 2340322 h 6812607"/>
              <a:gd name="connsiteX20229" fmla="*/ 1056680 w 6682383"/>
              <a:gd name="connsiteY20229" fmla="*/ 2355205 h 6812607"/>
              <a:gd name="connsiteX20230" fmla="*/ 1049239 w 6682383"/>
              <a:gd name="connsiteY20230" fmla="*/ 2370088 h 6812607"/>
              <a:gd name="connsiteX20231" fmla="*/ 1056680 w 6682383"/>
              <a:gd name="connsiteY20231" fmla="*/ 2370088 h 6812607"/>
              <a:gd name="connsiteX20232" fmla="*/ 1064121 w 6682383"/>
              <a:gd name="connsiteY20232" fmla="*/ 2362646 h 6812607"/>
              <a:gd name="connsiteX20233" fmla="*/ 1064121 w 6682383"/>
              <a:gd name="connsiteY20233" fmla="*/ 2355205 h 6812607"/>
              <a:gd name="connsiteX20234" fmla="*/ 1071563 w 6682383"/>
              <a:gd name="connsiteY20234" fmla="*/ 2351484 h 6812607"/>
              <a:gd name="connsiteX20235" fmla="*/ 1071563 w 6682383"/>
              <a:gd name="connsiteY20235" fmla="*/ 2347763 h 6812607"/>
              <a:gd name="connsiteX20236" fmla="*/ 1082725 w 6682383"/>
              <a:gd name="connsiteY20236" fmla="*/ 2336601 h 6812607"/>
              <a:gd name="connsiteX20237" fmla="*/ 1093887 w 6682383"/>
              <a:gd name="connsiteY20237" fmla="*/ 2340322 h 6812607"/>
              <a:gd name="connsiteX20238" fmla="*/ 1101328 w 6682383"/>
              <a:gd name="connsiteY20238" fmla="*/ 2332881 h 6812607"/>
              <a:gd name="connsiteX20239" fmla="*/ 1101328 w 6682383"/>
              <a:gd name="connsiteY20239" fmla="*/ 2325439 h 6812607"/>
              <a:gd name="connsiteX20240" fmla="*/ 1093887 w 6682383"/>
              <a:gd name="connsiteY20240" fmla="*/ 2325439 h 6812607"/>
              <a:gd name="connsiteX20241" fmla="*/ 1093887 w 6682383"/>
              <a:gd name="connsiteY20241" fmla="*/ 2317998 h 6812607"/>
              <a:gd name="connsiteX20242" fmla="*/ 1082725 w 6682383"/>
              <a:gd name="connsiteY20242" fmla="*/ 2314277 h 6812607"/>
              <a:gd name="connsiteX20243" fmla="*/ 1079004 w 6682383"/>
              <a:gd name="connsiteY20243" fmla="*/ 2295674 h 6812607"/>
              <a:gd name="connsiteX20244" fmla="*/ 1079004 w 6682383"/>
              <a:gd name="connsiteY20244" fmla="*/ 2288232 h 6812607"/>
              <a:gd name="connsiteX20245" fmla="*/ 1075283 w 6682383"/>
              <a:gd name="connsiteY20245" fmla="*/ 2280791 h 6812607"/>
              <a:gd name="connsiteX20246" fmla="*/ 1071563 w 6682383"/>
              <a:gd name="connsiteY20246" fmla="*/ 2269629 h 6812607"/>
              <a:gd name="connsiteX20247" fmla="*/ 1060400 w 6682383"/>
              <a:gd name="connsiteY20247" fmla="*/ 2273349 h 6812607"/>
              <a:gd name="connsiteX20248" fmla="*/ 1049239 w 6682383"/>
              <a:gd name="connsiteY20248" fmla="*/ 2273349 h 6812607"/>
              <a:gd name="connsiteX20249" fmla="*/ 1056680 w 6682383"/>
              <a:gd name="connsiteY20249" fmla="*/ 2258467 h 6812607"/>
              <a:gd name="connsiteX20250" fmla="*/ 1049239 w 6682383"/>
              <a:gd name="connsiteY20250" fmla="*/ 2251025 h 6812607"/>
              <a:gd name="connsiteX20251" fmla="*/ 1041797 w 6682383"/>
              <a:gd name="connsiteY20251" fmla="*/ 2247304 h 6812607"/>
              <a:gd name="connsiteX20252" fmla="*/ 1049239 w 6682383"/>
              <a:gd name="connsiteY20252" fmla="*/ 2228701 h 6812607"/>
              <a:gd name="connsiteX20253" fmla="*/ 1052959 w 6682383"/>
              <a:gd name="connsiteY20253" fmla="*/ 2206377 h 6812607"/>
              <a:gd name="connsiteX20254" fmla="*/ 1056680 w 6682383"/>
              <a:gd name="connsiteY20254" fmla="*/ 2180332 h 6812607"/>
              <a:gd name="connsiteX20255" fmla="*/ 1075283 w 6682383"/>
              <a:gd name="connsiteY20255" fmla="*/ 2154287 h 6812607"/>
              <a:gd name="connsiteX20256" fmla="*/ 1093887 w 6682383"/>
              <a:gd name="connsiteY20256" fmla="*/ 2139404 h 6812607"/>
              <a:gd name="connsiteX20257" fmla="*/ 1108770 w 6682383"/>
              <a:gd name="connsiteY20257" fmla="*/ 2131963 h 6812607"/>
              <a:gd name="connsiteX20258" fmla="*/ 1123652 w 6682383"/>
              <a:gd name="connsiteY20258" fmla="*/ 2109638 h 6812607"/>
              <a:gd name="connsiteX20259" fmla="*/ 1134815 w 6682383"/>
              <a:gd name="connsiteY20259" fmla="*/ 2105918 h 6812607"/>
              <a:gd name="connsiteX20260" fmla="*/ 1153418 w 6682383"/>
              <a:gd name="connsiteY20260" fmla="*/ 2087314 h 6812607"/>
              <a:gd name="connsiteX20261" fmla="*/ 1160859 w 6682383"/>
              <a:gd name="connsiteY20261" fmla="*/ 2079873 h 6812607"/>
              <a:gd name="connsiteX20262" fmla="*/ 1158069 w 6682383"/>
              <a:gd name="connsiteY20262" fmla="*/ 2086384 h 6812607"/>
              <a:gd name="connsiteX20263" fmla="*/ 1160859 w 6682383"/>
              <a:gd name="connsiteY20263" fmla="*/ 2094756 h 6812607"/>
              <a:gd name="connsiteX20264" fmla="*/ 1168301 w 6682383"/>
              <a:gd name="connsiteY20264" fmla="*/ 2087314 h 6812607"/>
              <a:gd name="connsiteX20265" fmla="*/ 1175742 w 6682383"/>
              <a:gd name="connsiteY20265" fmla="*/ 2079873 h 6812607"/>
              <a:gd name="connsiteX20266" fmla="*/ 1183184 w 6682383"/>
              <a:gd name="connsiteY20266" fmla="*/ 2072431 h 6812607"/>
              <a:gd name="connsiteX20267" fmla="*/ 1190625 w 6682383"/>
              <a:gd name="connsiteY20267" fmla="*/ 2064990 h 6812607"/>
              <a:gd name="connsiteX20268" fmla="*/ 1235274 w 6682383"/>
              <a:gd name="connsiteY20268" fmla="*/ 2035224 h 6812607"/>
              <a:gd name="connsiteX20269" fmla="*/ 1238994 w 6682383"/>
              <a:gd name="connsiteY20269" fmla="*/ 2027783 h 6812607"/>
              <a:gd name="connsiteX20270" fmla="*/ 1250156 w 6682383"/>
              <a:gd name="connsiteY20270" fmla="*/ 2027783 h 6812607"/>
              <a:gd name="connsiteX20271" fmla="*/ 1265039 w 6682383"/>
              <a:gd name="connsiteY20271" fmla="*/ 2027783 h 6812607"/>
              <a:gd name="connsiteX20272" fmla="*/ 1265039 w 6682383"/>
              <a:gd name="connsiteY20272" fmla="*/ 2020342 h 6812607"/>
              <a:gd name="connsiteX20273" fmla="*/ 1257598 w 6682383"/>
              <a:gd name="connsiteY20273" fmla="*/ 2005459 h 6812607"/>
              <a:gd name="connsiteX20274" fmla="*/ 1257598 w 6682383"/>
              <a:gd name="connsiteY20274" fmla="*/ 1990576 h 6812607"/>
              <a:gd name="connsiteX20275" fmla="*/ 1257598 w 6682383"/>
              <a:gd name="connsiteY20275" fmla="*/ 1983135 h 6812607"/>
              <a:gd name="connsiteX20276" fmla="*/ 1265039 w 6682383"/>
              <a:gd name="connsiteY20276" fmla="*/ 1998017 h 6812607"/>
              <a:gd name="connsiteX20277" fmla="*/ 1279922 w 6682383"/>
              <a:gd name="connsiteY20277" fmla="*/ 1998017 h 6812607"/>
              <a:gd name="connsiteX20278" fmla="*/ 1283643 w 6682383"/>
              <a:gd name="connsiteY20278" fmla="*/ 1983135 h 6812607"/>
              <a:gd name="connsiteX20279" fmla="*/ 1279922 w 6682383"/>
              <a:gd name="connsiteY20279" fmla="*/ 1983135 h 6812607"/>
              <a:gd name="connsiteX20280" fmla="*/ 1272481 w 6682383"/>
              <a:gd name="connsiteY20280" fmla="*/ 1975693 h 6812607"/>
              <a:gd name="connsiteX20281" fmla="*/ 1287364 w 6682383"/>
              <a:gd name="connsiteY20281" fmla="*/ 1975693 h 6812607"/>
              <a:gd name="connsiteX20282" fmla="*/ 1302246 w 6682383"/>
              <a:gd name="connsiteY20282" fmla="*/ 1975693 h 6812607"/>
              <a:gd name="connsiteX20283" fmla="*/ 1309688 w 6682383"/>
              <a:gd name="connsiteY20283" fmla="*/ 1968252 h 6812607"/>
              <a:gd name="connsiteX20284" fmla="*/ 1324571 w 6682383"/>
              <a:gd name="connsiteY20284" fmla="*/ 1953369 h 6812607"/>
              <a:gd name="connsiteX20285" fmla="*/ 1332012 w 6682383"/>
              <a:gd name="connsiteY20285" fmla="*/ 1949648 h 6812607"/>
              <a:gd name="connsiteX20286" fmla="*/ 1339453 w 6682383"/>
              <a:gd name="connsiteY20286" fmla="*/ 1945928 h 6812607"/>
              <a:gd name="connsiteX20287" fmla="*/ 1339453 w 6682383"/>
              <a:gd name="connsiteY20287" fmla="*/ 1938486 h 6812607"/>
              <a:gd name="connsiteX20288" fmla="*/ 1346895 w 6682383"/>
              <a:gd name="connsiteY20288" fmla="*/ 1938486 h 6812607"/>
              <a:gd name="connsiteX20289" fmla="*/ 1369219 w 6682383"/>
              <a:gd name="connsiteY20289" fmla="*/ 1931045 h 6812607"/>
              <a:gd name="connsiteX20290" fmla="*/ 1369219 w 6682383"/>
              <a:gd name="connsiteY20290" fmla="*/ 1923603 h 6812607"/>
              <a:gd name="connsiteX20291" fmla="*/ 1376660 w 6682383"/>
              <a:gd name="connsiteY20291" fmla="*/ 1931045 h 6812607"/>
              <a:gd name="connsiteX20292" fmla="*/ 1376660 w 6682383"/>
              <a:gd name="connsiteY20292" fmla="*/ 1938486 h 6812607"/>
              <a:gd name="connsiteX20293" fmla="*/ 1376660 w 6682383"/>
              <a:gd name="connsiteY20293" fmla="*/ 1945928 h 6812607"/>
              <a:gd name="connsiteX20294" fmla="*/ 1380381 w 6682383"/>
              <a:gd name="connsiteY20294" fmla="*/ 1957090 h 6812607"/>
              <a:gd name="connsiteX20295" fmla="*/ 1384102 w 6682383"/>
              <a:gd name="connsiteY20295" fmla="*/ 1953369 h 6812607"/>
              <a:gd name="connsiteX20296" fmla="*/ 1391543 w 6682383"/>
              <a:gd name="connsiteY20296" fmla="*/ 1945928 h 6812607"/>
              <a:gd name="connsiteX20297" fmla="*/ 1395264 w 6682383"/>
              <a:gd name="connsiteY20297" fmla="*/ 1934766 h 6812607"/>
              <a:gd name="connsiteX20298" fmla="*/ 1384102 w 6682383"/>
              <a:gd name="connsiteY20298" fmla="*/ 1923603 h 6812607"/>
              <a:gd name="connsiteX20299" fmla="*/ 1391543 w 6682383"/>
              <a:gd name="connsiteY20299" fmla="*/ 1901279 h 6812607"/>
              <a:gd name="connsiteX20300" fmla="*/ 1398984 w 6682383"/>
              <a:gd name="connsiteY20300" fmla="*/ 1886396 h 6812607"/>
              <a:gd name="connsiteX20301" fmla="*/ 1398984 w 6682383"/>
              <a:gd name="connsiteY20301" fmla="*/ 1878955 h 6812607"/>
              <a:gd name="connsiteX20302" fmla="*/ 1406426 w 6682383"/>
              <a:gd name="connsiteY20302" fmla="*/ 1878955 h 6812607"/>
              <a:gd name="connsiteX20303" fmla="*/ 1410147 w 6682383"/>
              <a:gd name="connsiteY20303" fmla="*/ 1878955 h 6812607"/>
              <a:gd name="connsiteX20304" fmla="*/ 1421309 w 6682383"/>
              <a:gd name="connsiteY20304" fmla="*/ 1878955 h 6812607"/>
              <a:gd name="connsiteX20305" fmla="*/ 1428750 w 6682383"/>
              <a:gd name="connsiteY20305" fmla="*/ 1871513 h 6812607"/>
              <a:gd name="connsiteX20306" fmla="*/ 1428750 w 6682383"/>
              <a:gd name="connsiteY20306" fmla="*/ 1864072 h 6812607"/>
              <a:gd name="connsiteX20307" fmla="*/ 1436192 w 6682383"/>
              <a:gd name="connsiteY20307" fmla="*/ 1864072 h 6812607"/>
              <a:gd name="connsiteX20308" fmla="*/ 1447354 w 6682383"/>
              <a:gd name="connsiteY20308" fmla="*/ 1864072 h 6812607"/>
              <a:gd name="connsiteX20309" fmla="*/ 1443633 w 6682383"/>
              <a:gd name="connsiteY20309" fmla="*/ 1871513 h 6812607"/>
              <a:gd name="connsiteX20310" fmla="*/ 1443633 w 6682383"/>
              <a:gd name="connsiteY20310" fmla="*/ 1878955 h 6812607"/>
              <a:gd name="connsiteX20311" fmla="*/ 1451074 w 6682383"/>
              <a:gd name="connsiteY20311" fmla="*/ 1886396 h 6812607"/>
              <a:gd name="connsiteX20312" fmla="*/ 1465957 w 6682383"/>
              <a:gd name="connsiteY20312" fmla="*/ 1886396 h 6812607"/>
              <a:gd name="connsiteX20313" fmla="*/ 1458516 w 6682383"/>
              <a:gd name="connsiteY20313" fmla="*/ 1878955 h 6812607"/>
              <a:gd name="connsiteX20314" fmla="*/ 1458516 w 6682383"/>
              <a:gd name="connsiteY20314" fmla="*/ 1871513 h 6812607"/>
              <a:gd name="connsiteX20315" fmla="*/ 1462237 w 6682383"/>
              <a:gd name="connsiteY20315" fmla="*/ 1864072 h 6812607"/>
              <a:gd name="connsiteX20316" fmla="*/ 1454795 w 6682383"/>
              <a:gd name="connsiteY20316" fmla="*/ 1860351 h 6812607"/>
              <a:gd name="connsiteX20317" fmla="*/ 1451074 w 6682383"/>
              <a:gd name="connsiteY20317" fmla="*/ 1849189 h 6812607"/>
              <a:gd name="connsiteX20318" fmla="*/ 1458516 w 6682383"/>
              <a:gd name="connsiteY20318" fmla="*/ 1849189 h 6812607"/>
              <a:gd name="connsiteX20319" fmla="*/ 1465957 w 6682383"/>
              <a:gd name="connsiteY20319" fmla="*/ 1841748 h 6812607"/>
              <a:gd name="connsiteX20320" fmla="*/ 1465957 w 6682383"/>
              <a:gd name="connsiteY20320" fmla="*/ 1826865 h 6812607"/>
              <a:gd name="connsiteX20321" fmla="*/ 1472158 w 6682383"/>
              <a:gd name="connsiteY20321" fmla="*/ 1820664 h 6812607"/>
              <a:gd name="connsiteX20322" fmla="*/ 1467817 w 6682383"/>
              <a:gd name="connsiteY20322" fmla="*/ 1821284 h 6812607"/>
              <a:gd name="connsiteX20323" fmla="*/ 1458516 w 6682383"/>
              <a:gd name="connsiteY20323" fmla="*/ 1826865 h 6812607"/>
              <a:gd name="connsiteX20324" fmla="*/ 1447354 w 6682383"/>
              <a:gd name="connsiteY20324" fmla="*/ 1826865 h 6812607"/>
              <a:gd name="connsiteX20325" fmla="*/ 1451074 w 6682383"/>
              <a:gd name="connsiteY20325" fmla="*/ 1819423 h 6812607"/>
              <a:gd name="connsiteX20326" fmla="*/ 1447354 w 6682383"/>
              <a:gd name="connsiteY20326" fmla="*/ 1811982 h 6812607"/>
              <a:gd name="connsiteX20327" fmla="*/ 1465957 w 6682383"/>
              <a:gd name="connsiteY20327" fmla="*/ 1811982 h 6812607"/>
              <a:gd name="connsiteX20328" fmla="*/ 1488281 w 6682383"/>
              <a:gd name="connsiteY20328" fmla="*/ 1811982 h 6812607"/>
              <a:gd name="connsiteX20329" fmla="*/ 1495723 w 6682383"/>
              <a:gd name="connsiteY20329" fmla="*/ 1797099 h 6812607"/>
              <a:gd name="connsiteX20330" fmla="*/ 1503164 w 6682383"/>
              <a:gd name="connsiteY20330" fmla="*/ 1797099 h 6812607"/>
              <a:gd name="connsiteX20331" fmla="*/ 1503164 w 6682383"/>
              <a:gd name="connsiteY20331" fmla="*/ 1804541 h 6812607"/>
              <a:gd name="connsiteX20332" fmla="*/ 1510606 w 6682383"/>
              <a:gd name="connsiteY20332" fmla="*/ 1782216 h 6812607"/>
              <a:gd name="connsiteX20333" fmla="*/ 1510606 w 6682383"/>
              <a:gd name="connsiteY20333" fmla="*/ 1767334 h 6812607"/>
              <a:gd name="connsiteX20334" fmla="*/ 1518047 w 6682383"/>
              <a:gd name="connsiteY20334" fmla="*/ 1767334 h 6812607"/>
              <a:gd name="connsiteX20335" fmla="*/ 1518047 w 6682383"/>
              <a:gd name="connsiteY20335" fmla="*/ 1752451 h 6812607"/>
              <a:gd name="connsiteX20336" fmla="*/ 1518047 w 6682383"/>
              <a:gd name="connsiteY20336" fmla="*/ 1745009 h 6812607"/>
              <a:gd name="connsiteX20337" fmla="*/ 1521768 w 6682383"/>
              <a:gd name="connsiteY20337" fmla="*/ 1748730 h 6812607"/>
              <a:gd name="connsiteX20338" fmla="*/ 1532930 w 6682383"/>
              <a:gd name="connsiteY20338" fmla="*/ 1737568 h 6812607"/>
              <a:gd name="connsiteX20339" fmla="*/ 1547813 w 6682383"/>
              <a:gd name="connsiteY20339" fmla="*/ 1722685 h 6812607"/>
              <a:gd name="connsiteX20340" fmla="*/ 1562696 w 6682383"/>
              <a:gd name="connsiteY20340" fmla="*/ 1700361 h 6812607"/>
              <a:gd name="connsiteX20341" fmla="*/ 1570137 w 6682383"/>
              <a:gd name="connsiteY20341" fmla="*/ 1685478 h 6812607"/>
              <a:gd name="connsiteX20342" fmla="*/ 1577578 w 6682383"/>
              <a:gd name="connsiteY20342" fmla="*/ 1685478 h 6812607"/>
              <a:gd name="connsiteX20343" fmla="*/ 1581299 w 6682383"/>
              <a:gd name="connsiteY20343" fmla="*/ 1674316 h 6812607"/>
              <a:gd name="connsiteX20344" fmla="*/ 1585020 w 6682383"/>
              <a:gd name="connsiteY20344" fmla="*/ 1670595 h 6812607"/>
              <a:gd name="connsiteX20345" fmla="*/ 1592461 w 6682383"/>
              <a:gd name="connsiteY20345" fmla="*/ 1670595 h 6812607"/>
              <a:gd name="connsiteX20346" fmla="*/ 1588740 w 6682383"/>
              <a:gd name="connsiteY20346" fmla="*/ 1681757 h 6812607"/>
              <a:gd name="connsiteX20347" fmla="*/ 1596182 w 6682383"/>
              <a:gd name="connsiteY20347" fmla="*/ 1685478 h 6812607"/>
              <a:gd name="connsiteX20348" fmla="*/ 1607344 w 6682383"/>
              <a:gd name="connsiteY20348" fmla="*/ 1678037 h 6812607"/>
              <a:gd name="connsiteX20349" fmla="*/ 1607344 w 6682383"/>
              <a:gd name="connsiteY20349" fmla="*/ 1685478 h 6812607"/>
              <a:gd name="connsiteX20350" fmla="*/ 1599903 w 6682383"/>
              <a:gd name="connsiteY20350" fmla="*/ 1700361 h 6812607"/>
              <a:gd name="connsiteX20351" fmla="*/ 1596182 w 6682383"/>
              <a:gd name="connsiteY20351" fmla="*/ 1707802 h 6812607"/>
              <a:gd name="connsiteX20352" fmla="*/ 1588740 w 6682383"/>
              <a:gd name="connsiteY20352" fmla="*/ 1715244 h 6812607"/>
              <a:gd name="connsiteX20353" fmla="*/ 1585020 w 6682383"/>
              <a:gd name="connsiteY20353" fmla="*/ 1722685 h 6812607"/>
              <a:gd name="connsiteX20354" fmla="*/ 1577578 w 6682383"/>
              <a:gd name="connsiteY20354" fmla="*/ 1730127 h 6812607"/>
              <a:gd name="connsiteX20355" fmla="*/ 1570137 w 6682383"/>
              <a:gd name="connsiteY20355" fmla="*/ 1722685 h 6812607"/>
              <a:gd name="connsiteX20356" fmla="*/ 1562696 w 6682383"/>
              <a:gd name="connsiteY20356" fmla="*/ 1722685 h 6812607"/>
              <a:gd name="connsiteX20357" fmla="*/ 1562696 w 6682383"/>
              <a:gd name="connsiteY20357" fmla="*/ 1730127 h 6812607"/>
              <a:gd name="connsiteX20358" fmla="*/ 1570137 w 6682383"/>
              <a:gd name="connsiteY20358" fmla="*/ 1737568 h 6812607"/>
              <a:gd name="connsiteX20359" fmla="*/ 1585020 w 6682383"/>
              <a:gd name="connsiteY20359" fmla="*/ 1737568 h 6812607"/>
              <a:gd name="connsiteX20360" fmla="*/ 1596182 w 6682383"/>
              <a:gd name="connsiteY20360" fmla="*/ 1726406 h 6812607"/>
              <a:gd name="connsiteX20361" fmla="*/ 1599903 w 6682383"/>
              <a:gd name="connsiteY20361" fmla="*/ 1722685 h 6812607"/>
              <a:gd name="connsiteX20362" fmla="*/ 1607344 w 6682383"/>
              <a:gd name="connsiteY20362" fmla="*/ 1715244 h 6812607"/>
              <a:gd name="connsiteX20363" fmla="*/ 1614785 w 6682383"/>
              <a:gd name="connsiteY20363" fmla="*/ 1700361 h 6812607"/>
              <a:gd name="connsiteX20364" fmla="*/ 1622227 w 6682383"/>
              <a:gd name="connsiteY20364" fmla="*/ 1685478 h 6812607"/>
              <a:gd name="connsiteX20365" fmla="*/ 1622227 w 6682383"/>
              <a:gd name="connsiteY20365" fmla="*/ 1663154 h 6812607"/>
              <a:gd name="connsiteX20366" fmla="*/ 1614785 w 6682383"/>
              <a:gd name="connsiteY20366" fmla="*/ 1659433 h 6812607"/>
              <a:gd name="connsiteX20367" fmla="*/ 1618506 w 6682383"/>
              <a:gd name="connsiteY20367" fmla="*/ 1655713 h 6812607"/>
              <a:gd name="connsiteX20368" fmla="*/ 1622227 w 6682383"/>
              <a:gd name="connsiteY20368" fmla="*/ 1648271 h 6812607"/>
              <a:gd name="connsiteX20369" fmla="*/ 1614785 w 6682383"/>
              <a:gd name="connsiteY20369" fmla="*/ 1640830 h 6812607"/>
              <a:gd name="connsiteX20370" fmla="*/ 1614785 w 6682383"/>
              <a:gd name="connsiteY20370" fmla="*/ 1633388 h 6812607"/>
              <a:gd name="connsiteX20371" fmla="*/ 1622227 w 6682383"/>
              <a:gd name="connsiteY20371" fmla="*/ 1625947 h 6812607"/>
              <a:gd name="connsiteX20372" fmla="*/ 1637110 w 6682383"/>
              <a:gd name="connsiteY20372" fmla="*/ 1625947 h 6812607"/>
              <a:gd name="connsiteX20373" fmla="*/ 1622227 w 6682383"/>
              <a:gd name="connsiteY20373" fmla="*/ 1611064 h 6812607"/>
              <a:gd name="connsiteX20374" fmla="*/ 1644551 w 6682383"/>
              <a:gd name="connsiteY20374" fmla="*/ 1611064 h 6812607"/>
              <a:gd name="connsiteX20375" fmla="*/ 1651992 w 6682383"/>
              <a:gd name="connsiteY20375" fmla="*/ 1611064 h 6812607"/>
              <a:gd name="connsiteX20376" fmla="*/ 1651992 w 6682383"/>
              <a:gd name="connsiteY20376" fmla="*/ 1588740 h 6812607"/>
              <a:gd name="connsiteX20377" fmla="*/ 1659434 w 6682383"/>
              <a:gd name="connsiteY20377" fmla="*/ 1562695 h 6812607"/>
              <a:gd name="connsiteX20378" fmla="*/ 1674316 w 6682383"/>
              <a:gd name="connsiteY20378" fmla="*/ 1551533 h 6812607"/>
              <a:gd name="connsiteX20379" fmla="*/ 1674316 w 6682383"/>
              <a:gd name="connsiteY20379" fmla="*/ 1544091 h 6812607"/>
              <a:gd name="connsiteX20380" fmla="*/ 1681758 w 6682383"/>
              <a:gd name="connsiteY20380" fmla="*/ 1544091 h 6812607"/>
              <a:gd name="connsiteX20381" fmla="*/ 1666875 w 6682383"/>
              <a:gd name="connsiteY20381" fmla="*/ 1566416 h 6812607"/>
              <a:gd name="connsiteX20382" fmla="*/ 1659434 w 6682383"/>
              <a:gd name="connsiteY20382" fmla="*/ 1581298 h 6812607"/>
              <a:gd name="connsiteX20383" fmla="*/ 1681758 w 6682383"/>
              <a:gd name="connsiteY20383" fmla="*/ 1573857 h 6812607"/>
              <a:gd name="connsiteX20384" fmla="*/ 1696641 w 6682383"/>
              <a:gd name="connsiteY20384" fmla="*/ 1551533 h 6812607"/>
              <a:gd name="connsiteX20385" fmla="*/ 1711523 w 6682383"/>
              <a:gd name="connsiteY20385" fmla="*/ 1532929 h 6812607"/>
              <a:gd name="connsiteX20386" fmla="*/ 1715244 w 6682383"/>
              <a:gd name="connsiteY20386" fmla="*/ 1529209 h 6812607"/>
              <a:gd name="connsiteX20387" fmla="*/ 1718965 w 6682383"/>
              <a:gd name="connsiteY20387" fmla="*/ 1521767 h 6812607"/>
              <a:gd name="connsiteX20388" fmla="*/ 1718965 w 6682383"/>
              <a:gd name="connsiteY20388" fmla="*/ 1518047 h 6812607"/>
              <a:gd name="connsiteX20389" fmla="*/ 1726407 w 6682383"/>
              <a:gd name="connsiteY20389" fmla="*/ 1514326 h 6812607"/>
              <a:gd name="connsiteX20390" fmla="*/ 1726407 w 6682383"/>
              <a:gd name="connsiteY20390" fmla="*/ 1499443 h 6812607"/>
              <a:gd name="connsiteX20391" fmla="*/ 1722686 w 6682383"/>
              <a:gd name="connsiteY20391" fmla="*/ 1488281 h 6812607"/>
              <a:gd name="connsiteX20392" fmla="*/ 1718965 w 6682383"/>
              <a:gd name="connsiteY20392" fmla="*/ 1469677 h 6812607"/>
              <a:gd name="connsiteX20393" fmla="*/ 1726407 w 6682383"/>
              <a:gd name="connsiteY20393" fmla="*/ 1469677 h 6812607"/>
              <a:gd name="connsiteX20394" fmla="*/ 1730127 w 6682383"/>
              <a:gd name="connsiteY20394" fmla="*/ 1469677 h 6812607"/>
              <a:gd name="connsiteX20395" fmla="*/ 1737568 w 6682383"/>
              <a:gd name="connsiteY20395" fmla="*/ 1462236 h 6812607"/>
              <a:gd name="connsiteX20396" fmla="*/ 1733848 w 6682383"/>
              <a:gd name="connsiteY20396" fmla="*/ 1454795 h 6812607"/>
              <a:gd name="connsiteX20397" fmla="*/ 1741289 w 6682383"/>
              <a:gd name="connsiteY20397" fmla="*/ 1447353 h 6812607"/>
              <a:gd name="connsiteX20398" fmla="*/ 1748731 w 6682383"/>
              <a:gd name="connsiteY20398" fmla="*/ 1439912 h 6812607"/>
              <a:gd name="connsiteX20399" fmla="*/ 1748731 w 6682383"/>
              <a:gd name="connsiteY20399" fmla="*/ 1447353 h 6812607"/>
              <a:gd name="connsiteX20400" fmla="*/ 1756172 w 6682383"/>
              <a:gd name="connsiteY20400" fmla="*/ 1439912 h 6812607"/>
              <a:gd name="connsiteX20401" fmla="*/ 1756172 w 6682383"/>
              <a:gd name="connsiteY20401" fmla="*/ 1432470 h 6812607"/>
              <a:gd name="connsiteX20402" fmla="*/ 1763613 w 6682383"/>
              <a:gd name="connsiteY20402" fmla="*/ 1425029 h 6812607"/>
              <a:gd name="connsiteX20403" fmla="*/ 1771055 w 6682383"/>
              <a:gd name="connsiteY20403" fmla="*/ 1417588 h 6812607"/>
              <a:gd name="connsiteX20404" fmla="*/ 1782217 w 6682383"/>
              <a:gd name="connsiteY20404" fmla="*/ 1413867 h 6812607"/>
              <a:gd name="connsiteX20405" fmla="*/ 1785938 w 6682383"/>
              <a:gd name="connsiteY20405" fmla="*/ 1410146 h 6812607"/>
              <a:gd name="connsiteX20406" fmla="*/ 1793379 w 6682383"/>
              <a:gd name="connsiteY20406" fmla="*/ 1410146 h 6812607"/>
              <a:gd name="connsiteX20407" fmla="*/ 1800820 w 6682383"/>
              <a:gd name="connsiteY20407" fmla="*/ 1402705 h 6812607"/>
              <a:gd name="connsiteX20408" fmla="*/ 1811983 w 6682383"/>
              <a:gd name="connsiteY20408" fmla="*/ 1395263 h 6812607"/>
              <a:gd name="connsiteX20409" fmla="*/ 1815703 w 6682383"/>
              <a:gd name="connsiteY20409" fmla="*/ 1387822 h 6812607"/>
              <a:gd name="connsiteX20410" fmla="*/ 1823145 w 6682383"/>
              <a:gd name="connsiteY20410" fmla="*/ 1372939 h 6812607"/>
              <a:gd name="connsiteX20411" fmla="*/ 1823145 w 6682383"/>
              <a:gd name="connsiteY20411" fmla="*/ 1358056 h 6812607"/>
              <a:gd name="connsiteX20412" fmla="*/ 1845469 w 6682383"/>
              <a:gd name="connsiteY20412" fmla="*/ 1335732 h 6812607"/>
              <a:gd name="connsiteX20413" fmla="*/ 1852910 w 6682383"/>
              <a:gd name="connsiteY20413" fmla="*/ 1335732 h 6812607"/>
              <a:gd name="connsiteX20414" fmla="*/ 1860352 w 6682383"/>
              <a:gd name="connsiteY20414" fmla="*/ 1328291 h 6812607"/>
              <a:gd name="connsiteX20415" fmla="*/ 1867793 w 6682383"/>
              <a:gd name="connsiteY20415" fmla="*/ 1320849 h 6812607"/>
              <a:gd name="connsiteX20416" fmla="*/ 1882676 w 6682383"/>
              <a:gd name="connsiteY20416" fmla="*/ 1313408 h 6812607"/>
              <a:gd name="connsiteX20417" fmla="*/ 1893838 w 6682383"/>
              <a:gd name="connsiteY20417" fmla="*/ 1309687 h 6812607"/>
              <a:gd name="connsiteX20418" fmla="*/ 1905000 w 6682383"/>
              <a:gd name="connsiteY20418" fmla="*/ 1302246 h 6812607"/>
              <a:gd name="connsiteX20419" fmla="*/ 1897559 w 6682383"/>
              <a:gd name="connsiteY20419" fmla="*/ 1298525 h 6812607"/>
              <a:gd name="connsiteX20420" fmla="*/ 1897559 w 6682383"/>
              <a:gd name="connsiteY20420" fmla="*/ 1291084 h 6812607"/>
              <a:gd name="connsiteX20421" fmla="*/ 1905000 w 6682383"/>
              <a:gd name="connsiteY20421" fmla="*/ 1291084 h 6812607"/>
              <a:gd name="connsiteX20422" fmla="*/ 1897559 w 6682383"/>
              <a:gd name="connsiteY20422" fmla="*/ 1283642 h 6812607"/>
              <a:gd name="connsiteX20423" fmla="*/ 1905000 w 6682383"/>
              <a:gd name="connsiteY20423" fmla="*/ 1268759 h 6812607"/>
              <a:gd name="connsiteX20424" fmla="*/ 1908721 w 6682383"/>
              <a:gd name="connsiteY20424" fmla="*/ 1261318 h 6812607"/>
              <a:gd name="connsiteX20425" fmla="*/ 1912442 w 6682383"/>
              <a:gd name="connsiteY20425" fmla="*/ 1253877 h 6812607"/>
              <a:gd name="connsiteX20426" fmla="*/ 1916162 w 6682383"/>
              <a:gd name="connsiteY20426" fmla="*/ 1246435 h 6812607"/>
              <a:gd name="connsiteX20427" fmla="*/ 1927325 w 6682383"/>
              <a:gd name="connsiteY20427" fmla="*/ 1246435 h 6812607"/>
              <a:gd name="connsiteX20428" fmla="*/ 1934766 w 6682383"/>
              <a:gd name="connsiteY20428" fmla="*/ 1246435 h 6812607"/>
              <a:gd name="connsiteX20429" fmla="*/ 1927325 w 6682383"/>
              <a:gd name="connsiteY20429" fmla="*/ 1261318 h 6812607"/>
              <a:gd name="connsiteX20430" fmla="*/ 1942207 w 6682383"/>
              <a:gd name="connsiteY20430" fmla="*/ 1253877 h 6812607"/>
              <a:gd name="connsiteX20431" fmla="*/ 1957090 w 6682383"/>
              <a:gd name="connsiteY20431" fmla="*/ 1235273 h 6812607"/>
              <a:gd name="connsiteX20432" fmla="*/ 1986856 w 6682383"/>
              <a:gd name="connsiteY20432" fmla="*/ 1216670 h 6812607"/>
              <a:gd name="connsiteX20433" fmla="*/ 2016621 w 6682383"/>
              <a:gd name="connsiteY20433" fmla="*/ 1179463 h 6812607"/>
              <a:gd name="connsiteX20434" fmla="*/ 2024063 w 6682383"/>
              <a:gd name="connsiteY20434" fmla="*/ 1179463 h 6812607"/>
              <a:gd name="connsiteX20435" fmla="*/ 2031504 w 6682383"/>
              <a:gd name="connsiteY20435" fmla="*/ 1164580 h 6812607"/>
              <a:gd name="connsiteX20436" fmla="*/ 2038945 w 6682383"/>
              <a:gd name="connsiteY20436" fmla="*/ 1157138 h 6812607"/>
              <a:gd name="connsiteX20437" fmla="*/ 2050108 w 6682383"/>
              <a:gd name="connsiteY20437" fmla="*/ 1153418 h 6812607"/>
              <a:gd name="connsiteX20438" fmla="*/ 2053828 w 6682383"/>
              <a:gd name="connsiteY20438" fmla="*/ 1142256 h 6812607"/>
              <a:gd name="connsiteX20439" fmla="*/ 2053828 w 6682383"/>
              <a:gd name="connsiteY20439" fmla="*/ 1131093 h 6812607"/>
              <a:gd name="connsiteX20440" fmla="*/ 2038945 w 6682383"/>
              <a:gd name="connsiteY20440" fmla="*/ 1134814 h 6812607"/>
              <a:gd name="connsiteX20441" fmla="*/ 2046387 w 6682383"/>
              <a:gd name="connsiteY20441" fmla="*/ 1127373 h 6812607"/>
              <a:gd name="connsiteX20442" fmla="*/ 2061270 w 6682383"/>
              <a:gd name="connsiteY20442" fmla="*/ 1119931 h 6812607"/>
              <a:gd name="connsiteX20443" fmla="*/ 2068711 w 6682383"/>
              <a:gd name="connsiteY20443" fmla="*/ 1112490 h 6812607"/>
              <a:gd name="connsiteX20444" fmla="*/ 2076152 w 6682383"/>
              <a:gd name="connsiteY20444" fmla="*/ 1105048 h 6812607"/>
              <a:gd name="connsiteX20445" fmla="*/ 2091035 w 6682383"/>
              <a:gd name="connsiteY20445" fmla="*/ 1112490 h 6812607"/>
              <a:gd name="connsiteX20446" fmla="*/ 2094756 w 6682383"/>
              <a:gd name="connsiteY20446" fmla="*/ 1112490 h 6812607"/>
              <a:gd name="connsiteX20447" fmla="*/ 2098477 w 6682383"/>
              <a:gd name="connsiteY20447" fmla="*/ 1105048 h 6812607"/>
              <a:gd name="connsiteX20448" fmla="*/ 2120801 w 6682383"/>
              <a:gd name="connsiteY20448" fmla="*/ 1090166 h 6812607"/>
              <a:gd name="connsiteX20449" fmla="*/ 2143125 w 6682383"/>
              <a:gd name="connsiteY20449" fmla="*/ 1060400 h 6812607"/>
              <a:gd name="connsiteX20450" fmla="*/ 2146846 w 6682383"/>
              <a:gd name="connsiteY20450" fmla="*/ 1052959 h 6812607"/>
              <a:gd name="connsiteX20451" fmla="*/ 2150567 w 6682383"/>
              <a:gd name="connsiteY20451" fmla="*/ 1052959 h 6812607"/>
              <a:gd name="connsiteX20452" fmla="*/ 2154287 w 6682383"/>
              <a:gd name="connsiteY20452" fmla="*/ 1049238 h 6812607"/>
              <a:gd name="connsiteX20453" fmla="*/ 2158008 w 6682383"/>
              <a:gd name="connsiteY20453" fmla="*/ 1045517 h 6812607"/>
              <a:gd name="connsiteX20454" fmla="*/ 2172891 w 6682383"/>
              <a:gd name="connsiteY20454" fmla="*/ 1030634 h 6812607"/>
              <a:gd name="connsiteX20455" fmla="*/ 2195215 w 6682383"/>
              <a:gd name="connsiteY20455" fmla="*/ 1015752 h 6812607"/>
              <a:gd name="connsiteX20456" fmla="*/ 2198935 w 6682383"/>
              <a:gd name="connsiteY20456" fmla="*/ 1008310 h 6812607"/>
              <a:gd name="connsiteX20457" fmla="*/ 2217540 w 6682383"/>
              <a:gd name="connsiteY20457" fmla="*/ 1000869 h 6812607"/>
              <a:gd name="connsiteX20458" fmla="*/ 2221260 w 6682383"/>
              <a:gd name="connsiteY20458" fmla="*/ 993427 h 6812607"/>
              <a:gd name="connsiteX20459" fmla="*/ 2232423 w 6682383"/>
              <a:gd name="connsiteY20459" fmla="*/ 993427 h 6812607"/>
              <a:gd name="connsiteX20460" fmla="*/ 2228701 w 6682383"/>
              <a:gd name="connsiteY20460" fmla="*/ 985986 h 6812607"/>
              <a:gd name="connsiteX20461" fmla="*/ 2232423 w 6682383"/>
              <a:gd name="connsiteY20461" fmla="*/ 978545 h 6812607"/>
              <a:gd name="connsiteX20462" fmla="*/ 2247305 w 6682383"/>
              <a:gd name="connsiteY20462" fmla="*/ 978545 h 6812607"/>
              <a:gd name="connsiteX20463" fmla="*/ 2254746 w 6682383"/>
              <a:gd name="connsiteY20463" fmla="*/ 971103 h 6812607"/>
              <a:gd name="connsiteX20464" fmla="*/ 2269630 w 6682383"/>
              <a:gd name="connsiteY20464" fmla="*/ 971103 h 6812607"/>
              <a:gd name="connsiteX20465" fmla="*/ 2284512 w 6682383"/>
              <a:gd name="connsiteY20465" fmla="*/ 971103 h 6812607"/>
              <a:gd name="connsiteX20466" fmla="*/ 2299394 w 6682383"/>
              <a:gd name="connsiteY20466" fmla="*/ 963662 h 6812607"/>
              <a:gd name="connsiteX20467" fmla="*/ 2306837 w 6682383"/>
              <a:gd name="connsiteY20467" fmla="*/ 971103 h 6812607"/>
              <a:gd name="connsiteX20468" fmla="*/ 2299394 w 6682383"/>
              <a:gd name="connsiteY20468" fmla="*/ 971103 h 6812607"/>
              <a:gd name="connsiteX20469" fmla="*/ 2295674 w 6682383"/>
              <a:gd name="connsiteY20469" fmla="*/ 974824 h 6812607"/>
              <a:gd name="connsiteX20470" fmla="*/ 2291953 w 6682383"/>
              <a:gd name="connsiteY20470" fmla="*/ 978545 h 6812607"/>
              <a:gd name="connsiteX20471" fmla="*/ 2262187 w 6682383"/>
              <a:gd name="connsiteY20471" fmla="*/ 1008310 h 6812607"/>
              <a:gd name="connsiteX20472" fmla="*/ 2254746 w 6682383"/>
              <a:gd name="connsiteY20472" fmla="*/ 1008310 h 6812607"/>
              <a:gd name="connsiteX20473" fmla="*/ 2254746 w 6682383"/>
              <a:gd name="connsiteY20473" fmla="*/ 1015752 h 6812607"/>
              <a:gd name="connsiteX20474" fmla="*/ 2247305 w 6682383"/>
              <a:gd name="connsiteY20474" fmla="*/ 1015752 h 6812607"/>
              <a:gd name="connsiteX20475" fmla="*/ 2228701 w 6682383"/>
              <a:gd name="connsiteY20475" fmla="*/ 1015752 h 6812607"/>
              <a:gd name="connsiteX20476" fmla="*/ 2202656 w 6682383"/>
              <a:gd name="connsiteY20476" fmla="*/ 1030634 h 6812607"/>
              <a:gd name="connsiteX20477" fmla="*/ 2158008 w 6682383"/>
              <a:gd name="connsiteY20477" fmla="*/ 1075283 h 6812607"/>
              <a:gd name="connsiteX20478" fmla="*/ 2150567 w 6682383"/>
              <a:gd name="connsiteY20478" fmla="*/ 1075283 h 6812607"/>
              <a:gd name="connsiteX20479" fmla="*/ 2143125 w 6682383"/>
              <a:gd name="connsiteY20479" fmla="*/ 1082724 h 6812607"/>
              <a:gd name="connsiteX20480" fmla="*/ 2135684 w 6682383"/>
              <a:gd name="connsiteY20480" fmla="*/ 1090166 h 6812607"/>
              <a:gd name="connsiteX20481" fmla="*/ 2150567 w 6682383"/>
              <a:gd name="connsiteY20481" fmla="*/ 1082724 h 6812607"/>
              <a:gd name="connsiteX20482" fmla="*/ 2202656 w 6682383"/>
              <a:gd name="connsiteY20482" fmla="*/ 1052959 h 6812607"/>
              <a:gd name="connsiteX20483" fmla="*/ 2210098 w 6682383"/>
              <a:gd name="connsiteY20483" fmla="*/ 1052959 h 6812607"/>
              <a:gd name="connsiteX20484" fmla="*/ 2217540 w 6682383"/>
              <a:gd name="connsiteY20484" fmla="*/ 1045517 h 6812607"/>
              <a:gd name="connsiteX20485" fmla="*/ 2239863 w 6682383"/>
              <a:gd name="connsiteY20485" fmla="*/ 1030634 h 6812607"/>
              <a:gd name="connsiteX20486" fmla="*/ 2254746 w 6682383"/>
              <a:gd name="connsiteY20486" fmla="*/ 1023193 h 6812607"/>
              <a:gd name="connsiteX20487" fmla="*/ 2269630 w 6682383"/>
              <a:gd name="connsiteY20487" fmla="*/ 1015752 h 6812607"/>
              <a:gd name="connsiteX20488" fmla="*/ 2277070 w 6682383"/>
              <a:gd name="connsiteY20488" fmla="*/ 1015752 h 6812607"/>
              <a:gd name="connsiteX20489" fmla="*/ 2291953 w 6682383"/>
              <a:gd name="connsiteY20489" fmla="*/ 1000869 h 6812607"/>
              <a:gd name="connsiteX20490" fmla="*/ 2299394 w 6682383"/>
              <a:gd name="connsiteY20490" fmla="*/ 1008310 h 6812607"/>
              <a:gd name="connsiteX20491" fmla="*/ 2306837 w 6682383"/>
              <a:gd name="connsiteY20491" fmla="*/ 1008310 h 6812607"/>
              <a:gd name="connsiteX20492" fmla="*/ 2314277 w 6682383"/>
              <a:gd name="connsiteY20492" fmla="*/ 1015752 h 6812607"/>
              <a:gd name="connsiteX20493" fmla="*/ 2310557 w 6682383"/>
              <a:gd name="connsiteY20493" fmla="*/ 1019472 h 6812607"/>
              <a:gd name="connsiteX20494" fmla="*/ 2306837 w 6682383"/>
              <a:gd name="connsiteY20494" fmla="*/ 1026914 h 6812607"/>
              <a:gd name="connsiteX20495" fmla="*/ 2306837 w 6682383"/>
              <a:gd name="connsiteY20495" fmla="*/ 1030634 h 6812607"/>
              <a:gd name="connsiteX20496" fmla="*/ 2299394 w 6682383"/>
              <a:gd name="connsiteY20496" fmla="*/ 1023193 h 6812607"/>
              <a:gd name="connsiteX20497" fmla="*/ 2291953 w 6682383"/>
              <a:gd name="connsiteY20497" fmla="*/ 1030634 h 6812607"/>
              <a:gd name="connsiteX20498" fmla="*/ 2284512 w 6682383"/>
              <a:gd name="connsiteY20498" fmla="*/ 1030634 h 6812607"/>
              <a:gd name="connsiteX20499" fmla="*/ 2288232 w 6682383"/>
              <a:gd name="connsiteY20499" fmla="*/ 1019472 h 6812607"/>
              <a:gd name="connsiteX20500" fmla="*/ 2284512 w 6682383"/>
              <a:gd name="connsiteY20500" fmla="*/ 1015752 h 6812607"/>
              <a:gd name="connsiteX20501" fmla="*/ 2280791 w 6682383"/>
              <a:gd name="connsiteY20501" fmla="*/ 1019472 h 6812607"/>
              <a:gd name="connsiteX20502" fmla="*/ 2277070 w 6682383"/>
              <a:gd name="connsiteY20502" fmla="*/ 1023193 h 6812607"/>
              <a:gd name="connsiteX20503" fmla="*/ 2269630 w 6682383"/>
              <a:gd name="connsiteY20503" fmla="*/ 1023193 h 6812607"/>
              <a:gd name="connsiteX20504" fmla="*/ 2254746 w 6682383"/>
              <a:gd name="connsiteY20504" fmla="*/ 1038076 h 6812607"/>
              <a:gd name="connsiteX20505" fmla="*/ 2239863 w 6682383"/>
              <a:gd name="connsiteY20505" fmla="*/ 1045517 h 6812607"/>
              <a:gd name="connsiteX20506" fmla="*/ 2232423 w 6682383"/>
              <a:gd name="connsiteY20506" fmla="*/ 1045517 h 6812607"/>
              <a:gd name="connsiteX20507" fmla="*/ 2217540 w 6682383"/>
              <a:gd name="connsiteY20507" fmla="*/ 1060400 h 6812607"/>
              <a:gd name="connsiteX20508" fmla="*/ 2202656 w 6682383"/>
              <a:gd name="connsiteY20508" fmla="*/ 1075283 h 6812607"/>
              <a:gd name="connsiteX20509" fmla="*/ 2232423 w 6682383"/>
              <a:gd name="connsiteY20509" fmla="*/ 1060400 h 6812607"/>
              <a:gd name="connsiteX20510" fmla="*/ 2232423 w 6682383"/>
              <a:gd name="connsiteY20510" fmla="*/ 1052959 h 6812607"/>
              <a:gd name="connsiteX20511" fmla="*/ 2269630 w 6682383"/>
              <a:gd name="connsiteY20511" fmla="*/ 1030634 h 6812607"/>
              <a:gd name="connsiteX20512" fmla="*/ 2277070 w 6682383"/>
              <a:gd name="connsiteY20512" fmla="*/ 1030634 h 6812607"/>
              <a:gd name="connsiteX20513" fmla="*/ 2269630 w 6682383"/>
              <a:gd name="connsiteY20513" fmla="*/ 1045517 h 6812607"/>
              <a:gd name="connsiteX20514" fmla="*/ 2247305 w 6682383"/>
              <a:gd name="connsiteY20514" fmla="*/ 1067841 h 6812607"/>
              <a:gd name="connsiteX20515" fmla="*/ 2239863 w 6682383"/>
              <a:gd name="connsiteY20515" fmla="*/ 1067841 h 6812607"/>
              <a:gd name="connsiteX20516" fmla="*/ 2232423 w 6682383"/>
              <a:gd name="connsiteY20516" fmla="*/ 1067841 h 6812607"/>
              <a:gd name="connsiteX20517" fmla="*/ 2224980 w 6682383"/>
              <a:gd name="connsiteY20517" fmla="*/ 1082724 h 6812607"/>
              <a:gd name="connsiteX20518" fmla="*/ 2217540 w 6682383"/>
              <a:gd name="connsiteY20518" fmla="*/ 1082724 h 6812607"/>
              <a:gd name="connsiteX20519" fmla="*/ 2210098 w 6682383"/>
              <a:gd name="connsiteY20519" fmla="*/ 1090166 h 6812607"/>
              <a:gd name="connsiteX20520" fmla="*/ 2210098 w 6682383"/>
              <a:gd name="connsiteY20520" fmla="*/ 1105048 h 6812607"/>
              <a:gd name="connsiteX20521" fmla="*/ 2217540 w 6682383"/>
              <a:gd name="connsiteY20521" fmla="*/ 1105048 h 6812607"/>
              <a:gd name="connsiteX20522" fmla="*/ 2202656 w 6682383"/>
              <a:gd name="connsiteY20522" fmla="*/ 1119931 h 6812607"/>
              <a:gd name="connsiteX20523" fmla="*/ 2195215 w 6682383"/>
              <a:gd name="connsiteY20523" fmla="*/ 1127373 h 6812607"/>
              <a:gd name="connsiteX20524" fmla="*/ 2191495 w 6682383"/>
              <a:gd name="connsiteY20524" fmla="*/ 1127373 h 6812607"/>
              <a:gd name="connsiteX20525" fmla="*/ 2187773 w 6682383"/>
              <a:gd name="connsiteY20525" fmla="*/ 1119931 h 6812607"/>
              <a:gd name="connsiteX20526" fmla="*/ 2184053 w 6682383"/>
              <a:gd name="connsiteY20526" fmla="*/ 1123652 h 6812607"/>
              <a:gd name="connsiteX20527" fmla="*/ 2180333 w 6682383"/>
              <a:gd name="connsiteY20527" fmla="*/ 1127373 h 6812607"/>
              <a:gd name="connsiteX20528" fmla="*/ 2172891 w 6682383"/>
              <a:gd name="connsiteY20528" fmla="*/ 1127373 h 6812607"/>
              <a:gd name="connsiteX20529" fmla="*/ 2165449 w 6682383"/>
              <a:gd name="connsiteY20529" fmla="*/ 1127373 h 6812607"/>
              <a:gd name="connsiteX20530" fmla="*/ 2158008 w 6682383"/>
              <a:gd name="connsiteY20530" fmla="*/ 1134814 h 6812607"/>
              <a:gd name="connsiteX20531" fmla="*/ 2165449 w 6682383"/>
              <a:gd name="connsiteY20531" fmla="*/ 1134814 h 6812607"/>
              <a:gd name="connsiteX20532" fmla="*/ 2172891 w 6682383"/>
              <a:gd name="connsiteY20532" fmla="*/ 1134814 h 6812607"/>
              <a:gd name="connsiteX20533" fmla="*/ 2180333 w 6682383"/>
              <a:gd name="connsiteY20533" fmla="*/ 1142256 h 6812607"/>
              <a:gd name="connsiteX20534" fmla="*/ 2172891 w 6682383"/>
              <a:gd name="connsiteY20534" fmla="*/ 1157138 h 6812607"/>
              <a:gd name="connsiteX20535" fmla="*/ 2158008 w 6682383"/>
              <a:gd name="connsiteY20535" fmla="*/ 1157138 h 6812607"/>
              <a:gd name="connsiteX20536" fmla="*/ 2150567 w 6682383"/>
              <a:gd name="connsiteY20536" fmla="*/ 1157138 h 6812607"/>
              <a:gd name="connsiteX20537" fmla="*/ 2150567 w 6682383"/>
              <a:gd name="connsiteY20537" fmla="*/ 1164580 h 6812607"/>
              <a:gd name="connsiteX20538" fmla="*/ 2143125 w 6682383"/>
              <a:gd name="connsiteY20538" fmla="*/ 1164580 h 6812607"/>
              <a:gd name="connsiteX20539" fmla="*/ 2143125 w 6682383"/>
              <a:gd name="connsiteY20539" fmla="*/ 1172021 h 6812607"/>
              <a:gd name="connsiteX20540" fmla="*/ 2139404 w 6682383"/>
              <a:gd name="connsiteY20540" fmla="*/ 1172021 h 6812607"/>
              <a:gd name="connsiteX20541" fmla="*/ 2135684 w 6682383"/>
              <a:gd name="connsiteY20541" fmla="*/ 1179463 h 6812607"/>
              <a:gd name="connsiteX20542" fmla="*/ 2131963 w 6682383"/>
              <a:gd name="connsiteY20542" fmla="*/ 1179463 h 6812607"/>
              <a:gd name="connsiteX20543" fmla="*/ 2128242 w 6682383"/>
              <a:gd name="connsiteY20543" fmla="*/ 1183183 h 6812607"/>
              <a:gd name="connsiteX20544" fmla="*/ 2120801 w 6682383"/>
              <a:gd name="connsiteY20544" fmla="*/ 1186904 h 6812607"/>
              <a:gd name="connsiteX20545" fmla="*/ 2113360 w 6682383"/>
              <a:gd name="connsiteY20545" fmla="*/ 1186904 h 6812607"/>
              <a:gd name="connsiteX20546" fmla="*/ 2105918 w 6682383"/>
              <a:gd name="connsiteY20546" fmla="*/ 1201787 h 6812607"/>
              <a:gd name="connsiteX20547" fmla="*/ 2094756 w 6682383"/>
              <a:gd name="connsiteY20547" fmla="*/ 1216670 h 6812607"/>
              <a:gd name="connsiteX20548" fmla="*/ 2083594 w 6682383"/>
              <a:gd name="connsiteY20548" fmla="*/ 1231552 h 6812607"/>
              <a:gd name="connsiteX20549" fmla="*/ 2076152 w 6682383"/>
              <a:gd name="connsiteY20549" fmla="*/ 1224111 h 6812607"/>
              <a:gd name="connsiteX20550" fmla="*/ 2076152 w 6682383"/>
              <a:gd name="connsiteY20550" fmla="*/ 1231552 h 6812607"/>
              <a:gd name="connsiteX20551" fmla="*/ 2083594 w 6682383"/>
              <a:gd name="connsiteY20551" fmla="*/ 1231552 h 6812607"/>
              <a:gd name="connsiteX20552" fmla="*/ 2076152 w 6682383"/>
              <a:gd name="connsiteY20552" fmla="*/ 1238994 h 6812607"/>
              <a:gd name="connsiteX20553" fmla="*/ 2076152 w 6682383"/>
              <a:gd name="connsiteY20553" fmla="*/ 1253877 h 6812607"/>
              <a:gd name="connsiteX20554" fmla="*/ 2076152 w 6682383"/>
              <a:gd name="connsiteY20554" fmla="*/ 1261318 h 6812607"/>
              <a:gd name="connsiteX20555" fmla="*/ 2068711 w 6682383"/>
              <a:gd name="connsiteY20555" fmla="*/ 1291084 h 6812607"/>
              <a:gd name="connsiteX20556" fmla="*/ 2064990 w 6682383"/>
              <a:gd name="connsiteY20556" fmla="*/ 1287363 h 6812607"/>
              <a:gd name="connsiteX20557" fmla="*/ 2068711 w 6682383"/>
              <a:gd name="connsiteY20557" fmla="*/ 1283642 h 6812607"/>
              <a:gd name="connsiteX20558" fmla="*/ 2061270 w 6682383"/>
              <a:gd name="connsiteY20558" fmla="*/ 1261318 h 6812607"/>
              <a:gd name="connsiteX20559" fmla="*/ 2061270 w 6682383"/>
              <a:gd name="connsiteY20559" fmla="*/ 1268759 h 6812607"/>
              <a:gd name="connsiteX20560" fmla="*/ 2053828 w 6682383"/>
              <a:gd name="connsiteY20560" fmla="*/ 1276201 h 6812607"/>
              <a:gd name="connsiteX20561" fmla="*/ 2042666 w 6682383"/>
              <a:gd name="connsiteY20561" fmla="*/ 1287363 h 6812607"/>
              <a:gd name="connsiteX20562" fmla="*/ 2031504 w 6682383"/>
              <a:gd name="connsiteY20562" fmla="*/ 1302246 h 6812607"/>
              <a:gd name="connsiteX20563" fmla="*/ 2021272 w 6682383"/>
              <a:gd name="connsiteY20563" fmla="*/ 1309687 h 6812607"/>
              <a:gd name="connsiteX20564" fmla="*/ 2015411 w 6682383"/>
              <a:gd name="connsiteY20564" fmla="*/ 1314981 h 6812607"/>
              <a:gd name="connsiteX20565" fmla="*/ 2024063 w 6682383"/>
              <a:gd name="connsiteY20565" fmla="*/ 1313408 h 6812607"/>
              <a:gd name="connsiteX20566" fmla="*/ 2038945 w 6682383"/>
              <a:gd name="connsiteY20566" fmla="*/ 1305966 h 6812607"/>
              <a:gd name="connsiteX20567" fmla="*/ 2053828 w 6682383"/>
              <a:gd name="connsiteY20567" fmla="*/ 1305966 h 6812607"/>
              <a:gd name="connsiteX20568" fmla="*/ 2053828 w 6682383"/>
              <a:gd name="connsiteY20568" fmla="*/ 1313408 h 6812607"/>
              <a:gd name="connsiteX20569" fmla="*/ 2053828 w 6682383"/>
              <a:gd name="connsiteY20569" fmla="*/ 1320849 h 6812607"/>
              <a:gd name="connsiteX20570" fmla="*/ 2046387 w 6682383"/>
              <a:gd name="connsiteY20570" fmla="*/ 1328291 h 6812607"/>
              <a:gd name="connsiteX20571" fmla="*/ 2038945 w 6682383"/>
              <a:gd name="connsiteY20571" fmla="*/ 1328291 h 6812607"/>
              <a:gd name="connsiteX20572" fmla="*/ 2024063 w 6682383"/>
              <a:gd name="connsiteY20572" fmla="*/ 1335732 h 6812607"/>
              <a:gd name="connsiteX20573" fmla="*/ 2016621 w 6682383"/>
              <a:gd name="connsiteY20573" fmla="*/ 1339453 h 6812607"/>
              <a:gd name="connsiteX20574" fmla="*/ 2012901 w 6682383"/>
              <a:gd name="connsiteY20574" fmla="*/ 1346894 h 6812607"/>
              <a:gd name="connsiteX20575" fmla="*/ 1994297 w 6682383"/>
              <a:gd name="connsiteY20575" fmla="*/ 1350615 h 6812607"/>
              <a:gd name="connsiteX20576" fmla="*/ 1994297 w 6682383"/>
              <a:gd name="connsiteY20576" fmla="*/ 1343173 h 6812607"/>
              <a:gd name="connsiteX20577" fmla="*/ 1998080 w 6682383"/>
              <a:gd name="connsiteY20577" fmla="*/ 1332582 h 6812607"/>
              <a:gd name="connsiteX20578" fmla="*/ 1997320 w 6682383"/>
              <a:gd name="connsiteY20578" fmla="*/ 1333407 h 6812607"/>
              <a:gd name="connsiteX20579" fmla="*/ 1986856 w 6682383"/>
              <a:gd name="connsiteY20579" fmla="*/ 1354336 h 6812607"/>
              <a:gd name="connsiteX20580" fmla="*/ 1983135 w 6682383"/>
              <a:gd name="connsiteY20580" fmla="*/ 1369218 h 6812607"/>
              <a:gd name="connsiteX20581" fmla="*/ 1975694 w 6682383"/>
              <a:gd name="connsiteY20581" fmla="*/ 1376660 h 6812607"/>
              <a:gd name="connsiteX20582" fmla="*/ 1968252 w 6682383"/>
              <a:gd name="connsiteY20582" fmla="*/ 1376660 h 6812607"/>
              <a:gd name="connsiteX20583" fmla="*/ 1964531 w 6682383"/>
              <a:gd name="connsiteY20583" fmla="*/ 1380381 h 6812607"/>
              <a:gd name="connsiteX20584" fmla="*/ 1953369 w 6682383"/>
              <a:gd name="connsiteY20584" fmla="*/ 1387822 h 6812607"/>
              <a:gd name="connsiteX20585" fmla="*/ 1942207 w 6682383"/>
              <a:gd name="connsiteY20585" fmla="*/ 1395263 h 6812607"/>
              <a:gd name="connsiteX20586" fmla="*/ 1927325 w 6682383"/>
              <a:gd name="connsiteY20586" fmla="*/ 1417588 h 6812607"/>
              <a:gd name="connsiteX20587" fmla="*/ 1927325 w 6682383"/>
              <a:gd name="connsiteY20587" fmla="*/ 1425029 h 6812607"/>
              <a:gd name="connsiteX20588" fmla="*/ 1942207 w 6682383"/>
              <a:gd name="connsiteY20588" fmla="*/ 1417588 h 6812607"/>
              <a:gd name="connsiteX20589" fmla="*/ 1949649 w 6682383"/>
              <a:gd name="connsiteY20589" fmla="*/ 1410146 h 6812607"/>
              <a:gd name="connsiteX20590" fmla="*/ 1964531 w 6682383"/>
              <a:gd name="connsiteY20590" fmla="*/ 1395263 h 6812607"/>
              <a:gd name="connsiteX20591" fmla="*/ 1964531 w 6682383"/>
              <a:gd name="connsiteY20591" fmla="*/ 1402705 h 6812607"/>
              <a:gd name="connsiteX20592" fmla="*/ 1971973 w 6682383"/>
              <a:gd name="connsiteY20592" fmla="*/ 1402705 h 6812607"/>
              <a:gd name="connsiteX20593" fmla="*/ 1971973 w 6682383"/>
              <a:gd name="connsiteY20593" fmla="*/ 1395263 h 6812607"/>
              <a:gd name="connsiteX20594" fmla="*/ 1979414 w 6682383"/>
              <a:gd name="connsiteY20594" fmla="*/ 1395263 h 6812607"/>
              <a:gd name="connsiteX20595" fmla="*/ 2001738 w 6682383"/>
              <a:gd name="connsiteY20595" fmla="*/ 1372939 h 6812607"/>
              <a:gd name="connsiteX20596" fmla="*/ 2024063 w 6682383"/>
              <a:gd name="connsiteY20596" fmla="*/ 1358056 h 6812607"/>
              <a:gd name="connsiteX20597" fmla="*/ 2031504 w 6682383"/>
              <a:gd name="connsiteY20597" fmla="*/ 1350615 h 6812607"/>
              <a:gd name="connsiteX20598" fmla="*/ 2038945 w 6682383"/>
              <a:gd name="connsiteY20598" fmla="*/ 1335732 h 6812607"/>
              <a:gd name="connsiteX20599" fmla="*/ 2091035 w 6682383"/>
              <a:gd name="connsiteY20599" fmla="*/ 1298525 h 6812607"/>
              <a:gd name="connsiteX20600" fmla="*/ 2120801 w 6682383"/>
              <a:gd name="connsiteY20600" fmla="*/ 1291084 h 6812607"/>
              <a:gd name="connsiteX20601" fmla="*/ 2113360 w 6682383"/>
              <a:gd name="connsiteY20601" fmla="*/ 1298525 h 6812607"/>
              <a:gd name="connsiteX20602" fmla="*/ 2105918 w 6682383"/>
              <a:gd name="connsiteY20602" fmla="*/ 1305966 h 6812607"/>
              <a:gd name="connsiteX20603" fmla="*/ 2076152 w 6682383"/>
              <a:gd name="connsiteY20603" fmla="*/ 1332011 h 6812607"/>
              <a:gd name="connsiteX20604" fmla="*/ 2068711 w 6682383"/>
              <a:gd name="connsiteY20604" fmla="*/ 1335732 h 6812607"/>
              <a:gd name="connsiteX20605" fmla="*/ 2016621 w 6682383"/>
              <a:gd name="connsiteY20605" fmla="*/ 1402705 h 6812607"/>
              <a:gd name="connsiteX20606" fmla="*/ 2001738 w 6682383"/>
              <a:gd name="connsiteY20606" fmla="*/ 1417588 h 6812607"/>
              <a:gd name="connsiteX20607" fmla="*/ 1994297 w 6682383"/>
              <a:gd name="connsiteY20607" fmla="*/ 1432470 h 6812607"/>
              <a:gd name="connsiteX20608" fmla="*/ 1964531 w 6682383"/>
              <a:gd name="connsiteY20608" fmla="*/ 1465957 h 6812607"/>
              <a:gd name="connsiteX20609" fmla="*/ 1934766 w 6682383"/>
              <a:gd name="connsiteY20609" fmla="*/ 1492002 h 6812607"/>
              <a:gd name="connsiteX20610" fmla="*/ 1934766 w 6682383"/>
              <a:gd name="connsiteY20610" fmla="*/ 1484560 h 6812607"/>
              <a:gd name="connsiteX20611" fmla="*/ 1942207 w 6682383"/>
              <a:gd name="connsiteY20611" fmla="*/ 1480839 h 6812607"/>
              <a:gd name="connsiteX20612" fmla="*/ 1949649 w 6682383"/>
              <a:gd name="connsiteY20612" fmla="*/ 1465957 h 6812607"/>
              <a:gd name="connsiteX20613" fmla="*/ 1964531 w 6682383"/>
              <a:gd name="connsiteY20613" fmla="*/ 1447353 h 6812607"/>
              <a:gd name="connsiteX20614" fmla="*/ 1971973 w 6682383"/>
              <a:gd name="connsiteY20614" fmla="*/ 1432470 h 6812607"/>
              <a:gd name="connsiteX20615" fmla="*/ 1971973 w 6682383"/>
              <a:gd name="connsiteY20615" fmla="*/ 1425029 h 6812607"/>
              <a:gd name="connsiteX20616" fmla="*/ 1964531 w 6682383"/>
              <a:gd name="connsiteY20616" fmla="*/ 1425029 h 6812607"/>
              <a:gd name="connsiteX20617" fmla="*/ 1957090 w 6682383"/>
              <a:gd name="connsiteY20617" fmla="*/ 1439912 h 6812607"/>
              <a:gd name="connsiteX20618" fmla="*/ 1953369 w 6682383"/>
              <a:gd name="connsiteY20618" fmla="*/ 1439912 h 6812607"/>
              <a:gd name="connsiteX20619" fmla="*/ 1942207 w 6682383"/>
              <a:gd name="connsiteY20619" fmla="*/ 1447353 h 6812607"/>
              <a:gd name="connsiteX20620" fmla="*/ 1927325 w 6682383"/>
              <a:gd name="connsiteY20620" fmla="*/ 1454795 h 6812607"/>
              <a:gd name="connsiteX20621" fmla="*/ 1927325 w 6682383"/>
              <a:gd name="connsiteY20621" fmla="*/ 1462236 h 6812607"/>
              <a:gd name="connsiteX20622" fmla="*/ 1919883 w 6682383"/>
              <a:gd name="connsiteY20622" fmla="*/ 1462236 h 6812607"/>
              <a:gd name="connsiteX20623" fmla="*/ 1905000 w 6682383"/>
              <a:gd name="connsiteY20623" fmla="*/ 1477119 h 6812607"/>
              <a:gd name="connsiteX20624" fmla="*/ 1890117 w 6682383"/>
              <a:gd name="connsiteY20624" fmla="*/ 1484560 h 6812607"/>
              <a:gd name="connsiteX20625" fmla="*/ 1882676 w 6682383"/>
              <a:gd name="connsiteY20625" fmla="*/ 1492002 h 6812607"/>
              <a:gd name="connsiteX20626" fmla="*/ 1875235 w 6682383"/>
              <a:gd name="connsiteY20626" fmla="*/ 1506884 h 6812607"/>
              <a:gd name="connsiteX20627" fmla="*/ 1852910 w 6682383"/>
              <a:gd name="connsiteY20627" fmla="*/ 1521767 h 6812607"/>
              <a:gd name="connsiteX20628" fmla="*/ 1845469 w 6682383"/>
              <a:gd name="connsiteY20628" fmla="*/ 1532929 h 6812607"/>
              <a:gd name="connsiteX20629" fmla="*/ 1838027 w 6682383"/>
              <a:gd name="connsiteY20629" fmla="*/ 1529209 h 6812607"/>
              <a:gd name="connsiteX20630" fmla="*/ 1838027 w 6682383"/>
              <a:gd name="connsiteY20630" fmla="*/ 1532929 h 6812607"/>
              <a:gd name="connsiteX20631" fmla="*/ 1838027 w 6682383"/>
              <a:gd name="connsiteY20631" fmla="*/ 1536650 h 6812607"/>
              <a:gd name="connsiteX20632" fmla="*/ 1830586 w 6682383"/>
              <a:gd name="connsiteY20632" fmla="*/ 1536650 h 6812607"/>
              <a:gd name="connsiteX20633" fmla="*/ 1834307 w 6682383"/>
              <a:gd name="connsiteY20633" fmla="*/ 1544091 h 6812607"/>
              <a:gd name="connsiteX20634" fmla="*/ 1830586 w 6682383"/>
              <a:gd name="connsiteY20634" fmla="*/ 1544091 h 6812607"/>
              <a:gd name="connsiteX20635" fmla="*/ 1808262 w 6682383"/>
              <a:gd name="connsiteY20635" fmla="*/ 1566416 h 6812607"/>
              <a:gd name="connsiteX20636" fmla="*/ 1793379 w 6682383"/>
              <a:gd name="connsiteY20636" fmla="*/ 1577578 h 6812607"/>
              <a:gd name="connsiteX20637" fmla="*/ 1785938 w 6682383"/>
              <a:gd name="connsiteY20637" fmla="*/ 1581298 h 6812607"/>
              <a:gd name="connsiteX20638" fmla="*/ 1778496 w 6682383"/>
              <a:gd name="connsiteY20638" fmla="*/ 1596181 h 6812607"/>
              <a:gd name="connsiteX20639" fmla="*/ 1763613 w 6682383"/>
              <a:gd name="connsiteY20639" fmla="*/ 1611064 h 6812607"/>
              <a:gd name="connsiteX20640" fmla="*/ 1756172 w 6682383"/>
              <a:gd name="connsiteY20640" fmla="*/ 1618506 h 6812607"/>
              <a:gd name="connsiteX20641" fmla="*/ 1752451 w 6682383"/>
              <a:gd name="connsiteY20641" fmla="*/ 1625947 h 6812607"/>
              <a:gd name="connsiteX20642" fmla="*/ 1748731 w 6682383"/>
              <a:gd name="connsiteY20642" fmla="*/ 1625947 h 6812607"/>
              <a:gd name="connsiteX20643" fmla="*/ 1741289 w 6682383"/>
              <a:gd name="connsiteY20643" fmla="*/ 1625947 h 6812607"/>
              <a:gd name="connsiteX20644" fmla="*/ 1741289 w 6682383"/>
              <a:gd name="connsiteY20644" fmla="*/ 1629668 h 6812607"/>
              <a:gd name="connsiteX20645" fmla="*/ 1733848 w 6682383"/>
              <a:gd name="connsiteY20645" fmla="*/ 1640830 h 6812607"/>
              <a:gd name="connsiteX20646" fmla="*/ 1726407 w 6682383"/>
              <a:gd name="connsiteY20646" fmla="*/ 1655713 h 6812607"/>
              <a:gd name="connsiteX20647" fmla="*/ 1711523 w 6682383"/>
              <a:gd name="connsiteY20647" fmla="*/ 1678037 h 6812607"/>
              <a:gd name="connsiteX20648" fmla="*/ 1704082 w 6682383"/>
              <a:gd name="connsiteY20648" fmla="*/ 1685478 h 6812607"/>
              <a:gd name="connsiteX20649" fmla="*/ 1704082 w 6682383"/>
              <a:gd name="connsiteY20649" fmla="*/ 1692920 h 6812607"/>
              <a:gd name="connsiteX20650" fmla="*/ 1696641 w 6682383"/>
              <a:gd name="connsiteY20650" fmla="*/ 1700361 h 6812607"/>
              <a:gd name="connsiteX20651" fmla="*/ 1704082 w 6682383"/>
              <a:gd name="connsiteY20651" fmla="*/ 1700361 h 6812607"/>
              <a:gd name="connsiteX20652" fmla="*/ 1704082 w 6682383"/>
              <a:gd name="connsiteY20652" fmla="*/ 1707802 h 6812607"/>
              <a:gd name="connsiteX20653" fmla="*/ 1689200 w 6682383"/>
              <a:gd name="connsiteY20653" fmla="*/ 1730127 h 6812607"/>
              <a:gd name="connsiteX20654" fmla="*/ 1681758 w 6682383"/>
              <a:gd name="connsiteY20654" fmla="*/ 1737568 h 6812607"/>
              <a:gd name="connsiteX20655" fmla="*/ 1674316 w 6682383"/>
              <a:gd name="connsiteY20655" fmla="*/ 1752451 h 6812607"/>
              <a:gd name="connsiteX20656" fmla="*/ 1666875 w 6682383"/>
              <a:gd name="connsiteY20656" fmla="*/ 1767334 h 6812607"/>
              <a:gd name="connsiteX20657" fmla="*/ 1648272 w 6682383"/>
              <a:gd name="connsiteY20657" fmla="*/ 1785937 h 6812607"/>
              <a:gd name="connsiteX20658" fmla="*/ 1637110 w 6682383"/>
              <a:gd name="connsiteY20658" fmla="*/ 1797099 h 6812607"/>
              <a:gd name="connsiteX20659" fmla="*/ 1629668 w 6682383"/>
              <a:gd name="connsiteY20659" fmla="*/ 1804541 h 6812607"/>
              <a:gd name="connsiteX20660" fmla="*/ 1651992 w 6682383"/>
              <a:gd name="connsiteY20660" fmla="*/ 1797099 h 6812607"/>
              <a:gd name="connsiteX20661" fmla="*/ 1674316 w 6682383"/>
              <a:gd name="connsiteY20661" fmla="*/ 1782216 h 6812607"/>
              <a:gd name="connsiteX20662" fmla="*/ 1681758 w 6682383"/>
              <a:gd name="connsiteY20662" fmla="*/ 1782216 h 6812607"/>
              <a:gd name="connsiteX20663" fmla="*/ 1692920 w 6682383"/>
              <a:gd name="connsiteY20663" fmla="*/ 1774775 h 6812607"/>
              <a:gd name="connsiteX20664" fmla="*/ 1696641 w 6682383"/>
              <a:gd name="connsiteY20664" fmla="*/ 1767334 h 6812607"/>
              <a:gd name="connsiteX20665" fmla="*/ 1704082 w 6682383"/>
              <a:gd name="connsiteY20665" fmla="*/ 1759892 h 6812607"/>
              <a:gd name="connsiteX20666" fmla="*/ 1715244 w 6682383"/>
              <a:gd name="connsiteY20666" fmla="*/ 1756172 h 6812607"/>
              <a:gd name="connsiteX20667" fmla="*/ 1718965 w 6682383"/>
              <a:gd name="connsiteY20667" fmla="*/ 1752451 h 6812607"/>
              <a:gd name="connsiteX20668" fmla="*/ 1722686 w 6682383"/>
              <a:gd name="connsiteY20668" fmla="*/ 1745009 h 6812607"/>
              <a:gd name="connsiteX20669" fmla="*/ 1730127 w 6682383"/>
              <a:gd name="connsiteY20669" fmla="*/ 1741289 h 6812607"/>
              <a:gd name="connsiteX20670" fmla="*/ 1733848 w 6682383"/>
              <a:gd name="connsiteY20670" fmla="*/ 1730127 h 6812607"/>
              <a:gd name="connsiteX20671" fmla="*/ 1733848 w 6682383"/>
              <a:gd name="connsiteY20671" fmla="*/ 1722685 h 6812607"/>
              <a:gd name="connsiteX20672" fmla="*/ 1741289 w 6682383"/>
              <a:gd name="connsiteY20672" fmla="*/ 1730127 h 6812607"/>
              <a:gd name="connsiteX20673" fmla="*/ 1745010 w 6682383"/>
              <a:gd name="connsiteY20673" fmla="*/ 1730127 h 6812607"/>
              <a:gd name="connsiteX20674" fmla="*/ 1756172 w 6682383"/>
              <a:gd name="connsiteY20674" fmla="*/ 1730127 h 6812607"/>
              <a:gd name="connsiteX20675" fmla="*/ 1756172 w 6682383"/>
              <a:gd name="connsiteY20675" fmla="*/ 1700361 h 6812607"/>
              <a:gd name="connsiteX20676" fmla="*/ 1756172 w 6682383"/>
              <a:gd name="connsiteY20676" fmla="*/ 1692920 h 6812607"/>
              <a:gd name="connsiteX20677" fmla="*/ 1763613 w 6682383"/>
              <a:gd name="connsiteY20677" fmla="*/ 1689199 h 6812607"/>
              <a:gd name="connsiteX20678" fmla="*/ 1771055 w 6682383"/>
              <a:gd name="connsiteY20678" fmla="*/ 1681757 h 6812607"/>
              <a:gd name="connsiteX20679" fmla="*/ 1763613 w 6682383"/>
              <a:gd name="connsiteY20679" fmla="*/ 1678037 h 6812607"/>
              <a:gd name="connsiteX20680" fmla="*/ 1756172 w 6682383"/>
              <a:gd name="connsiteY20680" fmla="*/ 1678037 h 6812607"/>
              <a:gd name="connsiteX20681" fmla="*/ 1759893 w 6682383"/>
              <a:gd name="connsiteY20681" fmla="*/ 1674316 h 6812607"/>
              <a:gd name="connsiteX20682" fmla="*/ 1767334 w 6682383"/>
              <a:gd name="connsiteY20682" fmla="*/ 1670595 h 6812607"/>
              <a:gd name="connsiteX20683" fmla="*/ 1778496 w 6682383"/>
              <a:gd name="connsiteY20683" fmla="*/ 1666875 h 6812607"/>
              <a:gd name="connsiteX20684" fmla="*/ 1793379 w 6682383"/>
              <a:gd name="connsiteY20684" fmla="*/ 1655713 h 6812607"/>
              <a:gd name="connsiteX20685" fmla="*/ 1808262 w 6682383"/>
              <a:gd name="connsiteY20685" fmla="*/ 1633388 h 6812607"/>
              <a:gd name="connsiteX20686" fmla="*/ 1815703 w 6682383"/>
              <a:gd name="connsiteY20686" fmla="*/ 1618506 h 6812607"/>
              <a:gd name="connsiteX20687" fmla="*/ 1845469 w 6682383"/>
              <a:gd name="connsiteY20687" fmla="*/ 1573857 h 6812607"/>
              <a:gd name="connsiteX20688" fmla="*/ 1852910 w 6682383"/>
              <a:gd name="connsiteY20688" fmla="*/ 1570136 h 6812607"/>
              <a:gd name="connsiteX20689" fmla="*/ 1852910 w 6682383"/>
              <a:gd name="connsiteY20689" fmla="*/ 1566416 h 6812607"/>
              <a:gd name="connsiteX20690" fmla="*/ 1867793 w 6682383"/>
              <a:gd name="connsiteY20690" fmla="*/ 1570136 h 6812607"/>
              <a:gd name="connsiteX20691" fmla="*/ 1867793 w 6682383"/>
              <a:gd name="connsiteY20691" fmla="*/ 1558974 h 6812607"/>
              <a:gd name="connsiteX20692" fmla="*/ 1875235 w 6682383"/>
              <a:gd name="connsiteY20692" fmla="*/ 1551533 h 6812607"/>
              <a:gd name="connsiteX20693" fmla="*/ 1886397 w 6682383"/>
              <a:gd name="connsiteY20693" fmla="*/ 1547812 h 6812607"/>
              <a:gd name="connsiteX20694" fmla="*/ 1890117 w 6682383"/>
              <a:gd name="connsiteY20694" fmla="*/ 1540371 h 6812607"/>
              <a:gd name="connsiteX20695" fmla="*/ 1897559 w 6682383"/>
              <a:gd name="connsiteY20695" fmla="*/ 1525488 h 6812607"/>
              <a:gd name="connsiteX20696" fmla="*/ 1916162 w 6682383"/>
              <a:gd name="connsiteY20696" fmla="*/ 1503164 h 6812607"/>
              <a:gd name="connsiteX20697" fmla="*/ 1934766 w 6682383"/>
              <a:gd name="connsiteY20697" fmla="*/ 1492002 h 6812607"/>
              <a:gd name="connsiteX20698" fmla="*/ 1931045 w 6682383"/>
              <a:gd name="connsiteY20698" fmla="*/ 1510605 h 6812607"/>
              <a:gd name="connsiteX20699" fmla="*/ 1919883 w 6682383"/>
              <a:gd name="connsiteY20699" fmla="*/ 1525488 h 6812607"/>
              <a:gd name="connsiteX20700" fmla="*/ 1912442 w 6682383"/>
              <a:gd name="connsiteY20700" fmla="*/ 1532929 h 6812607"/>
              <a:gd name="connsiteX20701" fmla="*/ 1912442 w 6682383"/>
              <a:gd name="connsiteY20701" fmla="*/ 1544091 h 6812607"/>
              <a:gd name="connsiteX20702" fmla="*/ 1905000 w 6682383"/>
              <a:gd name="connsiteY20702" fmla="*/ 1544091 h 6812607"/>
              <a:gd name="connsiteX20703" fmla="*/ 1897559 w 6682383"/>
              <a:gd name="connsiteY20703" fmla="*/ 1544091 h 6812607"/>
              <a:gd name="connsiteX20704" fmla="*/ 1882676 w 6682383"/>
              <a:gd name="connsiteY20704" fmla="*/ 1558974 h 6812607"/>
              <a:gd name="connsiteX20705" fmla="*/ 1875235 w 6682383"/>
              <a:gd name="connsiteY20705" fmla="*/ 1570136 h 6812607"/>
              <a:gd name="connsiteX20706" fmla="*/ 1852910 w 6682383"/>
              <a:gd name="connsiteY20706" fmla="*/ 1603623 h 6812607"/>
              <a:gd name="connsiteX20707" fmla="*/ 1838027 w 6682383"/>
              <a:gd name="connsiteY20707" fmla="*/ 1633388 h 6812607"/>
              <a:gd name="connsiteX20708" fmla="*/ 1849190 w 6682383"/>
              <a:gd name="connsiteY20708" fmla="*/ 1622226 h 6812607"/>
              <a:gd name="connsiteX20709" fmla="*/ 1852910 w 6682383"/>
              <a:gd name="connsiteY20709" fmla="*/ 1611064 h 6812607"/>
              <a:gd name="connsiteX20710" fmla="*/ 1867793 w 6682383"/>
              <a:gd name="connsiteY20710" fmla="*/ 1603623 h 6812607"/>
              <a:gd name="connsiteX20711" fmla="*/ 1871514 w 6682383"/>
              <a:gd name="connsiteY20711" fmla="*/ 1592461 h 6812607"/>
              <a:gd name="connsiteX20712" fmla="*/ 1875235 w 6682383"/>
              <a:gd name="connsiteY20712" fmla="*/ 1588740 h 6812607"/>
              <a:gd name="connsiteX20713" fmla="*/ 1927325 w 6682383"/>
              <a:gd name="connsiteY20713" fmla="*/ 1529209 h 6812607"/>
              <a:gd name="connsiteX20714" fmla="*/ 1934766 w 6682383"/>
              <a:gd name="connsiteY20714" fmla="*/ 1529209 h 6812607"/>
              <a:gd name="connsiteX20715" fmla="*/ 1949649 w 6682383"/>
              <a:gd name="connsiteY20715" fmla="*/ 1518047 h 6812607"/>
              <a:gd name="connsiteX20716" fmla="*/ 1957090 w 6682383"/>
              <a:gd name="connsiteY20716" fmla="*/ 1506884 h 6812607"/>
              <a:gd name="connsiteX20717" fmla="*/ 1957090 w 6682383"/>
              <a:gd name="connsiteY20717" fmla="*/ 1499443 h 6812607"/>
              <a:gd name="connsiteX20718" fmla="*/ 1960811 w 6682383"/>
              <a:gd name="connsiteY20718" fmla="*/ 1503164 h 6812607"/>
              <a:gd name="connsiteX20719" fmla="*/ 1971973 w 6682383"/>
              <a:gd name="connsiteY20719" fmla="*/ 1499443 h 6812607"/>
              <a:gd name="connsiteX20720" fmla="*/ 1979414 w 6682383"/>
              <a:gd name="connsiteY20720" fmla="*/ 1484560 h 6812607"/>
              <a:gd name="connsiteX20721" fmla="*/ 1994297 w 6682383"/>
              <a:gd name="connsiteY20721" fmla="*/ 1462236 h 6812607"/>
              <a:gd name="connsiteX20722" fmla="*/ 1986856 w 6682383"/>
              <a:gd name="connsiteY20722" fmla="*/ 1462236 h 6812607"/>
              <a:gd name="connsiteX20723" fmla="*/ 2016621 w 6682383"/>
              <a:gd name="connsiteY20723" fmla="*/ 1425029 h 6812607"/>
              <a:gd name="connsiteX20724" fmla="*/ 2031504 w 6682383"/>
              <a:gd name="connsiteY20724" fmla="*/ 1410146 h 6812607"/>
              <a:gd name="connsiteX20725" fmla="*/ 2061270 w 6682383"/>
              <a:gd name="connsiteY20725" fmla="*/ 1387822 h 6812607"/>
              <a:gd name="connsiteX20726" fmla="*/ 2076152 w 6682383"/>
              <a:gd name="connsiteY20726" fmla="*/ 1380381 h 6812607"/>
              <a:gd name="connsiteX20727" fmla="*/ 2068711 w 6682383"/>
              <a:gd name="connsiteY20727" fmla="*/ 1387822 h 6812607"/>
              <a:gd name="connsiteX20728" fmla="*/ 2031504 w 6682383"/>
              <a:gd name="connsiteY20728" fmla="*/ 1432470 h 6812607"/>
              <a:gd name="connsiteX20729" fmla="*/ 2024063 w 6682383"/>
              <a:gd name="connsiteY20729" fmla="*/ 1432470 h 6812607"/>
              <a:gd name="connsiteX20730" fmla="*/ 2016621 w 6682383"/>
              <a:gd name="connsiteY20730" fmla="*/ 1439912 h 6812607"/>
              <a:gd name="connsiteX20731" fmla="*/ 2024063 w 6682383"/>
              <a:gd name="connsiteY20731" fmla="*/ 1447353 h 6812607"/>
              <a:gd name="connsiteX20732" fmla="*/ 2031504 w 6682383"/>
              <a:gd name="connsiteY20732" fmla="*/ 1447353 h 6812607"/>
              <a:gd name="connsiteX20733" fmla="*/ 2042666 w 6682383"/>
              <a:gd name="connsiteY20733" fmla="*/ 1443632 h 6812607"/>
              <a:gd name="connsiteX20734" fmla="*/ 2046387 w 6682383"/>
              <a:gd name="connsiteY20734" fmla="*/ 1439912 h 6812607"/>
              <a:gd name="connsiteX20735" fmla="*/ 2053828 w 6682383"/>
              <a:gd name="connsiteY20735" fmla="*/ 1432470 h 6812607"/>
              <a:gd name="connsiteX20736" fmla="*/ 2068711 w 6682383"/>
              <a:gd name="connsiteY20736" fmla="*/ 1425029 h 6812607"/>
              <a:gd name="connsiteX20737" fmla="*/ 2068711 w 6682383"/>
              <a:gd name="connsiteY20737" fmla="*/ 1410146 h 6812607"/>
              <a:gd name="connsiteX20738" fmla="*/ 2076152 w 6682383"/>
              <a:gd name="connsiteY20738" fmla="*/ 1398984 h 6812607"/>
              <a:gd name="connsiteX20739" fmla="*/ 2076152 w 6682383"/>
              <a:gd name="connsiteY20739" fmla="*/ 1387822 h 6812607"/>
              <a:gd name="connsiteX20740" fmla="*/ 2083594 w 6682383"/>
              <a:gd name="connsiteY20740" fmla="*/ 1387822 h 6812607"/>
              <a:gd name="connsiteX20741" fmla="*/ 2087315 w 6682383"/>
              <a:gd name="connsiteY20741" fmla="*/ 1395263 h 6812607"/>
              <a:gd name="connsiteX20742" fmla="*/ 2098477 w 6682383"/>
              <a:gd name="connsiteY20742" fmla="*/ 1395263 h 6812607"/>
              <a:gd name="connsiteX20743" fmla="*/ 2098477 w 6682383"/>
              <a:gd name="connsiteY20743" fmla="*/ 1387822 h 6812607"/>
              <a:gd name="connsiteX20744" fmla="*/ 2105918 w 6682383"/>
              <a:gd name="connsiteY20744" fmla="*/ 1372939 h 6812607"/>
              <a:gd name="connsiteX20745" fmla="*/ 2128242 w 6682383"/>
              <a:gd name="connsiteY20745" fmla="*/ 1365498 h 6812607"/>
              <a:gd name="connsiteX20746" fmla="*/ 2139404 w 6682383"/>
              <a:gd name="connsiteY20746" fmla="*/ 1376660 h 6812607"/>
              <a:gd name="connsiteX20747" fmla="*/ 2143125 w 6682383"/>
              <a:gd name="connsiteY20747" fmla="*/ 1387822 h 6812607"/>
              <a:gd name="connsiteX20748" fmla="*/ 2150567 w 6682383"/>
              <a:gd name="connsiteY20748" fmla="*/ 1380381 h 6812607"/>
              <a:gd name="connsiteX20749" fmla="*/ 2158008 w 6682383"/>
              <a:gd name="connsiteY20749" fmla="*/ 1372939 h 6812607"/>
              <a:gd name="connsiteX20750" fmla="*/ 2165449 w 6682383"/>
              <a:gd name="connsiteY20750" fmla="*/ 1372939 h 6812607"/>
              <a:gd name="connsiteX20751" fmla="*/ 2180333 w 6682383"/>
              <a:gd name="connsiteY20751" fmla="*/ 1350615 h 6812607"/>
              <a:gd name="connsiteX20752" fmla="*/ 2195215 w 6682383"/>
              <a:gd name="connsiteY20752" fmla="*/ 1324570 h 6812607"/>
              <a:gd name="connsiteX20753" fmla="*/ 2202656 w 6682383"/>
              <a:gd name="connsiteY20753" fmla="*/ 1313408 h 6812607"/>
              <a:gd name="connsiteX20754" fmla="*/ 2210098 w 6682383"/>
              <a:gd name="connsiteY20754" fmla="*/ 1313408 h 6812607"/>
              <a:gd name="connsiteX20755" fmla="*/ 2210098 w 6682383"/>
              <a:gd name="connsiteY20755" fmla="*/ 1320849 h 6812607"/>
              <a:gd name="connsiteX20756" fmla="*/ 2202656 w 6682383"/>
              <a:gd name="connsiteY20756" fmla="*/ 1335732 h 6812607"/>
              <a:gd name="connsiteX20757" fmla="*/ 2198935 w 6682383"/>
              <a:gd name="connsiteY20757" fmla="*/ 1339453 h 6812607"/>
              <a:gd name="connsiteX20758" fmla="*/ 2195215 w 6682383"/>
              <a:gd name="connsiteY20758" fmla="*/ 1350615 h 6812607"/>
              <a:gd name="connsiteX20759" fmla="*/ 2180333 w 6682383"/>
              <a:gd name="connsiteY20759" fmla="*/ 1365498 h 6812607"/>
              <a:gd name="connsiteX20760" fmla="*/ 2172891 w 6682383"/>
              <a:gd name="connsiteY20760" fmla="*/ 1365498 h 6812607"/>
              <a:gd name="connsiteX20761" fmla="*/ 2172891 w 6682383"/>
              <a:gd name="connsiteY20761" fmla="*/ 1372939 h 6812607"/>
              <a:gd name="connsiteX20762" fmla="*/ 2180333 w 6682383"/>
              <a:gd name="connsiteY20762" fmla="*/ 1365498 h 6812607"/>
              <a:gd name="connsiteX20763" fmla="*/ 2180333 w 6682383"/>
              <a:gd name="connsiteY20763" fmla="*/ 1376660 h 6812607"/>
              <a:gd name="connsiteX20764" fmla="*/ 2172891 w 6682383"/>
              <a:gd name="connsiteY20764" fmla="*/ 1380381 h 6812607"/>
              <a:gd name="connsiteX20765" fmla="*/ 2161729 w 6682383"/>
              <a:gd name="connsiteY20765" fmla="*/ 1387822 h 6812607"/>
              <a:gd name="connsiteX20766" fmla="*/ 2150567 w 6682383"/>
              <a:gd name="connsiteY20766" fmla="*/ 1402705 h 6812607"/>
              <a:gd name="connsiteX20767" fmla="*/ 2135684 w 6682383"/>
              <a:gd name="connsiteY20767" fmla="*/ 1417588 h 6812607"/>
              <a:gd name="connsiteX20768" fmla="*/ 2076152 w 6682383"/>
              <a:gd name="connsiteY20768" fmla="*/ 1477119 h 6812607"/>
              <a:gd name="connsiteX20769" fmla="*/ 2076152 w 6682383"/>
              <a:gd name="connsiteY20769" fmla="*/ 1480839 h 6812607"/>
              <a:gd name="connsiteX20770" fmla="*/ 2072432 w 6682383"/>
              <a:gd name="connsiteY20770" fmla="*/ 1484560 h 6812607"/>
              <a:gd name="connsiteX20771" fmla="*/ 2064990 w 6682383"/>
              <a:gd name="connsiteY20771" fmla="*/ 1488281 h 6812607"/>
              <a:gd name="connsiteX20772" fmla="*/ 2061270 w 6682383"/>
              <a:gd name="connsiteY20772" fmla="*/ 1499443 h 6812607"/>
              <a:gd name="connsiteX20773" fmla="*/ 2053828 w 6682383"/>
              <a:gd name="connsiteY20773" fmla="*/ 1518047 h 6812607"/>
              <a:gd name="connsiteX20774" fmla="*/ 2046387 w 6682383"/>
              <a:gd name="connsiteY20774" fmla="*/ 1514326 h 6812607"/>
              <a:gd name="connsiteX20775" fmla="*/ 2031504 w 6682383"/>
              <a:gd name="connsiteY20775" fmla="*/ 1529209 h 6812607"/>
              <a:gd name="connsiteX20776" fmla="*/ 2038945 w 6682383"/>
              <a:gd name="connsiteY20776" fmla="*/ 1536650 h 6812607"/>
              <a:gd name="connsiteX20777" fmla="*/ 2031504 w 6682383"/>
              <a:gd name="connsiteY20777" fmla="*/ 1544091 h 6812607"/>
              <a:gd name="connsiteX20778" fmla="*/ 2024063 w 6682383"/>
              <a:gd name="connsiteY20778" fmla="*/ 1558974 h 6812607"/>
              <a:gd name="connsiteX20779" fmla="*/ 2031504 w 6682383"/>
              <a:gd name="connsiteY20779" fmla="*/ 1566416 h 6812607"/>
              <a:gd name="connsiteX20780" fmla="*/ 2031504 w 6682383"/>
              <a:gd name="connsiteY20780" fmla="*/ 1558974 h 6812607"/>
              <a:gd name="connsiteX20781" fmla="*/ 2031504 w 6682383"/>
              <a:gd name="connsiteY20781" fmla="*/ 1551533 h 6812607"/>
              <a:gd name="connsiteX20782" fmla="*/ 2038945 w 6682383"/>
              <a:gd name="connsiteY20782" fmla="*/ 1544091 h 6812607"/>
              <a:gd name="connsiteX20783" fmla="*/ 2038945 w 6682383"/>
              <a:gd name="connsiteY20783" fmla="*/ 1536650 h 6812607"/>
              <a:gd name="connsiteX20784" fmla="*/ 2050108 w 6682383"/>
              <a:gd name="connsiteY20784" fmla="*/ 1525488 h 6812607"/>
              <a:gd name="connsiteX20785" fmla="*/ 2072432 w 6682383"/>
              <a:gd name="connsiteY20785" fmla="*/ 1518047 h 6812607"/>
              <a:gd name="connsiteX20786" fmla="*/ 2076152 w 6682383"/>
              <a:gd name="connsiteY20786" fmla="*/ 1529209 h 6812607"/>
              <a:gd name="connsiteX20787" fmla="*/ 2083594 w 6682383"/>
              <a:gd name="connsiteY20787" fmla="*/ 1529209 h 6812607"/>
              <a:gd name="connsiteX20788" fmla="*/ 2091035 w 6682383"/>
              <a:gd name="connsiteY20788" fmla="*/ 1529209 h 6812607"/>
              <a:gd name="connsiteX20789" fmla="*/ 2076152 w 6682383"/>
              <a:gd name="connsiteY20789" fmla="*/ 1536650 h 6812607"/>
              <a:gd name="connsiteX20790" fmla="*/ 2068711 w 6682383"/>
              <a:gd name="connsiteY20790" fmla="*/ 1536650 h 6812607"/>
              <a:gd name="connsiteX20791" fmla="*/ 2061270 w 6682383"/>
              <a:gd name="connsiteY20791" fmla="*/ 1544091 h 6812607"/>
              <a:gd name="connsiteX20792" fmla="*/ 2053828 w 6682383"/>
              <a:gd name="connsiteY20792" fmla="*/ 1558974 h 6812607"/>
              <a:gd name="connsiteX20793" fmla="*/ 2046387 w 6682383"/>
              <a:gd name="connsiteY20793" fmla="*/ 1573857 h 6812607"/>
              <a:gd name="connsiteX20794" fmla="*/ 2053828 w 6682383"/>
              <a:gd name="connsiteY20794" fmla="*/ 1566416 h 6812607"/>
              <a:gd name="connsiteX20795" fmla="*/ 2057549 w 6682383"/>
              <a:gd name="connsiteY20795" fmla="*/ 1573857 h 6812607"/>
              <a:gd name="connsiteX20796" fmla="*/ 2064990 w 6682383"/>
              <a:gd name="connsiteY20796" fmla="*/ 1581298 h 6812607"/>
              <a:gd name="connsiteX20797" fmla="*/ 2076152 w 6682383"/>
              <a:gd name="connsiteY20797" fmla="*/ 1573857 h 6812607"/>
              <a:gd name="connsiteX20798" fmla="*/ 2083594 w 6682383"/>
              <a:gd name="connsiteY20798" fmla="*/ 1558974 h 6812607"/>
              <a:gd name="connsiteX20799" fmla="*/ 2091035 w 6682383"/>
              <a:gd name="connsiteY20799" fmla="*/ 1558974 h 6812607"/>
              <a:gd name="connsiteX20800" fmla="*/ 2098477 w 6682383"/>
              <a:gd name="connsiteY20800" fmla="*/ 1555254 h 6812607"/>
              <a:gd name="connsiteX20801" fmla="*/ 2105918 w 6682383"/>
              <a:gd name="connsiteY20801" fmla="*/ 1547812 h 6812607"/>
              <a:gd name="connsiteX20802" fmla="*/ 2113360 w 6682383"/>
              <a:gd name="connsiteY20802" fmla="*/ 1536650 h 6812607"/>
              <a:gd name="connsiteX20803" fmla="*/ 2128242 w 6682383"/>
              <a:gd name="connsiteY20803" fmla="*/ 1521767 h 6812607"/>
              <a:gd name="connsiteX20804" fmla="*/ 2135684 w 6682383"/>
              <a:gd name="connsiteY20804" fmla="*/ 1506884 h 6812607"/>
              <a:gd name="connsiteX20805" fmla="*/ 2143125 w 6682383"/>
              <a:gd name="connsiteY20805" fmla="*/ 1499443 h 6812607"/>
              <a:gd name="connsiteX20806" fmla="*/ 2158008 w 6682383"/>
              <a:gd name="connsiteY20806" fmla="*/ 1492002 h 6812607"/>
              <a:gd name="connsiteX20807" fmla="*/ 2187773 w 6682383"/>
              <a:gd name="connsiteY20807" fmla="*/ 1477119 h 6812607"/>
              <a:gd name="connsiteX20808" fmla="*/ 2191495 w 6682383"/>
              <a:gd name="connsiteY20808" fmla="*/ 1477119 h 6812607"/>
              <a:gd name="connsiteX20809" fmla="*/ 2202656 w 6682383"/>
              <a:gd name="connsiteY20809" fmla="*/ 1469677 h 6812607"/>
              <a:gd name="connsiteX20810" fmla="*/ 2224980 w 6682383"/>
              <a:gd name="connsiteY20810" fmla="*/ 1462236 h 6812607"/>
              <a:gd name="connsiteX20811" fmla="*/ 2224980 w 6682383"/>
              <a:gd name="connsiteY20811" fmla="*/ 1454795 h 6812607"/>
              <a:gd name="connsiteX20812" fmla="*/ 2232423 w 6682383"/>
              <a:gd name="connsiteY20812" fmla="*/ 1454795 h 6812607"/>
              <a:gd name="connsiteX20813" fmla="*/ 2239863 w 6682383"/>
              <a:gd name="connsiteY20813" fmla="*/ 1447353 h 6812607"/>
              <a:gd name="connsiteX20814" fmla="*/ 2247305 w 6682383"/>
              <a:gd name="connsiteY20814" fmla="*/ 1439912 h 6812607"/>
              <a:gd name="connsiteX20815" fmla="*/ 2266838 w 6682383"/>
              <a:gd name="connsiteY20815" fmla="*/ 1436656 h 6812607"/>
              <a:gd name="connsiteX20816" fmla="*/ 2272819 w 6682383"/>
              <a:gd name="connsiteY20816" fmla="*/ 1432470 h 6812607"/>
              <a:gd name="connsiteX20817" fmla="*/ 2277070 w 6682383"/>
              <a:gd name="connsiteY20817" fmla="*/ 1432470 h 6812607"/>
              <a:gd name="connsiteX20818" fmla="*/ 2280791 w 6682383"/>
              <a:gd name="connsiteY20818" fmla="*/ 1432470 h 6812607"/>
              <a:gd name="connsiteX20819" fmla="*/ 2269630 w 6682383"/>
              <a:gd name="connsiteY20819" fmla="*/ 1439912 h 6812607"/>
              <a:gd name="connsiteX20820" fmla="*/ 2254746 w 6682383"/>
              <a:gd name="connsiteY20820" fmla="*/ 1462236 h 6812607"/>
              <a:gd name="connsiteX20821" fmla="*/ 2254746 w 6682383"/>
              <a:gd name="connsiteY20821" fmla="*/ 1447353 h 6812607"/>
              <a:gd name="connsiteX20822" fmla="*/ 2239863 w 6682383"/>
              <a:gd name="connsiteY20822" fmla="*/ 1454795 h 6812607"/>
              <a:gd name="connsiteX20823" fmla="*/ 2195215 w 6682383"/>
              <a:gd name="connsiteY20823" fmla="*/ 1492002 h 6812607"/>
              <a:gd name="connsiteX20824" fmla="*/ 2187773 w 6682383"/>
              <a:gd name="connsiteY20824" fmla="*/ 1506884 h 6812607"/>
              <a:gd name="connsiteX20825" fmla="*/ 2184053 w 6682383"/>
              <a:gd name="connsiteY20825" fmla="*/ 1514326 h 6812607"/>
              <a:gd name="connsiteX20826" fmla="*/ 2180333 w 6682383"/>
              <a:gd name="connsiteY20826" fmla="*/ 1521767 h 6812607"/>
              <a:gd name="connsiteX20827" fmla="*/ 2180333 w 6682383"/>
              <a:gd name="connsiteY20827" fmla="*/ 1529209 h 6812607"/>
              <a:gd name="connsiteX20828" fmla="*/ 2187773 w 6682383"/>
              <a:gd name="connsiteY20828" fmla="*/ 1521767 h 6812607"/>
              <a:gd name="connsiteX20829" fmla="*/ 2195215 w 6682383"/>
              <a:gd name="connsiteY20829" fmla="*/ 1499443 h 6812607"/>
              <a:gd name="connsiteX20830" fmla="*/ 2202656 w 6682383"/>
              <a:gd name="connsiteY20830" fmla="*/ 1492002 h 6812607"/>
              <a:gd name="connsiteX20831" fmla="*/ 2202656 w 6682383"/>
              <a:gd name="connsiteY20831" fmla="*/ 1495722 h 6812607"/>
              <a:gd name="connsiteX20832" fmla="*/ 2202656 w 6682383"/>
              <a:gd name="connsiteY20832" fmla="*/ 1499443 h 6812607"/>
              <a:gd name="connsiteX20833" fmla="*/ 2224980 w 6682383"/>
              <a:gd name="connsiteY20833" fmla="*/ 1499443 h 6812607"/>
              <a:gd name="connsiteX20834" fmla="*/ 2232423 w 6682383"/>
              <a:gd name="connsiteY20834" fmla="*/ 1492002 h 6812607"/>
              <a:gd name="connsiteX20835" fmla="*/ 2224980 w 6682383"/>
              <a:gd name="connsiteY20835" fmla="*/ 1514326 h 6812607"/>
              <a:gd name="connsiteX20836" fmla="*/ 2217540 w 6682383"/>
              <a:gd name="connsiteY20836" fmla="*/ 1521767 h 6812607"/>
              <a:gd name="connsiteX20837" fmla="*/ 2254746 w 6682383"/>
              <a:gd name="connsiteY20837" fmla="*/ 1499443 h 6812607"/>
              <a:gd name="connsiteX20838" fmla="*/ 2284512 w 6682383"/>
              <a:gd name="connsiteY20838" fmla="*/ 1469677 h 6812607"/>
              <a:gd name="connsiteX20839" fmla="*/ 2291953 w 6682383"/>
              <a:gd name="connsiteY20839" fmla="*/ 1469677 h 6812607"/>
              <a:gd name="connsiteX20840" fmla="*/ 2299394 w 6682383"/>
              <a:gd name="connsiteY20840" fmla="*/ 1454795 h 6812607"/>
              <a:gd name="connsiteX20841" fmla="*/ 2306837 w 6682383"/>
              <a:gd name="connsiteY20841" fmla="*/ 1447353 h 6812607"/>
              <a:gd name="connsiteX20842" fmla="*/ 2321719 w 6682383"/>
              <a:gd name="connsiteY20842" fmla="*/ 1439912 h 6812607"/>
              <a:gd name="connsiteX20843" fmla="*/ 2336601 w 6682383"/>
              <a:gd name="connsiteY20843" fmla="*/ 1432470 h 6812607"/>
              <a:gd name="connsiteX20844" fmla="*/ 2344043 w 6682383"/>
              <a:gd name="connsiteY20844" fmla="*/ 1417588 h 6812607"/>
              <a:gd name="connsiteX20845" fmla="*/ 2358926 w 6682383"/>
              <a:gd name="connsiteY20845" fmla="*/ 1410146 h 6812607"/>
              <a:gd name="connsiteX20846" fmla="*/ 2366367 w 6682383"/>
              <a:gd name="connsiteY20846" fmla="*/ 1402705 h 6812607"/>
              <a:gd name="connsiteX20847" fmla="*/ 2381250 w 6682383"/>
              <a:gd name="connsiteY20847" fmla="*/ 1395263 h 6812607"/>
              <a:gd name="connsiteX20848" fmla="*/ 2388691 w 6682383"/>
              <a:gd name="connsiteY20848" fmla="*/ 1387822 h 6812607"/>
              <a:gd name="connsiteX20849" fmla="*/ 2396133 w 6682383"/>
              <a:gd name="connsiteY20849" fmla="*/ 1380381 h 6812607"/>
              <a:gd name="connsiteX20850" fmla="*/ 2396133 w 6682383"/>
              <a:gd name="connsiteY20850" fmla="*/ 1372939 h 6812607"/>
              <a:gd name="connsiteX20851" fmla="*/ 2403574 w 6682383"/>
              <a:gd name="connsiteY20851" fmla="*/ 1365498 h 6812607"/>
              <a:gd name="connsiteX20852" fmla="*/ 2411016 w 6682383"/>
              <a:gd name="connsiteY20852" fmla="*/ 1350615 h 6812607"/>
              <a:gd name="connsiteX20853" fmla="*/ 2433340 w 6682383"/>
              <a:gd name="connsiteY20853" fmla="*/ 1335732 h 6812607"/>
              <a:gd name="connsiteX20854" fmla="*/ 2433340 w 6682383"/>
              <a:gd name="connsiteY20854" fmla="*/ 1343173 h 6812607"/>
              <a:gd name="connsiteX20855" fmla="*/ 2425898 w 6682383"/>
              <a:gd name="connsiteY20855" fmla="*/ 1343173 h 6812607"/>
              <a:gd name="connsiteX20856" fmla="*/ 2425898 w 6682383"/>
              <a:gd name="connsiteY20856" fmla="*/ 1346894 h 6812607"/>
              <a:gd name="connsiteX20857" fmla="*/ 2418457 w 6682383"/>
              <a:gd name="connsiteY20857" fmla="*/ 1358056 h 6812607"/>
              <a:gd name="connsiteX20858" fmla="*/ 2411016 w 6682383"/>
              <a:gd name="connsiteY20858" fmla="*/ 1365498 h 6812607"/>
              <a:gd name="connsiteX20859" fmla="*/ 2425898 w 6682383"/>
              <a:gd name="connsiteY20859" fmla="*/ 1358056 h 6812607"/>
              <a:gd name="connsiteX20860" fmla="*/ 2440781 w 6682383"/>
              <a:gd name="connsiteY20860" fmla="*/ 1365498 h 6812607"/>
              <a:gd name="connsiteX20861" fmla="*/ 2429619 w 6682383"/>
              <a:gd name="connsiteY20861" fmla="*/ 1376660 h 6812607"/>
              <a:gd name="connsiteX20862" fmla="*/ 2422178 w 6682383"/>
              <a:gd name="connsiteY20862" fmla="*/ 1391543 h 6812607"/>
              <a:gd name="connsiteX20863" fmla="*/ 2425898 w 6682383"/>
              <a:gd name="connsiteY20863" fmla="*/ 1387822 h 6812607"/>
              <a:gd name="connsiteX20864" fmla="*/ 2433340 w 6682383"/>
              <a:gd name="connsiteY20864" fmla="*/ 1387822 h 6812607"/>
              <a:gd name="connsiteX20865" fmla="*/ 2448223 w 6682383"/>
              <a:gd name="connsiteY20865" fmla="*/ 1380381 h 6812607"/>
              <a:gd name="connsiteX20866" fmla="*/ 2448223 w 6682383"/>
              <a:gd name="connsiteY20866" fmla="*/ 1372939 h 6812607"/>
              <a:gd name="connsiteX20867" fmla="*/ 2455664 w 6682383"/>
              <a:gd name="connsiteY20867" fmla="*/ 1369218 h 6812607"/>
              <a:gd name="connsiteX20868" fmla="*/ 2455664 w 6682383"/>
              <a:gd name="connsiteY20868" fmla="*/ 1365498 h 6812607"/>
              <a:gd name="connsiteX20869" fmla="*/ 2448223 w 6682383"/>
              <a:gd name="connsiteY20869" fmla="*/ 1350615 h 6812607"/>
              <a:gd name="connsiteX20870" fmla="*/ 2448223 w 6682383"/>
              <a:gd name="connsiteY20870" fmla="*/ 1343173 h 6812607"/>
              <a:gd name="connsiteX20871" fmla="*/ 2444502 w 6682383"/>
              <a:gd name="connsiteY20871" fmla="*/ 1324570 h 6812607"/>
              <a:gd name="connsiteX20872" fmla="*/ 2448223 w 6682383"/>
              <a:gd name="connsiteY20872" fmla="*/ 1320849 h 6812607"/>
              <a:gd name="connsiteX20873" fmla="*/ 2448223 w 6682383"/>
              <a:gd name="connsiteY20873" fmla="*/ 1305966 h 6812607"/>
              <a:gd name="connsiteX20874" fmla="*/ 2440781 w 6682383"/>
              <a:gd name="connsiteY20874" fmla="*/ 1298525 h 6812607"/>
              <a:gd name="connsiteX20875" fmla="*/ 2411016 w 6682383"/>
              <a:gd name="connsiteY20875" fmla="*/ 1313408 h 6812607"/>
              <a:gd name="connsiteX20876" fmla="*/ 2392412 w 6682383"/>
              <a:gd name="connsiteY20876" fmla="*/ 1324570 h 6812607"/>
              <a:gd name="connsiteX20877" fmla="*/ 2396133 w 6682383"/>
              <a:gd name="connsiteY20877" fmla="*/ 1320849 h 6812607"/>
              <a:gd name="connsiteX20878" fmla="*/ 2418457 w 6682383"/>
              <a:gd name="connsiteY20878" fmla="*/ 1298525 h 6812607"/>
              <a:gd name="connsiteX20879" fmla="*/ 2403574 w 6682383"/>
              <a:gd name="connsiteY20879" fmla="*/ 1305966 h 6812607"/>
              <a:gd name="connsiteX20880" fmla="*/ 2388691 w 6682383"/>
              <a:gd name="connsiteY20880" fmla="*/ 1305966 h 6812607"/>
              <a:gd name="connsiteX20881" fmla="*/ 2403574 w 6682383"/>
              <a:gd name="connsiteY20881" fmla="*/ 1298525 h 6812607"/>
              <a:gd name="connsiteX20882" fmla="*/ 2411016 w 6682383"/>
              <a:gd name="connsiteY20882" fmla="*/ 1298525 h 6812607"/>
              <a:gd name="connsiteX20883" fmla="*/ 2425898 w 6682383"/>
              <a:gd name="connsiteY20883" fmla="*/ 1283642 h 6812607"/>
              <a:gd name="connsiteX20884" fmla="*/ 2440781 w 6682383"/>
              <a:gd name="connsiteY20884" fmla="*/ 1276201 h 6812607"/>
              <a:gd name="connsiteX20885" fmla="*/ 2444502 w 6682383"/>
              <a:gd name="connsiteY20885" fmla="*/ 1272480 h 6812607"/>
              <a:gd name="connsiteX20886" fmla="*/ 2448223 w 6682383"/>
              <a:gd name="connsiteY20886" fmla="*/ 1261318 h 6812607"/>
              <a:gd name="connsiteX20887" fmla="*/ 2455664 w 6682383"/>
              <a:gd name="connsiteY20887" fmla="*/ 1261318 h 6812607"/>
              <a:gd name="connsiteX20888" fmla="*/ 2455664 w 6682383"/>
              <a:gd name="connsiteY20888" fmla="*/ 1268759 h 6812607"/>
              <a:gd name="connsiteX20889" fmla="*/ 2463106 w 6682383"/>
              <a:gd name="connsiteY20889" fmla="*/ 1276201 h 6812607"/>
              <a:gd name="connsiteX20890" fmla="*/ 2463106 w 6682383"/>
              <a:gd name="connsiteY20890" fmla="*/ 1298525 h 6812607"/>
              <a:gd name="connsiteX20891" fmla="*/ 2455664 w 6682383"/>
              <a:gd name="connsiteY20891" fmla="*/ 1305966 h 6812607"/>
              <a:gd name="connsiteX20892" fmla="*/ 2463106 w 6682383"/>
              <a:gd name="connsiteY20892" fmla="*/ 1313408 h 6812607"/>
              <a:gd name="connsiteX20893" fmla="*/ 2470547 w 6682383"/>
              <a:gd name="connsiteY20893" fmla="*/ 1313408 h 6812607"/>
              <a:gd name="connsiteX20894" fmla="*/ 2477988 w 6682383"/>
              <a:gd name="connsiteY20894" fmla="*/ 1298525 h 6812607"/>
              <a:gd name="connsiteX20895" fmla="*/ 2477988 w 6682383"/>
              <a:gd name="connsiteY20895" fmla="*/ 1294804 h 6812607"/>
              <a:gd name="connsiteX20896" fmla="*/ 2485430 w 6682383"/>
              <a:gd name="connsiteY20896" fmla="*/ 1298525 h 6812607"/>
              <a:gd name="connsiteX20897" fmla="*/ 2495197 w 6682383"/>
              <a:gd name="connsiteY20897" fmla="*/ 1297595 h 6812607"/>
              <a:gd name="connsiteX20898" fmla="*/ 2502172 w 6682383"/>
              <a:gd name="connsiteY20898" fmla="*/ 1294804 h 6812607"/>
              <a:gd name="connsiteX20899" fmla="*/ 2500778 w 6682383"/>
              <a:gd name="connsiteY20899" fmla="*/ 1295735 h 6812607"/>
              <a:gd name="connsiteX20900" fmla="*/ 2500313 w 6682383"/>
              <a:gd name="connsiteY20900" fmla="*/ 1298525 h 6812607"/>
              <a:gd name="connsiteX20901" fmla="*/ 2492871 w 6682383"/>
              <a:gd name="connsiteY20901" fmla="*/ 1313408 h 6812607"/>
              <a:gd name="connsiteX20902" fmla="*/ 2492871 w 6682383"/>
              <a:gd name="connsiteY20902" fmla="*/ 1320849 h 6812607"/>
              <a:gd name="connsiteX20903" fmla="*/ 2485430 w 6682383"/>
              <a:gd name="connsiteY20903" fmla="*/ 1328291 h 6812607"/>
              <a:gd name="connsiteX20904" fmla="*/ 2477988 w 6682383"/>
              <a:gd name="connsiteY20904" fmla="*/ 1328291 h 6812607"/>
              <a:gd name="connsiteX20905" fmla="*/ 2470547 w 6682383"/>
              <a:gd name="connsiteY20905" fmla="*/ 1328291 h 6812607"/>
              <a:gd name="connsiteX20906" fmla="*/ 2463106 w 6682383"/>
              <a:gd name="connsiteY20906" fmla="*/ 1328291 h 6812607"/>
              <a:gd name="connsiteX20907" fmla="*/ 2463106 w 6682383"/>
              <a:gd name="connsiteY20907" fmla="*/ 1339453 h 6812607"/>
              <a:gd name="connsiteX20908" fmla="*/ 2470547 w 6682383"/>
              <a:gd name="connsiteY20908" fmla="*/ 1339453 h 6812607"/>
              <a:gd name="connsiteX20909" fmla="*/ 2485430 w 6682383"/>
              <a:gd name="connsiteY20909" fmla="*/ 1335732 h 6812607"/>
              <a:gd name="connsiteX20910" fmla="*/ 2492871 w 6682383"/>
              <a:gd name="connsiteY20910" fmla="*/ 1320849 h 6812607"/>
              <a:gd name="connsiteX20911" fmla="*/ 2500313 w 6682383"/>
              <a:gd name="connsiteY20911" fmla="*/ 1320849 h 6812607"/>
              <a:gd name="connsiteX20912" fmla="*/ 2507754 w 6682383"/>
              <a:gd name="connsiteY20912" fmla="*/ 1313408 h 6812607"/>
              <a:gd name="connsiteX20913" fmla="*/ 2518916 w 6682383"/>
              <a:gd name="connsiteY20913" fmla="*/ 1309687 h 6812607"/>
              <a:gd name="connsiteX20914" fmla="*/ 2533799 w 6682383"/>
              <a:gd name="connsiteY20914" fmla="*/ 1294804 h 6812607"/>
              <a:gd name="connsiteX20915" fmla="*/ 2544961 w 6682383"/>
              <a:gd name="connsiteY20915" fmla="*/ 1283642 h 6812607"/>
              <a:gd name="connsiteX20916" fmla="*/ 2552403 w 6682383"/>
              <a:gd name="connsiteY20916" fmla="*/ 1276201 h 6812607"/>
              <a:gd name="connsiteX20917" fmla="*/ 2559844 w 6682383"/>
              <a:gd name="connsiteY20917" fmla="*/ 1268759 h 6812607"/>
              <a:gd name="connsiteX20918" fmla="*/ 2567285 w 6682383"/>
              <a:gd name="connsiteY20918" fmla="*/ 1276201 h 6812607"/>
              <a:gd name="connsiteX20919" fmla="*/ 2559844 w 6682383"/>
              <a:gd name="connsiteY20919" fmla="*/ 1291084 h 6812607"/>
              <a:gd name="connsiteX20920" fmla="*/ 2567285 w 6682383"/>
              <a:gd name="connsiteY20920" fmla="*/ 1305966 h 6812607"/>
              <a:gd name="connsiteX20921" fmla="*/ 2567285 w 6682383"/>
              <a:gd name="connsiteY20921" fmla="*/ 1298525 h 6812607"/>
              <a:gd name="connsiteX20922" fmla="*/ 2574726 w 6682383"/>
              <a:gd name="connsiteY20922" fmla="*/ 1291084 h 6812607"/>
              <a:gd name="connsiteX20923" fmla="*/ 2589610 w 6682383"/>
              <a:gd name="connsiteY20923" fmla="*/ 1283642 h 6812607"/>
              <a:gd name="connsiteX20924" fmla="*/ 2604492 w 6682383"/>
              <a:gd name="connsiteY20924" fmla="*/ 1276201 h 6812607"/>
              <a:gd name="connsiteX20925" fmla="*/ 2626817 w 6682383"/>
              <a:gd name="connsiteY20925" fmla="*/ 1257597 h 6812607"/>
              <a:gd name="connsiteX20926" fmla="*/ 2649141 w 6682383"/>
              <a:gd name="connsiteY20926" fmla="*/ 1238994 h 6812607"/>
              <a:gd name="connsiteX20927" fmla="*/ 2678907 w 6682383"/>
              <a:gd name="connsiteY20927" fmla="*/ 1216670 h 6812607"/>
              <a:gd name="connsiteX20928" fmla="*/ 2686348 w 6682383"/>
              <a:gd name="connsiteY20928" fmla="*/ 1209228 h 6812607"/>
              <a:gd name="connsiteX20929" fmla="*/ 2701230 w 6682383"/>
              <a:gd name="connsiteY20929" fmla="*/ 1201787 h 6812607"/>
              <a:gd name="connsiteX20930" fmla="*/ 2708672 w 6682383"/>
              <a:gd name="connsiteY20930" fmla="*/ 1201787 h 6812607"/>
              <a:gd name="connsiteX20931" fmla="*/ 2716113 w 6682383"/>
              <a:gd name="connsiteY20931" fmla="*/ 1186904 h 6812607"/>
              <a:gd name="connsiteX20932" fmla="*/ 2708672 w 6682383"/>
              <a:gd name="connsiteY20932" fmla="*/ 1175742 h 6812607"/>
              <a:gd name="connsiteX20933" fmla="*/ 2708672 w 6682383"/>
              <a:gd name="connsiteY20933" fmla="*/ 1164580 h 6812607"/>
              <a:gd name="connsiteX20934" fmla="*/ 2708672 w 6682383"/>
              <a:gd name="connsiteY20934" fmla="*/ 1149697 h 6812607"/>
              <a:gd name="connsiteX20935" fmla="*/ 2716113 w 6682383"/>
              <a:gd name="connsiteY20935" fmla="*/ 1142256 h 6812607"/>
              <a:gd name="connsiteX20936" fmla="*/ 2723555 w 6682383"/>
              <a:gd name="connsiteY20936" fmla="*/ 1142256 h 6812607"/>
              <a:gd name="connsiteX20937" fmla="*/ 2723555 w 6682383"/>
              <a:gd name="connsiteY20937" fmla="*/ 1149697 h 6812607"/>
              <a:gd name="connsiteX20938" fmla="*/ 2730997 w 6682383"/>
              <a:gd name="connsiteY20938" fmla="*/ 1134814 h 6812607"/>
              <a:gd name="connsiteX20939" fmla="*/ 2738437 w 6682383"/>
              <a:gd name="connsiteY20939" fmla="*/ 1119931 h 6812607"/>
              <a:gd name="connsiteX20940" fmla="*/ 2753320 w 6682383"/>
              <a:gd name="connsiteY20940" fmla="*/ 1119931 h 6812607"/>
              <a:gd name="connsiteX20941" fmla="*/ 2753320 w 6682383"/>
              <a:gd name="connsiteY20941" fmla="*/ 1127373 h 6812607"/>
              <a:gd name="connsiteX20942" fmla="*/ 2775644 w 6682383"/>
              <a:gd name="connsiteY20942" fmla="*/ 1112490 h 6812607"/>
              <a:gd name="connsiteX20943" fmla="*/ 2805410 w 6682383"/>
              <a:gd name="connsiteY20943" fmla="*/ 1090166 h 6812607"/>
              <a:gd name="connsiteX20944" fmla="*/ 2812852 w 6682383"/>
              <a:gd name="connsiteY20944" fmla="*/ 1075283 h 6812607"/>
              <a:gd name="connsiteX20945" fmla="*/ 2820294 w 6682383"/>
              <a:gd name="connsiteY20945" fmla="*/ 1060400 h 6812607"/>
              <a:gd name="connsiteX20946" fmla="*/ 2827734 w 6682383"/>
              <a:gd name="connsiteY20946" fmla="*/ 1052959 h 6812607"/>
              <a:gd name="connsiteX20947" fmla="*/ 2827734 w 6682383"/>
              <a:gd name="connsiteY20947" fmla="*/ 1038076 h 6812607"/>
              <a:gd name="connsiteX20948" fmla="*/ 2820294 w 6682383"/>
              <a:gd name="connsiteY20948" fmla="*/ 1045517 h 6812607"/>
              <a:gd name="connsiteX20949" fmla="*/ 2805410 w 6682383"/>
              <a:gd name="connsiteY20949" fmla="*/ 1045517 h 6812607"/>
              <a:gd name="connsiteX20950" fmla="*/ 2805410 w 6682383"/>
              <a:gd name="connsiteY20950" fmla="*/ 1038076 h 6812607"/>
              <a:gd name="connsiteX20951" fmla="*/ 2790527 w 6682383"/>
              <a:gd name="connsiteY20951" fmla="*/ 1038076 h 6812607"/>
              <a:gd name="connsiteX20952" fmla="*/ 2768204 w 6682383"/>
              <a:gd name="connsiteY20952" fmla="*/ 1052959 h 6812607"/>
              <a:gd name="connsiteX20953" fmla="*/ 2753320 w 6682383"/>
              <a:gd name="connsiteY20953" fmla="*/ 1067841 h 6812607"/>
              <a:gd name="connsiteX20954" fmla="*/ 2768204 w 6682383"/>
              <a:gd name="connsiteY20954" fmla="*/ 1067841 h 6812607"/>
              <a:gd name="connsiteX20955" fmla="*/ 2779365 w 6682383"/>
              <a:gd name="connsiteY20955" fmla="*/ 1060400 h 6812607"/>
              <a:gd name="connsiteX20956" fmla="*/ 2790527 w 6682383"/>
              <a:gd name="connsiteY20956" fmla="*/ 1052959 h 6812607"/>
              <a:gd name="connsiteX20957" fmla="*/ 2794249 w 6682383"/>
              <a:gd name="connsiteY20957" fmla="*/ 1060400 h 6812607"/>
              <a:gd name="connsiteX20958" fmla="*/ 2775644 w 6682383"/>
              <a:gd name="connsiteY20958" fmla="*/ 1075283 h 6812607"/>
              <a:gd name="connsiteX20959" fmla="*/ 2760762 w 6682383"/>
              <a:gd name="connsiteY20959" fmla="*/ 1082724 h 6812607"/>
              <a:gd name="connsiteX20960" fmla="*/ 2749600 w 6682383"/>
              <a:gd name="connsiteY20960" fmla="*/ 1082724 h 6812607"/>
              <a:gd name="connsiteX20961" fmla="*/ 2745879 w 6682383"/>
              <a:gd name="connsiteY20961" fmla="*/ 1082724 h 6812607"/>
              <a:gd name="connsiteX20962" fmla="*/ 2730997 w 6682383"/>
              <a:gd name="connsiteY20962" fmla="*/ 1075283 h 6812607"/>
              <a:gd name="connsiteX20963" fmla="*/ 2716113 w 6682383"/>
              <a:gd name="connsiteY20963" fmla="*/ 1079004 h 6812607"/>
              <a:gd name="connsiteX20964" fmla="*/ 2716113 w 6682383"/>
              <a:gd name="connsiteY20964" fmla="*/ 1090166 h 6812607"/>
              <a:gd name="connsiteX20965" fmla="*/ 2712392 w 6682383"/>
              <a:gd name="connsiteY20965" fmla="*/ 1093886 h 6812607"/>
              <a:gd name="connsiteX20966" fmla="*/ 2708672 w 6682383"/>
              <a:gd name="connsiteY20966" fmla="*/ 1097607 h 6812607"/>
              <a:gd name="connsiteX20967" fmla="*/ 2701230 w 6682383"/>
              <a:gd name="connsiteY20967" fmla="*/ 1097607 h 6812607"/>
              <a:gd name="connsiteX20968" fmla="*/ 2693790 w 6682383"/>
              <a:gd name="connsiteY20968" fmla="*/ 1090166 h 6812607"/>
              <a:gd name="connsiteX20969" fmla="*/ 2704952 w 6682383"/>
              <a:gd name="connsiteY20969" fmla="*/ 1082724 h 6812607"/>
              <a:gd name="connsiteX20970" fmla="*/ 2723555 w 6682383"/>
              <a:gd name="connsiteY20970" fmla="*/ 1071562 h 6812607"/>
              <a:gd name="connsiteX20971" fmla="*/ 2745879 w 6682383"/>
              <a:gd name="connsiteY20971" fmla="*/ 1060400 h 6812607"/>
              <a:gd name="connsiteX20972" fmla="*/ 2745879 w 6682383"/>
              <a:gd name="connsiteY20972" fmla="*/ 1052959 h 6812607"/>
              <a:gd name="connsiteX20973" fmla="*/ 2745879 w 6682383"/>
              <a:gd name="connsiteY20973" fmla="*/ 1045517 h 6812607"/>
              <a:gd name="connsiteX20974" fmla="*/ 2753320 w 6682383"/>
              <a:gd name="connsiteY20974" fmla="*/ 1045517 h 6812607"/>
              <a:gd name="connsiteX20975" fmla="*/ 2783087 w 6682383"/>
              <a:gd name="connsiteY20975" fmla="*/ 1023193 h 6812607"/>
              <a:gd name="connsiteX20976" fmla="*/ 2790527 w 6682383"/>
              <a:gd name="connsiteY20976" fmla="*/ 1012031 h 6812607"/>
              <a:gd name="connsiteX20977" fmla="*/ 2805410 w 6682383"/>
              <a:gd name="connsiteY20977" fmla="*/ 989707 h 6812607"/>
              <a:gd name="connsiteX20978" fmla="*/ 2838896 w 6682383"/>
              <a:gd name="connsiteY20978" fmla="*/ 971103 h 6812607"/>
              <a:gd name="connsiteX20979" fmla="*/ 2850058 w 6682383"/>
              <a:gd name="connsiteY20979" fmla="*/ 967382 h 6812607"/>
              <a:gd name="connsiteX20980" fmla="*/ 2872383 w 6682383"/>
              <a:gd name="connsiteY20980" fmla="*/ 948779 h 6812607"/>
              <a:gd name="connsiteX20981" fmla="*/ 2909590 w 6682383"/>
              <a:gd name="connsiteY20981" fmla="*/ 926455 h 6812607"/>
              <a:gd name="connsiteX20982" fmla="*/ 2928193 w 6682383"/>
              <a:gd name="connsiteY20982" fmla="*/ 915293 h 6812607"/>
              <a:gd name="connsiteX20983" fmla="*/ 2946797 w 6682383"/>
              <a:gd name="connsiteY20983" fmla="*/ 911572 h 6812607"/>
              <a:gd name="connsiteX20984" fmla="*/ 2961680 w 6682383"/>
              <a:gd name="connsiteY20984" fmla="*/ 904131 h 6812607"/>
              <a:gd name="connsiteX20985" fmla="*/ 2961680 w 6682383"/>
              <a:gd name="connsiteY20985" fmla="*/ 896689 h 6812607"/>
              <a:gd name="connsiteX20986" fmla="*/ 2969121 w 6682383"/>
              <a:gd name="connsiteY20986" fmla="*/ 892968 h 6812607"/>
              <a:gd name="connsiteX20987" fmla="*/ 2976562 w 6682383"/>
              <a:gd name="connsiteY20987" fmla="*/ 889248 h 6812607"/>
              <a:gd name="connsiteX20988" fmla="*/ 2976827 w 6682383"/>
              <a:gd name="connsiteY20988" fmla="*/ 885546 h 6812607"/>
              <a:gd name="connsiteX20989" fmla="*/ 2979819 w 6682383"/>
              <a:gd name="connsiteY20989" fmla="*/ 885760 h 6812607"/>
              <a:gd name="connsiteX20990" fmla="*/ 3028652 w 6682383"/>
              <a:gd name="connsiteY20990" fmla="*/ 866923 h 6812607"/>
              <a:gd name="connsiteX20991" fmla="*/ 3095625 w 6682383"/>
              <a:gd name="connsiteY20991" fmla="*/ 822275 h 6812607"/>
              <a:gd name="connsiteX20992" fmla="*/ 3073301 w 6682383"/>
              <a:gd name="connsiteY20992" fmla="*/ 829716 h 6812607"/>
              <a:gd name="connsiteX20993" fmla="*/ 3021211 w 6682383"/>
              <a:gd name="connsiteY20993" fmla="*/ 844599 h 6812607"/>
              <a:gd name="connsiteX20994" fmla="*/ 3043535 w 6682383"/>
              <a:gd name="connsiteY20994" fmla="*/ 829716 h 6812607"/>
              <a:gd name="connsiteX20995" fmla="*/ 3065859 w 6682383"/>
              <a:gd name="connsiteY20995" fmla="*/ 814834 h 6812607"/>
              <a:gd name="connsiteX20996" fmla="*/ 3073301 w 6682383"/>
              <a:gd name="connsiteY20996" fmla="*/ 814834 h 6812607"/>
              <a:gd name="connsiteX20997" fmla="*/ 3088184 w 6682383"/>
              <a:gd name="connsiteY20997" fmla="*/ 811113 h 6812607"/>
              <a:gd name="connsiteX20998" fmla="*/ 3117949 w 6682383"/>
              <a:gd name="connsiteY20998" fmla="*/ 796230 h 6812607"/>
              <a:gd name="connsiteX20999" fmla="*/ 3147715 w 6682383"/>
              <a:gd name="connsiteY20999" fmla="*/ 785068 h 6812607"/>
              <a:gd name="connsiteX21000" fmla="*/ 3132832 w 6682383"/>
              <a:gd name="connsiteY21000" fmla="*/ 770185 h 6812607"/>
              <a:gd name="connsiteX21001" fmla="*/ 3132832 w 6682383"/>
              <a:gd name="connsiteY21001" fmla="*/ 762744 h 6812607"/>
              <a:gd name="connsiteX21002" fmla="*/ 3140274 w 6682383"/>
              <a:gd name="connsiteY21002" fmla="*/ 751582 h 6812607"/>
              <a:gd name="connsiteX21003" fmla="*/ 3155156 w 6682383"/>
              <a:gd name="connsiteY21003" fmla="*/ 736699 h 6812607"/>
              <a:gd name="connsiteX21004" fmla="*/ 3181201 w 6682383"/>
              <a:gd name="connsiteY21004" fmla="*/ 721816 h 6812607"/>
              <a:gd name="connsiteX21005" fmla="*/ 3177481 w 6682383"/>
              <a:gd name="connsiteY21005" fmla="*/ 695771 h 6812607"/>
              <a:gd name="connsiteX21006" fmla="*/ 3181201 w 6682383"/>
              <a:gd name="connsiteY21006" fmla="*/ 688330 h 6812607"/>
              <a:gd name="connsiteX21007" fmla="*/ 3188642 w 6682383"/>
              <a:gd name="connsiteY21007" fmla="*/ 699492 h 6812607"/>
              <a:gd name="connsiteX21008" fmla="*/ 3203526 w 6682383"/>
              <a:gd name="connsiteY21008" fmla="*/ 706933 h 6812607"/>
              <a:gd name="connsiteX21009" fmla="*/ 3225850 w 6682383"/>
              <a:gd name="connsiteY21009" fmla="*/ 695771 h 6812607"/>
              <a:gd name="connsiteX21010" fmla="*/ 3244454 w 6682383"/>
              <a:gd name="connsiteY21010" fmla="*/ 695771 h 6812607"/>
              <a:gd name="connsiteX21011" fmla="*/ 3244454 w 6682383"/>
              <a:gd name="connsiteY21011" fmla="*/ 688330 h 6812607"/>
              <a:gd name="connsiteX21012" fmla="*/ 3251895 w 6682383"/>
              <a:gd name="connsiteY21012" fmla="*/ 688330 h 6812607"/>
              <a:gd name="connsiteX21013" fmla="*/ 3266777 w 6682383"/>
              <a:gd name="connsiteY21013" fmla="*/ 680888 h 6812607"/>
              <a:gd name="connsiteX21014" fmla="*/ 3289101 w 6682383"/>
              <a:gd name="connsiteY21014" fmla="*/ 688330 h 6812607"/>
              <a:gd name="connsiteX21015" fmla="*/ 3318868 w 6682383"/>
              <a:gd name="connsiteY21015" fmla="*/ 688330 h 6812607"/>
              <a:gd name="connsiteX21016" fmla="*/ 3311426 w 6682383"/>
              <a:gd name="connsiteY21016" fmla="*/ 695771 h 6812607"/>
              <a:gd name="connsiteX21017" fmla="*/ 3303984 w 6682383"/>
              <a:gd name="connsiteY21017" fmla="*/ 703213 h 6812607"/>
              <a:gd name="connsiteX21018" fmla="*/ 3303984 w 6682383"/>
              <a:gd name="connsiteY21018" fmla="*/ 710654 h 6812607"/>
              <a:gd name="connsiteX21019" fmla="*/ 3296543 w 6682383"/>
              <a:gd name="connsiteY21019" fmla="*/ 725537 h 6812607"/>
              <a:gd name="connsiteX21020" fmla="*/ 3281661 w 6682383"/>
              <a:gd name="connsiteY21020" fmla="*/ 740420 h 6812607"/>
              <a:gd name="connsiteX21021" fmla="*/ 3281661 w 6682383"/>
              <a:gd name="connsiteY21021" fmla="*/ 725537 h 6812607"/>
              <a:gd name="connsiteX21022" fmla="*/ 3285381 w 6682383"/>
              <a:gd name="connsiteY21022" fmla="*/ 703213 h 6812607"/>
              <a:gd name="connsiteX21023" fmla="*/ 3281661 w 6682383"/>
              <a:gd name="connsiteY21023" fmla="*/ 695771 h 6812607"/>
              <a:gd name="connsiteX21024" fmla="*/ 3266777 w 6682383"/>
              <a:gd name="connsiteY21024" fmla="*/ 703213 h 6812607"/>
              <a:gd name="connsiteX21025" fmla="*/ 3251895 w 6682383"/>
              <a:gd name="connsiteY21025" fmla="*/ 718095 h 6812607"/>
              <a:gd name="connsiteX21026" fmla="*/ 3244454 w 6682383"/>
              <a:gd name="connsiteY21026" fmla="*/ 725537 h 6812607"/>
              <a:gd name="connsiteX21027" fmla="*/ 3237012 w 6682383"/>
              <a:gd name="connsiteY21027" fmla="*/ 725537 h 6812607"/>
              <a:gd name="connsiteX21028" fmla="*/ 3229571 w 6682383"/>
              <a:gd name="connsiteY21028" fmla="*/ 725537 h 6812607"/>
              <a:gd name="connsiteX21029" fmla="*/ 3229571 w 6682383"/>
              <a:gd name="connsiteY21029" fmla="*/ 732978 h 6812607"/>
              <a:gd name="connsiteX21030" fmla="*/ 3244454 w 6682383"/>
              <a:gd name="connsiteY21030" fmla="*/ 740420 h 6812607"/>
              <a:gd name="connsiteX21031" fmla="*/ 3251895 w 6682383"/>
              <a:gd name="connsiteY21031" fmla="*/ 740420 h 6812607"/>
              <a:gd name="connsiteX21032" fmla="*/ 3244454 w 6682383"/>
              <a:gd name="connsiteY21032" fmla="*/ 747861 h 6812607"/>
              <a:gd name="connsiteX21033" fmla="*/ 3229571 w 6682383"/>
              <a:gd name="connsiteY21033" fmla="*/ 755302 h 6812607"/>
              <a:gd name="connsiteX21034" fmla="*/ 3222129 w 6682383"/>
              <a:gd name="connsiteY21034" fmla="*/ 762744 h 6812607"/>
              <a:gd name="connsiteX21035" fmla="*/ 3214687 w 6682383"/>
              <a:gd name="connsiteY21035" fmla="*/ 762744 h 6812607"/>
              <a:gd name="connsiteX21036" fmla="*/ 3207246 w 6682383"/>
              <a:gd name="connsiteY21036" fmla="*/ 770185 h 6812607"/>
              <a:gd name="connsiteX21037" fmla="*/ 3196084 w 6682383"/>
              <a:gd name="connsiteY21037" fmla="*/ 777627 h 6812607"/>
              <a:gd name="connsiteX21038" fmla="*/ 3181201 w 6682383"/>
              <a:gd name="connsiteY21038" fmla="*/ 781347 h 6812607"/>
              <a:gd name="connsiteX21039" fmla="*/ 3170039 w 6682383"/>
              <a:gd name="connsiteY21039" fmla="*/ 792509 h 6812607"/>
              <a:gd name="connsiteX21040" fmla="*/ 3177481 w 6682383"/>
              <a:gd name="connsiteY21040" fmla="*/ 792509 h 6812607"/>
              <a:gd name="connsiteX21041" fmla="*/ 3184922 w 6682383"/>
              <a:gd name="connsiteY21041" fmla="*/ 792509 h 6812607"/>
              <a:gd name="connsiteX21042" fmla="*/ 3207246 w 6682383"/>
              <a:gd name="connsiteY21042" fmla="*/ 792509 h 6812607"/>
              <a:gd name="connsiteX21043" fmla="*/ 3214687 w 6682383"/>
              <a:gd name="connsiteY21043" fmla="*/ 785068 h 6812607"/>
              <a:gd name="connsiteX21044" fmla="*/ 3222129 w 6682383"/>
              <a:gd name="connsiteY21044" fmla="*/ 781347 h 6812607"/>
              <a:gd name="connsiteX21045" fmla="*/ 3222129 w 6682383"/>
              <a:gd name="connsiteY21045" fmla="*/ 792509 h 6812607"/>
              <a:gd name="connsiteX21046" fmla="*/ 3237012 w 6682383"/>
              <a:gd name="connsiteY21046" fmla="*/ 785068 h 6812607"/>
              <a:gd name="connsiteX21047" fmla="*/ 3229571 w 6682383"/>
              <a:gd name="connsiteY21047" fmla="*/ 777627 h 6812607"/>
              <a:gd name="connsiteX21048" fmla="*/ 3233291 w 6682383"/>
              <a:gd name="connsiteY21048" fmla="*/ 777627 h 6812607"/>
              <a:gd name="connsiteX21049" fmla="*/ 3244454 w 6682383"/>
              <a:gd name="connsiteY21049" fmla="*/ 770185 h 6812607"/>
              <a:gd name="connsiteX21050" fmla="*/ 3251895 w 6682383"/>
              <a:gd name="connsiteY21050" fmla="*/ 770185 h 6812607"/>
              <a:gd name="connsiteX21051" fmla="*/ 3259336 w 6682383"/>
              <a:gd name="connsiteY21051" fmla="*/ 762744 h 6812607"/>
              <a:gd name="connsiteX21052" fmla="*/ 3277939 w 6682383"/>
              <a:gd name="connsiteY21052" fmla="*/ 755302 h 6812607"/>
              <a:gd name="connsiteX21053" fmla="*/ 3292823 w 6682383"/>
              <a:gd name="connsiteY21053" fmla="*/ 751582 h 6812607"/>
              <a:gd name="connsiteX21054" fmla="*/ 3303984 w 6682383"/>
              <a:gd name="connsiteY21054" fmla="*/ 747861 h 6812607"/>
              <a:gd name="connsiteX21055" fmla="*/ 3311426 w 6682383"/>
              <a:gd name="connsiteY21055" fmla="*/ 740420 h 6812607"/>
              <a:gd name="connsiteX21056" fmla="*/ 3326308 w 6682383"/>
              <a:gd name="connsiteY21056" fmla="*/ 732978 h 6812607"/>
              <a:gd name="connsiteX21057" fmla="*/ 3385840 w 6682383"/>
              <a:gd name="connsiteY21057" fmla="*/ 703213 h 6812607"/>
              <a:gd name="connsiteX21058" fmla="*/ 3452812 w 6682383"/>
              <a:gd name="connsiteY21058" fmla="*/ 680888 h 6812607"/>
              <a:gd name="connsiteX21059" fmla="*/ 3467695 w 6682383"/>
              <a:gd name="connsiteY21059" fmla="*/ 680888 h 6812607"/>
              <a:gd name="connsiteX21060" fmla="*/ 3534668 w 6682383"/>
              <a:gd name="connsiteY21060" fmla="*/ 651123 h 6812607"/>
              <a:gd name="connsiteX21061" fmla="*/ 3542109 w 6682383"/>
              <a:gd name="connsiteY21061" fmla="*/ 651123 h 6812607"/>
              <a:gd name="connsiteX21062" fmla="*/ 3549551 w 6682383"/>
              <a:gd name="connsiteY21062" fmla="*/ 643681 h 6812607"/>
              <a:gd name="connsiteX21063" fmla="*/ 3556992 w 6682383"/>
              <a:gd name="connsiteY21063" fmla="*/ 643681 h 6812607"/>
              <a:gd name="connsiteX21064" fmla="*/ 3560713 w 6682383"/>
              <a:gd name="connsiteY21064" fmla="*/ 643681 h 6812607"/>
              <a:gd name="connsiteX21065" fmla="*/ 3564434 w 6682383"/>
              <a:gd name="connsiteY21065" fmla="*/ 643681 h 6812607"/>
              <a:gd name="connsiteX21066" fmla="*/ 3579316 w 6682383"/>
              <a:gd name="connsiteY21066" fmla="*/ 643681 h 6812607"/>
              <a:gd name="connsiteX21067" fmla="*/ 3586758 w 6682383"/>
              <a:gd name="connsiteY21067" fmla="*/ 636240 h 6812607"/>
              <a:gd name="connsiteX21068" fmla="*/ 3601641 w 6682383"/>
              <a:gd name="connsiteY21068" fmla="*/ 621357 h 6812607"/>
              <a:gd name="connsiteX21069" fmla="*/ 3609082 w 6682383"/>
              <a:gd name="connsiteY21069" fmla="*/ 613916 h 6812607"/>
              <a:gd name="connsiteX21070" fmla="*/ 3609082 w 6682383"/>
              <a:gd name="connsiteY21070" fmla="*/ 621357 h 6812607"/>
              <a:gd name="connsiteX21071" fmla="*/ 3616523 w 6682383"/>
              <a:gd name="connsiteY21071" fmla="*/ 617636 h 6812607"/>
              <a:gd name="connsiteX21072" fmla="*/ 3623965 w 6682383"/>
              <a:gd name="connsiteY21072" fmla="*/ 613916 h 6812607"/>
              <a:gd name="connsiteX21073" fmla="*/ 3623965 w 6682383"/>
              <a:gd name="connsiteY21073" fmla="*/ 606474 h 6812607"/>
              <a:gd name="connsiteX21074" fmla="*/ 3631406 w 6682383"/>
              <a:gd name="connsiteY21074" fmla="*/ 613916 h 6812607"/>
              <a:gd name="connsiteX21075" fmla="*/ 3646289 w 6682383"/>
              <a:gd name="connsiteY21075" fmla="*/ 606474 h 6812607"/>
              <a:gd name="connsiteX21076" fmla="*/ 3653731 w 6682383"/>
              <a:gd name="connsiteY21076" fmla="*/ 591591 h 6812607"/>
              <a:gd name="connsiteX21077" fmla="*/ 3635127 w 6682383"/>
              <a:gd name="connsiteY21077" fmla="*/ 595312 h 6812607"/>
              <a:gd name="connsiteX21078" fmla="*/ 3609082 w 6682383"/>
              <a:gd name="connsiteY21078" fmla="*/ 602754 h 6812607"/>
              <a:gd name="connsiteX21079" fmla="*/ 3597920 w 6682383"/>
              <a:gd name="connsiteY21079" fmla="*/ 606474 h 6812607"/>
              <a:gd name="connsiteX21080" fmla="*/ 3594199 w 6682383"/>
              <a:gd name="connsiteY21080" fmla="*/ 613916 h 6812607"/>
              <a:gd name="connsiteX21081" fmla="*/ 3590478 w 6682383"/>
              <a:gd name="connsiteY21081" fmla="*/ 625078 h 6812607"/>
              <a:gd name="connsiteX21082" fmla="*/ 3586758 w 6682383"/>
              <a:gd name="connsiteY21082" fmla="*/ 628798 h 6812607"/>
              <a:gd name="connsiteX21083" fmla="*/ 3575596 w 6682383"/>
              <a:gd name="connsiteY21083" fmla="*/ 628798 h 6812607"/>
              <a:gd name="connsiteX21084" fmla="*/ 3575596 w 6682383"/>
              <a:gd name="connsiteY21084" fmla="*/ 621357 h 6812607"/>
              <a:gd name="connsiteX21085" fmla="*/ 3564434 w 6682383"/>
              <a:gd name="connsiteY21085" fmla="*/ 613916 h 6812607"/>
              <a:gd name="connsiteX21086" fmla="*/ 3556992 w 6682383"/>
              <a:gd name="connsiteY21086" fmla="*/ 613916 h 6812607"/>
              <a:gd name="connsiteX21087" fmla="*/ 3560713 w 6682383"/>
              <a:gd name="connsiteY21087" fmla="*/ 602754 h 6812607"/>
              <a:gd name="connsiteX21088" fmla="*/ 3534668 w 6682383"/>
              <a:gd name="connsiteY21088" fmla="*/ 613916 h 6812607"/>
              <a:gd name="connsiteX21089" fmla="*/ 3504902 w 6682383"/>
              <a:gd name="connsiteY21089" fmla="*/ 621357 h 6812607"/>
              <a:gd name="connsiteX21090" fmla="*/ 3497461 w 6682383"/>
              <a:gd name="connsiteY21090" fmla="*/ 628798 h 6812607"/>
              <a:gd name="connsiteX21091" fmla="*/ 3490019 w 6682383"/>
              <a:gd name="connsiteY21091" fmla="*/ 613916 h 6812607"/>
              <a:gd name="connsiteX21092" fmla="*/ 3497461 w 6682383"/>
              <a:gd name="connsiteY21092" fmla="*/ 613916 h 6812607"/>
              <a:gd name="connsiteX21093" fmla="*/ 3497461 w 6682383"/>
              <a:gd name="connsiteY21093" fmla="*/ 606474 h 6812607"/>
              <a:gd name="connsiteX21094" fmla="*/ 3490019 w 6682383"/>
              <a:gd name="connsiteY21094" fmla="*/ 606474 h 6812607"/>
              <a:gd name="connsiteX21095" fmla="*/ 3482578 w 6682383"/>
              <a:gd name="connsiteY21095" fmla="*/ 606474 h 6812607"/>
              <a:gd name="connsiteX21096" fmla="*/ 3490019 w 6682383"/>
              <a:gd name="connsiteY21096" fmla="*/ 595312 h 6812607"/>
              <a:gd name="connsiteX21097" fmla="*/ 3512344 w 6682383"/>
              <a:gd name="connsiteY21097" fmla="*/ 591591 h 6812607"/>
              <a:gd name="connsiteX21098" fmla="*/ 3519785 w 6682383"/>
              <a:gd name="connsiteY21098" fmla="*/ 591591 h 6812607"/>
              <a:gd name="connsiteX21099" fmla="*/ 3571875 w 6682383"/>
              <a:gd name="connsiteY21099" fmla="*/ 569267 h 6812607"/>
              <a:gd name="connsiteX21100" fmla="*/ 3594199 w 6682383"/>
              <a:gd name="connsiteY21100" fmla="*/ 554384 h 6812607"/>
              <a:gd name="connsiteX21101" fmla="*/ 3623965 w 6682383"/>
              <a:gd name="connsiteY21101" fmla="*/ 546943 h 6812607"/>
              <a:gd name="connsiteX21102" fmla="*/ 3631406 w 6682383"/>
              <a:gd name="connsiteY21102" fmla="*/ 550664 h 6812607"/>
              <a:gd name="connsiteX21103" fmla="*/ 3623965 w 6682383"/>
              <a:gd name="connsiteY21103" fmla="*/ 554384 h 6812607"/>
              <a:gd name="connsiteX21104" fmla="*/ 3601641 w 6682383"/>
              <a:gd name="connsiteY21104" fmla="*/ 561826 h 6812607"/>
              <a:gd name="connsiteX21105" fmla="*/ 3601641 w 6682383"/>
              <a:gd name="connsiteY21105" fmla="*/ 569267 h 6812607"/>
              <a:gd name="connsiteX21106" fmla="*/ 3638848 w 6682383"/>
              <a:gd name="connsiteY21106" fmla="*/ 554384 h 6812607"/>
              <a:gd name="connsiteX21107" fmla="*/ 3653731 w 6682383"/>
              <a:gd name="connsiteY21107" fmla="*/ 546943 h 6812607"/>
              <a:gd name="connsiteX21108" fmla="*/ 3668613 w 6682383"/>
              <a:gd name="connsiteY21108" fmla="*/ 539502 h 6812607"/>
              <a:gd name="connsiteX21109" fmla="*/ 3672334 w 6682383"/>
              <a:gd name="connsiteY21109" fmla="*/ 532060 h 6812607"/>
              <a:gd name="connsiteX21110" fmla="*/ 3690938 w 6682383"/>
              <a:gd name="connsiteY21110" fmla="*/ 524619 h 6812607"/>
              <a:gd name="connsiteX21111" fmla="*/ 3713262 w 6682383"/>
              <a:gd name="connsiteY21111" fmla="*/ 524619 h 6812607"/>
              <a:gd name="connsiteX21112" fmla="*/ 3720703 w 6682383"/>
              <a:gd name="connsiteY21112" fmla="*/ 524619 h 6812607"/>
              <a:gd name="connsiteX21113" fmla="*/ 3735586 w 6682383"/>
              <a:gd name="connsiteY21113" fmla="*/ 509736 h 6812607"/>
              <a:gd name="connsiteX21114" fmla="*/ 3746748 w 6682383"/>
              <a:gd name="connsiteY21114" fmla="*/ 506015 h 6812607"/>
              <a:gd name="connsiteX21115" fmla="*/ 3750469 w 6682383"/>
              <a:gd name="connsiteY21115" fmla="*/ 498574 h 6812607"/>
              <a:gd name="connsiteX21116" fmla="*/ 3746748 w 6682383"/>
              <a:gd name="connsiteY21116" fmla="*/ 494853 h 6812607"/>
              <a:gd name="connsiteX21117" fmla="*/ 3735586 w 6682383"/>
              <a:gd name="connsiteY21117" fmla="*/ 494853 h 6812607"/>
              <a:gd name="connsiteX21118" fmla="*/ 3724424 w 6682383"/>
              <a:gd name="connsiteY21118" fmla="*/ 487412 h 6812607"/>
              <a:gd name="connsiteX21119" fmla="*/ 3713262 w 6682383"/>
              <a:gd name="connsiteY21119" fmla="*/ 479970 h 6812607"/>
              <a:gd name="connsiteX21120" fmla="*/ 3705820 w 6682383"/>
              <a:gd name="connsiteY21120" fmla="*/ 476250 h 6812607"/>
              <a:gd name="connsiteX21121" fmla="*/ 3698379 w 6682383"/>
              <a:gd name="connsiteY21121" fmla="*/ 472529 h 6812607"/>
              <a:gd name="connsiteX21122" fmla="*/ 3683496 w 6682383"/>
              <a:gd name="connsiteY21122" fmla="*/ 479970 h 6812607"/>
              <a:gd name="connsiteX21123" fmla="*/ 3683496 w 6682383"/>
              <a:gd name="connsiteY21123" fmla="*/ 472529 h 6812607"/>
              <a:gd name="connsiteX21124" fmla="*/ 3705820 w 6682383"/>
              <a:gd name="connsiteY21124" fmla="*/ 461367 h 6812607"/>
              <a:gd name="connsiteX21125" fmla="*/ 3713262 w 6682383"/>
              <a:gd name="connsiteY21125" fmla="*/ 457646 h 6812607"/>
              <a:gd name="connsiteX21126" fmla="*/ 3713262 w 6682383"/>
              <a:gd name="connsiteY21126" fmla="*/ 465088 h 6812607"/>
              <a:gd name="connsiteX21127" fmla="*/ 3720703 w 6682383"/>
              <a:gd name="connsiteY21127" fmla="*/ 457646 h 6812607"/>
              <a:gd name="connsiteX21128" fmla="*/ 3724424 w 6682383"/>
              <a:gd name="connsiteY21128" fmla="*/ 450205 h 6812607"/>
              <a:gd name="connsiteX21129" fmla="*/ 3728145 w 6682383"/>
              <a:gd name="connsiteY21129" fmla="*/ 435322 h 6812607"/>
              <a:gd name="connsiteX21130" fmla="*/ 3728145 w 6682383"/>
              <a:gd name="connsiteY21130" fmla="*/ 424160 h 6812607"/>
              <a:gd name="connsiteX21131" fmla="*/ 3731865 w 6682383"/>
              <a:gd name="connsiteY21131" fmla="*/ 420439 h 6812607"/>
              <a:gd name="connsiteX21132" fmla="*/ 3743028 w 6682383"/>
              <a:gd name="connsiteY21132" fmla="*/ 420439 h 6812607"/>
              <a:gd name="connsiteX21133" fmla="*/ 3757910 w 6682383"/>
              <a:gd name="connsiteY21133" fmla="*/ 412998 h 6812607"/>
              <a:gd name="connsiteX21134" fmla="*/ 3787676 w 6682383"/>
              <a:gd name="connsiteY21134" fmla="*/ 412998 h 6812607"/>
              <a:gd name="connsiteX21135" fmla="*/ 3783955 w 6682383"/>
              <a:gd name="connsiteY21135" fmla="*/ 420439 h 6812607"/>
              <a:gd name="connsiteX21136" fmla="*/ 3787676 w 6682383"/>
              <a:gd name="connsiteY21136" fmla="*/ 427881 h 6812607"/>
              <a:gd name="connsiteX21137" fmla="*/ 3810000 w 6682383"/>
              <a:gd name="connsiteY21137" fmla="*/ 427881 h 6812607"/>
              <a:gd name="connsiteX21138" fmla="*/ 3810000 w 6682383"/>
              <a:gd name="connsiteY21138" fmla="*/ 420439 h 6812607"/>
              <a:gd name="connsiteX21139" fmla="*/ 3817441 w 6682383"/>
              <a:gd name="connsiteY21139" fmla="*/ 420439 h 6812607"/>
              <a:gd name="connsiteX21140" fmla="*/ 3824883 w 6682383"/>
              <a:gd name="connsiteY21140" fmla="*/ 416718 h 6812607"/>
              <a:gd name="connsiteX21141" fmla="*/ 3850928 w 6682383"/>
              <a:gd name="connsiteY21141" fmla="*/ 412998 h 6812607"/>
              <a:gd name="connsiteX21142" fmla="*/ 3873252 w 6682383"/>
              <a:gd name="connsiteY21142" fmla="*/ 409277 h 6812607"/>
              <a:gd name="connsiteX21143" fmla="*/ 3876973 w 6682383"/>
              <a:gd name="connsiteY21143" fmla="*/ 409277 h 6812607"/>
              <a:gd name="connsiteX21144" fmla="*/ 3888135 w 6682383"/>
              <a:gd name="connsiteY21144" fmla="*/ 401836 h 6812607"/>
              <a:gd name="connsiteX21145" fmla="*/ 3899297 w 6682383"/>
              <a:gd name="connsiteY21145" fmla="*/ 390673 h 6812607"/>
              <a:gd name="connsiteX21146" fmla="*/ 3903018 w 6682383"/>
              <a:gd name="connsiteY21146" fmla="*/ 379511 h 6812607"/>
              <a:gd name="connsiteX21147" fmla="*/ 3914180 w 6682383"/>
              <a:gd name="connsiteY21147" fmla="*/ 383232 h 6812607"/>
              <a:gd name="connsiteX21148" fmla="*/ 3929063 w 6682383"/>
              <a:gd name="connsiteY21148" fmla="*/ 383232 h 6812607"/>
              <a:gd name="connsiteX21149" fmla="*/ 3943945 w 6682383"/>
              <a:gd name="connsiteY21149" fmla="*/ 383232 h 6812607"/>
              <a:gd name="connsiteX21150" fmla="*/ 3958829 w 6682383"/>
              <a:gd name="connsiteY21150" fmla="*/ 375791 h 6812607"/>
              <a:gd name="connsiteX21151" fmla="*/ 4003477 w 6682383"/>
              <a:gd name="connsiteY21151" fmla="*/ 368349 h 6812607"/>
              <a:gd name="connsiteX21152" fmla="*/ 4029522 w 6682383"/>
              <a:gd name="connsiteY21152" fmla="*/ 364629 h 6812607"/>
              <a:gd name="connsiteX21153" fmla="*/ 4055566 w 6682383"/>
              <a:gd name="connsiteY21153" fmla="*/ 368349 h 6812607"/>
              <a:gd name="connsiteX21154" fmla="*/ 4055566 w 6682383"/>
              <a:gd name="connsiteY21154" fmla="*/ 360908 h 6812607"/>
              <a:gd name="connsiteX21155" fmla="*/ 4063008 w 6682383"/>
              <a:gd name="connsiteY21155" fmla="*/ 353466 h 6812607"/>
              <a:gd name="connsiteX21156" fmla="*/ 4085332 w 6682383"/>
              <a:gd name="connsiteY21156" fmla="*/ 360908 h 6812607"/>
              <a:gd name="connsiteX21157" fmla="*/ 4077891 w 6682383"/>
              <a:gd name="connsiteY21157" fmla="*/ 368349 h 6812607"/>
              <a:gd name="connsiteX21158" fmla="*/ 4063008 w 6682383"/>
              <a:gd name="connsiteY21158" fmla="*/ 375791 h 6812607"/>
              <a:gd name="connsiteX21159" fmla="*/ 4055566 w 6682383"/>
              <a:gd name="connsiteY21159" fmla="*/ 383232 h 6812607"/>
              <a:gd name="connsiteX21160" fmla="*/ 4100215 w 6682383"/>
              <a:gd name="connsiteY21160" fmla="*/ 383232 h 6812607"/>
              <a:gd name="connsiteX21161" fmla="*/ 4137422 w 6682383"/>
              <a:gd name="connsiteY21161" fmla="*/ 383232 h 6812607"/>
              <a:gd name="connsiteX21162" fmla="*/ 4152305 w 6682383"/>
              <a:gd name="connsiteY21162" fmla="*/ 383232 h 6812607"/>
              <a:gd name="connsiteX21163" fmla="*/ 4159746 w 6682383"/>
              <a:gd name="connsiteY21163" fmla="*/ 375791 h 6812607"/>
              <a:gd name="connsiteX21164" fmla="*/ 4163805 w 6682383"/>
              <a:gd name="connsiteY21164" fmla="*/ 375114 h 6812607"/>
              <a:gd name="connsiteX21165" fmla="*/ 4161141 w 6682383"/>
              <a:gd name="connsiteY21165" fmla="*/ 377186 h 6812607"/>
              <a:gd name="connsiteX21166" fmla="*/ 4159746 w 6682383"/>
              <a:gd name="connsiteY21166" fmla="*/ 383232 h 6812607"/>
              <a:gd name="connsiteX21167" fmla="*/ 4163467 w 6682383"/>
              <a:gd name="connsiteY21167" fmla="*/ 390673 h 6812607"/>
              <a:gd name="connsiteX21168" fmla="*/ 4167188 w 6682383"/>
              <a:gd name="connsiteY21168" fmla="*/ 390673 h 6812607"/>
              <a:gd name="connsiteX21169" fmla="*/ 4182070 w 6682383"/>
              <a:gd name="connsiteY21169" fmla="*/ 383232 h 6812607"/>
              <a:gd name="connsiteX21170" fmla="*/ 4189512 w 6682383"/>
              <a:gd name="connsiteY21170" fmla="*/ 383232 h 6812607"/>
              <a:gd name="connsiteX21171" fmla="*/ 4185791 w 6682383"/>
              <a:gd name="connsiteY21171" fmla="*/ 379511 h 6812607"/>
              <a:gd name="connsiteX21172" fmla="*/ 4182070 w 6682383"/>
              <a:gd name="connsiteY21172" fmla="*/ 375791 h 6812607"/>
              <a:gd name="connsiteX21173" fmla="*/ 4172304 w 6682383"/>
              <a:gd name="connsiteY21173" fmla="*/ 373465 h 6812607"/>
              <a:gd name="connsiteX21174" fmla="*/ 4165976 w 6682383"/>
              <a:gd name="connsiteY21174" fmla="*/ 373887 h 6812607"/>
              <a:gd name="connsiteX21175" fmla="*/ 4167188 w 6682383"/>
              <a:gd name="connsiteY21175" fmla="*/ 372070 h 6812607"/>
              <a:gd name="connsiteX21176" fmla="*/ 4159746 w 6682383"/>
              <a:gd name="connsiteY21176" fmla="*/ 368349 h 6812607"/>
              <a:gd name="connsiteX21177" fmla="*/ 4167188 w 6682383"/>
              <a:gd name="connsiteY21177" fmla="*/ 353466 h 6812607"/>
              <a:gd name="connsiteX21178" fmla="*/ 4167188 w 6682383"/>
              <a:gd name="connsiteY21178" fmla="*/ 346025 h 6812607"/>
              <a:gd name="connsiteX21179" fmla="*/ 4137422 w 6682383"/>
              <a:gd name="connsiteY21179" fmla="*/ 346025 h 6812607"/>
              <a:gd name="connsiteX21180" fmla="*/ 4133701 w 6682383"/>
              <a:gd name="connsiteY21180" fmla="*/ 342304 h 6812607"/>
              <a:gd name="connsiteX21181" fmla="*/ 4129980 w 6682383"/>
              <a:gd name="connsiteY21181" fmla="*/ 338584 h 6812607"/>
              <a:gd name="connsiteX21182" fmla="*/ 4137422 w 6682383"/>
              <a:gd name="connsiteY21182" fmla="*/ 331142 h 6812607"/>
              <a:gd name="connsiteX21183" fmla="*/ 4137422 w 6682383"/>
              <a:gd name="connsiteY21183" fmla="*/ 323701 h 6812607"/>
              <a:gd name="connsiteX21184" fmla="*/ 4167188 w 6682383"/>
              <a:gd name="connsiteY21184" fmla="*/ 308818 h 6812607"/>
              <a:gd name="connsiteX21185" fmla="*/ 4178350 w 6682383"/>
              <a:gd name="connsiteY21185" fmla="*/ 308818 h 6812607"/>
              <a:gd name="connsiteX21186" fmla="*/ 4182070 w 6682383"/>
              <a:gd name="connsiteY21186" fmla="*/ 301377 h 6812607"/>
              <a:gd name="connsiteX21187" fmla="*/ 4170908 w 6682383"/>
              <a:gd name="connsiteY21187" fmla="*/ 297656 h 6812607"/>
              <a:gd name="connsiteX21188" fmla="*/ 4159746 w 6682383"/>
              <a:gd name="connsiteY21188" fmla="*/ 293935 h 6812607"/>
              <a:gd name="connsiteX21189" fmla="*/ 4167188 w 6682383"/>
              <a:gd name="connsiteY21189" fmla="*/ 286494 h 6812607"/>
              <a:gd name="connsiteX21190" fmla="*/ 4167188 w 6682383"/>
              <a:gd name="connsiteY21190" fmla="*/ 279052 h 6812607"/>
              <a:gd name="connsiteX21191" fmla="*/ 4137422 w 6682383"/>
              <a:gd name="connsiteY21191" fmla="*/ 264170 h 6812607"/>
              <a:gd name="connsiteX21192" fmla="*/ 4159746 w 6682383"/>
              <a:gd name="connsiteY21192" fmla="*/ 256728 h 6812607"/>
              <a:gd name="connsiteX21193" fmla="*/ 4163467 w 6682383"/>
              <a:gd name="connsiteY21193" fmla="*/ 256728 h 6812607"/>
              <a:gd name="connsiteX21194" fmla="*/ 4174629 w 6682383"/>
              <a:gd name="connsiteY21194" fmla="*/ 256728 h 6812607"/>
              <a:gd name="connsiteX21195" fmla="*/ 4182070 w 6682383"/>
              <a:gd name="connsiteY21195" fmla="*/ 249287 h 6812607"/>
              <a:gd name="connsiteX21196" fmla="*/ 4211836 w 6682383"/>
              <a:gd name="connsiteY21196" fmla="*/ 241845 h 6812607"/>
              <a:gd name="connsiteX21197" fmla="*/ 4226719 w 6682383"/>
              <a:gd name="connsiteY21197" fmla="*/ 226963 h 6812607"/>
              <a:gd name="connsiteX21198" fmla="*/ 4249043 w 6682383"/>
              <a:gd name="connsiteY21198" fmla="*/ 226963 h 6812607"/>
              <a:gd name="connsiteX21199" fmla="*/ 4286250 w 6682383"/>
              <a:gd name="connsiteY21199" fmla="*/ 234404 h 6812607"/>
              <a:gd name="connsiteX21200" fmla="*/ 4286250 w 6682383"/>
              <a:gd name="connsiteY21200" fmla="*/ 238125 h 6812607"/>
              <a:gd name="connsiteX21201" fmla="*/ 4293691 w 6682383"/>
              <a:gd name="connsiteY21201" fmla="*/ 241845 h 6812607"/>
              <a:gd name="connsiteX21202" fmla="*/ 4278809 w 6682383"/>
              <a:gd name="connsiteY21202" fmla="*/ 256728 h 6812607"/>
              <a:gd name="connsiteX21203" fmla="*/ 4271367 w 6682383"/>
              <a:gd name="connsiteY21203" fmla="*/ 271611 h 6812607"/>
              <a:gd name="connsiteX21204" fmla="*/ 4256484 w 6682383"/>
              <a:gd name="connsiteY21204" fmla="*/ 271611 h 6812607"/>
              <a:gd name="connsiteX21205" fmla="*/ 4234160 w 6682383"/>
              <a:gd name="connsiteY21205" fmla="*/ 279052 h 6812607"/>
              <a:gd name="connsiteX21206" fmla="*/ 4211836 w 6682383"/>
              <a:gd name="connsiteY21206" fmla="*/ 279052 h 6812607"/>
              <a:gd name="connsiteX21207" fmla="*/ 4204395 w 6682383"/>
              <a:gd name="connsiteY21207" fmla="*/ 279052 h 6812607"/>
              <a:gd name="connsiteX21208" fmla="*/ 4204395 w 6682383"/>
              <a:gd name="connsiteY21208" fmla="*/ 286494 h 6812607"/>
              <a:gd name="connsiteX21209" fmla="*/ 4196953 w 6682383"/>
              <a:gd name="connsiteY21209" fmla="*/ 286494 h 6812607"/>
              <a:gd name="connsiteX21210" fmla="*/ 4219277 w 6682383"/>
              <a:gd name="connsiteY21210" fmla="*/ 293935 h 6812607"/>
              <a:gd name="connsiteX21211" fmla="*/ 4241602 w 6682383"/>
              <a:gd name="connsiteY21211" fmla="*/ 286494 h 6812607"/>
              <a:gd name="connsiteX21212" fmla="*/ 4252764 w 6682383"/>
              <a:gd name="connsiteY21212" fmla="*/ 286494 h 6812607"/>
              <a:gd name="connsiteX21213" fmla="*/ 4263926 w 6682383"/>
              <a:gd name="connsiteY21213" fmla="*/ 286494 h 6812607"/>
              <a:gd name="connsiteX21214" fmla="*/ 4286250 w 6682383"/>
              <a:gd name="connsiteY21214" fmla="*/ 279052 h 6812607"/>
              <a:gd name="connsiteX21215" fmla="*/ 4323457 w 6682383"/>
              <a:gd name="connsiteY21215" fmla="*/ 271611 h 6812607"/>
              <a:gd name="connsiteX21216" fmla="*/ 4330898 w 6682383"/>
              <a:gd name="connsiteY21216" fmla="*/ 256728 h 6812607"/>
              <a:gd name="connsiteX21217" fmla="*/ 4360664 w 6682383"/>
              <a:gd name="connsiteY21217" fmla="*/ 249287 h 6812607"/>
              <a:gd name="connsiteX21218" fmla="*/ 4435078 w 6682383"/>
              <a:gd name="connsiteY21218" fmla="*/ 249287 h 6812607"/>
              <a:gd name="connsiteX21219" fmla="*/ 4442519 w 6682383"/>
              <a:gd name="connsiteY21219" fmla="*/ 241845 h 6812607"/>
              <a:gd name="connsiteX21220" fmla="*/ 4457402 w 6682383"/>
              <a:gd name="connsiteY21220" fmla="*/ 241845 h 6812607"/>
              <a:gd name="connsiteX21221" fmla="*/ 4472285 w 6682383"/>
              <a:gd name="connsiteY21221" fmla="*/ 234404 h 6812607"/>
              <a:gd name="connsiteX21222" fmla="*/ 4479726 w 6682383"/>
              <a:gd name="connsiteY21222" fmla="*/ 241845 h 6812607"/>
              <a:gd name="connsiteX21223" fmla="*/ 4479726 w 6682383"/>
              <a:gd name="connsiteY21223" fmla="*/ 249287 h 6812607"/>
              <a:gd name="connsiteX21224" fmla="*/ 4490888 w 6682383"/>
              <a:gd name="connsiteY21224" fmla="*/ 256728 h 6812607"/>
              <a:gd name="connsiteX21225" fmla="*/ 4502051 w 6682383"/>
              <a:gd name="connsiteY21225" fmla="*/ 264170 h 6812607"/>
              <a:gd name="connsiteX21226" fmla="*/ 4509492 w 6682383"/>
              <a:gd name="connsiteY21226" fmla="*/ 264170 h 6812607"/>
              <a:gd name="connsiteX21227" fmla="*/ 4516933 w 6682383"/>
              <a:gd name="connsiteY21227" fmla="*/ 256728 h 6812607"/>
              <a:gd name="connsiteX21228" fmla="*/ 4520654 w 6682383"/>
              <a:gd name="connsiteY21228" fmla="*/ 264170 h 6812607"/>
              <a:gd name="connsiteX21229" fmla="*/ 4524375 w 6682383"/>
              <a:gd name="connsiteY21229" fmla="*/ 271611 h 6812607"/>
              <a:gd name="connsiteX21230" fmla="*/ 4535537 w 6682383"/>
              <a:gd name="connsiteY21230" fmla="*/ 271611 h 6812607"/>
              <a:gd name="connsiteX21231" fmla="*/ 4542978 w 6682383"/>
              <a:gd name="connsiteY21231" fmla="*/ 271611 h 6812607"/>
              <a:gd name="connsiteX21232" fmla="*/ 4546699 w 6682383"/>
              <a:gd name="connsiteY21232" fmla="*/ 271611 h 6812607"/>
              <a:gd name="connsiteX21233" fmla="*/ 4546699 w 6682383"/>
              <a:gd name="connsiteY21233" fmla="*/ 264170 h 6812607"/>
              <a:gd name="connsiteX21234" fmla="*/ 4554140 w 6682383"/>
              <a:gd name="connsiteY21234" fmla="*/ 260449 h 6812607"/>
              <a:gd name="connsiteX21235" fmla="*/ 4569023 w 6682383"/>
              <a:gd name="connsiteY21235" fmla="*/ 264170 h 6812607"/>
              <a:gd name="connsiteX21236" fmla="*/ 4569023 w 6682383"/>
              <a:gd name="connsiteY21236" fmla="*/ 271611 h 6812607"/>
              <a:gd name="connsiteX21237" fmla="*/ 4576465 w 6682383"/>
              <a:gd name="connsiteY21237" fmla="*/ 271611 h 6812607"/>
              <a:gd name="connsiteX21238" fmla="*/ 4591347 w 6682383"/>
              <a:gd name="connsiteY21238" fmla="*/ 264170 h 6812607"/>
              <a:gd name="connsiteX21239" fmla="*/ 4613672 w 6682383"/>
              <a:gd name="connsiteY21239" fmla="*/ 264170 h 6812607"/>
              <a:gd name="connsiteX21240" fmla="*/ 4635996 w 6682383"/>
              <a:gd name="connsiteY21240" fmla="*/ 271611 h 6812607"/>
              <a:gd name="connsiteX21241" fmla="*/ 4628554 w 6682383"/>
              <a:gd name="connsiteY21241" fmla="*/ 271611 h 6812607"/>
              <a:gd name="connsiteX21242" fmla="*/ 4621113 w 6682383"/>
              <a:gd name="connsiteY21242" fmla="*/ 271611 h 6812607"/>
              <a:gd name="connsiteX21243" fmla="*/ 4635996 w 6682383"/>
              <a:gd name="connsiteY21243" fmla="*/ 279052 h 6812607"/>
              <a:gd name="connsiteX21244" fmla="*/ 4643437 w 6682383"/>
              <a:gd name="connsiteY21244" fmla="*/ 271611 h 6812607"/>
              <a:gd name="connsiteX21245" fmla="*/ 4665761 w 6682383"/>
              <a:gd name="connsiteY21245" fmla="*/ 264170 h 6812607"/>
              <a:gd name="connsiteX21246" fmla="*/ 4695527 w 6682383"/>
              <a:gd name="connsiteY21246" fmla="*/ 256728 h 6812607"/>
              <a:gd name="connsiteX21247" fmla="*/ 4725293 w 6682383"/>
              <a:gd name="connsiteY21247" fmla="*/ 249287 h 6812607"/>
              <a:gd name="connsiteX21248" fmla="*/ 4740176 w 6682383"/>
              <a:gd name="connsiteY21248" fmla="*/ 241845 h 6812607"/>
              <a:gd name="connsiteX21249" fmla="*/ 4762500 w 6682383"/>
              <a:gd name="connsiteY21249" fmla="*/ 241845 h 6812607"/>
              <a:gd name="connsiteX21250" fmla="*/ 4710410 w 6682383"/>
              <a:gd name="connsiteY21250" fmla="*/ 234404 h 6812607"/>
              <a:gd name="connsiteX21251" fmla="*/ 4695527 w 6682383"/>
              <a:gd name="connsiteY21251" fmla="*/ 249287 h 6812607"/>
              <a:gd name="connsiteX21252" fmla="*/ 4680644 w 6682383"/>
              <a:gd name="connsiteY21252" fmla="*/ 234404 h 6812607"/>
              <a:gd name="connsiteX21253" fmla="*/ 4673203 w 6682383"/>
              <a:gd name="connsiteY21253" fmla="*/ 234404 h 6812607"/>
              <a:gd name="connsiteX21254" fmla="*/ 4658320 w 6682383"/>
              <a:gd name="connsiteY21254" fmla="*/ 234404 h 6812607"/>
              <a:gd name="connsiteX21255" fmla="*/ 4650879 w 6682383"/>
              <a:gd name="connsiteY21255" fmla="*/ 230683 h 6812607"/>
              <a:gd name="connsiteX21256" fmla="*/ 4643437 w 6682383"/>
              <a:gd name="connsiteY21256" fmla="*/ 226963 h 6812607"/>
              <a:gd name="connsiteX21257" fmla="*/ 4635996 w 6682383"/>
              <a:gd name="connsiteY21257" fmla="*/ 234404 h 6812607"/>
              <a:gd name="connsiteX21258" fmla="*/ 4628554 w 6682383"/>
              <a:gd name="connsiteY21258" fmla="*/ 226963 h 6812607"/>
              <a:gd name="connsiteX21259" fmla="*/ 4632275 w 6682383"/>
              <a:gd name="connsiteY21259" fmla="*/ 215800 h 6812607"/>
              <a:gd name="connsiteX21260" fmla="*/ 4643437 w 6682383"/>
              <a:gd name="connsiteY21260" fmla="*/ 219521 h 6812607"/>
              <a:gd name="connsiteX21261" fmla="*/ 4673203 w 6682383"/>
              <a:gd name="connsiteY21261" fmla="*/ 219521 h 6812607"/>
              <a:gd name="connsiteX21262" fmla="*/ 4688086 w 6682383"/>
              <a:gd name="connsiteY21262" fmla="*/ 226963 h 6812607"/>
              <a:gd name="connsiteX21263" fmla="*/ 4688086 w 6682383"/>
              <a:gd name="connsiteY21263" fmla="*/ 219521 h 6812607"/>
              <a:gd name="connsiteX21264" fmla="*/ 4695527 w 6682383"/>
              <a:gd name="connsiteY21264" fmla="*/ 204638 h 6812607"/>
              <a:gd name="connsiteX21265" fmla="*/ 4717851 w 6682383"/>
              <a:gd name="connsiteY21265" fmla="*/ 212080 h 6812607"/>
              <a:gd name="connsiteX21266" fmla="*/ 4721572 w 6682383"/>
              <a:gd name="connsiteY21266" fmla="*/ 219521 h 6812607"/>
              <a:gd name="connsiteX21267" fmla="*/ 4725293 w 6682383"/>
              <a:gd name="connsiteY21267" fmla="*/ 204638 h 6812607"/>
              <a:gd name="connsiteX21268" fmla="*/ 4710410 w 6682383"/>
              <a:gd name="connsiteY21268" fmla="*/ 182314 h 6812607"/>
              <a:gd name="connsiteX21269" fmla="*/ 4717851 w 6682383"/>
              <a:gd name="connsiteY21269" fmla="*/ 174873 h 6812607"/>
              <a:gd name="connsiteX21270" fmla="*/ 4710410 w 6682383"/>
              <a:gd name="connsiteY21270" fmla="*/ 167431 h 6812607"/>
              <a:gd name="connsiteX21271" fmla="*/ 4702968 w 6682383"/>
              <a:gd name="connsiteY21271" fmla="*/ 152549 h 6812607"/>
              <a:gd name="connsiteX21272" fmla="*/ 4755058 w 6682383"/>
              <a:gd name="connsiteY21272" fmla="*/ 167431 h 6812607"/>
              <a:gd name="connsiteX21273" fmla="*/ 4762500 w 6682383"/>
              <a:gd name="connsiteY21273" fmla="*/ 174873 h 6812607"/>
              <a:gd name="connsiteX21274" fmla="*/ 4769941 w 6682383"/>
              <a:gd name="connsiteY21274" fmla="*/ 167431 h 6812607"/>
              <a:gd name="connsiteX21275" fmla="*/ 4769941 w 6682383"/>
              <a:gd name="connsiteY21275" fmla="*/ 174873 h 6812607"/>
              <a:gd name="connsiteX21276" fmla="*/ 4784824 w 6682383"/>
              <a:gd name="connsiteY21276" fmla="*/ 174873 h 6812607"/>
              <a:gd name="connsiteX21277" fmla="*/ 4799707 w 6682383"/>
              <a:gd name="connsiteY21277" fmla="*/ 174873 h 6812607"/>
              <a:gd name="connsiteX21278" fmla="*/ 4799707 w 6682383"/>
              <a:gd name="connsiteY21278" fmla="*/ 167431 h 6812607"/>
              <a:gd name="connsiteX21279" fmla="*/ 4803427 w 6682383"/>
              <a:gd name="connsiteY21279" fmla="*/ 171152 h 6812607"/>
              <a:gd name="connsiteX21280" fmla="*/ 4818310 w 6682383"/>
              <a:gd name="connsiteY21280" fmla="*/ 167431 h 6812607"/>
              <a:gd name="connsiteX21281" fmla="*/ 4836914 w 6682383"/>
              <a:gd name="connsiteY21281" fmla="*/ 171152 h 6812607"/>
              <a:gd name="connsiteX21282" fmla="*/ 4848076 w 6682383"/>
              <a:gd name="connsiteY21282" fmla="*/ 171152 h 6812607"/>
              <a:gd name="connsiteX21283" fmla="*/ 4851797 w 6682383"/>
              <a:gd name="connsiteY21283" fmla="*/ 159990 h 6812607"/>
              <a:gd name="connsiteX21284" fmla="*/ 4855517 w 6682383"/>
              <a:gd name="connsiteY21284" fmla="*/ 159990 h 6812607"/>
              <a:gd name="connsiteX21285" fmla="*/ 4862959 w 6682383"/>
              <a:gd name="connsiteY21285" fmla="*/ 159990 h 6812607"/>
              <a:gd name="connsiteX21286" fmla="*/ 4870400 w 6682383"/>
              <a:gd name="connsiteY21286" fmla="*/ 159990 h 6812607"/>
              <a:gd name="connsiteX21287" fmla="*/ 4874121 w 6682383"/>
              <a:gd name="connsiteY21287" fmla="*/ 152549 h 6812607"/>
              <a:gd name="connsiteX21288" fmla="*/ 4889004 w 6682383"/>
              <a:gd name="connsiteY21288" fmla="*/ 159990 h 6812607"/>
              <a:gd name="connsiteX21289" fmla="*/ 4903886 w 6682383"/>
              <a:gd name="connsiteY21289" fmla="*/ 159990 h 6812607"/>
              <a:gd name="connsiteX21290" fmla="*/ 4918769 w 6682383"/>
              <a:gd name="connsiteY21290" fmla="*/ 167431 h 6812607"/>
              <a:gd name="connsiteX21291" fmla="*/ 4926211 w 6682383"/>
              <a:gd name="connsiteY21291" fmla="*/ 167431 h 6812607"/>
              <a:gd name="connsiteX21292" fmla="*/ 4933652 w 6682383"/>
              <a:gd name="connsiteY21292" fmla="*/ 167431 h 6812607"/>
              <a:gd name="connsiteX21293" fmla="*/ 4955976 w 6682383"/>
              <a:gd name="connsiteY21293" fmla="*/ 159990 h 6812607"/>
              <a:gd name="connsiteX21294" fmla="*/ 4963418 w 6682383"/>
              <a:gd name="connsiteY21294" fmla="*/ 159990 h 6812607"/>
              <a:gd name="connsiteX21295" fmla="*/ 4963418 w 6682383"/>
              <a:gd name="connsiteY21295" fmla="*/ 152549 h 6812607"/>
              <a:gd name="connsiteX21296" fmla="*/ 4978301 w 6682383"/>
              <a:gd name="connsiteY21296" fmla="*/ 152549 h 6812607"/>
              <a:gd name="connsiteX21297" fmla="*/ 4978301 w 6682383"/>
              <a:gd name="connsiteY21297" fmla="*/ 159990 h 6812607"/>
              <a:gd name="connsiteX21298" fmla="*/ 4963418 w 6682383"/>
              <a:gd name="connsiteY21298" fmla="*/ 167431 h 6812607"/>
              <a:gd name="connsiteX21299" fmla="*/ 4978301 w 6682383"/>
              <a:gd name="connsiteY21299" fmla="*/ 174873 h 6812607"/>
              <a:gd name="connsiteX21300" fmla="*/ 4989463 w 6682383"/>
              <a:gd name="connsiteY21300" fmla="*/ 174873 h 6812607"/>
              <a:gd name="connsiteX21301" fmla="*/ 4993183 w 6682383"/>
              <a:gd name="connsiteY21301" fmla="*/ 174873 h 6812607"/>
              <a:gd name="connsiteX21302" fmla="*/ 5004345 w 6682383"/>
              <a:gd name="connsiteY21302" fmla="*/ 167431 h 6812607"/>
              <a:gd name="connsiteX21303" fmla="*/ 5019228 w 6682383"/>
              <a:gd name="connsiteY21303" fmla="*/ 174873 h 6812607"/>
              <a:gd name="connsiteX21304" fmla="*/ 5022949 w 6682383"/>
              <a:gd name="connsiteY21304" fmla="*/ 174873 h 6812607"/>
              <a:gd name="connsiteX21305" fmla="*/ 5022949 w 6682383"/>
              <a:gd name="connsiteY21305" fmla="*/ 163711 h 6812607"/>
              <a:gd name="connsiteX21306" fmla="*/ 5030390 w 6682383"/>
              <a:gd name="connsiteY21306" fmla="*/ 159990 h 6812607"/>
              <a:gd name="connsiteX21307" fmla="*/ 5030390 w 6682383"/>
              <a:gd name="connsiteY21307" fmla="*/ 152549 h 6812607"/>
              <a:gd name="connsiteX21308" fmla="*/ 5045273 w 6682383"/>
              <a:gd name="connsiteY21308" fmla="*/ 152549 h 6812607"/>
              <a:gd name="connsiteX21309" fmla="*/ 5097363 w 6682383"/>
              <a:gd name="connsiteY21309" fmla="*/ 159990 h 6812607"/>
              <a:gd name="connsiteX21310" fmla="*/ 5104804 w 6682383"/>
              <a:gd name="connsiteY21310" fmla="*/ 152549 h 6812607"/>
              <a:gd name="connsiteX21311" fmla="*/ 5104804 w 6682383"/>
              <a:gd name="connsiteY21311" fmla="*/ 159990 h 6812607"/>
              <a:gd name="connsiteX21312" fmla="*/ 5112246 w 6682383"/>
              <a:gd name="connsiteY21312" fmla="*/ 167431 h 6812607"/>
              <a:gd name="connsiteX21313" fmla="*/ 5119687 w 6682383"/>
              <a:gd name="connsiteY21313" fmla="*/ 159990 h 6812607"/>
              <a:gd name="connsiteX21314" fmla="*/ 5127129 w 6682383"/>
              <a:gd name="connsiteY21314" fmla="*/ 152549 h 6812607"/>
              <a:gd name="connsiteX21315" fmla="*/ 5142011 w 6682383"/>
              <a:gd name="connsiteY21315" fmla="*/ 152549 h 6812607"/>
              <a:gd name="connsiteX21316" fmla="*/ 5164336 w 6682383"/>
              <a:gd name="connsiteY21316" fmla="*/ 167431 h 6812607"/>
              <a:gd name="connsiteX21317" fmla="*/ 5171777 w 6682383"/>
              <a:gd name="connsiteY21317" fmla="*/ 171152 h 6812607"/>
              <a:gd name="connsiteX21318" fmla="*/ 5186660 w 6682383"/>
              <a:gd name="connsiteY21318" fmla="*/ 174873 h 6812607"/>
              <a:gd name="connsiteX21319" fmla="*/ 5201543 w 6682383"/>
              <a:gd name="connsiteY21319" fmla="*/ 174873 h 6812607"/>
              <a:gd name="connsiteX21320" fmla="*/ 5216426 w 6682383"/>
              <a:gd name="connsiteY21320" fmla="*/ 167431 h 6812607"/>
              <a:gd name="connsiteX21321" fmla="*/ 5231308 w 6682383"/>
              <a:gd name="connsiteY21321" fmla="*/ 167431 h 6812607"/>
              <a:gd name="connsiteX21322" fmla="*/ 5253633 w 6682383"/>
              <a:gd name="connsiteY21322" fmla="*/ 167431 h 6812607"/>
              <a:gd name="connsiteX21323" fmla="*/ 5275957 w 6682383"/>
              <a:gd name="connsiteY21323" fmla="*/ 182314 h 6812607"/>
              <a:gd name="connsiteX21324" fmla="*/ 5283398 w 6682383"/>
              <a:gd name="connsiteY21324" fmla="*/ 174873 h 6812607"/>
              <a:gd name="connsiteX21325" fmla="*/ 5298281 w 6682383"/>
              <a:gd name="connsiteY21325" fmla="*/ 182314 h 6812607"/>
              <a:gd name="connsiteX21326" fmla="*/ 5305722 w 6682383"/>
              <a:gd name="connsiteY21326" fmla="*/ 189756 h 6812607"/>
              <a:gd name="connsiteX21327" fmla="*/ 5313164 w 6682383"/>
              <a:gd name="connsiteY21327" fmla="*/ 197197 h 6812607"/>
              <a:gd name="connsiteX21328" fmla="*/ 5309443 w 6682383"/>
              <a:gd name="connsiteY21328" fmla="*/ 174873 h 6812607"/>
              <a:gd name="connsiteX21329" fmla="*/ 5313164 w 6682383"/>
              <a:gd name="connsiteY21329" fmla="*/ 167431 h 6812607"/>
              <a:gd name="connsiteX21330" fmla="*/ 5320605 w 6682383"/>
              <a:gd name="connsiteY21330" fmla="*/ 167431 h 6812607"/>
              <a:gd name="connsiteX21331" fmla="*/ 5335488 w 6682383"/>
              <a:gd name="connsiteY21331" fmla="*/ 167431 h 6812607"/>
              <a:gd name="connsiteX21332" fmla="*/ 5350371 w 6682383"/>
              <a:gd name="connsiteY21332" fmla="*/ 174873 h 6812607"/>
              <a:gd name="connsiteX21333" fmla="*/ 5361533 w 6682383"/>
              <a:gd name="connsiteY21333" fmla="*/ 178594 h 6812607"/>
              <a:gd name="connsiteX21334" fmla="*/ 5395019 w 6682383"/>
              <a:gd name="connsiteY21334" fmla="*/ 182314 h 6812607"/>
              <a:gd name="connsiteX21335" fmla="*/ 5395019 w 6682383"/>
              <a:gd name="connsiteY21335" fmla="*/ 189756 h 6812607"/>
              <a:gd name="connsiteX21336" fmla="*/ 5380136 w 6682383"/>
              <a:gd name="connsiteY21336" fmla="*/ 182314 h 6812607"/>
              <a:gd name="connsiteX21337" fmla="*/ 5376416 w 6682383"/>
              <a:gd name="connsiteY21337" fmla="*/ 186035 h 6812607"/>
              <a:gd name="connsiteX21338" fmla="*/ 5380136 w 6682383"/>
              <a:gd name="connsiteY21338" fmla="*/ 197197 h 6812607"/>
              <a:gd name="connsiteX21339" fmla="*/ 5380136 w 6682383"/>
              <a:gd name="connsiteY21339" fmla="*/ 204638 h 6812607"/>
              <a:gd name="connsiteX21340" fmla="*/ 5395019 w 6682383"/>
              <a:gd name="connsiteY21340" fmla="*/ 219521 h 6812607"/>
              <a:gd name="connsiteX21341" fmla="*/ 5402461 w 6682383"/>
              <a:gd name="connsiteY21341" fmla="*/ 212080 h 6812607"/>
              <a:gd name="connsiteX21342" fmla="*/ 5402461 w 6682383"/>
              <a:gd name="connsiteY21342" fmla="*/ 204638 h 6812607"/>
              <a:gd name="connsiteX21343" fmla="*/ 5395019 w 6682383"/>
              <a:gd name="connsiteY21343" fmla="*/ 204638 h 6812607"/>
              <a:gd name="connsiteX21344" fmla="*/ 5398740 w 6682383"/>
              <a:gd name="connsiteY21344" fmla="*/ 197197 h 6812607"/>
              <a:gd name="connsiteX21345" fmla="*/ 5395019 w 6682383"/>
              <a:gd name="connsiteY21345" fmla="*/ 182314 h 6812607"/>
              <a:gd name="connsiteX21346" fmla="*/ 5395019 w 6682383"/>
              <a:gd name="connsiteY21346" fmla="*/ 174873 h 6812607"/>
              <a:gd name="connsiteX21347" fmla="*/ 5402461 w 6682383"/>
              <a:gd name="connsiteY21347" fmla="*/ 167431 h 6812607"/>
              <a:gd name="connsiteX21348" fmla="*/ 5409902 w 6682383"/>
              <a:gd name="connsiteY21348" fmla="*/ 174873 h 6812607"/>
              <a:gd name="connsiteX21349" fmla="*/ 5421064 w 6682383"/>
              <a:gd name="connsiteY21349" fmla="*/ 186035 h 6812607"/>
              <a:gd name="connsiteX21350" fmla="*/ 5439668 w 6682383"/>
              <a:gd name="connsiteY21350" fmla="*/ 182314 h 6812607"/>
              <a:gd name="connsiteX21351" fmla="*/ 5432226 w 6682383"/>
              <a:gd name="connsiteY21351" fmla="*/ 182314 h 6812607"/>
              <a:gd name="connsiteX21352" fmla="*/ 5424785 w 6682383"/>
              <a:gd name="connsiteY21352" fmla="*/ 167431 h 6812607"/>
              <a:gd name="connsiteX21353" fmla="*/ 5409902 w 6682383"/>
              <a:gd name="connsiteY21353" fmla="*/ 159990 h 6812607"/>
              <a:gd name="connsiteX21354" fmla="*/ 5395019 w 6682383"/>
              <a:gd name="connsiteY21354" fmla="*/ 137666 h 6812607"/>
              <a:gd name="connsiteX21355" fmla="*/ 4494609 w 6682383"/>
              <a:gd name="connsiteY21355" fmla="*/ 130224 h 6812607"/>
              <a:gd name="connsiteX21356" fmla="*/ 4502051 w 6682383"/>
              <a:gd name="connsiteY21356" fmla="*/ 130224 h 6812607"/>
              <a:gd name="connsiteX21357" fmla="*/ 4505771 w 6682383"/>
              <a:gd name="connsiteY21357" fmla="*/ 133945 h 6812607"/>
              <a:gd name="connsiteX21358" fmla="*/ 4502051 w 6682383"/>
              <a:gd name="connsiteY21358" fmla="*/ 137666 h 6812607"/>
              <a:gd name="connsiteX21359" fmla="*/ 4494609 w 6682383"/>
              <a:gd name="connsiteY21359" fmla="*/ 130224 h 6812607"/>
              <a:gd name="connsiteX21360" fmla="*/ 4345781 w 6682383"/>
              <a:gd name="connsiteY21360" fmla="*/ 130224 h 6812607"/>
              <a:gd name="connsiteX21361" fmla="*/ 4356943 w 6682383"/>
              <a:gd name="connsiteY21361" fmla="*/ 133945 h 6812607"/>
              <a:gd name="connsiteX21362" fmla="*/ 4360664 w 6682383"/>
              <a:gd name="connsiteY21362" fmla="*/ 145107 h 6812607"/>
              <a:gd name="connsiteX21363" fmla="*/ 4345781 w 6682383"/>
              <a:gd name="connsiteY21363" fmla="*/ 137666 h 6812607"/>
              <a:gd name="connsiteX21364" fmla="*/ 4159746 w 6682383"/>
              <a:gd name="connsiteY21364" fmla="*/ 130224 h 6812607"/>
              <a:gd name="connsiteX21365" fmla="*/ 4167188 w 6682383"/>
              <a:gd name="connsiteY21365" fmla="*/ 130224 h 6812607"/>
              <a:gd name="connsiteX21366" fmla="*/ 4152305 w 6682383"/>
              <a:gd name="connsiteY21366" fmla="*/ 137666 h 6812607"/>
              <a:gd name="connsiteX21367" fmla="*/ 4092773 w 6682383"/>
              <a:gd name="connsiteY21367" fmla="*/ 159990 h 6812607"/>
              <a:gd name="connsiteX21368" fmla="*/ 4077891 w 6682383"/>
              <a:gd name="connsiteY21368" fmla="*/ 159990 h 6812607"/>
              <a:gd name="connsiteX21369" fmla="*/ 4048125 w 6682383"/>
              <a:gd name="connsiteY21369" fmla="*/ 159990 h 6812607"/>
              <a:gd name="connsiteX21370" fmla="*/ 4025801 w 6682383"/>
              <a:gd name="connsiteY21370" fmla="*/ 163711 h 6812607"/>
              <a:gd name="connsiteX21371" fmla="*/ 4010918 w 6682383"/>
              <a:gd name="connsiteY21371" fmla="*/ 167431 h 6812607"/>
              <a:gd name="connsiteX21372" fmla="*/ 4003477 w 6682383"/>
              <a:gd name="connsiteY21372" fmla="*/ 167431 h 6812607"/>
              <a:gd name="connsiteX21373" fmla="*/ 4122539 w 6682383"/>
              <a:gd name="connsiteY21373" fmla="*/ 137666 h 6812607"/>
              <a:gd name="connsiteX21374" fmla="*/ 4159746 w 6682383"/>
              <a:gd name="connsiteY21374" fmla="*/ 130224 h 6812607"/>
              <a:gd name="connsiteX21375" fmla="*/ 5171777 w 6682383"/>
              <a:gd name="connsiteY21375" fmla="*/ 122783 h 6812607"/>
              <a:gd name="connsiteX21376" fmla="*/ 5179218 w 6682383"/>
              <a:gd name="connsiteY21376" fmla="*/ 122783 h 6812607"/>
              <a:gd name="connsiteX21377" fmla="*/ 5186660 w 6682383"/>
              <a:gd name="connsiteY21377" fmla="*/ 122783 h 6812607"/>
              <a:gd name="connsiteX21378" fmla="*/ 5186660 w 6682383"/>
              <a:gd name="connsiteY21378" fmla="*/ 126504 h 6812607"/>
              <a:gd name="connsiteX21379" fmla="*/ 5179218 w 6682383"/>
              <a:gd name="connsiteY21379" fmla="*/ 130224 h 6812607"/>
              <a:gd name="connsiteX21380" fmla="*/ 4233230 w 6682383"/>
              <a:gd name="connsiteY21380" fmla="*/ 119062 h 6812607"/>
              <a:gd name="connsiteX21381" fmla="*/ 4234160 w 6682383"/>
              <a:gd name="connsiteY21381" fmla="*/ 122783 h 6812607"/>
              <a:gd name="connsiteX21382" fmla="*/ 4234160 w 6682383"/>
              <a:gd name="connsiteY21382" fmla="*/ 130224 h 6812607"/>
              <a:gd name="connsiteX21383" fmla="*/ 4226719 w 6682383"/>
              <a:gd name="connsiteY21383" fmla="*/ 130224 h 6812607"/>
              <a:gd name="connsiteX21384" fmla="*/ 4230440 w 6682383"/>
              <a:gd name="connsiteY21384" fmla="*/ 122783 h 6812607"/>
              <a:gd name="connsiteX21385" fmla="*/ 4233230 w 6682383"/>
              <a:gd name="connsiteY21385" fmla="*/ 119062 h 6812607"/>
              <a:gd name="connsiteX21386" fmla="*/ 4449961 w 6682383"/>
              <a:gd name="connsiteY21386" fmla="*/ 115342 h 6812607"/>
              <a:gd name="connsiteX21387" fmla="*/ 4449961 w 6682383"/>
              <a:gd name="connsiteY21387" fmla="*/ 130224 h 6812607"/>
              <a:gd name="connsiteX21388" fmla="*/ 4442519 w 6682383"/>
              <a:gd name="connsiteY21388" fmla="*/ 122783 h 6812607"/>
              <a:gd name="connsiteX21389" fmla="*/ 4449961 w 6682383"/>
              <a:gd name="connsiteY21389" fmla="*/ 115342 h 6812607"/>
              <a:gd name="connsiteX21390" fmla="*/ 4991323 w 6682383"/>
              <a:gd name="connsiteY21390" fmla="*/ 111621 h 6812607"/>
              <a:gd name="connsiteX21391" fmla="*/ 4993183 w 6682383"/>
              <a:gd name="connsiteY21391" fmla="*/ 115342 h 6812607"/>
              <a:gd name="connsiteX21392" fmla="*/ 4985742 w 6682383"/>
              <a:gd name="connsiteY21392" fmla="*/ 115342 h 6812607"/>
              <a:gd name="connsiteX21393" fmla="*/ 4991323 w 6682383"/>
              <a:gd name="connsiteY21393" fmla="*/ 111621 h 6812607"/>
              <a:gd name="connsiteX21394" fmla="*/ 4717851 w 6682383"/>
              <a:gd name="connsiteY21394" fmla="*/ 107900 h 6812607"/>
              <a:gd name="connsiteX21395" fmla="*/ 4725293 w 6682383"/>
              <a:gd name="connsiteY21395" fmla="*/ 107900 h 6812607"/>
              <a:gd name="connsiteX21396" fmla="*/ 4725293 w 6682383"/>
              <a:gd name="connsiteY21396" fmla="*/ 115342 h 6812607"/>
              <a:gd name="connsiteX21397" fmla="*/ 4721572 w 6682383"/>
              <a:gd name="connsiteY21397" fmla="*/ 111621 h 6812607"/>
              <a:gd name="connsiteX21398" fmla="*/ 4717851 w 6682383"/>
              <a:gd name="connsiteY21398" fmla="*/ 107900 h 6812607"/>
              <a:gd name="connsiteX21399" fmla="*/ 4550420 w 6682383"/>
              <a:gd name="connsiteY21399" fmla="*/ 107900 h 6812607"/>
              <a:gd name="connsiteX21400" fmla="*/ 4554140 w 6682383"/>
              <a:gd name="connsiteY21400" fmla="*/ 115342 h 6812607"/>
              <a:gd name="connsiteX21401" fmla="*/ 4546699 w 6682383"/>
              <a:gd name="connsiteY21401" fmla="*/ 115342 h 6812607"/>
              <a:gd name="connsiteX21402" fmla="*/ 4546699 w 6682383"/>
              <a:gd name="connsiteY21402" fmla="*/ 111621 h 6812607"/>
              <a:gd name="connsiteX21403" fmla="*/ 4550420 w 6682383"/>
              <a:gd name="connsiteY21403" fmla="*/ 107900 h 6812607"/>
              <a:gd name="connsiteX21404" fmla="*/ 4509492 w 6682383"/>
              <a:gd name="connsiteY21404" fmla="*/ 107900 h 6812607"/>
              <a:gd name="connsiteX21405" fmla="*/ 4509492 w 6682383"/>
              <a:gd name="connsiteY21405" fmla="*/ 115342 h 6812607"/>
              <a:gd name="connsiteX21406" fmla="*/ 4502051 w 6682383"/>
              <a:gd name="connsiteY21406" fmla="*/ 115342 h 6812607"/>
              <a:gd name="connsiteX21407" fmla="*/ 5017368 w 6682383"/>
              <a:gd name="connsiteY21407" fmla="*/ 103249 h 6812607"/>
              <a:gd name="connsiteX21408" fmla="*/ 5022949 w 6682383"/>
              <a:gd name="connsiteY21408" fmla="*/ 107900 h 6812607"/>
              <a:gd name="connsiteX21409" fmla="*/ 5022949 w 6682383"/>
              <a:gd name="connsiteY21409" fmla="*/ 122783 h 6812607"/>
              <a:gd name="connsiteX21410" fmla="*/ 5015508 w 6682383"/>
              <a:gd name="connsiteY21410" fmla="*/ 115342 h 6812607"/>
              <a:gd name="connsiteX21411" fmla="*/ 5015508 w 6682383"/>
              <a:gd name="connsiteY21411" fmla="*/ 104179 h 6812607"/>
              <a:gd name="connsiteX21412" fmla="*/ 5017368 w 6682383"/>
              <a:gd name="connsiteY21412" fmla="*/ 103249 h 6812607"/>
              <a:gd name="connsiteX21413" fmla="*/ 4814590 w 6682383"/>
              <a:gd name="connsiteY21413" fmla="*/ 100459 h 6812607"/>
              <a:gd name="connsiteX21414" fmla="*/ 4822031 w 6682383"/>
              <a:gd name="connsiteY21414" fmla="*/ 104179 h 6812607"/>
              <a:gd name="connsiteX21415" fmla="*/ 4829472 w 6682383"/>
              <a:gd name="connsiteY21415" fmla="*/ 111621 h 6812607"/>
              <a:gd name="connsiteX21416" fmla="*/ 4822031 w 6682383"/>
              <a:gd name="connsiteY21416" fmla="*/ 107900 h 6812607"/>
              <a:gd name="connsiteX21417" fmla="*/ 4360664 w 6682383"/>
              <a:gd name="connsiteY21417" fmla="*/ 100459 h 6812607"/>
              <a:gd name="connsiteX21418" fmla="*/ 4360664 w 6682383"/>
              <a:gd name="connsiteY21418" fmla="*/ 107900 h 6812607"/>
              <a:gd name="connsiteX21419" fmla="*/ 4353223 w 6682383"/>
              <a:gd name="connsiteY21419" fmla="*/ 115342 h 6812607"/>
              <a:gd name="connsiteX21420" fmla="*/ 4330898 w 6682383"/>
              <a:gd name="connsiteY21420" fmla="*/ 100459 h 6812607"/>
              <a:gd name="connsiteX21421" fmla="*/ 4330898 w 6682383"/>
              <a:gd name="connsiteY21421" fmla="*/ 107900 h 6812607"/>
              <a:gd name="connsiteX21422" fmla="*/ 4323457 w 6682383"/>
              <a:gd name="connsiteY21422" fmla="*/ 107900 h 6812607"/>
              <a:gd name="connsiteX21423" fmla="*/ 4853657 w 6682383"/>
              <a:gd name="connsiteY21423" fmla="*/ 95808 h 6812607"/>
              <a:gd name="connsiteX21424" fmla="*/ 4859238 w 6682383"/>
              <a:gd name="connsiteY21424" fmla="*/ 96738 h 6812607"/>
              <a:gd name="connsiteX21425" fmla="*/ 4866679 w 6682383"/>
              <a:gd name="connsiteY21425" fmla="*/ 107900 h 6812607"/>
              <a:gd name="connsiteX21426" fmla="*/ 4859238 w 6682383"/>
              <a:gd name="connsiteY21426" fmla="*/ 107900 h 6812607"/>
              <a:gd name="connsiteX21427" fmla="*/ 4851797 w 6682383"/>
              <a:gd name="connsiteY21427" fmla="*/ 100459 h 6812607"/>
              <a:gd name="connsiteX21428" fmla="*/ 4853657 w 6682383"/>
              <a:gd name="connsiteY21428" fmla="*/ 95808 h 6812607"/>
              <a:gd name="connsiteX21429" fmla="*/ 4933652 w 6682383"/>
              <a:gd name="connsiteY21429" fmla="*/ 93017 h 6812607"/>
              <a:gd name="connsiteX21430" fmla="*/ 4941093 w 6682383"/>
              <a:gd name="connsiteY21430" fmla="*/ 100459 h 6812607"/>
              <a:gd name="connsiteX21431" fmla="*/ 4933652 w 6682383"/>
              <a:gd name="connsiteY21431" fmla="*/ 100459 h 6812607"/>
              <a:gd name="connsiteX21432" fmla="*/ 4933652 w 6682383"/>
              <a:gd name="connsiteY21432" fmla="*/ 93017 h 6812607"/>
              <a:gd name="connsiteX21433" fmla="*/ 4390430 w 6682383"/>
              <a:gd name="connsiteY21433" fmla="*/ 93017 h 6812607"/>
              <a:gd name="connsiteX21434" fmla="*/ 4397871 w 6682383"/>
              <a:gd name="connsiteY21434" fmla="*/ 96738 h 6812607"/>
              <a:gd name="connsiteX21435" fmla="*/ 4394150 w 6682383"/>
              <a:gd name="connsiteY21435" fmla="*/ 104179 h 6812607"/>
              <a:gd name="connsiteX21436" fmla="*/ 4390430 w 6682383"/>
              <a:gd name="connsiteY21436" fmla="*/ 107900 h 6812607"/>
              <a:gd name="connsiteX21437" fmla="*/ 4390430 w 6682383"/>
              <a:gd name="connsiteY21437" fmla="*/ 100459 h 6812607"/>
              <a:gd name="connsiteX21438" fmla="*/ 4531816 w 6682383"/>
              <a:gd name="connsiteY21438" fmla="*/ 85576 h 6812607"/>
              <a:gd name="connsiteX21439" fmla="*/ 4539258 w 6682383"/>
              <a:gd name="connsiteY21439" fmla="*/ 85576 h 6812607"/>
              <a:gd name="connsiteX21440" fmla="*/ 4539258 w 6682383"/>
              <a:gd name="connsiteY21440" fmla="*/ 93017 h 6812607"/>
              <a:gd name="connsiteX21441" fmla="*/ 4982021 w 6682383"/>
              <a:gd name="connsiteY21441" fmla="*/ 70693 h 6812607"/>
              <a:gd name="connsiteX21442" fmla="*/ 4978301 w 6682383"/>
              <a:gd name="connsiteY21442" fmla="*/ 78135 h 6812607"/>
              <a:gd name="connsiteX21443" fmla="*/ 4978301 w 6682383"/>
              <a:gd name="connsiteY21443" fmla="*/ 74414 h 6812607"/>
              <a:gd name="connsiteX21444" fmla="*/ 4982021 w 6682383"/>
              <a:gd name="connsiteY21444" fmla="*/ 70693 h 6812607"/>
              <a:gd name="connsiteX21445" fmla="*/ 4814590 w 6682383"/>
              <a:gd name="connsiteY21445" fmla="*/ 70693 h 6812607"/>
              <a:gd name="connsiteX21446" fmla="*/ 4822031 w 6682383"/>
              <a:gd name="connsiteY21446" fmla="*/ 70693 h 6812607"/>
              <a:gd name="connsiteX21447" fmla="*/ 4822031 w 6682383"/>
              <a:gd name="connsiteY21447" fmla="*/ 78135 h 6812607"/>
              <a:gd name="connsiteX21448" fmla="*/ 4818310 w 6682383"/>
              <a:gd name="connsiteY21448" fmla="*/ 74414 h 6812607"/>
              <a:gd name="connsiteX21449" fmla="*/ 4814590 w 6682383"/>
              <a:gd name="connsiteY21449" fmla="*/ 70693 h 6812607"/>
              <a:gd name="connsiteX21450" fmla="*/ 4673203 w 6682383"/>
              <a:gd name="connsiteY21450" fmla="*/ 70693 h 6812607"/>
              <a:gd name="connsiteX21451" fmla="*/ 4680644 w 6682383"/>
              <a:gd name="connsiteY21451" fmla="*/ 78135 h 6812607"/>
              <a:gd name="connsiteX21452" fmla="*/ 4673203 w 6682383"/>
              <a:gd name="connsiteY21452" fmla="*/ 85576 h 6812607"/>
              <a:gd name="connsiteX21453" fmla="*/ 4673203 w 6682383"/>
              <a:gd name="connsiteY21453" fmla="*/ 78135 h 6812607"/>
              <a:gd name="connsiteX21454" fmla="*/ 4673203 w 6682383"/>
              <a:gd name="connsiteY21454" fmla="*/ 70693 h 6812607"/>
              <a:gd name="connsiteX21455" fmla="*/ 4749477 w 6682383"/>
              <a:gd name="connsiteY21455" fmla="*/ 66972 h 6812607"/>
              <a:gd name="connsiteX21456" fmla="*/ 4755058 w 6682383"/>
              <a:gd name="connsiteY21456" fmla="*/ 70693 h 6812607"/>
              <a:gd name="connsiteX21457" fmla="*/ 4751338 w 6682383"/>
              <a:gd name="connsiteY21457" fmla="*/ 78135 h 6812607"/>
              <a:gd name="connsiteX21458" fmla="*/ 4747617 w 6682383"/>
              <a:gd name="connsiteY21458" fmla="*/ 70693 h 6812607"/>
              <a:gd name="connsiteX21459" fmla="*/ 4749477 w 6682383"/>
              <a:gd name="connsiteY21459" fmla="*/ 66972 h 6812607"/>
              <a:gd name="connsiteX21460" fmla="*/ 4139283 w 6682383"/>
              <a:gd name="connsiteY21460" fmla="*/ 0 h 6812607"/>
              <a:gd name="connsiteX21461" fmla="*/ 4144863 w 6682383"/>
              <a:gd name="connsiteY21461" fmla="*/ 3720 h 6812607"/>
              <a:gd name="connsiteX21462" fmla="*/ 4137422 w 6682383"/>
              <a:gd name="connsiteY21462" fmla="*/ 3720 h 6812607"/>
              <a:gd name="connsiteX21463" fmla="*/ 4139283 w 6682383"/>
              <a:gd name="connsiteY21463" fmla="*/ 0 h 6812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</a:cxnLst>
            <a:rect l="l" t="t" r="r" b="b"/>
            <a:pathLst>
              <a:path w="6682383" h="6812607">
                <a:moveTo>
                  <a:pt x="2321719" y="6782841"/>
                </a:moveTo>
                <a:cubicBezTo>
                  <a:pt x="2321719" y="6787803"/>
                  <a:pt x="2319238" y="6792763"/>
                  <a:pt x="2314277" y="6797724"/>
                </a:cubicBezTo>
                <a:lnTo>
                  <a:pt x="2306837" y="6797724"/>
                </a:lnTo>
                <a:cubicBezTo>
                  <a:pt x="2306837" y="6792763"/>
                  <a:pt x="2309317" y="6790283"/>
                  <a:pt x="2314277" y="6790283"/>
                </a:cubicBezTo>
                <a:close/>
                <a:moveTo>
                  <a:pt x="2379390" y="6733542"/>
                </a:moveTo>
                <a:cubicBezTo>
                  <a:pt x="2378149" y="6734162"/>
                  <a:pt x="2376290" y="6735713"/>
                  <a:pt x="2373810" y="6738193"/>
                </a:cubicBezTo>
                <a:cubicBezTo>
                  <a:pt x="2373810" y="6738193"/>
                  <a:pt x="2376290" y="6738193"/>
                  <a:pt x="2381250" y="6738193"/>
                </a:cubicBezTo>
                <a:cubicBezTo>
                  <a:pt x="2381250" y="6738193"/>
                  <a:pt x="2381250" y="6736953"/>
                  <a:pt x="2381250" y="6734472"/>
                </a:cubicBezTo>
                <a:cubicBezTo>
                  <a:pt x="2381250" y="6733232"/>
                  <a:pt x="2380631" y="6732922"/>
                  <a:pt x="2379390" y="6733542"/>
                </a:cubicBezTo>
                <a:close/>
                <a:moveTo>
                  <a:pt x="2426829" y="6726101"/>
                </a:moveTo>
                <a:cubicBezTo>
                  <a:pt x="2427449" y="6725481"/>
                  <a:pt x="2428379" y="6725791"/>
                  <a:pt x="2429619" y="6727031"/>
                </a:cubicBezTo>
                <a:cubicBezTo>
                  <a:pt x="2432100" y="6729511"/>
                  <a:pt x="2432100" y="6731992"/>
                  <a:pt x="2429619" y="6734472"/>
                </a:cubicBezTo>
                <a:cubicBezTo>
                  <a:pt x="2427138" y="6736953"/>
                  <a:pt x="2425898" y="6738193"/>
                  <a:pt x="2425898" y="6738193"/>
                </a:cubicBezTo>
                <a:lnTo>
                  <a:pt x="2425898" y="6730751"/>
                </a:lnTo>
                <a:cubicBezTo>
                  <a:pt x="2425898" y="6728271"/>
                  <a:pt x="2426208" y="6726721"/>
                  <a:pt x="2426829" y="6726101"/>
                </a:cubicBezTo>
                <a:close/>
                <a:moveTo>
                  <a:pt x="2373810" y="6723310"/>
                </a:moveTo>
                <a:lnTo>
                  <a:pt x="2388691" y="6723310"/>
                </a:lnTo>
                <a:cubicBezTo>
                  <a:pt x="2383731" y="6728271"/>
                  <a:pt x="2383731" y="6730751"/>
                  <a:pt x="2388691" y="6730751"/>
                </a:cubicBezTo>
                <a:lnTo>
                  <a:pt x="2388691" y="6760517"/>
                </a:lnTo>
                <a:cubicBezTo>
                  <a:pt x="2383731" y="6765478"/>
                  <a:pt x="2380010" y="6769199"/>
                  <a:pt x="2377529" y="6771679"/>
                </a:cubicBezTo>
                <a:cubicBezTo>
                  <a:pt x="2375049" y="6774160"/>
                  <a:pt x="2373810" y="6777881"/>
                  <a:pt x="2373810" y="6782841"/>
                </a:cubicBezTo>
                <a:cubicBezTo>
                  <a:pt x="2373810" y="6782841"/>
                  <a:pt x="2371328" y="6782841"/>
                  <a:pt x="2366367" y="6782841"/>
                </a:cubicBezTo>
                <a:cubicBezTo>
                  <a:pt x="2361406" y="6782841"/>
                  <a:pt x="2353965" y="6790283"/>
                  <a:pt x="2344043" y="6805166"/>
                </a:cubicBezTo>
                <a:lnTo>
                  <a:pt x="2329160" y="6812607"/>
                </a:lnTo>
                <a:cubicBezTo>
                  <a:pt x="2334121" y="6802685"/>
                  <a:pt x="2334121" y="6800205"/>
                  <a:pt x="2329160" y="6805166"/>
                </a:cubicBezTo>
                <a:lnTo>
                  <a:pt x="2321719" y="6790283"/>
                </a:lnTo>
                <a:cubicBezTo>
                  <a:pt x="2326679" y="6785322"/>
                  <a:pt x="2330401" y="6781601"/>
                  <a:pt x="2332882" y="6779121"/>
                </a:cubicBezTo>
                <a:cubicBezTo>
                  <a:pt x="2335361" y="6776640"/>
                  <a:pt x="2336601" y="6775400"/>
                  <a:pt x="2336601" y="6775400"/>
                </a:cubicBezTo>
                <a:cubicBezTo>
                  <a:pt x="2336601" y="6775400"/>
                  <a:pt x="2341563" y="6770439"/>
                  <a:pt x="2351484" y="6760517"/>
                </a:cubicBezTo>
                <a:lnTo>
                  <a:pt x="2351484" y="6753076"/>
                </a:lnTo>
                <a:cubicBezTo>
                  <a:pt x="2351484" y="6753076"/>
                  <a:pt x="2349004" y="6753076"/>
                  <a:pt x="2344043" y="6753076"/>
                </a:cubicBezTo>
                <a:cubicBezTo>
                  <a:pt x="2339083" y="6748115"/>
                  <a:pt x="2341563" y="6740674"/>
                  <a:pt x="2351484" y="6730751"/>
                </a:cubicBezTo>
                <a:cubicBezTo>
                  <a:pt x="2356446" y="6725791"/>
                  <a:pt x="2360166" y="6724551"/>
                  <a:pt x="2362646" y="6727031"/>
                </a:cubicBezTo>
                <a:cubicBezTo>
                  <a:pt x="2365128" y="6729511"/>
                  <a:pt x="2368848" y="6728271"/>
                  <a:pt x="2373810" y="6723310"/>
                </a:cubicBezTo>
                <a:close/>
                <a:moveTo>
                  <a:pt x="2232423" y="6723310"/>
                </a:moveTo>
                <a:cubicBezTo>
                  <a:pt x="2237383" y="6738193"/>
                  <a:pt x="2234903" y="6745634"/>
                  <a:pt x="2224980" y="6745634"/>
                </a:cubicBezTo>
                <a:lnTo>
                  <a:pt x="2217540" y="6745634"/>
                </a:lnTo>
                <a:close/>
                <a:moveTo>
                  <a:pt x="2418457" y="6708427"/>
                </a:moveTo>
                <a:cubicBezTo>
                  <a:pt x="2418457" y="6708427"/>
                  <a:pt x="2418457" y="6710908"/>
                  <a:pt x="2418457" y="6715869"/>
                </a:cubicBezTo>
                <a:cubicBezTo>
                  <a:pt x="2413497" y="6715869"/>
                  <a:pt x="2412256" y="6714629"/>
                  <a:pt x="2414736" y="6712148"/>
                </a:cubicBezTo>
                <a:cubicBezTo>
                  <a:pt x="2417217" y="6709668"/>
                  <a:pt x="2418457" y="6708427"/>
                  <a:pt x="2418457" y="6708427"/>
                </a:cubicBezTo>
                <a:close/>
                <a:moveTo>
                  <a:pt x="2291953" y="6708427"/>
                </a:moveTo>
                <a:lnTo>
                  <a:pt x="2306837" y="6715869"/>
                </a:lnTo>
                <a:cubicBezTo>
                  <a:pt x="2306837" y="6720830"/>
                  <a:pt x="2304356" y="6725791"/>
                  <a:pt x="2299394" y="6730751"/>
                </a:cubicBezTo>
                <a:lnTo>
                  <a:pt x="2284512" y="6745634"/>
                </a:lnTo>
                <a:lnTo>
                  <a:pt x="2262187" y="6745634"/>
                </a:lnTo>
                <a:cubicBezTo>
                  <a:pt x="2257227" y="6745634"/>
                  <a:pt x="2254746" y="6743154"/>
                  <a:pt x="2254746" y="6738193"/>
                </a:cubicBezTo>
                <a:cubicBezTo>
                  <a:pt x="2249786" y="6738193"/>
                  <a:pt x="2247305" y="6736953"/>
                  <a:pt x="2247305" y="6734472"/>
                </a:cubicBezTo>
                <a:cubicBezTo>
                  <a:pt x="2247305" y="6731992"/>
                  <a:pt x="2248545" y="6730751"/>
                  <a:pt x="2251025" y="6730751"/>
                </a:cubicBezTo>
                <a:cubicBezTo>
                  <a:pt x="2253506" y="6730751"/>
                  <a:pt x="2255986" y="6728271"/>
                  <a:pt x="2258467" y="6723310"/>
                </a:cubicBezTo>
                <a:cubicBezTo>
                  <a:pt x="2260948" y="6718349"/>
                  <a:pt x="2264668" y="6715869"/>
                  <a:pt x="2269630" y="6715869"/>
                </a:cubicBezTo>
                <a:cubicBezTo>
                  <a:pt x="2269630" y="6715869"/>
                  <a:pt x="2272109" y="6715869"/>
                  <a:pt x="2277070" y="6715869"/>
                </a:cubicBezTo>
                <a:cubicBezTo>
                  <a:pt x="2282031" y="6715869"/>
                  <a:pt x="2286993" y="6713389"/>
                  <a:pt x="2291953" y="6708427"/>
                </a:cubicBezTo>
                <a:close/>
                <a:moveTo>
                  <a:pt x="2291953" y="6686103"/>
                </a:moveTo>
                <a:cubicBezTo>
                  <a:pt x="2301875" y="6686103"/>
                  <a:pt x="2304356" y="6688584"/>
                  <a:pt x="2299394" y="6693544"/>
                </a:cubicBezTo>
                <a:cubicBezTo>
                  <a:pt x="2299394" y="6698505"/>
                  <a:pt x="2298155" y="6699746"/>
                  <a:pt x="2295674" y="6697265"/>
                </a:cubicBezTo>
                <a:cubicBezTo>
                  <a:pt x="2293193" y="6694785"/>
                  <a:pt x="2291953" y="6692304"/>
                  <a:pt x="2291953" y="6689824"/>
                </a:cubicBezTo>
                <a:cubicBezTo>
                  <a:pt x="2291953" y="6687344"/>
                  <a:pt x="2291953" y="6686103"/>
                  <a:pt x="2291953" y="6686103"/>
                </a:cubicBezTo>
                <a:close/>
                <a:moveTo>
                  <a:pt x="2433340" y="6656337"/>
                </a:moveTo>
                <a:lnTo>
                  <a:pt x="2440781" y="6663779"/>
                </a:lnTo>
                <a:lnTo>
                  <a:pt x="2433340" y="6663779"/>
                </a:lnTo>
                <a:close/>
                <a:moveTo>
                  <a:pt x="2411016" y="6656337"/>
                </a:moveTo>
                <a:cubicBezTo>
                  <a:pt x="2411016" y="6656337"/>
                  <a:pt x="2411016" y="6658818"/>
                  <a:pt x="2411016" y="6663779"/>
                </a:cubicBezTo>
                <a:lnTo>
                  <a:pt x="2403574" y="6663779"/>
                </a:lnTo>
                <a:cubicBezTo>
                  <a:pt x="2403574" y="6663779"/>
                  <a:pt x="2406055" y="6661299"/>
                  <a:pt x="2411016" y="6656337"/>
                </a:cubicBezTo>
                <a:close/>
                <a:moveTo>
                  <a:pt x="1979414" y="6648896"/>
                </a:moveTo>
                <a:lnTo>
                  <a:pt x="1971973" y="6671220"/>
                </a:lnTo>
                <a:lnTo>
                  <a:pt x="1964531" y="6678662"/>
                </a:lnTo>
                <a:close/>
                <a:moveTo>
                  <a:pt x="2381250" y="6619130"/>
                </a:moveTo>
                <a:cubicBezTo>
                  <a:pt x="2386211" y="6619130"/>
                  <a:pt x="2388691" y="6621611"/>
                  <a:pt x="2388691" y="6626572"/>
                </a:cubicBezTo>
                <a:cubicBezTo>
                  <a:pt x="2388691" y="6626572"/>
                  <a:pt x="2386211" y="6626572"/>
                  <a:pt x="2381250" y="6626572"/>
                </a:cubicBezTo>
                <a:cubicBezTo>
                  <a:pt x="2381250" y="6621611"/>
                  <a:pt x="2381250" y="6619130"/>
                  <a:pt x="2381250" y="6619130"/>
                </a:cubicBezTo>
                <a:close/>
                <a:moveTo>
                  <a:pt x="1971973" y="6619130"/>
                </a:moveTo>
                <a:lnTo>
                  <a:pt x="1971973" y="6626572"/>
                </a:lnTo>
                <a:lnTo>
                  <a:pt x="1964531" y="6626572"/>
                </a:lnTo>
                <a:close/>
                <a:moveTo>
                  <a:pt x="2492871" y="6589365"/>
                </a:moveTo>
                <a:cubicBezTo>
                  <a:pt x="2492871" y="6594326"/>
                  <a:pt x="2489150" y="6603008"/>
                  <a:pt x="2481709" y="6615410"/>
                </a:cubicBezTo>
                <a:cubicBezTo>
                  <a:pt x="2474268" y="6627812"/>
                  <a:pt x="2470547" y="6634013"/>
                  <a:pt x="2470547" y="6634013"/>
                </a:cubicBezTo>
                <a:cubicBezTo>
                  <a:pt x="2470547" y="6624092"/>
                  <a:pt x="2473027" y="6614170"/>
                  <a:pt x="2477988" y="6604248"/>
                </a:cubicBezTo>
                <a:cubicBezTo>
                  <a:pt x="2482950" y="6594326"/>
                  <a:pt x="2487910" y="6589365"/>
                  <a:pt x="2492871" y="6589365"/>
                </a:cubicBezTo>
                <a:close/>
                <a:moveTo>
                  <a:pt x="1503164" y="6589365"/>
                </a:moveTo>
                <a:cubicBezTo>
                  <a:pt x="1503164" y="6594326"/>
                  <a:pt x="1501924" y="6596806"/>
                  <a:pt x="1499443" y="6596806"/>
                </a:cubicBezTo>
                <a:cubicBezTo>
                  <a:pt x="1496963" y="6596806"/>
                  <a:pt x="1495723" y="6599287"/>
                  <a:pt x="1495723" y="6604248"/>
                </a:cubicBezTo>
                <a:lnTo>
                  <a:pt x="1488281" y="6604248"/>
                </a:lnTo>
                <a:cubicBezTo>
                  <a:pt x="1488281" y="6604248"/>
                  <a:pt x="1490762" y="6601767"/>
                  <a:pt x="1495723" y="6596806"/>
                </a:cubicBezTo>
                <a:close/>
                <a:moveTo>
                  <a:pt x="2001738" y="6574482"/>
                </a:moveTo>
                <a:cubicBezTo>
                  <a:pt x="2001738" y="6579443"/>
                  <a:pt x="2001738" y="6583163"/>
                  <a:pt x="2001738" y="6585644"/>
                </a:cubicBezTo>
                <a:cubicBezTo>
                  <a:pt x="2001738" y="6588125"/>
                  <a:pt x="2004219" y="6589365"/>
                  <a:pt x="2009180" y="6589365"/>
                </a:cubicBezTo>
                <a:cubicBezTo>
                  <a:pt x="2009180" y="6589365"/>
                  <a:pt x="2009180" y="6586885"/>
                  <a:pt x="2009180" y="6581923"/>
                </a:cubicBezTo>
                <a:cubicBezTo>
                  <a:pt x="2009180" y="6581923"/>
                  <a:pt x="2011661" y="6580683"/>
                  <a:pt x="2016621" y="6578203"/>
                </a:cubicBezTo>
                <a:cubicBezTo>
                  <a:pt x="2021582" y="6575722"/>
                  <a:pt x="2024063" y="6574482"/>
                  <a:pt x="2024063" y="6574482"/>
                </a:cubicBezTo>
                <a:close/>
                <a:moveTo>
                  <a:pt x="1845469" y="6544716"/>
                </a:moveTo>
                <a:lnTo>
                  <a:pt x="1845469" y="6552158"/>
                </a:lnTo>
                <a:cubicBezTo>
                  <a:pt x="1845469" y="6552158"/>
                  <a:pt x="1842989" y="6552158"/>
                  <a:pt x="1838027" y="6552158"/>
                </a:cubicBezTo>
                <a:cubicBezTo>
                  <a:pt x="1838027" y="6547197"/>
                  <a:pt x="1840508" y="6544716"/>
                  <a:pt x="1845469" y="6544716"/>
                </a:cubicBezTo>
                <a:close/>
                <a:moveTo>
                  <a:pt x="1562696" y="6544716"/>
                </a:moveTo>
                <a:cubicBezTo>
                  <a:pt x="1557735" y="6544716"/>
                  <a:pt x="1555254" y="6545957"/>
                  <a:pt x="1555254" y="6548437"/>
                </a:cubicBezTo>
                <a:cubicBezTo>
                  <a:pt x="1555254" y="6550918"/>
                  <a:pt x="1557735" y="6552158"/>
                  <a:pt x="1562696" y="6552158"/>
                </a:cubicBezTo>
                <a:close/>
                <a:moveTo>
                  <a:pt x="2425898" y="6537275"/>
                </a:moveTo>
                <a:cubicBezTo>
                  <a:pt x="2430860" y="6537275"/>
                  <a:pt x="2433340" y="6537275"/>
                  <a:pt x="2433340" y="6537275"/>
                </a:cubicBezTo>
                <a:cubicBezTo>
                  <a:pt x="2433340" y="6552158"/>
                  <a:pt x="2428380" y="6559599"/>
                  <a:pt x="2418457" y="6559599"/>
                </a:cubicBezTo>
                <a:lnTo>
                  <a:pt x="2418457" y="6552158"/>
                </a:lnTo>
                <a:cubicBezTo>
                  <a:pt x="2418457" y="6547197"/>
                  <a:pt x="2418457" y="6543476"/>
                  <a:pt x="2418457" y="6540996"/>
                </a:cubicBezTo>
                <a:cubicBezTo>
                  <a:pt x="2418457" y="6538516"/>
                  <a:pt x="2420938" y="6537275"/>
                  <a:pt x="2425898" y="6537275"/>
                </a:cubicBezTo>
                <a:close/>
                <a:moveTo>
                  <a:pt x="1607344" y="6537275"/>
                </a:moveTo>
                <a:cubicBezTo>
                  <a:pt x="1612305" y="6537275"/>
                  <a:pt x="1614785" y="6537275"/>
                  <a:pt x="1614785" y="6537275"/>
                </a:cubicBezTo>
                <a:cubicBezTo>
                  <a:pt x="1614785" y="6537275"/>
                  <a:pt x="1613545" y="6538516"/>
                  <a:pt x="1611065" y="6540996"/>
                </a:cubicBezTo>
                <a:cubicBezTo>
                  <a:pt x="1608584" y="6543476"/>
                  <a:pt x="1607344" y="6544716"/>
                  <a:pt x="1607344" y="6544716"/>
                </a:cubicBezTo>
                <a:close/>
                <a:moveTo>
                  <a:pt x="1927325" y="6529834"/>
                </a:moveTo>
                <a:cubicBezTo>
                  <a:pt x="1922364" y="6529834"/>
                  <a:pt x="1921123" y="6531074"/>
                  <a:pt x="1923604" y="6533554"/>
                </a:cubicBezTo>
                <a:cubicBezTo>
                  <a:pt x="1926084" y="6536035"/>
                  <a:pt x="1927325" y="6537275"/>
                  <a:pt x="1927325" y="6537275"/>
                </a:cubicBezTo>
                <a:cubicBezTo>
                  <a:pt x="1927325" y="6537275"/>
                  <a:pt x="1927325" y="6534794"/>
                  <a:pt x="1927325" y="6529834"/>
                </a:cubicBezTo>
                <a:close/>
                <a:moveTo>
                  <a:pt x="1908721" y="6529834"/>
                </a:moveTo>
                <a:cubicBezTo>
                  <a:pt x="1906240" y="6529834"/>
                  <a:pt x="1905000" y="6532314"/>
                  <a:pt x="1905000" y="6537275"/>
                </a:cubicBezTo>
                <a:cubicBezTo>
                  <a:pt x="1909961" y="6537275"/>
                  <a:pt x="1912442" y="6537275"/>
                  <a:pt x="1912442" y="6537275"/>
                </a:cubicBezTo>
                <a:cubicBezTo>
                  <a:pt x="1912442" y="6537275"/>
                  <a:pt x="1912442" y="6536035"/>
                  <a:pt x="1912442" y="6533554"/>
                </a:cubicBezTo>
                <a:cubicBezTo>
                  <a:pt x="1912442" y="6531074"/>
                  <a:pt x="1911201" y="6529834"/>
                  <a:pt x="1908721" y="6529834"/>
                </a:cubicBezTo>
                <a:close/>
                <a:moveTo>
                  <a:pt x="1555254" y="6529834"/>
                </a:moveTo>
                <a:lnTo>
                  <a:pt x="1570137" y="6537275"/>
                </a:lnTo>
                <a:cubicBezTo>
                  <a:pt x="1570137" y="6542236"/>
                  <a:pt x="1572617" y="6542236"/>
                  <a:pt x="1577578" y="6537275"/>
                </a:cubicBezTo>
                <a:lnTo>
                  <a:pt x="1570137" y="6567041"/>
                </a:lnTo>
                <a:cubicBezTo>
                  <a:pt x="1560215" y="6576963"/>
                  <a:pt x="1555254" y="6584404"/>
                  <a:pt x="1555254" y="6589365"/>
                </a:cubicBezTo>
                <a:cubicBezTo>
                  <a:pt x="1555254" y="6594326"/>
                  <a:pt x="1552773" y="6594326"/>
                  <a:pt x="1547813" y="6589365"/>
                </a:cubicBezTo>
                <a:cubicBezTo>
                  <a:pt x="1542852" y="6589365"/>
                  <a:pt x="1535410" y="6596806"/>
                  <a:pt x="1525488" y="6611689"/>
                </a:cubicBezTo>
                <a:lnTo>
                  <a:pt x="1518047" y="6619130"/>
                </a:lnTo>
                <a:cubicBezTo>
                  <a:pt x="1518047" y="6614170"/>
                  <a:pt x="1515566" y="6611689"/>
                  <a:pt x="1510606" y="6611689"/>
                </a:cubicBezTo>
                <a:lnTo>
                  <a:pt x="1510606" y="6596806"/>
                </a:lnTo>
                <a:lnTo>
                  <a:pt x="1510606" y="6581923"/>
                </a:lnTo>
                <a:cubicBezTo>
                  <a:pt x="1510606" y="6581923"/>
                  <a:pt x="1513086" y="6581923"/>
                  <a:pt x="1518047" y="6581923"/>
                </a:cubicBezTo>
                <a:cubicBezTo>
                  <a:pt x="1523008" y="6581923"/>
                  <a:pt x="1527969" y="6576963"/>
                  <a:pt x="1532930" y="6567041"/>
                </a:cubicBezTo>
                <a:lnTo>
                  <a:pt x="1540371" y="6559599"/>
                </a:lnTo>
                <a:cubicBezTo>
                  <a:pt x="1535410" y="6559599"/>
                  <a:pt x="1532930" y="6559599"/>
                  <a:pt x="1532930" y="6559599"/>
                </a:cubicBezTo>
                <a:cubicBezTo>
                  <a:pt x="1523008" y="6554638"/>
                  <a:pt x="1523008" y="6547197"/>
                  <a:pt x="1532930" y="6537275"/>
                </a:cubicBezTo>
                <a:cubicBezTo>
                  <a:pt x="1537891" y="6532314"/>
                  <a:pt x="1542852" y="6532314"/>
                  <a:pt x="1547813" y="6537275"/>
                </a:cubicBezTo>
                <a:cubicBezTo>
                  <a:pt x="1552773" y="6537275"/>
                  <a:pt x="1555254" y="6534794"/>
                  <a:pt x="1555254" y="6529834"/>
                </a:cubicBezTo>
                <a:close/>
                <a:moveTo>
                  <a:pt x="1421309" y="6529834"/>
                </a:moveTo>
                <a:lnTo>
                  <a:pt x="1413867" y="6544716"/>
                </a:lnTo>
                <a:lnTo>
                  <a:pt x="1406426" y="6552158"/>
                </a:lnTo>
                <a:cubicBezTo>
                  <a:pt x="1406426" y="6552158"/>
                  <a:pt x="1408906" y="6547197"/>
                  <a:pt x="1413867" y="6537275"/>
                </a:cubicBezTo>
                <a:close/>
                <a:moveTo>
                  <a:pt x="1599903" y="6522392"/>
                </a:moveTo>
                <a:cubicBezTo>
                  <a:pt x="1599903" y="6522392"/>
                  <a:pt x="1599903" y="6523633"/>
                  <a:pt x="1599903" y="6526113"/>
                </a:cubicBezTo>
                <a:cubicBezTo>
                  <a:pt x="1599903" y="6528593"/>
                  <a:pt x="1598662" y="6529834"/>
                  <a:pt x="1596182" y="6529834"/>
                </a:cubicBezTo>
                <a:cubicBezTo>
                  <a:pt x="1593701" y="6529834"/>
                  <a:pt x="1594942" y="6527353"/>
                  <a:pt x="1599903" y="6522392"/>
                </a:cubicBezTo>
                <a:close/>
                <a:moveTo>
                  <a:pt x="1492002" y="6514951"/>
                </a:moveTo>
                <a:cubicBezTo>
                  <a:pt x="1494482" y="6514951"/>
                  <a:pt x="1494482" y="6517431"/>
                  <a:pt x="1492002" y="6522392"/>
                </a:cubicBezTo>
                <a:cubicBezTo>
                  <a:pt x="1489522" y="6527353"/>
                  <a:pt x="1487041" y="6533554"/>
                  <a:pt x="1484561" y="6540996"/>
                </a:cubicBezTo>
                <a:cubicBezTo>
                  <a:pt x="1482080" y="6548437"/>
                  <a:pt x="1475879" y="6552158"/>
                  <a:pt x="1465957" y="6552158"/>
                </a:cubicBezTo>
                <a:cubicBezTo>
                  <a:pt x="1456035" y="6552158"/>
                  <a:pt x="1449834" y="6553398"/>
                  <a:pt x="1447354" y="6555878"/>
                </a:cubicBezTo>
                <a:cubicBezTo>
                  <a:pt x="1444873" y="6558359"/>
                  <a:pt x="1443633" y="6557119"/>
                  <a:pt x="1443633" y="6552158"/>
                </a:cubicBezTo>
                <a:cubicBezTo>
                  <a:pt x="1443633" y="6547197"/>
                  <a:pt x="1443633" y="6544716"/>
                  <a:pt x="1443633" y="6544716"/>
                </a:cubicBezTo>
                <a:cubicBezTo>
                  <a:pt x="1443633" y="6544716"/>
                  <a:pt x="1441153" y="6544716"/>
                  <a:pt x="1436192" y="6544716"/>
                </a:cubicBezTo>
                <a:cubicBezTo>
                  <a:pt x="1441153" y="6544716"/>
                  <a:pt x="1443633" y="6539756"/>
                  <a:pt x="1443633" y="6529834"/>
                </a:cubicBezTo>
                <a:lnTo>
                  <a:pt x="1451074" y="6522392"/>
                </a:lnTo>
                <a:lnTo>
                  <a:pt x="1465957" y="6522392"/>
                </a:lnTo>
                <a:cubicBezTo>
                  <a:pt x="1475879" y="6522392"/>
                  <a:pt x="1482080" y="6522392"/>
                  <a:pt x="1484561" y="6522392"/>
                </a:cubicBezTo>
                <a:cubicBezTo>
                  <a:pt x="1487041" y="6522392"/>
                  <a:pt x="1488281" y="6521152"/>
                  <a:pt x="1488281" y="6518671"/>
                </a:cubicBezTo>
                <a:cubicBezTo>
                  <a:pt x="1488281" y="6516191"/>
                  <a:pt x="1489522" y="6514951"/>
                  <a:pt x="1492002" y="6514951"/>
                </a:cubicBezTo>
                <a:close/>
                <a:moveTo>
                  <a:pt x="2403574" y="6507509"/>
                </a:moveTo>
                <a:cubicBezTo>
                  <a:pt x="2403574" y="6512470"/>
                  <a:pt x="2401093" y="6514951"/>
                  <a:pt x="2396133" y="6514951"/>
                </a:cubicBezTo>
                <a:cubicBezTo>
                  <a:pt x="2396133" y="6514951"/>
                  <a:pt x="2397373" y="6513711"/>
                  <a:pt x="2399853" y="6511230"/>
                </a:cubicBezTo>
                <a:cubicBezTo>
                  <a:pt x="2402335" y="6508750"/>
                  <a:pt x="2403574" y="6507509"/>
                  <a:pt x="2403574" y="6507509"/>
                </a:cubicBezTo>
                <a:close/>
                <a:moveTo>
                  <a:pt x="1733848" y="6500068"/>
                </a:moveTo>
                <a:lnTo>
                  <a:pt x="1733848" y="6507509"/>
                </a:lnTo>
                <a:cubicBezTo>
                  <a:pt x="1728887" y="6507509"/>
                  <a:pt x="1726407" y="6507509"/>
                  <a:pt x="1726407" y="6507509"/>
                </a:cubicBezTo>
                <a:cubicBezTo>
                  <a:pt x="1726407" y="6502549"/>
                  <a:pt x="1728887" y="6500068"/>
                  <a:pt x="1733848" y="6500068"/>
                </a:cubicBezTo>
                <a:close/>
                <a:moveTo>
                  <a:pt x="1428750" y="6500068"/>
                </a:moveTo>
                <a:cubicBezTo>
                  <a:pt x="1428750" y="6505029"/>
                  <a:pt x="1428750" y="6507509"/>
                  <a:pt x="1428750" y="6507509"/>
                </a:cubicBezTo>
                <a:lnTo>
                  <a:pt x="1421309" y="6507509"/>
                </a:lnTo>
                <a:close/>
                <a:moveTo>
                  <a:pt x="2574726" y="6492626"/>
                </a:moveTo>
                <a:lnTo>
                  <a:pt x="2582168" y="6507509"/>
                </a:lnTo>
                <a:lnTo>
                  <a:pt x="2589610" y="6522392"/>
                </a:lnTo>
                <a:cubicBezTo>
                  <a:pt x="2604492" y="6532314"/>
                  <a:pt x="2606974" y="6542236"/>
                  <a:pt x="2597051" y="6552158"/>
                </a:cubicBezTo>
                <a:cubicBezTo>
                  <a:pt x="2592090" y="6557119"/>
                  <a:pt x="2589610" y="6559599"/>
                  <a:pt x="2589610" y="6559599"/>
                </a:cubicBezTo>
                <a:cubicBezTo>
                  <a:pt x="2584649" y="6554638"/>
                  <a:pt x="2583408" y="6549677"/>
                  <a:pt x="2585889" y="6544716"/>
                </a:cubicBezTo>
                <a:cubicBezTo>
                  <a:pt x="2588369" y="6539756"/>
                  <a:pt x="2587129" y="6537275"/>
                  <a:pt x="2582168" y="6537275"/>
                </a:cubicBezTo>
                <a:lnTo>
                  <a:pt x="2567285" y="6544716"/>
                </a:lnTo>
                <a:cubicBezTo>
                  <a:pt x="2567285" y="6544716"/>
                  <a:pt x="2563565" y="6544716"/>
                  <a:pt x="2556123" y="6544716"/>
                </a:cubicBezTo>
                <a:cubicBezTo>
                  <a:pt x="2548682" y="6544716"/>
                  <a:pt x="2544961" y="6542236"/>
                  <a:pt x="2544961" y="6537275"/>
                </a:cubicBezTo>
                <a:cubicBezTo>
                  <a:pt x="2544961" y="6527353"/>
                  <a:pt x="2552403" y="6524873"/>
                  <a:pt x="2567285" y="6529834"/>
                </a:cubicBezTo>
                <a:cubicBezTo>
                  <a:pt x="2572247" y="6529834"/>
                  <a:pt x="2574726" y="6528593"/>
                  <a:pt x="2574726" y="6526113"/>
                </a:cubicBezTo>
                <a:cubicBezTo>
                  <a:pt x="2574726" y="6523633"/>
                  <a:pt x="2572247" y="6521152"/>
                  <a:pt x="2567285" y="6518671"/>
                </a:cubicBezTo>
                <a:cubicBezTo>
                  <a:pt x="2562324" y="6516191"/>
                  <a:pt x="2559844" y="6513711"/>
                  <a:pt x="2559844" y="6511230"/>
                </a:cubicBezTo>
                <a:cubicBezTo>
                  <a:pt x="2559844" y="6508750"/>
                  <a:pt x="2562324" y="6507509"/>
                  <a:pt x="2567285" y="6507509"/>
                </a:cubicBezTo>
                <a:cubicBezTo>
                  <a:pt x="2567285" y="6507509"/>
                  <a:pt x="2568525" y="6506269"/>
                  <a:pt x="2571006" y="6503789"/>
                </a:cubicBezTo>
                <a:cubicBezTo>
                  <a:pt x="2573486" y="6501309"/>
                  <a:pt x="2574726" y="6500068"/>
                  <a:pt x="2574726" y="6500068"/>
                </a:cubicBezTo>
                <a:cubicBezTo>
                  <a:pt x="2574726" y="6495107"/>
                  <a:pt x="2574726" y="6492626"/>
                  <a:pt x="2574726" y="6492626"/>
                </a:cubicBezTo>
                <a:close/>
                <a:moveTo>
                  <a:pt x="1480840" y="6492626"/>
                </a:moveTo>
                <a:cubicBezTo>
                  <a:pt x="1480840" y="6492626"/>
                  <a:pt x="1480840" y="6495107"/>
                  <a:pt x="1480840" y="6500068"/>
                </a:cubicBezTo>
                <a:cubicBezTo>
                  <a:pt x="1480840" y="6505029"/>
                  <a:pt x="1479600" y="6507509"/>
                  <a:pt x="1477119" y="6507509"/>
                </a:cubicBezTo>
                <a:cubicBezTo>
                  <a:pt x="1474639" y="6507509"/>
                  <a:pt x="1473399" y="6505029"/>
                  <a:pt x="1473399" y="6500068"/>
                </a:cubicBezTo>
                <a:cubicBezTo>
                  <a:pt x="1473399" y="6500068"/>
                  <a:pt x="1475879" y="6497588"/>
                  <a:pt x="1480840" y="6492626"/>
                </a:cubicBezTo>
                <a:close/>
                <a:moveTo>
                  <a:pt x="1246436" y="6485185"/>
                </a:moveTo>
                <a:cubicBezTo>
                  <a:pt x="1248916" y="6485185"/>
                  <a:pt x="1247676" y="6487666"/>
                  <a:pt x="1242715" y="6492626"/>
                </a:cubicBezTo>
                <a:cubicBezTo>
                  <a:pt x="1242715" y="6492626"/>
                  <a:pt x="1242715" y="6491386"/>
                  <a:pt x="1242715" y="6488906"/>
                </a:cubicBezTo>
                <a:cubicBezTo>
                  <a:pt x="1242715" y="6486426"/>
                  <a:pt x="1243955" y="6485185"/>
                  <a:pt x="1246436" y="6485185"/>
                </a:cubicBezTo>
                <a:close/>
                <a:moveTo>
                  <a:pt x="2470547" y="6462861"/>
                </a:moveTo>
                <a:cubicBezTo>
                  <a:pt x="2470547" y="6462861"/>
                  <a:pt x="2468066" y="6465342"/>
                  <a:pt x="2463106" y="6470302"/>
                </a:cubicBezTo>
                <a:cubicBezTo>
                  <a:pt x="2463106" y="6475264"/>
                  <a:pt x="2463106" y="6477744"/>
                  <a:pt x="2463106" y="6477744"/>
                </a:cubicBezTo>
                <a:cubicBezTo>
                  <a:pt x="2463106" y="6477744"/>
                  <a:pt x="2465587" y="6477744"/>
                  <a:pt x="2470547" y="6477744"/>
                </a:cubicBezTo>
                <a:cubicBezTo>
                  <a:pt x="2470547" y="6477744"/>
                  <a:pt x="2470547" y="6475264"/>
                  <a:pt x="2470547" y="6470302"/>
                </a:cubicBezTo>
                <a:close/>
                <a:moveTo>
                  <a:pt x="1763613" y="6462861"/>
                </a:moveTo>
                <a:cubicBezTo>
                  <a:pt x="1763613" y="6462861"/>
                  <a:pt x="1766094" y="6462861"/>
                  <a:pt x="1771055" y="6462861"/>
                </a:cubicBezTo>
                <a:lnTo>
                  <a:pt x="1771055" y="6470302"/>
                </a:lnTo>
                <a:cubicBezTo>
                  <a:pt x="1766094" y="6470302"/>
                  <a:pt x="1763613" y="6470302"/>
                  <a:pt x="1763613" y="6470302"/>
                </a:cubicBezTo>
                <a:cubicBezTo>
                  <a:pt x="1763613" y="6465342"/>
                  <a:pt x="1763613" y="6462861"/>
                  <a:pt x="1763613" y="6462861"/>
                </a:cubicBezTo>
                <a:close/>
                <a:moveTo>
                  <a:pt x="1168301" y="6462861"/>
                </a:moveTo>
                <a:cubicBezTo>
                  <a:pt x="1168301" y="6462861"/>
                  <a:pt x="1165821" y="6467822"/>
                  <a:pt x="1160859" y="6477744"/>
                </a:cubicBezTo>
                <a:lnTo>
                  <a:pt x="1145977" y="6485185"/>
                </a:lnTo>
                <a:close/>
                <a:moveTo>
                  <a:pt x="1607344" y="6447978"/>
                </a:moveTo>
                <a:cubicBezTo>
                  <a:pt x="1612305" y="6447978"/>
                  <a:pt x="1614785" y="6447978"/>
                  <a:pt x="1614785" y="6447978"/>
                </a:cubicBezTo>
                <a:cubicBezTo>
                  <a:pt x="1614785" y="6447978"/>
                  <a:pt x="1614785" y="6450459"/>
                  <a:pt x="1614785" y="6455419"/>
                </a:cubicBezTo>
                <a:lnTo>
                  <a:pt x="1607344" y="6455419"/>
                </a:lnTo>
                <a:cubicBezTo>
                  <a:pt x="1607344" y="6455419"/>
                  <a:pt x="1607344" y="6452939"/>
                  <a:pt x="1607344" y="6447978"/>
                </a:cubicBezTo>
                <a:close/>
                <a:moveTo>
                  <a:pt x="2612864" y="6435886"/>
                </a:moveTo>
                <a:cubicBezTo>
                  <a:pt x="2614725" y="6435266"/>
                  <a:pt x="2616895" y="6435576"/>
                  <a:pt x="2619375" y="6436816"/>
                </a:cubicBezTo>
                <a:cubicBezTo>
                  <a:pt x="2624336" y="6439297"/>
                  <a:pt x="2624336" y="6443017"/>
                  <a:pt x="2619375" y="6447978"/>
                </a:cubicBezTo>
                <a:cubicBezTo>
                  <a:pt x="2614414" y="6457900"/>
                  <a:pt x="2611933" y="6460381"/>
                  <a:pt x="2611933" y="6455419"/>
                </a:cubicBezTo>
                <a:cubicBezTo>
                  <a:pt x="2606974" y="6450459"/>
                  <a:pt x="2605732" y="6445498"/>
                  <a:pt x="2608213" y="6440537"/>
                </a:cubicBezTo>
                <a:cubicBezTo>
                  <a:pt x="2609453" y="6438057"/>
                  <a:pt x="2611004" y="6436506"/>
                  <a:pt x="2612864" y="6435886"/>
                </a:cubicBezTo>
                <a:close/>
                <a:moveTo>
                  <a:pt x="1562696" y="6433095"/>
                </a:moveTo>
                <a:lnTo>
                  <a:pt x="1570137" y="6440537"/>
                </a:lnTo>
                <a:cubicBezTo>
                  <a:pt x="1565176" y="6440537"/>
                  <a:pt x="1562696" y="6440537"/>
                  <a:pt x="1562696" y="6440537"/>
                </a:cubicBezTo>
                <a:cubicBezTo>
                  <a:pt x="1562696" y="6435576"/>
                  <a:pt x="1562696" y="6433095"/>
                  <a:pt x="1562696" y="6433095"/>
                </a:cubicBezTo>
                <a:close/>
                <a:moveTo>
                  <a:pt x="1153418" y="6433095"/>
                </a:moveTo>
                <a:lnTo>
                  <a:pt x="1160859" y="6433095"/>
                </a:lnTo>
                <a:cubicBezTo>
                  <a:pt x="1160859" y="6433095"/>
                  <a:pt x="1158379" y="6435576"/>
                  <a:pt x="1153418" y="6440537"/>
                </a:cubicBezTo>
                <a:cubicBezTo>
                  <a:pt x="1153418" y="6435576"/>
                  <a:pt x="1153418" y="6433095"/>
                  <a:pt x="1153418" y="6433095"/>
                </a:cubicBezTo>
                <a:close/>
                <a:moveTo>
                  <a:pt x="2515196" y="6425654"/>
                </a:moveTo>
                <a:lnTo>
                  <a:pt x="2507754" y="6447978"/>
                </a:lnTo>
                <a:cubicBezTo>
                  <a:pt x="2507754" y="6447978"/>
                  <a:pt x="2508995" y="6446738"/>
                  <a:pt x="2511475" y="6444257"/>
                </a:cubicBezTo>
                <a:cubicBezTo>
                  <a:pt x="2513955" y="6441777"/>
                  <a:pt x="2515196" y="6440537"/>
                  <a:pt x="2515196" y="6440537"/>
                </a:cubicBezTo>
                <a:cubicBezTo>
                  <a:pt x="2515196" y="6440537"/>
                  <a:pt x="2515196" y="6438057"/>
                  <a:pt x="2515196" y="6433095"/>
                </a:cubicBezTo>
                <a:close/>
                <a:moveTo>
                  <a:pt x="1748731" y="6425654"/>
                </a:moveTo>
                <a:lnTo>
                  <a:pt x="1756172" y="6425654"/>
                </a:lnTo>
                <a:cubicBezTo>
                  <a:pt x="1756172" y="6425654"/>
                  <a:pt x="1754932" y="6426894"/>
                  <a:pt x="1752451" y="6429375"/>
                </a:cubicBezTo>
                <a:cubicBezTo>
                  <a:pt x="1749971" y="6431855"/>
                  <a:pt x="1748731" y="6433095"/>
                  <a:pt x="1748731" y="6433095"/>
                </a:cubicBezTo>
                <a:cubicBezTo>
                  <a:pt x="1748731" y="6428134"/>
                  <a:pt x="1748731" y="6425654"/>
                  <a:pt x="1748731" y="6425654"/>
                </a:cubicBezTo>
                <a:close/>
                <a:moveTo>
                  <a:pt x="1815703" y="6418212"/>
                </a:moveTo>
                <a:cubicBezTo>
                  <a:pt x="1810742" y="6418212"/>
                  <a:pt x="1808262" y="6420693"/>
                  <a:pt x="1808262" y="6425654"/>
                </a:cubicBezTo>
                <a:lnTo>
                  <a:pt x="1815703" y="6425654"/>
                </a:lnTo>
                <a:cubicBezTo>
                  <a:pt x="1820664" y="6425654"/>
                  <a:pt x="1823145" y="6425654"/>
                  <a:pt x="1823145" y="6425654"/>
                </a:cubicBezTo>
                <a:cubicBezTo>
                  <a:pt x="1823145" y="6425654"/>
                  <a:pt x="1825625" y="6425654"/>
                  <a:pt x="1830586" y="6425654"/>
                </a:cubicBezTo>
                <a:cubicBezTo>
                  <a:pt x="1825625" y="6420693"/>
                  <a:pt x="1820664" y="6418212"/>
                  <a:pt x="1815703" y="6418212"/>
                </a:cubicBezTo>
                <a:close/>
                <a:moveTo>
                  <a:pt x="1629668" y="6418212"/>
                </a:moveTo>
                <a:cubicBezTo>
                  <a:pt x="1634629" y="6418212"/>
                  <a:pt x="1637110" y="6418212"/>
                  <a:pt x="1637110" y="6418212"/>
                </a:cubicBezTo>
                <a:lnTo>
                  <a:pt x="1637110" y="6425654"/>
                </a:lnTo>
                <a:close/>
                <a:moveTo>
                  <a:pt x="2544961" y="6395888"/>
                </a:moveTo>
                <a:lnTo>
                  <a:pt x="2537520" y="6403330"/>
                </a:lnTo>
                <a:cubicBezTo>
                  <a:pt x="2537520" y="6403330"/>
                  <a:pt x="2540000" y="6403330"/>
                  <a:pt x="2544961" y="6403330"/>
                </a:cubicBezTo>
                <a:cubicBezTo>
                  <a:pt x="2549922" y="6403330"/>
                  <a:pt x="2552403" y="6402090"/>
                  <a:pt x="2552403" y="6399609"/>
                </a:cubicBezTo>
                <a:cubicBezTo>
                  <a:pt x="2552403" y="6397129"/>
                  <a:pt x="2549922" y="6395888"/>
                  <a:pt x="2544961" y="6395888"/>
                </a:cubicBezTo>
                <a:close/>
                <a:moveTo>
                  <a:pt x="1670596" y="6391702"/>
                </a:moveTo>
                <a:cubicBezTo>
                  <a:pt x="1671836" y="6392013"/>
                  <a:pt x="1673076" y="6393408"/>
                  <a:pt x="1674316" y="6395888"/>
                </a:cubicBezTo>
                <a:lnTo>
                  <a:pt x="1651992" y="6440537"/>
                </a:lnTo>
                <a:lnTo>
                  <a:pt x="1659434" y="6418212"/>
                </a:lnTo>
                <a:cubicBezTo>
                  <a:pt x="1663154" y="6399609"/>
                  <a:pt x="1666875" y="6390772"/>
                  <a:pt x="1670596" y="6391702"/>
                </a:cubicBezTo>
                <a:close/>
                <a:moveTo>
                  <a:pt x="1198532" y="6378680"/>
                </a:moveTo>
                <a:cubicBezTo>
                  <a:pt x="1192020" y="6377750"/>
                  <a:pt x="1186904" y="6381005"/>
                  <a:pt x="1183184" y="6388447"/>
                </a:cubicBezTo>
                <a:cubicBezTo>
                  <a:pt x="1183184" y="6393408"/>
                  <a:pt x="1183184" y="6395888"/>
                  <a:pt x="1183184" y="6395888"/>
                </a:cubicBezTo>
                <a:cubicBezTo>
                  <a:pt x="1183184" y="6395888"/>
                  <a:pt x="1185664" y="6395888"/>
                  <a:pt x="1190625" y="6395888"/>
                </a:cubicBezTo>
                <a:cubicBezTo>
                  <a:pt x="1195586" y="6395888"/>
                  <a:pt x="1198067" y="6393408"/>
                  <a:pt x="1198067" y="6388447"/>
                </a:cubicBezTo>
                <a:lnTo>
                  <a:pt x="1205508" y="6388447"/>
                </a:lnTo>
                <a:cubicBezTo>
                  <a:pt x="1210469" y="6383486"/>
                  <a:pt x="1212949" y="6381005"/>
                  <a:pt x="1212949" y="6381005"/>
                </a:cubicBezTo>
                <a:cubicBezTo>
                  <a:pt x="1212949" y="6381005"/>
                  <a:pt x="1210469" y="6381005"/>
                  <a:pt x="1205508" y="6381005"/>
                </a:cubicBezTo>
                <a:cubicBezTo>
                  <a:pt x="1203028" y="6379765"/>
                  <a:pt x="1200702" y="6378990"/>
                  <a:pt x="1198532" y="6378680"/>
                </a:cubicBezTo>
                <a:close/>
                <a:moveTo>
                  <a:pt x="2477988" y="6366123"/>
                </a:moveTo>
                <a:cubicBezTo>
                  <a:pt x="2477988" y="6371084"/>
                  <a:pt x="2475508" y="6376045"/>
                  <a:pt x="2470547" y="6381005"/>
                </a:cubicBezTo>
                <a:cubicBezTo>
                  <a:pt x="2460625" y="6385967"/>
                  <a:pt x="2460625" y="6398369"/>
                  <a:pt x="2470547" y="6418212"/>
                </a:cubicBezTo>
                <a:cubicBezTo>
                  <a:pt x="2470547" y="6408291"/>
                  <a:pt x="2473027" y="6403330"/>
                  <a:pt x="2477988" y="6403330"/>
                </a:cubicBezTo>
                <a:cubicBezTo>
                  <a:pt x="2477988" y="6403330"/>
                  <a:pt x="2477988" y="6402090"/>
                  <a:pt x="2477988" y="6399609"/>
                </a:cubicBezTo>
                <a:cubicBezTo>
                  <a:pt x="2477988" y="6397129"/>
                  <a:pt x="2477988" y="6393408"/>
                  <a:pt x="2477988" y="6388447"/>
                </a:cubicBezTo>
                <a:cubicBezTo>
                  <a:pt x="2477988" y="6388447"/>
                  <a:pt x="2480470" y="6385967"/>
                  <a:pt x="2485430" y="6381005"/>
                </a:cubicBezTo>
                <a:lnTo>
                  <a:pt x="2485430" y="6373564"/>
                </a:lnTo>
                <a:cubicBezTo>
                  <a:pt x="2485430" y="6368603"/>
                  <a:pt x="2482950" y="6366123"/>
                  <a:pt x="2477988" y="6366123"/>
                </a:cubicBezTo>
                <a:close/>
                <a:moveTo>
                  <a:pt x="2366367" y="6358681"/>
                </a:moveTo>
                <a:cubicBezTo>
                  <a:pt x="2366367" y="6358681"/>
                  <a:pt x="2366367" y="6359922"/>
                  <a:pt x="2366367" y="6362402"/>
                </a:cubicBezTo>
                <a:cubicBezTo>
                  <a:pt x="2366367" y="6364883"/>
                  <a:pt x="2366367" y="6366123"/>
                  <a:pt x="2366367" y="6366123"/>
                </a:cubicBezTo>
                <a:lnTo>
                  <a:pt x="2373810" y="6366123"/>
                </a:lnTo>
                <a:cubicBezTo>
                  <a:pt x="2373810" y="6361162"/>
                  <a:pt x="2371328" y="6358681"/>
                  <a:pt x="2366367" y="6358681"/>
                </a:cubicBezTo>
                <a:close/>
                <a:moveTo>
                  <a:pt x="2611933" y="6351240"/>
                </a:moveTo>
                <a:lnTo>
                  <a:pt x="2611933" y="6358681"/>
                </a:lnTo>
                <a:cubicBezTo>
                  <a:pt x="2611933" y="6363642"/>
                  <a:pt x="2611933" y="6366123"/>
                  <a:pt x="2611933" y="6366123"/>
                </a:cubicBezTo>
                <a:lnTo>
                  <a:pt x="2619375" y="6366123"/>
                </a:lnTo>
                <a:cubicBezTo>
                  <a:pt x="2619375" y="6361162"/>
                  <a:pt x="2616894" y="6356201"/>
                  <a:pt x="2611933" y="6351240"/>
                </a:cubicBezTo>
                <a:close/>
                <a:moveTo>
                  <a:pt x="1108770" y="6336357"/>
                </a:moveTo>
                <a:cubicBezTo>
                  <a:pt x="1108770" y="6341318"/>
                  <a:pt x="1110010" y="6343798"/>
                  <a:pt x="1112490" y="6343798"/>
                </a:cubicBezTo>
                <a:cubicBezTo>
                  <a:pt x="1114971" y="6343798"/>
                  <a:pt x="1116211" y="6342558"/>
                  <a:pt x="1116211" y="6340078"/>
                </a:cubicBezTo>
                <a:cubicBezTo>
                  <a:pt x="1116211" y="6337598"/>
                  <a:pt x="1113731" y="6336357"/>
                  <a:pt x="1108770" y="6336357"/>
                </a:cubicBezTo>
                <a:close/>
                <a:moveTo>
                  <a:pt x="1093887" y="6336357"/>
                </a:moveTo>
                <a:cubicBezTo>
                  <a:pt x="1093887" y="6336357"/>
                  <a:pt x="1091406" y="6338838"/>
                  <a:pt x="1086445" y="6343798"/>
                </a:cubicBezTo>
                <a:cubicBezTo>
                  <a:pt x="1091406" y="6343798"/>
                  <a:pt x="1093887" y="6343798"/>
                  <a:pt x="1093887" y="6343798"/>
                </a:cubicBezTo>
                <a:cubicBezTo>
                  <a:pt x="1098848" y="6343798"/>
                  <a:pt x="1101328" y="6343798"/>
                  <a:pt x="1101328" y="6343798"/>
                </a:cubicBezTo>
                <a:close/>
                <a:moveTo>
                  <a:pt x="2530078" y="6328916"/>
                </a:moveTo>
                <a:cubicBezTo>
                  <a:pt x="2530078" y="6328916"/>
                  <a:pt x="2528839" y="6330156"/>
                  <a:pt x="2526358" y="6332636"/>
                </a:cubicBezTo>
                <a:cubicBezTo>
                  <a:pt x="2523877" y="6335117"/>
                  <a:pt x="2523877" y="6336357"/>
                  <a:pt x="2526358" y="6336357"/>
                </a:cubicBezTo>
                <a:cubicBezTo>
                  <a:pt x="2528839" y="6336357"/>
                  <a:pt x="2530078" y="6333877"/>
                  <a:pt x="2530078" y="6328916"/>
                </a:cubicBezTo>
                <a:close/>
                <a:moveTo>
                  <a:pt x="2734717" y="6321474"/>
                </a:moveTo>
                <a:cubicBezTo>
                  <a:pt x="2737197" y="6321474"/>
                  <a:pt x="2738437" y="6323955"/>
                  <a:pt x="2738437" y="6328916"/>
                </a:cubicBezTo>
                <a:cubicBezTo>
                  <a:pt x="2733477" y="6328916"/>
                  <a:pt x="2730997" y="6327675"/>
                  <a:pt x="2730997" y="6325195"/>
                </a:cubicBezTo>
                <a:cubicBezTo>
                  <a:pt x="2730997" y="6322715"/>
                  <a:pt x="2732236" y="6321474"/>
                  <a:pt x="2734717" y="6321474"/>
                </a:cubicBezTo>
                <a:close/>
                <a:moveTo>
                  <a:pt x="2641700" y="6321474"/>
                </a:moveTo>
                <a:cubicBezTo>
                  <a:pt x="2636738" y="6321474"/>
                  <a:pt x="2634258" y="6323955"/>
                  <a:pt x="2634258" y="6328916"/>
                </a:cubicBezTo>
                <a:cubicBezTo>
                  <a:pt x="2634258" y="6333877"/>
                  <a:pt x="2635499" y="6336357"/>
                  <a:pt x="2637978" y="6336357"/>
                </a:cubicBezTo>
                <a:cubicBezTo>
                  <a:pt x="2640459" y="6336357"/>
                  <a:pt x="2641700" y="6333877"/>
                  <a:pt x="2641700" y="6328916"/>
                </a:cubicBezTo>
                <a:close/>
                <a:moveTo>
                  <a:pt x="2567285" y="6284267"/>
                </a:moveTo>
                <a:cubicBezTo>
                  <a:pt x="2564805" y="6286748"/>
                  <a:pt x="2562944" y="6289228"/>
                  <a:pt x="2561704" y="6291709"/>
                </a:cubicBezTo>
                <a:lnTo>
                  <a:pt x="2567285" y="6291709"/>
                </a:lnTo>
                <a:lnTo>
                  <a:pt x="2574726" y="6284267"/>
                </a:lnTo>
                <a:close/>
                <a:moveTo>
                  <a:pt x="2712392" y="6276826"/>
                </a:moveTo>
                <a:cubicBezTo>
                  <a:pt x="2709912" y="6276826"/>
                  <a:pt x="2706191" y="6279306"/>
                  <a:pt x="2701230" y="6284267"/>
                </a:cubicBezTo>
                <a:lnTo>
                  <a:pt x="2701230" y="6291709"/>
                </a:lnTo>
                <a:lnTo>
                  <a:pt x="2716113" y="6284267"/>
                </a:lnTo>
                <a:cubicBezTo>
                  <a:pt x="2716113" y="6279306"/>
                  <a:pt x="2714873" y="6276826"/>
                  <a:pt x="2712392" y="6276826"/>
                </a:cubicBezTo>
                <a:close/>
                <a:moveTo>
                  <a:pt x="948780" y="6269384"/>
                </a:moveTo>
                <a:cubicBezTo>
                  <a:pt x="951260" y="6269384"/>
                  <a:pt x="952500" y="6271865"/>
                  <a:pt x="952500" y="6276826"/>
                </a:cubicBezTo>
                <a:cubicBezTo>
                  <a:pt x="947539" y="6276826"/>
                  <a:pt x="945059" y="6275586"/>
                  <a:pt x="945059" y="6273105"/>
                </a:cubicBezTo>
                <a:cubicBezTo>
                  <a:pt x="945059" y="6270625"/>
                  <a:pt x="946299" y="6269384"/>
                  <a:pt x="948780" y="6269384"/>
                </a:cubicBezTo>
                <a:close/>
                <a:moveTo>
                  <a:pt x="2611933" y="6254501"/>
                </a:moveTo>
                <a:lnTo>
                  <a:pt x="2611933" y="6269384"/>
                </a:lnTo>
                <a:cubicBezTo>
                  <a:pt x="2616894" y="6264424"/>
                  <a:pt x="2619375" y="6261943"/>
                  <a:pt x="2619375" y="6261943"/>
                </a:cubicBezTo>
                <a:cubicBezTo>
                  <a:pt x="2619375" y="6256982"/>
                  <a:pt x="2619375" y="6254501"/>
                  <a:pt x="2619375" y="6254501"/>
                </a:cubicBezTo>
                <a:cubicBezTo>
                  <a:pt x="2619375" y="6254501"/>
                  <a:pt x="2616894" y="6254501"/>
                  <a:pt x="2611933" y="6254501"/>
                </a:cubicBezTo>
                <a:close/>
                <a:moveTo>
                  <a:pt x="2593330" y="6254501"/>
                </a:moveTo>
                <a:cubicBezTo>
                  <a:pt x="2590849" y="6254501"/>
                  <a:pt x="2590849" y="6255742"/>
                  <a:pt x="2593330" y="6258222"/>
                </a:cubicBezTo>
                <a:cubicBezTo>
                  <a:pt x="2595811" y="6260703"/>
                  <a:pt x="2597051" y="6261943"/>
                  <a:pt x="2597051" y="6261943"/>
                </a:cubicBezTo>
                <a:cubicBezTo>
                  <a:pt x="2597051" y="6256982"/>
                  <a:pt x="2595811" y="6254501"/>
                  <a:pt x="2593330" y="6254501"/>
                </a:cubicBezTo>
                <a:close/>
                <a:moveTo>
                  <a:pt x="1012031" y="6232177"/>
                </a:moveTo>
                <a:lnTo>
                  <a:pt x="989707" y="6239619"/>
                </a:lnTo>
                <a:lnTo>
                  <a:pt x="1004590" y="6239619"/>
                </a:lnTo>
                <a:cubicBezTo>
                  <a:pt x="1004590" y="6234658"/>
                  <a:pt x="1007070" y="6234658"/>
                  <a:pt x="1012031" y="6239619"/>
                </a:cubicBezTo>
                <a:close/>
                <a:moveTo>
                  <a:pt x="932036" y="6228457"/>
                </a:moveTo>
                <a:cubicBezTo>
                  <a:pt x="933277" y="6228457"/>
                  <a:pt x="935137" y="6229697"/>
                  <a:pt x="937617" y="6232177"/>
                </a:cubicBezTo>
                <a:cubicBezTo>
                  <a:pt x="937617" y="6237139"/>
                  <a:pt x="937617" y="6239619"/>
                  <a:pt x="937617" y="6239619"/>
                </a:cubicBezTo>
                <a:cubicBezTo>
                  <a:pt x="932656" y="6239619"/>
                  <a:pt x="930176" y="6238379"/>
                  <a:pt x="930176" y="6235898"/>
                </a:cubicBezTo>
                <a:cubicBezTo>
                  <a:pt x="930176" y="6233418"/>
                  <a:pt x="930176" y="6232177"/>
                  <a:pt x="930176" y="6232177"/>
                </a:cubicBezTo>
                <a:cubicBezTo>
                  <a:pt x="930176" y="6229697"/>
                  <a:pt x="930796" y="6228457"/>
                  <a:pt x="932036" y="6228457"/>
                </a:cubicBezTo>
                <a:close/>
                <a:moveTo>
                  <a:pt x="2597051" y="6217294"/>
                </a:moveTo>
                <a:lnTo>
                  <a:pt x="2597051" y="6224736"/>
                </a:lnTo>
                <a:lnTo>
                  <a:pt x="2604492" y="6217294"/>
                </a:lnTo>
                <a:cubicBezTo>
                  <a:pt x="2599531" y="6217294"/>
                  <a:pt x="2597051" y="6217294"/>
                  <a:pt x="2597051" y="6217294"/>
                </a:cubicBezTo>
                <a:close/>
                <a:moveTo>
                  <a:pt x="2693790" y="6209853"/>
                </a:moveTo>
                <a:lnTo>
                  <a:pt x="2693790" y="6217294"/>
                </a:lnTo>
                <a:cubicBezTo>
                  <a:pt x="2698750" y="6217294"/>
                  <a:pt x="2701230" y="6214814"/>
                  <a:pt x="2701230" y="6209853"/>
                </a:cubicBezTo>
                <a:close/>
                <a:moveTo>
                  <a:pt x="2678907" y="6194970"/>
                </a:moveTo>
                <a:cubicBezTo>
                  <a:pt x="2673945" y="6199931"/>
                  <a:pt x="2668984" y="6202412"/>
                  <a:pt x="2664023" y="6202412"/>
                </a:cubicBezTo>
                <a:cubicBezTo>
                  <a:pt x="2659063" y="6202412"/>
                  <a:pt x="2654101" y="6203652"/>
                  <a:pt x="2649141" y="6206132"/>
                </a:cubicBezTo>
                <a:cubicBezTo>
                  <a:pt x="2644181" y="6208613"/>
                  <a:pt x="2642939" y="6211094"/>
                  <a:pt x="2645420" y="6213574"/>
                </a:cubicBezTo>
                <a:cubicBezTo>
                  <a:pt x="2647900" y="6216054"/>
                  <a:pt x="2647900" y="6218535"/>
                  <a:pt x="2645420" y="6221015"/>
                </a:cubicBezTo>
                <a:cubicBezTo>
                  <a:pt x="2642939" y="6223496"/>
                  <a:pt x="2639218" y="6222255"/>
                  <a:pt x="2634258" y="6217294"/>
                </a:cubicBezTo>
                <a:lnTo>
                  <a:pt x="2626817" y="6224736"/>
                </a:lnTo>
                <a:cubicBezTo>
                  <a:pt x="2626817" y="6234658"/>
                  <a:pt x="2626817" y="6242099"/>
                  <a:pt x="2626817" y="6247060"/>
                </a:cubicBezTo>
                <a:cubicBezTo>
                  <a:pt x="2626817" y="6252021"/>
                  <a:pt x="2626817" y="6256982"/>
                  <a:pt x="2626817" y="6261943"/>
                </a:cubicBezTo>
                <a:cubicBezTo>
                  <a:pt x="2631777" y="6261943"/>
                  <a:pt x="2639218" y="6256982"/>
                  <a:pt x="2649141" y="6247060"/>
                </a:cubicBezTo>
                <a:cubicBezTo>
                  <a:pt x="2659063" y="6237139"/>
                  <a:pt x="2664023" y="6229697"/>
                  <a:pt x="2664023" y="6224736"/>
                </a:cubicBezTo>
                <a:cubicBezTo>
                  <a:pt x="2664023" y="6219775"/>
                  <a:pt x="2666504" y="6214814"/>
                  <a:pt x="2671465" y="6209853"/>
                </a:cubicBezTo>
                <a:cubicBezTo>
                  <a:pt x="2676427" y="6204892"/>
                  <a:pt x="2678907" y="6202412"/>
                  <a:pt x="2678907" y="6202412"/>
                </a:cubicBezTo>
                <a:lnTo>
                  <a:pt x="2686348" y="6202412"/>
                </a:lnTo>
                <a:cubicBezTo>
                  <a:pt x="2686348" y="6197451"/>
                  <a:pt x="2686348" y="6194970"/>
                  <a:pt x="2686348" y="6194970"/>
                </a:cubicBezTo>
                <a:close/>
                <a:moveTo>
                  <a:pt x="2746809" y="6153112"/>
                </a:moveTo>
                <a:cubicBezTo>
                  <a:pt x="2744950" y="6152493"/>
                  <a:pt x="2743398" y="6152802"/>
                  <a:pt x="2742159" y="6154042"/>
                </a:cubicBezTo>
                <a:cubicBezTo>
                  <a:pt x="2739678" y="6156523"/>
                  <a:pt x="2738437" y="6160244"/>
                  <a:pt x="2738437" y="6165205"/>
                </a:cubicBezTo>
                <a:lnTo>
                  <a:pt x="2753320" y="6165205"/>
                </a:lnTo>
                <a:cubicBezTo>
                  <a:pt x="2753320" y="6165205"/>
                  <a:pt x="2753320" y="6162725"/>
                  <a:pt x="2753320" y="6157763"/>
                </a:cubicBezTo>
                <a:cubicBezTo>
                  <a:pt x="2750841" y="6155283"/>
                  <a:pt x="2748670" y="6153733"/>
                  <a:pt x="2746809" y="6153112"/>
                </a:cubicBezTo>
                <a:close/>
                <a:moveTo>
                  <a:pt x="2864941" y="6113115"/>
                </a:moveTo>
                <a:cubicBezTo>
                  <a:pt x="2864941" y="6118076"/>
                  <a:pt x="2867422" y="6120556"/>
                  <a:pt x="2872383" y="6120556"/>
                </a:cubicBezTo>
                <a:cubicBezTo>
                  <a:pt x="2872383" y="6120556"/>
                  <a:pt x="2872383" y="6118076"/>
                  <a:pt x="2872383" y="6113115"/>
                </a:cubicBezTo>
                <a:close/>
                <a:moveTo>
                  <a:pt x="2887266" y="6098232"/>
                </a:moveTo>
                <a:cubicBezTo>
                  <a:pt x="2882305" y="6098232"/>
                  <a:pt x="2879824" y="6100713"/>
                  <a:pt x="2879824" y="6105674"/>
                </a:cubicBezTo>
                <a:lnTo>
                  <a:pt x="2887266" y="6105674"/>
                </a:lnTo>
                <a:cubicBezTo>
                  <a:pt x="2892227" y="6105674"/>
                  <a:pt x="2894707" y="6105674"/>
                  <a:pt x="2894707" y="6105674"/>
                </a:cubicBezTo>
                <a:cubicBezTo>
                  <a:pt x="2894707" y="6100713"/>
                  <a:pt x="2892227" y="6098232"/>
                  <a:pt x="2887266" y="6098232"/>
                </a:cubicBezTo>
                <a:close/>
                <a:moveTo>
                  <a:pt x="2961680" y="6016377"/>
                </a:moveTo>
                <a:cubicBezTo>
                  <a:pt x="2961680" y="6016377"/>
                  <a:pt x="2960440" y="6017617"/>
                  <a:pt x="2957959" y="6020097"/>
                </a:cubicBezTo>
                <a:cubicBezTo>
                  <a:pt x="2955479" y="6022578"/>
                  <a:pt x="2954238" y="6023818"/>
                  <a:pt x="2954238" y="6023818"/>
                </a:cubicBezTo>
                <a:cubicBezTo>
                  <a:pt x="2949277" y="6023818"/>
                  <a:pt x="2944317" y="6027539"/>
                  <a:pt x="2939355" y="6034980"/>
                </a:cubicBezTo>
                <a:cubicBezTo>
                  <a:pt x="2934395" y="6042422"/>
                  <a:pt x="2931914" y="6048623"/>
                  <a:pt x="2931914" y="6053584"/>
                </a:cubicBezTo>
                <a:cubicBezTo>
                  <a:pt x="2931914" y="6053584"/>
                  <a:pt x="2929433" y="6053584"/>
                  <a:pt x="2924473" y="6053584"/>
                </a:cubicBezTo>
                <a:cubicBezTo>
                  <a:pt x="2924473" y="6053584"/>
                  <a:pt x="2924473" y="6054824"/>
                  <a:pt x="2924473" y="6057304"/>
                </a:cubicBezTo>
                <a:cubicBezTo>
                  <a:pt x="2924473" y="6059785"/>
                  <a:pt x="2924473" y="6061025"/>
                  <a:pt x="2924473" y="6061025"/>
                </a:cubicBezTo>
                <a:cubicBezTo>
                  <a:pt x="2919512" y="6065986"/>
                  <a:pt x="2914550" y="6068467"/>
                  <a:pt x="2909590" y="6068467"/>
                </a:cubicBezTo>
                <a:cubicBezTo>
                  <a:pt x="2909590" y="6063506"/>
                  <a:pt x="2908350" y="6062265"/>
                  <a:pt x="2905869" y="6064746"/>
                </a:cubicBezTo>
                <a:cubicBezTo>
                  <a:pt x="2903389" y="6067227"/>
                  <a:pt x="2902148" y="6068467"/>
                  <a:pt x="2902148" y="6068467"/>
                </a:cubicBezTo>
                <a:cubicBezTo>
                  <a:pt x="2902148" y="6083349"/>
                  <a:pt x="2907110" y="6088310"/>
                  <a:pt x="2917031" y="6083349"/>
                </a:cubicBezTo>
                <a:cubicBezTo>
                  <a:pt x="2926954" y="6083349"/>
                  <a:pt x="2931914" y="6080869"/>
                  <a:pt x="2931914" y="6075908"/>
                </a:cubicBezTo>
                <a:cubicBezTo>
                  <a:pt x="2931914" y="6075908"/>
                  <a:pt x="2934395" y="6073427"/>
                  <a:pt x="2939355" y="6068467"/>
                </a:cubicBezTo>
                <a:cubicBezTo>
                  <a:pt x="2944317" y="6073427"/>
                  <a:pt x="2949277" y="6073427"/>
                  <a:pt x="2954238" y="6068467"/>
                </a:cubicBezTo>
                <a:lnTo>
                  <a:pt x="2969121" y="6061025"/>
                </a:lnTo>
                <a:lnTo>
                  <a:pt x="2969121" y="6053584"/>
                </a:lnTo>
                <a:lnTo>
                  <a:pt x="2991445" y="6053584"/>
                </a:lnTo>
                <a:cubicBezTo>
                  <a:pt x="2991445" y="6053584"/>
                  <a:pt x="2991445" y="6052344"/>
                  <a:pt x="2991445" y="6049863"/>
                </a:cubicBezTo>
                <a:cubicBezTo>
                  <a:pt x="2991445" y="6047382"/>
                  <a:pt x="2992685" y="6044902"/>
                  <a:pt x="2995166" y="6042422"/>
                </a:cubicBezTo>
                <a:cubicBezTo>
                  <a:pt x="2997647" y="6039942"/>
                  <a:pt x="2998887" y="6038701"/>
                  <a:pt x="2998887" y="6038701"/>
                </a:cubicBezTo>
                <a:cubicBezTo>
                  <a:pt x="3003847" y="6038701"/>
                  <a:pt x="3007569" y="6037461"/>
                  <a:pt x="3010049" y="6034980"/>
                </a:cubicBezTo>
                <a:cubicBezTo>
                  <a:pt x="3012529" y="6032500"/>
                  <a:pt x="3013770" y="6028779"/>
                  <a:pt x="3013770" y="6023818"/>
                </a:cubicBezTo>
                <a:cubicBezTo>
                  <a:pt x="3013770" y="6018857"/>
                  <a:pt x="3011289" y="6018857"/>
                  <a:pt x="3006328" y="6023818"/>
                </a:cubicBezTo>
                <a:cubicBezTo>
                  <a:pt x="3001367" y="6023818"/>
                  <a:pt x="2997647" y="6025059"/>
                  <a:pt x="2995166" y="6027539"/>
                </a:cubicBezTo>
                <a:cubicBezTo>
                  <a:pt x="2992685" y="6030019"/>
                  <a:pt x="2991445" y="6031260"/>
                  <a:pt x="2991445" y="6031260"/>
                </a:cubicBezTo>
                <a:cubicBezTo>
                  <a:pt x="2986484" y="6036220"/>
                  <a:pt x="2982764" y="6037461"/>
                  <a:pt x="2980283" y="6034980"/>
                </a:cubicBezTo>
                <a:cubicBezTo>
                  <a:pt x="2977802" y="6032500"/>
                  <a:pt x="2976562" y="6028779"/>
                  <a:pt x="2976562" y="6023818"/>
                </a:cubicBezTo>
                <a:close/>
                <a:moveTo>
                  <a:pt x="3080742" y="6001494"/>
                </a:moveTo>
                <a:cubicBezTo>
                  <a:pt x="3075781" y="6001494"/>
                  <a:pt x="3075781" y="6003975"/>
                  <a:pt x="3080742" y="6008935"/>
                </a:cubicBezTo>
                <a:lnTo>
                  <a:pt x="3095625" y="6016377"/>
                </a:lnTo>
                <a:cubicBezTo>
                  <a:pt x="3095625" y="6011416"/>
                  <a:pt x="3094386" y="6007695"/>
                  <a:pt x="3091904" y="6005215"/>
                </a:cubicBezTo>
                <a:cubicBezTo>
                  <a:pt x="3089424" y="6002734"/>
                  <a:pt x="3085704" y="6001494"/>
                  <a:pt x="3080742" y="6001494"/>
                </a:cubicBezTo>
                <a:close/>
                <a:moveTo>
                  <a:pt x="3058418" y="5979170"/>
                </a:moveTo>
                <a:cubicBezTo>
                  <a:pt x="3058418" y="5984130"/>
                  <a:pt x="3058418" y="5986611"/>
                  <a:pt x="3058418" y="5986611"/>
                </a:cubicBezTo>
                <a:lnTo>
                  <a:pt x="3065859" y="6008935"/>
                </a:lnTo>
                <a:cubicBezTo>
                  <a:pt x="3070821" y="6008935"/>
                  <a:pt x="3073301" y="6006455"/>
                  <a:pt x="3073301" y="6001494"/>
                </a:cubicBezTo>
                <a:cubicBezTo>
                  <a:pt x="3068341" y="5991572"/>
                  <a:pt x="3065859" y="5984130"/>
                  <a:pt x="3065859" y="5979170"/>
                </a:cubicBezTo>
                <a:close/>
                <a:moveTo>
                  <a:pt x="3132832" y="5956845"/>
                </a:moveTo>
                <a:cubicBezTo>
                  <a:pt x="3132832" y="5956845"/>
                  <a:pt x="3132832" y="5959326"/>
                  <a:pt x="3132832" y="5964287"/>
                </a:cubicBezTo>
                <a:cubicBezTo>
                  <a:pt x="3127871" y="5964287"/>
                  <a:pt x="3125391" y="5964287"/>
                  <a:pt x="3125391" y="5964287"/>
                </a:cubicBezTo>
                <a:cubicBezTo>
                  <a:pt x="3125391" y="5959326"/>
                  <a:pt x="3127871" y="5956845"/>
                  <a:pt x="3132832" y="5956845"/>
                </a:cubicBezTo>
                <a:close/>
                <a:moveTo>
                  <a:pt x="3110508" y="5949404"/>
                </a:moveTo>
                <a:cubicBezTo>
                  <a:pt x="3110508" y="5949404"/>
                  <a:pt x="3112988" y="5949404"/>
                  <a:pt x="3117949" y="5949404"/>
                </a:cubicBezTo>
                <a:cubicBezTo>
                  <a:pt x="3117949" y="5954365"/>
                  <a:pt x="3117949" y="5956845"/>
                  <a:pt x="3117949" y="5956845"/>
                </a:cubicBezTo>
                <a:cubicBezTo>
                  <a:pt x="3112988" y="5956845"/>
                  <a:pt x="3110508" y="5956845"/>
                  <a:pt x="3110508" y="5956845"/>
                </a:cubicBezTo>
                <a:cubicBezTo>
                  <a:pt x="3110508" y="5951885"/>
                  <a:pt x="3110508" y="5949404"/>
                  <a:pt x="3110508" y="5949404"/>
                </a:cubicBezTo>
                <a:close/>
                <a:moveTo>
                  <a:pt x="3177481" y="5897314"/>
                </a:moveTo>
                <a:cubicBezTo>
                  <a:pt x="3177481" y="5897314"/>
                  <a:pt x="3179961" y="5897314"/>
                  <a:pt x="3184922" y="5897314"/>
                </a:cubicBezTo>
                <a:cubicBezTo>
                  <a:pt x="3184922" y="5897314"/>
                  <a:pt x="3184922" y="5899795"/>
                  <a:pt x="3184922" y="5904756"/>
                </a:cubicBezTo>
                <a:close/>
                <a:moveTo>
                  <a:pt x="3248174" y="5874990"/>
                </a:moveTo>
                <a:cubicBezTo>
                  <a:pt x="3250654" y="5874990"/>
                  <a:pt x="3251895" y="5874990"/>
                  <a:pt x="3251895" y="5874990"/>
                </a:cubicBezTo>
                <a:cubicBezTo>
                  <a:pt x="3251895" y="5874990"/>
                  <a:pt x="3251895" y="5877471"/>
                  <a:pt x="3251895" y="5882431"/>
                </a:cubicBezTo>
                <a:cubicBezTo>
                  <a:pt x="3246934" y="5882431"/>
                  <a:pt x="3244454" y="5882431"/>
                  <a:pt x="3244454" y="5882431"/>
                </a:cubicBezTo>
                <a:cubicBezTo>
                  <a:pt x="3244454" y="5877471"/>
                  <a:pt x="3245693" y="5874990"/>
                  <a:pt x="3248174" y="5874990"/>
                </a:cubicBezTo>
                <a:close/>
                <a:moveTo>
                  <a:pt x="3326308" y="5852666"/>
                </a:moveTo>
                <a:cubicBezTo>
                  <a:pt x="3326308" y="5852666"/>
                  <a:pt x="3325069" y="5853906"/>
                  <a:pt x="3322588" y="5856386"/>
                </a:cubicBezTo>
                <a:cubicBezTo>
                  <a:pt x="3320107" y="5858867"/>
                  <a:pt x="3316387" y="5862588"/>
                  <a:pt x="3311426" y="5867549"/>
                </a:cubicBezTo>
                <a:lnTo>
                  <a:pt x="3296543" y="5882431"/>
                </a:lnTo>
                <a:cubicBezTo>
                  <a:pt x="3296543" y="5887392"/>
                  <a:pt x="3294062" y="5889873"/>
                  <a:pt x="3289101" y="5889873"/>
                </a:cubicBezTo>
                <a:cubicBezTo>
                  <a:pt x="3289101" y="5894834"/>
                  <a:pt x="3289101" y="5897314"/>
                  <a:pt x="3289101" y="5897314"/>
                </a:cubicBezTo>
                <a:cubicBezTo>
                  <a:pt x="3284141" y="5902275"/>
                  <a:pt x="3281661" y="5904756"/>
                  <a:pt x="3281661" y="5904756"/>
                </a:cubicBezTo>
                <a:lnTo>
                  <a:pt x="3274219" y="5912197"/>
                </a:lnTo>
                <a:lnTo>
                  <a:pt x="3259336" y="5927080"/>
                </a:lnTo>
                <a:lnTo>
                  <a:pt x="3237012" y="5934521"/>
                </a:lnTo>
                <a:cubicBezTo>
                  <a:pt x="3232051" y="5934521"/>
                  <a:pt x="3229571" y="5934521"/>
                  <a:pt x="3229571" y="5934521"/>
                </a:cubicBezTo>
                <a:cubicBezTo>
                  <a:pt x="3229571" y="5934521"/>
                  <a:pt x="3229571" y="5937002"/>
                  <a:pt x="3229571" y="5941963"/>
                </a:cubicBezTo>
                <a:lnTo>
                  <a:pt x="3222129" y="5949404"/>
                </a:lnTo>
                <a:cubicBezTo>
                  <a:pt x="3217168" y="5944443"/>
                  <a:pt x="3214687" y="5939482"/>
                  <a:pt x="3214687" y="5934521"/>
                </a:cubicBezTo>
                <a:cubicBezTo>
                  <a:pt x="3214687" y="5929561"/>
                  <a:pt x="3217168" y="5925840"/>
                  <a:pt x="3222129" y="5923359"/>
                </a:cubicBezTo>
                <a:cubicBezTo>
                  <a:pt x="3227090" y="5920878"/>
                  <a:pt x="3229571" y="5919638"/>
                  <a:pt x="3229571" y="5919638"/>
                </a:cubicBezTo>
                <a:lnTo>
                  <a:pt x="3237012" y="5912197"/>
                </a:lnTo>
                <a:cubicBezTo>
                  <a:pt x="3237012" y="5912197"/>
                  <a:pt x="3244454" y="5907236"/>
                  <a:pt x="3259336" y="5897314"/>
                </a:cubicBezTo>
                <a:cubicBezTo>
                  <a:pt x="3274219" y="5887392"/>
                  <a:pt x="3284141" y="5879951"/>
                  <a:pt x="3289101" y="5874990"/>
                </a:cubicBezTo>
                <a:lnTo>
                  <a:pt x="3311426" y="5860107"/>
                </a:lnTo>
                <a:close/>
                <a:moveTo>
                  <a:pt x="3050977" y="5845224"/>
                </a:moveTo>
                <a:cubicBezTo>
                  <a:pt x="3046016" y="5850185"/>
                  <a:pt x="3039814" y="5856386"/>
                  <a:pt x="3032373" y="5863828"/>
                </a:cubicBezTo>
                <a:cubicBezTo>
                  <a:pt x="3024933" y="5871269"/>
                  <a:pt x="3018730" y="5878711"/>
                  <a:pt x="3013770" y="5886152"/>
                </a:cubicBezTo>
                <a:cubicBezTo>
                  <a:pt x="3008809" y="5893594"/>
                  <a:pt x="3006328" y="5897314"/>
                  <a:pt x="3006328" y="5897314"/>
                </a:cubicBezTo>
                <a:cubicBezTo>
                  <a:pt x="3006328" y="5897314"/>
                  <a:pt x="3007569" y="5896074"/>
                  <a:pt x="3010049" y="5893594"/>
                </a:cubicBezTo>
                <a:cubicBezTo>
                  <a:pt x="3012529" y="5891113"/>
                  <a:pt x="3016251" y="5887392"/>
                  <a:pt x="3021211" y="5882431"/>
                </a:cubicBezTo>
                <a:lnTo>
                  <a:pt x="3028652" y="5874990"/>
                </a:lnTo>
                <a:lnTo>
                  <a:pt x="3050977" y="5860107"/>
                </a:lnTo>
                <a:close/>
                <a:moveTo>
                  <a:pt x="3363516" y="5824761"/>
                </a:moveTo>
                <a:cubicBezTo>
                  <a:pt x="3364756" y="5824761"/>
                  <a:pt x="3365996" y="5825381"/>
                  <a:pt x="3367236" y="5826621"/>
                </a:cubicBezTo>
                <a:cubicBezTo>
                  <a:pt x="3369717" y="5829102"/>
                  <a:pt x="3370958" y="5831582"/>
                  <a:pt x="3370958" y="5834062"/>
                </a:cubicBezTo>
                <a:cubicBezTo>
                  <a:pt x="3370958" y="5836543"/>
                  <a:pt x="3368476" y="5837783"/>
                  <a:pt x="3363516" y="5837783"/>
                </a:cubicBezTo>
                <a:cubicBezTo>
                  <a:pt x="3358555" y="5837783"/>
                  <a:pt x="3356074" y="5836543"/>
                  <a:pt x="3356074" y="5834062"/>
                </a:cubicBezTo>
                <a:cubicBezTo>
                  <a:pt x="3356074" y="5831582"/>
                  <a:pt x="3357314" y="5829102"/>
                  <a:pt x="3359796" y="5826621"/>
                </a:cubicBezTo>
                <a:cubicBezTo>
                  <a:pt x="3361035" y="5825381"/>
                  <a:pt x="3362276" y="5824761"/>
                  <a:pt x="3363516" y="5824761"/>
                </a:cubicBezTo>
                <a:close/>
                <a:moveTo>
                  <a:pt x="483692" y="5822900"/>
                </a:moveTo>
                <a:cubicBezTo>
                  <a:pt x="488652" y="5822900"/>
                  <a:pt x="492373" y="5822900"/>
                  <a:pt x="494853" y="5822900"/>
                </a:cubicBezTo>
                <a:cubicBezTo>
                  <a:pt x="497334" y="5822900"/>
                  <a:pt x="498574" y="5825381"/>
                  <a:pt x="498574" y="5830342"/>
                </a:cubicBezTo>
                <a:cubicBezTo>
                  <a:pt x="498574" y="5830342"/>
                  <a:pt x="497334" y="5831582"/>
                  <a:pt x="494853" y="5834062"/>
                </a:cubicBezTo>
                <a:cubicBezTo>
                  <a:pt x="492373" y="5836543"/>
                  <a:pt x="486172" y="5839023"/>
                  <a:pt x="476250" y="5841504"/>
                </a:cubicBezTo>
                <a:cubicBezTo>
                  <a:pt x="466328" y="5843984"/>
                  <a:pt x="460127" y="5843984"/>
                  <a:pt x="457646" y="5841504"/>
                </a:cubicBezTo>
                <a:cubicBezTo>
                  <a:pt x="455166" y="5839023"/>
                  <a:pt x="455166" y="5836543"/>
                  <a:pt x="457646" y="5834062"/>
                </a:cubicBezTo>
                <a:cubicBezTo>
                  <a:pt x="460127" y="5831582"/>
                  <a:pt x="463848" y="5830342"/>
                  <a:pt x="468809" y="5830342"/>
                </a:cubicBezTo>
                <a:close/>
                <a:moveTo>
                  <a:pt x="3393281" y="5808018"/>
                </a:moveTo>
                <a:lnTo>
                  <a:pt x="3393281" y="5811738"/>
                </a:lnTo>
                <a:cubicBezTo>
                  <a:pt x="3393281" y="5814219"/>
                  <a:pt x="3393281" y="5817939"/>
                  <a:pt x="3393281" y="5822900"/>
                </a:cubicBezTo>
                <a:lnTo>
                  <a:pt x="3385840" y="5815459"/>
                </a:lnTo>
                <a:close/>
                <a:moveTo>
                  <a:pt x="3393281" y="5808017"/>
                </a:moveTo>
                <a:lnTo>
                  <a:pt x="3393282" y="5808017"/>
                </a:lnTo>
                <a:lnTo>
                  <a:pt x="3393281" y="5808018"/>
                </a:lnTo>
                <a:close/>
                <a:moveTo>
                  <a:pt x="3196084" y="5808017"/>
                </a:moveTo>
                <a:cubicBezTo>
                  <a:pt x="3198565" y="5808017"/>
                  <a:pt x="3199805" y="5810498"/>
                  <a:pt x="3199805" y="5815459"/>
                </a:cubicBezTo>
                <a:cubicBezTo>
                  <a:pt x="3199805" y="5820420"/>
                  <a:pt x="3197324" y="5822900"/>
                  <a:pt x="3192364" y="5822900"/>
                </a:cubicBezTo>
                <a:lnTo>
                  <a:pt x="3192364" y="5815459"/>
                </a:lnTo>
                <a:cubicBezTo>
                  <a:pt x="3192364" y="5810498"/>
                  <a:pt x="3193603" y="5808017"/>
                  <a:pt x="3196084" y="5808017"/>
                </a:cubicBezTo>
                <a:close/>
                <a:moveTo>
                  <a:pt x="3400723" y="5800576"/>
                </a:moveTo>
                <a:lnTo>
                  <a:pt x="3400723" y="5808017"/>
                </a:lnTo>
                <a:lnTo>
                  <a:pt x="3393282" y="5808017"/>
                </a:lnTo>
                <a:close/>
                <a:moveTo>
                  <a:pt x="3251895" y="5800576"/>
                </a:moveTo>
                <a:lnTo>
                  <a:pt x="3259336" y="5800576"/>
                </a:lnTo>
                <a:cubicBezTo>
                  <a:pt x="3259336" y="5800576"/>
                  <a:pt x="3256855" y="5803057"/>
                  <a:pt x="3251895" y="5808017"/>
                </a:cubicBezTo>
                <a:lnTo>
                  <a:pt x="3244454" y="5808017"/>
                </a:lnTo>
                <a:cubicBezTo>
                  <a:pt x="3244454" y="5808017"/>
                  <a:pt x="3244454" y="5806777"/>
                  <a:pt x="3244454" y="5804297"/>
                </a:cubicBezTo>
                <a:cubicBezTo>
                  <a:pt x="3244454" y="5801816"/>
                  <a:pt x="3246934" y="5800576"/>
                  <a:pt x="3251895" y="5800576"/>
                </a:cubicBezTo>
                <a:close/>
                <a:moveTo>
                  <a:pt x="3117949" y="5800576"/>
                </a:moveTo>
                <a:lnTo>
                  <a:pt x="3103067" y="5808017"/>
                </a:lnTo>
                <a:lnTo>
                  <a:pt x="3088184" y="5815459"/>
                </a:lnTo>
                <a:cubicBezTo>
                  <a:pt x="3083223" y="5815459"/>
                  <a:pt x="3075781" y="5822900"/>
                  <a:pt x="3065859" y="5837783"/>
                </a:cubicBezTo>
                <a:lnTo>
                  <a:pt x="3065859" y="5845224"/>
                </a:lnTo>
                <a:cubicBezTo>
                  <a:pt x="3070821" y="5835302"/>
                  <a:pt x="3075781" y="5830342"/>
                  <a:pt x="3080742" y="5830342"/>
                </a:cubicBezTo>
                <a:cubicBezTo>
                  <a:pt x="3085704" y="5830342"/>
                  <a:pt x="3094386" y="5825381"/>
                  <a:pt x="3106787" y="5815459"/>
                </a:cubicBezTo>
                <a:cubicBezTo>
                  <a:pt x="3119189" y="5805537"/>
                  <a:pt x="3122911" y="5800576"/>
                  <a:pt x="3117949" y="5800576"/>
                </a:cubicBezTo>
                <a:close/>
                <a:moveTo>
                  <a:pt x="3363516" y="5793135"/>
                </a:moveTo>
                <a:lnTo>
                  <a:pt x="3356074" y="5808017"/>
                </a:lnTo>
                <a:cubicBezTo>
                  <a:pt x="3351114" y="5812978"/>
                  <a:pt x="3348633" y="5812978"/>
                  <a:pt x="3348633" y="5808017"/>
                </a:cubicBezTo>
                <a:cubicBezTo>
                  <a:pt x="3348633" y="5808017"/>
                  <a:pt x="3349873" y="5806777"/>
                  <a:pt x="3352353" y="5804297"/>
                </a:cubicBezTo>
                <a:cubicBezTo>
                  <a:pt x="3354834" y="5801816"/>
                  <a:pt x="3358555" y="5798096"/>
                  <a:pt x="3363516" y="5793135"/>
                </a:cubicBezTo>
                <a:close/>
                <a:moveTo>
                  <a:pt x="3296543" y="5785693"/>
                </a:moveTo>
                <a:lnTo>
                  <a:pt x="3296543" y="5793135"/>
                </a:lnTo>
                <a:cubicBezTo>
                  <a:pt x="3301504" y="5803057"/>
                  <a:pt x="3301504" y="5805537"/>
                  <a:pt x="3296543" y="5800576"/>
                </a:cubicBezTo>
                <a:cubicBezTo>
                  <a:pt x="3296543" y="5800576"/>
                  <a:pt x="3295303" y="5800576"/>
                  <a:pt x="3292823" y="5800576"/>
                </a:cubicBezTo>
                <a:cubicBezTo>
                  <a:pt x="3290342" y="5800576"/>
                  <a:pt x="3286621" y="5803057"/>
                  <a:pt x="3281661" y="5808017"/>
                </a:cubicBezTo>
                <a:cubicBezTo>
                  <a:pt x="3266777" y="5822900"/>
                  <a:pt x="3256855" y="5832822"/>
                  <a:pt x="3251895" y="5837783"/>
                </a:cubicBezTo>
                <a:lnTo>
                  <a:pt x="3251895" y="5845224"/>
                </a:lnTo>
                <a:cubicBezTo>
                  <a:pt x="3251895" y="5840264"/>
                  <a:pt x="3249414" y="5836543"/>
                  <a:pt x="3244454" y="5834062"/>
                </a:cubicBezTo>
                <a:cubicBezTo>
                  <a:pt x="3239492" y="5831582"/>
                  <a:pt x="3239492" y="5829102"/>
                  <a:pt x="3244454" y="5826621"/>
                </a:cubicBezTo>
                <a:cubicBezTo>
                  <a:pt x="3249414" y="5824140"/>
                  <a:pt x="3258096" y="5816699"/>
                  <a:pt x="3270498" y="5804297"/>
                </a:cubicBezTo>
                <a:cubicBezTo>
                  <a:pt x="3282900" y="5791894"/>
                  <a:pt x="3291582" y="5785693"/>
                  <a:pt x="3296543" y="5785693"/>
                </a:cubicBezTo>
                <a:close/>
                <a:moveTo>
                  <a:pt x="3441650" y="5781972"/>
                </a:moveTo>
                <a:cubicBezTo>
                  <a:pt x="3444131" y="5781972"/>
                  <a:pt x="3445371" y="5783212"/>
                  <a:pt x="3445371" y="5785693"/>
                </a:cubicBezTo>
                <a:cubicBezTo>
                  <a:pt x="3440411" y="5785693"/>
                  <a:pt x="3436689" y="5788174"/>
                  <a:pt x="3434210" y="5793135"/>
                </a:cubicBezTo>
                <a:cubicBezTo>
                  <a:pt x="3431729" y="5798096"/>
                  <a:pt x="3429248" y="5799336"/>
                  <a:pt x="3426767" y="5796855"/>
                </a:cubicBezTo>
                <a:cubicBezTo>
                  <a:pt x="3424287" y="5794375"/>
                  <a:pt x="3423048" y="5791894"/>
                  <a:pt x="3423048" y="5789414"/>
                </a:cubicBezTo>
                <a:cubicBezTo>
                  <a:pt x="3423048" y="5786933"/>
                  <a:pt x="3425528" y="5785693"/>
                  <a:pt x="3430488" y="5785693"/>
                </a:cubicBezTo>
                <a:cubicBezTo>
                  <a:pt x="3435449" y="5783212"/>
                  <a:pt x="3439170" y="5781972"/>
                  <a:pt x="3441650" y="5781972"/>
                </a:cubicBezTo>
                <a:close/>
                <a:moveTo>
                  <a:pt x="3348633" y="5778252"/>
                </a:moveTo>
                <a:lnTo>
                  <a:pt x="3356074" y="5778252"/>
                </a:lnTo>
                <a:lnTo>
                  <a:pt x="3356074" y="5785693"/>
                </a:lnTo>
                <a:lnTo>
                  <a:pt x="3341191" y="5785693"/>
                </a:lnTo>
                <a:cubicBezTo>
                  <a:pt x="3341191" y="5780732"/>
                  <a:pt x="3343672" y="5778252"/>
                  <a:pt x="3348633" y="5778252"/>
                </a:cubicBezTo>
                <a:close/>
                <a:moveTo>
                  <a:pt x="3311426" y="5778252"/>
                </a:moveTo>
                <a:cubicBezTo>
                  <a:pt x="3311426" y="5778252"/>
                  <a:pt x="3311426" y="5779492"/>
                  <a:pt x="3311426" y="5781972"/>
                </a:cubicBezTo>
                <a:cubicBezTo>
                  <a:pt x="3311426" y="5784453"/>
                  <a:pt x="3310186" y="5785693"/>
                  <a:pt x="3307706" y="5785693"/>
                </a:cubicBezTo>
                <a:cubicBezTo>
                  <a:pt x="3305224" y="5785693"/>
                  <a:pt x="3306465" y="5783212"/>
                  <a:pt x="3311426" y="5778252"/>
                </a:cubicBezTo>
                <a:close/>
                <a:moveTo>
                  <a:pt x="3281661" y="5778252"/>
                </a:moveTo>
                <a:cubicBezTo>
                  <a:pt x="3281661" y="5783212"/>
                  <a:pt x="3281661" y="5785693"/>
                  <a:pt x="3281661" y="5785693"/>
                </a:cubicBezTo>
                <a:lnTo>
                  <a:pt x="3274219" y="5785693"/>
                </a:lnTo>
                <a:cubicBezTo>
                  <a:pt x="3274219" y="5785693"/>
                  <a:pt x="3276699" y="5783212"/>
                  <a:pt x="3281661" y="5778252"/>
                </a:cubicBezTo>
                <a:close/>
                <a:moveTo>
                  <a:pt x="3400723" y="5763369"/>
                </a:moveTo>
                <a:cubicBezTo>
                  <a:pt x="3405684" y="5763369"/>
                  <a:pt x="3408165" y="5765850"/>
                  <a:pt x="3408165" y="5770810"/>
                </a:cubicBezTo>
                <a:cubicBezTo>
                  <a:pt x="3403203" y="5765850"/>
                  <a:pt x="3400723" y="5765850"/>
                  <a:pt x="3400723" y="5770810"/>
                </a:cubicBezTo>
                <a:lnTo>
                  <a:pt x="3393281" y="5778252"/>
                </a:lnTo>
                <a:cubicBezTo>
                  <a:pt x="3393281" y="5778252"/>
                  <a:pt x="3390801" y="5778252"/>
                  <a:pt x="3385840" y="5778252"/>
                </a:cubicBezTo>
                <a:cubicBezTo>
                  <a:pt x="3380879" y="5778252"/>
                  <a:pt x="3380879" y="5775771"/>
                  <a:pt x="3385840" y="5770810"/>
                </a:cubicBezTo>
                <a:cubicBezTo>
                  <a:pt x="3385840" y="5770810"/>
                  <a:pt x="3388321" y="5770810"/>
                  <a:pt x="3393281" y="5770810"/>
                </a:cubicBezTo>
                <a:cubicBezTo>
                  <a:pt x="3393281" y="5765850"/>
                  <a:pt x="3395762" y="5763369"/>
                  <a:pt x="3400723" y="5763369"/>
                </a:cubicBezTo>
                <a:close/>
                <a:moveTo>
                  <a:pt x="3400723" y="5748486"/>
                </a:moveTo>
                <a:lnTo>
                  <a:pt x="3400723" y="5755928"/>
                </a:lnTo>
                <a:lnTo>
                  <a:pt x="3385840" y="5755928"/>
                </a:lnTo>
                <a:cubicBezTo>
                  <a:pt x="3385840" y="5755928"/>
                  <a:pt x="3390801" y="5753447"/>
                  <a:pt x="3400723" y="5748486"/>
                </a:cubicBezTo>
                <a:close/>
                <a:moveTo>
                  <a:pt x="3170039" y="5733603"/>
                </a:moveTo>
                <a:lnTo>
                  <a:pt x="3155156" y="5741045"/>
                </a:lnTo>
                <a:cubicBezTo>
                  <a:pt x="3155156" y="5741045"/>
                  <a:pt x="3152675" y="5741045"/>
                  <a:pt x="3147715" y="5741045"/>
                </a:cubicBezTo>
                <a:cubicBezTo>
                  <a:pt x="3147715" y="5746006"/>
                  <a:pt x="3147715" y="5748486"/>
                  <a:pt x="3147715" y="5748486"/>
                </a:cubicBezTo>
                <a:cubicBezTo>
                  <a:pt x="3147715" y="5748486"/>
                  <a:pt x="3150195" y="5750967"/>
                  <a:pt x="3155156" y="5755928"/>
                </a:cubicBezTo>
                <a:lnTo>
                  <a:pt x="3155156" y="5763369"/>
                </a:lnTo>
                <a:lnTo>
                  <a:pt x="3155156" y="5770810"/>
                </a:lnTo>
                <a:cubicBezTo>
                  <a:pt x="3160117" y="5775771"/>
                  <a:pt x="3163838" y="5777012"/>
                  <a:pt x="3166319" y="5774531"/>
                </a:cubicBezTo>
                <a:cubicBezTo>
                  <a:pt x="3168799" y="5772051"/>
                  <a:pt x="3168799" y="5768330"/>
                  <a:pt x="3166319" y="5763369"/>
                </a:cubicBezTo>
                <a:cubicBezTo>
                  <a:pt x="3163838" y="5758408"/>
                  <a:pt x="3165078" y="5753447"/>
                  <a:pt x="3170039" y="5748486"/>
                </a:cubicBezTo>
                <a:lnTo>
                  <a:pt x="3177481" y="5741045"/>
                </a:lnTo>
                <a:cubicBezTo>
                  <a:pt x="3172520" y="5741045"/>
                  <a:pt x="3170039" y="5741045"/>
                  <a:pt x="3170039" y="5741045"/>
                </a:cubicBezTo>
                <a:cubicBezTo>
                  <a:pt x="3170039" y="5741045"/>
                  <a:pt x="3170039" y="5738565"/>
                  <a:pt x="3170039" y="5733603"/>
                </a:cubicBezTo>
                <a:close/>
                <a:moveTo>
                  <a:pt x="3478857" y="5718720"/>
                </a:moveTo>
                <a:cubicBezTo>
                  <a:pt x="3481338" y="5718720"/>
                  <a:pt x="3482578" y="5719961"/>
                  <a:pt x="3482578" y="5722441"/>
                </a:cubicBezTo>
                <a:cubicBezTo>
                  <a:pt x="3482578" y="5724922"/>
                  <a:pt x="3480098" y="5726162"/>
                  <a:pt x="3475137" y="5726162"/>
                </a:cubicBezTo>
                <a:cubicBezTo>
                  <a:pt x="3475137" y="5721201"/>
                  <a:pt x="3476377" y="5718720"/>
                  <a:pt x="3478857" y="5718720"/>
                </a:cubicBezTo>
                <a:close/>
                <a:moveTo>
                  <a:pt x="394395" y="5711279"/>
                </a:moveTo>
                <a:cubicBezTo>
                  <a:pt x="399356" y="5711279"/>
                  <a:pt x="403076" y="5711279"/>
                  <a:pt x="405557" y="5711279"/>
                </a:cubicBezTo>
                <a:cubicBezTo>
                  <a:pt x="408037" y="5711279"/>
                  <a:pt x="411758" y="5711279"/>
                  <a:pt x="416719" y="5711279"/>
                </a:cubicBezTo>
                <a:lnTo>
                  <a:pt x="416719" y="5718720"/>
                </a:lnTo>
                <a:cubicBezTo>
                  <a:pt x="411758" y="5723682"/>
                  <a:pt x="401836" y="5723682"/>
                  <a:pt x="386953" y="5718720"/>
                </a:cubicBezTo>
                <a:close/>
                <a:moveTo>
                  <a:pt x="3542109" y="5703838"/>
                </a:moveTo>
                <a:lnTo>
                  <a:pt x="3534668" y="5711279"/>
                </a:lnTo>
                <a:cubicBezTo>
                  <a:pt x="3529708" y="5721201"/>
                  <a:pt x="3529708" y="5726162"/>
                  <a:pt x="3534668" y="5726162"/>
                </a:cubicBezTo>
                <a:cubicBezTo>
                  <a:pt x="3524746" y="5736084"/>
                  <a:pt x="3517305" y="5743525"/>
                  <a:pt x="3512344" y="5748486"/>
                </a:cubicBezTo>
                <a:lnTo>
                  <a:pt x="3497461" y="5755928"/>
                </a:lnTo>
                <a:lnTo>
                  <a:pt x="3475137" y="5763369"/>
                </a:lnTo>
                <a:cubicBezTo>
                  <a:pt x="3475137" y="5763369"/>
                  <a:pt x="3472656" y="5765850"/>
                  <a:pt x="3467695" y="5770810"/>
                </a:cubicBezTo>
                <a:cubicBezTo>
                  <a:pt x="3457774" y="5780732"/>
                  <a:pt x="3450332" y="5783212"/>
                  <a:pt x="3445371" y="5778252"/>
                </a:cubicBezTo>
                <a:cubicBezTo>
                  <a:pt x="3445371" y="5773291"/>
                  <a:pt x="3446611" y="5769570"/>
                  <a:pt x="3449092" y="5767090"/>
                </a:cubicBezTo>
                <a:cubicBezTo>
                  <a:pt x="3451573" y="5764610"/>
                  <a:pt x="3457774" y="5759648"/>
                  <a:pt x="3467695" y="5752207"/>
                </a:cubicBezTo>
                <a:cubicBezTo>
                  <a:pt x="3477618" y="5744765"/>
                  <a:pt x="3487539" y="5738565"/>
                  <a:pt x="3497461" y="5733603"/>
                </a:cubicBezTo>
                <a:cubicBezTo>
                  <a:pt x="3502422" y="5728643"/>
                  <a:pt x="3507383" y="5724922"/>
                  <a:pt x="3512344" y="5722441"/>
                </a:cubicBezTo>
                <a:cubicBezTo>
                  <a:pt x="3517305" y="5719961"/>
                  <a:pt x="3519785" y="5718720"/>
                  <a:pt x="3519785" y="5718720"/>
                </a:cubicBezTo>
                <a:close/>
                <a:moveTo>
                  <a:pt x="3199805" y="5703838"/>
                </a:moveTo>
                <a:cubicBezTo>
                  <a:pt x="3194845" y="5703838"/>
                  <a:pt x="3189883" y="5706318"/>
                  <a:pt x="3184922" y="5711279"/>
                </a:cubicBezTo>
                <a:cubicBezTo>
                  <a:pt x="3179961" y="5716240"/>
                  <a:pt x="3176240" y="5718720"/>
                  <a:pt x="3173760" y="5718720"/>
                </a:cubicBezTo>
                <a:cubicBezTo>
                  <a:pt x="3171279" y="5718720"/>
                  <a:pt x="3172520" y="5721201"/>
                  <a:pt x="3177481" y="5726162"/>
                </a:cubicBezTo>
                <a:cubicBezTo>
                  <a:pt x="3187402" y="5721201"/>
                  <a:pt x="3192364" y="5718720"/>
                  <a:pt x="3192364" y="5718720"/>
                </a:cubicBezTo>
                <a:close/>
                <a:moveTo>
                  <a:pt x="3512344" y="5696396"/>
                </a:moveTo>
                <a:cubicBezTo>
                  <a:pt x="3512344" y="5696396"/>
                  <a:pt x="3514825" y="5696396"/>
                  <a:pt x="3519785" y="5696396"/>
                </a:cubicBezTo>
                <a:cubicBezTo>
                  <a:pt x="3519785" y="5701358"/>
                  <a:pt x="3517305" y="5703838"/>
                  <a:pt x="3512344" y="5703838"/>
                </a:cubicBezTo>
                <a:close/>
                <a:moveTo>
                  <a:pt x="3599780" y="5692676"/>
                </a:moveTo>
                <a:cubicBezTo>
                  <a:pt x="3601021" y="5692676"/>
                  <a:pt x="3601641" y="5693916"/>
                  <a:pt x="3601641" y="5696396"/>
                </a:cubicBezTo>
                <a:lnTo>
                  <a:pt x="3594199" y="5696396"/>
                </a:lnTo>
                <a:cubicBezTo>
                  <a:pt x="3596679" y="5693916"/>
                  <a:pt x="3598540" y="5692676"/>
                  <a:pt x="3599780" y="5692676"/>
                </a:cubicBezTo>
                <a:close/>
                <a:moveTo>
                  <a:pt x="3571875" y="5688955"/>
                </a:moveTo>
                <a:lnTo>
                  <a:pt x="3586758" y="5688955"/>
                </a:lnTo>
                <a:cubicBezTo>
                  <a:pt x="3581797" y="5703838"/>
                  <a:pt x="3576836" y="5708799"/>
                  <a:pt x="3571875" y="5703838"/>
                </a:cubicBezTo>
                <a:cubicBezTo>
                  <a:pt x="3566915" y="5703838"/>
                  <a:pt x="3565674" y="5702598"/>
                  <a:pt x="3568154" y="5700117"/>
                </a:cubicBezTo>
                <a:cubicBezTo>
                  <a:pt x="3570635" y="5697636"/>
                  <a:pt x="3571875" y="5693916"/>
                  <a:pt x="3571875" y="5688955"/>
                </a:cubicBezTo>
                <a:close/>
                <a:moveTo>
                  <a:pt x="3437930" y="5688955"/>
                </a:moveTo>
                <a:lnTo>
                  <a:pt x="3430488" y="5696396"/>
                </a:lnTo>
                <a:cubicBezTo>
                  <a:pt x="3425528" y="5696396"/>
                  <a:pt x="3424287" y="5695156"/>
                  <a:pt x="3426767" y="5692676"/>
                </a:cubicBezTo>
                <a:cubicBezTo>
                  <a:pt x="3429248" y="5690195"/>
                  <a:pt x="3432969" y="5688955"/>
                  <a:pt x="3437930" y="5688955"/>
                </a:cubicBezTo>
                <a:close/>
                <a:moveTo>
                  <a:pt x="3528157" y="5685234"/>
                </a:moveTo>
                <a:cubicBezTo>
                  <a:pt x="3528777" y="5685234"/>
                  <a:pt x="3529708" y="5686475"/>
                  <a:pt x="3530947" y="5688955"/>
                </a:cubicBezTo>
                <a:cubicBezTo>
                  <a:pt x="3533428" y="5693916"/>
                  <a:pt x="3533428" y="5697636"/>
                  <a:pt x="3530947" y="5700117"/>
                </a:cubicBezTo>
                <a:cubicBezTo>
                  <a:pt x="3528467" y="5702598"/>
                  <a:pt x="3527226" y="5701358"/>
                  <a:pt x="3527226" y="5696396"/>
                </a:cubicBezTo>
                <a:cubicBezTo>
                  <a:pt x="3527226" y="5696396"/>
                  <a:pt x="3527226" y="5693916"/>
                  <a:pt x="3527226" y="5688955"/>
                </a:cubicBezTo>
                <a:cubicBezTo>
                  <a:pt x="3527226" y="5686475"/>
                  <a:pt x="3527537" y="5685234"/>
                  <a:pt x="3528157" y="5685234"/>
                </a:cubicBezTo>
                <a:close/>
                <a:moveTo>
                  <a:pt x="3300264" y="5681513"/>
                </a:moveTo>
                <a:cubicBezTo>
                  <a:pt x="3297783" y="5681513"/>
                  <a:pt x="3295303" y="5682754"/>
                  <a:pt x="3292823" y="5685234"/>
                </a:cubicBezTo>
                <a:cubicBezTo>
                  <a:pt x="3290342" y="5687715"/>
                  <a:pt x="3289101" y="5688955"/>
                  <a:pt x="3289101" y="5688955"/>
                </a:cubicBezTo>
                <a:cubicBezTo>
                  <a:pt x="3284141" y="5688955"/>
                  <a:pt x="3281661" y="5690195"/>
                  <a:pt x="3281661" y="5692676"/>
                </a:cubicBezTo>
                <a:cubicBezTo>
                  <a:pt x="3281661" y="5695156"/>
                  <a:pt x="3280420" y="5696396"/>
                  <a:pt x="3277939" y="5696396"/>
                </a:cubicBezTo>
                <a:cubicBezTo>
                  <a:pt x="3275459" y="5696396"/>
                  <a:pt x="3274219" y="5696396"/>
                  <a:pt x="3274219" y="5696396"/>
                </a:cubicBezTo>
                <a:cubicBezTo>
                  <a:pt x="3274219" y="5711279"/>
                  <a:pt x="3266777" y="5718720"/>
                  <a:pt x="3251895" y="5718720"/>
                </a:cubicBezTo>
                <a:cubicBezTo>
                  <a:pt x="3251895" y="5718720"/>
                  <a:pt x="3250654" y="5719961"/>
                  <a:pt x="3248174" y="5722441"/>
                </a:cubicBezTo>
                <a:cubicBezTo>
                  <a:pt x="3245693" y="5724922"/>
                  <a:pt x="3241972" y="5728643"/>
                  <a:pt x="3237012" y="5733603"/>
                </a:cubicBezTo>
                <a:cubicBezTo>
                  <a:pt x="3227090" y="5743525"/>
                  <a:pt x="3219648" y="5748486"/>
                  <a:pt x="3214687" y="5748486"/>
                </a:cubicBezTo>
                <a:cubicBezTo>
                  <a:pt x="3209727" y="5748486"/>
                  <a:pt x="3206006" y="5750967"/>
                  <a:pt x="3203526" y="5755928"/>
                </a:cubicBezTo>
                <a:cubicBezTo>
                  <a:pt x="3201045" y="5760889"/>
                  <a:pt x="3198565" y="5763369"/>
                  <a:pt x="3196084" y="5763369"/>
                </a:cubicBezTo>
                <a:cubicBezTo>
                  <a:pt x="3193603" y="5763369"/>
                  <a:pt x="3187402" y="5768330"/>
                  <a:pt x="3177481" y="5778252"/>
                </a:cubicBezTo>
                <a:cubicBezTo>
                  <a:pt x="3167558" y="5788174"/>
                  <a:pt x="3162598" y="5793135"/>
                  <a:pt x="3162598" y="5793135"/>
                </a:cubicBezTo>
                <a:cubicBezTo>
                  <a:pt x="3162598" y="5798096"/>
                  <a:pt x="3170039" y="5795615"/>
                  <a:pt x="3184922" y="5785693"/>
                </a:cubicBezTo>
                <a:cubicBezTo>
                  <a:pt x="3194845" y="5780732"/>
                  <a:pt x="3201045" y="5778252"/>
                  <a:pt x="3203526" y="5778252"/>
                </a:cubicBezTo>
                <a:cubicBezTo>
                  <a:pt x="3206006" y="5778252"/>
                  <a:pt x="3208486" y="5778252"/>
                  <a:pt x="3210967" y="5778252"/>
                </a:cubicBezTo>
                <a:cubicBezTo>
                  <a:pt x="3213447" y="5778252"/>
                  <a:pt x="3214687" y="5778252"/>
                  <a:pt x="3214687" y="5778252"/>
                </a:cubicBezTo>
                <a:lnTo>
                  <a:pt x="3222129" y="5778252"/>
                </a:lnTo>
                <a:lnTo>
                  <a:pt x="3229571" y="5770810"/>
                </a:lnTo>
                <a:cubicBezTo>
                  <a:pt x="3229571" y="5760889"/>
                  <a:pt x="3232051" y="5753447"/>
                  <a:pt x="3237012" y="5748486"/>
                </a:cubicBezTo>
                <a:lnTo>
                  <a:pt x="3303984" y="5696396"/>
                </a:lnTo>
                <a:cubicBezTo>
                  <a:pt x="3313906" y="5686475"/>
                  <a:pt x="3316387" y="5681513"/>
                  <a:pt x="3311426" y="5681513"/>
                </a:cubicBezTo>
                <a:cubicBezTo>
                  <a:pt x="3311426" y="5681513"/>
                  <a:pt x="3310186" y="5681513"/>
                  <a:pt x="3307706" y="5681513"/>
                </a:cubicBezTo>
                <a:cubicBezTo>
                  <a:pt x="3305224" y="5681513"/>
                  <a:pt x="3302745" y="5681513"/>
                  <a:pt x="3300264" y="5681513"/>
                </a:cubicBezTo>
                <a:close/>
                <a:moveTo>
                  <a:pt x="3420256" y="5680118"/>
                </a:moveTo>
                <a:cubicBezTo>
                  <a:pt x="3422117" y="5679808"/>
                  <a:pt x="3423048" y="5680273"/>
                  <a:pt x="3423048" y="5681513"/>
                </a:cubicBezTo>
                <a:cubicBezTo>
                  <a:pt x="3423048" y="5686475"/>
                  <a:pt x="3423048" y="5688955"/>
                  <a:pt x="3423048" y="5688955"/>
                </a:cubicBezTo>
                <a:cubicBezTo>
                  <a:pt x="3418086" y="5688955"/>
                  <a:pt x="3415605" y="5692676"/>
                  <a:pt x="3415605" y="5700117"/>
                </a:cubicBezTo>
                <a:cubicBezTo>
                  <a:pt x="3415605" y="5707558"/>
                  <a:pt x="3415605" y="5711279"/>
                  <a:pt x="3415605" y="5711279"/>
                </a:cubicBezTo>
                <a:cubicBezTo>
                  <a:pt x="3410645" y="5711279"/>
                  <a:pt x="3393281" y="5723682"/>
                  <a:pt x="3363516" y="5748486"/>
                </a:cubicBezTo>
                <a:cubicBezTo>
                  <a:pt x="3363516" y="5753447"/>
                  <a:pt x="3359796" y="5757168"/>
                  <a:pt x="3352353" y="5759648"/>
                </a:cubicBezTo>
                <a:cubicBezTo>
                  <a:pt x="3344913" y="5762129"/>
                  <a:pt x="3338711" y="5763369"/>
                  <a:pt x="3333751" y="5763369"/>
                </a:cubicBezTo>
                <a:cubicBezTo>
                  <a:pt x="3333751" y="5748486"/>
                  <a:pt x="3353594" y="5731123"/>
                  <a:pt x="3393281" y="5711279"/>
                </a:cubicBezTo>
                <a:lnTo>
                  <a:pt x="3408165" y="5696396"/>
                </a:lnTo>
                <a:lnTo>
                  <a:pt x="3370958" y="5718720"/>
                </a:lnTo>
                <a:cubicBezTo>
                  <a:pt x="3370958" y="5723682"/>
                  <a:pt x="3368476" y="5726162"/>
                  <a:pt x="3363516" y="5726162"/>
                </a:cubicBezTo>
                <a:cubicBezTo>
                  <a:pt x="3358555" y="5726162"/>
                  <a:pt x="3363516" y="5718720"/>
                  <a:pt x="3378398" y="5703838"/>
                </a:cubicBezTo>
                <a:cubicBezTo>
                  <a:pt x="3400723" y="5688955"/>
                  <a:pt x="3414675" y="5681048"/>
                  <a:pt x="3420256" y="5680118"/>
                </a:cubicBezTo>
                <a:close/>
                <a:moveTo>
                  <a:pt x="3649018" y="5649019"/>
                </a:moveTo>
                <a:lnTo>
                  <a:pt x="3646289" y="5651748"/>
                </a:lnTo>
                <a:cubicBezTo>
                  <a:pt x="3646289" y="5651748"/>
                  <a:pt x="3646599" y="5651438"/>
                  <a:pt x="3647219" y="5650818"/>
                </a:cubicBezTo>
                <a:close/>
                <a:moveTo>
                  <a:pt x="3636987" y="5647097"/>
                </a:moveTo>
                <a:cubicBezTo>
                  <a:pt x="3638228" y="5647717"/>
                  <a:pt x="3638848" y="5649268"/>
                  <a:pt x="3638848" y="5651748"/>
                </a:cubicBezTo>
                <a:cubicBezTo>
                  <a:pt x="3643809" y="5661670"/>
                  <a:pt x="3643809" y="5666631"/>
                  <a:pt x="3638848" y="5666631"/>
                </a:cubicBezTo>
                <a:lnTo>
                  <a:pt x="3623965" y="5681513"/>
                </a:lnTo>
                <a:cubicBezTo>
                  <a:pt x="3614043" y="5681513"/>
                  <a:pt x="3606602" y="5681513"/>
                  <a:pt x="3601641" y="5681513"/>
                </a:cubicBezTo>
                <a:lnTo>
                  <a:pt x="3601641" y="5666631"/>
                </a:lnTo>
                <a:lnTo>
                  <a:pt x="3609082" y="5666631"/>
                </a:lnTo>
                <a:lnTo>
                  <a:pt x="3616523" y="5666631"/>
                </a:lnTo>
                <a:cubicBezTo>
                  <a:pt x="3621485" y="5656709"/>
                  <a:pt x="3626445" y="5650508"/>
                  <a:pt x="3631406" y="5648027"/>
                </a:cubicBezTo>
                <a:cubicBezTo>
                  <a:pt x="3633887" y="5646787"/>
                  <a:pt x="3635747" y="5646477"/>
                  <a:pt x="3636987" y="5647097"/>
                </a:cubicBezTo>
                <a:close/>
                <a:moveTo>
                  <a:pt x="3605361" y="5636865"/>
                </a:moveTo>
                <a:cubicBezTo>
                  <a:pt x="3607842" y="5636865"/>
                  <a:pt x="3609082" y="5639346"/>
                  <a:pt x="3609082" y="5644306"/>
                </a:cubicBezTo>
                <a:lnTo>
                  <a:pt x="3594199" y="5659189"/>
                </a:lnTo>
                <a:cubicBezTo>
                  <a:pt x="3589238" y="5659189"/>
                  <a:pt x="3587998" y="5656709"/>
                  <a:pt x="3590478" y="5651748"/>
                </a:cubicBezTo>
                <a:cubicBezTo>
                  <a:pt x="3592960" y="5646787"/>
                  <a:pt x="3594199" y="5644306"/>
                  <a:pt x="3594199" y="5644306"/>
                </a:cubicBezTo>
                <a:cubicBezTo>
                  <a:pt x="3599160" y="5639346"/>
                  <a:pt x="3602881" y="5636865"/>
                  <a:pt x="3605361" y="5636865"/>
                </a:cubicBezTo>
                <a:close/>
                <a:moveTo>
                  <a:pt x="3285381" y="5636865"/>
                </a:moveTo>
                <a:cubicBezTo>
                  <a:pt x="3282900" y="5636865"/>
                  <a:pt x="3279179" y="5638106"/>
                  <a:pt x="3274219" y="5640586"/>
                </a:cubicBezTo>
                <a:cubicBezTo>
                  <a:pt x="3269258" y="5643066"/>
                  <a:pt x="3268017" y="5645547"/>
                  <a:pt x="3270498" y="5648027"/>
                </a:cubicBezTo>
                <a:cubicBezTo>
                  <a:pt x="3272979" y="5650508"/>
                  <a:pt x="3276699" y="5650508"/>
                  <a:pt x="3281661" y="5648027"/>
                </a:cubicBezTo>
                <a:cubicBezTo>
                  <a:pt x="3286621" y="5645547"/>
                  <a:pt x="3289101" y="5643066"/>
                  <a:pt x="3289101" y="5640586"/>
                </a:cubicBezTo>
                <a:cubicBezTo>
                  <a:pt x="3289101" y="5638106"/>
                  <a:pt x="3287861" y="5636865"/>
                  <a:pt x="3285381" y="5636865"/>
                </a:cubicBezTo>
                <a:close/>
                <a:moveTo>
                  <a:pt x="3696518" y="5633144"/>
                </a:moveTo>
                <a:cubicBezTo>
                  <a:pt x="3697759" y="5633144"/>
                  <a:pt x="3698379" y="5634384"/>
                  <a:pt x="3698379" y="5636865"/>
                </a:cubicBezTo>
                <a:lnTo>
                  <a:pt x="3690938" y="5636865"/>
                </a:lnTo>
                <a:cubicBezTo>
                  <a:pt x="3693418" y="5634384"/>
                  <a:pt x="3695279" y="5633144"/>
                  <a:pt x="3696518" y="5633144"/>
                </a:cubicBezTo>
                <a:close/>
                <a:moveTo>
                  <a:pt x="3676055" y="5629424"/>
                </a:moveTo>
                <a:cubicBezTo>
                  <a:pt x="3671094" y="5634384"/>
                  <a:pt x="3671094" y="5638106"/>
                  <a:pt x="3676055" y="5640586"/>
                </a:cubicBezTo>
                <a:cubicBezTo>
                  <a:pt x="3681016" y="5643066"/>
                  <a:pt x="3681016" y="5645547"/>
                  <a:pt x="3676055" y="5648027"/>
                </a:cubicBezTo>
                <a:cubicBezTo>
                  <a:pt x="3671094" y="5650508"/>
                  <a:pt x="3668613" y="5650508"/>
                  <a:pt x="3668613" y="5648027"/>
                </a:cubicBezTo>
                <a:cubicBezTo>
                  <a:pt x="3668613" y="5645547"/>
                  <a:pt x="3666133" y="5644306"/>
                  <a:pt x="3661172" y="5644306"/>
                </a:cubicBezTo>
                <a:cubicBezTo>
                  <a:pt x="3658691" y="5644306"/>
                  <a:pt x="3656521" y="5644617"/>
                  <a:pt x="3654661" y="5645237"/>
                </a:cubicBezTo>
                <a:lnTo>
                  <a:pt x="3650010" y="5648027"/>
                </a:lnTo>
                <a:lnTo>
                  <a:pt x="3661172" y="5636865"/>
                </a:lnTo>
                <a:cubicBezTo>
                  <a:pt x="3661172" y="5636865"/>
                  <a:pt x="3662413" y="5635625"/>
                  <a:pt x="3664893" y="5633144"/>
                </a:cubicBezTo>
                <a:cubicBezTo>
                  <a:pt x="3667373" y="5630664"/>
                  <a:pt x="3671094" y="5629424"/>
                  <a:pt x="3676055" y="5629424"/>
                </a:cubicBezTo>
                <a:close/>
                <a:moveTo>
                  <a:pt x="3490019" y="5629424"/>
                </a:moveTo>
                <a:cubicBezTo>
                  <a:pt x="3490019" y="5634384"/>
                  <a:pt x="3490019" y="5636865"/>
                  <a:pt x="3490019" y="5636865"/>
                </a:cubicBezTo>
                <a:cubicBezTo>
                  <a:pt x="3490019" y="5636865"/>
                  <a:pt x="3487539" y="5636865"/>
                  <a:pt x="3482578" y="5636865"/>
                </a:cubicBezTo>
                <a:cubicBezTo>
                  <a:pt x="3487539" y="5631904"/>
                  <a:pt x="3490019" y="5629424"/>
                  <a:pt x="3490019" y="5629424"/>
                </a:cubicBezTo>
                <a:close/>
                <a:moveTo>
                  <a:pt x="3356074" y="5629424"/>
                </a:moveTo>
                <a:lnTo>
                  <a:pt x="3356074" y="5636865"/>
                </a:lnTo>
                <a:cubicBezTo>
                  <a:pt x="3361035" y="5636865"/>
                  <a:pt x="3363516" y="5636865"/>
                  <a:pt x="3363516" y="5636865"/>
                </a:cubicBezTo>
                <a:cubicBezTo>
                  <a:pt x="3363516" y="5631904"/>
                  <a:pt x="3361035" y="5629424"/>
                  <a:pt x="3356074" y="5629424"/>
                </a:cubicBezTo>
                <a:close/>
                <a:moveTo>
                  <a:pt x="3399792" y="5624773"/>
                </a:moveTo>
                <a:cubicBezTo>
                  <a:pt x="3399172" y="5624153"/>
                  <a:pt x="3398242" y="5624463"/>
                  <a:pt x="3397003" y="5625703"/>
                </a:cubicBezTo>
                <a:cubicBezTo>
                  <a:pt x="3394521" y="5628184"/>
                  <a:pt x="3390801" y="5629424"/>
                  <a:pt x="3385840" y="5629424"/>
                </a:cubicBezTo>
                <a:lnTo>
                  <a:pt x="3378398" y="5636865"/>
                </a:lnTo>
                <a:lnTo>
                  <a:pt x="3385840" y="5636865"/>
                </a:lnTo>
                <a:lnTo>
                  <a:pt x="3400723" y="5629424"/>
                </a:lnTo>
                <a:cubicBezTo>
                  <a:pt x="3400723" y="5626943"/>
                  <a:pt x="3400413" y="5625393"/>
                  <a:pt x="3399792" y="5624773"/>
                </a:cubicBezTo>
                <a:close/>
                <a:moveTo>
                  <a:pt x="3654007" y="5620329"/>
                </a:moveTo>
                <a:lnTo>
                  <a:pt x="3653731" y="5621982"/>
                </a:lnTo>
                <a:lnTo>
                  <a:pt x="3646289" y="5621982"/>
                </a:lnTo>
                <a:cubicBezTo>
                  <a:pt x="3648770" y="5621982"/>
                  <a:pt x="3650940" y="5621672"/>
                  <a:pt x="3652801" y="5621052"/>
                </a:cubicBezTo>
                <a:close/>
                <a:moveTo>
                  <a:pt x="3657451" y="5614541"/>
                </a:moveTo>
                <a:cubicBezTo>
                  <a:pt x="3659931" y="5614541"/>
                  <a:pt x="3659931" y="5615781"/>
                  <a:pt x="3657451" y="5618261"/>
                </a:cubicBezTo>
                <a:lnTo>
                  <a:pt x="3654007" y="5620329"/>
                </a:lnTo>
                <a:lnTo>
                  <a:pt x="3654661" y="5616401"/>
                </a:lnTo>
                <a:cubicBezTo>
                  <a:pt x="3655281" y="5615161"/>
                  <a:pt x="3656211" y="5614541"/>
                  <a:pt x="3657451" y="5614541"/>
                </a:cubicBezTo>
                <a:close/>
                <a:moveTo>
                  <a:pt x="3370958" y="5614541"/>
                </a:moveTo>
                <a:cubicBezTo>
                  <a:pt x="3365996" y="5614541"/>
                  <a:pt x="3363516" y="5617021"/>
                  <a:pt x="3363516" y="5621982"/>
                </a:cubicBezTo>
                <a:cubicBezTo>
                  <a:pt x="3368476" y="5621982"/>
                  <a:pt x="3370958" y="5621982"/>
                  <a:pt x="3370958" y="5621982"/>
                </a:cubicBezTo>
                <a:cubicBezTo>
                  <a:pt x="3370958" y="5621982"/>
                  <a:pt x="3370958" y="5619502"/>
                  <a:pt x="3370958" y="5614541"/>
                </a:cubicBezTo>
                <a:close/>
                <a:moveTo>
                  <a:pt x="3503972" y="5609890"/>
                </a:moveTo>
                <a:cubicBezTo>
                  <a:pt x="3503352" y="5609270"/>
                  <a:pt x="3502422" y="5609580"/>
                  <a:pt x="3501182" y="5610820"/>
                </a:cubicBezTo>
                <a:cubicBezTo>
                  <a:pt x="3498701" y="5613301"/>
                  <a:pt x="3497461" y="5615781"/>
                  <a:pt x="3497461" y="5618261"/>
                </a:cubicBezTo>
                <a:cubicBezTo>
                  <a:pt x="3497461" y="5620742"/>
                  <a:pt x="3498701" y="5621982"/>
                  <a:pt x="3501182" y="5621982"/>
                </a:cubicBezTo>
                <a:cubicBezTo>
                  <a:pt x="3503663" y="5621982"/>
                  <a:pt x="3504902" y="5619502"/>
                  <a:pt x="3504902" y="5614541"/>
                </a:cubicBezTo>
                <a:cubicBezTo>
                  <a:pt x="3504902" y="5612060"/>
                  <a:pt x="3504593" y="5610510"/>
                  <a:pt x="3503972" y="5609890"/>
                </a:cubicBezTo>
                <a:close/>
                <a:moveTo>
                  <a:pt x="3451882" y="5608960"/>
                </a:moveTo>
                <a:cubicBezTo>
                  <a:pt x="3451262" y="5608960"/>
                  <a:pt x="3450332" y="5609580"/>
                  <a:pt x="3449092" y="5610820"/>
                </a:cubicBezTo>
                <a:cubicBezTo>
                  <a:pt x="3446611" y="5613301"/>
                  <a:pt x="3445371" y="5614541"/>
                  <a:pt x="3445371" y="5614541"/>
                </a:cubicBezTo>
                <a:lnTo>
                  <a:pt x="3452812" y="5621982"/>
                </a:lnTo>
                <a:lnTo>
                  <a:pt x="3467695" y="5621982"/>
                </a:lnTo>
                <a:lnTo>
                  <a:pt x="3460255" y="5614541"/>
                </a:lnTo>
                <a:cubicBezTo>
                  <a:pt x="3455293" y="5614541"/>
                  <a:pt x="3452812" y="5613301"/>
                  <a:pt x="3452812" y="5610820"/>
                </a:cubicBezTo>
                <a:cubicBezTo>
                  <a:pt x="3452812" y="5609580"/>
                  <a:pt x="3452503" y="5608960"/>
                  <a:pt x="3451882" y="5608960"/>
                </a:cubicBezTo>
                <a:close/>
                <a:moveTo>
                  <a:pt x="3735586" y="5607099"/>
                </a:moveTo>
                <a:cubicBezTo>
                  <a:pt x="3740547" y="5607099"/>
                  <a:pt x="3743028" y="5607099"/>
                  <a:pt x="3743028" y="5607099"/>
                </a:cubicBezTo>
                <a:cubicBezTo>
                  <a:pt x="3743028" y="5617021"/>
                  <a:pt x="3740547" y="5617021"/>
                  <a:pt x="3735586" y="5607099"/>
                </a:cubicBezTo>
                <a:close/>
                <a:moveTo>
                  <a:pt x="3542109" y="5607099"/>
                </a:moveTo>
                <a:lnTo>
                  <a:pt x="3527226" y="5614541"/>
                </a:lnTo>
                <a:cubicBezTo>
                  <a:pt x="3527226" y="5614541"/>
                  <a:pt x="3525986" y="5615781"/>
                  <a:pt x="3523507" y="5618261"/>
                </a:cubicBezTo>
                <a:cubicBezTo>
                  <a:pt x="3521026" y="5620742"/>
                  <a:pt x="3519785" y="5621982"/>
                  <a:pt x="3519785" y="5621982"/>
                </a:cubicBezTo>
                <a:lnTo>
                  <a:pt x="3534668" y="5614541"/>
                </a:lnTo>
                <a:close/>
                <a:moveTo>
                  <a:pt x="3720703" y="5599658"/>
                </a:moveTo>
                <a:lnTo>
                  <a:pt x="3720703" y="5607099"/>
                </a:lnTo>
                <a:cubicBezTo>
                  <a:pt x="3715742" y="5612061"/>
                  <a:pt x="3713262" y="5617021"/>
                  <a:pt x="3713262" y="5621982"/>
                </a:cubicBezTo>
                <a:cubicBezTo>
                  <a:pt x="3713262" y="5631904"/>
                  <a:pt x="3708301" y="5631904"/>
                  <a:pt x="3698379" y="5621982"/>
                </a:cubicBezTo>
                <a:lnTo>
                  <a:pt x="3698379" y="5614541"/>
                </a:lnTo>
                <a:cubicBezTo>
                  <a:pt x="3703340" y="5614541"/>
                  <a:pt x="3705820" y="5614541"/>
                  <a:pt x="3705820" y="5614541"/>
                </a:cubicBezTo>
                <a:close/>
                <a:moveTo>
                  <a:pt x="3683496" y="5599658"/>
                </a:moveTo>
                <a:lnTo>
                  <a:pt x="3690938" y="5599658"/>
                </a:lnTo>
                <a:lnTo>
                  <a:pt x="3683496" y="5607099"/>
                </a:lnTo>
                <a:close/>
                <a:moveTo>
                  <a:pt x="3393281" y="5599658"/>
                </a:moveTo>
                <a:lnTo>
                  <a:pt x="3400723" y="5614541"/>
                </a:lnTo>
                <a:cubicBezTo>
                  <a:pt x="3400723" y="5609580"/>
                  <a:pt x="3400723" y="5607099"/>
                  <a:pt x="3400723" y="5607099"/>
                </a:cubicBezTo>
                <a:lnTo>
                  <a:pt x="3408165" y="5599658"/>
                </a:lnTo>
                <a:cubicBezTo>
                  <a:pt x="3403203" y="5604619"/>
                  <a:pt x="3399483" y="5605859"/>
                  <a:pt x="3397003" y="5603379"/>
                </a:cubicBezTo>
                <a:cubicBezTo>
                  <a:pt x="3394521" y="5600899"/>
                  <a:pt x="3393281" y="5599658"/>
                  <a:pt x="3393281" y="5599658"/>
                </a:cubicBezTo>
                <a:close/>
                <a:moveTo>
                  <a:pt x="3757910" y="5592217"/>
                </a:moveTo>
                <a:lnTo>
                  <a:pt x="3765352" y="5599658"/>
                </a:lnTo>
                <a:cubicBezTo>
                  <a:pt x="3760391" y="5604619"/>
                  <a:pt x="3755430" y="5604619"/>
                  <a:pt x="3750469" y="5599658"/>
                </a:cubicBezTo>
                <a:cubicBezTo>
                  <a:pt x="3750469" y="5594697"/>
                  <a:pt x="3752949" y="5592217"/>
                  <a:pt x="3757910" y="5592217"/>
                </a:cubicBezTo>
                <a:close/>
                <a:moveTo>
                  <a:pt x="3698379" y="5584775"/>
                </a:moveTo>
                <a:lnTo>
                  <a:pt x="3705820" y="5584775"/>
                </a:lnTo>
                <a:cubicBezTo>
                  <a:pt x="3710781" y="5589736"/>
                  <a:pt x="3710781" y="5593457"/>
                  <a:pt x="3705820" y="5595937"/>
                </a:cubicBezTo>
                <a:cubicBezTo>
                  <a:pt x="3700859" y="5598418"/>
                  <a:pt x="3698379" y="5597178"/>
                  <a:pt x="3698379" y="5592217"/>
                </a:cubicBezTo>
                <a:cubicBezTo>
                  <a:pt x="3693418" y="5587256"/>
                  <a:pt x="3693418" y="5584775"/>
                  <a:pt x="3698379" y="5584775"/>
                </a:cubicBezTo>
                <a:close/>
                <a:moveTo>
                  <a:pt x="3467695" y="5584775"/>
                </a:moveTo>
                <a:cubicBezTo>
                  <a:pt x="3470176" y="5584775"/>
                  <a:pt x="3472347" y="5584775"/>
                  <a:pt x="3474207" y="5584775"/>
                </a:cubicBezTo>
                <a:lnTo>
                  <a:pt x="3475137" y="5584775"/>
                </a:lnTo>
                <a:cubicBezTo>
                  <a:pt x="3470176" y="5584775"/>
                  <a:pt x="3467695" y="5586016"/>
                  <a:pt x="3467695" y="5588496"/>
                </a:cubicBezTo>
                <a:close/>
                <a:moveTo>
                  <a:pt x="3363516" y="5584775"/>
                </a:moveTo>
                <a:cubicBezTo>
                  <a:pt x="3363516" y="5584775"/>
                  <a:pt x="3358555" y="5589736"/>
                  <a:pt x="3348633" y="5599658"/>
                </a:cubicBezTo>
                <a:cubicBezTo>
                  <a:pt x="3338711" y="5609580"/>
                  <a:pt x="3333751" y="5617021"/>
                  <a:pt x="3333751" y="5621982"/>
                </a:cubicBezTo>
                <a:cubicBezTo>
                  <a:pt x="3338711" y="5617021"/>
                  <a:pt x="3346152" y="5609580"/>
                  <a:pt x="3356074" y="5599658"/>
                </a:cubicBezTo>
                <a:close/>
                <a:moveTo>
                  <a:pt x="3765352" y="5577334"/>
                </a:moveTo>
                <a:lnTo>
                  <a:pt x="3772793" y="5584775"/>
                </a:lnTo>
                <a:lnTo>
                  <a:pt x="3765352" y="5584775"/>
                </a:lnTo>
                <a:cubicBezTo>
                  <a:pt x="3765352" y="5584775"/>
                  <a:pt x="3765352" y="5582295"/>
                  <a:pt x="3765352" y="5577334"/>
                </a:cubicBezTo>
                <a:close/>
                <a:moveTo>
                  <a:pt x="3652947" y="5570284"/>
                </a:moveTo>
                <a:lnTo>
                  <a:pt x="3638848" y="5577334"/>
                </a:lnTo>
                <a:lnTo>
                  <a:pt x="3631406" y="5577334"/>
                </a:lnTo>
                <a:cubicBezTo>
                  <a:pt x="3626445" y="5577334"/>
                  <a:pt x="3623965" y="5579814"/>
                  <a:pt x="3623965" y="5584775"/>
                </a:cubicBezTo>
                <a:lnTo>
                  <a:pt x="3631406" y="5584775"/>
                </a:lnTo>
                <a:cubicBezTo>
                  <a:pt x="3636368" y="5584775"/>
                  <a:pt x="3638848" y="5582295"/>
                  <a:pt x="3638848" y="5577334"/>
                </a:cubicBezTo>
                <a:cubicBezTo>
                  <a:pt x="3638848" y="5581054"/>
                  <a:pt x="3643033" y="5579194"/>
                  <a:pt x="3651405" y="5571753"/>
                </a:cubicBezTo>
                <a:close/>
                <a:moveTo>
                  <a:pt x="3497461" y="5569892"/>
                </a:moveTo>
                <a:lnTo>
                  <a:pt x="3497461" y="5577334"/>
                </a:lnTo>
                <a:cubicBezTo>
                  <a:pt x="3492500" y="5577334"/>
                  <a:pt x="3490019" y="5577334"/>
                  <a:pt x="3490019" y="5577334"/>
                </a:cubicBezTo>
                <a:cubicBezTo>
                  <a:pt x="3490019" y="5572373"/>
                  <a:pt x="3492500" y="5569892"/>
                  <a:pt x="3497461" y="5569892"/>
                </a:cubicBezTo>
                <a:close/>
                <a:moveTo>
                  <a:pt x="3839766" y="5547568"/>
                </a:moveTo>
                <a:cubicBezTo>
                  <a:pt x="3839766" y="5547568"/>
                  <a:pt x="3841006" y="5547568"/>
                  <a:pt x="3843487" y="5547568"/>
                </a:cubicBezTo>
                <a:cubicBezTo>
                  <a:pt x="3845967" y="5547568"/>
                  <a:pt x="3847207" y="5548808"/>
                  <a:pt x="3847207" y="5551289"/>
                </a:cubicBezTo>
                <a:cubicBezTo>
                  <a:pt x="3847207" y="5553769"/>
                  <a:pt x="3844727" y="5555010"/>
                  <a:pt x="3839766" y="5555010"/>
                </a:cubicBezTo>
                <a:cubicBezTo>
                  <a:pt x="3839766" y="5550049"/>
                  <a:pt x="3839766" y="5547568"/>
                  <a:pt x="3839766" y="5547568"/>
                </a:cubicBezTo>
                <a:close/>
                <a:moveTo>
                  <a:pt x="3787676" y="5547568"/>
                </a:moveTo>
                <a:lnTo>
                  <a:pt x="3795118" y="5547568"/>
                </a:lnTo>
                <a:cubicBezTo>
                  <a:pt x="3800078" y="5552529"/>
                  <a:pt x="3801318" y="5556250"/>
                  <a:pt x="3798838" y="5558730"/>
                </a:cubicBezTo>
                <a:cubicBezTo>
                  <a:pt x="3796358" y="5561211"/>
                  <a:pt x="3797598" y="5564932"/>
                  <a:pt x="3802559" y="5569892"/>
                </a:cubicBezTo>
                <a:cubicBezTo>
                  <a:pt x="3802559" y="5579814"/>
                  <a:pt x="3800078" y="5582295"/>
                  <a:pt x="3795118" y="5577334"/>
                </a:cubicBezTo>
                <a:lnTo>
                  <a:pt x="3787676" y="5569892"/>
                </a:lnTo>
                <a:lnTo>
                  <a:pt x="3787676" y="5555010"/>
                </a:lnTo>
                <a:cubicBezTo>
                  <a:pt x="3792637" y="5555010"/>
                  <a:pt x="3792637" y="5552529"/>
                  <a:pt x="3787676" y="5547568"/>
                </a:cubicBezTo>
                <a:close/>
                <a:moveTo>
                  <a:pt x="3765352" y="5547568"/>
                </a:moveTo>
                <a:lnTo>
                  <a:pt x="3765352" y="5555010"/>
                </a:lnTo>
                <a:cubicBezTo>
                  <a:pt x="3760391" y="5564932"/>
                  <a:pt x="3755430" y="5567412"/>
                  <a:pt x="3750469" y="5562451"/>
                </a:cubicBezTo>
                <a:cubicBezTo>
                  <a:pt x="3750469" y="5557490"/>
                  <a:pt x="3752949" y="5553769"/>
                  <a:pt x="3757910" y="5551289"/>
                </a:cubicBezTo>
                <a:cubicBezTo>
                  <a:pt x="3762872" y="5548808"/>
                  <a:pt x="3765352" y="5547568"/>
                  <a:pt x="3765352" y="5547568"/>
                </a:cubicBezTo>
                <a:close/>
                <a:moveTo>
                  <a:pt x="3601641" y="5547568"/>
                </a:moveTo>
                <a:lnTo>
                  <a:pt x="3594199" y="5555010"/>
                </a:lnTo>
                <a:cubicBezTo>
                  <a:pt x="3589238" y="5555010"/>
                  <a:pt x="3584278" y="5558730"/>
                  <a:pt x="3579316" y="5566172"/>
                </a:cubicBezTo>
                <a:cubicBezTo>
                  <a:pt x="3574355" y="5573613"/>
                  <a:pt x="3566915" y="5579814"/>
                  <a:pt x="3556992" y="5584775"/>
                </a:cubicBezTo>
                <a:cubicBezTo>
                  <a:pt x="3552031" y="5584775"/>
                  <a:pt x="3547071" y="5586016"/>
                  <a:pt x="3542109" y="5588496"/>
                </a:cubicBezTo>
                <a:cubicBezTo>
                  <a:pt x="3537148" y="5590977"/>
                  <a:pt x="3534668" y="5592217"/>
                  <a:pt x="3534668" y="5592217"/>
                </a:cubicBezTo>
                <a:lnTo>
                  <a:pt x="3549551" y="5592217"/>
                </a:lnTo>
                <a:cubicBezTo>
                  <a:pt x="3554512" y="5592217"/>
                  <a:pt x="3555753" y="5594697"/>
                  <a:pt x="3553271" y="5599658"/>
                </a:cubicBezTo>
                <a:cubicBezTo>
                  <a:pt x="3550791" y="5604619"/>
                  <a:pt x="3554512" y="5607099"/>
                  <a:pt x="3564434" y="5607099"/>
                </a:cubicBezTo>
                <a:lnTo>
                  <a:pt x="3571875" y="5599658"/>
                </a:lnTo>
                <a:lnTo>
                  <a:pt x="3586758" y="5592217"/>
                </a:lnTo>
                <a:cubicBezTo>
                  <a:pt x="3591719" y="5592217"/>
                  <a:pt x="3594199" y="5589736"/>
                  <a:pt x="3594199" y="5584775"/>
                </a:cubicBezTo>
                <a:lnTo>
                  <a:pt x="3601641" y="5577334"/>
                </a:lnTo>
                <a:cubicBezTo>
                  <a:pt x="3611562" y="5572373"/>
                  <a:pt x="3614043" y="5568652"/>
                  <a:pt x="3609082" y="5566172"/>
                </a:cubicBezTo>
                <a:cubicBezTo>
                  <a:pt x="3604121" y="5563692"/>
                  <a:pt x="3604121" y="5559971"/>
                  <a:pt x="3609082" y="5555010"/>
                </a:cubicBezTo>
                <a:cubicBezTo>
                  <a:pt x="3614043" y="5550049"/>
                  <a:pt x="3614043" y="5547568"/>
                  <a:pt x="3609082" y="5547568"/>
                </a:cubicBezTo>
                <a:cubicBezTo>
                  <a:pt x="3604121" y="5547568"/>
                  <a:pt x="3601641" y="5547568"/>
                  <a:pt x="3601641" y="5547568"/>
                </a:cubicBezTo>
                <a:close/>
                <a:moveTo>
                  <a:pt x="3646289" y="5540127"/>
                </a:moveTo>
                <a:lnTo>
                  <a:pt x="3623965" y="5562451"/>
                </a:lnTo>
                <a:cubicBezTo>
                  <a:pt x="3623965" y="5567412"/>
                  <a:pt x="3626445" y="5567412"/>
                  <a:pt x="3631406" y="5562451"/>
                </a:cubicBezTo>
                <a:cubicBezTo>
                  <a:pt x="3631406" y="5562451"/>
                  <a:pt x="3632646" y="5561211"/>
                  <a:pt x="3635127" y="5558730"/>
                </a:cubicBezTo>
                <a:cubicBezTo>
                  <a:pt x="3637607" y="5556250"/>
                  <a:pt x="3641328" y="5552529"/>
                  <a:pt x="3646289" y="5547568"/>
                </a:cubicBezTo>
                <a:close/>
                <a:moveTo>
                  <a:pt x="3542109" y="5540127"/>
                </a:moveTo>
                <a:cubicBezTo>
                  <a:pt x="3542109" y="5540127"/>
                  <a:pt x="3542109" y="5541367"/>
                  <a:pt x="3542109" y="5543847"/>
                </a:cubicBezTo>
                <a:cubicBezTo>
                  <a:pt x="3542109" y="5546328"/>
                  <a:pt x="3539629" y="5547568"/>
                  <a:pt x="3534668" y="5547568"/>
                </a:cubicBezTo>
                <a:cubicBezTo>
                  <a:pt x="3539629" y="5542607"/>
                  <a:pt x="3542109" y="5540127"/>
                  <a:pt x="3542109" y="5540127"/>
                </a:cubicBezTo>
                <a:close/>
                <a:moveTo>
                  <a:pt x="3757910" y="5532685"/>
                </a:moveTo>
                <a:cubicBezTo>
                  <a:pt x="3762872" y="5532685"/>
                  <a:pt x="3765352" y="5532685"/>
                  <a:pt x="3765352" y="5532685"/>
                </a:cubicBezTo>
                <a:cubicBezTo>
                  <a:pt x="3765352" y="5537647"/>
                  <a:pt x="3764111" y="5540127"/>
                  <a:pt x="3761631" y="5540127"/>
                </a:cubicBezTo>
                <a:cubicBezTo>
                  <a:pt x="3759151" y="5540127"/>
                  <a:pt x="3757910" y="5540127"/>
                  <a:pt x="3757910" y="5540127"/>
                </a:cubicBezTo>
                <a:cubicBezTo>
                  <a:pt x="3757910" y="5540127"/>
                  <a:pt x="3757910" y="5537647"/>
                  <a:pt x="3757910" y="5532685"/>
                </a:cubicBezTo>
                <a:close/>
                <a:moveTo>
                  <a:pt x="3437930" y="5517803"/>
                </a:moveTo>
                <a:cubicBezTo>
                  <a:pt x="3437930" y="5522764"/>
                  <a:pt x="3435449" y="5527725"/>
                  <a:pt x="3430488" y="5532685"/>
                </a:cubicBezTo>
                <a:cubicBezTo>
                  <a:pt x="3405684" y="5547568"/>
                  <a:pt x="3393281" y="5559971"/>
                  <a:pt x="3393281" y="5569892"/>
                </a:cubicBezTo>
                <a:cubicBezTo>
                  <a:pt x="3393281" y="5569892"/>
                  <a:pt x="3389560" y="5572373"/>
                  <a:pt x="3382119" y="5577334"/>
                </a:cubicBezTo>
                <a:cubicBezTo>
                  <a:pt x="3374678" y="5582295"/>
                  <a:pt x="3373438" y="5587256"/>
                  <a:pt x="3378398" y="5592217"/>
                </a:cubicBezTo>
                <a:lnTo>
                  <a:pt x="3378398" y="5599658"/>
                </a:lnTo>
                <a:lnTo>
                  <a:pt x="3385840" y="5592217"/>
                </a:lnTo>
                <a:cubicBezTo>
                  <a:pt x="3390801" y="5587256"/>
                  <a:pt x="3394521" y="5586016"/>
                  <a:pt x="3397003" y="5588496"/>
                </a:cubicBezTo>
                <a:cubicBezTo>
                  <a:pt x="3399483" y="5590977"/>
                  <a:pt x="3403203" y="5590977"/>
                  <a:pt x="3408165" y="5588496"/>
                </a:cubicBezTo>
                <a:cubicBezTo>
                  <a:pt x="3413125" y="5586016"/>
                  <a:pt x="3415605" y="5582295"/>
                  <a:pt x="3415605" y="5577334"/>
                </a:cubicBezTo>
                <a:lnTo>
                  <a:pt x="3423048" y="5569892"/>
                </a:lnTo>
                <a:lnTo>
                  <a:pt x="3430488" y="5569892"/>
                </a:lnTo>
                <a:cubicBezTo>
                  <a:pt x="3430488" y="5559971"/>
                  <a:pt x="3430488" y="5555010"/>
                  <a:pt x="3430488" y="5555010"/>
                </a:cubicBezTo>
                <a:lnTo>
                  <a:pt x="3475137" y="5517803"/>
                </a:lnTo>
                <a:lnTo>
                  <a:pt x="3467695" y="5517803"/>
                </a:lnTo>
                <a:cubicBezTo>
                  <a:pt x="3462734" y="5517803"/>
                  <a:pt x="3460255" y="5517803"/>
                  <a:pt x="3460255" y="5517803"/>
                </a:cubicBezTo>
                <a:close/>
                <a:moveTo>
                  <a:pt x="342305" y="5517803"/>
                </a:moveTo>
                <a:cubicBezTo>
                  <a:pt x="342305" y="5517803"/>
                  <a:pt x="344785" y="5517803"/>
                  <a:pt x="349746" y="5517803"/>
                </a:cubicBezTo>
                <a:cubicBezTo>
                  <a:pt x="349746" y="5522764"/>
                  <a:pt x="349746" y="5525244"/>
                  <a:pt x="349746" y="5525244"/>
                </a:cubicBezTo>
                <a:close/>
                <a:moveTo>
                  <a:pt x="3780235" y="5510361"/>
                </a:moveTo>
                <a:lnTo>
                  <a:pt x="3802559" y="5517803"/>
                </a:lnTo>
                <a:cubicBezTo>
                  <a:pt x="3807520" y="5527725"/>
                  <a:pt x="3810000" y="5532685"/>
                  <a:pt x="3810000" y="5532685"/>
                </a:cubicBezTo>
                <a:lnTo>
                  <a:pt x="3795118" y="5532685"/>
                </a:lnTo>
                <a:cubicBezTo>
                  <a:pt x="3790156" y="5532685"/>
                  <a:pt x="3787676" y="5532685"/>
                  <a:pt x="3787676" y="5532685"/>
                </a:cubicBezTo>
                <a:cubicBezTo>
                  <a:pt x="3782715" y="5527725"/>
                  <a:pt x="3780235" y="5524004"/>
                  <a:pt x="3780235" y="5521523"/>
                </a:cubicBezTo>
                <a:cubicBezTo>
                  <a:pt x="3780235" y="5519043"/>
                  <a:pt x="3780235" y="5515322"/>
                  <a:pt x="3780235" y="5510361"/>
                </a:cubicBezTo>
                <a:close/>
                <a:moveTo>
                  <a:pt x="3854648" y="5502920"/>
                </a:moveTo>
                <a:cubicBezTo>
                  <a:pt x="3854648" y="5502920"/>
                  <a:pt x="3855889" y="5502920"/>
                  <a:pt x="3858370" y="5502920"/>
                </a:cubicBezTo>
                <a:cubicBezTo>
                  <a:pt x="3860850" y="5502920"/>
                  <a:pt x="3862090" y="5504160"/>
                  <a:pt x="3862090" y="5506640"/>
                </a:cubicBezTo>
                <a:cubicBezTo>
                  <a:pt x="3862090" y="5509121"/>
                  <a:pt x="3859609" y="5510361"/>
                  <a:pt x="3854648" y="5510361"/>
                </a:cubicBezTo>
                <a:close/>
                <a:moveTo>
                  <a:pt x="3919761" y="5500594"/>
                </a:moveTo>
                <a:cubicBezTo>
                  <a:pt x="3921001" y="5500904"/>
                  <a:pt x="3921622" y="5501680"/>
                  <a:pt x="3921622" y="5502920"/>
                </a:cubicBezTo>
                <a:lnTo>
                  <a:pt x="3906738" y="5510361"/>
                </a:lnTo>
                <a:lnTo>
                  <a:pt x="3876973" y="5532685"/>
                </a:lnTo>
                <a:cubicBezTo>
                  <a:pt x="3872012" y="5537647"/>
                  <a:pt x="3867051" y="5540127"/>
                  <a:pt x="3862090" y="5540127"/>
                </a:cubicBezTo>
                <a:cubicBezTo>
                  <a:pt x="3862090" y="5535166"/>
                  <a:pt x="3863330" y="5530205"/>
                  <a:pt x="3865811" y="5525244"/>
                </a:cubicBezTo>
                <a:cubicBezTo>
                  <a:pt x="3868291" y="5520283"/>
                  <a:pt x="3876973" y="5515322"/>
                  <a:pt x="3891855" y="5510361"/>
                </a:cubicBezTo>
                <a:cubicBezTo>
                  <a:pt x="3906738" y="5502920"/>
                  <a:pt x="3916040" y="5499664"/>
                  <a:pt x="3919761" y="5500594"/>
                </a:cubicBezTo>
                <a:close/>
                <a:moveTo>
                  <a:pt x="3509553" y="5497649"/>
                </a:moveTo>
                <a:lnTo>
                  <a:pt x="3508623" y="5499199"/>
                </a:lnTo>
                <a:cubicBezTo>
                  <a:pt x="3507383" y="5500439"/>
                  <a:pt x="3505832" y="5500749"/>
                  <a:pt x="3503972" y="5500129"/>
                </a:cubicBezTo>
                <a:lnTo>
                  <a:pt x="3503308" y="5499655"/>
                </a:lnTo>
                <a:lnTo>
                  <a:pt x="3504902" y="5499199"/>
                </a:lnTo>
                <a:close/>
                <a:moveTo>
                  <a:pt x="3718673" y="5486684"/>
                </a:moveTo>
                <a:lnTo>
                  <a:pt x="3707681" y="5495478"/>
                </a:lnTo>
                <a:cubicBezTo>
                  <a:pt x="3698999" y="5500440"/>
                  <a:pt x="3688457" y="5502920"/>
                  <a:pt x="3676055" y="5502920"/>
                </a:cubicBezTo>
                <a:cubicBezTo>
                  <a:pt x="3676055" y="5502920"/>
                  <a:pt x="3669854" y="5506640"/>
                  <a:pt x="3657451" y="5514082"/>
                </a:cubicBezTo>
                <a:cubicBezTo>
                  <a:pt x="3645049" y="5521523"/>
                  <a:pt x="3638848" y="5525244"/>
                  <a:pt x="3638848" y="5525244"/>
                </a:cubicBezTo>
                <a:lnTo>
                  <a:pt x="3623965" y="5540127"/>
                </a:lnTo>
                <a:cubicBezTo>
                  <a:pt x="3623965" y="5545088"/>
                  <a:pt x="3633887" y="5540127"/>
                  <a:pt x="3653731" y="5525244"/>
                </a:cubicBezTo>
                <a:lnTo>
                  <a:pt x="3676055" y="5517803"/>
                </a:lnTo>
                <a:lnTo>
                  <a:pt x="3690938" y="5510361"/>
                </a:lnTo>
                <a:cubicBezTo>
                  <a:pt x="3705820" y="5505400"/>
                  <a:pt x="3713262" y="5502920"/>
                  <a:pt x="3713262" y="5502920"/>
                </a:cubicBezTo>
                <a:cubicBezTo>
                  <a:pt x="3723183" y="5502920"/>
                  <a:pt x="3725665" y="5497959"/>
                  <a:pt x="3720703" y="5488037"/>
                </a:cubicBezTo>
                <a:cubicBezTo>
                  <a:pt x="3719463" y="5488037"/>
                  <a:pt x="3718688" y="5487882"/>
                  <a:pt x="3718378" y="5487572"/>
                </a:cubicBezTo>
                <a:close/>
                <a:moveTo>
                  <a:pt x="3966270" y="5480595"/>
                </a:moveTo>
                <a:lnTo>
                  <a:pt x="3966270" y="5488037"/>
                </a:lnTo>
                <a:cubicBezTo>
                  <a:pt x="3961309" y="5488037"/>
                  <a:pt x="3956348" y="5490518"/>
                  <a:pt x="3951387" y="5495478"/>
                </a:cubicBezTo>
                <a:lnTo>
                  <a:pt x="3943945" y="5502920"/>
                </a:lnTo>
                <a:lnTo>
                  <a:pt x="3951387" y="5488037"/>
                </a:lnTo>
                <a:cubicBezTo>
                  <a:pt x="3961309" y="5483076"/>
                  <a:pt x="3966270" y="5480595"/>
                  <a:pt x="3966270" y="5480595"/>
                </a:cubicBezTo>
                <a:close/>
                <a:moveTo>
                  <a:pt x="401836" y="5480595"/>
                </a:moveTo>
                <a:cubicBezTo>
                  <a:pt x="396875" y="5485557"/>
                  <a:pt x="393155" y="5488037"/>
                  <a:pt x="390674" y="5488037"/>
                </a:cubicBezTo>
                <a:cubicBezTo>
                  <a:pt x="388193" y="5488037"/>
                  <a:pt x="384473" y="5488037"/>
                  <a:pt x="379512" y="5488037"/>
                </a:cubicBezTo>
                <a:lnTo>
                  <a:pt x="386953" y="5495478"/>
                </a:lnTo>
                <a:cubicBezTo>
                  <a:pt x="391914" y="5495478"/>
                  <a:pt x="394395" y="5495478"/>
                  <a:pt x="394395" y="5495478"/>
                </a:cubicBezTo>
                <a:cubicBezTo>
                  <a:pt x="394395" y="5500440"/>
                  <a:pt x="396875" y="5500440"/>
                  <a:pt x="401836" y="5495478"/>
                </a:cubicBezTo>
                <a:cubicBezTo>
                  <a:pt x="406797" y="5495478"/>
                  <a:pt x="410518" y="5494238"/>
                  <a:pt x="412998" y="5491758"/>
                </a:cubicBezTo>
                <a:cubicBezTo>
                  <a:pt x="415479" y="5489278"/>
                  <a:pt x="416719" y="5488037"/>
                  <a:pt x="416719" y="5488037"/>
                </a:cubicBezTo>
                <a:close/>
                <a:moveTo>
                  <a:pt x="3854648" y="5473154"/>
                </a:moveTo>
                <a:cubicBezTo>
                  <a:pt x="3854648" y="5473154"/>
                  <a:pt x="3854648" y="5475635"/>
                  <a:pt x="3854648" y="5480595"/>
                </a:cubicBezTo>
                <a:lnTo>
                  <a:pt x="3847207" y="5495478"/>
                </a:lnTo>
                <a:cubicBezTo>
                  <a:pt x="3842246" y="5495478"/>
                  <a:pt x="3839766" y="5492998"/>
                  <a:pt x="3839766" y="5488037"/>
                </a:cubicBezTo>
                <a:cubicBezTo>
                  <a:pt x="3839766" y="5483076"/>
                  <a:pt x="3842246" y="5480595"/>
                  <a:pt x="3847207" y="5480595"/>
                </a:cubicBezTo>
                <a:cubicBezTo>
                  <a:pt x="3852169" y="5475635"/>
                  <a:pt x="3854648" y="5473154"/>
                  <a:pt x="3854648" y="5473154"/>
                </a:cubicBezTo>
                <a:close/>
                <a:moveTo>
                  <a:pt x="3888135" y="5463387"/>
                </a:moveTo>
                <a:cubicBezTo>
                  <a:pt x="3889375" y="5463697"/>
                  <a:pt x="3890615" y="5464473"/>
                  <a:pt x="3891855" y="5465713"/>
                </a:cubicBezTo>
                <a:lnTo>
                  <a:pt x="3884415" y="5480595"/>
                </a:lnTo>
                <a:lnTo>
                  <a:pt x="3876973" y="5480595"/>
                </a:lnTo>
                <a:lnTo>
                  <a:pt x="3876973" y="5473154"/>
                </a:lnTo>
                <a:cubicBezTo>
                  <a:pt x="3880693" y="5465713"/>
                  <a:pt x="3884415" y="5462457"/>
                  <a:pt x="3888135" y="5463387"/>
                </a:cubicBezTo>
                <a:close/>
                <a:moveTo>
                  <a:pt x="3929063" y="5458271"/>
                </a:moveTo>
                <a:lnTo>
                  <a:pt x="3914180" y="5473154"/>
                </a:lnTo>
                <a:cubicBezTo>
                  <a:pt x="3909219" y="5473154"/>
                  <a:pt x="3906738" y="5473154"/>
                  <a:pt x="3906738" y="5473154"/>
                </a:cubicBezTo>
                <a:cubicBezTo>
                  <a:pt x="3906738" y="5473154"/>
                  <a:pt x="3910460" y="5470674"/>
                  <a:pt x="3917900" y="5465713"/>
                </a:cubicBezTo>
                <a:cubicBezTo>
                  <a:pt x="3925342" y="5460752"/>
                  <a:pt x="3929063" y="5458271"/>
                  <a:pt x="3929063" y="5458271"/>
                </a:cubicBezTo>
                <a:close/>
                <a:moveTo>
                  <a:pt x="3966270" y="5450830"/>
                </a:moveTo>
                <a:cubicBezTo>
                  <a:pt x="3966270" y="5460752"/>
                  <a:pt x="3958829" y="5465713"/>
                  <a:pt x="3943945" y="5465713"/>
                </a:cubicBezTo>
                <a:lnTo>
                  <a:pt x="3943945" y="5458271"/>
                </a:lnTo>
                <a:cubicBezTo>
                  <a:pt x="3948906" y="5458271"/>
                  <a:pt x="3952627" y="5457031"/>
                  <a:pt x="3955107" y="5454551"/>
                </a:cubicBezTo>
                <a:cubicBezTo>
                  <a:pt x="3957588" y="5452070"/>
                  <a:pt x="3961309" y="5450830"/>
                  <a:pt x="3966270" y="5450830"/>
                </a:cubicBezTo>
                <a:close/>
                <a:moveTo>
                  <a:pt x="3571875" y="5443388"/>
                </a:moveTo>
                <a:lnTo>
                  <a:pt x="3571875" y="5443388"/>
                </a:lnTo>
                <a:lnTo>
                  <a:pt x="3571875" y="5443388"/>
                </a:lnTo>
                <a:close/>
                <a:moveTo>
                  <a:pt x="4055566" y="5435947"/>
                </a:moveTo>
                <a:lnTo>
                  <a:pt x="4040684" y="5450830"/>
                </a:lnTo>
                <a:lnTo>
                  <a:pt x="4025801" y="5450830"/>
                </a:lnTo>
                <a:close/>
                <a:moveTo>
                  <a:pt x="3943945" y="5435947"/>
                </a:moveTo>
                <a:cubicBezTo>
                  <a:pt x="3943945" y="5435947"/>
                  <a:pt x="3946426" y="5435947"/>
                  <a:pt x="3951387" y="5435947"/>
                </a:cubicBezTo>
                <a:cubicBezTo>
                  <a:pt x="3951387" y="5440908"/>
                  <a:pt x="3951387" y="5443388"/>
                  <a:pt x="3951387" y="5443388"/>
                </a:cubicBezTo>
                <a:close/>
                <a:moveTo>
                  <a:pt x="4070449" y="5428506"/>
                </a:moveTo>
                <a:lnTo>
                  <a:pt x="4077891" y="5428506"/>
                </a:lnTo>
                <a:cubicBezTo>
                  <a:pt x="4077891" y="5433467"/>
                  <a:pt x="4075410" y="5435947"/>
                  <a:pt x="4070449" y="5435947"/>
                </a:cubicBezTo>
                <a:close/>
                <a:moveTo>
                  <a:pt x="4003477" y="5428506"/>
                </a:moveTo>
                <a:lnTo>
                  <a:pt x="4003477" y="5443388"/>
                </a:lnTo>
                <a:cubicBezTo>
                  <a:pt x="3983633" y="5458271"/>
                  <a:pt x="3973711" y="5460752"/>
                  <a:pt x="3973711" y="5450830"/>
                </a:cubicBezTo>
                <a:close/>
                <a:moveTo>
                  <a:pt x="334863" y="5421064"/>
                </a:moveTo>
                <a:cubicBezTo>
                  <a:pt x="339824" y="5426026"/>
                  <a:pt x="342305" y="5428506"/>
                  <a:pt x="342305" y="5428506"/>
                </a:cubicBezTo>
                <a:lnTo>
                  <a:pt x="334863" y="5428506"/>
                </a:lnTo>
                <a:cubicBezTo>
                  <a:pt x="329903" y="5428506"/>
                  <a:pt x="329903" y="5426026"/>
                  <a:pt x="334863" y="5421064"/>
                </a:cubicBezTo>
                <a:close/>
                <a:moveTo>
                  <a:pt x="4107656" y="5413623"/>
                </a:moveTo>
                <a:cubicBezTo>
                  <a:pt x="4107656" y="5413623"/>
                  <a:pt x="4105176" y="5416103"/>
                  <a:pt x="4100215" y="5421064"/>
                </a:cubicBezTo>
                <a:lnTo>
                  <a:pt x="4092773" y="5428506"/>
                </a:lnTo>
                <a:lnTo>
                  <a:pt x="4092773" y="5421064"/>
                </a:lnTo>
                <a:cubicBezTo>
                  <a:pt x="4102695" y="5416103"/>
                  <a:pt x="4107656" y="5413623"/>
                  <a:pt x="4107656" y="5413623"/>
                </a:cubicBezTo>
                <a:close/>
                <a:moveTo>
                  <a:pt x="3616523" y="5413623"/>
                </a:moveTo>
                <a:cubicBezTo>
                  <a:pt x="3616523" y="5418584"/>
                  <a:pt x="3611562" y="5426026"/>
                  <a:pt x="3601641" y="5435947"/>
                </a:cubicBezTo>
                <a:cubicBezTo>
                  <a:pt x="3591719" y="5435947"/>
                  <a:pt x="3587998" y="5438428"/>
                  <a:pt x="3590478" y="5443388"/>
                </a:cubicBezTo>
                <a:cubicBezTo>
                  <a:pt x="3592960" y="5448350"/>
                  <a:pt x="3589238" y="5453311"/>
                  <a:pt x="3579316" y="5458271"/>
                </a:cubicBezTo>
                <a:cubicBezTo>
                  <a:pt x="3569395" y="5463233"/>
                  <a:pt x="3565674" y="5466953"/>
                  <a:pt x="3568154" y="5469433"/>
                </a:cubicBezTo>
                <a:cubicBezTo>
                  <a:pt x="3570635" y="5471914"/>
                  <a:pt x="3569395" y="5473154"/>
                  <a:pt x="3564434" y="5473154"/>
                </a:cubicBezTo>
                <a:cubicBezTo>
                  <a:pt x="3564434" y="5478115"/>
                  <a:pt x="3564434" y="5480595"/>
                  <a:pt x="3564434" y="5480595"/>
                </a:cubicBezTo>
                <a:cubicBezTo>
                  <a:pt x="3564434" y="5485557"/>
                  <a:pt x="3561953" y="5488037"/>
                  <a:pt x="3556992" y="5488037"/>
                </a:cubicBezTo>
                <a:cubicBezTo>
                  <a:pt x="3552031" y="5488037"/>
                  <a:pt x="3549551" y="5489278"/>
                  <a:pt x="3549551" y="5491758"/>
                </a:cubicBezTo>
                <a:cubicBezTo>
                  <a:pt x="3549551" y="5494238"/>
                  <a:pt x="3545830" y="5496719"/>
                  <a:pt x="3538389" y="5499199"/>
                </a:cubicBezTo>
                <a:cubicBezTo>
                  <a:pt x="3530947" y="5501680"/>
                  <a:pt x="3527226" y="5507881"/>
                  <a:pt x="3527226" y="5517803"/>
                </a:cubicBezTo>
                <a:lnTo>
                  <a:pt x="3519785" y="5510361"/>
                </a:lnTo>
                <a:cubicBezTo>
                  <a:pt x="3514825" y="5505400"/>
                  <a:pt x="3512344" y="5501680"/>
                  <a:pt x="3512344" y="5499199"/>
                </a:cubicBezTo>
                <a:cubicBezTo>
                  <a:pt x="3512344" y="5497959"/>
                  <a:pt x="3511724" y="5497339"/>
                  <a:pt x="3510484" y="5497339"/>
                </a:cubicBezTo>
                <a:lnTo>
                  <a:pt x="3509553" y="5497649"/>
                </a:lnTo>
                <a:lnTo>
                  <a:pt x="3511414" y="5494548"/>
                </a:lnTo>
                <a:cubicBezTo>
                  <a:pt x="3512033" y="5492688"/>
                  <a:pt x="3512344" y="5490518"/>
                  <a:pt x="3512344" y="5488037"/>
                </a:cubicBezTo>
                <a:lnTo>
                  <a:pt x="3527226" y="5480595"/>
                </a:lnTo>
                <a:lnTo>
                  <a:pt x="3542109" y="5465713"/>
                </a:lnTo>
                <a:lnTo>
                  <a:pt x="3556992" y="5458271"/>
                </a:lnTo>
                <a:lnTo>
                  <a:pt x="3564434" y="5450830"/>
                </a:lnTo>
                <a:cubicBezTo>
                  <a:pt x="3564434" y="5450830"/>
                  <a:pt x="3565674" y="5449590"/>
                  <a:pt x="3568154" y="5447109"/>
                </a:cubicBezTo>
                <a:lnTo>
                  <a:pt x="3571875" y="5443388"/>
                </a:lnTo>
                <a:lnTo>
                  <a:pt x="3579316" y="5450830"/>
                </a:lnTo>
                <a:cubicBezTo>
                  <a:pt x="3579316" y="5450830"/>
                  <a:pt x="3579316" y="5449590"/>
                  <a:pt x="3579316" y="5447109"/>
                </a:cubicBezTo>
                <a:lnTo>
                  <a:pt x="3571875" y="5443388"/>
                </a:lnTo>
                <a:lnTo>
                  <a:pt x="3579316" y="5435947"/>
                </a:lnTo>
                <a:cubicBezTo>
                  <a:pt x="3589238" y="5430986"/>
                  <a:pt x="3596679" y="5426026"/>
                  <a:pt x="3601641" y="5421064"/>
                </a:cubicBezTo>
                <a:cubicBezTo>
                  <a:pt x="3606602" y="5416103"/>
                  <a:pt x="3611562" y="5413623"/>
                  <a:pt x="3616523" y="5413623"/>
                </a:cubicBezTo>
                <a:close/>
                <a:moveTo>
                  <a:pt x="4122539" y="5406181"/>
                </a:moveTo>
                <a:lnTo>
                  <a:pt x="4129980" y="5406181"/>
                </a:lnTo>
                <a:cubicBezTo>
                  <a:pt x="4129980" y="5406181"/>
                  <a:pt x="4127500" y="5408662"/>
                  <a:pt x="4122539" y="5413623"/>
                </a:cubicBezTo>
                <a:close/>
                <a:moveTo>
                  <a:pt x="3936504" y="5406181"/>
                </a:moveTo>
                <a:lnTo>
                  <a:pt x="3936504" y="5413623"/>
                </a:lnTo>
                <a:cubicBezTo>
                  <a:pt x="3936504" y="5418584"/>
                  <a:pt x="3936504" y="5421064"/>
                  <a:pt x="3936504" y="5421064"/>
                </a:cubicBezTo>
                <a:cubicBezTo>
                  <a:pt x="3936504" y="5421064"/>
                  <a:pt x="3935264" y="5419824"/>
                  <a:pt x="3932783" y="5417344"/>
                </a:cubicBezTo>
                <a:cubicBezTo>
                  <a:pt x="3930303" y="5414863"/>
                  <a:pt x="3929063" y="5413623"/>
                  <a:pt x="3929063" y="5413623"/>
                </a:cubicBezTo>
                <a:cubicBezTo>
                  <a:pt x="3934024" y="5413623"/>
                  <a:pt x="3936504" y="5411143"/>
                  <a:pt x="3936504" y="5406181"/>
                </a:cubicBezTo>
                <a:close/>
                <a:moveTo>
                  <a:pt x="4156025" y="5391299"/>
                </a:moveTo>
                <a:cubicBezTo>
                  <a:pt x="4158506" y="5391299"/>
                  <a:pt x="4158506" y="5392539"/>
                  <a:pt x="4156025" y="5395019"/>
                </a:cubicBezTo>
                <a:cubicBezTo>
                  <a:pt x="4153545" y="5397500"/>
                  <a:pt x="4152305" y="5398740"/>
                  <a:pt x="4152305" y="5398740"/>
                </a:cubicBezTo>
                <a:cubicBezTo>
                  <a:pt x="4152305" y="5393779"/>
                  <a:pt x="4153545" y="5391299"/>
                  <a:pt x="4156025" y="5391299"/>
                </a:cubicBezTo>
                <a:close/>
                <a:moveTo>
                  <a:pt x="3676055" y="5361533"/>
                </a:moveTo>
                <a:lnTo>
                  <a:pt x="3676055" y="5376416"/>
                </a:lnTo>
                <a:lnTo>
                  <a:pt x="3668613" y="5376416"/>
                </a:lnTo>
                <a:cubicBezTo>
                  <a:pt x="3668613" y="5371455"/>
                  <a:pt x="3669854" y="5367734"/>
                  <a:pt x="3672334" y="5365254"/>
                </a:cubicBezTo>
                <a:cubicBezTo>
                  <a:pt x="3674814" y="5362774"/>
                  <a:pt x="3676055" y="5361533"/>
                  <a:pt x="3676055" y="5361533"/>
                </a:cubicBezTo>
                <a:close/>
                <a:moveTo>
                  <a:pt x="6593085" y="5354092"/>
                </a:moveTo>
                <a:cubicBezTo>
                  <a:pt x="6598047" y="5354092"/>
                  <a:pt x="6599286" y="5355332"/>
                  <a:pt x="6596806" y="5357812"/>
                </a:cubicBezTo>
                <a:cubicBezTo>
                  <a:pt x="6594326" y="5360293"/>
                  <a:pt x="6593085" y="5361533"/>
                  <a:pt x="6593085" y="5361533"/>
                </a:cubicBezTo>
                <a:cubicBezTo>
                  <a:pt x="6593085" y="5361533"/>
                  <a:pt x="6593085" y="5359053"/>
                  <a:pt x="6593085" y="5354092"/>
                </a:cubicBezTo>
                <a:close/>
                <a:moveTo>
                  <a:pt x="4249043" y="5354092"/>
                </a:moveTo>
                <a:cubicBezTo>
                  <a:pt x="4254004" y="5354092"/>
                  <a:pt x="4258965" y="5354092"/>
                  <a:pt x="4263926" y="5354092"/>
                </a:cubicBezTo>
                <a:lnTo>
                  <a:pt x="4256484" y="5361533"/>
                </a:lnTo>
                <a:close/>
                <a:moveTo>
                  <a:pt x="3910460" y="5350371"/>
                </a:moveTo>
                <a:cubicBezTo>
                  <a:pt x="3912940" y="5350371"/>
                  <a:pt x="3914180" y="5351611"/>
                  <a:pt x="3914180" y="5354092"/>
                </a:cubicBezTo>
                <a:lnTo>
                  <a:pt x="3899297" y="5368974"/>
                </a:lnTo>
                <a:cubicBezTo>
                  <a:pt x="3894336" y="5368974"/>
                  <a:pt x="3889375" y="5368974"/>
                  <a:pt x="3884415" y="5368974"/>
                </a:cubicBezTo>
                <a:cubicBezTo>
                  <a:pt x="3884415" y="5373936"/>
                  <a:pt x="3879453" y="5380136"/>
                  <a:pt x="3869532" y="5387578"/>
                </a:cubicBezTo>
                <a:cubicBezTo>
                  <a:pt x="3859609" y="5395019"/>
                  <a:pt x="3853408" y="5397500"/>
                  <a:pt x="3850928" y="5395019"/>
                </a:cubicBezTo>
                <a:cubicBezTo>
                  <a:pt x="3848447" y="5392539"/>
                  <a:pt x="3839766" y="5397500"/>
                  <a:pt x="3824883" y="5409902"/>
                </a:cubicBezTo>
                <a:cubicBezTo>
                  <a:pt x="3810000" y="5422305"/>
                  <a:pt x="3797598" y="5430986"/>
                  <a:pt x="3787676" y="5435947"/>
                </a:cubicBezTo>
                <a:lnTo>
                  <a:pt x="3772793" y="5443388"/>
                </a:lnTo>
                <a:lnTo>
                  <a:pt x="3772793" y="5428506"/>
                </a:lnTo>
                <a:cubicBezTo>
                  <a:pt x="3772793" y="5423545"/>
                  <a:pt x="3772793" y="5418584"/>
                  <a:pt x="3772793" y="5413623"/>
                </a:cubicBezTo>
                <a:cubicBezTo>
                  <a:pt x="3772793" y="5408662"/>
                  <a:pt x="3772793" y="5406181"/>
                  <a:pt x="3772793" y="5406181"/>
                </a:cubicBezTo>
                <a:lnTo>
                  <a:pt x="3787676" y="5406181"/>
                </a:lnTo>
                <a:lnTo>
                  <a:pt x="3802559" y="5398740"/>
                </a:lnTo>
                <a:cubicBezTo>
                  <a:pt x="3807520" y="5398740"/>
                  <a:pt x="3811240" y="5397500"/>
                  <a:pt x="3813721" y="5395019"/>
                </a:cubicBezTo>
                <a:cubicBezTo>
                  <a:pt x="3816201" y="5392539"/>
                  <a:pt x="3819922" y="5391299"/>
                  <a:pt x="3824883" y="5391299"/>
                </a:cubicBezTo>
                <a:cubicBezTo>
                  <a:pt x="3829844" y="5391299"/>
                  <a:pt x="3854648" y="5378896"/>
                  <a:pt x="3899297" y="5354092"/>
                </a:cubicBezTo>
                <a:cubicBezTo>
                  <a:pt x="3904258" y="5351611"/>
                  <a:pt x="3907979" y="5350371"/>
                  <a:pt x="3910460" y="5350371"/>
                </a:cubicBezTo>
                <a:close/>
                <a:moveTo>
                  <a:pt x="6503789" y="5346650"/>
                </a:moveTo>
                <a:lnTo>
                  <a:pt x="6518671" y="5346650"/>
                </a:lnTo>
                <a:lnTo>
                  <a:pt x="6526113" y="5354092"/>
                </a:lnTo>
                <a:lnTo>
                  <a:pt x="6518671" y="5354092"/>
                </a:lnTo>
                <a:close/>
                <a:moveTo>
                  <a:pt x="3969990" y="5346650"/>
                </a:moveTo>
                <a:cubicBezTo>
                  <a:pt x="3972471" y="5346650"/>
                  <a:pt x="3971231" y="5351611"/>
                  <a:pt x="3966270" y="5361533"/>
                </a:cubicBezTo>
                <a:lnTo>
                  <a:pt x="3951387" y="5368974"/>
                </a:lnTo>
                <a:cubicBezTo>
                  <a:pt x="3941465" y="5368974"/>
                  <a:pt x="3934024" y="5371455"/>
                  <a:pt x="3929063" y="5376416"/>
                </a:cubicBezTo>
                <a:lnTo>
                  <a:pt x="3921622" y="5376416"/>
                </a:lnTo>
                <a:cubicBezTo>
                  <a:pt x="3916660" y="5376416"/>
                  <a:pt x="3916660" y="5375176"/>
                  <a:pt x="3921622" y="5372695"/>
                </a:cubicBezTo>
                <a:cubicBezTo>
                  <a:pt x="3926582" y="5370215"/>
                  <a:pt x="3935264" y="5365254"/>
                  <a:pt x="3947667" y="5357812"/>
                </a:cubicBezTo>
                <a:cubicBezTo>
                  <a:pt x="3960068" y="5350371"/>
                  <a:pt x="3967510" y="5346650"/>
                  <a:pt x="3969990" y="5346650"/>
                </a:cubicBezTo>
                <a:close/>
                <a:moveTo>
                  <a:pt x="416719" y="5346650"/>
                </a:moveTo>
                <a:cubicBezTo>
                  <a:pt x="411758" y="5346650"/>
                  <a:pt x="409277" y="5349131"/>
                  <a:pt x="409277" y="5354092"/>
                </a:cubicBezTo>
                <a:cubicBezTo>
                  <a:pt x="409277" y="5359053"/>
                  <a:pt x="409277" y="5361533"/>
                  <a:pt x="409277" y="5361533"/>
                </a:cubicBezTo>
                <a:cubicBezTo>
                  <a:pt x="409277" y="5361533"/>
                  <a:pt x="411758" y="5359053"/>
                  <a:pt x="416719" y="5354092"/>
                </a:cubicBezTo>
                <a:cubicBezTo>
                  <a:pt x="416719" y="5354092"/>
                  <a:pt x="416719" y="5351611"/>
                  <a:pt x="416719" y="5346650"/>
                </a:cubicBezTo>
                <a:close/>
                <a:moveTo>
                  <a:pt x="6466581" y="5339209"/>
                </a:moveTo>
                <a:lnTo>
                  <a:pt x="6474023" y="5339209"/>
                </a:lnTo>
                <a:cubicBezTo>
                  <a:pt x="6474023" y="5344170"/>
                  <a:pt x="6472783" y="5346650"/>
                  <a:pt x="6470302" y="5346650"/>
                </a:cubicBezTo>
                <a:cubicBezTo>
                  <a:pt x="6467822" y="5346650"/>
                  <a:pt x="6466581" y="5344170"/>
                  <a:pt x="6466581" y="5339209"/>
                </a:cubicBezTo>
                <a:close/>
                <a:moveTo>
                  <a:pt x="4308574" y="5339209"/>
                </a:moveTo>
                <a:lnTo>
                  <a:pt x="4293691" y="5354092"/>
                </a:lnTo>
                <a:cubicBezTo>
                  <a:pt x="4283770" y="5354092"/>
                  <a:pt x="4276329" y="5354092"/>
                  <a:pt x="4271367" y="5354092"/>
                </a:cubicBezTo>
                <a:close/>
                <a:moveTo>
                  <a:pt x="6511230" y="5331767"/>
                </a:moveTo>
                <a:cubicBezTo>
                  <a:pt x="6511230" y="5331767"/>
                  <a:pt x="6513710" y="5334248"/>
                  <a:pt x="6518671" y="5339209"/>
                </a:cubicBezTo>
                <a:cubicBezTo>
                  <a:pt x="6518671" y="5339209"/>
                  <a:pt x="6516191" y="5339209"/>
                  <a:pt x="6511230" y="5339209"/>
                </a:cubicBezTo>
                <a:close/>
                <a:moveTo>
                  <a:pt x="4003477" y="5331767"/>
                </a:moveTo>
                <a:lnTo>
                  <a:pt x="4003477" y="5339209"/>
                </a:lnTo>
                <a:cubicBezTo>
                  <a:pt x="3998516" y="5339209"/>
                  <a:pt x="3997276" y="5340449"/>
                  <a:pt x="3999756" y="5342929"/>
                </a:cubicBezTo>
                <a:cubicBezTo>
                  <a:pt x="4002237" y="5345410"/>
                  <a:pt x="4003477" y="5346650"/>
                  <a:pt x="4003477" y="5346650"/>
                </a:cubicBezTo>
                <a:lnTo>
                  <a:pt x="4010918" y="5339209"/>
                </a:lnTo>
                <a:cubicBezTo>
                  <a:pt x="4010918" y="5334248"/>
                  <a:pt x="4010918" y="5331767"/>
                  <a:pt x="4010918" y="5331767"/>
                </a:cubicBezTo>
                <a:close/>
                <a:moveTo>
                  <a:pt x="3787676" y="5331767"/>
                </a:moveTo>
                <a:cubicBezTo>
                  <a:pt x="3792637" y="5331767"/>
                  <a:pt x="3793877" y="5333008"/>
                  <a:pt x="3791397" y="5335488"/>
                </a:cubicBezTo>
                <a:cubicBezTo>
                  <a:pt x="3788917" y="5337969"/>
                  <a:pt x="3787676" y="5339209"/>
                  <a:pt x="3787676" y="5339209"/>
                </a:cubicBezTo>
                <a:cubicBezTo>
                  <a:pt x="3787676" y="5339209"/>
                  <a:pt x="3787676" y="5336729"/>
                  <a:pt x="3787676" y="5331767"/>
                </a:cubicBezTo>
                <a:close/>
                <a:moveTo>
                  <a:pt x="4353223" y="5324326"/>
                </a:moveTo>
                <a:lnTo>
                  <a:pt x="4353223" y="5331767"/>
                </a:lnTo>
                <a:lnTo>
                  <a:pt x="4330898" y="5331767"/>
                </a:lnTo>
                <a:cubicBezTo>
                  <a:pt x="4335859" y="5331767"/>
                  <a:pt x="4339580" y="5330527"/>
                  <a:pt x="4342061" y="5328047"/>
                </a:cubicBezTo>
                <a:cubicBezTo>
                  <a:pt x="4344541" y="5325567"/>
                  <a:pt x="4348262" y="5324326"/>
                  <a:pt x="4353223" y="5324326"/>
                </a:cubicBezTo>
                <a:close/>
                <a:moveTo>
                  <a:pt x="416719" y="5302002"/>
                </a:moveTo>
                <a:cubicBezTo>
                  <a:pt x="421680" y="5302002"/>
                  <a:pt x="422920" y="5303242"/>
                  <a:pt x="420440" y="5305722"/>
                </a:cubicBezTo>
                <a:cubicBezTo>
                  <a:pt x="417959" y="5308203"/>
                  <a:pt x="416719" y="5309443"/>
                  <a:pt x="416719" y="5309443"/>
                </a:cubicBezTo>
                <a:close/>
                <a:moveTo>
                  <a:pt x="4429497" y="5294560"/>
                </a:moveTo>
                <a:cubicBezTo>
                  <a:pt x="4438179" y="5294560"/>
                  <a:pt x="4442519" y="5297041"/>
                  <a:pt x="4442519" y="5302002"/>
                </a:cubicBezTo>
                <a:cubicBezTo>
                  <a:pt x="4437559" y="5302002"/>
                  <a:pt x="4432598" y="5302002"/>
                  <a:pt x="4427636" y="5302002"/>
                </a:cubicBezTo>
                <a:cubicBezTo>
                  <a:pt x="4417715" y="5306963"/>
                  <a:pt x="4407793" y="5311924"/>
                  <a:pt x="4397871" y="5316885"/>
                </a:cubicBezTo>
                <a:lnTo>
                  <a:pt x="4360664" y="5324326"/>
                </a:lnTo>
                <a:cubicBezTo>
                  <a:pt x="4360664" y="5319365"/>
                  <a:pt x="4363144" y="5315644"/>
                  <a:pt x="4368105" y="5313164"/>
                </a:cubicBezTo>
                <a:cubicBezTo>
                  <a:pt x="4373067" y="5310684"/>
                  <a:pt x="4380508" y="5306963"/>
                  <a:pt x="4390430" y="5302002"/>
                </a:cubicBezTo>
                <a:cubicBezTo>
                  <a:pt x="4407793" y="5297041"/>
                  <a:pt x="4420815" y="5294560"/>
                  <a:pt x="4429497" y="5294560"/>
                </a:cubicBezTo>
                <a:close/>
                <a:moveTo>
                  <a:pt x="6287988" y="5279678"/>
                </a:moveTo>
                <a:cubicBezTo>
                  <a:pt x="6287988" y="5279678"/>
                  <a:pt x="6290468" y="5279678"/>
                  <a:pt x="6295429" y="5279678"/>
                </a:cubicBezTo>
                <a:cubicBezTo>
                  <a:pt x="6295429" y="5284639"/>
                  <a:pt x="6295429" y="5287119"/>
                  <a:pt x="6295429" y="5287119"/>
                </a:cubicBezTo>
                <a:cubicBezTo>
                  <a:pt x="6295429" y="5287119"/>
                  <a:pt x="6294189" y="5285879"/>
                  <a:pt x="6291709" y="5283398"/>
                </a:cubicBezTo>
                <a:cubicBezTo>
                  <a:pt x="6289229" y="5280918"/>
                  <a:pt x="6287988" y="5279678"/>
                  <a:pt x="6287988" y="5279678"/>
                </a:cubicBezTo>
                <a:close/>
                <a:moveTo>
                  <a:pt x="4494609" y="5272236"/>
                </a:moveTo>
                <a:cubicBezTo>
                  <a:pt x="4494609" y="5272236"/>
                  <a:pt x="4494609" y="5274717"/>
                  <a:pt x="4494609" y="5279678"/>
                </a:cubicBezTo>
                <a:lnTo>
                  <a:pt x="4502051" y="5287119"/>
                </a:lnTo>
                <a:cubicBezTo>
                  <a:pt x="4502051" y="5287119"/>
                  <a:pt x="4499570" y="5287119"/>
                  <a:pt x="4494609" y="5287119"/>
                </a:cubicBezTo>
                <a:cubicBezTo>
                  <a:pt x="4489648" y="5287119"/>
                  <a:pt x="4484688" y="5287119"/>
                  <a:pt x="4479726" y="5287119"/>
                </a:cubicBezTo>
                <a:lnTo>
                  <a:pt x="4464843" y="5294560"/>
                </a:lnTo>
                <a:cubicBezTo>
                  <a:pt x="4464843" y="5289600"/>
                  <a:pt x="4467324" y="5287119"/>
                  <a:pt x="4472285" y="5287119"/>
                </a:cubicBezTo>
                <a:cubicBezTo>
                  <a:pt x="4472285" y="5287119"/>
                  <a:pt x="4473526" y="5285879"/>
                  <a:pt x="4476006" y="5283398"/>
                </a:cubicBezTo>
                <a:cubicBezTo>
                  <a:pt x="4478486" y="5280918"/>
                  <a:pt x="4482207" y="5279678"/>
                  <a:pt x="4487168" y="5279678"/>
                </a:cubicBezTo>
                <a:cubicBezTo>
                  <a:pt x="4492129" y="5274717"/>
                  <a:pt x="4494609" y="5272236"/>
                  <a:pt x="4494609" y="5272236"/>
                </a:cubicBezTo>
                <a:close/>
                <a:moveTo>
                  <a:pt x="4569023" y="5257353"/>
                </a:moveTo>
                <a:cubicBezTo>
                  <a:pt x="4569023" y="5262315"/>
                  <a:pt x="4567783" y="5264795"/>
                  <a:pt x="4565302" y="5264795"/>
                </a:cubicBezTo>
                <a:cubicBezTo>
                  <a:pt x="4562822" y="5264795"/>
                  <a:pt x="4561582" y="5263555"/>
                  <a:pt x="4561582" y="5261074"/>
                </a:cubicBezTo>
                <a:cubicBezTo>
                  <a:pt x="4561582" y="5258594"/>
                  <a:pt x="4564062" y="5257353"/>
                  <a:pt x="4569023" y="5257353"/>
                </a:cubicBezTo>
                <a:close/>
                <a:moveTo>
                  <a:pt x="4642507" y="5237820"/>
                </a:moveTo>
                <a:cubicBezTo>
                  <a:pt x="4643127" y="5238440"/>
                  <a:pt x="4643437" y="5239990"/>
                  <a:pt x="4643437" y="5242470"/>
                </a:cubicBezTo>
                <a:cubicBezTo>
                  <a:pt x="4643437" y="5247432"/>
                  <a:pt x="4639717" y="5248672"/>
                  <a:pt x="4632275" y="5246191"/>
                </a:cubicBezTo>
                <a:cubicBezTo>
                  <a:pt x="4624834" y="5243711"/>
                  <a:pt x="4621113" y="5244951"/>
                  <a:pt x="4621113" y="5249912"/>
                </a:cubicBezTo>
                <a:cubicBezTo>
                  <a:pt x="4616152" y="5249912"/>
                  <a:pt x="4613672" y="5249912"/>
                  <a:pt x="4613672" y="5249912"/>
                </a:cubicBezTo>
                <a:lnTo>
                  <a:pt x="4606230" y="5249912"/>
                </a:lnTo>
                <a:lnTo>
                  <a:pt x="4628554" y="5242470"/>
                </a:lnTo>
                <a:cubicBezTo>
                  <a:pt x="4633516" y="5242470"/>
                  <a:pt x="4637236" y="5241230"/>
                  <a:pt x="4639717" y="5238750"/>
                </a:cubicBezTo>
                <a:cubicBezTo>
                  <a:pt x="4640957" y="5237510"/>
                  <a:pt x="4641887" y="5237199"/>
                  <a:pt x="4642507" y="5237820"/>
                </a:cubicBezTo>
                <a:close/>
                <a:moveTo>
                  <a:pt x="4502051" y="5220146"/>
                </a:moveTo>
                <a:cubicBezTo>
                  <a:pt x="4507012" y="5220146"/>
                  <a:pt x="4510733" y="5220146"/>
                  <a:pt x="4513213" y="5220146"/>
                </a:cubicBezTo>
                <a:cubicBezTo>
                  <a:pt x="4515693" y="5220146"/>
                  <a:pt x="4514453" y="5222627"/>
                  <a:pt x="4509492" y="5227588"/>
                </a:cubicBezTo>
                <a:close/>
                <a:moveTo>
                  <a:pt x="4740176" y="5208054"/>
                </a:moveTo>
                <a:cubicBezTo>
                  <a:pt x="4742656" y="5208674"/>
                  <a:pt x="4745136" y="5210224"/>
                  <a:pt x="4747617" y="5212705"/>
                </a:cubicBezTo>
                <a:lnTo>
                  <a:pt x="4732734" y="5220146"/>
                </a:lnTo>
                <a:lnTo>
                  <a:pt x="4702968" y="5220146"/>
                </a:lnTo>
                <a:cubicBezTo>
                  <a:pt x="4702968" y="5225108"/>
                  <a:pt x="4696768" y="5230068"/>
                  <a:pt x="4684365" y="5235029"/>
                </a:cubicBezTo>
                <a:cubicBezTo>
                  <a:pt x="4671962" y="5239990"/>
                  <a:pt x="4663281" y="5242470"/>
                  <a:pt x="4658320" y="5242470"/>
                </a:cubicBezTo>
                <a:cubicBezTo>
                  <a:pt x="4653359" y="5242470"/>
                  <a:pt x="4650879" y="5239990"/>
                  <a:pt x="4650879" y="5235029"/>
                </a:cubicBezTo>
                <a:cubicBezTo>
                  <a:pt x="4655840" y="5235029"/>
                  <a:pt x="4658320" y="5235029"/>
                  <a:pt x="4658320" y="5235029"/>
                </a:cubicBezTo>
                <a:cubicBezTo>
                  <a:pt x="4658320" y="5230068"/>
                  <a:pt x="4664521" y="5226348"/>
                  <a:pt x="4676924" y="5223867"/>
                </a:cubicBezTo>
                <a:cubicBezTo>
                  <a:pt x="4689326" y="5221387"/>
                  <a:pt x="4700488" y="5218906"/>
                  <a:pt x="4710410" y="5216426"/>
                </a:cubicBezTo>
                <a:cubicBezTo>
                  <a:pt x="4720331" y="5213945"/>
                  <a:pt x="4727773" y="5211465"/>
                  <a:pt x="4732734" y="5208984"/>
                </a:cubicBezTo>
                <a:cubicBezTo>
                  <a:pt x="4735215" y="5207744"/>
                  <a:pt x="4737695" y="5207434"/>
                  <a:pt x="4740176" y="5208054"/>
                </a:cubicBezTo>
                <a:close/>
                <a:moveTo>
                  <a:pt x="4784824" y="5205263"/>
                </a:moveTo>
                <a:lnTo>
                  <a:pt x="4784824" y="5212705"/>
                </a:lnTo>
                <a:cubicBezTo>
                  <a:pt x="4779863" y="5212705"/>
                  <a:pt x="4777383" y="5212705"/>
                  <a:pt x="4777383" y="5212705"/>
                </a:cubicBezTo>
                <a:close/>
                <a:moveTo>
                  <a:pt x="4569023" y="5197822"/>
                </a:moveTo>
                <a:cubicBezTo>
                  <a:pt x="4569023" y="5197822"/>
                  <a:pt x="4569023" y="5200303"/>
                  <a:pt x="4569023" y="5205263"/>
                </a:cubicBezTo>
                <a:cubicBezTo>
                  <a:pt x="4569023" y="5205263"/>
                  <a:pt x="4566543" y="5205263"/>
                  <a:pt x="4561582" y="5205263"/>
                </a:cubicBezTo>
                <a:cubicBezTo>
                  <a:pt x="4566543" y="5200303"/>
                  <a:pt x="4569023" y="5197822"/>
                  <a:pt x="4569023" y="5197822"/>
                </a:cubicBezTo>
                <a:close/>
                <a:moveTo>
                  <a:pt x="4040684" y="5197822"/>
                </a:moveTo>
                <a:cubicBezTo>
                  <a:pt x="4040684" y="5197822"/>
                  <a:pt x="4040684" y="5199063"/>
                  <a:pt x="4040684" y="5201543"/>
                </a:cubicBezTo>
                <a:cubicBezTo>
                  <a:pt x="4040684" y="5204023"/>
                  <a:pt x="4039443" y="5205263"/>
                  <a:pt x="4036963" y="5205263"/>
                </a:cubicBezTo>
                <a:cubicBezTo>
                  <a:pt x="4034483" y="5205263"/>
                  <a:pt x="4035723" y="5202783"/>
                  <a:pt x="4040684" y="5197822"/>
                </a:cubicBezTo>
                <a:close/>
                <a:moveTo>
                  <a:pt x="4836914" y="5190381"/>
                </a:moveTo>
                <a:lnTo>
                  <a:pt x="4844355" y="5190381"/>
                </a:lnTo>
                <a:lnTo>
                  <a:pt x="4836914" y="5197822"/>
                </a:lnTo>
                <a:cubicBezTo>
                  <a:pt x="4822031" y="5207744"/>
                  <a:pt x="4814590" y="5207744"/>
                  <a:pt x="4814590" y="5197822"/>
                </a:cubicBezTo>
                <a:cubicBezTo>
                  <a:pt x="4819551" y="5197822"/>
                  <a:pt x="4826992" y="5195342"/>
                  <a:pt x="4836914" y="5190381"/>
                </a:cubicBezTo>
                <a:close/>
                <a:moveTo>
                  <a:pt x="4308574" y="5186660"/>
                </a:moveTo>
                <a:cubicBezTo>
                  <a:pt x="4303613" y="5186660"/>
                  <a:pt x="4296172" y="5187900"/>
                  <a:pt x="4286250" y="5190381"/>
                </a:cubicBezTo>
                <a:cubicBezTo>
                  <a:pt x="4276329" y="5190381"/>
                  <a:pt x="4268887" y="5190381"/>
                  <a:pt x="4263926" y="5190381"/>
                </a:cubicBezTo>
                <a:cubicBezTo>
                  <a:pt x="4263926" y="5190381"/>
                  <a:pt x="4263926" y="5192861"/>
                  <a:pt x="4263926" y="5197822"/>
                </a:cubicBezTo>
                <a:cubicBezTo>
                  <a:pt x="4258965" y="5197822"/>
                  <a:pt x="4256484" y="5200303"/>
                  <a:pt x="4256484" y="5205263"/>
                </a:cubicBezTo>
                <a:cubicBezTo>
                  <a:pt x="4261445" y="5205263"/>
                  <a:pt x="4271367" y="5202783"/>
                  <a:pt x="4286250" y="5197822"/>
                </a:cubicBezTo>
                <a:cubicBezTo>
                  <a:pt x="4291211" y="5192861"/>
                  <a:pt x="4296172" y="5192861"/>
                  <a:pt x="4301133" y="5197822"/>
                </a:cubicBezTo>
                <a:lnTo>
                  <a:pt x="4308574" y="5197822"/>
                </a:lnTo>
                <a:cubicBezTo>
                  <a:pt x="4308574" y="5192861"/>
                  <a:pt x="4308574" y="5190381"/>
                  <a:pt x="4308574" y="5190381"/>
                </a:cubicBezTo>
                <a:cubicBezTo>
                  <a:pt x="4313535" y="5190381"/>
                  <a:pt x="4316016" y="5190381"/>
                  <a:pt x="4316016" y="5190381"/>
                </a:cubicBezTo>
                <a:cubicBezTo>
                  <a:pt x="4316016" y="5187900"/>
                  <a:pt x="4313535" y="5186660"/>
                  <a:pt x="4308574" y="5186660"/>
                </a:cubicBezTo>
                <a:close/>
                <a:moveTo>
                  <a:pt x="4874121" y="5182939"/>
                </a:moveTo>
                <a:cubicBezTo>
                  <a:pt x="4884042" y="5182939"/>
                  <a:pt x="4890244" y="5182939"/>
                  <a:pt x="4892724" y="5182939"/>
                </a:cubicBezTo>
                <a:cubicBezTo>
                  <a:pt x="4895204" y="5182939"/>
                  <a:pt x="4901406" y="5182939"/>
                  <a:pt x="4911328" y="5182939"/>
                </a:cubicBezTo>
                <a:lnTo>
                  <a:pt x="4896445" y="5190381"/>
                </a:lnTo>
                <a:cubicBezTo>
                  <a:pt x="4871641" y="5195342"/>
                  <a:pt x="4856758" y="5195342"/>
                  <a:pt x="4851797" y="5190381"/>
                </a:cubicBezTo>
                <a:cubicBezTo>
                  <a:pt x="4846835" y="5190381"/>
                  <a:pt x="4854277" y="5187901"/>
                  <a:pt x="4874121" y="5182939"/>
                </a:cubicBezTo>
                <a:close/>
                <a:moveTo>
                  <a:pt x="4941093" y="5175498"/>
                </a:moveTo>
                <a:lnTo>
                  <a:pt x="4963418" y="5175498"/>
                </a:lnTo>
                <a:cubicBezTo>
                  <a:pt x="4963418" y="5180459"/>
                  <a:pt x="4958456" y="5182939"/>
                  <a:pt x="4948535" y="5182939"/>
                </a:cubicBezTo>
                <a:lnTo>
                  <a:pt x="4926211" y="5182939"/>
                </a:lnTo>
                <a:close/>
                <a:moveTo>
                  <a:pt x="4641577" y="5170847"/>
                </a:moveTo>
                <a:cubicBezTo>
                  <a:pt x="4642817" y="5171467"/>
                  <a:pt x="4643437" y="5173017"/>
                  <a:pt x="4643437" y="5175498"/>
                </a:cubicBezTo>
                <a:cubicBezTo>
                  <a:pt x="4643437" y="5180459"/>
                  <a:pt x="4643437" y="5182939"/>
                  <a:pt x="4643437" y="5182939"/>
                </a:cubicBezTo>
                <a:cubicBezTo>
                  <a:pt x="4638476" y="5182939"/>
                  <a:pt x="4635996" y="5180459"/>
                  <a:pt x="4635996" y="5175498"/>
                </a:cubicBezTo>
                <a:cubicBezTo>
                  <a:pt x="4635996" y="5175498"/>
                  <a:pt x="4633516" y="5175498"/>
                  <a:pt x="4628554" y="5175498"/>
                </a:cubicBezTo>
                <a:cubicBezTo>
                  <a:pt x="4628554" y="5175498"/>
                  <a:pt x="4631035" y="5174258"/>
                  <a:pt x="4635996" y="5171777"/>
                </a:cubicBezTo>
                <a:cubicBezTo>
                  <a:pt x="4638476" y="5170537"/>
                  <a:pt x="4640337" y="5170227"/>
                  <a:pt x="4641577" y="5170847"/>
                </a:cubicBezTo>
                <a:close/>
                <a:moveTo>
                  <a:pt x="5015508" y="5168056"/>
                </a:moveTo>
                <a:lnTo>
                  <a:pt x="5030390" y="5168056"/>
                </a:lnTo>
                <a:cubicBezTo>
                  <a:pt x="5030390" y="5173018"/>
                  <a:pt x="5025429" y="5175498"/>
                  <a:pt x="5015508" y="5175498"/>
                </a:cubicBezTo>
                <a:close/>
                <a:moveTo>
                  <a:pt x="4993183" y="5168056"/>
                </a:moveTo>
                <a:lnTo>
                  <a:pt x="5000625" y="5175498"/>
                </a:lnTo>
                <a:cubicBezTo>
                  <a:pt x="4990703" y="5180459"/>
                  <a:pt x="4985742" y="5180459"/>
                  <a:pt x="4985742" y="5175498"/>
                </a:cubicBezTo>
                <a:cubicBezTo>
                  <a:pt x="4985742" y="5170537"/>
                  <a:pt x="4988222" y="5168056"/>
                  <a:pt x="4993183" y="5168056"/>
                </a:cubicBezTo>
                <a:close/>
                <a:moveTo>
                  <a:pt x="4338340" y="5168056"/>
                </a:moveTo>
                <a:cubicBezTo>
                  <a:pt x="4338340" y="5173018"/>
                  <a:pt x="4340820" y="5175498"/>
                  <a:pt x="4345781" y="5175498"/>
                </a:cubicBezTo>
                <a:cubicBezTo>
                  <a:pt x="4345781" y="5180459"/>
                  <a:pt x="4345781" y="5184180"/>
                  <a:pt x="4345781" y="5186660"/>
                </a:cubicBezTo>
                <a:cubicBezTo>
                  <a:pt x="4345781" y="5189141"/>
                  <a:pt x="4345781" y="5190381"/>
                  <a:pt x="4345781" y="5190381"/>
                </a:cubicBezTo>
                <a:cubicBezTo>
                  <a:pt x="4340820" y="5200303"/>
                  <a:pt x="4335859" y="5205263"/>
                  <a:pt x="4330898" y="5205263"/>
                </a:cubicBezTo>
                <a:cubicBezTo>
                  <a:pt x="4325937" y="5200303"/>
                  <a:pt x="4323457" y="5202783"/>
                  <a:pt x="4323457" y="5212705"/>
                </a:cubicBezTo>
                <a:cubicBezTo>
                  <a:pt x="4328418" y="5212705"/>
                  <a:pt x="4333379" y="5212705"/>
                  <a:pt x="4338340" y="5212705"/>
                </a:cubicBezTo>
                <a:cubicBezTo>
                  <a:pt x="4338340" y="5212705"/>
                  <a:pt x="4340820" y="5211465"/>
                  <a:pt x="4345781" y="5208984"/>
                </a:cubicBezTo>
                <a:cubicBezTo>
                  <a:pt x="4350742" y="5206504"/>
                  <a:pt x="4355703" y="5205263"/>
                  <a:pt x="4360664" y="5205263"/>
                </a:cubicBezTo>
                <a:lnTo>
                  <a:pt x="4368105" y="5190381"/>
                </a:lnTo>
                <a:cubicBezTo>
                  <a:pt x="4363144" y="5190381"/>
                  <a:pt x="4360664" y="5185420"/>
                  <a:pt x="4360664" y="5175498"/>
                </a:cubicBezTo>
                <a:cubicBezTo>
                  <a:pt x="4350742" y="5175498"/>
                  <a:pt x="4343301" y="5173018"/>
                  <a:pt x="4338340" y="5168056"/>
                </a:cubicBezTo>
                <a:close/>
                <a:moveTo>
                  <a:pt x="4063008" y="5168056"/>
                </a:moveTo>
                <a:cubicBezTo>
                  <a:pt x="4063008" y="5168056"/>
                  <a:pt x="4065489" y="5170537"/>
                  <a:pt x="4070449" y="5175498"/>
                </a:cubicBezTo>
                <a:cubicBezTo>
                  <a:pt x="4070449" y="5175498"/>
                  <a:pt x="4067969" y="5175498"/>
                  <a:pt x="4063008" y="5175498"/>
                </a:cubicBezTo>
                <a:cubicBezTo>
                  <a:pt x="4058047" y="5175498"/>
                  <a:pt x="4055566" y="5175498"/>
                  <a:pt x="4055566" y="5175498"/>
                </a:cubicBezTo>
                <a:cubicBezTo>
                  <a:pt x="4055566" y="5170537"/>
                  <a:pt x="4058047" y="5168056"/>
                  <a:pt x="4063008" y="5168056"/>
                </a:cubicBezTo>
                <a:close/>
                <a:moveTo>
                  <a:pt x="5774531" y="5160615"/>
                </a:moveTo>
                <a:cubicBezTo>
                  <a:pt x="5779492" y="5160615"/>
                  <a:pt x="5781972" y="5161856"/>
                  <a:pt x="5781972" y="5164336"/>
                </a:cubicBezTo>
                <a:cubicBezTo>
                  <a:pt x="5781972" y="5166816"/>
                  <a:pt x="5780732" y="5168056"/>
                  <a:pt x="5778252" y="5168056"/>
                </a:cubicBezTo>
                <a:cubicBezTo>
                  <a:pt x="5775772" y="5168056"/>
                  <a:pt x="5774531" y="5165576"/>
                  <a:pt x="5774531" y="5160615"/>
                </a:cubicBezTo>
                <a:close/>
                <a:moveTo>
                  <a:pt x="5075039" y="5160615"/>
                </a:moveTo>
                <a:cubicBezTo>
                  <a:pt x="5080000" y="5160615"/>
                  <a:pt x="5086201" y="5160615"/>
                  <a:pt x="5093642" y="5160615"/>
                </a:cubicBezTo>
                <a:cubicBezTo>
                  <a:pt x="5101084" y="5160615"/>
                  <a:pt x="5104804" y="5160615"/>
                  <a:pt x="5104804" y="5160615"/>
                </a:cubicBezTo>
                <a:lnTo>
                  <a:pt x="5112246" y="5160615"/>
                </a:lnTo>
                <a:cubicBezTo>
                  <a:pt x="5112246" y="5165576"/>
                  <a:pt x="5109766" y="5168056"/>
                  <a:pt x="5104804" y="5168056"/>
                </a:cubicBezTo>
                <a:cubicBezTo>
                  <a:pt x="5099843" y="5168056"/>
                  <a:pt x="5093642" y="5168056"/>
                  <a:pt x="5086201" y="5168056"/>
                </a:cubicBezTo>
                <a:cubicBezTo>
                  <a:pt x="5078760" y="5168056"/>
                  <a:pt x="5072559" y="5169297"/>
                  <a:pt x="5067597" y="5171777"/>
                </a:cubicBezTo>
                <a:cubicBezTo>
                  <a:pt x="5062636" y="5174258"/>
                  <a:pt x="5060156" y="5175498"/>
                  <a:pt x="5060156" y="5175498"/>
                </a:cubicBezTo>
                <a:cubicBezTo>
                  <a:pt x="5055195" y="5175498"/>
                  <a:pt x="5052715" y="5173018"/>
                  <a:pt x="5052715" y="5168056"/>
                </a:cubicBezTo>
                <a:close/>
                <a:moveTo>
                  <a:pt x="4747617" y="5160615"/>
                </a:moveTo>
                <a:lnTo>
                  <a:pt x="4747617" y="5168056"/>
                </a:lnTo>
                <a:cubicBezTo>
                  <a:pt x="4747617" y="5168056"/>
                  <a:pt x="4746376" y="5168056"/>
                  <a:pt x="4743896" y="5168056"/>
                </a:cubicBezTo>
                <a:cubicBezTo>
                  <a:pt x="4741416" y="5168056"/>
                  <a:pt x="4740176" y="5168056"/>
                  <a:pt x="4740176" y="5168056"/>
                </a:cubicBezTo>
                <a:cubicBezTo>
                  <a:pt x="4740176" y="5163096"/>
                  <a:pt x="4742656" y="5160615"/>
                  <a:pt x="4747617" y="5160615"/>
                </a:cubicBezTo>
                <a:close/>
                <a:moveTo>
                  <a:pt x="3926272" y="5155034"/>
                </a:moveTo>
                <a:cubicBezTo>
                  <a:pt x="3924412" y="5155034"/>
                  <a:pt x="3921622" y="5155654"/>
                  <a:pt x="3917900" y="5156894"/>
                </a:cubicBezTo>
                <a:cubicBezTo>
                  <a:pt x="3910460" y="5159375"/>
                  <a:pt x="3907979" y="5161856"/>
                  <a:pt x="3910460" y="5164336"/>
                </a:cubicBezTo>
                <a:cubicBezTo>
                  <a:pt x="3912940" y="5166816"/>
                  <a:pt x="3916660" y="5168056"/>
                  <a:pt x="3921622" y="5168056"/>
                </a:cubicBezTo>
                <a:cubicBezTo>
                  <a:pt x="3926582" y="5163096"/>
                  <a:pt x="3929063" y="5159375"/>
                  <a:pt x="3929063" y="5156894"/>
                </a:cubicBezTo>
                <a:cubicBezTo>
                  <a:pt x="3929063" y="5155654"/>
                  <a:pt x="3928132" y="5155034"/>
                  <a:pt x="3926272" y="5155034"/>
                </a:cubicBezTo>
                <a:close/>
                <a:moveTo>
                  <a:pt x="6064746" y="5153174"/>
                </a:moveTo>
                <a:cubicBezTo>
                  <a:pt x="6069707" y="5153174"/>
                  <a:pt x="6077149" y="5153174"/>
                  <a:pt x="6087070" y="5153174"/>
                </a:cubicBezTo>
                <a:lnTo>
                  <a:pt x="6109394" y="5153174"/>
                </a:lnTo>
                <a:cubicBezTo>
                  <a:pt x="6104433" y="5158135"/>
                  <a:pt x="6096992" y="5160615"/>
                  <a:pt x="6087070" y="5160615"/>
                </a:cubicBezTo>
                <a:cubicBezTo>
                  <a:pt x="6077149" y="5160615"/>
                  <a:pt x="6069707" y="5158135"/>
                  <a:pt x="6064746" y="5153174"/>
                </a:cubicBezTo>
                <a:close/>
                <a:moveTo>
                  <a:pt x="5149453" y="5153174"/>
                </a:moveTo>
                <a:lnTo>
                  <a:pt x="5164336" y="5153174"/>
                </a:lnTo>
                <a:lnTo>
                  <a:pt x="5149453" y="5160615"/>
                </a:lnTo>
                <a:lnTo>
                  <a:pt x="5134570" y="5160615"/>
                </a:lnTo>
                <a:cubicBezTo>
                  <a:pt x="5129609" y="5155654"/>
                  <a:pt x="5134570" y="5153174"/>
                  <a:pt x="5149453" y="5153174"/>
                </a:cubicBezTo>
                <a:close/>
                <a:moveTo>
                  <a:pt x="4449961" y="5153174"/>
                </a:moveTo>
                <a:cubicBezTo>
                  <a:pt x="4449961" y="5153174"/>
                  <a:pt x="4448721" y="5154414"/>
                  <a:pt x="4446240" y="5156894"/>
                </a:cubicBezTo>
                <a:cubicBezTo>
                  <a:pt x="4443760" y="5159375"/>
                  <a:pt x="4441279" y="5160615"/>
                  <a:pt x="4438799" y="5160615"/>
                </a:cubicBezTo>
                <a:cubicBezTo>
                  <a:pt x="4436318" y="5160615"/>
                  <a:pt x="4433838" y="5161856"/>
                  <a:pt x="4431357" y="5164336"/>
                </a:cubicBezTo>
                <a:cubicBezTo>
                  <a:pt x="4428877" y="5166816"/>
                  <a:pt x="4425156" y="5168056"/>
                  <a:pt x="4420195" y="5168056"/>
                </a:cubicBezTo>
                <a:lnTo>
                  <a:pt x="4405313" y="5175498"/>
                </a:lnTo>
                <a:lnTo>
                  <a:pt x="4435078" y="5182939"/>
                </a:lnTo>
                <a:cubicBezTo>
                  <a:pt x="4435078" y="5177978"/>
                  <a:pt x="4437559" y="5173018"/>
                  <a:pt x="4442519" y="5168056"/>
                </a:cubicBezTo>
                <a:close/>
                <a:moveTo>
                  <a:pt x="6020097" y="5145732"/>
                </a:moveTo>
                <a:cubicBezTo>
                  <a:pt x="6020097" y="5145732"/>
                  <a:pt x="6022577" y="5145732"/>
                  <a:pt x="6027539" y="5145732"/>
                </a:cubicBezTo>
                <a:cubicBezTo>
                  <a:pt x="6027539" y="5150694"/>
                  <a:pt x="6027539" y="5153174"/>
                  <a:pt x="6027539" y="5153174"/>
                </a:cubicBezTo>
                <a:close/>
                <a:moveTo>
                  <a:pt x="5648027" y="5145732"/>
                </a:moveTo>
                <a:cubicBezTo>
                  <a:pt x="5648027" y="5145732"/>
                  <a:pt x="5649268" y="5145732"/>
                  <a:pt x="5651748" y="5145732"/>
                </a:cubicBezTo>
                <a:cubicBezTo>
                  <a:pt x="5654228" y="5145732"/>
                  <a:pt x="5655468" y="5145732"/>
                  <a:pt x="5655468" y="5145732"/>
                </a:cubicBezTo>
                <a:cubicBezTo>
                  <a:pt x="5655468" y="5150694"/>
                  <a:pt x="5655468" y="5153174"/>
                  <a:pt x="5655468" y="5153174"/>
                </a:cubicBezTo>
                <a:close/>
                <a:moveTo>
                  <a:pt x="5328047" y="5145732"/>
                </a:moveTo>
                <a:lnTo>
                  <a:pt x="5335488" y="5145732"/>
                </a:lnTo>
                <a:lnTo>
                  <a:pt x="5342929" y="5145732"/>
                </a:lnTo>
                <a:cubicBezTo>
                  <a:pt x="5337968" y="5150694"/>
                  <a:pt x="5335488" y="5153174"/>
                  <a:pt x="5335488" y="5153174"/>
                </a:cubicBezTo>
                <a:cubicBezTo>
                  <a:pt x="5335488" y="5153174"/>
                  <a:pt x="5334247" y="5153174"/>
                  <a:pt x="5331767" y="5153174"/>
                </a:cubicBezTo>
                <a:cubicBezTo>
                  <a:pt x="5329287" y="5153174"/>
                  <a:pt x="5328047" y="5150694"/>
                  <a:pt x="5328047" y="5145732"/>
                </a:cubicBezTo>
                <a:close/>
                <a:moveTo>
                  <a:pt x="4844355" y="5145732"/>
                </a:moveTo>
                <a:cubicBezTo>
                  <a:pt x="4849317" y="5150694"/>
                  <a:pt x="4851797" y="5153174"/>
                  <a:pt x="4851797" y="5153174"/>
                </a:cubicBezTo>
                <a:lnTo>
                  <a:pt x="4844355" y="5153174"/>
                </a:lnTo>
                <a:cubicBezTo>
                  <a:pt x="4844355" y="5153174"/>
                  <a:pt x="4844355" y="5150694"/>
                  <a:pt x="4844355" y="5145732"/>
                </a:cubicBezTo>
                <a:close/>
                <a:moveTo>
                  <a:pt x="5685234" y="5138291"/>
                </a:moveTo>
                <a:lnTo>
                  <a:pt x="5707558" y="5145732"/>
                </a:lnTo>
                <a:cubicBezTo>
                  <a:pt x="5707558" y="5150694"/>
                  <a:pt x="5700117" y="5150694"/>
                  <a:pt x="5685234" y="5145732"/>
                </a:cubicBezTo>
                <a:cubicBezTo>
                  <a:pt x="5680273" y="5145732"/>
                  <a:pt x="5680273" y="5143252"/>
                  <a:pt x="5685234" y="5138291"/>
                </a:cubicBezTo>
                <a:close/>
                <a:moveTo>
                  <a:pt x="5409902" y="5138291"/>
                </a:moveTo>
                <a:cubicBezTo>
                  <a:pt x="5414863" y="5138291"/>
                  <a:pt x="5417343" y="5139531"/>
                  <a:pt x="5417343" y="5142011"/>
                </a:cubicBezTo>
                <a:cubicBezTo>
                  <a:pt x="5417343" y="5144492"/>
                  <a:pt x="5417343" y="5145732"/>
                  <a:pt x="5417343" y="5145732"/>
                </a:cubicBezTo>
                <a:cubicBezTo>
                  <a:pt x="5417343" y="5145732"/>
                  <a:pt x="5414863" y="5145732"/>
                  <a:pt x="5409902" y="5145732"/>
                </a:cubicBezTo>
                <a:cubicBezTo>
                  <a:pt x="5409902" y="5145732"/>
                  <a:pt x="5409902" y="5143252"/>
                  <a:pt x="5409902" y="5138291"/>
                </a:cubicBezTo>
                <a:close/>
                <a:moveTo>
                  <a:pt x="4122539" y="5138291"/>
                </a:moveTo>
                <a:lnTo>
                  <a:pt x="4129980" y="5138291"/>
                </a:lnTo>
                <a:cubicBezTo>
                  <a:pt x="4129980" y="5143252"/>
                  <a:pt x="4127500" y="5145732"/>
                  <a:pt x="4122539" y="5145732"/>
                </a:cubicBezTo>
                <a:cubicBezTo>
                  <a:pt x="4112617" y="5150694"/>
                  <a:pt x="4107656" y="5154414"/>
                  <a:pt x="4107656" y="5156894"/>
                </a:cubicBezTo>
                <a:cubicBezTo>
                  <a:pt x="4107656" y="5159375"/>
                  <a:pt x="4105176" y="5161856"/>
                  <a:pt x="4100215" y="5164336"/>
                </a:cubicBezTo>
                <a:cubicBezTo>
                  <a:pt x="4095254" y="5166816"/>
                  <a:pt x="4092773" y="5165576"/>
                  <a:pt x="4092773" y="5160615"/>
                </a:cubicBezTo>
                <a:lnTo>
                  <a:pt x="4107656" y="5145732"/>
                </a:lnTo>
                <a:close/>
                <a:moveTo>
                  <a:pt x="5640586" y="5130849"/>
                </a:moveTo>
                <a:cubicBezTo>
                  <a:pt x="5645547" y="5130849"/>
                  <a:pt x="5652988" y="5130849"/>
                  <a:pt x="5662910" y="5130849"/>
                </a:cubicBezTo>
                <a:lnTo>
                  <a:pt x="5677793" y="5138291"/>
                </a:lnTo>
                <a:cubicBezTo>
                  <a:pt x="5677793" y="5138291"/>
                  <a:pt x="5670351" y="5138291"/>
                  <a:pt x="5655468" y="5138291"/>
                </a:cubicBezTo>
                <a:cubicBezTo>
                  <a:pt x="5640586" y="5138291"/>
                  <a:pt x="5633144" y="5137051"/>
                  <a:pt x="5633144" y="5134570"/>
                </a:cubicBezTo>
                <a:cubicBezTo>
                  <a:pt x="5633144" y="5132090"/>
                  <a:pt x="5635624" y="5130849"/>
                  <a:pt x="5640586" y="5130849"/>
                </a:cubicBezTo>
                <a:close/>
                <a:moveTo>
                  <a:pt x="5543847" y="5123408"/>
                </a:moveTo>
                <a:lnTo>
                  <a:pt x="5551289" y="5130849"/>
                </a:lnTo>
                <a:cubicBezTo>
                  <a:pt x="5551289" y="5130849"/>
                  <a:pt x="5551289" y="5133330"/>
                  <a:pt x="5551289" y="5138291"/>
                </a:cubicBezTo>
                <a:cubicBezTo>
                  <a:pt x="5551289" y="5138291"/>
                  <a:pt x="5550048" y="5137051"/>
                  <a:pt x="5547568" y="5134570"/>
                </a:cubicBezTo>
                <a:cubicBezTo>
                  <a:pt x="5545088" y="5132090"/>
                  <a:pt x="5543847" y="5130849"/>
                  <a:pt x="5543847" y="5130849"/>
                </a:cubicBezTo>
                <a:cubicBezTo>
                  <a:pt x="5543847" y="5125889"/>
                  <a:pt x="5543847" y="5123408"/>
                  <a:pt x="5543847" y="5123408"/>
                </a:cubicBezTo>
                <a:close/>
                <a:moveTo>
                  <a:pt x="5454551" y="5123408"/>
                </a:moveTo>
                <a:cubicBezTo>
                  <a:pt x="5459512" y="5123408"/>
                  <a:pt x="5459512" y="5125889"/>
                  <a:pt x="5454551" y="5130849"/>
                </a:cubicBezTo>
                <a:cubicBezTo>
                  <a:pt x="5454551" y="5130849"/>
                  <a:pt x="5453310" y="5130849"/>
                  <a:pt x="5450830" y="5130849"/>
                </a:cubicBezTo>
                <a:cubicBezTo>
                  <a:pt x="5448350" y="5130849"/>
                  <a:pt x="5447109" y="5130849"/>
                  <a:pt x="5447109" y="5130849"/>
                </a:cubicBezTo>
                <a:cubicBezTo>
                  <a:pt x="5447109" y="5125889"/>
                  <a:pt x="5449589" y="5123408"/>
                  <a:pt x="5454551" y="5123408"/>
                </a:cubicBezTo>
                <a:close/>
                <a:moveTo>
                  <a:pt x="4714131" y="5120617"/>
                </a:moveTo>
                <a:cubicBezTo>
                  <a:pt x="4711650" y="5119997"/>
                  <a:pt x="4707929" y="5120927"/>
                  <a:pt x="4702968" y="5123408"/>
                </a:cubicBezTo>
                <a:cubicBezTo>
                  <a:pt x="4698007" y="5123408"/>
                  <a:pt x="4698007" y="5125889"/>
                  <a:pt x="4702968" y="5130849"/>
                </a:cubicBezTo>
                <a:cubicBezTo>
                  <a:pt x="4712890" y="5135811"/>
                  <a:pt x="4717851" y="5134570"/>
                  <a:pt x="4717851" y="5127129"/>
                </a:cubicBezTo>
                <a:cubicBezTo>
                  <a:pt x="4717851" y="5123408"/>
                  <a:pt x="4716611" y="5121238"/>
                  <a:pt x="4714131" y="5120617"/>
                </a:cubicBezTo>
                <a:close/>
                <a:moveTo>
                  <a:pt x="4829472" y="5115967"/>
                </a:moveTo>
                <a:cubicBezTo>
                  <a:pt x="4831953" y="5115967"/>
                  <a:pt x="4834124" y="5115967"/>
                  <a:pt x="4835984" y="5115967"/>
                </a:cubicBezTo>
                <a:lnTo>
                  <a:pt x="4836914" y="5115967"/>
                </a:lnTo>
                <a:cubicBezTo>
                  <a:pt x="4836914" y="5120928"/>
                  <a:pt x="4834434" y="5123408"/>
                  <a:pt x="4829472" y="5123408"/>
                </a:cubicBezTo>
                <a:close/>
                <a:moveTo>
                  <a:pt x="4792265" y="5115967"/>
                </a:moveTo>
                <a:lnTo>
                  <a:pt x="4799707" y="5123408"/>
                </a:lnTo>
                <a:lnTo>
                  <a:pt x="4784824" y="5130849"/>
                </a:lnTo>
                <a:cubicBezTo>
                  <a:pt x="4779863" y="5130849"/>
                  <a:pt x="4773662" y="5132090"/>
                  <a:pt x="4766220" y="5134570"/>
                </a:cubicBezTo>
                <a:cubicBezTo>
                  <a:pt x="4758779" y="5137051"/>
                  <a:pt x="4755058" y="5138291"/>
                  <a:pt x="4755058" y="5138291"/>
                </a:cubicBezTo>
                <a:cubicBezTo>
                  <a:pt x="4755058" y="5128369"/>
                  <a:pt x="4762500" y="5123408"/>
                  <a:pt x="4777383" y="5123408"/>
                </a:cubicBezTo>
                <a:cubicBezTo>
                  <a:pt x="4787304" y="5123408"/>
                  <a:pt x="4792265" y="5120928"/>
                  <a:pt x="4792265" y="5115967"/>
                </a:cubicBezTo>
                <a:close/>
                <a:moveTo>
                  <a:pt x="4576465" y="5115967"/>
                </a:moveTo>
                <a:lnTo>
                  <a:pt x="4569023" y="5123408"/>
                </a:lnTo>
                <a:lnTo>
                  <a:pt x="4583906" y="5123408"/>
                </a:lnTo>
                <a:cubicBezTo>
                  <a:pt x="4583906" y="5118447"/>
                  <a:pt x="4582665" y="5115967"/>
                  <a:pt x="4580185" y="5115967"/>
                </a:cubicBezTo>
                <a:cubicBezTo>
                  <a:pt x="4577705" y="5115967"/>
                  <a:pt x="4576465" y="5115967"/>
                  <a:pt x="4576465" y="5115967"/>
                </a:cubicBezTo>
                <a:close/>
                <a:moveTo>
                  <a:pt x="4671808" y="5113641"/>
                </a:moveTo>
                <a:cubicBezTo>
                  <a:pt x="4676458" y="5112711"/>
                  <a:pt x="4676924" y="5115967"/>
                  <a:pt x="4673203" y="5123408"/>
                </a:cubicBezTo>
                <a:cubicBezTo>
                  <a:pt x="4668242" y="5133330"/>
                  <a:pt x="4663281" y="5133330"/>
                  <a:pt x="4658320" y="5123408"/>
                </a:cubicBezTo>
                <a:cubicBezTo>
                  <a:pt x="4658320" y="5118447"/>
                  <a:pt x="4660800" y="5115967"/>
                  <a:pt x="4665761" y="5115967"/>
                </a:cubicBezTo>
                <a:cubicBezTo>
                  <a:pt x="4668242" y="5114727"/>
                  <a:pt x="4670257" y="5113951"/>
                  <a:pt x="4671808" y="5113641"/>
                </a:cubicBezTo>
                <a:close/>
                <a:moveTo>
                  <a:pt x="5283398" y="5101084"/>
                </a:moveTo>
                <a:lnTo>
                  <a:pt x="5305722" y="5101084"/>
                </a:lnTo>
                <a:lnTo>
                  <a:pt x="5335488" y="5108525"/>
                </a:lnTo>
                <a:cubicBezTo>
                  <a:pt x="5330527" y="5108525"/>
                  <a:pt x="5325567" y="5108525"/>
                  <a:pt x="5320605" y="5108525"/>
                </a:cubicBezTo>
                <a:cubicBezTo>
                  <a:pt x="5320605" y="5108525"/>
                  <a:pt x="5319365" y="5108525"/>
                  <a:pt x="5316885" y="5108525"/>
                </a:cubicBezTo>
                <a:cubicBezTo>
                  <a:pt x="5314404" y="5108525"/>
                  <a:pt x="5310684" y="5108525"/>
                  <a:pt x="5305722" y="5108525"/>
                </a:cubicBezTo>
                <a:cubicBezTo>
                  <a:pt x="5290840" y="5108525"/>
                  <a:pt x="5283398" y="5106045"/>
                  <a:pt x="5283398" y="5101084"/>
                </a:cubicBezTo>
                <a:close/>
                <a:moveTo>
                  <a:pt x="5253633" y="5101084"/>
                </a:moveTo>
                <a:cubicBezTo>
                  <a:pt x="5258594" y="5101084"/>
                  <a:pt x="5263554" y="5101084"/>
                  <a:pt x="5268515" y="5101084"/>
                </a:cubicBezTo>
                <a:cubicBezTo>
                  <a:pt x="5273477" y="5101084"/>
                  <a:pt x="5275957" y="5103564"/>
                  <a:pt x="5275957" y="5108525"/>
                </a:cubicBezTo>
                <a:lnTo>
                  <a:pt x="5268515" y="5108525"/>
                </a:lnTo>
                <a:cubicBezTo>
                  <a:pt x="5268515" y="5108525"/>
                  <a:pt x="5266035" y="5108525"/>
                  <a:pt x="5261074" y="5108525"/>
                </a:cubicBezTo>
                <a:cubicBezTo>
                  <a:pt x="5256113" y="5108525"/>
                  <a:pt x="5253633" y="5108525"/>
                  <a:pt x="5253633" y="5108525"/>
                </a:cubicBezTo>
                <a:close/>
                <a:moveTo>
                  <a:pt x="4859238" y="5101084"/>
                </a:moveTo>
                <a:lnTo>
                  <a:pt x="4859238" y="5108525"/>
                </a:lnTo>
                <a:cubicBezTo>
                  <a:pt x="4859238" y="5108525"/>
                  <a:pt x="4859238" y="5109766"/>
                  <a:pt x="4859238" y="5112246"/>
                </a:cubicBezTo>
                <a:cubicBezTo>
                  <a:pt x="4859238" y="5114727"/>
                  <a:pt x="4859238" y="5118447"/>
                  <a:pt x="4859238" y="5123408"/>
                </a:cubicBezTo>
                <a:cubicBezTo>
                  <a:pt x="4859238" y="5123408"/>
                  <a:pt x="4857997" y="5124649"/>
                  <a:pt x="4855517" y="5127129"/>
                </a:cubicBezTo>
                <a:cubicBezTo>
                  <a:pt x="4853037" y="5129609"/>
                  <a:pt x="4850556" y="5130849"/>
                  <a:pt x="4848076" y="5130849"/>
                </a:cubicBezTo>
                <a:cubicBezTo>
                  <a:pt x="4845596" y="5130849"/>
                  <a:pt x="4844355" y="5129609"/>
                  <a:pt x="4844355" y="5127129"/>
                </a:cubicBezTo>
                <a:cubicBezTo>
                  <a:pt x="4844355" y="5124649"/>
                  <a:pt x="4846835" y="5120928"/>
                  <a:pt x="4851797" y="5115967"/>
                </a:cubicBezTo>
                <a:cubicBezTo>
                  <a:pt x="4856758" y="5106045"/>
                  <a:pt x="4859238" y="5101084"/>
                  <a:pt x="4859238" y="5101084"/>
                </a:cubicBezTo>
                <a:close/>
                <a:moveTo>
                  <a:pt x="4844355" y="5101084"/>
                </a:moveTo>
                <a:lnTo>
                  <a:pt x="4836914" y="5108525"/>
                </a:lnTo>
                <a:cubicBezTo>
                  <a:pt x="4831952" y="5108525"/>
                  <a:pt x="4829472" y="5111006"/>
                  <a:pt x="4829472" y="5115967"/>
                </a:cubicBezTo>
                <a:cubicBezTo>
                  <a:pt x="4829472" y="5120928"/>
                  <a:pt x="4828232" y="5123408"/>
                  <a:pt x="4825752" y="5123408"/>
                </a:cubicBezTo>
                <a:cubicBezTo>
                  <a:pt x="4823272" y="5123408"/>
                  <a:pt x="4819551" y="5123408"/>
                  <a:pt x="4814590" y="5123408"/>
                </a:cubicBezTo>
                <a:cubicBezTo>
                  <a:pt x="4809628" y="5123408"/>
                  <a:pt x="4807148" y="5120928"/>
                  <a:pt x="4807148" y="5115967"/>
                </a:cubicBezTo>
                <a:cubicBezTo>
                  <a:pt x="4807148" y="5111006"/>
                  <a:pt x="4813349" y="5107285"/>
                  <a:pt x="4825752" y="5104804"/>
                </a:cubicBezTo>
                <a:cubicBezTo>
                  <a:pt x="4838154" y="5102324"/>
                  <a:pt x="4844355" y="5101084"/>
                  <a:pt x="4844355" y="5101084"/>
                </a:cubicBezTo>
                <a:close/>
                <a:moveTo>
                  <a:pt x="4308574" y="5101084"/>
                </a:moveTo>
                <a:lnTo>
                  <a:pt x="4319736" y="5101084"/>
                </a:lnTo>
                <a:cubicBezTo>
                  <a:pt x="4317256" y="5101084"/>
                  <a:pt x="4313535" y="5103564"/>
                  <a:pt x="4308574" y="5108525"/>
                </a:cubicBezTo>
                <a:lnTo>
                  <a:pt x="4301133" y="5108525"/>
                </a:lnTo>
                <a:close/>
                <a:moveTo>
                  <a:pt x="4033242" y="5101084"/>
                </a:moveTo>
                <a:lnTo>
                  <a:pt x="4003477" y="5108525"/>
                </a:lnTo>
                <a:cubicBezTo>
                  <a:pt x="3993555" y="5113486"/>
                  <a:pt x="3983633" y="5118447"/>
                  <a:pt x="3973711" y="5123408"/>
                </a:cubicBezTo>
                <a:cubicBezTo>
                  <a:pt x="3963789" y="5128369"/>
                  <a:pt x="3958829" y="5133330"/>
                  <a:pt x="3958829" y="5138291"/>
                </a:cubicBezTo>
                <a:lnTo>
                  <a:pt x="3951387" y="5138291"/>
                </a:lnTo>
                <a:cubicBezTo>
                  <a:pt x="3936504" y="5148213"/>
                  <a:pt x="3929063" y="5153174"/>
                  <a:pt x="3929063" y="5153174"/>
                </a:cubicBezTo>
                <a:cubicBezTo>
                  <a:pt x="3934024" y="5153174"/>
                  <a:pt x="3943945" y="5148213"/>
                  <a:pt x="3958829" y="5138291"/>
                </a:cubicBezTo>
                <a:cubicBezTo>
                  <a:pt x="3968750" y="5138291"/>
                  <a:pt x="3976192" y="5135811"/>
                  <a:pt x="3981152" y="5130849"/>
                </a:cubicBezTo>
                <a:lnTo>
                  <a:pt x="3996035" y="5123408"/>
                </a:lnTo>
                <a:cubicBezTo>
                  <a:pt x="4005957" y="5118447"/>
                  <a:pt x="4012158" y="5115967"/>
                  <a:pt x="4014639" y="5115967"/>
                </a:cubicBezTo>
                <a:cubicBezTo>
                  <a:pt x="4017120" y="5115967"/>
                  <a:pt x="4020840" y="5114727"/>
                  <a:pt x="4025801" y="5112246"/>
                </a:cubicBezTo>
                <a:cubicBezTo>
                  <a:pt x="4030762" y="5109766"/>
                  <a:pt x="4033242" y="5106045"/>
                  <a:pt x="4033242" y="5101084"/>
                </a:cubicBezTo>
                <a:close/>
                <a:moveTo>
                  <a:pt x="6164275" y="5097363"/>
                </a:moveTo>
                <a:cubicBezTo>
                  <a:pt x="6166135" y="5097363"/>
                  <a:pt x="6168926" y="5098603"/>
                  <a:pt x="6172646" y="5101084"/>
                </a:cubicBezTo>
                <a:cubicBezTo>
                  <a:pt x="6180088" y="5106045"/>
                  <a:pt x="6183808" y="5108525"/>
                  <a:pt x="6183808" y="5108525"/>
                </a:cubicBezTo>
                <a:lnTo>
                  <a:pt x="6168926" y="5108525"/>
                </a:lnTo>
                <a:lnTo>
                  <a:pt x="6161484" y="5101084"/>
                </a:lnTo>
                <a:cubicBezTo>
                  <a:pt x="6161484" y="5098603"/>
                  <a:pt x="6162414" y="5097363"/>
                  <a:pt x="6164275" y="5097363"/>
                </a:cubicBezTo>
                <a:close/>
                <a:moveTo>
                  <a:pt x="5207124" y="5097363"/>
                </a:moveTo>
                <a:cubicBezTo>
                  <a:pt x="5208364" y="5097363"/>
                  <a:pt x="5208984" y="5098603"/>
                  <a:pt x="5208984" y="5101084"/>
                </a:cubicBezTo>
                <a:lnTo>
                  <a:pt x="5201543" y="5101084"/>
                </a:lnTo>
                <a:cubicBezTo>
                  <a:pt x="5204023" y="5098603"/>
                  <a:pt x="5205884" y="5097363"/>
                  <a:pt x="5207124" y="5097363"/>
                </a:cubicBezTo>
                <a:close/>
                <a:moveTo>
                  <a:pt x="5171777" y="5093642"/>
                </a:moveTo>
                <a:cubicBezTo>
                  <a:pt x="5176738" y="5093642"/>
                  <a:pt x="5180459" y="5094883"/>
                  <a:pt x="5182939" y="5097363"/>
                </a:cubicBezTo>
                <a:cubicBezTo>
                  <a:pt x="5185419" y="5099844"/>
                  <a:pt x="5186660" y="5101084"/>
                  <a:pt x="5186660" y="5101084"/>
                </a:cubicBezTo>
                <a:lnTo>
                  <a:pt x="5179218" y="5101084"/>
                </a:lnTo>
                <a:lnTo>
                  <a:pt x="5171777" y="5101084"/>
                </a:lnTo>
                <a:lnTo>
                  <a:pt x="5142011" y="5101084"/>
                </a:lnTo>
                <a:close/>
                <a:moveTo>
                  <a:pt x="4695527" y="5093642"/>
                </a:moveTo>
                <a:lnTo>
                  <a:pt x="4695527" y="5101084"/>
                </a:lnTo>
                <a:cubicBezTo>
                  <a:pt x="4695527" y="5101084"/>
                  <a:pt x="4693047" y="5101084"/>
                  <a:pt x="4688086" y="5101084"/>
                </a:cubicBezTo>
                <a:close/>
                <a:moveTo>
                  <a:pt x="4669482" y="5093642"/>
                </a:moveTo>
                <a:cubicBezTo>
                  <a:pt x="4671962" y="5093642"/>
                  <a:pt x="4673203" y="5096123"/>
                  <a:pt x="4673203" y="5101084"/>
                </a:cubicBezTo>
                <a:cubicBezTo>
                  <a:pt x="4673203" y="5101084"/>
                  <a:pt x="4671962" y="5099844"/>
                  <a:pt x="4669482" y="5097363"/>
                </a:cubicBezTo>
                <a:cubicBezTo>
                  <a:pt x="4667002" y="5094883"/>
                  <a:pt x="4667002" y="5093642"/>
                  <a:pt x="4669482" y="5093642"/>
                </a:cubicBezTo>
                <a:close/>
                <a:moveTo>
                  <a:pt x="5476875" y="5086201"/>
                </a:moveTo>
                <a:lnTo>
                  <a:pt x="5476875" y="5093642"/>
                </a:lnTo>
                <a:cubicBezTo>
                  <a:pt x="5476875" y="5098604"/>
                  <a:pt x="5474395" y="5098604"/>
                  <a:pt x="5469433" y="5093642"/>
                </a:cubicBezTo>
                <a:close/>
                <a:moveTo>
                  <a:pt x="4851797" y="5086201"/>
                </a:moveTo>
                <a:lnTo>
                  <a:pt x="4866679" y="5086201"/>
                </a:lnTo>
                <a:cubicBezTo>
                  <a:pt x="4866679" y="5091162"/>
                  <a:pt x="4864199" y="5093642"/>
                  <a:pt x="4859238" y="5093642"/>
                </a:cubicBezTo>
                <a:close/>
                <a:moveTo>
                  <a:pt x="4650879" y="5086201"/>
                </a:moveTo>
                <a:lnTo>
                  <a:pt x="4650879" y="5093642"/>
                </a:lnTo>
                <a:cubicBezTo>
                  <a:pt x="4650879" y="5093642"/>
                  <a:pt x="4653359" y="5093642"/>
                  <a:pt x="4658320" y="5093642"/>
                </a:cubicBezTo>
                <a:lnTo>
                  <a:pt x="4658320" y="5101084"/>
                </a:lnTo>
                <a:cubicBezTo>
                  <a:pt x="4633516" y="5115967"/>
                  <a:pt x="4616152" y="5123408"/>
                  <a:pt x="4606230" y="5123408"/>
                </a:cubicBezTo>
                <a:lnTo>
                  <a:pt x="4613672" y="5115967"/>
                </a:lnTo>
                <a:lnTo>
                  <a:pt x="4621113" y="5108525"/>
                </a:lnTo>
                <a:cubicBezTo>
                  <a:pt x="4631035" y="5108525"/>
                  <a:pt x="4638476" y="5107285"/>
                  <a:pt x="4643437" y="5104804"/>
                </a:cubicBezTo>
                <a:cubicBezTo>
                  <a:pt x="4648399" y="5102324"/>
                  <a:pt x="4648399" y="5101084"/>
                  <a:pt x="4643437" y="5101084"/>
                </a:cubicBezTo>
                <a:cubicBezTo>
                  <a:pt x="4643437" y="5096123"/>
                  <a:pt x="4644678" y="5092402"/>
                  <a:pt x="4647158" y="5089922"/>
                </a:cubicBezTo>
                <a:cubicBezTo>
                  <a:pt x="4649638" y="5087442"/>
                  <a:pt x="4650879" y="5086201"/>
                  <a:pt x="4650879" y="5086201"/>
                </a:cubicBezTo>
                <a:close/>
                <a:moveTo>
                  <a:pt x="4635996" y="5086201"/>
                </a:moveTo>
                <a:cubicBezTo>
                  <a:pt x="4635996" y="5086201"/>
                  <a:pt x="4635996" y="5088682"/>
                  <a:pt x="4635996" y="5093642"/>
                </a:cubicBezTo>
                <a:lnTo>
                  <a:pt x="4628554" y="5093642"/>
                </a:lnTo>
                <a:close/>
                <a:moveTo>
                  <a:pt x="4360664" y="5078760"/>
                </a:moveTo>
                <a:lnTo>
                  <a:pt x="4375547" y="5078760"/>
                </a:lnTo>
                <a:cubicBezTo>
                  <a:pt x="4365625" y="5088682"/>
                  <a:pt x="4353223" y="5093642"/>
                  <a:pt x="4338340" y="5093642"/>
                </a:cubicBezTo>
                <a:cubicBezTo>
                  <a:pt x="4343301" y="5088682"/>
                  <a:pt x="4345781" y="5086201"/>
                  <a:pt x="4345781" y="5086201"/>
                </a:cubicBezTo>
                <a:cubicBezTo>
                  <a:pt x="4350742" y="5086201"/>
                  <a:pt x="4355703" y="5083721"/>
                  <a:pt x="4360664" y="5078760"/>
                </a:cubicBezTo>
                <a:close/>
                <a:moveTo>
                  <a:pt x="4746687" y="5074109"/>
                </a:moveTo>
                <a:cubicBezTo>
                  <a:pt x="4748548" y="5073488"/>
                  <a:pt x="4750098" y="5073799"/>
                  <a:pt x="4751338" y="5075039"/>
                </a:cubicBezTo>
                <a:cubicBezTo>
                  <a:pt x="4753818" y="5077519"/>
                  <a:pt x="4757538" y="5078760"/>
                  <a:pt x="4762500" y="5078760"/>
                </a:cubicBezTo>
                <a:cubicBezTo>
                  <a:pt x="4767461" y="5083721"/>
                  <a:pt x="4766220" y="5084961"/>
                  <a:pt x="4758779" y="5082480"/>
                </a:cubicBezTo>
                <a:cubicBezTo>
                  <a:pt x="4751338" y="5080000"/>
                  <a:pt x="4747617" y="5081240"/>
                  <a:pt x="4747617" y="5086201"/>
                </a:cubicBezTo>
                <a:lnTo>
                  <a:pt x="4702968" y="5093642"/>
                </a:lnTo>
                <a:lnTo>
                  <a:pt x="4695527" y="5093642"/>
                </a:lnTo>
                <a:lnTo>
                  <a:pt x="4701108" y="5088062"/>
                </a:lnTo>
                <a:cubicBezTo>
                  <a:pt x="4709790" y="5084341"/>
                  <a:pt x="4722812" y="5081240"/>
                  <a:pt x="4740176" y="5078760"/>
                </a:cubicBezTo>
                <a:cubicBezTo>
                  <a:pt x="4742656" y="5076279"/>
                  <a:pt x="4744826" y="5074729"/>
                  <a:pt x="4746687" y="5074109"/>
                </a:cubicBezTo>
                <a:close/>
                <a:moveTo>
                  <a:pt x="6120556" y="5063877"/>
                </a:moveTo>
                <a:cubicBezTo>
                  <a:pt x="6123036" y="5063877"/>
                  <a:pt x="6127998" y="5067597"/>
                  <a:pt x="6135439" y="5075039"/>
                </a:cubicBezTo>
                <a:cubicBezTo>
                  <a:pt x="6142881" y="5082480"/>
                  <a:pt x="6146601" y="5086201"/>
                  <a:pt x="6146601" y="5086201"/>
                </a:cubicBezTo>
                <a:lnTo>
                  <a:pt x="6131718" y="5078760"/>
                </a:lnTo>
                <a:cubicBezTo>
                  <a:pt x="6121797" y="5068838"/>
                  <a:pt x="6118076" y="5063877"/>
                  <a:pt x="6120556" y="5063877"/>
                </a:cubicBezTo>
                <a:close/>
                <a:moveTo>
                  <a:pt x="4316016" y="5063877"/>
                </a:moveTo>
                <a:lnTo>
                  <a:pt x="4278809" y="5093642"/>
                </a:lnTo>
                <a:cubicBezTo>
                  <a:pt x="4268887" y="5098604"/>
                  <a:pt x="4258965" y="5103564"/>
                  <a:pt x="4249043" y="5108525"/>
                </a:cubicBezTo>
                <a:lnTo>
                  <a:pt x="4211836" y="5115967"/>
                </a:lnTo>
                <a:cubicBezTo>
                  <a:pt x="4211836" y="5111006"/>
                  <a:pt x="4215557" y="5106045"/>
                  <a:pt x="4222998" y="5101084"/>
                </a:cubicBezTo>
                <a:cubicBezTo>
                  <a:pt x="4230440" y="5096123"/>
                  <a:pt x="4236641" y="5093642"/>
                  <a:pt x="4241602" y="5093642"/>
                </a:cubicBezTo>
                <a:cubicBezTo>
                  <a:pt x="4246563" y="5093642"/>
                  <a:pt x="4250284" y="5092402"/>
                  <a:pt x="4252764" y="5089922"/>
                </a:cubicBezTo>
                <a:cubicBezTo>
                  <a:pt x="4255244" y="5087442"/>
                  <a:pt x="4258965" y="5088682"/>
                  <a:pt x="4263926" y="5093642"/>
                </a:cubicBezTo>
                <a:lnTo>
                  <a:pt x="4271367" y="5086201"/>
                </a:lnTo>
                <a:cubicBezTo>
                  <a:pt x="4276329" y="5086201"/>
                  <a:pt x="4281289" y="5083721"/>
                  <a:pt x="4286250" y="5078760"/>
                </a:cubicBezTo>
                <a:lnTo>
                  <a:pt x="4293691" y="5078760"/>
                </a:lnTo>
                <a:lnTo>
                  <a:pt x="4301133" y="5071318"/>
                </a:lnTo>
                <a:cubicBezTo>
                  <a:pt x="4306094" y="5066357"/>
                  <a:pt x="4311055" y="5063877"/>
                  <a:pt x="4316016" y="5063877"/>
                </a:cubicBezTo>
                <a:close/>
                <a:moveTo>
                  <a:pt x="4159746" y="5056435"/>
                </a:moveTo>
                <a:lnTo>
                  <a:pt x="4152305" y="5063877"/>
                </a:lnTo>
                <a:cubicBezTo>
                  <a:pt x="4152305" y="5063877"/>
                  <a:pt x="4154785" y="5063877"/>
                  <a:pt x="4159746" y="5063877"/>
                </a:cubicBezTo>
                <a:cubicBezTo>
                  <a:pt x="4159746" y="5058916"/>
                  <a:pt x="4159746" y="5056435"/>
                  <a:pt x="4159746" y="5056435"/>
                </a:cubicBezTo>
                <a:close/>
                <a:moveTo>
                  <a:pt x="4673203" y="5048994"/>
                </a:moveTo>
                <a:cubicBezTo>
                  <a:pt x="4673203" y="5053955"/>
                  <a:pt x="4675683" y="5056435"/>
                  <a:pt x="4680644" y="5056435"/>
                </a:cubicBezTo>
                <a:lnTo>
                  <a:pt x="4680644" y="5048994"/>
                </a:lnTo>
                <a:cubicBezTo>
                  <a:pt x="4680644" y="5048994"/>
                  <a:pt x="4678164" y="5048994"/>
                  <a:pt x="4673203" y="5048994"/>
                </a:cubicBezTo>
                <a:close/>
                <a:moveTo>
                  <a:pt x="4829472" y="5041553"/>
                </a:moveTo>
                <a:cubicBezTo>
                  <a:pt x="4824511" y="5041553"/>
                  <a:pt x="4822031" y="5042793"/>
                  <a:pt x="4822031" y="5045273"/>
                </a:cubicBezTo>
                <a:cubicBezTo>
                  <a:pt x="4822031" y="5047754"/>
                  <a:pt x="4824511" y="5048994"/>
                  <a:pt x="4829472" y="5048994"/>
                </a:cubicBezTo>
                <a:cubicBezTo>
                  <a:pt x="4829472" y="5044033"/>
                  <a:pt x="4829472" y="5041553"/>
                  <a:pt x="4829472" y="5041553"/>
                </a:cubicBezTo>
                <a:close/>
                <a:moveTo>
                  <a:pt x="4375547" y="5041553"/>
                </a:moveTo>
                <a:lnTo>
                  <a:pt x="4368105" y="5048994"/>
                </a:lnTo>
                <a:lnTo>
                  <a:pt x="4382988" y="5048994"/>
                </a:lnTo>
                <a:cubicBezTo>
                  <a:pt x="4373067" y="5058916"/>
                  <a:pt x="4365625" y="5061397"/>
                  <a:pt x="4360664" y="5056435"/>
                </a:cubicBezTo>
                <a:cubicBezTo>
                  <a:pt x="4360664" y="5051475"/>
                  <a:pt x="4361904" y="5047754"/>
                  <a:pt x="4364385" y="5045273"/>
                </a:cubicBezTo>
                <a:cubicBezTo>
                  <a:pt x="4366865" y="5042793"/>
                  <a:pt x="4370586" y="5041553"/>
                  <a:pt x="4375547" y="5041553"/>
                </a:cubicBezTo>
                <a:close/>
                <a:moveTo>
                  <a:pt x="4978301" y="5034111"/>
                </a:moveTo>
                <a:lnTo>
                  <a:pt x="4993183" y="5034111"/>
                </a:lnTo>
                <a:lnTo>
                  <a:pt x="4978301" y="5041553"/>
                </a:lnTo>
                <a:lnTo>
                  <a:pt x="4970859" y="5048994"/>
                </a:lnTo>
                <a:lnTo>
                  <a:pt x="4963418" y="5048994"/>
                </a:lnTo>
                <a:cubicBezTo>
                  <a:pt x="4963418" y="5044033"/>
                  <a:pt x="4963418" y="5041553"/>
                  <a:pt x="4963418" y="5041553"/>
                </a:cubicBezTo>
                <a:cubicBezTo>
                  <a:pt x="4958456" y="5041553"/>
                  <a:pt x="4955976" y="5041553"/>
                  <a:pt x="4955976" y="5041553"/>
                </a:cubicBezTo>
                <a:cubicBezTo>
                  <a:pt x="4955976" y="5036592"/>
                  <a:pt x="4963418" y="5034111"/>
                  <a:pt x="4978301" y="5034111"/>
                </a:cubicBezTo>
                <a:close/>
                <a:moveTo>
                  <a:pt x="4695527" y="5034111"/>
                </a:moveTo>
                <a:cubicBezTo>
                  <a:pt x="4695527" y="5034111"/>
                  <a:pt x="4695527" y="5036592"/>
                  <a:pt x="4695527" y="5041553"/>
                </a:cubicBezTo>
                <a:lnTo>
                  <a:pt x="4702968" y="5041553"/>
                </a:lnTo>
                <a:lnTo>
                  <a:pt x="4710410" y="5034111"/>
                </a:lnTo>
                <a:cubicBezTo>
                  <a:pt x="4705449" y="5034111"/>
                  <a:pt x="4702968" y="5034111"/>
                  <a:pt x="4702968" y="5034111"/>
                </a:cubicBezTo>
                <a:cubicBezTo>
                  <a:pt x="4698007" y="5034111"/>
                  <a:pt x="4695527" y="5034111"/>
                  <a:pt x="4695527" y="5034111"/>
                </a:cubicBezTo>
                <a:close/>
                <a:moveTo>
                  <a:pt x="5075039" y="5026670"/>
                </a:moveTo>
                <a:lnTo>
                  <a:pt x="5076899" y="5026670"/>
                </a:lnTo>
                <a:cubicBezTo>
                  <a:pt x="5075659" y="5029150"/>
                  <a:pt x="5075039" y="5031630"/>
                  <a:pt x="5075039" y="5034111"/>
                </a:cubicBezTo>
                <a:close/>
                <a:moveTo>
                  <a:pt x="4167188" y="5026670"/>
                </a:moveTo>
                <a:lnTo>
                  <a:pt x="4122539" y="5048994"/>
                </a:lnTo>
                <a:cubicBezTo>
                  <a:pt x="4122539" y="5053955"/>
                  <a:pt x="4122539" y="5056435"/>
                  <a:pt x="4122539" y="5056435"/>
                </a:cubicBezTo>
                <a:cubicBezTo>
                  <a:pt x="4122539" y="5056435"/>
                  <a:pt x="4120059" y="5056435"/>
                  <a:pt x="4115098" y="5056435"/>
                </a:cubicBezTo>
                <a:cubicBezTo>
                  <a:pt x="4105176" y="5071318"/>
                  <a:pt x="4085332" y="5078760"/>
                  <a:pt x="4055566" y="5078760"/>
                </a:cubicBezTo>
                <a:cubicBezTo>
                  <a:pt x="4040684" y="5078760"/>
                  <a:pt x="4035723" y="5083721"/>
                  <a:pt x="4040684" y="5093642"/>
                </a:cubicBezTo>
                <a:cubicBezTo>
                  <a:pt x="4040684" y="5098604"/>
                  <a:pt x="4041924" y="5101084"/>
                  <a:pt x="4044404" y="5101084"/>
                </a:cubicBezTo>
                <a:cubicBezTo>
                  <a:pt x="4046885" y="5101084"/>
                  <a:pt x="4055566" y="5098604"/>
                  <a:pt x="4070449" y="5093642"/>
                </a:cubicBezTo>
                <a:cubicBezTo>
                  <a:pt x="4085332" y="5083721"/>
                  <a:pt x="4096494" y="5077519"/>
                  <a:pt x="4103936" y="5075039"/>
                </a:cubicBezTo>
                <a:cubicBezTo>
                  <a:pt x="4111377" y="5072559"/>
                  <a:pt x="4117579" y="5068838"/>
                  <a:pt x="4122539" y="5063877"/>
                </a:cubicBezTo>
                <a:cubicBezTo>
                  <a:pt x="4127500" y="5058916"/>
                  <a:pt x="4132461" y="5056435"/>
                  <a:pt x="4137422" y="5056435"/>
                </a:cubicBezTo>
                <a:cubicBezTo>
                  <a:pt x="4137422" y="5056435"/>
                  <a:pt x="4139902" y="5056435"/>
                  <a:pt x="4144863" y="5056435"/>
                </a:cubicBezTo>
                <a:cubicBezTo>
                  <a:pt x="4149824" y="5056435"/>
                  <a:pt x="4154785" y="5053955"/>
                  <a:pt x="4159746" y="5048994"/>
                </a:cubicBezTo>
                <a:lnTo>
                  <a:pt x="4189512" y="5041553"/>
                </a:lnTo>
                <a:lnTo>
                  <a:pt x="4196953" y="5041553"/>
                </a:lnTo>
                <a:cubicBezTo>
                  <a:pt x="4191992" y="5036592"/>
                  <a:pt x="4185791" y="5032871"/>
                  <a:pt x="4178350" y="5030390"/>
                </a:cubicBezTo>
                <a:cubicBezTo>
                  <a:pt x="4170908" y="5027910"/>
                  <a:pt x="4167188" y="5026670"/>
                  <a:pt x="4167188" y="5026670"/>
                </a:cubicBezTo>
                <a:close/>
                <a:moveTo>
                  <a:pt x="4918769" y="5019228"/>
                </a:moveTo>
                <a:cubicBezTo>
                  <a:pt x="4918769" y="5019228"/>
                  <a:pt x="4921249" y="5019228"/>
                  <a:pt x="4926211" y="5019228"/>
                </a:cubicBezTo>
                <a:lnTo>
                  <a:pt x="4941093" y="5019228"/>
                </a:lnTo>
                <a:cubicBezTo>
                  <a:pt x="4946055" y="5019228"/>
                  <a:pt x="4948535" y="5019228"/>
                  <a:pt x="4948535" y="5019228"/>
                </a:cubicBezTo>
                <a:cubicBezTo>
                  <a:pt x="4948535" y="5019228"/>
                  <a:pt x="4946055" y="5021709"/>
                  <a:pt x="4941093" y="5026670"/>
                </a:cubicBezTo>
                <a:cubicBezTo>
                  <a:pt x="4936132" y="5026670"/>
                  <a:pt x="4931172" y="5026670"/>
                  <a:pt x="4926211" y="5026670"/>
                </a:cubicBezTo>
                <a:close/>
                <a:moveTo>
                  <a:pt x="4799707" y="5019228"/>
                </a:moveTo>
                <a:cubicBezTo>
                  <a:pt x="4789785" y="5024190"/>
                  <a:pt x="4792265" y="5026670"/>
                  <a:pt x="4807148" y="5026670"/>
                </a:cubicBezTo>
                <a:cubicBezTo>
                  <a:pt x="4802187" y="5021709"/>
                  <a:pt x="4799707" y="5019228"/>
                  <a:pt x="4799707" y="5019228"/>
                </a:cubicBezTo>
                <a:close/>
                <a:moveTo>
                  <a:pt x="4985742" y="5011787"/>
                </a:moveTo>
                <a:lnTo>
                  <a:pt x="5000625" y="5019228"/>
                </a:lnTo>
                <a:cubicBezTo>
                  <a:pt x="4980781" y="5029150"/>
                  <a:pt x="4968379" y="5031631"/>
                  <a:pt x="4963418" y="5026670"/>
                </a:cubicBezTo>
                <a:close/>
                <a:moveTo>
                  <a:pt x="4457402" y="5011787"/>
                </a:moveTo>
                <a:lnTo>
                  <a:pt x="4449961" y="5019228"/>
                </a:lnTo>
                <a:cubicBezTo>
                  <a:pt x="4440039" y="5024190"/>
                  <a:pt x="4432598" y="5026670"/>
                  <a:pt x="4427636" y="5026670"/>
                </a:cubicBezTo>
                <a:close/>
                <a:moveTo>
                  <a:pt x="4241602" y="5011787"/>
                </a:moveTo>
                <a:cubicBezTo>
                  <a:pt x="4241602" y="5016748"/>
                  <a:pt x="4241602" y="5019228"/>
                  <a:pt x="4241602" y="5019228"/>
                </a:cubicBezTo>
                <a:cubicBezTo>
                  <a:pt x="4241602" y="5019228"/>
                  <a:pt x="4244082" y="5019228"/>
                  <a:pt x="4249043" y="5019228"/>
                </a:cubicBezTo>
                <a:cubicBezTo>
                  <a:pt x="4249043" y="5019228"/>
                  <a:pt x="4249043" y="5016748"/>
                  <a:pt x="4249043" y="5011787"/>
                </a:cubicBezTo>
                <a:cubicBezTo>
                  <a:pt x="4244082" y="5011787"/>
                  <a:pt x="4241602" y="5011787"/>
                  <a:pt x="4241602" y="5011787"/>
                </a:cubicBezTo>
                <a:close/>
                <a:moveTo>
                  <a:pt x="5223867" y="5004345"/>
                </a:moveTo>
                <a:cubicBezTo>
                  <a:pt x="5228828" y="5004345"/>
                  <a:pt x="5231308" y="5005586"/>
                  <a:pt x="5231308" y="5008066"/>
                </a:cubicBezTo>
                <a:cubicBezTo>
                  <a:pt x="5231308" y="5010547"/>
                  <a:pt x="5230068" y="5011787"/>
                  <a:pt x="5227588" y="5011787"/>
                </a:cubicBezTo>
                <a:cubicBezTo>
                  <a:pt x="5225108" y="5011787"/>
                  <a:pt x="5223867" y="5009307"/>
                  <a:pt x="5223867" y="5004345"/>
                </a:cubicBezTo>
                <a:close/>
                <a:moveTo>
                  <a:pt x="5134570" y="5004345"/>
                </a:moveTo>
                <a:lnTo>
                  <a:pt x="5142011" y="5011787"/>
                </a:lnTo>
                <a:cubicBezTo>
                  <a:pt x="5137050" y="5016748"/>
                  <a:pt x="5132090" y="5016748"/>
                  <a:pt x="5127129" y="5011787"/>
                </a:cubicBezTo>
                <a:close/>
                <a:moveTo>
                  <a:pt x="4866679" y="5004345"/>
                </a:moveTo>
                <a:lnTo>
                  <a:pt x="4874121" y="5011787"/>
                </a:lnTo>
                <a:cubicBezTo>
                  <a:pt x="4879082" y="5011787"/>
                  <a:pt x="4882803" y="5013028"/>
                  <a:pt x="4885283" y="5015508"/>
                </a:cubicBezTo>
                <a:cubicBezTo>
                  <a:pt x="4887763" y="5017988"/>
                  <a:pt x="4891484" y="5019228"/>
                  <a:pt x="4896445" y="5019228"/>
                </a:cubicBezTo>
                <a:lnTo>
                  <a:pt x="4911328" y="5019228"/>
                </a:lnTo>
                <a:cubicBezTo>
                  <a:pt x="4906367" y="5024190"/>
                  <a:pt x="4903886" y="5026670"/>
                  <a:pt x="4903886" y="5026670"/>
                </a:cubicBezTo>
                <a:lnTo>
                  <a:pt x="4889004" y="5034111"/>
                </a:lnTo>
                <a:cubicBezTo>
                  <a:pt x="4884042" y="5034111"/>
                  <a:pt x="4881562" y="5034111"/>
                  <a:pt x="4881562" y="5034111"/>
                </a:cubicBezTo>
                <a:lnTo>
                  <a:pt x="4874121" y="5034111"/>
                </a:lnTo>
                <a:cubicBezTo>
                  <a:pt x="4874121" y="5039072"/>
                  <a:pt x="4872880" y="5041553"/>
                  <a:pt x="4870400" y="5041553"/>
                </a:cubicBezTo>
                <a:cubicBezTo>
                  <a:pt x="4867920" y="5041553"/>
                  <a:pt x="4866679" y="5041553"/>
                  <a:pt x="4866679" y="5041553"/>
                </a:cubicBezTo>
                <a:cubicBezTo>
                  <a:pt x="4861718" y="5036592"/>
                  <a:pt x="4857997" y="5036592"/>
                  <a:pt x="4855517" y="5041553"/>
                </a:cubicBezTo>
                <a:cubicBezTo>
                  <a:pt x="4853037" y="5046514"/>
                  <a:pt x="4854277" y="5048994"/>
                  <a:pt x="4859238" y="5048994"/>
                </a:cubicBezTo>
                <a:lnTo>
                  <a:pt x="4859238" y="5063877"/>
                </a:lnTo>
                <a:lnTo>
                  <a:pt x="4851797" y="5071318"/>
                </a:lnTo>
                <a:cubicBezTo>
                  <a:pt x="4851797" y="5071318"/>
                  <a:pt x="4851797" y="5070078"/>
                  <a:pt x="4851797" y="5067597"/>
                </a:cubicBezTo>
                <a:cubicBezTo>
                  <a:pt x="4851797" y="5065117"/>
                  <a:pt x="4849317" y="5061397"/>
                  <a:pt x="4844355" y="5056435"/>
                </a:cubicBezTo>
                <a:lnTo>
                  <a:pt x="4851797" y="5048994"/>
                </a:lnTo>
                <a:cubicBezTo>
                  <a:pt x="4851797" y="5044033"/>
                  <a:pt x="4851797" y="5039072"/>
                  <a:pt x="4851797" y="5034111"/>
                </a:cubicBezTo>
                <a:lnTo>
                  <a:pt x="4866679" y="5019228"/>
                </a:lnTo>
                <a:cubicBezTo>
                  <a:pt x="4866679" y="5019228"/>
                  <a:pt x="4866679" y="5016748"/>
                  <a:pt x="4866679" y="5011787"/>
                </a:cubicBezTo>
                <a:close/>
                <a:moveTo>
                  <a:pt x="4717851" y="5004345"/>
                </a:moveTo>
                <a:lnTo>
                  <a:pt x="4747617" y="5004345"/>
                </a:lnTo>
                <a:lnTo>
                  <a:pt x="4710410" y="5011787"/>
                </a:lnTo>
                <a:cubicBezTo>
                  <a:pt x="4710410" y="5006826"/>
                  <a:pt x="4712890" y="5004345"/>
                  <a:pt x="4717851" y="5004345"/>
                </a:cubicBezTo>
                <a:close/>
                <a:moveTo>
                  <a:pt x="5318745" y="5000625"/>
                </a:moveTo>
                <a:cubicBezTo>
                  <a:pt x="5319985" y="5000625"/>
                  <a:pt x="5320605" y="5001865"/>
                  <a:pt x="5320605" y="5004345"/>
                </a:cubicBezTo>
                <a:lnTo>
                  <a:pt x="5305722" y="5011787"/>
                </a:lnTo>
                <a:lnTo>
                  <a:pt x="5313164" y="5004345"/>
                </a:lnTo>
                <a:cubicBezTo>
                  <a:pt x="5315644" y="5001865"/>
                  <a:pt x="5317505" y="5000625"/>
                  <a:pt x="5318745" y="5000625"/>
                </a:cubicBezTo>
                <a:close/>
                <a:moveTo>
                  <a:pt x="4849936" y="4999695"/>
                </a:moveTo>
                <a:cubicBezTo>
                  <a:pt x="4851176" y="5000315"/>
                  <a:pt x="4851797" y="5001865"/>
                  <a:pt x="4851797" y="5004345"/>
                </a:cubicBezTo>
                <a:cubicBezTo>
                  <a:pt x="4851797" y="5009307"/>
                  <a:pt x="4849317" y="5011787"/>
                  <a:pt x="4844355" y="5011787"/>
                </a:cubicBezTo>
                <a:lnTo>
                  <a:pt x="4836914" y="5011787"/>
                </a:lnTo>
                <a:lnTo>
                  <a:pt x="4836914" y="5019228"/>
                </a:lnTo>
                <a:cubicBezTo>
                  <a:pt x="4836914" y="5024190"/>
                  <a:pt x="4836914" y="5030390"/>
                  <a:pt x="4836914" y="5037832"/>
                </a:cubicBezTo>
                <a:cubicBezTo>
                  <a:pt x="4836914" y="5045273"/>
                  <a:pt x="4836914" y="5051475"/>
                  <a:pt x="4836914" y="5056435"/>
                </a:cubicBezTo>
                <a:cubicBezTo>
                  <a:pt x="4836914" y="5061397"/>
                  <a:pt x="4834434" y="5063877"/>
                  <a:pt x="4829472" y="5063877"/>
                </a:cubicBezTo>
                <a:cubicBezTo>
                  <a:pt x="4824511" y="5063877"/>
                  <a:pt x="4822031" y="5066357"/>
                  <a:pt x="4822031" y="5071318"/>
                </a:cubicBezTo>
                <a:lnTo>
                  <a:pt x="4814590" y="5071318"/>
                </a:lnTo>
                <a:cubicBezTo>
                  <a:pt x="4804668" y="5071318"/>
                  <a:pt x="4795986" y="5072559"/>
                  <a:pt x="4788545" y="5075039"/>
                </a:cubicBezTo>
                <a:cubicBezTo>
                  <a:pt x="4781103" y="5077519"/>
                  <a:pt x="4776142" y="5077519"/>
                  <a:pt x="4773662" y="5075039"/>
                </a:cubicBezTo>
                <a:cubicBezTo>
                  <a:pt x="4771182" y="5072559"/>
                  <a:pt x="4774902" y="5068838"/>
                  <a:pt x="4784824" y="5063877"/>
                </a:cubicBezTo>
                <a:lnTo>
                  <a:pt x="4799707" y="5056435"/>
                </a:lnTo>
                <a:lnTo>
                  <a:pt x="4814590" y="5048994"/>
                </a:lnTo>
                <a:cubicBezTo>
                  <a:pt x="4814590" y="5048994"/>
                  <a:pt x="4812109" y="5047754"/>
                  <a:pt x="4807148" y="5045273"/>
                </a:cubicBezTo>
                <a:cubicBezTo>
                  <a:pt x="4802187" y="5042793"/>
                  <a:pt x="4798466" y="5044033"/>
                  <a:pt x="4795986" y="5048994"/>
                </a:cubicBezTo>
                <a:cubicBezTo>
                  <a:pt x="4793506" y="5053955"/>
                  <a:pt x="4791025" y="5055195"/>
                  <a:pt x="4788545" y="5052715"/>
                </a:cubicBezTo>
                <a:cubicBezTo>
                  <a:pt x="4786065" y="5050235"/>
                  <a:pt x="4783583" y="5048994"/>
                  <a:pt x="4781103" y="5048994"/>
                </a:cubicBezTo>
                <a:cubicBezTo>
                  <a:pt x="4778623" y="5048994"/>
                  <a:pt x="4777383" y="5051475"/>
                  <a:pt x="4777383" y="5056435"/>
                </a:cubicBezTo>
                <a:cubicBezTo>
                  <a:pt x="4772421" y="5056435"/>
                  <a:pt x="4764980" y="5056435"/>
                  <a:pt x="4755058" y="5056435"/>
                </a:cubicBezTo>
                <a:cubicBezTo>
                  <a:pt x="4745137" y="5056435"/>
                  <a:pt x="4741416" y="5058916"/>
                  <a:pt x="4743896" y="5063877"/>
                </a:cubicBezTo>
                <a:cubicBezTo>
                  <a:pt x="4746376" y="5068838"/>
                  <a:pt x="4745137" y="5071318"/>
                  <a:pt x="4740176" y="5071318"/>
                </a:cubicBezTo>
                <a:cubicBezTo>
                  <a:pt x="4735214" y="5071318"/>
                  <a:pt x="4732734" y="5068838"/>
                  <a:pt x="4732734" y="5063877"/>
                </a:cubicBezTo>
                <a:cubicBezTo>
                  <a:pt x="4732734" y="5058916"/>
                  <a:pt x="4730254" y="5056435"/>
                  <a:pt x="4725293" y="5056435"/>
                </a:cubicBezTo>
                <a:cubicBezTo>
                  <a:pt x="4720331" y="5056435"/>
                  <a:pt x="4719092" y="5058916"/>
                  <a:pt x="4721572" y="5063877"/>
                </a:cubicBezTo>
                <a:cubicBezTo>
                  <a:pt x="4724052" y="5068838"/>
                  <a:pt x="4722813" y="5073799"/>
                  <a:pt x="4717851" y="5078760"/>
                </a:cubicBezTo>
                <a:lnTo>
                  <a:pt x="4702968" y="5071318"/>
                </a:lnTo>
                <a:cubicBezTo>
                  <a:pt x="4698007" y="5071318"/>
                  <a:pt x="4695527" y="5071318"/>
                  <a:pt x="4695527" y="5071318"/>
                </a:cubicBezTo>
                <a:cubicBezTo>
                  <a:pt x="4690566" y="5081240"/>
                  <a:pt x="4685606" y="5083721"/>
                  <a:pt x="4680644" y="5078760"/>
                </a:cubicBezTo>
                <a:cubicBezTo>
                  <a:pt x="4680644" y="5073799"/>
                  <a:pt x="4676924" y="5073799"/>
                  <a:pt x="4669482" y="5078760"/>
                </a:cubicBezTo>
                <a:cubicBezTo>
                  <a:pt x="4662041" y="5083721"/>
                  <a:pt x="4650879" y="5084961"/>
                  <a:pt x="4635996" y="5082480"/>
                </a:cubicBezTo>
                <a:cubicBezTo>
                  <a:pt x="4621113" y="5080000"/>
                  <a:pt x="4613672" y="5078760"/>
                  <a:pt x="4613672" y="5078760"/>
                </a:cubicBezTo>
                <a:cubicBezTo>
                  <a:pt x="4608710" y="5083721"/>
                  <a:pt x="4598789" y="5088682"/>
                  <a:pt x="4583906" y="5093642"/>
                </a:cubicBezTo>
                <a:cubicBezTo>
                  <a:pt x="4583906" y="5093642"/>
                  <a:pt x="4580185" y="5094883"/>
                  <a:pt x="4572744" y="5097363"/>
                </a:cubicBezTo>
                <a:cubicBezTo>
                  <a:pt x="4565302" y="5099844"/>
                  <a:pt x="4561582" y="5101084"/>
                  <a:pt x="4561582" y="5101084"/>
                </a:cubicBezTo>
                <a:cubicBezTo>
                  <a:pt x="4546699" y="5106045"/>
                  <a:pt x="4536777" y="5109766"/>
                  <a:pt x="4531816" y="5112246"/>
                </a:cubicBezTo>
                <a:cubicBezTo>
                  <a:pt x="4526855" y="5114727"/>
                  <a:pt x="4519413" y="5115967"/>
                  <a:pt x="4509492" y="5115967"/>
                </a:cubicBezTo>
                <a:cubicBezTo>
                  <a:pt x="4509492" y="5120928"/>
                  <a:pt x="4505771" y="5123408"/>
                  <a:pt x="4498330" y="5123408"/>
                </a:cubicBezTo>
                <a:cubicBezTo>
                  <a:pt x="4490888" y="5123408"/>
                  <a:pt x="4484688" y="5125889"/>
                  <a:pt x="4479726" y="5130849"/>
                </a:cubicBezTo>
                <a:cubicBezTo>
                  <a:pt x="4464843" y="5130849"/>
                  <a:pt x="4454922" y="5133330"/>
                  <a:pt x="4449961" y="5138291"/>
                </a:cubicBezTo>
                <a:lnTo>
                  <a:pt x="4442519" y="5145732"/>
                </a:lnTo>
                <a:lnTo>
                  <a:pt x="4449961" y="5145732"/>
                </a:lnTo>
                <a:cubicBezTo>
                  <a:pt x="4454922" y="5145732"/>
                  <a:pt x="4459883" y="5144492"/>
                  <a:pt x="4464843" y="5142011"/>
                </a:cubicBezTo>
                <a:cubicBezTo>
                  <a:pt x="4469805" y="5139531"/>
                  <a:pt x="4474766" y="5138291"/>
                  <a:pt x="4479726" y="5138291"/>
                </a:cubicBezTo>
                <a:lnTo>
                  <a:pt x="4494609" y="5130849"/>
                </a:lnTo>
                <a:cubicBezTo>
                  <a:pt x="4514453" y="5125889"/>
                  <a:pt x="4521895" y="5125889"/>
                  <a:pt x="4516933" y="5130849"/>
                </a:cubicBezTo>
                <a:cubicBezTo>
                  <a:pt x="4511972" y="5135811"/>
                  <a:pt x="4505771" y="5139531"/>
                  <a:pt x="4498330" y="5142011"/>
                </a:cubicBezTo>
                <a:cubicBezTo>
                  <a:pt x="4490888" y="5144492"/>
                  <a:pt x="4484688" y="5145732"/>
                  <a:pt x="4479726" y="5145732"/>
                </a:cubicBezTo>
                <a:cubicBezTo>
                  <a:pt x="4474766" y="5145732"/>
                  <a:pt x="4472285" y="5146973"/>
                  <a:pt x="4472285" y="5149453"/>
                </a:cubicBezTo>
                <a:cubicBezTo>
                  <a:pt x="4472285" y="5151934"/>
                  <a:pt x="4479726" y="5153174"/>
                  <a:pt x="4494609" y="5153174"/>
                </a:cubicBezTo>
                <a:cubicBezTo>
                  <a:pt x="4499570" y="5153174"/>
                  <a:pt x="4504531" y="5153174"/>
                  <a:pt x="4509492" y="5153174"/>
                </a:cubicBezTo>
                <a:cubicBezTo>
                  <a:pt x="4514453" y="5153174"/>
                  <a:pt x="4516933" y="5150694"/>
                  <a:pt x="4516933" y="5145732"/>
                </a:cubicBezTo>
                <a:cubicBezTo>
                  <a:pt x="4521895" y="5135811"/>
                  <a:pt x="4529336" y="5133330"/>
                  <a:pt x="4539258" y="5138291"/>
                </a:cubicBezTo>
                <a:cubicBezTo>
                  <a:pt x="4554140" y="5143252"/>
                  <a:pt x="4561582" y="5140771"/>
                  <a:pt x="4561582" y="5130849"/>
                </a:cubicBezTo>
                <a:cubicBezTo>
                  <a:pt x="4561582" y="5125889"/>
                  <a:pt x="4551660" y="5125889"/>
                  <a:pt x="4531816" y="5130849"/>
                </a:cubicBezTo>
                <a:lnTo>
                  <a:pt x="4539258" y="5123408"/>
                </a:lnTo>
                <a:cubicBezTo>
                  <a:pt x="4549179" y="5118447"/>
                  <a:pt x="4557861" y="5115967"/>
                  <a:pt x="4565302" y="5115967"/>
                </a:cubicBezTo>
                <a:cubicBezTo>
                  <a:pt x="4572744" y="5115967"/>
                  <a:pt x="4577705" y="5112246"/>
                  <a:pt x="4580185" y="5104804"/>
                </a:cubicBezTo>
                <a:cubicBezTo>
                  <a:pt x="4582665" y="5097363"/>
                  <a:pt x="4586386" y="5093642"/>
                  <a:pt x="4591347" y="5093642"/>
                </a:cubicBezTo>
                <a:lnTo>
                  <a:pt x="4598789" y="5101084"/>
                </a:lnTo>
                <a:lnTo>
                  <a:pt x="4591347" y="5108525"/>
                </a:lnTo>
                <a:cubicBezTo>
                  <a:pt x="4591347" y="5108525"/>
                  <a:pt x="4592588" y="5109766"/>
                  <a:pt x="4595068" y="5112246"/>
                </a:cubicBezTo>
                <a:cubicBezTo>
                  <a:pt x="4597548" y="5114727"/>
                  <a:pt x="4598789" y="5115967"/>
                  <a:pt x="4598789" y="5115967"/>
                </a:cubicBezTo>
                <a:lnTo>
                  <a:pt x="4606230" y="5115967"/>
                </a:lnTo>
                <a:cubicBezTo>
                  <a:pt x="4606230" y="5115967"/>
                  <a:pt x="4604990" y="5117207"/>
                  <a:pt x="4602510" y="5119687"/>
                </a:cubicBezTo>
                <a:cubicBezTo>
                  <a:pt x="4600029" y="5122168"/>
                  <a:pt x="4596309" y="5123408"/>
                  <a:pt x="4591347" y="5123408"/>
                </a:cubicBezTo>
                <a:cubicBezTo>
                  <a:pt x="4586386" y="5128369"/>
                  <a:pt x="4583906" y="5130849"/>
                  <a:pt x="4583906" y="5130849"/>
                </a:cubicBezTo>
                <a:lnTo>
                  <a:pt x="4591347" y="5130849"/>
                </a:lnTo>
                <a:lnTo>
                  <a:pt x="4591347" y="5138291"/>
                </a:lnTo>
                <a:cubicBezTo>
                  <a:pt x="4586386" y="5143252"/>
                  <a:pt x="4583906" y="5145732"/>
                  <a:pt x="4583906" y="5145732"/>
                </a:cubicBezTo>
                <a:lnTo>
                  <a:pt x="4591347" y="5145732"/>
                </a:lnTo>
                <a:cubicBezTo>
                  <a:pt x="4596309" y="5140771"/>
                  <a:pt x="4598789" y="5140771"/>
                  <a:pt x="4598789" y="5145732"/>
                </a:cubicBezTo>
                <a:lnTo>
                  <a:pt x="4613672" y="5138291"/>
                </a:lnTo>
                <a:cubicBezTo>
                  <a:pt x="4618633" y="5133330"/>
                  <a:pt x="4622354" y="5132090"/>
                  <a:pt x="4624834" y="5134570"/>
                </a:cubicBezTo>
                <a:cubicBezTo>
                  <a:pt x="4627314" y="5137051"/>
                  <a:pt x="4631035" y="5138291"/>
                  <a:pt x="4635996" y="5138291"/>
                </a:cubicBezTo>
                <a:cubicBezTo>
                  <a:pt x="4640957" y="5138291"/>
                  <a:pt x="4645917" y="5137051"/>
                  <a:pt x="4650879" y="5134570"/>
                </a:cubicBezTo>
                <a:cubicBezTo>
                  <a:pt x="4655840" y="5132090"/>
                  <a:pt x="4660800" y="5132090"/>
                  <a:pt x="4665761" y="5134570"/>
                </a:cubicBezTo>
                <a:cubicBezTo>
                  <a:pt x="4670723" y="5137051"/>
                  <a:pt x="4673203" y="5135811"/>
                  <a:pt x="4673203" y="5130849"/>
                </a:cubicBezTo>
                <a:cubicBezTo>
                  <a:pt x="4673203" y="5125889"/>
                  <a:pt x="4678164" y="5120928"/>
                  <a:pt x="4688086" y="5115967"/>
                </a:cubicBezTo>
                <a:cubicBezTo>
                  <a:pt x="4688086" y="5115967"/>
                  <a:pt x="4689326" y="5115967"/>
                  <a:pt x="4691806" y="5115967"/>
                </a:cubicBezTo>
                <a:cubicBezTo>
                  <a:pt x="4694286" y="5115967"/>
                  <a:pt x="4695527" y="5114727"/>
                  <a:pt x="4695527" y="5112246"/>
                </a:cubicBezTo>
                <a:cubicBezTo>
                  <a:pt x="4695527" y="5109766"/>
                  <a:pt x="4698007" y="5108525"/>
                  <a:pt x="4702968" y="5108525"/>
                </a:cubicBezTo>
                <a:lnTo>
                  <a:pt x="4717851" y="5101084"/>
                </a:lnTo>
                <a:lnTo>
                  <a:pt x="4732734" y="5108525"/>
                </a:lnTo>
                <a:cubicBezTo>
                  <a:pt x="4737695" y="5113486"/>
                  <a:pt x="4740176" y="5115967"/>
                  <a:pt x="4740176" y="5115967"/>
                </a:cubicBezTo>
                <a:cubicBezTo>
                  <a:pt x="4730254" y="5115967"/>
                  <a:pt x="4730254" y="5120928"/>
                  <a:pt x="4740176" y="5130849"/>
                </a:cubicBezTo>
                <a:cubicBezTo>
                  <a:pt x="4740176" y="5135811"/>
                  <a:pt x="4737695" y="5139531"/>
                  <a:pt x="4732734" y="5142011"/>
                </a:cubicBezTo>
                <a:cubicBezTo>
                  <a:pt x="4727773" y="5144492"/>
                  <a:pt x="4725293" y="5144492"/>
                  <a:pt x="4725293" y="5142011"/>
                </a:cubicBezTo>
                <a:cubicBezTo>
                  <a:pt x="4725293" y="5139531"/>
                  <a:pt x="4722813" y="5138291"/>
                  <a:pt x="4717851" y="5138291"/>
                </a:cubicBezTo>
                <a:cubicBezTo>
                  <a:pt x="4712890" y="5143252"/>
                  <a:pt x="4705449" y="5149453"/>
                  <a:pt x="4695527" y="5156894"/>
                </a:cubicBezTo>
                <a:cubicBezTo>
                  <a:pt x="4685606" y="5164336"/>
                  <a:pt x="4678164" y="5168056"/>
                  <a:pt x="4673203" y="5168056"/>
                </a:cubicBezTo>
                <a:lnTo>
                  <a:pt x="4673203" y="5160615"/>
                </a:lnTo>
                <a:cubicBezTo>
                  <a:pt x="4673203" y="5160615"/>
                  <a:pt x="4668242" y="5160615"/>
                  <a:pt x="4658320" y="5160615"/>
                </a:cubicBezTo>
                <a:cubicBezTo>
                  <a:pt x="4648399" y="5160615"/>
                  <a:pt x="4643437" y="5160615"/>
                  <a:pt x="4643437" y="5160615"/>
                </a:cubicBezTo>
                <a:cubicBezTo>
                  <a:pt x="4643437" y="5155654"/>
                  <a:pt x="4642197" y="5153174"/>
                  <a:pt x="4639717" y="5153174"/>
                </a:cubicBezTo>
                <a:cubicBezTo>
                  <a:pt x="4637236" y="5153174"/>
                  <a:pt x="4633516" y="5155654"/>
                  <a:pt x="4628554" y="5160615"/>
                </a:cubicBezTo>
                <a:cubicBezTo>
                  <a:pt x="4623593" y="5165576"/>
                  <a:pt x="4618633" y="5169297"/>
                  <a:pt x="4613672" y="5171777"/>
                </a:cubicBezTo>
                <a:cubicBezTo>
                  <a:pt x="4608710" y="5174258"/>
                  <a:pt x="4606230" y="5175498"/>
                  <a:pt x="4606230" y="5175498"/>
                </a:cubicBezTo>
                <a:lnTo>
                  <a:pt x="4598789" y="5182939"/>
                </a:lnTo>
                <a:cubicBezTo>
                  <a:pt x="4598789" y="5187901"/>
                  <a:pt x="4597548" y="5190381"/>
                  <a:pt x="4595068" y="5190381"/>
                </a:cubicBezTo>
                <a:cubicBezTo>
                  <a:pt x="4592588" y="5190381"/>
                  <a:pt x="4591347" y="5192861"/>
                  <a:pt x="4591347" y="5197822"/>
                </a:cubicBezTo>
                <a:cubicBezTo>
                  <a:pt x="4591347" y="5197822"/>
                  <a:pt x="4588867" y="5197822"/>
                  <a:pt x="4583906" y="5197822"/>
                </a:cubicBezTo>
                <a:cubicBezTo>
                  <a:pt x="4588867" y="5197822"/>
                  <a:pt x="4588867" y="5195342"/>
                  <a:pt x="4583906" y="5190381"/>
                </a:cubicBezTo>
                <a:cubicBezTo>
                  <a:pt x="4573984" y="5180459"/>
                  <a:pt x="4566543" y="5180459"/>
                  <a:pt x="4561582" y="5190381"/>
                </a:cubicBezTo>
                <a:cubicBezTo>
                  <a:pt x="4556620" y="5195342"/>
                  <a:pt x="4554140" y="5200303"/>
                  <a:pt x="4554140" y="5205263"/>
                </a:cubicBezTo>
                <a:lnTo>
                  <a:pt x="4546699" y="5220146"/>
                </a:lnTo>
                <a:lnTo>
                  <a:pt x="4539258" y="5212705"/>
                </a:lnTo>
                <a:cubicBezTo>
                  <a:pt x="4539258" y="5207744"/>
                  <a:pt x="4541738" y="5204023"/>
                  <a:pt x="4546699" y="5201543"/>
                </a:cubicBezTo>
                <a:cubicBezTo>
                  <a:pt x="4551660" y="5199063"/>
                  <a:pt x="4552900" y="5197822"/>
                  <a:pt x="4550420" y="5197822"/>
                </a:cubicBezTo>
                <a:cubicBezTo>
                  <a:pt x="4547940" y="5197822"/>
                  <a:pt x="4541738" y="5197822"/>
                  <a:pt x="4531816" y="5197822"/>
                </a:cubicBezTo>
                <a:lnTo>
                  <a:pt x="4524375" y="5197822"/>
                </a:lnTo>
                <a:lnTo>
                  <a:pt x="4516933" y="5197822"/>
                </a:lnTo>
                <a:cubicBezTo>
                  <a:pt x="4507012" y="5202783"/>
                  <a:pt x="4499570" y="5205263"/>
                  <a:pt x="4494609" y="5205263"/>
                </a:cubicBezTo>
                <a:lnTo>
                  <a:pt x="4479726" y="5212705"/>
                </a:lnTo>
                <a:cubicBezTo>
                  <a:pt x="4479726" y="5212705"/>
                  <a:pt x="4478486" y="5213945"/>
                  <a:pt x="4476006" y="5216426"/>
                </a:cubicBezTo>
                <a:cubicBezTo>
                  <a:pt x="4473526" y="5218906"/>
                  <a:pt x="4469805" y="5220146"/>
                  <a:pt x="4464843" y="5220146"/>
                </a:cubicBezTo>
                <a:lnTo>
                  <a:pt x="4405313" y="5235029"/>
                </a:lnTo>
                <a:lnTo>
                  <a:pt x="4382988" y="5235029"/>
                </a:lnTo>
                <a:cubicBezTo>
                  <a:pt x="4378027" y="5230068"/>
                  <a:pt x="4373067" y="5230068"/>
                  <a:pt x="4368105" y="5235029"/>
                </a:cubicBezTo>
                <a:cubicBezTo>
                  <a:pt x="4363144" y="5235029"/>
                  <a:pt x="4363144" y="5237510"/>
                  <a:pt x="4368105" y="5242470"/>
                </a:cubicBezTo>
                <a:lnTo>
                  <a:pt x="4360664" y="5249912"/>
                </a:lnTo>
                <a:lnTo>
                  <a:pt x="4338340" y="5249912"/>
                </a:lnTo>
                <a:cubicBezTo>
                  <a:pt x="4333379" y="5249912"/>
                  <a:pt x="4329658" y="5249912"/>
                  <a:pt x="4327178" y="5249912"/>
                </a:cubicBezTo>
                <a:cubicBezTo>
                  <a:pt x="4324697" y="5249912"/>
                  <a:pt x="4323457" y="5249912"/>
                  <a:pt x="4323457" y="5249912"/>
                </a:cubicBezTo>
                <a:lnTo>
                  <a:pt x="4316016" y="5249912"/>
                </a:lnTo>
                <a:cubicBezTo>
                  <a:pt x="4320977" y="5249912"/>
                  <a:pt x="4322217" y="5251153"/>
                  <a:pt x="4319736" y="5253633"/>
                </a:cubicBezTo>
                <a:cubicBezTo>
                  <a:pt x="4317256" y="5256113"/>
                  <a:pt x="4313535" y="5257353"/>
                  <a:pt x="4308574" y="5257353"/>
                </a:cubicBezTo>
                <a:cubicBezTo>
                  <a:pt x="4303613" y="5257353"/>
                  <a:pt x="4301133" y="5257353"/>
                  <a:pt x="4301133" y="5257353"/>
                </a:cubicBezTo>
                <a:cubicBezTo>
                  <a:pt x="4301133" y="5257353"/>
                  <a:pt x="4298652" y="5259834"/>
                  <a:pt x="4293691" y="5264795"/>
                </a:cubicBezTo>
                <a:cubicBezTo>
                  <a:pt x="4293691" y="5269756"/>
                  <a:pt x="4291211" y="5269756"/>
                  <a:pt x="4286250" y="5264795"/>
                </a:cubicBezTo>
                <a:lnTo>
                  <a:pt x="4278809" y="5264795"/>
                </a:lnTo>
                <a:lnTo>
                  <a:pt x="4256484" y="5287119"/>
                </a:lnTo>
                <a:cubicBezTo>
                  <a:pt x="4256484" y="5287119"/>
                  <a:pt x="4254004" y="5288360"/>
                  <a:pt x="4249043" y="5290840"/>
                </a:cubicBezTo>
                <a:cubicBezTo>
                  <a:pt x="4244082" y="5293320"/>
                  <a:pt x="4241602" y="5294560"/>
                  <a:pt x="4241602" y="5294560"/>
                </a:cubicBezTo>
                <a:cubicBezTo>
                  <a:pt x="4241602" y="5294560"/>
                  <a:pt x="4239122" y="5294560"/>
                  <a:pt x="4234160" y="5294560"/>
                </a:cubicBezTo>
                <a:cubicBezTo>
                  <a:pt x="4229199" y="5294560"/>
                  <a:pt x="4224239" y="5294560"/>
                  <a:pt x="4219277" y="5294560"/>
                </a:cubicBezTo>
                <a:cubicBezTo>
                  <a:pt x="4214316" y="5294560"/>
                  <a:pt x="4209356" y="5299522"/>
                  <a:pt x="4204395" y="5309443"/>
                </a:cubicBezTo>
                <a:cubicBezTo>
                  <a:pt x="4199434" y="5309443"/>
                  <a:pt x="4194473" y="5309443"/>
                  <a:pt x="4189512" y="5309443"/>
                </a:cubicBezTo>
                <a:lnTo>
                  <a:pt x="4174629" y="5316885"/>
                </a:lnTo>
                <a:cubicBezTo>
                  <a:pt x="4159746" y="5336729"/>
                  <a:pt x="4134942" y="5344170"/>
                  <a:pt x="4100215" y="5339209"/>
                </a:cubicBezTo>
                <a:cubicBezTo>
                  <a:pt x="4090293" y="5339209"/>
                  <a:pt x="4084092" y="5340449"/>
                  <a:pt x="4081611" y="5342929"/>
                </a:cubicBezTo>
                <a:cubicBezTo>
                  <a:pt x="4079131" y="5345410"/>
                  <a:pt x="4070449" y="5349131"/>
                  <a:pt x="4055566" y="5354092"/>
                </a:cubicBezTo>
                <a:cubicBezTo>
                  <a:pt x="4050605" y="5359053"/>
                  <a:pt x="4045645" y="5362774"/>
                  <a:pt x="4040684" y="5365254"/>
                </a:cubicBezTo>
                <a:cubicBezTo>
                  <a:pt x="4035723" y="5367734"/>
                  <a:pt x="4030762" y="5368974"/>
                  <a:pt x="4025801" y="5368974"/>
                </a:cubicBezTo>
                <a:cubicBezTo>
                  <a:pt x="4025801" y="5373936"/>
                  <a:pt x="4024560" y="5375176"/>
                  <a:pt x="4022080" y="5372695"/>
                </a:cubicBezTo>
                <a:cubicBezTo>
                  <a:pt x="4019600" y="5370215"/>
                  <a:pt x="4018359" y="5366494"/>
                  <a:pt x="4018359" y="5361533"/>
                </a:cubicBezTo>
                <a:cubicBezTo>
                  <a:pt x="4018359" y="5356572"/>
                  <a:pt x="4018359" y="5354092"/>
                  <a:pt x="4018359" y="5354092"/>
                </a:cubicBezTo>
                <a:lnTo>
                  <a:pt x="3996035" y="5376416"/>
                </a:lnTo>
                <a:cubicBezTo>
                  <a:pt x="3996035" y="5376416"/>
                  <a:pt x="3993555" y="5376416"/>
                  <a:pt x="3988594" y="5376416"/>
                </a:cubicBezTo>
                <a:lnTo>
                  <a:pt x="3981152" y="5383857"/>
                </a:lnTo>
                <a:lnTo>
                  <a:pt x="3981152" y="5391299"/>
                </a:lnTo>
                <a:cubicBezTo>
                  <a:pt x="3976192" y="5391299"/>
                  <a:pt x="3972471" y="5388819"/>
                  <a:pt x="3969990" y="5383857"/>
                </a:cubicBezTo>
                <a:cubicBezTo>
                  <a:pt x="3967510" y="5378896"/>
                  <a:pt x="3966270" y="5375176"/>
                  <a:pt x="3966270" y="5372695"/>
                </a:cubicBezTo>
                <a:cubicBezTo>
                  <a:pt x="3966270" y="5370215"/>
                  <a:pt x="3971231" y="5368974"/>
                  <a:pt x="3981152" y="5368974"/>
                </a:cubicBezTo>
                <a:lnTo>
                  <a:pt x="3988594" y="5368974"/>
                </a:lnTo>
                <a:lnTo>
                  <a:pt x="3981152" y="5354092"/>
                </a:lnTo>
                <a:cubicBezTo>
                  <a:pt x="3981152" y="5349131"/>
                  <a:pt x="3979912" y="5344170"/>
                  <a:pt x="3977432" y="5339209"/>
                </a:cubicBezTo>
                <a:cubicBezTo>
                  <a:pt x="3974951" y="5334248"/>
                  <a:pt x="3973711" y="5331767"/>
                  <a:pt x="3973711" y="5331767"/>
                </a:cubicBezTo>
                <a:lnTo>
                  <a:pt x="3988594" y="5324326"/>
                </a:lnTo>
                <a:cubicBezTo>
                  <a:pt x="3988594" y="5324326"/>
                  <a:pt x="3991075" y="5321846"/>
                  <a:pt x="3996035" y="5316885"/>
                </a:cubicBezTo>
                <a:cubicBezTo>
                  <a:pt x="4005957" y="5297041"/>
                  <a:pt x="4015879" y="5292080"/>
                  <a:pt x="4025801" y="5302002"/>
                </a:cubicBezTo>
                <a:lnTo>
                  <a:pt x="4033242" y="5302002"/>
                </a:lnTo>
                <a:lnTo>
                  <a:pt x="4040684" y="5294560"/>
                </a:lnTo>
                <a:lnTo>
                  <a:pt x="4048125" y="5294560"/>
                </a:lnTo>
                <a:cubicBezTo>
                  <a:pt x="4048125" y="5294560"/>
                  <a:pt x="4048125" y="5292080"/>
                  <a:pt x="4048125" y="5287119"/>
                </a:cubicBezTo>
                <a:lnTo>
                  <a:pt x="4063008" y="5287119"/>
                </a:lnTo>
                <a:cubicBezTo>
                  <a:pt x="4063008" y="5292080"/>
                  <a:pt x="4065489" y="5292080"/>
                  <a:pt x="4070449" y="5287119"/>
                </a:cubicBezTo>
                <a:lnTo>
                  <a:pt x="4077891" y="5287119"/>
                </a:lnTo>
                <a:cubicBezTo>
                  <a:pt x="4077891" y="5287119"/>
                  <a:pt x="4082852" y="5284639"/>
                  <a:pt x="4092773" y="5279678"/>
                </a:cubicBezTo>
                <a:cubicBezTo>
                  <a:pt x="4097735" y="5279678"/>
                  <a:pt x="4101455" y="5279678"/>
                  <a:pt x="4103936" y="5279678"/>
                </a:cubicBezTo>
                <a:cubicBezTo>
                  <a:pt x="4106416" y="5279678"/>
                  <a:pt x="4107656" y="5279678"/>
                  <a:pt x="4107656" y="5279678"/>
                </a:cubicBezTo>
                <a:lnTo>
                  <a:pt x="4107656" y="5287119"/>
                </a:lnTo>
                <a:cubicBezTo>
                  <a:pt x="4097735" y="5287119"/>
                  <a:pt x="4092773" y="5289600"/>
                  <a:pt x="4092773" y="5294560"/>
                </a:cubicBezTo>
                <a:lnTo>
                  <a:pt x="4122539" y="5294560"/>
                </a:lnTo>
                <a:cubicBezTo>
                  <a:pt x="4127500" y="5289600"/>
                  <a:pt x="4132461" y="5287119"/>
                  <a:pt x="4137422" y="5287119"/>
                </a:cubicBezTo>
                <a:cubicBezTo>
                  <a:pt x="4137422" y="5287119"/>
                  <a:pt x="4139902" y="5285879"/>
                  <a:pt x="4144863" y="5283398"/>
                </a:cubicBezTo>
                <a:cubicBezTo>
                  <a:pt x="4149824" y="5280918"/>
                  <a:pt x="4153545" y="5278437"/>
                  <a:pt x="4156025" y="5275957"/>
                </a:cubicBezTo>
                <a:cubicBezTo>
                  <a:pt x="4158506" y="5273477"/>
                  <a:pt x="4160987" y="5272236"/>
                  <a:pt x="4163467" y="5272236"/>
                </a:cubicBezTo>
                <a:cubicBezTo>
                  <a:pt x="4165947" y="5272236"/>
                  <a:pt x="4167188" y="5272236"/>
                  <a:pt x="4167188" y="5272236"/>
                </a:cubicBezTo>
                <a:cubicBezTo>
                  <a:pt x="4172149" y="5272236"/>
                  <a:pt x="4179590" y="5267275"/>
                  <a:pt x="4189512" y="5257353"/>
                </a:cubicBezTo>
                <a:cubicBezTo>
                  <a:pt x="4214316" y="5247432"/>
                  <a:pt x="4231680" y="5242470"/>
                  <a:pt x="4241602" y="5242470"/>
                </a:cubicBezTo>
                <a:cubicBezTo>
                  <a:pt x="4246563" y="5247432"/>
                  <a:pt x="4250284" y="5249912"/>
                  <a:pt x="4252764" y="5249912"/>
                </a:cubicBezTo>
                <a:cubicBezTo>
                  <a:pt x="4255244" y="5249912"/>
                  <a:pt x="4256484" y="5247432"/>
                  <a:pt x="4256484" y="5242470"/>
                </a:cubicBezTo>
                <a:cubicBezTo>
                  <a:pt x="4266406" y="5242470"/>
                  <a:pt x="4273848" y="5239990"/>
                  <a:pt x="4278809" y="5235029"/>
                </a:cubicBezTo>
                <a:cubicBezTo>
                  <a:pt x="4283770" y="5235029"/>
                  <a:pt x="4287491" y="5233789"/>
                  <a:pt x="4289971" y="5231308"/>
                </a:cubicBezTo>
                <a:cubicBezTo>
                  <a:pt x="4292451" y="5228828"/>
                  <a:pt x="4293691" y="5225108"/>
                  <a:pt x="4293691" y="5220146"/>
                </a:cubicBezTo>
                <a:cubicBezTo>
                  <a:pt x="4298652" y="5215186"/>
                  <a:pt x="4301133" y="5212705"/>
                  <a:pt x="4301133" y="5212705"/>
                </a:cubicBezTo>
                <a:lnTo>
                  <a:pt x="4278809" y="5212705"/>
                </a:lnTo>
                <a:lnTo>
                  <a:pt x="4219277" y="5235029"/>
                </a:lnTo>
                <a:cubicBezTo>
                  <a:pt x="4219277" y="5235029"/>
                  <a:pt x="4218037" y="5236270"/>
                  <a:pt x="4215557" y="5238750"/>
                </a:cubicBezTo>
                <a:cubicBezTo>
                  <a:pt x="4213077" y="5241230"/>
                  <a:pt x="4209356" y="5242470"/>
                  <a:pt x="4204395" y="5242470"/>
                </a:cubicBezTo>
                <a:cubicBezTo>
                  <a:pt x="4194473" y="5247432"/>
                  <a:pt x="4187032" y="5249912"/>
                  <a:pt x="4182070" y="5249912"/>
                </a:cubicBezTo>
                <a:lnTo>
                  <a:pt x="4174629" y="5257353"/>
                </a:lnTo>
                <a:lnTo>
                  <a:pt x="4144863" y="5272236"/>
                </a:lnTo>
                <a:cubicBezTo>
                  <a:pt x="4134942" y="5272236"/>
                  <a:pt x="4127500" y="5272236"/>
                  <a:pt x="4122539" y="5272236"/>
                </a:cubicBezTo>
                <a:cubicBezTo>
                  <a:pt x="4127500" y="5267275"/>
                  <a:pt x="4129980" y="5264795"/>
                  <a:pt x="4129980" y="5264795"/>
                </a:cubicBezTo>
                <a:cubicBezTo>
                  <a:pt x="4129980" y="5264795"/>
                  <a:pt x="4129980" y="5262315"/>
                  <a:pt x="4129980" y="5257353"/>
                </a:cubicBezTo>
                <a:cubicBezTo>
                  <a:pt x="4125019" y="5252393"/>
                  <a:pt x="4123780" y="5247432"/>
                  <a:pt x="4126260" y="5242470"/>
                </a:cubicBezTo>
                <a:cubicBezTo>
                  <a:pt x="4128740" y="5237510"/>
                  <a:pt x="4132461" y="5235029"/>
                  <a:pt x="4137422" y="5235029"/>
                </a:cubicBezTo>
                <a:lnTo>
                  <a:pt x="4174629" y="5220146"/>
                </a:lnTo>
                <a:cubicBezTo>
                  <a:pt x="4194473" y="5210225"/>
                  <a:pt x="4205635" y="5205263"/>
                  <a:pt x="4208115" y="5205263"/>
                </a:cubicBezTo>
                <a:cubicBezTo>
                  <a:pt x="4210596" y="5205263"/>
                  <a:pt x="4218037" y="5201543"/>
                  <a:pt x="4230440" y="5194101"/>
                </a:cubicBezTo>
                <a:cubicBezTo>
                  <a:pt x="4242842" y="5186660"/>
                  <a:pt x="4254004" y="5182939"/>
                  <a:pt x="4263926" y="5182939"/>
                </a:cubicBezTo>
                <a:lnTo>
                  <a:pt x="4293691" y="5168056"/>
                </a:lnTo>
                <a:cubicBezTo>
                  <a:pt x="4303613" y="5163096"/>
                  <a:pt x="4311055" y="5160615"/>
                  <a:pt x="4316016" y="5160615"/>
                </a:cubicBezTo>
                <a:lnTo>
                  <a:pt x="4360664" y="5145732"/>
                </a:lnTo>
                <a:cubicBezTo>
                  <a:pt x="4380508" y="5135811"/>
                  <a:pt x="4405313" y="5123408"/>
                  <a:pt x="4435078" y="5108525"/>
                </a:cubicBezTo>
                <a:cubicBezTo>
                  <a:pt x="4445000" y="5108525"/>
                  <a:pt x="4454922" y="5106045"/>
                  <a:pt x="4464843" y="5101084"/>
                </a:cubicBezTo>
                <a:cubicBezTo>
                  <a:pt x="4474766" y="5096123"/>
                  <a:pt x="4482207" y="5093642"/>
                  <a:pt x="4487168" y="5093642"/>
                </a:cubicBezTo>
                <a:cubicBezTo>
                  <a:pt x="4502051" y="5088682"/>
                  <a:pt x="4521895" y="5083721"/>
                  <a:pt x="4546699" y="5078760"/>
                </a:cubicBezTo>
                <a:cubicBezTo>
                  <a:pt x="4551660" y="5078760"/>
                  <a:pt x="4554140" y="5078760"/>
                  <a:pt x="4554140" y="5078760"/>
                </a:cubicBezTo>
                <a:cubicBezTo>
                  <a:pt x="4554140" y="5083721"/>
                  <a:pt x="4552900" y="5084961"/>
                  <a:pt x="4550420" y="5082480"/>
                </a:cubicBezTo>
                <a:cubicBezTo>
                  <a:pt x="4547940" y="5080000"/>
                  <a:pt x="4545458" y="5080000"/>
                  <a:pt x="4542978" y="5082480"/>
                </a:cubicBezTo>
                <a:cubicBezTo>
                  <a:pt x="4540498" y="5084961"/>
                  <a:pt x="4541738" y="5088682"/>
                  <a:pt x="4546699" y="5093642"/>
                </a:cubicBezTo>
                <a:cubicBezTo>
                  <a:pt x="4546699" y="5098604"/>
                  <a:pt x="4549179" y="5098604"/>
                  <a:pt x="4554140" y="5093642"/>
                </a:cubicBezTo>
                <a:cubicBezTo>
                  <a:pt x="4559102" y="5088682"/>
                  <a:pt x="4561582" y="5083721"/>
                  <a:pt x="4561582" y="5078760"/>
                </a:cubicBezTo>
                <a:lnTo>
                  <a:pt x="4569023" y="5071318"/>
                </a:lnTo>
                <a:cubicBezTo>
                  <a:pt x="4578945" y="5071318"/>
                  <a:pt x="4586386" y="5068838"/>
                  <a:pt x="4591347" y="5063877"/>
                </a:cubicBezTo>
                <a:lnTo>
                  <a:pt x="4583906" y="5056435"/>
                </a:lnTo>
                <a:cubicBezTo>
                  <a:pt x="4578945" y="5056435"/>
                  <a:pt x="4577705" y="5053955"/>
                  <a:pt x="4580185" y="5048994"/>
                </a:cubicBezTo>
                <a:cubicBezTo>
                  <a:pt x="4582665" y="5044033"/>
                  <a:pt x="4588867" y="5041553"/>
                  <a:pt x="4598789" y="5041553"/>
                </a:cubicBezTo>
                <a:cubicBezTo>
                  <a:pt x="4608710" y="5041553"/>
                  <a:pt x="4614912" y="5042793"/>
                  <a:pt x="4617392" y="5045273"/>
                </a:cubicBezTo>
                <a:cubicBezTo>
                  <a:pt x="4619872" y="5047754"/>
                  <a:pt x="4618633" y="5048994"/>
                  <a:pt x="4613672" y="5048994"/>
                </a:cubicBezTo>
                <a:cubicBezTo>
                  <a:pt x="4608710" y="5048994"/>
                  <a:pt x="4606230" y="5051475"/>
                  <a:pt x="4606230" y="5056435"/>
                </a:cubicBezTo>
                <a:cubicBezTo>
                  <a:pt x="4611192" y="5056435"/>
                  <a:pt x="4616152" y="5056435"/>
                  <a:pt x="4621113" y="5056435"/>
                </a:cubicBezTo>
                <a:cubicBezTo>
                  <a:pt x="4626074" y="5056435"/>
                  <a:pt x="4631035" y="5056435"/>
                  <a:pt x="4635996" y="5056435"/>
                </a:cubicBezTo>
                <a:cubicBezTo>
                  <a:pt x="4645917" y="5051475"/>
                  <a:pt x="4653359" y="5046514"/>
                  <a:pt x="4658320" y="5041553"/>
                </a:cubicBezTo>
                <a:lnTo>
                  <a:pt x="4673203" y="5034111"/>
                </a:lnTo>
                <a:lnTo>
                  <a:pt x="4658320" y="5034111"/>
                </a:lnTo>
                <a:lnTo>
                  <a:pt x="4673203" y="5019228"/>
                </a:lnTo>
                <a:cubicBezTo>
                  <a:pt x="4683124" y="5024190"/>
                  <a:pt x="4688086" y="5026670"/>
                  <a:pt x="4688086" y="5026670"/>
                </a:cubicBezTo>
                <a:lnTo>
                  <a:pt x="4695527" y="5026670"/>
                </a:lnTo>
                <a:cubicBezTo>
                  <a:pt x="4705449" y="5026670"/>
                  <a:pt x="4712890" y="5029150"/>
                  <a:pt x="4717851" y="5034111"/>
                </a:cubicBezTo>
                <a:cubicBezTo>
                  <a:pt x="4722813" y="5039072"/>
                  <a:pt x="4726533" y="5040312"/>
                  <a:pt x="4729013" y="5037832"/>
                </a:cubicBezTo>
                <a:cubicBezTo>
                  <a:pt x="4731493" y="5035352"/>
                  <a:pt x="4730254" y="5034111"/>
                  <a:pt x="4725293" y="5034111"/>
                </a:cubicBezTo>
                <a:lnTo>
                  <a:pt x="4732734" y="5019228"/>
                </a:lnTo>
                <a:cubicBezTo>
                  <a:pt x="4737695" y="5019228"/>
                  <a:pt x="4742656" y="5017988"/>
                  <a:pt x="4747617" y="5015508"/>
                </a:cubicBezTo>
                <a:cubicBezTo>
                  <a:pt x="4752578" y="5013028"/>
                  <a:pt x="4757538" y="5011787"/>
                  <a:pt x="4762500" y="5011787"/>
                </a:cubicBezTo>
                <a:cubicBezTo>
                  <a:pt x="4767461" y="5011787"/>
                  <a:pt x="4772421" y="5011787"/>
                  <a:pt x="4777383" y="5011787"/>
                </a:cubicBezTo>
                <a:cubicBezTo>
                  <a:pt x="4782344" y="5011787"/>
                  <a:pt x="4784824" y="5011787"/>
                  <a:pt x="4784824" y="5011787"/>
                </a:cubicBezTo>
                <a:lnTo>
                  <a:pt x="4799707" y="5011787"/>
                </a:lnTo>
                <a:lnTo>
                  <a:pt x="4807148" y="5011787"/>
                </a:lnTo>
                <a:cubicBezTo>
                  <a:pt x="4807148" y="5006826"/>
                  <a:pt x="4812109" y="5004345"/>
                  <a:pt x="4822031" y="5004345"/>
                </a:cubicBezTo>
                <a:cubicBezTo>
                  <a:pt x="4831952" y="5004345"/>
                  <a:pt x="4839394" y="5003105"/>
                  <a:pt x="4844355" y="5000625"/>
                </a:cubicBezTo>
                <a:cubicBezTo>
                  <a:pt x="4846836" y="4999385"/>
                  <a:pt x="4848696" y="4999075"/>
                  <a:pt x="4849936" y="4999695"/>
                </a:cubicBezTo>
                <a:close/>
                <a:moveTo>
                  <a:pt x="4494609" y="4998764"/>
                </a:moveTo>
                <a:cubicBezTo>
                  <a:pt x="4495850" y="4998764"/>
                  <a:pt x="4497090" y="4999385"/>
                  <a:pt x="4498330" y="5000625"/>
                </a:cubicBezTo>
                <a:cubicBezTo>
                  <a:pt x="4500810" y="5003105"/>
                  <a:pt x="4502051" y="5004345"/>
                  <a:pt x="4502051" y="5004345"/>
                </a:cubicBezTo>
                <a:cubicBezTo>
                  <a:pt x="4502051" y="5004345"/>
                  <a:pt x="4499570" y="5004345"/>
                  <a:pt x="4494609" y="5004345"/>
                </a:cubicBezTo>
                <a:cubicBezTo>
                  <a:pt x="4489648" y="5004345"/>
                  <a:pt x="4488408" y="5003105"/>
                  <a:pt x="4490888" y="5000625"/>
                </a:cubicBezTo>
                <a:cubicBezTo>
                  <a:pt x="4492129" y="4999385"/>
                  <a:pt x="4493369" y="4998764"/>
                  <a:pt x="4494609" y="4998764"/>
                </a:cubicBezTo>
                <a:close/>
                <a:moveTo>
                  <a:pt x="5156894" y="4996904"/>
                </a:moveTo>
                <a:lnTo>
                  <a:pt x="5164336" y="4996904"/>
                </a:lnTo>
                <a:cubicBezTo>
                  <a:pt x="5164336" y="5001865"/>
                  <a:pt x="5164336" y="5004345"/>
                  <a:pt x="5164336" y="5004345"/>
                </a:cubicBezTo>
                <a:lnTo>
                  <a:pt x="5179218" y="5004345"/>
                </a:lnTo>
                <a:cubicBezTo>
                  <a:pt x="5189140" y="5004345"/>
                  <a:pt x="5194101" y="5004345"/>
                  <a:pt x="5194101" y="5004345"/>
                </a:cubicBezTo>
                <a:cubicBezTo>
                  <a:pt x="5199063" y="5009307"/>
                  <a:pt x="5200302" y="5011787"/>
                  <a:pt x="5197822" y="5011787"/>
                </a:cubicBezTo>
                <a:cubicBezTo>
                  <a:pt x="5195342" y="5011787"/>
                  <a:pt x="5194101" y="5011787"/>
                  <a:pt x="5194101" y="5011787"/>
                </a:cubicBezTo>
                <a:cubicBezTo>
                  <a:pt x="5189140" y="5011787"/>
                  <a:pt x="5186660" y="5011787"/>
                  <a:pt x="5186660" y="5011787"/>
                </a:cubicBezTo>
                <a:lnTo>
                  <a:pt x="5164336" y="5019228"/>
                </a:lnTo>
                <a:lnTo>
                  <a:pt x="5156894" y="5011787"/>
                </a:lnTo>
                <a:cubicBezTo>
                  <a:pt x="5156894" y="5006826"/>
                  <a:pt x="5156894" y="5003105"/>
                  <a:pt x="5156894" y="5000625"/>
                </a:cubicBezTo>
                <a:cubicBezTo>
                  <a:pt x="5156894" y="4998145"/>
                  <a:pt x="5156894" y="4996904"/>
                  <a:pt x="5156894" y="4996904"/>
                </a:cubicBezTo>
                <a:close/>
                <a:moveTo>
                  <a:pt x="5075039" y="4996904"/>
                </a:moveTo>
                <a:lnTo>
                  <a:pt x="5119687" y="4996904"/>
                </a:lnTo>
                <a:cubicBezTo>
                  <a:pt x="5119687" y="4996904"/>
                  <a:pt x="5117207" y="4998145"/>
                  <a:pt x="5112246" y="5000625"/>
                </a:cubicBezTo>
                <a:cubicBezTo>
                  <a:pt x="5107285" y="5003105"/>
                  <a:pt x="5104804" y="5006826"/>
                  <a:pt x="5104804" y="5011787"/>
                </a:cubicBezTo>
                <a:cubicBezTo>
                  <a:pt x="5104804" y="5011787"/>
                  <a:pt x="5102324" y="5014268"/>
                  <a:pt x="5097363" y="5019228"/>
                </a:cubicBezTo>
                <a:cubicBezTo>
                  <a:pt x="5097363" y="5019228"/>
                  <a:pt x="5094883" y="5021709"/>
                  <a:pt x="5089922" y="5026670"/>
                </a:cubicBezTo>
                <a:lnTo>
                  <a:pt x="5076899" y="5026670"/>
                </a:lnTo>
                <a:cubicBezTo>
                  <a:pt x="5078139" y="5024189"/>
                  <a:pt x="5080000" y="5021709"/>
                  <a:pt x="5082480" y="5019228"/>
                </a:cubicBezTo>
                <a:lnTo>
                  <a:pt x="5082480" y="5011787"/>
                </a:lnTo>
                <a:lnTo>
                  <a:pt x="5075039" y="5004345"/>
                </a:lnTo>
                <a:cubicBezTo>
                  <a:pt x="5075039" y="4999385"/>
                  <a:pt x="5075039" y="4996904"/>
                  <a:pt x="5075039" y="4996904"/>
                </a:cubicBezTo>
                <a:close/>
                <a:moveTo>
                  <a:pt x="4762500" y="4996904"/>
                </a:moveTo>
                <a:cubicBezTo>
                  <a:pt x="4762500" y="4996904"/>
                  <a:pt x="4764980" y="4999385"/>
                  <a:pt x="4769941" y="5004345"/>
                </a:cubicBezTo>
                <a:lnTo>
                  <a:pt x="4762500" y="5004345"/>
                </a:lnTo>
                <a:close/>
                <a:moveTo>
                  <a:pt x="5953125" y="4989463"/>
                </a:moveTo>
                <a:lnTo>
                  <a:pt x="5960566" y="4996904"/>
                </a:lnTo>
                <a:cubicBezTo>
                  <a:pt x="5960566" y="4996904"/>
                  <a:pt x="5958086" y="4996904"/>
                  <a:pt x="5953125" y="4996904"/>
                </a:cubicBezTo>
                <a:lnTo>
                  <a:pt x="5938242" y="4996904"/>
                </a:lnTo>
                <a:close/>
                <a:moveTo>
                  <a:pt x="5246191" y="4989463"/>
                </a:moveTo>
                <a:lnTo>
                  <a:pt x="5253633" y="4996904"/>
                </a:lnTo>
                <a:cubicBezTo>
                  <a:pt x="5248671" y="4996904"/>
                  <a:pt x="5243711" y="4996904"/>
                  <a:pt x="5238750" y="4996904"/>
                </a:cubicBezTo>
                <a:close/>
                <a:moveTo>
                  <a:pt x="4297412" y="4986672"/>
                </a:moveTo>
                <a:cubicBezTo>
                  <a:pt x="4297412" y="4986052"/>
                  <a:pt x="4296172" y="4986982"/>
                  <a:pt x="4293691" y="4989463"/>
                </a:cubicBezTo>
                <a:cubicBezTo>
                  <a:pt x="4293691" y="4989463"/>
                  <a:pt x="4286250" y="4991943"/>
                  <a:pt x="4271367" y="4996904"/>
                </a:cubicBezTo>
                <a:lnTo>
                  <a:pt x="4263926" y="5011787"/>
                </a:lnTo>
                <a:cubicBezTo>
                  <a:pt x="4268887" y="5006826"/>
                  <a:pt x="4273848" y="5004345"/>
                  <a:pt x="4278809" y="5004345"/>
                </a:cubicBezTo>
                <a:cubicBezTo>
                  <a:pt x="4283770" y="5004345"/>
                  <a:pt x="4288730" y="5000625"/>
                  <a:pt x="4293691" y="4993183"/>
                </a:cubicBezTo>
                <a:cubicBezTo>
                  <a:pt x="4296172" y="4989463"/>
                  <a:pt x="4297412" y="4987292"/>
                  <a:pt x="4297412" y="4986672"/>
                </a:cubicBezTo>
                <a:close/>
                <a:moveTo>
                  <a:pt x="5380136" y="4982021"/>
                </a:moveTo>
                <a:lnTo>
                  <a:pt x="5387578" y="4982021"/>
                </a:lnTo>
                <a:cubicBezTo>
                  <a:pt x="5392539" y="4982021"/>
                  <a:pt x="5395019" y="4983262"/>
                  <a:pt x="5395019" y="4985742"/>
                </a:cubicBezTo>
                <a:cubicBezTo>
                  <a:pt x="5395019" y="4988223"/>
                  <a:pt x="5392539" y="4989463"/>
                  <a:pt x="5387578" y="4989463"/>
                </a:cubicBezTo>
                <a:cubicBezTo>
                  <a:pt x="5382617" y="4989463"/>
                  <a:pt x="5380136" y="4986983"/>
                  <a:pt x="5380136" y="4982021"/>
                </a:cubicBezTo>
                <a:close/>
                <a:moveTo>
                  <a:pt x="5298281" y="4982021"/>
                </a:moveTo>
                <a:cubicBezTo>
                  <a:pt x="5298281" y="4982021"/>
                  <a:pt x="5298281" y="4983262"/>
                  <a:pt x="5298281" y="4985742"/>
                </a:cubicBezTo>
                <a:cubicBezTo>
                  <a:pt x="5298281" y="4988223"/>
                  <a:pt x="5297040" y="4989463"/>
                  <a:pt x="5294560" y="4989463"/>
                </a:cubicBezTo>
                <a:cubicBezTo>
                  <a:pt x="5292080" y="4989463"/>
                  <a:pt x="5293320" y="4986983"/>
                  <a:pt x="5298281" y="4982021"/>
                </a:cubicBezTo>
                <a:close/>
                <a:moveTo>
                  <a:pt x="5275957" y="4982021"/>
                </a:moveTo>
                <a:cubicBezTo>
                  <a:pt x="5280918" y="4982021"/>
                  <a:pt x="5283398" y="4983262"/>
                  <a:pt x="5283398" y="4985742"/>
                </a:cubicBezTo>
                <a:cubicBezTo>
                  <a:pt x="5283398" y="4988223"/>
                  <a:pt x="5280918" y="4991943"/>
                  <a:pt x="5275957" y="4996904"/>
                </a:cubicBezTo>
                <a:cubicBezTo>
                  <a:pt x="5275957" y="4996904"/>
                  <a:pt x="5275957" y="4999385"/>
                  <a:pt x="5275957" y="5004345"/>
                </a:cubicBezTo>
                <a:cubicBezTo>
                  <a:pt x="5275957" y="5004345"/>
                  <a:pt x="5273477" y="5004345"/>
                  <a:pt x="5268515" y="5004345"/>
                </a:cubicBezTo>
                <a:cubicBezTo>
                  <a:pt x="5263554" y="4999385"/>
                  <a:pt x="5263554" y="4995664"/>
                  <a:pt x="5268515" y="4993183"/>
                </a:cubicBezTo>
                <a:cubicBezTo>
                  <a:pt x="5273477" y="4990703"/>
                  <a:pt x="5274716" y="4988223"/>
                  <a:pt x="5272236" y="4985742"/>
                </a:cubicBezTo>
                <a:cubicBezTo>
                  <a:pt x="5269756" y="4983262"/>
                  <a:pt x="5270995" y="4982021"/>
                  <a:pt x="5275957" y="4982021"/>
                </a:cubicBezTo>
                <a:close/>
                <a:moveTo>
                  <a:pt x="5877780" y="4978301"/>
                </a:moveTo>
                <a:cubicBezTo>
                  <a:pt x="5879641" y="4978301"/>
                  <a:pt x="5881191" y="4979541"/>
                  <a:pt x="5882431" y="4982021"/>
                </a:cubicBezTo>
                <a:cubicBezTo>
                  <a:pt x="5884911" y="4986983"/>
                  <a:pt x="5887393" y="4988223"/>
                  <a:pt x="5889873" y="4985742"/>
                </a:cubicBezTo>
                <a:cubicBezTo>
                  <a:pt x="5892353" y="4983262"/>
                  <a:pt x="5896074" y="4984502"/>
                  <a:pt x="5901035" y="4989463"/>
                </a:cubicBezTo>
                <a:lnTo>
                  <a:pt x="5901035" y="4996904"/>
                </a:lnTo>
                <a:cubicBezTo>
                  <a:pt x="5896074" y="4996904"/>
                  <a:pt x="5888632" y="4996904"/>
                  <a:pt x="5878711" y="4996904"/>
                </a:cubicBezTo>
                <a:cubicBezTo>
                  <a:pt x="5873749" y="4996904"/>
                  <a:pt x="5868789" y="4996904"/>
                  <a:pt x="5863828" y="4996904"/>
                </a:cubicBezTo>
                <a:cubicBezTo>
                  <a:pt x="5858867" y="4996904"/>
                  <a:pt x="5856386" y="4994424"/>
                  <a:pt x="5856386" y="4989463"/>
                </a:cubicBezTo>
                <a:cubicBezTo>
                  <a:pt x="5856386" y="4989463"/>
                  <a:pt x="5853906" y="4989463"/>
                  <a:pt x="5848945" y="4989463"/>
                </a:cubicBezTo>
                <a:lnTo>
                  <a:pt x="5811738" y="4989463"/>
                </a:lnTo>
                <a:cubicBezTo>
                  <a:pt x="5811738" y="4984502"/>
                  <a:pt x="5814218" y="4982021"/>
                  <a:pt x="5819179" y="4982021"/>
                </a:cubicBezTo>
                <a:lnTo>
                  <a:pt x="5871269" y="4982021"/>
                </a:lnTo>
                <a:cubicBezTo>
                  <a:pt x="5873750" y="4979541"/>
                  <a:pt x="5875920" y="4978301"/>
                  <a:pt x="5877780" y="4978301"/>
                </a:cubicBezTo>
                <a:close/>
                <a:moveTo>
                  <a:pt x="5750346" y="4978301"/>
                </a:moveTo>
                <a:cubicBezTo>
                  <a:pt x="5759028" y="4978301"/>
                  <a:pt x="5772050" y="4979541"/>
                  <a:pt x="5789414" y="4982021"/>
                </a:cubicBezTo>
                <a:cubicBezTo>
                  <a:pt x="5794375" y="4982021"/>
                  <a:pt x="5798096" y="4982021"/>
                  <a:pt x="5800576" y="4982021"/>
                </a:cubicBezTo>
                <a:cubicBezTo>
                  <a:pt x="5803056" y="4982021"/>
                  <a:pt x="5804297" y="4984502"/>
                  <a:pt x="5804297" y="4989463"/>
                </a:cubicBezTo>
                <a:cubicBezTo>
                  <a:pt x="5804297" y="4989463"/>
                  <a:pt x="5796855" y="4991943"/>
                  <a:pt x="5781972" y="4996904"/>
                </a:cubicBezTo>
                <a:lnTo>
                  <a:pt x="5722441" y="4996904"/>
                </a:lnTo>
                <a:lnTo>
                  <a:pt x="5722441" y="4982021"/>
                </a:lnTo>
                <a:lnTo>
                  <a:pt x="5737324" y="4982021"/>
                </a:lnTo>
                <a:cubicBezTo>
                  <a:pt x="5737324" y="4979541"/>
                  <a:pt x="5741664" y="4978301"/>
                  <a:pt x="5750346" y="4978301"/>
                </a:cubicBezTo>
                <a:close/>
                <a:moveTo>
                  <a:pt x="6014516" y="4977370"/>
                </a:moveTo>
                <a:cubicBezTo>
                  <a:pt x="6015756" y="4976751"/>
                  <a:pt x="6017617" y="4977061"/>
                  <a:pt x="6020097" y="4978301"/>
                </a:cubicBezTo>
                <a:cubicBezTo>
                  <a:pt x="6025059" y="4980781"/>
                  <a:pt x="6022577" y="4982021"/>
                  <a:pt x="6012656" y="4982021"/>
                </a:cubicBezTo>
                <a:cubicBezTo>
                  <a:pt x="6012656" y="4979541"/>
                  <a:pt x="6013276" y="4977991"/>
                  <a:pt x="6014516" y="4977370"/>
                </a:cubicBezTo>
                <a:close/>
                <a:moveTo>
                  <a:pt x="4484377" y="4977370"/>
                </a:moveTo>
                <a:cubicBezTo>
                  <a:pt x="4486238" y="4977991"/>
                  <a:pt x="4487168" y="4979541"/>
                  <a:pt x="4487168" y="4982021"/>
                </a:cubicBezTo>
                <a:lnTo>
                  <a:pt x="4479726" y="4982021"/>
                </a:lnTo>
                <a:cubicBezTo>
                  <a:pt x="4479726" y="4982021"/>
                  <a:pt x="4477246" y="4983262"/>
                  <a:pt x="4472285" y="4985742"/>
                </a:cubicBezTo>
                <a:cubicBezTo>
                  <a:pt x="4467324" y="4988223"/>
                  <a:pt x="4462363" y="4991943"/>
                  <a:pt x="4457402" y="4996904"/>
                </a:cubicBezTo>
                <a:cubicBezTo>
                  <a:pt x="4442519" y="5001865"/>
                  <a:pt x="4432598" y="5001865"/>
                  <a:pt x="4427636" y="4996904"/>
                </a:cubicBezTo>
                <a:cubicBezTo>
                  <a:pt x="4432598" y="4996904"/>
                  <a:pt x="4440039" y="4994424"/>
                  <a:pt x="4449961" y="4989463"/>
                </a:cubicBezTo>
                <a:cubicBezTo>
                  <a:pt x="4459883" y="4984502"/>
                  <a:pt x="4468564" y="4980781"/>
                  <a:pt x="4476006" y="4978301"/>
                </a:cubicBezTo>
                <a:cubicBezTo>
                  <a:pt x="4479726" y="4977061"/>
                  <a:pt x="4482517" y="4976751"/>
                  <a:pt x="4484377" y="4977370"/>
                </a:cubicBezTo>
                <a:close/>
                <a:moveTo>
                  <a:pt x="5707558" y="4974580"/>
                </a:moveTo>
                <a:cubicBezTo>
                  <a:pt x="5707558" y="4974580"/>
                  <a:pt x="5708799" y="4975820"/>
                  <a:pt x="5711279" y="4978301"/>
                </a:cubicBezTo>
                <a:cubicBezTo>
                  <a:pt x="5713759" y="4980781"/>
                  <a:pt x="5715000" y="4982021"/>
                  <a:pt x="5715000" y="4982021"/>
                </a:cubicBezTo>
                <a:cubicBezTo>
                  <a:pt x="5715000" y="4986983"/>
                  <a:pt x="5712520" y="4986983"/>
                  <a:pt x="5707558" y="4982021"/>
                </a:cubicBezTo>
                <a:close/>
                <a:moveTo>
                  <a:pt x="5342929" y="4974580"/>
                </a:moveTo>
                <a:lnTo>
                  <a:pt x="5357812" y="4982021"/>
                </a:lnTo>
                <a:lnTo>
                  <a:pt x="5350371" y="4982021"/>
                </a:lnTo>
                <a:cubicBezTo>
                  <a:pt x="5345410" y="4982021"/>
                  <a:pt x="5340449" y="4982021"/>
                  <a:pt x="5335488" y="4982021"/>
                </a:cubicBezTo>
                <a:close/>
                <a:moveTo>
                  <a:pt x="5313164" y="4974580"/>
                </a:moveTo>
                <a:cubicBezTo>
                  <a:pt x="5313164" y="4974580"/>
                  <a:pt x="5313164" y="4977061"/>
                  <a:pt x="5313164" y="4982021"/>
                </a:cubicBezTo>
                <a:cubicBezTo>
                  <a:pt x="5313164" y="4986983"/>
                  <a:pt x="5311923" y="4989463"/>
                  <a:pt x="5309443" y="4989463"/>
                </a:cubicBezTo>
                <a:cubicBezTo>
                  <a:pt x="5306963" y="4989463"/>
                  <a:pt x="5305722" y="4986983"/>
                  <a:pt x="5305722" y="4982021"/>
                </a:cubicBezTo>
                <a:close/>
                <a:moveTo>
                  <a:pt x="4323457" y="4974580"/>
                </a:moveTo>
                <a:lnTo>
                  <a:pt x="4312295" y="4985742"/>
                </a:lnTo>
                <a:lnTo>
                  <a:pt x="4323457" y="4982021"/>
                </a:lnTo>
                <a:close/>
                <a:moveTo>
                  <a:pt x="5651748" y="4970859"/>
                </a:moveTo>
                <a:cubicBezTo>
                  <a:pt x="5654228" y="4970859"/>
                  <a:pt x="5657949" y="4972099"/>
                  <a:pt x="5662910" y="4974580"/>
                </a:cubicBezTo>
                <a:lnTo>
                  <a:pt x="5670351" y="4982021"/>
                </a:lnTo>
                <a:lnTo>
                  <a:pt x="5671747" y="4982021"/>
                </a:lnTo>
                <a:cubicBezTo>
                  <a:pt x="5673297" y="4982021"/>
                  <a:pt x="5675312" y="4982021"/>
                  <a:pt x="5677793" y="4982021"/>
                </a:cubicBezTo>
                <a:cubicBezTo>
                  <a:pt x="5682754" y="4982021"/>
                  <a:pt x="5688955" y="4984502"/>
                  <a:pt x="5696396" y="4989463"/>
                </a:cubicBezTo>
                <a:cubicBezTo>
                  <a:pt x="5703838" y="4994424"/>
                  <a:pt x="5707558" y="4996904"/>
                  <a:pt x="5707558" y="4996904"/>
                </a:cubicBezTo>
                <a:lnTo>
                  <a:pt x="5692676" y="4989463"/>
                </a:lnTo>
                <a:cubicBezTo>
                  <a:pt x="5687714" y="4989463"/>
                  <a:pt x="5682754" y="4990703"/>
                  <a:pt x="5677793" y="4993183"/>
                </a:cubicBezTo>
                <a:cubicBezTo>
                  <a:pt x="5672831" y="4995664"/>
                  <a:pt x="5669111" y="4995664"/>
                  <a:pt x="5666631" y="4993183"/>
                </a:cubicBezTo>
                <a:cubicBezTo>
                  <a:pt x="5664151" y="4990703"/>
                  <a:pt x="5657949" y="4989463"/>
                  <a:pt x="5648027" y="4989463"/>
                </a:cubicBezTo>
                <a:cubicBezTo>
                  <a:pt x="5638106" y="4989463"/>
                  <a:pt x="5633144" y="4986983"/>
                  <a:pt x="5633144" y="4982021"/>
                </a:cubicBezTo>
                <a:lnTo>
                  <a:pt x="5640586" y="4982021"/>
                </a:lnTo>
                <a:cubicBezTo>
                  <a:pt x="5640586" y="4982021"/>
                  <a:pt x="5641826" y="4982021"/>
                  <a:pt x="5644306" y="4982021"/>
                </a:cubicBezTo>
                <a:cubicBezTo>
                  <a:pt x="5646786" y="4982021"/>
                  <a:pt x="5648027" y="4979541"/>
                  <a:pt x="5648027" y="4974580"/>
                </a:cubicBezTo>
                <a:cubicBezTo>
                  <a:pt x="5648027" y="4972099"/>
                  <a:pt x="5649267" y="4970859"/>
                  <a:pt x="5651748" y="4970859"/>
                </a:cubicBezTo>
                <a:close/>
                <a:moveTo>
                  <a:pt x="5476875" y="4967138"/>
                </a:moveTo>
                <a:cubicBezTo>
                  <a:pt x="5476875" y="4972100"/>
                  <a:pt x="5475634" y="4974580"/>
                  <a:pt x="5473154" y="4974580"/>
                </a:cubicBezTo>
                <a:cubicBezTo>
                  <a:pt x="5470674" y="4974580"/>
                  <a:pt x="5470674" y="4973340"/>
                  <a:pt x="5473154" y="4970859"/>
                </a:cubicBezTo>
                <a:cubicBezTo>
                  <a:pt x="5475634" y="4968379"/>
                  <a:pt x="5476875" y="4967138"/>
                  <a:pt x="5476875" y="4967138"/>
                </a:cubicBezTo>
                <a:close/>
                <a:moveTo>
                  <a:pt x="148828" y="4967138"/>
                </a:moveTo>
                <a:lnTo>
                  <a:pt x="163711" y="4967138"/>
                </a:lnTo>
                <a:cubicBezTo>
                  <a:pt x="173633" y="4967138"/>
                  <a:pt x="178594" y="4968379"/>
                  <a:pt x="178594" y="4970859"/>
                </a:cubicBezTo>
                <a:cubicBezTo>
                  <a:pt x="178594" y="4973340"/>
                  <a:pt x="173633" y="4977061"/>
                  <a:pt x="163711" y="4982021"/>
                </a:cubicBezTo>
                <a:lnTo>
                  <a:pt x="141387" y="4989463"/>
                </a:lnTo>
                <a:lnTo>
                  <a:pt x="141387" y="4982021"/>
                </a:lnTo>
                <a:cubicBezTo>
                  <a:pt x="141387" y="4977061"/>
                  <a:pt x="141387" y="4973340"/>
                  <a:pt x="141387" y="4970859"/>
                </a:cubicBezTo>
                <a:cubicBezTo>
                  <a:pt x="141387" y="4968379"/>
                  <a:pt x="143867" y="4967138"/>
                  <a:pt x="148828" y="4967138"/>
                </a:cubicBezTo>
                <a:close/>
                <a:moveTo>
                  <a:pt x="5878711" y="4959697"/>
                </a:moveTo>
                <a:cubicBezTo>
                  <a:pt x="5883672" y="4959697"/>
                  <a:pt x="5886152" y="4962178"/>
                  <a:pt x="5886152" y="4967138"/>
                </a:cubicBezTo>
                <a:lnTo>
                  <a:pt x="5878711" y="4967138"/>
                </a:lnTo>
                <a:lnTo>
                  <a:pt x="5871269" y="4967138"/>
                </a:lnTo>
                <a:cubicBezTo>
                  <a:pt x="5871269" y="4962178"/>
                  <a:pt x="5873749" y="4959697"/>
                  <a:pt x="5878711" y="4959697"/>
                </a:cubicBezTo>
                <a:close/>
                <a:moveTo>
                  <a:pt x="5848945" y="4959697"/>
                </a:moveTo>
                <a:lnTo>
                  <a:pt x="5848945" y="4967138"/>
                </a:lnTo>
                <a:cubicBezTo>
                  <a:pt x="5848945" y="4967138"/>
                  <a:pt x="5846465" y="4967138"/>
                  <a:pt x="5841504" y="4967138"/>
                </a:cubicBezTo>
                <a:close/>
                <a:moveTo>
                  <a:pt x="5819179" y="4959697"/>
                </a:moveTo>
                <a:cubicBezTo>
                  <a:pt x="5819179" y="4964658"/>
                  <a:pt x="5817939" y="4967138"/>
                  <a:pt x="5815459" y="4967138"/>
                </a:cubicBezTo>
                <a:cubicBezTo>
                  <a:pt x="5812979" y="4967138"/>
                  <a:pt x="5811738" y="4965898"/>
                  <a:pt x="5811738" y="4963418"/>
                </a:cubicBezTo>
                <a:cubicBezTo>
                  <a:pt x="5811738" y="4960938"/>
                  <a:pt x="5814218" y="4959697"/>
                  <a:pt x="5819179" y="4959697"/>
                </a:cubicBezTo>
                <a:close/>
                <a:moveTo>
                  <a:pt x="5767090" y="4959697"/>
                </a:moveTo>
                <a:lnTo>
                  <a:pt x="5767090" y="4965278"/>
                </a:lnTo>
                <a:cubicBezTo>
                  <a:pt x="5767090" y="4966518"/>
                  <a:pt x="5767090" y="4967138"/>
                  <a:pt x="5767090" y="4967138"/>
                </a:cubicBezTo>
                <a:cubicBezTo>
                  <a:pt x="5767090" y="4967138"/>
                  <a:pt x="5764609" y="4967138"/>
                  <a:pt x="5759648" y="4967138"/>
                </a:cubicBezTo>
                <a:close/>
                <a:moveTo>
                  <a:pt x="5521523" y="4959697"/>
                </a:moveTo>
                <a:cubicBezTo>
                  <a:pt x="5526484" y="4959697"/>
                  <a:pt x="5528965" y="4959697"/>
                  <a:pt x="5528965" y="4959697"/>
                </a:cubicBezTo>
                <a:cubicBezTo>
                  <a:pt x="5528965" y="4959697"/>
                  <a:pt x="5531445" y="4962178"/>
                  <a:pt x="5536406" y="4967138"/>
                </a:cubicBezTo>
                <a:cubicBezTo>
                  <a:pt x="5531445" y="4967138"/>
                  <a:pt x="5528965" y="4967138"/>
                  <a:pt x="5528965" y="4967138"/>
                </a:cubicBezTo>
                <a:close/>
                <a:moveTo>
                  <a:pt x="5253633" y="4959697"/>
                </a:moveTo>
                <a:cubicBezTo>
                  <a:pt x="5258594" y="4959697"/>
                  <a:pt x="5262315" y="4959697"/>
                  <a:pt x="5264795" y="4959697"/>
                </a:cubicBezTo>
                <a:cubicBezTo>
                  <a:pt x="5267275" y="4959697"/>
                  <a:pt x="5270995" y="4959697"/>
                  <a:pt x="5275957" y="4959697"/>
                </a:cubicBezTo>
                <a:lnTo>
                  <a:pt x="5290840" y="4959697"/>
                </a:lnTo>
                <a:cubicBezTo>
                  <a:pt x="5280918" y="4969619"/>
                  <a:pt x="5266035" y="4972100"/>
                  <a:pt x="5246191" y="4967138"/>
                </a:cubicBezTo>
                <a:close/>
                <a:moveTo>
                  <a:pt x="5768950" y="4955976"/>
                </a:moveTo>
                <a:lnTo>
                  <a:pt x="5770279" y="4956508"/>
                </a:lnTo>
                <a:lnTo>
                  <a:pt x="5767090" y="4959697"/>
                </a:lnTo>
                <a:cubicBezTo>
                  <a:pt x="5767090" y="4957216"/>
                  <a:pt x="5767710" y="4955976"/>
                  <a:pt x="5768950" y="4955976"/>
                </a:cubicBezTo>
                <a:close/>
                <a:moveTo>
                  <a:pt x="5482456" y="4955976"/>
                </a:moveTo>
                <a:cubicBezTo>
                  <a:pt x="5483696" y="4955976"/>
                  <a:pt x="5484316" y="4957216"/>
                  <a:pt x="5484316" y="4959697"/>
                </a:cubicBezTo>
                <a:lnTo>
                  <a:pt x="5476875" y="4959697"/>
                </a:lnTo>
                <a:cubicBezTo>
                  <a:pt x="5479355" y="4957216"/>
                  <a:pt x="5481216" y="4955976"/>
                  <a:pt x="5482456" y="4955976"/>
                </a:cubicBezTo>
                <a:close/>
                <a:moveTo>
                  <a:pt x="5419204" y="4955976"/>
                </a:moveTo>
                <a:cubicBezTo>
                  <a:pt x="5420444" y="4955976"/>
                  <a:pt x="5422304" y="4957216"/>
                  <a:pt x="5424785" y="4959697"/>
                </a:cubicBezTo>
                <a:lnTo>
                  <a:pt x="5432226" y="4967138"/>
                </a:lnTo>
                <a:lnTo>
                  <a:pt x="5417343" y="4959697"/>
                </a:lnTo>
                <a:cubicBezTo>
                  <a:pt x="5417343" y="4957216"/>
                  <a:pt x="5417964" y="4955976"/>
                  <a:pt x="5419204" y="4955976"/>
                </a:cubicBezTo>
                <a:close/>
                <a:moveTo>
                  <a:pt x="5774531" y="4952256"/>
                </a:moveTo>
                <a:cubicBezTo>
                  <a:pt x="5794375" y="4952256"/>
                  <a:pt x="5799335" y="4957217"/>
                  <a:pt x="5789414" y="4967138"/>
                </a:cubicBezTo>
                <a:cubicBezTo>
                  <a:pt x="5784452" y="4967138"/>
                  <a:pt x="5779492" y="4964658"/>
                  <a:pt x="5774531" y="4959697"/>
                </a:cubicBezTo>
                <a:cubicBezTo>
                  <a:pt x="5773290" y="4958457"/>
                  <a:pt x="5772206" y="4957527"/>
                  <a:pt x="5771275" y="4956907"/>
                </a:cubicBezTo>
                <a:lnTo>
                  <a:pt x="5770279" y="4956508"/>
                </a:lnTo>
                <a:close/>
                <a:moveTo>
                  <a:pt x="5573613" y="4952256"/>
                </a:moveTo>
                <a:lnTo>
                  <a:pt x="5573613" y="4967138"/>
                </a:lnTo>
                <a:lnTo>
                  <a:pt x="5558730" y="4967138"/>
                </a:lnTo>
                <a:close/>
                <a:moveTo>
                  <a:pt x="5439668" y="4952256"/>
                </a:moveTo>
                <a:cubicBezTo>
                  <a:pt x="5444629" y="4952256"/>
                  <a:pt x="5448350" y="4953496"/>
                  <a:pt x="5450830" y="4955976"/>
                </a:cubicBezTo>
                <a:cubicBezTo>
                  <a:pt x="5453310" y="4958457"/>
                  <a:pt x="5452070" y="4959697"/>
                  <a:pt x="5447109" y="4959697"/>
                </a:cubicBezTo>
                <a:cubicBezTo>
                  <a:pt x="5442148" y="4969619"/>
                  <a:pt x="5439668" y="4969619"/>
                  <a:pt x="5439668" y="4959697"/>
                </a:cubicBezTo>
                <a:close/>
                <a:moveTo>
                  <a:pt x="5387578" y="4952256"/>
                </a:moveTo>
                <a:cubicBezTo>
                  <a:pt x="5387578" y="4957217"/>
                  <a:pt x="5385098" y="4962178"/>
                  <a:pt x="5380136" y="4967138"/>
                </a:cubicBezTo>
                <a:lnTo>
                  <a:pt x="5372695" y="4974580"/>
                </a:lnTo>
                <a:lnTo>
                  <a:pt x="5372695" y="4967138"/>
                </a:lnTo>
                <a:cubicBezTo>
                  <a:pt x="5377656" y="4967138"/>
                  <a:pt x="5380136" y="4964658"/>
                  <a:pt x="5380136" y="4959697"/>
                </a:cubicBezTo>
                <a:close/>
                <a:moveTo>
                  <a:pt x="5227588" y="4952256"/>
                </a:moveTo>
                <a:cubicBezTo>
                  <a:pt x="5230068" y="4952256"/>
                  <a:pt x="5230068" y="4953496"/>
                  <a:pt x="5227588" y="4955976"/>
                </a:cubicBezTo>
                <a:cubicBezTo>
                  <a:pt x="5225108" y="4958457"/>
                  <a:pt x="5223867" y="4959697"/>
                  <a:pt x="5223867" y="4959697"/>
                </a:cubicBezTo>
                <a:cubicBezTo>
                  <a:pt x="5223867" y="4954736"/>
                  <a:pt x="5225108" y="4952256"/>
                  <a:pt x="5227588" y="4952256"/>
                </a:cubicBezTo>
                <a:close/>
                <a:moveTo>
                  <a:pt x="5212705" y="4952256"/>
                </a:moveTo>
                <a:cubicBezTo>
                  <a:pt x="5215185" y="4952256"/>
                  <a:pt x="5216426" y="4954736"/>
                  <a:pt x="5216426" y="4959697"/>
                </a:cubicBezTo>
                <a:lnTo>
                  <a:pt x="5208984" y="4959697"/>
                </a:lnTo>
                <a:cubicBezTo>
                  <a:pt x="5208984" y="4954736"/>
                  <a:pt x="5210225" y="4952256"/>
                  <a:pt x="5212705" y="4952256"/>
                </a:cubicBezTo>
                <a:close/>
                <a:moveTo>
                  <a:pt x="4926211" y="4952256"/>
                </a:moveTo>
                <a:cubicBezTo>
                  <a:pt x="4931172" y="4952256"/>
                  <a:pt x="4933652" y="4952256"/>
                  <a:pt x="4933652" y="4952256"/>
                </a:cubicBezTo>
                <a:cubicBezTo>
                  <a:pt x="4938613" y="4952256"/>
                  <a:pt x="4941093" y="4952256"/>
                  <a:pt x="4941093" y="4952256"/>
                </a:cubicBezTo>
                <a:lnTo>
                  <a:pt x="4933652" y="4959697"/>
                </a:lnTo>
                <a:close/>
                <a:moveTo>
                  <a:pt x="4524375" y="4952256"/>
                </a:moveTo>
                <a:lnTo>
                  <a:pt x="4524375" y="4959697"/>
                </a:lnTo>
                <a:lnTo>
                  <a:pt x="4509492" y="4959697"/>
                </a:lnTo>
                <a:close/>
                <a:moveTo>
                  <a:pt x="4330898" y="4952256"/>
                </a:moveTo>
                <a:cubicBezTo>
                  <a:pt x="4325937" y="4952256"/>
                  <a:pt x="4318496" y="4953496"/>
                  <a:pt x="4308574" y="4955976"/>
                </a:cubicBezTo>
                <a:cubicBezTo>
                  <a:pt x="4298652" y="4958457"/>
                  <a:pt x="4293691" y="4962178"/>
                  <a:pt x="4293691" y="4967138"/>
                </a:cubicBezTo>
                <a:close/>
                <a:moveTo>
                  <a:pt x="5698024" y="4947837"/>
                </a:moveTo>
                <a:cubicBezTo>
                  <a:pt x="5699419" y="4948302"/>
                  <a:pt x="5700117" y="4952256"/>
                  <a:pt x="5700117" y="4959697"/>
                </a:cubicBezTo>
                <a:lnTo>
                  <a:pt x="5692676" y="4959697"/>
                </a:lnTo>
                <a:cubicBezTo>
                  <a:pt x="5692676" y="4954736"/>
                  <a:pt x="5693916" y="4951016"/>
                  <a:pt x="5696396" y="4948535"/>
                </a:cubicBezTo>
                <a:cubicBezTo>
                  <a:pt x="5697017" y="4947915"/>
                  <a:pt x="5697559" y="4947683"/>
                  <a:pt x="5698024" y="4947837"/>
                </a:cubicBezTo>
                <a:close/>
                <a:moveTo>
                  <a:pt x="5627563" y="4947605"/>
                </a:moveTo>
                <a:cubicBezTo>
                  <a:pt x="5628803" y="4948225"/>
                  <a:pt x="5630664" y="4949775"/>
                  <a:pt x="5633144" y="4952256"/>
                </a:cubicBezTo>
                <a:cubicBezTo>
                  <a:pt x="5638106" y="4952256"/>
                  <a:pt x="5638106" y="4957217"/>
                  <a:pt x="5633144" y="4967138"/>
                </a:cubicBezTo>
                <a:lnTo>
                  <a:pt x="5625703" y="4959697"/>
                </a:lnTo>
                <a:cubicBezTo>
                  <a:pt x="5625703" y="4954736"/>
                  <a:pt x="5625703" y="4951016"/>
                  <a:pt x="5625703" y="4948535"/>
                </a:cubicBezTo>
                <a:cubicBezTo>
                  <a:pt x="5625703" y="4947295"/>
                  <a:pt x="5626323" y="4946985"/>
                  <a:pt x="5627563" y="4947605"/>
                </a:cubicBezTo>
                <a:close/>
                <a:moveTo>
                  <a:pt x="5508501" y="4947605"/>
                </a:moveTo>
                <a:cubicBezTo>
                  <a:pt x="5509741" y="4948225"/>
                  <a:pt x="5511601" y="4949775"/>
                  <a:pt x="5514082" y="4952256"/>
                </a:cubicBezTo>
                <a:lnTo>
                  <a:pt x="5506640" y="4952256"/>
                </a:lnTo>
                <a:cubicBezTo>
                  <a:pt x="5506640" y="4952256"/>
                  <a:pt x="5506640" y="4951016"/>
                  <a:pt x="5506640" y="4948535"/>
                </a:cubicBezTo>
                <a:cubicBezTo>
                  <a:pt x="5506640" y="4947295"/>
                  <a:pt x="5507260" y="4946985"/>
                  <a:pt x="5508501" y="4947605"/>
                </a:cubicBezTo>
                <a:close/>
                <a:moveTo>
                  <a:pt x="5722441" y="4944814"/>
                </a:moveTo>
                <a:lnTo>
                  <a:pt x="5722441" y="4952256"/>
                </a:lnTo>
                <a:cubicBezTo>
                  <a:pt x="5722441" y="4952256"/>
                  <a:pt x="5719961" y="4954736"/>
                  <a:pt x="5715000" y="4959697"/>
                </a:cubicBezTo>
                <a:lnTo>
                  <a:pt x="5715000" y="4952256"/>
                </a:lnTo>
                <a:close/>
                <a:moveTo>
                  <a:pt x="5655468" y="4944814"/>
                </a:moveTo>
                <a:lnTo>
                  <a:pt x="5677793" y="4959697"/>
                </a:lnTo>
                <a:lnTo>
                  <a:pt x="5670351" y="4959697"/>
                </a:lnTo>
                <a:cubicBezTo>
                  <a:pt x="5670351" y="4954736"/>
                  <a:pt x="5667871" y="4954736"/>
                  <a:pt x="5662910" y="4959697"/>
                </a:cubicBezTo>
                <a:cubicBezTo>
                  <a:pt x="5657949" y="4964658"/>
                  <a:pt x="5652988" y="4964658"/>
                  <a:pt x="5648027" y="4959697"/>
                </a:cubicBezTo>
                <a:close/>
                <a:moveTo>
                  <a:pt x="5017368" y="4935047"/>
                </a:moveTo>
                <a:cubicBezTo>
                  <a:pt x="5021089" y="4935357"/>
                  <a:pt x="5025430" y="4936133"/>
                  <a:pt x="5030390" y="4937373"/>
                </a:cubicBezTo>
                <a:lnTo>
                  <a:pt x="5030390" y="4944814"/>
                </a:lnTo>
                <a:lnTo>
                  <a:pt x="5015508" y="4944814"/>
                </a:lnTo>
                <a:cubicBezTo>
                  <a:pt x="5005586" y="4944814"/>
                  <a:pt x="5000625" y="4944814"/>
                  <a:pt x="5000625" y="4944814"/>
                </a:cubicBezTo>
                <a:cubicBezTo>
                  <a:pt x="5000625" y="4937373"/>
                  <a:pt x="5006206" y="4934117"/>
                  <a:pt x="5017368" y="4935047"/>
                </a:cubicBezTo>
                <a:close/>
                <a:moveTo>
                  <a:pt x="4418335" y="4929931"/>
                </a:moveTo>
                <a:cubicBezTo>
                  <a:pt x="4417095" y="4929931"/>
                  <a:pt x="4415234" y="4932412"/>
                  <a:pt x="4412754" y="4937373"/>
                </a:cubicBezTo>
                <a:lnTo>
                  <a:pt x="4420195" y="4944814"/>
                </a:lnTo>
                <a:cubicBezTo>
                  <a:pt x="4420195" y="4944814"/>
                  <a:pt x="4420195" y="4942334"/>
                  <a:pt x="4420195" y="4937373"/>
                </a:cubicBezTo>
                <a:cubicBezTo>
                  <a:pt x="4420195" y="4932412"/>
                  <a:pt x="4419575" y="4929931"/>
                  <a:pt x="4418335" y="4929931"/>
                </a:cubicBezTo>
                <a:close/>
                <a:moveTo>
                  <a:pt x="4371826" y="4929931"/>
                </a:moveTo>
                <a:cubicBezTo>
                  <a:pt x="4369346" y="4929931"/>
                  <a:pt x="4368105" y="4932412"/>
                  <a:pt x="4368105" y="4937373"/>
                </a:cubicBezTo>
                <a:cubicBezTo>
                  <a:pt x="4373067" y="4937373"/>
                  <a:pt x="4375547" y="4936133"/>
                  <a:pt x="4375547" y="4933652"/>
                </a:cubicBezTo>
                <a:cubicBezTo>
                  <a:pt x="4375547" y="4931172"/>
                  <a:pt x="4374307" y="4929931"/>
                  <a:pt x="4371826" y="4929931"/>
                </a:cubicBezTo>
                <a:close/>
                <a:moveTo>
                  <a:pt x="6671220" y="4922490"/>
                </a:moveTo>
                <a:cubicBezTo>
                  <a:pt x="6673701" y="4922490"/>
                  <a:pt x="6677421" y="4922490"/>
                  <a:pt x="6682383" y="4922490"/>
                </a:cubicBezTo>
                <a:lnTo>
                  <a:pt x="6674941" y="4929931"/>
                </a:lnTo>
                <a:cubicBezTo>
                  <a:pt x="6669979" y="4929931"/>
                  <a:pt x="6667499" y="4928691"/>
                  <a:pt x="6667499" y="4926211"/>
                </a:cubicBezTo>
                <a:cubicBezTo>
                  <a:pt x="6667499" y="4923731"/>
                  <a:pt x="6668740" y="4922490"/>
                  <a:pt x="6671220" y="4922490"/>
                </a:cubicBezTo>
                <a:close/>
                <a:moveTo>
                  <a:pt x="4732734" y="4922490"/>
                </a:moveTo>
                <a:cubicBezTo>
                  <a:pt x="4727773" y="4927451"/>
                  <a:pt x="4727773" y="4932412"/>
                  <a:pt x="4732734" y="4937373"/>
                </a:cubicBezTo>
                <a:cubicBezTo>
                  <a:pt x="4737695" y="4947295"/>
                  <a:pt x="4742656" y="4947295"/>
                  <a:pt x="4747617" y="4937373"/>
                </a:cubicBezTo>
                <a:cubicBezTo>
                  <a:pt x="4747617" y="4932412"/>
                  <a:pt x="4747617" y="4928691"/>
                  <a:pt x="4747617" y="4926211"/>
                </a:cubicBezTo>
                <a:cubicBezTo>
                  <a:pt x="4747617" y="4923731"/>
                  <a:pt x="4746376" y="4922490"/>
                  <a:pt x="4743896" y="4922490"/>
                </a:cubicBezTo>
                <a:cubicBezTo>
                  <a:pt x="4741416" y="4922490"/>
                  <a:pt x="4737695" y="4922490"/>
                  <a:pt x="4732734" y="4922490"/>
                </a:cubicBezTo>
                <a:close/>
                <a:moveTo>
                  <a:pt x="4397871" y="4922490"/>
                </a:moveTo>
                <a:lnTo>
                  <a:pt x="4405313" y="4929931"/>
                </a:lnTo>
                <a:cubicBezTo>
                  <a:pt x="4410274" y="4924971"/>
                  <a:pt x="4412754" y="4922490"/>
                  <a:pt x="4412754" y="4922490"/>
                </a:cubicBezTo>
                <a:close/>
                <a:moveTo>
                  <a:pt x="5342929" y="4907607"/>
                </a:moveTo>
                <a:cubicBezTo>
                  <a:pt x="5342929" y="4907607"/>
                  <a:pt x="5346650" y="4908848"/>
                  <a:pt x="5354092" y="4911328"/>
                </a:cubicBezTo>
                <a:cubicBezTo>
                  <a:pt x="5361533" y="4913809"/>
                  <a:pt x="5365254" y="4915049"/>
                  <a:pt x="5365254" y="4915049"/>
                </a:cubicBezTo>
                <a:cubicBezTo>
                  <a:pt x="5365254" y="4920010"/>
                  <a:pt x="5360292" y="4920010"/>
                  <a:pt x="5350371" y="4915049"/>
                </a:cubicBezTo>
                <a:close/>
                <a:moveTo>
                  <a:pt x="4732734" y="4907607"/>
                </a:moveTo>
                <a:cubicBezTo>
                  <a:pt x="4732734" y="4912569"/>
                  <a:pt x="4737695" y="4915049"/>
                  <a:pt x="4747617" y="4915049"/>
                </a:cubicBezTo>
                <a:lnTo>
                  <a:pt x="4747617" y="4907607"/>
                </a:lnTo>
                <a:close/>
                <a:moveTo>
                  <a:pt x="4805288" y="4902956"/>
                </a:moveTo>
                <a:cubicBezTo>
                  <a:pt x="4804048" y="4903577"/>
                  <a:pt x="4802187" y="4905127"/>
                  <a:pt x="4799707" y="4907607"/>
                </a:cubicBezTo>
                <a:cubicBezTo>
                  <a:pt x="4794745" y="4912569"/>
                  <a:pt x="4792265" y="4917529"/>
                  <a:pt x="4792265" y="4922490"/>
                </a:cubicBezTo>
                <a:lnTo>
                  <a:pt x="4807148" y="4915049"/>
                </a:lnTo>
                <a:cubicBezTo>
                  <a:pt x="4807148" y="4910088"/>
                  <a:pt x="4807148" y="4906367"/>
                  <a:pt x="4807148" y="4903886"/>
                </a:cubicBezTo>
                <a:cubicBezTo>
                  <a:pt x="4807148" y="4902646"/>
                  <a:pt x="4806528" y="4902336"/>
                  <a:pt x="4805288" y="4902956"/>
                </a:cubicBezTo>
                <a:close/>
                <a:moveTo>
                  <a:pt x="6168926" y="4892724"/>
                </a:moveTo>
                <a:cubicBezTo>
                  <a:pt x="6168926" y="4892724"/>
                  <a:pt x="6168926" y="4895205"/>
                  <a:pt x="6168926" y="4900166"/>
                </a:cubicBezTo>
                <a:lnTo>
                  <a:pt x="6168926" y="4907607"/>
                </a:lnTo>
                <a:cubicBezTo>
                  <a:pt x="6163964" y="4907607"/>
                  <a:pt x="6161484" y="4907607"/>
                  <a:pt x="6161484" y="4907607"/>
                </a:cubicBezTo>
                <a:cubicBezTo>
                  <a:pt x="6161484" y="4907607"/>
                  <a:pt x="6161484" y="4905127"/>
                  <a:pt x="6161484" y="4900166"/>
                </a:cubicBezTo>
                <a:close/>
                <a:moveTo>
                  <a:pt x="5365254" y="4892724"/>
                </a:moveTo>
                <a:cubicBezTo>
                  <a:pt x="5370215" y="4892724"/>
                  <a:pt x="5375175" y="4895205"/>
                  <a:pt x="5380136" y="4900166"/>
                </a:cubicBezTo>
                <a:lnTo>
                  <a:pt x="5365254" y="4900166"/>
                </a:lnTo>
                <a:lnTo>
                  <a:pt x="5350371" y="4900166"/>
                </a:lnTo>
                <a:cubicBezTo>
                  <a:pt x="5350371" y="4900166"/>
                  <a:pt x="5351611" y="4898926"/>
                  <a:pt x="5354092" y="4896445"/>
                </a:cubicBezTo>
                <a:cubicBezTo>
                  <a:pt x="5356572" y="4893965"/>
                  <a:pt x="5360292" y="4892724"/>
                  <a:pt x="5365254" y="4892724"/>
                </a:cubicBezTo>
                <a:close/>
                <a:moveTo>
                  <a:pt x="6087070" y="4885283"/>
                </a:moveTo>
                <a:cubicBezTo>
                  <a:pt x="6087070" y="4885283"/>
                  <a:pt x="6088311" y="4886524"/>
                  <a:pt x="6090791" y="4889004"/>
                </a:cubicBezTo>
                <a:cubicBezTo>
                  <a:pt x="6093271" y="4891484"/>
                  <a:pt x="6094511" y="4892724"/>
                  <a:pt x="6094511" y="4892724"/>
                </a:cubicBezTo>
                <a:lnTo>
                  <a:pt x="6087070" y="4892724"/>
                </a:lnTo>
                <a:close/>
                <a:moveTo>
                  <a:pt x="6154043" y="4877842"/>
                </a:moveTo>
                <a:cubicBezTo>
                  <a:pt x="6154043" y="4882803"/>
                  <a:pt x="6154043" y="4885283"/>
                  <a:pt x="6154043" y="4885283"/>
                </a:cubicBezTo>
                <a:cubicBezTo>
                  <a:pt x="6154043" y="4885283"/>
                  <a:pt x="6152802" y="4884043"/>
                  <a:pt x="6150322" y="4881562"/>
                </a:cubicBezTo>
                <a:cubicBezTo>
                  <a:pt x="6147842" y="4879082"/>
                  <a:pt x="6149081" y="4877842"/>
                  <a:pt x="6154043" y="4877842"/>
                </a:cubicBezTo>
                <a:close/>
                <a:moveTo>
                  <a:pt x="6124277" y="4877842"/>
                </a:moveTo>
                <a:cubicBezTo>
                  <a:pt x="6124277" y="4882803"/>
                  <a:pt x="6126757" y="4885283"/>
                  <a:pt x="6131718" y="4885283"/>
                </a:cubicBezTo>
                <a:lnTo>
                  <a:pt x="6131718" y="4892724"/>
                </a:lnTo>
                <a:cubicBezTo>
                  <a:pt x="6126757" y="4892724"/>
                  <a:pt x="6121797" y="4892724"/>
                  <a:pt x="6116836" y="4892724"/>
                </a:cubicBezTo>
                <a:lnTo>
                  <a:pt x="6116836" y="4885283"/>
                </a:lnTo>
                <a:cubicBezTo>
                  <a:pt x="6116836" y="4885283"/>
                  <a:pt x="6118076" y="4884043"/>
                  <a:pt x="6120556" y="4881562"/>
                </a:cubicBezTo>
                <a:cubicBezTo>
                  <a:pt x="6123036" y="4879082"/>
                  <a:pt x="6124277" y="4877842"/>
                  <a:pt x="6124277" y="4877842"/>
                </a:cubicBezTo>
                <a:close/>
                <a:moveTo>
                  <a:pt x="4866679" y="4877842"/>
                </a:moveTo>
                <a:cubicBezTo>
                  <a:pt x="4871641" y="4877842"/>
                  <a:pt x="4874121" y="4880322"/>
                  <a:pt x="4874121" y="4885283"/>
                </a:cubicBezTo>
                <a:cubicBezTo>
                  <a:pt x="4874121" y="4885283"/>
                  <a:pt x="4871641" y="4885283"/>
                  <a:pt x="4866679" y="4885283"/>
                </a:cubicBezTo>
                <a:cubicBezTo>
                  <a:pt x="4866679" y="4885283"/>
                  <a:pt x="4866679" y="4882803"/>
                  <a:pt x="4866679" y="4877842"/>
                </a:cubicBezTo>
                <a:close/>
                <a:moveTo>
                  <a:pt x="4783894" y="4873191"/>
                </a:moveTo>
                <a:cubicBezTo>
                  <a:pt x="4782034" y="4873811"/>
                  <a:pt x="4779863" y="4875361"/>
                  <a:pt x="4777383" y="4877842"/>
                </a:cubicBezTo>
                <a:cubicBezTo>
                  <a:pt x="4782344" y="4882803"/>
                  <a:pt x="4786065" y="4884043"/>
                  <a:pt x="4788545" y="4881562"/>
                </a:cubicBezTo>
                <a:cubicBezTo>
                  <a:pt x="4791025" y="4879082"/>
                  <a:pt x="4791025" y="4876602"/>
                  <a:pt x="4788545" y="4874121"/>
                </a:cubicBezTo>
                <a:cubicBezTo>
                  <a:pt x="4787305" y="4872881"/>
                  <a:pt x="4785754" y="4872571"/>
                  <a:pt x="4783894" y="4873191"/>
                </a:cubicBezTo>
                <a:close/>
                <a:moveTo>
                  <a:pt x="5171079" y="4872958"/>
                </a:moveTo>
                <a:cubicBezTo>
                  <a:pt x="5174646" y="4873113"/>
                  <a:pt x="5178599" y="4873501"/>
                  <a:pt x="5182939" y="4874121"/>
                </a:cubicBezTo>
                <a:cubicBezTo>
                  <a:pt x="5200302" y="4876602"/>
                  <a:pt x="5208984" y="4877842"/>
                  <a:pt x="5208984" y="4877842"/>
                </a:cubicBezTo>
                <a:lnTo>
                  <a:pt x="5186660" y="4885283"/>
                </a:lnTo>
                <a:cubicBezTo>
                  <a:pt x="5176738" y="4885283"/>
                  <a:pt x="5166816" y="4887764"/>
                  <a:pt x="5156894" y="4892724"/>
                </a:cubicBezTo>
                <a:cubicBezTo>
                  <a:pt x="5151933" y="4892724"/>
                  <a:pt x="5146973" y="4892724"/>
                  <a:pt x="5142011" y="4892724"/>
                </a:cubicBezTo>
                <a:lnTo>
                  <a:pt x="5149453" y="4885283"/>
                </a:lnTo>
                <a:lnTo>
                  <a:pt x="5142011" y="4885283"/>
                </a:lnTo>
                <a:cubicBezTo>
                  <a:pt x="5146973" y="4885283"/>
                  <a:pt x="5149453" y="4884043"/>
                  <a:pt x="5149453" y="4881562"/>
                </a:cubicBezTo>
                <a:cubicBezTo>
                  <a:pt x="5149453" y="4879082"/>
                  <a:pt x="5149453" y="4877842"/>
                  <a:pt x="5149453" y="4877842"/>
                </a:cubicBezTo>
                <a:cubicBezTo>
                  <a:pt x="5153174" y="4874121"/>
                  <a:pt x="5160383" y="4872493"/>
                  <a:pt x="5171079" y="4872958"/>
                </a:cubicBezTo>
                <a:close/>
                <a:moveTo>
                  <a:pt x="6012656" y="4870400"/>
                </a:moveTo>
                <a:lnTo>
                  <a:pt x="6020097" y="4870400"/>
                </a:lnTo>
                <a:lnTo>
                  <a:pt x="6020097" y="4877842"/>
                </a:lnTo>
                <a:cubicBezTo>
                  <a:pt x="6020097" y="4877842"/>
                  <a:pt x="6018857" y="4877842"/>
                  <a:pt x="6016377" y="4877842"/>
                </a:cubicBezTo>
                <a:cubicBezTo>
                  <a:pt x="6013897" y="4877842"/>
                  <a:pt x="6012656" y="4875361"/>
                  <a:pt x="6012656" y="4870400"/>
                </a:cubicBezTo>
                <a:close/>
                <a:moveTo>
                  <a:pt x="5253633" y="4870400"/>
                </a:moveTo>
                <a:cubicBezTo>
                  <a:pt x="5253633" y="4875361"/>
                  <a:pt x="5253633" y="4877842"/>
                  <a:pt x="5253633" y="4877842"/>
                </a:cubicBezTo>
                <a:cubicBezTo>
                  <a:pt x="5248671" y="4877842"/>
                  <a:pt x="5247432" y="4876602"/>
                  <a:pt x="5249912" y="4874121"/>
                </a:cubicBezTo>
                <a:cubicBezTo>
                  <a:pt x="5252392" y="4871641"/>
                  <a:pt x="5253633" y="4870400"/>
                  <a:pt x="5253633" y="4870400"/>
                </a:cubicBezTo>
                <a:close/>
                <a:moveTo>
                  <a:pt x="6049863" y="4862959"/>
                </a:moveTo>
                <a:lnTo>
                  <a:pt x="6064746" y="4862959"/>
                </a:lnTo>
                <a:cubicBezTo>
                  <a:pt x="6069707" y="4862959"/>
                  <a:pt x="6074667" y="4862959"/>
                  <a:pt x="6079629" y="4862959"/>
                </a:cubicBezTo>
                <a:cubicBezTo>
                  <a:pt x="6084590" y="4862959"/>
                  <a:pt x="6087070" y="4862959"/>
                  <a:pt x="6087070" y="4862959"/>
                </a:cubicBezTo>
                <a:lnTo>
                  <a:pt x="6087070" y="4870400"/>
                </a:lnTo>
                <a:cubicBezTo>
                  <a:pt x="6077149" y="4870400"/>
                  <a:pt x="6064746" y="4867920"/>
                  <a:pt x="6049863" y="4862959"/>
                </a:cubicBezTo>
                <a:close/>
                <a:moveTo>
                  <a:pt x="5715000" y="4862959"/>
                </a:moveTo>
                <a:lnTo>
                  <a:pt x="5722441" y="4870400"/>
                </a:lnTo>
                <a:lnTo>
                  <a:pt x="5715000" y="4870400"/>
                </a:lnTo>
                <a:cubicBezTo>
                  <a:pt x="5715000" y="4870400"/>
                  <a:pt x="5715000" y="4867920"/>
                  <a:pt x="5715000" y="4862959"/>
                </a:cubicBezTo>
                <a:close/>
                <a:moveTo>
                  <a:pt x="5290840" y="4862959"/>
                </a:moveTo>
                <a:cubicBezTo>
                  <a:pt x="5300761" y="4862959"/>
                  <a:pt x="5308202" y="4864199"/>
                  <a:pt x="5313164" y="4866679"/>
                </a:cubicBezTo>
                <a:cubicBezTo>
                  <a:pt x="5318125" y="4869160"/>
                  <a:pt x="5320605" y="4870400"/>
                  <a:pt x="5320605" y="4870400"/>
                </a:cubicBezTo>
                <a:lnTo>
                  <a:pt x="5320605" y="4877842"/>
                </a:lnTo>
                <a:lnTo>
                  <a:pt x="5313164" y="4877842"/>
                </a:lnTo>
                <a:cubicBezTo>
                  <a:pt x="5313164" y="4887764"/>
                  <a:pt x="5320605" y="4890244"/>
                  <a:pt x="5335488" y="4885283"/>
                </a:cubicBezTo>
                <a:lnTo>
                  <a:pt x="5335488" y="4892724"/>
                </a:lnTo>
                <a:cubicBezTo>
                  <a:pt x="5335488" y="4892724"/>
                  <a:pt x="5334247" y="4893965"/>
                  <a:pt x="5331767" y="4896445"/>
                </a:cubicBezTo>
                <a:cubicBezTo>
                  <a:pt x="5329287" y="4898926"/>
                  <a:pt x="5323085" y="4896445"/>
                  <a:pt x="5313164" y="4889004"/>
                </a:cubicBezTo>
                <a:cubicBezTo>
                  <a:pt x="5303242" y="4881562"/>
                  <a:pt x="5290840" y="4877842"/>
                  <a:pt x="5275957" y="4877842"/>
                </a:cubicBezTo>
                <a:cubicBezTo>
                  <a:pt x="5270995" y="4877842"/>
                  <a:pt x="5267275" y="4877842"/>
                  <a:pt x="5264795" y="4877842"/>
                </a:cubicBezTo>
                <a:cubicBezTo>
                  <a:pt x="5262315" y="4877842"/>
                  <a:pt x="5261074" y="4875361"/>
                  <a:pt x="5261074" y="4870400"/>
                </a:cubicBezTo>
                <a:cubicBezTo>
                  <a:pt x="5261074" y="4865439"/>
                  <a:pt x="5270995" y="4862959"/>
                  <a:pt x="5290840" y="4862959"/>
                </a:cubicBezTo>
                <a:close/>
                <a:moveTo>
                  <a:pt x="5037832" y="4862959"/>
                </a:moveTo>
                <a:lnTo>
                  <a:pt x="5045273" y="4870400"/>
                </a:lnTo>
                <a:lnTo>
                  <a:pt x="5037832" y="4870400"/>
                </a:lnTo>
                <a:close/>
                <a:moveTo>
                  <a:pt x="4903886" y="4862959"/>
                </a:moveTo>
                <a:lnTo>
                  <a:pt x="4918769" y="4862959"/>
                </a:lnTo>
                <a:cubicBezTo>
                  <a:pt x="4933652" y="4862959"/>
                  <a:pt x="4941093" y="4862959"/>
                  <a:pt x="4941093" y="4862959"/>
                </a:cubicBezTo>
                <a:cubicBezTo>
                  <a:pt x="4941093" y="4867920"/>
                  <a:pt x="4931172" y="4872881"/>
                  <a:pt x="4911328" y="4877842"/>
                </a:cubicBezTo>
                <a:cubicBezTo>
                  <a:pt x="4901406" y="4877842"/>
                  <a:pt x="4895204" y="4879082"/>
                  <a:pt x="4892724" y="4881562"/>
                </a:cubicBezTo>
                <a:cubicBezTo>
                  <a:pt x="4890244" y="4884043"/>
                  <a:pt x="4887763" y="4885283"/>
                  <a:pt x="4885283" y="4885283"/>
                </a:cubicBezTo>
                <a:cubicBezTo>
                  <a:pt x="4882803" y="4885283"/>
                  <a:pt x="4881562" y="4882803"/>
                  <a:pt x="4881562" y="4877842"/>
                </a:cubicBezTo>
                <a:cubicBezTo>
                  <a:pt x="4881562" y="4872881"/>
                  <a:pt x="4889004" y="4867920"/>
                  <a:pt x="4903886" y="4862959"/>
                </a:cubicBezTo>
                <a:close/>
                <a:moveTo>
                  <a:pt x="5930801" y="4857378"/>
                </a:moveTo>
                <a:cubicBezTo>
                  <a:pt x="5932041" y="4857378"/>
                  <a:pt x="5933281" y="4857998"/>
                  <a:pt x="5934521" y="4859238"/>
                </a:cubicBezTo>
                <a:cubicBezTo>
                  <a:pt x="5937001" y="4861719"/>
                  <a:pt x="5940722" y="4862959"/>
                  <a:pt x="5945683" y="4862959"/>
                </a:cubicBezTo>
                <a:cubicBezTo>
                  <a:pt x="5935762" y="4872881"/>
                  <a:pt x="5928320" y="4875361"/>
                  <a:pt x="5923359" y="4870400"/>
                </a:cubicBezTo>
                <a:cubicBezTo>
                  <a:pt x="5923359" y="4865439"/>
                  <a:pt x="5924600" y="4861719"/>
                  <a:pt x="5927080" y="4859238"/>
                </a:cubicBezTo>
                <a:cubicBezTo>
                  <a:pt x="5928320" y="4857998"/>
                  <a:pt x="5929560" y="4857378"/>
                  <a:pt x="5930801" y="4857378"/>
                </a:cubicBezTo>
                <a:close/>
                <a:moveTo>
                  <a:pt x="5908476" y="4855517"/>
                </a:moveTo>
                <a:lnTo>
                  <a:pt x="5915918" y="4862959"/>
                </a:lnTo>
                <a:cubicBezTo>
                  <a:pt x="5910956" y="4867920"/>
                  <a:pt x="5908476" y="4869160"/>
                  <a:pt x="5908476" y="4866679"/>
                </a:cubicBezTo>
                <a:cubicBezTo>
                  <a:pt x="5908476" y="4864199"/>
                  <a:pt x="5908476" y="4860479"/>
                  <a:pt x="5908476" y="4855517"/>
                </a:cubicBezTo>
                <a:close/>
                <a:moveTo>
                  <a:pt x="5863828" y="4855517"/>
                </a:moveTo>
                <a:lnTo>
                  <a:pt x="5886152" y="4855517"/>
                </a:lnTo>
                <a:lnTo>
                  <a:pt x="5878711" y="4862959"/>
                </a:lnTo>
                <a:cubicBezTo>
                  <a:pt x="5868789" y="4862959"/>
                  <a:pt x="5863828" y="4860479"/>
                  <a:pt x="5863828" y="4855517"/>
                </a:cubicBezTo>
                <a:close/>
                <a:moveTo>
                  <a:pt x="74414" y="4855517"/>
                </a:moveTo>
                <a:cubicBezTo>
                  <a:pt x="84336" y="4855517"/>
                  <a:pt x="91777" y="4855517"/>
                  <a:pt x="96738" y="4855517"/>
                </a:cubicBezTo>
                <a:cubicBezTo>
                  <a:pt x="91777" y="4865439"/>
                  <a:pt x="84336" y="4867920"/>
                  <a:pt x="74414" y="4862959"/>
                </a:cubicBezTo>
                <a:close/>
                <a:moveTo>
                  <a:pt x="5642446" y="4851797"/>
                </a:moveTo>
                <a:cubicBezTo>
                  <a:pt x="5643686" y="4851797"/>
                  <a:pt x="5645546" y="4853037"/>
                  <a:pt x="5648027" y="4855517"/>
                </a:cubicBezTo>
                <a:cubicBezTo>
                  <a:pt x="5652988" y="4860479"/>
                  <a:pt x="5652988" y="4862959"/>
                  <a:pt x="5648027" y="4862959"/>
                </a:cubicBezTo>
                <a:cubicBezTo>
                  <a:pt x="5643066" y="4862959"/>
                  <a:pt x="5640586" y="4862959"/>
                  <a:pt x="5640586" y="4862959"/>
                </a:cubicBezTo>
                <a:cubicBezTo>
                  <a:pt x="5640586" y="4862959"/>
                  <a:pt x="5640586" y="4860479"/>
                  <a:pt x="5640586" y="4855517"/>
                </a:cubicBezTo>
                <a:cubicBezTo>
                  <a:pt x="5640586" y="4853037"/>
                  <a:pt x="5641206" y="4851797"/>
                  <a:pt x="5642446" y="4851797"/>
                </a:cubicBezTo>
                <a:close/>
                <a:moveTo>
                  <a:pt x="102319" y="4850866"/>
                </a:moveTo>
                <a:cubicBezTo>
                  <a:pt x="103560" y="4850247"/>
                  <a:pt x="104180" y="4850557"/>
                  <a:pt x="104180" y="4851797"/>
                </a:cubicBezTo>
                <a:cubicBezTo>
                  <a:pt x="104180" y="4854277"/>
                  <a:pt x="101699" y="4855517"/>
                  <a:pt x="96738" y="4855517"/>
                </a:cubicBezTo>
                <a:cubicBezTo>
                  <a:pt x="99219" y="4853037"/>
                  <a:pt x="101079" y="4851487"/>
                  <a:pt x="102319" y="4850866"/>
                </a:cubicBezTo>
                <a:close/>
                <a:moveTo>
                  <a:pt x="5796855" y="4848076"/>
                </a:moveTo>
                <a:lnTo>
                  <a:pt x="5819179" y="4848076"/>
                </a:lnTo>
                <a:cubicBezTo>
                  <a:pt x="5839024" y="4848076"/>
                  <a:pt x="5848945" y="4848076"/>
                  <a:pt x="5848945" y="4848076"/>
                </a:cubicBezTo>
                <a:lnTo>
                  <a:pt x="5841504" y="4855517"/>
                </a:lnTo>
                <a:cubicBezTo>
                  <a:pt x="5836542" y="4855517"/>
                  <a:pt x="5834062" y="4855517"/>
                  <a:pt x="5834062" y="4855517"/>
                </a:cubicBezTo>
                <a:cubicBezTo>
                  <a:pt x="5834062" y="4860479"/>
                  <a:pt x="5826621" y="4862959"/>
                  <a:pt x="5811738" y="4862959"/>
                </a:cubicBezTo>
                <a:lnTo>
                  <a:pt x="5796855" y="4855517"/>
                </a:lnTo>
                <a:cubicBezTo>
                  <a:pt x="5796855" y="4855517"/>
                  <a:pt x="5796855" y="4853037"/>
                  <a:pt x="5796855" y="4848076"/>
                </a:cubicBezTo>
                <a:close/>
                <a:moveTo>
                  <a:pt x="5268515" y="4848076"/>
                </a:moveTo>
                <a:cubicBezTo>
                  <a:pt x="5268515" y="4848076"/>
                  <a:pt x="5270995" y="4848076"/>
                  <a:pt x="5275957" y="4848076"/>
                </a:cubicBezTo>
                <a:lnTo>
                  <a:pt x="5275957" y="4855517"/>
                </a:lnTo>
                <a:cubicBezTo>
                  <a:pt x="5275957" y="4855517"/>
                  <a:pt x="5274716" y="4854277"/>
                  <a:pt x="5272236" y="4851797"/>
                </a:cubicBezTo>
                <a:cubicBezTo>
                  <a:pt x="5269756" y="4849317"/>
                  <a:pt x="5268515" y="4848076"/>
                  <a:pt x="5268515" y="4848076"/>
                </a:cubicBezTo>
                <a:close/>
                <a:moveTo>
                  <a:pt x="5171777" y="4848076"/>
                </a:moveTo>
                <a:cubicBezTo>
                  <a:pt x="5171777" y="4853037"/>
                  <a:pt x="5170536" y="4855517"/>
                  <a:pt x="5168056" y="4855517"/>
                </a:cubicBezTo>
                <a:cubicBezTo>
                  <a:pt x="5165576" y="4855517"/>
                  <a:pt x="5164336" y="4854277"/>
                  <a:pt x="5164336" y="4851797"/>
                </a:cubicBezTo>
                <a:cubicBezTo>
                  <a:pt x="5164336" y="4849317"/>
                  <a:pt x="5166816" y="4848076"/>
                  <a:pt x="5171777" y="4848076"/>
                </a:cubicBezTo>
                <a:close/>
                <a:moveTo>
                  <a:pt x="4673203" y="4848076"/>
                </a:moveTo>
                <a:lnTo>
                  <a:pt x="4665761" y="4862959"/>
                </a:lnTo>
                <a:cubicBezTo>
                  <a:pt x="4650879" y="4867920"/>
                  <a:pt x="4643437" y="4870400"/>
                  <a:pt x="4643437" y="4870400"/>
                </a:cubicBezTo>
                <a:cubicBezTo>
                  <a:pt x="4643437" y="4870400"/>
                  <a:pt x="4644678" y="4872881"/>
                  <a:pt x="4647158" y="4877842"/>
                </a:cubicBezTo>
                <a:cubicBezTo>
                  <a:pt x="4649638" y="4882803"/>
                  <a:pt x="4653359" y="4882803"/>
                  <a:pt x="4658320" y="4877842"/>
                </a:cubicBezTo>
                <a:cubicBezTo>
                  <a:pt x="4663281" y="4872881"/>
                  <a:pt x="4668242" y="4870400"/>
                  <a:pt x="4673203" y="4870400"/>
                </a:cubicBezTo>
                <a:cubicBezTo>
                  <a:pt x="4678164" y="4870400"/>
                  <a:pt x="4683124" y="4870400"/>
                  <a:pt x="4688086" y="4870400"/>
                </a:cubicBezTo>
                <a:cubicBezTo>
                  <a:pt x="4693047" y="4870400"/>
                  <a:pt x="4695527" y="4870400"/>
                  <a:pt x="4695527" y="4870400"/>
                </a:cubicBezTo>
                <a:cubicBezTo>
                  <a:pt x="4695527" y="4870400"/>
                  <a:pt x="4695527" y="4867920"/>
                  <a:pt x="4695527" y="4862959"/>
                </a:cubicBezTo>
                <a:cubicBezTo>
                  <a:pt x="4690566" y="4853037"/>
                  <a:pt x="4683124" y="4848076"/>
                  <a:pt x="4673203" y="4848076"/>
                </a:cubicBezTo>
                <a:close/>
                <a:moveTo>
                  <a:pt x="5715000" y="4840635"/>
                </a:moveTo>
                <a:lnTo>
                  <a:pt x="5729883" y="4840635"/>
                </a:lnTo>
                <a:lnTo>
                  <a:pt x="5744765" y="4848076"/>
                </a:lnTo>
                <a:cubicBezTo>
                  <a:pt x="5744765" y="4848076"/>
                  <a:pt x="5743525" y="4848076"/>
                  <a:pt x="5741045" y="4848076"/>
                </a:cubicBezTo>
                <a:cubicBezTo>
                  <a:pt x="5738565" y="4848076"/>
                  <a:pt x="5734844" y="4848076"/>
                  <a:pt x="5729883" y="4848076"/>
                </a:cubicBezTo>
                <a:cubicBezTo>
                  <a:pt x="5724921" y="4848076"/>
                  <a:pt x="5719961" y="4845596"/>
                  <a:pt x="5715000" y="4840635"/>
                </a:cubicBezTo>
                <a:close/>
                <a:moveTo>
                  <a:pt x="5484316" y="4840635"/>
                </a:moveTo>
                <a:cubicBezTo>
                  <a:pt x="5484316" y="4840635"/>
                  <a:pt x="5486796" y="4840635"/>
                  <a:pt x="5491758" y="4840635"/>
                </a:cubicBezTo>
                <a:cubicBezTo>
                  <a:pt x="5491758" y="4840635"/>
                  <a:pt x="5491758" y="4841875"/>
                  <a:pt x="5491758" y="4844355"/>
                </a:cubicBezTo>
                <a:cubicBezTo>
                  <a:pt x="5491758" y="4846836"/>
                  <a:pt x="5491758" y="4848076"/>
                  <a:pt x="5491758" y="4848076"/>
                </a:cubicBezTo>
                <a:close/>
                <a:moveTo>
                  <a:pt x="5089922" y="4840635"/>
                </a:moveTo>
                <a:cubicBezTo>
                  <a:pt x="5094883" y="4840635"/>
                  <a:pt x="5097363" y="4843115"/>
                  <a:pt x="5097363" y="4848076"/>
                </a:cubicBezTo>
                <a:cubicBezTo>
                  <a:pt x="5097363" y="4853037"/>
                  <a:pt x="5098604" y="4856758"/>
                  <a:pt x="5101084" y="4859238"/>
                </a:cubicBezTo>
                <a:cubicBezTo>
                  <a:pt x="5103564" y="4861719"/>
                  <a:pt x="5102324" y="4862959"/>
                  <a:pt x="5097363" y="4862959"/>
                </a:cubicBezTo>
                <a:cubicBezTo>
                  <a:pt x="5092402" y="4862959"/>
                  <a:pt x="5089922" y="4861719"/>
                  <a:pt x="5089922" y="4859238"/>
                </a:cubicBezTo>
                <a:cubicBezTo>
                  <a:pt x="5089922" y="4856758"/>
                  <a:pt x="5087442" y="4853037"/>
                  <a:pt x="5082480" y="4848076"/>
                </a:cubicBezTo>
                <a:close/>
                <a:moveTo>
                  <a:pt x="3542109" y="4840635"/>
                </a:moveTo>
                <a:cubicBezTo>
                  <a:pt x="3537148" y="4840635"/>
                  <a:pt x="3534668" y="4841875"/>
                  <a:pt x="3534668" y="4844355"/>
                </a:cubicBezTo>
                <a:cubicBezTo>
                  <a:pt x="3534668" y="4846836"/>
                  <a:pt x="3535908" y="4848076"/>
                  <a:pt x="3538389" y="4848076"/>
                </a:cubicBezTo>
                <a:cubicBezTo>
                  <a:pt x="3540870" y="4848076"/>
                  <a:pt x="3542109" y="4845596"/>
                  <a:pt x="3542109" y="4840635"/>
                </a:cubicBezTo>
                <a:close/>
                <a:moveTo>
                  <a:pt x="5648027" y="4833193"/>
                </a:moveTo>
                <a:cubicBezTo>
                  <a:pt x="5652988" y="4833193"/>
                  <a:pt x="5656709" y="4834434"/>
                  <a:pt x="5659189" y="4836914"/>
                </a:cubicBezTo>
                <a:cubicBezTo>
                  <a:pt x="5661669" y="4839394"/>
                  <a:pt x="5666631" y="4840635"/>
                  <a:pt x="5674072" y="4840635"/>
                </a:cubicBezTo>
                <a:lnTo>
                  <a:pt x="5640586" y="4840635"/>
                </a:lnTo>
                <a:close/>
                <a:moveTo>
                  <a:pt x="5216426" y="4833193"/>
                </a:moveTo>
                <a:cubicBezTo>
                  <a:pt x="5216426" y="4833193"/>
                  <a:pt x="5217666" y="4834434"/>
                  <a:pt x="5220146" y="4836914"/>
                </a:cubicBezTo>
                <a:cubicBezTo>
                  <a:pt x="5222626" y="4839394"/>
                  <a:pt x="5223867" y="4840635"/>
                  <a:pt x="5223867" y="4840635"/>
                </a:cubicBezTo>
                <a:cubicBezTo>
                  <a:pt x="5223867" y="4840635"/>
                  <a:pt x="5221387" y="4840635"/>
                  <a:pt x="5216426" y="4840635"/>
                </a:cubicBezTo>
                <a:cubicBezTo>
                  <a:pt x="5216426" y="4835674"/>
                  <a:pt x="5216426" y="4833193"/>
                  <a:pt x="5216426" y="4833193"/>
                </a:cubicBezTo>
                <a:close/>
                <a:moveTo>
                  <a:pt x="5597332" y="4830868"/>
                </a:moveTo>
                <a:cubicBezTo>
                  <a:pt x="5600123" y="4829938"/>
                  <a:pt x="5607099" y="4833193"/>
                  <a:pt x="5618261" y="4840635"/>
                </a:cubicBezTo>
                <a:cubicBezTo>
                  <a:pt x="5613300" y="4840635"/>
                  <a:pt x="5608340" y="4840635"/>
                  <a:pt x="5603379" y="4840635"/>
                </a:cubicBezTo>
                <a:cubicBezTo>
                  <a:pt x="5598417" y="4840635"/>
                  <a:pt x="5595937" y="4839394"/>
                  <a:pt x="5595937" y="4836914"/>
                </a:cubicBezTo>
                <a:cubicBezTo>
                  <a:pt x="5595937" y="4834434"/>
                  <a:pt x="5595937" y="4833193"/>
                  <a:pt x="5595937" y="4833193"/>
                </a:cubicBezTo>
                <a:cubicBezTo>
                  <a:pt x="5595937" y="4831953"/>
                  <a:pt x="5596402" y="4831178"/>
                  <a:pt x="5597332" y="4830868"/>
                </a:cubicBezTo>
                <a:close/>
                <a:moveTo>
                  <a:pt x="5476875" y="4825752"/>
                </a:moveTo>
                <a:cubicBezTo>
                  <a:pt x="5486796" y="4825752"/>
                  <a:pt x="5494238" y="4826992"/>
                  <a:pt x="5499199" y="4829472"/>
                </a:cubicBezTo>
                <a:cubicBezTo>
                  <a:pt x="5504160" y="4831953"/>
                  <a:pt x="5506640" y="4833193"/>
                  <a:pt x="5506640" y="4833193"/>
                </a:cubicBezTo>
                <a:cubicBezTo>
                  <a:pt x="5506640" y="4838154"/>
                  <a:pt x="5504160" y="4840635"/>
                  <a:pt x="5499199" y="4840635"/>
                </a:cubicBezTo>
                <a:cubicBezTo>
                  <a:pt x="5499199" y="4840635"/>
                  <a:pt x="5491758" y="4838154"/>
                  <a:pt x="5476875" y="4833193"/>
                </a:cubicBezTo>
                <a:close/>
                <a:moveTo>
                  <a:pt x="5383857" y="4825752"/>
                </a:moveTo>
                <a:cubicBezTo>
                  <a:pt x="5401220" y="4825752"/>
                  <a:pt x="5417343" y="4826992"/>
                  <a:pt x="5432226" y="4829472"/>
                </a:cubicBezTo>
                <a:cubicBezTo>
                  <a:pt x="5447109" y="4831953"/>
                  <a:pt x="5454551" y="4833193"/>
                  <a:pt x="5454551" y="4833193"/>
                </a:cubicBezTo>
                <a:cubicBezTo>
                  <a:pt x="5454551" y="4833193"/>
                  <a:pt x="5453310" y="4833193"/>
                  <a:pt x="5450830" y="4833193"/>
                </a:cubicBezTo>
                <a:cubicBezTo>
                  <a:pt x="5448350" y="4833193"/>
                  <a:pt x="5445868" y="4833193"/>
                  <a:pt x="5443388" y="4833193"/>
                </a:cubicBezTo>
                <a:cubicBezTo>
                  <a:pt x="5440908" y="4833193"/>
                  <a:pt x="5438427" y="4833193"/>
                  <a:pt x="5435947" y="4833193"/>
                </a:cubicBezTo>
                <a:cubicBezTo>
                  <a:pt x="5433467" y="4833193"/>
                  <a:pt x="5432226" y="4835674"/>
                  <a:pt x="5432226" y="4840635"/>
                </a:cubicBezTo>
                <a:cubicBezTo>
                  <a:pt x="5432226" y="4840635"/>
                  <a:pt x="5434706" y="4840635"/>
                  <a:pt x="5439668" y="4840635"/>
                </a:cubicBezTo>
                <a:lnTo>
                  <a:pt x="5432226" y="4848076"/>
                </a:lnTo>
                <a:cubicBezTo>
                  <a:pt x="5422305" y="4848076"/>
                  <a:pt x="5417343" y="4845596"/>
                  <a:pt x="5417343" y="4840635"/>
                </a:cubicBezTo>
                <a:cubicBezTo>
                  <a:pt x="5412382" y="4835674"/>
                  <a:pt x="5402461" y="4835674"/>
                  <a:pt x="5387578" y="4840635"/>
                </a:cubicBezTo>
                <a:cubicBezTo>
                  <a:pt x="5357812" y="4840635"/>
                  <a:pt x="5347891" y="4838154"/>
                  <a:pt x="5357812" y="4833193"/>
                </a:cubicBezTo>
                <a:cubicBezTo>
                  <a:pt x="5357812" y="4828232"/>
                  <a:pt x="5366494" y="4825752"/>
                  <a:pt x="5383857" y="4825752"/>
                </a:cubicBezTo>
                <a:close/>
                <a:moveTo>
                  <a:pt x="5298281" y="4825752"/>
                </a:moveTo>
                <a:lnTo>
                  <a:pt x="5320605" y="4840635"/>
                </a:lnTo>
                <a:cubicBezTo>
                  <a:pt x="5315644" y="4850557"/>
                  <a:pt x="5310684" y="4850557"/>
                  <a:pt x="5305722" y="4840635"/>
                </a:cubicBezTo>
                <a:cubicBezTo>
                  <a:pt x="5305722" y="4840635"/>
                  <a:pt x="5300761" y="4840635"/>
                  <a:pt x="5290840" y="4840635"/>
                </a:cubicBezTo>
                <a:cubicBezTo>
                  <a:pt x="5280918" y="4840635"/>
                  <a:pt x="5275957" y="4839394"/>
                  <a:pt x="5275957" y="4836914"/>
                </a:cubicBezTo>
                <a:cubicBezTo>
                  <a:pt x="5275957" y="4834434"/>
                  <a:pt x="5273477" y="4834434"/>
                  <a:pt x="5268515" y="4836914"/>
                </a:cubicBezTo>
                <a:cubicBezTo>
                  <a:pt x="5263554" y="4839394"/>
                  <a:pt x="5261074" y="4840635"/>
                  <a:pt x="5261074" y="4840635"/>
                </a:cubicBezTo>
                <a:lnTo>
                  <a:pt x="5261074" y="4833193"/>
                </a:lnTo>
                <a:cubicBezTo>
                  <a:pt x="5270995" y="4828232"/>
                  <a:pt x="5283398" y="4825752"/>
                  <a:pt x="5298281" y="4825752"/>
                </a:cubicBezTo>
                <a:close/>
                <a:moveTo>
                  <a:pt x="5720581" y="4822031"/>
                </a:moveTo>
                <a:cubicBezTo>
                  <a:pt x="5721821" y="4822031"/>
                  <a:pt x="5722441" y="4823271"/>
                  <a:pt x="5722441" y="4825752"/>
                </a:cubicBezTo>
                <a:cubicBezTo>
                  <a:pt x="5722441" y="4825752"/>
                  <a:pt x="5719961" y="4825752"/>
                  <a:pt x="5715000" y="4825752"/>
                </a:cubicBezTo>
                <a:cubicBezTo>
                  <a:pt x="5717480" y="4823271"/>
                  <a:pt x="5719341" y="4822031"/>
                  <a:pt x="5720581" y="4822031"/>
                </a:cubicBezTo>
                <a:close/>
                <a:moveTo>
                  <a:pt x="5901035" y="4814590"/>
                </a:moveTo>
                <a:cubicBezTo>
                  <a:pt x="5903516" y="4814590"/>
                  <a:pt x="5905996" y="4815830"/>
                  <a:pt x="5908476" y="4818310"/>
                </a:cubicBezTo>
                <a:cubicBezTo>
                  <a:pt x="5913438" y="4833193"/>
                  <a:pt x="5930801" y="4838154"/>
                  <a:pt x="5960566" y="4833193"/>
                </a:cubicBezTo>
                <a:lnTo>
                  <a:pt x="5968008" y="4825752"/>
                </a:lnTo>
                <a:cubicBezTo>
                  <a:pt x="5972969" y="4825752"/>
                  <a:pt x="5976690" y="4826992"/>
                  <a:pt x="5979170" y="4829472"/>
                </a:cubicBezTo>
                <a:cubicBezTo>
                  <a:pt x="5981650" y="4831953"/>
                  <a:pt x="5982890" y="4830712"/>
                  <a:pt x="5982890" y="4825752"/>
                </a:cubicBezTo>
                <a:lnTo>
                  <a:pt x="5990332" y="4833193"/>
                </a:lnTo>
                <a:lnTo>
                  <a:pt x="5997773" y="4833193"/>
                </a:lnTo>
                <a:cubicBezTo>
                  <a:pt x="6002734" y="4838154"/>
                  <a:pt x="6005215" y="4840635"/>
                  <a:pt x="6005215" y="4840635"/>
                </a:cubicBezTo>
                <a:cubicBezTo>
                  <a:pt x="6005215" y="4840635"/>
                  <a:pt x="6003974" y="4841875"/>
                  <a:pt x="6001494" y="4844355"/>
                </a:cubicBezTo>
                <a:cubicBezTo>
                  <a:pt x="5999014" y="4846836"/>
                  <a:pt x="5997773" y="4848076"/>
                  <a:pt x="5997773" y="4848076"/>
                </a:cubicBezTo>
                <a:cubicBezTo>
                  <a:pt x="5997773" y="4848076"/>
                  <a:pt x="6000253" y="4848076"/>
                  <a:pt x="6005215" y="4848076"/>
                </a:cubicBezTo>
                <a:cubicBezTo>
                  <a:pt x="6010176" y="4848076"/>
                  <a:pt x="6013897" y="4848076"/>
                  <a:pt x="6016377" y="4848076"/>
                </a:cubicBezTo>
                <a:cubicBezTo>
                  <a:pt x="6018857" y="4848076"/>
                  <a:pt x="6020097" y="4850557"/>
                  <a:pt x="6020097" y="4855517"/>
                </a:cubicBezTo>
                <a:lnTo>
                  <a:pt x="6027539" y="4862959"/>
                </a:lnTo>
                <a:cubicBezTo>
                  <a:pt x="6012656" y="4862959"/>
                  <a:pt x="5997773" y="4860479"/>
                  <a:pt x="5982890" y="4855517"/>
                </a:cubicBezTo>
                <a:cubicBezTo>
                  <a:pt x="5968008" y="4850557"/>
                  <a:pt x="5940722" y="4843115"/>
                  <a:pt x="5901035" y="4833193"/>
                </a:cubicBezTo>
                <a:cubicBezTo>
                  <a:pt x="5886152" y="4828232"/>
                  <a:pt x="5883672" y="4823271"/>
                  <a:pt x="5893593" y="4818310"/>
                </a:cubicBezTo>
                <a:cubicBezTo>
                  <a:pt x="5896074" y="4815830"/>
                  <a:pt x="5898555" y="4814590"/>
                  <a:pt x="5901035" y="4814590"/>
                </a:cubicBezTo>
                <a:close/>
                <a:moveTo>
                  <a:pt x="5789414" y="4810869"/>
                </a:moveTo>
                <a:cubicBezTo>
                  <a:pt x="5789414" y="4810869"/>
                  <a:pt x="5791894" y="4810869"/>
                  <a:pt x="5796855" y="4810869"/>
                </a:cubicBezTo>
                <a:lnTo>
                  <a:pt x="5804297" y="4818310"/>
                </a:lnTo>
                <a:close/>
                <a:moveTo>
                  <a:pt x="5543847" y="4810869"/>
                </a:moveTo>
                <a:lnTo>
                  <a:pt x="5551289" y="4810869"/>
                </a:lnTo>
                <a:cubicBezTo>
                  <a:pt x="5551289" y="4810869"/>
                  <a:pt x="5556250" y="4810869"/>
                  <a:pt x="5566172" y="4810869"/>
                </a:cubicBezTo>
                <a:lnTo>
                  <a:pt x="5566172" y="4818310"/>
                </a:lnTo>
                <a:cubicBezTo>
                  <a:pt x="5551289" y="4818310"/>
                  <a:pt x="5543847" y="4818310"/>
                  <a:pt x="5543847" y="4818310"/>
                </a:cubicBezTo>
                <a:close/>
                <a:moveTo>
                  <a:pt x="5528965" y="4810869"/>
                </a:moveTo>
                <a:lnTo>
                  <a:pt x="5536406" y="4810869"/>
                </a:lnTo>
                <a:lnTo>
                  <a:pt x="5528965" y="4818310"/>
                </a:lnTo>
                <a:cubicBezTo>
                  <a:pt x="5519043" y="4818310"/>
                  <a:pt x="5514082" y="4818310"/>
                  <a:pt x="5514082" y="4818310"/>
                </a:cubicBezTo>
                <a:close/>
                <a:moveTo>
                  <a:pt x="5212705" y="4810869"/>
                </a:moveTo>
                <a:cubicBezTo>
                  <a:pt x="5215185" y="4810869"/>
                  <a:pt x="5216426" y="4812109"/>
                  <a:pt x="5216426" y="4814590"/>
                </a:cubicBezTo>
                <a:cubicBezTo>
                  <a:pt x="5216426" y="4817070"/>
                  <a:pt x="5216426" y="4818310"/>
                  <a:pt x="5216426" y="4818310"/>
                </a:cubicBezTo>
                <a:cubicBezTo>
                  <a:pt x="5211464" y="4818310"/>
                  <a:pt x="5208984" y="4818310"/>
                  <a:pt x="5208984" y="4818310"/>
                </a:cubicBezTo>
                <a:cubicBezTo>
                  <a:pt x="5208984" y="4813350"/>
                  <a:pt x="5210225" y="4810869"/>
                  <a:pt x="5212705" y="4810869"/>
                </a:cubicBezTo>
                <a:close/>
                <a:moveTo>
                  <a:pt x="4844355" y="4810869"/>
                </a:moveTo>
                <a:lnTo>
                  <a:pt x="4851797" y="4818310"/>
                </a:lnTo>
                <a:lnTo>
                  <a:pt x="4851797" y="4810869"/>
                </a:lnTo>
                <a:close/>
                <a:moveTo>
                  <a:pt x="5160230" y="4806250"/>
                </a:moveTo>
                <a:lnTo>
                  <a:pt x="5171777" y="4810869"/>
                </a:lnTo>
                <a:cubicBezTo>
                  <a:pt x="5176738" y="4810869"/>
                  <a:pt x="5181699" y="4810869"/>
                  <a:pt x="5186660" y="4810869"/>
                </a:cubicBezTo>
                <a:cubicBezTo>
                  <a:pt x="5191621" y="4810869"/>
                  <a:pt x="5196581" y="4810869"/>
                  <a:pt x="5201543" y="4810869"/>
                </a:cubicBezTo>
                <a:lnTo>
                  <a:pt x="5194101" y="4818310"/>
                </a:lnTo>
                <a:cubicBezTo>
                  <a:pt x="5189140" y="4818310"/>
                  <a:pt x="5181699" y="4818310"/>
                  <a:pt x="5171777" y="4818310"/>
                </a:cubicBezTo>
                <a:lnTo>
                  <a:pt x="5156894" y="4810869"/>
                </a:lnTo>
                <a:cubicBezTo>
                  <a:pt x="5158135" y="4809629"/>
                  <a:pt x="5159065" y="4808543"/>
                  <a:pt x="5159685" y="4807613"/>
                </a:cubicBezTo>
                <a:close/>
                <a:moveTo>
                  <a:pt x="5328047" y="4803428"/>
                </a:moveTo>
                <a:cubicBezTo>
                  <a:pt x="5333008" y="4803428"/>
                  <a:pt x="5335488" y="4805908"/>
                  <a:pt x="5335488" y="4810869"/>
                </a:cubicBezTo>
                <a:cubicBezTo>
                  <a:pt x="5335488" y="4810869"/>
                  <a:pt x="5333008" y="4810869"/>
                  <a:pt x="5328047" y="4810869"/>
                </a:cubicBezTo>
                <a:cubicBezTo>
                  <a:pt x="5328047" y="4805908"/>
                  <a:pt x="5328047" y="4803428"/>
                  <a:pt x="5328047" y="4803428"/>
                </a:cubicBezTo>
                <a:close/>
                <a:moveTo>
                  <a:pt x="5156894" y="4803428"/>
                </a:moveTo>
                <a:cubicBezTo>
                  <a:pt x="5159375" y="4803428"/>
                  <a:pt x="5160616" y="4804048"/>
                  <a:pt x="5160616" y="4805288"/>
                </a:cubicBezTo>
                <a:lnTo>
                  <a:pt x="5160230" y="4806250"/>
                </a:lnTo>
                <a:lnTo>
                  <a:pt x="5154724" y="4804048"/>
                </a:lnTo>
                <a:close/>
                <a:moveTo>
                  <a:pt x="4993183" y="4803428"/>
                </a:moveTo>
                <a:cubicBezTo>
                  <a:pt x="4993183" y="4803428"/>
                  <a:pt x="4993183" y="4805908"/>
                  <a:pt x="4993183" y="4810869"/>
                </a:cubicBezTo>
                <a:cubicBezTo>
                  <a:pt x="4998145" y="4810869"/>
                  <a:pt x="5000625" y="4810869"/>
                  <a:pt x="5000625" y="4810869"/>
                </a:cubicBezTo>
                <a:cubicBezTo>
                  <a:pt x="5000625" y="4805908"/>
                  <a:pt x="4998145" y="4803428"/>
                  <a:pt x="4993183" y="4803428"/>
                </a:cubicBezTo>
                <a:close/>
                <a:moveTo>
                  <a:pt x="5298281" y="4795986"/>
                </a:moveTo>
                <a:lnTo>
                  <a:pt x="5313164" y="4795986"/>
                </a:lnTo>
                <a:lnTo>
                  <a:pt x="5313164" y="4810869"/>
                </a:lnTo>
                <a:cubicBezTo>
                  <a:pt x="5313164" y="4810869"/>
                  <a:pt x="5308202" y="4810869"/>
                  <a:pt x="5298281" y="4810869"/>
                </a:cubicBezTo>
                <a:cubicBezTo>
                  <a:pt x="5293320" y="4810869"/>
                  <a:pt x="5289599" y="4810869"/>
                  <a:pt x="5287119" y="4810869"/>
                </a:cubicBezTo>
                <a:cubicBezTo>
                  <a:pt x="5284639" y="4810869"/>
                  <a:pt x="5283398" y="4810869"/>
                  <a:pt x="5283398" y="4810869"/>
                </a:cubicBezTo>
                <a:lnTo>
                  <a:pt x="5275957" y="4810869"/>
                </a:lnTo>
                <a:cubicBezTo>
                  <a:pt x="5270995" y="4805908"/>
                  <a:pt x="5273477" y="4803428"/>
                  <a:pt x="5283398" y="4803428"/>
                </a:cubicBezTo>
                <a:cubicBezTo>
                  <a:pt x="5288359" y="4803428"/>
                  <a:pt x="5293320" y="4800947"/>
                  <a:pt x="5298281" y="4795986"/>
                </a:cubicBezTo>
                <a:close/>
                <a:moveTo>
                  <a:pt x="5179218" y="4795986"/>
                </a:moveTo>
                <a:cubicBezTo>
                  <a:pt x="5184180" y="4795986"/>
                  <a:pt x="5187901" y="4795986"/>
                  <a:pt x="5190381" y="4795986"/>
                </a:cubicBezTo>
                <a:cubicBezTo>
                  <a:pt x="5192861" y="4795986"/>
                  <a:pt x="5194101" y="4795986"/>
                  <a:pt x="5194101" y="4795986"/>
                </a:cubicBezTo>
                <a:lnTo>
                  <a:pt x="5179218" y="4803428"/>
                </a:lnTo>
                <a:cubicBezTo>
                  <a:pt x="5179218" y="4798467"/>
                  <a:pt x="5179218" y="4795986"/>
                  <a:pt x="5179218" y="4795986"/>
                </a:cubicBezTo>
                <a:close/>
                <a:moveTo>
                  <a:pt x="6377285" y="4788545"/>
                </a:moveTo>
                <a:cubicBezTo>
                  <a:pt x="6377285" y="4788545"/>
                  <a:pt x="6379765" y="4791025"/>
                  <a:pt x="6384726" y="4795986"/>
                </a:cubicBezTo>
                <a:lnTo>
                  <a:pt x="6377285" y="4803428"/>
                </a:lnTo>
                <a:cubicBezTo>
                  <a:pt x="6377285" y="4803428"/>
                  <a:pt x="6377285" y="4800947"/>
                  <a:pt x="6377285" y="4795986"/>
                </a:cubicBezTo>
                <a:cubicBezTo>
                  <a:pt x="6377285" y="4791025"/>
                  <a:pt x="6377285" y="4788545"/>
                  <a:pt x="6377285" y="4788545"/>
                </a:cubicBezTo>
                <a:close/>
                <a:moveTo>
                  <a:pt x="5283398" y="4788545"/>
                </a:moveTo>
                <a:lnTo>
                  <a:pt x="5283398" y="4795986"/>
                </a:lnTo>
                <a:lnTo>
                  <a:pt x="5275957" y="4795986"/>
                </a:lnTo>
                <a:cubicBezTo>
                  <a:pt x="5275957" y="4791025"/>
                  <a:pt x="5278437" y="4788545"/>
                  <a:pt x="5283398" y="4788545"/>
                </a:cubicBezTo>
                <a:close/>
                <a:moveTo>
                  <a:pt x="4316016" y="4788545"/>
                </a:moveTo>
                <a:lnTo>
                  <a:pt x="4323457" y="4803428"/>
                </a:lnTo>
                <a:cubicBezTo>
                  <a:pt x="4323457" y="4803428"/>
                  <a:pt x="4323457" y="4800947"/>
                  <a:pt x="4323457" y="4795986"/>
                </a:cubicBezTo>
                <a:close/>
                <a:moveTo>
                  <a:pt x="5960566" y="4781103"/>
                </a:moveTo>
                <a:lnTo>
                  <a:pt x="5982890" y="4781103"/>
                </a:lnTo>
                <a:cubicBezTo>
                  <a:pt x="5997773" y="4786064"/>
                  <a:pt x="6005215" y="4788545"/>
                  <a:pt x="6005215" y="4788545"/>
                </a:cubicBezTo>
                <a:lnTo>
                  <a:pt x="5982890" y="4788545"/>
                </a:lnTo>
                <a:cubicBezTo>
                  <a:pt x="5982890" y="4788545"/>
                  <a:pt x="5980410" y="4788545"/>
                  <a:pt x="5975449" y="4788545"/>
                </a:cubicBezTo>
                <a:cubicBezTo>
                  <a:pt x="5970488" y="4788545"/>
                  <a:pt x="5968008" y="4788545"/>
                  <a:pt x="5968008" y="4788545"/>
                </a:cubicBezTo>
                <a:cubicBezTo>
                  <a:pt x="5963046" y="4783584"/>
                  <a:pt x="5960566" y="4781103"/>
                  <a:pt x="5960566" y="4781103"/>
                </a:cubicBezTo>
                <a:close/>
                <a:moveTo>
                  <a:pt x="5499199" y="4781103"/>
                </a:moveTo>
                <a:lnTo>
                  <a:pt x="5506640" y="4781103"/>
                </a:lnTo>
                <a:lnTo>
                  <a:pt x="5521523" y="4781103"/>
                </a:lnTo>
                <a:lnTo>
                  <a:pt x="5528965" y="4788545"/>
                </a:lnTo>
                <a:lnTo>
                  <a:pt x="5499199" y="4788545"/>
                </a:lnTo>
                <a:cubicBezTo>
                  <a:pt x="5494238" y="4783584"/>
                  <a:pt x="5494238" y="4781103"/>
                  <a:pt x="5499199" y="4781103"/>
                </a:cubicBezTo>
                <a:close/>
                <a:moveTo>
                  <a:pt x="5082480" y="4781103"/>
                </a:moveTo>
                <a:lnTo>
                  <a:pt x="5075039" y="4788545"/>
                </a:lnTo>
                <a:lnTo>
                  <a:pt x="5082480" y="4795986"/>
                </a:lnTo>
                <a:cubicBezTo>
                  <a:pt x="5087442" y="4795986"/>
                  <a:pt x="5091162" y="4795986"/>
                  <a:pt x="5093642" y="4795986"/>
                </a:cubicBezTo>
                <a:cubicBezTo>
                  <a:pt x="5096122" y="4795986"/>
                  <a:pt x="5097363" y="4793505"/>
                  <a:pt x="5097363" y="4788545"/>
                </a:cubicBezTo>
                <a:cubicBezTo>
                  <a:pt x="5092402" y="4788545"/>
                  <a:pt x="5089922" y="4786064"/>
                  <a:pt x="5089922" y="4781103"/>
                </a:cubicBezTo>
                <a:cubicBezTo>
                  <a:pt x="5084960" y="4781103"/>
                  <a:pt x="5082480" y="4781103"/>
                  <a:pt x="5082480" y="4781103"/>
                </a:cubicBezTo>
                <a:close/>
                <a:moveTo>
                  <a:pt x="5930801" y="4773662"/>
                </a:moveTo>
                <a:cubicBezTo>
                  <a:pt x="5935762" y="4773662"/>
                  <a:pt x="5938242" y="4773662"/>
                  <a:pt x="5938242" y="4773662"/>
                </a:cubicBezTo>
                <a:cubicBezTo>
                  <a:pt x="5943203" y="4778623"/>
                  <a:pt x="5943203" y="4781103"/>
                  <a:pt x="5938242" y="4781103"/>
                </a:cubicBezTo>
                <a:cubicBezTo>
                  <a:pt x="5933281" y="4781103"/>
                  <a:pt x="5930801" y="4779863"/>
                  <a:pt x="5930801" y="4777383"/>
                </a:cubicBezTo>
                <a:cubicBezTo>
                  <a:pt x="5930801" y="4774902"/>
                  <a:pt x="5930801" y="4773662"/>
                  <a:pt x="5930801" y="4773662"/>
                </a:cubicBezTo>
                <a:close/>
                <a:moveTo>
                  <a:pt x="5841504" y="4773662"/>
                </a:moveTo>
                <a:cubicBezTo>
                  <a:pt x="5846465" y="4773662"/>
                  <a:pt x="5850186" y="4774902"/>
                  <a:pt x="5852666" y="4777383"/>
                </a:cubicBezTo>
                <a:cubicBezTo>
                  <a:pt x="5855146" y="4779863"/>
                  <a:pt x="5856386" y="4781103"/>
                  <a:pt x="5856386" y="4781103"/>
                </a:cubicBezTo>
                <a:lnTo>
                  <a:pt x="5856386" y="4788545"/>
                </a:lnTo>
                <a:cubicBezTo>
                  <a:pt x="5856386" y="4788545"/>
                  <a:pt x="5853906" y="4786064"/>
                  <a:pt x="5848945" y="4781103"/>
                </a:cubicBezTo>
                <a:close/>
                <a:moveTo>
                  <a:pt x="5696396" y="4773662"/>
                </a:moveTo>
                <a:cubicBezTo>
                  <a:pt x="5698876" y="4773662"/>
                  <a:pt x="5705078" y="4776143"/>
                  <a:pt x="5715000" y="4781103"/>
                </a:cubicBezTo>
                <a:cubicBezTo>
                  <a:pt x="5719961" y="4786064"/>
                  <a:pt x="5723682" y="4788545"/>
                  <a:pt x="5726162" y="4788545"/>
                </a:cubicBezTo>
                <a:cubicBezTo>
                  <a:pt x="5728642" y="4788545"/>
                  <a:pt x="5731123" y="4787305"/>
                  <a:pt x="5733603" y="4784824"/>
                </a:cubicBezTo>
                <a:cubicBezTo>
                  <a:pt x="5736083" y="4782343"/>
                  <a:pt x="5738565" y="4781103"/>
                  <a:pt x="5741045" y="4781103"/>
                </a:cubicBezTo>
                <a:cubicBezTo>
                  <a:pt x="5743525" y="4781103"/>
                  <a:pt x="5749727" y="4783584"/>
                  <a:pt x="5759648" y="4788545"/>
                </a:cubicBezTo>
                <a:cubicBezTo>
                  <a:pt x="5769570" y="4793505"/>
                  <a:pt x="5777011" y="4794746"/>
                  <a:pt x="5781972" y="4792265"/>
                </a:cubicBezTo>
                <a:cubicBezTo>
                  <a:pt x="5786934" y="4789785"/>
                  <a:pt x="5794375" y="4791025"/>
                  <a:pt x="5804297" y="4795986"/>
                </a:cubicBezTo>
                <a:cubicBezTo>
                  <a:pt x="5809258" y="4795986"/>
                  <a:pt x="5815459" y="4797226"/>
                  <a:pt x="5822900" y="4799707"/>
                </a:cubicBezTo>
                <a:cubicBezTo>
                  <a:pt x="5830342" y="4802187"/>
                  <a:pt x="5837783" y="4803428"/>
                  <a:pt x="5845224" y="4803428"/>
                </a:cubicBezTo>
                <a:cubicBezTo>
                  <a:pt x="5852666" y="4803428"/>
                  <a:pt x="5861348" y="4805908"/>
                  <a:pt x="5871269" y="4810869"/>
                </a:cubicBezTo>
                <a:cubicBezTo>
                  <a:pt x="5876231" y="4810869"/>
                  <a:pt x="5879951" y="4810869"/>
                  <a:pt x="5882431" y="4810869"/>
                </a:cubicBezTo>
                <a:cubicBezTo>
                  <a:pt x="5884911" y="4810869"/>
                  <a:pt x="5886152" y="4810869"/>
                  <a:pt x="5886152" y="4810869"/>
                </a:cubicBezTo>
                <a:cubicBezTo>
                  <a:pt x="5886152" y="4815830"/>
                  <a:pt x="5883672" y="4819550"/>
                  <a:pt x="5878711" y="4822031"/>
                </a:cubicBezTo>
                <a:cubicBezTo>
                  <a:pt x="5873749" y="4824512"/>
                  <a:pt x="5870029" y="4824512"/>
                  <a:pt x="5867549" y="4822031"/>
                </a:cubicBezTo>
                <a:cubicBezTo>
                  <a:pt x="5865068" y="4819550"/>
                  <a:pt x="5858867" y="4818310"/>
                  <a:pt x="5848945" y="4818310"/>
                </a:cubicBezTo>
                <a:cubicBezTo>
                  <a:pt x="5843984" y="4818310"/>
                  <a:pt x="5840263" y="4817070"/>
                  <a:pt x="5837783" y="4814590"/>
                </a:cubicBezTo>
                <a:cubicBezTo>
                  <a:pt x="5835303" y="4812109"/>
                  <a:pt x="5834062" y="4810869"/>
                  <a:pt x="5834062" y="4810869"/>
                </a:cubicBezTo>
                <a:cubicBezTo>
                  <a:pt x="5834062" y="4810869"/>
                  <a:pt x="5826621" y="4808388"/>
                  <a:pt x="5811738" y="4803428"/>
                </a:cubicBezTo>
                <a:cubicBezTo>
                  <a:pt x="5796855" y="4798467"/>
                  <a:pt x="5784452" y="4795986"/>
                  <a:pt x="5774531" y="4795986"/>
                </a:cubicBezTo>
                <a:cubicBezTo>
                  <a:pt x="5764609" y="4795986"/>
                  <a:pt x="5757168" y="4794746"/>
                  <a:pt x="5752207" y="4792265"/>
                </a:cubicBezTo>
                <a:cubicBezTo>
                  <a:pt x="5747245" y="4789785"/>
                  <a:pt x="5743525" y="4789785"/>
                  <a:pt x="5741045" y="4792265"/>
                </a:cubicBezTo>
                <a:cubicBezTo>
                  <a:pt x="5738565" y="4794746"/>
                  <a:pt x="5729883" y="4795986"/>
                  <a:pt x="5715000" y="4795986"/>
                </a:cubicBezTo>
                <a:cubicBezTo>
                  <a:pt x="5705078" y="4795986"/>
                  <a:pt x="5698876" y="4794746"/>
                  <a:pt x="5696396" y="4792265"/>
                </a:cubicBezTo>
                <a:cubicBezTo>
                  <a:pt x="5693916" y="4789785"/>
                  <a:pt x="5692676" y="4786064"/>
                  <a:pt x="5692676" y="4781103"/>
                </a:cubicBezTo>
                <a:cubicBezTo>
                  <a:pt x="5692676" y="4776143"/>
                  <a:pt x="5693916" y="4773662"/>
                  <a:pt x="5696396" y="4773662"/>
                </a:cubicBezTo>
                <a:close/>
                <a:moveTo>
                  <a:pt x="5677793" y="4773662"/>
                </a:moveTo>
                <a:cubicBezTo>
                  <a:pt x="5682754" y="4773662"/>
                  <a:pt x="5685234" y="4776143"/>
                  <a:pt x="5685234" y="4781103"/>
                </a:cubicBezTo>
                <a:cubicBezTo>
                  <a:pt x="5685234" y="4786064"/>
                  <a:pt x="5683993" y="4788545"/>
                  <a:pt x="5681513" y="4788545"/>
                </a:cubicBezTo>
                <a:cubicBezTo>
                  <a:pt x="5679033" y="4788545"/>
                  <a:pt x="5677793" y="4786064"/>
                  <a:pt x="5677793" y="4781103"/>
                </a:cubicBezTo>
                <a:cubicBezTo>
                  <a:pt x="5677793" y="4776143"/>
                  <a:pt x="5677793" y="4773662"/>
                  <a:pt x="5677793" y="4773662"/>
                </a:cubicBezTo>
                <a:close/>
                <a:moveTo>
                  <a:pt x="5633144" y="4773662"/>
                </a:moveTo>
                <a:lnTo>
                  <a:pt x="5640586" y="4773662"/>
                </a:lnTo>
                <a:cubicBezTo>
                  <a:pt x="5640586" y="4773662"/>
                  <a:pt x="5645547" y="4774902"/>
                  <a:pt x="5655468" y="4777383"/>
                </a:cubicBezTo>
                <a:cubicBezTo>
                  <a:pt x="5665390" y="4779863"/>
                  <a:pt x="5670351" y="4781103"/>
                  <a:pt x="5670351" y="4781103"/>
                </a:cubicBezTo>
                <a:lnTo>
                  <a:pt x="5662910" y="4788545"/>
                </a:lnTo>
                <a:cubicBezTo>
                  <a:pt x="5662910" y="4788545"/>
                  <a:pt x="5654228" y="4788545"/>
                  <a:pt x="5636865" y="4788545"/>
                </a:cubicBezTo>
                <a:cubicBezTo>
                  <a:pt x="5619502" y="4788545"/>
                  <a:pt x="5609579" y="4789785"/>
                  <a:pt x="5607099" y="4792265"/>
                </a:cubicBezTo>
                <a:cubicBezTo>
                  <a:pt x="5604619" y="4794746"/>
                  <a:pt x="5600899" y="4793505"/>
                  <a:pt x="5595937" y="4788545"/>
                </a:cubicBezTo>
                <a:cubicBezTo>
                  <a:pt x="5590976" y="4783584"/>
                  <a:pt x="5583535" y="4783584"/>
                  <a:pt x="5573613" y="4788545"/>
                </a:cubicBezTo>
                <a:lnTo>
                  <a:pt x="5566172" y="4795986"/>
                </a:lnTo>
                <a:lnTo>
                  <a:pt x="5558730" y="4795986"/>
                </a:lnTo>
                <a:lnTo>
                  <a:pt x="5558730" y="4788545"/>
                </a:lnTo>
                <a:cubicBezTo>
                  <a:pt x="5563692" y="4788545"/>
                  <a:pt x="5566172" y="4786064"/>
                  <a:pt x="5566172" y="4781103"/>
                </a:cubicBezTo>
                <a:lnTo>
                  <a:pt x="5595937" y="4781103"/>
                </a:lnTo>
                <a:close/>
                <a:moveTo>
                  <a:pt x="5357812" y="4773662"/>
                </a:moveTo>
                <a:lnTo>
                  <a:pt x="5350371" y="4788545"/>
                </a:lnTo>
                <a:cubicBezTo>
                  <a:pt x="5350371" y="4788545"/>
                  <a:pt x="5350371" y="4786064"/>
                  <a:pt x="5350371" y="4781103"/>
                </a:cubicBezTo>
                <a:close/>
                <a:moveTo>
                  <a:pt x="5164336" y="4773662"/>
                </a:moveTo>
                <a:lnTo>
                  <a:pt x="5164336" y="4781103"/>
                </a:lnTo>
                <a:lnTo>
                  <a:pt x="5179218" y="4773662"/>
                </a:lnTo>
                <a:cubicBezTo>
                  <a:pt x="5174257" y="4773662"/>
                  <a:pt x="5171777" y="4773662"/>
                  <a:pt x="5171777" y="4773662"/>
                </a:cubicBezTo>
                <a:cubicBezTo>
                  <a:pt x="5171777" y="4773662"/>
                  <a:pt x="5169297" y="4773662"/>
                  <a:pt x="5164336" y="4773662"/>
                </a:cubicBezTo>
                <a:close/>
                <a:moveTo>
                  <a:pt x="5104804" y="4773662"/>
                </a:moveTo>
                <a:cubicBezTo>
                  <a:pt x="5104804" y="4778623"/>
                  <a:pt x="5107285" y="4781103"/>
                  <a:pt x="5112246" y="4781103"/>
                </a:cubicBezTo>
                <a:lnTo>
                  <a:pt x="5112246" y="4773662"/>
                </a:lnTo>
                <a:cubicBezTo>
                  <a:pt x="5112246" y="4773662"/>
                  <a:pt x="5109766" y="4773662"/>
                  <a:pt x="5104804" y="4773662"/>
                </a:cubicBezTo>
                <a:close/>
                <a:moveTo>
                  <a:pt x="4375547" y="4773662"/>
                </a:moveTo>
                <a:lnTo>
                  <a:pt x="4368105" y="4781103"/>
                </a:lnTo>
                <a:cubicBezTo>
                  <a:pt x="4368105" y="4781103"/>
                  <a:pt x="4369346" y="4781103"/>
                  <a:pt x="4371826" y="4781103"/>
                </a:cubicBezTo>
                <a:cubicBezTo>
                  <a:pt x="4374307" y="4781103"/>
                  <a:pt x="4375547" y="4781103"/>
                  <a:pt x="4375547" y="4781103"/>
                </a:cubicBezTo>
                <a:cubicBezTo>
                  <a:pt x="4375547" y="4781103"/>
                  <a:pt x="4375547" y="4778623"/>
                  <a:pt x="4375547" y="4773662"/>
                </a:cubicBezTo>
                <a:close/>
                <a:moveTo>
                  <a:pt x="5410832" y="4769941"/>
                </a:moveTo>
                <a:cubicBezTo>
                  <a:pt x="5420134" y="4769941"/>
                  <a:pt x="5432226" y="4771182"/>
                  <a:pt x="5447109" y="4773662"/>
                </a:cubicBezTo>
                <a:cubicBezTo>
                  <a:pt x="5452070" y="4773662"/>
                  <a:pt x="5455791" y="4774902"/>
                  <a:pt x="5458271" y="4777383"/>
                </a:cubicBezTo>
                <a:cubicBezTo>
                  <a:pt x="5460751" y="4779863"/>
                  <a:pt x="5461992" y="4781103"/>
                  <a:pt x="5461992" y="4781103"/>
                </a:cubicBezTo>
                <a:cubicBezTo>
                  <a:pt x="5461992" y="4786064"/>
                  <a:pt x="5461992" y="4788545"/>
                  <a:pt x="5461992" y="4788545"/>
                </a:cubicBezTo>
                <a:lnTo>
                  <a:pt x="5447109" y="4788545"/>
                </a:lnTo>
                <a:cubicBezTo>
                  <a:pt x="5442148" y="4788545"/>
                  <a:pt x="5437188" y="4786064"/>
                  <a:pt x="5432226" y="4781103"/>
                </a:cubicBezTo>
                <a:cubicBezTo>
                  <a:pt x="5427265" y="4781103"/>
                  <a:pt x="5424785" y="4781103"/>
                  <a:pt x="5424785" y="4781103"/>
                </a:cubicBezTo>
                <a:lnTo>
                  <a:pt x="5380136" y="4781103"/>
                </a:lnTo>
                <a:lnTo>
                  <a:pt x="5380136" y="4773662"/>
                </a:lnTo>
                <a:cubicBezTo>
                  <a:pt x="5380136" y="4778623"/>
                  <a:pt x="5383857" y="4778623"/>
                  <a:pt x="5391299" y="4773662"/>
                </a:cubicBezTo>
                <a:cubicBezTo>
                  <a:pt x="5395019" y="4771182"/>
                  <a:pt x="5401530" y="4769941"/>
                  <a:pt x="5410832" y="4769941"/>
                </a:cubicBezTo>
                <a:close/>
                <a:moveTo>
                  <a:pt x="5313164" y="4769011"/>
                </a:moveTo>
                <a:cubicBezTo>
                  <a:pt x="5318125" y="4768391"/>
                  <a:pt x="5323086" y="4768701"/>
                  <a:pt x="5328047" y="4769941"/>
                </a:cubicBezTo>
                <a:cubicBezTo>
                  <a:pt x="5337968" y="4772422"/>
                  <a:pt x="5342929" y="4776143"/>
                  <a:pt x="5342929" y="4781103"/>
                </a:cubicBezTo>
                <a:cubicBezTo>
                  <a:pt x="5337968" y="4781103"/>
                  <a:pt x="5335488" y="4781103"/>
                  <a:pt x="5335488" y="4781103"/>
                </a:cubicBezTo>
                <a:cubicBezTo>
                  <a:pt x="5335488" y="4781103"/>
                  <a:pt x="5330527" y="4782343"/>
                  <a:pt x="5320605" y="4784824"/>
                </a:cubicBezTo>
                <a:cubicBezTo>
                  <a:pt x="5310684" y="4787305"/>
                  <a:pt x="5305722" y="4788545"/>
                  <a:pt x="5305722" y="4788545"/>
                </a:cubicBezTo>
                <a:lnTo>
                  <a:pt x="5268515" y="4781103"/>
                </a:lnTo>
                <a:cubicBezTo>
                  <a:pt x="5268515" y="4786064"/>
                  <a:pt x="5268515" y="4788545"/>
                  <a:pt x="5268515" y="4788545"/>
                </a:cubicBezTo>
                <a:cubicBezTo>
                  <a:pt x="5268515" y="4793505"/>
                  <a:pt x="5267275" y="4795986"/>
                  <a:pt x="5264795" y="4795986"/>
                </a:cubicBezTo>
                <a:cubicBezTo>
                  <a:pt x="5262315" y="4795986"/>
                  <a:pt x="5259833" y="4793505"/>
                  <a:pt x="5257353" y="4788545"/>
                </a:cubicBezTo>
                <a:cubicBezTo>
                  <a:pt x="5254873" y="4783584"/>
                  <a:pt x="5253633" y="4781103"/>
                  <a:pt x="5253633" y="4781103"/>
                </a:cubicBezTo>
                <a:cubicBezTo>
                  <a:pt x="5248671" y="4781103"/>
                  <a:pt x="5244951" y="4781103"/>
                  <a:pt x="5242470" y="4781103"/>
                </a:cubicBezTo>
                <a:cubicBezTo>
                  <a:pt x="5239990" y="4781103"/>
                  <a:pt x="5238750" y="4779863"/>
                  <a:pt x="5238750" y="4777383"/>
                </a:cubicBezTo>
                <a:cubicBezTo>
                  <a:pt x="5238750" y="4774902"/>
                  <a:pt x="5246191" y="4773662"/>
                  <a:pt x="5261074" y="4773662"/>
                </a:cubicBezTo>
                <a:cubicBezTo>
                  <a:pt x="5270995" y="4773662"/>
                  <a:pt x="5278437" y="4773662"/>
                  <a:pt x="5283398" y="4773662"/>
                </a:cubicBezTo>
                <a:cubicBezTo>
                  <a:pt x="5288359" y="4773662"/>
                  <a:pt x="5293320" y="4773662"/>
                  <a:pt x="5298281" y="4773662"/>
                </a:cubicBezTo>
                <a:cubicBezTo>
                  <a:pt x="5303242" y="4771182"/>
                  <a:pt x="5308203" y="4769631"/>
                  <a:pt x="5313164" y="4769011"/>
                </a:cubicBezTo>
                <a:close/>
                <a:moveTo>
                  <a:pt x="6258222" y="4758779"/>
                </a:moveTo>
                <a:lnTo>
                  <a:pt x="6265664" y="4758779"/>
                </a:lnTo>
                <a:lnTo>
                  <a:pt x="6258222" y="4766220"/>
                </a:lnTo>
                <a:close/>
                <a:moveTo>
                  <a:pt x="5923359" y="4758779"/>
                </a:moveTo>
                <a:cubicBezTo>
                  <a:pt x="5928320" y="4758779"/>
                  <a:pt x="5930801" y="4758779"/>
                  <a:pt x="5930801" y="4758779"/>
                </a:cubicBezTo>
                <a:cubicBezTo>
                  <a:pt x="5930801" y="4758779"/>
                  <a:pt x="5930801" y="4761260"/>
                  <a:pt x="5930801" y="4766220"/>
                </a:cubicBezTo>
                <a:cubicBezTo>
                  <a:pt x="5930801" y="4766220"/>
                  <a:pt x="5928320" y="4766220"/>
                  <a:pt x="5923359" y="4766220"/>
                </a:cubicBezTo>
                <a:close/>
                <a:moveTo>
                  <a:pt x="5893593" y="4758779"/>
                </a:moveTo>
                <a:lnTo>
                  <a:pt x="5908476" y="4766220"/>
                </a:lnTo>
                <a:lnTo>
                  <a:pt x="5901035" y="4766220"/>
                </a:lnTo>
                <a:close/>
                <a:moveTo>
                  <a:pt x="5584775" y="4758779"/>
                </a:moveTo>
                <a:cubicBezTo>
                  <a:pt x="5587255" y="4758779"/>
                  <a:pt x="5588496" y="4758779"/>
                  <a:pt x="5588496" y="4758779"/>
                </a:cubicBezTo>
                <a:cubicBezTo>
                  <a:pt x="5593457" y="4763740"/>
                  <a:pt x="5598417" y="4766220"/>
                  <a:pt x="5603379" y="4766220"/>
                </a:cubicBezTo>
                <a:cubicBezTo>
                  <a:pt x="5608340" y="4766220"/>
                  <a:pt x="5613300" y="4767461"/>
                  <a:pt x="5618261" y="4769941"/>
                </a:cubicBezTo>
                <a:cubicBezTo>
                  <a:pt x="5623223" y="4772422"/>
                  <a:pt x="5625703" y="4773662"/>
                  <a:pt x="5625703" y="4773662"/>
                </a:cubicBezTo>
                <a:lnTo>
                  <a:pt x="5603379" y="4773662"/>
                </a:lnTo>
                <a:cubicBezTo>
                  <a:pt x="5598417" y="4773662"/>
                  <a:pt x="5593457" y="4771181"/>
                  <a:pt x="5588496" y="4766220"/>
                </a:cubicBezTo>
                <a:cubicBezTo>
                  <a:pt x="5583535" y="4766220"/>
                  <a:pt x="5581054" y="4766220"/>
                  <a:pt x="5581054" y="4766220"/>
                </a:cubicBezTo>
                <a:cubicBezTo>
                  <a:pt x="5581054" y="4761260"/>
                  <a:pt x="5582295" y="4758779"/>
                  <a:pt x="5584775" y="4758779"/>
                </a:cubicBezTo>
                <a:close/>
                <a:moveTo>
                  <a:pt x="5558730" y="4758779"/>
                </a:moveTo>
                <a:cubicBezTo>
                  <a:pt x="5563692" y="4758779"/>
                  <a:pt x="5566172" y="4758779"/>
                  <a:pt x="5566172" y="4758779"/>
                </a:cubicBezTo>
                <a:lnTo>
                  <a:pt x="5573613" y="4758779"/>
                </a:lnTo>
                <a:lnTo>
                  <a:pt x="5566172" y="4766220"/>
                </a:lnTo>
                <a:cubicBezTo>
                  <a:pt x="5566172" y="4766220"/>
                  <a:pt x="5564931" y="4764980"/>
                  <a:pt x="5562451" y="4762500"/>
                </a:cubicBezTo>
                <a:cubicBezTo>
                  <a:pt x="5559971" y="4760019"/>
                  <a:pt x="5558730" y="4758779"/>
                  <a:pt x="5558730" y="4758779"/>
                </a:cubicBezTo>
                <a:close/>
                <a:moveTo>
                  <a:pt x="5525244" y="4758779"/>
                </a:moveTo>
                <a:cubicBezTo>
                  <a:pt x="5527724" y="4758779"/>
                  <a:pt x="5530205" y="4760019"/>
                  <a:pt x="5532685" y="4762500"/>
                </a:cubicBezTo>
                <a:cubicBezTo>
                  <a:pt x="5535165" y="4764980"/>
                  <a:pt x="5533926" y="4766220"/>
                  <a:pt x="5528965" y="4766220"/>
                </a:cubicBezTo>
                <a:lnTo>
                  <a:pt x="5521523" y="4766220"/>
                </a:lnTo>
                <a:cubicBezTo>
                  <a:pt x="5521523" y="4761260"/>
                  <a:pt x="5522764" y="4758779"/>
                  <a:pt x="5525244" y="4758779"/>
                </a:cubicBezTo>
                <a:close/>
                <a:moveTo>
                  <a:pt x="3698379" y="4758779"/>
                </a:moveTo>
                <a:lnTo>
                  <a:pt x="3698379" y="4766220"/>
                </a:lnTo>
                <a:cubicBezTo>
                  <a:pt x="3703340" y="4766220"/>
                  <a:pt x="3708301" y="4763740"/>
                  <a:pt x="3713262" y="4758779"/>
                </a:cubicBezTo>
                <a:close/>
                <a:moveTo>
                  <a:pt x="5253633" y="4751338"/>
                </a:moveTo>
                <a:cubicBezTo>
                  <a:pt x="5258594" y="4751338"/>
                  <a:pt x="5261074" y="4751338"/>
                  <a:pt x="5261074" y="4751338"/>
                </a:cubicBezTo>
                <a:lnTo>
                  <a:pt x="5261074" y="4758779"/>
                </a:lnTo>
                <a:close/>
                <a:moveTo>
                  <a:pt x="4375547" y="4751338"/>
                </a:moveTo>
                <a:cubicBezTo>
                  <a:pt x="4375547" y="4756298"/>
                  <a:pt x="4374307" y="4760019"/>
                  <a:pt x="4371826" y="4762500"/>
                </a:cubicBezTo>
                <a:cubicBezTo>
                  <a:pt x="4369346" y="4764980"/>
                  <a:pt x="4370586" y="4766220"/>
                  <a:pt x="4375547" y="4766220"/>
                </a:cubicBezTo>
                <a:cubicBezTo>
                  <a:pt x="4375547" y="4766220"/>
                  <a:pt x="4376787" y="4764980"/>
                  <a:pt x="4379268" y="4762500"/>
                </a:cubicBezTo>
                <a:cubicBezTo>
                  <a:pt x="4381748" y="4760019"/>
                  <a:pt x="4382988" y="4758779"/>
                  <a:pt x="4382988" y="4758779"/>
                </a:cubicBezTo>
                <a:cubicBezTo>
                  <a:pt x="4382988" y="4758779"/>
                  <a:pt x="4380508" y="4756298"/>
                  <a:pt x="4375547" y="4751338"/>
                </a:cubicBezTo>
                <a:close/>
                <a:moveTo>
                  <a:pt x="5645237" y="4746454"/>
                </a:moveTo>
                <a:cubicBezTo>
                  <a:pt x="5650818" y="4745989"/>
                  <a:pt x="5659189" y="4747617"/>
                  <a:pt x="5670351" y="4751338"/>
                </a:cubicBezTo>
                <a:lnTo>
                  <a:pt x="5685234" y="4758779"/>
                </a:lnTo>
                <a:lnTo>
                  <a:pt x="5670351" y="4758779"/>
                </a:lnTo>
                <a:cubicBezTo>
                  <a:pt x="5655468" y="4753818"/>
                  <a:pt x="5645547" y="4751338"/>
                  <a:pt x="5640586" y="4751338"/>
                </a:cubicBezTo>
                <a:cubicBezTo>
                  <a:pt x="5635624" y="4751338"/>
                  <a:pt x="5635624" y="4750098"/>
                  <a:pt x="5640586" y="4747617"/>
                </a:cubicBezTo>
                <a:cubicBezTo>
                  <a:pt x="5641826" y="4746997"/>
                  <a:pt x="5643376" y="4746609"/>
                  <a:pt x="5645237" y="4746454"/>
                </a:cubicBezTo>
                <a:close/>
                <a:moveTo>
                  <a:pt x="6087070" y="4743896"/>
                </a:moveTo>
                <a:cubicBezTo>
                  <a:pt x="6092031" y="4743896"/>
                  <a:pt x="6094511" y="4743896"/>
                  <a:pt x="6094511" y="4743896"/>
                </a:cubicBezTo>
                <a:lnTo>
                  <a:pt x="6094511" y="4751338"/>
                </a:lnTo>
                <a:close/>
                <a:moveTo>
                  <a:pt x="5700117" y="4743896"/>
                </a:moveTo>
                <a:lnTo>
                  <a:pt x="5715000" y="4751338"/>
                </a:lnTo>
                <a:cubicBezTo>
                  <a:pt x="5715000" y="4756298"/>
                  <a:pt x="5716240" y="4758779"/>
                  <a:pt x="5718720" y="4758779"/>
                </a:cubicBezTo>
                <a:cubicBezTo>
                  <a:pt x="5721201" y="4758779"/>
                  <a:pt x="5722441" y="4761260"/>
                  <a:pt x="5722441" y="4766220"/>
                </a:cubicBezTo>
                <a:cubicBezTo>
                  <a:pt x="5717480" y="4766220"/>
                  <a:pt x="5712520" y="4763740"/>
                  <a:pt x="5707558" y="4758779"/>
                </a:cubicBezTo>
                <a:close/>
                <a:moveTo>
                  <a:pt x="178594" y="4743896"/>
                </a:moveTo>
                <a:cubicBezTo>
                  <a:pt x="178594" y="4748857"/>
                  <a:pt x="178594" y="4751338"/>
                  <a:pt x="178594" y="4751338"/>
                </a:cubicBezTo>
                <a:cubicBezTo>
                  <a:pt x="183555" y="4751338"/>
                  <a:pt x="186035" y="4751338"/>
                  <a:pt x="186035" y="4751338"/>
                </a:cubicBezTo>
                <a:close/>
                <a:moveTo>
                  <a:pt x="6183808" y="4736455"/>
                </a:moveTo>
                <a:cubicBezTo>
                  <a:pt x="6188770" y="4736455"/>
                  <a:pt x="6191250" y="4736455"/>
                  <a:pt x="6191250" y="4736455"/>
                </a:cubicBezTo>
                <a:lnTo>
                  <a:pt x="6183808" y="4743896"/>
                </a:lnTo>
                <a:cubicBezTo>
                  <a:pt x="6183808" y="4743896"/>
                  <a:pt x="6183808" y="4741416"/>
                  <a:pt x="6183808" y="4736455"/>
                </a:cubicBezTo>
                <a:close/>
                <a:moveTo>
                  <a:pt x="6139160" y="4736455"/>
                </a:moveTo>
                <a:cubicBezTo>
                  <a:pt x="6144121" y="4736455"/>
                  <a:pt x="6145361" y="4737695"/>
                  <a:pt x="6142881" y="4740176"/>
                </a:cubicBezTo>
                <a:cubicBezTo>
                  <a:pt x="6140401" y="4742656"/>
                  <a:pt x="6137919" y="4743896"/>
                  <a:pt x="6135439" y="4743896"/>
                </a:cubicBezTo>
                <a:cubicBezTo>
                  <a:pt x="6132959" y="4743896"/>
                  <a:pt x="6131718" y="4743896"/>
                  <a:pt x="6131718" y="4743896"/>
                </a:cubicBezTo>
                <a:close/>
                <a:moveTo>
                  <a:pt x="5283398" y="4736455"/>
                </a:moveTo>
                <a:cubicBezTo>
                  <a:pt x="5283398" y="4741416"/>
                  <a:pt x="5284639" y="4743896"/>
                  <a:pt x="5287119" y="4743896"/>
                </a:cubicBezTo>
                <a:cubicBezTo>
                  <a:pt x="5289599" y="4743896"/>
                  <a:pt x="5290840" y="4741416"/>
                  <a:pt x="5290840" y="4736455"/>
                </a:cubicBezTo>
                <a:close/>
                <a:moveTo>
                  <a:pt x="5861968" y="4731804"/>
                </a:moveTo>
                <a:cubicBezTo>
                  <a:pt x="5863208" y="4732424"/>
                  <a:pt x="5863828" y="4733974"/>
                  <a:pt x="5863828" y="4736455"/>
                </a:cubicBezTo>
                <a:cubicBezTo>
                  <a:pt x="5853906" y="4736455"/>
                  <a:pt x="5848945" y="4736455"/>
                  <a:pt x="5848945" y="4736455"/>
                </a:cubicBezTo>
                <a:cubicBezTo>
                  <a:pt x="5848945" y="4736455"/>
                  <a:pt x="5851425" y="4735215"/>
                  <a:pt x="5856386" y="4732734"/>
                </a:cubicBezTo>
                <a:cubicBezTo>
                  <a:pt x="5858867" y="4731494"/>
                  <a:pt x="5860727" y="4731184"/>
                  <a:pt x="5861968" y="4731804"/>
                </a:cubicBezTo>
                <a:close/>
                <a:moveTo>
                  <a:pt x="6250781" y="4729013"/>
                </a:moveTo>
                <a:cubicBezTo>
                  <a:pt x="6255742" y="4729013"/>
                  <a:pt x="6258222" y="4731494"/>
                  <a:pt x="6258222" y="4736455"/>
                </a:cubicBezTo>
                <a:cubicBezTo>
                  <a:pt x="6258222" y="4741416"/>
                  <a:pt x="6260702" y="4743896"/>
                  <a:pt x="6265664" y="4743896"/>
                </a:cubicBezTo>
                <a:lnTo>
                  <a:pt x="6265664" y="4751338"/>
                </a:lnTo>
                <a:lnTo>
                  <a:pt x="6250781" y="4736455"/>
                </a:lnTo>
                <a:close/>
                <a:moveTo>
                  <a:pt x="6221015" y="4729013"/>
                </a:moveTo>
                <a:lnTo>
                  <a:pt x="6228457" y="4729013"/>
                </a:lnTo>
                <a:lnTo>
                  <a:pt x="6228457" y="4736455"/>
                </a:lnTo>
                <a:cubicBezTo>
                  <a:pt x="6223495" y="4736455"/>
                  <a:pt x="6221015" y="4736455"/>
                  <a:pt x="6221015" y="4736455"/>
                </a:cubicBezTo>
                <a:cubicBezTo>
                  <a:pt x="6221015" y="4736455"/>
                  <a:pt x="6221015" y="4733974"/>
                  <a:pt x="6221015" y="4729013"/>
                </a:cubicBezTo>
                <a:close/>
                <a:moveTo>
                  <a:pt x="6221015" y="4721572"/>
                </a:moveTo>
                <a:lnTo>
                  <a:pt x="6221015" y="4729013"/>
                </a:lnTo>
                <a:lnTo>
                  <a:pt x="6213574" y="4729013"/>
                </a:lnTo>
                <a:close/>
                <a:moveTo>
                  <a:pt x="6109394" y="4721572"/>
                </a:moveTo>
                <a:cubicBezTo>
                  <a:pt x="6109394" y="4721572"/>
                  <a:pt x="6109394" y="4724053"/>
                  <a:pt x="6109394" y="4729013"/>
                </a:cubicBezTo>
                <a:cubicBezTo>
                  <a:pt x="6114356" y="4729013"/>
                  <a:pt x="6116836" y="4729013"/>
                  <a:pt x="6116836" y="4729013"/>
                </a:cubicBezTo>
                <a:cubicBezTo>
                  <a:pt x="6116836" y="4724053"/>
                  <a:pt x="6114356" y="4721572"/>
                  <a:pt x="6109394" y="4721572"/>
                </a:cubicBezTo>
                <a:close/>
                <a:moveTo>
                  <a:pt x="5625703" y="4721572"/>
                </a:moveTo>
                <a:lnTo>
                  <a:pt x="5625703" y="4729013"/>
                </a:lnTo>
                <a:cubicBezTo>
                  <a:pt x="5620742" y="4729013"/>
                  <a:pt x="5618261" y="4729013"/>
                  <a:pt x="5618261" y="4729013"/>
                </a:cubicBezTo>
                <a:cubicBezTo>
                  <a:pt x="5618261" y="4724053"/>
                  <a:pt x="5620742" y="4721572"/>
                  <a:pt x="5625703" y="4721572"/>
                </a:cubicBezTo>
                <a:close/>
                <a:moveTo>
                  <a:pt x="6146601" y="4714131"/>
                </a:moveTo>
                <a:cubicBezTo>
                  <a:pt x="6151563" y="4714131"/>
                  <a:pt x="6151563" y="4716611"/>
                  <a:pt x="6146601" y="4721572"/>
                </a:cubicBezTo>
                <a:cubicBezTo>
                  <a:pt x="6146601" y="4726533"/>
                  <a:pt x="6144121" y="4726533"/>
                  <a:pt x="6139160" y="4721572"/>
                </a:cubicBezTo>
                <a:close/>
                <a:moveTo>
                  <a:pt x="5603379" y="4714131"/>
                </a:moveTo>
                <a:cubicBezTo>
                  <a:pt x="5603379" y="4719091"/>
                  <a:pt x="5605859" y="4721572"/>
                  <a:pt x="5610820" y="4721572"/>
                </a:cubicBezTo>
                <a:lnTo>
                  <a:pt x="5603379" y="4721572"/>
                </a:lnTo>
                <a:close/>
                <a:moveTo>
                  <a:pt x="5588496" y="4714131"/>
                </a:moveTo>
                <a:cubicBezTo>
                  <a:pt x="5588496" y="4714131"/>
                  <a:pt x="5588496" y="4716611"/>
                  <a:pt x="5588496" y="4721572"/>
                </a:cubicBezTo>
                <a:cubicBezTo>
                  <a:pt x="5583535" y="4721572"/>
                  <a:pt x="5581054" y="4721572"/>
                  <a:pt x="5581054" y="4721572"/>
                </a:cubicBezTo>
                <a:cubicBezTo>
                  <a:pt x="5581054" y="4716611"/>
                  <a:pt x="5583535" y="4714131"/>
                  <a:pt x="5588496" y="4714131"/>
                </a:cubicBezTo>
                <a:close/>
                <a:moveTo>
                  <a:pt x="5357812" y="4706689"/>
                </a:moveTo>
                <a:cubicBezTo>
                  <a:pt x="5357812" y="4716611"/>
                  <a:pt x="5360292" y="4719091"/>
                  <a:pt x="5365254" y="4714131"/>
                </a:cubicBezTo>
                <a:cubicBezTo>
                  <a:pt x="5365254" y="4709170"/>
                  <a:pt x="5364013" y="4706689"/>
                  <a:pt x="5361533" y="4706689"/>
                </a:cubicBezTo>
                <a:cubicBezTo>
                  <a:pt x="5359053" y="4706689"/>
                  <a:pt x="5357812" y="4706689"/>
                  <a:pt x="5357812" y="4706689"/>
                </a:cubicBezTo>
                <a:close/>
                <a:moveTo>
                  <a:pt x="6154043" y="4699248"/>
                </a:moveTo>
                <a:lnTo>
                  <a:pt x="6161484" y="4699248"/>
                </a:lnTo>
                <a:lnTo>
                  <a:pt x="6168926" y="4706689"/>
                </a:lnTo>
                <a:lnTo>
                  <a:pt x="6183808" y="4714131"/>
                </a:lnTo>
                <a:lnTo>
                  <a:pt x="6191250" y="4714131"/>
                </a:lnTo>
                <a:lnTo>
                  <a:pt x="6191250" y="4721572"/>
                </a:lnTo>
                <a:cubicBezTo>
                  <a:pt x="6196211" y="4721572"/>
                  <a:pt x="6201171" y="4721572"/>
                  <a:pt x="6206133" y="4721572"/>
                </a:cubicBezTo>
                <a:lnTo>
                  <a:pt x="6198691" y="4729013"/>
                </a:lnTo>
                <a:cubicBezTo>
                  <a:pt x="6193730" y="4729013"/>
                  <a:pt x="6190009" y="4729013"/>
                  <a:pt x="6187529" y="4729013"/>
                </a:cubicBezTo>
                <a:cubicBezTo>
                  <a:pt x="6185049" y="4729013"/>
                  <a:pt x="6183808" y="4727773"/>
                  <a:pt x="6183808" y="4725293"/>
                </a:cubicBezTo>
                <a:cubicBezTo>
                  <a:pt x="6183808" y="4722812"/>
                  <a:pt x="6181328" y="4721572"/>
                  <a:pt x="6176367" y="4721572"/>
                </a:cubicBezTo>
                <a:lnTo>
                  <a:pt x="6161484" y="4714131"/>
                </a:lnTo>
                <a:cubicBezTo>
                  <a:pt x="6161484" y="4714131"/>
                  <a:pt x="6160243" y="4712891"/>
                  <a:pt x="6157763" y="4710410"/>
                </a:cubicBezTo>
                <a:cubicBezTo>
                  <a:pt x="6155283" y="4707929"/>
                  <a:pt x="6154043" y="4704209"/>
                  <a:pt x="6154043" y="4699248"/>
                </a:cubicBezTo>
                <a:close/>
                <a:moveTo>
                  <a:pt x="5499199" y="4699248"/>
                </a:moveTo>
                <a:cubicBezTo>
                  <a:pt x="5499199" y="4699248"/>
                  <a:pt x="5504160" y="4700488"/>
                  <a:pt x="5514082" y="4702969"/>
                </a:cubicBezTo>
                <a:cubicBezTo>
                  <a:pt x="5524003" y="4705449"/>
                  <a:pt x="5528965" y="4706689"/>
                  <a:pt x="5528965" y="4706689"/>
                </a:cubicBezTo>
                <a:lnTo>
                  <a:pt x="5543847" y="4706689"/>
                </a:lnTo>
                <a:cubicBezTo>
                  <a:pt x="5543847" y="4711650"/>
                  <a:pt x="5546327" y="4711650"/>
                  <a:pt x="5551289" y="4706689"/>
                </a:cubicBezTo>
                <a:cubicBezTo>
                  <a:pt x="5551289" y="4711650"/>
                  <a:pt x="5553769" y="4714131"/>
                  <a:pt x="5558730" y="4714131"/>
                </a:cubicBezTo>
                <a:cubicBezTo>
                  <a:pt x="5563692" y="4709170"/>
                  <a:pt x="5566172" y="4709170"/>
                  <a:pt x="5566172" y="4714131"/>
                </a:cubicBezTo>
                <a:lnTo>
                  <a:pt x="5558730" y="4721572"/>
                </a:lnTo>
                <a:cubicBezTo>
                  <a:pt x="5548809" y="4721572"/>
                  <a:pt x="5542607" y="4720332"/>
                  <a:pt x="5540127" y="4717851"/>
                </a:cubicBezTo>
                <a:cubicBezTo>
                  <a:pt x="5537647" y="4715371"/>
                  <a:pt x="5526484" y="4714131"/>
                  <a:pt x="5506640" y="4714131"/>
                </a:cubicBezTo>
                <a:close/>
                <a:moveTo>
                  <a:pt x="6139160" y="4691806"/>
                </a:moveTo>
                <a:lnTo>
                  <a:pt x="6139160" y="4699248"/>
                </a:lnTo>
                <a:lnTo>
                  <a:pt x="6131718" y="4699248"/>
                </a:lnTo>
                <a:cubicBezTo>
                  <a:pt x="6131718" y="4694287"/>
                  <a:pt x="6134199" y="4691806"/>
                  <a:pt x="6139160" y="4691806"/>
                </a:cubicBezTo>
                <a:close/>
                <a:moveTo>
                  <a:pt x="6116836" y="4691806"/>
                </a:moveTo>
                <a:cubicBezTo>
                  <a:pt x="6121797" y="4691806"/>
                  <a:pt x="6125518" y="4694287"/>
                  <a:pt x="6127998" y="4699248"/>
                </a:cubicBezTo>
                <a:cubicBezTo>
                  <a:pt x="6130478" y="4704209"/>
                  <a:pt x="6131718" y="4709170"/>
                  <a:pt x="6131718" y="4714131"/>
                </a:cubicBezTo>
                <a:lnTo>
                  <a:pt x="6139160" y="4729013"/>
                </a:lnTo>
                <a:lnTo>
                  <a:pt x="6131718" y="4729013"/>
                </a:lnTo>
                <a:lnTo>
                  <a:pt x="6124277" y="4721572"/>
                </a:lnTo>
                <a:lnTo>
                  <a:pt x="6124277" y="4714131"/>
                </a:lnTo>
                <a:cubicBezTo>
                  <a:pt x="6119316" y="4714131"/>
                  <a:pt x="6116836" y="4711650"/>
                  <a:pt x="6116836" y="4706689"/>
                </a:cubicBezTo>
                <a:cubicBezTo>
                  <a:pt x="6116836" y="4701728"/>
                  <a:pt x="6116836" y="4699248"/>
                  <a:pt x="6116836" y="4699248"/>
                </a:cubicBezTo>
                <a:cubicBezTo>
                  <a:pt x="6116836" y="4699248"/>
                  <a:pt x="6116836" y="4696767"/>
                  <a:pt x="6116836" y="4691806"/>
                </a:cubicBezTo>
                <a:close/>
                <a:moveTo>
                  <a:pt x="5882431" y="4691806"/>
                </a:moveTo>
                <a:cubicBezTo>
                  <a:pt x="5884911" y="4691806"/>
                  <a:pt x="5888632" y="4691806"/>
                  <a:pt x="5893593" y="4691806"/>
                </a:cubicBezTo>
                <a:cubicBezTo>
                  <a:pt x="5893593" y="4696767"/>
                  <a:pt x="5892353" y="4699248"/>
                  <a:pt x="5889873" y="4699248"/>
                </a:cubicBezTo>
                <a:cubicBezTo>
                  <a:pt x="5887393" y="4699248"/>
                  <a:pt x="5884911" y="4698008"/>
                  <a:pt x="5882431" y="4695527"/>
                </a:cubicBezTo>
                <a:cubicBezTo>
                  <a:pt x="5879951" y="4693046"/>
                  <a:pt x="5879951" y="4691806"/>
                  <a:pt x="5882431" y="4691806"/>
                </a:cubicBezTo>
                <a:close/>
                <a:moveTo>
                  <a:pt x="5484316" y="4691806"/>
                </a:moveTo>
                <a:lnTo>
                  <a:pt x="5491758" y="4699248"/>
                </a:lnTo>
                <a:cubicBezTo>
                  <a:pt x="5491758" y="4699248"/>
                  <a:pt x="5489277" y="4699248"/>
                  <a:pt x="5484316" y="4699248"/>
                </a:cubicBezTo>
                <a:lnTo>
                  <a:pt x="5476875" y="4699248"/>
                </a:lnTo>
                <a:close/>
                <a:moveTo>
                  <a:pt x="5447109" y="4691806"/>
                </a:moveTo>
                <a:cubicBezTo>
                  <a:pt x="5447109" y="4691806"/>
                  <a:pt x="5449589" y="4691806"/>
                  <a:pt x="5454551" y="4691806"/>
                </a:cubicBezTo>
                <a:cubicBezTo>
                  <a:pt x="5454551" y="4696767"/>
                  <a:pt x="5454551" y="4699248"/>
                  <a:pt x="5454551" y="4699248"/>
                </a:cubicBezTo>
                <a:cubicBezTo>
                  <a:pt x="5454551" y="4699248"/>
                  <a:pt x="5453310" y="4698008"/>
                  <a:pt x="5450830" y="4695527"/>
                </a:cubicBezTo>
                <a:cubicBezTo>
                  <a:pt x="5448350" y="4693046"/>
                  <a:pt x="5447109" y="4691806"/>
                  <a:pt x="5447109" y="4691806"/>
                </a:cubicBezTo>
                <a:close/>
                <a:moveTo>
                  <a:pt x="5403391" y="4687156"/>
                </a:moveTo>
                <a:cubicBezTo>
                  <a:pt x="5402771" y="4687776"/>
                  <a:pt x="5402461" y="4689326"/>
                  <a:pt x="5402461" y="4691806"/>
                </a:cubicBezTo>
                <a:lnTo>
                  <a:pt x="5409902" y="4691806"/>
                </a:lnTo>
                <a:cubicBezTo>
                  <a:pt x="5409902" y="4691806"/>
                  <a:pt x="5408661" y="4690566"/>
                  <a:pt x="5406181" y="4688086"/>
                </a:cubicBezTo>
                <a:cubicBezTo>
                  <a:pt x="5404941" y="4686846"/>
                  <a:pt x="5404011" y="4686535"/>
                  <a:pt x="5403391" y="4687156"/>
                </a:cubicBezTo>
                <a:close/>
                <a:moveTo>
                  <a:pt x="5389438" y="4687156"/>
                </a:moveTo>
                <a:cubicBezTo>
                  <a:pt x="5388198" y="4686535"/>
                  <a:pt x="5387578" y="4686846"/>
                  <a:pt x="5387578" y="4688086"/>
                </a:cubicBezTo>
                <a:cubicBezTo>
                  <a:pt x="5387578" y="4690566"/>
                  <a:pt x="5390058" y="4691806"/>
                  <a:pt x="5395019" y="4691806"/>
                </a:cubicBezTo>
                <a:cubicBezTo>
                  <a:pt x="5392539" y="4689326"/>
                  <a:pt x="5390678" y="4687776"/>
                  <a:pt x="5389438" y="4687156"/>
                </a:cubicBezTo>
                <a:close/>
                <a:moveTo>
                  <a:pt x="5789414" y="4684365"/>
                </a:moveTo>
                <a:cubicBezTo>
                  <a:pt x="5789414" y="4684365"/>
                  <a:pt x="5789414" y="4686846"/>
                  <a:pt x="5789414" y="4691806"/>
                </a:cubicBezTo>
                <a:cubicBezTo>
                  <a:pt x="5789414" y="4696767"/>
                  <a:pt x="5788173" y="4698008"/>
                  <a:pt x="5785693" y="4695527"/>
                </a:cubicBezTo>
                <a:cubicBezTo>
                  <a:pt x="5783213" y="4693046"/>
                  <a:pt x="5783213" y="4690566"/>
                  <a:pt x="5785693" y="4688086"/>
                </a:cubicBezTo>
                <a:cubicBezTo>
                  <a:pt x="5788173" y="4685605"/>
                  <a:pt x="5789414" y="4684365"/>
                  <a:pt x="5789414" y="4684365"/>
                </a:cubicBezTo>
                <a:close/>
                <a:moveTo>
                  <a:pt x="5744765" y="4684365"/>
                </a:moveTo>
                <a:lnTo>
                  <a:pt x="5752207" y="4684365"/>
                </a:lnTo>
                <a:lnTo>
                  <a:pt x="5744765" y="4691806"/>
                </a:lnTo>
                <a:close/>
                <a:moveTo>
                  <a:pt x="5845243" y="4680626"/>
                </a:moveTo>
                <a:lnTo>
                  <a:pt x="5841504" y="4684365"/>
                </a:lnTo>
                <a:cubicBezTo>
                  <a:pt x="5841504" y="4684365"/>
                  <a:pt x="5842744" y="4683125"/>
                  <a:pt x="5845224" y="4680644"/>
                </a:cubicBezTo>
                <a:close/>
                <a:moveTo>
                  <a:pt x="6087070" y="4676924"/>
                </a:moveTo>
                <a:lnTo>
                  <a:pt x="6101953" y="4676924"/>
                </a:lnTo>
                <a:cubicBezTo>
                  <a:pt x="6106914" y="4676924"/>
                  <a:pt x="6110635" y="4678164"/>
                  <a:pt x="6113115" y="4680644"/>
                </a:cubicBezTo>
                <a:cubicBezTo>
                  <a:pt x="6115595" y="4683125"/>
                  <a:pt x="6116836" y="4684365"/>
                  <a:pt x="6116836" y="4684365"/>
                </a:cubicBezTo>
                <a:cubicBezTo>
                  <a:pt x="6116836" y="4689326"/>
                  <a:pt x="6114356" y="4691806"/>
                  <a:pt x="6109394" y="4691806"/>
                </a:cubicBezTo>
                <a:cubicBezTo>
                  <a:pt x="6104433" y="4691806"/>
                  <a:pt x="6101953" y="4691806"/>
                  <a:pt x="6101953" y="4691806"/>
                </a:cubicBezTo>
                <a:cubicBezTo>
                  <a:pt x="6101953" y="4691806"/>
                  <a:pt x="6101953" y="4694287"/>
                  <a:pt x="6101953" y="4699248"/>
                </a:cubicBezTo>
                <a:cubicBezTo>
                  <a:pt x="6101953" y="4704209"/>
                  <a:pt x="6099473" y="4704209"/>
                  <a:pt x="6094511" y="4699248"/>
                </a:cubicBezTo>
                <a:cubicBezTo>
                  <a:pt x="6089550" y="4694287"/>
                  <a:pt x="6087070" y="4690566"/>
                  <a:pt x="6087070" y="4688086"/>
                </a:cubicBezTo>
                <a:cubicBezTo>
                  <a:pt x="6087070" y="4685605"/>
                  <a:pt x="6087070" y="4681884"/>
                  <a:pt x="6087070" y="4676924"/>
                </a:cubicBezTo>
                <a:close/>
                <a:moveTo>
                  <a:pt x="5848945" y="4676924"/>
                </a:moveTo>
                <a:lnTo>
                  <a:pt x="5845243" y="4680626"/>
                </a:lnTo>
                <a:lnTo>
                  <a:pt x="5848015" y="4677854"/>
                </a:lnTo>
                <a:cubicBezTo>
                  <a:pt x="5848635" y="4677233"/>
                  <a:pt x="5848945" y="4676924"/>
                  <a:pt x="5848945" y="4676924"/>
                </a:cubicBezTo>
                <a:close/>
                <a:moveTo>
                  <a:pt x="5722441" y="4676924"/>
                </a:moveTo>
                <a:lnTo>
                  <a:pt x="5729883" y="4676924"/>
                </a:lnTo>
                <a:lnTo>
                  <a:pt x="5737324" y="4684365"/>
                </a:lnTo>
                <a:close/>
                <a:moveTo>
                  <a:pt x="3847207" y="4676924"/>
                </a:moveTo>
                <a:cubicBezTo>
                  <a:pt x="3852169" y="4681884"/>
                  <a:pt x="3854648" y="4684365"/>
                  <a:pt x="3854648" y="4684365"/>
                </a:cubicBezTo>
                <a:lnTo>
                  <a:pt x="3862090" y="4676924"/>
                </a:lnTo>
                <a:cubicBezTo>
                  <a:pt x="3862090" y="4676924"/>
                  <a:pt x="3860850" y="4676924"/>
                  <a:pt x="3858370" y="4676924"/>
                </a:cubicBezTo>
                <a:cubicBezTo>
                  <a:pt x="3855889" y="4676924"/>
                  <a:pt x="3852169" y="4676924"/>
                  <a:pt x="3847207" y="4676924"/>
                </a:cubicBezTo>
                <a:close/>
                <a:moveTo>
                  <a:pt x="5833132" y="4672273"/>
                </a:moveTo>
                <a:cubicBezTo>
                  <a:pt x="5833752" y="4671652"/>
                  <a:pt x="5834062" y="4671963"/>
                  <a:pt x="5834062" y="4673203"/>
                </a:cubicBezTo>
                <a:cubicBezTo>
                  <a:pt x="5834062" y="4675684"/>
                  <a:pt x="5834062" y="4679404"/>
                  <a:pt x="5834062" y="4684365"/>
                </a:cubicBezTo>
                <a:lnTo>
                  <a:pt x="5819179" y="4684365"/>
                </a:lnTo>
                <a:lnTo>
                  <a:pt x="5819179" y="4676924"/>
                </a:lnTo>
                <a:cubicBezTo>
                  <a:pt x="5824141" y="4681884"/>
                  <a:pt x="5827861" y="4681884"/>
                  <a:pt x="5830342" y="4676924"/>
                </a:cubicBezTo>
                <a:cubicBezTo>
                  <a:pt x="5831582" y="4674443"/>
                  <a:pt x="5832512" y="4672893"/>
                  <a:pt x="5833132" y="4672273"/>
                </a:cubicBezTo>
                <a:close/>
                <a:moveTo>
                  <a:pt x="53020" y="4671343"/>
                </a:moveTo>
                <a:cubicBezTo>
                  <a:pt x="53640" y="4671343"/>
                  <a:pt x="54570" y="4671963"/>
                  <a:pt x="55811" y="4673203"/>
                </a:cubicBezTo>
                <a:cubicBezTo>
                  <a:pt x="58291" y="4675684"/>
                  <a:pt x="59531" y="4676924"/>
                  <a:pt x="59531" y="4676924"/>
                </a:cubicBezTo>
                <a:cubicBezTo>
                  <a:pt x="54570" y="4676924"/>
                  <a:pt x="52090" y="4675684"/>
                  <a:pt x="52090" y="4673203"/>
                </a:cubicBezTo>
                <a:cubicBezTo>
                  <a:pt x="52090" y="4671963"/>
                  <a:pt x="52400" y="4671343"/>
                  <a:pt x="53020" y="4671343"/>
                </a:cubicBezTo>
                <a:close/>
                <a:moveTo>
                  <a:pt x="5774531" y="4669482"/>
                </a:moveTo>
                <a:cubicBezTo>
                  <a:pt x="5779492" y="4669482"/>
                  <a:pt x="5781972" y="4670722"/>
                  <a:pt x="5781972" y="4673203"/>
                </a:cubicBezTo>
                <a:cubicBezTo>
                  <a:pt x="5781972" y="4675684"/>
                  <a:pt x="5780732" y="4676924"/>
                  <a:pt x="5778252" y="4676924"/>
                </a:cubicBezTo>
                <a:cubicBezTo>
                  <a:pt x="5775772" y="4676924"/>
                  <a:pt x="5774531" y="4674443"/>
                  <a:pt x="5774531" y="4669482"/>
                </a:cubicBezTo>
                <a:close/>
                <a:moveTo>
                  <a:pt x="5930801" y="4662041"/>
                </a:moveTo>
                <a:cubicBezTo>
                  <a:pt x="5930801" y="4662041"/>
                  <a:pt x="5933281" y="4664521"/>
                  <a:pt x="5938242" y="4669482"/>
                </a:cubicBezTo>
                <a:lnTo>
                  <a:pt x="5930801" y="4669482"/>
                </a:lnTo>
                <a:cubicBezTo>
                  <a:pt x="5930801" y="4664521"/>
                  <a:pt x="5930801" y="4662041"/>
                  <a:pt x="5930801" y="4662041"/>
                </a:cubicBezTo>
                <a:close/>
                <a:moveTo>
                  <a:pt x="5670351" y="4662041"/>
                </a:moveTo>
                <a:lnTo>
                  <a:pt x="5677793" y="4662041"/>
                </a:lnTo>
                <a:cubicBezTo>
                  <a:pt x="5677793" y="4667002"/>
                  <a:pt x="5676552" y="4669482"/>
                  <a:pt x="5674072" y="4669482"/>
                </a:cubicBezTo>
                <a:cubicBezTo>
                  <a:pt x="5671592" y="4669482"/>
                  <a:pt x="5670351" y="4667002"/>
                  <a:pt x="5670351" y="4662041"/>
                </a:cubicBezTo>
                <a:close/>
                <a:moveTo>
                  <a:pt x="29766" y="4662041"/>
                </a:moveTo>
                <a:cubicBezTo>
                  <a:pt x="34727" y="4662041"/>
                  <a:pt x="37207" y="4662041"/>
                  <a:pt x="37207" y="4662041"/>
                </a:cubicBezTo>
                <a:cubicBezTo>
                  <a:pt x="32246" y="4667002"/>
                  <a:pt x="29766" y="4669482"/>
                  <a:pt x="29766" y="4669482"/>
                </a:cubicBezTo>
                <a:cubicBezTo>
                  <a:pt x="29766" y="4669482"/>
                  <a:pt x="29766" y="4667002"/>
                  <a:pt x="29766" y="4662041"/>
                </a:cubicBezTo>
                <a:close/>
                <a:moveTo>
                  <a:pt x="6041491" y="4660646"/>
                </a:moveTo>
                <a:cubicBezTo>
                  <a:pt x="6047072" y="4661576"/>
                  <a:pt x="6049863" y="4669482"/>
                  <a:pt x="6049863" y="4684365"/>
                </a:cubicBezTo>
                <a:lnTo>
                  <a:pt x="6060166" y="4689517"/>
                </a:lnTo>
                <a:lnTo>
                  <a:pt x="6061025" y="4684365"/>
                </a:lnTo>
                <a:cubicBezTo>
                  <a:pt x="6063505" y="4679404"/>
                  <a:pt x="6065986" y="4676924"/>
                  <a:pt x="6068467" y="4676924"/>
                </a:cubicBezTo>
                <a:cubicBezTo>
                  <a:pt x="6070947" y="4676924"/>
                  <a:pt x="6074667" y="4679404"/>
                  <a:pt x="6079629" y="4684365"/>
                </a:cubicBezTo>
                <a:lnTo>
                  <a:pt x="6079629" y="4691806"/>
                </a:lnTo>
                <a:cubicBezTo>
                  <a:pt x="6074667" y="4696767"/>
                  <a:pt x="6073428" y="4699248"/>
                  <a:pt x="6075908" y="4699248"/>
                </a:cubicBezTo>
                <a:cubicBezTo>
                  <a:pt x="6078388" y="4699248"/>
                  <a:pt x="6082109" y="4701728"/>
                  <a:pt x="6087070" y="4706689"/>
                </a:cubicBezTo>
                <a:cubicBezTo>
                  <a:pt x="6092031" y="4709170"/>
                  <a:pt x="6096371" y="4711030"/>
                  <a:pt x="6100092" y="4712270"/>
                </a:cubicBezTo>
                <a:lnTo>
                  <a:pt x="6103670" y="4712986"/>
                </a:lnTo>
                <a:lnTo>
                  <a:pt x="6101953" y="4710410"/>
                </a:lnTo>
                <a:cubicBezTo>
                  <a:pt x="6101953" y="4707929"/>
                  <a:pt x="6104433" y="4706689"/>
                  <a:pt x="6109394" y="4706689"/>
                </a:cubicBezTo>
                <a:cubicBezTo>
                  <a:pt x="6109394" y="4706689"/>
                  <a:pt x="6109394" y="4709170"/>
                  <a:pt x="6109394" y="4714131"/>
                </a:cubicBezTo>
                <a:cubicBezTo>
                  <a:pt x="6119316" y="4714131"/>
                  <a:pt x="6124277" y="4721572"/>
                  <a:pt x="6124277" y="4736455"/>
                </a:cubicBezTo>
                <a:cubicBezTo>
                  <a:pt x="6124277" y="4741416"/>
                  <a:pt x="6121797" y="4743896"/>
                  <a:pt x="6116836" y="4743896"/>
                </a:cubicBezTo>
                <a:cubicBezTo>
                  <a:pt x="6111874" y="4743896"/>
                  <a:pt x="6109394" y="4741416"/>
                  <a:pt x="6109394" y="4736455"/>
                </a:cubicBezTo>
                <a:cubicBezTo>
                  <a:pt x="6104433" y="4736455"/>
                  <a:pt x="6101953" y="4735215"/>
                  <a:pt x="6101953" y="4732734"/>
                </a:cubicBezTo>
                <a:cubicBezTo>
                  <a:pt x="6101953" y="4730253"/>
                  <a:pt x="6101953" y="4726533"/>
                  <a:pt x="6101953" y="4721572"/>
                </a:cubicBezTo>
                <a:lnTo>
                  <a:pt x="6094511" y="4729013"/>
                </a:lnTo>
                <a:lnTo>
                  <a:pt x="6087070" y="4736455"/>
                </a:lnTo>
                <a:lnTo>
                  <a:pt x="6079629" y="4721572"/>
                </a:lnTo>
                <a:cubicBezTo>
                  <a:pt x="6074667" y="4716611"/>
                  <a:pt x="6072187" y="4714131"/>
                  <a:pt x="6072187" y="4714131"/>
                </a:cubicBezTo>
                <a:lnTo>
                  <a:pt x="6072187" y="4721572"/>
                </a:lnTo>
                <a:cubicBezTo>
                  <a:pt x="6072187" y="4721572"/>
                  <a:pt x="6073428" y="4722812"/>
                  <a:pt x="6075908" y="4725293"/>
                </a:cubicBezTo>
                <a:cubicBezTo>
                  <a:pt x="6078388" y="4727773"/>
                  <a:pt x="6079629" y="4729013"/>
                  <a:pt x="6079629" y="4729013"/>
                </a:cubicBezTo>
                <a:lnTo>
                  <a:pt x="6072187" y="4729013"/>
                </a:lnTo>
                <a:cubicBezTo>
                  <a:pt x="6067226" y="4724053"/>
                  <a:pt x="6063505" y="4721572"/>
                  <a:pt x="6061025" y="4721572"/>
                </a:cubicBezTo>
                <a:cubicBezTo>
                  <a:pt x="6058545" y="4721572"/>
                  <a:pt x="6057304" y="4721572"/>
                  <a:pt x="6057304" y="4721572"/>
                </a:cubicBezTo>
                <a:cubicBezTo>
                  <a:pt x="6057304" y="4721572"/>
                  <a:pt x="6057304" y="4719091"/>
                  <a:pt x="6057304" y="4714131"/>
                </a:cubicBezTo>
                <a:cubicBezTo>
                  <a:pt x="6057304" y="4709170"/>
                  <a:pt x="6047383" y="4704209"/>
                  <a:pt x="6027539" y="4699248"/>
                </a:cubicBezTo>
                <a:lnTo>
                  <a:pt x="6020097" y="4691806"/>
                </a:lnTo>
                <a:cubicBezTo>
                  <a:pt x="6025059" y="4686846"/>
                  <a:pt x="6030019" y="4684365"/>
                  <a:pt x="6034980" y="4684365"/>
                </a:cubicBezTo>
                <a:cubicBezTo>
                  <a:pt x="6034980" y="4684365"/>
                  <a:pt x="6032500" y="4683125"/>
                  <a:pt x="6027539" y="4680644"/>
                </a:cubicBezTo>
                <a:cubicBezTo>
                  <a:pt x="6022577" y="4678164"/>
                  <a:pt x="6020097" y="4671963"/>
                  <a:pt x="6020097" y="4662041"/>
                </a:cubicBezTo>
                <a:lnTo>
                  <a:pt x="6027539" y="4662041"/>
                </a:lnTo>
                <a:cubicBezTo>
                  <a:pt x="6027539" y="4667002"/>
                  <a:pt x="6030019" y="4667002"/>
                  <a:pt x="6034980" y="4662041"/>
                </a:cubicBezTo>
                <a:cubicBezTo>
                  <a:pt x="6037461" y="4660801"/>
                  <a:pt x="6039631" y="4660336"/>
                  <a:pt x="6041491" y="4660646"/>
                </a:cubicBezTo>
                <a:close/>
                <a:moveTo>
                  <a:pt x="6191250" y="4654599"/>
                </a:moveTo>
                <a:lnTo>
                  <a:pt x="6206133" y="4662041"/>
                </a:lnTo>
                <a:cubicBezTo>
                  <a:pt x="6206133" y="4662041"/>
                  <a:pt x="6203652" y="4662041"/>
                  <a:pt x="6198691" y="4662041"/>
                </a:cubicBezTo>
                <a:close/>
                <a:moveTo>
                  <a:pt x="6087070" y="4654599"/>
                </a:moveTo>
                <a:lnTo>
                  <a:pt x="6094511" y="4654599"/>
                </a:lnTo>
                <a:lnTo>
                  <a:pt x="6094511" y="4662041"/>
                </a:lnTo>
                <a:cubicBezTo>
                  <a:pt x="6089550" y="4662041"/>
                  <a:pt x="6087070" y="4659560"/>
                  <a:pt x="6087070" y="4654599"/>
                </a:cubicBezTo>
                <a:close/>
                <a:moveTo>
                  <a:pt x="5748486" y="4654599"/>
                </a:moveTo>
                <a:cubicBezTo>
                  <a:pt x="5750966" y="4654599"/>
                  <a:pt x="5752207" y="4654599"/>
                  <a:pt x="5752207" y="4654599"/>
                </a:cubicBezTo>
                <a:lnTo>
                  <a:pt x="5744765" y="4662041"/>
                </a:lnTo>
                <a:cubicBezTo>
                  <a:pt x="5744765" y="4657080"/>
                  <a:pt x="5746006" y="4654599"/>
                  <a:pt x="5748486" y="4654599"/>
                </a:cubicBezTo>
                <a:close/>
                <a:moveTo>
                  <a:pt x="5685234" y="4654599"/>
                </a:moveTo>
                <a:lnTo>
                  <a:pt x="5692676" y="4662041"/>
                </a:lnTo>
                <a:cubicBezTo>
                  <a:pt x="5712520" y="4671963"/>
                  <a:pt x="5717480" y="4676924"/>
                  <a:pt x="5707558" y="4676924"/>
                </a:cubicBezTo>
                <a:lnTo>
                  <a:pt x="5700117" y="4676924"/>
                </a:lnTo>
                <a:cubicBezTo>
                  <a:pt x="5700117" y="4676924"/>
                  <a:pt x="5697637" y="4674443"/>
                  <a:pt x="5692676" y="4669482"/>
                </a:cubicBezTo>
                <a:cubicBezTo>
                  <a:pt x="5687714" y="4669482"/>
                  <a:pt x="5685234" y="4669482"/>
                  <a:pt x="5685234" y="4669482"/>
                </a:cubicBezTo>
                <a:cubicBezTo>
                  <a:pt x="5685234" y="4669482"/>
                  <a:pt x="5685234" y="4667002"/>
                  <a:pt x="5685234" y="4662041"/>
                </a:cubicBezTo>
                <a:close/>
                <a:moveTo>
                  <a:pt x="6161484" y="4647158"/>
                </a:moveTo>
                <a:cubicBezTo>
                  <a:pt x="6161484" y="4647158"/>
                  <a:pt x="6162725" y="4647158"/>
                  <a:pt x="6165205" y="4647158"/>
                </a:cubicBezTo>
                <a:cubicBezTo>
                  <a:pt x="6167685" y="4647158"/>
                  <a:pt x="6168926" y="4648398"/>
                  <a:pt x="6168926" y="4650879"/>
                </a:cubicBezTo>
                <a:cubicBezTo>
                  <a:pt x="6168926" y="4653359"/>
                  <a:pt x="6168926" y="4654599"/>
                  <a:pt x="6168926" y="4654599"/>
                </a:cubicBezTo>
                <a:cubicBezTo>
                  <a:pt x="6163964" y="4654599"/>
                  <a:pt x="6161484" y="4652119"/>
                  <a:pt x="6161484" y="4647158"/>
                </a:cubicBezTo>
                <a:close/>
                <a:moveTo>
                  <a:pt x="5461992" y="4647158"/>
                </a:moveTo>
                <a:cubicBezTo>
                  <a:pt x="5461992" y="4652119"/>
                  <a:pt x="5465713" y="4657080"/>
                  <a:pt x="5473154" y="4662041"/>
                </a:cubicBezTo>
                <a:cubicBezTo>
                  <a:pt x="5480595" y="4667002"/>
                  <a:pt x="5486796" y="4667002"/>
                  <a:pt x="5491758" y="4662041"/>
                </a:cubicBezTo>
                <a:cubicBezTo>
                  <a:pt x="5491758" y="4662041"/>
                  <a:pt x="5491758" y="4659560"/>
                  <a:pt x="5491758" y="4654599"/>
                </a:cubicBezTo>
                <a:lnTo>
                  <a:pt x="5484316" y="4654599"/>
                </a:lnTo>
                <a:cubicBezTo>
                  <a:pt x="5479355" y="4659560"/>
                  <a:pt x="5474395" y="4657080"/>
                  <a:pt x="5469433" y="4647158"/>
                </a:cubicBezTo>
                <a:close/>
                <a:moveTo>
                  <a:pt x="5856386" y="4639717"/>
                </a:moveTo>
                <a:cubicBezTo>
                  <a:pt x="5851425" y="4639717"/>
                  <a:pt x="5848945" y="4642197"/>
                  <a:pt x="5848945" y="4647158"/>
                </a:cubicBezTo>
                <a:lnTo>
                  <a:pt x="5856386" y="4647158"/>
                </a:lnTo>
                <a:lnTo>
                  <a:pt x="5863828" y="4639717"/>
                </a:lnTo>
                <a:cubicBezTo>
                  <a:pt x="5863828" y="4639717"/>
                  <a:pt x="5861348" y="4639717"/>
                  <a:pt x="5856386" y="4639717"/>
                </a:cubicBezTo>
                <a:close/>
                <a:moveTo>
                  <a:pt x="6578203" y="4632275"/>
                </a:moveTo>
                <a:cubicBezTo>
                  <a:pt x="6583164" y="4632275"/>
                  <a:pt x="6585644" y="4634756"/>
                  <a:pt x="6585644" y="4639717"/>
                </a:cubicBezTo>
                <a:lnTo>
                  <a:pt x="6578203" y="4639717"/>
                </a:lnTo>
                <a:cubicBezTo>
                  <a:pt x="6578203" y="4634756"/>
                  <a:pt x="6578203" y="4632275"/>
                  <a:pt x="6578203" y="4632275"/>
                </a:cubicBezTo>
                <a:close/>
                <a:moveTo>
                  <a:pt x="6511230" y="4632275"/>
                </a:moveTo>
                <a:cubicBezTo>
                  <a:pt x="6516191" y="4632275"/>
                  <a:pt x="6518671" y="4632275"/>
                  <a:pt x="6518671" y="4632275"/>
                </a:cubicBezTo>
                <a:lnTo>
                  <a:pt x="6511230" y="4639717"/>
                </a:lnTo>
                <a:close/>
                <a:moveTo>
                  <a:pt x="6116836" y="4632275"/>
                </a:moveTo>
                <a:cubicBezTo>
                  <a:pt x="6121797" y="4632275"/>
                  <a:pt x="6125518" y="4632275"/>
                  <a:pt x="6127998" y="4632275"/>
                </a:cubicBezTo>
                <a:cubicBezTo>
                  <a:pt x="6130478" y="4632275"/>
                  <a:pt x="6131718" y="4634756"/>
                  <a:pt x="6131718" y="4639717"/>
                </a:cubicBezTo>
                <a:close/>
                <a:moveTo>
                  <a:pt x="5897314" y="4632275"/>
                </a:moveTo>
                <a:cubicBezTo>
                  <a:pt x="5889873" y="4632275"/>
                  <a:pt x="5886152" y="4637236"/>
                  <a:pt x="5886152" y="4647158"/>
                </a:cubicBezTo>
                <a:lnTo>
                  <a:pt x="5893593" y="4654599"/>
                </a:lnTo>
                <a:cubicBezTo>
                  <a:pt x="5893593" y="4659560"/>
                  <a:pt x="5894834" y="4662041"/>
                  <a:pt x="5897314" y="4662041"/>
                </a:cubicBezTo>
                <a:cubicBezTo>
                  <a:pt x="5899794" y="4662041"/>
                  <a:pt x="5901035" y="4659560"/>
                  <a:pt x="5901035" y="4654599"/>
                </a:cubicBezTo>
                <a:cubicBezTo>
                  <a:pt x="5901035" y="4654599"/>
                  <a:pt x="5904756" y="4654599"/>
                  <a:pt x="5912197" y="4654599"/>
                </a:cubicBezTo>
                <a:cubicBezTo>
                  <a:pt x="5919638" y="4654599"/>
                  <a:pt x="5923359" y="4654599"/>
                  <a:pt x="5923359" y="4654599"/>
                </a:cubicBezTo>
                <a:lnTo>
                  <a:pt x="5930801" y="4676924"/>
                </a:lnTo>
                <a:cubicBezTo>
                  <a:pt x="5935762" y="4676924"/>
                  <a:pt x="5938242" y="4679404"/>
                  <a:pt x="5938242" y="4684365"/>
                </a:cubicBezTo>
                <a:lnTo>
                  <a:pt x="5945683" y="4669482"/>
                </a:lnTo>
                <a:lnTo>
                  <a:pt x="5945683" y="4662041"/>
                </a:lnTo>
                <a:lnTo>
                  <a:pt x="5960566" y="4669482"/>
                </a:lnTo>
                <a:cubicBezTo>
                  <a:pt x="5960566" y="4674443"/>
                  <a:pt x="5961807" y="4674443"/>
                  <a:pt x="5964287" y="4669482"/>
                </a:cubicBezTo>
                <a:cubicBezTo>
                  <a:pt x="5964907" y="4668242"/>
                  <a:pt x="5965604" y="4667312"/>
                  <a:pt x="5966380" y="4666692"/>
                </a:cubicBezTo>
                <a:lnTo>
                  <a:pt x="5968189" y="4666034"/>
                </a:lnTo>
                <a:lnTo>
                  <a:pt x="5960566" y="4654599"/>
                </a:lnTo>
                <a:cubicBezTo>
                  <a:pt x="5960566" y="4654599"/>
                  <a:pt x="5959326" y="4653359"/>
                  <a:pt x="5956845" y="4650879"/>
                </a:cubicBezTo>
                <a:cubicBezTo>
                  <a:pt x="5954365" y="4648398"/>
                  <a:pt x="5953125" y="4649639"/>
                  <a:pt x="5953125" y="4654599"/>
                </a:cubicBezTo>
                <a:lnTo>
                  <a:pt x="5945683" y="4654599"/>
                </a:lnTo>
                <a:cubicBezTo>
                  <a:pt x="5945683" y="4649639"/>
                  <a:pt x="5944443" y="4647158"/>
                  <a:pt x="5941963" y="4647158"/>
                </a:cubicBezTo>
                <a:cubicBezTo>
                  <a:pt x="5939483" y="4647158"/>
                  <a:pt x="5933281" y="4644677"/>
                  <a:pt x="5923359" y="4639717"/>
                </a:cubicBezTo>
                <a:cubicBezTo>
                  <a:pt x="5913438" y="4634756"/>
                  <a:pt x="5904756" y="4632275"/>
                  <a:pt x="5897314" y="4632275"/>
                </a:cubicBezTo>
                <a:close/>
                <a:moveTo>
                  <a:pt x="5625703" y="4632275"/>
                </a:moveTo>
                <a:lnTo>
                  <a:pt x="5625703" y="4639717"/>
                </a:lnTo>
                <a:cubicBezTo>
                  <a:pt x="5630664" y="4644677"/>
                  <a:pt x="5634385" y="4647158"/>
                  <a:pt x="5636865" y="4647158"/>
                </a:cubicBezTo>
                <a:cubicBezTo>
                  <a:pt x="5639345" y="4647158"/>
                  <a:pt x="5640586" y="4649639"/>
                  <a:pt x="5640586" y="4654599"/>
                </a:cubicBezTo>
                <a:cubicBezTo>
                  <a:pt x="5640586" y="4654599"/>
                  <a:pt x="5641826" y="4655839"/>
                  <a:pt x="5644306" y="4658320"/>
                </a:cubicBezTo>
                <a:cubicBezTo>
                  <a:pt x="5646786" y="4660801"/>
                  <a:pt x="5648027" y="4662041"/>
                  <a:pt x="5648027" y="4662041"/>
                </a:cubicBezTo>
                <a:lnTo>
                  <a:pt x="5640586" y="4662041"/>
                </a:lnTo>
                <a:lnTo>
                  <a:pt x="5640586" y="4669482"/>
                </a:lnTo>
                <a:lnTo>
                  <a:pt x="5633144" y="4669482"/>
                </a:lnTo>
                <a:cubicBezTo>
                  <a:pt x="5628183" y="4664521"/>
                  <a:pt x="5628183" y="4662041"/>
                  <a:pt x="5633144" y="4662041"/>
                </a:cubicBezTo>
                <a:cubicBezTo>
                  <a:pt x="5633144" y="4652119"/>
                  <a:pt x="5615781" y="4649639"/>
                  <a:pt x="5581054" y="4654599"/>
                </a:cubicBezTo>
                <a:cubicBezTo>
                  <a:pt x="5576093" y="4654599"/>
                  <a:pt x="5573613" y="4654599"/>
                  <a:pt x="5573613" y="4654599"/>
                </a:cubicBezTo>
                <a:cubicBezTo>
                  <a:pt x="5573613" y="4654599"/>
                  <a:pt x="5573613" y="4652119"/>
                  <a:pt x="5573613" y="4647158"/>
                </a:cubicBezTo>
                <a:lnTo>
                  <a:pt x="5575008" y="4647158"/>
                </a:lnTo>
                <a:cubicBezTo>
                  <a:pt x="5576559" y="4647158"/>
                  <a:pt x="5578574" y="4647158"/>
                  <a:pt x="5581054" y="4647158"/>
                </a:cubicBezTo>
                <a:cubicBezTo>
                  <a:pt x="5595937" y="4647158"/>
                  <a:pt x="5607099" y="4645918"/>
                  <a:pt x="5614541" y="4643437"/>
                </a:cubicBezTo>
                <a:cubicBezTo>
                  <a:pt x="5621982" y="4640957"/>
                  <a:pt x="5625703" y="4637236"/>
                  <a:pt x="5625703" y="4632275"/>
                </a:cubicBezTo>
                <a:close/>
                <a:moveTo>
                  <a:pt x="5528965" y="4632275"/>
                </a:moveTo>
                <a:cubicBezTo>
                  <a:pt x="5543847" y="4632275"/>
                  <a:pt x="5553769" y="4634756"/>
                  <a:pt x="5558730" y="4639717"/>
                </a:cubicBezTo>
                <a:lnTo>
                  <a:pt x="5566172" y="4647158"/>
                </a:lnTo>
                <a:cubicBezTo>
                  <a:pt x="5561210" y="4647158"/>
                  <a:pt x="5557490" y="4649639"/>
                  <a:pt x="5555010" y="4654599"/>
                </a:cubicBezTo>
                <a:cubicBezTo>
                  <a:pt x="5552529" y="4659560"/>
                  <a:pt x="5550048" y="4659560"/>
                  <a:pt x="5547568" y="4654599"/>
                </a:cubicBezTo>
                <a:cubicBezTo>
                  <a:pt x="5545088" y="4649639"/>
                  <a:pt x="5542607" y="4648398"/>
                  <a:pt x="5540127" y="4650879"/>
                </a:cubicBezTo>
                <a:cubicBezTo>
                  <a:pt x="5537647" y="4653359"/>
                  <a:pt x="5533926" y="4654599"/>
                  <a:pt x="5528965" y="4654599"/>
                </a:cubicBezTo>
                <a:lnTo>
                  <a:pt x="5521523" y="4647158"/>
                </a:lnTo>
                <a:cubicBezTo>
                  <a:pt x="5521523" y="4652119"/>
                  <a:pt x="5521523" y="4654599"/>
                  <a:pt x="5521523" y="4654599"/>
                </a:cubicBezTo>
                <a:cubicBezTo>
                  <a:pt x="5516562" y="4649639"/>
                  <a:pt x="5512841" y="4644677"/>
                  <a:pt x="5510361" y="4639717"/>
                </a:cubicBezTo>
                <a:cubicBezTo>
                  <a:pt x="5507881" y="4634756"/>
                  <a:pt x="5514082" y="4632275"/>
                  <a:pt x="5528965" y="4632275"/>
                </a:cubicBezTo>
                <a:close/>
                <a:moveTo>
                  <a:pt x="5642446" y="4627624"/>
                </a:moveTo>
                <a:cubicBezTo>
                  <a:pt x="5643686" y="4628245"/>
                  <a:pt x="5645546" y="4629795"/>
                  <a:pt x="5648027" y="4632275"/>
                </a:cubicBezTo>
                <a:lnTo>
                  <a:pt x="5648027" y="4639717"/>
                </a:lnTo>
                <a:cubicBezTo>
                  <a:pt x="5643066" y="4634756"/>
                  <a:pt x="5640586" y="4631035"/>
                  <a:pt x="5640586" y="4628554"/>
                </a:cubicBezTo>
                <a:cubicBezTo>
                  <a:pt x="5640586" y="4627314"/>
                  <a:pt x="5641206" y="4627004"/>
                  <a:pt x="5642446" y="4627624"/>
                </a:cubicBezTo>
                <a:close/>
                <a:moveTo>
                  <a:pt x="6139160" y="4624834"/>
                </a:moveTo>
                <a:cubicBezTo>
                  <a:pt x="6139160" y="4624834"/>
                  <a:pt x="6141640" y="4624834"/>
                  <a:pt x="6146601" y="4624834"/>
                </a:cubicBezTo>
                <a:cubicBezTo>
                  <a:pt x="6151563" y="4624834"/>
                  <a:pt x="6151563" y="4627314"/>
                  <a:pt x="6146601" y="4632275"/>
                </a:cubicBezTo>
                <a:cubicBezTo>
                  <a:pt x="6141640" y="4637236"/>
                  <a:pt x="6139160" y="4634756"/>
                  <a:pt x="6139160" y="4624834"/>
                </a:cubicBezTo>
                <a:close/>
                <a:moveTo>
                  <a:pt x="5886152" y="4624834"/>
                </a:moveTo>
                <a:lnTo>
                  <a:pt x="5878711" y="4632275"/>
                </a:lnTo>
                <a:cubicBezTo>
                  <a:pt x="5873749" y="4632275"/>
                  <a:pt x="5872510" y="4633515"/>
                  <a:pt x="5874990" y="4635996"/>
                </a:cubicBezTo>
                <a:cubicBezTo>
                  <a:pt x="5877470" y="4638477"/>
                  <a:pt x="5881191" y="4639717"/>
                  <a:pt x="5886152" y="4639717"/>
                </a:cubicBezTo>
                <a:close/>
                <a:moveTo>
                  <a:pt x="6518671" y="4617392"/>
                </a:moveTo>
                <a:cubicBezTo>
                  <a:pt x="6523633" y="4617392"/>
                  <a:pt x="6526113" y="4619873"/>
                  <a:pt x="6526113" y="4624834"/>
                </a:cubicBezTo>
                <a:lnTo>
                  <a:pt x="6518671" y="4624834"/>
                </a:lnTo>
                <a:close/>
                <a:moveTo>
                  <a:pt x="6496347" y="4617392"/>
                </a:moveTo>
                <a:cubicBezTo>
                  <a:pt x="6501309" y="4617392"/>
                  <a:pt x="6503789" y="4617392"/>
                  <a:pt x="6503789" y="4617392"/>
                </a:cubicBezTo>
                <a:lnTo>
                  <a:pt x="6503789" y="4624834"/>
                </a:lnTo>
                <a:cubicBezTo>
                  <a:pt x="6503789" y="4624834"/>
                  <a:pt x="6501309" y="4622353"/>
                  <a:pt x="6496347" y="4617392"/>
                </a:cubicBezTo>
                <a:close/>
                <a:moveTo>
                  <a:pt x="6451699" y="4617392"/>
                </a:moveTo>
                <a:cubicBezTo>
                  <a:pt x="6456660" y="4617392"/>
                  <a:pt x="6459140" y="4619873"/>
                  <a:pt x="6459140" y="4624834"/>
                </a:cubicBezTo>
                <a:cubicBezTo>
                  <a:pt x="6454179" y="4624834"/>
                  <a:pt x="6451699" y="4624834"/>
                  <a:pt x="6451699" y="4624834"/>
                </a:cubicBezTo>
                <a:close/>
                <a:moveTo>
                  <a:pt x="5655468" y="4617392"/>
                </a:moveTo>
                <a:cubicBezTo>
                  <a:pt x="5655468" y="4622353"/>
                  <a:pt x="5655468" y="4624834"/>
                  <a:pt x="5655468" y="4624834"/>
                </a:cubicBezTo>
                <a:cubicBezTo>
                  <a:pt x="5660430" y="4624834"/>
                  <a:pt x="5662910" y="4622353"/>
                  <a:pt x="5662910" y="4617392"/>
                </a:cubicBezTo>
                <a:close/>
                <a:moveTo>
                  <a:pt x="6123347" y="4615067"/>
                </a:moveTo>
                <a:cubicBezTo>
                  <a:pt x="6128928" y="4614137"/>
                  <a:pt x="6131718" y="4617392"/>
                  <a:pt x="6131718" y="4624834"/>
                </a:cubicBezTo>
                <a:lnTo>
                  <a:pt x="6116836" y="4617392"/>
                </a:lnTo>
                <a:cubicBezTo>
                  <a:pt x="6119316" y="4616152"/>
                  <a:pt x="6121487" y="4615377"/>
                  <a:pt x="6123347" y="4615067"/>
                </a:cubicBezTo>
                <a:close/>
                <a:moveTo>
                  <a:pt x="5601286" y="4615067"/>
                </a:moveTo>
                <a:cubicBezTo>
                  <a:pt x="5602681" y="4614137"/>
                  <a:pt x="5603379" y="4617392"/>
                  <a:pt x="5603379" y="4624834"/>
                </a:cubicBezTo>
                <a:lnTo>
                  <a:pt x="5603379" y="4632275"/>
                </a:lnTo>
                <a:cubicBezTo>
                  <a:pt x="5598417" y="4627314"/>
                  <a:pt x="5597178" y="4622353"/>
                  <a:pt x="5599658" y="4617392"/>
                </a:cubicBezTo>
                <a:cubicBezTo>
                  <a:pt x="5600278" y="4616152"/>
                  <a:pt x="5600821" y="4615377"/>
                  <a:pt x="5601286" y="4615067"/>
                </a:cubicBezTo>
                <a:close/>
                <a:moveTo>
                  <a:pt x="6074668" y="4614912"/>
                </a:moveTo>
                <a:lnTo>
                  <a:pt x="6079629" y="4617392"/>
                </a:lnTo>
                <a:lnTo>
                  <a:pt x="6087070" y="4624834"/>
                </a:lnTo>
                <a:lnTo>
                  <a:pt x="6079629" y="4624834"/>
                </a:lnTo>
                <a:close/>
                <a:moveTo>
                  <a:pt x="6073676" y="4612928"/>
                </a:moveTo>
                <a:lnTo>
                  <a:pt x="6074668" y="4614912"/>
                </a:lnTo>
                <a:lnTo>
                  <a:pt x="6072187" y="4613672"/>
                </a:lnTo>
                <a:close/>
                <a:moveTo>
                  <a:pt x="6407051" y="4609951"/>
                </a:moveTo>
                <a:cubicBezTo>
                  <a:pt x="6412011" y="4609951"/>
                  <a:pt x="6414491" y="4609951"/>
                  <a:pt x="6414491" y="4609951"/>
                </a:cubicBezTo>
                <a:lnTo>
                  <a:pt x="6414491" y="4617392"/>
                </a:lnTo>
                <a:cubicBezTo>
                  <a:pt x="6414491" y="4617392"/>
                  <a:pt x="6412011" y="4614912"/>
                  <a:pt x="6407051" y="4609951"/>
                </a:cubicBezTo>
                <a:close/>
                <a:moveTo>
                  <a:pt x="6094511" y="4609951"/>
                </a:moveTo>
                <a:cubicBezTo>
                  <a:pt x="6099473" y="4609951"/>
                  <a:pt x="6101953" y="4611191"/>
                  <a:pt x="6101953" y="4613672"/>
                </a:cubicBezTo>
                <a:cubicBezTo>
                  <a:pt x="6101953" y="4616152"/>
                  <a:pt x="6101953" y="4617392"/>
                  <a:pt x="6101953" y="4617392"/>
                </a:cubicBezTo>
                <a:cubicBezTo>
                  <a:pt x="6101953" y="4617392"/>
                  <a:pt x="6099473" y="4614912"/>
                  <a:pt x="6094511" y="4609951"/>
                </a:cubicBezTo>
                <a:close/>
                <a:moveTo>
                  <a:pt x="5796855" y="4602510"/>
                </a:moveTo>
                <a:lnTo>
                  <a:pt x="5804297" y="4602510"/>
                </a:lnTo>
                <a:lnTo>
                  <a:pt x="5804297" y="4609951"/>
                </a:lnTo>
                <a:cubicBezTo>
                  <a:pt x="5799335" y="4604990"/>
                  <a:pt x="5796855" y="4602510"/>
                  <a:pt x="5796855" y="4602510"/>
                </a:cubicBezTo>
                <a:close/>
                <a:moveTo>
                  <a:pt x="5394089" y="4596928"/>
                </a:moveTo>
                <a:cubicBezTo>
                  <a:pt x="5393469" y="4596928"/>
                  <a:pt x="5392539" y="4597549"/>
                  <a:pt x="5391299" y="4598789"/>
                </a:cubicBezTo>
                <a:cubicBezTo>
                  <a:pt x="5388818" y="4601269"/>
                  <a:pt x="5388818" y="4604990"/>
                  <a:pt x="5391299" y="4609951"/>
                </a:cubicBezTo>
                <a:cubicBezTo>
                  <a:pt x="5393779" y="4614912"/>
                  <a:pt x="5396260" y="4617392"/>
                  <a:pt x="5398740" y="4617392"/>
                </a:cubicBezTo>
                <a:cubicBezTo>
                  <a:pt x="5401220" y="4617392"/>
                  <a:pt x="5401220" y="4614912"/>
                  <a:pt x="5398740" y="4609951"/>
                </a:cubicBezTo>
                <a:cubicBezTo>
                  <a:pt x="5396260" y="4604990"/>
                  <a:pt x="5395019" y="4601269"/>
                  <a:pt x="5395019" y="4598789"/>
                </a:cubicBezTo>
                <a:cubicBezTo>
                  <a:pt x="5395019" y="4597549"/>
                  <a:pt x="5394709" y="4596928"/>
                  <a:pt x="5394089" y="4596928"/>
                </a:cubicBezTo>
                <a:close/>
                <a:moveTo>
                  <a:pt x="5878711" y="4595068"/>
                </a:moveTo>
                <a:lnTo>
                  <a:pt x="5886152" y="4595068"/>
                </a:lnTo>
                <a:cubicBezTo>
                  <a:pt x="5891113" y="4595068"/>
                  <a:pt x="5896074" y="4595068"/>
                  <a:pt x="5901035" y="4595068"/>
                </a:cubicBezTo>
                <a:cubicBezTo>
                  <a:pt x="5905996" y="4595068"/>
                  <a:pt x="5908476" y="4597549"/>
                  <a:pt x="5908476" y="4602510"/>
                </a:cubicBezTo>
                <a:cubicBezTo>
                  <a:pt x="5908476" y="4607470"/>
                  <a:pt x="5901035" y="4607470"/>
                  <a:pt x="5886152" y="4602510"/>
                </a:cubicBezTo>
                <a:cubicBezTo>
                  <a:pt x="5881191" y="4602510"/>
                  <a:pt x="5878711" y="4600029"/>
                  <a:pt x="5878711" y="4595068"/>
                </a:cubicBezTo>
                <a:close/>
                <a:moveTo>
                  <a:pt x="5759648" y="4595068"/>
                </a:moveTo>
                <a:lnTo>
                  <a:pt x="5759648" y="4602510"/>
                </a:lnTo>
                <a:cubicBezTo>
                  <a:pt x="5764609" y="4602510"/>
                  <a:pt x="5767090" y="4604990"/>
                  <a:pt x="5767090" y="4609951"/>
                </a:cubicBezTo>
                <a:lnTo>
                  <a:pt x="5789414" y="4617392"/>
                </a:lnTo>
                <a:cubicBezTo>
                  <a:pt x="5789414" y="4617392"/>
                  <a:pt x="5788173" y="4614912"/>
                  <a:pt x="5785693" y="4609951"/>
                </a:cubicBezTo>
                <a:cubicBezTo>
                  <a:pt x="5783213" y="4604990"/>
                  <a:pt x="5781972" y="4602510"/>
                  <a:pt x="5781972" y="4602510"/>
                </a:cubicBezTo>
                <a:cubicBezTo>
                  <a:pt x="5777011" y="4602510"/>
                  <a:pt x="5773290" y="4601269"/>
                  <a:pt x="5770810" y="4598789"/>
                </a:cubicBezTo>
                <a:cubicBezTo>
                  <a:pt x="5768330" y="4596308"/>
                  <a:pt x="5764609" y="4595068"/>
                  <a:pt x="5759648" y="4595068"/>
                </a:cubicBezTo>
                <a:close/>
                <a:moveTo>
                  <a:pt x="5715000" y="4595068"/>
                </a:moveTo>
                <a:cubicBezTo>
                  <a:pt x="5719961" y="4595068"/>
                  <a:pt x="5719961" y="4597549"/>
                  <a:pt x="5715000" y="4602510"/>
                </a:cubicBezTo>
                <a:lnTo>
                  <a:pt x="5722441" y="4602510"/>
                </a:lnTo>
                <a:lnTo>
                  <a:pt x="5729883" y="4609951"/>
                </a:lnTo>
                <a:cubicBezTo>
                  <a:pt x="5729883" y="4614912"/>
                  <a:pt x="5732363" y="4614912"/>
                  <a:pt x="5737324" y="4609951"/>
                </a:cubicBezTo>
                <a:lnTo>
                  <a:pt x="5752207" y="4609951"/>
                </a:lnTo>
                <a:cubicBezTo>
                  <a:pt x="5752207" y="4614912"/>
                  <a:pt x="5754687" y="4617392"/>
                  <a:pt x="5759648" y="4617392"/>
                </a:cubicBezTo>
                <a:cubicBezTo>
                  <a:pt x="5759648" y="4617392"/>
                  <a:pt x="5759648" y="4614912"/>
                  <a:pt x="5759648" y="4609951"/>
                </a:cubicBezTo>
                <a:cubicBezTo>
                  <a:pt x="5754687" y="4609951"/>
                  <a:pt x="5752207" y="4609951"/>
                  <a:pt x="5752207" y="4609951"/>
                </a:cubicBezTo>
                <a:cubicBezTo>
                  <a:pt x="5752207" y="4600029"/>
                  <a:pt x="5744765" y="4595068"/>
                  <a:pt x="5729883" y="4595068"/>
                </a:cubicBezTo>
                <a:close/>
                <a:moveTo>
                  <a:pt x="5696396" y="4595068"/>
                </a:moveTo>
                <a:cubicBezTo>
                  <a:pt x="5693916" y="4595068"/>
                  <a:pt x="5693916" y="4596308"/>
                  <a:pt x="5696396" y="4598789"/>
                </a:cubicBezTo>
                <a:cubicBezTo>
                  <a:pt x="5698876" y="4601269"/>
                  <a:pt x="5701358" y="4601269"/>
                  <a:pt x="5703838" y="4598789"/>
                </a:cubicBezTo>
                <a:cubicBezTo>
                  <a:pt x="5706318" y="4596308"/>
                  <a:pt x="5707558" y="4595068"/>
                  <a:pt x="5707558" y="4595068"/>
                </a:cubicBezTo>
                <a:cubicBezTo>
                  <a:pt x="5702597" y="4595068"/>
                  <a:pt x="5698876" y="4595068"/>
                  <a:pt x="5696396" y="4595068"/>
                </a:cubicBezTo>
                <a:close/>
                <a:moveTo>
                  <a:pt x="5417343" y="4595068"/>
                </a:moveTo>
                <a:lnTo>
                  <a:pt x="5409902" y="4609951"/>
                </a:lnTo>
                <a:cubicBezTo>
                  <a:pt x="5409902" y="4609951"/>
                  <a:pt x="5409902" y="4612432"/>
                  <a:pt x="5409902" y="4617392"/>
                </a:cubicBezTo>
                <a:cubicBezTo>
                  <a:pt x="5409902" y="4622353"/>
                  <a:pt x="5409902" y="4624834"/>
                  <a:pt x="5409902" y="4624834"/>
                </a:cubicBezTo>
                <a:lnTo>
                  <a:pt x="5417343" y="4617392"/>
                </a:lnTo>
                <a:cubicBezTo>
                  <a:pt x="5412382" y="4617392"/>
                  <a:pt x="5412382" y="4614912"/>
                  <a:pt x="5417343" y="4609951"/>
                </a:cubicBezTo>
                <a:cubicBezTo>
                  <a:pt x="5422305" y="4604990"/>
                  <a:pt x="5422305" y="4600029"/>
                  <a:pt x="5417343" y="4595068"/>
                </a:cubicBezTo>
                <a:close/>
                <a:moveTo>
                  <a:pt x="6139160" y="4587627"/>
                </a:moveTo>
                <a:cubicBezTo>
                  <a:pt x="6144121" y="4587627"/>
                  <a:pt x="6146601" y="4587627"/>
                  <a:pt x="6146601" y="4587627"/>
                </a:cubicBezTo>
                <a:lnTo>
                  <a:pt x="6146601" y="4595068"/>
                </a:lnTo>
                <a:cubicBezTo>
                  <a:pt x="6141640" y="4595068"/>
                  <a:pt x="6139160" y="4592587"/>
                  <a:pt x="6139160" y="4587627"/>
                </a:cubicBezTo>
                <a:close/>
                <a:moveTo>
                  <a:pt x="6027539" y="4587627"/>
                </a:moveTo>
                <a:lnTo>
                  <a:pt x="6049863" y="4595068"/>
                </a:lnTo>
                <a:cubicBezTo>
                  <a:pt x="6054824" y="4600029"/>
                  <a:pt x="6058545" y="4601269"/>
                  <a:pt x="6061025" y="4598789"/>
                </a:cubicBezTo>
                <a:cubicBezTo>
                  <a:pt x="6063505" y="4596308"/>
                  <a:pt x="6064746" y="4595068"/>
                  <a:pt x="6064746" y="4595068"/>
                </a:cubicBezTo>
                <a:lnTo>
                  <a:pt x="6072187" y="4595068"/>
                </a:lnTo>
                <a:cubicBezTo>
                  <a:pt x="6072187" y="4600029"/>
                  <a:pt x="6074667" y="4602510"/>
                  <a:pt x="6079629" y="4602510"/>
                </a:cubicBezTo>
                <a:lnTo>
                  <a:pt x="6087070" y="4595068"/>
                </a:lnTo>
                <a:cubicBezTo>
                  <a:pt x="6092031" y="4595068"/>
                  <a:pt x="6096992" y="4595068"/>
                  <a:pt x="6101953" y="4595068"/>
                </a:cubicBezTo>
                <a:cubicBezTo>
                  <a:pt x="6106914" y="4595068"/>
                  <a:pt x="6111874" y="4595068"/>
                  <a:pt x="6116836" y="4595068"/>
                </a:cubicBezTo>
                <a:cubicBezTo>
                  <a:pt x="6121797" y="4600029"/>
                  <a:pt x="6124277" y="4602510"/>
                  <a:pt x="6124277" y="4602510"/>
                </a:cubicBezTo>
                <a:cubicBezTo>
                  <a:pt x="6124277" y="4602510"/>
                  <a:pt x="6126757" y="4600029"/>
                  <a:pt x="6131718" y="4595068"/>
                </a:cubicBezTo>
                <a:cubicBezTo>
                  <a:pt x="6131718" y="4595068"/>
                  <a:pt x="6134199" y="4596308"/>
                  <a:pt x="6139160" y="4598789"/>
                </a:cubicBezTo>
                <a:cubicBezTo>
                  <a:pt x="6144121" y="4601269"/>
                  <a:pt x="6146601" y="4604990"/>
                  <a:pt x="6146601" y="4609951"/>
                </a:cubicBezTo>
                <a:lnTo>
                  <a:pt x="6116836" y="4609951"/>
                </a:lnTo>
                <a:lnTo>
                  <a:pt x="6094511" y="4602510"/>
                </a:lnTo>
                <a:cubicBezTo>
                  <a:pt x="6089550" y="4607470"/>
                  <a:pt x="6084590" y="4609951"/>
                  <a:pt x="6079629" y="4609951"/>
                </a:cubicBezTo>
                <a:lnTo>
                  <a:pt x="6073676" y="4612928"/>
                </a:lnTo>
                <a:lnTo>
                  <a:pt x="6072187" y="4609951"/>
                </a:lnTo>
                <a:cubicBezTo>
                  <a:pt x="6072187" y="4609951"/>
                  <a:pt x="6070947" y="4608711"/>
                  <a:pt x="6068467" y="4606230"/>
                </a:cubicBezTo>
                <a:cubicBezTo>
                  <a:pt x="6065986" y="4603750"/>
                  <a:pt x="6059785" y="4602510"/>
                  <a:pt x="6049863" y="4602510"/>
                </a:cubicBezTo>
                <a:cubicBezTo>
                  <a:pt x="6034980" y="4597549"/>
                  <a:pt x="6027539" y="4592587"/>
                  <a:pt x="6027539" y="4587627"/>
                </a:cubicBezTo>
                <a:close/>
                <a:moveTo>
                  <a:pt x="5901035" y="4587627"/>
                </a:moveTo>
                <a:cubicBezTo>
                  <a:pt x="5901035" y="4587627"/>
                  <a:pt x="5903515" y="4587627"/>
                  <a:pt x="5908476" y="4587627"/>
                </a:cubicBezTo>
                <a:cubicBezTo>
                  <a:pt x="5908476" y="4592587"/>
                  <a:pt x="5907236" y="4595068"/>
                  <a:pt x="5904756" y="4595068"/>
                </a:cubicBezTo>
                <a:cubicBezTo>
                  <a:pt x="5902276" y="4595068"/>
                  <a:pt x="5901035" y="4592587"/>
                  <a:pt x="5901035" y="4587627"/>
                </a:cubicBezTo>
                <a:close/>
                <a:moveTo>
                  <a:pt x="5856386" y="4587627"/>
                </a:moveTo>
                <a:lnTo>
                  <a:pt x="5863828" y="4595068"/>
                </a:lnTo>
                <a:cubicBezTo>
                  <a:pt x="5861347" y="4595068"/>
                  <a:pt x="5859487" y="4594448"/>
                  <a:pt x="5858247" y="4593208"/>
                </a:cubicBezTo>
                <a:close/>
                <a:moveTo>
                  <a:pt x="6064746" y="4580185"/>
                </a:moveTo>
                <a:cubicBezTo>
                  <a:pt x="6069707" y="4580185"/>
                  <a:pt x="6072187" y="4580185"/>
                  <a:pt x="6072187" y="4580185"/>
                </a:cubicBezTo>
                <a:cubicBezTo>
                  <a:pt x="6072187" y="4585146"/>
                  <a:pt x="6072187" y="4587627"/>
                  <a:pt x="6072187" y="4587627"/>
                </a:cubicBezTo>
                <a:cubicBezTo>
                  <a:pt x="6067226" y="4587627"/>
                  <a:pt x="6064746" y="4585146"/>
                  <a:pt x="6064746" y="4580185"/>
                </a:cubicBezTo>
                <a:close/>
                <a:moveTo>
                  <a:pt x="5666631" y="4580185"/>
                </a:moveTo>
                <a:cubicBezTo>
                  <a:pt x="5664151" y="4580185"/>
                  <a:pt x="5662910" y="4581425"/>
                  <a:pt x="5662910" y="4583906"/>
                </a:cubicBezTo>
                <a:cubicBezTo>
                  <a:pt x="5662910" y="4586387"/>
                  <a:pt x="5665390" y="4587627"/>
                  <a:pt x="5670351" y="4587627"/>
                </a:cubicBezTo>
                <a:cubicBezTo>
                  <a:pt x="5675313" y="4587627"/>
                  <a:pt x="5677793" y="4590107"/>
                  <a:pt x="5677793" y="4595068"/>
                </a:cubicBezTo>
                <a:lnTo>
                  <a:pt x="5685234" y="4595068"/>
                </a:lnTo>
                <a:cubicBezTo>
                  <a:pt x="5685234" y="4590107"/>
                  <a:pt x="5682754" y="4586387"/>
                  <a:pt x="5677793" y="4583906"/>
                </a:cubicBezTo>
                <a:cubicBezTo>
                  <a:pt x="5672831" y="4581425"/>
                  <a:pt x="5669111" y="4580185"/>
                  <a:pt x="5666631" y="4580185"/>
                </a:cubicBezTo>
                <a:close/>
                <a:moveTo>
                  <a:pt x="6466581" y="4565303"/>
                </a:moveTo>
                <a:cubicBezTo>
                  <a:pt x="6471543" y="4565303"/>
                  <a:pt x="6474023" y="4566543"/>
                  <a:pt x="6474023" y="4569023"/>
                </a:cubicBezTo>
                <a:cubicBezTo>
                  <a:pt x="6474023" y="4571504"/>
                  <a:pt x="6472783" y="4572744"/>
                  <a:pt x="6470302" y="4572744"/>
                </a:cubicBezTo>
                <a:cubicBezTo>
                  <a:pt x="6467822" y="4572744"/>
                  <a:pt x="6466581" y="4570263"/>
                  <a:pt x="6466581" y="4565303"/>
                </a:cubicBezTo>
                <a:close/>
                <a:moveTo>
                  <a:pt x="5968008" y="4565303"/>
                </a:moveTo>
                <a:cubicBezTo>
                  <a:pt x="5972969" y="4565303"/>
                  <a:pt x="5976690" y="4565303"/>
                  <a:pt x="5979170" y="4565303"/>
                </a:cubicBezTo>
                <a:cubicBezTo>
                  <a:pt x="5981650" y="4565303"/>
                  <a:pt x="5982890" y="4567783"/>
                  <a:pt x="5982890" y="4572744"/>
                </a:cubicBezTo>
                <a:cubicBezTo>
                  <a:pt x="5992812" y="4582666"/>
                  <a:pt x="6005215" y="4585146"/>
                  <a:pt x="6020097" y="4580185"/>
                </a:cubicBezTo>
                <a:lnTo>
                  <a:pt x="6020097" y="4587627"/>
                </a:lnTo>
                <a:cubicBezTo>
                  <a:pt x="6015136" y="4592587"/>
                  <a:pt x="6012656" y="4595068"/>
                  <a:pt x="6012656" y="4595068"/>
                </a:cubicBezTo>
                <a:lnTo>
                  <a:pt x="6005215" y="4587627"/>
                </a:lnTo>
                <a:lnTo>
                  <a:pt x="5990332" y="4587627"/>
                </a:lnTo>
                <a:cubicBezTo>
                  <a:pt x="5995293" y="4592587"/>
                  <a:pt x="5994052" y="4595068"/>
                  <a:pt x="5986611" y="4595068"/>
                </a:cubicBezTo>
                <a:cubicBezTo>
                  <a:pt x="5979170" y="4595068"/>
                  <a:pt x="5975449" y="4595068"/>
                  <a:pt x="5975449" y="4595068"/>
                </a:cubicBezTo>
                <a:cubicBezTo>
                  <a:pt x="5975449" y="4590107"/>
                  <a:pt x="5974208" y="4587627"/>
                  <a:pt x="5971728" y="4587627"/>
                </a:cubicBezTo>
                <a:cubicBezTo>
                  <a:pt x="5969248" y="4587627"/>
                  <a:pt x="5968008" y="4587627"/>
                  <a:pt x="5968008" y="4587627"/>
                </a:cubicBezTo>
                <a:lnTo>
                  <a:pt x="5960566" y="4580185"/>
                </a:lnTo>
                <a:cubicBezTo>
                  <a:pt x="5960566" y="4570263"/>
                  <a:pt x="5963046" y="4565303"/>
                  <a:pt x="5968008" y="4565303"/>
                </a:cubicBezTo>
                <a:close/>
                <a:moveTo>
                  <a:pt x="14883" y="4565303"/>
                </a:moveTo>
                <a:lnTo>
                  <a:pt x="22324" y="4572744"/>
                </a:lnTo>
                <a:lnTo>
                  <a:pt x="14883" y="4572744"/>
                </a:lnTo>
                <a:cubicBezTo>
                  <a:pt x="14883" y="4567783"/>
                  <a:pt x="14883" y="4565303"/>
                  <a:pt x="14883" y="4565303"/>
                </a:cubicBezTo>
                <a:close/>
                <a:moveTo>
                  <a:pt x="5835923" y="4560652"/>
                </a:moveTo>
                <a:cubicBezTo>
                  <a:pt x="5837163" y="4561272"/>
                  <a:pt x="5839023" y="4562822"/>
                  <a:pt x="5841504" y="4565303"/>
                </a:cubicBezTo>
                <a:lnTo>
                  <a:pt x="5834062" y="4565303"/>
                </a:lnTo>
                <a:cubicBezTo>
                  <a:pt x="5834062" y="4565303"/>
                  <a:pt x="5834062" y="4564062"/>
                  <a:pt x="5834062" y="4561582"/>
                </a:cubicBezTo>
                <a:cubicBezTo>
                  <a:pt x="5834062" y="4560342"/>
                  <a:pt x="5834682" y="4560031"/>
                  <a:pt x="5835923" y="4560652"/>
                </a:cubicBezTo>
                <a:close/>
                <a:moveTo>
                  <a:pt x="6273105" y="4557861"/>
                </a:moveTo>
                <a:cubicBezTo>
                  <a:pt x="6273105" y="4557861"/>
                  <a:pt x="6275585" y="4557861"/>
                  <a:pt x="6280547" y="4557861"/>
                </a:cubicBezTo>
                <a:cubicBezTo>
                  <a:pt x="6285508" y="4562822"/>
                  <a:pt x="6286747" y="4566543"/>
                  <a:pt x="6284267" y="4569023"/>
                </a:cubicBezTo>
                <a:cubicBezTo>
                  <a:pt x="6281787" y="4571504"/>
                  <a:pt x="6278067" y="4570263"/>
                  <a:pt x="6273105" y="4565303"/>
                </a:cubicBezTo>
                <a:close/>
                <a:moveTo>
                  <a:pt x="5514082" y="4557861"/>
                </a:moveTo>
                <a:cubicBezTo>
                  <a:pt x="5519043" y="4562822"/>
                  <a:pt x="5521523" y="4565303"/>
                  <a:pt x="5521523" y="4565303"/>
                </a:cubicBezTo>
                <a:lnTo>
                  <a:pt x="5528965" y="4557861"/>
                </a:lnTo>
                <a:cubicBezTo>
                  <a:pt x="5528965" y="4557861"/>
                  <a:pt x="5524003" y="4557861"/>
                  <a:pt x="5514082" y="4557861"/>
                </a:cubicBezTo>
                <a:close/>
                <a:moveTo>
                  <a:pt x="5568032" y="4554140"/>
                </a:moveTo>
                <a:cubicBezTo>
                  <a:pt x="5566792" y="4554140"/>
                  <a:pt x="5566172" y="4555381"/>
                  <a:pt x="5566172" y="4557861"/>
                </a:cubicBezTo>
                <a:lnTo>
                  <a:pt x="5573613" y="4572744"/>
                </a:lnTo>
                <a:cubicBezTo>
                  <a:pt x="5573613" y="4572744"/>
                  <a:pt x="5573613" y="4571504"/>
                  <a:pt x="5573613" y="4569023"/>
                </a:cubicBezTo>
                <a:cubicBezTo>
                  <a:pt x="5573613" y="4566543"/>
                  <a:pt x="5573613" y="4562822"/>
                  <a:pt x="5573613" y="4557861"/>
                </a:cubicBezTo>
                <a:cubicBezTo>
                  <a:pt x="5571132" y="4555381"/>
                  <a:pt x="5569272" y="4554140"/>
                  <a:pt x="5568032" y="4554140"/>
                </a:cubicBezTo>
                <a:close/>
                <a:moveTo>
                  <a:pt x="5497339" y="4554140"/>
                </a:moveTo>
                <a:cubicBezTo>
                  <a:pt x="5496099" y="4554140"/>
                  <a:pt x="5494238" y="4555381"/>
                  <a:pt x="5491758" y="4557861"/>
                </a:cubicBezTo>
                <a:lnTo>
                  <a:pt x="5499199" y="4557861"/>
                </a:lnTo>
                <a:cubicBezTo>
                  <a:pt x="5499199" y="4555381"/>
                  <a:pt x="5498579" y="4554140"/>
                  <a:pt x="5497339" y="4554140"/>
                </a:cubicBezTo>
                <a:close/>
                <a:moveTo>
                  <a:pt x="5960566" y="4542978"/>
                </a:moveTo>
                <a:cubicBezTo>
                  <a:pt x="5965527" y="4542978"/>
                  <a:pt x="5970488" y="4544218"/>
                  <a:pt x="5975449" y="4546699"/>
                </a:cubicBezTo>
                <a:cubicBezTo>
                  <a:pt x="5980410" y="4549180"/>
                  <a:pt x="5982890" y="4552900"/>
                  <a:pt x="5982890" y="4557861"/>
                </a:cubicBezTo>
                <a:cubicBezTo>
                  <a:pt x="5982890" y="4557861"/>
                  <a:pt x="5977929" y="4555380"/>
                  <a:pt x="5968008" y="4550420"/>
                </a:cubicBezTo>
                <a:close/>
                <a:moveTo>
                  <a:pt x="5901035" y="4542978"/>
                </a:moveTo>
                <a:cubicBezTo>
                  <a:pt x="5901035" y="4542978"/>
                  <a:pt x="5903515" y="4544218"/>
                  <a:pt x="5908476" y="4546699"/>
                </a:cubicBezTo>
                <a:cubicBezTo>
                  <a:pt x="5913438" y="4549180"/>
                  <a:pt x="5915918" y="4550420"/>
                  <a:pt x="5915918" y="4550420"/>
                </a:cubicBezTo>
                <a:lnTo>
                  <a:pt x="5901035" y="4550420"/>
                </a:lnTo>
                <a:cubicBezTo>
                  <a:pt x="5901035" y="4545459"/>
                  <a:pt x="5901035" y="4542978"/>
                  <a:pt x="5901035" y="4542978"/>
                </a:cubicBezTo>
                <a:close/>
                <a:moveTo>
                  <a:pt x="6511230" y="4535537"/>
                </a:moveTo>
                <a:cubicBezTo>
                  <a:pt x="6511230" y="4535537"/>
                  <a:pt x="6513710" y="4535537"/>
                  <a:pt x="6518671" y="4535537"/>
                </a:cubicBezTo>
                <a:lnTo>
                  <a:pt x="6511230" y="4542978"/>
                </a:lnTo>
                <a:close/>
                <a:moveTo>
                  <a:pt x="5886152" y="4535537"/>
                </a:moveTo>
                <a:cubicBezTo>
                  <a:pt x="5886152" y="4535537"/>
                  <a:pt x="5888632" y="4538018"/>
                  <a:pt x="5893593" y="4542978"/>
                </a:cubicBezTo>
                <a:lnTo>
                  <a:pt x="5893593" y="4550420"/>
                </a:lnTo>
                <a:lnTo>
                  <a:pt x="5908476" y="4565303"/>
                </a:lnTo>
                <a:lnTo>
                  <a:pt x="5915918" y="4565303"/>
                </a:lnTo>
                <a:lnTo>
                  <a:pt x="5908476" y="4572744"/>
                </a:lnTo>
                <a:cubicBezTo>
                  <a:pt x="5903515" y="4577705"/>
                  <a:pt x="5899794" y="4578945"/>
                  <a:pt x="5897314" y="4576465"/>
                </a:cubicBezTo>
                <a:cubicBezTo>
                  <a:pt x="5894834" y="4573984"/>
                  <a:pt x="5892353" y="4572744"/>
                  <a:pt x="5889873" y="4572744"/>
                </a:cubicBezTo>
                <a:cubicBezTo>
                  <a:pt x="5887393" y="4572744"/>
                  <a:pt x="5883672" y="4575225"/>
                  <a:pt x="5878711" y="4580185"/>
                </a:cubicBezTo>
                <a:cubicBezTo>
                  <a:pt x="5873749" y="4585146"/>
                  <a:pt x="5871269" y="4585146"/>
                  <a:pt x="5871269" y="4580185"/>
                </a:cubicBezTo>
                <a:cubicBezTo>
                  <a:pt x="5866308" y="4560342"/>
                  <a:pt x="5868789" y="4547939"/>
                  <a:pt x="5878711" y="4542978"/>
                </a:cubicBezTo>
                <a:cubicBezTo>
                  <a:pt x="5883672" y="4538018"/>
                  <a:pt x="5886152" y="4535537"/>
                  <a:pt x="5886152" y="4535537"/>
                </a:cubicBezTo>
                <a:close/>
                <a:moveTo>
                  <a:pt x="5871269" y="4535537"/>
                </a:moveTo>
                <a:lnTo>
                  <a:pt x="5871269" y="4542978"/>
                </a:lnTo>
                <a:lnTo>
                  <a:pt x="5863828" y="4542978"/>
                </a:lnTo>
                <a:cubicBezTo>
                  <a:pt x="5868789" y="4538018"/>
                  <a:pt x="5871269" y="4535537"/>
                  <a:pt x="5871269" y="4535537"/>
                </a:cubicBezTo>
                <a:close/>
                <a:moveTo>
                  <a:pt x="5722441" y="4535537"/>
                </a:moveTo>
                <a:cubicBezTo>
                  <a:pt x="5722441" y="4535537"/>
                  <a:pt x="5721201" y="4536777"/>
                  <a:pt x="5718720" y="4539258"/>
                </a:cubicBezTo>
                <a:cubicBezTo>
                  <a:pt x="5716240" y="4541738"/>
                  <a:pt x="5712520" y="4542978"/>
                  <a:pt x="5707558" y="4542978"/>
                </a:cubicBezTo>
                <a:lnTo>
                  <a:pt x="5722441" y="4542978"/>
                </a:lnTo>
                <a:cubicBezTo>
                  <a:pt x="5727402" y="4542978"/>
                  <a:pt x="5731123" y="4542978"/>
                  <a:pt x="5733603" y="4542978"/>
                </a:cubicBezTo>
                <a:cubicBezTo>
                  <a:pt x="5736083" y="4542978"/>
                  <a:pt x="5737324" y="4542978"/>
                  <a:pt x="5737324" y="4542978"/>
                </a:cubicBezTo>
                <a:cubicBezTo>
                  <a:pt x="5737324" y="4547939"/>
                  <a:pt x="5741045" y="4550420"/>
                  <a:pt x="5748486" y="4550420"/>
                </a:cubicBezTo>
                <a:cubicBezTo>
                  <a:pt x="5755927" y="4550420"/>
                  <a:pt x="5759648" y="4547939"/>
                  <a:pt x="5759648" y="4542978"/>
                </a:cubicBezTo>
                <a:lnTo>
                  <a:pt x="5737324" y="4535537"/>
                </a:lnTo>
                <a:cubicBezTo>
                  <a:pt x="5737324" y="4535537"/>
                  <a:pt x="5732363" y="4535537"/>
                  <a:pt x="5722441" y="4535537"/>
                </a:cubicBezTo>
                <a:close/>
                <a:moveTo>
                  <a:pt x="6034980" y="4528095"/>
                </a:moveTo>
                <a:cubicBezTo>
                  <a:pt x="6039942" y="4528095"/>
                  <a:pt x="6044902" y="4530576"/>
                  <a:pt x="6049863" y="4535537"/>
                </a:cubicBezTo>
                <a:lnTo>
                  <a:pt x="6034980" y="4535537"/>
                </a:lnTo>
                <a:cubicBezTo>
                  <a:pt x="6030019" y="4535537"/>
                  <a:pt x="6027539" y="4534297"/>
                  <a:pt x="6027539" y="4531816"/>
                </a:cubicBezTo>
                <a:cubicBezTo>
                  <a:pt x="6027539" y="4529336"/>
                  <a:pt x="6030019" y="4528095"/>
                  <a:pt x="6034980" y="4528095"/>
                </a:cubicBezTo>
                <a:close/>
                <a:moveTo>
                  <a:pt x="5848945" y="4528095"/>
                </a:moveTo>
                <a:cubicBezTo>
                  <a:pt x="5853906" y="4528095"/>
                  <a:pt x="5856386" y="4529336"/>
                  <a:pt x="5856386" y="4531816"/>
                </a:cubicBezTo>
                <a:cubicBezTo>
                  <a:pt x="5856386" y="4534297"/>
                  <a:pt x="5856386" y="4535537"/>
                  <a:pt x="5856386" y="4535537"/>
                </a:cubicBezTo>
                <a:lnTo>
                  <a:pt x="5856386" y="4542978"/>
                </a:lnTo>
                <a:lnTo>
                  <a:pt x="5848945" y="4550420"/>
                </a:lnTo>
                <a:cubicBezTo>
                  <a:pt x="5843984" y="4550420"/>
                  <a:pt x="5841504" y="4547939"/>
                  <a:pt x="5841504" y="4542978"/>
                </a:cubicBezTo>
                <a:close/>
                <a:moveTo>
                  <a:pt x="5662910" y="4528095"/>
                </a:moveTo>
                <a:cubicBezTo>
                  <a:pt x="5672831" y="4528095"/>
                  <a:pt x="5680273" y="4533056"/>
                  <a:pt x="5685234" y="4542978"/>
                </a:cubicBezTo>
                <a:lnTo>
                  <a:pt x="5670351" y="4542978"/>
                </a:lnTo>
                <a:close/>
                <a:moveTo>
                  <a:pt x="5625703" y="4528095"/>
                </a:moveTo>
                <a:cubicBezTo>
                  <a:pt x="5625703" y="4528095"/>
                  <a:pt x="5625703" y="4529336"/>
                  <a:pt x="5625703" y="4531816"/>
                </a:cubicBezTo>
                <a:cubicBezTo>
                  <a:pt x="5625703" y="4534297"/>
                  <a:pt x="5625703" y="4538018"/>
                  <a:pt x="5625703" y="4542978"/>
                </a:cubicBezTo>
                <a:cubicBezTo>
                  <a:pt x="5630664" y="4542978"/>
                  <a:pt x="5633144" y="4540498"/>
                  <a:pt x="5633144" y="4535537"/>
                </a:cubicBezTo>
                <a:close/>
                <a:moveTo>
                  <a:pt x="6459140" y="4520654"/>
                </a:moveTo>
                <a:cubicBezTo>
                  <a:pt x="6459140" y="4520654"/>
                  <a:pt x="6461620" y="4520654"/>
                  <a:pt x="6466581" y="4520654"/>
                </a:cubicBezTo>
                <a:lnTo>
                  <a:pt x="6466581" y="4528095"/>
                </a:lnTo>
                <a:cubicBezTo>
                  <a:pt x="6466581" y="4528095"/>
                  <a:pt x="6465341" y="4528095"/>
                  <a:pt x="6462861" y="4528095"/>
                </a:cubicBezTo>
                <a:cubicBezTo>
                  <a:pt x="6460381" y="4528095"/>
                  <a:pt x="6459140" y="4525615"/>
                  <a:pt x="6459140" y="4520654"/>
                </a:cubicBezTo>
                <a:close/>
                <a:moveTo>
                  <a:pt x="5901035" y="4520654"/>
                </a:moveTo>
                <a:lnTo>
                  <a:pt x="5908476" y="4528095"/>
                </a:lnTo>
                <a:cubicBezTo>
                  <a:pt x="5903515" y="4528095"/>
                  <a:pt x="5899794" y="4528095"/>
                  <a:pt x="5897314" y="4528095"/>
                </a:cubicBezTo>
                <a:cubicBezTo>
                  <a:pt x="5894834" y="4528095"/>
                  <a:pt x="5893593" y="4528095"/>
                  <a:pt x="5893593" y="4528095"/>
                </a:cubicBezTo>
                <a:close/>
                <a:moveTo>
                  <a:pt x="5856386" y="4513213"/>
                </a:moveTo>
                <a:cubicBezTo>
                  <a:pt x="5861348" y="4513213"/>
                  <a:pt x="5866308" y="4514453"/>
                  <a:pt x="5871269" y="4516933"/>
                </a:cubicBezTo>
                <a:cubicBezTo>
                  <a:pt x="5876231" y="4519414"/>
                  <a:pt x="5878711" y="4520654"/>
                  <a:pt x="5878711" y="4520654"/>
                </a:cubicBezTo>
                <a:cubicBezTo>
                  <a:pt x="5878711" y="4525615"/>
                  <a:pt x="5873749" y="4525615"/>
                  <a:pt x="5863828" y="4520654"/>
                </a:cubicBezTo>
                <a:cubicBezTo>
                  <a:pt x="5853906" y="4520654"/>
                  <a:pt x="5851425" y="4518173"/>
                  <a:pt x="5856386" y="4513213"/>
                </a:cubicBezTo>
                <a:close/>
                <a:moveTo>
                  <a:pt x="5521523" y="4513213"/>
                </a:moveTo>
                <a:lnTo>
                  <a:pt x="5514082" y="4528095"/>
                </a:lnTo>
                <a:lnTo>
                  <a:pt x="5528965" y="4520654"/>
                </a:lnTo>
                <a:cubicBezTo>
                  <a:pt x="5528965" y="4520654"/>
                  <a:pt x="5526484" y="4518173"/>
                  <a:pt x="5521523" y="4513213"/>
                </a:cubicBezTo>
                <a:close/>
                <a:moveTo>
                  <a:pt x="5447109" y="4513213"/>
                </a:moveTo>
                <a:lnTo>
                  <a:pt x="5447109" y="4520654"/>
                </a:lnTo>
                <a:cubicBezTo>
                  <a:pt x="5452070" y="4520654"/>
                  <a:pt x="5454551" y="4521894"/>
                  <a:pt x="5454551" y="4524375"/>
                </a:cubicBezTo>
                <a:cubicBezTo>
                  <a:pt x="5454551" y="4526855"/>
                  <a:pt x="5454551" y="4529336"/>
                  <a:pt x="5454551" y="4531816"/>
                </a:cubicBezTo>
                <a:cubicBezTo>
                  <a:pt x="5454551" y="4534297"/>
                  <a:pt x="5457031" y="4535537"/>
                  <a:pt x="5461992" y="4535537"/>
                </a:cubicBezTo>
                <a:cubicBezTo>
                  <a:pt x="5466953" y="4530576"/>
                  <a:pt x="5469433" y="4530576"/>
                  <a:pt x="5469433" y="4535537"/>
                </a:cubicBezTo>
                <a:cubicBezTo>
                  <a:pt x="5474395" y="4530576"/>
                  <a:pt x="5475634" y="4528095"/>
                  <a:pt x="5473154" y="4528095"/>
                </a:cubicBezTo>
                <a:cubicBezTo>
                  <a:pt x="5470674" y="4528095"/>
                  <a:pt x="5470674" y="4525615"/>
                  <a:pt x="5473154" y="4520654"/>
                </a:cubicBezTo>
                <a:cubicBezTo>
                  <a:pt x="5475634" y="4515693"/>
                  <a:pt x="5474395" y="4513213"/>
                  <a:pt x="5469433" y="4513213"/>
                </a:cubicBezTo>
                <a:cubicBezTo>
                  <a:pt x="5464472" y="4513213"/>
                  <a:pt x="5461992" y="4515693"/>
                  <a:pt x="5461992" y="4520654"/>
                </a:cubicBezTo>
                <a:close/>
                <a:moveTo>
                  <a:pt x="6347519" y="4505771"/>
                </a:moveTo>
                <a:cubicBezTo>
                  <a:pt x="6352481" y="4510732"/>
                  <a:pt x="6352481" y="4513213"/>
                  <a:pt x="6347519" y="4513213"/>
                </a:cubicBezTo>
                <a:cubicBezTo>
                  <a:pt x="6342558" y="4513213"/>
                  <a:pt x="6340078" y="4513213"/>
                  <a:pt x="6340078" y="4513213"/>
                </a:cubicBezTo>
                <a:cubicBezTo>
                  <a:pt x="6340078" y="4508252"/>
                  <a:pt x="6342558" y="4505771"/>
                  <a:pt x="6347519" y="4505771"/>
                </a:cubicBezTo>
                <a:close/>
                <a:moveTo>
                  <a:pt x="5968008" y="4505771"/>
                </a:moveTo>
                <a:lnTo>
                  <a:pt x="5997773" y="4528095"/>
                </a:lnTo>
                <a:cubicBezTo>
                  <a:pt x="5997773" y="4528095"/>
                  <a:pt x="5995293" y="4529336"/>
                  <a:pt x="5990332" y="4531816"/>
                </a:cubicBezTo>
                <a:cubicBezTo>
                  <a:pt x="5985370" y="4534297"/>
                  <a:pt x="5980410" y="4535537"/>
                  <a:pt x="5975449" y="4535537"/>
                </a:cubicBezTo>
                <a:cubicBezTo>
                  <a:pt x="5965527" y="4535537"/>
                  <a:pt x="5959326" y="4533056"/>
                  <a:pt x="5956845" y="4528095"/>
                </a:cubicBezTo>
                <a:cubicBezTo>
                  <a:pt x="5954365" y="4523135"/>
                  <a:pt x="5953125" y="4523135"/>
                  <a:pt x="5953125" y="4528095"/>
                </a:cubicBezTo>
                <a:cubicBezTo>
                  <a:pt x="5948163" y="4528095"/>
                  <a:pt x="5945683" y="4528095"/>
                  <a:pt x="5945683" y="4528095"/>
                </a:cubicBezTo>
                <a:lnTo>
                  <a:pt x="5938242" y="4520654"/>
                </a:lnTo>
                <a:cubicBezTo>
                  <a:pt x="5933281" y="4520654"/>
                  <a:pt x="5930801" y="4519414"/>
                  <a:pt x="5930801" y="4516933"/>
                </a:cubicBezTo>
                <a:cubicBezTo>
                  <a:pt x="5930801" y="4514453"/>
                  <a:pt x="5933281" y="4514453"/>
                  <a:pt x="5938242" y="4516933"/>
                </a:cubicBezTo>
                <a:cubicBezTo>
                  <a:pt x="5943203" y="4519414"/>
                  <a:pt x="5948163" y="4520654"/>
                  <a:pt x="5953125" y="4520654"/>
                </a:cubicBezTo>
                <a:cubicBezTo>
                  <a:pt x="5958086" y="4520654"/>
                  <a:pt x="5961807" y="4520654"/>
                  <a:pt x="5964287" y="4520654"/>
                </a:cubicBezTo>
                <a:cubicBezTo>
                  <a:pt x="5966767" y="4520654"/>
                  <a:pt x="5969248" y="4520654"/>
                  <a:pt x="5971728" y="4520654"/>
                </a:cubicBezTo>
                <a:cubicBezTo>
                  <a:pt x="5974208" y="4520654"/>
                  <a:pt x="5975449" y="4519414"/>
                  <a:pt x="5975449" y="4516933"/>
                </a:cubicBezTo>
                <a:cubicBezTo>
                  <a:pt x="5975449" y="4514453"/>
                  <a:pt x="5972969" y="4513213"/>
                  <a:pt x="5968008" y="4513213"/>
                </a:cubicBezTo>
                <a:close/>
                <a:moveTo>
                  <a:pt x="5432226" y="4505771"/>
                </a:moveTo>
                <a:cubicBezTo>
                  <a:pt x="5422305" y="4505771"/>
                  <a:pt x="5424785" y="4510732"/>
                  <a:pt x="5439668" y="4520654"/>
                </a:cubicBezTo>
                <a:lnTo>
                  <a:pt x="5447109" y="4535537"/>
                </a:lnTo>
                <a:cubicBezTo>
                  <a:pt x="5452070" y="4535537"/>
                  <a:pt x="5452070" y="4533056"/>
                  <a:pt x="5447109" y="4528095"/>
                </a:cubicBezTo>
                <a:cubicBezTo>
                  <a:pt x="5442148" y="4523135"/>
                  <a:pt x="5439668" y="4519414"/>
                  <a:pt x="5439668" y="4516933"/>
                </a:cubicBezTo>
                <a:cubicBezTo>
                  <a:pt x="5439668" y="4514453"/>
                  <a:pt x="5439668" y="4513213"/>
                  <a:pt x="5439668" y="4513213"/>
                </a:cubicBezTo>
                <a:cubicBezTo>
                  <a:pt x="5439668" y="4508252"/>
                  <a:pt x="5437188" y="4505771"/>
                  <a:pt x="5432226" y="4505771"/>
                </a:cubicBezTo>
                <a:close/>
                <a:moveTo>
                  <a:pt x="5521523" y="4502051"/>
                </a:moveTo>
                <a:cubicBezTo>
                  <a:pt x="5519043" y="4502051"/>
                  <a:pt x="5516562" y="4503291"/>
                  <a:pt x="5514082" y="4505771"/>
                </a:cubicBezTo>
                <a:lnTo>
                  <a:pt x="5521523" y="4505771"/>
                </a:lnTo>
                <a:lnTo>
                  <a:pt x="5528965" y="4505771"/>
                </a:lnTo>
                <a:cubicBezTo>
                  <a:pt x="5526484" y="4503291"/>
                  <a:pt x="5524004" y="4502051"/>
                  <a:pt x="5521523" y="4502051"/>
                </a:cubicBezTo>
                <a:close/>
                <a:moveTo>
                  <a:pt x="6310312" y="4498330"/>
                </a:moveTo>
                <a:cubicBezTo>
                  <a:pt x="6315274" y="4498330"/>
                  <a:pt x="6318994" y="4499570"/>
                  <a:pt x="6321474" y="4502051"/>
                </a:cubicBezTo>
                <a:cubicBezTo>
                  <a:pt x="6323954" y="4504531"/>
                  <a:pt x="6325195" y="4505771"/>
                  <a:pt x="6325195" y="4505771"/>
                </a:cubicBezTo>
                <a:cubicBezTo>
                  <a:pt x="6325195" y="4505771"/>
                  <a:pt x="6322715" y="4505771"/>
                  <a:pt x="6317754" y="4505771"/>
                </a:cubicBezTo>
                <a:cubicBezTo>
                  <a:pt x="6312792" y="4505771"/>
                  <a:pt x="6309072" y="4505771"/>
                  <a:pt x="6306592" y="4505771"/>
                </a:cubicBezTo>
                <a:cubicBezTo>
                  <a:pt x="6304111" y="4505771"/>
                  <a:pt x="6302871" y="4505771"/>
                  <a:pt x="6302871" y="4505771"/>
                </a:cubicBezTo>
                <a:close/>
                <a:moveTo>
                  <a:pt x="5953125" y="4498330"/>
                </a:moveTo>
                <a:cubicBezTo>
                  <a:pt x="5953125" y="4498330"/>
                  <a:pt x="5953125" y="4500811"/>
                  <a:pt x="5953125" y="4505771"/>
                </a:cubicBezTo>
                <a:cubicBezTo>
                  <a:pt x="5953125" y="4505771"/>
                  <a:pt x="5951884" y="4505771"/>
                  <a:pt x="5949404" y="4505771"/>
                </a:cubicBezTo>
                <a:cubicBezTo>
                  <a:pt x="5946924" y="4505771"/>
                  <a:pt x="5945683" y="4504531"/>
                  <a:pt x="5945683" y="4502051"/>
                </a:cubicBezTo>
                <a:cubicBezTo>
                  <a:pt x="5945683" y="4499570"/>
                  <a:pt x="5948163" y="4498330"/>
                  <a:pt x="5953125" y="4498330"/>
                </a:cubicBezTo>
                <a:close/>
                <a:moveTo>
                  <a:pt x="5893593" y="4498330"/>
                </a:moveTo>
                <a:lnTo>
                  <a:pt x="5901035" y="4505771"/>
                </a:lnTo>
                <a:cubicBezTo>
                  <a:pt x="5910956" y="4510732"/>
                  <a:pt x="5915918" y="4513213"/>
                  <a:pt x="5915918" y="4513213"/>
                </a:cubicBezTo>
                <a:lnTo>
                  <a:pt x="5901035" y="4513213"/>
                </a:lnTo>
                <a:close/>
                <a:moveTo>
                  <a:pt x="5581054" y="4498330"/>
                </a:moveTo>
                <a:cubicBezTo>
                  <a:pt x="5581054" y="4503291"/>
                  <a:pt x="5581054" y="4507011"/>
                  <a:pt x="5581054" y="4509492"/>
                </a:cubicBezTo>
                <a:cubicBezTo>
                  <a:pt x="5581054" y="4511973"/>
                  <a:pt x="5582295" y="4513213"/>
                  <a:pt x="5584775" y="4513213"/>
                </a:cubicBezTo>
                <a:cubicBezTo>
                  <a:pt x="5587255" y="4513213"/>
                  <a:pt x="5588496" y="4510732"/>
                  <a:pt x="5588496" y="4505771"/>
                </a:cubicBezTo>
                <a:lnTo>
                  <a:pt x="5595937" y="4498330"/>
                </a:lnTo>
                <a:close/>
                <a:moveTo>
                  <a:pt x="5417343" y="4498330"/>
                </a:moveTo>
                <a:cubicBezTo>
                  <a:pt x="5417343" y="4498330"/>
                  <a:pt x="5416103" y="4502051"/>
                  <a:pt x="5413623" y="4509492"/>
                </a:cubicBezTo>
                <a:cubicBezTo>
                  <a:pt x="5411143" y="4516933"/>
                  <a:pt x="5409902" y="4523135"/>
                  <a:pt x="5409902" y="4528095"/>
                </a:cubicBezTo>
                <a:lnTo>
                  <a:pt x="5417343" y="4505771"/>
                </a:lnTo>
                <a:close/>
                <a:moveTo>
                  <a:pt x="5402461" y="4498330"/>
                </a:moveTo>
                <a:cubicBezTo>
                  <a:pt x="5397499" y="4503291"/>
                  <a:pt x="5397499" y="4505771"/>
                  <a:pt x="5402461" y="4505771"/>
                </a:cubicBezTo>
                <a:cubicBezTo>
                  <a:pt x="5407422" y="4505771"/>
                  <a:pt x="5409902" y="4504531"/>
                  <a:pt x="5409902" y="4502051"/>
                </a:cubicBezTo>
                <a:cubicBezTo>
                  <a:pt x="5409902" y="4499570"/>
                  <a:pt x="5407422" y="4498330"/>
                  <a:pt x="5402461" y="4498330"/>
                </a:cubicBezTo>
                <a:close/>
                <a:moveTo>
                  <a:pt x="6293941" y="4495353"/>
                </a:moveTo>
                <a:lnTo>
                  <a:pt x="6295429" y="4498330"/>
                </a:lnTo>
                <a:cubicBezTo>
                  <a:pt x="6295429" y="4503291"/>
                  <a:pt x="6292949" y="4505771"/>
                  <a:pt x="6287988" y="4505771"/>
                </a:cubicBezTo>
                <a:lnTo>
                  <a:pt x="6287988" y="4498330"/>
                </a:lnTo>
                <a:close/>
                <a:moveTo>
                  <a:pt x="6227581" y="4495266"/>
                </a:moveTo>
                <a:lnTo>
                  <a:pt x="6227992" y="4495539"/>
                </a:lnTo>
                <a:cubicBezTo>
                  <a:pt x="6228302" y="4496160"/>
                  <a:pt x="6228457" y="4497090"/>
                  <a:pt x="6228457" y="4498330"/>
                </a:cubicBezTo>
                <a:close/>
                <a:moveTo>
                  <a:pt x="6227103" y="4494947"/>
                </a:moveTo>
                <a:lnTo>
                  <a:pt x="6227527" y="4495074"/>
                </a:lnTo>
                <a:lnTo>
                  <a:pt x="6227581" y="4495266"/>
                </a:lnTo>
                <a:close/>
                <a:moveTo>
                  <a:pt x="6226596" y="4494609"/>
                </a:moveTo>
                <a:lnTo>
                  <a:pt x="6227103" y="4494947"/>
                </a:lnTo>
                <a:lnTo>
                  <a:pt x="6226404" y="4494737"/>
                </a:lnTo>
                <a:close/>
                <a:moveTo>
                  <a:pt x="6302871" y="4490888"/>
                </a:moveTo>
                <a:lnTo>
                  <a:pt x="6310312" y="4490888"/>
                </a:lnTo>
                <a:cubicBezTo>
                  <a:pt x="6315274" y="4490888"/>
                  <a:pt x="6317754" y="4490888"/>
                  <a:pt x="6317754" y="4490888"/>
                </a:cubicBezTo>
                <a:cubicBezTo>
                  <a:pt x="6317754" y="4495849"/>
                  <a:pt x="6317754" y="4498330"/>
                  <a:pt x="6317754" y="4498330"/>
                </a:cubicBezTo>
                <a:cubicBezTo>
                  <a:pt x="6317754" y="4498330"/>
                  <a:pt x="6315274" y="4498330"/>
                  <a:pt x="6310312" y="4498330"/>
                </a:cubicBezTo>
                <a:cubicBezTo>
                  <a:pt x="6310312" y="4498330"/>
                  <a:pt x="6307832" y="4495849"/>
                  <a:pt x="6302871" y="4490888"/>
                </a:cubicBezTo>
                <a:close/>
                <a:moveTo>
                  <a:pt x="5982890" y="4490888"/>
                </a:moveTo>
                <a:cubicBezTo>
                  <a:pt x="5987852" y="4490888"/>
                  <a:pt x="5990332" y="4490888"/>
                  <a:pt x="5990332" y="4490888"/>
                </a:cubicBezTo>
                <a:cubicBezTo>
                  <a:pt x="5990332" y="4495849"/>
                  <a:pt x="5989091" y="4498330"/>
                  <a:pt x="5986611" y="4498330"/>
                </a:cubicBezTo>
                <a:cubicBezTo>
                  <a:pt x="5984131" y="4498330"/>
                  <a:pt x="5982890" y="4498330"/>
                  <a:pt x="5982890" y="4498330"/>
                </a:cubicBezTo>
                <a:cubicBezTo>
                  <a:pt x="5982890" y="4498330"/>
                  <a:pt x="5982890" y="4495849"/>
                  <a:pt x="5982890" y="4490888"/>
                </a:cubicBezTo>
                <a:close/>
                <a:moveTo>
                  <a:pt x="5923359" y="4490888"/>
                </a:moveTo>
                <a:cubicBezTo>
                  <a:pt x="5928320" y="4490888"/>
                  <a:pt x="5932041" y="4492128"/>
                  <a:pt x="5934521" y="4494609"/>
                </a:cubicBezTo>
                <a:cubicBezTo>
                  <a:pt x="5937001" y="4497090"/>
                  <a:pt x="5938242" y="4498330"/>
                  <a:pt x="5938242" y="4498330"/>
                </a:cubicBezTo>
                <a:lnTo>
                  <a:pt x="5930801" y="4498330"/>
                </a:lnTo>
                <a:close/>
                <a:moveTo>
                  <a:pt x="5666631" y="4490888"/>
                </a:moveTo>
                <a:cubicBezTo>
                  <a:pt x="5664151" y="4490888"/>
                  <a:pt x="5662910" y="4493369"/>
                  <a:pt x="5662910" y="4498330"/>
                </a:cubicBezTo>
                <a:lnTo>
                  <a:pt x="5662910" y="4505771"/>
                </a:lnTo>
                <a:cubicBezTo>
                  <a:pt x="5662910" y="4505771"/>
                  <a:pt x="5664151" y="4503291"/>
                  <a:pt x="5666631" y="4498330"/>
                </a:cubicBezTo>
                <a:cubicBezTo>
                  <a:pt x="5669111" y="4493369"/>
                  <a:pt x="5669111" y="4490888"/>
                  <a:pt x="5666631" y="4490888"/>
                </a:cubicBezTo>
                <a:close/>
                <a:moveTo>
                  <a:pt x="96738" y="4490888"/>
                </a:moveTo>
                <a:cubicBezTo>
                  <a:pt x="91777" y="4490888"/>
                  <a:pt x="89297" y="4492128"/>
                  <a:pt x="89297" y="4494609"/>
                </a:cubicBezTo>
                <a:cubicBezTo>
                  <a:pt x="89297" y="4497090"/>
                  <a:pt x="90537" y="4498330"/>
                  <a:pt x="93018" y="4498330"/>
                </a:cubicBezTo>
                <a:cubicBezTo>
                  <a:pt x="95498" y="4498330"/>
                  <a:pt x="96738" y="4498330"/>
                  <a:pt x="96738" y="4498330"/>
                </a:cubicBezTo>
                <a:cubicBezTo>
                  <a:pt x="96738" y="4498330"/>
                  <a:pt x="99219" y="4495849"/>
                  <a:pt x="104180" y="4490888"/>
                </a:cubicBezTo>
                <a:close/>
                <a:moveTo>
                  <a:pt x="5551289" y="4487168"/>
                </a:moveTo>
                <a:cubicBezTo>
                  <a:pt x="5548808" y="4487168"/>
                  <a:pt x="5546328" y="4488408"/>
                  <a:pt x="5543847" y="4490888"/>
                </a:cubicBezTo>
                <a:lnTo>
                  <a:pt x="5551289" y="4498330"/>
                </a:lnTo>
                <a:cubicBezTo>
                  <a:pt x="5551289" y="4503291"/>
                  <a:pt x="5548809" y="4508252"/>
                  <a:pt x="5543847" y="4513213"/>
                </a:cubicBezTo>
                <a:lnTo>
                  <a:pt x="5528965" y="4528095"/>
                </a:lnTo>
                <a:cubicBezTo>
                  <a:pt x="5533926" y="4533056"/>
                  <a:pt x="5536406" y="4535537"/>
                  <a:pt x="5536406" y="4535537"/>
                </a:cubicBezTo>
                <a:cubicBezTo>
                  <a:pt x="5541367" y="4535537"/>
                  <a:pt x="5546327" y="4538018"/>
                  <a:pt x="5551289" y="4542978"/>
                </a:cubicBezTo>
                <a:cubicBezTo>
                  <a:pt x="5556250" y="4547939"/>
                  <a:pt x="5557490" y="4551660"/>
                  <a:pt x="5555010" y="4554140"/>
                </a:cubicBezTo>
                <a:cubicBezTo>
                  <a:pt x="5552529" y="4556621"/>
                  <a:pt x="5548809" y="4557861"/>
                  <a:pt x="5543847" y="4557861"/>
                </a:cubicBezTo>
                <a:cubicBezTo>
                  <a:pt x="5538886" y="4552900"/>
                  <a:pt x="5536406" y="4552900"/>
                  <a:pt x="5536406" y="4557861"/>
                </a:cubicBezTo>
                <a:cubicBezTo>
                  <a:pt x="5536406" y="4562822"/>
                  <a:pt x="5536406" y="4567783"/>
                  <a:pt x="5536406" y="4572744"/>
                </a:cubicBezTo>
                <a:cubicBezTo>
                  <a:pt x="5536406" y="4577705"/>
                  <a:pt x="5538886" y="4580185"/>
                  <a:pt x="5543847" y="4580185"/>
                </a:cubicBezTo>
                <a:lnTo>
                  <a:pt x="5543847" y="4572744"/>
                </a:lnTo>
                <a:cubicBezTo>
                  <a:pt x="5543847" y="4567783"/>
                  <a:pt x="5546327" y="4565303"/>
                  <a:pt x="5551289" y="4565303"/>
                </a:cubicBezTo>
                <a:lnTo>
                  <a:pt x="5558730" y="4557861"/>
                </a:lnTo>
                <a:cubicBezTo>
                  <a:pt x="5563692" y="4547939"/>
                  <a:pt x="5569892" y="4544218"/>
                  <a:pt x="5577334" y="4546699"/>
                </a:cubicBezTo>
                <a:cubicBezTo>
                  <a:pt x="5584775" y="4549180"/>
                  <a:pt x="5588496" y="4552900"/>
                  <a:pt x="5588496" y="4557861"/>
                </a:cubicBezTo>
                <a:cubicBezTo>
                  <a:pt x="5588496" y="4572744"/>
                  <a:pt x="5595937" y="4580185"/>
                  <a:pt x="5610820" y="4580185"/>
                </a:cubicBezTo>
                <a:cubicBezTo>
                  <a:pt x="5615781" y="4580185"/>
                  <a:pt x="5618261" y="4577705"/>
                  <a:pt x="5618261" y="4572744"/>
                </a:cubicBezTo>
                <a:cubicBezTo>
                  <a:pt x="5623223" y="4572744"/>
                  <a:pt x="5625703" y="4571504"/>
                  <a:pt x="5625703" y="4569023"/>
                </a:cubicBezTo>
                <a:cubicBezTo>
                  <a:pt x="5625703" y="4566543"/>
                  <a:pt x="5628183" y="4565303"/>
                  <a:pt x="5633144" y="4565303"/>
                </a:cubicBezTo>
                <a:lnTo>
                  <a:pt x="5633144" y="4557861"/>
                </a:lnTo>
                <a:cubicBezTo>
                  <a:pt x="5623223" y="4552900"/>
                  <a:pt x="5618261" y="4550420"/>
                  <a:pt x="5618261" y="4550420"/>
                </a:cubicBezTo>
                <a:cubicBezTo>
                  <a:pt x="5618261" y="4550420"/>
                  <a:pt x="5615781" y="4549180"/>
                  <a:pt x="5610820" y="4546699"/>
                </a:cubicBezTo>
                <a:cubicBezTo>
                  <a:pt x="5605859" y="4544218"/>
                  <a:pt x="5603379" y="4540498"/>
                  <a:pt x="5603379" y="4535537"/>
                </a:cubicBezTo>
                <a:lnTo>
                  <a:pt x="5610820" y="4535537"/>
                </a:lnTo>
                <a:cubicBezTo>
                  <a:pt x="5610820" y="4530576"/>
                  <a:pt x="5609579" y="4528095"/>
                  <a:pt x="5607099" y="4528095"/>
                </a:cubicBezTo>
                <a:cubicBezTo>
                  <a:pt x="5604619" y="4528095"/>
                  <a:pt x="5600899" y="4528095"/>
                  <a:pt x="5595937" y="4528095"/>
                </a:cubicBezTo>
                <a:cubicBezTo>
                  <a:pt x="5590976" y="4533056"/>
                  <a:pt x="5587255" y="4535537"/>
                  <a:pt x="5584775" y="4535537"/>
                </a:cubicBezTo>
                <a:cubicBezTo>
                  <a:pt x="5582295" y="4535537"/>
                  <a:pt x="5579814" y="4536777"/>
                  <a:pt x="5577334" y="4539258"/>
                </a:cubicBezTo>
                <a:cubicBezTo>
                  <a:pt x="5574854" y="4541738"/>
                  <a:pt x="5572372" y="4540498"/>
                  <a:pt x="5569892" y="4535537"/>
                </a:cubicBezTo>
                <a:cubicBezTo>
                  <a:pt x="5567412" y="4530576"/>
                  <a:pt x="5566172" y="4525615"/>
                  <a:pt x="5566172" y="4520654"/>
                </a:cubicBezTo>
                <a:cubicBezTo>
                  <a:pt x="5566172" y="4515693"/>
                  <a:pt x="5566172" y="4510732"/>
                  <a:pt x="5566172" y="4505771"/>
                </a:cubicBezTo>
                <a:cubicBezTo>
                  <a:pt x="5566172" y="4500811"/>
                  <a:pt x="5563692" y="4495849"/>
                  <a:pt x="5558730" y="4490888"/>
                </a:cubicBezTo>
                <a:cubicBezTo>
                  <a:pt x="5556250" y="4488408"/>
                  <a:pt x="5553769" y="4487168"/>
                  <a:pt x="5551289" y="4487168"/>
                </a:cubicBezTo>
                <a:close/>
                <a:moveTo>
                  <a:pt x="6287988" y="4483447"/>
                </a:moveTo>
                <a:cubicBezTo>
                  <a:pt x="6292949" y="4488408"/>
                  <a:pt x="6295429" y="4492128"/>
                  <a:pt x="6295429" y="4494609"/>
                </a:cubicBezTo>
                <a:lnTo>
                  <a:pt x="6293941" y="4495353"/>
                </a:lnTo>
                <a:close/>
                <a:moveTo>
                  <a:pt x="5893593" y="4483447"/>
                </a:moveTo>
                <a:cubicBezTo>
                  <a:pt x="5893593" y="4483447"/>
                  <a:pt x="5896074" y="4483447"/>
                  <a:pt x="5901035" y="4483447"/>
                </a:cubicBezTo>
                <a:cubicBezTo>
                  <a:pt x="5901035" y="4488408"/>
                  <a:pt x="5901035" y="4490888"/>
                  <a:pt x="5901035" y="4490888"/>
                </a:cubicBezTo>
                <a:cubicBezTo>
                  <a:pt x="5901035" y="4490888"/>
                  <a:pt x="5899794" y="4490888"/>
                  <a:pt x="5897314" y="4490888"/>
                </a:cubicBezTo>
                <a:cubicBezTo>
                  <a:pt x="5894834" y="4490888"/>
                  <a:pt x="5893593" y="4488408"/>
                  <a:pt x="5893593" y="4483447"/>
                </a:cubicBezTo>
                <a:close/>
                <a:moveTo>
                  <a:pt x="5447109" y="4483447"/>
                </a:moveTo>
                <a:lnTo>
                  <a:pt x="5447109" y="4490888"/>
                </a:lnTo>
                <a:cubicBezTo>
                  <a:pt x="5452070" y="4490888"/>
                  <a:pt x="5453310" y="4489648"/>
                  <a:pt x="5450830" y="4487168"/>
                </a:cubicBezTo>
                <a:cubicBezTo>
                  <a:pt x="5448350" y="4484687"/>
                  <a:pt x="5447109" y="4483447"/>
                  <a:pt x="5447109" y="4483447"/>
                </a:cubicBezTo>
                <a:close/>
                <a:moveTo>
                  <a:pt x="6191250" y="4476006"/>
                </a:moveTo>
                <a:lnTo>
                  <a:pt x="6196831" y="4477866"/>
                </a:lnTo>
                <a:lnTo>
                  <a:pt x="6191250" y="4483447"/>
                </a:lnTo>
                <a:cubicBezTo>
                  <a:pt x="6191250" y="4478486"/>
                  <a:pt x="6191250" y="4476006"/>
                  <a:pt x="6191250" y="4476006"/>
                </a:cubicBezTo>
                <a:close/>
                <a:moveTo>
                  <a:pt x="5878711" y="4476006"/>
                </a:moveTo>
                <a:lnTo>
                  <a:pt x="5886152" y="4483447"/>
                </a:lnTo>
                <a:lnTo>
                  <a:pt x="5878711" y="4483447"/>
                </a:lnTo>
                <a:close/>
                <a:moveTo>
                  <a:pt x="6261943" y="4468565"/>
                </a:moveTo>
                <a:lnTo>
                  <a:pt x="6273105" y="4476006"/>
                </a:lnTo>
                <a:lnTo>
                  <a:pt x="6265664" y="4476006"/>
                </a:lnTo>
                <a:close/>
                <a:moveTo>
                  <a:pt x="6206133" y="4468564"/>
                </a:moveTo>
                <a:cubicBezTo>
                  <a:pt x="6206133" y="4468564"/>
                  <a:pt x="6206133" y="4469804"/>
                  <a:pt x="6206133" y="4472285"/>
                </a:cubicBezTo>
                <a:cubicBezTo>
                  <a:pt x="6206133" y="4474766"/>
                  <a:pt x="6206133" y="4478486"/>
                  <a:pt x="6206133" y="4483447"/>
                </a:cubicBezTo>
                <a:cubicBezTo>
                  <a:pt x="6201171" y="4488408"/>
                  <a:pt x="6203652" y="4490888"/>
                  <a:pt x="6213574" y="4490888"/>
                </a:cubicBezTo>
                <a:lnTo>
                  <a:pt x="6226404" y="4494737"/>
                </a:lnTo>
                <a:lnTo>
                  <a:pt x="6221015" y="4498330"/>
                </a:lnTo>
                <a:cubicBezTo>
                  <a:pt x="6216054" y="4498330"/>
                  <a:pt x="6209853" y="4495849"/>
                  <a:pt x="6202412" y="4490888"/>
                </a:cubicBezTo>
                <a:cubicBezTo>
                  <a:pt x="6194970" y="4485928"/>
                  <a:pt x="6191250" y="4483447"/>
                  <a:pt x="6191250" y="4483447"/>
                </a:cubicBezTo>
                <a:cubicBezTo>
                  <a:pt x="6196211" y="4483447"/>
                  <a:pt x="6198691" y="4483447"/>
                  <a:pt x="6198691" y="4483447"/>
                </a:cubicBezTo>
                <a:cubicBezTo>
                  <a:pt x="6198691" y="4480967"/>
                  <a:pt x="6198071" y="4479107"/>
                  <a:pt x="6196831" y="4477866"/>
                </a:cubicBezTo>
                <a:close/>
                <a:moveTo>
                  <a:pt x="5834062" y="4468564"/>
                </a:moveTo>
                <a:cubicBezTo>
                  <a:pt x="5834062" y="4468564"/>
                  <a:pt x="5836542" y="4468564"/>
                  <a:pt x="5841504" y="4468564"/>
                </a:cubicBezTo>
                <a:cubicBezTo>
                  <a:pt x="5841504" y="4473525"/>
                  <a:pt x="5840263" y="4476006"/>
                  <a:pt x="5837783" y="4476006"/>
                </a:cubicBezTo>
                <a:cubicBezTo>
                  <a:pt x="5835303" y="4476006"/>
                  <a:pt x="5834062" y="4476006"/>
                  <a:pt x="5834062" y="4476006"/>
                </a:cubicBezTo>
                <a:cubicBezTo>
                  <a:pt x="5834062" y="4476006"/>
                  <a:pt x="5834062" y="4473525"/>
                  <a:pt x="5834062" y="4468564"/>
                </a:cubicBezTo>
                <a:close/>
                <a:moveTo>
                  <a:pt x="6154043" y="4461123"/>
                </a:moveTo>
                <a:cubicBezTo>
                  <a:pt x="6154043" y="4461123"/>
                  <a:pt x="6156523" y="4461123"/>
                  <a:pt x="6161484" y="4461123"/>
                </a:cubicBezTo>
                <a:cubicBezTo>
                  <a:pt x="6166445" y="4466084"/>
                  <a:pt x="6168926" y="4468564"/>
                  <a:pt x="6168926" y="4468564"/>
                </a:cubicBezTo>
                <a:cubicBezTo>
                  <a:pt x="6168926" y="4468564"/>
                  <a:pt x="6166445" y="4468564"/>
                  <a:pt x="6161484" y="4468564"/>
                </a:cubicBezTo>
                <a:close/>
                <a:moveTo>
                  <a:pt x="6131718" y="4461123"/>
                </a:moveTo>
                <a:lnTo>
                  <a:pt x="6146601" y="4476006"/>
                </a:lnTo>
                <a:cubicBezTo>
                  <a:pt x="6146601" y="4480966"/>
                  <a:pt x="6145361" y="4482207"/>
                  <a:pt x="6142881" y="4479726"/>
                </a:cubicBezTo>
                <a:cubicBezTo>
                  <a:pt x="6140401" y="4477246"/>
                  <a:pt x="6139160" y="4474766"/>
                  <a:pt x="6139160" y="4472285"/>
                </a:cubicBezTo>
                <a:cubicBezTo>
                  <a:pt x="6139160" y="4469804"/>
                  <a:pt x="6136680" y="4466084"/>
                  <a:pt x="6131718" y="4461123"/>
                </a:cubicBezTo>
                <a:close/>
                <a:moveTo>
                  <a:pt x="5856386" y="4461123"/>
                </a:moveTo>
                <a:cubicBezTo>
                  <a:pt x="5861348" y="4461123"/>
                  <a:pt x="5861348" y="4463603"/>
                  <a:pt x="5856386" y="4468564"/>
                </a:cubicBezTo>
                <a:cubicBezTo>
                  <a:pt x="5856386" y="4468564"/>
                  <a:pt x="5856386" y="4471045"/>
                  <a:pt x="5856386" y="4476006"/>
                </a:cubicBezTo>
                <a:cubicBezTo>
                  <a:pt x="5851425" y="4476006"/>
                  <a:pt x="5850186" y="4473525"/>
                  <a:pt x="5852666" y="4468564"/>
                </a:cubicBezTo>
                <a:cubicBezTo>
                  <a:pt x="5855146" y="4463603"/>
                  <a:pt x="5856386" y="4461123"/>
                  <a:pt x="5856386" y="4461123"/>
                </a:cubicBezTo>
                <a:close/>
                <a:moveTo>
                  <a:pt x="5737324" y="4461123"/>
                </a:moveTo>
                <a:cubicBezTo>
                  <a:pt x="5737324" y="4461123"/>
                  <a:pt x="5737324" y="4463603"/>
                  <a:pt x="5737324" y="4468564"/>
                </a:cubicBezTo>
                <a:cubicBezTo>
                  <a:pt x="5737324" y="4473525"/>
                  <a:pt x="5736083" y="4476006"/>
                  <a:pt x="5733603" y="4476006"/>
                </a:cubicBezTo>
                <a:cubicBezTo>
                  <a:pt x="5731123" y="4476006"/>
                  <a:pt x="5729883" y="4473525"/>
                  <a:pt x="5729883" y="4468564"/>
                </a:cubicBezTo>
                <a:close/>
                <a:moveTo>
                  <a:pt x="6287988" y="4453681"/>
                </a:moveTo>
                <a:cubicBezTo>
                  <a:pt x="6287988" y="4453681"/>
                  <a:pt x="6289229" y="4454921"/>
                  <a:pt x="6291709" y="4457402"/>
                </a:cubicBezTo>
                <a:cubicBezTo>
                  <a:pt x="6294189" y="4459883"/>
                  <a:pt x="6295429" y="4461123"/>
                  <a:pt x="6295429" y="4461123"/>
                </a:cubicBezTo>
                <a:cubicBezTo>
                  <a:pt x="6295429" y="4461123"/>
                  <a:pt x="6292949" y="4461123"/>
                  <a:pt x="6287988" y="4461123"/>
                </a:cubicBezTo>
                <a:cubicBezTo>
                  <a:pt x="6287988" y="4456162"/>
                  <a:pt x="6287988" y="4453681"/>
                  <a:pt x="6287988" y="4453681"/>
                </a:cubicBezTo>
                <a:close/>
                <a:moveTo>
                  <a:pt x="6191250" y="4453681"/>
                </a:moveTo>
                <a:cubicBezTo>
                  <a:pt x="6191250" y="4453681"/>
                  <a:pt x="6198691" y="4453681"/>
                  <a:pt x="6213574" y="4453681"/>
                </a:cubicBezTo>
                <a:cubicBezTo>
                  <a:pt x="6218535" y="4458642"/>
                  <a:pt x="6224736" y="4461123"/>
                  <a:pt x="6232177" y="4461123"/>
                </a:cubicBezTo>
                <a:cubicBezTo>
                  <a:pt x="6239619" y="4461123"/>
                  <a:pt x="6245820" y="4461123"/>
                  <a:pt x="6250781" y="4461123"/>
                </a:cubicBezTo>
                <a:lnTo>
                  <a:pt x="6261943" y="4468564"/>
                </a:lnTo>
                <a:lnTo>
                  <a:pt x="6250781" y="4476006"/>
                </a:lnTo>
                <a:cubicBezTo>
                  <a:pt x="6245820" y="4471045"/>
                  <a:pt x="6243340" y="4468564"/>
                  <a:pt x="6243340" y="4468564"/>
                </a:cubicBezTo>
                <a:lnTo>
                  <a:pt x="6235898" y="4476006"/>
                </a:lnTo>
                <a:cubicBezTo>
                  <a:pt x="6235898" y="4471045"/>
                  <a:pt x="6230937" y="4467324"/>
                  <a:pt x="6221015" y="4464844"/>
                </a:cubicBezTo>
                <a:cubicBezTo>
                  <a:pt x="6211094" y="4462363"/>
                  <a:pt x="6206133" y="4461123"/>
                  <a:pt x="6206133" y="4461123"/>
                </a:cubicBezTo>
                <a:cubicBezTo>
                  <a:pt x="6206133" y="4461123"/>
                  <a:pt x="6203652" y="4459883"/>
                  <a:pt x="6198691" y="4457402"/>
                </a:cubicBezTo>
                <a:cubicBezTo>
                  <a:pt x="6193730" y="4454921"/>
                  <a:pt x="6191250" y="4453681"/>
                  <a:pt x="6191250" y="4453681"/>
                </a:cubicBezTo>
                <a:close/>
                <a:moveTo>
                  <a:pt x="5819179" y="4453681"/>
                </a:moveTo>
                <a:lnTo>
                  <a:pt x="5826621" y="4453681"/>
                </a:lnTo>
                <a:lnTo>
                  <a:pt x="5826621" y="4461123"/>
                </a:lnTo>
                <a:cubicBezTo>
                  <a:pt x="5821660" y="4461123"/>
                  <a:pt x="5819179" y="4461123"/>
                  <a:pt x="5819179" y="4461123"/>
                </a:cubicBezTo>
                <a:cubicBezTo>
                  <a:pt x="5819179" y="4461123"/>
                  <a:pt x="5819179" y="4458642"/>
                  <a:pt x="5819179" y="4453681"/>
                </a:cubicBezTo>
                <a:close/>
                <a:moveTo>
                  <a:pt x="5811738" y="4453681"/>
                </a:moveTo>
                <a:lnTo>
                  <a:pt x="5819179" y="4461123"/>
                </a:lnTo>
                <a:lnTo>
                  <a:pt x="5811738" y="4461123"/>
                </a:lnTo>
                <a:cubicBezTo>
                  <a:pt x="5811738" y="4461123"/>
                  <a:pt x="5811738" y="4458642"/>
                  <a:pt x="5811738" y="4453681"/>
                </a:cubicBezTo>
                <a:close/>
                <a:moveTo>
                  <a:pt x="5707558" y="4453681"/>
                </a:moveTo>
                <a:lnTo>
                  <a:pt x="5715000" y="4461123"/>
                </a:lnTo>
                <a:lnTo>
                  <a:pt x="5715000" y="4468564"/>
                </a:lnTo>
                <a:lnTo>
                  <a:pt x="5714070" y="4468564"/>
                </a:lnTo>
                <a:cubicBezTo>
                  <a:pt x="5712209" y="4468564"/>
                  <a:pt x="5710038" y="4468564"/>
                  <a:pt x="5707558" y="4468564"/>
                </a:cubicBezTo>
                <a:lnTo>
                  <a:pt x="5692676" y="4461123"/>
                </a:lnTo>
                <a:cubicBezTo>
                  <a:pt x="5692676" y="4456162"/>
                  <a:pt x="5695156" y="4454921"/>
                  <a:pt x="5700117" y="4457402"/>
                </a:cubicBezTo>
                <a:cubicBezTo>
                  <a:pt x="5705078" y="4459883"/>
                  <a:pt x="5707558" y="4458642"/>
                  <a:pt x="5707558" y="4453681"/>
                </a:cubicBezTo>
                <a:close/>
                <a:moveTo>
                  <a:pt x="104180" y="4438799"/>
                </a:moveTo>
                <a:cubicBezTo>
                  <a:pt x="104180" y="4438799"/>
                  <a:pt x="104180" y="4441279"/>
                  <a:pt x="104180" y="4446240"/>
                </a:cubicBezTo>
                <a:lnTo>
                  <a:pt x="96738" y="4446240"/>
                </a:lnTo>
                <a:cubicBezTo>
                  <a:pt x="96738" y="4441279"/>
                  <a:pt x="99219" y="4438799"/>
                  <a:pt x="104180" y="4438799"/>
                </a:cubicBezTo>
                <a:close/>
                <a:moveTo>
                  <a:pt x="5707558" y="4431357"/>
                </a:moveTo>
                <a:lnTo>
                  <a:pt x="5715000" y="4431357"/>
                </a:lnTo>
                <a:cubicBezTo>
                  <a:pt x="5715000" y="4431357"/>
                  <a:pt x="5712520" y="4433838"/>
                  <a:pt x="5707558" y="4438799"/>
                </a:cubicBezTo>
                <a:close/>
                <a:moveTo>
                  <a:pt x="5633144" y="4431357"/>
                </a:moveTo>
                <a:lnTo>
                  <a:pt x="5640586" y="4438799"/>
                </a:lnTo>
                <a:lnTo>
                  <a:pt x="5655468" y="4431357"/>
                </a:lnTo>
                <a:cubicBezTo>
                  <a:pt x="5655468" y="4431357"/>
                  <a:pt x="5652988" y="4431357"/>
                  <a:pt x="5648027" y="4431357"/>
                </a:cubicBezTo>
                <a:cubicBezTo>
                  <a:pt x="5643066" y="4431357"/>
                  <a:pt x="5640586" y="4431357"/>
                  <a:pt x="5640586" y="4431357"/>
                </a:cubicBezTo>
                <a:close/>
                <a:moveTo>
                  <a:pt x="5506640" y="4431357"/>
                </a:moveTo>
                <a:cubicBezTo>
                  <a:pt x="5506640" y="4436318"/>
                  <a:pt x="5510361" y="4438799"/>
                  <a:pt x="5517802" y="4438799"/>
                </a:cubicBezTo>
                <a:cubicBezTo>
                  <a:pt x="5525244" y="4438799"/>
                  <a:pt x="5528965" y="4437559"/>
                  <a:pt x="5528965" y="4435078"/>
                </a:cubicBezTo>
                <a:cubicBezTo>
                  <a:pt x="5528965" y="4432597"/>
                  <a:pt x="5525244" y="4431357"/>
                  <a:pt x="5517802" y="4431357"/>
                </a:cubicBezTo>
                <a:cubicBezTo>
                  <a:pt x="5510361" y="4431357"/>
                  <a:pt x="5506640" y="4431357"/>
                  <a:pt x="5506640" y="4431357"/>
                </a:cubicBezTo>
                <a:close/>
                <a:moveTo>
                  <a:pt x="5387578" y="4431357"/>
                </a:moveTo>
                <a:lnTo>
                  <a:pt x="5395019" y="4438799"/>
                </a:lnTo>
                <a:cubicBezTo>
                  <a:pt x="5395019" y="4438799"/>
                  <a:pt x="5395019" y="4436318"/>
                  <a:pt x="5395019" y="4431357"/>
                </a:cubicBezTo>
                <a:cubicBezTo>
                  <a:pt x="5390058" y="4431357"/>
                  <a:pt x="5387578" y="4431357"/>
                  <a:pt x="5387578" y="4431357"/>
                </a:cubicBezTo>
                <a:close/>
                <a:moveTo>
                  <a:pt x="6377285" y="4423916"/>
                </a:moveTo>
                <a:lnTo>
                  <a:pt x="6392167" y="4431357"/>
                </a:lnTo>
                <a:lnTo>
                  <a:pt x="6377285" y="4431357"/>
                </a:lnTo>
                <a:close/>
                <a:moveTo>
                  <a:pt x="5588496" y="4423916"/>
                </a:moveTo>
                <a:lnTo>
                  <a:pt x="5595937" y="4431357"/>
                </a:lnTo>
                <a:lnTo>
                  <a:pt x="5595937" y="4423916"/>
                </a:lnTo>
                <a:cubicBezTo>
                  <a:pt x="5590976" y="4423916"/>
                  <a:pt x="5588496" y="4423916"/>
                  <a:pt x="5588496" y="4423916"/>
                </a:cubicBezTo>
                <a:close/>
                <a:moveTo>
                  <a:pt x="5536406" y="4423916"/>
                </a:moveTo>
                <a:cubicBezTo>
                  <a:pt x="5531445" y="4423916"/>
                  <a:pt x="5530205" y="4427636"/>
                  <a:pt x="5532685" y="4435078"/>
                </a:cubicBezTo>
                <a:cubicBezTo>
                  <a:pt x="5535165" y="4442519"/>
                  <a:pt x="5533926" y="4446240"/>
                  <a:pt x="5528965" y="4446240"/>
                </a:cubicBezTo>
                <a:cubicBezTo>
                  <a:pt x="5528965" y="4446240"/>
                  <a:pt x="5527724" y="4446240"/>
                  <a:pt x="5525244" y="4446240"/>
                </a:cubicBezTo>
                <a:cubicBezTo>
                  <a:pt x="5522764" y="4446240"/>
                  <a:pt x="5519043" y="4446240"/>
                  <a:pt x="5514082" y="4446240"/>
                </a:cubicBezTo>
                <a:cubicBezTo>
                  <a:pt x="5509120" y="4446240"/>
                  <a:pt x="5509120" y="4448721"/>
                  <a:pt x="5514082" y="4453681"/>
                </a:cubicBezTo>
                <a:cubicBezTo>
                  <a:pt x="5519043" y="4458642"/>
                  <a:pt x="5525244" y="4458642"/>
                  <a:pt x="5532685" y="4453681"/>
                </a:cubicBezTo>
                <a:cubicBezTo>
                  <a:pt x="5540127" y="4448721"/>
                  <a:pt x="5543847" y="4448721"/>
                  <a:pt x="5543847" y="4453681"/>
                </a:cubicBezTo>
                <a:cubicBezTo>
                  <a:pt x="5548809" y="4458642"/>
                  <a:pt x="5551289" y="4462363"/>
                  <a:pt x="5551289" y="4464844"/>
                </a:cubicBezTo>
                <a:cubicBezTo>
                  <a:pt x="5551289" y="4467324"/>
                  <a:pt x="5553769" y="4468564"/>
                  <a:pt x="5558730" y="4468564"/>
                </a:cubicBezTo>
                <a:lnTo>
                  <a:pt x="5558730" y="4461123"/>
                </a:lnTo>
                <a:cubicBezTo>
                  <a:pt x="5553769" y="4461123"/>
                  <a:pt x="5553769" y="4458642"/>
                  <a:pt x="5558730" y="4453681"/>
                </a:cubicBezTo>
                <a:cubicBezTo>
                  <a:pt x="5568652" y="4443759"/>
                  <a:pt x="5566172" y="4438799"/>
                  <a:pt x="5551289" y="4438799"/>
                </a:cubicBezTo>
                <a:cubicBezTo>
                  <a:pt x="5546327" y="4438799"/>
                  <a:pt x="5543847" y="4436318"/>
                  <a:pt x="5543847" y="4431357"/>
                </a:cubicBezTo>
                <a:cubicBezTo>
                  <a:pt x="5543847" y="4426396"/>
                  <a:pt x="5541367" y="4423916"/>
                  <a:pt x="5536406" y="4423916"/>
                </a:cubicBezTo>
                <a:close/>
                <a:moveTo>
                  <a:pt x="5484316" y="4423916"/>
                </a:moveTo>
                <a:lnTo>
                  <a:pt x="5484316" y="4438799"/>
                </a:lnTo>
                <a:lnTo>
                  <a:pt x="5491758" y="4438799"/>
                </a:lnTo>
                <a:lnTo>
                  <a:pt x="5491758" y="4431357"/>
                </a:lnTo>
                <a:cubicBezTo>
                  <a:pt x="5496719" y="4431357"/>
                  <a:pt x="5496719" y="4430117"/>
                  <a:pt x="5491758" y="4427636"/>
                </a:cubicBezTo>
                <a:cubicBezTo>
                  <a:pt x="5486796" y="4425156"/>
                  <a:pt x="5484316" y="4423916"/>
                  <a:pt x="5484316" y="4423916"/>
                </a:cubicBezTo>
                <a:close/>
                <a:moveTo>
                  <a:pt x="5461992" y="4423916"/>
                </a:moveTo>
                <a:cubicBezTo>
                  <a:pt x="5461992" y="4423916"/>
                  <a:pt x="5460751" y="4426396"/>
                  <a:pt x="5458271" y="4431357"/>
                </a:cubicBezTo>
                <a:cubicBezTo>
                  <a:pt x="5455791" y="4436318"/>
                  <a:pt x="5457031" y="4438799"/>
                  <a:pt x="5461992" y="4438799"/>
                </a:cubicBezTo>
                <a:lnTo>
                  <a:pt x="5469433" y="4431357"/>
                </a:lnTo>
                <a:close/>
                <a:moveTo>
                  <a:pt x="5365254" y="4423916"/>
                </a:moveTo>
                <a:cubicBezTo>
                  <a:pt x="5365254" y="4423916"/>
                  <a:pt x="5365254" y="4426396"/>
                  <a:pt x="5365254" y="4431357"/>
                </a:cubicBezTo>
                <a:lnTo>
                  <a:pt x="5372695" y="4423916"/>
                </a:lnTo>
                <a:cubicBezTo>
                  <a:pt x="5367734" y="4423916"/>
                  <a:pt x="5365254" y="4423916"/>
                  <a:pt x="5365254" y="4423916"/>
                </a:cubicBezTo>
                <a:close/>
                <a:moveTo>
                  <a:pt x="5945683" y="4416474"/>
                </a:moveTo>
                <a:lnTo>
                  <a:pt x="5953125" y="4423916"/>
                </a:lnTo>
                <a:lnTo>
                  <a:pt x="5968008" y="4416474"/>
                </a:lnTo>
                <a:cubicBezTo>
                  <a:pt x="5972969" y="4421435"/>
                  <a:pt x="5975449" y="4426396"/>
                  <a:pt x="5975449" y="4431357"/>
                </a:cubicBezTo>
                <a:lnTo>
                  <a:pt x="5982890" y="4431357"/>
                </a:lnTo>
                <a:lnTo>
                  <a:pt x="5990332" y="4423916"/>
                </a:lnTo>
                <a:lnTo>
                  <a:pt x="5997773" y="4423916"/>
                </a:lnTo>
                <a:lnTo>
                  <a:pt x="6005215" y="4416474"/>
                </a:lnTo>
                <a:lnTo>
                  <a:pt x="6005215" y="4423916"/>
                </a:lnTo>
                <a:cubicBezTo>
                  <a:pt x="6005215" y="4423916"/>
                  <a:pt x="6007695" y="4426396"/>
                  <a:pt x="6012656" y="4431357"/>
                </a:cubicBezTo>
                <a:lnTo>
                  <a:pt x="6020097" y="4431357"/>
                </a:lnTo>
                <a:cubicBezTo>
                  <a:pt x="6015136" y="4436318"/>
                  <a:pt x="6013897" y="4438799"/>
                  <a:pt x="6016377" y="4438799"/>
                </a:cubicBezTo>
                <a:cubicBezTo>
                  <a:pt x="6018857" y="4438799"/>
                  <a:pt x="6020097" y="4441279"/>
                  <a:pt x="6020097" y="4446240"/>
                </a:cubicBezTo>
                <a:lnTo>
                  <a:pt x="6020097" y="4453681"/>
                </a:lnTo>
                <a:cubicBezTo>
                  <a:pt x="6010176" y="4453681"/>
                  <a:pt x="6005215" y="4452441"/>
                  <a:pt x="6005215" y="4449961"/>
                </a:cubicBezTo>
                <a:cubicBezTo>
                  <a:pt x="6005215" y="4447480"/>
                  <a:pt x="6002734" y="4446240"/>
                  <a:pt x="5997773" y="4446240"/>
                </a:cubicBezTo>
                <a:cubicBezTo>
                  <a:pt x="5992812" y="4446240"/>
                  <a:pt x="5989091" y="4447480"/>
                  <a:pt x="5986611" y="4449961"/>
                </a:cubicBezTo>
                <a:cubicBezTo>
                  <a:pt x="5984131" y="4452441"/>
                  <a:pt x="5982890" y="4453681"/>
                  <a:pt x="5982890" y="4453681"/>
                </a:cubicBezTo>
                <a:cubicBezTo>
                  <a:pt x="5977929" y="4453681"/>
                  <a:pt x="5972969" y="4453681"/>
                  <a:pt x="5968008" y="4453681"/>
                </a:cubicBezTo>
                <a:cubicBezTo>
                  <a:pt x="5972969" y="4448721"/>
                  <a:pt x="5972969" y="4445000"/>
                  <a:pt x="5968008" y="4442519"/>
                </a:cubicBezTo>
                <a:cubicBezTo>
                  <a:pt x="5963046" y="4440039"/>
                  <a:pt x="5960566" y="4441279"/>
                  <a:pt x="5960566" y="4446240"/>
                </a:cubicBezTo>
                <a:cubicBezTo>
                  <a:pt x="5960566" y="4451201"/>
                  <a:pt x="5959326" y="4453681"/>
                  <a:pt x="5956845" y="4453681"/>
                </a:cubicBezTo>
                <a:cubicBezTo>
                  <a:pt x="5954365" y="4453681"/>
                  <a:pt x="5953125" y="4451201"/>
                  <a:pt x="5953125" y="4446240"/>
                </a:cubicBezTo>
                <a:cubicBezTo>
                  <a:pt x="5953125" y="4446240"/>
                  <a:pt x="5951884" y="4445000"/>
                  <a:pt x="5949404" y="4442519"/>
                </a:cubicBezTo>
                <a:cubicBezTo>
                  <a:pt x="5946924" y="4440039"/>
                  <a:pt x="5943203" y="4438799"/>
                  <a:pt x="5938242" y="4438799"/>
                </a:cubicBezTo>
                <a:lnTo>
                  <a:pt x="5923359" y="4438799"/>
                </a:lnTo>
                <a:lnTo>
                  <a:pt x="5930801" y="4423916"/>
                </a:lnTo>
                <a:cubicBezTo>
                  <a:pt x="5935762" y="4418955"/>
                  <a:pt x="5940722" y="4416474"/>
                  <a:pt x="5945683" y="4416474"/>
                </a:cubicBezTo>
                <a:close/>
                <a:moveTo>
                  <a:pt x="5744765" y="4416474"/>
                </a:moveTo>
                <a:cubicBezTo>
                  <a:pt x="5749727" y="4416474"/>
                  <a:pt x="5752207" y="4416474"/>
                  <a:pt x="5752207" y="4416474"/>
                </a:cubicBezTo>
                <a:lnTo>
                  <a:pt x="5759648" y="4416474"/>
                </a:lnTo>
                <a:cubicBezTo>
                  <a:pt x="5759648" y="4421435"/>
                  <a:pt x="5762128" y="4423916"/>
                  <a:pt x="5767090" y="4423916"/>
                </a:cubicBezTo>
                <a:lnTo>
                  <a:pt x="5767090" y="4431357"/>
                </a:lnTo>
                <a:lnTo>
                  <a:pt x="5767090" y="4438799"/>
                </a:lnTo>
                <a:cubicBezTo>
                  <a:pt x="5772051" y="4448721"/>
                  <a:pt x="5777011" y="4452441"/>
                  <a:pt x="5781972" y="4449961"/>
                </a:cubicBezTo>
                <a:cubicBezTo>
                  <a:pt x="5786934" y="4447480"/>
                  <a:pt x="5789414" y="4448721"/>
                  <a:pt x="5789414" y="4453681"/>
                </a:cubicBezTo>
                <a:lnTo>
                  <a:pt x="5789414" y="4461123"/>
                </a:lnTo>
                <a:cubicBezTo>
                  <a:pt x="5784452" y="4461123"/>
                  <a:pt x="5779492" y="4459883"/>
                  <a:pt x="5774531" y="4457402"/>
                </a:cubicBezTo>
                <a:cubicBezTo>
                  <a:pt x="5769570" y="4454921"/>
                  <a:pt x="5767090" y="4456162"/>
                  <a:pt x="5767090" y="4461123"/>
                </a:cubicBezTo>
                <a:cubicBezTo>
                  <a:pt x="5767090" y="4466084"/>
                  <a:pt x="5767090" y="4468564"/>
                  <a:pt x="5767090" y="4468564"/>
                </a:cubicBezTo>
                <a:lnTo>
                  <a:pt x="5774531" y="4476006"/>
                </a:lnTo>
                <a:lnTo>
                  <a:pt x="5781972" y="4476006"/>
                </a:lnTo>
                <a:lnTo>
                  <a:pt x="5796855" y="4476006"/>
                </a:lnTo>
                <a:cubicBezTo>
                  <a:pt x="5801817" y="4485928"/>
                  <a:pt x="5804297" y="4485928"/>
                  <a:pt x="5804297" y="4476006"/>
                </a:cubicBezTo>
                <a:lnTo>
                  <a:pt x="5811738" y="4476006"/>
                </a:lnTo>
                <a:cubicBezTo>
                  <a:pt x="5811738" y="4480966"/>
                  <a:pt x="5812979" y="4484687"/>
                  <a:pt x="5815459" y="4487168"/>
                </a:cubicBezTo>
                <a:cubicBezTo>
                  <a:pt x="5817939" y="4489648"/>
                  <a:pt x="5819179" y="4492128"/>
                  <a:pt x="5819179" y="4494609"/>
                </a:cubicBezTo>
                <a:cubicBezTo>
                  <a:pt x="5819179" y="4497090"/>
                  <a:pt x="5819179" y="4498330"/>
                  <a:pt x="5819179" y="4498330"/>
                </a:cubicBezTo>
                <a:lnTo>
                  <a:pt x="5796855" y="4498330"/>
                </a:lnTo>
                <a:cubicBezTo>
                  <a:pt x="5791894" y="4498330"/>
                  <a:pt x="5786934" y="4497090"/>
                  <a:pt x="5781972" y="4494609"/>
                </a:cubicBezTo>
                <a:cubicBezTo>
                  <a:pt x="5777011" y="4492128"/>
                  <a:pt x="5774531" y="4490888"/>
                  <a:pt x="5774531" y="4490888"/>
                </a:cubicBezTo>
                <a:cubicBezTo>
                  <a:pt x="5769570" y="4490888"/>
                  <a:pt x="5764609" y="4488408"/>
                  <a:pt x="5759648" y="4483447"/>
                </a:cubicBezTo>
                <a:cubicBezTo>
                  <a:pt x="5754687" y="4473525"/>
                  <a:pt x="5752207" y="4463603"/>
                  <a:pt x="5752207" y="4453681"/>
                </a:cubicBezTo>
                <a:lnTo>
                  <a:pt x="5737324" y="4446240"/>
                </a:lnTo>
                <a:cubicBezTo>
                  <a:pt x="5732363" y="4446240"/>
                  <a:pt x="5727402" y="4443759"/>
                  <a:pt x="5722441" y="4438799"/>
                </a:cubicBezTo>
                <a:lnTo>
                  <a:pt x="5729883" y="4438799"/>
                </a:lnTo>
                <a:cubicBezTo>
                  <a:pt x="5729883" y="4438799"/>
                  <a:pt x="5732363" y="4438799"/>
                  <a:pt x="5737324" y="4438799"/>
                </a:cubicBezTo>
                <a:cubicBezTo>
                  <a:pt x="5742285" y="4438799"/>
                  <a:pt x="5744765" y="4438799"/>
                  <a:pt x="5744765" y="4438799"/>
                </a:cubicBezTo>
                <a:cubicBezTo>
                  <a:pt x="5749727" y="4433838"/>
                  <a:pt x="5752207" y="4431357"/>
                  <a:pt x="5752207" y="4431357"/>
                </a:cubicBezTo>
                <a:cubicBezTo>
                  <a:pt x="5752207" y="4431357"/>
                  <a:pt x="5749727" y="4428877"/>
                  <a:pt x="5744765" y="4423916"/>
                </a:cubicBezTo>
                <a:close/>
                <a:moveTo>
                  <a:pt x="5555010" y="4412754"/>
                </a:moveTo>
                <a:cubicBezTo>
                  <a:pt x="5552529" y="4412754"/>
                  <a:pt x="5551289" y="4413994"/>
                  <a:pt x="5551289" y="4416474"/>
                </a:cubicBezTo>
                <a:cubicBezTo>
                  <a:pt x="5551289" y="4421435"/>
                  <a:pt x="5555010" y="4423916"/>
                  <a:pt x="5562451" y="4423916"/>
                </a:cubicBezTo>
                <a:cubicBezTo>
                  <a:pt x="5569892" y="4423916"/>
                  <a:pt x="5571133" y="4421435"/>
                  <a:pt x="5566172" y="4416474"/>
                </a:cubicBezTo>
                <a:cubicBezTo>
                  <a:pt x="5561211" y="4413994"/>
                  <a:pt x="5557490" y="4412754"/>
                  <a:pt x="5555010" y="4412754"/>
                </a:cubicBezTo>
                <a:close/>
                <a:moveTo>
                  <a:pt x="6044282" y="4411824"/>
                </a:moveTo>
                <a:cubicBezTo>
                  <a:pt x="6045522" y="4411203"/>
                  <a:pt x="6047382" y="4411514"/>
                  <a:pt x="6049863" y="4412754"/>
                </a:cubicBezTo>
                <a:cubicBezTo>
                  <a:pt x="6054824" y="4415234"/>
                  <a:pt x="6054824" y="4418955"/>
                  <a:pt x="6049863" y="4423916"/>
                </a:cubicBezTo>
                <a:cubicBezTo>
                  <a:pt x="6044902" y="4428877"/>
                  <a:pt x="6047383" y="4431357"/>
                  <a:pt x="6057304" y="4431357"/>
                </a:cubicBezTo>
                <a:cubicBezTo>
                  <a:pt x="6062266" y="4431357"/>
                  <a:pt x="6067226" y="4431357"/>
                  <a:pt x="6072187" y="4431357"/>
                </a:cubicBezTo>
                <a:lnTo>
                  <a:pt x="6101953" y="4431357"/>
                </a:lnTo>
                <a:cubicBezTo>
                  <a:pt x="6101953" y="4431357"/>
                  <a:pt x="6099473" y="4432597"/>
                  <a:pt x="6094511" y="4435078"/>
                </a:cubicBezTo>
                <a:cubicBezTo>
                  <a:pt x="6089550" y="4437559"/>
                  <a:pt x="6084590" y="4438799"/>
                  <a:pt x="6079629" y="4438799"/>
                </a:cubicBezTo>
                <a:cubicBezTo>
                  <a:pt x="6074667" y="4438799"/>
                  <a:pt x="6069707" y="4441279"/>
                  <a:pt x="6064746" y="4446240"/>
                </a:cubicBezTo>
                <a:cubicBezTo>
                  <a:pt x="6064746" y="4446240"/>
                  <a:pt x="6063505" y="4445000"/>
                  <a:pt x="6061025" y="4442519"/>
                </a:cubicBezTo>
                <a:cubicBezTo>
                  <a:pt x="6058545" y="4440039"/>
                  <a:pt x="6054824" y="4438799"/>
                  <a:pt x="6049863" y="4438799"/>
                </a:cubicBezTo>
                <a:lnTo>
                  <a:pt x="6042422" y="4438799"/>
                </a:lnTo>
                <a:lnTo>
                  <a:pt x="6042422" y="4431357"/>
                </a:lnTo>
                <a:cubicBezTo>
                  <a:pt x="6037460" y="4431357"/>
                  <a:pt x="6037460" y="4428877"/>
                  <a:pt x="6042422" y="4423916"/>
                </a:cubicBezTo>
                <a:lnTo>
                  <a:pt x="6042422" y="4416474"/>
                </a:lnTo>
                <a:cubicBezTo>
                  <a:pt x="6042422" y="4413994"/>
                  <a:pt x="6043041" y="4412444"/>
                  <a:pt x="6044282" y="4411824"/>
                </a:cubicBezTo>
                <a:close/>
                <a:moveTo>
                  <a:pt x="5848945" y="4409033"/>
                </a:moveTo>
                <a:lnTo>
                  <a:pt x="5863828" y="4416474"/>
                </a:lnTo>
                <a:cubicBezTo>
                  <a:pt x="5868789" y="4416474"/>
                  <a:pt x="5872510" y="4416474"/>
                  <a:pt x="5874990" y="4416474"/>
                </a:cubicBezTo>
                <a:cubicBezTo>
                  <a:pt x="5877470" y="4416474"/>
                  <a:pt x="5881191" y="4416474"/>
                  <a:pt x="5886152" y="4416474"/>
                </a:cubicBezTo>
                <a:lnTo>
                  <a:pt x="5901035" y="4423916"/>
                </a:lnTo>
                <a:cubicBezTo>
                  <a:pt x="5905996" y="4428877"/>
                  <a:pt x="5908476" y="4428877"/>
                  <a:pt x="5908476" y="4423916"/>
                </a:cubicBezTo>
                <a:lnTo>
                  <a:pt x="5923359" y="4423916"/>
                </a:lnTo>
                <a:cubicBezTo>
                  <a:pt x="5923359" y="4428877"/>
                  <a:pt x="5920879" y="4432597"/>
                  <a:pt x="5915918" y="4435078"/>
                </a:cubicBezTo>
                <a:cubicBezTo>
                  <a:pt x="5910956" y="4437559"/>
                  <a:pt x="5905996" y="4438799"/>
                  <a:pt x="5901035" y="4438799"/>
                </a:cubicBezTo>
                <a:lnTo>
                  <a:pt x="5893593" y="4431357"/>
                </a:lnTo>
                <a:cubicBezTo>
                  <a:pt x="5888632" y="4431357"/>
                  <a:pt x="5883672" y="4430117"/>
                  <a:pt x="5878711" y="4427636"/>
                </a:cubicBezTo>
                <a:cubicBezTo>
                  <a:pt x="5873749" y="4425156"/>
                  <a:pt x="5868789" y="4423916"/>
                  <a:pt x="5863828" y="4423916"/>
                </a:cubicBezTo>
                <a:cubicBezTo>
                  <a:pt x="5858867" y="4423916"/>
                  <a:pt x="5858867" y="4426396"/>
                  <a:pt x="5863828" y="4431357"/>
                </a:cubicBezTo>
                <a:lnTo>
                  <a:pt x="5848945" y="4431357"/>
                </a:lnTo>
                <a:cubicBezTo>
                  <a:pt x="5839024" y="4421435"/>
                  <a:pt x="5839024" y="4413994"/>
                  <a:pt x="5848945" y="4409033"/>
                </a:cubicBezTo>
                <a:close/>
                <a:moveTo>
                  <a:pt x="5715000" y="4409033"/>
                </a:moveTo>
                <a:cubicBezTo>
                  <a:pt x="5715000" y="4409033"/>
                  <a:pt x="5716240" y="4410273"/>
                  <a:pt x="5718720" y="4412754"/>
                </a:cubicBezTo>
                <a:cubicBezTo>
                  <a:pt x="5721201" y="4415234"/>
                  <a:pt x="5722441" y="4416474"/>
                  <a:pt x="5722441" y="4416474"/>
                </a:cubicBezTo>
                <a:cubicBezTo>
                  <a:pt x="5722441" y="4416474"/>
                  <a:pt x="5719961" y="4416474"/>
                  <a:pt x="5715000" y="4416474"/>
                </a:cubicBezTo>
                <a:lnTo>
                  <a:pt x="5707558" y="4416474"/>
                </a:lnTo>
                <a:cubicBezTo>
                  <a:pt x="5707558" y="4411514"/>
                  <a:pt x="5710038" y="4409033"/>
                  <a:pt x="5715000" y="4409033"/>
                </a:cubicBezTo>
                <a:close/>
                <a:moveTo>
                  <a:pt x="5512221" y="4404382"/>
                </a:moveTo>
                <a:cubicBezTo>
                  <a:pt x="5510981" y="4403762"/>
                  <a:pt x="5509121" y="4404072"/>
                  <a:pt x="5506640" y="4405312"/>
                </a:cubicBezTo>
                <a:cubicBezTo>
                  <a:pt x="5501679" y="4407793"/>
                  <a:pt x="5501679" y="4411514"/>
                  <a:pt x="5506640" y="4416474"/>
                </a:cubicBezTo>
                <a:cubicBezTo>
                  <a:pt x="5511602" y="4421435"/>
                  <a:pt x="5514082" y="4421435"/>
                  <a:pt x="5514082" y="4416474"/>
                </a:cubicBezTo>
                <a:cubicBezTo>
                  <a:pt x="5514082" y="4416474"/>
                  <a:pt x="5514082" y="4413994"/>
                  <a:pt x="5514082" y="4409033"/>
                </a:cubicBezTo>
                <a:cubicBezTo>
                  <a:pt x="5514082" y="4406553"/>
                  <a:pt x="5513462" y="4405002"/>
                  <a:pt x="5512221" y="4404382"/>
                </a:cubicBezTo>
                <a:close/>
                <a:moveTo>
                  <a:pt x="6154043" y="4401592"/>
                </a:moveTo>
                <a:cubicBezTo>
                  <a:pt x="6159004" y="4401592"/>
                  <a:pt x="6161484" y="4401592"/>
                  <a:pt x="6161484" y="4401592"/>
                </a:cubicBezTo>
                <a:cubicBezTo>
                  <a:pt x="6161484" y="4406552"/>
                  <a:pt x="6161484" y="4409033"/>
                  <a:pt x="6161484" y="4409033"/>
                </a:cubicBezTo>
                <a:cubicBezTo>
                  <a:pt x="6156523" y="4409033"/>
                  <a:pt x="6154043" y="4406552"/>
                  <a:pt x="6154043" y="4401592"/>
                </a:cubicBezTo>
                <a:close/>
                <a:moveTo>
                  <a:pt x="5715000" y="4401592"/>
                </a:moveTo>
                <a:lnTo>
                  <a:pt x="5722441" y="4401592"/>
                </a:lnTo>
                <a:lnTo>
                  <a:pt x="5715000" y="4409033"/>
                </a:lnTo>
                <a:cubicBezTo>
                  <a:pt x="5715000" y="4409033"/>
                  <a:pt x="5715000" y="4406552"/>
                  <a:pt x="5715000" y="4401592"/>
                </a:cubicBezTo>
                <a:close/>
                <a:moveTo>
                  <a:pt x="5484316" y="4401592"/>
                </a:moveTo>
                <a:cubicBezTo>
                  <a:pt x="5484316" y="4401592"/>
                  <a:pt x="5485557" y="4404072"/>
                  <a:pt x="5488037" y="4409033"/>
                </a:cubicBezTo>
                <a:cubicBezTo>
                  <a:pt x="5490517" y="4413994"/>
                  <a:pt x="5491758" y="4416474"/>
                  <a:pt x="5491758" y="4416474"/>
                </a:cubicBezTo>
                <a:cubicBezTo>
                  <a:pt x="5491758" y="4416474"/>
                  <a:pt x="5491758" y="4413994"/>
                  <a:pt x="5491758" y="4409033"/>
                </a:cubicBezTo>
                <a:cubicBezTo>
                  <a:pt x="5491758" y="4404072"/>
                  <a:pt x="5491758" y="4401592"/>
                  <a:pt x="5491758" y="4401592"/>
                </a:cubicBezTo>
                <a:cubicBezTo>
                  <a:pt x="5491758" y="4401592"/>
                  <a:pt x="5489277" y="4401592"/>
                  <a:pt x="5484316" y="4401592"/>
                </a:cubicBezTo>
                <a:close/>
                <a:moveTo>
                  <a:pt x="5767090" y="4394150"/>
                </a:moveTo>
                <a:lnTo>
                  <a:pt x="5781972" y="4401592"/>
                </a:lnTo>
                <a:lnTo>
                  <a:pt x="5796855" y="4409033"/>
                </a:lnTo>
                <a:cubicBezTo>
                  <a:pt x="5796855" y="4404072"/>
                  <a:pt x="5801817" y="4401592"/>
                  <a:pt x="5811738" y="4401592"/>
                </a:cubicBezTo>
                <a:cubicBezTo>
                  <a:pt x="5821660" y="4401592"/>
                  <a:pt x="5826621" y="4404072"/>
                  <a:pt x="5826621" y="4409033"/>
                </a:cubicBezTo>
                <a:lnTo>
                  <a:pt x="5819179" y="4416474"/>
                </a:lnTo>
                <a:cubicBezTo>
                  <a:pt x="5809258" y="4416474"/>
                  <a:pt x="5804297" y="4418955"/>
                  <a:pt x="5804297" y="4423916"/>
                </a:cubicBezTo>
                <a:lnTo>
                  <a:pt x="5781972" y="4416474"/>
                </a:lnTo>
                <a:lnTo>
                  <a:pt x="5759648" y="4416474"/>
                </a:lnTo>
                <a:cubicBezTo>
                  <a:pt x="5759648" y="4411514"/>
                  <a:pt x="5759648" y="4406552"/>
                  <a:pt x="5759648" y="4401592"/>
                </a:cubicBezTo>
                <a:close/>
                <a:moveTo>
                  <a:pt x="5685155" y="4391142"/>
                </a:moveTo>
                <a:lnTo>
                  <a:pt x="5690350" y="4393220"/>
                </a:lnTo>
                <a:cubicBezTo>
                  <a:pt x="5693141" y="4393840"/>
                  <a:pt x="5696396" y="4394150"/>
                  <a:pt x="5700117" y="4394150"/>
                </a:cubicBezTo>
                <a:cubicBezTo>
                  <a:pt x="5705078" y="4394150"/>
                  <a:pt x="5707558" y="4395390"/>
                  <a:pt x="5707558" y="4397871"/>
                </a:cubicBezTo>
                <a:cubicBezTo>
                  <a:pt x="5707558" y="4400352"/>
                  <a:pt x="5705078" y="4401592"/>
                  <a:pt x="5700117" y="4401592"/>
                </a:cubicBezTo>
                <a:cubicBezTo>
                  <a:pt x="5696396" y="4401592"/>
                  <a:pt x="5691978" y="4398801"/>
                  <a:pt x="5686862" y="4393220"/>
                </a:cubicBezTo>
                <a:close/>
                <a:moveTo>
                  <a:pt x="5678537" y="4382740"/>
                </a:moveTo>
                <a:lnTo>
                  <a:pt x="5681513" y="4386709"/>
                </a:lnTo>
                <a:lnTo>
                  <a:pt x="5685155" y="4391142"/>
                </a:lnTo>
                <a:lnTo>
                  <a:pt x="5683374" y="4390429"/>
                </a:lnTo>
                <a:cubicBezTo>
                  <a:pt x="5681513" y="4389189"/>
                  <a:pt x="5680118" y="4387639"/>
                  <a:pt x="5679188" y="4385779"/>
                </a:cubicBezTo>
                <a:close/>
                <a:moveTo>
                  <a:pt x="6146601" y="4379267"/>
                </a:moveTo>
                <a:lnTo>
                  <a:pt x="6176367" y="4386709"/>
                </a:lnTo>
                <a:lnTo>
                  <a:pt x="6154043" y="4386709"/>
                </a:lnTo>
                <a:close/>
                <a:moveTo>
                  <a:pt x="6079629" y="4379267"/>
                </a:moveTo>
                <a:lnTo>
                  <a:pt x="6101953" y="4386709"/>
                </a:lnTo>
                <a:lnTo>
                  <a:pt x="6087070" y="4386709"/>
                </a:lnTo>
                <a:cubicBezTo>
                  <a:pt x="6082109" y="4381748"/>
                  <a:pt x="6079629" y="4379267"/>
                  <a:pt x="6079629" y="4379267"/>
                </a:cubicBezTo>
                <a:close/>
                <a:moveTo>
                  <a:pt x="5670351" y="4371826"/>
                </a:moveTo>
                <a:cubicBezTo>
                  <a:pt x="5675313" y="4371826"/>
                  <a:pt x="5677793" y="4371826"/>
                  <a:pt x="5677793" y="4371826"/>
                </a:cubicBezTo>
                <a:cubicBezTo>
                  <a:pt x="5677793" y="4371826"/>
                  <a:pt x="5677793" y="4374307"/>
                  <a:pt x="5677793" y="4379267"/>
                </a:cubicBezTo>
                <a:lnTo>
                  <a:pt x="5678537" y="4382740"/>
                </a:lnTo>
                <a:lnTo>
                  <a:pt x="5676630" y="4380198"/>
                </a:lnTo>
                <a:cubicBezTo>
                  <a:pt x="5672444" y="4374616"/>
                  <a:pt x="5670351" y="4371826"/>
                  <a:pt x="5670351" y="4371826"/>
                </a:cubicBezTo>
                <a:close/>
                <a:moveTo>
                  <a:pt x="5930801" y="4364385"/>
                </a:moveTo>
                <a:cubicBezTo>
                  <a:pt x="5930801" y="4364385"/>
                  <a:pt x="5933281" y="4366865"/>
                  <a:pt x="5938242" y="4371826"/>
                </a:cubicBezTo>
                <a:cubicBezTo>
                  <a:pt x="5938242" y="4371826"/>
                  <a:pt x="5935762" y="4371826"/>
                  <a:pt x="5930801" y="4371826"/>
                </a:cubicBezTo>
                <a:close/>
                <a:moveTo>
                  <a:pt x="5841504" y="4356943"/>
                </a:moveTo>
                <a:cubicBezTo>
                  <a:pt x="5841504" y="4361904"/>
                  <a:pt x="5841504" y="4364385"/>
                  <a:pt x="5841504" y="4364385"/>
                </a:cubicBezTo>
                <a:cubicBezTo>
                  <a:pt x="5841504" y="4364385"/>
                  <a:pt x="5839024" y="4364385"/>
                  <a:pt x="5834062" y="4364385"/>
                </a:cubicBezTo>
                <a:cubicBezTo>
                  <a:pt x="5834062" y="4359424"/>
                  <a:pt x="5836542" y="4356943"/>
                  <a:pt x="5841504" y="4356943"/>
                </a:cubicBezTo>
                <a:close/>
                <a:moveTo>
                  <a:pt x="5897314" y="4353222"/>
                </a:moveTo>
                <a:cubicBezTo>
                  <a:pt x="5899795" y="4353222"/>
                  <a:pt x="5903516" y="4354462"/>
                  <a:pt x="5908476" y="4356943"/>
                </a:cubicBezTo>
                <a:lnTo>
                  <a:pt x="5915918" y="4364385"/>
                </a:lnTo>
                <a:cubicBezTo>
                  <a:pt x="5915918" y="4369345"/>
                  <a:pt x="5913438" y="4369345"/>
                  <a:pt x="5908476" y="4364385"/>
                </a:cubicBezTo>
                <a:cubicBezTo>
                  <a:pt x="5908476" y="4359424"/>
                  <a:pt x="5905996" y="4359424"/>
                  <a:pt x="5901035" y="4364385"/>
                </a:cubicBezTo>
                <a:lnTo>
                  <a:pt x="5893593" y="4356943"/>
                </a:lnTo>
                <a:cubicBezTo>
                  <a:pt x="5893593" y="4354462"/>
                  <a:pt x="5894834" y="4353222"/>
                  <a:pt x="5897314" y="4353222"/>
                </a:cubicBezTo>
                <a:close/>
                <a:moveTo>
                  <a:pt x="6198691" y="4349502"/>
                </a:moveTo>
                <a:cubicBezTo>
                  <a:pt x="6198691" y="4349502"/>
                  <a:pt x="6198691" y="4351982"/>
                  <a:pt x="6198691" y="4356943"/>
                </a:cubicBezTo>
                <a:lnTo>
                  <a:pt x="6191250" y="4356943"/>
                </a:lnTo>
                <a:cubicBezTo>
                  <a:pt x="6191250" y="4356943"/>
                  <a:pt x="6191250" y="4355703"/>
                  <a:pt x="6191250" y="4353222"/>
                </a:cubicBezTo>
                <a:cubicBezTo>
                  <a:pt x="6191250" y="4350742"/>
                  <a:pt x="6193730" y="4349502"/>
                  <a:pt x="6198691" y="4349502"/>
                </a:cubicBezTo>
                <a:close/>
                <a:moveTo>
                  <a:pt x="6101953" y="4349502"/>
                </a:moveTo>
                <a:lnTo>
                  <a:pt x="6116836" y="4349502"/>
                </a:lnTo>
                <a:cubicBezTo>
                  <a:pt x="6116836" y="4354462"/>
                  <a:pt x="6119316" y="4356943"/>
                  <a:pt x="6124277" y="4356943"/>
                </a:cubicBezTo>
                <a:lnTo>
                  <a:pt x="6131718" y="4356943"/>
                </a:lnTo>
                <a:lnTo>
                  <a:pt x="6139160" y="4364385"/>
                </a:lnTo>
                <a:cubicBezTo>
                  <a:pt x="6134199" y="4364385"/>
                  <a:pt x="6131718" y="4366865"/>
                  <a:pt x="6131718" y="4371826"/>
                </a:cubicBezTo>
                <a:cubicBezTo>
                  <a:pt x="6131718" y="4376787"/>
                  <a:pt x="6126757" y="4374307"/>
                  <a:pt x="6116836" y="4364385"/>
                </a:cubicBezTo>
                <a:close/>
                <a:moveTo>
                  <a:pt x="5878711" y="4349502"/>
                </a:moveTo>
                <a:cubicBezTo>
                  <a:pt x="5878711" y="4349502"/>
                  <a:pt x="5879951" y="4350742"/>
                  <a:pt x="5882431" y="4353222"/>
                </a:cubicBezTo>
                <a:cubicBezTo>
                  <a:pt x="5884911" y="4355703"/>
                  <a:pt x="5886152" y="4356943"/>
                  <a:pt x="5886152" y="4356943"/>
                </a:cubicBezTo>
                <a:lnTo>
                  <a:pt x="5878711" y="4356943"/>
                </a:lnTo>
                <a:close/>
                <a:moveTo>
                  <a:pt x="6008935" y="4342060"/>
                </a:moveTo>
                <a:cubicBezTo>
                  <a:pt x="6011415" y="4342060"/>
                  <a:pt x="6013897" y="4344541"/>
                  <a:pt x="6016377" y="4349502"/>
                </a:cubicBezTo>
                <a:cubicBezTo>
                  <a:pt x="6018857" y="4354462"/>
                  <a:pt x="6018857" y="4356943"/>
                  <a:pt x="6016377" y="4356943"/>
                </a:cubicBezTo>
                <a:cubicBezTo>
                  <a:pt x="6013897" y="4356943"/>
                  <a:pt x="6011415" y="4354462"/>
                  <a:pt x="6008935" y="4349502"/>
                </a:cubicBezTo>
                <a:cubicBezTo>
                  <a:pt x="6006455" y="4344541"/>
                  <a:pt x="6006455" y="4342060"/>
                  <a:pt x="6008935" y="4342060"/>
                </a:cubicBezTo>
                <a:close/>
                <a:moveTo>
                  <a:pt x="5990332" y="4342060"/>
                </a:moveTo>
                <a:cubicBezTo>
                  <a:pt x="5990332" y="4342060"/>
                  <a:pt x="5992812" y="4344541"/>
                  <a:pt x="5997773" y="4349502"/>
                </a:cubicBezTo>
                <a:cubicBezTo>
                  <a:pt x="5997773" y="4349502"/>
                  <a:pt x="5997773" y="4350742"/>
                  <a:pt x="5997773" y="4353222"/>
                </a:cubicBezTo>
                <a:cubicBezTo>
                  <a:pt x="5997773" y="4355703"/>
                  <a:pt x="6000253" y="4356943"/>
                  <a:pt x="6005215" y="4356943"/>
                </a:cubicBezTo>
                <a:cubicBezTo>
                  <a:pt x="6005215" y="4361904"/>
                  <a:pt x="6000253" y="4361904"/>
                  <a:pt x="5990332" y="4356943"/>
                </a:cubicBezTo>
                <a:cubicBezTo>
                  <a:pt x="5980410" y="4351982"/>
                  <a:pt x="5980410" y="4347021"/>
                  <a:pt x="5990332" y="4342060"/>
                </a:cubicBezTo>
                <a:close/>
                <a:moveTo>
                  <a:pt x="5677793" y="4342060"/>
                </a:moveTo>
                <a:lnTo>
                  <a:pt x="5700117" y="4349502"/>
                </a:lnTo>
                <a:lnTo>
                  <a:pt x="5685234" y="4349502"/>
                </a:lnTo>
                <a:cubicBezTo>
                  <a:pt x="5685234" y="4349502"/>
                  <a:pt x="5683993" y="4348262"/>
                  <a:pt x="5681513" y="4345781"/>
                </a:cubicBezTo>
                <a:cubicBezTo>
                  <a:pt x="5679033" y="4343300"/>
                  <a:pt x="5677793" y="4342060"/>
                  <a:pt x="5677793" y="4342060"/>
                </a:cubicBezTo>
                <a:close/>
                <a:moveTo>
                  <a:pt x="5581054" y="4342060"/>
                </a:moveTo>
                <a:cubicBezTo>
                  <a:pt x="5581054" y="4342060"/>
                  <a:pt x="5581054" y="4343300"/>
                  <a:pt x="5581054" y="4345781"/>
                </a:cubicBezTo>
                <a:cubicBezTo>
                  <a:pt x="5581054" y="4348262"/>
                  <a:pt x="5581054" y="4349502"/>
                  <a:pt x="5581054" y="4349502"/>
                </a:cubicBezTo>
                <a:cubicBezTo>
                  <a:pt x="5581054" y="4349502"/>
                  <a:pt x="5578574" y="4349502"/>
                  <a:pt x="5573613" y="4349502"/>
                </a:cubicBezTo>
                <a:close/>
                <a:moveTo>
                  <a:pt x="6116836" y="4334619"/>
                </a:moveTo>
                <a:cubicBezTo>
                  <a:pt x="6121797" y="4334619"/>
                  <a:pt x="6130478" y="4335859"/>
                  <a:pt x="6142881" y="4338340"/>
                </a:cubicBezTo>
                <a:cubicBezTo>
                  <a:pt x="6155283" y="4340820"/>
                  <a:pt x="6163964" y="4342060"/>
                  <a:pt x="6168926" y="4342060"/>
                </a:cubicBezTo>
                <a:lnTo>
                  <a:pt x="6183808" y="4349502"/>
                </a:lnTo>
                <a:lnTo>
                  <a:pt x="6183808" y="4356943"/>
                </a:lnTo>
                <a:cubicBezTo>
                  <a:pt x="6178847" y="4361904"/>
                  <a:pt x="6176367" y="4364385"/>
                  <a:pt x="6176367" y="4364385"/>
                </a:cubicBezTo>
                <a:lnTo>
                  <a:pt x="6176367" y="4371826"/>
                </a:lnTo>
                <a:lnTo>
                  <a:pt x="6161484" y="4364385"/>
                </a:lnTo>
                <a:cubicBezTo>
                  <a:pt x="6156523" y="4354462"/>
                  <a:pt x="6154043" y="4351982"/>
                  <a:pt x="6154043" y="4356943"/>
                </a:cubicBezTo>
                <a:lnTo>
                  <a:pt x="6146601" y="4349502"/>
                </a:lnTo>
                <a:cubicBezTo>
                  <a:pt x="6146601" y="4349502"/>
                  <a:pt x="6142881" y="4349502"/>
                  <a:pt x="6135439" y="4349502"/>
                </a:cubicBezTo>
                <a:cubicBezTo>
                  <a:pt x="6127998" y="4349502"/>
                  <a:pt x="6124277" y="4348262"/>
                  <a:pt x="6124277" y="4345781"/>
                </a:cubicBezTo>
                <a:cubicBezTo>
                  <a:pt x="6124277" y="4343300"/>
                  <a:pt x="6121797" y="4339580"/>
                  <a:pt x="6116836" y="4334619"/>
                </a:cubicBezTo>
                <a:close/>
                <a:moveTo>
                  <a:pt x="5796855" y="4334619"/>
                </a:moveTo>
                <a:lnTo>
                  <a:pt x="5819179" y="4334619"/>
                </a:lnTo>
                <a:lnTo>
                  <a:pt x="5819179" y="4342060"/>
                </a:lnTo>
                <a:cubicBezTo>
                  <a:pt x="5819179" y="4347021"/>
                  <a:pt x="5817939" y="4349502"/>
                  <a:pt x="5815459" y="4349502"/>
                </a:cubicBezTo>
                <a:cubicBezTo>
                  <a:pt x="5812979" y="4349502"/>
                  <a:pt x="5811738" y="4351982"/>
                  <a:pt x="5811738" y="4356943"/>
                </a:cubicBezTo>
                <a:lnTo>
                  <a:pt x="5796855" y="4349502"/>
                </a:lnTo>
                <a:cubicBezTo>
                  <a:pt x="5796855" y="4349502"/>
                  <a:pt x="5795615" y="4348262"/>
                  <a:pt x="5793135" y="4345781"/>
                </a:cubicBezTo>
                <a:cubicBezTo>
                  <a:pt x="5790654" y="4343300"/>
                  <a:pt x="5789414" y="4342060"/>
                  <a:pt x="5789414" y="4342060"/>
                </a:cubicBezTo>
                <a:lnTo>
                  <a:pt x="5781972" y="4342060"/>
                </a:lnTo>
                <a:close/>
                <a:moveTo>
                  <a:pt x="5744765" y="4334619"/>
                </a:moveTo>
                <a:lnTo>
                  <a:pt x="5752207" y="4334619"/>
                </a:lnTo>
                <a:cubicBezTo>
                  <a:pt x="5752207" y="4334619"/>
                  <a:pt x="5750966" y="4335859"/>
                  <a:pt x="5748486" y="4338340"/>
                </a:cubicBezTo>
                <a:cubicBezTo>
                  <a:pt x="5746006" y="4340820"/>
                  <a:pt x="5744765" y="4339580"/>
                  <a:pt x="5744765" y="4334619"/>
                </a:cubicBezTo>
                <a:close/>
                <a:moveTo>
                  <a:pt x="44649" y="4334619"/>
                </a:moveTo>
                <a:cubicBezTo>
                  <a:pt x="49610" y="4334619"/>
                  <a:pt x="52090" y="4337100"/>
                  <a:pt x="52090" y="4342060"/>
                </a:cubicBezTo>
                <a:cubicBezTo>
                  <a:pt x="52090" y="4347021"/>
                  <a:pt x="50850" y="4349502"/>
                  <a:pt x="48369" y="4349502"/>
                </a:cubicBezTo>
                <a:cubicBezTo>
                  <a:pt x="45889" y="4349502"/>
                  <a:pt x="44649" y="4347021"/>
                  <a:pt x="44649" y="4342060"/>
                </a:cubicBezTo>
                <a:close/>
                <a:moveTo>
                  <a:pt x="5447109" y="4327178"/>
                </a:moveTo>
                <a:lnTo>
                  <a:pt x="5447109" y="4342060"/>
                </a:lnTo>
                <a:cubicBezTo>
                  <a:pt x="5452070" y="4342060"/>
                  <a:pt x="5454551" y="4339580"/>
                  <a:pt x="5454551" y="4334619"/>
                </a:cubicBezTo>
                <a:close/>
                <a:moveTo>
                  <a:pt x="5848945" y="4319736"/>
                </a:moveTo>
                <a:lnTo>
                  <a:pt x="5848945" y="4327178"/>
                </a:lnTo>
                <a:cubicBezTo>
                  <a:pt x="5853906" y="4327178"/>
                  <a:pt x="5856386" y="4327178"/>
                  <a:pt x="5856386" y="4327178"/>
                </a:cubicBezTo>
                <a:cubicBezTo>
                  <a:pt x="5856386" y="4322217"/>
                  <a:pt x="5855146" y="4319736"/>
                  <a:pt x="5852666" y="4319736"/>
                </a:cubicBezTo>
                <a:cubicBezTo>
                  <a:pt x="5850186" y="4319736"/>
                  <a:pt x="5848945" y="4319736"/>
                  <a:pt x="5848945" y="4319736"/>
                </a:cubicBezTo>
                <a:close/>
                <a:moveTo>
                  <a:pt x="5476875" y="4319736"/>
                </a:moveTo>
                <a:cubicBezTo>
                  <a:pt x="5476875" y="4319736"/>
                  <a:pt x="5475634" y="4320976"/>
                  <a:pt x="5473154" y="4323457"/>
                </a:cubicBezTo>
                <a:cubicBezTo>
                  <a:pt x="5470674" y="4325937"/>
                  <a:pt x="5469433" y="4327178"/>
                  <a:pt x="5469433" y="4327178"/>
                </a:cubicBezTo>
                <a:lnTo>
                  <a:pt x="5484316" y="4327178"/>
                </a:lnTo>
                <a:cubicBezTo>
                  <a:pt x="5484316" y="4322217"/>
                  <a:pt x="5481836" y="4319736"/>
                  <a:pt x="5476875" y="4319736"/>
                </a:cubicBezTo>
                <a:close/>
                <a:moveTo>
                  <a:pt x="5834062" y="4312295"/>
                </a:moveTo>
                <a:cubicBezTo>
                  <a:pt x="5839024" y="4312295"/>
                  <a:pt x="5841504" y="4312295"/>
                  <a:pt x="5841504" y="4312295"/>
                </a:cubicBezTo>
                <a:lnTo>
                  <a:pt x="5863828" y="4312295"/>
                </a:lnTo>
                <a:cubicBezTo>
                  <a:pt x="5868789" y="4317255"/>
                  <a:pt x="5874990" y="4319736"/>
                  <a:pt x="5882431" y="4319736"/>
                </a:cubicBezTo>
                <a:cubicBezTo>
                  <a:pt x="5889873" y="4319736"/>
                  <a:pt x="5896074" y="4320976"/>
                  <a:pt x="5901035" y="4323457"/>
                </a:cubicBezTo>
                <a:cubicBezTo>
                  <a:pt x="5905996" y="4325937"/>
                  <a:pt x="5913438" y="4329658"/>
                  <a:pt x="5923359" y="4334619"/>
                </a:cubicBezTo>
                <a:cubicBezTo>
                  <a:pt x="5938242" y="4334619"/>
                  <a:pt x="5949404" y="4335859"/>
                  <a:pt x="5956845" y="4338340"/>
                </a:cubicBezTo>
                <a:cubicBezTo>
                  <a:pt x="5964287" y="4340820"/>
                  <a:pt x="5969248" y="4343300"/>
                  <a:pt x="5971728" y="4345781"/>
                </a:cubicBezTo>
                <a:cubicBezTo>
                  <a:pt x="5974208" y="4348262"/>
                  <a:pt x="5975449" y="4349502"/>
                  <a:pt x="5975449" y="4349502"/>
                </a:cubicBezTo>
                <a:cubicBezTo>
                  <a:pt x="5975449" y="4349502"/>
                  <a:pt x="5972969" y="4349502"/>
                  <a:pt x="5968008" y="4349502"/>
                </a:cubicBezTo>
                <a:lnTo>
                  <a:pt x="5953125" y="4349502"/>
                </a:lnTo>
                <a:lnTo>
                  <a:pt x="5945683" y="4349502"/>
                </a:lnTo>
                <a:lnTo>
                  <a:pt x="5938242" y="4342060"/>
                </a:lnTo>
                <a:lnTo>
                  <a:pt x="5923359" y="4342060"/>
                </a:lnTo>
                <a:cubicBezTo>
                  <a:pt x="5923359" y="4337100"/>
                  <a:pt x="5915918" y="4334619"/>
                  <a:pt x="5901035" y="4334619"/>
                </a:cubicBezTo>
                <a:cubicBezTo>
                  <a:pt x="5901035" y="4334619"/>
                  <a:pt x="5898555" y="4333379"/>
                  <a:pt x="5893593" y="4330898"/>
                </a:cubicBezTo>
                <a:cubicBezTo>
                  <a:pt x="5888632" y="4328418"/>
                  <a:pt x="5886152" y="4327178"/>
                  <a:pt x="5886152" y="4327178"/>
                </a:cubicBezTo>
                <a:lnTo>
                  <a:pt x="5863828" y="4334619"/>
                </a:lnTo>
                <a:cubicBezTo>
                  <a:pt x="5863828" y="4334619"/>
                  <a:pt x="5865068" y="4334619"/>
                  <a:pt x="5867549" y="4334619"/>
                </a:cubicBezTo>
                <a:cubicBezTo>
                  <a:pt x="5870029" y="4334619"/>
                  <a:pt x="5871269" y="4337100"/>
                  <a:pt x="5871269" y="4342060"/>
                </a:cubicBezTo>
                <a:cubicBezTo>
                  <a:pt x="5871269" y="4342060"/>
                  <a:pt x="5868789" y="4342060"/>
                  <a:pt x="5863828" y="4342060"/>
                </a:cubicBezTo>
                <a:lnTo>
                  <a:pt x="5863828" y="4356943"/>
                </a:lnTo>
                <a:lnTo>
                  <a:pt x="5856386" y="4356943"/>
                </a:lnTo>
                <a:cubicBezTo>
                  <a:pt x="5856386" y="4351982"/>
                  <a:pt x="5856386" y="4349502"/>
                  <a:pt x="5856386" y="4349502"/>
                </a:cubicBezTo>
                <a:cubicBezTo>
                  <a:pt x="5856386" y="4344541"/>
                  <a:pt x="5852666" y="4338340"/>
                  <a:pt x="5845224" y="4330898"/>
                </a:cubicBezTo>
                <a:cubicBezTo>
                  <a:pt x="5837783" y="4323457"/>
                  <a:pt x="5832822" y="4318496"/>
                  <a:pt x="5830342" y="4316015"/>
                </a:cubicBezTo>
                <a:cubicBezTo>
                  <a:pt x="5827861" y="4313535"/>
                  <a:pt x="5829101" y="4312295"/>
                  <a:pt x="5834062" y="4312295"/>
                </a:cubicBezTo>
                <a:close/>
                <a:moveTo>
                  <a:pt x="5722441" y="4312295"/>
                </a:moveTo>
                <a:cubicBezTo>
                  <a:pt x="5722441" y="4312295"/>
                  <a:pt x="5724921" y="4316015"/>
                  <a:pt x="5729883" y="4323457"/>
                </a:cubicBezTo>
                <a:cubicBezTo>
                  <a:pt x="5734844" y="4330898"/>
                  <a:pt x="5734844" y="4334619"/>
                  <a:pt x="5729883" y="4334619"/>
                </a:cubicBezTo>
                <a:lnTo>
                  <a:pt x="5722441" y="4334619"/>
                </a:lnTo>
                <a:close/>
                <a:moveTo>
                  <a:pt x="5798716" y="4300202"/>
                </a:moveTo>
                <a:cubicBezTo>
                  <a:pt x="5801196" y="4299582"/>
                  <a:pt x="5804297" y="4299893"/>
                  <a:pt x="5808017" y="4301133"/>
                </a:cubicBezTo>
                <a:cubicBezTo>
                  <a:pt x="5815459" y="4303613"/>
                  <a:pt x="5819179" y="4304853"/>
                  <a:pt x="5819179" y="4304853"/>
                </a:cubicBezTo>
                <a:cubicBezTo>
                  <a:pt x="5819179" y="4304853"/>
                  <a:pt x="5821660" y="4304853"/>
                  <a:pt x="5826621" y="4304853"/>
                </a:cubicBezTo>
                <a:lnTo>
                  <a:pt x="5819179" y="4312295"/>
                </a:lnTo>
                <a:cubicBezTo>
                  <a:pt x="5814218" y="4312295"/>
                  <a:pt x="5811738" y="4314775"/>
                  <a:pt x="5811738" y="4319736"/>
                </a:cubicBezTo>
                <a:lnTo>
                  <a:pt x="5804297" y="4319736"/>
                </a:lnTo>
                <a:cubicBezTo>
                  <a:pt x="5794375" y="4314775"/>
                  <a:pt x="5789414" y="4312295"/>
                  <a:pt x="5789414" y="4312295"/>
                </a:cubicBezTo>
                <a:cubicBezTo>
                  <a:pt x="5789414" y="4312295"/>
                  <a:pt x="5790654" y="4309814"/>
                  <a:pt x="5793135" y="4304853"/>
                </a:cubicBezTo>
                <a:cubicBezTo>
                  <a:pt x="5794375" y="4302373"/>
                  <a:pt x="5796235" y="4300823"/>
                  <a:pt x="5798716" y="4300202"/>
                </a:cubicBezTo>
                <a:close/>
                <a:moveTo>
                  <a:pt x="5463480" y="4297412"/>
                </a:moveTo>
                <a:lnTo>
                  <a:pt x="5465713" y="4301133"/>
                </a:lnTo>
                <a:cubicBezTo>
                  <a:pt x="5468193" y="4303613"/>
                  <a:pt x="5469433" y="4304853"/>
                  <a:pt x="5469433" y="4304853"/>
                </a:cubicBezTo>
                <a:lnTo>
                  <a:pt x="5469433" y="4297412"/>
                </a:lnTo>
                <a:cubicBezTo>
                  <a:pt x="5466953" y="4297412"/>
                  <a:pt x="5465092" y="4297412"/>
                  <a:pt x="5463852" y="4297412"/>
                </a:cubicBezTo>
                <a:close/>
                <a:moveTo>
                  <a:pt x="52090" y="4297412"/>
                </a:moveTo>
                <a:cubicBezTo>
                  <a:pt x="52090" y="4302373"/>
                  <a:pt x="52090" y="4307334"/>
                  <a:pt x="52090" y="4312295"/>
                </a:cubicBezTo>
                <a:lnTo>
                  <a:pt x="44649" y="4304853"/>
                </a:lnTo>
                <a:cubicBezTo>
                  <a:pt x="44649" y="4304853"/>
                  <a:pt x="47129" y="4302373"/>
                  <a:pt x="52090" y="4297412"/>
                </a:cubicBezTo>
                <a:close/>
                <a:moveTo>
                  <a:pt x="5964287" y="4289970"/>
                </a:moveTo>
                <a:cubicBezTo>
                  <a:pt x="5966767" y="4289970"/>
                  <a:pt x="5970488" y="4292451"/>
                  <a:pt x="5975449" y="4297412"/>
                </a:cubicBezTo>
                <a:lnTo>
                  <a:pt x="5968008" y="4297412"/>
                </a:lnTo>
                <a:cubicBezTo>
                  <a:pt x="5963046" y="4297412"/>
                  <a:pt x="5960566" y="4296172"/>
                  <a:pt x="5960566" y="4293691"/>
                </a:cubicBezTo>
                <a:cubicBezTo>
                  <a:pt x="5960566" y="4291211"/>
                  <a:pt x="5961807" y="4289970"/>
                  <a:pt x="5964287" y="4289970"/>
                </a:cubicBezTo>
                <a:close/>
                <a:moveTo>
                  <a:pt x="5506175" y="4288110"/>
                </a:moveTo>
                <a:cubicBezTo>
                  <a:pt x="5504004" y="4288110"/>
                  <a:pt x="5501680" y="4288730"/>
                  <a:pt x="5499199" y="4289970"/>
                </a:cubicBezTo>
                <a:lnTo>
                  <a:pt x="5506640" y="4297412"/>
                </a:lnTo>
                <a:lnTo>
                  <a:pt x="5506640" y="4304853"/>
                </a:lnTo>
                <a:lnTo>
                  <a:pt x="5506640" y="4312295"/>
                </a:lnTo>
                <a:cubicBezTo>
                  <a:pt x="5511602" y="4312295"/>
                  <a:pt x="5515322" y="4312295"/>
                  <a:pt x="5517802" y="4312295"/>
                </a:cubicBezTo>
                <a:cubicBezTo>
                  <a:pt x="5520283" y="4312295"/>
                  <a:pt x="5521523" y="4309814"/>
                  <a:pt x="5521523" y="4304853"/>
                </a:cubicBezTo>
                <a:cubicBezTo>
                  <a:pt x="5517802" y="4293691"/>
                  <a:pt x="5512686" y="4288110"/>
                  <a:pt x="5506175" y="4288110"/>
                </a:cubicBezTo>
                <a:close/>
                <a:moveTo>
                  <a:pt x="6011726" y="4285320"/>
                </a:moveTo>
                <a:cubicBezTo>
                  <a:pt x="6012346" y="4285940"/>
                  <a:pt x="6012656" y="4287490"/>
                  <a:pt x="6012656" y="4289970"/>
                </a:cubicBezTo>
                <a:cubicBezTo>
                  <a:pt x="6012656" y="4299893"/>
                  <a:pt x="6010176" y="4299893"/>
                  <a:pt x="6005215" y="4289970"/>
                </a:cubicBezTo>
                <a:cubicBezTo>
                  <a:pt x="6005215" y="4289970"/>
                  <a:pt x="6006455" y="4288730"/>
                  <a:pt x="6008935" y="4286250"/>
                </a:cubicBezTo>
                <a:cubicBezTo>
                  <a:pt x="6010175" y="4285010"/>
                  <a:pt x="6011105" y="4284699"/>
                  <a:pt x="6011726" y="4285320"/>
                </a:cubicBezTo>
                <a:close/>
                <a:moveTo>
                  <a:pt x="5729883" y="4275088"/>
                </a:moveTo>
                <a:lnTo>
                  <a:pt x="5729883" y="4282529"/>
                </a:lnTo>
                <a:cubicBezTo>
                  <a:pt x="5734844" y="4282529"/>
                  <a:pt x="5737324" y="4282529"/>
                  <a:pt x="5737324" y="4282529"/>
                </a:cubicBezTo>
                <a:close/>
                <a:moveTo>
                  <a:pt x="5588496" y="4275088"/>
                </a:moveTo>
                <a:cubicBezTo>
                  <a:pt x="5598417" y="4275088"/>
                  <a:pt x="5598417" y="4277568"/>
                  <a:pt x="5588496" y="4282529"/>
                </a:cubicBezTo>
                <a:cubicBezTo>
                  <a:pt x="5573613" y="4292451"/>
                  <a:pt x="5568652" y="4299893"/>
                  <a:pt x="5573613" y="4304853"/>
                </a:cubicBezTo>
                <a:cubicBezTo>
                  <a:pt x="5573613" y="4309814"/>
                  <a:pt x="5571133" y="4312295"/>
                  <a:pt x="5566172" y="4312295"/>
                </a:cubicBezTo>
                <a:cubicBezTo>
                  <a:pt x="5561210" y="4312295"/>
                  <a:pt x="5556250" y="4309814"/>
                  <a:pt x="5551289" y="4304853"/>
                </a:cubicBezTo>
                <a:lnTo>
                  <a:pt x="5551289" y="4297412"/>
                </a:lnTo>
                <a:cubicBezTo>
                  <a:pt x="5556250" y="4302373"/>
                  <a:pt x="5559971" y="4304853"/>
                  <a:pt x="5562451" y="4304853"/>
                </a:cubicBezTo>
                <a:cubicBezTo>
                  <a:pt x="5564931" y="4304853"/>
                  <a:pt x="5564931" y="4302373"/>
                  <a:pt x="5562451" y="4297412"/>
                </a:cubicBezTo>
                <a:cubicBezTo>
                  <a:pt x="5559971" y="4292451"/>
                  <a:pt x="5559971" y="4289970"/>
                  <a:pt x="5562451" y="4289970"/>
                </a:cubicBezTo>
                <a:cubicBezTo>
                  <a:pt x="5564931" y="4289970"/>
                  <a:pt x="5568652" y="4288730"/>
                  <a:pt x="5573613" y="4286250"/>
                </a:cubicBezTo>
                <a:cubicBezTo>
                  <a:pt x="5578574" y="4283769"/>
                  <a:pt x="5582295" y="4282529"/>
                  <a:pt x="5584775" y="4282529"/>
                </a:cubicBezTo>
                <a:cubicBezTo>
                  <a:pt x="5587255" y="4282529"/>
                  <a:pt x="5588496" y="4280048"/>
                  <a:pt x="5588496" y="4275088"/>
                </a:cubicBezTo>
                <a:close/>
                <a:moveTo>
                  <a:pt x="6109394" y="4267646"/>
                </a:moveTo>
                <a:lnTo>
                  <a:pt x="6116836" y="4267646"/>
                </a:lnTo>
                <a:lnTo>
                  <a:pt x="6109394" y="4275088"/>
                </a:lnTo>
                <a:lnTo>
                  <a:pt x="6101953" y="4275088"/>
                </a:lnTo>
                <a:close/>
                <a:moveTo>
                  <a:pt x="5692676" y="4267646"/>
                </a:moveTo>
                <a:cubicBezTo>
                  <a:pt x="5697637" y="4267646"/>
                  <a:pt x="5700117" y="4268886"/>
                  <a:pt x="5700117" y="4271367"/>
                </a:cubicBezTo>
                <a:cubicBezTo>
                  <a:pt x="5700117" y="4273848"/>
                  <a:pt x="5702597" y="4275088"/>
                  <a:pt x="5707558" y="4275088"/>
                </a:cubicBezTo>
                <a:lnTo>
                  <a:pt x="5707558" y="4267646"/>
                </a:lnTo>
                <a:cubicBezTo>
                  <a:pt x="5707558" y="4267646"/>
                  <a:pt x="5705078" y="4267646"/>
                  <a:pt x="5700117" y="4267646"/>
                </a:cubicBezTo>
                <a:close/>
                <a:moveTo>
                  <a:pt x="5919638" y="4260205"/>
                </a:moveTo>
                <a:cubicBezTo>
                  <a:pt x="5917158" y="4260205"/>
                  <a:pt x="5917158" y="4263926"/>
                  <a:pt x="5919638" y="4271367"/>
                </a:cubicBezTo>
                <a:cubicBezTo>
                  <a:pt x="5922118" y="4278808"/>
                  <a:pt x="5923359" y="4280048"/>
                  <a:pt x="5923359" y="4275088"/>
                </a:cubicBezTo>
                <a:lnTo>
                  <a:pt x="5930801" y="4267646"/>
                </a:lnTo>
                <a:cubicBezTo>
                  <a:pt x="5925839" y="4262686"/>
                  <a:pt x="5922118" y="4260205"/>
                  <a:pt x="5919638" y="4260205"/>
                </a:cubicBezTo>
                <a:close/>
                <a:moveTo>
                  <a:pt x="6064746" y="4254624"/>
                </a:moveTo>
                <a:cubicBezTo>
                  <a:pt x="6065986" y="4254624"/>
                  <a:pt x="6067226" y="4255244"/>
                  <a:pt x="6068467" y="4256484"/>
                </a:cubicBezTo>
                <a:cubicBezTo>
                  <a:pt x="6070947" y="4258965"/>
                  <a:pt x="6074667" y="4260205"/>
                  <a:pt x="6079629" y="4260205"/>
                </a:cubicBezTo>
                <a:cubicBezTo>
                  <a:pt x="6084590" y="4260205"/>
                  <a:pt x="6088311" y="4262686"/>
                  <a:pt x="6090791" y="4267646"/>
                </a:cubicBezTo>
                <a:cubicBezTo>
                  <a:pt x="6093271" y="4272607"/>
                  <a:pt x="6092031" y="4275088"/>
                  <a:pt x="6087070" y="4275088"/>
                </a:cubicBezTo>
                <a:cubicBezTo>
                  <a:pt x="6082109" y="4270127"/>
                  <a:pt x="6079629" y="4267646"/>
                  <a:pt x="6079629" y="4267646"/>
                </a:cubicBezTo>
                <a:cubicBezTo>
                  <a:pt x="6079629" y="4267646"/>
                  <a:pt x="6077149" y="4267646"/>
                  <a:pt x="6072187" y="4267646"/>
                </a:cubicBezTo>
                <a:lnTo>
                  <a:pt x="6064746" y="4260205"/>
                </a:lnTo>
                <a:cubicBezTo>
                  <a:pt x="6059785" y="4260205"/>
                  <a:pt x="6058545" y="4258965"/>
                  <a:pt x="6061025" y="4256484"/>
                </a:cubicBezTo>
                <a:cubicBezTo>
                  <a:pt x="6062265" y="4255244"/>
                  <a:pt x="6063506" y="4254624"/>
                  <a:pt x="6064746" y="4254624"/>
                </a:cubicBezTo>
                <a:close/>
                <a:moveTo>
                  <a:pt x="5744765" y="4252763"/>
                </a:moveTo>
                <a:lnTo>
                  <a:pt x="5744765" y="4260205"/>
                </a:lnTo>
                <a:cubicBezTo>
                  <a:pt x="5749727" y="4260205"/>
                  <a:pt x="5752207" y="4260205"/>
                  <a:pt x="5752207" y="4260205"/>
                </a:cubicBezTo>
                <a:cubicBezTo>
                  <a:pt x="5752207" y="4260205"/>
                  <a:pt x="5752207" y="4258965"/>
                  <a:pt x="5752207" y="4256484"/>
                </a:cubicBezTo>
                <a:cubicBezTo>
                  <a:pt x="5752207" y="4254003"/>
                  <a:pt x="5749727" y="4252763"/>
                  <a:pt x="5744765" y="4252763"/>
                </a:cubicBezTo>
                <a:close/>
                <a:moveTo>
                  <a:pt x="215801" y="4252763"/>
                </a:moveTo>
                <a:lnTo>
                  <a:pt x="200918" y="4260205"/>
                </a:lnTo>
                <a:lnTo>
                  <a:pt x="215801" y="4260205"/>
                </a:lnTo>
                <a:cubicBezTo>
                  <a:pt x="215801" y="4255244"/>
                  <a:pt x="215801" y="4252763"/>
                  <a:pt x="215801" y="4252763"/>
                </a:cubicBezTo>
                <a:close/>
                <a:moveTo>
                  <a:pt x="5707558" y="4245322"/>
                </a:moveTo>
                <a:cubicBezTo>
                  <a:pt x="5692676" y="4245322"/>
                  <a:pt x="5682754" y="4247803"/>
                  <a:pt x="5677793" y="4252763"/>
                </a:cubicBezTo>
                <a:lnTo>
                  <a:pt x="5662910" y="4260205"/>
                </a:lnTo>
                <a:lnTo>
                  <a:pt x="5677793" y="4260205"/>
                </a:lnTo>
                <a:lnTo>
                  <a:pt x="5685234" y="4267646"/>
                </a:lnTo>
                <a:cubicBezTo>
                  <a:pt x="5685234" y="4262686"/>
                  <a:pt x="5685234" y="4260205"/>
                  <a:pt x="5685234" y="4260205"/>
                </a:cubicBezTo>
                <a:cubicBezTo>
                  <a:pt x="5680273" y="4260205"/>
                  <a:pt x="5677793" y="4260205"/>
                  <a:pt x="5677793" y="4260205"/>
                </a:cubicBezTo>
                <a:cubicBezTo>
                  <a:pt x="5682754" y="4255244"/>
                  <a:pt x="5687714" y="4254003"/>
                  <a:pt x="5692676" y="4256484"/>
                </a:cubicBezTo>
                <a:cubicBezTo>
                  <a:pt x="5697637" y="4258965"/>
                  <a:pt x="5702597" y="4260205"/>
                  <a:pt x="5707558" y="4260205"/>
                </a:cubicBezTo>
                <a:cubicBezTo>
                  <a:pt x="5722441" y="4260205"/>
                  <a:pt x="5732363" y="4260205"/>
                  <a:pt x="5737324" y="4260205"/>
                </a:cubicBezTo>
                <a:lnTo>
                  <a:pt x="5729883" y="4252763"/>
                </a:lnTo>
                <a:cubicBezTo>
                  <a:pt x="5729883" y="4247803"/>
                  <a:pt x="5722441" y="4245322"/>
                  <a:pt x="5707558" y="4245322"/>
                </a:cubicBezTo>
                <a:close/>
                <a:moveTo>
                  <a:pt x="5655468" y="4245322"/>
                </a:moveTo>
                <a:cubicBezTo>
                  <a:pt x="5655468" y="4250283"/>
                  <a:pt x="5657949" y="4252763"/>
                  <a:pt x="5662910" y="4252763"/>
                </a:cubicBezTo>
                <a:cubicBezTo>
                  <a:pt x="5667871" y="4252763"/>
                  <a:pt x="5670351" y="4250283"/>
                  <a:pt x="5670351" y="4245322"/>
                </a:cubicBezTo>
                <a:cubicBezTo>
                  <a:pt x="5665390" y="4245322"/>
                  <a:pt x="5662910" y="4245322"/>
                  <a:pt x="5662910" y="4245322"/>
                </a:cubicBezTo>
                <a:close/>
                <a:moveTo>
                  <a:pt x="5629424" y="4237881"/>
                </a:moveTo>
                <a:cubicBezTo>
                  <a:pt x="5626943" y="4237881"/>
                  <a:pt x="5625703" y="4240361"/>
                  <a:pt x="5625703" y="4245322"/>
                </a:cubicBezTo>
                <a:cubicBezTo>
                  <a:pt x="5625703" y="4250283"/>
                  <a:pt x="5628183" y="4252763"/>
                  <a:pt x="5633144" y="4252763"/>
                </a:cubicBezTo>
                <a:cubicBezTo>
                  <a:pt x="5638106" y="4247803"/>
                  <a:pt x="5639345" y="4244082"/>
                  <a:pt x="5636865" y="4241601"/>
                </a:cubicBezTo>
                <a:cubicBezTo>
                  <a:pt x="5634385" y="4239121"/>
                  <a:pt x="5631904" y="4237881"/>
                  <a:pt x="5629424" y="4237881"/>
                </a:cubicBezTo>
                <a:close/>
                <a:moveTo>
                  <a:pt x="5886152" y="4230439"/>
                </a:moveTo>
                <a:lnTo>
                  <a:pt x="5886152" y="4237881"/>
                </a:lnTo>
                <a:lnTo>
                  <a:pt x="5893593" y="4237881"/>
                </a:lnTo>
                <a:cubicBezTo>
                  <a:pt x="5893593" y="4237881"/>
                  <a:pt x="5896074" y="4237881"/>
                  <a:pt x="5901035" y="4237881"/>
                </a:cubicBezTo>
                <a:cubicBezTo>
                  <a:pt x="5905996" y="4242841"/>
                  <a:pt x="5908476" y="4242841"/>
                  <a:pt x="5908476" y="4237881"/>
                </a:cubicBezTo>
                <a:cubicBezTo>
                  <a:pt x="5913438" y="4232920"/>
                  <a:pt x="5910956" y="4230439"/>
                  <a:pt x="5901035" y="4230439"/>
                </a:cubicBezTo>
                <a:lnTo>
                  <a:pt x="5893593" y="4230439"/>
                </a:lnTo>
                <a:cubicBezTo>
                  <a:pt x="5893593" y="4230439"/>
                  <a:pt x="5891113" y="4230439"/>
                  <a:pt x="5886152" y="4230439"/>
                </a:cubicBezTo>
                <a:close/>
                <a:moveTo>
                  <a:pt x="5796855" y="4230439"/>
                </a:moveTo>
                <a:lnTo>
                  <a:pt x="5789414" y="4237881"/>
                </a:lnTo>
                <a:cubicBezTo>
                  <a:pt x="5789414" y="4237881"/>
                  <a:pt x="5790654" y="4237881"/>
                  <a:pt x="5793135" y="4237881"/>
                </a:cubicBezTo>
                <a:cubicBezTo>
                  <a:pt x="5795615" y="4237881"/>
                  <a:pt x="5796855" y="4235400"/>
                  <a:pt x="5796855" y="4230439"/>
                </a:cubicBezTo>
                <a:close/>
                <a:moveTo>
                  <a:pt x="5566172" y="4230439"/>
                </a:moveTo>
                <a:cubicBezTo>
                  <a:pt x="5566172" y="4235400"/>
                  <a:pt x="5566172" y="4237881"/>
                  <a:pt x="5566172" y="4237881"/>
                </a:cubicBezTo>
                <a:lnTo>
                  <a:pt x="5581054" y="4237881"/>
                </a:lnTo>
                <a:cubicBezTo>
                  <a:pt x="5581054" y="4237881"/>
                  <a:pt x="5583535" y="4237881"/>
                  <a:pt x="5588496" y="4237881"/>
                </a:cubicBezTo>
                <a:cubicBezTo>
                  <a:pt x="5593457" y="4237881"/>
                  <a:pt x="5595937" y="4237881"/>
                  <a:pt x="5595937" y="4237881"/>
                </a:cubicBezTo>
                <a:cubicBezTo>
                  <a:pt x="5595937" y="4232920"/>
                  <a:pt x="5593457" y="4230439"/>
                  <a:pt x="5588496" y="4230439"/>
                </a:cubicBezTo>
                <a:cubicBezTo>
                  <a:pt x="5583535" y="4230439"/>
                  <a:pt x="5578574" y="4230439"/>
                  <a:pt x="5573613" y="4230439"/>
                </a:cubicBezTo>
                <a:close/>
                <a:moveTo>
                  <a:pt x="5871269" y="4222998"/>
                </a:moveTo>
                <a:cubicBezTo>
                  <a:pt x="5871269" y="4222998"/>
                  <a:pt x="5872510" y="4224238"/>
                  <a:pt x="5874990" y="4226719"/>
                </a:cubicBezTo>
                <a:cubicBezTo>
                  <a:pt x="5877470" y="4229199"/>
                  <a:pt x="5878711" y="4230439"/>
                  <a:pt x="5878711" y="4230439"/>
                </a:cubicBezTo>
                <a:lnTo>
                  <a:pt x="5878711" y="4222998"/>
                </a:lnTo>
                <a:cubicBezTo>
                  <a:pt x="5873749" y="4222998"/>
                  <a:pt x="5871269" y="4222998"/>
                  <a:pt x="5871269" y="4222998"/>
                </a:cubicBezTo>
                <a:close/>
                <a:moveTo>
                  <a:pt x="230684" y="4222998"/>
                </a:moveTo>
                <a:lnTo>
                  <a:pt x="230684" y="4230439"/>
                </a:lnTo>
                <a:cubicBezTo>
                  <a:pt x="230684" y="4230439"/>
                  <a:pt x="233164" y="4227959"/>
                  <a:pt x="238125" y="4222998"/>
                </a:cubicBezTo>
                <a:close/>
                <a:moveTo>
                  <a:pt x="5685234" y="4215556"/>
                </a:moveTo>
                <a:cubicBezTo>
                  <a:pt x="5685234" y="4215556"/>
                  <a:pt x="5686475" y="4216796"/>
                  <a:pt x="5688955" y="4219277"/>
                </a:cubicBezTo>
                <a:cubicBezTo>
                  <a:pt x="5691435" y="4221758"/>
                  <a:pt x="5692676" y="4222998"/>
                  <a:pt x="5692676" y="4222998"/>
                </a:cubicBezTo>
                <a:cubicBezTo>
                  <a:pt x="5697637" y="4218037"/>
                  <a:pt x="5698876" y="4215556"/>
                  <a:pt x="5696396" y="4215556"/>
                </a:cubicBezTo>
                <a:cubicBezTo>
                  <a:pt x="5693916" y="4215556"/>
                  <a:pt x="5692676" y="4215556"/>
                  <a:pt x="5692676" y="4215556"/>
                </a:cubicBezTo>
                <a:cubicBezTo>
                  <a:pt x="5692676" y="4215556"/>
                  <a:pt x="5690195" y="4215556"/>
                  <a:pt x="5685234" y="4215556"/>
                </a:cubicBezTo>
                <a:close/>
                <a:moveTo>
                  <a:pt x="5506640" y="4215556"/>
                </a:moveTo>
                <a:cubicBezTo>
                  <a:pt x="5501679" y="4215556"/>
                  <a:pt x="5500440" y="4216796"/>
                  <a:pt x="5502920" y="4219277"/>
                </a:cubicBezTo>
                <a:cubicBezTo>
                  <a:pt x="5505400" y="4221758"/>
                  <a:pt x="5506640" y="4222998"/>
                  <a:pt x="5506640" y="4222998"/>
                </a:cubicBezTo>
                <a:lnTo>
                  <a:pt x="5514082" y="4215556"/>
                </a:lnTo>
                <a:cubicBezTo>
                  <a:pt x="5509120" y="4215556"/>
                  <a:pt x="5506640" y="4215556"/>
                  <a:pt x="5506640" y="4215556"/>
                </a:cubicBezTo>
                <a:close/>
                <a:moveTo>
                  <a:pt x="6198691" y="4208115"/>
                </a:moveTo>
                <a:cubicBezTo>
                  <a:pt x="6203652" y="4208115"/>
                  <a:pt x="6209853" y="4209355"/>
                  <a:pt x="6217295" y="4211836"/>
                </a:cubicBezTo>
                <a:cubicBezTo>
                  <a:pt x="6224736" y="4214316"/>
                  <a:pt x="6228457" y="4215556"/>
                  <a:pt x="6228457" y="4215556"/>
                </a:cubicBezTo>
                <a:lnTo>
                  <a:pt x="6221015" y="4222998"/>
                </a:lnTo>
                <a:cubicBezTo>
                  <a:pt x="6221015" y="4222998"/>
                  <a:pt x="6216054" y="4220517"/>
                  <a:pt x="6206133" y="4215556"/>
                </a:cubicBezTo>
                <a:close/>
                <a:moveTo>
                  <a:pt x="5774531" y="4208115"/>
                </a:moveTo>
                <a:cubicBezTo>
                  <a:pt x="5774531" y="4208115"/>
                  <a:pt x="5773290" y="4209355"/>
                  <a:pt x="5770810" y="4211836"/>
                </a:cubicBezTo>
                <a:cubicBezTo>
                  <a:pt x="5768330" y="4214316"/>
                  <a:pt x="5767090" y="4215556"/>
                  <a:pt x="5767090" y="4215556"/>
                </a:cubicBezTo>
                <a:cubicBezTo>
                  <a:pt x="5767090" y="4215556"/>
                  <a:pt x="5769570" y="4215556"/>
                  <a:pt x="5774531" y="4215556"/>
                </a:cubicBezTo>
                <a:close/>
                <a:moveTo>
                  <a:pt x="5618261" y="4208115"/>
                </a:moveTo>
                <a:cubicBezTo>
                  <a:pt x="5618261" y="4213076"/>
                  <a:pt x="5619502" y="4215556"/>
                  <a:pt x="5621982" y="4215556"/>
                </a:cubicBezTo>
                <a:cubicBezTo>
                  <a:pt x="5624462" y="4215556"/>
                  <a:pt x="5628183" y="4215556"/>
                  <a:pt x="5633144" y="4215556"/>
                </a:cubicBezTo>
                <a:cubicBezTo>
                  <a:pt x="5638106" y="4215556"/>
                  <a:pt x="5640586" y="4213076"/>
                  <a:pt x="5640586" y="4208115"/>
                </a:cubicBezTo>
                <a:close/>
                <a:moveTo>
                  <a:pt x="156270" y="4208115"/>
                </a:moveTo>
                <a:cubicBezTo>
                  <a:pt x="161231" y="4208115"/>
                  <a:pt x="163711" y="4210596"/>
                  <a:pt x="163711" y="4215556"/>
                </a:cubicBezTo>
                <a:cubicBezTo>
                  <a:pt x="158750" y="4215556"/>
                  <a:pt x="156270" y="4215556"/>
                  <a:pt x="156270" y="4215556"/>
                </a:cubicBezTo>
                <a:cubicBezTo>
                  <a:pt x="156270" y="4215556"/>
                  <a:pt x="156270" y="4213076"/>
                  <a:pt x="156270" y="4208115"/>
                </a:cubicBezTo>
                <a:close/>
                <a:moveTo>
                  <a:pt x="6661919" y="4204394"/>
                </a:moveTo>
                <a:cubicBezTo>
                  <a:pt x="6663159" y="4204394"/>
                  <a:pt x="6665019" y="4205635"/>
                  <a:pt x="6667499" y="4208115"/>
                </a:cubicBezTo>
                <a:lnTo>
                  <a:pt x="6660058" y="4208115"/>
                </a:lnTo>
                <a:cubicBezTo>
                  <a:pt x="6660058" y="4205635"/>
                  <a:pt x="6660679" y="4204394"/>
                  <a:pt x="6661919" y="4204394"/>
                </a:cubicBezTo>
                <a:close/>
                <a:moveTo>
                  <a:pt x="5835923" y="4204394"/>
                </a:moveTo>
                <a:cubicBezTo>
                  <a:pt x="5834682" y="4204394"/>
                  <a:pt x="5834062" y="4205635"/>
                  <a:pt x="5834062" y="4208115"/>
                </a:cubicBezTo>
                <a:lnTo>
                  <a:pt x="5841504" y="4208115"/>
                </a:lnTo>
                <a:cubicBezTo>
                  <a:pt x="5839023" y="4205635"/>
                  <a:pt x="5837163" y="4204394"/>
                  <a:pt x="5835923" y="4204394"/>
                </a:cubicBezTo>
                <a:close/>
                <a:moveTo>
                  <a:pt x="126504" y="4200674"/>
                </a:moveTo>
                <a:lnTo>
                  <a:pt x="119063" y="4208115"/>
                </a:lnTo>
                <a:cubicBezTo>
                  <a:pt x="114102" y="4208115"/>
                  <a:pt x="107901" y="4211836"/>
                  <a:pt x="100459" y="4219277"/>
                </a:cubicBezTo>
                <a:cubicBezTo>
                  <a:pt x="93018" y="4226719"/>
                  <a:pt x="88057" y="4230439"/>
                  <a:pt x="85576" y="4230439"/>
                </a:cubicBezTo>
                <a:cubicBezTo>
                  <a:pt x="83096" y="4230439"/>
                  <a:pt x="88057" y="4225478"/>
                  <a:pt x="100459" y="4215556"/>
                </a:cubicBezTo>
                <a:cubicBezTo>
                  <a:pt x="112861" y="4205634"/>
                  <a:pt x="121543" y="4200674"/>
                  <a:pt x="126504" y="4200674"/>
                </a:cubicBezTo>
                <a:close/>
                <a:moveTo>
                  <a:pt x="5525244" y="4189511"/>
                </a:moveTo>
                <a:cubicBezTo>
                  <a:pt x="5522763" y="4189511"/>
                  <a:pt x="5521523" y="4190752"/>
                  <a:pt x="5521523" y="4193232"/>
                </a:cubicBezTo>
                <a:cubicBezTo>
                  <a:pt x="5521523" y="4193232"/>
                  <a:pt x="5526484" y="4193232"/>
                  <a:pt x="5536406" y="4193232"/>
                </a:cubicBezTo>
                <a:cubicBezTo>
                  <a:pt x="5531445" y="4190752"/>
                  <a:pt x="5527725" y="4189511"/>
                  <a:pt x="5525244" y="4189511"/>
                </a:cubicBezTo>
                <a:close/>
                <a:moveTo>
                  <a:pt x="5588496" y="4185791"/>
                </a:moveTo>
                <a:cubicBezTo>
                  <a:pt x="5588496" y="4185791"/>
                  <a:pt x="5588496" y="4188271"/>
                  <a:pt x="5588496" y="4193232"/>
                </a:cubicBezTo>
                <a:cubicBezTo>
                  <a:pt x="5583535" y="4193232"/>
                  <a:pt x="5583535" y="4195713"/>
                  <a:pt x="5588496" y="4200674"/>
                </a:cubicBezTo>
                <a:lnTo>
                  <a:pt x="5603379" y="4200674"/>
                </a:lnTo>
                <a:cubicBezTo>
                  <a:pt x="5608340" y="4200674"/>
                  <a:pt x="5610820" y="4198193"/>
                  <a:pt x="5610820" y="4193232"/>
                </a:cubicBezTo>
                <a:cubicBezTo>
                  <a:pt x="5610820" y="4188271"/>
                  <a:pt x="5609579" y="4185791"/>
                  <a:pt x="5607099" y="4185791"/>
                </a:cubicBezTo>
                <a:lnTo>
                  <a:pt x="5603379" y="4185791"/>
                </a:lnTo>
                <a:lnTo>
                  <a:pt x="5602449" y="4185791"/>
                </a:lnTo>
                <a:cubicBezTo>
                  <a:pt x="5600589" y="4185791"/>
                  <a:pt x="5598418" y="4185791"/>
                  <a:pt x="5595937" y="4185791"/>
                </a:cubicBezTo>
                <a:close/>
                <a:moveTo>
                  <a:pt x="5491758" y="4185791"/>
                </a:moveTo>
                <a:lnTo>
                  <a:pt x="5491758" y="4193232"/>
                </a:lnTo>
                <a:cubicBezTo>
                  <a:pt x="5496719" y="4193232"/>
                  <a:pt x="5501679" y="4193232"/>
                  <a:pt x="5506640" y="4193232"/>
                </a:cubicBezTo>
                <a:cubicBezTo>
                  <a:pt x="5511602" y="4193232"/>
                  <a:pt x="5514082" y="4191992"/>
                  <a:pt x="5514082" y="4189511"/>
                </a:cubicBezTo>
                <a:cubicBezTo>
                  <a:pt x="5514082" y="4187031"/>
                  <a:pt x="5506640" y="4185791"/>
                  <a:pt x="5491758" y="4185791"/>
                </a:cubicBezTo>
                <a:close/>
                <a:moveTo>
                  <a:pt x="264170" y="4185791"/>
                </a:moveTo>
                <a:cubicBezTo>
                  <a:pt x="261690" y="4185791"/>
                  <a:pt x="260449" y="4187031"/>
                  <a:pt x="260449" y="4189511"/>
                </a:cubicBezTo>
                <a:cubicBezTo>
                  <a:pt x="260449" y="4191992"/>
                  <a:pt x="261690" y="4193232"/>
                  <a:pt x="264170" y="4193232"/>
                </a:cubicBezTo>
                <a:cubicBezTo>
                  <a:pt x="266651" y="4193232"/>
                  <a:pt x="267891" y="4191992"/>
                  <a:pt x="267891" y="4189511"/>
                </a:cubicBezTo>
                <a:cubicBezTo>
                  <a:pt x="267891" y="4187031"/>
                  <a:pt x="266651" y="4185791"/>
                  <a:pt x="264170" y="4185791"/>
                </a:cubicBezTo>
                <a:close/>
                <a:moveTo>
                  <a:pt x="5886152" y="4178349"/>
                </a:moveTo>
                <a:lnTo>
                  <a:pt x="5901035" y="4193232"/>
                </a:lnTo>
                <a:cubicBezTo>
                  <a:pt x="5901035" y="4193232"/>
                  <a:pt x="5896074" y="4190752"/>
                  <a:pt x="5886152" y="4185791"/>
                </a:cubicBezTo>
                <a:close/>
                <a:moveTo>
                  <a:pt x="5551289" y="4178349"/>
                </a:moveTo>
                <a:lnTo>
                  <a:pt x="5573613" y="4193232"/>
                </a:lnTo>
                <a:cubicBezTo>
                  <a:pt x="5578574" y="4193232"/>
                  <a:pt x="5579814" y="4191992"/>
                  <a:pt x="5577334" y="4189511"/>
                </a:cubicBezTo>
                <a:cubicBezTo>
                  <a:pt x="5574854" y="4187031"/>
                  <a:pt x="5569892" y="4184551"/>
                  <a:pt x="5562451" y="4182070"/>
                </a:cubicBezTo>
                <a:cubicBezTo>
                  <a:pt x="5555010" y="4179589"/>
                  <a:pt x="5551289" y="4178349"/>
                  <a:pt x="5551289" y="4178349"/>
                </a:cubicBezTo>
                <a:close/>
                <a:moveTo>
                  <a:pt x="6150322" y="4174629"/>
                </a:moveTo>
                <a:cubicBezTo>
                  <a:pt x="6152803" y="4174629"/>
                  <a:pt x="6154043" y="4175869"/>
                  <a:pt x="6154043" y="4178349"/>
                </a:cubicBezTo>
                <a:lnTo>
                  <a:pt x="6161484" y="4185791"/>
                </a:lnTo>
                <a:cubicBezTo>
                  <a:pt x="6166445" y="4190752"/>
                  <a:pt x="6168926" y="4193232"/>
                  <a:pt x="6168926" y="4193232"/>
                </a:cubicBezTo>
                <a:cubicBezTo>
                  <a:pt x="6168926" y="4193232"/>
                  <a:pt x="6167685" y="4193232"/>
                  <a:pt x="6165205" y="4193232"/>
                </a:cubicBezTo>
                <a:cubicBezTo>
                  <a:pt x="6162725" y="4193232"/>
                  <a:pt x="6159004" y="4191992"/>
                  <a:pt x="6154043" y="4189511"/>
                </a:cubicBezTo>
                <a:cubicBezTo>
                  <a:pt x="6149081" y="4187031"/>
                  <a:pt x="6146601" y="4184551"/>
                  <a:pt x="6146601" y="4182070"/>
                </a:cubicBezTo>
                <a:cubicBezTo>
                  <a:pt x="6146601" y="4179589"/>
                  <a:pt x="6144121" y="4178349"/>
                  <a:pt x="6139160" y="4178349"/>
                </a:cubicBezTo>
                <a:cubicBezTo>
                  <a:pt x="6144121" y="4175869"/>
                  <a:pt x="6147841" y="4174629"/>
                  <a:pt x="6150322" y="4174629"/>
                </a:cubicBezTo>
                <a:close/>
                <a:moveTo>
                  <a:pt x="6175437" y="4173699"/>
                </a:moveTo>
                <a:cubicBezTo>
                  <a:pt x="6177297" y="4173078"/>
                  <a:pt x="6178848" y="4173389"/>
                  <a:pt x="6180088" y="4174629"/>
                </a:cubicBezTo>
                <a:cubicBezTo>
                  <a:pt x="6182568" y="4177109"/>
                  <a:pt x="6181328" y="4178349"/>
                  <a:pt x="6176367" y="4178349"/>
                </a:cubicBezTo>
                <a:lnTo>
                  <a:pt x="6168926" y="4178349"/>
                </a:lnTo>
                <a:cubicBezTo>
                  <a:pt x="6171406" y="4175869"/>
                  <a:pt x="6173576" y="4174319"/>
                  <a:pt x="6175437" y="4173699"/>
                </a:cubicBezTo>
                <a:close/>
                <a:moveTo>
                  <a:pt x="6075672" y="4171002"/>
                </a:moveTo>
                <a:lnTo>
                  <a:pt x="6071258" y="4172768"/>
                </a:lnTo>
                <a:cubicBezTo>
                  <a:pt x="6069397" y="4174009"/>
                  <a:pt x="6067226" y="4175869"/>
                  <a:pt x="6064746" y="4178349"/>
                </a:cubicBezTo>
                <a:cubicBezTo>
                  <a:pt x="6059785" y="4178349"/>
                  <a:pt x="6057304" y="4177109"/>
                  <a:pt x="6057304" y="4174629"/>
                </a:cubicBezTo>
                <a:cubicBezTo>
                  <a:pt x="6057304" y="4172768"/>
                  <a:pt x="6061490" y="4171606"/>
                  <a:pt x="6069862" y="4171141"/>
                </a:cubicBezTo>
                <a:close/>
                <a:moveTo>
                  <a:pt x="6079629" y="4170908"/>
                </a:moveTo>
                <a:cubicBezTo>
                  <a:pt x="6084590" y="4170908"/>
                  <a:pt x="6088311" y="4170908"/>
                  <a:pt x="6090791" y="4170908"/>
                </a:cubicBezTo>
                <a:cubicBezTo>
                  <a:pt x="6093271" y="4170908"/>
                  <a:pt x="6092031" y="4173389"/>
                  <a:pt x="6087070" y="4178349"/>
                </a:cubicBezTo>
                <a:cubicBezTo>
                  <a:pt x="6087070" y="4183310"/>
                  <a:pt x="6084590" y="4183310"/>
                  <a:pt x="6079629" y="4178349"/>
                </a:cubicBezTo>
                <a:cubicBezTo>
                  <a:pt x="6079629" y="4175869"/>
                  <a:pt x="6079319" y="4174009"/>
                  <a:pt x="6078698" y="4172768"/>
                </a:cubicBezTo>
                <a:lnTo>
                  <a:pt x="6076036" y="4170993"/>
                </a:lnTo>
                <a:close/>
                <a:moveTo>
                  <a:pt x="6075908" y="4170908"/>
                </a:moveTo>
                <a:lnTo>
                  <a:pt x="6076036" y="4170993"/>
                </a:lnTo>
                <a:lnTo>
                  <a:pt x="6075672" y="4171002"/>
                </a:lnTo>
                <a:close/>
                <a:moveTo>
                  <a:pt x="5856386" y="4170908"/>
                </a:moveTo>
                <a:lnTo>
                  <a:pt x="5863828" y="4170908"/>
                </a:lnTo>
                <a:cubicBezTo>
                  <a:pt x="5863828" y="4175869"/>
                  <a:pt x="5866308" y="4178349"/>
                  <a:pt x="5871269" y="4178349"/>
                </a:cubicBezTo>
                <a:lnTo>
                  <a:pt x="5863828" y="4178349"/>
                </a:lnTo>
                <a:cubicBezTo>
                  <a:pt x="5858867" y="4178349"/>
                  <a:pt x="5856386" y="4175869"/>
                  <a:pt x="5856386" y="4170908"/>
                </a:cubicBezTo>
                <a:close/>
                <a:moveTo>
                  <a:pt x="5432226" y="4170908"/>
                </a:moveTo>
                <a:lnTo>
                  <a:pt x="5424785" y="4178349"/>
                </a:lnTo>
                <a:cubicBezTo>
                  <a:pt x="5424785" y="4178349"/>
                  <a:pt x="5426026" y="4178349"/>
                  <a:pt x="5428506" y="4178349"/>
                </a:cubicBezTo>
                <a:cubicBezTo>
                  <a:pt x="5430986" y="4178349"/>
                  <a:pt x="5432226" y="4178349"/>
                  <a:pt x="5432226" y="4178349"/>
                </a:cubicBezTo>
                <a:cubicBezTo>
                  <a:pt x="5432226" y="4178349"/>
                  <a:pt x="5432226" y="4175869"/>
                  <a:pt x="5432226" y="4170908"/>
                </a:cubicBezTo>
                <a:close/>
                <a:moveTo>
                  <a:pt x="5238750" y="4170908"/>
                </a:moveTo>
                <a:cubicBezTo>
                  <a:pt x="5238750" y="4170908"/>
                  <a:pt x="5238750" y="4172148"/>
                  <a:pt x="5238750" y="4174629"/>
                </a:cubicBezTo>
                <a:cubicBezTo>
                  <a:pt x="5238750" y="4172148"/>
                  <a:pt x="5241230" y="4170908"/>
                  <a:pt x="5246191" y="4170908"/>
                </a:cubicBezTo>
                <a:cubicBezTo>
                  <a:pt x="5241230" y="4170908"/>
                  <a:pt x="5238750" y="4170908"/>
                  <a:pt x="5238750" y="4170908"/>
                </a:cubicBezTo>
                <a:close/>
                <a:moveTo>
                  <a:pt x="156270" y="4170908"/>
                </a:moveTo>
                <a:cubicBezTo>
                  <a:pt x="156270" y="4170908"/>
                  <a:pt x="156270" y="4173389"/>
                  <a:pt x="156270" y="4178349"/>
                </a:cubicBezTo>
                <a:lnTo>
                  <a:pt x="148828" y="4178349"/>
                </a:lnTo>
                <a:cubicBezTo>
                  <a:pt x="148828" y="4173389"/>
                  <a:pt x="151309" y="4170908"/>
                  <a:pt x="156270" y="4170908"/>
                </a:cubicBezTo>
                <a:close/>
                <a:moveTo>
                  <a:pt x="5853156" y="4167678"/>
                </a:moveTo>
                <a:lnTo>
                  <a:pt x="5855456" y="4169978"/>
                </a:lnTo>
                <a:cubicBezTo>
                  <a:pt x="5856077" y="4170598"/>
                  <a:pt x="5856386" y="4170908"/>
                  <a:pt x="5856386" y="4170908"/>
                </a:cubicBezTo>
                <a:close/>
                <a:moveTo>
                  <a:pt x="5893593" y="4163467"/>
                </a:moveTo>
                <a:lnTo>
                  <a:pt x="5901035" y="4163467"/>
                </a:lnTo>
                <a:lnTo>
                  <a:pt x="5893593" y="4170908"/>
                </a:lnTo>
                <a:close/>
                <a:moveTo>
                  <a:pt x="5848945" y="4163467"/>
                </a:moveTo>
                <a:cubicBezTo>
                  <a:pt x="5848945" y="4163467"/>
                  <a:pt x="5850186" y="4164707"/>
                  <a:pt x="5852666" y="4167187"/>
                </a:cubicBezTo>
                <a:lnTo>
                  <a:pt x="5853156" y="4167678"/>
                </a:lnTo>
                <a:close/>
                <a:moveTo>
                  <a:pt x="5566172" y="4163467"/>
                </a:moveTo>
                <a:cubicBezTo>
                  <a:pt x="5571133" y="4168427"/>
                  <a:pt x="5573613" y="4170908"/>
                  <a:pt x="5573613" y="4170908"/>
                </a:cubicBezTo>
                <a:cubicBezTo>
                  <a:pt x="5578574" y="4170908"/>
                  <a:pt x="5581054" y="4169668"/>
                  <a:pt x="5581054" y="4167187"/>
                </a:cubicBezTo>
                <a:cubicBezTo>
                  <a:pt x="5581054" y="4164707"/>
                  <a:pt x="5581054" y="4163467"/>
                  <a:pt x="5581054" y="4163467"/>
                </a:cubicBezTo>
                <a:cubicBezTo>
                  <a:pt x="5581054" y="4163467"/>
                  <a:pt x="5578574" y="4163467"/>
                  <a:pt x="5573613" y="4163467"/>
                </a:cubicBezTo>
                <a:cubicBezTo>
                  <a:pt x="5573613" y="4163467"/>
                  <a:pt x="5571133" y="4163467"/>
                  <a:pt x="5566172" y="4163467"/>
                </a:cubicBezTo>
                <a:close/>
                <a:moveTo>
                  <a:pt x="5290840" y="4163467"/>
                </a:moveTo>
                <a:cubicBezTo>
                  <a:pt x="5300761" y="4173389"/>
                  <a:pt x="5310684" y="4175869"/>
                  <a:pt x="5320605" y="4170908"/>
                </a:cubicBezTo>
                <a:lnTo>
                  <a:pt x="5313164" y="4163467"/>
                </a:lnTo>
                <a:close/>
                <a:moveTo>
                  <a:pt x="208359" y="4163467"/>
                </a:moveTo>
                <a:cubicBezTo>
                  <a:pt x="208359" y="4168427"/>
                  <a:pt x="207119" y="4173389"/>
                  <a:pt x="204639" y="4178349"/>
                </a:cubicBezTo>
                <a:cubicBezTo>
                  <a:pt x="202158" y="4183310"/>
                  <a:pt x="200918" y="4185791"/>
                  <a:pt x="200918" y="4185791"/>
                </a:cubicBezTo>
                <a:cubicBezTo>
                  <a:pt x="205879" y="4175869"/>
                  <a:pt x="208359" y="4168427"/>
                  <a:pt x="208359" y="4163467"/>
                </a:cubicBezTo>
                <a:close/>
                <a:moveTo>
                  <a:pt x="5930017" y="4162553"/>
                </a:moveTo>
                <a:lnTo>
                  <a:pt x="5938242" y="4163467"/>
                </a:lnTo>
                <a:lnTo>
                  <a:pt x="5930801" y="4163467"/>
                </a:lnTo>
                <a:close/>
                <a:moveTo>
                  <a:pt x="5528965" y="4148584"/>
                </a:moveTo>
                <a:lnTo>
                  <a:pt x="5528965" y="4156025"/>
                </a:lnTo>
                <a:cubicBezTo>
                  <a:pt x="5524003" y="4156025"/>
                  <a:pt x="5522764" y="4158506"/>
                  <a:pt x="5525244" y="4163467"/>
                </a:cubicBezTo>
                <a:cubicBezTo>
                  <a:pt x="5527724" y="4168427"/>
                  <a:pt x="5531445" y="4170908"/>
                  <a:pt x="5536406" y="4170908"/>
                </a:cubicBezTo>
                <a:cubicBezTo>
                  <a:pt x="5541367" y="4170908"/>
                  <a:pt x="5545088" y="4168427"/>
                  <a:pt x="5547568" y="4163467"/>
                </a:cubicBezTo>
                <a:cubicBezTo>
                  <a:pt x="5550048" y="4158506"/>
                  <a:pt x="5548809" y="4154785"/>
                  <a:pt x="5543847" y="4152304"/>
                </a:cubicBezTo>
                <a:cubicBezTo>
                  <a:pt x="5538886" y="4149824"/>
                  <a:pt x="5533926" y="4148584"/>
                  <a:pt x="5528965" y="4148584"/>
                </a:cubicBezTo>
                <a:close/>
                <a:moveTo>
                  <a:pt x="6042422" y="4133701"/>
                </a:moveTo>
                <a:lnTo>
                  <a:pt x="6049863" y="4133701"/>
                </a:lnTo>
                <a:lnTo>
                  <a:pt x="6057304" y="4138910"/>
                </a:lnTo>
                <a:lnTo>
                  <a:pt x="6057304" y="4133701"/>
                </a:lnTo>
                <a:cubicBezTo>
                  <a:pt x="6062266" y="4133701"/>
                  <a:pt x="6064746" y="4133701"/>
                  <a:pt x="6064746" y="4133701"/>
                </a:cubicBezTo>
                <a:lnTo>
                  <a:pt x="6058618" y="4139829"/>
                </a:lnTo>
                <a:lnTo>
                  <a:pt x="6059165" y="4140212"/>
                </a:lnTo>
                <a:cubicBezTo>
                  <a:pt x="6062885" y="4142073"/>
                  <a:pt x="6067226" y="4143623"/>
                  <a:pt x="6072187" y="4144863"/>
                </a:cubicBezTo>
                <a:cubicBezTo>
                  <a:pt x="6082109" y="4147344"/>
                  <a:pt x="6088311" y="4149824"/>
                  <a:pt x="6090791" y="4152304"/>
                </a:cubicBezTo>
                <a:cubicBezTo>
                  <a:pt x="6093271" y="4154785"/>
                  <a:pt x="6096992" y="4153545"/>
                  <a:pt x="6101953" y="4148584"/>
                </a:cubicBezTo>
                <a:lnTo>
                  <a:pt x="6109394" y="4156025"/>
                </a:lnTo>
                <a:lnTo>
                  <a:pt x="6124277" y="4156025"/>
                </a:lnTo>
                <a:cubicBezTo>
                  <a:pt x="6124277" y="4156025"/>
                  <a:pt x="6124277" y="4155405"/>
                  <a:pt x="6124277" y="4154165"/>
                </a:cubicBezTo>
                <a:lnTo>
                  <a:pt x="6124277" y="4152304"/>
                </a:lnTo>
                <a:cubicBezTo>
                  <a:pt x="6124277" y="4154785"/>
                  <a:pt x="6129238" y="4158506"/>
                  <a:pt x="6139160" y="4163467"/>
                </a:cubicBezTo>
                <a:lnTo>
                  <a:pt x="6131718" y="4170908"/>
                </a:lnTo>
                <a:cubicBezTo>
                  <a:pt x="6121797" y="4170908"/>
                  <a:pt x="6116836" y="4170908"/>
                  <a:pt x="6116836" y="4170908"/>
                </a:cubicBezTo>
                <a:cubicBezTo>
                  <a:pt x="6111874" y="4180830"/>
                  <a:pt x="6104433" y="4178349"/>
                  <a:pt x="6094511" y="4163467"/>
                </a:cubicBezTo>
                <a:cubicBezTo>
                  <a:pt x="6089550" y="4163467"/>
                  <a:pt x="6082109" y="4160986"/>
                  <a:pt x="6072187" y="4156025"/>
                </a:cubicBezTo>
                <a:cubicBezTo>
                  <a:pt x="6062266" y="4151064"/>
                  <a:pt x="6057304" y="4151064"/>
                  <a:pt x="6057304" y="4156025"/>
                </a:cubicBezTo>
                <a:cubicBezTo>
                  <a:pt x="6052343" y="4156025"/>
                  <a:pt x="6046142" y="4153545"/>
                  <a:pt x="6038701" y="4148584"/>
                </a:cubicBezTo>
                <a:cubicBezTo>
                  <a:pt x="6031260" y="4143623"/>
                  <a:pt x="6027539" y="4141142"/>
                  <a:pt x="6027539" y="4141142"/>
                </a:cubicBezTo>
                <a:lnTo>
                  <a:pt x="6034980" y="4141142"/>
                </a:lnTo>
                <a:cubicBezTo>
                  <a:pt x="6039942" y="4141142"/>
                  <a:pt x="6042422" y="4138662"/>
                  <a:pt x="6042422" y="4133701"/>
                </a:cubicBezTo>
                <a:close/>
                <a:moveTo>
                  <a:pt x="5424785" y="4133701"/>
                </a:moveTo>
                <a:cubicBezTo>
                  <a:pt x="5424785" y="4138662"/>
                  <a:pt x="5422305" y="4141142"/>
                  <a:pt x="5417343" y="4141142"/>
                </a:cubicBezTo>
                <a:lnTo>
                  <a:pt x="5417343" y="4148584"/>
                </a:lnTo>
                <a:cubicBezTo>
                  <a:pt x="5417343" y="4148584"/>
                  <a:pt x="5419824" y="4148584"/>
                  <a:pt x="5424785" y="4148584"/>
                </a:cubicBezTo>
                <a:cubicBezTo>
                  <a:pt x="5424785" y="4143623"/>
                  <a:pt x="5427265" y="4141142"/>
                  <a:pt x="5432226" y="4141142"/>
                </a:cubicBezTo>
                <a:lnTo>
                  <a:pt x="5439668" y="4141142"/>
                </a:lnTo>
                <a:lnTo>
                  <a:pt x="5439668" y="4148584"/>
                </a:lnTo>
                <a:lnTo>
                  <a:pt x="5432226" y="4156025"/>
                </a:lnTo>
                <a:cubicBezTo>
                  <a:pt x="5427265" y="4156025"/>
                  <a:pt x="5424785" y="4158506"/>
                  <a:pt x="5424785" y="4163467"/>
                </a:cubicBezTo>
                <a:lnTo>
                  <a:pt x="5424785" y="4156025"/>
                </a:lnTo>
                <a:cubicBezTo>
                  <a:pt x="5419824" y="4156025"/>
                  <a:pt x="5417343" y="4156025"/>
                  <a:pt x="5417343" y="4156025"/>
                </a:cubicBezTo>
                <a:cubicBezTo>
                  <a:pt x="5417343" y="4156025"/>
                  <a:pt x="5416103" y="4156025"/>
                  <a:pt x="5413623" y="4156025"/>
                </a:cubicBezTo>
                <a:cubicBezTo>
                  <a:pt x="5411143" y="4156025"/>
                  <a:pt x="5409902" y="4156025"/>
                  <a:pt x="5409902" y="4156025"/>
                </a:cubicBezTo>
                <a:cubicBezTo>
                  <a:pt x="5409902" y="4151064"/>
                  <a:pt x="5404941" y="4148584"/>
                  <a:pt x="5395019" y="4148584"/>
                </a:cubicBezTo>
                <a:cubicBezTo>
                  <a:pt x="5380136" y="4148584"/>
                  <a:pt x="5372695" y="4146103"/>
                  <a:pt x="5372695" y="4141142"/>
                </a:cubicBezTo>
                <a:lnTo>
                  <a:pt x="5365254" y="4141142"/>
                </a:lnTo>
                <a:lnTo>
                  <a:pt x="5372695" y="4156025"/>
                </a:lnTo>
                <a:cubicBezTo>
                  <a:pt x="5382617" y="4156025"/>
                  <a:pt x="5388818" y="4157265"/>
                  <a:pt x="5391299" y="4159746"/>
                </a:cubicBezTo>
                <a:cubicBezTo>
                  <a:pt x="5393779" y="4162227"/>
                  <a:pt x="5395019" y="4162227"/>
                  <a:pt x="5395019" y="4159746"/>
                </a:cubicBezTo>
                <a:cubicBezTo>
                  <a:pt x="5395019" y="4157265"/>
                  <a:pt x="5397499" y="4156025"/>
                  <a:pt x="5402461" y="4156025"/>
                </a:cubicBezTo>
                <a:lnTo>
                  <a:pt x="5424785" y="4163467"/>
                </a:lnTo>
                <a:cubicBezTo>
                  <a:pt x="5424785" y="4168427"/>
                  <a:pt x="5437188" y="4168427"/>
                  <a:pt x="5461992" y="4163467"/>
                </a:cubicBezTo>
                <a:cubicBezTo>
                  <a:pt x="5466953" y="4163467"/>
                  <a:pt x="5471913" y="4163467"/>
                  <a:pt x="5476875" y="4163467"/>
                </a:cubicBezTo>
                <a:cubicBezTo>
                  <a:pt x="5481836" y="4163467"/>
                  <a:pt x="5484316" y="4163467"/>
                  <a:pt x="5484316" y="4163467"/>
                </a:cubicBezTo>
                <a:lnTo>
                  <a:pt x="5504315" y="4163467"/>
                </a:lnTo>
                <a:cubicBezTo>
                  <a:pt x="5504004" y="4163467"/>
                  <a:pt x="5504160" y="4163467"/>
                  <a:pt x="5504780" y="4163467"/>
                </a:cubicBezTo>
                <a:lnTo>
                  <a:pt x="5506640" y="4163467"/>
                </a:lnTo>
                <a:lnTo>
                  <a:pt x="5508036" y="4163467"/>
                </a:lnTo>
                <a:cubicBezTo>
                  <a:pt x="5509586" y="4163467"/>
                  <a:pt x="5511602" y="4163467"/>
                  <a:pt x="5514082" y="4163467"/>
                </a:cubicBezTo>
                <a:lnTo>
                  <a:pt x="5514082" y="4156025"/>
                </a:lnTo>
                <a:lnTo>
                  <a:pt x="5461992" y="4156025"/>
                </a:lnTo>
                <a:cubicBezTo>
                  <a:pt x="5461992" y="4156025"/>
                  <a:pt x="5459512" y="4156025"/>
                  <a:pt x="5454551" y="4156025"/>
                </a:cubicBezTo>
                <a:lnTo>
                  <a:pt x="5447109" y="4148584"/>
                </a:lnTo>
                <a:lnTo>
                  <a:pt x="5439668" y="4141142"/>
                </a:lnTo>
                <a:lnTo>
                  <a:pt x="5432226" y="4133701"/>
                </a:lnTo>
                <a:close/>
                <a:moveTo>
                  <a:pt x="5357812" y="4133701"/>
                </a:moveTo>
                <a:lnTo>
                  <a:pt x="5357812" y="4141142"/>
                </a:lnTo>
                <a:cubicBezTo>
                  <a:pt x="5362774" y="4141142"/>
                  <a:pt x="5365254" y="4139902"/>
                  <a:pt x="5365254" y="4137422"/>
                </a:cubicBezTo>
                <a:cubicBezTo>
                  <a:pt x="5365254" y="4134941"/>
                  <a:pt x="5365254" y="4133701"/>
                  <a:pt x="5365254" y="4133701"/>
                </a:cubicBezTo>
                <a:cubicBezTo>
                  <a:pt x="5360292" y="4133701"/>
                  <a:pt x="5357812" y="4133701"/>
                  <a:pt x="5357812" y="4133701"/>
                </a:cubicBezTo>
                <a:close/>
                <a:moveTo>
                  <a:pt x="5677793" y="4126260"/>
                </a:moveTo>
                <a:cubicBezTo>
                  <a:pt x="5672831" y="4126260"/>
                  <a:pt x="5670351" y="4128740"/>
                  <a:pt x="5670351" y="4133701"/>
                </a:cubicBezTo>
                <a:lnTo>
                  <a:pt x="5648027" y="4133701"/>
                </a:lnTo>
                <a:cubicBezTo>
                  <a:pt x="5648027" y="4133701"/>
                  <a:pt x="5651748" y="4136182"/>
                  <a:pt x="5659189" y="4141142"/>
                </a:cubicBezTo>
                <a:cubicBezTo>
                  <a:pt x="5666631" y="4146103"/>
                  <a:pt x="5672831" y="4149824"/>
                  <a:pt x="5677793" y="4152304"/>
                </a:cubicBezTo>
                <a:cubicBezTo>
                  <a:pt x="5682754" y="4154785"/>
                  <a:pt x="5687714" y="4156025"/>
                  <a:pt x="5692676" y="4156025"/>
                </a:cubicBezTo>
                <a:lnTo>
                  <a:pt x="5700117" y="4163467"/>
                </a:lnTo>
                <a:cubicBezTo>
                  <a:pt x="5700117" y="4168427"/>
                  <a:pt x="5698876" y="4170908"/>
                  <a:pt x="5696396" y="4170908"/>
                </a:cubicBezTo>
                <a:cubicBezTo>
                  <a:pt x="5693916" y="4170908"/>
                  <a:pt x="5692676" y="4169668"/>
                  <a:pt x="5692676" y="4167187"/>
                </a:cubicBezTo>
                <a:cubicBezTo>
                  <a:pt x="5692676" y="4164707"/>
                  <a:pt x="5691435" y="4163467"/>
                  <a:pt x="5688955" y="4163467"/>
                </a:cubicBezTo>
                <a:cubicBezTo>
                  <a:pt x="5686475" y="4163467"/>
                  <a:pt x="5682754" y="4163467"/>
                  <a:pt x="5677793" y="4163467"/>
                </a:cubicBezTo>
                <a:cubicBezTo>
                  <a:pt x="5682754" y="4168427"/>
                  <a:pt x="5690195" y="4173389"/>
                  <a:pt x="5700117" y="4178349"/>
                </a:cubicBezTo>
                <a:lnTo>
                  <a:pt x="5707558" y="4170908"/>
                </a:lnTo>
                <a:cubicBezTo>
                  <a:pt x="5702597" y="4170908"/>
                  <a:pt x="5700117" y="4168427"/>
                  <a:pt x="5700117" y="4163467"/>
                </a:cubicBezTo>
                <a:cubicBezTo>
                  <a:pt x="5700117" y="4163467"/>
                  <a:pt x="5700117" y="4160986"/>
                  <a:pt x="5700117" y="4156025"/>
                </a:cubicBezTo>
                <a:lnTo>
                  <a:pt x="5692676" y="4141142"/>
                </a:lnTo>
                <a:cubicBezTo>
                  <a:pt x="5697637" y="4141142"/>
                  <a:pt x="5700117" y="4138662"/>
                  <a:pt x="5700117" y="4133701"/>
                </a:cubicBezTo>
                <a:cubicBezTo>
                  <a:pt x="5700117" y="4128740"/>
                  <a:pt x="5695156" y="4128740"/>
                  <a:pt x="5685234" y="4133701"/>
                </a:cubicBezTo>
                <a:cubicBezTo>
                  <a:pt x="5680273" y="4128740"/>
                  <a:pt x="5677793" y="4126260"/>
                  <a:pt x="5677793" y="4126260"/>
                </a:cubicBezTo>
                <a:close/>
                <a:moveTo>
                  <a:pt x="148828" y="4126260"/>
                </a:moveTo>
                <a:cubicBezTo>
                  <a:pt x="153789" y="4131220"/>
                  <a:pt x="153789" y="4136182"/>
                  <a:pt x="148828" y="4141142"/>
                </a:cubicBezTo>
                <a:cubicBezTo>
                  <a:pt x="143867" y="4146103"/>
                  <a:pt x="138906" y="4151064"/>
                  <a:pt x="133945" y="4156025"/>
                </a:cubicBezTo>
                <a:lnTo>
                  <a:pt x="119063" y="4163467"/>
                </a:lnTo>
                <a:close/>
                <a:moveTo>
                  <a:pt x="5461992" y="4118818"/>
                </a:moveTo>
                <a:lnTo>
                  <a:pt x="5469433" y="4126260"/>
                </a:lnTo>
                <a:cubicBezTo>
                  <a:pt x="5469433" y="4126260"/>
                  <a:pt x="5469433" y="4123779"/>
                  <a:pt x="5469433" y="4118818"/>
                </a:cubicBezTo>
                <a:close/>
                <a:moveTo>
                  <a:pt x="5447109" y="4118818"/>
                </a:moveTo>
                <a:lnTo>
                  <a:pt x="5439668" y="4126260"/>
                </a:lnTo>
                <a:lnTo>
                  <a:pt x="5454551" y="4118818"/>
                </a:lnTo>
                <a:cubicBezTo>
                  <a:pt x="5454551" y="4118818"/>
                  <a:pt x="5452070" y="4118818"/>
                  <a:pt x="5447109" y="4118818"/>
                </a:cubicBezTo>
                <a:close/>
                <a:moveTo>
                  <a:pt x="6302871" y="4111377"/>
                </a:moveTo>
                <a:lnTo>
                  <a:pt x="6302871" y="4118818"/>
                </a:lnTo>
                <a:cubicBezTo>
                  <a:pt x="6297910" y="4118818"/>
                  <a:pt x="6295429" y="4117578"/>
                  <a:pt x="6295429" y="4115097"/>
                </a:cubicBezTo>
                <a:cubicBezTo>
                  <a:pt x="6295429" y="4112617"/>
                  <a:pt x="6297910" y="4111377"/>
                  <a:pt x="6302871" y="4111377"/>
                </a:cubicBezTo>
                <a:close/>
                <a:moveTo>
                  <a:pt x="5752207" y="4111377"/>
                </a:moveTo>
                <a:cubicBezTo>
                  <a:pt x="5752207" y="4111377"/>
                  <a:pt x="5754687" y="4111377"/>
                  <a:pt x="5759648" y="4111377"/>
                </a:cubicBezTo>
                <a:lnTo>
                  <a:pt x="5752207" y="4118818"/>
                </a:lnTo>
                <a:close/>
                <a:moveTo>
                  <a:pt x="5867549" y="4109051"/>
                </a:moveTo>
                <a:cubicBezTo>
                  <a:pt x="5863828" y="4108121"/>
                  <a:pt x="5860107" y="4111377"/>
                  <a:pt x="5856386" y="4118818"/>
                </a:cubicBezTo>
                <a:lnTo>
                  <a:pt x="5856386" y="4126260"/>
                </a:lnTo>
                <a:lnTo>
                  <a:pt x="5863828" y="4118818"/>
                </a:lnTo>
                <a:cubicBezTo>
                  <a:pt x="5868789" y="4118818"/>
                  <a:pt x="5873749" y="4118818"/>
                  <a:pt x="5878711" y="4118818"/>
                </a:cubicBezTo>
                <a:lnTo>
                  <a:pt x="5893593" y="4118818"/>
                </a:lnTo>
                <a:cubicBezTo>
                  <a:pt x="5893593" y="4113857"/>
                  <a:pt x="5891113" y="4111377"/>
                  <a:pt x="5886152" y="4111377"/>
                </a:cubicBezTo>
                <a:lnTo>
                  <a:pt x="5871269" y="4111377"/>
                </a:lnTo>
                <a:cubicBezTo>
                  <a:pt x="5870029" y="4110137"/>
                  <a:pt x="5868789" y="4109362"/>
                  <a:pt x="5867549" y="4109051"/>
                </a:cubicBezTo>
                <a:close/>
                <a:moveTo>
                  <a:pt x="6265664" y="4103935"/>
                </a:moveTo>
                <a:cubicBezTo>
                  <a:pt x="6270625" y="4103935"/>
                  <a:pt x="6274346" y="4106416"/>
                  <a:pt x="6276826" y="4111377"/>
                </a:cubicBezTo>
                <a:cubicBezTo>
                  <a:pt x="6279306" y="4116337"/>
                  <a:pt x="6280547" y="4118818"/>
                  <a:pt x="6280547" y="4118818"/>
                </a:cubicBezTo>
                <a:lnTo>
                  <a:pt x="6273105" y="4118818"/>
                </a:lnTo>
                <a:cubicBezTo>
                  <a:pt x="6268144" y="4113857"/>
                  <a:pt x="6268144" y="4111377"/>
                  <a:pt x="6273105" y="4111377"/>
                </a:cubicBezTo>
                <a:close/>
                <a:moveTo>
                  <a:pt x="5573613" y="4103935"/>
                </a:moveTo>
                <a:lnTo>
                  <a:pt x="5581054" y="4111377"/>
                </a:lnTo>
                <a:lnTo>
                  <a:pt x="5573613" y="4111377"/>
                </a:lnTo>
                <a:cubicBezTo>
                  <a:pt x="5568652" y="4111377"/>
                  <a:pt x="5564931" y="4111377"/>
                  <a:pt x="5562451" y="4111377"/>
                </a:cubicBezTo>
                <a:cubicBezTo>
                  <a:pt x="5559971" y="4111377"/>
                  <a:pt x="5558730" y="4111377"/>
                  <a:pt x="5558730" y="4111377"/>
                </a:cubicBezTo>
                <a:close/>
                <a:moveTo>
                  <a:pt x="5387578" y="4103935"/>
                </a:moveTo>
                <a:cubicBezTo>
                  <a:pt x="5387578" y="4108896"/>
                  <a:pt x="5390058" y="4111377"/>
                  <a:pt x="5395019" y="4111377"/>
                </a:cubicBezTo>
                <a:cubicBezTo>
                  <a:pt x="5399981" y="4111377"/>
                  <a:pt x="5402461" y="4108896"/>
                  <a:pt x="5402461" y="4103935"/>
                </a:cubicBezTo>
                <a:cubicBezTo>
                  <a:pt x="5402461" y="4103935"/>
                  <a:pt x="5399981" y="4103935"/>
                  <a:pt x="5395019" y="4103935"/>
                </a:cubicBezTo>
                <a:cubicBezTo>
                  <a:pt x="5390058" y="4103935"/>
                  <a:pt x="5387578" y="4103935"/>
                  <a:pt x="5387578" y="4103935"/>
                </a:cubicBezTo>
                <a:close/>
                <a:moveTo>
                  <a:pt x="59531" y="4103935"/>
                </a:moveTo>
                <a:lnTo>
                  <a:pt x="44649" y="4118818"/>
                </a:lnTo>
                <a:cubicBezTo>
                  <a:pt x="39687" y="4118818"/>
                  <a:pt x="35967" y="4121299"/>
                  <a:pt x="33486" y="4126260"/>
                </a:cubicBezTo>
                <a:cubicBezTo>
                  <a:pt x="31006" y="4131220"/>
                  <a:pt x="29766" y="4133701"/>
                  <a:pt x="29766" y="4133701"/>
                </a:cubicBezTo>
                <a:lnTo>
                  <a:pt x="29766" y="4126260"/>
                </a:lnTo>
                <a:lnTo>
                  <a:pt x="44649" y="4111377"/>
                </a:lnTo>
                <a:close/>
                <a:moveTo>
                  <a:pt x="6101953" y="4102873"/>
                </a:moveTo>
                <a:lnTo>
                  <a:pt x="6103348" y="4103470"/>
                </a:lnTo>
                <a:lnTo>
                  <a:pt x="6101953" y="4103935"/>
                </a:lnTo>
                <a:close/>
                <a:moveTo>
                  <a:pt x="5837783" y="4100215"/>
                </a:moveTo>
                <a:cubicBezTo>
                  <a:pt x="5835302" y="4100215"/>
                  <a:pt x="5831582" y="4101455"/>
                  <a:pt x="5826621" y="4103935"/>
                </a:cubicBezTo>
                <a:cubicBezTo>
                  <a:pt x="5821660" y="4103935"/>
                  <a:pt x="5820420" y="4107656"/>
                  <a:pt x="5822900" y="4115097"/>
                </a:cubicBezTo>
                <a:cubicBezTo>
                  <a:pt x="5825380" y="4122539"/>
                  <a:pt x="5826621" y="4126260"/>
                  <a:pt x="5826621" y="4126260"/>
                </a:cubicBezTo>
                <a:lnTo>
                  <a:pt x="5834062" y="4126260"/>
                </a:lnTo>
                <a:cubicBezTo>
                  <a:pt x="5839024" y="4126260"/>
                  <a:pt x="5842744" y="4126260"/>
                  <a:pt x="5845224" y="4126260"/>
                </a:cubicBezTo>
                <a:cubicBezTo>
                  <a:pt x="5847704" y="4126260"/>
                  <a:pt x="5848945" y="4126260"/>
                  <a:pt x="5848945" y="4126260"/>
                </a:cubicBezTo>
                <a:cubicBezTo>
                  <a:pt x="5848945" y="4121299"/>
                  <a:pt x="5848945" y="4116337"/>
                  <a:pt x="5848945" y="4111377"/>
                </a:cubicBezTo>
                <a:lnTo>
                  <a:pt x="5841504" y="4103935"/>
                </a:lnTo>
                <a:cubicBezTo>
                  <a:pt x="5841504" y="4101455"/>
                  <a:pt x="5840264" y="4100215"/>
                  <a:pt x="5837783" y="4100215"/>
                </a:cubicBezTo>
                <a:close/>
                <a:moveTo>
                  <a:pt x="174873" y="4098354"/>
                </a:moveTo>
                <a:cubicBezTo>
                  <a:pt x="177354" y="4099594"/>
                  <a:pt x="178594" y="4103935"/>
                  <a:pt x="178594" y="4111377"/>
                </a:cubicBezTo>
                <a:cubicBezTo>
                  <a:pt x="178594" y="4121299"/>
                  <a:pt x="178594" y="4127500"/>
                  <a:pt x="178594" y="4129980"/>
                </a:cubicBezTo>
                <a:cubicBezTo>
                  <a:pt x="178594" y="4132461"/>
                  <a:pt x="183555" y="4131220"/>
                  <a:pt x="193477" y="4126260"/>
                </a:cubicBezTo>
                <a:cubicBezTo>
                  <a:pt x="203399" y="4121299"/>
                  <a:pt x="208359" y="4118818"/>
                  <a:pt x="208359" y="4118818"/>
                </a:cubicBezTo>
                <a:lnTo>
                  <a:pt x="200918" y="4126260"/>
                </a:lnTo>
                <a:cubicBezTo>
                  <a:pt x="195957" y="4131220"/>
                  <a:pt x="193477" y="4134941"/>
                  <a:pt x="193477" y="4137422"/>
                </a:cubicBezTo>
                <a:cubicBezTo>
                  <a:pt x="193477" y="4139902"/>
                  <a:pt x="190996" y="4141142"/>
                  <a:pt x="186035" y="4141142"/>
                </a:cubicBezTo>
                <a:cubicBezTo>
                  <a:pt x="181074" y="4141142"/>
                  <a:pt x="178594" y="4143623"/>
                  <a:pt x="178594" y="4148584"/>
                </a:cubicBezTo>
                <a:lnTo>
                  <a:pt x="171152" y="4148584"/>
                </a:lnTo>
                <a:cubicBezTo>
                  <a:pt x="166191" y="4148584"/>
                  <a:pt x="163711" y="4146103"/>
                  <a:pt x="163711" y="4141142"/>
                </a:cubicBezTo>
                <a:cubicBezTo>
                  <a:pt x="163711" y="4136182"/>
                  <a:pt x="163711" y="4131220"/>
                  <a:pt x="163711" y="4126260"/>
                </a:cubicBezTo>
                <a:cubicBezTo>
                  <a:pt x="158750" y="4116337"/>
                  <a:pt x="158750" y="4108896"/>
                  <a:pt x="163711" y="4103935"/>
                </a:cubicBezTo>
                <a:cubicBezTo>
                  <a:pt x="168672" y="4098975"/>
                  <a:pt x="172393" y="4097114"/>
                  <a:pt x="174873" y="4098354"/>
                </a:cubicBezTo>
                <a:close/>
                <a:moveTo>
                  <a:pt x="6079629" y="4096494"/>
                </a:moveTo>
                <a:cubicBezTo>
                  <a:pt x="6084590" y="4101455"/>
                  <a:pt x="6087070" y="4103935"/>
                  <a:pt x="6087070" y="4103935"/>
                </a:cubicBezTo>
                <a:lnTo>
                  <a:pt x="6072187" y="4103935"/>
                </a:lnTo>
                <a:cubicBezTo>
                  <a:pt x="6072187" y="4098975"/>
                  <a:pt x="6074667" y="4096494"/>
                  <a:pt x="6079629" y="4096494"/>
                </a:cubicBezTo>
                <a:close/>
                <a:moveTo>
                  <a:pt x="5960566" y="4096494"/>
                </a:moveTo>
                <a:lnTo>
                  <a:pt x="5960566" y="4100215"/>
                </a:lnTo>
                <a:cubicBezTo>
                  <a:pt x="5960566" y="4097734"/>
                  <a:pt x="5963046" y="4096494"/>
                  <a:pt x="5968008" y="4096494"/>
                </a:cubicBezTo>
                <a:cubicBezTo>
                  <a:pt x="5968008" y="4096494"/>
                  <a:pt x="5965527" y="4096494"/>
                  <a:pt x="5960566" y="4096494"/>
                </a:cubicBezTo>
                <a:close/>
                <a:moveTo>
                  <a:pt x="5521523" y="4096494"/>
                </a:moveTo>
                <a:cubicBezTo>
                  <a:pt x="5516562" y="4096494"/>
                  <a:pt x="5516562" y="4097734"/>
                  <a:pt x="5521523" y="4100215"/>
                </a:cubicBezTo>
                <a:cubicBezTo>
                  <a:pt x="5526484" y="4102695"/>
                  <a:pt x="5528965" y="4103935"/>
                  <a:pt x="5528965" y="4103935"/>
                </a:cubicBezTo>
                <a:lnTo>
                  <a:pt x="5528965" y="4096494"/>
                </a:lnTo>
                <a:close/>
                <a:moveTo>
                  <a:pt x="5432226" y="4096494"/>
                </a:moveTo>
                <a:lnTo>
                  <a:pt x="5432226" y="4103935"/>
                </a:lnTo>
                <a:lnTo>
                  <a:pt x="5447109" y="4096494"/>
                </a:lnTo>
                <a:close/>
                <a:moveTo>
                  <a:pt x="5380136" y="4096494"/>
                </a:moveTo>
                <a:cubicBezTo>
                  <a:pt x="5375175" y="4096494"/>
                  <a:pt x="5372695" y="4098975"/>
                  <a:pt x="5372695" y="4103935"/>
                </a:cubicBezTo>
                <a:lnTo>
                  <a:pt x="5380136" y="4103935"/>
                </a:lnTo>
                <a:close/>
                <a:moveTo>
                  <a:pt x="6258222" y="4089053"/>
                </a:moveTo>
                <a:cubicBezTo>
                  <a:pt x="6258222" y="4089053"/>
                  <a:pt x="6258222" y="4091533"/>
                  <a:pt x="6258222" y="4096494"/>
                </a:cubicBezTo>
                <a:cubicBezTo>
                  <a:pt x="6258222" y="4096494"/>
                  <a:pt x="6258222" y="4098975"/>
                  <a:pt x="6258222" y="4103935"/>
                </a:cubicBezTo>
                <a:cubicBezTo>
                  <a:pt x="6258222" y="4108896"/>
                  <a:pt x="6255742" y="4111377"/>
                  <a:pt x="6250781" y="4111377"/>
                </a:cubicBezTo>
                <a:cubicBezTo>
                  <a:pt x="6245820" y="4111377"/>
                  <a:pt x="6243340" y="4108896"/>
                  <a:pt x="6243340" y="4103935"/>
                </a:cubicBezTo>
                <a:cubicBezTo>
                  <a:pt x="6238378" y="4098975"/>
                  <a:pt x="6240859" y="4096494"/>
                  <a:pt x="6250781" y="4096494"/>
                </a:cubicBezTo>
                <a:close/>
                <a:moveTo>
                  <a:pt x="5796855" y="4089053"/>
                </a:moveTo>
                <a:cubicBezTo>
                  <a:pt x="5806777" y="4094013"/>
                  <a:pt x="5811738" y="4097734"/>
                  <a:pt x="5811738" y="4100215"/>
                </a:cubicBezTo>
                <a:cubicBezTo>
                  <a:pt x="5811738" y="4102695"/>
                  <a:pt x="5806777" y="4103935"/>
                  <a:pt x="5796855" y="4103935"/>
                </a:cubicBezTo>
                <a:lnTo>
                  <a:pt x="5781972" y="4103935"/>
                </a:lnTo>
                <a:cubicBezTo>
                  <a:pt x="5786934" y="4108896"/>
                  <a:pt x="5790654" y="4112617"/>
                  <a:pt x="5793135" y="4115097"/>
                </a:cubicBezTo>
                <a:cubicBezTo>
                  <a:pt x="5795615" y="4117578"/>
                  <a:pt x="5796855" y="4118818"/>
                  <a:pt x="5796855" y="4118818"/>
                </a:cubicBezTo>
                <a:lnTo>
                  <a:pt x="5796855" y="4126260"/>
                </a:lnTo>
                <a:cubicBezTo>
                  <a:pt x="5801817" y="4126260"/>
                  <a:pt x="5803056" y="4123779"/>
                  <a:pt x="5800576" y="4118818"/>
                </a:cubicBezTo>
                <a:cubicBezTo>
                  <a:pt x="5798096" y="4113857"/>
                  <a:pt x="5799335" y="4111377"/>
                  <a:pt x="5804297" y="4111377"/>
                </a:cubicBezTo>
                <a:lnTo>
                  <a:pt x="5811738" y="4103935"/>
                </a:lnTo>
                <a:cubicBezTo>
                  <a:pt x="5811738" y="4103935"/>
                  <a:pt x="5811738" y="4103315"/>
                  <a:pt x="5811738" y="4102075"/>
                </a:cubicBezTo>
                <a:lnTo>
                  <a:pt x="5811738" y="4100215"/>
                </a:lnTo>
                <a:lnTo>
                  <a:pt x="5811738" y="4096494"/>
                </a:lnTo>
                <a:cubicBezTo>
                  <a:pt x="5816699" y="4091533"/>
                  <a:pt x="5811738" y="4089053"/>
                  <a:pt x="5796855" y="4089053"/>
                </a:cubicBezTo>
                <a:close/>
                <a:moveTo>
                  <a:pt x="5603379" y="4089053"/>
                </a:moveTo>
                <a:cubicBezTo>
                  <a:pt x="5608340" y="4089053"/>
                  <a:pt x="5610820" y="4089053"/>
                  <a:pt x="5610820" y="4089053"/>
                </a:cubicBezTo>
                <a:cubicBezTo>
                  <a:pt x="5615781" y="4089053"/>
                  <a:pt x="5618261" y="4091533"/>
                  <a:pt x="5618261" y="4096494"/>
                </a:cubicBezTo>
                <a:lnTo>
                  <a:pt x="5610820" y="4096494"/>
                </a:lnTo>
                <a:cubicBezTo>
                  <a:pt x="5605859" y="4096494"/>
                  <a:pt x="5603379" y="4096494"/>
                  <a:pt x="5603379" y="4096494"/>
                </a:cubicBezTo>
                <a:cubicBezTo>
                  <a:pt x="5603379" y="4096494"/>
                  <a:pt x="5600899" y="4098975"/>
                  <a:pt x="5595937" y="4103935"/>
                </a:cubicBezTo>
                <a:cubicBezTo>
                  <a:pt x="5595937" y="4094013"/>
                  <a:pt x="5598417" y="4089053"/>
                  <a:pt x="5603379" y="4089053"/>
                </a:cubicBezTo>
                <a:close/>
                <a:moveTo>
                  <a:pt x="5476875" y="4089053"/>
                </a:moveTo>
                <a:cubicBezTo>
                  <a:pt x="5476875" y="4089053"/>
                  <a:pt x="5476875" y="4091533"/>
                  <a:pt x="5476875" y="4096494"/>
                </a:cubicBezTo>
                <a:cubicBezTo>
                  <a:pt x="5476875" y="4101455"/>
                  <a:pt x="5476875" y="4105175"/>
                  <a:pt x="5476875" y="4107656"/>
                </a:cubicBezTo>
                <a:cubicBezTo>
                  <a:pt x="5476875" y="4110137"/>
                  <a:pt x="5479355" y="4108896"/>
                  <a:pt x="5484316" y="4103935"/>
                </a:cubicBezTo>
                <a:cubicBezTo>
                  <a:pt x="5489277" y="4103935"/>
                  <a:pt x="5494238" y="4106416"/>
                  <a:pt x="5499199" y="4111377"/>
                </a:cubicBezTo>
                <a:lnTo>
                  <a:pt x="5499199" y="4096494"/>
                </a:lnTo>
                <a:cubicBezTo>
                  <a:pt x="5499199" y="4096494"/>
                  <a:pt x="5496719" y="4095254"/>
                  <a:pt x="5491758" y="4092773"/>
                </a:cubicBezTo>
                <a:cubicBezTo>
                  <a:pt x="5486796" y="4090293"/>
                  <a:pt x="5481836" y="4089053"/>
                  <a:pt x="5476875" y="4089053"/>
                </a:cubicBezTo>
                <a:close/>
                <a:moveTo>
                  <a:pt x="5361533" y="4089053"/>
                </a:moveTo>
                <a:cubicBezTo>
                  <a:pt x="5359053" y="4089053"/>
                  <a:pt x="5360292" y="4091533"/>
                  <a:pt x="5365254" y="4096494"/>
                </a:cubicBezTo>
                <a:cubicBezTo>
                  <a:pt x="5370215" y="4096494"/>
                  <a:pt x="5371454" y="4095254"/>
                  <a:pt x="5368974" y="4092773"/>
                </a:cubicBezTo>
                <a:cubicBezTo>
                  <a:pt x="5366494" y="4090293"/>
                  <a:pt x="5364013" y="4089053"/>
                  <a:pt x="5361533" y="4089053"/>
                </a:cubicBezTo>
                <a:close/>
                <a:moveTo>
                  <a:pt x="273472" y="4085332"/>
                </a:moveTo>
                <a:cubicBezTo>
                  <a:pt x="274712" y="4085332"/>
                  <a:pt x="275332" y="4086572"/>
                  <a:pt x="275332" y="4089053"/>
                </a:cubicBezTo>
                <a:cubicBezTo>
                  <a:pt x="275332" y="4094013"/>
                  <a:pt x="272852" y="4094013"/>
                  <a:pt x="267891" y="4089053"/>
                </a:cubicBezTo>
                <a:cubicBezTo>
                  <a:pt x="270371" y="4086572"/>
                  <a:pt x="272232" y="4085332"/>
                  <a:pt x="273472" y="4085332"/>
                </a:cubicBezTo>
                <a:close/>
                <a:moveTo>
                  <a:pt x="5670351" y="4077890"/>
                </a:moveTo>
                <a:cubicBezTo>
                  <a:pt x="5667871" y="4077890"/>
                  <a:pt x="5662910" y="4079131"/>
                  <a:pt x="5655468" y="4081611"/>
                </a:cubicBezTo>
                <a:lnTo>
                  <a:pt x="5655468" y="4089053"/>
                </a:lnTo>
                <a:lnTo>
                  <a:pt x="5662910" y="4089053"/>
                </a:lnTo>
                <a:cubicBezTo>
                  <a:pt x="5667871" y="4094013"/>
                  <a:pt x="5679033" y="4097734"/>
                  <a:pt x="5696396" y="4100215"/>
                </a:cubicBezTo>
                <a:cubicBezTo>
                  <a:pt x="5713759" y="4102695"/>
                  <a:pt x="5723682" y="4105175"/>
                  <a:pt x="5726162" y="4107656"/>
                </a:cubicBezTo>
                <a:cubicBezTo>
                  <a:pt x="5728642" y="4110137"/>
                  <a:pt x="5729883" y="4111377"/>
                  <a:pt x="5729883" y="4111377"/>
                </a:cubicBezTo>
                <a:lnTo>
                  <a:pt x="5737324" y="4118818"/>
                </a:lnTo>
                <a:cubicBezTo>
                  <a:pt x="5742285" y="4118818"/>
                  <a:pt x="5747245" y="4118818"/>
                  <a:pt x="5752207" y="4118818"/>
                </a:cubicBezTo>
                <a:cubicBezTo>
                  <a:pt x="5757168" y="4118818"/>
                  <a:pt x="5760889" y="4118818"/>
                  <a:pt x="5763369" y="4118818"/>
                </a:cubicBezTo>
                <a:cubicBezTo>
                  <a:pt x="5765849" y="4118818"/>
                  <a:pt x="5767090" y="4121299"/>
                  <a:pt x="5767090" y="4126260"/>
                </a:cubicBezTo>
                <a:lnTo>
                  <a:pt x="5774531" y="4133701"/>
                </a:lnTo>
                <a:lnTo>
                  <a:pt x="5774531" y="4126260"/>
                </a:lnTo>
                <a:cubicBezTo>
                  <a:pt x="5779492" y="4126260"/>
                  <a:pt x="5783213" y="4125019"/>
                  <a:pt x="5785693" y="4122539"/>
                </a:cubicBezTo>
                <a:cubicBezTo>
                  <a:pt x="5788173" y="4120058"/>
                  <a:pt x="5786934" y="4118818"/>
                  <a:pt x="5781972" y="4118818"/>
                </a:cubicBezTo>
                <a:cubicBezTo>
                  <a:pt x="5781972" y="4113857"/>
                  <a:pt x="5778252" y="4111377"/>
                  <a:pt x="5770810" y="4111377"/>
                </a:cubicBezTo>
                <a:cubicBezTo>
                  <a:pt x="5763369" y="4111377"/>
                  <a:pt x="5755927" y="4110137"/>
                  <a:pt x="5748486" y="4107656"/>
                </a:cubicBezTo>
                <a:cubicBezTo>
                  <a:pt x="5741045" y="4105175"/>
                  <a:pt x="5729883" y="4101455"/>
                  <a:pt x="5715000" y="4096494"/>
                </a:cubicBezTo>
                <a:cubicBezTo>
                  <a:pt x="5705078" y="4091533"/>
                  <a:pt x="5697637" y="4089053"/>
                  <a:pt x="5692676" y="4089053"/>
                </a:cubicBezTo>
                <a:cubicBezTo>
                  <a:pt x="5687714" y="4089053"/>
                  <a:pt x="5685234" y="4089053"/>
                  <a:pt x="5685234" y="4089053"/>
                </a:cubicBezTo>
                <a:cubicBezTo>
                  <a:pt x="5685234" y="4084092"/>
                  <a:pt x="5682754" y="4082851"/>
                  <a:pt x="5677793" y="4085332"/>
                </a:cubicBezTo>
                <a:cubicBezTo>
                  <a:pt x="5672831" y="4087812"/>
                  <a:pt x="5670351" y="4086572"/>
                  <a:pt x="5670351" y="4081611"/>
                </a:cubicBezTo>
                <a:cubicBezTo>
                  <a:pt x="5672832" y="4079131"/>
                  <a:pt x="5672832" y="4077890"/>
                  <a:pt x="5670351" y="4077890"/>
                </a:cubicBezTo>
                <a:close/>
                <a:moveTo>
                  <a:pt x="6207063" y="4076960"/>
                </a:moveTo>
                <a:cubicBezTo>
                  <a:pt x="6207683" y="4076340"/>
                  <a:pt x="6208613" y="4076650"/>
                  <a:pt x="6209853" y="4077890"/>
                </a:cubicBezTo>
                <a:cubicBezTo>
                  <a:pt x="6212333" y="4080371"/>
                  <a:pt x="6213574" y="4081611"/>
                  <a:pt x="6213574" y="4081611"/>
                </a:cubicBezTo>
                <a:lnTo>
                  <a:pt x="6206133" y="4081611"/>
                </a:lnTo>
                <a:cubicBezTo>
                  <a:pt x="6206133" y="4079131"/>
                  <a:pt x="6206443" y="4077581"/>
                  <a:pt x="6207063" y="4076960"/>
                </a:cubicBezTo>
                <a:close/>
                <a:moveTo>
                  <a:pt x="5729883" y="4074170"/>
                </a:moveTo>
                <a:lnTo>
                  <a:pt x="5737324" y="4081611"/>
                </a:lnTo>
                <a:cubicBezTo>
                  <a:pt x="5742285" y="4081611"/>
                  <a:pt x="5744765" y="4084092"/>
                  <a:pt x="5744765" y="4089053"/>
                </a:cubicBezTo>
                <a:cubicBezTo>
                  <a:pt x="5749727" y="4089053"/>
                  <a:pt x="5750966" y="4086572"/>
                  <a:pt x="5748486" y="4081611"/>
                </a:cubicBezTo>
                <a:cubicBezTo>
                  <a:pt x="5746006" y="4076650"/>
                  <a:pt x="5739804" y="4074170"/>
                  <a:pt x="5729883" y="4074170"/>
                </a:cubicBezTo>
                <a:close/>
                <a:moveTo>
                  <a:pt x="5610820" y="4074170"/>
                </a:moveTo>
                <a:cubicBezTo>
                  <a:pt x="5605859" y="4074170"/>
                  <a:pt x="5600899" y="4075410"/>
                  <a:pt x="5595937" y="4077890"/>
                </a:cubicBezTo>
                <a:cubicBezTo>
                  <a:pt x="5590976" y="4080371"/>
                  <a:pt x="5588496" y="4081611"/>
                  <a:pt x="5588496" y="4081611"/>
                </a:cubicBezTo>
                <a:cubicBezTo>
                  <a:pt x="5588496" y="4081611"/>
                  <a:pt x="5587255" y="4082851"/>
                  <a:pt x="5584775" y="4085332"/>
                </a:cubicBezTo>
                <a:cubicBezTo>
                  <a:pt x="5582295" y="4087812"/>
                  <a:pt x="5578574" y="4086572"/>
                  <a:pt x="5573613" y="4081611"/>
                </a:cubicBezTo>
                <a:lnTo>
                  <a:pt x="5566172" y="4081611"/>
                </a:lnTo>
                <a:cubicBezTo>
                  <a:pt x="5571133" y="4086572"/>
                  <a:pt x="5573613" y="4089053"/>
                  <a:pt x="5573613" y="4089053"/>
                </a:cubicBezTo>
                <a:cubicBezTo>
                  <a:pt x="5573613" y="4089053"/>
                  <a:pt x="5573613" y="4091533"/>
                  <a:pt x="5573613" y="4096494"/>
                </a:cubicBezTo>
                <a:cubicBezTo>
                  <a:pt x="5573613" y="4101455"/>
                  <a:pt x="5568652" y="4102695"/>
                  <a:pt x="5558730" y="4100215"/>
                </a:cubicBezTo>
                <a:cubicBezTo>
                  <a:pt x="5548809" y="4097734"/>
                  <a:pt x="5543847" y="4098975"/>
                  <a:pt x="5543847" y="4103935"/>
                </a:cubicBezTo>
                <a:lnTo>
                  <a:pt x="5551289" y="4111377"/>
                </a:lnTo>
                <a:lnTo>
                  <a:pt x="5558730" y="4118818"/>
                </a:lnTo>
                <a:lnTo>
                  <a:pt x="5543847" y="4118818"/>
                </a:lnTo>
                <a:cubicBezTo>
                  <a:pt x="5509120" y="4113857"/>
                  <a:pt x="5490517" y="4113857"/>
                  <a:pt x="5488037" y="4118818"/>
                </a:cubicBezTo>
                <a:cubicBezTo>
                  <a:pt x="5485557" y="4123779"/>
                  <a:pt x="5485557" y="4127500"/>
                  <a:pt x="5488037" y="4129980"/>
                </a:cubicBezTo>
                <a:cubicBezTo>
                  <a:pt x="5490517" y="4132461"/>
                  <a:pt x="5496719" y="4133701"/>
                  <a:pt x="5506640" y="4133701"/>
                </a:cubicBezTo>
                <a:cubicBezTo>
                  <a:pt x="5516562" y="4133701"/>
                  <a:pt x="5524003" y="4133701"/>
                  <a:pt x="5528965" y="4133701"/>
                </a:cubicBezTo>
                <a:cubicBezTo>
                  <a:pt x="5533926" y="4123779"/>
                  <a:pt x="5536406" y="4123779"/>
                  <a:pt x="5536406" y="4133701"/>
                </a:cubicBezTo>
                <a:cubicBezTo>
                  <a:pt x="5536406" y="4133701"/>
                  <a:pt x="5538886" y="4133701"/>
                  <a:pt x="5543847" y="4133701"/>
                </a:cubicBezTo>
                <a:lnTo>
                  <a:pt x="5551289" y="4133701"/>
                </a:lnTo>
                <a:cubicBezTo>
                  <a:pt x="5551289" y="4133701"/>
                  <a:pt x="5551289" y="4132461"/>
                  <a:pt x="5551289" y="4129980"/>
                </a:cubicBezTo>
                <a:cubicBezTo>
                  <a:pt x="5551289" y="4127500"/>
                  <a:pt x="5552529" y="4126260"/>
                  <a:pt x="5555010" y="4126260"/>
                </a:cubicBezTo>
                <a:cubicBezTo>
                  <a:pt x="5557490" y="4126260"/>
                  <a:pt x="5561210" y="4126260"/>
                  <a:pt x="5566172" y="4126260"/>
                </a:cubicBezTo>
                <a:cubicBezTo>
                  <a:pt x="5571133" y="4126260"/>
                  <a:pt x="5573613" y="4123779"/>
                  <a:pt x="5573613" y="4118818"/>
                </a:cubicBezTo>
                <a:lnTo>
                  <a:pt x="5581054" y="4126260"/>
                </a:lnTo>
                <a:cubicBezTo>
                  <a:pt x="5581054" y="4126260"/>
                  <a:pt x="5578574" y="4127500"/>
                  <a:pt x="5573613" y="4129980"/>
                </a:cubicBezTo>
                <a:cubicBezTo>
                  <a:pt x="5568652" y="4132461"/>
                  <a:pt x="5568652" y="4136182"/>
                  <a:pt x="5573613" y="4141142"/>
                </a:cubicBezTo>
                <a:cubicBezTo>
                  <a:pt x="5573613" y="4141142"/>
                  <a:pt x="5571133" y="4143623"/>
                  <a:pt x="5566172" y="4148584"/>
                </a:cubicBezTo>
                <a:lnTo>
                  <a:pt x="5558730" y="4148584"/>
                </a:lnTo>
                <a:lnTo>
                  <a:pt x="5558730" y="4159746"/>
                </a:lnTo>
                <a:cubicBezTo>
                  <a:pt x="5558730" y="4157265"/>
                  <a:pt x="5559971" y="4156025"/>
                  <a:pt x="5562451" y="4156025"/>
                </a:cubicBezTo>
                <a:cubicBezTo>
                  <a:pt x="5564931" y="4156025"/>
                  <a:pt x="5566172" y="4156025"/>
                  <a:pt x="5566172" y="4156025"/>
                </a:cubicBezTo>
                <a:cubicBezTo>
                  <a:pt x="5571133" y="4156025"/>
                  <a:pt x="5573613" y="4153545"/>
                  <a:pt x="5573613" y="4148584"/>
                </a:cubicBezTo>
                <a:cubicBezTo>
                  <a:pt x="5573613" y="4143623"/>
                  <a:pt x="5578574" y="4141142"/>
                  <a:pt x="5588496" y="4141142"/>
                </a:cubicBezTo>
                <a:cubicBezTo>
                  <a:pt x="5593457" y="4141142"/>
                  <a:pt x="5595937" y="4141142"/>
                  <a:pt x="5595937" y="4141142"/>
                </a:cubicBezTo>
                <a:cubicBezTo>
                  <a:pt x="5595937" y="4141142"/>
                  <a:pt x="5595937" y="4138662"/>
                  <a:pt x="5595937" y="4133701"/>
                </a:cubicBezTo>
                <a:cubicBezTo>
                  <a:pt x="5595937" y="4128740"/>
                  <a:pt x="5597178" y="4126260"/>
                  <a:pt x="5599658" y="4126260"/>
                </a:cubicBezTo>
                <a:cubicBezTo>
                  <a:pt x="5602138" y="4126260"/>
                  <a:pt x="5603379" y="4123779"/>
                  <a:pt x="5603379" y="4118818"/>
                </a:cubicBezTo>
                <a:cubicBezTo>
                  <a:pt x="5603379" y="4118818"/>
                  <a:pt x="5605859" y="4118818"/>
                  <a:pt x="5610820" y="4118818"/>
                </a:cubicBezTo>
                <a:cubicBezTo>
                  <a:pt x="5615781" y="4118818"/>
                  <a:pt x="5619502" y="4116337"/>
                  <a:pt x="5621982" y="4111377"/>
                </a:cubicBezTo>
                <a:cubicBezTo>
                  <a:pt x="5624462" y="4106416"/>
                  <a:pt x="5625703" y="4106416"/>
                  <a:pt x="5625703" y="4111377"/>
                </a:cubicBezTo>
                <a:cubicBezTo>
                  <a:pt x="5625703" y="4116337"/>
                  <a:pt x="5628183" y="4118818"/>
                  <a:pt x="5633144" y="4118818"/>
                </a:cubicBezTo>
                <a:cubicBezTo>
                  <a:pt x="5633144" y="4118818"/>
                  <a:pt x="5633144" y="4117578"/>
                  <a:pt x="5633144" y="4115097"/>
                </a:cubicBezTo>
                <a:cubicBezTo>
                  <a:pt x="5633144" y="4112617"/>
                  <a:pt x="5631904" y="4110137"/>
                  <a:pt x="5629424" y="4107656"/>
                </a:cubicBezTo>
                <a:cubicBezTo>
                  <a:pt x="5626943" y="4105175"/>
                  <a:pt x="5625703" y="4100215"/>
                  <a:pt x="5625703" y="4092773"/>
                </a:cubicBezTo>
                <a:cubicBezTo>
                  <a:pt x="5625703" y="4085332"/>
                  <a:pt x="5630664" y="4079130"/>
                  <a:pt x="5640586" y="4074170"/>
                </a:cubicBezTo>
                <a:lnTo>
                  <a:pt x="5633144" y="4074170"/>
                </a:lnTo>
                <a:cubicBezTo>
                  <a:pt x="5628183" y="4074170"/>
                  <a:pt x="5625703" y="4074170"/>
                  <a:pt x="5625703" y="4074170"/>
                </a:cubicBezTo>
                <a:close/>
                <a:moveTo>
                  <a:pt x="5454551" y="4074170"/>
                </a:moveTo>
                <a:cubicBezTo>
                  <a:pt x="5454551" y="4074170"/>
                  <a:pt x="5454551" y="4079130"/>
                  <a:pt x="5454551" y="4089053"/>
                </a:cubicBezTo>
                <a:cubicBezTo>
                  <a:pt x="5454551" y="4098975"/>
                  <a:pt x="5454551" y="4103935"/>
                  <a:pt x="5454551" y="4103935"/>
                </a:cubicBezTo>
                <a:lnTo>
                  <a:pt x="5461992" y="4096494"/>
                </a:lnTo>
                <a:lnTo>
                  <a:pt x="5461992" y="4089053"/>
                </a:lnTo>
                <a:lnTo>
                  <a:pt x="5469433" y="4081611"/>
                </a:lnTo>
                <a:lnTo>
                  <a:pt x="5469433" y="4074170"/>
                </a:lnTo>
                <a:cubicBezTo>
                  <a:pt x="5459512" y="4074170"/>
                  <a:pt x="5454551" y="4074170"/>
                  <a:pt x="5454551" y="4074170"/>
                </a:cubicBezTo>
                <a:close/>
                <a:moveTo>
                  <a:pt x="5537336" y="4070449"/>
                </a:moveTo>
                <a:cubicBezTo>
                  <a:pt x="5535475" y="4070449"/>
                  <a:pt x="5533925" y="4071690"/>
                  <a:pt x="5532685" y="4074170"/>
                </a:cubicBezTo>
                <a:cubicBezTo>
                  <a:pt x="5530205" y="4079130"/>
                  <a:pt x="5527724" y="4080371"/>
                  <a:pt x="5525244" y="4077890"/>
                </a:cubicBezTo>
                <a:cubicBezTo>
                  <a:pt x="5522764" y="4075410"/>
                  <a:pt x="5520283" y="4075410"/>
                  <a:pt x="5517802" y="4077890"/>
                </a:cubicBezTo>
                <a:cubicBezTo>
                  <a:pt x="5515322" y="4080371"/>
                  <a:pt x="5511602" y="4081611"/>
                  <a:pt x="5506640" y="4081611"/>
                </a:cubicBezTo>
                <a:cubicBezTo>
                  <a:pt x="5496719" y="4081611"/>
                  <a:pt x="5494238" y="4084092"/>
                  <a:pt x="5499199" y="4089053"/>
                </a:cubicBezTo>
                <a:cubicBezTo>
                  <a:pt x="5499199" y="4089053"/>
                  <a:pt x="5501679" y="4089053"/>
                  <a:pt x="5506640" y="4089053"/>
                </a:cubicBezTo>
                <a:cubicBezTo>
                  <a:pt x="5511602" y="4089053"/>
                  <a:pt x="5514082" y="4089053"/>
                  <a:pt x="5514082" y="4089053"/>
                </a:cubicBezTo>
                <a:lnTo>
                  <a:pt x="5536406" y="4089053"/>
                </a:lnTo>
                <a:lnTo>
                  <a:pt x="5543847" y="4089053"/>
                </a:lnTo>
                <a:lnTo>
                  <a:pt x="5543847" y="4074170"/>
                </a:lnTo>
                <a:cubicBezTo>
                  <a:pt x="5541367" y="4071690"/>
                  <a:pt x="5539197" y="4070449"/>
                  <a:pt x="5537336" y="4070449"/>
                </a:cubicBezTo>
                <a:close/>
                <a:moveTo>
                  <a:pt x="5573613" y="4066728"/>
                </a:moveTo>
                <a:cubicBezTo>
                  <a:pt x="5568652" y="4066728"/>
                  <a:pt x="5567412" y="4069209"/>
                  <a:pt x="5569892" y="4074170"/>
                </a:cubicBezTo>
                <a:cubicBezTo>
                  <a:pt x="5572372" y="4079130"/>
                  <a:pt x="5576093" y="4081611"/>
                  <a:pt x="5581054" y="4081611"/>
                </a:cubicBezTo>
                <a:lnTo>
                  <a:pt x="5581054" y="4074170"/>
                </a:lnTo>
                <a:cubicBezTo>
                  <a:pt x="5576093" y="4074170"/>
                  <a:pt x="5573613" y="4074170"/>
                  <a:pt x="5573613" y="4074170"/>
                </a:cubicBezTo>
                <a:cubicBezTo>
                  <a:pt x="5573613" y="4074170"/>
                  <a:pt x="5573613" y="4071689"/>
                  <a:pt x="5573613" y="4066728"/>
                </a:cubicBezTo>
                <a:close/>
                <a:moveTo>
                  <a:pt x="5313164" y="4066728"/>
                </a:moveTo>
                <a:lnTo>
                  <a:pt x="5305722" y="4074170"/>
                </a:lnTo>
                <a:cubicBezTo>
                  <a:pt x="5310684" y="4074170"/>
                  <a:pt x="5313164" y="4074170"/>
                  <a:pt x="5313164" y="4074170"/>
                </a:cubicBezTo>
                <a:close/>
                <a:moveTo>
                  <a:pt x="5715000" y="4059287"/>
                </a:moveTo>
                <a:cubicBezTo>
                  <a:pt x="5715000" y="4064248"/>
                  <a:pt x="5717480" y="4066728"/>
                  <a:pt x="5722441" y="4066728"/>
                </a:cubicBezTo>
                <a:lnTo>
                  <a:pt x="5722441" y="4059287"/>
                </a:lnTo>
                <a:cubicBezTo>
                  <a:pt x="5722441" y="4059287"/>
                  <a:pt x="5719961" y="4059287"/>
                  <a:pt x="5715000" y="4059287"/>
                </a:cubicBezTo>
                <a:close/>
                <a:moveTo>
                  <a:pt x="5543847" y="4059287"/>
                </a:moveTo>
                <a:lnTo>
                  <a:pt x="5543847" y="4066728"/>
                </a:lnTo>
                <a:cubicBezTo>
                  <a:pt x="5548809" y="4066728"/>
                  <a:pt x="5551289" y="4066728"/>
                  <a:pt x="5551289" y="4066728"/>
                </a:cubicBezTo>
                <a:lnTo>
                  <a:pt x="5551289" y="4059287"/>
                </a:lnTo>
                <a:cubicBezTo>
                  <a:pt x="5546327" y="4059287"/>
                  <a:pt x="5543847" y="4059287"/>
                  <a:pt x="5543847" y="4059287"/>
                </a:cubicBezTo>
                <a:close/>
                <a:moveTo>
                  <a:pt x="5514082" y="4059287"/>
                </a:moveTo>
                <a:cubicBezTo>
                  <a:pt x="5514082" y="4059287"/>
                  <a:pt x="5514082" y="4061768"/>
                  <a:pt x="5514082" y="4066728"/>
                </a:cubicBezTo>
                <a:lnTo>
                  <a:pt x="5521523" y="4066728"/>
                </a:lnTo>
                <a:cubicBezTo>
                  <a:pt x="5521523" y="4061768"/>
                  <a:pt x="5521523" y="4059287"/>
                  <a:pt x="5521523" y="4059287"/>
                </a:cubicBezTo>
                <a:cubicBezTo>
                  <a:pt x="5521523" y="4059287"/>
                  <a:pt x="5519043" y="4059287"/>
                  <a:pt x="5514082" y="4059287"/>
                </a:cubicBezTo>
                <a:close/>
                <a:moveTo>
                  <a:pt x="5346650" y="4059287"/>
                </a:moveTo>
                <a:cubicBezTo>
                  <a:pt x="5344170" y="4059287"/>
                  <a:pt x="5342929" y="4061768"/>
                  <a:pt x="5342929" y="4066728"/>
                </a:cubicBezTo>
                <a:lnTo>
                  <a:pt x="5350371" y="4074170"/>
                </a:lnTo>
                <a:lnTo>
                  <a:pt x="5365254" y="4074170"/>
                </a:lnTo>
                <a:cubicBezTo>
                  <a:pt x="5370215" y="4069209"/>
                  <a:pt x="5372695" y="4066728"/>
                  <a:pt x="5372695" y="4066728"/>
                </a:cubicBezTo>
                <a:cubicBezTo>
                  <a:pt x="5372695" y="4066728"/>
                  <a:pt x="5367734" y="4064248"/>
                  <a:pt x="5357812" y="4059287"/>
                </a:cubicBezTo>
                <a:cubicBezTo>
                  <a:pt x="5352851" y="4059287"/>
                  <a:pt x="5349130" y="4059287"/>
                  <a:pt x="5346650" y="4059287"/>
                </a:cubicBezTo>
                <a:close/>
                <a:moveTo>
                  <a:pt x="6258222" y="4051845"/>
                </a:moveTo>
                <a:lnTo>
                  <a:pt x="6258222" y="4066728"/>
                </a:lnTo>
                <a:cubicBezTo>
                  <a:pt x="6258222" y="4066728"/>
                  <a:pt x="6255742" y="4064248"/>
                  <a:pt x="6250781" y="4059287"/>
                </a:cubicBezTo>
                <a:close/>
                <a:moveTo>
                  <a:pt x="6183808" y="4051845"/>
                </a:moveTo>
                <a:lnTo>
                  <a:pt x="6206133" y="4051845"/>
                </a:lnTo>
                <a:cubicBezTo>
                  <a:pt x="6216054" y="4056806"/>
                  <a:pt x="6221015" y="4059287"/>
                  <a:pt x="6221015" y="4059287"/>
                </a:cubicBezTo>
                <a:lnTo>
                  <a:pt x="6213574" y="4066728"/>
                </a:lnTo>
                <a:lnTo>
                  <a:pt x="6206133" y="4066728"/>
                </a:lnTo>
                <a:lnTo>
                  <a:pt x="6198691" y="4066728"/>
                </a:lnTo>
                <a:cubicBezTo>
                  <a:pt x="6198691" y="4061768"/>
                  <a:pt x="6196211" y="4061768"/>
                  <a:pt x="6191250" y="4066728"/>
                </a:cubicBezTo>
                <a:cubicBezTo>
                  <a:pt x="6186288" y="4071689"/>
                  <a:pt x="6183808" y="4069209"/>
                  <a:pt x="6183808" y="4059287"/>
                </a:cubicBezTo>
                <a:close/>
                <a:moveTo>
                  <a:pt x="5692676" y="4051845"/>
                </a:moveTo>
                <a:cubicBezTo>
                  <a:pt x="5692676" y="4056806"/>
                  <a:pt x="5692676" y="4059287"/>
                  <a:pt x="5692676" y="4059287"/>
                </a:cubicBezTo>
                <a:cubicBezTo>
                  <a:pt x="5692676" y="4059287"/>
                  <a:pt x="5695156" y="4056806"/>
                  <a:pt x="5700117" y="4051845"/>
                </a:cubicBezTo>
                <a:close/>
                <a:moveTo>
                  <a:pt x="5521523" y="4051845"/>
                </a:moveTo>
                <a:lnTo>
                  <a:pt x="5528965" y="4059287"/>
                </a:lnTo>
                <a:lnTo>
                  <a:pt x="5528965" y="4051845"/>
                </a:lnTo>
                <a:close/>
                <a:moveTo>
                  <a:pt x="5246191" y="4044404"/>
                </a:moveTo>
                <a:cubicBezTo>
                  <a:pt x="5246191" y="4044404"/>
                  <a:pt x="5246191" y="4046885"/>
                  <a:pt x="5246191" y="4051845"/>
                </a:cubicBezTo>
                <a:cubicBezTo>
                  <a:pt x="5246191" y="4056806"/>
                  <a:pt x="5251152" y="4058047"/>
                  <a:pt x="5261074" y="4055566"/>
                </a:cubicBezTo>
                <a:cubicBezTo>
                  <a:pt x="5270995" y="4053086"/>
                  <a:pt x="5278437" y="4051845"/>
                  <a:pt x="5283398" y="4051845"/>
                </a:cubicBezTo>
                <a:cubicBezTo>
                  <a:pt x="5288359" y="4051845"/>
                  <a:pt x="5290840" y="4050605"/>
                  <a:pt x="5290840" y="4048125"/>
                </a:cubicBezTo>
                <a:cubicBezTo>
                  <a:pt x="5290840" y="4045644"/>
                  <a:pt x="5288359" y="4044404"/>
                  <a:pt x="5283398" y="4044404"/>
                </a:cubicBezTo>
                <a:cubicBezTo>
                  <a:pt x="5278437" y="4044404"/>
                  <a:pt x="5275957" y="4044404"/>
                  <a:pt x="5275957" y="4044404"/>
                </a:cubicBezTo>
                <a:cubicBezTo>
                  <a:pt x="5270995" y="4049365"/>
                  <a:pt x="5268515" y="4049365"/>
                  <a:pt x="5268515" y="4044404"/>
                </a:cubicBezTo>
                <a:lnTo>
                  <a:pt x="5261074" y="4044404"/>
                </a:lnTo>
                <a:cubicBezTo>
                  <a:pt x="5261074" y="4044404"/>
                  <a:pt x="5258594" y="4044404"/>
                  <a:pt x="5253633" y="4044404"/>
                </a:cubicBezTo>
                <a:cubicBezTo>
                  <a:pt x="5248671" y="4044404"/>
                  <a:pt x="5246191" y="4044404"/>
                  <a:pt x="5246191" y="4044404"/>
                </a:cubicBezTo>
                <a:close/>
                <a:moveTo>
                  <a:pt x="5216426" y="4044404"/>
                </a:moveTo>
                <a:lnTo>
                  <a:pt x="5216426" y="4051845"/>
                </a:lnTo>
                <a:cubicBezTo>
                  <a:pt x="5226347" y="4051845"/>
                  <a:pt x="5231308" y="4051845"/>
                  <a:pt x="5231308" y="4051845"/>
                </a:cubicBezTo>
                <a:lnTo>
                  <a:pt x="5238750" y="4051845"/>
                </a:lnTo>
                <a:lnTo>
                  <a:pt x="5231308" y="4044404"/>
                </a:lnTo>
                <a:cubicBezTo>
                  <a:pt x="5231308" y="4044404"/>
                  <a:pt x="5226347" y="4044404"/>
                  <a:pt x="5216426" y="4044404"/>
                </a:cubicBezTo>
                <a:close/>
                <a:moveTo>
                  <a:pt x="5684304" y="4039753"/>
                </a:moveTo>
                <a:cubicBezTo>
                  <a:pt x="5683684" y="4039133"/>
                  <a:pt x="5682753" y="4039443"/>
                  <a:pt x="5681513" y="4040683"/>
                </a:cubicBezTo>
                <a:cubicBezTo>
                  <a:pt x="5679033" y="4043164"/>
                  <a:pt x="5675313" y="4044404"/>
                  <a:pt x="5670351" y="4044404"/>
                </a:cubicBezTo>
                <a:lnTo>
                  <a:pt x="5670351" y="4051845"/>
                </a:lnTo>
                <a:lnTo>
                  <a:pt x="5685234" y="4044404"/>
                </a:lnTo>
                <a:cubicBezTo>
                  <a:pt x="5685234" y="4041924"/>
                  <a:pt x="5684924" y="4040374"/>
                  <a:pt x="5684304" y="4039753"/>
                </a:cubicBezTo>
                <a:close/>
                <a:moveTo>
                  <a:pt x="6206133" y="4036963"/>
                </a:moveTo>
                <a:cubicBezTo>
                  <a:pt x="6206133" y="4036963"/>
                  <a:pt x="6208613" y="4036963"/>
                  <a:pt x="6213574" y="4036963"/>
                </a:cubicBezTo>
                <a:cubicBezTo>
                  <a:pt x="6218535" y="4036963"/>
                  <a:pt x="6221015" y="4039443"/>
                  <a:pt x="6221015" y="4044404"/>
                </a:cubicBezTo>
                <a:lnTo>
                  <a:pt x="6206133" y="4044404"/>
                </a:lnTo>
                <a:close/>
                <a:moveTo>
                  <a:pt x="5476875" y="4036963"/>
                </a:moveTo>
                <a:lnTo>
                  <a:pt x="5461992" y="4044404"/>
                </a:lnTo>
                <a:cubicBezTo>
                  <a:pt x="5461992" y="4044404"/>
                  <a:pt x="5461992" y="4046885"/>
                  <a:pt x="5461992" y="4051845"/>
                </a:cubicBezTo>
                <a:cubicBezTo>
                  <a:pt x="5461992" y="4056806"/>
                  <a:pt x="5466953" y="4059287"/>
                  <a:pt x="5476875" y="4059287"/>
                </a:cubicBezTo>
                <a:cubicBezTo>
                  <a:pt x="5486796" y="4059287"/>
                  <a:pt x="5491758" y="4059287"/>
                  <a:pt x="5491758" y="4059287"/>
                </a:cubicBezTo>
                <a:cubicBezTo>
                  <a:pt x="5496719" y="4054326"/>
                  <a:pt x="5500440" y="4051845"/>
                  <a:pt x="5502920" y="4051845"/>
                </a:cubicBezTo>
                <a:cubicBezTo>
                  <a:pt x="5505400" y="4051845"/>
                  <a:pt x="5506640" y="4051845"/>
                  <a:pt x="5506640" y="4051845"/>
                </a:cubicBezTo>
                <a:cubicBezTo>
                  <a:pt x="5506640" y="4046885"/>
                  <a:pt x="5506640" y="4044404"/>
                  <a:pt x="5506640" y="4044404"/>
                </a:cubicBezTo>
                <a:cubicBezTo>
                  <a:pt x="5506640" y="4044404"/>
                  <a:pt x="5505400" y="4044404"/>
                  <a:pt x="5502920" y="4044404"/>
                </a:cubicBezTo>
                <a:cubicBezTo>
                  <a:pt x="5500440" y="4044404"/>
                  <a:pt x="5495478" y="4043164"/>
                  <a:pt x="5488037" y="4040683"/>
                </a:cubicBezTo>
                <a:cubicBezTo>
                  <a:pt x="5480595" y="4038203"/>
                  <a:pt x="5476875" y="4036963"/>
                  <a:pt x="5476875" y="4036963"/>
                </a:cubicBezTo>
                <a:close/>
                <a:moveTo>
                  <a:pt x="5424785" y="4036963"/>
                </a:moveTo>
                <a:lnTo>
                  <a:pt x="5417343" y="4044404"/>
                </a:lnTo>
                <a:cubicBezTo>
                  <a:pt x="5417343" y="4044404"/>
                  <a:pt x="5419824" y="4044404"/>
                  <a:pt x="5424785" y="4044404"/>
                </a:cubicBezTo>
                <a:cubicBezTo>
                  <a:pt x="5424785" y="4044404"/>
                  <a:pt x="5427265" y="4044404"/>
                  <a:pt x="5432226" y="4044404"/>
                </a:cubicBezTo>
                <a:cubicBezTo>
                  <a:pt x="5432226" y="4039443"/>
                  <a:pt x="5429746" y="4036963"/>
                  <a:pt x="5424785" y="4036963"/>
                </a:cubicBezTo>
                <a:close/>
                <a:moveTo>
                  <a:pt x="230684" y="4036963"/>
                </a:moveTo>
                <a:lnTo>
                  <a:pt x="223242" y="4051845"/>
                </a:lnTo>
                <a:cubicBezTo>
                  <a:pt x="213320" y="4061768"/>
                  <a:pt x="208359" y="4066728"/>
                  <a:pt x="208359" y="4066728"/>
                </a:cubicBezTo>
                <a:cubicBezTo>
                  <a:pt x="208359" y="4086572"/>
                  <a:pt x="203399" y="4096494"/>
                  <a:pt x="193477" y="4096494"/>
                </a:cubicBezTo>
                <a:lnTo>
                  <a:pt x="186035" y="4089053"/>
                </a:lnTo>
                <a:cubicBezTo>
                  <a:pt x="186035" y="4089053"/>
                  <a:pt x="186035" y="4087812"/>
                  <a:pt x="186035" y="4085332"/>
                </a:cubicBezTo>
                <a:cubicBezTo>
                  <a:pt x="186035" y="4082851"/>
                  <a:pt x="186035" y="4079130"/>
                  <a:pt x="186035" y="4074170"/>
                </a:cubicBezTo>
                <a:lnTo>
                  <a:pt x="193477" y="4074170"/>
                </a:lnTo>
                <a:lnTo>
                  <a:pt x="200918" y="4074170"/>
                </a:lnTo>
                <a:cubicBezTo>
                  <a:pt x="205879" y="4069209"/>
                  <a:pt x="208359" y="4065488"/>
                  <a:pt x="208359" y="4063008"/>
                </a:cubicBezTo>
                <a:cubicBezTo>
                  <a:pt x="208359" y="4060527"/>
                  <a:pt x="208359" y="4059287"/>
                  <a:pt x="208359" y="4059287"/>
                </a:cubicBezTo>
                <a:cubicBezTo>
                  <a:pt x="208359" y="4044404"/>
                  <a:pt x="215801" y="4036963"/>
                  <a:pt x="230684" y="4036963"/>
                </a:cubicBezTo>
                <a:close/>
                <a:moveTo>
                  <a:pt x="6302871" y="4029521"/>
                </a:moveTo>
                <a:cubicBezTo>
                  <a:pt x="6312792" y="4029521"/>
                  <a:pt x="6317754" y="4029521"/>
                  <a:pt x="6317754" y="4029521"/>
                </a:cubicBezTo>
                <a:lnTo>
                  <a:pt x="6310312" y="4036963"/>
                </a:lnTo>
                <a:cubicBezTo>
                  <a:pt x="6310312" y="4036963"/>
                  <a:pt x="6307832" y="4034482"/>
                  <a:pt x="6302871" y="4029521"/>
                </a:cubicBezTo>
                <a:close/>
                <a:moveTo>
                  <a:pt x="6280547" y="4029521"/>
                </a:moveTo>
                <a:lnTo>
                  <a:pt x="6295429" y="4036963"/>
                </a:lnTo>
                <a:cubicBezTo>
                  <a:pt x="6290468" y="4036963"/>
                  <a:pt x="6287988" y="4039443"/>
                  <a:pt x="6287988" y="4044404"/>
                </a:cubicBezTo>
                <a:lnTo>
                  <a:pt x="6280547" y="4036963"/>
                </a:lnTo>
                <a:close/>
                <a:moveTo>
                  <a:pt x="5543847" y="4029521"/>
                </a:moveTo>
                <a:cubicBezTo>
                  <a:pt x="5543847" y="4029521"/>
                  <a:pt x="5543847" y="4032002"/>
                  <a:pt x="5543847" y="4036963"/>
                </a:cubicBezTo>
                <a:cubicBezTo>
                  <a:pt x="5548809" y="4036963"/>
                  <a:pt x="5551289" y="4036963"/>
                  <a:pt x="5551289" y="4036963"/>
                </a:cubicBezTo>
                <a:lnTo>
                  <a:pt x="5558730" y="4036963"/>
                </a:lnTo>
                <a:cubicBezTo>
                  <a:pt x="5558730" y="4032002"/>
                  <a:pt x="5556250" y="4029521"/>
                  <a:pt x="5551289" y="4029521"/>
                </a:cubicBezTo>
                <a:cubicBezTo>
                  <a:pt x="5546327" y="4029521"/>
                  <a:pt x="5543847" y="4029521"/>
                  <a:pt x="5543847" y="4029521"/>
                </a:cubicBezTo>
                <a:close/>
                <a:moveTo>
                  <a:pt x="5499199" y="4029521"/>
                </a:moveTo>
                <a:lnTo>
                  <a:pt x="5491758" y="4036963"/>
                </a:lnTo>
                <a:cubicBezTo>
                  <a:pt x="5491758" y="4036963"/>
                  <a:pt x="5492998" y="4036963"/>
                  <a:pt x="5495478" y="4036963"/>
                </a:cubicBezTo>
                <a:cubicBezTo>
                  <a:pt x="5497958" y="4036963"/>
                  <a:pt x="5499199" y="4036963"/>
                  <a:pt x="5499199" y="4036963"/>
                </a:cubicBezTo>
                <a:cubicBezTo>
                  <a:pt x="5499199" y="4032002"/>
                  <a:pt x="5499199" y="4029521"/>
                  <a:pt x="5499199" y="4029521"/>
                </a:cubicBezTo>
                <a:close/>
                <a:moveTo>
                  <a:pt x="141387" y="4029521"/>
                </a:moveTo>
                <a:lnTo>
                  <a:pt x="111621" y="4059287"/>
                </a:lnTo>
                <a:cubicBezTo>
                  <a:pt x="101699" y="4069209"/>
                  <a:pt x="94258" y="4075410"/>
                  <a:pt x="89297" y="4077890"/>
                </a:cubicBezTo>
                <a:cubicBezTo>
                  <a:pt x="84336" y="4080371"/>
                  <a:pt x="76894" y="4084092"/>
                  <a:pt x="66973" y="4089053"/>
                </a:cubicBezTo>
                <a:lnTo>
                  <a:pt x="74414" y="4081611"/>
                </a:lnTo>
                <a:close/>
                <a:moveTo>
                  <a:pt x="5354092" y="4027196"/>
                </a:moveTo>
                <a:cubicBezTo>
                  <a:pt x="5352851" y="4027506"/>
                  <a:pt x="5351611" y="4028281"/>
                  <a:pt x="5350371" y="4029521"/>
                </a:cubicBezTo>
                <a:cubicBezTo>
                  <a:pt x="5345410" y="4029521"/>
                  <a:pt x="5342929" y="4032002"/>
                  <a:pt x="5342929" y="4036963"/>
                </a:cubicBezTo>
                <a:lnTo>
                  <a:pt x="5320605" y="4044404"/>
                </a:lnTo>
                <a:lnTo>
                  <a:pt x="5309443" y="4044404"/>
                </a:lnTo>
                <a:cubicBezTo>
                  <a:pt x="5311923" y="4044404"/>
                  <a:pt x="5313164" y="4045644"/>
                  <a:pt x="5313164" y="4048125"/>
                </a:cubicBezTo>
                <a:cubicBezTo>
                  <a:pt x="5313164" y="4050605"/>
                  <a:pt x="5315644" y="4051845"/>
                  <a:pt x="5320605" y="4051845"/>
                </a:cubicBezTo>
                <a:cubicBezTo>
                  <a:pt x="5325567" y="4051845"/>
                  <a:pt x="5328047" y="4054326"/>
                  <a:pt x="5328047" y="4059287"/>
                </a:cubicBezTo>
                <a:cubicBezTo>
                  <a:pt x="5328047" y="4064248"/>
                  <a:pt x="5326806" y="4066728"/>
                  <a:pt x="5324326" y="4066728"/>
                </a:cubicBezTo>
                <a:cubicBezTo>
                  <a:pt x="5321846" y="4066728"/>
                  <a:pt x="5320605" y="4067968"/>
                  <a:pt x="5320605" y="4070449"/>
                </a:cubicBezTo>
                <a:cubicBezTo>
                  <a:pt x="5320605" y="4072930"/>
                  <a:pt x="5323085" y="4074170"/>
                  <a:pt x="5328047" y="4074170"/>
                </a:cubicBezTo>
                <a:cubicBezTo>
                  <a:pt x="5333008" y="4074170"/>
                  <a:pt x="5335488" y="4070449"/>
                  <a:pt x="5335488" y="4063008"/>
                </a:cubicBezTo>
                <a:cubicBezTo>
                  <a:pt x="5335488" y="4055566"/>
                  <a:pt x="5345410" y="4051845"/>
                  <a:pt x="5365254" y="4051845"/>
                </a:cubicBezTo>
                <a:lnTo>
                  <a:pt x="5365254" y="4036963"/>
                </a:lnTo>
                <a:cubicBezTo>
                  <a:pt x="5361532" y="4029521"/>
                  <a:pt x="5357812" y="4026266"/>
                  <a:pt x="5354092" y="4027196"/>
                </a:cubicBezTo>
                <a:close/>
                <a:moveTo>
                  <a:pt x="5595937" y="4022080"/>
                </a:moveTo>
                <a:lnTo>
                  <a:pt x="5603379" y="4036963"/>
                </a:lnTo>
                <a:cubicBezTo>
                  <a:pt x="5608340" y="4036963"/>
                  <a:pt x="5610820" y="4035723"/>
                  <a:pt x="5610820" y="4033242"/>
                </a:cubicBezTo>
                <a:cubicBezTo>
                  <a:pt x="5610820" y="4030761"/>
                  <a:pt x="5609579" y="4028281"/>
                  <a:pt x="5607099" y="4025801"/>
                </a:cubicBezTo>
                <a:cubicBezTo>
                  <a:pt x="5604619" y="4023320"/>
                  <a:pt x="5600899" y="4022080"/>
                  <a:pt x="5595937" y="4022080"/>
                </a:cubicBezTo>
                <a:close/>
                <a:moveTo>
                  <a:pt x="5566172" y="4007197"/>
                </a:moveTo>
                <a:cubicBezTo>
                  <a:pt x="5561210" y="4007197"/>
                  <a:pt x="5561210" y="4019599"/>
                  <a:pt x="5566172" y="4044404"/>
                </a:cubicBezTo>
                <a:lnTo>
                  <a:pt x="5573613" y="4036963"/>
                </a:lnTo>
                <a:cubicBezTo>
                  <a:pt x="5578574" y="4036963"/>
                  <a:pt x="5582295" y="4036963"/>
                  <a:pt x="5584775" y="4036963"/>
                </a:cubicBezTo>
                <a:cubicBezTo>
                  <a:pt x="5587255" y="4036963"/>
                  <a:pt x="5588496" y="4034482"/>
                  <a:pt x="5588496" y="4029521"/>
                </a:cubicBezTo>
                <a:cubicBezTo>
                  <a:pt x="5588496" y="4024561"/>
                  <a:pt x="5586016" y="4022080"/>
                  <a:pt x="5581054" y="4022080"/>
                </a:cubicBezTo>
                <a:cubicBezTo>
                  <a:pt x="5576093" y="4017119"/>
                  <a:pt x="5572372" y="4014638"/>
                  <a:pt x="5569892" y="4014638"/>
                </a:cubicBezTo>
                <a:cubicBezTo>
                  <a:pt x="5567412" y="4014638"/>
                  <a:pt x="5566172" y="4014638"/>
                  <a:pt x="5566172" y="4014638"/>
                </a:cubicBezTo>
                <a:close/>
                <a:moveTo>
                  <a:pt x="5521523" y="4007197"/>
                </a:moveTo>
                <a:cubicBezTo>
                  <a:pt x="5521523" y="4012158"/>
                  <a:pt x="5524003" y="4014638"/>
                  <a:pt x="5528965" y="4014638"/>
                </a:cubicBezTo>
                <a:lnTo>
                  <a:pt x="5528965" y="4007197"/>
                </a:lnTo>
                <a:close/>
                <a:moveTo>
                  <a:pt x="5469433" y="4007197"/>
                </a:moveTo>
                <a:cubicBezTo>
                  <a:pt x="5469433" y="4012158"/>
                  <a:pt x="5470674" y="4015878"/>
                  <a:pt x="5473154" y="4018359"/>
                </a:cubicBezTo>
                <a:cubicBezTo>
                  <a:pt x="5475634" y="4020840"/>
                  <a:pt x="5476875" y="4019599"/>
                  <a:pt x="5476875" y="4014638"/>
                </a:cubicBezTo>
                <a:cubicBezTo>
                  <a:pt x="5476875" y="4009678"/>
                  <a:pt x="5476875" y="4007197"/>
                  <a:pt x="5476875" y="4007197"/>
                </a:cubicBezTo>
                <a:cubicBezTo>
                  <a:pt x="5476875" y="4007197"/>
                  <a:pt x="5474395" y="4007197"/>
                  <a:pt x="5469433" y="4007197"/>
                </a:cubicBezTo>
                <a:close/>
                <a:moveTo>
                  <a:pt x="5499199" y="3999756"/>
                </a:moveTo>
                <a:cubicBezTo>
                  <a:pt x="5499199" y="4004716"/>
                  <a:pt x="5499199" y="4007197"/>
                  <a:pt x="5499199" y="4007197"/>
                </a:cubicBezTo>
                <a:cubicBezTo>
                  <a:pt x="5499199" y="4007197"/>
                  <a:pt x="5501679" y="4007197"/>
                  <a:pt x="5506640" y="4007197"/>
                </a:cubicBezTo>
                <a:lnTo>
                  <a:pt x="5514082" y="4007197"/>
                </a:lnTo>
                <a:cubicBezTo>
                  <a:pt x="5514082" y="4007197"/>
                  <a:pt x="5511602" y="4004716"/>
                  <a:pt x="5506640" y="3999756"/>
                </a:cubicBezTo>
                <a:close/>
                <a:moveTo>
                  <a:pt x="260449" y="3999756"/>
                </a:moveTo>
                <a:cubicBezTo>
                  <a:pt x="260449" y="3999756"/>
                  <a:pt x="262930" y="3999756"/>
                  <a:pt x="267891" y="3999756"/>
                </a:cubicBezTo>
                <a:cubicBezTo>
                  <a:pt x="272852" y="3999756"/>
                  <a:pt x="272852" y="4002236"/>
                  <a:pt x="267891" y="4007197"/>
                </a:cubicBezTo>
                <a:lnTo>
                  <a:pt x="260449" y="4007197"/>
                </a:lnTo>
                <a:cubicBezTo>
                  <a:pt x="260449" y="4002236"/>
                  <a:pt x="260449" y="3999756"/>
                  <a:pt x="260449" y="3999756"/>
                </a:cubicBezTo>
                <a:close/>
                <a:moveTo>
                  <a:pt x="163711" y="3999756"/>
                </a:moveTo>
                <a:lnTo>
                  <a:pt x="171152" y="4007197"/>
                </a:lnTo>
                <a:lnTo>
                  <a:pt x="156270" y="4007197"/>
                </a:lnTo>
                <a:cubicBezTo>
                  <a:pt x="156270" y="4007197"/>
                  <a:pt x="158750" y="4004716"/>
                  <a:pt x="163711" y="3999756"/>
                </a:cubicBezTo>
                <a:close/>
                <a:moveTo>
                  <a:pt x="275332" y="3984873"/>
                </a:moveTo>
                <a:lnTo>
                  <a:pt x="267891" y="3992314"/>
                </a:lnTo>
                <a:cubicBezTo>
                  <a:pt x="267891" y="3992314"/>
                  <a:pt x="267891" y="3991074"/>
                  <a:pt x="267891" y="3988594"/>
                </a:cubicBezTo>
                <a:cubicBezTo>
                  <a:pt x="267891" y="3986113"/>
                  <a:pt x="270371" y="3984873"/>
                  <a:pt x="275332" y="3984873"/>
                </a:cubicBezTo>
                <a:close/>
                <a:moveTo>
                  <a:pt x="6219527" y="3984575"/>
                </a:moveTo>
                <a:lnTo>
                  <a:pt x="6222876" y="3985803"/>
                </a:lnTo>
                <a:cubicBezTo>
                  <a:pt x="6226596" y="3987664"/>
                  <a:pt x="6228457" y="3989834"/>
                  <a:pt x="6228457" y="3992314"/>
                </a:cubicBezTo>
                <a:cubicBezTo>
                  <a:pt x="6228457" y="3997275"/>
                  <a:pt x="6228457" y="3999756"/>
                  <a:pt x="6228457" y="3999756"/>
                </a:cubicBezTo>
                <a:cubicBezTo>
                  <a:pt x="6228457" y="3997276"/>
                  <a:pt x="6226596" y="3993555"/>
                  <a:pt x="6222876" y="3988594"/>
                </a:cubicBezTo>
                <a:close/>
                <a:moveTo>
                  <a:pt x="303237" y="3983478"/>
                </a:moveTo>
                <a:cubicBezTo>
                  <a:pt x="304478" y="3983168"/>
                  <a:pt x="305098" y="3983633"/>
                  <a:pt x="305098" y="3984873"/>
                </a:cubicBezTo>
                <a:cubicBezTo>
                  <a:pt x="305098" y="3984873"/>
                  <a:pt x="300137" y="3992314"/>
                  <a:pt x="290215" y="4007197"/>
                </a:cubicBezTo>
                <a:lnTo>
                  <a:pt x="275332" y="4007197"/>
                </a:lnTo>
                <a:cubicBezTo>
                  <a:pt x="290215" y="3992315"/>
                  <a:pt x="299517" y="3984408"/>
                  <a:pt x="303237" y="3983478"/>
                </a:cubicBezTo>
                <a:close/>
                <a:moveTo>
                  <a:pt x="6258222" y="3977431"/>
                </a:moveTo>
                <a:lnTo>
                  <a:pt x="6265664" y="3977431"/>
                </a:lnTo>
                <a:cubicBezTo>
                  <a:pt x="6270625" y="3982392"/>
                  <a:pt x="6271865" y="3984873"/>
                  <a:pt x="6269385" y="3984873"/>
                </a:cubicBezTo>
                <a:cubicBezTo>
                  <a:pt x="6266904" y="3984873"/>
                  <a:pt x="6264423" y="3984873"/>
                  <a:pt x="6261943" y="3984873"/>
                </a:cubicBezTo>
                <a:cubicBezTo>
                  <a:pt x="6259463" y="3984873"/>
                  <a:pt x="6258222" y="3982392"/>
                  <a:pt x="6258222" y="3977431"/>
                </a:cubicBezTo>
                <a:close/>
                <a:moveTo>
                  <a:pt x="6243340" y="3977431"/>
                </a:moveTo>
                <a:lnTo>
                  <a:pt x="6250781" y="3977431"/>
                </a:lnTo>
                <a:lnTo>
                  <a:pt x="6250781" y="3984873"/>
                </a:lnTo>
                <a:cubicBezTo>
                  <a:pt x="6250781" y="3984873"/>
                  <a:pt x="6249540" y="3983633"/>
                  <a:pt x="6247060" y="3981152"/>
                </a:cubicBezTo>
                <a:cubicBezTo>
                  <a:pt x="6244580" y="3978671"/>
                  <a:pt x="6243340" y="3977431"/>
                  <a:pt x="6243340" y="3977431"/>
                </a:cubicBezTo>
                <a:close/>
                <a:moveTo>
                  <a:pt x="6369843" y="3969990"/>
                </a:moveTo>
                <a:lnTo>
                  <a:pt x="6377285" y="3977431"/>
                </a:lnTo>
                <a:lnTo>
                  <a:pt x="6369843" y="3977431"/>
                </a:lnTo>
                <a:close/>
                <a:moveTo>
                  <a:pt x="6135439" y="3969990"/>
                </a:moveTo>
                <a:cubicBezTo>
                  <a:pt x="6132959" y="3969990"/>
                  <a:pt x="6131718" y="3972471"/>
                  <a:pt x="6131718" y="3977431"/>
                </a:cubicBezTo>
                <a:cubicBezTo>
                  <a:pt x="6131718" y="3982392"/>
                  <a:pt x="6131718" y="3984873"/>
                  <a:pt x="6131718" y="3984873"/>
                </a:cubicBezTo>
                <a:lnTo>
                  <a:pt x="6139160" y="3977431"/>
                </a:lnTo>
                <a:cubicBezTo>
                  <a:pt x="6139160" y="3972471"/>
                  <a:pt x="6137919" y="3969990"/>
                  <a:pt x="6135439" y="3969990"/>
                </a:cubicBezTo>
                <a:close/>
                <a:moveTo>
                  <a:pt x="215801" y="3969990"/>
                </a:moveTo>
                <a:cubicBezTo>
                  <a:pt x="215801" y="3974951"/>
                  <a:pt x="208359" y="3982392"/>
                  <a:pt x="193477" y="3992314"/>
                </a:cubicBezTo>
                <a:lnTo>
                  <a:pt x="178594" y="3999756"/>
                </a:lnTo>
                <a:close/>
                <a:moveTo>
                  <a:pt x="6207993" y="3956968"/>
                </a:moveTo>
                <a:cubicBezTo>
                  <a:pt x="6209233" y="3956968"/>
                  <a:pt x="6211093" y="3957588"/>
                  <a:pt x="6213574" y="3958828"/>
                </a:cubicBezTo>
                <a:cubicBezTo>
                  <a:pt x="6218535" y="3961309"/>
                  <a:pt x="6221015" y="3965029"/>
                  <a:pt x="6221015" y="3969990"/>
                </a:cubicBezTo>
                <a:lnTo>
                  <a:pt x="6206133" y="3969990"/>
                </a:lnTo>
                <a:cubicBezTo>
                  <a:pt x="6206133" y="3965029"/>
                  <a:pt x="6206133" y="3961309"/>
                  <a:pt x="6206133" y="3958828"/>
                </a:cubicBezTo>
                <a:cubicBezTo>
                  <a:pt x="6206133" y="3957588"/>
                  <a:pt x="6206753" y="3956968"/>
                  <a:pt x="6207993" y="3956968"/>
                </a:cubicBezTo>
                <a:close/>
                <a:moveTo>
                  <a:pt x="6109394" y="3955107"/>
                </a:moveTo>
                <a:cubicBezTo>
                  <a:pt x="6109394" y="3955107"/>
                  <a:pt x="6108154" y="3957588"/>
                  <a:pt x="6105674" y="3962549"/>
                </a:cubicBezTo>
                <a:cubicBezTo>
                  <a:pt x="6103193" y="3967509"/>
                  <a:pt x="6104433" y="3969990"/>
                  <a:pt x="6109394" y="3969990"/>
                </a:cubicBezTo>
                <a:lnTo>
                  <a:pt x="6124277" y="3969990"/>
                </a:lnTo>
                <a:cubicBezTo>
                  <a:pt x="6129238" y="3969990"/>
                  <a:pt x="6127998" y="3967509"/>
                  <a:pt x="6120556" y="3962549"/>
                </a:cubicBezTo>
                <a:cubicBezTo>
                  <a:pt x="6113115" y="3957588"/>
                  <a:pt x="6109394" y="3955107"/>
                  <a:pt x="6109394" y="3955107"/>
                </a:cubicBezTo>
                <a:close/>
                <a:moveTo>
                  <a:pt x="6345659" y="3951387"/>
                </a:moveTo>
                <a:cubicBezTo>
                  <a:pt x="6346900" y="3951387"/>
                  <a:pt x="6347519" y="3952627"/>
                  <a:pt x="6347519" y="3955107"/>
                </a:cubicBezTo>
                <a:lnTo>
                  <a:pt x="6340078" y="3955107"/>
                </a:lnTo>
                <a:cubicBezTo>
                  <a:pt x="6342559" y="3952627"/>
                  <a:pt x="6344419" y="3951387"/>
                  <a:pt x="6345659" y="3951387"/>
                </a:cubicBezTo>
                <a:close/>
                <a:moveTo>
                  <a:pt x="6243340" y="3947666"/>
                </a:moveTo>
                <a:lnTo>
                  <a:pt x="6258222" y="3947666"/>
                </a:lnTo>
                <a:lnTo>
                  <a:pt x="6250781" y="3955107"/>
                </a:lnTo>
                <a:close/>
                <a:moveTo>
                  <a:pt x="305098" y="3947666"/>
                </a:moveTo>
                <a:cubicBezTo>
                  <a:pt x="305098" y="3962549"/>
                  <a:pt x="302617" y="3969990"/>
                  <a:pt x="297656" y="3969990"/>
                </a:cubicBezTo>
                <a:cubicBezTo>
                  <a:pt x="292696" y="3969990"/>
                  <a:pt x="288975" y="3971230"/>
                  <a:pt x="286494" y="3973711"/>
                </a:cubicBezTo>
                <a:cubicBezTo>
                  <a:pt x="284014" y="3976191"/>
                  <a:pt x="280293" y="3979912"/>
                  <a:pt x="275332" y="3984873"/>
                </a:cubicBezTo>
                <a:lnTo>
                  <a:pt x="267891" y="3977431"/>
                </a:lnTo>
                <a:cubicBezTo>
                  <a:pt x="257969" y="3982392"/>
                  <a:pt x="253008" y="3981152"/>
                  <a:pt x="253008" y="3973711"/>
                </a:cubicBezTo>
                <a:cubicBezTo>
                  <a:pt x="253008" y="3966269"/>
                  <a:pt x="255488" y="3962549"/>
                  <a:pt x="260449" y="3962549"/>
                </a:cubicBezTo>
                <a:lnTo>
                  <a:pt x="275332" y="3962549"/>
                </a:lnTo>
                <a:cubicBezTo>
                  <a:pt x="275332" y="3962549"/>
                  <a:pt x="277813" y="3962549"/>
                  <a:pt x="282774" y="3962549"/>
                </a:cubicBezTo>
                <a:cubicBezTo>
                  <a:pt x="287735" y="3962549"/>
                  <a:pt x="292696" y="3960068"/>
                  <a:pt x="297656" y="3955107"/>
                </a:cubicBezTo>
                <a:close/>
                <a:moveTo>
                  <a:pt x="6073117" y="3943015"/>
                </a:moveTo>
                <a:cubicBezTo>
                  <a:pt x="6071257" y="3942395"/>
                  <a:pt x="6069707" y="3942705"/>
                  <a:pt x="6068467" y="3943945"/>
                </a:cubicBezTo>
                <a:cubicBezTo>
                  <a:pt x="6065986" y="3946426"/>
                  <a:pt x="6062266" y="3950146"/>
                  <a:pt x="6057304" y="3955107"/>
                </a:cubicBezTo>
                <a:cubicBezTo>
                  <a:pt x="6062266" y="3955107"/>
                  <a:pt x="6067226" y="3952627"/>
                  <a:pt x="6072187" y="3947666"/>
                </a:cubicBezTo>
                <a:lnTo>
                  <a:pt x="6079629" y="3955107"/>
                </a:lnTo>
                <a:cubicBezTo>
                  <a:pt x="6084590" y="3955107"/>
                  <a:pt x="6087070" y="3955107"/>
                  <a:pt x="6087070" y="3955107"/>
                </a:cubicBezTo>
                <a:lnTo>
                  <a:pt x="6079629" y="3947666"/>
                </a:lnTo>
                <a:cubicBezTo>
                  <a:pt x="6077148" y="3945186"/>
                  <a:pt x="6074978" y="3943635"/>
                  <a:pt x="6073117" y="3943015"/>
                </a:cubicBezTo>
                <a:close/>
                <a:moveTo>
                  <a:pt x="6168926" y="3940224"/>
                </a:moveTo>
                <a:lnTo>
                  <a:pt x="6176367" y="3947666"/>
                </a:lnTo>
                <a:cubicBezTo>
                  <a:pt x="6176367" y="3947666"/>
                  <a:pt x="6176367" y="3945185"/>
                  <a:pt x="6176367" y="3940224"/>
                </a:cubicBezTo>
                <a:close/>
                <a:moveTo>
                  <a:pt x="312539" y="3932783"/>
                </a:moveTo>
                <a:cubicBezTo>
                  <a:pt x="317500" y="3932783"/>
                  <a:pt x="319981" y="3932783"/>
                  <a:pt x="319981" y="3932783"/>
                </a:cubicBezTo>
                <a:cubicBezTo>
                  <a:pt x="319981" y="3937744"/>
                  <a:pt x="317500" y="3940224"/>
                  <a:pt x="312539" y="3940224"/>
                </a:cubicBezTo>
                <a:cubicBezTo>
                  <a:pt x="312539" y="3935264"/>
                  <a:pt x="312539" y="3932783"/>
                  <a:pt x="312539" y="3932783"/>
                </a:cubicBezTo>
                <a:close/>
                <a:moveTo>
                  <a:pt x="256729" y="3932783"/>
                </a:moveTo>
                <a:cubicBezTo>
                  <a:pt x="259209" y="3932783"/>
                  <a:pt x="255488" y="3937744"/>
                  <a:pt x="245567" y="3947666"/>
                </a:cubicBezTo>
                <a:lnTo>
                  <a:pt x="230684" y="3955107"/>
                </a:lnTo>
                <a:cubicBezTo>
                  <a:pt x="230684" y="3950146"/>
                  <a:pt x="234404" y="3945185"/>
                  <a:pt x="241846" y="3940224"/>
                </a:cubicBezTo>
                <a:cubicBezTo>
                  <a:pt x="249287" y="3935264"/>
                  <a:pt x="254248" y="3932783"/>
                  <a:pt x="256729" y="3932783"/>
                </a:cubicBezTo>
                <a:close/>
                <a:moveTo>
                  <a:pt x="6265664" y="3925342"/>
                </a:moveTo>
                <a:lnTo>
                  <a:pt x="6265664" y="3932783"/>
                </a:lnTo>
                <a:cubicBezTo>
                  <a:pt x="6265664" y="3937744"/>
                  <a:pt x="6265664" y="3940224"/>
                  <a:pt x="6265664" y="3940224"/>
                </a:cubicBezTo>
                <a:cubicBezTo>
                  <a:pt x="6265664" y="3940224"/>
                  <a:pt x="6260702" y="3940224"/>
                  <a:pt x="6250781" y="3940224"/>
                </a:cubicBezTo>
                <a:cubicBezTo>
                  <a:pt x="6250781" y="3935264"/>
                  <a:pt x="6250781" y="3932783"/>
                  <a:pt x="6250781" y="3932783"/>
                </a:cubicBezTo>
                <a:close/>
                <a:moveTo>
                  <a:pt x="6116836" y="3925342"/>
                </a:moveTo>
                <a:cubicBezTo>
                  <a:pt x="6116836" y="3930302"/>
                  <a:pt x="6116836" y="3932783"/>
                  <a:pt x="6116836" y="3932783"/>
                </a:cubicBezTo>
                <a:cubicBezTo>
                  <a:pt x="6116836" y="3932783"/>
                  <a:pt x="6119316" y="3932783"/>
                  <a:pt x="6124277" y="3932783"/>
                </a:cubicBezTo>
                <a:cubicBezTo>
                  <a:pt x="6124277" y="3927822"/>
                  <a:pt x="6124277" y="3925342"/>
                  <a:pt x="6124277" y="3925342"/>
                </a:cubicBezTo>
                <a:close/>
                <a:moveTo>
                  <a:pt x="6092651" y="3884414"/>
                </a:moveTo>
                <a:cubicBezTo>
                  <a:pt x="6091411" y="3884414"/>
                  <a:pt x="6089551" y="3885654"/>
                  <a:pt x="6087070" y="3888135"/>
                </a:cubicBezTo>
                <a:lnTo>
                  <a:pt x="6094511" y="3895576"/>
                </a:lnTo>
                <a:lnTo>
                  <a:pt x="6101953" y="3888135"/>
                </a:lnTo>
                <a:lnTo>
                  <a:pt x="6094511" y="3888135"/>
                </a:lnTo>
                <a:cubicBezTo>
                  <a:pt x="6094511" y="3885654"/>
                  <a:pt x="6093892" y="3884414"/>
                  <a:pt x="6092651" y="3884414"/>
                </a:cubicBezTo>
                <a:close/>
                <a:moveTo>
                  <a:pt x="6168926" y="3880693"/>
                </a:moveTo>
                <a:lnTo>
                  <a:pt x="6168926" y="3888135"/>
                </a:lnTo>
                <a:lnTo>
                  <a:pt x="6183808" y="3895576"/>
                </a:lnTo>
                <a:cubicBezTo>
                  <a:pt x="6178847" y="3890615"/>
                  <a:pt x="6178847" y="3888135"/>
                  <a:pt x="6183808" y="3888135"/>
                </a:cubicBezTo>
                <a:lnTo>
                  <a:pt x="6191250" y="3895576"/>
                </a:lnTo>
                <a:cubicBezTo>
                  <a:pt x="6191250" y="3900537"/>
                  <a:pt x="6193730" y="3903017"/>
                  <a:pt x="6198691" y="3903017"/>
                </a:cubicBezTo>
                <a:cubicBezTo>
                  <a:pt x="6203652" y="3903017"/>
                  <a:pt x="6206133" y="3904257"/>
                  <a:pt x="6206133" y="3906738"/>
                </a:cubicBezTo>
                <a:cubicBezTo>
                  <a:pt x="6206133" y="3909219"/>
                  <a:pt x="6211094" y="3912939"/>
                  <a:pt x="6221015" y="3917900"/>
                </a:cubicBezTo>
                <a:lnTo>
                  <a:pt x="6228457" y="3917900"/>
                </a:lnTo>
                <a:lnTo>
                  <a:pt x="6213574" y="3910459"/>
                </a:lnTo>
                <a:lnTo>
                  <a:pt x="6228457" y="3903017"/>
                </a:lnTo>
                <a:lnTo>
                  <a:pt x="6228457" y="3895576"/>
                </a:lnTo>
                <a:cubicBezTo>
                  <a:pt x="6228457" y="3895576"/>
                  <a:pt x="6227216" y="3896816"/>
                  <a:pt x="6224736" y="3899297"/>
                </a:cubicBezTo>
                <a:cubicBezTo>
                  <a:pt x="6222256" y="3901777"/>
                  <a:pt x="6218535" y="3903017"/>
                  <a:pt x="6213574" y="3903017"/>
                </a:cubicBezTo>
                <a:lnTo>
                  <a:pt x="6206133" y="3895576"/>
                </a:lnTo>
                <a:lnTo>
                  <a:pt x="6191250" y="3888135"/>
                </a:lnTo>
                <a:cubicBezTo>
                  <a:pt x="6191250" y="3883174"/>
                  <a:pt x="6188770" y="3880693"/>
                  <a:pt x="6183808" y="3880693"/>
                </a:cubicBezTo>
                <a:close/>
                <a:moveTo>
                  <a:pt x="200918" y="3850928"/>
                </a:moveTo>
                <a:lnTo>
                  <a:pt x="208359" y="3850928"/>
                </a:lnTo>
                <a:cubicBezTo>
                  <a:pt x="208359" y="3855888"/>
                  <a:pt x="203399" y="3858369"/>
                  <a:pt x="193477" y="3858369"/>
                </a:cubicBezTo>
                <a:close/>
                <a:moveTo>
                  <a:pt x="6451699" y="3843486"/>
                </a:moveTo>
                <a:lnTo>
                  <a:pt x="6459140" y="3843486"/>
                </a:lnTo>
                <a:cubicBezTo>
                  <a:pt x="6459140" y="3848447"/>
                  <a:pt x="6457899" y="3850928"/>
                  <a:pt x="6455419" y="3850928"/>
                </a:cubicBezTo>
                <a:cubicBezTo>
                  <a:pt x="6452939" y="3850928"/>
                  <a:pt x="6451699" y="3850928"/>
                  <a:pt x="6451699" y="3850928"/>
                </a:cubicBezTo>
                <a:cubicBezTo>
                  <a:pt x="6451699" y="3850928"/>
                  <a:pt x="6451699" y="3848447"/>
                  <a:pt x="6451699" y="3843486"/>
                </a:cubicBezTo>
                <a:close/>
                <a:moveTo>
                  <a:pt x="6247060" y="3836045"/>
                </a:moveTo>
                <a:cubicBezTo>
                  <a:pt x="6249540" y="3836045"/>
                  <a:pt x="6250781" y="3838525"/>
                  <a:pt x="6250781" y="3843486"/>
                </a:cubicBezTo>
                <a:cubicBezTo>
                  <a:pt x="6245820" y="3843486"/>
                  <a:pt x="6243340" y="3842246"/>
                  <a:pt x="6243340" y="3839765"/>
                </a:cubicBezTo>
                <a:cubicBezTo>
                  <a:pt x="6243340" y="3837285"/>
                  <a:pt x="6244580" y="3836045"/>
                  <a:pt x="6247060" y="3836045"/>
                </a:cubicBezTo>
                <a:close/>
                <a:moveTo>
                  <a:pt x="6094511" y="3836045"/>
                </a:moveTo>
                <a:cubicBezTo>
                  <a:pt x="6084590" y="3836045"/>
                  <a:pt x="6084590" y="3838525"/>
                  <a:pt x="6094511" y="3843486"/>
                </a:cubicBezTo>
                <a:lnTo>
                  <a:pt x="6101953" y="3843486"/>
                </a:lnTo>
                <a:cubicBezTo>
                  <a:pt x="6096992" y="3838525"/>
                  <a:pt x="6094511" y="3836045"/>
                  <a:pt x="6094511" y="3836045"/>
                </a:cubicBezTo>
                <a:close/>
                <a:moveTo>
                  <a:pt x="6198691" y="3821162"/>
                </a:moveTo>
                <a:cubicBezTo>
                  <a:pt x="6198691" y="3821162"/>
                  <a:pt x="6203652" y="3823643"/>
                  <a:pt x="6213574" y="3828603"/>
                </a:cubicBezTo>
                <a:lnTo>
                  <a:pt x="6206133" y="3828603"/>
                </a:lnTo>
                <a:close/>
                <a:moveTo>
                  <a:pt x="6146601" y="3821162"/>
                </a:moveTo>
                <a:lnTo>
                  <a:pt x="6154043" y="3828603"/>
                </a:lnTo>
                <a:cubicBezTo>
                  <a:pt x="6149081" y="3828603"/>
                  <a:pt x="6144121" y="3828603"/>
                  <a:pt x="6139160" y="3828603"/>
                </a:cubicBezTo>
                <a:close/>
                <a:moveTo>
                  <a:pt x="6496347" y="3813720"/>
                </a:moveTo>
                <a:lnTo>
                  <a:pt x="6503789" y="3821162"/>
                </a:lnTo>
                <a:lnTo>
                  <a:pt x="6496347" y="3821162"/>
                </a:lnTo>
                <a:close/>
                <a:moveTo>
                  <a:pt x="6279720" y="3786436"/>
                </a:moveTo>
                <a:lnTo>
                  <a:pt x="6278686" y="3789536"/>
                </a:lnTo>
                <a:cubicBezTo>
                  <a:pt x="6277446" y="3790776"/>
                  <a:pt x="6275586" y="3791396"/>
                  <a:pt x="6273105" y="3791396"/>
                </a:cubicBezTo>
                <a:close/>
                <a:moveTo>
                  <a:pt x="6332636" y="3783955"/>
                </a:moveTo>
                <a:lnTo>
                  <a:pt x="6332636" y="3791396"/>
                </a:lnTo>
                <a:cubicBezTo>
                  <a:pt x="6327675" y="3791396"/>
                  <a:pt x="6325195" y="3791396"/>
                  <a:pt x="6325195" y="3791396"/>
                </a:cubicBezTo>
                <a:close/>
                <a:moveTo>
                  <a:pt x="6295429" y="3783955"/>
                </a:moveTo>
                <a:cubicBezTo>
                  <a:pt x="6295429" y="3783955"/>
                  <a:pt x="6297910" y="3783955"/>
                  <a:pt x="6302871" y="3783955"/>
                </a:cubicBezTo>
                <a:cubicBezTo>
                  <a:pt x="6307832" y="3783955"/>
                  <a:pt x="6310312" y="3783955"/>
                  <a:pt x="6310312" y="3783955"/>
                </a:cubicBezTo>
                <a:cubicBezTo>
                  <a:pt x="6310312" y="3788916"/>
                  <a:pt x="6307832" y="3791396"/>
                  <a:pt x="6302871" y="3791396"/>
                </a:cubicBezTo>
                <a:cubicBezTo>
                  <a:pt x="6302871" y="3791396"/>
                  <a:pt x="6301630" y="3791396"/>
                  <a:pt x="6299150" y="3791396"/>
                </a:cubicBezTo>
                <a:cubicBezTo>
                  <a:pt x="6296670" y="3791396"/>
                  <a:pt x="6295429" y="3788916"/>
                  <a:pt x="6295429" y="3783955"/>
                </a:cubicBezTo>
                <a:close/>
                <a:moveTo>
                  <a:pt x="6234038" y="3780234"/>
                </a:moveTo>
                <a:cubicBezTo>
                  <a:pt x="6235278" y="3780234"/>
                  <a:pt x="6235898" y="3781475"/>
                  <a:pt x="6235898" y="3783955"/>
                </a:cubicBezTo>
                <a:cubicBezTo>
                  <a:pt x="6235898" y="3793877"/>
                  <a:pt x="6233418" y="3793877"/>
                  <a:pt x="6228457" y="3783955"/>
                </a:cubicBezTo>
                <a:cubicBezTo>
                  <a:pt x="6230937" y="3781475"/>
                  <a:pt x="6232798" y="3780234"/>
                  <a:pt x="6234038" y="3780234"/>
                </a:cubicBezTo>
                <a:close/>
                <a:moveTo>
                  <a:pt x="6291709" y="3776513"/>
                </a:moveTo>
                <a:lnTo>
                  <a:pt x="6292949" y="3776513"/>
                </a:lnTo>
                <a:lnTo>
                  <a:pt x="6279720" y="3786436"/>
                </a:lnTo>
                <a:lnTo>
                  <a:pt x="6280547" y="3783955"/>
                </a:lnTo>
                <a:cubicBezTo>
                  <a:pt x="6285508" y="3778994"/>
                  <a:pt x="6289229" y="3776513"/>
                  <a:pt x="6291709" y="3776513"/>
                </a:cubicBezTo>
                <a:close/>
                <a:moveTo>
                  <a:pt x="6114045" y="3770932"/>
                </a:moveTo>
                <a:cubicBezTo>
                  <a:pt x="6115905" y="3770932"/>
                  <a:pt x="6116836" y="3771553"/>
                  <a:pt x="6116836" y="3772793"/>
                </a:cubicBezTo>
                <a:cubicBezTo>
                  <a:pt x="6116836" y="3775273"/>
                  <a:pt x="6121797" y="3778994"/>
                  <a:pt x="6131718" y="3783955"/>
                </a:cubicBezTo>
                <a:cubicBezTo>
                  <a:pt x="6131718" y="3783955"/>
                  <a:pt x="6134199" y="3785195"/>
                  <a:pt x="6139160" y="3787676"/>
                </a:cubicBezTo>
                <a:cubicBezTo>
                  <a:pt x="6144121" y="3790156"/>
                  <a:pt x="6146601" y="3793877"/>
                  <a:pt x="6146601" y="3798838"/>
                </a:cubicBezTo>
                <a:cubicBezTo>
                  <a:pt x="6151563" y="3803798"/>
                  <a:pt x="6156523" y="3806279"/>
                  <a:pt x="6161484" y="3806279"/>
                </a:cubicBezTo>
                <a:lnTo>
                  <a:pt x="6168926" y="3821162"/>
                </a:lnTo>
                <a:cubicBezTo>
                  <a:pt x="6163964" y="3816201"/>
                  <a:pt x="6161484" y="3813720"/>
                  <a:pt x="6161484" y="3813720"/>
                </a:cubicBezTo>
                <a:cubicBezTo>
                  <a:pt x="6156523" y="3808760"/>
                  <a:pt x="6154043" y="3807519"/>
                  <a:pt x="6154043" y="3810000"/>
                </a:cubicBezTo>
                <a:cubicBezTo>
                  <a:pt x="6154043" y="3812480"/>
                  <a:pt x="6152802" y="3812480"/>
                  <a:pt x="6150322" y="3810000"/>
                </a:cubicBezTo>
                <a:cubicBezTo>
                  <a:pt x="6147842" y="3807519"/>
                  <a:pt x="6146601" y="3806279"/>
                  <a:pt x="6146601" y="3806279"/>
                </a:cubicBezTo>
                <a:cubicBezTo>
                  <a:pt x="6136680" y="3796357"/>
                  <a:pt x="6127998" y="3791396"/>
                  <a:pt x="6120556" y="3791396"/>
                </a:cubicBezTo>
                <a:cubicBezTo>
                  <a:pt x="6113115" y="3791396"/>
                  <a:pt x="6109394" y="3790156"/>
                  <a:pt x="6109394" y="3787676"/>
                </a:cubicBezTo>
                <a:cubicBezTo>
                  <a:pt x="6109394" y="3785195"/>
                  <a:pt x="6106914" y="3782715"/>
                  <a:pt x="6101953" y="3780234"/>
                </a:cubicBezTo>
                <a:cubicBezTo>
                  <a:pt x="6096992" y="3777753"/>
                  <a:pt x="6098232" y="3775273"/>
                  <a:pt x="6105674" y="3772793"/>
                </a:cubicBezTo>
                <a:cubicBezTo>
                  <a:pt x="6109394" y="3771553"/>
                  <a:pt x="6112185" y="3770932"/>
                  <a:pt x="6114045" y="3770932"/>
                </a:cubicBezTo>
                <a:close/>
                <a:moveTo>
                  <a:pt x="6302871" y="3769072"/>
                </a:moveTo>
                <a:cubicBezTo>
                  <a:pt x="6302871" y="3769072"/>
                  <a:pt x="6302871" y="3771553"/>
                  <a:pt x="6302871" y="3776513"/>
                </a:cubicBezTo>
                <a:cubicBezTo>
                  <a:pt x="6302871" y="3776513"/>
                  <a:pt x="6300391" y="3776513"/>
                  <a:pt x="6295429" y="3776513"/>
                </a:cubicBezTo>
                <a:cubicBezTo>
                  <a:pt x="6295429" y="3776513"/>
                  <a:pt x="6295120" y="3776513"/>
                  <a:pt x="6294499" y="3776513"/>
                </a:cubicBezTo>
                <a:lnTo>
                  <a:pt x="6292949" y="3776513"/>
                </a:lnTo>
                <a:close/>
                <a:moveTo>
                  <a:pt x="6273105" y="3761631"/>
                </a:moveTo>
                <a:lnTo>
                  <a:pt x="6280547" y="3769072"/>
                </a:lnTo>
                <a:lnTo>
                  <a:pt x="6273105" y="3769072"/>
                </a:lnTo>
                <a:close/>
                <a:moveTo>
                  <a:pt x="6250781" y="3754189"/>
                </a:moveTo>
                <a:lnTo>
                  <a:pt x="6243340" y="3761631"/>
                </a:lnTo>
                <a:cubicBezTo>
                  <a:pt x="6243340" y="3761631"/>
                  <a:pt x="6245820" y="3761631"/>
                  <a:pt x="6250781" y="3761631"/>
                </a:cubicBezTo>
                <a:cubicBezTo>
                  <a:pt x="6255742" y="3761631"/>
                  <a:pt x="6255742" y="3759150"/>
                  <a:pt x="6250781" y="3754189"/>
                </a:cubicBezTo>
                <a:close/>
                <a:moveTo>
                  <a:pt x="6183808" y="3754189"/>
                </a:moveTo>
                <a:cubicBezTo>
                  <a:pt x="6183808" y="3754189"/>
                  <a:pt x="6186288" y="3754189"/>
                  <a:pt x="6191250" y="3754189"/>
                </a:cubicBezTo>
                <a:lnTo>
                  <a:pt x="6191250" y="3761631"/>
                </a:lnTo>
                <a:lnTo>
                  <a:pt x="6206133" y="3769072"/>
                </a:lnTo>
                <a:cubicBezTo>
                  <a:pt x="6216054" y="3769072"/>
                  <a:pt x="6221015" y="3771553"/>
                  <a:pt x="6221015" y="3776513"/>
                </a:cubicBezTo>
                <a:cubicBezTo>
                  <a:pt x="6221015" y="3786436"/>
                  <a:pt x="6218535" y="3786436"/>
                  <a:pt x="6213574" y="3776513"/>
                </a:cubicBezTo>
                <a:cubicBezTo>
                  <a:pt x="6213574" y="3776513"/>
                  <a:pt x="6212333" y="3776513"/>
                  <a:pt x="6209853" y="3776513"/>
                </a:cubicBezTo>
                <a:cubicBezTo>
                  <a:pt x="6207373" y="3776513"/>
                  <a:pt x="6203652" y="3776513"/>
                  <a:pt x="6198691" y="3776513"/>
                </a:cubicBezTo>
                <a:cubicBezTo>
                  <a:pt x="6193730" y="3776513"/>
                  <a:pt x="6188770" y="3774033"/>
                  <a:pt x="6183808" y="3769072"/>
                </a:cubicBezTo>
                <a:cubicBezTo>
                  <a:pt x="6178847" y="3764111"/>
                  <a:pt x="6178847" y="3759150"/>
                  <a:pt x="6183808" y="3754189"/>
                </a:cubicBezTo>
                <a:close/>
                <a:moveTo>
                  <a:pt x="6142881" y="3739306"/>
                </a:moveTo>
                <a:cubicBezTo>
                  <a:pt x="6145361" y="3739306"/>
                  <a:pt x="6146601" y="3741787"/>
                  <a:pt x="6146601" y="3746748"/>
                </a:cubicBezTo>
                <a:cubicBezTo>
                  <a:pt x="6141640" y="3746748"/>
                  <a:pt x="6139160" y="3745508"/>
                  <a:pt x="6139160" y="3743027"/>
                </a:cubicBezTo>
                <a:cubicBezTo>
                  <a:pt x="6139160" y="3740546"/>
                  <a:pt x="6140401" y="3739306"/>
                  <a:pt x="6142881" y="3739306"/>
                </a:cubicBezTo>
                <a:close/>
                <a:moveTo>
                  <a:pt x="6124277" y="3739306"/>
                </a:moveTo>
                <a:lnTo>
                  <a:pt x="6131718" y="3739306"/>
                </a:lnTo>
                <a:cubicBezTo>
                  <a:pt x="6126757" y="3739306"/>
                  <a:pt x="6126757" y="3741787"/>
                  <a:pt x="6131718" y="3746748"/>
                </a:cubicBezTo>
                <a:lnTo>
                  <a:pt x="6131718" y="3761631"/>
                </a:lnTo>
                <a:lnTo>
                  <a:pt x="6124277" y="3761631"/>
                </a:lnTo>
                <a:cubicBezTo>
                  <a:pt x="6124277" y="3761631"/>
                  <a:pt x="6124277" y="3760391"/>
                  <a:pt x="6124277" y="3757910"/>
                </a:cubicBezTo>
                <a:cubicBezTo>
                  <a:pt x="6124277" y="3755429"/>
                  <a:pt x="6124277" y="3752949"/>
                  <a:pt x="6124277" y="3750469"/>
                </a:cubicBezTo>
                <a:cubicBezTo>
                  <a:pt x="6124277" y="3747988"/>
                  <a:pt x="6121797" y="3746748"/>
                  <a:pt x="6116836" y="3746748"/>
                </a:cubicBezTo>
                <a:cubicBezTo>
                  <a:pt x="6116836" y="3741787"/>
                  <a:pt x="6119316" y="3739306"/>
                  <a:pt x="6124277" y="3739306"/>
                </a:cubicBezTo>
                <a:close/>
                <a:moveTo>
                  <a:pt x="6101953" y="3739306"/>
                </a:moveTo>
                <a:cubicBezTo>
                  <a:pt x="6101953" y="3744267"/>
                  <a:pt x="6101953" y="3746748"/>
                  <a:pt x="6101953" y="3746748"/>
                </a:cubicBezTo>
                <a:lnTo>
                  <a:pt x="6094511" y="3746748"/>
                </a:lnTo>
                <a:close/>
                <a:moveTo>
                  <a:pt x="290215" y="3739306"/>
                </a:moveTo>
                <a:lnTo>
                  <a:pt x="290215" y="3746748"/>
                </a:lnTo>
                <a:lnTo>
                  <a:pt x="297656" y="3746748"/>
                </a:lnTo>
                <a:cubicBezTo>
                  <a:pt x="297656" y="3741787"/>
                  <a:pt x="295176" y="3739306"/>
                  <a:pt x="290215" y="3739306"/>
                </a:cubicBezTo>
                <a:close/>
                <a:moveTo>
                  <a:pt x="6044282" y="3735586"/>
                </a:moveTo>
                <a:cubicBezTo>
                  <a:pt x="6045522" y="3735586"/>
                  <a:pt x="6047382" y="3736826"/>
                  <a:pt x="6049863" y="3739306"/>
                </a:cubicBezTo>
                <a:lnTo>
                  <a:pt x="6042422" y="3739306"/>
                </a:lnTo>
                <a:cubicBezTo>
                  <a:pt x="6042422" y="3736826"/>
                  <a:pt x="6043041" y="3735586"/>
                  <a:pt x="6044282" y="3735586"/>
                </a:cubicBezTo>
                <a:close/>
                <a:moveTo>
                  <a:pt x="6183808" y="3731865"/>
                </a:moveTo>
                <a:cubicBezTo>
                  <a:pt x="6203652" y="3741787"/>
                  <a:pt x="6225977" y="3746748"/>
                  <a:pt x="6250781" y="3746748"/>
                </a:cubicBezTo>
                <a:cubicBezTo>
                  <a:pt x="6255742" y="3746748"/>
                  <a:pt x="6258222" y="3749228"/>
                  <a:pt x="6258222" y="3754189"/>
                </a:cubicBezTo>
                <a:cubicBezTo>
                  <a:pt x="6258222" y="3759150"/>
                  <a:pt x="6256982" y="3761631"/>
                  <a:pt x="6254502" y="3761631"/>
                </a:cubicBezTo>
                <a:cubicBezTo>
                  <a:pt x="6252022" y="3761631"/>
                  <a:pt x="6250781" y="3764111"/>
                  <a:pt x="6250781" y="3769072"/>
                </a:cubicBezTo>
                <a:lnTo>
                  <a:pt x="6250781" y="3776513"/>
                </a:lnTo>
                <a:lnTo>
                  <a:pt x="6235898" y="3776513"/>
                </a:lnTo>
                <a:lnTo>
                  <a:pt x="6228457" y="3769072"/>
                </a:lnTo>
                <a:lnTo>
                  <a:pt x="6221015" y="3761631"/>
                </a:lnTo>
                <a:lnTo>
                  <a:pt x="6228457" y="3761631"/>
                </a:lnTo>
                <a:cubicBezTo>
                  <a:pt x="6233418" y="3756670"/>
                  <a:pt x="6230937" y="3752949"/>
                  <a:pt x="6221015" y="3750469"/>
                </a:cubicBezTo>
                <a:cubicBezTo>
                  <a:pt x="6211094" y="3747988"/>
                  <a:pt x="6198691" y="3744267"/>
                  <a:pt x="6183808" y="3739306"/>
                </a:cubicBezTo>
                <a:cubicBezTo>
                  <a:pt x="6178847" y="3739306"/>
                  <a:pt x="6176367" y="3738066"/>
                  <a:pt x="6176367" y="3735586"/>
                </a:cubicBezTo>
                <a:cubicBezTo>
                  <a:pt x="6176367" y="3733105"/>
                  <a:pt x="6178847" y="3731865"/>
                  <a:pt x="6183808" y="3731865"/>
                </a:cubicBezTo>
                <a:close/>
                <a:moveTo>
                  <a:pt x="6064746" y="3709541"/>
                </a:moveTo>
                <a:cubicBezTo>
                  <a:pt x="6069707" y="3709541"/>
                  <a:pt x="6072187" y="3709541"/>
                  <a:pt x="6072187" y="3709541"/>
                </a:cubicBezTo>
                <a:cubicBezTo>
                  <a:pt x="6072187" y="3714502"/>
                  <a:pt x="6072187" y="3716982"/>
                  <a:pt x="6072187" y="3716982"/>
                </a:cubicBezTo>
                <a:cubicBezTo>
                  <a:pt x="6072187" y="3716982"/>
                  <a:pt x="6069707" y="3716982"/>
                  <a:pt x="6064746" y="3716982"/>
                </a:cubicBezTo>
                <a:cubicBezTo>
                  <a:pt x="6064746" y="3716982"/>
                  <a:pt x="6064746" y="3714502"/>
                  <a:pt x="6064746" y="3709541"/>
                </a:cubicBezTo>
                <a:close/>
                <a:moveTo>
                  <a:pt x="6027539" y="3709541"/>
                </a:moveTo>
                <a:cubicBezTo>
                  <a:pt x="6032500" y="3709541"/>
                  <a:pt x="6034980" y="3709541"/>
                  <a:pt x="6034980" y="3709541"/>
                </a:cubicBezTo>
                <a:lnTo>
                  <a:pt x="6027539" y="3716982"/>
                </a:lnTo>
                <a:cubicBezTo>
                  <a:pt x="6022577" y="3712021"/>
                  <a:pt x="6022577" y="3709541"/>
                  <a:pt x="6027539" y="3709541"/>
                </a:cubicBezTo>
                <a:close/>
                <a:moveTo>
                  <a:pt x="6034980" y="3694658"/>
                </a:moveTo>
                <a:lnTo>
                  <a:pt x="6042422" y="3702099"/>
                </a:lnTo>
                <a:cubicBezTo>
                  <a:pt x="6042422" y="3702099"/>
                  <a:pt x="6039942" y="3702099"/>
                  <a:pt x="6034980" y="3702099"/>
                </a:cubicBezTo>
                <a:close/>
                <a:moveTo>
                  <a:pt x="5960566" y="3694658"/>
                </a:moveTo>
                <a:cubicBezTo>
                  <a:pt x="5965527" y="3694658"/>
                  <a:pt x="5968008" y="3694658"/>
                  <a:pt x="5968008" y="3694658"/>
                </a:cubicBezTo>
                <a:lnTo>
                  <a:pt x="5968008" y="3695030"/>
                </a:lnTo>
                <a:close/>
                <a:moveTo>
                  <a:pt x="6012656" y="3687217"/>
                </a:moveTo>
                <a:lnTo>
                  <a:pt x="6020097" y="3687217"/>
                </a:lnTo>
                <a:lnTo>
                  <a:pt x="6020097" y="3694658"/>
                </a:lnTo>
                <a:cubicBezTo>
                  <a:pt x="6015136" y="3694658"/>
                  <a:pt x="6012656" y="3692177"/>
                  <a:pt x="6012656" y="3687217"/>
                </a:cubicBezTo>
                <a:close/>
                <a:moveTo>
                  <a:pt x="6139160" y="3679775"/>
                </a:moveTo>
                <a:cubicBezTo>
                  <a:pt x="6144121" y="3679775"/>
                  <a:pt x="6146601" y="3681015"/>
                  <a:pt x="6146601" y="3683496"/>
                </a:cubicBezTo>
                <a:cubicBezTo>
                  <a:pt x="6146601" y="3685977"/>
                  <a:pt x="6146601" y="3687217"/>
                  <a:pt x="6146601" y="3687217"/>
                </a:cubicBezTo>
                <a:cubicBezTo>
                  <a:pt x="6146601" y="3687217"/>
                  <a:pt x="6144121" y="3687217"/>
                  <a:pt x="6139160" y="3687217"/>
                </a:cubicBezTo>
                <a:close/>
                <a:moveTo>
                  <a:pt x="5945683" y="3672334"/>
                </a:moveTo>
                <a:cubicBezTo>
                  <a:pt x="5950645" y="3672334"/>
                  <a:pt x="5953125" y="3673574"/>
                  <a:pt x="5953125" y="3676054"/>
                </a:cubicBezTo>
                <a:cubicBezTo>
                  <a:pt x="5953125" y="3678535"/>
                  <a:pt x="5953125" y="3679775"/>
                  <a:pt x="5953125" y="3679775"/>
                </a:cubicBezTo>
                <a:cubicBezTo>
                  <a:pt x="5953125" y="3679775"/>
                  <a:pt x="5951884" y="3678535"/>
                  <a:pt x="5949404" y="3676054"/>
                </a:cubicBezTo>
                <a:cubicBezTo>
                  <a:pt x="5946924" y="3673574"/>
                  <a:pt x="5945683" y="3672334"/>
                  <a:pt x="5945683" y="3672334"/>
                </a:cubicBezTo>
                <a:close/>
                <a:moveTo>
                  <a:pt x="5938242" y="3664892"/>
                </a:moveTo>
                <a:cubicBezTo>
                  <a:pt x="5938242" y="3664892"/>
                  <a:pt x="5939483" y="3666132"/>
                  <a:pt x="5941963" y="3668613"/>
                </a:cubicBezTo>
                <a:cubicBezTo>
                  <a:pt x="5944443" y="3671094"/>
                  <a:pt x="5943203" y="3672334"/>
                  <a:pt x="5938242" y="3672334"/>
                </a:cubicBezTo>
                <a:close/>
                <a:moveTo>
                  <a:pt x="167432" y="3664892"/>
                </a:moveTo>
                <a:cubicBezTo>
                  <a:pt x="169912" y="3664892"/>
                  <a:pt x="171152" y="3667373"/>
                  <a:pt x="171152" y="3672334"/>
                </a:cubicBezTo>
                <a:cubicBezTo>
                  <a:pt x="166191" y="3677295"/>
                  <a:pt x="163711" y="3677295"/>
                  <a:pt x="163711" y="3672334"/>
                </a:cubicBezTo>
                <a:cubicBezTo>
                  <a:pt x="163711" y="3667373"/>
                  <a:pt x="164951" y="3664892"/>
                  <a:pt x="167432" y="3664892"/>
                </a:cubicBezTo>
                <a:close/>
                <a:moveTo>
                  <a:pt x="6064746" y="3657451"/>
                </a:moveTo>
                <a:cubicBezTo>
                  <a:pt x="6064746" y="3657451"/>
                  <a:pt x="6068467" y="3658691"/>
                  <a:pt x="6075908" y="3661172"/>
                </a:cubicBezTo>
                <a:cubicBezTo>
                  <a:pt x="6083349" y="3663652"/>
                  <a:pt x="6087070" y="3664892"/>
                  <a:pt x="6087070" y="3664892"/>
                </a:cubicBezTo>
                <a:cubicBezTo>
                  <a:pt x="6082109" y="3664892"/>
                  <a:pt x="6077149" y="3664892"/>
                  <a:pt x="6072187" y="3664892"/>
                </a:cubicBezTo>
                <a:close/>
                <a:moveTo>
                  <a:pt x="141387" y="3650010"/>
                </a:moveTo>
                <a:cubicBezTo>
                  <a:pt x="146348" y="3650010"/>
                  <a:pt x="148828" y="3651250"/>
                  <a:pt x="148828" y="3653730"/>
                </a:cubicBezTo>
                <a:cubicBezTo>
                  <a:pt x="148828" y="3656211"/>
                  <a:pt x="148828" y="3657451"/>
                  <a:pt x="148828" y="3657451"/>
                </a:cubicBezTo>
                <a:cubicBezTo>
                  <a:pt x="148828" y="3657451"/>
                  <a:pt x="146348" y="3657451"/>
                  <a:pt x="141387" y="3657451"/>
                </a:cubicBezTo>
                <a:cubicBezTo>
                  <a:pt x="141387" y="3652490"/>
                  <a:pt x="141387" y="3650010"/>
                  <a:pt x="141387" y="3650010"/>
                </a:cubicBezTo>
                <a:close/>
                <a:moveTo>
                  <a:pt x="5858247" y="3638848"/>
                </a:moveTo>
                <a:cubicBezTo>
                  <a:pt x="5857007" y="3638848"/>
                  <a:pt x="5856386" y="3640088"/>
                  <a:pt x="5856386" y="3642568"/>
                </a:cubicBezTo>
                <a:lnTo>
                  <a:pt x="5871269" y="3650010"/>
                </a:lnTo>
                <a:lnTo>
                  <a:pt x="5863828" y="3642568"/>
                </a:lnTo>
                <a:cubicBezTo>
                  <a:pt x="5861347" y="3640088"/>
                  <a:pt x="5859487" y="3638848"/>
                  <a:pt x="5858247" y="3638848"/>
                </a:cubicBezTo>
                <a:close/>
                <a:moveTo>
                  <a:pt x="5975449" y="3620244"/>
                </a:moveTo>
                <a:cubicBezTo>
                  <a:pt x="5975449" y="3620244"/>
                  <a:pt x="5976690" y="3622725"/>
                  <a:pt x="5979170" y="3627685"/>
                </a:cubicBezTo>
                <a:cubicBezTo>
                  <a:pt x="5981650" y="3632646"/>
                  <a:pt x="5985370" y="3635127"/>
                  <a:pt x="5990332" y="3635127"/>
                </a:cubicBezTo>
                <a:lnTo>
                  <a:pt x="5990332" y="3627685"/>
                </a:lnTo>
                <a:cubicBezTo>
                  <a:pt x="5995293" y="3627685"/>
                  <a:pt x="5997773" y="3627685"/>
                  <a:pt x="5997773" y="3627685"/>
                </a:cubicBezTo>
                <a:lnTo>
                  <a:pt x="6005215" y="3635127"/>
                </a:lnTo>
                <a:cubicBezTo>
                  <a:pt x="6005215" y="3645049"/>
                  <a:pt x="6000253" y="3647529"/>
                  <a:pt x="5990332" y="3642568"/>
                </a:cubicBezTo>
                <a:cubicBezTo>
                  <a:pt x="5985370" y="3642568"/>
                  <a:pt x="5981650" y="3641328"/>
                  <a:pt x="5979170" y="3638847"/>
                </a:cubicBezTo>
                <a:cubicBezTo>
                  <a:pt x="5976690" y="3636367"/>
                  <a:pt x="5972969" y="3635127"/>
                  <a:pt x="5968008" y="3635127"/>
                </a:cubicBezTo>
                <a:close/>
                <a:moveTo>
                  <a:pt x="5819179" y="3620244"/>
                </a:moveTo>
                <a:cubicBezTo>
                  <a:pt x="5819179" y="3620244"/>
                  <a:pt x="5821660" y="3622725"/>
                  <a:pt x="5826621" y="3627685"/>
                </a:cubicBezTo>
                <a:lnTo>
                  <a:pt x="5841504" y="3627685"/>
                </a:lnTo>
                <a:cubicBezTo>
                  <a:pt x="5836542" y="3627685"/>
                  <a:pt x="5831582" y="3625205"/>
                  <a:pt x="5826621" y="3620244"/>
                </a:cubicBezTo>
                <a:cubicBezTo>
                  <a:pt x="5821660" y="3620244"/>
                  <a:pt x="5819179" y="3620244"/>
                  <a:pt x="5819179" y="3620244"/>
                </a:cubicBezTo>
                <a:close/>
                <a:moveTo>
                  <a:pt x="171152" y="3620244"/>
                </a:moveTo>
                <a:lnTo>
                  <a:pt x="178594" y="3635127"/>
                </a:lnTo>
                <a:cubicBezTo>
                  <a:pt x="183555" y="3630166"/>
                  <a:pt x="186035" y="3630166"/>
                  <a:pt x="186035" y="3635127"/>
                </a:cubicBezTo>
                <a:cubicBezTo>
                  <a:pt x="186035" y="3635127"/>
                  <a:pt x="187276" y="3635127"/>
                  <a:pt x="189756" y="3635127"/>
                </a:cubicBezTo>
                <a:cubicBezTo>
                  <a:pt x="192236" y="3635127"/>
                  <a:pt x="195957" y="3635127"/>
                  <a:pt x="200918" y="3635127"/>
                </a:cubicBezTo>
                <a:lnTo>
                  <a:pt x="208359" y="3627685"/>
                </a:lnTo>
                <a:cubicBezTo>
                  <a:pt x="208359" y="3622725"/>
                  <a:pt x="204639" y="3620244"/>
                  <a:pt x="197197" y="3620244"/>
                </a:cubicBezTo>
                <a:cubicBezTo>
                  <a:pt x="189756" y="3620244"/>
                  <a:pt x="181074" y="3620244"/>
                  <a:pt x="171152" y="3620244"/>
                </a:cubicBezTo>
                <a:close/>
                <a:moveTo>
                  <a:pt x="6101953" y="3612803"/>
                </a:moveTo>
                <a:lnTo>
                  <a:pt x="6176367" y="3635127"/>
                </a:lnTo>
                <a:cubicBezTo>
                  <a:pt x="6176367" y="3635127"/>
                  <a:pt x="6173887" y="3636367"/>
                  <a:pt x="6168926" y="3638847"/>
                </a:cubicBezTo>
                <a:cubicBezTo>
                  <a:pt x="6163964" y="3641328"/>
                  <a:pt x="6161484" y="3642568"/>
                  <a:pt x="6161484" y="3642568"/>
                </a:cubicBezTo>
                <a:lnTo>
                  <a:pt x="6154043" y="3650010"/>
                </a:lnTo>
                <a:cubicBezTo>
                  <a:pt x="6154043" y="3650010"/>
                  <a:pt x="6152802" y="3648769"/>
                  <a:pt x="6150322" y="3646289"/>
                </a:cubicBezTo>
                <a:cubicBezTo>
                  <a:pt x="6147842" y="3643808"/>
                  <a:pt x="6146601" y="3642568"/>
                  <a:pt x="6146601" y="3642568"/>
                </a:cubicBezTo>
                <a:cubicBezTo>
                  <a:pt x="6146601" y="3637607"/>
                  <a:pt x="6144121" y="3635127"/>
                  <a:pt x="6139160" y="3635127"/>
                </a:cubicBezTo>
                <a:cubicBezTo>
                  <a:pt x="6134199" y="3635127"/>
                  <a:pt x="6131718" y="3633887"/>
                  <a:pt x="6131718" y="3631406"/>
                </a:cubicBezTo>
                <a:cubicBezTo>
                  <a:pt x="6131718" y="3628925"/>
                  <a:pt x="6129238" y="3627685"/>
                  <a:pt x="6124277" y="3627685"/>
                </a:cubicBezTo>
                <a:cubicBezTo>
                  <a:pt x="6124277" y="3632646"/>
                  <a:pt x="6123036" y="3633887"/>
                  <a:pt x="6120556" y="3631406"/>
                </a:cubicBezTo>
                <a:cubicBezTo>
                  <a:pt x="6118076" y="3628925"/>
                  <a:pt x="6116836" y="3627685"/>
                  <a:pt x="6116836" y="3627685"/>
                </a:cubicBezTo>
                <a:cubicBezTo>
                  <a:pt x="6116836" y="3627685"/>
                  <a:pt x="6115595" y="3626445"/>
                  <a:pt x="6113115" y="3623965"/>
                </a:cubicBezTo>
                <a:cubicBezTo>
                  <a:pt x="6110635" y="3621484"/>
                  <a:pt x="6106914" y="3620244"/>
                  <a:pt x="6101953" y="3620244"/>
                </a:cubicBezTo>
                <a:close/>
                <a:moveTo>
                  <a:pt x="5863828" y="3590478"/>
                </a:moveTo>
                <a:cubicBezTo>
                  <a:pt x="5863828" y="3595439"/>
                  <a:pt x="5863828" y="3597920"/>
                  <a:pt x="5863828" y="3597920"/>
                </a:cubicBezTo>
                <a:cubicBezTo>
                  <a:pt x="5863828" y="3597920"/>
                  <a:pt x="5866308" y="3597920"/>
                  <a:pt x="5871269" y="3597920"/>
                </a:cubicBezTo>
                <a:cubicBezTo>
                  <a:pt x="5871269" y="3592959"/>
                  <a:pt x="5868789" y="3590478"/>
                  <a:pt x="5863828" y="3590478"/>
                </a:cubicBezTo>
                <a:close/>
                <a:moveTo>
                  <a:pt x="6072187" y="3575595"/>
                </a:moveTo>
                <a:lnTo>
                  <a:pt x="6079629" y="3575595"/>
                </a:lnTo>
                <a:lnTo>
                  <a:pt x="6072187" y="3583037"/>
                </a:lnTo>
                <a:cubicBezTo>
                  <a:pt x="6072187" y="3578076"/>
                  <a:pt x="6072187" y="3575595"/>
                  <a:pt x="6072187" y="3575595"/>
                </a:cubicBezTo>
                <a:close/>
                <a:moveTo>
                  <a:pt x="6042422" y="3568154"/>
                </a:moveTo>
                <a:lnTo>
                  <a:pt x="6049863" y="3575595"/>
                </a:lnTo>
                <a:cubicBezTo>
                  <a:pt x="6049863" y="3575595"/>
                  <a:pt x="6047383" y="3575595"/>
                  <a:pt x="6042422" y="3575595"/>
                </a:cubicBezTo>
                <a:cubicBezTo>
                  <a:pt x="6042422" y="3570635"/>
                  <a:pt x="6042422" y="3568154"/>
                  <a:pt x="6042422" y="3568154"/>
                </a:cubicBezTo>
                <a:close/>
                <a:moveTo>
                  <a:pt x="5997773" y="3568154"/>
                </a:moveTo>
                <a:cubicBezTo>
                  <a:pt x="5997773" y="3568154"/>
                  <a:pt x="5997773" y="3569394"/>
                  <a:pt x="5997773" y="3571875"/>
                </a:cubicBezTo>
                <a:cubicBezTo>
                  <a:pt x="5997773" y="3574355"/>
                  <a:pt x="5995293" y="3575595"/>
                  <a:pt x="5990332" y="3575595"/>
                </a:cubicBezTo>
                <a:cubicBezTo>
                  <a:pt x="5990332" y="3575595"/>
                  <a:pt x="5991572" y="3574355"/>
                  <a:pt x="5994052" y="3571875"/>
                </a:cubicBezTo>
                <a:cubicBezTo>
                  <a:pt x="5996533" y="3569394"/>
                  <a:pt x="5997773" y="3568154"/>
                  <a:pt x="5997773" y="3568154"/>
                </a:cubicBezTo>
                <a:close/>
                <a:moveTo>
                  <a:pt x="5938242" y="3568154"/>
                </a:moveTo>
                <a:cubicBezTo>
                  <a:pt x="5938242" y="3568154"/>
                  <a:pt x="5938242" y="3570635"/>
                  <a:pt x="5938242" y="3575595"/>
                </a:cubicBezTo>
                <a:lnTo>
                  <a:pt x="5930801" y="3575595"/>
                </a:lnTo>
                <a:cubicBezTo>
                  <a:pt x="5930801" y="3575595"/>
                  <a:pt x="5932041" y="3574355"/>
                  <a:pt x="5934521" y="3571875"/>
                </a:cubicBezTo>
                <a:cubicBezTo>
                  <a:pt x="5937001" y="3569394"/>
                  <a:pt x="5938242" y="3568154"/>
                  <a:pt x="5938242" y="3568154"/>
                </a:cubicBezTo>
                <a:close/>
                <a:moveTo>
                  <a:pt x="6057304" y="3560713"/>
                </a:moveTo>
                <a:cubicBezTo>
                  <a:pt x="6062266" y="3560713"/>
                  <a:pt x="6064746" y="3561953"/>
                  <a:pt x="6064746" y="3564433"/>
                </a:cubicBezTo>
                <a:cubicBezTo>
                  <a:pt x="6064746" y="3566914"/>
                  <a:pt x="6063505" y="3568154"/>
                  <a:pt x="6061025" y="3568154"/>
                </a:cubicBezTo>
                <a:cubicBezTo>
                  <a:pt x="6058545" y="3568154"/>
                  <a:pt x="6057304" y="3568154"/>
                  <a:pt x="6057304" y="3568154"/>
                </a:cubicBezTo>
                <a:cubicBezTo>
                  <a:pt x="6057304" y="3568154"/>
                  <a:pt x="6057304" y="3565673"/>
                  <a:pt x="6057304" y="3560713"/>
                </a:cubicBezTo>
                <a:close/>
                <a:moveTo>
                  <a:pt x="133945" y="3560713"/>
                </a:moveTo>
                <a:cubicBezTo>
                  <a:pt x="133945" y="3560713"/>
                  <a:pt x="133945" y="3563193"/>
                  <a:pt x="133945" y="3568154"/>
                </a:cubicBezTo>
                <a:cubicBezTo>
                  <a:pt x="128984" y="3568154"/>
                  <a:pt x="126504" y="3568154"/>
                  <a:pt x="126504" y="3568154"/>
                </a:cubicBezTo>
                <a:close/>
                <a:moveTo>
                  <a:pt x="6125207" y="3555132"/>
                </a:moveTo>
                <a:cubicBezTo>
                  <a:pt x="6125828" y="3555132"/>
                  <a:pt x="6126758" y="3555752"/>
                  <a:pt x="6127998" y="3556992"/>
                </a:cubicBezTo>
                <a:cubicBezTo>
                  <a:pt x="6130478" y="3559473"/>
                  <a:pt x="6131718" y="3560713"/>
                  <a:pt x="6131718" y="3560713"/>
                </a:cubicBezTo>
                <a:cubicBezTo>
                  <a:pt x="6126757" y="3560713"/>
                  <a:pt x="6124277" y="3559473"/>
                  <a:pt x="6124277" y="3556992"/>
                </a:cubicBezTo>
                <a:cubicBezTo>
                  <a:pt x="6124277" y="3555752"/>
                  <a:pt x="6124588" y="3555132"/>
                  <a:pt x="6125207" y="3555132"/>
                </a:cubicBezTo>
                <a:close/>
                <a:moveTo>
                  <a:pt x="6008935" y="3553271"/>
                </a:moveTo>
                <a:cubicBezTo>
                  <a:pt x="6011415" y="3553271"/>
                  <a:pt x="6012656" y="3555752"/>
                  <a:pt x="6012656" y="3560713"/>
                </a:cubicBezTo>
                <a:cubicBezTo>
                  <a:pt x="6012656" y="3560713"/>
                  <a:pt x="6012656" y="3563193"/>
                  <a:pt x="6012656" y="3568154"/>
                </a:cubicBezTo>
                <a:cubicBezTo>
                  <a:pt x="6012656" y="3568154"/>
                  <a:pt x="6011415" y="3565673"/>
                  <a:pt x="6008935" y="3560713"/>
                </a:cubicBezTo>
                <a:cubicBezTo>
                  <a:pt x="6006455" y="3555752"/>
                  <a:pt x="6006455" y="3553271"/>
                  <a:pt x="6008935" y="3553271"/>
                </a:cubicBezTo>
                <a:close/>
                <a:moveTo>
                  <a:pt x="5990332" y="3553271"/>
                </a:moveTo>
                <a:lnTo>
                  <a:pt x="6005215" y="3560713"/>
                </a:lnTo>
                <a:lnTo>
                  <a:pt x="5982890" y="3560713"/>
                </a:lnTo>
                <a:close/>
                <a:moveTo>
                  <a:pt x="6020097" y="3541179"/>
                </a:moveTo>
                <a:cubicBezTo>
                  <a:pt x="6022578" y="3540559"/>
                  <a:pt x="6025058" y="3540869"/>
                  <a:pt x="6027539" y="3542109"/>
                </a:cubicBezTo>
                <a:cubicBezTo>
                  <a:pt x="6032500" y="3544590"/>
                  <a:pt x="6034980" y="3545830"/>
                  <a:pt x="6034980" y="3545830"/>
                </a:cubicBezTo>
                <a:lnTo>
                  <a:pt x="6027539" y="3553271"/>
                </a:lnTo>
                <a:lnTo>
                  <a:pt x="6027539" y="3545830"/>
                </a:lnTo>
                <a:cubicBezTo>
                  <a:pt x="6022577" y="3545830"/>
                  <a:pt x="6020097" y="3545830"/>
                  <a:pt x="6020097" y="3545830"/>
                </a:cubicBezTo>
                <a:lnTo>
                  <a:pt x="6012656" y="3545830"/>
                </a:lnTo>
                <a:cubicBezTo>
                  <a:pt x="6015137" y="3543350"/>
                  <a:pt x="6017617" y="3541799"/>
                  <a:pt x="6020097" y="3541179"/>
                </a:cubicBezTo>
                <a:close/>
                <a:moveTo>
                  <a:pt x="6094511" y="3538388"/>
                </a:moveTo>
                <a:cubicBezTo>
                  <a:pt x="6094511" y="3538388"/>
                  <a:pt x="6094511" y="3540869"/>
                  <a:pt x="6094511" y="3545830"/>
                </a:cubicBezTo>
                <a:cubicBezTo>
                  <a:pt x="6094511" y="3545830"/>
                  <a:pt x="6093271" y="3545830"/>
                  <a:pt x="6090791" y="3545830"/>
                </a:cubicBezTo>
                <a:cubicBezTo>
                  <a:pt x="6088311" y="3545830"/>
                  <a:pt x="6087070" y="3544590"/>
                  <a:pt x="6087070" y="3542109"/>
                </a:cubicBezTo>
                <a:cubicBezTo>
                  <a:pt x="6087070" y="3539628"/>
                  <a:pt x="6089550" y="3538388"/>
                  <a:pt x="6094511" y="3538388"/>
                </a:cubicBezTo>
                <a:close/>
                <a:moveTo>
                  <a:pt x="6049863" y="3538388"/>
                </a:moveTo>
                <a:lnTo>
                  <a:pt x="6057304" y="3538388"/>
                </a:lnTo>
                <a:cubicBezTo>
                  <a:pt x="6062266" y="3543349"/>
                  <a:pt x="6065986" y="3544590"/>
                  <a:pt x="6068467" y="3542109"/>
                </a:cubicBezTo>
                <a:cubicBezTo>
                  <a:pt x="6070947" y="3539628"/>
                  <a:pt x="6074667" y="3538388"/>
                  <a:pt x="6079629" y="3538388"/>
                </a:cubicBezTo>
                <a:lnTo>
                  <a:pt x="6079629" y="3541179"/>
                </a:lnTo>
                <a:cubicBezTo>
                  <a:pt x="6079629" y="3540559"/>
                  <a:pt x="6079629" y="3540869"/>
                  <a:pt x="6079629" y="3542109"/>
                </a:cubicBezTo>
                <a:cubicBezTo>
                  <a:pt x="6079629" y="3543350"/>
                  <a:pt x="6079629" y="3544280"/>
                  <a:pt x="6079629" y="3544900"/>
                </a:cubicBezTo>
                <a:lnTo>
                  <a:pt x="6079629" y="3545830"/>
                </a:lnTo>
                <a:lnTo>
                  <a:pt x="6064746" y="3553271"/>
                </a:lnTo>
                <a:cubicBezTo>
                  <a:pt x="6064746" y="3553271"/>
                  <a:pt x="6063505" y="3552031"/>
                  <a:pt x="6061025" y="3549551"/>
                </a:cubicBezTo>
                <a:cubicBezTo>
                  <a:pt x="6058545" y="3547070"/>
                  <a:pt x="6057304" y="3545830"/>
                  <a:pt x="6057304" y="3545830"/>
                </a:cubicBezTo>
                <a:cubicBezTo>
                  <a:pt x="6052343" y="3545830"/>
                  <a:pt x="6049863" y="3543349"/>
                  <a:pt x="6049863" y="3538388"/>
                </a:cubicBezTo>
                <a:close/>
                <a:moveTo>
                  <a:pt x="5841504" y="3523506"/>
                </a:moveTo>
                <a:lnTo>
                  <a:pt x="5848945" y="3538388"/>
                </a:lnTo>
                <a:cubicBezTo>
                  <a:pt x="5853906" y="3538388"/>
                  <a:pt x="5856386" y="3535908"/>
                  <a:pt x="5856386" y="3530947"/>
                </a:cubicBezTo>
                <a:close/>
                <a:moveTo>
                  <a:pt x="5871269" y="3508623"/>
                </a:moveTo>
                <a:lnTo>
                  <a:pt x="5878711" y="3516064"/>
                </a:lnTo>
                <a:lnTo>
                  <a:pt x="5893593" y="3516064"/>
                </a:lnTo>
                <a:cubicBezTo>
                  <a:pt x="5893593" y="3516064"/>
                  <a:pt x="5893593" y="3514824"/>
                  <a:pt x="5893593" y="3512344"/>
                </a:cubicBezTo>
                <a:cubicBezTo>
                  <a:pt x="5893593" y="3509863"/>
                  <a:pt x="5891113" y="3508623"/>
                  <a:pt x="5886152" y="3508623"/>
                </a:cubicBezTo>
                <a:close/>
                <a:moveTo>
                  <a:pt x="5778252" y="3508623"/>
                </a:moveTo>
                <a:cubicBezTo>
                  <a:pt x="5775772" y="3508623"/>
                  <a:pt x="5774531" y="3511103"/>
                  <a:pt x="5774531" y="3516064"/>
                </a:cubicBezTo>
                <a:lnTo>
                  <a:pt x="5789414" y="3516064"/>
                </a:lnTo>
                <a:cubicBezTo>
                  <a:pt x="5789414" y="3516064"/>
                  <a:pt x="5788173" y="3514824"/>
                  <a:pt x="5785693" y="3512344"/>
                </a:cubicBezTo>
                <a:cubicBezTo>
                  <a:pt x="5783213" y="3509863"/>
                  <a:pt x="5780732" y="3508623"/>
                  <a:pt x="5778252" y="3508623"/>
                </a:cubicBezTo>
                <a:close/>
                <a:moveTo>
                  <a:pt x="5964287" y="3501181"/>
                </a:moveTo>
                <a:cubicBezTo>
                  <a:pt x="5961807" y="3501181"/>
                  <a:pt x="5960566" y="3503662"/>
                  <a:pt x="5960566" y="3508623"/>
                </a:cubicBezTo>
                <a:cubicBezTo>
                  <a:pt x="5965527" y="3508623"/>
                  <a:pt x="5968008" y="3507383"/>
                  <a:pt x="5968008" y="3504902"/>
                </a:cubicBezTo>
                <a:cubicBezTo>
                  <a:pt x="5968008" y="3502421"/>
                  <a:pt x="5966767" y="3501181"/>
                  <a:pt x="5964287" y="3501181"/>
                </a:cubicBezTo>
                <a:close/>
                <a:moveTo>
                  <a:pt x="5759648" y="3493740"/>
                </a:moveTo>
                <a:cubicBezTo>
                  <a:pt x="5759648" y="3493740"/>
                  <a:pt x="5759648" y="3496221"/>
                  <a:pt x="5759648" y="3501181"/>
                </a:cubicBezTo>
                <a:cubicBezTo>
                  <a:pt x="5759648" y="3501181"/>
                  <a:pt x="5759648" y="3503662"/>
                  <a:pt x="5759648" y="3508623"/>
                </a:cubicBezTo>
                <a:cubicBezTo>
                  <a:pt x="5764609" y="3508623"/>
                  <a:pt x="5767090" y="3508623"/>
                  <a:pt x="5767090" y="3508623"/>
                </a:cubicBezTo>
                <a:cubicBezTo>
                  <a:pt x="5767090" y="3503662"/>
                  <a:pt x="5767090" y="3501181"/>
                  <a:pt x="5767090" y="3501181"/>
                </a:cubicBezTo>
                <a:cubicBezTo>
                  <a:pt x="5762128" y="3501181"/>
                  <a:pt x="5759648" y="3501181"/>
                  <a:pt x="5759648" y="3501181"/>
                </a:cubicBezTo>
                <a:cubicBezTo>
                  <a:pt x="5759648" y="3501181"/>
                  <a:pt x="5760889" y="3499941"/>
                  <a:pt x="5763369" y="3497461"/>
                </a:cubicBezTo>
                <a:cubicBezTo>
                  <a:pt x="5765849" y="3494980"/>
                  <a:pt x="5767090" y="3493740"/>
                  <a:pt x="5767090" y="3493740"/>
                </a:cubicBezTo>
                <a:cubicBezTo>
                  <a:pt x="5767090" y="3493740"/>
                  <a:pt x="5764609" y="3493740"/>
                  <a:pt x="5759648" y="3493740"/>
                </a:cubicBezTo>
                <a:close/>
                <a:moveTo>
                  <a:pt x="5677793" y="3493740"/>
                </a:moveTo>
                <a:cubicBezTo>
                  <a:pt x="5677793" y="3498701"/>
                  <a:pt x="5679033" y="3501181"/>
                  <a:pt x="5681513" y="3501181"/>
                </a:cubicBezTo>
                <a:cubicBezTo>
                  <a:pt x="5683993" y="3501181"/>
                  <a:pt x="5685234" y="3499941"/>
                  <a:pt x="5685234" y="3497461"/>
                </a:cubicBezTo>
                <a:cubicBezTo>
                  <a:pt x="5685234" y="3494980"/>
                  <a:pt x="5682754" y="3493740"/>
                  <a:pt x="5677793" y="3493740"/>
                </a:cubicBezTo>
                <a:close/>
                <a:moveTo>
                  <a:pt x="5819179" y="3486299"/>
                </a:moveTo>
                <a:lnTo>
                  <a:pt x="5826621" y="3493740"/>
                </a:lnTo>
                <a:lnTo>
                  <a:pt x="5834062" y="3493740"/>
                </a:lnTo>
                <a:cubicBezTo>
                  <a:pt x="5829101" y="3488779"/>
                  <a:pt x="5824141" y="3486299"/>
                  <a:pt x="5819179" y="3486299"/>
                </a:cubicBezTo>
                <a:close/>
                <a:moveTo>
                  <a:pt x="5640586" y="3486299"/>
                </a:moveTo>
                <a:cubicBezTo>
                  <a:pt x="5645547" y="3491259"/>
                  <a:pt x="5648027" y="3493740"/>
                  <a:pt x="5648027" y="3493740"/>
                </a:cubicBezTo>
                <a:cubicBezTo>
                  <a:pt x="5648027" y="3488779"/>
                  <a:pt x="5648027" y="3486299"/>
                  <a:pt x="5648027" y="3486299"/>
                </a:cubicBezTo>
                <a:cubicBezTo>
                  <a:pt x="5643066" y="3486299"/>
                  <a:pt x="5640586" y="3486299"/>
                  <a:pt x="5640586" y="3486299"/>
                </a:cubicBezTo>
                <a:close/>
                <a:moveTo>
                  <a:pt x="5610820" y="3486299"/>
                </a:moveTo>
                <a:lnTo>
                  <a:pt x="5618261" y="3493740"/>
                </a:lnTo>
                <a:lnTo>
                  <a:pt x="5618261" y="3486299"/>
                </a:lnTo>
                <a:close/>
                <a:moveTo>
                  <a:pt x="5670351" y="3478857"/>
                </a:moveTo>
                <a:lnTo>
                  <a:pt x="5677793" y="3486299"/>
                </a:lnTo>
                <a:cubicBezTo>
                  <a:pt x="5677793" y="3486299"/>
                  <a:pt x="5680273" y="3486299"/>
                  <a:pt x="5685234" y="3486299"/>
                </a:cubicBezTo>
                <a:cubicBezTo>
                  <a:pt x="5690195" y="3486299"/>
                  <a:pt x="5692676" y="3485059"/>
                  <a:pt x="5692676" y="3482578"/>
                </a:cubicBezTo>
                <a:cubicBezTo>
                  <a:pt x="5692676" y="3480097"/>
                  <a:pt x="5687714" y="3478857"/>
                  <a:pt x="5677793" y="3478857"/>
                </a:cubicBezTo>
                <a:cubicBezTo>
                  <a:pt x="5677793" y="3478857"/>
                  <a:pt x="5675313" y="3478857"/>
                  <a:pt x="5670351" y="3478857"/>
                </a:cubicBezTo>
                <a:close/>
                <a:moveTo>
                  <a:pt x="5886152" y="3471416"/>
                </a:moveTo>
                <a:cubicBezTo>
                  <a:pt x="5886152" y="3471416"/>
                  <a:pt x="5886152" y="3473896"/>
                  <a:pt x="5886152" y="3478857"/>
                </a:cubicBezTo>
                <a:cubicBezTo>
                  <a:pt x="5886152" y="3478857"/>
                  <a:pt x="5888632" y="3478857"/>
                  <a:pt x="5893593" y="3478857"/>
                </a:cubicBezTo>
                <a:cubicBezTo>
                  <a:pt x="5893593" y="3473896"/>
                  <a:pt x="5891113" y="3471416"/>
                  <a:pt x="5886152" y="3471416"/>
                </a:cubicBezTo>
                <a:close/>
                <a:moveTo>
                  <a:pt x="5573613" y="3471416"/>
                </a:moveTo>
                <a:cubicBezTo>
                  <a:pt x="5573613" y="3476377"/>
                  <a:pt x="5576093" y="3478857"/>
                  <a:pt x="5581054" y="3478857"/>
                </a:cubicBezTo>
                <a:lnTo>
                  <a:pt x="5581054" y="3471416"/>
                </a:lnTo>
                <a:close/>
                <a:moveTo>
                  <a:pt x="5595937" y="3463974"/>
                </a:moveTo>
                <a:cubicBezTo>
                  <a:pt x="5590976" y="3463974"/>
                  <a:pt x="5588496" y="3466455"/>
                  <a:pt x="5588496" y="3471416"/>
                </a:cubicBezTo>
                <a:cubicBezTo>
                  <a:pt x="5588496" y="3471416"/>
                  <a:pt x="5590976" y="3471416"/>
                  <a:pt x="5595937" y="3471416"/>
                </a:cubicBezTo>
                <a:cubicBezTo>
                  <a:pt x="5595937" y="3466455"/>
                  <a:pt x="5595937" y="3463974"/>
                  <a:pt x="5595937" y="3463974"/>
                </a:cubicBezTo>
                <a:close/>
                <a:moveTo>
                  <a:pt x="3043535" y="3449092"/>
                </a:moveTo>
                <a:lnTo>
                  <a:pt x="3043535" y="3456533"/>
                </a:lnTo>
                <a:cubicBezTo>
                  <a:pt x="3048496" y="3456533"/>
                  <a:pt x="3050977" y="3454052"/>
                  <a:pt x="3050977" y="3449092"/>
                </a:cubicBezTo>
                <a:cubicBezTo>
                  <a:pt x="3046016" y="3449092"/>
                  <a:pt x="3043535" y="3449092"/>
                  <a:pt x="3043535" y="3449092"/>
                </a:cubicBezTo>
                <a:close/>
                <a:moveTo>
                  <a:pt x="5809987" y="3445152"/>
                </a:moveTo>
                <a:lnTo>
                  <a:pt x="5819179" y="3449092"/>
                </a:lnTo>
                <a:lnTo>
                  <a:pt x="5811738" y="3449092"/>
                </a:lnTo>
                <a:cubicBezTo>
                  <a:pt x="5811738" y="3447852"/>
                  <a:pt x="5811428" y="3446766"/>
                  <a:pt x="5810808" y="3445836"/>
                </a:cubicBezTo>
                <a:close/>
                <a:moveTo>
                  <a:pt x="5842433" y="3444441"/>
                </a:moveTo>
                <a:cubicBezTo>
                  <a:pt x="5844294" y="3445061"/>
                  <a:pt x="5846464" y="3446611"/>
                  <a:pt x="5848945" y="3449092"/>
                </a:cubicBezTo>
                <a:lnTo>
                  <a:pt x="5848945" y="3463974"/>
                </a:lnTo>
                <a:lnTo>
                  <a:pt x="5841504" y="3456533"/>
                </a:lnTo>
                <a:cubicBezTo>
                  <a:pt x="5836542" y="3451572"/>
                  <a:pt x="5835303" y="3447852"/>
                  <a:pt x="5837783" y="3445371"/>
                </a:cubicBezTo>
                <a:cubicBezTo>
                  <a:pt x="5839023" y="3444131"/>
                  <a:pt x="5840573" y="3443821"/>
                  <a:pt x="5842433" y="3444441"/>
                </a:cubicBezTo>
                <a:close/>
                <a:moveTo>
                  <a:pt x="5802808" y="3442076"/>
                </a:moveTo>
                <a:lnTo>
                  <a:pt x="5803366" y="3442115"/>
                </a:lnTo>
                <a:cubicBezTo>
                  <a:pt x="5805227" y="3442426"/>
                  <a:pt x="5806777" y="3442891"/>
                  <a:pt x="5808017" y="3443511"/>
                </a:cubicBezTo>
                <a:lnTo>
                  <a:pt x="5809987" y="3445152"/>
                </a:lnTo>
                <a:close/>
                <a:moveTo>
                  <a:pt x="6161484" y="3434209"/>
                </a:moveTo>
                <a:cubicBezTo>
                  <a:pt x="6166445" y="3434209"/>
                  <a:pt x="6168926" y="3436689"/>
                  <a:pt x="6168926" y="3441650"/>
                </a:cubicBezTo>
                <a:cubicBezTo>
                  <a:pt x="6168926" y="3446611"/>
                  <a:pt x="6167685" y="3449092"/>
                  <a:pt x="6165205" y="3449092"/>
                </a:cubicBezTo>
                <a:cubicBezTo>
                  <a:pt x="6162725" y="3449092"/>
                  <a:pt x="6161484" y="3446611"/>
                  <a:pt x="6161484" y="3441650"/>
                </a:cubicBezTo>
                <a:close/>
                <a:moveTo>
                  <a:pt x="6057304" y="3434209"/>
                </a:moveTo>
                <a:lnTo>
                  <a:pt x="6064746" y="3434209"/>
                </a:lnTo>
                <a:cubicBezTo>
                  <a:pt x="6069707" y="3434209"/>
                  <a:pt x="6074667" y="3434209"/>
                  <a:pt x="6079629" y="3434209"/>
                </a:cubicBezTo>
                <a:lnTo>
                  <a:pt x="6072187" y="3441650"/>
                </a:lnTo>
                <a:cubicBezTo>
                  <a:pt x="6067226" y="3436689"/>
                  <a:pt x="6063505" y="3435449"/>
                  <a:pt x="6061025" y="3437929"/>
                </a:cubicBezTo>
                <a:cubicBezTo>
                  <a:pt x="6058545" y="3440410"/>
                  <a:pt x="6057304" y="3439170"/>
                  <a:pt x="6057304" y="3434209"/>
                </a:cubicBezTo>
                <a:close/>
                <a:moveTo>
                  <a:pt x="212080" y="3434209"/>
                </a:moveTo>
                <a:cubicBezTo>
                  <a:pt x="214561" y="3434209"/>
                  <a:pt x="215801" y="3436689"/>
                  <a:pt x="215801" y="3441650"/>
                </a:cubicBezTo>
                <a:cubicBezTo>
                  <a:pt x="210840" y="3446611"/>
                  <a:pt x="208359" y="3446611"/>
                  <a:pt x="208359" y="3441650"/>
                </a:cubicBezTo>
                <a:cubicBezTo>
                  <a:pt x="208359" y="3436689"/>
                  <a:pt x="209600" y="3434209"/>
                  <a:pt x="212080" y="3434209"/>
                </a:cubicBezTo>
                <a:close/>
                <a:moveTo>
                  <a:pt x="5693606" y="3428628"/>
                </a:moveTo>
                <a:cubicBezTo>
                  <a:pt x="5694226" y="3428628"/>
                  <a:pt x="5695156" y="3429248"/>
                  <a:pt x="5696396" y="3430488"/>
                </a:cubicBezTo>
                <a:cubicBezTo>
                  <a:pt x="5698876" y="3432969"/>
                  <a:pt x="5700117" y="3434209"/>
                  <a:pt x="5700117" y="3434209"/>
                </a:cubicBezTo>
                <a:cubicBezTo>
                  <a:pt x="5695156" y="3434209"/>
                  <a:pt x="5692676" y="3432969"/>
                  <a:pt x="5692676" y="3430488"/>
                </a:cubicBezTo>
                <a:cubicBezTo>
                  <a:pt x="5692676" y="3429248"/>
                  <a:pt x="5692985" y="3428628"/>
                  <a:pt x="5693606" y="3428628"/>
                </a:cubicBezTo>
                <a:close/>
                <a:moveTo>
                  <a:pt x="5960566" y="3426767"/>
                </a:moveTo>
                <a:lnTo>
                  <a:pt x="5968008" y="3426767"/>
                </a:lnTo>
                <a:lnTo>
                  <a:pt x="5968008" y="3434209"/>
                </a:lnTo>
                <a:cubicBezTo>
                  <a:pt x="5963046" y="3434209"/>
                  <a:pt x="5960566" y="3431728"/>
                  <a:pt x="5960566" y="3426767"/>
                </a:cubicBezTo>
                <a:close/>
                <a:moveTo>
                  <a:pt x="5685234" y="3426767"/>
                </a:moveTo>
                <a:lnTo>
                  <a:pt x="5692676" y="3434209"/>
                </a:lnTo>
                <a:cubicBezTo>
                  <a:pt x="5687714" y="3434209"/>
                  <a:pt x="5685234" y="3432969"/>
                  <a:pt x="5685234" y="3430488"/>
                </a:cubicBezTo>
                <a:cubicBezTo>
                  <a:pt x="5685234" y="3428007"/>
                  <a:pt x="5685234" y="3426767"/>
                  <a:pt x="5685234" y="3426767"/>
                </a:cubicBezTo>
                <a:close/>
                <a:moveTo>
                  <a:pt x="6092651" y="3415605"/>
                </a:moveTo>
                <a:cubicBezTo>
                  <a:pt x="6093892" y="3415605"/>
                  <a:pt x="6094511" y="3416846"/>
                  <a:pt x="6094511" y="3419326"/>
                </a:cubicBezTo>
                <a:cubicBezTo>
                  <a:pt x="6094511" y="3419326"/>
                  <a:pt x="6094511" y="3421807"/>
                  <a:pt x="6094511" y="3426767"/>
                </a:cubicBezTo>
                <a:cubicBezTo>
                  <a:pt x="6094511" y="3426767"/>
                  <a:pt x="6092031" y="3426767"/>
                  <a:pt x="6087070" y="3426767"/>
                </a:cubicBezTo>
                <a:cubicBezTo>
                  <a:pt x="6087070" y="3421807"/>
                  <a:pt x="6087070" y="3419326"/>
                  <a:pt x="6087070" y="3419326"/>
                </a:cubicBezTo>
                <a:cubicBezTo>
                  <a:pt x="6089551" y="3416846"/>
                  <a:pt x="6091411" y="3415605"/>
                  <a:pt x="6092651" y="3415605"/>
                </a:cubicBezTo>
                <a:close/>
                <a:moveTo>
                  <a:pt x="5737324" y="3411885"/>
                </a:moveTo>
                <a:lnTo>
                  <a:pt x="5752207" y="3419326"/>
                </a:lnTo>
                <a:lnTo>
                  <a:pt x="5767090" y="3426767"/>
                </a:lnTo>
                <a:lnTo>
                  <a:pt x="5802808" y="3442076"/>
                </a:lnTo>
                <a:lnTo>
                  <a:pt x="5796855" y="3441650"/>
                </a:lnTo>
                <a:cubicBezTo>
                  <a:pt x="5781972" y="3436689"/>
                  <a:pt x="5774531" y="3434209"/>
                  <a:pt x="5774531" y="3434209"/>
                </a:cubicBezTo>
                <a:cubicBezTo>
                  <a:pt x="5774531" y="3434209"/>
                  <a:pt x="5772051" y="3434209"/>
                  <a:pt x="5767090" y="3434209"/>
                </a:cubicBezTo>
                <a:cubicBezTo>
                  <a:pt x="5762128" y="3434209"/>
                  <a:pt x="5759648" y="3432969"/>
                  <a:pt x="5759648" y="3430488"/>
                </a:cubicBezTo>
                <a:cubicBezTo>
                  <a:pt x="5759648" y="3428007"/>
                  <a:pt x="5755927" y="3424287"/>
                  <a:pt x="5748486" y="3419326"/>
                </a:cubicBezTo>
                <a:cubicBezTo>
                  <a:pt x="5741045" y="3414365"/>
                  <a:pt x="5737324" y="3411885"/>
                  <a:pt x="5737324" y="3411885"/>
                </a:cubicBezTo>
                <a:close/>
                <a:moveTo>
                  <a:pt x="6115347" y="3397002"/>
                </a:moveTo>
                <a:lnTo>
                  <a:pt x="6116836" y="3397002"/>
                </a:lnTo>
                <a:lnTo>
                  <a:pt x="6120556" y="3400722"/>
                </a:lnTo>
                <a:close/>
                <a:moveTo>
                  <a:pt x="5968008" y="3397002"/>
                </a:moveTo>
                <a:cubicBezTo>
                  <a:pt x="5972969" y="3397002"/>
                  <a:pt x="5975449" y="3398242"/>
                  <a:pt x="5975449" y="3400722"/>
                </a:cubicBezTo>
                <a:cubicBezTo>
                  <a:pt x="5975449" y="3403203"/>
                  <a:pt x="5972969" y="3404443"/>
                  <a:pt x="5968008" y="3404443"/>
                </a:cubicBezTo>
                <a:close/>
                <a:moveTo>
                  <a:pt x="5677793" y="3389560"/>
                </a:moveTo>
                <a:lnTo>
                  <a:pt x="5670351" y="3397002"/>
                </a:lnTo>
                <a:cubicBezTo>
                  <a:pt x="5675313" y="3397002"/>
                  <a:pt x="5677793" y="3397002"/>
                  <a:pt x="5677793" y="3397002"/>
                </a:cubicBezTo>
                <a:close/>
                <a:moveTo>
                  <a:pt x="5558730" y="3389560"/>
                </a:moveTo>
                <a:cubicBezTo>
                  <a:pt x="5563692" y="3389560"/>
                  <a:pt x="5566172" y="3392042"/>
                  <a:pt x="5566172" y="3397002"/>
                </a:cubicBezTo>
                <a:cubicBezTo>
                  <a:pt x="5566172" y="3397002"/>
                  <a:pt x="5563692" y="3397002"/>
                  <a:pt x="5558730" y="3397002"/>
                </a:cubicBezTo>
                <a:cubicBezTo>
                  <a:pt x="5553769" y="3397002"/>
                  <a:pt x="5551289" y="3397002"/>
                  <a:pt x="5551289" y="3397002"/>
                </a:cubicBezTo>
                <a:close/>
                <a:moveTo>
                  <a:pt x="6079629" y="3382119"/>
                </a:moveTo>
                <a:lnTo>
                  <a:pt x="6101953" y="3389560"/>
                </a:lnTo>
                <a:cubicBezTo>
                  <a:pt x="6106914" y="3392041"/>
                  <a:pt x="6110944" y="3394211"/>
                  <a:pt x="6114045" y="3396072"/>
                </a:cubicBezTo>
                <a:lnTo>
                  <a:pt x="6115347" y="3397002"/>
                </a:lnTo>
                <a:lnTo>
                  <a:pt x="6101953" y="3397002"/>
                </a:lnTo>
                <a:cubicBezTo>
                  <a:pt x="6096992" y="3392042"/>
                  <a:pt x="6092031" y="3388320"/>
                  <a:pt x="6087070" y="3385840"/>
                </a:cubicBezTo>
                <a:cubicBezTo>
                  <a:pt x="6082109" y="3383359"/>
                  <a:pt x="6079629" y="3382119"/>
                  <a:pt x="6079629" y="3382119"/>
                </a:cubicBezTo>
                <a:close/>
                <a:moveTo>
                  <a:pt x="5640586" y="3382119"/>
                </a:moveTo>
                <a:cubicBezTo>
                  <a:pt x="5645547" y="3387080"/>
                  <a:pt x="5649268" y="3389560"/>
                  <a:pt x="5651748" y="3389560"/>
                </a:cubicBezTo>
                <a:cubicBezTo>
                  <a:pt x="5654228" y="3389560"/>
                  <a:pt x="5655468" y="3387080"/>
                  <a:pt x="5655468" y="3382119"/>
                </a:cubicBezTo>
                <a:cubicBezTo>
                  <a:pt x="5655468" y="3382119"/>
                  <a:pt x="5652988" y="3382119"/>
                  <a:pt x="5648027" y="3382119"/>
                </a:cubicBezTo>
                <a:cubicBezTo>
                  <a:pt x="5643066" y="3382119"/>
                  <a:pt x="5640586" y="3382119"/>
                  <a:pt x="5640586" y="3382119"/>
                </a:cubicBezTo>
                <a:close/>
                <a:moveTo>
                  <a:pt x="6176367" y="3367236"/>
                </a:moveTo>
                <a:lnTo>
                  <a:pt x="6183808" y="3374678"/>
                </a:lnTo>
                <a:cubicBezTo>
                  <a:pt x="6183808" y="3374678"/>
                  <a:pt x="6181328" y="3374678"/>
                  <a:pt x="6176367" y="3374678"/>
                </a:cubicBezTo>
                <a:close/>
                <a:moveTo>
                  <a:pt x="6146601" y="3359795"/>
                </a:moveTo>
                <a:cubicBezTo>
                  <a:pt x="6151563" y="3359795"/>
                  <a:pt x="6154043" y="3362275"/>
                  <a:pt x="6154043" y="3367236"/>
                </a:cubicBezTo>
                <a:lnTo>
                  <a:pt x="6139160" y="3367236"/>
                </a:lnTo>
                <a:close/>
                <a:moveTo>
                  <a:pt x="5716860" y="3355144"/>
                </a:moveTo>
                <a:cubicBezTo>
                  <a:pt x="5715620" y="3355764"/>
                  <a:pt x="5715000" y="3357315"/>
                  <a:pt x="5715000" y="3359795"/>
                </a:cubicBezTo>
                <a:lnTo>
                  <a:pt x="5729883" y="3374678"/>
                </a:lnTo>
                <a:cubicBezTo>
                  <a:pt x="5734844" y="3374678"/>
                  <a:pt x="5734844" y="3369717"/>
                  <a:pt x="5729883" y="3359795"/>
                </a:cubicBezTo>
                <a:cubicBezTo>
                  <a:pt x="5729883" y="3359795"/>
                  <a:pt x="5727402" y="3358555"/>
                  <a:pt x="5722441" y="3356074"/>
                </a:cubicBezTo>
                <a:cubicBezTo>
                  <a:pt x="5719960" y="3354834"/>
                  <a:pt x="5718100" y="3354524"/>
                  <a:pt x="5716860" y="3355144"/>
                </a:cubicBezTo>
                <a:close/>
                <a:moveTo>
                  <a:pt x="5610820" y="3352353"/>
                </a:moveTo>
                <a:cubicBezTo>
                  <a:pt x="5610820" y="3352353"/>
                  <a:pt x="5613300" y="3354834"/>
                  <a:pt x="5618261" y="3359795"/>
                </a:cubicBezTo>
                <a:cubicBezTo>
                  <a:pt x="5618261" y="3359795"/>
                  <a:pt x="5620742" y="3359795"/>
                  <a:pt x="5625703" y="3359795"/>
                </a:cubicBezTo>
                <a:lnTo>
                  <a:pt x="5618261" y="3352353"/>
                </a:lnTo>
                <a:cubicBezTo>
                  <a:pt x="5618261" y="3352353"/>
                  <a:pt x="5615781" y="3352353"/>
                  <a:pt x="5610820" y="3352353"/>
                </a:cubicBezTo>
                <a:close/>
                <a:moveTo>
                  <a:pt x="5528965" y="3352353"/>
                </a:moveTo>
                <a:cubicBezTo>
                  <a:pt x="5524003" y="3352353"/>
                  <a:pt x="5521523" y="3353593"/>
                  <a:pt x="5521523" y="3356074"/>
                </a:cubicBezTo>
                <a:cubicBezTo>
                  <a:pt x="5521523" y="3358555"/>
                  <a:pt x="5521523" y="3359795"/>
                  <a:pt x="5521523" y="3359795"/>
                </a:cubicBezTo>
                <a:cubicBezTo>
                  <a:pt x="5521523" y="3359795"/>
                  <a:pt x="5524003" y="3357314"/>
                  <a:pt x="5528965" y="3352353"/>
                </a:cubicBezTo>
                <a:close/>
                <a:moveTo>
                  <a:pt x="5447109" y="3352353"/>
                </a:moveTo>
                <a:lnTo>
                  <a:pt x="5439668" y="3359795"/>
                </a:lnTo>
                <a:cubicBezTo>
                  <a:pt x="5444629" y="3359795"/>
                  <a:pt x="5452070" y="3359795"/>
                  <a:pt x="5461992" y="3359795"/>
                </a:cubicBezTo>
                <a:lnTo>
                  <a:pt x="5476875" y="3352353"/>
                </a:lnTo>
                <a:lnTo>
                  <a:pt x="5461992" y="3352353"/>
                </a:lnTo>
                <a:cubicBezTo>
                  <a:pt x="5457031" y="3352353"/>
                  <a:pt x="5453310" y="3352353"/>
                  <a:pt x="5450830" y="3352353"/>
                </a:cubicBezTo>
                <a:cubicBezTo>
                  <a:pt x="5448350" y="3352353"/>
                  <a:pt x="5447109" y="3352353"/>
                  <a:pt x="5447109" y="3352353"/>
                </a:cubicBezTo>
                <a:close/>
                <a:moveTo>
                  <a:pt x="5953125" y="3344912"/>
                </a:moveTo>
                <a:cubicBezTo>
                  <a:pt x="5953125" y="3344912"/>
                  <a:pt x="5953125" y="3346152"/>
                  <a:pt x="5953125" y="3348633"/>
                </a:cubicBezTo>
                <a:cubicBezTo>
                  <a:pt x="5953125" y="3351113"/>
                  <a:pt x="5953125" y="3352353"/>
                  <a:pt x="5953125" y="3352353"/>
                </a:cubicBezTo>
                <a:lnTo>
                  <a:pt x="5960566" y="3352353"/>
                </a:lnTo>
                <a:lnTo>
                  <a:pt x="5960566" y="3344912"/>
                </a:lnTo>
                <a:cubicBezTo>
                  <a:pt x="5960566" y="3344912"/>
                  <a:pt x="5958086" y="3344912"/>
                  <a:pt x="5953125" y="3344912"/>
                </a:cubicBezTo>
                <a:close/>
                <a:moveTo>
                  <a:pt x="5715000" y="3344912"/>
                </a:moveTo>
                <a:lnTo>
                  <a:pt x="5707558" y="3367236"/>
                </a:lnTo>
                <a:cubicBezTo>
                  <a:pt x="5707558" y="3367236"/>
                  <a:pt x="5710038" y="3362275"/>
                  <a:pt x="5715000" y="3352353"/>
                </a:cubicBezTo>
                <a:close/>
                <a:moveTo>
                  <a:pt x="6132649" y="3340262"/>
                </a:moveTo>
                <a:cubicBezTo>
                  <a:pt x="6134509" y="3340881"/>
                  <a:pt x="6136679" y="3342432"/>
                  <a:pt x="6139160" y="3344912"/>
                </a:cubicBezTo>
                <a:lnTo>
                  <a:pt x="6139160" y="3352353"/>
                </a:lnTo>
                <a:lnTo>
                  <a:pt x="6131718" y="3352353"/>
                </a:lnTo>
                <a:cubicBezTo>
                  <a:pt x="6126757" y="3347393"/>
                  <a:pt x="6125518" y="3343672"/>
                  <a:pt x="6127998" y="3341191"/>
                </a:cubicBezTo>
                <a:cubicBezTo>
                  <a:pt x="6129238" y="3339951"/>
                  <a:pt x="6130788" y="3339641"/>
                  <a:pt x="6132649" y="3340262"/>
                </a:cubicBezTo>
                <a:close/>
                <a:moveTo>
                  <a:pt x="6206133" y="3337470"/>
                </a:moveTo>
                <a:lnTo>
                  <a:pt x="6206133" y="3344912"/>
                </a:lnTo>
                <a:lnTo>
                  <a:pt x="6198691" y="3344912"/>
                </a:lnTo>
                <a:cubicBezTo>
                  <a:pt x="6203652" y="3339951"/>
                  <a:pt x="6206133" y="3337470"/>
                  <a:pt x="6206133" y="3337470"/>
                </a:cubicBezTo>
                <a:close/>
                <a:moveTo>
                  <a:pt x="5930801" y="3337470"/>
                </a:moveTo>
                <a:lnTo>
                  <a:pt x="5930801" y="3344912"/>
                </a:lnTo>
                <a:lnTo>
                  <a:pt x="5938242" y="3344912"/>
                </a:lnTo>
                <a:cubicBezTo>
                  <a:pt x="5938242" y="3339951"/>
                  <a:pt x="5935762" y="3337470"/>
                  <a:pt x="5930801" y="3337470"/>
                </a:cubicBezTo>
                <a:close/>
                <a:moveTo>
                  <a:pt x="5402461" y="3337470"/>
                </a:moveTo>
                <a:lnTo>
                  <a:pt x="5387578" y="3344912"/>
                </a:lnTo>
                <a:cubicBezTo>
                  <a:pt x="5382617" y="3344912"/>
                  <a:pt x="5380136" y="3344912"/>
                  <a:pt x="5380136" y="3344912"/>
                </a:cubicBezTo>
                <a:cubicBezTo>
                  <a:pt x="5380136" y="3349873"/>
                  <a:pt x="5382617" y="3352353"/>
                  <a:pt x="5387578" y="3352353"/>
                </a:cubicBezTo>
                <a:cubicBezTo>
                  <a:pt x="5392539" y="3352353"/>
                  <a:pt x="5397499" y="3352353"/>
                  <a:pt x="5402461" y="3352353"/>
                </a:cubicBezTo>
                <a:cubicBezTo>
                  <a:pt x="5412382" y="3362275"/>
                  <a:pt x="5417343" y="3362275"/>
                  <a:pt x="5417343" y="3352353"/>
                </a:cubicBezTo>
                <a:cubicBezTo>
                  <a:pt x="5417343" y="3347393"/>
                  <a:pt x="5417343" y="3344912"/>
                  <a:pt x="5417343" y="3344912"/>
                </a:cubicBezTo>
                <a:close/>
                <a:moveTo>
                  <a:pt x="6176367" y="3330029"/>
                </a:moveTo>
                <a:cubicBezTo>
                  <a:pt x="6186288" y="3334990"/>
                  <a:pt x="6191250" y="3337470"/>
                  <a:pt x="6191250" y="3337470"/>
                </a:cubicBezTo>
                <a:cubicBezTo>
                  <a:pt x="6191250" y="3342431"/>
                  <a:pt x="6188770" y="3344912"/>
                  <a:pt x="6183808" y="3344912"/>
                </a:cubicBezTo>
                <a:cubicBezTo>
                  <a:pt x="6178847" y="3344912"/>
                  <a:pt x="6175126" y="3343672"/>
                  <a:pt x="6172646" y="3341191"/>
                </a:cubicBezTo>
                <a:cubicBezTo>
                  <a:pt x="6170166" y="3338711"/>
                  <a:pt x="6168926" y="3336230"/>
                  <a:pt x="6168926" y="3333750"/>
                </a:cubicBezTo>
                <a:cubicBezTo>
                  <a:pt x="6168926" y="3331269"/>
                  <a:pt x="6171406" y="3330029"/>
                  <a:pt x="6176367" y="3330029"/>
                </a:cubicBezTo>
                <a:close/>
                <a:moveTo>
                  <a:pt x="5357812" y="3330029"/>
                </a:moveTo>
                <a:cubicBezTo>
                  <a:pt x="5342929" y="3330029"/>
                  <a:pt x="5337968" y="3332510"/>
                  <a:pt x="5342929" y="3337470"/>
                </a:cubicBezTo>
                <a:lnTo>
                  <a:pt x="5365254" y="3337470"/>
                </a:lnTo>
                <a:lnTo>
                  <a:pt x="5365254" y="3330029"/>
                </a:lnTo>
                <a:close/>
                <a:moveTo>
                  <a:pt x="6148462" y="3325378"/>
                </a:moveTo>
                <a:cubicBezTo>
                  <a:pt x="6149702" y="3324758"/>
                  <a:pt x="6151562" y="3325068"/>
                  <a:pt x="6154043" y="3326309"/>
                </a:cubicBezTo>
                <a:cubicBezTo>
                  <a:pt x="6159004" y="3328789"/>
                  <a:pt x="6159004" y="3332510"/>
                  <a:pt x="6154043" y="3337470"/>
                </a:cubicBezTo>
                <a:cubicBezTo>
                  <a:pt x="6149081" y="3342431"/>
                  <a:pt x="6146601" y="3339951"/>
                  <a:pt x="6146601" y="3330029"/>
                </a:cubicBezTo>
                <a:cubicBezTo>
                  <a:pt x="6146601" y="3327549"/>
                  <a:pt x="6147222" y="3325999"/>
                  <a:pt x="6148462" y="3325378"/>
                </a:cubicBezTo>
                <a:close/>
                <a:moveTo>
                  <a:pt x="6113115" y="3322588"/>
                </a:moveTo>
                <a:cubicBezTo>
                  <a:pt x="6115595" y="3322588"/>
                  <a:pt x="6116836" y="3325068"/>
                  <a:pt x="6116836" y="3330029"/>
                </a:cubicBezTo>
                <a:cubicBezTo>
                  <a:pt x="6116836" y="3334990"/>
                  <a:pt x="6116836" y="3337470"/>
                  <a:pt x="6116836" y="3337470"/>
                </a:cubicBezTo>
                <a:cubicBezTo>
                  <a:pt x="6116836" y="3337470"/>
                  <a:pt x="6115595" y="3334990"/>
                  <a:pt x="6113115" y="3330029"/>
                </a:cubicBezTo>
                <a:cubicBezTo>
                  <a:pt x="6110635" y="3325068"/>
                  <a:pt x="6110635" y="3322588"/>
                  <a:pt x="6113115" y="3322588"/>
                </a:cubicBezTo>
                <a:close/>
                <a:moveTo>
                  <a:pt x="5268515" y="3322588"/>
                </a:moveTo>
                <a:lnTo>
                  <a:pt x="5275957" y="3330029"/>
                </a:lnTo>
                <a:lnTo>
                  <a:pt x="5283398" y="3330029"/>
                </a:lnTo>
                <a:cubicBezTo>
                  <a:pt x="5278437" y="3325068"/>
                  <a:pt x="5273477" y="3322588"/>
                  <a:pt x="5268515" y="3322588"/>
                </a:cubicBezTo>
                <a:close/>
                <a:moveTo>
                  <a:pt x="156270" y="3322588"/>
                </a:moveTo>
                <a:lnTo>
                  <a:pt x="163711" y="3330029"/>
                </a:lnTo>
                <a:lnTo>
                  <a:pt x="156270" y="3344912"/>
                </a:lnTo>
                <a:cubicBezTo>
                  <a:pt x="156270" y="3344912"/>
                  <a:pt x="156270" y="3339951"/>
                  <a:pt x="156270" y="3330029"/>
                </a:cubicBezTo>
                <a:close/>
                <a:moveTo>
                  <a:pt x="5558730" y="3315146"/>
                </a:moveTo>
                <a:cubicBezTo>
                  <a:pt x="5553769" y="3315146"/>
                  <a:pt x="5553769" y="3317627"/>
                  <a:pt x="5558730" y="3322588"/>
                </a:cubicBezTo>
                <a:cubicBezTo>
                  <a:pt x="5563692" y="3322588"/>
                  <a:pt x="5566172" y="3322588"/>
                  <a:pt x="5566172" y="3322588"/>
                </a:cubicBezTo>
                <a:cubicBezTo>
                  <a:pt x="5566172" y="3317627"/>
                  <a:pt x="5563692" y="3315146"/>
                  <a:pt x="5558730" y="3315146"/>
                </a:cubicBezTo>
                <a:close/>
                <a:moveTo>
                  <a:pt x="5521523" y="3307705"/>
                </a:moveTo>
                <a:lnTo>
                  <a:pt x="5528965" y="3315146"/>
                </a:lnTo>
                <a:cubicBezTo>
                  <a:pt x="5528965" y="3315146"/>
                  <a:pt x="5528965" y="3312666"/>
                  <a:pt x="5528965" y="3307705"/>
                </a:cubicBezTo>
                <a:close/>
                <a:moveTo>
                  <a:pt x="5447109" y="3307705"/>
                </a:moveTo>
                <a:cubicBezTo>
                  <a:pt x="5442148" y="3312666"/>
                  <a:pt x="5439668" y="3315146"/>
                  <a:pt x="5439668" y="3315146"/>
                </a:cubicBezTo>
                <a:cubicBezTo>
                  <a:pt x="5439668" y="3315146"/>
                  <a:pt x="5439668" y="3317627"/>
                  <a:pt x="5439668" y="3322588"/>
                </a:cubicBezTo>
                <a:cubicBezTo>
                  <a:pt x="5449589" y="3332510"/>
                  <a:pt x="5457031" y="3332510"/>
                  <a:pt x="5461992" y="3322588"/>
                </a:cubicBezTo>
                <a:cubicBezTo>
                  <a:pt x="5461992" y="3317627"/>
                  <a:pt x="5465713" y="3316386"/>
                  <a:pt x="5473154" y="3318867"/>
                </a:cubicBezTo>
                <a:cubicBezTo>
                  <a:pt x="5480595" y="3321348"/>
                  <a:pt x="5484316" y="3325068"/>
                  <a:pt x="5484316" y="3330029"/>
                </a:cubicBezTo>
                <a:cubicBezTo>
                  <a:pt x="5484316" y="3325068"/>
                  <a:pt x="5484316" y="3320107"/>
                  <a:pt x="5484316" y="3315146"/>
                </a:cubicBezTo>
                <a:lnTo>
                  <a:pt x="5484316" y="3307705"/>
                </a:lnTo>
                <a:cubicBezTo>
                  <a:pt x="5484316" y="3307705"/>
                  <a:pt x="5481836" y="3307705"/>
                  <a:pt x="5476875" y="3307705"/>
                </a:cubicBezTo>
                <a:cubicBezTo>
                  <a:pt x="5471913" y="3307705"/>
                  <a:pt x="5461992" y="3307705"/>
                  <a:pt x="5447109" y="3307705"/>
                </a:cubicBezTo>
                <a:close/>
                <a:moveTo>
                  <a:pt x="5335488" y="3307705"/>
                </a:moveTo>
                <a:lnTo>
                  <a:pt x="5342929" y="3315146"/>
                </a:lnTo>
                <a:cubicBezTo>
                  <a:pt x="5347891" y="3315146"/>
                  <a:pt x="5350371" y="3312666"/>
                  <a:pt x="5350371" y="3307705"/>
                </a:cubicBezTo>
                <a:cubicBezTo>
                  <a:pt x="5345410" y="3307705"/>
                  <a:pt x="5342929" y="3307705"/>
                  <a:pt x="5342929" y="3307705"/>
                </a:cubicBezTo>
                <a:cubicBezTo>
                  <a:pt x="5342929" y="3307705"/>
                  <a:pt x="5340449" y="3307705"/>
                  <a:pt x="5335488" y="3307705"/>
                </a:cubicBezTo>
                <a:close/>
                <a:moveTo>
                  <a:pt x="6005215" y="3300263"/>
                </a:moveTo>
                <a:lnTo>
                  <a:pt x="5997773" y="3307705"/>
                </a:lnTo>
                <a:cubicBezTo>
                  <a:pt x="5997773" y="3307705"/>
                  <a:pt x="5995293" y="3307705"/>
                  <a:pt x="5990332" y="3307705"/>
                </a:cubicBezTo>
                <a:lnTo>
                  <a:pt x="5979171" y="3303985"/>
                </a:lnTo>
                <a:lnTo>
                  <a:pt x="5979170" y="3303984"/>
                </a:lnTo>
                <a:lnTo>
                  <a:pt x="5975933" y="3302906"/>
                </a:lnTo>
                <a:lnTo>
                  <a:pt x="5979171" y="3303985"/>
                </a:lnTo>
                <a:lnTo>
                  <a:pt x="5997773" y="3315146"/>
                </a:lnTo>
                <a:cubicBezTo>
                  <a:pt x="6002734" y="3320107"/>
                  <a:pt x="6006455" y="3323828"/>
                  <a:pt x="6008935" y="3326309"/>
                </a:cubicBezTo>
                <a:cubicBezTo>
                  <a:pt x="6011415" y="3328789"/>
                  <a:pt x="6013897" y="3328789"/>
                  <a:pt x="6016377" y="3326309"/>
                </a:cubicBezTo>
                <a:cubicBezTo>
                  <a:pt x="6018857" y="3323828"/>
                  <a:pt x="6017617" y="3321348"/>
                  <a:pt x="6012656" y="3318867"/>
                </a:cubicBezTo>
                <a:cubicBezTo>
                  <a:pt x="6007695" y="3316386"/>
                  <a:pt x="6006455" y="3313907"/>
                  <a:pt x="6008935" y="3311426"/>
                </a:cubicBezTo>
                <a:cubicBezTo>
                  <a:pt x="6011415" y="3308945"/>
                  <a:pt x="6010176" y="3305224"/>
                  <a:pt x="6005215" y="3300263"/>
                </a:cubicBezTo>
                <a:close/>
                <a:moveTo>
                  <a:pt x="6243340" y="3292822"/>
                </a:moveTo>
                <a:cubicBezTo>
                  <a:pt x="6243340" y="3292822"/>
                  <a:pt x="6243340" y="3295303"/>
                  <a:pt x="6243340" y="3300263"/>
                </a:cubicBezTo>
                <a:cubicBezTo>
                  <a:pt x="6238378" y="3300263"/>
                  <a:pt x="6235898" y="3300263"/>
                  <a:pt x="6235898" y="3300263"/>
                </a:cubicBezTo>
                <a:close/>
                <a:moveTo>
                  <a:pt x="5201543" y="3292822"/>
                </a:moveTo>
                <a:cubicBezTo>
                  <a:pt x="5196581" y="3297783"/>
                  <a:pt x="5196581" y="3300263"/>
                  <a:pt x="5201543" y="3300263"/>
                </a:cubicBezTo>
                <a:cubicBezTo>
                  <a:pt x="5201543" y="3300263"/>
                  <a:pt x="5204023" y="3297783"/>
                  <a:pt x="5208984" y="3292822"/>
                </a:cubicBezTo>
                <a:cubicBezTo>
                  <a:pt x="5208984" y="3292822"/>
                  <a:pt x="5206504" y="3292822"/>
                  <a:pt x="5201543" y="3292822"/>
                </a:cubicBezTo>
                <a:close/>
                <a:moveTo>
                  <a:pt x="163711" y="3292822"/>
                </a:moveTo>
                <a:cubicBezTo>
                  <a:pt x="163711" y="3297783"/>
                  <a:pt x="162471" y="3301503"/>
                  <a:pt x="159990" y="3303984"/>
                </a:cubicBezTo>
                <a:cubicBezTo>
                  <a:pt x="157510" y="3306465"/>
                  <a:pt x="156270" y="3306465"/>
                  <a:pt x="156270" y="3303984"/>
                </a:cubicBezTo>
                <a:cubicBezTo>
                  <a:pt x="156270" y="3301503"/>
                  <a:pt x="158750" y="3297783"/>
                  <a:pt x="163711" y="3292822"/>
                </a:cubicBezTo>
                <a:close/>
                <a:moveTo>
                  <a:pt x="5543847" y="3285381"/>
                </a:moveTo>
                <a:cubicBezTo>
                  <a:pt x="5543847" y="3285381"/>
                  <a:pt x="5546327" y="3287861"/>
                  <a:pt x="5551289" y="3292822"/>
                </a:cubicBezTo>
                <a:lnTo>
                  <a:pt x="5543847" y="3300263"/>
                </a:lnTo>
                <a:lnTo>
                  <a:pt x="5543847" y="3307705"/>
                </a:lnTo>
                <a:cubicBezTo>
                  <a:pt x="5553769" y="3307705"/>
                  <a:pt x="5563692" y="3307705"/>
                  <a:pt x="5573613" y="3307705"/>
                </a:cubicBezTo>
                <a:lnTo>
                  <a:pt x="5566172" y="3300263"/>
                </a:lnTo>
                <a:lnTo>
                  <a:pt x="5558730" y="3292822"/>
                </a:lnTo>
                <a:lnTo>
                  <a:pt x="5551289" y="3285381"/>
                </a:lnTo>
                <a:cubicBezTo>
                  <a:pt x="5546327" y="3285381"/>
                  <a:pt x="5543847" y="3285381"/>
                  <a:pt x="5543847" y="3285381"/>
                </a:cubicBezTo>
                <a:close/>
                <a:moveTo>
                  <a:pt x="5484316" y="3285381"/>
                </a:moveTo>
                <a:cubicBezTo>
                  <a:pt x="5479355" y="3285381"/>
                  <a:pt x="5474395" y="3287861"/>
                  <a:pt x="5469433" y="3292822"/>
                </a:cubicBezTo>
                <a:lnTo>
                  <a:pt x="5454551" y="3300263"/>
                </a:lnTo>
                <a:cubicBezTo>
                  <a:pt x="5459512" y="3300263"/>
                  <a:pt x="5463233" y="3300263"/>
                  <a:pt x="5465713" y="3300263"/>
                </a:cubicBezTo>
                <a:cubicBezTo>
                  <a:pt x="5468193" y="3300263"/>
                  <a:pt x="5470674" y="3299023"/>
                  <a:pt x="5473154" y="3296543"/>
                </a:cubicBezTo>
                <a:cubicBezTo>
                  <a:pt x="5475634" y="3294062"/>
                  <a:pt x="5481836" y="3292822"/>
                  <a:pt x="5491758" y="3292822"/>
                </a:cubicBezTo>
                <a:lnTo>
                  <a:pt x="5499199" y="3292822"/>
                </a:lnTo>
                <a:cubicBezTo>
                  <a:pt x="5494238" y="3287861"/>
                  <a:pt x="5489277" y="3285381"/>
                  <a:pt x="5484316" y="3285381"/>
                </a:cubicBezTo>
                <a:close/>
                <a:moveTo>
                  <a:pt x="5417343" y="3285381"/>
                </a:moveTo>
                <a:lnTo>
                  <a:pt x="5424785" y="3292822"/>
                </a:lnTo>
                <a:cubicBezTo>
                  <a:pt x="5434706" y="3292822"/>
                  <a:pt x="5438427" y="3294062"/>
                  <a:pt x="5435947" y="3296543"/>
                </a:cubicBezTo>
                <a:cubicBezTo>
                  <a:pt x="5433467" y="3299023"/>
                  <a:pt x="5432226" y="3302744"/>
                  <a:pt x="5432226" y="3307705"/>
                </a:cubicBezTo>
                <a:cubicBezTo>
                  <a:pt x="5437188" y="3312666"/>
                  <a:pt x="5439668" y="3310186"/>
                  <a:pt x="5439668" y="3300263"/>
                </a:cubicBezTo>
                <a:cubicBezTo>
                  <a:pt x="5439668" y="3295303"/>
                  <a:pt x="5437188" y="3291582"/>
                  <a:pt x="5432226" y="3289101"/>
                </a:cubicBezTo>
                <a:cubicBezTo>
                  <a:pt x="5427265" y="3286621"/>
                  <a:pt x="5422305" y="3285381"/>
                  <a:pt x="5417343" y="3285381"/>
                </a:cubicBezTo>
                <a:close/>
                <a:moveTo>
                  <a:pt x="5357812" y="3285381"/>
                </a:moveTo>
                <a:cubicBezTo>
                  <a:pt x="5362774" y="3285381"/>
                  <a:pt x="5365254" y="3285381"/>
                  <a:pt x="5365254" y="3285381"/>
                </a:cubicBezTo>
                <a:cubicBezTo>
                  <a:pt x="5365254" y="3290341"/>
                  <a:pt x="5362774" y="3292822"/>
                  <a:pt x="5357812" y="3292822"/>
                </a:cubicBezTo>
                <a:cubicBezTo>
                  <a:pt x="5357812" y="3292822"/>
                  <a:pt x="5357812" y="3290341"/>
                  <a:pt x="5357812" y="3285381"/>
                </a:cubicBezTo>
                <a:close/>
                <a:moveTo>
                  <a:pt x="5089922" y="3285381"/>
                </a:moveTo>
                <a:lnTo>
                  <a:pt x="5089922" y="3292822"/>
                </a:lnTo>
                <a:cubicBezTo>
                  <a:pt x="5094883" y="3287861"/>
                  <a:pt x="5097363" y="3285381"/>
                  <a:pt x="5097363" y="3285381"/>
                </a:cubicBezTo>
                <a:cubicBezTo>
                  <a:pt x="5097363" y="3285381"/>
                  <a:pt x="5094883" y="3285381"/>
                  <a:pt x="5089922" y="3285381"/>
                </a:cubicBezTo>
                <a:close/>
                <a:moveTo>
                  <a:pt x="6191250" y="3277939"/>
                </a:moveTo>
                <a:cubicBezTo>
                  <a:pt x="6191250" y="3277939"/>
                  <a:pt x="6193730" y="3277939"/>
                  <a:pt x="6198691" y="3277939"/>
                </a:cubicBezTo>
                <a:cubicBezTo>
                  <a:pt x="6203652" y="3277939"/>
                  <a:pt x="6206133" y="3280420"/>
                  <a:pt x="6206133" y="3285381"/>
                </a:cubicBezTo>
                <a:lnTo>
                  <a:pt x="6221015" y="3285381"/>
                </a:lnTo>
                <a:lnTo>
                  <a:pt x="6228457" y="3292822"/>
                </a:lnTo>
                <a:lnTo>
                  <a:pt x="6228457" y="3300263"/>
                </a:lnTo>
                <a:lnTo>
                  <a:pt x="6221015" y="3292822"/>
                </a:lnTo>
                <a:lnTo>
                  <a:pt x="6213574" y="3292822"/>
                </a:lnTo>
                <a:lnTo>
                  <a:pt x="6198691" y="3285381"/>
                </a:lnTo>
                <a:cubicBezTo>
                  <a:pt x="6198691" y="3280420"/>
                  <a:pt x="6196211" y="3280420"/>
                  <a:pt x="6191250" y="3285381"/>
                </a:cubicBezTo>
                <a:cubicBezTo>
                  <a:pt x="6191250" y="3285381"/>
                  <a:pt x="6191250" y="3284141"/>
                  <a:pt x="6191250" y="3281660"/>
                </a:cubicBezTo>
                <a:cubicBezTo>
                  <a:pt x="6191250" y="3279179"/>
                  <a:pt x="6191250" y="3277939"/>
                  <a:pt x="6191250" y="3277939"/>
                </a:cubicBezTo>
                <a:close/>
                <a:moveTo>
                  <a:pt x="6094511" y="3277939"/>
                </a:moveTo>
                <a:lnTo>
                  <a:pt x="6109394" y="3292822"/>
                </a:lnTo>
                <a:cubicBezTo>
                  <a:pt x="6109394" y="3287861"/>
                  <a:pt x="6108154" y="3284141"/>
                  <a:pt x="6105674" y="3281660"/>
                </a:cubicBezTo>
                <a:cubicBezTo>
                  <a:pt x="6103193" y="3279179"/>
                  <a:pt x="6099473" y="3277939"/>
                  <a:pt x="6094511" y="3277939"/>
                </a:cubicBezTo>
                <a:close/>
                <a:moveTo>
                  <a:pt x="5514082" y="3277939"/>
                </a:moveTo>
                <a:cubicBezTo>
                  <a:pt x="5519043" y="3282900"/>
                  <a:pt x="5521523" y="3287861"/>
                  <a:pt x="5521523" y="3292822"/>
                </a:cubicBezTo>
                <a:cubicBezTo>
                  <a:pt x="5521523" y="3297783"/>
                  <a:pt x="5524003" y="3297783"/>
                  <a:pt x="5528965" y="3292822"/>
                </a:cubicBezTo>
                <a:lnTo>
                  <a:pt x="5536406" y="3292822"/>
                </a:lnTo>
                <a:lnTo>
                  <a:pt x="5521523" y="3277939"/>
                </a:lnTo>
                <a:close/>
                <a:moveTo>
                  <a:pt x="5454551" y="3277939"/>
                </a:moveTo>
                <a:cubicBezTo>
                  <a:pt x="5454551" y="3277939"/>
                  <a:pt x="5454551" y="3280420"/>
                  <a:pt x="5454551" y="3285381"/>
                </a:cubicBezTo>
                <a:cubicBezTo>
                  <a:pt x="5454551" y="3285381"/>
                  <a:pt x="5457031" y="3285381"/>
                  <a:pt x="5461992" y="3285381"/>
                </a:cubicBezTo>
                <a:cubicBezTo>
                  <a:pt x="5461992" y="3280420"/>
                  <a:pt x="5461992" y="3277939"/>
                  <a:pt x="5461992" y="3277939"/>
                </a:cubicBezTo>
                <a:cubicBezTo>
                  <a:pt x="5461992" y="3277939"/>
                  <a:pt x="5459512" y="3277939"/>
                  <a:pt x="5454551" y="3277939"/>
                </a:cubicBezTo>
                <a:close/>
                <a:moveTo>
                  <a:pt x="6146601" y="3270498"/>
                </a:moveTo>
                <a:cubicBezTo>
                  <a:pt x="6146601" y="3270498"/>
                  <a:pt x="6149081" y="3272978"/>
                  <a:pt x="6154043" y="3277939"/>
                </a:cubicBezTo>
                <a:lnTo>
                  <a:pt x="6161484" y="3292822"/>
                </a:lnTo>
                <a:lnTo>
                  <a:pt x="6154043" y="3292822"/>
                </a:lnTo>
                <a:close/>
                <a:moveTo>
                  <a:pt x="5439668" y="3270498"/>
                </a:moveTo>
                <a:lnTo>
                  <a:pt x="5447109" y="3277939"/>
                </a:lnTo>
                <a:cubicBezTo>
                  <a:pt x="5452070" y="3277939"/>
                  <a:pt x="5452070" y="3275459"/>
                  <a:pt x="5447109" y="3270498"/>
                </a:cubicBezTo>
                <a:cubicBezTo>
                  <a:pt x="5447109" y="3270498"/>
                  <a:pt x="5444629" y="3270498"/>
                  <a:pt x="5439668" y="3270498"/>
                </a:cubicBezTo>
                <a:close/>
                <a:moveTo>
                  <a:pt x="5283398" y="3270498"/>
                </a:moveTo>
                <a:lnTo>
                  <a:pt x="5275957" y="3277939"/>
                </a:lnTo>
                <a:cubicBezTo>
                  <a:pt x="5275957" y="3282900"/>
                  <a:pt x="5278437" y="3285381"/>
                  <a:pt x="5283398" y="3285381"/>
                </a:cubicBezTo>
                <a:lnTo>
                  <a:pt x="5290840" y="3277939"/>
                </a:lnTo>
                <a:close/>
                <a:moveTo>
                  <a:pt x="5238750" y="3270498"/>
                </a:moveTo>
                <a:cubicBezTo>
                  <a:pt x="5233788" y="3270498"/>
                  <a:pt x="5231308" y="3275459"/>
                  <a:pt x="5231308" y="3285381"/>
                </a:cubicBezTo>
                <a:cubicBezTo>
                  <a:pt x="5231308" y="3290341"/>
                  <a:pt x="5231308" y="3294062"/>
                  <a:pt x="5231308" y="3296543"/>
                </a:cubicBezTo>
                <a:cubicBezTo>
                  <a:pt x="5231308" y="3299023"/>
                  <a:pt x="5233788" y="3300263"/>
                  <a:pt x="5238750" y="3300263"/>
                </a:cubicBezTo>
                <a:cubicBezTo>
                  <a:pt x="5238750" y="3300263"/>
                  <a:pt x="5238750" y="3295303"/>
                  <a:pt x="5238750" y="3285381"/>
                </a:cubicBezTo>
                <a:cubicBezTo>
                  <a:pt x="5238750" y="3280420"/>
                  <a:pt x="5238750" y="3277939"/>
                  <a:pt x="5238750" y="3277939"/>
                </a:cubicBezTo>
                <a:cubicBezTo>
                  <a:pt x="5238750" y="3277939"/>
                  <a:pt x="5241230" y="3277939"/>
                  <a:pt x="5246191" y="3277939"/>
                </a:cubicBezTo>
                <a:lnTo>
                  <a:pt x="5253633" y="3270498"/>
                </a:lnTo>
                <a:cubicBezTo>
                  <a:pt x="5253633" y="3270498"/>
                  <a:pt x="5252392" y="3270498"/>
                  <a:pt x="5249912" y="3270498"/>
                </a:cubicBezTo>
                <a:cubicBezTo>
                  <a:pt x="5247432" y="3270498"/>
                  <a:pt x="5243711" y="3270498"/>
                  <a:pt x="5238750" y="3270498"/>
                </a:cubicBezTo>
                <a:close/>
                <a:moveTo>
                  <a:pt x="5208984" y="3270498"/>
                </a:moveTo>
                <a:cubicBezTo>
                  <a:pt x="5204023" y="3270498"/>
                  <a:pt x="5201543" y="3271738"/>
                  <a:pt x="5201543" y="3274219"/>
                </a:cubicBezTo>
                <a:cubicBezTo>
                  <a:pt x="5201543" y="3276699"/>
                  <a:pt x="5204023" y="3277939"/>
                  <a:pt x="5208984" y="3277939"/>
                </a:cubicBezTo>
                <a:cubicBezTo>
                  <a:pt x="5208984" y="3282900"/>
                  <a:pt x="5208984" y="3285381"/>
                  <a:pt x="5208984" y="3285381"/>
                </a:cubicBezTo>
                <a:cubicBezTo>
                  <a:pt x="5208984" y="3285381"/>
                  <a:pt x="5211464" y="3285381"/>
                  <a:pt x="5216426" y="3285381"/>
                </a:cubicBezTo>
                <a:lnTo>
                  <a:pt x="5223867" y="3277939"/>
                </a:lnTo>
                <a:close/>
                <a:moveTo>
                  <a:pt x="5336418" y="3265614"/>
                </a:moveTo>
                <a:cubicBezTo>
                  <a:pt x="5330837" y="3265149"/>
                  <a:pt x="5328047" y="3266778"/>
                  <a:pt x="5328047" y="3270498"/>
                </a:cubicBezTo>
                <a:lnTo>
                  <a:pt x="5320605" y="3270498"/>
                </a:lnTo>
                <a:cubicBezTo>
                  <a:pt x="5320605" y="3265537"/>
                  <a:pt x="5318125" y="3265537"/>
                  <a:pt x="5313164" y="3270498"/>
                </a:cubicBezTo>
                <a:cubicBezTo>
                  <a:pt x="5308202" y="3275459"/>
                  <a:pt x="5305722" y="3280420"/>
                  <a:pt x="5305722" y="3285381"/>
                </a:cubicBezTo>
                <a:cubicBezTo>
                  <a:pt x="5305722" y="3290341"/>
                  <a:pt x="5308202" y="3292822"/>
                  <a:pt x="5313164" y="3292822"/>
                </a:cubicBezTo>
                <a:lnTo>
                  <a:pt x="5313164" y="3285381"/>
                </a:lnTo>
                <a:cubicBezTo>
                  <a:pt x="5313164" y="3280420"/>
                  <a:pt x="5313164" y="3277939"/>
                  <a:pt x="5313164" y="3277939"/>
                </a:cubicBezTo>
                <a:lnTo>
                  <a:pt x="5320605" y="3277939"/>
                </a:lnTo>
                <a:cubicBezTo>
                  <a:pt x="5320605" y="3282900"/>
                  <a:pt x="5320605" y="3285381"/>
                  <a:pt x="5320605" y="3285381"/>
                </a:cubicBezTo>
                <a:cubicBezTo>
                  <a:pt x="5320605" y="3285381"/>
                  <a:pt x="5320605" y="3287861"/>
                  <a:pt x="5320605" y="3292822"/>
                </a:cubicBezTo>
                <a:cubicBezTo>
                  <a:pt x="5325567" y="3292822"/>
                  <a:pt x="5329287" y="3291582"/>
                  <a:pt x="5331767" y="3289101"/>
                </a:cubicBezTo>
                <a:cubicBezTo>
                  <a:pt x="5334247" y="3286621"/>
                  <a:pt x="5334247" y="3284141"/>
                  <a:pt x="5331767" y="3281660"/>
                </a:cubicBezTo>
                <a:cubicBezTo>
                  <a:pt x="5329287" y="3279179"/>
                  <a:pt x="5328047" y="3277939"/>
                  <a:pt x="5328047" y="3277939"/>
                </a:cubicBezTo>
                <a:cubicBezTo>
                  <a:pt x="5333008" y="3272978"/>
                  <a:pt x="5337968" y="3275459"/>
                  <a:pt x="5342929" y="3285381"/>
                </a:cubicBezTo>
                <a:cubicBezTo>
                  <a:pt x="5347891" y="3295303"/>
                  <a:pt x="5350371" y="3297783"/>
                  <a:pt x="5350371" y="3292822"/>
                </a:cubicBezTo>
                <a:cubicBezTo>
                  <a:pt x="5355332" y="3292822"/>
                  <a:pt x="5357812" y="3292822"/>
                  <a:pt x="5357812" y="3292822"/>
                </a:cubicBezTo>
                <a:cubicBezTo>
                  <a:pt x="5357812" y="3292822"/>
                  <a:pt x="5360292" y="3292822"/>
                  <a:pt x="5365254" y="3292822"/>
                </a:cubicBezTo>
                <a:lnTo>
                  <a:pt x="5365254" y="3285381"/>
                </a:lnTo>
                <a:cubicBezTo>
                  <a:pt x="5365254" y="3285381"/>
                  <a:pt x="5367734" y="3282900"/>
                  <a:pt x="5372695" y="3277939"/>
                </a:cubicBezTo>
                <a:lnTo>
                  <a:pt x="5372695" y="3285381"/>
                </a:lnTo>
                <a:cubicBezTo>
                  <a:pt x="5372695" y="3290341"/>
                  <a:pt x="5373936" y="3292822"/>
                  <a:pt x="5376416" y="3292822"/>
                </a:cubicBezTo>
                <a:cubicBezTo>
                  <a:pt x="5378896" y="3292822"/>
                  <a:pt x="5382617" y="3294062"/>
                  <a:pt x="5387578" y="3296543"/>
                </a:cubicBezTo>
                <a:cubicBezTo>
                  <a:pt x="5392539" y="3299023"/>
                  <a:pt x="5395019" y="3300263"/>
                  <a:pt x="5395019" y="3300263"/>
                </a:cubicBezTo>
                <a:lnTo>
                  <a:pt x="5395019" y="3307705"/>
                </a:lnTo>
                <a:lnTo>
                  <a:pt x="5402461" y="3315146"/>
                </a:lnTo>
                <a:lnTo>
                  <a:pt x="5409902" y="3300263"/>
                </a:lnTo>
                <a:cubicBezTo>
                  <a:pt x="5414863" y="3300263"/>
                  <a:pt x="5417343" y="3299023"/>
                  <a:pt x="5417343" y="3296543"/>
                </a:cubicBezTo>
                <a:cubicBezTo>
                  <a:pt x="5417343" y="3294062"/>
                  <a:pt x="5414863" y="3292822"/>
                  <a:pt x="5409902" y="3292822"/>
                </a:cubicBezTo>
                <a:lnTo>
                  <a:pt x="5409902" y="3285381"/>
                </a:lnTo>
                <a:lnTo>
                  <a:pt x="5409902" y="3277939"/>
                </a:lnTo>
                <a:lnTo>
                  <a:pt x="5387578" y="3285381"/>
                </a:lnTo>
                <a:lnTo>
                  <a:pt x="5380136" y="3277939"/>
                </a:lnTo>
                <a:cubicBezTo>
                  <a:pt x="5380136" y="3277939"/>
                  <a:pt x="5376416" y="3276699"/>
                  <a:pt x="5368974" y="3274219"/>
                </a:cubicBezTo>
                <a:cubicBezTo>
                  <a:pt x="5361533" y="3271738"/>
                  <a:pt x="5352851" y="3269258"/>
                  <a:pt x="5342929" y="3266777"/>
                </a:cubicBezTo>
                <a:cubicBezTo>
                  <a:pt x="5340449" y="3266157"/>
                  <a:pt x="5338279" y="3265770"/>
                  <a:pt x="5336418" y="3265614"/>
                </a:cubicBezTo>
                <a:close/>
                <a:moveTo>
                  <a:pt x="5156894" y="3263056"/>
                </a:moveTo>
                <a:lnTo>
                  <a:pt x="5149453" y="3270498"/>
                </a:lnTo>
                <a:cubicBezTo>
                  <a:pt x="5144492" y="3270498"/>
                  <a:pt x="5137050" y="3271738"/>
                  <a:pt x="5127129" y="3274219"/>
                </a:cubicBezTo>
                <a:cubicBezTo>
                  <a:pt x="5117207" y="3276699"/>
                  <a:pt x="5112246" y="3279179"/>
                  <a:pt x="5112246" y="3281660"/>
                </a:cubicBezTo>
                <a:cubicBezTo>
                  <a:pt x="5112246" y="3284141"/>
                  <a:pt x="5114726" y="3285381"/>
                  <a:pt x="5119687" y="3285381"/>
                </a:cubicBezTo>
                <a:lnTo>
                  <a:pt x="5127129" y="3285381"/>
                </a:lnTo>
                <a:cubicBezTo>
                  <a:pt x="5132090" y="3290341"/>
                  <a:pt x="5134570" y="3290341"/>
                  <a:pt x="5134570" y="3285381"/>
                </a:cubicBezTo>
                <a:cubicBezTo>
                  <a:pt x="5134570" y="3285381"/>
                  <a:pt x="5135811" y="3285381"/>
                  <a:pt x="5138291" y="3285381"/>
                </a:cubicBezTo>
                <a:cubicBezTo>
                  <a:pt x="5140771" y="3285381"/>
                  <a:pt x="5144492" y="3285381"/>
                  <a:pt x="5149453" y="3285381"/>
                </a:cubicBezTo>
                <a:cubicBezTo>
                  <a:pt x="5154414" y="3285381"/>
                  <a:pt x="5156894" y="3282900"/>
                  <a:pt x="5156894" y="3277939"/>
                </a:cubicBezTo>
                <a:cubicBezTo>
                  <a:pt x="5156894" y="3282900"/>
                  <a:pt x="5158135" y="3285381"/>
                  <a:pt x="5160615" y="3285381"/>
                </a:cubicBezTo>
                <a:cubicBezTo>
                  <a:pt x="5163095" y="3285381"/>
                  <a:pt x="5161856" y="3287861"/>
                  <a:pt x="5156894" y="3292822"/>
                </a:cubicBezTo>
                <a:lnTo>
                  <a:pt x="5164336" y="3292822"/>
                </a:lnTo>
                <a:cubicBezTo>
                  <a:pt x="5169297" y="3292822"/>
                  <a:pt x="5171777" y="3290341"/>
                  <a:pt x="5171777" y="3285381"/>
                </a:cubicBezTo>
                <a:cubicBezTo>
                  <a:pt x="5171777" y="3280420"/>
                  <a:pt x="5175498" y="3279179"/>
                  <a:pt x="5182939" y="3281660"/>
                </a:cubicBezTo>
                <a:cubicBezTo>
                  <a:pt x="5190381" y="3284141"/>
                  <a:pt x="5194101" y="3282900"/>
                  <a:pt x="5194101" y="3277939"/>
                </a:cubicBezTo>
                <a:lnTo>
                  <a:pt x="5186660" y="3277939"/>
                </a:lnTo>
                <a:lnTo>
                  <a:pt x="5179218" y="3270498"/>
                </a:lnTo>
                <a:cubicBezTo>
                  <a:pt x="5174257" y="3270498"/>
                  <a:pt x="5171777" y="3268017"/>
                  <a:pt x="5171777" y="3263056"/>
                </a:cubicBezTo>
                <a:cubicBezTo>
                  <a:pt x="5166816" y="3263056"/>
                  <a:pt x="5164336" y="3263056"/>
                  <a:pt x="5164336" y="3263056"/>
                </a:cubicBezTo>
                <a:close/>
                <a:moveTo>
                  <a:pt x="6154043" y="3255615"/>
                </a:moveTo>
                <a:lnTo>
                  <a:pt x="6161484" y="3263056"/>
                </a:lnTo>
                <a:cubicBezTo>
                  <a:pt x="6161484" y="3268017"/>
                  <a:pt x="6160243" y="3268017"/>
                  <a:pt x="6157763" y="3263056"/>
                </a:cubicBezTo>
                <a:cubicBezTo>
                  <a:pt x="6155283" y="3258096"/>
                  <a:pt x="6154043" y="3255615"/>
                  <a:pt x="6154043" y="3255615"/>
                </a:cubicBezTo>
                <a:close/>
                <a:moveTo>
                  <a:pt x="5231308" y="3255615"/>
                </a:moveTo>
                <a:cubicBezTo>
                  <a:pt x="5226347" y="3255615"/>
                  <a:pt x="5223867" y="3258096"/>
                  <a:pt x="5223867" y="3263056"/>
                </a:cubicBezTo>
                <a:cubicBezTo>
                  <a:pt x="5223867" y="3263056"/>
                  <a:pt x="5226347" y="3263056"/>
                  <a:pt x="5231308" y="3263056"/>
                </a:cubicBezTo>
                <a:cubicBezTo>
                  <a:pt x="5236270" y="3263056"/>
                  <a:pt x="5238750" y="3263056"/>
                  <a:pt x="5238750" y="3263056"/>
                </a:cubicBezTo>
                <a:close/>
                <a:moveTo>
                  <a:pt x="320911" y="3243523"/>
                </a:moveTo>
                <a:cubicBezTo>
                  <a:pt x="320291" y="3244143"/>
                  <a:pt x="319981" y="3245694"/>
                  <a:pt x="319981" y="3248174"/>
                </a:cubicBezTo>
                <a:cubicBezTo>
                  <a:pt x="319981" y="3253134"/>
                  <a:pt x="319981" y="3255615"/>
                  <a:pt x="319981" y="3255615"/>
                </a:cubicBezTo>
                <a:cubicBezTo>
                  <a:pt x="324941" y="3250654"/>
                  <a:pt x="326182" y="3246934"/>
                  <a:pt x="323701" y="3244453"/>
                </a:cubicBezTo>
                <a:cubicBezTo>
                  <a:pt x="322461" y="3243213"/>
                  <a:pt x="321531" y="3242903"/>
                  <a:pt x="320911" y="3243523"/>
                </a:cubicBezTo>
                <a:close/>
                <a:moveTo>
                  <a:pt x="6191250" y="3240732"/>
                </a:moveTo>
                <a:cubicBezTo>
                  <a:pt x="6196211" y="3240732"/>
                  <a:pt x="6199932" y="3241972"/>
                  <a:pt x="6202412" y="3244453"/>
                </a:cubicBezTo>
                <a:cubicBezTo>
                  <a:pt x="6204892" y="3246934"/>
                  <a:pt x="6204892" y="3248174"/>
                  <a:pt x="6202412" y="3248174"/>
                </a:cubicBezTo>
                <a:cubicBezTo>
                  <a:pt x="6199932" y="3248174"/>
                  <a:pt x="6196211" y="3248174"/>
                  <a:pt x="6191250" y="3248174"/>
                </a:cubicBezTo>
                <a:close/>
                <a:moveTo>
                  <a:pt x="6124277" y="3240732"/>
                </a:moveTo>
                <a:cubicBezTo>
                  <a:pt x="6129238" y="3245693"/>
                  <a:pt x="6131718" y="3248174"/>
                  <a:pt x="6131718" y="3248174"/>
                </a:cubicBezTo>
                <a:cubicBezTo>
                  <a:pt x="6131718" y="3248174"/>
                  <a:pt x="6131718" y="3245693"/>
                  <a:pt x="6131718" y="3240732"/>
                </a:cubicBezTo>
                <a:cubicBezTo>
                  <a:pt x="6131718" y="3240732"/>
                  <a:pt x="6129238" y="3240732"/>
                  <a:pt x="6124277" y="3240732"/>
                </a:cubicBezTo>
                <a:close/>
                <a:moveTo>
                  <a:pt x="6057304" y="3233291"/>
                </a:moveTo>
                <a:cubicBezTo>
                  <a:pt x="6062266" y="3238252"/>
                  <a:pt x="6064746" y="3240732"/>
                  <a:pt x="6064746" y="3240732"/>
                </a:cubicBezTo>
                <a:cubicBezTo>
                  <a:pt x="6064746" y="3240732"/>
                  <a:pt x="6063505" y="3240732"/>
                  <a:pt x="6061025" y="3240732"/>
                </a:cubicBezTo>
                <a:cubicBezTo>
                  <a:pt x="6058545" y="3240732"/>
                  <a:pt x="6057304" y="3238252"/>
                  <a:pt x="6057304" y="3233291"/>
                </a:cubicBezTo>
                <a:close/>
                <a:moveTo>
                  <a:pt x="5173637" y="3229571"/>
                </a:moveTo>
                <a:cubicBezTo>
                  <a:pt x="5172397" y="3229571"/>
                  <a:pt x="5171777" y="3230811"/>
                  <a:pt x="5171777" y="3233291"/>
                </a:cubicBezTo>
                <a:lnTo>
                  <a:pt x="5179218" y="3233291"/>
                </a:lnTo>
                <a:cubicBezTo>
                  <a:pt x="5176738" y="3230811"/>
                  <a:pt x="5174877" y="3229571"/>
                  <a:pt x="5173637" y="3229571"/>
                </a:cubicBezTo>
                <a:close/>
                <a:moveTo>
                  <a:pt x="6273105" y="3225849"/>
                </a:moveTo>
                <a:lnTo>
                  <a:pt x="6280547" y="3225849"/>
                </a:lnTo>
                <a:cubicBezTo>
                  <a:pt x="6285508" y="3230810"/>
                  <a:pt x="6290468" y="3233291"/>
                  <a:pt x="6295429" y="3233291"/>
                </a:cubicBezTo>
                <a:cubicBezTo>
                  <a:pt x="6290468" y="3233291"/>
                  <a:pt x="6285508" y="3233291"/>
                  <a:pt x="6280547" y="3233291"/>
                </a:cubicBezTo>
                <a:close/>
                <a:moveTo>
                  <a:pt x="6228457" y="3225849"/>
                </a:moveTo>
                <a:cubicBezTo>
                  <a:pt x="6228457" y="3225849"/>
                  <a:pt x="6230937" y="3227089"/>
                  <a:pt x="6235898" y="3229570"/>
                </a:cubicBezTo>
                <a:cubicBezTo>
                  <a:pt x="6240859" y="3232051"/>
                  <a:pt x="6243340" y="3233291"/>
                  <a:pt x="6243340" y="3233291"/>
                </a:cubicBezTo>
                <a:cubicBezTo>
                  <a:pt x="6243340" y="3233291"/>
                  <a:pt x="6240859" y="3233291"/>
                  <a:pt x="6235898" y="3233291"/>
                </a:cubicBezTo>
                <a:close/>
                <a:moveTo>
                  <a:pt x="6012656" y="3225849"/>
                </a:moveTo>
                <a:lnTo>
                  <a:pt x="6012656" y="3233291"/>
                </a:lnTo>
                <a:lnTo>
                  <a:pt x="6027539" y="3225849"/>
                </a:lnTo>
                <a:cubicBezTo>
                  <a:pt x="6027539" y="3225849"/>
                  <a:pt x="6026298" y="3225849"/>
                  <a:pt x="6023818" y="3225849"/>
                </a:cubicBezTo>
                <a:cubicBezTo>
                  <a:pt x="6021338" y="3225849"/>
                  <a:pt x="6017617" y="3225849"/>
                  <a:pt x="6012656" y="3225849"/>
                </a:cubicBezTo>
                <a:close/>
                <a:moveTo>
                  <a:pt x="342305" y="3210967"/>
                </a:moveTo>
                <a:cubicBezTo>
                  <a:pt x="342305" y="3210967"/>
                  <a:pt x="342305" y="3213447"/>
                  <a:pt x="342305" y="3218408"/>
                </a:cubicBezTo>
                <a:cubicBezTo>
                  <a:pt x="347266" y="3218408"/>
                  <a:pt x="349746" y="3218408"/>
                  <a:pt x="349746" y="3218408"/>
                </a:cubicBezTo>
                <a:cubicBezTo>
                  <a:pt x="349746" y="3213447"/>
                  <a:pt x="347266" y="3210967"/>
                  <a:pt x="342305" y="3210967"/>
                </a:cubicBezTo>
                <a:close/>
                <a:moveTo>
                  <a:pt x="215801" y="3210967"/>
                </a:moveTo>
                <a:lnTo>
                  <a:pt x="213475" y="3213293"/>
                </a:lnTo>
                <a:cubicBezTo>
                  <a:pt x="205104" y="3221664"/>
                  <a:pt x="200918" y="3225849"/>
                  <a:pt x="200918" y="3225849"/>
                </a:cubicBezTo>
                <a:cubicBezTo>
                  <a:pt x="200918" y="3220889"/>
                  <a:pt x="202158" y="3217168"/>
                  <a:pt x="204639" y="3214687"/>
                </a:cubicBezTo>
                <a:cubicBezTo>
                  <a:pt x="205879" y="3213447"/>
                  <a:pt x="207429" y="3212517"/>
                  <a:pt x="209290" y="3211897"/>
                </a:cubicBezTo>
                <a:close/>
                <a:moveTo>
                  <a:pt x="6248921" y="3207246"/>
                </a:moveTo>
                <a:cubicBezTo>
                  <a:pt x="6250161" y="3207246"/>
                  <a:pt x="6250781" y="3208486"/>
                  <a:pt x="6250781" y="3210967"/>
                </a:cubicBezTo>
                <a:cubicBezTo>
                  <a:pt x="6250781" y="3220889"/>
                  <a:pt x="6245820" y="3223369"/>
                  <a:pt x="6235898" y="3218408"/>
                </a:cubicBezTo>
                <a:lnTo>
                  <a:pt x="6243340" y="3210967"/>
                </a:lnTo>
                <a:cubicBezTo>
                  <a:pt x="6245820" y="3208486"/>
                  <a:pt x="6247681" y="3207246"/>
                  <a:pt x="6248921" y="3207246"/>
                </a:cubicBezTo>
                <a:close/>
                <a:moveTo>
                  <a:pt x="6265664" y="3203525"/>
                </a:moveTo>
                <a:cubicBezTo>
                  <a:pt x="6270625" y="3203525"/>
                  <a:pt x="6273105" y="3206006"/>
                  <a:pt x="6273105" y="3210967"/>
                </a:cubicBezTo>
                <a:cubicBezTo>
                  <a:pt x="6273105" y="3210967"/>
                  <a:pt x="6270625" y="3210967"/>
                  <a:pt x="6265664" y="3210967"/>
                </a:cubicBezTo>
                <a:close/>
                <a:moveTo>
                  <a:pt x="275332" y="3203525"/>
                </a:moveTo>
                <a:cubicBezTo>
                  <a:pt x="275332" y="3208486"/>
                  <a:pt x="275332" y="3210967"/>
                  <a:pt x="275332" y="3210967"/>
                </a:cubicBezTo>
                <a:cubicBezTo>
                  <a:pt x="275332" y="3210967"/>
                  <a:pt x="272852" y="3210967"/>
                  <a:pt x="267891" y="3210967"/>
                </a:cubicBezTo>
                <a:cubicBezTo>
                  <a:pt x="267891" y="3210967"/>
                  <a:pt x="269131" y="3209727"/>
                  <a:pt x="271611" y="3207246"/>
                </a:cubicBezTo>
                <a:cubicBezTo>
                  <a:pt x="274092" y="3204765"/>
                  <a:pt x="275332" y="3203525"/>
                  <a:pt x="275332" y="3203525"/>
                </a:cubicBezTo>
                <a:close/>
                <a:moveTo>
                  <a:pt x="3385840" y="3196084"/>
                </a:moveTo>
                <a:lnTo>
                  <a:pt x="3378398" y="3203525"/>
                </a:lnTo>
                <a:lnTo>
                  <a:pt x="3393281" y="3196084"/>
                </a:lnTo>
                <a:close/>
                <a:moveTo>
                  <a:pt x="231614" y="3190503"/>
                </a:moveTo>
                <a:cubicBezTo>
                  <a:pt x="232234" y="3190503"/>
                  <a:pt x="233164" y="3191123"/>
                  <a:pt x="234404" y="3192363"/>
                </a:cubicBezTo>
                <a:cubicBezTo>
                  <a:pt x="236885" y="3194844"/>
                  <a:pt x="233164" y="3198564"/>
                  <a:pt x="223242" y="3203525"/>
                </a:cubicBezTo>
                <a:lnTo>
                  <a:pt x="215801" y="3210967"/>
                </a:lnTo>
                <a:lnTo>
                  <a:pt x="222312" y="3204223"/>
                </a:lnTo>
                <a:cubicBezTo>
                  <a:pt x="227893" y="3198177"/>
                  <a:pt x="230684" y="3194224"/>
                  <a:pt x="230684" y="3192363"/>
                </a:cubicBezTo>
                <a:cubicBezTo>
                  <a:pt x="230684" y="3191123"/>
                  <a:pt x="230994" y="3190503"/>
                  <a:pt x="231614" y="3190503"/>
                </a:cubicBezTo>
                <a:close/>
                <a:moveTo>
                  <a:pt x="6161484" y="3188642"/>
                </a:moveTo>
                <a:lnTo>
                  <a:pt x="6191250" y="3188642"/>
                </a:lnTo>
                <a:cubicBezTo>
                  <a:pt x="6191250" y="3198564"/>
                  <a:pt x="6201171" y="3203525"/>
                  <a:pt x="6221015" y="3203525"/>
                </a:cubicBezTo>
                <a:cubicBezTo>
                  <a:pt x="6225977" y="3203525"/>
                  <a:pt x="6228457" y="3203525"/>
                  <a:pt x="6228457" y="3203525"/>
                </a:cubicBezTo>
                <a:cubicBezTo>
                  <a:pt x="6228457" y="3208486"/>
                  <a:pt x="6216054" y="3208486"/>
                  <a:pt x="6191250" y="3203525"/>
                </a:cubicBezTo>
                <a:cubicBezTo>
                  <a:pt x="6171406" y="3193603"/>
                  <a:pt x="6161484" y="3188642"/>
                  <a:pt x="6161484" y="3188642"/>
                </a:cubicBezTo>
                <a:close/>
                <a:moveTo>
                  <a:pt x="372070" y="3181201"/>
                </a:moveTo>
                <a:lnTo>
                  <a:pt x="379512" y="3188642"/>
                </a:lnTo>
                <a:lnTo>
                  <a:pt x="379512" y="3181201"/>
                </a:lnTo>
                <a:cubicBezTo>
                  <a:pt x="374551" y="3181201"/>
                  <a:pt x="372070" y="3181201"/>
                  <a:pt x="372070" y="3181201"/>
                </a:cubicBezTo>
                <a:close/>
                <a:moveTo>
                  <a:pt x="6235898" y="3173760"/>
                </a:moveTo>
                <a:cubicBezTo>
                  <a:pt x="6235898" y="3178720"/>
                  <a:pt x="6238378" y="3181201"/>
                  <a:pt x="6243340" y="3181201"/>
                </a:cubicBezTo>
                <a:cubicBezTo>
                  <a:pt x="6248301" y="3181201"/>
                  <a:pt x="6253261" y="3182442"/>
                  <a:pt x="6258222" y="3184922"/>
                </a:cubicBezTo>
                <a:cubicBezTo>
                  <a:pt x="6263184" y="3187402"/>
                  <a:pt x="6263184" y="3186162"/>
                  <a:pt x="6258222" y="3181201"/>
                </a:cubicBezTo>
                <a:lnTo>
                  <a:pt x="6265664" y="3181201"/>
                </a:lnTo>
                <a:lnTo>
                  <a:pt x="6280547" y="3188642"/>
                </a:lnTo>
                <a:cubicBezTo>
                  <a:pt x="6275585" y="3188642"/>
                  <a:pt x="6273105" y="3191123"/>
                  <a:pt x="6273105" y="3196084"/>
                </a:cubicBezTo>
                <a:cubicBezTo>
                  <a:pt x="6268144" y="3196084"/>
                  <a:pt x="6265664" y="3193603"/>
                  <a:pt x="6265664" y="3188642"/>
                </a:cubicBezTo>
                <a:cubicBezTo>
                  <a:pt x="6260702" y="3193603"/>
                  <a:pt x="6256982" y="3196084"/>
                  <a:pt x="6254502" y="3196084"/>
                </a:cubicBezTo>
                <a:cubicBezTo>
                  <a:pt x="6252022" y="3196084"/>
                  <a:pt x="6248301" y="3193603"/>
                  <a:pt x="6243340" y="3188642"/>
                </a:cubicBezTo>
                <a:cubicBezTo>
                  <a:pt x="6228457" y="3183682"/>
                  <a:pt x="6225977" y="3178720"/>
                  <a:pt x="6235898" y="3173760"/>
                </a:cubicBezTo>
                <a:close/>
                <a:moveTo>
                  <a:pt x="267891" y="3166318"/>
                </a:moveTo>
                <a:lnTo>
                  <a:pt x="267891" y="3173760"/>
                </a:lnTo>
                <a:lnTo>
                  <a:pt x="260449" y="3173760"/>
                </a:lnTo>
                <a:cubicBezTo>
                  <a:pt x="260449" y="3168799"/>
                  <a:pt x="262930" y="3166318"/>
                  <a:pt x="267891" y="3166318"/>
                </a:cubicBezTo>
                <a:close/>
                <a:moveTo>
                  <a:pt x="4915049" y="3158877"/>
                </a:moveTo>
                <a:cubicBezTo>
                  <a:pt x="4912568" y="3158877"/>
                  <a:pt x="4912568" y="3160117"/>
                  <a:pt x="4915049" y="3162597"/>
                </a:cubicBezTo>
                <a:cubicBezTo>
                  <a:pt x="4917529" y="3165078"/>
                  <a:pt x="4920010" y="3166318"/>
                  <a:pt x="4922490" y="3166318"/>
                </a:cubicBezTo>
                <a:cubicBezTo>
                  <a:pt x="4924970" y="3166318"/>
                  <a:pt x="4924970" y="3165078"/>
                  <a:pt x="4922490" y="3162597"/>
                </a:cubicBezTo>
                <a:cubicBezTo>
                  <a:pt x="4920010" y="3160117"/>
                  <a:pt x="4917529" y="3158877"/>
                  <a:pt x="4915049" y="3158877"/>
                </a:cubicBezTo>
                <a:close/>
                <a:moveTo>
                  <a:pt x="4896445" y="3158877"/>
                </a:moveTo>
                <a:cubicBezTo>
                  <a:pt x="4891484" y="3163837"/>
                  <a:pt x="4891484" y="3166318"/>
                  <a:pt x="4896445" y="3166318"/>
                </a:cubicBezTo>
                <a:cubicBezTo>
                  <a:pt x="4901406" y="3166318"/>
                  <a:pt x="4903886" y="3163837"/>
                  <a:pt x="4903886" y="3158877"/>
                </a:cubicBezTo>
                <a:cubicBezTo>
                  <a:pt x="4903886" y="3158877"/>
                  <a:pt x="4901406" y="3158877"/>
                  <a:pt x="4896445" y="3158877"/>
                </a:cubicBezTo>
                <a:close/>
                <a:moveTo>
                  <a:pt x="4944814" y="3153296"/>
                </a:moveTo>
                <a:cubicBezTo>
                  <a:pt x="4942334" y="3152056"/>
                  <a:pt x="4938613" y="3153916"/>
                  <a:pt x="4933652" y="3158877"/>
                </a:cubicBezTo>
                <a:cubicBezTo>
                  <a:pt x="4928691" y="3158877"/>
                  <a:pt x="4928691" y="3161357"/>
                  <a:pt x="4933652" y="3166318"/>
                </a:cubicBezTo>
                <a:cubicBezTo>
                  <a:pt x="4943574" y="3171279"/>
                  <a:pt x="4948535" y="3171279"/>
                  <a:pt x="4948535" y="3166318"/>
                </a:cubicBezTo>
                <a:cubicBezTo>
                  <a:pt x="4948535" y="3158877"/>
                  <a:pt x="4947295" y="3154536"/>
                  <a:pt x="4944814" y="3153296"/>
                </a:cubicBezTo>
                <a:close/>
                <a:moveTo>
                  <a:pt x="6042422" y="3151435"/>
                </a:moveTo>
                <a:lnTo>
                  <a:pt x="6042422" y="3166318"/>
                </a:lnTo>
                <a:lnTo>
                  <a:pt x="6049863" y="3166318"/>
                </a:lnTo>
                <a:lnTo>
                  <a:pt x="6049863" y="3158877"/>
                </a:lnTo>
                <a:lnTo>
                  <a:pt x="6049863" y="3151435"/>
                </a:lnTo>
                <a:close/>
                <a:moveTo>
                  <a:pt x="5127129" y="3151435"/>
                </a:moveTo>
                <a:lnTo>
                  <a:pt x="5134570" y="3158877"/>
                </a:lnTo>
                <a:cubicBezTo>
                  <a:pt x="5134570" y="3153916"/>
                  <a:pt x="5139531" y="3153916"/>
                  <a:pt x="5149453" y="3158877"/>
                </a:cubicBezTo>
                <a:cubicBezTo>
                  <a:pt x="5149453" y="3158877"/>
                  <a:pt x="5151933" y="3158877"/>
                  <a:pt x="5156894" y="3158877"/>
                </a:cubicBezTo>
                <a:cubicBezTo>
                  <a:pt x="5161856" y="3158877"/>
                  <a:pt x="5164336" y="3158877"/>
                  <a:pt x="5164336" y="3158877"/>
                </a:cubicBezTo>
                <a:cubicBezTo>
                  <a:pt x="5169297" y="3153916"/>
                  <a:pt x="5166816" y="3151435"/>
                  <a:pt x="5156894" y="3151435"/>
                </a:cubicBezTo>
                <a:cubicBezTo>
                  <a:pt x="5146973" y="3151435"/>
                  <a:pt x="5139531" y="3151435"/>
                  <a:pt x="5134570" y="3151435"/>
                </a:cubicBezTo>
                <a:close/>
                <a:moveTo>
                  <a:pt x="133945" y="3143994"/>
                </a:moveTo>
                <a:cubicBezTo>
                  <a:pt x="138906" y="3143994"/>
                  <a:pt x="138906" y="3146475"/>
                  <a:pt x="133945" y="3151435"/>
                </a:cubicBezTo>
                <a:lnTo>
                  <a:pt x="126504" y="3151435"/>
                </a:lnTo>
                <a:close/>
                <a:moveTo>
                  <a:pt x="6154043" y="3136553"/>
                </a:moveTo>
                <a:lnTo>
                  <a:pt x="6161484" y="3143994"/>
                </a:lnTo>
                <a:cubicBezTo>
                  <a:pt x="6171406" y="3148955"/>
                  <a:pt x="6178847" y="3151435"/>
                  <a:pt x="6183808" y="3151435"/>
                </a:cubicBezTo>
                <a:cubicBezTo>
                  <a:pt x="6188770" y="3151435"/>
                  <a:pt x="6192490" y="3151435"/>
                  <a:pt x="6194970" y="3151435"/>
                </a:cubicBezTo>
                <a:cubicBezTo>
                  <a:pt x="6197451" y="3151435"/>
                  <a:pt x="6198691" y="3151435"/>
                  <a:pt x="6198691" y="3151435"/>
                </a:cubicBezTo>
                <a:cubicBezTo>
                  <a:pt x="6198691" y="3156396"/>
                  <a:pt x="6201171" y="3161357"/>
                  <a:pt x="6206133" y="3166318"/>
                </a:cubicBezTo>
                <a:lnTo>
                  <a:pt x="6213574" y="3166318"/>
                </a:lnTo>
                <a:lnTo>
                  <a:pt x="6206133" y="3173760"/>
                </a:lnTo>
                <a:lnTo>
                  <a:pt x="6198691" y="3173760"/>
                </a:lnTo>
                <a:cubicBezTo>
                  <a:pt x="6193730" y="3168799"/>
                  <a:pt x="6191250" y="3166318"/>
                  <a:pt x="6191250" y="3166318"/>
                </a:cubicBezTo>
                <a:cubicBezTo>
                  <a:pt x="6196211" y="3166318"/>
                  <a:pt x="6198691" y="3166318"/>
                  <a:pt x="6198691" y="3166318"/>
                </a:cubicBezTo>
                <a:cubicBezTo>
                  <a:pt x="6198691" y="3161357"/>
                  <a:pt x="6196211" y="3158877"/>
                  <a:pt x="6191250" y="3158877"/>
                </a:cubicBezTo>
                <a:cubicBezTo>
                  <a:pt x="6191250" y="3158877"/>
                  <a:pt x="6191250" y="3161357"/>
                  <a:pt x="6191250" y="3166318"/>
                </a:cubicBezTo>
                <a:cubicBezTo>
                  <a:pt x="6191250" y="3161357"/>
                  <a:pt x="6190009" y="3158877"/>
                  <a:pt x="6187529" y="3158877"/>
                </a:cubicBezTo>
                <a:cubicBezTo>
                  <a:pt x="6185049" y="3158877"/>
                  <a:pt x="6180088" y="3158877"/>
                  <a:pt x="6172646" y="3158877"/>
                </a:cubicBezTo>
                <a:cubicBezTo>
                  <a:pt x="6165205" y="3158877"/>
                  <a:pt x="6160243" y="3158877"/>
                  <a:pt x="6157763" y="3158877"/>
                </a:cubicBezTo>
                <a:cubicBezTo>
                  <a:pt x="6155283" y="3158877"/>
                  <a:pt x="6151563" y="3156396"/>
                  <a:pt x="6146601" y="3151435"/>
                </a:cubicBezTo>
                <a:lnTo>
                  <a:pt x="6146601" y="3143994"/>
                </a:lnTo>
                <a:cubicBezTo>
                  <a:pt x="6151563" y="3143994"/>
                  <a:pt x="6154043" y="3141513"/>
                  <a:pt x="6154043" y="3136553"/>
                </a:cubicBezTo>
                <a:close/>
                <a:moveTo>
                  <a:pt x="5045273" y="3136553"/>
                </a:moveTo>
                <a:cubicBezTo>
                  <a:pt x="5035352" y="3136553"/>
                  <a:pt x="5032870" y="3141513"/>
                  <a:pt x="5037832" y="3151435"/>
                </a:cubicBezTo>
                <a:cubicBezTo>
                  <a:pt x="5037832" y="3151435"/>
                  <a:pt x="5040312" y="3150196"/>
                  <a:pt x="5045273" y="3147715"/>
                </a:cubicBezTo>
                <a:cubicBezTo>
                  <a:pt x="5050234" y="3145234"/>
                  <a:pt x="5052715" y="3143994"/>
                  <a:pt x="5052715" y="3143994"/>
                </a:cubicBezTo>
                <a:cubicBezTo>
                  <a:pt x="5052715" y="3143994"/>
                  <a:pt x="5051474" y="3142754"/>
                  <a:pt x="5048994" y="3140273"/>
                </a:cubicBezTo>
                <a:cubicBezTo>
                  <a:pt x="5046514" y="3137793"/>
                  <a:pt x="5045273" y="3136553"/>
                  <a:pt x="5045273" y="3136553"/>
                </a:cubicBezTo>
                <a:close/>
                <a:moveTo>
                  <a:pt x="4985742" y="3136553"/>
                </a:moveTo>
                <a:lnTo>
                  <a:pt x="4993183" y="3143994"/>
                </a:lnTo>
                <a:cubicBezTo>
                  <a:pt x="4993183" y="3143994"/>
                  <a:pt x="4995663" y="3143994"/>
                  <a:pt x="5000625" y="3143994"/>
                </a:cubicBezTo>
                <a:cubicBezTo>
                  <a:pt x="4995663" y="3143994"/>
                  <a:pt x="4993183" y="3142754"/>
                  <a:pt x="4993183" y="3140273"/>
                </a:cubicBezTo>
                <a:cubicBezTo>
                  <a:pt x="4993183" y="3137793"/>
                  <a:pt x="4990703" y="3136553"/>
                  <a:pt x="4985742" y="3136553"/>
                </a:cubicBezTo>
                <a:close/>
                <a:moveTo>
                  <a:pt x="459507" y="3132832"/>
                </a:moveTo>
                <a:cubicBezTo>
                  <a:pt x="458267" y="3132832"/>
                  <a:pt x="456406" y="3134072"/>
                  <a:pt x="453926" y="3136553"/>
                </a:cubicBezTo>
                <a:lnTo>
                  <a:pt x="461367" y="3143994"/>
                </a:lnTo>
                <a:cubicBezTo>
                  <a:pt x="461367" y="3139033"/>
                  <a:pt x="461367" y="3136553"/>
                  <a:pt x="461367" y="3136553"/>
                </a:cubicBezTo>
                <a:cubicBezTo>
                  <a:pt x="461367" y="3134072"/>
                  <a:pt x="460747" y="3132832"/>
                  <a:pt x="459507" y="3132832"/>
                </a:cubicBezTo>
                <a:close/>
                <a:moveTo>
                  <a:pt x="468809" y="3129111"/>
                </a:moveTo>
                <a:cubicBezTo>
                  <a:pt x="468809" y="3134072"/>
                  <a:pt x="468809" y="3136553"/>
                  <a:pt x="468809" y="3136553"/>
                </a:cubicBezTo>
                <a:cubicBezTo>
                  <a:pt x="468809" y="3136553"/>
                  <a:pt x="471289" y="3136553"/>
                  <a:pt x="476250" y="3136553"/>
                </a:cubicBezTo>
                <a:cubicBezTo>
                  <a:pt x="476250" y="3136553"/>
                  <a:pt x="476250" y="3134072"/>
                  <a:pt x="476250" y="3129111"/>
                </a:cubicBezTo>
                <a:cubicBezTo>
                  <a:pt x="471289" y="3129111"/>
                  <a:pt x="468809" y="3129111"/>
                  <a:pt x="468809" y="3129111"/>
                </a:cubicBezTo>
                <a:close/>
                <a:moveTo>
                  <a:pt x="6098232" y="3121670"/>
                </a:moveTo>
                <a:cubicBezTo>
                  <a:pt x="6100712" y="3121670"/>
                  <a:pt x="6101953" y="3124150"/>
                  <a:pt x="6101953" y="3129111"/>
                </a:cubicBezTo>
                <a:cubicBezTo>
                  <a:pt x="6101953" y="3129111"/>
                  <a:pt x="6100712" y="3129111"/>
                  <a:pt x="6098232" y="3129111"/>
                </a:cubicBezTo>
                <a:cubicBezTo>
                  <a:pt x="6095752" y="3129111"/>
                  <a:pt x="6094511" y="3129111"/>
                  <a:pt x="6094511" y="3129111"/>
                </a:cubicBezTo>
                <a:cubicBezTo>
                  <a:pt x="6094511" y="3124150"/>
                  <a:pt x="6095752" y="3121670"/>
                  <a:pt x="6098232" y="3121670"/>
                </a:cubicBezTo>
                <a:close/>
                <a:moveTo>
                  <a:pt x="259054" y="3120275"/>
                </a:moveTo>
                <a:cubicBezTo>
                  <a:pt x="259984" y="3119965"/>
                  <a:pt x="260449" y="3120430"/>
                  <a:pt x="260449" y="3121670"/>
                </a:cubicBezTo>
                <a:cubicBezTo>
                  <a:pt x="260449" y="3126630"/>
                  <a:pt x="256729" y="3134072"/>
                  <a:pt x="249287" y="3143994"/>
                </a:cubicBezTo>
                <a:cubicBezTo>
                  <a:pt x="241846" y="3153916"/>
                  <a:pt x="235644" y="3158877"/>
                  <a:pt x="230684" y="3158877"/>
                </a:cubicBezTo>
                <a:lnTo>
                  <a:pt x="238125" y="3143994"/>
                </a:lnTo>
                <a:cubicBezTo>
                  <a:pt x="249287" y="3129112"/>
                  <a:pt x="256264" y="3121205"/>
                  <a:pt x="259054" y="3120275"/>
                </a:cubicBezTo>
                <a:close/>
                <a:moveTo>
                  <a:pt x="4546699" y="3114228"/>
                </a:moveTo>
                <a:cubicBezTo>
                  <a:pt x="4546699" y="3119189"/>
                  <a:pt x="4546699" y="3121670"/>
                  <a:pt x="4546699" y="3121670"/>
                </a:cubicBezTo>
                <a:cubicBezTo>
                  <a:pt x="4551660" y="3121670"/>
                  <a:pt x="4554140" y="3121670"/>
                  <a:pt x="4554140" y="3121670"/>
                </a:cubicBezTo>
                <a:cubicBezTo>
                  <a:pt x="4554140" y="3116709"/>
                  <a:pt x="4551660" y="3114228"/>
                  <a:pt x="4546699" y="3114228"/>
                </a:cubicBezTo>
                <a:close/>
                <a:moveTo>
                  <a:pt x="156270" y="3114228"/>
                </a:moveTo>
                <a:cubicBezTo>
                  <a:pt x="156270" y="3124150"/>
                  <a:pt x="151309" y="3129111"/>
                  <a:pt x="141387" y="3129111"/>
                </a:cubicBezTo>
                <a:lnTo>
                  <a:pt x="141387" y="3121670"/>
                </a:lnTo>
                <a:close/>
                <a:moveTo>
                  <a:pt x="4752268" y="3109577"/>
                </a:moveTo>
                <a:cubicBezTo>
                  <a:pt x="4749167" y="3110198"/>
                  <a:pt x="4745136" y="3111748"/>
                  <a:pt x="4740176" y="3114228"/>
                </a:cubicBezTo>
                <a:lnTo>
                  <a:pt x="4725293" y="3114228"/>
                </a:lnTo>
                <a:cubicBezTo>
                  <a:pt x="4725293" y="3119189"/>
                  <a:pt x="4730254" y="3121670"/>
                  <a:pt x="4740176" y="3121670"/>
                </a:cubicBezTo>
                <a:cubicBezTo>
                  <a:pt x="4750097" y="3121670"/>
                  <a:pt x="4755058" y="3119189"/>
                  <a:pt x="4755058" y="3114228"/>
                </a:cubicBezTo>
                <a:cubicBezTo>
                  <a:pt x="4760020" y="3114228"/>
                  <a:pt x="4761259" y="3112988"/>
                  <a:pt x="4758779" y="3110508"/>
                </a:cubicBezTo>
                <a:cubicBezTo>
                  <a:pt x="4757539" y="3109268"/>
                  <a:pt x="4755368" y="3108958"/>
                  <a:pt x="4752268" y="3109577"/>
                </a:cubicBezTo>
                <a:close/>
                <a:moveTo>
                  <a:pt x="6131718" y="3106787"/>
                </a:moveTo>
                <a:cubicBezTo>
                  <a:pt x="6136680" y="3106787"/>
                  <a:pt x="6139160" y="3106787"/>
                  <a:pt x="6139160" y="3106787"/>
                </a:cubicBezTo>
                <a:lnTo>
                  <a:pt x="6139160" y="3114228"/>
                </a:lnTo>
                <a:cubicBezTo>
                  <a:pt x="6139160" y="3114228"/>
                  <a:pt x="6136680" y="3111748"/>
                  <a:pt x="6131718" y="3106787"/>
                </a:cubicBezTo>
                <a:close/>
                <a:moveTo>
                  <a:pt x="4658320" y="3106787"/>
                </a:moveTo>
                <a:lnTo>
                  <a:pt x="4658320" y="3114228"/>
                </a:lnTo>
                <a:cubicBezTo>
                  <a:pt x="4658320" y="3114228"/>
                  <a:pt x="4660800" y="3114228"/>
                  <a:pt x="4665761" y="3114228"/>
                </a:cubicBezTo>
                <a:cubicBezTo>
                  <a:pt x="4665761" y="3109268"/>
                  <a:pt x="4663281" y="3106787"/>
                  <a:pt x="4658320" y="3106787"/>
                </a:cubicBezTo>
                <a:close/>
                <a:moveTo>
                  <a:pt x="4360664" y="3106787"/>
                </a:moveTo>
                <a:lnTo>
                  <a:pt x="4353223" y="3114228"/>
                </a:lnTo>
                <a:cubicBezTo>
                  <a:pt x="4353223" y="3114228"/>
                  <a:pt x="4355703" y="3114228"/>
                  <a:pt x="4360664" y="3114228"/>
                </a:cubicBezTo>
                <a:cubicBezTo>
                  <a:pt x="4365625" y="3114228"/>
                  <a:pt x="4368105" y="3114228"/>
                  <a:pt x="4368105" y="3114228"/>
                </a:cubicBezTo>
                <a:cubicBezTo>
                  <a:pt x="4368105" y="3109268"/>
                  <a:pt x="4365625" y="3106787"/>
                  <a:pt x="4360664" y="3106787"/>
                </a:cubicBezTo>
                <a:close/>
                <a:moveTo>
                  <a:pt x="4627624" y="3102136"/>
                </a:moveTo>
                <a:cubicBezTo>
                  <a:pt x="4628244" y="3102756"/>
                  <a:pt x="4628554" y="3104307"/>
                  <a:pt x="4628554" y="3106787"/>
                </a:cubicBezTo>
                <a:lnTo>
                  <a:pt x="4621113" y="3106787"/>
                </a:lnTo>
                <a:cubicBezTo>
                  <a:pt x="4621113" y="3106787"/>
                  <a:pt x="4622354" y="3105547"/>
                  <a:pt x="4624834" y="3103066"/>
                </a:cubicBezTo>
                <a:cubicBezTo>
                  <a:pt x="4626074" y="3101826"/>
                  <a:pt x="4627004" y="3101516"/>
                  <a:pt x="4627624" y="3102136"/>
                </a:cubicBezTo>
                <a:close/>
                <a:moveTo>
                  <a:pt x="5134570" y="3099345"/>
                </a:moveTo>
                <a:lnTo>
                  <a:pt x="5142011" y="3106787"/>
                </a:lnTo>
                <a:lnTo>
                  <a:pt x="5149453" y="3099345"/>
                </a:lnTo>
                <a:close/>
                <a:moveTo>
                  <a:pt x="4427636" y="3099345"/>
                </a:moveTo>
                <a:lnTo>
                  <a:pt x="4427636" y="3106787"/>
                </a:lnTo>
                <a:lnTo>
                  <a:pt x="4435078" y="3106787"/>
                </a:lnTo>
                <a:cubicBezTo>
                  <a:pt x="4435078" y="3106787"/>
                  <a:pt x="4433838" y="3105547"/>
                  <a:pt x="4431357" y="3103066"/>
                </a:cubicBezTo>
                <a:cubicBezTo>
                  <a:pt x="4428877" y="3100586"/>
                  <a:pt x="4427636" y="3099345"/>
                  <a:pt x="4427636" y="3099345"/>
                </a:cubicBezTo>
                <a:close/>
                <a:moveTo>
                  <a:pt x="4263926" y="3099345"/>
                </a:moveTo>
                <a:cubicBezTo>
                  <a:pt x="4258965" y="3099345"/>
                  <a:pt x="4256484" y="3101826"/>
                  <a:pt x="4256484" y="3106787"/>
                </a:cubicBezTo>
                <a:lnTo>
                  <a:pt x="4263926" y="3106787"/>
                </a:lnTo>
                <a:cubicBezTo>
                  <a:pt x="4263926" y="3101826"/>
                  <a:pt x="4263926" y="3099345"/>
                  <a:pt x="4263926" y="3099345"/>
                </a:cubicBezTo>
                <a:close/>
                <a:moveTo>
                  <a:pt x="5104804" y="3091905"/>
                </a:moveTo>
                <a:lnTo>
                  <a:pt x="5097363" y="3099345"/>
                </a:lnTo>
                <a:cubicBezTo>
                  <a:pt x="5102324" y="3099345"/>
                  <a:pt x="5106045" y="3099345"/>
                  <a:pt x="5108525" y="3099345"/>
                </a:cubicBezTo>
                <a:cubicBezTo>
                  <a:pt x="5111005" y="3099345"/>
                  <a:pt x="5109766" y="3096865"/>
                  <a:pt x="5104804" y="3091905"/>
                </a:cubicBezTo>
                <a:close/>
                <a:moveTo>
                  <a:pt x="4732734" y="3091905"/>
                </a:moveTo>
                <a:cubicBezTo>
                  <a:pt x="4727773" y="3091905"/>
                  <a:pt x="4725293" y="3094385"/>
                  <a:pt x="4725293" y="3099345"/>
                </a:cubicBezTo>
                <a:cubicBezTo>
                  <a:pt x="4725293" y="3099345"/>
                  <a:pt x="4727773" y="3099345"/>
                  <a:pt x="4732734" y="3099345"/>
                </a:cubicBezTo>
                <a:cubicBezTo>
                  <a:pt x="4732734" y="3099345"/>
                  <a:pt x="4735214" y="3099345"/>
                  <a:pt x="4740176" y="3099345"/>
                </a:cubicBezTo>
                <a:close/>
                <a:moveTo>
                  <a:pt x="275332" y="3091905"/>
                </a:moveTo>
                <a:lnTo>
                  <a:pt x="290215" y="3099345"/>
                </a:lnTo>
                <a:cubicBezTo>
                  <a:pt x="285254" y="3104307"/>
                  <a:pt x="284014" y="3109268"/>
                  <a:pt x="286494" y="3114228"/>
                </a:cubicBezTo>
                <a:cubicBezTo>
                  <a:pt x="288975" y="3119189"/>
                  <a:pt x="291455" y="3121670"/>
                  <a:pt x="293936" y="3121670"/>
                </a:cubicBezTo>
                <a:cubicBezTo>
                  <a:pt x="296416" y="3121670"/>
                  <a:pt x="300137" y="3121670"/>
                  <a:pt x="305098" y="3121670"/>
                </a:cubicBezTo>
                <a:lnTo>
                  <a:pt x="312539" y="3121670"/>
                </a:lnTo>
                <a:cubicBezTo>
                  <a:pt x="307578" y="3121670"/>
                  <a:pt x="305098" y="3124150"/>
                  <a:pt x="305098" y="3129111"/>
                </a:cubicBezTo>
                <a:cubicBezTo>
                  <a:pt x="305098" y="3134072"/>
                  <a:pt x="300137" y="3136553"/>
                  <a:pt x="290215" y="3136553"/>
                </a:cubicBezTo>
                <a:cubicBezTo>
                  <a:pt x="290215" y="3136553"/>
                  <a:pt x="290215" y="3139033"/>
                  <a:pt x="290215" y="3143994"/>
                </a:cubicBezTo>
                <a:lnTo>
                  <a:pt x="282774" y="3143994"/>
                </a:lnTo>
                <a:cubicBezTo>
                  <a:pt x="277813" y="3143994"/>
                  <a:pt x="275332" y="3141513"/>
                  <a:pt x="275332" y="3136553"/>
                </a:cubicBezTo>
                <a:cubicBezTo>
                  <a:pt x="275332" y="3131592"/>
                  <a:pt x="274092" y="3124150"/>
                  <a:pt x="271611" y="3114228"/>
                </a:cubicBezTo>
                <a:cubicBezTo>
                  <a:pt x="269131" y="3104307"/>
                  <a:pt x="270371" y="3096865"/>
                  <a:pt x="275332" y="3091905"/>
                </a:cubicBezTo>
                <a:close/>
                <a:moveTo>
                  <a:pt x="176734" y="3087253"/>
                </a:moveTo>
                <a:cubicBezTo>
                  <a:pt x="177974" y="3086633"/>
                  <a:pt x="178594" y="3086943"/>
                  <a:pt x="178594" y="3088183"/>
                </a:cubicBezTo>
                <a:cubicBezTo>
                  <a:pt x="178594" y="3090664"/>
                  <a:pt x="178594" y="3091905"/>
                  <a:pt x="178594" y="3091905"/>
                </a:cubicBezTo>
                <a:lnTo>
                  <a:pt x="171152" y="3091905"/>
                </a:lnTo>
                <a:cubicBezTo>
                  <a:pt x="173633" y="3089424"/>
                  <a:pt x="175493" y="3087874"/>
                  <a:pt x="176734" y="3087253"/>
                </a:cubicBezTo>
                <a:close/>
                <a:moveTo>
                  <a:pt x="6154043" y="3084463"/>
                </a:moveTo>
                <a:cubicBezTo>
                  <a:pt x="6159004" y="3084463"/>
                  <a:pt x="6160243" y="3085703"/>
                  <a:pt x="6157763" y="3088183"/>
                </a:cubicBezTo>
                <a:cubicBezTo>
                  <a:pt x="6155283" y="3090664"/>
                  <a:pt x="6152802" y="3091905"/>
                  <a:pt x="6150322" y="3091905"/>
                </a:cubicBezTo>
                <a:cubicBezTo>
                  <a:pt x="6147842" y="3091905"/>
                  <a:pt x="6146601" y="3091905"/>
                  <a:pt x="6146601" y="3091905"/>
                </a:cubicBezTo>
                <a:close/>
                <a:moveTo>
                  <a:pt x="4576465" y="3084463"/>
                </a:moveTo>
                <a:lnTo>
                  <a:pt x="4569023" y="3091905"/>
                </a:lnTo>
                <a:lnTo>
                  <a:pt x="4576465" y="3099345"/>
                </a:lnTo>
                <a:lnTo>
                  <a:pt x="4583906" y="3106787"/>
                </a:lnTo>
                <a:lnTo>
                  <a:pt x="4583906" y="3114228"/>
                </a:lnTo>
                <a:lnTo>
                  <a:pt x="4598789" y="3114228"/>
                </a:lnTo>
                <a:cubicBezTo>
                  <a:pt x="4598789" y="3109268"/>
                  <a:pt x="4602510" y="3108027"/>
                  <a:pt x="4609951" y="3110508"/>
                </a:cubicBezTo>
                <a:cubicBezTo>
                  <a:pt x="4617392" y="3112988"/>
                  <a:pt x="4623593" y="3114228"/>
                  <a:pt x="4628554" y="3114228"/>
                </a:cubicBezTo>
                <a:cubicBezTo>
                  <a:pt x="4633516" y="3114228"/>
                  <a:pt x="4638476" y="3111748"/>
                  <a:pt x="4643437" y="3106787"/>
                </a:cubicBezTo>
                <a:lnTo>
                  <a:pt x="4628554" y="3099345"/>
                </a:lnTo>
                <a:cubicBezTo>
                  <a:pt x="4623593" y="3099345"/>
                  <a:pt x="4621113" y="3098105"/>
                  <a:pt x="4621113" y="3095625"/>
                </a:cubicBezTo>
                <a:cubicBezTo>
                  <a:pt x="4621113" y="3093144"/>
                  <a:pt x="4617392" y="3091905"/>
                  <a:pt x="4609951" y="3091905"/>
                </a:cubicBezTo>
                <a:cubicBezTo>
                  <a:pt x="4602510" y="3091905"/>
                  <a:pt x="4596309" y="3091905"/>
                  <a:pt x="4591347" y="3091905"/>
                </a:cubicBezTo>
                <a:cubicBezTo>
                  <a:pt x="4586386" y="3091905"/>
                  <a:pt x="4583906" y="3091905"/>
                  <a:pt x="4583906" y="3091905"/>
                </a:cubicBezTo>
                <a:cubicBezTo>
                  <a:pt x="4583906" y="3091905"/>
                  <a:pt x="4583906" y="3089423"/>
                  <a:pt x="4583906" y="3084463"/>
                </a:cubicBezTo>
                <a:close/>
                <a:moveTo>
                  <a:pt x="4546699" y="3084463"/>
                </a:moveTo>
                <a:lnTo>
                  <a:pt x="4531816" y="3091905"/>
                </a:lnTo>
                <a:cubicBezTo>
                  <a:pt x="4536777" y="3096865"/>
                  <a:pt x="4539258" y="3096865"/>
                  <a:pt x="4539258" y="3091905"/>
                </a:cubicBezTo>
                <a:cubicBezTo>
                  <a:pt x="4544219" y="3091905"/>
                  <a:pt x="4546699" y="3091905"/>
                  <a:pt x="4546699" y="3091905"/>
                </a:cubicBezTo>
                <a:cubicBezTo>
                  <a:pt x="4546699" y="3091905"/>
                  <a:pt x="4546699" y="3094385"/>
                  <a:pt x="4546699" y="3099345"/>
                </a:cubicBezTo>
                <a:cubicBezTo>
                  <a:pt x="4546699" y="3104307"/>
                  <a:pt x="4546699" y="3106787"/>
                  <a:pt x="4546699" y="3106787"/>
                </a:cubicBezTo>
                <a:cubicBezTo>
                  <a:pt x="4546699" y="3106787"/>
                  <a:pt x="4549179" y="3106787"/>
                  <a:pt x="4554140" y="3106787"/>
                </a:cubicBezTo>
                <a:cubicBezTo>
                  <a:pt x="4559102" y="3106787"/>
                  <a:pt x="4560341" y="3104307"/>
                  <a:pt x="4557861" y="3099345"/>
                </a:cubicBezTo>
                <a:cubicBezTo>
                  <a:pt x="4555381" y="3094385"/>
                  <a:pt x="4556620" y="3091905"/>
                  <a:pt x="4561582" y="3091905"/>
                </a:cubicBezTo>
                <a:close/>
                <a:moveTo>
                  <a:pt x="349746" y="3084463"/>
                </a:moveTo>
                <a:lnTo>
                  <a:pt x="357188" y="3084463"/>
                </a:lnTo>
                <a:lnTo>
                  <a:pt x="349746" y="3099345"/>
                </a:lnTo>
                <a:lnTo>
                  <a:pt x="297656" y="3099345"/>
                </a:lnTo>
                <a:cubicBezTo>
                  <a:pt x="297656" y="3094385"/>
                  <a:pt x="305098" y="3091905"/>
                  <a:pt x="319981" y="3091905"/>
                </a:cubicBezTo>
                <a:cubicBezTo>
                  <a:pt x="334863" y="3091905"/>
                  <a:pt x="344785" y="3089423"/>
                  <a:pt x="349746" y="3084463"/>
                </a:cubicBezTo>
                <a:close/>
                <a:moveTo>
                  <a:pt x="379512" y="3077021"/>
                </a:moveTo>
                <a:lnTo>
                  <a:pt x="386953" y="3084463"/>
                </a:lnTo>
                <a:cubicBezTo>
                  <a:pt x="377031" y="3084463"/>
                  <a:pt x="372070" y="3084463"/>
                  <a:pt x="372070" y="3084463"/>
                </a:cubicBezTo>
                <a:cubicBezTo>
                  <a:pt x="372070" y="3084463"/>
                  <a:pt x="374551" y="3081982"/>
                  <a:pt x="379512" y="3077021"/>
                </a:cubicBezTo>
                <a:close/>
                <a:moveTo>
                  <a:pt x="4866679" y="3069580"/>
                </a:moveTo>
                <a:lnTo>
                  <a:pt x="4874121" y="3077021"/>
                </a:lnTo>
                <a:cubicBezTo>
                  <a:pt x="4879082" y="3072061"/>
                  <a:pt x="4881562" y="3069580"/>
                  <a:pt x="4881562" y="3069580"/>
                </a:cubicBezTo>
                <a:close/>
                <a:moveTo>
                  <a:pt x="4695527" y="3069580"/>
                </a:moveTo>
                <a:cubicBezTo>
                  <a:pt x="4695527" y="3074541"/>
                  <a:pt x="4693047" y="3077021"/>
                  <a:pt x="4688086" y="3077021"/>
                </a:cubicBezTo>
                <a:cubicBezTo>
                  <a:pt x="4683124" y="3077021"/>
                  <a:pt x="4678164" y="3077021"/>
                  <a:pt x="4673203" y="3077021"/>
                </a:cubicBezTo>
                <a:cubicBezTo>
                  <a:pt x="4668242" y="3077021"/>
                  <a:pt x="4665761" y="3078261"/>
                  <a:pt x="4665761" y="3080742"/>
                </a:cubicBezTo>
                <a:cubicBezTo>
                  <a:pt x="4665761" y="3083223"/>
                  <a:pt x="4668242" y="3084463"/>
                  <a:pt x="4673203" y="3084463"/>
                </a:cubicBezTo>
                <a:lnTo>
                  <a:pt x="4665761" y="3091905"/>
                </a:lnTo>
                <a:lnTo>
                  <a:pt x="4673203" y="3099345"/>
                </a:lnTo>
                <a:lnTo>
                  <a:pt x="4702968" y="3099345"/>
                </a:lnTo>
                <a:cubicBezTo>
                  <a:pt x="4698007" y="3099345"/>
                  <a:pt x="4695527" y="3096865"/>
                  <a:pt x="4695527" y="3091905"/>
                </a:cubicBezTo>
                <a:cubicBezTo>
                  <a:pt x="4695527" y="3091905"/>
                  <a:pt x="4698007" y="3091905"/>
                  <a:pt x="4702968" y="3091905"/>
                </a:cubicBezTo>
                <a:cubicBezTo>
                  <a:pt x="4702968" y="3091905"/>
                  <a:pt x="4704209" y="3093144"/>
                  <a:pt x="4706689" y="3095625"/>
                </a:cubicBezTo>
                <a:cubicBezTo>
                  <a:pt x="4709169" y="3098105"/>
                  <a:pt x="4712890" y="3099345"/>
                  <a:pt x="4717851" y="3099345"/>
                </a:cubicBezTo>
                <a:cubicBezTo>
                  <a:pt x="4717851" y="3094385"/>
                  <a:pt x="4717851" y="3091905"/>
                  <a:pt x="4717851" y="3091905"/>
                </a:cubicBezTo>
                <a:cubicBezTo>
                  <a:pt x="4717851" y="3091905"/>
                  <a:pt x="4717851" y="3089423"/>
                  <a:pt x="4717851" y="3084463"/>
                </a:cubicBezTo>
                <a:lnTo>
                  <a:pt x="4710410" y="3084463"/>
                </a:lnTo>
                <a:cubicBezTo>
                  <a:pt x="4705449" y="3084463"/>
                  <a:pt x="4702968" y="3081982"/>
                  <a:pt x="4702968" y="3077021"/>
                </a:cubicBezTo>
                <a:cubicBezTo>
                  <a:pt x="4707930" y="3077021"/>
                  <a:pt x="4709169" y="3075781"/>
                  <a:pt x="4706689" y="3073301"/>
                </a:cubicBezTo>
                <a:cubicBezTo>
                  <a:pt x="4704209" y="3070820"/>
                  <a:pt x="4700488" y="3069580"/>
                  <a:pt x="4695527" y="3069580"/>
                </a:cubicBezTo>
                <a:close/>
                <a:moveTo>
                  <a:pt x="4918769" y="3062138"/>
                </a:moveTo>
                <a:lnTo>
                  <a:pt x="4918769" y="3077021"/>
                </a:lnTo>
                <a:cubicBezTo>
                  <a:pt x="4938613" y="3081982"/>
                  <a:pt x="4948535" y="3080742"/>
                  <a:pt x="4948535" y="3073301"/>
                </a:cubicBezTo>
                <a:cubicBezTo>
                  <a:pt x="4948535" y="3065859"/>
                  <a:pt x="4938613" y="3062138"/>
                  <a:pt x="4918769" y="3062138"/>
                </a:cubicBezTo>
                <a:close/>
                <a:moveTo>
                  <a:pt x="4743896" y="3062138"/>
                </a:moveTo>
                <a:cubicBezTo>
                  <a:pt x="4741416" y="3062138"/>
                  <a:pt x="4737695" y="3064619"/>
                  <a:pt x="4732734" y="3069580"/>
                </a:cubicBezTo>
                <a:cubicBezTo>
                  <a:pt x="4727773" y="3069580"/>
                  <a:pt x="4725293" y="3070820"/>
                  <a:pt x="4725293" y="3073301"/>
                </a:cubicBezTo>
                <a:cubicBezTo>
                  <a:pt x="4725293" y="3075781"/>
                  <a:pt x="4727773" y="3077021"/>
                  <a:pt x="4732734" y="3077021"/>
                </a:cubicBezTo>
                <a:lnTo>
                  <a:pt x="4740176" y="3077021"/>
                </a:lnTo>
                <a:cubicBezTo>
                  <a:pt x="4740176" y="3072061"/>
                  <a:pt x="4740176" y="3069580"/>
                  <a:pt x="4740176" y="3069580"/>
                </a:cubicBezTo>
                <a:cubicBezTo>
                  <a:pt x="4745137" y="3069580"/>
                  <a:pt x="4747617" y="3069580"/>
                  <a:pt x="4747617" y="3069580"/>
                </a:cubicBezTo>
                <a:cubicBezTo>
                  <a:pt x="4747617" y="3064619"/>
                  <a:pt x="4746376" y="3062138"/>
                  <a:pt x="4743896" y="3062138"/>
                </a:cubicBezTo>
                <a:close/>
                <a:moveTo>
                  <a:pt x="3370958" y="3062138"/>
                </a:moveTo>
                <a:cubicBezTo>
                  <a:pt x="3370958" y="3067099"/>
                  <a:pt x="3372197" y="3069580"/>
                  <a:pt x="3374678" y="3069580"/>
                </a:cubicBezTo>
                <a:cubicBezTo>
                  <a:pt x="3377158" y="3069580"/>
                  <a:pt x="3379639" y="3068340"/>
                  <a:pt x="3382119" y="3065859"/>
                </a:cubicBezTo>
                <a:cubicBezTo>
                  <a:pt x="3384600" y="3063378"/>
                  <a:pt x="3385840" y="3062138"/>
                  <a:pt x="3385840" y="3062138"/>
                </a:cubicBezTo>
                <a:close/>
                <a:moveTo>
                  <a:pt x="513457" y="3062138"/>
                </a:moveTo>
                <a:cubicBezTo>
                  <a:pt x="513457" y="3067099"/>
                  <a:pt x="513457" y="3069580"/>
                  <a:pt x="513457" y="3069580"/>
                </a:cubicBezTo>
                <a:lnTo>
                  <a:pt x="520898" y="3062138"/>
                </a:lnTo>
                <a:cubicBezTo>
                  <a:pt x="515938" y="3062138"/>
                  <a:pt x="513457" y="3062138"/>
                  <a:pt x="513457" y="3062138"/>
                </a:cubicBezTo>
                <a:close/>
                <a:moveTo>
                  <a:pt x="6020097" y="3054697"/>
                </a:moveTo>
                <a:lnTo>
                  <a:pt x="6020097" y="3062138"/>
                </a:lnTo>
                <a:lnTo>
                  <a:pt x="6027539" y="3062138"/>
                </a:lnTo>
                <a:cubicBezTo>
                  <a:pt x="6022577" y="3057178"/>
                  <a:pt x="6020097" y="3054697"/>
                  <a:pt x="6020097" y="3054697"/>
                </a:cubicBezTo>
                <a:close/>
                <a:moveTo>
                  <a:pt x="4673203" y="3054697"/>
                </a:moveTo>
                <a:lnTo>
                  <a:pt x="4673203" y="3062138"/>
                </a:lnTo>
                <a:cubicBezTo>
                  <a:pt x="4678164" y="3062138"/>
                  <a:pt x="4680644" y="3062138"/>
                  <a:pt x="4680644" y="3062138"/>
                </a:cubicBezTo>
                <a:cubicBezTo>
                  <a:pt x="4680644" y="3057178"/>
                  <a:pt x="4678164" y="3054697"/>
                  <a:pt x="4673203" y="3054697"/>
                </a:cubicBezTo>
                <a:close/>
                <a:moveTo>
                  <a:pt x="6096372" y="3050977"/>
                </a:moveTo>
                <a:cubicBezTo>
                  <a:pt x="6100093" y="3050977"/>
                  <a:pt x="6104434" y="3052217"/>
                  <a:pt x="6109394" y="3054697"/>
                </a:cubicBezTo>
                <a:cubicBezTo>
                  <a:pt x="6119316" y="3059658"/>
                  <a:pt x="6126757" y="3067099"/>
                  <a:pt x="6131718" y="3077021"/>
                </a:cubicBezTo>
                <a:lnTo>
                  <a:pt x="6124277" y="3077021"/>
                </a:lnTo>
                <a:lnTo>
                  <a:pt x="6087070" y="3054697"/>
                </a:lnTo>
                <a:cubicBezTo>
                  <a:pt x="6089551" y="3052217"/>
                  <a:pt x="6092651" y="3050977"/>
                  <a:pt x="6096372" y="3050977"/>
                </a:cubicBezTo>
                <a:close/>
                <a:moveTo>
                  <a:pt x="6213574" y="3047256"/>
                </a:moveTo>
                <a:lnTo>
                  <a:pt x="6228457" y="3047256"/>
                </a:lnTo>
                <a:cubicBezTo>
                  <a:pt x="6223495" y="3047256"/>
                  <a:pt x="6221015" y="3049736"/>
                  <a:pt x="6221015" y="3054697"/>
                </a:cubicBezTo>
                <a:lnTo>
                  <a:pt x="6213574" y="3054697"/>
                </a:lnTo>
                <a:cubicBezTo>
                  <a:pt x="6208613" y="3049736"/>
                  <a:pt x="6208613" y="3047256"/>
                  <a:pt x="6213574" y="3047256"/>
                </a:cubicBezTo>
                <a:close/>
                <a:moveTo>
                  <a:pt x="3430488" y="3032373"/>
                </a:moveTo>
                <a:lnTo>
                  <a:pt x="3423048" y="3039814"/>
                </a:lnTo>
                <a:lnTo>
                  <a:pt x="3415605" y="3039814"/>
                </a:lnTo>
                <a:cubicBezTo>
                  <a:pt x="3415605" y="3034853"/>
                  <a:pt x="3413125" y="3034853"/>
                  <a:pt x="3408165" y="3039814"/>
                </a:cubicBezTo>
                <a:cubicBezTo>
                  <a:pt x="3398242" y="3044775"/>
                  <a:pt x="3398242" y="3049736"/>
                  <a:pt x="3408165" y="3054697"/>
                </a:cubicBezTo>
                <a:cubicBezTo>
                  <a:pt x="3413125" y="3054697"/>
                  <a:pt x="3420566" y="3052216"/>
                  <a:pt x="3430488" y="3047256"/>
                </a:cubicBezTo>
                <a:cubicBezTo>
                  <a:pt x="3430488" y="3042295"/>
                  <a:pt x="3430488" y="3037334"/>
                  <a:pt x="3430488" y="3032373"/>
                </a:cubicBezTo>
                <a:close/>
                <a:moveTo>
                  <a:pt x="491133" y="3032373"/>
                </a:moveTo>
                <a:cubicBezTo>
                  <a:pt x="496094" y="3032373"/>
                  <a:pt x="498574" y="3032373"/>
                  <a:pt x="498574" y="3032373"/>
                </a:cubicBezTo>
                <a:lnTo>
                  <a:pt x="491133" y="3034234"/>
                </a:lnTo>
                <a:close/>
                <a:moveTo>
                  <a:pt x="342305" y="3032373"/>
                </a:moveTo>
                <a:cubicBezTo>
                  <a:pt x="347266" y="3032373"/>
                  <a:pt x="344785" y="3037334"/>
                  <a:pt x="334863" y="3047256"/>
                </a:cubicBezTo>
                <a:cubicBezTo>
                  <a:pt x="324941" y="3057178"/>
                  <a:pt x="319981" y="3063378"/>
                  <a:pt x="319981" y="3065859"/>
                </a:cubicBezTo>
                <a:cubicBezTo>
                  <a:pt x="319981" y="3068340"/>
                  <a:pt x="317500" y="3073301"/>
                  <a:pt x="312539" y="3080742"/>
                </a:cubicBezTo>
                <a:cubicBezTo>
                  <a:pt x="307578" y="3088183"/>
                  <a:pt x="302617" y="3089423"/>
                  <a:pt x="297656" y="3084463"/>
                </a:cubicBezTo>
                <a:cubicBezTo>
                  <a:pt x="292696" y="3079503"/>
                  <a:pt x="295176" y="3074541"/>
                  <a:pt x="305098" y="3069580"/>
                </a:cubicBezTo>
                <a:cubicBezTo>
                  <a:pt x="310059" y="3069580"/>
                  <a:pt x="313779" y="3068340"/>
                  <a:pt x="316260" y="3065859"/>
                </a:cubicBezTo>
                <a:cubicBezTo>
                  <a:pt x="318740" y="3063378"/>
                  <a:pt x="319981" y="3059658"/>
                  <a:pt x="319981" y="3054697"/>
                </a:cubicBezTo>
                <a:cubicBezTo>
                  <a:pt x="319981" y="3049736"/>
                  <a:pt x="323701" y="3044775"/>
                  <a:pt x="331143" y="3039814"/>
                </a:cubicBezTo>
                <a:cubicBezTo>
                  <a:pt x="338584" y="3034853"/>
                  <a:pt x="342305" y="3032373"/>
                  <a:pt x="342305" y="3032373"/>
                </a:cubicBezTo>
                <a:close/>
                <a:moveTo>
                  <a:pt x="6221015" y="3024931"/>
                </a:moveTo>
                <a:cubicBezTo>
                  <a:pt x="6225977" y="3024931"/>
                  <a:pt x="6228457" y="3027412"/>
                  <a:pt x="6228457" y="3032373"/>
                </a:cubicBezTo>
                <a:lnTo>
                  <a:pt x="6221015" y="3032373"/>
                </a:lnTo>
                <a:cubicBezTo>
                  <a:pt x="6221015" y="3032373"/>
                  <a:pt x="6221015" y="3029892"/>
                  <a:pt x="6221015" y="3024931"/>
                </a:cubicBezTo>
                <a:close/>
                <a:moveTo>
                  <a:pt x="6131718" y="3024931"/>
                </a:moveTo>
                <a:lnTo>
                  <a:pt x="6146601" y="3024931"/>
                </a:lnTo>
                <a:lnTo>
                  <a:pt x="6161484" y="3032373"/>
                </a:lnTo>
                <a:cubicBezTo>
                  <a:pt x="6156523" y="3032373"/>
                  <a:pt x="6152802" y="3032373"/>
                  <a:pt x="6150322" y="3032373"/>
                </a:cubicBezTo>
                <a:cubicBezTo>
                  <a:pt x="6147842" y="3032373"/>
                  <a:pt x="6146601" y="3032373"/>
                  <a:pt x="6146601" y="3032373"/>
                </a:cubicBezTo>
                <a:close/>
                <a:moveTo>
                  <a:pt x="255799" y="3020514"/>
                </a:moveTo>
                <a:cubicBezTo>
                  <a:pt x="257659" y="3020979"/>
                  <a:pt x="256729" y="3024932"/>
                  <a:pt x="253008" y="3032373"/>
                </a:cubicBezTo>
                <a:cubicBezTo>
                  <a:pt x="248047" y="3032373"/>
                  <a:pt x="244326" y="3033613"/>
                  <a:pt x="241846" y="3036094"/>
                </a:cubicBezTo>
                <a:cubicBezTo>
                  <a:pt x="239365" y="3038574"/>
                  <a:pt x="238125" y="3039814"/>
                  <a:pt x="238125" y="3039814"/>
                </a:cubicBezTo>
                <a:cubicBezTo>
                  <a:pt x="233164" y="3039814"/>
                  <a:pt x="230684" y="3042295"/>
                  <a:pt x="230684" y="3047256"/>
                </a:cubicBezTo>
                <a:cubicBezTo>
                  <a:pt x="210840" y="3072061"/>
                  <a:pt x="195957" y="3084463"/>
                  <a:pt x="186035" y="3084463"/>
                </a:cubicBezTo>
                <a:cubicBezTo>
                  <a:pt x="186035" y="3084463"/>
                  <a:pt x="186035" y="3081982"/>
                  <a:pt x="186035" y="3077021"/>
                </a:cubicBezTo>
                <a:lnTo>
                  <a:pt x="193477" y="3069580"/>
                </a:lnTo>
                <a:cubicBezTo>
                  <a:pt x="198438" y="3069580"/>
                  <a:pt x="208359" y="3062138"/>
                  <a:pt x="223242" y="3047256"/>
                </a:cubicBezTo>
                <a:cubicBezTo>
                  <a:pt x="241846" y="3028652"/>
                  <a:pt x="252698" y="3019738"/>
                  <a:pt x="255799" y="3020514"/>
                </a:cubicBezTo>
                <a:close/>
                <a:moveTo>
                  <a:pt x="6161484" y="3010049"/>
                </a:moveTo>
                <a:cubicBezTo>
                  <a:pt x="6161484" y="3010049"/>
                  <a:pt x="6163964" y="3012529"/>
                  <a:pt x="6168926" y="3017490"/>
                </a:cubicBezTo>
                <a:lnTo>
                  <a:pt x="6154043" y="3017490"/>
                </a:lnTo>
                <a:close/>
                <a:moveTo>
                  <a:pt x="6139160" y="3010049"/>
                </a:moveTo>
                <a:cubicBezTo>
                  <a:pt x="6139160" y="3010049"/>
                  <a:pt x="6141640" y="3010049"/>
                  <a:pt x="6146601" y="3010049"/>
                </a:cubicBezTo>
                <a:lnTo>
                  <a:pt x="6146601" y="3017490"/>
                </a:lnTo>
                <a:cubicBezTo>
                  <a:pt x="6146601" y="3017490"/>
                  <a:pt x="6144121" y="3015009"/>
                  <a:pt x="6139160" y="3010049"/>
                </a:cubicBezTo>
                <a:close/>
                <a:moveTo>
                  <a:pt x="6094511" y="3010049"/>
                </a:moveTo>
                <a:lnTo>
                  <a:pt x="6101953" y="3017490"/>
                </a:lnTo>
                <a:cubicBezTo>
                  <a:pt x="6101953" y="3017490"/>
                  <a:pt x="6099473" y="3017490"/>
                  <a:pt x="6094511" y="3017490"/>
                </a:cubicBezTo>
                <a:close/>
                <a:moveTo>
                  <a:pt x="4137422" y="3010049"/>
                </a:moveTo>
                <a:cubicBezTo>
                  <a:pt x="4137422" y="3015009"/>
                  <a:pt x="4139902" y="3017490"/>
                  <a:pt x="4144863" y="3017490"/>
                </a:cubicBezTo>
                <a:lnTo>
                  <a:pt x="4144863" y="3010049"/>
                </a:lnTo>
                <a:cubicBezTo>
                  <a:pt x="4144863" y="3010049"/>
                  <a:pt x="4143623" y="3010049"/>
                  <a:pt x="4141143" y="3010049"/>
                </a:cubicBezTo>
                <a:cubicBezTo>
                  <a:pt x="4138662" y="3010049"/>
                  <a:pt x="4137422" y="3010049"/>
                  <a:pt x="4137422" y="3010049"/>
                </a:cubicBezTo>
                <a:close/>
                <a:moveTo>
                  <a:pt x="3527226" y="3010049"/>
                </a:moveTo>
                <a:cubicBezTo>
                  <a:pt x="3527226" y="3010049"/>
                  <a:pt x="3527226" y="3012529"/>
                  <a:pt x="3527226" y="3017490"/>
                </a:cubicBezTo>
                <a:lnTo>
                  <a:pt x="3534668" y="3017490"/>
                </a:lnTo>
                <a:cubicBezTo>
                  <a:pt x="3534668" y="3017490"/>
                  <a:pt x="3534668" y="3016250"/>
                  <a:pt x="3534668" y="3013770"/>
                </a:cubicBezTo>
                <a:cubicBezTo>
                  <a:pt x="3534668" y="3011289"/>
                  <a:pt x="3532188" y="3010049"/>
                  <a:pt x="3527226" y="3010049"/>
                </a:cubicBezTo>
                <a:close/>
                <a:moveTo>
                  <a:pt x="3516064" y="3002607"/>
                </a:moveTo>
                <a:cubicBezTo>
                  <a:pt x="3513584" y="3002607"/>
                  <a:pt x="3512344" y="3005088"/>
                  <a:pt x="3512344" y="3010049"/>
                </a:cubicBezTo>
                <a:cubicBezTo>
                  <a:pt x="3512344" y="3015009"/>
                  <a:pt x="3514825" y="3015009"/>
                  <a:pt x="3519785" y="3010049"/>
                </a:cubicBezTo>
                <a:cubicBezTo>
                  <a:pt x="3519785" y="3005088"/>
                  <a:pt x="3518545" y="3002607"/>
                  <a:pt x="3516064" y="3002607"/>
                </a:cubicBezTo>
                <a:close/>
                <a:moveTo>
                  <a:pt x="379512" y="2995166"/>
                </a:moveTo>
                <a:cubicBezTo>
                  <a:pt x="379512" y="2995166"/>
                  <a:pt x="379512" y="2996406"/>
                  <a:pt x="379512" y="2998886"/>
                </a:cubicBezTo>
                <a:cubicBezTo>
                  <a:pt x="379512" y="3001368"/>
                  <a:pt x="379512" y="3005088"/>
                  <a:pt x="379512" y="3010049"/>
                </a:cubicBezTo>
                <a:lnTo>
                  <a:pt x="372070" y="3010049"/>
                </a:lnTo>
                <a:close/>
                <a:moveTo>
                  <a:pt x="578569" y="2991446"/>
                </a:moveTo>
                <a:cubicBezTo>
                  <a:pt x="577329" y="2991446"/>
                  <a:pt x="575469" y="2992686"/>
                  <a:pt x="572988" y="2995166"/>
                </a:cubicBezTo>
                <a:cubicBezTo>
                  <a:pt x="568028" y="2995166"/>
                  <a:pt x="566787" y="2996406"/>
                  <a:pt x="569268" y="2998886"/>
                </a:cubicBezTo>
                <a:cubicBezTo>
                  <a:pt x="571748" y="3001368"/>
                  <a:pt x="574229" y="3002607"/>
                  <a:pt x="576709" y="3002607"/>
                </a:cubicBezTo>
                <a:cubicBezTo>
                  <a:pt x="579190" y="3002607"/>
                  <a:pt x="580430" y="3000127"/>
                  <a:pt x="580430" y="2995166"/>
                </a:cubicBezTo>
                <a:cubicBezTo>
                  <a:pt x="580430" y="2992686"/>
                  <a:pt x="579810" y="2991446"/>
                  <a:pt x="578569" y="2991446"/>
                </a:cubicBezTo>
                <a:close/>
                <a:moveTo>
                  <a:pt x="407616" y="2989386"/>
                </a:moveTo>
                <a:lnTo>
                  <a:pt x="394395" y="3002607"/>
                </a:lnTo>
                <a:lnTo>
                  <a:pt x="386953" y="3010049"/>
                </a:lnTo>
                <a:close/>
                <a:moveTo>
                  <a:pt x="587871" y="2987724"/>
                </a:moveTo>
                <a:cubicBezTo>
                  <a:pt x="587871" y="2992685"/>
                  <a:pt x="587871" y="2995166"/>
                  <a:pt x="587871" y="2995166"/>
                </a:cubicBezTo>
                <a:cubicBezTo>
                  <a:pt x="587871" y="2995166"/>
                  <a:pt x="590352" y="2995166"/>
                  <a:pt x="595313" y="2995166"/>
                </a:cubicBezTo>
                <a:cubicBezTo>
                  <a:pt x="595313" y="2990205"/>
                  <a:pt x="592832" y="2987724"/>
                  <a:pt x="587871" y="2987724"/>
                </a:cubicBezTo>
                <a:close/>
                <a:moveTo>
                  <a:pt x="595313" y="2980283"/>
                </a:moveTo>
                <a:cubicBezTo>
                  <a:pt x="595313" y="2980283"/>
                  <a:pt x="595313" y="2982764"/>
                  <a:pt x="595313" y="2987724"/>
                </a:cubicBezTo>
                <a:lnTo>
                  <a:pt x="602754" y="2980283"/>
                </a:lnTo>
                <a:cubicBezTo>
                  <a:pt x="597793" y="2980283"/>
                  <a:pt x="595313" y="2980283"/>
                  <a:pt x="595313" y="2980283"/>
                </a:cubicBezTo>
                <a:close/>
                <a:moveTo>
                  <a:pt x="416719" y="2980283"/>
                </a:moveTo>
                <a:lnTo>
                  <a:pt x="407616" y="2989386"/>
                </a:lnTo>
                <a:lnTo>
                  <a:pt x="409277" y="2987724"/>
                </a:lnTo>
                <a:close/>
                <a:moveTo>
                  <a:pt x="3579316" y="2972842"/>
                </a:moveTo>
                <a:lnTo>
                  <a:pt x="3579316" y="2980283"/>
                </a:lnTo>
                <a:cubicBezTo>
                  <a:pt x="3584278" y="2980283"/>
                  <a:pt x="3586758" y="2979043"/>
                  <a:pt x="3586758" y="2976562"/>
                </a:cubicBezTo>
                <a:cubicBezTo>
                  <a:pt x="3586758" y="2974082"/>
                  <a:pt x="3586758" y="2972842"/>
                  <a:pt x="3586758" y="2972842"/>
                </a:cubicBezTo>
                <a:cubicBezTo>
                  <a:pt x="3586758" y="2972842"/>
                  <a:pt x="3584278" y="2972842"/>
                  <a:pt x="3579316" y="2972842"/>
                </a:cubicBezTo>
                <a:close/>
                <a:moveTo>
                  <a:pt x="3564434" y="2972842"/>
                </a:moveTo>
                <a:lnTo>
                  <a:pt x="3556992" y="2980283"/>
                </a:lnTo>
                <a:cubicBezTo>
                  <a:pt x="3556992" y="2980283"/>
                  <a:pt x="3559472" y="2980283"/>
                  <a:pt x="3564434" y="2980283"/>
                </a:cubicBezTo>
                <a:cubicBezTo>
                  <a:pt x="3569395" y="2980283"/>
                  <a:pt x="3571875" y="2980283"/>
                  <a:pt x="3571875" y="2980283"/>
                </a:cubicBezTo>
                <a:cubicBezTo>
                  <a:pt x="3571875" y="2975322"/>
                  <a:pt x="3569395" y="2972842"/>
                  <a:pt x="3564434" y="2972842"/>
                </a:cubicBezTo>
                <a:close/>
                <a:moveTo>
                  <a:pt x="587871" y="2972842"/>
                </a:moveTo>
                <a:lnTo>
                  <a:pt x="580430" y="2980283"/>
                </a:lnTo>
                <a:lnTo>
                  <a:pt x="595313" y="2972842"/>
                </a:lnTo>
                <a:cubicBezTo>
                  <a:pt x="595313" y="2972842"/>
                  <a:pt x="592832" y="2972842"/>
                  <a:pt x="587871" y="2972842"/>
                </a:cubicBezTo>
                <a:close/>
                <a:moveTo>
                  <a:pt x="386953" y="2972842"/>
                </a:moveTo>
                <a:cubicBezTo>
                  <a:pt x="386953" y="2977802"/>
                  <a:pt x="386953" y="2980283"/>
                  <a:pt x="386953" y="2980283"/>
                </a:cubicBezTo>
                <a:lnTo>
                  <a:pt x="379512" y="2987724"/>
                </a:lnTo>
                <a:cubicBezTo>
                  <a:pt x="379512" y="2987724"/>
                  <a:pt x="379512" y="2986484"/>
                  <a:pt x="379512" y="2984004"/>
                </a:cubicBezTo>
                <a:cubicBezTo>
                  <a:pt x="379512" y="2981523"/>
                  <a:pt x="381992" y="2977802"/>
                  <a:pt x="386953" y="2972842"/>
                </a:cubicBezTo>
                <a:close/>
                <a:moveTo>
                  <a:pt x="327422" y="2965400"/>
                </a:moveTo>
                <a:cubicBezTo>
                  <a:pt x="332383" y="2965400"/>
                  <a:pt x="331143" y="2969121"/>
                  <a:pt x="323701" y="2976562"/>
                </a:cubicBezTo>
                <a:cubicBezTo>
                  <a:pt x="316260" y="2984004"/>
                  <a:pt x="312539" y="2987724"/>
                  <a:pt x="312539" y="2987724"/>
                </a:cubicBezTo>
                <a:cubicBezTo>
                  <a:pt x="307578" y="2987724"/>
                  <a:pt x="303858" y="2988964"/>
                  <a:pt x="301377" y="2991445"/>
                </a:cubicBezTo>
                <a:cubicBezTo>
                  <a:pt x="298896" y="2993926"/>
                  <a:pt x="295176" y="2995166"/>
                  <a:pt x="290215" y="2995166"/>
                </a:cubicBezTo>
                <a:cubicBezTo>
                  <a:pt x="280293" y="3000127"/>
                  <a:pt x="275332" y="3002607"/>
                  <a:pt x="275332" y="3002607"/>
                </a:cubicBezTo>
                <a:cubicBezTo>
                  <a:pt x="280293" y="2997646"/>
                  <a:pt x="290215" y="2990205"/>
                  <a:pt x="305098" y="2980283"/>
                </a:cubicBezTo>
                <a:cubicBezTo>
                  <a:pt x="310059" y="2975322"/>
                  <a:pt x="315020" y="2971602"/>
                  <a:pt x="319981" y="2969121"/>
                </a:cubicBezTo>
                <a:cubicBezTo>
                  <a:pt x="324941" y="2966640"/>
                  <a:pt x="327422" y="2965400"/>
                  <a:pt x="327422" y="2965400"/>
                </a:cubicBezTo>
                <a:close/>
                <a:moveTo>
                  <a:pt x="5915918" y="2950517"/>
                </a:moveTo>
                <a:cubicBezTo>
                  <a:pt x="5920879" y="2950517"/>
                  <a:pt x="5923359" y="2950517"/>
                  <a:pt x="5923359" y="2950517"/>
                </a:cubicBezTo>
                <a:lnTo>
                  <a:pt x="5930801" y="2957959"/>
                </a:lnTo>
                <a:cubicBezTo>
                  <a:pt x="5930801" y="2962920"/>
                  <a:pt x="5929560" y="2965400"/>
                  <a:pt x="5927080" y="2965400"/>
                </a:cubicBezTo>
                <a:cubicBezTo>
                  <a:pt x="5924600" y="2965400"/>
                  <a:pt x="5920879" y="2962920"/>
                  <a:pt x="5915918" y="2957959"/>
                </a:cubicBezTo>
                <a:close/>
                <a:moveTo>
                  <a:pt x="3653731" y="2950517"/>
                </a:moveTo>
                <a:cubicBezTo>
                  <a:pt x="3648769" y="2950517"/>
                  <a:pt x="3646289" y="2951757"/>
                  <a:pt x="3646289" y="2954238"/>
                </a:cubicBezTo>
                <a:cubicBezTo>
                  <a:pt x="3646289" y="2956719"/>
                  <a:pt x="3646289" y="2957959"/>
                  <a:pt x="3646289" y="2957959"/>
                </a:cubicBezTo>
                <a:cubicBezTo>
                  <a:pt x="3646289" y="2957959"/>
                  <a:pt x="3648769" y="2957959"/>
                  <a:pt x="3653731" y="2957959"/>
                </a:cubicBezTo>
                <a:lnTo>
                  <a:pt x="3661172" y="2957959"/>
                </a:lnTo>
                <a:cubicBezTo>
                  <a:pt x="3661172" y="2957959"/>
                  <a:pt x="3658691" y="2955479"/>
                  <a:pt x="3653731" y="2950517"/>
                </a:cubicBezTo>
                <a:close/>
                <a:moveTo>
                  <a:pt x="3676055" y="2943076"/>
                </a:moveTo>
                <a:cubicBezTo>
                  <a:pt x="3671094" y="2943076"/>
                  <a:pt x="3671094" y="2945557"/>
                  <a:pt x="3676055" y="2950517"/>
                </a:cubicBezTo>
                <a:lnTo>
                  <a:pt x="3683496" y="2950517"/>
                </a:lnTo>
                <a:cubicBezTo>
                  <a:pt x="3683496" y="2950517"/>
                  <a:pt x="3683496" y="2949277"/>
                  <a:pt x="3683496" y="2946797"/>
                </a:cubicBezTo>
                <a:cubicBezTo>
                  <a:pt x="3683496" y="2944316"/>
                  <a:pt x="3681016" y="2943076"/>
                  <a:pt x="3676055" y="2943076"/>
                </a:cubicBezTo>
                <a:close/>
                <a:moveTo>
                  <a:pt x="3452812" y="2943076"/>
                </a:moveTo>
                <a:cubicBezTo>
                  <a:pt x="3452812" y="2948037"/>
                  <a:pt x="3455293" y="2949277"/>
                  <a:pt x="3460255" y="2946797"/>
                </a:cubicBezTo>
                <a:cubicBezTo>
                  <a:pt x="3465215" y="2944316"/>
                  <a:pt x="3467695" y="2943076"/>
                  <a:pt x="3467695" y="2943076"/>
                </a:cubicBezTo>
                <a:cubicBezTo>
                  <a:pt x="3467695" y="2943076"/>
                  <a:pt x="3465215" y="2943076"/>
                  <a:pt x="3460255" y="2943076"/>
                </a:cubicBezTo>
                <a:cubicBezTo>
                  <a:pt x="3455293" y="2943076"/>
                  <a:pt x="3452812" y="2943076"/>
                  <a:pt x="3452812" y="2943076"/>
                </a:cubicBezTo>
                <a:close/>
                <a:moveTo>
                  <a:pt x="409277" y="2943076"/>
                </a:moveTo>
                <a:lnTo>
                  <a:pt x="416719" y="2950517"/>
                </a:lnTo>
                <a:cubicBezTo>
                  <a:pt x="416719" y="2960439"/>
                  <a:pt x="414238" y="2966640"/>
                  <a:pt x="409277" y="2969121"/>
                </a:cubicBezTo>
                <a:cubicBezTo>
                  <a:pt x="404317" y="2971602"/>
                  <a:pt x="401836" y="2970361"/>
                  <a:pt x="401836" y="2965400"/>
                </a:cubicBezTo>
                <a:cubicBezTo>
                  <a:pt x="396875" y="2960439"/>
                  <a:pt x="399356" y="2952998"/>
                  <a:pt x="409277" y="2943076"/>
                </a:cubicBezTo>
                <a:close/>
                <a:moveTo>
                  <a:pt x="5893593" y="2928193"/>
                </a:moveTo>
                <a:cubicBezTo>
                  <a:pt x="5893593" y="2933154"/>
                  <a:pt x="5894834" y="2935635"/>
                  <a:pt x="5897314" y="2935635"/>
                </a:cubicBezTo>
                <a:cubicBezTo>
                  <a:pt x="5899794" y="2935635"/>
                  <a:pt x="5901035" y="2938115"/>
                  <a:pt x="5901035" y="2943076"/>
                </a:cubicBezTo>
                <a:lnTo>
                  <a:pt x="5893593" y="2943076"/>
                </a:lnTo>
                <a:cubicBezTo>
                  <a:pt x="5888632" y="2938115"/>
                  <a:pt x="5888632" y="2933154"/>
                  <a:pt x="5893593" y="2928193"/>
                </a:cubicBezTo>
                <a:close/>
                <a:moveTo>
                  <a:pt x="5871269" y="2928193"/>
                </a:moveTo>
                <a:lnTo>
                  <a:pt x="5878711" y="2928193"/>
                </a:lnTo>
                <a:cubicBezTo>
                  <a:pt x="5878711" y="2928193"/>
                  <a:pt x="5878711" y="2930674"/>
                  <a:pt x="5878711" y="2935635"/>
                </a:cubicBezTo>
                <a:close/>
                <a:moveTo>
                  <a:pt x="595313" y="2928193"/>
                </a:moveTo>
                <a:lnTo>
                  <a:pt x="595313" y="2935635"/>
                </a:lnTo>
                <a:cubicBezTo>
                  <a:pt x="590352" y="2940595"/>
                  <a:pt x="587871" y="2941836"/>
                  <a:pt x="587871" y="2939355"/>
                </a:cubicBezTo>
                <a:cubicBezTo>
                  <a:pt x="587871" y="2936875"/>
                  <a:pt x="587871" y="2934394"/>
                  <a:pt x="587871" y="2931914"/>
                </a:cubicBezTo>
                <a:cubicBezTo>
                  <a:pt x="587871" y="2929433"/>
                  <a:pt x="590352" y="2928193"/>
                  <a:pt x="595313" y="2928193"/>
                </a:cubicBezTo>
                <a:close/>
                <a:moveTo>
                  <a:pt x="431602" y="2928193"/>
                </a:moveTo>
                <a:cubicBezTo>
                  <a:pt x="431602" y="2933154"/>
                  <a:pt x="430361" y="2935635"/>
                  <a:pt x="427881" y="2935635"/>
                </a:cubicBezTo>
                <a:cubicBezTo>
                  <a:pt x="425400" y="2935635"/>
                  <a:pt x="424160" y="2935635"/>
                  <a:pt x="424160" y="2935635"/>
                </a:cubicBezTo>
                <a:close/>
                <a:moveTo>
                  <a:pt x="364629" y="2928193"/>
                </a:moveTo>
                <a:cubicBezTo>
                  <a:pt x="364629" y="2928193"/>
                  <a:pt x="367110" y="2928193"/>
                  <a:pt x="372070" y="2928193"/>
                </a:cubicBezTo>
                <a:lnTo>
                  <a:pt x="357188" y="2943076"/>
                </a:lnTo>
                <a:lnTo>
                  <a:pt x="342305" y="2943076"/>
                </a:lnTo>
                <a:cubicBezTo>
                  <a:pt x="342305" y="2943076"/>
                  <a:pt x="344785" y="2940595"/>
                  <a:pt x="349746" y="2935635"/>
                </a:cubicBezTo>
                <a:cubicBezTo>
                  <a:pt x="354707" y="2935635"/>
                  <a:pt x="357188" y="2935635"/>
                  <a:pt x="357188" y="2935635"/>
                </a:cubicBezTo>
                <a:cubicBezTo>
                  <a:pt x="357188" y="2935635"/>
                  <a:pt x="358428" y="2934394"/>
                  <a:pt x="360908" y="2931914"/>
                </a:cubicBezTo>
                <a:cubicBezTo>
                  <a:pt x="363389" y="2929433"/>
                  <a:pt x="364629" y="2928193"/>
                  <a:pt x="364629" y="2928193"/>
                </a:cubicBezTo>
                <a:close/>
                <a:moveTo>
                  <a:pt x="781348" y="2920752"/>
                </a:moveTo>
                <a:lnTo>
                  <a:pt x="781348" y="2928193"/>
                </a:lnTo>
                <a:lnTo>
                  <a:pt x="788789" y="2920752"/>
                </a:lnTo>
                <a:cubicBezTo>
                  <a:pt x="783828" y="2920752"/>
                  <a:pt x="781348" y="2920752"/>
                  <a:pt x="781348" y="2920752"/>
                </a:cubicBezTo>
                <a:close/>
                <a:moveTo>
                  <a:pt x="766465" y="2920752"/>
                </a:moveTo>
                <a:cubicBezTo>
                  <a:pt x="761504" y="2920752"/>
                  <a:pt x="759024" y="2923232"/>
                  <a:pt x="759024" y="2928193"/>
                </a:cubicBezTo>
                <a:cubicBezTo>
                  <a:pt x="759024" y="2928193"/>
                  <a:pt x="757783" y="2929433"/>
                  <a:pt x="755303" y="2931914"/>
                </a:cubicBezTo>
                <a:cubicBezTo>
                  <a:pt x="752822" y="2934394"/>
                  <a:pt x="749102" y="2938115"/>
                  <a:pt x="744141" y="2943076"/>
                </a:cubicBezTo>
                <a:lnTo>
                  <a:pt x="736699" y="2957959"/>
                </a:lnTo>
                <a:lnTo>
                  <a:pt x="751582" y="2957959"/>
                </a:lnTo>
                <a:cubicBezTo>
                  <a:pt x="756543" y="2957959"/>
                  <a:pt x="759024" y="2955479"/>
                  <a:pt x="759024" y="2950517"/>
                </a:cubicBezTo>
                <a:cubicBezTo>
                  <a:pt x="763985" y="2945557"/>
                  <a:pt x="766465" y="2943076"/>
                  <a:pt x="766465" y="2943076"/>
                </a:cubicBezTo>
                <a:close/>
                <a:moveTo>
                  <a:pt x="5886152" y="2898428"/>
                </a:moveTo>
                <a:lnTo>
                  <a:pt x="5893593" y="2898428"/>
                </a:lnTo>
                <a:lnTo>
                  <a:pt x="5893593" y="2905869"/>
                </a:lnTo>
                <a:cubicBezTo>
                  <a:pt x="5888632" y="2905869"/>
                  <a:pt x="5886152" y="2903389"/>
                  <a:pt x="5886152" y="2898428"/>
                </a:cubicBezTo>
                <a:close/>
                <a:moveTo>
                  <a:pt x="5878711" y="2883545"/>
                </a:moveTo>
                <a:cubicBezTo>
                  <a:pt x="5883672" y="2883545"/>
                  <a:pt x="5886152" y="2884785"/>
                  <a:pt x="5886152" y="2887265"/>
                </a:cubicBezTo>
                <a:cubicBezTo>
                  <a:pt x="5886152" y="2889746"/>
                  <a:pt x="5886152" y="2890986"/>
                  <a:pt x="5886152" y="2890986"/>
                </a:cubicBezTo>
                <a:close/>
                <a:moveTo>
                  <a:pt x="3579316" y="2876103"/>
                </a:moveTo>
                <a:lnTo>
                  <a:pt x="3571875" y="2883545"/>
                </a:lnTo>
                <a:lnTo>
                  <a:pt x="3579316" y="2883545"/>
                </a:lnTo>
                <a:cubicBezTo>
                  <a:pt x="3584278" y="2883545"/>
                  <a:pt x="3584278" y="2881065"/>
                  <a:pt x="3579316" y="2876103"/>
                </a:cubicBezTo>
                <a:close/>
                <a:moveTo>
                  <a:pt x="5811738" y="2868662"/>
                </a:moveTo>
                <a:lnTo>
                  <a:pt x="5819179" y="2876103"/>
                </a:lnTo>
                <a:cubicBezTo>
                  <a:pt x="5819179" y="2871143"/>
                  <a:pt x="5819179" y="2868662"/>
                  <a:pt x="5819179" y="2868662"/>
                </a:cubicBezTo>
                <a:close/>
                <a:moveTo>
                  <a:pt x="3601641" y="2868662"/>
                </a:moveTo>
                <a:cubicBezTo>
                  <a:pt x="3601641" y="2868662"/>
                  <a:pt x="3599160" y="2871143"/>
                  <a:pt x="3594199" y="2876103"/>
                </a:cubicBezTo>
                <a:cubicBezTo>
                  <a:pt x="3599160" y="2876103"/>
                  <a:pt x="3601641" y="2876103"/>
                  <a:pt x="3601641" y="2876103"/>
                </a:cubicBezTo>
                <a:close/>
                <a:moveTo>
                  <a:pt x="721816" y="2861220"/>
                </a:moveTo>
                <a:cubicBezTo>
                  <a:pt x="721816" y="2866182"/>
                  <a:pt x="719336" y="2869903"/>
                  <a:pt x="714375" y="2872383"/>
                </a:cubicBezTo>
                <a:cubicBezTo>
                  <a:pt x="709414" y="2874863"/>
                  <a:pt x="706934" y="2878584"/>
                  <a:pt x="706934" y="2883545"/>
                </a:cubicBezTo>
                <a:lnTo>
                  <a:pt x="699492" y="2890986"/>
                </a:lnTo>
                <a:cubicBezTo>
                  <a:pt x="689570" y="2890986"/>
                  <a:pt x="687090" y="2893467"/>
                  <a:pt x="692051" y="2898428"/>
                </a:cubicBezTo>
                <a:lnTo>
                  <a:pt x="692051" y="2913310"/>
                </a:lnTo>
                <a:lnTo>
                  <a:pt x="706934" y="2898428"/>
                </a:lnTo>
                <a:cubicBezTo>
                  <a:pt x="731738" y="2878584"/>
                  <a:pt x="741660" y="2866182"/>
                  <a:pt x="736699" y="2861220"/>
                </a:cubicBezTo>
                <a:lnTo>
                  <a:pt x="729258" y="2861220"/>
                </a:lnTo>
                <a:close/>
                <a:moveTo>
                  <a:pt x="692051" y="2861220"/>
                </a:moveTo>
                <a:cubicBezTo>
                  <a:pt x="692051" y="2866182"/>
                  <a:pt x="692051" y="2868662"/>
                  <a:pt x="692051" y="2868662"/>
                </a:cubicBezTo>
                <a:lnTo>
                  <a:pt x="699492" y="2861220"/>
                </a:lnTo>
                <a:cubicBezTo>
                  <a:pt x="699492" y="2861220"/>
                  <a:pt x="697012" y="2861220"/>
                  <a:pt x="692051" y="2861220"/>
                </a:cubicBezTo>
                <a:close/>
                <a:moveTo>
                  <a:pt x="6063816" y="2855640"/>
                </a:moveTo>
                <a:cubicBezTo>
                  <a:pt x="6064436" y="2855640"/>
                  <a:pt x="6064746" y="2856260"/>
                  <a:pt x="6064746" y="2857500"/>
                </a:cubicBezTo>
                <a:cubicBezTo>
                  <a:pt x="6064746" y="2859980"/>
                  <a:pt x="6064746" y="2861220"/>
                  <a:pt x="6064746" y="2861220"/>
                </a:cubicBezTo>
                <a:cubicBezTo>
                  <a:pt x="6064746" y="2866182"/>
                  <a:pt x="6062266" y="2868662"/>
                  <a:pt x="6057304" y="2868662"/>
                </a:cubicBezTo>
                <a:cubicBezTo>
                  <a:pt x="6057304" y="2868662"/>
                  <a:pt x="6057304" y="2866182"/>
                  <a:pt x="6057304" y="2861220"/>
                </a:cubicBezTo>
                <a:cubicBezTo>
                  <a:pt x="6057304" y="2861220"/>
                  <a:pt x="6058545" y="2859980"/>
                  <a:pt x="6061025" y="2857500"/>
                </a:cubicBezTo>
                <a:cubicBezTo>
                  <a:pt x="6062265" y="2856260"/>
                  <a:pt x="6063195" y="2855640"/>
                  <a:pt x="6063816" y="2855640"/>
                </a:cubicBezTo>
                <a:close/>
                <a:moveTo>
                  <a:pt x="840879" y="2853779"/>
                </a:moveTo>
                <a:lnTo>
                  <a:pt x="840879" y="2861220"/>
                </a:lnTo>
                <a:cubicBezTo>
                  <a:pt x="840879" y="2861220"/>
                  <a:pt x="839639" y="2862461"/>
                  <a:pt x="837158" y="2864942"/>
                </a:cubicBezTo>
                <a:cubicBezTo>
                  <a:pt x="834678" y="2867422"/>
                  <a:pt x="833438" y="2868662"/>
                  <a:pt x="833438" y="2868662"/>
                </a:cubicBezTo>
                <a:lnTo>
                  <a:pt x="833438" y="2861220"/>
                </a:lnTo>
                <a:cubicBezTo>
                  <a:pt x="833438" y="2861220"/>
                  <a:pt x="834678" y="2859980"/>
                  <a:pt x="837158" y="2857500"/>
                </a:cubicBezTo>
                <a:cubicBezTo>
                  <a:pt x="839639" y="2855020"/>
                  <a:pt x="840879" y="2853779"/>
                  <a:pt x="840879" y="2853779"/>
                </a:cubicBezTo>
                <a:close/>
                <a:moveTo>
                  <a:pt x="6116836" y="2838896"/>
                </a:moveTo>
                <a:cubicBezTo>
                  <a:pt x="6121797" y="2838896"/>
                  <a:pt x="6124277" y="2840137"/>
                  <a:pt x="6124277" y="2842617"/>
                </a:cubicBezTo>
                <a:cubicBezTo>
                  <a:pt x="6124277" y="2845098"/>
                  <a:pt x="6124277" y="2846338"/>
                  <a:pt x="6124277" y="2846338"/>
                </a:cubicBezTo>
                <a:cubicBezTo>
                  <a:pt x="6124277" y="2846338"/>
                  <a:pt x="6121797" y="2846338"/>
                  <a:pt x="6116836" y="2846338"/>
                </a:cubicBezTo>
                <a:cubicBezTo>
                  <a:pt x="6116836" y="2846338"/>
                  <a:pt x="6116836" y="2843858"/>
                  <a:pt x="6116836" y="2838896"/>
                </a:cubicBezTo>
                <a:close/>
                <a:moveTo>
                  <a:pt x="3705820" y="2831455"/>
                </a:moveTo>
                <a:cubicBezTo>
                  <a:pt x="3705820" y="2831455"/>
                  <a:pt x="3705820" y="2833936"/>
                  <a:pt x="3705820" y="2838896"/>
                </a:cubicBezTo>
                <a:cubicBezTo>
                  <a:pt x="3710781" y="2838896"/>
                  <a:pt x="3713262" y="2838896"/>
                  <a:pt x="3713262" y="2838896"/>
                </a:cubicBezTo>
                <a:cubicBezTo>
                  <a:pt x="3713262" y="2833936"/>
                  <a:pt x="3713262" y="2831455"/>
                  <a:pt x="3713262" y="2831455"/>
                </a:cubicBezTo>
                <a:cubicBezTo>
                  <a:pt x="3708301" y="2831455"/>
                  <a:pt x="3705820" y="2831455"/>
                  <a:pt x="3705820" y="2831455"/>
                </a:cubicBezTo>
                <a:close/>
                <a:moveTo>
                  <a:pt x="6079629" y="2824013"/>
                </a:moveTo>
                <a:lnTo>
                  <a:pt x="6087070" y="2824013"/>
                </a:lnTo>
                <a:lnTo>
                  <a:pt x="6079629" y="2831455"/>
                </a:lnTo>
                <a:cubicBezTo>
                  <a:pt x="6079629" y="2831455"/>
                  <a:pt x="6079629" y="2828975"/>
                  <a:pt x="6079629" y="2824013"/>
                </a:cubicBezTo>
                <a:close/>
                <a:moveTo>
                  <a:pt x="727770" y="2821037"/>
                </a:moveTo>
                <a:lnTo>
                  <a:pt x="727398" y="2822154"/>
                </a:lnTo>
                <a:lnTo>
                  <a:pt x="726777" y="2822360"/>
                </a:lnTo>
                <a:close/>
                <a:moveTo>
                  <a:pt x="507876" y="2818432"/>
                </a:moveTo>
                <a:cubicBezTo>
                  <a:pt x="511597" y="2817192"/>
                  <a:pt x="515938" y="2819053"/>
                  <a:pt x="520898" y="2824013"/>
                </a:cubicBezTo>
                <a:cubicBezTo>
                  <a:pt x="520898" y="2824013"/>
                  <a:pt x="520898" y="2825254"/>
                  <a:pt x="520898" y="2827734"/>
                </a:cubicBezTo>
                <a:cubicBezTo>
                  <a:pt x="520898" y="2830215"/>
                  <a:pt x="518418" y="2831455"/>
                  <a:pt x="513457" y="2831455"/>
                </a:cubicBezTo>
                <a:cubicBezTo>
                  <a:pt x="513457" y="2836416"/>
                  <a:pt x="513457" y="2838896"/>
                  <a:pt x="513457" y="2838896"/>
                </a:cubicBezTo>
                <a:cubicBezTo>
                  <a:pt x="513457" y="2848818"/>
                  <a:pt x="508496" y="2851299"/>
                  <a:pt x="498574" y="2846338"/>
                </a:cubicBezTo>
                <a:cubicBezTo>
                  <a:pt x="493613" y="2841377"/>
                  <a:pt x="493613" y="2836416"/>
                  <a:pt x="498574" y="2831455"/>
                </a:cubicBezTo>
                <a:cubicBezTo>
                  <a:pt x="501055" y="2824013"/>
                  <a:pt x="504155" y="2819673"/>
                  <a:pt x="507876" y="2818432"/>
                </a:cubicBezTo>
                <a:close/>
                <a:moveTo>
                  <a:pt x="5848945" y="2809131"/>
                </a:moveTo>
                <a:cubicBezTo>
                  <a:pt x="5853906" y="2809131"/>
                  <a:pt x="5857627" y="2809131"/>
                  <a:pt x="5860107" y="2809131"/>
                </a:cubicBezTo>
                <a:cubicBezTo>
                  <a:pt x="5862587" y="2809131"/>
                  <a:pt x="5863828" y="2811611"/>
                  <a:pt x="5863828" y="2816572"/>
                </a:cubicBezTo>
                <a:lnTo>
                  <a:pt x="5856386" y="2816572"/>
                </a:lnTo>
                <a:close/>
                <a:moveTo>
                  <a:pt x="699492" y="2809131"/>
                </a:moveTo>
                <a:cubicBezTo>
                  <a:pt x="704453" y="2809131"/>
                  <a:pt x="706934" y="2811611"/>
                  <a:pt x="706934" y="2816572"/>
                </a:cubicBezTo>
                <a:cubicBezTo>
                  <a:pt x="701973" y="2816572"/>
                  <a:pt x="699492" y="2816572"/>
                  <a:pt x="699492" y="2816572"/>
                </a:cubicBezTo>
                <a:cubicBezTo>
                  <a:pt x="699492" y="2811611"/>
                  <a:pt x="699492" y="2809131"/>
                  <a:pt x="699492" y="2809131"/>
                </a:cubicBezTo>
                <a:close/>
                <a:moveTo>
                  <a:pt x="937617" y="2801689"/>
                </a:moveTo>
                <a:lnTo>
                  <a:pt x="930176" y="2809131"/>
                </a:lnTo>
                <a:lnTo>
                  <a:pt x="937617" y="2809131"/>
                </a:lnTo>
                <a:close/>
                <a:moveTo>
                  <a:pt x="773906" y="2801689"/>
                </a:moveTo>
                <a:cubicBezTo>
                  <a:pt x="773906" y="2801689"/>
                  <a:pt x="773906" y="2804170"/>
                  <a:pt x="773906" y="2809131"/>
                </a:cubicBezTo>
                <a:cubicBezTo>
                  <a:pt x="778867" y="2804170"/>
                  <a:pt x="781348" y="2801689"/>
                  <a:pt x="781348" y="2801689"/>
                </a:cubicBezTo>
                <a:close/>
                <a:moveTo>
                  <a:pt x="675308" y="2797969"/>
                </a:moveTo>
                <a:lnTo>
                  <a:pt x="671122" y="2811921"/>
                </a:lnTo>
                <a:cubicBezTo>
                  <a:pt x="670192" y="2817502"/>
                  <a:pt x="669727" y="2824013"/>
                  <a:pt x="669727" y="2831455"/>
                </a:cubicBezTo>
                <a:cubicBezTo>
                  <a:pt x="669727" y="2836416"/>
                  <a:pt x="669727" y="2838896"/>
                  <a:pt x="669727" y="2838896"/>
                </a:cubicBezTo>
                <a:cubicBezTo>
                  <a:pt x="669727" y="2838896"/>
                  <a:pt x="668486" y="2838896"/>
                  <a:pt x="666006" y="2838896"/>
                </a:cubicBezTo>
                <a:cubicBezTo>
                  <a:pt x="663526" y="2838896"/>
                  <a:pt x="659805" y="2840137"/>
                  <a:pt x="654844" y="2842617"/>
                </a:cubicBezTo>
                <a:cubicBezTo>
                  <a:pt x="649883" y="2845098"/>
                  <a:pt x="647402" y="2848818"/>
                  <a:pt x="647402" y="2853779"/>
                </a:cubicBezTo>
                <a:lnTo>
                  <a:pt x="625078" y="2876103"/>
                </a:lnTo>
                <a:cubicBezTo>
                  <a:pt x="625078" y="2866182"/>
                  <a:pt x="630039" y="2856260"/>
                  <a:pt x="639961" y="2846338"/>
                </a:cubicBezTo>
                <a:cubicBezTo>
                  <a:pt x="644922" y="2846338"/>
                  <a:pt x="647402" y="2845098"/>
                  <a:pt x="647402" y="2842617"/>
                </a:cubicBezTo>
                <a:cubicBezTo>
                  <a:pt x="647402" y="2840137"/>
                  <a:pt x="652363" y="2831455"/>
                  <a:pt x="662285" y="2816572"/>
                </a:cubicBezTo>
                <a:cubicBezTo>
                  <a:pt x="667246" y="2811611"/>
                  <a:pt x="670967" y="2806651"/>
                  <a:pt x="673447" y="2801689"/>
                </a:cubicBezTo>
                <a:close/>
                <a:moveTo>
                  <a:pt x="997149" y="2786807"/>
                </a:moveTo>
                <a:lnTo>
                  <a:pt x="982266" y="2794248"/>
                </a:lnTo>
                <a:lnTo>
                  <a:pt x="989707" y="2794248"/>
                </a:lnTo>
                <a:cubicBezTo>
                  <a:pt x="994668" y="2794248"/>
                  <a:pt x="997149" y="2793008"/>
                  <a:pt x="997149" y="2790527"/>
                </a:cubicBezTo>
                <a:cubicBezTo>
                  <a:pt x="997149" y="2788047"/>
                  <a:pt x="997149" y="2786807"/>
                  <a:pt x="997149" y="2786807"/>
                </a:cubicBezTo>
                <a:close/>
                <a:moveTo>
                  <a:pt x="736699" y="2786807"/>
                </a:moveTo>
                <a:cubicBezTo>
                  <a:pt x="731738" y="2786807"/>
                  <a:pt x="729258" y="2789287"/>
                  <a:pt x="729258" y="2794248"/>
                </a:cubicBezTo>
                <a:lnTo>
                  <a:pt x="744141" y="2786807"/>
                </a:lnTo>
                <a:cubicBezTo>
                  <a:pt x="739180" y="2786807"/>
                  <a:pt x="736699" y="2786807"/>
                  <a:pt x="736699" y="2786807"/>
                </a:cubicBezTo>
                <a:close/>
                <a:moveTo>
                  <a:pt x="5802808" y="2780853"/>
                </a:moveTo>
                <a:lnTo>
                  <a:pt x="5804297" y="2781225"/>
                </a:lnTo>
                <a:cubicBezTo>
                  <a:pt x="5806777" y="2782466"/>
                  <a:pt x="5809257" y="2784326"/>
                  <a:pt x="5811738" y="2786807"/>
                </a:cubicBezTo>
                <a:close/>
                <a:moveTo>
                  <a:pt x="788789" y="2779366"/>
                </a:moveTo>
                <a:cubicBezTo>
                  <a:pt x="788789" y="2784326"/>
                  <a:pt x="788789" y="2786807"/>
                  <a:pt x="788789" y="2786807"/>
                </a:cubicBezTo>
                <a:cubicBezTo>
                  <a:pt x="783828" y="2791768"/>
                  <a:pt x="783828" y="2794248"/>
                  <a:pt x="788789" y="2794248"/>
                </a:cubicBezTo>
                <a:cubicBezTo>
                  <a:pt x="788789" y="2794248"/>
                  <a:pt x="791270" y="2791768"/>
                  <a:pt x="796231" y="2786807"/>
                </a:cubicBezTo>
                <a:cubicBezTo>
                  <a:pt x="796231" y="2781846"/>
                  <a:pt x="793750" y="2779366"/>
                  <a:pt x="788789" y="2779366"/>
                </a:cubicBezTo>
                <a:close/>
                <a:moveTo>
                  <a:pt x="5921266" y="2777040"/>
                </a:moveTo>
                <a:cubicBezTo>
                  <a:pt x="5922661" y="2776109"/>
                  <a:pt x="5923359" y="2779366"/>
                  <a:pt x="5923359" y="2786807"/>
                </a:cubicBezTo>
                <a:lnTo>
                  <a:pt x="5915918" y="2786807"/>
                </a:lnTo>
                <a:cubicBezTo>
                  <a:pt x="5915918" y="2786807"/>
                  <a:pt x="5917158" y="2784326"/>
                  <a:pt x="5919638" y="2779366"/>
                </a:cubicBezTo>
                <a:cubicBezTo>
                  <a:pt x="5920259" y="2778125"/>
                  <a:pt x="5920801" y="2777350"/>
                  <a:pt x="5921266" y="2777040"/>
                </a:cubicBezTo>
                <a:close/>
                <a:moveTo>
                  <a:pt x="5973589" y="2775644"/>
                </a:moveTo>
                <a:cubicBezTo>
                  <a:pt x="5974829" y="2775644"/>
                  <a:pt x="5975449" y="2776885"/>
                  <a:pt x="5975449" y="2779366"/>
                </a:cubicBezTo>
                <a:cubicBezTo>
                  <a:pt x="5975449" y="2784326"/>
                  <a:pt x="5972969" y="2786807"/>
                  <a:pt x="5968008" y="2786807"/>
                </a:cubicBezTo>
                <a:cubicBezTo>
                  <a:pt x="5968008" y="2781846"/>
                  <a:pt x="5968008" y="2779366"/>
                  <a:pt x="5968008" y="2779366"/>
                </a:cubicBezTo>
                <a:cubicBezTo>
                  <a:pt x="5970488" y="2776885"/>
                  <a:pt x="5972349" y="2775644"/>
                  <a:pt x="5973589" y="2775644"/>
                </a:cubicBezTo>
                <a:close/>
                <a:moveTo>
                  <a:pt x="5789414" y="2771924"/>
                </a:moveTo>
                <a:lnTo>
                  <a:pt x="5802808" y="2780853"/>
                </a:lnTo>
                <a:lnTo>
                  <a:pt x="5796855" y="2779366"/>
                </a:lnTo>
                <a:close/>
                <a:moveTo>
                  <a:pt x="1012031" y="2771924"/>
                </a:moveTo>
                <a:lnTo>
                  <a:pt x="1004590" y="2779366"/>
                </a:lnTo>
                <a:lnTo>
                  <a:pt x="1012031" y="2779366"/>
                </a:lnTo>
                <a:cubicBezTo>
                  <a:pt x="1012031" y="2774404"/>
                  <a:pt x="1012031" y="2771924"/>
                  <a:pt x="1012031" y="2771924"/>
                </a:cubicBezTo>
                <a:close/>
                <a:moveTo>
                  <a:pt x="5923359" y="2757041"/>
                </a:moveTo>
                <a:cubicBezTo>
                  <a:pt x="5928320" y="2762002"/>
                  <a:pt x="5930801" y="2766963"/>
                  <a:pt x="5930801" y="2771924"/>
                </a:cubicBezTo>
                <a:cubicBezTo>
                  <a:pt x="5920879" y="2766963"/>
                  <a:pt x="5915918" y="2764482"/>
                  <a:pt x="5915918" y="2764482"/>
                </a:cubicBezTo>
                <a:close/>
                <a:moveTo>
                  <a:pt x="959941" y="2757041"/>
                </a:moveTo>
                <a:lnTo>
                  <a:pt x="937617" y="2779366"/>
                </a:lnTo>
                <a:lnTo>
                  <a:pt x="937617" y="2786807"/>
                </a:lnTo>
                <a:cubicBezTo>
                  <a:pt x="942578" y="2786807"/>
                  <a:pt x="945059" y="2786807"/>
                  <a:pt x="945059" y="2786807"/>
                </a:cubicBezTo>
                <a:cubicBezTo>
                  <a:pt x="945059" y="2771924"/>
                  <a:pt x="950020" y="2766963"/>
                  <a:pt x="959941" y="2771924"/>
                </a:cubicBezTo>
                <a:cubicBezTo>
                  <a:pt x="964902" y="2771924"/>
                  <a:pt x="967383" y="2771924"/>
                  <a:pt x="967383" y="2771924"/>
                </a:cubicBezTo>
                <a:cubicBezTo>
                  <a:pt x="967383" y="2766963"/>
                  <a:pt x="967383" y="2764482"/>
                  <a:pt x="967383" y="2764482"/>
                </a:cubicBezTo>
                <a:lnTo>
                  <a:pt x="974824" y="2757041"/>
                </a:lnTo>
                <a:close/>
                <a:moveTo>
                  <a:pt x="5752207" y="2742158"/>
                </a:moveTo>
                <a:cubicBezTo>
                  <a:pt x="5752207" y="2742158"/>
                  <a:pt x="5755927" y="2744639"/>
                  <a:pt x="5763369" y="2749599"/>
                </a:cubicBezTo>
                <a:cubicBezTo>
                  <a:pt x="5770810" y="2754561"/>
                  <a:pt x="5774531" y="2759521"/>
                  <a:pt x="5774531" y="2764482"/>
                </a:cubicBezTo>
                <a:cubicBezTo>
                  <a:pt x="5774531" y="2769444"/>
                  <a:pt x="5769570" y="2766963"/>
                  <a:pt x="5759648" y="2757041"/>
                </a:cubicBezTo>
                <a:close/>
                <a:moveTo>
                  <a:pt x="1123652" y="2742158"/>
                </a:moveTo>
                <a:lnTo>
                  <a:pt x="1116211" y="2764482"/>
                </a:lnTo>
                <a:cubicBezTo>
                  <a:pt x="1116211" y="2764482"/>
                  <a:pt x="1113731" y="2764482"/>
                  <a:pt x="1108770" y="2764482"/>
                </a:cubicBezTo>
                <a:cubicBezTo>
                  <a:pt x="1108770" y="2769444"/>
                  <a:pt x="1108770" y="2771924"/>
                  <a:pt x="1108770" y="2771924"/>
                </a:cubicBezTo>
                <a:lnTo>
                  <a:pt x="1116211" y="2764482"/>
                </a:lnTo>
                <a:cubicBezTo>
                  <a:pt x="1121172" y="2764482"/>
                  <a:pt x="1123652" y="2762002"/>
                  <a:pt x="1123652" y="2757041"/>
                </a:cubicBezTo>
                <a:close/>
                <a:moveTo>
                  <a:pt x="792510" y="2742158"/>
                </a:moveTo>
                <a:cubicBezTo>
                  <a:pt x="790029" y="2742158"/>
                  <a:pt x="788789" y="2744639"/>
                  <a:pt x="788789" y="2749599"/>
                </a:cubicBezTo>
                <a:lnTo>
                  <a:pt x="796231" y="2742158"/>
                </a:lnTo>
                <a:cubicBezTo>
                  <a:pt x="796231" y="2742158"/>
                  <a:pt x="794990" y="2742158"/>
                  <a:pt x="792510" y="2742158"/>
                </a:cubicBezTo>
                <a:close/>
                <a:moveTo>
                  <a:pt x="759024" y="2737507"/>
                </a:moveTo>
                <a:cubicBezTo>
                  <a:pt x="760264" y="2736887"/>
                  <a:pt x="761504" y="2737197"/>
                  <a:pt x="762744" y="2738437"/>
                </a:cubicBezTo>
                <a:cubicBezTo>
                  <a:pt x="765225" y="2740918"/>
                  <a:pt x="763985" y="2744639"/>
                  <a:pt x="759024" y="2749599"/>
                </a:cubicBezTo>
                <a:lnTo>
                  <a:pt x="751582" y="2749599"/>
                </a:lnTo>
                <a:cubicBezTo>
                  <a:pt x="751582" y="2749599"/>
                  <a:pt x="752822" y="2747119"/>
                  <a:pt x="755303" y="2742158"/>
                </a:cubicBezTo>
                <a:cubicBezTo>
                  <a:pt x="756543" y="2739678"/>
                  <a:pt x="757783" y="2738127"/>
                  <a:pt x="759024" y="2737507"/>
                </a:cubicBezTo>
                <a:close/>
                <a:moveTo>
                  <a:pt x="5361533" y="2730996"/>
                </a:moveTo>
                <a:cubicBezTo>
                  <a:pt x="5359053" y="2730996"/>
                  <a:pt x="5357812" y="2732236"/>
                  <a:pt x="5357812" y="2734717"/>
                </a:cubicBezTo>
                <a:cubicBezTo>
                  <a:pt x="5362774" y="2734717"/>
                  <a:pt x="5367734" y="2737197"/>
                  <a:pt x="5372695" y="2742158"/>
                </a:cubicBezTo>
                <a:lnTo>
                  <a:pt x="5395019" y="2742158"/>
                </a:lnTo>
                <a:cubicBezTo>
                  <a:pt x="5395019" y="2737197"/>
                  <a:pt x="5387578" y="2734717"/>
                  <a:pt x="5372695" y="2734717"/>
                </a:cubicBezTo>
                <a:cubicBezTo>
                  <a:pt x="5367734" y="2732236"/>
                  <a:pt x="5364014" y="2730996"/>
                  <a:pt x="5361533" y="2730996"/>
                </a:cubicBezTo>
                <a:close/>
                <a:moveTo>
                  <a:pt x="595313" y="2727275"/>
                </a:moveTo>
                <a:cubicBezTo>
                  <a:pt x="595313" y="2727275"/>
                  <a:pt x="595313" y="2729756"/>
                  <a:pt x="595313" y="2734717"/>
                </a:cubicBezTo>
                <a:lnTo>
                  <a:pt x="587871" y="2742158"/>
                </a:lnTo>
                <a:cubicBezTo>
                  <a:pt x="587871" y="2742158"/>
                  <a:pt x="587871" y="2739678"/>
                  <a:pt x="587871" y="2734717"/>
                </a:cubicBezTo>
                <a:cubicBezTo>
                  <a:pt x="587871" y="2734717"/>
                  <a:pt x="587871" y="2733477"/>
                  <a:pt x="587871" y="2730996"/>
                </a:cubicBezTo>
                <a:cubicBezTo>
                  <a:pt x="587871" y="2728516"/>
                  <a:pt x="590352" y="2727275"/>
                  <a:pt x="595313" y="2727275"/>
                </a:cubicBezTo>
                <a:close/>
                <a:moveTo>
                  <a:pt x="6146601" y="2719834"/>
                </a:moveTo>
                <a:cubicBezTo>
                  <a:pt x="6146601" y="2719834"/>
                  <a:pt x="6149081" y="2719834"/>
                  <a:pt x="6154043" y="2719834"/>
                </a:cubicBezTo>
                <a:cubicBezTo>
                  <a:pt x="6154043" y="2724795"/>
                  <a:pt x="6154043" y="2727275"/>
                  <a:pt x="6154043" y="2727275"/>
                </a:cubicBezTo>
                <a:cubicBezTo>
                  <a:pt x="6154043" y="2727275"/>
                  <a:pt x="6151563" y="2726035"/>
                  <a:pt x="6146601" y="2723554"/>
                </a:cubicBezTo>
                <a:cubicBezTo>
                  <a:pt x="6141640" y="2721074"/>
                  <a:pt x="6141640" y="2719834"/>
                  <a:pt x="6146601" y="2719834"/>
                </a:cubicBezTo>
                <a:close/>
                <a:moveTo>
                  <a:pt x="5543847" y="2719834"/>
                </a:moveTo>
                <a:cubicBezTo>
                  <a:pt x="5548809" y="2719834"/>
                  <a:pt x="5551289" y="2719834"/>
                  <a:pt x="5551289" y="2719834"/>
                </a:cubicBezTo>
                <a:cubicBezTo>
                  <a:pt x="5556250" y="2724795"/>
                  <a:pt x="5556250" y="2727275"/>
                  <a:pt x="5551289" y="2727275"/>
                </a:cubicBezTo>
                <a:cubicBezTo>
                  <a:pt x="5546327" y="2727275"/>
                  <a:pt x="5543847" y="2724795"/>
                  <a:pt x="5543847" y="2719834"/>
                </a:cubicBezTo>
                <a:close/>
                <a:moveTo>
                  <a:pt x="5208984" y="2712392"/>
                </a:moveTo>
                <a:cubicBezTo>
                  <a:pt x="5204023" y="2717354"/>
                  <a:pt x="5202783" y="2721074"/>
                  <a:pt x="5205263" y="2723554"/>
                </a:cubicBezTo>
                <a:cubicBezTo>
                  <a:pt x="5207743" y="2726035"/>
                  <a:pt x="5210225" y="2727275"/>
                  <a:pt x="5212705" y="2727275"/>
                </a:cubicBezTo>
                <a:cubicBezTo>
                  <a:pt x="5215185" y="2727275"/>
                  <a:pt x="5216426" y="2724795"/>
                  <a:pt x="5216426" y="2719834"/>
                </a:cubicBezTo>
                <a:cubicBezTo>
                  <a:pt x="5216426" y="2714873"/>
                  <a:pt x="5213945" y="2712392"/>
                  <a:pt x="5208984" y="2712392"/>
                </a:cubicBezTo>
                <a:close/>
                <a:moveTo>
                  <a:pt x="5052715" y="2704951"/>
                </a:moveTo>
                <a:lnTo>
                  <a:pt x="5060156" y="2719834"/>
                </a:lnTo>
                <a:lnTo>
                  <a:pt x="5067597" y="2719834"/>
                </a:lnTo>
                <a:cubicBezTo>
                  <a:pt x="5067597" y="2709912"/>
                  <a:pt x="5062636" y="2704951"/>
                  <a:pt x="5052715" y="2704951"/>
                </a:cubicBezTo>
                <a:close/>
                <a:moveTo>
                  <a:pt x="974824" y="2704951"/>
                </a:moveTo>
                <a:cubicBezTo>
                  <a:pt x="974824" y="2704951"/>
                  <a:pt x="974824" y="2707432"/>
                  <a:pt x="974824" y="2712392"/>
                </a:cubicBezTo>
                <a:cubicBezTo>
                  <a:pt x="979785" y="2712392"/>
                  <a:pt x="982266" y="2709912"/>
                  <a:pt x="982266" y="2704951"/>
                </a:cubicBezTo>
                <a:close/>
                <a:moveTo>
                  <a:pt x="930176" y="2704951"/>
                </a:moveTo>
                <a:lnTo>
                  <a:pt x="937617" y="2704951"/>
                </a:lnTo>
                <a:cubicBezTo>
                  <a:pt x="937617" y="2709912"/>
                  <a:pt x="935137" y="2712392"/>
                  <a:pt x="930176" y="2712392"/>
                </a:cubicBezTo>
                <a:cubicBezTo>
                  <a:pt x="930176" y="2712392"/>
                  <a:pt x="930176" y="2709912"/>
                  <a:pt x="930176" y="2704951"/>
                </a:cubicBezTo>
                <a:close/>
                <a:moveTo>
                  <a:pt x="863203" y="2704951"/>
                </a:moveTo>
                <a:cubicBezTo>
                  <a:pt x="858242" y="2709912"/>
                  <a:pt x="855762" y="2712392"/>
                  <a:pt x="855762" y="2712392"/>
                </a:cubicBezTo>
                <a:lnTo>
                  <a:pt x="863203" y="2712392"/>
                </a:lnTo>
                <a:close/>
                <a:moveTo>
                  <a:pt x="840879" y="2704951"/>
                </a:moveTo>
                <a:lnTo>
                  <a:pt x="818555" y="2749599"/>
                </a:lnTo>
                <a:cubicBezTo>
                  <a:pt x="818555" y="2749599"/>
                  <a:pt x="822275" y="2744639"/>
                  <a:pt x="829717" y="2734717"/>
                </a:cubicBezTo>
                <a:cubicBezTo>
                  <a:pt x="837158" y="2724795"/>
                  <a:pt x="843359" y="2717354"/>
                  <a:pt x="848320" y="2712392"/>
                </a:cubicBezTo>
                <a:close/>
                <a:moveTo>
                  <a:pt x="595313" y="2704951"/>
                </a:moveTo>
                <a:cubicBezTo>
                  <a:pt x="600274" y="2704951"/>
                  <a:pt x="602754" y="2707432"/>
                  <a:pt x="602754" y="2712392"/>
                </a:cubicBezTo>
                <a:cubicBezTo>
                  <a:pt x="602754" y="2717354"/>
                  <a:pt x="600274" y="2719834"/>
                  <a:pt x="595313" y="2719834"/>
                </a:cubicBezTo>
                <a:cubicBezTo>
                  <a:pt x="590352" y="2719834"/>
                  <a:pt x="589111" y="2717354"/>
                  <a:pt x="591592" y="2712392"/>
                </a:cubicBezTo>
                <a:cubicBezTo>
                  <a:pt x="594072" y="2707432"/>
                  <a:pt x="595313" y="2704951"/>
                  <a:pt x="595313" y="2704951"/>
                </a:cubicBezTo>
                <a:close/>
                <a:moveTo>
                  <a:pt x="6072187" y="2697510"/>
                </a:moveTo>
                <a:cubicBezTo>
                  <a:pt x="6072187" y="2697510"/>
                  <a:pt x="6074667" y="2697510"/>
                  <a:pt x="6079629" y="2697510"/>
                </a:cubicBezTo>
                <a:cubicBezTo>
                  <a:pt x="6084590" y="2697510"/>
                  <a:pt x="6087070" y="2698750"/>
                  <a:pt x="6087070" y="2701231"/>
                </a:cubicBezTo>
                <a:cubicBezTo>
                  <a:pt x="6087070" y="2703711"/>
                  <a:pt x="6084590" y="2704951"/>
                  <a:pt x="6079629" y="2704951"/>
                </a:cubicBezTo>
                <a:close/>
                <a:moveTo>
                  <a:pt x="5811738" y="2697510"/>
                </a:moveTo>
                <a:cubicBezTo>
                  <a:pt x="5816699" y="2697510"/>
                  <a:pt x="5819179" y="2697510"/>
                  <a:pt x="5819179" y="2697510"/>
                </a:cubicBezTo>
                <a:cubicBezTo>
                  <a:pt x="5814218" y="2702471"/>
                  <a:pt x="5811738" y="2704951"/>
                  <a:pt x="5811738" y="2704951"/>
                </a:cubicBezTo>
                <a:close/>
                <a:moveTo>
                  <a:pt x="822275" y="2697510"/>
                </a:moveTo>
                <a:cubicBezTo>
                  <a:pt x="819795" y="2697510"/>
                  <a:pt x="818555" y="2699990"/>
                  <a:pt x="818555" y="2704951"/>
                </a:cubicBezTo>
                <a:cubicBezTo>
                  <a:pt x="818555" y="2704951"/>
                  <a:pt x="821035" y="2704951"/>
                  <a:pt x="825996" y="2704951"/>
                </a:cubicBezTo>
                <a:cubicBezTo>
                  <a:pt x="825996" y="2699990"/>
                  <a:pt x="825996" y="2697510"/>
                  <a:pt x="825996" y="2697510"/>
                </a:cubicBezTo>
                <a:cubicBezTo>
                  <a:pt x="825996" y="2697510"/>
                  <a:pt x="824756" y="2697510"/>
                  <a:pt x="822275" y="2697510"/>
                </a:cubicBezTo>
                <a:close/>
                <a:moveTo>
                  <a:pt x="5916848" y="2692859"/>
                </a:moveTo>
                <a:cubicBezTo>
                  <a:pt x="5917468" y="2692239"/>
                  <a:pt x="5918398" y="2692549"/>
                  <a:pt x="5919638" y="2693789"/>
                </a:cubicBezTo>
                <a:cubicBezTo>
                  <a:pt x="5922118" y="2696269"/>
                  <a:pt x="5923359" y="2697510"/>
                  <a:pt x="5923359" y="2697510"/>
                </a:cubicBezTo>
                <a:cubicBezTo>
                  <a:pt x="5923359" y="2697510"/>
                  <a:pt x="5920879" y="2697510"/>
                  <a:pt x="5915918" y="2697510"/>
                </a:cubicBezTo>
                <a:cubicBezTo>
                  <a:pt x="5915918" y="2695029"/>
                  <a:pt x="5916228" y="2693479"/>
                  <a:pt x="5916848" y="2692859"/>
                </a:cubicBezTo>
                <a:close/>
                <a:moveTo>
                  <a:pt x="5395019" y="2690068"/>
                </a:moveTo>
                <a:lnTo>
                  <a:pt x="5402461" y="2697510"/>
                </a:lnTo>
                <a:lnTo>
                  <a:pt x="5417343" y="2697510"/>
                </a:lnTo>
                <a:cubicBezTo>
                  <a:pt x="5417343" y="2692549"/>
                  <a:pt x="5417343" y="2690068"/>
                  <a:pt x="5417343" y="2690068"/>
                </a:cubicBezTo>
                <a:cubicBezTo>
                  <a:pt x="5412382" y="2690068"/>
                  <a:pt x="5404941" y="2690068"/>
                  <a:pt x="5395019" y="2690068"/>
                </a:cubicBezTo>
                <a:close/>
                <a:moveTo>
                  <a:pt x="863203" y="2690068"/>
                </a:moveTo>
                <a:lnTo>
                  <a:pt x="855762" y="2697510"/>
                </a:lnTo>
                <a:lnTo>
                  <a:pt x="863203" y="2697510"/>
                </a:lnTo>
                <a:lnTo>
                  <a:pt x="870645" y="2690068"/>
                </a:lnTo>
                <a:close/>
                <a:moveTo>
                  <a:pt x="781348" y="2690068"/>
                </a:moveTo>
                <a:cubicBezTo>
                  <a:pt x="781348" y="2695029"/>
                  <a:pt x="781348" y="2697510"/>
                  <a:pt x="781348" y="2697510"/>
                </a:cubicBezTo>
                <a:cubicBezTo>
                  <a:pt x="781348" y="2697510"/>
                  <a:pt x="778867" y="2697510"/>
                  <a:pt x="773906" y="2697510"/>
                </a:cubicBezTo>
                <a:cubicBezTo>
                  <a:pt x="773906" y="2692549"/>
                  <a:pt x="776387" y="2690068"/>
                  <a:pt x="781348" y="2690068"/>
                </a:cubicBezTo>
                <a:close/>
                <a:moveTo>
                  <a:pt x="900410" y="2682627"/>
                </a:moveTo>
                <a:cubicBezTo>
                  <a:pt x="900410" y="2682627"/>
                  <a:pt x="900410" y="2685107"/>
                  <a:pt x="900410" y="2690068"/>
                </a:cubicBezTo>
                <a:cubicBezTo>
                  <a:pt x="905371" y="2690068"/>
                  <a:pt x="907852" y="2690068"/>
                  <a:pt x="907852" y="2690068"/>
                </a:cubicBezTo>
                <a:cubicBezTo>
                  <a:pt x="907852" y="2690068"/>
                  <a:pt x="907852" y="2687588"/>
                  <a:pt x="907852" y="2682627"/>
                </a:cubicBezTo>
                <a:cubicBezTo>
                  <a:pt x="907852" y="2682627"/>
                  <a:pt x="905371" y="2682627"/>
                  <a:pt x="900410" y="2682627"/>
                </a:cubicBezTo>
                <a:close/>
                <a:moveTo>
                  <a:pt x="759024" y="2682627"/>
                </a:moveTo>
                <a:cubicBezTo>
                  <a:pt x="754063" y="2692549"/>
                  <a:pt x="751582" y="2699990"/>
                  <a:pt x="751582" y="2704951"/>
                </a:cubicBezTo>
                <a:lnTo>
                  <a:pt x="773906" y="2697510"/>
                </a:lnTo>
                <a:cubicBezTo>
                  <a:pt x="773906" y="2697510"/>
                  <a:pt x="773906" y="2699990"/>
                  <a:pt x="773906" y="2704951"/>
                </a:cubicBezTo>
                <a:cubicBezTo>
                  <a:pt x="773906" y="2709912"/>
                  <a:pt x="771426" y="2714873"/>
                  <a:pt x="766465" y="2719834"/>
                </a:cubicBezTo>
                <a:cubicBezTo>
                  <a:pt x="761504" y="2724795"/>
                  <a:pt x="759024" y="2727275"/>
                  <a:pt x="759024" y="2727275"/>
                </a:cubicBezTo>
                <a:cubicBezTo>
                  <a:pt x="749102" y="2722314"/>
                  <a:pt x="742900" y="2721074"/>
                  <a:pt x="740420" y="2723554"/>
                </a:cubicBezTo>
                <a:cubicBezTo>
                  <a:pt x="737940" y="2726035"/>
                  <a:pt x="729258" y="2737197"/>
                  <a:pt x="714375" y="2757041"/>
                </a:cubicBezTo>
                <a:cubicBezTo>
                  <a:pt x="704453" y="2776885"/>
                  <a:pt x="697012" y="2786807"/>
                  <a:pt x="692051" y="2786807"/>
                </a:cubicBezTo>
                <a:cubicBezTo>
                  <a:pt x="688330" y="2786807"/>
                  <a:pt x="685075" y="2787737"/>
                  <a:pt x="682284" y="2789597"/>
                </a:cubicBezTo>
                <a:lnTo>
                  <a:pt x="675308" y="2797969"/>
                </a:lnTo>
                <a:lnTo>
                  <a:pt x="676238" y="2796108"/>
                </a:lnTo>
                <a:cubicBezTo>
                  <a:pt x="676858" y="2794868"/>
                  <a:pt x="677168" y="2794248"/>
                  <a:pt x="677168" y="2794248"/>
                </a:cubicBezTo>
                <a:lnTo>
                  <a:pt x="692051" y="2779366"/>
                </a:lnTo>
                <a:cubicBezTo>
                  <a:pt x="697012" y="2764482"/>
                  <a:pt x="699492" y="2757041"/>
                  <a:pt x="699492" y="2757041"/>
                </a:cubicBezTo>
                <a:cubicBezTo>
                  <a:pt x="699492" y="2757041"/>
                  <a:pt x="700733" y="2755801"/>
                  <a:pt x="703213" y="2753320"/>
                </a:cubicBezTo>
                <a:cubicBezTo>
                  <a:pt x="705693" y="2750840"/>
                  <a:pt x="709414" y="2747119"/>
                  <a:pt x="714375" y="2742158"/>
                </a:cubicBezTo>
                <a:cubicBezTo>
                  <a:pt x="719336" y="2737197"/>
                  <a:pt x="721816" y="2734717"/>
                  <a:pt x="721816" y="2734717"/>
                </a:cubicBezTo>
                <a:cubicBezTo>
                  <a:pt x="721816" y="2729756"/>
                  <a:pt x="724297" y="2723554"/>
                  <a:pt x="729258" y="2716113"/>
                </a:cubicBezTo>
                <a:cubicBezTo>
                  <a:pt x="734219" y="2708672"/>
                  <a:pt x="740420" y="2701231"/>
                  <a:pt x="747861" y="2693789"/>
                </a:cubicBezTo>
                <a:cubicBezTo>
                  <a:pt x="755303" y="2686347"/>
                  <a:pt x="759024" y="2682627"/>
                  <a:pt x="759024" y="2682627"/>
                </a:cubicBezTo>
                <a:close/>
                <a:moveTo>
                  <a:pt x="610195" y="2682627"/>
                </a:moveTo>
                <a:cubicBezTo>
                  <a:pt x="610195" y="2682627"/>
                  <a:pt x="612676" y="2682627"/>
                  <a:pt x="617637" y="2682627"/>
                </a:cubicBezTo>
                <a:cubicBezTo>
                  <a:pt x="617637" y="2692549"/>
                  <a:pt x="615156" y="2695029"/>
                  <a:pt x="610195" y="2690068"/>
                </a:cubicBezTo>
                <a:cubicBezTo>
                  <a:pt x="610195" y="2685107"/>
                  <a:pt x="610195" y="2682627"/>
                  <a:pt x="610195" y="2682627"/>
                </a:cubicBezTo>
                <a:close/>
                <a:moveTo>
                  <a:pt x="6001494" y="2675185"/>
                </a:moveTo>
                <a:cubicBezTo>
                  <a:pt x="6003974" y="2675185"/>
                  <a:pt x="6005215" y="2677666"/>
                  <a:pt x="6005215" y="2682627"/>
                </a:cubicBezTo>
                <a:cubicBezTo>
                  <a:pt x="6000253" y="2682627"/>
                  <a:pt x="5997773" y="2682627"/>
                  <a:pt x="5997773" y="2682627"/>
                </a:cubicBezTo>
                <a:cubicBezTo>
                  <a:pt x="5997773" y="2677666"/>
                  <a:pt x="5999014" y="2675185"/>
                  <a:pt x="6001494" y="2675185"/>
                </a:cubicBezTo>
                <a:close/>
                <a:moveTo>
                  <a:pt x="5774531" y="2675185"/>
                </a:moveTo>
                <a:cubicBezTo>
                  <a:pt x="5779492" y="2680147"/>
                  <a:pt x="5779492" y="2682627"/>
                  <a:pt x="5774531" y="2682627"/>
                </a:cubicBezTo>
                <a:cubicBezTo>
                  <a:pt x="5769570" y="2682627"/>
                  <a:pt x="5768330" y="2681387"/>
                  <a:pt x="5770810" y="2678906"/>
                </a:cubicBezTo>
                <a:cubicBezTo>
                  <a:pt x="5773290" y="2676426"/>
                  <a:pt x="5774531" y="2675185"/>
                  <a:pt x="5774531" y="2675185"/>
                </a:cubicBezTo>
                <a:close/>
                <a:moveTo>
                  <a:pt x="6015447" y="2670534"/>
                </a:moveTo>
                <a:cubicBezTo>
                  <a:pt x="6017307" y="2669915"/>
                  <a:pt x="6020097" y="2670225"/>
                  <a:pt x="6023818" y="2671465"/>
                </a:cubicBezTo>
                <a:cubicBezTo>
                  <a:pt x="6031260" y="2673945"/>
                  <a:pt x="6036221" y="2676426"/>
                  <a:pt x="6038701" y="2678906"/>
                </a:cubicBezTo>
                <a:cubicBezTo>
                  <a:pt x="6041181" y="2681387"/>
                  <a:pt x="6042422" y="2682627"/>
                  <a:pt x="6042422" y="2682627"/>
                </a:cubicBezTo>
                <a:cubicBezTo>
                  <a:pt x="6042422" y="2682627"/>
                  <a:pt x="6043662" y="2682627"/>
                  <a:pt x="6046142" y="2682627"/>
                </a:cubicBezTo>
                <a:cubicBezTo>
                  <a:pt x="6048622" y="2682627"/>
                  <a:pt x="6052343" y="2682627"/>
                  <a:pt x="6057304" y="2682627"/>
                </a:cubicBezTo>
                <a:lnTo>
                  <a:pt x="6057304" y="2690068"/>
                </a:lnTo>
                <a:cubicBezTo>
                  <a:pt x="6047383" y="2695029"/>
                  <a:pt x="6039942" y="2695029"/>
                  <a:pt x="6034980" y="2690068"/>
                </a:cubicBezTo>
                <a:cubicBezTo>
                  <a:pt x="6020097" y="2685107"/>
                  <a:pt x="6012656" y="2680147"/>
                  <a:pt x="6012656" y="2675185"/>
                </a:cubicBezTo>
                <a:cubicBezTo>
                  <a:pt x="6012656" y="2672705"/>
                  <a:pt x="6013586" y="2671155"/>
                  <a:pt x="6015447" y="2670534"/>
                </a:cubicBezTo>
                <a:close/>
                <a:moveTo>
                  <a:pt x="5521523" y="2670534"/>
                </a:moveTo>
                <a:cubicBezTo>
                  <a:pt x="5520283" y="2671155"/>
                  <a:pt x="5519043" y="2672705"/>
                  <a:pt x="5517802" y="2675185"/>
                </a:cubicBezTo>
                <a:cubicBezTo>
                  <a:pt x="5515322" y="2680147"/>
                  <a:pt x="5515322" y="2682627"/>
                  <a:pt x="5517802" y="2682627"/>
                </a:cubicBezTo>
                <a:cubicBezTo>
                  <a:pt x="5520283" y="2682627"/>
                  <a:pt x="5521523" y="2683867"/>
                  <a:pt x="5521523" y="2686347"/>
                </a:cubicBezTo>
                <a:cubicBezTo>
                  <a:pt x="5521523" y="2688828"/>
                  <a:pt x="5521523" y="2692549"/>
                  <a:pt x="5521523" y="2697510"/>
                </a:cubicBezTo>
                <a:cubicBezTo>
                  <a:pt x="5531445" y="2697510"/>
                  <a:pt x="5536406" y="2695029"/>
                  <a:pt x="5536406" y="2690068"/>
                </a:cubicBezTo>
                <a:cubicBezTo>
                  <a:pt x="5536406" y="2690068"/>
                  <a:pt x="5536406" y="2688828"/>
                  <a:pt x="5536406" y="2686347"/>
                </a:cubicBezTo>
                <a:cubicBezTo>
                  <a:pt x="5536406" y="2683867"/>
                  <a:pt x="5533926" y="2682627"/>
                  <a:pt x="5528965" y="2682627"/>
                </a:cubicBezTo>
                <a:cubicBezTo>
                  <a:pt x="5528965" y="2682627"/>
                  <a:pt x="5528965" y="2681387"/>
                  <a:pt x="5528965" y="2678906"/>
                </a:cubicBezTo>
                <a:cubicBezTo>
                  <a:pt x="5528965" y="2676426"/>
                  <a:pt x="5527724" y="2673945"/>
                  <a:pt x="5525244" y="2671465"/>
                </a:cubicBezTo>
                <a:cubicBezTo>
                  <a:pt x="5524004" y="2670225"/>
                  <a:pt x="5522763" y="2669915"/>
                  <a:pt x="5521523" y="2670534"/>
                </a:cubicBezTo>
                <a:close/>
                <a:moveTo>
                  <a:pt x="5982890" y="2667744"/>
                </a:moveTo>
                <a:lnTo>
                  <a:pt x="5975449" y="2675185"/>
                </a:lnTo>
                <a:cubicBezTo>
                  <a:pt x="5970488" y="2675185"/>
                  <a:pt x="5968008" y="2675185"/>
                  <a:pt x="5968008" y="2675185"/>
                </a:cubicBezTo>
                <a:close/>
                <a:moveTo>
                  <a:pt x="5581054" y="2667744"/>
                </a:moveTo>
                <a:lnTo>
                  <a:pt x="5595937" y="2675185"/>
                </a:lnTo>
                <a:cubicBezTo>
                  <a:pt x="5595937" y="2675185"/>
                  <a:pt x="5590976" y="2675185"/>
                  <a:pt x="5581054" y="2675185"/>
                </a:cubicBezTo>
                <a:cubicBezTo>
                  <a:pt x="5576093" y="2675185"/>
                  <a:pt x="5573613" y="2675185"/>
                  <a:pt x="5573613" y="2675185"/>
                </a:cubicBezTo>
                <a:cubicBezTo>
                  <a:pt x="5573613" y="2670225"/>
                  <a:pt x="5576093" y="2667744"/>
                  <a:pt x="5581054" y="2667744"/>
                </a:cubicBezTo>
                <a:close/>
                <a:moveTo>
                  <a:pt x="5558730" y="2667744"/>
                </a:moveTo>
                <a:cubicBezTo>
                  <a:pt x="5563692" y="2667744"/>
                  <a:pt x="5566172" y="2670225"/>
                  <a:pt x="5566172" y="2675185"/>
                </a:cubicBezTo>
                <a:cubicBezTo>
                  <a:pt x="5566172" y="2675185"/>
                  <a:pt x="5563692" y="2675185"/>
                  <a:pt x="5558730" y="2675185"/>
                </a:cubicBezTo>
                <a:cubicBezTo>
                  <a:pt x="5553769" y="2670225"/>
                  <a:pt x="5553769" y="2667744"/>
                  <a:pt x="5558730" y="2667744"/>
                </a:cubicBezTo>
                <a:close/>
                <a:moveTo>
                  <a:pt x="1034356" y="2667744"/>
                </a:moveTo>
                <a:cubicBezTo>
                  <a:pt x="1034356" y="2667744"/>
                  <a:pt x="1031875" y="2670225"/>
                  <a:pt x="1026914" y="2675185"/>
                </a:cubicBezTo>
                <a:cubicBezTo>
                  <a:pt x="1021953" y="2680147"/>
                  <a:pt x="1016992" y="2686347"/>
                  <a:pt x="1012031" y="2693789"/>
                </a:cubicBezTo>
                <a:cubicBezTo>
                  <a:pt x="1007070" y="2701231"/>
                  <a:pt x="1000869" y="2708672"/>
                  <a:pt x="993428" y="2716113"/>
                </a:cubicBezTo>
                <a:cubicBezTo>
                  <a:pt x="985987" y="2723554"/>
                  <a:pt x="982266" y="2727275"/>
                  <a:pt x="982266" y="2727275"/>
                </a:cubicBezTo>
                <a:cubicBezTo>
                  <a:pt x="992188" y="2722314"/>
                  <a:pt x="999629" y="2717354"/>
                  <a:pt x="1004590" y="2712392"/>
                </a:cubicBezTo>
                <a:cubicBezTo>
                  <a:pt x="1004590" y="2707432"/>
                  <a:pt x="1005830" y="2704951"/>
                  <a:pt x="1008311" y="2704951"/>
                </a:cubicBezTo>
                <a:cubicBezTo>
                  <a:pt x="1010791" y="2704951"/>
                  <a:pt x="1019473" y="2699990"/>
                  <a:pt x="1034356" y="2690068"/>
                </a:cubicBezTo>
                <a:lnTo>
                  <a:pt x="1041797" y="2667744"/>
                </a:lnTo>
                <a:cubicBezTo>
                  <a:pt x="1036836" y="2667744"/>
                  <a:pt x="1034356" y="2667744"/>
                  <a:pt x="1034356" y="2667744"/>
                </a:cubicBezTo>
                <a:close/>
                <a:moveTo>
                  <a:pt x="967383" y="2667744"/>
                </a:moveTo>
                <a:lnTo>
                  <a:pt x="974824" y="2667744"/>
                </a:lnTo>
                <a:lnTo>
                  <a:pt x="959941" y="2675185"/>
                </a:lnTo>
                <a:close/>
                <a:moveTo>
                  <a:pt x="907852" y="2667744"/>
                </a:moveTo>
                <a:lnTo>
                  <a:pt x="907852" y="2675185"/>
                </a:lnTo>
                <a:lnTo>
                  <a:pt x="915293" y="2675185"/>
                </a:lnTo>
                <a:cubicBezTo>
                  <a:pt x="915293" y="2670225"/>
                  <a:pt x="912813" y="2667744"/>
                  <a:pt x="907852" y="2667744"/>
                </a:cubicBezTo>
                <a:close/>
                <a:moveTo>
                  <a:pt x="5759648" y="2660303"/>
                </a:moveTo>
                <a:cubicBezTo>
                  <a:pt x="5759648" y="2660303"/>
                  <a:pt x="5759648" y="2664023"/>
                  <a:pt x="5759648" y="2671465"/>
                </a:cubicBezTo>
                <a:cubicBezTo>
                  <a:pt x="5759648" y="2678906"/>
                  <a:pt x="5754687" y="2682627"/>
                  <a:pt x="5744765" y="2682627"/>
                </a:cubicBezTo>
                <a:cubicBezTo>
                  <a:pt x="5744765" y="2682627"/>
                  <a:pt x="5744765" y="2680147"/>
                  <a:pt x="5744765" y="2675185"/>
                </a:cubicBezTo>
                <a:cubicBezTo>
                  <a:pt x="5749727" y="2670225"/>
                  <a:pt x="5752207" y="2667744"/>
                  <a:pt x="5752207" y="2667744"/>
                </a:cubicBezTo>
                <a:close/>
                <a:moveTo>
                  <a:pt x="4889004" y="2660303"/>
                </a:moveTo>
                <a:cubicBezTo>
                  <a:pt x="4889004" y="2665264"/>
                  <a:pt x="4890244" y="2667744"/>
                  <a:pt x="4892724" y="2667744"/>
                </a:cubicBezTo>
                <a:cubicBezTo>
                  <a:pt x="4895204" y="2667744"/>
                  <a:pt x="4896445" y="2665264"/>
                  <a:pt x="4896445" y="2660303"/>
                </a:cubicBezTo>
                <a:cubicBezTo>
                  <a:pt x="4896445" y="2660303"/>
                  <a:pt x="4893965" y="2660303"/>
                  <a:pt x="4889004" y="2660303"/>
                </a:cubicBezTo>
                <a:close/>
                <a:moveTo>
                  <a:pt x="4829472" y="2660303"/>
                </a:moveTo>
                <a:lnTo>
                  <a:pt x="4836914" y="2667744"/>
                </a:lnTo>
                <a:lnTo>
                  <a:pt x="4851797" y="2667744"/>
                </a:lnTo>
                <a:cubicBezTo>
                  <a:pt x="4846835" y="2662783"/>
                  <a:pt x="4839394" y="2660303"/>
                  <a:pt x="4829472" y="2660303"/>
                </a:cubicBezTo>
                <a:close/>
                <a:moveTo>
                  <a:pt x="6040561" y="2656582"/>
                </a:moveTo>
                <a:cubicBezTo>
                  <a:pt x="6041801" y="2656582"/>
                  <a:pt x="6042422" y="2657822"/>
                  <a:pt x="6042422" y="2660303"/>
                </a:cubicBezTo>
                <a:lnTo>
                  <a:pt x="6034980" y="2660303"/>
                </a:lnTo>
                <a:cubicBezTo>
                  <a:pt x="6037461" y="2657822"/>
                  <a:pt x="6039321" y="2656582"/>
                  <a:pt x="6040561" y="2656582"/>
                </a:cubicBezTo>
                <a:close/>
                <a:moveTo>
                  <a:pt x="4814590" y="2652861"/>
                </a:moveTo>
                <a:lnTo>
                  <a:pt x="4807148" y="2660303"/>
                </a:lnTo>
                <a:cubicBezTo>
                  <a:pt x="4807148" y="2660303"/>
                  <a:pt x="4809628" y="2660303"/>
                  <a:pt x="4814590" y="2660303"/>
                </a:cubicBezTo>
                <a:cubicBezTo>
                  <a:pt x="4819551" y="2655342"/>
                  <a:pt x="4819551" y="2652861"/>
                  <a:pt x="4814590" y="2652861"/>
                </a:cubicBezTo>
                <a:close/>
                <a:moveTo>
                  <a:pt x="5641051" y="2650536"/>
                </a:moveTo>
                <a:cubicBezTo>
                  <a:pt x="5641981" y="2649605"/>
                  <a:pt x="5644306" y="2652861"/>
                  <a:pt x="5648027" y="2660303"/>
                </a:cubicBezTo>
                <a:cubicBezTo>
                  <a:pt x="5643066" y="2660303"/>
                  <a:pt x="5640586" y="2657822"/>
                  <a:pt x="5640586" y="2652861"/>
                </a:cubicBezTo>
                <a:cubicBezTo>
                  <a:pt x="5640586" y="2651621"/>
                  <a:pt x="5640741" y="2650846"/>
                  <a:pt x="5641051" y="2650536"/>
                </a:cubicBezTo>
                <a:close/>
                <a:moveTo>
                  <a:pt x="5625703" y="2645420"/>
                </a:moveTo>
                <a:cubicBezTo>
                  <a:pt x="5630664" y="2645420"/>
                  <a:pt x="5633144" y="2645420"/>
                  <a:pt x="5633144" y="2645420"/>
                </a:cubicBezTo>
                <a:cubicBezTo>
                  <a:pt x="5633144" y="2650381"/>
                  <a:pt x="5633144" y="2652861"/>
                  <a:pt x="5633144" y="2652861"/>
                </a:cubicBezTo>
                <a:cubicBezTo>
                  <a:pt x="5628183" y="2652861"/>
                  <a:pt x="5625703" y="2650381"/>
                  <a:pt x="5625703" y="2645420"/>
                </a:cubicBezTo>
                <a:close/>
                <a:moveTo>
                  <a:pt x="5599658" y="2645420"/>
                </a:moveTo>
                <a:cubicBezTo>
                  <a:pt x="5602138" y="2645420"/>
                  <a:pt x="5603379" y="2647900"/>
                  <a:pt x="5603379" y="2652861"/>
                </a:cubicBezTo>
                <a:cubicBezTo>
                  <a:pt x="5608340" y="2652861"/>
                  <a:pt x="5610820" y="2652861"/>
                  <a:pt x="5610820" y="2652861"/>
                </a:cubicBezTo>
                <a:cubicBezTo>
                  <a:pt x="5615781" y="2647900"/>
                  <a:pt x="5621982" y="2650381"/>
                  <a:pt x="5629424" y="2660303"/>
                </a:cubicBezTo>
                <a:cubicBezTo>
                  <a:pt x="5636865" y="2670225"/>
                  <a:pt x="5640586" y="2675185"/>
                  <a:pt x="5640586" y="2675185"/>
                </a:cubicBezTo>
                <a:cubicBezTo>
                  <a:pt x="5635624" y="2675185"/>
                  <a:pt x="5625703" y="2675185"/>
                  <a:pt x="5610820" y="2675185"/>
                </a:cubicBezTo>
                <a:cubicBezTo>
                  <a:pt x="5595937" y="2670225"/>
                  <a:pt x="5590976" y="2662783"/>
                  <a:pt x="5595937" y="2652861"/>
                </a:cubicBezTo>
                <a:cubicBezTo>
                  <a:pt x="5595937" y="2647900"/>
                  <a:pt x="5597178" y="2645420"/>
                  <a:pt x="5599658" y="2645420"/>
                </a:cubicBezTo>
                <a:close/>
                <a:moveTo>
                  <a:pt x="803672" y="2645420"/>
                </a:moveTo>
                <a:cubicBezTo>
                  <a:pt x="808633" y="2645420"/>
                  <a:pt x="811114" y="2645420"/>
                  <a:pt x="811114" y="2645420"/>
                </a:cubicBezTo>
                <a:cubicBezTo>
                  <a:pt x="811114" y="2645420"/>
                  <a:pt x="811114" y="2647900"/>
                  <a:pt x="811114" y="2652861"/>
                </a:cubicBezTo>
                <a:cubicBezTo>
                  <a:pt x="811114" y="2657822"/>
                  <a:pt x="808633" y="2660303"/>
                  <a:pt x="803672" y="2660303"/>
                </a:cubicBezTo>
                <a:cubicBezTo>
                  <a:pt x="803672" y="2660303"/>
                  <a:pt x="803672" y="2657822"/>
                  <a:pt x="803672" y="2652861"/>
                </a:cubicBezTo>
                <a:cubicBezTo>
                  <a:pt x="803672" y="2647900"/>
                  <a:pt x="803672" y="2645420"/>
                  <a:pt x="803672" y="2645420"/>
                </a:cubicBezTo>
                <a:close/>
                <a:moveTo>
                  <a:pt x="5573613" y="2637978"/>
                </a:moveTo>
                <a:cubicBezTo>
                  <a:pt x="5573613" y="2637978"/>
                  <a:pt x="5576093" y="2640459"/>
                  <a:pt x="5581054" y="2645420"/>
                </a:cubicBezTo>
                <a:cubicBezTo>
                  <a:pt x="5586016" y="2645420"/>
                  <a:pt x="5588496" y="2645420"/>
                  <a:pt x="5588496" y="2645420"/>
                </a:cubicBezTo>
                <a:cubicBezTo>
                  <a:pt x="5588496" y="2645420"/>
                  <a:pt x="5588496" y="2642940"/>
                  <a:pt x="5588496" y="2637978"/>
                </a:cubicBezTo>
                <a:close/>
                <a:moveTo>
                  <a:pt x="5402461" y="2637978"/>
                </a:moveTo>
                <a:cubicBezTo>
                  <a:pt x="5402461" y="2637978"/>
                  <a:pt x="5401220" y="2639219"/>
                  <a:pt x="5398740" y="2641699"/>
                </a:cubicBezTo>
                <a:cubicBezTo>
                  <a:pt x="5396260" y="2644180"/>
                  <a:pt x="5395019" y="2645420"/>
                  <a:pt x="5395019" y="2645420"/>
                </a:cubicBezTo>
                <a:cubicBezTo>
                  <a:pt x="5399981" y="2645420"/>
                  <a:pt x="5403701" y="2644180"/>
                  <a:pt x="5406181" y="2641699"/>
                </a:cubicBezTo>
                <a:cubicBezTo>
                  <a:pt x="5408661" y="2639219"/>
                  <a:pt x="5409902" y="2637978"/>
                  <a:pt x="5409902" y="2637978"/>
                </a:cubicBezTo>
                <a:close/>
                <a:moveTo>
                  <a:pt x="5707558" y="2630537"/>
                </a:moveTo>
                <a:cubicBezTo>
                  <a:pt x="5707558" y="2630537"/>
                  <a:pt x="5710038" y="2630537"/>
                  <a:pt x="5715000" y="2630537"/>
                </a:cubicBezTo>
                <a:cubicBezTo>
                  <a:pt x="5715000" y="2635498"/>
                  <a:pt x="5712520" y="2637978"/>
                  <a:pt x="5707558" y="2637978"/>
                </a:cubicBezTo>
                <a:cubicBezTo>
                  <a:pt x="5707558" y="2633018"/>
                  <a:pt x="5707558" y="2630537"/>
                  <a:pt x="5707558" y="2630537"/>
                </a:cubicBezTo>
                <a:close/>
                <a:moveTo>
                  <a:pt x="5432226" y="2630537"/>
                </a:moveTo>
                <a:cubicBezTo>
                  <a:pt x="5432226" y="2635498"/>
                  <a:pt x="5429746" y="2637978"/>
                  <a:pt x="5424785" y="2637978"/>
                </a:cubicBezTo>
                <a:cubicBezTo>
                  <a:pt x="5424785" y="2637978"/>
                  <a:pt x="5423544" y="2640459"/>
                  <a:pt x="5421064" y="2645420"/>
                </a:cubicBezTo>
                <a:cubicBezTo>
                  <a:pt x="5418584" y="2650381"/>
                  <a:pt x="5417343" y="2652861"/>
                  <a:pt x="5417343" y="2652861"/>
                </a:cubicBezTo>
                <a:lnTo>
                  <a:pt x="5491758" y="2660303"/>
                </a:lnTo>
                <a:lnTo>
                  <a:pt x="5499199" y="2660303"/>
                </a:lnTo>
                <a:cubicBezTo>
                  <a:pt x="5504160" y="2655342"/>
                  <a:pt x="5502920" y="2651621"/>
                  <a:pt x="5495478" y="2649140"/>
                </a:cubicBezTo>
                <a:cubicBezTo>
                  <a:pt x="5488037" y="2646660"/>
                  <a:pt x="5484316" y="2645420"/>
                  <a:pt x="5484316" y="2645420"/>
                </a:cubicBezTo>
                <a:lnTo>
                  <a:pt x="5476875" y="2645420"/>
                </a:lnTo>
                <a:cubicBezTo>
                  <a:pt x="5471913" y="2650381"/>
                  <a:pt x="5469433" y="2647900"/>
                  <a:pt x="5469433" y="2637978"/>
                </a:cubicBezTo>
                <a:cubicBezTo>
                  <a:pt x="5469433" y="2637978"/>
                  <a:pt x="5466953" y="2636738"/>
                  <a:pt x="5461992" y="2634258"/>
                </a:cubicBezTo>
                <a:cubicBezTo>
                  <a:pt x="5457031" y="2631778"/>
                  <a:pt x="5454551" y="2633018"/>
                  <a:pt x="5454551" y="2637978"/>
                </a:cubicBezTo>
                <a:cubicBezTo>
                  <a:pt x="5449589" y="2637978"/>
                  <a:pt x="5447109" y="2639219"/>
                  <a:pt x="5447109" y="2641699"/>
                </a:cubicBezTo>
                <a:cubicBezTo>
                  <a:pt x="5447109" y="2644180"/>
                  <a:pt x="5447109" y="2645420"/>
                  <a:pt x="5447109" y="2645420"/>
                </a:cubicBezTo>
                <a:lnTo>
                  <a:pt x="5439668" y="2637978"/>
                </a:lnTo>
                <a:lnTo>
                  <a:pt x="5447109" y="2630537"/>
                </a:lnTo>
                <a:cubicBezTo>
                  <a:pt x="5447109" y="2630537"/>
                  <a:pt x="5444629" y="2630537"/>
                  <a:pt x="5439668" y="2630537"/>
                </a:cubicBezTo>
                <a:cubicBezTo>
                  <a:pt x="5434706" y="2630537"/>
                  <a:pt x="5432226" y="2630537"/>
                  <a:pt x="5432226" y="2630537"/>
                </a:cubicBezTo>
                <a:close/>
                <a:moveTo>
                  <a:pt x="4881562" y="2630537"/>
                </a:moveTo>
                <a:cubicBezTo>
                  <a:pt x="4881562" y="2630537"/>
                  <a:pt x="4881562" y="2633018"/>
                  <a:pt x="4881562" y="2637978"/>
                </a:cubicBezTo>
                <a:lnTo>
                  <a:pt x="4889004" y="2637978"/>
                </a:lnTo>
                <a:cubicBezTo>
                  <a:pt x="4884042" y="2633018"/>
                  <a:pt x="4881562" y="2630537"/>
                  <a:pt x="4881562" y="2630537"/>
                </a:cubicBezTo>
                <a:close/>
                <a:moveTo>
                  <a:pt x="1060400" y="2630537"/>
                </a:moveTo>
                <a:cubicBezTo>
                  <a:pt x="1057920" y="2630537"/>
                  <a:pt x="1054199" y="2634258"/>
                  <a:pt x="1049239" y="2641699"/>
                </a:cubicBezTo>
                <a:cubicBezTo>
                  <a:pt x="1044277" y="2649140"/>
                  <a:pt x="1044277" y="2652861"/>
                  <a:pt x="1049239" y="2652861"/>
                </a:cubicBezTo>
                <a:cubicBezTo>
                  <a:pt x="1054199" y="2652861"/>
                  <a:pt x="1057920" y="2651621"/>
                  <a:pt x="1060400" y="2649140"/>
                </a:cubicBezTo>
                <a:cubicBezTo>
                  <a:pt x="1062881" y="2646660"/>
                  <a:pt x="1064121" y="2645420"/>
                  <a:pt x="1064121" y="2645420"/>
                </a:cubicBezTo>
                <a:cubicBezTo>
                  <a:pt x="1064121" y="2645420"/>
                  <a:pt x="1064121" y="2642940"/>
                  <a:pt x="1064121" y="2637978"/>
                </a:cubicBezTo>
                <a:cubicBezTo>
                  <a:pt x="1064121" y="2633018"/>
                  <a:pt x="1062881" y="2630537"/>
                  <a:pt x="1060400" y="2630537"/>
                </a:cubicBezTo>
                <a:close/>
                <a:moveTo>
                  <a:pt x="907852" y="2630537"/>
                </a:moveTo>
                <a:cubicBezTo>
                  <a:pt x="907852" y="2630537"/>
                  <a:pt x="909092" y="2631778"/>
                  <a:pt x="911573" y="2634258"/>
                </a:cubicBezTo>
                <a:cubicBezTo>
                  <a:pt x="914053" y="2636738"/>
                  <a:pt x="915293" y="2637978"/>
                  <a:pt x="915293" y="2637978"/>
                </a:cubicBezTo>
                <a:cubicBezTo>
                  <a:pt x="915293" y="2637978"/>
                  <a:pt x="915293" y="2635498"/>
                  <a:pt x="915293" y="2630537"/>
                </a:cubicBezTo>
                <a:cubicBezTo>
                  <a:pt x="915293" y="2630537"/>
                  <a:pt x="912813" y="2630537"/>
                  <a:pt x="907852" y="2630537"/>
                </a:cubicBezTo>
                <a:close/>
                <a:moveTo>
                  <a:pt x="892969" y="2630537"/>
                </a:moveTo>
                <a:cubicBezTo>
                  <a:pt x="888008" y="2635498"/>
                  <a:pt x="885528" y="2637978"/>
                  <a:pt x="885528" y="2637978"/>
                </a:cubicBezTo>
                <a:cubicBezTo>
                  <a:pt x="885528" y="2637978"/>
                  <a:pt x="885528" y="2640459"/>
                  <a:pt x="885528" y="2645420"/>
                </a:cubicBezTo>
                <a:cubicBezTo>
                  <a:pt x="885528" y="2650381"/>
                  <a:pt x="883047" y="2652861"/>
                  <a:pt x="878086" y="2652861"/>
                </a:cubicBezTo>
                <a:lnTo>
                  <a:pt x="878086" y="2660303"/>
                </a:lnTo>
                <a:cubicBezTo>
                  <a:pt x="878086" y="2665264"/>
                  <a:pt x="876846" y="2667744"/>
                  <a:pt x="874365" y="2667744"/>
                </a:cubicBezTo>
                <a:cubicBezTo>
                  <a:pt x="871885" y="2667744"/>
                  <a:pt x="870645" y="2665264"/>
                  <a:pt x="870645" y="2660303"/>
                </a:cubicBezTo>
                <a:cubicBezTo>
                  <a:pt x="870645" y="2655342"/>
                  <a:pt x="869404" y="2654102"/>
                  <a:pt x="866924" y="2656582"/>
                </a:cubicBezTo>
                <a:cubicBezTo>
                  <a:pt x="864444" y="2659062"/>
                  <a:pt x="864444" y="2661543"/>
                  <a:pt x="866924" y="2664023"/>
                </a:cubicBezTo>
                <a:cubicBezTo>
                  <a:pt x="869404" y="2666504"/>
                  <a:pt x="868164" y="2670225"/>
                  <a:pt x="863203" y="2675185"/>
                </a:cubicBezTo>
                <a:cubicBezTo>
                  <a:pt x="863203" y="2680147"/>
                  <a:pt x="865684" y="2681387"/>
                  <a:pt x="870645" y="2678906"/>
                </a:cubicBezTo>
                <a:cubicBezTo>
                  <a:pt x="875606" y="2676426"/>
                  <a:pt x="879326" y="2677666"/>
                  <a:pt x="881807" y="2682627"/>
                </a:cubicBezTo>
                <a:cubicBezTo>
                  <a:pt x="884287" y="2687588"/>
                  <a:pt x="888008" y="2687588"/>
                  <a:pt x="892969" y="2682627"/>
                </a:cubicBezTo>
                <a:lnTo>
                  <a:pt x="900410" y="2667744"/>
                </a:lnTo>
                <a:cubicBezTo>
                  <a:pt x="900410" y="2667744"/>
                  <a:pt x="897930" y="2667744"/>
                  <a:pt x="892969" y="2667744"/>
                </a:cubicBezTo>
                <a:lnTo>
                  <a:pt x="900410" y="2660303"/>
                </a:lnTo>
                <a:lnTo>
                  <a:pt x="900410" y="2645420"/>
                </a:lnTo>
                <a:cubicBezTo>
                  <a:pt x="895449" y="2640459"/>
                  <a:pt x="895449" y="2635498"/>
                  <a:pt x="900410" y="2630537"/>
                </a:cubicBezTo>
                <a:close/>
                <a:moveTo>
                  <a:pt x="833438" y="2630537"/>
                </a:moveTo>
                <a:lnTo>
                  <a:pt x="840879" y="2630537"/>
                </a:lnTo>
                <a:cubicBezTo>
                  <a:pt x="840879" y="2635498"/>
                  <a:pt x="838399" y="2637978"/>
                  <a:pt x="833438" y="2637978"/>
                </a:cubicBezTo>
                <a:cubicBezTo>
                  <a:pt x="833438" y="2633018"/>
                  <a:pt x="833438" y="2630537"/>
                  <a:pt x="833438" y="2630537"/>
                </a:cubicBezTo>
                <a:close/>
                <a:moveTo>
                  <a:pt x="654844" y="2630537"/>
                </a:moveTo>
                <a:cubicBezTo>
                  <a:pt x="654844" y="2630537"/>
                  <a:pt x="657324" y="2630537"/>
                  <a:pt x="662285" y="2630537"/>
                </a:cubicBezTo>
                <a:lnTo>
                  <a:pt x="654844" y="2637978"/>
                </a:lnTo>
                <a:cubicBezTo>
                  <a:pt x="654844" y="2637978"/>
                  <a:pt x="654844" y="2635498"/>
                  <a:pt x="654844" y="2630537"/>
                </a:cubicBezTo>
                <a:close/>
                <a:moveTo>
                  <a:pt x="4985742" y="2623096"/>
                </a:moveTo>
                <a:lnTo>
                  <a:pt x="5000625" y="2630537"/>
                </a:lnTo>
                <a:cubicBezTo>
                  <a:pt x="5000625" y="2625576"/>
                  <a:pt x="4998145" y="2623096"/>
                  <a:pt x="4993183" y="2623096"/>
                </a:cubicBezTo>
                <a:cubicBezTo>
                  <a:pt x="4988222" y="2623096"/>
                  <a:pt x="4985742" y="2623096"/>
                  <a:pt x="4985742" y="2623096"/>
                </a:cubicBezTo>
                <a:close/>
                <a:moveTo>
                  <a:pt x="4833193" y="2623096"/>
                </a:moveTo>
                <a:cubicBezTo>
                  <a:pt x="4825752" y="2623096"/>
                  <a:pt x="4822031" y="2625576"/>
                  <a:pt x="4822031" y="2630537"/>
                </a:cubicBezTo>
                <a:cubicBezTo>
                  <a:pt x="4822031" y="2635498"/>
                  <a:pt x="4826992" y="2637978"/>
                  <a:pt x="4836914" y="2637978"/>
                </a:cubicBezTo>
                <a:lnTo>
                  <a:pt x="4836914" y="2645420"/>
                </a:lnTo>
                <a:lnTo>
                  <a:pt x="4844355" y="2637978"/>
                </a:lnTo>
                <a:lnTo>
                  <a:pt x="4844355" y="2630537"/>
                </a:lnTo>
                <a:cubicBezTo>
                  <a:pt x="4854277" y="2630537"/>
                  <a:pt x="4857997" y="2629297"/>
                  <a:pt x="4855517" y="2626816"/>
                </a:cubicBezTo>
                <a:cubicBezTo>
                  <a:pt x="4853037" y="2624336"/>
                  <a:pt x="4850556" y="2623096"/>
                  <a:pt x="4848076" y="2623096"/>
                </a:cubicBezTo>
                <a:cubicBezTo>
                  <a:pt x="4845596" y="2623096"/>
                  <a:pt x="4840635" y="2623096"/>
                  <a:pt x="4833193" y="2623096"/>
                </a:cubicBezTo>
                <a:close/>
                <a:moveTo>
                  <a:pt x="766465" y="2623096"/>
                </a:moveTo>
                <a:lnTo>
                  <a:pt x="773906" y="2623096"/>
                </a:lnTo>
                <a:lnTo>
                  <a:pt x="729258" y="2667744"/>
                </a:lnTo>
                <a:cubicBezTo>
                  <a:pt x="729258" y="2662783"/>
                  <a:pt x="741660" y="2647900"/>
                  <a:pt x="766465" y="2623096"/>
                </a:cubicBezTo>
                <a:close/>
                <a:moveTo>
                  <a:pt x="5290840" y="2615654"/>
                </a:moveTo>
                <a:cubicBezTo>
                  <a:pt x="5290840" y="2620615"/>
                  <a:pt x="5290840" y="2623096"/>
                  <a:pt x="5290840" y="2623096"/>
                </a:cubicBezTo>
                <a:cubicBezTo>
                  <a:pt x="5290840" y="2623096"/>
                  <a:pt x="5292080" y="2621855"/>
                  <a:pt x="5294560" y="2619375"/>
                </a:cubicBezTo>
                <a:cubicBezTo>
                  <a:pt x="5297040" y="2616894"/>
                  <a:pt x="5295801" y="2615654"/>
                  <a:pt x="5290840" y="2615654"/>
                </a:cubicBezTo>
                <a:close/>
                <a:moveTo>
                  <a:pt x="1045518" y="2615654"/>
                </a:moveTo>
                <a:lnTo>
                  <a:pt x="1041797" y="2630537"/>
                </a:lnTo>
                <a:lnTo>
                  <a:pt x="1034356" y="2630537"/>
                </a:lnTo>
                <a:lnTo>
                  <a:pt x="1026914" y="2630537"/>
                </a:lnTo>
                <a:lnTo>
                  <a:pt x="1019473" y="2630537"/>
                </a:lnTo>
                <a:lnTo>
                  <a:pt x="1004590" y="2623096"/>
                </a:lnTo>
                <a:cubicBezTo>
                  <a:pt x="999629" y="2623096"/>
                  <a:pt x="997149" y="2623096"/>
                  <a:pt x="997149" y="2623096"/>
                </a:cubicBezTo>
                <a:cubicBezTo>
                  <a:pt x="992188" y="2628057"/>
                  <a:pt x="992188" y="2630537"/>
                  <a:pt x="997149" y="2630537"/>
                </a:cubicBezTo>
                <a:lnTo>
                  <a:pt x="989707" y="2637978"/>
                </a:lnTo>
                <a:lnTo>
                  <a:pt x="982266" y="2645420"/>
                </a:lnTo>
                <a:cubicBezTo>
                  <a:pt x="982266" y="2650381"/>
                  <a:pt x="982266" y="2652861"/>
                  <a:pt x="982266" y="2652861"/>
                </a:cubicBezTo>
                <a:cubicBezTo>
                  <a:pt x="982266" y="2652861"/>
                  <a:pt x="982266" y="2655342"/>
                  <a:pt x="982266" y="2660303"/>
                </a:cubicBezTo>
                <a:lnTo>
                  <a:pt x="974824" y="2652861"/>
                </a:lnTo>
                <a:cubicBezTo>
                  <a:pt x="974824" y="2642940"/>
                  <a:pt x="969863" y="2645420"/>
                  <a:pt x="959941" y="2660303"/>
                </a:cubicBezTo>
                <a:cubicBezTo>
                  <a:pt x="954980" y="2670225"/>
                  <a:pt x="950020" y="2675185"/>
                  <a:pt x="945059" y="2675185"/>
                </a:cubicBezTo>
                <a:lnTo>
                  <a:pt x="930176" y="2690068"/>
                </a:lnTo>
                <a:cubicBezTo>
                  <a:pt x="930176" y="2695029"/>
                  <a:pt x="927696" y="2697510"/>
                  <a:pt x="922735" y="2697510"/>
                </a:cubicBezTo>
                <a:cubicBezTo>
                  <a:pt x="917774" y="2697510"/>
                  <a:pt x="915293" y="2701231"/>
                  <a:pt x="915293" y="2708672"/>
                </a:cubicBezTo>
                <a:cubicBezTo>
                  <a:pt x="915293" y="2716113"/>
                  <a:pt x="912813" y="2717354"/>
                  <a:pt x="907852" y="2712392"/>
                </a:cubicBezTo>
                <a:lnTo>
                  <a:pt x="900410" y="2712392"/>
                </a:lnTo>
                <a:lnTo>
                  <a:pt x="892969" y="2727275"/>
                </a:lnTo>
                <a:lnTo>
                  <a:pt x="885528" y="2749599"/>
                </a:lnTo>
                <a:lnTo>
                  <a:pt x="885528" y="2757041"/>
                </a:lnTo>
                <a:lnTo>
                  <a:pt x="892969" y="2757041"/>
                </a:lnTo>
                <a:cubicBezTo>
                  <a:pt x="897930" y="2752080"/>
                  <a:pt x="901651" y="2748359"/>
                  <a:pt x="904131" y="2745879"/>
                </a:cubicBezTo>
                <a:cubicBezTo>
                  <a:pt x="906611" y="2743399"/>
                  <a:pt x="909092" y="2743399"/>
                  <a:pt x="911573" y="2745879"/>
                </a:cubicBezTo>
                <a:cubicBezTo>
                  <a:pt x="914053" y="2748359"/>
                  <a:pt x="915293" y="2749599"/>
                  <a:pt x="915293" y="2749599"/>
                </a:cubicBezTo>
                <a:lnTo>
                  <a:pt x="892969" y="2771924"/>
                </a:lnTo>
                <a:lnTo>
                  <a:pt x="848320" y="2816572"/>
                </a:lnTo>
                <a:cubicBezTo>
                  <a:pt x="848320" y="2816572"/>
                  <a:pt x="848320" y="2817813"/>
                  <a:pt x="848320" y="2820293"/>
                </a:cubicBezTo>
                <a:cubicBezTo>
                  <a:pt x="848320" y="2822773"/>
                  <a:pt x="845840" y="2826494"/>
                  <a:pt x="840879" y="2831455"/>
                </a:cubicBezTo>
                <a:cubicBezTo>
                  <a:pt x="835918" y="2836416"/>
                  <a:pt x="833438" y="2841377"/>
                  <a:pt x="833438" y="2846338"/>
                </a:cubicBezTo>
                <a:cubicBezTo>
                  <a:pt x="833438" y="2851299"/>
                  <a:pt x="830957" y="2851299"/>
                  <a:pt x="825996" y="2846338"/>
                </a:cubicBezTo>
                <a:lnTo>
                  <a:pt x="818555" y="2846338"/>
                </a:lnTo>
                <a:cubicBezTo>
                  <a:pt x="818555" y="2856260"/>
                  <a:pt x="818555" y="2861220"/>
                  <a:pt x="818555" y="2861220"/>
                </a:cubicBezTo>
                <a:lnTo>
                  <a:pt x="803672" y="2876103"/>
                </a:lnTo>
                <a:cubicBezTo>
                  <a:pt x="803672" y="2886025"/>
                  <a:pt x="801192" y="2890986"/>
                  <a:pt x="796231" y="2890986"/>
                </a:cubicBezTo>
                <a:cubicBezTo>
                  <a:pt x="791270" y="2890986"/>
                  <a:pt x="788789" y="2890986"/>
                  <a:pt x="788789" y="2890986"/>
                </a:cubicBezTo>
                <a:cubicBezTo>
                  <a:pt x="788789" y="2895947"/>
                  <a:pt x="788789" y="2898428"/>
                  <a:pt x="788789" y="2898428"/>
                </a:cubicBezTo>
                <a:lnTo>
                  <a:pt x="796231" y="2898428"/>
                </a:lnTo>
                <a:lnTo>
                  <a:pt x="803672" y="2913310"/>
                </a:lnTo>
                <a:cubicBezTo>
                  <a:pt x="803672" y="2908350"/>
                  <a:pt x="806152" y="2905869"/>
                  <a:pt x="811114" y="2905869"/>
                </a:cubicBezTo>
                <a:cubicBezTo>
                  <a:pt x="816074" y="2905869"/>
                  <a:pt x="821035" y="2903389"/>
                  <a:pt x="825996" y="2898428"/>
                </a:cubicBezTo>
                <a:cubicBezTo>
                  <a:pt x="825996" y="2893467"/>
                  <a:pt x="825996" y="2889746"/>
                  <a:pt x="825996" y="2887265"/>
                </a:cubicBezTo>
                <a:cubicBezTo>
                  <a:pt x="825996" y="2884785"/>
                  <a:pt x="828477" y="2883545"/>
                  <a:pt x="833438" y="2883545"/>
                </a:cubicBezTo>
                <a:lnTo>
                  <a:pt x="840879" y="2876103"/>
                </a:lnTo>
                <a:cubicBezTo>
                  <a:pt x="840879" y="2871143"/>
                  <a:pt x="843359" y="2868662"/>
                  <a:pt x="848320" y="2868662"/>
                </a:cubicBezTo>
                <a:lnTo>
                  <a:pt x="855762" y="2861220"/>
                </a:lnTo>
                <a:cubicBezTo>
                  <a:pt x="855762" y="2856260"/>
                  <a:pt x="858242" y="2852539"/>
                  <a:pt x="863203" y="2850058"/>
                </a:cubicBezTo>
                <a:cubicBezTo>
                  <a:pt x="868164" y="2847578"/>
                  <a:pt x="873125" y="2843858"/>
                  <a:pt x="878086" y="2838896"/>
                </a:cubicBezTo>
                <a:cubicBezTo>
                  <a:pt x="883047" y="2833936"/>
                  <a:pt x="888008" y="2831455"/>
                  <a:pt x="892969" y="2831455"/>
                </a:cubicBezTo>
                <a:lnTo>
                  <a:pt x="892969" y="2824013"/>
                </a:lnTo>
                <a:lnTo>
                  <a:pt x="892969" y="2809131"/>
                </a:lnTo>
                <a:cubicBezTo>
                  <a:pt x="897930" y="2809131"/>
                  <a:pt x="899170" y="2811611"/>
                  <a:pt x="896690" y="2816572"/>
                </a:cubicBezTo>
                <a:cubicBezTo>
                  <a:pt x="894209" y="2821533"/>
                  <a:pt x="895449" y="2821533"/>
                  <a:pt x="900410" y="2816572"/>
                </a:cubicBezTo>
                <a:lnTo>
                  <a:pt x="915293" y="2816572"/>
                </a:lnTo>
                <a:cubicBezTo>
                  <a:pt x="920254" y="2816572"/>
                  <a:pt x="920254" y="2809131"/>
                  <a:pt x="915293" y="2794248"/>
                </a:cubicBezTo>
                <a:lnTo>
                  <a:pt x="907852" y="2786807"/>
                </a:lnTo>
                <a:cubicBezTo>
                  <a:pt x="907852" y="2786807"/>
                  <a:pt x="909092" y="2785566"/>
                  <a:pt x="911573" y="2783086"/>
                </a:cubicBezTo>
                <a:cubicBezTo>
                  <a:pt x="914053" y="2780606"/>
                  <a:pt x="915293" y="2779366"/>
                  <a:pt x="915293" y="2779366"/>
                </a:cubicBezTo>
                <a:cubicBezTo>
                  <a:pt x="925215" y="2779366"/>
                  <a:pt x="927696" y="2776885"/>
                  <a:pt x="922735" y="2771924"/>
                </a:cubicBezTo>
                <a:lnTo>
                  <a:pt x="922735" y="2764482"/>
                </a:lnTo>
                <a:lnTo>
                  <a:pt x="952500" y="2742158"/>
                </a:lnTo>
                <a:cubicBezTo>
                  <a:pt x="962422" y="2727275"/>
                  <a:pt x="967383" y="2719834"/>
                  <a:pt x="967383" y="2719834"/>
                </a:cubicBezTo>
                <a:cubicBezTo>
                  <a:pt x="967383" y="2709912"/>
                  <a:pt x="957461" y="2712392"/>
                  <a:pt x="937617" y="2727275"/>
                </a:cubicBezTo>
                <a:cubicBezTo>
                  <a:pt x="922735" y="2737197"/>
                  <a:pt x="915293" y="2742158"/>
                  <a:pt x="915293" y="2742158"/>
                </a:cubicBezTo>
                <a:lnTo>
                  <a:pt x="945059" y="2719834"/>
                </a:lnTo>
                <a:cubicBezTo>
                  <a:pt x="954980" y="2709912"/>
                  <a:pt x="964902" y="2702471"/>
                  <a:pt x="974824" y="2697510"/>
                </a:cubicBezTo>
                <a:cubicBezTo>
                  <a:pt x="974824" y="2692549"/>
                  <a:pt x="977305" y="2690068"/>
                  <a:pt x="982266" y="2690068"/>
                </a:cubicBezTo>
                <a:cubicBezTo>
                  <a:pt x="987227" y="2695029"/>
                  <a:pt x="990947" y="2695029"/>
                  <a:pt x="993428" y="2690068"/>
                </a:cubicBezTo>
                <a:cubicBezTo>
                  <a:pt x="995908" y="2685107"/>
                  <a:pt x="997149" y="2680147"/>
                  <a:pt x="997149" y="2675185"/>
                </a:cubicBezTo>
                <a:lnTo>
                  <a:pt x="997149" y="2660303"/>
                </a:lnTo>
                <a:lnTo>
                  <a:pt x="1004590" y="2652861"/>
                </a:lnTo>
                <a:cubicBezTo>
                  <a:pt x="1004590" y="2647900"/>
                  <a:pt x="1007070" y="2645420"/>
                  <a:pt x="1012031" y="2645420"/>
                </a:cubicBezTo>
                <a:cubicBezTo>
                  <a:pt x="1007070" y="2655342"/>
                  <a:pt x="1008311" y="2659062"/>
                  <a:pt x="1015752" y="2656582"/>
                </a:cubicBezTo>
                <a:cubicBezTo>
                  <a:pt x="1023194" y="2654102"/>
                  <a:pt x="1026914" y="2650381"/>
                  <a:pt x="1026914" y="2645420"/>
                </a:cubicBezTo>
                <a:cubicBezTo>
                  <a:pt x="1026914" y="2640459"/>
                  <a:pt x="1029395" y="2637978"/>
                  <a:pt x="1034356" y="2637978"/>
                </a:cubicBezTo>
                <a:lnTo>
                  <a:pt x="1041797" y="2630537"/>
                </a:lnTo>
                <a:lnTo>
                  <a:pt x="1049239" y="2623096"/>
                </a:lnTo>
                <a:cubicBezTo>
                  <a:pt x="1049239" y="2618134"/>
                  <a:pt x="1047998" y="2615654"/>
                  <a:pt x="1045518" y="2615654"/>
                </a:cubicBezTo>
                <a:close/>
                <a:moveTo>
                  <a:pt x="5328047" y="2608213"/>
                </a:moveTo>
                <a:cubicBezTo>
                  <a:pt x="5318125" y="2608213"/>
                  <a:pt x="5313164" y="2610693"/>
                  <a:pt x="5313164" y="2615654"/>
                </a:cubicBezTo>
                <a:cubicBezTo>
                  <a:pt x="5313164" y="2620615"/>
                  <a:pt x="5325567" y="2623096"/>
                  <a:pt x="5350371" y="2623096"/>
                </a:cubicBezTo>
                <a:cubicBezTo>
                  <a:pt x="5350371" y="2623096"/>
                  <a:pt x="5352851" y="2624336"/>
                  <a:pt x="5357812" y="2626816"/>
                </a:cubicBezTo>
                <a:cubicBezTo>
                  <a:pt x="5362774" y="2629297"/>
                  <a:pt x="5365254" y="2630537"/>
                  <a:pt x="5365254" y="2630537"/>
                </a:cubicBezTo>
                <a:cubicBezTo>
                  <a:pt x="5370215" y="2635498"/>
                  <a:pt x="5372695" y="2636738"/>
                  <a:pt x="5372695" y="2634258"/>
                </a:cubicBezTo>
                <a:cubicBezTo>
                  <a:pt x="5372695" y="2631778"/>
                  <a:pt x="5378896" y="2630537"/>
                  <a:pt x="5391299" y="2630537"/>
                </a:cubicBezTo>
                <a:cubicBezTo>
                  <a:pt x="5403701" y="2630537"/>
                  <a:pt x="5412382" y="2628057"/>
                  <a:pt x="5417343" y="2623096"/>
                </a:cubicBezTo>
                <a:lnTo>
                  <a:pt x="5372695" y="2615654"/>
                </a:lnTo>
                <a:cubicBezTo>
                  <a:pt x="5372695" y="2615654"/>
                  <a:pt x="5370215" y="2615654"/>
                  <a:pt x="5365254" y="2615654"/>
                </a:cubicBezTo>
                <a:cubicBezTo>
                  <a:pt x="5360292" y="2615654"/>
                  <a:pt x="5357812" y="2613174"/>
                  <a:pt x="5357812" y="2608213"/>
                </a:cubicBezTo>
                <a:cubicBezTo>
                  <a:pt x="5352851" y="2608213"/>
                  <a:pt x="5350371" y="2609453"/>
                  <a:pt x="5350371" y="2611933"/>
                </a:cubicBezTo>
                <a:cubicBezTo>
                  <a:pt x="5350371" y="2614414"/>
                  <a:pt x="5347891" y="2615654"/>
                  <a:pt x="5342929" y="2615654"/>
                </a:cubicBezTo>
                <a:cubicBezTo>
                  <a:pt x="5337968" y="2615654"/>
                  <a:pt x="5333008" y="2613174"/>
                  <a:pt x="5328047" y="2608213"/>
                </a:cubicBezTo>
                <a:close/>
                <a:moveTo>
                  <a:pt x="5112246" y="2608213"/>
                </a:moveTo>
                <a:lnTo>
                  <a:pt x="5112246" y="2615654"/>
                </a:lnTo>
                <a:lnTo>
                  <a:pt x="5119687" y="2615654"/>
                </a:lnTo>
                <a:lnTo>
                  <a:pt x="5127129" y="2615654"/>
                </a:lnTo>
                <a:lnTo>
                  <a:pt x="5134570" y="2608213"/>
                </a:lnTo>
                <a:lnTo>
                  <a:pt x="5127129" y="2608213"/>
                </a:lnTo>
                <a:lnTo>
                  <a:pt x="5119687" y="2615654"/>
                </a:lnTo>
                <a:cubicBezTo>
                  <a:pt x="5119687" y="2610693"/>
                  <a:pt x="5117207" y="2608213"/>
                  <a:pt x="5112246" y="2608213"/>
                </a:cubicBezTo>
                <a:close/>
                <a:moveTo>
                  <a:pt x="5037832" y="2608213"/>
                </a:moveTo>
                <a:cubicBezTo>
                  <a:pt x="5037832" y="2613174"/>
                  <a:pt x="5037832" y="2615654"/>
                  <a:pt x="5037832" y="2615654"/>
                </a:cubicBezTo>
                <a:cubicBezTo>
                  <a:pt x="5042793" y="2630537"/>
                  <a:pt x="5050234" y="2633018"/>
                  <a:pt x="5060156" y="2623096"/>
                </a:cubicBezTo>
                <a:cubicBezTo>
                  <a:pt x="5065117" y="2618134"/>
                  <a:pt x="5067597" y="2618134"/>
                  <a:pt x="5067597" y="2623096"/>
                </a:cubicBezTo>
                <a:lnTo>
                  <a:pt x="5082480" y="2608213"/>
                </a:lnTo>
                <a:cubicBezTo>
                  <a:pt x="5082480" y="2608213"/>
                  <a:pt x="5075039" y="2608213"/>
                  <a:pt x="5060156" y="2608213"/>
                </a:cubicBezTo>
                <a:cubicBezTo>
                  <a:pt x="5045273" y="2608213"/>
                  <a:pt x="5037832" y="2608213"/>
                  <a:pt x="5037832" y="2608213"/>
                </a:cubicBezTo>
                <a:close/>
                <a:moveTo>
                  <a:pt x="5612680" y="2604492"/>
                </a:moveTo>
                <a:cubicBezTo>
                  <a:pt x="5611440" y="2604492"/>
                  <a:pt x="5610820" y="2605732"/>
                  <a:pt x="5610820" y="2608213"/>
                </a:cubicBezTo>
                <a:cubicBezTo>
                  <a:pt x="5610820" y="2613174"/>
                  <a:pt x="5610820" y="2618134"/>
                  <a:pt x="5610820" y="2623096"/>
                </a:cubicBezTo>
                <a:cubicBezTo>
                  <a:pt x="5620742" y="2623096"/>
                  <a:pt x="5630664" y="2620615"/>
                  <a:pt x="5640586" y="2615654"/>
                </a:cubicBezTo>
                <a:cubicBezTo>
                  <a:pt x="5640586" y="2615654"/>
                  <a:pt x="5638106" y="2613174"/>
                  <a:pt x="5633144" y="2608213"/>
                </a:cubicBezTo>
                <a:cubicBezTo>
                  <a:pt x="5633144" y="2608213"/>
                  <a:pt x="5628183" y="2608213"/>
                  <a:pt x="5618261" y="2608213"/>
                </a:cubicBezTo>
                <a:cubicBezTo>
                  <a:pt x="5615781" y="2605732"/>
                  <a:pt x="5613920" y="2604492"/>
                  <a:pt x="5612680" y="2604492"/>
                </a:cubicBezTo>
                <a:close/>
                <a:moveTo>
                  <a:pt x="5261074" y="2600771"/>
                </a:moveTo>
                <a:cubicBezTo>
                  <a:pt x="5256113" y="2600771"/>
                  <a:pt x="5254873" y="2602012"/>
                  <a:pt x="5257353" y="2604492"/>
                </a:cubicBezTo>
                <a:cubicBezTo>
                  <a:pt x="5259833" y="2606972"/>
                  <a:pt x="5261074" y="2610693"/>
                  <a:pt x="5261074" y="2615654"/>
                </a:cubicBezTo>
                <a:lnTo>
                  <a:pt x="5268515" y="2608213"/>
                </a:lnTo>
                <a:cubicBezTo>
                  <a:pt x="5263554" y="2603252"/>
                  <a:pt x="5261074" y="2600771"/>
                  <a:pt x="5261074" y="2600771"/>
                </a:cubicBezTo>
                <a:close/>
                <a:moveTo>
                  <a:pt x="4829472" y="2585888"/>
                </a:moveTo>
                <a:cubicBezTo>
                  <a:pt x="4829472" y="2590849"/>
                  <a:pt x="4829472" y="2593330"/>
                  <a:pt x="4829472" y="2593330"/>
                </a:cubicBezTo>
                <a:cubicBezTo>
                  <a:pt x="4829472" y="2593330"/>
                  <a:pt x="4831952" y="2593330"/>
                  <a:pt x="4836914" y="2593330"/>
                </a:cubicBezTo>
                <a:cubicBezTo>
                  <a:pt x="4841875" y="2593330"/>
                  <a:pt x="4841875" y="2590849"/>
                  <a:pt x="4836914" y="2585888"/>
                </a:cubicBezTo>
                <a:close/>
                <a:moveTo>
                  <a:pt x="5499199" y="2578447"/>
                </a:moveTo>
                <a:lnTo>
                  <a:pt x="5514082" y="2578447"/>
                </a:lnTo>
                <a:cubicBezTo>
                  <a:pt x="5509120" y="2583408"/>
                  <a:pt x="5506640" y="2585888"/>
                  <a:pt x="5506640" y="2585888"/>
                </a:cubicBezTo>
                <a:close/>
                <a:moveTo>
                  <a:pt x="5127129" y="2578447"/>
                </a:moveTo>
                <a:cubicBezTo>
                  <a:pt x="5127129" y="2583408"/>
                  <a:pt x="5129609" y="2585888"/>
                  <a:pt x="5134570" y="2585888"/>
                </a:cubicBezTo>
                <a:lnTo>
                  <a:pt x="5134570" y="2578447"/>
                </a:lnTo>
                <a:close/>
                <a:moveTo>
                  <a:pt x="4851797" y="2578447"/>
                </a:moveTo>
                <a:cubicBezTo>
                  <a:pt x="4851797" y="2583408"/>
                  <a:pt x="4851797" y="2585888"/>
                  <a:pt x="4851797" y="2585888"/>
                </a:cubicBezTo>
                <a:cubicBezTo>
                  <a:pt x="4851797" y="2585888"/>
                  <a:pt x="4854277" y="2585888"/>
                  <a:pt x="4859238" y="2585888"/>
                </a:cubicBezTo>
                <a:cubicBezTo>
                  <a:pt x="4859238" y="2585888"/>
                  <a:pt x="4859238" y="2583408"/>
                  <a:pt x="4859238" y="2578447"/>
                </a:cubicBezTo>
                <a:close/>
                <a:moveTo>
                  <a:pt x="4810869" y="2578447"/>
                </a:moveTo>
                <a:cubicBezTo>
                  <a:pt x="4808389" y="2578447"/>
                  <a:pt x="4805908" y="2579687"/>
                  <a:pt x="4803427" y="2582168"/>
                </a:cubicBezTo>
                <a:cubicBezTo>
                  <a:pt x="4800947" y="2584648"/>
                  <a:pt x="4800947" y="2587129"/>
                  <a:pt x="4803427" y="2589609"/>
                </a:cubicBezTo>
                <a:cubicBezTo>
                  <a:pt x="4805908" y="2592090"/>
                  <a:pt x="4808389" y="2592090"/>
                  <a:pt x="4810869" y="2589609"/>
                </a:cubicBezTo>
                <a:cubicBezTo>
                  <a:pt x="4813349" y="2587129"/>
                  <a:pt x="4814590" y="2584648"/>
                  <a:pt x="4814590" y="2582168"/>
                </a:cubicBezTo>
                <a:cubicBezTo>
                  <a:pt x="4814590" y="2579687"/>
                  <a:pt x="4813349" y="2578447"/>
                  <a:pt x="4810869" y="2578447"/>
                </a:cubicBezTo>
                <a:close/>
                <a:moveTo>
                  <a:pt x="5796855" y="2571006"/>
                </a:moveTo>
                <a:cubicBezTo>
                  <a:pt x="5796855" y="2575967"/>
                  <a:pt x="5796855" y="2578447"/>
                  <a:pt x="5796855" y="2578447"/>
                </a:cubicBezTo>
                <a:lnTo>
                  <a:pt x="5796855" y="2585888"/>
                </a:lnTo>
                <a:cubicBezTo>
                  <a:pt x="5791894" y="2585888"/>
                  <a:pt x="5789414" y="2583408"/>
                  <a:pt x="5789414" y="2578447"/>
                </a:cubicBezTo>
                <a:close/>
                <a:moveTo>
                  <a:pt x="4978301" y="2571006"/>
                </a:moveTo>
                <a:cubicBezTo>
                  <a:pt x="4978301" y="2571006"/>
                  <a:pt x="4979541" y="2571006"/>
                  <a:pt x="4982021" y="2571006"/>
                </a:cubicBezTo>
                <a:cubicBezTo>
                  <a:pt x="4984501" y="2571006"/>
                  <a:pt x="4988222" y="2571006"/>
                  <a:pt x="4993183" y="2571006"/>
                </a:cubicBezTo>
                <a:cubicBezTo>
                  <a:pt x="5003105" y="2571006"/>
                  <a:pt x="5008066" y="2571006"/>
                  <a:pt x="5008066" y="2571006"/>
                </a:cubicBezTo>
                <a:lnTo>
                  <a:pt x="4993183" y="2578447"/>
                </a:lnTo>
                <a:cubicBezTo>
                  <a:pt x="4983262" y="2578447"/>
                  <a:pt x="4978301" y="2575967"/>
                  <a:pt x="4978301" y="2571006"/>
                </a:cubicBezTo>
                <a:close/>
                <a:moveTo>
                  <a:pt x="5774531" y="2556123"/>
                </a:moveTo>
                <a:lnTo>
                  <a:pt x="5781972" y="2556123"/>
                </a:lnTo>
                <a:cubicBezTo>
                  <a:pt x="5786934" y="2556123"/>
                  <a:pt x="5789414" y="2557363"/>
                  <a:pt x="5789414" y="2559844"/>
                </a:cubicBezTo>
                <a:cubicBezTo>
                  <a:pt x="5789414" y="2562324"/>
                  <a:pt x="5788173" y="2563564"/>
                  <a:pt x="5785693" y="2563564"/>
                </a:cubicBezTo>
                <a:cubicBezTo>
                  <a:pt x="5783213" y="2563564"/>
                  <a:pt x="5781972" y="2563564"/>
                  <a:pt x="5781972" y="2563564"/>
                </a:cubicBezTo>
                <a:cubicBezTo>
                  <a:pt x="5781972" y="2563564"/>
                  <a:pt x="5779492" y="2561084"/>
                  <a:pt x="5774531" y="2556123"/>
                </a:cubicBezTo>
                <a:close/>
                <a:moveTo>
                  <a:pt x="5744765" y="2556123"/>
                </a:moveTo>
                <a:cubicBezTo>
                  <a:pt x="5749727" y="2556123"/>
                  <a:pt x="5752207" y="2556123"/>
                  <a:pt x="5752207" y="2556123"/>
                </a:cubicBezTo>
                <a:lnTo>
                  <a:pt x="5759648" y="2556123"/>
                </a:lnTo>
                <a:cubicBezTo>
                  <a:pt x="5759648" y="2561084"/>
                  <a:pt x="5762128" y="2563564"/>
                  <a:pt x="5767090" y="2563564"/>
                </a:cubicBezTo>
                <a:lnTo>
                  <a:pt x="5759648" y="2563564"/>
                </a:lnTo>
                <a:cubicBezTo>
                  <a:pt x="5754687" y="2568525"/>
                  <a:pt x="5752207" y="2571006"/>
                  <a:pt x="5752207" y="2571006"/>
                </a:cubicBezTo>
                <a:close/>
                <a:moveTo>
                  <a:pt x="900410" y="2556123"/>
                </a:moveTo>
                <a:lnTo>
                  <a:pt x="907852" y="2563564"/>
                </a:lnTo>
                <a:cubicBezTo>
                  <a:pt x="907852" y="2563564"/>
                  <a:pt x="907852" y="2561084"/>
                  <a:pt x="907852" y="2556123"/>
                </a:cubicBezTo>
                <a:cubicBezTo>
                  <a:pt x="902891" y="2556123"/>
                  <a:pt x="900410" y="2556123"/>
                  <a:pt x="900410" y="2556123"/>
                </a:cubicBezTo>
                <a:close/>
                <a:moveTo>
                  <a:pt x="5675932" y="2552402"/>
                </a:moveTo>
                <a:cubicBezTo>
                  <a:pt x="5677172" y="2552402"/>
                  <a:pt x="5677793" y="2553642"/>
                  <a:pt x="5677793" y="2556123"/>
                </a:cubicBezTo>
                <a:lnTo>
                  <a:pt x="5670351" y="2563564"/>
                </a:lnTo>
                <a:cubicBezTo>
                  <a:pt x="5665390" y="2563564"/>
                  <a:pt x="5665390" y="2561084"/>
                  <a:pt x="5670351" y="2556123"/>
                </a:cubicBezTo>
                <a:cubicBezTo>
                  <a:pt x="5672832" y="2553642"/>
                  <a:pt x="5674692" y="2552402"/>
                  <a:pt x="5675932" y="2552402"/>
                </a:cubicBezTo>
                <a:close/>
                <a:moveTo>
                  <a:pt x="5640586" y="2548681"/>
                </a:moveTo>
                <a:lnTo>
                  <a:pt x="5648027" y="2548681"/>
                </a:lnTo>
                <a:lnTo>
                  <a:pt x="5648027" y="2556123"/>
                </a:lnTo>
                <a:close/>
                <a:moveTo>
                  <a:pt x="5625703" y="2548681"/>
                </a:moveTo>
                <a:cubicBezTo>
                  <a:pt x="5630664" y="2548681"/>
                  <a:pt x="5633144" y="2548681"/>
                  <a:pt x="5633144" y="2548681"/>
                </a:cubicBezTo>
                <a:cubicBezTo>
                  <a:pt x="5633144" y="2553642"/>
                  <a:pt x="5631904" y="2556123"/>
                  <a:pt x="5629424" y="2556123"/>
                </a:cubicBezTo>
                <a:cubicBezTo>
                  <a:pt x="5626943" y="2556123"/>
                  <a:pt x="5625703" y="2556123"/>
                  <a:pt x="5625703" y="2556123"/>
                </a:cubicBezTo>
                <a:cubicBezTo>
                  <a:pt x="5625703" y="2556123"/>
                  <a:pt x="5625703" y="2553642"/>
                  <a:pt x="5625703" y="2548681"/>
                </a:cubicBezTo>
                <a:close/>
                <a:moveTo>
                  <a:pt x="5517311" y="2542784"/>
                </a:moveTo>
                <a:lnTo>
                  <a:pt x="5518733" y="2543100"/>
                </a:lnTo>
                <a:cubicBezTo>
                  <a:pt x="5520593" y="2544341"/>
                  <a:pt x="5521523" y="2546201"/>
                  <a:pt x="5521523" y="2548681"/>
                </a:cubicBezTo>
                <a:close/>
                <a:moveTo>
                  <a:pt x="5342929" y="2541240"/>
                </a:moveTo>
                <a:lnTo>
                  <a:pt x="5357812" y="2548681"/>
                </a:lnTo>
                <a:lnTo>
                  <a:pt x="5365254" y="2556123"/>
                </a:lnTo>
                <a:cubicBezTo>
                  <a:pt x="5360292" y="2556123"/>
                  <a:pt x="5355332" y="2556123"/>
                  <a:pt x="5350371" y="2556123"/>
                </a:cubicBezTo>
                <a:close/>
                <a:moveTo>
                  <a:pt x="751582" y="2541240"/>
                </a:moveTo>
                <a:cubicBezTo>
                  <a:pt x="756543" y="2541240"/>
                  <a:pt x="759024" y="2541240"/>
                  <a:pt x="759024" y="2541240"/>
                </a:cubicBezTo>
                <a:lnTo>
                  <a:pt x="751582" y="2548681"/>
                </a:lnTo>
                <a:cubicBezTo>
                  <a:pt x="751582" y="2548681"/>
                  <a:pt x="751582" y="2546201"/>
                  <a:pt x="751582" y="2541240"/>
                </a:cubicBezTo>
                <a:close/>
                <a:moveTo>
                  <a:pt x="5536406" y="2533799"/>
                </a:moveTo>
                <a:lnTo>
                  <a:pt x="5543847" y="2541240"/>
                </a:lnTo>
                <a:cubicBezTo>
                  <a:pt x="5543847" y="2546201"/>
                  <a:pt x="5543847" y="2548681"/>
                  <a:pt x="5543847" y="2548681"/>
                </a:cubicBezTo>
                <a:cubicBezTo>
                  <a:pt x="5543847" y="2548681"/>
                  <a:pt x="5541367" y="2546201"/>
                  <a:pt x="5536406" y="2541240"/>
                </a:cubicBezTo>
                <a:cubicBezTo>
                  <a:pt x="5536406" y="2536279"/>
                  <a:pt x="5536406" y="2533799"/>
                  <a:pt x="5536406" y="2533799"/>
                </a:cubicBezTo>
                <a:close/>
                <a:moveTo>
                  <a:pt x="5290840" y="2533799"/>
                </a:moveTo>
                <a:cubicBezTo>
                  <a:pt x="5295801" y="2533799"/>
                  <a:pt x="5298281" y="2536279"/>
                  <a:pt x="5298281" y="2541240"/>
                </a:cubicBezTo>
                <a:cubicBezTo>
                  <a:pt x="5298281" y="2541240"/>
                  <a:pt x="5295801" y="2541240"/>
                  <a:pt x="5290840" y="2541240"/>
                </a:cubicBezTo>
                <a:cubicBezTo>
                  <a:pt x="5290840" y="2541240"/>
                  <a:pt x="5290840" y="2538760"/>
                  <a:pt x="5290840" y="2533799"/>
                </a:cubicBezTo>
                <a:close/>
                <a:moveTo>
                  <a:pt x="5156894" y="2533799"/>
                </a:moveTo>
                <a:cubicBezTo>
                  <a:pt x="5156894" y="2533799"/>
                  <a:pt x="5159374" y="2533799"/>
                  <a:pt x="5164336" y="2533799"/>
                </a:cubicBezTo>
                <a:cubicBezTo>
                  <a:pt x="5164336" y="2538760"/>
                  <a:pt x="5163095" y="2541240"/>
                  <a:pt x="5160615" y="2541240"/>
                </a:cubicBezTo>
                <a:cubicBezTo>
                  <a:pt x="5158135" y="2541240"/>
                  <a:pt x="5156894" y="2541240"/>
                  <a:pt x="5156894" y="2541240"/>
                </a:cubicBezTo>
                <a:cubicBezTo>
                  <a:pt x="5151933" y="2541240"/>
                  <a:pt x="5149453" y="2541240"/>
                  <a:pt x="5149453" y="2541240"/>
                </a:cubicBezTo>
                <a:cubicBezTo>
                  <a:pt x="5154414" y="2536279"/>
                  <a:pt x="5156894" y="2533799"/>
                  <a:pt x="5156894" y="2533799"/>
                </a:cubicBezTo>
                <a:close/>
                <a:moveTo>
                  <a:pt x="5499199" y="2526357"/>
                </a:moveTo>
                <a:cubicBezTo>
                  <a:pt x="5504160" y="2528838"/>
                  <a:pt x="5508501" y="2531939"/>
                  <a:pt x="5512221" y="2535659"/>
                </a:cubicBezTo>
                <a:lnTo>
                  <a:pt x="5517311" y="2542784"/>
                </a:lnTo>
                <a:lnTo>
                  <a:pt x="5510361" y="2541240"/>
                </a:lnTo>
                <a:cubicBezTo>
                  <a:pt x="5502920" y="2541240"/>
                  <a:pt x="5496719" y="2538760"/>
                  <a:pt x="5491758" y="2533799"/>
                </a:cubicBezTo>
                <a:close/>
                <a:moveTo>
                  <a:pt x="5424785" y="2526357"/>
                </a:moveTo>
                <a:lnTo>
                  <a:pt x="5476875" y="2526357"/>
                </a:lnTo>
                <a:cubicBezTo>
                  <a:pt x="5476875" y="2531318"/>
                  <a:pt x="5476875" y="2533799"/>
                  <a:pt x="5476875" y="2533799"/>
                </a:cubicBezTo>
                <a:lnTo>
                  <a:pt x="5461992" y="2533799"/>
                </a:lnTo>
                <a:cubicBezTo>
                  <a:pt x="5461992" y="2533799"/>
                  <a:pt x="5457031" y="2533799"/>
                  <a:pt x="5447109" y="2533799"/>
                </a:cubicBezTo>
                <a:lnTo>
                  <a:pt x="5432226" y="2533799"/>
                </a:lnTo>
                <a:lnTo>
                  <a:pt x="5424785" y="2533799"/>
                </a:lnTo>
                <a:cubicBezTo>
                  <a:pt x="5424785" y="2528838"/>
                  <a:pt x="5424785" y="2526357"/>
                  <a:pt x="5424785" y="2526357"/>
                </a:cubicBezTo>
                <a:close/>
                <a:moveTo>
                  <a:pt x="5275957" y="2526357"/>
                </a:moveTo>
                <a:lnTo>
                  <a:pt x="5275957" y="2541240"/>
                </a:lnTo>
                <a:cubicBezTo>
                  <a:pt x="5270995" y="2541240"/>
                  <a:pt x="5268515" y="2538760"/>
                  <a:pt x="5268515" y="2533799"/>
                </a:cubicBezTo>
                <a:cubicBezTo>
                  <a:pt x="5268515" y="2528838"/>
                  <a:pt x="5270995" y="2526357"/>
                  <a:pt x="5275957" y="2526357"/>
                </a:cubicBezTo>
                <a:close/>
                <a:moveTo>
                  <a:pt x="5179218" y="2526357"/>
                </a:moveTo>
                <a:cubicBezTo>
                  <a:pt x="5184180" y="2531318"/>
                  <a:pt x="5189140" y="2533799"/>
                  <a:pt x="5194101" y="2533799"/>
                </a:cubicBezTo>
                <a:cubicBezTo>
                  <a:pt x="5194101" y="2538760"/>
                  <a:pt x="5194101" y="2543720"/>
                  <a:pt x="5194101" y="2548681"/>
                </a:cubicBezTo>
                <a:lnTo>
                  <a:pt x="5179218" y="2533799"/>
                </a:lnTo>
                <a:close/>
                <a:moveTo>
                  <a:pt x="5134570" y="2526357"/>
                </a:moveTo>
                <a:cubicBezTo>
                  <a:pt x="5134570" y="2526357"/>
                  <a:pt x="5137050" y="2528838"/>
                  <a:pt x="5142011" y="2533799"/>
                </a:cubicBezTo>
                <a:cubicBezTo>
                  <a:pt x="5142011" y="2533799"/>
                  <a:pt x="5139531" y="2533799"/>
                  <a:pt x="5134570" y="2533799"/>
                </a:cubicBezTo>
                <a:cubicBezTo>
                  <a:pt x="5134570" y="2528838"/>
                  <a:pt x="5134570" y="2526357"/>
                  <a:pt x="5134570" y="2526357"/>
                </a:cubicBezTo>
                <a:close/>
                <a:moveTo>
                  <a:pt x="5104804" y="2526357"/>
                </a:moveTo>
                <a:lnTo>
                  <a:pt x="5112246" y="2526357"/>
                </a:lnTo>
                <a:cubicBezTo>
                  <a:pt x="5117207" y="2531318"/>
                  <a:pt x="5119687" y="2533799"/>
                  <a:pt x="5119687" y="2533799"/>
                </a:cubicBezTo>
                <a:lnTo>
                  <a:pt x="5112246" y="2533799"/>
                </a:lnTo>
                <a:lnTo>
                  <a:pt x="5104804" y="2533799"/>
                </a:lnTo>
                <a:cubicBezTo>
                  <a:pt x="5104804" y="2533799"/>
                  <a:pt x="5104804" y="2531318"/>
                  <a:pt x="5104804" y="2526357"/>
                </a:cubicBezTo>
                <a:close/>
                <a:moveTo>
                  <a:pt x="4911328" y="2518916"/>
                </a:moveTo>
                <a:lnTo>
                  <a:pt x="4903886" y="2533799"/>
                </a:lnTo>
                <a:cubicBezTo>
                  <a:pt x="4898925" y="2533799"/>
                  <a:pt x="4896445" y="2535039"/>
                  <a:pt x="4896445" y="2537519"/>
                </a:cubicBezTo>
                <a:cubicBezTo>
                  <a:pt x="4896445" y="2540000"/>
                  <a:pt x="4896445" y="2541240"/>
                  <a:pt x="4896445" y="2541240"/>
                </a:cubicBezTo>
                <a:cubicBezTo>
                  <a:pt x="4906367" y="2541240"/>
                  <a:pt x="4918769" y="2538760"/>
                  <a:pt x="4933652" y="2533799"/>
                </a:cubicBezTo>
                <a:cubicBezTo>
                  <a:pt x="4933652" y="2528838"/>
                  <a:pt x="4931172" y="2526357"/>
                  <a:pt x="4926211" y="2526357"/>
                </a:cubicBezTo>
                <a:lnTo>
                  <a:pt x="4918769" y="2526357"/>
                </a:lnTo>
                <a:cubicBezTo>
                  <a:pt x="4923731" y="2521396"/>
                  <a:pt x="4923731" y="2518916"/>
                  <a:pt x="4918769" y="2518916"/>
                </a:cubicBezTo>
                <a:cubicBezTo>
                  <a:pt x="4913808" y="2518916"/>
                  <a:pt x="4911328" y="2518916"/>
                  <a:pt x="4911328" y="2518916"/>
                </a:cubicBezTo>
                <a:close/>
                <a:moveTo>
                  <a:pt x="4836914" y="2518916"/>
                </a:moveTo>
                <a:cubicBezTo>
                  <a:pt x="4841875" y="2518916"/>
                  <a:pt x="4844355" y="2521396"/>
                  <a:pt x="4844355" y="2526357"/>
                </a:cubicBezTo>
                <a:lnTo>
                  <a:pt x="4844355" y="2533799"/>
                </a:lnTo>
                <a:cubicBezTo>
                  <a:pt x="4849317" y="2538760"/>
                  <a:pt x="4850556" y="2541240"/>
                  <a:pt x="4848076" y="2541240"/>
                </a:cubicBezTo>
                <a:cubicBezTo>
                  <a:pt x="4845596" y="2541240"/>
                  <a:pt x="4843115" y="2540000"/>
                  <a:pt x="4840635" y="2537519"/>
                </a:cubicBezTo>
                <a:cubicBezTo>
                  <a:pt x="4838154" y="2535039"/>
                  <a:pt x="4834434" y="2535039"/>
                  <a:pt x="4829472" y="2537519"/>
                </a:cubicBezTo>
                <a:cubicBezTo>
                  <a:pt x="4824511" y="2540000"/>
                  <a:pt x="4820790" y="2540000"/>
                  <a:pt x="4818310" y="2537519"/>
                </a:cubicBezTo>
                <a:cubicBezTo>
                  <a:pt x="4815830" y="2535039"/>
                  <a:pt x="4815830" y="2532558"/>
                  <a:pt x="4818310" y="2530078"/>
                </a:cubicBezTo>
                <a:cubicBezTo>
                  <a:pt x="4820790" y="2527598"/>
                  <a:pt x="4823272" y="2526357"/>
                  <a:pt x="4825752" y="2526357"/>
                </a:cubicBezTo>
                <a:cubicBezTo>
                  <a:pt x="4828232" y="2526357"/>
                  <a:pt x="4829472" y="2525117"/>
                  <a:pt x="4829472" y="2522636"/>
                </a:cubicBezTo>
                <a:cubicBezTo>
                  <a:pt x="4829472" y="2520156"/>
                  <a:pt x="4831952" y="2518916"/>
                  <a:pt x="4836914" y="2518916"/>
                </a:cubicBezTo>
                <a:close/>
                <a:moveTo>
                  <a:pt x="4762500" y="2518916"/>
                </a:moveTo>
                <a:cubicBezTo>
                  <a:pt x="4757538" y="2523877"/>
                  <a:pt x="4752578" y="2526357"/>
                  <a:pt x="4747617" y="2526357"/>
                </a:cubicBezTo>
                <a:lnTo>
                  <a:pt x="4740176" y="2526357"/>
                </a:lnTo>
                <a:lnTo>
                  <a:pt x="4747617" y="2533799"/>
                </a:lnTo>
                <a:cubicBezTo>
                  <a:pt x="4752578" y="2533799"/>
                  <a:pt x="4755058" y="2536279"/>
                  <a:pt x="4755058" y="2541240"/>
                </a:cubicBezTo>
                <a:lnTo>
                  <a:pt x="4755058" y="2533799"/>
                </a:lnTo>
                <a:lnTo>
                  <a:pt x="4762500" y="2526357"/>
                </a:lnTo>
                <a:close/>
                <a:moveTo>
                  <a:pt x="5514082" y="2511474"/>
                </a:moveTo>
                <a:cubicBezTo>
                  <a:pt x="5514082" y="2511474"/>
                  <a:pt x="5514082" y="2513955"/>
                  <a:pt x="5514082" y="2518916"/>
                </a:cubicBezTo>
                <a:cubicBezTo>
                  <a:pt x="5514082" y="2518916"/>
                  <a:pt x="5512841" y="2518916"/>
                  <a:pt x="5510361" y="2518916"/>
                </a:cubicBezTo>
                <a:cubicBezTo>
                  <a:pt x="5507881" y="2518916"/>
                  <a:pt x="5506640" y="2518916"/>
                  <a:pt x="5506640" y="2518916"/>
                </a:cubicBezTo>
                <a:cubicBezTo>
                  <a:pt x="5506640" y="2513955"/>
                  <a:pt x="5509120" y="2511474"/>
                  <a:pt x="5514082" y="2511474"/>
                </a:cubicBezTo>
                <a:close/>
                <a:moveTo>
                  <a:pt x="5395019" y="2511474"/>
                </a:moveTo>
                <a:cubicBezTo>
                  <a:pt x="5395019" y="2511474"/>
                  <a:pt x="5397499" y="2513955"/>
                  <a:pt x="5402461" y="2518916"/>
                </a:cubicBezTo>
                <a:lnTo>
                  <a:pt x="5395019" y="2526357"/>
                </a:lnTo>
                <a:close/>
                <a:moveTo>
                  <a:pt x="5342929" y="2511474"/>
                </a:moveTo>
                <a:cubicBezTo>
                  <a:pt x="5347891" y="2511474"/>
                  <a:pt x="5351611" y="2511474"/>
                  <a:pt x="5354092" y="2511474"/>
                </a:cubicBezTo>
                <a:cubicBezTo>
                  <a:pt x="5356572" y="2511474"/>
                  <a:pt x="5357812" y="2511474"/>
                  <a:pt x="5357812" y="2511474"/>
                </a:cubicBezTo>
                <a:cubicBezTo>
                  <a:pt x="5362774" y="2516435"/>
                  <a:pt x="5366494" y="2517675"/>
                  <a:pt x="5368974" y="2515195"/>
                </a:cubicBezTo>
                <a:cubicBezTo>
                  <a:pt x="5371454" y="2512715"/>
                  <a:pt x="5377656" y="2516435"/>
                  <a:pt x="5387578" y="2526357"/>
                </a:cubicBezTo>
                <a:lnTo>
                  <a:pt x="5387578" y="2533799"/>
                </a:lnTo>
                <a:lnTo>
                  <a:pt x="5372695" y="2526357"/>
                </a:lnTo>
                <a:cubicBezTo>
                  <a:pt x="5372695" y="2526357"/>
                  <a:pt x="5371454" y="2525117"/>
                  <a:pt x="5368974" y="2522636"/>
                </a:cubicBezTo>
                <a:cubicBezTo>
                  <a:pt x="5366494" y="2520156"/>
                  <a:pt x="5362774" y="2521396"/>
                  <a:pt x="5357812" y="2526357"/>
                </a:cubicBezTo>
                <a:lnTo>
                  <a:pt x="5342929" y="2518916"/>
                </a:lnTo>
                <a:lnTo>
                  <a:pt x="5335488" y="2518916"/>
                </a:lnTo>
                <a:close/>
                <a:moveTo>
                  <a:pt x="5119687" y="2511474"/>
                </a:moveTo>
                <a:lnTo>
                  <a:pt x="5127129" y="2518916"/>
                </a:lnTo>
                <a:lnTo>
                  <a:pt x="5119687" y="2526357"/>
                </a:lnTo>
                <a:cubicBezTo>
                  <a:pt x="5119687" y="2526357"/>
                  <a:pt x="5119687" y="2523877"/>
                  <a:pt x="5119687" y="2518916"/>
                </a:cubicBezTo>
                <a:close/>
                <a:moveTo>
                  <a:pt x="5030390" y="2511474"/>
                </a:moveTo>
                <a:lnTo>
                  <a:pt x="5030390" y="2526357"/>
                </a:lnTo>
                <a:lnTo>
                  <a:pt x="5045273" y="2541240"/>
                </a:lnTo>
                <a:cubicBezTo>
                  <a:pt x="5045273" y="2536279"/>
                  <a:pt x="5042793" y="2531318"/>
                  <a:pt x="5037832" y="2526357"/>
                </a:cubicBezTo>
                <a:lnTo>
                  <a:pt x="5037832" y="2518916"/>
                </a:lnTo>
                <a:cubicBezTo>
                  <a:pt x="5042793" y="2518916"/>
                  <a:pt x="5045273" y="2516435"/>
                  <a:pt x="5045273" y="2511474"/>
                </a:cubicBezTo>
                <a:lnTo>
                  <a:pt x="5037832" y="2511474"/>
                </a:lnTo>
                <a:cubicBezTo>
                  <a:pt x="5032870" y="2511474"/>
                  <a:pt x="5030390" y="2511474"/>
                  <a:pt x="5030390" y="2511474"/>
                </a:cubicBezTo>
                <a:close/>
                <a:moveTo>
                  <a:pt x="5448504" y="2509149"/>
                </a:moveTo>
                <a:cubicBezTo>
                  <a:pt x="5450055" y="2509459"/>
                  <a:pt x="5452070" y="2510234"/>
                  <a:pt x="5454551" y="2511474"/>
                </a:cubicBezTo>
                <a:cubicBezTo>
                  <a:pt x="5454551" y="2511474"/>
                  <a:pt x="5453310" y="2512715"/>
                  <a:pt x="5450830" y="2515195"/>
                </a:cubicBezTo>
                <a:cubicBezTo>
                  <a:pt x="5448350" y="2517675"/>
                  <a:pt x="5447109" y="2518916"/>
                  <a:pt x="5447109" y="2518916"/>
                </a:cubicBezTo>
                <a:cubicBezTo>
                  <a:pt x="5443388" y="2511475"/>
                  <a:pt x="5443853" y="2508219"/>
                  <a:pt x="5448504" y="2509149"/>
                </a:cubicBezTo>
                <a:close/>
                <a:moveTo>
                  <a:pt x="5432226" y="2504033"/>
                </a:moveTo>
                <a:cubicBezTo>
                  <a:pt x="5437188" y="2504033"/>
                  <a:pt x="5439668" y="2504033"/>
                  <a:pt x="5439668" y="2504033"/>
                </a:cubicBezTo>
                <a:cubicBezTo>
                  <a:pt x="5439668" y="2504033"/>
                  <a:pt x="5438427" y="2505273"/>
                  <a:pt x="5435947" y="2507754"/>
                </a:cubicBezTo>
                <a:cubicBezTo>
                  <a:pt x="5433467" y="2510234"/>
                  <a:pt x="5430986" y="2510234"/>
                  <a:pt x="5428506" y="2507754"/>
                </a:cubicBezTo>
                <a:cubicBezTo>
                  <a:pt x="5426026" y="2505273"/>
                  <a:pt x="5427265" y="2504033"/>
                  <a:pt x="5432226" y="2504033"/>
                </a:cubicBezTo>
                <a:close/>
                <a:moveTo>
                  <a:pt x="5268515" y="2504033"/>
                </a:moveTo>
                <a:cubicBezTo>
                  <a:pt x="5268515" y="2508994"/>
                  <a:pt x="5273477" y="2508994"/>
                  <a:pt x="5283398" y="2504033"/>
                </a:cubicBezTo>
                <a:lnTo>
                  <a:pt x="5298281" y="2511474"/>
                </a:lnTo>
                <a:lnTo>
                  <a:pt x="5305722" y="2511474"/>
                </a:lnTo>
                <a:cubicBezTo>
                  <a:pt x="5310684" y="2511474"/>
                  <a:pt x="5313164" y="2513955"/>
                  <a:pt x="5313164" y="2518916"/>
                </a:cubicBezTo>
                <a:lnTo>
                  <a:pt x="5261074" y="2518916"/>
                </a:lnTo>
                <a:lnTo>
                  <a:pt x="5253633" y="2511474"/>
                </a:lnTo>
                <a:close/>
                <a:moveTo>
                  <a:pt x="5171777" y="2504033"/>
                </a:moveTo>
                <a:cubicBezTo>
                  <a:pt x="5176738" y="2504033"/>
                  <a:pt x="5180459" y="2505273"/>
                  <a:pt x="5182939" y="2507754"/>
                </a:cubicBezTo>
                <a:cubicBezTo>
                  <a:pt x="5185419" y="2510234"/>
                  <a:pt x="5186660" y="2511474"/>
                  <a:pt x="5186660" y="2511474"/>
                </a:cubicBezTo>
                <a:cubicBezTo>
                  <a:pt x="5181699" y="2511474"/>
                  <a:pt x="5176738" y="2511474"/>
                  <a:pt x="5171777" y="2511474"/>
                </a:cubicBezTo>
                <a:close/>
                <a:moveTo>
                  <a:pt x="4755058" y="2504033"/>
                </a:moveTo>
                <a:lnTo>
                  <a:pt x="4755058" y="2511474"/>
                </a:lnTo>
                <a:lnTo>
                  <a:pt x="4762500" y="2511474"/>
                </a:lnTo>
                <a:cubicBezTo>
                  <a:pt x="4762500" y="2506513"/>
                  <a:pt x="4760020" y="2504033"/>
                  <a:pt x="4755058" y="2504033"/>
                </a:cubicBezTo>
                <a:close/>
                <a:moveTo>
                  <a:pt x="5350371" y="2496592"/>
                </a:moveTo>
                <a:cubicBezTo>
                  <a:pt x="5350371" y="2496592"/>
                  <a:pt x="5352851" y="2496592"/>
                  <a:pt x="5357812" y="2496592"/>
                </a:cubicBezTo>
                <a:cubicBezTo>
                  <a:pt x="5357812" y="2501553"/>
                  <a:pt x="5357812" y="2504033"/>
                  <a:pt x="5357812" y="2504033"/>
                </a:cubicBezTo>
                <a:cubicBezTo>
                  <a:pt x="5357812" y="2504033"/>
                  <a:pt x="5355332" y="2504033"/>
                  <a:pt x="5350371" y="2504033"/>
                </a:cubicBezTo>
                <a:cubicBezTo>
                  <a:pt x="5345410" y="2504033"/>
                  <a:pt x="5345410" y="2501553"/>
                  <a:pt x="5350371" y="2496592"/>
                </a:cubicBezTo>
                <a:close/>
                <a:moveTo>
                  <a:pt x="5089922" y="2496592"/>
                </a:moveTo>
                <a:lnTo>
                  <a:pt x="5097363" y="2496592"/>
                </a:lnTo>
                <a:cubicBezTo>
                  <a:pt x="5102324" y="2501553"/>
                  <a:pt x="5107285" y="2504033"/>
                  <a:pt x="5112246" y="2504033"/>
                </a:cubicBezTo>
                <a:cubicBezTo>
                  <a:pt x="5117207" y="2504033"/>
                  <a:pt x="5119687" y="2504033"/>
                  <a:pt x="5119687" y="2504033"/>
                </a:cubicBezTo>
                <a:lnTo>
                  <a:pt x="5089922" y="2511474"/>
                </a:lnTo>
                <a:cubicBezTo>
                  <a:pt x="5084960" y="2506513"/>
                  <a:pt x="5084960" y="2504033"/>
                  <a:pt x="5089922" y="2504033"/>
                </a:cubicBezTo>
                <a:cubicBezTo>
                  <a:pt x="5089922" y="2499072"/>
                  <a:pt x="5089922" y="2496592"/>
                  <a:pt x="5089922" y="2496592"/>
                </a:cubicBezTo>
                <a:close/>
                <a:moveTo>
                  <a:pt x="892969" y="2496592"/>
                </a:moveTo>
                <a:cubicBezTo>
                  <a:pt x="888008" y="2501553"/>
                  <a:pt x="885528" y="2508994"/>
                  <a:pt x="885528" y="2518916"/>
                </a:cubicBezTo>
                <a:cubicBezTo>
                  <a:pt x="885528" y="2518916"/>
                  <a:pt x="879326" y="2525117"/>
                  <a:pt x="866924" y="2537519"/>
                </a:cubicBezTo>
                <a:cubicBezTo>
                  <a:pt x="854522" y="2549922"/>
                  <a:pt x="845840" y="2561084"/>
                  <a:pt x="840879" y="2571006"/>
                </a:cubicBezTo>
                <a:cubicBezTo>
                  <a:pt x="835918" y="2580927"/>
                  <a:pt x="830957" y="2587129"/>
                  <a:pt x="825996" y="2589609"/>
                </a:cubicBezTo>
                <a:cubicBezTo>
                  <a:pt x="821035" y="2592090"/>
                  <a:pt x="818555" y="2598291"/>
                  <a:pt x="818555" y="2608213"/>
                </a:cubicBezTo>
                <a:cubicBezTo>
                  <a:pt x="818555" y="2613174"/>
                  <a:pt x="817315" y="2616894"/>
                  <a:pt x="814834" y="2619375"/>
                </a:cubicBezTo>
                <a:cubicBezTo>
                  <a:pt x="812354" y="2621855"/>
                  <a:pt x="811114" y="2623096"/>
                  <a:pt x="811114" y="2623096"/>
                </a:cubicBezTo>
                <a:lnTo>
                  <a:pt x="803672" y="2630537"/>
                </a:lnTo>
                <a:cubicBezTo>
                  <a:pt x="798711" y="2640459"/>
                  <a:pt x="793750" y="2645420"/>
                  <a:pt x="788789" y="2645420"/>
                </a:cubicBezTo>
                <a:cubicBezTo>
                  <a:pt x="783828" y="2650381"/>
                  <a:pt x="780108" y="2654102"/>
                  <a:pt x="777627" y="2656582"/>
                </a:cubicBezTo>
                <a:cubicBezTo>
                  <a:pt x="775147" y="2659062"/>
                  <a:pt x="773906" y="2661543"/>
                  <a:pt x="773906" y="2664023"/>
                </a:cubicBezTo>
                <a:cubicBezTo>
                  <a:pt x="773906" y="2666504"/>
                  <a:pt x="772666" y="2668985"/>
                  <a:pt x="770186" y="2671465"/>
                </a:cubicBezTo>
                <a:cubicBezTo>
                  <a:pt x="767705" y="2673945"/>
                  <a:pt x="763985" y="2677666"/>
                  <a:pt x="759024" y="2682627"/>
                </a:cubicBezTo>
                <a:cubicBezTo>
                  <a:pt x="759024" y="2682627"/>
                  <a:pt x="759024" y="2680147"/>
                  <a:pt x="759024" y="2675185"/>
                </a:cubicBezTo>
                <a:cubicBezTo>
                  <a:pt x="759024" y="2670225"/>
                  <a:pt x="760264" y="2666504"/>
                  <a:pt x="762744" y="2664023"/>
                </a:cubicBezTo>
                <a:cubicBezTo>
                  <a:pt x="765225" y="2661543"/>
                  <a:pt x="766465" y="2660303"/>
                  <a:pt x="766465" y="2660303"/>
                </a:cubicBezTo>
                <a:lnTo>
                  <a:pt x="788789" y="2623096"/>
                </a:lnTo>
                <a:cubicBezTo>
                  <a:pt x="803672" y="2608213"/>
                  <a:pt x="817315" y="2592090"/>
                  <a:pt x="829717" y="2574726"/>
                </a:cubicBezTo>
                <a:cubicBezTo>
                  <a:pt x="842119" y="2557363"/>
                  <a:pt x="849561" y="2547441"/>
                  <a:pt x="852041" y="2544961"/>
                </a:cubicBezTo>
                <a:cubicBezTo>
                  <a:pt x="854522" y="2542481"/>
                  <a:pt x="855762" y="2538760"/>
                  <a:pt x="855762" y="2533799"/>
                </a:cubicBezTo>
                <a:cubicBezTo>
                  <a:pt x="855762" y="2533799"/>
                  <a:pt x="859483" y="2530078"/>
                  <a:pt x="866924" y="2522636"/>
                </a:cubicBezTo>
                <a:cubicBezTo>
                  <a:pt x="874365" y="2515195"/>
                  <a:pt x="883047" y="2506513"/>
                  <a:pt x="892969" y="2496592"/>
                </a:cubicBezTo>
                <a:close/>
                <a:moveTo>
                  <a:pt x="5305722" y="2489150"/>
                </a:moveTo>
                <a:cubicBezTo>
                  <a:pt x="5310684" y="2489150"/>
                  <a:pt x="5313164" y="2491631"/>
                  <a:pt x="5313164" y="2496592"/>
                </a:cubicBezTo>
                <a:lnTo>
                  <a:pt x="5305722" y="2496592"/>
                </a:lnTo>
                <a:close/>
                <a:moveTo>
                  <a:pt x="5179218" y="2489150"/>
                </a:moveTo>
                <a:lnTo>
                  <a:pt x="5194101" y="2489150"/>
                </a:lnTo>
                <a:lnTo>
                  <a:pt x="5194101" y="2496592"/>
                </a:lnTo>
                <a:cubicBezTo>
                  <a:pt x="5184180" y="2496592"/>
                  <a:pt x="5179218" y="2494111"/>
                  <a:pt x="5179218" y="2489150"/>
                </a:cubicBezTo>
                <a:close/>
                <a:moveTo>
                  <a:pt x="4982021" y="2489150"/>
                </a:moveTo>
                <a:cubicBezTo>
                  <a:pt x="4989463" y="2489150"/>
                  <a:pt x="4993183" y="2491631"/>
                  <a:pt x="4993183" y="2496592"/>
                </a:cubicBezTo>
                <a:cubicBezTo>
                  <a:pt x="4993183" y="2501553"/>
                  <a:pt x="4991943" y="2504033"/>
                  <a:pt x="4989463" y="2504033"/>
                </a:cubicBezTo>
                <a:cubicBezTo>
                  <a:pt x="4986983" y="2504033"/>
                  <a:pt x="4983262" y="2501553"/>
                  <a:pt x="4978301" y="2496592"/>
                </a:cubicBezTo>
                <a:cubicBezTo>
                  <a:pt x="4973339" y="2491631"/>
                  <a:pt x="4974580" y="2489150"/>
                  <a:pt x="4982021" y="2489150"/>
                </a:cubicBezTo>
                <a:close/>
                <a:moveTo>
                  <a:pt x="4926211" y="2489150"/>
                </a:moveTo>
                <a:cubicBezTo>
                  <a:pt x="4926211" y="2489150"/>
                  <a:pt x="4926211" y="2491631"/>
                  <a:pt x="4926211" y="2496592"/>
                </a:cubicBezTo>
                <a:cubicBezTo>
                  <a:pt x="4926211" y="2501553"/>
                  <a:pt x="4926211" y="2504033"/>
                  <a:pt x="4926211" y="2504033"/>
                </a:cubicBezTo>
                <a:lnTo>
                  <a:pt x="4948535" y="2504033"/>
                </a:lnTo>
                <a:lnTo>
                  <a:pt x="4941093" y="2496592"/>
                </a:lnTo>
                <a:cubicBezTo>
                  <a:pt x="4936132" y="2496592"/>
                  <a:pt x="4933652" y="2494111"/>
                  <a:pt x="4933652" y="2489150"/>
                </a:cubicBezTo>
                <a:close/>
                <a:moveTo>
                  <a:pt x="4732734" y="2489150"/>
                </a:moveTo>
                <a:lnTo>
                  <a:pt x="4732734" y="2496592"/>
                </a:lnTo>
                <a:cubicBezTo>
                  <a:pt x="4732734" y="2496592"/>
                  <a:pt x="4735214" y="2496592"/>
                  <a:pt x="4740176" y="2496592"/>
                </a:cubicBezTo>
                <a:cubicBezTo>
                  <a:pt x="4740176" y="2491631"/>
                  <a:pt x="4737695" y="2489150"/>
                  <a:pt x="4732734" y="2489150"/>
                </a:cubicBezTo>
                <a:close/>
                <a:moveTo>
                  <a:pt x="4914583" y="2486825"/>
                </a:moveTo>
                <a:cubicBezTo>
                  <a:pt x="4913653" y="2487135"/>
                  <a:pt x="4912568" y="2487910"/>
                  <a:pt x="4911328" y="2489150"/>
                </a:cubicBezTo>
                <a:cubicBezTo>
                  <a:pt x="4906367" y="2494111"/>
                  <a:pt x="4903886" y="2497832"/>
                  <a:pt x="4903886" y="2500312"/>
                </a:cubicBezTo>
                <a:cubicBezTo>
                  <a:pt x="4903886" y="2502793"/>
                  <a:pt x="4906367" y="2504033"/>
                  <a:pt x="4911328" y="2504033"/>
                </a:cubicBezTo>
                <a:cubicBezTo>
                  <a:pt x="4916289" y="2504033"/>
                  <a:pt x="4918769" y="2501553"/>
                  <a:pt x="4918769" y="2496592"/>
                </a:cubicBezTo>
                <a:cubicBezTo>
                  <a:pt x="4918769" y="2489150"/>
                  <a:pt x="4917374" y="2485895"/>
                  <a:pt x="4914583" y="2486825"/>
                </a:cubicBezTo>
                <a:close/>
                <a:moveTo>
                  <a:pt x="5419204" y="2483569"/>
                </a:moveTo>
                <a:cubicBezTo>
                  <a:pt x="5421684" y="2483569"/>
                  <a:pt x="5424785" y="2484189"/>
                  <a:pt x="5428506" y="2485429"/>
                </a:cubicBezTo>
                <a:cubicBezTo>
                  <a:pt x="5435947" y="2487910"/>
                  <a:pt x="5439668" y="2489150"/>
                  <a:pt x="5439668" y="2489150"/>
                </a:cubicBezTo>
                <a:lnTo>
                  <a:pt x="5417343" y="2489150"/>
                </a:lnTo>
                <a:cubicBezTo>
                  <a:pt x="5412382" y="2489150"/>
                  <a:pt x="5411143" y="2487910"/>
                  <a:pt x="5413623" y="2485429"/>
                </a:cubicBezTo>
                <a:cubicBezTo>
                  <a:pt x="5414863" y="2484189"/>
                  <a:pt x="5416723" y="2483569"/>
                  <a:pt x="5419204" y="2483569"/>
                </a:cubicBezTo>
                <a:close/>
                <a:moveTo>
                  <a:pt x="5149453" y="2481709"/>
                </a:moveTo>
                <a:cubicBezTo>
                  <a:pt x="5154414" y="2481709"/>
                  <a:pt x="5156894" y="2481709"/>
                  <a:pt x="5156894" y="2481709"/>
                </a:cubicBezTo>
                <a:lnTo>
                  <a:pt x="5164336" y="2481709"/>
                </a:lnTo>
                <a:cubicBezTo>
                  <a:pt x="5164336" y="2486670"/>
                  <a:pt x="5161856" y="2489150"/>
                  <a:pt x="5156894" y="2489150"/>
                </a:cubicBezTo>
                <a:cubicBezTo>
                  <a:pt x="5151933" y="2489150"/>
                  <a:pt x="5149453" y="2491631"/>
                  <a:pt x="5149453" y="2496592"/>
                </a:cubicBezTo>
                <a:lnTo>
                  <a:pt x="5142011" y="2496592"/>
                </a:lnTo>
                <a:cubicBezTo>
                  <a:pt x="5142011" y="2491631"/>
                  <a:pt x="5142011" y="2487910"/>
                  <a:pt x="5142011" y="2485429"/>
                </a:cubicBezTo>
                <a:cubicBezTo>
                  <a:pt x="5142011" y="2482949"/>
                  <a:pt x="5144492" y="2481709"/>
                  <a:pt x="5149453" y="2481709"/>
                </a:cubicBezTo>
                <a:close/>
                <a:moveTo>
                  <a:pt x="5015508" y="2474268"/>
                </a:moveTo>
                <a:cubicBezTo>
                  <a:pt x="5020469" y="2474268"/>
                  <a:pt x="5024190" y="2476748"/>
                  <a:pt x="5026670" y="2481709"/>
                </a:cubicBezTo>
                <a:cubicBezTo>
                  <a:pt x="5029150" y="2486670"/>
                  <a:pt x="5027910" y="2491631"/>
                  <a:pt x="5022949" y="2496592"/>
                </a:cubicBezTo>
                <a:cubicBezTo>
                  <a:pt x="5017988" y="2496592"/>
                  <a:pt x="5015508" y="2495351"/>
                  <a:pt x="5015508" y="2492871"/>
                </a:cubicBezTo>
                <a:cubicBezTo>
                  <a:pt x="5015508" y="2490390"/>
                  <a:pt x="5015508" y="2486670"/>
                  <a:pt x="5015508" y="2481709"/>
                </a:cubicBezTo>
                <a:lnTo>
                  <a:pt x="5008066" y="2489150"/>
                </a:lnTo>
                <a:cubicBezTo>
                  <a:pt x="5013027" y="2489150"/>
                  <a:pt x="5014267" y="2490390"/>
                  <a:pt x="5011787" y="2492871"/>
                </a:cubicBezTo>
                <a:cubicBezTo>
                  <a:pt x="5009307" y="2495351"/>
                  <a:pt x="5005586" y="2496592"/>
                  <a:pt x="5000625" y="2496592"/>
                </a:cubicBezTo>
                <a:close/>
                <a:moveTo>
                  <a:pt x="937617" y="2474268"/>
                </a:moveTo>
                <a:lnTo>
                  <a:pt x="945059" y="2474268"/>
                </a:lnTo>
                <a:cubicBezTo>
                  <a:pt x="945059" y="2479228"/>
                  <a:pt x="945059" y="2481709"/>
                  <a:pt x="945059" y="2481709"/>
                </a:cubicBezTo>
                <a:cubicBezTo>
                  <a:pt x="945059" y="2481709"/>
                  <a:pt x="943818" y="2481709"/>
                  <a:pt x="941338" y="2481709"/>
                </a:cubicBezTo>
                <a:cubicBezTo>
                  <a:pt x="938858" y="2481709"/>
                  <a:pt x="937617" y="2481709"/>
                  <a:pt x="937617" y="2481709"/>
                </a:cubicBezTo>
                <a:close/>
                <a:moveTo>
                  <a:pt x="6005215" y="2466826"/>
                </a:moveTo>
                <a:lnTo>
                  <a:pt x="6012656" y="2474268"/>
                </a:lnTo>
                <a:lnTo>
                  <a:pt x="6005215" y="2481709"/>
                </a:lnTo>
                <a:cubicBezTo>
                  <a:pt x="6005215" y="2476748"/>
                  <a:pt x="6005215" y="2473027"/>
                  <a:pt x="6005215" y="2470547"/>
                </a:cubicBezTo>
                <a:cubicBezTo>
                  <a:pt x="6005215" y="2468066"/>
                  <a:pt x="6005215" y="2466826"/>
                  <a:pt x="6005215" y="2466826"/>
                </a:cubicBezTo>
                <a:close/>
                <a:moveTo>
                  <a:pt x="4903886" y="2466826"/>
                </a:moveTo>
                <a:cubicBezTo>
                  <a:pt x="4903886" y="2476748"/>
                  <a:pt x="4891484" y="2479228"/>
                  <a:pt x="4866679" y="2474268"/>
                </a:cubicBezTo>
                <a:cubicBezTo>
                  <a:pt x="4856758" y="2474268"/>
                  <a:pt x="4851797" y="2475508"/>
                  <a:pt x="4851797" y="2477988"/>
                </a:cubicBezTo>
                <a:cubicBezTo>
                  <a:pt x="4851797" y="2480468"/>
                  <a:pt x="4855517" y="2482949"/>
                  <a:pt x="4862959" y="2485429"/>
                </a:cubicBezTo>
                <a:cubicBezTo>
                  <a:pt x="4870400" y="2487910"/>
                  <a:pt x="4876601" y="2489150"/>
                  <a:pt x="4881562" y="2489150"/>
                </a:cubicBezTo>
                <a:lnTo>
                  <a:pt x="4896445" y="2496592"/>
                </a:lnTo>
                <a:lnTo>
                  <a:pt x="4895205" y="2500313"/>
                </a:lnTo>
                <a:lnTo>
                  <a:pt x="4903886" y="2496592"/>
                </a:lnTo>
                <a:cubicBezTo>
                  <a:pt x="4903886" y="2486670"/>
                  <a:pt x="4906367" y="2480468"/>
                  <a:pt x="4911328" y="2477988"/>
                </a:cubicBezTo>
                <a:cubicBezTo>
                  <a:pt x="4916289" y="2475508"/>
                  <a:pt x="4918769" y="2474268"/>
                  <a:pt x="4918769" y="2474268"/>
                </a:cubicBezTo>
                <a:lnTo>
                  <a:pt x="4911328" y="2474268"/>
                </a:lnTo>
                <a:lnTo>
                  <a:pt x="4903886" y="2474268"/>
                </a:lnTo>
                <a:cubicBezTo>
                  <a:pt x="4903886" y="2474268"/>
                  <a:pt x="4903886" y="2471787"/>
                  <a:pt x="4903886" y="2466826"/>
                </a:cubicBezTo>
                <a:close/>
                <a:moveTo>
                  <a:pt x="4807148" y="2466826"/>
                </a:moveTo>
                <a:cubicBezTo>
                  <a:pt x="4812109" y="2466826"/>
                  <a:pt x="4814590" y="2469306"/>
                  <a:pt x="4814590" y="2474268"/>
                </a:cubicBezTo>
                <a:lnTo>
                  <a:pt x="4807148" y="2474268"/>
                </a:lnTo>
                <a:cubicBezTo>
                  <a:pt x="4802187" y="2474268"/>
                  <a:pt x="4802187" y="2476748"/>
                  <a:pt x="4807148" y="2481709"/>
                </a:cubicBezTo>
                <a:cubicBezTo>
                  <a:pt x="4812109" y="2491631"/>
                  <a:pt x="4817070" y="2491631"/>
                  <a:pt x="4822031" y="2481709"/>
                </a:cubicBezTo>
                <a:cubicBezTo>
                  <a:pt x="4826992" y="2476748"/>
                  <a:pt x="4829472" y="2474268"/>
                  <a:pt x="4829472" y="2474268"/>
                </a:cubicBezTo>
                <a:cubicBezTo>
                  <a:pt x="4829472" y="2474268"/>
                  <a:pt x="4829472" y="2476748"/>
                  <a:pt x="4829472" y="2481709"/>
                </a:cubicBezTo>
                <a:cubicBezTo>
                  <a:pt x="4829472" y="2486670"/>
                  <a:pt x="4831952" y="2489150"/>
                  <a:pt x="4836914" y="2489150"/>
                </a:cubicBezTo>
                <a:cubicBezTo>
                  <a:pt x="4841875" y="2489150"/>
                  <a:pt x="4844355" y="2487910"/>
                  <a:pt x="4844355" y="2485429"/>
                </a:cubicBezTo>
                <a:cubicBezTo>
                  <a:pt x="4844355" y="2482949"/>
                  <a:pt x="4844355" y="2481709"/>
                  <a:pt x="4844355" y="2481709"/>
                </a:cubicBezTo>
                <a:cubicBezTo>
                  <a:pt x="4844355" y="2481709"/>
                  <a:pt x="4844355" y="2479228"/>
                  <a:pt x="4844355" y="2474268"/>
                </a:cubicBezTo>
                <a:cubicBezTo>
                  <a:pt x="4844355" y="2469306"/>
                  <a:pt x="4841875" y="2466826"/>
                  <a:pt x="4836914" y="2466826"/>
                </a:cubicBezTo>
                <a:close/>
                <a:moveTo>
                  <a:pt x="4955976" y="2459385"/>
                </a:moveTo>
                <a:lnTo>
                  <a:pt x="4948535" y="2466826"/>
                </a:lnTo>
                <a:cubicBezTo>
                  <a:pt x="4953496" y="2466826"/>
                  <a:pt x="4955976" y="2466826"/>
                  <a:pt x="4955976" y="2466826"/>
                </a:cubicBezTo>
                <a:close/>
                <a:moveTo>
                  <a:pt x="5602914" y="2457059"/>
                </a:moveTo>
                <a:cubicBezTo>
                  <a:pt x="5606945" y="2457369"/>
                  <a:pt x="5612060" y="2458144"/>
                  <a:pt x="5618261" y="2459385"/>
                </a:cubicBezTo>
                <a:lnTo>
                  <a:pt x="5640586" y="2466826"/>
                </a:lnTo>
                <a:lnTo>
                  <a:pt x="5618261" y="2466826"/>
                </a:lnTo>
                <a:cubicBezTo>
                  <a:pt x="5603379" y="2466826"/>
                  <a:pt x="5595937" y="2466826"/>
                  <a:pt x="5595937" y="2466826"/>
                </a:cubicBezTo>
                <a:cubicBezTo>
                  <a:pt x="5588496" y="2459385"/>
                  <a:pt x="5590822" y="2456129"/>
                  <a:pt x="5602914" y="2457059"/>
                </a:cubicBezTo>
                <a:close/>
                <a:moveTo>
                  <a:pt x="5469433" y="2451943"/>
                </a:moveTo>
                <a:cubicBezTo>
                  <a:pt x="5474395" y="2451943"/>
                  <a:pt x="5478115" y="2453183"/>
                  <a:pt x="5480595" y="2455664"/>
                </a:cubicBezTo>
                <a:cubicBezTo>
                  <a:pt x="5483076" y="2458144"/>
                  <a:pt x="5486796" y="2459385"/>
                  <a:pt x="5491758" y="2459385"/>
                </a:cubicBezTo>
                <a:lnTo>
                  <a:pt x="5476875" y="2459385"/>
                </a:lnTo>
                <a:close/>
                <a:moveTo>
                  <a:pt x="5134570" y="2451943"/>
                </a:moveTo>
                <a:lnTo>
                  <a:pt x="5149453" y="2459385"/>
                </a:lnTo>
                <a:cubicBezTo>
                  <a:pt x="5154414" y="2459385"/>
                  <a:pt x="5156894" y="2461865"/>
                  <a:pt x="5156894" y="2466826"/>
                </a:cubicBezTo>
                <a:cubicBezTo>
                  <a:pt x="5156894" y="2466826"/>
                  <a:pt x="5154414" y="2468066"/>
                  <a:pt x="5149453" y="2470547"/>
                </a:cubicBezTo>
                <a:cubicBezTo>
                  <a:pt x="5144492" y="2473027"/>
                  <a:pt x="5142011" y="2474268"/>
                  <a:pt x="5142011" y="2474268"/>
                </a:cubicBezTo>
                <a:cubicBezTo>
                  <a:pt x="5137050" y="2469306"/>
                  <a:pt x="5124649" y="2466826"/>
                  <a:pt x="5104804" y="2466826"/>
                </a:cubicBezTo>
                <a:cubicBezTo>
                  <a:pt x="5099843" y="2466826"/>
                  <a:pt x="5097363" y="2465586"/>
                  <a:pt x="5097363" y="2463105"/>
                </a:cubicBezTo>
                <a:cubicBezTo>
                  <a:pt x="5097363" y="2460625"/>
                  <a:pt x="5103564" y="2459385"/>
                  <a:pt x="5115967" y="2459385"/>
                </a:cubicBezTo>
                <a:cubicBezTo>
                  <a:pt x="5128369" y="2459385"/>
                  <a:pt x="5134570" y="2456904"/>
                  <a:pt x="5134570" y="2451943"/>
                </a:cubicBezTo>
                <a:close/>
                <a:moveTo>
                  <a:pt x="5566172" y="2444502"/>
                </a:moveTo>
                <a:cubicBezTo>
                  <a:pt x="5566172" y="2444502"/>
                  <a:pt x="5566172" y="2446982"/>
                  <a:pt x="5566172" y="2451943"/>
                </a:cubicBezTo>
                <a:cubicBezTo>
                  <a:pt x="5561210" y="2451943"/>
                  <a:pt x="5558730" y="2450703"/>
                  <a:pt x="5558730" y="2448222"/>
                </a:cubicBezTo>
                <a:cubicBezTo>
                  <a:pt x="5558730" y="2445742"/>
                  <a:pt x="5561210" y="2444502"/>
                  <a:pt x="5566172" y="2444502"/>
                </a:cubicBezTo>
                <a:close/>
                <a:moveTo>
                  <a:pt x="5231308" y="2444502"/>
                </a:moveTo>
                <a:lnTo>
                  <a:pt x="5223867" y="2451943"/>
                </a:lnTo>
                <a:cubicBezTo>
                  <a:pt x="5223867" y="2451943"/>
                  <a:pt x="5226347" y="2451943"/>
                  <a:pt x="5231308" y="2451943"/>
                </a:cubicBezTo>
                <a:cubicBezTo>
                  <a:pt x="5231308" y="2446982"/>
                  <a:pt x="5231308" y="2444502"/>
                  <a:pt x="5231308" y="2444502"/>
                </a:cubicBezTo>
                <a:close/>
                <a:moveTo>
                  <a:pt x="945059" y="2444502"/>
                </a:moveTo>
                <a:cubicBezTo>
                  <a:pt x="945059" y="2449463"/>
                  <a:pt x="941338" y="2458144"/>
                  <a:pt x="933897" y="2470547"/>
                </a:cubicBezTo>
                <a:cubicBezTo>
                  <a:pt x="926455" y="2482949"/>
                  <a:pt x="920254" y="2489150"/>
                  <a:pt x="915293" y="2489150"/>
                </a:cubicBezTo>
                <a:cubicBezTo>
                  <a:pt x="905371" y="2489150"/>
                  <a:pt x="897930" y="2491631"/>
                  <a:pt x="892969" y="2496592"/>
                </a:cubicBezTo>
                <a:cubicBezTo>
                  <a:pt x="912813" y="2471787"/>
                  <a:pt x="922735" y="2456904"/>
                  <a:pt x="922735" y="2451943"/>
                </a:cubicBezTo>
                <a:close/>
                <a:moveTo>
                  <a:pt x="5558730" y="2437060"/>
                </a:moveTo>
                <a:cubicBezTo>
                  <a:pt x="5558730" y="2437060"/>
                  <a:pt x="5559971" y="2437060"/>
                  <a:pt x="5562451" y="2437060"/>
                </a:cubicBezTo>
                <a:cubicBezTo>
                  <a:pt x="5564931" y="2437060"/>
                  <a:pt x="5566172" y="2439541"/>
                  <a:pt x="5566172" y="2444502"/>
                </a:cubicBezTo>
                <a:cubicBezTo>
                  <a:pt x="5561210" y="2444502"/>
                  <a:pt x="5558730" y="2444502"/>
                  <a:pt x="5558730" y="2444502"/>
                </a:cubicBezTo>
                <a:cubicBezTo>
                  <a:pt x="5558730" y="2444502"/>
                  <a:pt x="5558730" y="2442021"/>
                  <a:pt x="5558730" y="2437060"/>
                </a:cubicBezTo>
                <a:close/>
                <a:moveTo>
                  <a:pt x="5528965" y="2437060"/>
                </a:moveTo>
                <a:cubicBezTo>
                  <a:pt x="5533926" y="2437060"/>
                  <a:pt x="5536406" y="2437060"/>
                  <a:pt x="5536406" y="2437060"/>
                </a:cubicBezTo>
                <a:cubicBezTo>
                  <a:pt x="5541367" y="2442021"/>
                  <a:pt x="5543847" y="2444502"/>
                  <a:pt x="5543847" y="2444502"/>
                </a:cubicBezTo>
                <a:lnTo>
                  <a:pt x="5528965" y="2444502"/>
                </a:lnTo>
                <a:close/>
                <a:moveTo>
                  <a:pt x="5342929" y="2437060"/>
                </a:moveTo>
                <a:lnTo>
                  <a:pt x="5350371" y="2437060"/>
                </a:lnTo>
                <a:cubicBezTo>
                  <a:pt x="5350371" y="2437060"/>
                  <a:pt x="5349130" y="2438301"/>
                  <a:pt x="5346650" y="2440781"/>
                </a:cubicBezTo>
                <a:cubicBezTo>
                  <a:pt x="5344170" y="2443261"/>
                  <a:pt x="5342929" y="2444502"/>
                  <a:pt x="5342929" y="2444502"/>
                </a:cubicBezTo>
                <a:cubicBezTo>
                  <a:pt x="5342929" y="2444502"/>
                  <a:pt x="5342929" y="2442021"/>
                  <a:pt x="5342929" y="2437060"/>
                </a:cubicBezTo>
                <a:close/>
                <a:moveTo>
                  <a:pt x="5015508" y="2437060"/>
                </a:moveTo>
                <a:lnTo>
                  <a:pt x="5022949" y="2437060"/>
                </a:lnTo>
                <a:cubicBezTo>
                  <a:pt x="5022949" y="2437060"/>
                  <a:pt x="5024190" y="2438301"/>
                  <a:pt x="5026670" y="2440781"/>
                </a:cubicBezTo>
                <a:cubicBezTo>
                  <a:pt x="5029150" y="2443261"/>
                  <a:pt x="5032870" y="2444502"/>
                  <a:pt x="5037832" y="2444502"/>
                </a:cubicBezTo>
                <a:lnTo>
                  <a:pt x="5075039" y="2451943"/>
                </a:lnTo>
                <a:cubicBezTo>
                  <a:pt x="5080000" y="2451943"/>
                  <a:pt x="5083721" y="2451943"/>
                  <a:pt x="5086201" y="2451943"/>
                </a:cubicBezTo>
                <a:cubicBezTo>
                  <a:pt x="5088681" y="2451943"/>
                  <a:pt x="5089922" y="2454424"/>
                  <a:pt x="5089922" y="2459385"/>
                </a:cubicBezTo>
                <a:cubicBezTo>
                  <a:pt x="5089922" y="2464346"/>
                  <a:pt x="5088681" y="2466826"/>
                  <a:pt x="5086201" y="2466826"/>
                </a:cubicBezTo>
                <a:cubicBezTo>
                  <a:pt x="5083721" y="2466826"/>
                  <a:pt x="5080000" y="2465586"/>
                  <a:pt x="5075039" y="2463105"/>
                </a:cubicBezTo>
                <a:cubicBezTo>
                  <a:pt x="5070077" y="2460625"/>
                  <a:pt x="5065117" y="2459385"/>
                  <a:pt x="5060156" y="2459385"/>
                </a:cubicBezTo>
                <a:lnTo>
                  <a:pt x="5008066" y="2451943"/>
                </a:lnTo>
                <a:cubicBezTo>
                  <a:pt x="5013027" y="2451943"/>
                  <a:pt x="5016748" y="2450703"/>
                  <a:pt x="5019228" y="2448222"/>
                </a:cubicBezTo>
                <a:cubicBezTo>
                  <a:pt x="5021708" y="2445742"/>
                  <a:pt x="5020469" y="2442021"/>
                  <a:pt x="5015508" y="2437060"/>
                </a:cubicBezTo>
                <a:close/>
                <a:moveTo>
                  <a:pt x="4881562" y="2437060"/>
                </a:moveTo>
                <a:lnTo>
                  <a:pt x="4896445" y="2451943"/>
                </a:lnTo>
                <a:lnTo>
                  <a:pt x="4903886" y="2451943"/>
                </a:lnTo>
                <a:lnTo>
                  <a:pt x="4896445" y="2444502"/>
                </a:lnTo>
                <a:cubicBezTo>
                  <a:pt x="4891484" y="2439541"/>
                  <a:pt x="4887763" y="2437060"/>
                  <a:pt x="4885283" y="2437060"/>
                </a:cubicBezTo>
                <a:cubicBezTo>
                  <a:pt x="4882803" y="2437060"/>
                  <a:pt x="4881562" y="2437060"/>
                  <a:pt x="4881562" y="2437060"/>
                </a:cubicBezTo>
                <a:close/>
                <a:moveTo>
                  <a:pt x="4874121" y="2437060"/>
                </a:moveTo>
                <a:lnTo>
                  <a:pt x="4866679" y="2444502"/>
                </a:lnTo>
                <a:cubicBezTo>
                  <a:pt x="4866679" y="2449463"/>
                  <a:pt x="4866679" y="2451943"/>
                  <a:pt x="4866679" y="2451943"/>
                </a:cubicBezTo>
                <a:cubicBezTo>
                  <a:pt x="4871641" y="2446982"/>
                  <a:pt x="4874121" y="2443261"/>
                  <a:pt x="4874121" y="2440781"/>
                </a:cubicBezTo>
                <a:cubicBezTo>
                  <a:pt x="4874121" y="2438301"/>
                  <a:pt x="4874121" y="2437060"/>
                  <a:pt x="4874121" y="2437060"/>
                </a:cubicBezTo>
                <a:close/>
                <a:moveTo>
                  <a:pt x="5288979" y="2433340"/>
                </a:moveTo>
                <a:cubicBezTo>
                  <a:pt x="5287739" y="2433340"/>
                  <a:pt x="5285879" y="2434580"/>
                  <a:pt x="5283398" y="2437060"/>
                </a:cubicBezTo>
                <a:lnTo>
                  <a:pt x="5290840" y="2437060"/>
                </a:lnTo>
                <a:cubicBezTo>
                  <a:pt x="5290840" y="2434580"/>
                  <a:pt x="5290219" y="2433340"/>
                  <a:pt x="5288979" y="2433340"/>
                </a:cubicBezTo>
                <a:close/>
                <a:moveTo>
                  <a:pt x="4920630" y="2432409"/>
                </a:moveTo>
                <a:cubicBezTo>
                  <a:pt x="4919390" y="2433030"/>
                  <a:pt x="4918769" y="2434580"/>
                  <a:pt x="4918769" y="2437060"/>
                </a:cubicBezTo>
                <a:cubicBezTo>
                  <a:pt x="4913808" y="2442021"/>
                  <a:pt x="4916289" y="2444502"/>
                  <a:pt x="4926211" y="2444502"/>
                </a:cubicBezTo>
                <a:cubicBezTo>
                  <a:pt x="4931172" y="2444502"/>
                  <a:pt x="4933652" y="2443261"/>
                  <a:pt x="4933652" y="2440781"/>
                </a:cubicBezTo>
                <a:cubicBezTo>
                  <a:pt x="4933652" y="2438301"/>
                  <a:pt x="4931172" y="2435820"/>
                  <a:pt x="4926211" y="2433340"/>
                </a:cubicBezTo>
                <a:cubicBezTo>
                  <a:pt x="4923730" y="2432100"/>
                  <a:pt x="4921870" y="2431789"/>
                  <a:pt x="4920630" y="2432409"/>
                </a:cubicBezTo>
                <a:close/>
                <a:moveTo>
                  <a:pt x="4948535" y="2429619"/>
                </a:moveTo>
                <a:lnTo>
                  <a:pt x="4955976" y="2429619"/>
                </a:lnTo>
                <a:cubicBezTo>
                  <a:pt x="4955976" y="2429619"/>
                  <a:pt x="4953496" y="2432099"/>
                  <a:pt x="4948535" y="2437060"/>
                </a:cubicBezTo>
                <a:close/>
                <a:moveTo>
                  <a:pt x="4874121" y="2422178"/>
                </a:moveTo>
                <a:lnTo>
                  <a:pt x="4874121" y="2429619"/>
                </a:lnTo>
                <a:cubicBezTo>
                  <a:pt x="4893965" y="2424658"/>
                  <a:pt x="4903886" y="2427139"/>
                  <a:pt x="4903886" y="2437060"/>
                </a:cubicBezTo>
                <a:lnTo>
                  <a:pt x="4911328" y="2437060"/>
                </a:lnTo>
                <a:cubicBezTo>
                  <a:pt x="4911328" y="2432099"/>
                  <a:pt x="4910087" y="2428379"/>
                  <a:pt x="4907607" y="2425898"/>
                </a:cubicBezTo>
                <a:cubicBezTo>
                  <a:pt x="4905127" y="2423418"/>
                  <a:pt x="4901406" y="2422178"/>
                  <a:pt x="4896445" y="2422178"/>
                </a:cubicBezTo>
                <a:close/>
                <a:moveTo>
                  <a:pt x="4844355" y="2422178"/>
                </a:moveTo>
                <a:lnTo>
                  <a:pt x="4844355" y="2429619"/>
                </a:lnTo>
                <a:cubicBezTo>
                  <a:pt x="4849317" y="2429619"/>
                  <a:pt x="4851797" y="2428379"/>
                  <a:pt x="4851797" y="2425898"/>
                </a:cubicBezTo>
                <a:cubicBezTo>
                  <a:pt x="4851797" y="2423418"/>
                  <a:pt x="4849317" y="2422178"/>
                  <a:pt x="4844355" y="2422178"/>
                </a:cubicBezTo>
                <a:close/>
                <a:moveTo>
                  <a:pt x="4799707" y="2422178"/>
                </a:moveTo>
                <a:cubicBezTo>
                  <a:pt x="4799707" y="2427139"/>
                  <a:pt x="4799707" y="2429619"/>
                  <a:pt x="4799707" y="2429619"/>
                </a:cubicBezTo>
                <a:cubicBezTo>
                  <a:pt x="4804668" y="2429619"/>
                  <a:pt x="4807148" y="2427139"/>
                  <a:pt x="4807148" y="2422178"/>
                </a:cubicBezTo>
                <a:close/>
                <a:moveTo>
                  <a:pt x="5887640" y="2419201"/>
                </a:moveTo>
                <a:lnTo>
                  <a:pt x="5889873" y="2420317"/>
                </a:lnTo>
                <a:cubicBezTo>
                  <a:pt x="5892353" y="2421557"/>
                  <a:pt x="5893593" y="2422178"/>
                  <a:pt x="5893593" y="2422178"/>
                </a:cubicBezTo>
                <a:cubicBezTo>
                  <a:pt x="5891113" y="2422178"/>
                  <a:pt x="5889252" y="2421557"/>
                  <a:pt x="5888012" y="2420317"/>
                </a:cubicBezTo>
                <a:close/>
                <a:moveTo>
                  <a:pt x="5208984" y="2414736"/>
                </a:moveTo>
                <a:lnTo>
                  <a:pt x="5201543" y="2422178"/>
                </a:lnTo>
                <a:lnTo>
                  <a:pt x="5194101" y="2437060"/>
                </a:lnTo>
                <a:cubicBezTo>
                  <a:pt x="5199063" y="2432099"/>
                  <a:pt x="5204023" y="2432099"/>
                  <a:pt x="5208984" y="2437060"/>
                </a:cubicBezTo>
                <a:cubicBezTo>
                  <a:pt x="5223867" y="2437060"/>
                  <a:pt x="5233788" y="2437060"/>
                  <a:pt x="5238750" y="2437060"/>
                </a:cubicBezTo>
                <a:lnTo>
                  <a:pt x="5238750" y="2429619"/>
                </a:lnTo>
                <a:cubicBezTo>
                  <a:pt x="5233788" y="2429619"/>
                  <a:pt x="5227588" y="2428379"/>
                  <a:pt x="5220146" y="2425898"/>
                </a:cubicBezTo>
                <a:cubicBezTo>
                  <a:pt x="5212705" y="2423418"/>
                  <a:pt x="5208984" y="2419697"/>
                  <a:pt x="5208984" y="2414736"/>
                </a:cubicBezTo>
                <a:close/>
                <a:moveTo>
                  <a:pt x="959941" y="2414736"/>
                </a:moveTo>
                <a:cubicBezTo>
                  <a:pt x="959941" y="2419697"/>
                  <a:pt x="959941" y="2422178"/>
                  <a:pt x="959941" y="2422178"/>
                </a:cubicBezTo>
                <a:cubicBezTo>
                  <a:pt x="959941" y="2422178"/>
                  <a:pt x="959941" y="2424658"/>
                  <a:pt x="959941" y="2429619"/>
                </a:cubicBezTo>
                <a:lnTo>
                  <a:pt x="952500" y="2429619"/>
                </a:lnTo>
                <a:cubicBezTo>
                  <a:pt x="952500" y="2429619"/>
                  <a:pt x="952500" y="2428379"/>
                  <a:pt x="952500" y="2425898"/>
                </a:cubicBezTo>
                <a:cubicBezTo>
                  <a:pt x="952500" y="2423418"/>
                  <a:pt x="954980" y="2419697"/>
                  <a:pt x="959941" y="2414736"/>
                </a:cubicBezTo>
                <a:close/>
                <a:moveTo>
                  <a:pt x="5878711" y="2407295"/>
                </a:moveTo>
                <a:lnTo>
                  <a:pt x="5886152" y="2414736"/>
                </a:lnTo>
                <a:lnTo>
                  <a:pt x="5887640" y="2419201"/>
                </a:lnTo>
                <a:lnTo>
                  <a:pt x="5885222" y="2417992"/>
                </a:lnTo>
                <a:cubicBezTo>
                  <a:pt x="5883362" y="2417062"/>
                  <a:pt x="5881191" y="2415976"/>
                  <a:pt x="5878711" y="2414736"/>
                </a:cubicBezTo>
                <a:close/>
                <a:moveTo>
                  <a:pt x="5268515" y="2399853"/>
                </a:moveTo>
                <a:cubicBezTo>
                  <a:pt x="5273477" y="2404814"/>
                  <a:pt x="5275957" y="2407295"/>
                  <a:pt x="5275957" y="2407295"/>
                </a:cubicBezTo>
                <a:cubicBezTo>
                  <a:pt x="5270995" y="2417216"/>
                  <a:pt x="5266035" y="2417216"/>
                  <a:pt x="5261074" y="2407295"/>
                </a:cubicBezTo>
                <a:close/>
                <a:moveTo>
                  <a:pt x="5848945" y="2392412"/>
                </a:moveTo>
                <a:lnTo>
                  <a:pt x="5848945" y="2399853"/>
                </a:lnTo>
                <a:lnTo>
                  <a:pt x="5841504" y="2407295"/>
                </a:lnTo>
                <a:cubicBezTo>
                  <a:pt x="5841504" y="2402334"/>
                  <a:pt x="5841504" y="2399853"/>
                  <a:pt x="5841504" y="2399853"/>
                </a:cubicBezTo>
                <a:cubicBezTo>
                  <a:pt x="5841504" y="2399853"/>
                  <a:pt x="5843984" y="2397373"/>
                  <a:pt x="5848945" y="2392412"/>
                </a:cubicBezTo>
                <a:close/>
                <a:moveTo>
                  <a:pt x="5759648" y="2392412"/>
                </a:moveTo>
                <a:cubicBezTo>
                  <a:pt x="5759648" y="2397373"/>
                  <a:pt x="5762128" y="2399853"/>
                  <a:pt x="5767090" y="2399853"/>
                </a:cubicBezTo>
                <a:lnTo>
                  <a:pt x="5759648" y="2399853"/>
                </a:lnTo>
                <a:cubicBezTo>
                  <a:pt x="5759648" y="2394892"/>
                  <a:pt x="5759648" y="2392412"/>
                  <a:pt x="5759648" y="2392412"/>
                </a:cubicBezTo>
                <a:close/>
                <a:moveTo>
                  <a:pt x="5729883" y="2392412"/>
                </a:moveTo>
                <a:cubicBezTo>
                  <a:pt x="5729883" y="2392412"/>
                  <a:pt x="5729883" y="2394892"/>
                  <a:pt x="5729883" y="2399853"/>
                </a:cubicBezTo>
                <a:cubicBezTo>
                  <a:pt x="5734844" y="2399853"/>
                  <a:pt x="5737324" y="2399853"/>
                  <a:pt x="5737324" y="2399853"/>
                </a:cubicBezTo>
                <a:lnTo>
                  <a:pt x="5744765" y="2407295"/>
                </a:lnTo>
                <a:cubicBezTo>
                  <a:pt x="5744765" y="2407295"/>
                  <a:pt x="5744765" y="2404814"/>
                  <a:pt x="5744765" y="2399853"/>
                </a:cubicBezTo>
                <a:cubicBezTo>
                  <a:pt x="5739804" y="2399853"/>
                  <a:pt x="5737324" y="2399853"/>
                  <a:pt x="5737324" y="2399853"/>
                </a:cubicBezTo>
                <a:close/>
                <a:moveTo>
                  <a:pt x="982266" y="2392412"/>
                </a:moveTo>
                <a:lnTo>
                  <a:pt x="989707" y="2399853"/>
                </a:lnTo>
                <a:cubicBezTo>
                  <a:pt x="989707" y="2399853"/>
                  <a:pt x="987227" y="2399853"/>
                  <a:pt x="982266" y="2399853"/>
                </a:cubicBezTo>
                <a:close/>
                <a:moveTo>
                  <a:pt x="5014577" y="2387761"/>
                </a:moveTo>
                <a:cubicBezTo>
                  <a:pt x="5012717" y="2388381"/>
                  <a:pt x="5010547" y="2389932"/>
                  <a:pt x="5008066" y="2392412"/>
                </a:cubicBezTo>
                <a:lnTo>
                  <a:pt x="5015508" y="2392412"/>
                </a:lnTo>
                <a:cubicBezTo>
                  <a:pt x="5020469" y="2392412"/>
                  <a:pt x="5022949" y="2392412"/>
                  <a:pt x="5022949" y="2392412"/>
                </a:cubicBezTo>
                <a:cubicBezTo>
                  <a:pt x="5022949" y="2392412"/>
                  <a:pt x="5021708" y="2391172"/>
                  <a:pt x="5019228" y="2388691"/>
                </a:cubicBezTo>
                <a:cubicBezTo>
                  <a:pt x="5017988" y="2387451"/>
                  <a:pt x="5016438" y="2387141"/>
                  <a:pt x="5014577" y="2387761"/>
                </a:cubicBezTo>
                <a:close/>
                <a:moveTo>
                  <a:pt x="5290840" y="2384970"/>
                </a:moveTo>
                <a:cubicBezTo>
                  <a:pt x="5290840" y="2384970"/>
                  <a:pt x="5293320" y="2384970"/>
                  <a:pt x="5298281" y="2384970"/>
                </a:cubicBezTo>
                <a:cubicBezTo>
                  <a:pt x="5298281" y="2389932"/>
                  <a:pt x="5298281" y="2392412"/>
                  <a:pt x="5298281" y="2392412"/>
                </a:cubicBezTo>
                <a:close/>
                <a:moveTo>
                  <a:pt x="5781972" y="2377529"/>
                </a:moveTo>
                <a:lnTo>
                  <a:pt x="5796855" y="2377529"/>
                </a:lnTo>
                <a:lnTo>
                  <a:pt x="5796855" y="2384970"/>
                </a:lnTo>
                <a:lnTo>
                  <a:pt x="5811738" y="2392412"/>
                </a:lnTo>
                <a:lnTo>
                  <a:pt x="5819179" y="2392412"/>
                </a:lnTo>
                <a:cubicBezTo>
                  <a:pt x="5824141" y="2392412"/>
                  <a:pt x="5829101" y="2394892"/>
                  <a:pt x="5834062" y="2399853"/>
                </a:cubicBezTo>
                <a:lnTo>
                  <a:pt x="5826621" y="2407295"/>
                </a:lnTo>
                <a:cubicBezTo>
                  <a:pt x="5821660" y="2407295"/>
                  <a:pt x="5817939" y="2406055"/>
                  <a:pt x="5815459" y="2403574"/>
                </a:cubicBezTo>
                <a:cubicBezTo>
                  <a:pt x="5812979" y="2401094"/>
                  <a:pt x="5811738" y="2399853"/>
                  <a:pt x="5811738" y="2399853"/>
                </a:cubicBezTo>
                <a:cubicBezTo>
                  <a:pt x="5806777" y="2394892"/>
                  <a:pt x="5804297" y="2392412"/>
                  <a:pt x="5804297" y="2392412"/>
                </a:cubicBezTo>
                <a:cubicBezTo>
                  <a:pt x="5804297" y="2392412"/>
                  <a:pt x="5804297" y="2394892"/>
                  <a:pt x="5804297" y="2399853"/>
                </a:cubicBezTo>
                <a:lnTo>
                  <a:pt x="5789414" y="2392412"/>
                </a:lnTo>
                <a:close/>
                <a:moveTo>
                  <a:pt x="5041552" y="2377529"/>
                </a:moveTo>
                <a:cubicBezTo>
                  <a:pt x="5039072" y="2377529"/>
                  <a:pt x="5039072" y="2380009"/>
                  <a:pt x="5041552" y="2384970"/>
                </a:cubicBezTo>
                <a:cubicBezTo>
                  <a:pt x="5044033" y="2389932"/>
                  <a:pt x="5047753" y="2392412"/>
                  <a:pt x="5052715" y="2392412"/>
                </a:cubicBezTo>
                <a:cubicBezTo>
                  <a:pt x="5057676" y="2392412"/>
                  <a:pt x="5060156" y="2389932"/>
                  <a:pt x="5060156" y="2384970"/>
                </a:cubicBezTo>
                <a:cubicBezTo>
                  <a:pt x="5060156" y="2384970"/>
                  <a:pt x="5057676" y="2383730"/>
                  <a:pt x="5052715" y="2381250"/>
                </a:cubicBezTo>
                <a:cubicBezTo>
                  <a:pt x="5047753" y="2378769"/>
                  <a:pt x="5044033" y="2377529"/>
                  <a:pt x="5041552" y="2377529"/>
                </a:cubicBezTo>
                <a:close/>
                <a:moveTo>
                  <a:pt x="5194101" y="2370088"/>
                </a:moveTo>
                <a:lnTo>
                  <a:pt x="5201543" y="2377529"/>
                </a:lnTo>
                <a:cubicBezTo>
                  <a:pt x="5196581" y="2377529"/>
                  <a:pt x="5194101" y="2377529"/>
                  <a:pt x="5194101" y="2377529"/>
                </a:cubicBezTo>
                <a:cubicBezTo>
                  <a:pt x="5194101" y="2377529"/>
                  <a:pt x="5194101" y="2375049"/>
                  <a:pt x="5194101" y="2370088"/>
                </a:cubicBezTo>
                <a:close/>
                <a:moveTo>
                  <a:pt x="5119687" y="2370088"/>
                </a:moveTo>
                <a:lnTo>
                  <a:pt x="5122478" y="2371018"/>
                </a:lnTo>
                <a:lnTo>
                  <a:pt x="5119687" y="2370764"/>
                </a:lnTo>
                <a:close/>
                <a:moveTo>
                  <a:pt x="5082480" y="2370088"/>
                </a:moveTo>
                <a:cubicBezTo>
                  <a:pt x="5087442" y="2370088"/>
                  <a:pt x="5089922" y="2372568"/>
                  <a:pt x="5089922" y="2377529"/>
                </a:cubicBezTo>
                <a:cubicBezTo>
                  <a:pt x="5084960" y="2377529"/>
                  <a:pt x="5082480" y="2377529"/>
                  <a:pt x="5082480" y="2377529"/>
                </a:cubicBezTo>
                <a:lnTo>
                  <a:pt x="5075039" y="2377529"/>
                </a:lnTo>
                <a:cubicBezTo>
                  <a:pt x="5080000" y="2372568"/>
                  <a:pt x="5082480" y="2370088"/>
                  <a:pt x="5082480" y="2370088"/>
                </a:cubicBezTo>
                <a:close/>
                <a:moveTo>
                  <a:pt x="5751277" y="2367297"/>
                </a:moveTo>
                <a:cubicBezTo>
                  <a:pt x="5753138" y="2367917"/>
                  <a:pt x="5754687" y="2370088"/>
                  <a:pt x="5755927" y="2373808"/>
                </a:cubicBezTo>
                <a:cubicBezTo>
                  <a:pt x="5758408" y="2381250"/>
                  <a:pt x="5759648" y="2387451"/>
                  <a:pt x="5759648" y="2392412"/>
                </a:cubicBezTo>
                <a:cubicBezTo>
                  <a:pt x="5759648" y="2392412"/>
                  <a:pt x="5757168" y="2392412"/>
                  <a:pt x="5752207" y="2392412"/>
                </a:cubicBezTo>
                <a:cubicBezTo>
                  <a:pt x="5752207" y="2392412"/>
                  <a:pt x="5749727" y="2389932"/>
                  <a:pt x="5744765" y="2384970"/>
                </a:cubicBezTo>
                <a:lnTo>
                  <a:pt x="5744765" y="2370088"/>
                </a:lnTo>
                <a:cubicBezTo>
                  <a:pt x="5747246" y="2367607"/>
                  <a:pt x="5749416" y="2366677"/>
                  <a:pt x="5751277" y="2367297"/>
                </a:cubicBezTo>
                <a:close/>
                <a:moveTo>
                  <a:pt x="5772671" y="2366367"/>
                </a:moveTo>
                <a:cubicBezTo>
                  <a:pt x="5773911" y="2366367"/>
                  <a:pt x="5774531" y="2367607"/>
                  <a:pt x="5774531" y="2370088"/>
                </a:cubicBezTo>
                <a:cubicBezTo>
                  <a:pt x="5774531" y="2375049"/>
                  <a:pt x="5773290" y="2377529"/>
                  <a:pt x="5770810" y="2377529"/>
                </a:cubicBezTo>
                <a:cubicBezTo>
                  <a:pt x="5768330" y="2377529"/>
                  <a:pt x="5767090" y="2375049"/>
                  <a:pt x="5767090" y="2370088"/>
                </a:cubicBezTo>
                <a:cubicBezTo>
                  <a:pt x="5769570" y="2367607"/>
                  <a:pt x="5771431" y="2366367"/>
                  <a:pt x="5772671" y="2366367"/>
                </a:cubicBezTo>
                <a:close/>
                <a:moveTo>
                  <a:pt x="5688955" y="2362646"/>
                </a:moveTo>
                <a:lnTo>
                  <a:pt x="5692676" y="2370088"/>
                </a:lnTo>
                <a:cubicBezTo>
                  <a:pt x="5697637" y="2370088"/>
                  <a:pt x="5697637" y="2367607"/>
                  <a:pt x="5692676" y="2362646"/>
                </a:cubicBezTo>
                <a:cubicBezTo>
                  <a:pt x="5692676" y="2362646"/>
                  <a:pt x="5692056" y="2362646"/>
                  <a:pt x="5690815" y="2362646"/>
                </a:cubicBezTo>
                <a:close/>
                <a:moveTo>
                  <a:pt x="5521523" y="2362646"/>
                </a:moveTo>
                <a:lnTo>
                  <a:pt x="5528965" y="2370088"/>
                </a:lnTo>
                <a:cubicBezTo>
                  <a:pt x="5528965" y="2370088"/>
                  <a:pt x="5526484" y="2372568"/>
                  <a:pt x="5521523" y="2377529"/>
                </a:cubicBezTo>
                <a:lnTo>
                  <a:pt x="5514082" y="2370088"/>
                </a:lnTo>
                <a:cubicBezTo>
                  <a:pt x="5514082" y="2365127"/>
                  <a:pt x="5516562" y="2362646"/>
                  <a:pt x="5521523" y="2362646"/>
                </a:cubicBezTo>
                <a:close/>
                <a:moveTo>
                  <a:pt x="5413623" y="2362646"/>
                </a:moveTo>
                <a:cubicBezTo>
                  <a:pt x="5416103" y="2362646"/>
                  <a:pt x="5418584" y="2362646"/>
                  <a:pt x="5421064" y="2362646"/>
                </a:cubicBezTo>
                <a:cubicBezTo>
                  <a:pt x="5423544" y="2362646"/>
                  <a:pt x="5423544" y="2363887"/>
                  <a:pt x="5421064" y="2366367"/>
                </a:cubicBezTo>
                <a:cubicBezTo>
                  <a:pt x="5418584" y="2368847"/>
                  <a:pt x="5416103" y="2368847"/>
                  <a:pt x="5413623" y="2366367"/>
                </a:cubicBezTo>
                <a:cubicBezTo>
                  <a:pt x="5411143" y="2363887"/>
                  <a:pt x="5411143" y="2362646"/>
                  <a:pt x="5413623" y="2362646"/>
                </a:cubicBezTo>
                <a:close/>
                <a:moveTo>
                  <a:pt x="1012031" y="2362646"/>
                </a:moveTo>
                <a:lnTo>
                  <a:pt x="1019473" y="2362646"/>
                </a:lnTo>
                <a:cubicBezTo>
                  <a:pt x="1014512" y="2367607"/>
                  <a:pt x="1012031" y="2370088"/>
                  <a:pt x="1012031" y="2370088"/>
                </a:cubicBezTo>
                <a:lnTo>
                  <a:pt x="1004590" y="2370088"/>
                </a:lnTo>
                <a:cubicBezTo>
                  <a:pt x="1004590" y="2370088"/>
                  <a:pt x="1005830" y="2368847"/>
                  <a:pt x="1008311" y="2366367"/>
                </a:cubicBezTo>
                <a:cubicBezTo>
                  <a:pt x="1010791" y="2363887"/>
                  <a:pt x="1012031" y="2362646"/>
                  <a:pt x="1012031" y="2362646"/>
                </a:cubicBezTo>
                <a:close/>
                <a:moveTo>
                  <a:pt x="5715000" y="2355205"/>
                </a:moveTo>
                <a:lnTo>
                  <a:pt x="5729883" y="2355205"/>
                </a:lnTo>
                <a:lnTo>
                  <a:pt x="5744765" y="2362646"/>
                </a:lnTo>
                <a:cubicBezTo>
                  <a:pt x="5744765" y="2362646"/>
                  <a:pt x="5742285" y="2362646"/>
                  <a:pt x="5737324" y="2362646"/>
                </a:cubicBezTo>
                <a:cubicBezTo>
                  <a:pt x="5732363" y="2362646"/>
                  <a:pt x="5729883" y="2366367"/>
                  <a:pt x="5729883" y="2373808"/>
                </a:cubicBezTo>
                <a:cubicBezTo>
                  <a:pt x="5729883" y="2381250"/>
                  <a:pt x="5728642" y="2382490"/>
                  <a:pt x="5726162" y="2377529"/>
                </a:cubicBezTo>
                <a:cubicBezTo>
                  <a:pt x="5723682" y="2372568"/>
                  <a:pt x="5722441" y="2367607"/>
                  <a:pt x="5722441" y="2362646"/>
                </a:cubicBezTo>
                <a:cubicBezTo>
                  <a:pt x="5722441" y="2357685"/>
                  <a:pt x="5719961" y="2355205"/>
                  <a:pt x="5715000" y="2355205"/>
                </a:cubicBezTo>
                <a:close/>
                <a:moveTo>
                  <a:pt x="5350371" y="2355205"/>
                </a:moveTo>
                <a:lnTo>
                  <a:pt x="5357812" y="2355205"/>
                </a:lnTo>
                <a:lnTo>
                  <a:pt x="5365254" y="2362646"/>
                </a:lnTo>
                <a:cubicBezTo>
                  <a:pt x="5365254" y="2362646"/>
                  <a:pt x="5362774" y="2361406"/>
                  <a:pt x="5357812" y="2358926"/>
                </a:cubicBezTo>
                <a:cubicBezTo>
                  <a:pt x="5352851" y="2356445"/>
                  <a:pt x="5350371" y="2355205"/>
                  <a:pt x="5350371" y="2355205"/>
                </a:cubicBezTo>
                <a:close/>
                <a:moveTo>
                  <a:pt x="5597798" y="2344043"/>
                </a:moveTo>
                <a:cubicBezTo>
                  <a:pt x="5599038" y="2344043"/>
                  <a:pt x="5600898" y="2345283"/>
                  <a:pt x="5603379" y="2347763"/>
                </a:cubicBezTo>
                <a:lnTo>
                  <a:pt x="5595937" y="2347763"/>
                </a:lnTo>
                <a:cubicBezTo>
                  <a:pt x="5595937" y="2345283"/>
                  <a:pt x="5596558" y="2344043"/>
                  <a:pt x="5597798" y="2344043"/>
                </a:cubicBezTo>
                <a:close/>
                <a:moveTo>
                  <a:pt x="5655468" y="2340322"/>
                </a:moveTo>
                <a:cubicBezTo>
                  <a:pt x="5655468" y="2340322"/>
                  <a:pt x="5657949" y="2340322"/>
                  <a:pt x="5662910" y="2340322"/>
                </a:cubicBezTo>
                <a:lnTo>
                  <a:pt x="5685234" y="2355205"/>
                </a:lnTo>
                <a:lnTo>
                  <a:pt x="5687940" y="2360617"/>
                </a:lnTo>
                <a:lnTo>
                  <a:pt x="5692676" y="2357065"/>
                </a:lnTo>
                <a:cubicBezTo>
                  <a:pt x="5695156" y="2355825"/>
                  <a:pt x="5697636" y="2355205"/>
                  <a:pt x="5700117" y="2355205"/>
                </a:cubicBezTo>
                <a:cubicBezTo>
                  <a:pt x="5705078" y="2355205"/>
                  <a:pt x="5707558" y="2357685"/>
                  <a:pt x="5707558" y="2362646"/>
                </a:cubicBezTo>
                <a:cubicBezTo>
                  <a:pt x="5707558" y="2367607"/>
                  <a:pt x="5707558" y="2370088"/>
                  <a:pt x="5707558" y="2370088"/>
                </a:cubicBezTo>
                <a:cubicBezTo>
                  <a:pt x="5702597" y="2370088"/>
                  <a:pt x="5705078" y="2375049"/>
                  <a:pt x="5715000" y="2384970"/>
                </a:cubicBezTo>
                <a:cubicBezTo>
                  <a:pt x="5719961" y="2384970"/>
                  <a:pt x="5724921" y="2386211"/>
                  <a:pt x="5729883" y="2388691"/>
                </a:cubicBezTo>
                <a:cubicBezTo>
                  <a:pt x="5734844" y="2391172"/>
                  <a:pt x="5737324" y="2392412"/>
                  <a:pt x="5737324" y="2392412"/>
                </a:cubicBezTo>
                <a:cubicBezTo>
                  <a:pt x="5742285" y="2392412"/>
                  <a:pt x="5746006" y="2394892"/>
                  <a:pt x="5748486" y="2399853"/>
                </a:cubicBezTo>
                <a:cubicBezTo>
                  <a:pt x="5750966" y="2404814"/>
                  <a:pt x="5752207" y="2407295"/>
                  <a:pt x="5752207" y="2407295"/>
                </a:cubicBezTo>
                <a:lnTo>
                  <a:pt x="5737324" y="2414736"/>
                </a:lnTo>
                <a:cubicBezTo>
                  <a:pt x="5732363" y="2409775"/>
                  <a:pt x="5727402" y="2407295"/>
                  <a:pt x="5722441" y="2407295"/>
                </a:cubicBezTo>
                <a:lnTo>
                  <a:pt x="5707558" y="2399853"/>
                </a:lnTo>
                <a:cubicBezTo>
                  <a:pt x="5707558" y="2394892"/>
                  <a:pt x="5706318" y="2392412"/>
                  <a:pt x="5703838" y="2392412"/>
                </a:cubicBezTo>
                <a:cubicBezTo>
                  <a:pt x="5701358" y="2392412"/>
                  <a:pt x="5700117" y="2392412"/>
                  <a:pt x="5700117" y="2392412"/>
                </a:cubicBezTo>
                <a:lnTo>
                  <a:pt x="5700117" y="2399853"/>
                </a:lnTo>
                <a:cubicBezTo>
                  <a:pt x="5695156" y="2394892"/>
                  <a:pt x="5691435" y="2392412"/>
                  <a:pt x="5688955" y="2392412"/>
                </a:cubicBezTo>
                <a:cubicBezTo>
                  <a:pt x="5686475" y="2392412"/>
                  <a:pt x="5685234" y="2392412"/>
                  <a:pt x="5685234" y="2392412"/>
                </a:cubicBezTo>
                <a:lnTo>
                  <a:pt x="5655468" y="2370088"/>
                </a:lnTo>
                <a:lnTo>
                  <a:pt x="5655468" y="2362646"/>
                </a:lnTo>
                <a:cubicBezTo>
                  <a:pt x="5660430" y="2362646"/>
                  <a:pt x="5662910" y="2362646"/>
                  <a:pt x="5662910" y="2362646"/>
                </a:cubicBezTo>
                <a:lnTo>
                  <a:pt x="5670351" y="2362646"/>
                </a:lnTo>
                <a:cubicBezTo>
                  <a:pt x="5670351" y="2362646"/>
                  <a:pt x="5667871" y="2360166"/>
                  <a:pt x="5662910" y="2355205"/>
                </a:cubicBezTo>
                <a:cubicBezTo>
                  <a:pt x="5657949" y="2350244"/>
                  <a:pt x="5655468" y="2345283"/>
                  <a:pt x="5655468" y="2340322"/>
                </a:cubicBezTo>
                <a:close/>
                <a:moveTo>
                  <a:pt x="5314094" y="2335671"/>
                </a:moveTo>
                <a:cubicBezTo>
                  <a:pt x="5314714" y="2335051"/>
                  <a:pt x="5315644" y="2335361"/>
                  <a:pt x="5316885" y="2336601"/>
                </a:cubicBezTo>
                <a:cubicBezTo>
                  <a:pt x="5319365" y="2339082"/>
                  <a:pt x="5323085" y="2340322"/>
                  <a:pt x="5328047" y="2340322"/>
                </a:cubicBezTo>
                <a:cubicBezTo>
                  <a:pt x="5337968" y="2340322"/>
                  <a:pt x="5342929" y="2345283"/>
                  <a:pt x="5342929" y="2355205"/>
                </a:cubicBezTo>
                <a:cubicBezTo>
                  <a:pt x="5342929" y="2355205"/>
                  <a:pt x="5340449" y="2355205"/>
                  <a:pt x="5335488" y="2355205"/>
                </a:cubicBezTo>
                <a:cubicBezTo>
                  <a:pt x="5330527" y="2355205"/>
                  <a:pt x="5328047" y="2355205"/>
                  <a:pt x="5328047" y="2355205"/>
                </a:cubicBezTo>
                <a:lnTo>
                  <a:pt x="5320605" y="2347763"/>
                </a:lnTo>
                <a:cubicBezTo>
                  <a:pt x="5315644" y="2347763"/>
                  <a:pt x="5313164" y="2347763"/>
                  <a:pt x="5313164" y="2347763"/>
                </a:cubicBezTo>
                <a:cubicBezTo>
                  <a:pt x="5313164" y="2347763"/>
                  <a:pt x="5313164" y="2345283"/>
                  <a:pt x="5313164" y="2340322"/>
                </a:cubicBezTo>
                <a:cubicBezTo>
                  <a:pt x="5313164" y="2337842"/>
                  <a:pt x="5313474" y="2336291"/>
                  <a:pt x="5314094" y="2335671"/>
                </a:cubicBezTo>
                <a:close/>
                <a:moveTo>
                  <a:pt x="5156894" y="2332881"/>
                </a:moveTo>
                <a:cubicBezTo>
                  <a:pt x="5161856" y="2332881"/>
                  <a:pt x="5164336" y="2335361"/>
                  <a:pt x="5164336" y="2340322"/>
                </a:cubicBezTo>
                <a:cubicBezTo>
                  <a:pt x="5159374" y="2340322"/>
                  <a:pt x="5156894" y="2340322"/>
                  <a:pt x="5156894" y="2340322"/>
                </a:cubicBezTo>
                <a:close/>
                <a:moveTo>
                  <a:pt x="5819179" y="2325439"/>
                </a:moveTo>
                <a:lnTo>
                  <a:pt x="5834062" y="2340322"/>
                </a:lnTo>
                <a:cubicBezTo>
                  <a:pt x="5834062" y="2340322"/>
                  <a:pt x="5831582" y="2340322"/>
                  <a:pt x="5826621" y="2340322"/>
                </a:cubicBezTo>
                <a:close/>
                <a:moveTo>
                  <a:pt x="5115967" y="2323114"/>
                </a:moveTo>
                <a:cubicBezTo>
                  <a:pt x="5114726" y="2323424"/>
                  <a:pt x="5113486" y="2324199"/>
                  <a:pt x="5112246" y="2325439"/>
                </a:cubicBezTo>
                <a:cubicBezTo>
                  <a:pt x="5112246" y="2325439"/>
                  <a:pt x="5112246" y="2327920"/>
                  <a:pt x="5112246" y="2332881"/>
                </a:cubicBezTo>
                <a:cubicBezTo>
                  <a:pt x="5112246" y="2337842"/>
                  <a:pt x="5112246" y="2340322"/>
                  <a:pt x="5112246" y="2340322"/>
                </a:cubicBezTo>
                <a:cubicBezTo>
                  <a:pt x="5117207" y="2340322"/>
                  <a:pt x="5120928" y="2340322"/>
                  <a:pt x="5123408" y="2340322"/>
                </a:cubicBezTo>
                <a:cubicBezTo>
                  <a:pt x="5125888" y="2340322"/>
                  <a:pt x="5127129" y="2337842"/>
                  <a:pt x="5127129" y="2332881"/>
                </a:cubicBezTo>
                <a:cubicBezTo>
                  <a:pt x="5123407" y="2325439"/>
                  <a:pt x="5119687" y="2322184"/>
                  <a:pt x="5115967" y="2323114"/>
                </a:cubicBezTo>
                <a:close/>
                <a:moveTo>
                  <a:pt x="5791274" y="2320788"/>
                </a:moveTo>
                <a:cubicBezTo>
                  <a:pt x="5792514" y="2321409"/>
                  <a:pt x="5794375" y="2322959"/>
                  <a:pt x="5796855" y="2325439"/>
                </a:cubicBezTo>
                <a:cubicBezTo>
                  <a:pt x="5791894" y="2325439"/>
                  <a:pt x="5789414" y="2324199"/>
                  <a:pt x="5789414" y="2321719"/>
                </a:cubicBezTo>
                <a:cubicBezTo>
                  <a:pt x="5789414" y="2320478"/>
                  <a:pt x="5790034" y="2320168"/>
                  <a:pt x="5791274" y="2320788"/>
                </a:cubicBezTo>
                <a:close/>
                <a:moveTo>
                  <a:pt x="5097363" y="2317998"/>
                </a:moveTo>
                <a:cubicBezTo>
                  <a:pt x="5092402" y="2317998"/>
                  <a:pt x="5089922" y="2319238"/>
                  <a:pt x="5089922" y="2321719"/>
                </a:cubicBezTo>
                <a:cubicBezTo>
                  <a:pt x="5089922" y="2324199"/>
                  <a:pt x="5092402" y="2325439"/>
                  <a:pt x="5097363" y="2325439"/>
                </a:cubicBezTo>
                <a:lnTo>
                  <a:pt x="5104804" y="2332881"/>
                </a:lnTo>
                <a:lnTo>
                  <a:pt x="5104804" y="2325439"/>
                </a:lnTo>
                <a:cubicBezTo>
                  <a:pt x="5099843" y="2325439"/>
                  <a:pt x="5097363" y="2324199"/>
                  <a:pt x="5097363" y="2321719"/>
                </a:cubicBezTo>
                <a:cubicBezTo>
                  <a:pt x="5097363" y="2319238"/>
                  <a:pt x="5099843" y="2317998"/>
                  <a:pt x="5104804" y="2317998"/>
                </a:cubicBezTo>
                <a:close/>
                <a:moveTo>
                  <a:pt x="5491758" y="2310556"/>
                </a:moveTo>
                <a:cubicBezTo>
                  <a:pt x="5486796" y="2310556"/>
                  <a:pt x="5483076" y="2311797"/>
                  <a:pt x="5480595" y="2314277"/>
                </a:cubicBezTo>
                <a:cubicBezTo>
                  <a:pt x="5478115" y="2316757"/>
                  <a:pt x="5476875" y="2320478"/>
                  <a:pt x="5476875" y="2325439"/>
                </a:cubicBezTo>
                <a:cubicBezTo>
                  <a:pt x="5476875" y="2330400"/>
                  <a:pt x="5479355" y="2330400"/>
                  <a:pt x="5484316" y="2325439"/>
                </a:cubicBezTo>
                <a:lnTo>
                  <a:pt x="5491758" y="2317998"/>
                </a:lnTo>
                <a:close/>
                <a:moveTo>
                  <a:pt x="5737324" y="2303115"/>
                </a:moveTo>
                <a:lnTo>
                  <a:pt x="5752207" y="2303115"/>
                </a:lnTo>
                <a:cubicBezTo>
                  <a:pt x="5752207" y="2303115"/>
                  <a:pt x="5752207" y="2305595"/>
                  <a:pt x="5752207" y="2310556"/>
                </a:cubicBezTo>
                <a:lnTo>
                  <a:pt x="5744765" y="2310556"/>
                </a:lnTo>
                <a:close/>
                <a:moveTo>
                  <a:pt x="5506640" y="2303115"/>
                </a:moveTo>
                <a:lnTo>
                  <a:pt x="5514082" y="2310556"/>
                </a:lnTo>
                <a:cubicBezTo>
                  <a:pt x="5514082" y="2310556"/>
                  <a:pt x="5514082" y="2308076"/>
                  <a:pt x="5514082" y="2303115"/>
                </a:cubicBezTo>
                <a:close/>
                <a:moveTo>
                  <a:pt x="5268515" y="2303115"/>
                </a:moveTo>
                <a:lnTo>
                  <a:pt x="5275957" y="2303115"/>
                </a:lnTo>
                <a:lnTo>
                  <a:pt x="5275957" y="2310556"/>
                </a:lnTo>
                <a:cubicBezTo>
                  <a:pt x="5270995" y="2310556"/>
                  <a:pt x="5268515" y="2308076"/>
                  <a:pt x="5268515" y="2303115"/>
                </a:cubicBezTo>
                <a:close/>
                <a:moveTo>
                  <a:pt x="5134570" y="2303115"/>
                </a:moveTo>
                <a:lnTo>
                  <a:pt x="5134570" y="2310556"/>
                </a:lnTo>
                <a:lnTo>
                  <a:pt x="5142011" y="2310556"/>
                </a:lnTo>
                <a:close/>
                <a:moveTo>
                  <a:pt x="5775461" y="2298464"/>
                </a:moveTo>
                <a:cubicBezTo>
                  <a:pt x="5776081" y="2297844"/>
                  <a:pt x="5777012" y="2298154"/>
                  <a:pt x="5778252" y="2299394"/>
                </a:cubicBezTo>
                <a:cubicBezTo>
                  <a:pt x="5780732" y="2301875"/>
                  <a:pt x="5780732" y="2304355"/>
                  <a:pt x="5778252" y="2306836"/>
                </a:cubicBezTo>
                <a:cubicBezTo>
                  <a:pt x="5775772" y="2309316"/>
                  <a:pt x="5774531" y="2310556"/>
                  <a:pt x="5774531" y="2310556"/>
                </a:cubicBezTo>
                <a:cubicBezTo>
                  <a:pt x="5774531" y="2310556"/>
                  <a:pt x="5774531" y="2308076"/>
                  <a:pt x="5774531" y="2303115"/>
                </a:cubicBezTo>
                <a:cubicBezTo>
                  <a:pt x="5774531" y="2300635"/>
                  <a:pt x="5774841" y="2299084"/>
                  <a:pt x="5775461" y="2298464"/>
                </a:cubicBezTo>
                <a:close/>
                <a:moveTo>
                  <a:pt x="5484316" y="2295674"/>
                </a:moveTo>
                <a:lnTo>
                  <a:pt x="5484316" y="2303115"/>
                </a:lnTo>
                <a:lnTo>
                  <a:pt x="5491758" y="2295674"/>
                </a:lnTo>
                <a:cubicBezTo>
                  <a:pt x="5491758" y="2295674"/>
                  <a:pt x="5489277" y="2295674"/>
                  <a:pt x="5484316" y="2295674"/>
                </a:cubicBezTo>
                <a:close/>
                <a:moveTo>
                  <a:pt x="5223867" y="2295674"/>
                </a:moveTo>
                <a:lnTo>
                  <a:pt x="5231308" y="2310556"/>
                </a:lnTo>
                <a:cubicBezTo>
                  <a:pt x="5226347" y="2310556"/>
                  <a:pt x="5222626" y="2309316"/>
                  <a:pt x="5220146" y="2306836"/>
                </a:cubicBezTo>
                <a:cubicBezTo>
                  <a:pt x="5217666" y="2304355"/>
                  <a:pt x="5217666" y="2301875"/>
                  <a:pt x="5220146" y="2299394"/>
                </a:cubicBezTo>
                <a:cubicBezTo>
                  <a:pt x="5222626" y="2296914"/>
                  <a:pt x="5223867" y="2295674"/>
                  <a:pt x="5223867" y="2295674"/>
                </a:cubicBezTo>
                <a:close/>
                <a:moveTo>
                  <a:pt x="5201543" y="2295674"/>
                </a:moveTo>
                <a:cubicBezTo>
                  <a:pt x="5201543" y="2295674"/>
                  <a:pt x="5204023" y="2295674"/>
                  <a:pt x="5208984" y="2295674"/>
                </a:cubicBezTo>
                <a:lnTo>
                  <a:pt x="5201543" y="2303115"/>
                </a:lnTo>
                <a:close/>
                <a:moveTo>
                  <a:pt x="5127129" y="2295674"/>
                </a:moveTo>
                <a:lnTo>
                  <a:pt x="5119687" y="2303115"/>
                </a:lnTo>
                <a:cubicBezTo>
                  <a:pt x="5119687" y="2303115"/>
                  <a:pt x="5120928" y="2303115"/>
                  <a:pt x="5123408" y="2303115"/>
                </a:cubicBezTo>
                <a:cubicBezTo>
                  <a:pt x="5125888" y="2303115"/>
                  <a:pt x="5127129" y="2301875"/>
                  <a:pt x="5127129" y="2299394"/>
                </a:cubicBezTo>
                <a:cubicBezTo>
                  <a:pt x="5127129" y="2296914"/>
                  <a:pt x="5127129" y="2295674"/>
                  <a:pt x="5127129" y="2295674"/>
                </a:cubicBezTo>
                <a:close/>
                <a:moveTo>
                  <a:pt x="5744765" y="2288232"/>
                </a:moveTo>
                <a:cubicBezTo>
                  <a:pt x="5754687" y="2288232"/>
                  <a:pt x="5759648" y="2290713"/>
                  <a:pt x="5759648" y="2295674"/>
                </a:cubicBezTo>
                <a:lnTo>
                  <a:pt x="5744765" y="2295674"/>
                </a:lnTo>
                <a:close/>
                <a:moveTo>
                  <a:pt x="5283398" y="2288232"/>
                </a:moveTo>
                <a:cubicBezTo>
                  <a:pt x="5283398" y="2288232"/>
                  <a:pt x="5283398" y="2290713"/>
                  <a:pt x="5283398" y="2295674"/>
                </a:cubicBezTo>
                <a:cubicBezTo>
                  <a:pt x="5283398" y="2295674"/>
                  <a:pt x="5285878" y="2295674"/>
                  <a:pt x="5290840" y="2295674"/>
                </a:cubicBezTo>
                <a:cubicBezTo>
                  <a:pt x="5290840" y="2295674"/>
                  <a:pt x="5289599" y="2294433"/>
                  <a:pt x="5287119" y="2291953"/>
                </a:cubicBezTo>
                <a:cubicBezTo>
                  <a:pt x="5284639" y="2289473"/>
                  <a:pt x="5283398" y="2288232"/>
                  <a:pt x="5283398" y="2288232"/>
                </a:cubicBezTo>
                <a:close/>
                <a:moveTo>
                  <a:pt x="5177730" y="2283768"/>
                </a:moveTo>
                <a:lnTo>
                  <a:pt x="5179218" y="2288232"/>
                </a:lnTo>
                <a:cubicBezTo>
                  <a:pt x="5179218" y="2288232"/>
                  <a:pt x="5181699" y="2288232"/>
                  <a:pt x="5186660" y="2288232"/>
                </a:cubicBezTo>
                <a:close/>
                <a:moveTo>
                  <a:pt x="5729883" y="2280791"/>
                </a:moveTo>
                <a:lnTo>
                  <a:pt x="5729883" y="2288232"/>
                </a:lnTo>
                <a:cubicBezTo>
                  <a:pt x="5729883" y="2288232"/>
                  <a:pt x="5728642" y="2286992"/>
                  <a:pt x="5726162" y="2284511"/>
                </a:cubicBezTo>
                <a:cubicBezTo>
                  <a:pt x="5723682" y="2282031"/>
                  <a:pt x="5724921" y="2280791"/>
                  <a:pt x="5729883" y="2280791"/>
                </a:cubicBezTo>
                <a:close/>
                <a:moveTo>
                  <a:pt x="5067597" y="2280791"/>
                </a:moveTo>
                <a:lnTo>
                  <a:pt x="5060156" y="2288232"/>
                </a:lnTo>
                <a:cubicBezTo>
                  <a:pt x="5065117" y="2288232"/>
                  <a:pt x="5067597" y="2289473"/>
                  <a:pt x="5067597" y="2291953"/>
                </a:cubicBezTo>
                <a:cubicBezTo>
                  <a:pt x="5067597" y="2294433"/>
                  <a:pt x="5070077" y="2298154"/>
                  <a:pt x="5075039" y="2303115"/>
                </a:cubicBezTo>
                <a:lnTo>
                  <a:pt x="5082480" y="2295674"/>
                </a:lnTo>
                <a:cubicBezTo>
                  <a:pt x="5082480" y="2285752"/>
                  <a:pt x="5084960" y="2285752"/>
                  <a:pt x="5089922" y="2295674"/>
                </a:cubicBezTo>
                <a:cubicBezTo>
                  <a:pt x="5094883" y="2300635"/>
                  <a:pt x="5098604" y="2300635"/>
                  <a:pt x="5101084" y="2295674"/>
                </a:cubicBezTo>
                <a:cubicBezTo>
                  <a:pt x="5103564" y="2290713"/>
                  <a:pt x="5103564" y="2288232"/>
                  <a:pt x="5101084" y="2288232"/>
                </a:cubicBezTo>
                <a:cubicBezTo>
                  <a:pt x="5098604" y="2288232"/>
                  <a:pt x="5093642" y="2286992"/>
                  <a:pt x="5086201" y="2284511"/>
                </a:cubicBezTo>
                <a:cubicBezTo>
                  <a:pt x="5078760" y="2282031"/>
                  <a:pt x="5072559" y="2280791"/>
                  <a:pt x="5067597" y="2280791"/>
                </a:cubicBezTo>
                <a:close/>
                <a:moveTo>
                  <a:pt x="5022949" y="2280791"/>
                </a:moveTo>
                <a:cubicBezTo>
                  <a:pt x="5022949" y="2285752"/>
                  <a:pt x="5024190" y="2288232"/>
                  <a:pt x="5026670" y="2288232"/>
                </a:cubicBezTo>
                <a:cubicBezTo>
                  <a:pt x="5029150" y="2288232"/>
                  <a:pt x="5030390" y="2285752"/>
                  <a:pt x="5030390" y="2280791"/>
                </a:cubicBezTo>
                <a:close/>
                <a:moveTo>
                  <a:pt x="5424785" y="2273349"/>
                </a:moveTo>
                <a:lnTo>
                  <a:pt x="5432226" y="2273349"/>
                </a:lnTo>
                <a:lnTo>
                  <a:pt x="5432226" y="2280791"/>
                </a:lnTo>
                <a:cubicBezTo>
                  <a:pt x="5427265" y="2280791"/>
                  <a:pt x="5424785" y="2278310"/>
                  <a:pt x="5424785" y="2273349"/>
                </a:cubicBezTo>
                <a:close/>
                <a:moveTo>
                  <a:pt x="5387578" y="2273349"/>
                </a:moveTo>
                <a:lnTo>
                  <a:pt x="5395019" y="2288232"/>
                </a:lnTo>
                <a:lnTo>
                  <a:pt x="5417343" y="2295674"/>
                </a:lnTo>
                <a:cubicBezTo>
                  <a:pt x="5417343" y="2295674"/>
                  <a:pt x="5417343" y="2293193"/>
                  <a:pt x="5417343" y="2288232"/>
                </a:cubicBezTo>
                <a:cubicBezTo>
                  <a:pt x="5417343" y="2283271"/>
                  <a:pt x="5414863" y="2280791"/>
                  <a:pt x="5409902" y="2280791"/>
                </a:cubicBezTo>
                <a:cubicBezTo>
                  <a:pt x="5404941" y="2275830"/>
                  <a:pt x="5399981" y="2273349"/>
                  <a:pt x="5395019" y="2273349"/>
                </a:cubicBezTo>
                <a:close/>
                <a:moveTo>
                  <a:pt x="5127129" y="2273349"/>
                </a:moveTo>
                <a:lnTo>
                  <a:pt x="5142011" y="2280791"/>
                </a:lnTo>
                <a:cubicBezTo>
                  <a:pt x="5142011" y="2280791"/>
                  <a:pt x="5145732" y="2283271"/>
                  <a:pt x="5153174" y="2288232"/>
                </a:cubicBezTo>
                <a:cubicBezTo>
                  <a:pt x="5160615" y="2293193"/>
                  <a:pt x="5166816" y="2293193"/>
                  <a:pt x="5171777" y="2288232"/>
                </a:cubicBezTo>
                <a:cubicBezTo>
                  <a:pt x="5171777" y="2283271"/>
                  <a:pt x="5171777" y="2280791"/>
                  <a:pt x="5171777" y="2280791"/>
                </a:cubicBezTo>
                <a:lnTo>
                  <a:pt x="5156894" y="2273349"/>
                </a:lnTo>
                <a:cubicBezTo>
                  <a:pt x="5137050" y="2273349"/>
                  <a:pt x="5127129" y="2273349"/>
                  <a:pt x="5127129" y="2273349"/>
                </a:cubicBezTo>
                <a:close/>
                <a:moveTo>
                  <a:pt x="5045273" y="2273349"/>
                </a:moveTo>
                <a:lnTo>
                  <a:pt x="5037832" y="2288232"/>
                </a:lnTo>
                <a:cubicBezTo>
                  <a:pt x="5037832" y="2293193"/>
                  <a:pt x="5040312" y="2293193"/>
                  <a:pt x="5045273" y="2288232"/>
                </a:cubicBezTo>
                <a:close/>
                <a:moveTo>
                  <a:pt x="5333628" y="2269629"/>
                </a:moveTo>
                <a:cubicBezTo>
                  <a:pt x="5332388" y="2269629"/>
                  <a:pt x="5330527" y="2270869"/>
                  <a:pt x="5328047" y="2273349"/>
                </a:cubicBezTo>
                <a:cubicBezTo>
                  <a:pt x="5323085" y="2273349"/>
                  <a:pt x="5321846" y="2274590"/>
                  <a:pt x="5324326" y="2277070"/>
                </a:cubicBezTo>
                <a:cubicBezTo>
                  <a:pt x="5326806" y="2279550"/>
                  <a:pt x="5330527" y="2278310"/>
                  <a:pt x="5335488" y="2273349"/>
                </a:cubicBezTo>
                <a:cubicBezTo>
                  <a:pt x="5335488" y="2270869"/>
                  <a:pt x="5334868" y="2269629"/>
                  <a:pt x="5333628" y="2269629"/>
                </a:cubicBezTo>
                <a:close/>
                <a:moveTo>
                  <a:pt x="5692676" y="2265908"/>
                </a:moveTo>
                <a:lnTo>
                  <a:pt x="5700117" y="2273349"/>
                </a:lnTo>
                <a:cubicBezTo>
                  <a:pt x="5705078" y="2278310"/>
                  <a:pt x="5707558" y="2280791"/>
                  <a:pt x="5707558" y="2280791"/>
                </a:cubicBezTo>
                <a:lnTo>
                  <a:pt x="5707558" y="2273349"/>
                </a:lnTo>
                <a:lnTo>
                  <a:pt x="5715000" y="2273349"/>
                </a:lnTo>
                <a:cubicBezTo>
                  <a:pt x="5724921" y="2268388"/>
                  <a:pt x="5734844" y="2268388"/>
                  <a:pt x="5744765" y="2273349"/>
                </a:cubicBezTo>
                <a:cubicBezTo>
                  <a:pt x="5754687" y="2278310"/>
                  <a:pt x="5759648" y="2279550"/>
                  <a:pt x="5759648" y="2277070"/>
                </a:cubicBezTo>
                <a:cubicBezTo>
                  <a:pt x="5759648" y="2274590"/>
                  <a:pt x="5762128" y="2274590"/>
                  <a:pt x="5767090" y="2277070"/>
                </a:cubicBezTo>
                <a:cubicBezTo>
                  <a:pt x="5772051" y="2279550"/>
                  <a:pt x="5774531" y="2283271"/>
                  <a:pt x="5774531" y="2288232"/>
                </a:cubicBezTo>
                <a:cubicBezTo>
                  <a:pt x="5774531" y="2288232"/>
                  <a:pt x="5772051" y="2288232"/>
                  <a:pt x="5767090" y="2288232"/>
                </a:cubicBezTo>
                <a:cubicBezTo>
                  <a:pt x="5762128" y="2288232"/>
                  <a:pt x="5754687" y="2285752"/>
                  <a:pt x="5744765" y="2280791"/>
                </a:cubicBezTo>
                <a:lnTo>
                  <a:pt x="5729883" y="2280791"/>
                </a:lnTo>
                <a:lnTo>
                  <a:pt x="5722441" y="2280791"/>
                </a:lnTo>
                <a:lnTo>
                  <a:pt x="5715000" y="2280791"/>
                </a:lnTo>
                <a:cubicBezTo>
                  <a:pt x="5710038" y="2280791"/>
                  <a:pt x="5707558" y="2282031"/>
                  <a:pt x="5707558" y="2284511"/>
                </a:cubicBezTo>
                <a:cubicBezTo>
                  <a:pt x="5707558" y="2286992"/>
                  <a:pt x="5707558" y="2288232"/>
                  <a:pt x="5707558" y="2288232"/>
                </a:cubicBezTo>
                <a:cubicBezTo>
                  <a:pt x="5707558" y="2288232"/>
                  <a:pt x="5707558" y="2290713"/>
                  <a:pt x="5707558" y="2295674"/>
                </a:cubicBezTo>
                <a:cubicBezTo>
                  <a:pt x="5702597" y="2295674"/>
                  <a:pt x="5700117" y="2293193"/>
                  <a:pt x="5700117" y="2288232"/>
                </a:cubicBezTo>
                <a:cubicBezTo>
                  <a:pt x="5700117" y="2283271"/>
                  <a:pt x="5697637" y="2280791"/>
                  <a:pt x="5692676" y="2280791"/>
                </a:cubicBezTo>
                <a:cubicBezTo>
                  <a:pt x="5687714" y="2280791"/>
                  <a:pt x="5685234" y="2279550"/>
                  <a:pt x="5685234" y="2277070"/>
                </a:cubicBezTo>
                <a:cubicBezTo>
                  <a:pt x="5685234" y="2274590"/>
                  <a:pt x="5685234" y="2273349"/>
                  <a:pt x="5685234" y="2273349"/>
                </a:cubicBezTo>
                <a:cubicBezTo>
                  <a:pt x="5685234" y="2273349"/>
                  <a:pt x="5686475" y="2273349"/>
                  <a:pt x="5688955" y="2273349"/>
                </a:cubicBezTo>
                <a:cubicBezTo>
                  <a:pt x="5691435" y="2273349"/>
                  <a:pt x="5692676" y="2270869"/>
                  <a:pt x="5692676" y="2265908"/>
                </a:cubicBezTo>
                <a:close/>
                <a:moveTo>
                  <a:pt x="5662910" y="2265908"/>
                </a:moveTo>
                <a:lnTo>
                  <a:pt x="5677793" y="2265908"/>
                </a:lnTo>
                <a:cubicBezTo>
                  <a:pt x="5682754" y="2265908"/>
                  <a:pt x="5683993" y="2267148"/>
                  <a:pt x="5681513" y="2269629"/>
                </a:cubicBezTo>
                <a:cubicBezTo>
                  <a:pt x="5679033" y="2272109"/>
                  <a:pt x="5672831" y="2273349"/>
                  <a:pt x="5662910" y="2273349"/>
                </a:cubicBezTo>
                <a:cubicBezTo>
                  <a:pt x="5662910" y="2273349"/>
                  <a:pt x="5662910" y="2270869"/>
                  <a:pt x="5662910" y="2265908"/>
                </a:cubicBezTo>
                <a:close/>
                <a:moveTo>
                  <a:pt x="5514082" y="2265908"/>
                </a:moveTo>
                <a:lnTo>
                  <a:pt x="5536406" y="2273349"/>
                </a:lnTo>
                <a:cubicBezTo>
                  <a:pt x="5536406" y="2278310"/>
                  <a:pt x="5528965" y="2278310"/>
                  <a:pt x="5514082" y="2273349"/>
                </a:cubicBezTo>
                <a:cubicBezTo>
                  <a:pt x="5514082" y="2273349"/>
                  <a:pt x="5511602" y="2273349"/>
                  <a:pt x="5506640" y="2273349"/>
                </a:cubicBezTo>
                <a:close/>
                <a:moveTo>
                  <a:pt x="5357812" y="2265908"/>
                </a:moveTo>
                <a:lnTo>
                  <a:pt x="5350371" y="2273349"/>
                </a:lnTo>
                <a:cubicBezTo>
                  <a:pt x="5355332" y="2273349"/>
                  <a:pt x="5357812" y="2278310"/>
                  <a:pt x="5357812" y="2288232"/>
                </a:cubicBezTo>
                <a:cubicBezTo>
                  <a:pt x="5362774" y="2288232"/>
                  <a:pt x="5365254" y="2288232"/>
                  <a:pt x="5365254" y="2288232"/>
                </a:cubicBezTo>
                <a:lnTo>
                  <a:pt x="5380136" y="2288232"/>
                </a:lnTo>
                <a:cubicBezTo>
                  <a:pt x="5380136" y="2288232"/>
                  <a:pt x="5382617" y="2288232"/>
                  <a:pt x="5387578" y="2288232"/>
                </a:cubicBezTo>
                <a:lnTo>
                  <a:pt x="5387578" y="2280791"/>
                </a:lnTo>
                <a:cubicBezTo>
                  <a:pt x="5382617" y="2280791"/>
                  <a:pt x="5380136" y="2283271"/>
                  <a:pt x="5380136" y="2288232"/>
                </a:cubicBezTo>
                <a:cubicBezTo>
                  <a:pt x="5380136" y="2273349"/>
                  <a:pt x="5372695" y="2265908"/>
                  <a:pt x="5357812" y="2265908"/>
                </a:cubicBezTo>
                <a:close/>
                <a:moveTo>
                  <a:pt x="5104804" y="2265908"/>
                </a:moveTo>
                <a:lnTo>
                  <a:pt x="5097363" y="2273349"/>
                </a:lnTo>
                <a:cubicBezTo>
                  <a:pt x="5097363" y="2273349"/>
                  <a:pt x="5098604" y="2274590"/>
                  <a:pt x="5101084" y="2277070"/>
                </a:cubicBezTo>
                <a:cubicBezTo>
                  <a:pt x="5103564" y="2279550"/>
                  <a:pt x="5104804" y="2280791"/>
                  <a:pt x="5104804" y="2280791"/>
                </a:cubicBezTo>
                <a:cubicBezTo>
                  <a:pt x="5109766" y="2275830"/>
                  <a:pt x="5112246" y="2273349"/>
                  <a:pt x="5112246" y="2273349"/>
                </a:cubicBezTo>
                <a:cubicBezTo>
                  <a:pt x="5112246" y="2268388"/>
                  <a:pt x="5112246" y="2265908"/>
                  <a:pt x="5112246" y="2265908"/>
                </a:cubicBezTo>
                <a:cubicBezTo>
                  <a:pt x="5112246" y="2265908"/>
                  <a:pt x="5109766" y="2265908"/>
                  <a:pt x="5104804" y="2265908"/>
                </a:cubicBezTo>
                <a:close/>
                <a:moveTo>
                  <a:pt x="5767090" y="2258467"/>
                </a:moveTo>
                <a:cubicBezTo>
                  <a:pt x="5772051" y="2258467"/>
                  <a:pt x="5774531" y="2259707"/>
                  <a:pt x="5774531" y="2262187"/>
                </a:cubicBezTo>
                <a:cubicBezTo>
                  <a:pt x="5774531" y="2264668"/>
                  <a:pt x="5774531" y="2265908"/>
                  <a:pt x="5774531" y="2265908"/>
                </a:cubicBezTo>
                <a:cubicBezTo>
                  <a:pt x="5774531" y="2265908"/>
                  <a:pt x="5772051" y="2265908"/>
                  <a:pt x="5767090" y="2265908"/>
                </a:cubicBezTo>
                <a:cubicBezTo>
                  <a:pt x="5767090" y="2265908"/>
                  <a:pt x="5767090" y="2263428"/>
                  <a:pt x="5767090" y="2258467"/>
                </a:cubicBezTo>
                <a:close/>
                <a:moveTo>
                  <a:pt x="5528965" y="2258467"/>
                </a:moveTo>
                <a:cubicBezTo>
                  <a:pt x="5533926" y="2258467"/>
                  <a:pt x="5536406" y="2259707"/>
                  <a:pt x="5536406" y="2262187"/>
                </a:cubicBezTo>
                <a:cubicBezTo>
                  <a:pt x="5536406" y="2264668"/>
                  <a:pt x="5536406" y="2265908"/>
                  <a:pt x="5536406" y="2265908"/>
                </a:cubicBezTo>
                <a:lnTo>
                  <a:pt x="5528965" y="2265908"/>
                </a:lnTo>
                <a:cubicBezTo>
                  <a:pt x="5528965" y="2265908"/>
                  <a:pt x="5528965" y="2263428"/>
                  <a:pt x="5528965" y="2258467"/>
                </a:cubicBezTo>
                <a:close/>
                <a:moveTo>
                  <a:pt x="5476875" y="2258467"/>
                </a:moveTo>
                <a:lnTo>
                  <a:pt x="5491758" y="2265908"/>
                </a:lnTo>
                <a:cubicBezTo>
                  <a:pt x="5491758" y="2270869"/>
                  <a:pt x="5489277" y="2270869"/>
                  <a:pt x="5484316" y="2265908"/>
                </a:cubicBezTo>
                <a:close/>
                <a:moveTo>
                  <a:pt x="5692676" y="2251025"/>
                </a:moveTo>
                <a:cubicBezTo>
                  <a:pt x="5697637" y="2251025"/>
                  <a:pt x="5700117" y="2251025"/>
                  <a:pt x="5700117" y="2251025"/>
                </a:cubicBezTo>
                <a:cubicBezTo>
                  <a:pt x="5700117" y="2251025"/>
                  <a:pt x="5700117" y="2253506"/>
                  <a:pt x="5700117" y="2258467"/>
                </a:cubicBezTo>
                <a:cubicBezTo>
                  <a:pt x="5695156" y="2258467"/>
                  <a:pt x="5692676" y="2258467"/>
                  <a:pt x="5692676" y="2258467"/>
                </a:cubicBezTo>
                <a:close/>
                <a:moveTo>
                  <a:pt x="5304792" y="2249630"/>
                </a:moveTo>
                <a:cubicBezTo>
                  <a:pt x="5306653" y="2249940"/>
                  <a:pt x="5308202" y="2251025"/>
                  <a:pt x="5309443" y="2252886"/>
                </a:cubicBezTo>
                <a:lnTo>
                  <a:pt x="5309609" y="2253358"/>
                </a:lnTo>
                <a:lnTo>
                  <a:pt x="5306885" y="2251723"/>
                </a:lnTo>
                <a:lnTo>
                  <a:pt x="5304614" y="2249668"/>
                </a:lnTo>
                <a:close/>
                <a:moveTo>
                  <a:pt x="5595937" y="2243584"/>
                </a:moveTo>
                <a:cubicBezTo>
                  <a:pt x="5600899" y="2243584"/>
                  <a:pt x="5605859" y="2243584"/>
                  <a:pt x="5610820" y="2243584"/>
                </a:cubicBezTo>
                <a:cubicBezTo>
                  <a:pt x="5620742" y="2258467"/>
                  <a:pt x="5633144" y="2263428"/>
                  <a:pt x="5648027" y="2258467"/>
                </a:cubicBezTo>
                <a:lnTo>
                  <a:pt x="5648027" y="2265908"/>
                </a:lnTo>
                <a:cubicBezTo>
                  <a:pt x="5643066" y="2265908"/>
                  <a:pt x="5640586" y="2268388"/>
                  <a:pt x="5640586" y="2273349"/>
                </a:cubicBezTo>
                <a:lnTo>
                  <a:pt x="5633144" y="2265908"/>
                </a:lnTo>
                <a:lnTo>
                  <a:pt x="5625703" y="2265908"/>
                </a:lnTo>
                <a:lnTo>
                  <a:pt x="5618261" y="2273349"/>
                </a:lnTo>
                <a:cubicBezTo>
                  <a:pt x="5608340" y="2273349"/>
                  <a:pt x="5603379" y="2270869"/>
                  <a:pt x="5603379" y="2265908"/>
                </a:cubicBezTo>
                <a:cubicBezTo>
                  <a:pt x="5603379" y="2265908"/>
                  <a:pt x="5600899" y="2265908"/>
                  <a:pt x="5595937" y="2265908"/>
                </a:cubicBezTo>
                <a:cubicBezTo>
                  <a:pt x="5590976" y="2265908"/>
                  <a:pt x="5588496" y="2262187"/>
                  <a:pt x="5588496" y="2254746"/>
                </a:cubicBezTo>
                <a:cubicBezTo>
                  <a:pt x="5588496" y="2247304"/>
                  <a:pt x="5590976" y="2243584"/>
                  <a:pt x="5595937" y="2243584"/>
                </a:cubicBezTo>
                <a:close/>
                <a:moveTo>
                  <a:pt x="5461992" y="2236142"/>
                </a:moveTo>
                <a:lnTo>
                  <a:pt x="5469433" y="2236142"/>
                </a:lnTo>
                <a:cubicBezTo>
                  <a:pt x="5469433" y="2241103"/>
                  <a:pt x="5471913" y="2241103"/>
                  <a:pt x="5476875" y="2236142"/>
                </a:cubicBezTo>
                <a:lnTo>
                  <a:pt x="5476875" y="2243584"/>
                </a:lnTo>
                <a:cubicBezTo>
                  <a:pt x="5476875" y="2248545"/>
                  <a:pt x="5471913" y="2248545"/>
                  <a:pt x="5461992" y="2243584"/>
                </a:cubicBezTo>
                <a:cubicBezTo>
                  <a:pt x="5461992" y="2238623"/>
                  <a:pt x="5461992" y="2236142"/>
                  <a:pt x="5461992" y="2236142"/>
                </a:cubicBezTo>
                <a:close/>
                <a:moveTo>
                  <a:pt x="5142011" y="2236142"/>
                </a:moveTo>
                <a:cubicBezTo>
                  <a:pt x="5146973" y="2236142"/>
                  <a:pt x="5149453" y="2237383"/>
                  <a:pt x="5149453" y="2239863"/>
                </a:cubicBezTo>
                <a:cubicBezTo>
                  <a:pt x="5149453" y="2242344"/>
                  <a:pt x="5149453" y="2243584"/>
                  <a:pt x="5149453" y="2243584"/>
                </a:cubicBezTo>
                <a:cubicBezTo>
                  <a:pt x="5154414" y="2243584"/>
                  <a:pt x="5156894" y="2242344"/>
                  <a:pt x="5156894" y="2239863"/>
                </a:cubicBezTo>
                <a:cubicBezTo>
                  <a:pt x="5156894" y="2237383"/>
                  <a:pt x="5151933" y="2236142"/>
                  <a:pt x="5142011" y="2236142"/>
                </a:cubicBezTo>
                <a:close/>
                <a:moveTo>
                  <a:pt x="3475137" y="2236142"/>
                </a:moveTo>
                <a:cubicBezTo>
                  <a:pt x="3475137" y="2241103"/>
                  <a:pt x="3475137" y="2243584"/>
                  <a:pt x="3475137" y="2243584"/>
                </a:cubicBezTo>
                <a:lnTo>
                  <a:pt x="3482578" y="2236142"/>
                </a:lnTo>
                <a:cubicBezTo>
                  <a:pt x="3482578" y="2236142"/>
                  <a:pt x="3481338" y="2236142"/>
                  <a:pt x="3478857" y="2236142"/>
                </a:cubicBezTo>
                <a:cubicBezTo>
                  <a:pt x="3476377" y="2236142"/>
                  <a:pt x="3475137" y="2236142"/>
                  <a:pt x="3475137" y="2236142"/>
                </a:cubicBezTo>
                <a:close/>
                <a:moveTo>
                  <a:pt x="997149" y="2236142"/>
                </a:moveTo>
                <a:cubicBezTo>
                  <a:pt x="1002110" y="2241103"/>
                  <a:pt x="1004590" y="2244824"/>
                  <a:pt x="1004590" y="2247304"/>
                </a:cubicBezTo>
                <a:cubicBezTo>
                  <a:pt x="1004590" y="2249785"/>
                  <a:pt x="1004590" y="2253506"/>
                  <a:pt x="1004590" y="2258467"/>
                </a:cubicBezTo>
                <a:lnTo>
                  <a:pt x="997149" y="2243584"/>
                </a:lnTo>
                <a:close/>
                <a:moveTo>
                  <a:pt x="5201543" y="2228701"/>
                </a:moveTo>
                <a:lnTo>
                  <a:pt x="5194101" y="2236142"/>
                </a:lnTo>
                <a:lnTo>
                  <a:pt x="5208984" y="2251025"/>
                </a:lnTo>
                <a:cubicBezTo>
                  <a:pt x="5208984" y="2246064"/>
                  <a:pt x="5206504" y="2241103"/>
                  <a:pt x="5201543" y="2236142"/>
                </a:cubicBezTo>
                <a:close/>
                <a:moveTo>
                  <a:pt x="5127129" y="2228701"/>
                </a:moveTo>
                <a:lnTo>
                  <a:pt x="5127129" y="2236142"/>
                </a:lnTo>
                <a:lnTo>
                  <a:pt x="5134570" y="2228701"/>
                </a:lnTo>
                <a:close/>
                <a:moveTo>
                  <a:pt x="3516064" y="2228701"/>
                </a:moveTo>
                <a:cubicBezTo>
                  <a:pt x="3513584" y="2228701"/>
                  <a:pt x="3512344" y="2229942"/>
                  <a:pt x="3512344" y="2232422"/>
                </a:cubicBezTo>
                <a:cubicBezTo>
                  <a:pt x="3512344" y="2234902"/>
                  <a:pt x="3512344" y="2236142"/>
                  <a:pt x="3512344" y="2236142"/>
                </a:cubicBezTo>
                <a:cubicBezTo>
                  <a:pt x="3512344" y="2236142"/>
                  <a:pt x="3513584" y="2234902"/>
                  <a:pt x="3516064" y="2232422"/>
                </a:cubicBezTo>
                <a:cubicBezTo>
                  <a:pt x="3518545" y="2229942"/>
                  <a:pt x="3518545" y="2228701"/>
                  <a:pt x="3516064" y="2228701"/>
                </a:cubicBezTo>
                <a:close/>
                <a:moveTo>
                  <a:pt x="5588496" y="2221260"/>
                </a:moveTo>
                <a:cubicBezTo>
                  <a:pt x="5608340" y="2221260"/>
                  <a:pt x="5618261" y="2223740"/>
                  <a:pt x="5618261" y="2228701"/>
                </a:cubicBezTo>
                <a:cubicBezTo>
                  <a:pt x="5608340" y="2228701"/>
                  <a:pt x="5600899" y="2228701"/>
                  <a:pt x="5595937" y="2228701"/>
                </a:cubicBezTo>
                <a:close/>
                <a:moveTo>
                  <a:pt x="3527226" y="2221260"/>
                </a:moveTo>
                <a:cubicBezTo>
                  <a:pt x="3527226" y="2226221"/>
                  <a:pt x="3527226" y="2228701"/>
                  <a:pt x="3527226" y="2228701"/>
                </a:cubicBezTo>
                <a:cubicBezTo>
                  <a:pt x="3527226" y="2228701"/>
                  <a:pt x="3527226" y="2231181"/>
                  <a:pt x="3527226" y="2236142"/>
                </a:cubicBezTo>
                <a:cubicBezTo>
                  <a:pt x="3532188" y="2236142"/>
                  <a:pt x="3534668" y="2233662"/>
                  <a:pt x="3534668" y="2228701"/>
                </a:cubicBezTo>
                <a:cubicBezTo>
                  <a:pt x="3534668" y="2223740"/>
                  <a:pt x="3532188" y="2221260"/>
                  <a:pt x="3527226" y="2221260"/>
                </a:cubicBezTo>
                <a:close/>
                <a:moveTo>
                  <a:pt x="5656399" y="2215679"/>
                </a:moveTo>
                <a:cubicBezTo>
                  <a:pt x="5657019" y="2215679"/>
                  <a:pt x="5657949" y="2216299"/>
                  <a:pt x="5659189" y="2217539"/>
                </a:cubicBezTo>
                <a:cubicBezTo>
                  <a:pt x="5661669" y="2220019"/>
                  <a:pt x="5662910" y="2221260"/>
                  <a:pt x="5662910" y="2221260"/>
                </a:cubicBezTo>
                <a:cubicBezTo>
                  <a:pt x="5657949" y="2221260"/>
                  <a:pt x="5655468" y="2220019"/>
                  <a:pt x="5655468" y="2217539"/>
                </a:cubicBezTo>
                <a:cubicBezTo>
                  <a:pt x="5655468" y="2216299"/>
                  <a:pt x="5655779" y="2215679"/>
                  <a:pt x="5656399" y="2215679"/>
                </a:cubicBezTo>
                <a:close/>
                <a:moveTo>
                  <a:pt x="5536406" y="2215679"/>
                </a:moveTo>
                <a:cubicBezTo>
                  <a:pt x="5537646" y="2215679"/>
                  <a:pt x="5538887" y="2216299"/>
                  <a:pt x="5540127" y="2217539"/>
                </a:cubicBezTo>
                <a:cubicBezTo>
                  <a:pt x="5542607" y="2220019"/>
                  <a:pt x="5543847" y="2223740"/>
                  <a:pt x="5543847" y="2228701"/>
                </a:cubicBezTo>
                <a:lnTo>
                  <a:pt x="5536406" y="2221260"/>
                </a:lnTo>
                <a:cubicBezTo>
                  <a:pt x="5531445" y="2221260"/>
                  <a:pt x="5530205" y="2220019"/>
                  <a:pt x="5532685" y="2217539"/>
                </a:cubicBezTo>
                <a:cubicBezTo>
                  <a:pt x="5533925" y="2216299"/>
                  <a:pt x="5535165" y="2215679"/>
                  <a:pt x="5536406" y="2215679"/>
                </a:cubicBezTo>
                <a:close/>
                <a:moveTo>
                  <a:pt x="6139160" y="2213818"/>
                </a:moveTo>
                <a:cubicBezTo>
                  <a:pt x="6139160" y="2213818"/>
                  <a:pt x="6140401" y="2213818"/>
                  <a:pt x="6142881" y="2213818"/>
                </a:cubicBezTo>
                <a:cubicBezTo>
                  <a:pt x="6145361" y="2213818"/>
                  <a:pt x="6146601" y="2213818"/>
                  <a:pt x="6146601" y="2213818"/>
                </a:cubicBezTo>
                <a:lnTo>
                  <a:pt x="6146601" y="2221260"/>
                </a:lnTo>
                <a:close/>
                <a:moveTo>
                  <a:pt x="5514082" y="2213818"/>
                </a:moveTo>
                <a:cubicBezTo>
                  <a:pt x="5514082" y="2213818"/>
                  <a:pt x="5516562" y="2216299"/>
                  <a:pt x="5521523" y="2221260"/>
                </a:cubicBezTo>
                <a:lnTo>
                  <a:pt x="5521523" y="2228701"/>
                </a:lnTo>
                <a:lnTo>
                  <a:pt x="5536406" y="2243584"/>
                </a:lnTo>
                <a:cubicBezTo>
                  <a:pt x="5541367" y="2243584"/>
                  <a:pt x="5543847" y="2243584"/>
                  <a:pt x="5543847" y="2243584"/>
                </a:cubicBezTo>
                <a:lnTo>
                  <a:pt x="5536406" y="2251025"/>
                </a:lnTo>
                <a:cubicBezTo>
                  <a:pt x="5531445" y="2251025"/>
                  <a:pt x="5528965" y="2251025"/>
                  <a:pt x="5528965" y="2251025"/>
                </a:cubicBezTo>
                <a:cubicBezTo>
                  <a:pt x="5524003" y="2246064"/>
                  <a:pt x="5516562" y="2248545"/>
                  <a:pt x="5506640" y="2258467"/>
                </a:cubicBezTo>
                <a:lnTo>
                  <a:pt x="5499199" y="2251025"/>
                </a:lnTo>
                <a:cubicBezTo>
                  <a:pt x="5494238" y="2236142"/>
                  <a:pt x="5499199" y="2223740"/>
                  <a:pt x="5514082" y="2213818"/>
                </a:cubicBezTo>
                <a:close/>
                <a:moveTo>
                  <a:pt x="5499199" y="2213818"/>
                </a:moveTo>
                <a:lnTo>
                  <a:pt x="5499199" y="2221260"/>
                </a:lnTo>
                <a:lnTo>
                  <a:pt x="5491758" y="2221260"/>
                </a:lnTo>
                <a:cubicBezTo>
                  <a:pt x="5491758" y="2216299"/>
                  <a:pt x="5494238" y="2213818"/>
                  <a:pt x="5499199" y="2213818"/>
                </a:cubicBezTo>
                <a:close/>
                <a:moveTo>
                  <a:pt x="5350371" y="2213818"/>
                </a:moveTo>
                <a:cubicBezTo>
                  <a:pt x="5345410" y="2213818"/>
                  <a:pt x="5342929" y="2216299"/>
                  <a:pt x="5342929" y="2221260"/>
                </a:cubicBezTo>
                <a:lnTo>
                  <a:pt x="5357812" y="2213818"/>
                </a:lnTo>
                <a:close/>
                <a:moveTo>
                  <a:pt x="5253633" y="2213818"/>
                </a:moveTo>
                <a:cubicBezTo>
                  <a:pt x="5253633" y="2218779"/>
                  <a:pt x="5254873" y="2221260"/>
                  <a:pt x="5257353" y="2221260"/>
                </a:cubicBezTo>
                <a:cubicBezTo>
                  <a:pt x="5259833" y="2221260"/>
                  <a:pt x="5261074" y="2218779"/>
                  <a:pt x="5261074" y="2213818"/>
                </a:cubicBezTo>
                <a:close/>
                <a:moveTo>
                  <a:pt x="6414491" y="2206377"/>
                </a:moveTo>
                <a:lnTo>
                  <a:pt x="6414491" y="2213818"/>
                </a:lnTo>
                <a:cubicBezTo>
                  <a:pt x="6414491" y="2213818"/>
                  <a:pt x="6413251" y="2212578"/>
                  <a:pt x="6410771" y="2210097"/>
                </a:cubicBezTo>
                <a:cubicBezTo>
                  <a:pt x="6408291" y="2207617"/>
                  <a:pt x="6409531" y="2206377"/>
                  <a:pt x="6414491" y="2206377"/>
                </a:cubicBezTo>
                <a:close/>
                <a:moveTo>
                  <a:pt x="6332636" y="2206377"/>
                </a:moveTo>
                <a:lnTo>
                  <a:pt x="6340078" y="2206377"/>
                </a:lnTo>
                <a:lnTo>
                  <a:pt x="6347519" y="2213818"/>
                </a:lnTo>
                <a:cubicBezTo>
                  <a:pt x="6347519" y="2213818"/>
                  <a:pt x="6342558" y="2211338"/>
                  <a:pt x="6332636" y="2206377"/>
                </a:cubicBezTo>
                <a:close/>
                <a:moveTo>
                  <a:pt x="5662910" y="2206377"/>
                </a:moveTo>
                <a:cubicBezTo>
                  <a:pt x="5667871" y="2206377"/>
                  <a:pt x="5671592" y="2207617"/>
                  <a:pt x="5674072" y="2210097"/>
                </a:cubicBezTo>
                <a:cubicBezTo>
                  <a:pt x="5676552" y="2212578"/>
                  <a:pt x="5677793" y="2213818"/>
                  <a:pt x="5677793" y="2213818"/>
                </a:cubicBezTo>
                <a:lnTo>
                  <a:pt x="5662910" y="2213818"/>
                </a:lnTo>
                <a:cubicBezTo>
                  <a:pt x="5662910" y="2208857"/>
                  <a:pt x="5662910" y="2206377"/>
                  <a:pt x="5662910" y="2206377"/>
                </a:cubicBezTo>
                <a:close/>
                <a:moveTo>
                  <a:pt x="5380136" y="2206377"/>
                </a:moveTo>
                <a:lnTo>
                  <a:pt x="5365254" y="2213818"/>
                </a:lnTo>
                <a:cubicBezTo>
                  <a:pt x="5365254" y="2218779"/>
                  <a:pt x="5366494" y="2222500"/>
                  <a:pt x="5368974" y="2224980"/>
                </a:cubicBezTo>
                <a:cubicBezTo>
                  <a:pt x="5371454" y="2227461"/>
                  <a:pt x="5375175" y="2228701"/>
                  <a:pt x="5380136" y="2228701"/>
                </a:cubicBezTo>
                <a:cubicBezTo>
                  <a:pt x="5385098" y="2228701"/>
                  <a:pt x="5390058" y="2226221"/>
                  <a:pt x="5395019" y="2221260"/>
                </a:cubicBezTo>
                <a:close/>
                <a:moveTo>
                  <a:pt x="1004590" y="2206377"/>
                </a:moveTo>
                <a:cubicBezTo>
                  <a:pt x="1004590" y="2211338"/>
                  <a:pt x="1003350" y="2213818"/>
                  <a:pt x="1000869" y="2213818"/>
                </a:cubicBezTo>
                <a:cubicBezTo>
                  <a:pt x="998389" y="2213818"/>
                  <a:pt x="997149" y="2213818"/>
                  <a:pt x="997149" y="2213818"/>
                </a:cubicBezTo>
                <a:cubicBezTo>
                  <a:pt x="1002110" y="2213818"/>
                  <a:pt x="1004590" y="2211338"/>
                  <a:pt x="1004590" y="2206377"/>
                </a:cubicBezTo>
                <a:close/>
                <a:moveTo>
                  <a:pt x="6087070" y="2198935"/>
                </a:moveTo>
                <a:lnTo>
                  <a:pt x="6094511" y="2198935"/>
                </a:lnTo>
                <a:cubicBezTo>
                  <a:pt x="6094511" y="2198935"/>
                  <a:pt x="6096992" y="2198935"/>
                  <a:pt x="6101953" y="2198935"/>
                </a:cubicBezTo>
                <a:cubicBezTo>
                  <a:pt x="6101953" y="2198935"/>
                  <a:pt x="6101953" y="2200176"/>
                  <a:pt x="6101953" y="2202656"/>
                </a:cubicBezTo>
                <a:cubicBezTo>
                  <a:pt x="6101953" y="2205136"/>
                  <a:pt x="6099473" y="2206377"/>
                  <a:pt x="6094511" y="2206377"/>
                </a:cubicBezTo>
                <a:cubicBezTo>
                  <a:pt x="6089550" y="2201416"/>
                  <a:pt x="6087070" y="2198935"/>
                  <a:pt x="6087070" y="2198935"/>
                </a:cubicBezTo>
                <a:close/>
                <a:moveTo>
                  <a:pt x="5484316" y="2198935"/>
                </a:moveTo>
                <a:lnTo>
                  <a:pt x="5484316" y="2213818"/>
                </a:lnTo>
                <a:cubicBezTo>
                  <a:pt x="5484316" y="2218779"/>
                  <a:pt x="5484316" y="2221260"/>
                  <a:pt x="5484316" y="2221260"/>
                </a:cubicBezTo>
                <a:cubicBezTo>
                  <a:pt x="5474395" y="2226221"/>
                  <a:pt x="5469433" y="2227461"/>
                  <a:pt x="5469433" y="2224980"/>
                </a:cubicBezTo>
                <a:cubicBezTo>
                  <a:pt x="5469433" y="2222500"/>
                  <a:pt x="5471913" y="2216299"/>
                  <a:pt x="5476875" y="2206377"/>
                </a:cubicBezTo>
                <a:close/>
                <a:moveTo>
                  <a:pt x="6347519" y="2191494"/>
                </a:moveTo>
                <a:cubicBezTo>
                  <a:pt x="6352481" y="2191494"/>
                  <a:pt x="6354961" y="2193974"/>
                  <a:pt x="6354961" y="2198935"/>
                </a:cubicBezTo>
                <a:lnTo>
                  <a:pt x="6347519" y="2198935"/>
                </a:lnTo>
                <a:close/>
                <a:moveTo>
                  <a:pt x="6332636" y="2191494"/>
                </a:moveTo>
                <a:lnTo>
                  <a:pt x="6340078" y="2191494"/>
                </a:lnTo>
                <a:lnTo>
                  <a:pt x="6340078" y="2198935"/>
                </a:lnTo>
                <a:cubicBezTo>
                  <a:pt x="6335117" y="2198935"/>
                  <a:pt x="6332636" y="2196455"/>
                  <a:pt x="6332636" y="2191494"/>
                </a:cubicBezTo>
                <a:close/>
                <a:moveTo>
                  <a:pt x="6287988" y="2191494"/>
                </a:moveTo>
                <a:cubicBezTo>
                  <a:pt x="6292949" y="2191494"/>
                  <a:pt x="6295429" y="2192734"/>
                  <a:pt x="6295429" y="2195215"/>
                </a:cubicBezTo>
                <a:cubicBezTo>
                  <a:pt x="6295429" y="2197695"/>
                  <a:pt x="6292949" y="2198935"/>
                  <a:pt x="6287988" y="2198935"/>
                </a:cubicBezTo>
                <a:lnTo>
                  <a:pt x="6280547" y="2198935"/>
                </a:lnTo>
                <a:close/>
                <a:moveTo>
                  <a:pt x="5605859" y="2191494"/>
                </a:moveTo>
                <a:lnTo>
                  <a:pt x="5608960" y="2191494"/>
                </a:lnTo>
                <a:cubicBezTo>
                  <a:pt x="5610200" y="2191494"/>
                  <a:pt x="5610820" y="2191494"/>
                  <a:pt x="5610820" y="2191494"/>
                </a:cubicBezTo>
                <a:lnTo>
                  <a:pt x="5607843" y="2192982"/>
                </a:lnTo>
                <a:close/>
                <a:moveTo>
                  <a:pt x="5558730" y="2191494"/>
                </a:moveTo>
                <a:cubicBezTo>
                  <a:pt x="5558730" y="2191494"/>
                  <a:pt x="5561210" y="2191494"/>
                  <a:pt x="5566172" y="2191494"/>
                </a:cubicBezTo>
                <a:cubicBezTo>
                  <a:pt x="5571133" y="2191494"/>
                  <a:pt x="5576093" y="2191494"/>
                  <a:pt x="5581054" y="2191494"/>
                </a:cubicBezTo>
                <a:lnTo>
                  <a:pt x="5595937" y="2198935"/>
                </a:lnTo>
                <a:lnTo>
                  <a:pt x="5607843" y="2192982"/>
                </a:lnTo>
                <a:lnTo>
                  <a:pt x="5625703" y="2206377"/>
                </a:lnTo>
                <a:lnTo>
                  <a:pt x="5610820" y="2206377"/>
                </a:lnTo>
                <a:cubicBezTo>
                  <a:pt x="5600899" y="2206377"/>
                  <a:pt x="5593457" y="2206377"/>
                  <a:pt x="5588496" y="2206377"/>
                </a:cubicBezTo>
                <a:cubicBezTo>
                  <a:pt x="5588496" y="2206377"/>
                  <a:pt x="5588496" y="2205136"/>
                  <a:pt x="5588496" y="2202656"/>
                </a:cubicBezTo>
                <a:cubicBezTo>
                  <a:pt x="5588496" y="2200176"/>
                  <a:pt x="5586016" y="2198935"/>
                  <a:pt x="5581054" y="2198935"/>
                </a:cubicBezTo>
                <a:close/>
                <a:moveTo>
                  <a:pt x="5119687" y="2191494"/>
                </a:moveTo>
                <a:lnTo>
                  <a:pt x="5119687" y="2198935"/>
                </a:lnTo>
                <a:cubicBezTo>
                  <a:pt x="5124649" y="2203896"/>
                  <a:pt x="5128369" y="2205136"/>
                  <a:pt x="5130849" y="2202656"/>
                </a:cubicBezTo>
                <a:cubicBezTo>
                  <a:pt x="5133329" y="2200176"/>
                  <a:pt x="5134570" y="2197695"/>
                  <a:pt x="5134570" y="2195215"/>
                </a:cubicBezTo>
                <a:cubicBezTo>
                  <a:pt x="5134570" y="2192734"/>
                  <a:pt x="5129609" y="2191494"/>
                  <a:pt x="5119687" y="2191494"/>
                </a:cubicBezTo>
                <a:close/>
                <a:moveTo>
                  <a:pt x="5097363" y="2191494"/>
                </a:moveTo>
                <a:lnTo>
                  <a:pt x="5097363" y="2198935"/>
                </a:lnTo>
                <a:cubicBezTo>
                  <a:pt x="5102324" y="2198935"/>
                  <a:pt x="5104804" y="2197695"/>
                  <a:pt x="5104804" y="2195215"/>
                </a:cubicBezTo>
                <a:cubicBezTo>
                  <a:pt x="5104804" y="2192734"/>
                  <a:pt x="5104804" y="2191494"/>
                  <a:pt x="5104804" y="2191494"/>
                </a:cubicBezTo>
                <a:close/>
                <a:moveTo>
                  <a:pt x="5492688" y="2186843"/>
                </a:moveTo>
                <a:cubicBezTo>
                  <a:pt x="5494548" y="2187463"/>
                  <a:pt x="5496718" y="2189014"/>
                  <a:pt x="5499199" y="2191494"/>
                </a:cubicBezTo>
                <a:cubicBezTo>
                  <a:pt x="5504160" y="2191494"/>
                  <a:pt x="5509120" y="2192734"/>
                  <a:pt x="5514082" y="2195215"/>
                </a:cubicBezTo>
                <a:cubicBezTo>
                  <a:pt x="5519043" y="2197695"/>
                  <a:pt x="5521523" y="2198935"/>
                  <a:pt x="5521523" y="2198935"/>
                </a:cubicBezTo>
                <a:lnTo>
                  <a:pt x="5536406" y="2206377"/>
                </a:lnTo>
                <a:lnTo>
                  <a:pt x="5521523" y="2206377"/>
                </a:lnTo>
                <a:cubicBezTo>
                  <a:pt x="5516562" y="2201416"/>
                  <a:pt x="5509120" y="2198935"/>
                  <a:pt x="5499199" y="2198935"/>
                </a:cubicBezTo>
                <a:cubicBezTo>
                  <a:pt x="5489277" y="2198935"/>
                  <a:pt x="5484316" y="2197695"/>
                  <a:pt x="5484316" y="2195215"/>
                </a:cubicBezTo>
                <a:cubicBezTo>
                  <a:pt x="5484316" y="2192734"/>
                  <a:pt x="5485557" y="2190254"/>
                  <a:pt x="5488037" y="2187773"/>
                </a:cubicBezTo>
                <a:cubicBezTo>
                  <a:pt x="5489277" y="2186533"/>
                  <a:pt x="5490827" y="2186223"/>
                  <a:pt x="5492688" y="2186843"/>
                </a:cubicBezTo>
                <a:close/>
                <a:moveTo>
                  <a:pt x="5595937" y="2184053"/>
                </a:moveTo>
                <a:lnTo>
                  <a:pt x="5605859" y="2191494"/>
                </a:lnTo>
                <a:lnTo>
                  <a:pt x="5603379" y="2191494"/>
                </a:lnTo>
                <a:close/>
                <a:moveTo>
                  <a:pt x="5536406" y="2184053"/>
                </a:moveTo>
                <a:cubicBezTo>
                  <a:pt x="5541367" y="2189014"/>
                  <a:pt x="5546327" y="2189014"/>
                  <a:pt x="5551289" y="2184053"/>
                </a:cubicBezTo>
                <a:lnTo>
                  <a:pt x="5551289" y="2191494"/>
                </a:lnTo>
                <a:cubicBezTo>
                  <a:pt x="5551289" y="2196455"/>
                  <a:pt x="5546327" y="2193974"/>
                  <a:pt x="5536406" y="2184053"/>
                </a:cubicBezTo>
                <a:close/>
                <a:moveTo>
                  <a:pt x="5075039" y="2184053"/>
                </a:moveTo>
                <a:cubicBezTo>
                  <a:pt x="5075039" y="2184053"/>
                  <a:pt x="5075039" y="2185293"/>
                  <a:pt x="5075039" y="2187773"/>
                </a:cubicBezTo>
                <a:cubicBezTo>
                  <a:pt x="5075039" y="2190254"/>
                  <a:pt x="5077519" y="2193974"/>
                  <a:pt x="5082480" y="2198935"/>
                </a:cubicBezTo>
                <a:cubicBezTo>
                  <a:pt x="5087442" y="2203896"/>
                  <a:pt x="5089922" y="2206377"/>
                  <a:pt x="5089922" y="2206377"/>
                </a:cubicBezTo>
                <a:cubicBezTo>
                  <a:pt x="5094883" y="2206377"/>
                  <a:pt x="5099843" y="2206377"/>
                  <a:pt x="5104804" y="2206377"/>
                </a:cubicBezTo>
                <a:cubicBezTo>
                  <a:pt x="5099843" y="2206377"/>
                  <a:pt x="5096122" y="2205136"/>
                  <a:pt x="5093642" y="2202656"/>
                </a:cubicBezTo>
                <a:cubicBezTo>
                  <a:pt x="5091162" y="2200176"/>
                  <a:pt x="5089922" y="2196455"/>
                  <a:pt x="5089922" y="2191494"/>
                </a:cubicBezTo>
                <a:cubicBezTo>
                  <a:pt x="5089922" y="2186533"/>
                  <a:pt x="5088681" y="2184053"/>
                  <a:pt x="5086201" y="2184053"/>
                </a:cubicBezTo>
                <a:cubicBezTo>
                  <a:pt x="5083721" y="2184053"/>
                  <a:pt x="5080000" y="2184053"/>
                  <a:pt x="5075039" y="2184053"/>
                </a:cubicBezTo>
                <a:close/>
                <a:moveTo>
                  <a:pt x="5060156" y="2184053"/>
                </a:moveTo>
                <a:lnTo>
                  <a:pt x="5075039" y="2206377"/>
                </a:lnTo>
                <a:lnTo>
                  <a:pt x="5075039" y="2198935"/>
                </a:lnTo>
                <a:cubicBezTo>
                  <a:pt x="5070077" y="2193974"/>
                  <a:pt x="5067597" y="2191494"/>
                  <a:pt x="5067597" y="2191494"/>
                </a:cubicBezTo>
                <a:cubicBezTo>
                  <a:pt x="5067597" y="2186533"/>
                  <a:pt x="5067597" y="2184053"/>
                  <a:pt x="5067597" y="2184053"/>
                </a:cubicBezTo>
                <a:cubicBezTo>
                  <a:pt x="5067597" y="2184053"/>
                  <a:pt x="5065117" y="2184053"/>
                  <a:pt x="5060156" y="2184053"/>
                </a:cubicBezTo>
                <a:close/>
                <a:moveTo>
                  <a:pt x="5045273" y="2184053"/>
                </a:moveTo>
                <a:cubicBezTo>
                  <a:pt x="5045273" y="2184053"/>
                  <a:pt x="5042793" y="2186533"/>
                  <a:pt x="5037832" y="2191494"/>
                </a:cubicBezTo>
                <a:lnTo>
                  <a:pt x="5037832" y="2198935"/>
                </a:lnTo>
                <a:cubicBezTo>
                  <a:pt x="5037832" y="2198935"/>
                  <a:pt x="5040312" y="2196455"/>
                  <a:pt x="5045273" y="2191494"/>
                </a:cubicBezTo>
                <a:close/>
                <a:moveTo>
                  <a:pt x="5972193" y="2181727"/>
                </a:moveTo>
                <a:cubicBezTo>
                  <a:pt x="5973124" y="2182037"/>
                  <a:pt x="5974208" y="2182812"/>
                  <a:pt x="5975449" y="2184053"/>
                </a:cubicBezTo>
                <a:cubicBezTo>
                  <a:pt x="5980410" y="2189014"/>
                  <a:pt x="5980410" y="2191494"/>
                  <a:pt x="5975449" y="2191494"/>
                </a:cubicBezTo>
                <a:lnTo>
                  <a:pt x="5968008" y="2191494"/>
                </a:lnTo>
                <a:cubicBezTo>
                  <a:pt x="5968008" y="2184053"/>
                  <a:pt x="5969403" y="2180797"/>
                  <a:pt x="5972193" y="2181727"/>
                </a:cubicBezTo>
                <a:close/>
                <a:moveTo>
                  <a:pt x="5945683" y="2176611"/>
                </a:moveTo>
                <a:cubicBezTo>
                  <a:pt x="5950645" y="2176611"/>
                  <a:pt x="5953125" y="2179091"/>
                  <a:pt x="5953125" y="2184053"/>
                </a:cubicBezTo>
                <a:lnTo>
                  <a:pt x="5945683" y="2184053"/>
                </a:lnTo>
                <a:cubicBezTo>
                  <a:pt x="5940722" y="2184053"/>
                  <a:pt x="5938242" y="2184053"/>
                  <a:pt x="5938242" y="2184053"/>
                </a:cubicBezTo>
                <a:close/>
                <a:moveTo>
                  <a:pt x="5581054" y="2176611"/>
                </a:moveTo>
                <a:cubicBezTo>
                  <a:pt x="5586016" y="2176611"/>
                  <a:pt x="5587255" y="2177851"/>
                  <a:pt x="5584775" y="2180332"/>
                </a:cubicBezTo>
                <a:cubicBezTo>
                  <a:pt x="5582295" y="2182812"/>
                  <a:pt x="5581054" y="2184053"/>
                  <a:pt x="5581054" y="2184053"/>
                </a:cubicBezTo>
                <a:close/>
                <a:moveTo>
                  <a:pt x="5469433" y="2176611"/>
                </a:moveTo>
                <a:lnTo>
                  <a:pt x="5476875" y="2176611"/>
                </a:lnTo>
                <a:lnTo>
                  <a:pt x="5476875" y="2184053"/>
                </a:lnTo>
                <a:close/>
                <a:moveTo>
                  <a:pt x="5149453" y="2176611"/>
                </a:moveTo>
                <a:lnTo>
                  <a:pt x="5149453" y="2184053"/>
                </a:lnTo>
                <a:cubicBezTo>
                  <a:pt x="5154414" y="2184053"/>
                  <a:pt x="5156894" y="2182812"/>
                  <a:pt x="5156894" y="2180332"/>
                </a:cubicBezTo>
                <a:cubicBezTo>
                  <a:pt x="5156894" y="2177851"/>
                  <a:pt x="5156894" y="2176611"/>
                  <a:pt x="5156894" y="2176611"/>
                </a:cubicBezTo>
                <a:cubicBezTo>
                  <a:pt x="5156894" y="2176611"/>
                  <a:pt x="5154414" y="2176611"/>
                  <a:pt x="5149453" y="2176611"/>
                </a:cubicBezTo>
                <a:close/>
                <a:moveTo>
                  <a:pt x="5030390" y="2176611"/>
                </a:moveTo>
                <a:lnTo>
                  <a:pt x="5030390" y="2184053"/>
                </a:lnTo>
                <a:cubicBezTo>
                  <a:pt x="5035352" y="2184053"/>
                  <a:pt x="5037832" y="2181572"/>
                  <a:pt x="5037832" y="2176611"/>
                </a:cubicBezTo>
                <a:cubicBezTo>
                  <a:pt x="5032870" y="2176611"/>
                  <a:pt x="5030390" y="2176611"/>
                  <a:pt x="5030390" y="2176611"/>
                </a:cubicBezTo>
                <a:close/>
                <a:moveTo>
                  <a:pt x="5921871" y="2173635"/>
                </a:moveTo>
                <a:lnTo>
                  <a:pt x="5923359" y="2176611"/>
                </a:lnTo>
                <a:cubicBezTo>
                  <a:pt x="5923359" y="2181572"/>
                  <a:pt x="5920879" y="2181572"/>
                  <a:pt x="5915918" y="2176611"/>
                </a:cubicBezTo>
                <a:close/>
                <a:moveTo>
                  <a:pt x="5938242" y="2169170"/>
                </a:moveTo>
                <a:cubicBezTo>
                  <a:pt x="5943203" y="2169170"/>
                  <a:pt x="5945683" y="2169170"/>
                  <a:pt x="5945683" y="2169170"/>
                </a:cubicBezTo>
                <a:cubicBezTo>
                  <a:pt x="5945683" y="2174131"/>
                  <a:pt x="5945683" y="2176611"/>
                  <a:pt x="5945683" y="2176611"/>
                </a:cubicBezTo>
                <a:cubicBezTo>
                  <a:pt x="5940722" y="2176611"/>
                  <a:pt x="5938242" y="2174131"/>
                  <a:pt x="5938242" y="2169170"/>
                </a:cubicBezTo>
                <a:close/>
                <a:moveTo>
                  <a:pt x="5848945" y="2169170"/>
                </a:moveTo>
                <a:lnTo>
                  <a:pt x="5852666" y="2169170"/>
                </a:lnTo>
                <a:cubicBezTo>
                  <a:pt x="5855146" y="2169170"/>
                  <a:pt x="5856386" y="2169170"/>
                  <a:pt x="5856386" y="2169170"/>
                </a:cubicBezTo>
                <a:lnTo>
                  <a:pt x="5856386" y="2176611"/>
                </a:lnTo>
                <a:cubicBezTo>
                  <a:pt x="5856386" y="2171650"/>
                  <a:pt x="5853906" y="2169170"/>
                  <a:pt x="5848945" y="2169170"/>
                </a:cubicBezTo>
                <a:close/>
                <a:moveTo>
                  <a:pt x="5610820" y="2169170"/>
                </a:moveTo>
                <a:cubicBezTo>
                  <a:pt x="5615781" y="2169170"/>
                  <a:pt x="5618261" y="2169170"/>
                  <a:pt x="5618261" y="2169170"/>
                </a:cubicBezTo>
                <a:lnTo>
                  <a:pt x="5618261" y="2176611"/>
                </a:lnTo>
                <a:close/>
                <a:moveTo>
                  <a:pt x="5558730" y="2169170"/>
                </a:moveTo>
                <a:cubicBezTo>
                  <a:pt x="5558730" y="2169170"/>
                  <a:pt x="5561210" y="2171650"/>
                  <a:pt x="5566172" y="2176611"/>
                </a:cubicBezTo>
                <a:lnTo>
                  <a:pt x="5558730" y="2176611"/>
                </a:lnTo>
                <a:close/>
                <a:moveTo>
                  <a:pt x="5514082" y="2169170"/>
                </a:moveTo>
                <a:cubicBezTo>
                  <a:pt x="5519043" y="2169170"/>
                  <a:pt x="5520283" y="2170410"/>
                  <a:pt x="5517802" y="2172890"/>
                </a:cubicBezTo>
                <a:cubicBezTo>
                  <a:pt x="5515322" y="2175371"/>
                  <a:pt x="5514082" y="2176611"/>
                  <a:pt x="5514082" y="2176611"/>
                </a:cubicBezTo>
                <a:close/>
                <a:moveTo>
                  <a:pt x="5181079" y="2165449"/>
                </a:moveTo>
                <a:cubicBezTo>
                  <a:pt x="5179838" y="2165449"/>
                  <a:pt x="5179218" y="2166689"/>
                  <a:pt x="5179218" y="2169170"/>
                </a:cubicBezTo>
                <a:lnTo>
                  <a:pt x="5179218" y="2176611"/>
                </a:lnTo>
                <a:cubicBezTo>
                  <a:pt x="5179218" y="2181572"/>
                  <a:pt x="5176738" y="2184053"/>
                  <a:pt x="5171777" y="2184053"/>
                </a:cubicBezTo>
                <a:lnTo>
                  <a:pt x="5171777" y="2191494"/>
                </a:lnTo>
                <a:lnTo>
                  <a:pt x="5164336" y="2191494"/>
                </a:lnTo>
                <a:cubicBezTo>
                  <a:pt x="5164336" y="2191494"/>
                  <a:pt x="5161856" y="2193974"/>
                  <a:pt x="5156894" y="2198935"/>
                </a:cubicBezTo>
                <a:cubicBezTo>
                  <a:pt x="5156894" y="2193974"/>
                  <a:pt x="5155654" y="2191494"/>
                  <a:pt x="5153174" y="2191494"/>
                </a:cubicBezTo>
                <a:cubicBezTo>
                  <a:pt x="5150693" y="2191494"/>
                  <a:pt x="5148212" y="2192734"/>
                  <a:pt x="5145732" y="2195215"/>
                </a:cubicBezTo>
                <a:cubicBezTo>
                  <a:pt x="5143252" y="2197695"/>
                  <a:pt x="5143252" y="2201416"/>
                  <a:pt x="5145732" y="2206377"/>
                </a:cubicBezTo>
                <a:cubicBezTo>
                  <a:pt x="5148212" y="2211338"/>
                  <a:pt x="5150693" y="2212578"/>
                  <a:pt x="5153174" y="2210097"/>
                </a:cubicBezTo>
                <a:cubicBezTo>
                  <a:pt x="5155654" y="2207617"/>
                  <a:pt x="5156894" y="2206377"/>
                  <a:pt x="5156894" y="2206377"/>
                </a:cubicBezTo>
                <a:cubicBezTo>
                  <a:pt x="5161856" y="2206377"/>
                  <a:pt x="5164336" y="2208857"/>
                  <a:pt x="5164336" y="2213818"/>
                </a:cubicBezTo>
                <a:cubicBezTo>
                  <a:pt x="5169297" y="2208857"/>
                  <a:pt x="5174257" y="2208857"/>
                  <a:pt x="5179218" y="2213818"/>
                </a:cubicBezTo>
                <a:cubicBezTo>
                  <a:pt x="5184180" y="2218779"/>
                  <a:pt x="5186660" y="2223740"/>
                  <a:pt x="5186660" y="2228701"/>
                </a:cubicBezTo>
                <a:cubicBezTo>
                  <a:pt x="5181699" y="2233662"/>
                  <a:pt x="5179218" y="2236142"/>
                  <a:pt x="5179218" y="2236142"/>
                </a:cubicBezTo>
                <a:cubicBezTo>
                  <a:pt x="5179218" y="2236142"/>
                  <a:pt x="5176738" y="2236142"/>
                  <a:pt x="5171777" y="2236142"/>
                </a:cubicBezTo>
                <a:cubicBezTo>
                  <a:pt x="5161856" y="2231181"/>
                  <a:pt x="5159374" y="2233662"/>
                  <a:pt x="5164336" y="2243584"/>
                </a:cubicBezTo>
                <a:lnTo>
                  <a:pt x="5171777" y="2251025"/>
                </a:lnTo>
                <a:cubicBezTo>
                  <a:pt x="5171777" y="2246064"/>
                  <a:pt x="5174257" y="2243584"/>
                  <a:pt x="5179218" y="2243584"/>
                </a:cubicBezTo>
                <a:cubicBezTo>
                  <a:pt x="5184180" y="2243584"/>
                  <a:pt x="5186660" y="2242344"/>
                  <a:pt x="5186660" y="2239863"/>
                </a:cubicBezTo>
                <a:cubicBezTo>
                  <a:pt x="5186660" y="2237383"/>
                  <a:pt x="5186660" y="2233662"/>
                  <a:pt x="5186660" y="2228701"/>
                </a:cubicBezTo>
                <a:cubicBezTo>
                  <a:pt x="5191621" y="2228701"/>
                  <a:pt x="5194101" y="2227461"/>
                  <a:pt x="5194101" y="2224980"/>
                </a:cubicBezTo>
                <a:cubicBezTo>
                  <a:pt x="5194101" y="2222500"/>
                  <a:pt x="5196581" y="2221260"/>
                  <a:pt x="5201543" y="2221260"/>
                </a:cubicBezTo>
                <a:cubicBezTo>
                  <a:pt x="5211464" y="2221260"/>
                  <a:pt x="5216426" y="2226221"/>
                  <a:pt x="5216426" y="2236142"/>
                </a:cubicBezTo>
                <a:cubicBezTo>
                  <a:pt x="5216426" y="2251025"/>
                  <a:pt x="5223867" y="2258467"/>
                  <a:pt x="5238750" y="2258467"/>
                </a:cubicBezTo>
                <a:cubicBezTo>
                  <a:pt x="5243711" y="2258467"/>
                  <a:pt x="5246191" y="2255986"/>
                  <a:pt x="5246191" y="2251025"/>
                </a:cubicBezTo>
                <a:cubicBezTo>
                  <a:pt x="5246191" y="2251025"/>
                  <a:pt x="5246191" y="2249785"/>
                  <a:pt x="5246191" y="2247304"/>
                </a:cubicBezTo>
                <a:cubicBezTo>
                  <a:pt x="5246191" y="2244824"/>
                  <a:pt x="5248671" y="2243584"/>
                  <a:pt x="5253633" y="2243584"/>
                </a:cubicBezTo>
                <a:cubicBezTo>
                  <a:pt x="5253633" y="2243584"/>
                  <a:pt x="5256113" y="2243584"/>
                  <a:pt x="5261074" y="2243584"/>
                </a:cubicBezTo>
                <a:lnTo>
                  <a:pt x="5261074" y="2236142"/>
                </a:lnTo>
                <a:cubicBezTo>
                  <a:pt x="5261074" y="2231181"/>
                  <a:pt x="5259833" y="2228701"/>
                  <a:pt x="5257353" y="2228701"/>
                </a:cubicBezTo>
                <a:cubicBezTo>
                  <a:pt x="5254873" y="2228701"/>
                  <a:pt x="5251152" y="2228701"/>
                  <a:pt x="5246191" y="2228701"/>
                </a:cubicBezTo>
                <a:cubicBezTo>
                  <a:pt x="5236270" y="2228701"/>
                  <a:pt x="5231308" y="2223740"/>
                  <a:pt x="5231308" y="2213818"/>
                </a:cubicBezTo>
                <a:lnTo>
                  <a:pt x="5238750" y="2213818"/>
                </a:lnTo>
                <a:lnTo>
                  <a:pt x="5238750" y="2206377"/>
                </a:lnTo>
                <a:cubicBezTo>
                  <a:pt x="5238750" y="2196455"/>
                  <a:pt x="5236270" y="2193974"/>
                  <a:pt x="5231308" y="2198935"/>
                </a:cubicBezTo>
                <a:lnTo>
                  <a:pt x="5216426" y="2206377"/>
                </a:lnTo>
                <a:cubicBezTo>
                  <a:pt x="5211464" y="2206377"/>
                  <a:pt x="5206504" y="2208857"/>
                  <a:pt x="5201543" y="2213818"/>
                </a:cubicBezTo>
                <a:cubicBezTo>
                  <a:pt x="5196581" y="2213818"/>
                  <a:pt x="5195342" y="2212578"/>
                  <a:pt x="5197822" y="2210097"/>
                </a:cubicBezTo>
                <a:cubicBezTo>
                  <a:pt x="5200302" y="2207617"/>
                  <a:pt x="5199063" y="2205136"/>
                  <a:pt x="5194101" y="2202656"/>
                </a:cubicBezTo>
                <a:cubicBezTo>
                  <a:pt x="5189140" y="2200176"/>
                  <a:pt x="5191621" y="2198935"/>
                  <a:pt x="5201543" y="2198935"/>
                </a:cubicBezTo>
                <a:lnTo>
                  <a:pt x="5201543" y="2191494"/>
                </a:lnTo>
                <a:lnTo>
                  <a:pt x="5201543" y="2176611"/>
                </a:lnTo>
                <a:lnTo>
                  <a:pt x="5208984" y="2184053"/>
                </a:lnTo>
                <a:cubicBezTo>
                  <a:pt x="5213945" y="2189014"/>
                  <a:pt x="5218906" y="2189014"/>
                  <a:pt x="5223867" y="2184053"/>
                </a:cubicBezTo>
                <a:lnTo>
                  <a:pt x="5223867" y="2176611"/>
                </a:lnTo>
                <a:lnTo>
                  <a:pt x="5208984" y="2176611"/>
                </a:lnTo>
                <a:cubicBezTo>
                  <a:pt x="5204023" y="2176611"/>
                  <a:pt x="5200302" y="2175371"/>
                  <a:pt x="5197822" y="2172890"/>
                </a:cubicBezTo>
                <a:cubicBezTo>
                  <a:pt x="5195342" y="2170410"/>
                  <a:pt x="5191621" y="2169170"/>
                  <a:pt x="5186660" y="2169170"/>
                </a:cubicBezTo>
                <a:cubicBezTo>
                  <a:pt x="5184179" y="2166689"/>
                  <a:pt x="5182319" y="2165449"/>
                  <a:pt x="5181079" y="2165449"/>
                </a:cubicBezTo>
                <a:close/>
                <a:moveTo>
                  <a:pt x="5915918" y="2161729"/>
                </a:moveTo>
                <a:cubicBezTo>
                  <a:pt x="5920879" y="2166689"/>
                  <a:pt x="5923359" y="2170410"/>
                  <a:pt x="5923359" y="2172890"/>
                </a:cubicBezTo>
                <a:lnTo>
                  <a:pt x="5921871" y="2173635"/>
                </a:lnTo>
                <a:close/>
                <a:moveTo>
                  <a:pt x="5528965" y="2161729"/>
                </a:moveTo>
                <a:cubicBezTo>
                  <a:pt x="5533926" y="2161729"/>
                  <a:pt x="5536406" y="2161729"/>
                  <a:pt x="5536406" y="2161729"/>
                </a:cubicBezTo>
                <a:cubicBezTo>
                  <a:pt x="5536406" y="2161729"/>
                  <a:pt x="5535165" y="2162969"/>
                  <a:pt x="5532685" y="2165449"/>
                </a:cubicBezTo>
                <a:cubicBezTo>
                  <a:pt x="5530205" y="2167929"/>
                  <a:pt x="5528965" y="2169170"/>
                  <a:pt x="5528965" y="2169170"/>
                </a:cubicBezTo>
                <a:cubicBezTo>
                  <a:pt x="5528965" y="2169170"/>
                  <a:pt x="5528965" y="2166689"/>
                  <a:pt x="5528965" y="2161729"/>
                </a:cubicBezTo>
                <a:close/>
                <a:moveTo>
                  <a:pt x="5067597" y="2161729"/>
                </a:moveTo>
                <a:lnTo>
                  <a:pt x="5067597" y="2169170"/>
                </a:lnTo>
                <a:cubicBezTo>
                  <a:pt x="5067597" y="2169170"/>
                  <a:pt x="5068838" y="2169170"/>
                  <a:pt x="5071318" y="2169170"/>
                </a:cubicBezTo>
                <a:cubicBezTo>
                  <a:pt x="5073798" y="2169170"/>
                  <a:pt x="5077519" y="2169170"/>
                  <a:pt x="5082480" y="2169170"/>
                </a:cubicBezTo>
                <a:cubicBezTo>
                  <a:pt x="5082480" y="2169170"/>
                  <a:pt x="5082480" y="2166689"/>
                  <a:pt x="5082480" y="2161729"/>
                </a:cubicBezTo>
                <a:lnTo>
                  <a:pt x="5075039" y="2161729"/>
                </a:lnTo>
                <a:cubicBezTo>
                  <a:pt x="5075039" y="2161729"/>
                  <a:pt x="5072559" y="2161729"/>
                  <a:pt x="5067597" y="2161729"/>
                </a:cubicBezTo>
                <a:close/>
                <a:moveTo>
                  <a:pt x="5822900" y="2154287"/>
                </a:moveTo>
                <a:lnTo>
                  <a:pt x="5825133" y="2155775"/>
                </a:lnTo>
                <a:lnTo>
                  <a:pt x="5819179" y="2161729"/>
                </a:lnTo>
                <a:cubicBezTo>
                  <a:pt x="5819179" y="2156767"/>
                  <a:pt x="5820420" y="2154287"/>
                  <a:pt x="5822900" y="2154287"/>
                </a:cubicBezTo>
                <a:close/>
                <a:moveTo>
                  <a:pt x="5506640" y="2154287"/>
                </a:moveTo>
                <a:cubicBezTo>
                  <a:pt x="5506640" y="2154287"/>
                  <a:pt x="5509120" y="2154287"/>
                  <a:pt x="5514082" y="2154287"/>
                </a:cubicBezTo>
                <a:lnTo>
                  <a:pt x="5514082" y="2161729"/>
                </a:lnTo>
                <a:cubicBezTo>
                  <a:pt x="5514082" y="2161729"/>
                  <a:pt x="5511602" y="2161729"/>
                  <a:pt x="5506640" y="2161729"/>
                </a:cubicBezTo>
                <a:close/>
                <a:moveTo>
                  <a:pt x="5834062" y="2146845"/>
                </a:moveTo>
                <a:cubicBezTo>
                  <a:pt x="5834062" y="2146845"/>
                  <a:pt x="5834062" y="2151807"/>
                  <a:pt x="5834062" y="2161729"/>
                </a:cubicBezTo>
                <a:cubicBezTo>
                  <a:pt x="5834062" y="2166689"/>
                  <a:pt x="5836542" y="2169170"/>
                  <a:pt x="5841504" y="2169170"/>
                </a:cubicBezTo>
                <a:lnTo>
                  <a:pt x="5830342" y="2169170"/>
                </a:lnTo>
                <a:cubicBezTo>
                  <a:pt x="5822900" y="2164209"/>
                  <a:pt x="5819179" y="2161729"/>
                  <a:pt x="5819179" y="2161729"/>
                </a:cubicBezTo>
                <a:lnTo>
                  <a:pt x="5826621" y="2161729"/>
                </a:lnTo>
                <a:cubicBezTo>
                  <a:pt x="5826621" y="2159248"/>
                  <a:pt x="5826311" y="2157388"/>
                  <a:pt x="5825691" y="2156147"/>
                </a:cubicBezTo>
                <a:lnTo>
                  <a:pt x="5825133" y="2155775"/>
                </a:lnTo>
                <a:close/>
                <a:moveTo>
                  <a:pt x="5476875" y="2146845"/>
                </a:moveTo>
                <a:cubicBezTo>
                  <a:pt x="5476875" y="2146845"/>
                  <a:pt x="5479355" y="2146845"/>
                  <a:pt x="5484316" y="2146845"/>
                </a:cubicBezTo>
                <a:cubicBezTo>
                  <a:pt x="5484316" y="2146845"/>
                  <a:pt x="5484316" y="2148086"/>
                  <a:pt x="5484316" y="2150566"/>
                </a:cubicBezTo>
                <a:cubicBezTo>
                  <a:pt x="5484316" y="2153047"/>
                  <a:pt x="5484316" y="2154287"/>
                  <a:pt x="5484316" y="2154287"/>
                </a:cubicBezTo>
                <a:cubicBezTo>
                  <a:pt x="5484316" y="2154287"/>
                  <a:pt x="5483076" y="2153047"/>
                  <a:pt x="5480595" y="2150566"/>
                </a:cubicBezTo>
                <a:cubicBezTo>
                  <a:pt x="5478115" y="2148086"/>
                  <a:pt x="5476875" y="2146845"/>
                  <a:pt x="5476875" y="2146845"/>
                </a:cubicBezTo>
                <a:close/>
                <a:moveTo>
                  <a:pt x="5461992" y="2146845"/>
                </a:moveTo>
                <a:lnTo>
                  <a:pt x="5469433" y="2146845"/>
                </a:lnTo>
                <a:cubicBezTo>
                  <a:pt x="5469433" y="2151807"/>
                  <a:pt x="5466953" y="2154287"/>
                  <a:pt x="5461992" y="2154287"/>
                </a:cubicBezTo>
                <a:close/>
                <a:moveTo>
                  <a:pt x="5767090" y="2143125"/>
                </a:moveTo>
                <a:lnTo>
                  <a:pt x="5774531" y="2154287"/>
                </a:lnTo>
                <a:cubicBezTo>
                  <a:pt x="5769570" y="2154287"/>
                  <a:pt x="5767090" y="2151807"/>
                  <a:pt x="5767090" y="2146845"/>
                </a:cubicBezTo>
                <a:cubicBezTo>
                  <a:pt x="5767090" y="2146845"/>
                  <a:pt x="5767090" y="2146225"/>
                  <a:pt x="5767090" y="2144985"/>
                </a:cubicBezTo>
                <a:close/>
                <a:moveTo>
                  <a:pt x="5763900" y="2138341"/>
                </a:moveTo>
                <a:lnTo>
                  <a:pt x="5767090" y="2139404"/>
                </a:lnTo>
                <a:lnTo>
                  <a:pt x="5767090" y="2143125"/>
                </a:lnTo>
                <a:close/>
                <a:moveTo>
                  <a:pt x="6109394" y="2134753"/>
                </a:moveTo>
                <a:cubicBezTo>
                  <a:pt x="6110635" y="2135374"/>
                  <a:pt x="6111875" y="2136924"/>
                  <a:pt x="6113115" y="2139404"/>
                </a:cubicBezTo>
                <a:cubicBezTo>
                  <a:pt x="6115595" y="2144365"/>
                  <a:pt x="6116836" y="2146845"/>
                  <a:pt x="6116836" y="2146845"/>
                </a:cubicBezTo>
                <a:cubicBezTo>
                  <a:pt x="6116836" y="2146845"/>
                  <a:pt x="6114356" y="2145605"/>
                  <a:pt x="6109394" y="2143125"/>
                </a:cubicBezTo>
                <a:cubicBezTo>
                  <a:pt x="6104433" y="2140644"/>
                  <a:pt x="6103193" y="2138164"/>
                  <a:pt x="6105674" y="2135683"/>
                </a:cubicBezTo>
                <a:cubicBezTo>
                  <a:pt x="6106914" y="2134443"/>
                  <a:pt x="6108154" y="2134133"/>
                  <a:pt x="6109394" y="2134753"/>
                </a:cubicBezTo>
                <a:close/>
                <a:moveTo>
                  <a:pt x="5783833" y="2134753"/>
                </a:moveTo>
                <a:cubicBezTo>
                  <a:pt x="5785073" y="2134133"/>
                  <a:pt x="5786933" y="2134443"/>
                  <a:pt x="5789414" y="2135683"/>
                </a:cubicBezTo>
                <a:cubicBezTo>
                  <a:pt x="5794375" y="2138164"/>
                  <a:pt x="5796855" y="2139404"/>
                  <a:pt x="5796855" y="2139404"/>
                </a:cubicBezTo>
                <a:lnTo>
                  <a:pt x="5789414" y="2146845"/>
                </a:lnTo>
                <a:cubicBezTo>
                  <a:pt x="5784452" y="2146845"/>
                  <a:pt x="5781972" y="2144365"/>
                  <a:pt x="5781972" y="2139404"/>
                </a:cubicBezTo>
                <a:cubicBezTo>
                  <a:pt x="5781972" y="2136924"/>
                  <a:pt x="5782593" y="2135374"/>
                  <a:pt x="5783833" y="2134753"/>
                </a:cubicBezTo>
                <a:close/>
                <a:moveTo>
                  <a:pt x="5915918" y="2131963"/>
                </a:moveTo>
                <a:lnTo>
                  <a:pt x="5923359" y="2139404"/>
                </a:lnTo>
                <a:cubicBezTo>
                  <a:pt x="5918398" y="2139404"/>
                  <a:pt x="5915918" y="2138164"/>
                  <a:pt x="5915918" y="2135683"/>
                </a:cubicBezTo>
                <a:cubicBezTo>
                  <a:pt x="5915918" y="2133203"/>
                  <a:pt x="5915918" y="2131963"/>
                  <a:pt x="5915918" y="2131963"/>
                </a:cubicBezTo>
                <a:close/>
                <a:moveTo>
                  <a:pt x="5759648" y="2131963"/>
                </a:moveTo>
                <a:lnTo>
                  <a:pt x="5763900" y="2138341"/>
                </a:lnTo>
                <a:lnTo>
                  <a:pt x="5761509" y="2137544"/>
                </a:lnTo>
                <a:cubicBezTo>
                  <a:pt x="5760268" y="2136304"/>
                  <a:pt x="5759648" y="2134443"/>
                  <a:pt x="5759648" y="2131963"/>
                </a:cubicBezTo>
                <a:close/>
                <a:moveTo>
                  <a:pt x="5365254" y="2131963"/>
                </a:moveTo>
                <a:lnTo>
                  <a:pt x="5365254" y="2139404"/>
                </a:lnTo>
                <a:cubicBezTo>
                  <a:pt x="5365254" y="2139404"/>
                  <a:pt x="5365254" y="2141884"/>
                  <a:pt x="5365254" y="2146845"/>
                </a:cubicBezTo>
                <a:cubicBezTo>
                  <a:pt x="5365254" y="2151807"/>
                  <a:pt x="5364013" y="2154287"/>
                  <a:pt x="5361533" y="2154287"/>
                </a:cubicBezTo>
                <a:cubicBezTo>
                  <a:pt x="5359053" y="2154287"/>
                  <a:pt x="5357812" y="2150566"/>
                  <a:pt x="5357812" y="2143125"/>
                </a:cubicBezTo>
                <a:cubicBezTo>
                  <a:pt x="5357812" y="2135683"/>
                  <a:pt x="5360292" y="2131963"/>
                  <a:pt x="5365254" y="2131963"/>
                </a:cubicBezTo>
                <a:close/>
                <a:moveTo>
                  <a:pt x="1185035" y="2130112"/>
                </a:moveTo>
                <a:lnTo>
                  <a:pt x="1184114" y="2131032"/>
                </a:lnTo>
                <a:cubicBezTo>
                  <a:pt x="1183494" y="2131653"/>
                  <a:pt x="1183184" y="2131963"/>
                  <a:pt x="1183184" y="2131963"/>
                </a:cubicBezTo>
                <a:close/>
                <a:moveTo>
                  <a:pt x="5341999" y="2129637"/>
                </a:moveTo>
                <a:cubicBezTo>
                  <a:pt x="5347580" y="2128707"/>
                  <a:pt x="5350371" y="2131963"/>
                  <a:pt x="5350371" y="2139404"/>
                </a:cubicBezTo>
                <a:cubicBezTo>
                  <a:pt x="5345410" y="2144365"/>
                  <a:pt x="5335488" y="2144365"/>
                  <a:pt x="5320605" y="2139404"/>
                </a:cubicBezTo>
                <a:cubicBezTo>
                  <a:pt x="5320605" y="2134443"/>
                  <a:pt x="5325567" y="2131963"/>
                  <a:pt x="5335488" y="2131963"/>
                </a:cubicBezTo>
                <a:cubicBezTo>
                  <a:pt x="5337968" y="2130723"/>
                  <a:pt x="5340139" y="2129947"/>
                  <a:pt x="5341999" y="2129637"/>
                </a:cubicBezTo>
                <a:close/>
                <a:moveTo>
                  <a:pt x="5820575" y="2127079"/>
                </a:moveTo>
                <a:cubicBezTo>
                  <a:pt x="5823365" y="2126614"/>
                  <a:pt x="5830342" y="2128242"/>
                  <a:pt x="5841504" y="2131963"/>
                </a:cubicBezTo>
                <a:cubicBezTo>
                  <a:pt x="5856386" y="2136924"/>
                  <a:pt x="5870029" y="2139404"/>
                  <a:pt x="5882431" y="2139404"/>
                </a:cubicBezTo>
                <a:cubicBezTo>
                  <a:pt x="5894834" y="2139404"/>
                  <a:pt x="5901035" y="2141884"/>
                  <a:pt x="5901035" y="2146845"/>
                </a:cubicBezTo>
                <a:cubicBezTo>
                  <a:pt x="5901035" y="2161729"/>
                  <a:pt x="5898555" y="2164209"/>
                  <a:pt x="5893593" y="2154287"/>
                </a:cubicBezTo>
                <a:lnTo>
                  <a:pt x="5886152" y="2154287"/>
                </a:lnTo>
                <a:lnTo>
                  <a:pt x="5878711" y="2154287"/>
                </a:lnTo>
                <a:cubicBezTo>
                  <a:pt x="5873749" y="2144365"/>
                  <a:pt x="5871269" y="2141884"/>
                  <a:pt x="5871269" y="2146845"/>
                </a:cubicBezTo>
                <a:lnTo>
                  <a:pt x="5863828" y="2146845"/>
                </a:lnTo>
                <a:cubicBezTo>
                  <a:pt x="5863828" y="2146845"/>
                  <a:pt x="5858867" y="2144365"/>
                  <a:pt x="5848945" y="2139404"/>
                </a:cubicBezTo>
                <a:cubicBezTo>
                  <a:pt x="5839024" y="2134443"/>
                  <a:pt x="5834062" y="2133203"/>
                  <a:pt x="5834062" y="2135683"/>
                </a:cubicBezTo>
                <a:cubicBezTo>
                  <a:pt x="5834062" y="2138164"/>
                  <a:pt x="5831582" y="2138164"/>
                  <a:pt x="5826621" y="2135683"/>
                </a:cubicBezTo>
                <a:cubicBezTo>
                  <a:pt x="5821660" y="2133203"/>
                  <a:pt x="5819179" y="2130722"/>
                  <a:pt x="5819179" y="2128242"/>
                </a:cubicBezTo>
                <a:cubicBezTo>
                  <a:pt x="5819179" y="2127622"/>
                  <a:pt x="5819645" y="2127234"/>
                  <a:pt x="5820575" y="2127079"/>
                </a:cubicBezTo>
                <a:close/>
                <a:moveTo>
                  <a:pt x="5685234" y="2124521"/>
                </a:moveTo>
                <a:cubicBezTo>
                  <a:pt x="5685234" y="2124521"/>
                  <a:pt x="5687714" y="2124521"/>
                  <a:pt x="5692676" y="2124521"/>
                </a:cubicBezTo>
                <a:cubicBezTo>
                  <a:pt x="5692676" y="2129482"/>
                  <a:pt x="5692676" y="2131963"/>
                  <a:pt x="5692676" y="2131963"/>
                </a:cubicBezTo>
                <a:cubicBezTo>
                  <a:pt x="5692676" y="2131963"/>
                  <a:pt x="5690195" y="2131963"/>
                  <a:pt x="5685234" y="2131963"/>
                </a:cubicBezTo>
                <a:cubicBezTo>
                  <a:pt x="5685234" y="2127002"/>
                  <a:pt x="5685234" y="2124521"/>
                  <a:pt x="5685234" y="2124521"/>
                </a:cubicBezTo>
                <a:close/>
                <a:moveTo>
                  <a:pt x="5439668" y="2124521"/>
                </a:moveTo>
                <a:lnTo>
                  <a:pt x="5447109" y="2131963"/>
                </a:lnTo>
                <a:lnTo>
                  <a:pt x="5439668" y="2139404"/>
                </a:lnTo>
                <a:cubicBezTo>
                  <a:pt x="5439668" y="2134443"/>
                  <a:pt x="5439668" y="2129482"/>
                  <a:pt x="5439668" y="2124521"/>
                </a:cubicBezTo>
                <a:close/>
                <a:moveTo>
                  <a:pt x="5249912" y="2124521"/>
                </a:moveTo>
                <a:cubicBezTo>
                  <a:pt x="5247432" y="2124521"/>
                  <a:pt x="5246191" y="2127002"/>
                  <a:pt x="5246191" y="2131963"/>
                </a:cubicBezTo>
                <a:cubicBezTo>
                  <a:pt x="5246191" y="2136924"/>
                  <a:pt x="5248671" y="2139404"/>
                  <a:pt x="5253633" y="2139404"/>
                </a:cubicBezTo>
                <a:lnTo>
                  <a:pt x="5261074" y="2146845"/>
                </a:lnTo>
                <a:lnTo>
                  <a:pt x="5261074" y="2154287"/>
                </a:lnTo>
                <a:lnTo>
                  <a:pt x="5268515" y="2146845"/>
                </a:lnTo>
                <a:cubicBezTo>
                  <a:pt x="5273477" y="2146845"/>
                  <a:pt x="5275957" y="2145605"/>
                  <a:pt x="5275957" y="2143125"/>
                </a:cubicBezTo>
                <a:cubicBezTo>
                  <a:pt x="5275957" y="2140644"/>
                  <a:pt x="5273477" y="2136924"/>
                  <a:pt x="5268515" y="2131963"/>
                </a:cubicBezTo>
                <a:cubicBezTo>
                  <a:pt x="5263554" y="2131963"/>
                  <a:pt x="5259833" y="2131963"/>
                  <a:pt x="5257353" y="2131963"/>
                </a:cubicBezTo>
                <a:cubicBezTo>
                  <a:pt x="5254873" y="2131963"/>
                  <a:pt x="5253633" y="2131963"/>
                  <a:pt x="5253633" y="2131963"/>
                </a:cubicBezTo>
                <a:cubicBezTo>
                  <a:pt x="5253633" y="2131963"/>
                  <a:pt x="5253633" y="2129482"/>
                  <a:pt x="5253633" y="2124521"/>
                </a:cubicBezTo>
                <a:cubicBezTo>
                  <a:pt x="5253633" y="2124521"/>
                  <a:pt x="5252392" y="2124521"/>
                  <a:pt x="5249912" y="2124521"/>
                </a:cubicBezTo>
                <a:close/>
                <a:moveTo>
                  <a:pt x="5208984" y="2124521"/>
                </a:moveTo>
                <a:lnTo>
                  <a:pt x="5201543" y="2131963"/>
                </a:lnTo>
                <a:lnTo>
                  <a:pt x="5216426" y="2131963"/>
                </a:lnTo>
                <a:cubicBezTo>
                  <a:pt x="5216426" y="2127002"/>
                  <a:pt x="5213945" y="2124521"/>
                  <a:pt x="5208984" y="2124521"/>
                </a:cubicBezTo>
                <a:close/>
                <a:moveTo>
                  <a:pt x="5789414" y="2117080"/>
                </a:moveTo>
                <a:lnTo>
                  <a:pt x="5789414" y="2124521"/>
                </a:lnTo>
                <a:lnTo>
                  <a:pt x="5781972" y="2124521"/>
                </a:lnTo>
                <a:close/>
                <a:moveTo>
                  <a:pt x="5313164" y="2117080"/>
                </a:moveTo>
                <a:lnTo>
                  <a:pt x="5320605" y="2117080"/>
                </a:lnTo>
                <a:lnTo>
                  <a:pt x="5320605" y="2124521"/>
                </a:lnTo>
                <a:close/>
                <a:moveTo>
                  <a:pt x="1108770" y="2117080"/>
                </a:moveTo>
                <a:lnTo>
                  <a:pt x="1116211" y="2117080"/>
                </a:lnTo>
                <a:cubicBezTo>
                  <a:pt x="1116211" y="2122041"/>
                  <a:pt x="1113731" y="2124521"/>
                  <a:pt x="1108770" y="2124521"/>
                </a:cubicBezTo>
                <a:close/>
                <a:moveTo>
                  <a:pt x="5052715" y="2109638"/>
                </a:moveTo>
                <a:lnTo>
                  <a:pt x="5060156" y="2117080"/>
                </a:lnTo>
                <a:lnTo>
                  <a:pt x="5060156" y="2109638"/>
                </a:lnTo>
                <a:cubicBezTo>
                  <a:pt x="5060156" y="2109638"/>
                  <a:pt x="5057676" y="2109638"/>
                  <a:pt x="5052715" y="2109638"/>
                </a:cubicBezTo>
                <a:close/>
                <a:moveTo>
                  <a:pt x="3780235" y="2109638"/>
                </a:moveTo>
                <a:cubicBezTo>
                  <a:pt x="3780235" y="2114599"/>
                  <a:pt x="3781475" y="2117080"/>
                  <a:pt x="3783955" y="2117080"/>
                </a:cubicBezTo>
                <a:cubicBezTo>
                  <a:pt x="3786436" y="2117080"/>
                  <a:pt x="3787676" y="2115840"/>
                  <a:pt x="3787676" y="2113359"/>
                </a:cubicBezTo>
                <a:cubicBezTo>
                  <a:pt x="3787676" y="2110879"/>
                  <a:pt x="3785195" y="2109638"/>
                  <a:pt x="3780235" y="2109638"/>
                </a:cubicBezTo>
                <a:close/>
                <a:moveTo>
                  <a:pt x="1077609" y="2105220"/>
                </a:moveTo>
                <a:cubicBezTo>
                  <a:pt x="1078539" y="2105065"/>
                  <a:pt x="1079004" y="2105298"/>
                  <a:pt x="1079004" y="2105918"/>
                </a:cubicBezTo>
                <a:cubicBezTo>
                  <a:pt x="1079004" y="2108398"/>
                  <a:pt x="1076524" y="2110879"/>
                  <a:pt x="1071563" y="2113359"/>
                </a:cubicBezTo>
                <a:cubicBezTo>
                  <a:pt x="1066602" y="2115840"/>
                  <a:pt x="1061641" y="2119560"/>
                  <a:pt x="1056680" y="2124521"/>
                </a:cubicBezTo>
                <a:lnTo>
                  <a:pt x="1041797" y="2131963"/>
                </a:lnTo>
                <a:lnTo>
                  <a:pt x="1056680" y="2117080"/>
                </a:lnTo>
                <a:cubicBezTo>
                  <a:pt x="1067842" y="2109639"/>
                  <a:pt x="1074818" y="2105685"/>
                  <a:pt x="1077609" y="2105220"/>
                </a:cubicBezTo>
                <a:close/>
                <a:moveTo>
                  <a:pt x="5091782" y="2104988"/>
                </a:moveTo>
                <a:cubicBezTo>
                  <a:pt x="5090542" y="2104368"/>
                  <a:pt x="5089922" y="2104678"/>
                  <a:pt x="5089922" y="2105918"/>
                </a:cubicBezTo>
                <a:cubicBezTo>
                  <a:pt x="5089922" y="2108398"/>
                  <a:pt x="5089922" y="2112119"/>
                  <a:pt x="5089922" y="2117080"/>
                </a:cubicBezTo>
                <a:cubicBezTo>
                  <a:pt x="5094883" y="2117080"/>
                  <a:pt x="5097363" y="2117080"/>
                  <a:pt x="5097363" y="2117080"/>
                </a:cubicBezTo>
                <a:cubicBezTo>
                  <a:pt x="5097363" y="2117080"/>
                  <a:pt x="5097363" y="2114599"/>
                  <a:pt x="5097363" y="2109638"/>
                </a:cubicBezTo>
                <a:cubicBezTo>
                  <a:pt x="5094882" y="2107158"/>
                  <a:pt x="5093022" y="2105608"/>
                  <a:pt x="5091782" y="2104988"/>
                </a:cubicBezTo>
                <a:close/>
                <a:moveTo>
                  <a:pt x="5711279" y="2102197"/>
                </a:moveTo>
                <a:cubicBezTo>
                  <a:pt x="5713759" y="2102197"/>
                  <a:pt x="5715000" y="2103437"/>
                  <a:pt x="5715000" y="2105918"/>
                </a:cubicBezTo>
                <a:cubicBezTo>
                  <a:pt x="5715000" y="2108398"/>
                  <a:pt x="5712520" y="2109638"/>
                  <a:pt x="5707558" y="2109638"/>
                </a:cubicBezTo>
                <a:cubicBezTo>
                  <a:pt x="5707558" y="2104677"/>
                  <a:pt x="5708799" y="2102197"/>
                  <a:pt x="5711279" y="2102197"/>
                </a:cubicBezTo>
                <a:close/>
                <a:moveTo>
                  <a:pt x="5316885" y="2102197"/>
                </a:moveTo>
                <a:cubicBezTo>
                  <a:pt x="5319365" y="2102197"/>
                  <a:pt x="5323085" y="2102197"/>
                  <a:pt x="5328047" y="2102197"/>
                </a:cubicBezTo>
                <a:cubicBezTo>
                  <a:pt x="5323085" y="2107158"/>
                  <a:pt x="5319365" y="2108398"/>
                  <a:pt x="5316885" y="2105918"/>
                </a:cubicBezTo>
                <a:cubicBezTo>
                  <a:pt x="5314404" y="2103437"/>
                  <a:pt x="5314404" y="2102197"/>
                  <a:pt x="5316885" y="2102197"/>
                </a:cubicBezTo>
                <a:close/>
                <a:moveTo>
                  <a:pt x="5268515" y="2102197"/>
                </a:moveTo>
                <a:cubicBezTo>
                  <a:pt x="5263554" y="2107158"/>
                  <a:pt x="5263554" y="2112119"/>
                  <a:pt x="5268515" y="2117080"/>
                </a:cubicBezTo>
                <a:lnTo>
                  <a:pt x="5283398" y="2109638"/>
                </a:lnTo>
                <a:cubicBezTo>
                  <a:pt x="5283398" y="2109638"/>
                  <a:pt x="5280918" y="2109638"/>
                  <a:pt x="5275957" y="2109638"/>
                </a:cubicBezTo>
                <a:cubicBezTo>
                  <a:pt x="5270995" y="2109638"/>
                  <a:pt x="5268515" y="2107158"/>
                  <a:pt x="5268515" y="2102197"/>
                </a:cubicBezTo>
                <a:close/>
                <a:moveTo>
                  <a:pt x="5160615" y="2102197"/>
                </a:moveTo>
                <a:cubicBezTo>
                  <a:pt x="5158135" y="2102197"/>
                  <a:pt x="5156894" y="2104677"/>
                  <a:pt x="5156894" y="2109638"/>
                </a:cubicBezTo>
                <a:cubicBezTo>
                  <a:pt x="5156894" y="2114599"/>
                  <a:pt x="5159374" y="2117080"/>
                  <a:pt x="5164336" y="2117080"/>
                </a:cubicBezTo>
                <a:cubicBezTo>
                  <a:pt x="5164336" y="2122041"/>
                  <a:pt x="5159374" y="2122041"/>
                  <a:pt x="5149453" y="2117080"/>
                </a:cubicBezTo>
                <a:cubicBezTo>
                  <a:pt x="5144492" y="2117080"/>
                  <a:pt x="5142011" y="2118320"/>
                  <a:pt x="5142011" y="2120801"/>
                </a:cubicBezTo>
                <a:cubicBezTo>
                  <a:pt x="5142011" y="2123281"/>
                  <a:pt x="5143252" y="2125762"/>
                  <a:pt x="5145732" y="2128242"/>
                </a:cubicBezTo>
                <a:cubicBezTo>
                  <a:pt x="5148212" y="2130722"/>
                  <a:pt x="5154414" y="2129482"/>
                  <a:pt x="5164336" y="2124521"/>
                </a:cubicBezTo>
                <a:lnTo>
                  <a:pt x="5179218" y="2131963"/>
                </a:lnTo>
                <a:cubicBezTo>
                  <a:pt x="5179218" y="2141884"/>
                  <a:pt x="5181699" y="2146845"/>
                  <a:pt x="5186660" y="2146845"/>
                </a:cubicBezTo>
                <a:lnTo>
                  <a:pt x="5186660" y="2139404"/>
                </a:lnTo>
                <a:cubicBezTo>
                  <a:pt x="5186660" y="2139404"/>
                  <a:pt x="5186660" y="2136924"/>
                  <a:pt x="5186660" y="2131963"/>
                </a:cubicBezTo>
                <a:cubicBezTo>
                  <a:pt x="5186660" y="2127002"/>
                  <a:pt x="5189140" y="2124521"/>
                  <a:pt x="5194101" y="2124521"/>
                </a:cubicBezTo>
                <a:cubicBezTo>
                  <a:pt x="5194101" y="2124521"/>
                  <a:pt x="5192861" y="2123281"/>
                  <a:pt x="5190381" y="2120801"/>
                </a:cubicBezTo>
                <a:cubicBezTo>
                  <a:pt x="5187901" y="2118320"/>
                  <a:pt x="5184180" y="2114599"/>
                  <a:pt x="5179218" y="2109638"/>
                </a:cubicBezTo>
                <a:cubicBezTo>
                  <a:pt x="5174257" y="2109638"/>
                  <a:pt x="5170536" y="2108398"/>
                  <a:pt x="5168056" y="2105918"/>
                </a:cubicBezTo>
                <a:cubicBezTo>
                  <a:pt x="5165576" y="2103437"/>
                  <a:pt x="5163095" y="2102197"/>
                  <a:pt x="5160615" y="2102197"/>
                </a:cubicBezTo>
                <a:close/>
                <a:moveTo>
                  <a:pt x="5112246" y="2102197"/>
                </a:moveTo>
                <a:cubicBezTo>
                  <a:pt x="5107285" y="2102197"/>
                  <a:pt x="5107285" y="2105918"/>
                  <a:pt x="5112246" y="2113359"/>
                </a:cubicBezTo>
                <a:cubicBezTo>
                  <a:pt x="5117207" y="2120801"/>
                  <a:pt x="5122167" y="2122041"/>
                  <a:pt x="5127129" y="2117080"/>
                </a:cubicBezTo>
                <a:cubicBezTo>
                  <a:pt x="5122167" y="2112119"/>
                  <a:pt x="5119687" y="2109638"/>
                  <a:pt x="5119687" y="2109638"/>
                </a:cubicBezTo>
                <a:cubicBezTo>
                  <a:pt x="5119687" y="2104677"/>
                  <a:pt x="5119687" y="2102197"/>
                  <a:pt x="5119687" y="2102197"/>
                </a:cubicBezTo>
                <a:cubicBezTo>
                  <a:pt x="5119687" y="2102197"/>
                  <a:pt x="5117207" y="2102197"/>
                  <a:pt x="5112246" y="2102197"/>
                </a:cubicBezTo>
                <a:close/>
                <a:moveTo>
                  <a:pt x="5674072" y="2098477"/>
                </a:moveTo>
                <a:lnTo>
                  <a:pt x="5670351" y="2109638"/>
                </a:lnTo>
                <a:lnTo>
                  <a:pt x="5670351" y="2102197"/>
                </a:lnTo>
                <a:close/>
                <a:moveTo>
                  <a:pt x="5573613" y="2094756"/>
                </a:moveTo>
                <a:lnTo>
                  <a:pt x="5581054" y="2094756"/>
                </a:lnTo>
                <a:lnTo>
                  <a:pt x="5595937" y="2094756"/>
                </a:lnTo>
                <a:cubicBezTo>
                  <a:pt x="5600899" y="2099717"/>
                  <a:pt x="5603379" y="2104677"/>
                  <a:pt x="5603379" y="2109638"/>
                </a:cubicBezTo>
                <a:lnTo>
                  <a:pt x="5610820" y="2102197"/>
                </a:lnTo>
                <a:lnTo>
                  <a:pt x="5618261" y="2102197"/>
                </a:lnTo>
                <a:lnTo>
                  <a:pt x="5625703" y="2102197"/>
                </a:lnTo>
                <a:cubicBezTo>
                  <a:pt x="5630664" y="2102197"/>
                  <a:pt x="5633144" y="2100957"/>
                  <a:pt x="5633144" y="2098476"/>
                </a:cubicBezTo>
                <a:cubicBezTo>
                  <a:pt x="5633144" y="2095996"/>
                  <a:pt x="5633144" y="2094756"/>
                  <a:pt x="5633144" y="2094756"/>
                </a:cubicBezTo>
                <a:lnTo>
                  <a:pt x="5640586" y="2102197"/>
                </a:lnTo>
                <a:cubicBezTo>
                  <a:pt x="5640586" y="2107158"/>
                  <a:pt x="5643066" y="2112119"/>
                  <a:pt x="5648027" y="2117080"/>
                </a:cubicBezTo>
                <a:lnTo>
                  <a:pt x="5648027" y="2124521"/>
                </a:lnTo>
                <a:cubicBezTo>
                  <a:pt x="5643066" y="2124521"/>
                  <a:pt x="5640586" y="2124521"/>
                  <a:pt x="5640586" y="2124521"/>
                </a:cubicBezTo>
                <a:cubicBezTo>
                  <a:pt x="5640586" y="2124521"/>
                  <a:pt x="5635624" y="2124521"/>
                  <a:pt x="5625703" y="2124521"/>
                </a:cubicBezTo>
                <a:cubicBezTo>
                  <a:pt x="5615781" y="2124521"/>
                  <a:pt x="5610820" y="2127002"/>
                  <a:pt x="5610820" y="2131963"/>
                </a:cubicBezTo>
                <a:cubicBezTo>
                  <a:pt x="5610820" y="2131963"/>
                  <a:pt x="5608340" y="2131963"/>
                  <a:pt x="5603379" y="2131963"/>
                </a:cubicBezTo>
                <a:lnTo>
                  <a:pt x="5595937" y="2131963"/>
                </a:lnTo>
                <a:cubicBezTo>
                  <a:pt x="5600899" y="2127002"/>
                  <a:pt x="5602138" y="2123281"/>
                  <a:pt x="5599658" y="2120801"/>
                </a:cubicBezTo>
                <a:cubicBezTo>
                  <a:pt x="5597178" y="2118320"/>
                  <a:pt x="5594697" y="2119560"/>
                  <a:pt x="5592217" y="2124521"/>
                </a:cubicBezTo>
                <a:cubicBezTo>
                  <a:pt x="5589736" y="2129482"/>
                  <a:pt x="5587255" y="2131963"/>
                  <a:pt x="5584775" y="2131963"/>
                </a:cubicBezTo>
                <a:cubicBezTo>
                  <a:pt x="5582295" y="2131963"/>
                  <a:pt x="5581054" y="2129482"/>
                  <a:pt x="5581054" y="2124521"/>
                </a:cubicBezTo>
                <a:cubicBezTo>
                  <a:pt x="5581054" y="2119560"/>
                  <a:pt x="5579814" y="2117080"/>
                  <a:pt x="5577334" y="2117080"/>
                </a:cubicBezTo>
                <a:cubicBezTo>
                  <a:pt x="5574854" y="2117080"/>
                  <a:pt x="5571133" y="2117080"/>
                  <a:pt x="5566172" y="2117080"/>
                </a:cubicBezTo>
                <a:lnTo>
                  <a:pt x="5558730" y="2117080"/>
                </a:lnTo>
                <a:lnTo>
                  <a:pt x="5566172" y="2102197"/>
                </a:lnTo>
                <a:cubicBezTo>
                  <a:pt x="5571133" y="2097236"/>
                  <a:pt x="5573613" y="2094756"/>
                  <a:pt x="5573613" y="2094756"/>
                </a:cubicBezTo>
                <a:close/>
                <a:moveTo>
                  <a:pt x="5022949" y="2094756"/>
                </a:moveTo>
                <a:lnTo>
                  <a:pt x="5022949" y="2102197"/>
                </a:lnTo>
                <a:cubicBezTo>
                  <a:pt x="5022949" y="2112119"/>
                  <a:pt x="5024190" y="2115840"/>
                  <a:pt x="5026670" y="2113359"/>
                </a:cubicBezTo>
                <a:cubicBezTo>
                  <a:pt x="5029150" y="2110879"/>
                  <a:pt x="5029150" y="2107158"/>
                  <a:pt x="5026670" y="2102197"/>
                </a:cubicBezTo>
                <a:cubicBezTo>
                  <a:pt x="5024190" y="2097236"/>
                  <a:pt x="5022949" y="2094756"/>
                  <a:pt x="5022949" y="2094756"/>
                </a:cubicBezTo>
                <a:close/>
                <a:moveTo>
                  <a:pt x="5675932" y="2092895"/>
                </a:moveTo>
                <a:lnTo>
                  <a:pt x="5677793" y="2094756"/>
                </a:lnTo>
                <a:lnTo>
                  <a:pt x="5674072" y="2098477"/>
                </a:lnTo>
                <a:close/>
                <a:moveTo>
                  <a:pt x="5670351" y="2087314"/>
                </a:moveTo>
                <a:cubicBezTo>
                  <a:pt x="5670351" y="2087314"/>
                  <a:pt x="5672831" y="2087314"/>
                  <a:pt x="5677793" y="2087314"/>
                </a:cubicBezTo>
                <a:lnTo>
                  <a:pt x="5675932" y="2092895"/>
                </a:lnTo>
                <a:close/>
                <a:moveTo>
                  <a:pt x="5186660" y="2087314"/>
                </a:moveTo>
                <a:cubicBezTo>
                  <a:pt x="5181699" y="2087314"/>
                  <a:pt x="5181699" y="2089795"/>
                  <a:pt x="5186660" y="2094756"/>
                </a:cubicBezTo>
                <a:cubicBezTo>
                  <a:pt x="5186660" y="2099717"/>
                  <a:pt x="5187901" y="2102197"/>
                  <a:pt x="5190381" y="2102197"/>
                </a:cubicBezTo>
                <a:cubicBezTo>
                  <a:pt x="5192861" y="2102197"/>
                  <a:pt x="5194101" y="2099717"/>
                  <a:pt x="5194101" y="2094756"/>
                </a:cubicBezTo>
                <a:cubicBezTo>
                  <a:pt x="5194101" y="2089795"/>
                  <a:pt x="5191621" y="2087314"/>
                  <a:pt x="5186660" y="2087314"/>
                </a:cubicBezTo>
                <a:close/>
                <a:moveTo>
                  <a:pt x="5156894" y="2087314"/>
                </a:moveTo>
                <a:lnTo>
                  <a:pt x="5164336" y="2094756"/>
                </a:lnTo>
                <a:lnTo>
                  <a:pt x="5171777" y="2094756"/>
                </a:lnTo>
                <a:close/>
                <a:moveTo>
                  <a:pt x="5481526" y="2083594"/>
                </a:moveTo>
                <a:cubicBezTo>
                  <a:pt x="5485867" y="2083594"/>
                  <a:pt x="5491758" y="2084834"/>
                  <a:pt x="5499199" y="2087314"/>
                </a:cubicBezTo>
                <a:cubicBezTo>
                  <a:pt x="5499199" y="2092275"/>
                  <a:pt x="5501679" y="2094756"/>
                  <a:pt x="5506640" y="2094756"/>
                </a:cubicBezTo>
                <a:cubicBezTo>
                  <a:pt x="5511602" y="2094756"/>
                  <a:pt x="5514082" y="2094756"/>
                  <a:pt x="5514082" y="2094756"/>
                </a:cubicBezTo>
                <a:lnTo>
                  <a:pt x="5528965" y="2094756"/>
                </a:lnTo>
                <a:cubicBezTo>
                  <a:pt x="5533926" y="2099717"/>
                  <a:pt x="5536406" y="2102197"/>
                  <a:pt x="5536406" y="2102197"/>
                </a:cubicBezTo>
                <a:cubicBezTo>
                  <a:pt x="5541367" y="2097236"/>
                  <a:pt x="5545088" y="2094756"/>
                  <a:pt x="5547568" y="2094756"/>
                </a:cubicBezTo>
                <a:cubicBezTo>
                  <a:pt x="5550048" y="2094756"/>
                  <a:pt x="5551289" y="2097236"/>
                  <a:pt x="5551289" y="2102197"/>
                </a:cubicBezTo>
                <a:cubicBezTo>
                  <a:pt x="5551289" y="2102197"/>
                  <a:pt x="5551289" y="2103437"/>
                  <a:pt x="5551289" y="2105918"/>
                </a:cubicBezTo>
                <a:cubicBezTo>
                  <a:pt x="5551289" y="2108398"/>
                  <a:pt x="5548809" y="2109638"/>
                  <a:pt x="5543847" y="2109638"/>
                </a:cubicBezTo>
                <a:cubicBezTo>
                  <a:pt x="5543847" y="2114599"/>
                  <a:pt x="5542607" y="2117080"/>
                  <a:pt x="5540127" y="2117080"/>
                </a:cubicBezTo>
                <a:cubicBezTo>
                  <a:pt x="5537647" y="2117080"/>
                  <a:pt x="5533926" y="2114599"/>
                  <a:pt x="5528965" y="2109638"/>
                </a:cubicBezTo>
                <a:cubicBezTo>
                  <a:pt x="5524003" y="2104677"/>
                  <a:pt x="5521523" y="2104677"/>
                  <a:pt x="5521523" y="2109638"/>
                </a:cubicBezTo>
                <a:lnTo>
                  <a:pt x="5506640" y="2102197"/>
                </a:lnTo>
                <a:cubicBezTo>
                  <a:pt x="5501679" y="2102197"/>
                  <a:pt x="5496719" y="2104677"/>
                  <a:pt x="5491758" y="2109638"/>
                </a:cubicBezTo>
                <a:lnTo>
                  <a:pt x="5484316" y="2109638"/>
                </a:lnTo>
                <a:cubicBezTo>
                  <a:pt x="5474395" y="2099717"/>
                  <a:pt x="5470674" y="2092275"/>
                  <a:pt x="5473154" y="2087314"/>
                </a:cubicBezTo>
                <a:cubicBezTo>
                  <a:pt x="5474394" y="2084834"/>
                  <a:pt x="5477185" y="2083594"/>
                  <a:pt x="5481526" y="2083594"/>
                </a:cubicBezTo>
                <a:close/>
                <a:moveTo>
                  <a:pt x="5781972" y="2079873"/>
                </a:moveTo>
                <a:cubicBezTo>
                  <a:pt x="5786934" y="2079873"/>
                  <a:pt x="5789414" y="2079873"/>
                  <a:pt x="5789414" y="2079873"/>
                </a:cubicBezTo>
                <a:cubicBezTo>
                  <a:pt x="5789414" y="2084834"/>
                  <a:pt x="5789414" y="2087314"/>
                  <a:pt x="5789414" y="2087314"/>
                </a:cubicBezTo>
                <a:cubicBezTo>
                  <a:pt x="5784452" y="2087314"/>
                  <a:pt x="5781972" y="2084834"/>
                  <a:pt x="5781972" y="2079873"/>
                </a:cubicBezTo>
                <a:close/>
                <a:moveTo>
                  <a:pt x="5662910" y="2079873"/>
                </a:moveTo>
                <a:lnTo>
                  <a:pt x="5662910" y="2087314"/>
                </a:lnTo>
                <a:lnTo>
                  <a:pt x="5655468" y="2087314"/>
                </a:lnTo>
                <a:close/>
                <a:moveTo>
                  <a:pt x="5134570" y="2079873"/>
                </a:moveTo>
                <a:cubicBezTo>
                  <a:pt x="5134570" y="2094756"/>
                  <a:pt x="5139531" y="2099717"/>
                  <a:pt x="5149453" y="2094756"/>
                </a:cubicBezTo>
                <a:cubicBezTo>
                  <a:pt x="5149453" y="2094756"/>
                  <a:pt x="5149453" y="2092275"/>
                  <a:pt x="5149453" y="2087314"/>
                </a:cubicBezTo>
                <a:close/>
                <a:moveTo>
                  <a:pt x="5119687" y="2079873"/>
                </a:moveTo>
                <a:lnTo>
                  <a:pt x="5112246" y="2087314"/>
                </a:lnTo>
                <a:lnTo>
                  <a:pt x="5119687" y="2087314"/>
                </a:lnTo>
                <a:cubicBezTo>
                  <a:pt x="5124649" y="2082353"/>
                  <a:pt x="5127129" y="2079873"/>
                  <a:pt x="5127129" y="2079873"/>
                </a:cubicBezTo>
                <a:cubicBezTo>
                  <a:pt x="5127129" y="2079873"/>
                  <a:pt x="5124649" y="2079873"/>
                  <a:pt x="5119687" y="2079873"/>
                </a:cubicBezTo>
                <a:close/>
                <a:moveTo>
                  <a:pt x="1108770" y="2079873"/>
                </a:moveTo>
                <a:cubicBezTo>
                  <a:pt x="1113731" y="2079873"/>
                  <a:pt x="1116211" y="2079873"/>
                  <a:pt x="1116211" y="2079873"/>
                </a:cubicBezTo>
                <a:lnTo>
                  <a:pt x="1108770" y="2087314"/>
                </a:lnTo>
                <a:cubicBezTo>
                  <a:pt x="1108770" y="2087314"/>
                  <a:pt x="1108770" y="2084834"/>
                  <a:pt x="1108770" y="2079873"/>
                </a:cubicBezTo>
                <a:close/>
                <a:moveTo>
                  <a:pt x="5387578" y="2072431"/>
                </a:moveTo>
                <a:lnTo>
                  <a:pt x="5395019" y="2072431"/>
                </a:lnTo>
                <a:lnTo>
                  <a:pt x="5409902" y="2072431"/>
                </a:lnTo>
                <a:cubicBezTo>
                  <a:pt x="5409902" y="2072431"/>
                  <a:pt x="5413623" y="2073672"/>
                  <a:pt x="5421064" y="2076152"/>
                </a:cubicBezTo>
                <a:cubicBezTo>
                  <a:pt x="5428506" y="2078632"/>
                  <a:pt x="5434706" y="2079873"/>
                  <a:pt x="5439668" y="2079873"/>
                </a:cubicBezTo>
                <a:cubicBezTo>
                  <a:pt x="5449589" y="2079873"/>
                  <a:pt x="5455791" y="2081113"/>
                  <a:pt x="5458271" y="2083594"/>
                </a:cubicBezTo>
                <a:cubicBezTo>
                  <a:pt x="5460751" y="2086074"/>
                  <a:pt x="5460751" y="2088555"/>
                  <a:pt x="5458271" y="2091035"/>
                </a:cubicBezTo>
                <a:cubicBezTo>
                  <a:pt x="5455791" y="2093516"/>
                  <a:pt x="5453310" y="2094756"/>
                  <a:pt x="5450830" y="2094756"/>
                </a:cubicBezTo>
                <a:cubicBezTo>
                  <a:pt x="5448350" y="2094756"/>
                  <a:pt x="5444629" y="2095996"/>
                  <a:pt x="5439668" y="2098476"/>
                </a:cubicBezTo>
                <a:cubicBezTo>
                  <a:pt x="5434706" y="2100957"/>
                  <a:pt x="5432226" y="2099717"/>
                  <a:pt x="5432226" y="2094756"/>
                </a:cubicBezTo>
                <a:lnTo>
                  <a:pt x="5424785" y="2094756"/>
                </a:lnTo>
                <a:lnTo>
                  <a:pt x="5417343" y="2087314"/>
                </a:lnTo>
                <a:lnTo>
                  <a:pt x="5402461" y="2087314"/>
                </a:lnTo>
                <a:lnTo>
                  <a:pt x="5402461" y="2102197"/>
                </a:lnTo>
                <a:lnTo>
                  <a:pt x="5395019" y="2109638"/>
                </a:lnTo>
                <a:cubicBezTo>
                  <a:pt x="5395019" y="2109638"/>
                  <a:pt x="5397499" y="2113359"/>
                  <a:pt x="5402461" y="2120801"/>
                </a:cubicBezTo>
                <a:cubicBezTo>
                  <a:pt x="5407422" y="2128242"/>
                  <a:pt x="5409902" y="2129482"/>
                  <a:pt x="5409902" y="2124521"/>
                </a:cubicBezTo>
                <a:cubicBezTo>
                  <a:pt x="5419824" y="2119560"/>
                  <a:pt x="5424785" y="2124521"/>
                  <a:pt x="5424785" y="2139404"/>
                </a:cubicBezTo>
                <a:cubicBezTo>
                  <a:pt x="5424785" y="2139404"/>
                  <a:pt x="5423544" y="2138164"/>
                  <a:pt x="5421064" y="2135683"/>
                </a:cubicBezTo>
                <a:cubicBezTo>
                  <a:pt x="5418584" y="2133203"/>
                  <a:pt x="5413623" y="2131963"/>
                  <a:pt x="5406181" y="2131963"/>
                </a:cubicBezTo>
                <a:cubicBezTo>
                  <a:pt x="5398740" y="2131963"/>
                  <a:pt x="5395019" y="2134443"/>
                  <a:pt x="5395019" y="2139404"/>
                </a:cubicBezTo>
                <a:cubicBezTo>
                  <a:pt x="5399981" y="2144365"/>
                  <a:pt x="5402461" y="2149326"/>
                  <a:pt x="5402461" y="2154287"/>
                </a:cubicBezTo>
                <a:lnTo>
                  <a:pt x="5409902" y="2154287"/>
                </a:lnTo>
                <a:lnTo>
                  <a:pt x="5424785" y="2154287"/>
                </a:lnTo>
                <a:cubicBezTo>
                  <a:pt x="5429746" y="2164209"/>
                  <a:pt x="5432226" y="2164209"/>
                  <a:pt x="5432226" y="2154287"/>
                </a:cubicBezTo>
                <a:cubicBezTo>
                  <a:pt x="5432226" y="2154287"/>
                  <a:pt x="5434706" y="2154287"/>
                  <a:pt x="5439668" y="2154287"/>
                </a:cubicBezTo>
                <a:cubicBezTo>
                  <a:pt x="5444629" y="2154287"/>
                  <a:pt x="5447109" y="2156767"/>
                  <a:pt x="5447109" y="2161729"/>
                </a:cubicBezTo>
                <a:cubicBezTo>
                  <a:pt x="5447109" y="2166689"/>
                  <a:pt x="5447109" y="2169170"/>
                  <a:pt x="5447109" y="2169170"/>
                </a:cubicBezTo>
                <a:cubicBezTo>
                  <a:pt x="5452070" y="2169170"/>
                  <a:pt x="5454551" y="2171650"/>
                  <a:pt x="5454551" y="2176611"/>
                </a:cubicBezTo>
                <a:cubicBezTo>
                  <a:pt x="5444629" y="2176611"/>
                  <a:pt x="5434706" y="2176611"/>
                  <a:pt x="5424785" y="2176611"/>
                </a:cubicBezTo>
                <a:cubicBezTo>
                  <a:pt x="5419824" y="2171650"/>
                  <a:pt x="5414863" y="2169170"/>
                  <a:pt x="5409902" y="2169170"/>
                </a:cubicBezTo>
                <a:cubicBezTo>
                  <a:pt x="5404941" y="2169170"/>
                  <a:pt x="5402461" y="2169170"/>
                  <a:pt x="5402461" y="2169170"/>
                </a:cubicBezTo>
                <a:cubicBezTo>
                  <a:pt x="5402461" y="2164209"/>
                  <a:pt x="5397499" y="2159248"/>
                  <a:pt x="5387578" y="2154287"/>
                </a:cubicBezTo>
                <a:cubicBezTo>
                  <a:pt x="5382617" y="2149326"/>
                  <a:pt x="5380136" y="2141884"/>
                  <a:pt x="5380136" y="2131963"/>
                </a:cubicBezTo>
                <a:cubicBezTo>
                  <a:pt x="5385098" y="2131963"/>
                  <a:pt x="5387578" y="2131963"/>
                  <a:pt x="5387578" y="2131963"/>
                </a:cubicBezTo>
                <a:cubicBezTo>
                  <a:pt x="5387578" y="2127002"/>
                  <a:pt x="5383857" y="2124521"/>
                  <a:pt x="5376416" y="2124521"/>
                </a:cubicBezTo>
                <a:cubicBezTo>
                  <a:pt x="5368974" y="2124521"/>
                  <a:pt x="5364013" y="2123281"/>
                  <a:pt x="5361533" y="2120801"/>
                </a:cubicBezTo>
                <a:cubicBezTo>
                  <a:pt x="5359053" y="2118320"/>
                  <a:pt x="5355332" y="2117080"/>
                  <a:pt x="5350371" y="2117080"/>
                </a:cubicBezTo>
                <a:lnTo>
                  <a:pt x="5357812" y="2117080"/>
                </a:lnTo>
                <a:cubicBezTo>
                  <a:pt x="5377656" y="2117080"/>
                  <a:pt x="5382617" y="2109638"/>
                  <a:pt x="5372695" y="2094756"/>
                </a:cubicBezTo>
                <a:cubicBezTo>
                  <a:pt x="5367734" y="2089795"/>
                  <a:pt x="5367734" y="2087314"/>
                  <a:pt x="5372695" y="2087314"/>
                </a:cubicBezTo>
                <a:cubicBezTo>
                  <a:pt x="5372695" y="2092275"/>
                  <a:pt x="5375175" y="2094756"/>
                  <a:pt x="5380136" y="2094756"/>
                </a:cubicBezTo>
                <a:cubicBezTo>
                  <a:pt x="5385098" y="2089795"/>
                  <a:pt x="5387578" y="2089795"/>
                  <a:pt x="5387578" y="2094756"/>
                </a:cubicBezTo>
                <a:lnTo>
                  <a:pt x="5387578" y="2087314"/>
                </a:lnTo>
                <a:close/>
                <a:moveTo>
                  <a:pt x="5342929" y="2072431"/>
                </a:moveTo>
                <a:lnTo>
                  <a:pt x="5346650" y="2072431"/>
                </a:lnTo>
                <a:cubicBezTo>
                  <a:pt x="5351611" y="2072431"/>
                  <a:pt x="5355332" y="2072431"/>
                  <a:pt x="5357812" y="2072431"/>
                </a:cubicBezTo>
                <a:lnTo>
                  <a:pt x="5357812" y="2079873"/>
                </a:lnTo>
                <a:cubicBezTo>
                  <a:pt x="5352851" y="2079873"/>
                  <a:pt x="5349130" y="2081113"/>
                  <a:pt x="5346650" y="2083594"/>
                </a:cubicBezTo>
                <a:cubicBezTo>
                  <a:pt x="5344170" y="2086074"/>
                  <a:pt x="5345410" y="2087314"/>
                  <a:pt x="5350371" y="2087314"/>
                </a:cubicBezTo>
                <a:lnTo>
                  <a:pt x="5350371" y="2094756"/>
                </a:lnTo>
                <a:lnTo>
                  <a:pt x="5335488" y="2094756"/>
                </a:lnTo>
                <a:lnTo>
                  <a:pt x="5342929" y="2087314"/>
                </a:lnTo>
                <a:cubicBezTo>
                  <a:pt x="5342929" y="2082353"/>
                  <a:pt x="5342929" y="2077392"/>
                  <a:pt x="5342929" y="2072431"/>
                </a:cubicBezTo>
                <a:close/>
                <a:moveTo>
                  <a:pt x="5313164" y="2072431"/>
                </a:moveTo>
                <a:lnTo>
                  <a:pt x="5328047" y="2072431"/>
                </a:lnTo>
                <a:cubicBezTo>
                  <a:pt x="5331767" y="2072431"/>
                  <a:pt x="5335178" y="2072431"/>
                  <a:pt x="5338279" y="2072431"/>
                </a:cubicBezTo>
                <a:lnTo>
                  <a:pt x="5339209" y="2072431"/>
                </a:lnTo>
                <a:cubicBezTo>
                  <a:pt x="5336729" y="2072431"/>
                  <a:pt x="5335488" y="2074912"/>
                  <a:pt x="5335488" y="2079873"/>
                </a:cubicBezTo>
                <a:lnTo>
                  <a:pt x="5320605" y="2079873"/>
                </a:lnTo>
                <a:close/>
                <a:moveTo>
                  <a:pt x="5279677" y="2072431"/>
                </a:moveTo>
                <a:cubicBezTo>
                  <a:pt x="5277197" y="2072431"/>
                  <a:pt x="5275957" y="2074912"/>
                  <a:pt x="5275957" y="2079873"/>
                </a:cubicBezTo>
                <a:cubicBezTo>
                  <a:pt x="5280918" y="2084834"/>
                  <a:pt x="5283398" y="2087314"/>
                  <a:pt x="5283398" y="2087314"/>
                </a:cubicBezTo>
                <a:cubicBezTo>
                  <a:pt x="5283398" y="2087314"/>
                  <a:pt x="5283398" y="2084834"/>
                  <a:pt x="5283398" y="2079873"/>
                </a:cubicBezTo>
                <a:cubicBezTo>
                  <a:pt x="5283398" y="2079873"/>
                  <a:pt x="5283398" y="2077392"/>
                  <a:pt x="5283398" y="2072431"/>
                </a:cubicBezTo>
                <a:cubicBezTo>
                  <a:pt x="5283398" y="2072431"/>
                  <a:pt x="5282158" y="2072431"/>
                  <a:pt x="5279677" y="2072431"/>
                </a:cubicBezTo>
                <a:close/>
                <a:moveTo>
                  <a:pt x="5216426" y="2072431"/>
                </a:moveTo>
                <a:lnTo>
                  <a:pt x="5223867" y="2079873"/>
                </a:lnTo>
                <a:cubicBezTo>
                  <a:pt x="5228828" y="2089795"/>
                  <a:pt x="5231308" y="2092275"/>
                  <a:pt x="5231308" y="2087314"/>
                </a:cubicBezTo>
                <a:lnTo>
                  <a:pt x="5275957" y="2094756"/>
                </a:lnTo>
                <a:lnTo>
                  <a:pt x="5283398" y="2094756"/>
                </a:lnTo>
                <a:cubicBezTo>
                  <a:pt x="5283398" y="2089795"/>
                  <a:pt x="5280918" y="2087314"/>
                  <a:pt x="5275957" y="2087314"/>
                </a:cubicBezTo>
                <a:cubicBezTo>
                  <a:pt x="5270995" y="2087314"/>
                  <a:pt x="5266035" y="2084834"/>
                  <a:pt x="5261074" y="2079873"/>
                </a:cubicBezTo>
                <a:lnTo>
                  <a:pt x="5253633" y="2079873"/>
                </a:lnTo>
                <a:lnTo>
                  <a:pt x="5246191" y="2079873"/>
                </a:lnTo>
                <a:cubicBezTo>
                  <a:pt x="5246191" y="2079873"/>
                  <a:pt x="5241230" y="2077392"/>
                  <a:pt x="5231308" y="2072431"/>
                </a:cubicBezTo>
                <a:close/>
                <a:moveTo>
                  <a:pt x="5186660" y="2072431"/>
                </a:moveTo>
                <a:lnTo>
                  <a:pt x="5194101" y="2087314"/>
                </a:lnTo>
                <a:cubicBezTo>
                  <a:pt x="5199063" y="2087314"/>
                  <a:pt x="5201543" y="2084834"/>
                  <a:pt x="5201543" y="2079873"/>
                </a:cubicBezTo>
                <a:cubicBezTo>
                  <a:pt x="5196581" y="2074912"/>
                  <a:pt x="5194101" y="2072431"/>
                  <a:pt x="5194101" y="2072431"/>
                </a:cubicBezTo>
                <a:cubicBezTo>
                  <a:pt x="5194101" y="2072431"/>
                  <a:pt x="5191621" y="2072431"/>
                  <a:pt x="5186660" y="2072431"/>
                </a:cubicBezTo>
                <a:close/>
                <a:moveTo>
                  <a:pt x="5238750" y="2064990"/>
                </a:moveTo>
                <a:cubicBezTo>
                  <a:pt x="5238750" y="2064990"/>
                  <a:pt x="5239990" y="2066230"/>
                  <a:pt x="5242470" y="2068711"/>
                </a:cubicBezTo>
                <a:cubicBezTo>
                  <a:pt x="5244951" y="2071191"/>
                  <a:pt x="5246191" y="2072431"/>
                  <a:pt x="5246191" y="2072431"/>
                </a:cubicBezTo>
                <a:lnTo>
                  <a:pt x="5246191" y="2064990"/>
                </a:lnTo>
                <a:cubicBezTo>
                  <a:pt x="5241230" y="2064990"/>
                  <a:pt x="5238750" y="2064990"/>
                  <a:pt x="5238750" y="2064990"/>
                </a:cubicBezTo>
                <a:close/>
                <a:moveTo>
                  <a:pt x="5707558" y="2057549"/>
                </a:moveTo>
                <a:lnTo>
                  <a:pt x="5729883" y="2057549"/>
                </a:lnTo>
                <a:lnTo>
                  <a:pt x="5715000" y="2064990"/>
                </a:lnTo>
                <a:cubicBezTo>
                  <a:pt x="5715000" y="2060029"/>
                  <a:pt x="5712520" y="2057549"/>
                  <a:pt x="5707558" y="2057549"/>
                </a:cubicBezTo>
                <a:close/>
                <a:moveTo>
                  <a:pt x="5164336" y="2057549"/>
                </a:moveTo>
                <a:cubicBezTo>
                  <a:pt x="5164336" y="2057549"/>
                  <a:pt x="5164336" y="2060029"/>
                  <a:pt x="5164336" y="2064990"/>
                </a:cubicBezTo>
                <a:cubicBezTo>
                  <a:pt x="5169297" y="2069951"/>
                  <a:pt x="5174257" y="2069951"/>
                  <a:pt x="5179218" y="2064990"/>
                </a:cubicBezTo>
                <a:lnTo>
                  <a:pt x="5171777" y="2057549"/>
                </a:lnTo>
                <a:cubicBezTo>
                  <a:pt x="5166816" y="2057549"/>
                  <a:pt x="5164336" y="2057549"/>
                  <a:pt x="5164336" y="2057549"/>
                </a:cubicBezTo>
                <a:close/>
                <a:moveTo>
                  <a:pt x="974824" y="2050107"/>
                </a:moveTo>
                <a:cubicBezTo>
                  <a:pt x="974824" y="2050107"/>
                  <a:pt x="974824" y="2052588"/>
                  <a:pt x="974824" y="2057549"/>
                </a:cubicBezTo>
                <a:lnTo>
                  <a:pt x="967383" y="2064990"/>
                </a:lnTo>
                <a:close/>
                <a:moveTo>
                  <a:pt x="5303862" y="2046386"/>
                </a:moveTo>
                <a:cubicBezTo>
                  <a:pt x="5305102" y="2046386"/>
                  <a:pt x="5305722" y="2047627"/>
                  <a:pt x="5305722" y="2050107"/>
                </a:cubicBezTo>
                <a:lnTo>
                  <a:pt x="5298281" y="2050107"/>
                </a:lnTo>
                <a:cubicBezTo>
                  <a:pt x="5300762" y="2047627"/>
                  <a:pt x="5302622" y="2046386"/>
                  <a:pt x="5303862" y="2046386"/>
                </a:cubicBezTo>
                <a:close/>
                <a:moveTo>
                  <a:pt x="5558730" y="2042666"/>
                </a:moveTo>
                <a:lnTo>
                  <a:pt x="5566172" y="2050107"/>
                </a:lnTo>
                <a:cubicBezTo>
                  <a:pt x="5566172" y="2050107"/>
                  <a:pt x="5563692" y="2050107"/>
                  <a:pt x="5558730" y="2050107"/>
                </a:cubicBezTo>
                <a:close/>
                <a:moveTo>
                  <a:pt x="5179218" y="2042666"/>
                </a:moveTo>
                <a:lnTo>
                  <a:pt x="5179218" y="2050107"/>
                </a:lnTo>
                <a:cubicBezTo>
                  <a:pt x="5179218" y="2050107"/>
                  <a:pt x="5181699" y="2050107"/>
                  <a:pt x="5186660" y="2050107"/>
                </a:cubicBezTo>
                <a:cubicBezTo>
                  <a:pt x="5186660" y="2045146"/>
                  <a:pt x="5184180" y="2042666"/>
                  <a:pt x="5179218" y="2042666"/>
                </a:cubicBezTo>
                <a:close/>
                <a:moveTo>
                  <a:pt x="5538477" y="2037295"/>
                </a:moveTo>
                <a:lnTo>
                  <a:pt x="5540127" y="2038945"/>
                </a:lnTo>
                <a:cubicBezTo>
                  <a:pt x="5542607" y="2041425"/>
                  <a:pt x="5543847" y="2042666"/>
                  <a:pt x="5543847" y="2042666"/>
                </a:cubicBezTo>
                <a:close/>
                <a:moveTo>
                  <a:pt x="5536406" y="2035224"/>
                </a:moveTo>
                <a:lnTo>
                  <a:pt x="5538477" y="2037295"/>
                </a:lnTo>
                <a:lnTo>
                  <a:pt x="5537336" y="2036155"/>
                </a:lnTo>
                <a:cubicBezTo>
                  <a:pt x="5536716" y="2035535"/>
                  <a:pt x="5536406" y="2035224"/>
                  <a:pt x="5536406" y="2035224"/>
                </a:cubicBezTo>
                <a:close/>
                <a:moveTo>
                  <a:pt x="5469433" y="2035224"/>
                </a:moveTo>
                <a:cubicBezTo>
                  <a:pt x="5474395" y="2035224"/>
                  <a:pt x="5474395" y="2037705"/>
                  <a:pt x="5469433" y="2042666"/>
                </a:cubicBezTo>
                <a:cubicBezTo>
                  <a:pt x="5464472" y="2042666"/>
                  <a:pt x="5461992" y="2042666"/>
                  <a:pt x="5461992" y="2042666"/>
                </a:cubicBezTo>
                <a:cubicBezTo>
                  <a:pt x="5461992" y="2037705"/>
                  <a:pt x="5464472" y="2035224"/>
                  <a:pt x="5469433" y="2035224"/>
                </a:cubicBezTo>
                <a:close/>
                <a:moveTo>
                  <a:pt x="3929063" y="2035224"/>
                </a:moveTo>
                <a:cubicBezTo>
                  <a:pt x="3924101" y="2040185"/>
                  <a:pt x="3924101" y="2041425"/>
                  <a:pt x="3929063" y="2038945"/>
                </a:cubicBezTo>
                <a:cubicBezTo>
                  <a:pt x="3934024" y="2036465"/>
                  <a:pt x="3936504" y="2035224"/>
                  <a:pt x="3936504" y="2035224"/>
                </a:cubicBezTo>
                <a:close/>
                <a:moveTo>
                  <a:pt x="1108770" y="2035224"/>
                </a:moveTo>
                <a:lnTo>
                  <a:pt x="1079004" y="2064990"/>
                </a:lnTo>
                <a:lnTo>
                  <a:pt x="1086445" y="2050107"/>
                </a:lnTo>
                <a:close/>
                <a:moveTo>
                  <a:pt x="5509605" y="2030748"/>
                </a:moveTo>
                <a:lnTo>
                  <a:pt x="5514082" y="2035224"/>
                </a:lnTo>
                <a:cubicBezTo>
                  <a:pt x="5514082" y="2035224"/>
                  <a:pt x="5512841" y="2033984"/>
                  <a:pt x="5510361" y="2031504"/>
                </a:cubicBezTo>
                <a:close/>
                <a:moveTo>
                  <a:pt x="5670351" y="2027783"/>
                </a:moveTo>
                <a:lnTo>
                  <a:pt x="5677793" y="2027783"/>
                </a:lnTo>
                <a:cubicBezTo>
                  <a:pt x="5677793" y="2032744"/>
                  <a:pt x="5677793" y="2035224"/>
                  <a:pt x="5677793" y="2035224"/>
                </a:cubicBezTo>
                <a:cubicBezTo>
                  <a:pt x="5677793" y="2035224"/>
                  <a:pt x="5675313" y="2032744"/>
                  <a:pt x="5670351" y="2027783"/>
                </a:cubicBezTo>
                <a:close/>
                <a:moveTo>
                  <a:pt x="5506640" y="2027783"/>
                </a:moveTo>
                <a:cubicBezTo>
                  <a:pt x="5506640" y="2027783"/>
                  <a:pt x="5506950" y="2028093"/>
                  <a:pt x="5507571" y="2028713"/>
                </a:cubicBezTo>
                <a:lnTo>
                  <a:pt x="5509605" y="2030748"/>
                </a:lnTo>
                <a:close/>
                <a:moveTo>
                  <a:pt x="3958829" y="2027783"/>
                </a:moveTo>
                <a:lnTo>
                  <a:pt x="3958829" y="2035224"/>
                </a:lnTo>
                <a:lnTo>
                  <a:pt x="3966270" y="2027783"/>
                </a:lnTo>
                <a:close/>
                <a:moveTo>
                  <a:pt x="5625703" y="2020342"/>
                </a:moveTo>
                <a:lnTo>
                  <a:pt x="5648027" y="2020342"/>
                </a:lnTo>
                <a:cubicBezTo>
                  <a:pt x="5652988" y="2020342"/>
                  <a:pt x="5654228" y="2022822"/>
                  <a:pt x="5651748" y="2027783"/>
                </a:cubicBezTo>
                <a:cubicBezTo>
                  <a:pt x="5649268" y="2032744"/>
                  <a:pt x="5645547" y="2032744"/>
                  <a:pt x="5640586" y="2027783"/>
                </a:cubicBezTo>
                <a:lnTo>
                  <a:pt x="5625703" y="2027783"/>
                </a:lnTo>
                <a:cubicBezTo>
                  <a:pt x="5625703" y="2032744"/>
                  <a:pt x="5628183" y="2035224"/>
                  <a:pt x="5633144" y="2035224"/>
                </a:cubicBezTo>
                <a:lnTo>
                  <a:pt x="5627564" y="2035224"/>
                </a:lnTo>
                <a:cubicBezTo>
                  <a:pt x="5623843" y="2035224"/>
                  <a:pt x="5620742" y="2035224"/>
                  <a:pt x="5618261" y="2035224"/>
                </a:cubicBezTo>
                <a:cubicBezTo>
                  <a:pt x="5603379" y="2025303"/>
                  <a:pt x="5605859" y="2020342"/>
                  <a:pt x="5625703" y="2020342"/>
                </a:cubicBezTo>
                <a:close/>
                <a:moveTo>
                  <a:pt x="5461992" y="2020342"/>
                </a:moveTo>
                <a:cubicBezTo>
                  <a:pt x="5466953" y="2025303"/>
                  <a:pt x="5469433" y="2027783"/>
                  <a:pt x="5469433" y="2027783"/>
                </a:cubicBezTo>
                <a:lnTo>
                  <a:pt x="5461992" y="2027783"/>
                </a:lnTo>
                <a:cubicBezTo>
                  <a:pt x="5461992" y="2027783"/>
                  <a:pt x="5461992" y="2025303"/>
                  <a:pt x="5461992" y="2020342"/>
                </a:cubicBezTo>
                <a:close/>
                <a:moveTo>
                  <a:pt x="5752628" y="2013392"/>
                </a:moveTo>
                <a:lnTo>
                  <a:pt x="5759648" y="2013831"/>
                </a:lnTo>
                <a:cubicBezTo>
                  <a:pt x="5764609" y="2014451"/>
                  <a:pt x="5769570" y="2015381"/>
                  <a:pt x="5774531" y="2016621"/>
                </a:cubicBezTo>
                <a:cubicBezTo>
                  <a:pt x="5784452" y="2019101"/>
                  <a:pt x="5791894" y="2020342"/>
                  <a:pt x="5796855" y="2020342"/>
                </a:cubicBezTo>
                <a:cubicBezTo>
                  <a:pt x="5801817" y="2020342"/>
                  <a:pt x="5805537" y="2020342"/>
                  <a:pt x="5808017" y="2020342"/>
                </a:cubicBezTo>
                <a:cubicBezTo>
                  <a:pt x="5810497" y="2020342"/>
                  <a:pt x="5811738" y="2022822"/>
                  <a:pt x="5811738" y="2027783"/>
                </a:cubicBezTo>
                <a:cubicBezTo>
                  <a:pt x="5816699" y="2027783"/>
                  <a:pt x="5816699" y="2029023"/>
                  <a:pt x="5811738" y="2031504"/>
                </a:cubicBezTo>
                <a:cubicBezTo>
                  <a:pt x="5806777" y="2033984"/>
                  <a:pt x="5804297" y="2037705"/>
                  <a:pt x="5804297" y="2042666"/>
                </a:cubicBezTo>
                <a:lnTo>
                  <a:pt x="5789414" y="2035224"/>
                </a:lnTo>
                <a:cubicBezTo>
                  <a:pt x="5789414" y="2030263"/>
                  <a:pt x="5786934" y="2027783"/>
                  <a:pt x="5781972" y="2027783"/>
                </a:cubicBezTo>
                <a:cubicBezTo>
                  <a:pt x="5781972" y="2022822"/>
                  <a:pt x="5778252" y="2021582"/>
                  <a:pt x="5770810" y="2024062"/>
                </a:cubicBezTo>
                <a:cubicBezTo>
                  <a:pt x="5763369" y="2026543"/>
                  <a:pt x="5759648" y="2026543"/>
                  <a:pt x="5759648" y="2024062"/>
                </a:cubicBezTo>
                <a:cubicBezTo>
                  <a:pt x="5759648" y="2022822"/>
                  <a:pt x="5759028" y="2021272"/>
                  <a:pt x="5757788" y="2019411"/>
                </a:cubicBezTo>
                <a:close/>
                <a:moveTo>
                  <a:pt x="5744765" y="2012900"/>
                </a:moveTo>
                <a:lnTo>
                  <a:pt x="5752207" y="2012900"/>
                </a:lnTo>
                <a:lnTo>
                  <a:pt x="5752628" y="2013392"/>
                </a:lnTo>
                <a:close/>
                <a:moveTo>
                  <a:pt x="997149" y="2012900"/>
                </a:moveTo>
                <a:lnTo>
                  <a:pt x="997149" y="2020342"/>
                </a:lnTo>
                <a:lnTo>
                  <a:pt x="989707" y="2027783"/>
                </a:lnTo>
                <a:close/>
                <a:moveTo>
                  <a:pt x="5886152" y="2005459"/>
                </a:moveTo>
                <a:cubicBezTo>
                  <a:pt x="5891113" y="2005459"/>
                  <a:pt x="5898555" y="2005459"/>
                  <a:pt x="5908476" y="2005459"/>
                </a:cubicBezTo>
                <a:lnTo>
                  <a:pt x="5930801" y="2012900"/>
                </a:lnTo>
                <a:cubicBezTo>
                  <a:pt x="5925839" y="2012900"/>
                  <a:pt x="5918398" y="2012900"/>
                  <a:pt x="5908476" y="2012900"/>
                </a:cubicBezTo>
                <a:cubicBezTo>
                  <a:pt x="5898555" y="2012900"/>
                  <a:pt x="5891113" y="2011660"/>
                  <a:pt x="5886152" y="2009179"/>
                </a:cubicBezTo>
                <a:cubicBezTo>
                  <a:pt x="5881191" y="2006699"/>
                  <a:pt x="5881191" y="2005459"/>
                  <a:pt x="5886152" y="2005459"/>
                </a:cubicBezTo>
                <a:close/>
                <a:moveTo>
                  <a:pt x="1116211" y="2005459"/>
                </a:moveTo>
                <a:lnTo>
                  <a:pt x="1131094" y="2005459"/>
                </a:lnTo>
                <a:lnTo>
                  <a:pt x="1138535" y="2035224"/>
                </a:lnTo>
                <a:cubicBezTo>
                  <a:pt x="1143496" y="2035224"/>
                  <a:pt x="1145977" y="2032744"/>
                  <a:pt x="1145977" y="2027783"/>
                </a:cubicBezTo>
                <a:cubicBezTo>
                  <a:pt x="1155899" y="2022822"/>
                  <a:pt x="1160859" y="2022822"/>
                  <a:pt x="1160859" y="2027783"/>
                </a:cubicBezTo>
                <a:lnTo>
                  <a:pt x="1153418" y="2035224"/>
                </a:lnTo>
                <a:cubicBezTo>
                  <a:pt x="1148457" y="2035224"/>
                  <a:pt x="1145977" y="2037705"/>
                  <a:pt x="1145977" y="2042666"/>
                </a:cubicBezTo>
                <a:cubicBezTo>
                  <a:pt x="1145977" y="2047627"/>
                  <a:pt x="1143496" y="2050107"/>
                  <a:pt x="1138535" y="2050107"/>
                </a:cubicBezTo>
                <a:cubicBezTo>
                  <a:pt x="1133574" y="2050107"/>
                  <a:pt x="1131094" y="2052588"/>
                  <a:pt x="1131094" y="2057549"/>
                </a:cubicBezTo>
                <a:lnTo>
                  <a:pt x="1123652" y="2057549"/>
                </a:lnTo>
                <a:cubicBezTo>
                  <a:pt x="1118692" y="2052588"/>
                  <a:pt x="1116211" y="2043906"/>
                  <a:pt x="1116211" y="2031504"/>
                </a:cubicBezTo>
                <a:cubicBezTo>
                  <a:pt x="1116211" y="2019101"/>
                  <a:pt x="1116211" y="2010420"/>
                  <a:pt x="1116211" y="2005459"/>
                </a:cubicBezTo>
                <a:close/>
                <a:moveTo>
                  <a:pt x="5826621" y="1998017"/>
                </a:moveTo>
                <a:cubicBezTo>
                  <a:pt x="5826621" y="1998017"/>
                  <a:pt x="5829101" y="1998017"/>
                  <a:pt x="5834062" y="1998017"/>
                </a:cubicBezTo>
                <a:cubicBezTo>
                  <a:pt x="5834062" y="2002979"/>
                  <a:pt x="5834062" y="2005459"/>
                  <a:pt x="5834062" y="2005459"/>
                </a:cubicBezTo>
                <a:cubicBezTo>
                  <a:pt x="5834062" y="2005459"/>
                  <a:pt x="5831582" y="2002979"/>
                  <a:pt x="5826621" y="1998017"/>
                </a:cubicBezTo>
                <a:close/>
                <a:moveTo>
                  <a:pt x="5253633" y="1998017"/>
                </a:moveTo>
                <a:cubicBezTo>
                  <a:pt x="5248671" y="1998017"/>
                  <a:pt x="5246191" y="2000498"/>
                  <a:pt x="5246191" y="2005459"/>
                </a:cubicBezTo>
                <a:cubicBezTo>
                  <a:pt x="5251152" y="2005459"/>
                  <a:pt x="5253633" y="2005459"/>
                  <a:pt x="5253633" y="2005459"/>
                </a:cubicBezTo>
                <a:close/>
                <a:moveTo>
                  <a:pt x="5134570" y="1998017"/>
                </a:moveTo>
                <a:cubicBezTo>
                  <a:pt x="5134570" y="2002979"/>
                  <a:pt x="5134570" y="2005459"/>
                  <a:pt x="5134570" y="2005459"/>
                </a:cubicBezTo>
                <a:lnTo>
                  <a:pt x="5142011" y="2005459"/>
                </a:lnTo>
                <a:cubicBezTo>
                  <a:pt x="5142011" y="2005459"/>
                  <a:pt x="5139531" y="2002979"/>
                  <a:pt x="5134570" y="1998017"/>
                </a:cubicBezTo>
                <a:close/>
                <a:moveTo>
                  <a:pt x="5075039" y="1998017"/>
                </a:moveTo>
                <a:cubicBezTo>
                  <a:pt x="5075039" y="1998017"/>
                  <a:pt x="5075039" y="2000498"/>
                  <a:pt x="5075039" y="2005459"/>
                </a:cubicBezTo>
                <a:cubicBezTo>
                  <a:pt x="5080000" y="2005459"/>
                  <a:pt x="5082480" y="2005459"/>
                  <a:pt x="5082480" y="2005459"/>
                </a:cubicBezTo>
                <a:close/>
                <a:moveTo>
                  <a:pt x="5395019" y="1990576"/>
                </a:moveTo>
                <a:lnTo>
                  <a:pt x="5402461" y="1990576"/>
                </a:lnTo>
                <a:lnTo>
                  <a:pt x="5439668" y="2012900"/>
                </a:lnTo>
                <a:cubicBezTo>
                  <a:pt x="5449589" y="2012900"/>
                  <a:pt x="5453310" y="2015381"/>
                  <a:pt x="5450830" y="2020342"/>
                </a:cubicBezTo>
                <a:cubicBezTo>
                  <a:pt x="5448350" y="2025303"/>
                  <a:pt x="5445868" y="2027783"/>
                  <a:pt x="5443388" y="2027783"/>
                </a:cubicBezTo>
                <a:cubicBezTo>
                  <a:pt x="5440908" y="2027783"/>
                  <a:pt x="5439668" y="2030263"/>
                  <a:pt x="5439668" y="2035224"/>
                </a:cubicBezTo>
                <a:lnTo>
                  <a:pt x="5432226" y="2027783"/>
                </a:lnTo>
                <a:cubicBezTo>
                  <a:pt x="5427265" y="2027783"/>
                  <a:pt x="5423544" y="2026543"/>
                  <a:pt x="5421064" y="2024062"/>
                </a:cubicBezTo>
                <a:cubicBezTo>
                  <a:pt x="5418584" y="2021582"/>
                  <a:pt x="5417343" y="2020342"/>
                  <a:pt x="5417343" y="2020342"/>
                </a:cubicBezTo>
                <a:cubicBezTo>
                  <a:pt x="5417343" y="2020342"/>
                  <a:pt x="5412382" y="2015381"/>
                  <a:pt x="5402461" y="2005459"/>
                </a:cubicBezTo>
                <a:close/>
                <a:moveTo>
                  <a:pt x="1224112" y="1990576"/>
                </a:moveTo>
                <a:cubicBezTo>
                  <a:pt x="1226592" y="1990576"/>
                  <a:pt x="1227832" y="1990576"/>
                  <a:pt x="1227832" y="1990576"/>
                </a:cubicBezTo>
                <a:cubicBezTo>
                  <a:pt x="1227832" y="1990576"/>
                  <a:pt x="1230313" y="1990576"/>
                  <a:pt x="1235274" y="1990576"/>
                </a:cubicBezTo>
                <a:lnTo>
                  <a:pt x="1227832" y="1998017"/>
                </a:lnTo>
                <a:lnTo>
                  <a:pt x="1212949" y="1998017"/>
                </a:lnTo>
                <a:cubicBezTo>
                  <a:pt x="1212949" y="1998017"/>
                  <a:pt x="1214190" y="1996777"/>
                  <a:pt x="1216670" y="1994297"/>
                </a:cubicBezTo>
                <a:cubicBezTo>
                  <a:pt x="1219151" y="1991816"/>
                  <a:pt x="1221631" y="1990576"/>
                  <a:pt x="1224112" y="1990576"/>
                </a:cubicBezTo>
                <a:close/>
                <a:moveTo>
                  <a:pt x="1198067" y="1990576"/>
                </a:moveTo>
                <a:lnTo>
                  <a:pt x="1205508" y="1998017"/>
                </a:lnTo>
                <a:cubicBezTo>
                  <a:pt x="1205508" y="2002979"/>
                  <a:pt x="1198067" y="2005459"/>
                  <a:pt x="1183184" y="2005459"/>
                </a:cubicBezTo>
                <a:lnTo>
                  <a:pt x="1153418" y="2005459"/>
                </a:lnTo>
                <a:lnTo>
                  <a:pt x="1175742" y="1998017"/>
                </a:lnTo>
                <a:close/>
                <a:moveTo>
                  <a:pt x="5328047" y="1975693"/>
                </a:moveTo>
                <a:lnTo>
                  <a:pt x="5372695" y="1983135"/>
                </a:lnTo>
                <a:lnTo>
                  <a:pt x="5380136" y="1990576"/>
                </a:lnTo>
                <a:cubicBezTo>
                  <a:pt x="5380136" y="1990576"/>
                  <a:pt x="5380136" y="1991816"/>
                  <a:pt x="5380136" y="1994297"/>
                </a:cubicBezTo>
                <a:cubicBezTo>
                  <a:pt x="5380136" y="1996777"/>
                  <a:pt x="5377656" y="1998017"/>
                  <a:pt x="5372695" y="1998017"/>
                </a:cubicBezTo>
                <a:cubicBezTo>
                  <a:pt x="5362774" y="1993056"/>
                  <a:pt x="5357812" y="1995537"/>
                  <a:pt x="5357812" y="2005459"/>
                </a:cubicBezTo>
                <a:cubicBezTo>
                  <a:pt x="5357812" y="2005459"/>
                  <a:pt x="5360292" y="2005459"/>
                  <a:pt x="5365254" y="2005459"/>
                </a:cubicBezTo>
                <a:cubicBezTo>
                  <a:pt x="5370215" y="2005459"/>
                  <a:pt x="5373936" y="2005459"/>
                  <a:pt x="5376416" y="2005459"/>
                </a:cubicBezTo>
                <a:cubicBezTo>
                  <a:pt x="5378896" y="2005459"/>
                  <a:pt x="5380136" y="2005459"/>
                  <a:pt x="5380136" y="2005459"/>
                </a:cubicBezTo>
                <a:lnTo>
                  <a:pt x="5372695" y="2012900"/>
                </a:lnTo>
                <a:cubicBezTo>
                  <a:pt x="5362774" y="2012900"/>
                  <a:pt x="5355332" y="2012900"/>
                  <a:pt x="5350371" y="2012900"/>
                </a:cubicBezTo>
                <a:cubicBezTo>
                  <a:pt x="5350371" y="2007939"/>
                  <a:pt x="5350371" y="2005459"/>
                  <a:pt x="5350371" y="2005459"/>
                </a:cubicBezTo>
                <a:cubicBezTo>
                  <a:pt x="5350371" y="2005459"/>
                  <a:pt x="5349130" y="2001738"/>
                  <a:pt x="5346650" y="1994297"/>
                </a:cubicBezTo>
                <a:cubicBezTo>
                  <a:pt x="5344170" y="1986855"/>
                  <a:pt x="5341689" y="1983135"/>
                  <a:pt x="5339209" y="1983135"/>
                </a:cubicBezTo>
                <a:cubicBezTo>
                  <a:pt x="5336729" y="1983135"/>
                  <a:pt x="5335488" y="1985615"/>
                  <a:pt x="5335488" y="1990576"/>
                </a:cubicBezTo>
                <a:lnTo>
                  <a:pt x="5335488" y="1983135"/>
                </a:lnTo>
                <a:cubicBezTo>
                  <a:pt x="5330527" y="1983135"/>
                  <a:pt x="5328047" y="1980654"/>
                  <a:pt x="5328047" y="1975693"/>
                </a:cubicBezTo>
                <a:close/>
                <a:moveTo>
                  <a:pt x="5290840" y="1975693"/>
                </a:moveTo>
                <a:lnTo>
                  <a:pt x="5298281" y="1983135"/>
                </a:lnTo>
                <a:cubicBezTo>
                  <a:pt x="5298281" y="1983135"/>
                  <a:pt x="5298281" y="1980654"/>
                  <a:pt x="5298281" y="1975693"/>
                </a:cubicBezTo>
                <a:cubicBezTo>
                  <a:pt x="5293320" y="1975693"/>
                  <a:pt x="5290840" y="1975693"/>
                  <a:pt x="5290840" y="1975693"/>
                </a:cubicBezTo>
                <a:close/>
                <a:moveTo>
                  <a:pt x="5275957" y="1968252"/>
                </a:moveTo>
                <a:lnTo>
                  <a:pt x="5268515" y="1975693"/>
                </a:lnTo>
                <a:lnTo>
                  <a:pt x="5275957" y="1975693"/>
                </a:lnTo>
                <a:close/>
                <a:moveTo>
                  <a:pt x="5186660" y="1968252"/>
                </a:moveTo>
                <a:lnTo>
                  <a:pt x="5186660" y="1975693"/>
                </a:lnTo>
                <a:cubicBezTo>
                  <a:pt x="5191621" y="1975693"/>
                  <a:pt x="5194101" y="1975693"/>
                  <a:pt x="5194101" y="1975693"/>
                </a:cubicBezTo>
                <a:cubicBezTo>
                  <a:pt x="5194101" y="1970732"/>
                  <a:pt x="5191621" y="1968252"/>
                  <a:pt x="5186660" y="1968252"/>
                </a:cubicBezTo>
                <a:close/>
                <a:moveTo>
                  <a:pt x="5142011" y="1968252"/>
                </a:moveTo>
                <a:cubicBezTo>
                  <a:pt x="5137050" y="1968252"/>
                  <a:pt x="5133329" y="1969492"/>
                  <a:pt x="5130849" y="1971972"/>
                </a:cubicBezTo>
                <a:cubicBezTo>
                  <a:pt x="5128369" y="1974453"/>
                  <a:pt x="5129609" y="1978174"/>
                  <a:pt x="5134570" y="1983135"/>
                </a:cubicBezTo>
                <a:cubicBezTo>
                  <a:pt x="5134570" y="1988096"/>
                  <a:pt x="5137050" y="1988096"/>
                  <a:pt x="5142011" y="1983135"/>
                </a:cubicBezTo>
                <a:cubicBezTo>
                  <a:pt x="5142011" y="1988096"/>
                  <a:pt x="5144492" y="1990576"/>
                  <a:pt x="5149453" y="1990576"/>
                </a:cubicBezTo>
                <a:lnTo>
                  <a:pt x="5149453" y="1983135"/>
                </a:lnTo>
                <a:cubicBezTo>
                  <a:pt x="5149453" y="1983135"/>
                  <a:pt x="5146973" y="1983135"/>
                  <a:pt x="5142011" y="1983135"/>
                </a:cubicBezTo>
                <a:cubicBezTo>
                  <a:pt x="5146973" y="1978174"/>
                  <a:pt x="5146973" y="1973213"/>
                  <a:pt x="5142011" y="1968252"/>
                </a:cubicBezTo>
                <a:close/>
                <a:moveTo>
                  <a:pt x="5640586" y="1960810"/>
                </a:moveTo>
                <a:lnTo>
                  <a:pt x="5640586" y="1968252"/>
                </a:lnTo>
                <a:cubicBezTo>
                  <a:pt x="5640586" y="1973213"/>
                  <a:pt x="5638106" y="1973213"/>
                  <a:pt x="5633144" y="1968252"/>
                </a:cubicBezTo>
                <a:cubicBezTo>
                  <a:pt x="5633144" y="1968252"/>
                  <a:pt x="5635624" y="1965771"/>
                  <a:pt x="5640586" y="1960810"/>
                </a:cubicBezTo>
                <a:close/>
                <a:moveTo>
                  <a:pt x="5975449" y="1953369"/>
                </a:moveTo>
                <a:cubicBezTo>
                  <a:pt x="5980410" y="1953369"/>
                  <a:pt x="5986611" y="1954609"/>
                  <a:pt x="5994052" y="1957090"/>
                </a:cubicBezTo>
                <a:cubicBezTo>
                  <a:pt x="6001494" y="1959570"/>
                  <a:pt x="6005215" y="1963291"/>
                  <a:pt x="6005215" y="1968252"/>
                </a:cubicBezTo>
                <a:lnTo>
                  <a:pt x="5990332" y="1960810"/>
                </a:lnTo>
                <a:close/>
                <a:moveTo>
                  <a:pt x="5194101" y="1953369"/>
                </a:moveTo>
                <a:cubicBezTo>
                  <a:pt x="5194101" y="1953369"/>
                  <a:pt x="5191621" y="1954609"/>
                  <a:pt x="5186660" y="1957090"/>
                </a:cubicBezTo>
                <a:cubicBezTo>
                  <a:pt x="5181699" y="1959570"/>
                  <a:pt x="5181699" y="1960810"/>
                  <a:pt x="5186660" y="1960810"/>
                </a:cubicBezTo>
                <a:close/>
                <a:moveTo>
                  <a:pt x="5274096" y="1949648"/>
                </a:moveTo>
                <a:cubicBezTo>
                  <a:pt x="5272856" y="1949648"/>
                  <a:pt x="5270996" y="1950889"/>
                  <a:pt x="5268515" y="1953369"/>
                </a:cubicBezTo>
                <a:cubicBezTo>
                  <a:pt x="5263554" y="1958330"/>
                  <a:pt x="5261074" y="1960810"/>
                  <a:pt x="5261074" y="1960810"/>
                </a:cubicBezTo>
                <a:lnTo>
                  <a:pt x="5253633" y="1960810"/>
                </a:lnTo>
                <a:lnTo>
                  <a:pt x="5246191" y="1960810"/>
                </a:lnTo>
                <a:lnTo>
                  <a:pt x="5246191" y="1968252"/>
                </a:lnTo>
                <a:cubicBezTo>
                  <a:pt x="5251152" y="1973213"/>
                  <a:pt x="5256113" y="1975693"/>
                  <a:pt x="5261074" y="1975693"/>
                </a:cubicBezTo>
                <a:cubicBezTo>
                  <a:pt x="5261074" y="1975693"/>
                  <a:pt x="5262315" y="1975693"/>
                  <a:pt x="5264795" y="1975693"/>
                </a:cubicBezTo>
                <a:cubicBezTo>
                  <a:pt x="5267275" y="1975693"/>
                  <a:pt x="5268515" y="1973213"/>
                  <a:pt x="5268515" y="1968252"/>
                </a:cubicBezTo>
                <a:cubicBezTo>
                  <a:pt x="5268515" y="1963291"/>
                  <a:pt x="5268515" y="1960810"/>
                  <a:pt x="5268515" y="1960810"/>
                </a:cubicBezTo>
                <a:lnTo>
                  <a:pt x="5275957" y="1953369"/>
                </a:lnTo>
                <a:cubicBezTo>
                  <a:pt x="5275957" y="1950889"/>
                  <a:pt x="5275337" y="1949648"/>
                  <a:pt x="5274096" y="1949648"/>
                </a:cubicBezTo>
                <a:close/>
                <a:moveTo>
                  <a:pt x="5223867" y="1945928"/>
                </a:moveTo>
                <a:cubicBezTo>
                  <a:pt x="5223867" y="1950889"/>
                  <a:pt x="5226347" y="1953369"/>
                  <a:pt x="5231308" y="1953369"/>
                </a:cubicBezTo>
                <a:lnTo>
                  <a:pt x="5231308" y="1945928"/>
                </a:lnTo>
                <a:close/>
                <a:moveTo>
                  <a:pt x="5484316" y="1938486"/>
                </a:moveTo>
                <a:lnTo>
                  <a:pt x="5491758" y="1945928"/>
                </a:lnTo>
                <a:lnTo>
                  <a:pt x="5491758" y="1938486"/>
                </a:lnTo>
                <a:cubicBezTo>
                  <a:pt x="5486796" y="1938486"/>
                  <a:pt x="5484316" y="1938486"/>
                  <a:pt x="5484316" y="1938486"/>
                </a:cubicBezTo>
                <a:close/>
                <a:moveTo>
                  <a:pt x="1183184" y="1938486"/>
                </a:moveTo>
                <a:cubicBezTo>
                  <a:pt x="1193106" y="1938486"/>
                  <a:pt x="1190625" y="1945928"/>
                  <a:pt x="1175742" y="1960810"/>
                </a:cubicBezTo>
                <a:cubicBezTo>
                  <a:pt x="1170781" y="1965771"/>
                  <a:pt x="1168301" y="1969492"/>
                  <a:pt x="1168301" y="1971972"/>
                </a:cubicBezTo>
                <a:cubicBezTo>
                  <a:pt x="1168301" y="1974453"/>
                  <a:pt x="1164580" y="1979414"/>
                  <a:pt x="1157139" y="1986855"/>
                </a:cubicBezTo>
                <a:cubicBezTo>
                  <a:pt x="1149698" y="1994297"/>
                  <a:pt x="1145977" y="1998017"/>
                  <a:pt x="1145977" y="1998017"/>
                </a:cubicBezTo>
                <a:cubicBezTo>
                  <a:pt x="1145977" y="1998017"/>
                  <a:pt x="1143496" y="1998017"/>
                  <a:pt x="1138535" y="1998017"/>
                </a:cubicBezTo>
                <a:lnTo>
                  <a:pt x="1145977" y="1983135"/>
                </a:lnTo>
                <a:lnTo>
                  <a:pt x="1153418" y="1983135"/>
                </a:lnTo>
                <a:lnTo>
                  <a:pt x="1153418" y="1975693"/>
                </a:lnTo>
                <a:cubicBezTo>
                  <a:pt x="1158379" y="1975693"/>
                  <a:pt x="1162100" y="1973213"/>
                  <a:pt x="1164580" y="1968252"/>
                </a:cubicBezTo>
                <a:cubicBezTo>
                  <a:pt x="1167061" y="1963291"/>
                  <a:pt x="1170781" y="1957090"/>
                  <a:pt x="1175742" y="1949648"/>
                </a:cubicBezTo>
                <a:cubicBezTo>
                  <a:pt x="1180703" y="1942207"/>
                  <a:pt x="1183184" y="1938486"/>
                  <a:pt x="1183184" y="1938486"/>
                </a:cubicBezTo>
                <a:close/>
                <a:moveTo>
                  <a:pt x="5672212" y="1935695"/>
                </a:moveTo>
                <a:cubicBezTo>
                  <a:pt x="5673452" y="1935075"/>
                  <a:pt x="5675312" y="1936006"/>
                  <a:pt x="5677793" y="1938486"/>
                </a:cubicBezTo>
                <a:lnTo>
                  <a:pt x="5677793" y="1945928"/>
                </a:lnTo>
                <a:cubicBezTo>
                  <a:pt x="5677793" y="1945928"/>
                  <a:pt x="5676552" y="1945928"/>
                  <a:pt x="5674072" y="1945928"/>
                </a:cubicBezTo>
                <a:cubicBezTo>
                  <a:pt x="5671592" y="1945928"/>
                  <a:pt x="5670351" y="1948408"/>
                  <a:pt x="5670351" y="1953369"/>
                </a:cubicBezTo>
                <a:cubicBezTo>
                  <a:pt x="5670351" y="1953369"/>
                  <a:pt x="5670351" y="1949648"/>
                  <a:pt x="5670351" y="1942207"/>
                </a:cubicBezTo>
                <a:cubicBezTo>
                  <a:pt x="5670351" y="1938486"/>
                  <a:pt x="5670972" y="1936316"/>
                  <a:pt x="5672212" y="1935695"/>
                </a:cubicBezTo>
                <a:close/>
                <a:moveTo>
                  <a:pt x="5975449" y="1931045"/>
                </a:moveTo>
                <a:cubicBezTo>
                  <a:pt x="5975449" y="1936006"/>
                  <a:pt x="5974208" y="1938486"/>
                  <a:pt x="5971728" y="1938486"/>
                </a:cubicBezTo>
                <a:cubicBezTo>
                  <a:pt x="5969248" y="1938486"/>
                  <a:pt x="5969248" y="1937246"/>
                  <a:pt x="5971728" y="1934766"/>
                </a:cubicBezTo>
                <a:cubicBezTo>
                  <a:pt x="5974208" y="1932285"/>
                  <a:pt x="5975449" y="1931045"/>
                  <a:pt x="5975449" y="1931045"/>
                </a:cubicBezTo>
                <a:close/>
                <a:moveTo>
                  <a:pt x="5688955" y="1931045"/>
                </a:moveTo>
                <a:cubicBezTo>
                  <a:pt x="5691435" y="1931045"/>
                  <a:pt x="5695156" y="1931045"/>
                  <a:pt x="5700117" y="1931045"/>
                </a:cubicBezTo>
                <a:cubicBezTo>
                  <a:pt x="5700117" y="1936006"/>
                  <a:pt x="5701358" y="1938486"/>
                  <a:pt x="5703838" y="1938486"/>
                </a:cubicBezTo>
                <a:cubicBezTo>
                  <a:pt x="5706318" y="1938486"/>
                  <a:pt x="5707558" y="1938486"/>
                  <a:pt x="5707558" y="1938486"/>
                </a:cubicBezTo>
                <a:cubicBezTo>
                  <a:pt x="5717480" y="1938486"/>
                  <a:pt x="5722441" y="1939726"/>
                  <a:pt x="5722441" y="1942207"/>
                </a:cubicBezTo>
                <a:cubicBezTo>
                  <a:pt x="5722441" y="1944687"/>
                  <a:pt x="5719961" y="1945928"/>
                  <a:pt x="5715000" y="1945928"/>
                </a:cubicBezTo>
                <a:lnTo>
                  <a:pt x="5700117" y="1938486"/>
                </a:lnTo>
                <a:cubicBezTo>
                  <a:pt x="5695156" y="1938486"/>
                  <a:pt x="5691435" y="1937246"/>
                  <a:pt x="5688955" y="1934766"/>
                </a:cubicBezTo>
                <a:cubicBezTo>
                  <a:pt x="5686475" y="1932285"/>
                  <a:pt x="5686475" y="1931045"/>
                  <a:pt x="5688955" y="1931045"/>
                </a:cubicBezTo>
                <a:close/>
                <a:moveTo>
                  <a:pt x="5532685" y="1931045"/>
                </a:moveTo>
                <a:cubicBezTo>
                  <a:pt x="5530205" y="1931045"/>
                  <a:pt x="5528965" y="1933525"/>
                  <a:pt x="5528965" y="1938486"/>
                </a:cubicBezTo>
                <a:lnTo>
                  <a:pt x="5536406" y="1938486"/>
                </a:lnTo>
                <a:cubicBezTo>
                  <a:pt x="5536406" y="1933525"/>
                  <a:pt x="5535165" y="1931045"/>
                  <a:pt x="5532685" y="1931045"/>
                </a:cubicBezTo>
                <a:close/>
                <a:moveTo>
                  <a:pt x="5335488" y="1931045"/>
                </a:moveTo>
                <a:lnTo>
                  <a:pt x="5342929" y="1931045"/>
                </a:lnTo>
                <a:cubicBezTo>
                  <a:pt x="5342929" y="1936006"/>
                  <a:pt x="5341689" y="1938486"/>
                  <a:pt x="5339209" y="1938486"/>
                </a:cubicBezTo>
                <a:cubicBezTo>
                  <a:pt x="5336729" y="1938486"/>
                  <a:pt x="5335488" y="1936006"/>
                  <a:pt x="5335488" y="1931045"/>
                </a:cubicBezTo>
                <a:close/>
                <a:moveTo>
                  <a:pt x="5175498" y="1931045"/>
                </a:moveTo>
                <a:cubicBezTo>
                  <a:pt x="5173018" y="1931045"/>
                  <a:pt x="5171777" y="1932285"/>
                  <a:pt x="5171777" y="1934766"/>
                </a:cubicBezTo>
                <a:cubicBezTo>
                  <a:pt x="5171777" y="1937246"/>
                  <a:pt x="5174257" y="1938486"/>
                  <a:pt x="5179218" y="1938486"/>
                </a:cubicBezTo>
                <a:cubicBezTo>
                  <a:pt x="5179218" y="1933525"/>
                  <a:pt x="5177978" y="1931045"/>
                  <a:pt x="5175498" y="1931045"/>
                </a:cubicBezTo>
                <a:close/>
                <a:moveTo>
                  <a:pt x="1098538" y="1930347"/>
                </a:moveTo>
                <a:cubicBezTo>
                  <a:pt x="1099778" y="1930192"/>
                  <a:pt x="1100708" y="1930425"/>
                  <a:pt x="1101328" y="1931045"/>
                </a:cubicBezTo>
                <a:cubicBezTo>
                  <a:pt x="1101328" y="1931045"/>
                  <a:pt x="1091406" y="1938486"/>
                  <a:pt x="1071563" y="1953369"/>
                </a:cubicBezTo>
                <a:cubicBezTo>
                  <a:pt x="1066602" y="1963291"/>
                  <a:pt x="1060400" y="1970732"/>
                  <a:pt x="1052959" y="1975693"/>
                </a:cubicBezTo>
                <a:cubicBezTo>
                  <a:pt x="1045518" y="1980654"/>
                  <a:pt x="1041797" y="1985615"/>
                  <a:pt x="1041797" y="1990576"/>
                </a:cubicBezTo>
                <a:cubicBezTo>
                  <a:pt x="1036836" y="1995537"/>
                  <a:pt x="1031875" y="1998017"/>
                  <a:pt x="1026914" y="1998017"/>
                </a:cubicBezTo>
                <a:cubicBezTo>
                  <a:pt x="1021953" y="1998017"/>
                  <a:pt x="1019473" y="1998017"/>
                  <a:pt x="1019473" y="1998017"/>
                </a:cubicBezTo>
                <a:lnTo>
                  <a:pt x="1026914" y="1990576"/>
                </a:lnTo>
                <a:cubicBezTo>
                  <a:pt x="1065982" y="1951509"/>
                  <a:pt x="1089856" y="1931432"/>
                  <a:pt x="1098538" y="1930347"/>
                </a:cubicBezTo>
                <a:close/>
                <a:moveTo>
                  <a:pt x="5119687" y="1923603"/>
                </a:moveTo>
                <a:cubicBezTo>
                  <a:pt x="5119687" y="1928564"/>
                  <a:pt x="5119687" y="1931045"/>
                  <a:pt x="5119687" y="1931045"/>
                </a:cubicBezTo>
                <a:cubicBezTo>
                  <a:pt x="5124649" y="1931045"/>
                  <a:pt x="5127129" y="1931045"/>
                  <a:pt x="5127129" y="1931045"/>
                </a:cubicBezTo>
                <a:cubicBezTo>
                  <a:pt x="5127129" y="1931045"/>
                  <a:pt x="5127129" y="1928564"/>
                  <a:pt x="5127129" y="1923603"/>
                </a:cubicBezTo>
                <a:cubicBezTo>
                  <a:pt x="5127129" y="1923603"/>
                  <a:pt x="5124649" y="1923603"/>
                  <a:pt x="5119687" y="1923603"/>
                </a:cubicBezTo>
                <a:close/>
                <a:moveTo>
                  <a:pt x="5111316" y="1918952"/>
                </a:moveTo>
                <a:cubicBezTo>
                  <a:pt x="5110695" y="1918332"/>
                  <a:pt x="5109765" y="1918642"/>
                  <a:pt x="5108525" y="1919882"/>
                </a:cubicBezTo>
                <a:cubicBezTo>
                  <a:pt x="5106045" y="1922363"/>
                  <a:pt x="5104804" y="1923603"/>
                  <a:pt x="5104804" y="1923603"/>
                </a:cubicBezTo>
                <a:cubicBezTo>
                  <a:pt x="5109766" y="1923603"/>
                  <a:pt x="5112246" y="1923603"/>
                  <a:pt x="5112246" y="1923603"/>
                </a:cubicBezTo>
                <a:cubicBezTo>
                  <a:pt x="5112246" y="1921123"/>
                  <a:pt x="5111935" y="1919573"/>
                  <a:pt x="5111316" y="1918952"/>
                </a:cubicBezTo>
                <a:close/>
                <a:moveTo>
                  <a:pt x="5938242" y="1916162"/>
                </a:moveTo>
                <a:lnTo>
                  <a:pt x="5968008" y="1945928"/>
                </a:lnTo>
                <a:lnTo>
                  <a:pt x="5953125" y="1938486"/>
                </a:lnTo>
                <a:cubicBezTo>
                  <a:pt x="5938242" y="1923603"/>
                  <a:pt x="5933281" y="1916162"/>
                  <a:pt x="5938242" y="1916162"/>
                </a:cubicBezTo>
                <a:close/>
                <a:moveTo>
                  <a:pt x="5484316" y="1916162"/>
                </a:moveTo>
                <a:lnTo>
                  <a:pt x="5484316" y="1931045"/>
                </a:lnTo>
                <a:lnTo>
                  <a:pt x="5499199" y="1931045"/>
                </a:lnTo>
                <a:cubicBezTo>
                  <a:pt x="5499199" y="1921123"/>
                  <a:pt x="5494238" y="1916162"/>
                  <a:pt x="5484316" y="1916162"/>
                </a:cubicBezTo>
                <a:close/>
                <a:moveTo>
                  <a:pt x="5521523" y="1901279"/>
                </a:moveTo>
                <a:lnTo>
                  <a:pt x="5514082" y="1908720"/>
                </a:lnTo>
                <a:cubicBezTo>
                  <a:pt x="5514082" y="1913681"/>
                  <a:pt x="5514082" y="1918642"/>
                  <a:pt x="5514082" y="1923603"/>
                </a:cubicBezTo>
                <a:lnTo>
                  <a:pt x="5521523" y="1916162"/>
                </a:lnTo>
                <a:cubicBezTo>
                  <a:pt x="5521523" y="1911201"/>
                  <a:pt x="5521523" y="1908720"/>
                  <a:pt x="5521523" y="1908720"/>
                </a:cubicBezTo>
                <a:cubicBezTo>
                  <a:pt x="5526484" y="1908720"/>
                  <a:pt x="5530205" y="1911201"/>
                  <a:pt x="5532685" y="1916162"/>
                </a:cubicBezTo>
                <a:cubicBezTo>
                  <a:pt x="5535165" y="1921123"/>
                  <a:pt x="5537647" y="1921123"/>
                  <a:pt x="5540127" y="1916162"/>
                </a:cubicBezTo>
                <a:cubicBezTo>
                  <a:pt x="5542607" y="1911201"/>
                  <a:pt x="5542607" y="1908720"/>
                  <a:pt x="5540127" y="1908720"/>
                </a:cubicBezTo>
                <a:cubicBezTo>
                  <a:pt x="5537647" y="1908720"/>
                  <a:pt x="5533926" y="1906240"/>
                  <a:pt x="5528965" y="1901279"/>
                </a:cubicBezTo>
                <a:close/>
                <a:moveTo>
                  <a:pt x="3006328" y="1901279"/>
                </a:moveTo>
                <a:lnTo>
                  <a:pt x="3013770" y="1908720"/>
                </a:lnTo>
                <a:cubicBezTo>
                  <a:pt x="3013770" y="1908720"/>
                  <a:pt x="3013770" y="1906240"/>
                  <a:pt x="3013770" y="1901279"/>
                </a:cubicBezTo>
                <a:close/>
                <a:moveTo>
                  <a:pt x="1413867" y="1901279"/>
                </a:moveTo>
                <a:lnTo>
                  <a:pt x="1413867" y="1908720"/>
                </a:lnTo>
                <a:cubicBezTo>
                  <a:pt x="1418828" y="1908720"/>
                  <a:pt x="1421309" y="1906240"/>
                  <a:pt x="1421309" y="1901279"/>
                </a:cubicBezTo>
                <a:cubicBezTo>
                  <a:pt x="1421309" y="1901279"/>
                  <a:pt x="1418828" y="1901279"/>
                  <a:pt x="1413867" y="1901279"/>
                </a:cubicBezTo>
                <a:close/>
                <a:moveTo>
                  <a:pt x="1220391" y="1901279"/>
                </a:moveTo>
                <a:cubicBezTo>
                  <a:pt x="1225352" y="1901279"/>
                  <a:pt x="1225352" y="1906240"/>
                  <a:pt x="1220391" y="1916162"/>
                </a:cubicBezTo>
                <a:lnTo>
                  <a:pt x="1212949" y="1916162"/>
                </a:lnTo>
                <a:lnTo>
                  <a:pt x="1212949" y="1908720"/>
                </a:lnTo>
                <a:cubicBezTo>
                  <a:pt x="1212949" y="1908720"/>
                  <a:pt x="1214190" y="1907480"/>
                  <a:pt x="1216670" y="1905000"/>
                </a:cubicBezTo>
                <a:cubicBezTo>
                  <a:pt x="1219151" y="1902519"/>
                  <a:pt x="1220391" y="1901279"/>
                  <a:pt x="1220391" y="1901279"/>
                </a:cubicBezTo>
                <a:close/>
                <a:moveTo>
                  <a:pt x="1131094" y="1901279"/>
                </a:moveTo>
                <a:cubicBezTo>
                  <a:pt x="1121172" y="1911201"/>
                  <a:pt x="1116211" y="1916162"/>
                  <a:pt x="1116211" y="1916162"/>
                </a:cubicBezTo>
                <a:lnTo>
                  <a:pt x="1116211" y="1908720"/>
                </a:lnTo>
                <a:cubicBezTo>
                  <a:pt x="1121172" y="1908720"/>
                  <a:pt x="1126133" y="1906240"/>
                  <a:pt x="1131094" y="1901279"/>
                </a:cubicBezTo>
                <a:close/>
                <a:moveTo>
                  <a:pt x="5499199" y="1893838"/>
                </a:moveTo>
                <a:lnTo>
                  <a:pt x="5499199" y="1901279"/>
                </a:lnTo>
                <a:cubicBezTo>
                  <a:pt x="5499199" y="1901279"/>
                  <a:pt x="5501679" y="1901279"/>
                  <a:pt x="5506640" y="1901279"/>
                </a:cubicBezTo>
                <a:cubicBezTo>
                  <a:pt x="5506640" y="1896318"/>
                  <a:pt x="5504160" y="1893838"/>
                  <a:pt x="5499199" y="1893838"/>
                </a:cubicBezTo>
                <a:close/>
                <a:moveTo>
                  <a:pt x="5819179" y="1886396"/>
                </a:moveTo>
                <a:lnTo>
                  <a:pt x="5826621" y="1886396"/>
                </a:lnTo>
                <a:cubicBezTo>
                  <a:pt x="5826621" y="1886396"/>
                  <a:pt x="5827861" y="1886396"/>
                  <a:pt x="5830342" y="1886396"/>
                </a:cubicBezTo>
                <a:cubicBezTo>
                  <a:pt x="5832822" y="1886396"/>
                  <a:pt x="5836542" y="1886396"/>
                  <a:pt x="5841504" y="1886396"/>
                </a:cubicBezTo>
                <a:lnTo>
                  <a:pt x="5856386" y="1893838"/>
                </a:lnTo>
                <a:cubicBezTo>
                  <a:pt x="5856386" y="1893838"/>
                  <a:pt x="5851425" y="1893838"/>
                  <a:pt x="5841504" y="1893838"/>
                </a:cubicBezTo>
                <a:close/>
                <a:moveTo>
                  <a:pt x="5313164" y="1886396"/>
                </a:moveTo>
                <a:cubicBezTo>
                  <a:pt x="5313164" y="1886396"/>
                  <a:pt x="5315644" y="1887636"/>
                  <a:pt x="5320605" y="1890117"/>
                </a:cubicBezTo>
                <a:cubicBezTo>
                  <a:pt x="5325567" y="1892597"/>
                  <a:pt x="5328047" y="1893838"/>
                  <a:pt x="5328047" y="1893838"/>
                </a:cubicBezTo>
                <a:cubicBezTo>
                  <a:pt x="5328047" y="1893838"/>
                  <a:pt x="5325567" y="1891357"/>
                  <a:pt x="5320605" y="1886396"/>
                </a:cubicBezTo>
                <a:cubicBezTo>
                  <a:pt x="5320605" y="1886396"/>
                  <a:pt x="5318125" y="1886396"/>
                  <a:pt x="5313164" y="1886396"/>
                </a:cubicBezTo>
                <a:close/>
                <a:moveTo>
                  <a:pt x="3036094" y="1886396"/>
                </a:moveTo>
                <a:cubicBezTo>
                  <a:pt x="3036094" y="1891357"/>
                  <a:pt x="3036094" y="1893838"/>
                  <a:pt x="3036094" y="1893838"/>
                </a:cubicBezTo>
                <a:cubicBezTo>
                  <a:pt x="3036094" y="1893838"/>
                  <a:pt x="3037334" y="1892597"/>
                  <a:pt x="3039814" y="1890117"/>
                </a:cubicBezTo>
                <a:cubicBezTo>
                  <a:pt x="3042296" y="1887636"/>
                  <a:pt x="3043535" y="1886396"/>
                  <a:pt x="3043535" y="1886396"/>
                </a:cubicBezTo>
                <a:cubicBezTo>
                  <a:pt x="3043535" y="1886396"/>
                  <a:pt x="3041054" y="1886396"/>
                  <a:pt x="3036094" y="1886396"/>
                </a:cubicBezTo>
                <a:close/>
                <a:moveTo>
                  <a:pt x="1257598" y="1886396"/>
                </a:moveTo>
                <a:lnTo>
                  <a:pt x="1227832" y="1916162"/>
                </a:lnTo>
                <a:lnTo>
                  <a:pt x="1235274" y="1908720"/>
                </a:lnTo>
                <a:close/>
                <a:moveTo>
                  <a:pt x="5461992" y="1878955"/>
                </a:moveTo>
                <a:lnTo>
                  <a:pt x="5461992" y="1886396"/>
                </a:lnTo>
                <a:lnTo>
                  <a:pt x="5469433" y="1886396"/>
                </a:lnTo>
                <a:cubicBezTo>
                  <a:pt x="5464472" y="1881435"/>
                  <a:pt x="5461992" y="1878955"/>
                  <a:pt x="5461992" y="1878955"/>
                </a:cubicBezTo>
                <a:close/>
                <a:moveTo>
                  <a:pt x="5261074" y="1878955"/>
                </a:moveTo>
                <a:lnTo>
                  <a:pt x="5253633" y="1886396"/>
                </a:lnTo>
                <a:cubicBezTo>
                  <a:pt x="5253633" y="1886396"/>
                  <a:pt x="5253633" y="1887636"/>
                  <a:pt x="5253633" y="1890117"/>
                </a:cubicBezTo>
                <a:cubicBezTo>
                  <a:pt x="5253633" y="1892597"/>
                  <a:pt x="5254873" y="1892597"/>
                  <a:pt x="5257353" y="1890117"/>
                </a:cubicBezTo>
                <a:cubicBezTo>
                  <a:pt x="5259833" y="1887636"/>
                  <a:pt x="5261074" y="1886396"/>
                  <a:pt x="5261074" y="1886396"/>
                </a:cubicBezTo>
                <a:cubicBezTo>
                  <a:pt x="5261074" y="1881435"/>
                  <a:pt x="5261074" y="1878955"/>
                  <a:pt x="5261074" y="1878955"/>
                </a:cubicBezTo>
                <a:close/>
                <a:moveTo>
                  <a:pt x="1428750" y="1878955"/>
                </a:moveTo>
                <a:cubicBezTo>
                  <a:pt x="1423789" y="1878955"/>
                  <a:pt x="1421309" y="1881435"/>
                  <a:pt x="1421309" y="1886396"/>
                </a:cubicBezTo>
                <a:lnTo>
                  <a:pt x="1428750" y="1886396"/>
                </a:lnTo>
                <a:cubicBezTo>
                  <a:pt x="1428750" y="1886396"/>
                  <a:pt x="1431231" y="1886396"/>
                  <a:pt x="1436192" y="1886396"/>
                </a:cubicBezTo>
                <a:close/>
                <a:moveTo>
                  <a:pt x="5767090" y="1871513"/>
                </a:moveTo>
                <a:lnTo>
                  <a:pt x="5774531" y="1871513"/>
                </a:lnTo>
                <a:cubicBezTo>
                  <a:pt x="5779492" y="1871513"/>
                  <a:pt x="5781972" y="1871513"/>
                  <a:pt x="5781972" y="1871513"/>
                </a:cubicBezTo>
                <a:lnTo>
                  <a:pt x="5774531" y="1878955"/>
                </a:lnTo>
                <a:cubicBezTo>
                  <a:pt x="5769570" y="1878955"/>
                  <a:pt x="5767090" y="1876474"/>
                  <a:pt x="5767090" y="1871513"/>
                </a:cubicBezTo>
                <a:close/>
                <a:moveTo>
                  <a:pt x="5402461" y="1871513"/>
                </a:moveTo>
                <a:lnTo>
                  <a:pt x="5402461" y="1878955"/>
                </a:lnTo>
                <a:cubicBezTo>
                  <a:pt x="5402461" y="1878955"/>
                  <a:pt x="5402461" y="1881435"/>
                  <a:pt x="5402461" y="1886396"/>
                </a:cubicBezTo>
                <a:cubicBezTo>
                  <a:pt x="5397499" y="1886396"/>
                  <a:pt x="5395019" y="1887636"/>
                  <a:pt x="5395019" y="1890117"/>
                </a:cubicBezTo>
                <a:cubicBezTo>
                  <a:pt x="5395019" y="1892597"/>
                  <a:pt x="5399981" y="1893838"/>
                  <a:pt x="5409902" y="1893838"/>
                </a:cubicBezTo>
                <a:close/>
                <a:moveTo>
                  <a:pt x="5328047" y="1871513"/>
                </a:moveTo>
                <a:lnTo>
                  <a:pt x="5328047" y="1878955"/>
                </a:lnTo>
                <a:cubicBezTo>
                  <a:pt x="5328047" y="1878955"/>
                  <a:pt x="5330527" y="1876474"/>
                  <a:pt x="5335488" y="1871513"/>
                </a:cubicBezTo>
                <a:close/>
                <a:moveTo>
                  <a:pt x="1175742" y="1871513"/>
                </a:moveTo>
                <a:lnTo>
                  <a:pt x="1153418" y="1893838"/>
                </a:lnTo>
                <a:cubicBezTo>
                  <a:pt x="1153418" y="1893838"/>
                  <a:pt x="1150938" y="1895078"/>
                  <a:pt x="1145977" y="1897558"/>
                </a:cubicBezTo>
                <a:cubicBezTo>
                  <a:pt x="1141016" y="1900039"/>
                  <a:pt x="1136055" y="1901279"/>
                  <a:pt x="1131094" y="1901279"/>
                </a:cubicBezTo>
                <a:cubicBezTo>
                  <a:pt x="1136055" y="1896318"/>
                  <a:pt x="1141016" y="1891357"/>
                  <a:pt x="1145977" y="1886396"/>
                </a:cubicBezTo>
                <a:cubicBezTo>
                  <a:pt x="1165821" y="1876474"/>
                  <a:pt x="1175742" y="1871513"/>
                  <a:pt x="1175742" y="1871513"/>
                </a:cubicBezTo>
                <a:close/>
                <a:moveTo>
                  <a:pt x="5968008" y="1849189"/>
                </a:moveTo>
                <a:cubicBezTo>
                  <a:pt x="5972969" y="1849189"/>
                  <a:pt x="5975449" y="1849189"/>
                  <a:pt x="5975449" y="1849189"/>
                </a:cubicBezTo>
                <a:cubicBezTo>
                  <a:pt x="5975449" y="1854150"/>
                  <a:pt x="5972969" y="1856631"/>
                  <a:pt x="5968008" y="1856631"/>
                </a:cubicBezTo>
                <a:lnTo>
                  <a:pt x="5960566" y="1856631"/>
                </a:lnTo>
                <a:close/>
                <a:moveTo>
                  <a:pt x="5759648" y="1849189"/>
                </a:moveTo>
                <a:cubicBezTo>
                  <a:pt x="5764609" y="1849189"/>
                  <a:pt x="5769570" y="1849189"/>
                  <a:pt x="5774531" y="1849189"/>
                </a:cubicBezTo>
                <a:cubicBezTo>
                  <a:pt x="5779492" y="1849189"/>
                  <a:pt x="5781972" y="1849189"/>
                  <a:pt x="5781972" y="1849189"/>
                </a:cubicBezTo>
                <a:cubicBezTo>
                  <a:pt x="5786934" y="1849189"/>
                  <a:pt x="5786934" y="1851669"/>
                  <a:pt x="5781972" y="1856631"/>
                </a:cubicBezTo>
                <a:cubicBezTo>
                  <a:pt x="5777011" y="1861592"/>
                  <a:pt x="5773290" y="1864072"/>
                  <a:pt x="5770810" y="1864072"/>
                </a:cubicBezTo>
                <a:cubicBezTo>
                  <a:pt x="5768330" y="1864072"/>
                  <a:pt x="5767090" y="1861592"/>
                  <a:pt x="5767090" y="1856631"/>
                </a:cubicBezTo>
                <a:cubicBezTo>
                  <a:pt x="5762128" y="1851669"/>
                  <a:pt x="5759648" y="1849189"/>
                  <a:pt x="5759648" y="1849189"/>
                </a:cubicBezTo>
                <a:close/>
                <a:moveTo>
                  <a:pt x="5744765" y="1849189"/>
                </a:moveTo>
                <a:lnTo>
                  <a:pt x="5752207" y="1849189"/>
                </a:lnTo>
                <a:cubicBezTo>
                  <a:pt x="5752207" y="1849189"/>
                  <a:pt x="5752207" y="1851669"/>
                  <a:pt x="5752207" y="1856631"/>
                </a:cubicBezTo>
                <a:cubicBezTo>
                  <a:pt x="5747245" y="1856631"/>
                  <a:pt x="5744765" y="1856631"/>
                  <a:pt x="5744765" y="1856631"/>
                </a:cubicBezTo>
                <a:cubicBezTo>
                  <a:pt x="5744765" y="1856631"/>
                  <a:pt x="5744765" y="1854150"/>
                  <a:pt x="5744765" y="1849189"/>
                </a:cubicBezTo>
                <a:close/>
                <a:moveTo>
                  <a:pt x="1592461" y="1849189"/>
                </a:moveTo>
                <a:lnTo>
                  <a:pt x="1592461" y="1856631"/>
                </a:lnTo>
                <a:cubicBezTo>
                  <a:pt x="1597422" y="1856631"/>
                  <a:pt x="1599903" y="1856631"/>
                  <a:pt x="1599903" y="1856631"/>
                </a:cubicBezTo>
                <a:cubicBezTo>
                  <a:pt x="1599903" y="1856631"/>
                  <a:pt x="1599903" y="1854150"/>
                  <a:pt x="1599903" y="1849189"/>
                </a:cubicBezTo>
                <a:close/>
                <a:moveTo>
                  <a:pt x="1257598" y="1849189"/>
                </a:moveTo>
                <a:lnTo>
                  <a:pt x="1257598" y="1864072"/>
                </a:lnTo>
                <a:cubicBezTo>
                  <a:pt x="1257598" y="1873994"/>
                  <a:pt x="1256358" y="1878955"/>
                  <a:pt x="1253877" y="1878955"/>
                </a:cubicBezTo>
                <a:cubicBezTo>
                  <a:pt x="1251397" y="1878955"/>
                  <a:pt x="1248916" y="1877714"/>
                  <a:pt x="1246436" y="1875234"/>
                </a:cubicBezTo>
                <a:cubicBezTo>
                  <a:pt x="1243955" y="1872754"/>
                  <a:pt x="1243955" y="1867793"/>
                  <a:pt x="1246436" y="1860351"/>
                </a:cubicBezTo>
                <a:cubicBezTo>
                  <a:pt x="1248916" y="1852910"/>
                  <a:pt x="1252637" y="1849189"/>
                  <a:pt x="1257598" y="1849189"/>
                </a:cubicBezTo>
                <a:close/>
                <a:moveTo>
                  <a:pt x="1202802" y="1848512"/>
                </a:moveTo>
                <a:lnTo>
                  <a:pt x="1190625" y="1856631"/>
                </a:lnTo>
                <a:lnTo>
                  <a:pt x="1198067" y="1849189"/>
                </a:lnTo>
                <a:close/>
                <a:moveTo>
                  <a:pt x="5953125" y="1841748"/>
                </a:moveTo>
                <a:cubicBezTo>
                  <a:pt x="5943203" y="1841748"/>
                  <a:pt x="5938242" y="1846709"/>
                  <a:pt x="5938242" y="1856631"/>
                </a:cubicBezTo>
                <a:lnTo>
                  <a:pt x="5945683" y="1849189"/>
                </a:lnTo>
                <a:close/>
                <a:moveTo>
                  <a:pt x="1428750" y="1841748"/>
                </a:moveTo>
                <a:lnTo>
                  <a:pt x="1436192" y="1841748"/>
                </a:lnTo>
                <a:cubicBezTo>
                  <a:pt x="1436192" y="1846709"/>
                  <a:pt x="1433711" y="1849189"/>
                  <a:pt x="1428750" y="1849189"/>
                </a:cubicBezTo>
                <a:cubicBezTo>
                  <a:pt x="1428750" y="1849189"/>
                  <a:pt x="1428750" y="1846709"/>
                  <a:pt x="1428750" y="1841748"/>
                </a:cubicBezTo>
                <a:close/>
                <a:moveTo>
                  <a:pt x="1212949" y="1841748"/>
                </a:moveTo>
                <a:cubicBezTo>
                  <a:pt x="1212949" y="1841748"/>
                  <a:pt x="1211709" y="1842988"/>
                  <a:pt x="1209229" y="1845468"/>
                </a:cubicBezTo>
                <a:cubicBezTo>
                  <a:pt x="1207989" y="1846708"/>
                  <a:pt x="1206438" y="1847639"/>
                  <a:pt x="1204578" y="1848259"/>
                </a:cubicBezTo>
                <a:lnTo>
                  <a:pt x="1202802" y="1848512"/>
                </a:lnTo>
                <a:close/>
                <a:moveTo>
                  <a:pt x="5388973" y="1839422"/>
                </a:moveTo>
                <a:cubicBezTo>
                  <a:pt x="5390524" y="1839732"/>
                  <a:pt x="5392539" y="1840508"/>
                  <a:pt x="5395019" y="1841748"/>
                </a:cubicBezTo>
                <a:lnTo>
                  <a:pt x="5402461" y="1849189"/>
                </a:lnTo>
                <a:cubicBezTo>
                  <a:pt x="5397499" y="1849189"/>
                  <a:pt x="5392539" y="1849189"/>
                  <a:pt x="5387578" y="1849189"/>
                </a:cubicBezTo>
                <a:cubicBezTo>
                  <a:pt x="5383857" y="1841748"/>
                  <a:pt x="5384322" y="1838492"/>
                  <a:pt x="5388973" y="1839422"/>
                </a:cubicBezTo>
                <a:close/>
                <a:moveTo>
                  <a:pt x="5834062" y="1834306"/>
                </a:moveTo>
                <a:cubicBezTo>
                  <a:pt x="5834062" y="1834306"/>
                  <a:pt x="5836542" y="1836786"/>
                  <a:pt x="5841504" y="1841748"/>
                </a:cubicBezTo>
                <a:lnTo>
                  <a:pt x="5834062" y="1841748"/>
                </a:lnTo>
                <a:close/>
                <a:moveTo>
                  <a:pt x="5305722" y="1834306"/>
                </a:moveTo>
                <a:lnTo>
                  <a:pt x="5305722" y="1841748"/>
                </a:lnTo>
                <a:lnTo>
                  <a:pt x="5328047" y="1849189"/>
                </a:lnTo>
                <a:cubicBezTo>
                  <a:pt x="5333008" y="1849189"/>
                  <a:pt x="5335488" y="1849189"/>
                  <a:pt x="5335488" y="1849189"/>
                </a:cubicBezTo>
                <a:cubicBezTo>
                  <a:pt x="5335488" y="1849189"/>
                  <a:pt x="5333008" y="1846709"/>
                  <a:pt x="5328047" y="1841748"/>
                </a:cubicBezTo>
                <a:cubicBezTo>
                  <a:pt x="5323085" y="1841748"/>
                  <a:pt x="5319365" y="1840507"/>
                  <a:pt x="5316885" y="1838027"/>
                </a:cubicBezTo>
                <a:cubicBezTo>
                  <a:pt x="5314404" y="1835547"/>
                  <a:pt x="5310684" y="1834306"/>
                  <a:pt x="5305722" y="1834306"/>
                </a:cubicBezTo>
                <a:close/>
                <a:moveTo>
                  <a:pt x="5067597" y="1834306"/>
                </a:moveTo>
                <a:lnTo>
                  <a:pt x="5082480" y="1841748"/>
                </a:lnTo>
                <a:lnTo>
                  <a:pt x="5075039" y="1834306"/>
                </a:lnTo>
                <a:close/>
                <a:moveTo>
                  <a:pt x="1607344" y="1834306"/>
                </a:moveTo>
                <a:cubicBezTo>
                  <a:pt x="1602383" y="1834306"/>
                  <a:pt x="1599903" y="1836786"/>
                  <a:pt x="1599903" y="1841748"/>
                </a:cubicBezTo>
                <a:cubicBezTo>
                  <a:pt x="1599903" y="1841748"/>
                  <a:pt x="1602383" y="1841748"/>
                  <a:pt x="1607344" y="1841748"/>
                </a:cubicBezTo>
                <a:cubicBezTo>
                  <a:pt x="1607344" y="1836786"/>
                  <a:pt x="1607344" y="1834306"/>
                  <a:pt x="1607344" y="1834306"/>
                </a:cubicBezTo>
                <a:close/>
                <a:moveTo>
                  <a:pt x="1268760" y="1834306"/>
                </a:moveTo>
                <a:cubicBezTo>
                  <a:pt x="1271240" y="1834306"/>
                  <a:pt x="1272481" y="1835547"/>
                  <a:pt x="1272481" y="1838027"/>
                </a:cubicBezTo>
                <a:cubicBezTo>
                  <a:pt x="1272481" y="1840507"/>
                  <a:pt x="1271240" y="1842988"/>
                  <a:pt x="1268760" y="1845468"/>
                </a:cubicBezTo>
                <a:cubicBezTo>
                  <a:pt x="1266280" y="1847948"/>
                  <a:pt x="1265039" y="1846709"/>
                  <a:pt x="1265039" y="1841748"/>
                </a:cubicBezTo>
                <a:cubicBezTo>
                  <a:pt x="1265039" y="1836786"/>
                  <a:pt x="1266280" y="1834306"/>
                  <a:pt x="1268760" y="1834306"/>
                </a:cubicBezTo>
                <a:close/>
                <a:moveTo>
                  <a:pt x="5595937" y="1819423"/>
                </a:moveTo>
                <a:cubicBezTo>
                  <a:pt x="5595937" y="1824385"/>
                  <a:pt x="5593457" y="1825624"/>
                  <a:pt x="5588496" y="1823144"/>
                </a:cubicBezTo>
                <a:cubicBezTo>
                  <a:pt x="5583535" y="1820664"/>
                  <a:pt x="5581054" y="1821904"/>
                  <a:pt x="5581054" y="1826865"/>
                </a:cubicBezTo>
                <a:lnTo>
                  <a:pt x="5595937" y="1834306"/>
                </a:lnTo>
                <a:cubicBezTo>
                  <a:pt x="5600899" y="1829345"/>
                  <a:pt x="5603379" y="1824385"/>
                  <a:pt x="5603379" y="1819423"/>
                </a:cubicBezTo>
                <a:close/>
                <a:moveTo>
                  <a:pt x="5700117" y="1815703"/>
                </a:moveTo>
                <a:cubicBezTo>
                  <a:pt x="5702597" y="1815703"/>
                  <a:pt x="5705078" y="1816943"/>
                  <a:pt x="5707558" y="1819423"/>
                </a:cubicBezTo>
                <a:cubicBezTo>
                  <a:pt x="5707558" y="1824385"/>
                  <a:pt x="5708799" y="1826865"/>
                  <a:pt x="5711279" y="1826865"/>
                </a:cubicBezTo>
                <a:cubicBezTo>
                  <a:pt x="5713759" y="1826865"/>
                  <a:pt x="5715000" y="1826865"/>
                  <a:pt x="5715000" y="1826865"/>
                </a:cubicBezTo>
                <a:lnTo>
                  <a:pt x="5722441" y="1826865"/>
                </a:lnTo>
                <a:cubicBezTo>
                  <a:pt x="5722441" y="1831826"/>
                  <a:pt x="5724921" y="1834306"/>
                  <a:pt x="5729883" y="1834306"/>
                </a:cubicBezTo>
                <a:cubicBezTo>
                  <a:pt x="5729883" y="1839268"/>
                  <a:pt x="5724921" y="1839268"/>
                  <a:pt x="5715000" y="1834306"/>
                </a:cubicBezTo>
                <a:cubicBezTo>
                  <a:pt x="5710038" y="1834306"/>
                  <a:pt x="5705078" y="1833066"/>
                  <a:pt x="5700117" y="1830586"/>
                </a:cubicBezTo>
                <a:cubicBezTo>
                  <a:pt x="5695156" y="1828106"/>
                  <a:pt x="5692676" y="1826865"/>
                  <a:pt x="5692676" y="1826865"/>
                </a:cubicBezTo>
                <a:cubicBezTo>
                  <a:pt x="5687714" y="1826865"/>
                  <a:pt x="5687714" y="1824385"/>
                  <a:pt x="5692676" y="1819423"/>
                </a:cubicBezTo>
                <a:cubicBezTo>
                  <a:pt x="5695156" y="1816943"/>
                  <a:pt x="5697636" y="1815703"/>
                  <a:pt x="5700117" y="1815703"/>
                </a:cubicBezTo>
                <a:close/>
                <a:moveTo>
                  <a:pt x="1487351" y="1815703"/>
                </a:moveTo>
                <a:cubicBezTo>
                  <a:pt x="1485491" y="1815703"/>
                  <a:pt x="1483321" y="1816943"/>
                  <a:pt x="1480840" y="1819423"/>
                </a:cubicBezTo>
                <a:lnTo>
                  <a:pt x="1473399" y="1820487"/>
                </a:lnTo>
                <a:lnTo>
                  <a:pt x="1473399" y="1826865"/>
                </a:lnTo>
                <a:cubicBezTo>
                  <a:pt x="1473399" y="1841748"/>
                  <a:pt x="1478360" y="1844228"/>
                  <a:pt x="1488281" y="1834306"/>
                </a:cubicBezTo>
                <a:cubicBezTo>
                  <a:pt x="1493243" y="1829345"/>
                  <a:pt x="1494482" y="1824385"/>
                  <a:pt x="1492002" y="1819423"/>
                </a:cubicBezTo>
                <a:cubicBezTo>
                  <a:pt x="1490762" y="1816943"/>
                  <a:pt x="1489212" y="1815703"/>
                  <a:pt x="1487351" y="1815703"/>
                </a:cubicBezTo>
                <a:close/>
                <a:moveTo>
                  <a:pt x="5639655" y="1813843"/>
                </a:moveTo>
                <a:cubicBezTo>
                  <a:pt x="5640276" y="1813843"/>
                  <a:pt x="5640586" y="1814463"/>
                  <a:pt x="5640586" y="1815703"/>
                </a:cubicBezTo>
                <a:cubicBezTo>
                  <a:pt x="5640586" y="1818183"/>
                  <a:pt x="5639345" y="1819423"/>
                  <a:pt x="5636865" y="1819423"/>
                </a:cubicBezTo>
                <a:cubicBezTo>
                  <a:pt x="5634385" y="1819423"/>
                  <a:pt x="5633144" y="1819423"/>
                  <a:pt x="5633144" y="1819423"/>
                </a:cubicBezTo>
                <a:cubicBezTo>
                  <a:pt x="5633144" y="1819423"/>
                  <a:pt x="5634385" y="1818183"/>
                  <a:pt x="5636865" y="1815703"/>
                </a:cubicBezTo>
                <a:cubicBezTo>
                  <a:pt x="5638105" y="1814463"/>
                  <a:pt x="5639035" y="1813843"/>
                  <a:pt x="5639655" y="1813843"/>
                </a:cubicBezTo>
                <a:close/>
                <a:moveTo>
                  <a:pt x="5670351" y="1811982"/>
                </a:moveTo>
                <a:cubicBezTo>
                  <a:pt x="5675313" y="1811982"/>
                  <a:pt x="5677793" y="1814462"/>
                  <a:pt x="5677793" y="1819423"/>
                </a:cubicBezTo>
                <a:cubicBezTo>
                  <a:pt x="5677793" y="1819423"/>
                  <a:pt x="5676552" y="1819423"/>
                  <a:pt x="5674072" y="1819423"/>
                </a:cubicBezTo>
                <a:cubicBezTo>
                  <a:pt x="5671592" y="1819423"/>
                  <a:pt x="5670351" y="1821904"/>
                  <a:pt x="5670351" y="1826865"/>
                </a:cubicBezTo>
                <a:lnTo>
                  <a:pt x="5662910" y="1826865"/>
                </a:lnTo>
                <a:cubicBezTo>
                  <a:pt x="5662910" y="1826865"/>
                  <a:pt x="5662910" y="1824385"/>
                  <a:pt x="5662910" y="1819423"/>
                </a:cubicBezTo>
                <a:cubicBezTo>
                  <a:pt x="5662910" y="1814462"/>
                  <a:pt x="5665390" y="1811982"/>
                  <a:pt x="5670351" y="1811982"/>
                </a:cubicBezTo>
                <a:close/>
                <a:moveTo>
                  <a:pt x="1443633" y="1804541"/>
                </a:moveTo>
                <a:lnTo>
                  <a:pt x="1447354" y="1811982"/>
                </a:lnTo>
                <a:lnTo>
                  <a:pt x="1443633" y="1811982"/>
                </a:lnTo>
                <a:close/>
                <a:moveTo>
                  <a:pt x="5320605" y="1799890"/>
                </a:moveTo>
                <a:cubicBezTo>
                  <a:pt x="5319365" y="1800510"/>
                  <a:pt x="5318125" y="1802060"/>
                  <a:pt x="5316885" y="1804541"/>
                </a:cubicBezTo>
                <a:cubicBezTo>
                  <a:pt x="5314404" y="1809502"/>
                  <a:pt x="5313164" y="1813223"/>
                  <a:pt x="5313164" y="1815703"/>
                </a:cubicBezTo>
                <a:cubicBezTo>
                  <a:pt x="5313164" y="1818183"/>
                  <a:pt x="5315644" y="1818183"/>
                  <a:pt x="5320605" y="1815703"/>
                </a:cubicBezTo>
                <a:cubicBezTo>
                  <a:pt x="5325567" y="1813223"/>
                  <a:pt x="5328047" y="1810741"/>
                  <a:pt x="5328047" y="1808261"/>
                </a:cubicBezTo>
                <a:cubicBezTo>
                  <a:pt x="5328047" y="1805781"/>
                  <a:pt x="5326806" y="1803300"/>
                  <a:pt x="5324326" y="1800820"/>
                </a:cubicBezTo>
                <a:cubicBezTo>
                  <a:pt x="5323086" y="1799580"/>
                  <a:pt x="5321846" y="1799270"/>
                  <a:pt x="5320605" y="1799890"/>
                </a:cubicBezTo>
                <a:close/>
                <a:moveTo>
                  <a:pt x="5409902" y="1797099"/>
                </a:moveTo>
                <a:lnTo>
                  <a:pt x="5417343" y="1804541"/>
                </a:lnTo>
                <a:cubicBezTo>
                  <a:pt x="5417343" y="1804541"/>
                  <a:pt x="5414863" y="1804541"/>
                  <a:pt x="5409902" y="1804541"/>
                </a:cubicBezTo>
                <a:cubicBezTo>
                  <a:pt x="5409902" y="1799579"/>
                  <a:pt x="5409902" y="1797099"/>
                  <a:pt x="5409902" y="1797099"/>
                </a:cubicBezTo>
                <a:close/>
                <a:moveTo>
                  <a:pt x="5342929" y="1797099"/>
                </a:moveTo>
                <a:cubicBezTo>
                  <a:pt x="5337968" y="1797099"/>
                  <a:pt x="5337968" y="1799579"/>
                  <a:pt x="5342929" y="1804541"/>
                </a:cubicBezTo>
                <a:cubicBezTo>
                  <a:pt x="5342929" y="1804541"/>
                  <a:pt x="5342929" y="1805781"/>
                  <a:pt x="5342929" y="1808261"/>
                </a:cubicBezTo>
                <a:cubicBezTo>
                  <a:pt x="5342929" y="1810741"/>
                  <a:pt x="5340449" y="1811982"/>
                  <a:pt x="5335488" y="1811982"/>
                </a:cubicBezTo>
                <a:lnTo>
                  <a:pt x="5335488" y="1819423"/>
                </a:lnTo>
                <a:cubicBezTo>
                  <a:pt x="5340449" y="1819423"/>
                  <a:pt x="5345410" y="1816943"/>
                  <a:pt x="5350371" y="1811982"/>
                </a:cubicBezTo>
                <a:cubicBezTo>
                  <a:pt x="5355332" y="1802061"/>
                  <a:pt x="5352851" y="1797099"/>
                  <a:pt x="5342929" y="1797099"/>
                </a:cubicBezTo>
                <a:close/>
                <a:moveTo>
                  <a:pt x="1540371" y="1797099"/>
                </a:moveTo>
                <a:lnTo>
                  <a:pt x="1532930" y="1811982"/>
                </a:lnTo>
                <a:lnTo>
                  <a:pt x="1532930" y="1826865"/>
                </a:lnTo>
                <a:lnTo>
                  <a:pt x="1540371" y="1811982"/>
                </a:lnTo>
                <a:cubicBezTo>
                  <a:pt x="1540371" y="1811982"/>
                  <a:pt x="1540371" y="1810741"/>
                  <a:pt x="1540371" y="1808261"/>
                </a:cubicBezTo>
                <a:cubicBezTo>
                  <a:pt x="1540371" y="1805781"/>
                  <a:pt x="1540371" y="1802061"/>
                  <a:pt x="1540371" y="1797099"/>
                </a:cubicBezTo>
                <a:close/>
                <a:moveTo>
                  <a:pt x="5127129" y="1792448"/>
                </a:moveTo>
                <a:cubicBezTo>
                  <a:pt x="5124648" y="1793069"/>
                  <a:pt x="5122168" y="1794619"/>
                  <a:pt x="5119687" y="1797099"/>
                </a:cubicBezTo>
                <a:lnTo>
                  <a:pt x="5142011" y="1797099"/>
                </a:lnTo>
                <a:cubicBezTo>
                  <a:pt x="5142011" y="1797099"/>
                  <a:pt x="5139531" y="1795859"/>
                  <a:pt x="5134570" y="1793379"/>
                </a:cubicBezTo>
                <a:cubicBezTo>
                  <a:pt x="5132089" y="1792139"/>
                  <a:pt x="5129609" y="1791829"/>
                  <a:pt x="5127129" y="1792448"/>
                </a:cubicBezTo>
                <a:close/>
                <a:moveTo>
                  <a:pt x="5618261" y="1789658"/>
                </a:moveTo>
                <a:cubicBezTo>
                  <a:pt x="5618261" y="1794619"/>
                  <a:pt x="5618261" y="1797099"/>
                  <a:pt x="5618261" y="1797099"/>
                </a:cubicBezTo>
                <a:lnTo>
                  <a:pt x="5610820" y="1797099"/>
                </a:lnTo>
                <a:cubicBezTo>
                  <a:pt x="5610820" y="1792138"/>
                  <a:pt x="5613300" y="1789658"/>
                  <a:pt x="5618261" y="1789658"/>
                </a:cubicBezTo>
                <a:close/>
                <a:moveTo>
                  <a:pt x="5335488" y="1789658"/>
                </a:moveTo>
                <a:cubicBezTo>
                  <a:pt x="5335488" y="1789658"/>
                  <a:pt x="5334247" y="1790898"/>
                  <a:pt x="5331767" y="1793379"/>
                </a:cubicBezTo>
                <a:cubicBezTo>
                  <a:pt x="5329287" y="1795859"/>
                  <a:pt x="5328047" y="1797099"/>
                  <a:pt x="5328047" y="1797099"/>
                </a:cubicBezTo>
                <a:cubicBezTo>
                  <a:pt x="5328047" y="1797099"/>
                  <a:pt x="5330527" y="1797099"/>
                  <a:pt x="5335488" y="1797099"/>
                </a:cubicBezTo>
                <a:cubicBezTo>
                  <a:pt x="5335488" y="1797099"/>
                  <a:pt x="5335488" y="1794619"/>
                  <a:pt x="5335488" y="1789658"/>
                </a:cubicBezTo>
                <a:close/>
                <a:moveTo>
                  <a:pt x="5655468" y="1784077"/>
                </a:moveTo>
                <a:cubicBezTo>
                  <a:pt x="5656709" y="1784077"/>
                  <a:pt x="5657949" y="1784697"/>
                  <a:pt x="5659189" y="1785937"/>
                </a:cubicBezTo>
                <a:cubicBezTo>
                  <a:pt x="5661669" y="1788417"/>
                  <a:pt x="5660430" y="1792138"/>
                  <a:pt x="5655468" y="1797099"/>
                </a:cubicBezTo>
                <a:lnTo>
                  <a:pt x="5648027" y="1789658"/>
                </a:lnTo>
                <a:cubicBezTo>
                  <a:pt x="5648027" y="1789658"/>
                  <a:pt x="5649268" y="1788417"/>
                  <a:pt x="5651748" y="1785937"/>
                </a:cubicBezTo>
                <a:cubicBezTo>
                  <a:pt x="5652988" y="1784697"/>
                  <a:pt x="5654228" y="1784077"/>
                  <a:pt x="5655468" y="1784077"/>
                </a:cubicBezTo>
                <a:close/>
                <a:moveTo>
                  <a:pt x="5781972" y="1782216"/>
                </a:moveTo>
                <a:lnTo>
                  <a:pt x="5789414" y="1782216"/>
                </a:lnTo>
                <a:cubicBezTo>
                  <a:pt x="5794375" y="1782216"/>
                  <a:pt x="5796855" y="1782216"/>
                  <a:pt x="5796855" y="1782216"/>
                </a:cubicBezTo>
                <a:cubicBezTo>
                  <a:pt x="5796855" y="1787178"/>
                  <a:pt x="5796855" y="1789658"/>
                  <a:pt x="5796855" y="1789658"/>
                </a:cubicBezTo>
                <a:cubicBezTo>
                  <a:pt x="5791894" y="1789658"/>
                  <a:pt x="5786934" y="1787178"/>
                  <a:pt x="5781972" y="1782216"/>
                </a:cubicBezTo>
                <a:close/>
                <a:moveTo>
                  <a:pt x="5223867" y="1782216"/>
                </a:moveTo>
                <a:cubicBezTo>
                  <a:pt x="5223867" y="1782216"/>
                  <a:pt x="5226347" y="1784697"/>
                  <a:pt x="5231308" y="1789658"/>
                </a:cubicBezTo>
                <a:lnTo>
                  <a:pt x="5223867" y="1789658"/>
                </a:lnTo>
                <a:close/>
                <a:moveTo>
                  <a:pt x="5175498" y="1782216"/>
                </a:moveTo>
                <a:cubicBezTo>
                  <a:pt x="5177978" y="1782216"/>
                  <a:pt x="5179218" y="1782216"/>
                  <a:pt x="5179218" y="1782216"/>
                </a:cubicBezTo>
                <a:cubicBezTo>
                  <a:pt x="5184180" y="1787178"/>
                  <a:pt x="5186660" y="1789658"/>
                  <a:pt x="5186660" y="1789658"/>
                </a:cubicBezTo>
                <a:cubicBezTo>
                  <a:pt x="5186660" y="1789658"/>
                  <a:pt x="5189140" y="1789658"/>
                  <a:pt x="5194101" y="1789658"/>
                </a:cubicBezTo>
                <a:lnTo>
                  <a:pt x="5186660" y="1797099"/>
                </a:lnTo>
                <a:cubicBezTo>
                  <a:pt x="5181699" y="1797099"/>
                  <a:pt x="5179218" y="1795859"/>
                  <a:pt x="5179218" y="1793379"/>
                </a:cubicBezTo>
                <a:cubicBezTo>
                  <a:pt x="5179218" y="1790898"/>
                  <a:pt x="5176738" y="1789658"/>
                  <a:pt x="5171777" y="1789658"/>
                </a:cubicBezTo>
                <a:cubicBezTo>
                  <a:pt x="5171777" y="1784697"/>
                  <a:pt x="5173018" y="1782216"/>
                  <a:pt x="5175498" y="1782216"/>
                </a:cubicBezTo>
                <a:close/>
                <a:moveTo>
                  <a:pt x="1875235" y="1782216"/>
                </a:moveTo>
                <a:lnTo>
                  <a:pt x="1867793" y="1789658"/>
                </a:lnTo>
                <a:cubicBezTo>
                  <a:pt x="1867793" y="1789658"/>
                  <a:pt x="1870274" y="1789658"/>
                  <a:pt x="1875235" y="1789658"/>
                </a:cubicBezTo>
                <a:cubicBezTo>
                  <a:pt x="1875235" y="1789658"/>
                  <a:pt x="1877715" y="1787178"/>
                  <a:pt x="1882676" y="1782216"/>
                </a:cubicBezTo>
                <a:close/>
                <a:moveTo>
                  <a:pt x="1778496" y="1782216"/>
                </a:moveTo>
                <a:lnTo>
                  <a:pt x="1778496" y="1789658"/>
                </a:lnTo>
                <a:lnTo>
                  <a:pt x="1785938" y="1782216"/>
                </a:lnTo>
                <a:close/>
                <a:moveTo>
                  <a:pt x="5722441" y="1774775"/>
                </a:moveTo>
                <a:lnTo>
                  <a:pt x="5737324" y="1782216"/>
                </a:lnTo>
                <a:cubicBezTo>
                  <a:pt x="5747245" y="1787178"/>
                  <a:pt x="5752207" y="1789658"/>
                  <a:pt x="5752207" y="1789658"/>
                </a:cubicBezTo>
                <a:cubicBezTo>
                  <a:pt x="5752207" y="1789658"/>
                  <a:pt x="5744765" y="1787178"/>
                  <a:pt x="5729883" y="1782216"/>
                </a:cubicBezTo>
                <a:cubicBezTo>
                  <a:pt x="5729883" y="1782216"/>
                  <a:pt x="5728642" y="1780976"/>
                  <a:pt x="5726162" y="1778496"/>
                </a:cubicBezTo>
                <a:cubicBezTo>
                  <a:pt x="5723682" y="1776016"/>
                  <a:pt x="5722441" y="1774775"/>
                  <a:pt x="5722441" y="1774775"/>
                </a:cubicBezTo>
                <a:close/>
                <a:moveTo>
                  <a:pt x="5551289" y="1774775"/>
                </a:moveTo>
                <a:lnTo>
                  <a:pt x="5551289" y="1789658"/>
                </a:lnTo>
                <a:lnTo>
                  <a:pt x="5558730" y="1774775"/>
                </a:lnTo>
                <a:close/>
                <a:moveTo>
                  <a:pt x="5253633" y="1774775"/>
                </a:moveTo>
                <a:lnTo>
                  <a:pt x="5268515" y="1774775"/>
                </a:lnTo>
                <a:lnTo>
                  <a:pt x="5261074" y="1782216"/>
                </a:lnTo>
                <a:cubicBezTo>
                  <a:pt x="5256113" y="1782216"/>
                  <a:pt x="5253633" y="1779736"/>
                  <a:pt x="5253633" y="1774775"/>
                </a:cubicBezTo>
                <a:close/>
                <a:moveTo>
                  <a:pt x="1852910" y="1774775"/>
                </a:moveTo>
                <a:lnTo>
                  <a:pt x="1848077" y="1779608"/>
                </a:lnTo>
                <a:lnTo>
                  <a:pt x="1849190" y="1778496"/>
                </a:lnTo>
                <a:cubicBezTo>
                  <a:pt x="1851670" y="1776016"/>
                  <a:pt x="1852910" y="1774775"/>
                  <a:pt x="1852910" y="1774775"/>
                </a:cubicBezTo>
                <a:close/>
                <a:moveTo>
                  <a:pt x="1525488" y="1774775"/>
                </a:moveTo>
                <a:cubicBezTo>
                  <a:pt x="1525488" y="1774775"/>
                  <a:pt x="1524248" y="1777255"/>
                  <a:pt x="1521768" y="1782216"/>
                </a:cubicBezTo>
                <a:cubicBezTo>
                  <a:pt x="1519287" y="1787178"/>
                  <a:pt x="1520527" y="1789658"/>
                  <a:pt x="1525488" y="1789658"/>
                </a:cubicBezTo>
                <a:lnTo>
                  <a:pt x="1525488" y="1782216"/>
                </a:lnTo>
                <a:close/>
                <a:moveTo>
                  <a:pt x="5631284" y="1771054"/>
                </a:moveTo>
                <a:cubicBezTo>
                  <a:pt x="5632524" y="1771054"/>
                  <a:pt x="5633144" y="1772294"/>
                  <a:pt x="5633144" y="1774775"/>
                </a:cubicBezTo>
                <a:lnTo>
                  <a:pt x="5633144" y="1782216"/>
                </a:lnTo>
                <a:cubicBezTo>
                  <a:pt x="5628183" y="1782216"/>
                  <a:pt x="5625703" y="1779736"/>
                  <a:pt x="5625703" y="1774775"/>
                </a:cubicBezTo>
                <a:cubicBezTo>
                  <a:pt x="5628184" y="1772294"/>
                  <a:pt x="5630044" y="1771054"/>
                  <a:pt x="5631284" y="1771054"/>
                </a:cubicBezTo>
                <a:close/>
                <a:moveTo>
                  <a:pt x="5700117" y="1767334"/>
                </a:moveTo>
                <a:cubicBezTo>
                  <a:pt x="5705078" y="1767334"/>
                  <a:pt x="5707558" y="1768574"/>
                  <a:pt x="5707558" y="1771054"/>
                </a:cubicBezTo>
                <a:cubicBezTo>
                  <a:pt x="5707558" y="1773534"/>
                  <a:pt x="5706318" y="1774775"/>
                  <a:pt x="5703838" y="1774775"/>
                </a:cubicBezTo>
                <a:cubicBezTo>
                  <a:pt x="5701358" y="1774775"/>
                  <a:pt x="5700117" y="1772295"/>
                  <a:pt x="5700117" y="1767334"/>
                </a:cubicBezTo>
                <a:close/>
                <a:moveTo>
                  <a:pt x="5670351" y="1767334"/>
                </a:moveTo>
                <a:cubicBezTo>
                  <a:pt x="5675313" y="1767334"/>
                  <a:pt x="5677793" y="1767334"/>
                  <a:pt x="5677793" y="1767334"/>
                </a:cubicBezTo>
                <a:lnTo>
                  <a:pt x="5670351" y="1774775"/>
                </a:lnTo>
                <a:close/>
                <a:moveTo>
                  <a:pt x="5499199" y="1767334"/>
                </a:moveTo>
                <a:cubicBezTo>
                  <a:pt x="5499199" y="1772295"/>
                  <a:pt x="5500440" y="1773534"/>
                  <a:pt x="5502920" y="1771054"/>
                </a:cubicBezTo>
                <a:cubicBezTo>
                  <a:pt x="5505400" y="1768574"/>
                  <a:pt x="5509120" y="1768574"/>
                  <a:pt x="5514082" y="1771054"/>
                </a:cubicBezTo>
                <a:cubicBezTo>
                  <a:pt x="5519043" y="1773534"/>
                  <a:pt x="5521523" y="1774775"/>
                  <a:pt x="5521523" y="1774775"/>
                </a:cubicBezTo>
                <a:cubicBezTo>
                  <a:pt x="5521523" y="1774775"/>
                  <a:pt x="5521523" y="1772295"/>
                  <a:pt x="5521523" y="1767334"/>
                </a:cubicBezTo>
                <a:close/>
                <a:moveTo>
                  <a:pt x="1532930" y="1767334"/>
                </a:moveTo>
                <a:cubicBezTo>
                  <a:pt x="1532930" y="1772295"/>
                  <a:pt x="1532930" y="1774775"/>
                  <a:pt x="1532930" y="1774775"/>
                </a:cubicBezTo>
                <a:cubicBezTo>
                  <a:pt x="1537891" y="1774775"/>
                  <a:pt x="1540371" y="1772295"/>
                  <a:pt x="1540371" y="1767334"/>
                </a:cubicBezTo>
                <a:cubicBezTo>
                  <a:pt x="1535410" y="1767334"/>
                  <a:pt x="1532930" y="1767334"/>
                  <a:pt x="1532930" y="1767334"/>
                </a:cubicBezTo>
                <a:close/>
                <a:moveTo>
                  <a:pt x="5229448" y="1763613"/>
                </a:moveTo>
                <a:cubicBezTo>
                  <a:pt x="5230689" y="1763613"/>
                  <a:pt x="5231308" y="1764853"/>
                  <a:pt x="5231308" y="1767334"/>
                </a:cubicBezTo>
                <a:cubicBezTo>
                  <a:pt x="5236270" y="1767334"/>
                  <a:pt x="5239990" y="1767334"/>
                  <a:pt x="5242470" y="1767334"/>
                </a:cubicBezTo>
                <a:cubicBezTo>
                  <a:pt x="5244951" y="1767334"/>
                  <a:pt x="5246191" y="1769814"/>
                  <a:pt x="5246191" y="1774775"/>
                </a:cubicBezTo>
                <a:cubicBezTo>
                  <a:pt x="5241230" y="1769814"/>
                  <a:pt x="5236270" y="1768574"/>
                  <a:pt x="5231308" y="1771054"/>
                </a:cubicBezTo>
                <a:cubicBezTo>
                  <a:pt x="5226347" y="1773534"/>
                  <a:pt x="5223867" y="1772295"/>
                  <a:pt x="5223867" y="1767334"/>
                </a:cubicBezTo>
                <a:cubicBezTo>
                  <a:pt x="5226348" y="1764853"/>
                  <a:pt x="5228208" y="1763613"/>
                  <a:pt x="5229448" y="1763613"/>
                </a:cubicBezTo>
                <a:close/>
                <a:moveTo>
                  <a:pt x="1564556" y="1763613"/>
                </a:moveTo>
                <a:cubicBezTo>
                  <a:pt x="1563316" y="1763613"/>
                  <a:pt x="1562696" y="1764853"/>
                  <a:pt x="1562696" y="1767334"/>
                </a:cubicBezTo>
                <a:cubicBezTo>
                  <a:pt x="1562696" y="1772295"/>
                  <a:pt x="1561455" y="1776016"/>
                  <a:pt x="1558975" y="1778496"/>
                </a:cubicBezTo>
                <a:cubicBezTo>
                  <a:pt x="1556494" y="1780976"/>
                  <a:pt x="1555254" y="1784697"/>
                  <a:pt x="1555254" y="1789658"/>
                </a:cubicBezTo>
                <a:cubicBezTo>
                  <a:pt x="1550293" y="1789658"/>
                  <a:pt x="1547813" y="1792138"/>
                  <a:pt x="1547813" y="1797099"/>
                </a:cubicBezTo>
                <a:cubicBezTo>
                  <a:pt x="1557735" y="1792138"/>
                  <a:pt x="1567656" y="1784697"/>
                  <a:pt x="1577578" y="1774775"/>
                </a:cubicBezTo>
                <a:lnTo>
                  <a:pt x="1577578" y="1767334"/>
                </a:lnTo>
                <a:lnTo>
                  <a:pt x="1570137" y="1767334"/>
                </a:lnTo>
                <a:cubicBezTo>
                  <a:pt x="1567656" y="1764853"/>
                  <a:pt x="1565796" y="1763613"/>
                  <a:pt x="1564556" y="1763613"/>
                </a:cubicBezTo>
                <a:close/>
                <a:moveTo>
                  <a:pt x="1339453" y="1761753"/>
                </a:moveTo>
                <a:cubicBezTo>
                  <a:pt x="1340694" y="1761753"/>
                  <a:pt x="1341934" y="1762373"/>
                  <a:pt x="1343174" y="1763613"/>
                </a:cubicBezTo>
                <a:cubicBezTo>
                  <a:pt x="1345654" y="1766093"/>
                  <a:pt x="1344414" y="1767334"/>
                  <a:pt x="1339453" y="1767334"/>
                </a:cubicBezTo>
                <a:lnTo>
                  <a:pt x="1332012" y="1767334"/>
                </a:lnTo>
                <a:cubicBezTo>
                  <a:pt x="1332012" y="1767334"/>
                  <a:pt x="1333252" y="1766093"/>
                  <a:pt x="1335733" y="1763613"/>
                </a:cubicBezTo>
                <a:cubicBezTo>
                  <a:pt x="1336973" y="1762373"/>
                  <a:pt x="1338213" y="1761753"/>
                  <a:pt x="1339453" y="1761753"/>
                </a:cubicBezTo>
                <a:close/>
                <a:moveTo>
                  <a:pt x="5819179" y="1759892"/>
                </a:moveTo>
                <a:lnTo>
                  <a:pt x="5826621" y="1767334"/>
                </a:lnTo>
                <a:cubicBezTo>
                  <a:pt x="5826621" y="1767334"/>
                  <a:pt x="5824141" y="1767334"/>
                  <a:pt x="5819179" y="1767334"/>
                </a:cubicBezTo>
                <a:close/>
                <a:moveTo>
                  <a:pt x="5164336" y="1759892"/>
                </a:moveTo>
                <a:lnTo>
                  <a:pt x="5171777" y="1767334"/>
                </a:lnTo>
                <a:cubicBezTo>
                  <a:pt x="5176738" y="1767334"/>
                  <a:pt x="5179218" y="1767334"/>
                  <a:pt x="5179218" y="1767334"/>
                </a:cubicBezTo>
                <a:lnTo>
                  <a:pt x="5179218" y="1759892"/>
                </a:lnTo>
                <a:cubicBezTo>
                  <a:pt x="5179218" y="1759892"/>
                  <a:pt x="5174257" y="1759892"/>
                  <a:pt x="5164336" y="1759892"/>
                </a:cubicBezTo>
                <a:close/>
                <a:moveTo>
                  <a:pt x="5134570" y="1759892"/>
                </a:moveTo>
                <a:lnTo>
                  <a:pt x="5127129" y="1767334"/>
                </a:lnTo>
                <a:lnTo>
                  <a:pt x="5142011" y="1767334"/>
                </a:lnTo>
                <a:cubicBezTo>
                  <a:pt x="5142011" y="1762372"/>
                  <a:pt x="5139531" y="1759892"/>
                  <a:pt x="5134570" y="1759892"/>
                </a:cubicBezTo>
                <a:close/>
                <a:moveTo>
                  <a:pt x="1681758" y="1759892"/>
                </a:moveTo>
                <a:lnTo>
                  <a:pt x="1674316" y="1774775"/>
                </a:lnTo>
                <a:cubicBezTo>
                  <a:pt x="1669356" y="1774775"/>
                  <a:pt x="1669356" y="1772295"/>
                  <a:pt x="1674316" y="1767334"/>
                </a:cubicBezTo>
                <a:close/>
                <a:moveTo>
                  <a:pt x="5982890" y="1752451"/>
                </a:moveTo>
                <a:cubicBezTo>
                  <a:pt x="5987852" y="1752451"/>
                  <a:pt x="5990332" y="1754931"/>
                  <a:pt x="5990332" y="1759892"/>
                </a:cubicBezTo>
                <a:lnTo>
                  <a:pt x="5982890" y="1767334"/>
                </a:lnTo>
                <a:cubicBezTo>
                  <a:pt x="5982890" y="1762372"/>
                  <a:pt x="5982890" y="1758652"/>
                  <a:pt x="5982890" y="1756172"/>
                </a:cubicBezTo>
                <a:cubicBezTo>
                  <a:pt x="5982890" y="1753691"/>
                  <a:pt x="5982890" y="1752451"/>
                  <a:pt x="5982890" y="1752451"/>
                </a:cubicBezTo>
                <a:close/>
                <a:moveTo>
                  <a:pt x="5789414" y="1752451"/>
                </a:moveTo>
                <a:cubicBezTo>
                  <a:pt x="5794375" y="1752451"/>
                  <a:pt x="5796855" y="1754931"/>
                  <a:pt x="5796855" y="1759892"/>
                </a:cubicBezTo>
                <a:lnTo>
                  <a:pt x="5781972" y="1759892"/>
                </a:lnTo>
                <a:close/>
                <a:moveTo>
                  <a:pt x="5677793" y="1752451"/>
                </a:moveTo>
                <a:cubicBezTo>
                  <a:pt x="5677793" y="1757412"/>
                  <a:pt x="5680273" y="1759892"/>
                  <a:pt x="5685234" y="1759892"/>
                </a:cubicBezTo>
                <a:cubicBezTo>
                  <a:pt x="5685234" y="1754931"/>
                  <a:pt x="5685234" y="1752451"/>
                  <a:pt x="5685234" y="1752451"/>
                </a:cubicBezTo>
                <a:close/>
                <a:moveTo>
                  <a:pt x="5097363" y="1745009"/>
                </a:moveTo>
                <a:lnTo>
                  <a:pt x="5104804" y="1752451"/>
                </a:lnTo>
                <a:cubicBezTo>
                  <a:pt x="5109766" y="1752451"/>
                  <a:pt x="5112246" y="1751210"/>
                  <a:pt x="5112246" y="1748730"/>
                </a:cubicBezTo>
                <a:cubicBezTo>
                  <a:pt x="5112246" y="1746250"/>
                  <a:pt x="5111005" y="1745009"/>
                  <a:pt x="5108525" y="1745009"/>
                </a:cubicBezTo>
                <a:cubicBezTo>
                  <a:pt x="5106045" y="1745009"/>
                  <a:pt x="5102324" y="1745009"/>
                  <a:pt x="5097363" y="1745009"/>
                </a:cubicBezTo>
                <a:close/>
                <a:moveTo>
                  <a:pt x="5082480" y="1745009"/>
                </a:moveTo>
                <a:cubicBezTo>
                  <a:pt x="5082480" y="1749971"/>
                  <a:pt x="5084960" y="1752451"/>
                  <a:pt x="5089922" y="1752451"/>
                </a:cubicBezTo>
                <a:lnTo>
                  <a:pt x="5089922" y="1745009"/>
                </a:lnTo>
                <a:close/>
                <a:moveTo>
                  <a:pt x="5968008" y="1737568"/>
                </a:moveTo>
                <a:lnTo>
                  <a:pt x="5975449" y="1737568"/>
                </a:lnTo>
                <a:cubicBezTo>
                  <a:pt x="5975449" y="1742529"/>
                  <a:pt x="5975449" y="1745009"/>
                  <a:pt x="5975449" y="1745009"/>
                </a:cubicBezTo>
                <a:cubicBezTo>
                  <a:pt x="5970488" y="1745009"/>
                  <a:pt x="5968008" y="1742529"/>
                  <a:pt x="5968008" y="1737568"/>
                </a:cubicBezTo>
                <a:close/>
                <a:moveTo>
                  <a:pt x="5945683" y="1737568"/>
                </a:moveTo>
                <a:cubicBezTo>
                  <a:pt x="5945683" y="1737568"/>
                  <a:pt x="5948163" y="1737568"/>
                  <a:pt x="5953125" y="1737568"/>
                </a:cubicBezTo>
                <a:cubicBezTo>
                  <a:pt x="5958086" y="1737568"/>
                  <a:pt x="5958086" y="1740048"/>
                  <a:pt x="5953125" y="1745009"/>
                </a:cubicBezTo>
                <a:lnTo>
                  <a:pt x="5930801" y="1745009"/>
                </a:lnTo>
                <a:cubicBezTo>
                  <a:pt x="5930801" y="1745009"/>
                  <a:pt x="5933281" y="1743769"/>
                  <a:pt x="5938242" y="1741289"/>
                </a:cubicBezTo>
                <a:cubicBezTo>
                  <a:pt x="5943203" y="1738809"/>
                  <a:pt x="5945683" y="1737568"/>
                  <a:pt x="5945683" y="1737568"/>
                </a:cubicBezTo>
                <a:close/>
                <a:moveTo>
                  <a:pt x="5246191" y="1737568"/>
                </a:moveTo>
                <a:cubicBezTo>
                  <a:pt x="5246191" y="1737568"/>
                  <a:pt x="5248671" y="1740048"/>
                  <a:pt x="5253633" y="1745009"/>
                </a:cubicBezTo>
                <a:cubicBezTo>
                  <a:pt x="5253633" y="1749971"/>
                  <a:pt x="5251152" y="1752451"/>
                  <a:pt x="5246191" y="1752451"/>
                </a:cubicBezTo>
                <a:lnTo>
                  <a:pt x="5238750" y="1745009"/>
                </a:lnTo>
                <a:cubicBezTo>
                  <a:pt x="5238750" y="1740048"/>
                  <a:pt x="5241230" y="1737568"/>
                  <a:pt x="5246191" y="1737568"/>
                </a:cubicBezTo>
                <a:close/>
                <a:moveTo>
                  <a:pt x="5134570" y="1737568"/>
                </a:moveTo>
                <a:lnTo>
                  <a:pt x="5134570" y="1745009"/>
                </a:lnTo>
                <a:cubicBezTo>
                  <a:pt x="5134570" y="1740048"/>
                  <a:pt x="5137050" y="1737568"/>
                  <a:pt x="5142011" y="1737568"/>
                </a:cubicBezTo>
                <a:close/>
                <a:moveTo>
                  <a:pt x="1592461" y="1737568"/>
                </a:moveTo>
                <a:lnTo>
                  <a:pt x="1592461" y="1745009"/>
                </a:lnTo>
                <a:lnTo>
                  <a:pt x="1599903" y="1745009"/>
                </a:lnTo>
                <a:close/>
                <a:moveTo>
                  <a:pt x="5882431" y="1730127"/>
                </a:moveTo>
                <a:cubicBezTo>
                  <a:pt x="5884911" y="1730127"/>
                  <a:pt x="5886152" y="1732607"/>
                  <a:pt x="5886152" y="1737568"/>
                </a:cubicBezTo>
                <a:lnTo>
                  <a:pt x="5878711" y="1737568"/>
                </a:lnTo>
                <a:cubicBezTo>
                  <a:pt x="5878711" y="1732607"/>
                  <a:pt x="5879951" y="1730127"/>
                  <a:pt x="5882431" y="1730127"/>
                </a:cubicBezTo>
                <a:close/>
                <a:moveTo>
                  <a:pt x="5573613" y="1730127"/>
                </a:moveTo>
                <a:lnTo>
                  <a:pt x="5573613" y="1737568"/>
                </a:lnTo>
                <a:cubicBezTo>
                  <a:pt x="5578574" y="1737568"/>
                  <a:pt x="5581054" y="1737568"/>
                  <a:pt x="5581054" y="1737568"/>
                </a:cubicBezTo>
                <a:close/>
                <a:moveTo>
                  <a:pt x="5350371" y="1730127"/>
                </a:moveTo>
                <a:lnTo>
                  <a:pt x="5350371" y="1745009"/>
                </a:lnTo>
                <a:cubicBezTo>
                  <a:pt x="5345410" y="1754931"/>
                  <a:pt x="5345410" y="1759892"/>
                  <a:pt x="5350371" y="1759892"/>
                </a:cubicBezTo>
                <a:cubicBezTo>
                  <a:pt x="5355332" y="1759892"/>
                  <a:pt x="5360292" y="1762372"/>
                  <a:pt x="5365254" y="1767334"/>
                </a:cubicBezTo>
                <a:lnTo>
                  <a:pt x="5380136" y="1759892"/>
                </a:lnTo>
                <a:cubicBezTo>
                  <a:pt x="5375175" y="1754931"/>
                  <a:pt x="5372695" y="1749971"/>
                  <a:pt x="5372695" y="1745009"/>
                </a:cubicBezTo>
                <a:cubicBezTo>
                  <a:pt x="5367734" y="1745009"/>
                  <a:pt x="5365254" y="1743769"/>
                  <a:pt x="5365254" y="1741289"/>
                </a:cubicBezTo>
                <a:cubicBezTo>
                  <a:pt x="5365254" y="1738809"/>
                  <a:pt x="5362774" y="1736327"/>
                  <a:pt x="5357812" y="1733847"/>
                </a:cubicBezTo>
                <a:cubicBezTo>
                  <a:pt x="5352851" y="1731367"/>
                  <a:pt x="5350371" y="1730127"/>
                  <a:pt x="5350371" y="1730127"/>
                </a:cubicBezTo>
                <a:close/>
                <a:moveTo>
                  <a:pt x="5253633" y="1730127"/>
                </a:moveTo>
                <a:lnTo>
                  <a:pt x="5238750" y="1737568"/>
                </a:lnTo>
                <a:lnTo>
                  <a:pt x="5216426" y="1745009"/>
                </a:lnTo>
                <a:cubicBezTo>
                  <a:pt x="5211464" y="1740048"/>
                  <a:pt x="5206504" y="1737568"/>
                  <a:pt x="5201543" y="1737568"/>
                </a:cubicBezTo>
                <a:cubicBezTo>
                  <a:pt x="5196581" y="1737568"/>
                  <a:pt x="5191621" y="1737568"/>
                  <a:pt x="5186660" y="1737568"/>
                </a:cubicBezTo>
                <a:cubicBezTo>
                  <a:pt x="5186660" y="1732607"/>
                  <a:pt x="5185419" y="1731367"/>
                  <a:pt x="5182939" y="1733847"/>
                </a:cubicBezTo>
                <a:cubicBezTo>
                  <a:pt x="5180459" y="1736327"/>
                  <a:pt x="5179218" y="1737568"/>
                  <a:pt x="5179218" y="1737568"/>
                </a:cubicBezTo>
                <a:lnTo>
                  <a:pt x="5208984" y="1745009"/>
                </a:lnTo>
                <a:cubicBezTo>
                  <a:pt x="5213945" y="1745009"/>
                  <a:pt x="5216426" y="1747489"/>
                  <a:pt x="5216426" y="1752451"/>
                </a:cubicBezTo>
                <a:lnTo>
                  <a:pt x="5201543" y="1759892"/>
                </a:lnTo>
                <a:cubicBezTo>
                  <a:pt x="5201543" y="1764854"/>
                  <a:pt x="5200302" y="1769814"/>
                  <a:pt x="5197822" y="1774775"/>
                </a:cubicBezTo>
                <a:cubicBezTo>
                  <a:pt x="5195342" y="1779736"/>
                  <a:pt x="5196581" y="1782216"/>
                  <a:pt x="5201543" y="1782216"/>
                </a:cubicBezTo>
                <a:cubicBezTo>
                  <a:pt x="5201543" y="1782216"/>
                  <a:pt x="5202783" y="1782216"/>
                  <a:pt x="5205263" y="1782216"/>
                </a:cubicBezTo>
                <a:cubicBezTo>
                  <a:pt x="5207743" y="1782216"/>
                  <a:pt x="5208984" y="1784697"/>
                  <a:pt x="5208984" y="1789658"/>
                </a:cubicBezTo>
                <a:lnTo>
                  <a:pt x="5186660" y="1782216"/>
                </a:lnTo>
                <a:cubicBezTo>
                  <a:pt x="5186660" y="1777255"/>
                  <a:pt x="5185419" y="1774775"/>
                  <a:pt x="5182939" y="1774775"/>
                </a:cubicBezTo>
                <a:cubicBezTo>
                  <a:pt x="5180459" y="1774775"/>
                  <a:pt x="5179218" y="1774775"/>
                  <a:pt x="5179218" y="1774775"/>
                </a:cubicBezTo>
                <a:cubicBezTo>
                  <a:pt x="5169297" y="1774775"/>
                  <a:pt x="5163095" y="1773534"/>
                  <a:pt x="5160615" y="1771054"/>
                </a:cubicBezTo>
                <a:cubicBezTo>
                  <a:pt x="5158135" y="1768574"/>
                  <a:pt x="5154414" y="1767334"/>
                  <a:pt x="5149453" y="1767334"/>
                </a:cubicBezTo>
                <a:lnTo>
                  <a:pt x="5142011" y="1774775"/>
                </a:lnTo>
                <a:lnTo>
                  <a:pt x="5149453" y="1774775"/>
                </a:lnTo>
                <a:lnTo>
                  <a:pt x="5164336" y="1782216"/>
                </a:lnTo>
                <a:cubicBezTo>
                  <a:pt x="5164336" y="1782216"/>
                  <a:pt x="5165576" y="1783457"/>
                  <a:pt x="5168056" y="1785937"/>
                </a:cubicBezTo>
                <a:cubicBezTo>
                  <a:pt x="5170536" y="1788417"/>
                  <a:pt x="5169297" y="1788417"/>
                  <a:pt x="5164336" y="1785937"/>
                </a:cubicBezTo>
                <a:cubicBezTo>
                  <a:pt x="5159374" y="1783457"/>
                  <a:pt x="5156894" y="1784697"/>
                  <a:pt x="5156894" y="1789658"/>
                </a:cubicBezTo>
                <a:lnTo>
                  <a:pt x="5156894" y="1797099"/>
                </a:lnTo>
                <a:lnTo>
                  <a:pt x="5156894" y="1804541"/>
                </a:lnTo>
                <a:cubicBezTo>
                  <a:pt x="5156894" y="1804541"/>
                  <a:pt x="5159374" y="1804541"/>
                  <a:pt x="5164336" y="1804541"/>
                </a:cubicBezTo>
                <a:lnTo>
                  <a:pt x="5194101" y="1797099"/>
                </a:lnTo>
                <a:cubicBezTo>
                  <a:pt x="5199063" y="1797099"/>
                  <a:pt x="5202783" y="1797099"/>
                  <a:pt x="5205263" y="1797099"/>
                </a:cubicBezTo>
                <a:cubicBezTo>
                  <a:pt x="5207743" y="1797099"/>
                  <a:pt x="5208984" y="1799579"/>
                  <a:pt x="5208984" y="1804541"/>
                </a:cubicBezTo>
                <a:cubicBezTo>
                  <a:pt x="5208984" y="1804541"/>
                  <a:pt x="5208984" y="1805781"/>
                  <a:pt x="5208984" y="1808261"/>
                </a:cubicBezTo>
                <a:cubicBezTo>
                  <a:pt x="5208984" y="1810741"/>
                  <a:pt x="5211464" y="1814462"/>
                  <a:pt x="5216426" y="1819423"/>
                </a:cubicBezTo>
                <a:lnTo>
                  <a:pt x="5223867" y="1826865"/>
                </a:lnTo>
                <a:lnTo>
                  <a:pt x="5223867" y="1811982"/>
                </a:lnTo>
                <a:cubicBezTo>
                  <a:pt x="5218906" y="1807021"/>
                  <a:pt x="5217666" y="1803300"/>
                  <a:pt x="5220146" y="1800820"/>
                </a:cubicBezTo>
                <a:cubicBezTo>
                  <a:pt x="5222626" y="1798340"/>
                  <a:pt x="5223867" y="1797099"/>
                  <a:pt x="5223867" y="1797099"/>
                </a:cubicBezTo>
                <a:cubicBezTo>
                  <a:pt x="5228828" y="1797099"/>
                  <a:pt x="5231308" y="1797099"/>
                  <a:pt x="5231308" y="1797099"/>
                </a:cubicBezTo>
                <a:lnTo>
                  <a:pt x="5253633" y="1797099"/>
                </a:lnTo>
                <a:cubicBezTo>
                  <a:pt x="5258594" y="1797099"/>
                  <a:pt x="5263554" y="1797099"/>
                  <a:pt x="5268515" y="1797099"/>
                </a:cubicBezTo>
                <a:cubicBezTo>
                  <a:pt x="5268515" y="1802061"/>
                  <a:pt x="5272236" y="1805781"/>
                  <a:pt x="5279677" y="1808261"/>
                </a:cubicBezTo>
                <a:cubicBezTo>
                  <a:pt x="5287119" y="1810741"/>
                  <a:pt x="5290840" y="1811982"/>
                  <a:pt x="5290840" y="1811982"/>
                </a:cubicBezTo>
                <a:lnTo>
                  <a:pt x="5290840" y="1804541"/>
                </a:lnTo>
                <a:cubicBezTo>
                  <a:pt x="5290840" y="1809502"/>
                  <a:pt x="5285878" y="1809502"/>
                  <a:pt x="5275957" y="1804541"/>
                </a:cubicBezTo>
                <a:lnTo>
                  <a:pt x="5275957" y="1797099"/>
                </a:lnTo>
                <a:cubicBezTo>
                  <a:pt x="5280918" y="1797099"/>
                  <a:pt x="5283398" y="1797099"/>
                  <a:pt x="5283398" y="1797099"/>
                </a:cubicBezTo>
                <a:cubicBezTo>
                  <a:pt x="5283398" y="1797099"/>
                  <a:pt x="5283398" y="1794619"/>
                  <a:pt x="5283398" y="1789658"/>
                </a:cubicBezTo>
                <a:cubicBezTo>
                  <a:pt x="5293320" y="1789658"/>
                  <a:pt x="5298281" y="1788417"/>
                  <a:pt x="5298281" y="1785937"/>
                </a:cubicBezTo>
                <a:cubicBezTo>
                  <a:pt x="5298281" y="1783457"/>
                  <a:pt x="5297040" y="1780976"/>
                  <a:pt x="5294560" y="1778496"/>
                </a:cubicBezTo>
                <a:cubicBezTo>
                  <a:pt x="5292080" y="1776016"/>
                  <a:pt x="5288359" y="1774775"/>
                  <a:pt x="5283398" y="1774775"/>
                </a:cubicBezTo>
                <a:cubicBezTo>
                  <a:pt x="5278437" y="1774775"/>
                  <a:pt x="5275957" y="1774775"/>
                  <a:pt x="5275957" y="1774775"/>
                </a:cubicBezTo>
                <a:cubicBezTo>
                  <a:pt x="5275957" y="1774775"/>
                  <a:pt x="5273477" y="1772295"/>
                  <a:pt x="5268515" y="1767334"/>
                </a:cubicBezTo>
                <a:lnTo>
                  <a:pt x="5283398" y="1767334"/>
                </a:lnTo>
                <a:lnTo>
                  <a:pt x="5313164" y="1782216"/>
                </a:lnTo>
                <a:cubicBezTo>
                  <a:pt x="5318125" y="1787178"/>
                  <a:pt x="5320605" y="1787178"/>
                  <a:pt x="5320605" y="1782216"/>
                </a:cubicBezTo>
                <a:lnTo>
                  <a:pt x="5313164" y="1774775"/>
                </a:lnTo>
                <a:cubicBezTo>
                  <a:pt x="5313164" y="1769814"/>
                  <a:pt x="5320605" y="1769814"/>
                  <a:pt x="5335488" y="1774775"/>
                </a:cubicBezTo>
                <a:lnTo>
                  <a:pt x="5342929" y="1782216"/>
                </a:lnTo>
                <a:lnTo>
                  <a:pt x="5357812" y="1789658"/>
                </a:lnTo>
                <a:cubicBezTo>
                  <a:pt x="5367734" y="1794619"/>
                  <a:pt x="5375175" y="1798340"/>
                  <a:pt x="5380136" y="1800820"/>
                </a:cubicBezTo>
                <a:cubicBezTo>
                  <a:pt x="5385098" y="1803300"/>
                  <a:pt x="5387578" y="1803300"/>
                  <a:pt x="5387578" y="1800820"/>
                </a:cubicBezTo>
                <a:cubicBezTo>
                  <a:pt x="5387578" y="1798340"/>
                  <a:pt x="5388818" y="1797099"/>
                  <a:pt x="5391299" y="1797099"/>
                </a:cubicBezTo>
                <a:cubicBezTo>
                  <a:pt x="5393779" y="1797099"/>
                  <a:pt x="5395019" y="1798340"/>
                  <a:pt x="5395019" y="1800820"/>
                </a:cubicBezTo>
                <a:cubicBezTo>
                  <a:pt x="5395019" y="1803300"/>
                  <a:pt x="5397499" y="1805781"/>
                  <a:pt x="5402461" y="1808261"/>
                </a:cubicBezTo>
                <a:cubicBezTo>
                  <a:pt x="5407422" y="1810741"/>
                  <a:pt x="5411143" y="1811982"/>
                  <a:pt x="5413623" y="1811982"/>
                </a:cubicBezTo>
                <a:cubicBezTo>
                  <a:pt x="5416103" y="1811982"/>
                  <a:pt x="5417343" y="1811982"/>
                  <a:pt x="5417343" y="1811982"/>
                </a:cubicBezTo>
                <a:lnTo>
                  <a:pt x="5417343" y="1819423"/>
                </a:lnTo>
                <a:cubicBezTo>
                  <a:pt x="5422305" y="1814462"/>
                  <a:pt x="5427265" y="1816943"/>
                  <a:pt x="5432226" y="1826865"/>
                </a:cubicBezTo>
                <a:lnTo>
                  <a:pt x="5447109" y="1819423"/>
                </a:lnTo>
                <a:cubicBezTo>
                  <a:pt x="5442148" y="1814462"/>
                  <a:pt x="5440908" y="1810741"/>
                  <a:pt x="5443388" y="1808261"/>
                </a:cubicBezTo>
                <a:cubicBezTo>
                  <a:pt x="5445868" y="1805781"/>
                  <a:pt x="5449589" y="1804541"/>
                  <a:pt x="5454551" y="1804541"/>
                </a:cubicBezTo>
                <a:cubicBezTo>
                  <a:pt x="5459512" y="1804541"/>
                  <a:pt x="5461992" y="1804541"/>
                  <a:pt x="5461992" y="1804541"/>
                </a:cubicBezTo>
                <a:cubicBezTo>
                  <a:pt x="5461992" y="1804541"/>
                  <a:pt x="5464472" y="1804541"/>
                  <a:pt x="5469433" y="1804541"/>
                </a:cubicBezTo>
                <a:cubicBezTo>
                  <a:pt x="5469433" y="1799579"/>
                  <a:pt x="5475634" y="1798340"/>
                  <a:pt x="5488037" y="1800820"/>
                </a:cubicBezTo>
                <a:cubicBezTo>
                  <a:pt x="5500440" y="1803300"/>
                  <a:pt x="5506640" y="1803300"/>
                  <a:pt x="5506640" y="1800820"/>
                </a:cubicBezTo>
                <a:cubicBezTo>
                  <a:pt x="5506640" y="1798340"/>
                  <a:pt x="5509120" y="1797099"/>
                  <a:pt x="5514082" y="1797099"/>
                </a:cubicBezTo>
                <a:cubicBezTo>
                  <a:pt x="5514082" y="1792138"/>
                  <a:pt x="5511602" y="1787178"/>
                  <a:pt x="5506640" y="1782216"/>
                </a:cubicBezTo>
                <a:cubicBezTo>
                  <a:pt x="5496719" y="1777255"/>
                  <a:pt x="5489277" y="1776016"/>
                  <a:pt x="5484316" y="1778496"/>
                </a:cubicBezTo>
                <a:cubicBezTo>
                  <a:pt x="5479355" y="1780976"/>
                  <a:pt x="5476875" y="1782216"/>
                  <a:pt x="5476875" y="1782216"/>
                </a:cubicBezTo>
                <a:cubicBezTo>
                  <a:pt x="5476875" y="1777255"/>
                  <a:pt x="5475634" y="1774775"/>
                  <a:pt x="5473154" y="1774775"/>
                </a:cubicBezTo>
                <a:cubicBezTo>
                  <a:pt x="5470674" y="1774775"/>
                  <a:pt x="5466953" y="1774775"/>
                  <a:pt x="5461992" y="1774775"/>
                </a:cubicBezTo>
                <a:cubicBezTo>
                  <a:pt x="5452070" y="1774775"/>
                  <a:pt x="5447109" y="1772295"/>
                  <a:pt x="5447109" y="1767334"/>
                </a:cubicBezTo>
                <a:cubicBezTo>
                  <a:pt x="5447109" y="1767334"/>
                  <a:pt x="5444629" y="1764854"/>
                  <a:pt x="5439668" y="1759892"/>
                </a:cubicBezTo>
                <a:cubicBezTo>
                  <a:pt x="5439668" y="1759892"/>
                  <a:pt x="5437188" y="1759892"/>
                  <a:pt x="5432226" y="1759892"/>
                </a:cubicBezTo>
                <a:cubicBezTo>
                  <a:pt x="5427265" y="1764854"/>
                  <a:pt x="5424785" y="1767334"/>
                  <a:pt x="5424785" y="1767334"/>
                </a:cubicBezTo>
                <a:cubicBezTo>
                  <a:pt x="5419824" y="1767334"/>
                  <a:pt x="5417343" y="1766093"/>
                  <a:pt x="5417343" y="1763613"/>
                </a:cubicBezTo>
                <a:cubicBezTo>
                  <a:pt x="5417343" y="1761133"/>
                  <a:pt x="5417343" y="1759892"/>
                  <a:pt x="5417343" y="1759892"/>
                </a:cubicBezTo>
                <a:cubicBezTo>
                  <a:pt x="5412382" y="1759892"/>
                  <a:pt x="5409902" y="1759892"/>
                  <a:pt x="5409902" y="1759892"/>
                </a:cubicBezTo>
                <a:lnTo>
                  <a:pt x="5402461" y="1759892"/>
                </a:lnTo>
                <a:lnTo>
                  <a:pt x="5395019" y="1767334"/>
                </a:lnTo>
                <a:lnTo>
                  <a:pt x="5409902" y="1774775"/>
                </a:lnTo>
                <a:cubicBezTo>
                  <a:pt x="5409902" y="1784697"/>
                  <a:pt x="5412382" y="1792138"/>
                  <a:pt x="5417343" y="1797099"/>
                </a:cubicBezTo>
                <a:lnTo>
                  <a:pt x="5380136" y="1782216"/>
                </a:lnTo>
                <a:cubicBezTo>
                  <a:pt x="5370215" y="1777255"/>
                  <a:pt x="5362774" y="1774775"/>
                  <a:pt x="5357812" y="1774775"/>
                </a:cubicBezTo>
                <a:cubicBezTo>
                  <a:pt x="5352851" y="1774775"/>
                  <a:pt x="5347891" y="1772295"/>
                  <a:pt x="5342929" y="1767334"/>
                </a:cubicBezTo>
                <a:cubicBezTo>
                  <a:pt x="5337968" y="1767334"/>
                  <a:pt x="5334247" y="1767334"/>
                  <a:pt x="5331767" y="1767334"/>
                </a:cubicBezTo>
                <a:cubicBezTo>
                  <a:pt x="5329287" y="1767334"/>
                  <a:pt x="5328047" y="1764854"/>
                  <a:pt x="5328047" y="1759892"/>
                </a:cubicBezTo>
                <a:lnTo>
                  <a:pt x="5320605" y="1759892"/>
                </a:lnTo>
                <a:lnTo>
                  <a:pt x="5313164" y="1759892"/>
                </a:lnTo>
                <a:lnTo>
                  <a:pt x="5290840" y="1752451"/>
                </a:lnTo>
                <a:cubicBezTo>
                  <a:pt x="5285878" y="1757412"/>
                  <a:pt x="5283398" y="1759892"/>
                  <a:pt x="5283398" y="1759892"/>
                </a:cubicBezTo>
                <a:cubicBezTo>
                  <a:pt x="5278437" y="1759892"/>
                  <a:pt x="5275957" y="1757412"/>
                  <a:pt x="5275957" y="1752451"/>
                </a:cubicBezTo>
                <a:cubicBezTo>
                  <a:pt x="5275957" y="1747489"/>
                  <a:pt x="5274716" y="1745009"/>
                  <a:pt x="5272236" y="1745009"/>
                </a:cubicBezTo>
                <a:cubicBezTo>
                  <a:pt x="5269756" y="1745009"/>
                  <a:pt x="5268515" y="1742529"/>
                  <a:pt x="5268515" y="1737568"/>
                </a:cubicBezTo>
                <a:cubicBezTo>
                  <a:pt x="5268515" y="1732607"/>
                  <a:pt x="5263554" y="1730127"/>
                  <a:pt x="5253633" y="1730127"/>
                </a:cubicBezTo>
                <a:close/>
                <a:moveTo>
                  <a:pt x="1350615" y="1727801"/>
                </a:moveTo>
                <a:cubicBezTo>
                  <a:pt x="1351856" y="1728111"/>
                  <a:pt x="1353096" y="1728887"/>
                  <a:pt x="1354336" y="1730127"/>
                </a:cubicBezTo>
                <a:cubicBezTo>
                  <a:pt x="1359297" y="1735088"/>
                  <a:pt x="1359297" y="1740048"/>
                  <a:pt x="1354336" y="1745009"/>
                </a:cubicBezTo>
                <a:lnTo>
                  <a:pt x="1339453" y="1752451"/>
                </a:lnTo>
                <a:lnTo>
                  <a:pt x="1332012" y="1752451"/>
                </a:lnTo>
                <a:cubicBezTo>
                  <a:pt x="1327051" y="1752451"/>
                  <a:pt x="1329532" y="1747489"/>
                  <a:pt x="1339453" y="1737568"/>
                </a:cubicBezTo>
                <a:cubicBezTo>
                  <a:pt x="1343174" y="1730127"/>
                  <a:pt x="1346895" y="1726871"/>
                  <a:pt x="1350615" y="1727801"/>
                </a:cubicBezTo>
                <a:close/>
                <a:moveTo>
                  <a:pt x="1811983" y="1722685"/>
                </a:moveTo>
                <a:cubicBezTo>
                  <a:pt x="1809502" y="1722685"/>
                  <a:pt x="1808262" y="1725165"/>
                  <a:pt x="1808262" y="1730127"/>
                </a:cubicBezTo>
                <a:cubicBezTo>
                  <a:pt x="1808262" y="1730127"/>
                  <a:pt x="1808262" y="1732607"/>
                  <a:pt x="1808262" y="1737568"/>
                </a:cubicBezTo>
                <a:lnTo>
                  <a:pt x="1815703" y="1730127"/>
                </a:lnTo>
                <a:cubicBezTo>
                  <a:pt x="1815703" y="1725165"/>
                  <a:pt x="1814463" y="1722685"/>
                  <a:pt x="1811983" y="1722685"/>
                </a:cubicBezTo>
                <a:close/>
                <a:moveTo>
                  <a:pt x="1616815" y="1719979"/>
                </a:moveTo>
                <a:lnTo>
                  <a:pt x="1613855" y="1721755"/>
                </a:lnTo>
                <a:cubicBezTo>
                  <a:pt x="1611995" y="1722375"/>
                  <a:pt x="1609824" y="1722685"/>
                  <a:pt x="1607344" y="1722685"/>
                </a:cubicBezTo>
                <a:lnTo>
                  <a:pt x="1607344" y="1730127"/>
                </a:lnTo>
                <a:lnTo>
                  <a:pt x="1614785" y="1722685"/>
                </a:lnTo>
                <a:close/>
                <a:moveTo>
                  <a:pt x="1686409" y="1718964"/>
                </a:moveTo>
                <a:cubicBezTo>
                  <a:pt x="1685789" y="1718964"/>
                  <a:pt x="1684238" y="1720205"/>
                  <a:pt x="1681758" y="1722685"/>
                </a:cubicBezTo>
                <a:lnTo>
                  <a:pt x="1681758" y="1730127"/>
                </a:lnTo>
                <a:cubicBezTo>
                  <a:pt x="1681758" y="1730127"/>
                  <a:pt x="1682998" y="1727647"/>
                  <a:pt x="1685479" y="1722685"/>
                </a:cubicBezTo>
                <a:cubicBezTo>
                  <a:pt x="1686719" y="1720205"/>
                  <a:pt x="1687029" y="1718964"/>
                  <a:pt x="1686409" y="1718964"/>
                </a:cubicBezTo>
                <a:close/>
                <a:moveTo>
                  <a:pt x="5878711" y="1715244"/>
                </a:moveTo>
                <a:cubicBezTo>
                  <a:pt x="5883672" y="1720205"/>
                  <a:pt x="5888632" y="1722685"/>
                  <a:pt x="5893593" y="1722685"/>
                </a:cubicBezTo>
                <a:lnTo>
                  <a:pt x="5871269" y="1722685"/>
                </a:lnTo>
                <a:close/>
                <a:moveTo>
                  <a:pt x="5275957" y="1715244"/>
                </a:moveTo>
                <a:cubicBezTo>
                  <a:pt x="5275957" y="1720205"/>
                  <a:pt x="5283398" y="1725165"/>
                  <a:pt x="5298281" y="1730127"/>
                </a:cubicBezTo>
                <a:lnTo>
                  <a:pt x="5320605" y="1737568"/>
                </a:lnTo>
                <a:cubicBezTo>
                  <a:pt x="5320605" y="1742529"/>
                  <a:pt x="5320605" y="1745009"/>
                  <a:pt x="5320605" y="1745009"/>
                </a:cubicBezTo>
                <a:cubicBezTo>
                  <a:pt x="5325567" y="1745009"/>
                  <a:pt x="5328047" y="1745009"/>
                  <a:pt x="5328047" y="1745009"/>
                </a:cubicBezTo>
                <a:cubicBezTo>
                  <a:pt x="5328047" y="1745009"/>
                  <a:pt x="5330527" y="1745009"/>
                  <a:pt x="5335488" y="1745009"/>
                </a:cubicBezTo>
                <a:lnTo>
                  <a:pt x="5335488" y="1730127"/>
                </a:lnTo>
                <a:cubicBezTo>
                  <a:pt x="5335488" y="1725165"/>
                  <a:pt x="5333008" y="1722685"/>
                  <a:pt x="5328047" y="1722685"/>
                </a:cubicBezTo>
                <a:cubicBezTo>
                  <a:pt x="5323085" y="1722685"/>
                  <a:pt x="5319365" y="1722685"/>
                  <a:pt x="5316885" y="1722685"/>
                </a:cubicBezTo>
                <a:cubicBezTo>
                  <a:pt x="5314404" y="1722685"/>
                  <a:pt x="5313164" y="1722685"/>
                  <a:pt x="5313164" y="1722685"/>
                </a:cubicBezTo>
                <a:close/>
                <a:moveTo>
                  <a:pt x="1912442" y="1715244"/>
                </a:moveTo>
                <a:cubicBezTo>
                  <a:pt x="1912442" y="1715244"/>
                  <a:pt x="1912442" y="1717724"/>
                  <a:pt x="1912442" y="1722685"/>
                </a:cubicBezTo>
                <a:lnTo>
                  <a:pt x="1919883" y="1722685"/>
                </a:lnTo>
                <a:cubicBezTo>
                  <a:pt x="1919883" y="1717724"/>
                  <a:pt x="1919883" y="1715244"/>
                  <a:pt x="1919883" y="1715244"/>
                </a:cubicBezTo>
                <a:cubicBezTo>
                  <a:pt x="1914922" y="1715244"/>
                  <a:pt x="1912442" y="1715244"/>
                  <a:pt x="1912442" y="1715244"/>
                </a:cubicBezTo>
                <a:close/>
                <a:moveTo>
                  <a:pt x="5672212" y="1711523"/>
                </a:moveTo>
                <a:cubicBezTo>
                  <a:pt x="5670972" y="1711523"/>
                  <a:pt x="5670351" y="1712763"/>
                  <a:pt x="5670351" y="1715244"/>
                </a:cubicBezTo>
                <a:lnTo>
                  <a:pt x="5677793" y="1722685"/>
                </a:lnTo>
                <a:lnTo>
                  <a:pt x="5677793" y="1715244"/>
                </a:lnTo>
                <a:cubicBezTo>
                  <a:pt x="5675312" y="1712763"/>
                  <a:pt x="5673452" y="1711523"/>
                  <a:pt x="5672212" y="1711523"/>
                </a:cubicBezTo>
                <a:close/>
                <a:moveTo>
                  <a:pt x="5997773" y="1707802"/>
                </a:moveTo>
                <a:lnTo>
                  <a:pt x="6005215" y="1715244"/>
                </a:lnTo>
                <a:cubicBezTo>
                  <a:pt x="6000253" y="1715244"/>
                  <a:pt x="5997773" y="1715244"/>
                  <a:pt x="5997773" y="1715244"/>
                </a:cubicBezTo>
                <a:close/>
                <a:moveTo>
                  <a:pt x="5781972" y="1707802"/>
                </a:moveTo>
                <a:lnTo>
                  <a:pt x="5781972" y="1715244"/>
                </a:lnTo>
                <a:cubicBezTo>
                  <a:pt x="5781972" y="1710282"/>
                  <a:pt x="5784452" y="1710282"/>
                  <a:pt x="5789414" y="1715244"/>
                </a:cubicBezTo>
                <a:cubicBezTo>
                  <a:pt x="5794375" y="1720205"/>
                  <a:pt x="5799335" y="1722685"/>
                  <a:pt x="5804297" y="1722685"/>
                </a:cubicBezTo>
                <a:lnTo>
                  <a:pt x="5804297" y="1715244"/>
                </a:lnTo>
                <a:cubicBezTo>
                  <a:pt x="5799335" y="1715244"/>
                  <a:pt x="5796855" y="1712764"/>
                  <a:pt x="5796855" y="1707802"/>
                </a:cubicBezTo>
                <a:close/>
                <a:moveTo>
                  <a:pt x="5752207" y="1707802"/>
                </a:moveTo>
                <a:lnTo>
                  <a:pt x="5752207" y="1715244"/>
                </a:lnTo>
                <a:lnTo>
                  <a:pt x="5759648" y="1715244"/>
                </a:lnTo>
                <a:cubicBezTo>
                  <a:pt x="5759648" y="1710282"/>
                  <a:pt x="5757168" y="1707802"/>
                  <a:pt x="5752207" y="1707802"/>
                </a:cubicBezTo>
                <a:close/>
                <a:moveTo>
                  <a:pt x="1778496" y="1707802"/>
                </a:moveTo>
                <a:cubicBezTo>
                  <a:pt x="1773536" y="1712764"/>
                  <a:pt x="1771055" y="1715244"/>
                  <a:pt x="1771055" y="1715244"/>
                </a:cubicBezTo>
                <a:lnTo>
                  <a:pt x="1778496" y="1715244"/>
                </a:lnTo>
                <a:cubicBezTo>
                  <a:pt x="1778496" y="1710282"/>
                  <a:pt x="1778496" y="1707802"/>
                  <a:pt x="1778496" y="1707802"/>
                </a:cubicBezTo>
                <a:close/>
                <a:moveTo>
                  <a:pt x="5930801" y="1700361"/>
                </a:moveTo>
                <a:cubicBezTo>
                  <a:pt x="5930801" y="1700361"/>
                  <a:pt x="5933281" y="1700361"/>
                  <a:pt x="5938242" y="1700361"/>
                </a:cubicBezTo>
                <a:lnTo>
                  <a:pt x="5930801" y="1707802"/>
                </a:lnTo>
                <a:close/>
                <a:moveTo>
                  <a:pt x="5915918" y="1700361"/>
                </a:moveTo>
                <a:cubicBezTo>
                  <a:pt x="5920879" y="1700361"/>
                  <a:pt x="5923359" y="1700361"/>
                  <a:pt x="5923359" y="1700361"/>
                </a:cubicBezTo>
                <a:lnTo>
                  <a:pt x="5908476" y="1715244"/>
                </a:lnTo>
                <a:cubicBezTo>
                  <a:pt x="5908476" y="1705322"/>
                  <a:pt x="5910956" y="1700361"/>
                  <a:pt x="5915918" y="1700361"/>
                </a:cubicBezTo>
                <a:close/>
                <a:moveTo>
                  <a:pt x="5819179" y="1700361"/>
                </a:moveTo>
                <a:lnTo>
                  <a:pt x="5826621" y="1707802"/>
                </a:lnTo>
                <a:lnTo>
                  <a:pt x="5826621" y="1700361"/>
                </a:lnTo>
                <a:cubicBezTo>
                  <a:pt x="5826621" y="1700361"/>
                  <a:pt x="5824141" y="1700361"/>
                  <a:pt x="5819179" y="1700361"/>
                </a:cubicBezTo>
                <a:close/>
                <a:moveTo>
                  <a:pt x="1843609" y="1694781"/>
                </a:moveTo>
                <a:cubicBezTo>
                  <a:pt x="1842368" y="1694781"/>
                  <a:pt x="1840508" y="1695400"/>
                  <a:pt x="1838027" y="1696640"/>
                </a:cubicBezTo>
                <a:cubicBezTo>
                  <a:pt x="1833067" y="1699120"/>
                  <a:pt x="1829346" y="1701602"/>
                  <a:pt x="1826865" y="1704082"/>
                </a:cubicBezTo>
                <a:cubicBezTo>
                  <a:pt x="1824385" y="1706562"/>
                  <a:pt x="1823145" y="1710282"/>
                  <a:pt x="1823145" y="1715244"/>
                </a:cubicBezTo>
                <a:lnTo>
                  <a:pt x="1830586" y="1707802"/>
                </a:lnTo>
                <a:cubicBezTo>
                  <a:pt x="1840508" y="1702841"/>
                  <a:pt x="1845469" y="1699120"/>
                  <a:pt x="1845469" y="1696640"/>
                </a:cubicBezTo>
                <a:cubicBezTo>
                  <a:pt x="1845469" y="1695400"/>
                  <a:pt x="1844849" y="1694781"/>
                  <a:pt x="1843609" y="1694781"/>
                </a:cubicBezTo>
                <a:close/>
                <a:moveTo>
                  <a:pt x="5968008" y="1692920"/>
                </a:moveTo>
                <a:cubicBezTo>
                  <a:pt x="5968008" y="1697881"/>
                  <a:pt x="5966767" y="1701602"/>
                  <a:pt x="5964287" y="1704082"/>
                </a:cubicBezTo>
                <a:cubicBezTo>
                  <a:pt x="5961807" y="1706562"/>
                  <a:pt x="5960566" y="1707802"/>
                  <a:pt x="5960566" y="1707802"/>
                </a:cubicBezTo>
                <a:close/>
                <a:moveTo>
                  <a:pt x="1629668" y="1692920"/>
                </a:moveTo>
                <a:cubicBezTo>
                  <a:pt x="1629668" y="1692920"/>
                  <a:pt x="1629668" y="1695400"/>
                  <a:pt x="1629668" y="1700361"/>
                </a:cubicBezTo>
                <a:lnTo>
                  <a:pt x="1637110" y="1692920"/>
                </a:lnTo>
                <a:close/>
                <a:moveTo>
                  <a:pt x="1577578" y="1692920"/>
                </a:moveTo>
                <a:cubicBezTo>
                  <a:pt x="1567656" y="1692920"/>
                  <a:pt x="1565176" y="1697881"/>
                  <a:pt x="1570137" y="1707802"/>
                </a:cubicBezTo>
                <a:cubicBezTo>
                  <a:pt x="1575098" y="1707802"/>
                  <a:pt x="1578818" y="1707802"/>
                  <a:pt x="1581299" y="1707802"/>
                </a:cubicBezTo>
                <a:cubicBezTo>
                  <a:pt x="1583779" y="1707802"/>
                  <a:pt x="1585020" y="1705322"/>
                  <a:pt x="1585020" y="1700361"/>
                </a:cubicBezTo>
                <a:cubicBezTo>
                  <a:pt x="1585020" y="1695400"/>
                  <a:pt x="1582539" y="1692920"/>
                  <a:pt x="1577578" y="1692920"/>
                </a:cubicBezTo>
                <a:close/>
                <a:moveTo>
                  <a:pt x="5990332" y="1685478"/>
                </a:moveTo>
                <a:lnTo>
                  <a:pt x="5997773" y="1685478"/>
                </a:lnTo>
                <a:cubicBezTo>
                  <a:pt x="5997773" y="1690439"/>
                  <a:pt x="5997773" y="1694160"/>
                  <a:pt x="5997773" y="1696640"/>
                </a:cubicBezTo>
                <a:cubicBezTo>
                  <a:pt x="5997773" y="1699120"/>
                  <a:pt x="5997773" y="1700361"/>
                  <a:pt x="5997773" y="1700361"/>
                </a:cubicBezTo>
                <a:cubicBezTo>
                  <a:pt x="5997773" y="1695400"/>
                  <a:pt x="5996533" y="1692920"/>
                  <a:pt x="5994052" y="1692920"/>
                </a:cubicBezTo>
                <a:cubicBezTo>
                  <a:pt x="5991572" y="1692920"/>
                  <a:pt x="5990332" y="1690439"/>
                  <a:pt x="5990332" y="1685478"/>
                </a:cubicBezTo>
                <a:close/>
                <a:moveTo>
                  <a:pt x="5938242" y="1685478"/>
                </a:moveTo>
                <a:cubicBezTo>
                  <a:pt x="5943203" y="1685478"/>
                  <a:pt x="5945683" y="1687958"/>
                  <a:pt x="5945683" y="1692920"/>
                </a:cubicBezTo>
                <a:lnTo>
                  <a:pt x="5938242" y="1692920"/>
                </a:lnTo>
                <a:close/>
                <a:moveTo>
                  <a:pt x="5759648" y="1685478"/>
                </a:moveTo>
                <a:cubicBezTo>
                  <a:pt x="5764609" y="1690439"/>
                  <a:pt x="5769570" y="1692920"/>
                  <a:pt x="5774531" y="1692920"/>
                </a:cubicBezTo>
                <a:lnTo>
                  <a:pt x="5781972" y="1685478"/>
                </a:lnTo>
                <a:close/>
                <a:moveTo>
                  <a:pt x="1845469" y="1685478"/>
                </a:moveTo>
                <a:lnTo>
                  <a:pt x="1852910" y="1692920"/>
                </a:lnTo>
                <a:cubicBezTo>
                  <a:pt x="1852910" y="1687958"/>
                  <a:pt x="1852910" y="1685478"/>
                  <a:pt x="1852910" y="1685478"/>
                </a:cubicBezTo>
                <a:cubicBezTo>
                  <a:pt x="1847950" y="1685478"/>
                  <a:pt x="1845469" y="1685478"/>
                  <a:pt x="1845469" y="1685478"/>
                </a:cubicBezTo>
                <a:close/>
                <a:moveTo>
                  <a:pt x="5886152" y="1678037"/>
                </a:moveTo>
                <a:cubicBezTo>
                  <a:pt x="5886152" y="1678037"/>
                  <a:pt x="5893593" y="1678037"/>
                  <a:pt x="5908476" y="1678037"/>
                </a:cubicBezTo>
                <a:lnTo>
                  <a:pt x="5915918" y="1685478"/>
                </a:lnTo>
                <a:cubicBezTo>
                  <a:pt x="5915918" y="1685478"/>
                  <a:pt x="5910956" y="1685478"/>
                  <a:pt x="5901035" y="1685478"/>
                </a:cubicBezTo>
                <a:lnTo>
                  <a:pt x="5893593" y="1685478"/>
                </a:lnTo>
                <a:close/>
                <a:moveTo>
                  <a:pt x="4993183" y="1678037"/>
                </a:moveTo>
                <a:lnTo>
                  <a:pt x="4985742" y="1685478"/>
                </a:lnTo>
                <a:cubicBezTo>
                  <a:pt x="4990703" y="1685478"/>
                  <a:pt x="4998145" y="1685478"/>
                  <a:pt x="5008066" y="1685478"/>
                </a:cubicBezTo>
                <a:cubicBezTo>
                  <a:pt x="5017988" y="1685478"/>
                  <a:pt x="5024190" y="1686719"/>
                  <a:pt x="5026670" y="1689199"/>
                </a:cubicBezTo>
                <a:cubicBezTo>
                  <a:pt x="5029150" y="1691679"/>
                  <a:pt x="5032870" y="1691679"/>
                  <a:pt x="5037832" y="1689199"/>
                </a:cubicBezTo>
                <a:cubicBezTo>
                  <a:pt x="5042793" y="1686719"/>
                  <a:pt x="5047753" y="1687958"/>
                  <a:pt x="5052715" y="1692920"/>
                </a:cubicBezTo>
                <a:cubicBezTo>
                  <a:pt x="5057676" y="1697881"/>
                  <a:pt x="5057676" y="1700361"/>
                  <a:pt x="5052715" y="1700361"/>
                </a:cubicBezTo>
                <a:cubicBezTo>
                  <a:pt x="5047753" y="1700361"/>
                  <a:pt x="5045273" y="1701602"/>
                  <a:pt x="5045273" y="1704082"/>
                </a:cubicBezTo>
                <a:cubicBezTo>
                  <a:pt x="5045273" y="1706562"/>
                  <a:pt x="5042793" y="1710282"/>
                  <a:pt x="5037832" y="1715244"/>
                </a:cubicBezTo>
                <a:lnTo>
                  <a:pt x="5045273" y="1715244"/>
                </a:lnTo>
                <a:lnTo>
                  <a:pt x="5052715" y="1715244"/>
                </a:lnTo>
                <a:cubicBezTo>
                  <a:pt x="5047753" y="1720205"/>
                  <a:pt x="5047753" y="1722685"/>
                  <a:pt x="5052715" y="1722685"/>
                </a:cubicBezTo>
                <a:lnTo>
                  <a:pt x="5060156" y="1722685"/>
                </a:lnTo>
                <a:lnTo>
                  <a:pt x="5060156" y="1715244"/>
                </a:lnTo>
                <a:cubicBezTo>
                  <a:pt x="5060156" y="1710282"/>
                  <a:pt x="5060156" y="1707802"/>
                  <a:pt x="5060156" y="1707802"/>
                </a:cubicBezTo>
                <a:lnTo>
                  <a:pt x="5082480" y="1707802"/>
                </a:lnTo>
                <a:lnTo>
                  <a:pt x="5075039" y="1700361"/>
                </a:lnTo>
                <a:cubicBezTo>
                  <a:pt x="5075039" y="1705322"/>
                  <a:pt x="5072559" y="1705322"/>
                  <a:pt x="5067597" y="1700361"/>
                </a:cubicBezTo>
                <a:cubicBezTo>
                  <a:pt x="5057676" y="1690439"/>
                  <a:pt x="5060156" y="1685478"/>
                  <a:pt x="5075039" y="1685478"/>
                </a:cubicBezTo>
                <a:cubicBezTo>
                  <a:pt x="5075039" y="1685478"/>
                  <a:pt x="5077519" y="1685478"/>
                  <a:pt x="5082480" y="1685478"/>
                </a:cubicBezTo>
                <a:lnTo>
                  <a:pt x="5075039" y="1678037"/>
                </a:lnTo>
                <a:cubicBezTo>
                  <a:pt x="5065117" y="1678037"/>
                  <a:pt x="5057676" y="1678037"/>
                  <a:pt x="5052715" y="1678037"/>
                </a:cubicBezTo>
                <a:lnTo>
                  <a:pt x="5037832" y="1678037"/>
                </a:lnTo>
                <a:lnTo>
                  <a:pt x="5022949" y="1678037"/>
                </a:lnTo>
                <a:lnTo>
                  <a:pt x="5015508" y="1678037"/>
                </a:lnTo>
                <a:cubicBezTo>
                  <a:pt x="5010546" y="1682998"/>
                  <a:pt x="5003105" y="1682998"/>
                  <a:pt x="4993183" y="1678037"/>
                </a:cubicBezTo>
                <a:close/>
                <a:moveTo>
                  <a:pt x="2001738" y="1678037"/>
                </a:moveTo>
                <a:cubicBezTo>
                  <a:pt x="2001738" y="1678037"/>
                  <a:pt x="2000498" y="1679277"/>
                  <a:pt x="1998018" y="1681757"/>
                </a:cubicBezTo>
                <a:cubicBezTo>
                  <a:pt x="1995537" y="1684238"/>
                  <a:pt x="1994297" y="1685478"/>
                  <a:pt x="1994297" y="1685478"/>
                </a:cubicBezTo>
                <a:lnTo>
                  <a:pt x="1994297" y="1692920"/>
                </a:lnTo>
                <a:cubicBezTo>
                  <a:pt x="1999258" y="1692920"/>
                  <a:pt x="2001738" y="1690439"/>
                  <a:pt x="2001738" y="1685478"/>
                </a:cubicBezTo>
                <a:close/>
                <a:moveTo>
                  <a:pt x="5127129" y="1670595"/>
                </a:moveTo>
                <a:lnTo>
                  <a:pt x="5127129" y="1678037"/>
                </a:lnTo>
                <a:cubicBezTo>
                  <a:pt x="5132090" y="1682998"/>
                  <a:pt x="5139531" y="1685478"/>
                  <a:pt x="5149453" y="1685478"/>
                </a:cubicBezTo>
                <a:lnTo>
                  <a:pt x="5164336" y="1692920"/>
                </a:lnTo>
                <a:cubicBezTo>
                  <a:pt x="5164336" y="1697881"/>
                  <a:pt x="5161856" y="1700361"/>
                  <a:pt x="5156894" y="1700361"/>
                </a:cubicBezTo>
                <a:cubicBezTo>
                  <a:pt x="5156894" y="1700361"/>
                  <a:pt x="5156894" y="1702841"/>
                  <a:pt x="5156894" y="1707802"/>
                </a:cubicBezTo>
                <a:lnTo>
                  <a:pt x="5149453" y="1722685"/>
                </a:lnTo>
                <a:lnTo>
                  <a:pt x="5149453" y="1715244"/>
                </a:lnTo>
                <a:lnTo>
                  <a:pt x="5142011" y="1700361"/>
                </a:lnTo>
                <a:cubicBezTo>
                  <a:pt x="5142011" y="1700361"/>
                  <a:pt x="5142011" y="1702841"/>
                  <a:pt x="5142011" y="1707802"/>
                </a:cubicBezTo>
                <a:lnTo>
                  <a:pt x="5127129" y="1707802"/>
                </a:lnTo>
                <a:cubicBezTo>
                  <a:pt x="5127129" y="1702841"/>
                  <a:pt x="5124649" y="1701602"/>
                  <a:pt x="5119687" y="1704082"/>
                </a:cubicBezTo>
                <a:cubicBezTo>
                  <a:pt x="5114726" y="1706562"/>
                  <a:pt x="5112246" y="1705322"/>
                  <a:pt x="5112246" y="1700361"/>
                </a:cubicBezTo>
                <a:lnTo>
                  <a:pt x="5097363" y="1715244"/>
                </a:lnTo>
                <a:lnTo>
                  <a:pt x="5119687" y="1722685"/>
                </a:lnTo>
                <a:lnTo>
                  <a:pt x="5142011" y="1730127"/>
                </a:lnTo>
                <a:lnTo>
                  <a:pt x="5149453" y="1752451"/>
                </a:lnTo>
                <a:lnTo>
                  <a:pt x="5149453" y="1745009"/>
                </a:lnTo>
                <a:lnTo>
                  <a:pt x="5156894" y="1745009"/>
                </a:lnTo>
                <a:lnTo>
                  <a:pt x="5171777" y="1752451"/>
                </a:lnTo>
                <a:cubicBezTo>
                  <a:pt x="5176738" y="1752451"/>
                  <a:pt x="5179218" y="1749971"/>
                  <a:pt x="5179218" y="1745009"/>
                </a:cubicBezTo>
                <a:cubicBezTo>
                  <a:pt x="5174257" y="1745009"/>
                  <a:pt x="5171777" y="1742529"/>
                  <a:pt x="5171777" y="1737568"/>
                </a:cubicBezTo>
                <a:lnTo>
                  <a:pt x="5164336" y="1737568"/>
                </a:lnTo>
                <a:cubicBezTo>
                  <a:pt x="5164336" y="1737568"/>
                  <a:pt x="5163095" y="1733847"/>
                  <a:pt x="5160615" y="1726406"/>
                </a:cubicBezTo>
                <a:cubicBezTo>
                  <a:pt x="5158135" y="1718964"/>
                  <a:pt x="5158135" y="1716484"/>
                  <a:pt x="5160615" y="1718964"/>
                </a:cubicBezTo>
                <a:cubicBezTo>
                  <a:pt x="5163095" y="1721445"/>
                  <a:pt x="5169297" y="1725165"/>
                  <a:pt x="5179218" y="1730127"/>
                </a:cubicBezTo>
                <a:lnTo>
                  <a:pt x="5194101" y="1730127"/>
                </a:lnTo>
                <a:cubicBezTo>
                  <a:pt x="5194101" y="1725165"/>
                  <a:pt x="5194101" y="1721445"/>
                  <a:pt x="5194101" y="1718964"/>
                </a:cubicBezTo>
                <a:cubicBezTo>
                  <a:pt x="5194101" y="1716484"/>
                  <a:pt x="5191621" y="1715244"/>
                  <a:pt x="5186660" y="1715244"/>
                </a:cubicBezTo>
                <a:lnTo>
                  <a:pt x="5186660" y="1707802"/>
                </a:lnTo>
                <a:cubicBezTo>
                  <a:pt x="5186660" y="1707802"/>
                  <a:pt x="5187901" y="1706562"/>
                  <a:pt x="5190381" y="1704082"/>
                </a:cubicBezTo>
                <a:cubicBezTo>
                  <a:pt x="5192861" y="1701602"/>
                  <a:pt x="5194101" y="1702841"/>
                  <a:pt x="5194101" y="1707802"/>
                </a:cubicBezTo>
                <a:cubicBezTo>
                  <a:pt x="5199063" y="1707802"/>
                  <a:pt x="5206504" y="1707802"/>
                  <a:pt x="5216426" y="1707802"/>
                </a:cubicBezTo>
                <a:lnTo>
                  <a:pt x="5238750" y="1700361"/>
                </a:lnTo>
                <a:lnTo>
                  <a:pt x="5231308" y="1700361"/>
                </a:lnTo>
                <a:cubicBezTo>
                  <a:pt x="5226347" y="1700361"/>
                  <a:pt x="5221387" y="1700361"/>
                  <a:pt x="5216426" y="1700361"/>
                </a:cubicBezTo>
                <a:cubicBezTo>
                  <a:pt x="5216426" y="1695400"/>
                  <a:pt x="5206504" y="1692920"/>
                  <a:pt x="5186660" y="1692920"/>
                </a:cubicBezTo>
                <a:cubicBezTo>
                  <a:pt x="5181699" y="1692920"/>
                  <a:pt x="5177978" y="1694160"/>
                  <a:pt x="5175498" y="1696640"/>
                </a:cubicBezTo>
                <a:cubicBezTo>
                  <a:pt x="5173018" y="1699120"/>
                  <a:pt x="5174257" y="1700361"/>
                  <a:pt x="5179218" y="1700361"/>
                </a:cubicBezTo>
                <a:lnTo>
                  <a:pt x="5179218" y="1707802"/>
                </a:lnTo>
                <a:cubicBezTo>
                  <a:pt x="5169297" y="1702841"/>
                  <a:pt x="5169297" y="1695400"/>
                  <a:pt x="5179218" y="1685478"/>
                </a:cubicBezTo>
                <a:cubicBezTo>
                  <a:pt x="5179218" y="1680517"/>
                  <a:pt x="5179218" y="1678037"/>
                  <a:pt x="5179218" y="1678037"/>
                </a:cubicBezTo>
                <a:cubicBezTo>
                  <a:pt x="5174257" y="1673075"/>
                  <a:pt x="5166816" y="1670595"/>
                  <a:pt x="5156894" y="1670595"/>
                </a:cubicBezTo>
                <a:cubicBezTo>
                  <a:pt x="5146973" y="1670595"/>
                  <a:pt x="5142011" y="1673075"/>
                  <a:pt x="5142011" y="1678037"/>
                </a:cubicBezTo>
                <a:cubicBezTo>
                  <a:pt x="5142011" y="1682998"/>
                  <a:pt x="5140771" y="1682998"/>
                  <a:pt x="5138291" y="1678037"/>
                </a:cubicBezTo>
                <a:cubicBezTo>
                  <a:pt x="5135811" y="1673075"/>
                  <a:pt x="5132090" y="1670595"/>
                  <a:pt x="5127129" y="1670595"/>
                </a:cubicBezTo>
                <a:close/>
                <a:moveTo>
                  <a:pt x="1746870" y="1658503"/>
                </a:moveTo>
                <a:cubicBezTo>
                  <a:pt x="1748111" y="1657883"/>
                  <a:pt x="1748731" y="1658193"/>
                  <a:pt x="1748731" y="1659433"/>
                </a:cubicBezTo>
                <a:cubicBezTo>
                  <a:pt x="1748731" y="1661913"/>
                  <a:pt x="1748731" y="1664395"/>
                  <a:pt x="1748731" y="1666875"/>
                </a:cubicBezTo>
                <a:cubicBezTo>
                  <a:pt x="1748731" y="1669355"/>
                  <a:pt x="1747491" y="1670595"/>
                  <a:pt x="1745010" y="1670595"/>
                </a:cubicBezTo>
                <a:cubicBezTo>
                  <a:pt x="1742530" y="1670595"/>
                  <a:pt x="1741289" y="1670595"/>
                  <a:pt x="1741289" y="1670595"/>
                </a:cubicBezTo>
                <a:lnTo>
                  <a:pt x="1741289" y="1663154"/>
                </a:lnTo>
                <a:cubicBezTo>
                  <a:pt x="1743770" y="1660673"/>
                  <a:pt x="1745630" y="1659123"/>
                  <a:pt x="1746870" y="1658503"/>
                </a:cubicBezTo>
                <a:close/>
                <a:moveTo>
                  <a:pt x="1815703" y="1655713"/>
                </a:moveTo>
                <a:lnTo>
                  <a:pt x="1793379" y="1670595"/>
                </a:lnTo>
                <a:cubicBezTo>
                  <a:pt x="1778496" y="1690439"/>
                  <a:pt x="1771055" y="1700361"/>
                  <a:pt x="1771055" y="1700361"/>
                </a:cubicBezTo>
                <a:lnTo>
                  <a:pt x="1785938" y="1692920"/>
                </a:lnTo>
                <a:cubicBezTo>
                  <a:pt x="1785938" y="1692920"/>
                  <a:pt x="1787178" y="1691679"/>
                  <a:pt x="1789659" y="1689199"/>
                </a:cubicBezTo>
                <a:cubicBezTo>
                  <a:pt x="1792139" y="1686719"/>
                  <a:pt x="1793379" y="1682998"/>
                  <a:pt x="1793379" y="1678037"/>
                </a:cubicBezTo>
                <a:cubicBezTo>
                  <a:pt x="1798340" y="1678037"/>
                  <a:pt x="1803301" y="1678037"/>
                  <a:pt x="1808262" y="1678037"/>
                </a:cubicBezTo>
                <a:lnTo>
                  <a:pt x="1815703" y="1670595"/>
                </a:lnTo>
                <a:cubicBezTo>
                  <a:pt x="1815703" y="1665634"/>
                  <a:pt x="1815703" y="1661913"/>
                  <a:pt x="1815703" y="1659433"/>
                </a:cubicBezTo>
                <a:cubicBezTo>
                  <a:pt x="1815703" y="1656953"/>
                  <a:pt x="1815703" y="1655713"/>
                  <a:pt x="1815703" y="1655713"/>
                </a:cubicBezTo>
                <a:close/>
                <a:moveTo>
                  <a:pt x="1971973" y="1648271"/>
                </a:moveTo>
                <a:cubicBezTo>
                  <a:pt x="1957090" y="1658193"/>
                  <a:pt x="1949649" y="1668115"/>
                  <a:pt x="1949649" y="1678037"/>
                </a:cubicBezTo>
                <a:lnTo>
                  <a:pt x="1957090" y="1678037"/>
                </a:lnTo>
                <a:cubicBezTo>
                  <a:pt x="1962051" y="1682998"/>
                  <a:pt x="1964531" y="1685478"/>
                  <a:pt x="1964531" y="1685478"/>
                </a:cubicBezTo>
                <a:lnTo>
                  <a:pt x="1964531" y="1678037"/>
                </a:lnTo>
                <a:cubicBezTo>
                  <a:pt x="1959570" y="1673075"/>
                  <a:pt x="1959570" y="1668115"/>
                  <a:pt x="1964531" y="1663154"/>
                </a:cubicBezTo>
                <a:close/>
                <a:moveTo>
                  <a:pt x="1637110" y="1648271"/>
                </a:moveTo>
                <a:cubicBezTo>
                  <a:pt x="1632149" y="1648271"/>
                  <a:pt x="1629668" y="1649512"/>
                  <a:pt x="1629668" y="1651992"/>
                </a:cubicBezTo>
                <a:cubicBezTo>
                  <a:pt x="1629668" y="1654472"/>
                  <a:pt x="1629668" y="1655713"/>
                  <a:pt x="1629668" y="1655713"/>
                </a:cubicBezTo>
                <a:close/>
                <a:moveTo>
                  <a:pt x="1596182" y="1648271"/>
                </a:moveTo>
                <a:cubicBezTo>
                  <a:pt x="1598662" y="1648271"/>
                  <a:pt x="1599903" y="1648271"/>
                  <a:pt x="1599903" y="1648271"/>
                </a:cubicBezTo>
                <a:lnTo>
                  <a:pt x="1607344" y="1655713"/>
                </a:lnTo>
                <a:lnTo>
                  <a:pt x="1592461" y="1655713"/>
                </a:lnTo>
                <a:cubicBezTo>
                  <a:pt x="1592461" y="1650751"/>
                  <a:pt x="1593701" y="1648271"/>
                  <a:pt x="1596182" y="1648271"/>
                </a:cubicBezTo>
                <a:close/>
                <a:moveTo>
                  <a:pt x="1585020" y="1648271"/>
                </a:moveTo>
                <a:lnTo>
                  <a:pt x="1585020" y="1655713"/>
                </a:lnTo>
                <a:cubicBezTo>
                  <a:pt x="1585020" y="1660674"/>
                  <a:pt x="1585020" y="1663154"/>
                  <a:pt x="1585020" y="1663154"/>
                </a:cubicBezTo>
                <a:cubicBezTo>
                  <a:pt x="1580059" y="1663154"/>
                  <a:pt x="1577578" y="1663154"/>
                  <a:pt x="1577578" y="1663154"/>
                </a:cubicBezTo>
                <a:cubicBezTo>
                  <a:pt x="1577578" y="1658193"/>
                  <a:pt x="1580059" y="1653232"/>
                  <a:pt x="1585020" y="1648271"/>
                </a:cubicBezTo>
                <a:close/>
                <a:moveTo>
                  <a:pt x="5998703" y="1643620"/>
                </a:moveTo>
                <a:cubicBezTo>
                  <a:pt x="5999324" y="1643001"/>
                  <a:pt x="6000254" y="1643310"/>
                  <a:pt x="6001494" y="1644550"/>
                </a:cubicBezTo>
                <a:cubicBezTo>
                  <a:pt x="6003974" y="1647031"/>
                  <a:pt x="6005215" y="1648271"/>
                  <a:pt x="6005215" y="1648271"/>
                </a:cubicBezTo>
                <a:lnTo>
                  <a:pt x="6005215" y="1655713"/>
                </a:lnTo>
                <a:cubicBezTo>
                  <a:pt x="6005215" y="1655713"/>
                  <a:pt x="6002734" y="1653232"/>
                  <a:pt x="5997773" y="1648271"/>
                </a:cubicBezTo>
                <a:cubicBezTo>
                  <a:pt x="5997773" y="1645790"/>
                  <a:pt x="5998084" y="1644241"/>
                  <a:pt x="5998703" y="1643620"/>
                </a:cubicBezTo>
                <a:close/>
                <a:moveTo>
                  <a:pt x="5819179" y="1633388"/>
                </a:moveTo>
                <a:cubicBezTo>
                  <a:pt x="5809258" y="1633388"/>
                  <a:pt x="5809258" y="1635868"/>
                  <a:pt x="5819179" y="1640830"/>
                </a:cubicBezTo>
                <a:cubicBezTo>
                  <a:pt x="5824141" y="1640830"/>
                  <a:pt x="5831582" y="1643310"/>
                  <a:pt x="5841504" y="1648271"/>
                </a:cubicBezTo>
                <a:lnTo>
                  <a:pt x="5834062" y="1640830"/>
                </a:lnTo>
                <a:cubicBezTo>
                  <a:pt x="5834062" y="1640830"/>
                  <a:pt x="5829101" y="1638350"/>
                  <a:pt x="5819179" y="1633388"/>
                </a:cubicBezTo>
                <a:close/>
                <a:moveTo>
                  <a:pt x="2016621" y="1625947"/>
                </a:moveTo>
                <a:lnTo>
                  <a:pt x="2016621" y="1633388"/>
                </a:lnTo>
                <a:lnTo>
                  <a:pt x="2024063" y="1633388"/>
                </a:lnTo>
                <a:cubicBezTo>
                  <a:pt x="2024063" y="1628427"/>
                  <a:pt x="2021582" y="1625947"/>
                  <a:pt x="2016621" y="1625947"/>
                </a:cubicBezTo>
                <a:close/>
                <a:moveTo>
                  <a:pt x="1897559" y="1625947"/>
                </a:moveTo>
                <a:lnTo>
                  <a:pt x="1890117" y="1633388"/>
                </a:lnTo>
                <a:lnTo>
                  <a:pt x="1897559" y="1633388"/>
                </a:lnTo>
                <a:cubicBezTo>
                  <a:pt x="1897559" y="1633388"/>
                  <a:pt x="1897559" y="1630908"/>
                  <a:pt x="1897559" y="1625947"/>
                </a:cubicBezTo>
                <a:close/>
                <a:moveTo>
                  <a:pt x="1763613" y="1625947"/>
                </a:moveTo>
                <a:cubicBezTo>
                  <a:pt x="1763613" y="1625947"/>
                  <a:pt x="1762373" y="1627188"/>
                  <a:pt x="1759893" y="1629668"/>
                </a:cubicBezTo>
                <a:cubicBezTo>
                  <a:pt x="1757412" y="1632148"/>
                  <a:pt x="1756172" y="1633388"/>
                  <a:pt x="1756172" y="1633388"/>
                </a:cubicBezTo>
                <a:cubicBezTo>
                  <a:pt x="1756172" y="1633388"/>
                  <a:pt x="1756172" y="1632148"/>
                  <a:pt x="1756172" y="1629668"/>
                </a:cubicBezTo>
                <a:cubicBezTo>
                  <a:pt x="1756172" y="1627188"/>
                  <a:pt x="1758653" y="1625947"/>
                  <a:pt x="1763613" y="1625947"/>
                </a:cubicBezTo>
                <a:close/>
                <a:moveTo>
                  <a:pt x="5963357" y="1620366"/>
                </a:moveTo>
                <a:cubicBezTo>
                  <a:pt x="5965217" y="1620366"/>
                  <a:pt x="5968008" y="1620986"/>
                  <a:pt x="5971728" y="1622226"/>
                </a:cubicBezTo>
                <a:cubicBezTo>
                  <a:pt x="5979170" y="1624706"/>
                  <a:pt x="5982890" y="1628427"/>
                  <a:pt x="5982890" y="1633388"/>
                </a:cubicBezTo>
                <a:lnTo>
                  <a:pt x="5968008" y="1625947"/>
                </a:lnTo>
                <a:cubicBezTo>
                  <a:pt x="5963046" y="1625947"/>
                  <a:pt x="5960566" y="1624706"/>
                  <a:pt x="5960566" y="1622226"/>
                </a:cubicBezTo>
                <a:cubicBezTo>
                  <a:pt x="5960566" y="1620986"/>
                  <a:pt x="5961496" y="1620366"/>
                  <a:pt x="5963357" y="1620366"/>
                </a:cubicBezTo>
                <a:close/>
                <a:moveTo>
                  <a:pt x="5699187" y="1620366"/>
                </a:moveTo>
                <a:cubicBezTo>
                  <a:pt x="5698566" y="1620366"/>
                  <a:pt x="5697636" y="1620986"/>
                  <a:pt x="5696396" y="1622226"/>
                </a:cubicBezTo>
                <a:cubicBezTo>
                  <a:pt x="5693916" y="1624706"/>
                  <a:pt x="5690195" y="1627188"/>
                  <a:pt x="5685234" y="1629668"/>
                </a:cubicBezTo>
                <a:cubicBezTo>
                  <a:pt x="5680273" y="1632148"/>
                  <a:pt x="5680273" y="1633388"/>
                  <a:pt x="5685234" y="1633388"/>
                </a:cubicBezTo>
                <a:lnTo>
                  <a:pt x="5700117" y="1633388"/>
                </a:lnTo>
                <a:cubicBezTo>
                  <a:pt x="5700117" y="1628427"/>
                  <a:pt x="5700117" y="1624706"/>
                  <a:pt x="5700117" y="1622226"/>
                </a:cubicBezTo>
                <a:cubicBezTo>
                  <a:pt x="5700117" y="1620986"/>
                  <a:pt x="5699807" y="1620366"/>
                  <a:pt x="5699187" y="1620366"/>
                </a:cubicBezTo>
                <a:close/>
                <a:moveTo>
                  <a:pt x="5871269" y="1618506"/>
                </a:moveTo>
                <a:cubicBezTo>
                  <a:pt x="5876231" y="1618506"/>
                  <a:pt x="5878711" y="1620986"/>
                  <a:pt x="5878711" y="1625947"/>
                </a:cubicBezTo>
                <a:lnTo>
                  <a:pt x="5871269" y="1625947"/>
                </a:lnTo>
                <a:close/>
                <a:moveTo>
                  <a:pt x="1704082" y="1618506"/>
                </a:moveTo>
                <a:cubicBezTo>
                  <a:pt x="1704082" y="1618506"/>
                  <a:pt x="1704082" y="1620986"/>
                  <a:pt x="1704082" y="1625947"/>
                </a:cubicBezTo>
                <a:lnTo>
                  <a:pt x="1711523" y="1618506"/>
                </a:lnTo>
                <a:close/>
                <a:moveTo>
                  <a:pt x="1436192" y="1618506"/>
                </a:moveTo>
                <a:lnTo>
                  <a:pt x="1443633" y="1618506"/>
                </a:lnTo>
                <a:cubicBezTo>
                  <a:pt x="1443633" y="1623467"/>
                  <a:pt x="1443633" y="1627188"/>
                  <a:pt x="1443633" y="1629668"/>
                </a:cubicBezTo>
                <a:cubicBezTo>
                  <a:pt x="1443633" y="1632148"/>
                  <a:pt x="1441153" y="1633388"/>
                  <a:pt x="1436192" y="1633388"/>
                </a:cubicBezTo>
                <a:cubicBezTo>
                  <a:pt x="1431231" y="1633388"/>
                  <a:pt x="1429990" y="1630908"/>
                  <a:pt x="1432471" y="1625947"/>
                </a:cubicBezTo>
                <a:cubicBezTo>
                  <a:pt x="1434951" y="1620986"/>
                  <a:pt x="1436192" y="1618506"/>
                  <a:pt x="1436192" y="1618506"/>
                </a:cubicBezTo>
                <a:close/>
                <a:moveTo>
                  <a:pt x="1996157" y="1613855"/>
                </a:moveTo>
                <a:cubicBezTo>
                  <a:pt x="1994917" y="1614475"/>
                  <a:pt x="1994297" y="1616025"/>
                  <a:pt x="1994297" y="1618506"/>
                </a:cubicBezTo>
                <a:cubicBezTo>
                  <a:pt x="1994297" y="1623467"/>
                  <a:pt x="1991816" y="1628427"/>
                  <a:pt x="1986856" y="1633388"/>
                </a:cubicBezTo>
                <a:lnTo>
                  <a:pt x="1986856" y="1640830"/>
                </a:lnTo>
                <a:lnTo>
                  <a:pt x="1994297" y="1640830"/>
                </a:lnTo>
                <a:cubicBezTo>
                  <a:pt x="1999258" y="1635868"/>
                  <a:pt x="2002979" y="1630908"/>
                  <a:pt x="2005459" y="1625947"/>
                </a:cubicBezTo>
                <a:cubicBezTo>
                  <a:pt x="2007940" y="1620986"/>
                  <a:pt x="2006699" y="1617265"/>
                  <a:pt x="2001738" y="1614785"/>
                </a:cubicBezTo>
                <a:cubicBezTo>
                  <a:pt x="1999258" y="1613545"/>
                  <a:pt x="1997398" y="1613235"/>
                  <a:pt x="1996157" y="1613855"/>
                </a:cubicBezTo>
                <a:close/>
                <a:moveTo>
                  <a:pt x="5930801" y="1611064"/>
                </a:moveTo>
                <a:cubicBezTo>
                  <a:pt x="5930801" y="1611064"/>
                  <a:pt x="5933281" y="1611064"/>
                  <a:pt x="5938242" y="1611064"/>
                </a:cubicBezTo>
                <a:cubicBezTo>
                  <a:pt x="5938242" y="1611064"/>
                  <a:pt x="5939483" y="1611064"/>
                  <a:pt x="5941963" y="1611064"/>
                </a:cubicBezTo>
                <a:cubicBezTo>
                  <a:pt x="5944443" y="1611064"/>
                  <a:pt x="5945683" y="1613544"/>
                  <a:pt x="5945683" y="1618506"/>
                </a:cubicBezTo>
                <a:cubicBezTo>
                  <a:pt x="5945683" y="1623467"/>
                  <a:pt x="5943203" y="1623467"/>
                  <a:pt x="5938242" y="1618506"/>
                </a:cubicBezTo>
                <a:cubicBezTo>
                  <a:pt x="5933281" y="1613544"/>
                  <a:pt x="5930801" y="1611064"/>
                  <a:pt x="5930801" y="1611064"/>
                </a:cubicBezTo>
                <a:close/>
                <a:moveTo>
                  <a:pt x="2098477" y="1611064"/>
                </a:moveTo>
                <a:lnTo>
                  <a:pt x="2083594" y="1618506"/>
                </a:lnTo>
                <a:cubicBezTo>
                  <a:pt x="2083594" y="1623467"/>
                  <a:pt x="2086075" y="1624706"/>
                  <a:pt x="2091035" y="1622226"/>
                </a:cubicBezTo>
                <a:cubicBezTo>
                  <a:pt x="2095996" y="1619746"/>
                  <a:pt x="2098477" y="1616025"/>
                  <a:pt x="2098477" y="1611064"/>
                </a:cubicBezTo>
                <a:close/>
                <a:moveTo>
                  <a:pt x="1949649" y="1603623"/>
                </a:moveTo>
                <a:lnTo>
                  <a:pt x="1949649" y="1611064"/>
                </a:lnTo>
                <a:cubicBezTo>
                  <a:pt x="1954610" y="1611064"/>
                  <a:pt x="1957090" y="1608584"/>
                  <a:pt x="1957090" y="1603623"/>
                </a:cubicBezTo>
                <a:cubicBezTo>
                  <a:pt x="1952129" y="1603623"/>
                  <a:pt x="1949649" y="1603623"/>
                  <a:pt x="1949649" y="1603623"/>
                </a:cubicBezTo>
                <a:close/>
                <a:moveTo>
                  <a:pt x="1666875" y="1603623"/>
                </a:moveTo>
                <a:cubicBezTo>
                  <a:pt x="1666875" y="1603623"/>
                  <a:pt x="1665635" y="1604863"/>
                  <a:pt x="1663155" y="1607343"/>
                </a:cubicBezTo>
                <a:cubicBezTo>
                  <a:pt x="1660674" y="1609823"/>
                  <a:pt x="1659434" y="1611064"/>
                  <a:pt x="1659434" y="1611064"/>
                </a:cubicBezTo>
                <a:lnTo>
                  <a:pt x="1666875" y="1611064"/>
                </a:lnTo>
                <a:cubicBezTo>
                  <a:pt x="1671836" y="1611064"/>
                  <a:pt x="1671836" y="1608584"/>
                  <a:pt x="1666875" y="1603623"/>
                </a:cubicBezTo>
                <a:close/>
                <a:moveTo>
                  <a:pt x="2084524" y="1598972"/>
                </a:moveTo>
                <a:cubicBezTo>
                  <a:pt x="2083904" y="1599592"/>
                  <a:pt x="2083594" y="1601142"/>
                  <a:pt x="2083594" y="1603623"/>
                </a:cubicBezTo>
                <a:cubicBezTo>
                  <a:pt x="2088555" y="1603623"/>
                  <a:pt x="2089795" y="1602382"/>
                  <a:pt x="2087315" y="1599902"/>
                </a:cubicBezTo>
                <a:cubicBezTo>
                  <a:pt x="2086074" y="1598662"/>
                  <a:pt x="2085144" y="1598352"/>
                  <a:pt x="2084524" y="1598972"/>
                </a:cubicBezTo>
                <a:close/>
                <a:moveTo>
                  <a:pt x="2024063" y="1596181"/>
                </a:moveTo>
                <a:cubicBezTo>
                  <a:pt x="2024063" y="1601143"/>
                  <a:pt x="2021582" y="1603623"/>
                  <a:pt x="2016621" y="1603623"/>
                </a:cubicBezTo>
                <a:cubicBezTo>
                  <a:pt x="2016621" y="1603623"/>
                  <a:pt x="2016621" y="1606103"/>
                  <a:pt x="2016621" y="1611064"/>
                </a:cubicBezTo>
                <a:cubicBezTo>
                  <a:pt x="2016621" y="1616025"/>
                  <a:pt x="2019102" y="1618506"/>
                  <a:pt x="2024063" y="1618506"/>
                </a:cubicBezTo>
                <a:cubicBezTo>
                  <a:pt x="2029024" y="1618506"/>
                  <a:pt x="2031504" y="1616025"/>
                  <a:pt x="2031504" y="1611064"/>
                </a:cubicBezTo>
                <a:cubicBezTo>
                  <a:pt x="2031504" y="1606103"/>
                  <a:pt x="2033985" y="1601143"/>
                  <a:pt x="2038945" y="1596181"/>
                </a:cubicBezTo>
                <a:close/>
                <a:moveTo>
                  <a:pt x="1704082" y="1596181"/>
                </a:moveTo>
                <a:cubicBezTo>
                  <a:pt x="1704082" y="1601143"/>
                  <a:pt x="1699121" y="1606103"/>
                  <a:pt x="1689200" y="1611064"/>
                </a:cubicBezTo>
                <a:cubicBezTo>
                  <a:pt x="1689200" y="1616025"/>
                  <a:pt x="1685479" y="1622226"/>
                  <a:pt x="1678037" y="1629668"/>
                </a:cubicBezTo>
                <a:cubicBezTo>
                  <a:pt x="1670596" y="1637109"/>
                  <a:pt x="1664395" y="1645791"/>
                  <a:pt x="1659434" y="1655713"/>
                </a:cubicBezTo>
                <a:cubicBezTo>
                  <a:pt x="1654473" y="1660674"/>
                  <a:pt x="1654473" y="1663154"/>
                  <a:pt x="1659434" y="1663154"/>
                </a:cubicBezTo>
                <a:lnTo>
                  <a:pt x="1666875" y="1655713"/>
                </a:lnTo>
                <a:lnTo>
                  <a:pt x="1674316" y="1648271"/>
                </a:lnTo>
                <a:cubicBezTo>
                  <a:pt x="1674316" y="1643310"/>
                  <a:pt x="1675557" y="1639589"/>
                  <a:pt x="1678037" y="1637109"/>
                </a:cubicBezTo>
                <a:cubicBezTo>
                  <a:pt x="1680518" y="1634629"/>
                  <a:pt x="1681758" y="1633388"/>
                  <a:pt x="1681758" y="1633388"/>
                </a:cubicBezTo>
                <a:lnTo>
                  <a:pt x="1696641" y="1611064"/>
                </a:lnTo>
                <a:cubicBezTo>
                  <a:pt x="1706563" y="1601143"/>
                  <a:pt x="1711523" y="1596181"/>
                  <a:pt x="1711523" y="1596181"/>
                </a:cubicBezTo>
                <a:close/>
                <a:moveTo>
                  <a:pt x="5998703" y="1590601"/>
                </a:moveTo>
                <a:cubicBezTo>
                  <a:pt x="5999324" y="1590601"/>
                  <a:pt x="6000254" y="1591221"/>
                  <a:pt x="6001494" y="1592461"/>
                </a:cubicBezTo>
                <a:cubicBezTo>
                  <a:pt x="6003974" y="1594941"/>
                  <a:pt x="6005215" y="1596181"/>
                  <a:pt x="6005215" y="1596181"/>
                </a:cubicBezTo>
                <a:cubicBezTo>
                  <a:pt x="6000253" y="1596181"/>
                  <a:pt x="5997773" y="1594941"/>
                  <a:pt x="5997773" y="1592461"/>
                </a:cubicBezTo>
                <a:cubicBezTo>
                  <a:pt x="5997773" y="1591221"/>
                  <a:pt x="5998084" y="1590601"/>
                  <a:pt x="5998703" y="1590601"/>
                </a:cubicBezTo>
                <a:close/>
                <a:moveTo>
                  <a:pt x="6072187" y="1588740"/>
                </a:moveTo>
                <a:cubicBezTo>
                  <a:pt x="6077149" y="1588740"/>
                  <a:pt x="6079629" y="1591220"/>
                  <a:pt x="6079629" y="1596181"/>
                </a:cubicBezTo>
                <a:cubicBezTo>
                  <a:pt x="6079629" y="1596181"/>
                  <a:pt x="6082109" y="1598661"/>
                  <a:pt x="6087070" y="1603623"/>
                </a:cubicBezTo>
                <a:lnTo>
                  <a:pt x="6072187" y="1596181"/>
                </a:lnTo>
                <a:close/>
                <a:moveTo>
                  <a:pt x="5901035" y="1588740"/>
                </a:moveTo>
                <a:cubicBezTo>
                  <a:pt x="5896074" y="1588740"/>
                  <a:pt x="5893593" y="1591220"/>
                  <a:pt x="5893593" y="1596181"/>
                </a:cubicBezTo>
                <a:cubicBezTo>
                  <a:pt x="5893593" y="1596181"/>
                  <a:pt x="5896074" y="1596181"/>
                  <a:pt x="5901035" y="1596181"/>
                </a:cubicBezTo>
                <a:lnTo>
                  <a:pt x="5908476" y="1596181"/>
                </a:lnTo>
                <a:cubicBezTo>
                  <a:pt x="5908476" y="1591220"/>
                  <a:pt x="5905996" y="1588740"/>
                  <a:pt x="5901035" y="1588740"/>
                </a:cubicBezTo>
                <a:close/>
                <a:moveTo>
                  <a:pt x="5744765" y="1588740"/>
                </a:moveTo>
                <a:lnTo>
                  <a:pt x="5744765" y="1603623"/>
                </a:lnTo>
                <a:cubicBezTo>
                  <a:pt x="5749727" y="1608584"/>
                  <a:pt x="5754687" y="1608584"/>
                  <a:pt x="5759648" y="1603623"/>
                </a:cubicBezTo>
                <a:lnTo>
                  <a:pt x="5752207" y="1596181"/>
                </a:lnTo>
                <a:cubicBezTo>
                  <a:pt x="5752207" y="1596181"/>
                  <a:pt x="5750966" y="1594941"/>
                  <a:pt x="5748486" y="1592461"/>
                </a:cubicBezTo>
                <a:cubicBezTo>
                  <a:pt x="5746006" y="1589981"/>
                  <a:pt x="5744765" y="1588740"/>
                  <a:pt x="5744765" y="1588740"/>
                </a:cubicBezTo>
                <a:close/>
                <a:moveTo>
                  <a:pt x="1793379" y="1588740"/>
                </a:moveTo>
                <a:lnTo>
                  <a:pt x="1800820" y="1596181"/>
                </a:lnTo>
                <a:cubicBezTo>
                  <a:pt x="1800820" y="1596181"/>
                  <a:pt x="1798340" y="1596181"/>
                  <a:pt x="1793379" y="1596181"/>
                </a:cubicBezTo>
                <a:cubicBezTo>
                  <a:pt x="1793379" y="1591220"/>
                  <a:pt x="1793379" y="1588740"/>
                  <a:pt x="1793379" y="1588740"/>
                </a:cubicBezTo>
                <a:close/>
                <a:moveTo>
                  <a:pt x="1451074" y="1588740"/>
                </a:moveTo>
                <a:lnTo>
                  <a:pt x="1458516" y="1588740"/>
                </a:lnTo>
                <a:lnTo>
                  <a:pt x="1458516" y="1596181"/>
                </a:lnTo>
                <a:close/>
                <a:moveTo>
                  <a:pt x="6049863" y="1581298"/>
                </a:moveTo>
                <a:lnTo>
                  <a:pt x="6049863" y="1596181"/>
                </a:lnTo>
                <a:cubicBezTo>
                  <a:pt x="6044902" y="1596181"/>
                  <a:pt x="6042422" y="1594941"/>
                  <a:pt x="6042422" y="1592461"/>
                </a:cubicBezTo>
                <a:cubicBezTo>
                  <a:pt x="6042422" y="1589981"/>
                  <a:pt x="6042422" y="1588740"/>
                  <a:pt x="6042422" y="1588740"/>
                </a:cubicBezTo>
                <a:close/>
                <a:moveTo>
                  <a:pt x="5834062" y="1581298"/>
                </a:moveTo>
                <a:cubicBezTo>
                  <a:pt x="5834062" y="1591220"/>
                  <a:pt x="5841504" y="1596181"/>
                  <a:pt x="5856386" y="1596181"/>
                </a:cubicBezTo>
                <a:lnTo>
                  <a:pt x="5856386" y="1588740"/>
                </a:lnTo>
                <a:cubicBezTo>
                  <a:pt x="5851425" y="1588740"/>
                  <a:pt x="5848945" y="1586260"/>
                  <a:pt x="5848945" y="1581298"/>
                </a:cubicBezTo>
                <a:cubicBezTo>
                  <a:pt x="5848945" y="1581298"/>
                  <a:pt x="5846465" y="1581298"/>
                  <a:pt x="5841504" y="1581298"/>
                </a:cubicBezTo>
                <a:cubicBezTo>
                  <a:pt x="5836542" y="1581298"/>
                  <a:pt x="5834062" y="1581298"/>
                  <a:pt x="5834062" y="1581298"/>
                </a:cubicBezTo>
                <a:close/>
                <a:moveTo>
                  <a:pt x="6034980" y="1573857"/>
                </a:moveTo>
                <a:lnTo>
                  <a:pt x="6042422" y="1581298"/>
                </a:lnTo>
                <a:lnTo>
                  <a:pt x="6027539" y="1588740"/>
                </a:lnTo>
                <a:cubicBezTo>
                  <a:pt x="6027539" y="1583779"/>
                  <a:pt x="6028779" y="1581298"/>
                  <a:pt x="6031260" y="1581298"/>
                </a:cubicBezTo>
                <a:cubicBezTo>
                  <a:pt x="6033740" y="1581298"/>
                  <a:pt x="6034980" y="1578818"/>
                  <a:pt x="6034980" y="1573857"/>
                </a:cubicBezTo>
                <a:close/>
                <a:moveTo>
                  <a:pt x="1815703" y="1573857"/>
                </a:moveTo>
                <a:lnTo>
                  <a:pt x="1815703" y="1581298"/>
                </a:lnTo>
                <a:cubicBezTo>
                  <a:pt x="1815703" y="1581298"/>
                  <a:pt x="1813223" y="1581298"/>
                  <a:pt x="1808262" y="1581298"/>
                </a:cubicBezTo>
                <a:cubicBezTo>
                  <a:pt x="1808262" y="1576337"/>
                  <a:pt x="1810742" y="1573857"/>
                  <a:pt x="1815703" y="1573857"/>
                </a:cubicBezTo>
                <a:close/>
                <a:moveTo>
                  <a:pt x="1756172" y="1573857"/>
                </a:moveTo>
                <a:lnTo>
                  <a:pt x="1748731" y="1581298"/>
                </a:lnTo>
                <a:cubicBezTo>
                  <a:pt x="1748731" y="1586260"/>
                  <a:pt x="1748731" y="1588740"/>
                  <a:pt x="1748731" y="1588740"/>
                </a:cubicBezTo>
                <a:lnTo>
                  <a:pt x="1741289" y="1596181"/>
                </a:lnTo>
                <a:cubicBezTo>
                  <a:pt x="1741289" y="1596181"/>
                  <a:pt x="1743770" y="1596181"/>
                  <a:pt x="1748731" y="1596181"/>
                </a:cubicBezTo>
                <a:cubicBezTo>
                  <a:pt x="1748731" y="1591220"/>
                  <a:pt x="1748731" y="1588740"/>
                  <a:pt x="1748731" y="1588740"/>
                </a:cubicBezTo>
                <a:cubicBezTo>
                  <a:pt x="1748731" y="1588740"/>
                  <a:pt x="1749971" y="1587499"/>
                  <a:pt x="1752451" y="1585019"/>
                </a:cubicBezTo>
                <a:cubicBezTo>
                  <a:pt x="1754932" y="1582539"/>
                  <a:pt x="1756172" y="1578818"/>
                  <a:pt x="1756172" y="1573857"/>
                </a:cubicBezTo>
                <a:close/>
                <a:moveTo>
                  <a:pt x="5968008" y="1566416"/>
                </a:moveTo>
                <a:cubicBezTo>
                  <a:pt x="5972969" y="1566416"/>
                  <a:pt x="5972969" y="1571377"/>
                  <a:pt x="5968008" y="1581298"/>
                </a:cubicBezTo>
                <a:cubicBezTo>
                  <a:pt x="5968008" y="1581298"/>
                  <a:pt x="5966767" y="1580058"/>
                  <a:pt x="5964287" y="1577578"/>
                </a:cubicBezTo>
                <a:cubicBezTo>
                  <a:pt x="5961807" y="1575098"/>
                  <a:pt x="5960566" y="1572616"/>
                  <a:pt x="5960566" y="1570136"/>
                </a:cubicBezTo>
                <a:cubicBezTo>
                  <a:pt x="5960566" y="1567656"/>
                  <a:pt x="5963046" y="1566416"/>
                  <a:pt x="5968008" y="1566416"/>
                </a:cubicBezTo>
                <a:close/>
                <a:moveTo>
                  <a:pt x="2522637" y="1566416"/>
                </a:moveTo>
                <a:cubicBezTo>
                  <a:pt x="2522637" y="1566416"/>
                  <a:pt x="2520157" y="1568896"/>
                  <a:pt x="2515196" y="1573857"/>
                </a:cubicBezTo>
                <a:cubicBezTo>
                  <a:pt x="2515196" y="1573857"/>
                  <a:pt x="2517677" y="1573857"/>
                  <a:pt x="2522637" y="1573857"/>
                </a:cubicBezTo>
                <a:cubicBezTo>
                  <a:pt x="2522637" y="1568896"/>
                  <a:pt x="2522637" y="1566416"/>
                  <a:pt x="2522637" y="1566416"/>
                </a:cubicBezTo>
                <a:close/>
                <a:moveTo>
                  <a:pt x="1990576" y="1566416"/>
                </a:moveTo>
                <a:cubicBezTo>
                  <a:pt x="1988096" y="1566416"/>
                  <a:pt x="1986856" y="1568896"/>
                  <a:pt x="1986856" y="1573857"/>
                </a:cubicBezTo>
                <a:cubicBezTo>
                  <a:pt x="1986856" y="1573857"/>
                  <a:pt x="1989336" y="1573857"/>
                  <a:pt x="1994297" y="1573857"/>
                </a:cubicBezTo>
                <a:lnTo>
                  <a:pt x="1994297" y="1566416"/>
                </a:lnTo>
                <a:cubicBezTo>
                  <a:pt x="1994297" y="1566416"/>
                  <a:pt x="1993057" y="1566416"/>
                  <a:pt x="1990576" y="1566416"/>
                </a:cubicBezTo>
                <a:close/>
                <a:moveTo>
                  <a:pt x="1696641" y="1566416"/>
                </a:moveTo>
                <a:cubicBezTo>
                  <a:pt x="1696641" y="1566416"/>
                  <a:pt x="1696641" y="1568896"/>
                  <a:pt x="1696641" y="1573857"/>
                </a:cubicBezTo>
                <a:lnTo>
                  <a:pt x="1704082" y="1573857"/>
                </a:lnTo>
                <a:cubicBezTo>
                  <a:pt x="1704082" y="1568896"/>
                  <a:pt x="1701602" y="1566416"/>
                  <a:pt x="1696641" y="1566416"/>
                </a:cubicBezTo>
                <a:close/>
                <a:moveTo>
                  <a:pt x="1644551" y="1566416"/>
                </a:moveTo>
                <a:cubicBezTo>
                  <a:pt x="1644551" y="1571377"/>
                  <a:pt x="1644551" y="1573857"/>
                  <a:pt x="1644551" y="1573857"/>
                </a:cubicBezTo>
                <a:lnTo>
                  <a:pt x="1637110" y="1573857"/>
                </a:lnTo>
                <a:cubicBezTo>
                  <a:pt x="1637110" y="1568896"/>
                  <a:pt x="1639590" y="1566416"/>
                  <a:pt x="1644551" y="1566416"/>
                </a:cubicBezTo>
                <a:close/>
                <a:moveTo>
                  <a:pt x="5924289" y="1560835"/>
                </a:moveTo>
                <a:cubicBezTo>
                  <a:pt x="5924910" y="1560835"/>
                  <a:pt x="5925840" y="1561455"/>
                  <a:pt x="5927080" y="1562695"/>
                </a:cubicBezTo>
                <a:cubicBezTo>
                  <a:pt x="5929560" y="1565175"/>
                  <a:pt x="5930801" y="1566416"/>
                  <a:pt x="5930801" y="1566416"/>
                </a:cubicBezTo>
                <a:cubicBezTo>
                  <a:pt x="5925839" y="1566416"/>
                  <a:pt x="5923359" y="1565175"/>
                  <a:pt x="5923359" y="1562695"/>
                </a:cubicBezTo>
                <a:cubicBezTo>
                  <a:pt x="5923359" y="1561455"/>
                  <a:pt x="5923670" y="1560835"/>
                  <a:pt x="5924289" y="1560835"/>
                </a:cubicBezTo>
                <a:close/>
                <a:moveTo>
                  <a:pt x="5975449" y="1558974"/>
                </a:moveTo>
                <a:lnTo>
                  <a:pt x="5982890" y="1558974"/>
                </a:lnTo>
                <a:lnTo>
                  <a:pt x="5990332" y="1566416"/>
                </a:lnTo>
                <a:lnTo>
                  <a:pt x="6005215" y="1566416"/>
                </a:lnTo>
                <a:lnTo>
                  <a:pt x="6005215" y="1573857"/>
                </a:lnTo>
                <a:lnTo>
                  <a:pt x="6012656" y="1573857"/>
                </a:lnTo>
                <a:cubicBezTo>
                  <a:pt x="6017617" y="1573857"/>
                  <a:pt x="6020097" y="1576337"/>
                  <a:pt x="6020097" y="1581298"/>
                </a:cubicBezTo>
                <a:lnTo>
                  <a:pt x="6012656" y="1588740"/>
                </a:lnTo>
                <a:cubicBezTo>
                  <a:pt x="6012656" y="1588740"/>
                  <a:pt x="6010176" y="1586260"/>
                  <a:pt x="6005215" y="1581298"/>
                </a:cubicBezTo>
                <a:cubicBezTo>
                  <a:pt x="6000253" y="1581298"/>
                  <a:pt x="5997773" y="1578818"/>
                  <a:pt x="5997773" y="1573857"/>
                </a:cubicBezTo>
                <a:cubicBezTo>
                  <a:pt x="5992812" y="1573857"/>
                  <a:pt x="5990332" y="1576337"/>
                  <a:pt x="5990332" y="1581298"/>
                </a:cubicBezTo>
                <a:lnTo>
                  <a:pt x="5982890" y="1573857"/>
                </a:lnTo>
                <a:close/>
                <a:moveTo>
                  <a:pt x="2098477" y="1558974"/>
                </a:moveTo>
                <a:cubicBezTo>
                  <a:pt x="2098477" y="1563936"/>
                  <a:pt x="2098477" y="1566416"/>
                  <a:pt x="2098477" y="1566416"/>
                </a:cubicBezTo>
                <a:lnTo>
                  <a:pt x="2105918" y="1558974"/>
                </a:lnTo>
                <a:close/>
                <a:moveTo>
                  <a:pt x="2009180" y="1558974"/>
                </a:moveTo>
                <a:cubicBezTo>
                  <a:pt x="2009180" y="1563936"/>
                  <a:pt x="2011661" y="1566416"/>
                  <a:pt x="2016621" y="1566416"/>
                </a:cubicBezTo>
                <a:cubicBezTo>
                  <a:pt x="2016621" y="1561454"/>
                  <a:pt x="2016621" y="1558974"/>
                  <a:pt x="2016621" y="1558974"/>
                </a:cubicBezTo>
                <a:cubicBezTo>
                  <a:pt x="2016621" y="1558974"/>
                  <a:pt x="2014141" y="1558974"/>
                  <a:pt x="2009180" y="1558974"/>
                </a:cubicBezTo>
                <a:close/>
                <a:moveTo>
                  <a:pt x="1823145" y="1558974"/>
                </a:moveTo>
                <a:lnTo>
                  <a:pt x="1830586" y="1558974"/>
                </a:lnTo>
                <a:cubicBezTo>
                  <a:pt x="1830586" y="1558974"/>
                  <a:pt x="1828106" y="1561454"/>
                  <a:pt x="1823145" y="1566416"/>
                </a:cubicBezTo>
                <a:cubicBezTo>
                  <a:pt x="1823145" y="1561454"/>
                  <a:pt x="1823145" y="1558974"/>
                  <a:pt x="1823145" y="1558974"/>
                </a:cubicBezTo>
                <a:close/>
                <a:moveTo>
                  <a:pt x="1733848" y="1558974"/>
                </a:moveTo>
                <a:cubicBezTo>
                  <a:pt x="1733848" y="1558974"/>
                  <a:pt x="1735088" y="1558974"/>
                  <a:pt x="1737568" y="1558974"/>
                </a:cubicBezTo>
                <a:cubicBezTo>
                  <a:pt x="1740049" y="1558974"/>
                  <a:pt x="1741289" y="1560215"/>
                  <a:pt x="1741289" y="1562695"/>
                </a:cubicBezTo>
                <a:cubicBezTo>
                  <a:pt x="1741289" y="1565175"/>
                  <a:pt x="1738809" y="1566416"/>
                  <a:pt x="1733848" y="1566416"/>
                </a:cubicBezTo>
                <a:close/>
                <a:moveTo>
                  <a:pt x="1650132" y="1555254"/>
                </a:moveTo>
                <a:cubicBezTo>
                  <a:pt x="1651372" y="1555254"/>
                  <a:pt x="1651992" y="1556494"/>
                  <a:pt x="1651992" y="1558974"/>
                </a:cubicBezTo>
                <a:lnTo>
                  <a:pt x="1644551" y="1566416"/>
                </a:lnTo>
                <a:cubicBezTo>
                  <a:pt x="1644551" y="1561454"/>
                  <a:pt x="1644551" y="1558974"/>
                  <a:pt x="1644551" y="1558974"/>
                </a:cubicBezTo>
                <a:cubicBezTo>
                  <a:pt x="1647031" y="1556494"/>
                  <a:pt x="1648892" y="1555254"/>
                  <a:pt x="1650132" y="1555254"/>
                </a:cubicBezTo>
                <a:close/>
                <a:moveTo>
                  <a:pt x="5930801" y="1551533"/>
                </a:moveTo>
                <a:cubicBezTo>
                  <a:pt x="5935762" y="1551533"/>
                  <a:pt x="5938242" y="1551533"/>
                  <a:pt x="5938242" y="1551533"/>
                </a:cubicBezTo>
                <a:lnTo>
                  <a:pt x="5945683" y="1551533"/>
                </a:lnTo>
                <a:cubicBezTo>
                  <a:pt x="5950645" y="1561454"/>
                  <a:pt x="5953125" y="1568896"/>
                  <a:pt x="5953125" y="1573857"/>
                </a:cubicBezTo>
                <a:cubicBezTo>
                  <a:pt x="5953125" y="1578818"/>
                  <a:pt x="5953125" y="1581298"/>
                  <a:pt x="5953125" y="1581298"/>
                </a:cubicBezTo>
                <a:lnTo>
                  <a:pt x="5945683" y="1581298"/>
                </a:lnTo>
                <a:lnTo>
                  <a:pt x="5945683" y="1573857"/>
                </a:lnTo>
                <a:cubicBezTo>
                  <a:pt x="5945683" y="1573857"/>
                  <a:pt x="5944443" y="1572616"/>
                  <a:pt x="5941963" y="1570136"/>
                </a:cubicBezTo>
                <a:cubicBezTo>
                  <a:pt x="5939483" y="1567656"/>
                  <a:pt x="5938242" y="1563936"/>
                  <a:pt x="5938242" y="1558974"/>
                </a:cubicBezTo>
                <a:close/>
                <a:moveTo>
                  <a:pt x="5685234" y="1551533"/>
                </a:moveTo>
                <a:cubicBezTo>
                  <a:pt x="5685234" y="1556494"/>
                  <a:pt x="5685234" y="1558974"/>
                  <a:pt x="5685234" y="1558974"/>
                </a:cubicBezTo>
                <a:cubicBezTo>
                  <a:pt x="5690195" y="1558974"/>
                  <a:pt x="5692676" y="1557734"/>
                  <a:pt x="5692676" y="1555254"/>
                </a:cubicBezTo>
                <a:cubicBezTo>
                  <a:pt x="5692676" y="1552773"/>
                  <a:pt x="5692676" y="1551533"/>
                  <a:pt x="5692676" y="1551533"/>
                </a:cubicBezTo>
                <a:cubicBezTo>
                  <a:pt x="5692676" y="1551533"/>
                  <a:pt x="5690195" y="1551533"/>
                  <a:pt x="5685234" y="1551533"/>
                </a:cubicBezTo>
                <a:close/>
                <a:moveTo>
                  <a:pt x="1500657" y="1546599"/>
                </a:moveTo>
                <a:lnTo>
                  <a:pt x="1495723" y="1551533"/>
                </a:lnTo>
                <a:cubicBezTo>
                  <a:pt x="1495723" y="1551533"/>
                  <a:pt x="1496963" y="1550292"/>
                  <a:pt x="1499443" y="1547812"/>
                </a:cubicBezTo>
                <a:close/>
                <a:moveTo>
                  <a:pt x="5960566" y="1544091"/>
                </a:moveTo>
                <a:lnTo>
                  <a:pt x="5960566" y="1551533"/>
                </a:lnTo>
                <a:cubicBezTo>
                  <a:pt x="5960566" y="1556494"/>
                  <a:pt x="5959326" y="1558974"/>
                  <a:pt x="5956845" y="1558974"/>
                </a:cubicBezTo>
                <a:cubicBezTo>
                  <a:pt x="5954365" y="1558974"/>
                  <a:pt x="5953125" y="1557734"/>
                  <a:pt x="5953125" y="1555254"/>
                </a:cubicBezTo>
                <a:cubicBezTo>
                  <a:pt x="5953125" y="1552773"/>
                  <a:pt x="5955605" y="1549053"/>
                  <a:pt x="5960566" y="1544091"/>
                </a:cubicBezTo>
                <a:close/>
                <a:moveTo>
                  <a:pt x="2143125" y="1544091"/>
                </a:moveTo>
                <a:cubicBezTo>
                  <a:pt x="2143125" y="1544091"/>
                  <a:pt x="2144365" y="1544091"/>
                  <a:pt x="2146846" y="1544091"/>
                </a:cubicBezTo>
                <a:cubicBezTo>
                  <a:pt x="2149327" y="1544091"/>
                  <a:pt x="2150567" y="1546572"/>
                  <a:pt x="2150567" y="1551533"/>
                </a:cubicBezTo>
                <a:cubicBezTo>
                  <a:pt x="2145606" y="1556494"/>
                  <a:pt x="2143125" y="1554013"/>
                  <a:pt x="2143125" y="1544091"/>
                </a:cubicBezTo>
                <a:close/>
                <a:moveTo>
                  <a:pt x="2009180" y="1544091"/>
                </a:moveTo>
                <a:lnTo>
                  <a:pt x="1994297" y="1551533"/>
                </a:lnTo>
                <a:cubicBezTo>
                  <a:pt x="1994297" y="1556494"/>
                  <a:pt x="1996777" y="1557734"/>
                  <a:pt x="2001738" y="1555254"/>
                </a:cubicBezTo>
                <a:cubicBezTo>
                  <a:pt x="2006699" y="1552773"/>
                  <a:pt x="2009180" y="1551533"/>
                  <a:pt x="2009180" y="1551533"/>
                </a:cubicBezTo>
                <a:cubicBezTo>
                  <a:pt x="2009180" y="1551533"/>
                  <a:pt x="2009180" y="1549053"/>
                  <a:pt x="2009180" y="1544091"/>
                </a:cubicBezTo>
                <a:close/>
                <a:moveTo>
                  <a:pt x="1503164" y="1544091"/>
                </a:moveTo>
                <a:cubicBezTo>
                  <a:pt x="1503164" y="1544091"/>
                  <a:pt x="1502854" y="1544402"/>
                  <a:pt x="1502234" y="1545022"/>
                </a:cubicBezTo>
                <a:lnTo>
                  <a:pt x="1500657" y="1546599"/>
                </a:lnTo>
                <a:close/>
                <a:moveTo>
                  <a:pt x="2537520" y="1536650"/>
                </a:moveTo>
                <a:cubicBezTo>
                  <a:pt x="2532559" y="1536650"/>
                  <a:pt x="2530078" y="1537891"/>
                  <a:pt x="2530078" y="1540371"/>
                </a:cubicBezTo>
                <a:cubicBezTo>
                  <a:pt x="2530078" y="1542851"/>
                  <a:pt x="2530078" y="1544091"/>
                  <a:pt x="2530078" y="1544091"/>
                </a:cubicBezTo>
                <a:lnTo>
                  <a:pt x="2537520" y="1544091"/>
                </a:lnTo>
                <a:cubicBezTo>
                  <a:pt x="2537520" y="1544091"/>
                  <a:pt x="2537520" y="1541611"/>
                  <a:pt x="2537520" y="1536650"/>
                </a:cubicBezTo>
                <a:close/>
                <a:moveTo>
                  <a:pt x="1971973" y="1536650"/>
                </a:moveTo>
                <a:cubicBezTo>
                  <a:pt x="1971973" y="1536650"/>
                  <a:pt x="1959570" y="1551533"/>
                  <a:pt x="1934766" y="1581298"/>
                </a:cubicBezTo>
                <a:lnTo>
                  <a:pt x="1934766" y="1588740"/>
                </a:lnTo>
                <a:cubicBezTo>
                  <a:pt x="1944688" y="1583779"/>
                  <a:pt x="1954610" y="1576337"/>
                  <a:pt x="1964531" y="1566416"/>
                </a:cubicBezTo>
                <a:cubicBezTo>
                  <a:pt x="1974453" y="1556494"/>
                  <a:pt x="1979414" y="1546572"/>
                  <a:pt x="1979414" y="1536650"/>
                </a:cubicBezTo>
                <a:close/>
                <a:moveTo>
                  <a:pt x="1756172" y="1536650"/>
                </a:moveTo>
                <a:cubicBezTo>
                  <a:pt x="1751211" y="1536650"/>
                  <a:pt x="1748731" y="1539130"/>
                  <a:pt x="1748731" y="1544091"/>
                </a:cubicBezTo>
                <a:lnTo>
                  <a:pt x="1756172" y="1544091"/>
                </a:lnTo>
                <a:cubicBezTo>
                  <a:pt x="1756172" y="1544091"/>
                  <a:pt x="1756172" y="1541611"/>
                  <a:pt x="1756172" y="1536650"/>
                </a:cubicBezTo>
                <a:close/>
                <a:moveTo>
                  <a:pt x="1741289" y="1536650"/>
                </a:moveTo>
                <a:lnTo>
                  <a:pt x="1733848" y="1544091"/>
                </a:lnTo>
                <a:cubicBezTo>
                  <a:pt x="1728887" y="1549053"/>
                  <a:pt x="1726407" y="1554013"/>
                  <a:pt x="1726407" y="1558974"/>
                </a:cubicBezTo>
                <a:cubicBezTo>
                  <a:pt x="1721446" y="1558974"/>
                  <a:pt x="1718965" y="1561454"/>
                  <a:pt x="1718965" y="1566416"/>
                </a:cubicBezTo>
                <a:lnTo>
                  <a:pt x="1711523" y="1573857"/>
                </a:lnTo>
                <a:lnTo>
                  <a:pt x="1711523" y="1581298"/>
                </a:lnTo>
                <a:lnTo>
                  <a:pt x="1704082" y="1581298"/>
                </a:lnTo>
                <a:cubicBezTo>
                  <a:pt x="1704082" y="1586260"/>
                  <a:pt x="1706563" y="1588740"/>
                  <a:pt x="1711523" y="1588740"/>
                </a:cubicBezTo>
                <a:cubicBezTo>
                  <a:pt x="1716485" y="1588740"/>
                  <a:pt x="1720205" y="1589981"/>
                  <a:pt x="1722686" y="1592461"/>
                </a:cubicBezTo>
                <a:cubicBezTo>
                  <a:pt x="1725166" y="1594941"/>
                  <a:pt x="1727647" y="1594941"/>
                  <a:pt x="1730127" y="1592461"/>
                </a:cubicBezTo>
                <a:cubicBezTo>
                  <a:pt x="1732608" y="1589981"/>
                  <a:pt x="1733848" y="1586260"/>
                  <a:pt x="1733848" y="1581298"/>
                </a:cubicBezTo>
                <a:cubicBezTo>
                  <a:pt x="1738809" y="1576337"/>
                  <a:pt x="1738809" y="1573857"/>
                  <a:pt x="1733848" y="1573857"/>
                </a:cubicBezTo>
                <a:lnTo>
                  <a:pt x="1741289" y="1566416"/>
                </a:lnTo>
                <a:cubicBezTo>
                  <a:pt x="1746250" y="1566416"/>
                  <a:pt x="1748731" y="1566416"/>
                  <a:pt x="1748731" y="1566416"/>
                </a:cubicBezTo>
                <a:cubicBezTo>
                  <a:pt x="1748731" y="1566416"/>
                  <a:pt x="1746250" y="1563936"/>
                  <a:pt x="1741289" y="1558974"/>
                </a:cubicBezTo>
                <a:cubicBezTo>
                  <a:pt x="1736328" y="1549053"/>
                  <a:pt x="1736328" y="1541611"/>
                  <a:pt x="1741289" y="1536650"/>
                </a:cubicBezTo>
                <a:close/>
                <a:moveTo>
                  <a:pt x="5901035" y="1529209"/>
                </a:moveTo>
                <a:cubicBezTo>
                  <a:pt x="5905996" y="1529209"/>
                  <a:pt x="5908476" y="1529209"/>
                  <a:pt x="5908476" y="1529209"/>
                </a:cubicBezTo>
                <a:cubicBezTo>
                  <a:pt x="5913438" y="1534170"/>
                  <a:pt x="5918398" y="1536650"/>
                  <a:pt x="5923359" y="1536650"/>
                </a:cubicBezTo>
                <a:lnTo>
                  <a:pt x="5938242" y="1536650"/>
                </a:lnTo>
                <a:cubicBezTo>
                  <a:pt x="5938242" y="1541611"/>
                  <a:pt x="5935762" y="1544091"/>
                  <a:pt x="5930801" y="1544091"/>
                </a:cubicBezTo>
                <a:cubicBezTo>
                  <a:pt x="5925839" y="1544091"/>
                  <a:pt x="5923359" y="1547812"/>
                  <a:pt x="5923359" y="1555254"/>
                </a:cubicBezTo>
                <a:cubicBezTo>
                  <a:pt x="5923359" y="1562695"/>
                  <a:pt x="5920879" y="1563936"/>
                  <a:pt x="5915918" y="1558974"/>
                </a:cubicBezTo>
                <a:cubicBezTo>
                  <a:pt x="5910956" y="1554013"/>
                  <a:pt x="5908476" y="1549053"/>
                  <a:pt x="5908476" y="1544091"/>
                </a:cubicBezTo>
                <a:lnTo>
                  <a:pt x="5908476" y="1536650"/>
                </a:lnTo>
                <a:cubicBezTo>
                  <a:pt x="5903515" y="1536650"/>
                  <a:pt x="5901035" y="1534170"/>
                  <a:pt x="5901035" y="1529209"/>
                </a:cubicBezTo>
                <a:close/>
                <a:moveTo>
                  <a:pt x="2150567" y="1529209"/>
                </a:moveTo>
                <a:lnTo>
                  <a:pt x="2143125" y="1544091"/>
                </a:lnTo>
                <a:lnTo>
                  <a:pt x="2135684" y="1551533"/>
                </a:lnTo>
                <a:cubicBezTo>
                  <a:pt x="2150567" y="1551533"/>
                  <a:pt x="2148086" y="1556494"/>
                  <a:pt x="2128242" y="1566416"/>
                </a:cubicBezTo>
                <a:lnTo>
                  <a:pt x="2113360" y="1573857"/>
                </a:lnTo>
                <a:lnTo>
                  <a:pt x="2105918" y="1573857"/>
                </a:lnTo>
                <a:lnTo>
                  <a:pt x="2105918" y="1581298"/>
                </a:lnTo>
                <a:lnTo>
                  <a:pt x="2113360" y="1588740"/>
                </a:lnTo>
                <a:lnTo>
                  <a:pt x="2113360" y="1596181"/>
                </a:lnTo>
                <a:cubicBezTo>
                  <a:pt x="2118320" y="1591220"/>
                  <a:pt x="2125762" y="1583779"/>
                  <a:pt x="2135684" y="1573857"/>
                </a:cubicBezTo>
                <a:cubicBezTo>
                  <a:pt x="2150567" y="1563936"/>
                  <a:pt x="2159248" y="1557734"/>
                  <a:pt x="2161729" y="1555254"/>
                </a:cubicBezTo>
                <a:cubicBezTo>
                  <a:pt x="2164209" y="1552773"/>
                  <a:pt x="2162969" y="1549053"/>
                  <a:pt x="2158008" y="1544091"/>
                </a:cubicBezTo>
                <a:close/>
                <a:moveTo>
                  <a:pt x="1666875" y="1529209"/>
                </a:moveTo>
                <a:lnTo>
                  <a:pt x="1666875" y="1536650"/>
                </a:lnTo>
                <a:cubicBezTo>
                  <a:pt x="1666875" y="1541611"/>
                  <a:pt x="1666875" y="1544091"/>
                  <a:pt x="1666875" y="1544091"/>
                </a:cubicBezTo>
                <a:lnTo>
                  <a:pt x="1659434" y="1544091"/>
                </a:lnTo>
                <a:cubicBezTo>
                  <a:pt x="1659434" y="1539130"/>
                  <a:pt x="1659434" y="1536650"/>
                  <a:pt x="1659434" y="1536650"/>
                </a:cubicBezTo>
                <a:cubicBezTo>
                  <a:pt x="1659434" y="1536650"/>
                  <a:pt x="1661914" y="1534170"/>
                  <a:pt x="1666875" y="1529209"/>
                </a:cubicBezTo>
                <a:close/>
                <a:moveTo>
                  <a:pt x="2559844" y="1521767"/>
                </a:moveTo>
                <a:cubicBezTo>
                  <a:pt x="2564804" y="1521767"/>
                  <a:pt x="2567285" y="1523008"/>
                  <a:pt x="2567285" y="1525488"/>
                </a:cubicBezTo>
                <a:cubicBezTo>
                  <a:pt x="2567285" y="1527968"/>
                  <a:pt x="2564804" y="1530449"/>
                  <a:pt x="2559844" y="1532929"/>
                </a:cubicBezTo>
                <a:cubicBezTo>
                  <a:pt x="2554884" y="1535409"/>
                  <a:pt x="2552403" y="1536650"/>
                  <a:pt x="2552403" y="1536650"/>
                </a:cubicBezTo>
                <a:cubicBezTo>
                  <a:pt x="2552403" y="1536650"/>
                  <a:pt x="2549922" y="1540371"/>
                  <a:pt x="2544961" y="1547812"/>
                </a:cubicBezTo>
                <a:cubicBezTo>
                  <a:pt x="2540000" y="1555254"/>
                  <a:pt x="2537520" y="1560215"/>
                  <a:pt x="2537520" y="1562695"/>
                </a:cubicBezTo>
                <a:cubicBezTo>
                  <a:pt x="2537520" y="1565175"/>
                  <a:pt x="2542480" y="1561454"/>
                  <a:pt x="2552403" y="1551533"/>
                </a:cubicBezTo>
                <a:lnTo>
                  <a:pt x="2559844" y="1544091"/>
                </a:lnTo>
                <a:lnTo>
                  <a:pt x="2559844" y="1536650"/>
                </a:lnTo>
                <a:cubicBezTo>
                  <a:pt x="2574726" y="1536650"/>
                  <a:pt x="2582168" y="1531689"/>
                  <a:pt x="2582168" y="1521767"/>
                </a:cubicBezTo>
                <a:close/>
                <a:moveTo>
                  <a:pt x="1875235" y="1521767"/>
                </a:moveTo>
                <a:cubicBezTo>
                  <a:pt x="1880196" y="1521767"/>
                  <a:pt x="1880196" y="1524247"/>
                  <a:pt x="1875235" y="1529209"/>
                </a:cubicBezTo>
                <a:lnTo>
                  <a:pt x="1867793" y="1536650"/>
                </a:lnTo>
                <a:close/>
                <a:moveTo>
                  <a:pt x="2491941" y="1519442"/>
                </a:moveTo>
                <a:cubicBezTo>
                  <a:pt x="2490081" y="1518512"/>
                  <a:pt x="2485430" y="1521768"/>
                  <a:pt x="2477988" y="1529209"/>
                </a:cubicBezTo>
                <a:cubicBezTo>
                  <a:pt x="2477988" y="1539130"/>
                  <a:pt x="2477988" y="1545332"/>
                  <a:pt x="2477988" y="1547812"/>
                </a:cubicBezTo>
                <a:cubicBezTo>
                  <a:pt x="2477988" y="1550292"/>
                  <a:pt x="2480470" y="1549053"/>
                  <a:pt x="2485430" y="1544091"/>
                </a:cubicBezTo>
                <a:cubicBezTo>
                  <a:pt x="2490390" y="1544091"/>
                  <a:pt x="2494111" y="1541611"/>
                  <a:pt x="2496592" y="1536650"/>
                </a:cubicBezTo>
                <a:cubicBezTo>
                  <a:pt x="2499072" y="1531689"/>
                  <a:pt x="2497832" y="1526729"/>
                  <a:pt x="2492871" y="1521767"/>
                </a:cubicBezTo>
                <a:cubicBezTo>
                  <a:pt x="2492871" y="1520527"/>
                  <a:pt x="2492562" y="1519752"/>
                  <a:pt x="2491941" y="1519442"/>
                </a:cubicBezTo>
                <a:close/>
                <a:moveTo>
                  <a:pt x="5863828" y="1514326"/>
                </a:moveTo>
                <a:lnTo>
                  <a:pt x="5871269" y="1514326"/>
                </a:lnTo>
                <a:cubicBezTo>
                  <a:pt x="5871269" y="1514326"/>
                  <a:pt x="5873749" y="1514326"/>
                  <a:pt x="5878711" y="1514326"/>
                </a:cubicBezTo>
                <a:cubicBezTo>
                  <a:pt x="5873749" y="1519287"/>
                  <a:pt x="5871269" y="1521767"/>
                  <a:pt x="5871269" y="1521767"/>
                </a:cubicBezTo>
                <a:cubicBezTo>
                  <a:pt x="5871269" y="1521767"/>
                  <a:pt x="5870029" y="1520527"/>
                  <a:pt x="5867549" y="1518047"/>
                </a:cubicBezTo>
                <a:cubicBezTo>
                  <a:pt x="5865068" y="1515566"/>
                  <a:pt x="5863828" y="1514326"/>
                  <a:pt x="5863828" y="1514326"/>
                </a:cubicBezTo>
                <a:close/>
                <a:moveTo>
                  <a:pt x="5789414" y="1514326"/>
                </a:moveTo>
                <a:cubicBezTo>
                  <a:pt x="5789414" y="1514326"/>
                  <a:pt x="5786934" y="1515566"/>
                  <a:pt x="5781972" y="1518047"/>
                </a:cubicBezTo>
                <a:cubicBezTo>
                  <a:pt x="5777011" y="1520527"/>
                  <a:pt x="5777011" y="1521767"/>
                  <a:pt x="5781972" y="1521767"/>
                </a:cubicBezTo>
                <a:lnTo>
                  <a:pt x="5789414" y="1521767"/>
                </a:lnTo>
                <a:cubicBezTo>
                  <a:pt x="5789414" y="1521767"/>
                  <a:pt x="5791894" y="1521767"/>
                  <a:pt x="5796855" y="1521767"/>
                </a:cubicBezTo>
                <a:close/>
                <a:moveTo>
                  <a:pt x="6012656" y="1506884"/>
                </a:moveTo>
                <a:lnTo>
                  <a:pt x="6027539" y="1521767"/>
                </a:lnTo>
                <a:cubicBezTo>
                  <a:pt x="6027539" y="1521767"/>
                  <a:pt x="6025059" y="1521767"/>
                  <a:pt x="6020097" y="1521767"/>
                </a:cubicBezTo>
                <a:close/>
                <a:moveTo>
                  <a:pt x="5774531" y="1506884"/>
                </a:moveTo>
                <a:cubicBezTo>
                  <a:pt x="5774531" y="1506884"/>
                  <a:pt x="5774531" y="1509364"/>
                  <a:pt x="5774531" y="1514326"/>
                </a:cubicBezTo>
                <a:cubicBezTo>
                  <a:pt x="5779492" y="1514326"/>
                  <a:pt x="5781972" y="1514326"/>
                  <a:pt x="5781972" y="1514326"/>
                </a:cubicBezTo>
                <a:close/>
                <a:moveTo>
                  <a:pt x="2128242" y="1506884"/>
                </a:moveTo>
                <a:lnTo>
                  <a:pt x="2120801" y="1521767"/>
                </a:lnTo>
                <a:cubicBezTo>
                  <a:pt x="2115840" y="1521767"/>
                  <a:pt x="2112119" y="1524247"/>
                  <a:pt x="2109639" y="1529209"/>
                </a:cubicBezTo>
                <a:cubicBezTo>
                  <a:pt x="2107158" y="1534170"/>
                  <a:pt x="2103437" y="1539130"/>
                  <a:pt x="2098477" y="1544091"/>
                </a:cubicBezTo>
                <a:lnTo>
                  <a:pt x="2091035" y="1551533"/>
                </a:lnTo>
                <a:cubicBezTo>
                  <a:pt x="2086075" y="1546572"/>
                  <a:pt x="2089795" y="1537891"/>
                  <a:pt x="2102197" y="1525488"/>
                </a:cubicBezTo>
                <a:cubicBezTo>
                  <a:pt x="2114600" y="1513085"/>
                  <a:pt x="2123282" y="1506884"/>
                  <a:pt x="2128242" y="1506884"/>
                </a:cubicBezTo>
                <a:close/>
                <a:moveTo>
                  <a:pt x="1637110" y="1506884"/>
                </a:moveTo>
                <a:cubicBezTo>
                  <a:pt x="1637110" y="1511846"/>
                  <a:pt x="1627188" y="1524247"/>
                  <a:pt x="1607344" y="1544091"/>
                </a:cubicBezTo>
                <a:cubicBezTo>
                  <a:pt x="1587500" y="1563936"/>
                  <a:pt x="1577578" y="1573857"/>
                  <a:pt x="1577578" y="1573857"/>
                </a:cubicBezTo>
                <a:lnTo>
                  <a:pt x="1577578" y="1566416"/>
                </a:lnTo>
                <a:cubicBezTo>
                  <a:pt x="1577578" y="1566416"/>
                  <a:pt x="1582539" y="1560215"/>
                  <a:pt x="1592461" y="1547812"/>
                </a:cubicBezTo>
                <a:cubicBezTo>
                  <a:pt x="1602383" y="1535409"/>
                  <a:pt x="1612305" y="1525488"/>
                  <a:pt x="1622227" y="1518047"/>
                </a:cubicBezTo>
                <a:cubicBezTo>
                  <a:pt x="1632149" y="1510605"/>
                  <a:pt x="1637110" y="1506884"/>
                  <a:pt x="1637110" y="1506884"/>
                </a:cubicBezTo>
                <a:close/>
                <a:moveTo>
                  <a:pt x="5983821" y="1502234"/>
                </a:moveTo>
                <a:cubicBezTo>
                  <a:pt x="5984441" y="1501614"/>
                  <a:pt x="5985371" y="1501924"/>
                  <a:pt x="5986611" y="1503164"/>
                </a:cubicBezTo>
                <a:cubicBezTo>
                  <a:pt x="5989091" y="1505644"/>
                  <a:pt x="5990332" y="1506884"/>
                  <a:pt x="5990332" y="1506884"/>
                </a:cubicBezTo>
                <a:cubicBezTo>
                  <a:pt x="5990332" y="1506884"/>
                  <a:pt x="5987852" y="1506884"/>
                  <a:pt x="5982890" y="1506884"/>
                </a:cubicBezTo>
                <a:cubicBezTo>
                  <a:pt x="5982890" y="1504404"/>
                  <a:pt x="5983201" y="1502854"/>
                  <a:pt x="5983821" y="1502234"/>
                </a:cubicBezTo>
                <a:close/>
                <a:moveTo>
                  <a:pt x="2621003" y="1502234"/>
                </a:moveTo>
                <a:cubicBezTo>
                  <a:pt x="2618678" y="1502234"/>
                  <a:pt x="2615655" y="1505024"/>
                  <a:pt x="2611933" y="1510605"/>
                </a:cubicBezTo>
                <a:cubicBezTo>
                  <a:pt x="2606974" y="1518047"/>
                  <a:pt x="2604492" y="1523008"/>
                  <a:pt x="2604492" y="1525488"/>
                </a:cubicBezTo>
                <a:cubicBezTo>
                  <a:pt x="2604492" y="1527968"/>
                  <a:pt x="2606974" y="1526729"/>
                  <a:pt x="2611933" y="1521767"/>
                </a:cubicBezTo>
                <a:cubicBezTo>
                  <a:pt x="2611933" y="1516806"/>
                  <a:pt x="2613174" y="1513085"/>
                  <a:pt x="2615655" y="1510605"/>
                </a:cubicBezTo>
                <a:cubicBezTo>
                  <a:pt x="2618135" y="1508125"/>
                  <a:pt x="2619375" y="1506884"/>
                  <a:pt x="2619375" y="1506884"/>
                </a:cubicBezTo>
                <a:cubicBezTo>
                  <a:pt x="2624336" y="1506884"/>
                  <a:pt x="2625576" y="1505644"/>
                  <a:pt x="2623096" y="1503164"/>
                </a:cubicBezTo>
                <a:cubicBezTo>
                  <a:pt x="2622476" y="1502544"/>
                  <a:pt x="2621778" y="1502234"/>
                  <a:pt x="2621003" y="1502234"/>
                </a:cubicBezTo>
                <a:close/>
                <a:moveTo>
                  <a:pt x="5819179" y="1499443"/>
                </a:moveTo>
                <a:cubicBezTo>
                  <a:pt x="5824141" y="1499443"/>
                  <a:pt x="5826621" y="1499443"/>
                  <a:pt x="5826621" y="1499443"/>
                </a:cubicBezTo>
                <a:lnTo>
                  <a:pt x="5826621" y="1506884"/>
                </a:lnTo>
                <a:close/>
                <a:moveTo>
                  <a:pt x="2515196" y="1499443"/>
                </a:moveTo>
                <a:cubicBezTo>
                  <a:pt x="2515196" y="1499443"/>
                  <a:pt x="2515196" y="1501923"/>
                  <a:pt x="2515196" y="1506884"/>
                </a:cubicBezTo>
                <a:cubicBezTo>
                  <a:pt x="2510234" y="1506884"/>
                  <a:pt x="2507754" y="1509364"/>
                  <a:pt x="2507754" y="1514326"/>
                </a:cubicBezTo>
                <a:lnTo>
                  <a:pt x="2522637" y="1514326"/>
                </a:lnTo>
                <a:cubicBezTo>
                  <a:pt x="2522637" y="1514326"/>
                  <a:pt x="2522637" y="1511846"/>
                  <a:pt x="2522637" y="1506884"/>
                </a:cubicBezTo>
                <a:cubicBezTo>
                  <a:pt x="2517677" y="1501923"/>
                  <a:pt x="2515196" y="1499443"/>
                  <a:pt x="2515196" y="1499443"/>
                </a:cubicBezTo>
                <a:close/>
                <a:moveTo>
                  <a:pt x="2557983" y="1495722"/>
                </a:moveTo>
                <a:cubicBezTo>
                  <a:pt x="2556744" y="1495722"/>
                  <a:pt x="2554883" y="1496962"/>
                  <a:pt x="2552403" y="1499443"/>
                </a:cubicBezTo>
                <a:lnTo>
                  <a:pt x="2559844" y="1499443"/>
                </a:lnTo>
                <a:cubicBezTo>
                  <a:pt x="2559844" y="1496962"/>
                  <a:pt x="2559224" y="1495722"/>
                  <a:pt x="2557983" y="1495722"/>
                </a:cubicBezTo>
                <a:close/>
                <a:moveTo>
                  <a:pt x="1800820" y="1492002"/>
                </a:moveTo>
                <a:cubicBezTo>
                  <a:pt x="1800820" y="1496963"/>
                  <a:pt x="1802061" y="1499443"/>
                  <a:pt x="1804541" y="1499443"/>
                </a:cubicBezTo>
                <a:cubicBezTo>
                  <a:pt x="1807022" y="1499443"/>
                  <a:pt x="1808262" y="1496963"/>
                  <a:pt x="1808262" y="1492002"/>
                </a:cubicBezTo>
                <a:close/>
                <a:moveTo>
                  <a:pt x="5930801" y="1484560"/>
                </a:moveTo>
                <a:lnTo>
                  <a:pt x="5938242" y="1484560"/>
                </a:lnTo>
                <a:cubicBezTo>
                  <a:pt x="5938242" y="1489522"/>
                  <a:pt x="5940722" y="1492002"/>
                  <a:pt x="5945683" y="1492002"/>
                </a:cubicBezTo>
                <a:lnTo>
                  <a:pt x="5938242" y="1492002"/>
                </a:lnTo>
                <a:close/>
                <a:moveTo>
                  <a:pt x="2105918" y="1484560"/>
                </a:moveTo>
                <a:cubicBezTo>
                  <a:pt x="2105918" y="1484560"/>
                  <a:pt x="2105918" y="1487040"/>
                  <a:pt x="2105918" y="1492002"/>
                </a:cubicBezTo>
                <a:cubicBezTo>
                  <a:pt x="2100957" y="1501923"/>
                  <a:pt x="2097237" y="1508125"/>
                  <a:pt x="2094756" y="1510605"/>
                </a:cubicBezTo>
                <a:cubicBezTo>
                  <a:pt x="2092275" y="1513085"/>
                  <a:pt x="2088555" y="1514326"/>
                  <a:pt x="2083594" y="1514326"/>
                </a:cubicBezTo>
                <a:cubicBezTo>
                  <a:pt x="2078633" y="1514326"/>
                  <a:pt x="2076152" y="1511846"/>
                  <a:pt x="2076152" y="1506884"/>
                </a:cubicBezTo>
                <a:cubicBezTo>
                  <a:pt x="2076152" y="1506884"/>
                  <a:pt x="2078633" y="1506884"/>
                  <a:pt x="2083594" y="1506884"/>
                </a:cubicBezTo>
                <a:cubicBezTo>
                  <a:pt x="2088555" y="1506884"/>
                  <a:pt x="2091035" y="1505644"/>
                  <a:pt x="2091035" y="1503164"/>
                </a:cubicBezTo>
                <a:cubicBezTo>
                  <a:pt x="2091035" y="1500684"/>
                  <a:pt x="2088555" y="1499443"/>
                  <a:pt x="2083594" y="1499443"/>
                </a:cubicBezTo>
                <a:cubicBezTo>
                  <a:pt x="2083594" y="1494482"/>
                  <a:pt x="2086075" y="1492002"/>
                  <a:pt x="2091035" y="1492002"/>
                </a:cubicBezTo>
                <a:cubicBezTo>
                  <a:pt x="2100957" y="1487040"/>
                  <a:pt x="2105918" y="1484560"/>
                  <a:pt x="2105918" y="1484560"/>
                </a:cubicBezTo>
                <a:close/>
                <a:moveTo>
                  <a:pt x="5968008" y="1477119"/>
                </a:moveTo>
                <a:cubicBezTo>
                  <a:pt x="5968008" y="1482080"/>
                  <a:pt x="5968008" y="1485801"/>
                  <a:pt x="5968008" y="1488281"/>
                </a:cubicBezTo>
                <a:cubicBezTo>
                  <a:pt x="5968008" y="1490761"/>
                  <a:pt x="5966767" y="1490761"/>
                  <a:pt x="5964287" y="1488281"/>
                </a:cubicBezTo>
                <a:cubicBezTo>
                  <a:pt x="5961807" y="1485801"/>
                  <a:pt x="5960566" y="1484560"/>
                  <a:pt x="5960566" y="1484560"/>
                </a:cubicBezTo>
                <a:close/>
                <a:moveTo>
                  <a:pt x="2634258" y="1477119"/>
                </a:moveTo>
                <a:lnTo>
                  <a:pt x="2619375" y="1484560"/>
                </a:lnTo>
                <a:cubicBezTo>
                  <a:pt x="2624336" y="1484560"/>
                  <a:pt x="2628056" y="1484560"/>
                  <a:pt x="2630537" y="1484560"/>
                </a:cubicBezTo>
                <a:cubicBezTo>
                  <a:pt x="2633018" y="1484560"/>
                  <a:pt x="2634258" y="1484560"/>
                  <a:pt x="2634258" y="1484560"/>
                </a:cubicBezTo>
                <a:cubicBezTo>
                  <a:pt x="2634258" y="1484560"/>
                  <a:pt x="2634258" y="1482080"/>
                  <a:pt x="2634258" y="1477119"/>
                </a:cubicBezTo>
                <a:close/>
                <a:moveTo>
                  <a:pt x="2284512" y="1477119"/>
                </a:moveTo>
                <a:lnTo>
                  <a:pt x="2284512" y="1484560"/>
                </a:lnTo>
                <a:cubicBezTo>
                  <a:pt x="2289473" y="1484560"/>
                  <a:pt x="2291953" y="1484560"/>
                  <a:pt x="2291953" y="1484560"/>
                </a:cubicBezTo>
                <a:close/>
                <a:moveTo>
                  <a:pt x="1852910" y="1477119"/>
                </a:moveTo>
                <a:cubicBezTo>
                  <a:pt x="1852910" y="1482080"/>
                  <a:pt x="1852910" y="1484560"/>
                  <a:pt x="1852910" y="1484560"/>
                </a:cubicBezTo>
                <a:lnTo>
                  <a:pt x="1860352" y="1477119"/>
                </a:lnTo>
                <a:close/>
                <a:moveTo>
                  <a:pt x="5938242" y="1469677"/>
                </a:moveTo>
                <a:cubicBezTo>
                  <a:pt x="5938242" y="1469677"/>
                  <a:pt x="5940722" y="1470918"/>
                  <a:pt x="5945683" y="1473398"/>
                </a:cubicBezTo>
                <a:cubicBezTo>
                  <a:pt x="5950645" y="1475878"/>
                  <a:pt x="5953125" y="1477119"/>
                  <a:pt x="5953125" y="1477119"/>
                </a:cubicBezTo>
                <a:lnTo>
                  <a:pt x="5938242" y="1477119"/>
                </a:lnTo>
                <a:close/>
                <a:moveTo>
                  <a:pt x="5893593" y="1469677"/>
                </a:moveTo>
                <a:cubicBezTo>
                  <a:pt x="5893593" y="1474639"/>
                  <a:pt x="5896074" y="1477119"/>
                  <a:pt x="5901035" y="1477119"/>
                </a:cubicBezTo>
                <a:lnTo>
                  <a:pt x="5893593" y="1477119"/>
                </a:lnTo>
                <a:cubicBezTo>
                  <a:pt x="5888632" y="1477119"/>
                  <a:pt x="5888632" y="1474639"/>
                  <a:pt x="5893593" y="1469677"/>
                </a:cubicBezTo>
                <a:close/>
                <a:moveTo>
                  <a:pt x="5915918" y="1462236"/>
                </a:moveTo>
                <a:cubicBezTo>
                  <a:pt x="5920879" y="1462236"/>
                  <a:pt x="5923359" y="1464716"/>
                  <a:pt x="5923359" y="1469677"/>
                </a:cubicBezTo>
                <a:cubicBezTo>
                  <a:pt x="5918398" y="1469677"/>
                  <a:pt x="5915918" y="1469677"/>
                  <a:pt x="5915918" y="1469677"/>
                </a:cubicBezTo>
                <a:close/>
                <a:moveTo>
                  <a:pt x="2656582" y="1462236"/>
                </a:moveTo>
                <a:cubicBezTo>
                  <a:pt x="2651621" y="1462236"/>
                  <a:pt x="2646660" y="1464716"/>
                  <a:pt x="2641700" y="1469677"/>
                </a:cubicBezTo>
                <a:lnTo>
                  <a:pt x="2634258" y="1492002"/>
                </a:lnTo>
                <a:lnTo>
                  <a:pt x="2634258" y="1499443"/>
                </a:lnTo>
                <a:cubicBezTo>
                  <a:pt x="2639218" y="1499443"/>
                  <a:pt x="2641700" y="1498202"/>
                  <a:pt x="2641700" y="1495722"/>
                </a:cubicBezTo>
                <a:cubicBezTo>
                  <a:pt x="2641700" y="1493242"/>
                  <a:pt x="2644181" y="1492002"/>
                  <a:pt x="2649141" y="1492002"/>
                </a:cubicBezTo>
                <a:lnTo>
                  <a:pt x="2649141" y="1469677"/>
                </a:lnTo>
                <a:cubicBezTo>
                  <a:pt x="2649141" y="1464716"/>
                  <a:pt x="2651621" y="1462236"/>
                  <a:pt x="2656582" y="1462236"/>
                </a:cubicBezTo>
                <a:close/>
                <a:moveTo>
                  <a:pt x="2262187" y="1462236"/>
                </a:moveTo>
                <a:cubicBezTo>
                  <a:pt x="2262187" y="1462236"/>
                  <a:pt x="2264668" y="1462236"/>
                  <a:pt x="2269630" y="1462236"/>
                </a:cubicBezTo>
                <a:cubicBezTo>
                  <a:pt x="2269630" y="1467197"/>
                  <a:pt x="2269630" y="1469677"/>
                  <a:pt x="2269630" y="1469677"/>
                </a:cubicBezTo>
                <a:close/>
                <a:moveTo>
                  <a:pt x="2150567" y="1462236"/>
                </a:moveTo>
                <a:cubicBezTo>
                  <a:pt x="2155527" y="1462236"/>
                  <a:pt x="2158008" y="1464716"/>
                  <a:pt x="2158008" y="1469677"/>
                </a:cubicBezTo>
                <a:lnTo>
                  <a:pt x="2150567" y="1469677"/>
                </a:lnTo>
                <a:cubicBezTo>
                  <a:pt x="2145606" y="1469677"/>
                  <a:pt x="2143125" y="1469677"/>
                  <a:pt x="2143125" y="1469677"/>
                </a:cubicBezTo>
                <a:close/>
                <a:moveTo>
                  <a:pt x="2128242" y="1462236"/>
                </a:moveTo>
                <a:cubicBezTo>
                  <a:pt x="2128242" y="1467197"/>
                  <a:pt x="2128242" y="1469677"/>
                  <a:pt x="2128242" y="1469677"/>
                </a:cubicBezTo>
                <a:cubicBezTo>
                  <a:pt x="2128242" y="1474639"/>
                  <a:pt x="2127002" y="1477119"/>
                  <a:pt x="2124522" y="1477119"/>
                </a:cubicBezTo>
                <a:cubicBezTo>
                  <a:pt x="2122041" y="1477119"/>
                  <a:pt x="2120801" y="1479599"/>
                  <a:pt x="2120801" y="1484560"/>
                </a:cubicBezTo>
                <a:cubicBezTo>
                  <a:pt x="2115840" y="1484560"/>
                  <a:pt x="2112119" y="1483320"/>
                  <a:pt x="2109639" y="1480839"/>
                </a:cubicBezTo>
                <a:cubicBezTo>
                  <a:pt x="2107158" y="1478359"/>
                  <a:pt x="2109639" y="1474639"/>
                  <a:pt x="2117080" y="1469677"/>
                </a:cubicBezTo>
                <a:cubicBezTo>
                  <a:pt x="2124522" y="1464716"/>
                  <a:pt x="2128242" y="1462236"/>
                  <a:pt x="2128242" y="1462236"/>
                </a:cubicBezTo>
                <a:close/>
                <a:moveTo>
                  <a:pt x="1860352" y="1462236"/>
                </a:moveTo>
                <a:lnTo>
                  <a:pt x="1852910" y="1469677"/>
                </a:lnTo>
                <a:lnTo>
                  <a:pt x="1860352" y="1469677"/>
                </a:lnTo>
                <a:cubicBezTo>
                  <a:pt x="1865313" y="1464716"/>
                  <a:pt x="1865313" y="1462236"/>
                  <a:pt x="1860352" y="1462236"/>
                </a:cubicBezTo>
                <a:close/>
                <a:moveTo>
                  <a:pt x="1748731" y="1462236"/>
                </a:moveTo>
                <a:lnTo>
                  <a:pt x="1748731" y="1469677"/>
                </a:lnTo>
                <a:cubicBezTo>
                  <a:pt x="1753692" y="1469677"/>
                  <a:pt x="1756172" y="1469677"/>
                  <a:pt x="1756172" y="1469677"/>
                </a:cubicBezTo>
                <a:close/>
                <a:moveTo>
                  <a:pt x="1875235" y="1454795"/>
                </a:moveTo>
                <a:lnTo>
                  <a:pt x="1867793" y="1462236"/>
                </a:lnTo>
                <a:cubicBezTo>
                  <a:pt x="1872754" y="1467197"/>
                  <a:pt x="1875235" y="1469677"/>
                  <a:pt x="1875235" y="1469677"/>
                </a:cubicBezTo>
                <a:cubicBezTo>
                  <a:pt x="1875235" y="1469677"/>
                  <a:pt x="1875235" y="1467197"/>
                  <a:pt x="1875235" y="1462236"/>
                </a:cubicBezTo>
                <a:close/>
                <a:moveTo>
                  <a:pt x="5908476" y="1447353"/>
                </a:moveTo>
                <a:cubicBezTo>
                  <a:pt x="5913438" y="1447353"/>
                  <a:pt x="5918398" y="1448594"/>
                  <a:pt x="5923359" y="1451074"/>
                </a:cubicBezTo>
                <a:cubicBezTo>
                  <a:pt x="5928320" y="1453554"/>
                  <a:pt x="5932041" y="1454795"/>
                  <a:pt x="5934521" y="1454795"/>
                </a:cubicBezTo>
                <a:cubicBezTo>
                  <a:pt x="5937001" y="1454795"/>
                  <a:pt x="5939483" y="1454795"/>
                  <a:pt x="5941963" y="1454795"/>
                </a:cubicBezTo>
                <a:cubicBezTo>
                  <a:pt x="5944443" y="1454795"/>
                  <a:pt x="5948163" y="1454795"/>
                  <a:pt x="5953125" y="1454795"/>
                </a:cubicBezTo>
                <a:cubicBezTo>
                  <a:pt x="5953125" y="1454795"/>
                  <a:pt x="5955605" y="1456035"/>
                  <a:pt x="5960566" y="1458515"/>
                </a:cubicBezTo>
                <a:cubicBezTo>
                  <a:pt x="5965527" y="1460995"/>
                  <a:pt x="5966767" y="1463477"/>
                  <a:pt x="5964287" y="1465957"/>
                </a:cubicBezTo>
                <a:cubicBezTo>
                  <a:pt x="5961807" y="1468437"/>
                  <a:pt x="5953125" y="1467197"/>
                  <a:pt x="5938242" y="1462236"/>
                </a:cubicBezTo>
                <a:cubicBezTo>
                  <a:pt x="5923359" y="1457275"/>
                  <a:pt x="5914677" y="1456035"/>
                  <a:pt x="5912197" y="1458515"/>
                </a:cubicBezTo>
                <a:cubicBezTo>
                  <a:pt x="5909717" y="1460995"/>
                  <a:pt x="5905996" y="1462236"/>
                  <a:pt x="5901035" y="1462236"/>
                </a:cubicBezTo>
                <a:lnTo>
                  <a:pt x="5901035" y="1454795"/>
                </a:lnTo>
                <a:close/>
                <a:moveTo>
                  <a:pt x="2574726" y="1447353"/>
                </a:moveTo>
                <a:lnTo>
                  <a:pt x="2559844" y="1454795"/>
                </a:lnTo>
                <a:lnTo>
                  <a:pt x="2537520" y="1484560"/>
                </a:lnTo>
                <a:lnTo>
                  <a:pt x="2552403" y="1477119"/>
                </a:lnTo>
                <a:cubicBezTo>
                  <a:pt x="2557363" y="1477119"/>
                  <a:pt x="2559844" y="1477119"/>
                  <a:pt x="2559844" y="1477119"/>
                </a:cubicBezTo>
                <a:lnTo>
                  <a:pt x="2567285" y="1484560"/>
                </a:lnTo>
                <a:cubicBezTo>
                  <a:pt x="2567285" y="1484560"/>
                  <a:pt x="2567285" y="1482080"/>
                  <a:pt x="2567285" y="1477119"/>
                </a:cubicBezTo>
                <a:cubicBezTo>
                  <a:pt x="2562324" y="1477119"/>
                  <a:pt x="2559844" y="1473398"/>
                  <a:pt x="2559844" y="1465957"/>
                </a:cubicBezTo>
                <a:cubicBezTo>
                  <a:pt x="2559844" y="1458515"/>
                  <a:pt x="2562324" y="1454795"/>
                  <a:pt x="2567285" y="1454795"/>
                </a:cubicBezTo>
                <a:cubicBezTo>
                  <a:pt x="2572247" y="1454795"/>
                  <a:pt x="2574726" y="1452314"/>
                  <a:pt x="2574726" y="1447353"/>
                </a:cubicBezTo>
                <a:close/>
                <a:moveTo>
                  <a:pt x="1592461" y="1447353"/>
                </a:moveTo>
                <a:cubicBezTo>
                  <a:pt x="1597422" y="1447353"/>
                  <a:pt x="1599903" y="1449833"/>
                  <a:pt x="1599903" y="1454795"/>
                </a:cubicBezTo>
                <a:lnTo>
                  <a:pt x="1592461" y="1454795"/>
                </a:lnTo>
                <a:cubicBezTo>
                  <a:pt x="1592461" y="1449833"/>
                  <a:pt x="1592461" y="1447353"/>
                  <a:pt x="1592461" y="1447353"/>
                </a:cubicBezTo>
                <a:close/>
                <a:moveTo>
                  <a:pt x="5960566" y="1439912"/>
                </a:moveTo>
                <a:cubicBezTo>
                  <a:pt x="5960566" y="1439912"/>
                  <a:pt x="5961807" y="1439912"/>
                  <a:pt x="5964287" y="1439912"/>
                </a:cubicBezTo>
                <a:cubicBezTo>
                  <a:pt x="5966767" y="1439912"/>
                  <a:pt x="5968008" y="1442392"/>
                  <a:pt x="5968008" y="1447353"/>
                </a:cubicBezTo>
                <a:lnTo>
                  <a:pt x="5960566" y="1447353"/>
                </a:lnTo>
                <a:close/>
                <a:moveTo>
                  <a:pt x="2344043" y="1439912"/>
                </a:moveTo>
                <a:cubicBezTo>
                  <a:pt x="2344043" y="1444873"/>
                  <a:pt x="2341563" y="1447353"/>
                  <a:pt x="2336601" y="1447353"/>
                </a:cubicBezTo>
                <a:lnTo>
                  <a:pt x="2336601" y="1462236"/>
                </a:lnTo>
                <a:lnTo>
                  <a:pt x="2351484" y="1462236"/>
                </a:lnTo>
                <a:cubicBezTo>
                  <a:pt x="2351484" y="1457275"/>
                  <a:pt x="2353965" y="1454795"/>
                  <a:pt x="2358926" y="1454795"/>
                </a:cubicBezTo>
                <a:cubicBezTo>
                  <a:pt x="2358926" y="1454795"/>
                  <a:pt x="2361406" y="1454795"/>
                  <a:pt x="2366367" y="1454795"/>
                </a:cubicBezTo>
                <a:lnTo>
                  <a:pt x="2358926" y="1439912"/>
                </a:lnTo>
                <a:close/>
                <a:moveTo>
                  <a:pt x="1957090" y="1439912"/>
                </a:moveTo>
                <a:cubicBezTo>
                  <a:pt x="1962051" y="1439912"/>
                  <a:pt x="1964531" y="1439912"/>
                  <a:pt x="1964531" y="1439912"/>
                </a:cubicBezTo>
                <a:cubicBezTo>
                  <a:pt x="1964531" y="1444873"/>
                  <a:pt x="1963291" y="1447353"/>
                  <a:pt x="1960811" y="1447353"/>
                </a:cubicBezTo>
                <a:cubicBezTo>
                  <a:pt x="1958330" y="1447353"/>
                  <a:pt x="1957090" y="1447353"/>
                  <a:pt x="1957090" y="1447353"/>
                </a:cubicBezTo>
                <a:cubicBezTo>
                  <a:pt x="1957090" y="1447353"/>
                  <a:pt x="1957090" y="1444873"/>
                  <a:pt x="1957090" y="1439912"/>
                </a:cubicBezTo>
                <a:close/>
                <a:moveTo>
                  <a:pt x="5886152" y="1432470"/>
                </a:moveTo>
                <a:cubicBezTo>
                  <a:pt x="5886152" y="1432470"/>
                  <a:pt x="5887393" y="1432470"/>
                  <a:pt x="5889873" y="1432470"/>
                </a:cubicBezTo>
                <a:cubicBezTo>
                  <a:pt x="5892353" y="1432470"/>
                  <a:pt x="5893593" y="1434950"/>
                  <a:pt x="5893593" y="1439912"/>
                </a:cubicBezTo>
                <a:cubicBezTo>
                  <a:pt x="5893593" y="1439912"/>
                  <a:pt x="5891113" y="1439912"/>
                  <a:pt x="5886152" y="1439912"/>
                </a:cubicBezTo>
                <a:cubicBezTo>
                  <a:pt x="5881191" y="1439912"/>
                  <a:pt x="5878711" y="1438671"/>
                  <a:pt x="5878711" y="1436191"/>
                </a:cubicBezTo>
                <a:cubicBezTo>
                  <a:pt x="5878711" y="1433711"/>
                  <a:pt x="5881191" y="1432470"/>
                  <a:pt x="5886152" y="1432470"/>
                </a:cubicBezTo>
                <a:close/>
                <a:moveTo>
                  <a:pt x="2857501" y="1432470"/>
                </a:moveTo>
                <a:cubicBezTo>
                  <a:pt x="2852539" y="1432470"/>
                  <a:pt x="2850058" y="1433711"/>
                  <a:pt x="2850058" y="1436191"/>
                </a:cubicBezTo>
                <a:cubicBezTo>
                  <a:pt x="2850058" y="1438671"/>
                  <a:pt x="2850058" y="1439912"/>
                  <a:pt x="2850058" y="1439912"/>
                </a:cubicBezTo>
                <a:cubicBezTo>
                  <a:pt x="2850058" y="1449833"/>
                  <a:pt x="2852539" y="1449833"/>
                  <a:pt x="2857501" y="1439912"/>
                </a:cubicBezTo>
                <a:close/>
                <a:moveTo>
                  <a:pt x="2671465" y="1432470"/>
                </a:moveTo>
                <a:cubicBezTo>
                  <a:pt x="2671465" y="1432470"/>
                  <a:pt x="2670225" y="1433711"/>
                  <a:pt x="2667745" y="1436191"/>
                </a:cubicBezTo>
                <a:cubicBezTo>
                  <a:pt x="2665263" y="1438671"/>
                  <a:pt x="2664023" y="1442392"/>
                  <a:pt x="2664023" y="1447353"/>
                </a:cubicBezTo>
                <a:lnTo>
                  <a:pt x="2671465" y="1447353"/>
                </a:lnTo>
                <a:close/>
                <a:moveTo>
                  <a:pt x="2299394" y="1432470"/>
                </a:moveTo>
                <a:lnTo>
                  <a:pt x="2314277" y="1432470"/>
                </a:lnTo>
                <a:lnTo>
                  <a:pt x="2299394" y="1439912"/>
                </a:lnTo>
                <a:cubicBezTo>
                  <a:pt x="2294434" y="1439912"/>
                  <a:pt x="2294434" y="1437432"/>
                  <a:pt x="2299394" y="1432470"/>
                </a:cubicBezTo>
                <a:close/>
                <a:moveTo>
                  <a:pt x="2239863" y="1432470"/>
                </a:moveTo>
                <a:cubicBezTo>
                  <a:pt x="2244824" y="1432470"/>
                  <a:pt x="2246065" y="1434950"/>
                  <a:pt x="2243585" y="1439912"/>
                </a:cubicBezTo>
                <a:cubicBezTo>
                  <a:pt x="2241104" y="1444873"/>
                  <a:pt x="2237383" y="1444873"/>
                  <a:pt x="2232423" y="1439912"/>
                </a:cubicBezTo>
                <a:close/>
                <a:moveTo>
                  <a:pt x="1918023" y="1428750"/>
                </a:moveTo>
                <a:cubicBezTo>
                  <a:pt x="1916782" y="1428750"/>
                  <a:pt x="1914922" y="1429990"/>
                  <a:pt x="1912442" y="1432470"/>
                </a:cubicBezTo>
                <a:cubicBezTo>
                  <a:pt x="1912442" y="1432470"/>
                  <a:pt x="1909961" y="1434950"/>
                  <a:pt x="1905000" y="1439912"/>
                </a:cubicBezTo>
                <a:cubicBezTo>
                  <a:pt x="1900039" y="1444873"/>
                  <a:pt x="1897559" y="1449833"/>
                  <a:pt x="1897559" y="1454795"/>
                </a:cubicBezTo>
                <a:lnTo>
                  <a:pt x="1912442" y="1447353"/>
                </a:lnTo>
                <a:lnTo>
                  <a:pt x="1912442" y="1439912"/>
                </a:lnTo>
                <a:lnTo>
                  <a:pt x="1919883" y="1439912"/>
                </a:lnTo>
                <a:cubicBezTo>
                  <a:pt x="1919883" y="1439912"/>
                  <a:pt x="1919883" y="1437432"/>
                  <a:pt x="1919883" y="1432470"/>
                </a:cubicBezTo>
                <a:cubicBezTo>
                  <a:pt x="1919883" y="1429990"/>
                  <a:pt x="1919263" y="1428750"/>
                  <a:pt x="1918023" y="1428750"/>
                </a:cubicBezTo>
                <a:close/>
                <a:moveTo>
                  <a:pt x="5789414" y="1425029"/>
                </a:moveTo>
                <a:lnTo>
                  <a:pt x="5804297" y="1425029"/>
                </a:lnTo>
                <a:cubicBezTo>
                  <a:pt x="5809258" y="1429990"/>
                  <a:pt x="5819179" y="1433711"/>
                  <a:pt x="5834062" y="1436191"/>
                </a:cubicBezTo>
                <a:cubicBezTo>
                  <a:pt x="5848945" y="1438671"/>
                  <a:pt x="5858867" y="1439912"/>
                  <a:pt x="5863828" y="1439912"/>
                </a:cubicBezTo>
                <a:cubicBezTo>
                  <a:pt x="5868789" y="1434950"/>
                  <a:pt x="5872510" y="1432470"/>
                  <a:pt x="5874990" y="1432470"/>
                </a:cubicBezTo>
                <a:cubicBezTo>
                  <a:pt x="5877470" y="1432470"/>
                  <a:pt x="5878711" y="1434950"/>
                  <a:pt x="5878711" y="1439912"/>
                </a:cubicBezTo>
                <a:cubicBezTo>
                  <a:pt x="5873749" y="1444873"/>
                  <a:pt x="5871269" y="1447353"/>
                  <a:pt x="5871269" y="1447353"/>
                </a:cubicBezTo>
                <a:lnTo>
                  <a:pt x="5886152" y="1447353"/>
                </a:lnTo>
                <a:lnTo>
                  <a:pt x="5893593" y="1447353"/>
                </a:lnTo>
                <a:cubicBezTo>
                  <a:pt x="5893593" y="1452314"/>
                  <a:pt x="5893593" y="1456035"/>
                  <a:pt x="5893593" y="1458515"/>
                </a:cubicBezTo>
                <a:cubicBezTo>
                  <a:pt x="5893593" y="1460995"/>
                  <a:pt x="5896074" y="1462236"/>
                  <a:pt x="5901035" y="1462236"/>
                </a:cubicBezTo>
                <a:cubicBezTo>
                  <a:pt x="5896074" y="1462236"/>
                  <a:pt x="5893593" y="1464716"/>
                  <a:pt x="5893593" y="1469677"/>
                </a:cubicBezTo>
                <a:cubicBezTo>
                  <a:pt x="5893593" y="1464716"/>
                  <a:pt x="5886152" y="1462236"/>
                  <a:pt x="5871269" y="1462236"/>
                </a:cubicBezTo>
                <a:lnTo>
                  <a:pt x="5863828" y="1462236"/>
                </a:lnTo>
                <a:cubicBezTo>
                  <a:pt x="5868789" y="1457275"/>
                  <a:pt x="5870029" y="1454795"/>
                  <a:pt x="5867549" y="1454795"/>
                </a:cubicBezTo>
                <a:cubicBezTo>
                  <a:pt x="5865068" y="1454795"/>
                  <a:pt x="5863828" y="1454795"/>
                  <a:pt x="5863828" y="1454795"/>
                </a:cubicBezTo>
                <a:cubicBezTo>
                  <a:pt x="5858867" y="1449833"/>
                  <a:pt x="5853906" y="1446113"/>
                  <a:pt x="5848945" y="1443632"/>
                </a:cubicBezTo>
                <a:cubicBezTo>
                  <a:pt x="5843984" y="1441152"/>
                  <a:pt x="5839024" y="1442392"/>
                  <a:pt x="5834062" y="1447353"/>
                </a:cubicBezTo>
                <a:lnTo>
                  <a:pt x="5826621" y="1454795"/>
                </a:lnTo>
                <a:lnTo>
                  <a:pt x="5819179" y="1447353"/>
                </a:lnTo>
                <a:lnTo>
                  <a:pt x="5811738" y="1447353"/>
                </a:lnTo>
                <a:lnTo>
                  <a:pt x="5804297" y="1454795"/>
                </a:lnTo>
                <a:cubicBezTo>
                  <a:pt x="5799335" y="1454795"/>
                  <a:pt x="5796855" y="1452314"/>
                  <a:pt x="5796855" y="1447353"/>
                </a:cubicBezTo>
                <a:cubicBezTo>
                  <a:pt x="5796855" y="1447353"/>
                  <a:pt x="5794375" y="1447353"/>
                  <a:pt x="5789414" y="1447353"/>
                </a:cubicBezTo>
                <a:cubicBezTo>
                  <a:pt x="5784452" y="1447353"/>
                  <a:pt x="5781972" y="1443632"/>
                  <a:pt x="5781972" y="1436191"/>
                </a:cubicBezTo>
                <a:cubicBezTo>
                  <a:pt x="5781972" y="1428750"/>
                  <a:pt x="5784452" y="1425029"/>
                  <a:pt x="5789414" y="1425029"/>
                </a:cubicBezTo>
                <a:close/>
                <a:moveTo>
                  <a:pt x="5677793" y="1425029"/>
                </a:moveTo>
                <a:lnTo>
                  <a:pt x="5674072" y="1428750"/>
                </a:lnTo>
                <a:lnTo>
                  <a:pt x="5673142" y="1425959"/>
                </a:lnTo>
                <a:cubicBezTo>
                  <a:pt x="5673762" y="1425339"/>
                  <a:pt x="5675312" y="1425029"/>
                  <a:pt x="5677793" y="1425029"/>
                </a:cubicBezTo>
                <a:close/>
                <a:moveTo>
                  <a:pt x="2277070" y="1425029"/>
                </a:moveTo>
                <a:lnTo>
                  <a:pt x="2281748" y="1425029"/>
                </a:lnTo>
                <a:lnTo>
                  <a:pt x="2280791" y="1426889"/>
                </a:lnTo>
                <a:lnTo>
                  <a:pt x="2272819" y="1432470"/>
                </a:lnTo>
                <a:lnTo>
                  <a:pt x="2269630" y="1432470"/>
                </a:lnTo>
                <a:close/>
                <a:moveTo>
                  <a:pt x="2076152" y="1425029"/>
                </a:moveTo>
                <a:lnTo>
                  <a:pt x="2076152" y="1432470"/>
                </a:lnTo>
                <a:cubicBezTo>
                  <a:pt x="2076152" y="1432470"/>
                  <a:pt x="2078633" y="1432470"/>
                  <a:pt x="2083594" y="1432470"/>
                </a:cubicBezTo>
                <a:close/>
                <a:moveTo>
                  <a:pt x="6287988" y="1417588"/>
                </a:moveTo>
                <a:lnTo>
                  <a:pt x="6295429" y="1425029"/>
                </a:lnTo>
                <a:cubicBezTo>
                  <a:pt x="6290468" y="1425029"/>
                  <a:pt x="6287988" y="1425029"/>
                  <a:pt x="6287988" y="1425029"/>
                </a:cubicBezTo>
                <a:close/>
                <a:moveTo>
                  <a:pt x="5662910" y="1417588"/>
                </a:moveTo>
                <a:cubicBezTo>
                  <a:pt x="5662910" y="1422549"/>
                  <a:pt x="5662910" y="1425029"/>
                  <a:pt x="5662910" y="1425029"/>
                </a:cubicBezTo>
                <a:cubicBezTo>
                  <a:pt x="5662910" y="1425029"/>
                  <a:pt x="5660430" y="1425029"/>
                  <a:pt x="5655468" y="1425029"/>
                </a:cubicBezTo>
                <a:close/>
                <a:moveTo>
                  <a:pt x="2254746" y="1417588"/>
                </a:moveTo>
                <a:cubicBezTo>
                  <a:pt x="2254746" y="1417588"/>
                  <a:pt x="2254746" y="1420068"/>
                  <a:pt x="2254746" y="1425029"/>
                </a:cubicBezTo>
                <a:lnTo>
                  <a:pt x="2247305" y="1425029"/>
                </a:lnTo>
                <a:cubicBezTo>
                  <a:pt x="2252266" y="1420068"/>
                  <a:pt x="2254746" y="1417588"/>
                  <a:pt x="2254746" y="1417588"/>
                </a:cubicBezTo>
                <a:close/>
                <a:moveTo>
                  <a:pt x="2083594" y="1417588"/>
                </a:moveTo>
                <a:lnTo>
                  <a:pt x="2091035" y="1425029"/>
                </a:lnTo>
                <a:cubicBezTo>
                  <a:pt x="2091035" y="1425029"/>
                  <a:pt x="2091035" y="1422549"/>
                  <a:pt x="2091035" y="1417588"/>
                </a:cubicBezTo>
                <a:close/>
                <a:moveTo>
                  <a:pt x="2396133" y="1410146"/>
                </a:moveTo>
                <a:cubicBezTo>
                  <a:pt x="2396133" y="1415107"/>
                  <a:pt x="2396133" y="1417588"/>
                  <a:pt x="2396133" y="1417588"/>
                </a:cubicBezTo>
                <a:cubicBezTo>
                  <a:pt x="2391172" y="1422549"/>
                  <a:pt x="2386211" y="1422549"/>
                  <a:pt x="2381250" y="1417588"/>
                </a:cubicBezTo>
                <a:cubicBezTo>
                  <a:pt x="2376290" y="1412626"/>
                  <a:pt x="2372568" y="1412626"/>
                  <a:pt x="2370088" y="1417588"/>
                </a:cubicBezTo>
                <a:cubicBezTo>
                  <a:pt x="2367608" y="1422549"/>
                  <a:pt x="2368848" y="1427509"/>
                  <a:pt x="2373810" y="1432470"/>
                </a:cubicBezTo>
                <a:lnTo>
                  <a:pt x="2396133" y="1425029"/>
                </a:lnTo>
                <a:cubicBezTo>
                  <a:pt x="2396133" y="1425029"/>
                  <a:pt x="2398613" y="1425029"/>
                  <a:pt x="2403574" y="1425029"/>
                </a:cubicBezTo>
                <a:lnTo>
                  <a:pt x="2403574" y="1410146"/>
                </a:lnTo>
                <a:close/>
                <a:moveTo>
                  <a:pt x="5781972" y="1402705"/>
                </a:moveTo>
                <a:lnTo>
                  <a:pt x="5804297" y="1410146"/>
                </a:lnTo>
                <a:cubicBezTo>
                  <a:pt x="5804297" y="1415107"/>
                  <a:pt x="5799335" y="1415107"/>
                  <a:pt x="5789414" y="1410146"/>
                </a:cubicBezTo>
                <a:close/>
                <a:moveTo>
                  <a:pt x="2269630" y="1402705"/>
                </a:moveTo>
                <a:lnTo>
                  <a:pt x="2284512" y="1402705"/>
                </a:lnTo>
                <a:cubicBezTo>
                  <a:pt x="2284512" y="1407666"/>
                  <a:pt x="2282031" y="1410146"/>
                  <a:pt x="2277070" y="1410146"/>
                </a:cubicBezTo>
                <a:cubicBezTo>
                  <a:pt x="2272109" y="1410146"/>
                  <a:pt x="2269630" y="1410146"/>
                  <a:pt x="2269630" y="1410146"/>
                </a:cubicBezTo>
                <a:close/>
                <a:moveTo>
                  <a:pt x="2113360" y="1402705"/>
                </a:moveTo>
                <a:lnTo>
                  <a:pt x="2113360" y="1410146"/>
                </a:lnTo>
                <a:cubicBezTo>
                  <a:pt x="2118320" y="1410146"/>
                  <a:pt x="2120801" y="1407666"/>
                  <a:pt x="2120801" y="1402705"/>
                </a:cubicBezTo>
                <a:cubicBezTo>
                  <a:pt x="2115840" y="1402705"/>
                  <a:pt x="2113360" y="1402705"/>
                  <a:pt x="2113360" y="1402705"/>
                </a:cubicBezTo>
                <a:close/>
                <a:moveTo>
                  <a:pt x="2001738" y="1402705"/>
                </a:moveTo>
                <a:lnTo>
                  <a:pt x="2001738" y="1410146"/>
                </a:lnTo>
                <a:cubicBezTo>
                  <a:pt x="2001738" y="1410146"/>
                  <a:pt x="2004219" y="1407666"/>
                  <a:pt x="2009180" y="1402705"/>
                </a:cubicBezTo>
                <a:close/>
                <a:moveTo>
                  <a:pt x="5849875" y="1398054"/>
                </a:moveTo>
                <a:cubicBezTo>
                  <a:pt x="5850496" y="1397434"/>
                  <a:pt x="5851426" y="1397744"/>
                  <a:pt x="5852666" y="1398984"/>
                </a:cubicBezTo>
                <a:cubicBezTo>
                  <a:pt x="5855146" y="1401464"/>
                  <a:pt x="5856386" y="1402705"/>
                  <a:pt x="5856386" y="1402705"/>
                </a:cubicBezTo>
                <a:cubicBezTo>
                  <a:pt x="5851425" y="1402705"/>
                  <a:pt x="5848945" y="1402705"/>
                  <a:pt x="5848945" y="1402705"/>
                </a:cubicBezTo>
                <a:cubicBezTo>
                  <a:pt x="5848945" y="1400224"/>
                  <a:pt x="5849255" y="1398674"/>
                  <a:pt x="5849875" y="1398054"/>
                </a:cubicBezTo>
                <a:close/>
                <a:moveTo>
                  <a:pt x="5701977" y="1397124"/>
                </a:moveTo>
                <a:cubicBezTo>
                  <a:pt x="5705698" y="1395884"/>
                  <a:pt x="5710039" y="1397744"/>
                  <a:pt x="5715000" y="1402705"/>
                </a:cubicBezTo>
                <a:lnTo>
                  <a:pt x="5715000" y="1410146"/>
                </a:lnTo>
                <a:lnTo>
                  <a:pt x="5729883" y="1425029"/>
                </a:lnTo>
                <a:lnTo>
                  <a:pt x="5729883" y="1432470"/>
                </a:lnTo>
                <a:cubicBezTo>
                  <a:pt x="5724921" y="1437432"/>
                  <a:pt x="5722441" y="1437432"/>
                  <a:pt x="5722441" y="1432470"/>
                </a:cubicBezTo>
                <a:lnTo>
                  <a:pt x="5707558" y="1432470"/>
                </a:lnTo>
                <a:lnTo>
                  <a:pt x="5692676" y="1432470"/>
                </a:lnTo>
                <a:cubicBezTo>
                  <a:pt x="5692676" y="1427509"/>
                  <a:pt x="5692676" y="1420068"/>
                  <a:pt x="5692676" y="1410146"/>
                </a:cubicBezTo>
                <a:cubicBezTo>
                  <a:pt x="5695156" y="1402705"/>
                  <a:pt x="5698257" y="1398364"/>
                  <a:pt x="5701977" y="1397124"/>
                </a:cubicBezTo>
                <a:close/>
                <a:moveTo>
                  <a:pt x="6325195" y="1395263"/>
                </a:moveTo>
                <a:lnTo>
                  <a:pt x="6332636" y="1395263"/>
                </a:lnTo>
                <a:lnTo>
                  <a:pt x="6332636" y="1402705"/>
                </a:lnTo>
                <a:cubicBezTo>
                  <a:pt x="6332636" y="1402705"/>
                  <a:pt x="6330156" y="1400225"/>
                  <a:pt x="6325195" y="1395263"/>
                </a:cubicBezTo>
                <a:close/>
                <a:moveTo>
                  <a:pt x="5722441" y="1395263"/>
                </a:moveTo>
                <a:lnTo>
                  <a:pt x="5737324" y="1410146"/>
                </a:lnTo>
                <a:lnTo>
                  <a:pt x="5722441" y="1402705"/>
                </a:lnTo>
                <a:cubicBezTo>
                  <a:pt x="5722441" y="1402705"/>
                  <a:pt x="5722441" y="1400225"/>
                  <a:pt x="5722441" y="1395263"/>
                </a:cubicBezTo>
                <a:close/>
                <a:moveTo>
                  <a:pt x="5692676" y="1395263"/>
                </a:moveTo>
                <a:lnTo>
                  <a:pt x="5692676" y="1402705"/>
                </a:lnTo>
                <a:lnTo>
                  <a:pt x="5685234" y="1402705"/>
                </a:lnTo>
                <a:close/>
                <a:moveTo>
                  <a:pt x="1905000" y="1395263"/>
                </a:moveTo>
                <a:lnTo>
                  <a:pt x="1897559" y="1410146"/>
                </a:lnTo>
                <a:cubicBezTo>
                  <a:pt x="1892598" y="1415107"/>
                  <a:pt x="1891358" y="1420068"/>
                  <a:pt x="1893838" y="1425029"/>
                </a:cubicBezTo>
                <a:cubicBezTo>
                  <a:pt x="1896319" y="1429990"/>
                  <a:pt x="1898799" y="1431230"/>
                  <a:pt x="1901280" y="1428750"/>
                </a:cubicBezTo>
                <a:cubicBezTo>
                  <a:pt x="1903760" y="1426270"/>
                  <a:pt x="1905000" y="1422549"/>
                  <a:pt x="1905000" y="1417588"/>
                </a:cubicBezTo>
                <a:cubicBezTo>
                  <a:pt x="1905000" y="1412626"/>
                  <a:pt x="1907481" y="1410146"/>
                  <a:pt x="1912442" y="1410146"/>
                </a:cubicBezTo>
                <a:cubicBezTo>
                  <a:pt x="1922364" y="1400225"/>
                  <a:pt x="1922364" y="1395263"/>
                  <a:pt x="1912442" y="1395263"/>
                </a:cubicBezTo>
                <a:close/>
                <a:moveTo>
                  <a:pt x="5848945" y="1387822"/>
                </a:moveTo>
                <a:cubicBezTo>
                  <a:pt x="5848945" y="1387822"/>
                  <a:pt x="5851425" y="1387822"/>
                  <a:pt x="5856386" y="1387822"/>
                </a:cubicBezTo>
                <a:lnTo>
                  <a:pt x="5863828" y="1395263"/>
                </a:lnTo>
                <a:lnTo>
                  <a:pt x="5856386" y="1395263"/>
                </a:lnTo>
                <a:cubicBezTo>
                  <a:pt x="5851425" y="1390302"/>
                  <a:pt x="5848945" y="1387822"/>
                  <a:pt x="5848945" y="1387822"/>
                </a:cubicBezTo>
                <a:close/>
                <a:moveTo>
                  <a:pt x="5670351" y="1387822"/>
                </a:moveTo>
                <a:cubicBezTo>
                  <a:pt x="5670351" y="1392783"/>
                  <a:pt x="5672831" y="1397743"/>
                  <a:pt x="5677793" y="1402705"/>
                </a:cubicBezTo>
                <a:lnTo>
                  <a:pt x="5670351" y="1402705"/>
                </a:lnTo>
                <a:cubicBezTo>
                  <a:pt x="5665390" y="1402705"/>
                  <a:pt x="5662910" y="1402705"/>
                  <a:pt x="5662910" y="1402705"/>
                </a:cubicBezTo>
                <a:cubicBezTo>
                  <a:pt x="5662910" y="1402705"/>
                  <a:pt x="5662910" y="1401464"/>
                  <a:pt x="5662910" y="1398984"/>
                </a:cubicBezTo>
                <a:cubicBezTo>
                  <a:pt x="5662910" y="1396504"/>
                  <a:pt x="5665390" y="1392783"/>
                  <a:pt x="5670351" y="1387822"/>
                </a:cubicBezTo>
                <a:close/>
                <a:moveTo>
                  <a:pt x="3006328" y="1387822"/>
                </a:moveTo>
                <a:cubicBezTo>
                  <a:pt x="3006328" y="1387822"/>
                  <a:pt x="3006328" y="1390302"/>
                  <a:pt x="3006328" y="1395263"/>
                </a:cubicBezTo>
                <a:lnTo>
                  <a:pt x="3006328" y="1402705"/>
                </a:lnTo>
                <a:lnTo>
                  <a:pt x="3013770" y="1395263"/>
                </a:lnTo>
                <a:cubicBezTo>
                  <a:pt x="3013770" y="1390302"/>
                  <a:pt x="3011289" y="1387822"/>
                  <a:pt x="3006328" y="1387822"/>
                </a:cubicBezTo>
                <a:close/>
                <a:moveTo>
                  <a:pt x="6280547" y="1380381"/>
                </a:moveTo>
                <a:lnTo>
                  <a:pt x="6287988" y="1380381"/>
                </a:lnTo>
                <a:lnTo>
                  <a:pt x="6287988" y="1387822"/>
                </a:lnTo>
                <a:close/>
                <a:moveTo>
                  <a:pt x="5707558" y="1380381"/>
                </a:moveTo>
                <a:lnTo>
                  <a:pt x="5722441" y="1380381"/>
                </a:lnTo>
                <a:lnTo>
                  <a:pt x="5722441" y="1387822"/>
                </a:lnTo>
                <a:cubicBezTo>
                  <a:pt x="5717480" y="1382861"/>
                  <a:pt x="5712520" y="1380381"/>
                  <a:pt x="5707558" y="1380381"/>
                </a:cubicBezTo>
                <a:close/>
                <a:moveTo>
                  <a:pt x="2708672" y="1380381"/>
                </a:moveTo>
                <a:lnTo>
                  <a:pt x="2708672" y="1387822"/>
                </a:lnTo>
                <a:cubicBezTo>
                  <a:pt x="2713633" y="1382861"/>
                  <a:pt x="2716113" y="1380381"/>
                  <a:pt x="2716113" y="1380381"/>
                </a:cubicBezTo>
                <a:cubicBezTo>
                  <a:pt x="2716113" y="1380381"/>
                  <a:pt x="2713633" y="1380381"/>
                  <a:pt x="2708672" y="1380381"/>
                </a:cubicBezTo>
                <a:close/>
                <a:moveTo>
                  <a:pt x="2120801" y="1380381"/>
                </a:moveTo>
                <a:lnTo>
                  <a:pt x="2113360" y="1384101"/>
                </a:lnTo>
                <a:lnTo>
                  <a:pt x="2118941" y="1383171"/>
                </a:lnTo>
                <a:cubicBezTo>
                  <a:pt x="2120181" y="1383791"/>
                  <a:pt x="2120801" y="1385341"/>
                  <a:pt x="2120801" y="1387822"/>
                </a:cubicBezTo>
                <a:cubicBezTo>
                  <a:pt x="2115840" y="1392783"/>
                  <a:pt x="2113360" y="1395263"/>
                  <a:pt x="2113360" y="1395263"/>
                </a:cubicBezTo>
                <a:cubicBezTo>
                  <a:pt x="2118320" y="1395263"/>
                  <a:pt x="2123282" y="1395263"/>
                  <a:pt x="2128242" y="1395263"/>
                </a:cubicBezTo>
                <a:cubicBezTo>
                  <a:pt x="2133203" y="1395263"/>
                  <a:pt x="2135684" y="1392783"/>
                  <a:pt x="2135684" y="1387822"/>
                </a:cubicBezTo>
                <a:cubicBezTo>
                  <a:pt x="2135684" y="1382861"/>
                  <a:pt x="2134444" y="1380381"/>
                  <a:pt x="2131963" y="1380381"/>
                </a:cubicBezTo>
                <a:cubicBezTo>
                  <a:pt x="2129482" y="1380381"/>
                  <a:pt x="2128242" y="1381621"/>
                  <a:pt x="2128242" y="1384101"/>
                </a:cubicBezTo>
                <a:cubicBezTo>
                  <a:pt x="2128242" y="1386581"/>
                  <a:pt x="2125762" y="1385342"/>
                  <a:pt x="2120801" y="1380381"/>
                </a:cubicBezTo>
                <a:close/>
                <a:moveTo>
                  <a:pt x="2775644" y="1372939"/>
                </a:moveTo>
                <a:cubicBezTo>
                  <a:pt x="2775644" y="1377900"/>
                  <a:pt x="2775644" y="1380381"/>
                  <a:pt x="2775644" y="1380381"/>
                </a:cubicBezTo>
                <a:cubicBezTo>
                  <a:pt x="2780605" y="1380381"/>
                  <a:pt x="2783087" y="1382861"/>
                  <a:pt x="2783087" y="1387822"/>
                </a:cubicBezTo>
                <a:lnTo>
                  <a:pt x="2783087" y="1395263"/>
                </a:lnTo>
                <a:cubicBezTo>
                  <a:pt x="2783087" y="1400225"/>
                  <a:pt x="2785567" y="1402705"/>
                  <a:pt x="2790527" y="1402705"/>
                </a:cubicBezTo>
                <a:cubicBezTo>
                  <a:pt x="2790527" y="1402705"/>
                  <a:pt x="2790527" y="1400225"/>
                  <a:pt x="2790527" y="1395263"/>
                </a:cubicBezTo>
                <a:cubicBezTo>
                  <a:pt x="2790527" y="1390302"/>
                  <a:pt x="2793008" y="1390302"/>
                  <a:pt x="2797969" y="1395263"/>
                </a:cubicBezTo>
                <a:cubicBezTo>
                  <a:pt x="2797969" y="1390302"/>
                  <a:pt x="2797969" y="1387822"/>
                  <a:pt x="2797969" y="1387822"/>
                </a:cubicBezTo>
                <a:cubicBezTo>
                  <a:pt x="2797969" y="1382861"/>
                  <a:pt x="2797969" y="1380381"/>
                  <a:pt x="2797969" y="1380381"/>
                </a:cubicBezTo>
                <a:cubicBezTo>
                  <a:pt x="2793008" y="1385342"/>
                  <a:pt x="2790527" y="1387822"/>
                  <a:pt x="2790527" y="1387822"/>
                </a:cubicBezTo>
                <a:cubicBezTo>
                  <a:pt x="2790527" y="1387822"/>
                  <a:pt x="2788047" y="1385342"/>
                  <a:pt x="2783087" y="1380381"/>
                </a:cubicBezTo>
                <a:close/>
                <a:moveTo>
                  <a:pt x="2370088" y="1372939"/>
                </a:moveTo>
                <a:cubicBezTo>
                  <a:pt x="2372568" y="1372939"/>
                  <a:pt x="2373810" y="1372939"/>
                  <a:pt x="2373810" y="1372939"/>
                </a:cubicBezTo>
                <a:lnTo>
                  <a:pt x="2366367" y="1380381"/>
                </a:lnTo>
                <a:cubicBezTo>
                  <a:pt x="2361406" y="1380381"/>
                  <a:pt x="2360166" y="1379140"/>
                  <a:pt x="2362646" y="1376660"/>
                </a:cubicBezTo>
                <a:cubicBezTo>
                  <a:pt x="2365128" y="1374180"/>
                  <a:pt x="2367608" y="1372939"/>
                  <a:pt x="2370088" y="1372939"/>
                </a:cubicBezTo>
                <a:close/>
                <a:moveTo>
                  <a:pt x="5677793" y="1365498"/>
                </a:moveTo>
                <a:cubicBezTo>
                  <a:pt x="5677793" y="1365498"/>
                  <a:pt x="5681513" y="1366738"/>
                  <a:pt x="5688955" y="1369218"/>
                </a:cubicBezTo>
                <a:cubicBezTo>
                  <a:pt x="5696396" y="1371698"/>
                  <a:pt x="5700117" y="1375419"/>
                  <a:pt x="5700117" y="1380381"/>
                </a:cubicBezTo>
                <a:cubicBezTo>
                  <a:pt x="5700117" y="1380381"/>
                  <a:pt x="5695156" y="1380381"/>
                  <a:pt x="5685234" y="1380381"/>
                </a:cubicBezTo>
                <a:cubicBezTo>
                  <a:pt x="5675313" y="1375419"/>
                  <a:pt x="5672831" y="1370459"/>
                  <a:pt x="5677793" y="1365498"/>
                </a:cubicBezTo>
                <a:close/>
                <a:moveTo>
                  <a:pt x="2820294" y="1365498"/>
                </a:moveTo>
                <a:cubicBezTo>
                  <a:pt x="2815332" y="1370459"/>
                  <a:pt x="2812852" y="1372939"/>
                  <a:pt x="2812852" y="1372939"/>
                </a:cubicBezTo>
                <a:lnTo>
                  <a:pt x="2820294" y="1372939"/>
                </a:lnTo>
                <a:close/>
                <a:moveTo>
                  <a:pt x="6157763" y="1361777"/>
                </a:moveTo>
                <a:cubicBezTo>
                  <a:pt x="6160244" y="1361777"/>
                  <a:pt x="6163965" y="1363017"/>
                  <a:pt x="6168926" y="1365498"/>
                </a:cubicBezTo>
                <a:cubicBezTo>
                  <a:pt x="6173887" y="1365498"/>
                  <a:pt x="6173887" y="1367978"/>
                  <a:pt x="6168926" y="1372939"/>
                </a:cubicBezTo>
                <a:lnTo>
                  <a:pt x="6154043" y="1365498"/>
                </a:lnTo>
                <a:cubicBezTo>
                  <a:pt x="6154043" y="1363017"/>
                  <a:pt x="6155283" y="1361777"/>
                  <a:pt x="6157763" y="1361777"/>
                </a:cubicBezTo>
                <a:close/>
                <a:moveTo>
                  <a:pt x="6131718" y="1358056"/>
                </a:moveTo>
                <a:cubicBezTo>
                  <a:pt x="6136680" y="1358056"/>
                  <a:pt x="6139160" y="1360536"/>
                  <a:pt x="6139160" y="1365498"/>
                </a:cubicBezTo>
                <a:cubicBezTo>
                  <a:pt x="6134199" y="1365498"/>
                  <a:pt x="6129238" y="1365498"/>
                  <a:pt x="6124277" y="1365498"/>
                </a:cubicBezTo>
                <a:close/>
                <a:moveTo>
                  <a:pt x="5789414" y="1358056"/>
                </a:moveTo>
                <a:lnTo>
                  <a:pt x="5819179" y="1387822"/>
                </a:lnTo>
                <a:cubicBezTo>
                  <a:pt x="5819179" y="1387822"/>
                  <a:pt x="5816699" y="1387822"/>
                  <a:pt x="5811738" y="1387822"/>
                </a:cubicBezTo>
                <a:cubicBezTo>
                  <a:pt x="5806777" y="1387822"/>
                  <a:pt x="5801817" y="1387822"/>
                  <a:pt x="5796855" y="1387822"/>
                </a:cubicBezTo>
                <a:cubicBezTo>
                  <a:pt x="5786934" y="1387822"/>
                  <a:pt x="5781972" y="1387822"/>
                  <a:pt x="5781972" y="1387822"/>
                </a:cubicBezTo>
                <a:cubicBezTo>
                  <a:pt x="5781972" y="1382861"/>
                  <a:pt x="5779492" y="1380381"/>
                  <a:pt x="5774531" y="1380381"/>
                </a:cubicBezTo>
                <a:cubicBezTo>
                  <a:pt x="5769570" y="1380381"/>
                  <a:pt x="5764609" y="1379140"/>
                  <a:pt x="5759648" y="1376660"/>
                </a:cubicBezTo>
                <a:cubicBezTo>
                  <a:pt x="5754687" y="1374180"/>
                  <a:pt x="5752207" y="1371698"/>
                  <a:pt x="5752207" y="1369218"/>
                </a:cubicBezTo>
                <a:cubicBezTo>
                  <a:pt x="5752207" y="1366738"/>
                  <a:pt x="5754687" y="1366738"/>
                  <a:pt x="5759648" y="1369218"/>
                </a:cubicBezTo>
                <a:cubicBezTo>
                  <a:pt x="5764609" y="1371698"/>
                  <a:pt x="5769570" y="1372939"/>
                  <a:pt x="5774531" y="1372939"/>
                </a:cubicBezTo>
                <a:cubicBezTo>
                  <a:pt x="5779492" y="1372939"/>
                  <a:pt x="5784452" y="1375419"/>
                  <a:pt x="5789414" y="1380381"/>
                </a:cubicBezTo>
                <a:lnTo>
                  <a:pt x="5796855" y="1372939"/>
                </a:lnTo>
                <a:cubicBezTo>
                  <a:pt x="5796855" y="1372939"/>
                  <a:pt x="5794375" y="1372939"/>
                  <a:pt x="5789414" y="1372939"/>
                </a:cubicBezTo>
                <a:close/>
                <a:moveTo>
                  <a:pt x="5770810" y="1358056"/>
                </a:moveTo>
                <a:cubicBezTo>
                  <a:pt x="5773290" y="1358056"/>
                  <a:pt x="5774531" y="1358056"/>
                  <a:pt x="5774531" y="1358056"/>
                </a:cubicBezTo>
                <a:cubicBezTo>
                  <a:pt x="5774531" y="1358056"/>
                  <a:pt x="5774531" y="1359297"/>
                  <a:pt x="5774531" y="1361777"/>
                </a:cubicBezTo>
                <a:cubicBezTo>
                  <a:pt x="5774531" y="1364257"/>
                  <a:pt x="5772051" y="1365498"/>
                  <a:pt x="5767090" y="1365498"/>
                </a:cubicBezTo>
                <a:cubicBezTo>
                  <a:pt x="5767090" y="1360536"/>
                  <a:pt x="5768330" y="1358056"/>
                  <a:pt x="5770810" y="1358056"/>
                </a:cubicBezTo>
                <a:close/>
                <a:moveTo>
                  <a:pt x="5715000" y="1358056"/>
                </a:moveTo>
                <a:lnTo>
                  <a:pt x="5722441" y="1358056"/>
                </a:lnTo>
                <a:cubicBezTo>
                  <a:pt x="5732363" y="1363018"/>
                  <a:pt x="5737324" y="1365498"/>
                  <a:pt x="5737324" y="1365498"/>
                </a:cubicBezTo>
                <a:lnTo>
                  <a:pt x="5722441" y="1365498"/>
                </a:lnTo>
                <a:close/>
                <a:moveTo>
                  <a:pt x="5662910" y="1358056"/>
                </a:moveTo>
                <a:cubicBezTo>
                  <a:pt x="5662910" y="1358056"/>
                  <a:pt x="5665390" y="1358056"/>
                  <a:pt x="5670351" y="1358056"/>
                </a:cubicBezTo>
                <a:cubicBezTo>
                  <a:pt x="5675313" y="1363018"/>
                  <a:pt x="5672831" y="1365498"/>
                  <a:pt x="5662910" y="1365498"/>
                </a:cubicBezTo>
                <a:cubicBezTo>
                  <a:pt x="5662910" y="1365498"/>
                  <a:pt x="5662910" y="1363018"/>
                  <a:pt x="5662910" y="1358056"/>
                </a:cubicBezTo>
                <a:close/>
                <a:moveTo>
                  <a:pt x="3058418" y="1358056"/>
                </a:moveTo>
                <a:cubicBezTo>
                  <a:pt x="3058418" y="1358056"/>
                  <a:pt x="3058418" y="1360536"/>
                  <a:pt x="3058418" y="1365498"/>
                </a:cubicBezTo>
                <a:cubicBezTo>
                  <a:pt x="3058418" y="1370459"/>
                  <a:pt x="3060899" y="1372939"/>
                  <a:pt x="3065859" y="1372939"/>
                </a:cubicBezTo>
                <a:cubicBezTo>
                  <a:pt x="3065859" y="1372939"/>
                  <a:pt x="3065859" y="1370459"/>
                  <a:pt x="3065859" y="1365498"/>
                </a:cubicBezTo>
                <a:cubicBezTo>
                  <a:pt x="3065859" y="1360536"/>
                  <a:pt x="3065859" y="1358056"/>
                  <a:pt x="3065859" y="1358056"/>
                </a:cubicBezTo>
                <a:cubicBezTo>
                  <a:pt x="3060899" y="1358056"/>
                  <a:pt x="3058418" y="1358056"/>
                  <a:pt x="3058418" y="1358056"/>
                </a:cubicBezTo>
                <a:close/>
                <a:moveTo>
                  <a:pt x="3043535" y="1358056"/>
                </a:moveTo>
                <a:lnTo>
                  <a:pt x="3050977" y="1365498"/>
                </a:lnTo>
                <a:cubicBezTo>
                  <a:pt x="3055937" y="1360536"/>
                  <a:pt x="3057178" y="1358056"/>
                  <a:pt x="3054697" y="1358056"/>
                </a:cubicBezTo>
                <a:cubicBezTo>
                  <a:pt x="3052217" y="1358056"/>
                  <a:pt x="3048496" y="1358056"/>
                  <a:pt x="3043535" y="1358056"/>
                </a:cubicBezTo>
                <a:close/>
                <a:moveTo>
                  <a:pt x="2150567" y="1358056"/>
                </a:moveTo>
                <a:cubicBezTo>
                  <a:pt x="2150567" y="1358056"/>
                  <a:pt x="2151807" y="1358056"/>
                  <a:pt x="2154287" y="1358056"/>
                </a:cubicBezTo>
                <a:cubicBezTo>
                  <a:pt x="2156768" y="1358056"/>
                  <a:pt x="2156768" y="1359297"/>
                  <a:pt x="2154287" y="1361777"/>
                </a:cubicBezTo>
                <a:cubicBezTo>
                  <a:pt x="2151807" y="1364257"/>
                  <a:pt x="2148086" y="1365498"/>
                  <a:pt x="2143125" y="1365498"/>
                </a:cubicBezTo>
                <a:close/>
                <a:moveTo>
                  <a:pt x="1784077" y="1353405"/>
                </a:moveTo>
                <a:cubicBezTo>
                  <a:pt x="1785318" y="1352786"/>
                  <a:pt x="1785938" y="1353096"/>
                  <a:pt x="1785938" y="1354336"/>
                </a:cubicBezTo>
                <a:cubicBezTo>
                  <a:pt x="1785938" y="1356816"/>
                  <a:pt x="1784697" y="1359297"/>
                  <a:pt x="1782217" y="1361777"/>
                </a:cubicBezTo>
                <a:cubicBezTo>
                  <a:pt x="1779736" y="1364257"/>
                  <a:pt x="1778496" y="1367978"/>
                  <a:pt x="1778496" y="1372939"/>
                </a:cubicBezTo>
                <a:cubicBezTo>
                  <a:pt x="1768574" y="1387822"/>
                  <a:pt x="1763613" y="1396504"/>
                  <a:pt x="1763613" y="1398984"/>
                </a:cubicBezTo>
                <a:cubicBezTo>
                  <a:pt x="1763613" y="1401464"/>
                  <a:pt x="1761133" y="1402705"/>
                  <a:pt x="1756172" y="1402705"/>
                </a:cubicBezTo>
                <a:cubicBezTo>
                  <a:pt x="1746250" y="1402705"/>
                  <a:pt x="1741289" y="1407666"/>
                  <a:pt x="1741289" y="1417588"/>
                </a:cubicBezTo>
                <a:cubicBezTo>
                  <a:pt x="1741289" y="1417588"/>
                  <a:pt x="1731367" y="1429990"/>
                  <a:pt x="1711523" y="1454795"/>
                </a:cubicBezTo>
                <a:cubicBezTo>
                  <a:pt x="1681758" y="1484560"/>
                  <a:pt x="1664395" y="1506884"/>
                  <a:pt x="1659434" y="1521767"/>
                </a:cubicBezTo>
                <a:cubicBezTo>
                  <a:pt x="1659434" y="1526729"/>
                  <a:pt x="1658194" y="1530449"/>
                  <a:pt x="1655713" y="1532929"/>
                </a:cubicBezTo>
                <a:cubicBezTo>
                  <a:pt x="1653233" y="1535409"/>
                  <a:pt x="1651992" y="1536650"/>
                  <a:pt x="1651992" y="1536650"/>
                </a:cubicBezTo>
                <a:cubicBezTo>
                  <a:pt x="1651992" y="1536650"/>
                  <a:pt x="1649512" y="1539130"/>
                  <a:pt x="1644551" y="1544091"/>
                </a:cubicBezTo>
                <a:cubicBezTo>
                  <a:pt x="1639590" y="1549053"/>
                  <a:pt x="1635869" y="1552773"/>
                  <a:pt x="1633389" y="1555254"/>
                </a:cubicBezTo>
                <a:cubicBezTo>
                  <a:pt x="1630908" y="1557734"/>
                  <a:pt x="1629668" y="1558974"/>
                  <a:pt x="1629668" y="1558974"/>
                </a:cubicBezTo>
                <a:cubicBezTo>
                  <a:pt x="1629668" y="1558974"/>
                  <a:pt x="1628428" y="1560215"/>
                  <a:pt x="1625947" y="1562695"/>
                </a:cubicBezTo>
                <a:cubicBezTo>
                  <a:pt x="1623467" y="1565175"/>
                  <a:pt x="1619746" y="1566416"/>
                  <a:pt x="1614785" y="1566416"/>
                </a:cubicBezTo>
                <a:cubicBezTo>
                  <a:pt x="1614785" y="1576337"/>
                  <a:pt x="1612305" y="1586260"/>
                  <a:pt x="1607344" y="1596181"/>
                </a:cubicBezTo>
                <a:lnTo>
                  <a:pt x="1592461" y="1611064"/>
                </a:lnTo>
                <a:lnTo>
                  <a:pt x="1614785" y="1611064"/>
                </a:lnTo>
                <a:cubicBezTo>
                  <a:pt x="1614785" y="1611064"/>
                  <a:pt x="1614785" y="1613544"/>
                  <a:pt x="1614785" y="1618506"/>
                </a:cubicBezTo>
                <a:cubicBezTo>
                  <a:pt x="1614785" y="1623467"/>
                  <a:pt x="1612305" y="1625947"/>
                  <a:pt x="1607344" y="1625947"/>
                </a:cubicBezTo>
                <a:cubicBezTo>
                  <a:pt x="1602383" y="1630908"/>
                  <a:pt x="1597422" y="1633388"/>
                  <a:pt x="1592461" y="1633388"/>
                </a:cubicBezTo>
                <a:cubicBezTo>
                  <a:pt x="1577578" y="1643310"/>
                  <a:pt x="1567656" y="1650751"/>
                  <a:pt x="1562696" y="1655713"/>
                </a:cubicBezTo>
                <a:lnTo>
                  <a:pt x="1547813" y="1678037"/>
                </a:lnTo>
                <a:cubicBezTo>
                  <a:pt x="1547813" y="1678037"/>
                  <a:pt x="1547813" y="1680517"/>
                  <a:pt x="1547813" y="1685478"/>
                </a:cubicBezTo>
                <a:lnTo>
                  <a:pt x="1540371" y="1692920"/>
                </a:lnTo>
                <a:cubicBezTo>
                  <a:pt x="1535410" y="1692920"/>
                  <a:pt x="1529209" y="1697881"/>
                  <a:pt x="1521768" y="1707802"/>
                </a:cubicBezTo>
                <a:cubicBezTo>
                  <a:pt x="1514326" y="1717724"/>
                  <a:pt x="1510606" y="1727647"/>
                  <a:pt x="1510606" y="1737568"/>
                </a:cubicBezTo>
                <a:cubicBezTo>
                  <a:pt x="1510606" y="1747489"/>
                  <a:pt x="1508125" y="1749971"/>
                  <a:pt x="1503164" y="1745009"/>
                </a:cubicBezTo>
                <a:cubicBezTo>
                  <a:pt x="1503164" y="1745009"/>
                  <a:pt x="1501924" y="1746250"/>
                  <a:pt x="1499443" y="1748730"/>
                </a:cubicBezTo>
                <a:cubicBezTo>
                  <a:pt x="1496963" y="1751210"/>
                  <a:pt x="1495723" y="1752451"/>
                  <a:pt x="1495723" y="1752451"/>
                </a:cubicBezTo>
                <a:cubicBezTo>
                  <a:pt x="1490762" y="1757412"/>
                  <a:pt x="1488281" y="1762372"/>
                  <a:pt x="1488281" y="1767334"/>
                </a:cubicBezTo>
                <a:lnTo>
                  <a:pt x="1488281" y="1774775"/>
                </a:lnTo>
                <a:lnTo>
                  <a:pt x="1473399" y="1782216"/>
                </a:lnTo>
                <a:cubicBezTo>
                  <a:pt x="1473399" y="1787178"/>
                  <a:pt x="1470918" y="1789658"/>
                  <a:pt x="1465957" y="1789658"/>
                </a:cubicBezTo>
                <a:lnTo>
                  <a:pt x="1465957" y="1782216"/>
                </a:lnTo>
                <a:cubicBezTo>
                  <a:pt x="1470918" y="1772295"/>
                  <a:pt x="1475879" y="1764854"/>
                  <a:pt x="1480840" y="1759892"/>
                </a:cubicBezTo>
                <a:lnTo>
                  <a:pt x="1488281" y="1745009"/>
                </a:lnTo>
                <a:lnTo>
                  <a:pt x="1495723" y="1737568"/>
                </a:lnTo>
                <a:cubicBezTo>
                  <a:pt x="1500684" y="1732607"/>
                  <a:pt x="1506885" y="1725165"/>
                  <a:pt x="1514326" y="1715244"/>
                </a:cubicBezTo>
                <a:cubicBezTo>
                  <a:pt x="1521768" y="1705322"/>
                  <a:pt x="1527969" y="1695400"/>
                  <a:pt x="1532930" y="1685478"/>
                </a:cubicBezTo>
                <a:cubicBezTo>
                  <a:pt x="1537891" y="1675557"/>
                  <a:pt x="1540371" y="1668115"/>
                  <a:pt x="1540371" y="1663154"/>
                </a:cubicBezTo>
                <a:cubicBezTo>
                  <a:pt x="1540371" y="1663154"/>
                  <a:pt x="1541611" y="1661913"/>
                  <a:pt x="1544092" y="1659433"/>
                </a:cubicBezTo>
                <a:cubicBezTo>
                  <a:pt x="1546573" y="1656953"/>
                  <a:pt x="1550293" y="1655713"/>
                  <a:pt x="1555254" y="1655713"/>
                </a:cubicBezTo>
                <a:cubicBezTo>
                  <a:pt x="1560215" y="1650751"/>
                  <a:pt x="1562696" y="1645791"/>
                  <a:pt x="1562696" y="1640830"/>
                </a:cubicBezTo>
                <a:cubicBezTo>
                  <a:pt x="1562696" y="1630908"/>
                  <a:pt x="1575098" y="1613544"/>
                  <a:pt x="1599903" y="1588740"/>
                </a:cubicBezTo>
                <a:cubicBezTo>
                  <a:pt x="1599903" y="1583779"/>
                  <a:pt x="1599903" y="1580058"/>
                  <a:pt x="1599903" y="1577578"/>
                </a:cubicBezTo>
                <a:cubicBezTo>
                  <a:pt x="1599903" y="1575098"/>
                  <a:pt x="1602383" y="1571377"/>
                  <a:pt x="1607344" y="1566416"/>
                </a:cubicBezTo>
                <a:lnTo>
                  <a:pt x="1622227" y="1551533"/>
                </a:lnTo>
                <a:cubicBezTo>
                  <a:pt x="1656953" y="1492002"/>
                  <a:pt x="1681758" y="1459756"/>
                  <a:pt x="1696641" y="1454795"/>
                </a:cubicBezTo>
                <a:cubicBezTo>
                  <a:pt x="1701602" y="1454795"/>
                  <a:pt x="1704082" y="1452314"/>
                  <a:pt x="1704082" y="1447353"/>
                </a:cubicBezTo>
                <a:cubicBezTo>
                  <a:pt x="1704082" y="1442392"/>
                  <a:pt x="1705323" y="1438671"/>
                  <a:pt x="1707803" y="1436191"/>
                </a:cubicBezTo>
                <a:cubicBezTo>
                  <a:pt x="1710284" y="1433711"/>
                  <a:pt x="1718965" y="1422549"/>
                  <a:pt x="1733848" y="1402705"/>
                </a:cubicBezTo>
                <a:cubicBezTo>
                  <a:pt x="1743770" y="1392783"/>
                  <a:pt x="1752451" y="1384101"/>
                  <a:pt x="1759893" y="1376660"/>
                </a:cubicBezTo>
                <a:cubicBezTo>
                  <a:pt x="1767334" y="1369218"/>
                  <a:pt x="1771055" y="1365498"/>
                  <a:pt x="1771055" y="1365498"/>
                </a:cubicBezTo>
                <a:cubicBezTo>
                  <a:pt x="1771055" y="1365498"/>
                  <a:pt x="1773536" y="1363018"/>
                  <a:pt x="1778496" y="1358056"/>
                </a:cubicBezTo>
                <a:cubicBezTo>
                  <a:pt x="1780977" y="1355576"/>
                  <a:pt x="1782837" y="1354026"/>
                  <a:pt x="1784077" y="1353405"/>
                </a:cubicBezTo>
                <a:close/>
                <a:moveTo>
                  <a:pt x="5804297" y="1350615"/>
                </a:moveTo>
                <a:cubicBezTo>
                  <a:pt x="5809258" y="1350615"/>
                  <a:pt x="5811738" y="1350615"/>
                  <a:pt x="5811738" y="1350615"/>
                </a:cubicBezTo>
                <a:cubicBezTo>
                  <a:pt x="5816699" y="1355576"/>
                  <a:pt x="5814218" y="1358056"/>
                  <a:pt x="5804297" y="1358056"/>
                </a:cubicBezTo>
                <a:cubicBezTo>
                  <a:pt x="5804297" y="1358056"/>
                  <a:pt x="5804297" y="1355576"/>
                  <a:pt x="5804297" y="1350615"/>
                </a:cubicBezTo>
                <a:close/>
                <a:moveTo>
                  <a:pt x="5744765" y="1350615"/>
                </a:moveTo>
                <a:cubicBezTo>
                  <a:pt x="5749727" y="1350615"/>
                  <a:pt x="5752207" y="1350615"/>
                  <a:pt x="5752207" y="1350615"/>
                </a:cubicBezTo>
                <a:cubicBezTo>
                  <a:pt x="5752207" y="1350615"/>
                  <a:pt x="5754687" y="1353095"/>
                  <a:pt x="5759648" y="1358056"/>
                </a:cubicBezTo>
                <a:lnTo>
                  <a:pt x="5752207" y="1358056"/>
                </a:lnTo>
                <a:close/>
                <a:moveTo>
                  <a:pt x="5551289" y="1350615"/>
                </a:moveTo>
                <a:cubicBezTo>
                  <a:pt x="5551289" y="1355576"/>
                  <a:pt x="5553769" y="1360536"/>
                  <a:pt x="5558730" y="1365498"/>
                </a:cubicBezTo>
                <a:lnTo>
                  <a:pt x="5566172" y="1365498"/>
                </a:lnTo>
                <a:cubicBezTo>
                  <a:pt x="5566172" y="1365498"/>
                  <a:pt x="5563692" y="1363018"/>
                  <a:pt x="5558730" y="1358056"/>
                </a:cubicBezTo>
                <a:close/>
                <a:moveTo>
                  <a:pt x="3251895" y="1350615"/>
                </a:moveTo>
                <a:cubicBezTo>
                  <a:pt x="3251895" y="1355576"/>
                  <a:pt x="3253134" y="1356816"/>
                  <a:pt x="3255616" y="1354336"/>
                </a:cubicBezTo>
                <a:cubicBezTo>
                  <a:pt x="3258096" y="1351856"/>
                  <a:pt x="3259336" y="1350615"/>
                  <a:pt x="3259336" y="1350615"/>
                </a:cubicBezTo>
                <a:cubicBezTo>
                  <a:pt x="3259336" y="1350615"/>
                  <a:pt x="3256855" y="1350615"/>
                  <a:pt x="3251895" y="1350615"/>
                </a:cubicBezTo>
                <a:close/>
                <a:moveTo>
                  <a:pt x="2396133" y="1350615"/>
                </a:moveTo>
                <a:lnTo>
                  <a:pt x="2396133" y="1358056"/>
                </a:lnTo>
                <a:lnTo>
                  <a:pt x="2381250" y="1365498"/>
                </a:lnTo>
                <a:cubicBezTo>
                  <a:pt x="2381250" y="1360536"/>
                  <a:pt x="2386211" y="1355576"/>
                  <a:pt x="2396133" y="1350615"/>
                </a:cubicBezTo>
                <a:close/>
                <a:moveTo>
                  <a:pt x="2135684" y="1350615"/>
                </a:moveTo>
                <a:cubicBezTo>
                  <a:pt x="2135684" y="1350615"/>
                  <a:pt x="2138164" y="1350615"/>
                  <a:pt x="2143125" y="1350615"/>
                </a:cubicBezTo>
                <a:cubicBezTo>
                  <a:pt x="2143125" y="1350615"/>
                  <a:pt x="2140644" y="1353095"/>
                  <a:pt x="2135684" y="1358056"/>
                </a:cubicBezTo>
                <a:cubicBezTo>
                  <a:pt x="2130723" y="1363018"/>
                  <a:pt x="2128242" y="1363018"/>
                  <a:pt x="2128242" y="1358056"/>
                </a:cubicBezTo>
                <a:cubicBezTo>
                  <a:pt x="2128242" y="1353095"/>
                  <a:pt x="2130723" y="1350615"/>
                  <a:pt x="2135684" y="1350615"/>
                </a:cubicBezTo>
                <a:close/>
                <a:moveTo>
                  <a:pt x="5705698" y="1346894"/>
                </a:moveTo>
                <a:cubicBezTo>
                  <a:pt x="5706938" y="1346894"/>
                  <a:pt x="5707558" y="1348134"/>
                  <a:pt x="5707558" y="1350615"/>
                </a:cubicBezTo>
                <a:lnTo>
                  <a:pt x="5707558" y="1358056"/>
                </a:lnTo>
                <a:lnTo>
                  <a:pt x="5700117" y="1350615"/>
                </a:lnTo>
                <a:cubicBezTo>
                  <a:pt x="5702598" y="1348134"/>
                  <a:pt x="5704458" y="1346894"/>
                  <a:pt x="5705698" y="1346894"/>
                </a:cubicBezTo>
                <a:close/>
                <a:moveTo>
                  <a:pt x="6131718" y="1343173"/>
                </a:moveTo>
                <a:lnTo>
                  <a:pt x="6139160" y="1350615"/>
                </a:lnTo>
                <a:cubicBezTo>
                  <a:pt x="6139160" y="1355576"/>
                  <a:pt x="6136680" y="1358056"/>
                  <a:pt x="6131718" y="1358056"/>
                </a:cubicBezTo>
                <a:lnTo>
                  <a:pt x="6124277" y="1350615"/>
                </a:lnTo>
                <a:close/>
                <a:moveTo>
                  <a:pt x="5655468" y="1343173"/>
                </a:moveTo>
                <a:cubicBezTo>
                  <a:pt x="5655468" y="1343173"/>
                  <a:pt x="5656709" y="1344414"/>
                  <a:pt x="5659189" y="1346894"/>
                </a:cubicBezTo>
                <a:cubicBezTo>
                  <a:pt x="5661669" y="1349374"/>
                  <a:pt x="5662910" y="1350615"/>
                  <a:pt x="5662910" y="1350615"/>
                </a:cubicBezTo>
                <a:close/>
                <a:moveTo>
                  <a:pt x="2388691" y="1343173"/>
                </a:moveTo>
                <a:lnTo>
                  <a:pt x="2381250" y="1350615"/>
                </a:lnTo>
                <a:cubicBezTo>
                  <a:pt x="2381250" y="1350615"/>
                  <a:pt x="2381250" y="1349374"/>
                  <a:pt x="2381250" y="1346894"/>
                </a:cubicBezTo>
                <a:cubicBezTo>
                  <a:pt x="2381250" y="1344414"/>
                  <a:pt x="2383731" y="1343173"/>
                  <a:pt x="2388691" y="1343173"/>
                </a:cubicBezTo>
                <a:close/>
                <a:moveTo>
                  <a:pt x="2351484" y="1343173"/>
                </a:moveTo>
                <a:lnTo>
                  <a:pt x="2351484" y="1350615"/>
                </a:lnTo>
                <a:lnTo>
                  <a:pt x="2344043" y="1365498"/>
                </a:lnTo>
                <a:lnTo>
                  <a:pt x="2336601" y="1372939"/>
                </a:lnTo>
                <a:lnTo>
                  <a:pt x="2329160" y="1387822"/>
                </a:lnTo>
                <a:lnTo>
                  <a:pt x="2321719" y="1395263"/>
                </a:lnTo>
                <a:lnTo>
                  <a:pt x="2321719" y="1387822"/>
                </a:lnTo>
                <a:cubicBezTo>
                  <a:pt x="2316758" y="1387822"/>
                  <a:pt x="2314277" y="1389063"/>
                  <a:pt x="2314277" y="1391543"/>
                </a:cubicBezTo>
                <a:cubicBezTo>
                  <a:pt x="2314277" y="1394023"/>
                  <a:pt x="2311797" y="1397743"/>
                  <a:pt x="2306837" y="1402705"/>
                </a:cubicBezTo>
                <a:lnTo>
                  <a:pt x="2299394" y="1417588"/>
                </a:lnTo>
                <a:cubicBezTo>
                  <a:pt x="2294434" y="1422549"/>
                  <a:pt x="2291953" y="1425029"/>
                  <a:pt x="2291953" y="1425029"/>
                </a:cubicBezTo>
                <a:lnTo>
                  <a:pt x="2281748" y="1425029"/>
                </a:lnTo>
                <a:lnTo>
                  <a:pt x="2289162" y="1410611"/>
                </a:lnTo>
                <a:cubicBezTo>
                  <a:pt x="2291023" y="1404100"/>
                  <a:pt x="2291953" y="1396504"/>
                  <a:pt x="2291953" y="1387822"/>
                </a:cubicBezTo>
                <a:lnTo>
                  <a:pt x="2299394" y="1387822"/>
                </a:lnTo>
                <a:cubicBezTo>
                  <a:pt x="2304356" y="1392783"/>
                  <a:pt x="2309317" y="1392783"/>
                  <a:pt x="2314277" y="1387822"/>
                </a:cubicBezTo>
                <a:cubicBezTo>
                  <a:pt x="2319238" y="1382861"/>
                  <a:pt x="2321719" y="1377900"/>
                  <a:pt x="2321719" y="1372939"/>
                </a:cubicBezTo>
                <a:cubicBezTo>
                  <a:pt x="2321719" y="1363018"/>
                  <a:pt x="2331641" y="1353095"/>
                  <a:pt x="2351484" y="1343173"/>
                </a:cubicBezTo>
                <a:close/>
                <a:moveTo>
                  <a:pt x="6111255" y="1341313"/>
                </a:moveTo>
                <a:cubicBezTo>
                  <a:pt x="6118696" y="1341313"/>
                  <a:pt x="6120556" y="1346894"/>
                  <a:pt x="6116836" y="1358056"/>
                </a:cubicBezTo>
                <a:cubicBezTo>
                  <a:pt x="6116836" y="1363018"/>
                  <a:pt x="6114356" y="1363018"/>
                  <a:pt x="6109394" y="1358056"/>
                </a:cubicBezTo>
                <a:cubicBezTo>
                  <a:pt x="6114356" y="1358056"/>
                  <a:pt x="6116836" y="1355576"/>
                  <a:pt x="6116836" y="1350615"/>
                </a:cubicBezTo>
                <a:cubicBezTo>
                  <a:pt x="6116836" y="1345654"/>
                  <a:pt x="6114356" y="1343173"/>
                  <a:pt x="6109394" y="1343173"/>
                </a:cubicBezTo>
                <a:lnTo>
                  <a:pt x="6101953" y="1343173"/>
                </a:lnTo>
                <a:cubicBezTo>
                  <a:pt x="6105674" y="1341933"/>
                  <a:pt x="6108774" y="1341313"/>
                  <a:pt x="6111255" y="1341313"/>
                </a:cubicBezTo>
                <a:close/>
                <a:moveTo>
                  <a:pt x="5722441" y="1335732"/>
                </a:moveTo>
                <a:cubicBezTo>
                  <a:pt x="5722441" y="1335732"/>
                  <a:pt x="5722441" y="1338212"/>
                  <a:pt x="5722441" y="1343173"/>
                </a:cubicBezTo>
                <a:cubicBezTo>
                  <a:pt x="5717480" y="1343173"/>
                  <a:pt x="5715000" y="1343173"/>
                  <a:pt x="5715000" y="1343173"/>
                </a:cubicBezTo>
                <a:close/>
                <a:moveTo>
                  <a:pt x="2120801" y="1335732"/>
                </a:moveTo>
                <a:cubicBezTo>
                  <a:pt x="2120801" y="1340693"/>
                  <a:pt x="2120801" y="1343173"/>
                  <a:pt x="2120801" y="1343173"/>
                </a:cubicBezTo>
                <a:cubicBezTo>
                  <a:pt x="2120801" y="1343173"/>
                  <a:pt x="2118320" y="1343173"/>
                  <a:pt x="2113360" y="1343173"/>
                </a:cubicBezTo>
                <a:close/>
                <a:moveTo>
                  <a:pt x="6020097" y="1328291"/>
                </a:moveTo>
                <a:cubicBezTo>
                  <a:pt x="6020097" y="1333252"/>
                  <a:pt x="6020097" y="1335732"/>
                  <a:pt x="6020097" y="1335732"/>
                </a:cubicBezTo>
                <a:cubicBezTo>
                  <a:pt x="6020097" y="1335732"/>
                  <a:pt x="6017617" y="1335732"/>
                  <a:pt x="6012656" y="1335732"/>
                </a:cubicBezTo>
                <a:cubicBezTo>
                  <a:pt x="6012656" y="1340693"/>
                  <a:pt x="6013897" y="1343173"/>
                  <a:pt x="6016377" y="1343173"/>
                </a:cubicBezTo>
                <a:cubicBezTo>
                  <a:pt x="6018857" y="1343173"/>
                  <a:pt x="6020097" y="1343173"/>
                  <a:pt x="6020097" y="1343173"/>
                </a:cubicBezTo>
                <a:cubicBezTo>
                  <a:pt x="6020097" y="1343173"/>
                  <a:pt x="6020097" y="1340693"/>
                  <a:pt x="6020097" y="1335732"/>
                </a:cubicBezTo>
                <a:lnTo>
                  <a:pt x="6034980" y="1343173"/>
                </a:lnTo>
                <a:lnTo>
                  <a:pt x="6049863" y="1350615"/>
                </a:lnTo>
                <a:cubicBezTo>
                  <a:pt x="6049863" y="1355576"/>
                  <a:pt x="6049863" y="1358056"/>
                  <a:pt x="6049863" y="1358056"/>
                </a:cubicBezTo>
                <a:cubicBezTo>
                  <a:pt x="6044902" y="1358056"/>
                  <a:pt x="6042422" y="1356816"/>
                  <a:pt x="6042422" y="1354336"/>
                </a:cubicBezTo>
                <a:cubicBezTo>
                  <a:pt x="6042422" y="1351856"/>
                  <a:pt x="6039942" y="1350615"/>
                  <a:pt x="6034980" y="1350615"/>
                </a:cubicBezTo>
                <a:cubicBezTo>
                  <a:pt x="6034980" y="1350615"/>
                  <a:pt x="6030019" y="1349374"/>
                  <a:pt x="6020097" y="1346894"/>
                </a:cubicBezTo>
                <a:cubicBezTo>
                  <a:pt x="6010176" y="1344414"/>
                  <a:pt x="6005215" y="1340693"/>
                  <a:pt x="6005215" y="1335732"/>
                </a:cubicBezTo>
                <a:close/>
                <a:moveTo>
                  <a:pt x="5700117" y="1328291"/>
                </a:moveTo>
                <a:cubicBezTo>
                  <a:pt x="5700117" y="1328291"/>
                  <a:pt x="5702597" y="1330771"/>
                  <a:pt x="5707558" y="1335732"/>
                </a:cubicBezTo>
                <a:lnTo>
                  <a:pt x="5707558" y="1343173"/>
                </a:lnTo>
                <a:cubicBezTo>
                  <a:pt x="5702597" y="1343173"/>
                  <a:pt x="5700117" y="1343173"/>
                  <a:pt x="5700117" y="1343173"/>
                </a:cubicBezTo>
                <a:close/>
                <a:moveTo>
                  <a:pt x="2879824" y="1328291"/>
                </a:moveTo>
                <a:cubicBezTo>
                  <a:pt x="2879824" y="1328291"/>
                  <a:pt x="2879824" y="1330771"/>
                  <a:pt x="2879824" y="1335732"/>
                </a:cubicBezTo>
                <a:cubicBezTo>
                  <a:pt x="2884785" y="1335732"/>
                  <a:pt x="2887266" y="1335732"/>
                  <a:pt x="2887266" y="1335732"/>
                </a:cubicBezTo>
                <a:cubicBezTo>
                  <a:pt x="2887266" y="1335732"/>
                  <a:pt x="2887266" y="1333252"/>
                  <a:pt x="2887266" y="1328291"/>
                </a:cubicBezTo>
                <a:close/>
                <a:moveTo>
                  <a:pt x="2783087" y="1328291"/>
                </a:moveTo>
                <a:lnTo>
                  <a:pt x="2790527" y="1328291"/>
                </a:lnTo>
                <a:lnTo>
                  <a:pt x="2783087" y="1335732"/>
                </a:lnTo>
                <a:lnTo>
                  <a:pt x="2775644" y="1335732"/>
                </a:lnTo>
                <a:cubicBezTo>
                  <a:pt x="2775644" y="1335732"/>
                  <a:pt x="2778125" y="1333252"/>
                  <a:pt x="2783087" y="1328291"/>
                </a:cubicBezTo>
                <a:close/>
                <a:moveTo>
                  <a:pt x="2411016" y="1328291"/>
                </a:moveTo>
                <a:lnTo>
                  <a:pt x="2418457" y="1328291"/>
                </a:lnTo>
                <a:lnTo>
                  <a:pt x="2411016" y="1335732"/>
                </a:lnTo>
                <a:cubicBezTo>
                  <a:pt x="2411016" y="1335732"/>
                  <a:pt x="2411016" y="1333252"/>
                  <a:pt x="2411016" y="1328291"/>
                </a:cubicBezTo>
                <a:close/>
                <a:moveTo>
                  <a:pt x="2381250" y="1328291"/>
                </a:moveTo>
                <a:lnTo>
                  <a:pt x="2388691" y="1335732"/>
                </a:lnTo>
                <a:cubicBezTo>
                  <a:pt x="2388691" y="1335732"/>
                  <a:pt x="2386211" y="1335732"/>
                  <a:pt x="2381250" y="1335732"/>
                </a:cubicBezTo>
                <a:cubicBezTo>
                  <a:pt x="2381250" y="1330771"/>
                  <a:pt x="2381250" y="1328291"/>
                  <a:pt x="2381250" y="1328291"/>
                </a:cubicBezTo>
                <a:close/>
                <a:moveTo>
                  <a:pt x="1971973" y="1328291"/>
                </a:moveTo>
                <a:lnTo>
                  <a:pt x="1957090" y="1343173"/>
                </a:lnTo>
                <a:cubicBezTo>
                  <a:pt x="1932285" y="1367978"/>
                  <a:pt x="1921123" y="1382861"/>
                  <a:pt x="1923604" y="1387822"/>
                </a:cubicBezTo>
                <a:cubicBezTo>
                  <a:pt x="1926084" y="1392783"/>
                  <a:pt x="1928565" y="1394023"/>
                  <a:pt x="1931045" y="1391543"/>
                </a:cubicBezTo>
                <a:cubicBezTo>
                  <a:pt x="1933525" y="1389063"/>
                  <a:pt x="1934766" y="1387822"/>
                  <a:pt x="1934766" y="1387822"/>
                </a:cubicBezTo>
                <a:lnTo>
                  <a:pt x="1949649" y="1358056"/>
                </a:lnTo>
                <a:cubicBezTo>
                  <a:pt x="1959570" y="1348135"/>
                  <a:pt x="1967012" y="1338212"/>
                  <a:pt x="1971973" y="1328291"/>
                </a:cubicBezTo>
                <a:close/>
                <a:moveTo>
                  <a:pt x="1800820" y="1328291"/>
                </a:moveTo>
                <a:cubicBezTo>
                  <a:pt x="1800820" y="1333252"/>
                  <a:pt x="1800820" y="1338212"/>
                  <a:pt x="1800820" y="1343173"/>
                </a:cubicBezTo>
                <a:lnTo>
                  <a:pt x="1793379" y="1343173"/>
                </a:lnTo>
                <a:cubicBezTo>
                  <a:pt x="1793379" y="1338212"/>
                  <a:pt x="1795860" y="1333252"/>
                  <a:pt x="1800820" y="1328291"/>
                </a:cubicBezTo>
                <a:close/>
                <a:moveTo>
                  <a:pt x="5674072" y="1320849"/>
                </a:moveTo>
                <a:cubicBezTo>
                  <a:pt x="5676552" y="1320849"/>
                  <a:pt x="5677793" y="1323329"/>
                  <a:pt x="5677793" y="1328291"/>
                </a:cubicBezTo>
                <a:cubicBezTo>
                  <a:pt x="5672831" y="1328291"/>
                  <a:pt x="5670351" y="1328291"/>
                  <a:pt x="5670351" y="1328291"/>
                </a:cubicBezTo>
                <a:cubicBezTo>
                  <a:pt x="5670351" y="1323329"/>
                  <a:pt x="5671592" y="1320849"/>
                  <a:pt x="5674072" y="1320849"/>
                </a:cubicBezTo>
                <a:close/>
                <a:moveTo>
                  <a:pt x="5659189" y="1320849"/>
                </a:moveTo>
                <a:cubicBezTo>
                  <a:pt x="5661669" y="1320849"/>
                  <a:pt x="5662910" y="1322090"/>
                  <a:pt x="5662910" y="1324570"/>
                </a:cubicBezTo>
                <a:cubicBezTo>
                  <a:pt x="5662910" y="1327050"/>
                  <a:pt x="5660430" y="1328291"/>
                  <a:pt x="5655468" y="1328291"/>
                </a:cubicBezTo>
                <a:cubicBezTo>
                  <a:pt x="5655468" y="1323329"/>
                  <a:pt x="5656709" y="1320849"/>
                  <a:pt x="5659189" y="1320849"/>
                </a:cubicBezTo>
                <a:close/>
                <a:moveTo>
                  <a:pt x="3348633" y="1320849"/>
                </a:moveTo>
                <a:cubicBezTo>
                  <a:pt x="3343672" y="1320849"/>
                  <a:pt x="3341191" y="1323329"/>
                  <a:pt x="3341191" y="1328291"/>
                </a:cubicBezTo>
                <a:cubicBezTo>
                  <a:pt x="3341191" y="1328291"/>
                  <a:pt x="3343672" y="1328291"/>
                  <a:pt x="3348633" y="1328291"/>
                </a:cubicBezTo>
                <a:close/>
                <a:moveTo>
                  <a:pt x="2935635" y="1320849"/>
                </a:moveTo>
                <a:cubicBezTo>
                  <a:pt x="2933154" y="1320849"/>
                  <a:pt x="2933154" y="1323329"/>
                  <a:pt x="2935635" y="1328291"/>
                </a:cubicBezTo>
                <a:cubicBezTo>
                  <a:pt x="2938115" y="1333252"/>
                  <a:pt x="2938115" y="1335732"/>
                  <a:pt x="2935635" y="1335732"/>
                </a:cubicBezTo>
                <a:cubicBezTo>
                  <a:pt x="2933154" y="1335732"/>
                  <a:pt x="2930674" y="1336973"/>
                  <a:pt x="2928193" y="1339453"/>
                </a:cubicBezTo>
                <a:cubicBezTo>
                  <a:pt x="2925713" y="1341933"/>
                  <a:pt x="2926954" y="1345654"/>
                  <a:pt x="2931914" y="1350615"/>
                </a:cubicBezTo>
                <a:lnTo>
                  <a:pt x="2946797" y="1343173"/>
                </a:lnTo>
                <a:cubicBezTo>
                  <a:pt x="2951758" y="1333252"/>
                  <a:pt x="2951758" y="1327050"/>
                  <a:pt x="2946797" y="1324570"/>
                </a:cubicBezTo>
                <a:cubicBezTo>
                  <a:pt x="2941836" y="1322090"/>
                  <a:pt x="2938115" y="1320849"/>
                  <a:pt x="2935635" y="1320849"/>
                </a:cubicBezTo>
                <a:close/>
                <a:moveTo>
                  <a:pt x="2850058" y="1320849"/>
                </a:moveTo>
                <a:lnTo>
                  <a:pt x="2857501" y="1328291"/>
                </a:lnTo>
                <a:lnTo>
                  <a:pt x="2850058" y="1328291"/>
                </a:lnTo>
                <a:cubicBezTo>
                  <a:pt x="2850058" y="1323329"/>
                  <a:pt x="2850058" y="1320849"/>
                  <a:pt x="2850058" y="1320849"/>
                </a:cubicBezTo>
                <a:close/>
                <a:moveTo>
                  <a:pt x="2210098" y="1320849"/>
                </a:moveTo>
                <a:lnTo>
                  <a:pt x="2217540" y="1320849"/>
                </a:lnTo>
                <a:lnTo>
                  <a:pt x="2224980" y="1320849"/>
                </a:lnTo>
                <a:cubicBezTo>
                  <a:pt x="2224980" y="1325811"/>
                  <a:pt x="2222500" y="1328291"/>
                  <a:pt x="2217540" y="1328291"/>
                </a:cubicBezTo>
                <a:close/>
                <a:moveTo>
                  <a:pt x="2172891" y="1320849"/>
                </a:moveTo>
                <a:cubicBezTo>
                  <a:pt x="2182813" y="1320849"/>
                  <a:pt x="2185293" y="1323329"/>
                  <a:pt x="2180333" y="1328291"/>
                </a:cubicBezTo>
                <a:lnTo>
                  <a:pt x="2180333" y="1335732"/>
                </a:lnTo>
                <a:cubicBezTo>
                  <a:pt x="2180333" y="1340693"/>
                  <a:pt x="2179092" y="1343173"/>
                  <a:pt x="2176611" y="1343173"/>
                </a:cubicBezTo>
                <a:cubicBezTo>
                  <a:pt x="2174131" y="1343173"/>
                  <a:pt x="2170410" y="1343173"/>
                  <a:pt x="2165449" y="1343173"/>
                </a:cubicBezTo>
                <a:lnTo>
                  <a:pt x="2158008" y="1328291"/>
                </a:lnTo>
                <a:cubicBezTo>
                  <a:pt x="2162969" y="1328291"/>
                  <a:pt x="2166690" y="1327050"/>
                  <a:pt x="2169170" y="1324570"/>
                </a:cubicBezTo>
                <a:cubicBezTo>
                  <a:pt x="2171651" y="1322090"/>
                  <a:pt x="2172891" y="1320849"/>
                  <a:pt x="2172891" y="1320849"/>
                </a:cubicBezTo>
                <a:close/>
                <a:moveTo>
                  <a:pt x="2031504" y="1320849"/>
                </a:moveTo>
                <a:cubicBezTo>
                  <a:pt x="2026543" y="1320849"/>
                  <a:pt x="2024063" y="1323329"/>
                  <a:pt x="2024063" y="1328291"/>
                </a:cubicBezTo>
                <a:cubicBezTo>
                  <a:pt x="2029024" y="1328291"/>
                  <a:pt x="2031504" y="1328291"/>
                  <a:pt x="2031504" y="1328291"/>
                </a:cubicBezTo>
                <a:cubicBezTo>
                  <a:pt x="2031504" y="1328291"/>
                  <a:pt x="2031504" y="1325811"/>
                  <a:pt x="2031504" y="1320849"/>
                </a:cubicBezTo>
                <a:close/>
                <a:moveTo>
                  <a:pt x="1808262" y="1320849"/>
                </a:moveTo>
                <a:cubicBezTo>
                  <a:pt x="1808262" y="1325811"/>
                  <a:pt x="1807022" y="1328291"/>
                  <a:pt x="1804541" y="1328291"/>
                </a:cubicBezTo>
                <a:cubicBezTo>
                  <a:pt x="1802061" y="1328291"/>
                  <a:pt x="1800820" y="1328291"/>
                  <a:pt x="1800820" y="1328291"/>
                </a:cubicBezTo>
                <a:close/>
                <a:moveTo>
                  <a:pt x="2857501" y="1317129"/>
                </a:moveTo>
                <a:cubicBezTo>
                  <a:pt x="2855020" y="1317129"/>
                  <a:pt x="2852539" y="1318369"/>
                  <a:pt x="2850058" y="1320849"/>
                </a:cubicBezTo>
                <a:cubicBezTo>
                  <a:pt x="2845098" y="1325811"/>
                  <a:pt x="2842617" y="1332011"/>
                  <a:pt x="2842617" y="1339453"/>
                </a:cubicBezTo>
                <a:cubicBezTo>
                  <a:pt x="2842617" y="1346894"/>
                  <a:pt x="2842617" y="1350615"/>
                  <a:pt x="2842617" y="1350615"/>
                </a:cubicBezTo>
                <a:lnTo>
                  <a:pt x="2850058" y="1350615"/>
                </a:lnTo>
                <a:cubicBezTo>
                  <a:pt x="2850058" y="1350615"/>
                  <a:pt x="2850058" y="1348135"/>
                  <a:pt x="2850058" y="1343173"/>
                </a:cubicBezTo>
                <a:lnTo>
                  <a:pt x="2857501" y="1343173"/>
                </a:lnTo>
                <a:lnTo>
                  <a:pt x="2864941" y="1343173"/>
                </a:lnTo>
                <a:cubicBezTo>
                  <a:pt x="2864941" y="1338212"/>
                  <a:pt x="2864941" y="1333252"/>
                  <a:pt x="2864941" y="1328291"/>
                </a:cubicBezTo>
                <a:lnTo>
                  <a:pt x="2864941" y="1320849"/>
                </a:lnTo>
                <a:cubicBezTo>
                  <a:pt x="2862461" y="1318369"/>
                  <a:pt x="2859981" y="1317129"/>
                  <a:pt x="2857501" y="1317129"/>
                </a:cubicBezTo>
                <a:close/>
                <a:moveTo>
                  <a:pt x="5982890" y="1313408"/>
                </a:moveTo>
                <a:lnTo>
                  <a:pt x="5982890" y="1320849"/>
                </a:lnTo>
                <a:cubicBezTo>
                  <a:pt x="5977929" y="1320849"/>
                  <a:pt x="5975449" y="1319609"/>
                  <a:pt x="5975449" y="1317129"/>
                </a:cubicBezTo>
                <a:cubicBezTo>
                  <a:pt x="5975449" y="1314648"/>
                  <a:pt x="5977929" y="1313408"/>
                  <a:pt x="5982890" y="1313408"/>
                </a:cubicBezTo>
                <a:close/>
                <a:moveTo>
                  <a:pt x="5953125" y="1313408"/>
                </a:moveTo>
                <a:lnTo>
                  <a:pt x="5968008" y="1335732"/>
                </a:lnTo>
                <a:cubicBezTo>
                  <a:pt x="5968008" y="1340693"/>
                  <a:pt x="5965527" y="1340693"/>
                  <a:pt x="5960566" y="1335732"/>
                </a:cubicBezTo>
                <a:cubicBezTo>
                  <a:pt x="5960566" y="1330771"/>
                  <a:pt x="5960566" y="1328291"/>
                  <a:pt x="5960566" y="1328291"/>
                </a:cubicBezTo>
                <a:cubicBezTo>
                  <a:pt x="5960566" y="1328291"/>
                  <a:pt x="5959326" y="1327050"/>
                  <a:pt x="5956845" y="1324570"/>
                </a:cubicBezTo>
                <a:cubicBezTo>
                  <a:pt x="5954365" y="1322090"/>
                  <a:pt x="5953125" y="1320849"/>
                  <a:pt x="5953125" y="1320849"/>
                </a:cubicBezTo>
                <a:cubicBezTo>
                  <a:pt x="5953125" y="1315888"/>
                  <a:pt x="5953125" y="1313408"/>
                  <a:pt x="5953125" y="1313408"/>
                </a:cubicBezTo>
                <a:close/>
                <a:moveTo>
                  <a:pt x="5506640" y="1313408"/>
                </a:moveTo>
                <a:cubicBezTo>
                  <a:pt x="5506640" y="1318369"/>
                  <a:pt x="5501679" y="1320849"/>
                  <a:pt x="5491758" y="1320849"/>
                </a:cubicBezTo>
                <a:cubicBezTo>
                  <a:pt x="5496719" y="1320849"/>
                  <a:pt x="5499199" y="1323329"/>
                  <a:pt x="5499199" y="1328291"/>
                </a:cubicBezTo>
                <a:lnTo>
                  <a:pt x="5536406" y="1343173"/>
                </a:lnTo>
                <a:cubicBezTo>
                  <a:pt x="5536406" y="1338212"/>
                  <a:pt x="5533926" y="1335732"/>
                  <a:pt x="5528965" y="1335732"/>
                </a:cubicBezTo>
                <a:cubicBezTo>
                  <a:pt x="5524003" y="1330771"/>
                  <a:pt x="5520283" y="1327050"/>
                  <a:pt x="5517802" y="1324570"/>
                </a:cubicBezTo>
                <a:cubicBezTo>
                  <a:pt x="5515322" y="1322090"/>
                  <a:pt x="5514082" y="1320849"/>
                  <a:pt x="5514082" y="1320849"/>
                </a:cubicBezTo>
                <a:close/>
                <a:moveTo>
                  <a:pt x="3132832" y="1313408"/>
                </a:moveTo>
                <a:cubicBezTo>
                  <a:pt x="3122911" y="1313408"/>
                  <a:pt x="3115469" y="1318369"/>
                  <a:pt x="3110508" y="1328291"/>
                </a:cubicBezTo>
                <a:lnTo>
                  <a:pt x="3095625" y="1335732"/>
                </a:lnTo>
                <a:cubicBezTo>
                  <a:pt x="3090664" y="1340693"/>
                  <a:pt x="3085704" y="1343173"/>
                  <a:pt x="3080742" y="1343173"/>
                </a:cubicBezTo>
                <a:lnTo>
                  <a:pt x="3088184" y="1343173"/>
                </a:lnTo>
                <a:cubicBezTo>
                  <a:pt x="3093144" y="1343173"/>
                  <a:pt x="3095625" y="1343173"/>
                  <a:pt x="3095625" y="1343173"/>
                </a:cubicBezTo>
                <a:lnTo>
                  <a:pt x="3125391" y="1320849"/>
                </a:lnTo>
                <a:lnTo>
                  <a:pt x="3132832" y="1320849"/>
                </a:lnTo>
                <a:cubicBezTo>
                  <a:pt x="3142754" y="1325811"/>
                  <a:pt x="3147715" y="1323329"/>
                  <a:pt x="3147715" y="1313408"/>
                </a:cubicBezTo>
                <a:close/>
                <a:moveTo>
                  <a:pt x="2626817" y="1313408"/>
                </a:moveTo>
                <a:lnTo>
                  <a:pt x="2619375" y="1328291"/>
                </a:lnTo>
                <a:cubicBezTo>
                  <a:pt x="2624336" y="1328291"/>
                  <a:pt x="2626817" y="1325811"/>
                  <a:pt x="2626817" y="1320849"/>
                </a:cubicBezTo>
                <a:close/>
                <a:moveTo>
                  <a:pt x="2918892" y="1311548"/>
                </a:moveTo>
                <a:cubicBezTo>
                  <a:pt x="2915171" y="1312788"/>
                  <a:pt x="2909590" y="1318369"/>
                  <a:pt x="2902148" y="1328291"/>
                </a:cubicBezTo>
                <a:lnTo>
                  <a:pt x="2909590" y="1328291"/>
                </a:lnTo>
                <a:cubicBezTo>
                  <a:pt x="2914550" y="1323329"/>
                  <a:pt x="2918272" y="1320849"/>
                  <a:pt x="2920752" y="1320849"/>
                </a:cubicBezTo>
                <a:cubicBezTo>
                  <a:pt x="2923233" y="1320849"/>
                  <a:pt x="2924473" y="1320849"/>
                  <a:pt x="2924473" y="1320849"/>
                </a:cubicBezTo>
                <a:cubicBezTo>
                  <a:pt x="2924473" y="1313408"/>
                  <a:pt x="2922613" y="1310307"/>
                  <a:pt x="2918892" y="1311548"/>
                </a:cubicBezTo>
                <a:close/>
                <a:moveTo>
                  <a:pt x="6012656" y="1305966"/>
                </a:moveTo>
                <a:cubicBezTo>
                  <a:pt x="6012656" y="1305966"/>
                  <a:pt x="6018857" y="1308447"/>
                  <a:pt x="6031260" y="1313408"/>
                </a:cubicBezTo>
                <a:cubicBezTo>
                  <a:pt x="6043662" y="1318369"/>
                  <a:pt x="6057304" y="1320849"/>
                  <a:pt x="6072187" y="1320849"/>
                </a:cubicBezTo>
                <a:cubicBezTo>
                  <a:pt x="6087070" y="1320849"/>
                  <a:pt x="6094511" y="1323329"/>
                  <a:pt x="6094511" y="1328291"/>
                </a:cubicBezTo>
                <a:lnTo>
                  <a:pt x="6087070" y="1335732"/>
                </a:lnTo>
                <a:cubicBezTo>
                  <a:pt x="6082109" y="1330771"/>
                  <a:pt x="6078388" y="1328291"/>
                  <a:pt x="6075908" y="1328291"/>
                </a:cubicBezTo>
                <a:cubicBezTo>
                  <a:pt x="6073428" y="1328291"/>
                  <a:pt x="6072187" y="1330771"/>
                  <a:pt x="6072187" y="1335732"/>
                </a:cubicBezTo>
                <a:lnTo>
                  <a:pt x="6064746" y="1335732"/>
                </a:lnTo>
                <a:cubicBezTo>
                  <a:pt x="6064746" y="1330771"/>
                  <a:pt x="6064746" y="1328291"/>
                  <a:pt x="6064746" y="1328291"/>
                </a:cubicBezTo>
                <a:cubicBezTo>
                  <a:pt x="6064746" y="1328291"/>
                  <a:pt x="6062266" y="1328291"/>
                  <a:pt x="6057304" y="1328291"/>
                </a:cubicBezTo>
                <a:cubicBezTo>
                  <a:pt x="6057304" y="1328291"/>
                  <a:pt x="6052343" y="1325811"/>
                  <a:pt x="6042422" y="1320849"/>
                </a:cubicBezTo>
                <a:cubicBezTo>
                  <a:pt x="6032500" y="1315888"/>
                  <a:pt x="6027539" y="1315888"/>
                  <a:pt x="6027539" y="1320849"/>
                </a:cubicBezTo>
                <a:close/>
                <a:moveTo>
                  <a:pt x="5878711" y="1305966"/>
                </a:moveTo>
                <a:cubicBezTo>
                  <a:pt x="5888632" y="1310928"/>
                  <a:pt x="5888632" y="1313408"/>
                  <a:pt x="5878711" y="1313408"/>
                </a:cubicBezTo>
                <a:cubicBezTo>
                  <a:pt x="5873749" y="1313408"/>
                  <a:pt x="5873749" y="1310928"/>
                  <a:pt x="5878711" y="1305966"/>
                </a:cubicBezTo>
                <a:close/>
                <a:moveTo>
                  <a:pt x="5633144" y="1305966"/>
                </a:moveTo>
                <a:lnTo>
                  <a:pt x="5640586" y="1305966"/>
                </a:lnTo>
                <a:cubicBezTo>
                  <a:pt x="5640586" y="1310928"/>
                  <a:pt x="5641826" y="1312167"/>
                  <a:pt x="5644306" y="1309687"/>
                </a:cubicBezTo>
                <a:cubicBezTo>
                  <a:pt x="5646786" y="1307207"/>
                  <a:pt x="5648027" y="1307207"/>
                  <a:pt x="5648027" y="1309687"/>
                </a:cubicBezTo>
                <a:cubicBezTo>
                  <a:pt x="5648027" y="1312167"/>
                  <a:pt x="5645547" y="1313408"/>
                  <a:pt x="5640586" y="1313408"/>
                </a:cubicBezTo>
                <a:lnTo>
                  <a:pt x="5640586" y="1320849"/>
                </a:lnTo>
                <a:cubicBezTo>
                  <a:pt x="5640586" y="1320849"/>
                  <a:pt x="5640586" y="1323329"/>
                  <a:pt x="5640586" y="1328291"/>
                </a:cubicBezTo>
                <a:lnTo>
                  <a:pt x="5633144" y="1320849"/>
                </a:lnTo>
                <a:cubicBezTo>
                  <a:pt x="5633144" y="1315888"/>
                  <a:pt x="5633144" y="1310928"/>
                  <a:pt x="5633144" y="1305966"/>
                </a:cubicBezTo>
                <a:close/>
                <a:moveTo>
                  <a:pt x="2001738" y="1305966"/>
                </a:moveTo>
                <a:cubicBezTo>
                  <a:pt x="1996777" y="1310928"/>
                  <a:pt x="1994297" y="1315888"/>
                  <a:pt x="1994297" y="1320849"/>
                </a:cubicBezTo>
                <a:lnTo>
                  <a:pt x="2001738" y="1313408"/>
                </a:lnTo>
                <a:cubicBezTo>
                  <a:pt x="2006699" y="1313408"/>
                  <a:pt x="2009180" y="1310928"/>
                  <a:pt x="2009180" y="1305966"/>
                </a:cubicBezTo>
                <a:close/>
                <a:moveTo>
                  <a:pt x="3251895" y="1298525"/>
                </a:moveTo>
                <a:lnTo>
                  <a:pt x="3244454" y="1305966"/>
                </a:lnTo>
                <a:cubicBezTo>
                  <a:pt x="3249414" y="1310928"/>
                  <a:pt x="3253134" y="1310928"/>
                  <a:pt x="3255616" y="1305966"/>
                </a:cubicBezTo>
                <a:cubicBezTo>
                  <a:pt x="3258096" y="1301005"/>
                  <a:pt x="3256855" y="1298525"/>
                  <a:pt x="3251895" y="1298525"/>
                </a:cubicBezTo>
                <a:close/>
                <a:moveTo>
                  <a:pt x="2864941" y="1298525"/>
                </a:moveTo>
                <a:lnTo>
                  <a:pt x="2864941" y="1301006"/>
                </a:lnTo>
                <a:lnTo>
                  <a:pt x="2861221" y="1302246"/>
                </a:lnTo>
                <a:lnTo>
                  <a:pt x="2864011" y="1299455"/>
                </a:lnTo>
                <a:cubicBezTo>
                  <a:pt x="2864632" y="1298835"/>
                  <a:pt x="2864941" y="1298525"/>
                  <a:pt x="2864941" y="1298525"/>
                </a:cubicBezTo>
                <a:close/>
                <a:moveTo>
                  <a:pt x="1860352" y="1298525"/>
                </a:moveTo>
                <a:cubicBezTo>
                  <a:pt x="1860352" y="1303486"/>
                  <a:pt x="1860352" y="1305966"/>
                  <a:pt x="1860352" y="1305966"/>
                </a:cubicBezTo>
                <a:lnTo>
                  <a:pt x="1852910" y="1305966"/>
                </a:lnTo>
                <a:close/>
                <a:moveTo>
                  <a:pt x="1830586" y="1298525"/>
                </a:moveTo>
                <a:lnTo>
                  <a:pt x="1830586" y="1313408"/>
                </a:lnTo>
                <a:lnTo>
                  <a:pt x="1823145" y="1313408"/>
                </a:lnTo>
                <a:cubicBezTo>
                  <a:pt x="1823145" y="1303486"/>
                  <a:pt x="1825625" y="1298525"/>
                  <a:pt x="1830586" y="1298525"/>
                </a:cubicBezTo>
                <a:close/>
                <a:moveTo>
                  <a:pt x="3006328" y="1294804"/>
                </a:moveTo>
                <a:cubicBezTo>
                  <a:pt x="3003848" y="1294804"/>
                  <a:pt x="3001367" y="1296044"/>
                  <a:pt x="2998887" y="1298525"/>
                </a:cubicBezTo>
                <a:cubicBezTo>
                  <a:pt x="2998887" y="1298525"/>
                  <a:pt x="2998887" y="1301005"/>
                  <a:pt x="2998887" y="1305966"/>
                </a:cubicBezTo>
                <a:cubicBezTo>
                  <a:pt x="3013770" y="1310928"/>
                  <a:pt x="3021211" y="1310928"/>
                  <a:pt x="3021211" y="1305966"/>
                </a:cubicBezTo>
                <a:cubicBezTo>
                  <a:pt x="3021211" y="1305966"/>
                  <a:pt x="3018730" y="1303486"/>
                  <a:pt x="3013770" y="1298525"/>
                </a:cubicBezTo>
                <a:cubicBezTo>
                  <a:pt x="3011289" y="1296044"/>
                  <a:pt x="3008809" y="1294804"/>
                  <a:pt x="3006328" y="1294804"/>
                </a:cubicBezTo>
                <a:close/>
                <a:moveTo>
                  <a:pt x="5514082" y="1291084"/>
                </a:moveTo>
                <a:cubicBezTo>
                  <a:pt x="5514082" y="1296045"/>
                  <a:pt x="5515322" y="1299766"/>
                  <a:pt x="5517802" y="1302246"/>
                </a:cubicBezTo>
                <a:cubicBezTo>
                  <a:pt x="5520283" y="1304726"/>
                  <a:pt x="5524003" y="1305966"/>
                  <a:pt x="5528965" y="1305966"/>
                </a:cubicBezTo>
                <a:lnTo>
                  <a:pt x="5536406" y="1313408"/>
                </a:lnTo>
                <a:cubicBezTo>
                  <a:pt x="5541367" y="1318369"/>
                  <a:pt x="5543847" y="1323329"/>
                  <a:pt x="5543847" y="1328291"/>
                </a:cubicBezTo>
                <a:cubicBezTo>
                  <a:pt x="5543847" y="1323329"/>
                  <a:pt x="5545088" y="1319609"/>
                  <a:pt x="5547568" y="1317129"/>
                </a:cubicBezTo>
                <a:cubicBezTo>
                  <a:pt x="5550048" y="1314648"/>
                  <a:pt x="5551289" y="1313408"/>
                  <a:pt x="5551289" y="1313408"/>
                </a:cubicBezTo>
                <a:cubicBezTo>
                  <a:pt x="5551289" y="1308447"/>
                  <a:pt x="5546327" y="1303486"/>
                  <a:pt x="5536406" y="1298525"/>
                </a:cubicBezTo>
                <a:cubicBezTo>
                  <a:pt x="5536406" y="1298525"/>
                  <a:pt x="5533926" y="1297284"/>
                  <a:pt x="5528965" y="1294804"/>
                </a:cubicBezTo>
                <a:cubicBezTo>
                  <a:pt x="5524003" y="1292324"/>
                  <a:pt x="5521523" y="1291084"/>
                  <a:pt x="5521523" y="1291084"/>
                </a:cubicBezTo>
                <a:close/>
                <a:moveTo>
                  <a:pt x="3125391" y="1291084"/>
                </a:moveTo>
                <a:lnTo>
                  <a:pt x="3117949" y="1298525"/>
                </a:lnTo>
                <a:lnTo>
                  <a:pt x="3125391" y="1305966"/>
                </a:lnTo>
                <a:cubicBezTo>
                  <a:pt x="3125391" y="1301005"/>
                  <a:pt x="3125391" y="1296045"/>
                  <a:pt x="3125391" y="1291084"/>
                </a:cubicBezTo>
                <a:close/>
                <a:moveTo>
                  <a:pt x="3028652" y="1291084"/>
                </a:moveTo>
                <a:cubicBezTo>
                  <a:pt x="3023692" y="1291084"/>
                  <a:pt x="3021211" y="1293564"/>
                  <a:pt x="3021211" y="1298525"/>
                </a:cubicBezTo>
                <a:cubicBezTo>
                  <a:pt x="3021211" y="1298525"/>
                  <a:pt x="3023692" y="1298525"/>
                  <a:pt x="3028652" y="1298525"/>
                </a:cubicBezTo>
                <a:cubicBezTo>
                  <a:pt x="3028652" y="1293564"/>
                  <a:pt x="3028652" y="1291084"/>
                  <a:pt x="3028652" y="1291084"/>
                </a:cubicBezTo>
                <a:close/>
                <a:moveTo>
                  <a:pt x="2805410" y="1291084"/>
                </a:moveTo>
                <a:lnTo>
                  <a:pt x="2805410" y="1298525"/>
                </a:lnTo>
                <a:cubicBezTo>
                  <a:pt x="2800450" y="1298525"/>
                  <a:pt x="2796729" y="1299766"/>
                  <a:pt x="2794249" y="1302246"/>
                </a:cubicBezTo>
                <a:close/>
                <a:moveTo>
                  <a:pt x="2657512" y="1286433"/>
                </a:moveTo>
                <a:cubicBezTo>
                  <a:pt x="2656892" y="1287053"/>
                  <a:pt x="2656582" y="1288603"/>
                  <a:pt x="2656582" y="1291084"/>
                </a:cubicBezTo>
                <a:lnTo>
                  <a:pt x="2649141" y="1291084"/>
                </a:lnTo>
                <a:lnTo>
                  <a:pt x="2641700" y="1291084"/>
                </a:lnTo>
                <a:cubicBezTo>
                  <a:pt x="2636738" y="1301005"/>
                  <a:pt x="2635499" y="1308447"/>
                  <a:pt x="2637978" y="1313408"/>
                </a:cubicBezTo>
                <a:cubicBezTo>
                  <a:pt x="2640459" y="1318369"/>
                  <a:pt x="2641700" y="1323329"/>
                  <a:pt x="2641700" y="1328291"/>
                </a:cubicBezTo>
                <a:cubicBezTo>
                  <a:pt x="2646660" y="1328291"/>
                  <a:pt x="2649141" y="1323329"/>
                  <a:pt x="2649141" y="1313408"/>
                </a:cubicBezTo>
                <a:cubicBezTo>
                  <a:pt x="2649141" y="1308447"/>
                  <a:pt x="2649141" y="1304726"/>
                  <a:pt x="2649141" y="1302246"/>
                </a:cubicBezTo>
                <a:cubicBezTo>
                  <a:pt x="2649141" y="1299766"/>
                  <a:pt x="2651621" y="1301005"/>
                  <a:pt x="2656582" y="1305966"/>
                </a:cubicBezTo>
                <a:cubicBezTo>
                  <a:pt x="2661543" y="1305966"/>
                  <a:pt x="2664023" y="1303486"/>
                  <a:pt x="2664023" y="1298525"/>
                </a:cubicBezTo>
                <a:cubicBezTo>
                  <a:pt x="2664023" y="1293564"/>
                  <a:pt x="2662783" y="1289843"/>
                  <a:pt x="2660303" y="1287363"/>
                </a:cubicBezTo>
                <a:cubicBezTo>
                  <a:pt x="2659063" y="1286123"/>
                  <a:pt x="2658133" y="1285813"/>
                  <a:pt x="2657512" y="1286433"/>
                </a:cubicBezTo>
                <a:close/>
                <a:moveTo>
                  <a:pt x="2224354" y="1284270"/>
                </a:moveTo>
                <a:lnTo>
                  <a:pt x="2217540" y="1291084"/>
                </a:lnTo>
                <a:cubicBezTo>
                  <a:pt x="2217540" y="1291084"/>
                  <a:pt x="2218159" y="1290464"/>
                  <a:pt x="2219400" y="1289223"/>
                </a:cubicBezTo>
                <a:close/>
                <a:moveTo>
                  <a:pt x="5901035" y="1283642"/>
                </a:moveTo>
                <a:lnTo>
                  <a:pt x="5908476" y="1283642"/>
                </a:lnTo>
                <a:lnTo>
                  <a:pt x="5908476" y="1291084"/>
                </a:lnTo>
                <a:cubicBezTo>
                  <a:pt x="5903515" y="1291084"/>
                  <a:pt x="5901035" y="1288604"/>
                  <a:pt x="5901035" y="1283642"/>
                </a:cubicBezTo>
                <a:close/>
                <a:moveTo>
                  <a:pt x="5499199" y="1283642"/>
                </a:moveTo>
                <a:cubicBezTo>
                  <a:pt x="5499199" y="1283642"/>
                  <a:pt x="5499199" y="1286122"/>
                  <a:pt x="5499199" y="1291084"/>
                </a:cubicBezTo>
                <a:lnTo>
                  <a:pt x="5506640" y="1291084"/>
                </a:lnTo>
                <a:close/>
                <a:moveTo>
                  <a:pt x="2477988" y="1283642"/>
                </a:moveTo>
                <a:lnTo>
                  <a:pt x="2485430" y="1283642"/>
                </a:lnTo>
                <a:cubicBezTo>
                  <a:pt x="2480470" y="1288604"/>
                  <a:pt x="2477988" y="1292324"/>
                  <a:pt x="2477988" y="1294804"/>
                </a:cubicBezTo>
                <a:close/>
                <a:moveTo>
                  <a:pt x="2120801" y="1283642"/>
                </a:moveTo>
                <a:cubicBezTo>
                  <a:pt x="2125762" y="1283642"/>
                  <a:pt x="2128242" y="1283642"/>
                  <a:pt x="2128242" y="1283642"/>
                </a:cubicBezTo>
                <a:lnTo>
                  <a:pt x="2128242" y="1291084"/>
                </a:lnTo>
                <a:cubicBezTo>
                  <a:pt x="2123282" y="1291084"/>
                  <a:pt x="2120801" y="1288604"/>
                  <a:pt x="2120801" y="1283642"/>
                </a:cubicBezTo>
                <a:close/>
                <a:moveTo>
                  <a:pt x="3653731" y="1276201"/>
                </a:moveTo>
                <a:cubicBezTo>
                  <a:pt x="3653731" y="1276201"/>
                  <a:pt x="3653731" y="1278681"/>
                  <a:pt x="3653731" y="1283642"/>
                </a:cubicBezTo>
                <a:cubicBezTo>
                  <a:pt x="3658691" y="1283642"/>
                  <a:pt x="3661172" y="1283642"/>
                  <a:pt x="3661172" y="1283642"/>
                </a:cubicBezTo>
                <a:close/>
                <a:moveTo>
                  <a:pt x="3296543" y="1276201"/>
                </a:moveTo>
                <a:cubicBezTo>
                  <a:pt x="3291582" y="1276201"/>
                  <a:pt x="3289101" y="1278681"/>
                  <a:pt x="3289101" y="1283642"/>
                </a:cubicBezTo>
                <a:cubicBezTo>
                  <a:pt x="3294062" y="1283642"/>
                  <a:pt x="3296543" y="1283642"/>
                  <a:pt x="3296543" y="1283642"/>
                </a:cubicBezTo>
                <a:close/>
                <a:moveTo>
                  <a:pt x="2507754" y="1276201"/>
                </a:moveTo>
                <a:cubicBezTo>
                  <a:pt x="2512715" y="1276201"/>
                  <a:pt x="2515196" y="1281162"/>
                  <a:pt x="2515196" y="1291084"/>
                </a:cubicBezTo>
                <a:lnTo>
                  <a:pt x="2507754" y="1298525"/>
                </a:lnTo>
                <a:cubicBezTo>
                  <a:pt x="2506514" y="1297285"/>
                  <a:pt x="2505429" y="1296355"/>
                  <a:pt x="2504498" y="1295735"/>
                </a:cubicBezTo>
                <a:lnTo>
                  <a:pt x="2502173" y="1294804"/>
                </a:lnTo>
                <a:lnTo>
                  <a:pt x="2506359" y="1290153"/>
                </a:lnTo>
                <a:cubicBezTo>
                  <a:pt x="2507289" y="1288293"/>
                  <a:pt x="2507754" y="1286123"/>
                  <a:pt x="2507754" y="1283642"/>
                </a:cubicBezTo>
                <a:close/>
                <a:moveTo>
                  <a:pt x="5763369" y="1273875"/>
                </a:moveTo>
                <a:cubicBezTo>
                  <a:pt x="5764609" y="1274185"/>
                  <a:pt x="5765850" y="1274961"/>
                  <a:pt x="5767090" y="1276201"/>
                </a:cubicBezTo>
                <a:lnTo>
                  <a:pt x="5774531" y="1276201"/>
                </a:lnTo>
                <a:lnTo>
                  <a:pt x="5781972" y="1276201"/>
                </a:lnTo>
                <a:cubicBezTo>
                  <a:pt x="5791894" y="1281162"/>
                  <a:pt x="5794375" y="1283642"/>
                  <a:pt x="5789414" y="1283642"/>
                </a:cubicBezTo>
                <a:lnTo>
                  <a:pt x="5796855" y="1283642"/>
                </a:lnTo>
                <a:lnTo>
                  <a:pt x="5811738" y="1283642"/>
                </a:lnTo>
                <a:lnTo>
                  <a:pt x="5819179" y="1283642"/>
                </a:lnTo>
                <a:cubicBezTo>
                  <a:pt x="5824141" y="1283642"/>
                  <a:pt x="5825380" y="1282402"/>
                  <a:pt x="5822900" y="1279922"/>
                </a:cubicBezTo>
                <a:cubicBezTo>
                  <a:pt x="5820420" y="1277441"/>
                  <a:pt x="5821660" y="1276201"/>
                  <a:pt x="5826621" y="1276201"/>
                </a:cubicBezTo>
                <a:lnTo>
                  <a:pt x="5826621" y="1283642"/>
                </a:lnTo>
                <a:cubicBezTo>
                  <a:pt x="5826621" y="1288604"/>
                  <a:pt x="5829101" y="1293564"/>
                  <a:pt x="5834062" y="1298525"/>
                </a:cubicBezTo>
                <a:lnTo>
                  <a:pt x="5834062" y="1305966"/>
                </a:lnTo>
                <a:cubicBezTo>
                  <a:pt x="5829101" y="1305966"/>
                  <a:pt x="5826621" y="1305966"/>
                  <a:pt x="5826621" y="1305966"/>
                </a:cubicBezTo>
                <a:cubicBezTo>
                  <a:pt x="5826621" y="1305966"/>
                  <a:pt x="5822900" y="1305966"/>
                  <a:pt x="5815459" y="1305966"/>
                </a:cubicBezTo>
                <a:cubicBezTo>
                  <a:pt x="5808017" y="1305966"/>
                  <a:pt x="5804297" y="1308447"/>
                  <a:pt x="5804297" y="1313408"/>
                </a:cubicBezTo>
                <a:lnTo>
                  <a:pt x="5796855" y="1313408"/>
                </a:lnTo>
                <a:cubicBezTo>
                  <a:pt x="5796855" y="1313408"/>
                  <a:pt x="5794375" y="1313408"/>
                  <a:pt x="5789414" y="1313408"/>
                </a:cubicBezTo>
                <a:lnTo>
                  <a:pt x="5789414" y="1305966"/>
                </a:lnTo>
                <a:lnTo>
                  <a:pt x="5789414" y="1298525"/>
                </a:lnTo>
                <a:cubicBezTo>
                  <a:pt x="5784452" y="1298525"/>
                  <a:pt x="5781972" y="1301005"/>
                  <a:pt x="5781972" y="1305966"/>
                </a:cubicBezTo>
                <a:lnTo>
                  <a:pt x="5774531" y="1305966"/>
                </a:lnTo>
                <a:lnTo>
                  <a:pt x="5759648" y="1298525"/>
                </a:lnTo>
                <a:lnTo>
                  <a:pt x="5744765" y="1291084"/>
                </a:lnTo>
                <a:lnTo>
                  <a:pt x="5752207" y="1283642"/>
                </a:lnTo>
                <a:cubicBezTo>
                  <a:pt x="5755928" y="1276201"/>
                  <a:pt x="5759648" y="1272945"/>
                  <a:pt x="5763369" y="1273875"/>
                </a:cubicBezTo>
                <a:close/>
                <a:moveTo>
                  <a:pt x="2796109" y="1272480"/>
                </a:moveTo>
                <a:cubicBezTo>
                  <a:pt x="2797349" y="1272480"/>
                  <a:pt x="2797969" y="1273720"/>
                  <a:pt x="2797969" y="1276201"/>
                </a:cubicBezTo>
                <a:lnTo>
                  <a:pt x="2768204" y="1298525"/>
                </a:lnTo>
                <a:cubicBezTo>
                  <a:pt x="2768204" y="1293564"/>
                  <a:pt x="2770684" y="1291084"/>
                  <a:pt x="2775644" y="1291084"/>
                </a:cubicBezTo>
                <a:cubicBezTo>
                  <a:pt x="2775644" y="1291084"/>
                  <a:pt x="2776885" y="1289843"/>
                  <a:pt x="2779365" y="1287363"/>
                </a:cubicBezTo>
                <a:cubicBezTo>
                  <a:pt x="2781846" y="1284883"/>
                  <a:pt x="2785567" y="1281162"/>
                  <a:pt x="2790527" y="1276201"/>
                </a:cubicBezTo>
                <a:cubicBezTo>
                  <a:pt x="2793008" y="1273720"/>
                  <a:pt x="2794868" y="1272480"/>
                  <a:pt x="2796109" y="1272480"/>
                </a:cubicBezTo>
                <a:close/>
                <a:moveTo>
                  <a:pt x="2156148" y="1270620"/>
                </a:moveTo>
                <a:cubicBezTo>
                  <a:pt x="2157388" y="1270620"/>
                  <a:pt x="2158008" y="1271240"/>
                  <a:pt x="2158008" y="1272480"/>
                </a:cubicBezTo>
                <a:cubicBezTo>
                  <a:pt x="2158008" y="1274960"/>
                  <a:pt x="2155527" y="1277441"/>
                  <a:pt x="2150567" y="1279922"/>
                </a:cubicBezTo>
                <a:cubicBezTo>
                  <a:pt x="2145606" y="1282402"/>
                  <a:pt x="2143125" y="1282402"/>
                  <a:pt x="2143125" y="1279922"/>
                </a:cubicBezTo>
                <a:cubicBezTo>
                  <a:pt x="2143125" y="1277441"/>
                  <a:pt x="2145606" y="1274960"/>
                  <a:pt x="2150567" y="1272480"/>
                </a:cubicBezTo>
                <a:cubicBezTo>
                  <a:pt x="2153047" y="1271240"/>
                  <a:pt x="2154907" y="1270620"/>
                  <a:pt x="2156148" y="1270620"/>
                </a:cubicBezTo>
                <a:close/>
                <a:moveTo>
                  <a:pt x="5670351" y="1268759"/>
                </a:moveTo>
                <a:cubicBezTo>
                  <a:pt x="5670351" y="1268759"/>
                  <a:pt x="5675313" y="1268759"/>
                  <a:pt x="5685234" y="1268759"/>
                </a:cubicBezTo>
                <a:cubicBezTo>
                  <a:pt x="5690195" y="1273721"/>
                  <a:pt x="5696396" y="1274960"/>
                  <a:pt x="5703838" y="1272480"/>
                </a:cubicBezTo>
                <a:cubicBezTo>
                  <a:pt x="5711279" y="1270000"/>
                  <a:pt x="5717480" y="1271239"/>
                  <a:pt x="5722441" y="1276201"/>
                </a:cubicBezTo>
                <a:cubicBezTo>
                  <a:pt x="5727402" y="1281162"/>
                  <a:pt x="5731123" y="1281162"/>
                  <a:pt x="5733603" y="1276201"/>
                </a:cubicBezTo>
                <a:cubicBezTo>
                  <a:pt x="5736083" y="1271239"/>
                  <a:pt x="5737324" y="1268759"/>
                  <a:pt x="5737324" y="1268759"/>
                </a:cubicBezTo>
                <a:lnTo>
                  <a:pt x="5737324" y="1291084"/>
                </a:lnTo>
                <a:cubicBezTo>
                  <a:pt x="5732363" y="1296045"/>
                  <a:pt x="5727402" y="1296045"/>
                  <a:pt x="5722441" y="1291084"/>
                </a:cubicBezTo>
                <a:lnTo>
                  <a:pt x="5707558" y="1283642"/>
                </a:lnTo>
                <a:cubicBezTo>
                  <a:pt x="5707558" y="1283642"/>
                  <a:pt x="5705078" y="1282402"/>
                  <a:pt x="5700117" y="1279922"/>
                </a:cubicBezTo>
                <a:cubicBezTo>
                  <a:pt x="5695156" y="1277441"/>
                  <a:pt x="5690195" y="1277441"/>
                  <a:pt x="5685234" y="1279922"/>
                </a:cubicBezTo>
                <a:cubicBezTo>
                  <a:pt x="5680273" y="1282402"/>
                  <a:pt x="5677793" y="1286122"/>
                  <a:pt x="5677793" y="1291084"/>
                </a:cubicBezTo>
                <a:lnTo>
                  <a:pt x="5670351" y="1291084"/>
                </a:lnTo>
                <a:cubicBezTo>
                  <a:pt x="5660430" y="1276201"/>
                  <a:pt x="5660430" y="1268759"/>
                  <a:pt x="5670351" y="1268759"/>
                </a:cubicBezTo>
                <a:close/>
                <a:moveTo>
                  <a:pt x="1860352" y="1268759"/>
                </a:moveTo>
                <a:lnTo>
                  <a:pt x="1860352" y="1276201"/>
                </a:lnTo>
                <a:cubicBezTo>
                  <a:pt x="1855391" y="1276201"/>
                  <a:pt x="1852910" y="1276201"/>
                  <a:pt x="1852910" y="1276201"/>
                </a:cubicBezTo>
                <a:close/>
                <a:moveTo>
                  <a:pt x="5866618" y="1265039"/>
                </a:moveTo>
                <a:cubicBezTo>
                  <a:pt x="5867239" y="1265039"/>
                  <a:pt x="5868789" y="1266279"/>
                  <a:pt x="5871269" y="1268759"/>
                </a:cubicBezTo>
                <a:cubicBezTo>
                  <a:pt x="5876231" y="1273721"/>
                  <a:pt x="5876231" y="1278681"/>
                  <a:pt x="5871269" y="1283642"/>
                </a:cubicBezTo>
                <a:lnTo>
                  <a:pt x="5856386" y="1291084"/>
                </a:lnTo>
                <a:cubicBezTo>
                  <a:pt x="5856386" y="1286122"/>
                  <a:pt x="5857627" y="1283642"/>
                  <a:pt x="5860107" y="1283642"/>
                </a:cubicBezTo>
                <a:cubicBezTo>
                  <a:pt x="5862587" y="1283642"/>
                  <a:pt x="5863828" y="1283642"/>
                  <a:pt x="5863828" y="1283642"/>
                </a:cubicBezTo>
                <a:cubicBezTo>
                  <a:pt x="5868789" y="1278681"/>
                  <a:pt x="5870029" y="1273721"/>
                  <a:pt x="5867549" y="1268759"/>
                </a:cubicBezTo>
                <a:cubicBezTo>
                  <a:pt x="5866309" y="1266279"/>
                  <a:pt x="5865999" y="1265039"/>
                  <a:pt x="5866618" y="1265039"/>
                </a:cubicBezTo>
                <a:close/>
                <a:moveTo>
                  <a:pt x="5493618" y="1265039"/>
                </a:moveTo>
                <a:cubicBezTo>
                  <a:pt x="5492377" y="1265039"/>
                  <a:pt x="5491758" y="1266279"/>
                  <a:pt x="5491758" y="1268759"/>
                </a:cubicBezTo>
                <a:cubicBezTo>
                  <a:pt x="5491758" y="1273721"/>
                  <a:pt x="5491758" y="1276201"/>
                  <a:pt x="5491758" y="1276201"/>
                </a:cubicBezTo>
                <a:cubicBezTo>
                  <a:pt x="5496719" y="1276201"/>
                  <a:pt x="5501679" y="1277441"/>
                  <a:pt x="5506640" y="1279922"/>
                </a:cubicBezTo>
                <a:cubicBezTo>
                  <a:pt x="5511602" y="1282402"/>
                  <a:pt x="5514082" y="1283642"/>
                  <a:pt x="5514082" y="1283642"/>
                </a:cubicBezTo>
                <a:lnTo>
                  <a:pt x="5514082" y="1276201"/>
                </a:lnTo>
                <a:cubicBezTo>
                  <a:pt x="5509120" y="1276201"/>
                  <a:pt x="5505400" y="1274960"/>
                  <a:pt x="5502920" y="1272480"/>
                </a:cubicBezTo>
                <a:cubicBezTo>
                  <a:pt x="5500440" y="1270000"/>
                  <a:pt x="5499199" y="1268759"/>
                  <a:pt x="5499199" y="1268759"/>
                </a:cubicBezTo>
                <a:cubicBezTo>
                  <a:pt x="5496718" y="1266279"/>
                  <a:pt x="5494858" y="1265039"/>
                  <a:pt x="5493618" y="1265039"/>
                </a:cubicBezTo>
                <a:close/>
                <a:moveTo>
                  <a:pt x="5848945" y="1261318"/>
                </a:moveTo>
                <a:lnTo>
                  <a:pt x="5856386" y="1268759"/>
                </a:lnTo>
                <a:cubicBezTo>
                  <a:pt x="5856386" y="1268759"/>
                  <a:pt x="5855146" y="1268759"/>
                  <a:pt x="5852666" y="1268759"/>
                </a:cubicBezTo>
                <a:cubicBezTo>
                  <a:pt x="5850186" y="1268759"/>
                  <a:pt x="5848945" y="1266279"/>
                  <a:pt x="5848945" y="1261318"/>
                </a:cubicBezTo>
                <a:close/>
                <a:moveTo>
                  <a:pt x="3177481" y="1261318"/>
                </a:moveTo>
                <a:cubicBezTo>
                  <a:pt x="3177481" y="1261318"/>
                  <a:pt x="3177481" y="1263798"/>
                  <a:pt x="3177481" y="1268759"/>
                </a:cubicBezTo>
                <a:cubicBezTo>
                  <a:pt x="3177481" y="1273721"/>
                  <a:pt x="3175000" y="1278681"/>
                  <a:pt x="3170039" y="1283642"/>
                </a:cubicBezTo>
                <a:cubicBezTo>
                  <a:pt x="3165078" y="1288604"/>
                  <a:pt x="3160117" y="1288604"/>
                  <a:pt x="3155156" y="1283642"/>
                </a:cubicBezTo>
                <a:lnTo>
                  <a:pt x="3162598" y="1276201"/>
                </a:lnTo>
                <a:cubicBezTo>
                  <a:pt x="3167558" y="1276201"/>
                  <a:pt x="3167558" y="1273721"/>
                  <a:pt x="3162598" y="1268759"/>
                </a:cubicBezTo>
                <a:lnTo>
                  <a:pt x="3140274" y="1268759"/>
                </a:lnTo>
                <a:cubicBezTo>
                  <a:pt x="3140274" y="1268759"/>
                  <a:pt x="3141513" y="1270000"/>
                  <a:pt x="3143994" y="1272480"/>
                </a:cubicBezTo>
                <a:cubicBezTo>
                  <a:pt x="3146475" y="1274960"/>
                  <a:pt x="3147715" y="1278681"/>
                  <a:pt x="3147715" y="1283642"/>
                </a:cubicBezTo>
                <a:lnTo>
                  <a:pt x="3155156" y="1291084"/>
                </a:lnTo>
                <a:lnTo>
                  <a:pt x="3170039" y="1298525"/>
                </a:lnTo>
                <a:cubicBezTo>
                  <a:pt x="3179961" y="1298525"/>
                  <a:pt x="3184922" y="1298525"/>
                  <a:pt x="3184922" y="1298525"/>
                </a:cubicBezTo>
                <a:lnTo>
                  <a:pt x="3184922" y="1276201"/>
                </a:lnTo>
                <a:close/>
                <a:moveTo>
                  <a:pt x="2716113" y="1261318"/>
                </a:moveTo>
                <a:cubicBezTo>
                  <a:pt x="2711152" y="1266279"/>
                  <a:pt x="2708672" y="1268759"/>
                  <a:pt x="2708672" y="1268759"/>
                </a:cubicBezTo>
                <a:lnTo>
                  <a:pt x="2716113" y="1268759"/>
                </a:lnTo>
                <a:cubicBezTo>
                  <a:pt x="2721074" y="1263798"/>
                  <a:pt x="2723555" y="1261318"/>
                  <a:pt x="2723555" y="1261318"/>
                </a:cubicBezTo>
                <a:close/>
                <a:moveTo>
                  <a:pt x="2046387" y="1261318"/>
                </a:moveTo>
                <a:cubicBezTo>
                  <a:pt x="2046387" y="1261318"/>
                  <a:pt x="2045147" y="1262559"/>
                  <a:pt x="2042666" y="1265039"/>
                </a:cubicBezTo>
                <a:cubicBezTo>
                  <a:pt x="2040186" y="1267519"/>
                  <a:pt x="2038945" y="1270000"/>
                  <a:pt x="2038945" y="1272480"/>
                </a:cubicBezTo>
                <a:cubicBezTo>
                  <a:pt x="2038945" y="1274960"/>
                  <a:pt x="2036465" y="1276201"/>
                  <a:pt x="2031504" y="1276201"/>
                </a:cubicBezTo>
                <a:lnTo>
                  <a:pt x="2024063" y="1276201"/>
                </a:lnTo>
                <a:cubicBezTo>
                  <a:pt x="2024063" y="1281162"/>
                  <a:pt x="2021582" y="1283642"/>
                  <a:pt x="2016621" y="1283642"/>
                </a:cubicBezTo>
                <a:cubicBezTo>
                  <a:pt x="2011661" y="1283642"/>
                  <a:pt x="2009180" y="1286122"/>
                  <a:pt x="2009180" y="1291084"/>
                </a:cubicBezTo>
                <a:cubicBezTo>
                  <a:pt x="2009180" y="1296045"/>
                  <a:pt x="2006699" y="1298525"/>
                  <a:pt x="2001738" y="1298525"/>
                </a:cubicBezTo>
                <a:cubicBezTo>
                  <a:pt x="2016621" y="1298525"/>
                  <a:pt x="2026543" y="1296045"/>
                  <a:pt x="2031504" y="1291084"/>
                </a:cubicBezTo>
                <a:close/>
                <a:moveTo>
                  <a:pt x="2032434" y="1256667"/>
                </a:moveTo>
                <a:cubicBezTo>
                  <a:pt x="2031814" y="1257287"/>
                  <a:pt x="2031504" y="1258837"/>
                  <a:pt x="2031504" y="1261318"/>
                </a:cubicBezTo>
                <a:lnTo>
                  <a:pt x="2038945" y="1261318"/>
                </a:lnTo>
                <a:cubicBezTo>
                  <a:pt x="2038945" y="1261318"/>
                  <a:pt x="2037705" y="1260077"/>
                  <a:pt x="2035225" y="1257597"/>
                </a:cubicBezTo>
                <a:cubicBezTo>
                  <a:pt x="2033984" y="1256357"/>
                  <a:pt x="2033054" y="1256047"/>
                  <a:pt x="2032434" y="1256667"/>
                </a:cubicBezTo>
                <a:close/>
                <a:moveTo>
                  <a:pt x="3688147" y="1255738"/>
                </a:moveTo>
                <a:cubicBezTo>
                  <a:pt x="3686287" y="1255738"/>
                  <a:pt x="3683496" y="1256357"/>
                  <a:pt x="3679776" y="1257597"/>
                </a:cubicBezTo>
                <a:cubicBezTo>
                  <a:pt x="3672334" y="1260077"/>
                  <a:pt x="3668613" y="1261318"/>
                  <a:pt x="3668613" y="1261318"/>
                </a:cubicBezTo>
                <a:cubicBezTo>
                  <a:pt x="3668613" y="1261318"/>
                  <a:pt x="3672334" y="1261318"/>
                  <a:pt x="3679776" y="1261318"/>
                </a:cubicBezTo>
                <a:cubicBezTo>
                  <a:pt x="3687217" y="1261318"/>
                  <a:pt x="3690938" y="1261318"/>
                  <a:pt x="3690938" y="1261318"/>
                </a:cubicBezTo>
                <a:cubicBezTo>
                  <a:pt x="3690938" y="1261318"/>
                  <a:pt x="3690938" y="1260077"/>
                  <a:pt x="3690938" y="1257597"/>
                </a:cubicBezTo>
                <a:cubicBezTo>
                  <a:pt x="3690938" y="1256357"/>
                  <a:pt x="3690008" y="1255738"/>
                  <a:pt x="3688147" y="1255738"/>
                </a:cubicBezTo>
                <a:close/>
                <a:moveTo>
                  <a:pt x="5975449" y="1253877"/>
                </a:moveTo>
                <a:cubicBezTo>
                  <a:pt x="5980410" y="1253877"/>
                  <a:pt x="5982890" y="1256357"/>
                  <a:pt x="5982890" y="1261318"/>
                </a:cubicBezTo>
                <a:cubicBezTo>
                  <a:pt x="5977929" y="1261318"/>
                  <a:pt x="5975449" y="1261318"/>
                  <a:pt x="5975449" y="1261318"/>
                </a:cubicBezTo>
                <a:close/>
                <a:moveTo>
                  <a:pt x="5700117" y="1253877"/>
                </a:moveTo>
                <a:cubicBezTo>
                  <a:pt x="5705078" y="1253877"/>
                  <a:pt x="5707558" y="1255117"/>
                  <a:pt x="5707558" y="1257597"/>
                </a:cubicBezTo>
                <a:cubicBezTo>
                  <a:pt x="5707558" y="1260077"/>
                  <a:pt x="5705078" y="1261318"/>
                  <a:pt x="5700117" y="1261318"/>
                </a:cubicBezTo>
                <a:cubicBezTo>
                  <a:pt x="5700117" y="1261318"/>
                  <a:pt x="5700117" y="1258838"/>
                  <a:pt x="5700117" y="1253877"/>
                </a:cubicBezTo>
                <a:close/>
                <a:moveTo>
                  <a:pt x="3705820" y="1253877"/>
                </a:moveTo>
                <a:cubicBezTo>
                  <a:pt x="3705820" y="1258838"/>
                  <a:pt x="3705820" y="1261318"/>
                  <a:pt x="3705820" y="1261318"/>
                </a:cubicBezTo>
                <a:lnTo>
                  <a:pt x="3713262" y="1253877"/>
                </a:lnTo>
                <a:cubicBezTo>
                  <a:pt x="3713262" y="1253877"/>
                  <a:pt x="3710781" y="1253877"/>
                  <a:pt x="3705820" y="1253877"/>
                </a:cubicBezTo>
                <a:close/>
                <a:moveTo>
                  <a:pt x="3490019" y="1253877"/>
                </a:moveTo>
                <a:cubicBezTo>
                  <a:pt x="3480098" y="1258838"/>
                  <a:pt x="3475137" y="1261318"/>
                  <a:pt x="3475137" y="1261318"/>
                </a:cubicBezTo>
                <a:cubicBezTo>
                  <a:pt x="3485058" y="1261318"/>
                  <a:pt x="3490019" y="1261318"/>
                  <a:pt x="3490019" y="1261318"/>
                </a:cubicBezTo>
                <a:close/>
                <a:moveTo>
                  <a:pt x="2998887" y="1253877"/>
                </a:moveTo>
                <a:cubicBezTo>
                  <a:pt x="2998887" y="1253877"/>
                  <a:pt x="2998887" y="1256357"/>
                  <a:pt x="2998887" y="1261318"/>
                </a:cubicBezTo>
                <a:cubicBezTo>
                  <a:pt x="2998887" y="1261318"/>
                  <a:pt x="2996407" y="1261318"/>
                  <a:pt x="2991445" y="1261318"/>
                </a:cubicBezTo>
                <a:close/>
                <a:moveTo>
                  <a:pt x="2232423" y="1253877"/>
                </a:moveTo>
                <a:cubicBezTo>
                  <a:pt x="2237383" y="1253877"/>
                  <a:pt x="2239863" y="1253877"/>
                  <a:pt x="2239863" y="1253877"/>
                </a:cubicBezTo>
                <a:cubicBezTo>
                  <a:pt x="2239863" y="1258838"/>
                  <a:pt x="2237383" y="1261318"/>
                  <a:pt x="2232423" y="1261318"/>
                </a:cubicBezTo>
                <a:lnTo>
                  <a:pt x="2224980" y="1261318"/>
                </a:lnTo>
                <a:cubicBezTo>
                  <a:pt x="2224980" y="1256357"/>
                  <a:pt x="2227461" y="1253877"/>
                  <a:pt x="2232423" y="1253877"/>
                </a:cubicBezTo>
                <a:close/>
                <a:moveTo>
                  <a:pt x="2930984" y="1252016"/>
                </a:moveTo>
                <a:cubicBezTo>
                  <a:pt x="2930365" y="1253257"/>
                  <a:pt x="2929434" y="1253877"/>
                  <a:pt x="2928193" y="1253877"/>
                </a:cubicBezTo>
                <a:lnTo>
                  <a:pt x="2927077" y="1253132"/>
                </a:lnTo>
                <a:close/>
                <a:moveTo>
                  <a:pt x="5596867" y="1250156"/>
                </a:moveTo>
                <a:cubicBezTo>
                  <a:pt x="5598728" y="1250156"/>
                  <a:pt x="5600898" y="1251396"/>
                  <a:pt x="5603379" y="1253877"/>
                </a:cubicBezTo>
                <a:lnTo>
                  <a:pt x="5610820" y="1261318"/>
                </a:lnTo>
                <a:lnTo>
                  <a:pt x="5648027" y="1261318"/>
                </a:lnTo>
                <a:lnTo>
                  <a:pt x="5640586" y="1276201"/>
                </a:lnTo>
                <a:cubicBezTo>
                  <a:pt x="5630664" y="1271239"/>
                  <a:pt x="5625703" y="1271239"/>
                  <a:pt x="5625703" y="1276201"/>
                </a:cubicBezTo>
                <a:cubicBezTo>
                  <a:pt x="5625703" y="1276201"/>
                  <a:pt x="5624462" y="1274960"/>
                  <a:pt x="5621982" y="1272480"/>
                </a:cubicBezTo>
                <a:cubicBezTo>
                  <a:pt x="5619502" y="1270000"/>
                  <a:pt x="5615781" y="1268759"/>
                  <a:pt x="5610820" y="1268759"/>
                </a:cubicBezTo>
                <a:cubicBezTo>
                  <a:pt x="5605859" y="1268759"/>
                  <a:pt x="5599658" y="1270000"/>
                  <a:pt x="5592217" y="1272480"/>
                </a:cubicBezTo>
                <a:cubicBezTo>
                  <a:pt x="5584775" y="1274960"/>
                  <a:pt x="5581054" y="1273721"/>
                  <a:pt x="5581054" y="1268759"/>
                </a:cubicBezTo>
                <a:lnTo>
                  <a:pt x="5581054" y="1261318"/>
                </a:lnTo>
                <a:lnTo>
                  <a:pt x="5581054" y="1253877"/>
                </a:lnTo>
                <a:cubicBezTo>
                  <a:pt x="5586016" y="1258838"/>
                  <a:pt x="5589736" y="1258838"/>
                  <a:pt x="5592217" y="1253877"/>
                </a:cubicBezTo>
                <a:cubicBezTo>
                  <a:pt x="5593457" y="1251396"/>
                  <a:pt x="5595007" y="1250156"/>
                  <a:pt x="5596867" y="1250156"/>
                </a:cubicBezTo>
                <a:close/>
                <a:moveTo>
                  <a:pt x="3214688" y="1250156"/>
                </a:moveTo>
                <a:cubicBezTo>
                  <a:pt x="3209727" y="1250156"/>
                  <a:pt x="3207246" y="1251396"/>
                  <a:pt x="3207246" y="1253877"/>
                </a:cubicBezTo>
                <a:cubicBezTo>
                  <a:pt x="3207246" y="1258838"/>
                  <a:pt x="3208486" y="1262559"/>
                  <a:pt x="3210967" y="1265039"/>
                </a:cubicBezTo>
                <a:cubicBezTo>
                  <a:pt x="3213447" y="1267519"/>
                  <a:pt x="3214687" y="1268759"/>
                  <a:pt x="3214687" y="1268759"/>
                </a:cubicBezTo>
                <a:cubicBezTo>
                  <a:pt x="3214687" y="1268759"/>
                  <a:pt x="3214687" y="1266279"/>
                  <a:pt x="3214687" y="1261318"/>
                </a:cubicBezTo>
                <a:lnTo>
                  <a:pt x="3229571" y="1261318"/>
                </a:lnTo>
                <a:cubicBezTo>
                  <a:pt x="3234531" y="1261318"/>
                  <a:pt x="3237012" y="1263798"/>
                  <a:pt x="3237012" y="1268759"/>
                </a:cubicBezTo>
                <a:lnTo>
                  <a:pt x="3237012" y="1253877"/>
                </a:lnTo>
                <a:cubicBezTo>
                  <a:pt x="3227091" y="1251396"/>
                  <a:pt x="3219648" y="1250156"/>
                  <a:pt x="3214688" y="1250156"/>
                </a:cubicBezTo>
                <a:close/>
                <a:moveTo>
                  <a:pt x="5499199" y="1246435"/>
                </a:moveTo>
                <a:lnTo>
                  <a:pt x="5491758" y="1253877"/>
                </a:lnTo>
                <a:cubicBezTo>
                  <a:pt x="5501679" y="1263798"/>
                  <a:pt x="5506640" y="1263798"/>
                  <a:pt x="5506640" y="1253877"/>
                </a:cubicBezTo>
                <a:close/>
                <a:moveTo>
                  <a:pt x="3415605" y="1246435"/>
                </a:moveTo>
                <a:cubicBezTo>
                  <a:pt x="3395762" y="1246435"/>
                  <a:pt x="3385840" y="1248915"/>
                  <a:pt x="3385840" y="1253877"/>
                </a:cubicBezTo>
                <a:cubicBezTo>
                  <a:pt x="3385840" y="1258838"/>
                  <a:pt x="3390801" y="1258838"/>
                  <a:pt x="3400723" y="1253877"/>
                </a:cubicBezTo>
                <a:cubicBezTo>
                  <a:pt x="3410645" y="1248915"/>
                  <a:pt x="3418086" y="1248915"/>
                  <a:pt x="3423048" y="1253877"/>
                </a:cubicBezTo>
                <a:lnTo>
                  <a:pt x="3423048" y="1246435"/>
                </a:lnTo>
                <a:cubicBezTo>
                  <a:pt x="3418086" y="1246435"/>
                  <a:pt x="3415605" y="1246435"/>
                  <a:pt x="3415605" y="1246435"/>
                </a:cubicBezTo>
                <a:close/>
                <a:moveTo>
                  <a:pt x="3095625" y="1246435"/>
                </a:moveTo>
                <a:lnTo>
                  <a:pt x="3080742" y="1261318"/>
                </a:lnTo>
                <a:cubicBezTo>
                  <a:pt x="3075781" y="1261318"/>
                  <a:pt x="3073301" y="1258838"/>
                  <a:pt x="3073301" y="1253877"/>
                </a:cubicBezTo>
                <a:close/>
                <a:moveTo>
                  <a:pt x="2820294" y="1246435"/>
                </a:moveTo>
                <a:cubicBezTo>
                  <a:pt x="2830215" y="1246435"/>
                  <a:pt x="2835176" y="1248915"/>
                  <a:pt x="2835176" y="1253877"/>
                </a:cubicBezTo>
                <a:cubicBezTo>
                  <a:pt x="2835176" y="1258838"/>
                  <a:pt x="2833936" y="1261318"/>
                  <a:pt x="2831455" y="1261318"/>
                </a:cubicBezTo>
                <a:cubicBezTo>
                  <a:pt x="2828975" y="1261318"/>
                  <a:pt x="2825254" y="1261318"/>
                  <a:pt x="2820294" y="1261318"/>
                </a:cubicBezTo>
                <a:close/>
                <a:moveTo>
                  <a:pt x="2701230" y="1246435"/>
                </a:moveTo>
                <a:cubicBezTo>
                  <a:pt x="2701230" y="1246435"/>
                  <a:pt x="2697510" y="1250156"/>
                  <a:pt x="2690068" y="1257597"/>
                </a:cubicBezTo>
                <a:cubicBezTo>
                  <a:pt x="2682627" y="1265039"/>
                  <a:pt x="2678907" y="1268759"/>
                  <a:pt x="2678907" y="1268759"/>
                </a:cubicBezTo>
                <a:lnTo>
                  <a:pt x="2701230" y="1253877"/>
                </a:lnTo>
                <a:cubicBezTo>
                  <a:pt x="2701230" y="1248915"/>
                  <a:pt x="2701230" y="1246435"/>
                  <a:pt x="2701230" y="1246435"/>
                </a:cubicBezTo>
                <a:close/>
                <a:moveTo>
                  <a:pt x="2195215" y="1246435"/>
                </a:moveTo>
                <a:cubicBezTo>
                  <a:pt x="2195215" y="1246435"/>
                  <a:pt x="2197696" y="1246435"/>
                  <a:pt x="2202656" y="1246435"/>
                </a:cubicBezTo>
                <a:cubicBezTo>
                  <a:pt x="2202656" y="1246435"/>
                  <a:pt x="2205137" y="1246435"/>
                  <a:pt x="2210098" y="1246435"/>
                </a:cubicBezTo>
                <a:cubicBezTo>
                  <a:pt x="2210098" y="1246435"/>
                  <a:pt x="2207617" y="1248915"/>
                  <a:pt x="2202656" y="1253877"/>
                </a:cubicBezTo>
                <a:close/>
                <a:moveTo>
                  <a:pt x="2091035" y="1246435"/>
                </a:moveTo>
                <a:lnTo>
                  <a:pt x="2091035" y="1253877"/>
                </a:lnTo>
                <a:lnTo>
                  <a:pt x="2083594" y="1261318"/>
                </a:lnTo>
                <a:cubicBezTo>
                  <a:pt x="2083594" y="1256357"/>
                  <a:pt x="2083594" y="1252636"/>
                  <a:pt x="2083594" y="1250156"/>
                </a:cubicBezTo>
                <a:cubicBezTo>
                  <a:pt x="2083594" y="1247676"/>
                  <a:pt x="2086075" y="1246435"/>
                  <a:pt x="2091035" y="1246435"/>
                </a:cubicBezTo>
                <a:close/>
                <a:moveTo>
                  <a:pt x="2924473" y="1238994"/>
                </a:moveTo>
                <a:cubicBezTo>
                  <a:pt x="2919512" y="1243955"/>
                  <a:pt x="2919512" y="1246435"/>
                  <a:pt x="2924473" y="1246435"/>
                </a:cubicBezTo>
                <a:cubicBezTo>
                  <a:pt x="2924473" y="1248916"/>
                  <a:pt x="2924783" y="1250776"/>
                  <a:pt x="2925403" y="1252016"/>
                </a:cubicBezTo>
                <a:lnTo>
                  <a:pt x="2927077" y="1253132"/>
                </a:lnTo>
                <a:lnTo>
                  <a:pt x="2924473" y="1253877"/>
                </a:lnTo>
                <a:cubicBezTo>
                  <a:pt x="2924473" y="1253877"/>
                  <a:pt x="2924473" y="1255117"/>
                  <a:pt x="2924473" y="1257597"/>
                </a:cubicBezTo>
                <a:cubicBezTo>
                  <a:pt x="2924473" y="1260077"/>
                  <a:pt x="2926954" y="1263798"/>
                  <a:pt x="2931914" y="1268759"/>
                </a:cubicBezTo>
                <a:cubicBezTo>
                  <a:pt x="2936875" y="1273721"/>
                  <a:pt x="2939355" y="1276201"/>
                  <a:pt x="2939355" y="1276201"/>
                </a:cubicBezTo>
                <a:cubicBezTo>
                  <a:pt x="2939355" y="1276201"/>
                  <a:pt x="2939355" y="1273721"/>
                  <a:pt x="2939355" y="1268759"/>
                </a:cubicBezTo>
                <a:cubicBezTo>
                  <a:pt x="2939355" y="1257597"/>
                  <a:pt x="2936566" y="1252016"/>
                  <a:pt x="2930984" y="1252016"/>
                </a:cubicBezTo>
                <a:lnTo>
                  <a:pt x="2931914" y="1246435"/>
                </a:lnTo>
                <a:cubicBezTo>
                  <a:pt x="2936875" y="1241474"/>
                  <a:pt x="2939355" y="1238994"/>
                  <a:pt x="2939355" y="1238994"/>
                </a:cubicBezTo>
                <a:close/>
                <a:moveTo>
                  <a:pt x="2299394" y="1238994"/>
                </a:moveTo>
                <a:lnTo>
                  <a:pt x="2299394" y="1246435"/>
                </a:lnTo>
                <a:cubicBezTo>
                  <a:pt x="2289473" y="1251397"/>
                  <a:pt x="2283272" y="1253877"/>
                  <a:pt x="2280791" y="1253877"/>
                </a:cubicBezTo>
                <a:cubicBezTo>
                  <a:pt x="2278311" y="1253877"/>
                  <a:pt x="2273350" y="1257597"/>
                  <a:pt x="2265908" y="1265039"/>
                </a:cubicBezTo>
                <a:cubicBezTo>
                  <a:pt x="2258467" y="1272480"/>
                  <a:pt x="2254746" y="1278681"/>
                  <a:pt x="2254746" y="1283642"/>
                </a:cubicBezTo>
                <a:lnTo>
                  <a:pt x="2262187" y="1283642"/>
                </a:lnTo>
                <a:cubicBezTo>
                  <a:pt x="2267148" y="1283642"/>
                  <a:pt x="2269630" y="1283642"/>
                  <a:pt x="2269630" y="1283642"/>
                </a:cubicBezTo>
                <a:cubicBezTo>
                  <a:pt x="2269630" y="1288604"/>
                  <a:pt x="2268389" y="1291084"/>
                  <a:pt x="2265908" y="1291084"/>
                </a:cubicBezTo>
                <a:cubicBezTo>
                  <a:pt x="2263427" y="1291084"/>
                  <a:pt x="2262187" y="1291084"/>
                  <a:pt x="2262187" y="1291084"/>
                </a:cubicBezTo>
                <a:cubicBezTo>
                  <a:pt x="2252266" y="1286122"/>
                  <a:pt x="2244824" y="1288604"/>
                  <a:pt x="2239863" y="1298525"/>
                </a:cubicBezTo>
                <a:lnTo>
                  <a:pt x="2232423" y="1313408"/>
                </a:lnTo>
                <a:lnTo>
                  <a:pt x="2224980" y="1313408"/>
                </a:lnTo>
                <a:cubicBezTo>
                  <a:pt x="2220020" y="1308447"/>
                  <a:pt x="2217540" y="1304726"/>
                  <a:pt x="2217540" y="1302246"/>
                </a:cubicBezTo>
                <a:cubicBezTo>
                  <a:pt x="2217540" y="1299766"/>
                  <a:pt x="2220020" y="1298525"/>
                  <a:pt x="2224980" y="1298525"/>
                </a:cubicBezTo>
                <a:lnTo>
                  <a:pt x="2224980" y="1283642"/>
                </a:lnTo>
                <a:lnTo>
                  <a:pt x="2247305" y="1261318"/>
                </a:lnTo>
                <a:lnTo>
                  <a:pt x="2247305" y="1268759"/>
                </a:lnTo>
                <a:lnTo>
                  <a:pt x="2254746" y="1268759"/>
                </a:lnTo>
                <a:cubicBezTo>
                  <a:pt x="2259707" y="1263798"/>
                  <a:pt x="2264668" y="1261318"/>
                  <a:pt x="2269630" y="1261318"/>
                </a:cubicBezTo>
                <a:cubicBezTo>
                  <a:pt x="2269630" y="1256357"/>
                  <a:pt x="2270869" y="1253877"/>
                  <a:pt x="2273350" y="1253877"/>
                </a:cubicBezTo>
                <a:cubicBezTo>
                  <a:pt x="2275830" y="1253877"/>
                  <a:pt x="2277070" y="1251397"/>
                  <a:pt x="2277070" y="1246435"/>
                </a:cubicBezTo>
                <a:close/>
                <a:moveTo>
                  <a:pt x="2187773" y="1238994"/>
                </a:moveTo>
                <a:lnTo>
                  <a:pt x="2187773" y="1246435"/>
                </a:lnTo>
                <a:lnTo>
                  <a:pt x="2180333" y="1246435"/>
                </a:lnTo>
                <a:cubicBezTo>
                  <a:pt x="2180333" y="1241474"/>
                  <a:pt x="2182813" y="1238994"/>
                  <a:pt x="2187773" y="1238994"/>
                </a:cubicBezTo>
                <a:close/>
                <a:moveTo>
                  <a:pt x="1905000" y="1238994"/>
                </a:moveTo>
                <a:cubicBezTo>
                  <a:pt x="1900039" y="1238994"/>
                  <a:pt x="1897559" y="1241474"/>
                  <a:pt x="1897559" y="1246435"/>
                </a:cubicBezTo>
                <a:lnTo>
                  <a:pt x="1905000" y="1246435"/>
                </a:lnTo>
                <a:close/>
                <a:moveTo>
                  <a:pt x="3180736" y="1236668"/>
                </a:moveTo>
                <a:cubicBezTo>
                  <a:pt x="3179806" y="1236978"/>
                  <a:pt x="3178721" y="1237754"/>
                  <a:pt x="3177481" y="1238994"/>
                </a:cubicBezTo>
                <a:cubicBezTo>
                  <a:pt x="3172520" y="1243955"/>
                  <a:pt x="3170039" y="1247676"/>
                  <a:pt x="3170039" y="1250156"/>
                </a:cubicBezTo>
                <a:cubicBezTo>
                  <a:pt x="3170039" y="1252636"/>
                  <a:pt x="3172520" y="1252636"/>
                  <a:pt x="3177481" y="1250156"/>
                </a:cubicBezTo>
                <a:cubicBezTo>
                  <a:pt x="3182441" y="1247676"/>
                  <a:pt x="3184922" y="1246435"/>
                  <a:pt x="3184922" y="1246435"/>
                </a:cubicBezTo>
                <a:cubicBezTo>
                  <a:pt x="3184922" y="1238994"/>
                  <a:pt x="3183527" y="1235738"/>
                  <a:pt x="3180736" y="1236668"/>
                </a:cubicBezTo>
                <a:close/>
                <a:moveTo>
                  <a:pt x="2848198" y="1235273"/>
                </a:moveTo>
                <a:cubicBezTo>
                  <a:pt x="2849438" y="1235273"/>
                  <a:pt x="2850058" y="1236513"/>
                  <a:pt x="2850058" y="1238994"/>
                </a:cubicBezTo>
                <a:cubicBezTo>
                  <a:pt x="2850058" y="1238994"/>
                  <a:pt x="2850058" y="1240234"/>
                  <a:pt x="2850058" y="1242714"/>
                </a:cubicBezTo>
                <a:cubicBezTo>
                  <a:pt x="2850058" y="1245195"/>
                  <a:pt x="2847578" y="1246435"/>
                  <a:pt x="2842617" y="1246435"/>
                </a:cubicBezTo>
                <a:lnTo>
                  <a:pt x="2842617" y="1238994"/>
                </a:lnTo>
                <a:cubicBezTo>
                  <a:pt x="2845097" y="1236513"/>
                  <a:pt x="2846958" y="1235273"/>
                  <a:pt x="2848198" y="1235273"/>
                </a:cubicBezTo>
                <a:close/>
                <a:moveTo>
                  <a:pt x="3525367" y="1234343"/>
                </a:moveTo>
                <a:cubicBezTo>
                  <a:pt x="3524126" y="1233723"/>
                  <a:pt x="3522266" y="1234033"/>
                  <a:pt x="3519785" y="1235273"/>
                </a:cubicBezTo>
                <a:cubicBezTo>
                  <a:pt x="3514825" y="1237753"/>
                  <a:pt x="3513584" y="1241474"/>
                  <a:pt x="3516064" y="1246435"/>
                </a:cubicBezTo>
                <a:cubicBezTo>
                  <a:pt x="3518545" y="1251397"/>
                  <a:pt x="3521026" y="1252636"/>
                  <a:pt x="3523507" y="1250156"/>
                </a:cubicBezTo>
                <a:cubicBezTo>
                  <a:pt x="3525986" y="1247676"/>
                  <a:pt x="3527226" y="1243955"/>
                  <a:pt x="3527226" y="1238994"/>
                </a:cubicBezTo>
                <a:cubicBezTo>
                  <a:pt x="3527226" y="1236513"/>
                  <a:pt x="3526606" y="1234963"/>
                  <a:pt x="3525367" y="1234343"/>
                </a:cubicBezTo>
                <a:close/>
                <a:moveTo>
                  <a:pt x="5781972" y="1231552"/>
                </a:moveTo>
                <a:cubicBezTo>
                  <a:pt x="5786934" y="1231552"/>
                  <a:pt x="5789414" y="1232793"/>
                  <a:pt x="5789414" y="1235273"/>
                </a:cubicBezTo>
                <a:cubicBezTo>
                  <a:pt x="5789414" y="1237753"/>
                  <a:pt x="5789414" y="1241474"/>
                  <a:pt x="5789414" y="1246435"/>
                </a:cubicBezTo>
                <a:lnTo>
                  <a:pt x="5781972" y="1238994"/>
                </a:lnTo>
                <a:close/>
                <a:moveTo>
                  <a:pt x="3110508" y="1231552"/>
                </a:moveTo>
                <a:lnTo>
                  <a:pt x="3117949" y="1238994"/>
                </a:lnTo>
                <a:lnTo>
                  <a:pt x="3103067" y="1246435"/>
                </a:lnTo>
                <a:cubicBezTo>
                  <a:pt x="3103067" y="1241474"/>
                  <a:pt x="3103067" y="1237753"/>
                  <a:pt x="3103067" y="1235273"/>
                </a:cubicBezTo>
                <a:cubicBezTo>
                  <a:pt x="3103067" y="1232793"/>
                  <a:pt x="3105548" y="1231552"/>
                  <a:pt x="3110508" y="1231552"/>
                </a:cubicBezTo>
                <a:close/>
                <a:moveTo>
                  <a:pt x="3073301" y="1231552"/>
                </a:moveTo>
                <a:cubicBezTo>
                  <a:pt x="3073301" y="1231552"/>
                  <a:pt x="3075781" y="1231552"/>
                  <a:pt x="3080742" y="1231552"/>
                </a:cubicBezTo>
                <a:cubicBezTo>
                  <a:pt x="3085704" y="1236514"/>
                  <a:pt x="3083223" y="1238994"/>
                  <a:pt x="3073301" y="1238994"/>
                </a:cubicBezTo>
                <a:close/>
                <a:moveTo>
                  <a:pt x="2611933" y="1231552"/>
                </a:moveTo>
                <a:cubicBezTo>
                  <a:pt x="2611933" y="1236514"/>
                  <a:pt x="2614414" y="1238994"/>
                  <a:pt x="2619375" y="1238994"/>
                </a:cubicBezTo>
                <a:lnTo>
                  <a:pt x="2619375" y="1246435"/>
                </a:lnTo>
                <a:lnTo>
                  <a:pt x="2574726" y="1268759"/>
                </a:lnTo>
                <a:cubicBezTo>
                  <a:pt x="2574726" y="1263798"/>
                  <a:pt x="2573486" y="1261318"/>
                  <a:pt x="2571006" y="1261318"/>
                </a:cubicBezTo>
                <a:cubicBezTo>
                  <a:pt x="2568525" y="1261318"/>
                  <a:pt x="2567285" y="1261318"/>
                  <a:pt x="2567285" y="1261318"/>
                </a:cubicBezTo>
                <a:cubicBezTo>
                  <a:pt x="2567285" y="1261318"/>
                  <a:pt x="2569766" y="1258838"/>
                  <a:pt x="2574726" y="1253877"/>
                </a:cubicBezTo>
                <a:cubicBezTo>
                  <a:pt x="2574726" y="1253877"/>
                  <a:pt x="2574726" y="1251397"/>
                  <a:pt x="2574726" y="1246435"/>
                </a:cubicBezTo>
                <a:lnTo>
                  <a:pt x="2582168" y="1246435"/>
                </a:lnTo>
                <a:lnTo>
                  <a:pt x="2604492" y="1238994"/>
                </a:lnTo>
                <a:close/>
                <a:moveTo>
                  <a:pt x="2109639" y="1231552"/>
                </a:moveTo>
                <a:cubicBezTo>
                  <a:pt x="2112119" y="1231552"/>
                  <a:pt x="2113360" y="1232793"/>
                  <a:pt x="2113360" y="1235273"/>
                </a:cubicBezTo>
                <a:cubicBezTo>
                  <a:pt x="2113360" y="1237753"/>
                  <a:pt x="2112119" y="1238994"/>
                  <a:pt x="2109639" y="1238994"/>
                </a:cubicBezTo>
                <a:cubicBezTo>
                  <a:pt x="2107158" y="1238994"/>
                  <a:pt x="2105918" y="1237753"/>
                  <a:pt x="2105918" y="1235273"/>
                </a:cubicBezTo>
                <a:cubicBezTo>
                  <a:pt x="2105918" y="1232793"/>
                  <a:pt x="2107158" y="1231552"/>
                  <a:pt x="2109639" y="1231552"/>
                </a:cubicBezTo>
                <a:close/>
                <a:moveTo>
                  <a:pt x="1897559" y="1231552"/>
                </a:moveTo>
                <a:cubicBezTo>
                  <a:pt x="1907481" y="1231552"/>
                  <a:pt x="1913682" y="1232793"/>
                  <a:pt x="1916162" y="1235273"/>
                </a:cubicBezTo>
                <a:cubicBezTo>
                  <a:pt x="1918643" y="1237753"/>
                  <a:pt x="1917403" y="1241474"/>
                  <a:pt x="1912442" y="1246435"/>
                </a:cubicBezTo>
                <a:cubicBezTo>
                  <a:pt x="1907481" y="1251397"/>
                  <a:pt x="1902520" y="1253877"/>
                  <a:pt x="1897559" y="1253877"/>
                </a:cubicBezTo>
                <a:lnTo>
                  <a:pt x="1875235" y="1268759"/>
                </a:lnTo>
                <a:cubicBezTo>
                  <a:pt x="1870274" y="1268759"/>
                  <a:pt x="1867793" y="1266279"/>
                  <a:pt x="1867793" y="1261318"/>
                </a:cubicBezTo>
                <a:cubicBezTo>
                  <a:pt x="1867793" y="1251397"/>
                  <a:pt x="1877715" y="1241474"/>
                  <a:pt x="1897559" y="1231552"/>
                </a:cubicBezTo>
                <a:close/>
                <a:moveTo>
                  <a:pt x="5752207" y="1227832"/>
                </a:moveTo>
                <a:lnTo>
                  <a:pt x="5759648" y="1231552"/>
                </a:lnTo>
                <a:cubicBezTo>
                  <a:pt x="5757168" y="1231552"/>
                  <a:pt x="5755307" y="1231243"/>
                  <a:pt x="5754067" y="1230622"/>
                </a:cubicBezTo>
                <a:close/>
                <a:moveTo>
                  <a:pt x="5616401" y="1227832"/>
                </a:moveTo>
                <a:cubicBezTo>
                  <a:pt x="5617641" y="1227832"/>
                  <a:pt x="5618261" y="1229072"/>
                  <a:pt x="5618261" y="1231552"/>
                </a:cubicBezTo>
                <a:lnTo>
                  <a:pt x="5610820" y="1231552"/>
                </a:lnTo>
                <a:cubicBezTo>
                  <a:pt x="5613301" y="1229072"/>
                  <a:pt x="5615161" y="1227832"/>
                  <a:pt x="5616401" y="1227832"/>
                </a:cubicBezTo>
                <a:close/>
                <a:moveTo>
                  <a:pt x="3810000" y="1224111"/>
                </a:moveTo>
                <a:lnTo>
                  <a:pt x="3810000" y="1231552"/>
                </a:lnTo>
                <a:cubicBezTo>
                  <a:pt x="3814962" y="1226591"/>
                  <a:pt x="3817441" y="1224111"/>
                  <a:pt x="3817441" y="1224111"/>
                </a:cubicBezTo>
                <a:cubicBezTo>
                  <a:pt x="3817441" y="1224111"/>
                  <a:pt x="3814962" y="1224111"/>
                  <a:pt x="3810000" y="1224111"/>
                </a:cubicBezTo>
                <a:close/>
                <a:moveTo>
                  <a:pt x="3125391" y="1224111"/>
                </a:moveTo>
                <a:cubicBezTo>
                  <a:pt x="3130351" y="1224111"/>
                  <a:pt x="3132832" y="1226591"/>
                  <a:pt x="3132832" y="1231552"/>
                </a:cubicBezTo>
                <a:cubicBezTo>
                  <a:pt x="3132832" y="1231552"/>
                  <a:pt x="3130351" y="1231552"/>
                  <a:pt x="3125391" y="1231552"/>
                </a:cubicBezTo>
                <a:cubicBezTo>
                  <a:pt x="3125391" y="1226591"/>
                  <a:pt x="3125391" y="1224111"/>
                  <a:pt x="3125391" y="1224111"/>
                </a:cubicBezTo>
                <a:close/>
                <a:moveTo>
                  <a:pt x="2574726" y="1224111"/>
                </a:moveTo>
                <a:lnTo>
                  <a:pt x="2567285" y="1238994"/>
                </a:lnTo>
                <a:lnTo>
                  <a:pt x="2567285" y="1231552"/>
                </a:lnTo>
                <a:cubicBezTo>
                  <a:pt x="2572247" y="1226591"/>
                  <a:pt x="2574726" y="1224111"/>
                  <a:pt x="2574726" y="1224111"/>
                </a:cubicBezTo>
                <a:close/>
                <a:moveTo>
                  <a:pt x="5655468" y="1216670"/>
                </a:moveTo>
                <a:cubicBezTo>
                  <a:pt x="5655468" y="1216670"/>
                  <a:pt x="5657949" y="1216670"/>
                  <a:pt x="5662910" y="1216670"/>
                </a:cubicBezTo>
                <a:cubicBezTo>
                  <a:pt x="5662910" y="1221631"/>
                  <a:pt x="5660430" y="1224111"/>
                  <a:pt x="5655468" y="1224111"/>
                </a:cubicBezTo>
                <a:cubicBezTo>
                  <a:pt x="5655468" y="1224111"/>
                  <a:pt x="5655468" y="1221631"/>
                  <a:pt x="5655468" y="1216670"/>
                </a:cubicBezTo>
                <a:close/>
                <a:moveTo>
                  <a:pt x="2961680" y="1216670"/>
                </a:moveTo>
                <a:cubicBezTo>
                  <a:pt x="2961680" y="1216670"/>
                  <a:pt x="2959199" y="1217910"/>
                  <a:pt x="2954238" y="1220390"/>
                </a:cubicBezTo>
                <a:cubicBezTo>
                  <a:pt x="2949277" y="1222870"/>
                  <a:pt x="2948037" y="1225352"/>
                  <a:pt x="2950517" y="1227832"/>
                </a:cubicBezTo>
                <a:cubicBezTo>
                  <a:pt x="2952999" y="1230312"/>
                  <a:pt x="2955479" y="1229072"/>
                  <a:pt x="2957959" y="1224111"/>
                </a:cubicBezTo>
                <a:cubicBezTo>
                  <a:pt x="2960440" y="1219150"/>
                  <a:pt x="2961680" y="1216670"/>
                  <a:pt x="2961680" y="1216670"/>
                </a:cubicBezTo>
                <a:close/>
                <a:moveTo>
                  <a:pt x="2917031" y="1216670"/>
                </a:moveTo>
                <a:lnTo>
                  <a:pt x="2909590" y="1224111"/>
                </a:lnTo>
                <a:cubicBezTo>
                  <a:pt x="2914550" y="1229072"/>
                  <a:pt x="2917031" y="1229072"/>
                  <a:pt x="2917031" y="1224111"/>
                </a:cubicBezTo>
                <a:cubicBezTo>
                  <a:pt x="2917031" y="1219150"/>
                  <a:pt x="2917031" y="1216670"/>
                  <a:pt x="2917031" y="1216670"/>
                </a:cubicBezTo>
                <a:close/>
                <a:moveTo>
                  <a:pt x="2879824" y="1216670"/>
                </a:moveTo>
                <a:lnTo>
                  <a:pt x="2872383" y="1224111"/>
                </a:lnTo>
                <a:lnTo>
                  <a:pt x="2857501" y="1231552"/>
                </a:lnTo>
                <a:cubicBezTo>
                  <a:pt x="2862461" y="1221631"/>
                  <a:pt x="2869902" y="1216670"/>
                  <a:pt x="2879824" y="1216670"/>
                </a:cubicBezTo>
                <a:close/>
                <a:moveTo>
                  <a:pt x="5715000" y="1209228"/>
                </a:moveTo>
                <a:cubicBezTo>
                  <a:pt x="5715000" y="1209228"/>
                  <a:pt x="5718720" y="1210469"/>
                  <a:pt x="5726162" y="1212949"/>
                </a:cubicBezTo>
                <a:cubicBezTo>
                  <a:pt x="5733603" y="1215429"/>
                  <a:pt x="5737324" y="1216670"/>
                  <a:pt x="5737324" y="1216670"/>
                </a:cubicBezTo>
                <a:cubicBezTo>
                  <a:pt x="5727402" y="1221631"/>
                  <a:pt x="5719961" y="1221631"/>
                  <a:pt x="5715000" y="1216670"/>
                </a:cubicBezTo>
                <a:close/>
                <a:moveTo>
                  <a:pt x="2730997" y="1209228"/>
                </a:moveTo>
                <a:cubicBezTo>
                  <a:pt x="2730997" y="1214189"/>
                  <a:pt x="2730997" y="1216670"/>
                  <a:pt x="2730997" y="1216670"/>
                </a:cubicBezTo>
                <a:cubicBezTo>
                  <a:pt x="2730997" y="1216670"/>
                  <a:pt x="2728515" y="1216670"/>
                  <a:pt x="2723555" y="1216670"/>
                </a:cubicBezTo>
                <a:lnTo>
                  <a:pt x="2708672" y="1238994"/>
                </a:lnTo>
                <a:cubicBezTo>
                  <a:pt x="2713633" y="1238994"/>
                  <a:pt x="2716113" y="1238994"/>
                  <a:pt x="2716113" y="1238994"/>
                </a:cubicBezTo>
                <a:lnTo>
                  <a:pt x="2716113" y="1231552"/>
                </a:lnTo>
                <a:cubicBezTo>
                  <a:pt x="2716113" y="1231552"/>
                  <a:pt x="2717353" y="1230312"/>
                  <a:pt x="2719834" y="1227832"/>
                </a:cubicBezTo>
                <a:cubicBezTo>
                  <a:pt x="2722316" y="1225352"/>
                  <a:pt x="2726035" y="1224111"/>
                  <a:pt x="2730997" y="1224111"/>
                </a:cubicBezTo>
                <a:lnTo>
                  <a:pt x="2738437" y="1224111"/>
                </a:lnTo>
                <a:lnTo>
                  <a:pt x="2753320" y="1231552"/>
                </a:lnTo>
                <a:cubicBezTo>
                  <a:pt x="2753320" y="1226591"/>
                  <a:pt x="2750840" y="1222870"/>
                  <a:pt x="2745879" y="1220390"/>
                </a:cubicBezTo>
                <a:cubicBezTo>
                  <a:pt x="2740918" y="1217910"/>
                  <a:pt x="2738437" y="1214189"/>
                  <a:pt x="2738437" y="1209228"/>
                </a:cubicBezTo>
                <a:close/>
                <a:moveTo>
                  <a:pt x="2782157" y="1206438"/>
                </a:moveTo>
                <a:cubicBezTo>
                  <a:pt x="2779055" y="1207058"/>
                  <a:pt x="2775644" y="1209228"/>
                  <a:pt x="2771924" y="1212949"/>
                </a:cubicBezTo>
                <a:cubicBezTo>
                  <a:pt x="2764482" y="1220390"/>
                  <a:pt x="2762002" y="1225352"/>
                  <a:pt x="2764482" y="1227832"/>
                </a:cubicBezTo>
                <a:cubicBezTo>
                  <a:pt x="2766963" y="1230312"/>
                  <a:pt x="2773164" y="1229072"/>
                  <a:pt x="2783087" y="1224111"/>
                </a:cubicBezTo>
                <a:cubicBezTo>
                  <a:pt x="2793008" y="1219150"/>
                  <a:pt x="2795488" y="1214189"/>
                  <a:pt x="2790527" y="1209228"/>
                </a:cubicBezTo>
                <a:cubicBezTo>
                  <a:pt x="2788047" y="1206748"/>
                  <a:pt x="2785256" y="1205817"/>
                  <a:pt x="2782157" y="1206438"/>
                </a:cubicBezTo>
                <a:close/>
                <a:moveTo>
                  <a:pt x="5811738" y="1201787"/>
                </a:moveTo>
                <a:cubicBezTo>
                  <a:pt x="5811738" y="1201787"/>
                  <a:pt x="5812979" y="1203027"/>
                  <a:pt x="5815459" y="1205507"/>
                </a:cubicBezTo>
                <a:cubicBezTo>
                  <a:pt x="5817939" y="1207988"/>
                  <a:pt x="5819179" y="1209228"/>
                  <a:pt x="5819179" y="1209228"/>
                </a:cubicBezTo>
                <a:cubicBezTo>
                  <a:pt x="5819179" y="1209228"/>
                  <a:pt x="5820420" y="1209228"/>
                  <a:pt x="5822900" y="1209228"/>
                </a:cubicBezTo>
                <a:cubicBezTo>
                  <a:pt x="5825380" y="1209228"/>
                  <a:pt x="5826621" y="1211708"/>
                  <a:pt x="5826621" y="1216670"/>
                </a:cubicBezTo>
                <a:cubicBezTo>
                  <a:pt x="5826621" y="1221631"/>
                  <a:pt x="5821660" y="1221631"/>
                  <a:pt x="5811738" y="1216670"/>
                </a:cubicBezTo>
                <a:cubicBezTo>
                  <a:pt x="5806777" y="1211708"/>
                  <a:pt x="5804297" y="1207988"/>
                  <a:pt x="5804297" y="1205507"/>
                </a:cubicBezTo>
                <a:cubicBezTo>
                  <a:pt x="5804297" y="1203027"/>
                  <a:pt x="5806777" y="1201787"/>
                  <a:pt x="5811738" y="1201787"/>
                </a:cubicBezTo>
                <a:close/>
                <a:moveTo>
                  <a:pt x="5655468" y="1201787"/>
                </a:moveTo>
                <a:cubicBezTo>
                  <a:pt x="5660430" y="1201787"/>
                  <a:pt x="5662910" y="1203027"/>
                  <a:pt x="5662910" y="1205507"/>
                </a:cubicBezTo>
                <a:cubicBezTo>
                  <a:pt x="5662910" y="1207988"/>
                  <a:pt x="5660430" y="1209228"/>
                  <a:pt x="5655468" y="1209228"/>
                </a:cubicBezTo>
                <a:cubicBezTo>
                  <a:pt x="5655468" y="1209228"/>
                  <a:pt x="5655468" y="1206748"/>
                  <a:pt x="5655468" y="1201787"/>
                </a:cubicBezTo>
                <a:close/>
                <a:moveTo>
                  <a:pt x="5499199" y="1201787"/>
                </a:moveTo>
                <a:cubicBezTo>
                  <a:pt x="5504160" y="1201787"/>
                  <a:pt x="5507881" y="1201787"/>
                  <a:pt x="5510361" y="1201787"/>
                </a:cubicBezTo>
                <a:cubicBezTo>
                  <a:pt x="5512841" y="1201787"/>
                  <a:pt x="5514082" y="1201787"/>
                  <a:pt x="5514082" y="1201787"/>
                </a:cubicBezTo>
                <a:cubicBezTo>
                  <a:pt x="5514082" y="1201787"/>
                  <a:pt x="5514082" y="1204267"/>
                  <a:pt x="5514082" y="1209228"/>
                </a:cubicBezTo>
                <a:lnTo>
                  <a:pt x="5491758" y="1209228"/>
                </a:lnTo>
                <a:cubicBezTo>
                  <a:pt x="5491758" y="1204267"/>
                  <a:pt x="5494238" y="1201787"/>
                  <a:pt x="5499199" y="1201787"/>
                </a:cubicBezTo>
                <a:close/>
                <a:moveTo>
                  <a:pt x="3504902" y="1201787"/>
                </a:moveTo>
                <a:lnTo>
                  <a:pt x="3467695" y="1216670"/>
                </a:lnTo>
                <a:cubicBezTo>
                  <a:pt x="3462734" y="1221631"/>
                  <a:pt x="3457774" y="1224111"/>
                  <a:pt x="3452812" y="1224111"/>
                </a:cubicBezTo>
                <a:cubicBezTo>
                  <a:pt x="3457774" y="1224111"/>
                  <a:pt x="3465215" y="1222870"/>
                  <a:pt x="3475137" y="1220390"/>
                </a:cubicBezTo>
                <a:cubicBezTo>
                  <a:pt x="3485058" y="1217910"/>
                  <a:pt x="3494981" y="1214189"/>
                  <a:pt x="3504902" y="1209228"/>
                </a:cubicBezTo>
                <a:close/>
                <a:moveTo>
                  <a:pt x="3155156" y="1201787"/>
                </a:moveTo>
                <a:cubicBezTo>
                  <a:pt x="3160117" y="1201787"/>
                  <a:pt x="3162598" y="1201787"/>
                  <a:pt x="3162598" y="1201787"/>
                </a:cubicBezTo>
                <a:lnTo>
                  <a:pt x="3147715" y="1209228"/>
                </a:lnTo>
                <a:close/>
                <a:moveTo>
                  <a:pt x="3013770" y="1201787"/>
                </a:moveTo>
                <a:cubicBezTo>
                  <a:pt x="3008809" y="1201787"/>
                  <a:pt x="3007569" y="1203027"/>
                  <a:pt x="3010049" y="1205507"/>
                </a:cubicBezTo>
                <a:cubicBezTo>
                  <a:pt x="3012529" y="1207988"/>
                  <a:pt x="3015009" y="1209228"/>
                  <a:pt x="3017490" y="1209228"/>
                </a:cubicBezTo>
                <a:cubicBezTo>
                  <a:pt x="3019971" y="1209228"/>
                  <a:pt x="3021211" y="1209228"/>
                  <a:pt x="3021211" y="1209228"/>
                </a:cubicBezTo>
                <a:cubicBezTo>
                  <a:pt x="3021211" y="1209228"/>
                  <a:pt x="3019971" y="1207988"/>
                  <a:pt x="3017490" y="1205507"/>
                </a:cubicBezTo>
                <a:cubicBezTo>
                  <a:pt x="3015009" y="1203027"/>
                  <a:pt x="3013770" y="1201787"/>
                  <a:pt x="3013770" y="1201787"/>
                </a:cubicBezTo>
                <a:close/>
                <a:moveTo>
                  <a:pt x="2797969" y="1201787"/>
                </a:moveTo>
                <a:lnTo>
                  <a:pt x="2797969" y="1209228"/>
                </a:lnTo>
                <a:cubicBezTo>
                  <a:pt x="2802930" y="1209228"/>
                  <a:pt x="2805410" y="1206748"/>
                  <a:pt x="2805410" y="1201787"/>
                </a:cubicBezTo>
                <a:cubicBezTo>
                  <a:pt x="2800450" y="1201787"/>
                  <a:pt x="2797969" y="1201787"/>
                  <a:pt x="2797969" y="1201787"/>
                </a:cubicBezTo>
                <a:close/>
                <a:moveTo>
                  <a:pt x="1927325" y="1201787"/>
                </a:moveTo>
                <a:lnTo>
                  <a:pt x="1942207" y="1201787"/>
                </a:lnTo>
                <a:cubicBezTo>
                  <a:pt x="1947168" y="1201787"/>
                  <a:pt x="1949649" y="1204267"/>
                  <a:pt x="1949649" y="1209228"/>
                </a:cubicBezTo>
                <a:cubicBezTo>
                  <a:pt x="1944688" y="1209228"/>
                  <a:pt x="1942207" y="1211708"/>
                  <a:pt x="1942207" y="1216670"/>
                </a:cubicBezTo>
                <a:cubicBezTo>
                  <a:pt x="1932285" y="1221631"/>
                  <a:pt x="1927325" y="1224111"/>
                  <a:pt x="1927325" y="1224111"/>
                </a:cubicBezTo>
                <a:lnTo>
                  <a:pt x="1927325" y="1209228"/>
                </a:lnTo>
                <a:close/>
                <a:moveTo>
                  <a:pt x="3687217" y="1194345"/>
                </a:moveTo>
                <a:cubicBezTo>
                  <a:pt x="3684736" y="1194345"/>
                  <a:pt x="3683496" y="1196825"/>
                  <a:pt x="3683496" y="1201787"/>
                </a:cubicBezTo>
                <a:lnTo>
                  <a:pt x="3690938" y="1201787"/>
                </a:lnTo>
                <a:cubicBezTo>
                  <a:pt x="3690938" y="1196825"/>
                  <a:pt x="3689697" y="1194345"/>
                  <a:pt x="3687217" y="1194345"/>
                </a:cubicBezTo>
                <a:close/>
                <a:moveTo>
                  <a:pt x="3534668" y="1194345"/>
                </a:moveTo>
                <a:lnTo>
                  <a:pt x="3519785" y="1201787"/>
                </a:lnTo>
                <a:lnTo>
                  <a:pt x="3542109" y="1201787"/>
                </a:lnTo>
                <a:close/>
                <a:moveTo>
                  <a:pt x="3333751" y="1194345"/>
                </a:moveTo>
                <a:cubicBezTo>
                  <a:pt x="3328789" y="1194345"/>
                  <a:pt x="3326308" y="1195586"/>
                  <a:pt x="3326308" y="1198066"/>
                </a:cubicBezTo>
                <a:cubicBezTo>
                  <a:pt x="3326308" y="1200546"/>
                  <a:pt x="3326308" y="1203027"/>
                  <a:pt x="3326308" y="1205507"/>
                </a:cubicBezTo>
                <a:cubicBezTo>
                  <a:pt x="3326308" y="1207988"/>
                  <a:pt x="3327549" y="1207988"/>
                  <a:pt x="3330029" y="1205507"/>
                </a:cubicBezTo>
                <a:cubicBezTo>
                  <a:pt x="3332510" y="1203027"/>
                  <a:pt x="3333751" y="1201787"/>
                  <a:pt x="3333751" y="1201787"/>
                </a:cubicBezTo>
                <a:cubicBezTo>
                  <a:pt x="3333751" y="1196825"/>
                  <a:pt x="3333751" y="1194345"/>
                  <a:pt x="3333751" y="1194345"/>
                </a:cubicBezTo>
                <a:close/>
                <a:moveTo>
                  <a:pt x="2611933" y="1194345"/>
                </a:moveTo>
                <a:lnTo>
                  <a:pt x="2611933" y="1201787"/>
                </a:lnTo>
                <a:lnTo>
                  <a:pt x="2606974" y="1201787"/>
                </a:lnTo>
                <a:lnTo>
                  <a:pt x="2609143" y="1195276"/>
                </a:lnTo>
                <a:close/>
                <a:moveTo>
                  <a:pt x="2455664" y="1194345"/>
                </a:moveTo>
                <a:lnTo>
                  <a:pt x="2455664" y="1201787"/>
                </a:lnTo>
                <a:lnTo>
                  <a:pt x="2448223" y="1201787"/>
                </a:lnTo>
                <a:close/>
                <a:moveTo>
                  <a:pt x="5930801" y="1186904"/>
                </a:moveTo>
                <a:lnTo>
                  <a:pt x="5938242" y="1186904"/>
                </a:lnTo>
                <a:cubicBezTo>
                  <a:pt x="5943203" y="1186904"/>
                  <a:pt x="5951884" y="1188145"/>
                  <a:pt x="5964287" y="1190625"/>
                </a:cubicBezTo>
                <a:cubicBezTo>
                  <a:pt x="5976690" y="1193105"/>
                  <a:pt x="5985370" y="1195586"/>
                  <a:pt x="5990332" y="1198066"/>
                </a:cubicBezTo>
                <a:cubicBezTo>
                  <a:pt x="5995293" y="1200546"/>
                  <a:pt x="6000253" y="1203027"/>
                  <a:pt x="6005215" y="1205507"/>
                </a:cubicBezTo>
                <a:cubicBezTo>
                  <a:pt x="6010176" y="1207988"/>
                  <a:pt x="6010176" y="1210469"/>
                  <a:pt x="6005215" y="1212949"/>
                </a:cubicBezTo>
                <a:cubicBezTo>
                  <a:pt x="6000253" y="1215429"/>
                  <a:pt x="5997773" y="1219150"/>
                  <a:pt x="5997773" y="1224111"/>
                </a:cubicBezTo>
                <a:lnTo>
                  <a:pt x="5982890" y="1216670"/>
                </a:lnTo>
                <a:cubicBezTo>
                  <a:pt x="5977929" y="1211708"/>
                  <a:pt x="5975449" y="1209228"/>
                  <a:pt x="5975449" y="1209228"/>
                </a:cubicBezTo>
                <a:lnTo>
                  <a:pt x="5968008" y="1209228"/>
                </a:lnTo>
                <a:cubicBezTo>
                  <a:pt x="5968008" y="1204267"/>
                  <a:pt x="5965527" y="1203027"/>
                  <a:pt x="5960566" y="1205507"/>
                </a:cubicBezTo>
                <a:cubicBezTo>
                  <a:pt x="5955605" y="1207988"/>
                  <a:pt x="5953125" y="1206748"/>
                  <a:pt x="5953125" y="1201787"/>
                </a:cubicBezTo>
                <a:lnTo>
                  <a:pt x="5938242" y="1194345"/>
                </a:lnTo>
                <a:close/>
                <a:moveTo>
                  <a:pt x="3356074" y="1186904"/>
                </a:moveTo>
                <a:cubicBezTo>
                  <a:pt x="3356074" y="1186904"/>
                  <a:pt x="3356074" y="1189384"/>
                  <a:pt x="3356074" y="1194345"/>
                </a:cubicBezTo>
                <a:cubicBezTo>
                  <a:pt x="3356074" y="1194345"/>
                  <a:pt x="3358555" y="1194345"/>
                  <a:pt x="3363516" y="1194345"/>
                </a:cubicBezTo>
                <a:close/>
                <a:moveTo>
                  <a:pt x="3772793" y="1179463"/>
                </a:moveTo>
                <a:cubicBezTo>
                  <a:pt x="3772793" y="1184424"/>
                  <a:pt x="3770313" y="1186904"/>
                  <a:pt x="3765352" y="1186904"/>
                </a:cubicBezTo>
                <a:cubicBezTo>
                  <a:pt x="3765352" y="1186904"/>
                  <a:pt x="3765352" y="1189384"/>
                  <a:pt x="3765352" y="1194345"/>
                </a:cubicBezTo>
                <a:cubicBezTo>
                  <a:pt x="3765352" y="1199307"/>
                  <a:pt x="3767832" y="1199307"/>
                  <a:pt x="3772793" y="1194345"/>
                </a:cubicBezTo>
                <a:lnTo>
                  <a:pt x="3772793" y="1186904"/>
                </a:lnTo>
                <a:close/>
                <a:moveTo>
                  <a:pt x="3720703" y="1179463"/>
                </a:moveTo>
                <a:cubicBezTo>
                  <a:pt x="3720703" y="1179463"/>
                  <a:pt x="3720703" y="1181943"/>
                  <a:pt x="3720703" y="1186904"/>
                </a:cubicBezTo>
                <a:lnTo>
                  <a:pt x="3728145" y="1186904"/>
                </a:lnTo>
                <a:cubicBezTo>
                  <a:pt x="3728145" y="1181943"/>
                  <a:pt x="3725665" y="1179463"/>
                  <a:pt x="3720703" y="1179463"/>
                </a:cubicBezTo>
                <a:close/>
                <a:moveTo>
                  <a:pt x="3110508" y="1179463"/>
                </a:moveTo>
                <a:cubicBezTo>
                  <a:pt x="3105548" y="1179463"/>
                  <a:pt x="3098106" y="1181943"/>
                  <a:pt x="3088184" y="1186904"/>
                </a:cubicBezTo>
                <a:lnTo>
                  <a:pt x="3088184" y="1194345"/>
                </a:lnTo>
                <a:close/>
                <a:moveTo>
                  <a:pt x="2574726" y="1179463"/>
                </a:moveTo>
                <a:cubicBezTo>
                  <a:pt x="2559844" y="1189384"/>
                  <a:pt x="2549922" y="1196825"/>
                  <a:pt x="2544961" y="1201787"/>
                </a:cubicBezTo>
                <a:lnTo>
                  <a:pt x="2567285" y="1194345"/>
                </a:lnTo>
                <a:close/>
                <a:moveTo>
                  <a:pt x="5543847" y="1172021"/>
                </a:moveTo>
                <a:cubicBezTo>
                  <a:pt x="5548809" y="1172021"/>
                  <a:pt x="5551289" y="1172021"/>
                  <a:pt x="5551289" y="1172021"/>
                </a:cubicBezTo>
                <a:cubicBezTo>
                  <a:pt x="5551289" y="1172021"/>
                  <a:pt x="5553769" y="1172021"/>
                  <a:pt x="5558730" y="1172021"/>
                </a:cubicBezTo>
                <a:lnTo>
                  <a:pt x="5566172" y="1179463"/>
                </a:lnTo>
                <a:cubicBezTo>
                  <a:pt x="5566172" y="1184424"/>
                  <a:pt x="5568652" y="1186904"/>
                  <a:pt x="5573613" y="1186904"/>
                </a:cubicBezTo>
                <a:lnTo>
                  <a:pt x="5558730" y="1194345"/>
                </a:lnTo>
                <a:cubicBezTo>
                  <a:pt x="5548809" y="1194345"/>
                  <a:pt x="5543847" y="1193105"/>
                  <a:pt x="5543847" y="1190625"/>
                </a:cubicBezTo>
                <a:cubicBezTo>
                  <a:pt x="5543847" y="1188145"/>
                  <a:pt x="5543847" y="1184424"/>
                  <a:pt x="5543847" y="1179463"/>
                </a:cubicBezTo>
                <a:cubicBezTo>
                  <a:pt x="5543847" y="1174501"/>
                  <a:pt x="5543847" y="1172021"/>
                  <a:pt x="5543847" y="1172021"/>
                </a:cubicBezTo>
                <a:close/>
                <a:moveTo>
                  <a:pt x="3936504" y="1172021"/>
                </a:moveTo>
                <a:lnTo>
                  <a:pt x="3936504" y="1179463"/>
                </a:lnTo>
                <a:lnTo>
                  <a:pt x="3929063" y="1179463"/>
                </a:lnTo>
                <a:cubicBezTo>
                  <a:pt x="3929063" y="1184424"/>
                  <a:pt x="3934024" y="1186904"/>
                  <a:pt x="3943945" y="1186904"/>
                </a:cubicBezTo>
                <a:lnTo>
                  <a:pt x="3951387" y="1179463"/>
                </a:lnTo>
                <a:cubicBezTo>
                  <a:pt x="3951387" y="1174501"/>
                  <a:pt x="3948906" y="1172021"/>
                  <a:pt x="3943945" y="1172021"/>
                </a:cubicBezTo>
                <a:close/>
                <a:moveTo>
                  <a:pt x="3579316" y="1172021"/>
                </a:moveTo>
                <a:lnTo>
                  <a:pt x="3571875" y="1186904"/>
                </a:lnTo>
                <a:lnTo>
                  <a:pt x="3579316" y="1179463"/>
                </a:lnTo>
                <a:lnTo>
                  <a:pt x="3586758" y="1179463"/>
                </a:lnTo>
                <a:cubicBezTo>
                  <a:pt x="3591719" y="1179463"/>
                  <a:pt x="3594199" y="1178222"/>
                  <a:pt x="3594199" y="1175742"/>
                </a:cubicBezTo>
                <a:cubicBezTo>
                  <a:pt x="3594199" y="1173262"/>
                  <a:pt x="3591719" y="1172021"/>
                  <a:pt x="3586758" y="1172021"/>
                </a:cubicBezTo>
                <a:cubicBezTo>
                  <a:pt x="3581797" y="1172021"/>
                  <a:pt x="3579316" y="1172021"/>
                  <a:pt x="3579316" y="1172021"/>
                </a:cubicBezTo>
                <a:close/>
                <a:moveTo>
                  <a:pt x="3400723" y="1172021"/>
                </a:moveTo>
                <a:cubicBezTo>
                  <a:pt x="3400723" y="1172021"/>
                  <a:pt x="3401963" y="1172021"/>
                  <a:pt x="3404443" y="1172021"/>
                </a:cubicBezTo>
                <a:cubicBezTo>
                  <a:pt x="3406924" y="1172021"/>
                  <a:pt x="3408165" y="1174501"/>
                  <a:pt x="3408165" y="1179463"/>
                </a:cubicBezTo>
                <a:cubicBezTo>
                  <a:pt x="3408165" y="1179463"/>
                  <a:pt x="3405684" y="1176982"/>
                  <a:pt x="3400723" y="1172021"/>
                </a:cubicBezTo>
                <a:close/>
                <a:moveTo>
                  <a:pt x="2783087" y="1172021"/>
                </a:moveTo>
                <a:lnTo>
                  <a:pt x="2768204" y="1179463"/>
                </a:lnTo>
                <a:lnTo>
                  <a:pt x="2775644" y="1186904"/>
                </a:lnTo>
                <a:cubicBezTo>
                  <a:pt x="2780605" y="1181943"/>
                  <a:pt x="2783087" y="1176982"/>
                  <a:pt x="2783087" y="1172021"/>
                </a:cubicBezTo>
                <a:close/>
                <a:moveTo>
                  <a:pt x="3168644" y="1169696"/>
                </a:moveTo>
                <a:cubicBezTo>
                  <a:pt x="3164614" y="1170006"/>
                  <a:pt x="3160117" y="1170781"/>
                  <a:pt x="3155156" y="1172021"/>
                </a:cubicBezTo>
                <a:cubicBezTo>
                  <a:pt x="3155156" y="1172021"/>
                  <a:pt x="3156396" y="1173262"/>
                  <a:pt x="3158877" y="1175742"/>
                </a:cubicBezTo>
                <a:cubicBezTo>
                  <a:pt x="3161358" y="1178222"/>
                  <a:pt x="3162598" y="1181943"/>
                  <a:pt x="3162598" y="1186904"/>
                </a:cubicBezTo>
                <a:lnTo>
                  <a:pt x="3155156" y="1186904"/>
                </a:lnTo>
                <a:lnTo>
                  <a:pt x="3140274" y="1194345"/>
                </a:lnTo>
                <a:cubicBezTo>
                  <a:pt x="3135313" y="1204267"/>
                  <a:pt x="3132832" y="1207988"/>
                  <a:pt x="3132832" y="1205507"/>
                </a:cubicBezTo>
                <a:cubicBezTo>
                  <a:pt x="3132832" y="1203027"/>
                  <a:pt x="3129112" y="1203027"/>
                  <a:pt x="3121670" y="1205507"/>
                </a:cubicBezTo>
                <a:cubicBezTo>
                  <a:pt x="3114229" y="1207988"/>
                  <a:pt x="3110508" y="1211708"/>
                  <a:pt x="3110508" y="1216670"/>
                </a:cubicBezTo>
                <a:cubicBezTo>
                  <a:pt x="3110508" y="1216670"/>
                  <a:pt x="3108027" y="1216670"/>
                  <a:pt x="3103067" y="1216670"/>
                </a:cubicBezTo>
                <a:cubicBezTo>
                  <a:pt x="3103067" y="1216670"/>
                  <a:pt x="3100586" y="1216670"/>
                  <a:pt x="3095625" y="1216670"/>
                </a:cubicBezTo>
                <a:cubicBezTo>
                  <a:pt x="3090664" y="1216670"/>
                  <a:pt x="3088184" y="1214189"/>
                  <a:pt x="3088184" y="1209228"/>
                </a:cubicBezTo>
                <a:cubicBezTo>
                  <a:pt x="3088184" y="1204267"/>
                  <a:pt x="3086943" y="1201787"/>
                  <a:pt x="3084463" y="1201787"/>
                </a:cubicBezTo>
                <a:cubicBezTo>
                  <a:pt x="3081982" y="1201787"/>
                  <a:pt x="3078261" y="1206748"/>
                  <a:pt x="3073301" y="1216670"/>
                </a:cubicBezTo>
                <a:cubicBezTo>
                  <a:pt x="3068341" y="1226591"/>
                  <a:pt x="3065859" y="1234032"/>
                  <a:pt x="3065859" y="1238994"/>
                </a:cubicBezTo>
                <a:cubicBezTo>
                  <a:pt x="3065859" y="1243955"/>
                  <a:pt x="3065859" y="1246435"/>
                  <a:pt x="3065859" y="1246435"/>
                </a:cubicBezTo>
                <a:cubicBezTo>
                  <a:pt x="3065859" y="1246435"/>
                  <a:pt x="3063379" y="1246435"/>
                  <a:pt x="3058418" y="1246435"/>
                </a:cubicBezTo>
                <a:cubicBezTo>
                  <a:pt x="3053457" y="1241474"/>
                  <a:pt x="3050977" y="1241474"/>
                  <a:pt x="3050977" y="1246435"/>
                </a:cubicBezTo>
                <a:lnTo>
                  <a:pt x="3036094" y="1261318"/>
                </a:lnTo>
                <a:cubicBezTo>
                  <a:pt x="3026172" y="1266279"/>
                  <a:pt x="3019971" y="1270000"/>
                  <a:pt x="3017490" y="1272480"/>
                </a:cubicBezTo>
                <a:cubicBezTo>
                  <a:pt x="3015009" y="1274960"/>
                  <a:pt x="3011289" y="1276201"/>
                  <a:pt x="3006328" y="1276201"/>
                </a:cubicBezTo>
                <a:lnTo>
                  <a:pt x="3013770" y="1291084"/>
                </a:lnTo>
                <a:lnTo>
                  <a:pt x="3021211" y="1291084"/>
                </a:lnTo>
                <a:lnTo>
                  <a:pt x="3013770" y="1283642"/>
                </a:lnTo>
                <a:cubicBezTo>
                  <a:pt x="3013770" y="1283642"/>
                  <a:pt x="3016251" y="1283642"/>
                  <a:pt x="3021211" y="1283642"/>
                </a:cubicBezTo>
                <a:lnTo>
                  <a:pt x="3036094" y="1276201"/>
                </a:lnTo>
                <a:cubicBezTo>
                  <a:pt x="3041054" y="1276201"/>
                  <a:pt x="3044775" y="1276201"/>
                  <a:pt x="3047256" y="1276201"/>
                </a:cubicBezTo>
                <a:cubicBezTo>
                  <a:pt x="3049736" y="1276201"/>
                  <a:pt x="3052217" y="1277441"/>
                  <a:pt x="3054697" y="1279922"/>
                </a:cubicBezTo>
                <a:cubicBezTo>
                  <a:pt x="3057178" y="1282402"/>
                  <a:pt x="3058418" y="1283642"/>
                  <a:pt x="3058418" y="1283642"/>
                </a:cubicBezTo>
                <a:cubicBezTo>
                  <a:pt x="3058418" y="1283642"/>
                  <a:pt x="3060899" y="1283642"/>
                  <a:pt x="3065859" y="1283642"/>
                </a:cubicBezTo>
                <a:cubicBezTo>
                  <a:pt x="3070821" y="1273721"/>
                  <a:pt x="3067099" y="1268759"/>
                  <a:pt x="3054697" y="1268759"/>
                </a:cubicBezTo>
                <a:cubicBezTo>
                  <a:pt x="3042296" y="1268759"/>
                  <a:pt x="3041054" y="1266279"/>
                  <a:pt x="3050977" y="1261318"/>
                </a:cubicBezTo>
                <a:lnTo>
                  <a:pt x="3073301" y="1268759"/>
                </a:lnTo>
                <a:cubicBezTo>
                  <a:pt x="3068341" y="1268759"/>
                  <a:pt x="3068341" y="1271239"/>
                  <a:pt x="3073301" y="1276201"/>
                </a:cubicBezTo>
                <a:lnTo>
                  <a:pt x="3073301" y="1291084"/>
                </a:lnTo>
                <a:lnTo>
                  <a:pt x="3080742" y="1276201"/>
                </a:lnTo>
                <a:cubicBezTo>
                  <a:pt x="3095625" y="1251397"/>
                  <a:pt x="3108027" y="1243955"/>
                  <a:pt x="3117949" y="1253877"/>
                </a:cubicBezTo>
                <a:cubicBezTo>
                  <a:pt x="3117949" y="1253877"/>
                  <a:pt x="3120431" y="1251397"/>
                  <a:pt x="3125391" y="1246435"/>
                </a:cubicBezTo>
                <a:cubicBezTo>
                  <a:pt x="3130351" y="1241474"/>
                  <a:pt x="3135313" y="1238994"/>
                  <a:pt x="3140274" y="1238994"/>
                </a:cubicBezTo>
                <a:lnTo>
                  <a:pt x="3140274" y="1246435"/>
                </a:lnTo>
                <a:lnTo>
                  <a:pt x="3147715" y="1246435"/>
                </a:lnTo>
                <a:lnTo>
                  <a:pt x="3162598" y="1238994"/>
                </a:lnTo>
                <a:cubicBezTo>
                  <a:pt x="3162598" y="1234032"/>
                  <a:pt x="3162598" y="1231552"/>
                  <a:pt x="3162598" y="1231552"/>
                </a:cubicBezTo>
                <a:cubicBezTo>
                  <a:pt x="3162598" y="1231552"/>
                  <a:pt x="3165078" y="1231552"/>
                  <a:pt x="3170039" y="1231552"/>
                </a:cubicBezTo>
                <a:cubicBezTo>
                  <a:pt x="3175000" y="1231552"/>
                  <a:pt x="3177481" y="1230312"/>
                  <a:pt x="3177481" y="1227832"/>
                </a:cubicBezTo>
                <a:cubicBezTo>
                  <a:pt x="3177481" y="1225352"/>
                  <a:pt x="3172520" y="1224111"/>
                  <a:pt x="3162598" y="1224111"/>
                </a:cubicBezTo>
                <a:lnTo>
                  <a:pt x="3147715" y="1216670"/>
                </a:lnTo>
                <a:cubicBezTo>
                  <a:pt x="3147715" y="1216670"/>
                  <a:pt x="3150195" y="1216670"/>
                  <a:pt x="3155156" y="1216670"/>
                </a:cubicBezTo>
                <a:cubicBezTo>
                  <a:pt x="3160117" y="1216670"/>
                  <a:pt x="3163838" y="1215429"/>
                  <a:pt x="3166319" y="1212949"/>
                </a:cubicBezTo>
                <a:cubicBezTo>
                  <a:pt x="3168799" y="1210469"/>
                  <a:pt x="3172520" y="1209228"/>
                  <a:pt x="3177481" y="1209228"/>
                </a:cubicBezTo>
                <a:cubicBezTo>
                  <a:pt x="3182441" y="1209228"/>
                  <a:pt x="3184922" y="1211708"/>
                  <a:pt x="3184922" y="1216670"/>
                </a:cubicBezTo>
                <a:lnTo>
                  <a:pt x="3192364" y="1216670"/>
                </a:lnTo>
                <a:cubicBezTo>
                  <a:pt x="3197324" y="1216670"/>
                  <a:pt x="3199805" y="1216670"/>
                  <a:pt x="3199805" y="1216670"/>
                </a:cubicBezTo>
                <a:cubicBezTo>
                  <a:pt x="3199805" y="1216670"/>
                  <a:pt x="3204765" y="1214189"/>
                  <a:pt x="3214687" y="1209228"/>
                </a:cubicBezTo>
                <a:lnTo>
                  <a:pt x="3207246" y="1201787"/>
                </a:lnTo>
                <a:cubicBezTo>
                  <a:pt x="3207246" y="1201787"/>
                  <a:pt x="3204765" y="1201787"/>
                  <a:pt x="3199805" y="1201787"/>
                </a:cubicBezTo>
                <a:lnTo>
                  <a:pt x="3199805" y="1194345"/>
                </a:lnTo>
                <a:lnTo>
                  <a:pt x="3199805" y="1186904"/>
                </a:lnTo>
                <a:cubicBezTo>
                  <a:pt x="3194845" y="1186904"/>
                  <a:pt x="3192364" y="1184424"/>
                  <a:pt x="3192364" y="1179463"/>
                </a:cubicBezTo>
                <a:cubicBezTo>
                  <a:pt x="3188643" y="1172022"/>
                  <a:pt x="3180736" y="1168766"/>
                  <a:pt x="3168644" y="1169696"/>
                </a:cubicBezTo>
                <a:close/>
                <a:moveTo>
                  <a:pt x="5662910" y="1164580"/>
                </a:moveTo>
                <a:lnTo>
                  <a:pt x="5685234" y="1164580"/>
                </a:lnTo>
                <a:cubicBezTo>
                  <a:pt x="5690195" y="1169541"/>
                  <a:pt x="5695156" y="1172021"/>
                  <a:pt x="5700117" y="1172021"/>
                </a:cubicBezTo>
                <a:cubicBezTo>
                  <a:pt x="5705078" y="1172021"/>
                  <a:pt x="5708799" y="1173262"/>
                  <a:pt x="5711279" y="1175742"/>
                </a:cubicBezTo>
                <a:cubicBezTo>
                  <a:pt x="5713759" y="1178222"/>
                  <a:pt x="5717480" y="1179463"/>
                  <a:pt x="5722441" y="1179463"/>
                </a:cubicBezTo>
                <a:cubicBezTo>
                  <a:pt x="5727402" y="1184424"/>
                  <a:pt x="5734844" y="1186904"/>
                  <a:pt x="5744765" y="1186904"/>
                </a:cubicBezTo>
                <a:cubicBezTo>
                  <a:pt x="5759648" y="1186904"/>
                  <a:pt x="5770810" y="1188145"/>
                  <a:pt x="5778252" y="1190625"/>
                </a:cubicBezTo>
                <a:cubicBezTo>
                  <a:pt x="5785693" y="1193105"/>
                  <a:pt x="5789414" y="1196825"/>
                  <a:pt x="5789414" y="1201787"/>
                </a:cubicBezTo>
                <a:cubicBezTo>
                  <a:pt x="5794375" y="1206748"/>
                  <a:pt x="5794375" y="1209228"/>
                  <a:pt x="5789414" y="1209228"/>
                </a:cubicBezTo>
                <a:cubicBezTo>
                  <a:pt x="5784452" y="1209228"/>
                  <a:pt x="5779492" y="1206748"/>
                  <a:pt x="5774531" y="1201787"/>
                </a:cubicBezTo>
                <a:lnTo>
                  <a:pt x="5767090" y="1201787"/>
                </a:lnTo>
                <a:lnTo>
                  <a:pt x="5759648" y="1201787"/>
                </a:lnTo>
                <a:cubicBezTo>
                  <a:pt x="5754687" y="1196825"/>
                  <a:pt x="5749727" y="1194345"/>
                  <a:pt x="5744765" y="1194345"/>
                </a:cubicBezTo>
                <a:cubicBezTo>
                  <a:pt x="5739804" y="1194345"/>
                  <a:pt x="5732363" y="1194345"/>
                  <a:pt x="5722441" y="1194345"/>
                </a:cubicBezTo>
                <a:lnTo>
                  <a:pt x="5707558" y="1186904"/>
                </a:lnTo>
                <a:lnTo>
                  <a:pt x="5685234" y="1186904"/>
                </a:lnTo>
                <a:lnTo>
                  <a:pt x="5685234" y="1194345"/>
                </a:lnTo>
                <a:cubicBezTo>
                  <a:pt x="5690195" y="1189384"/>
                  <a:pt x="5692676" y="1189384"/>
                  <a:pt x="5692676" y="1194345"/>
                </a:cubicBezTo>
                <a:cubicBezTo>
                  <a:pt x="5692676" y="1209228"/>
                  <a:pt x="5697637" y="1214189"/>
                  <a:pt x="5707558" y="1209228"/>
                </a:cubicBezTo>
                <a:cubicBezTo>
                  <a:pt x="5707558" y="1209228"/>
                  <a:pt x="5710038" y="1211708"/>
                  <a:pt x="5715000" y="1216670"/>
                </a:cubicBezTo>
                <a:cubicBezTo>
                  <a:pt x="5710038" y="1216670"/>
                  <a:pt x="5706318" y="1216670"/>
                  <a:pt x="5703838" y="1216670"/>
                </a:cubicBezTo>
                <a:cubicBezTo>
                  <a:pt x="5701358" y="1216670"/>
                  <a:pt x="5697637" y="1214189"/>
                  <a:pt x="5692676" y="1209228"/>
                </a:cubicBezTo>
                <a:lnTo>
                  <a:pt x="5685234" y="1209228"/>
                </a:lnTo>
                <a:lnTo>
                  <a:pt x="5677793" y="1216670"/>
                </a:lnTo>
                <a:lnTo>
                  <a:pt x="5677793" y="1201787"/>
                </a:lnTo>
                <a:lnTo>
                  <a:pt x="5662910" y="1186904"/>
                </a:lnTo>
                <a:cubicBezTo>
                  <a:pt x="5657949" y="1181943"/>
                  <a:pt x="5655468" y="1176982"/>
                  <a:pt x="5655468" y="1172021"/>
                </a:cubicBezTo>
                <a:cubicBezTo>
                  <a:pt x="5660430" y="1172021"/>
                  <a:pt x="5662910" y="1169541"/>
                  <a:pt x="5662910" y="1164580"/>
                </a:cubicBezTo>
                <a:close/>
                <a:moveTo>
                  <a:pt x="2684487" y="1159929"/>
                </a:moveTo>
                <a:cubicBezTo>
                  <a:pt x="2685728" y="1159309"/>
                  <a:pt x="2686348" y="1159619"/>
                  <a:pt x="2686348" y="1160859"/>
                </a:cubicBezTo>
                <a:cubicBezTo>
                  <a:pt x="2686348" y="1163339"/>
                  <a:pt x="2686348" y="1165820"/>
                  <a:pt x="2686348" y="1168300"/>
                </a:cubicBezTo>
                <a:cubicBezTo>
                  <a:pt x="2686348" y="1170781"/>
                  <a:pt x="2683867" y="1172021"/>
                  <a:pt x="2678907" y="1172021"/>
                </a:cubicBezTo>
                <a:cubicBezTo>
                  <a:pt x="2673945" y="1172021"/>
                  <a:pt x="2673945" y="1169541"/>
                  <a:pt x="2678907" y="1164580"/>
                </a:cubicBezTo>
                <a:cubicBezTo>
                  <a:pt x="2681387" y="1162099"/>
                  <a:pt x="2683248" y="1160549"/>
                  <a:pt x="2684487" y="1159929"/>
                </a:cubicBezTo>
                <a:close/>
                <a:moveTo>
                  <a:pt x="5491758" y="1157138"/>
                </a:moveTo>
                <a:cubicBezTo>
                  <a:pt x="5491758" y="1157138"/>
                  <a:pt x="5492998" y="1158379"/>
                  <a:pt x="5495478" y="1160859"/>
                </a:cubicBezTo>
                <a:cubicBezTo>
                  <a:pt x="5497958" y="1163339"/>
                  <a:pt x="5499199" y="1164580"/>
                  <a:pt x="5499199" y="1164580"/>
                </a:cubicBezTo>
                <a:cubicBezTo>
                  <a:pt x="5499199" y="1164580"/>
                  <a:pt x="5497958" y="1164580"/>
                  <a:pt x="5495478" y="1164580"/>
                </a:cubicBezTo>
                <a:cubicBezTo>
                  <a:pt x="5492998" y="1164580"/>
                  <a:pt x="5491758" y="1162100"/>
                  <a:pt x="5491758" y="1157138"/>
                </a:cubicBezTo>
                <a:close/>
                <a:moveTo>
                  <a:pt x="3623965" y="1157138"/>
                </a:moveTo>
                <a:cubicBezTo>
                  <a:pt x="3619004" y="1162100"/>
                  <a:pt x="3616523" y="1164580"/>
                  <a:pt x="3616523" y="1164580"/>
                </a:cubicBezTo>
                <a:cubicBezTo>
                  <a:pt x="3616523" y="1164580"/>
                  <a:pt x="3614043" y="1167060"/>
                  <a:pt x="3609082" y="1172021"/>
                </a:cubicBezTo>
                <a:lnTo>
                  <a:pt x="3616523" y="1172021"/>
                </a:lnTo>
                <a:cubicBezTo>
                  <a:pt x="3616523" y="1172021"/>
                  <a:pt x="3619004" y="1172021"/>
                  <a:pt x="3623965" y="1172021"/>
                </a:cubicBezTo>
                <a:cubicBezTo>
                  <a:pt x="3623965" y="1176982"/>
                  <a:pt x="3623965" y="1179463"/>
                  <a:pt x="3623965" y="1179463"/>
                </a:cubicBezTo>
                <a:cubicBezTo>
                  <a:pt x="3623965" y="1179463"/>
                  <a:pt x="3626445" y="1176982"/>
                  <a:pt x="3631406" y="1172021"/>
                </a:cubicBezTo>
                <a:cubicBezTo>
                  <a:pt x="3631406" y="1172021"/>
                  <a:pt x="3631406" y="1169541"/>
                  <a:pt x="3631406" y="1164580"/>
                </a:cubicBezTo>
                <a:close/>
                <a:moveTo>
                  <a:pt x="3274219" y="1157138"/>
                </a:moveTo>
                <a:cubicBezTo>
                  <a:pt x="3269258" y="1157138"/>
                  <a:pt x="3269258" y="1159618"/>
                  <a:pt x="3274219" y="1164580"/>
                </a:cubicBezTo>
                <a:cubicBezTo>
                  <a:pt x="3279179" y="1169541"/>
                  <a:pt x="3281661" y="1169541"/>
                  <a:pt x="3281661" y="1164580"/>
                </a:cubicBezTo>
                <a:cubicBezTo>
                  <a:pt x="3281661" y="1159618"/>
                  <a:pt x="3279179" y="1157138"/>
                  <a:pt x="3274219" y="1157138"/>
                </a:cubicBezTo>
                <a:close/>
                <a:moveTo>
                  <a:pt x="2284512" y="1157138"/>
                </a:moveTo>
                <a:lnTo>
                  <a:pt x="2284512" y="1164580"/>
                </a:lnTo>
                <a:lnTo>
                  <a:pt x="2269630" y="1172021"/>
                </a:lnTo>
                <a:cubicBezTo>
                  <a:pt x="2269630" y="1167060"/>
                  <a:pt x="2274590" y="1162100"/>
                  <a:pt x="2284512" y="1157138"/>
                </a:cubicBezTo>
                <a:close/>
                <a:moveTo>
                  <a:pt x="3696518" y="1153418"/>
                </a:moveTo>
                <a:cubicBezTo>
                  <a:pt x="3695279" y="1153418"/>
                  <a:pt x="3693418" y="1154658"/>
                  <a:pt x="3690938" y="1157138"/>
                </a:cubicBezTo>
                <a:lnTo>
                  <a:pt x="3698379" y="1157138"/>
                </a:lnTo>
                <a:cubicBezTo>
                  <a:pt x="3698379" y="1154658"/>
                  <a:pt x="3697759" y="1153418"/>
                  <a:pt x="3696518" y="1153418"/>
                </a:cubicBezTo>
                <a:close/>
                <a:moveTo>
                  <a:pt x="5469433" y="1149697"/>
                </a:moveTo>
                <a:lnTo>
                  <a:pt x="5476875" y="1149697"/>
                </a:lnTo>
                <a:cubicBezTo>
                  <a:pt x="5481836" y="1154658"/>
                  <a:pt x="5484316" y="1160859"/>
                  <a:pt x="5484316" y="1168300"/>
                </a:cubicBezTo>
                <a:cubicBezTo>
                  <a:pt x="5484316" y="1175742"/>
                  <a:pt x="5481836" y="1179463"/>
                  <a:pt x="5476875" y="1179463"/>
                </a:cubicBezTo>
                <a:cubicBezTo>
                  <a:pt x="5476875" y="1179463"/>
                  <a:pt x="5476875" y="1181943"/>
                  <a:pt x="5476875" y="1186904"/>
                </a:cubicBezTo>
                <a:lnTo>
                  <a:pt x="5461992" y="1194345"/>
                </a:lnTo>
                <a:lnTo>
                  <a:pt x="5454551" y="1186904"/>
                </a:lnTo>
                <a:lnTo>
                  <a:pt x="5439668" y="1186904"/>
                </a:lnTo>
                <a:lnTo>
                  <a:pt x="5439668" y="1194345"/>
                </a:lnTo>
                <a:lnTo>
                  <a:pt x="5417343" y="1179463"/>
                </a:lnTo>
                <a:lnTo>
                  <a:pt x="5424785" y="1179463"/>
                </a:lnTo>
                <a:lnTo>
                  <a:pt x="5432226" y="1164580"/>
                </a:lnTo>
                <a:cubicBezTo>
                  <a:pt x="5427265" y="1154658"/>
                  <a:pt x="5432226" y="1152177"/>
                  <a:pt x="5447109" y="1157138"/>
                </a:cubicBezTo>
                <a:lnTo>
                  <a:pt x="5461992" y="1172021"/>
                </a:lnTo>
                <a:lnTo>
                  <a:pt x="5469433" y="1172021"/>
                </a:lnTo>
                <a:cubicBezTo>
                  <a:pt x="5469433" y="1167060"/>
                  <a:pt x="5469433" y="1162100"/>
                  <a:pt x="5469433" y="1157138"/>
                </a:cubicBezTo>
                <a:cubicBezTo>
                  <a:pt x="5469433" y="1157138"/>
                  <a:pt x="5469433" y="1154658"/>
                  <a:pt x="5469433" y="1149697"/>
                </a:cubicBezTo>
                <a:close/>
                <a:moveTo>
                  <a:pt x="3914180" y="1149697"/>
                </a:moveTo>
                <a:cubicBezTo>
                  <a:pt x="3914180" y="1154658"/>
                  <a:pt x="3914180" y="1157138"/>
                  <a:pt x="3914180" y="1157138"/>
                </a:cubicBezTo>
                <a:cubicBezTo>
                  <a:pt x="3919141" y="1162100"/>
                  <a:pt x="3921622" y="1164580"/>
                  <a:pt x="3921622" y="1164580"/>
                </a:cubicBezTo>
                <a:lnTo>
                  <a:pt x="3921622" y="1157138"/>
                </a:lnTo>
                <a:cubicBezTo>
                  <a:pt x="3921622" y="1152177"/>
                  <a:pt x="3919141" y="1149697"/>
                  <a:pt x="3914180" y="1149697"/>
                </a:cubicBezTo>
                <a:close/>
                <a:moveTo>
                  <a:pt x="5562916" y="1147837"/>
                </a:moveTo>
                <a:cubicBezTo>
                  <a:pt x="5561366" y="1147837"/>
                  <a:pt x="5559971" y="1148457"/>
                  <a:pt x="5558730" y="1149697"/>
                </a:cubicBezTo>
                <a:cubicBezTo>
                  <a:pt x="5558730" y="1154658"/>
                  <a:pt x="5559971" y="1157138"/>
                  <a:pt x="5562451" y="1157138"/>
                </a:cubicBezTo>
                <a:cubicBezTo>
                  <a:pt x="5564931" y="1157138"/>
                  <a:pt x="5568652" y="1159618"/>
                  <a:pt x="5573613" y="1164580"/>
                </a:cubicBezTo>
                <a:lnTo>
                  <a:pt x="5581054" y="1164580"/>
                </a:lnTo>
                <a:cubicBezTo>
                  <a:pt x="5573614" y="1153418"/>
                  <a:pt x="5567567" y="1147837"/>
                  <a:pt x="5562916" y="1147837"/>
                </a:cubicBezTo>
                <a:close/>
                <a:moveTo>
                  <a:pt x="2902148" y="1144116"/>
                </a:moveTo>
                <a:cubicBezTo>
                  <a:pt x="2903389" y="1144116"/>
                  <a:pt x="2904629" y="1144736"/>
                  <a:pt x="2905869" y="1145976"/>
                </a:cubicBezTo>
                <a:cubicBezTo>
                  <a:pt x="2908350" y="1148456"/>
                  <a:pt x="2907110" y="1150938"/>
                  <a:pt x="2902148" y="1153418"/>
                </a:cubicBezTo>
                <a:cubicBezTo>
                  <a:pt x="2897188" y="1155898"/>
                  <a:pt x="2894707" y="1155898"/>
                  <a:pt x="2894707" y="1153418"/>
                </a:cubicBezTo>
                <a:cubicBezTo>
                  <a:pt x="2894707" y="1150938"/>
                  <a:pt x="2895947" y="1148456"/>
                  <a:pt x="2898428" y="1145976"/>
                </a:cubicBezTo>
                <a:cubicBezTo>
                  <a:pt x="2899668" y="1144736"/>
                  <a:pt x="2900909" y="1144116"/>
                  <a:pt x="2902148" y="1144116"/>
                </a:cubicBezTo>
                <a:close/>
                <a:moveTo>
                  <a:pt x="5830342" y="1142256"/>
                </a:moveTo>
                <a:cubicBezTo>
                  <a:pt x="5832822" y="1142256"/>
                  <a:pt x="5834062" y="1144736"/>
                  <a:pt x="5834062" y="1149697"/>
                </a:cubicBezTo>
                <a:cubicBezTo>
                  <a:pt x="5834062" y="1154658"/>
                  <a:pt x="5831582" y="1154658"/>
                  <a:pt x="5826621" y="1149697"/>
                </a:cubicBezTo>
                <a:cubicBezTo>
                  <a:pt x="5826621" y="1144736"/>
                  <a:pt x="5827861" y="1142256"/>
                  <a:pt x="5830342" y="1142256"/>
                </a:cubicBezTo>
                <a:close/>
                <a:moveTo>
                  <a:pt x="5395019" y="1142256"/>
                </a:moveTo>
                <a:cubicBezTo>
                  <a:pt x="5399981" y="1142256"/>
                  <a:pt x="5399981" y="1144736"/>
                  <a:pt x="5395019" y="1149697"/>
                </a:cubicBezTo>
                <a:cubicBezTo>
                  <a:pt x="5390058" y="1154658"/>
                  <a:pt x="5390058" y="1159618"/>
                  <a:pt x="5395019" y="1164580"/>
                </a:cubicBezTo>
                <a:lnTo>
                  <a:pt x="5387578" y="1164580"/>
                </a:lnTo>
                <a:cubicBezTo>
                  <a:pt x="5387578" y="1159618"/>
                  <a:pt x="5385098" y="1154658"/>
                  <a:pt x="5380136" y="1149697"/>
                </a:cubicBezTo>
                <a:close/>
                <a:moveTo>
                  <a:pt x="3884415" y="1142256"/>
                </a:moveTo>
                <a:lnTo>
                  <a:pt x="3884415" y="1149697"/>
                </a:lnTo>
                <a:cubicBezTo>
                  <a:pt x="3884415" y="1149697"/>
                  <a:pt x="3885654" y="1148456"/>
                  <a:pt x="3888135" y="1145976"/>
                </a:cubicBezTo>
                <a:cubicBezTo>
                  <a:pt x="3890615" y="1143496"/>
                  <a:pt x="3891855" y="1142256"/>
                  <a:pt x="3891855" y="1142256"/>
                </a:cubicBezTo>
                <a:close/>
                <a:moveTo>
                  <a:pt x="3869532" y="1142256"/>
                </a:moveTo>
                <a:cubicBezTo>
                  <a:pt x="3864570" y="1142256"/>
                  <a:pt x="3862090" y="1144736"/>
                  <a:pt x="3862090" y="1149697"/>
                </a:cubicBezTo>
                <a:cubicBezTo>
                  <a:pt x="3862090" y="1149697"/>
                  <a:pt x="3862090" y="1150938"/>
                  <a:pt x="3862090" y="1153418"/>
                </a:cubicBezTo>
                <a:cubicBezTo>
                  <a:pt x="3862090" y="1155898"/>
                  <a:pt x="3864570" y="1157138"/>
                  <a:pt x="3869532" y="1157138"/>
                </a:cubicBezTo>
                <a:lnTo>
                  <a:pt x="3869532" y="1149697"/>
                </a:lnTo>
                <a:cubicBezTo>
                  <a:pt x="3869532" y="1144736"/>
                  <a:pt x="3869532" y="1142256"/>
                  <a:pt x="3869532" y="1142256"/>
                </a:cubicBezTo>
                <a:close/>
                <a:moveTo>
                  <a:pt x="2969121" y="1142256"/>
                </a:moveTo>
                <a:lnTo>
                  <a:pt x="2969121" y="1157138"/>
                </a:lnTo>
                <a:lnTo>
                  <a:pt x="2969121" y="1164580"/>
                </a:lnTo>
                <a:cubicBezTo>
                  <a:pt x="2974082" y="1164580"/>
                  <a:pt x="2976562" y="1167060"/>
                  <a:pt x="2976562" y="1172021"/>
                </a:cubicBezTo>
                <a:cubicBezTo>
                  <a:pt x="2976562" y="1172021"/>
                  <a:pt x="2974082" y="1172021"/>
                  <a:pt x="2969121" y="1172021"/>
                </a:cubicBezTo>
                <a:cubicBezTo>
                  <a:pt x="2969121" y="1172021"/>
                  <a:pt x="2966640" y="1174501"/>
                  <a:pt x="2961680" y="1179463"/>
                </a:cubicBezTo>
                <a:lnTo>
                  <a:pt x="2946797" y="1179463"/>
                </a:lnTo>
                <a:lnTo>
                  <a:pt x="2946797" y="1164580"/>
                </a:lnTo>
                <a:cubicBezTo>
                  <a:pt x="2956719" y="1159618"/>
                  <a:pt x="2961680" y="1155898"/>
                  <a:pt x="2961680" y="1153418"/>
                </a:cubicBezTo>
                <a:cubicBezTo>
                  <a:pt x="2961680" y="1150938"/>
                  <a:pt x="2962920" y="1149697"/>
                  <a:pt x="2965400" y="1149697"/>
                </a:cubicBezTo>
                <a:cubicBezTo>
                  <a:pt x="2967881" y="1149697"/>
                  <a:pt x="2969121" y="1147217"/>
                  <a:pt x="2969121" y="1142256"/>
                </a:cubicBezTo>
                <a:close/>
                <a:moveTo>
                  <a:pt x="2024063" y="1142256"/>
                </a:moveTo>
                <a:cubicBezTo>
                  <a:pt x="2024063" y="1147217"/>
                  <a:pt x="2024063" y="1149697"/>
                  <a:pt x="2024063" y="1149697"/>
                </a:cubicBezTo>
                <a:cubicBezTo>
                  <a:pt x="2019102" y="1149697"/>
                  <a:pt x="2016621" y="1148456"/>
                  <a:pt x="2016621" y="1145976"/>
                </a:cubicBezTo>
                <a:cubicBezTo>
                  <a:pt x="2016621" y="1143496"/>
                  <a:pt x="2019102" y="1142256"/>
                  <a:pt x="2024063" y="1142256"/>
                </a:cubicBezTo>
                <a:close/>
                <a:moveTo>
                  <a:pt x="5428448" y="1138478"/>
                </a:moveTo>
                <a:lnTo>
                  <a:pt x="5428506" y="1138535"/>
                </a:lnTo>
                <a:cubicBezTo>
                  <a:pt x="5430986" y="1141015"/>
                  <a:pt x="5432226" y="1142256"/>
                  <a:pt x="5432226" y="1142256"/>
                </a:cubicBezTo>
                <a:close/>
                <a:moveTo>
                  <a:pt x="5424785" y="1134814"/>
                </a:moveTo>
                <a:cubicBezTo>
                  <a:pt x="5424785" y="1134814"/>
                  <a:pt x="5425095" y="1135125"/>
                  <a:pt x="5425715" y="1135744"/>
                </a:cubicBezTo>
                <a:lnTo>
                  <a:pt x="5428448" y="1138478"/>
                </a:lnTo>
                <a:close/>
                <a:moveTo>
                  <a:pt x="4196953" y="1134814"/>
                </a:moveTo>
                <a:lnTo>
                  <a:pt x="4204395" y="1142256"/>
                </a:lnTo>
                <a:cubicBezTo>
                  <a:pt x="4204395" y="1142256"/>
                  <a:pt x="4204395" y="1139775"/>
                  <a:pt x="4204395" y="1134814"/>
                </a:cubicBezTo>
                <a:cubicBezTo>
                  <a:pt x="4204395" y="1134814"/>
                  <a:pt x="4201914" y="1134814"/>
                  <a:pt x="4196953" y="1134814"/>
                </a:cubicBezTo>
                <a:close/>
                <a:moveTo>
                  <a:pt x="3839766" y="1134814"/>
                </a:moveTo>
                <a:cubicBezTo>
                  <a:pt x="3829844" y="1134814"/>
                  <a:pt x="3829844" y="1137294"/>
                  <a:pt x="3839766" y="1142256"/>
                </a:cubicBezTo>
                <a:cubicBezTo>
                  <a:pt x="3844727" y="1142256"/>
                  <a:pt x="3847207" y="1142256"/>
                  <a:pt x="3847207" y="1142256"/>
                </a:cubicBezTo>
                <a:close/>
                <a:moveTo>
                  <a:pt x="3207246" y="1134814"/>
                </a:moveTo>
                <a:cubicBezTo>
                  <a:pt x="3207246" y="1134814"/>
                  <a:pt x="3206006" y="1136055"/>
                  <a:pt x="3203526" y="1138535"/>
                </a:cubicBezTo>
                <a:cubicBezTo>
                  <a:pt x="3201045" y="1141015"/>
                  <a:pt x="3202285" y="1142256"/>
                  <a:pt x="3207246" y="1142256"/>
                </a:cubicBezTo>
                <a:cubicBezTo>
                  <a:pt x="3212207" y="1142256"/>
                  <a:pt x="3214687" y="1142256"/>
                  <a:pt x="3214687" y="1142256"/>
                </a:cubicBezTo>
                <a:cubicBezTo>
                  <a:pt x="3214687" y="1142256"/>
                  <a:pt x="3213447" y="1141015"/>
                  <a:pt x="3210967" y="1138535"/>
                </a:cubicBezTo>
                <a:cubicBezTo>
                  <a:pt x="3208486" y="1136055"/>
                  <a:pt x="3207246" y="1134814"/>
                  <a:pt x="3207246" y="1134814"/>
                </a:cubicBezTo>
                <a:close/>
                <a:moveTo>
                  <a:pt x="5266655" y="1130163"/>
                </a:moveTo>
                <a:cubicBezTo>
                  <a:pt x="5265415" y="1130784"/>
                  <a:pt x="5263555" y="1132333"/>
                  <a:pt x="5261074" y="1134814"/>
                </a:cubicBezTo>
                <a:lnTo>
                  <a:pt x="5268515" y="1142256"/>
                </a:lnTo>
                <a:cubicBezTo>
                  <a:pt x="5268515" y="1137294"/>
                  <a:pt x="5268515" y="1133573"/>
                  <a:pt x="5268515" y="1131093"/>
                </a:cubicBezTo>
                <a:cubicBezTo>
                  <a:pt x="5268515" y="1129853"/>
                  <a:pt x="5267895" y="1129543"/>
                  <a:pt x="5266655" y="1130163"/>
                </a:cubicBezTo>
                <a:close/>
                <a:moveTo>
                  <a:pt x="3480718" y="1130163"/>
                </a:moveTo>
                <a:cubicBezTo>
                  <a:pt x="3481959" y="1129543"/>
                  <a:pt x="3482578" y="1129853"/>
                  <a:pt x="3482578" y="1131093"/>
                </a:cubicBezTo>
                <a:cubicBezTo>
                  <a:pt x="3482578" y="1133573"/>
                  <a:pt x="3481338" y="1136055"/>
                  <a:pt x="3478857" y="1138535"/>
                </a:cubicBezTo>
                <a:cubicBezTo>
                  <a:pt x="3476377" y="1141015"/>
                  <a:pt x="3475137" y="1139775"/>
                  <a:pt x="3475137" y="1134814"/>
                </a:cubicBezTo>
                <a:cubicBezTo>
                  <a:pt x="3477618" y="1132333"/>
                  <a:pt x="3479478" y="1130784"/>
                  <a:pt x="3480718" y="1130163"/>
                </a:cubicBezTo>
                <a:close/>
                <a:moveTo>
                  <a:pt x="5409902" y="1127373"/>
                </a:moveTo>
                <a:lnTo>
                  <a:pt x="5409902" y="1142256"/>
                </a:lnTo>
                <a:cubicBezTo>
                  <a:pt x="5404941" y="1142256"/>
                  <a:pt x="5402461" y="1139775"/>
                  <a:pt x="5402461" y="1134814"/>
                </a:cubicBezTo>
                <a:cubicBezTo>
                  <a:pt x="5402461" y="1134814"/>
                  <a:pt x="5403701" y="1133573"/>
                  <a:pt x="5406181" y="1131093"/>
                </a:cubicBezTo>
                <a:cubicBezTo>
                  <a:pt x="5408661" y="1128613"/>
                  <a:pt x="5409902" y="1127373"/>
                  <a:pt x="5409902" y="1127373"/>
                </a:cubicBezTo>
                <a:close/>
                <a:moveTo>
                  <a:pt x="5331767" y="1127373"/>
                </a:moveTo>
                <a:cubicBezTo>
                  <a:pt x="5329287" y="1127373"/>
                  <a:pt x="5328047" y="1129853"/>
                  <a:pt x="5328047" y="1134814"/>
                </a:cubicBezTo>
                <a:cubicBezTo>
                  <a:pt x="5328047" y="1134814"/>
                  <a:pt x="5330527" y="1134814"/>
                  <a:pt x="5335488" y="1134814"/>
                </a:cubicBezTo>
                <a:lnTo>
                  <a:pt x="5342929" y="1134814"/>
                </a:lnTo>
                <a:cubicBezTo>
                  <a:pt x="5342929" y="1129853"/>
                  <a:pt x="5340449" y="1127373"/>
                  <a:pt x="5335488" y="1127373"/>
                </a:cubicBezTo>
                <a:cubicBezTo>
                  <a:pt x="5335488" y="1127373"/>
                  <a:pt x="5334247" y="1127373"/>
                  <a:pt x="5331767" y="1127373"/>
                </a:cubicBezTo>
                <a:close/>
                <a:moveTo>
                  <a:pt x="5201543" y="1127373"/>
                </a:moveTo>
                <a:cubicBezTo>
                  <a:pt x="5191621" y="1127373"/>
                  <a:pt x="5191621" y="1129853"/>
                  <a:pt x="5201543" y="1134814"/>
                </a:cubicBezTo>
                <a:cubicBezTo>
                  <a:pt x="5206504" y="1139775"/>
                  <a:pt x="5208984" y="1139775"/>
                  <a:pt x="5208984" y="1134814"/>
                </a:cubicBezTo>
                <a:cubicBezTo>
                  <a:pt x="5208984" y="1129853"/>
                  <a:pt x="5207743" y="1127373"/>
                  <a:pt x="5205263" y="1127373"/>
                </a:cubicBezTo>
                <a:cubicBezTo>
                  <a:pt x="5202783" y="1127373"/>
                  <a:pt x="5201543" y="1127373"/>
                  <a:pt x="5201543" y="1127373"/>
                </a:cubicBezTo>
                <a:close/>
                <a:moveTo>
                  <a:pt x="3914180" y="1127373"/>
                </a:moveTo>
                <a:lnTo>
                  <a:pt x="3906738" y="1134814"/>
                </a:lnTo>
                <a:cubicBezTo>
                  <a:pt x="3911699" y="1134814"/>
                  <a:pt x="3914180" y="1134814"/>
                  <a:pt x="3914180" y="1134814"/>
                </a:cubicBezTo>
                <a:cubicBezTo>
                  <a:pt x="3914180" y="1134814"/>
                  <a:pt x="3914180" y="1132334"/>
                  <a:pt x="3914180" y="1127373"/>
                </a:cubicBezTo>
                <a:close/>
                <a:moveTo>
                  <a:pt x="3705820" y="1127373"/>
                </a:moveTo>
                <a:lnTo>
                  <a:pt x="3705820" y="1134814"/>
                </a:lnTo>
                <a:lnTo>
                  <a:pt x="3713262" y="1127373"/>
                </a:lnTo>
                <a:cubicBezTo>
                  <a:pt x="3708301" y="1127373"/>
                  <a:pt x="3705820" y="1127373"/>
                  <a:pt x="3705820" y="1127373"/>
                </a:cubicBezTo>
                <a:close/>
                <a:moveTo>
                  <a:pt x="3437930" y="1127373"/>
                </a:moveTo>
                <a:lnTo>
                  <a:pt x="3423048" y="1134814"/>
                </a:lnTo>
                <a:cubicBezTo>
                  <a:pt x="3423048" y="1134814"/>
                  <a:pt x="3425528" y="1134814"/>
                  <a:pt x="3430488" y="1134814"/>
                </a:cubicBezTo>
                <a:cubicBezTo>
                  <a:pt x="3435449" y="1134814"/>
                  <a:pt x="3437930" y="1132334"/>
                  <a:pt x="3437930" y="1127373"/>
                </a:cubicBezTo>
                <a:close/>
                <a:moveTo>
                  <a:pt x="3192364" y="1127373"/>
                </a:moveTo>
                <a:cubicBezTo>
                  <a:pt x="3192364" y="1127373"/>
                  <a:pt x="3189883" y="1129853"/>
                  <a:pt x="3184922" y="1134814"/>
                </a:cubicBezTo>
                <a:lnTo>
                  <a:pt x="3184922" y="1142256"/>
                </a:lnTo>
                <a:lnTo>
                  <a:pt x="3192364" y="1134814"/>
                </a:lnTo>
                <a:cubicBezTo>
                  <a:pt x="3192364" y="1129853"/>
                  <a:pt x="3192364" y="1127373"/>
                  <a:pt x="3192364" y="1127373"/>
                </a:cubicBezTo>
                <a:close/>
                <a:moveTo>
                  <a:pt x="2001738" y="1127373"/>
                </a:moveTo>
                <a:lnTo>
                  <a:pt x="2001738" y="1134814"/>
                </a:lnTo>
                <a:cubicBezTo>
                  <a:pt x="2001738" y="1134814"/>
                  <a:pt x="1999258" y="1134814"/>
                  <a:pt x="1994297" y="1134814"/>
                </a:cubicBezTo>
                <a:cubicBezTo>
                  <a:pt x="1994297" y="1129853"/>
                  <a:pt x="1996777" y="1127373"/>
                  <a:pt x="2001738" y="1127373"/>
                </a:cubicBezTo>
                <a:close/>
                <a:moveTo>
                  <a:pt x="3570945" y="1123652"/>
                </a:moveTo>
                <a:cubicBezTo>
                  <a:pt x="3570325" y="1123652"/>
                  <a:pt x="3569395" y="1124892"/>
                  <a:pt x="3568154" y="1127373"/>
                </a:cubicBezTo>
                <a:cubicBezTo>
                  <a:pt x="3565674" y="1132334"/>
                  <a:pt x="3565674" y="1136055"/>
                  <a:pt x="3568154" y="1138535"/>
                </a:cubicBezTo>
                <a:cubicBezTo>
                  <a:pt x="3570635" y="1141015"/>
                  <a:pt x="3571875" y="1142256"/>
                  <a:pt x="3571875" y="1142256"/>
                </a:cubicBezTo>
                <a:cubicBezTo>
                  <a:pt x="3571875" y="1142256"/>
                  <a:pt x="3571875" y="1141015"/>
                  <a:pt x="3571875" y="1138535"/>
                </a:cubicBezTo>
                <a:cubicBezTo>
                  <a:pt x="3571875" y="1136055"/>
                  <a:pt x="3571875" y="1132334"/>
                  <a:pt x="3571875" y="1127373"/>
                </a:cubicBezTo>
                <a:cubicBezTo>
                  <a:pt x="3571875" y="1124892"/>
                  <a:pt x="3571565" y="1123652"/>
                  <a:pt x="3570945" y="1123652"/>
                </a:cubicBezTo>
                <a:close/>
                <a:moveTo>
                  <a:pt x="4337410" y="1122722"/>
                </a:moveTo>
                <a:cubicBezTo>
                  <a:pt x="4336790" y="1122102"/>
                  <a:pt x="4335859" y="1122412"/>
                  <a:pt x="4334619" y="1123652"/>
                </a:cubicBezTo>
                <a:cubicBezTo>
                  <a:pt x="4332139" y="1126132"/>
                  <a:pt x="4330898" y="1128613"/>
                  <a:pt x="4330898" y="1131093"/>
                </a:cubicBezTo>
                <a:cubicBezTo>
                  <a:pt x="4330898" y="1133573"/>
                  <a:pt x="4333379" y="1134814"/>
                  <a:pt x="4338340" y="1134814"/>
                </a:cubicBezTo>
                <a:cubicBezTo>
                  <a:pt x="4338340" y="1134814"/>
                  <a:pt x="4338340" y="1132334"/>
                  <a:pt x="4338340" y="1127373"/>
                </a:cubicBezTo>
                <a:cubicBezTo>
                  <a:pt x="4338340" y="1124892"/>
                  <a:pt x="4338030" y="1123342"/>
                  <a:pt x="4337410" y="1122722"/>
                </a:cubicBezTo>
                <a:close/>
                <a:moveTo>
                  <a:pt x="3011910" y="1122722"/>
                </a:moveTo>
                <a:cubicBezTo>
                  <a:pt x="3013149" y="1122102"/>
                  <a:pt x="3013770" y="1122412"/>
                  <a:pt x="3013770" y="1123652"/>
                </a:cubicBezTo>
                <a:cubicBezTo>
                  <a:pt x="3013770" y="1126132"/>
                  <a:pt x="3011289" y="1129853"/>
                  <a:pt x="3006328" y="1134814"/>
                </a:cubicBezTo>
                <a:lnTo>
                  <a:pt x="2998887" y="1134814"/>
                </a:lnTo>
                <a:cubicBezTo>
                  <a:pt x="2998887" y="1134814"/>
                  <a:pt x="2998887" y="1133573"/>
                  <a:pt x="2998887" y="1131093"/>
                </a:cubicBezTo>
                <a:cubicBezTo>
                  <a:pt x="2998887" y="1128613"/>
                  <a:pt x="3001367" y="1127373"/>
                  <a:pt x="3006328" y="1127373"/>
                </a:cubicBezTo>
                <a:cubicBezTo>
                  <a:pt x="3008808" y="1124892"/>
                  <a:pt x="3010669" y="1123342"/>
                  <a:pt x="3011910" y="1122722"/>
                </a:cubicBezTo>
                <a:close/>
                <a:moveTo>
                  <a:pt x="5677793" y="1119931"/>
                </a:moveTo>
                <a:cubicBezTo>
                  <a:pt x="5677793" y="1124893"/>
                  <a:pt x="5679033" y="1127373"/>
                  <a:pt x="5681513" y="1127373"/>
                </a:cubicBezTo>
                <a:cubicBezTo>
                  <a:pt x="5683993" y="1127373"/>
                  <a:pt x="5685234" y="1124893"/>
                  <a:pt x="5685234" y="1119931"/>
                </a:cubicBezTo>
                <a:close/>
                <a:moveTo>
                  <a:pt x="5298281" y="1119931"/>
                </a:moveTo>
                <a:lnTo>
                  <a:pt x="5298281" y="1127373"/>
                </a:lnTo>
                <a:lnTo>
                  <a:pt x="5305722" y="1127373"/>
                </a:lnTo>
                <a:cubicBezTo>
                  <a:pt x="5305722" y="1122411"/>
                  <a:pt x="5303242" y="1119931"/>
                  <a:pt x="5298281" y="1119931"/>
                </a:cubicBezTo>
                <a:close/>
                <a:moveTo>
                  <a:pt x="3326308" y="1119931"/>
                </a:moveTo>
                <a:lnTo>
                  <a:pt x="3326308" y="1134814"/>
                </a:lnTo>
                <a:cubicBezTo>
                  <a:pt x="3331269" y="1129853"/>
                  <a:pt x="3332510" y="1126132"/>
                  <a:pt x="3330029" y="1123652"/>
                </a:cubicBezTo>
                <a:cubicBezTo>
                  <a:pt x="3327549" y="1121172"/>
                  <a:pt x="3326308" y="1119931"/>
                  <a:pt x="3326308" y="1119931"/>
                </a:cubicBezTo>
                <a:close/>
                <a:moveTo>
                  <a:pt x="3199805" y="1119931"/>
                </a:moveTo>
                <a:cubicBezTo>
                  <a:pt x="3194845" y="1119931"/>
                  <a:pt x="3194845" y="1122411"/>
                  <a:pt x="3199805" y="1127373"/>
                </a:cubicBezTo>
                <a:cubicBezTo>
                  <a:pt x="3204765" y="1132334"/>
                  <a:pt x="3208486" y="1133573"/>
                  <a:pt x="3210967" y="1131093"/>
                </a:cubicBezTo>
                <a:cubicBezTo>
                  <a:pt x="3213447" y="1128613"/>
                  <a:pt x="3214687" y="1124893"/>
                  <a:pt x="3214687" y="1119931"/>
                </a:cubicBezTo>
                <a:cubicBezTo>
                  <a:pt x="3209727" y="1119931"/>
                  <a:pt x="3204765" y="1119931"/>
                  <a:pt x="3199805" y="1119931"/>
                </a:cubicBezTo>
                <a:close/>
                <a:moveTo>
                  <a:pt x="5859177" y="1117141"/>
                </a:moveTo>
                <a:cubicBezTo>
                  <a:pt x="5859797" y="1116520"/>
                  <a:pt x="5861347" y="1117451"/>
                  <a:pt x="5863828" y="1119931"/>
                </a:cubicBezTo>
                <a:lnTo>
                  <a:pt x="5871269" y="1127373"/>
                </a:lnTo>
                <a:cubicBezTo>
                  <a:pt x="5866308" y="1127373"/>
                  <a:pt x="5863828" y="1127373"/>
                  <a:pt x="5863828" y="1127373"/>
                </a:cubicBezTo>
                <a:lnTo>
                  <a:pt x="5863828" y="1134814"/>
                </a:lnTo>
                <a:cubicBezTo>
                  <a:pt x="5863828" y="1134814"/>
                  <a:pt x="5862587" y="1131093"/>
                  <a:pt x="5860107" y="1123652"/>
                </a:cubicBezTo>
                <a:cubicBezTo>
                  <a:pt x="5858867" y="1119931"/>
                  <a:pt x="5858557" y="1117761"/>
                  <a:pt x="5859177" y="1117141"/>
                </a:cubicBezTo>
                <a:close/>
                <a:moveTo>
                  <a:pt x="3474207" y="1115280"/>
                </a:moveTo>
                <a:cubicBezTo>
                  <a:pt x="3474826" y="1115901"/>
                  <a:pt x="3475137" y="1117451"/>
                  <a:pt x="3475137" y="1119931"/>
                </a:cubicBezTo>
                <a:lnTo>
                  <a:pt x="3467695" y="1127373"/>
                </a:lnTo>
                <a:cubicBezTo>
                  <a:pt x="3467695" y="1127373"/>
                  <a:pt x="3467695" y="1124893"/>
                  <a:pt x="3467695" y="1119931"/>
                </a:cubicBezTo>
                <a:cubicBezTo>
                  <a:pt x="3467695" y="1119931"/>
                  <a:pt x="3468936" y="1118691"/>
                  <a:pt x="3471416" y="1116211"/>
                </a:cubicBezTo>
                <a:cubicBezTo>
                  <a:pt x="3472656" y="1114971"/>
                  <a:pt x="3473586" y="1114661"/>
                  <a:pt x="3474207" y="1115280"/>
                </a:cubicBezTo>
                <a:close/>
                <a:moveTo>
                  <a:pt x="5886152" y="1112490"/>
                </a:moveTo>
                <a:lnTo>
                  <a:pt x="5901035" y="1119931"/>
                </a:lnTo>
                <a:lnTo>
                  <a:pt x="5908476" y="1127373"/>
                </a:lnTo>
                <a:cubicBezTo>
                  <a:pt x="5908476" y="1127373"/>
                  <a:pt x="5907236" y="1127373"/>
                  <a:pt x="5904756" y="1127373"/>
                </a:cubicBezTo>
                <a:cubicBezTo>
                  <a:pt x="5902276" y="1127373"/>
                  <a:pt x="5901035" y="1127373"/>
                  <a:pt x="5901035" y="1127373"/>
                </a:cubicBezTo>
                <a:lnTo>
                  <a:pt x="5893593" y="1119931"/>
                </a:lnTo>
                <a:cubicBezTo>
                  <a:pt x="5888632" y="1119931"/>
                  <a:pt x="5884911" y="1118691"/>
                  <a:pt x="5882431" y="1116211"/>
                </a:cubicBezTo>
                <a:cubicBezTo>
                  <a:pt x="5879951" y="1113731"/>
                  <a:pt x="5881191" y="1112490"/>
                  <a:pt x="5886152" y="1112490"/>
                </a:cubicBezTo>
                <a:close/>
                <a:moveTo>
                  <a:pt x="5722441" y="1112490"/>
                </a:moveTo>
                <a:cubicBezTo>
                  <a:pt x="5717480" y="1112490"/>
                  <a:pt x="5715000" y="1113731"/>
                  <a:pt x="5715000" y="1116211"/>
                </a:cubicBezTo>
                <a:cubicBezTo>
                  <a:pt x="5715000" y="1118691"/>
                  <a:pt x="5715000" y="1119931"/>
                  <a:pt x="5715000" y="1119931"/>
                </a:cubicBezTo>
                <a:cubicBezTo>
                  <a:pt x="5715000" y="1119931"/>
                  <a:pt x="5717480" y="1119931"/>
                  <a:pt x="5722441" y="1119931"/>
                </a:cubicBezTo>
                <a:cubicBezTo>
                  <a:pt x="5722441" y="1114970"/>
                  <a:pt x="5722441" y="1112490"/>
                  <a:pt x="5722441" y="1112490"/>
                </a:cubicBezTo>
                <a:close/>
                <a:moveTo>
                  <a:pt x="5335488" y="1105048"/>
                </a:moveTo>
                <a:cubicBezTo>
                  <a:pt x="5335488" y="1105048"/>
                  <a:pt x="5335488" y="1107529"/>
                  <a:pt x="5335488" y="1112490"/>
                </a:cubicBezTo>
                <a:lnTo>
                  <a:pt x="5342929" y="1112490"/>
                </a:lnTo>
                <a:cubicBezTo>
                  <a:pt x="5342929" y="1112490"/>
                  <a:pt x="5342929" y="1111249"/>
                  <a:pt x="5342929" y="1108769"/>
                </a:cubicBezTo>
                <a:cubicBezTo>
                  <a:pt x="5342929" y="1106289"/>
                  <a:pt x="5340449" y="1105048"/>
                  <a:pt x="5335488" y="1105048"/>
                </a:cubicBezTo>
                <a:close/>
                <a:moveTo>
                  <a:pt x="3765352" y="1105048"/>
                </a:moveTo>
                <a:lnTo>
                  <a:pt x="3772793" y="1112490"/>
                </a:lnTo>
                <a:lnTo>
                  <a:pt x="3787676" y="1105048"/>
                </a:lnTo>
                <a:close/>
                <a:moveTo>
                  <a:pt x="3296543" y="1105048"/>
                </a:moveTo>
                <a:cubicBezTo>
                  <a:pt x="3296543" y="1105048"/>
                  <a:pt x="3296543" y="1107529"/>
                  <a:pt x="3296543" y="1112490"/>
                </a:cubicBezTo>
                <a:lnTo>
                  <a:pt x="3303984" y="1112490"/>
                </a:lnTo>
                <a:close/>
                <a:moveTo>
                  <a:pt x="3140274" y="1105048"/>
                </a:moveTo>
                <a:lnTo>
                  <a:pt x="3132832" y="1112490"/>
                </a:lnTo>
                <a:cubicBezTo>
                  <a:pt x="3127871" y="1117451"/>
                  <a:pt x="3124150" y="1121172"/>
                  <a:pt x="3121670" y="1123652"/>
                </a:cubicBezTo>
                <a:cubicBezTo>
                  <a:pt x="3119189" y="1126132"/>
                  <a:pt x="3115469" y="1127373"/>
                  <a:pt x="3110508" y="1127373"/>
                </a:cubicBezTo>
                <a:cubicBezTo>
                  <a:pt x="3105548" y="1132334"/>
                  <a:pt x="3100586" y="1137294"/>
                  <a:pt x="3095625" y="1142256"/>
                </a:cubicBezTo>
                <a:lnTo>
                  <a:pt x="3088184" y="1149697"/>
                </a:lnTo>
                <a:cubicBezTo>
                  <a:pt x="3088184" y="1149697"/>
                  <a:pt x="3085704" y="1150938"/>
                  <a:pt x="3080742" y="1153418"/>
                </a:cubicBezTo>
                <a:cubicBezTo>
                  <a:pt x="3075781" y="1155898"/>
                  <a:pt x="3073301" y="1157138"/>
                  <a:pt x="3073301" y="1157138"/>
                </a:cubicBezTo>
                <a:cubicBezTo>
                  <a:pt x="3068341" y="1152177"/>
                  <a:pt x="3065859" y="1149697"/>
                  <a:pt x="3065859" y="1149697"/>
                </a:cubicBezTo>
                <a:cubicBezTo>
                  <a:pt x="3065859" y="1149697"/>
                  <a:pt x="3068341" y="1147217"/>
                  <a:pt x="3073301" y="1142256"/>
                </a:cubicBezTo>
                <a:cubicBezTo>
                  <a:pt x="3078261" y="1132334"/>
                  <a:pt x="3081982" y="1127373"/>
                  <a:pt x="3084463" y="1127373"/>
                </a:cubicBezTo>
                <a:cubicBezTo>
                  <a:pt x="3086943" y="1127373"/>
                  <a:pt x="3088184" y="1127373"/>
                  <a:pt x="3088184" y="1127373"/>
                </a:cubicBezTo>
                <a:lnTo>
                  <a:pt x="3125391" y="1112490"/>
                </a:lnTo>
                <a:close/>
                <a:moveTo>
                  <a:pt x="3043535" y="1105048"/>
                </a:moveTo>
                <a:lnTo>
                  <a:pt x="3043535" y="1112490"/>
                </a:lnTo>
                <a:cubicBezTo>
                  <a:pt x="3038574" y="1117451"/>
                  <a:pt x="3033614" y="1117451"/>
                  <a:pt x="3028652" y="1112490"/>
                </a:cubicBezTo>
                <a:close/>
                <a:moveTo>
                  <a:pt x="3480718" y="1101328"/>
                </a:moveTo>
                <a:cubicBezTo>
                  <a:pt x="3476997" y="1101328"/>
                  <a:pt x="3472656" y="1102568"/>
                  <a:pt x="3467695" y="1105048"/>
                </a:cubicBezTo>
                <a:cubicBezTo>
                  <a:pt x="3467695" y="1110010"/>
                  <a:pt x="3465215" y="1113731"/>
                  <a:pt x="3460255" y="1116211"/>
                </a:cubicBezTo>
                <a:cubicBezTo>
                  <a:pt x="3455293" y="1118691"/>
                  <a:pt x="3452812" y="1119931"/>
                  <a:pt x="3452812" y="1119931"/>
                </a:cubicBezTo>
                <a:lnTo>
                  <a:pt x="3452812" y="1127373"/>
                </a:lnTo>
                <a:cubicBezTo>
                  <a:pt x="3457774" y="1122411"/>
                  <a:pt x="3460255" y="1121172"/>
                  <a:pt x="3460255" y="1123652"/>
                </a:cubicBezTo>
                <a:cubicBezTo>
                  <a:pt x="3460255" y="1126132"/>
                  <a:pt x="3456533" y="1129853"/>
                  <a:pt x="3449092" y="1134814"/>
                </a:cubicBezTo>
                <a:cubicBezTo>
                  <a:pt x="3441650" y="1139775"/>
                  <a:pt x="3435449" y="1142256"/>
                  <a:pt x="3430488" y="1142256"/>
                </a:cubicBezTo>
                <a:lnTo>
                  <a:pt x="3423048" y="1149697"/>
                </a:lnTo>
                <a:cubicBezTo>
                  <a:pt x="3423048" y="1149697"/>
                  <a:pt x="3420566" y="1152177"/>
                  <a:pt x="3415605" y="1157138"/>
                </a:cubicBezTo>
                <a:cubicBezTo>
                  <a:pt x="3410645" y="1167060"/>
                  <a:pt x="3405684" y="1167060"/>
                  <a:pt x="3400723" y="1157138"/>
                </a:cubicBezTo>
                <a:cubicBezTo>
                  <a:pt x="3395762" y="1162100"/>
                  <a:pt x="3390801" y="1164580"/>
                  <a:pt x="3385840" y="1164580"/>
                </a:cubicBezTo>
                <a:lnTo>
                  <a:pt x="3363516" y="1179463"/>
                </a:lnTo>
                <a:cubicBezTo>
                  <a:pt x="3363516" y="1184424"/>
                  <a:pt x="3364756" y="1186904"/>
                  <a:pt x="3367236" y="1186904"/>
                </a:cubicBezTo>
                <a:cubicBezTo>
                  <a:pt x="3369717" y="1186904"/>
                  <a:pt x="3373438" y="1186904"/>
                  <a:pt x="3378398" y="1186904"/>
                </a:cubicBezTo>
                <a:lnTo>
                  <a:pt x="3378398" y="1194345"/>
                </a:lnTo>
                <a:cubicBezTo>
                  <a:pt x="3368476" y="1199307"/>
                  <a:pt x="3363516" y="1203027"/>
                  <a:pt x="3363516" y="1205507"/>
                </a:cubicBezTo>
                <a:cubicBezTo>
                  <a:pt x="3363516" y="1207988"/>
                  <a:pt x="3361035" y="1209228"/>
                  <a:pt x="3356074" y="1209228"/>
                </a:cubicBezTo>
                <a:cubicBezTo>
                  <a:pt x="3351114" y="1209228"/>
                  <a:pt x="3351114" y="1211708"/>
                  <a:pt x="3356074" y="1216670"/>
                </a:cubicBezTo>
                <a:cubicBezTo>
                  <a:pt x="3356074" y="1216670"/>
                  <a:pt x="3358555" y="1216670"/>
                  <a:pt x="3363516" y="1216670"/>
                </a:cubicBezTo>
                <a:lnTo>
                  <a:pt x="3378398" y="1209228"/>
                </a:lnTo>
                <a:cubicBezTo>
                  <a:pt x="3383359" y="1209228"/>
                  <a:pt x="3385840" y="1206748"/>
                  <a:pt x="3385840" y="1201787"/>
                </a:cubicBezTo>
                <a:cubicBezTo>
                  <a:pt x="3385840" y="1196825"/>
                  <a:pt x="3388321" y="1196825"/>
                  <a:pt x="3393281" y="1201787"/>
                </a:cubicBezTo>
                <a:cubicBezTo>
                  <a:pt x="3403203" y="1206748"/>
                  <a:pt x="3408165" y="1204267"/>
                  <a:pt x="3408165" y="1194345"/>
                </a:cubicBezTo>
                <a:cubicBezTo>
                  <a:pt x="3408165" y="1184424"/>
                  <a:pt x="3413125" y="1181943"/>
                  <a:pt x="3423048" y="1186904"/>
                </a:cubicBezTo>
                <a:cubicBezTo>
                  <a:pt x="3428008" y="1186904"/>
                  <a:pt x="3429248" y="1189384"/>
                  <a:pt x="3426767" y="1194345"/>
                </a:cubicBezTo>
                <a:cubicBezTo>
                  <a:pt x="3424287" y="1199307"/>
                  <a:pt x="3425528" y="1200546"/>
                  <a:pt x="3430488" y="1198066"/>
                </a:cubicBezTo>
                <a:lnTo>
                  <a:pt x="3434013" y="1197479"/>
                </a:lnTo>
                <a:lnTo>
                  <a:pt x="3430488" y="1186904"/>
                </a:lnTo>
                <a:lnTo>
                  <a:pt x="3423048" y="1172021"/>
                </a:lnTo>
                <a:cubicBezTo>
                  <a:pt x="3423048" y="1172021"/>
                  <a:pt x="3423048" y="1169541"/>
                  <a:pt x="3423048" y="1164580"/>
                </a:cubicBezTo>
                <a:lnTo>
                  <a:pt x="3430488" y="1157138"/>
                </a:lnTo>
                <a:cubicBezTo>
                  <a:pt x="3430488" y="1157138"/>
                  <a:pt x="3432969" y="1154658"/>
                  <a:pt x="3437930" y="1149697"/>
                </a:cubicBezTo>
                <a:lnTo>
                  <a:pt x="3437930" y="1164580"/>
                </a:lnTo>
                <a:cubicBezTo>
                  <a:pt x="3432969" y="1164580"/>
                  <a:pt x="3430488" y="1167060"/>
                  <a:pt x="3430488" y="1172021"/>
                </a:cubicBezTo>
                <a:lnTo>
                  <a:pt x="3437930" y="1172021"/>
                </a:lnTo>
                <a:lnTo>
                  <a:pt x="3445371" y="1179463"/>
                </a:lnTo>
                <a:lnTo>
                  <a:pt x="3460255" y="1194345"/>
                </a:lnTo>
                <a:cubicBezTo>
                  <a:pt x="3465215" y="1194345"/>
                  <a:pt x="3472656" y="1194345"/>
                  <a:pt x="3482578" y="1194345"/>
                </a:cubicBezTo>
                <a:cubicBezTo>
                  <a:pt x="3492500" y="1194345"/>
                  <a:pt x="3497461" y="1191865"/>
                  <a:pt x="3497461" y="1186904"/>
                </a:cubicBezTo>
                <a:cubicBezTo>
                  <a:pt x="3502422" y="1186904"/>
                  <a:pt x="3504902" y="1186904"/>
                  <a:pt x="3504902" y="1186904"/>
                </a:cubicBezTo>
                <a:lnTo>
                  <a:pt x="3519785" y="1179463"/>
                </a:lnTo>
                <a:cubicBezTo>
                  <a:pt x="3524746" y="1179463"/>
                  <a:pt x="3527226" y="1179463"/>
                  <a:pt x="3527226" y="1179463"/>
                </a:cubicBezTo>
                <a:cubicBezTo>
                  <a:pt x="3527226" y="1179463"/>
                  <a:pt x="3528467" y="1176982"/>
                  <a:pt x="3530947" y="1172021"/>
                </a:cubicBezTo>
                <a:cubicBezTo>
                  <a:pt x="3533428" y="1167060"/>
                  <a:pt x="3534668" y="1162100"/>
                  <a:pt x="3534668" y="1157138"/>
                </a:cubicBezTo>
                <a:lnTo>
                  <a:pt x="3534668" y="1119931"/>
                </a:lnTo>
                <a:cubicBezTo>
                  <a:pt x="3529708" y="1114970"/>
                  <a:pt x="3525986" y="1113731"/>
                  <a:pt x="3523507" y="1116211"/>
                </a:cubicBezTo>
                <a:cubicBezTo>
                  <a:pt x="3521026" y="1118691"/>
                  <a:pt x="3522265" y="1122411"/>
                  <a:pt x="3527226" y="1127373"/>
                </a:cubicBezTo>
                <a:lnTo>
                  <a:pt x="3527226" y="1134814"/>
                </a:lnTo>
                <a:lnTo>
                  <a:pt x="3519785" y="1134814"/>
                </a:lnTo>
                <a:cubicBezTo>
                  <a:pt x="3519785" y="1134814"/>
                  <a:pt x="3519785" y="1138535"/>
                  <a:pt x="3519785" y="1145976"/>
                </a:cubicBezTo>
                <a:cubicBezTo>
                  <a:pt x="3519785" y="1153418"/>
                  <a:pt x="3519785" y="1157138"/>
                  <a:pt x="3519785" y="1157138"/>
                </a:cubicBezTo>
                <a:lnTo>
                  <a:pt x="3519785" y="1164580"/>
                </a:lnTo>
                <a:cubicBezTo>
                  <a:pt x="3509863" y="1179463"/>
                  <a:pt x="3504902" y="1179463"/>
                  <a:pt x="3504902" y="1164580"/>
                </a:cubicBezTo>
                <a:lnTo>
                  <a:pt x="3497461" y="1172021"/>
                </a:lnTo>
                <a:cubicBezTo>
                  <a:pt x="3497461" y="1172021"/>
                  <a:pt x="3497461" y="1170781"/>
                  <a:pt x="3497461" y="1168300"/>
                </a:cubicBezTo>
                <a:cubicBezTo>
                  <a:pt x="3497461" y="1165820"/>
                  <a:pt x="3494981" y="1164580"/>
                  <a:pt x="3490019" y="1164580"/>
                </a:cubicBezTo>
                <a:lnTo>
                  <a:pt x="3497461" y="1157138"/>
                </a:lnTo>
                <a:cubicBezTo>
                  <a:pt x="3497461" y="1152177"/>
                  <a:pt x="3497461" y="1149697"/>
                  <a:pt x="3497461" y="1149697"/>
                </a:cubicBezTo>
                <a:lnTo>
                  <a:pt x="3504902" y="1142256"/>
                </a:lnTo>
                <a:cubicBezTo>
                  <a:pt x="3509863" y="1142256"/>
                  <a:pt x="3512344" y="1139775"/>
                  <a:pt x="3512344" y="1134814"/>
                </a:cubicBezTo>
                <a:cubicBezTo>
                  <a:pt x="3512344" y="1129853"/>
                  <a:pt x="3511103" y="1126132"/>
                  <a:pt x="3508623" y="1123652"/>
                </a:cubicBezTo>
                <a:cubicBezTo>
                  <a:pt x="3506143" y="1121172"/>
                  <a:pt x="3502422" y="1119931"/>
                  <a:pt x="3497461" y="1119931"/>
                </a:cubicBezTo>
                <a:lnTo>
                  <a:pt x="3497461" y="1112490"/>
                </a:lnTo>
                <a:cubicBezTo>
                  <a:pt x="3497461" y="1112490"/>
                  <a:pt x="3494981" y="1110010"/>
                  <a:pt x="3490019" y="1105048"/>
                </a:cubicBezTo>
                <a:cubicBezTo>
                  <a:pt x="3487539" y="1102568"/>
                  <a:pt x="3484438" y="1101328"/>
                  <a:pt x="3480718" y="1101328"/>
                </a:cubicBezTo>
                <a:close/>
                <a:moveTo>
                  <a:pt x="2923543" y="1101328"/>
                </a:moveTo>
                <a:cubicBezTo>
                  <a:pt x="2925403" y="1101328"/>
                  <a:pt x="2926954" y="1102568"/>
                  <a:pt x="2928193" y="1105048"/>
                </a:cubicBezTo>
                <a:cubicBezTo>
                  <a:pt x="2930674" y="1110010"/>
                  <a:pt x="2931914" y="1112490"/>
                  <a:pt x="2931914" y="1112490"/>
                </a:cubicBezTo>
                <a:lnTo>
                  <a:pt x="2931914" y="1119931"/>
                </a:lnTo>
                <a:cubicBezTo>
                  <a:pt x="2926954" y="1119931"/>
                  <a:pt x="2924473" y="1122411"/>
                  <a:pt x="2924473" y="1127373"/>
                </a:cubicBezTo>
                <a:cubicBezTo>
                  <a:pt x="2929433" y="1132334"/>
                  <a:pt x="2929433" y="1137294"/>
                  <a:pt x="2924473" y="1142256"/>
                </a:cubicBezTo>
                <a:cubicBezTo>
                  <a:pt x="2919512" y="1147217"/>
                  <a:pt x="2915792" y="1148456"/>
                  <a:pt x="2913310" y="1145976"/>
                </a:cubicBezTo>
                <a:cubicBezTo>
                  <a:pt x="2910830" y="1143496"/>
                  <a:pt x="2909590" y="1141015"/>
                  <a:pt x="2909590" y="1138535"/>
                </a:cubicBezTo>
                <a:cubicBezTo>
                  <a:pt x="2909590" y="1136055"/>
                  <a:pt x="2912070" y="1134814"/>
                  <a:pt x="2917031" y="1134814"/>
                </a:cubicBezTo>
                <a:cubicBezTo>
                  <a:pt x="2907110" y="1119931"/>
                  <a:pt x="2907110" y="1110010"/>
                  <a:pt x="2917031" y="1105048"/>
                </a:cubicBezTo>
                <a:cubicBezTo>
                  <a:pt x="2919512" y="1102568"/>
                  <a:pt x="2921683" y="1101328"/>
                  <a:pt x="2923543" y="1101328"/>
                </a:cubicBezTo>
                <a:close/>
                <a:moveTo>
                  <a:pt x="5677793" y="1097607"/>
                </a:moveTo>
                <a:lnTo>
                  <a:pt x="5677793" y="1105048"/>
                </a:lnTo>
                <a:lnTo>
                  <a:pt x="5692676" y="1112490"/>
                </a:lnTo>
                <a:close/>
                <a:moveTo>
                  <a:pt x="5264795" y="1097607"/>
                </a:moveTo>
                <a:cubicBezTo>
                  <a:pt x="5262315" y="1097607"/>
                  <a:pt x="5261074" y="1100087"/>
                  <a:pt x="5261074" y="1105048"/>
                </a:cubicBezTo>
                <a:cubicBezTo>
                  <a:pt x="5261074" y="1105048"/>
                  <a:pt x="5264795" y="1105048"/>
                  <a:pt x="5272236" y="1105048"/>
                </a:cubicBezTo>
                <a:cubicBezTo>
                  <a:pt x="5279677" y="1105048"/>
                  <a:pt x="5285878" y="1106289"/>
                  <a:pt x="5290840" y="1108769"/>
                </a:cubicBezTo>
                <a:cubicBezTo>
                  <a:pt x="5295801" y="1111249"/>
                  <a:pt x="5300761" y="1112490"/>
                  <a:pt x="5305722" y="1112490"/>
                </a:cubicBezTo>
                <a:lnTo>
                  <a:pt x="5313164" y="1112490"/>
                </a:lnTo>
                <a:cubicBezTo>
                  <a:pt x="5313164" y="1112490"/>
                  <a:pt x="5315644" y="1112490"/>
                  <a:pt x="5320605" y="1112490"/>
                </a:cubicBezTo>
                <a:lnTo>
                  <a:pt x="5298281" y="1105048"/>
                </a:lnTo>
                <a:cubicBezTo>
                  <a:pt x="5293320" y="1100087"/>
                  <a:pt x="5285878" y="1097607"/>
                  <a:pt x="5275957" y="1097607"/>
                </a:cubicBezTo>
                <a:cubicBezTo>
                  <a:pt x="5270995" y="1097607"/>
                  <a:pt x="5267275" y="1097607"/>
                  <a:pt x="5264795" y="1097607"/>
                </a:cubicBezTo>
                <a:close/>
                <a:moveTo>
                  <a:pt x="4040684" y="1097607"/>
                </a:moveTo>
                <a:lnTo>
                  <a:pt x="4033242" y="1105048"/>
                </a:lnTo>
                <a:cubicBezTo>
                  <a:pt x="4033242" y="1110010"/>
                  <a:pt x="4035723" y="1112490"/>
                  <a:pt x="4040684" y="1112490"/>
                </a:cubicBezTo>
                <a:lnTo>
                  <a:pt x="4040684" y="1105048"/>
                </a:lnTo>
                <a:cubicBezTo>
                  <a:pt x="4040684" y="1100087"/>
                  <a:pt x="4040684" y="1097607"/>
                  <a:pt x="4040684" y="1097607"/>
                </a:cubicBezTo>
                <a:close/>
                <a:moveTo>
                  <a:pt x="3423048" y="1097607"/>
                </a:moveTo>
                <a:cubicBezTo>
                  <a:pt x="3423048" y="1097607"/>
                  <a:pt x="3423048" y="1100087"/>
                  <a:pt x="3423048" y="1105048"/>
                </a:cubicBezTo>
                <a:lnTo>
                  <a:pt x="3423048" y="1112490"/>
                </a:lnTo>
                <a:cubicBezTo>
                  <a:pt x="3428008" y="1107529"/>
                  <a:pt x="3430488" y="1105048"/>
                  <a:pt x="3430488" y="1105048"/>
                </a:cubicBezTo>
                <a:cubicBezTo>
                  <a:pt x="3430488" y="1105048"/>
                  <a:pt x="3430488" y="1103808"/>
                  <a:pt x="3430488" y="1101328"/>
                </a:cubicBezTo>
                <a:cubicBezTo>
                  <a:pt x="3430488" y="1098848"/>
                  <a:pt x="3428008" y="1097607"/>
                  <a:pt x="3423048" y="1097607"/>
                </a:cubicBezTo>
                <a:close/>
                <a:moveTo>
                  <a:pt x="2463106" y="1097607"/>
                </a:moveTo>
                <a:lnTo>
                  <a:pt x="2440781" y="1119931"/>
                </a:lnTo>
                <a:cubicBezTo>
                  <a:pt x="2430860" y="1124893"/>
                  <a:pt x="2420938" y="1132334"/>
                  <a:pt x="2411016" y="1142256"/>
                </a:cubicBezTo>
                <a:lnTo>
                  <a:pt x="2381250" y="1172021"/>
                </a:lnTo>
                <a:lnTo>
                  <a:pt x="2366367" y="1186904"/>
                </a:lnTo>
                <a:cubicBezTo>
                  <a:pt x="2366367" y="1186904"/>
                  <a:pt x="2363886" y="1186904"/>
                  <a:pt x="2358926" y="1186904"/>
                </a:cubicBezTo>
                <a:cubicBezTo>
                  <a:pt x="2353965" y="1186904"/>
                  <a:pt x="2351484" y="1189384"/>
                  <a:pt x="2351484" y="1194345"/>
                </a:cubicBezTo>
                <a:cubicBezTo>
                  <a:pt x="2351484" y="1199307"/>
                  <a:pt x="2347764" y="1201787"/>
                  <a:pt x="2340322" y="1201787"/>
                </a:cubicBezTo>
                <a:cubicBezTo>
                  <a:pt x="2332882" y="1201787"/>
                  <a:pt x="2330401" y="1204267"/>
                  <a:pt x="2332882" y="1209228"/>
                </a:cubicBezTo>
                <a:cubicBezTo>
                  <a:pt x="2335361" y="1214189"/>
                  <a:pt x="2334121" y="1216670"/>
                  <a:pt x="2329160" y="1216670"/>
                </a:cubicBezTo>
                <a:cubicBezTo>
                  <a:pt x="2324200" y="1216670"/>
                  <a:pt x="2321719" y="1216670"/>
                  <a:pt x="2321719" y="1216670"/>
                </a:cubicBezTo>
                <a:cubicBezTo>
                  <a:pt x="2321719" y="1216670"/>
                  <a:pt x="2321719" y="1219150"/>
                  <a:pt x="2321719" y="1224111"/>
                </a:cubicBezTo>
                <a:cubicBezTo>
                  <a:pt x="2316758" y="1224111"/>
                  <a:pt x="2314277" y="1222870"/>
                  <a:pt x="2314277" y="1220390"/>
                </a:cubicBezTo>
                <a:cubicBezTo>
                  <a:pt x="2314277" y="1217910"/>
                  <a:pt x="2311797" y="1215429"/>
                  <a:pt x="2306837" y="1212949"/>
                </a:cubicBezTo>
                <a:cubicBezTo>
                  <a:pt x="2301875" y="1210469"/>
                  <a:pt x="2304356" y="1204267"/>
                  <a:pt x="2314277" y="1194345"/>
                </a:cubicBezTo>
                <a:cubicBezTo>
                  <a:pt x="2324200" y="1184424"/>
                  <a:pt x="2331641" y="1176982"/>
                  <a:pt x="2336601" y="1172021"/>
                </a:cubicBezTo>
                <a:cubicBezTo>
                  <a:pt x="2341563" y="1172021"/>
                  <a:pt x="2344043" y="1170781"/>
                  <a:pt x="2344043" y="1168300"/>
                </a:cubicBezTo>
                <a:cubicBezTo>
                  <a:pt x="2344043" y="1165820"/>
                  <a:pt x="2344043" y="1162100"/>
                  <a:pt x="2344043" y="1157138"/>
                </a:cubicBezTo>
                <a:cubicBezTo>
                  <a:pt x="2349004" y="1162100"/>
                  <a:pt x="2355205" y="1162100"/>
                  <a:pt x="2362646" y="1157138"/>
                </a:cubicBezTo>
                <a:cubicBezTo>
                  <a:pt x="2370088" y="1152177"/>
                  <a:pt x="2376290" y="1147217"/>
                  <a:pt x="2381250" y="1142256"/>
                </a:cubicBezTo>
                <a:cubicBezTo>
                  <a:pt x="2386211" y="1137294"/>
                  <a:pt x="2391172" y="1134814"/>
                  <a:pt x="2396133" y="1134814"/>
                </a:cubicBezTo>
                <a:lnTo>
                  <a:pt x="2403574" y="1134814"/>
                </a:lnTo>
                <a:cubicBezTo>
                  <a:pt x="2403574" y="1129853"/>
                  <a:pt x="2406055" y="1127373"/>
                  <a:pt x="2411016" y="1127373"/>
                </a:cubicBezTo>
                <a:lnTo>
                  <a:pt x="2418457" y="1127373"/>
                </a:lnTo>
                <a:cubicBezTo>
                  <a:pt x="2423418" y="1122411"/>
                  <a:pt x="2432100" y="1116211"/>
                  <a:pt x="2444502" y="1108769"/>
                </a:cubicBezTo>
                <a:cubicBezTo>
                  <a:pt x="2456905" y="1101328"/>
                  <a:pt x="2463106" y="1097607"/>
                  <a:pt x="2463106" y="1097607"/>
                </a:cubicBezTo>
                <a:close/>
                <a:moveTo>
                  <a:pt x="2128242" y="1097607"/>
                </a:moveTo>
                <a:lnTo>
                  <a:pt x="2105918" y="1112490"/>
                </a:lnTo>
                <a:lnTo>
                  <a:pt x="2083594" y="1127373"/>
                </a:lnTo>
                <a:cubicBezTo>
                  <a:pt x="2083594" y="1127373"/>
                  <a:pt x="2083594" y="1129853"/>
                  <a:pt x="2083594" y="1134814"/>
                </a:cubicBezTo>
                <a:lnTo>
                  <a:pt x="2098477" y="1127373"/>
                </a:lnTo>
                <a:cubicBezTo>
                  <a:pt x="2103437" y="1122411"/>
                  <a:pt x="2108399" y="1119931"/>
                  <a:pt x="2113360" y="1119931"/>
                </a:cubicBezTo>
                <a:cubicBezTo>
                  <a:pt x="2118320" y="1119931"/>
                  <a:pt x="2123282" y="1112490"/>
                  <a:pt x="2128242" y="1097607"/>
                </a:cubicBezTo>
                <a:close/>
                <a:moveTo>
                  <a:pt x="2031504" y="1097607"/>
                </a:moveTo>
                <a:lnTo>
                  <a:pt x="2024063" y="1105048"/>
                </a:lnTo>
                <a:cubicBezTo>
                  <a:pt x="2024063" y="1105048"/>
                  <a:pt x="2024063" y="1103808"/>
                  <a:pt x="2024063" y="1101328"/>
                </a:cubicBezTo>
                <a:cubicBezTo>
                  <a:pt x="2024063" y="1098848"/>
                  <a:pt x="2026543" y="1097607"/>
                  <a:pt x="2031504" y="1097607"/>
                </a:cubicBezTo>
                <a:close/>
                <a:moveTo>
                  <a:pt x="4092773" y="1090166"/>
                </a:moveTo>
                <a:cubicBezTo>
                  <a:pt x="4087812" y="1090166"/>
                  <a:pt x="4080372" y="1092646"/>
                  <a:pt x="4070449" y="1097607"/>
                </a:cubicBezTo>
                <a:lnTo>
                  <a:pt x="4055566" y="1097607"/>
                </a:lnTo>
                <a:lnTo>
                  <a:pt x="4055566" y="1105048"/>
                </a:lnTo>
                <a:cubicBezTo>
                  <a:pt x="4065489" y="1105048"/>
                  <a:pt x="4072930" y="1103808"/>
                  <a:pt x="4077891" y="1101328"/>
                </a:cubicBezTo>
                <a:cubicBezTo>
                  <a:pt x="4082852" y="1098848"/>
                  <a:pt x="4087812" y="1097607"/>
                  <a:pt x="4092773" y="1097607"/>
                </a:cubicBezTo>
                <a:lnTo>
                  <a:pt x="4100215" y="1097607"/>
                </a:lnTo>
                <a:cubicBezTo>
                  <a:pt x="4100215" y="1092646"/>
                  <a:pt x="4098975" y="1090166"/>
                  <a:pt x="4096494" y="1090166"/>
                </a:cubicBezTo>
                <a:cubicBezTo>
                  <a:pt x="4094014" y="1090166"/>
                  <a:pt x="4092773" y="1090166"/>
                  <a:pt x="4092773" y="1090166"/>
                </a:cubicBezTo>
                <a:close/>
                <a:moveTo>
                  <a:pt x="3065859" y="1090166"/>
                </a:moveTo>
                <a:lnTo>
                  <a:pt x="3080742" y="1090166"/>
                </a:lnTo>
                <a:lnTo>
                  <a:pt x="3065859" y="1097607"/>
                </a:lnTo>
                <a:lnTo>
                  <a:pt x="3058418" y="1097607"/>
                </a:lnTo>
                <a:cubicBezTo>
                  <a:pt x="3058418" y="1097607"/>
                  <a:pt x="3059659" y="1096366"/>
                  <a:pt x="3062139" y="1093886"/>
                </a:cubicBezTo>
                <a:cubicBezTo>
                  <a:pt x="3064619" y="1091406"/>
                  <a:pt x="3065859" y="1090166"/>
                  <a:pt x="3065859" y="1090166"/>
                </a:cubicBezTo>
                <a:close/>
                <a:moveTo>
                  <a:pt x="2939355" y="1090166"/>
                </a:moveTo>
                <a:lnTo>
                  <a:pt x="2954238" y="1090166"/>
                </a:lnTo>
                <a:cubicBezTo>
                  <a:pt x="2954238" y="1090166"/>
                  <a:pt x="2949277" y="1092646"/>
                  <a:pt x="2939355" y="1097607"/>
                </a:cubicBezTo>
                <a:lnTo>
                  <a:pt x="2931914" y="1097607"/>
                </a:lnTo>
                <a:cubicBezTo>
                  <a:pt x="2931914" y="1097607"/>
                  <a:pt x="2934395" y="1095127"/>
                  <a:pt x="2939355" y="1090166"/>
                </a:cubicBezTo>
                <a:close/>
                <a:moveTo>
                  <a:pt x="2463106" y="1090166"/>
                </a:moveTo>
                <a:cubicBezTo>
                  <a:pt x="2468066" y="1090166"/>
                  <a:pt x="2470547" y="1091406"/>
                  <a:pt x="2470547" y="1093886"/>
                </a:cubicBezTo>
                <a:cubicBezTo>
                  <a:pt x="2470547" y="1096366"/>
                  <a:pt x="2470547" y="1097607"/>
                  <a:pt x="2470547" y="1097607"/>
                </a:cubicBezTo>
                <a:lnTo>
                  <a:pt x="2463106" y="1097607"/>
                </a:lnTo>
                <a:cubicBezTo>
                  <a:pt x="2458145" y="1092646"/>
                  <a:pt x="2458145" y="1090166"/>
                  <a:pt x="2463106" y="1090166"/>
                </a:cubicBezTo>
                <a:close/>
                <a:moveTo>
                  <a:pt x="2091035" y="1090166"/>
                </a:moveTo>
                <a:cubicBezTo>
                  <a:pt x="2095996" y="1090166"/>
                  <a:pt x="2098477" y="1092646"/>
                  <a:pt x="2098477" y="1097607"/>
                </a:cubicBezTo>
                <a:cubicBezTo>
                  <a:pt x="2093516" y="1097607"/>
                  <a:pt x="2091035" y="1097607"/>
                  <a:pt x="2091035" y="1097607"/>
                </a:cubicBezTo>
                <a:cubicBezTo>
                  <a:pt x="2091035" y="1097607"/>
                  <a:pt x="2091035" y="1095127"/>
                  <a:pt x="2091035" y="1090166"/>
                </a:cubicBezTo>
                <a:close/>
                <a:moveTo>
                  <a:pt x="2031504" y="1090166"/>
                </a:moveTo>
                <a:lnTo>
                  <a:pt x="2038945" y="1090166"/>
                </a:lnTo>
                <a:cubicBezTo>
                  <a:pt x="2038945" y="1090166"/>
                  <a:pt x="2036465" y="1092646"/>
                  <a:pt x="2031504" y="1097607"/>
                </a:cubicBezTo>
                <a:cubicBezTo>
                  <a:pt x="2031504" y="1092646"/>
                  <a:pt x="2031504" y="1090166"/>
                  <a:pt x="2031504" y="1090166"/>
                </a:cubicBezTo>
                <a:close/>
                <a:moveTo>
                  <a:pt x="3527226" y="1086445"/>
                </a:moveTo>
                <a:cubicBezTo>
                  <a:pt x="3524746" y="1086445"/>
                  <a:pt x="3522266" y="1087685"/>
                  <a:pt x="3519785" y="1090166"/>
                </a:cubicBezTo>
                <a:cubicBezTo>
                  <a:pt x="3514825" y="1095127"/>
                  <a:pt x="3512344" y="1097607"/>
                  <a:pt x="3512344" y="1097607"/>
                </a:cubicBezTo>
                <a:cubicBezTo>
                  <a:pt x="3517305" y="1097607"/>
                  <a:pt x="3524746" y="1097607"/>
                  <a:pt x="3534668" y="1097607"/>
                </a:cubicBezTo>
                <a:lnTo>
                  <a:pt x="3534668" y="1090166"/>
                </a:lnTo>
                <a:cubicBezTo>
                  <a:pt x="3532188" y="1087685"/>
                  <a:pt x="3529708" y="1086445"/>
                  <a:pt x="3527226" y="1086445"/>
                </a:cubicBezTo>
                <a:close/>
                <a:moveTo>
                  <a:pt x="2281535" y="1084213"/>
                </a:moveTo>
                <a:lnTo>
                  <a:pt x="2277070" y="1097607"/>
                </a:lnTo>
                <a:lnTo>
                  <a:pt x="2269630" y="1105048"/>
                </a:lnTo>
                <a:cubicBezTo>
                  <a:pt x="2269630" y="1110010"/>
                  <a:pt x="2263427" y="1116211"/>
                  <a:pt x="2251025" y="1123652"/>
                </a:cubicBezTo>
                <a:cubicBezTo>
                  <a:pt x="2238623" y="1131093"/>
                  <a:pt x="2227461" y="1138535"/>
                  <a:pt x="2217540" y="1145976"/>
                </a:cubicBezTo>
                <a:cubicBezTo>
                  <a:pt x="2207617" y="1153418"/>
                  <a:pt x="2202656" y="1157138"/>
                  <a:pt x="2202656" y="1157138"/>
                </a:cubicBezTo>
                <a:cubicBezTo>
                  <a:pt x="2202656" y="1152177"/>
                  <a:pt x="2200176" y="1150938"/>
                  <a:pt x="2195215" y="1153418"/>
                </a:cubicBezTo>
                <a:cubicBezTo>
                  <a:pt x="2190254" y="1155898"/>
                  <a:pt x="2187773" y="1158379"/>
                  <a:pt x="2187773" y="1160859"/>
                </a:cubicBezTo>
                <a:cubicBezTo>
                  <a:pt x="2187773" y="1163339"/>
                  <a:pt x="2190254" y="1164580"/>
                  <a:pt x="2195215" y="1164580"/>
                </a:cubicBezTo>
                <a:lnTo>
                  <a:pt x="2187773" y="1179463"/>
                </a:lnTo>
                <a:lnTo>
                  <a:pt x="2180333" y="1179463"/>
                </a:lnTo>
                <a:cubicBezTo>
                  <a:pt x="2180333" y="1179463"/>
                  <a:pt x="2180333" y="1176982"/>
                  <a:pt x="2180333" y="1172021"/>
                </a:cubicBezTo>
                <a:lnTo>
                  <a:pt x="2172891" y="1179463"/>
                </a:lnTo>
                <a:cubicBezTo>
                  <a:pt x="2167930" y="1179463"/>
                  <a:pt x="2162969" y="1179463"/>
                  <a:pt x="2158008" y="1179463"/>
                </a:cubicBezTo>
                <a:cubicBezTo>
                  <a:pt x="2162969" y="1174501"/>
                  <a:pt x="2167930" y="1169541"/>
                  <a:pt x="2172891" y="1164580"/>
                </a:cubicBezTo>
                <a:lnTo>
                  <a:pt x="2187773" y="1157138"/>
                </a:lnTo>
                <a:cubicBezTo>
                  <a:pt x="2187773" y="1152177"/>
                  <a:pt x="2190254" y="1147217"/>
                  <a:pt x="2195215" y="1142256"/>
                </a:cubicBezTo>
                <a:cubicBezTo>
                  <a:pt x="2200176" y="1137294"/>
                  <a:pt x="2205137" y="1132334"/>
                  <a:pt x="2210098" y="1127373"/>
                </a:cubicBezTo>
                <a:cubicBezTo>
                  <a:pt x="2215059" y="1122411"/>
                  <a:pt x="2218779" y="1119931"/>
                  <a:pt x="2221260" y="1119931"/>
                </a:cubicBezTo>
                <a:cubicBezTo>
                  <a:pt x="2223741" y="1119931"/>
                  <a:pt x="2227461" y="1119931"/>
                  <a:pt x="2232423" y="1119931"/>
                </a:cubicBezTo>
                <a:lnTo>
                  <a:pt x="2269630" y="1090166"/>
                </a:lnTo>
                <a:close/>
                <a:moveTo>
                  <a:pt x="5424785" y="1082724"/>
                </a:moveTo>
                <a:lnTo>
                  <a:pt x="5417343" y="1090166"/>
                </a:lnTo>
                <a:lnTo>
                  <a:pt x="5387578" y="1090166"/>
                </a:lnTo>
                <a:cubicBezTo>
                  <a:pt x="5382617" y="1090166"/>
                  <a:pt x="5378896" y="1090166"/>
                  <a:pt x="5376416" y="1090166"/>
                </a:cubicBezTo>
                <a:cubicBezTo>
                  <a:pt x="5373936" y="1090166"/>
                  <a:pt x="5372695" y="1090166"/>
                  <a:pt x="5372695" y="1090166"/>
                </a:cubicBezTo>
                <a:cubicBezTo>
                  <a:pt x="5372695" y="1090166"/>
                  <a:pt x="5372695" y="1092646"/>
                  <a:pt x="5372695" y="1097607"/>
                </a:cubicBezTo>
                <a:cubicBezTo>
                  <a:pt x="5372695" y="1102568"/>
                  <a:pt x="5380136" y="1102568"/>
                  <a:pt x="5395019" y="1097607"/>
                </a:cubicBezTo>
                <a:cubicBezTo>
                  <a:pt x="5395019" y="1097607"/>
                  <a:pt x="5395019" y="1100087"/>
                  <a:pt x="5395019" y="1105048"/>
                </a:cubicBezTo>
                <a:cubicBezTo>
                  <a:pt x="5395019" y="1110010"/>
                  <a:pt x="5399981" y="1110010"/>
                  <a:pt x="5409902" y="1105048"/>
                </a:cubicBezTo>
                <a:lnTo>
                  <a:pt x="5417343" y="1105048"/>
                </a:lnTo>
                <a:cubicBezTo>
                  <a:pt x="5412382" y="1105048"/>
                  <a:pt x="5409902" y="1102568"/>
                  <a:pt x="5409902" y="1097607"/>
                </a:cubicBezTo>
                <a:lnTo>
                  <a:pt x="5432226" y="1105048"/>
                </a:lnTo>
                <a:cubicBezTo>
                  <a:pt x="5437188" y="1105048"/>
                  <a:pt x="5440908" y="1105048"/>
                  <a:pt x="5443388" y="1105048"/>
                </a:cubicBezTo>
                <a:cubicBezTo>
                  <a:pt x="5445868" y="1105048"/>
                  <a:pt x="5447109" y="1102568"/>
                  <a:pt x="5447109" y="1097607"/>
                </a:cubicBezTo>
                <a:cubicBezTo>
                  <a:pt x="5447109" y="1092646"/>
                  <a:pt x="5445868" y="1090166"/>
                  <a:pt x="5443388" y="1090166"/>
                </a:cubicBezTo>
                <a:cubicBezTo>
                  <a:pt x="5440908" y="1090166"/>
                  <a:pt x="5437188" y="1087686"/>
                  <a:pt x="5432226" y="1082724"/>
                </a:cubicBezTo>
                <a:close/>
                <a:moveTo>
                  <a:pt x="3170039" y="1082724"/>
                </a:moveTo>
                <a:lnTo>
                  <a:pt x="3147715" y="1097607"/>
                </a:lnTo>
                <a:cubicBezTo>
                  <a:pt x="3142754" y="1092646"/>
                  <a:pt x="3145234" y="1090166"/>
                  <a:pt x="3155156" y="1090166"/>
                </a:cubicBezTo>
                <a:cubicBezTo>
                  <a:pt x="3155156" y="1090166"/>
                  <a:pt x="3156396" y="1088925"/>
                  <a:pt x="3158877" y="1086445"/>
                </a:cubicBezTo>
                <a:cubicBezTo>
                  <a:pt x="3161358" y="1083965"/>
                  <a:pt x="3165078" y="1082724"/>
                  <a:pt x="3170039" y="1082724"/>
                </a:cubicBezTo>
                <a:close/>
                <a:moveTo>
                  <a:pt x="3028652" y="1082724"/>
                </a:moveTo>
                <a:lnTo>
                  <a:pt x="3036094" y="1082724"/>
                </a:lnTo>
                <a:lnTo>
                  <a:pt x="3028652" y="1090166"/>
                </a:lnTo>
                <a:close/>
                <a:moveTo>
                  <a:pt x="2783087" y="1082724"/>
                </a:moveTo>
                <a:cubicBezTo>
                  <a:pt x="2788047" y="1087686"/>
                  <a:pt x="2785567" y="1092646"/>
                  <a:pt x="2775644" y="1097607"/>
                </a:cubicBezTo>
                <a:cubicBezTo>
                  <a:pt x="2770684" y="1102568"/>
                  <a:pt x="2765723" y="1102568"/>
                  <a:pt x="2760762" y="1097607"/>
                </a:cubicBezTo>
                <a:cubicBezTo>
                  <a:pt x="2760762" y="1097607"/>
                  <a:pt x="2760762" y="1095127"/>
                  <a:pt x="2760762" y="1090166"/>
                </a:cubicBezTo>
                <a:cubicBezTo>
                  <a:pt x="2775644" y="1090166"/>
                  <a:pt x="2783087" y="1087686"/>
                  <a:pt x="2783087" y="1082724"/>
                </a:cubicBezTo>
                <a:close/>
                <a:moveTo>
                  <a:pt x="2686348" y="1082724"/>
                </a:moveTo>
                <a:lnTo>
                  <a:pt x="2686348" y="1090166"/>
                </a:lnTo>
                <a:cubicBezTo>
                  <a:pt x="2686348" y="1100087"/>
                  <a:pt x="2687588" y="1105048"/>
                  <a:pt x="2690068" y="1105048"/>
                </a:cubicBezTo>
                <a:cubicBezTo>
                  <a:pt x="2692549" y="1105048"/>
                  <a:pt x="2693790" y="1107529"/>
                  <a:pt x="2693790" y="1112490"/>
                </a:cubicBezTo>
                <a:cubicBezTo>
                  <a:pt x="2693790" y="1117451"/>
                  <a:pt x="2693790" y="1121172"/>
                  <a:pt x="2693790" y="1123652"/>
                </a:cubicBezTo>
                <a:cubicBezTo>
                  <a:pt x="2693790" y="1126132"/>
                  <a:pt x="2691308" y="1127373"/>
                  <a:pt x="2686348" y="1127373"/>
                </a:cubicBezTo>
                <a:cubicBezTo>
                  <a:pt x="2671465" y="1127373"/>
                  <a:pt x="2664023" y="1132334"/>
                  <a:pt x="2664023" y="1142256"/>
                </a:cubicBezTo>
                <a:cubicBezTo>
                  <a:pt x="2659063" y="1152177"/>
                  <a:pt x="2649141" y="1154658"/>
                  <a:pt x="2634258" y="1149697"/>
                </a:cubicBezTo>
                <a:lnTo>
                  <a:pt x="2634258" y="1172021"/>
                </a:lnTo>
                <a:cubicBezTo>
                  <a:pt x="2634258" y="1176982"/>
                  <a:pt x="2633018" y="1180703"/>
                  <a:pt x="2630537" y="1183183"/>
                </a:cubicBezTo>
                <a:cubicBezTo>
                  <a:pt x="2628056" y="1185663"/>
                  <a:pt x="2629297" y="1189384"/>
                  <a:pt x="2634258" y="1194345"/>
                </a:cubicBezTo>
                <a:cubicBezTo>
                  <a:pt x="2644181" y="1204267"/>
                  <a:pt x="2649141" y="1199307"/>
                  <a:pt x="2649141" y="1179463"/>
                </a:cubicBezTo>
                <a:cubicBezTo>
                  <a:pt x="2654101" y="1179463"/>
                  <a:pt x="2657822" y="1179463"/>
                  <a:pt x="2660303" y="1179463"/>
                </a:cubicBezTo>
                <a:cubicBezTo>
                  <a:pt x="2662783" y="1179463"/>
                  <a:pt x="2664023" y="1176982"/>
                  <a:pt x="2664023" y="1172021"/>
                </a:cubicBezTo>
                <a:cubicBezTo>
                  <a:pt x="2668984" y="1172021"/>
                  <a:pt x="2671465" y="1172021"/>
                  <a:pt x="2671465" y="1172021"/>
                </a:cubicBezTo>
                <a:cubicBezTo>
                  <a:pt x="2671465" y="1176982"/>
                  <a:pt x="2671465" y="1181943"/>
                  <a:pt x="2671465" y="1186904"/>
                </a:cubicBezTo>
                <a:lnTo>
                  <a:pt x="2678907" y="1186904"/>
                </a:lnTo>
                <a:cubicBezTo>
                  <a:pt x="2688828" y="1181943"/>
                  <a:pt x="2693790" y="1179463"/>
                  <a:pt x="2693790" y="1179463"/>
                </a:cubicBezTo>
                <a:lnTo>
                  <a:pt x="2686348" y="1186904"/>
                </a:lnTo>
                <a:lnTo>
                  <a:pt x="2671465" y="1201787"/>
                </a:lnTo>
                <a:cubicBezTo>
                  <a:pt x="2671465" y="1201787"/>
                  <a:pt x="2671465" y="1204267"/>
                  <a:pt x="2671465" y="1209228"/>
                </a:cubicBezTo>
                <a:cubicBezTo>
                  <a:pt x="2671465" y="1214189"/>
                  <a:pt x="2670225" y="1216670"/>
                  <a:pt x="2667745" y="1216670"/>
                </a:cubicBezTo>
                <a:cubicBezTo>
                  <a:pt x="2665263" y="1216670"/>
                  <a:pt x="2664023" y="1216670"/>
                  <a:pt x="2664023" y="1216670"/>
                </a:cubicBezTo>
                <a:cubicBezTo>
                  <a:pt x="2659063" y="1211708"/>
                  <a:pt x="2655342" y="1210469"/>
                  <a:pt x="2652862" y="1212949"/>
                </a:cubicBezTo>
                <a:cubicBezTo>
                  <a:pt x="2650381" y="1215429"/>
                  <a:pt x="2649141" y="1219150"/>
                  <a:pt x="2649141" y="1224111"/>
                </a:cubicBezTo>
                <a:lnTo>
                  <a:pt x="2641700" y="1224111"/>
                </a:lnTo>
                <a:lnTo>
                  <a:pt x="2626817" y="1201787"/>
                </a:lnTo>
                <a:cubicBezTo>
                  <a:pt x="2626817" y="1201787"/>
                  <a:pt x="2626817" y="1199307"/>
                  <a:pt x="2626817" y="1194345"/>
                </a:cubicBezTo>
                <a:cubicBezTo>
                  <a:pt x="2621856" y="1194345"/>
                  <a:pt x="2619375" y="1190625"/>
                  <a:pt x="2619375" y="1183183"/>
                </a:cubicBezTo>
                <a:cubicBezTo>
                  <a:pt x="2619375" y="1175742"/>
                  <a:pt x="2616894" y="1170781"/>
                  <a:pt x="2611933" y="1168300"/>
                </a:cubicBezTo>
                <a:cubicBezTo>
                  <a:pt x="2606974" y="1165820"/>
                  <a:pt x="2606974" y="1162100"/>
                  <a:pt x="2611933" y="1157138"/>
                </a:cubicBezTo>
                <a:lnTo>
                  <a:pt x="2619375" y="1149697"/>
                </a:lnTo>
                <a:cubicBezTo>
                  <a:pt x="2614414" y="1149697"/>
                  <a:pt x="2611933" y="1149697"/>
                  <a:pt x="2611933" y="1149697"/>
                </a:cubicBezTo>
                <a:cubicBezTo>
                  <a:pt x="2611933" y="1149697"/>
                  <a:pt x="2609453" y="1152177"/>
                  <a:pt x="2604492" y="1157138"/>
                </a:cubicBezTo>
                <a:cubicBezTo>
                  <a:pt x="2604492" y="1157138"/>
                  <a:pt x="2605732" y="1159618"/>
                  <a:pt x="2608213" y="1164580"/>
                </a:cubicBezTo>
                <a:cubicBezTo>
                  <a:pt x="2610693" y="1169541"/>
                  <a:pt x="2611933" y="1174501"/>
                  <a:pt x="2611933" y="1179463"/>
                </a:cubicBezTo>
                <a:cubicBezTo>
                  <a:pt x="2606974" y="1184424"/>
                  <a:pt x="2604492" y="1186904"/>
                  <a:pt x="2604492" y="1186904"/>
                </a:cubicBezTo>
                <a:cubicBezTo>
                  <a:pt x="2604492" y="1186904"/>
                  <a:pt x="2606974" y="1186904"/>
                  <a:pt x="2611933" y="1186904"/>
                </a:cubicBezTo>
                <a:lnTo>
                  <a:pt x="2609143" y="1195276"/>
                </a:lnTo>
                <a:lnTo>
                  <a:pt x="2606353" y="1196206"/>
                </a:lnTo>
                <a:cubicBezTo>
                  <a:pt x="2605112" y="1197446"/>
                  <a:pt x="2604492" y="1199306"/>
                  <a:pt x="2604492" y="1201787"/>
                </a:cubicBezTo>
                <a:lnTo>
                  <a:pt x="2606974" y="1201787"/>
                </a:lnTo>
                <a:lnTo>
                  <a:pt x="2604492" y="1209228"/>
                </a:lnTo>
                <a:cubicBezTo>
                  <a:pt x="2604492" y="1209228"/>
                  <a:pt x="2602011" y="1206748"/>
                  <a:pt x="2597051" y="1201787"/>
                </a:cubicBezTo>
                <a:cubicBezTo>
                  <a:pt x="2597051" y="1196825"/>
                  <a:pt x="2597051" y="1193105"/>
                  <a:pt x="2597051" y="1190625"/>
                </a:cubicBezTo>
                <a:cubicBezTo>
                  <a:pt x="2597051" y="1188145"/>
                  <a:pt x="2597051" y="1186904"/>
                  <a:pt x="2597051" y="1186904"/>
                </a:cubicBezTo>
                <a:cubicBezTo>
                  <a:pt x="2567285" y="1186904"/>
                  <a:pt x="2552403" y="1201787"/>
                  <a:pt x="2552403" y="1231552"/>
                </a:cubicBezTo>
                <a:cubicBezTo>
                  <a:pt x="2552403" y="1236514"/>
                  <a:pt x="2552403" y="1238994"/>
                  <a:pt x="2552403" y="1238994"/>
                </a:cubicBezTo>
                <a:cubicBezTo>
                  <a:pt x="2542480" y="1248915"/>
                  <a:pt x="2535040" y="1253877"/>
                  <a:pt x="2530078" y="1253877"/>
                </a:cubicBezTo>
                <a:cubicBezTo>
                  <a:pt x="2520157" y="1253877"/>
                  <a:pt x="2512715" y="1256357"/>
                  <a:pt x="2507754" y="1261318"/>
                </a:cubicBezTo>
                <a:lnTo>
                  <a:pt x="2492871" y="1268759"/>
                </a:lnTo>
                <a:cubicBezTo>
                  <a:pt x="2492871" y="1268759"/>
                  <a:pt x="2495352" y="1266279"/>
                  <a:pt x="2500313" y="1261318"/>
                </a:cubicBezTo>
                <a:lnTo>
                  <a:pt x="2530078" y="1224111"/>
                </a:lnTo>
                <a:lnTo>
                  <a:pt x="2522637" y="1216670"/>
                </a:lnTo>
                <a:lnTo>
                  <a:pt x="2515196" y="1216670"/>
                </a:lnTo>
                <a:cubicBezTo>
                  <a:pt x="2510234" y="1221631"/>
                  <a:pt x="2505273" y="1226591"/>
                  <a:pt x="2500313" y="1231552"/>
                </a:cubicBezTo>
                <a:lnTo>
                  <a:pt x="2507754" y="1216670"/>
                </a:lnTo>
                <a:cubicBezTo>
                  <a:pt x="2512715" y="1211708"/>
                  <a:pt x="2516435" y="1207988"/>
                  <a:pt x="2518916" y="1205507"/>
                </a:cubicBezTo>
                <a:cubicBezTo>
                  <a:pt x="2521397" y="1203027"/>
                  <a:pt x="2525117" y="1201787"/>
                  <a:pt x="2530078" y="1201787"/>
                </a:cubicBezTo>
                <a:cubicBezTo>
                  <a:pt x="2535040" y="1196825"/>
                  <a:pt x="2541240" y="1191865"/>
                  <a:pt x="2548682" y="1186904"/>
                </a:cubicBezTo>
                <a:cubicBezTo>
                  <a:pt x="2556123" y="1181943"/>
                  <a:pt x="2559844" y="1176982"/>
                  <a:pt x="2559844" y="1172021"/>
                </a:cubicBezTo>
                <a:lnTo>
                  <a:pt x="2582168" y="1157138"/>
                </a:lnTo>
                <a:cubicBezTo>
                  <a:pt x="2626817" y="1137294"/>
                  <a:pt x="2649141" y="1119931"/>
                  <a:pt x="2649141" y="1105048"/>
                </a:cubicBezTo>
                <a:cubicBezTo>
                  <a:pt x="2649141" y="1100087"/>
                  <a:pt x="2651621" y="1097607"/>
                  <a:pt x="2656582" y="1097607"/>
                </a:cubicBezTo>
                <a:lnTo>
                  <a:pt x="2656582" y="1090166"/>
                </a:lnTo>
                <a:lnTo>
                  <a:pt x="2671465" y="1090166"/>
                </a:lnTo>
                <a:close/>
                <a:moveTo>
                  <a:pt x="2619375" y="1082724"/>
                </a:moveTo>
                <a:lnTo>
                  <a:pt x="2626817" y="1082724"/>
                </a:lnTo>
                <a:cubicBezTo>
                  <a:pt x="2626817" y="1087686"/>
                  <a:pt x="2625576" y="1090166"/>
                  <a:pt x="2623096" y="1090166"/>
                </a:cubicBezTo>
                <a:cubicBezTo>
                  <a:pt x="2620615" y="1090166"/>
                  <a:pt x="2619375" y="1087686"/>
                  <a:pt x="2619375" y="1082724"/>
                </a:cubicBezTo>
                <a:close/>
                <a:moveTo>
                  <a:pt x="3556062" y="1078073"/>
                </a:moveTo>
                <a:cubicBezTo>
                  <a:pt x="3554202" y="1077454"/>
                  <a:pt x="3552031" y="1077764"/>
                  <a:pt x="3549551" y="1079004"/>
                </a:cubicBezTo>
                <a:cubicBezTo>
                  <a:pt x="3544590" y="1081484"/>
                  <a:pt x="3542109" y="1085204"/>
                  <a:pt x="3542109" y="1090166"/>
                </a:cubicBezTo>
                <a:cubicBezTo>
                  <a:pt x="3542109" y="1095127"/>
                  <a:pt x="3543350" y="1097607"/>
                  <a:pt x="3545830" y="1097607"/>
                </a:cubicBezTo>
                <a:cubicBezTo>
                  <a:pt x="3548310" y="1097607"/>
                  <a:pt x="3552031" y="1096366"/>
                  <a:pt x="3556992" y="1093886"/>
                </a:cubicBezTo>
                <a:cubicBezTo>
                  <a:pt x="3561953" y="1091406"/>
                  <a:pt x="3563193" y="1087686"/>
                  <a:pt x="3560713" y="1082724"/>
                </a:cubicBezTo>
                <a:cubicBezTo>
                  <a:pt x="3559473" y="1080244"/>
                  <a:pt x="3557922" y="1078694"/>
                  <a:pt x="3556062" y="1078073"/>
                </a:cubicBezTo>
                <a:close/>
                <a:moveTo>
                  <a:pt x="4115098" y="1075283"/>
                </a:moveTo>
                <a:cubicBezTo>
                  <a:pt x="4115098" y="1075283"/>
                  <a:pt x="4115098" y="1080244"/>
                  <a:pt x="4115098" y="1090166"/>
                </a:cubicBezTo>
                <a:cubicBezTo>
                  <a:pt x="4115098" y="1095127"/>
                  <a:pt x="4116338" y="1097607"/>
                  <a:pt x="4118818" y="1097607"/>
                </a:cubicBezTo>
                <a:cubicBezTo>
                  <a:pt x="4121299" y="1097607"/>
                  <a:pt x="4122539" y="1095127"/>
                  <a:pt x="4122539" y="1090166"/>
                </a:cubicBezTo>
                <a:cubicBezTo>
                  <a:pt x="4122539" y="1085204"/>
                  <a:pt x="4125019" y="1082724"/>
                  <a:pt x="4129980" y="1082724"/>
                </a:cubicBezTo>
                <a:cubicBezTo>
                  <a:pt x="4134942" y="1082724"/>
                  <a:pt x="4137422" y="1080244"/>
                  <a:pt x="4137422" y="1075283"/>
                </a:cubicBezTo>
                <a:cubicBezTo>
                  <a:pt x="4132461" y="1075283"/>
                  <a:pt x="4128740" y="1075283"/>
                  <a:pt x="4126260" y="1075283"/>
                </a:cubicBezTo>
                <a:cubicBezTo>
                  <a:pt x="4123780" y="1075283"/>
                  <a:pt x="4121299" y="1075283"/>
                  <a:pt x="4118818" y="1075283"/>
                </a:cubicBezTo>
                <a:cubicBezTo>
                  <a:pt x="4116338" y="1075283"/>
                  <a:pt x="4115098" y="1075283"/>
                  <a:pt x="4115098" y="1075283"/>
                </a:cubicBezTo>
                <a:close/>
                <a:moveTo>
                  <a:pt x="3899297" y="1075283"/>
                </a:moveTo>
                <a:cubicBezTo>
                  <a:pt x="3904258" y="1075283"/>
                  <a:pt x="3906738" y="1076523"/>
                  <a:pt x="3906738" y="1079004"/>
                </a:cubicBezTo>
                <a:cubicBezTo>
                  <a:pt x="3906738" y="1081484"/>
                  <a:pt x="3906738" y="1082724"/>
                  <a:pt x="3906738" y="1082724"/>
                </a:cubicBezTo>
                <a:lnTo>
                  <a:pt x="3914180" y="1082724"/>
                </a:lnTo>
                <a:cubicBezTo>
                  <a:pt x="3919141" y="1077763"/>
                  <a:pt x="3921622" y="1075283"/>
                  <a:pt x="3921622" y="1075283"/>
                </a:cubicBezTo>
                <a:close/>
                <a:moveTo>
                  <a:pt x="3884415" y="1075283"/>
                </a:moveTo>
                <a:cubicBezTo>
                  <a:pt x="3884415" y="1075283"/>
                  <a:pt x="3884415" y="1077763"/>
                  <a:pt x="3884415" y="1082724"/>
                </a:cubicBezTo>
                <a:cubicBezTo>
                  <a:pt x="3889375" y="1082724"/>
                  <a:pt x="3891855" y="1082724"/>
                  <a:pt x="3891855" y="1082724"/>
                </a:cubicBezTo>
                <a:close/>
                <a:moveTo>
                  <a:pt x="3088184" y="1075283"/>
                </a:moveTo>
                <a:lnTo>
                  <a:pt x="3088184" y="1082724"/>
                </a:lnTo>
                <a:lnTo>
                  <a:pt x="3080742" y="1082724"/>
                </a:lnTo>
                <a:cubicBezTo>
                  <a:pt x="3080742" y="1082724"/>
                  <a:pt x="3083223" y="1080244"/>
                  <a:pt x="3088184" y="1075283"/>
                </a:cubicBezTo>
                <a:close/>
                <a:moveTo>
                  <a:pt x="2894707" y="1075283"/>
                </a:moveTo>
                <a:cubicBezTo>
                  <a:pt x="2894707" y="1075283"/>
                  <a:pt x="2892227" y="1076523"/>
                  <a:pt x="2887266" y="1079004"/>
                </a:cubicBezTo>
                <a:cubicBezTo>
                  <a:pt x="2882305" y="1081484"/>
                  <a:pt x="2879824" y="1082724"/>
                  <a:pt x="2879824" y="1082724"/>
                </a:cubicBezTo>
                <a:cubicBezTo>
                  <a:pt x="2884785" y="1082724"/>
                  <a:pt x="2889747" y="1082724"/>
                  <a:pt x="2894707" y="1082724"/>
                </a:cubicBezTo>
                <a:close/>
                <a:moveTo>
                  <a:pt x="2284512" y="1075283"/>
                </a:moveTo>
                <a:lnTo>
                  <a:pt x="2284512" y="1082724"/>
                </a:lnTo>
                <a:lnTo>
                  <a:pt x="2281535" y="1084213"/>
                </a:lnTo>
                <a:close/>
                <a:moveTo>
                  <a:pt x="6012656" y="1067841"/>
                </a:moveTo>
                <a:lnTo>
                  <a:pt x="6042422" y="1067841"/>
                </a:lnTo>
                <a:lnTo>
                  <a:pt x="6042422" y="1075283"/>
                </a:lnTo>
                <a:cubicBezTo>
                  <a:pt x="6037460" y="1075283"/>
                  <a:pt x="6032500" y="1074042"/>
                  <a:pt x="6027539" y="1071562"/>
                </a:cubicBezTo>
                <a:cubicBezTo>
                  <a:pt x="6022577" y="1069082"/>
                  <a:pt x="6017617" y="1067841"/>
                  <a:pt x="6012656" y="1067841"/>
                </a:cubicBezTo>
                <a:close/>
                <a:moveTo>
                  <a:pt x="5439668" y="1067841"/>
                </a:moveTo>
                <a:cubicBezTo>
                  <a:pt x="5439668" y="1072803"/>
                  <a:pt x="5444629" y="1075283"/>
                  <a:pt x="5454551" y="1075283"/>
                </a:cubicBezTo>
                <a:cubicBezTo>
                  <a:pt x="5459512" y="1075283"/>
                  <a:pt x="5461992" y="1075283"/>
                  <a:pt x="5461992" y="1075283"/>
                </a:cubicBezTo>
                <a:cubicBezTo>
                  <a:pt x="5461992" y="1075283"/>
                  <a:pt x="5459512" y="1072803"/>
                  <a:pt x="5454551" y="1067841"/>
                </a:cubicBezTo>
                <a:close/>
                <a:moveTo>
                  <a:pt x="5328047" y="1067841"/>
                </a:moveTo>
                <a:lnTo>
                  <a:pt x="5320605" y="1082724"/>
                </a:lnTo>
                <a:cubicBezTo>
                  <a:pt x="5315644" y="1092646"/>
                  <a:pt x="5315644" y="1097607"/>
                  <a:pt x="5320605" y="1097607"/>
                </a:cubicBezTo>
                <a:lnTo>
                  <a:pt x="5328047" y="1090166"/>
                </a:lnTo>
                <a:cubicBezTo>
                  <a:pt x="5323085" y="1085204"/>
                  <a:pt x="5323085" y="1082724"/>
                  <a:pt x="5328047" y="1082724"/>
                </a:cubicBezTo>
                <a:close/>
                <a:moveTo>
                  <a:pt x="3393281" y="1067841"/>
                </a:moveTo>
                <a:lnTo>
                  <a:pt x="3400723" y="1067841"/>
                </a:lnTo>
                <a:cubicBezTo>
                  <a:pt x="3400723" y="1067841"/>
                  <a:pt x="3400723" y="1069082"/>
                  <a:pt x="3400723" y="1071562"/>
                </a:cubicBezTo>
                <a:cubicBezTo>
                  <a:pt x="3400723" y="1074042"/>
                  <a:pt x="3398242" y="1075283"/>
                  <a:pt x="3393281" y="1075283"/>
                </a:cubicBezTo>
                <a:close/>
                <a:moveTo>
                  <a:pt x="3281661" y="1067841"/>
                </a:moveTo>
                <a:lnTo>
                  <a:pt x="3281661" y="1075283"/>
                </a:lnTo>
                <a:lnTo>
                  <a:pt x="3274219" y="1075283"/>
                </a:lnTo>
                <a:cubicBezTo>
                  <a:pt x="3269258" y="1075283"/>
                  <a:pt x="3268017" y="1074042"/>
                  <a:pt x="3270498" y="1071562"/>
                </a:cubicBezTo>
                <a:cubicBezTo>
                  <a:pt x="3272979" y="1069082"/>
                  <a:pt x="3276699" y="1067841"/>
                  <a:pt x="3281661" y="1067841"/>
                </a:cubicBezTo>
                <a:close/>
                <a:moveTo>
                  <a:pt x="3192364" y="1067841"/>
                </a:moveTo>
                <a:cubicBezTo>
                  <a:pt x="3192364" y="1072803"/>
                  <a:pt x="3191123" y="1075283"/>
                  <a:pt x="3188642" y="1075283"/>
                </a:cubicBezTo>
                <a:cubicBezTo>
                  <a:pt x="3186163" y="1075283"/>
                  <a:pt x="3184922" y="1075283"/>
                  <a:pt x="3184922" y="1075283"/>
                </a:cubicBezTo>
                <a:lnTo>
                  <a:pt x="3177481" y="1075283"/>
                </a:lnTo>
                <a:cubicBezTo>
                  <a:pt x="3182441" y="1070322"/>
                  <a:pt x="3187402" y="1067841"/>
                  <a:pt x="3192364" y="1067841"/>
                </a:cubicBezTo>
                <a:close/>
                <a:moveTo>
                  <a:pt x="2801689" y="1067841"/>
                </a:moveTo>
                <a:cubicBezTo>
                  <a:pt x="2804170" y="1067841"/>
                  <a:pt x="2806650" y="1069082"/>
                  <a:pt x="2809132" y="1071562"/>
                </a:cubicBezTo>
                <a:cubicBezTo>
                  <a:pt x="2811612" y="1074042"/>
                  <a:pt x="2811612" y="1076523"/>
                  <a:pt x="2809132" y="1079004"/>
                </a:cubicBezTo>
                <a:cubicBezTo>
                  <a:pt x="2806650" y="1081484"/>
                  <a:pt x="2804170" y="1080244"/>
                  <a:pt x="2801689" y="1075283"/>
                </a:cubicBezTo>
                <a:cubicBezTo>
                  <a:pt x="2799209" y="1070322"/>
                  <a:pt x="2799209" y="1067841"/>
                  <a:pt x="2801689" y="1067841"/>
                </a:cubicBezTo>
                <a:close/>
                <a:moveTo>
                  <a:pt x="2708672" y="1067841"/>
                </a:moveTo>
                <a:cubicBezTo>
                  <a:pt x="2708672" y="1067841"/>
                  <a:pt x="2708672" y="1070322"/>
                  <a:pt x="2708672" y="1075283"/>
                </a:cubicBezTo>
                <a:cubicBezTo>
                  <a:pt x="2708672" y="1075283"/>
                  <a:pt x="2706191" y="1075283"/>
                  <a:pt x="2701230" y="1075283"/>
                </a:cubicBezTo>
                <a:close/>
                <a:moveTo>
                  <a:pt x="5476875" y="1060400"/>
                </a:moveTo>
                <a:cubicBezTo>
                  <a:pt x="5476875" y="1065361"/>
                  <a:pt x="5476875" y="1067841"/>
                  <a:pt x="5476875" y="1067841"/>
                </a:cubicBezTo>
                <a:cubicBezTo>
                  <a:pt x="5481836" y="1062880"/>
                  <a:pt x="5484316" y="1060400"/>
                  <a:pt x="5484316" y="1060400"/>
                </a:cubicBezTo>
                <a:cubicBezTo>
                  <a:pt x="5484316" y="1060400"/>
                  <a:pt x="5481836" y="1060400"/>
                  <a:pt x="5476875" y="1060400"/>
                </a:cubicBezTo>
                <a:close/>
                <a:moveTo>
                  <a:pt x="2306837" y="1060400"/>
                </a:moveTo>
                <a:lnTo>
                  <a:pt x="2314277" y="1060400"/>
                </a:lnTo>
                <a:lnTo>
                  <a:pt x="2299394" y="1075283"/>
                </a:lnTo>
                <a:lnTo>
                  <a:pt x="2291953" y="1067841"/>
                </a:lnTo>
                <a:cubicBezTo>
                  <a:pt x="2291953" y="1062880"/>
                  <a:pt x="2296914" y="1060400"/>
                  <a:pt x="2306837" y="1060400"/>
                </a:cubicBezTo>
                <a:close/>
                <a:moveTo>
                  <a:pt x="2083594" y="1060400"/>
                </a:moveTo>
                <a:lnTo>
                  <a:pt x="2076152" y="1075283"/>
                </a:lnTo>
                <a:lnTo>
                  <a:pt x="2068711" y="1075283"/>
                </a:lnTo>
                <a:close/>
                <a:moveTo>
                  <a:pt x="5514082" y="1052959"/>
                </a:moveTo>
                <a:cubicBezTo>
                  <a:pt x="5509120" y="1052959"/>
                  <a:pt x="5506640" y="1055439"/>
                  <a:pt x="5506640" y="1060400"/>
                </a:cubicBezTo>
                <a:lnTo>
                  <a:pt x="5514082" y="1060400"/>
                </a:lnTo>
                <a:cubicBezTo>
                  <a:pt x="5519043" y="1060400"/>
                  <a:pt x="5521523" y="1059159"/>
                  <a:pt x="5521523" y="1056679"/>
                </a:cubicBezTo>
                <a:cubicBezTo>
                  <a:pt x="5521523" y="1054199"/>
                  <a:pt x="5521523" y="1052959"/>
                  <a:pt x="5521523" y="1052959"/>
                </a:cubicBezTo>
                <a:cubicBezTo>
                  <a:pt x="5521523" y="1052959"/>
                  <a:pt x="5519043" y="1052959"/>
                  <a:pt x="5514082" y="1052959"/>
                </a:cubicBezTo>
                <a:close/>
                <a:moveTo>
                  <a:pt x="4249043" y="1052959"/>
                </a:moveTo>
                <a:lnTo>
                  <a:pt x="4249043" y="1060400"/>
                </a:lnTo>
                <a:lnTo>
                  <a:pt x="4263926" y="1060400"/>
                </a:lnTo>
                <a:lnTo>
                  <a:pt x="4263926" y="1052959"/>
                </a:lnTo>
                <a:cubicBezTo>
                  <a:pt x="4258965" y="1052959"/>
                  <a:pt x="4256484" y="1052959"/>
                  <a:pt x="4256484" y="1052959"/>
                </a:cubicBezTo>
                <a:cubicBezTo>
                  <a:pt x="4251523" y="1057920"/>
                  <a:pt x="4249043" y="1057920"/>
                  <a:pt x="4249043" y="1052959"/>
                </a:cubicBezTo>
                <a:close/>
                <a:moveTo>
                  <a:pt x="4196953" y="1052959"/>
                </a:moveTo>
                <a:cubicBezTo>
                  <a:pt x="4191992" y="1052959"/>
                  <a:pt x="4187032" y="1054199"/>
                  <a:pt x="4182070" y="1056679"/>
                </a:cubicBezTo>
                <a:cubicBezTo>
                  <a:pt x="4177109" y="1059159"/>
                  <a:pt x="4174629" y="1060400"/>
                  <a:pt x="4174629" y="1060400"/>
                </a:cubicBezTo>
                <a:cubicBezTo>
                  <a:pt x="4174629" y="1060400"/>
                  <a:pt x="4173389" y="1060400"/>
                  <a:pt x="4170908" y="1060400"/>
                </a:cubicBezTo>
                <a:cubicBezTo>
                  <a:pt x="4168428" y="1060400"/>
                  <a:pt x="4167188" y="1062880"/>
                  <a:pt x="4167188" y="1067841"/>
                </a:cubicBezTo>
                <a:lnTo>
                  <a:pt x="4174629" y="1060400"/>
                </a:lnTo>
                <a:lnTo>
                  <a:pt x="4204395" y="1052959"/>
                </a:lnTo>
                <a:close/>
                <a:moveTo>
                  <a:pt x="3419326" y="1052959"/>
                </a:moveTo>
                <a:cubicBezTo>
                  <a:pt x="3421807" y="1052959"/>
                  <a:pt x="3423048" y="1055439"/>
                  <a:pt x="3423048" y="1060400"/>
                </a:cubicBezTo>
                <a:cubicBezTo>
                  <a:pt x="3423048" y="1060400"/>
                  <a:pt x="3420566" y="1060400"/>
                  <a:pt x="3415605" y="1060400"/>
                </a:cubicBezTo>
                <a:cubicBezTo>
                  <a:pt x="3415605" y="1055439"/>
                  <a:pt x="3416846" y="1052959"/>
                  <a:pt x="3419326" y="1052959"/>
                </a:cubicBezTo>
                <a:close/>
                <a:moveTo>
                  <a:pt x="2522637" y="1052959"/>
                </a:moveTo>
                <a:cubicBezTo>
                  <a:pt x="2522637" y="1052959"/>
                  <a:pt x="2522637" y="1055439"/>
                  <a:pt x="2522637" y="1060400"/>
                </a:cubicBezTo>
                <a:cubicBezTo>
                  <a:pt x="2517677" y="1060400"/>
                  <a:pt x="2512715" y="1062880"/>
                  <a:pt x="2507754" y="1067841"/>
                </a:cubicBezTo>
                <a:lnTo>
                  <a:pt x="2500313" y="1067841"/>
                </a:lnTo>
                <a:close/>
                <a:moveTo>
                  <a:pt x="5418274" y="1048308"/>
                </a:moveTo>
                <a:cubicBezTo>
                  <a:pt x="5418894" y="1047688"/>
                  <a:pt x="5419824" y="1047998"/>
                  <a:pt x="5421064" y="1049238"/>
                </a:cubicBezTo>
                <a:cubicBezTo>
                  <a:pt x="5423544" y="1051718"/>
                  <a:pt x="5422305" y="1052959"/>
                  <a:pt x="5417343" y="1052959"/>
                </a:cubicBezTo>
                <a:cubicBezTo>
                  <a:pt x="5417343" y="1050478"/>
                  <a:pt x="5417654" y="1048928"/>
                  <a:pt x="5418274" y="1048308"/>
                </a:cubicBezTo>
                <a:close/>
                <a:moveTo>
                  <a:pt x="5342929" y="1045517"/>
                </a:moveTo>
                <a:cubicBezTo>
                  <a:pt x="5342929" y="1050479"/>
                  <a:pt x="5342929" y="1052959"/>
                  <a:pt x="5342929" y="1052959"/>
                </a:cubicBezTo>
                <a:cubicBezTo>
                  <a:pt x="5347891" y="1052959"/>
                  <a:pt x="5350371" y="1051718"/>
                  <a:pt x="5350371" y="1049238"/>
                </a:cubicBezTo>
                <a:cubicBezTo>
                  <a:pt x="5350371" y="1046758"/>
                  <a:pt x="5350371" y="1045517"/>
                  <a:pt x="5350371" y="1045517"/>
                </a:cubicBezTo>
                <a:cubicBezTo>
                  <a:pt x="5350371" y="1045517"/>
                  <a:pt x="5347891" y="1045517"/>
                  <a:pt x="5342929" y="1045517"/>
                </a:cubicBezTo>
                <a:close/>
                <a:moveTo>
                  <a:pt x="4100215" y="1045517"/>
                </a:moveTo>
                <a:cubicBezTo>
                  <a:pt x="4095254" y="1045517"/>
                  <a:pt x="4092773" y="1047997"/>
                  <a:pt x="4092773" y="1052959"/>
                </a:cubicBezTo>
                <a:lnTo>
                  <a:pt x="4107656" y="1052959"/>
                </a:lnTo>
                <a:cubicBezTo>
                  <a:pt x="4107656" y="1047997"/>
                  <a:pt x="4105176" y="1045517"/>
                  <a:pt x="4100215" y="1045517"/>
                </a:cubicBezTo>
                <a:close/>
                <a:moveTo>
                  <a:pt x="3906738" y="1045517"/>
                </a:moveTo>
                <a:lnTo>
                  <a:pt x="3906738" y="1052959"/>
                </a:lnTo>
                <a:cubicBezTo>
                  <a:pt x="3911699" y="1052959"/>
                  <a:pt x="3914180" y="1052959"/>
                  <a:pt x="3914180" y="1052959"/>
                </a:cubicBezTo>
                <a:close/>
                <a:moveTo>
                  <a:pt x="3869532" y="1045517"/>
                </a:moveTo>
                <a:cubicBezTo>
                  <a:pt x="3874492" y="1045517"/>
                  <a:pt x="3876973" y="1045517"/>
                  <a:pt x="3876973" y="1045517"/>
                </a:cubicBezTo>
                <a:lnTo>
                  <a:pt x="3876973" y="1052959"/>
                </a:lnTo>
                <a:close/>
                <a:moveTo>
                  <a:pt x="3791397" y="1045517"/>
                </a:moveTo>
                <a:cubicBezTo>
                  <a:pt x="3788917" y="1045517"/>
                  <a:pt x="3787676" y="1047997"/>
                  <a:pt x="3787676" y="1052959"/>
                </a:cubicBezTo>
                <a:cubicBezTo>
                  <a:pt x="3792637" y="1052959"/>
                  <a:pt x="3795118" y="1051718"/>
                  <a:pt x="3795118" y="1049238"/>
                </a:cubicBezTo>
                <a:cubicBezTo>
                  <a:pt x="3795118" y="1046758"/>
                  <a:pt x="3793877" y="1045517"/>
                  <a:pt x="3791397" y="1045517"/>
                </a:cubicBezTo>
                <a:close/>
                <a:moveTo>
                  <a:pt x="3609082" y="1045517"/>
                </a:moveTo>
                <a:cubicBezTo>
                  <a:pt x="3609082" y="1050479"/>
                  <a:pt x="3606602" y="1052959"/>
                  <a:pt x="3601641" y="1052959"/>
                </a:cubicBezTo>
                <a:lnTo>
                  <a:pt x="3601641" y="1049238"/>
                </a:lnTo>
                <a:close/>
                <a:moveTo>
                  <a:pt x="5412693" y="1040866"/>
                </a:moveTo>
                <a:cubicBezTo>
                  <a:pt x="5410832" y="1041487"/>
                  <a:pt x="5409902" y="1043037"/>
                  <a:pt x="5409902" y="1045517"/>
                </a:cubicBezTo>
                <a:cubicBezTo>
                  <a:pt x="5414863" y="1050479"/>
                  <a:pt x="5417343" y="1055439"/>
                  <a:pt x="5417343" y="1060400"/>
                </a:cubicBezTo>
                <a:cubicBezTo>
                  <a:pt x="5417343" y="1055439"/>
                  <a:pt x="5419824" y="1054199"/>
                  <a:pt x="5424785" y="1056679"/>
                </a:cubicBezTo>
                <a:cubicBezTo>
                  <a:pt x="5429746" y="1059159"/>
                  <a:pt x="5432226" y="1057920"/>
                  <a:pt x="5432226" y="1052959"/>
                </a:cubicBezTo>
                <a:cubicBezTo>
                  <a:pt x="5432226" y="1047997"/>
                  <a:pt x="5428506" y="1044277"/>
                  <a:pt x="5421064" y="1041797"/>
                </a:cubicBezTo>
                <a:cubicBezTo>
                  <a:pt x="5417343" y="1040556"/>
                  <a:pt x="5414553" y="1040247"/>
                  <a:pt x="5412693" y="1040866"/>
                </a:cubicBezTo>
                <a:close/>
                <a:moveTo>
                  <a:pt x="5707558" y="1038076"/>
                </a:moveTo>
                <a:lnTo>
                  <a:pt x="5722441" y="1045517"/>
                </a:lnTo>
                <a:cubicBezTo>
                  <a:pt x="5717480" y="1050479"/>
                  <a:pt x="5712520" y="1050479"/>
                  <a:pt x="5707558" y="1045517"/>
                </a:cubicBezTo>
                <a:close/>
                <a:moveTo>
                  <a:pt x="5395019" y="1038076"/>
                </a:moveTo>
                <a:cubicBezTo>
                  <a:pt x="5390058" y="1038076"/>
                  <a:pt x="5386337" y="1039316"/>
                  <a:pt x="5383857" y="1041797"/>
                </a:cubicBezTo>
                <a:cubicBezTo>
                  <a:pt x="5381377" y="1044277"/>
                  <a:pt x="5381377" y="1046758"/>
                  <a:pt x="5383857" y="1049238"/>
                </a:cubicBezTo>
                <a:cubicBezTo>
                  <a:pt x="5386337" y="1051718"/>
                  <a:pt x="5390058" y="1051718"/>
                  <a:pt x="5395019" y="1049238"/>
                </a:cubicBezTo>
                <a:cubicBezTo>
                  <a:pt x="5399981" y="1046758"/>
                  <a:pt x="5402461" y="1045517"/>
                  <a:pt x="5402461" y="1045517"/>
                </a:cubicBezTo>
                <a:cubicBezTo>
                  <a:pt x="5402461" y="1045517"/>
                  <a:pt x="5399981" y="1043037"/>
                  <a:pt x="5395019" y="1038076"/>
                </a:cubicBezTo>
                <a:close/>
                <a:moveTo>
                  <a:pt x="5372695" y="1038076"/>
                </a:moveTo>
                <a:cubicBezTo>
                  <a:pt x="5377656" y="1043037"/>
                  <a:pt x="5380136" y="1045517"/>
                  <a:pt x="5380136" y="1045517"/>
                </a:cubicBezTo>
                <a:cubicBezTo>
                  <a:pt x="5380136" y="1045517"/>
                  <a:pt x="5380136" y="1044277"/>
                  <a:pt x="5380136" y="1041797"/>
                </a:cubicBezTo>
                <a:cubicBezTo>
                  <a:pt x="5380136" y="1039316"/>
                  <a:pt x="5377656" y="1038076"/>
                  <a:pt x="5372695" y="1038076"/>
                </a:cubicBezTo>
                <a:close/>
                <a:moveTo>
                  <a:pt x="5320605" y="1038076"/>
                </a:moveTo>
                <a:lnTo>
                  <a:pt x="5313164" y="1045517"/>
                </a:lnTo>
                <a:cubicBezTo>
                  <a:pt x="5328047" y="1050479"/>
                  <a:pt x="5335488" y="1050479"/>
                  <a:pt x="5335488" y="1045517"/>
                </a:cubicBezTo>
                <a:close/>
                <a:moveTo>
                  <a:pt x="4211836" y="1038076"/>
                </a:moveTo>
                <a:cubicBezTo>
                  <a:pt x="4211836" y="1038076"/>
                  <a:pt x="4211836" y="1040556"/>
                  <a:pt x="4211836" y="1045517"/>
                </a:cubicBezTo>
                <a:cubicBezTo>
                  <a:pt x="4216797" y="1045517"/>
                  <a:pt x="4219277" y="1044277"/>
                  <a:pt x="4219277" y="1041797"/>
                </a:cubicBezTo>
                <a:cubicBezTo>
                  <a:pt x="4219277" y="1039316"/>
                  <a:pt x="4219277" y="1038076"/>
                  <a:pt x="4219277" y="1038076"/>
                </a:cubicBezTo>
                <a:cubicBezTo>
                  <a:pt x="4219277" y="1038076"/>
                  <a:pt x="4216797" y="1038076"/>
                  <a:pt x="4211836" y="1038076"/>
                </a:cubicBezTo>
                <a:close/>
                <a:moveTo>
                  <a:pt x="4033242" y="1038076"/>
                </a:moveTo>
                <a:cubicBezTo>
                  <a:pt x="4033242" y="1043037"/>
                  <a:pt x="4035723" y="1045517"/>
                  <a:pt x="4040684" y="1045517"/>
                </a:cubicBezTo>
                <a:cubicBezTo>
                  <a:pt x="4040684" y="1040556"/>
                  <a:pt x="4043164" y="1038076"/>
                  <a:pt x="4048125" y="1038076"/>
                </a:cubicBezTo>
                <a:lnTo>
                  <a:pt x="4040684" y="1038076"/>
                </a:lnTo>
                <a:close/>
                <a:moveTo>
                  <a:pt x="3653731" y="1038076"/>
                </a:moveTo>
                <a:cubicBezTo>
                  <a:pt x="3648769" y="1038076"/>
                  <a:pt x="3646289" y="1039316"/>
                  <a:pt x="3646289" y="1041797"/>
                </a:cubicBezTo>
                <a:cubicBezTo>
                  <a:pt x="3646289" y="1044277"/>
                  <a:pt x="3646289" y="1045517"/>
                  <a:pt x="3646289" y="1045517"/>
                </a:cubicBezTo>
                <a:cubicBezTo>
                  <a:pt x="3646289" y="1045517"/>
                  <a:pt x="3647530" y="1044277"/>
                  <a:pt x="3650010" y="1041797"/>
                </a:cubicBezTo>
                <a:cubicBezTo>
                  <a:pt x="3652490" y="1039316"/>
                  <a:pt x="3653731" y="1038076"/>
                  <a:pt x="3653731" y="1038076"/>
                </a:cubicBezTo>
                <a:close/>
                <a:moveTo>
                  <a:pt x="3616523" y="1038076"/>
                </a:moveTo>
                <a:cubicBezTo>
                  <a:pt x="3611562" y="1038076"/>
                  <a:pt x="3609082" y="1040556"/>
                  <a:pt x="3609082" y="1045517"/>
                </a:cubicBezTo>
                <a:cubicBezTo>
                  <a:pt x="3609082" y="1045517"/>
                  <a:pt x="3606602" y="1045517"/>
                  <a:pt x="3601641" y="1045517"/>
                </a:cubicBezTo>
                <a:cubicBezTo>
                  <a:pt x="3601641" y="1045517"/>
                  <a:pt x="3601641" y="1046138"/>
                  <a:pt x="3601641" y="1047378"/>
                </a:cubicBezTo>
                <a:lnTo>
                  <a:pt x="3601641" y="1049238"/>
                </a:lnTo>
                <a:lnTo>
                  <a:pt x="3594199" y="1052959"/>
                </a:lnTo>
                <a:lnTo>
                  <a:pt x="3594199" y="1060400"/>
                </a:lnTo>
                <a:cubicBezTo>
                  <a:pt x="3594199" y="1065361"/>
                  <a:pt x="3591719" y="1067841"/>
                  <a:pt x="3586758" y="1067841"/>
                </a:cubicBezTo>
                <a:lnTo>
                  <a:pt x="3586758" y="1060400"/>
                </a:lnTo>
                <a:lnTo>
                  <a:pt x="3586758" y="1052959"/>
                </a:lnTo>
                <a:cubicBezTo>
                  <a:pt x="3586758" y="1057920"/>
                  <a:pt x="3584278" y="1062880"/>
                  <a:pt x="3579316" y="1067841"/>
                </a:cubicBezTo>
                <a:cubicBezTo>
                  <a:pt x="3574355" y="1072803"/>
                  <a:pt x="3571875" y="1072803"/>
                  <a:pt x="3571875" y="1067841"/>
                </a:cubicBezTo>
                <a:lnTo>
                  <a:pt x="3564434" y="1075283"/>
                </a:lnTo>
                <a:cubicBezTo>
                  <a:pt x="3564434" y="1080244"/>
                  <a:pt x="3565674" y="1082724"/>
                  <a:pt x="3568154" y="1082724"/>
                </a:cubicBezTo>
                <a:cubicBezTo>
                  <a:pt x="3570635" y="1082724"/>
                  <a:pt x="3574355" y="1082724"/>
                  <a:pt x="3579316" y="1082724"/>
                </a:cubicBezTo>
                <a:lnTo>
                  <a:pt x="3594199" y="1082724"/>
                </a:lnTo>
                <a:lnTo>
                  <a:pt x="3586758" y="1090166"/>
                </a:lnTo>
                <a:cubicBezTo>
                  <a:pt x="3581797" y="1095127"/>
                  <a:pt x="3576836" y="1097607"/>
                  <a:pt x="3571875" y="1097607"/>
                </a:cubicBezTo>
                <a:cubicBezTo>
                  <a:pt x="3566915" y="1097607"/>
                  <a:pt x="3563193" y="1097607"/>
                  <a:pt x="3560713" y="1097607"/>
                </a:cubicBezTo>
                <a:cubicBezTo>
                  <a:pt x="3558233" y="1097607"/>
                  <a:pt x="3555753" y="1098848"/>
                  <a:pt x="3553271" y="1101328"/>
                </a:cubicBezTo>
                <a:cubicBezTo>
                  <a:pt x="3550791" y="1103808"/>
                  <a:pt x="3549551" y="1105048"/>
                  <a:pt x="3549551" y="1105048"/>
                </a:cubicBezTo>
                <a:cubicBezTo>
                  <a:pt x="3544590" y="1110010"/>
                  <a:pt x="3544590" y="1113731"/>
                  <a:pt x="3549551" y="1116211"/>
                </a:cubicBezTo>
                <a:cubicBezTo>
                  <a:pt x="3554512" y="1118691"/>
                  <a:pt x="3556992" y="1117451"/>
                  <a:pt x="3556992" y="1112490"/>
                </a:cubicBezTo>
                <a:lnTo>
                  <a:pt x="3571875" y="1119931"/>
                </a:lnTo>
                <a:cubicBezTo>
                  <a:pt x="3571875" y="1119931"/>
                  <a:pt x="3573116" y="1122411"/>
                  <a:pt x="3575596" y="1127373"/>
                </a:cubicBezTo>
                <a:cubicBezTo>
                  <a:pt x="3578076" y="1132334"/>
                  <a:pt x="3579316" y="1134814"/>
                  <a:pt x="3579316" y="1134814"/>
                </a:cubicBezTo>
                <a:lnTo>
                  <a:pt x="3594199" y="1134814"/>
                </a:lnTo>
                <a:cubicBezTo>
                  <a:pt x="3614043" y="1124893"/>
                  <a:pt x="3616523" y="1119931"/>
                  <a:pt x="3601641" y="1119931"/>
                </a:cubicBezTo>
                <a:lnTo>
                  <a:pt x="3594199" y="1112490"/>
                </a:lnTo>
                <a:lnTo>
                  <a:pt x="3609082" y="1105048"/>
                </a:lnTo>
                <a:cubicBezTo>
                  <a:pt x="3614043" y="1105048"/>
                  <a:pt x="3619004" y="1106289"/>
                  <a:pt x="3623965" y="1108769"/>
                </a:cubicBezTo>
                <a:cubicBezTo>
                  <a:pt x="3628926" y="1111249"/>
                  <a:pt x="3631406" y="1112490"/>
                  <a:pt x="3631406" y="1112490"/>
                </a:cubicBezTo>
                <a:cubicBezTo>
                  <a:pt x="3631406" y="1112490"/>
                  <a:pt x="3628926" y="1112490"/>
                  <a:pt x="3623965" y="1112490"/>
                </a:cubicBezTo>
                <a:lnTo>
                  <a:pt x="3616523" y="1119931"/>
                </a:lnTo>
                <a:lnTo>
                  <a:pt x="3631406" y="1119931"/>
                </a:lnTo>
                <a:lnTo>
                  <a:pt x="3638848" y="1112490"/>
                </a:lnTo>
                <a:cubicBezTo>
                  <a:pt x="3648769" y="1112490"/>
                  <a:pt x="3653731" y="1107529"/>
                  <a:pt x="3653731" y="1097607"/>
                </a:cubicBezTo>
                <a:cubicBezTo>
                  <a:pt x="3653731" y="1092646"/>
                  <a:pt x="3651250" y="1090166"/>
                  <a:pt x="3646289" y="1090166"/>
                </a:cubicBezTo>
                <a:cubicBezTo>
                  <a:pt x="3641328" y="1090166"/>
                  <a:pt x="3636368" y="1092646"/>
                  <a:pt x="3631406" y="1097607"/>
                </a:cubicBezTo>
                <a:cubicBezTo>
                  <a:pt x="3621485" y="1102568"/>
                  <a:pt x="3614043" y="1105048"/>
                  <a:pt x="3609082" y="1105048"/>
                </a:cubicBezTo>
                <a:lnTo>
                  <a:pt x="3601641" y="1090166"/>
                </a:lnTo>
                <a:lnTo>
                  <a:pt x="3601641" y="1082724"/>
                </a:lnTo>
                <a:cubicBezTo>
                  <a:pt x="3596679" y="1082724"/>
                  <a:pt x="3594199" y="1081484"/>
                  <a:pt x="3594199" y="1079004"/>
                </a:cubicBezTo>
                <a:cubicBezTo>
                  <a:pt x="3594199" y="1076523"/>
                  <a:pt x="3599160" y="1074042"/>
                  <a:pt x="3609082" y="1071562"/>
                </a:cubicBezTo>
                <a:cubicBezTo>
                  <a:pt x="3619004" y="1069082"/>
                  <a:pt x="3623965" y="1067841"/>
                  <a:pt x="3623965" y="1067841"/>
                </a:cubicBezTo>
                <a:lnTo>
                  <a:pt x="3631406" y="1060400"/>
                </a:lnTo>
                <a:cubicBezTo>
                  <a:pt x="3631406" y="1050479"/>
                  <a:pt x="3628926" y="1045517"/>
                  <a:pt x="3623965" y="1045517"/>
                </a:cubicBezTo>
                <a:cubicBezTo>
                  <a:pt x="3619004" y="1045517"/>
                  <a:pt x="3616523" y="1043037"/>
                  <a:pt x="3616523" y="1038076"/>
                </a:cubicBezTo>
                <a:close/>
                <a:moveTo>
                  <a:pt x="3352353" y="1038076"/>
                </a:moveTo>
                <a:cubicBezTo>
                  <a:pt x="3349873" y="1038076"/>
                  <a:pt x="3349873" y="1040556"/>
                  <a:pt x="3352353" y="1045517"/>
                </a:cubicBezTo>
                <a:cubicBezTo>
                  <a:pt x="3354834" y="1050479"/>
                  <a:pt x="3356074" y="1055439"/>
                  <a:pt x="3356074" y="1060400"/>
                </a:cubicBezTo>
                <a:lnTo>
                  <a:pt x="3356074" y="1067841"/>
                </a:lnTo>
                <a:cubicBezTo>
                  <a:pt x="3356074" y="1067841"/>
                  <a:pt x="3358555" y="1064121"/>
                  <a:pt x="3363516" y="1056679"/>
                </a:cubicBezTo>
                <a:cubicBezTo>
                  <a:pt x="3368476" y="1049238"/>
                  <a:pt x="3368476" y="1044277"/>
                  <a:pt x="3363516" y="1041797"/>
                </a:cubicBezTo>
                <a:cubicBezTo>
                  <a:pt x="3358555" y="1039316"/>
                  <a:pt x="3354834" y="1038076"/>
                  <a:pt x="3352353" y="1038076"/>
                </a:cubicBezTo>
                <a:close/>
                <a:moveTo>
                  <a:pt x="2864941" y="1038076"/>
                </a:moveTo>
                <a:lnTo>
                  <a:pt x="2864941" y="1045517"/>
                </a:lnTo>
                <a:cubicBezTo>
                  <a:pt x="2869902" y="1045517"/>
                  <a:pt x="2872383" y="1043037"/>
                  <a:pt x="2872383" y="1038076"/>
                </a:cubicBezTo>
                <a:close/>
                <a:moveTo>
                  <a:pt x="2730997" y="1038076"/>
                </a:moveTo>
                <a:lnTo>
                  <a:pt x="2723555" y="1052959"/>
                </a:lnTo>
                <a:lnTo>
                  <a:pt x="2708672" y="1052959"/>
                </a:lnTo>
                <a:cubicBezTo>
                  <a:pt x="2708672" y="1043037"/>
                  <a:pt x="2716113" y="1038076"/>
                  <a:pt x="2730997" y="1038076"/>
                </a:cubicBezTo>
                <a:close/>
                <a:moveTo>
                  <a:pt x="3878833" y="1034355"/>
                </a:moveTo>
                <a:cubicBezTo>
                  <a:pt x="3880074" y="1034355"/>
                  <a:pt x="3881934" y="1035595"/>
                  <a:pt x="3884415" y="1038076"/>
                </a:cubicBezTo>
                <a:lnTo>
                  <a:pt x="3883019" y="1038076"/>
                </a:lnTo>
                <a:cubicBezTo>
                  <a:pt x="3881468" y="1038076"/>
                  <a:pt x="3879453" y="1038076"/>
                  <a:pt x="3876973" y="1038076"/>
                </a:cubicBezTo>
                <a:cubicBezTo>
                  <a:pt x="3876973" y="1035595"/>
                  <a:pt x="3877593" y="1034355"/>
                  <a:pt x="3878833" y="1034355"/>
                </a:cubicBezTo>
                <a:close/>
                <a:moveTo>
                  <a:pt x="3391421" y="1033425"/>
                </a:moveTo>
                <a:cubicBezTo>
                  <a:pt x="3392662" y="1032805"/>
                  <a:pt x="3393281" y="1033115"/>
                  <a:pt x="3393281" y="1034355"/>
                </a:cubicBezTo>
                <a:cubicBezTo>
                  <a:pt x="3393281" y="1036835"/>
                  <a:pt x="3393281" y="1038076"/>
                  <a:pt x="3393281" y="1038076"/>
                </a:cubicBezTo>
                <a:lnTo>
                  <a:pt x="3385840" y="1038076"/>
                </a:lnTo>
                <a:cubicBezTo>
                  <a:pt x="3388321" y="1035595"/>
                  <a:pt x="3390180" y="1034045"/>
                  <a:pt x="3391421" y="1033425"/>
                </a:cubicBezTo>
                <a:close/>
                <a:moveTo>
                  <a:pt x="5253633" y="1030634"/>
                </a:moveTo>
                <a:cubicBezTo>
                  <a:pt x="5248671" y="1030634"/>
                  <a:pt x="5246191" y="1031875"/>
                  <a:pt x="5246191" y="1034355"/>
                </a:cubicBezTo>
                <a:cubicBezTo>
                  <a:pt x="5246191" y="1036835"/>
                  <a:pt x="5248671" y="1038076"/>
                  <a:pt x="5253633" y="1038076"/>
                </a:cubicBezTo>
                <a:cubicBezTo>
                  <a:pt x="5253633" y="1033114"/>
                  <a:pt x="5253633" y="1030634"/>
                  <a:pt x="5253633" y="1030634"/>
                </a:cubicBezTo>
                <a:close/>
                <a:moveTo>
                  <a:pt x="4081611" y="1030634"/>
                </a:moveTo>
                <a:cubicBezTo>
                  <a:pt x="4079131" y="1030634"/>
                  <a:pt x="4077891" y="1033114"/>
                  <a:pt x="4077891" y="1038076"/>
                </a:cubicBezTo>
                <a:cubicBezTo>
                  <a:pt x="4082852" y="1038076"/>
                  <a:pt x="4085332" y="1038076"/>
                  <a:pt x="4085332" y="1038076"/>
                </a:cubicBezTo>
                <a:lnTo>
                  <a:pt x="4085332" y="1030634"/>
                </a:lnTo>
                <a:cubicBezTo>
                  <a:pt x="4085332" y="1030634"/>
                  <a:pt x="4084092" y="1030634"/>
                  <a:pt x="4081611" y="1030634"/>
                </a:cubicBezTo>
                <a:close/>
                <a:moveTo>
                  <a:pt x="4055566" y="1030634"/>
                </a:moveTo>
                <a:lnTo>
                  <a:pt x="4055566" y="1038076"/>
                </a:lnTo>
                <a:cubicBezTo>
                  <a:pt x="4065489" y="1038076"/>
                  <a:pt x="4070449" y="1036835"/>
                  <a:pt x="4070449" y="1034355"/>
                </a:cubicBezTo>
                <a:cubicBezTo>
                  <a:pt x="4070449" y="1031875"/>
                  <a:pt x="4069209" y="1030634"/>
                  <a:pt x="4066729" y="1030634"/>
                </a:cubicBezTo>
                <a:cubicBezTo>
                  <a:pt x="4064248" y="1030634"/>
                  <a:pt x="4060527" y="1030634"/>
                  <a:pt x="4055566" y="1030634"/>
                </a:cubicBezTo>
                <a:close/>
                <a:moveTo>
                  <a:pt x="3661172" y="1030634"/>
                </a:moveTo>
                <a:cubicBezTo>
                  <a:pt x="3661172" y="1030634"/>
                  <a:pt x="3661172" y="1033114"/>
                  <a:pt x="3661172" y="1038076"/>
                </a:cubicBezTo>
                <a:cubicBezTo>
                  <a:pt x="3666133" y="1038076"/>
                  <a:pt x="3668613" y="1038076"/>
                  <a:pt x="3668613" y="1038076"/>
                </a:cubicBezTo>
                <a:cubicBezTo>
                  <a:pt x="3668613" y="1033114"/>
                  <a:pt x="3666133" y="1030634"/>
                  <a:pt x="3661172" y="1030634"/>
                </a:cubicBezTo>
                <a:close/>
                <a:moveTo>
                  <a:pt x="3631406" y="1030634"/>
                </a:moveTo>
                <a:lnTo>
                  <a:pt x="3623965" y="1038076"/>
                </a:lnTo>
                <a:cubicBezTo>
                  <a:pt x="3623965" y="1038076"/>
                  <a:pt x="3626445" y="1038076"/>
                  <a:pt x="3631406" y="1038076"/>
                </a:cubicBezTo>
                <a:lnTo>
                  <a:pt x="3638848" y="1030634"/>
                </a:lnTo>
                <a:cubicBezTo>
                  <a:pt x="3633887" y="1030634"/>
                  <a:pt x="3631406" y="1030634"/>
                  <a:pt x="3631406" y="1030634"/>
                </a:cubicBezTo>
                <a:close/>
                <a:moveTo>
                  <a:pt x="3601641" y="1030634"/>
                </a:moveTo>
                <a:lnTo>
                  <a:pt x="3603501" y="1032495"/>
                </a:lnTo>
                <a:lnTo>
                  <a:pt x="3601641" y="1033115"/>
                </a:lnTo>
                <a:lnTo>
                  <a:pt x="3601641" y="1032495"/>
                </a:lnTo>
                <a:cubicBezTo>
                  <a:pt x="3601641" y="1031255"/>
                  <a:pt x="3601641" y="1030634"/>
                  <a:pt x="3601641" y="1030634"/>
                </a:cubicBezTo>
                <a:close/>
                <a:moveTo>
                  <a:pt x="3542109" y="1030634"/>
                </a:moveTo>
                <a:cubicBezTo>
                  <a:pt x="3544590" y="1030634"/>
                  <a:pt x="3546760" y="1030634"/>
                  <a:pt x="3548621" y="1030634"/>
                </a:cubicBezTo>
                <a:lnTo>
                  <a:pt x="3549551" y="1030634"/>
                </a:lnTo>
                <a:cubicBezTo>
                  <a:pt x="3549551" y="1035596"/>
                  <a:pt x="3547071" y="1038076"/>
                  <a:pt x="3542109" y="1038076"/>
                </a:cubicBezTo>
                <a:close/>
                <a:moveTo>
                  <a:pt x="3251895" y="1030634"/>
                </a:moveTo>
                <a:lnTo>
                  <a:pt x="3251895" y="1038076"/>
                </a:lnTo>
                <a:lnTo>
                  <a:pt x="3237012" y="1038076"/>
                </a:lnTo>
                <a:cubicBezTo>
                  <a:pt x="3241972" y="1038076"/>
                  <a:pt x="3246934" y="1035596"/>
                  <a:pt x="3251895" y="1030634"/>
                </a:cubicBezTo>
                <a:close/>
                <a:moveTo>
                  <a:pt x="2336601" y="1030634"/>
                </a:moveTo>
                <a:cubicBezTo>
                  <a:pt x="2336601" y="1030634"/>
                  <a:pt x="2336601" y="1033114"/>
                  <a:pt x="2336601" y="1038076"/>
                </a:cubicBezTo>
                <a:cubicBezTo>
                  <a:pt x="2336601" y="1038076"/>
                  <a:pt x="2336601" y="1039316"/>
                  <a:pt x="2336601" y="1041797"/>
                </a:cubicBezTo>
                <a:cubicBezTo>
                  <a:pt x="2336601" y="1044277"/>
                  <a:pt x="2334121" y="1045517"/>
                  <a:pt x="2329160" y="1045517"/>
                </a:cubicBezTo>
                <a:lnTo>
                  <a:pt x="2314277" y="1060400"/>
                </a:lnTo>
                <a:cubicBezTo>
                  <a:pt x="2314277" y="1040556"/>
                  <a:pt x="2321719" y="1030634"/>
                  <a:pt x="2336601" y="1030634"/>
                </a:cubicBezTo>
                <a:close/>
                <a:moveTo>
                  <a:pt x="3406304" y="1025984"/>
                </a:moveTo>
                <a:cubicBezTo>
                  <a:pt x="3407544" y="1025364"/>
                  <a:pt x="3408165" y="1025674"/>
                  <a:pt x="3408165" y="1026914"/>
                </a:cubicBezTo>
                <a:cubicBezTo>
                  <a:pt x="3408165" y="1029394"/>
                  <a:pt x="3408165" y="1031875"/>
                  <a:pt x="3408165" y="1034355"/>
                </a:cubicBezTo>
                <a:cubicBezTo>
                  <a:pt x="3408165" y="1036835"/>
                  <a:pt x="3405684" y="1038076"/>
                  <a:pt x="3400723" y="1038076"/>
                </a:cubicBezTo>
                <a:lnTo>
                  <a:pt x="3400723" y="1030634"/>
                </a:lnTo>
                <a:cubicBezTo>
                  <a:pt x="3403203" y="1028154"/>
                  <a:pt x="3405063" y="1026604"/>
                  <a:pt x="3406304" y="1025984"/>
                </a:cubicBezTo>
                <a:close/>
                <a:moveTo>
                  <a:pt x="4106726" y="1025054"/>
                </a:moveTo>
                <a:cubicBezTo>
                  <a:pt x="4104866" y="1025054"/>
                  <a:pt x="4102696" y="1025674"/>
                  <a:pt x="4100215" y="1026914"/>
                </a:cubicBezTo>
                <a:cubicBezTo>
                  <a:pt x="4095254" y="1029394"/>
                  <a:pt x="4092773" y="1030634"/>
                  <a:pt x="4092773" y="1030634"/>
                </a:cubicBezTo>
                <a:lnTo>
                  <a:pt x="4107656" y="1030634"/>
                </a:lnTo>
                <a:cubicBezTo>
                  <a:pt x="4112617" y="1030634"/>
                  <a:pt x="4113857" y="1029394"/>
                  <a:pt x="4111377" y="1026914"/>
                </a:cubicBezTo>
                <a:cubicBezTo>
                  <a:pt x="4110137" y="1025674"/>
                  <a:pt x="4108586" y="1025054"/>
                  <a:pt x="4106726" y="1025054"/>
                </a:cubicBezTo>
                <a:close/>
                <a:moveTo>
                  <a:pt x="5670351" y="1023193"/>
                </a:moveTo>
                <a:cubicBezTo>
                  <a:pt x="5675313" y="1023193"/>
                  <a:pt x="5677793" y="1023193"/>
                  <a:pt x="5677793" y="1023193"/>
                </a:cubicBezTo>
                <a:lnTo>
                  <a:pt x="5685234" y="1030634"/>
                </a:lnTo>
                <a:cubicBezTo>
                  <a:pt x="5685234" y="1030634"/>
                  <a:pt x="5687714" y="1030634"/>
                  <a:pt x="5692676" y="1030634"/>
                </a:cubicBezTo>
                <a:lnTo>
                  <a:pt x="5685234" y="1038076"/>
                </a:lnTo>
                <a:lnTo>
                  <a:pt x="5670351" y="1030634"/>
                </a:lnTo>
                <a:close/>
                <a:moveTo>
                  <a:pt x="3832325" y="1023193"/>
                </a:moveTo>
                <a:lnTo>
                  <a:pt x="3832325" y="1030634"/>
                </a:lnTo>
                <a:cubicBezTo>
                  <a:pt x="3837285" y="1030634"/>
                  <a:pt x="3839766" y="1029394"/>
                  <a:pt x="3839766" y="1026914"/>
                </a:cubicBezTo>
                <a:cubicBezTo>
                  <a:pt x="3839766" y="1024434"/>
                  <a:pt x="3839766" y="1023193"/>
                  <a:pt x="3839766" y="1023193"/>
                </a:cubicBezTo>
                <a:cubicBezTo>
                  <a:pt x="3834805" y="1023193"/>
                  <a:pt x="3832325" y="1023193"/>
                  <a:pt x="3832325" y="1023193"/>
                </a:cubicBezTo>
                <a:close/>
                <a:moveTo>
                  <a:pt x="3460255" y="1023193"/>
                </a:moveTo>
                <a:lnTo>
                  <a:pt x="3460255" y="1030634"/>
                </a:lnTo>
                <a:cubicBezTo>
                  <a:pt x="3460255" y="1030634"/>
                  <a:pt x="3459013" y="1029394"/>
                  <a:pt x="3456533" y="1026914"/>
                </a:cubicBezTo>
                <a:cubicBezTo>
                  <a:pt x="3454053" y="1024434"/>
                  <a:pt x="3455293" y="1023193"/>
                  <a:pt x="3460255" y="1023193"/>
                </a:cubicBezTo>
                <a:close/>
                <a:moveTo>
                  <a:pt x="2217540" y="1023193"/>
                </a:moveTo>
                <a:lnTo>
                  <a:pt x="2224980" y="1023193"/>
                </a:lnTo>
                <a:cubicBezTo>
                  <a:pt x="2224980" y="1023193"/>
                  <a:pt x="2224980" y="1025673"/>
                  <a:pt x="2224980" y="1030634"/>
                </a:cubicBezTo>
                <a:close/>
                <a:moveTo>
                  <a:pt x="3272358" y="1018542"/>
                </a:moveTo>
                <a:cubicBezTo>
                  <a:pt x="3273599" y="1017922"/>
                  <a:pt x="3274219" y="1018232"/>
                  <a:pt x="3274219" y="1019472"/>
                </a:cubicBezTo>
                <a:cubicBezTo>
                  <a:pt x="3274219" y="1021952"/>
                  <a:pt x="3271738" y="1025673"/>
                  <a:pt x="3266777" y="1030634"/>
                </a:cubicBezTo>
                <a:lnTo>
                  <a:pt x="3266777" y="1023193"/>
                </a:lnTo>
                <a:cubicBezTo>
                  <a:pt x="3269258" y="1020712"/>
                  <a:pt x="3271118" y="1019162"/>
                  <a:pt x="3272358" y="1018542"/>
                </a:cubicBezTo>
                <a:close/>
                <a:moveTo>
                  <a:pt x="5521523" y="1015752"/>
                </a:moveTo>
                <a:lnTo>
                  <a:pt x="5521523" y="1023193"/>
                </a:lnTo>
                <a:cubicBezTo>
                  <a:pt x="5516562" y="1028154"/>
                  <a:pt x="5519043" y="1030634"/>
                  <a:pt x="5528965" y="1030634"/>
                </a:cubicBezTo>
                <a:lnTo>
                  <a:pt x="5528965" y="1023193"/>
                </a:lnTo>
                <a:cubicBezTo>
                  <a:pt x="5524003" y="1023193"/>
                  <a:pt x="5521523" y="1020713"/>
                  <a:pt x="5521523" y="1015752"/>
                </a:cubicBezTo>
                <a:close/>
                <a:moveTo>
                  <a:pt x="5499199" y="1015752"/>
                </a:moveTo>
                <a:lnTo>
                  <a:pt x="5499199" y="1023193"/>
                </a:lnTo>
                <a:cubicBezTo>
                  <a:pt x="5504160" y="1028154"/>
                  <a:pt x="5506640" y="1028154"/>
                  <a:pt x="5506640" y="1023193"/>
                </a:cubicBezTo>
                <a:cubicBezTo>
                  <a:pt x="5506640" y="1018232"/>
                  <a:pt x="5504160" y="1015752"/>
                  <a:pt x="5499199" y="1015752"/>
                </a:cubicBezTo>
                <a:close/>
                <a:moveTo>
                  <a:pt x="4970859" y="1015752"/>
                </a:moveTo>
                <a:lnTo>
                  <a:pt x="4993183" y="1023193"/>
                </a:lnTo>
                <a:lnTo>
                  <a:pt x="5015508" y="1023193"/>
                </a:lnTo>
                <a:cubicBezTo>
                  <a:pt x="5025429" y="1028154"/>
                  <a:pt x="5032870" y="1030634"/>
                  <a:pt x="5037832" y="1030634"/>
                </a:cubicBezTo>
                <a:lnTo>
                  <a:pt x="5045273" y="1030634"/>
                </a:lnTo>
                <a:lnTo>
                  <a:pt x="5045273" y="1015752"/>
                </a:lnTo>
                <a:cubicBezTo>
                  <a:pt x="5040312" y="1015752"/>
                  <a:pt x="5027910" y="1015752"/>
                  <a:pt x="5008066" y="1015752"/>
                </a:cubicBezTo>
                <a:cubicBezTo>
                  <a:pt x="4988222" y="1015752"/>
                  <a:pt x="4975820" y="1015752"/>
                  <a:pt x="4970859" y="1015752"/>
                </a:cubicBezTo>
                <a:close/>
                <a:moveTo>
                  <a:pt x="4680644" y="1015752"/>
                </a:moveTo>
                <a:lnTo>
                  <a:pt x="4673203" y="1023193"/>
                </a:lnTo>
                <a:lnTo>
                  <a:pt x="4680644" y="1023193"/>
                </a:lnTo>
                <a:cubicBezTo>
                  <a:pt x="4680644" y="1023193"/>
                  <a:pt x="4680644" y="1020713"/>
                  <a:pt x="4680644" y="1015752"/>
                </a:cubicBezTo>
                <a:close/>
                <a:moveTo>
                  <a:pt x="4144863" y="1015752"/>
                </a:moveTo>
                <a:cubicBezTo>
                  <a:pt x="4149824" y="1015752"/>
                  <a:pt x="4152305" y="1018232"/>
                  <a:pt x="4152305" y="1023193"/>
                </a:cubicBezTo>
                <a:lnTo>
                  <a:pt x="4144863" y="1023193"/>
                </a:lnTo>
                <a:close/>
                <a:moveTo>
                  <a:pt x="3906738" y="1015752"/>
                </a:moveTo>
                <a:lnTo>
                  <a:pt x="3899297" y="1023193"/>
                </a:lnTo>
                <a:cubicBezTo>
                  <a:pt x="3899297" y="1028154"/>
                  <a:pt x="3895577" y="1030634"/>
                  <a:pt x="3888135" y="1030634"/>
                </a:cubicBezTo>
                <a:cubicBezTo>
                  <a:pt x="3880693" y="1030634"/>
                  <a:pt x="3874492" y="1030634"/>
                  <a:pt x="3869532" y="1030634"/>
                </a:cubicBezTo>
                <a:cubicBezTo>
                  <a:pt x="3869532" y="1035596"/>
                  <a:pt x="3867051" y="1038076"/>
                  <a:pt x="3862090" y="1038076"/>
                </a:cubicBezTo>
                <a:cubicBezTo>
                  <a:pt x="3857129" y="1038076"/>
                  <a:pt x="3854648" y="1038076"/>
                  <a:pt x="3854648" y="1038076"/>
                </a:cubicBezTo>
                <a:cubicBezTo>
                  <a:pt x="3854648" y="1038076"/>
                  <a:pt x="3853408" y="1039316"/>
                  <a:pt x="3850928" y="1041797"/>
                </a:cubicBezTo>
                <a:cubicBezTo>
                  <a:pt x="3848447" y="1044277"/>
                  <a:pt x="3844727" y="1045517"/>
                  <a:pt x="3839766" y="1045517"/>
                </a:cubicBezTo>
                <a:cubicBezTo>
                  <a:pt x="3839766" y="1045517"/>
                  <a:pt x="3837285" y="1046758"/>
                  <a:pt x="3832325" y="1049238"/>
                </a:cubicBezTo>
                <a:cubicBezTo>
                  <a:pt x="3827363" y="1051718"/>
                  <a:pt x="3822402" y="1055439"/>
                  <a:pt x="3817441" y="1060400"/>
                </a:cubicBezTo>
                <a:cubicBezTo>
                  <a:pt x="3802559" y="1065361"/>
                  <a:pt x="3795118" y="1067841"/>
                  <a:pt x="3795118" y="1067841"/>
                </a:cubicBezTo>
                <a:cubicBezTo>
                  <a:pt x="3790156" y="1067841"/>
                  <a:pt x="3785195" y="1067841"/>
                  <a:pt x="3780235" y="1067841"/>
                </a:cubicBezTo>
                <a:cubicBezTo>
                  <a:pt x="3775273" y="1067841"/>
                  <a:pt x="3770313" y="1069082"/>
                  <a:pt x="3765352" y="1071562"/>
                </a:cubicBezTo>
                <a:cubicBezTo>
                  <a:pt x="3760391" y="1074042"/>
                  <a:pt x="3754190" y="1077763"/>
                  <a:pt x="3746748" y="1082724"/>
                </a:cubicBezTo>
                <a:cubicBezTo>
                  <a:pt x="3739307" y="1087686"/>
                  <a:pt x="3733106" y="1090166"/>
                  <a:pt x="3728145" y="1090166"/>
                </a:cubicBezTo>
                <a:cubicBezTo>
                  <a:pt x="3723183" y="1090166"/>
                  <a:pt x="3718223" y="1091406"/>
                  <a:pt x="3713262" y="1093886"/>
                </a:cubicBezTo>
                <a:cubicBezTo>
                  <a:pt x="3708301" y="1096366"/>
                  <a:pt x="3705820" y="1097607"/>
                  <a:pt x="3705820" y="1097607"/>
                </a:cubicBezTo>
                <a:lnTo>
                  <a:pt x="3698379" y="1105048"/>
                </a:lnTo>
                <a:lnTo>
                  <a:pt x="3668613" y="1127373"/>
                </a:lnTo>
                <a:lnTo>
                  <a:pt x="3638848" y="1127373"/>
                </a:lnTo>
                <a:cubicBezTo>
                  <a:pt x="3633887" y="1132334"/>
                  <a:pt x="3631406" y="1134814"/>
                  <a:pt x="3631406" y="1134814"/>
                </a:cubicBezTo>
                <a:lnTo>
                  <a:pt x="3601641" y="1149697"/>
                </a:lnTo>
                <a:cubicBezTo>
                  <a:pt x="3611562" y="1149697"/>
                  <a:pt x="3623965" y="1147217"/>
                  <a:pt x="3638848" y="1142256"/>
                </a:cubicBezTo>
                <a:cubicBezTo>
                  <a:pt x="3658691" y="1137294"/>
                  <a:pt x="3668613" y="1132334"/>
                  <a:pt x="3668613" y="1127373"/>
                </a:cubicBezTo>
                <a:lnTo>
                  <a:pt x="3683496" y="1127373"/>
                </a:lnTo>
                <a:cubicBezTo>
                  <a:pt x="3688458" y="1127373"/>
                  <a:pt x="3690938" y="1127373"/>
                  <a:pt x="3690938" y="1127373"/>
                </a:cubicBezTo>
                <a:cubicBezTo>
                  <a:pt x="3690938" y="1122411"/>
                  <a:pt x="3690938" y="1119931"/>
                  <a:pt x="3690938" y="1119931"/>
                </a:cubicBezTo>
                <a:cubicBezTo>
                  <a:pt x="3705820" y="1124893"/>
                  <a:pt x="3713262" y="1122411"/>
                  <a:pt x="3713262" y="1112490"/>
                </a:cubicBezTo>
                <a:cubicBezTo>
                  <a:pt x="3713262" y="1107529"/>
                  <a:pt x="3718223" y="1105048"/>
                  <a:pt x="3728145" y="1105048"/>
                </a:cubicBezTo>
                <a:lnTo>
                  <a:pt x="3743028" y="1097607"/>
                </a:lnTo>
                <a:lnTo>
                  <a:pt x="3757910" y="1097607"/>
                </a:lnTo>
                <a:cubicBezTo>
                  <a:pt x="3762872" y="1102568"/>
                  <a:pt x="3770313" y="1102568"/>
                  <a:pt x="3780235" y="1097607"/>
                </a:cubicBezTo>
                <a:cubicBezTo>
                  <a:pt x="3790156" y="1092646"/>
                  <a:pt x="3795118" y="1087686"/>
                  <a:pt x="3795118" y="1082724"/>
                </a:cubicBezTo>
                <a:lnTo>
                  <a:pt x="3802559" y="1075283"/>
                </a:lnTo>
                <a:lnTo>
                  <a:pt x="3817441" y="1067841"/>
                </a:lnTo>
                <a:cubicBezTo>
                  <a:pt x="3817441" y="1062880"/>
                  <a:pt x="3817441" y="1060400"/>
                  <a:pt x="3817441" y="1060400"/>
                </a:cubicBezTo>
                <a:cubicBezTo>
                  <a:pt x="3822402" y="1060400"/>
                  <a:pt x="3824883" y="1062880"/>
                  <a:pt x="3824883" y="1067841"/>
                </a:cubicBezTo>
                <a:cubicBezTo>
                  <a:pt x="3824883" y="1077763"/>
                  <a:pt x="3827363" y="1080244"/>
                  <a:pt x="3832325" y="1075283"/>
                </a:cubicBezTo>
                <a:lnTo>
                  <a:pt x="3839766" y="1060400"/>
                </a:lnTo>
                <a:cubicBezTo>
                  <a:pt x="3839766" y="1055439"/>
                  <a:pt x="3843487" y="1052959"/>
                  <a:pt x="3850928" y="1052959"/>
                </a:cubicBezTo>
                <a:cubicBezTo>
                  <a:pt x="3858370" y="1052959"/>
                  <a:pt x="3863330" y="1054199"/>
                  <a:pt x="3865811" y="1056679"/>
                </a:cubicBezTo>
                <a:cubicBezTo>
                  <a:pt x="3868291" y="1059159"/>
                  <a:pt x="3872012" y="1060400"/>
                  <a:pt x="3876973" y="1060400"/>
                </a:cubicBezTo>
                <a:cubicBezTo>
                  <a:pt x="3881934" y="1060400"/>
                  <a:pt x="3884415" y="1057920"/>
                  <a:pt x="3884415" y="1052959"/>
                </a:cubicBezTo>
                <a:cubicBezTo>
                  <a:pt x="3884415" y="1047997"/>
                  <a:pt x="3886895" y="1045517"/>
                  <a:pt x="3891855" y="1045517"/>
                </a:cubicBezTo>
                <a:lnTo>
                  <a:pt x="3899297" y="1030634"/>
                </a:lnTo>
                <a:cubicBezTo>
                  <a:pt x="3909219" y="1020713"/>
                  <a:pt x="3911699" y="1015752"/>
                  <a:pt x="3906738" y="1015752"/>
                </a:cubicBezTo>
                <a:close/>
                <a:moveTo>
                  <a:pt x="3854648" y="1015752"/>
                </a:moveTo>
                <a:cubicBezTo>
                  <a:pt x="3854648" y="1020713"/>
                  <a:pt x="3852169" y="1023193"/>
                  <a:pt x="3847207" y="1023193"/>
                </a:cubicBezTo>
                <a:cubicBezTo>
                  <a:pt x="3847207" y="1023193"/>
                  <a:pt x="3847207" y="1024434"/>
                  <a:pt x="3847207" y="1026914"/>
                </a:cubicBezTo>
                <a:cubicBezTo>
                  <a:pt x="3847207" y="1029394"/>
                  <a:pt x="3848447" y="1030634"/>
                  <a:pt x="3850928" y="1030634"/>
                </a:cubicBezTo>
                <a:cubicBezTo>
                  <a:pt x="3853408" y="1030634"/>
                  <a:pt x="3855889" y="1029394"/>
                  <a:pt x="3858370" y="1026914"/>
                </a:cubicBezTo>
                <a:cubicBezTo>
                  <a:pt x="3860850" y="1024434"/>
                  <a:pt x="3862090" y="1023193"/>
                  <a:pt x="3862090" y="1023193"/>
                </a:cubicBezTo>
                <a:close/>
                <a:moveTo>
                  <a:pt x="3482578" y="1015752"/>
                </a:moveTo>
                <a:lnTo>
                  <a:pt x="3490019" y="1015752"/>
                </a:lnTo>
                <a:lnTo>
                  <a:pt x="3482578" y="1023193"/>
                </a:lnTo>
                <a:cubicBezTo>
                  <a:pt x="3477618" y="1023193"/>
                  <a:pt x="3475137" y="1023193"/>
                  <a:pt x="3475137" y="1023193"/>
                </a:cubicBezTo>
                <a:close/>
                <a:moveTo>
                  <a:pt x="3244454" y="1015752"/>
                </a:moveTo>
                <a:lnTo>
                  <a:pt x="3251895" y="1015752"/>
                </a:lnTo>
                <a:cubicBezTo>
                  <a:pt x="3232051" y="1025673"/>
                  <a:pt x="3222129" y="1028154"/>
                  <a:pt x="3222129" y="1023193"/>
                </a:cubicBezTo>
                <a:cubicBezTo>
                  <a:pt x="3222129" y="1023193"/>
                  <a:pt x="3224609" y="1021952"/>
                  <a:pt x="3229571" y="1019472"/>
                </a:cubicBezTo>
                <a:cubicBezTo>
                  <a:pt x="3234531" y="1016992"/>
                  <a:pt x="3239492" y="1015752"/>
                  <a:pt x="3244454" y="1015752"/>
                </a:cubicBezTo>
                <a:close/>
                <a:moveTo>
                  <a:pt x="5893593" y="1008310"/>
                </a:moveTo>
                <a:cubicBezTo>
                  <a:pt x="5903515" y="1008310"/>
                  <a:pt x="5908476" y="1008310"/>
                  <a:pt x="5908476" y="1008310"/>
                </a:cubicBezTo>
                <a:cubicBezTo>
                  <a:pt x="5913438" y="1013272"/>
                  <a:pt x="5915918" y="1015752"/>
                  <a:pt x="5915918" y="1015752"/>
                </a:cubicBezTo>
                <a:cubicBezTo>
                  <a:pt x="5915918" y="1015752"/>
                  <a:pt x="5913438" y="1015752"/>
                  <a:pt x="5908476" y="1015752"/>
                </a:cubicBezTo>
                <a:cubicBezTo>
                  <a:pt x="5903515" y="1015752"/>
                  <a:pt x="5901035" y="1014511"/>
                  <a:pt x="5901035" y="1012031"/>
                </a:cubicBezTo>
                <a:cubicBezTo>
                  <a:pt x="5901035" y="1009551"/>
                  <a:pt x="5898555" y="1008310"/>
                  <a:pt x="5893593" y="1008310"/>
                </a:cubicBezTo>
                <a:close/>
                <a:moveTo>
                  <a:pt x="4003477" y="1008310"/>
                </a:moveTo>
                <a:lnTo>
                  <a:pt x="3973711" y="1023193"/>
                </a:lnTo>
                <a:cubicBezTo>
                  <a:pt x="3973711" y="1028154"/>
                  <a:pt x="3978672" y="1030634"/>
                  <a:pt x="3988594" y="1030634"/>
                </a:cubicBezTo>
                <a:lnTo>
                  <a:pt x="3988594" y="1023193"/>
                </a:lnTo>
                <a:lnTo>
                  <a:pt x="3996035" y="1023193"/>
                </a:lnTo>
                <a:cubicBezTo>
                  <a:pt x="3996035" y="1018232"/>
                  <a:pt x="4000996" y="1018232"/>
                  <a:pt x="4010918" y="1023193"/>
                </a:cubicBezTo>
                <a:lnTo>
                  <a:pt x="4018359" y="1008310"/>
                </a:lnTo>
                <a:cubicBezTo>
                  <a:pt x="4013398" y="1008310"/>
                  <a:pt x="4010918" y="1009551"/>
                  <a:pt x="4010918" y="1012031"/>
                </a:cubicBezTo>
                <a:cubicBezTo>
                  <a:pt x="4010918" y="1014511"/>
                  <a:pt x="4008438" y="1013272"/>
                  <a:pt x="4003477" y="1008310"/>
                </a:cubicBezTo>
                <a:close/>
                <a:moveTo>
                  <a:pt x="3869532" y="1008310"/>
                </a:moveTo>
                <a:lnTo>
                  <a:pt x="3876973" y="1015752"/>
                </a:lnTo>
                <a:cubicBezTo>
                  <a:pt x="3881934" y="1015752"/>
                  <a:pt x="3886895" y="1018232"/>
                  <a:pt x="3891855" y="1023193"/>
                </a:cubicBezTo>
                <a:cubicBezTo>
                  <a:pt x="3891855" y="1018232"/>
                  <a:pt x="3889375" y="1015752"/>
                  <a:pt x="3884415" y="1015752"/>
                </a:cubicBezTo>
                <a:cubicBezTo>
                  <a:pt x="3884415" y="1010790"/>
                  <a:pt x="3883174" y="1008310"/>
                  <a:pt x="3880693" y="1008310"/>
                </a:cubicBezTo>
                <a:cubicBezTo>
                  <a:pt x="3878214" y="1008310"/>
                  <a:pt x="3874492" y="1008310"/>
                  <a:pt x="3869532" y="1008310"/>
                </a:cubicBezTo>
                <a:close/>
                <a:moveTo>
                  <a:pt x="3586758" y="1008310"/>
                </a:moveTo>
                <a:cubicBezTo>
                  <a:pt x="3586758" y="1008310"/>
                  <a:pt x="3586758" y="1010790"/>
                  <a:pt x="3586758" y="1015752"/>
                </a:cubicBezTo>
                <a:lnTo>
                  <a:pt x="3594199" y="1008310"/>
                </a:lnTo>
                <a:close/>
                <a:moveTo>
                  <a:pt x="3497461" y="1008310"/>
                </a:moveTo>
                <a:cubicBezTo>
                  <a:pt x="3502422" y="1008310"/>
                  <a:pt x="3506143" y="1008310"/>
                  <a:pt x="3508623" y="1008310"/>
                </a:cubicBezTo>
                <a:cubicBezTo>
                  <a:pt x="3511103" y="1008310"/>
                  <a:pt x="3512344" y="1010790"/>
                  <a:pt x="3512344" y="1015752"/>
                </a:cubicBezTo>
                <a:cubicBezTo>
                  <a:pt x="3512344" y="1020713"/>
                  <a:pt x="3509863" y="1020713"/>
                  <a:pt x="3504902" y="1015752"/>
                </a:cubicBezTo>
                <a:cubicBezTo>
                  <a:pt x="3499941" y="1015752"/>
                  <a:pt x="3497461" y="1013272"/>
                  <a:pt x="3497461" y="1008310"/>
                </a:cubicBezTo>
                <a:close/>
                <a:moveTo>
                  <a:pt x="3143994" y="1008310"/>
                </a:moveTo>
                <a:cubicBezTo>
                  <a:pt x="3146475" y="1008310"/>
                  <a:pt x="3147715" y="1008310"/>
                  <a:pt x="3147715" y="1008310"/>
                </a:cubicBezTo>
                <a:cubicBezTo>
                  <a:pt x="3152675" y="1013272"/>
                  <a:pt x="3151435" y="1018232"/>
                  <a:pt x="3143994" y="1023193"/>
                </a:cubicBezTo>
                <a:cubicBezTo>
                  <a:pt x="3136553" y="1028154"/>
                  <a:pt x="3134072" y="1033114"/>
                  <a:pt x="3136553" y="1038076"/>
                </a:cubicBezTo>
                <a:cubicBezTo>
                  <a:pt x="3139033" y="1043037"/>
                  <a:pt x="3137793" y="1047997"/>
                  <a:pt x="3132832" y="1052959"/>
                </a:cubicBezTo>
                <a:lnTo>
                  <a:pt x="3125391" y="1060400"/>
                </a:lnTo>
                <a:lnTo>
                  <a:pt x="3125391" y="1052959"/>
                </a:lnTo>
                <a:lnTo>
                  <a:pt x="3125391" y="1030634"/>
                </a:lnTo>
                <a:cubicBezTo>
                  <a:pt x="3120431" y="1035596"/>
                  <a:pt x="3117949" y="1038076"/>
                  <a:pt x="3117949" y="1038076"/>
                </a:cubicBezTo>
                <a:cubicBezTo>
                  <a:pt x="3112988" y="1038076"/>
                  <a:pt x="3108027" y="1038076"/>
                  <a:pt x="3103067" y="1038076"/>
                </a:cubicBezTo>
                <a:cubicBezTo>
                  <a:pt x="3103067" y="1033114"/>
                  <a:pt x="3103067" y="1030634"/>
                  <a:pt x="3103067" y="1030634"/>
                </a:cubicBezTo>
                <a:cubicBezTo>
                  <a:pt x="3103067" y="1030634"/>
                  <a:pt x="3101826" y="1031875"/>
                  <a:pt x="3099346" y="1034355"/>
                </a:cubicBezTo>
                <a:cubicBezTo>
                  <a:pt x="3096866" y="1036835"/>
                  <a:pt x="3093144" y="1038076"/>
                  <a:pt x="3088184" y="1038076"/>
                </a:cubicBezTo>
                <a:cubicBezTo>
                  <a:pt x="3088184" y="1038076"/>
                  <a:pt x="3088184" y="1036835"/>
                  <a:pt x="3088184" y="1034355"/>
                </a:cubicBezTo>
                <a:cubicBezTo>
                  <a:pt x="3088184" y="1031875"/>
                  <a:pt x="3088184" y="1030634"/>
                  <a:pt x="3088184" y="1030634"/>
                </a:cubicBezTo>
                <a:cubicBezTo>
                  <a:pt x="3093144" y="1030634"/>
                  <a:pt x="3096866" y="1029394"/>
                  <a:pt x="3099346" y="1026914"/>
                </a:cubicBezTo>
                <a:cubicBezTo>
                  <a:pt x="3101826" y="1024434"/>
                  <a:pt x="3110508" y="1020713"/>
                  <a:pt x="3125391" y="1015752"/>
                </a:cubicBezTo>
                <a:cubicBezTo>
                  <a:pt x="3135313" y="1010790"/>
                  <a:pt x="3141513" y="1008310"/>
                  <a:pt x="3143994" y="1008310"/>
                </a:cubicBezTo>
                <a:close/>
                <a:moveTo>
                  <a:pt x="2619375" y="1008310"/>
                </a:moveTo>
                <a:lnTo>
                  <a:pt x="2619375" y="1015752"/>
                </a:lnTo>
                <a:lnTo>
                  <a:pt x="2611933" y="1015752"/>
                </a:lnTo>
                <a:cubicBezTo>
                  <a:pt x="2611933" y="1015752"/>
                  <a:pt x="2614414" y="1013272"/>
                  <a:pt x="2619375" y="1008310"/>
                </a:cubicBezTo>
                <a:close/>
                <a:moveTo>
                  <a:pt x="2358926" y="1008310"/>
                </a:moveTo>
                <a:cubicBezTo>
                  <a:pt x="2358926" y="1013272"/>
                  <a:pt x="2362646" y="1015752"/>
                  <a:pt x="2370088" y="1015752"/>
                </a:cubicBezTo>
                <a:cubicBezTo>
                  <a:pt x="2377529" y="1015752"/>
                  <a:pt x="2383731" y="1015752"/>
                  <a:pt x="2388691" y="1015752"/>
                </a:cubicBezTo>
                <a:lnTo>
                  <a:pt x="2373810" y="1030634"/>
                </a:lnTo>
                <a:cubicBezTo>
                  <a:pt x="2373810" y="1030634"/>
                  <a:pt x="2372568" y="1029394"/>
                  <a:pt x="2370088" y="1026914"/>
                </a:cubicBezTo>
                <a:cubicBezTo>
                  <a:pt x="2367608" y="1024434"/>
                  <a:pt x="2366367" y="1023193"/>
                  <a:pt x="2366367" y="1023193"/>
                </a:cubicBezTo>
                <a:cubicBezTo>
                  <a:pt x="2361406" y="1023193"/>
                  <a:pt x="2358926" y="1018232"/>
                  <a:pt x="2358926" y="1008310"/>
                </a:cubicBezTo>
                <a:close/>
                <a:moveTo>
                  <a:pt x="5261074" y="1000869"/>
                </a:moveTo>
                <a:lnTo>
                  <a:pt x="5268515" y="1008310"/>
                </a:lnTo>
                <a:lnTo>
                  <a:pt x="5268515" y="1000869"/>
                </a:lnTo>
                <a:cubicBezTo>
                  <a:pt x="5268515" y="1000869"/>
                  <a:pt x="5266035" y="1000869"/>
                  <a:pt x="5261074" y="1000869"/>
                </a:cubicBezTo>
                <a:close/>
                <a:moveTo>
                  <a:pt x="4025801" y="1000869"/>
                </a:moveTo>
                <a:lnTo>
                  <a:pt x="4025801" y="1008310"/>
                </a:lnTo>
                <a:cubicBezTo>
                  <a:pt x="4025801" y="1008310"/>
                  <a:pt x="4027041" y="1009551"/>
                  <a:pt x="4029522" y="1012031"/>
                </a:cubicBezTo>
                <a:cubicBezTo>
                  <a:pt x="4032002" y="1014511"/>
                  <a:pt x="4033242" y="1013272"/>
                  <a:pt x="4033242" y="1008310"/>
                </a:cubicBezTo>
                <a:cubicBezTo>
                  <a:pt x="4033242" y="1008310"/>
                  <a:pt x="4030762" y="1005830"/>
                  <a:pt x="4025801" y="1000869"/>
                </a:cubicBezTo>
                <a:close/>
                <a:moveTo>
                  <a:pt x="3847207" y="1000869"/>
                </a:moveTo>
                <a:lnTo>
                  <a:pt x="3839766" y="1008310"/>
                </a:lnTo>
                <a:lnTo>
                  <a:pt x="3847207" y="1008310"/>
                </a:lnTo>
                <a:close/>
                <a:moveTo>
                  <a:pt x="3810000" y="1000869"/>
                </a:moveTo>
                <a:lnTo>
                  <a:pt x="3802559" y="1015752"/>
                </a:lnTo>
                <a:cubicBezTo>
                  <a:pt x="3812480" y="1020713"/>
                  <a:pt x="3819922" y="1020713"/>
                  <a:pt x="3824883" y="1015752"/>
                </a:cubicBezTo>
                <a:lnTo>
                  <a:pt x="3817441" y="1008310"/>
                </a:lnTo>
                <a:lnTo>
                  <a:pt x="3810000" y="1008310"/>
                </a:lnTo>
                <a:cubicBezTo>
                  <a:pt x="3810000" y="1003349"/>
                  <a:pt x="3810000" y="1000869"/>
                  <a:pt x="3810000" y="1000869"/>
                </a:cubicBezTo>
                <a:close/>
                <a:moveTo>
                  <a:pt x="3705820" y="1000869"/>
                </a:moveTo>
                <a:lnTo>
                  <a:pt x="3705820" y="1008310"/>
                </a:lnTo>
                <a:lnTo>
                  <a:pt x="3698379" y="1015752"/>
                </a:lnTo>
                <a:cubicBezTo>
                  <a:pt x="3693418" y="1015752"/>
                  <a:pt x="3690938" y="1018232"/>
                  <a:pt x="3690938" y="1023193"/>
                </a:cubicBezTo>
                <a:cubicBezTo>
                  <a:pt x="3690938" y="1028154"/>
                  <a:pt x="3688458" y="1028154"/>
                  <a:pt x="3683496" y="1023193"/>
                </a:cubicBezTo>
                <a:lnTo>
                  <a:pt x="3683496" y="1030634"/>
                </a:lnTo>
                <a:lnTo>
                  <a:pt x="3690938" y="1038076"/>
                </a:lnTo>
                <a:cubicBezTo>
                  <a:pt x="3695898" y="1043037"/>
                  <a:pt x="3698379" y="1045517"/>
                  <a:pt x="3698379" y="1045517"/>
                </a:cubicBezTo>
                <a:lnTo>
                  <a:pt x="3698379" y="1038076"/>
                </a:lnTo>
                <a:cubicBezTo>
                  <a:pt x="3693418" y="1033114"/>
                  <a:pt x="3693418" y="1030634"/>
                  <a:pt x="3698379" y="1030634"/>
                </a:cubicBezTo>
                <a:cubicBezTo>
                  <a:pt x="3703340" y="1030634"/>
                  <a:pt x="3705820" y="1030634"/>
                  <a:pt x="3705820" y="1030634"/>
                </a:cubicBezTo>
                <a:lnTo>
                  <a:pt x="3713262" y="1030634"/>
                </a:lnTo>
                <a:lnTo>
                  <a:pt x="3720703" y="1023193"/>
                </a:lnTo>
                <a:cubicBezTo>
                  <a:pt x="3720703" y="1013272"/>
                  <a:pt x="3718223" y="1007070"/>
                  <a:pt x="3713262" y="1004589"/>
                </a:cubicBezTo>
                <a:cubicBezTo>
                  <a:pt x="3708301" y="1002109"/>
                  <a:pt x="3705820" y="1000869"/>
                  <a:pt x="3705820" y="1000869"/>
                </a:cubicBezTo>
                <a:close/>
                <a:moveTo>
                  <a:pt x="3519785" y="1000869"/>
                </a:moveTo>
                <a:lnTo>
                  <a:pt x="3527226" y="1008310"/>
                </a:lnTo>
                <a:cubicBezTo>
                  <a:pt x="3522265" y="1013272"/>
                  <a:pt x="3519785" y="1015752"/>
                  <a:pt x="3519785" y="1015752"/>
                </a:cubicBezTo>
                <a:cubicBezTo>
                  <a:pt x="3519785" y="1010790"/>
                  <a:pt x="3519785" y="1008310"/>
                  <a:pt x="3519785" y="1008310"/>
                </a:cubicBezTo>
                <a:cubicBezTo>
                  <a:pt x="3519785" y="1003349"/>
                  <a:pt x="3519785" y="1000869"/>
                  <a:pt x="3519785" y="1000869"/>
                </a:cubicBezTo>
                <a:close/>
                <a:moveTo>
                  <a:pt x="3467695" y="1000869"/>
                </a:moveTo>
                <a:cubicBezTo>
                  <a:pt x="3472656" y="1000869"/>
                  <a:pt x="3475137" y="1000869"/>
                  <a:pt x="3475137" y="1000869"/>
                </a:cubicBezTo>
                <a:cubicBezTo>
                  <a:pt x="3475137" y="1000869"/>
                  <a:pt x="3473896" y="1002109"/>
                  <a:pt x="3471416" y="1004589"/>
                </a:cubicBezTo>
                <a:cubicBezTo>
                  <a:pt x="3468936" y="1007070"/>
                  <a:pt x="3467695" y="1007070"/>
                  <a:pt x="3467695" y="1004589"/>
                </a:cubicBezTo>
                <a:cubicBezTo>
                  <a:pt x="3467695" y="1002109"/>
                  <a:pt x="3467695" y="1000869"/>
                  <a:pt x="3467695" y="1000869"/>
                </a:cubicBezTo>
                <a:close/>
                <a:moveTo>
                  <a:pt x="3452812" y="1000869"/>
                </a:moveTo>
                <a:cubicBezTo>
                  <a:pt x="3457774" y="1005830"/>
                  <a:pt x="3460255" y="1008310"/>
                  <a:pt x="3460255" y="1008310"/>
                </a:cubicBezTo>
                <a:lnTo>
                  <a:pt x="3452812" y="1008310"/>
                </a:lnTo>
                <a:cubicBezTo>
                  <a:pt x="3452812" y="1003349"/>
                  <a:pt x="3452812" y="1000869"/>
                  <a:pt x="3452812" y="1000869"/>
                </a:cubicBezTo>
                <a:close/>
                <a:moveTo>
                  <a:pt x="3222129" y="1000869"/>
                </a:moveTo>
                <a:cubicBezTo>
                  <a:pt x="3222129" y="1000869"/>
                  <a:pt x="3224609" y="1000869"/>
                  <a:pt x="3229571" y="1000869"/>
                </a:cubicBezTo>
                <a:lnTo>
                  <a:pt x="3222129" y="1008310"/>
                </a:lnTo>
                <a:close/>
                <a:moveTo>
                  <a:pt x="2728205" y="999008"/>
                </a:moveTo>
                <a:cubicBezTo>
                  <a:pt x="2731306" y="999008"/>
                  <a:pt x="2734717" y="999629"/>
                  <a:pt x="2738437" y="1000869"/>
                </a:cubicBezTo>
                <a:lnTo>
                  <a:pt x="2730997" y="1008310"/>
                </a:lnTo>
                <a:cubicBezTo>
                  <a:pt x="2716113" y="1018232"/>
                  <a:pt x="2708672" y="1020713"/>
                  <a:pt x="2708672" y="1015752"/>
                </a:cubicBezTo>
                <a:cubicBezTo>
                  <a:pt x="2712392" y="1004589"/>
                  <a:pt x="2718904" y="999008"/>
                  <a:pt x="2728205" y="999008"/>
                </a:cubicBezTo>
                <a:close/>
                <a:moveTo>
                  <a:pt x="4055566" y="993427"/>
                </a:moveTo>
                <a:lnTo>
                  <a:pt x="4040684" y="1000869"/>
                </a:lnTo>
                <a:lnTo>
                  <a:pt x="4048125" y="1023193"/>
                </a:lnTo>
                <a:lnTo>
                  <a:pt x="4048125" y="1015752"/>
                </a:lnTo>
                <a:cubicBezTo>
                  <a:pt x="4048125" y="1015752"/>
                  <a:pt x="4048125" y="1014511"/>
                  <a:pt x="4048125" y="1012031"/>
                </a:cubicBezTo>
                <a:cubicBezTo>
                  <a:pt x="4048125" y="1009551"/>
                  <a:pt x="4050605" y="1005830"/>
                  <a:pt x="4055566" y="1000869"/>
                </a:cubicBezTo>
                <a:cubicBezTo>
                  <a:pt x="4055566" y="995907"/>
                  <a:pt x="4055566" y="993427"/>
                  <a:pt x="4055566" y="993427"/>
                </a:cubicBezTo>
                <a:close/>
                <a:moveTo>
                  <a:pt x="3862090" y="993427"/>
                </a:moveTo>
                <a:cubicBezTo>
                  <a:pt x="3862090" y="998389"/>
                  <a:pt x="3863330" y="1000869"/>
                  <a:pt x="3865811" y="1000869"/>
                </a:cubicBezTo>
                <a:cubicBezTo>
                  <a:pt x="3868291" y="1000869"/>
                  <a:pt x="3870772" y="1000869"/>
                  <a:pt x="3873252" y="1000869"/>
                </a:cubicBezTo>
                <a:cubicBezTo>
                  <a:pt x="3875733" y="1000869"/>
                  <a:pt x="3876973" y="998389"/>
                  <a:pt x="3876973" y="993427"/>
                </a:cubicBezTo>
                <a:close/>
                <a:moveTo>
                  <a:pt x="3735586" y="993427"/>
                </a:moveTo>
                <a:cubicBezTo>
                  <a:pt x="3735586" y="998389"/>
                  <a:pt x="3733106" y="1000869"/>
                  <a:pt x="3728145" y="1000869"/>
                </a:cubicBezTo>
                <a:cubicBezTo>
                  <a:pt x="3728145" y="1010790"/>
                  <a:pt x="3730625" y="1013272"/>
                  <a:pt x="3735586" y="1008310"/>
                </a:cubicBezTo>
                <a:lnTo>
                  <a:pt x="3743028" y="1000869"/>
                </a:lnTo>
                <a:cubicBezTo>
                  <a:pt x="3738066" y="1000869"/>
                  <a:pt x="3735586" y="998389"/>
                  <a:pt x="3735586" y="993427"/>
                </a:cubicBezTo>
                <a:close/>
                <a:moveTo>
                  <a:pt x="2336601" y="993427"/>
                </a:moveTo>
                <a:lnTo>
                  <a:pt x="2344043" y="993427"/>
                </a:lnTo>
                <a:cubicBezTo>
                  <a:pt x="2344043" y="993427"/>
                  <a:pt x="2341563" y="995907"/>
                  <a:pt x="2336601" y="1000869"/>
                </a:cubicBezTo>
                <a:lnTo>
                  <a:pt x="2329160" y="1000869"/>
                </a:lnTo>
                <a:cubicBezTo>
                  <a:pt x="2329160" y="1000869"/>
                  <a:pt x="2331641" y="998389"/>
                  <a:pt x="2336601" y="993427"/>
                </a:cubicBezTo>
                <a:close/>
                <a:moveTo>
                  <a:pt x="2135684" y="993427"/>
                </a:moveTo>
                <a:lnTo>
                  <a:pt x="2135684" y="1000869"/>
                </a:lnTo>
                <a:cubicBezTo>
                  <a:pt x="2130723" y="1010790"/>
                  <a:pt x="2125762" y="1015752"/>
                  <a:pt x="2120801" y="1015752"/>
                </a:cubicBezTo>
                <a:lnTo>
                  <a:pt x="2128242" y="1000869"/>
                </a:lnTo>
                <a:cubicBezTo>
                  <a:pt x="2133203" y="995907"/>
                  <a:pt x="2135684" y="993427"/>
                  <a:pt x="2135684" y="993427"/>
                </a:cubicBezTo>
                <a:close/>
                <a:moveTo>
                  <a:pt x="3436999" y="991102"/>
                </a:moveTo>
                <a:cubicBezTo>
                  <a:pt x="3442580" y="990172"/>
                  <a:pt x="3445371" y="993428"/>
                  <a:pt x="3445371" y="1000869"/>
                </a:cubicBezTo>
                <a:cubicBezTo>
                  <a:pt x="3445371" y="1010790"/>
                  <a:pt x="3444131" y="1015752"/>
                  <a:pt x="3441650" y="1015752"/>
                </a:cubicBezTo>
                <a:cubicBezTo>
                  <a:pt x="3439170" y="1015752"/>
                  <a:pt x="3437930" y="1013272"/>
                  <a:pt x="3437930" y="1008310"/>
                </a:cubicBezTo>
                <a:lnTo>
                  <a:pt x="3437930" y="1000869"/>
                </a:lnTo>
                <a:cubicBezTo>
                  <a:pt x="3432969" y="995907"/>
                  <a:pt x="3430488" y="993427"/>
                  <a:pt x="3430488" y="993427"/>
                </a:cubicBezTo>
                <a:cubicBezTo>
                  <a:pt x="3432969" y="992187"/>
                  <a:pt x="3435140" y="991412"/>
                  <a:pt x="3436999" y="991102"/>
                </a:cubicBezTo>
                <a:close/>
                <a:moveTo>
                  <a:pt x="4291831" y="989707"/>
                </a:moveTo>
                <a:cubicBezTo>
                  <a:pt x="4285630" y="989707"/>
                  <a:pt x="4276329" y="990947"/>
                  <a:pt x="4263926" y="993427"/>
                </a:cubicBezTo>
                <a:lnTo>
                  <a:pt x="4263926" y="1000869"/>
                </a:lnTo>
                <a:cubicBezTo>
                  <a:pt x="4263926" y="1000869"/>
                  <a:pt x="4265166" y="1000869"/>
                  <a:pt x="4267647" y="1000869"/>
                </a:cubicBezTo>
                <a:cubicBezTo>
                  <a:pt x="4270127" y="1000869"/>
                  <a:pt x="4271367" y="1003349"/>
                  <a:pt x="4271367" y="1008310"/>
                </a:cubicBezTo>
                <a:lnTo>
                  <a:pt x="4263926" y="1008310"/>
                </a:lnTo>
                <a:lnTo>
                  <a:pt x="4271367" y="1015752"/>
                </a:lnTo>
                <a:cubicBezTo>
                  <a:pt x="4276329" y="1010790"/>
                  <a:pt x="4281289" y="1005830"/>
                  <a:pt x="4286250" y="1000869"/>
                </a:cubicBezTo>
                <a:cubicBezTo>
                  <a:pt x="4286250" y="995907"/>
                  <a:pt x="4288730" y="993427"/>
                  <a:pt x="4293691" y="993427"/>
                </a:cubicBezTo>
                <a:cubicBezTo>
                  <a:pt x="4298652" y="993427"/>
                  <a:pt x="4301133" y="993427"/>
                  <a:pt x="4301133" y="993427"/>
                </a:cubicBezTo>
                <a:cubicBezTo>
                  <a:pt x="4301133" y="990947"/>
                  <a:pt x="4298032" y="989707"/>
                  <a:pt x="4291831" y="989707"/>
                </a:cubicBezTo>
                <a:close/>
                <a:moveTo>
                  <a:pt x="5685234" y="985986"/>
                </a:moveTo>
                <a:cubicBezTo>
                  <a:pt x="5690195" y="985986"/>
                  <a:pt x="5693916" y="985986"/>
                  <a:pt x="5696396" y="985986"/>
                </a:cubicBezTo>
                <a:cubicBezTo>
                  <a:pt x="5698876" y="985986"/>
                  <a:pt x="5700117" y="985986"/>
                  <a:pt x="5700117" y="985986"/>
                </a:cubicBezTo>
                <a:lnTo>
                  <a:pt x="5707558" y="985986"/>
                </a:lnTo>
                <a:cubicBezTo>
                  <a:pt x="5707558" y="990947"/>
                  <a:pt x="5707558" y="993427"/>
                  <a:pt x="5707558" y="993427"/>
                </a:cubicBezTo>
                <a:lnTo>
                  <a:pt x="5700117" y="993427"/>
                </a:lnTo>
                <a:cubicBezTo>
                  <a:pt x="5685234" y="993427"/>
                  <a:pt x="5677793" y="992187"/>
                  <a:pt x="5677793" y="989707"/>
                </a:cubicBezTo>
                <a:cubicBezTo>
                  <a:pt x="5677793" y="987227"/>
                  <a:pt x="5680273" y="985986"/>
                  <a:pt x="5685234" y="985986"/>
                </a:cubicBezTo>
                <a:close/>
                <a:moveTo>
                  <a:pt x="5491758" y="985986"/>
                </a:moveTo>
                <a:lnTo>
                  <a:pt x="5491758" y="993427"/>
                </a:lnTo>
                <a:cubicBezTo>
                  <a:pt x="5491758" y="993427"/>
                  <a:pt x="5490517" y="992187"/>
                  <a:pt x="5488037" y="989707"/>
                </a:cubicBezTo>
                <a:cubicBezTo>
                  <a:pt x="5485557" y="987227"/>
                  <a:pt x="5486796" y="985986"/>
                  <a:pt x="5491758" y="985986"/>
                </a:cubicBezTo>
                <a:close/>
                <a:moveTo>
                  <a:pt x="4085332" y="985986"/>
                </a:moveTo>
                <a:cubicBezTo>
                  <a:pt x="4085332" y="990947"/>
                  <a:pt x="4084092" y="993427"/>
                  <a:pt x="4081611" y="993427"/>
                </a:cubicBezTo>
                <a:cubicBezTo>
                  <a:pt x="4079131" y="993427"/>
                  <a:pt x="4077891" y="995907"/>
                  <a:pt x="4077891" y="1000869"/>
                </a:cubicBezTo>
                <a:lnTo>
                  <a:pt x="4070449" y="993427"/>
                </a:lnTo>
                <a:cubicBezTo>
                  <a:pt x="4070449" y="993427"/>
                  <a:pt x="4070449" y="994668"/>
                  <a:pt x="4070449" y="997148"/>
                </a:cubicBezTo>
                <a:cubicBezTo>
                  <a:pt x="4070449" y="999628"/>
                  <a:pt x="4070449" y="1003349"/>
                  <a:pt x="4070449" y="1008310"/>
                </a:cubicBezTo>
                <a:cubicBezTo>
                  <a:pt x="4070449" y="1003349"/>
                  <a:pt x="4072930" y="1003349"/>
                  <a:pt x="4077891" y="1008310"/>
                </a:cubicBezTo>
                <a:lnTo>
                  <a:pt x="4085332" y="1000869"/>
                </a:lnTo>
                <a:close/>
                <a:moveTo>
                  <a:pt x="4033242" y="985986"/>
                </a:moveTo>
                <a:lnTo>
                  <a:pt x="4040684" y="993427"/>
                </a:lnTo>
                <a:lnTo>
                  <a:pt x="4040684" y="985986"/>
                </a:lnTo>
                <a:cubicBezTo>
                  <a:pt x="4040684" y="985986"/>
                  <a:pt x="4038203" y="985986"/>
                  <a:pt x="4033242" y="985986"/>
                </a:cubicBezTo>
                <a:close/>
                <a:moveTo>
                  <a:pt x="3988594" y="985986"/>
                </a:moveTo>
                <a:cubicBezTo>
                  <a:pt x="3983633" y="985986"/>
                  <a:pt x="3982393" y="988466"/>
                  <a:pt x="3984874" y="993427"/>
                </a:cubicBezTo>
                <a:cubicBezTo>
                  <a:pt x="3987353" y="998389"/>
                  <a:pt x="3989834" y="1000869"/>
                  <a:pt x="3992314" y="1000869"/>
                </a:cubicBezTo>
                <a:cubicBezTo>
                  <a:pt x="3994795" y="1000869"/>
                  <a:pt x="3996035" y="998389"/>
                  <a:pt x="3996035" y="993427"/>
                </a:cubicBezTo>
                <a:cubicBezTo>
                  <a:pt x="3991075" y="993427"/>
                  <a:pt x="3988594" y="992187"/>
                  <a:pt x="3988594" y="989707"/>
                </a:cubicBezTo>
                <a:cubicBezTo>
                  <a:pt x="3988594" y="987227"/>
                  <a:pt x="3988594" y="985986"/>
                  <a:pt x="3988594" y="985986"/>
                </a:cubicBezTo>
                <a:close/>
                <a:moveTo>
                  <a:pt x="4113238" y="982265"/>
                </a:moveTo>
                <a:cubicBezTo>
                  <a:pt x="4111997" y="982265"/>
                  <a:pt x="4110137" y="983505"/>
                  <a:pt x="4107656" y="985986"/>
                </a:cubicBezTo>
                <a:lnTo>
                  <a:pt x="4115098" y="993427"/>
                </a:lnTo>
                <a:cubicBezTo>
                  <a:pt x="4115098" y="993427"/>
                  <a:pt x="4115098" y="990947"/>
                  <a:pt x="4115098" y="985986"/>
                </a:cubicBezTo>
                <a:cubicBezTo>
                  <a:pt x="4115098" y="983505"/>
                  <a:pt x="4114478" y="982265"/>
                  <a:pt x="4113238" y="982265"/>
                </a:cubicBezTo>
                <a:close/>
                <a:moveTo>
                  <a:pt x="5230378" y="981335"/>
                </a:moveTo>
                <a:cubicBezTo>
                  <a:pt x="5229758" y="980715"/>
                  <a:pt x="5228828" y="981025"/>
                  <a:pt x="5227588" y="982265"/>
                </a:cubicBezTo>
                <a:cubicBezTo>
                  <a:pt x="5225108" y="984745"/>
                  <a:pt x="5223867" y="985986"/>
                  <a:pt x="5223867" y="985986"/>
                </a:cubicBezTo>
                <a:lnTo>
                  <a:pt x="5231308" y="985986"/>
                </a:lnTo>
                <a:cubicBezTo>
                  <a:pt x="5231308" y="983505"/>
                  <a:pt x="5230998" y="981955"/>
                  <a:pt x="5230378" y="981335"/>
                </a:cubicBezTo>
                <a:close/>
                <a:moveTo>
                  <a:pt x="5603379" y="978545"/>
                </a:moveTo>
                <a:cubicBezTo>
                  <a:pt x="5608340" y="983506"/>
                  <a:pt x="5610820" y="985986"/>
                  <a:pt x="5610820" y="985986"/>
                </a:cubicBezTo>
                <a:cubicBezTo>
                  <a:pt x="5610820" y="985986"/>
                  <a:pt x="5608340" y="985986"/>
                  <a:pt x="5603379" y="985986"/>
                </a:cubicBezTo>
                <a:cubicBezTo>
                  <a:pt x="5603379" y="981025"/>
                  <a:pt x="5603379" y="978545"/>
                  <a:pt x="5603379" y="978545"/>
                </a:cubicBezTo>
                <a:close/>
                <a:moveTo>
                  <a:pt x="5305722" y="978545"/>
                </a:moveTo>
                <a:lnTo>
                  <a:pt x="5298281" y="985986"/>
                </a:lnTo>
                <a:lnTo>
                  <a:pt x="5305722" y="985986"/>
                </a:lnTo>
                <a:close/>
                <a:moveTo>
                  <a:pt x="3757910" y="978545"/>
                </a:moveTo>
                <a:cubicBezTo>
                  <a:pt x="3757910" y="983506"/>
                  <a:pt x="3757910" y="985986"/>
                  <a:pt x="3757910" y="985986"/>
                </a:cubicBezTo>
                <a:cubicBezTo>
                  <a:pt x="3757910" y="985986"/>
                  <a:pt x="3760391" y="985986"/>
                  <a:pt x="3765352" y="985986"/>
                </a:cubicBezTo>
                <a:lnTo>
                  <a:pt x="3772793" y="978545"/>
                </a:lnTo>
                <a:close/>
                <a:moveTo>
                  <a:pt x="3348633" y="978545"/>
                </a:moveTo>
                <a:lnTo>
                  <a:pt x="3341191" y="985986"/>
                </a:lnTo>
                <a:cubicBezTo>
                  <a:pt x="3341191" y="985986"/>
                  <a:pt x="3341191" y="984745"/>
                  <a:pt x="3341191" y="982265"/>
                </a:cubicBezTo>
                <a:cubicBezTo>
                  <a:pt x="3341191" y="979785"/>
                  <a:pt x="3343672" y="978545"/>
                  <a:pt x="3348633" y="978545"/>
                </a:cubicBezTo>
                <a:close/>
                <a:moveTo>
                  <a:pt x="2388691" y="978545"/>
                </a:moveTo>
                <a:cubicBezTo>
                  <a:pt x="2393653" y="978545"/>
                  <a:pt x="2396133" y="978545"/>
                  <a:pt x="2396133" y="978545"/>
                </a:cubicBezTo>
                <a:lnTo>
                  <a:pt x="2388691" y="985986"/>
                </a:lnTo>
                <a:close/>
                <a:moveTo>
                  <a:pt x="2568216" y="973894"/>
                </a:moveTo>
                <a:cubicBezTo>
                  <a:pt x="2570076" y="974514"/>
                  <a:pt x="2572247" y="976064"/>
                  <a:pt x="2574726" y="978545"/>
                </a:cubicBezTo>
                <a:lnTo>
                  <a:pt x="2567285" y="993427"/>
                </a:lnTo>
                <a:lnTo>
                  <a:pt x="2559844" y="985986"/>
                </a:lnTo>
                <a:cubicBezTo>
                  <a:pt x="2559844" y="981025"/>
                  <a:pt x="2561084" y="977304"/>
                  <a:pt x="2563565" y="974824"/>
                </a:cubicBezTo>
                <a:cubicBezTo>
                  <a:pt x="2564805" y="973584"/>
                  <a:pt x="2566355" y="973274"/>
                  <a:pt x="2568216" y="973894"/>
                </a:cubicBezTo>
                <a:close/>
                <a:moveTo>
                  <a:pt x="5804297" y="971103"/>
                </a:moveTo>
                <a:cubicBezTo>
                  <a:pt x="5809258" y="971103"/>
                  <a:pt x="5811738" y="973583"/>
                  <a:pt x="5811738" y="978545"/>
                </a:cubicBezTo>
                <a:cubicBezTo>
                  <a:pt x="5806777" y="978545"/>
                  <a:pt x="5804297" y="978545"/>
                  <a:pt x="5804297" y="978545"/>
                </a:cubicBezTo>
                <a:close/>
                <a:moveTo>
                  <a:pt x="5633144" y="971103"/>
                </a:moveTo>
                <a:lnTo>
                  <a:pt x="5640586" y="978545"/>
                </a:lnTo>
                <a:lnTo>
                  <a:pt x="5633144" y="978545"/>
                </a:lnTo>
                <a:cubicBezTo>
                  <a:pt x="5628183" y="978545"/>
                  <a:pt x="5624462" y="978545"/>
                  <a:pt x="5621982" y="978545"/>
                </a:cubicBezTo>
                <a:cubicBezTo>
                  <a:pt x="5619502" y="978545"/>
                  <a:pt x="5618261" y="978545"/>
                  <a:pt x="5618261" y="978545"/>
                </a:cubicBezTo>
                <a:close/>
                <a:moveTo>
                  <a:pt x="5528965" y="971103"/>
                </a:moveTo>
                <a:lnTo>
                  <a:pt x="5521523" y="978545"/>
                </a:lnTo>
                <a:cubicBezTo>
                  <a:pt x="5521523" y="983506"/>
                  <a:pt x="5524003" y="983506"/>
                  <a:pt x="5528965" y="978545"/>
                </a:cubicBezTo>
                <a:cubicBezTo>
                  <a:pt x="5528965" y="978545"/>
                  <a:pt x="5528965" y="977304"/>
                  <a:pt x="5528965" y="974824"/>
                </a:cubicBezTo>
                <a:cubicBezTo>
                  <a:pt x="5528965" y="972344"/>
                  <a:pt x="5528965" y="971103"/>
                  <a:pt x="5528965" y="971103"/>
                </a:cubicBezTo>
                <a:close/>
                <a:moveTo>
                  <a:pt x="4799707" y="971103"/>
                </a:moveTo>
                <a:lnTo>
                  <a:pt x="4799707" y="978545"/>
                </a:lnTo>
                <a:cubicBezTo>
                  <a:pt x="4804668" y="978545"/>
                  <a:pt x="4807148" y="976064"/>
                  <a:pt x="4807148" y="971103"/>
                </a:cubicBezTo>
                <a:cubicBezTo>
                  <a:pt x="4802187" y="971103"/>
                  <a:pt x="4799707" y="971103"/>
                  <a:pt x="4799707" y="971103"/>
                </a:cubicBezTo>
                <a:close/>
                <a:moveTo>
                  <a:pt x="4427636" y="971103"/>
                </a:moveTo>
                <a:cubicBezTo>
                  <a:pt x="4427636" y="976064"/>
                  <a:pt x="4427636" y="978545"/>
                  <a:pt x="4427636" y="978545"/>
                </a:cubicBezTo>
                <a:cubicBezTo>
                  <a:pt x="4422676" y="978545"/>
                  <a:pt x="4421436" y="977304"/>
                  <a:pt x="4423916" y="974824"/>
                </a:cubicBezTo>
                <a:cubicBezTo>
                  <a:pt x="4426396" y="972344"/>
                  <a:pt x="4427636" y="971103"/>
                  <a:pt x="4427636" y="971103"/>
                </a:cubicBezTo>
                <a:close/>
                <a:moveTo>
                  <a:pt x="3720703" y="971103"/>
                </a:moveTo>
                <a:cubicBezTo>
                  <a:pt x="3715742" y="976064"/>
                  <a:pt x="3710781" y="978545"/>
                  <a:pt x="3705820" y="978545"/>
                </a:cubicBezTo>
                <a:cubicBezTo>
                  <a:pt x="3710781" y="978545"/>
                  <a:pt x="3715742" y="978545"/>
                  <a:pt x="3720703" y="978545"/>
                </a:cubicBezTo>
                <a:close/>
                <a:moveTo>
                  <a:pt x="3356074" y="971103"/>
                </a:moveTo>
                <a:cubicBezTo>
                  <a:pt x="3356074" y="971103"/>
                  <a:pt x="3358555" y="971103"/>
                  <a:pt x="3363516" y="971103"/>
                </a:cubicBezTo>
                <a:cubicBezTo>
                  <a:pt x="3363516" y="971103"/>
                  <a:pt x="3365996" y="971103"/>
                  <a:pt x="3370958" y="971103"/>
                </a:cubicBezTo>
                <a:cubicBezTo>
                  <a:pt x="3370958" y="976064"/>
                  <a:pt x="3368476" y="978545"/>
                  <a:pt x="3363516" y="978545"/>
                </a:cubicBezTo>
                <a:cubicBezTo>
                  <a:pt x="3358555" y="973583"/>
                  <a:pt x="3356074" y="971103"/>
                  <a:pt x="3356074" y="971103"/>
                </a:cubicBezTo>
                <a:close/>
                <a:moveTo>
                  <a:pt x="2984004" y="971103"/>
                </a:moveTo>
                <a:cubicBezTo>
                  <a:pt x="2979044" y="976064"/>
                  <a:pt x="2980283" y="977304"/>
                  <a:pt x="2987725" y="974824"/>
                </a:cubicBezTo>
                <a:cubicBezTo>
                  <a:pt x="2995166" y="972344"/>
                  <a:pt x="2998887" y="971103"/>
                  <a:pt x="2998887" y="971103"/>
                </a:cubicBezTo>
                <a:close/>
                <a:moveTo>
                  <a:pt x="2611933" y="971103"/>
                </a:moveTo>
                <a:cubicBezTo>
                  <a:pt x="2611933" y="976064"/>
                  <a:pt x="2611933" y="978545"/>
                  <a:pt x="2611933" y="978545"/>
                </a:cubicBezTo>
                <a:cubicBezTo>
                  <a:pt x="2616894" y="978545"/>
                  <a:pt x="2619375" y="976064"/>
                  <a:pt x="2619375" y="971103"/>
                </a:cubicBezTo>
                <a:close/>
                <a:moveTo>
                  <a:pt x="3804419" y="967382"/>
                </a:moveTo>
                <a:cubicBezTo>
                  <a:pt x="3800698" y="967382"/>
                  <a:pt x="3795118" y="968623"/>
                  <a:pt x="3787676" y="971103"/>
                </a:cubicBezTo>
                <a:lnTo>
                  <a:pt x="3795118" y="978545"/>
                </a:lnTo>
                <a:lnTo>
                  <a:pt x="3810000" y="971103"/>
                </a:lnTo>
                <a:cubicBezTo>
                  <a:pt x="3810000" y="968623"/>
                  <a:pt x="3808140" y="967382"/>
                  <a:pt x="3804419" y="967382"/>
                </a:cubicBezTo>
                <a:close/>
                <a:moveTo>
                  <a:pt x="5843364" y="966452"/>
                </a:moveTo>
                <a:cubicBezTo>
                  <a:pt x="5844604" y="967073"/>
                  <a:pt x="5846464" y="968623"/>
                  <a:pt x="5848945" y="971103"/>
                </a:cubicBezTo>
                <a:lnTo>
                  <a:pt x="5841504" y="971103"/>
                </a:lnTo>
                <a:cubicBezTo>
                  <a:pt x="5841504" y="971103"/>
                  <a:pt x="5841504" y="969863"/>
                  <a:pt x="5841504" y="967382"/>
                </a:cubicBezTo>
                <a:cubicBezTo>
                  <a:pt x="5841504" y="966142"/>
                  <a:pt x="5842124" y="965833"/>
                  <a:pt x="5843364" y="966452"/>
                </a:cubicBezTo>
                <a:close/>
                <a:moveTo>
                  <a:pt x="5975449" y="963662"/>
                </a:moveTo>
                <a:cubicBezTo>
                  <a:pt x="5975449" y="963662"/>
                  <a:pt x="5977929" y="963662"/>
                  <a:pt x="5982890" y="963662"/>
                </a:cubicBezTo>
                <a:lnTo>
                  <a:pt x="5990332" y="963662"/>
                </a:lnTo>
                <a:cubicBezTo>
                  <a:pt x="5990332" y="968623"/>
                  <a:pt x="5987852" y="971103"/>
                  <a:pt x="5982890" y="971103"/>
                </a:cubicBezTo>
                <a:close/>
                <a:moveTo>
                  <a:pt x="5380136" y="963662"/>
                </a:moveTo>
                <a:cubicBezTo>
                  <a:pt x="5380136" y="963662"/>
                  <a:pt x="5382617" y="963662"/>
                  <a:pt x="5387578" y="963662"/>
                </a:cubicBezTo>
                <a:lnTo>
                  <a:pt x="5395019" y="971103"/>
                </a:lnTo>
                <a:cubicBezTo>
                  <a:pt x="5395019" y="971103"/>
                  <a:pt x="5392539" y="971103"/>
                  <a:pt x="5387578" y="971103"/>
                </a:cubicBezTo>
                <a:cubicBezTo>
                  <a:pt x="5382617" y="966142"/>
                  <a:pt x="5380136" y="963662"/>
                  <a:pt x="5380136" y="963662"/>
                </a:cubicBezTo>
                <a:close/>
                <a:moveTo>
                  <a:pt x="5305722" y="963662"/>
                </a:moveTo>
                <a:lnTo>
                  <a:pt x="5313164" y="963662"/>
                </a:lnTo>
                <a:lnTo>
                  <a:pt x="5313164" y="971103"/>
                </a:lnTo>
                <a:close/>
                <a:moveTo>
                  <a:pt x="5156894" y="963662"/>
                </a:moveTo>
                <a:cubicBezTo>
                  <a:pt x="5156894" y="968623"/>
                  <a:pt x="5156894" y="971103"/>
                  <a:pt x="5156894" y="971103"/>
                </a:cubicBezTo>
                <a:lnTo>
                  <a:pt x="5164336" y="963662"/>
                </a:lnTo>
                <a:cubicBezTo>
                  <a:pt x="5164336" y="963662"/>
                  <a:pt x="5161856" y="963662"/>
                  <a:pt x="5156894" y="963662"/>
                </a:cubicBezTo>
                <a:close/>
                <a:moveTo>
                  <a:pt x="5115967" y="963662"/>
                </a:moveTo>
                <a:cubicBezTo>
                  <a:pt x="5113486" y="963662"/>
                  <a:pt x="5112246" y="966142"/>
                  <a:pt x="5112246" y="971103"/>
                </a:cubicBezTo>
                <a:lnTo>
                  <a:pt x="5134570" y="971103"/>
                </a:lnTo>
                <a:lnTo>
                  <a:pt x="5127129" y="963662"/>
                </a:lnTo>
                <a:cubicBezTo>
                  <a:pt x="5122167" y="963662"/>
                  <a:pt x="5119687" y="963662"/>
                  <a:pt x="5119687" y="963662"/>
                </a:cubicBezTo>
                <a:cubicBezTo>
                  <a:pt x="5119687" y="963662"/>
                  <a:pt x="5118447" y="963662"/>
                  <a:pt x="5115967" y="963662"/>
                </a:cubicBezTo>
                <a:close/>
                <a:moveTo>
                  <a:pt x="4583906" y="963662"/>
                </a:moveTo>
                <a:lnTo>
                  <a:pt x="4583906" y="971103"/>
                </a:lnTo>
                <a:lnTo>
                  <a:pt x="4591347" y="971103"/>
                </a:lnTo>
                <a:close/>
                <a:moveTo>
                  <a:pt x="4449961" y="963662"/>
                </a:moveTo>
                <a:cubicBezTo>
                  <a:pt x="4454922" y="963662"/>
                  <a:pt x="4457402" y="966142"/>
                  <a:pt x="4457402" y="971103"/>
                </a:cubicBezTo>
                <a:cubicBezTo>
                  <a:pt x="4452441" y="971103"/>
                  <a:pt x="4449961" y="971103"/>
                  <a:pt x="4449961" y="971103"/>
                </a:cubicBezTo>
                <a:close/>
                <a:moveTo>
                  <a:pt x="4152305" y="963662"/>
                </a:moveTo>
                <a:cubicBezTo>
                  <a:pt x="4152305" y="968623"/>
                  <a:pt x="4149824" y="973583"/>
                  <a:pt x="4144863" y="978545"/>
                </a:cubicBezTo>
                <a:lnTo>
                  <a:pt x="4152305" y="985986"/>
                </a:lnTo>
                <a:cubicBezTo>
                  <a:pt x="4152305" y="981025"/>
                  <a:pt x="4157266" y="978545"/>
                  <a:pt x="4167188" y="978545"/>
                </a:cubicBezTo>
                <a:cubicBezTo>
                  <a:pt x="4172149" y="973583"/>
                  <a:pt x="4174629" y="971103"/>
                  <a:pt x="4174629" y="971103"/>
                </a:cubicBezTo>
                <a:cubicBezTo>
                  <a:pt x="4169668" y="971103"/>
                  <a:pt x="4164707" y="971103"/>
                  <a:pt x="4159746" y="971103"/>
                </a:cubicBezTo>
                <a:cubicBezTo>
                  <a:pt x="4154785" y="971103"/>
                  <a:pt x="4154785" y="968623"/>
                  <a:pt x="4159746" y="963662"/>
                </a:cubicBezTo>
                <a:cubicBezTo>
                  <a:pt x="4159746" y="963662"/>
                  <a:pt x="4157266" y="963662"/>
                  <a:pt x="4152305" y="963662"/>
                </a:cubicBezTo>
                <a:close/>
                <a:moveTo>
                  <a:pt x="4003477" y="963662"/>
                </a:moveTo>
                <a:lnTo>
                  <a:pt x="4003477" y="978545"/>
                </a:lnTo>
                <a:lnTo>
                  <a:pt x="4003477" y="985986"/>
                </a:lnTo>
                <a:cubicBezTo>
                  <a:pt x="4003477" y="985986"/>
                  <a:pt x="4005957" y="985986"/>
                  <a:pt x="4010918" y="985986"/>
                </a:cubicBezTo>
                <a:lnTo>
                  <a:pt x="4025801" y="993427"/>
                </a:lnTo>
                <a:cubicBezTo>
                  <a:pt x="4025801" y="988466"/>
                  <a:pt x="4020840" y="978545"/>
                  <a:pt x="4010918" y="963662"/>
                </a:cubicBezTo>
                <a:close/>
                <a:moveTo>
                  <a:pt x="2165449" y="963662"/>
                </a:moveTo>
                <a:lnTo>
                  <a:pt x="2165449" y="971103"/>
                </a:lnTo>
                <a:lnTo>
                  <a:pt x="2158008" y="971103"/>
                </a:lnTo>
                <a:cubicBezTo>
                  <a:pt x="2158008" y="971103"/>
                  <a:pt x="2160489" y="968623"/>
                  <a:pt x="2165449" y="963662"/>
                </a:cubicBezTo>
                <a:close/>
                <a:moveTo>
                  <a:pt x="3651871" y="959941"/>
                </a:moveTo>
                <a:cubicBezTo>
                  <a:pt x="3650630" y="959941"/>
                  <a:pt x="3648770" y="961181"/>
                  <a:pt x="3646289" y="963662"/>
                </a:cubicBezTo>
                <a:cubicBezTo>
                  <a:pt x="3646289" y="968623"/>
                  <a:pt x="3646289" y="971103"/>
                  <a:pt x="3646289" y="971103"/>
                </a:cubicBezTo>
                <a:cubicBezTo>
                  <a:pt x="3651250" y="971103"/>
                  <a:pt x="3653731" y="968623"/>
                  <a:pt x="3653731" y="963662"/>
                </a:cubicBezTo>
                <a:cubicBezTo>
                  <a:pt x="3653731" y="961181"/>
                  <a:pt x="3653110" y="959941"/>
                  <a:pt x="3651871" y="959941"/>
                </a:cubicBezTo>
                <a:close/>
                <a:moveTo>
                  <a:pt x="6072187" y="956220"/>
                </a:moveTo>
                <a:cubicBezTo>
                  <a:pt x="6077149" y="956220"/>
                  <a:pt x="6079629" y="957461"/>
                  <a:pt x="6079629" y="959941"/>
                </a:cubicBezTo>
                <a:cubicBezTo>
                  <a:pt x="6079629" y="962421"/>
                  <a:pt x="6077149" y="963662"/>
                  <a:pt x="6072187" y="963662"/>
                </a:cubicBezTo>
                <a:cubicBezTo>
                  <a:pt x="6067226" y="963662"/>
                  <a:pt x="6064746" y="963662"/>
                  <a:pt x="6064746" y="963662"/>
                </a:cubicBezTo>
                <a:close/>
                <a:moveTo>
                  <a:pt x="5908476" y="956220"/>
                </a:moveTo>
                <a:lnTo>
                  <a:pt x="5923359" y="956220"/>
                </a:lnTo>
                <a:cubicBezTo>
                  <a:pt x="5933281" y="961182"/>
                  <a:pt x="5938242" y="964902"/>
                  <a:pt x="5938242" y="967382"/>
                </a:cubicBezTo>
                <a:cubicBezTo>
                  <a:pt x="5938242" y="969863"/>
                  <a:pt x="5933281" y="968623"/>
                  <a:pt x="5923359" y="963662"/>
                </a:cubicBezTo>
                <a:cubicBezTo>
                  <a:pt x="5913438" y="963662"/>
                  <a:pt x="5908476" y="961182"/>
                  <a:pt x="5908476" y="956220"/>
                </a:cubicBezTo>
                <a:close/>
                <a:moveTo>
                  <a:pt x="5744765" y="956220"/>
                </a:moveTo>
                <a:lnTo>
                  <a:pt x="5744765" y="971103"/>
                </a:lnTo>
                <a:cubicBezTo>
                  <a:pt x="5749727" y="966142"/>
                  <a:pt x="5752207" y="961182"/>
                  <a:pt x="5752207" y="956220"/>
                </a:cubicBezTo>
                <a:close/>
                <a:moveTo>
                  <a:pt x="5447109" y="956220"/>
                </a:moveTo>
                <a:lnTo>
                  <a:pt x="5454551" y="956220"/>
                </a:lnTo>
                <a:lnTo>
                  <a:pt x="5454551" y="963662"/>
                </a:lnTo>
                <a:close/>
                <a:moveTo>
                  <a:pt x="5197822" y="956220"/>
                </a:moveTo>
                <a:cubicBezTo>
                  <a:pt x="5195342" y="956220"/>
                  <a:pt x="5194101" y="958700"/>
                  <a:pt x="5194101" y="963662"/>
                </a:cubicBezTo>
                <a:lnTo>
                  <a:pt x="5186660" y="963662"/>
                </a:lnTo>
                <a:lnTo>
                  <a:pt x="5179218" y="971103"/>
                </a:lnTo>
                <a:lnTo>
                  <a:pt x="5208984" y="978545"/>
                </a:lnTo>
                <a:lnTo>
                  <a:pt x="5201543" y="971103"/>
                </a:lnTo>
                <a:cubicBezTo>
                  <a:pt x="5196581" y="971103"/>
                  <a:pt x="5195342" y="968623"/>
                  <a:pt x="5197822" y="963662"/>
                </a:cubicBezTo>
                <a:cubicBezTo>
                  <a:pt x="5200302" y="958700"/>
                  <a:pt x="5200302" y="956220"/>
                  <a:pt x="5197822" y="956220"/>
                </a:cubicBezTo>
                <a:close/>
                <a:moveTo>
                  <a:pt x="4903886" y="956220"/>
                </a:moveTo>
                <a:cubicBezTo>
                  <a:pt x="4903886" y="956220"/>
                  <a:pt x="4903886" y="958700"/>
                  <a:pt x="4903886" y="963662"/>
                </a:cubicBezTo>
                <a:lnTo>
                  <a:pt x="4907607" y="963662"/>
                </a:lnTo>
                <a:cubicBezTo>
                  <a:pt x="4905127" y="963662"/>
                  <a:pt x="4903886" y="961182"/>
                  <a:pt x="4903886" y="956220"/>
                </a:cubicBezTo>
                <a:close/>
                <a:moveTo>
                  <a:pt x="4174629" y="956220"/>
                </a:moveTo>
                <a:lnTo>
                  <a:pt x="4174629" y="963662"/>
                </a:lnTo>
                <a:cubicBezTo>
                  <a:pt x="4174629" y="968623"/>
                  <a:pt x="4177109" y="968623"/>
                  <a:pt x="4182070" y="963662"/>
                </a:cubicBezTo>
                <a:cubicBezTo>
                  <a:pt x="4187032" y="963662"/>
                  <a:pt x="4189512" y="963662"/>
                  <a:pt x="4189512" y="963662"/>
                </a:cubicBezTo>
                <a:cubicBezTo>
                  <a:pt x="4189512" y="963662"/>
                  <a:pt x="4189512" y="961182"/>
                  <a:pt x="4189512" y="956220"/>
                </a:cubicBezTo>
                <a:close/>
                <a:moveTo>
                  <a:pt x="4122539" y="956220"/>
                </a:moveTo>
                <a:cubicBezTo>
                  <a:pt x="4122539" y="961182"/>
                  <a:pt x="4125019" y="963662"/>
                  <a:pt x="4129980" y="963662"/>
                </a:cubicBezTo>
                <a:lnTo>
                  <a:pt x="4129980" y="956220"/>
                </a:lnTo>
                <a:close/>
                <a:moveTo>
                  <a:pt x="4077891" y="956220"/>
                </a:moveTo>
                <a:cubicBezTo>
                  <a:pt x="4077891" y="956220"/>
                  <a:pt x="4077891" y="958700"/>
                  <a:pt x="4077891" y="963662"/>
                </a:cubicBezTo>
                <a:lnTo>
                  <a:pt x="4085332" y="963662"/>
                </a:lnTo>
                <a:cubicBezTo>
                  <a:pt x="4085332" y="958700"/>
                  <a:pt x="4085332" y="956220"/>
                  <a:pt x="4085332" y="956220"/>
                </a:cubicBezTo>
                <a:cubicBezTo>
                  <a:pt x="4080372" y="956220"/>
                  <a:pt x="4077891" y="956220"/>
                  <a:pt x="4077891" y="956220"/>
                </a:cubicBezTo>
                <a:close/>
                <a:moveTo>
                  <a:pt x="3661172" y="956220"/>
                </a:moveTo>
                <a:lnTo>
                  <a:pt x="3661172" y="963662"/>
                </a:lnTo>
                <a:lnTo>
                  <a:pt x="3668613" y="956220"/>
                </a:lnTo>
                <a:close/>
                <a:moveTo>
                  <a:pt x="2411016" y="956220"/>
                </a:moveTo>
                <a:cubicBezTo>
                  <a:pt x="2415976" y="956220"/>
                  <a:pt x="2419698" y="956220"/>
                  <a:pt x="2422178" y="956220"/>
                </a:cubicBezTo>
                <a:cubicBezTo>
                  <a:pt x="2424658" y="956220"/>
                  <a:pt x="2425898" y="956220"/>
                  <a:pt x="2425898" y="956220"/>
                </a:cubicBezTo>
                <a:cubicBezTo>
                  <a:pt x="2425898" y="961182"/>
                  <a:pt x="2424658" y="963662"/>
                  <a:pt x="2422178" y="963662"/>
                </a:cubicBezTo>
                <a:cubicBezTo>
                  <a:pt x="2419698" y="963662"/>
                  <a:pt x="2415976" y="961182"/>
                  <a:pt x="2411016" y="956220"/>
                </a:cubicBezTo>
                <a:close/>
                <a:moveTo>
                  <a:pt x="5506640" y="952499"/>
                </a:moveTo>
                <a:cubicBezTo>
                  <a:pt x="5511601" y="952499"/>
                  <a:pt x="5519043" y="953740"/>
                  <a:pt x="5528965" y="956220"/>
                </a:cubicBezTo>
                <a:lnTo>
                  <a:pt x="5528965" y="963662"/>
                </a:lnTo>
                <a:lnTo>
                  <a:pt x="5551289" y="971103"/>
                </a:lnTo>
                <a:cubicBezTo>
                  <a:pt x="5561210" y="971103"/>
                  <a:pt x="5566172" y="973583"/>
                  <a:pt x="5566172" y="978545"/>
                </a:cubicBezTo>
                <a:lnTo>
                  <a:pt x="5618261" y="1000869"/>
                </a:lnTo>
                <a:lnTo>
                  <a:pt x="5655468" y="1023193"/>
                </a:lnTo>
                <a:lnTo>
                  <a:pt x="5648027" y="1023193"/>
                </a:lnTo>
                <a:cubicBezTo>
                  <a:pt x="5648027" y="1023193"/>
                  <a:pt x="5646786" y="1021952"/>
                  <a:pt x="5644306" y="1019472"/>
                </a:cubicBezTo>
                <a:cubicBezTo>
                  <a:pt x="5641826" y="1016992"/>
                  <a:pt x="5638106" y="1015752"/>
                  <a:pt x="5633144" y="1015752"/>
                </a:cubicBezTo>
                <a:cubicBezTo>
                  <a:pt x="5628183" y="1015752"/>
                  <a:pt x="5624462" y="1015752"/>
                  <a:pt x="5621982" y="1015752"/>
                </a:cubicBezTo>
                <a:cubicBezTo>
                  <a:pt x="5619502" y="1015752"/>
                  <a:pt x="5615781" y="1015752"/>
                  <a:pt x="5610820" y="1015752"/>
                </a:cubicBezTo>
                <a:lnTo>
                  <a:pt x="5610820" y="1008310"/>
                </a:lnTo>
                <a:cubicBezTo>
                  <a:pt x="5610820" y="1008310"/>
                  <a:pt x="5608340" y="1008310"/>
                  <a:pt x="5603379" y="1008310"/>
                </a:cubicBezTo>
                <a:lnTo>
                  <a:pt x="5595937" y="1000869"/>
                </a:lnTo>
                <a:cubicBezTo>
                  <a:pt x="5590976" y="985986"/>
                  <a:pt x="5573613" y="983506"/>
                  <a:pt x="5543847" y="993427"/>
                </a:cubicBezTo>
                <a:cubicBezTo>
                  <a:pt x="5543847" y="983506"/>
                  <a:pt x="5541367" y="978545"/>
                  <a:pt x="5536406" y="978545"/>
                </a:cubicBezTo>
                <a:lnTo>
                  <a:pt x="5528965" y="985986"/>
                </a:lnTo>
                <a:lnTo>
                  <a:pt x="5514082" y="978545"/>
                </a:lnTo>
                <a:lnTo>
                  <a:pt x="5506640" y="978545"/>
                </a:lnTo>
                <a:lnTo>
                  <a:pt x="5506640" y="985986"/>
                </a:lnTo>
                <a:cubicBezTo>
                  <a:pt x="5501679" y="985986"/>
                  <a:pt x="5499199" y="983506"/>
                  <a:pt x="5499199" y="978545"/>
                </a:cubicBezTo>
                <a:lnTo>
                  <a:pt x="5491758" y="978545"/>
                </a:lnTo>
                <a:cubicBezTo>
                  <a:pt x="5491758" y="983506"/>
                  <a:pt x="5489277" y="983506"/>
                  <a:pt x="5484316" y="978545"/>
                </a:cubicBezTo>
                <a:cubicBezTo>
                  <a:pt x="5479355" y="978545"/>
                  <a:pt x="5476875" y="978545"/>
                  <a:pt x="5476875" y="978545"/>
                </a:cubicBezTo>
                <a:cubicBezTo>
                  <a:pt x="5476875" y="988466"/>
                  <a:pt x="5474395" y="990947"/>
                  <a:pt x="5469433" y="985986"/>
                </a:cubicBezTo>
                <a:lnTo>
                  <a:pt x="5469433" y="978545"/>
                </a:lnTo>
                <a:cubicBezTo>
                  <a:pt x="5474395" y="978545"/>
                  <a:pt x="5475634" y="976064"/>
                  <a:pt x="5473154" y="971103"/>
                </a:cubicBezTo>
                <a:cubicBezTo>
                  <a:pt x="5470674" y="966142"/>
                  <a:pt x="5471913" y="963662"/>
                  <a:pt x="5476875" y="963662"/>
                </a:cubicBezTo>
                <a:cubicBezTo>
                  <a:pt x="5481836" y="968623"/>
                  <a:pt x="5485557" y="969863"/>
                  <a:pt x="5488037" y="967382"/>
                </a:cubicBezTo>
                <a:cubicBezTo>
                  <a:pt x="5490517" y="964902"/>
                  <a:pt x="5491758" y="963662"/>
                  <a:pt x="5491758" y="963662"/>
                </a:cubicBezTo>
                <a:cubicBezTo>
                  <a:pt x="5491758" y="958700"/>
                  <a:pt x="5490517" y="956220"/>
                  <a:pt x="5488037" y="956220"/>
                </a:cubicBezTo>
                <a:lnTo>
                  <a:pt x="5499199" y="963662"/>
                </a:lnTo>
                <a:lnTo>
                  <a:pt x="5514082" y="963662"/>
                </a:lnTo>
                <a:lnTo>
                  <a:pt x="5499199" y="956220"/>
                </a:lnTo>
                <a:cubicBezTo>
                  <a:pt x="5499199" y="953740"/>
                  <a:pt x="5501679" y="952499"/>
                  <a:pt x="5506640" y="952499"/>
                </a:cubicBezTo>
                <a:close/>
                <a:moveTo>
                  <a:pt x="5330837" y="951569"/>
                </a:moveTo>
                <a:cubicBezTo>
                  <a:pt x="5333938" y="952190"/>
                  <a:pt x="5337969" y="953740"/>
                  <a:pt x="5342929" y="956220"/>
                </a:cubicBezTo>
                <a:lnTo>
                  <a:pt x="5350371" y="963662"/>
                </a:lnTo>
                <a:cubicBezTo>
                  <a:pt x="5345410" y="963662"/>
                  <a:pt x="5342929" y="963662"/>
                  <a:pt x="5342929" y="963662"/>
                </a:cubicBezTo>
                <a:cubicBezTo>
                  <a:pt x="5342929" y="963662"/>
                  <a:pt x="5342929" y="966142"/>
                  <a:pt x="5342929" y="971103"/>
                </a:cubicBezTo>
                <a:lnTo>
                  <a:pt x="5342929" y="978545"/>
                </a:lnTo>
                <a:cubicBezTo>
                  <a:pt x="5342929" y="978545"/>
                  <a:pt x="5341689" y="977304"/>
                  <a:pt x="5339209" y="974824"/>
                </a:cubicBezTo>
                <a:cubicBezTo>
                  <a:pt x="5336729" y="972344"/>
                  <a:pt x="5335488" y="971103"/>
                  <a:pt x="5335488" y="971103"/>
                </a:cubicBezTo>
                <a:cubicBezTo>
                  <a:pt x="5330527" y="971103"/>
                  <a:pt x="5326806" y="968623"/>
                  <a:pt x="5324326" y="963662"/>
                </a:cubicBezTo>
                <a:cubicBezTo>
                  <a:pt x="5321846" y="958700"/>
                  <a:pt x="5321846" y="954980"/>
                  <a:pt x="5324326" y="952500"/>
                </a:cubicBezTo>
                <a:cubicBezTo>
                  <a:pt x="5325566" y="951260"/>
                  <a:pt x="5327737" y="950950"/>
                  <a:pt x="5330837" y="951569"/>
                </a:cubicBezTo>
                <a:close/>
                <a:moveTo>
                  <a:pt x="5893593" y="948779"/>
                </a:moveTo>
                <a:cubicBezTo>
                  <a:pt x="5893593" y="953740"/>
                  <a:pt x="5892353" y="956220"/>
                  <a:pt x="5889873" y="956220"/>
                </a:cubicBezTo>
                <a:cubicBezTo>
                  <a:pt x="5887393" y="956220"/>
                  <a:pt x="5886152" y="954980"/>
                  <a:pt x="5886152" y="952500"/>
                </a:cubicBezTo>
                <a:cubicBezTo>
                  <a:pt x="5886152" y="950020"/>
                  <a:pt x="5888632" y="948779"/>
                  <a:pt x="5893593" y="948779"/>
                </a:cubicBezTo>
                <a:close/>
                <a:moveTo>
                  <a:pt x="5819179" y="948779"/>
                </a:moveTo>
                <a:cubicBezTo>
                  <a:pt x="5819179" y="948779"/>
                  <a:pt x="5821660" y="948779"/>
                  <a:pt x="5826621" y="948779"/>
                </a:cubicBezTo>
                <a:lnTo>
                  <a:pt x="5819179" y="963662"/>
                </a:lnTo>
                <a:cubicBezTo>
                  <a:pt x="5819179" y="963662"/>
                  <a:pt x="5819179" y="962421"/>
                  <a:pt x="5819179" y="959941"/>
                </a:cubicBezTo>
                <a:cubicBezTo>
                  <a:pt x="5819179" y="957461"/>
                  <a:pt x="5819179" y="953740"/>
                  <a:pt x="5819179" y="948779"/>
                </a:cubicBezTo>
                <a:close/>
                <a:moveTo>
                  <a:pt x="5692676" y="948779"/>
                </a:moveTo>
                <a:lnTo>
                  <a:pt x="5692676" y="956220"/>
                </a:lnTo>
                <a:cubicBezTo>
                  <a:pt x="5697637" y="951259"/>
                  <a:pt x="5701358" y="950020"/>
                  <a:pt x="5703838" y="952500"/>
                </a:cubicBezTo>
                <a:cubicBezTo>
                  <a:pt x="5706318" y="954980"/>
                  <a:pt x="5708799" y="956220"/>
                  <a:pt x="5711279" y="956220"/>
                </a:cubicBezTo>
                <a:cubicBezTo>
                  <a:pt x="5713759" y="956220"/>
                  <a:pt x="5713759" y="954980"/>
                  <a:pt x="5711279" y="952500"/>
                </a:cubicBezTo>
                <a:cubicBezTo>
                  <a:pt x="5708799" y="950020"/>
                  <a:pt x="5705078" y="948779"/>
                  <a:pt x="5700117" y="948779"/>
                </a:cubicBezTo>
                <a:cubicBezTo>
                  <a:pt x="5695156" y="948779"/>
                  <a:pt x="5692676" y="948779"/>
                  <a:pt x="5692676" y="948779"/>
                </a:cubicBezTo>
                <a:close/>
                <a:moveTo>
                  <a:pt x="5461992" y="948779"/>
                </a:moveTo>
                <a:lnTo>
                  <a:pt x="5476875" y="948779"/>
                </a:lnTo>
                <a:lnTo>
                  <a:pt x="5488037" y="956220"/>
                </a:lnTo>
                <a:cubicBezTo>
                  <a:pt x="5485557" y="956220"/>
                  <a:pt x="5481836" y="956220"/>
                  <a:pt x="5476875" y="956220"/>
                </a:cubicBezTo>
                <a:cubicBezTo>
                  <a:pt x="5471913" y="956220"/>
                  <a:pt x="5468193" y="956220"/>
                  <a:pt x="5465713" y="956220"/>
                </a:cubicBezTo>
                <a:cubicBezTo>
                  <a:pt x="5463233" y="956220"/>
                  <a:pt x="5461992" y="953740"/>
                  <a:pt x="5461992" y="948779"/>
                </a:cubicBezTo>
                <a:close/>
                <a:moveTo>
                  <a:pt x="5417343" y="948779"/>
                </a:moveTo>
                <a:lnTo>
                  <a:pt x="5424785" y="948779"/>
                </a:lnTo>
                <a:cubicBezTo>
                  <a:pt x="5429746" y="948779"/>
                  <a:pt x="5433467" y="948779"/>
                  <a:pt x="5435947" y="948779"/>
                </a:cubicBezTo>
                <a:cubicBezTo>
                  <a:pt x="5438427" y="948779"/>
                  <a:pt x="5439668" y="948779"/>
                  <a:pt x="5439668" y="948779"/>
                </a:cubicBezTo>
                <a:lnTo>
                  <a:pt x="5432226" y="956220"/>
                </a:lnTo>
                <a:close/>
                <a:moveTo>
                  <a:pt x="4680644" y="948779"/>
                </a:moveTo>
                <a:cubicBezTo>
                  <a:pt x="4680644" y="953740"/>
                  <a:pt x="4681885" y="956220"/>
                  <a:pt x="4684365" y="956220"/>
                </a:cubicBezTo>
                <a:cubicBezTo>
                  <a:pt x="4686845" y="956220"/>
                  <a:pt x="4688086" y="956220"/>
                  <a:pt x="4688086" y="956220"/>
                </a:cubicBezTo>
                <a:cubicBezTo>
                  <a:pt x="4693047" y="956220"/>
                  <a:pt x="4695527" y="953740"/>
                  <a:pt x="4695527" y="948779"/>
                </a:cubicBezTo>
                <a:close/>
                <a:moveTo>
                  <a:pt x="4643437" y="948779"/>
                </a:moveTo>
                <a:cubicBezTo>
                  <a:pt x="4638476" y="948779"/>
                  <a:pt x="4635996" y="951259"/>
                  <a:pt x="4635996" y="956220"/>
                </a:cubicBezTo>
                <a:cubicBezTo>
                  <a:pt x="4640957" y="961182"/>
                  <a:pt x="4643437" y="963662"/>
                  <a:pt x="4643437" y="963662"/>
                </a:cubicBezTo>
                <a:cubicBezTo>
                  <a:pt x="4643437" y="963662"/>
                  <a:pt x="4645917" y="961182"/>
                  <a:pt x="4650879" y="956220"/>
                </a:cubicBezTo>
                <a:cubicBezTo>
                  <a:pt x="4650879" y="956220"/>
                  <a:pt x="4649638" y="954980"/>
                  <a:pt x="4647158" y="952500"/>
                </a:cubicBezTo>
                <a:cubicBezTo>
                  <a:pt x="4644678" y="950020"/>
                  <a:pt x="4643437" y="948779"/>
                  <a:pt x="4643437" y="948779"/>
                </a:cubicBezTo>
                <a:close/>
                <a:moveTo>
                  <a:pt x="4546699" y="948779"/>
                </a:moveTo>
                <a:cubicBezTo>
                  <a:pt x="4546699" y="948779"/>
                  <a:pt x="4546699" y="950020"/>
                  <a:pt x="4546699" y="952500"/>
                </a:cubicBezTo>
                <a:cubicBezTo>
                  <a:pt x="4546699" y="954980"/>
                  <a:pt x="4544219" y="956220"/>
                  <a:pt x="4539258" y="956220"/>
                </a:cubicBezTo>
                <a:lnTo>
                  <a:pt x="4531816" y="956220"/>
                </a:lnTo>
                <a:close/>
                <a:moveTo>
                  <a:pt x="4144863" y="948779"/>
                </a:moveTo>
                <a:cubicBezTo>
                  <a:pt x="4144863" y="948779"/>
                  <a:pt x="4144863" y="951259"/>
                  <a:pt x="4144863" y="956220"/>
                </a:cubicBezTo>
                <a:lnTo>
                  <a:pt x="4152305" y="948779"/>
                </a:lnTo>
                <a:cubicBezTo>
                  <a:pt x="4147344" y="948779"/>
                  <a:pt x="4144863" y="948779"/>
                  <a:pt x="4144863" y="948779"/>
                </a:cubicBezTo>
                <a:close/>
                <a:moveTo>
                  <a:pt x="3854648" y="948779"/>
                </a:moveTo>
                <a:lnTo>
                  <a:pt x="3862090" y="956220"/>
                </a:lnTo>
                <a:cubicBezTo>
                  <a:pt x="3862090" y="956220"/>
                  <a:pt x="3862090" y="953740"/>
                  <a:pt x="3862090" y="948779"/>
                </a:cubicBezTo>
                <a:cubicBezTo>
                  <a:pt x="3857129" y="948779"/>
                  <a:pt x="3854648" y="948779"/>
                  <a:pt x="3854648" y="948779"/>
                </a:cubicBezTo>
                <a:close/>
                <a:moveTo>
                  <a:pt x="2931914" y="948779"/>
                </a:moveTo>
                <a:cubicBezTo>
                  <a:pt x="2931914" y="948779"/>
                  <a:pt x="2933154" y="948779"/>
                  <a:pt x="2935635" y="948779"/>
                </a:cubicBezTo>
                <a:cubicBezTo>
                  <a:pt x="2938115" y="948779"/>
                  <a:pt x="2939355" y="948779"/>
                  <a:pt x="2939355" y="948779"/>
                </a:cubicBezTo>
                <a:lnTo>
                  <a:pt x="2931914" y="956220"/>
                </a:lnTo>
                <a:close/>
                <a:moveTo>
                  <a:pt x="2321719" y="948779"/>
                </a:moveTo>
                <a:cubicBezTo>
                  <a:pt x="2321719" y="948779"/>
                  <a:pt x="2321719" y="951259"/>
                  <a:pt x="2321719" y="956220"/>
                </a:cubicBezTo>
                <a:lnTo>
                  <a:pt x="2314277" y="963662"/>
                </a:lnTo>
                <a:cubicBezTo>
                  <a:pt x="2314277" y="963662"/>
                  <a:pt x="2314277" y="961182"/>
                  <a:pt x="2314277" y="956220"/>
                </a:cubicBezTo>
                <a:close/>
                <a:moveTo>
                  <a:pt x="5186660" y="943198"/>
                </a:moveTo>
                <a:cubicBezTo>
                  <a:pt x="5185420" y="943198"/>
                  <a:pt x="5184179" y="943818"/>
                  <a:pt x="5182939" y="945058"/>
                </a:cubicBezTo>
                <a:cubicBezTo>
                  <a:pt x="5180459" y="947538"/>
                  <a:pt x="5181699" y="948779"/>
                  <a:pt x="5186660" y="948779"/>
                </a:cubicBezTo>
                <a:cubicBezTo>
                  <a:pt x="5191621" y="948779"/>
                  <a:pt x="5192861" y="947538"/>
                  <a:pt x="5190381" y="945058"/>
                </a:cubicBezTo>
                <a:cubicBezTo>
                  <a:pt x="5189141" y="943818"/>
                  <a:pt x="5187901" y="943198"/>
                  <a:pt x="5186660" y="943198"/>
                </a:cubicBezTo>
                <a:close/>
                <a:moveTo>
                  <a:pt x="4971789" y="943198"/>
                </a:moveTo>
                <a:cubicBezTo>
                  <a:pt x="4969929" y="943198"/>
                  <a:pt x="4968378" y="943818"/>
                  <a:pt x="4967138" y="945058"/>
                </a:cubicBezTo>
                <a:cubicBezTo>
                  <a:pt x="4964658" y="947538"/>
                  <a:pt x="4960938" y="948779"/>
                  <a:pt x="4955976" y="948779"/>
                </a:cubicBezTo>
                <a:cubicBezTo>
                  <a:pt x="4951015" y="948779"/>
                  <a:pt x="4948535" y="948779"/>
                  <a:pt x="4948535" y="948779"/>
                </a:cubicBezTo>
                <a:lnTo>
                  <a:pt x="4955976" y="956220"/>
                </a:lnTo>
                <a:cubicBezTo>
                  <a:pt x="4965898" y="956220"/>
                  <a:pt x="4970859" y="956220"/>
                  <a:pt x="4970859" y="956220"/>
                </a:cubicBezTo>
                <a:cubicBezTo>
                  <a:pt x="4980781" y="961182"/>
                  <a:pt x="4985742" y="958700"/>
                  <a:pt x="4985742" y="948779"/>
                </a:cubicBezTo>
                <a:cubicBezTo>
                  <a:pt x="4985742" y="948779"/>
                  <a:pt x="4983262" y="947538"/>
                  <a:pt x="4978301" y="945058"/>
                </a:cubicBezTo>
                <a:cubicBezTo>
                  <a:pt x="4975820" y="943818"/>
                  <a:pt x="4973650" y="943198"/>
                  <a:pt x="4971789" y="943198"/>
                </a:cubicBezTo>
                <a:close/>
                <a:moveTo>
                  <a:pt x="6012656" y="941338"/>
                </a:moveTo>
                <a:lnTo>
                  <a:pt x="6020097" y="948779"/>
                </a:lnTo>
                <a:cubicBezTo>
                  <a:pt x="6015136" y="948779"/>
                  <a:pt x="6010176" y="948779"/>
                  <a:pt x="6005215" y="948779"/>
                </a:cubicBezTo>
                <a:close/>
                <a:moveTo>
                  <a:pt x="5447109" y="941338"/>
                </a:moveTo>
                <a:lnTo>
                  <a:pt x="5454551" y="941338"/>
                </a:lnTo>
                <a:lnTo>
                  <a:pt x="5454551" y="948779"/>
                </a:lnTo>
                <a:close/>
                <a:moveTo>
                  <a:pt x="5372695" y="941338"/>
                </a:moveTo>
                <a:cubicBezTo>
                  <a:pt x="5372695" y="941338"/>
                  <a:pt x="5375175" y="941338"/>
                  <a:pt x="5380136" y="941338"/>
                </a:cubicBezTo>
                <a:lnTo>
                  <a:pt x="5387578" y="948779"/>
                </a:lnTo>
                <a:cubicBezTo>
                  <a:pt x="5382617" y="948779"/>
                  <a:pt x="5378896" y="947538"/>
                  <a:pt x="5376416" y="945058"/>
                </a:cubicBezTo>
                <a:cubicBezTo>
                  <a:pt x="5373936" y="942578"/>
                  <a:pt x="5372695" y="941338"/>
                  <a:pt x="5372695" y="941338"/>
                </a:cubicBezTo>
                <a:close/>
                <a:moveTo>
                  <a:pt x="5335488" y="941338"/>
                </a:moveTo>
                <a:cubicBezTo>
                  <a:pt x="5340449" y="941338"/>
                  <a:pt x="5342929" y="941338"/>
                  <a:pt x="5342929" y="941338"/>
                </a:cubicBezTo>
                <a:cubicBezTo>
                  <a:pt x="5342929" y="941338"/>
                  <a:pt x="5342929" y="942578"/>
                  <a:pt x="5342929" y="945058"/>
                </a:cubicBezTo>
                <a:cubicBezTo>
                  <a:pt x="5342929" y="947538"/>
                  <a:pt x="5340449" y="948779"/>
                  <a:pt x="5335488" y="948779"/>
                </a:cubicBezTo>
                <a:cubicBezTo>
                  <a:pt x="5335488" y="943818"/>
                  <a:pt x="5335488" y="941338"/>
                  <a:pt x="5335488" y="941338"/>
                </a:cubicBezTo>
                <a:close/>
                <a:moveTo>
                  <a:pt x="4658320" y="941338"/>
                </a:moveTo>
                <a:lnTo>
                  <a:pt x="4658320" y="956220"/>
                </a:lnTo>
                <a:cubicBezTo>
                  <a:pt x="4663281" y="956220"/>
                  <a:pt x="4665761" y="956220"/>
                  <a:pt x="4665761" y="956220"/>
                </a:cubicBezTo>
                <a:lnTo>
                  <a:pt x="4665761" y="941338"/>
                </a:lnTo>
                <a:cubicBezTo>
                  <a:pt x="4665761" y="941338"/>
                  <a:pt x="4663281" y="941338"/>
                  <a:pt x="4658320" y="941338"/>
                </a:cubicBezTo>
                <a:close/>
                <a:moveTo>
                  <a:pt x="4070449" y="941338"/>
                </a:moveTo>
                <a:cubicBezTo>
                  <a:pt x="4070449" y="946299"/>
                  <a:pt x="4074170" y="947538"/>
                  <a:pt x="4081611" y="945058"/>
                </a:cubicBezTo>
                <a:cubicBezTo>
                  <a:pt x="4089053" y="942578"/>
                  <a:pt x="4092773" y="941338"/>
                  <a:pt x="4092773" y="941338"/>
                </a:cubicBezTo>
                <a:lnTo>
                  <a:pt x="4085332" y="941338"/>
                </a:lnTo>
                <a:cubicBezTo>
                  <a:pt x="4085332" y="941338"/>
                  <a:pt x="4082852" y="941338"/>
                  <a:pt x="4077891" y="941338"/>
                </a:cubicBezTo>
                <a:cubicBezTo>
                  <a:pt x="4072930" y="941338"/>
                  <a:pt x="4070449" y="941338"/>
                  <a:pt x="4070449" y="941338"/>
                </a:cubicBezTo>
                <a:close/>
                <a:moveTo>
                  <a:pt x="3527226" y="941338"/>
                </a:moveTo>
                <a:lnTo>
                  <a:pt x="3527226" y="948779"/>
                </a:lnTo>
                <a:lnTo>
                  <a:pt x="3519785" y="956220"/>
                </a:lnTo>
                <a:lnTo>
                  <a:pt x="3527226" y="963662"/>
                </a:lnTo>
                <a:cubicBezTo>
                  <a:pt x="3527226" y="963662"/>
                  <a:pt x="3524746" y="963662"/>
                  <a:pt x="3519785" y="963662"/>
                </a:cubicBezTo>
                <a:cubicBezTo>
                  <a:pt x="3519785" y="963662"/>
                  <a:pt x="3517305" y="963662"/>
                  <a:pt x="3512344" y="963662"/>
                </a:cubicBezTo>
                <a:cubicBezTo>
                  <a:pt x="3512344" y="963662"/>
                  <a:pt x="3507383" y="963662"/>
                  <a:pt x="3497461" y="963662"/>
                </a:cubicBezTo>
                <a:lnTo>
                  <a:pt x="3504902" y="956220"/>
                </a:lnTo>
                <a:cubicBezTo>
                  <a:pt x="3509863" y="951259"/>
                  <a:pt x="3514825" y="947538"/>
                  <a:pt x="3519785" y="945058"/>
                </a:cubicBezTo>
                <a:cubicBezTo>
                  <a:pt x="3524746" y="942578"/>
                  <a:pt x="3527226" y="941338"/>
                  <a:pt x="3527226" y="941338"/>
                </a:cubicBezTo>
                <a:close/>
                <a:moveTo>
                  <a:pt x="2701230" y="941338"/>
                </a:moveTo>
                <a:cubicBezTo>
                  <a:pt x="2701230" y="941338"/>
                  <a:pt x="2703711" y="941338"/>
                  <a:pt x="2708672" y="941338"/>
                </a:cubicBezTo>
                <a:cubicBezTo>
                  <a:pt x="2708672" y="946299"/>
                  <a:pt x="2706191" y="948779"/>
                  <a:pt x="2701230" y="948779"/>
                </a:cubicBezTo>
                <a:close/>
                <a:moveTo>
                  <a:pt x="2455664" y="941338"/>
                </a:moveTo>
                <a:lnTo>
                  <a:pt x="2463106" y="941338"/>
                </a:lnTo>
                <a:lnTo>
                  <a:pt x="2455664" y="948779"/>
                </a:lnTo>
                <a:cubicBezTo>
                  <a:pt x="2455664" y="948779"/>
                  <a:pt x="2455664" y="946299"/>
                  <a:pt x="2455664" y="941338"/>
                </a:cubicBezTo>
                <a:close/>
                <a:moveTo>
                  <a:pt x="2180333" y="941338"/>
                </a:moveTo>
                <a:cubicBezTo>
                  <a:pt x="2175371" y="941338"/>
                  <a:pt x="2170410" y="946299"/>
                  <a:pt x="2165449" y="956220"/>
                </a:cubicBezTo>
                <a:lnTo>
                  <a:pt x="2150567" y="963662"/>
                </a:lnTo>
                <a:lnTo>
                  <a:pt x="2165449" y="948779"/>
                </a:lnTo>
                <a:cubicBezTo>
                  <a:pt x="2170410" y="943818"/>
                  <a:pt x="2175371" y="941338"/>
                  <a:pt x="2180333" y="941338"/>
                </a:cubicBezTo>
                <a:close/>
                <a:moveTo>
                  <a:pt x="5975449" y="933896"/>
                </a:moveTo>
                <a:cubicBezTo>
                  <a:pt x="5975449" y="933896"/>
                  <a:pt x="5977929" y="933896"/>
                  <a:pt x="5982890" y="933896"/>
                </a:cubicBezTo>
                <a:cubicBezTo>
                  <a:pt x="5982890" y="933896"/>
                  <a:pt x="5985370" y="936376"/>
                  <a:pt x="5990332" y="941338"/>
                </a:cubicBezTo>
                <a:lnTo>
                  <a:pt x="5982890" y="941338"/>
                </a:lnTo>
                <a:cubicBezTo>
                  <a:pt x="5977929" y="941338"/>
                  <a:pt x="5975449" y="941338"/>
                  <a:pt x="5975449" y="941338"/>
                </a:cubicBezTo>
                <a:cubicBezTo>
                  <a:pt x="5975449" y="936376"/>
                  <a:pt x="5975449" y="933896"/>
                  <a:pt x="5975449" y="933896"/>
                </a:cubicBezTo>
                <a:close/>
                <a:moveTo>
                  <a:pt x="5871269" y="933896"/>
                </a:moveTo>
                <a:cubicBezTo>
                  <a:pt x="5871269" y="938857"/>
                  <a:pt x="5872510" y="941338"/>
                  <a:pt x="5874990" y="941338"/>
                </a:cubicBezTo>
                <a:cubicBezTo>
                  <a:pt x="5877470" y="941338"/>
                  <a:pt x="5878711" y="940097"/>
                  <a:pt x="5878711" y="937617"/>
                </a:cubicBezTo>
                <a:cubicBezTo>
                  <a:pt x="5878711" y="935137"/>
                  <a:pt x="5876231" y="933896"/>
                  <a:pt x="5871269" y="933896"/>
                </a:cubicBezTo>
                <a:close/>
                <a:moveTo>
                  <a:pt x="4881562" y="933896"/>
                </a:moveTo>
                <a:cubicBezTo>
                  <a:pt x="4876601" y="933896"/>
                  <a:pt x="4874121" y="936376"/>
                  <a:pt x="4874121" y="941338"/>
                </a:cubicBezTo>
                <a:cubicBezTo>
                  <a:pt x="4879082" y="941338"/>
                  <a:pt x="4882803" y="941338"/>
                  <a:pt x="4885283" y="941338"/>
                </a:cubicBezTo>
                <a:cubicBezTo>
                  <a:pt x="4887763" y="941338"/>
                  <a:pt x="4889004" y="941338"/>
                  <a:pt x="4889004" y="941338"/>
                </a:cubicBezTo>
                <a:cubicBezTo>
                  <a:pt x="4889004" y="936376"/>
                  <a:pt x="4886524" y="933896"/>
                  <a:pt x="4881562" y="933896"/>
                </a:cubicBezTo>
                <a:close/>
                <a:moveTo>
                  <a:pt x="4189512" y="933896"/>
                </a:moveTo>
                <a:lnTo>
                  <a:pt x="4189512" y="948779"/>
                </a:lnTo>
                <a:cubicBezTo>
                  <a:pt x="4204395" y="963662"/>
                  <a:pt x="4206875" y="971103"/>
                  <a:pt x="4196953" y="971103"/>
                </a:cubicBezTo>
                <a:lnTo>
                  <a:pt x="4196953" y="978545"/>
                </a:lnTo>
                <a:cubicBezTo>
                  <a:pt x="4201914" y="983506"/>
                  <a:pt x="4204395" y="985986"/>
                  <a:pt x="4204395" y="985986"/>
                </a:cubicBezTo>
                <a:cubicBezTo>
                  <a:pt x="4204395" y="985986"/>
                  <a:pt x="4204395" y="988466"/>
                  <a:pt x="4204395" y="993427"/>
                </a:cubicBezTo>
                <a:lnTo>
                  <a:pt x="4196953" y="1000869"/>
                </a:lnTo>
                <a:lnTo>
                  <a:pt x="4182070" y="993427"/>
                </a:lnTo>
                <a:cubicBezTo>
                  <a:pt x="4177109" y="993427"/>
                  <a:pt x="4174629" y="990947"/>
                  <a:pt x="4174629" y="985986"/>
                </a:cubicBezTo>
                <a:cubicBezTo>
                  <a:pt x="4174629" y="985986"/>
                  <a:pt x="4174629" y="983506"/>
                  <a:pt x="4174629" y="978545"/>
                </a:cubicBezTo>
                <a:lnTo>
                  <a:pt x="4167188" y="993427"/>
                </a:lnTo>
                <a:cubicBezTo>
                  <a:pt x="4182070" y="998389"/>
                  <a:pt x="4179590" y="1003349"/>
                  <a:pt x="4159746" y="1008310"/>
                </a:cubicBezTo>
                <a:lnTo>
                  <a:pt x="4144863" y="1015752"/>
                </a:lnTo>
                <a:cubicBezTo>
                  <a:pt x="4134942" y="1015752"/>
                  <a:pt x="4129980" y="1016992"/>
                  <a:pt x="4129980" y="1019472"/>
                </a:cubicBezTo>
                <a:cubicBezTo>
                  <a:pt x="4129980" y="1021952"/>
                  <a:pt x="4133701" y="1024434"/>
                  <a:pt x="4141143" y="1026914"/>
                </a:cubicBezTo>
                <a:cubicBezTo>
                  <a:pt x="4148584" y="1029394"/>
                  <a:pt x="4154785" y="1030634"/>
                  <a:pt x="4159746" y="1030634"/>
                </a:cubicBezTo>
                <a:lnTo>
                  <a:pt x="4174629" y="1030634"/>
                </a:lnTo>
                <a:lnTo>
                  <a:pt x="4182070" y="1023193"/>
                </a:lnTo>
                <a:cubicBezTo>
                  <a:pt x="4182070" y="1018232"/>
                  <a:pt x="4184551" y="1018232"/>
                  <a:pt x="4189512" y="1023193"/>
                </a:cubicBezTo>
                <a:cubicBezTo>
                  <a:pt x="4204395" y="1023193"/>
                  <a:pt x="4214316" y="1023193"/>
                  <a:pt x="4219277" y="1023193"/>
                </a:cubicBezTo>
                <a:lnTo>
                  <a:pt x="4219277" y="993427"/>
                </a:lnTo>
                <a:cubicBezTo>
                  <a:pt x="4214316" y="993427"/>
                  <a:pt x="4216797" y="990947"/>
                  <a:pt x="4226719" y="985986"/>
                </a:cubicBezTo>
                <a:cubicBezTo>
                  <a:pt x="4236641" y="981025"/>
                  <a:pt x="4236641" y="976064"/>
                  <a:pt x="4226719" y="971103"/>
                </a:cubicBezTo>
                <a:cubicBezTo>
                  <a:pt x="4226719" y="966142"/>
                  <a:pt x="4225478" y="963662"/>
                  <a:pt x="4222998" y="963662"/>
                </a:cubicBezTo>
                <a:cubicBezTo>
                  <a:pt x="4220518" y="963662"/>
                  <a:pt x="4219277" y="966142"/>
                  <a:pt x="4219277" y="971103"/>
                </a:cubicBezTo>
                <a:lnTo>
                  <a:pt x="4211836" y="971103"/>
                </a:lnTo>
                <a:cubicBezTo>
                  <a:pt x="4211836" y="966142"/>
                  <a:pt x="4211836" y="961182"/>
                  <a:pt x="4211836" y="956220"/>
                </a:cubicBezTo>
                <a:lnTo>
                  <a:pt x="4204395" y="941338"/>
                </a:lnTo>
                <a:lnTo>
                  <a:pt x="4204395" y="933896"/>
                </a:lnTo>
                <a:lnTo>
                  <a:pt x="4202999" y="933896"/>
                </a:lnTo>
                <a:cubicBezTo>
                  <a:pt x="4201449" y="933896"/>
                  <a:pt x="4199434" y="933896"/>
                  <a:pt x="4196953" y="933896"/>
                </a:cubicBezTo>
                <a:close/>
                <a:moveTo>
                  <a:pt x="3988594" y="933896"/>
                </a:moveTo>
                <a:lnTo>
                  <a:pt x="3981152" y="941338"/>
                </a:lnTo>
                <a:lnTo>
                  <a:pt x="3988594" y="948779"/>
                </a:lnTo>
                <a:cubicBezTo>
                  <a:pt x="3988594" y="948779"/>
                  <a:pt x="3984874" y="950020"/>
                  <a:pt x="3977432" y="952500"/>
                </a:cubicBezTo>
                <a:cubicBezTo>
                  <a:pt x="3969990" y="954980"/>
                  <a:pt x="3966270" y="956220"/>
                  <a:pt x="3966270" y="956220"/>
                </a:cubicBezTo>
                <a:lnTo>
                  <a:pt x="3996035" y="956220"/>
                </a:lnTo>
                <a:cubicBezTo>
                  <a:pt x="4000996" y="956220"/>
                  <a:pt x="4003477" y="953740"/>
                  <a:pt x="4003477" y="948779"/>
                </a:cubicBezTo>
                <a:cubicBezTo>
                  <a:pt x="3998516" y="943818"/>
                  <a:pt x="3996035" y="940097"/>
                  <a:pt x="3996035" y="937617"/>
                </a:cubicBezTo>
                <a:cubicBezTo>
                  <a:pt x="3996035" y="935137"/>
                  <a:pt x="3996035" y="933896"/>
                  <a:pt x="3996035" y="933896"/>
                </a:cubicBezTo>
                <a:close/>
                <a:moveTo>
                  <a:pt x="2440781" y="933896"/>
                </a:moveTo>
                <a:lnTo>
                  <a:pt x="2448223" y="933896"/>
                </a:lnTo>
                <a:cubicBezTo>
                  <a:pt x="2448223" y="933896"/>
                  <a:pt x="2448223" y="936376"/>
                  <a:pt x="2448223" y="941338"/>
                </a:cubicBezTo>
                <a:cubicBezTo>
                  <a:pt x="2443262" y="941338"/>
                  <a:pt x="2440781" y="938857"/>
                  <a:pt x="2440781" y="933896"/>
                </a:cubicBezTo>
                <a:close/>
                <a:moveTo>
                  <a:pt x="2158306" y="929729"/>
                </a:moveTo>
                <a:lnTo>
                  <a:pt x="2158008" y="933896"/>
                </a:lnTo>
                <a:lnTo>
                  <a:pt x="2150567" y="941338"/>
                </a:lnTo>
                <a:close/>
                <a:moveTo>
                  <a:pt x="5372695" y="926455"/>
                </a:moveTo>
                <a:cubicBezTo>
                  <a:pt x="5372695" y="926455"/>
                  <a:pt x="5377656" y="926455"/>
                  <a:pt x="5387578" y="926455"/>
                </a:cubicBezTo>
                <a:lnTo>
                  <a:pt x="5402461" y="933896"/>
                </a:lnTo>
                <a:cubicBezTo>
                  <a:pt x="5402461" y="928935"/>
                  <a:pt x="5402461" y="926455"/>
                  <a:pt x="5402461" y="926455"/>
                </a:cubicBezTo>
                <a:cubicBezTo>
                  <a:pt x="5412382" y="926455"/>
                  <a:pt x="5412382" y="931416"/>
                  <a:pt x="5402461" y="941338"/>
                </a:cubicBezTo>
                <a:lnTo>
                  <a:pt x="5395019" y="941338"/>
                </a:lnTo>
                <a:cubicBezTo>
                  <a:pt x="5395019" y="936376"/>
                  <a:pt x="5393779" y="933896"/>
                  <a:pt x="5391299" y="933896"/>
                </a:cubicBezTo>
                <a:cubicBezTo>
                  <a:pt x="5388818" y="933896"/>
                  <a:pt x="5387578" y="933896"/>
                  <a:pt x="5387578" y="933896"/>
                </a:cubicBezTo>
                <a:close/>
                <a:moveTo>
                  <a:pt x="4531816" y="926455"/>
                </a:moveTo>
                <a:cubicBezTo>
                  <a:pt x="4531816" y="926455"/>
                  <a:pt x="4534296" y="926455"/>
                  <a:pt x="4539258" y="926455"/>
                </a:cubicBezTo>
                <a:cubicBezTo>
                  <a:pt x="4539258" y="926455"/>
                  <a:pt x="4538017" y="927695"/>
                  <a:pt x="4535537" y="930175"/>
                </a:cubicBezTo>
                <a:cubicBezTo>
                  <a:pt x="4533057" y="932656"/>
                  <a:pt x="4531816" y="933896"/>
                  <a:pt x="4531816" y="933896"/>
                </a:cubicBezTo>
                <a:cubicBezTo>
                  <a:pt x="4531816" y="928935"/>
                  <a:pt x="4531816" y="926455"/>
                  <a:pt x="4531816" y="926455"/>
                </a:cubicBezTo>
                <a:close/>
                <a:moveTo>
                  <a:pt x="4219277" y="926455"/>
                </a:moveTo>
                <a:lnTo>
                  <a:pt x="4219277" y="933896"/>
                </a:lnTo>
                <a:cubicBezTo>
                  <a:pt x="4219277" y="933896"/>
                  <a:pt x="4221758" y="933896"/>
                  <a:pt x="4226719" y="933896"/>
                </a:cubicBezTo>
                <a:cubicBezTo>
                  <a:pt x="4226719" y="933896"/>
                  <a:pt x="4224239" y="936376"/>
                  <a:pt x="4219277" y="941338"/>
                </a:cubicBezTo>
                <a:lnTo>
                  <a:pt x="4219277" y="948779"/>
                </a:lnTo>
                <a:cubicBezTo>
                  <a:pt x="4224239" y="948779"/>
                  <a:pt x="4229199" y="951259"/>
                  <a:pt x="4234160" y="956220"/>
                </a:cubicBezTo>
                <a:lnTo>
                  <a:pt x="4241602" y="948779"/>
                </a:lnTo>
                <a:lnTo>
                  <a:pt x="4241602" y="933896"/>
                </a:lnTo>
                <a:cubicBezTo>
                  <a:pt x="4241602" y="928935"/>
                  <a:pt x="4240361" y="926455"/>
                  <a:pt x="4237881" y="926455"/>
                </a:cubicBezTo>
                <a:cubicBezTo>
                  <a:pt x="4235401" y="926455"/>
                  <a:pt x="4231680" y="926455"/>
                  <a:pt x="4226719" y="926455"/>
                </a:cubicBezTo>
                <a:cubicBezTo>
                  <a:pt x="4221758" y="926455"/>
                  <a:pt x="4219277" y="926455"/>
                  <a:pt x="4219277" y="926455"/>
                </a:cubicBezTo>
                <a:close/>
                <a:moveTo>
                  <a:pt x="4144863" y="926455"/>
                </a:moveTo>
                <a:cubicBezTo>
                  <a:pt x="4144863" y="936376"/>
                  <a:pt x="4147344" y="938857"/>
                  <a:pt x="4152305" y="933896"/>
                </a:cubicBezTo>
                <a:cubicBezTo>
                  <a:pt x="4152305" y="928935"/>
                  <a:pt x="4152305" y="926455"/>
                  <a:pt x="4152305" y="926455"/>
                </a:cubicBezTo>
                <a:close/>
                <a:moveTo>
                  <a:pt x="3705820" y="926455"/>
                </a:moveTo>
                <a:cubicBezTo>
                  <a:pt x="3705820" y="931416"/>
                  <a:pt x="3705820" y="933896"/>
                  <a:pt x="3705820" y="933896"/>
                </a:cubicBezTo>
                <a:lnTo>
                  <a:pt x="3713262" y="926455"/>
                </a:lnTo>
                <a:close/>
                <a:moveTo>
                  <a:pt x="3564434" y="926455"/>
                </a:moveTo>
                <a:cubicBezTo>
                  <a:pt x="3564434" y="926455"/>
                  <a:pt x="3566915" y="926455"/>
                  <a:pt x="3571875" y="926455"/>
                </a:cubicBezTo>
                <a:cubicBezTo>
                  <a:pt x="3571875" y="931416"/>
                  <a:pt x="3571875" y="935137"/>
                  <a:pt x="3571875" y="937617"/>
                </a:cubicBezTo>
                <a:cubicBezTo>
                  <a:pt x="3571875" y="940097"/>
                  <a:pt x="3569395" y="943818"/>
                  <a:pt x="3564434" y="948779"/>
                </a:cubicBezTo>
                <a:cubicBezTo>
                  <a:pt x="3559472" y="948779"/>
                  <a:pt x="3556992" y="946299"/>
                  <a:pt x="3556992" y="941338"/>
                </a:cubicBezTo>
                <a:close/>
                <a:moveTo>
                  <a:pt x="2857501" y="926455"/>
                </a:moveTo>
                <a:lnTo>
                  <a:pt x="2842617" y="941338"/>
                </a:lnTo>
                <a:cubicBezTo>
                  <a:pt x="2832695" y="946299"/>
                  <a:pt x="2830215" y="946299"/>
                  <a:pt x="2835176" y="941338"/>
                </a:cubicBezTo>
                <a:cubicBezTo>
                  <a:pt x="2835176" y="941338"/>
                  <a:pt x="2836416" y="940097"/>
                  <a:pt x="2838896" y="937617"/>
                </a:cubicBezTo>
                <a:cubicBezTo>
                  <a:pt x="2841377" y="935137"/>
                  <a:pt x="2842617" y="933896"/>
                  <a:pt x="2842617" y="933896"/>
                </a:cubicBezTo>
                <a:cubicBezTo>
                  <a:pt x="2847578" y="933896"/>
                  <a:pt x="2850058" y="933896"/>
                  <a:pt x="2850058" y="933896"/>
                </a:cubicBezTo>
                <a:close/>
                <a:moveTo>
                  <a:pt x="3443511" y="921804"/>
                </a:moveTo>
                <a:cubicBezTo>
                  <a:pt x="3444752" y="921184"/>
                  <a:pt x="3445371" y="921494"/>
                  <a:pt x="3445371" y="922734"/>
                </a:cubicBezTo>
                <a:cubicBezTo>
                  <a:pt x="3445371" y="925214"/>
                  <a:pt x="3445371" y="926455"/>
                  <a:pt x="3445371" y="926455"/>
                </a:cubicBezTo>
                <a:lnTo>
                  <a:pt x="3437930" y="926455"/>
                </a:lnTo>
                <a:cubicBezTo>
                  <a:pt x="3440411" y="923974"/>
                  <a:pt x="3442270" y="922424"/>
                  <a:pt x="3443511" y="921804"/>
                </a:cubicBezTo>
                <a:close/>
                <a:moveTo>
                  <a:pt x="5960566" y="919013"/>
                </a:moveTo>
                <a:lnTo>
                  <a:pt x="5968008" y="919013"/>
                </a:lnTo>
                <a:cubicBezTo>
                  <a:pt x="5968008" y="923975"/>
                  <a:pt x="5968008" y="926455"/>
                  <a:pt x="5968008" y="926455"/>
                </a:cubicBezTo>
                <a:close/>
                <a:moveTo>
                  <a:pt x="5328047" y="919013"/>
                </a:moveTo>
                <a:cubicBezTo>
                  <a:pt x="5333008" y="919013"/>
                  <a:pt x="5335488" y="921493"/>
                  <a:pt x="5335488" y="926455"/>
                </a:cubicBezTo>
                <a:cubicBezTo>
                  <a:pt x="5335488" y="926455"/>
                  <a:pt x="5333008" y="926455"/>
                  <a:pt x="5328047" y="926455"/>
                </a:cubicBezTo>
                <a:cubicBezTo>
                  <a:pt x="5328047" y="921493"/>
                  <a:pt x="5328047" y="919013"/>
                  <a:pt x="5328047" y="919013"/>
                </a:cubicBezTo>
                <a:close/>
                <a:moveTo>
                  <a:pt x="4851797" y="919013"/>
                </a:moveTo>
                <a:lnTo>
                  <a:pt x="4836914" y="933896"/>
                </a:lnTo>
                <a:cubicBezTo>
                  <a:pt x="4841875" y="938857"/>
                  <a:pt x="4844355" y="941338"/>
                  <a:pt x="4844355" y="941338"/>
                </a:cubicBezTo>
                <a:lnTo>
                  <a:pt x="4844355" y="948779"/>
                </a:lnTo>
                <a:cubicBezTo>
                  <a:pt x="4844355" y="948779"/>
                  <a:pt x="4841875" y="948779"/>
                  <a:pt x="4836914" y="948779"/>
                </a:cubicBezTo>
                <a:lnTo>
                  <a:pt x="4822031" y="948779"/>
                </a:lnTo>
                <a:lnTo>
                  <a:pt x="4807148" y="956220"/>
                </a:lnTo>
                <a:lnTo>
                  <a:pt x="4814590" y="941338"/>
                </a:lnTo>
                <a:lnTo>
                  <a:pt x="4814590" y="933896"/>
                </a:lnTo>
                <a:lnTo>
                  <a:pt x="4799707" y="948779"/>
                </a:lnTo>
                <a:cubicBezTo>
                  <a:pt x="4799707" y="948779"/>
                  <a:pt x="4797227" y="948779"/>
                  <a:pt x="4792265" y="948779"/>
                </a:cubicBezTo>
                <a:lnTo>
                  <a:pt x="4784824" y="941338"/>
                </a:lnTo>
                <a:cubicBezTo>
                  <a:pt x="4784824" y="941338"/>
                  <a:pt x="4783583" y="941338"/>
                  <a:pt x="4781103" y="941338"/>
                </a:cubicBezTo>
                <a:cubicBezTo>
                  <a:pt x="4778623" y="941338"/>
                  <a:pt x="4774902" y="941338"/>
                  <a:pt x="4769941" y="941338"/>
                </a:cubicBezTo>
                <a:lnTo>
                  <a:pt x="4762500" y="948779"/>
                </a:lnTo>
                <a:cubicBezTo>
                  <a:pt x="4762500" y="958700"/>
                  <a:pt x="4760020" y="963662"/>
                  <a:pt x="4755058" y="963662"/>
                </a:cubicBezTo>
                <a:lnTo>
                  <a:pt x="4747617" y="963662"/>
                </a:lnTo>
                <a:cubicBezTo>
                  <a:pt x="4752578" y="968623"/>
                  <a:pt x="4757538" y="969863"/>
                  <a:pt x="4762500" y="967382"/>
                </a:cubicBezTo>
                <a:cubicBezTo>
                  <a:pt x="4767461" y="964902"/>
                  <a:pt x="4769941" y="961182"/>
                  <a:pt x="4769941" y="956220"/>
                </a:cubicBezTo>
                <a:cubicBezTo>
                  <a:pt x="4769941" y="956220"/>
                  <a:pt x="4772421" y="953740"/>
                  <a:pt x="4777383" y="948779"/>
                </a:cubicBezTo>
                <a:lnTo>
                  <a:pt x="4777383" y="956220"/>
                </a:lnTo>
                <a:lnTo>
                  <a:pt x="4799707" y="963662"/>
                </a:lnTo>
                <a:lnTo>
                  <a:pt x="4829472" y="963662"/>
                </a:lnTo>
                <a:cubicBezTo>
                  <a:pt x="4829472" y="963662"/>
                  <a:pt x="4828232" y="964902"/>
                  <a:pt x="4825752" y="967382"/>
                </a:cubicBezTo>
                <a:cubicBezTo>
                  <a:pt x="4823272" y="969863"/>
                  <a:pt x="4824511" y="971103"/>
                  <a:pt x="4829472" y="971103"/>
                </a:cubicBezTo>
                <a:cubicBezTo>
                  <a:pt x="4834434" y="981025"/>
                  <a:pt x="4836914" y="981025"/>
                  <a:pt x="4836914" y="971103"/>
                </a:cubicBezTo>
                <a:lnTo>
                  <a:pt x="4829472" y="963662"/>
                </a:lnTo>
                <a:lnTo>
                  <a:pt x="4836914" y="963662"/>
                </a:lnTo>
                <a:lnTo>
                  <a:pt x="4844355" y="963662"/>
                </a:lnTo>
                <a:cubicBezTo>
                  <a:pt x="4844355" y="963662"/>
                  <a:pt x="4844355" y="961182"/>
                  <a:pt x="4844355" y="956220"/>
                </a:cubicBezTo>
                <a:lnTo>
                  <a:pt x="4851797" y="956220"/>
                </a:lnTo>
                <a:cubicBezTo>
                  <a:pt x="4851797" y="961182"/>
                  <a:pt x="4851797" y="963662"/>
                  <a:pt x="4851797" y="963662"/>
                </a:cubicBezTo>
                <a:lnTo>
                  <a:pt x="4853657" y="963662"/>
                </a:lnTo>
                <a:cubicBezTo>
                  <a:pt x="4857378" y="963662"/>
                  <a:pt x="4859238" y="963662"/>
                  <a:pt x="4859238" y="963662"/>
                </a:cubicBezTo>
                <a:cubicBezTo>
                  <a:pt x="4854277" y="958700"/>
                  <a:pt x="4853037" y="953740"/>
                  <a:pt x="4855517" y="948779"/>
                </a:cubicBezTo>
                <a:cubicBezTo>
                  <a:pt x="4857997" y="943818"/>
                  <a:pt x="4860479" y="941338"/>
                  <a:pt x="4862959" y="941338"/>
                </a:cubicBezTo>
                <a:cubicBezTo>
                  <a:pt x="4865439" y="941338"/>
                  <a:pt x="4867920" y="937617"/>
                  <a:pt x="4870400" y="930175"/>
                </a:cubicBezTo>
                <a:cubicBezTo>
                  <a:pt x="4872880" y="922734"/>
                  <a:pt x="4871641" y="919013"/>
                  <a:pt x="4866679" y="919013"/>
                </a:cubicBezTo>
                <a:cubicBezTo>
                  <a:pt x="4861718" y="919013"/>
                  <a:pt x="4856758" y="919013"/>
                  <a:pt x="4851797" y="919013"/>
                </a:cubicBezTo>
                <a:close/>
                <a:moveTo>
                  <a:pt x="4769941" y="919013"/>
                </a:moveTo>
                <a:cubicBezTo>
                  <a:pt x="4769941" y="919013"/>
                  <a:pt x="4769941" y="921493"/>
                  <a:pt x="4769941" y="926455"/>
                </a:cubicBezTo>
                <a:cubicBezTo>
                  <a:pt x="4769941" y="926455"/>
                  <a:pt x="4772421" y="926455"/>
                  <a:pt x="4777383" y="926455"/>
                </a:cubicBezTo>
                <a:close/>
                <a:moveTo>
                  <a:pt x="2463106" y="919013"/>
                </a:moveTo>
                <a:cubicBezTo>
                  <a:pt x="2463106" y="919013"/>
                  <a:pt x="2463106" y="921493"/>
                  <a:pt x="2463106" y="926455"/>
                </a:cubicBezTo>
                <a:cubicBezTo>
                  <a:pt x="2458145" y="926455"/>
                  <a:pt x="2455664" y="926455"/>
                  <a:pt x="2455664" y="926455"/>
                </a:cubicBezTo>
                <a:cubicBezTo>
                  <a:pt x="2460625" y="921493"/>
                  <a:pt x="2463106" y="919013"/>
                  <a:pt x="2463106" y="919013"/>
                </a:cubicBezTo>
                <a:close/>
                <a:moveTo>
                  <a:pt x="2165449" y="919013"/>
                </a:moveTo>
                <a:lnTo>
                  <a:pt x="2158306" y="929729"/>
                </a:lnTo>
                <a:lnTo>
                  <a:pt x="2158473" y="927385"/>
                </a:lnTo>
                <a:cubicBezTo>
                  <a:pt x="2159404" y="921804"/>
                  <a:pt x="2161729" y="919013"/>
                  <a:pt x="2165449" y="919013"/>
                </a:cubicBezTo>
                <a:close/>
                <a:moveTo>
                  <a:pt x="4811799" y="913433"/>
                </a:moveTo>
                <a:cubicBezTo>
                  <a:pt x="4809939" y="913433"/>
                  <a:pt x="4807148" y="914053"/>
                  <a:pt x="4803427" y="915293"/>
                </a:cubicBezTo>
                <a:cubicBezTo>
                  <a:pt x="4795986" y="917773"/>
                  <a:pt x="4792265" y="919013"/>
                  <a:pt x="4792265" y="919013"/>
                </a:cubicBezTo>
                <a:lnTo>
                  <a:pt x="4814590" y="919013"/>
                </a:lnTo>
                <a:cubicBezTo>
                  <a:pt x="4814590" y="919013"/>
                  <a:pt x="4814590" y="917773"/>
                  <a:pt x="4814590" y="915293"/>
                </a:cubicBezTo>
                <a:cubicBezTo>
                  <a:pt x="4814590" y="914053"/>
                  <a:pt x="4813659" y="913433"/>
                  <a:pt x="4811799" y="913433"/>
                </a:cubicBezTo>
                <a:close/>
                <a:moveTo>
                  <a:pt x="6034980" y="911572"/>
                </a:moveTo>
                <a:cubicBezTo>
                  <a:pt x="6039942" y="911572"/>
                  <a:pt x="6042422" y="911572"/>
                  <a:pt x="6042422" y="911572"/>
                </a:cubicBezTo>
                <a:cubicBezTo>
                  <a:pt x="6042422" y="911572"/>
                  <a:pt x="6042422" y="914052"/>
                  <a:pt x="6042422" y="919013"/>
                </a:cubicBezTo>
                <a:lnTo>
                  <a:pt x="6034980" y="919013"/>
                </a:lnTo>
                <a:cubicBezTo>
                  <a:pt x="6034980" y="914052"/>
                  <a:pt x="6034980" y="911572"/>
                  <a:pt x="6034980" y="911572"/>
                </a:cubicBezTo>
                <a:close/>
                <a:moveTo>
                  <a:pt x="5997773" y="911572"/>
                </a:moveTo>
                <a:lnTo>
                  <a:pt x="6012656" y="911572"/>
                </a:lnTo>
                <a:cubicBezTo>
                  <a:pt x="6022577" y="911572"/>
                  <a:pt x="6027539" y="912813"/>
                  <a:pt x="6027539" y="915293"/>
                </a:cubicBezTo>
                <a:cubicBezTo>
                  <a:pt x="6027539" y="917773"/>
                  <a:pt x="6022577" y="919013"/>
                  <a:pt x="6012656" y="919013"/>
                </a:cubicBezTo>
                <a:close/>
                <a:moveTo>
                  <a:pt x="5945683" y="911572"/>
                </a:moveTo>
                <a:cubicBezTo>
                  <a:pt x="5945683" y="911572"/>
                  <a:pt x="5945683" y="914052"/>
                  <a:pt x="5945683" y="919013"/>
                </a:cubicBezTo>
                <a:cubicBezTo>
                  <a:pt x="5945683" y="919013"/>
                  <a:pt x="5944443" y="917773"/>
                  <a:pt x="5941963" y="915293"/>
                </a:cubicBezTo>
                <a:cubicBezTo>
                  <a:pt x="5939483" y="912813"/>
                  <a:pt x="5940722" y="911572"/>
                  <a:pt x="5945683" y="911572"/>
                </a:cubicBezTo>
                <a:close/>
                <a:moveTo>
                  <a:pt x="5767090" y="911572"/>
                </a:moveTo>
                <a:lnTo>
                  <a:pt x="5767090" y="919013"/>
                </a:lnTo>
                <a:cubicBezTo>
                  <a:pt x="5772051" y="919013"/>
                  <a:pt x="5774531" y="919013"/>
                  <a:pt x="5774531" y="919013"/>
                </a:cubicBezTo>
                <a:cubicBezTo>
                  <a:pt x="5774531" y="914052"/>
                  <a:pt x="5772051" y="911572"/>
                  <a:pt x="5767090" y="911572"/>
                </a:cubicBezTo>
                <a:close/>
                <a:moveTo>
                  <a:pt x="5540127" y="911572"/>
                </a:moveTo>
                <a:cubicBezTo>
                  <a:pt x="5537647" y="911572"/>
                  <a:pt x="5536406" y="916533"/>
                  <a:pt x="5536406" y="926455"/>
                </a:cubicBezTo>
                <a:cubicBezTo>
                  <a:pt x="5536406" y="936376"/>
                  <a:pt x="5536406" y="941338"/>
                  <a:pt x="5536406" y="941338"/>
                </a:cubicBezTo>
                <a:cubicBezTo>
                  <a:pt x="5536406" y="941338"/>
                  <a:pt x="5538886" y="941338"/>
                  <a:pt x="5543847" y="941338"/>
                </a:cubicBezTo>
                <a:cubicBezTo>
                  <a:pt x="5548809" y="941338"/>
                  <a:pt x="5553769" y="941338"/>
                  <a:pt x="5558730" y="941338"/>
                </a:cubicBezTo>
                <a:lnTo>
                  <a:pt x="5566172" y="941338"/>
                </a:lnTo>
                <a:cubicBezTo>
                  <a:pt x="5566172" y="941338"/>
                  <a:pt x="5566172" y="940097"/>
                  <a:pt x="5566172" y="937617"/>
                </a:cubicBezTo>
                <a:cubicBezTo>
                  <a:pt x="5566172" y="935137"/>
                  <a:pt x="5566172" y="931416"/>
                  <a:pt x="5566172" y="926455"/>
                </a:cubicBezTo>
                <a:cubicBezTo>
                  <a:pt x="5566172" y="926455"/>
                  <a:pt x="5563692" y="926455"/>
                  <a:pt x="5558730" y="926455"/>
                </a:cubicBezTo>
                <a:cubicBezTo>
                  <a:pt x="5558730" y="926455"/>
                  <a:pt x="5558730" y="923975"/>
                  <a:pt x="5558730" y="919013"/>
                </a:cubicBezTo>
                <a:cubicBezTo>
                  <a:pt x="5558730" y="914052"/>
                  <a:pt x="5556250" y="911572"/>
                  <a:pt x="5551289" y="911572"/>
                </a:cubicBezTo>
                <a:cubicBezTo>
                  <a:pt x="5546327" y="911572"/>
                  <a:pt x="5542607" y="911572"/>
                  <a:pt x="5540127" y="911572"/>
                </a:cubicBezTo>
                <a:close/>
                <a:moveTo>
                  <a:pt x="5328047" y="911572"/>
                </a:moveTo>
                <a:lnTo>
                  <a:pt x="5313164" y="926455"/>
                </a:lnTo>
                <a:lnTo>
                  <a:pt x="5320605" y="919013"/>
                </a:lnTo>
                <a:cubicBezTo>
                  <a:pt x="5325567" y="914052"/>
                  <a:pt x="5328047" y="911572"/>
                  <a:pt x="5328047" y="911572"/>
                </a:cubicBezTo>
                <a:close/>
                <a:moveTo>
                  <a:pt x="5253633" y="911572"/>
                </a:moveTo>
                <a:cubicBezTo>
                  <a:pt x="5253633" y="921493"/>
                  <a:pt x="5256113" y="923975"/>
                  <a:pt x="5261074" y="919013"/>
                </a:cubicBezTo>
                <a:cubicBezTo>
                  <a:pt x="5261074" y="919013"/>
                  <a:pt x="5261074" y="917773"/>
                  <a:pt x="5261074" y="915293"/>
                </a:cubicBezTo>
                <a:cubicBezTo>
                  <a:pt x="5261074" y="912813"/>
                  <a:pt x="5258594" y="911572"/>
                  <a:pt x="5253633" y="911572"/>
                </a:cubicBezTo>
                <a:close/>
                <a:moveTo>
                  <a:pt x="4576465" y="911572"/>
                </a:moveTo>
                <a:cubicBezTo>
                  <a:pt x="4576465" y="911572"/>
                  <a:pt x="4577705" y="912813"/>
                  <a:pt x="4580185" y="915293"/>
                </a:cubicBezTo>
                <a:cubicBezTo>
                  <a:pt x="4582665" y="917773"/>
                  <a:pt x="4581426" y="919013"/>
                  <a:pt x="4576465" y="919013"/>
                </a:cubicBezTo>
                <a:cubicBezTo>
                  <a:pt x="4576465" y="919013"/>
                  <a:pt x="4576465" y="916533"/>
                  <a:pt x="4576465" y="911572"/>
                </a:cubicBezTo>
                <a:close/>
                <a:moveTo>
                  <a:pt x="4531816" y="911572"/>
                </a:moveTo>
                <a:lnTo>
                  <a:pt x="4531816" y="919013"/>
                </a:lnTo>
                <a:cubicBezTo>
                  <a:pt x="4526855" y="919013"/>
                  <a:pt x="4524375" y="919013"/>
                  <a:pt x="4524375" y="919013"/>
                </a:cubicBezTo>
                <a:cubicBezTo>
                  <a:pt x="4529336" y="914052"/>
                  <a:pt x="4531816" y="911572"/>
                  <a:pt x="4531816" y="911572"/>
                </a:cubicBezTo>
                <a:close/>
                <a:moveTo>
                  <a:pt x="4338340" y="911572"/>
                </a:moveTo>
                <a:lnTo>
                  <a:pt x="4345781" y="919013"/>
                </a:lnTo>
                <a:cubicBezTo>
                  <a:pt x="4345781" y="914052"/>
                  <a:pt x="4345781" y="911572"/>
                  <a:pt x="4345781" y="911572"/>
                </a:cubicBezTo>
                <a:cubicBezTo>
                  <a:pt x="4345781" y="911572"/>
                  <a:pt x="4343301" y="911572"/>
                  <a:pt x="4338340" y="911572"/>
                </a:cubicBezTo>
                <a:close/>
                <a:moveTo>
                  <a:pt x="4182070" y="911572"/>
                </a:moveTo>
                <a:lnTo>
                  <a:pt x="4182070" y="919013"/>
                </a:lnTo>
                <a:cubicBezTo>
                  <a:pt x="4182070" y="919013"/>
                  <a:pt x="4184551" y="916533"/>
                  <a:pt x="4189512" y="911572"/>
                </a:cubicBezTo>
                <a:cubicBezTo>
                  <a:pt x="4189512" y="911572"/>
                  <a:pt x="4187032" y="911572"/>
                  <a:pt x="4182070" y="911572"/>
                </a:cubicBezTo>
                <a:close/>
                <a:moveTo>
                  <a:pt x="3862090" y="911572"/>
                </a:moveTo>
                <a:lnTo>
                  <a:pt x="3862090" y="919013"/>
                </a:lnTo>
                <a:cubicBezTo>
                  <a:pt x="3867051" y="919013"/>
                  <a:pt x="3869532" y="916533"/>
                  <a:pt x="3869532" y="911572"/>
                </a:cubicBezTo>
                <a:close/>
                <a:moveTo>
                  <a:pt x="3475137" y="911572"/>
                </a:moveTo>
                <a:lnTo>
                  <a:pt x="3482578" y="911572"/>
                </a:lnTo>
                <a:cubicBezTo>
                  <a:pt x="3482578" y="911572"/>
                  <a:pt x="3482578" y="914052"/>
                  <a:pt x="3482578" y="919013"/>
                </a:cubicBezTo>
                <a:close/>
                <a:moveTo>
                  <a:pt x="3460255" y="911572"/>
                </a:moveTo>
                <a:cubicBezTo>
                  <a:pt x="3465215" y="911572"/>
                  <a:pt x="3467695" y="914052"/>
                  <a:pt x="3467695" y="919013"/>
                </a:cubicBezTo>
                <a:lnTo>
                  <a:pt x="3460255" y="919013"/>
                </a:lnTo>
                <a:close/>
                <a:moveTo>
                  <a:pt x="3173760" y="911572"/>
                </a:moveTo>
                <a:cubicBezTo>
                  <a:pt x="3171279" y="911572"/>
                  <a:pt x="3170039" y="914052"/>
                  <a:pt x="3170039" y="919013"/>
                </a:cubicBezTo>
                <a:lnTo>
                  <a:pt x="3177481" y="919013"/>
                </a:lnTo>
                <a:cubicBezTo>
                  <a:pt x="3177481" y="914052"/>
                  <a:pt x="3176240" y="911572"/>
                  <a:pt x="3173760" y="911572"/>
                </a:cubicBezTo>
                <a:close/>
                <a:moveTo>
                  <a:pt x="5350371" y="904131"/>
                </a:moveTo>
                <a:lnTo>
                  <a:pt x="5365254" y="904131"/>
                </a:lnTo>
                <a:cubicBezTo>
                  <a:pt x="5370215" y="909092"/>
                  <a:pt x="5372695" y="911572"/>
                  <a:pt x="5372695" y="911572"/>
                </a:cubicBezTo>
                <a:lnTo>
                  <a:pt x="5357812" y="919013"/>
                </a:lnTo>
                <a:cubicBezTo>
                  <a:pt x="5352851" y="919013"/>
                  <a:pt x="5350371" y="916533"/>
                  <a:pt x="5350371" y="911572"/>
                </a:cubicBezTo>
                <a:cubicBezTo>
                  <a:pt x="5350371" y="906611"/>
                  <a:pt x="5350371" y="904131"/>
                  <a:pt x="5350371" y="904131"/>
                </a:cubicBezTo>
                <a:close/>
                <a:moveTo>
                  <a:pt x="5216426" y="904131"/>
                </a:moveTo>
                <a:lnTo>
                  <a:pt x="5216426" y="911572"/>
                </a:lnTo>
                <a:lnTo>
                  <a:pt x="5223867" y="911572"/>
                </a:lnTo>
                <a:close/>
                <a:moveTo>
                  <a:pt x="5030390" y="904131"/>
                </a:moveTo>
                <a:lnTo>
                  <a:pt x="5045273" y="911572"/>
                </a:lnTo>
                <a:lnTo>
                  <a:pt x="5037832" y="911572"/>
                </a:lnTo>
                <a:cubicBezTo>
                  <a:pt x="5032870" y="911572"/>
                  <a:pt x="5030390" y="911572"/>
                  <a:pt x="5030390" y="911572"/>
                </a:cubicBezTo>
                <a:cubicBezTo>
                  <a:pt x="5030390" y="911572"/>
                  <a:pt x="5030390" y="909092"/>
                  <a:pt x="5030390" y="904131"/>
                </a:cubicBezTo>
                <a:close/>
                <a:moveTo>
                  <a:pt x="4368105" y="904131"/>
                </a:moveTo>
                <a:cubicBezTo>
                  <a:pt x="4368105" y="904131"/>
                  <a:pt x="4368105" y="905371"/>
                  <a:pt x="4368105" y="907851"/>
                </a:cubicBezTo>
                <a:cubicBezTo>
                  <a:pt x="4368105" y="910331"/>
                  <a:pt x="4370586" y="911572"/>
                  <a:pt x="4375547" y="911572"/>
                </a:cubicBezTo>
                <a:cubicBezTo>
                  <a:pt x="4375547" y="906611"/>
                  <a:pt x="4375547" y="904131"/>
                  <a:pt x="4375547" y="904131"/>
                </a:cubicBezTo>
                <a:cubicBezTo>
                  <a:pt x="4375547" y="904131"/>
                  <a:pt x="4373067" y="904131"/>
                  <a:pt x="4368105" y="904131"/>
                </a:cubicBezTo>
                <a:close/>
                <a:moveTo>
                  <a:pt x="4196953" y="904131"/>
                </a:moveTo>
                <a:cubicBezTo>
                  <a:pt x="4196953" y="904131"/>
                  <a:pt x="4196953" y="906611"/>
                  <a:pt x="4196953" y="911572"/>
                </a:cubicBezTo>
                <a:lnTo>
                  <a:pt x="4204395" y="904131"/>
                </a:lnTo>
                <a:close/>
                <a:moveTo>
                  <a:pt x="3780235" y="904131"/>
                </a:moveTo>
                <a:cubicBezTo>
                  <a:pt x="3785195" y="904131"/>
                  <a:pt x="3785195" y="906611"/>
                  <a:pt x="3780235" y="911572"/>
                </a:cubicBezTo>
                <a:lnTo>
                  <a:pt x="3772793" y="911572"/>
                </a:lnTo>
                <a:close/>
                <a:moveTo>
                  <a:pt x="3482578" y="904131"/>
                </a:moveTo>
                <a:cubicBezTo>
                  <a:pt x="3482578" y="904131"/>
                  <a:pt x="3485058" y="904131"/>
                  <a:pt x="3490019" y="904131"/>
                </a:cubicBezTo>
                <a:cubicBezTo>
                  <a:pt x="3490019" y="909092"/>
                  <a:pt x="3490019" y="911572"/>
                  <a:pt x="3490019" y="911572"/>
                </a:cubicBezTo>
                <a:cubicBezTo>
                  <a:pt x="3490019" y="911572"/>
                  <a:pt x="3488779" y="910331"/>
                  <a:pt x="3486299" y="907851"/>
                </a:cubicBezTo>
                <a:cubicBezTo>
                  <a:pt x="3483818" y="905371"/>
                  <a:pt x="3482578" y="904131"/>
                  <a:pt x="3482578" y="904131"/>
                </a:cubicBezTo>
                <a:close/>
                <a:moveTo>
                  <a:pt x="2972842" y="904131"/>
                </a:moveTo>
                <a:cubicBezTo>
                  <a:pt x="2970362" y="904131"/>
                  <a:pt x="2957959" y="911572"/>
                  <a:pt x="2935635" y="926455"/>
                </a:cubicBezTo>
                <a:cubicBezTo>
                  <a:pt x="2913310" y="941338"/>
                  <a:pt x="2902148" y="948779"/>
                  <a:pt x="2902148" y="948779"/>
                </a:cubicBezTo>
                <a:lnTo>
                  <a:pt x="2909590" y="956220"/>
                </a:lnTo>
                <a:cubicBezTo>
                  <a:pt x="2909590" y="956220"/>
                  <a:pt x="2912070" y="956220"/>
                  <a:pt x="2917031" y="956220"/>
                </a:cubicBezTo>
                <a:lnTo>
                  <a:pt x="2909590" y="963662"/>
                </a:lnTo>
                <a:cubicBezTo>
                  <a:pt x="2909590" y="958700"/>
                  <a:pt x="2905869" y="959941"/>
                  <a:pt x="2898428" y="967382"/>
                </a:cubicBezTo>
                <a:cubicBezTo>
                  <a:pt x="2890986" y="974824"/>
                  <a:pt x="2886025" y="978545"/>
                  <a:pt x="2883546" y="978545"/>
                </a:cubicBezTo>
                <a:cubicBezTo>
                  <a:pt x="2881065" y="978545"/>
                  <a:pt x="2879824" y="976064"/>
                  <a:pt x="2879824" y="971103"/>
                </a:cubicBezTo>
                <a:lnTo>
                  <a:pt x="2879824" y="956220"/>
                </a:lnTo>
                <a:lnTo>
                  <a:pt x="2864941" y="971103"/>
                </a:lnTo>
                <a:cubicBezTo>
                  <a:pt x="2859981" y="976064"/>
                  <a:pt x="2857501" y="978545"/>
                  <a:pt x="2857501" y="978545"/>
                </a:cubicBezTo>
                <a:cubicBezTo>
                  <a:pt x="2857501" y="978545"/>
                  <a:pt x="2857501" y="979785"/>
                  <a:pt x="2857501" y="982265"/>
                </a:cubicBezTo>
                <a:cubicBezTo>
                  <a:pt x="2857501" y="984745"/>
                  <a:pt x="2855020" y="988466"/>
                  <a:pt x="2850058" y="993427"/>
                </a:cubicBezTo>
                <a:cubicBezTo>
                  <a:pt x="2845098" y="998389"/>
                  <a:pt x="2837657" y="1005830"/>
                  <a:pt x="2827734" y="1015752"/>
                </a:cubicBezTo>
                <a:cubicBezTo>
                  <a:pt x="2812852" y="1020713"/>
                  <a:pt x="2805410" y="1025673"/>
                  <a:pt x="2805410" y="1030634"/>
                </a:cubicBezTo>
                <a:cubicBezTo>
                  <a:pt x="2805410" y="1035596"/>
                  <a:pt x="2817812" y="1028154"/>
                  <a:pt x="2842617" y="1008310"/>
                </a:cubicBezTo>
                <a:cubicBezTo>
                  <a:pt x="2852539" y="1003349"/>
                  <a:pt x="2859981" y="999628"/>
                  <a:pt x="2864941" y="997148"/>
                </a:cubicBezTo>
                <a:cubicBezTo>
                  <a:pt x="2869902" y="994668"/>
                  <a:pt x="2874864" y="993427"/>
                  <a:pt x="2879824" y="993427"/>
                </a:cubicBezTo>
                <a:lnTo>
                  <a:pt x="2894707" y="978545"/>
                </a:lnTo>
                <a:cubicBezTo>
                  <a:pt x="2904629" y="973583"/>
                  <a:pt x="2909590" y="973583"/>
                  <a:pt x="2909590" y="978545"/>
                </a:cubicBezTo>
                <a:cubicBezTo>
                  <a:pt x="2909590" y="983506"/>
                  <a:pt x="2908350" y="985986"/>
                  <a:pt x="2905869" y="985986"/>
                </a:cubicBezTo>
                <a:cubicBezTo>
                  <a:pt x="2903389" y="985986"/>
                  <a:pt x="2899668" y="990947"/>
                  <a:pt x="2894707" y="1000869"/>
                </a:cubicBezTo>
                <a:lnTo>
                  <a:pt x="2887266" y="1008310"/>
                </a:lnTo>
                <a:cubicBezTo>
                  <a:pt x="2887266" y="1003349"/>
                  <a:pt x="2887266" y="1000869"/>
                  <a:pt x="2887266" y="1000869"/>
                </a:cubicBezTo>
                <a:cubicBezTo>
                  <a:pt x="2882305" y="1000869"/>
                  <a:pt x="2877343" y="1003349"/>
                  <a:pt x="2872383" y="1008310"/>
                </a:cubicBezTo>
                <a:cubicBezTo>
                  <a:pt x="2867422" y="1008310"/>
                  <a:pt x="2863702" y="1009551"/>
                  <a:pt x="2861221" y="1012031"/>
                </a:cubicBezTo>
                <a:cubicBezTo>
                  <a:pt x="2858740" y="1014511"/>
                  <a:pt x="2857501" y="1015752"/>
                  <a:pt x="2857501" y="1015752"/>
                </a:cubicBezTo>
                <a:cubicBezTo>
                  <a:pt x="2852539" y="1015752"/>
                  <a:pt x="2850058" y="1020713"/>
                  <a:pt x="2850058" y="1030634"/>
                </a:cubicBezTo>
                <a:lnTo>
                  <a:pt x="2857501" y="1045517"/>
                </a:lnTo>
                <a:lnTo>
                  <a:pt x="2857501" y="1038076"/>
                </a:lnTo>
                <a:cubicBezTo>
                  <a:pt x="2862461" y="1033114"/>
                  <a:pt x="2869902" y="1030634"/>
                  <a:pt x="2879824" y="1030634"/>
                </a:cubicBezTo>
                <a:lnTo>
                  <a:pt x="2894707" y="1023193"/>
                </a:lnTo>
                <a:cubicBezTo>
                  <a:pt x="2889747" y="1023193"/>
                  <a:pt x="2887266" y="1021952"/>
                  <a:pt x="2887266" y="1019472"/>
                </a:cubicBezTo>
                <a:cubicBezTo>
                  <a:pt x="2887266" y="1016992"/>
                  <a:pt x="2889747" y="1015752"/>
                  <a:pt x="2894707" y="1015752"/>
                </a:cubicBezTo>
                <a:cubicBezTo>
                  <a:pt x="2899668" y="1015752"/>
                  <a:pt x="2902148" y="1015752"/>
                  <a:pt x="2902148" y="1015752"/>
                </a:cubicBezTo>
                <a:cubicBezTo>
                  <a:pt x="2902148" y="1015752"/>
                  <a:pt x="2903389" y="1014511"/>
                  <a:pt x="2905869" y="1012031"/>
                </a:cubicBezTo>
                <a:cubicBezTo>
                  <a:pt x="2908350" y="1009551"/>
                  <a:pt x="2909590" y="1008310"/>
                  <a:pt x="2909590" y="1008310"/>
                </a:cubicBezTo>
                <a:cubicBezTo>
                  <a:pt x="2919512" y="1003349"/>
                  <a:pt x="2924473" y="999628"/>
                  <a:pt x="2924473" y="997148"/>
                </a:cubicBezTo>
                <a:cubicBezTo>
                  <a:pt x="2924473" y="994668"/>
                  <a:pt x="2925713" y="993427"/>
                  <a:pt x="2928193" y="993427"/>
                </a:cubicBezTo>
                <a:cubicBezTo>
                  <a:pt x="2930674" y="993427"/>
                  <a:pt x="2931914" y="995907"/>
                  <a:pt x="2931914" y="1000869"/>
                </a:cubicBezTo>
                <a:lnTo>
                  <a:pt x="2939355" y="1008310"/>
                </a:lnTo>
                <a:lnTo>
                  <a:pt x="2976562" y="978545"/>
                </a:lnTo>
                <a:lnTo>
                  <a:pt x="2984004" y="963662"/>
                </a:lnTo>
                <a:cubicBezTo>
                  <a:pt x="2998887" y="958700"/>
                  <a:pt x="3010049" y="957461"/>
                  <a:pt x="3017490" y="959941"/>
                </a:cubicBezTo>
                <a:cubicBezTo>
                  <a:pt x="3024933" y="962421"/>
                  <a:pt x="3031134" y="961182"/>
                  <a:pt x="3036094" y="956220"/>
                </a:cubicBezTo>
                <a:cubicBezTo>
                  <a:pt x="3036094" y="951259"/>
                  <a:pt x="3036094" y="947538"/>
                  <a:pt x="3036094" y="945058"/>
                </a:cubicBezTo>
                <a:cubicBezTo>
                  <a:pt x="3036094" y="942578"/>
                  <a:pt x="3036094" y="941338"/>
                  <a:pt x="3036094" y="941338"/>
                </a:cubicBezTo>
                <a:lnTo>
                  <a:pt x="3043535" y="941338"/>
                </a:lnTo>
                <a:cubicBezTo>
                  <a:pt x="3043535" y="946299"/>
                  <a:pt x="3046016" y="948779"/>
                  <a:pt x="3050977" y="948779"/>
                </a:cubicBezTo>
                <a:cubicBezTo>
                  <a:pt x="3055937" y="948779"/>
                  <a:pt x="3060899" y="946299"/>
                  <a:pt x="3065859" y="941338"/>
                </a:cubicBezTo>
                <a:cubicBezTo>
                  <a:pt x="3070821" y="936376"/>
                  <a:pt x="3074541" y="935137"/>
                  <a:pt x="3077022" y="937617"/>
                </a:cubicBezTo>
                <a:cubicBezTo>
                  <a:pt x="3079503" y="940097"/>
                  <a:pt x="3083223" y="941338"/>
                  <a:pt x="3088184" y="941338"/>
                </a:cubicBezTo>
                <a:lnTo>
                  <a:pt x="3080742" y="919013"/>
                </a:lnTo>
                <a:cubicBezTo>
                  <a:pt x="3075781" y="919013"/>
                  <a:pt x="3073301" y="917773"/>
                  <a:pt x="3073301" y="915293"/>
                </a:cubicBezTo>
                <a:cubicBezTo>
                  <a:pt x="3073301" y="912813"/>
                  <a:pt x="3068341" y="914052"/>
                  <a:pt x="3058418" y="919013"/>
                </a:cubicBezTo>
                <a:cubicBezTo>
                  <a:pt x="3048496" y="923975"/>
                  <a:pt x="3042296" y="925214"/>
                  <a:pt x="3039814" y="922734"/>
                </a:cubicBezTo>
                <a:cubicBezTo>
                  <a:pt x="3037334" y="920254"/>
                  <a:pt x="3036094" y="921493"/>
                  <a:pt x="3036094" y="926455"/>
                </a:cubicBezTo>
                <a:cubicBezTo>
                  <a:pt x="3031134" y="926455"/>
                  <a:pt x="3023692" y="928935"/>
                  <a:pt x="3013770" y="933896"/>
                </a:cubicBezTo>
                <a:lnTo>
                  <a:pt x="2998887" y="941338"/>
                </a:lnTo>
                <a:cubicBezTo>
                  <a:pt x="2993926" y="941338"/>
                  <a:pt x="2990206" y="945058"/>
                  <a:pt x="2987725" y="952500"/>
                </a:cubicBezTo>
                <a:cubicBezTo>
                  <a:pt x="2985244" y="959941"/>
                  <a:pt x="2981524" y="962421"/>
                  <a:pt x="2976562" y="959941"/>
                </a:cubicBezTo>
                <a:cubicBezTo>
                  <a:pt x="2971602" y="957461"/>
                  <a:pt x="2969121" y="956220"/>
                  <a:pt x="2969121" y="956220"/>
                </a:cubicBezTo>
                <a:lnTo>
                  <a:pt x="2961680" y="963662"/>
                </a:lnTo>
                <a:lnTo>
                  <a:pt x="2946797" y="971103"/>
                </a:lnTo>
                <a:cubicBezTo>
                  <a:pt x="2941836" y="976064"/>
                  <a:pt x="2936875" y="976064"/>
                  <a:pt x="2931914" y="971103"/>
                </a:cubicBezTo>
                <a:lnTo>
                  <a:pt x="2939355" y="956220"/>
                </a:lnTo>
                <a:lnTo>
                  <a:pt x="2954238" y="956220"/>
                </a:lnTo>
                <a:lnTo>
                  <a:pt x="2976562" y="941338"/>
                </a:lnTo>
                <a:lnTo>
                  <a:pt x="2991445" y="933896"/>
                </a:lnTo>
                <a:cubicBezTo>
                  <a:pt x="2991445" y="928935"/>
                  <a:pt x="2988965" y="926455"/>
                  <a:pt x="2984004" y="926455"/>
                </a:cubicBezTo>
                <a:cubicBezTo>
                  <a:pt x="2979044" y="926455"/>
                  <a:pt x="2976562" y="923975"/>
                  <a:pt x="2976562" y="919013"/>
                </a:cubicBezTo>
                <a:cubicBezTo>
                  <a:pt x="2976562" y="914052"/>
                  <a:pt x="2976562" y="910331"/>
                  <a:pt x="2976562" y="907851"/>
                </a:cubicBezTo>
                <a:cubicBezTo>
                  <a:pt x="2976562" y="905371"/>
                  <a:pt x="2975322" y="904131"/>
                  <a:pt x="2972842" y="904131"/>
                </a:cubicBezTo>
                <a:close/>
                <a:moveTo>
                  <a:pt x="2716113" y="904131"/>
                </a:moveTo>
                <a:lnTo>
                  <a:pt x="2716113" y="907851"/>
                </a:lnTo>
                <a:cubicBezTo>
                  <a:pt x="2713633" y="912812"/>
                  <a:pt x="2708672" y="919013"/>
                  <a:pt x="2701230" y="926455"/>
                </a:cubicBezTo>
                <a:cubicBezTo>
                  <a:pt x="2696270" y="926455"/>
                  <a:pt x="2693790" y="923975"/>
                  <a:pt x="2693790" y="919013"/>
                </a:cubicBezTo>
                <a:lnTo>
                  <a:pt x="2701230" y="911572"/>
                </a:lnTo>
                <a:cubicBezTo>
                  <a:pt x="2706191" y="911572"/>
                  <a:pt x="2709912" y="910331"/>
                  <a:pt x="2712392" y="907851"/>
                </a:cubicBezTo>
                <a:cubicBezTo>
                  <a:pt x="2714873" y="905371"/>
                  <a:pt x="2716113" y="904131"/>
                  <a:pt x="2716113" y="904131"/>
                </a:cubicBezTo>
                <a:close/>
                <a:moveTo>
                  <a:pt x="5240611" y="902270"/>
                </a:moveTo>
                <a:cubicBezTo>
                  <a:pt x="5241851" y="902270"/>
                  <a:pt x="5243711" y="902890"/>
                  <a:pt x="5246191" y="904131"/>
                </a:cubicBezTo>
                <a:cubicBezTo>
                  <a:pt x="5251152" y="904131"/>
                  <a:pt x="5258594" y="904131"/>
                  <a:pt x="5268515" y="904131"/>
                </a:cubicBezTo>
                <a:cubicBezTo>
                  <a:pt x="5278437" y="904131"/>
                  <a:pt x="5283398" y="906611"/>
                  <a:pt x="5283398" y="911572"/>
                </a:cubicBezTo>
                <a:cubicBezTo>
                  <a:pt x="5283398" y="916533"/>
                  <a:pt x="5284639" y="917773"/>
                  <a:pt x="5287119" y="915293"/>
                </a:cubicBezTo>
                <a:cubicBezTo>
                  <a:pt x="5289599" y="912813"/>
                  <a:pt x="5290840" y="914052"/>
                  <a:pt x="5290840" y="919013"/>
                </a:cubicBezTo>
                <a:lnTo>
                  <a:pt x="5275957" y="919013"/>
                </a:lnTo>
                <a:cubicBezTo>
                  <a:pt x="5266035" y="914052"/>
                  <a:pt x="5261074" y="916533"/>
                  <a:pt x="5261074" y="926455"/>
                </a:cubicBezTo>
                <a:lnTo>
                  <a:pt x="5246191" y="919013"/>
                </a:lnTo>
                <a:cubicBezTo>
                  <a:pt x="5238750" y="907851"/>
                  <a:pt x="5236890" y="902270"/>
                  <a:pt x="5240611" y="902270"/>
                </a:cubicBezTo>
                <a:close/>
                <a:moveTo>
                  <a:pt x="5953125" y="896689"/>
                </a:moveTo>
                <a:cubicBezTo>
                  <a:pt x="5953125" y="896689"/>
                  <a:pt x="5953125" y="899169"/>
                  <a:pt x="5953125" y="904131"/>
                </a:cubicBezTo>
                <a:cubicBezTo>
                  <a:pt x="5948163" y="904131"/>
                  <a:pt x="5945683" y="902890"/>
                  <a:pt x="5945683" y="900410"/>
                </a:cubicBezTo>
                <a:cubicBezTo>
                  <a:pt x="5945683" y="897930"/>
                  <a:pt x="5948163" y="896689"/>
                  <a:pt x="5953125" y="896689"/>
                </a:cubicBezTo>
                <a:close/>
                <a:moveTo>
                  <a:pt x="5253633" y="896689"/>
                </a:moveTo>
                <a:lnTo>
                  <a:pt x="5261074" y="896689"/>
                </a:lnTo>
                <a:lnTo>
                  <a:pt x="5268515" y="904131"/>
                </a:lnTo>
                <a:close/>
                <a:moveTo>
                  <a:pt x="3177481" y="896689"/>
                </a:moveTo>
                <a:lnTo>
                  <a:pt x="3132832" y="911572"/>
                </a:lnTo>
                <a:lnTo>
                  <a:pt x="3110508" y="919013"/>
                </a:lnTo>
                <a:lnTo>
                  <a:pt x="3103067" y="919013"/>
                </a:lnTo>
                <a:lnTo>
                  <a:pt x="3095625" y="926455"/>
                </a:lnTo>
                <a:lnTo>
                  <a:pt x="3125391" y="926455"/>
                </a:lnTo>
                <a:cubicBezTo>
                  <a:pt x="3130351" y="921493"/>
                  <a:pt x="3140274" y="916533"/>
                  <a:pt x="3155156" y="911572"/>
                </a:cubicBezTo>
                <a:cubicBezTo>
                  <a:pt x="3170039" y="906611"/>
                  <a:pt x="3177481" y="901650"/>
                  <a:pt x="3177481" y="896689"/>
                </a:cubicBezTo>
                <a:close/>
                <a:moveTo>
                  <a:pt x="2678907" y="896689"/>
                </a:moveTo>
                <a:lnTo>
                  <a:pt x="2634258" y="933896"/>
                </a:lnTo>
                <a:cubicBezTo>
                  <a:pt x="2624336" y="938857"/>
                  <a:pt x="2619375" y="943818"/>
                  <a:pt x="2619375" y="948779"/>
                </a:cubicBezTo>
                <a:cubicBezTo>
                  <a:pt x="2619375" y="953740"/>
                  <a:pt x="2634258" y="956220"/>
                  <a:pt x="2664023" y="956220"/>
                </a:cubicBezTo>
                <a:lnTo>
                  <a:pt x="2656582" y="963662"/>
                </a:lnTo>
                <a:cubicBezTo>
                  <a:pt x="2641700" y="973583"/>
                  <a:pt x="2624336" y="981025"/>
                  <a:pt x="2604492" y="985986"/>
                </a:cubicBezTo>
                <a:cubicBezTo>
                  <a:pt x="2599531" y="990947"/>
                  <a:pt x="2597051" y="990947"/>
                  <a:pt x="2597051" y="985986"/>
                </a:cubicBezTo>
                <a:cubicBezTo>
                  <a:pt x="2597051" y="981025"/>
                  <a:pt x="2597051" y="976064"/>
                  <a:pt x="2597051" y="971103"/>
                </a:cubicBezTo>
                <a:lnTo>
                  <a:pt x="2597051" y="963662"/>
                </a:lnTo>
                <a:cubicBezTo>
                  <a:pt x="2592090" y="963662"/>
                  <a:pt x="2589610" y="962421"/>
                  <a:pt x="2589610" y="959941"/>
                </a:cubicBezTo>
                <a:cubicBezTo>
                  <a:pt x="2589610" y="957461"/>
                  <a:pt x="2592090" y="953740"/>
                  <a:pt x="2597051" y="948779"/>
                </a:cubicBezTo>
                <a:cubicBezTo>
                  <a:pt x="2602011" y="943818"/>
                  <a:pt x="2605732" y="941338"/>
                  <a:pt x="2608213" y="941338"/>
                </a:cubicBezTo>
                <a:cubicBezTo>
                  <a:pt x="2610693" y="941338"/>
                  <a:pt x="2619375" y="936376"/>
                  <a:pt x="2634258" y="926455"/>
                </a:cubicBezTo>
                <a:cubicBezTo>
                  <a:pt x="2659063" y="906611"/>
                  <a:pt x="2673945" y="896689"/>
                  <a:pt x="2678907" y="896689"/>
                </a:cubicBezTo>
                <a:close/>
                <a:moveTo>
                  <a:pt x="5457341" y="892038"/>
                </a:moveTo>
                <a:cubicBezTo>
                  <a:pt x="5455481" y="892659"/>
                  <a:pt x="5454551" y="894208"/>
                  <a:pt x="5454551" y="896689"/>
                </a:cubicBezTo>
                <a:cubicBezTo>
                  <a:pt x="5454551" y="896689"/>
                  <a:pt x="5457031" y="896689"/>
                  <a:pt x="5461992" y="896689"/>
                </a:cubicBezTo>
                <a:cubicBezTo>
                  <a:pt x="5461992" y="896689"/>
                  <a:pt x="5470674" y="899169"/>
                  <a:pt x="5488037" y="904131"/>
                </a:cubicBezTo>
                <a:cubicBezTo>
                  <a:pt x="5505400" y="909092"/>
                  <a:pt x="5512841" y="914052"/>
                  <a:pt x="5510361" y="919013"/>
                </a:cubicBezTo>
                <a:cubicBezTo>
                  <a:pt x="5507881" y="923975"/>
                  <a:pt x="5509120" y="926455"/>
                  <a:pt x="5514082" y="926455"/>
                </a:cubicBezTo>
                <a:cubicBezTo>
                  <a:pt x="5514082" y="921493"/>
                  <a:pt x="5516562" y="919013"/>
                  <a:pt x="5521523" y="919013"/>
                </a:cubicBezTo>
                <a:lnTo>
                  <a:pt x="5521523" y="911572"/>
                </a:lnTo>
                <a:cubicBezTo>
                  <a:pt x="5521523" y="906611"/>
                  <a:pt x="5521523" y="904131"/>
                  <a:pt x="5521523" y="904131"/>
                </a:cubicBezTo>
                <a:cubicBezTo>
                  <a:pt x="5521523" y="904131"/>
                  <a:pt x="5519043" y="904131"/>
                  <a:pt x="5514082" y="904131"/>
                </a:cubicBezTo>
                <a:cubicBezTo>
                  <a:pt x="5509120" y="904131"/>
                  <a:pt x="5505400" y="902890"/>
                  <a:pt x="5502920" y="900410"/>
                </a:cubicBezTo>
                <a:cubicBezTo>
                  <a:pt x="5500440" y="897930"/>
                  <a:pt x="5495478" y="896689"/>
                  <a:pt x="5488037" y="896689"/>
                </a:cubicBezTo>
                <a:cubicBezTo>
                  <a:pt x="5480595" y="896689"/>
                  <a:pt x="5473154" y="895448"/>
                  <a:pt x="5465713" y="892968"/>
                </a:cubicBezTo>
                <a:cubicBezTo>
                  <a:pt x="5461992" y="891728"/>
                  <a:pt x="5459201" y="891418"/>
                  <a:pt x="5457341" y="892038"/>
                </a:cubicBezTo>
                <a:close/>
                <a:moveTo>
                  <a:pt x="2520312" y="892038"/>
                </a:moveTo>
                <a:cubicBezTo>
                  <a:pt x="2521862" y="892659"/>
                  <a:pt x="2522637" y="894209"/>
                  <a:pt x="2522637" y="896689"/>
                </a:cubicBezTo>
                <a:cubicBezTo>
                  <a:pt x="2522637" y="901650"/>
                  <a:pt x="2517677" y="906611"/>
                  <a:pt x="2507754" y="911572"/>
                </a:cubicBezTo>
                <a:cubicBezTo>
                  <a:pt x="2487910" y="921493"/>
                  <a:pt x="2477988" y="923975"/>
                  <a:pt x="2477988" y="919013"/>
                </a:cubicBezTo>
                <a:lnTo>
                  <a:pt x="2485430" y="904131"/>
                </a:lnTo>
                <a:lnTo>
                  <a:pt x="2485430" y="911572"/>
                </a:lnTo>
                <a:cubicBezTo>
                  <a:pt x="2504033" y="896689"/>
                  <a:pt x="2515661" y="890178"/>
                  <a:pt x="2520312" y="892038"/>
                </a:cubicBezTo>
                <a:close/>
                <a:moveTo>
                  <a:pt x="3331890" y="891109"/>
                </a:moveTo>
                <a:cubicBezTo>
                  <a:pt x="3330649" y="891109"/>
                  <a:pt x="3328789" y="891728"/>
                  <a:pt x="3326308" y="892968"/>
                </a:cubicBezTo>
                <a:cubicBezTo>
                  <a:pt x="3321348" y="895448"/>
                  <a:pt x="3318868" y="896689"/>
                  <a:pt x="3318868" y="896689"/>
                </a:cubicBezTo>
                <a:cubicBezTo>
                  <a:pt x="3318868" y="896689"/>
                  <a:pt x="3321348" y="896689"/>
                  <a:pt x="3326308" y="896689"/>
                </a:cubicBezTo>
                <a:cubicBezTo>
                  <a:pt x="3331269" y="896689"/>
                  <a:pt x="3333751" y="895448"/>
                  <a:pt x="3333751" y="892968"/>
                </a:cubicBezTo>
                <a:cubicBezTo>
                  <a:pt x="3333751" y="891728"/>
                  <a:pt x="3333130" y="891109"/>
                  <a:pt x="3331890" y="891109"/>
                </a:cubicBezTo>
                <a:close/>
                <a:moveTo>
                  <a:pt x="5342929" y="889248"/>
                </a:moveTo>
                <a:cubicBezTo>
                  <a:pt x="5347891" y="889248"/>
                  <a:pt x="5350371" y="889248"/>
                  <a:pt x="5350371" y="889248"/>
                </a:cubicBezTo>
                <a:cubicBezTo>
                  <a:pt x="5350371" y="889248"/>
                  <a:pt x="5349130" y="890488"/>
                  <a:pt x="5346650" y="892968"/>
                </a:cubicBezTo>
                <a:cubicBezTo>
                  <a:pt x="5344170" y="895448"/>
                  <a:pt x="5342929" y="896689"/>
                  <a:pt x="5342929" y="896689"/>
                </a:cubicBezTo>
                <a:cubicBezTo>
                  <a:pt x="5337968" y="901650"/>
                  <a:pt x="5335488" y="901650"/>
                  <a:pt x="5335488" y="896689"/>
                </a:cubicBezTo>
                <a:cubicBezTo>
                  <a:pt x="5335488" y="896689"/>
                  <a:pt x="5337968" y="894209"/>
                  <a:pt x="5342929" y="889248"/>
                </a:cubicBezTo>
                <a:close/>
                <a:moveTo>
                  <a:pt x="4353223" y="889248"/>
                </a:moveTo>
                <a:cubicBezTo>
                  <a:pt x="4353223" y="889248"/>
                  <a:pt x="4353223" y="891728"/>
                  <a:pt x="4353223" y="896689"/>
                </a:cubicBezTo>
                <a:cubicBezTo>
                  <a:pt x="4353223" y="896689"/>
                  <a:pt x="4355703" y="894209"/>
                  <a:pt x="4360664" y="889248"/>
                </a:cubicBezTo>
                <a:close/>
                <a:moveTo>
                  <a:pt x="2976856" y="885135"/>
                </a:moveTo>
                <a:lnTo>
                  <a:pt x="2976827" y="885546"/>
                </a:lnTo>
                <a:lnTo>
                  <a:pt x="2976562" y="885527"/>
                </a:lnTo>
                <a:close/>
                <a:moveTo>
                  <a:pt x="5990332" y="881806"/>
                </a:moveTo>
                <a:cubicBezTo>
                  <a:pt x="5990332" y="881806"/>
                  <a:pt x="5992812" y="881806"/>
                  <a:pt x="5997773" y="881806"/>
                </a:cubicBezTo>
                <a:cubicBezTo>
                  <a:pt x="5997773" y="886768"/>
                  <a:pt x="5996533" y="889248"/>
                  <a:pt x="5994052" y="889248"/>
                </a:cubicBezTo>
                <a:cubicBezTo>
                  <a:pt x="5991572" y="889248"/>
                  <a:pt x="5990332" y="886768"/>
                  <a:pt x="5990332" y="881806"/>
                </a:cubicBezTo>
                <a:close/>
                <a:moveTo>
                  <a:pt x="5912197" y="881806"/>
                </a:moveTo>
                <a:cubicBezTo>
                  <a:pt x="5909717" y="881806"/>
                  <a:pt x="5908476" y="884286"/>
                  <a:pt x="5908476" y="889248"/>
                </a:cubicBezTo>
                <a:cubicBezTo>
                  <a:pt x="5913438" y="889248"/>
                  <a:pt x="5915918" y="889248"/>
                  <a:pt x="5915918" y="889248"/>
                </a:cubicBezTo>
                <a:cubicBezTo>
                  <a:pt x="5915918" y="884286"/>
                  <a:pt x="5914677" y="881806"/>
                  <a:pt x="5912197" y="881806"/>
                </a:cubicBezTo>
                <a:close/>
                <a:moveTo>
                  <a:pt x="4896445" y="881806"/>
                </a:moveTo>
                <a:cubicBezTo>
                  <a:pt x="4896445" y="886768"/>
                  <a:pt x="4898925" y="889248"/>
                  <a:pt x="4903886" y="889248"/>
                </a:cubicBezTo>
                <a:cubicBezTo>
                  <a:pt x="4903886" y="889248"/>
                  <a:pt x="4903886" y="886768"/>
                  <a:pt x="4903886" y="881806"/>
                </a:cubicBezTo>
                <a:cubicBezTo>
                  <a:pt x="4898925" y="881806"/>
                  <a:pt x="4896445" y="881806"/>
                  <a:pt x="4896445" y="881806"/>
                </a:cubicBezTo>
                <a:close/>
                <a:moveTo>
                  <a:pt x="4866679" y="881806"/>
                </a:moveTo>
                <a:cubicBezTo>
                  <a:pt x="4866679" y="886768"/>
                  <a:pt x="4869160" y="889248"/>
                  <a:pt x="4874121" y="889248"/>
                </a:cubicBezTo>
                <a:lnTo>
                  <a:pt x="4881562" y="881806"/>
                </a:lnTo>
                <a:cubicBezTo>
                  <a:pt x="4881562" y="881806"/>
                  <a:pt x="4879082" y="881806"/>
                  <a:pt x="4874121" y="881806"/>
                </a:cubicBezTo>
                <a:close/>
                <a:moveTo>
                  <a:pt x="4851797" y="881806"/>
                </a:moveTo>
                <a:cubicBezTo>
                  <a:pt x="4846835" y="886768"/>
                  <a:pt x="4845596" y="889248"/>
                  <a:pt x="4848076" y="889248"/>
                </a:cubicBezTo>
                <a:cubicBezTo>
                  <a:pt x="4850556" y="889248"/>
                  <a:pt x="4851797" y="888007"/>
                  <a:pt x="4851797" y="885527"/>
                </a:cubicBezTo>
                <a:cubicBezTo>
                  <a:pt x="4851797" y="883047"/>
                  <a:pt x="4851797" y="881806"/>
                  <a:pt x="4851797" y="881806"/>
                </a:cubicBezTo>
                <a:close/>
                <a:moveTo>
                  <a:pt x="4442519" y="881806"/>
                </a:moveTo>
                <a:cubicBezTo>
                  <a:pt x="4442519" y="886768"/>
                  <a:pt x="4442519" y="889248"/>
                  <a:pt x="4442519" y="889248"/>
                </a:cubicBezTo>
                <a:cubicBezTo>
                  <a:pt x="4442519" y="889248"/>
                  <a:pt x="4445000" y="889248"/>
                  <a:pt x="4449961" y="889248"/>
                </a:cubicBezTo>
                <a:cubicBezTo>
                  <a:pt x="4449961" y="889248"/>
                  <a:pt x="4452441" y="886768"/>
                  <a:pt x="4457402" y="881806"/>
                </a:cubicBezTo>
                <a:close/>
                <a:moveTo>
                  <a:pt x="4338340" y="881806"/>
                </a:moveTo>
                <a:cubicBezTo>
                  <a:pt x="4333379" y="881806"/>
                  <a:pt x="4330898" y="883047"/>
                  <a:pt x="4330898" y="885527"/>
                </a:cubicBezTo>
                <a:cubicBezTo>
                  <a:pt x="4330898" y="888007"/>
                  <a:pt x="4330898" y="889248"/>
                  <a:pt x="4330898" y="889248"/>
                </a:cubicBezTo>
                <a:lnTo>
                  <a:pt x="4338340" y="896689"/>
                </a:lnTo>
                <a:cubicBezTo>
                  <a:pt x="4338340" y="896689"/>
                  <a:pt x="4338340" y="894209"/>
                  <a:pt x="4338340" y="889248"/>
                </a:cubicBezTo>
                <a:close/>
                <a:moveTo>
                  <a:pt x="4282529" y="881806"/>
                </a:moveTo>
                <a:cubicBezTo>
                  <a:pt x="4280049" y="881806"/>
                  <a:pt x="4278809" y="883047"/>
                  <a:pt x="4278809" y="885527"/>
                </a:cubicBezTo>
                <a:cubicBezTo>
                  <a:pt x="4278809" y="888007"/>
                  <a:pt x="4278809" y="889248"/>
                  <a:pt x="4278809" y="889248"/>
                </a:cubicBezTo>
                <a:cubicBezTo>
                  <a:pt x="4283770" y="884286"/>
                  <a:pt x="4285010" y="881806"/>
                  <a:pt x="4282529" y="881806"/>
                </a:cubicBezTo>
                <a:close/>
                <a:moveTo>
                  <a:pt x="3936504" y="881806"/>
                </a:moveTo>
                <a:lnTo>
                  <a:pt x="3929063" y="889248"/>
                </a:lnTo>
                <a:lnTo>
                  <a:pt x="3943945" y="889248"/>
                </a:lnTo>
                <a:close/>
                <a:moveTo>
                  <a:pt x="3653731" y="881806"/>
                </a:moveTo>
                <a:lnTo>
                  <a:pt x="3668613" y="881806"/>
                </a:lnTo>
                <a:cubicBezTo>
                  <a:pt x="3668613" y="886768"/>
                  <a:pt x="3671094" y="889248"/>
                  <a:pt x="3676055" y="889248"/>
                </a:cubicBezTo>
                <a:cubicBezTo>
                  <a:pt x="3681016" y="889248"/>
                  <a:pt x="3683496" y="889248"/>
                  <a:pt x="3683496" y="889248"/>
                </a:cubicBezTo>
                <a:lnTo>
                  <a:pt x="3676055" y="896689"/>
                </a:lnTo>
                <a:lnTo>
                  <a:pt x="3676055" y="911572"/>
                </a:lnTo>
                <a:cubicBezTo>
                  <a:pt x="3681016" y="911572"/>
                  <a:pt x="3681016" y="914052"/>
                  <a:pt x="3676055" y="919013"/>
                </a:cubicBezTo>
                <a:cubicBezTo>
                  <a:pt x="3671094" y="923975"/>
                  <a:pt x="3666133" y="923975"/>
                  <a:pt x="3661172" y="919013"/>
                </a:cubicBezTo>
                <a:lnTo>
                  <a:pt x="3661172" y="911572"/>
                </a:lnTo>
                <a:cubicBezTo>
                  <a:pt x="3656211" y="911572"/>
                  <a:pt x="3653731" y="911572"/>
                  <a:pt x="3653731" y="911572"/>
                </a:cubicBezTo>
                <a:cubicBezTo>
                  <a:pt x="3653731" y="911572"/>
                  <a:pt x="3651250" y="912813"/>
                  <a:pt x="3646289" y="915293"/>
                </a:cubicBezTo>
                <a:cubicBezTo>
                  <a:pt x="3641328" y="917773"/>
                  <a:pt x="3638848" y="919013"/>
                  <a:pt x="3638848" y="919013"/>
                </a:cubicBezTo>
                <a:cubicBezTo>
                  <a:pt x="3628926" y="919013"/>
                  <a:pt x="3623965" y="919013"/>
                  <a:pt x="3623965" y="919013"/>
                </a:cubicBezTo>
                <a:cubicBezTo>
                  <a:pt x="3623965" y="914052"/>
                  <a:pt x="3623965" y="911572"/>
                  <a:pt x="3623965" y="911572"/>
                </a:cubicBezTo>
                <a:lnTo>
                  <a:pt x="3631406" y="896689"/>
                </a:lnTo>
                <a:cubicBezTo>
                  <a:pt x="3636368" y="891728"/>
                  <a:pt x="3640088" y="889248"/>
                  <a:pt x="3642568" y="889248"/>
                </a:cubicBezTo>
                <a:cubicBezTo>
                  <a:pt x="3645049" y="889248"/>
                  <a:pt x="3648769" y="886768"/>
                  <a:pt x="3653731" y="881806"/>
                </a:cubicBezTo>
                <a:close/>
                <a:moveTo>
                  <a:pt x="5342929" y="874365"/>
                </a:moveTo>
                <a:cubicBezTo>
                  <a:pt x="5342929" y="874365"/>
                  <a:pt x="5345410" y="874365"/>
                  <a:pt x="5350371" y="874365"/>
                </a:cubicBezTo>
                <a:cubicBezTo>
                  <a:pt x="5350371" y="874365"/>
                  <a:pt x="5350371" y="875606"/>
                  <a:pt x="5350371" y="878086"/>
                </a:cubicBezTo>
                <a:cubicBezTo>
                  <a:pt x="5350371" y="880566"/>
                  <a:pt x="5350371" y="881806"/>
                  <a:pt x="5350371" y="881806"/>
                </a:cubicBezTo>
                <a:cubicBezTo>
                  <a:pt x="5350371" y="881806"/>
                  <a:pt x="5349130" y="880566"/>
                  <a:pt x="5346650" y="878086"/>
                </a:cubicBezTo>
                <a:cubicBezTo>
                  <a:pt x="5344170" y="875606"/>
                  <a:pt x="5342929" y="874365"/>
                  <a:pt x="5342929" y="874365"/>
                </a:cubicBezTo>
                <a:close/>
                <a:moveTo>
                  <a:pt x="5097363" y="874365"/>
                </a:moveTo>
                <a:cubicBezTo>
                  <a:pt x="5092402" y="874365"/>
                  <a:pt x="5092402" y="876845"/>
                  <a:pt x="5097363" y="881806"/>
                </a:cubicBezTo>
                <a:lnTo>
                  <a:pt x="5104804" y="881806"/>
                </a:lnTo>
                <a:close/>
                <a:moveTo>
                  <a:pt x="4769941" y="874365"/>
                </a:moveTo>
                <a:cubicBezTo>
                  <a:pt x="4760020" y="879326"/>
                  <a:pt x="4753818" y="883047"/>
                  <a:pt x="4751338" y="885527"/>
                </a:cubicBezTo>
                <a:cubicBezTo>
                  <a:pt x="4748858" y="888007"/>
                  <a:pt x="4750097" y="889248"/>
                  <a:pt x="4755058" y="889248"/>
                </a:cubicBezTo>
                <a:cubicBezTo>
                  <a:pt x="4760020" y="894209"/>
                  <a:pt x="4772421" y="891728"/>
                  <a:pt x="4792265" y="881806"/>
                </a:cubicBezTo>
                <a:cubicBezTo>
                  <a:pt x="4792265" y="881806"/>
                  <a:pt x="4794745" y="879326"/>
                  <a:pt x="4799707" y="874365"/>
                </a:cubicBezTo>
                <a:lnTo>
                  <a:pt x="4784824" y="874365"/>
                </a:lnTo>
                <a:close/>
                <a:moveTo>
                  <a:pt x="4100215" y="874365"/>
                </a:moveTo>
                <a:cubicBezTo>
                  <a:pt x="4100215" y="879326"/>
                  <a:pt x="4100215" y="881806"/>
                  <a:pt x="4100215" y="881806"/>
                </a:cubicBezTo>
                <a:lnTo>
                  <a:pt x="4107656" y="874365"/>
                </a:lnTo>
                <a:cubicBezTo>
                  <a:pt x="4107656" y="874365"/>
                  <a:pt x="4105176" y="874365"/>
                  <a:pt x="4100215" y="874365"/>
                </a:cubicBezTo>
                <a:close/>
                <a:moveTo>
                  <a:pt x="3973711" y="874365"/>
                </a:moveTo>
                <a:lnTo>
                  <a:pt x="3966270" y="881806"/>
                </a:lnTo>
                <a:cubicBezTo>
                  <a:pt x="3971231" y="881806"/>
                  <a:pt x="3973711" y="881806"/>
                  <a:pt x="3973711" y="881806"/>
                </a:cubicBezTo>
                <a:close/>
                <a:moveTo>
                  <a:pt x="3385840" y="874365"/>
                </a:moveTo>
                <a:lnTo>
                  <a:pt x="3378398" y="881806"/>
                </a:lnTo>
                <a:cubicBezTo>
                  <a:pt x="3378398" y="886768"/>
                  <a:pt x="3379639" y="889248"/>
                  <a:pt x="3382119" y="889248"/>
                </a:cubicBezTo>
                <a:cubicBezTo>
                  <a:pt x="3384600" y="889248"/>
                  <a:pt x="3385840" y="886768"/>
                  <a:pt x="3385840" y="881806"/>
                </a:cubicBezTo>
                <a:cubicBezTo>
                  <a:pt x="3385840" y="881806"/>
                  <a:pt x="3385840" y="879326"/>
                  <a:pt x="3385840" y="874365"/>
                </a:cubicBezTo>
                <a:close/>
                <a:moveTo>
                  <a:pt x="3266777" y="874365"/>
                </a:moveTo>
                <a:lnTo>
                  <a:pt x="3251895" y="881806"/>
                </a:lnTo>
                <a:cubicBezTo>
                  <a:pt x="3251895" y="881806"/>
                  <a:pt x="3250654" y="883047"/>
                  <a:pt x="3248174" y="885527"/>
                </a:cubicBezTo>
                <a:cubicBezTo>
                  <a:pt x="3245693" y="888007"/>
                  <a:pt x="3244454" y="889248"/>
                  <a:pt x="3244454" y="889248"/>
                </a:cubicBezTo>
                <a:lnTo>
                  <a:pt x="3259336" y="881806"/>
                </a:lnTo>
                <a:close/>
                <a:moveTo>
                  <a:pt x="3043535" y="874365"/>
                </a:moveTo>
                <a:lnTo>
                  <a:pt x="3028652" y="881806"/>
                </a:lnTo>
                <a:cubicBezTo>
                  <a:pt x="3023692" y="881806"/>
                  <a:pt x="3018730" y="883047"/>
                  <a:pt x="3013770" y="885527"/>
                </a:cubicBezTo>
                <a:cubicBezTo>
                  <a:pt x="3008809" y="888007"/>
                  <a:pt x="3003847" y="889248"/>
                  <a:pt x="2998887" y="889248"/>
                </a:cubicBezTo>
                <a:cubicBezTo>
                  <a:pt x="2984004" y="899169"/>
                  <a:pt x="2984004" y="901650"/>
                  <a:pt x="2998887" y="896689"/>
                </a:cubicBezTo>
                <a:cubicBezTo>
                  <a:pt x="3003847" y="896689"/>
                  <a:pt x="3013770" y="896689"/>
                  <a:pt x="3028652" y="896689"/>
                </a:cubicBezTo>
                <a:cubicBezTo>
                  <a:pt x="3048496" y="891728"/>
                  <a:pt x="3053457" y="884286"/>
                  <a:pt x="3043535" y="874365"/>
                </a:cubicBezTo>
                <a:close/>
                <a:moveTo>
                  <a:pt x="5335488" y="866923"/>
                </a:moveTo>
                <a:lnTo>
                  <a:pt x="5328047" y="874365"/>
                </a:lnTo>
                <a:cubicBezTo>
                  <a:pt x="5323085" y="874365"/>
                  <a:pt x="5318125" y="876845"/>
                  <a:pt x="5313164" y="881806"/>
                </a:cubicBezTo>
                <a:lnTo>
                  <a:pt x="5305722" y="881806"/>
                </a:lnTo>
                <a:cubicBezTo>
                  <a:pt x="5305722" y="886768"/>
                  <a:pt x="5304482" y="889248"/>
                  <a:pt x="5302002" y="889248"/>
                </a:cubicBezTo>
                <a:cubicBezTo>
                  <a:pt x="5299522" y="889248"/>
                  <a:pt x="5298281" y="886768"/>
                  <a:pt x="5298281" y="881806"/>
                </a:cubicBezTo>
                <a:cubicBezTo>
                  <a:pt x="5298281" y="881806"/>
                  <a:pt x="5300761" y="879326"/>
                  <a:pt x="5305722" y="874365"/>
                </a:cubicBezTo>
                <a:lnTo>
                  <a:pt x="5313164" y="874365"/>
                </a:lnTo>
                <a:lnTo>
                  <a:pt x="5320605" y="874365"/>
                </a:lnTo>
                <a:cubicBezTo>
                  <a:pt x="5330527" y="869404"/>
                  <a:pt x="5335488" y="866923"/>
                  <a:pt x="5335488" y="866923"/>
                </a:cubicBezTo>
                <a:close/>
                <a:moveTo>
                  <a:pt x="5261074" y="866923"/>
                </a:moveTo>
                <a:cubicBezTo>
                  <a:pt x="5266035" y="866923"/>
                  <a:pt x="5268515" y="869404"/>
                  <a:pt x="5268515" y="874365"/>
                </a:cubicBezTo>
                <a:lnTo>
                  <a:pt x="5268515" y="881806"/>
                </a:lnTo>
                <a:cubicBezTo>
                  <a:pt x="5268515" y="886768"/>
                  <a:pt x="5266035" y="886768"/>
                  <a:pt x="5261074" y="881806"/>
                </a:cubicBezTo>
                <a:close/>
                <a:moveTo>
                  <a:pt x="4978301" y="866923"/>
                </a:moveTo>
                <a:lnTo>
                  <a:pt x="4970859" y="874365"/>
                </a:lnTo>
                <a:cubicBezTo>
                  <a:pt x="4975820" y="879326"/>
                  <a:pt x="4978301" y="881806"/>
                  <a:pt x="4978301" y="881806"/>
                </a:cubicBezTo>
                <a:cubicBezTo>
                  <a:pt x="4978301" y="881806"/>
                  <a:pt x="4978301" y="879326"/>
                  <a:pt x="4978301" y="874365"/>
                </a:cubicBezTo>
                <a:close/>
                <a:moveTo>
                  <a:pt x="4881562" y="866923"/>
                </a:moveTo>
                <a:cubicBezTo>
                  <a:pt x="4881562" y="871885"/>
                  <a:pt x="4884042" y="874365"/>
                  <a:pt x="4889004" y="874365"/>
                </a:cubicBezTo>
                <a:cubicBezTo>
                  <a:pt x="4893965" y="874365"/>
                  <a:pt x="4896445" y="871885"/>
                  <a:pt x="4896445" y="866923"/>
                </a:cubicBezTo>
                <a:cubicBezTo>
                  <a:pt x="4891484" y="866923"/>
                  <a:pt x="4889004" y="866923"/>
                  <a:pt x="4889004" y="866923"/>
                </a:cubicBezTo>
                <a:cubicBezTo>
                  <a:pt x="4889004" y="866923"/>
                  <a:pt x="4886524" y="866923"/>
                  <a:pt x="4881562" y="866923"/>
                </a:cubicBezTo>
                <a:close/>
                <a:moveTo>
                  <a:pt x="4866679" y="866923"/>
                </a:moveTo>
                <a:lnTo>
                  <a:pt x="4866679" y="874365"/>
                </a:lnTo>
                <a:cubicBezTo>
                  <a:pt x="4871641" y="874365"/>
                  <a:pt x="4874121" y="873124"/>
                  <a:pt x="4874121" y="870644"/>
                </a:cubicBezTo>
                <a:cubicBezTo>
                  <a:pt x="4874121" y="868164"/>
                  <a:pt x="4871641" y="866923"/>
                  <a:pt x="4866679" y="866923"/>
                </a:cubicBezTo>
                <a:close/>
                <a:moveTo>
                  <a:pt x="4487168" y="866923"/>
                </a:moveTo>
                <a:cubicBezTo>
                  <a:pt x="4487168" y="866923"/>
                  <a:pt x="4487168" y="868164"/>
                  <a:pt x="4487168" y="870644"/>
                </a:cubicBezTo>
                <a:cubicBezTo>
                  <a:pt x="4487168" y="873124"/>
                  <a:pt x="4489648" y="874365"/>
                  <a:pt x="4494609" y="874365"/>
                </a:cubicBezTo>
                <a:cubicBezTo>
                  <a:pt x="4494609" y="869404"/>
                  <a:pt x="4493369" y="866923"/>
                  <a:pt x="4490888" y="866923"/>
                </a:cubicBezTo>
                <a:cubicBezTo>
                  <a:pt x="4488408" y="866923"/>
                  <a:pt x="4487168" y="866923"/>
                  <a:pt x="4487168" y="866923"/>
                </a:cubicBezTo>
                <a:close/>
                <a:moveTo>
                  <a:pt x="4442519" y="866923"/>
                </a:moveTo>
                <a:cubicBezTo>
                  <a:pt x="4442519" y="866923"/>
                  <a:pt x="4442519" y="869404"/>
                  <a:pt x="4442519" y="874365"/>
                </a:cubicBezTo>
                <a:lnTo>
                  <a:pt x="4449961" y="874365"/>
                </a:lnTo>
                <a:cubicBezTo>
                  <a:pt x="4449961" y="869404"/>
                  <a:pt x="4447481" y="866923"/>
                  <a:pt x="4442519" y="866923"/>
                </a:cubicBezTo>
                <a:close/>
                <a:moveTo>
                  <a:pt x="4420195" y="866923"/>
                </a:moveTo>
                <a:cubicBezTo>
                  <a:pt x="4420195" y="866923"/>
                  <a:pt x="4420195" y="869404"/>
                  <a:pt x="4420195" y="874365"/>
                </a:cubicBezTo>
                <a:cubicBezTo>
                  <a:pt x="4420195" y="879326"/>
                  <a:pt x="4422676" y="879326"/>
                  <a:pt x="4427636" y="874365"/>
                </a:cubicBezTo>
                <a:lnTo>
                  <a:pt x="4427636" y="866923"/>
                </a:lnTo>
                <a:cubicBezTo>
                  <a:pt x="4422676" y="866923"/>
                  <a:pt x="4420195" y="866923"/>
                  <a:pt x="4420195" y="866923"/>
                </a:cubicBezTo>
                <a:close/>
                <a:moveTo>
                  <a:pt x="4405313" y="866923"/>
                </a:moveTo>
                <a:cubicBezTo>
                  <a:pt x="4405313" y="871885"/>
                  <a:pt x="4405313" y="876845"/>
                  <a:pt x="4405313" y="881806"/>
                </a:cubicBezTo>
                <a:lnTo>
                  <a:pt x="4420195" y="881806"/>
                </a:lnTo>
                <a:cubicBezTo>
                  <a:pt x="4420195" y="876845"/>
                  <a:pt x="4417715" y="871885"/>
                  <a:pt x="4412754" y="866923"/>
                </a:cubicBezTo>
                <a:close/>
                <a:moveTo>
                  <a:pt x="3817441" y="866923"/>
                </a:moveTo>
                <a:lnTo>
                  <a:pt x="3824883" y="866923"/>
                </a:lnTo>
                <a:lnTo>
                  <a:pt x="3824883" y="874365"/>
                </a:lnTo>
                <a:cubicBezTo>
                  <a:pt x="3819922" y="874365"/>
                  <a:pt x="3817441" y="874365"/>
                  <a:pt x="3817441" y="874365"/>
                </a:cubicBezTo>
                <a:cubicBezTo>
                  <a:pt x="3817441" y="874365"/>
                  <a:pt x="3817441" y="871885"/>
                  <a:pt x="3817441" y="866923"/>
                </a:cubicBezTo>
                <a:close/>
                <a:moveTo>
                  <a:pt x="3504902" y="866923"/>
                </a:moveTo>
                <a:cubicBezTo>
                  <a:pt x="3509863" y="866923"/>
                  <a:pt x="3512344" y="866923"/>
                  <a:pt x="3512344" y="866923"/>
                </a:cubicBezTo>
                <a:cubicBezTo>
                  <a:pt x="3512344" y="866923"/>
                  <a:pt x="3511103" y="868164"/>
                  <a:pt x="3508623" y="870644"/>
                </a:cubicBezTo>
                <a:cubicBezTo>
                  <a:pt x="3506143" y="873124"/>
                  <a:pt x="3504902" y="874365"/>
                  <a:pt x="3504902" y="874365"/>
                </a:cubicBezTo>
                <a:cubicBezTo>
                  <a:pt x="3499941" y="874365"/>
                  <a:pt x="3497461" y="873124"/>
                  <a:pt x="3497461" y="870644"/>
                </a:cubicBezTo>
                <a:cubicBezTo>
                  <a:pt x="3497461" y="868164"/>
                  <a:pt x="3499941" y="866923"/>
                  <a:pt x="3504902" y="866923"/>
                </a:cubicBezTo>
                <a:close/>
                <a:moveTo>
                  <a:pt x="3400723" y="866923"/>
                </a:moveTo>
                <a:lnTo>
                  <a:pt x="3400723" y="874365"/>
                </a:lnTo>
                <a:lnTo>
                  <a:pt x="3408165" y="874365"/>
                </a:lnTo>
                <a:cubicBezTo>
                  <a:pt x="3408165" y="869404"/>
                  <a:pt x="3406924" y="866923"/>
                  <a:pt x="3404443" y="866923"/>
                </a:cubicBezTo>
                <a:cubicBezTo>
                  <a:pt x="3401963" y="866923"/>
                  <a:pt x="3400723" y="866923"/>
                  <a:pt x="3400723" y="866923"/>
                </a:cubicBezTo>
                <a:close/>
                <a:moveTo>
                  <a:pt x="3289101" y="866923"/>
                </a:moveTo>
                <a:cubicBezTo>
                  <a:pt x="3289101" y="871885"/>
                  <a:pt x="3289101" y="874365"/>
                  <a:pt x="3289101" y="874365"/>
                </a:cubicBezTo>
                <a:lnTo>
                  <a:pt x="3296543" y="866923"/>
                </a:lnTo>
                <a:cubicBezTo>
                  <a:pt x="3296543" y="866923"/>
                  <a:pt x="3294062" y="866923"/>
                  <a:pt x="3289101" y="866923"/>
                </a:cubicBezTo>
                <a:close/>
                <a:moveTo>
                  <a:pt x="2783087" y="866923"/>
                </a:moveTo>
                <a:cubicBezTo>
                  <a:pt x="2788047" y="866923"/>
                  <a:pt x="2793008" y="866923"/>
                  <a:pt x="2797969" y="866923"/>
                </a:cubicBezTo>
                <a:lnTo>
                  <a:pt x="2805410" y="866923"/>
                </a:lnTo>
                <a:cubicBezTo>
                  <a:pt x="2805410" y="871885"/>
                  <a:pt x="2804170" y="874365"/>
                  <a:pt x="2801689" y="874365"/>
                </a:cubicBezTo>
                <a:cubicBezTo>
                  <a:pt x="2799209" y="874365"/>
                  <a:pt x="2797969" y="874365"/>
                  <a:pt x="2797969" y="874365"/>
                </a:cubicBezTo>
                <a:cubicBezTo>
                  <a:pt x="2793008" y="874365"/>
                  <a:pt x="2790527" y="875606"/>
                  <a:pt x="2790527" y="878086"/>
                </a:cubicBezTo>
                <a:cubicBezTo>
                  <a:pt x="2790527" y="880566"/>
                  <a:pt x="2793008" y="881806"/>
                  <a:pt x="2797969" y="881806"/>
                </a:cubicBezTo>
                <a:lnTo>
                  <a:pt x="2790527" y="896689"/>
                </a:lnTo>
                <a:lnTo>
                  <a:pt x="2775644" y="896689"/>
                </a:lnTo>
                <a:cubicBezTo>
                  <a:pt x="2775644" y="891728"/>
                  <a:pt x="2773164" y="889248"/>
                  <a:pt x="2768204" y="889248"/>
                </a:cubicBezTo>
                <a:lnTo>
                  <a:pt x="2753320" y="896689"/>
                </a:lnTo>
                <a:lnTo>
                  <a:pt x="2760762" y="881806"/>
                </a:lnTo>
                <a:cubicBezTo>
                  <a:pt x="2765723" y="876845"/>
                  <a:pt x="2770684" y="874365"/>
                  <a:pt x="2775644" y="874365"/>
                </a:cubicBezTo>
                <a:cubicBezTo>
                  <a:pt x="2775644" y="869404"/>
                  <a:pt x="2778125" y="866923"/>
                  <a:pt x="2783087" y="866923"/>
                </a:cubicBezTo>
                <a:close/>
                <a:moveTo>
                  <a:pt x="2753320" y="866923"/>
                </a:moveTo>
                <a:cubicBezTo>
                  <a:pt x="2753320" y="866923"/>
                  <a:pt x="2753320" y="868164"/>
                  <a:pt x="2753320" y="870644"/>
                </a:cubicBezTo>
                <a:cubicBezTo>
                  <a:pt x="2753320" y="873124"/>
                  <a:pt x="2752080" y="874365"/>
                  <a:pt x="2749600" y="874365"/>
                </a:cubicBezTo>
                <a:cubicBezTo>
                  <a:pt x="2747119" y="874365"/>
                  <a:pt x="2745879" y="873124"/>
                  <a:pt x="2745879" y="870644"/>
                </a:cubicBezTo>
                <a:cubicBezTo>
                  <a:pt x="2745879" y="868164"/>
                  <a:pt x="2748360" y="866923"/>
                  <a:pt x="2753320" y="866923"/>
                </a:cubicBezTo>
                <a:close/>
                <a:moveTo>
                  <a:pt x="2720121" y="861199"/>
                </a:moveTo>
                <a:lnTo>
                  <a:pt x="2719369" y="862273"/>
                </a:lnTo>
                <a:cubicBezTo>
                  <a:pt x="2717199" y="867854"/>
                  <a:pt x="2716113" y="874365"/>
                  <a:pt x="2716113" y="881806"/>
                </a:cubicBezTo>
                <a:lnTo>
                  <a:pt x="2701230" y="881806"/>
                </a:lnTo>
                <a:cubicBezTo>
                  <a:pt x="2696270" y="871885"/>
                  <a:pt x="2698750" y="866923"/>
                  <a:pt x="2708672" y="866923"/>
                </a:cubicBezTo>
                <a:close/>
                <a:moveTo>
                  <a:pt x="6049863" y="859482"/>
                </a:moveTo>
                <a:cubicBezTo>
                  <a:pt x="6059785" y="859482"/>
                  <a:pt x="6064746" y="861962"/>
                  <a:pt x="6064746" y="866923"/>
                </a:cubicBezTo>
                <a:lnTo>
                  <a:pt x="6064746" y="874365"/>
                </a:lnTo>
                <a:lnTo>
                  <a:pt x="6057304" y="874365"/>
                </a:lnTo>
                <a:cubicBezTo>
                  <a:pt x="6052343" y="869404"/>
                  <a:pt x="6048622" y="868164"/>
                  <a:pt x="6046142" y="870644"/>
                </a:cubicBezTo>
                <a:cubicBezTo>
                  <a:pt x="6043662" y="873124"/>
                  <a:pt x="6041181" y="873124"/>
                  <a:pt x="6038701" y="870644"/>
                </a:cubicBezTo>
                <a:cubicBezTo>
                  <a:pt x="6036221" y="868164"/>
                  <a:pt x="6034980" y="865683"/>
                  <a:pt x="6034980" y="863203"/>
                </a:cubicBezTo>
                <a:cubicBezTo>
                  <a:pt x="6034980" y="860723"/>
                  <a:pt x="6039942" y="859482"/>
                  <a:pt x="6049863" y="859482"/>
                </a:cubicBezTo>
                <a:close/>
                <a:moveTo>
                  <a:pt x="4851797" y="859482"/>
                </a:moveTo>
                <a:lnTo>
                  <a:pt x="4851797" y="866923"/>
                </a:lnTo>
                <a:lnTo>
                  <a:pt x="4859238" y="866923"/>
                </a:lnTo>
                <a:close/>
                <a:moveTo>
                  <a:pt x="4725293" y="859482"/>
                </a:moveTo>
                <a:lnTo>
                  <a:pt x="4740176" y="866923"/>
                </a:lnTo>
                <a:lnTo>
                  <a:pt x="4747617" y="866923"/>
                </a:lnTo>
                <a:cubicBezTo>
                  <a:pt x="4747617" y="866923"/>
                  <a:pt x="4748858" y="865683"/>
                  <a:pt x="4751338" y="863203"/>
                </a:cubicBezTo>
                <a:cubicBezTo>
                  <a:pt x="4753818" y="860723"/>
                  <a:pt x="4755058" y="859482"/>
                  <a:pt x="4755058" y="859482"/>
                </a:cubicBezTo>
                <a:lnTo>
                  <a:pt x="4751338" y="859482"/>
                </a:lnTo>
                <a:cubicBezTo>
                  <a:pt x="4743896" y="859482"/>
                  <a:pt x="4735214" y="859482"/>
                  <a:pt x="4725293" y="859482"/>
                </a:cubicBezTo>
                <a:close/>
                <a:moveTo>
                  <a:pt x="4606230" y="859482"/>
                </a:moveTo>
                <a:cubicBezTo>
                  <a:pt x="4601269" y="859482"/>
                  <a:pt x="4598789" y="860723"/>
                  <a:pt x="4598789" y="863203"/>
                </a:cubicBezTo>
                <a:cubicBezTo>
                  <a:pt x="4598789" y="865683"/>
                  <a:pt x="4601269" y="866923"/>
                  <a:pt x="4606230" y="866923"/>
                </a:cubicBezTo>
                <a:cubicBezTo>
                  <a:pt x="4611192" y="866923"/>
                  <a:pt x="4613672" y="864443"/>
                  <a:pt x="4613672" y="859482"/>
                </a:cubicBezTo>
                <a:cubicBezTo>
                  <a:pt x="4613672" y="859482"/>
                  <a:pt x="4611192" y="859482"/>
                  <a:pt x="4606230" y="859482"/>
                </a:cubicBezTo>
                <a:close/>
                <a:moveTo>
                  <a:pt x="4353223" y="859482"/>
                </a:moveTo>
                <a:cubicBezTo>
                  <a:pt x="4353223" y="864443"/>
                  <a:pt x="4351982" y="868164"/>
                  <a:pt x="4349502" y="870644"/>
                </a:cubicBezTo>
                <a:cubicBezTo>
                  <a:pt x="4347022" y="873124"/>
                  <a:pt x="4345781" y="875606"/>
                  <a:pt x="4345781" y="878086"/>
                </a:cubicBezTo>
                <a:cubicBezTo>
                  <a:pt x="4345781" y="880566"/>
                  <a:pt x="4348262" y="881806"/>
                  <a:pt x="4353223" y="881806"/>
                </a:cubicBezTo>
                <a:lnTo>
                  <a:pt x="4360664" y="866923"/>
                </a:lnTo>
                <a:cubicBezTo>
                  <a:pt x="4360664" y="866923"/>
                  <a:pt x="4360664" y="869404"/>
                  <a:pt x="4360664" y="874365"/>
                </a:cubicBezTo>
                <a:cubicBezTo>
                  <a:pt x="4365625" y="879326"/>
                  <a:pt x="4368105" y="879326"/>
                  <a:pt x="4368105" y="874365"/>
                </a:cubicBezTo>
                <a:lnTo>
                  <a:pt x="4368105" y="866923"/>
                </a:lnTo>
                <a:cubicBezTo>
                  <a:pt x="4368105" y="866923"/>
                  <a:pt x="4365625" y="866923"/>
                  <a:pt x="4360664" y="866923"/>
                </a:cubicBezTo>
                <a:cubicBezTo>
                  <a:pt x="4360664" y="861962"/>
                  <a:pt x="4358184" y="859482"/>
                  <a:pt x="4353223" y="859482"/>
                </a:cubicBezTo>
                <a:close/>
                <a:moveTo>
                  <a:pt x="3966270" y="859482"/>
                </a:moveTo>
                <a:cubicBezTo>
                  <a:pt x="3961309" y="864443"/>
                  <a:pt x="3958829" y="866923"/>
                  <a:pt x="3958829" y="866923"/>
                </a:cubicBezTo>
                <a:lnTo>
                  <a:pt x="3966270" y="866923"/>
                </a:lnTo>
                <a:close/>
                <a:moveTo>
                  <a:pt x="2835176" y="859482"/>
                </a:moveTo>
                <a:lnTo>
                  <a:pt x="2842617" y="859482"/>
                </a:lnTo>
                <a:cubicBezTo>
                  <a:pt x="2842617" y="859482"/>
                  <a:pt x="2840137" y="861962"/>
                  <a:pt x="2835176" y="866923"/>
                </a:cubicBezTo>
                <a:lnTo>
                  <a:pt x="2827734" y="866923"/>
                </a:lnTo>
                <a:cubicBezTo>
                  <a:pt x="2827734" y="861962"/>
                  <a:pt x="2830215" y="859482"/>
                  <a:pt x="2835176" y="859482"/>
                </a:cubicBezTo>
                <a:close/>
                <a:moveTo>
                  <a:pt x="2254746" y="859482"/>
                </a:moveTo>
                <a:lnTo>
                  <a:pt x="2224980" y="889248"/>
                </a:lnTo>
                <a:lnTo>
                  <a:pt x="2224980" y="881806"/>
                </a:lnTo>
                <a:close/>
                <a:moveTo>
                  <a:pt x="6020097" y="852041"/>
                </a:moveTo>
                <a:lnTo>
                  <a:pt x="6034980" y="852041"/>
                </a:lnTo>
                <a:cubicBezTo>
                  <a:pt x="6034980" y="857002"/>
                  <a:pt x="6031260" y="860723"/>
                  <a:pt x="6023818" y="863203"/>
                </a:cubicBezTo>
                <a:cubicBezTo>
                  <a:pt x="6016377" y="865683"/>
                  <a:pt x="6012656" y="866923"/>
                  <a:pt x="6012656" y="866923"/>
                </a:cubicBezTo>
                <a:cubicBezTo>
                  <a:pt x="6012656" y="866923"/>
                  <a:pt x="6013897" y="865683"/>
                  <a:pt x="6016377" y="863203"/>
                </a:cubicBezTo>
                <a:cubicBezTo>
                  <a:pt x="6018857" y="860723"/>
                  <a:pt x="6020097" y="857002"/>
                  <a:pt x="6020097" y="852041"/>
                </a:cubicBezTo>
                <a:close/>
                <a:moveTo>
                  <a:pt x="5164336" y="852041"/>
                </a:moveTo>
                <a:lnTo>
                  <a:pt x="5171777" y="859482"/>
                </a:lnTo>
                <a:cubicBezTo>
                  <a:pt x="5171777" y="859482"/>
                  <a:pt x="5169297" y="859482"/>
                  <a:pt x="5164336" y="859482"/>
                </a:cubicBezTo>
                <a:cubicBezTo>
                  <a:pt x="5164336" y="859482"/>
                  <a:pt x="5164336" y="857002"/>
                  <a:pt x="5164336" y="852041"/>
                </a:cubicBezTo>
                <a:close/>
                <a:moveTo>
                  <a:pt x="4889004" y="852041"/>
                </a:moveTo>
                <a:cubicBezTo>
                  <a:pt x="4889004" y="852041"/>
                  <a:pt x="4889004" y="854521"/>
                  <a:pt x="4889004" y="859482"/>
                </a:cubicBezTo>
                <a:lnTo>
                  <a:pt x="4896445" y="859482"/>
                </a:lnTo>
                <a:cubicBezTo>
                  <a:pt x="4901406" y="859482"/>
                  <a:pt x="4903886" y="859482"/>
                  <a:pt x="4903886" y="859482"/>
                </a:cubicBezTo>
                <a:cubicBezTo>
                  <a:pt x="4903886" y="854521"/>
                  <a:pt x="4901406" y="852041"/>
                  <a:pt x="4896445" y="852041"/>
                </a:cubicBezTo>
                <a:cubicBezTo>
                  <a:pt x="4891484" y="852041"/>
                  <a:pt x="4889004" y="852041"/>
                  <a:pt x="4889004" y="852041"/>
                </a:cubicBezTo>
                <a:close/>
                <a:moveTo>
                  <a:pt x="4286250" y="852041"/>
                </a:moveTo>
                <a:cubicBezTo>
                  <a:pt x="4271367" y="852041"/>
                  <a:pt x="4268887" y="857002"/>
                  <a:pt x="4278809" y="866923"/>
                </a:cubicBezTo>
                <a:cubicBezTo>
                  <a:pt x="4278809" y="871885"/>
                  <a:pt x="4281289" y="871885"/>
                  <a:pt x="4286250" y="866923"/>
                </a:cubicBezTo>
                <a:cubicBezTo>
                  <a:pt x="4291211" y="861962"/>
                  <a:pt x="4296172" y="859482"/>
                  <a:pt x="4301133" y="859482"/>
                </a:cubicBezTo>
                <a:cubicBezTo>
                  <a:pt x="4301133" y="854521"/>
                  <a:pt x="4296172" y="852041"/>
                  <a:pt x="4286250" y="852041"/>
                </a:cubicBezTo>
                <a:close/>
                <a:moveTo>
                  <a:pt x="2991445" y="852041"/>
                </a:moveTo>
                <a:lnTo>
                  <a:pt x="3006328" y="852041"/>
                </a:lnTo>
                <a:cubicBezTo>
                  <a:pt x="3001367" y="857002"/>
                  <a:pt x="2998887" y="861962"/>
                  <a:pt x="2998887" y="866923"/>
                </a:cubicBezTo>
                <a:lnTo>
                  <a:pt x="2998887" y="874365"/>
                </a:lnTo>
                <a:cubicBezTo>
                  <a:pt x="2998887" y="874365"/>
                  <a:pt x="2995166" y="875606"/>
                  <a:pt x="2987725" y="878086"/>
                </a:cubicBezTo>
                <a:cubicBezTo>
                  <a:pt x="2984004" y="879326"/>
                  <a:pt x="2981213" y="880566"/>
                  <a:pt x="2979353" y="881806"/>
                </a:cubicBezTo>
                <a:lnTo>
                  <a:pt x="2976856" y="885135"/>
                </a:lnTo>
                <a:lnTo>
                  <a:pt x="2977027" y="882737"/>
                </a:lnTo>
                <a:cubicBezTo>
                  <a:pt x="2977958" y="877156"/>
                  <a:pt x="2980283" y="874365"/>
                  <a:pt x="2984004" y="874365"/>
                </a:cubicBezTo>
                <a:lnTo>
                  <a:pt x="2991445" y="866923"/>
                </a:lnTo>
                <a:cubicBezTo>
                  <a:pt x="2991445" y="866923"/>
                  <a:pt x="2988965" y="866923"/>
                  <a:pt x="2984004" y="866923"/>
                </a:cubicBezTo>
                <a:close/>
                <a:moveTo>
                  <a:pt x="5975449" y="844599"/>
                </a:moveTo>
                <a:lnTo>
                  <a:pt x="5997773" y="866923"/>
                </a:lnTo>
                <a:cubicBezTo>
                  <a:pt x="5992812" y="866923"/>
                  <a:pt x="5985370" y="866923"/>
                  <a:pt x="5975449" y="866923"/>
                </a:cubicBezTo>
                <a:close/>
                <a:moveTo>
                  <a:pt x="5275957" y="844599"/>
                </a:moveTo>
                <a:cubicBezTo>
                  <a:pt x="5270995" y="844599"/>
                  <a:pt x="5270995" y="847079"/>
                  <a:pt x="5275957" y="852041"/>
                </a:cubicBezTo>
                <a:cubicBezTo>
                  <a:pt x="5280918" y="852041"/>
                  <a:pt x="5283398" y="850800"/>
                  <a:pt x="5283398" y="848320"/>
                </a:cubicBezTo>
                <a:cubicBezTo>
                  <a:pt x="5283398" y="845840"/>
                  <a:pt x="5280918" y="844599"/>
                  <a:pt x="5275957" y="844599"/>
                </a:cubicBezTo>
                <a:close/>
                <a:moveTo>
                  <a:pt x="4635996" y="844599"/>
                </a:moveTo>
                <a:cubicBezTo>
                  <a:pt x="4631035" y="844599"/>
                  <a:pt x="4628554" y="845840"/>
                  <a:pt x="4628554" y="848320"/>
                </a:cubicBezTo>
                <a:cubicBezTo>
                  <a:pt x="4628554" y="850800"/>
                  <a:pt x="4628554" y="852041"/>
                  <a:pt x="4628554" y="852041"/>
                </a:cubicBezTo>
                <a:cubicBezTo>
                  <a:pt x="4628554" y="857002"/>
                  <a:pt x="4631035" y="859482"/>
                  <a:pt x="4635996" y="859482"/>
                </a:cubicBezTo>
                <a:cubicBezTo>
                  <a:pt x="4635996" y="859482"/>
                  <a:pt x="4635996" y="857002"/>
                  <a:pt x="4635996" y="852041"/>
                </a:cubicBezTo>
                <a:close/>
                <a:moveTo>
                  <a:pt x="4405313" y="844599"/>
                </a:moveTo>
                <a:cubicBezTo>
                  <a:pt x="4405313" y="849561"/>
                  <a:pt x="4402832" y="852041"/>
                  <a:pt x="4397871" y="852041"/>
                </a:cubicBezTo>
                <a:lnTo>
                  <a:pt x="4412754" y="859482"/>
                </a:lnTo>
                <a:lnTo>
                  <a:pt x="4420195" y="844599"/>
                </a:lnTo>
                <a:close/>
                <a:moveTo>
                  <a:pt x="4234160" y="844599"/>
                </a:moveTo>
                <a:lnTo>
                  <a:pt x="4211836" y="852041"/>
                </a:lnTo>
                <a:cubicBezTo>
                  <a:pt x="4211836" y="857002"/>
                  <a:pt x="4209356" y="857002"/>
                  <a:pt x="4204395" y="852041"/>
                </a:cubicBezTo>
                <a:lnTo>
                  <a:pt x="4159746" y="866923"/>
                </a:lnTo>
                <a:cubicBezTo>
                  <a:pt x="4159746" y="866923"/>
                  <a:pt x="4158506" y="868164"/>
                  <a:pt x="4156025" y="870644"/>
                </a:cubicBezTo>
                <a:cubicBezTo>
                  <a:pt x="4153545" y="873124"/>
                  <a:pt x="4152305" y="874365"/>
                  <a:pt x="4152305" y="874365"/>
                </a:cubicBezTo>
                <a:lnTo>
                  <a:pt x="4144863" y="874365"/>
                </a:lnTo>
                <a:cubicBezTo>
                  <a:pt x="4144863" y="879326"/>
                  <a:pt x="4144863" y="881806"/>
                  <a:pt x="4144863" y="881806"/>
                </a:cubicBezTo>
                <a:cubicBezTo>
                  <a:pt x="4144863" y="881806"/>
                  <a:pt x="4142383" y="881806"/>
                  <a:pt x="4137422" y="881806"/>
                </a:cubicBezTo>
                <a:lnTo>
                  <a:pt x="4129980" y="889248"/>
                </a:lnTo>
                <a:cubicBezTo>
                  <a:pt x="4129980" y="889248"/>
                  <a:pt x="4128740" y="889248"/>
                  <a:pt x="4126260" y="889248"/>
                </a:cubicBezTo>
                <a:cubicBezTo>
                  <a:pt x="4123780" y="889248"/>
                  <a:pt x="4120059" y="889248"/>
                  <a:pt x="4115098" y="889248"/>
                </a:cubicBezTo>
                <a:cubicBezTo>
                  <a:pt x="4110137" y="889248"/>
                  <a:pt x="4106416" y="890488"/>
                  <a:pt x="4103936" y="892968"/>
                </a:cubicBezTo>
                <a:cubicBezTo>
                  <a:pt x="4101455" y="895448"/>
                  <a:pt x="4097735" y="896689"/>
                  <a:pt x="4092773" y="896689"/>
                </a:cubicBezTo>
                <a:lnTo>
                  <a:pt x="4085332" y="881806"/>
                </a:lnTo>
                <a:cubicBezTo>
                  <a:pt x="4080372" y="881806"/>
                  <a:pt x="4076650" y="883047"/>
                  <a:pt x="4074170" y="885527"/>
                </a:cubicBezTo>
                <a:cubicBezTo>
                  <a:pt x="4071690" y="888007"/>
                  <a:pt x="4070449" y="889248"/>
                  <a:pt x="4070449" y="889248"/>
                </a:cubicBezTo>
                <a:cubicBezTo>
                  <a:pt x="4065489" y="889248"/>
                  <a:pt x="4065489" y="886768"/>
                  <a:pt x="4070449" y="881806"/>
                </a:cubicBezTo>
                <a:lnTo>
                  <a:pt x="4063008" y="889248"/>
                </a:lnTo>
                <a:cubicBezTo>
                  <a:pt x="4058047" y="894209"/>
                  <a:pt x="4053086" y="896689"/>
                  <a:pt x="4048125" y="896689"/>
                </a:cubicBezTo>
                <a:lnTo>
                  <a:pt x="4048125" y="904131"/>
                </a:lnTo>
                <a:cubicBezTo>
                  <a:pt x="4043164" y="904131"/>
                  <a:pt x="4040684" y="906611"/>
                  <a:pt x="4040684" y="911572"/>
                </a:cubicBezTo>
                <a:cubicBezTo>
                  <a:pt x="4040684" y="916533"/>
                  <a:pt x="4039443" y="919013"/>
                  <a:pt x="4036963" y="919013"/>
                </a:cubicBezTo>
                <a:cubicBezTo>
                  <a:pt x="4034483" y="919013"/>
                  <a:pt x="4030762" y="919013"/>
                  <a:pt x="4025801" y="919013"/>
                </a:cubicBezTo>
                <a:lnTo>
                  <a:pt x="4018359" y="911572"/>
                </a:lnTo>
                <a:lnTo>
                  <a:pt x="3988594" y="919013"/>
                </a:lnTo>
                <a:cubicBezTo>
                  <a:pt x="3983633" y="919013"/>
                  <a:pt x="3983633" y="920254"/>
                  <a:pt x="3988594" y="922734"/>
                </a:cubicBezTo>
                <a:cubicBezTo>
                  <a:pt x="3993555" y="925214"/>
                  <a:pt x="3996035" y="926455"/>
                  <a:pt x="3996035" y="926455"/>
                </a:cubicBezTo>
                <a:lnTo>
                  <a:pt x="4003477" y="926455"/>
                </a:lnTo>
                <a:cubicBezTo>
                  <a:pt x="4003477" y="931416"/>
                  <a:pt x="4004717" y="935137"/>
                  <a:pt x="4007197" y="937617"/>
                </a:cubicBezTo>
                <a:cubicBezTo>
                  <a:pt x="4009678" y="940097"/>
                  <a:pt x="4013398" y="941338"/>
                  <a:pt x="4018359" y="941338"/>
                </a:cubicBezTo>
                <a:cubicBezTo>
                  <a:pt x="4028282" y="941338"/>
                  <a:pt x="4035723" y="938857"/>
                  <a:pt x="4040684" y="933896"/>
                </a:cubicBezTo>
                <a:cubicBezTo>
                  <a:pt x="4045645" y="933896"/>
                  <a:pt x="4050605" y="933896"/>
                  <a:pt x="4055566" y="933896"/>
                </a:cubicBezTo>
                <a:cubicBezTo>
                  <a:pt x="4060527" y="933896"/>
                  <a:pt x="4063008" y="931416"/>
                  <a:pt x="4063008" y="926455"/>
                </a:cubicBezTo>
                <a:lnTo>
                  <a:pt x="4085332" y="919013"/>
                </a:lnTo>
                <a:cubicBezTo>
                  <a:pt x="4090293" y="919013"/>
                  <a:pt x="4100215" y="916533"/>
                  <a:pt x="4115098" y="911572"/>
                </a:cubicBezTo>
                <a:cubicBezTo>
                  <a:pt x="4125019" y="911572"/>
                  <a:pt x="4132461" y="910331"/>
                  <a:pt x="4137422" y="907851"/>
                </a:cubicBezTo>
                <a:cubicBezTo>
                  <a:pt x="4142383" y="905371"/>
                  <a:pt x="4144863" y="904131"/>
                  <a:pt x="4144863" y="904131"/>
                </a:cubicBezTo>
                <a:cubicBezTo>
                  <a:pt x="4144863" y="899169"/>
                  <a:pt x="4149824" y="899169"/>
                  <a:pt x="4159746" y="904131"/>
                </a:cubicBezTo>
                <a:lnTo>
                  <a:pt x="4182070" y="896689"/>
                </a:lnTo>
                <a:lnTo>
                  <a:pt x="4204395" y="889248"/>
                </a:lnTo>
                <a:cubicBezTo>
                  <a:pt x="4214316" y="884286"/>
                  <a:pt x="4221758" y="879326"/>
                  <a:pt x="4226719" y="874365"/>
                </a:cubicBezTo>
                <a:cubicBezTo>
                  <a:pt x="4236641" y="874365"/>
                  <a:pt x="4239122" y="876845"/>
                  <a:pt x="4234160" y="881806"/>
                </a:cubicBezTo>
                <a:cubicBezTo>
                  <a:pt x="4234160" y="891728"/>
                  <a:pt x="4234160" y="896689"/>
                  <a:pt x="4234160" y="896689"/>
                </a:cubicBezTo>
                <a:lnTo>
                  <a:pt x="4241602" y="889248"/>
                </a:lnTo>
                <a:cubicBezTo>
                  <a:pt x="4241602" y="884286"/>
                  <a:pt x="4241602" y="881806"/>
                  <a:pt x="4241602" y="881806"/>
                </a:cubicBezTo>
                <a:lnTo>
                  <a:pt x="4241602" y="874365"/>
                </a:lnTo>
                <a:cubicBezTo>
                  <a:pt x="4241602" y="874365"/>
                  <a:pt x="4242842" y="874365"/>
                  <a:pt x="4245322" y="874365"/>
                </a:cubicBezTo>
                <a:cubicBezTo>
                  <a:pt x="4247803" y="874365"/>
                  <a:pt x="4251523" y="871885"/>
                  <a:pt x="4256484" y="866923"/>
                </a:cubicBezTo>
                <a:cubicBezTo>
                  <a:pt x="4261445" y="866923"/>
                  <a:pt x="4263926" y="864443"/>
                  <a:pt x="4263926" y="859482"/>
                </a:cubicBezTo>
                <a:lnTo>
                  <a:pt x="4263926" y="852041"/>
                </a:lnTo>
                <a:cubicBezTo>
                  <a:pt x="4258965" y="852041"/>
                  <a:pt x="4255244" y="852041"/>
                  <a:pt x="4252764" y="852041"/>
                </a:cubicBezTo>
                <a:cubicBezTo>
                  <a:pt x="4250284" y="852041"/>
                  <a:pt x="4247803" y="853281"/>
                  <a:pt x="4245322" y="855761"/>
                </a:cubicBezTo>
                <a:cubicBezTo>
                  <a:pt x="4242842" y="858241"/>
                  <a:pt x="4239122" y="857002"/>
                  <a:pt x="4234160" y="852041"/>
                </a:cubicBezTo>
                <a:cubicBezTo>
                  <a:pt x="4234160" y="847079"/>
                  <a:pt x="4234160" y="844599"/>
                  <a:pt x="4234160" y="844599"/>
                </a:cubicBezTo>
                <a:close/>
                <a:moveTo>
                  <a:pt x="4018359" y="844599"/>
                </a:moveTo>
                <a:lnTo>
                  <a:pt x="4018359" y="859482"/>
                </a:lnTo>
                <a:lnTo>
                  <a:pt x="4010918" y="852041"/>
                </a:lnTo>
                <a:cubicBezTo>
                  <a:pt x="4010918" y="852041"/>
                  <a:pt x="4013398" y="849561"/>
                  <a:pt x="4018359" y="844599"/>
                </a:cubicBezTo>
                <a:close/>
                <a:moveTo>
                  <a:pt x="3594199" y="844599"/>
                </a:moveTo>
                <a:cubicBezTo>
                  <a:pt x="3599160" y="844599"/>
                  <a:pt x="3604121" y="844599"/>
                  <a:pt x="3609082" y="844599"/>
                </a:cubicBezTo>
                <a:lnTo>
                  <a:pt x="3601641" y="859482"/>
                </a:lnTo>
                <a:lnTo>
                  <a:pt x="3601641" y="866923"/>
                </a:lnTo>
                <a:cubicBezTo>
                  <a:pt x="3591719" y="866923"/>
                  <a:pt x="3579316" y="866923"/>
                  <a:pt x="3564434" y="866923"/>
                </a:cubicBezTo>
                <a:cubicBezTo>
                  <a:pt x="3549551" y="866923"/>
                  <a:pt x="3542109" y="866923"/>
                  <a:pt x="3542109" y="866923"/>
                </a:cubicBezTo>
                <a:cubicBezTo>
                  <a:pt x="3547071" y="866923"/>
                  <a:pt x="3556992" y="861962"/>
                  <a:pt x="3571875" y="852041"/>
                </a:cubicBezTo>
                <a:cubicBezTo>
                  <a:pt x="3581797" y="847079"/>
                  <a:pt x="3589238" y="844599"/>
                  <a:pt x="3594199" y="844599"/>
                </a:cubicBezTo>
                <a:close/>
                <a:moveTo>
                  <a:pt x="3475137" y="844599"/>
                </a:moveTo>
                <a:lnTo>
                  <a:pt x="3475137" y="852041"/>
                </a:lnTo>
                <a:cubicBezTo>
                  <a:pt x="3480098" y="852041"/>
                  <a:pt x="3482578" y="850800"/>
                  <a:pt x="3482578" y="848320"/>
                </a:cubicBezTo>
                <a:cubicBezTo>
                  <a:pt x="3482578" y="845840"/>
                  <a:pt x="3482578" y="844599"/>
                  <a:pt x="3482578" y="844599"/>
                </a:cubicBezTo>
                <a:cubicBezTo>
                  <a:pt x="3482578" y="844599"/>
                  <a:pt x="3480098" y="844599"/>
                  <a:pt x="3475137" y="844599"/>
                </a:cubicBezTo>
                <a:close/>
                <a:moveTo>
                  <a:pt x="3460255" y="844599"/>
                </a:moveTo>
                <a:cubicBezTo>
                  <a:pt x="3430488" y="854521"/>
                  <a:pt x="3415605" y="861962"/>
                  <a:pt x="3415605" y="866923"/>
                </a:cubicBezTo>
                <a:lnTo>
                  <a:pt x="3423048" y="866923"/>
                </a:lnTo>
                <a:lnTo>
                  <a:pt x="3430488" y="859482"/>
                </a:lnTo>
                <a:lnTo>
                  <a:pt x="3437930" y="859482"/>
                </a:lnTo>
                <a:cubicBezTo>
                  <a:pt x="3437930" y="859482"/>
                  <a:pt x="3440411" y="859482"/>
                  <a:pt x="3445371" y="859482"/>
                </a:cubicBezTo>
                <a:cubicBezTo>
                  <a:pt x="3450332" y="859482"/>
                  <a:pt x="3455293" y="857002"/>
                  <a:pt x="3460255" y="852041"/>
                </a:cubicBezTo>
                <a:close/>
                <a:moveTo>
                  <a:pt x="2894707" y="844599"/>
                </a:moveTo>
                <a:lnTo>
                  <a:pt x="2894707" y="852041"/>
                </a:lnTo>
                <a:lnTo>
                  <a:pt x="2887266" y="852041"/>
                </a:lnTo>
                <a:cubicBezTo>
                  <a:pt x="2887266" y="847079"/>
                  <a:pt x="2889747" y="844599"/>
                  <a:pt x="2894707" y="844599"/>
                </a:cubicBezTo>
                <a:close/>
                <a:moveTo>
                  <a:pt x="2864941" y="844599"/>
                </a:moveTo>
                <a:cubicBezTo>
                  <a:pt x="2869902" y="844599"/>
                  <a:pt x="2872383" y="847079"/>
                  <a:pt x="2872383" y="852041"/>
                </a:cubicBezTo>
                <a:lnTo>
                  <a:pt x="2864941" y="852041"/>
                </a:lnTo>
                <a:lnTo>
                  <a:pt x="2857501" y="852041"/>
                </a:lnTo>
                <a:cubicBezTo>
                  <a:pt x="2857501" y="847079"/>
                  <a:pt x="2859981" y="844599"/>
                  <a:pt x="2864941" y="844599"/>
                </a:cubicBezTo>
                <a:close/>
                <a:moveTo>
                  <a:pt x="2750165" y="839367"/>
                </a:moveTo>
                <a:lnTo>
                  <a:pt x="2744019" y="843669"/>
                </a:lnTo>
                <a:cubicBezTo>
                  <a:pt x="2740298" y="846769"/>
                  <a:pt x="2738437" y="849560"/>
                  <a:pt x="2738437" y="852041"/>
                </a:cubicBezTo>
                <a:lnTo>
                  <a:pt x="2723555" y="859482"/>
                </a:lnTo>
                <a:lnTo>
                  <a:pt x="2720121" y="861199"/>
                </a:lnTo>
                <a:lnTo>
                  <a:pt x="2729136" y="848320"/>
                </a:lnTo>
                <a:cubicBezTo>
                  <a:pt x="2733477" y="844599"/>
                  <a:pt x="2738903" y="841809"/>
                  <a:pt x="2745414" y="839948"/>
                </a:cubicBezTo>
                <a:close/>
                <a:moveTo>
                  <a:pt x="5290840" y="837158"/>
                </a:moveTo>
                <a:cubicBezTo>
                  <a:pt x="5290840" y="837158"/>
                  <a:pt x="5290840" y="838398"/>
                  <a:pt x="5290840" y="840879"/>
                </a:cubicBezTo>
                <a:cubicBezTo>
                  <a:pt x="5290840" y="843359"/>
                  <a:pt x="5290840" y="845840"/>
                  <a:pt x="5290840" y="848320"/>
                </a:cubicBezTo>
                <a:cubicBezTo>
                  <a:pt x="5290840" y="850800"/>
                  <a:pt x="5290840" y="854521"/>
                  <a:pt x="5290840" y="859482"/>
                </a:cubicBezTo>
                <a:cubicBezTo>
                  <a:pt x="5295801" y="859482"/>
                  <a:pt x="5298281" y="855761"/>
                  <a:pt x="5298281" y="848320"/>
                </a:cubicBezTo>
                <a:cubicBezTo>
                  <a:pt x="5298281" y="840879"/>
                  <a:pt x="5295801" y="837158"/>
                  <a:pt x="5290840" y="837158"/>
                </a:cubicBezTo>
                <a:close/>
                <a:moveTo>
                  <a:pt x="5052715" y="837158"/>
                </a:moveTo>
                <a:cubicBezTo>
                  <a:pt x="5052715" y="842119"/>
                  <a:pt x="5047753" y="844599"/>
                  <a:pt x="5037832" y="844599"/>
                </a:cubicBezTo>
                <a:lnTo>
                  <a:pt x="5030390" y="852041"/>
                </a:lnTo>
                <a:cubicBezTo>
                  <a:pt x="5035352" y="852041"/>
                  <a:pt x="5037832" y="852041"/>
                  <a:pt x="5037832" y="852041"/>
                </a:cubicBezTo>
                <a:cubicBezTo>
                  <a:pt x="5042793" y="852041"/>
                  <a:pt x="5045273" y="852041"/>
                  <a:pt x="5045273" y="852041"/>
                </a:cubicBezTo>
                <a:cubicBezTo>
                  <a:pt x="5045273" y="852041"/>
                  <a:pt x="5045273" y="854521"/>
                  <a:pt x="5045273" y="859482"/>
                </a:cubicBezTo>
                <a:cubicBezTo>
                  <a:pt x="5045273" y="864443"/>
                  <a:pt x="5040312" y="866923"/>
                  <a:pt x="5030390" y="866923"/>
                </a:cubicBezTo>
                <a:lnTo>
                  <a:pt x="5022949" y="874365"/>
                </a:lnTo>
                <a:lnTo>
                  <a:pt x="5052715" y="874365"/>
                </a:lnTo>
                <a:lnTo>
                  <a:pt x="5075039" y="874365"/>
                </a:lnTo>
                <a:lnTo>
                  <a:pt x="5075039" y="859482"/>
                </a:lnTo>
                <a:lnTo>
                  <a:pt x="5075039" y="852041"/>
                </a:lnTo>
                <a:cubicBezTo>
                  <a:pt x="5075039" y="852041"/>
                  <a:pt x="5077519" y="852041"/>
                  <a:pt x="5082480" y="852041"/>
                </a:cubicBezTo>
                <a:cubicBezTo>
                  <a:pt x="5082480" y="847079"/>
                  <a:pt x="5082480" y="844599"/>
                  <a:pt x="5082480" y="844599"/>
                </a:cubicBezTo>
                <a:cubicBezTo>
                  <a:pt x="5082480" y="844599"/>
                  <a:pt x="5080000" y="844599"/>
                  <a:pt x="5075039" y="844599"/>
                </a:cubicBezTo>
                <a:cubicBezTo>
                  <a:pt x="5065117" y="844599"/>
                  <a:pt x="5062636" y="849561"/>
                  <a:pt x="5067597" y="859482"/>
                </a:cubicBezTo>
                <a:lnTo>
                  <a:pt x="5052715" y="859482"/>
                </a:lnTo>
                <a:lnTo>
                  <a:pt x="5052715" y="852041"/>
                </a:lnTo>
                <a:lnTo>
                  <a:pt x="5060156" y="844599"/>
                </a:lnTo>
                <a:close/>
                <a:moveTo>
                  <a:pt x="4993183" y="837158"/>
                </a:moveTo>
                <a:cubicBezTo>
                  <a:pt x="4993183" y="842119"/>
                  <a:pt x="4984501" y="844599"/>
                  <a:pt x="4967138" y="844599"/>
                </a:cubicBezTo>
                <a:cubicBezTo>
                  <a:pt x="4949776" y="844599"/>
                  <a:pt x="4941093" y="847079"/>
                  <a:pt x="4941093" y="852041"/>
                </a:cubicBezTo>
                <a:cubicBezTo>
                  <a:pt x="4941093" y="857002"/>
                  <a:pt x="4939853" y="857002"/>
                  <a:pt x="4937373" y="852041"/>
                </a:cubicBezTo>
                <a:cubicBezTo>
                  <a:pt x="4934893" y="847079"/>
                  <a:pt x="4931172" y="847079"/>
                  <a:pt x="4926211" y="852041"/>
                </a:cubicBezTo>
                <a:lnTo>
                  <a:pt x="4918769" y="852041"/>
                </a:lnTo>
                <a:cubicBezTo>
                  <a:pt x="4923731" y="857002"/>
                  <a:pt x="4926211" y="861962"/>
                  <a:pt x="4926211" y="866923"/>
                </a:cubicBezTo>
                <a:cubicBezTo>
                  <a:pt x="4926211" y="871885"/>
                  <a:pt x="4928691" y="871885"/>
                  <a:pt x="4933652" y="866923"/>
                </a:cubicBezTo>
                <a:cubicBezTo>
                  <a:pt x="4938613" y="861962"/>
                  <a:pt x="4942334" y="861962"/>
                  <a:pt x="4944814" y="866923"/>
                </a:cubicBezTo>
                <a:cubicBezTo>
                  <a:pt x="4947294" y="871885"/>
                  <a:pt x="4946055" y="874365"/>
                  <a:pt x="4941093" y="874365"/>
                </a:cubicBezTo>
                <a:lnTo>
                  <a:pt x="4948535" y="881806"/>
                </a:lnTo>
                <a:lnTo>
                  <a:pt x="4955976" y="874365"/>
                </a:lnTo>
                <a:cubicBezTo>
                  <a:pt x="4951015" y="869404"/>
                  <a:pt x="4949776" y="865683"/>
                  <a:pt x="4952256" y="863203"/>
                </a:cubicBezTo>
                <a:cubicBezTo>
                  <a:pt x="4954736" y="860723"/>
                  <a:pt x="4958456" y="859482"/>
                  <a:pt x="4963418" y="859482"/>
                </a:cubicBezTo>
                <a:cubicBezTo>
                  <a:pt x="4968379" y="864443"/>
                  <a:pt x="4970859" y="864443"/>
                  <a:pt x="4970859" y="859482"/>
                </a:cubicBezTo>
                <a:cubicBezTo>
                  <a:pt x="4970859" y="859482"/>
                  <a:pt x="4973339" y="859482"/>
                  <a:pt x="4978301" y="859482"/>
                </a:cubicBezTo>
                <a:cubicBezTo>
                  <a:pt x="4978301" y="864443"/>
                  <a:pt x="4980781" y="865683"/>
                  <a:pt x="4985742" y="863203"/>
                </a:cubicBezTo>
                <a:cubicBezTo>
                  <a:pt x="4990703" y="860723"/>
                  <a:pt x="4993183" y="861962"/>
                  <a:pt x="4993183" y="866923"/>
                </a:cubicBezTo>
                <a:lnTo>
                  <a:pt x="4993183" y="874365"/>
                </a:lnTo>
                <a:cubicBezTo>
                  <a:pt x="4998145" y="874365"/>
                  <a:pt x="5000625" y="871885"/>
                  <a:pt x="5000625" y="866923"/>
                </a:cubicBezTo>
                <a:cubicBezTo>
                  <a:pt x="5000625" y="866923"/>
                  <a:pt x="5003105" y="866923"/>
                  <a:pt x="5008066" y="866923"/>
                </a:cubicBezTo>
                <a:cubicBezTo>
                  <a:pt x="5008066" y="866923"/>
                  <a:pt x="5008066" y="864443"/>
                  <a:pt x="5008066" y="859482"/>
                </a:cubicBezTo>
                <a:cubicBezTo>
                  <a:pt x="5008066" y="859482"/>
                  <a:pt x="5010546" y="859482"/>
                  <a:pt x="5015508" y="859482"/>
                </a:cubicBezTo>
                <a:cubicBezTo>
                  <a:pt x="5025429" y="859482"/>
                  <a:pt x="5029150" y="857002"/>
                  <a:pt x="5026670" y="852041"/>
                </a:cubicBezTo>
                <a:cubicBezTo>
                  <a:pt x="5024190" y="847079"/>
                  <a:pt x="5020469" y="844599"/>
                  <a:pt x="5015508" y="844599"/>
                </a:cubicBezTo>
                <a:lnTo>
                  <a:pt x="5008066" y="837158"/>
                </a:lnTo>
                <a:close/>
                <a:moveTo>
                  <a:pt x="4472285" y="837158"/>
                </a:moveTo>
                <a:cubicBezTo>
                  <a:pt x="4472285" y="837158"/>
                  <a:pt x="4472285" y="838398"/>
                  <a:pt x="4472285" y="840879"/>
                </a:cubicBezTo>
                <a:cubicBezTo>
                  <a:pt x="4472285" y="843359"/>
                  <a:pt x="4469805" y="844599"/>
                  <a:pt x="4464843" y="844599"/>
                </a:cubicBezTo>
                <a:cubicBezTo>
                  <a:pt x="4459883" y="844599"/>
                  <a:pt x="4457402" y="847079"/>
                  <a:pt x="4457402" y="852041"/>
                </a:cubicBezTo>
                <a:lnTo>
                  <a:pt x="4457402" y="859482"/>
                </a:lnTo>
                <a:lnTo>
                  <a:pt x="4464843" y="859482"/>
                </a:lnTo>
                <a:cubicBezTo>
                  <a:pt x="4464843" y="854521"/>
                  <a:pt x="4467324" y="853281"/>
                  <a:pt x="4472285" y="855761"/>
                </a:cubicBezTo>
                <a:cubicBezTo>
                  <a:pt x="4477246" y="858241"/>
                  <a:pt x="4480967" y="858241"/>
                  <a:pt x="4483447" y="855761"/>
                </a:cubicBezTo>
                <a:cubicBezTo>
                  <a:pt x="4485928" y="853281"/>
                  <a:pt x="4485928" y="852041"/>
                  <a:pt x="4483447" y="852041"/>
                </a:cubicBezTo>
                <a:cubicBezTo>
                  <a:pt x="4480967" y="852041"/>
                  <a:pt x="4479726" y="849561"/>
                  <a:pt x="4479726" y="844599"/>
                </a:cubicBezTo>
                <a:cubicBezTo>
                  <a:pt x="4479726" y="839638"/>
                  <a:pt x="4477246" y="837158"/>
                  <a:pt x="4472285" y="837158"/>
                </a:cubicBezTo>
                <a:close/>
                <a:moveTo>
                  <a:pt x="4092773" y="837158"/>
                </a:moveTo>
                <a:lnTo>
                  <a:pt x="4092773" y="844599"/>
                </a:lnTo>
                <a:lnTo>
                  <a:pt x="4100215" y="837158"/>
                </a:lnTo>
                <a:cubicBezTo>
                  <a:pt x="4095254" y="837158"/>
                  <a:pt x="4092773" y="837158"/>
                  <a:pt x="4092773" y="837158"/>
                </a:cubicBezTo>
                <a:close/>
                <a:moveTo>
                  <a:pt x="3266777" y="837158"/>
                </a:moveTo>
                <a:lnTo>
                  <a:pt x="3259336" y="844599"/>
                </a:lnTo>
                <a:cubicBezTo>
                  <a:pt x="3264297" y="844599"/>
                  <a:pt x="3269258" y="842119"/>
                  <a:pt x="3274219" y="837158"/>
                </a:cubicBezTo>
                <a:cubicBezTo>
                  <a:pt x="3274219" y="837158"/>
                  <a:pt x="3271738" y="837158"/>
                  <a:pt x="3266777" y="837158"/>
                </a:cubicBezTo>
                <a:close/>
                <a:moveTo>
                  <a:pt x="3162598" y="837158"/>
                </a:moveTo>
                <a:cubicBezTo>
                  <a:pt x="3157638" y="842119"/>
                  <a:pt x="3151435" y="845840"/>
                  <a:pt x="3143994" y="848320"/>
                </a:cubicBezTo>
                <a:cubicBezTo>
                  <a:pt x="3136553" y="850800"/>
                  <a:pt x="3130351" y="852041"/>
                  <a:pt x="3125391" y="852041"/>
                </a:cubicBezTo>
                <a:cubicBezTo>
                  <a:pt x="3120431" y="852041"/>
                  <a:pt x="3116709" y="853281"/>
                  <a:pt x="3114229" y="855761"/>
                </a:cubicBezTo>
                <a:cubicBezTo>
                  <a:pt x="3111749" y="858241"/>
                  <a:pt x="3109268" y="860723"/>
                  <a:pt x="3106787" y="863203"/>
                </a:cubicBezTo>
                <a:cubicBezTo>
                  <a:pt x="3104306" y="865683"/>
                  <a:pt x="3100586" y="866923"/>
                  <a:pt x="3095625" y="866923"/>
                </a:cubicBezTo>
                <a:cubicBezTo>
                  <a:pt x="3090664" y="866923"/>
                  <a:pt x="3085704" y="869404"/>
                  <a:pt x="3080742" y="874365"/>
                </a:cubicBezTo>
                <a:cubicBezTo>
                  <a:pt x="3080742" y="874365"/>
                  <a:pt x="3078261" y="875606"/>
                  <a:pt x="3073301" y="878086"/>
                </a:cubicBezTo>
                <a:cubicBezTo>
                  <a:pt x="3068341" y="880566"/>
                  <a:pt x="3063379" y="884286"/>
                  <a:pt x="3058418" y="889248"/>
                </a:cubicBezTo>
                <a:cubicBezTo>
                  <a:pt x="3033614" y="894209"/>
                  <a:pt x="3021211" y="899169"/>
                  <a:pt x="3021211" y="904131"/>
                </a:cubicBezTo>
                <a:cubicBezTo>
                  <a:pt x="3016251" y="909092"/>
                  <a:pt x="3013770" y="911572"/>
                  <a:pt x="3013770" y="911572"/>
                </a:cubicBezTo>
                <a:cubicBezTo>
                  <a:pt x="3003847" y="916533"/>
                  <a:pt x="2998887" y="920254"/>
                  <a:pt x="2998887" y="922734"/>
                </a:cubicBezTo>
                <a:cubicBezTo>
                  <a:pt x="2998887" y="925214"/>
                  <a:pt x="3001367" y="926455"/>
                  <a:pt x="3006328" y="926455"/>
                </a:cubicBezTo>
                <a:cubicBezTo>
                  <a:pt x="3011289" y="921493"/>
                  <a:pt x="3016251" y="919013"/>
                  <a:pt x="3021211" y="919013"/>
                </a:cubicBezTo>
                <a:lnTo>
                  <a:pt x="3043535" y="904131"/>
                </a:lnTo>
                <a:cubicBezTo>
                  <a:pt x="3053457" y="899169"/>
                  <a:pt x="3060899" y="896689"/>
                  <a:pt x="3065859" y="896689"/>
                </a:cubicBezTo>
                <a:cubicBezTo>
                  <a:pt x="3070821" y="896689"/>
                  <a:pt x="3073301" y="896689"/>
                  <a:pt x="3073301" y="896689"/>
                </a:cubicBezTo>
                <a:cubicBezTo>
                  <a:pt x="3073301" y="891728"/>
                  <a:pt x="3074541" y="889248"/>
                  <a:pt x="3077022" y="889248"/>
                </a:cubicBezTo>
                <a:cubicBezTo>
                  <a:pt x="3079503" y="889248"/>
                  <a:pt x="3088184" y="885527"/>
                  <a:pt x="3103067" y="878086"/>
                </a:cubicBezTo>
                <a:cubicBezTo>
                  <a:pt x="3117949" y="870644"/>
                  <a:pt x="3131593" y="863203"/>
                  <a:pt x="3143994" y="855761"/>
                </a:cubicBezTo>
                <a:cubicBezTo>
                  <a:pt x="3156396" y="848320"/>
                  <a:pt x="3162598" y="844599"/>
                  <a:pt x="3162598" y="844599"/>
                </a:cubicBezTo>
                <a:close/>
                <a:moveTo>
                  <a:pt x="2172891" y="837158"/>
                </a:moveTo>
                <a:lnTo>
                  <a:pt x="2180333" y="837158"/>
                </a:lnTo>
                <a:lnTo>
                  <a:pt x="2172891" y="844599"/>
                </a:lnTo>
                <a:cubicBezTo>
                  <a:pt x="2172891" y="839638"/>
                  <a:pt x="2172891" y="837158"/>
                  <a:pt x="2172891" y="837158"/>
                </a:cubicBezTo>
                <a:close/>
                <a:moveTo>
                  <a:pt x="5990332" y="829716"/>
                </a:moveTo>
                <a:lnTo>
                  <a:pt x="5997773" y="837158"/>
                </a:lnTo>
                <a:cubicBezTo>
                  <a:pt x="5992812" y="837158"/>
                  <a:pt x="5992812" y="839638"/>
                  <a:pt x="5997773" y="844599"/>
                </a:cubicBezTo>
                <a:lnTo>
                  <a:pt x="5990332" y="844599"/>
                </a:lnTo>
                <a:close/>
                <a:moveTo>
                  <a:pt x="4278809" y="829716"/>
                </a:moveTo>
                <a:cubicBezTo>
                  <a:pt x="4278809" y="829716"/>
                  <a:pt x="4278809" y="832197"/>
                  <a:pt x="4278809" y="837158"/>
                </a:cubicBezTo>
                <a:cubicBezTo>
                  <a:pt x="4278809" y="837158"/>
                  <a:pt x="4281289" y="837158"/>
                  <a:pt x="4286250" y="837158"/>
                </a:cubicBezTo>
                <a:cubicBezTo>
                  <a:pt x="4291211" y="837158"/>
                  <a:pt x="4293691" y="835917"/>
                  <a:pt x="4293691" y="833437"/>
                </a:cubicBezTo>
                <a:cubicBezTo>
                  <a:pt x="4293691" y="830957"/>
                  <a:pt x="4291211" y="829716"/>
                  <a:pt x="4286250" y="829716"/>
                </a:cubicBezTo>
                <a:cubicBezTo>
                  <a:pt x="4281289" y="829716"/>
                  <a:pt x="4278809" y="829716"/>
                  <a:pt x="4278809" y="829716"/>
                </a:cubicBezTo>
                <a:close/>
                <a:moveTo>
                  <a:pt x="3184922" y="829716"/>
                </a:moveTo>
                <a:lnTo>
                  <a:pt x="3184922" y="837158"/>
                </a:lnTo>
                <a:lnTo>
                  <a:pt x="3199805" y="829716"/>
                </a:lnTo>
                <a:cubicBezTo>
                  <a:pt x="3194845" y="829716"/>
                  <a:pt x="3189883" y="829716"/>
                  <a:pt x="3184922" y="829716"/>
                </a:cubicBezTo>
                <a:close/>
                <a:moveTo>
                  <a:pt x="2872383" y="829716"/>
                </a:moveTo>
                <a:cubicBezTo>
                  <a:pt x="2872383" y="829716"/>
                  <a:pt x="2868662" y="833437"/>
                  <a:pt x="2861221" y="840879"/>
                </a:cubicBezTo>
                <a:cubicBezTo>
                  <a:pt x="2853779" y="848320"/>
                  <a:pt x="2847578" y="852041"/>
                  <a:pt x="2842617" y="852041"/>
                </a:cubicBezTo>
                <a:lnTo>
                  <a:pt x="2827734" y="852041"/>
                </a:lnTo>
                <a:lnTo>
                  <a:pt x="2835176" y="844599"/>
                </a:lnTo>
                <a:cubicBezTo>
                  <a:pt x="2845098" y="844599"/>
                  <a:pt x="2853779" y="842119"/>
                  <a:pt x="2861221" y="837158"/>
                </a:cubicBezTo>
                <a:cubicBezTo>
                  <a:pt x="2868662" y="832197"/>
                  <a:pt x="2872383" y="829716"/>
                  <a:pt x="2872383" y="829716"/>
                </a:cubicBezTo>
                <a:close/>
                <a:moveTo>
                  <a:pt x="2344043" y="829716"/>
                </a:moveTo>
                <a:cubicBezTo>
                  <a:pt x="2349004" y="829716"/>
                  <a:pt x="2350245" y="830957"/>
                  <a:pt x="2347764" y="833437"/>
                </a:cubicBezTo>
                <a:cubicBezTo>
                  <a:pt x="2345283" y="835917"/>
                  <a:pt x="2344043" y="837158"/>
                  <a:pt x="2344043" y="837158"/>
                </a:cubicBezTo>
                <a:close/>
                <a:moveTo>
                  <a:pt x="4513213" y="825996"/>
                </a:moveTo>
                <a:cubicBezTo>
                  <a:pt x="4510733" y="825996"/>
                  <a:pt x="4509492" y="827236"/>
                  <a:pt x="4509492" y="829716"/>
                </a:cubicBezTo>
                <a:lnTo>
                  <a:pt x="4509492" y="837158"/>
                </a:lnTo>
                <a:lnTo>
                  <a:pt x="4509492" y="844599"/>
                </a:lnTo>
                <a:cubicBezTo>
                  <a:pt x="4529336" y="844599"/>
                  <a:pt x="4534296" y="847079"/>
                  <a:pt x="4524375" y="852041"/>
                </a:cubicBezTo>
                <a:cubicBezTo>
                  <a:pt x="4519413" y="857002"/>
                  <a:pt x="4514453" y="859482"/>
                  <a:pt x="4509492" y="859482"/>
                </a:cubicBezTo>
                <a:cubicBezTo>
                  <a:pt x="4509492" y="854521"/>
                  <a:pt x="4509492" y="852041"/>
                  <a:pt x="4509492" y="852041"/>
                </a:cubicBezTo>
                <a:cubicBezTo>
                  <a:pt x="4509492" y="852041"/>
                  <a:pt x="4507012" y="854521"/>
                  <a:pt x="4502051" y="859482"/>
                </a:cubicBezTo>
                <a:lnTo>
                  <a:pt x="4502051" y="866923"/>
                </a:lnTo>
                <a:lnTo>
                  <a:pt x="4516933" y="866923"/>
                </a:lnTo>
                <a:cubicBezTo>
                  <a:pt x="4516933" y="871885"/>
                  <a:pt x="4515693" y="875606"/>
                  <a:pt x="4513213" y="878086"/>
                </a:cubicBezTo>
                <a:cubicBezTo>
                  <a:pt x="4510733" y="880566"/>
                  <a:pt x="4509492" y="884286"/>
                  <a:pt x="4509492" y="889248"/>
                </a:cubicBezTo>
                <a:cubicBezTo>
                  <a:pt x="4514453" y="884286"/>
                  <a:pt x="4516933" y="884286"/>
                  <a:pt x="4516933" y="889248"/>
                </a:cubicBezTo>
                <a:lnTo>
                  <a:pt x="4524375" y="896689"/>
                </a:lnTo>
                <a:cubicBezTo>
                  <a:pt x="4524375" y="891728"/>
                  <a:pt x="4526855" y="889248"/>
                  <a:pt x="4531816" y="889248"/>
                </a:cubicBezTo>
                <a:cubicBezTo>
                  <a:pt x="4536777" y="889248"/>
                  <a:pt x="4539258" y="889248"/>
                  <a:pt x="4539258" y="889248"/>
                </a:cubicBezTo>
                <a:cubicBezTo>
                  <a:pt x="4539258" y="889248"/>
                  <a:pt x="4539258" y="891728"/>
                  <a:pt x="4539258" y="896689"/>
                </a:cubicBezTo>
                <a:cubicBezTo>
                  <a:pt x="4539258" y="896689"/>
                  <a:pt x="4538017" y="897930"/>
                  <a:pt x="4535537" y="900410"/>
                </a:cubicBezTo>
                <a:cubicBezTo>
                  <a:pt x="4533057" y="902890"/>
                  <a:pt x="4529336" y="904131"/>
                  <a:pt x="4524375" y="904131"/>
                </a:cubicBezTo>
                <a:cubicBezTo>
                  <a:pt x="4519413" y="904131"/>
                  <a:pt x="4513213" y="906611"/>
                  <a:pt x="4505771" y="911572"/>
                </a:cubicBezTo>
                <a:cubicBezTo>
                  <a:pt x="4498330" y="916533"/>
                  <a:pt x="4497090" y="919013"/>
                  <a:pt x="4502051" y="919013"/>
                </a:cubicBezTo>
                <a:lnTo>
                  <a:pt x="4516933" y="919013"/>
                </a:lnTo>
                <a:lnTo>
                  <a:pt x="4516933" y="926455"/>
                </a:lnTo>
                <a:lnTo>
                  <a:pt x="4502051" y="926455"/>
                </a:lnTo>
                <a:lnTo>
                  <a:pt x="4487168" y="919013"/>
                </a:lnTo>
                <a:lnTo>
                  <a:pt x="4487168" y="926455"/>
                </a:lnTo>
                <a:cubicBezTo>
                  <a:pt x="4487168" y="926455"/>
                  <a:pt x="4487168" y="928935"/>
                  <a:pt x="4487168" y="933896"/>
                </a:cubicBezTo>
                <a:cubicBezTo>
                  <a:pt x="4482207" y="933896"/>
                  <a:pt x="4478486" y="931416"/>
                  <a:pt x="4476006" y="926455"/>
                </a:cubicBezTo>
                <a:cubicBezTo>
                  <a:pt x="4473526" y="921493"/>
                  <a:pt x="4472285" y="916533"/>
                  <a:pt x="4472285" y="911572"/>
                </a:cubicBezTo>
                <a:cubicBezTo>
                  <a:pt x="4472285" y="911572"/>
                  <a:pt x="4472285" y="909092"/>
                  <a:pt x="4472285" y="904131"/>
                </a:cubicBezTo>
                <a:cubicBezTo>
                  <a:pt x="4467324" y="904131"/>
                  <a:pt x="4464843" y="905371"/>
                  <a:pt x="4464843" y="907851"/>
                </a:cubicBezTo>
                <a:cubicBezTo>
                  <a:pt x="4464843" y="910331"/>
                  <a:pt x="4464843" y="911572"/>
                  <a:pt x="4464843" y="911572"/>
                </a:cubicBezTo>
                <a:lnTo>
                  <a:pt x="4457402" y="919013"/>
                </a:lnTo>
                <a:lnTo>
                  <a:pt x="4457402" y="926455"/>
                </a:lnTo>
                <a:cubicBezTo>
                  <a:pt x="4457402" y="931416"/>
                  <a:pt x="4454922" y="932656"/>
                  <a:pt x="4449961" y="930175"/>
                </a:cubicBezTo>
                <a:cubicBezTo>
                  <a:pt x="4445000" y="927695"/>
                  <a:pt x="4442519" y="926455"/>
                  <a:pt x="4442519" y="926455"/>
                </a:cubicBezTo>
                <a:lnTo>
                  <a:pt x="4435078" y="941338"/>
                </a:lnTo>
                <a:cubicBezTo>
                  <a:pt x="4440039" y="941338"/>
                  <a:pt x="4442519" y="941338"/>
                  <a:pt x="4442519" y="941338"/>
                </a:cubicBezTo>
                <a:cubicBezTo>
                  <a:pt x="4442519" y="941338"/>
                  <a:pt x="4443760" y="940097"/>
                  <a:pt x="4446240" y="937617"/>
                </a:cubicBezTo>
                <a:cubicBezTo>
                  <a:pt x="4448721" y="935137"/>
                  <a:pt x="4449961" y="933896"/>
                  <a:pt x="4449961" y="933896"/>
                </a:cubicBezTo>
                <a:lnTo>
                  <a:pt x="4449961" y="941338"/>
                </a:lnTo>
                <a:cubicBezTo>
                  <a:pt x="4449961" y="941338"/>
                  <a:pt x="4448721" y="942578"/>
                  <a:pt x="4446240" y="945058"/>
                </a:cubicBezTo>
                <a:cubicBezTo>
                  <a:pt x="4443760" y="947538"/>
                  <a:pt x="4440039" y="948779"/>
                  <a:pt x="4435078" y="948779"/>
                </a:cubicBezTo>
                <a:lnTo>
                  <a:pt x="4420195" y="956220"/>
                </a:lnTo>
                <a:cubicBezTo>
                  <a:pt x="4420195" y="956220"/>
                  <a:pt x="4415234" y="958700"/>
                  <a:pt x="4405313" y="963662"/>
                </a:cubicBezTo>
                <a:lnTo>
                  <a:pt x="4397871" y="971103"/>
                </a:lnTo>
                <a:cubicBezTo>
                  <a:pt x="4407793" y="971103"/>
                  <a:pt x="4407793" y="973583"/>
                  <a:pt x="4397871" y="978545"/>
                </a:cubicBezTo>
                <a:lnTo>
                  <a:pt x="4375547" y="971103"/>
                </a:lnTo>
                <a:cubicBezTo>
                  <a:pt x="4370586" y="971103"/>
                  <a:pt x="4369346" y="973583"/>
                  <a:pt x="4371826" y="978545"/>
                </a:cubicBezTo>
                <a:cubicBezTo>
                  <a:pt x="4374307" y="983506"/>
                  <a:pt x="4365625" y="985986"/>
                  <a:pt x="4345781" y="985986"/>
                </a:cubicBezTo>
                <a:lnTo>
                  <a:pt x="4330898" y="978545"/>
                </a:lnTo>
                <a:cubicBezTo>
                  <a:pt x="4330898" y="978545"/>
                  <a:pt x="4333379" y="977304"/>
                  <a:pt x="4338340" y="974824"/>
                </a:cubicBezTo>
                <a:cubicBezTo>
                  <a:pt x="4343301" y="972344"/>
                  <a:pt x="4363144" y="966142"/>
                  <a:pt x="4397871" y="956220"/>
                </a:cubicBezTo>
                <a:cubicBezTo>
                  <a:pt x="4402832" y="956220"/>
                  <a:pt x="4406553" y="954980"/>
                  <a:pt x="4409033" y="952500"/>
                </a:cubicBezTo>
                <a:cubicBezTo>
                  <a:pt x="4411514" y="950020"/>
                  <a:pt x="4412754" y="948779"/>
                  <a:pt x="4412754" y="948779"/>
                </a:cubicBezTo>
                <a:cubicBezTo>
                  <a:pt x="4412754" y="943818"/>
                  <a:pt x="4413994" y="940097"/>
                  <a:pt x="4416474" y="937617"/>
                </a:cubicBezTo>
                <a:cubicBezTo>
                  <a:pt x="4418955" y="935137"/>
                  <a:pt x="4417715" y="933896"/>
                  <a:pt x="4412754" y="933896"/>
                </a:cubicBezTo>
                <a:lnTo>
                  <a:pt x="4405313" y="933896"/>
                </a:lnTo>
                <a:cubicBezTo>
                  <a:pt x="4405313" y="923975"/>
                  <a:pt x="4404072" y="920254"/>
                  <a:pt x="4401592" y="922734"/>
                </a:cubicBezTo>
                <a:cubicBezTo>
                  <a:pt x="4399111" y="925214"/>
                  <a:pt x="4397871" y="926455"/>
                  <a:pt x="4397871" y="926455"/>
                </a:cubicBezTo>
                <a:cubicBezTo>
                  <a:pt x="4397871" y="926455"/>
                  <a:pt x="4397871" y="927695"/>
                  <a:pt x="4397871" y="930175"/>
                </a:cubicBezTo>
                <a:cubicBezTo>
                  <a:pt x="4397871" y="932656"/>
                  <a:pt x="4395391" y="933896"/>
                  <a:pt x="4390430" y="933896"/>
                </a:cubicBezTo>
                <a:lnTo>
                  <a:pt x="4390430" y="941338"/>
                </a:lnTo>
                <a:cubicBezTo>
                  <a:pt x="4395391" y="946299"/>
                  <a:pt x="4395391" y="948779"/>
                  <a:pt x="4390430" y="948779"/>
                </a:cubicBezTo>
                <a:cubicBezTo>
                  <a:pt x="4385469" y="948779"/>
                  <a:pt x="4382988" y="946299"/>
                  <a:pt x="4382988" y="941338"/>
                </a:cubicBezTo>
                <a:cubicBezTo>
                  <a:pt x="4378027" y="941338"/>
                  <a:pt x="4375547" y="941338"/>
                  <a:pt x="4375547" y="941338"/>
                </a:cubicBezTo>
                <a:lnTo>
                  <a:pt x="4368105" y="941338"/>
                </a:lnTo>
                <a:cubicBezTo>
                  <a:pt x="4368105" y="946299"/>
                  <a:pt x="4365625" y="947538"/>
                  <a:pt x="4360664" y="945058"/>
                </a:cubicBezTo>
                <a:cubicBezTo>
                  <a:pt x="4355703" y="942578"/>
                  <a:pt x="4351982" y="942578"/>
                  <a:pt x="4349502" y="945058"/>
                </a:cubicBezTo>
                <a:cubicBezTo>
                  <a:pt x="4347022" y="947538"/>
                  <a:pt x="4345781" y="951259"/>
                  <a:pt x="4345781" y="956220"/>
                </a:cubicBezTo>
                <a:cubicBezTo>
                  <a:pt x="4345781" y="956220"/>
                  <a:pt x="4345781" y="954980"/>
                  <a:pt x="4345781" y="952500"/>
                </a:cubicBezTo>
                <a:cubicBezTo>
                  <a:pt x="4345781" y="950020"/>
                  <a:pt x="4343301" y="948779"/>
                  <a:pt x="4338340" y="948779"/>
                </a:cubicBezTo>
                <a:lnTo>
                  <a:pt x="4330898" y="956220"/>
                </a:lnTo>
                <a:cubicBezTo>
                  <a:pt x="4325937" y="961182"/>
                  <a:pt x="4323457" y="966142"/>
                  <a:pt x="4323457" y="971103"/>
                </a:cubicBezTo>
                <a:lnTo>
                  <a:pt x="4323457" y="963662"/>
                </a:lnTo>
                <a:lnTo>
                  <a:pt x="4316016" y="963662"/>
                </a:lnTo>
                <a:cubicBezTo>
                  <a:pt x="4311055" y="968623"/>
                  <a:pt x="4311055" y="973583"/>
                  <a:pt x="4316016" y="978545"/>
                </a:cubicBezTo>
                <a:cubicBezTo>
                  <a:pt x="4320977" y="983506"/>
                  <a:pt x="4320977" y="985986"/>
                  <a:pt x="4316016" y="985986"/>
                </a:cubicBezTo>
                <a:lnTo>
                  <a:pt x="4323457" y="993427"/>
                </a:lnTo>
                <a:lnTo>
                  <a:pt x="4345781" y="1000869"/>
                </a:lnTo>
                <a:cubicBezTo>
                  <a:pt x="4350742" y="995907"/>
                  <a:pt x="4353223" y="993427"/>
                  <a:pt x="4353223" y="993427"/>
                </a:cubicBezTo>
                <a:cubicBezTo>
                  <a:pt x="4353223" y="988466"/>
                  <a:pt x="4360664" y="985986"/>
                  <a:pt x="4375547" y="985986"/>
                </a:cubicBezTo>
                <a:lnTo>
                  <a:pt x="4405313" y="985986"/>
                </a:lnTo>
                <a:cubicBezTo>
                  <a:pt x="4405313" y="981025"/>
                  <a:pt x="4409033" y="979785"/>
                  <a:pt x="4416474" y="982265"/>
                </a:cubicBezTo>
                <a:cubicBezTo>
                  <a:pt x="4423916" y="984745"/>
                  <a:pt x="4430117" y="985986"/>
                  <a:pt x="4435078" y="985986"/>
                </a:cubicBezTo>
                <a:cubicBezTo>
                  <a:pt x="4435078" y="981025"/>
                  <a:pt x="4436318" y="978545"/>
                  <a:pt x="4438799" y="978545"/>
                </a:cubicBezTo>
                <a:cubicBezTo>
                  <a:pt x="4441279" y="978545"/>
                  <a:pt x="4445000" y="978545"/>
                  <a:pt x="4449961" y="978545"/>
                </a:cubicBezTo>
                <a:cubicBezTo>
                  <a:pt x="4454922" y="978545"/>
                  <a:pt x="4458643" y="977304"/>
                  <a:pt x="4461123" y="974824"/>
                </a:cubicBezTo>
                <a:cubicBezTo>
                  <a:pt x="4463603" y="972344"/>
                  <a:pt x="4467324" y="971103"/>
                  <a:pt x="4472285" y="971103"/>
                </a:cubicBezTo>
                <a:lnTo>
                  <a:pt x="4516933" y="963662"/>
                </a:lnTo>
                <a:cubicBezTo>
                  <a:pt x="4541738" y="958700"/>
                  <a:pt x="4554140" y="956220"/>
                  <a:pt x="4554140" y="956220"/>
                </a:cubicBezTo>
                <a:cubicBezTo>
                  <a:pt x="4559102" y="956220"/>
                  <a:pt x="4561582" y="956220"/>
                  <a:pt x="4561582" y="956220"/>
                </a:cubicBezTo>
                <a:cubicBezTo>
                  <a:pt x="4566543" y="961182"/>
                  <a:pt x="4570264" y="961182"/>
                  <a:pt x="4572744" y="956220"/>
                </a:cubicBezTo>
                <a:cubicBezTo>
                  <a:pt x="4575224" y="951259"/>
                  <a:pt x="4578945" y="951259"/>
                  <a:pt x="4583906" y="956220"/>
                </a:cubicBezTo>
                <a:lnTo>
                  <a:pt x="4583906" y="948779"/>
                </a:lnTo>
                <a:cubicBezTo>
                  <a:pt x="4583906" y="948779"/>
                  <a:pt x="4586386" y="946299"/>
                  <a:pt x="4591347" y="941338"/>
                </a:cubicBezTo>
                <a:lnTo>
                  <a:pt x="4591347" y="948779"/>
                </a:lnTo>
                <a:lnTo>
                  <a:pt x="4598789" y="948779"/>
                </a:lnTo>
                <a:cubicBezTo>
                  <a:pt x="4598789" y="948779"/>
                  <a:pt x="4601269" y="946299"/>
                  <a:pt x="4606230" y="941338"/>
                </a:cubicBezTo>
                <a:cubicBezTo>
                  <a:pt x="4606230" y="936376"/>
                  <a:pt x="4607471" y="933896"/>
                  <a:pt x="4609951" y="933896"/>
                </a:cubicBezTo>
                <a:cubicBezTo>
                  <a:pt x="4612431" y="933896"/>
                  <a:pt x="4613672" y="936376"/>
                  <a:pt x="4613672" y="941338"/>
                </a:cubicBezTo>
                <a:cubicBezTo>
                  <a:pt x="4618633" y="936376"/>
                  <a:pt x="4621113" y="933896"/>
                  <a:pt x="4621113" y="933896"/>
                </a:cubicBezTo>
                <a:cubicBezTo>
                  <a:pt x="4621113" y="933896"/>
                  <a:pt x="4623593" y="936376"/>
                  <a:pt x="4628554" y="941338"/>
                </a:cubicBezTo>
                <a:lnTo>
                  <a:pt x="4635996" y="941338"/>
                </a:lnTo>
                <a:cubicBezTo>
                  <a:pt x="4635996" y="931416"/>
                  <a:pt x="4631035" y="926455"/>
                  <a:pt x="4621113" y="926455"/>
                </a:cubicBezTo>
                <a:cubicBezTo>
                  <a:pt x="4611192" y="926455"/>
                  <a:pt x="4611192" y="923975"/>
                  <a:pt x="4621113" y="919013"/>
                </a:cubicBezTo>
                <a:cubicBezTo>
                  <a:pt x="4621113" y="914052"/>
                  <a:pt x="4622354" y="911572"/>
                  <a:pt x="4624834" y="911572"/>
                </a:cubicBezTo>
                <a:cubicBezTo>
                  <a:pt x="4627314" y="911572"/>
                  <a:pt x="4628554" y="914052"/>
                  <a:pt x="4628554" y="919013"/>
                </a:cubicBezTo>
                <a:cubicBezTo>
                  <a:pt x="4628554" y="923975"/>
                  <a:pt x="4633516" y="923975"/>
                  <a:pt x="4643437" y="919013"/>
                </a:cubicBezTo>
                <a:lnTo>
                  <a:pt x="4658320" y="926455"/>
                </a:lnTo>
                <a:lnTo>
                  <a:pt x="4658320" y="919013"/>
                </a:lnTo>
                <a:cubicBezTo>
                  <a:pt x="4663281" y="909092"/>
                  <a:pt x="4668242" y="909092"/>
                  <a:pt x="4673203" y="919013"/>
                </a:cubicBezTo>
                <a:lnTo>
                  <a:pt x="4688086" y="919013"/>
                </a:lnTo>
                <a:cubicBezTo>
                  <a:pt x="4688086" y="919013"/>
                  <a:pt x="4693047" y="920254"/>
                  <a:pt x="4702968" y="922734"/>
                </a:cubicBezTo>
                <a:cubicBezTo>
                  <a:pt x="4712890" y="925214"/>
                  <a:pt x="4720331" y="921493"/>
                  <a:pt x="4725293" y="911572"/>
                </a:cubicBezTo>
                <a:cubicBezTo>
                  <a:pt x="4730254" y="906611"/>
                  <a:pt x="4732734" y="902890"/>
                  <a:pt x="4732734" y="900410"/>
                </a:cubicBezTo>
                <a:cubicBezTo>
                  <a:pt x="4732734" y="897930"/>
                  <a:pt x="4732734" y="896689"/>
                  <a:pt x="4732734" y="896689"/>
                </a:cubicBezTo>
                <a:cubicBezTo>
                  <a:pt x="4727773" y="891728"/>
                  <a:pt x="4725293" y="888007"/>
                  <a:pt x="4725293" y="885527"/>
                </a:cubicBezTo>
                <a:cubicBezTo>
                  <a:pt x="4725293" y="883047"/>
                  <a:pt x="4722813" y="881806"/>
                  <a:pt x="4717851" y="881806"/>
                </a:cubicBezTo>
                <a:cubicBezTo>
                  <a:pt x="4712890" y="881806"/>
                  <a:pt x="4709169" y="881806"/>
                  <a:pt x="4706689" y="881806"/>
                </a:cubicBezTo>
                <a:cubicBezTo>
                  <a:pt x="4704209" y="881806"/>
                  <a:pt x="4700488" y="881806"/>
                  <a:pt x="4695527" y="881806"/>
                </a:cubicBezTo>
                <a:lnTo>
                  <a:pt x="4695527" y="889248"/>
                </a:lnTo>
                <a:lnTo>
                  <a:pt x="4673203" y="889248"/>
                </a:lnTo>
                <a:cubicBezTo>
                  <a:pt x="4673203" y="889248"/>
                  <a:pt x="4675683" y="886768"/>
                  <a:pt x="4680644" y="881806"/>
                </a:cubicBezTo>
                <a:cubicBezTo>
                  <a:pt x="4680644" y="876845"/>
                  <a:pt x="4680644" y="874365"/>
                  <a:pt x="4680644" y="874365"/>
                </a:cubicBezTo>
                <a:cubicBezTo>
                  <a:pt x="4680644" y="874365"/>
                  <a:pt x="4683124" y="874365"/>
                  <a:pt x="4688086" y="874365"/>
                </a:cubicBezTo>
                <a:cubicBezTo>
                  <a:pt x="4688086" y="869404"/>
                  <a:pt x="4686845" y="866923"/>
                  <a:pt x="4684365" y="866923"/>
                </a:cubicBezTo>
                <a:cubicBezTo>
                  <a:pt x="4681885" y="866923"/>
                  <a:pt x="4680644" y="866923"/>
                  <a:pt x="4680644" y="866923"/>
                </a:cubicBezTo>
                <a:cubicBezTo>
                  <a:pt x="4675683" y="866923"/>
                  <a:pt x="4671962" y="866923"/>
                  <a:pt x="4669482" y="866923"/>
                </a:cubicBezTo>
                <a:cubicBezTo>
                  <a:pt x="4667002" y="866923"/>
                  <a:pt x="4668242" y="869404"/>
                  <a:pt x="4673203" y="874365"/>
                </a:cubicBezTo>
                <a:lnTo>
                  <a:pt x="4665761" y="881806"/>
                </a:lnTo>
                <a:cubicBezTo>
                  <a:pt x="4665761" y="881806"/>
                  <a:pt x="4665761" y="879326"/>
                  <a:pt x="4665761" y="874365"/>
                </a:cubicBezTo>
                <a:cubicBezTo>
                  <a:pt x="4665761" y="874365"/>
                  <a:pt x="4664521" y="873124"/>
                  <a:pt x="4662041" y="870644"/>
                </a:cubicBezTo>
                <a:cubicBezTo>
                  <a:pt x="4659561" y="868164"/>
                  <a:pt x="4658320" y="866923"/>
                  <a:pt x="4658320" y="866923"/>
                </a:cubicBezTo>
                <a:cubicBezTo>
                  <a:pt x="4658320" y="866923"/>
                  <a:pt x="4658320" y="869404"/>
                  <a:pt x="4658320" y="874365"/>
                </a:cubicBezTo>
                <a:cubicBezTo>
                  <a:pt x="4658320" y="879326"/>
                  <a:pt x="4658320" y="881806"/>
                  <a:pt x="4658320" y="881806"/>
                </a:cubicBezTo>
                <a:cubicBezTo>
                  <a:pt x="4653359" y="886768"/>
                  <a:pt x="4650879" y="890488"/>
                  <a:pt x="4650879" y="892968"/>
                </a:cubicBezTo>
                <a:cubicBezTo>
                  <a:pt x="4650879" y="895448"/>
                  <a:pt x="4648399" y="896689"/>
                  <a:pt x="4643437" y="896689"/>
                </a:cubicBezTo>
                <a:cubicBezTo>
                  <a:pt x="4638476" y="896689"/>
                  <a:pt x="4635996" y="897930"/>
                  <a:pt x="4635996" y="900410"/>
                </a:cubicBezTo>
                <a:cubicBezTo>
                  <a:pt x="4635996" y="902890"/>
                  <a:pt x="4633516" y="904131"/>
                  <a:pt x="4628554" y="904131"/>
                </a:cubicBezTo>
                <a:lnTo>
                  <a:pt x="4613672" y="904131"/>
                </a:lnTo>
                <a:cubicBezTo>
                  <a:pt x="4613672" y="909092"/>
                  <a:pt x="4611192" y="909092"/>
                  <a:pt x="4606230" y="904131"/>
                </a:cubicBezTo>
                <a:cubicBezTo>
                  <a:pt x="4611192" y="899169"/>
                  <a:pt x="4613672" y="896689"/>
                  <a:pt x="4613672" y="896689"/>
                </a:cubicBezTo>
                <a:lnTo>
                  <a:pt x="4591347" y="896689"/>
                </a:lnTo>
                <a:cubicBezTo>
                  <a:pt x="4591347" y="901650"/>
                  <a:pt x="4583906" y="904131"/>
                  <a:pt x="4569023" y="904131"/>
                </a:cubicBezTo>
                <a:lnTo>
                  <a:pt x="4554140" y="911572"/>
                </a:lnTo>
                <a:cubicBezTo>
                  <a:pt x="4549179" y="916533"/>
                  <a:pt x="4546699" y="919013"/>
                  <a:pt x="4546699" y="919013"/>
                </a:cubicBezTo>
                <a:cubicBezTo>
                  <a:pt x="4541738" y="919013"/>
                  <a:pt x="4539258" y="916533"/>
                  <a:pt x="4539258" y="911572"/>
                </a:cubicBezTo>
                <a:cubicBezTo>
                  <a:pt x="4539258" y="911572"/>
                  <a:pt x="4540498" y="910331"/>
                  <a:pt x="4542978" y="907851"/>
                </a:cubicBezTo>
                <a:cubicBezTo>
                  <a:pt x="4545458" y="905371"/>
                  <a:pt x="4546699" y="904131"/>
                  <a:pt x="4546699" y="904131"/>
                </a:cubicBezTo>
                <a:cubicBezTo>
                  <a:pt x="4546699" y="904131"/>
                  <a:pt x="4546699" y="901650"/>
                  <a:pt x="4546699" y="896689"/>
                </a:cubicBezTo>
                <a:cubicBezTo>
                  <a:pt x="4546699" y="891728"/>
                  <a:pt x="4549179" y="889248"/>
                  <a:pt x="4554140" y="889248"/>
                </a:cubicBezTo>
                <a:cubicBezTo>
                  <a:pt x="4559102" y="889248"/>
                  <a:pt x="4561582" y="888007"/>
                  <a:pt x="4561582" y="885527"/>
                </a:cubicBezTo>
                <a:cubicBezTo>
                  <a:pt x="4561582" y="883047"/>
                  <a:pt x="4564062" y="884286"/>
                  <a:pt x="4569023" y="889248"/>
                </a:cubicBezTo>
                <a:lnTo>
                  <a:pt x="4576465" y="889248"/>
                </a:lnTo>
                <a:cubicBezTo>
                  <a:pt x="4576465" y="884286"/>
                  <a:pt x="4576465" y="879326"/>
                  <a:pt x="4576465" y="874365"/>
                </a:cubicBezTo>
                <a:lnTo>
                  <a:pt x="4569023" y="874365"/>
                </a:lnTo>
                <a:cubicBezTo>
                  <a:pt x="4569023" y="879326"/>
                  <a:pt x="4566543" y="881806"/>
                  <a:pt x="4561582" y="881806"/>
                </a:cubicBezTo>
                <a:cubicBezTo>
                  <a:pt x="4561582" y="881806"/>
                  <a:pt x="4560341" y="881806"/>
                  <a:pt x="4557861" y="881806"/>
                </a:cubicBezTo>
                <a:cubicBezTo>
                  <a:pt x="4555381" y="881806"/>
                  <a:pt x="4551660" y="881806"/>
                  <a:pt x="4546699" y="881806"/>
                </a:cubicBezTo>
                <a:cubicBezTo>
                  <a:pt x="4546699" y="886768"/>
                  <a:pt x="4544219" y="884286"/>
                  <a:pt x="4539258" y="874365"/>
                </a:cubicBezTo>
                <a:cubicBezTo>
                  <a:pt x="4534296" y="864443"/>
                  <a:pt x="4534296" y="854521"/>
                  <a:pt x="4539258" y="844599"/>
                </a:cubicBezTo>
                <a:cubicBezTo>
                  <a:pt x="4539258" y="839638"/>
                  <a:pt x="4534296" y="834678"/>
                  <a:pt x="4524375" y="829716"/>
                </a:cubicBezTo>
                <a:cubicBezTo>
                  <a:pt x="4519414" y="827236"/>
                  <a:pt x="4515693" y="825996"/>
                  <a:pt x="4513213" y="825996"/>
                </a:cubicBezTo>
                <a:close/>
                <a:moveTo>
                  <a:pt x="3841626" y="825996"/>
                </a:moveTo>
                <a:cubicBezTo>
                  <a:pt x="3842866" y="825996"/>
                  <a:pt x="3844726" y="827236"/>
                  <a:pt x="3847207" y="829716"/>
                </a:cubicBezTo>
                <a:cubicBezTo>
                  <a:pt x="3852169" y="834678"/>
                  <a:pt x="3848447" y="839638"/>
                  <a:pt x="3836045" y="844599"/>
                </a:cubicBezTo>
                <a:cubicBezTo>
                  <a:pt x="3823643" y="849561"/>
                  <a:pt x="3816201" y="849561"/>
                  <a:pt x="3813721" y="844599"/>
                </a:cubicBezTo>
                <a:cubicBezTo>
                  <a:pt x="3811240" y="839638"/>
                  <a:pt x="3812480" y="834678"/>
                  <a:pt x="3817441" y="829716"/>
                </a:cubicBezTo>
                <a:lnTo>
                  <a:pt x="3832325" y="829716"/>
                </a:lnTo>
                <a:lnTo>
                  <a:pt x="3839766" y="829716"/>
                </a:lnTo>
                <a:cubicBezTo>
                  <a:pt x="3839766" y="827236"/>
                  <a:pt x="3840386" y="825996"/>
                  <a:pt x="3841626" y="825996"/>
                </a:cubicBezTo>
                <a:close/>
                <a:moveTo>
                  <a:pt x="3683496" y="822275"/>
                </a:moveTo>
                <a:cubicBezTo>
                  <a:pt x="3683496" y="822275"/>
                  <a:pt x="3685976" y="822275"/>
                  <a:pt x="3690938" y="822275"/>
                </a:cubicBezTo>
                <a:cubicBezTo>
                  <a:pt x="3690938" y="827236"/>
                  <a:pt x="3688458" y="829716"/>
                  <a:pt x="3683496" y="829716"/>
                </a:cubicBezTo>
                <a:close/>
                <a:moveTo>
                  <a:pt x="4059287" y="820415"/>
                </a:moveTo>
                <a:cubicBezTo>
                  <a:pt x="4054327" y="819175"/>
                  <a:pt x="4050605" y="822275"/>
                  <a:pt x="4048125" y="829716"/>
                </a:cubicBezTo>
                <a:cubicBezTo>
                  <a:pt x="4048125" y="834678"/>
                  <a:pt x="4045645" y="837158"/>
                  <a:pt x="4040684" y="837158"/>
                </a:cubicBezTo>
                <a:cubicBezTo>
                  <a:pt x="4035723" y="837158"/>
                  <a:pt x="4033242" y="837158"/>
                  <a:pt x="4033242" y="837158"/>
                </a:cubicBezTo>
                <a:cubicBezTo>
                  <a:pt x="4033242" y="837158"/>
                  <a:pt x="4028282" y="837158"/>
                  <a:pt x="4018359" y="837158"/>
                </a:cubicBezTo>
                <a:lnTo>
                  <a:pt x="3996035" y="859482"/>
                </a:lnTo>
                <a:cubicBezTo>
                  <a:pt x="3996035" y="864443"/>
                  <a:pt x="3996035" y="869404"/>
                  <a:pt x="3996035" y="874365"/>
                </a:cubicBezTo>
                <a:lnTo>
                  <a:pt x="4003477" y="874365"/>
                </a:lnTo>
                <a:lnTo>
                  <a:pt x="4010918" y="866923"/>
                </a:lnTo>
                <a:cubicBezTo>
                  <a:pt x="4020840" y="866923"/>
                  <a:pt x="4028282" y="866923"/>
                  <a:pt x="4033242" y="866923"/>
                </a:cubicBezTo>
                <a:lnTo>
                  <a:pt x="4040684" y="859482"/>
                </a:lnTo>
                <a:cubicBezTo>
                  <a:pt x="4040684" y="859482"/>
                  <a:pt x="4041924" y="859482"/>
                  <a:pt x="4044404" y="859482"/>
                </a:cubicBezTo>
                <a:cubicBezTo>
                  <a:pt x="4046885" y="859482"/>
                  <a:pt x="4049365" y="859482"/>
                  <a:pt x="4051846" y="859482"/>
                </a:cubicBezTo>
                <a:cubicBezTo>
                  <a:pt x="4054327" y="859482"/>
                  <a:pt x="4055566" y="858241"/>
                  <a:pt x="4055566" y="855761"/>
                </a:cubicBezTo>
                <a:cubicBezTo>
                  <a:pt x="4055566" y="853281"/>
                  <a:pt x="4056807" y="852041"/>
                  <a:pt x="4059287" y="852041"/>
                </a:cubicBezTo>
                <a:cubicBezTo>
                  <a:pt x="4061768" y="852041"/>
                  <a:pt x="4065489" y="852041"/>
                  <a:pt x="4070449" y="852041"/>
                </a:cubicBezTo>
                <a:lnTo>
                  <a:pt x="4077891" y="859482"/>
                </a:lnTo>
                <a:cubicBezTo>
                  <a:pt x="4077891" y="854521"/>
                  <a:pt x="4077891" y="852041"/>
                  <a:pt x="4077891" y="852041"/>
                </a:cubicBezTo>
                <a:cubicBezTo>
                  <a:pt x="4082852" y="847079"/>
                  <a:pt x="4082852" y="842119"/>
                  <a:pt x="4077891" y="837158"/>
                </a:cubicBezTo>
                <a:cubicBezTo>
                  <a:pt x="4070449" y="827236"/>
                  <a:pt x="4064248" y="821655"/>
                  <a:pt x="4059287" y="820415"/>
                </a:cubicBezTo>
                <a:close/>
                <a:moveTo>
                  <a:pt x="6027539" y="814834"/>
                </a:moveTo>
                <a:cubicBezTo>
                  <a:pt x="6027539" y="814834"/>
                  <a:pt x="6028779" y="816074"/>
                  <a:pt x="6031260" y="818554"/>
                </a:cubicBezTo>
                <a:cubicBezTo>
                  <a:pt x="6033740" y="821034"/>
                  <a:pt x="6034980" y="822275"/>
                  <a:pt x="6034980" y="822275"/>
                </a:cubicBezTo>
                <a:lnTo>
                  <a:pt x="6027539" y="822275"/>
                </a:lnTo>
                <a:cubicBezTo>
                  <a:pt x="6027539" y="817314"/>
                  <a:pt x="6027539" y="814834"/>
                  <a:pt x="6027539" y="814834"/>
                </a:cubicBezTo>
                <a:close/>
                <a:moveTo>
                  <a:pt x="5960566" y="814834"/>
                </a:moveTo>
                <a:lnTo>
                  <a:pt x="5960566" y="822275"/>
                </a:lnTo>
                <a:lnTo>
                  <a:pt x="5968008" y="822275"/>
                </a:lnTo>
                <a:cubicBezTo>
                  <a:pt x="5963046" y="817314"/>
                  <a:pt x="5960566" y="814834"/>
                  <a:pt x="5960566" y="814834"/>
                </a:cubicBezTo>
                <a:close/>
                <a:moveTo>
                  <a:pt x="4580185" y="814834"/>
                </a:moveTo>
                <a:cubicBezTo>
                  <a:pt x="4577705" y="814834"/>
                  <a:pt x="4576465" y="817314"/>
                  <a:pt x="4576465" y="822275"/>
                </a:cubicBezTo>
                <a:cubicBezTo>
                  <a:pt x="4576465" y="827236"/>
                  <a:pt x="4578945" y="827236"/>
                  <a:pt x="4583906" y="822275"/>
                </a:cubicBezTo>
                <a:cubicBezTo>
                  <a:pt x="4583906" y="822275"/>
                  <a:pt x="4583906" y="819795"/>
                  <a:pt x="4583906" y="814834"/>
                </a:cubicBezTo>
                <a:cubicBezTo>
                  <a:pt x="4583906" y="814834"/>
                  <a:pt x="4582665" y="814834"/>
                  <a:pt x="4580185" y="814834"/>
                </a:cubicBezTo>
                <a:close/>
                <a:moveTo>
                  <a:pt x="4420195" y="814834"/>
                </a:moveTo>
                <a:cubicBezTo>
                  <a:pt x="4420195" y="818554"/>
                  <a:pt x="4420195" y="821655"/>
                  <a:pt x="4420195" y="824135"/>
                </a:cubicBezTo>
                <a:lnTo>
                  <a:pt x="4420195" y="829716"/>
                </a:lnTo>
                <a:cubicBezTo>
                  <a:pt x="4425156" y="829716"/>
                  <a:pt x="4427636" y="829716"/>
                  <a:pt x="4427636" y="829716"/>
                </a:cubicBezTo>
                <a:close/>
                <a:moveTo>
                  <a:pt x="2917031" y="814834"/>
                </a:moveTo>
                <a:cubicBezTo>
                  <a:pt x="2921992" y="814834"/>
                  <a:pt x="2924473" y="814834"/>
                  <a:pt x="2924473" y="814834"/>
                </a:cubicBezTo>
                <a:cubicBezTo>
                  <a:pt x="2924473" y="814834"/>
                  <a:pt x="2924473" y="817314"/>
                  <a:pt x="2924473" y="822275"/>
                </a:cubicBezTo>
                <a:lnTo>
                  <a:pt x="2909590" y="837158"/>
                </a:lnTo>
                <a:lnTo>
                  <a:pt x="2894707" y="837158"/>
                </a:lnTo>
                <a:cubicBezTo>
                  <a:pt x="2894707" y="837158"/>
                  <a:pt x="2897188" y="835917"/>
                  <a:pt x="2902148" y="833437"/>
                </a:cubicBezTo>
                <a:cubicBezTo>
                  <a:pt x="2907110" y="830957"/>
                  <a:pt x="2909590" y="827236"/>
                  <a:pt x="2909590" y="822275"/>
                </a:cubicBezTo>
                <a:cubicBezTo>
                  <a:pt x="2909590" y="817314"/>
                  <a:pt x="2912070" y="814834"/>
                  <a:pt x="2917031" y="814834"/>
                </a:cubicBezTo>
                <a:close/>
                <a:moveTo>
                  <a:pt x="6161484" y="807392"/>
                </a:moveTo>
                <a:cubicBezTo>
                  <a:pt x="6166445" y="807392"/>
                  <a:pt x="6168926" y="807392"/>
                  <a:pt x="6168926" y="807392"/>
                </a:cubicBezTo>
                <a:lnTo>
                  <a:pt x="6161484" y="814834"/>
                </a:lnTo>
                <a:close/>
                <a:moveTo>
                  <a:pt x="4457402" y="807392"/>
                </a:moveTo>
                <a:cubicBezTo>
                  <a:pt x="4447481" y="807392"/>
                  <a:pt x="4442519" y="809872"/>
                  <a:pt x="4442519" y="814834"/>
                </a:cubicBezTo>
                <a:cubicBezTo>
                  <a:pt x="4442519" y="814834"/>
                  <a:pt x="4440039" y="814834"/>
                  <a:pt x="4435078" y="814834"/>
                </a:cubicBezTo>
                <a:cubicBezTo>
                  <a:pt x="4435078" y="819795"/>
                  <a:pt x="4435078" y="822275"/>
                  <a:pt x="4435078" y="822275"/>
                </a:cubicBezTo>
                <a:lnTo>
                  <a:pt x="4442519" y="814834"/>
                </a:lnTo>
                <a:lnTo>
                  <a:pt x="4449961" y="814834"/>
                </a:lnTo>
                <a:cubicBezTo>
                  <a:pt x="4454922" y="814834"/>
                  <a:pt x="4459883" y="816074"/>
                  <a:pt x="4464843" y="818554"/>
                </a:cubicBezTo>
                <a:cubicBezTo>
                  <a:pt x="4469805" y="821034"/>
                  <a:pt x="4469805" y="824755"/>
                  <a:pt x="4464843" y="829716"/>
                </a:cubicBezTo>
                <a:lnTo>
                  <a:pt x="4479726" y="829716"/>
                </a:lnTo>
                <a:cubicBezTo>
                  <a:pt x="4484688" y="824755"/>
                  <a:pt x="4488408" y="822275"/>
                  <a:pt x="4490888" y="822275"/>
                </a:cubicBezTo>
                <a:cubicBezTo>
                  <a:pt x="4493369" y="822275"/>
                  <a:pt x="4494609" y="819795"/>
                  <a:pt x="4494609" y="814834"/>
                </a:cubicBezTo>
                <a:lnTo>
                  <a:pt x="4487168" y="814834"/>
                </a:lnTo>
                <a:cubicBezTo>
                  <a:pt x="4482207" y="814834"/>
                  <a:pt x="4479726" y="813593"/>
                  <a:pt x="4479726" y="811113"/>
                </a:cubicBezTo>
                <a:lnTo>
                  <a:pt x="4479726" y="807392"/>
                </a:lnTo>
                <a:cubicBezTo>
                  <a:pt x="4474766" y="807392"/>
                  <a:pt x="4467324" y="807392"/>
                  <a:pt x="4457402" y="807392"/>
                </a:cubicBezTo>
                <a:close/>
                <a:moveTo>
                  <a:pt x="4368105" y="807392"/>
                </a:moveTo>
                <a:cubicBezTo>
                  <a:pt x="4368105" y="807392"/>
                  <a:pt x="4365625" y="809872"/>
                  <a:pt x="4360664" y="814834"/>
                </a:cubicBezTo>
                <a:cubicBezTo>
                  <a:pt x="4355703" y="819795"/>
                  <a:pt x="4350742" y="819795"/>
                  <a:pt x="4345781" y="814834"/>
                </a:cubicBezTo>
                <a:cubicBezTo>
                  <a:pt x="4345781" y="814834"/>
                  <a:pt x="4344541" y="816074"/>
                  <a:pt x="4342061" y="818554"/>
                </a:cubicBezTo>
                <a:cubicBezTo>
                  <a:pt x="4339580" y="821034"/>
                  <a:pt x="4338340" y="822275"/>
                  <a:pt x="4338340" y="822275"/>
                </a:cubicBezTo>
                <a:cubicBezTo>
                  <a:pt x="4333379" y="827236"/>
                  <a:pt x="4329658" y="827236"/>
                  <a:pt x="4327178" y="822275"/>
                </a:cubicBezTo>
                <a:cubicBezTo>
                  <a:pt x="4324697" y="817314"/>
                  <a:pt x="4322217" y="817314"/>
                  <a:pt x="4319736" y="822275"/>
                </a:cubicBezTo>
                <a:cubicBezTo>
                  <a:pt x="4317256" y="827236"/>
                  <a:pt x="4318496" y="829716"/>
                  <a:pt x="4323457" y="829716"/>
                </a:cubicBezTo>
                <a:cubicBezTo>
                  <a:pt x="4343301" y="839638"/>
                  <a:pt x="4345781" y="844599"/>
                  <a:pt x="4330898" y="844599"/>
                </a:cubicBezTo>
                <a:lnTo>
                  <a:pt x="4345781" y="844599"/>
                </a:lnTo>
                <a:cubicBezTo>
                  <a:pt x="4345781" y="839638"/>
                  <a:pt x="4345781" y="835917"/>
                  <a:pt x="4345781" y="833437"/>
                </a:cubicBezTo>
                <a:cubicBezTo>
                  <a:pt x="4345781" y="830957"/>
                  <a:pt x="4345781" y="829716"/>
                  <a:pt x="4345781" y="829716"/>
                </a:cubicBezTo>
                <a:cubicBezTo>
                  <a:pt x="4345781" y="829716"/>
                  <a:pt x="4348262" y="829716"/>
                  <a:pt x="4353223" y="829716"/>
                </a:cubicBezTo>
                <a:cubicBezTo>
                  <a:pt x="4358184" y="824755"/>
                  <a:pt x="4360664" y="823516"/>
                  <a:pt x="4360664" y="825996"/>
                </a:cubicBezTo>
                <a:cubicBezTo>
                  <a:pt x="4360664" y="828476"/>
                  <a:pt x="4360664" y="832197"/>
                  <a:pt x="4360664" y="837158"/>
                </a:cubicBezTo>
                <a:cubicBezTo>
                  <a:pt x="4355703" y="837158"/>
                  <a:pt x="4353223" y="838398"/>
                  <a:pt x="4353223" y="840879"/>
                </a:cubicBezTo>
                <a:cubicBezTo>
                  <a:pt x="4353223" y="843359"/>
                  <a:pt x="4355703" y="844599"/>
                  <a:pt x="4360664" y="844599"/>
                </a:cubicBezTo>
                <a:lnTo>
                  <a:pt x="4397871" y="829716"/>
                </a:lnTo>
                <a:cubicBezTo>
                  <a:pt x="4397871" y="824755"/>
                  <a:pt x="4395391" y="822275"/>
                  <a:pt x="4390430" y="822275"/>
                </a:cubicBezTo>
                <a:cubicBezTo>
                  <a:pt x="4385469" y="822275"/>
                  <a:pt x="4380508" y="824755"/>
                  <a:pt x="4375547" y="829716"/>
                </a:cubicBezTo>
                <a:lnTo>
                  <a:pt x="4368105" y="822275"/>
                </a:lnTo>
                <a:cubicBezTo>
                  <a:pt x="4368105" y="822275"/>
                  <a:pt x="4368105" y="819795"/>
                  <a:pt x="4368105" y="814834"/>
                </a:cubicBezTo>
                <a:cubicBezTo>
                  <a:pt x="4368105" y="809872"/>
                  <a:pt x="4368105" y="807392"/>
                  <a:pt x="4368105" y="807392"/>
                </a:cubicBezTo>
                <a:close/>
                <a:moveTo>
                  <a:pt x="4383918" y="802741"/>
                </a:moveTo>
                <a:cubicBezTo>
                  <a:pt x="4383298" y="803362"/>
                  <a:pt x="4382988" y="804912"/>
                  <a:pt x="4382988" y="807392"/>
                </a:cubicBezTo>
                <a:cubicBezTo>
                  <a:pt x="4382988" y="812354"/>
                  <a:pt x="4382988" y="814834"/>
                  <a:pt x="4382988" y="814834"/>
                </a:cubicBezTo>
                <a:lnTo>
                  <a:pt x="4390430" y="807392"/>
                </a:lnTo>
                <a:cubicBezTo>
                  <a:pt x="4390430" y="807392"/>
                  <a:pt x="4389189" y="806152"/>
                  <a:pt x="4386709" y="803672"/>
                </a:cubicBezTo>
                <a:cubicBezTo>
                  <a:pt x="4385469" y="802431"/>
                  <a:pt x="4384539" y="802122"/>
                  <a:pt x="4383918" y="802741"/>
                </a:cubicBezTo>
                <a:close/>
                <a:moveTo>
                  <a:pt x="6101953" y="799951"/>
                </a:moveTo>
                <a:lnTo>
                  <a:pt x="6116836" y="799951"/>
                </a:lnTo>
                <a:cubicBezTo>
                  <a:pt x="6121797" y="804912"/>
                  <a:pt x="6126757" y="807392"/>
                  <a:pt x="6131718" y="807392"/>
                </a:cubicBezTo>
                <a:lnTo>
                  <a:pt x="6116836" y="807392"/>
                </a:lnTo>
                <a:close/>
                <a:moveTo>
                  <a:pt x="6064746" y="799951"/>
                </a:moveTo>
                <a:cubicBezTo>
                  <a:pt x="6069707" y="799951"/>
                  <a:pt x="6072187" y="802431"/>
                  <a:pt x="6072187" y="807392"/>
                </a:cubicBezTo>
                <a:lnTo>
                  <a:pt x="6064746" y="807392"/>
                </a:lnTo>
                <a:close/>
                <a:moveTo>
                  <a:pt x="4509492" y="799951"/>
                </a:moveTo>
                <a:cubicBezTo>
                  <a:pt x="4509492" y="799951"/>
                  <a:pt x="4507012" y="802431"/>
                  <a:pt x="4502051" y="807392"/>
                </a:cubicBezTo>
                <a:lnTo>
                  <a:pt x="4502051" y="822275"/>
                </a:lnTo>
                <a:cubicBezTo>
                  <a:pt x="4507012" y="822275"/>
                  <a:pt x="4509492" y="819795"/>
                  <a:pt x="4509492" y="814834"/>
                </a:cubicBezTo>
                <a:cubicBezTo>
                  <a:pt x="4514453" y="814834"/>
                  <a:pt x="4516933" y="812354"/>
                  <a:pt x="4516933" y="807392"/>
                </a:cubicBezTo>
                <a:lnTo>
                  <a:pt x="4516933" y="799951"/>
                </a:lnTo>
                <a:close/>
                <a:moveTo>
                  <a:pt x="4353223" y="799951"/>
                </a:moveTo>
                <a:cubicBezTo>
                  <a:pt x="4353223" y="799951"/>
                  <a:pt x="4353223" y="802431"/>
                  <a:pt x="4353223" y="807392"/>
                </a:cubicBezTo>
                <a:cubicBezTo>
                  <a:pt x="4353223" y="807392"/>
                  <a:pt x="4354463" y="806152"/>
                  <a:pt x="4356943" y="803672"/>
                </a:cubicBezTo>
                <a:cubicBezTo>
                  <a:pt x="4359424" y="801191"/>
                  <a:pt x="4358184" y="799951"/>
                  <a:pt x="4353223" y="799951"/>
                </a:cubicBezTo>
                <a:close/>
                <a:moveTo>
                  <a:pt x="3739307" y="799951"/>
                </a:moveTo>
                <a:cubicBezTo>
                  <a:pt x="3741787" y="799951"/>
                  <a:pt x="3743028" y="802431"/>
                  <a:pt x="3743028" y="807392"/>
                </a:cubicBezTo>
                <a:cubicBezTo>
                  <a:pt x="3738066" y="807392"/>
                  <a:pt x="3735586" y="807392"/>
                  <a:pt x="3735586" y="807392"/>
                </a:cubicBezTo>
                <a:lnTo>
                  <a:pt x="3728145" y="807392"/>
                </a:lnTo>
                <a:cubicBezTo>
                  <a:pt x="3733106" y="802431"/>
                  <a:pt x="3736827" y="799951"/>
                  <a:pt x="3739307" y="799951"/>
                </a:cubicBezTo>
                <a:close/>
                <a:moveTo>
                  <a:pt x="3348633" y="799951"/>
                </a:moveTo>
                <a:cubicBezTo>
                  <a:pt x="3333751" y="804912"/>
                  <a:pt x="3323828" y="809872"/>
                  <a:pt x="3318868" y="814834"/>
                </a:cubicBezTo>
                <a:lnTo>
                  <a:pt x="3303984" y="814834"/>
                </a:lnTo>
                <a:cubicBezTo>
                  <a:pt x="3299024" y="819795"/>
                  <a:pt x="3294062" y="823516"/>
                  <a:pt x="3289101" y="825996"/>
                </a:cubicBezTo>
                <a:cubicBezTo>
                  <a:pt x="3284141" y="828476"/>
                  <a:pt x="3281661" y="832197"/>
                  <a:pt x="3281661" y="837158"/>
                </a:cubicBezTo>
                <a:lnTo>
                  <a:pt x="3289101" y="837158"/>
                </a:lnTo>
                <a:lnTo>
                  <a:pt x="3303984" y="829716"/>
                </a:lnTo>
                <a:cubicBezTo>
                  <a:pt x="3308945" y="829716"/>
                  <a:pt x="3318868" y="824755"/>
                  <a:pt x="3333751" y="814834"/>
                </a:cubicBezTo>
                <a:lnTo>
                  <a:pt x="3356074" y="807392"/>
                </a:lnTo>
                <a:lnTo>
                  <a:pt x="3363516" y="799951"/>
                </a:lnTo>
                <a:close/>
                <a:moveTo>
                  <a:pt x="3251895" y="799951"/>
                </a:moveTo>
                <a:lnTo>
                  <a:pt x="3244454" y="807392"/>
                </a:lnTo>
                <a:cubicBezTo>
                  <a:pt x="3249414" y="807392"/>
                  <a:pt x="3251895" y="807392"/>
                  <a:pt x="3251895" y="807392"/>
                </a:cubicBezTo>
                <a:close/>
                <a:moveTo>
                  <a:pt x="3158877" y="799951"/>
                </a:moveTo>
                <a:cubicBezTo>
                  <a:pt x="3156396" y="799951"/>
                  <a:pt x="3155156" y="802431"/>
                  <a:pt x="3155156" y="807392"/>
                </a:cubicBezTo>
                <a:cubicBezTo>
                  <a:pt x="3155156" y="807392"/>
                  <a:pt x="3157638" y="807392"/>
                  <a:pt x="3162598" y="807392"/>
                </a:cubicBezTo>
                <a:lnTo>
                  <a:pt x="3170039" y="807392"/>
                </a:lnTo>
                <a:cubicBezTo>
                  <a:pt x="3170039" y="802431"/>
                  <a:pt x="3167558" y="799951"/>
                  <a:pt x="3162598" y="799951"/>
                </a:cubicBezTo>
                <a:cubicBezTo>
                  <a:pt x="3162598" y="799951"/>
                  <a:pt x="3161358" y="799951"/>
                  <a:pt x="3158877" y="799951"/>
                </a:cubicBezTo>
                <a:close/>
                <a:moveTo>
                  <a:pt x="2656582" y="799951"/>
                </a:moveTo>
                <a:cubicBezTo>
                  <a:pt x="2661543" y="799951"/>
                  <a:pt x="2664023" y="799951"/>
                  <a:pt x="2664023" y="799951"/>
                </a:cubicBezTo>
                <a:cubicBezTo>
                  <a:pt x="2664023" y="804912"/>
                  <a:pt x="2662783" y="807392"/>
                  <a:pt x="2660303" y="807392"/>
                </a:cubicBezTo>
                <a:cubicBezTo>
                  <a:pt x="2657822" y="807392"/>
                  <a:pt x="2656582" y="807392"/>
                  <a:pt x="2656582" y="807392"/>
                </a:cubicBezTo>
                <a:close/>
                <a:moveTo>
                  <a:pt x="3937434" y="794370"/>
                </a:moveTo>
                <a:cubicBezTo>
                  <a:pt x="3939294" y="794370"/>
                  <a:pt x="3941465" y="794990"/>
                  <a:pt x="3943945" y="796230"/>
                </a:cubicBezTo>
                <a:cubicBezTo>
                  <a:pt x="3948906" y="798710"/>
                  <a:pt x="3951387" y="802431"/>
                  <a:pt x="3951387" y="807392"/>
                </a:cubicBezTo>
                <a:lnTo>
                  <a:pt x="3943945" y="807392"/>
                </a:lnTo>
                <a:cubicBezTo>
                  <a:pt x="3943945" y="802431"/>
                  <a:pt x="3941465" y="799951"/>
                  <a:pt x="3936504" y="799951"/>
                </a:cubicBezTo>
                <a:lnTo>
                  <a:pt x="3921622" y="799951"/>
                </a:lnTo>
                <a:cubicBezTo>
                  <a:pt x="3926582" y="799951"/>
                  <a:pt x="3930303" y="798710"/>
                  <a:pt x="3932783" y="796230"/>
                </a:cubicBezTo>
                <a:cubicBezTo>
                  <a:pt x="3934023" y="794990"/>
                  <a:pt x="3935574" y="794370"/>
                  <a:pt x="3937434" y="794370"/>
                </a:cubicBezTo>
                <a:close/>
                <a:moveTo>
                  <a:pt x="4792265" y="792509"/>
                </a:moveTo>
                <a:cubicBezTo>
                  <a:pt x="4792265" y="792509"/>
                  <a:pt x="4793506" y="793750"/>
                  <a:pt x="4795986" y="796230"/>
                </a:cubicBezTo>
                <a:cubicBezTo>
                  <a:pt x="4798466" y="798710"/>
                  <a:pt x="4799707" y="799951"/>
                  <a:pt x="4799707" y="799951"/>
                </a:cubicBezTo>
                <a:cubicBezTo>
                  <a:pt x="4799707" y="799951"/>
                  <a:pt x="4799707" y="798710"/>
                  <a:pt x="4799707" y="796230"/>
                </a:cubicBezTo>
                <a:cubicBezTo>
                  <a:pt x="4799707" y="793750"/>
                  <a:pt x="4797227" y="792509"/>
                  <a:pt x="4792265" y="792509"/>
                </a:cubicBezTo>
                <a:close/>
                <a:moveTo>
                  <a:pt x="3973711" y="792509"/>
                </a:moveTo>
                <a:cubicBezTo>
                  <a:pt x="3973711" y="792509"/>
                  <a:pt x="3976192" y="794989"/>
                  <a:pt x="3981152" y="799951"/>
                </a:cubicBezTo>
                <a:cubicBezTo>
                  <a:pt x="3981152" y="799951"/>
                  <a:pt x="3978672" y="799951"/>
                  <a:pt x="3973711" y="799951"/>
                </a:cubicBezTo>
                <a:lnTo>
                  <a:pt x="3966270" y="799951"/>
                </a:lnTo>
                <a:cubicBezTo>
                  <a:pt x="3966270" y="794989"/>
                  <a:pt x="3968750" y="792509"/>
                  <a:pt x="3973711" y="792509"/>
                </a:cubicBezTo>
                <a:close/>
                <a:moveTo>
                  <a:pt x="3274219" y="792509"/>
                </a:moveTo>
                <a:lnTo>
                  <a:pt x="3266777" y="799951"/>
                </a:lnTo>
                <a:lnTo>
                  <a:pt x="3274219" y="799951"/>
                </a:lnTo>
                <a:cubicBezTo>
                  <a:pt x="3279179" y="794989"/>
                  <a:pt x="3281661" y="792509"/>
                  <a:pt x="3281661" y="792509"/>
                </a:cubicBezTo>
                <a:cubicBezTo>
                  <a:pt x="3281661" y="792509"/>
                  <a:pt x="3279179" y="792509"/>
                  <a:pt x="3274219" y="792509"/>
                </a:cubicBezTo>
                <a:close/>
                <a:moveTo>
                  <a:pt x="3002607" y="792509"/>
                </a:moveTo>
                <a:cubicBezTo>
                  <a:pt x="3005089" y="792509"/>
                  <a:pt x="3006328" y="794989"/>
                  <a:pt x="3006328" y="799951"/>
                </a:cubicBezTo>
                <a:cubicBezTo>
                  <a:pt x="3001367" y="804912"/>
                  <a:pt x="2998887" y="804912"/>
                  <a:pt x="2998887" y="799951"/>
                </a:cubicBezTo>
                <a:cubicBezTo>
                  <a:pt x="2998887" y="794989"/>
                  <a:pt x="3000127" y="792509"/>
                  <a:pt x="3002607" y="792509"/>
                </a:cubicBezTo>
                <a:close/>
                <a:moveTo>
                  <a:pt x="2924473" y="792509"/>
                </a:moveTo>
                <a:lnTo>
                  <a:pt x="2909590" y="807392"/>
                </a:lnTo>
                <a:cubicBezTo>
                  <a:pt x="2899668" y="807392"/>
                  <a:pt x="2894707" y="809872"/>
                  <a:pt x="2894707" y="814834"/>
                </a:cubicBezTo>
                <a:lnTo>
                  <a:pt x="2887266" y="814834"/>
                </a:lnTo>
                <a:cubicBezTo>
                  <a:pt x="2882305" y="809872"/>
                  <a:pt x="2884785" y="807392"/>
                  <a:pt x="2894707" y="807392"/>
                </a:cubicBezTo>
                <a:cubicBezTo>
                  <a:pt x="2894707" y="807392"/>
                  <a:pt x="2897188" y="804912"/>
                  <a:pt x="2902148" y="799951"/>
                </a:cubicBezTo>
                <a:close/>
                <a:moveTo>
                  <a:pt x="4911328" y="785068"/>
                </a:moveTo>
                <a:cubicBezTo>
                  <a:pt x="4906367" y="790029"/>
                  <a:pt x="4903886" y="792509"/>
                  <a:pt x="4903886" y="792509"/>
                </a:cubicBezTo>
                <a:cubicBezTo>
                  <a:pt x="4903886" y="797471"/>
                  <a:pt x="4906367" y="797471"/>
                  <a:pt x="4911328" y="792509"/>
                </a:cubicBezTo>
                <a:lnTo>
                  <a:pt x="4911328" y="799951"/>
                </a:lnTo>
                <a:lnTo>
                  <a:pt x="4918769" y="792509"/>
                </a:lnTo>
                <a:close/>
                <a:moveTo>
                  <a:pt x="4141143" y="785068"/>
                </a:moveTo>
                <a:lnTo>
                  <a:pt x="4143003" y="785068"/>
                </a:lnTo>
                <a:cubicBezTo>
                  <a:pt x="4144243" y="785068"/>
                  <a:pt x="4144863" y="785068"/>
                  <a:pt x="4144863" y="785068"/>
                </a:cubicBezTo>
                <a:cubicBezTo>
                  <a:pt x="4144863" y="790029"/>
                  <a:pt x="4144863" y="792509"/>
                  <a:pt x="4144863" y="792509"/>
                </a:cubicBezTo>
                <a:cubicBezTo>
                  <a:pt x="4144863" y="787548"/>
                  <a:pt x="4143623" y="785068"/>
                  <a:pt x="4141143" y="785068"/>
                </a:cubicBezTo>
                <a:close/>
                <a:moveTo>
                  <a:pt x="2850058" y="785068"/>
                </a:moveTo>
                <a:lnTo>
                  <a:pt x="2842617" y="799951"/>
                </a:lnTo>
                <a:lnTo>
                  <a:pt x="2850058" y="792509"/>
                </a:lnTo>
                <a:close/>
                <a:moveTo>
                  <a:pt x="4634368" y="782743"/>
                </a:moveTo>
                <a:cubicBezTo>
                  <a:pt x="4633592" y="783052"/>
                  <a:pt x="4632895" y="783828"/>
                  <a:pt x="4632275" y="785068"/>
                </a:cubicBezTo>
                <a:cubicBezTo>
                  <a:pt x="4629795" y="790029"/>
                  <a:pt x="4633516" y="794989"/>
                  <a:pt x="4643437" y="799951"/>
                </a:cubicBezTo>
                <a:lnTo>
                  <a:pt x="4665761" y="799951"/>
                </a:lnTo>
                <a:cubicBezTo>
                  <a:pt x="4665761" y="799951"/>
                  <a:pt x="4665761" y="797471"/>
                  <a:pt x="4665761" y="792509"/>
                </a:cubicBezTo>
                <a:cubicBezTo>
                  <a:pt x="4675683" y="787548"/>
                  <a:pt x="4675683" y="785068"/>
                  <a:pt x="4665761" y="785068"/>
                </a:cubicBezTo>
                <a:lnTo>
                  <a:pt x="4658320" y="792509"/>
                </a:lnTo>
                <a:lnTo>
                  <a:pt x="4643437" y="792509"/>
                </a:lnTo>
                <a:cubicBezTo>
                  <a:pt x="4639716" y="785069"/>
                  <a:pt x="4636693" y="781812"/>
                  <a:pt x="4634368" y="782743"/>
                </a:cubicBezTo>
                <a:close/>
                <a:moveTo>
                  <a:pt x="4539258" y="780417"/>
                </a:moveTo>
                <a:cubicBezTo>
                  <a:pt x="4536777" y="779797"/>
                  <a:pt x="4534297" y="780107"/>
                  <a:pt x="4531816" y="781347"/>
                </a:cubicBezTo>
                <a:cubicBezTo>
                  <a:pt x="4526855" y="783827"/>
                  <a:pt x="4524375" y="785068"/>
                  <a:pt x="4524375" y="785068"/>
                </a:cubicBezTo>
                <a:lnTo>
                  <a:pt x="4524375" y="792509"/>
                </a:lnTo>
                <a:cubicBezTo>
                  <a:pt x="4529336" y="802431"/>
                  <a:pt x="4531816" y="807392"/>
                  <a:pt x="4531816" y="807392"/>
                </a:cubicBezTo>
                <a:lnTo>
                  <a:pt x="4539258" y="814834"/>
                </a:lnTo>
                <a:lnTo>
                  <a:pt x="4554140" y="822275"/>
                </a:lnTo>
                <a:cubicBezTo>
                  <a:pt x="4554140" y="827236"/>
                  <a:pt x="4556620" y="829716"/>
                  <a:pt x="4561582" y="829716"/>
                </a:cubicBezTo>
                <a:lnTo>
                  <a:pt x="4561582" y="822275"/>
                </a:lnTo>
                <a:lnTo>
                  <a:pt x="4569023" y="814834"/>
                </a:lnTo>
                <a:cubicBezTo>
                  <a:pt x="4569023" y="824755"/>
                  <a:pt x="4570264" y="827236"/>
                  <a:pt x="4572744" y="822275"/>
                </a:cubicBezTo>
                <a:cubicBezTo>
                  <a:pt x="4575224" y="817314"/>
                  <a:pt x="4575224" y="811113"/>
                  <a:pt x="4572744" y="803672"/>
                </a:cubicBezTo>
                <a:cubicBezTo>
                  <a:pt x="4570264" y="796230"/>
                  <a:pt x="4566543" y="792509"/>
                  <a:pt x="4561582" y="792509"/>
                </a:cubicBezTo>
                <a:cubicBezTo>
                  <a:pt x="4546699" y="802431"/>
                  <a:pt x="4536777" y="804912"/>
                  <a:pt x="4531816" y="799951"/>
                </a:cubicBezTo>
                <a:cubicBezTo>
                  <a:pt x="4531816" y="794989"/>
                  <a:pt x="4533057" y="791269"/>
                  <a:pt x="4535537" y="788789"/>
                </a:cubicBezTo>
                <a:cubicBezTo>
                  <a:pt x="4538017" y="786309"/>
                  <a:pt x="4539258" y="785068"/>
                  <a:pt x="4539258" y="785068"/>
                </a:cubicBezTo>
                <a:lnTo>
                  <a:pt x="4546699" y="785068"/>
                </a:lnTo>
                <a:cubicBezTo>
                  <a:pt x="4544218" y="782587"/>
                  <a:pt x="4541738" y="781037"/>
                  <a:pt x="4539258" y="780417"/>
                </a:cubicBezTo>
                <a:close/>
                <a:moveTo>
                  <a:pt x="6087070" y="777627"/>
                </a:moveTo>
                <a:lnTo>
                  <a:pt x="6087070" y="785068"/>
                </a:lnTo>
                <a:cubicBezTo>
                  <a:pt x="6087070" y="790029"/>
                  <a:pt x="6085829" y="793750"/>
                  <a:pt x="6083349" y="796230"/>
                </a:cubicBezTo>
                <a:cubicBezTo>
                  <a:pt x="6080869" y="798710"/>
                  <a:pt x="6077149" y="797471"/>
                  <a:pt x="6072187" y="792509"/>
                </a:cubicBezTo>
                <a:cubicBezTo>
                  <a:pt x="6067226" y="792509"/>
                  <a:pt x="6064746" y="792509"/>
                  <a:pt x="6064746" y="792509"/>
                </a:cubicBezTo>
                <a:cubicBezTo>
                  <a:pt x="6064746" y="782588"/>
                  <a:pt x="6072187" y="777627"/>
                  <a:pt x="6087070" y="777627"/>
                </a:cubicBezTo>
                <a:close/>
                <a:moveTo>
                  <a:pt x="4010918" y="777627"/>
                </a:moveTo>
                <a:cubicBezTo>
                  <a:pt x="4010918" y="782588"/>
                  <a:pt x="4013398" y="785068"/>
                  <a:pt x="4018359" y="785068"/>
                </a:cubicBezTo>
                <a:cubicBezTo>
                  <a:pt x="4023320" y="785068"/>
                  <a:pt x="4027041" y="787548"/>
                  <a:pt x="4029522" y="792509"/>
                </a:cubicBezTo>
                <a:cubicBezTo>
                  <a:pt x="4032002" y="797471"/>
                  <a:pt x="4033242" y="799951"/>
                  <a:pt x="4033242" y="799951"/>
                </a:cubicBezTo>
                <a:cubicBezTo>
                  <a:pt x="4033242" y="799951"/>
                  <a:pt x="4029522" y="801191"/>
                  <a:pt x="4022080" y="803672"/>
                </a:cubicBezTo>
                <a:cubicBezTo>
                  <a:pt x="4014639" y="806152"/>
                  <a:pt x="4012158" y="804912"/>
                  <a:pt x="4014639" y="799951"/>
                </a:cubicBezTo>
                <a:cubicBezTo>
                  <a:pt x="4017120" y="794989"/>
                  <a:pt x="4015879" y="792509"/>
                  <a:pt x="4010918" y="792509"/>
                </a:cubicBezTo>
                <a:cubicBezTo>
                  <a:pt x="4010918" y="792509"/>
                  <a:pt x="4009678" y="793750"/>
                  <a:pt x="4007197" y="796230"/>
                </a:cubicBezTo>
                <a:cubicBezTo>
                  <a:pt x="4004717" y="798710"/>
                  <a:pt x="4003477" y="799951"/>
                  <a:pt x="4003477" y="799951"/>
                </a:cubicBezTo>
                <a:lnTo>
                  <a:pt x="3996035" y="792509"/>
                </a:lnTo>
                <a:cubicBezTo>
                  <a:pt x="3996035" y="787548"/>
                  <a:pt x="3998516" y="785068"/>
                  <a:pt x="4003477" y="785068"/>
                </a:cubicBezTo>
                <a:cubicBezTo>
                  <a:pt x="4003477" y="780107"/>
                  <a:pt x="4005957" y="777627"/>
                  <a:pt x="4010918" y="777627"/>
                </a:cubicBezTo>
                <a:close/>
                <a:moveTo>
                  <a:pt x="3780235" y="777627"/>
                </a:moveTo>
                <a:cubicBezTo>
                  <a:pt x="3780235" y="777627"/>
                  <a:pt x="3780235" y="780107"/>
                  <a:pt x="3780235" y="785068"/>
                </a:cubicBezTo>
                <a:cubicBezTo>
                  <a:pt x="3780235" y="785068"/>
                  <a:pt x="3781475" y="785068"/>
                  <a:pt x="3783955" y="785068"/>
                </a:cubicBezTo>
                <a:cubicBezTo>
                  <a:pt x="3786436" y="785068"/>
                  <a:pt x="3787676" y="785068"/>
                  <a:pt x="3787676" y="785068"/>
                </a:cubicBezTo>
                <a:cubicBezTo>
                  <a:pt x="3787676" y="780107"/>
                  <a:pt x="3785195" y="777627"/>
                  <a:pt x="3780235" y="777627"/>
                </a:cubicBezTo>
                <a:close/>
                <a:moveTo>
                  <a:pt x="3080742" y="777627"/>
                </a:moveTo>
                <a:lnTo>
                  <a:pt x="3073301" y="785068"/>
                </a:lnTo>
                <a:cubicBezTo>
                  <a:pt x="3068341" y="790029"/>
                  <a:pt x="3063379" y="792509"/>
                  <a:pt x="3058418" y="792509"/>
                </a:cubicBezTo>
                <a:lnTo>
                  <a:pt x="3065859" y="785068"/>
                </a:lnTo>
                <a:cubicBezTo>
                  <a:pt x="3070821" y="780107"/>
                  <a:pt x="3075781" y="777627"/>
                  <a:pt x="3080742" y="777627"/>
                </a:cubicBezTo>
                <a:close/>
                <a:moveTo>
                  <a:pt x="2887266" y="777627"/>
                </a:moveTo>
                <a:cubicBezTo>
                  <a:pt x="2882305" y="782588"/>
                  <a:pt x="2882305" y="785068"/>
                  <a:pt x="2887266" y="785068"/>
                </a:cubicBezTo>
                <a:cubicBezTo>
                  <a:pt x="2892227" y="780107"/>
                  <a:pt x="2894707" y="777627"/>
                  <a:pt x="2894707" y="777627"/>
                </a:cubicBezTo>
                <a:close/>
                <a:moveTo>
                  <a:pt x="4591347" y="770185"/>
                </a:moveTo>
                <a:cubicBezTo>
                  <a:pt x="4586386" y="770185"/>
                  <a:pt x="4585147" y="771426"/>
                  <a:pt x="4587627" y="773906"/>
                </a:cubicBezTo>
                <a:cubicBezTo>
                  <a:pt x="4590107" y="776386"/>
                  <a:pt x="4591347" y="777627"/>
                  <a:pt x="4591347" y="777627"/>
                </a:cubicBezTo>
                <a:cubicBezTo>
                  <a:pt x="4591347" y="777627"/>
                  <a:pt x="4591347" y="775147"/>
                  <a:pt x="4591347" y="770185"/>
                </a:cubicBezTo>
                <a:close/>
                <a:moveTo>
                  <a:pt x="4282529" y="770185"/>
                </a:moveTo>
                <a:cubicBezTo>
                  <a:pt x="4280049" y="770185"/>
                  <a:pt x="4278809" y="772665"/>
                  <a:pt x="4278809" y="777627"/>
                </a:cubicBezTo>
                <a:cubicBezTo>
                  <a:pt x="4273848" y="777627"/>
                  <a:pt x="4273848" y="780107"/>
                  <a:pt x="4278809" y="785068"/>
                </a:cubicBezTo>
                <a:lnTo>
                  <a:pt x="4286250" y="777627"/>
                </a:lnTo>
                <a:cubicBezTo>
                  <a:pt x="4286250" y="772665"/>
                  <a:pt x="4285010" y="770185"/>
                  <a:pt x="4282529" y="770185"/>
                </a:cubicBezTo>
                <a:close/>
                <a:moveTo>
                  <a:pt x="3430488" y="770185"/>
                </a:moveTo>
                <a:cubicBezTo>
                  <a:pt x="3420566" y="770185"/>
                  <a:pt x="3415605" y="771426"/>
                  <a:pt x="3415605" y="773906"/>
                </a:cubicBezTo>
                <a:cubicBezTo>
                  <a:pt x="3415605" y="776386"/>
                  <a:pt x="3410645" y="780107"/>
                  <a:pt x="3400723" y="785068"/>
                </a:cubicBezTo>
                <a:lnTo>
                  <a:pt x="3385840" y="792509"/>
                </a:lnTo>
                <a:lnTo>
                  <a:pt x="3400723" y="792509"/>
                </a:lnTo>
                <a:cubicBezTo>
                  <a:pt x="3400723" y="787548"/>
                  <a:pt x="3403203" y="785068"/>
                  <a:pt x="3408165" y="785068"/>
                </a:cubicBezTo>
                <a:cubicBezTo>
                  <a:pt x="3428008" y="780107"/>
                  <a:pt x="3437930" y="775147"/>
                  <a:pt x="3437930" y="770185"/>
                </a:cubicBezTo>
                <a:close/>
                <a:moveTo>
                  <a:pt x="2416597" y="768790"/>
                </a:moveTo>
                <a:cubicBezTo>
                  <a:pt x="2417838" y="768480"/>
                  <a:pt x="2418457" y="768945"/>
                  <a:pt x="2418457" y="770185"/>
                </a:cubicBezTo>
                <a:lnTo>
                  <a:pt x="2425898" y="770185"/>
                </a:lnTo>
                <a:cubicBezTo>
                  <a:pt x="2430860" y="775147"/>
                  <a:pt x="2433340" y="775147"/>
                  <a:pt x="2433340" y="770185"/>
                </a:cubicBezTo>
                <a:lnTo>
                  <a:pt x="2440781" y="770185"/>
                </a:lnTo>
                <a:lnTo>
                  <a:pt x="2433340" y="777627"/>
                </a:lnTo>
                <a:lnTo>
                  <a:pt x="2418457" y="792509"/>
                </a:lnTo>
                <a:lnTo>
                  <a:pt x="2396133" y="807392"/>
                </a:lnTo>
                <a:lnTo>
                  <a:pt x="2381250" y="822275"/>
                </a:lnTo>
                <a:lnTo>
                  <a:pt x="2373810" y="822275"/>
                </a:lnTo>
                <a:cubicBezTo>
                  <a:pt x="2373810" y="822275"/>
                  <a:pt x="2373810" y="819795"/>
                  <a:pt x="2373810" y="814834"/>
                </a:cubicBezTo>
                <a:lnTo>
                  <a:pt x="2358926" y="822275"/>
                </a:lnTo>
                <a:cubicBezTo>
                  <a:pt x="2358926" y="817314"/>
                  <a:pt x="2366367" y="807392"/>
                  <a:pt x="2381250" y="792509"/>
                </a:cubicBezTo>
                <a:lnTo>
                  <a:pt x="2388691" y="792509"/>
                </a:lnTo>
                <a:cubicBezTo>
                  <a:pt x="2403574" y="777627"/>
                  <a:pt x="2412876" y="769720"/>
                  <a:pt x="2416597" y="768790"/>
                </a:cubicBezTo>
                <a:close/>
                <a:moveTo>
                  <a:pt x="6042422" y="762744"/>
                </a:moveTo>
                <a:lnTo>
                  <a:pt x="6049863" y="770185"/>
                </a:lnTo>
                <a:cubicBezTo>
                  <a:pt x="6044902" y="770185"/>
                  <a:pt x="6042422" y="770185"/>
                  <a:pt x="6042422" y="770185"/>
                </a:cubicBezTo>
                <a:close/>
                <a:moveTo>
                  <a:pt x="4546699" y="762744"/>
                </a:moveTo>
                <a:lnTo>
                  <a:pt x="4549179" y="767705"/>
                </a:lnTo>
                <a:lnTo>
                  <a:pt x="4546699" y="770185"/>
                </a:lnTo>
                <a:close/>
                <a:moveTo>
                  <a:pt x="4107656" y="762744"/>
                </a:moveTo>
                <a:cubicBezTo>
                  <a:pt x="4107656" y="762744"/>
                  <a:pt x="4108897" y="762744"/>
                  <a:pt x="4111377" y="762744"/>
                </a:cubicBezTo>
                <a:cubicBezTo>
                  <a:pt x="4113857" y="762744"/>
                  <a:pt x="4115098" y="765224"/>
                  <a:pt x="4115098" y="770185"/>
                </a:cubicBezTo>
                <a:cubicBezTo>
                  <a:pt x="4115098" y="770185"/>
                  <a:pt x="4112617" y="770185"/>
                  <a:pt x="4107656" y="770185"/>
                </a:cubicBezTo>
                <a:cubicBezTo>
                  <a:pt x="4102695" y="770185"/>
                  <a:pt x="4100215" y="772665"/>
                  <a:pt x="4100215" y="777627"/>
                </a:cubicBezTo>
                <a:lnTo>
                  <a:pt x="4092773" y="777627"/>
                </a:lnTo>
                <a:cubicBezTo>
                  <a:pt x="4092773" y="777627"/>
                  <a:pt x="4092773" y="775147"/>
                  <a:pt x="4092773" y="770185"/>
                </a:cubicBezTo>
                <a:close/>
                <a:moveTo>
                  <a:pt x="3772793" y="762744"/>
                </a:moveTo>
                <a:lnTo>
                  <a:pt x="3765352" y="777627"/>
                </a:lnTo>
                <a:cubicBezTo>
                  <a:pt x="3775273" y="772665"/>
                  <a:pt x="3782715" y="770185"/>
                  <a:pt x="3787676" y="770185"/>
                </a:cubicBezTo>
                <a:lnTo>
                  <a:pt x="3787676" y="762744"/>
                </a:lnTo>
                <a:cubicBezTo>
                  <a:pt x="3787676" y="762744"/>
                  <a:pt x="3782715" y="762744"/>
                  <a:pt x="3772793" y="762744"/>
                </a:cubicBezTo>
                <a:close/>
                <a:moveTo>
                  <a:pt x="2723555" y="757163"/>
                </a:moveTo>
                <a:cubicBezTo>
                  <a:pt x="2724795" y="757163"/>
                  <a:pt x="2726035" y="757783"/>
                  <a:pt x="2727275" y="759023"/>
                </a:cubicBezTo>
                <a:cubicBezTo>
                  <a:pt x="2729756" y="761503"/>
                  <a:pt x="2730997" y="762744"/>
                  <a:pt x="2730997" y="762744"/>
                </a:cubicBezTo>
                <a:cubicBezTo>
                  <a:pt x="2730997" y="762744"/>
                  <a:pt x="2728515" y="762744"/>
                  <a:pt x="2723555" y="762744"/>
                </a:cubicBezTo>
                <a:cubicBezTo>
                  <a:pt x="2718594" y="767705"/>
                  <a:pt x="2716113" y="768945"/>
                  <a:pt x="2716113" y="766464"/>
                </a:cubicBezTo>
                <a:cubicBezTo>
                  <a:pt x="2716113" y="763984"/>
                  <a:pt x="2717353" y="761503"/>
                  <a:pt x="2719834" y="759023"/>
                </a:cubicBezTo>
                <a:cubicBezTo>
                  <a:pt x="2721074" y="757783"/>
                  <a:pt x="2722315" y="757163"/>
                  <a:pt x="2723555" y="757163"/>
                </a:cubicBezTo>
                <a:close/>
                <a:moveTo>
                  <a:pt x="6094511" y="755302"/>
                </a:moveTo>
                <a:cubicBezTo>
                  <a:pt x="6094511" y="755302"/>
                  <a:pt x="6096992" y="756543"/>
                  <a:pt x="6101953" y="759023"/>
                </a:cubicBezTo>
                <a:cubicBezTo>
                  <a:pt x="6106914" y="761503"/>
                  <a:pt x="6109394" y="765224"/>
                  <a:pt x="6109394" y="770185"/>
                </a:cubicBezTo>
                <a:cubicBezTo>
                  <a:pt x="6109394" y="775147"/>
                  <a:pt x="6109394" y="780107"/>
                  <a:pt x="6109394" y="785068"/>
                </a:cubicBezTo>
                <a:cubicBezTo>
                  <a:pt x="6104433" y="790029"/>
                  <a:pt x="6101953" y="792509"/>
                  <a:pt x="6101953" y="792509"/>
                </a:cubicBezTo>
                <a:lnTo>
                  <a:pt x="6094511" y="785068"/>
                </a:lnTo>
                <a:cubicBezTo>
                  <a:pt x="6094511" y="785068"/>
                  <a:pt x="6095752" y="785068"/>
                  <a:pt x="6098232" y="785068"/>
                </a:cubicBezTo>
                <a:cubicBezTo>
                  <a:pt x="6100712" y="785068"/>
                  <a:pt x="6101953" y="782588"/>
                  <a:pt x="6101953" y="777627"/>
                </a:cubicBezTo>
                <a:cubicBezTo>
                  <a:pt x="6101953" y="772665"/>
                  <a:pt x="6101953" y="770185"/>
                  <a:pt x="6101953" y="770185"/>
                </a:cubicBezTo>
                <a:lnTo>
                  <a:pt x="6101953" y="762744"/>
                </a:lnTo>
                <a:close/>
                <a:moveTo>
                  <a:pt x="6064746" y="755302"/>
                </a:moveTo>
                <a:cubicBezTo>
                  <a:pt x="6069707" y="755302"/>
                  <a:pt x="6075908" y="756543"/>
                  <a:pt x="6083349" y="759023"/>
                </a:cubicBezTo>
                <a:cubicBezTo>
                  <a:pt x="6090791" y="761503"/>
                  <a:pt x="6094511" y="765224"/>
                  <a:pt x="6094511" y="770185"/>
                </a:cubicBezTo>
                <a:cubicBezTo>
                  <a:pt x="6094511" y="770185"/>
                  <a:pt x="6087070" y="767705"/>
                  <a:pt x="6072187" y="762744"/>
                </a:cubicBezTo>
                <a:close/>
                <a:moveTo>
                  <a:pt x="4643437" y="755302"/>
                </a:moveTo>
                <a:cubicBezTo>
                  <a:pt x="4643437" y="760264"/>
                  <a:pt x="4645917" y="762744"/>
                  <a:pt x="4650879" y="762744"/>
                </a:cubicBezTo>
                <a:cubicBezTo>
                  <a:pt x="4650879" y="762744"/>
                  <a:pt x="4650879" y="760264"/>
                  <a:pt x="4650879" y="755302"/>
                </a:cubicBezTo>
                <a:cubicBezTo>
                  <a:pt x="4650879" y="755302"/>
                  <a:pt x="4648399" y="755302"/>
                  <a:pt x="4643437" y="755302"/>
                </a:cubicBezTo>
                <a:close/>
                <a:moveTo>
                  <a:pt x="4583906" y="755302"/>
                </a:moveTo>
                <a:cubicBezTo>
                  <a:pt x="4583906" y="755302"/>
                  <a:pt x="4582665" y="756543"/>
                  <a:pt x="4580185" y="759023"/>
                </a:cubicBezTo>
                <a:cubicBezTo>
                  <a:pt x="4577705" y="761503"/>
                  <a:pt x="4576465" y="765224"/>
                  <a:pt x="4576465" y="770185"/>
                </a:cubicBezTo>
                <a:lnTo>
                  <a:pt x="4583906" y="770185"/>
                </a:lnTo>
                <a:cubicBezTo>
                  <a:pt x="4583906" y="770185"/>
                  <a:pt x="4583906" y="767705"/>
                  <a:pt x="4583906" y="762744"/>
                </a:cubicBezTo>
                <a:cubicBezTo>
                  <a:pt x="4583906" y="757782"/>
                  <a:pt x="4583906" y="755302"/>
                  <a:pt x="4583906" y="755302"/>
                </a:cubicBezTo>
                <a:close/>
                <a:moveTo>
                  <a:pt x="3013770" y="755302"/>
                </a:moveTo>
                <a:lnTo>
                  <a:pt x="3013770" y="762744"/>
                </a:lnTo>
                <a:lnTo>
                  <a:pt x="3006328" y="762744"/>
                </a:lnTo>
                <a:close/>
                <a:moveTo>
                  <a:pt x="4513213" y="753442"/>
                </a:moveTo>
                <a:cubicBezTo>
                  <a:pt x="4511973" y="753442"/>
                  <a:pt x="4510733" y="754062"/>
                  <a:pt x="4509492" y="755302"/>
                </a:cubicBezTo>
                <a:cubicBezTo>
                  <a:pt x="4509492" y="760264"/>
                  <a:pt x="4510733" y="765224"/>
                  <a:pt x="4513213" y="770185"/>
                </a:cubicBezTo>
                <a:cubicBezTo>
                  <a:pt x="4515693" y="775147"/>
                  <a:pt x="4519413" y="777627"/>
                  <a:pt x="4524375" y="777627"/>
                </a:cubicBezTo>
                <a:cubicBezTo>
                  <a:pt x="4524375" y="777627"/>
                  <a:pt x="4524375" y="775147"/>
                  <a:pt x="4524375" y="770185"/>
                </a:cubicBezTo>
                <a:cubicBezTo>
                  <a:pt x="4520654" y="759023"/>
                  <a:pt x="4516933" y="753442"/>
                  <a:pt x="4513213" y="753442"/>
                </a:cubicBezTo>
                <a:close/>
                <a:moveTo>
                  <a:pt x="3127252" y="752512"/>
                </a:moveTo>
                <a:cubicBezTo>
                  <a:pt x="3130972" y="751892"/>
                  <a:pt x="3132832" y="752822"/>
                  <a:pt x="3132832" y="755302"/>
                </a:cubicBezTo>
                <a:lnTo>
                  <a:pt x="3125391" y="762744"/>
                </a:lnTo>
                <a:lnTo>
                  <a:pt x="3103067" y="770185"/>
                </a:lnTo>
                <a:cubicBezTo>
                  <a:pt x="3093144" y="775147"/>
                  <a:pt x="3088184" y="776386"/>
                  <a:pt x="3088184" y="773906"/>
                </a:cubicBezTo>
                <a:cubicBezTo>
                  <a:pt x="3088184" y="771426"/>
                  <a:pt x="3095625" y="766464"/>
                  <a:pt x="3110508" y="759023"/>
                </a:cubicBezTo>
                <a:cubicBezTo>
                  <a:pt x="3117949" y="755302"/>
                  <a:pt x="3123530" y="753132"/>
                  <a:pt x="3127252" y="752512"/>
                </a:cubicBezTo>
                <a:close/>
                <a:moveTo>
                  <a:pt x="4159746" y="747861"/>
                </a:moveTo>
                <a:cubicBezTo>
                  <a:pt x="4159746" y="747861"/>
                  <a:pt x="4162226" y="747861"/>
                  <a:pt x="4167188" y="747861"/>
                </a:cubicBezTo>
                <a:cubicBezTo>
                  <a:pt x="4167188" y="747861"/>
                  <a:pt x="4167188" y="749102"/>
                  <a:pt x="4167188" y="751582"/>
                </a:cubicBezTo>
                <a:cubicBezTo>
                  <a:pt x="4167188" y="754062"/>
                  <a:pt x="4167188" y="755302"/>
                  <a:pt x="4167188" y="755302"/>
                </a:cubicBezTo>
                <a:cubicBezTo>
                  <a:pt x="4167188" y="755302"/>
                  <a:pt x="4165947" y="754062"/>
                  <a:pt x="4163467" y="751582"/>
                </a:cubicBezTo>
                <a:cubicBezTo>
                  <a:pt x="4160987" y="749102"/>
                  <a:pt x="4159746" y="747861"/>
                  <a:pt x="4159746" y="747861"/>
                </a:cubicBezTo>
                <a:close/>
                <a:moveTo>
                  <a:pt x="3467695" y="747861"/>
                </a:moveTo>
                <a:lnTo>
                  <a:pt x="3467695" y="755302"/>
                </a:lnTo>
                <a:cubicBezTo>
                  <a:pt x="3472656" y="755302"/>
                  <a:pt x="3477618" y="752822"/>
                  <a:pt x="3482578" y="747861"/>
                </a:cubicBezTo>
                <a:cubicBezTo>
                  <a:pt x="3477618" y="747861"/>
                  <a:pt x="3472656" y="747861"/>
                  <a:pt x="3467695" y="747861"/>
                </a:cubicBezTo>
                <a:close/>
                <a:moveTo>
                  <a:pt x="3311426" y="747861"/>
                </a:moveTo>
                <a:lnTo>
                  <a:pt x="3311426" y="755302"/>
                </a:lnTo>
                <a:cubicBezTo>
                  <a:pt x="3311426" y="755302"/>
                  <a:pt x="3312666" y="754062"/>
                  <a:pt x="3315146" y="751582"/>
                </a:cubicBezTo>
                <a:cubicBezTo>
                  <a:pt x="3317627" y="749102"/>
                  <a:pt x="3316387" y="747861"/>
                  <a:pt x="3311426" y="747861"/>
                </a:cubicBezTo>
                <a:close/>
                <a:moveTo>
                  <a:pt x="4532746" y="745536"/>
                </a:moveTo>
                <a:cubicBezTo>
                  <a:pt x="4527165" y="744605"/>
                  <a:pt x="4524375" y="747862"/>
                  <a:pt x="4524375" y="755302"/>
                </a:cubicBezTo>
                <a:lnTo>
                  <a:pt x="4531816" y="762744"/>
                </a:lnTo>
                <a:cubicBezTo>
                  <a:pt x="4531816" y="762744"/>
                  <a:pt x="4534296" y="766464"/>
                  <a:pt x="4539258" y="773906"/>
                </a:cubicBezTo>
                <a:cubicBezTo>
                  <a:pt x="4544219" y="781347"/>
                  <a:pt x="4551660" y="785068"/>
                  <a:pt x="4561582" y="785068"/>
                </a:cubicBezTo>
                <a:lnTo>
                  <a:pt x="4554140" y="777627"/>
                </a:lnTo>
                <a:lnTo>
                  <a:pt x="4549179" y="767705"/>
                </a:lnTo>
                <a:lnTo>
                  <a:pt x="4554140" y="762744"/>
                </a:lnTo>
                <a:lnTo>
                  <a:pt x="4554140" y="755302"/>
                </a:lnTo>
                <a:cubicBezTo>
                  <a:pt x="4554140" y="755302"/>
                  <a:pt x="4551660" y="757782"/>
                  <a:pt x="4546699" y="762744"/>
                </a:cubicBezTo>
                <a:lnTo>
                  <a:pt x="4539258" y="747861"/>
                </a:lnTo>
                <a:cubicBezTo>
                  <a:pt x="4536777" y="746621"/>
                  <a:pt x="4534607" y="745845"/>
                  <a:pt x="4532746" y="745536"/>
                </a:cubicBezTo>
                <a:close/>
                <a:moveTo>
                  <a:pt x="3328169" y="744140"/>
                </a:moveTo>
                <a:cubicBezTo>
                  <a:pt x="3326929" y="744140"/>
                  <a:pt x="3326308" y="745380"/>
                  <a:pt x="3326308" y="747861"/>
                </a:cubicBezTo>
                <a:lnTo>
                  <a:pt x="3333751" y="747861"/>
                </a:lnTo>
                <a:cubicBezTo>
                  <a:pt x="3331270" y="745380"/>
                  <a:pt x="3329410" y="744140"/>
                  <a:pt x="3328169" y="744140"/>
                </a:cubicBezTo>
                <a:close/>
                <a:moveTo>
                  <a:pt x="4621113" y="740420"/>
                </a:moveTo>
                <a:lnTo>
                  <a:pt x="4621113" y="747861"/>
                </a:lnTo>
                <a:cubicBezTo>
                  <a:pt x="4626074" y="747861"/>
                  <a:pt x="4628554" y="747861"/>
                  <a:pt x="4628554" y="747861"/>
                </a:cubicBezTo>
                <a:cubicBezTo>
                  <a:pt x="4628554" y="747861"/>
                  <a:pt x="4628554" y="750341"/>
                  <a:pt x="4628554" y="755302"/>
                </a:cubicBezTo>
                <a:lnTo>
                  <a:pt x="4635996" y="755302"/>
                </a:lnTo>
                <a:lnTo>
                  <a:pt x="4635996" y="747861"/>
                </a:lnTo>
                <a:cubicBezTo>
                  <a:pt x="4631035" y="747861"/>
                  <a:pt x="4628554" y="746620"/>
                  <a:pt x="4628554" y="744140"/>
                </a:cubicBezTo>
                <a:cubicBezTo>
                  <a:pt x="4628554" y="741660"/>
                  <a:pt x="4626074" y="740420"/>
                  <a:pt x="4621113" y="740420"/>
                </a:cubicBezTo>
                <a:close/>
                <a:moveTo>
                  <a:pt x="4353223" y="740420"/>
                </a:moveTo>
                <a:cubicBezTo>
                  <a:pt x="4353223" y="745381"/>
                  <a:pt x="4354463" y="747861"/>
                  <a:pt x="4356943" y="747861"/>
                </a:cubicBezTo>
                <a:cubicBezTo>
                  <a:pt x="4359424" y="747861"/>
                  <a:pt x="4360664" y="747861"/>
                  <a:pt x="4360664" y="747861"/>
                </a:cubicBezTo>
                <a:lnTo>
                  <a:pt x="4368105" y="740420"/>
                </a:lnTo>
                <a:cubicBezTo>
                  <a:pt x="4368105" y="740420"/>
                  <a:pt x="4365625" y="740420"/>
                  <a:pt x="4360664" y="740420"/>
                </a:cubicBezTo>
                <a:close/>
                <a:moveTo>
                  <a:pt x="2961680" y="740420"/>
                </a:moveTo>
                <a:lnTo>
                  <a:pt x="2946797" y="762744"/>
                </a:lnTo>
                <a:cubicBezTo>
                  <a:pt x="2941836" y="767705"/>
                  <a:pt x="2939355" y="767705"/>
                  <a:pt x="2939355" y="762744"/>
                </a:cubicBezTo>
                <a:cubicBezTo>
                  <a:pt x="2939355" y="757782"/>
                  <a:pt x="2941836" y="755302"/>
                  <a:pt x="2946797" y="755302"/>
                </a:cubicBezTo>
                <a:cubicBezTo>
                  <a:pt x="2951758" y="755302"/>
                  <a:pt x="2954238" y="752822"/>
                  <a:pt x="2954238" y="747861"/>
                </a:cubicBezTo>
                <a:close/>
                <a:moveTo>
                  <a:pt x="4665761" y="732978"/>
                </a:moveTo>
                <a:lnTo>
                  <a:pt x="4665761" y="747861"/>
                </a:lnTo>
                <a:cubicBezTo>
                  <a:pt x="4675683" y="747861"/>
                  <a:pt x="4681885" y="746620"/>
                  <a:pt x="4684365" y="744140"/>
                </a:cubicBezTo>
                <a:cubicBezTo>
                  <a:pt x="4686845" y="741660"/>
                  <a:pt x="4688086" y="740420"/>
                  <a:pt x="4688086" y="740420"/>
                </a:cubicBezTo>
                <a:cubicBezTo>
                  <a:pt x="4688086" y="735458"/>
                  <a:pt x="4680644" y="732978"/>
                  <a:pt x="4665761" y="732978"/>
                </a:cubicBezTo>
                <a:close/>
                <a:moveTo>
                  <a:pt x="3891855" y="732978"/>
                </a:moveTo>
                <a:lnTo>
                  <a:pt x="3847207" y="747861"/>
                </a:lnTo>
                <a:cubicBezTo>
                  <a:pt x="3847207" y="752822"/>
                  <a:pt x="3854648" y="752822"/>
                  <a:pt x="3869532" y="747861"/>
                </a:cubicBezTo>
                <a:cubicBezTo>
                  <a:pt x="3874492" y="747861"/>
                  <a:pt x="3879453" y="745381"/>
                  <a:pt x="3884415" y="740420"/>
                </a:cubicBezTo>
                <a:close/>
                <a:moveTo>
                  <a:pt x="2924473" y="732978"/>
                </a:moveTo>
                <a:lnTo>
                  <a:pt x="2924473" y="747861"/>
                </a:lnTo>
                <a:cubicBezTo>
                  <a:pt x="2919512" y="747861"/>
                  <a:pt x="2918272" y="750341"/>
                  <a:pt x="2920752" y="755302"/>
                </a:cubicBezTo>
                <a:cubicBezTo>
                  <a:pt x="2923233" y="760264"/>
                  <a:pt x="2925713" y="762744"/>
                  <a:pt x="2928193" y="762744"/>
                </a:cubicBezTo>
                <a:cubicBezTo>
                  <a:pt x="2930674" y="762744"/>
                  <a:pt x="2931914" y="765224"/>
                  <a:pt x="2931914" y="770185"/>
                </a:cubicBezTo>
                <a:cubicBezTo>
                  <a:pt x="2931914" y="775147"/>
                  <a:pt x="2931914" y="777627"/>
                  <a:pt x="2931914" y="777627"/>
                </a:cubicBezTo>
                <a:lnTo>
                  <a:pt x="2917031" y="777627"/>
                </a:lnTo>
                <a:cubicBezTo>
                  <a:pt x="2917031" y="782588"/>
                  <a:pt x="2909590" y="788789"/>
                  <a:pt x="2894707" y="796230"/>
                </a:cubicBezTo>
                <a:cubicBezTo>
                  <a:pt x="2879824" y="803672"/>
                  <a:pt x="2866182" y="811113"/>
                  <a:pt x="2853779" y="818554"/>
                </a:cubicBezTo>
                <a:cubicBezTo>
                  <a:pt x="2841377" y="825996"/>
                  <a:pt x="2832695" y="829716"/>
                  <a:pt x="2827734" y="829716"/>
                </a:cubicBezTo>
                <a:cubicBezTo>
                  <a:pt x="2822774" y="829716"/>
                  <a:pt x="2820294" y="824755"/>
                  <a:pt x="2820294" y="814834"/>
                </a:cubicBezTo>
                <a:lnTo>
                  <a:pt x="2820294" y="807392"/>
                </a:lnTo>
                <a:lnTo>
                  <a:pt x="2805410" y="814834"/>
                </a:lnTo>
                <a:lnTo>
                  <a:pt x="2783087" y="844599"/>
                </a:lnTo>
                <a:lnTo>
                  <a:pt x="2775644" y="852041"/>
                </a:lnTo>
                <a:lnTo>
                  <a:pt x="2768204" y="837158"/>
                </a:lnTo>
                <a:lnTo>
                  <a:pt x="2750165" y="839367"/>
                </a:lnTo>
                <a:lnTo>
                  <a:pt x="2750996" y="838786"/>
                </a:lnTo>
                <a:cubicBezTo>
                  <a:pt x="2753785" y="837081"/>
                  <a:pt x="2757042" y="835298"/>
                  <a:pt x="2760762" y="833437"/>
                </a:cubicBezTo>
                <a:cubicBezTo>
                  <a:pt x="2775644" y="825996"/>
                  <a:pt x="2785567" y="822275"/>
                  <a:pt x="2790527" y="822275"/>
                </a:cubicBezTo>
                <a:cubicBezTo>
                  <a:pt x="2790527" y="822275"/>
                  <a:pt x="2793008" y="819795"/>
                  <a:pt x="2797969" y="814834"/>
                </a:cubicBezTo>
                <a:cubicBezTo>
                  <a:pt x="2797969" y="809872"/>
                  <a:pt x="2805410" y="802431"/>
                  <a:pt x="2820294" y="792509"/>
                </a:cubicBezTo>
                <a:cubicBezTo>
                  <a:pt x="2835176" y="782588"/>
                  <a:pt x="2845098" y="775147"/>
                  <a:pt x="2850058" y="770185"/>
                </a:cubicBezTo>
                <a:cubicBezTo>
                  <a:pt x="2855020" y="770185"/>
                  <a:pt x="2864941" y="765224"/>
                  <a:pt x="2879824" y="755302"/>
                </a:cubicBezTo>
                <a:cubicBezTo>
                  <a:pt x="2894707" y="745381"/>
                  <a:pt x="2902148" y="740420"/>
                  <a:pt x="2902148" y="740420"/>
                </a:cubicBezTo>
                <a:close/>
                <a:moveTo>
                  <a:pt x="2768204" y="732978"/>
                </a:moveTo>
                <a:cubicBezTo>
                  <a:pt x="2768204" y="732978"/>
                  <a:pt x="2768204" y="735458"/>
                  <a:pt x="2768204" y="740420"/>
                </a:cubicBezTo>
                <a:lnTo>
                  <a:pt x="2760762" y="740420"/>
                </a:lnTo>
                <a:cubicBezTo>
                  <a:pt x="2760762" y="740420"/>
                  <a:pt x="2763242" y="737939"/>
                  <a:pt x="2768204" y="732978"/>
                </a:cubicBezTo>
                <a:close/>
                <a:moveTo>
                  <a:pt x="4742501" y="730653"/>
                </a:moveTo>
                <a:cubicBezTo>
                  <a:pt x="4739710" y="730963"/>
                  <a:pt x="4736455" y="731738"/>
                  <a:pt x="4732734" y="732978"/>
                </a:cubicBezTo>
                <a:cubicBezTo>
                  <a:pt x="4707930" y="732978"/>
                  <a:pt x="4695527" y="735458"/>
                  <a:pt x="4695527" y="740420"/>
                </a:cubicBezTo>
                <a:cubicBezTo>
                  <a:pt x="4695527" y="745381"/>
                  <a:pt x="4705449" y="747861"/>
                  <a:pt x="4725293" y="747861"/>
                </a:cubicBezTo>
                <a:cubicBezTo>
                  <a:pt x="4745137" y="747861"/>
                  <a:pt x="4755058" y="745381"/>
                  <a:pt x="4755058" y="740420"/>
                </a:cubicBezTo>
                <a:cubicBezTo>
                  <a:pt x="4755058" y="732979"/>
                  <a:pt x="4750873" y="729723"/>
                  <a:pt x="4742501" y="730653"/>
                </a:cubicBezTo>
                <a:close/>
                <a:moveTo>
                  <a:pt x="5882431" y="729257"/>
                </a:moveTo>
                <a:cubicBezTo>
                  <a:pt x="5879951" y="729257"/>
                  <a:pt x="5876230" y="730498"/>
                  <a:pt x="5871269" y="732978"/>
                </a:cubicBezTo>
                <a:cubicBezTo>
                  <a:pt x="5871269" y="732978"/>
                  <a:pt x="5873749" y="732978"/>
                  <a:pt x="5878711" y="732978"/>
                </a:cubicBezTo>
                <a:lnTo>
                  <a:pt x="5886152" y="740420"/>
                </a:lnTo>
                <a:lnTo>
                  <a:pt x="5886152" y="732978"/>
                </a:lnTo>
                <a:cubicBezTo>
                  <a:pt x="5886152" y="730498"/>
                  <a:pt x="5884911" y="729257"/>
                  <a:pt x="5882431" y="729257"/>
                </a:cubicBezTo>
                <a:close/>
                <a:moveTo>
                  <a:pt x="4963418" y="725537"/>
                </a:moveTo>
                <a:cubicBezTo>
                  <a:pt x="4953496" y="725537"/>
                  <a:pt x="4951015" y="728017"/>
                  <a:pt x="4955976" y="732978"/>
                </a:cubicBezTo>
                <a:cubicBezTo>
                  <a:pt x="4960938" y="732978"/>
                  <a:pt x="4968379" y="732978"/>
                  <a:pt x="4978301" y="732978"/>
                </a:cubicBezTo>
                <a:cubicBezTo>
                  <a:pt x="4988222" y="732978"/>
                  <a:pt x="4993183" y="735458"/>
                  <a:pt x="4993183" y="740420"/>
                </a:cubicBezTo>
                <a:lnTo>
                  <a:pt x="5000625" y="732978"/>
                </a:lnTo>
                <a:lnTo>
                  <a:pt x="5000625" y="725537"/>
                </a:lnTo>
                <a:cubicBezTo>
                  <a:pt x="5000625" y="725537"/>
                  <a:pt x="4994424" y="725537"/>
                  <a:pt x="4982021" y="725537"/>
                </a:cubicBezTo>
                <a:cubicBezTo>
                  <a:pt x="4969618" y="725537"/>
                  <a:pt x="4963418" y="725537"/>
                  <a:pt x="4963418" y="725537"/>
                </a:cubicBezTo>
                <a:close/>
                <a:moveTo>
                  <a:pt x="4769941" y="725537"/>
                </a:moveTo>
                <a:lnTo>
                  <a:pt x="4762500" y="732978"/>
                </a:lnTo>
                <a:lnTo>
                  <a:pt x="4769941" y="747861"/>
                </a:lnTo>
                <a:lnTo>
                  <a:pt x="4777383" y="732978"/>
                </a:lnTo>
                <a:cubicBezTo>
                  <a:pt x="4782344" y="732978"/>
                  <a:pt x="4784824" y="732978"/>
                  <a:pt x="4784824" y="732978"/>
                </a:cubicBezTo>
                <a:cubicBezTo>
                  <a:pt x="4789785" y="732978"/>
                  <a:pt x="4791025" y="731738"/>
                  <a:pt x="4788545" y="729257"/>
                </a:cubicBezTo>
                <a:cubicBezTo>
                  <a:pt x="4786065" y="726777"/>
                  <a:pt x="4782344" y="725537"/>
                  <a:pt x="4777383" y="725537"/>
                </a:cubicBezTo>
                <a:cubicBezTo>
                  <a:pt x="4772421" y="725537"/>
                  <a:pt x="4769941" y="725537"/>
                  <a:pt x="4769941" y="725537"/>
                </a:cubicBezTo>
                <a:close/>
                <a:moveTo>
                  <a:pt x="3542109" y="725537"/>
                </a:moveTo>
                <a:cubicBezTo>
                  <a:pt x="3542109" y="725537"/>
                  <a:pt x="3543350" y="726777"/>
                  <a:pt x="3545830" y="729257"/>
                </a:cubicBezTo>
                <a:cubicBezTo>
                  <a:pt x="3548310" y="731738"/>
                  <a:pt x="3549551" y="732978"/>
                  <a:pt x="3549551" y="732978"/>
                </a:cubicBezTo>
                <a:cubicBezTo>
                  <a:pt x="3549551" y="732978"/>
                  <a:pt x="3550791" y="731738"/>
                  <a:pt x="3553271" y="729257"/>
                </a:cubicBezTo>
                <a:cubicBezTo>
                  <a:pt x="3555753" y="726777"/>
                  <a:pt x="3556992" y="725537"/>
                  <a:pt x="3556992" y="725537"/>
                </a:cubicBezTo>
                <a:lnTo>
                  <a:pt x="3549551" y="725537"/>
                </a:lnTo>
                <a:close/>
                <a:moveTo>
                  <a:pt x="2775644" y="725537"/>
                </a:moveTo>
                <a:cubicBezTo>
                  <a:pt x="2780605" y="725537"/>
                  <a:pt x="2783087" y="728017"/>
                  <a:pt x="2783087" y="732978"/>
                </a:cubicBezTo>
                <a:lnTo>
                  <a:pt x="2775644" y="732978"/>
                </a:lnTo>
                <a:cubicBezTo>
                  <a:pt x="2775644" y="728017"/>
                  <a:pt x="2775644" y="725537"/>
                  <a:pt x="2775644" y="725537"/>
                </a:cubicBezTo>
                <a:close/>
                <a:moveTo>
                  <a:pt x="5975449" y="718095"/>
                </a:moveTo>
                <a:cubicBezTo>
                  <a:pt x="5975449" y="718095"/>
                  <a:pt x="5977929" y="718095"/>
                  <a:pt x="5982890" y="718095"/>
                </a:cubicBezTo>
                <a:cubicBezTo>
                  <a:pt x="5987852" y="718095"/>
                  <a:pt x="5990332" y="718095"/>
                  <a:pt x="5990332" y="718095"/>
                </a:cubicBezTo>
                <a:lnTo>
                  <a:pt x="5997773" y="718095"/>
                </a:lnTo>
                <a:cubicBezTo>
                  <a:pt x="6007695" y="723057"/>
                  <a:pt x="6015136" y="725537"/>
                  <a:pt x="6020097" y="725537"/>
                </a:cubicBezTo>
                <a:cubicBezTo>
                  <a:pt x="6025059" y="725537"/>
                  <a:pt x="6027539" y="726777"/>
                  <a:pt x="6027539" y="729257"/>
                </a:cubicBezTo>
                <a:cubicBezTo>
                  <a:pt x="6027539" y="731738"/>
                  <a:pt x="6030019" y="732978"/>
                  <a:pt x="6034980" y="732978"/>
                </a:cubicBezTo>
                <a:cubicBezTo>
                  <a:pt x="6034980" y="737939"/>
                  <a:pt x="6037460" y="740420"/>
                  <a:pt x="6042422" y="740420"/>
                </a:cubicBezTo>
                <a:cubicBezTo>
                  <a:pt x="6047383" y="740420"/>
                  <a:pt x="6049863" y="741660"/>
                  <a:pt x="6049863" y="744140"/>
                </a:cubicBezTo>
                <a:cubicBezTo>
                  <a:pt x="6049863" y="746620"/>
                  <a:pt x="6047383" y="747861"/>
                  <a:pt x="6042422" y="747861"/>
                </a:cubicBezTo>
                <a:cubicBezTo>
                  <a:pt x="6042422" y="747861"/>
                  <a:pt x="6042422" y="749102"/>
                  <a:pt x="6042422" y="751582"/>
                </a:cubicBezTo>
                <a:cubicBezTo>
                  <a:pt x="6042422" y="754062"/>
                  <a:pt x="6042422" y="755302"/>
                  <a:pt x="6042422" y="755302"/>
                </a:cubicBezTo>
                <a:cubicBezTo>
                  <a:pt x="6037460" y="755302"/>
                  <a:pt x="6032500" y="751582"/>
                  <a:pt x="6027539" y="744140"/>
                </a:cubicBezTo>
                <a:cubicBezTo>
                  <a:pt x="6022577" y="736699"/>
                  <a:pt x="6015136" y="732978"/>
                  <a:pt x="6005215" y="732978"/>
                </a:cubicBezTo>
                <a:close/>
                <a:moveTo>
                  <a:pt x="3988594" y="718095"/>
                </a:moveTo>
                <a:cubicBezTo>
                  <a:pt x="3993555" y="718095"/>
                  <a:pt x="3996035" y="718095"/>
                  <a:pt x="3996035" y="718095"/>
                </a:cubicBezTo>
                <a:lnTo>
                  <a:pt x="3988594" y="725537"/>
                </a:lnTo>
                <a:cubicBezTo>
                  <a:pt x="3988594" y="720575"/>
                  <a:pt x="3988594" y="718095"/>
                  <a:pt x="3988594" y="718095"/>
                </a:cubicBezTo>
                <a:close/>
                <a:moveTo>
                  <a:pt x="3199805" y="718095"/>
                </a:moveTo>
                <a:lnTo>
                  <a:pt x="3184922" y="732978"/>
                </a:lnTo>
                <a:lnTo>
                  <a:pt x="3199805" y="732978"/>
                </a:lnTo>
                <a:cubicBezTo>
                  <a:pt x="3204765" y="728017"/>
                  <a:pt x="3209727" y="724296"/>
                  <a:pt x="3214687" y="721816"/>
                </a:cubicBezTo>
                <a:cubicBezTo>
                  <a:pt x="3219648" y="719336"/>
                  <a:pt x="3219648" y="718095"/>
                  <a:pt x="3214687" y="718095"/>
                </a:cubicBezTo>
                <a:close/>
                <a:moveTo>
                  <a:pt x="3013770" y="718095"/>
                </a:moveTo>
                <a:lnTo>
                  <a:pt x="3006328" y="725537"/>
                </a:lnTo>
                <a:lnTo>
                  <a:pt x="3013770" y="725537"/>
                </a:lnTo>
                <a:cubicBezTo>
                  <a:pt x="3013770" y="720575"/>
                  <a:pt x="3013770" y="718095"/>
                  <a:pt x="3013770" y="718095"/>
                </a:cubicBezTo>
                <a:close/>
                <a:moveTo>
                  <a:pt x="4902026" y="713444"/>
                </a:moveTo>
                <a:cubicBezTo>
                  <a:pt x="4900786" y="712825"/>
                  <a:pt x="4898926" y="713135"/>
                  <a:pt x="4896445" y="714375"/>
                </a:cubicBezTo>
                <a:cubicBezTo>
                  <a:pt x="4891484" y="716855"/>
                  <a:pt x="4889004" y="718095"/>
                  <a:pt x="4889004" y="718095"/>
                </a:cubicBezTo>
                <a:lnTo>
                  <a:pt x="4851797" y="718095"/>
                </a:lnTo>
                <a:lnTo>
                  <a:pt x="4851797" y="725537"/>
                </a:lnTo>
                <a:cubicBezTo>
                  <a:pt x="4856758" y="725537"/>
                  <a:pt x="4859238" y="728017"/>
                  <a:pt x="4859238" y="732978"/>
                </a:cubicBezTo>
                <a:cubicBezTo>
                  <a:pt x="4859238" y="732978"/>
                  <a:pt x="4861718" y="732978"/>
                  <a:pt x="4866679" y="732978"/>
                </a:cubicBezTo>
                <a:lnTo>
                  <a:pt x="4866679" y="725537"/>
                </a:lnTo>
                <a:cubicBezTo>
                  <a:pt x="4871641" y="730498"/>
                  <a:pt x="4876601" y="730498"/>
                  <a:pt x="4881562" y="725537"/>
                </a:cubicBezTo>
                <a:cubicBezTo>
                  <a:pt x="4886524" y="720575"/>
                  <a:pt x="4889004" y="718095"/>
                  <a:pt x="4889004" y="718095"/>
                </a:cubicBezTo>
                <a:cubicBezTo>
                  <a:pt x="4889004" y="723057"/>
                  <a:pt x="4891484" y="725537"/>
                  <a:pt x="4896445" y="725537"/>
                </a:cubicBezTo>
                <a:cubicBezTo>
                  <a:pt x="4901406" y="725537"/>
                  <a:pt x="4903886" y="723057"/>
                  <a:pt x="4903886" y="718095"/>
                </a:cubicBezTo>
                <a:cubicBezTo>
                  <a:pt x="4903886" y="715615"/>
                  <a:pt x="4903267" y="714065"/>
                  <a:pt x="4902026" y="713444"/>
                </a:cubicBezTo>
                <a:close/>
                <a:moveTo>
                  <a:pt x="4814590" y="710654"/>
                </a:moveTo>
                <a:cubicBezTo>
                  <a:pt x="4814590" y="715615"/>
                  <a:pt x="4817070" y="718095"/>
                  <a:pt x="4822031" y="718095"/>
                </a:cubicBezTo>
                <a:lnTo>
                  <a:pt x="4829472" y="725537"/>
                </a:lnTo>
                <a:cubicBezTo>
                  <a:pt x="4829472" y="730498"/>
                  <a:pt x="4826992" y="732978"/>
                  <a:pt x="4822031" y="732978"/>
                </a:cubicBezTo>
                <a:cubicBezTo>
                  <a:pt x="4817070" y="732978"/>
                  <a:pt x="4814590" y="730498"/>
                  <a:pt x="4814590" y="725537"/>
                </a:cubicBezTo>
                <a:cubicBezTo>
                  <a:pt x="4814590" y="725537"/>
                  <a:pt x="4812109" y="724296"/>
                  <a:pt x="4807148" y="721816"/>
                </a:cubicBezTo>
                <a:cubicBezTo>
                  <a:pt x="4802187" y="719336"/>
                  <a:pt x="4799707" y="718095"/>
                  <a:pt x="4799707" y="718095"/>
                </a:cubicBezTo>
                <a:lnTo>
                  <a:pt x="4792265" y="718095"/>
                </a:lnTo>
                <a:cubicBezTo>
                  <a:pt x="4792265" y="723057"/>
                  <a:pt x="4792265" y="728017"/>
                  <a:pt x="4792265" y="732978"/>
                </a:cubicBezTo>
                <a:cubicBezTo>
                  <a:pt x="4792265" y="737939"/>
                  <a:pt x="4792265" y="741660"/>
                  <a:pt x="4792265" y="744140"/>
                </a:cubicBezTo>
                <a:cubicBezTo>
                  <a:pt x="4792265" y="746620"/>
                  <a:pt x="4794745" y="745381"/>
                  <a:pt x="4799707" y="740420"/>
                </a:cubicBezTo>
                <a:cubicBezTo>
                  <a:pt x="4799707" y="740420"/>
                  <a:pt x="4802187" y="740420"/>
                  <a:pt x="4807148" y="740420"/>
                </a:cubicBezTo>
                <a:cubicBezTo>
                  <a:pt x="4807148" y="745381"/>
                  <a:pt x="4808389" y="747861"/>
                  <a:pt x="4810869" y="747861"/>
                </a:cubicBezTo>
                <a:cubicBezTo>
                  <a:pt x="4813349" y="747861"/>
                  <a:pt x="4814590" y="747861"/>
                  <a:pt x="4814590" y="747861"/>
                </a:cubicBezTo>
                <a:cubicBezTo>
                  <a:pt x="4819551" y="747861"/>
                  <a:pt x="4819551" y="745381"/>
                  <a:pt x="4814590" y="740420"/>
                </a:cubicBezTo>
                <a:lnTo>
                  <a:pt x="4836914" y="732978"/>
                </a:lnTo>
                <a:lnTo>
                  <a:pt x="4844355" y="725537"/>
                </a:lnTo>
                <a:lnTo>
                  <a:pt x="4829472" y="718095"/>
                </a:lnTo>
                <a:cubicBezTo>
                  <a:pt x="4829472" y="718095"/>
                  <a:pt x="4828232" y="716855"/>
                  <a:pt x="4825752" y="714375"/>
                </a:cubicBezTo>
                <a:cubicBezTo>
                  <a:pt x="4823272" y="711895"/>
                  <a:pt x="4819551" y="710654"/>
                  <a:pt x="4814590" y="710654"/>
                </a:cubicBezTo>
                <a:close/>
                <a:moveTo>
                  <a:pt x="4390430" y="710654"/>
                </a:moveTo>
                <a:cubicBezTo>
                  <a:pt x="4395391" y="710654"/>
                  <a:pt x="4397871" y="713134"/>
                  <a:pt x="4397871" y="718095"/>
                </a:cubicBezTo>
                <a:cubicBezTo>
                  <a:pt x="4397871" y="718095"/>
                  <a:pt x="4395391" y="718095"/>
                  <a:pt x="4390430" y="718095"/>
                </a:cubicBezTo>
                <a:close/>
                <a:moveTo>
                  <a:pt x="4219277" y="710654"/>
                </a:moveTo>
                <a:cubicBezTo>
                  <a:pt x="4219277" y="710654"/>
                  <a:pt x="4219277" y="713134"/>
                  <a:pt x="4219277" y="718095"/>
                </a:cubicBezTo>
                <a:cubicBezTo>
                  <a:pt x="4219277" y="723057"/>
                  <a:pt x="4221758" y="725537"/>
                  <a:pt x="4226719" y="725537"/>
                </a:cubicBezTo>
                <a:cubicBezTo>
                  <a:pt x="4221758" y="730498"/>
                  <a:pt x="4218037" y="731738"/>
                  <a:pt x="4215557" y="729257"/>
                </a:cubicBezTo>
                <a:cubicBezTo>
                  <a:pt x="4213077" y="726777"/>
                  <a:pt x="4210596" y="724296"/>
                  <a:pt x="4208115" y="721816"/>
                </a:cubicBezTo>
                <a:cubicBezTo>
                  <a:pt x="4205635" y="719336"/>
                  <a:pt x="4205635" y="716855"/>
                  <a:pt x="4208115" y="714375"/>
                </a:cubicBezTo>
                <a:cubicBezTo>
                  <a:pt x="4210596" y="711895"/>
                  <a:pt x="4214316" y="710654"/>
                  <a:pt x="4219277" y="710654"/>
                </a:cubicBezTo>
                <a:close/>
                <a:moveTo>
                  <a:pt x="3318868" y="710654"/>
                </a:moveTo>
                <a:cubicBezTo>
                  <a:pt x="3323828" y="710654"/>
                  <a:pt x="3325069" y="711895"/>
                  <a:pt x="3322588" y="714375"/>
                </a:cubicBezTo>
                <a:cubicBezTo>
                  <a:pt x="3320107" y="716855"/>
                  <a:pt x="3317627" y="718095"/>
                  <a:pt x="3315146" y="718095"/>
                </a:cubicBezTo>
                <a:cubicBezTo>
                  <a:pt x="3312666" y="718095"/>
                  <a:pt x="3311426" y="718095"/>
                  <a:pt x="3311426" y="718095"/>
                </a:cubicBezTo>
                <a:cubicBezTo>
                  <a:pt x="3311426" y="713134"/>
                  <a:pt x="3313906" y="710654"/>
                  <a:pt x="3318868" y="710654"/>
                </a:cubicBezTo>
                <a:close/>
                <a:moveTo>
                  <a:pt x="5930801" y="703213"/>
                </a:moveTo>
                <a:lnTo>
                  <a:pt x="5938242" y="703213"/>
                </a:lnTo>
                <a:lnTo>
                  <a:pt x="5938242" y="710654"/>
                </a:lnTo>
                <a:cubicBezTo>
                  <a:pt x="5933281" y="705693"/>
                  <a:pt x="5930801" y="703213"/>
                  <a:pt x="5930801" y="703213"/>
                </a:cubicBezTo>
                <a:close/>
                <a:moveTo>
                  <a:pt x="4249043" y="703213"/>
                </a:moveTo>
                <a:lnTo>
                  <a:pt x="4241602" y="710654"/>
                </a:lnTo>
                <a:lnTo>
                  <a:pt x="4234160" y="710654"/>
                </a:lnTo>
                <a:cubicBezTo>
                  <a:pt x="4234160" y="705693"/>
                  <a:pt x="4239122" y="703213"/>
                  <a:pt x="4249043" y="703213"/>
                </a:cubicBezTo>
                <a:close/>
                <a:moveTo>
                  <a:pt x="4301133" y="695771"/>
                </a:moveTo>
                <a:cubicBezTo>
                  <a:pt x="4306094" y="695771"/>
                  <a:pt x="4308574" y="698251"/>
                  <a:pt x="4308574" y="703213"/>
                </a:cubicBezTo>
                <a:lnTo>
                  <a:pt x="4301133" y="710654"/>
                </a:lnTo>
                <a:cubicBezTo>
                  <a:pt x="4301133" y="710654"/>
                  <a:pt x="4301133" y="708174"/>
                  <a:pt x="4301133" y="703213"/>
                </a:cubicBezTo>
                <a:close/>
                <a:moveTo>
                  <a:pt x="3623965" y="695771"/>
                </a:moveTo>
                <a:lnTo>
                  <a:pt x="3623965" y="703213"/>
                </a:lnTo>
                <a:lnTo>
                  <a:pt x="3631406" y="695771"/>
                </a:lnTo>
                <a:cubicBezTo>
                  <a:pt x="3631406" y="695771"/>
                  <a:pt x="3628926" y="695771"/>
                  <a:pt x="3623965" y="695771"/>
                </a:cubicBezTo>
                <a:close/>
                <a:moveTo>
                  <a:pt x="4487168" y="688330"/>
                </a:moveTo>
                <a:lnTo>
                  <a:pt x="4479726" y="695771"/>
                </a:lnTo>
                <a:lnTo>
                  <a:pt x="4472285" y="695771"/>
                </a:lnTo>
                <a:cubicBezTo>
                  <a:pt x="4472285" y="690810"/>
                  <a:pt x="4477246" y="688330"/>
                  <a:pt x="4487168" y="688330"/>
                </a:cubicBezTo>
                <a:close/>
                <a:moveTo>
                  <a:pt x="3192364" y="688330"/>
                </a:moveTo>
                <a:cubicBezTo>
                  <a:pt x="3197324" y="688330"/>
                  <a:pt x="3199805" y="688330"/>
                  <a:pt x="3199805" y="688330"/>
                </a:cubicBezTo>
                <a:lnTo>
                  <a:pt x="3199805" y="695771"/>
                </a:lnTo>
                <a:close/>
                <a:moveTo>
                  <a:pt x="4472285" y="680888"/>
                </a:moveTo>
                <a:lnTo>
                  <a:pt x="4487168" y="680888"/>
                </a:lnTo>
                <a:cubicBezTo>
                  <a:pt x="4487168" y="680888"/>
                  <a:pt x="4484688" y="683368"/>
                  <a:pt x="4479726" y="688330"/>
                </a:cubicBezTo>
                <a:cubicBezTo>
                  <a:pt x="4479726" y="688330"/>
                  <a:pt x="4478486" y="688330"/>
                  <a:pt x="4476006" y="688330"/>
                </a:cubicBezTo>
                <a:cubicBezTo>
                  <a:pt x="4473526" y="688330"/>
                  <a:pt x="4472285" y="685850"/>
                  <a:pt x="4472285" y="680888"/>
                </a:cubicBezTo>
                <a:close/>
                <a:moveTo>
                  <a:pt x="4308574" y="680888"/>
                </a:moveTo>
                <a:cubicBezTo>
                  <a:pt x="4308574" y="680888"/>
                  <a:pt x="4306094" y="683368"/>
                  <a:pt x="4301133" y="688330"/>
                </a:cubicBezTo>
                <a:lnTo>
                  <a:pt x="4293691" y="688330"/>
                </a:lnTo>
                <a:cubicBezTo>
                  <a:pt x="4298652" y="683368"/>
                  <a:pt x="4303613" y="680888"/>
                  <a:pt x="4308574" y="680888"/>
                </a:cubicBezTo>
                <a:close/>
                <a:moveTo>
                  <a:pt x="2842617" y="680888"/>
                </a:moveTo>
                <a:cubicBezTo>
                  <a:pt x="2847578" y="680888"/>
                  <a:pt x="2850058" y="680888"/>
                  <a:pt x="2850058" y="680888"/>
                </a:cubicBezTo>
                <a:lnTo>
                  <a:pt x="2850058" y="688330"/>
                </a:lnTo>
                <a:close/>
                <a:moveTo>
                  <a:pt x="4576465" y="673447"/>
                </a:moveTo>
                <a:cubicBezTo>
                  <a:pt x="4576465" y="673447"/>
                  <a:pt x="4578945" y="673447"/>
                  <a:pt x="4583906" y="673447"/>
                </a:cubicBezTo>
                <a:lnTo>
                  <a:pt x="4583906" y="680888"/>
                </a:lnTo>
                <a:cubicBezTo>
                  <a:pt x="4583906" y="680888"/>
                  <a:pt x="4582665" y="680888"/>
                  <a:pt x="4580185" y="680888"/>
                </a:cubicBezTo>
                <a:cubicBezTo>
                  <a:pt x="4577705" y="680888"/>
                  <a:pt x="4573984" y="680888"/>
                  <a:pt x="4569023" y="680888"/>
                </a:cubicBezTo>
                <a:cubicBezTo>
                  <a:pt x="4554140" y="690810"/>
                  <a:pt x="4544219" y="693291"/>
                  <a:pt x="4539258" y="688330"/>
                </a:cubicBezTo>
                <a:cubicBezTo>
                  <a:pt x="4534296" y="683368"/>
                  <a:pt x="4534296" y="679648"/>
                  <a:pt x="4539258" y="677168"/>
                </a:cubicBezTo>
                <a:cubicBezTo>
                  <a:pt x="4544219" y="674688"/>
                  <a:pt x="4550420" y="674688"/>
                  <a:pt x="4557861" y="677168"/>
                </a:cubicBezTo>
                <a:cubicBezTo>
                  <a:pt x="4565302" y="679648"/>
                  <a:pt x="4571503" y="678408"/>
                  <a:pt x="4576465" y="673447"/>
                </a:cubicBezTo>
                <a:close/>
                <a:moveTo>
                  <a:pt x="3192364" y="673447"/>
                </a:moveTo>
                <a:lnTo>
                  <a:pt x="3207246" y="673447"/>
                </a:lnTo>
                <a:lnTo>
                  <a:pt x="3214687" y="673447"/>
                </a:lnTo>
                <a:cubicBezTo>
                  <a:pt x="3214687" y="678408"/>
                  <a:pt x="3212207" y="680888"/>
                  <a:pt x="3207246" y="680888"/>
                </a:cubicBezTo>
                <a:cubicBezTo>
                  <a:pt x="3202285" y="680888"/>
                  <a:pt x="3198565" y="679648"/>
                  <a:pt x="3196084" y="677168"/>
                </a:cubicBezTo>
                <a:cubicBezTo>
                  <a:pt x="3193603" y="674688"/>
                  <a:pt x="3192364" y="673447"/>
                  <a:pt x="3192364" y="673447"/>
                </a:cubicBezTo>
                <a:close/>
                <a:moveTo>
                  <a:pt x="2576122" y="672052"/>
                </a:moveTo>
                <a:cubicBezTo>
                  <a:pt x="2578913" y="671742"/>
                  <a:pt x="2580929" y="672207"/>
                  <a:pt x="2582168" y="673447"/>
                </a:cubicBezTo>
                <a:cubicBezTo>
                  <a:pt x="2582168" y="673447"/>
                  <a:pt x="2580929" y="675927"/>
                  <a:pt x="2578448" y="680888"/>
                </a:cubicBezTo>
                <a:cubicBezTo>
                  <a:pt x="2575967" y="685850"/>
                  <a:pt x="2573486" y="688330"/>
                  <a:pt x="2571006" y="688330"/>
                </a:cubicBezTo>
                <a:cubicBezTo>
                  <a:pt x="2568525" y="688330"/>
                  <a:pt x="2561084" y="693291"/>
                  <a:pt x="2548682" y="703213"/>
                </a:cubicBezTo>
                <a:cubicBezTo>
                  <a:pt x="2536279" y="713134"/>
                  <a:pt x="2520157" y="725537"/>
                  <a:pt x="2500313" y="740420"/>
                </a:cubicBezTo>
                <a:cubicBezTo>
                  <a:pt x="2475508" y="760264"/>
                  <a:pt x="2463106" y="767705"/>
                  <a:pt x="2463106" y="762744"/>
                </a:cubicBezTo>
                <a:cubicBezTo>
                  <a:pt x="2463106" y="757782"/>
                  <a:pt x="2465587" y="752822"/>
                  <a:pt x="2470547" y="747861"/>
                </a:cubicBezTo>
                <a:cubicBezTo>
                  <a:pt x="2475508" y="742900"/>
                  <a:pt x="2477988" y="740420"/>
                  <a:pt x="2477988" y="740420"/>
                </a:cubicBezTo>
                <a:lnTo>
                  <a:pt x="2470547" y="740420"/>
                </a:lnTo>
                <a:lnTo>
                  <a:pt x="2463106" y="747861"/>
                </a:lnTo>
                <a:cubicBezTo>
                  <a:pt x="2463106" y="742900"/>
                  <a:pt x="2466826" y="737939"/>
                  <a:pt x="2474268" y="732978"/>
                </a:cubicBezTo>
                <a:cubicBezTo>
                  <a:pt x="2481709" y="728017"/>
                  <a:pt x="2485430" y="725537"/>
                  <a:pt x="2485430" y="725537"/>
                </a:cubicBezTo>
                <a:cubicBezTo>
                  <a:pt x="2490390" y="725537"/>
                  <a:pt x="2492871" y="725537"/>
                  <a:pt x="2492871" y="725537"/>
                </a:cubicBezTo>
                <a:cubicBezTo>
                  <a:pt x="2492871" y="720575"/>
                  <a:pt x="2495352" y="718095"/>
                  <a:pt x="2500313" y="718095"/>
                </a:cubicBezTo>
                <a:cubicBezTo>
                  <a:pt x="2505273" y="713134"/>
                  <a:pt x="2515196" y="705693"/>
                  <a:pt x="2530078" y="695771"/>
                </a:cubicBezTo>
                <a:cubicBezTo>
                  <a:pt x="2552403" y="680888"/>
                  <a:pt x="2567750" y="672981"/>
                  <a:pt x="2576122" y="672052"/>
                </a:cubicBezTo>
                <a:close/>
                <a:moveTo>
                  <a:pt x="4970859" y="666006"/>
                </a:moveTo>
                <a:lnTo>
                  <a:pt x="4963418" y="673447"/>
                </a:lnTo>
                <a:cubicBezTo>
                  <a:pt x="4968379" y="673447"/>
                  <a:pt x="4973339" y="675927"/>
                  <a:pt x="4978301" y="680888"/>
                </a:cubicBezTo>
                <a:cubicBezTo>
                  <a:pt x="4983262" y="690810"/>
                  <a:pt x="4985742" y="688330"/>
                  <a:pt x="4985742" y="673447"/>
                </a:cubicBezTo>
                <a:cubicBezTo>
                  <a:pt x="4980781" y="668486"/>
                  <a:pt x="4975820" y="666006"/>
                  <a:pt x="4970859" y="666006"/>
                </a:cubicBezTo>
                <a:close/>
                <a:moveTo>
                  <a:pt x="4926211" y="666006"/>
                </a:moveTo>
                <a:lnTo>
                  <a:pt x="4941093" y="673447"/>
                </a:lnTo>
                <a:lnTo>
                  <a:pt x="4941093" y="666006"/>
                </a:lnTo>
                <a:close/>
                <a:moveTo>
                  <a:pt x="4777383" y="666006"/>
                </a:moveTo>
                <a:lnTo>
                  <a:pt x="4769941" y="673447"/>
                </a:lnTo>
                <a:cubicBezTo>
                  <a:pt x="4769941" y="673447"/>
                  <a:pt x="4771182" y="673447"/>
                  <a:pt x="4773662" y="673447"/>
                </a:cubicBezTo>
                <a:cubicBezTo>
                  <a:pt x="4776142" y="673447"/>
                  <a:pt x="4777383" y="670967"/>
                  <a:pt x="4777383" y="666006"/>
                </a:cubicBezTo>
                <a:close/>
                <a:moveTo>
                  <a:pt x="2597051" y="658564"/>
                </a:moveTo>
                <a:lnTo>
                  <a:pt x="2604492" y="658564"/>
                </a:lnTo>
                <a:cubicBezTo>
                  <a:pt x="2604492" y="663525"/>
                  <a:pt x="2603252" y="666006"/>
                  <a:pt x="2600771" y="666006"/>
                </a:cubicBezTo>
                <a:cubicBezTo>
                  <a:pt x="2598291" y="666006"/>
                  <a:pt x="2597051" y="663525"/>
                  <a:pt x="2597051" y="658564"/>
                </a:cubicBezTo>
                <a:close/>
                <a:moveTo>
                  <a:pt x="3275149" y="653913"/>
                </a:moveTo>
                <a:cubicBezTo>
                  <a:pt x="3275769" y="653293"/>
                  <a:pt x="3276699" y="653603"/>
                  <a:pt x="3277939" y="654843"/>
                </a:cubicBezTo>
                <a:cubicBezTo>
                  <a:pt x="3280420" y="657323"/>
                  <a:pt x="3281661" y="658564"/>
                  <a:pt x="3281661" y="658564"/>
                </a:cubicBezTo>
                <a:cubicBezTo>
                  <a:pt x="3281661" y="663525"/>
                  <a:pt x="3277939" y="668486"/>
                  <a:pt x="3270498" y="673447"/>
                </a:cubicBezTo>
                <a:cubicBezTo>
                  <a:pt x="3263057" y="678408"/>
                  <a:pt x="3254375" y="680888"/>
                  <a:pt x="3244454" y="680888"/>
                </a:cubicBezTo>
                <a:cubicBezTo>
                  <a:pt x="3239492" y="680888"/>
                  <a:pt x="3235772" y="680888"/>
                  <a:pt x="3233291" y="680888"/>
                </a:cubicBezTo>
                <a:cubicBezTo>
                  <a:pt x="3230810" y="680888"/>
                  <a:pt x="3229571" y="678408"/>
                  <a:pt x="3229571" y="673447"/>
                </a:cubicBezTo>
                <a:cubicBezTo>
                  <a:pt x="3229571" y="668486"/>
                  <a:pt x="3230810" y="666006"/>
                  <a:pt x="3233291" y="666006"/>
                </a:cubicBezTo>
                <a:cubicBezTo>
                  <a:pt x="3235772" y="666006"/>
                  <a:pt x="3237012" y="666006"/>
                  <a:pt x="3237012" y="666006"/>
                </a:cubicBezTo>
                <a:cubicBezTo>
                  <a:pt x="3241972" y="666006"/>
                  <a:pt x="3245693" y="664765"/>
                  <a:pt x="3248174" y="662285"/>
                </a:cubicBezTo>
                <a:cubicBezTo>
                  <a:pt x="3250654" y="659805"/>
                  <a:pt x="3254375" y="658564"/>
                  <a:pt x="3259336" y="658564"/>
                </a:cubicBezTo>
                <a:cubicBezTo>
                  <a:pt x="3259336" y="658564"/>
                  <a:pt x="3260576" y="658564"/>
                  <a:pt x="3263057" y="658564"/>
                </a:cubicBezTo>
                <a:cubicBezTo>
                  <a:pt x="3265537" y="658564"/>
                  <a:pt x="3269258" y="658564"/>
                  <a:pt x="3274219" y="658564"/>
                </a:cubicBezTo>
                <a:cubicBezTo>
                  <a:pt x="3274219" y="656083"/>
                  <a:pt x="3274529" y="654534"/>
                  <a:pt x="3275149" y="653913"/>
                </a:cubicBezTo>
                <a:close/>
                <a:moveTo>
                  <a:pt x="4368105" y="643681"/>
                </a:moveTo>
                <a:cubicBezTo>
                  <a:pt x="4368105" y="648643"/>
                  <a:pt x="4368105" y="651123"/>
                  <a:pt x="4368105" y="651123"/>
                </a:cubicBezTo>
                <a:cubicBezTo>
                  <a:pt x="4373067" y="651123"/>
                  <a:pt x="4375547" y="648643"/>
                  <a:pt x="4375547" y="643681"/>
                </a:cubicBezTo>
                <a:cubicBezTo>
                  <a:pt x="4370586" y="643681"/>
                  <a:pt x="4368105" y="643681"/>
                  <a:pt x="4368105" y="643681"/>
                </a:cubicBezTo>
                <a:close/>
                <a:moveTo>
                  <a:pt x="3475137" y="643681"/>
                </a:moveTo>
                <a:cubicBezTo>
                  <a:pt x="3475137" y="643681"/>
                  <a:pt x="3477618" y="643681"/>
                  <a:pt x="3482578" y="643681"/>
                </a:cubicBezTo>
                <a:lnTo>
                  <a:pt x="3475137" y="651123"/>
                </a:lnTo>
                <a:cubicBezTo>
                  <a:pt x="3475137" y="651123"/>
                  <a:pt x="3475137" y="649882"/>
                  <a:pt x="3475137" y="647402"/>
                </a:cubicBezTo>
                <a:cubicBezTo>
                  <a:pt x="3475137" y="644922"/>
                  <a:pt x="3475137" y="643681"/>
                  <a:pt x="3475137" y="643681"/>
                </a:cubicBezTo>
                <a:close/>
                <a:moveTo>
                  <a:pt x="3248174" y="643681"/>
                </a:moveTo>
                <a:cubicBezTo>
                  <a:pt x="3250654" y="643681"/>
                  <a:pt x="3251895" y="643681"/>
                  <a:pt x="3251895" y="643681"/>
                </a:cubicBezTo>
                <a:lnTo>
                  <a:pt x="3244454" y="651123"/>
                </a:lnTo>
                <a:lnTo>
                  <a:pt x="3237012" y="651123"/>
                </a:lnTo>
                <a:cubicBezTo>
                  <a:pt x="3241972" y="646161"/>
                  <a:pt x="3245693" y="643681"/>
                  <a:pt x="3248174" y="643681"/>
                </a:cubicBezTo>
                <a:close/>
                <a:moveTo>
                  <a:pt x="4747617" y="636240"/>
                </a:moveTo>
                <a:cubicBezTo>
                  <a:pt x="4737695" y="636240"/>
                  <a:pt x="4732734" y="637481"/>
                  <a:pt x="4732734" y="639961"/>
                </a:cubicBezTo>
                <a:cubicBezTo>
                  <a:pt x="4732734" y="642441"/>
                  <a:pt x="4730254" y="643681"/>
                  <a:pt x="4725293" y="643681"/>
                </a:cubicBezTo>
                <a:cubicBezTo>
                  <a:pt x="4725293" y="643681"/>
                  <a:pt x="4725293" y="646161"/>
                  <a:pt x="4725293" y="651123"/>
                </a:cubicBezTo>
                <a:lnTo>
                  <a:pt x="4755058" y="651123"/>
                </a:lnTo>
                <a:cubicBezTo>
                  <a:pt x="4769941" y="651123"/>
                  <a:pt x="4779863" y="648643"/>
                  <a:pt x="4784824" y="643681"/>
                </a:cubicBezTo>
                <a:lnTo>
                  <a:pt x="4777383" y="636240"/>
                </a:lnTo>
                <a:cubicBezTo>
                  <a:pt x="4777383" y="641201"/>
                  <a:pt x="4774902" y="641201"/>
                  <a:pt x="4769941" y="636240"/>
                </a:cubicBezTo>
                <a:cubicBezTo>
                  <a:pt x="4764980" y="636240"/>
                  <a:pt x="4757538" y="636240"/>
                  <a:pt x="4747617" y="636240"/>
                </a:cubicBezTo>
                <a:close/>
                <a:moveTo>
                  <a:pt x="4688086" y="636240"/>
                </a:moveTo>
                <a:lnTo>
                  <a:pt x="4680645" y="643682"/>
                </a:lnTo>
                <a:lnTo>
                  <a:pt x="4680644" y="643681"/>
                </a:lnTo>
                <a:lnTo>
                  <a:pt x="4680644" y="643682"/>
                </a:lnTo>
                <a:lnTo>
                  <a:pt x="4673203" y="651123"/>
                </a:lnTo>
                <a:lnTo>
                  <a:pt x="4680644" y="651123"/>
                </a:lnTo>
                <a:lnTo>
                  <a:pt x="4680644" y="643682"/>
                </a:lnTo>
                <a:lnTo>
                  <a:pt x="4680645" y="643682"/>
                </a:lnTo>
                <a:lnTo>
                  <a:pt x="4688086" y="651123"/>
                </a:lnTo>
                <a:lnTo>
                  <a:pt x="4717851" y="643681"/>
                </a:lnTo>
                <a:cubicBezTo>
                  <a:pt x="4722813" y="638720"/>
                  <a:pt x="4720331" y="636240"/>
                  <a:pt x="4710410" y="636240"/>
                </a:cubicBezTo>
                <a:close/>
                <a:moveTo>
                  <a:pt x="5915918" y="628798"/>
                </a:moveTo>
                <a:lnTo>
                  <a:pt x="5938242" y="628798"/>
                </a:lnTo>
                <a:cubicBezTo>
                  <a:pt x="5938242" y="628798"/>
                  <a:pt x="5943203" y="631279"/>
                  <a:pt x="5953125" y="636240"/>
                </a:cubicBezTo>
                <a:lnTo>
                  <a:pt x="5975449" y="658564"/>
                </a:lnTo>
                <a:cubicBezTo>
                  <a:pt x="5975449" y="658564"/>
                  <a:pt x="5965527" y="654843"/>
                  <a:pt x="5945683" y="647402"/>
                </a:cubicBezTo>
                <a:cubicBezTo>
                  <a:pt x="5925839" y="639961"/>
                  <a:pt x="5915918" y="633760"/>
                  <a:pt x="5915918" y="628798"/>
                </a:cubicBezTo>
                <a:close/>
                <a:moveTo>
                  <a:pt x="5848945" y="628798"/>
                </a:moveTo>
                <a:cubicBezTo>
                  <a:pt x="5848945" y="633760"/>
                  <a:pt x="5851425" y="636240"/>
                  <a:pt x="5856386" y="636240"/>
                </a:cubicBezTo>
                <a:lnTo>
                  <a:pt x="5856386" y="628798"/>
                </a:lnTo>
                <a:cubicBezTo>
                  <a:pt x="5856386" y="628798"/>
                  <a:pt x="5853906" y="628798"/>
                  <a:pt x="5848945" y="628798"/>
                </a:cubicBezTo>
                <a:close/>
                <a:moveTo>
                  <a:pt x="4509492" y="628798"/>
                </a:moveTo>
                <a:lnTo>
                  <a:pt x="4502051" y="643681"/>
                </a:lnTo>
                <a:cubicBezTo>
                  <a:pt x="4497090" y="643681"/>
                  <a:pt x="4494609" y="641201"/>
                  <a:pt x="4494609" y="636240"/>
                </a:cubicBezTo>
                <a:cubicBezTo>
                  <a:pt x="4494609" y="631279"/>
                  <a:pt x="4484688" y="631279"/>
                  <a:pt x="4464843" y="636240"/>
                </a:cubicBezTo>
                <a:cubicBezTo>
                  <a:pt x="4449961" y="636240"/>
                  <a:pt x="4442519" y="638720"/>
                  <a:pt x="4442519" y="643681"/>
                </a:cubicBezTo>
                <a:cubicBezTo>
                  <a:pt x="4462363" y="643681"/>
                  <a:pt x="4459883" y="646161"/>
                  <a:pt x="4435078" y="651123"/>
                </a:cubicBezTo>
                <a:cubicBezTo>
                  <a:pt x="4410274" y="656084"/>
                  <a:pt x="4382988" y="658564"/>
                  <a:pt x="4353223" y="658564"/>
                </a:cubicBezTo>
                <a:cubicBezTo>
                  <a:pt x="4343301" y="658564"/>
                  <a:pt x="4334619" y="658564"/>
                  <a:pt x="4327178" y="658564"/>
                </a:cubicBezTo>
                <a:cubicBezTo>
                  <a:pt x="4319736" y="658564"/>
                  <a:pt x="4313535" y="659805"/>
                  <a:pt x="4308574" y="662285"/>
                </a:cubicBezTo>
                <a:cubicBezTo>
                  <a:pt x="4303613" y="664765"/>
                  <a:pt x="4299893" y="666006"/>
                  <a:pt x="4297412" y="666006"/>
                </a:cubicBezTo>
                <a:cubicBezTo>
                  <a:pt x="4294932" y="666006"/>
                  <a:pt x="4291211" y="667246"/>
                  <a:pt x="4286250" y="669726"/>
                </a:cubicBezTo>
                <a:cubicBezTo>
                  <a:pt x="4281289" y="672206"/>
                  <a:pt x="4276329" y="673447"/>
                  <a:pt x="4271367" y="673447"/>
                </a:cubicBezTo>
                <a:lnTo>
                  <a:pt x="4241602" y="673447"/>
                </a:lnTo>
                <a:cubicBezTo>
                  <a:pt x="4241602" y="678408"/>
                  <a:pt x="4239122" y="678408"/>
                  <a:pt x="4234160" y="673447"/>
                </a:cubicBezTo>
                <a:cubicBezTo>
                  <a:pt x="4234160" y="673447"/>
                  <a:pt x="4226719" y="673447"/>
                  <a:pt x="4211836" y="673447"/>
                </a:cubicBezTo>
                <a:cubicBezTo>
                  <a:pt x="4196953" y="673447"/>
                  <a:pt x="4189512" y="673447"/>
                  <a:pt x="4189512" y="673447"/>
                </a:cubicBezTo>
                <a:lnTo>
                  <a:pt x="4152305" y="680888"/>
                </a:lnTo>
                <a:cubicBezTo>
                  <a:pt x="4132461" y="680888"/>
                  <a:pt x="4122539" y="680888"/>
                  <a:pt x="4122539" y="680888"/>
                </a:cubicBezTo>
                <a:cubicBezTo>
                  <a:pt x="4122539" y="675927"/>
                  <a:pt x="4126260" y="673447"/>
                  <a:pt x="4133701" y="673447"/>
                </a:cubicBezTo>
                <a:cubicBezTo>
                  <a:pt x="4141143" y="673447"/>
                  <a:pt x="4152305" y="673447"/>
                  <a:pt x="4167188" y="673447"/>
                </a:cubicBezTo>
                <a:lnTo>
                  <a:pt x="4174629" y="658564"/>
                </a:lnTo>
                <a:cubicBezTo>
                  <a:pt x="4174629" y="658564"/>
                  <a:pt x="4174629" y="656084"/>
                  <a:pt x="4174629" y="651123"/>
                </a:cubicBezTo>
                <a:lnTo>
                  <a:pt x="4122539" y="658564"/>
                </a:lnTo>
                <a:cubicBezTo>
                  <a:pt x="4112617" y="663525"/>
                  <a:pt x="4101455" y="667246"/>
                  <a:pt x="4089053" y="669726"/>
                </a:cubicBezTo>
                <a:cubicBezTo>
                  <a:pt x="4076650" y="672206"/>
                  <a:pt x="4070449" y="675927"/>
                  <a:pt x="4070449" y="680888"/>
                </a:cubicBezTo>
                <a:lnTo>
                  <a:pt x="4033242" y="695771"/>
                </a:lnTo>
                <a:lnTo>
                  <a:pt x="4055566" y="695771"/>
                </a:lnTo>
                <a:cubicBezTo>
                  <a:pt x="4060527" y="690810"/>
                  <a:pt x="4065489" y="688330"/>
                  <a:pt x="4070449" y="688330"/>
                </a:cubicBezTo>
                <a:cubicBezTo>
                  <a:pt x="4070449" y="693291"/>
                  <a:pt x="4072930" y="695771"/>
                  <a:pt x="4077891" y="695771"/>
                </a:cubicBezTo>
                <a:cubicBezTo>
                  <a:pt x="4082852" y="695771"/>
                  <a:pt x="4087812" y="693291"/>
                  <a:pt x="4092773" y="688330"/>
                </a:cubicBezTo>
                <a:lnTo>
                  <a:pt x="4103936" y="688330"/>
                </a:lnTo>
                <a:cubicBezTo>
                  <a:pt x="4101455" y="688330"/>
                  <a:pt x="4097735" y="690810"/>
                  <a:pt x="4092773" y="695771"/>
                </a:cubicBezTo>
                <a:cubicBezTo>
                  <a:pt x="4092773" y="700732"/>
                  <a:pt x="4091534" y="703213"/>
                  <a:pt x="4089053" y="703213"/>
                </a:cubicBezTo>
                <a:cubicBezTo>
                  <a:pt x="4086572" y="703213"/>
                  <a:pt x="4085332" y="703213"/>
                  <a:pt x="4085332" y="703213"/>
                </a:cubicBezTo>
                <a:cubicBezTo>
                  <a:pt x="4075410" y="698251"/>
                  <a:pt x="4071690" y="698251"/>
                  <a:pt x="4074170" y="703213"/>
                </a:cubicBezTo>
                <a:cubicBezTo>
                  <a:pt x="4076650" y="708174"/>
                  <a:pt x="4075410" y="710654"/>
                  <a:pt x="4070449" y="710654"/>
                </a:cubicBezTo>
                <a:lnTo>
                  <a:pt x="4063008" y="703213"/>
                </a:lnTo>
                <a:lnTo>
                  <a:pt x="4048125" y="718095"/>
                </a:lnTo>
                <a:lnTo>
                  <a:pt x="4018359" y="703213"/>
                </a:lnTo>
                <a:cubicBezTo>
                  <a:pt x="4018359" y="698251"/>
                  <a:pt x="4017120" y="694531"/>
                  <a:pt x="4014639" y="692050"/>
                </a:cubicBezTo>
                <a:cubicBezTo>
                  <a:pt x="4012158" y="689570"/>
                  <a:pt x="4010918" y="688330"/>
                  <a:pt x="4010918" y="688330"/>
                </a:cubicBezTo>
                <a:cubicBezTo>
                  <a:pt x="4005957" y="688330"/>
                  <a:pt x="3993555" y="693291"/>
                  <a:pt x="3973711" y="703213"/>
                </a:cubicBezTo>
                <a:cubicBezTo>
                  <a:pt x="3953867" y="713134"/>
                  <a:pt x="3941465" y="720575"/>
                  <a:pt x="3936504" y="725537"/>
                </a:cubicBezTo>
                <a:lnTo>
                  <a:pt x="3943945" y="725537"/>
                </a:lnTo>
                <a:cubicBezTo>
                  <a:pt x="3948906" y="725537"/>
                  <a:pt x="3956348" y="724296"/>
                  <a:pt x="3966270" y="721816"/>
                </a:cubicBezTo>
                <a:cubicBezTo>
                  <a:pt x="3976192" y="719336"/>
                  <a:pt x="3981152" y="720575"/>
                  <a:pt x="3981152" y="725537"/>
                </a:cubicBezTo>
                <a:cubicBezTo>
                  <a:pt x="3981152" y="740420"/>
                  <a:pt x="3976192" y="742900"/>
                  <a:pt x="3966270" y="732978"/>
                </a:cubicBezTo>
                <a:cubicBezTo>
                  <a:pt x="3966270" y="737939"/>
                  <a:pt x="3953867" y="744140"/>
                  <a:pt x="3929063" y="751582"/>
                </a:cubicBezTo>
                <a:cubicBezTo>
                  <a:pt x="3904258" y="759023"/>
                  <a:pt x="3890615" y="763984"/>
                  <a:pt x="3888135" y="766464"/>
                </a:cubicBezTo>
                <a:cubicBezTo>
                  <a:pt x="3885654" y="768945"/>
                  <a:pt x="3880693" y="767705"/>
                  <a:pt x="3873252" y="762744"/>
                </a:cubicBezTo>
                <a:cubicBezTo>
                  <a:pt x="3865811" y="757782"/>
                  <a:pt x="3858370" y="757782"/>
                  <a:pt x="3850928" y="762744"/>
                </a:cubicBezTo>
                <a:cubicBezTo>
                  <a:pt x="3843487" y="767705"/>
                  <a:pt x="3839766" y="767705"/>
                  <a:pt x="3839766" y="762744"/>
                </a:cubicBezTo>
                <a:lnTo>
                  <a:pt x="3839766" y="755302"/>
                </a:lnTo>
                <a:lnTo>
                  <a:pt x="3839766" y="747861"/>
                </a:lnTo>
                <a:cubicBezTo>
                  <a:pt x="3839766" y="747861"/>
                  <a:pt x="3834805" y="747861"/>
                  <a:pt x="3824883" y="747861"/>
                </a:cubicBezTo>
                <a:lnTo>
                  <a:pt x="3824883" y="762744"/>
                </a:lnTo>
                <a:cubicBezTo>
                  <a:pt x="3824883" y="767705"/>
                  <a:pt x="3824883" y="772665"/>
                  <a:pt x="3824883" y="777627"/>
                </a:cubicBezTo>
                <a:lnTo>
                  <a:pt x="3824883" y="785068"/>
                </a:lnTo>
                <a:lnTo>
                  <a:pt x="3817441" y="792509"/>
                </a:lnTo>
                <a:cubicBezTo>
                  <a:pt x="3812480" y="797471"/>
                  <a:pt x="3805039" y="797471"/>
                  <a:pt x="3795118" y="792509"/>
                </a:cubicBezTo>
                <a:cubicBezTo>
                  <a:pt x="3785195" y="792509"/>
                  <a:pt x="3778994" y="792509"/>
                  <a:pt x="3776514" y="792509"/>
                </a:cubicBezTo>
                <a:cubicBezTo>
                  <a:pt x="3774033" y="792509"/>
                  <a:pt x="3770313" y="794989"/>
                  <a:pt x="3765352" y="799951"/>
                </a:cubicBezTo>
                <a:cubicBezTo>
                  <a:pt x="3760391" y="804912"/>
                  <a:pt x="3756670" y="804912"/>
                  <a:pt x="3754190" y="799951"/>
                </a:cubicBezTo>
                <a:cubicBezTo>
                  <a:pt x="3751710" y="794989"/>
                  <a:pt x="3747988" y="793750"/>
                  <a:pt x="3743028" y="796230"/>
                </a:cubicBezTo>
                <a:cubicBezTo>
                  <a:pt x="3738066" y="798710"/>
                  <a:pt x="3733106" y="798710"/>
                  <a:pt x="3728145" y="796230"/>
                </a:cubicBezTo>
                <a:cubicBezTo>
                  <a:pt x="3723183" y="793750"/>
                  <a:pt x="3724424" y="791269"/>
                  <a:pt x="3731865" y="788789"/>
                </a:cubicBezTo>
                <a:cubicBezTo>
                  <a:pt x="3739307" y="786309"/>
                  <a:pt x="3743028" y="785068"/>
                  <a:pt x="3743028" y="785068"/>
                </a:cubicBezTo>
                <a:lnTo>
                  <a:pt x="3750469" y="785068"/>
                </a:lnTo>
                <a:cubicBezTo>
                  <a:pt x="3750469" y="775147"/>
                  <a:pt x="3735586" y="777627"/>
                  <a:pt x="3705820" y="792509"/>
                </a:cubicBezTo>
                <a:lnTo>
                  <a:pt x="3676055" y="799951"/>
                </a:lnTo>
                <a:lnTo>
                  <a:pt x="3661172" y="807392"/>
                </a:lnTo>
                <a:lnTo>
                  <a:pt x="3653731" y="814834"/>
                </a:lnTo>
                <a:lnTo>
                  <a:pt x="3638848" y="814834"/>
                </a:lnTo>
                <a:cubicBezTo>
                  <a:pt x="3638848" y="814834"/>
                  <a:pt x="3633887" y="814834"/>
                  <a:pt x="3623965" y="814834"/>
                </a:cubicBezTo>
                <a:cubicBezTo>
                  <a:pt x="3614043" y="819795"/>
                  <a:pt x="3609082" y="824755"/>
                  <a:pt x="3609082" y="829716"/>
                </a:cubicBezTo>
                <a:cubicBezTo>
                  <a:pt x="3609082" y="829716"/>
                  <a:pt x="3609082" y="832197"/>
                  <a:pt x="3609082" y="837158"/>
                </a:cubicBezTo>
                <a:lnTo>
                  <a:pt x="3594199" y="837158"/>
                </a:lnTo>
                <a:lnTo>
                  <a:pt x="3594199" y="829716"/>
                </a:lnTo>
                <a:cubicBezTo>
                  <a:pt x="3594199" y="824755"/>
                  <a:pt x="3591719" y="823516"/>
                  <a:pt x="3586758" y="825996"/>
                </a:cubicBezTo>
                <a:cubicBezTo>
                  <a:pt x="3581797" y="828476"/>
                  <a:pt x="3574355" y="832197"/>
                  <a:pt x="3564434" y="837158"/>
                </a:cubicBezTo>
                <a:cubicBezTo>
                  <a:pt x="3564434" y="837158"/>
                  <a:pt x="3561953" y="837158"/>
                  <a:pt x="3556992" y="837158"/>
                </a:cubicBezTo>
                <a:cubicBezTo>
                  <a:pt x="3552031" y="837158"/>
                  <a:pt x="3549551" y="839638"/>
                  <a:pt x="3549551" y="844599"/>
                </a:cubicBezTo>
                <a:lnTo>
                  <a:pt x="3534668" y="844599"/>
                </a:lnTo>
                <a:cubicBezTo>
                  <a:pt x="3534668" y="844599"/>
                  <a:pt x="3530947" y="845840"/>
                  <a:pt x="3523507" y="848320"/>
                </a:cubicBezTo>
                <a:cubicBezTo>
                  <a:pt x="3516064" y="850800"/>
                  <a:pt x="3509863" y="853281"/>
                  <a:pt x="3504902" y="855761"/>
                </a:cubicBezTo>
                <a:cubicBezTo>
                  <a:pt x="3499941" y="858241"/>
                  <a:pt x="3493740" y="860723"/>
                  <a:pt x="3486299" y="863203"/>
                </a:cubicBezTo>
                <a:cubicBezTo>
                  <a:pt x="3478857" y="865683"/>
                  <a:pt x="3475137" y="869404"/>
                  <a:pt x="3475137" y="874365"/>
                </a:cubicBezTo>
                <a:lnTo>
                  <a:pt x="3445371" y="881806"/>
                </a:lnTo>
                <a:cubicBezTo>
                  <a:pt x="3435449" y="891728"/>
                  <a:pt x="3428008" y="894209"/>
                  <a:pt x="3423048" y="889248"/>
                </a:cubicBezTo>
                <a:cubicBezTo>
                  <a:pt x="3418086" y="889248"/>
                  <a:pt x="3415605" y="891728"/>
                  <a:pt x="3415605" y="896689"/>
                </a:cubicBezTo>
                <a:cubicBezTo>
                  <a:pt x="3415605" y="896689"/>
                  <a:pt x="3413125" y="896689"/>
                  <a:pt x="3408165" y="896689"/>
                </a:cubicBezTo>
                <a:cubicBezTo>
                  <a:pt x="3393281" y="896689"/>
                  <a:pt x="3385840" y="904131"/>
                  <a:pt x="3385840" y="919013"/>
                </a:cubicBezTo>
                <a:cubicBezTo>
                  <a:pt x="3385840" y="919013"/>
                  <a:pt x="3387080" y="919013"/>
                  <a:pt x="3389560" y="919013"/>
                </a:cubicBezTo>
                <a:cubicBezTo>
                  <a:pt x="3392041" y="919013"/>
                  <a:pt x="3395762" y="919013"/>
                  <a:pt x="3400723" y="919013"/>
                </a:cubicBezTo>
                <a:lnTo>
                  <a:pt x="3393281" y="926455"/>
                </a:lnTo>
                <a:cubicBezTo>
                  <a:pt x="3383359" y="931416"/>
                  <a:pt x="3373438" y="936376"/>
                  <a:pt x="3363516" y="941338"/>
                </a:cubicBezTo>
                <a:cubicBezTo>
                  <a:pt x="3338711" y="951259"/>
                  <a:pt x="3326308" y="953740"/>
                  <a:pt x="3326308" y="948779"/>
                </a:cubicBezTo>
                <a:lnTo>
                  <a:pt x="3348633" y="941338"/>
                </a:lnTo>
                <a:lnTo>
                  <a:pt x="3378398" y="919013"/>
                </a:lnTo>
                <a:cubicBezTo>
                  <a:pt x="3378398" y="914052"/>
                  <a:pt x="3373438" y="914052"/>
                  <a:pt x="3363516" y="919013"/>
                </a:cubicBezTo>
                <a:cubicBezTo>
                  <a:pt x="3358555" y="919013"/>
                  <a:pt x="3353594" y="920254"/>
                  <a:pt x="3348633" y="922734"/>
                </a:cubicBezTo>
                <a:cubicBezTo>
                  <a:pt x="3343672" y="925214"/>
                  <a:pt x="3341191" y="926455"/>
                  <a:pt x="3341191" y="926455"/>
                </a:cubicBezTo>
                <a:cubicBezTo>
                  <a:pt x="3336231" y="936376"/>
                  <a:pt x="3321348" y="943818"/>
                  <a:pt x="3296543" y="948779"/>
                </a:cubicBezTo>
                <a:cubicBezTo>
                  <a:pt x="3291582" y="948779"/>
                  <a:pt x="3287861" y="948779"/>
                  <a:pt x="3285381" y="948779"/>
                </a:cubicBezTo>
                <a:cubicBezTo>
                  <a:pt x="3282900" y="948779"/>
                  <a:pt x="3281661" y="948779"/>
                  <a:pt x="3281661" y="948779"/>
                </a:cubicBezTo>
                <a:lnTo>
                  <a:pt x="3244454" y="978545"/>
                </a:lnTo>
                <a:lnTo>
                  <a:pt x="3207246" y="985986"/>
                </a:lnTo>
                <a:lnTo>
                  <a:pt x="3192364" y="985986"/>
                </a:lnTo>
                <a:lnTo>
                  <a:pt x="3177481" y="985986"/>
                </a:lnTo>
                <a:cubicBezTo>
                  <a:pt x="3177481" y="985986"/>
                  <a:pt x="3178720" y="984745"/>
                  <a:pt x="3181201" y="982265"/>
                </a:cubicBezTo>
                <a:cubicBezTo>
                  <a:pt x="3183682" y="979785"/>
                  <a:pt x="3187402" y="978545"/>
                  <a:pt x="3192364" y="978545"/>
                </a:cubicBezTo>
                <a:cubicBezTo>
                  <a:pt x="3197324" y="978545"/>
                  <a:pt x="3199805" y="976064"/>
                  <a:pt x="3199805" y="971103"/>
                </a:cubicBezTo>
                <a:cubicBezTo>
                  <a:pt x="3199805" y="966142"/>
                  <a:pt x="3207246" y="961182"/>
                  <a:pt x="3222129" y="956220"/>
                </a:cubicBezTo>
                <a:cubicBezTo>
                  <a:pt x="3237012" y="951259"/>
                  <a:pt x="3246934" y="948779"/>
                  <a:pt x="3251895" y="948779"/>
                </a:cubicBezTo>
                <a:cubicBezTo>
                  <a:pt x="3256855" y="948779"/>
                  <a:pt x="3259336" y="946299"/>
                  <a:pt x="3259336" y="941338"/>
                </a:cubicBezTo>
                <a:cubicBezTo>
                  <a:pt x="3259336" y="936376"/>
                  <a:pt x="3261817" y="933896"/>
                  <a:pt x="3266777" y="933896"/>
                </a:cubicBezTo>
                <a:cubicBezTo>
                  <a:pt x="3271738" y="933896"/>
                  <a:pt x="3275459" y="933896"/>
                  <a:pt x="3277939" y="933896"/>
                </a:cubicBezTo>
                <a:cubicBezTo>
                  <a:pt x="3280420" y="933896"/>
                  <a:pt x="3281661" y="931416"/>
                  <a:pt x="3281661" y="926455"/>
                </a:cubicBezTo>
                <a:cubicBezTo>
                  <a:pt x="3286621" y="921493"/>
                  <a:pt x="3291582" y="920254"/>
                  <a:pt x="3296543" y="922734"/>
                </a:cubicBezTo>
                <a:cubicBezTo>
                  <a:pt x="3301504" y="925214"/>
                  <a:pt x="3303984" y="923975"/>
                  <a:pt x="3303984" y="919013"/>
                </a:cubicBezTo>
                <a:lnTo>
                  <a:pt x="3296543" y="911572"/>
                </a:lnTo>
                <a:cubicBezTo>
                  <a:pt x="3291582" y="916533"/>
                  <a:pt x="3286621" y="916533"/>
                  <a:pt x="3281661" y="911572"/>
                </a:cubicBezTo>
                <a:cubicBezTo>
                  <a:pt x="3276699" y="911572"/>
                  <a:pt x="3274219" y="912813"/>
                  <a:pt x="3274219" y="915293"/>
                </a:cubicBezTo>
                <a:cubicBezTo>
                  <a:pt x="3274219" y="917773"/>
                  <a:pt x="3271738" y="919013"/>
                  <a:pt x="3266777" y="919013"/>
                </a:cubicBezTo>
                <a:cubicBezTo>
                  <a:pt x="3266777" y="923975"/>
                  <a:pt x="3263057" y="926455"/>
                  <a:pt x="3255616" y="926455"/>
                </a:cubicBezTo>
                <a:cubicBezTo>
                  <a:pt x="3248174" y="926455"/>
                  <a:pt x="3239492" y="927695"/>
                  <a:pt x="3229571" y="930175"/>
                </a:cubicBezTo>
                <a:cubicBezTo>
                  <a:pt x="3219648" y="932656"/>
                  <a:pt x="3212207" y="933896"/>
                  <a:pt x="3207246" y="933896"/>
                </a:cubicBezTo>
                <a:lnTo>
                  <a:pt x="3192364" y="941338"/>
                </a:lnTo>
                <a:lnTo>
                  <a:pt x="3184922" y="941338"/>
                </a:lnTo>
                <a:lnTo>
                  <a:pt x="3177481" y="941338"/>
                </a:lnTo>
                <a:lnTo>
                  <a:pt x="3170039" y="948779"/>
                </a:lnTo>
                <a:cubicBezTo>
                  <a:pt x="3160117" y="948779"/>
                  <a:pt x="3155156" y="951259"/>
                  <a:pt x="3155156" y="956220"/>
                </a:cubicBezTo>
                <a:lnTo>
                  <a:pt x="3132832" y="971103"/>
                </a:lnTo>
                <a:cubicBezTo>
                  <a:pt x="3117949" y="976064"/>
                  <a:pt x="3109268" y="981025"/>
                  <a:pt x="3106787" y="985986"/>
                </a:cubicBezTo>
                <a:cubicBezTo>
                  <a:pt x="3104306" y="990947"/>
                  <a:pt x="3103067" y="993427"/>
                  <a:pt x="3103067" y="993427"/>
                </a:cubicBezTo>
                <a:cubicBezTo>
                  <a:pt x="3093144" y="988466"/>
                  <a:pt x="3075781" y="995907"/>
                  <a:pt x="3050977" y="1015752"/>
                </a:cubicBezTo>
                <a:cubicBezTo>
                  <a:pt x="3046016" y="1020713"/>
                  <a:pt x="3043535" y="1023193"/>
                  <a:pt x="3043535" y="1023193"/>
                </a:cubicBezTo>
                <a:lnTo>
                  <a:pt x="3028652" y="1030634"/>
                </a:lnTo>
                <a:cubicBezTo>
                  <a:pt x="3023692" y="1040556"/>
                  <a:pt x="3018730" y="1045517"/>
                  <a:pt x="3013770" y="1045517"/>
                </a:cubicBezTo>
                <a:cubicBezTo>
                  <a:pt x="3008809" y="1045517"/>
                  <a:pt x="3003847" y="1045517"/>
                  <a:pt x="2998887" y="1045517"/>
                </a:cubicBezTo>
                <a:cubicBezTo>
                  <a:pt x="2998887" y="1040556"/>
                  <a:pt x="2996407" y="1038076"/>
                  <a:pt x="2991445" y="1038076"/>
                </a:cubicBezTo>
                <a:lnTo>
                  <a:pt x="2991445" y="1023193"/>
                </a:lnTo>
                <a:cubicBezTo>
                  <a:pt x="2986484" y="1018232"/>
                  <a:pt x="2991445" y="1013272"/>
                  <a:pt x="3006328" y="1008310"/>
                </a:cubicBezTo>
                <a:cubicBezTo>
                  <a:pt x="3016251" y="1003349"/>
                  <a:pt x="3023692" y="999628"/>
                  <a:pt x="3028652" y="997148"/>
                </a:cubicBezTo>
                <a:cubicBezTo>
                  <a:pt x="3033614" y="994668"/>
                  <a:pt x="3036094" y="990947"/>
                  <a:pt x="3036094" y="985986"/>
                </a:cubicBezTo>
                <a:cubicBezTo>
                  <a:pt x="3036094" y="985986"/>
                  <a:pt x="3037334" y="985986"/>
                  <a:pt x="3039814" y="985986"/>
                </a:cubicBezTo>
                <a:cubicBezTo>
                  <a:pt x="3042296" y="985986"/>
                  <a:pt x="3048496" y="983506"/>
                  <a:pt x="3058418" y="978545"/>
                </a:cubicBezTo>
                <a:cubicBezTo>
                  <a:pt x="3063379" y="973583"/>
                  <a:pt x="3068341" y="971103"/>
                  <a:pt x="3073301" y="971103"/>
                </a:cubicBezTo>
                <a:cubicBezTo>
                  <a:pt x="3078261" y="971103"/>
                  <a:pt x="3080742" y="971103"/>
                  <a:pt x="3080742" y="971103"/>
                </a:cubicBezTo>
                <a:cubicBezTo>
                  <a:pt x="3080742" y="971103"/>
                  <a:pt x="3081982" y="969863"/>
                  <a:pt x="3084463" y="967382"/>
                </a:cubicBezTo>
                <a:cubicBezTo>
                  <a:pt x="3086943" y="964902"/>
                  <a:pt x="3088184" y="963662"/>
                  <a:pt x="3088184" y="963662"/>
                </a:cubicBezTo>
                <a:lnTo>
                  <a:pt x="3095625" y="956220"/>
                </a:lnTo>
                <a:cubicBezTo>
                  <a:pt x="3100586" y="951259"/>
                  <a:pt x="3105548" y="948779"/>
                  <a:pt x="3110508" y="948779"/>
                </a:cubicBezTo>
                <a:cubicBezTo>
                  <a:pt x="3110508" y="943818"/>
                  <a:pt x="3098106" y="946299"/>
                  <a:pt x="3073301" y="956220"/>
                </a:cubicBezTo>
                <a:cubicBezTo>
                  <a:pt x="3058418" y="966142"/>
                  <a:pt x="3046016" y="973583"/>
                  <a:pt x="3036094" y="978545"/>
                </a:cubicBezTo>
                <a:cubicBezTo>
                  <a:pt x="3026172" y="983506"/>
                  <a:pt x="3011289" y="993427"/>
                  <a:pt x="2991445" y="1008310"/>
                </a:cubicBezTo>
                <a:lnTo>
                  <a:pt x="2961680" y="1015752"/>
                </a:lnTo>
                <a:lnTo>
                  <a:pt x="2954238" y="1023193"/>
                </a:lnTo>
                <a:cubicBezTo>
                  <a:pt x="2949277" y="1028154"/>
                  <a:pt x="2944317" y="1030634"/>
                  <a:pt x="2939355" y="1030634"/>
                </a:cubicBezTo>
                <a:cubicBezTo>
                  <a:pt x="2934395" y="1030634"/>
                  <a:pt x="2929433" y="1033114"/>
                  <a:pt x="2924473" y="1038076"/>
                </a:cubicBezTo>
                <a:cubicBezTo>
                  <a:pt x="2919512" y="1043037"/>
                  <a:pt x="2917031" y="1045517"/>
                  <a:pt x="2917031" y="1045517"/>
                </a:cubicBezTo>
                <a:lnTo>
                  <a:pt x="2909590" y="1045517"/>
                </a:lnTo>
                <a:cubicBezTo>
                  <a:pt x="2909590" y="1045517"/>
                  <a:pt x="2909590" y="1047997"/>
                  <a:pt x="2909590" y="1052959"/>
                </a:cubicBezTo>
                <a:lnTo>
                  <a:pt x="2887266" y="1067841"/>
                </a:lnTo>
                <a:lnTo>
                  <a:pt x="2894707" y="1067841"/>
                </a:lnTo>
                <a:cubicBezTo>
                  <a:pt x="2899668" y="1067841"/>
                  <a:pt x="2902148" y="1070322"/>
                  <a:pt x="2902148" y="1075283"/>
                </a:cubicBezTo>
                <a:lnTo>
                  <a:pt x="2909590" y="1075283"/>
                </a:lnTo>
                <a:cubicBezTo>
                  <a:pt x="2909590" y="1075283"/>
                  <a:pt x="2910830" y="1074042"/>
                  <a:pt x="2913310" y="1071562"/>
                </a:cubicBezTo>
                <a:cubicBezTo>
                  <a:pt x="2915792" y="1069082"/>
                  <a:pt x="2917031" y="1067841"/>
                  <a:pt x="2917031" y="1067841"/>
                </a:cubicBezTo>
                <a:lnTo>
                  <a:pt x="2946797" y="1052959"/>
                </a:lnTo>
                <a:lnTo>
                  <a:pt x="2976562" y="1038076"/>
                </a:lnTo>
                <a:lnTo>
                  <a:pt x="2961680" y="1052959"/>
                </a:lnTo>
                <a:cubicBezTo>
                  <a:pt x="2956719" y="1052959"/>
                  <a:pt x="2951758" y="1055439"/>
                  <a:pt x="2946797" y="1060400"/>
                </a:cubicBezTo>
                <a:lnTo>
                  <a:pt x="2946797" y="1067841"/>
                </a:lnTo>
                <a:lnTo>
                  <a:pt x="2939355" y="1060400"/>
                </a:lnTo>
                <a:cubicBezTo>
                  <a:pt x="2934395" y="1065361"/>
                  <a:pt x="2933154" y="1069082"/>
                  <a:pt x="2935635" y="1071562"/>
                </a:cubicBezTo>
                <a:cubicBezTo>
                  <a:pt x="2938115" y="1074042"/>
                  <a:pt x="2936875" y="1077763"/>
                  <a:pt x="2931914" y="1082724"/>
                </a:cubicBezTo>
                <a:cubicBezTo>
                  <a:pt x="2926954" y="1087686"/>
                  <a:pt x="2921992" y="1090166"/>
                  <a:pt x="2917031" y="1090166"/>
                </a:cubicBezTo>
                <a:lnTo>
                  <a:pt x="2909590" y="1097607"/>
                </a:lnTo>
                <a:lnTo>
                  <a:pt x="2894707" y="1112490"/>
                </a:lnTo>
                <a:lnTo>
                  <a:pt x="2887266" y="1119931"/>
                </a:lnTo>
                <a:cubicBezTo>
                  <a:pt x="2882305" y="1119931"/>
                  <a:pt x="2879824" y="1122411"/>
                  <a:pt x="2879824" y="1127373"/>
                </a:cubicBezTo>
                <a:lnTo>
                  <a:pt x="2872383" y="1134814"/>
                </a:lnTo>
                <a:lnTo>
                  <a:pt x="2872383" y="1142256"/>
                </a:lnTo>
                <a:lnTo>
                  <a:pt x="2879824" y="1142256"/>
                </a:lnTo>
                <a:lnTo>
                  <a:pt x="2887266" y="1134814"/>
                </a:lnTo>
                <a:lnTo>
                  <a:pt x="2894707" y="1127373"/>
                </a:lnTo>
                <a:lnTo>
                  <a:pt x="2902148" y="1119931"/>
                </a:lnTo>
                <a:lnTo>
                  <a:pt x="2902148" y="1127373"/>
                </a:lnTo>
                <a:cubicBezTo>
                  <a:pt x="2902148" y="1132334"/>
                  <a:pt x="2902148" y="1136055"/>
                  <a:pt x="2902148" y="1138535"/>
                </a:cubicBezTo>
                <a:cubicBezTo>
                  <a:pt x="2902148" y="1141015"/>
                  <a:pt x="2899668" y="1142256"/>
                  <a:pt x="2894707" y="1142256"/>
                </a:cubicBezTo>
                <a:cubicBezTo>
                  <a:pt x="2894707" y="1142256"/>
                  <a:pt x="2892227" y="1144736"/>
                  <a:pt x="2887266" y="1149697"/>
                </a:cubicBezTo>
                <a:cubicBezTo>
                  <a:pt x="2882305" y="1154658"/>
                  <a:pt x="2879824" y="1159618"/>
                  <a:pt x="2879824" y="1164580"/>
                </a:cubicBezTo>
                <a:cubicBezTo>
                  <a:pt x="2874864" y="1169541"/>
                  <a:pt x="2871143" y="1172021"/>
                  <a:pt x="2868662" y="1172021"/>
                </a:cubicBezTo>
                <a:cubicBezTo>
                  <a:pt x="2866182" y="1172021"/>
                  <a:pt x="2863702" y="1169541"/>
                  <a:pt x="2861221" y="1164580"/>
                </a:cubicBezTo>
                <a:cubicBezTo>
                  <a:pt x="2858740" y="1159618"/>
                  <a:pt x="2858740" y="1155898"/>
                  <a:pt x="2861221" y="1153418"/>
                </a:cubicBezTo>
                <a:cubicBezTo>
                  <a:pt x="2863702" y="1150938"/>
                  <a:pt x="2862461" y="1149697"/>
                  <a:pt x="2857501" y="1149697"/>
                </a:cubicBezTo>
                <a:lnTo>
                  <a:pt x="2857501" y="1164580"/>
                </a:lnTo>
                <a:cubicBezTo>
                  <a:pt x="2852539" y="1179463"/>
                  <a:pt x="2847578" y="1186904"/>
                  <a:pt x="2842617" y="1186904"/>
                </a:cubicBezTo>
                <a:cubicBezTo>
                  <a:pt x="2842617" y="1186904"/>
                  <a:pt x="2843857" y="1184424"/>
                  <a:pt x="2846339" y="1179463"/>
                </a:cubicBezTo>
                <a:cubicBezTo>
                  <a:pt x="2848819" y="1174501"/>
                  <a:pt x="2850058" y="1172021"/>
                  <a:pt x="2850058" y="1172021"/>
                </a:cubicBezTo>
                <a:lnTo>
                  <a:pt x="2850058" y="1164580"/>
                </a:lnTo>
                <a:cubicBezTo>
                  <a:pt x="2845098" y="1159618"/>
                  <a:pt x="2840137" y="1159618"/>
                  <a:pt x="2835176" y="1164580"/>
                </a:cubicBezTo>
                <a:cubicBezTo>
                  <a:pt x="2820294" y="1164580"/>
                  <a:pt x="2810371" y="1162100"/>
                  <a:pt x="2805410" y="1157138"/>
                </a:cubicBezTo>
                <a:cubicBezTo>
                  <a:pt x="2805410" y="1152177"/>
                  <a:pt x="2806650" y="1148456"/>
                  <a:pt x="2809132" y="1145976"/>
                </a:cubicBezTo>
                <a:cubicBezTo>
                  <a:pt x="2811612" y="1143496"/>
                  <a:pt x="2812852" y="1142256"/>
                  <a:pt x="2812852" y="1142256"/>
                </a:cubicBezTo>
                <a:lnTo>
                  <a:pt x="2835176" y="1142256"/>
                </a:lnTo>
                <a:lnTo>
                  <a:pt x="2850058" y="1134814"/>
                </a:lnTo>
                <a:cubicBezTo>
                  <a:pt x="2855020" y="1129853"/>
                  <a:pt x="2855020" y="1126132"/>
                  <a:pt x="2850058" y="1123652"/>
                </a:cubicBezTo>
                <a:cubicBezTo>
                  <a:pt x="2845098" y="1121172"/>
                  <a:pt x="2842617" y="1122411"/>
                  <a:pt x="2842617" y="1127373"/>
                </a:cubicBezTo>
                <a:cubicBezTo>
                  <a:pt x="2842617" y="1137294"/>
                  <a:pt x="2837657" y="1139775"/>
                  <a:pt x="2827734" y="1134814"/>
                </a:cubicBezTo>
                <a:cubicBezTo>
                  <a:pt x="2812852" y="1124893"/>
                  <a:pt x="2805410" y="1124893"/>
                  <a:pt x="2805410" y="1134814"/>
                </a:cubicBezTo>
                <a:cubicBezTo>
                  <a:pt x="2805410" y="1134814"/>
                  <a:pt x="2802930" y="1134814"/>
                  <a:pt x="2797969" y="1134814"/>
                </a:cubicBezTo>
                <a:cubicBezTo>
                  <a:pt x="2793008" y="1134814"/>
                  <a:pt x="2790527" y="1139775"/>
                  <a:pt x="2790527" y="1149697"/>
                </a:cubicBezTo>
                <a:cubicBezTo>
                  <a:pt x="2790527" y="1159618"/>
                  <a:pt x="2795488" y="1167060"/>
                  <a:pt x="2805410" y="1172021"/>
                </a:cubicBezTo>
                <a:lnTo>
                  <a:pt x="2812852" y="1172021"/>
                </a:lnTo>
                <a:cubicBezTo>
                  <a:pt x="2817812" y="1172021"/>
                  <a:pt x="2820294" y="1172021"/>
                  <a:pt x="2820294" y="1172021"/>
                </a:cubicBezTo>
                <a:cubicBezTo>
                  <a:pt x="2815332" y="1176982"/>
                  <a:pt x="2812852" y="1184424"/>
                  <a:pt x="2812852" y="1194345"/>
                </a:cubicBezTo>
                <a:lnTo>
                  <a:pt x="2820294" y="1201787"/>
                </a:lnTo>
                <a:lnTo>
                  <a:pt x="2835176" y="1201787"/>
                </a:lnTo>
                <a:lnTo>
                  <a:pt x="2820294" y="1209228"/>
                </a:lnTo>
                <a:lnTo>
                  <a:pt x="2790527" y="1231552"/>
                </a:lnTo>
                <a:cubicBezTo>
                  <a:pt x="2780605" y="1241474"/>
                  <a:pt x="2775644" y="1248915"/>
                  <a:pt x="2775644" y="1253877"/>
                </a:cubicBezTo>
                <a:lnTo>
                  <a:pt x="2768204" y="1261318"/>
                </a:lnTo>
                <a:lnTo>
                  <a:pt x="2760762" y="1261318"/>
                </a:lnTo>
                <a:cubicBezTo>
                  <a:pt x="2755801" y="1261318"/>
                  <a:pt x="2753320" y="1261318"/>
                  <a:pt x="2753320" y="1261318"/>
                </a:cubicBezTo>
                <a:cubicBezTo>
                  <a:pt x="2753320" y="1261318"/>
                  <a:pt x="2753320" y="1263798"/>
                  <a:pt x="2753320" y="1268759"/>
                </a:cubicBezTo>
                <a:cubicBezTo>
                  <a:pt x="2753320" y="1273721"/>
                  <a:pt x="2743398" y="1283642"/>
                  <a:pt x="2723555" y="1298525"/>
                </a:cubicBezTo>
                <a:lnTo>
                  <a:pt x="2708672" y="1305966"/>
                </a:lnTo>
                <a:lnTo>
                  <a:pt x="2716113" y="1298525"/>
                </a:lnTo>
                <a:lnTo>
                  <a:pt x="2716113" y="1291084"/>
                </a:lnTo>
                <a:lnTo>
                  <a:pt x="2708672" y="1298525"/>
                </a:lnTo>
                <a:lnTo>
                  <a:pt x="2701230" y="1305966"/>
                </a:lnTo>
                <a:lnTo>
                  <a:pt x="2693790" y="1291084"/>
                </a:lnTo>
                <a:cubicBezTo>
                  <a:pt x="2688828" y="1281162"/>
                  <a:pt x="2683867" y="1278681"/>
                  <a:pt x="2678907" y="1283642"/>
                </a:cubicBezTo>
                <a:cubicBezTo>
                  <a:pt x="2673945" y="1288604"/>
                  <a:pt x="2671465" y="1296045"/>
                  <a:pt x="2671465" y="1305966"/>
                </a:cubicBezTo>
                <a:lnTo>
                  <a:pt x="2671903" y="1311657"/>
                </a:lnTo>
                <a:lnTo>
                  <a:pt x="2673325" y="1305966"/>
                </a:lnTo>
                <a:cubicBezTo>
                  <a:pt x="2674566" y="1303486"/>
                  <a:pt x="2676427" y="1301006"/>
                  <a:pt x="2678907" y="1298525"/>
                </a:cubicBezTo>
                <a:lnTo>
                  <a:pt x="2686348" y="1298525"/>
                </a:lnTo>
                <a:cubicBezTo>
                  <a:pt x="2686348" y="1303486"/>
                  <a:pt x="2683867" y="1305966"/>
                  <a:pt x="2678907" y="1305966"/>
                </a:cubicBezTo>
                <a:lnTo>
                  <a:pt x="2671996" y="1312876"/>
                </a:lnTo>
                <a:lnTo>
                  <a:pt x="2672395" y="1318059"/>
                </a:lnTo>
                <a:cubicBezTo>
                  <a:pt x="2674255" y="1327360"/>
                  <a:pt x="2678907" y="1328291"/>
                  <a:pt x="2686348" y="1320849"/>
                </a:cubicBezTo>
                <a:cubicBezTo>
                  <a:pt x="2686348" y="1325811"/>
                  <a:pt x="2683867" y="1330771"/>
                  <a:pt x="2678907" y="1335732"/>
                </a:cubicBezTo>
                <a:cubicBezTo>
                  <a:pt x="2673945" y="1340693"/>
                  <a:pt x="2668984" y="1345654"/>
                  <a:pt x="2664023" y="1350615"/>
                </a:cubicBezTo>
                <a:lnTo>
                  <a:pt x="2649141" y="1365498"/>
                </a:lnTo>
                <a:cubicBezTo>
                  <a:pt x="2644181" y="1370459"/>
                  <a:pt x="2639218" y="1372939"/>
                  <a:pt x="2634258" y="1372939"/>
                </a:cubicBezTo>
                <a:lnTo>
                  <a:pt x="2619375" y="1395263"/>
                </a:lnTo>
                <a:cubicBezTo>
                  <a:pt x="2609453" y="1405185"/>
                  <a:pt x="2603252" y="1411387"/>
                  <a:pt x="2600771" y="1413867"/>
                </a:cubicBezTo>
                <a:cubicBezTo>
                  <a:pt x="2598291" y="1416347"/>
                  <a:pt x="2599531" y="1418828"/>
                  <a:pt x="2604492" y="1421308"/>
                </a:cubicBezTo>
                <a:cubicBezTo>
                  <a:pt x="2609453" y="1423788"/>
                  <a:pt x="2611933" y="1422549"/>
                  <a:pt x="2611933" y="1417588"/>
                </a:cubicBezTo>
                <a:cubicBezTo>
                  <a:pt x="2611933" y="1412626"/>
                  <a:pt x="2614414" y="1410146"/>
                  <a:pt x="2619375" y="1410146"/>
                </a:cubicBezTo>
                <a:lnTo>
                  <a:pt x="2619375" y="1402705"/>
                </a:lnTo>
                <a:lnTo>
                  <a:pt x="2626817" y="1402705"/>
                </a:lnTo>
                <a:cubicBezTo>
                  <a:pt x="2636738" y="1402705"/>
                  <a:pt x="2644181" y="1398984"/>
                  <a:pt x="2649141" y="1391543"/>
                </a:cubicBezTo>
                <a:cubicBezTo>
                  <a:pt x="2654101" y="1384101"/>
                  <a:pt x="2659063" y="1380381"/>
                  <a:pt x="2664023" y="1380381"/>
                </a:cubicBezTo>
                <a:lnTo>
                  <a:pt x="2678907" y="1372939"/>
                </a:lnTo>
                <a:lnTo>
                  <a:pt x="2716113" y="1335732"/>
                </a:lnTo>
                <a:cubicBezTo>
                  <a:pt x="2721074" y="1335732"/>
                  <a:pt x="2726035" y="1334491"/>
                  <a:pt x="2730997" y="1332011"/>
                </a:cubicBezTo>
                <a:cubicBezTo>
                  <a:pt x="2735957" y="1329531"/>
                  <a:pt x="2738437" y="1325811"/>
                  <a:pt x="2738437" y="1320849"/>
                </a:cubicBezTo>
                <a:lnTo>
                  <a:pt x="2745879" y="1320849"/>
                </a:lnTo>
                <a:lnTo>
                  <a:pt x="2760762" y="1320849"/>
                </a:lnTo>
                <a:cubicBezTo>
                  <a:pt x="2770684" y="1310928"/>
                  <a:pt x="2778125" y="1305966"/>
                  <a:pt x="2783087" y="1305966"/>
                </a:cubicBezTo>
                <a:cubicBezTo>
                  <a:pt x="2785567" y="1305966"/>
                  <a:pt x="2787737" y="1305657"/>
                  <a:pt x="2789597" y="1305036"/>
                </a:cubicBezTo>
                <a:lnTo>
                  <a:pt x="2794249" y="1302246"/>
                </a:lnTo>
                <a:lnTo>
                  <a:pt x="2790527" y="1305966"/>
                </a:lnTo>
                <a:lnTo>
                  <a:pt x="2783087" y="1313408"/>
                </a:lnTo>
                <a:cubicBezTo>
                  <a:pt x="2783087" y="1313408"/>
                  <a:pt x="2780605" y="1313408"/>
                  <a:pt x="2775644" y="1313408"/>
                </a:cubicBezTo>
                <a:cubicBezTo>
                  <a:pt x="2770684" y="1313408"/>
                  <a:pt x="2768204" y="1314648"/>
                  <a:pt x="2768204" y="1317129"/>
                </a:cubicBezTo>
                <a:cubicBezTo>
                  <a:pt x="2768204" y="1319609"/>
                  <a:pt x="2765723" y="1325811"/>
                  <a:pt x="2760762" y="1335732"/>
                </a:cubicBezTo>
                <a:cubicBezTo>
                  <a:pt x="2755801" y="1345654"/>
                  <a:pt x="2753320" y="1353095"/>
                  <a:pt x="2753320" y="1358056"/>
                </a:cubicBezTo>
                <a:cubicBezTo>
                  <a:pt x="2748360" y="1363018"/>
                  <a:pt x="2744639" y="1365498"/>
                  <a:pt x="2742159" y="1365498"/>
                </a:cubicBezTo>
                <a:cubicBezTo>
                  <a:pt x="2739678" y="1365498"/>
                  <a:pt x="2738437" y="1363018"/>
                  <a:pt x="2738437" y="1358056"/>
                </a:cubicBezTo>
                <a:cubicBezTo>
                  <a:pt x="2738437" y="1348135"/>
                  <a:pt x="2735957" y="1345654"/>
                  <a:pt x="2730997" y="1350615"/>
                </a:cubicBezTo>
                <a:cubicBezTo>
                  <a:pt x="2726035" y="1355576"/>
                  <a:pt x="2723555" y="1360536"/>
                  <a:pt x="2723555" y="1365498"/>
                </a:cubicBezTo>
                <a:cubicBezTo>
                  <a:pt x="2723555" y="1370459"/>
                  <a:pt x="2723555" y="1375419"/>
                  <a:pt x="2723555" y="1380381"/>
                </a:cubicBezTo>
                <a:lnTo>
                  <a:pt x="2716113" y="1395263"/>
                </a:lnTo>
                <a:cubicBezTo>
                  <a:pt x="2706191" y="1400225"/>
                  <a:pt x="2703711" y="1403945"/>
                  <a:pt x="2708672" y="1406425"/>
                </a:cubicBezTo>
                <a:cubicBezTo>
                  <a:pt x="2713633" y="1408906"/>
                  <a:pt x="2719834" y="1407666"/>
                  <a:pt x="2727275" y="1402705"/>
                </a:cubicBezTo>
                <a:cubicBezTo>
                  <a:pt x="2734717" y="1397743"/>
                  <a:pt x="2742159" y="1392783"/>
                  <a:pt x="2749600" y="1387822"/>
                </a:cubicBezTo>
                <a:cubicBezTo>
                  <a:pt x="2757042" y="1382861"/>
                  <a:pt x="2760762" y="1377900"/>
                  <a:pt x="2760762" y="1372939"/>
                </a:cubicBezTo>
                <a:lnTo>
                  <a:pt x="2775644" y="1358056"/>
                </a:lnTo>
                <a:cubicBezTo>
                  <a:pt x="2775644" y="1353095"/>
                  <a:pt x="2778125" y="1351856"/>
                  <a:pt x="2783087" y="1354336"/>
                </a:cubicBezTo>
                <a:cubicBezTo>
                  <a:pt x="2788047" y="1356816"/>
                  <a:pt x="2791768" y="1355576"/>
                  <a:pt x="2794249" y="1350615"/>
                </a:cubicBezTo>
                <a:cubicBezTo>
                  <a:pt x="2796729" y="1345654"/>
                  <a:pt x="2797969" y="1343173"/>
                  <a:pt x="2797969" y="1343173"/>
                </a:cubicBezTo>
                <a:lnTo>
                  <a:pt x="2805410" y="1350615"/>
                </a:lnTo>
                <a:cubicBezTo>
                  <a:pt x="2805410" y="1350615"/>
                  <a:pt x="2806650" y="1348135"/>
                  <a:pt x="2809132" y="1343173"/>
                </a:cubicBezTo>
                <a:cubicBezTo>
                  <a:pt x="2811612" y="1338212"/>
                  <a:pt x="2812852" y="1335732"/>
                  <a:pt x="2812852" y="1335732"/>
                </a:cubicBezTo>
                <a:cubicBezTo>
                  <a:pt x="2817812" y="1330771"/>
                  <a:pt x="2819053" y="1325811"/>
                  <a:pt x="2816572" y="1320849"/>
                </a:cubicBezTo>
                <a:cubicBezTo>
                  <a:pt x="2814092" y="1315888"/>
                  <a:pt x="2815332" y="1310928"/>
                  <a:pt x="2820294" y="1305966"/>
                </a:cubicBezTo>
                <a:lnTo>
                  <a:pt x="2827734" y="1320849"/>
                </a:lnTo>
                <a:cubicBezTo>
                  <a:pt x="2832695" y="1320849"/>
                  <a:pt x="2835176" y="1318369"/>
                  <a:pt x="2835176" y="1313408"/>
                </a:cubicBezTo>
                <a:lnTo>
                  <a:pt x="2835176" y="1291084"/>
                </a:lnTo>
                <a:cubicBezTo>
                  <a:pt x="2835176" y="1291084"/>
                  <a:pt x="2837657" y="1296045"/>
                  <a:pt x="2842617" y="1305966"/>
                </a:cubicBezTo>
                <a:lnTo>
                  <a:pt x="2842617" y="1313408"/>
                </a:lnTo>
                <a:lnTo>
                  <a:pt x="2850058" y="1305966"/>
                </a:lnTo>
                <a:cubicBezTo>
                  <a:pt x="2853779" y="1304726"/>
                  <a:pt x="2857035" y="1303641"/>
                  <a:pt x="2859825" y="1302711"/>
                </a:cubicBezTo>
                <a:lnTo>
                  <a:pt x="2861221" y="1302246"/>
                </a:lnTo>
                <a:lnTo>
                  <a:pt x="2857501" y="1305966"/>
                </a:lnTo>
                <a:cubicBezTo>
                  <a:pt x="2857501" y="1305966"/>
                  <a:pt x="2859981" y="1305966"/>
                  <a:pt x="2864941" y="1305966"/>
                </a:cubicBezTo>
                <a:lnTo>
                  <a:pt x="2864941" y="1301006"/>
                </a:lnTo>
                <a:lnTo>
                  <a:pt x="2866802" y="1300385"/>
                </a:lnTo>
                <a:cubicBezTo>
                  <a:pt x="2870523" y="1299145"/>
                  <a:pt x="2872383" y="1298525"/>
                  <a:pt x="2872383" y="1298525"/>
                </a:cubicBezTo>
                <a:cubicBezTo>
                  <a:pt x="2874864" y="1303486"/>
                  <a:pt x="2878584" y="1307827"/>
                  <a:pt x="2883546" y="1311548"/>
                </a:cubicBezTo>
                <a:lnTo>
                  <a:pt x="2887266" y="1313821"/>
                </a:lnTo>
                <a:lnTo>
                  <a:pt x="2887266" y="1313408"/>
                </a:lnTo>
                <a:cubicBezTo>
                  <a:pt x="2892227" y="1313408"/>
                  <a:pt x="2894707" y="1313408"/>
                  <a:pt x="2894707" y="1313408"/>
                </a:cubicBezTo>
                <a:lnTo>
                  <a:pt x="2891628" y="1316487"/>
                </a:lnTo>
                <a:lnTo>
                  <a:pt x="2891916" y="1316663"/>
                </a:lnTo>
                <a:cubicBezTo>
                  <a:pt x="2895017" y="1318214"/>
                  <a:pt x="2898428" y="1319609"/>
                  <a:pt x="2902148" y="1320849"/>
                </a:cubicBezTo>
                <a:cubicBezTo>
                  <a:pt x="2907110" y="1310928"/>
                  <a:pt x="2908350" y="1305966"/>
                  <a:pt x="2905869" y="1305966"/>
                </a:cubicBezTo>
                <a:cubicBezTo>
                  <a:pt x="2903389" y="1305966"/>
                  <a:pt x="2899668" y="1305966"/>
                  <a:pt x="2894707" y="1305966"/>
                </a:cubicBezTo>
                <a:cubicBezTo>
                  <a:pt x="2884785" y="1305966"/>
                  <a:pt x="2881065" y="1302246"/>
                  <a:pt x="2883546" y="1294804"/>
                </a:cubicBezTo>
                <a:cubicBezTo>
                  <a:pt x="2886025" y="1287363"/>
                  <a:pt x="2889747" y="1281162"/>
                  <a:pt x="2894707" y="1276201"/>
                </a:cubicBezTo>
                <a:lnTo>
                  <a:pt x="2894707" y="1268759"/>
                </a:lnTo>
                <a:cubicBezTo>
                  <a:pt x="2889747" y="1258838"/>
                  <a:pt x="2889747" y="1251397"/>
                  <a:pt x="2894707" y="1246435"/>
                </a:cubicBezTo>
                <a:cubicBezTo>
                  <a:pt x="2899668" y="1241474"/>
                  <a:pt x="2902148" y="1236514"/>
                  <a:pt x="2902148" y="1231552"/>
                </a:cubicBezTo>
                <a:cubicBezTo>
                  <a:pt x="2902148" y="1216670"/>
                  <a:pt x="2899668" y="1214189"/>
                  <a:pt x="2894707" y="1224111"/>
                </a:cubicBezTo>
                <a:lnTo>
                  <a:pt x="2887266" y="1231552"/>
                </a:lnTo>
                <a:lnTo>
                  <a:pt x="2894707" y="1216670"/>
                </a:lnTo>
                <a:cubicBezTo>
                  <a:pt x="2904629" y="1211708"/>
                  <a:pt x="2908350" y="1206748"/>
                  <a:pt x="2905869" y="1201787"/>
                </a:cubicBezTo>
                <a:cubicBezTo>
                  <a:pt x="2903389" y="1196825"/>
                  <a:pt x="2905869" y="1191865"/>
                  <a:pt x="2913310" y="1186904"/>
                </a:cubicBezTo>
                <a:cubicBezTo>
                  <a:pt x="2920752" y="1181943"/>
                  <a:pt x="2924473" y="1179463"/>
                  <a:pt x="2924473" y="1179463"/>
                </a:cubicBezTo>
                <a:cubicBezTo>
                  <a:pt x="2924473" y="1184424"/>
                  <a:pt x="2924473" y="1186904"/>
                  <a:pt x="2924473" y="1186904"/>
                </a:cubicBezTo>
                <a:lnTo>
                  <a:pt x="2917031" y="1201787"/>
                </a:lnTo>
                <a:lnTo>
                  <a:pt x="2924473" y="1209228"/>
                </a:lnTo>
                <a:lnTo>
                  <a:pt x="2931914" y="1216670"/>
                </a:lnTo>
                <a:lnTo>
                  <a:pt x="2939355" y="1209228"/>
                </a:lnTo>
                <a:cubicBezTo>
                  <a:pt x="2939355" y="1214189"/>
                  <a:pt x="2944317" y="1211708"/>
                  <a:pt x="2954238" y="1201787"/>
                </a:cubicBezTo>
                <a:lnTo>
                  <a:pt x="2969121" y="1194345"/>
                </a:lnTo>
                <a:lnTo>
                  <a:pt x="2984004" y="1186904"/>
                </a:lnTo>
                <a:lnTo>
                  <a:pt x="2991445" y="1194345"/>
                </a:lnTo>
                <a:lnTo>
                  <a:pt x="2984004" y="1209228"/>
                </a:lnTo>
                <a:cubicBezTo>
                  <a:pt x="2984004" y="1209228"/>
                  <a:pt x="2979044" y="1214189"/>
                  <a:pt x="2969121" y="1224111"/>
                </a:cubicBezTo>
                <a:lnTo>
                  <a:pt x="2961680" y="1231552"/>
                </a:lnTo>
                <a:lnTo>
                  <a:pt x="2961680" y="1238994"/>
                </a:lnTo>
                <a:cubicBezTo>
                  <a:pt x="2956719" y="1238994"/>
                  <a:pt x="2954238" y="1241474"/>
                  <a:pt x="2954238" y="1246435"/>
                </a:cubicBezTo>
                <a:lnTo>
                  <a:pt x="2961680" y="1253877"/>
                </a:lnTo>
                <a:lnTo>
                  <a:pt x="2969121" y="1246435"/>
                </a:lnTo>
                <a:lnTo>
                  <a:pt x="2984004" y="1238994"/>
                </a:lnTo>
                <a:cubicBezTo>
                  <a:pt x="2984004" y="1238994"/>
                  <a:pt x="2984004" y="1241474"/>
                  <a:pt x="2984004" y="1246435"/>
                </a:cubicBezTo>
                <a:cubicBezTo>
                  <a:pt x="2988965" y="1251397"/>
                  <a:pt x="2988965" y="1252636"/>
                  <a:pt x="2984004" y="1250156"/>
                </a:cubicBezTo>
                <a:cubicBezTo>
                  <a:pt x="2979044" y="1247676"/>
                  <a:pt x="2976562" y="1248915"/>
                  <a:pt x="2976562" y="1253877"/>
                </a:cubicBezTo>
                <a:cubicBezTo>
                  <a:pt x="2976562" y="1258838"/>
                  <a:pt x="2975322" y="1262559"/>
                  <a:pt x="2972842" y="1265039"/>
                </a:cubicBezTo>
                <a:cubicBezTo>
                  <a:pt x="2970362" y="1267519"/>
                  <a:pt x="2966640" y="1268759"/>
                  <a:pt x="2961680" y="1268759"/>
                </a:cubicBezTo>
                <a:lnTo>
                  <a:pt x="2969121" y="1268759"/>
                </a:lnTo>
                <a:lnTo>
                  <a:pt x="2976562" y="1268759"/>
                </a:lnTo>
                <a:cubicBezTo>
                  <a:pt x="2976562" y="1273721"/>
                  <a:pt x="2974082" y="1277441"/>
                  <a:pt x="2969121" y="1279922"/>
                </a:cubicBezTo>
                <a:cubicBezTo>
                  <a:pt x="2964161" y="1282402"/>
                  <a:pt x="2961680" y="1284883"/>
                  <a:pt x="2961680" y="1287363"/>
                </a:cubicBezTo>
                <a:cubicBezTo>
                  <a:pt x="2961680" y="1289843"/>
                  <a:pt x="2964161" y="1288604"/>
                  <a:pt x="2969121" y="1283642"/>
                </a:cubicBezTo>
                <a:lnTo>
                  <a:pt x="2976562" y="1305966"/>
                </a:lnTo>
                <a:lnTo>
                  <a:pt x="2976562" y="1313408"/>
                </a:lnTo>
                <a:cubicBezTo>
                  <a:pt x="2981524" y="1308447"/>
                  <a:pt x="2984004" y="1301005"/>
                  <a:pt x="2984004" y="1291084"/>
                </a:cubicBezTo>
                <a:lnTo>
                  <a:pt x="2998887" y="1268759"/>
                </a:lnTo>
                <a:cubicBezTo>
                  <a:pt x="3003847" y="1268759"/>
                  <a:pt x="3006328" y="1265039"/>
                  <a:pt x="3006328" y="1257597"/>
                </a:cubicBezTo>
                <a:cubicBezTo>
                  <a:pt x="3006328" y="1250156"/>
                  <a:pt x="3003847" y="1245195"/>
                  <a:pt x="2998887" y="1242714"/>
                </a:cubicBezTo>
                <a:cubicBezTo>
                  <a:pt x="2993926" y="1240234"/>
                  <a:pt x="2992685" y="1237753"/>
                  <a:pt x="2995166" y="1235273"/>
                </a:cubicBezTo>
                <a:cubicBezTo>
                  <a:pt x="2997647" y="1232793"/>
                  <a:pt x="2997647" y="1229072"/>
                  <a:pt x="2995166" y="1224111"/>
                </a:cubicBezTo>
                <a:cubicBezTo>
                  <a:pt x="2992685" y="1219150"/>
                  <a:pt x="2993926" y="1216670"/>
                  <a:pt x="2998887" y="1216670"/>
                </a:cubicBezTo>
                <a:cubicBezTo>
                  <a:pt x="3003847" y="1216670"/>
                  <a:pt x="3003847" y="1214189"/>
                  <a:pt x="2998887" y="1209228"/>
                </a:cubicBezTo>
                <a:cubicBezTo>
                  <a:pt x="2998887" y="1199307"/>
                  <a:pt x="3001367" y="1191865"/>
                  <a:pt x="3006328" y="1186904"/>
                </a:cubicBezTo>
                <a:cubicBezTo>
                  <a:pt x="3011289" y="1181943"/>
                  <a:pt x="3016251" y="1179463"/>
                  <a:pt x="3021211" y="1179463"/>
                </a:cubicBezTo>
                <a:lnTo>
                  <a:pt x="3028652" y="1179463"/>
                </a:lnTo>
                <a:cubicBezTo>
                  <a:pt x="3023692" y="1189384"/>
                  <a:pt x="3023692" y="1201787"/>
                  <a:pt x="3028652" y="1216670"/>
                </a:cubicBezTo>
                <a:cubicBezTo>
                  <a:pt x="3038574" y="1231552"/>
                  <a:pt x="3048496" y="1231552"/>
                  <a:pt x="3058418" y="1216670"/>
                </a:cubicBezTo>
                <a:cubicBezTo>
                  <a:pt x="3063379" y="1211708"/>
                  <a:pt x="3065859" y="1206748"/>
                  <a:pt x="3065859" y="1201787"/>
                </a:cubicBezTo>
                <a:cubicBezTo>
                  <a:pt x="3065859" y="1196825"/>
                  <a:pt x="3067099" y="1191865"/>
                  <a:pt x="3069580" y="1186904"/>
                </a:cubicBezTo>
                <a:cubicBezTo>
                  <a:pt x="3072061" y="1181943"/>
                  <a:pt x="3072061" y="1179463"/>
                  <a:pt x="3069580" y="1179463"/>
                </a:cubicBezTo>
                <a:cubicBezTo>
                  <a:pt x="3067099" y="1179463"/>
                  <a:pt x="3065859" y="1176982"/>
                  <a:pt x="3065859" y="1172021"/>
                </a:cubicBezTo>
                <a:lnTo>
                  <a:pt x="3073301" y="1172021"/>
                </a:lnTo>
                <a:lnTo>
                  <a:pt x="3080742" y="1172021"/>
                </a:lnTo>
                <a:cubicBezTo>
                  <a:pt x="3080742" y="1162100"/>
                  <a:pt x="3083223" y="1162100"/>
                  <a:pt x="3088184" y="1172021"/>
                </a:cubicBezTo>
                <a:cubicBezTo>
                  <a:pt x="3088184" y="1167060"/>
                  <a:pt x="3088184" y="1164580"/>
                  <a:pt x="3088184" y="1164580"/>
                </a:cubicBezTo>
                <a:cubicBezTo>
                  <a:pt x="3088184" y="1164580"/>
                  <a:pt x="3090664" y="1164580"/>
                  <a:pt x="3095625" y="1164580"/>
                </a:cubicBezTo>
                <a:cubicBezTo>
                  <a:pt x="3095625" y="1164580"/>
                  <a:pt x="3095625" y="1165820"/>
                  <a:pt x="3095625" y="1168300"/>
                </a:cubicBezTo>
                <a:cubicBezTo>
                  <a:pt x="3095625" y="1170781"/>
                  <a:pt x="3096866" y="1172021"/>
                  <a:pt x="3099346" y="1172021"/>
                </a:cubicBezTo>
                <a:cubicBezTo>
                  <a:pt x="3101826" y="1172021"/>
                  <a:pt x="3103067" y="1172021"/>
                  <a:pt x="3103067" y="1172021"/>
                </a:cubicBezTo>
                <a:lnTo>
                  <a:pt x="3103067" y="1164580"/>
                </a:lnTo>
                <a:lnTo>
                  <a:pt x="3103067" y="1149697"/>
                </a:lnTo>
                <a:cubicBezTo>
                  <a:pt x="3103067" y="1149697"/>
                  <a:pt x="3105548" y="1152177"/>
                  <a:pt x="3110508" y="1157138"/>
                </a:cubicBezTo>
                <a:cubicBezTo>
                  <a:pt x="3110508" y="1157138"/>
                  <a:pt x="3112988" y="1157138"/>
                  <a:pt x="3117949" y="1157138"/>
                </a:cubicBezTo>
                <a:cubicBezTo>
                  <a:pt x="3127871" y="1157138"/>
                  <a:pt x="3132832" y="1147217"/>
                  <a:pt x="3132832" y="1127373"/>
                </a:cubicBezTo>
                <a:cubicBezTo>
                  <a:pt x="3137793" y="1127373"/>
                  <a:pt x="3141513" y="1127373"/>
                  <a:pt x="3143994" y="1127373"/>
                </a:cubicBezTo>
                <a:cubicBezTo>
                  <a:pt x="3146475" y="1127373"/>
                  <a:pt x="3148956" y="1127373"/>
                  <a:pt x="3151435" y="1127373"/>
                </a:cubicBezTo>
                <a:cubicBezTo>
                  <a:pt x="3153916" y="1127373"/>
                  <a:pt x="3155156" y="1127373"/>
                  <a:pt x="3155156" y="1127373"/>
                </a:cubicBezTo>
                <a:cubicBezTo>
                  <a:pt x="3155156" y="1122411"/>
                  <a:pt x="3157638" y="1122411"/>
                  <a:pt x="3162598" y="1127373"/>
                </a:cubicBezTo>
                <a:cubicBezTo>
                  <a:pt x="3167558" y="1127373"/>
                  <a:pt x="3170039" y="1127373"/>
                  <a:pt x="3170039" y="1127373"/>
                </a:cubicBezTo>
                <a:cubicBezTo>
                  <a:pt x="3170039" y="1127373"/>
                  <a:pt x="3172520" y="1124893"/>
                  <a:pt x="3177481" y="1119931"/>
                </a:cubicBezTo>
                <a:cubicBezTo>
                  <a:pt x="3192364" y="1100087"/>
                  <a:pt x="3209727" y="1092646"/>
                  <a:pt x="3229571" y="1097607"/>
                </a:cubicBezTo>
                <a:lnTo>
                  <a:pt x="3237012" y="1105048"/>
                </a:lnTo>
                <a:cubicBezTo>
                  <a:pt x="3237012" y="1105048"/>
                  <a:pt x="3235772" y="1106289"/>
                  <a:pt x="3233291" y="1108769"/>
                </a:cubicBezTo>
                <a:cubicBezTo>
                  <a:pt x="3230810" y="1111249"/>
                  <a:pt x="3229571" y="1112490"/>
                  <a:pt x="3229571" y="1112490"/>
                </a:cubicBezTo>
                <a:lnTo>
                  <a:pt x="3244454" y="1112490"/>
                </a:lnTo>
                <a:lnTo>
                  <a:pt x="3266777" y="1105048"/>
                </a:lnTo>
                <a:cubicBezTo>
                  <a:pt x="3266777" y="1110010"/>
                  <a:pt x="3264297" y="1112490"/>
                  <a:pt x="3259336" y="1112490"/>
                </a:cubicBezTo>
                <a:lnTo>
                  <a:pt x="3259336" y="1119931"/>
                </a:lnTo>
                <a:cubicBezTo>
                  <a:pt x="3264297" y="1119931"/>
                  <a:pt x="3264297" y="1121172"/>
                  <a:pt x="3259336" y="1123652"/>
                </a:cubicBezTo>
                <a:cubicBezTo>
                  <a:pt x="3254375" y="1126132"/>
                  <a:pt x="3253134" y="1129853"/>
                  <a:pt x="3255616" y="1134814"/>
                </a:cubicBezTo>
                <a:cubicBezTo>
                  <a:pt x="3258096" y="1139775"/>
                  <a:pt x="3261817" y="1142256"/>
                  <a:pt x="3266777" y="1142256"/>
                </a:cubicBezTo>
                <a:cubicBezTo>
                  <a:pt x="3271738" y="1142256"/>
                  <a:pt x="3274219" y="1139775"/>
                  <a:pt x="3274219" y="1134814"/>
                </a:cubicBezTo>
                <a:lnTo>
                  <a:pt x="3281661" y="1134814"/>
                </a:lnTo>
                <a:lnTo>
                  <a:pt x="3281661" y="1142256"/>
                </a:lnTo>
                <a:cubicBezTo>
                  <a:pt x="3281661" y="1152177"/>
                  <a:pt x="3286621" y="1157138"/>
                  <a:pt x="3296543" y="1157138"/>
                </a:cubicBezTo>
                <a:cubicBezTo>
                  <a:pt x="3306465" y="1157138"/>
                  <a:pt x="3313906" y="1158379"/>
                  <a:pt x="3318868" y="1160859"/>
                </a:cubicBezTo>
                <a:cubicBezTo>
                  <a:pt x="3323828" y="1163339"/>
                  <a:pt x="3323828" y="1165820"/>
                  <a:pt x="3318868" y="1168300"/>
                </a:cubicBezTo>
                <a:cubicBezTo>
                  <a:pt x="3313906" y="1170781"/>
                  <a:pt x="3308945" y="1176982"/>
                  <a:pt x="3303984" y="1186904"/>
                </a:cubicBezTo>
                <a:cubicBezTo>
                  <a:pt x="3303984" y="1186904"/>
                  <a:pt x="3302745" y="1188145"/>
                  <a:pt x="3300264" y="1190625"/>
                </a:cubicBezTo>
                <a:cubicBezTo>
                  <a:pt x="3297783" y="1193105"/>
                  <a:pt x="3296543" y="1196825"/>
                  <a:pt x="3296543" y="1201787"/>
                </a:cubicBezTo>
                <a:lnTo>
                  <a:pt x="3303984" y="1201787"/>
                </a:lnTo>
                <a:lnTo>
                  <a:pt x="3311426" y="1209228"/>
                </a:lnTo>
                <a:lnTo>
                  <a:pt x="3318868" y="1201787"/>
                </a:lnTo>
                <a:lnTo>
                  <a:pt x="3318868" y="1194345"/>
                </a:lnTo>
                <a:lnTo>
                  <a:pt x="3311426" y="1186904"/>
                </a:lnTo>
                <a:cubicBezTo>
                  <a:pt x="3311426" y="1181943"/>
                  <a:pt x="3311426" y="1179463"/>
                  <a:pt x="3311426" y="1179463"/>
                </a:cubicBezTo>
                <a:cubicBezTo>
                  <a:pt x="3316387" y="1179463"/>
                  <a:pt x="3318868" y="1179463"/>
                  <a:pt x="3318868" y="1179463"/>
                </a:cubicBezTo>
                <a:lnTo>
                  <a:pt x="3326308" y="1157138"/>
                </a:lnTo>
                <a:cubicBezTo>
                  <a:pt x="3326308" y="1142256"/>
                  <a:pt x="3323828" y="1137294"/>
                  <a:pt x="3318868" y="1142256"/>
                </a:cubicBezTo>
                <a:lnTo>
                  <a:pt x="3318868" y="1134814"/>
                </a:lnTo>
                <a:lnTo>
                  <a:pt x="3311426" y="1127373"/>
                </a:lnTo>
                <a:cubicBezTo>
                  <a:pt x="3311426" y="1127373"/>
                  <a:pt x="3311426" y="1129853"/>
                  <a:pt x="3311426" y="1134814"/>
                </a:cubicBezTo>
                <a:cubicBezTo>
                  <a:pt x="3311426" y="1139775"/>
                  <a:pt x="3310186" y="1142256"/>
                  <a:pt x="3307706" y="1142256"/>
                </a:cubicBezTo>
                <a:cubicBezTo>
                  <a:pt x="3305224" y="1142256"/>
                  <a:pt x="3303984" y="1142256"/>
                  <a:pt x="3303984" y="1142256"/>
                </a:cubicBezTo>
                <a:cubicBezTo>
                  <a:pt x="3303984" y="1137294"/>
                  <a:pt x="3299024" y="1132334"/>
                  <a:pt x="3289101" y="1127373"/>
                </a:cubicBezTo>
                <a:cubicBezTo>
                  <a:pt x="3284141" y="1122411"/>
                  <a:pt x="3281661" y="1119931"/>
                  <a:pt x="3281661" y="1119931"/>
                </a:cubicBezTo>
                <a:cubicBezTo>
                  <a:pt x="3281661" y="1119931"/>
                  <a:pt x="3284141" y="1117451"/>
                  <a:pt x="3289101" y="1112490"/>
                </a:cubicBezTo>
                <a:cubicBezTo>
                  <a:pt x="3284141" y="1112490"/>
                  <a:pt x="3281661" y="1112490"/>
                  <a:pt x="3281661" y="1112490"/>
                </a:cubicBezTo>
                <a:cubicBezTo>
                  <a:pt x="3281661" y="1107529"/>
                  <a:pt x="3279179" y="1105048"/>
                  <a:pt x="3274219" y="1105048"/>
                </a:cubicBezTo>
                <a:lnTo>
                  <a:pt x="3274219" y="1097607"/>
                </a:lnTo>
                <a:lnTo>
                  <a:pt x="3281661" y="1105048"/>
                </a:lnTo>
                <a:lnTo>
                  <a:pt x="3289101" y="1105048"/>
                </a:lnTo>
                <a:cubicBezTo>
                  <a:pt x="3289101" y="1100087"/>
                  <a:pt x="3289101" y="1097607"/>
                  <a:pt x="3289101" y="1097607"/>
                </a:cubicBezTo>
                <a:cubicBezTo>
                  <a:pt x="3289101" y="1097607"/>
                  <a:pt x="3289101" y="1096366"/>
                  <a:pt x="3289101" y="1093886"/>
                </a:cubicBezTo>
                <a:cubicBezTo>
                  <a:pt x="3289101" y="1091406"/>
                  <a:pt x="3291582" y="1090166"/>
                  <a:pt x="3296543" y="1090166"/>
                </a:cubicBezTo>
                <a:lnTo>
                  <a:pt x="3303984" y="1082724"/>
                </a:lnTo>
                <a:lnTo>
                  <a:pt x="3311426" y="1075283"/>
                </a:lnTo>
                <a:cubicBezTo>
                  <a:pt x="3321348" y="1075283"/>
                  <a:pt x="3325069" y="1067841"/>
                  <a:pt x="3322588" y="1052959"/>
                </a:cubicBezTo>
                <a:cubicBezTo>
                  <a:pt x="3320107" y="1038076"/>
                  <a:pt x="3321348" y="1030634"/>
                  <a:pt x="3326308" y="1030634"/>
                </a:cubicBezTo>
                <a:lnTo>
                  <a:pt x="3333751" y="1030634"/>
                </a:lnTo>
                <a:lnTo>
                  <a:pt x="3333751" y="1038076"/>
                </a:lnTo>
                <a:cubicBezTo>
                  <a:pt x="3338711" y="1043037"/>
                  <a:pt x="3338711" y="1045517"/>
                  <a:pt x="3333751" y="1045517"/>
                </a:cubicBezTo>
                <a:cubicBezTo>
                  <a:pt x="3333751" y="1050479"/>
                  <a:pt x="3332510" y="1054199"/>
                  <a:pt x="3330029" y="1056679"/>
                </a:cubicBezTo>
                <a:cubicBezTo>
                  <a:pt x="3327549" y="1059159"/>
                  <a:pt x="3326308" y="1060400"/>
                  <a:pt x="3326308" y="1060400"/>
                </a:cubicBezTo>
                <a:cubicBezTo>
                  <a:pt x="3326308" y="1065361"/>
                  <a:pt x="3328789" y="1066601"/>
                  <a:pt x="3333751" y="1064121"/>
                </a:cubicBezTo>
                <a:cubicBezTo>
                  <a:pt x="3338711" y="1061641"/>
                  <a:pt x="3341191" y="1055439"/>
                  <a:pt x="3341191" y="1045517"/>
                </a:cubicBezTo>
                <a:cubicBezTo>
                  <a:pt x="3341191" y="1035596"/>
                  <a:pt x="3342432" y="1030634"/>
                  <a:pt x="3344913" y="1030634"/>
                </a:cubicBezTo>
                <a:cubicBezTo>
                  <a:pt x="3347393" y="1030634"/>
                  <a:pt x="3349873" y="1028154"/>
                  <a:pt x="3352353" y="1023193"/>
                </a:cubicBezTo>
                <a:cubicBezTo>
                  <a:pt x="3354834" y="1018232"/>
                  <a:pt x="3358555" y="1018232"/>
                  <a:pt x="3363516" y="1023193"/>
                </a:cubicBezTo>
                <a:cubicBezTo>
                  <a:pt x="3363516" y="1023193"/>
                  <a:pt x="3364756" y="1021952"/>
                  <a:pt x="3367236" y="1019472"/>
                </a:cubicBezTo>
                <a:cubicBezTo>
                  <a:pt x="3369717" y="1016992"/>
                  <a:pt x="3370958" y="1015752"/>
                  <a:pt x="3370958" y="1015752"/>
                </a:cubicBezTo>
                <a:cubicBezTo>
                  <a:pt x="3375918" y="1010790"/>
                  <a:pt x="3380879" y="1010790"/>
                  <a:pt x="3385840" y="1015752"/>
                </a:cubicBezTo>
                <a:lnTo>
                  <a:pt x="3385840" y="1023193"/>
                </a:lnTo>
                <a:cubicBezTo>
                  <a:pt x="3385840" y="1023193"/>
                  <a:pt x="3383359" y="1025673"/>
                  <a:pt x="3378398" y="1030634"/>
                </a:cubicBezTo>
                <a:cubicBezTo>
                  <a:pt x="3373438" y="1035596"/>
                  <a:pt x="3370958" y="1040556"/>
                  <a:pt x="3370958" y="1045517"/>
                </a:cubicBezTo>
                <a:lnTo>
                  <a:pt x="3370958" y="1060400"/>
                </a:lnTo>
                <a:lnTo>
                  <a:pt x="3370958" y="1075283"/>
                </a:lnTo>
                <a:cubicBezTo>
                  <a:pt x="3370958" y="1080244"/>
                  <a:pt x="3364756" y="1082724"/>
                  <a:pt x="3352353" y="1082724"/>
                </a:cubicBezTo>
                <a:cubicBezTo>
                  <a:pt x="3339951" y="1082724"/>
                  <a:pt x="3332510" y="1082724"/>
                  <a:pt x="3330029" y="1082724"/>
                </a:cubicBezTo>
                <a:cubicBezTo>
                  <a:pt x="3327549" y="1082724"/>
                  <a:pt x="3327549" y="1085204"/>
                  <a:pt x="3330029" y="1090166"/>
                </a:cubicBezTo>
                <a:cubicBezTo>
                  <a:pt x="3332510" y="1095127"/>
                  <a:pt x="3336231" y="1095127"/>
                  <a:pt x="3341191" y="1090166"/>
                </a:cubicBezTo>
                <a:cubicBezTo>
                  <a:pt x="3346152" y="1095127"/>
                  <a:pt x="3348633" y="1097607"/>
                  <a:pt x="3348633" y="1097607"/>
                </a:cubicBezTo>
                <a:lnTo>
                  <a:pt x="3356074" y="1105048"/>
                </a:lnTo>
                <a:cubicBezTo>
                  <a:pt x="3351114" y="1105048"/>
                  <a:pt x="3348633" y="1105048"/>
                  <a:pt x="3348633" y="1105048"/>
                </a:cubicBezTo>
                <a:cubicBezTo>
                  <a:pt x="3343672" y="1105048"/>
                  <a:pt x="3341191" y="1107529"/>
                  <a:pt x="3341191" y="1112490"/>
                </a:cubicBezTo>
                <a:lnTo>
                  <a:pt x="3348633" y="1112490"/>
                </a:lnTo>
                <a:cubicBezTo>
                  <a:pt x="3353594" y="1112490"/>
                  <a:pt x="3361035" y="1112490"/>
                  <a:pt x="3370958" y="1112490"/>
                </a:cubicBezTo>
                <a:cubicBezTo>
                  <a:pt x="3390801" y="1112490"/>
                  <a:pt x="3400723" y="1107529"/>
                  <a:pt x="3400723" y="1097607"/>
                </a:cubicBezTo>
                <a:cubicBezTo>
                  <a:pt x="3400723" y="1092646"/>
                  <a:pt x="3403203" y="1090166"/>
                  <a:pt x="3408165" y="1090166"/>
                </a:cubicBezTo>
                <a:cubicBezTo>
                  <a:pt x="3408165" y="1090166"/>
                  <a:pt x="3411885" y="1090166"/>
                  <a:pt x="3419326" y="1090166"/>
                </a:cubicBezTo>
                <a:cubicBezTo>
                  <a:pt x="3426767" y="1090166"/>
                  <a:pt x="3434210" y="1087686"/>
                  <a:pt x="3441650" y="1082724"/>
                </a:cubicBezTo>
                <a:cubicBezTo>
                  <a:pt x="3449092" y="1077763"/>
                  <a:pt x="3452812" y="1075283"/>
                  <a:pt x="3452812" y="1075283"/>
                </a:cubicBezTo>
                <a:cubicBezTo>
                  <a:pt x="3452812" y="1075283"/>
                  <a:pt x="3452812" y="1074042"/>
                  <a:pt x="3452812" y="1071562"/>
                </a:cubicBezTo>
                <a:cubicBezTo>
                  <a:pt x="3452812" y="1069082"/>
                  <a:pt x="3455293" y="1067841"/>
                  <a:pt x="3460255" y="1067841"/>
                </a:cubicBezTo>
                <a:lnTo>
                  <a:pt x="3467695" y="1075283"/>
                </a:lnTo>
                <a:cubicBezTo>
                  <a:pt x="3467695" y="1085204"/>
                  <a:pt x="3465215" y="1087686"/>
                  <a:pt x="3460255" y="1082724"/>
                </a:cubicBezTo>
                <a:lnTo>
                  <a:pt x="3445371" y="1090166"/>
                </a:lnTo>
                <a:cubicBezTo>
                  <a:pt x="3440411" y="1090166"/>
                  <a:pt x="3440411" y="1092646"/>
                  <a:pt x="3445371" y="1097607"/>
                </a:cubicBezTo>
                <a:lnTo>
                  <a:pt x="3460255" y="1090166"/>
                </a:lnTo>
                <a:cubicBezTo>
                  <a:pt x="3465215" y="1090166"/>
                  <a:pt x="3467695" y="1090166"/>
                  <a:pt x="3467695" y="1090166"/>
                </a:cubicBezTo>
                <a:lnTo>
                  <a:pt x="3475137" y="1097607"/>
                </a:lnTo>
                <a:cubicBezTo>
                  <a:pt x="3480098" y="1097607"/>
                  <a:pt x="3482578" y="1096366"/>
                  <a:pt x="3482578" y="1093886"/>
                </a:cubicBezTo>
                <a:cubicBezTo>
                  <a:pt x="3482578" y="1091406"/>
                  <a:pt x="3482578" y="1085204"/>
                  <a:pt x="3482578" y="1075283"/>
                </a:cubicBezTo>
                <a:cubicBezTo>
                  <a:pt x="3482578" y="1065361"/>
                  <a:pt x="3481338" y="1059159"/>
                  <a:pt x="3478857" y="1056679"/>
                </a:cubicBezTo>
                <a:cubicBezTo>
                  <a:pt x="3476377" y="1054199"/>
                  <a:pt x="3470176" y="1052959"/>
                  <a:pt x="3460255" y="1052959"/>
                </a:cubicBezTo>
                <a:lnTo>
                  <a:pt x="3452812" y="1052959"/>
                </a:lnTo>
                <a:cubicBezTo>
                  <a:pt x="3452812" y="1052959"/>
                  <a:pt x="3452812" y="1050479"/>
                  <a:pt x="3452812" y="1045517"/>
                </a:cubicBezTo>
                <a:cubicBezTo>
                  <a:pt x="3447851" y="1045517"/>
                  <a:pt x="3445371" y="1045517"/>
                  <a:pt x="3445371" y="1045517"/>
                </a:cubicBezTo>
                <a:cubicBezTo>
                  <a:pt x="3450332" y="1040556"/>
                  <a:pt x="3455293" y="1038076"/>
                  <a:pt x="3460255" y="1038076"/>
                </a:cubicBezTo>
                <a:cubicBezTo>
                  <a:pt x="3465215" y="1038076"/>
                  <a:pt x="3470176" y="1035596"/>
                  <a:pt x="3475137" y="1030634"/>
                </a:cubicBezTo>
                <a:lnTo>
                  <a:pt x="3482578" y="1038076"/>
                </a:lnTo>
                <a:cubicBezTo>
                  <a:pt x="3477618" y="1043037"/>
                  <a:pt x="3475137" y="1046758"/>
                  <a:pt x="3475137" y="1049238"/>
                </a:cubicBezTo>
                <a:cubicBezTo>
                  <a:pt x="3475137" y="1051718"/>
                  <a:pt x="3477618" y="1052959"/>
                  <a:pt x="3482578" y="1052959"/>
                </a:cubicBezTo>
                <a:lnTo>
                  <a:pt x="3490019" y="1060400"/>
                </a:lnTo>
                <a:cubicBezTo>
                  <a:pt x="3490019" y="1065361"/>
                  <a:pt x="3490019" y="1067841"/>
                  <a:pt x="3490019" y="1067841"/>
                </a:cubicBezTo>
                <a:cubicBezTo>
                  <a:pt x="3494981" y="1072803"/>
                  <a:pt x="3497461" y="1070322"/>
                  <a:pt x="3497461" y="1060400"/>
                </a:cubicBezTo>
                <a:lnTo>
                  <a:pt x="3497461" y="1052959"/>
                </a:lnTo>
                <a:cubicBezTo>
                  <a:pt x="3497461" y="1057920"/>
                  <a:pt x="3499941" y="1057920"/>
                  <a:pt x="3504902" y="1052959"/>
                </a:cubicBezTo>
                <a:lnTo>
                  <a:pt x="3504902" y="1045517"/>
                </a:lnTo>
                <a:cubicBezTo>
                  <a:pt x="3499941" y="1045517"/>
                  <a:pt x="3497461" y="1043037"/>
                  <a:pt x="3497461" y="1038076"/>
                </a:cubicBezTo>
                <a:lnTo>
                  <a:pt x="3512344" y="1038076"/>
                </a:lnTo>
                <a:cubicBezTo>
                  <a:pt x="3517305" y="1038076"/>
                  <a:pt x="3521026" y="1038076"/>
                  <a:pt x="3523507" y="1038076"/>
                </a:cubicBezTo>
                <a:cubicBezTo>
                  <a:pt x="3525986" y="1038076"/>
                  <a:pt x="3527226" y="1040556"/>
                  <a:pt x="3527226" y="1045517"/>
                </a:cubicBezTo>
                <a:cubicBezTo>
                  <a:pt x="3527226" y="1050479"/>
                  <a:pt x="3529708" y="1052959"/>
                  <a:pt x="3534668" y="1052959"/>
                </a:cubicBezTo>
                <a:cubicBezTo>
                  <a:pt x="3539629" y="1047997"/>
                  <a:pt x="3543350" y="1046758"/>
                  <a:pt x="3545830" y="1049238"/>
                </a:cubicBezTo>
                <a:cubicBezTo>
                  <a:pt x="3548310" y="1051718"/>
                  <a:pt x="3552031" y="1050479"/>
                  <a:pt x="3556992" y="1045517"/>
                </a:cubicBezTo>
                <a:cubicBezTo>
                  <a:pt x="3561953" y="1040556"/>
                  <a:pt x="3565674" y="1038076"/>
                  <a:pt x="3568154" y="1038076"/>
                </a:cubicBezTo>
                <a:cubicBezTo>
                  <a:pt x="3570635" y="1038076"/>
                  <a:pt x="3574355" y="1038076"/>
                  <a:pt x="3579316" y="1038076"/>
                </a:cubicBezTo>
                <a:cubicBezTo>
                  <a:pt x="3579316" y="1033114"/>
                  <a:pt x="3581797" y="1033114"/>
                  <a:pt x="3586758" y="1038076"/>
                </a:cubicBezTo>
                <a:cubicBezTo>
                  <a:pt x="3586758" y="1038076"/>
                  <a:pt x="3590944" y="1036681"/>
                  <a:pt x="3599315" y="1033890"/>
                </a:cubicBezTo>
                <a:lnTo>
                  <a:pt x="3601641" y="1033115"/>
                </a:lnTo>
                <a:lnTo>
                  <a:pt x="3601641" y="1038076"/>
                </a:lnTo>
                <a:cubicBezTo>
                  <a:pt x="3606602" y="1038076"/>
                  <a:pt x="3609082" y="1038076"/>
                  <a:pt x="3609082" y="1038076"/>
                </a:cubicBezTo>
                <a:lnTo>
                  <a:pt x="3603501" y="1032495"/>
                </a:lnTo>
                <a:lnTo>
                  <a:pt x="3609082" y="1030634"/>
                </a:lnTo>
                <a:lnTo>
                  <a:pt x="3616523" y="1015752"/>
                </a:lnTo>
                <a:cubicBezTo>
                  <a:pt x="3601641" y="1015752"/>
                  <a:pt x="3589238" y="1018232"/>
                  <a:pt x="3579316" y="1023193"/>
                </a:cubicBezTo>
                <a:lnTo>
                  <a:pt x="3571875" y="1030634"/>
                </a:lnTo>
                <a:cubicBezTo>
                  <a:pt x="3571875" y="1025673"/>
                  <a:pt x="3569395" y="1023193"/>
                  <a:pt x="3564434" y="1023193"/>
                </a:cubicBezTo>
                <a:cubicBezTo>
                  <a:pt x="3564434" y="1023193"/>
                  <a:pt x="3566915" y="1020713"/>
                  <a:pt x="3571875" y="1015752"/>
                </a:cubicBezTo>
                <a:cubicBezTo>
                  <a:pt x="3576836" y="1015752"/>
                  <a:pt x="3576836" y="1013272"/>
                  <a:pt x="3571875" y="1008310"/>
                </a:cubicBezTo>
                <a:cubicBezTo>
                  <a:pt x="3571875" y="998389"/>
                  <a:pt x="3570635" y="993427"/>
                  <a:pt x="3568154" y="993427"/>
                </a:cubicBezTo>
                <a:cubicBezTo>
                  <a:pt x="3565674" y="993427"/>
                  <a:pt x="3559472" y="995907"/>
                  <a:pt x="3549551" y="1000869"/>
                </a:cubicBezTo>
                <a:cubicBezTo>
                  <a:pt x="3539629" y="1005830"/>
                  <a:pt x="3534668" y="1005830"/>
                  <a:pt x="3534668" y="1000869"/>
                </a:cubicBezTo>
                <a:lnTo>
                  <a:pt x="3549551" y="993427"/>
                </a:lnTo>
                <a:cubicBezTo>
                  <a:pt x="3549551" y="993427"/>
                  <a:pt x="3552031" y="993427"/>
                  <a:pt x="3556992" y="993427"/>
                </a:cubicBezTo>
                <a:cubicBezTo>
                  <a:pt x="3556992" y="993427"/>
                  <a:pt x="3556992" y="992187"/>
                  <a:pt x="3556992" y="989707"/>
                </a:cubicBezTo>
                <a:cubicBezTo>
                  <a:pt x="3556992" y="987227"/>
                  <a:pt x="3554512" y="985986"/>
                  <a:pt x="3549551" y="985986"/>
                </a:cubicBezTo>
                <a:cubicBezTo>
                  <a:pt x="3549551" y="981025"/>
                  <a:pt x="3552031" y="978545"/>
                  <a:pt x="3556992" y="978545"/>
                </a:cubicBezTo>
                <a:cubicBezTo>
                  <a:pt x="3561953" y="983506"/>
                  <a:pt x="3564434" y="984745"/>
                  <a:pt x="3564434" y="982265"/>
                </a:cubicBezTo>
                <a:cubicBezTo>
                  <a:pt x="3564434" y="979785"/>
                  <a:pt x="3566915" y="978545"/>
                  <a:pt x="3571875" y="978545"/>
                </a:cubicBezTo>
                <a:cubicBezTo>
                  <a:pt x="3571875" y="963662"/>
                  <a:pt x="3576836" y="961182"/>
                  <a:pt x="3586758" y="971103"/>
                </a:cubicBezTo>
                <a:lnTo>
                  <a:pt x="3609082" y="971103"/>
                </a:lnTo>
                <a:cubicBezTo>
                  <a:pt x="3619004" y="971103"/>
                  <a:pt x="3616523" y="976064"/>
                  <a:pt x="3601641" y="985986"/>
                </a:cubicBezTo>
                <a:cubicBezTo>
                  <a:pt x="3596679" y="990947"/>
                  <a:pt x="3594199" y="995907"/>
                  <a:pt x="3594199" y="1000869"/>
                </a:cubicBezTo>
                <a:lnTo>
                  <a:pt x="3609082" y="993427"/>
                </a:lnTo>
                <a:lnTo>
                  <a:pt x="3631406" y="993427"/>
                </a:lnTo>
                <a:cubicBezTo>
                  <a:pt x="3631406" y="993427"/>
                  <a:pt x="3636368" y="993427"/>
                  <a:pt x="3646289" y="993427"/>
                </a:cubicBezTo>
                <a:lnTo>
                  <a:pt x="3646289" y="985986"/>
                </a:lnTo>
                <a:lnTo>
                  <a:pt x="3646289" y="978545"/>
                </a:lnTo>
                <a:cubicBezTo>
                  <a:pt x="3646289" y="973583"/>
                  <a:pt x="3643809" y="969863"/>
                  <a:pt x="3638848" y="967382"/>
                </a:cubicBezTo>
                <a:cubicBezTo>
                  <a:pt x="3633887" y="964902"/>
                  <a:pt x="3628926" y="966142"/>
                  <a:pt x="3623965" y="971103"/>
                </a:cubicBezTo>
                <a:lnTo>
                  <a:pt x="3616523" y="971103"/>
                </a:lnTo>
                <a:cubicBezTo>
                  <a:pt x="3621485" y="966142"/>
                  <a:pt x="3628926" y="962421"/>
                  <a:pt x="3638848" y="959941"/>
                </a:cubicBezTo>
                <a:cubicBezTo>
                  <a:pt x="3648769" y="957461"/>
                  <a:pt x="3653731" y="953740"/>
                  <a:pt x="3653731" y="948779"/>
                </a:cubicBezTo>
                <a:cubicBezTo>
                  <a:pt x="3668613" y="948779"/>
                  <a:pt x="3676055" y="941338"/>
                  <a:pt x="3676055" y="926455"/>
                </a:cubicBezTo>
                <a:lnTo>
                  <a:pt x="3683496" y="926455"/>
                </a:lnTo>
                <a:lnTo>
                  <a:pt x="3720703" y="911572"/>
                </a:lnTo>
                <a:cubicBezTo>
                  <a:pt x="3720703" y="911572"/>
                  <a:pt x="3723183" y="909092"/>
                  <a:pt x="3728145" y="904131"/>
                </a:cubicBezTo>
                <a:cubicBezTo>
                  <a:pt x="3733106" y="904131"/>
                  <a:pt x="3733106" y="906611"/>
                  <a:pt x="3728145" y="911572"/>
                </a:cubicBezTo>
                <a:cubicBezTo>
                  <a:pt x="3728145" y="911572"/>
                  <a:pt x="3730625" y="914052"/>
                  <a:pt x="3735586" y="919013"/>
                </a:cubicBezTo>
                <a:lnTo>
                  <a:pt x="3750469" y="919013"/>
                </a:lnTo>
                <a:lnTo>
                  <a:pt x="3735586" y="926455"/>
                </a:lnTo>
                <a:lnTo>
                  <a:pt x="3728145" y="933896"/>
                </a:lnTo>
                <a:cubicBezTo>
                  <a:pt x="3728145" y="933896"/>
                  <a:pt x="3726904" y="935137"/>
                  <a:pt x="3724424" y="937617"/>
                </a:cubicBezTo>
                <a:cubicBezTo>
                  <a:pt x="3721943" y="940097"/>
                  <a:pt x="3719463" y="940097"/>
                  <a:pt x="3716983" y="937617"/>
                </a:cubicBezTo>
                <a:cubicBezTo>
                  <a:pt x="3714502" y="935137"/>
                  <a:pt x="3712021" y="935137"/>
                  <a:pt x="3709541" y="937617"/>
                </a:cubicBezTo>
                <a:cubicBezTo>
                  <a:pt x="3707061" y="940097"/>
                  <a:pt x="3703340" y="941338"/>
                  <a:pt x="3698379" y="941338"/>
                </a:cubicBezTo>
                <a:cubicBezTo>
                  <a:pt x="3698379" y="941338"/>
                  <a:pt x="3698379" y="942578"/>
                  <a:pt x="3698379" y="945058"/>
                </a:cubicBezTo>
                <a:cubicBezTo>
                  <a:pt x="3698379" y="947538"/>
                  <a:pt x="3700859" y="948779"/>
                  <a:pt x="3705820" y="948779"/>
                </a:cubicBezTo>
                <a:cubicBezTo>
                  <a:pt x="3705820" y="948779"/>
                  <a:pt x="3707061" y="948779"/>
                  <a:pt x="3709541" y="948779"/>
                </a:cubicBezTo>
                <a:cubicBezTo>
                  <a:pt x="3712021" y="948779"/>
                  <a:pt x="3715742" y="948779"/>
                  <a:pt x="3720703" y="948779"/>
                </a:cubicBezTo>
                <a:cubicBezTo>
                  <a:pt x="3725665" y="943818"/>
                  <a:pt x="3730625" y="943818"/>
                  <a:pt x="3735586" y="948779"/>
                </a:cubicBezTo>
                <a:lnTo>
                  <a:pt x="3735586" y="941338"/>
                </a:lnTo>
                <a:lnTo>
                  <a:pt x="3750469" y="948779"/>
                </a:lnTo>
                <a:cubicBezTo>
                  <a:pt x="3760391" y="948779"/>
                  <a:pt x="3767832" y="948779"/>
                  <a:pt x="3772793" y="948779"/>
                </a:cubicBezTo>
                <a:cubicBezTo>
                  <a:pt x="3772793" y="943818"/>
                  <a:pt x="3775273" y="938857"/>
                  <a:pt x="3780235" y="933896"/>
                </a:cubicBezTo>
                <a:cubicBezTo>
                  <a:pt x="3785195" y="928935"/>
                  <a:pt x="3790156" y="926455"/>
                  <a:pt x="3795118" y="926455"/>
                </a:cubicBezTo>
                <a:lnTo>
                  <a:pt x="3817441" y="911572"/>
                </a:lnTo>
                <a:lnTo>
                  <a:pt x="3824883" y="919013"/>
                </a:lnTo>
                <a:cubicBezTo>
                  <a:pt x="3824883" y="923975"/>
                  <a:pt x="3826123" y="927695"/>
                  <a:pt x="3828604" y="930175"/>
                </a:cubicBezTo>
                <a:cubicBezTo>
                  <a:pt x="3831084" y="932656"/>
                  <a:pt x="3834805" y="931416"/>
                  <a:pt x="3839766" y="926455"/>
                </a:cubicBezTo>
                <a:lnTo>
                  <a:pt x="3839766" y="919013"/>
                </a:lnTo>
                <a:lnTo>
                  <a:pt x="3832325" y="911572"/>
                </a:lnTo>
                <a:cubicBezTo>
                  <a:pt x="3832325" y="911572"/>
                  <a:pt x="3832325" y="910331"/>
                  <a:pt x="3832325" y="907851"/>
                </a:cubicBezTo>
                <a:cubicBezTo>
                  <a:pt x="3832325" y="905371"/>
                  <a:pt x="3829844" y="904131"/>
                  <a:pt x="3824883" y="904131"/>
                </a:cubicBezTo>
                <a:cubicBezTo>
                  <a:pt x="3819922" y="899169"/>
                  <a:pt x="3817441" y="899169"/>
                  <a:pt x="3817441" y="904131"/>
                </a:cubicBezTo>
                <a:lnTo>
                  <a:pt x="3795118" y="904131"/>
                </a:lnTo>
                <a:cubicBezTo>
                  <a:pt x="3800078" y="899169"/>
                  <a:pt x="3805039" y="896689"/>
                  <a:pt x="3810000" y="896689"/>
                </a:cubicBezTo>
                <a:cubicBezTo>
                  <a:pt x="3819922" y="891728"/>
                  <a:pt x="3827363" y="886768"/>
                  <a:pt x="3832325" y="881806"/>
                </a:cubicBezTo>
                <a:cubicBezTo>
                  <a:pt x="3837285" y="876845"/>
                  <a:pt x="3839766" y="871885"/>
                  <a:pt x="3839766" y="866923"/>
                </a:cubicBezTo>
                <a:cubicBezTo>
                  <a:pt x="3839766" y="861962"/>
                  <a:pt x="3839766" y="859482"/>
                  <a:pt x="3839766" y="859482"/>
                </a:cubicBezTo>
                <a:cubicBezTo>
                  <a:pt x="3839766" y="859482"/>
                  <a:pt x="3842246" y="859482"/>
                  <a:pt x="3847207" y="859482"/>
                </a:cubicBezTo>
                <a:lnTo>
                  <a:pt x="3854648" y="859482"/>
                </a:lnTo>
                <a:lnTo>
                  <a:pt x="3862090" y="852041"/>
                </a:lnTo>
                <a:lnTo>
                  <a:pt x="3869532" y="852041"/>
                </a:lnTo>
                <a:lnTo>
                  <a:pt x="3876973" y="859482"/>
                </a:lnTo>
                <a:lnTo>
                  <a:pt x="3884415" y="859482"/>
                </a:lnTo>
                <a:cubicBezTo>
                  <a:pt x="3889375" y="864443"/>
                  <a:pt x="3893096" y="863203"/>
                  <a:pt x="3895577" y="855761"/>
                </a:cubicBezTo>
                <a:cubicBezTo>
                  <a:pt x="3898057" y="848320"/>
                  <a:pt x="3896817" y="844599"/>
                  <a:pt x="3891855" y="844599"/>
                </a:cubicBezTo>
                <a:lnTo>
                  <a:pt x="3891855" y="837158"/>
                </a:lnTo>
                <a:cubicBezTo>
                  <a:pt x="3891855" y="837158"/>
                  <a:pt x="3894336" y="839638"/>
                  <a:pt x="3899297" y="844599"/>
                </a:cubicBezTo>
                <a:cubicBezTo>
                  <a:pt x="3909219" y="849561"/>
                  <a:pt x="3914180" y="849561"/>
                  <a:pt x="3914180" y="844599"/>
                </a:cubicBezTo>
                <a:cubicBezTo>
                  <a:pt x="3914180" y="839638"/>
                  <a:pt x="3916660" y="837158"/>
                  <a:pt x="3921622" y="837158"/>
                </a:cubicBezTo>
                <a:cubicBezTo>
                  <a:pt x="3936504" y="842119"/>
                  <a:pt x="3936504" y="847079"/>
                  <a:pt x="3921622" y="852041"/>
                </a:cubicBezTo>
                <a:cubicBezTo>
                  <a:pt x="3926582" y="857002"/>
                  <a:pt x="3930303" y="857002"/>
                  <a:pt x="3932783" y="852041"/>
                </a:cubicBezTo>
                <a:cubicBezTo>
                  <a:pt x="3935264" y="847079"/>
                  <a:pt x="3936504" y="844599"/>
                  <a:pt x="3936504" y="844599"/>
                </a:cubicBezTo>
                <a:cubicBezTo>
                  <a:pt x="3936504" y="839638"/>
                  <a:pt x="3936504" y="837158"/>
                  <a:pt x="3936504" y="837158"/>
                </a:cubicBezTo>
                <a:cubicBezTo>
                  <a:pt x="3936504" y="837158"/>
                  <a:pt x="3938985" y="837158"/>
                  <a:pt x="3943945" y="837158"/>
                </a:cubicBezTo>
                <a:cubicBezTo>
                  <a:pt x="3943945" y="837158"/>
                  <a:pt x="3941465" y="835917"/>
                  <a:pt x="3936504" y="833437"/>
                </a:cubicBezTo>
                <a:cubicBezTo>
                  <a:pt x="3931543" y="830957"/>
                  <a:pt x="3929063" y="829716"/>
                  <a:pt x="3929063" y="829716"/>
                </a:cubicBezTo>
                <a:lnTo>
                  <a:pt x="3914180" y="829716"/>
                </a:lnTo>
                <a:cubicBezTo>
                  <a:pt x="3919141" y="829716"/>
                  <a:pt x="3921622" y="827236"/>
                  <a:pt x="3921622" y="822275"/>
                </a:cubicBezTo>
                <a:lnTo>
                  <a:pt x="3899297" y="822275"/>
                </a:lnTo>
                <a:lnTo>
                  <a:pt x="3891855" y="822275"/>
                </a:lnTo>
                <a:cubicBezTo>
                  <a:pt x="3891855" y="817314"/>
                  <a:pt x="3894336" y="816074"/>
                  <a:pt x="3899297" y="818554"/>
                </a:cubicBezTo>
                <a:cubicBezTo>
                  <a:pt x="3904258" y="821034"/>
                  <a:pt x="3909219" y="819795"/>
                  <a:pt x="3914180" y="814834"/>
                </a:cubicBezTo>
                <a:cubicBezTo>
                  <a:pt x="3919141" y="814834"/>
                  <a:pt x="3921622" y="814834"/>
                  <a:pt x="3921622" y="814834"/>
                </a:cubicBezTo>
                <a:cubicBezTo>
                  <a:pt x="3926582" y="819795"/>
                  <a:pt x="3931543" y="822275"/>
                  <a:pt x="3936504" y="822275"/>
                </a:cubicBezTo>
                <a:lnTo>
                  <a:pt x="3951387" y="814834"/>
                </a:lnTo>
                <a:cubicBezTo>
                  <a:pt x="3956348" y="814834"/>
                  <a:pt x="3962549" y="813593"/>
                  <a:pt x="3969990" y="811113"/>
                </a:cubicBezTo>
                <a:cubicBezTo>
                  <a:pt x="3977432" y="808633"/>
                  <a:pt x="3981152" y="808633"/>
                  <a:pt x="3981152" y="811113"/>
                </a:cubicBezTo>
                <a:cubicBezTo>
                  <a:pt x="3981152" y="813593"/>
                  <a:pt x="3979912" y="817314"/>
                  <a:pt x="3977432" y="822275"/>
                </a:cubicBezTo>
                <a:cubicBezTo>
                  <a:pt x="3974951" y="827236"/>
                  <a:pt x="3968750" y="829716"/>
                  <a:pt x="3958829" y="829716"/>
                </a:cubicBezTo>
                <a:lnTo>
                  <a:pt x="3951387" y="829716"/>
                </a:lnTo>
                <a:lnTo>
                  <a:pt x="3958829" y="837158"/>
                </a:lnTo>
                <a:lnTo>
                  <a:pt x="3943945" y="844599"/>
                </a:lnTo>
                <a:lnTo>
                  <a:pt x="3981152" y="837158"/>
                </a:lnTo>
                <a:cubicBezTo>
                  <a:pt x="3981152" y="832197"/>
                  <a:pt x="3984874" y="829716"/>
                  <a:pt x="3992314" y="829716"/>
                </a:cubicBezTo>
                <a:cubicBezTo>
                  <a:pt x="3999756" y="829716"/>
                  <a:pt x="4005957" y="827236"/>
                  <a:pt x="4010918" y="822275"/>
                </a:cubicBezTo>
                <a:lnTo>
                  <a:pt x="4015170" y="821212"/>
                </a:lnTo>
                <a:lnTo>
                  <a:pt x="4012779" y="820415"/>
                </a:lnTo>
                <a:cubicBezTo>
                  <a:pt x="4011538" y="819175"/>
                  <a:pt x="4010918" y="817314"/>
                  <a:pt x="4010918" y="814834"/>
                </a:cubicBezTo>
                <a:lnTo>
                  <a:pt x="4018359" y="814834"/>
                </a:lnTo>
                <a:lnTo>
                  <a:pt x="4018359" y="820415"/>
                </a:lnTo>
                <a:lnTo>
                  <a:pt x="4040684" y="814834"/>
                </a:lnTo>
                <a:cubicBezTo>
                  <a:pt x="4045645" y="809872"/>
                  <a:pt x="4049365" y="807392"/>
                  <a:pt x="4051846" y="807392"/>
                </a:cubicBezTo>
                <a:cubicBezTo>
                  <a:pt x="4054327" y="807392"/>
                  <a:pt x="4055566" y="804912"/>
                  <a:pt x="4055566" y="799951"/>
                </a:cubicBezTo>
                <a:lnTo>
                  <a:pt x="4063008" y="792509"/>
                </a:lnTo>
                <a:cubicBezTo>
                  <a:pt x="4063008" y="787548"/>
                  <a:pt x="4063008" y="785068"/>
                  <a:pt x="4063008" y="785068"/>
                </a:cubicBezTo>
                <a:cubicBezTo>
                  <a:pt x="4063008" y="785068"/>
                  <a:pt x="4060527" y="785068"/>
                  <a:pt x="4055566" y="785068"/>
                </a:cubicBezTo>
                <a:lnTo>
                  <a:pt x="4055566" y="777627"/>
                </a:lnTo>
                <a:cubicBezTo>
                  <a:pt x="4055566" y="772665"/>
                  <a:pt x="4060527" y="770185"/>
                  <a:pt x="4070449" y="770185"/>
                </a:cubicBezTo>
                <a:cubicBezTo>
                  <a:pt x="4080372" y="770185"/>
                  <a:pt x="4085332" y="767705"/>
                  <a:pt x="4085332" y="762744"/>
                </a:cubicBezTo>
                <a:lnTo>
                  <a:pt x="4092773" y="762744"/>
                </a:lnTo>
                <a:lnTo>
                  <a:pt x="4077891" y="777627"/>
                </a:lnTo>
                <a:cubicBezTo>
                  <a:pt x="4072930" y="777627"/>
                  <a:pt x="4070449" y="780107"/>
                  <a:pt x="4070449" y="785068"/>
                </a:cubicBezTo>
                <a:lnTo>
                  <a:pt x="4077891" y="799951"/>
                </a:lnTo>
                <a:cubicBezTo>
                  <a:pt x="4077891" y="794989"/>
                  <a:pt x="4081611" y="793750"/>
                  <a:pt x="4089053" y="796230"/>
                </a:cubicBezTo>
                <a:cubicBezTo>
                  <a:pt x="4096494" y="798710"/>
                  <a:pt x="4102695" y="797471"/>
                  <a:pt x="4107656" y="792509"/>
                </a:cubicBezTo>
                <a:cubicBezTo>
                  <a:pt x="4107656" y="807392"/>
                  <a:pt x="4095254" y="814834"/>
                  <a:pt x="4070449" y="814834"/>
                </a:cubicBezTo>
                <a:lnTo>
                  <a:pt x="4070449" y="822275"/>
                </a:lnTo>
                <a:cubicBezTo>
                  <a:pt x="4080372" y="822275"/>
                  <a:pt x="4087812" y="821034"/>
                  <a:pt x="4092773" y="818554"/>
                </a:cubicBezTo>
                <a:cubicBezTo>
                  <a:pt x="4097735" y="816074"/>
                  <a:pt x="4102695" y="814834"/>
                  <a:pt x="4107656" y="814834"/>
                </a:cubicBezTo>
                <a:lnTo>
                  <a:pt x="4115098" y="829716"/>
                </a:lnTo>
                <a:lnTo>
                  <a:pt x="4107656" y="837158"/>
                </a:lnTo>
                <a:cubicBezTo>
                  <a:pt x="4107656" y="837158"/>
                  <a:pt x="4110137" y="837158"/>
                  <a:pt x="4115098" y="837158"/>
                </a:cubicBezTo>
                <a:cubicBezTo>
                  <a:pt x="4120059" y="837158"/>
                  <a:pt x="4123780" y="835917"/>
                  <a:pt x="4126260" y="833437"/>
                </a:cubicBezTo>
                <a:cubicBezTo>
                  <a:pt x="4128740" y="830957"/>
                  <a:pt x="4129980" y="832197"/>
                  <a:pt x="4129980" y="837158"/>
                </a:cubicBezTo>
                <a:cubicBezTo>
                  <a:pt x="4134942" y="837158"/>
                  <a:pt x="4137422" y="837158"/>
                  <a:pt x="4137422" y="837158"/>
                </a:cubicBezTo>
                <a:cubicBezTo>
                  <a:pt x="4137422" y="837158"/>
                  <a:pt x="4139902" y="837158"/>
                  <a:pt x="4144863" y="837158"/>
                </a:cubicBezTo>
                <a:cubicBezTo>
                  <a:pt x="4144863" y="832197"/>
                  <a:pt x="4147344" y="829716"/>
                  <a:pt x="4152305" y="829716"/>
                </a:cubicBezTo>
                <a:cubicBezTo>
                  <a:pt x="4152305" y="834678"/>
                  <a:pt x="4153545" y="835917"/>
                  <a:pt x="4156025" y="833437"/>
                </a:cubicBezTo>
                <a:cubicBezTo>
                  <a:pt x="4158506" y="830957"/>
                  <a:pt x="4160987" y="829716"/>
                  <a:pt x="4163467" y="829716"/>
                </a:cubicBezTo>
                <a:cubicBezTo>
                  <a:pt x="4165947" y="829716"/>
                  <a:pt x="4168428" y="828476"/>
                  <a:pt x="4170908" y="825996"/>
                </a:cubicBezTo>
                <a:cubicBezTo>
                  <a:pt x="4173389" y="823516"/>
                  <a:pt x="4177109" y="822275"/>
                  <a:pt x="4182070" y="822275"/>
                </a:cubicBezTo>
                <a:cubicBezTo>
                  <a:pt x="4182070" y="817314"/>
                  <a:pt x="4182070" y="814834"/>
                  <a:pt x="4182070" y="814834"/>
                </a:cubicBezTo>
                <a:lnTo>
                  <a:pt x="4174629" y="807392"/>
                </a:lnTo>
                <a:lnTo>
                  <a:pt x="4189512" y="807392"/>
                </a:lnTo>
                <a:cubicBezTo>
                  <a:pt x="4189512" y="807392"/>
                  <a:pt x="4191992" y="806152"/>
                  <a:pt x="4196953" y="803672"/>
                </a:cubicBezTo>
                <a:cubicBezTo>
                  <a:pt x="4201914" y="801191"/>
                  <a:pt x="4206875" y="799951"/>
                  <a:pt x="4211836" y="799951"/>
                </a:cubicBezTo>
                <a:cubicBezTo>
                  <a:pt x="4216797" y="799951"/>
                  <a:pt x="4221758" y="797471"/>
                  <a:pt x="4226719" y="792509"/>
                </a:cubicBezTo>
                <a:lnTo>
                  <a:pt x="4219277" y="792509"/>
                </a:lnTo>
                <a:cubicBezTo>
                  <a:pt x="4209356" y="792509"/>
                  <a:pt x="4201914" y="791269"/>
                  <a:pt x="4196953" y="788789"/>
                </a:cubicBezTo>
                <a:cubicBezTo>
                  <a:pt x="4191992" y="786309"/>
                  <a:pt x="4184551" y="787548"/>
                  <a:pt x="4174629" y="792509"/>
                </a:cubicBezTo>
                <a:cubicBezTo>
                  <a:pt x="4169668" y="782588"/>
                  <a:pt x="4164707" y="777627"/>
                  <a:pt x="4159746" y="777627"/>
                </a:cubicBezTo>
                <a:cubicBezTo>
                  <a:pt x="4164707" y="772665"/>
                  <a:pt x="4168428" y="770185"/>
                  <a:pt x="4170908" y="770185"/>
                </a:cubicBezTo>
                <a:cubicBezTo>
                  <a:pt x="4173389" y="770185"/>
                  <a:pt x="4177109" y="770185"/>
                  <a:pt x="4182070" y="770185"/>
                </a:cubicBezTo>
                <a:cubicBezTo>
                  <a:pt x="4187032" y="770185"/>
                  <a:pt x="4191992" y="770185"/>
                  <a:pt x="4196953" y="770185"/>
                </a:cubicBezTo>
                <a:cubicBezTo>
                  <a:pt x="4196953" y="765224"/>
                  <a:pt x="4198194" y="762744"/>
                  <a:pt x="4200674" y="762744"/>
                </a:cubicBezTo>
                <a:cubicBezTo>
                  <a:pt x="4203154" y="762744"/>
                  <a:pt x="4206875" y="762744"/>
                  <a:pt x="4211836" y="762744"/>
                </a:cubicBezTo>
                <a:lnTo>
                  <a:pt x="4219277" y="762744"/>
                </a:lnTo>
                <a:cubicBezTo>
                  <a:pt x="4219277" y="757782"/>
                  <a:pt x="4219277" y="755302"/>
                  <a:pt x="4219277" y="755302"/>
                </a:cubicBezTo>
                <a:cubicBezTo>
                  <a:pt x="4219277" y="755302"/>
                  <a:pt x="4221758" y="755302"/>
                  <a:pt x="4226719" y="755302"/>
                </a:cubicBezTo>
                <a:cubicBezTo>
                  <a:pt x="4226719" y="750341"/>
                  <a:pt x="4226719" y="747861"/>
                  <a:pt x="4226719" y="747861"/>
                </a:cubicBezTo>
                <a:lnTo>
                  <a:pt x="4234160" y="740420"/>
                </a:lnTo>
                <a:cubicBezTo>
                  <a:pt x="4234160" y="740420"/>
                  <a:pt x="4239122" y="742900"/>
                  <a:pt x="4249043" y="747861"/>
                </a:cubicBezTo>
                <a:cubicBezTo>
                  <a:pt x="4249043" y="747861"/>
                  <a:pt x="4251523" y="749102"/>
                  <a:pt x="4256484" y="751582"/>
                </a:cubicBezTo>
                <a:cubicBezTo>
                  <a:pt x="4261445" y="754062"/>
                  <a:pt x="4266406" y="755302"/>
                  <a:pt x="4271367" y="755302"/>
                </a:cubicBezTo>
                <a:lnTo>
                  <a:pt x="4278809" y="755302"/>
                </a:lnTo>
                <a:cubicBezTo>
                  <a:pt x="4273848" y="750341"/>
                  <a:pt x="4276329" y="745381"/>
                  <a:pt x="4286250" y="740420"/>
                </a:cubicBezTo>
                <a:cubicBezTo>
                  <a:pt x="4276329" y="740420"/>
                  <a:pt x="4273848" y="737939"/>
                  <a:pt x="4278809" y="732978"/>
                </a:cubicBezTo>
                <a:cubicBezTo>
                  <a:pt x="4278809" y="728017"/>
                  <a:pt x="4280049" y="725537"/>
                  <a:pt x="4282529" y="725537"/>
                </a:cubicBezTo>
                <a:cubicBezTo>
                  <a:pt x="4285010" y="725537"/>
                  <a:pt x="4288730" y="725537"/>
                  <a:pt x="4293691" y="725537"/>
                </a:cubicBezTo>
                <a:cubicBezTo>
                  <a:pt x="4298652" y="725537"/>
                  <a:pt x="4301133" y="725537"/>
                  <a:pt x="4301133" y="725537"/>
                </a:cubicBezTo>
                <a:lnTo>
                  <a:pt x="4308574" y="725537"/>
                </a:lnTo>
                <a:cubicBezTo>
                  <a:pt x="4313535" y="725537"/>
                  <a:pt x="4316016" y="728017"/>
                  <a:pt x="4316016" y="732978"/>
                </a:cubicBezTo>
                <a:cubicBezTo>
                  <a:pt x="4316016" y="737939"/>
                  <a:pt x="4318496" y="737939"/>
                  <a:pt x="4323457" y="732978"/>
                </a:cubicBezTo>
                <a:cubicBezTo>
                  <a:pt x="4328418" y="732978"/>
                  <a:pt x="4333379" y="732978"/>
                  <a:pt x="4338340" y="732978"/>
                </a:cubicBezTo>
                <a:cubicBezTo>
                  <a:pt x="4343301" y="732978"/>
                  <a:pt x="4345781" y="732978"/>
                  <a:pt x="4345781" y="732978"/>
                </a:cubicBezTo>
                <a:lnTo>
                  <a:pt x="4360664" y="725537"/>
                </a:lnTo>
                <a:lnTo>
                  <a:pt x="4360664" y="718095"/>
                </a:lnTo>
                <a:lnTo>
                  <a:pt x="4375547" y="725537"/>
                </a:lnTo>
                <a:lnTo>
                  <a:pt x="4382988" y="732978"/>
                </a:lnTo>
                <a:lnTo>
                  <a:pt x="4382988" y="725537"/>
                </a:lnTo>
                <a:cubicBezTo>
                  <a:pt x="4387949" y="725537"/>
                  <a:pt x="4394150" y="724296"/>
                  <a:pt x="4401592" y="721816"/>
                </a:cubicBezTo>
                <a:cubicBezTo>
                  <a:pt x="4409033" y="719336"/>
                  <a:pt x="4420195" y="718095"/>
                  <a:pt x="4435078" y="718095"/>
                </a:cubicBezTo>
                <a:cubicBezTo>
                  <a:pt x="4445000" y="713134"/>
                  <a:pt x="4453681" y="710654"/>
                  <a:pt x="4461123" y="710654"/>
                </a:cubicBezTo>
                <a:cubicBezTo>
                  <a:pt x="4468564" y="710654"/>
                  <a:pt x="4477246" y="708174"/>
                  <a:pt x="4487168" y="703213"/>
                </a:cubicBezTo>
                <a:cubicBezTo>
                  <a:pt x="4502051" y="703213"/>
                  <a:pt x="4514453" y="703213"/>
                  <a:pt x="4524375" y="703213"/>
                </a:cubicBezTo>
                <a:lnTo>
                  <a:pt x="4576465" y="695771"/>
                </a:lnTo>
                <a:cubicBezTo>
                  <a:pt x="4581426" y="695771"/>
                  <a:pt x="4585766" y="695771"/>
                  <a:pt x="4589487" y="695771"/>
                </a:cubicBezTo>
                <a:lnTo>
                  <a:pt x="4591347" y="695771"/>
                </a:lnTo>
                <a:lnTo>
                  <a:pt x="4598789" y="688330"/>
                </a:lnTo>
                <a:lnTo>
                  <a:pt x="4613672" y="688330"/>
                </a:lnTo>
                <a:cubicBezTo>
                  <a:pt x="4618633" y="688330"/>
                  <a:pt x="4623593" y="688330"/>
                  <a:pt x="4628554" y="688330"/>
                </a:cubicBezTo>
                <a:lnTo>
                  <a:pt x="4613672" y="673447"/>
                </a:lnTo>
                <a:lnTo>
                  <a:pt x="4606230" y="666006"/>
                </a:lnTo>
                <a:lnTo>
                  <a:pt x="4621113" y="658564"/>
                </a:lnTo>
                <a:lnTo>
                  <a:pt x="4635996" y="658564"/>
                </a:lnTo>
                <a:lnTo>
                  <a:pt x="4658320" y="651123"/>
                </a:lnTo>
                <a:cubicBezTo>
                  <a:pt x="4658320" y="646161"/>
                  <a:pt x="4653359" y="643681"/>
                  <a:pt x="4643437" y="643681"/>
                </a:cubicBezTo>
                <a:cubicBezTo>
                  <a:pt x="4638476" y="643681"/>
                  <a:pt x="4634755" y="643681"/>
                  <a:pt x="4632275" y="643681"/>
                </a:cubicBezTo>
                <a:cubicBezTo>
                  <a:pt x="4629795" y="643681"/>
                  <a:pt x="4628554" y="646161"/>
                  <a:pt x="4628554" y="651123"/>
                </a:cubicBezTo>
                <a:lnTo>
                  <a:pt x="4621113" y="651123"/>
                </a:lnTo>
                <a:lnTo>
                  <a:pt x="4598789" y="643681"/>
                </a:lnTo>
                <a:cubicBezTo>
                  <a:pt x="4588867" y="638720"/>
                  <a:pt x="4582665" y="636240"/>
                  <a:pt x="4580185" y="636240"/>
                </a:cubicBezTo>
                <a:cubicBezTo>
                  <a:pt x="4577705" y="636240"/>
                  <a:pt x="4572744" y="637481"/>
                  <a:pt x="4565302" y="639961"/>
                </a:cubicBezTo>
                <a:cubicBezTo>
                  <a:pt x="4557861" y="642441"/>
                  <a:pt x="4546699" y="643681"/>
                  <a:pt x="4531816" y="643681"/>
                </a:cubicBezTo>
                <a:lnTo>
                  <a:pt x="4509492" y="643681"/>
                </a:lnTo>
                <a:cubicBezTo>
                  <a:pt x="4509492" y="643681"/>
                  <a:pt x="4510733" y="642441"/>
                  <a:pt x="4513213" y="639961"/>
                </a:cubicBezTo>
                <a:cubicBezTo>
                  <a:pt x="4515693" y="637481"/>
                  <a:pt x="4519413" y="636240"/>
                  <a:pt x="4524375" y="636240"/>
                </a:cubicBezTo>
                <a:lnTo>
                  <a:pt x="4531816" y="628798"/>
                </a:lnTo>
                <a:cubicBezTo>
                  <a:pt x="4526855" y="628798"/>
                  <a:pt x="4519413" y="628798"/>
                  <a:pt x="4509492" y="628798"/>
                </a:cubicBezTo>
                <a:close/>
                <a:moveTo>
                  <a:pt x="3341191" y="628798"/>
                </a:moveTo>
                <a:cubicBezTo>
                  <a:pt x="3341191" y="628798"/>
                  <a:pt x="3341191" y="630039"/>
                  <a:pt x="3341191" y="632519"/>
                </a:cubicBezTo>
                <a:cubicBezTo>
                  <a:pt x="3341191" y="634999"/>
                  <a:pt x="3341191" y="636240"/>
                  <a:pt x="3341191" y="636240"/>
                </a:cubicBezTo>
                <a:cubicBezTo>
                  <a:pt x="3346152" y="636240"/>
                  <a:pt x="3348633" y="636240"/>
                  <a:pt x="3348633" y="636240"/>
                </a:cubicBezTo>
                <a:cubicBezTo>
                  <a:pt x="3348633" y="636240"/>
                  <a:pt x="3348633" y="633760"/>
                  <a:pt x="3348633" y="628798"/>
                </a:cubicBezTo>
                <a:cubicBezTo>
                  <a:pt x="3348633" y="628798"/>
                  <a:pt x="3346152" y="628798"/>
                  <a:pt x="3341191" y="628798"/>
                </a:cubicBezTo>
                <a:close/>
                <a:moveTo>
                  <a:pt x="6049863" y="621357"/>
                </a:moveTo>
                <a:cubicBezTo>
                  <a:pt x="6054824" y="621357"/>
                  <a:pt x="6058545" y="621357"/>
                  <a:pt x="6061025" y="621357"/>
                </a:cubicBezTo>
                <a:cubicBezTo>
                  <a:pt x="6063505" y="621357"/>
                  <a:pt x="6064746" y="621357"/>
                  <a:pt x="6064746" y="621357"/>
                </a:cubicBezTo>
                <a:lnTo>
                  <a:pt x="6057304" y="628798"/>
                </a:lnTo>
                <a:lnTo>
                  <a:pt x="6049863" y="628798"/>
                </a:lnTo>
                <a:close/>
                <a:moveTo>
                  <a:pt x="3179341" y="619032"/>
                </a:moveTo>
                <a:cubicBezTo>
                  <a:pt x="3176860" y="619341"/>
                  <a:pt x="3173760" y="620117"/>
                  <a:pt x="3170039" y="621357"/>
                </a:cubicBezTo>
                <a:cubicBezTo>
                  <a:pt x="3170039" y="626318"/>
                  <a:pt x="3167558" y="628798"/>
                  <a:pt x="3162598" y="628798"/>
                </a:cubicBezTo>
                <a:cubicBezTo>
                  <a:pt x="3157638" y="628798"/>
                  <a:pt x="3155156" y="628798"/>
                  <a:pt x="3155156" y="628798"/>
                </a:cubicBezTo>
                <a:cubicBezTo>
                  <a:pt x="3145234" y="623837"/>
                  <a:pt x="3132832" y="631279"/>
                  <a:pt x="3117949" y="651123"/>
                </a:cubicBezTo>
                <a:cubicBezTo>
                  <a:pt x="3112988" y="656084"/>
                  <a:pt x="3108027" y="658564"/>
                  <a:pt x="3103067" y="658564"/>
                </a:cubicBezTo>
                <a:lnTo>
                  <a:pt x="3080742" y="673447"/>
                </a:lnTo>
                <a:cubicBezTo>
                  <a:pt x="3080742" y="673447"/>
                  <a:pt x="3083223" y="672206"/>
                  <a:pt x="3088184" y="669726"/>
                </a:cubicBezTo>
                <a:cubicBezTo>
                  <a:pt x="3093144" y="667246"/>
                  <a:pt x="3095625" y="666006"/>
                  <a:pt x="3095625" y="666006"/>
                </a:cubicBezTo>
                <a:cubicBezTo>
                  <a:pt x="3095625" y="666006"/>
                  <a:pt x="3103067" y="663525"/>
                  <a:pt x="3117949" y="658564"/>
                </a:cubicBezTo>
                <a:cubicBezTo>
                  <a:pt x="3122911" y="653603"/>
                  <a:pt x="3127871" y="651123"/>
                  <a:pt x="3132832" y="651123"/>
                </a:cubicBezTo>
                <a:cubicBezTo>
                  <a:pt x="3137793" y="651123"/>
                  <a:pt x="3141513" y="649882"/>
                  <a:pt x="3143994" y="647402"/>
                </a:cubicBezTo>
                <a:cubicBezTo>
                  <a:pt x="3146475" y="644922"/>
                  <a:pt x="3147715" y="643681"/>
                  <a:pt x="3147715" y="643681"/>
                </a:cubicBezTo>
                <a:cubicBezTo>
                  <a:pt x="3147715" y="643681"/>
                  <a:pt x="3150195" y="643681"/>
                  <a:pt x="3155156" y="643681"/>
                </a:cubicBezTo>
                <a:cubicBezTo>
                  <a:pt x="3160117" y="638720"/>
                  <a:pt x="3162598" y="636240"/>
                  <a:pt x="3162598" y="636240"/>
                </a:cubicBezTo>
                <a:cubicBezTo>
                  <a:pt x="3167558" y="631279"/>
                  <a:pt x="3172520" y="630039"/>
                  <a:pt x="3177481" y="632519"/>
                </a:cubicBezTo>
                <a:cubicBezTo>
                  <a:pt x="3182441" y="634999"/>
                  <a:pt x="3184922" y="633760"/>
                  <a:pt x="3184922" y="628798"/>
                </a:cubicBezTo>
                <a:cubicBezTo>
                  <a:pt x="3188642" y="621358"/>
                  <a:pt x="3186782" y="618101"/>
                  <a:pt x="3179341" y="619032"/>
                </a:cubicBezTo>
                <a:close/>
                <a:moveTo>
                  <a:pt x="3475137" y="618567"/>
                </a:moveTo>
                <a:cubicBezTo>
                  <a:pt x="3477618" y="619187"/>
                  <a:pt x="3480097" y="621357"/>
                  <a:pt x="3482578" y="625078"/>
                </a:cubicBezTo>
                <a:cubicBezTo>
                  <a:pt x="3487539" y="632519"/>
                  <a:pt x="3490019" y="636240"/>
                  <a:pt x="3490019" y="636240"/>
                </a:cubicBezTo>
                <a:cubicBezTo>
                  <a:pt x="3490019" y="636240"/>
                  <a:pt x="3488779" y="636240"/>
                  <a:pt x="3486299" y="636240"/>
                </a:cubicBezTo>
                <a:cubicBezTo>
                  <a:pt x="3483818" y="636240"/>
                  <a:pt x="3482578" y="633760"/>
                  <a:pt x="3482578" y="628798"/>
                </a:cubicBezTo>
                <a:cubicBezTo>
                  <a:pt x="3482578" y="628798"/>
                  <a:pt x="3480098" y="630039"/>
                  <a:pt x="3475137" y="632519"/>
                </a:cubicBezTo>
                <a:cubicBezTo>
                  <a:pt x="3470176" y="634999"/>
                  <a:pt x="3465215" y="636240"/>
                  <a:pt x="3460255" y="636240"/>
                </a:cubicBezTo>
                <a:lnTo>
                  <a:pt x="3445371" y="658564"/>
                </a:lnTo>
                <a:lnTo>
                  <a:pt x="3430488" y="666006"/>
                </a:lnTo>
                <a:cubicBezTo>
                  <a:pt x="3420566" y="666006"/>
                  <a:pt x="3415605" y="666006"/>
                  <a:pt x="3415605" y="666006"/>
                </a:cubicBezTo>
                <a:lnTo>
                  <a:pt x="3400723" y="666006"/>
                </a:lnTo>
                <a:cubicBezTo>
                  <a:pt x="3395762" y="666006"/>
                  <a:pt x="3388321" y="668486"/>
                  <a:pt x="3378398" y="673447"/>
                </a:cubicBezTo>
                <a:cubicBezTo>
                  <a:pt x="3368476" y="678408"/>
                  <a:pt x="3361035" y="680888"/>
                  <a:pt x="3356074" y="680888"/>
                </a:cubicBezTo>
                <a:cubicBezTo>
                  <a:pt x="3351114" y="680888"/>
                  <a:pt x="3346152" y="680888"/>
                  <a:pt x="3341191" y="680888"/>
                </a:cubicBezTo>
                <a:cubicBezTo>
                  <a:pt x="3341191" y="666006"/>
                  <a:pt x="3348633" y="658564"/>
                  <a:pt x="3363516" y="658564"/>
                </a:cubicBezTo>
                <a:lnTo>
                  <a:pt x="3363516" y="651123"/>
                </a:lnTo>
                <a:cubicBezTo>
                  <a:pt x="3363516" y="646161"/>
                  <a:pt x="3368476" y="646161"/>
                  <a:pt x="3378398" y="651123"/>
                </a:cubicBezTo>
                <a:lnTo>
                  <a:pt x="3393281" y="651123"/>
                </a:lnTo>
                <a:lnTo>
                  <a:pt x="3408165" y="643681"/>
                </a:lnTo>
                <a:lnTo>
                  <a:pt x="3400723" y="636240"/>
                </a:lnTo>
                <a:cubicBezTo>
                  <a:pt x="3400723" y="636240"/>
                  <a:pt x="3401963" y="636240"/>
                  <a:pt x="3404443" y="636240"/>
                </a:cubicBezTo>
                <a:cubicBezTo>
                  <a:pt x="3406924" y="636240"/>
                  <a:pt x="3413125" y="633760"/>
                  <a:pt x="3423048" y="628798"/>
                </a:cubicBezTo>
                <a:cubicBezTo>
                  <a:pt x="3437930" y="628798"/>
                  <a:pt x="3446611" y="627558"/>
                  <a:pt x="3449092" y="625078"/>
                </a:cubicBezTo>
                <a:cubicBezTo>
                  <a:pt x="3451573" y="622598"/>
                  <a:pt x="3455293" y="621357"/>
                  <a:pt x="3460255" y="621357"/>
                </a:cubicBezTo>
                <a:lnTo>
                  <a:pt x="3467695" y="621357"/>
                </a:lnTo>
                <a:cubicBezTo>
                  <a:pt x="3470176" y="618876"/>
                  <a:pt x="3472656" y="617946"/>
                  <a:pt x="3475137" y="618567"/>
                </a:cubicBezTo>
                <a:close/>
                <a:moveTo>
                  <a:pt x="3356074" y="613916"/>
                </a:moveTo>
                <a:lnTo>
                  <a:pt x="3370958" y="613916"/>
                </a:lnTo>
                <a:cubicBezTo>
                  <a:pt x="3370958" y="613916"/>
                  <a:pt x="3369717" y="615156"/>
                  <a:pt x="3367236" y="617636"/>
                </a:cubicBezTo>
                <a:cubicBezTo>
                  <a:pt x="3364756" y="620116"/>
                  <a:pt x="3363516" y="621357"/>
                  <a:pt x="3363516" y="621357"/>
                </a:cubicBezTo>
                <a:cubicBezTo>
                  <a:pt x="3358555" y="621357"/>
                  <a:pt x="3356074" y="626318"/>
                  <a:pt x="3356074" y="636240"/>
                </a:cubicBezTo>
                <a:cubicBezTo>
                  <a:pt x="3356074" y="636240"/>
                  <a:pt x="3354834" y="637481"/>
                  <a:pt x="3352353" y="639961"/>
                </a:cubicBezTo>
                <a:cubicBezTo>
                  <a:pt x="3349873" y="642441"/>
                  <a:pt x="3346152" y="643681"/>
                  <a:pt x="3341191" y="643681"/>
                </a:cubicBezTo>
                <a:lnTo>
                  <a:pt x="3311426" y="651123"/>
                </a:lnTo>
                <a:cubicBezTo>
                  <a:pt x="3301504" y="661044"/>
                  <a:pt x="3294062" y="663525"/>
                  <a:pt x="3289101" y="658564"/>
                </a:cubicBezTo>
                <a:lnTo>
                  <a:pt x="3303984" y="651123"/>
                </a:lnTo>
                <a:cubicBezTo>
                  <a:pt x="3313906" y="646161"/>
                  <a:pt x="3318868" y="641201"/>
                  <a:pt x="3318868" y="636240"/>
                </a:cubicBezTo>
                <a:cubicBezTo>
                  <a:pt x="3318868" y="631279"/>
                  <a:pt x="3318868" y="628798"/>
                  <a:pt x="3318868" y="628798"/>
                </a:cubicBezTo>
                <a:cubicBezTo>
                  <a:pt x="3323828" y="628798"/>
                  <a:pt x="3327549" y="626318"/>
                  <a:pt x="3330029" y="621357"/>
                </a:cubicBezTo>
                <a:cubicBezTo>
                  <a:pt x="3332510" y="616396"/>
                  <a:pt x="3336231" y="616396"/>
                  <a:pt x="3341191" y="621357"/>
                </a:cubicBezTo>
                <a:cubicBezTo>
                  <a:pt x="3341191" y="621357"/>
                  <a:pt x="3342432" y="621357"/>
                  <a:pt x="3344913" y="621357"/>
                </a:cubicBezTo>
                <a:cubicBezTo>
                  <a:pt x="3347393" y="621357"/>
                  <a:pt x="3351114" y="618877"/>
                  <a:pt x="3356074" y="613916"/>
                </a:cubicBezTo>
                <a:close/>
                <a:moveTo>
                  <a:pt x="3326308" y="599033"/>
                </a:moveTo>
                <a:cubicBezTo>
                  <a:pt x="3321348" y="599033"/>
                  <a:pt x="3318868" y="601513"/>
                  <a:pt x="3318868" y="606474"/>
                </a:cubicBezTo>
                <a:lnTo>
                  <a:pt x="3326308" y="606474"/>
                </a:lnTo>
                <a:close/>
                <a:moveTo>
                  <a:pt x="2947728" y="581825"/>
                </a:moveTo>
                <a:cubicBezTo>
                  <a:pt x="2949588" y="582134"/>
                  <a:pt x="2951758" y="582910"/>
                  <a:pt x="2954238" y="584150"/>
                </a:cubicBezTo>
                <a:cubicBezTo>
                  <a:pt x="2959199" y="589111"/>
                  <a:pt x="2959199" y="591591"/>
                  <a:pt x="2954238" y="591591"/>
                </a:cubicBezTo>
                <a:lnTo>
                  <a:pt x="2939355" y="591591"/>
                </a:lnTo>
                <a:cubicBezTo>
                  <a:pt x="2939355" y="584151"/>
                  <a:pt x="2942146" y="580894"/>
                  <a:pt x="2947728" y="581825"/>
                </a:cubicBezTo>
                <a:close/>
                <a:moveTo>
                  <a:pt x="3988594" y="576709"/>
                </a:moveTo>
                <a:cubicBezTo>
                  <a:pt x="3978672" y="576709"/>
                  <a:pt x="3971231" y="579189"/>
                  <a:pt x="3966270" y="584150"/>
                </a:cubicBezTo>
                <a:cubicBezTo>
                  <a:pt x="3961309" y="589111"/>
                  <a:pt x="3963789" y="591591"/>
                  <a:pt x="3973711" y="591591"/>
                </a:cubicBezTo>
                <a:cubicBezTo>
                  <a:pt x="3978672" y="591591"/>
                  <a:pt x="3982393" y="590351"/>
                  <a:pt x="3984874" y="587871"/>
                </a:cubicBezTo>
                <a:cubicBezTo>
                  <a:pt x="3987353" y="585391"/>
                  <a:pt x="3988594" y="584150"/>
                  <a:pt x="3988594" y="584150"/>
                </a:cubicBezTo>
                <a:cubicBezTo>
                  <a:pt x="3988594" y="584150"/>
                  <a:pt x="3991075" y="586630"/>
                  <a:pt x="3996035" y="591591"/>
                </a:cubicBezTo>
                <a:cubicBezTo>
                  <a:pt x="4000996" y="596553"/>
                  <a:pt x="4003477" y="595312"/>
                  <a:pt x="4003477" y="587871"/>
                </a:cubicBezTo>
                <a:cubicBezTo>
                  <a:pt x="4003477" y="580429"/>
                  <a:pt x="3998516" y="576709"/>
                  <a:pt x="3988594" y="576709"/>
                </a:cubicBezTo>
                <a:close/>
                <a:moveTo>
                  <a:pt x="4048125" y="569267"/>
                </a:moveTo>
                <a:cubicBezTo>
                  <a:pt x="4043164" y="569267"/>
                  <a:pt x="4040684" y="570508"/>
                  <a:pt x="4040684" y="572988"/>
                </a:cubicBezTo>
                <a:cubicBezTo>
                  <a:pt x="4040684" y="575468"/>
                  <a:pt x="4043164" y="576709"/>
                  <a:pt x="4048125" y="576709"/>
                </a:cubicBezTo>
                <a:cubicBezTo>
                  <a:pt x="4048125" y="576709"/>
                  <a:pt x="4050605" y="574229"/>
                  <a:pt x="4055566" y="569267"/>
                </a:cubicBezTo>
                <a:cubicBezTo>
                  <a:pt x="4055566" y="569267"/>
                  <a:pt x="4053086" y="569267"/>
                  <a:pt x="4048125" y="569267"/>
                </a:cubicBezTo>
                <a:close/>
                <a:moveTo>
                  <a:pt x="3929063" y="569267"/>
                </a:moveTo>
                <a:lnTo>
                  <a:pt x="3914180" y="576709"/>
                </a:lnTo>
                <a:lnTo>
                  <a:pt x="3921622" y="576709"/>
                </a:lnTo>
                <a:cubicBezTo>
                  <a:pt x="3926582" y="576709"/>
                  <a:pt x="3929063" y="576709"/>
                  <a:pt x="3929063" y="576709"/>
                </a:cubicBezTo>
                <a:cubicBezTo>
                  <a:pt x="3929063" y="576709"/>
                  <a:pt x="3929063" y="574229"/>
                  <a:pt x="3929063" y="569267"/>
                </a:cubicBezTo>
                <a:close/>
                <a:moveTo>
                  <a:pt x="3949526" y="565547"/>
                </a:moveTo>
                <a:cubicBezTo>
                  <a:pt x="3948286" y="565547"/>
                  <a:pt x="3946426" y="566787"/>
                  <a:pt x="3943945" y="569267"/>
                </a:cubicBezTo>
                <a:lnTo>
                  <a:pt x="3951387" y="576709"/>
                </a:lnTo>
                <a:cubicBezTo>
                  <a:pt x="3951387" y="576709"/>
                  <a:pt x="3952627" y="576709"/>
                  <a:pt x="3955107" y="576709"/>
                </a:cubicBezTo>
                <a:cubicBezTo>
                  <a:pt x="3957588" y="576709"/>
                  <a:pt x="3956348" y="574229"/>
                  <a:pt x="3951387" y="569267"/>
                </a:cubicBezTo>
                <a:cubicBezTo>
                  <a:pt x="3951387" y="566787"/>
                  <a:pt x="3950767" y="565547"/>
                  <a:pt x="3949526" y="565547"/>
                </a:cubicBezTo>
                <a:close/>
                <a:moveTo>
                  <a:pt x="3715122" y="558105"/>
                </a:moveTo>
                <a:cubicBezTo>
                  <a:pt x="3711401" y="558105"/>
                  <a:pt x="3705820" y="559345"/>
                  <a:pt x="3698379" y="561826"/>
                </a:cubicBezTo>
                <a:cubicBezTo>
                  <a:pt x="3693418" y="566787"/>
                  <a:pt x="3690938" y="576709"/>
                  <a:pt x="3690938" y="591591"/>
                </a:cubicBezTo>
                <a:cubicBezTo>
                  <a:pt x="3695898" y="586630"/>
                  <a:pt x="3703340" y="584150"/>
                  <a:pt x="3713262" y="584150"/>
                </a:cubicBezTo>
                <a:cubicBezTo>
                  <a:pt x="3713262" y="579189"/>
                  <a:pt x="3714502" y="576709"/>
                  <a:pt x="3716983" y="576709"/>
                </a:cubicBezTo>
                <a:cubicBezTo>
                  <a:pt x="3719463" y="576709"/>
                  <a:pt x="3720703" y="576709"/>
                  <a:pt x="3720703" y="576709"/>
                </a:cubicBezTo>
                <a:cubicBezTo>
                  <a:pt x="3725665" y="576709"/>
                  <a:pt x="3725665" y="574229"/>
                  <a:pt x="3720703" y="569267"/>
                </a:cubicBezTo>
                <a:lnTo>
                  <a:pt x="3720703" y="561826"/>
                </a:lnTo>
                <a:cubicBezTo>
                  <a:pt x="3720703" y="559345"/>
                  <a:pt x="3718843" y="558105"/>
                  <a:pt x="3715122" y="558105"/>
                </a:cubicBezTo>
                <a:close/>
                <a:moveTo>
                  <a:pt x="4077891" y="554384"/>
                </a:moveTo>
                <a:lnTo>
                  <a:pt x="4070449" y="561826"/>
                </a:lnTo>
                <a:lnTo>
                  <a:pt x="4070449" y="569267"/>
                </a:lnTo>
                <a:cubicBezTo>
                  <a:pt x="4080372" y="569267"/>
                  <a:pt x="4085332" y="566787"/>
                  <a:pt x="4085332" y="561826"/>
                </a:cubicBezTo>
                <a:lnTo>
                  <a:pt x="4092773" y="554384"/>
                </a:lnTo>
                <a:close/>
                <a:moveTo>
                  <a:pt x="3973711" y="554384"/>
                </a:moveTo>
                <a:lnTo>
                  <a:pt x="3966270" y="561826"/>
                </a:lnTo>
                <a:lnTo>
                  <a:pt x="3973711" y="561826"/>
                </a:lnTo>
                <a:close/>
                <a:moveTo>
                  <a:pt x="3735586" y="554384"/>
                </a:moveTo>
                <a:lnTo>
                  <a:pt x="3743028" y="569267"/>
                </a:lnTo>
                <a:cubicBezTo>
                  <a:pt x="3743028" y="569267"/>
                  <a:pt x="3740547" y="571747"/>
                  <a:pt x="3735586" y="576709"/>
                </a:cubicBezTo>
                <a:cubicBezTo>
                  <a:pt x="3730625" y="581670"/>
                  <a:pt x="3725665" y="584150"/>
                  <a:pt x="3720703" y="584150"/>
                </a:cubicBezTo>
                <a:cubicBezTo>
                  <a:pt x="3715742" y="584150"/>
                  <a:pt x="3708301" y="586630"/>
                  <a:pt x="3698379" y="591591"/>
                </a:cubicBezTo>
                <a:cubicBezTo>
                  <a:pt x="3688458" y="601513"/>
                  <a:pt x="3681016" y="601513"/>
                  <a:pt x="3676055" y="591591"/>
                </a:cubicBezTo>
                <a:lnTo>
                  <a:pt x="3676055" y="599033"/>
                </a:lnTo>
                <a:cubicBezTo>
                  <a:pt x="3676055" y="603994"/>
                  <a:pt x="3673575" y="605234"/>
                  <a:pt x="3668613" y="602754"/>
                </a:cubicBezTo>
                <a:cubicBezTo>
                  <a:pt x="3663652" y="600273"/>
                  <a:pt x="3659931" y="601513"/>
                  <a:pt x="3657451" y="606474"/>
                </a:cubicBezTo>
                <a:cubicBezTo>
                  <a:pt x="3654971" y="611436"/>
                  <a:pt x="3651250" y="613916"/>
                  <a:pt x="3646289" y="613916"/>
                </a:cubicBezTo>
                <a:lnTo>
                  <a:pt x="3638848" y="621357"/>
                </a:lnTo>
                <a:cubicBezTo>
                  <a:pt x="3633887" y="626318"/>
                  <a:pt x="3631406" y="628798"/>
                  <a:pt x="3631406" y="628798"/>
                </a:cubicBezTo>
                <a:lnTo>
                  <a:pt x="3646289" y="628798"/>
                </a:lnTo>
                <a:cubicBezTo>
                  <a:pt x="3646289" y="623837"/>
                  <a:pt x="3647530" y="621357"/>
                  <a:pt x="3650010" y="621357"/>
                </a:cubicBezTo>
                <a:cubicBezTo>
                  <a:pt x="3652490" y="621357"/>
                  <a:pt x="3656211" y="621357"/>
                  <a:pt x="3661172" y="621357"/>
                </a:cubicBezTo>
                <a:cubicBezTo>
                  <a:pt x="3666133" y="621357"/>
                  <a:pt x="3668613" y="618877"/>
                  <a:pt x="3668613" y="613916"/>
                </a:cubicBezTo>
                <a:cubicBezTo>
                  <a:pt x="3668613" y="613916"/>
                  <a:pt x="3672334" y="613916"/>
                  <a:pt x="3679776" y="613916"/>
                </a:cubicBezTo>
                <a:cubicBezTo>
                  <a:pt x="3687217" y="613916"/>
                  <a:pt x="3690938" y="612675"/>
                  <a:pt x="3690938" y="610195"/>
                </a:cubicBezTo>
                <a:cubicBezTo>
                  <a:pt x="3690938" y="607715"/>
                  <a:pt x="3693418" y="606474"/>
                  <a:pt x="3698379" y="606474"/>
                </a:cubicBezTo>
                <a:cubicBezTo>
                  <a:pt x="3698379" y="606474"/>
                  <a:pt x="3699620" y="605234"/>
                  <a:pt x="3702100" y="602754"/>
                </a:cubicBezTo>
                <a:cubicBezTo>
                  <a:pt x="3704580" y="600273"/>
                  <a:pt x="3708301" y="599033"/>
                  <a:pt x="3713262" y="599033"/>
                </a:cubicBezTo>
                <a:cubicBezTo>
                  <a:pt x="3718223" y="594072"/>
                  <a:pt x="3720703" y="594072"/>
                  <a:pt x="3720703" y="599033"/>
                </a:cubicBezTo>
                <a:lnTo>
                  <a:pt x="3728145" y="599033"/>
                </a:lnTo>
                <a:lnTo>
                  <a:pt x="3735586" y="599033"/>
                </a:lnTo>
                <a:lnTo>
                  <a:pt x="3750469" y="599033"/>
                </a:lnTo>
                <a:cubicBezTo>
                  <a:pt x="3750469" y="594072"/>
                  <a:pt x="3747988" y="591591"/>
                  <a:pt x="3743028" y="591591"/>
                </a:cubicBezTo>
                <a:lnTo>
                  <a:pt x="3743028" y="584150"/>
                </a:lnTo>
                <a:cubicBezTo>
                  <a:pt x="3747988" y="584150"/>
                  <a:pt x="3750469" y="585391"/>
                  <a:pt x="3750469" y="587871"/>
                </a:cubicBezTo>
                <a:cubicBezTo>
                  <a:pt x="3750469" y="590351"/>
                  <a:pt x="3760391" y="589111"/>
                  <a:pt x="3780235" y="584150"/>
                </a:cubicBezTo>
                <a:cubicBezTo>
                  <a:pt x="3780235" y="584150"/>
                  <a:pt x="3778994" y="580429"/>
                  <a:pt x="3776514" y="572988"/>
                </a:cubicBezTo>
                <a:cubicBezTo>
                  <a:pt x="3774033" y="565547"/>
                  <a:pt x="3770313" y="561826"/>
                  <a:pt x="3765352" y="561826"/>
                </a:cubicBezTo>
                <a:lnTo>
                  <a:pt x="3757910" y="561826"/>
                </a:lnTo>
                <a:cubicBezTo>
                  <a:pt x="3757910" y="556864"/>
                  <a:pt x="3757910" y="554384"/>
                  <a:pt x="3757910" y="554384"/>
                </a:cubicBezTo>
                <a:cubicBezTo>
                  <a:pt x="3757910" y="554384"/>
                  <a:pt x="3755430" y="554384"/>
                  <a:pt x="3750469" y="554384"/>
                </a:cubicBezTo>
                <a:cubicBezTo>
                  <a:pt x="3745508" y="554384"/>
                  <a:pt x="3740547" y="554384"/>
                  <a:pt x="3735586" y="554384"/>
                </a:cubicBezTo>
                <a:close/>
                <a:moveTo>
                  <a:pt x="3810000" y="546943"/>
                </a:moveTo>
                <a:lnTo>
                  <a:pt x="3780235" y="554384"/>
                </a:lnTo>
                <a:lnTo>
                  <a:pt x="3787676" y="561826"/>
                </a:lnTo>
                <a:cubicBezTo>
                  <a:pt x="3787676" y="561826"/>
                  <a:pt x="3791397" y="559346"/>
                  <a:pt x="3798838" y="554384"/>
                </a:cubicBezTo>
                <a:cubicBezTo>
                  <a:pt x="3806280" y="549423"/>
                  <a:pt x="3810000" y="546943"/>
                  <a:pt x="3810000" y="546943"/>
                </a:cubicBezTo>
                <a:close/>
                <a:moveTo>
                  <a:pt x="3560713" y="546943"/>
                </a:moveTo>
                <a:cubicBezTo>
                  <a:pt x="3563193" y="546943"/>
                  <a:pt x="3563193" y="548184"/>
                  <a:pt x="3560713" y="550664"/>
                </a:cubicBezTo>
                <a:cubicBezTo>
                  <a:pt x="3558233" y="553144"/>
                  <a:pt x="3556992" y="554384"/>
                  <a:pt x="3556992" y="554384"/>
                </a:cubicBezTo>
                <a:cubicBezTo>
                  <a:pt x="3556992" y="549423"/>
                  <a:pt x="3558233" y="546943"/>
                  <a:pt x="3560713" y="546943"/>
                </a:cubicBezTo>
                <a:close/>
                <a:moveTo>
                  <a:pt x="4154165" y="543222"/>
                </a:moveTo>
                <a:cubicBezTo>
                  <a:pt x="4152925" y="543222"/>
                  <a:pt x="4152305" y="544462"/>
                  <a:pt x="4152305" y="546943"/>
                </a:cubicBezTo>
                <a:cubicBezTo>
                  <a:pt x="4152305" y="546943"/>
                  <a:pt x="4154785" y="546943"/>
                  <a:pt x="4159746" y="546943"/>
                </a:cubicBezTo>
                <a:cubicBezTo>
                  <a:pt x="4157265" y="544462"/>
                  <a:pt x="4155405" y="543222"/>
                  <a:pt x="4154165" y="543222"/>
                </a:cubicBezTo>
                <a:close/>
                <a:moveTo>
                  <a:pt x="3467695" y="539502"/>
                </a:moveTo>
                <a:cubicBezTo>
                  <a:pt x="3472656" y="539502"/>
                  <a:pt x="3475137" y="539502"/>
                  <a:pt x="3475137" y="539502"/>
                </a:cubicBezTo>
                <a:lnTo>
                  <a:pt x="3490019" y="539502"/>
                </a:lnTo>
                <a:lnTo>
                  <a:pt x="3504902" y="539502"/>
                </a:lnTo>
                <a:lnTo>
                  <a:pt x="3475137" y="554384"/>
                </a:lnTo>
                <a:cubicBezTo>
                  <a:pt x="3470176" y="554384"/>
                  <a:pt x="3467695" y="551904"/>
                  <a:pt x="3467695" y="546943"/>
                </a:cubicBezTo>
                <a:cubicBezTo>
                  <a:pt x="3467695" y="546943"/>
                  <a:pt x="3467695" y="544463"/>
                  <a:pt x="3467695" y="539502"/>
                </a:cubicBezTo>
                <a:close/>
                <a:moveTo>
                  <a:pt x="3413745" y="533921"/>
                </a:moveTo>
                <a:cubicBezTo>
                  <a:pt x="3414985" y="533921"/>
                  <a:pt x="3415605" y="534541"/>
                  <a:pt x="3415605" y="535781"/>
                </a:cubicBezTo>
                <a:cubicBezTo>
                  <a:pt x="3415605" y="538261"/>
                  <a:pt x="3413125" y="540742"/>
                  <a:pt x="3408165" y="543222"/>
                </a:cubicBezTo>
                <a:cubicBezTo>
                  <a:pt x="3403203" y="545702"/>
                  <a:pt x="3400723" y="545702"/>
                  <a:pt x="3400723" y="543222"/>
                </a:cubicBezTo>
                <a:cubicBezTo>
                  <a:pt x="3400723" y="540742"/>
                  <a:pt x="3403203" y="538261"/>
                  <a:pt x="3408165" y="535781"/>
                </a:cubicBezTo>
                <a:cubicBezTo>
                  <a:pt x="3410644" y="534541"/>
                  <a:pt x="3412505" y="533921"/>
                  <a:pt x="3413745" y="533921"/>
                </a:cubicBezTo>
                <a:close/>
                <a:moveTo>
                  <a:pt x="4059287" y="532060"/>
                </a:moveTo>
                <a:cubicBezTo>
                  <a:pt x="4051846" y="532060"/>
                  <a:pt x="4043164" y="534540"/>
                  <a:pt x="4033242" y="539502"/>
                </a:cubicBezTo>
                <a:cubicBezTo>
                  <a:pt x="4028282" y="544463"/>
                  <a:pt x="4023320" y="546943"/>
                  <a:pt x="4018359" y="546943"/>
                </a:cubicBezTo>
                <a:cubicBezTo>
                  <a:pt x="4018359" y="546943"/>
                  <a:pt x="4020840" y="549423"/>
                  <a:pt x="4025801" y="554384"/>
                </a:cubicBezTo>
                <a:cubicBezTo>
                  <a:pt x="4025801" y="554384"/>
                  <a:pt x="4033242" y="551904"/>
                  <a:pt x="4048125" y="546943"/>
                </a:cubicBezTo>
                <a:cubicBezTo>
                  <a:pt x="4058047" y="546943"/>
                  <a:pt x="4064248" y="545702"/>
                  <a:pt x="4066729" y="543222"/>
                </a:cubicBezTo>
                <a:cubicBezTo>
                  <a:pt x="4069209" y="540742"/>
                  <a:pt x="4070449" y="539502"/>
                  <a:pt x="4070449" y="539502"/>
                </a:cubicBezTo>
                <a:cubicBezTo>
                  <a:pt x="4070449" y="534540"/>
                  <a:pt x="4066729" y="532060"/>
                  <a:pt x="4059287" y="532060"/>
                </a:cubicBezTo>
                <a:close/>
                <a:moveTo>
                  <a:pt x="3311426" y="532060"/>
                </a:moveTo>
                <a:cubicBezTo>
                  <a:pt x="3311426" y="532060"/>
                  <a:pt x="3308945" y="534540"/>
                  <a:pt x="3303984" y="539502"/>
                </a:cubicBezTo>
                <a:cubicBezTo>
                  <a:pt x="3299024" y="544463"/>
                  <a:pt x="3296543" y="549423"/>
                  <a:pt x="3296543" y="554384"/>
                </a:cubicBezTo>
                <a:cubicBezTo>
                  <a:pt x="3291582" y="554384"/>
                  <a:pt x="3289101" y="554384"/>
                  <a:pt x="3289101" y="554384"/>
                </a:cubicBezTo>
                <a:lnTo>
                  <a:pt x="3281661" y="561826"/>
                </a:lnTo>
                <a:cubicBezTo>
                  <a:pt x="3291582" y="561826"/>
                  <a:pt x="3299024" y="561826"/>
                  <a:pt x="3303984" y="561826"/>
                </a:cubicBezTo>
                <a:cubicBezTo>
                  <a:pt x="3313906" y="556864"/>
                  <a:pt x="3318868" y="550664"/>
                  <a:pt x="3318868" y="543222"/>
                </a:cubicBezTo>
                <a:cubicBezTo>
                  <a:pt x="3318868" y="535781"/>
                  <a:pt x="3316387" y="532060"/>
                  <a:pt x="3311426" y="532060"/>
                </a:cubicBezTo>
                <a:close/>
                <a:moveTo>
                  <a:pt x="4205325" y="527409"/>
                </a:moveTo>
                <a:cubicBezTo>
                  <a:pt x="4203465" y="526790"/>
                  <a:pt x="4201914" y="527099"/>
                  <a:pt x="4200674" y="528339"/>
                </a:cubicBezTo>
                <a:cubicBezTo>
                  <a:pt x="4198194" y="530820"/>
                  <a:pt x="4196953" y="532060"/>
                  <a:pt x="4196953" y="532060"/>
                </a:cubicBezTo>
                <a:cubicBezTo>
                  <a:pt x="4191992" y="532060"/>
                  <a:pt x="4189512" y="532060"/>
                  <a:pt x="4189512" y="532060"/>
                </a:cubicBezTo>
                <a:lnTo>
                  <a:pt x="4167188" y="539502"/>
                </a:lnTo>
                <a:cubicBezTo>
                  <a:pt x="4172149" y="544463"/>
                  <a:pt x="4189512" y="544463"/>
                  <a:pt x="4219277" y="539502"/>
                </a:cubicBezTo>
                <a:lnTo>
                  <a:pt x="4211836" y="532060"/>
                </a:lnTo>
                <a:cubicBezTo>
                  <a:pt x="4209356" y="529580"/>
                  <a:pt x="4207185" y="528030"/>
                  <a:pt x="4205325" y="527409"/>
                </a:cubicBezTo>
                <a:close/>
                <a:moveTo>
                  <a:pt x="3065859" y="524619"/>
                </a:moveTo>
                <a:cubicBezTo>
                  <a:pt x="3065859" y="524619"/>
                  <a:pt x="3065859" y="527099"/>
                  <a:pt x="3065859" y="532060"/>
                </a:cubicBezTo>
                <a:cubicBezTo>
                  <a:pt x="3060899" y="532060"/>
                  <a:pt x="3058418" y="532060"/>
                  <a:pt x="3058418" y="532060"/>
                </a:cubicBezTo>
                <a:close/>
                <a:moveTo>
                  <a:pt x="4262065" y="520898"/>
                </a:moveTo>
                <a:cubicBezTo>
                  <a:pt x="4258345" y="520898"/>
                  <a:pt x="4254004" y="522138"/>
                  <a:pt x="4249043" y="524619"/>
                </a:cubicBezTo>
                <a:cubicBezTo>
                  <a:pt x="4254004" y="524619"/>
                  <a:pt x="4258965" y="527099"/>
                  <a:pt x="4263926" y="532060"/>
                </a:cubicBezTo>
                <a:lnTo>
                  <a:pt x="4271367" y="524619"/>
                </a:lnTo>
                <a:cubicBezTo>
                  <a:pt x="4268887" y="522138"/>
                  <a:pt x="4265786" y="520898"/>
                  <a:pt x="4262065" y="520898"/>
                </a:cubicBezTo>
                <a:close/>
                <a:moveTo>
                  <a:pt x="5744765" y="517177"/>
                </a:moveTo>
                <a:lnTo>
                  <a:pt x="5752207" y="524619"/>
                </a:lnTo>
                <a:cubicBezTo>
                  <a:pt x="5752207" y="524619"/>
                  <a:pt x="5749727" y="524619"/>
                  <a:pt x="5744765" y="524619"/>
                </a:cubicBezTo>
                <a:cubicBezTo>
                  <a:pt x="5744765" y="519657"/>
                  <a:pt x="5744765" y="517177"/>
                  <a:pt x="5744765" y="517177"/>
                </a:cubicBezTo>
                <a:close/>
                <a:moveTo>
                  <a:pt x="4122539" y="517177"/>
                </a:moveTo>
                <a:cubicBezTo>
                  <a:pt x="4117579" y="517177"/>
                  <a:pt x="4115098" y="518418"/>
                  <a:pt x="4115098" y="520898"/>
                </a:cubicBezTo>
                <a:cubicBezTo>
                  <a:pt x="4115098" y="523378"/>
                  <a:pt x="4117579" y="524619"/>
                  <a:pt x="4122539" y="524619"/>
                </a:cubicBezTo>
                <a:cubicBezTo>
                  <a:pt x="4127500" y="524619"/>
                  <a:pt x="4132461" y="524619"/>
                  <a:pt x="4137422" y="524619"/>
                </a:cubicBezTo>
                <a:close/>
                <a:moveTo>
                  <a:pt x="3084928" y="514852"/>
                </a:moveTo>
                <a:cubicBezTo>
                  <a:pt x="3085858" y="515162"/>
                  <a:pt x="3086943" y="515937"/>
                  <a:pt x="3088184" y="517177"/>
                </a:cubicBezTo>
                <a:cubicBezTo>
                  <a:pt x="3093144" y="517177"/>
                  <a:pt x="3095625" y="519657"/>
                  <a:pt x="3095625" y="524619"/>
                </a:cubicBezTo>
                <a:lnTo>
                  <a:pt x="3080742" y="524619"/>
                </a:lnTo>
                <a:cubicBezTo>
                  <a:pt x="3080742" y="517178"/>
                  <a:pt x="3082138" y="513922"/>
                  <a:pt x="3084928" y="514852"/>
                </a:cubicBezTo>
                <a:close/>
                <a:moveTo>
                  <a:pt x="3659311" y="513457"/>
                </a:moveTo>
                <a:cubicBezTo>
                  <a:pt x="3660553" y="513457"/>
                  <a:pt x="3661172" y="514697"/>
                  <a:pt x="3661172" y="517177"/>
                </a:cubicBezTo>
                <a:lnTo>
                  <a:pt x="3653731" y="517177"/>
                </a:lnTo>
                <a:cubicBezTo>
                  <a:pt x="3656211" y="514697"/>
                  <a:pt x="3658072" y="513457"/>
                  <a:pt x="3659311" y="513457"/>
                </a:cubicBezTo>
                <a:close/>
                <a:moveTo>
                  <a:pt x="4316016" y="509736"/>
                </a:moveTo>
                <a:cubicBezTo>
                  <a:pt x="4311055" y="509736"/>
                  <a:pt x="4308574" y="512216"/>
                  <a:pt x="4308574" y="517177"/>
                </a:cubicBezTo>
                <a:cubicBezTo>
                  <a:pt x="4308574" y="517177"/>
                  <a:pt x="4311055" y="517177"/>
                  <a:pt x="4316016" y="517177"/>
                </a:cubicBezTo>
                <a:cubicBezTo>
                  <a:pt x="4320977" y="517177"/>
                  <a:pt x="4323457" y="515937"/>
                  <a:pt x="4323457" y="513457"/>
                </a:cubicBezTo>
                <a:cubicBezTo>
                  <a:pt x="4323457" y="510977"/>
                  <a:pt x="4320977" y="509736"/>
                  <a:pt x="4316016" y="509736"/>
                </a:cubicBezTo>
                <a:close/>
                <a:moveTo>
                  <a:pt x="5707558" y="502295"/>
                </a:moveTo>
                <a:cubicBezTo>
                  <a:pt x="5712520" y="502295"/>
                  <a:pt x="5715000" y="502295"/>
                  <a:pt x="5715000" y="502295"/>
                </a:cubicBezTo>
                <a:cubicBezTo>
                  <a:pt x="5715000" y="507256"/>
                  <a:pt x="5712520" y="509736"/>
                  <a:pt x="5707558" y="509736"/>
                </a:cubicBezTo>
                <a:cubicBezTo>
                  <a:pt x="5707558" y="509736"/>
                  <a:pt x="5707558" y="507256"/>
                  <a:pt x="5707558" y="502295"/>
                </a:cubicBezTo>
                <a:close/>
                <a:moveTo>
                  <a:pt x="3631406" y="502295"/>
                </a:moveTo>
                <a:lnTo>
                  <a:pt x="3638848" y="509736"/>
                </a:lnTo>
                <a:cubicBezTo>
                  <a:pt x="3599160" y="524619"/>
                  <a:pt x="3579316" y="527099"/>
                  <a:pt x="3579316" y="517177"/>
                </a:cubicBezTo>
                <a:cubicBezTo>
                  <a:pt x="3579316" y="517177"/>
                  <a:pt x="3583037" y="515937"/>
                  <a:pt x="3590478" y="513457"/>
                </a:cubicBezTo>
                <a:cubicBezTo>
                  <a:pt x="3597920" y="510977"/>
                  <a:pt x="3605361" y="508495"/>
                  <a:pt x="3612803" y="506015"/>
                </a:cubicBezTo>
                <a:cubicBezTo>
                  <a:pt x="3620244" y="503535"/>
                  <a:pt x="3626445" y="502295"/>
                  <a:pt x="3631406" y="502295"/>
                </a:cubicBezTo>
                <a:close/>
                <a:moveTo>
                  <a:pt x="3696984" y="499969"/>
                </a:moveTo>
                <a:cubicBezTo>
                  <a:pt x="3697914" y="500279"/>
                  <a:pt x="3698379" y="501055"/>
                  <a:pt x="3698379" y="502295"/>
                </a:cubicBezTo>
                <a:cubicBezTo>
                  <a:pt x="3698379" y="507256"/>
                  <a:pt x="3693418" y="509736"/>
                  <a:pt x="3683496" y="509736"/>
                </a:cubicBezTo>
                <a:lnTo>
                  <a:pt x="3676055" y="509736"/>
                </a:lnTo>
                <a:cubicBezTo>
                  <a:pt x="3687217" y="502295"/>
                  <a:pt x="3694193" y="499039"/>
                  <a:pt x="3696984" y="499969"/>
                </a:cubicBezTo>
                <a:close/>
                <a:moveTo>
                  <a:pt x="5729883" y="494853"/>
                </a:moveTo>
                <a:lnTo>
                  <a:pt x="5729883" y="502295"/>
                </a:lnTo>
                <a:cubicBezTo>
                  <a:pt x="5729883" y="507256"/>
                  <a:pt x="5731123" y="509736"/>
                  <a:pt x="5733603" y="509736"/>
                </a:cubicBezTo>
                <a:cubicBezTo>
                  <a:pt x="5736083" y="509736"/>
                  <a:pt x="5737324" y="512216"/>
                  <a:pt x="5737324" y="517177"/>
                </a:cubicBezTo>
                <a:cubicBezTo>
                  <a:pt x="5732363" y="522139"/>
                  <a:pt x="5727402" y="522139"/>
                  <a:pt x="5722441" y="517177"/>
                </a:cubicBezTo>
                <a:close/>
                <a:moveTo>
                  <a:pt x="4077891" y="494853"/>
                </a:moveTo>
                <a:lnTo>
                  <a:pt x="4077891" y="502295"/>
                </a:lnTo>
                <a:cubicBezTo>
                  <a:pt x="4087812" y="497333"/>
                  <a:pt x="4095254" y="494853"/>
                  <a:pt x="4100215" y="494853"/>
                </a:cubicBezTo>
                <a:close/>
                <a:moveTo>
                  <a:pt x="4033242" y="494853"/>
                </a:moveTo>
                <a:lnTo>
                  <a:pt x="4040684" y="494853"/>
                </a:lnTo>
                <a:lnTo>
                  <a:pt x="4040684" y="502295"/>
                </a:lnTo>
                <a:close/>
                <a:moveTo>
                  <a:pt x="3966270" y="494853"/>
                </a:moveTo>
                <a:cubicBezTo>
                  <a:pt x="3966270" y="494853"/>
                  <a:pt x="3963789" y="497333"/>
                  <a:pt x="3958829" y="502295"/>
                </a:cubicBezTo>
                <a:lnTo>
                  <a:pt x="3966270" y="502295"/>
                </a:lnTo>
                <a:close/>
                <a:moveTo>
                  <a:pt x="3720703" y="494853"/>
                </a:moveTo>
                <a:lnTo>
                  <a:pt x="3705820" y="502295"/>
                </a:lnTo>
                <a:cubicBezTo>
                  <a:pt x="3700859" y="502295"/>
                  <a:pt x="3698379" y="502295"/>
                  <a:pt x="3698379" y="502295"/>
                </a:cubicBezTo>
                <a:cubicBezTo>
                  <a:pt x="3698379" y="502295"/>
                  <a:pt x="3702100" y="501054"/>
                  <a:pt x="3709541" y="498574"/>
                </a:cubicBezTo>
                <a:cubicBezTo>
                  <a:pt x="3716983" y="496094"/>
                  <a:pt x="3720703" y="494853"/>
                  <a:pt x="3720703" y="494853"/>
                </a:cubicBezTo>
                <a:close/>
                <a:moveTo>
                  <a:pt x="4107656" y="487412"/>
                </a:moveTo>
                <a:lnTo>
                  <a:pt x="4115098" y="494853"/>
                </a:lnTo>
                <a:cubicBezTo>
                  <a:pt x="4120059" y="494853"/>
                  <a:pt x="4122539" y="492373"/>
                  <a:pt x="4122539" y="487412"/>
                </a:cubicBezTo>
                <a:lnTo>
                  <a:pt x="4115098" y="487412"/>
                </a:lnTo>
                <a:cubicBezTo>
                  <a:pt x="4110137" y="487412"/>
                  <a:pt x="4107656" y="487412"/>
                  <a:pt x="4107656" y="487412"/>
                </a:cubicBezTo>
                <a:close/>
                <a:moveTo>
                  <a:pt x="3393281" y="487412"/>
                </a:moveTo>
                <a:cubicBezTo>
                  <a:pt x="3393281" y="487412"/>
                  <a:pt x="3395762" y="487412"/>
                  <a:pt x="3400723" y="487412"/>
                </a:cubicBezTo>
                <a:cubicBezTo>
                  <a:pt x="3405684" y="487412"/>
                  <a:pt x="3408165" y="487412"/>
                  <a:pt x="3408165" y="487412"/>
                </a:cubicBezTo>
                <a:lnTo>
                  <a:pt x="3400723" y="494853"/>
                </a:lnTo>
                <a:cubicBezTo>
                  <a:pt x="3395762" y="494853"/>
                  <a:pt x="3393281" y="492373"/>
                  <a:pt x="3393281" y="487412"/>
                </a:cubicBezTo>
                <a:close/>
                <a:moveTo>
                  <a:pt x="3623965" y="479970"/>
                </a:moveTo>
                <a:cubicBezTo>
                  <a:pt x="3628926" y="479970"/>
                  <a:pt x="3631406" y="479970"/>
                  <a:pt x="3631406" y="479970"/>
                </a:cubicBezTo>
                <a:cubicBezTo>
                  <a:pt x="3631406" y="479970"/>
                  <a:pt x="3631406" y="482450"/>
                  <a:pt x="3631406" y="487412"/>
                </a:cubicBezTo>
                <a:cubicBezTo>
                  <a:pt x="3636368" y="492373"/>
                  <a:pt x="3636368" y="494853"/>
                  <a:pt x="3631406" y="494853"/>
                </a:cubicBezTo>
                <a:lnTo>
                  <a:pt x="3616523" y="502295"/>
                </a:lnTo>
                <a:cubicBezTo>
                  <a:pt x="3601641" y="502295"/>
                  <a:pt x="3589238" y="502295"/>
                  <a:pt x="3579316" y="502295"/>
                </a:cubicBezTo>
                <a:cubicBezTo>
                  <a:pt x="3579316" y="502295"/>
                  <a:pt x="3581797" y="501054"/>
                  <a:pt x="3586758" y="498574"/>
                </a:cubicBezTo>
                <a:cubicBezTo>
                  <a:pt x="3591719" y="496094"/>
                  <a:pt x="3596679" y="494853"/>
                  <a:pt x="3601641" y="494853"/>
                </a:cubicBezTo>
                <a:cubicBezTo>
                  <a:pt x="3611562" y="489892"/>
                  <a:pt x="3617764" y="487412"/>
                  <a:pt x="3620244" y="487412"/>
                </a:cubicBezTo>
                <a:cubicBezTo>
                  <a:pt x="3622724" y="487412"/>
                  <a:pt x="3623965" y="484932"/>
                  <a:pt x="3623965" y="479970"/>
                </a:cubicBezTo>
                <a:close/>
                <a:moveTo>
                  <a:pt x="5722441" y="472529"/>
                </a:moveTo>
                <a:cubicBezTo>
                  <a:pt x="5727402" y="472529"/>
                  <a:pt x="5729883" y="473770"/>
                  <a:pt x="5729883" y="476250"/>
                </a:cubicBezTo>
                <a:cubicBezTo>
                  <a:pt x="5729883" y="478730"/>
                  <a:pt x="5728642" y="479970"/>
                  <a:pt x="5726162" y="479970"/>
                </a:cubicBezTo>
                <a:cubicBezTo>
                  <a:pt x="5723682" y="479970"/>
                  <a:pt x="5722441" y="477490"/>
                  <a:pt x="5722441" y="472529"/>
                </a:cubicBezTo>
                <a:close/>
                <a:moveTo>
                  <a:pt x="3936504" y="472529"/>
                </a:moveTo>
                <a:cubicBezTo>
                  <a:pt x="3931543" y="472529"/>
                  <a:pt x="3926582" y="475009"/>
                  <a:pt x="3921622" y="479970"/>
                </a:cubicBezTo>
                <a:lnTo>
                  <a:pt x="3884415" y="487412"/>
                </a:lnTo>
                <a:lnTo>
                  <a:pt x="3869532" y="494853"/>
                </a:lnTo>
                <a:cubicBezTo>
                  <a:pt x="3874492" y="494853"/>
                  <a:pt x="3889375" y="492373"/>
                  <a:pt x="3914180" y="487412"/>
                </a:cubicBezTo>
                <a:lnTo>
                  <a:pt x="3943945" y="472529"/>
                </a:lnTo>
                <a:cubicBezTo>
                  <a:pt x="3943945" y="472529"/>
                  <a:pt x="3941465" y="472529"/>
                  <a:pt x="3936504" y="472529"/>
                </a:cubicBezTo>
                <a:close/>
                <a:moveTo>
                  <a:pt x="3428163" y="463227"/>
                </a:moveTo>
                <a:cubicBezTo>
                  <a:pt x="3430953" y="463227"/>
                  <a:pt x="3434210" y="463847"/>
                  <a:pt x="3437930" y="465088"/>
                </a:cubicBezTo>
                <a:cubicBezTo>
                  <a:pt x="3442891" y="465088"/>
                  <a:pt x="3447851" y="465088"/>
                  <a:pt x="3452812" y="465088"/>
                </a:cubicBezTo>
                <a:lnTo>
                  <a:pt x="3423048" y="479970"/>
                </a:lnTo>
                <a:cubicBezTo>
                  <a:pt x="3418086" y="479970"/>
                  <a:pt x="3415605" y="479970"/>
                  <a:pt x="3415605" y="479970"/>
                </a:cubicBezTo>
                <a:cubicBezTo>
                  <a:pt x="3415605" y="468808"/>
                  <a:pt x="3419791" y="463227"/>
                  <a:pt x="3428163" y="463227"/>
                </a:cubicBezTo>
                <a:close/>
                <a:moveTo>
                  <a:pt x="4078821" y="460437"/>
                </a:moveTo>
                <a:cubicBezTo>
                  <a:pt x="4076960" y="459817"/>
                  <a:pt x="4075410" y="460127"/>
                  <a:pt x="4074170" y="461367"/>
                </a:cubicBezTo>
                <a:cubicBezTo>
                  <a:pt x="4071690" y="463847"/>
                  <a:pt x="4066729" y="465088"/>
                  <a:pt x="4059287" y="465088"/>
                </a:cubicBezTo>
                <a:cubicBezTo>
                  <a:pt x="4051846" y="465088"/>
                  <a:pt x="4045645" y="467568"/>
                  <a:pt x="4040684" y="472529"/>
                </a:cubicBezTo>
                <a:cubicBezTo>
                  <a:pt x="4035723" y="472529"/>
                  <a:pt x="4032002" y="472529"/>
                  <a:pt x="4029522" y="472529"/>
                </a:cubicBezTo>
                <a:cubicBezTo>
                  <a:pt x="4027041" y="472529"/>
                  <a:pt x="4025801" y="472529"/>
                  <a:pt x="4025801" y="472529"/>
                </a:cubicBezTo>
                <a:lnTo>
                  <a:pt x="3988594" y="487412"/>
                </a:lnTo>
                <a:lnTo>
                  <a:pt x="3996035" y="494853"/>
                </a:lnTo>
                <a:cubicBezTo>
                  <a:pt x="4005957" y="494853"/>
                  <a:pt x="4015879" y="494853"/>
                  <a:pt x="4025801" y="494853"/>
                </a:cubicBezTo>
                <a:lnTo>
                  <a:pt x="4033242" y="494853"/>
                </a:lnTo>
                <a:lnTo>
                  <a:pt x="4025801" y="502295"/>
                </a:lnTo>
                <a:lnTo>
                  <a:pt x="4033242" y="502295"/>
                </a:lnTo>
                <a:cubicBezTo>
                  <a:pt x="4033242" y="507256"/>
                  <a:pt x="4033242" y="509736"/>
                  <a:pt x="4033242" y="509736"/>
                </a:cubicBezTo>
                <a:cubicBezTo>
                  <a:pt x="4043164" y="509736"/>
                  <a:pt x="4050605" y="509736"/>
                  <a:pt x="4055566" y="509736"/>
                </a:cubicBezTo>
                <a:lnTo>
                  <a:pt x="4055566" y="502295"/>
                </a:lnTo>
                <a:cubicBezTo>
                  <a:pt x="4050605" y="492373"/>
                  <a:pt x="4050605" y="484932"/>
                  <a:pt x="4055566" y="479970"/>
                </a:cubicBezTo>
                <a:cubicBezTo>
                  <a:pt x="4060527" y="479970"/>
                  <a:pt x="4064248" y="477490"/>
                  <a:pt x="4066729" y="472529"/>
                </a:cubicBezTo>
                <a:cubicBezTo>
                  <a:pt x="4069209" y="467568"/>
                  <a:pt x="4074170" y="466328"/>
                  <a:pt x="4081611" y="468808"/>
                </a:cubicBezTo>
                <a:cubicBezTo>
                  <a:pt x="4089053" y="471288"/>
                  <a:pt x="4090293" y="470049"/>
                  <a:pt x="4085332" y="465088"/>
                </a:cubicBezTo>
                <a:cubicBezTo>
                  <a:pt x="4082852" y="462607"/>
                  <a:pt x="4080681" y="461057"/>
                  <a:pt x="4078821" y="460437"/>
                </a:cubicBezTo>
                <a:close/>
                <a:moveTo>
                  <a:pt x="4100215" y="459507"/>
                </a:moveTo>
                <a:cubicBezTo>
                  <a:pt x="4098975" y="459507"/>
                  <a:pt x="4097735" y="460127"/>
                  <a:pt x="4096494" y="461367"/>
                </a:cubicBezTo>
                <a:cubicBezTo>
                  <a:pt x="4094014" y="463847"/>
                  <a:pt x="4092773" y="465088"/>
                  <a:pt x="4092773" y="465088"/>
                </a:cubicBezTo>
                <a:lnTo>
                  <a:pt x="4107656" y="465088"/>
                </a:lnTo>
                <a:cubicBezTo>
                  <a:pt x="4107656" y="465088"/>
                  <a:pt x="4106416" y="463847"/>
                  <a:pt x="4103936" y="461367"/>
                </a:cubicBezTo>
                <a:cubicBezTo>
                  <a:pt x="4102695" y="460127"/>
                  <a:pt x="4101455" y="459507"/>
                  <a:pt x="4100215" y="459507"/>
                </a:cubicBezTo>
                <a:close/>
                <a:moveTo>
                  <a:pt x="3623965" y="457646"/>
                </a:moveTo>
                <a:cubicBezTo>
                  <a:pt x="3623965" y="457646"/>
                  <a:pt x="3626445" y="457646"/>
                  <a:pt x="3631406" y="457646"/>
                </a:cubicBezTo>
                <a:cubicBezTo>
                  <a:pt x="3636368" y="462607"/>
                  <a:pt x="3636368" y="465088"/>
                  <a:pt x="3631406" y="465088"/>
                </a:cubicBezTo>
                <a:close/>
                <a:moveTo>
                  <a:pt x="3810000" y="450205"/>
                </a:moveTo>
                <a:lnTo>
                  <a:pt x="3802559" y="457646"/>
                </a:lnTo>
                <a:cubicBezTo>
                  <a:pt x="3802559" y="462607"/>
                  <a:pt x="3805039" y="465088"/>
                  <a:pt x="3810000" y="465088"/>
                </a:cubicBezTo>
                <a:cubicBezTo>
                  <a:pt x="3814962" y="465088"/>
                  <a:pt x="3817441" y="463847"/>
                  <a:pt x="3817441" y="461367"/>
                </a:cubicBezTo>
                <a:cubicBezTo>
                  <a:pt x="3817441" y="458887"/>
                  <a:pt x="3816201" y="456406"/>
                  <a:pt x="3813721" y="453925"/>
                </a:cubicBezTo>
                <a:cubicBezTo>
                  <a:pt x="3811240" y="451445"/>
                  <a:pt x="3810000" y="450205"/>
                  <a:pt x="3810000" y="450205"/>
                </a:cubicBezTo>
                <a:close/>
                <a:moveTo>
                  <a:pt x="3844417" y="445554"/>
                </a:moveTo>
                <a:cubicBezTo>
                  <a:pt x="3842556" y="444934"/>
                  <a:pt x="3839766" y="445244"/>
                  <a:pt x="3836045" y="446484"/>
                </a:cubicBezTo>
                <a:cubicBezTo>
                  <a:pt x="3828604" y="448964"/>
                  <a:pt x="3824883" y="452685"/>
                  <a:pt x="3824883" y="457646"/>
                </a:cubicBezTo>
                <a:lnTo>
                  <a:pt x="3832325" y="457646"/>
                </a:lnTo>
                <a:cubicBezTo>
                  <a:pt x="3832325" y="452685"/>
                  <a:pt x="3834805" y="452685"/>
                  <a:pt x="3839766" y="457646"/>
                </a:cubicBezTo>
                <a:cubicBezTo>
                  <a:pt x="3839766" y="457646"/>
                  <a:pt x="3839766" y="455166"/>
                  <a:pt x="3839766" y="450205"/>
                </a:cubicBezTo>
                <a:cubicBezTo>
                  <a:pt x="3839766" y="450205"/>
                  <a:pt x="3842246" y="450205"/>
                  <a:pt x="3847207" y="450205"/>
                </a:cubicBezTo>
                <a:cubicBezTo>
                  <a:pt x="3847207" y="447724"/>
                  <a:pt x="3846277" y="446174"/>
                  <a:pt x="3844417" y="445554"/>
                </a:cubicBezTo>
                <a:close/>
                <a:moveTo>
                  <a:pt x="4189512" y="442763"/>
                </a:moveTo>
                <a:lnTo>
                  <a:pt x="4189512" y="450205"/>
                </a:lnTo>
                <a:cubicBezTo>
                  <a:pt x="4194473" y="450205"/>
                  <a:pt x="4199434" y="447725"/>
                  <a:pt x="4204395" y="442763"/>
                </a:cubicBezTo>
                <a:cubicBezTo>
                  <a:pt x="4199434" y="442763"/>
                  <a:pt x="4194473" y="442763"/>
                  <a:pt x="4189512" y="442763"/>
                </a:cubicBezTo>
                <a:close/>
                <a:moveTo>
                  <a:pt x="4167188" y="442763"/>
                </a:moveTo>
                <a:cubicBezTo>
                  <a:pt x="4162226" y="442763"/>
                  <a:pt x="4157266" y="445243"/>
                  <a:pt x="4152305" y="450205"/>
                </a:cubicBezTo>
                <a:cubicBezTo>
                  <a:pt x="4152305" y="455166"/>
                  <a:pt x="4156025" y="456406"/>
                  <a:pt x="4163467" y="453925"/>
                </a:cubicBezTo>
                <a:cubicBezTo>
                  <a:pt x="4170908" y="451445"/>
                  <a:pt x="4174629" y="448964"/>
                  <a:pt x="4174629" y="446484"/>
                </a:cubicBezTo>
                <a:cubicBezTo>
                  <a:pt x="4174629" y="444004"/>
                  <a:pt x="4172149" y="442763"/>
                  <a:pt x="4167188" y="442763"/>
                </a:cubicBezTo>
                <a:close/>
                <a:moveTo>
                  <a:pt x="3497461" y="442763"/>
                </a:moveTo>
                <a:lnTo>
                  <a:pt x="3519785" y="442763"/>
                </a:lnTo>
                <a:cubicBezTo>
                  <a:pt x="3519785" y="442763"/>
                  <a:pt x="3509863" y="447725"/>
                  <a:pt x="3490019" y="457646"/>
                </a:cubicBezTo>
                <a:cubicBezTo>
                  <a:pt x="3485058" y="457646"/>
                  <a:pt x="3478857" y="458887"/>
                  <a:pt x="3471416" y="461367"/>
                </a:cubicBezTo>
                <a:cubicBezTo>
                  <a:pt x="3463975" y="463847"/>
                  <a:pt x="3460255" y="465088"/>
                  <a:pt x="3460255" y="465088"/>
                </a:cubicBezTo>
                <a:cubicBezTo>
                  <a:pt x="3460255" y="460126"/>
                  <a:pt x="3467695" y="455166"/>
                  <a:pt x="3482578" y="450205"/>
                </a:cubicBezTo>
                <a:close/>
                <a:moveTo>
                  <a:pt x="5640586" y="435322"/>
                </a:moveTo>
                <a:cubicBezTo>
                  <a:pt x="5645547" y="435322"/>
                  <a:pt x="5648027" y="440283"/>
                  <a:pt x="5648027" y="450205"/>
                </a:cubicBezTo>
                <a:cubicBezTo>
                  <a:pt x="5648027" y="445243"/>
                  <a:pt x="5650507" y="445243"/>
                  <a:pt x="5655468" y="450205"/>
                </a:cubicBezTo>
                <a:lnTo>
                  <a:pt x="5655468" y="442763"/>
                </a:lnTo>
                <a:cubicBezTo>
                  <a:pt x="5655468" y="442763"/>
                  <a:pt x="5652988" y="440283"/>
                  <a:pt x="5648027" y="435322"/>
                </a:cubicBezTo>
                <a:close/>
                <a:moveTo>
                  <a:pt x="4226719" y="435322"/>
                </a:moveTo>
                <a:lnTo>
                  <a:pt x="4226719" y="442763"/>
                </a:lnTo>
                <a:cubicBezTo>
                  <a:pt x="4231680" y="442763"/>
                  <a:pt x="4234160" y="442763"/>
                  <a:pt x="4234160" y="442763"/>
                </a:cubicBezTo>
                <a:lnTo>
                  <a:pt x="4234160" y="435322"/>
                </a:lnTo>
                <a:cubicBezTo>
                  <a:pt x="4229199" y="435322"/>
                  <a:pt x="4226719" y="435322"/>
                  <a:pt x="4226719" y="435322"/>
                </a:cubicBezTo>
                <a:close/>
                <a:moveTo>
                  <a:pt x="3534668" y="435322"/>
                </a:moveTo>
                <a:cubicBezTo>
                  <a:pt x="3539629" y="435322"/>
                  <a:pt x="3542109" y="435322"/>
                  <a:pt x="3542109" y="435322"/>
                </a:cubicBezTo>
                <a:cubicBezTo>
                  <a:pt x="3537148" y="435322"/>
                  <a:pt x="3534668" y="437802"/>
                  <a:pt x="3534668" y="442763"/>
                </a:cubicBezTo>
                <a:close/>
                <a:moveTo>
                  <a:pt x="3244454" y="435322"/>
                </a:moveTo>
                <a:cubicBezTo>
                  <a:pt x="3249414" y="435322"/>
                  <a:pt x="3251895" y="436563"/>
                  <a:pt x="3251895" y="439043"/>
                </a:cubicBezTo>
                <a:cubicBezTo>
                  <a:pt x="3251895" y="441523"/>
                  <a:pt x="3251895" y="444004"/>
                  <a:pt x="3251895" y="446484"/>
                </a:cubicBezTo>
                <a:cubicBezTo>
                  <a:pt x="3251895" y="448964"/>
                  <a:pt x="3249414" y="447725"/>
                  <a:pt x="3244454" y="442763"/>
                </a:cubicBezTo>
                <a:lnTo>
                  <a:pt x="3237012" y="442763"/>
                </a:lnTo>
                <a:cubicBezTo>
                  <a:pt x="3237012" y="437802"/>
                  <a:pt x="3239492" y="435322"/>
                  <a:pt x="3244454" y="435322"/>
                </a:cubicBezTo>
                <a:close/>
                <a:moveTo>
                  <a:pt x="4085332" y="427881"/>
                </a:moveTo>
                <a:cubicBezTo>
                  <a:pt x="4080372" y="427881"/>
                  <a:pt x="4076650" y="429121"/>
                  <a:pt x="4074170" y="431601"/>
                </a:cubicBezTo>
                <a:cubicBezTo>
                  <a:pt x="4071690" y="434081"/>
                  <a:pt x="4065489" y="435322"/>
                  <a:pt x="4055566" y="435322"/>
                </a:cubicBezTo>
                <a:cubicBezTo>
                  <a:pt x="4030762" y="440283"/>
                  <a:pt x="4008438" y="447725"/>
                  <a:pt x="3988594" y="457646"/>
                </a:cubicBezTo>
                <a:cubicBezTo>
                  <a:pt x="3978672" y="462607"/>
                  <a:pt x="3969990" y="465088"/>
                  <a:pt x="3962549" y="465088"/>
                </a:cubicBezTo>
                <a:cubicBezTo>
                  <a:pt x="3955107" y="465088"/>
                  <a:pt x="3951387" y="467568"/>
                  <a:pt x="3951387" y="472529"/>
                </a:cubicBezTo>
                <a:cubicBezTo>
                  <a:pt x="3951387" y="477490"/>
                  <a:pt x="3958829" y="477490"/>
                  <a:pt x="3973711" y="472529"/>
                </a:cubicBezTo>
                <a:cubicBezTo>
                  <a:pt x="3988594" y="467568"/>
                  <a:pt x="3998516" y="465088"/>
                  <a:pt x="4003477" y="465088"/>
                </a:cubicBezTo>
                <a:cubicBezTo>
                  <a:pt x="4003477" y="465088"/>
                  <a:pt x="4005957" y="465088"/>
                  <a:pt x="4010918" y="465088"/>
                </a:cubicBezTo>
                <a:cubicBezTo>
                  <a:pt x="4010918" y="460126"/>
                  <a:pt x="4013398" y="457646"/>
                  <a:pt x="4018359" y="457646"/>
                </a:cubicBezTo>
                <a:cubicBezTo>
                  <a:pt x="4018359" y="457646"/>
                  <a:pt x="4020840" y="457646"/>
                  <a:pt x="4025801" y="457646"/>
                </a:cubicBezTo>
                <a:cubicBezTo>
                  <a:pt x="4025801" y="452685"/>
                  <a:pt x="4028282" y="450205"/>
                  <a:pt x="4033242" y="450205"/>
                </a:cubicBezTo>
                <a:lnTo>
                  <a:pt x="4033242" y="457646"/>
                </a:lnTo>
                <a:lnTo>
                  <a:pt x="4055566" y="457646"/>
                </a:lnTo>
                <a:lnTo>
                  <a:pt x="4070449" y="450205"/>
                </a:lnTo>
                <a:lnTo>
                  <a:pt x="4077891" y="450205"/>
                </a:lnTo>
                <a:lnTo>
                  <a:pt x="4077891" y="457646"/>
                </a:lnTo>
                <a:cubicBezTo>
                  <a:pt x="4087812" y="457646"/>
                  <a:pt x="4092773" y="450205"/>
                  <a:pt x="4092773" y="435322"/>
                </a:cubicBezTo>
                <a:lnTo>
                  <a:pt x="4092773" y="427881"/>
                </a:lnTo>
                <a:close/>
                <a:moveTo>
                  <a:pt x="3765352" y="420439"/>
                </a:moveTo>
                <a:lnTo>
                  <a:pt x="3757910" y="427881"/>
                </a:lnTo>
                <a:cubicBezTo>
                  <a:pt x="3757910" y="432842"/>
                  <a:pt x="3757910" y="435322"/>
                  <a:pt x="3757910" y="435322"/>
                </a:cubicBezTo>
                <a:close/>
                <a:moveTo>
                  <a:pt x="4158816" y="415788"/>
                </a:moveTo>
                <a:cubicBezTo>
                  <a:pt x="4156956" y="416409"/>
                  <a:pt x="4154785" y="417958"/>
                  <a:pt x="4152305" y="420439"/>
                </a:cubicBezTo>
                <a:cubicBezTo>
                  <a:pt x="4147344" y="425400"/>
                  <a:pt x="4142383" y="427881"/>
                  <a:pt x="4137422" y="427881"/>
                </a:cubicBezTo>
                <a:cubicBezTo>
                  <a:pt x="4122539" y="427881"/>
                  <a:pt x="4115098" y="430361"/>
                  <a:pt x="4115098" y="435322"/>
                </a:cubicBezTo>
                <a:cubicBezTo>
                  <a:pt x="4115098" y="430361"/>
                  <a:pt x="4112617" y="427881"/>
                  <a:pt x="4107656" y="427881"/>
                </a:cubicBezTo>
                <a:lnTo>
                  <a:pt x="4100215" y="427881"/>
                </a:lnTo>
                <a:cubicBezTo>
                  <a:pt x="4100215" y="432842"/>
                  <a:pt x="4100215" y="435322"/>
                  <a:pt x="4100215" y="435322"/>
                </a:cubicBezTo>
                <a:cubicBezTo>
                  <a:pt x="4095254" y="440283"/>
                  <a:pt x="4095254" y="442763"/>
                  <a:pt x="4100215" y="442763"/>
                </a:cubicBezTo>
                <a:lnTo>
                  <a:pt x="4115098" y="435322"/>
                </a:lnTo>
                <a:cubicBezTo>
                  <a:pt x="4120059" y="440283"/>
                  <a:pt x="4132461" y="437802"/>
                  <a:pt x="4152305" y="427881"/>
                </a:cubicBezTo>
                <a:cubicBezTo>
                  <a:pt x="4152305" y="427881"/>
                  <a:pt x="4153545" y="427881"/>
                  <a:pt x="4156025" y="427881"/>
                </a:cubicBezTo>
                <a:cubicBezTo>
                  <a:pt x="4158506" y="427881"/>
                  <a:pt x="4160987" y="426640"/>
                  <a:pt x="4163467" y="424160"/>
                </a:cubicBezTo>
                <a:cubicBezTo>
                  <a:pt x="4165947" y="421680"/>
                  <a:pt x="4165947" y="419198"/>
                  <a:pt x="4163467" y="416718"/>
                </a:cubicBezTo>
                <a:cubicBezTo>
                  <a:pt x="4162227" y="415478"/>
                  <a:pt x="4160676" y="415168"/>
                  <a:pt x="4158816" y="415788"/>
                </a:cubicBezTo>
                <a:close/>
                <a:moveTo>
                  <a:pt x="5945683" y="412998"/>
                </a:moveTo>
                <a:cubicBezTo>
                  <a:pt x="5945683" y="412998"/>
                  <a:pt x="5946924" y="412998"/>
                  <a:pt x="5949404" y="412998"/>
                </a:cubicBezTo>
                <a:cubicBezTo>
                  <a:pt x="5951884" y="412998"/>
                  <a:pt x="5953125" y="415478"/>
                  <a:pt x="5953125" y="420439"/>
                </a:cubicBezTo>
                <a:close/>
                <a:moveTo>
                  <a:pt x="4189512" y="412998"/>
                </a:moveTo>
                <a:lnTo>
                  <a:pt x="4196953" y="420439"/>
                </a:lnTo>
                <a:lnTo>
                  <a:pt x="4196953" y="412998"/>
                </a:lnTo>
                <a:cubicBezTo>
                  <a:pt x="4196953" y="412998"/>
                  <a:pt x="4194473" y="412998"/>
                  <a:pt x="4189512" y="412998"/>
                </a:cubicBezTo>
                <a:close/>
                <a:moveTo>
                  <a:pt x="4174629" y="412998"/>
                </a:moveTo>
                <a:lnTo>
                  <a:pt x="4174629" y="420439"/>
                </a:lnTo>
                <a:cubicBezTo>
                  <a:pt x="4179590" y="420439"/>
                  <a:pt x="4182070" y="419198"/>
                  <a:pt x="4182070" y="416718"/>
                </a:cubicBezTo>
                <a:cubicBezTo>
                  <a:pt x="4182070" y="414238"/>
                  <a:pt x="4179590" y="412998"/>
                  <a:pt x="4174629" y="412998"/>
                </a:cubicBezTo>
                <a:close/>
                <a:moveTo>
                  <a:pt x="3894181" y="411137"/>
                </a:moveTo>
                <a:cubicBezTo>
                  <a:pt x="3891390" y="411137"/>
                  <a:pt x="3888135" y="411758"/>
                  <a:pt x="3884415" y="412998"/>
                </a:cubicBezTo>
                <a:cubicBezTo>
                  <a:pt x="3874492" y="412998"/>
                  <a:pt x="3869532" y="415478"/>
                  <a:pt x="3869532" y="420439"/>
                </a:cubicBezTo>
                <a:cubicBezTo>
                  <a:pt x="3869532" y="425400"/>
                  <a:pt x="3869532" y="427881"/>
                  <a:pt x="3869532" y="427881"/>
                </a:cubicBezTo>
                <a:cubicBezTo>
                  <a:pt x="3869532" y="427881"/>
                  <a:pt x="3867051" y="430361"/>
                  <a:pt x="3862090" y="435322"/>
                </a:cubicBezTo>
                <a:lnTo>
                  <a:pt x="3847207" y="435322"/>
                </a:lnTo>
                <a:lnTo>
                  <a:pt x="3862090" y="442763"/>
                </a:lnTo>
                <a:lnTo>
                  <a:pt x="3862090" y="450205"/>
                </a:lnTo>
                <a:cubicBezTo>
                  <a:pt x="3807520" y="470049"/>
                  <a:pt x="3782715" y="479970"/>
                  <a:pt x="3787676" y="479970"/>
                </a:cubicBezTo>
                <a:cubicBezTo>
                  <a:pt x="3797598" y="484932"/>
                  <a:pt x="3812480" y="484932"/>
                  <a:pt x="3832325" y="479970"/>
                </a:cubicBezTo>
                <a:cubicBezTo>
                  <a:pt x="3837285" y="475009"/>
                  <a:pt x="3839766" y="472529"/>
                  <a:pt x="3839766" y="472529"/>
                </a:cubicBezTo>
                <a:cubicBezTo>
                  <a:pt x="3839766" y="472529"/>
                  <a:pt x="3842246" y="472529"/>
                  <a:pt x="3847207" y="472529"/>
                </a:cubicBezTo>
                <a:cubicBezTo>
                  <a:pt x="3852169" y="467568"/>
                  <a:pt x="3857129" y="467568"/>
                  <a:pt x="3862090" y="472529"/>
                </a:cubicBezTo>
                <a:lnTo>
                  <a:pt x="3876973" y="472529"/>
                </a:lnTo>
                <a:lnTo>
                  <a:pt x="3884415" y="465088"/>
                </a:lnTo>
                <a:lnTo>
                  <a:pt x="3914180" y="457646"/>
                </a:lnTo>
                <a:cubicBezTo>
                  <a:pt x="3914180" y="452685"/>
                  <a:pt x="3919141" y="450205"/>
                  <a:pt x="3929063" y="450205"/>
                </a:cubicBezTo>
                <a:lnTo>
                  <a:pt x="3932783" y="448344"/>
                </a:lnTo>
                <a:lnTo>
                  <a:pt x="3921622" y="446484"/>
                </a:lnTo>
                <a:cubicBezTo>
                  <a:pt x="3911699" y="444004"/>
                  <a:pt x="3906738" y="437802"/>
                  <a:pt x="3906738" y="427881"/>
                </a:cubicBezTo>
                <a:cubicBezTo>
                  <a:pt x="3906738" y="416718"/>
                  <a:pt x="3902553" y="411137"/>
                  <a:pt x="3894181" y="411137"/>
                </a:cubicBezTo>
                <a:close/>
                <a:moveTo>
                  <a:pt x="4077891" y="405556"/>
                </a:moveTo>
                <a:cubicBezTo>
                  <a:pt x="4067969" y="410518"/>
                  <a:pt x="4061768" y="412998"/>
                  <a:pt x="4059287" y="412998"/>
                </a:cubicBezTo>
                <a:cubicBezTo>
                  <a:pt x="4056807" y="412998"/>
                  <a:pt x="4055566" y="412998"/>
                  <a:pt x="4055566" y="412998"/>
                </a:cubicBezTo>
                <a:lnTo>
                  <a:pt x="4063008" y="420439"/>
                </a:lnTo>
                <a:cubicBezTo>
                  <a:pt x="4063008" y="420439"/>
                  <a:pt x="4065489" y="420439"/>
                  <a:pt x="4070449" y="420439"/>
                </a:cubicBezTo>
                <a:lnTo>
                  <a:pt x="4077891" y="420439"/>
                </a:lnTo>
                <a:cubicBezTo>
                  <a:pt x="4082852" y="420439"/>
                  <a:pt x="4086572" y="417959"/>
                  <a:pt x="4089053" y="412998"/>
                </a:cubicBezTo>
                <a:cubicBezTo>
                  <a:pt x="4091534" y="408036"/>
                  <a:pt x="4090293" y="405556"/>
                  <a:pt x="4085332" y="405556"/>
                </a:cubicBezTo>
                <a:close/>
                <a:moveTo>
                  <a:pt x="5912197" y="398115"/>
                </a:moveTo>
                <a:cubicBezTo>
                  <a:pt x="5914677" y="398115"/>
                  <a:pt x="5915918" y="400595"/>
                  <a:pt x="5915918" y="405556"/>
                </a:cubicBezTo>
                <a:cubicBezTo>
                  <a:pt x="5910956" y="405556"/>
                  <a:pt x="5908476" y="404316"/>
                  <a:pt x="5908476" y="401836"/>
                </a:cubicBezTo>
                <a:cubicBezTo>
                  <a:pt x="5908476" y="399356"/>
                  <a:pt x="5909717" y="398115"/>
                  <a:pt x="5912197" y="398115"/>
                </a:cubicBezTo>
                <a:close/>
                <a:moveTo>
                  <a:pt x="4003477" y="398115"/>
                </a:moveTo>
                <a:cubicBezTo>
                  <a:pt x="3998516" y="398115"/>
                  <a:pt x="3996035" y="400595"/>
                  <a:pt x="3996035" y="405556"/>
                </a:cubicBezTo>
                <a:lnTo>
                  <a:pt x="4010918" y="405556"/>
                </a:lnTo>
                <a:close/>
                <a:moveTo>
                  <a:pt x="3943945" y="398115"/>
                </a:moveTo>
                <a:cubicBezTo>
                  <a:pt x="3938985" y="403076"/>
                  <a:pt x="3934024" y="405556"/>
                  <a:pt x="3929063" y="405556"/>
                </a:cubicBezTo>
                <a:cubicBezTo>
                  <a:pt x="3929063" y="405556"/>
                  <a:pt x="3930303" y="406797"/>
                  <a:pt x="3932783" y="409277"/>
                </a:cubicBezTo>
                <a:cubicBezTo>
                  <a:pt x="3935264" y="411757"/>
                  <a:pt x="3936504" y="412998"/>
                  <a:pt x="3936504" y="412998"/>
                </a:cubicBezTo>
                <a:cubicBezTo>
                  <a:pt x="3936504" y="417959"/>
                  <a:pt x="3938985" y="419198"/>
                  <a:pt x="3943945" y="416718"/>
                </a:cubicBezTo>
                <a:cubicBezTo>
                  <a:pt x="3948906" y="414238"/>
                  <a:pt x="3953867" y="412998"/>
                  <a:pt x="3958829" y="412998"/>
                </a:cubicBezTo>
                <a:cubicBezTo>
                  <a:pt x="3963789" y="412998"/>
                  <a:pt x="3967510" y="411757"/>
                  <a:pt x="3969990" y="409277"/>
                </a:cubicBezTo>
                <a:cubicBezTo>
                  <a:pt x="3972471" y="406797"/>
                  <a:pt x="3973711" y="405556"/>
                  <a:pt x="3973711" y="405556"/>
                </a:cubicBezTo>
                <a:lnTo>
                  <a:pt x="3958829" y="405556"/>
                </a:lnTo>
                <a:close/>
                <a:moveTo>
                  <a:pt x="5685234" y="383232"/>
                </a:moveTo>
                <a:cubicBezTo>
                  <a:pt x="5690195" y="383232"/>
                  <a:pt x="5695156" y="385712"/>
                  <a:pt x="5700117" y="390673"/>
                </a:cubicBezTo>
                <a:lnTo>
                  <a:pt x="5685234" y="390673"/>
                </a:lnTo>
                <a:close/>
                <a:moveTo>
                  <a:pt x="4033242" y="383232"/>
                </a:moveTo>
                <a:lnTo>
                  <a:pt x="4018359" y="405556"/>
                </a:lnTo>
                <a:lnTo>
                  <a:pt x="4025801" y="405556"/>
                </a:lnTo>
                <a:cubicBezTo>
                  <a:pt x="4030762" y="410518"/>
                  <a:pt x="4030762" y="414238"/>
                  <a:pt x="4025801" y="416718"/>
                </a:cubicBezTo>
                <a:cubicBezTo>
                  <a:pt x="4020840" y="419198"/>
                  <a:pt x="4013398" y="422919"/>
                  <a:pt x="4003477" y="427881"/>
                </a:cubicBezTo>
                <a:cubicBezTo>
                  <a:pt x="3998516" y="427881"/>
                  <a:pt x="3994795" y="427881"/>
                  <a:pt x="3992314" y="427881"/>
                </a:cubicBezTo>
                <a:cubicBezTo>
                  <a:pt x="3989834" y="427881"/>
                  <a:pt x="3988594" y="430361"/>
                  <a:pt x="3988594" y="435322"/>
                </a:cubicBezTo>
                <a:lnTo>
                  <a:pt x="4003477" y="435322"/>
                </a:lnTo>
                <a:lnTo>
                  <a:pt x="4010918" y="427881"/>
                </a:lnTo>
                <a:lnTo>
                  <a:pt x="4010918" y="435322"/>
                </a:lnTo>
                <a:cubicBezTo>
                  <a:pt x="4015879" y="435322"/>
                  <a:pt x="4019600" y="434081"/>
                  <a:pt x="4022080" y="431601"/>
                </a:cubicBezTo>
                <a:cubicBezTo>
                  <a:pt x="4024560" y="429121"/>
                  <a:pt x="4025801" y="430361"/>
                  <a:pt x="4025801" y="435322"/>
                </a:cubicBezTo>
                <a:cubicBezTo>
                  <a:pt x="4030762" y="430361"/>
                  <a:pt x="4035723" y="427881"/>
                  <a:pt x="4040684" y="427881"/>
                </a:cubicBezTo>
                <a:lnTo>
                  <a:pt x="4048125" y="420439"/>
                </a:lnTo>
                <a:cubicBezTo>
                  <a:pt x="4043164" y="420439"/>
                  <a:pt x="4040684" y="410518"/>
                  <a:pt x="4040684" y="390673"/>
                </a:cubicBezTo>
                <a:cubicBezTo>
                  <a:pt x="4040684" y="385712"/>
                  <a:pt x="4038203" y="383232"/>
                  <a:pt x="4033242" y="383232"/>
                </a:cubicBezTo>
                <a:close/>
                <a:moveTo>
                  <a:pt x="4165976" y="373887"/>
                </a:moveTo>
                <a:lnTo>
                  <a:pt x="4165328" y="374860"/>
                </a:lnTo>
                <a:lnTo>
                  <a:pt x="4163805" y="375114"/>
                </a:lnTo>
                <a:lnTo>
                  <a:pt x="4165328" y="373930"/>
                </a:lnTo>
                <a:close/>
                <a:moveTo>
                  <a:pt x="5752207" y="353466"/>
                </a:moveTo>
                <a:cubicBezTo>
                  <a:pt x="5757168" y="353466"/>
                  <a:pt x="5759648" y="355947"/>
                  <a:pt x="5759648" y="360908"/>
                </a:cubicBezTo>
                <a:cubicBezTo>
                  <a:pt x="5759648" y="365869"/>
                  <a:pt x="5758408" y="368349"/>
                  <a:pt x="5755927" y="368349"/>
                </a:cubicBezTo>
                <a:cubicBezTo>
                  <a:pt x="5753447" y="368349"/>
                  <a:pt x="5750966" y="365869"/>
                  <a:pt x="5748486" y="360908"/>
                </a:cubicBezTo>
                <a:cubicBezTo>
                  <a:pt x="5746006" y="355947"/>
                  <a:pt x="5747245" y="353466"/>
                  <a:pt x="5752207" y="353466"/>
                </a:cubicBezTo>
                <a:close/>
                <a:moveTo>
                  <a:pt x="3534668" y="353466"/>
                </a:moveTo>
                <a:cubicBezTo>
                  <a:pt x="3539629" y="353466"/>
                  <a:pt x="3539629" y="355947"/>
                  <a:pt x="3534668" y="360908"/>
                </a:cubicBezTo>
                <a:lnTo>
                  <a:pt x="3534668" y="368349"/>
                </a:lnTo>
                <a:cubicBezTo>
                  <a:pt x="3539629" y="368349"/>
                  <a:pt x="3542109" y="368349"/>
                  <a:pt x="3542109" y="368349"/>
                </a:cubicBezTo>
                <a:cubicBezTo>
                  <a:pt x="3537148" y="378271"/>
                  <a:pt x="3529708" y="378271"/>
                  <a:pt x="3519785" y="368349"/>
                </a:cubicBezTo>
                <a:lnTo>
                  <a:pt x="3519785" y="360908"/>
                </a:lnTo>
                <a:cubicBezTo>
                  <a:pt x="3524746" y="360908"/>
                  <a:pt x="3527226" y="359667"/>
                  <a:pt x="3527226" y="357187"/>
                </a:cubicBezTo>
                <a:cubicBezTo>
                  <a:pt x="3527226" y="354707"/>
                  <a:pt x="3529708" y="353466"/>
                  <a:pt x="3534668" y="353466"/>
                </a:cubicBezTo>
                <a:close/>
                <a:moveTo>
                  <a:pt x="3475137" y="353466"/>
                </a:moveTo>
                <a:cubicBezTo>
                  <a:pt x="3475137" y="358428"/>
                  <a:pt x="3473896" y="360908"/>
                  <a:pt x="3471416" y="360908"/>
                </a:cubicBezTo>
                <a:cubicBezTo>
                  <a:pt x="3468936" y="360908"/>
                  <a:pt x="3465215" y="360908"/>
                  <a:pt x="3460255" y="360908"/>
                </a:cubicBezTo>
                <a:close/>
                <a:moveTo>
                  <a:pt x="5803366" y="347886"/>
                </a:moveTo>
                <a:cubicBezTo>
                  <a:pt x="5803986" y="347886"/>
                  <a:pt x="5804297" y="348506"/>
                  <a:pt x="5804297" y="349746"/>
                </a:cubicBezTo>
                <a:cubicBezTo>
                  <a:pt x="5804297" y="352226"/>
                  <a:pt x="5804297" y="353466"/>
                  <a:pt x="5804297" y="353466"/>
                </a:cubicBezTo>
                <a:cubicBezTo>
                  <a:pt x="5804297" y="358428"/>
                  <a:pt x="5801817" y="360908"/>
                  <a:pt x="5796855" y="360908"/>
                </a:cubicBezTo>
                <a:cubicBezTo>
                  <a:pt x="5796855" y="360908"/>
                  <a:pt x="5796855" y="359667"/>
                  <a:pt x="5796855" y="357187"/>
                </a:cubicBezTo>
                <a:cubicBezTo>
                  <a:pt x="5796855" y="354707"/>
                  <a:pt x="5798096" y="352226"/>
                  <a:pt x="5800576" y="349746"/>
                </a:cubicBezTo>
                <a:cubicBezTo>
                  <a:pt x="5801816" y="348506"/>
                  <a:pt x="5802746" y="347886"/>
                  <a:pt x="5803366" y="347886"/>
                </a:cubicBezTo>
                <a:close/>
                <a:moveTo>
                  <a:pt x="4107656" y="346025"/>
                </a:moveTo>
                <a:lnTo>
                  <a:pt x="4107656" y="353466"/>
                </a:lnTo>
                <a:cubicBezTo>
                  <a:pt x="4102695" y="353466"/>
                  <a:pt x="4100215" y="354707"/>
                  <a:pt x="4100215" y="357187"/>
                </a:cubicBezTo>
                <a:cubicBezTo>
                  <a:pt x="4100215" y="359667"/>
                  <a:pt x="4100215" y="360908"/>
                  <a:pt x="4100215" y="360908"/>
                </a:cubicBezTo>
                <a:cubicBezTo>
                  <a:pt x="4095254" y="365869"/>
                  <a:pt x="4092773" y="365869"/>
                  <a:pt x="4092773" y="360908"/>
                </a:cubicBezTo>
                <a:close/>
                <a:moveTo>
                  <a:pt x="3876973" y="346025"/>
                </a:moveTo>
                <a:lnTo>
                  <a:pt x="3876973" y="353466"/>
                </a:lnTo>
                <a:lnTo>
                  <a:pt x="3869532" y="353466"/>
                </a:lnTo>
                <a:cubicBezTo>
                  <a:pt x="3869532" y="353466"/>
                  <a:pt x="3872012" y="350986"/>
                  <a:pt x="3876973" y="346025"/>
                </a:cubicBezTo>
                <a:close/>
                <a:moveTo>
                  <a:pt x="4010918" y="338584"/>
                </a:moveTo>
                <a:cubicBezTo>
                  <a:pt x="4015879" y="343545"/>
                  <a:pt x="4023320" y="344784"/>
                  <a:pt x="4033242" y="342304"/>
                </a:cubicBezTo>
                <a:cubicBezTo>
                  <a:pt x="4043164" y="339824"/>
                  <a:pt x="4050605" y="338584"/>
                  <a:pt x="4055566" y="338584"/>
                </a:cubicBezTo>
                <a:lnTo>
                  <a:pt x="4040684" y="346025"/>
                </a:lnTo>
                <a:cubicBezTo>
                  <a:pt x="4005957" y="355947"/>
                  <a:pt x="3988594" y="358428"/>
                  <a:pt x="3988594" y="353466"/>
                </a:cubicBezTo>
                <a:cubicBezTo>
                  <a:pt x="3988594" y="348505"/>
                  <a:pt x="3991075" y="344784"/>
                  <a:pt x="3996035" y="342304"/>
                </a:cubicBezTo>
                <a:cubicBezTo>
                  <a:pt x="4000996" y="339824"/>
                  <a:pt x="4005957" y="338584"/>
                  <a:pt x="4010918" y="338584"/>
                </a:cubicBezTo>
                <a:close/>
                <a:moveTo>
                  <a:pt x="5737324" y="331142"/>
                </a:moveTo>
                <a:cubicBezTo>
                  <a:pt x="5742285" y="331142"/>
                  <a:pt x="5748486" y="332383"/>
                  <a:pt x="5755927" y="334863"/>
                </a:cubicBezTo>
                <a:cubicBezTo>
                  <a:pt x="5763369" y="337343"/>
                  <a:pt x="5767090" y="338584"/>
                  <a:pt x="5767090" y="338584"/>
                </a:cubicBezTo>
                <a:lnTo>
                  <a:pt x="5767090" y="346025"/>
                </a:lnTo>
                <a:cubicBezTo>
                  <a:pt x="5762128" y="341064"/>
                  <a:pt x="5757168" y="338584"/>
                  <a:pt x="5752207" y="338584"/>
                </a:cubicBezTo>
                <a:close/>
                <a:moveTo>
                  <a:pt x="4092773" y="331142"/>
                </a:moveTo>
                <a:cubicBezTo>
                  <a:pt x="4092773" y="331142"/>
                  <a:pt x="4092773" y="333622"/>
                  <a:pt x="4092773" y="338584"/>
                </a:cubicBezTo>
                <a:lnTo>
                  <a:pt x="4085332" y="338584"/>
                </a:lnTo>
                <a:close/>
                <a:moveTo>
                  <a:pt x="3981152" y="331142"/>
                </a:moveTo>
                <a:cubicBezTo>
                  <a:pt x="3986113" y="331142"/>
                  <a:pt x="3988594" y="332383"/>
                  <a:pt x="3988594" y="334863"/>
                </a:cubicBezTo>
                <a:cubicBezTo>
                  <a:pt x="3988594" y="337343"/>
                  <a:pt x="3988594" y="338584"/>
                  <a:pt x="3988594" y="338584"/>
                </a:cubicBezTo>
                <a:cubicBezTo>
                  <a:pt x="3983633" y="338584"/>
                  <a:pt x="3981152" y="338584"/>
                  <a:pt x="3981152" y="338584"/>
                </a:cubicBezTo>
                <a:cubicBezTo>
                  <a:pt x="3976192" y="338584"/>
                  <a:pt x="3973711" y="338584"/>
                  <a:pt x="3973711" y="338584"/>
                </a:cubicBezTo>
                <a:close/>
                <a:moveTo>
                  <a:pt x="3817441" y="331142"/>
                </a:moveTo>
                <a:cubicBezTo>
                  <a:pt x="3817441" y="341064"/>
                  <a:pt x="3810000" y="346025"/>
                  <a:pt x="3795118" y="346025"/>
                </a:cubicBezTo>
                <a:cubicBezTo>
                  <a:pt x="3790156" y="346025"/>
                  <a:pt x="3787676" y="348505"/>
                  <a:pt x="3787676" y="353466"/>
                </a:cubicBezTo>
                <a:lnTo>
                  <a:pt x="3772793" y="353466"/>
                </a:lnTo>
                <a:cubicBezTo>
                  <a:pt x="3772793" y="368349"/>
                  <a:pt x="3755430" y="375791"/>
                  <a:pt x="3720703" y="375791"/>
                </a:cubicBezTo>
                <a:cubicBezTo>
                  <a:pt x="3710781" y="375791"/>
                  <a:pt x="3703340" y="378271"/>
                  <a:pt x="3698379" y="383232"/>
                </a:cubicBezTo>
                <a:lnTo>
                  <a:pt x="3690938" y="383232"/>
                </a:lnTo>
                <a:cubicBezTo>
                  <a:pt x="3690938" y="383232"/>
                  <a:pt x="3689697" y="383232"/>
                  <a:pt x="3687217" y="383232"/>
                </a:cubicBezTo>
                <a:cubicBezTo>
                  <a:pt x="3684736" y="383232"/>
                  <a:pt x="3681016" y="385712"/>
                  <a:pt x="3676055" y="390673"/>
                </a:cubicBezTo>
                <a:cubicBezTo>
                  <a:pt x="3666133" y="395635"/>
                  <a:pt x="3661172" y="395635"/>
                  <a:pt x="3661172" y="390673"/>
                </a:cubicBezTo>
                <a:lnTo>
                  <a:pt x="3676055" y="383232"/>
                </a:lnTo>
                <a:cubicBezTo>
                  <a:pt x="3681016" y="383232"/>
                  <a:pt x="3685976" y="380752"/>
                  <a:pt x="3690938" y="375791"/>
                </a:cubicBezTo>
                <a:cubicBezTo>
                  <a:pt x="3690938" y="375791"/>
                  <a:pt x="3692178" y="374550"/>
                  <a:pt x="3694658" y="372070"/>
                </a:cubicBezTo>
                <a:cubicBezTo>
                  <a:pt x="3697138" y="369590"/>
                  <a:pt x="3698379" y="368349"/>
                  <a:pt x="3698379" y="368349"/>
                </a:cubicBezTo>
                <a:cubicBezTo>
                  <a:pt x="3703340" y="368349"/>
                  <a:pt x="3708301" y="365869"/>
                  <a:pt x="3713262" y="360908"/>
                </a:cubicBezTo>
                <a:cubicBezTo>
                  <a:pt x="3713262" y="360908"/>
                  <a:pt x="3716983" y="359667"/>
                  <a:pt x="3724424" y="357187"/>
                </a:cubicBezTo>
                <a:cubicBezTo>
                  <a:pt x="3731865" y="354707"/>
                  <a:pt x="3740547" y="350986"/>
                  <a:pt x="3750469" y="346025"/>
                </a:cubicBezTo>
                <a:cubicBezTo>
                  <a:pt x="3770313" y="341064"/>
                  <a:pt x="3785195" y="338584"/>
                  <a:pt x="3795118" y="338584"/>
                </a:cubicBezTo>
                <a:close/>
                <a:moveTo>
                  <a:pt x="3088184" y="331142"/>
                </a:moveTo>
                <a:cubicBezTo>
                  <a:pt x="3088184" y="331142"/>
                  <a:pt x="3090664" y="331142"/>
                  <a:pt x="3095625" y="331142"/>
                </a:cubicBezTo>
                <a:cubicBezTo>
                  <a:pt x="3095625" y="336104"/>
                  <a:pt x="3093144" y="338584"/>
                  <a:pt x="3088184" y="338584"/>
                </a:cubicBezTo>
                <a:close/>
                <a:moveTo>
                  <a:pt x="4107656" y="323701"/>
                </a:moveTo>
                <a:lnTo>
                  <a:pt x="4115098" y="331142"/>
                </a:lnTo>
                <a:lnTo>
                  <a:pt x="4107656" y="331142"/>
                </a:lnTo>
                <a:cubicBezTo>
                  <a:pt x="4107656" y="326181"/>
                  <a:pt x="4107656" y="323701"/>
                  <a:pt x="4107656" y="323701"/>
                </a:cubicBezTo>
                <a:close/>
                <a:moveTo>
                  <a:pt x="4170908" y="319980"/>
                </a:moveTo>
                <a:cubicBezTo>
                  <a:pt x="4168428" y="319980"/>
                  <a:pt x="4164707" y="321220"/>
                  <a:pt x="4159746" y="323701"/>
                </a:cubicBezTo>
                <a:cubicBezTo>
                  <a:pt x="4149824" y="328662"/>
                  <a:pt x="4144863" y="331142"/>
                  <a:pt x="4144863" y="331142"/>
                </a:cubicBezTo>
                <a:cubicBezTo>
                  <a:pt x="4144863" y="336104"/>
                  <a:pt x="4152305" y="336104"/>
                  <a:pt x="4167188" y="331142"/>
                </a:cubicBezTo>
                <a:lnTo>
                  <a:pt x="4174629" y="323701"/>
                </a:lnTo>
                <a:cubicBezTo>
                  <a:pt x="4174629" y="321220"/>
                  <a:pt x="4173389" y="319980"/>
                  <a:pt x="4170908" y="319980"/>
                </a:cubicBezTo>
                <a:close/>
                <a:moveTo>
                  <a:pt x="3545830" y="316260"/>
                </a:moveTo>
                <a:cubicBezTo>
                  <a:pt x="3548311" y="316260"/>
                  <a:pt x="3552031" y="318740"/>
                  <a:pt x="3556992" y="323701"/>
                </a:cubicBezTo>
                <a:lnTo>
                  <a:pt x="3549551" y="323701"/>
                </a:lnTo>
                <a:lnTo>
                  <a:pt x="3542109" y="323701"/>
                </a:lnTo>
                <a:cubicBezTo>
                  <a:pt x="3542109" y="318740"/>
                  <a:pt x="3543350" y="316260"/>
                  <a:pt x="3545830" y="316260"/>
                </a:cubicBezTo>
                <a:close/>
                <a:moveTo>
                  <a:pt x="4702968" y="316259"/>
                </a:moveTo>
                <a:lnTo>
                  <a:pt x="4695527" y="323701"/>
                </a:lnTo>
                <a:lnTo>
                  <a:pt x="4702968" y="323701"/>
                </a:lnTo>
                <a:close/>
                <a:moveTo>
                  <a:pt x="3609082" y="316259"/>
                </a:moveTo>
                <a:cubicBezTo>
                  <a:pt x="3614043" y="316259"/>
                  <a:pt x="3617764" y="316259"/>
                  <a:pt x="3620244" y="316259"/>
                </a:cubicBezTo>
                <a:cubicBezTo>
                  <a:pt x="3622724" y="316259"/>
                  <a:pt x="3621485" y="318739"/>
                  <a:pt x="3616523" y="323701"/>
                </a:cubicBezTo>
                <a:lnTo>
                  <a:pt x="3609082" y="323701"/>
                </a:lnTo>
                <a:cubicBezTo>
                  <a:pt x="3609082" y="328662"/>
                  <a:pt x="3606602" y="331142"/>
                  <a:pt x="3601641" y="331142"/>
                </a:cubicBezTo>
                <a:cubicBezTo>
                  <a:pt x="3596679" y="331142"/>
                  <a:pt x="3594199" y="331142"/>
                  <a:pt x="3594199" y="331142"/>
                </a:cubicBezTo>
                <a:cubicBezTo>
                  <a:pt x="3594199" y="331142"/>
                  <a:pt x="3594199" y="328662"/>
                  <a:pt x="3594199" y="323701"/>
                </a:cubicBezTo>
                <a:cubicBezTo>
                  <a:pt x="3594199" y="318739"/>
                  <a:pt x="3599160" y="316259"/>
                  <a:pt x="3609082" y="316259"/>
                </a:cubicBezTo>
                <a:close/>
                <a:moveTo>
                  <a:pt x="3646289" y="308818"/>
                </a:moveTo>
                <a:lnTo>
                  <a:pt x="3638848" y="316259"/>
                </a:lnTo>
                <a:lnTo>
                  <a:pt x="3631406" y="316259"/>
                </a:lnTo>
                <a:cubicBezTo>
                  <a:pt x="3631406" y="311298"/>
                  <a:pt x="3636368" y="308818"/>
                  <a:pt x="3646289" y="308818"/>
                </a:cubicBezTo>
                <a:close/>
                <a:moveTo>
                  <a:pt x="5191311" y="303238"/>
                </a:moveTo>
                <a:cubicBezTo>
                  <a:pt x="5188210" y="303238"/>
                  <a:pt x="5186660" y="303857"/>
                  <a:pt x="5186660" y="305097"/>
                </a:cubicBezTo>
                <a:cubicBezTo>
                  <a:pt x="5186660" y="307577"/>
                  <a:pt x="5187901" y="311298"/>
                  <a:pt x="5190381" y="316259"/>
                </a:cubicBezTo>
                <a:cubicBezTo>
                  <a:pt x="5192861" y="321221"/>
                  <a:pt x="5195342" y="321221"/>
                  <a:pt x="5197822" y="316259"/>
                </a:cubicBezTo>
                <a:cubicBezTo>
                  <a:pt x="5200302" y="311298"/>
                  <a:pt x="5204023" y="311298"/>
                  <a:pt x="5208984" y="316259"/>
                </a:cubicBezTo>
                <a:cubicBezTo>
                  <a:pt x="5213945" y="321221"/>
                  <a:pt x="5216426" y="323701"/>
                  <a:pt x="5216426" y="323701"/>
                </a:cubicBezTo>
                <a:lnTo>
                  <a:pt x="5223867" y="323701"/>
                </a:lnTo>
                <a:lnTo>
                  <a:pt x="5231308" y="308818"/>
                </a:lnTo>
                <a:cubicBezTo>
                  <a:pt x="5226347" y="308818"/>
                  <a:pt x="5217666" y="307577"/>
                  <a:pt x="5205263" y="305097"/>
                </a:cubicBezTo>
                <a:cubicBezTo>
                  <a:pt x="5199062" y="303857"/>
                  <a:pt x="5194411" y="303238"/>
                  <a:pt x="5191311" y="303238"/>
                </a:cubicBezTo>
                <a:close/>
                <a:moveTo>
                  <a:pt x="4438799" y="301377"/>
                </a:moveTo>
                <a:cubicBezTo>
                  <a:pt x="4436318" y="301377"/>
                  <a:pt x="4432598" y="302617"/>
                  <a:pt x="4427636" y="305097"/>
                </a:cubicBezTo>
                <a:cubicBezTo>
                  <a:pt x="4422676" y="307577"/>
                  <a:pt x="4422676" y="311298"/>
                  <a:pt x="4427636" y="316259"/>
                </a:cubicBezTo>
                <a:cubicBezTo>
                  <a:pt x="4427636" y="316259"/>
                  <a:pt x="4430117" y="316259"/>
                  <a:pt x="4435078" y="316259"/>
                </a:cubicBezTo>
                <a:lnTo>
                  <a:pt x="4442519" y="316259"/>
                </a:lnTo>
                <a:cubicBezTo>
                  <a:pt x="4442519" y="316259"/>
                  <a:pt x="4442519" y="313779"/>
                  <a:pt x="4442519" y="308818"/>
                </a:cubicBezTo>
                <a:cubicBezTo>
                  <a:pt x="4442519" y="303857"/>
                  <a:pt x="4441279" y="301377"/>
                  <a:pt x="4438799" y="301377"/>
                </a:cubicBezTo>
                <a:close/>
                <a:moveTo>
                  <a:pt x="4405313" y="301377"/>
                </a:moveTo>
                <a:cubicBezTo>
                  <a:pt x="4405313" y="306338"/>
                  <a:pt x="4402832" y="308818"/>
                  <a:pt x="4397871" y="308818"/>
                </a:cubicBezTo>
                <a:cubicBezTo>
                  <a:pt x="4397871" y="313779"/>
                  <a:pt x="4394150" y="316259"/>
                  <a:pt x="4386709" y="316259"/>
                </a:cubicBezTo>
                <a:cubicBezTo>
                  <a:pt x="4379268" y="316259"/>
                  <a:pt x="4375547" y="316259"/>
                  <a:pt x="4375547" y="316259"/>
                </a:cubicBezTo>
                <a:cubicBezTo>
                  <a:pt x="4375547" y="316259"/>
                  <a:pt x="4373067" y="317500"/>
                  <a:pt x="4368105" y="319980"/>
                </a:cubicBezTo>
                <a:cubicBezTo>
                  <a:pt x="4363144" y="322460"/>
                  <a:pt x="4358184" y="323701"/>
                  <a:pt x="4353223" y="323701"/>
                </a:cubicBezTo>
                <a:cubicBezTo>
                  <a:pt x="4348262" y="323701"/>
                  <a:pt x="4345781" y="323701"/>
                  <a:pt x="4345781" y="323701"/>
                </a:cubicBezTo>
                <a:cubicBezTo>
                  <a:pt x="4345781" y="328662"/>
                  <a:pt x="4345781" y="331142"/>
                  <a:pt x="4345781" y="331142"/>
                </a:cubicBezTo>
                <a:cubicBezTo>
                  <a:pt x="4345781" y="331142"/>
                  <a:pt x="4348262" y="331142"/>
                  <a:pt x="4353223" y="331142"/>
                </a:cubicBezTo>
                <a:cubicBezTo>
                  <a:pt x="4358184" y="331142"/>
                  <a:pt x="4360664" y="331142"/>
                  <a:pt x="4360664" y="331142"/>
                </a:cubicBezTo>
                <a:cubicBezTo>
                  <a:pt x="4360664" y="331142"/>
                  <a:pt x="4368105" y="329902"/>
                  <a:pt x="4382988" y="327422"/>
                </a:cubicBezTo>
                <a:cubicBezTo>
                  <a:pt x="4397871" y="324941"/>
                  <a:pt x="4407793" y="321221"/>
                  <a:pt x="4412754" y="316259"/>
                </a:cubicBezTo>
                <a:cubicBezTo>
                  <a:pt x="4417715" y="311298"/>
                  <a:pt x="4418955" y="307577"/>
                  <a:pt x="4416474" y="305097"/>
                </a:cubicBezTo>
                <a:cubicBezTo>
                  <a:pt x="4413994" y="302617"/>
                  <a:pt x="4410274" y="301377"/>
                  <a:pt x="4405313" y="301377"/>
                </a:cubicBezTo>
                <a:close/>
                <a:moveTo>
                  <a:pt x="3601641" y="301377"/>
                </a:moveTo>
                <a:cubicBezTo>
                  <a:pt x="3606602" y="301377"/>
                  <a:pt x="3609082" y="303857"/>
                  <a:pt x="3609082" y="308818"/>
                </a:cubicBezTo>
                <a:cubicBezTo>
                  <a:pt x="3609082" y="308818"/>
                  <a:pt x="3606602" y="308818"/>
                  <a:pt x="3601641" y="308818"/>
                </a:cubicBezTo>
                <a:close/>
                <a:moveTo>
                  <a:pt x="5975449" y="293935"/>
                </a:moveTo>
                <a:cubicBezTo>
                  <a:pt x="5975449" y="293935"/>
                  <a:pt x="5977929" y="293935"/>
                  <a:pt x="5982890" y="293935"/>
                </a:cubicBezTo>
                <a:cubicBezTo>
                  <a:pt x="5982890" y="293935"/>
                  <a:pt x="5982890" y="295176"/>
                  <a:pt x="5982890" y="297656"/>
                </a:cubicBezTo>
                <a:cubicBezTo>
                  <a:pt x="5982890" y="300136"/>
                  <a:pt x="5982890" y="301377"/>
                  <a:pt x="5982890" y="301377"/>
                </a:cubicBezTo>
                <a:cubicBezTo>
                  <a:pt x="5982890" y="301377"/>
                  <a:pt x="5980410" y="298897"/>
                  <a:pt x="5975449" y="293935"/>
                </a:cubicBezTo>
                <a:close/>
                <a:moveTo>
                  <a:pt x="5380136" y="293935"/>
                </a:moveTo>
                <a:cubicBezTo>
                  <a:pt x="5380136" y="293935"/>
                  <a:pt x="5382617" y="293935"/>
                  <a:pt x="5387578" y="293935"/>
                </a:cubicBezTo>
                <a:cubicBezTo>
                  <a:pt x="5387578" y="298897"/>
                  <a:pt x="5387578" y="301377"/>
                  <a:pt x="5387578" y="301377"/>
                </a:cubicBezTo>
                <a:cubicBezTo>
                  <a:pt x="5382617" y="301377"/>
                  <a:pt x="5380136" y="300136"/>
                  <a:pt x="5380136" y="297656"/>
                </a:cubicBezTo>
                <a:cubicBezTo>
                  <a:pt x="5380136" y="295176"/>
                  <a:pt x="5380136" y="293935"/>
                  <a:pt x="5380136" y="293935"/>
                </a:cubicBezTo>
                <a:close/>
                <a:moveTo>
                  <a:pt x="5030390" y="293935"/>
                </a:moveTo>
                <a:cubicBezTo>
                  <a:pt x="5030390" y="298897"/>
                  <a:pt x="5037832" y="301377"/>
                  <a:pt x="5052715" y="301377"/>
                </a:cubicBezTo>
                <a:cubicBezTo>
                  <a:pt x="5052715" y="296415"/>
                  <a:pt x="5055195" y="293935"/>
                  <a:pt x="5060156" y="293935"/>
                </a:cubicBezTo>
                <a:close/>
                <a:moveTo>
                  <a:pt x="4732734" y="293935"/>
                </a:moveTo>
                <a:lnTo>
                  <a:pt x="4740176" y="301377"/>
                </a:lnTo>
                <a:cubicBezTo>
                  <a:pt x="4745137" y="301377"/>
                  <a:pt x="4747617" y="300136"/>
                  <a:pt x="4747617" y="297656"/>
                </a:cubicBezTo>
                <a:cubicBezTo>
                  <a:pt x="4747617" y="295176"/>
                  <a:pt x="4747617" y="293935"/>
                  <a:pt x="4747617" y="293935"/>
                </a:cubicBezTo>
                <a:cubicBezTo>
                  <a:pt x="4747617" y="293935"/>
                  <a:pt x="4745137" y="293935"/>
                  <a:pt x="4740176" y="293935"/>
                </a:cubicBezTo>
                <a:cubicBezTo>
                  <a:pt x="4735214" y="293935"/>
                  <a:pt x="4732734" y="293935"/>
                  <a:pt x="4732734" y="293935"/>
                </a:cubicBezTo>
                <a:close/>
                <a:moveTo>
                  <a:pt x="4688086" y="293935"/>
                </a:moveTo>
                <a:cubicBezTo>
                  <a:pt x="4688086" y="293935"/>
                  <a:pt x="4689326" y="295176"/>
                  <a:pt x="4691806" y="297656"/>
                </a:cubicBezTo>
                <a:cubicBezTo>
                  <a:pt x="4694286" y="300136"/>
                  <a:pt x="4695527" y="301377"/>
                  <a:pt x="4695527" y="301377"/>
                </a:cubicBezTo>
                <a:cubicBezTo>
                  <a:pt x="4695527" y="301377"/>
                  <a:pt x="4695527" y="300136"/>
                  <a:pt x="4695527" y="297656"/>
                </a:cubicBezTo>
                <a:cubicBezTo>
                  <a:pt x="4695527" y="295176"/>
                  <a:pt x="4693047" y="293935"/>
                  <a:pt x="4688086" y="293935"/>
                </a:cubicBezTo>
                <a:close/>
                <a:moveTo>
                  <a:pt x="4650879" y="293935"/>
                </a:moveTo>
                <a:cubicBezTo>
                  <a:pt x="4645917" y="293935"/>
                  <a:pt x="4643437" y="295176"/>
                  <a:pt x="4643437" y="297656"/>
                </a:cubicBezTo>
                <a:cubicBezTo>
                  <a:pt x="4643437" y="300136"/>
                  <a:pt x="4643437" y="301377"/>
                  <a:pt x="4643437" y="301377"/>
                </a:cubicBezTo>
                <a:cubicBezTo>
                  <a:pt x="4643437" y="311298"/>
                  <a:pt x="4645917" y="313779"/>
                  <a:pt x="4650879" y="308818"/>
                </a:cubicBezTo>
                <a:cubicBezTo>
                  <a:pt x="4655840" y="303857"/>
                  <a:pt x="4658320" y="306338"/>
                  <a:pt x="4658320" y="316259"/>
                </a:cubicBezTo>
                <a:lnTo>
                  <a:pt x="4665761" y="316259"/>
                </a:lnTo>
                <a:cubicBezTo>
                  <a:pt x="4665761" y="306338"/>
                  <a:pt x="4665761" y="301377"/>
                  <a:pt x="4665761" y="301377"/>
                </a:cubicBezTo>
                <a:cubicBezTo>
                  <a:pt x="4665761" y="301377"/>
                  <a:pt x="4660800" y="298897"/>
                  <a:pt x="4650879" y="293935"/>
                </a:cubicBezTo>
                <a:close/>
                <a:moveTo>
                  <a:pt x="4554140" y="293935"/>
                </a:moveTo>
                <a:cubicBezTo>
                  <a:pt x="4554140" y="293935"/>
                  <a:pt x="4549179" y="296415"/>
                  <a:pt x="4539258" y="301377"/>
                </a:cubicBezTo>
                <a:lnTo>
                  <a:pt x="4531816" y="308818"/>
                </a:lnTo>
                <a:lnTo>
                  <a:pt x="4516933" y="308818"/>
                </a:lnTo>
                <a:cubicBezTo>
                  <a:pt x="4516933" y="313779"/>
                  <a:pt x="4516933" y="316259"/>
                  <a:pt x="4516933" y="316259"/>
                </a:cubicBezTo>
                <a:lnTo>
                  <a:pt x="4576465" y="308818"/>
                </a:lnTo>
                <a:cubicBezTo>
                  <a:pt x="4576465" y="303857"/>
                  <a:pt x="4576465" y="300136"/>
                  <a:pt x="4576465" y="297656"/>
                </a:cubicBezTo>
                <a:cubicBezTo>
                  <a:pt x="4576465" y="295176"/>
                  <a:pt x="4573984" y="293935"/>
                  <a:pt x="4569023" y="293935"/>
                </a:cubicBezTo>
                <a:lnTo>
                  <a:pt x="4561582" y="293935"/>
                </a:lnTo>
                <a:close/>
                <a:moveTo>
                  <a:pt x="3977432" y="293935"/>
                </a:moveTo>
                <a:cubicBezTo>
                  <a:pt x="3979912" y="293935"/>
                  <a:pt x="3981152" y="296415"/>
                  <a:pt x="3981152" y="301377"/>
                </a:cubicBezTo>
                <a:cubicBezTo>
                  <a:pt x="3981152" y="306338"/>
                  <a:pt x="3986113" y="306338"/>
                  <a:pt x="3996035" y="301377"/>
                </a:cubicBezTo>
                <a:cubicBezTo>
                  <a:pt x="4000996" y="301377"/>
                  <a:pt x="4003477" y="303857"/>
                  <a:pt x="4003477" y="308818"/>
                </a:cubicBezTo>
                <a:cubicBezTo>
                  <a:pt x="4008438" y="308818"/>
                  <a:pt x="4010918" y="310059"/>
                  <a:pt x="4010918" y="312539"/>
                </a:cubicBezTo>
                <a:cubicBezTo>
                  <a:pt x="4010918" y="315019"/>
                  <a:pt x="4005957" y="316259"/>
                  <a:pt x="3996035" y="316259"/>
                </a:cubicBezTo>
                <a:cubicBezTo>
                  <a:pt x="3976192" y="321221"/>
                  <a:pt x="3966270" y="328662"/>
                  <a:pt x="3966270" y="338584"/>
                </a:cubicBezTo>
                <a:cubicBezTo>
                  <a:pt x="3966270" y="338584"/>
                  <a:pt x="3962549" y="341064"/>
                  <a:pt x="3955107" y="346025"/>
                </a:cubicBezTo>
                <a:cubicBezTo>
                  <a:pt x="3947667" y="350986"/>
                  <a:pt x="3938985" y="353466"/>
                  <a:pt x="3929063" y="353466"/>
                </a:cubicBezTo>
                <a:lnTo>
                  <a:pt x="3884415" y="346025"/>
                </a:lnTo>
                <a:cubicBezTo>
                  <a:pt x="3894336" y="336104"/>
                  <a:pt x="3891855" y="331142"/>
                  <a:pt x="3876973" y="331142"/>
                </a:cubicBezTo>
                <a:cubicBezTo>
                  <a:pt x="3872012" y="331142"/>
                  <a:pt x="3869532" y="336104"/>
                  <a:pt x="3869532" y="346025"/>
                </a:cubicBezTo>
                <a:cubicBezTo>
                  <a:pt x="3869532" y="350986"/>
                  <a:pt x="3868291" y="354707"/>
                  <a:pt x="3865811" y="357187"/>
                </a:cubicBezTo>
                <a:cubicBezTo>
                  <a:pt x="3863330" y="359667"/>
                  <a:pt x="3862090" y="360908"/>
                  <a:pt x="3862090" y="360908"/>
                </a:cubicBezTo>
                <a:cubicBezTo>
                  <a:pt x="3852169" y="365869"/>
                  <a:pt x="3847207" y="368349"/>
                  <a:pt x="3847207" y="368349"/>
                </a:cubicBezTo>
                <a:cubicBezTo>
                  <a:pt x="3837285" y="373311"/>
                  <a:pt x="3829844" y="377031"/>
                  <a:pt x="3824883" y="379511"/>
                </a:cubicBezTo>
                <a:cubicBezTo>
                  <a:pt x="3819922" y="381991"/>
                  <a:pt x="3812480" y="383232"/>
                  <a:pt x="3802559" y="383232"/>
                </a:cubicBezTo>
                <a:cubicBezTo>
                  <a:pt x="3782715" y="388193"/>
                  <a:pt x="3766592" y="391914"/>
                  <a:pt x="3754190" y="394394"/>
                </a:cubicBezTo>
                <a:cubicBezTo>
                  <a:pt x="3741787" y="396874"/>
                  <a:pt x="3734346" y="399356"/>
                  <a:pt x="3731865" y="401836"/>
                </a:cubicBezTo>
                <a:cubicBezTo>
                  <a:pt x="3729385" y="404316"/>
                  <a:pt x="3721943" y="406797"/>
                  <a:pt x="3709541" y="409277"/>
                </a:cubicBezTo>
                <a:cubicBezTo>
                  <a:pt x="3697138" y="411757"/>
                  <a:pt x="3688458" y="412998"/>
                  <a:pt x="3683496" y="412998"/>
                </a:cubicBezTo>
                <a:lnTo>
                  <a:pt x="3698379" y="420439"/>
                </a:lnTo>
                <a:lnTo>
                  <a:pt x="3698379" y="427881"/>
                </a:lnTo>
                <a:cubicBezTo>
                  <a:pt x="3678535" y="432842"/>
                  <a:pt x="3666133" y="432842"/>
                  <a:pt x="3661172" y="427881"/>
                </a:cubicBezTo>
                <a:cubicBezTo>
                  <a:pt x="3661172" y="427881"/>
                  <a:pt x="3659931" y="427881"/>
                  <a:pt x="3657451" y="427881"/>
                </a:cubicBezTo>
                <a:cubicBezTo>
                  <a:pt x="3654971" y="427881"/>
                  <a:pt x="3653731" y="430361"/>
                  <a:pt x="3653731" y="435322"/>
                </a:cubicBezTo>
                <a:lnTo>
                  <a:pt x="3623965" y="450205"/>
                </a:lnTo>
                <a:lnTo>
                  <a:pt x="3616523" y="457646"/>
                </a:lnTo>
                <a:lnTo>
                  <a:pt x="3616523" y="465088"/>
                </a:lnTo>
                <a:cubicBezTo>
                  <a:pt x="3616523" y="465088"/>
                  <a:pt x="3614043" y="465088"/>
                  <a:pt x="3609082" y="465088"/>
                </a:cubicBezTo>
                <a:cubicBezTo>
                  <a:pt x="3609082" y="470049"/>
                  <a:pt x="3607842" y="472529"/>
                  <a:pt x="3605361" y="472529"/>
                </a:cubicBezTo>
                <a:cubicBezTo>
                  <a:pt x="3602881" y="472529"/>
                  <a:pt x="3601641" y="470049"/>
                  <a:pt x="3601641" y="465088"/>
                </a:cubicBezTo>
                <a:cubicBezTo>
                  <a:pt x="3601641" y="465088"/>
                  <a:pt x="3600400" y="463847"/>
                  <a:pt x="3597920" y="461367"/>
                </a:cubicBezTo>
                <a:cubicBezTo>
                  <a:pt x="3595439" y="458887"/>
                  <a:pt x="3594199" y="460126"/>
                  <a:pt x="3594199" y="465088"/>
                </a:cubicBezTo>
                <a:cubicBezTo>
                  <a:pt x="3589238" y="465088"/>
                  <a:pt x="3584278" y="465088"/>
                  <a:pt x="3579316" y="465088"/>
                </a:cubicBezTo>
                <a:cubicBezTo>
                  <a:pt x="3574355" y="465088"/>
                  <a:pt x="3568154" y="467568"/>
                  <a:pt x="3560713" y="472529"/>
                </a:cubicBezTo>
                <a:cubicBezTo>
                  <a:pt x="3553271" y="477490"/>
                  <a:pt x="3547071" y="479970"/>
                  <a:pt x="3542109" y="479970"/>
                </a:cubicBezTo>
                <a:cubicBezTo>
                  <a:pt x="3522265" y="479970"/>
                  <a:pt x="3512344" y="482450"/>
                  <a:pt x="3512344" y="487412"/>
                </a:cubicBezTo>
                <a:cubicBezTo>
                  <a:pt x="3512344" y="492373"/>
                  <a:pt x="3522265" y="492373"/>
                  <a:pt x="3542109" y="487412"/>
                </a:cubicBezTo>
                <a:cubicBezTo>
                  <a:pt x="3552031" y="482450"/>
                  <a:pt x="3558233" y="479970"/>
                  <a:pt x="3560713" y="479970"/>
                </a:cubicBezTo>
                <a:cubicBezTo>
                  <a:pt x="3563193" y="479970"/>
                  <a:pt x="3569395" y="477490"/>
                  <a:pt x="3579316" y="472529"/>
                </a:cubicBezTo>
                <a:cubicBezTo>
                  <a:pt x="3579316" y="472529"/>
                  <a:pt x="3581797" y="472529"/>
                  <a:pt x="3586758" y="472529"/>
                </a:cubicBezTo>
                <a:cubicBezTo>
                  <a:pt x="3591719" y="472529"/>
                  <a:pt x="3594199" y="472529"/>
                  <a:pt x="3594199" y="472529"/>
                </a:cubicBezTo>
                <a:lnTo>
                  <a:pt x="3556992" y="494853"/>
                </a:lnTo>
                <a:cubicBezTo>
                  <a:pt x="3552031" y="494853"/>
                  <a:pt x="3549551" y="494853"/>
                  <a:pt x="3549551" y="494853"/>
                </a:cubicBezTo>
                <a:lnTo>
                  <a:pt x="3534668" y="502295"/>
                </a:lnTo>
                <a:cubicBezTo>
                  <a:pt x="3529708" y="502295"/>
                  <a:pt x="3524746" y="502295"/>
                  <a:pt x="3519785" y="502295"/>
                </a:cubicBezTo>
                <a:cubicBezTo>
                  <a:pt x="3514825" y="502295"/>
                  <a:pt x="3509863" y="502295"/>
                  <a:pt x="3504902" y="502295"/>
                </a:cubicBezTo>
                <a:cubicBezTo>
                  <a:pt x="3499941" y="502295"/>
                  <a:pt x="3496221" y="502295"/>
                  <a:pt x="3493740" y="502295"/>
                </a:cubicBezTo>
                <a:cubicBezTo>
                  <a:pt x="3491260" y="502295"/>
                  <a:pt x="3492500" y="499814"/>
                  <a:pt x="3497461" y="494853"/>
                </a:cubicBezTo>
                <a:cubicBezTo>
                  <a:pt x="3497461" y="489892"/>
                  <a:pt x="3494981" y="489892"/>
                  <a:pt x="3490019" y="494853"/>
                </a:cubicBezTo>
                <a:cubicBezTo>
                  <a:pt x="3490019" y="494853"/>
                  <a:pt x="3488779" y="496094"/>
                  <a:pt x="3486299" y="498574"/>
                </a:cubicBezTo>
                <a:cubicBezTo>
                  <a:pt x="3483818" y="501054"/>
                  <a:pt x="3482578" y="502295"/>
                  <a:pt x="3482578" y="502295"/>
                </a:cubicBezTo>
                <a:cubicBezTo>
                  <a:pt x="3481338" y="506015"/>
                  <a:pt x="3479323" y="509271"/>
                  <a:pt x="3476532" y="512061"/>
                </a:cubicBezTo>
                <a:lnTo>
                  <a:pt x="3468687" y="517177"/>
                </a:lnTo>
                <a:lnTo>
                  <a:pt x="3469556" y="517177"/>
                </a:lnTo>
                <a:cubicBezTo>
                  <a:pt x="3470797" y="517177"/>
                  <a:pt x="3472656" y="517177"/>
                  <a:pt x="3475137" y="517177"/>
                </a:cubicBezTo>
                <a:cubicBezTo>
                  <a:pt x="3475137" y="517177"/>
                  <a:pt x="3475137" y="519657"/>
                  <a:pt x="3475137" y="524619"/>
                </a:cubicBezTo>
                <a:cubicBezTo>
                  <a:pt x="3472656" y="524619"/>
                  <a:pt x="3470797" y="523999"/>
                  <a:pt x="3469556" y="522758"/>
                </a:cubicBezTo>
                <a:lnTo>
                  <a:pt x="3467872" y="517709"/>
                </a:lnTo>
                <a:lnTo>
                  <a:pt x="3465835" y="519038"/>
                </a:lnTo>
                <a:cubicBezTo>
                  <a:pt x="3457153" y="522758"/>
                  <a:pt x="3445371" y="524619"/>
                  <a:pt x="3430488" y="524619"/>
                </a:cubicBezTo>
                <a:cubicBezTo>
                  <a:pt x="3430488" y="524619"/>
                  <a:pt x="3428008" y="525859"/>
                  <a:pt x="3423048" y="528339"/>
                </a:cubicBezTo>
                <a:cubicBezTo>
                  <a:pt x="3418086" y="530820"/>
                  <a:pt x="3413125" y="532060"/>
                  <a:pt x="3408165" y="532060"/>
                </a:cubicBezTo>
                <a:cubicBezTo>
                  <a:pt x="3403203" y="537022"/>
                  <a:pt x="3399483" y="540742"/>
                  <a:pt x="3397003" y="543222"/>
                </a:cubicBezTo>
                <a:cubicBezTo>
                  <a:pt x="3394521" y="545702"/>
                  <a:pt x="3393281" y="546943"/>
                  <a:pt x="3393281" y="546943"/>
                </a:cubicBezTo>
                <a:cubicBezTo>
                  <a:pt x="3393281" y="566787"/>
                  <a:pt x="3398242" y="571747"/>
                  <a:pt x="3408165" y="561826"/>
                </a:cubicBezTo>
                <a:cubicBezTo>
                  <a:pt x="3408165" y="556864"/>
                  <a:pt x="3413125" y="554384"/>
                  <a:pt x="3423048" y="554384"/>
                </a:cubicBezTo>
                <a:cubicBezTo>
                  <a:pt x="3432969" y="554384"/>
                  <a:pt x="3440411" y="554384"/>
                  <a:pt x="3445371" y="554384"/>
                </a:cubicBezTo>
                <a:cubicBezTo>
                  <a:pt x="3445371" y="559346"/>
                  <a:pt x="3445371" y="561826"/>
                  <a:pt x="3445371" y="561826"/>
                </a:cubicBezTo>
                <a:lnTo>
                  <a:pt x="3452812" y="561826"/>
                </a:lnTo>
                <a:cubicBezTo>
                  <a:pt x="3452812" y="561826"/>
                  <a:pt x="3449092" y="563066"/>
                  <a:pt x="3441650" y="565547"/>
                </a:cubicBezTo>
                <a:cubicBezTo>
                  <a:pt x="3434210" y="568027"/>
                  <a:pt x="3430488" y="569267"/>
                  <a:pt x="3430488" y="569267"/>
                </a:cubicBezTo>
                <a:lnTo>
                  <a:pt x="3437930" y="561826"/>
                </a:lnTo>
                <a:cubicBezTo>
                  <a:pt x="3432969" y="561826"/>
                  <a:pt x="3428008" y="561826"/>
                  <a:pt x="3423048" y="561826"/>
                </a:cubicBezTo>
                <a:lnTo>
                  <a:pt x="3400723" y="576709"/>
                </a:lnTo>
                <a:cubicBezTo>
                  <a:pt x="3400723" y="576709"/>
                  <a:pt x="3403203" y="579189"/>
                  <a:pt x="3408165" y="584150"/>
                </a:cubicBezTo>
                <a:cubicBezTo>
                  <a:pt x="3408165" y="584150"/>
                  <a:pt x="3408165" y="586630"/>
                  <a:pt x="3408165" y="591591"/>
                </a:cubicBezTo>
                <a:cubicBezTo>
                  <a:pt x="3418086" y="591591"/>
                  <a:pt x="3425528" y="591591"/>
                  <a:pt x="3430488" y="591591"/>
                </a:cubicBezTo>
                <a:cubicBezTo>
                  <a:pt x="3440411" y="591591"/>
                  <a:pt x="3449092" y="590351"/>
                  <a:pt x="3456533" y="587871"/>
                </a:cubicBezTo>
                <a:cubicBezTo>
                  <a:pt x="3463975" y="585391"/>
                  <a:pt x="3467695" y="582909"/>
                  <a:pt x="3467695" y="580429"/>
                </a:cubicBezTo>
                <a:cubicBezTo>
                  <a:pt x="3467695" y="577949"/>
                  <a:pt x="3470176" y="576709"/>
                  <a:pt x="3475137" y="576709"/>
                </a:cubicBezTo>
                <a:cubicBezTo>
                  <a:pt x="3475137" y="576709"/>
                  <a:pt x="3475137" y="574229"/>
                  <a:pt x="3475137" y="569267"/>
                </a:cubicBezTo>
                <a:cubicBezTo>
                  <a:pt x="3475137" y="569267"/>
                  <a:pt x="3480098" y="569267"/>
                  <a:pt x="3490019" y="569267"/>
                </a:cubicBezTo>
                <a:cubicBezTo>
                  <a:pt x="3499941" y="569267"/>
                  <a:pt x="3512344" y="566787"/>
                  <a:pt x="3527226" y="561826"/>
                </a:cubicBezTo>
                <a:lnTo>
                  <a:pt x="3534668" y="561826"/>
                </a:lnTo>
                <a:cubicBezTo>
                  <a:pt x="3534668" y="561826"/>
                  <a:pt x="3533428" y="563066"/>
                  <a:pt x="3530947" y="565547"/>
                </a:cubicBezTo>
                <a:cubicBezTo>
                  <a:pt x="3528467" y="568027"/>
                  <a:pt x="3524746" y="569267"/>
                  <a:pt x="3519785" y="569267"/>
                </a:cubicBezTo>
                <a:cubicBezTo>
                  <a:pt x="3519785" y="574229"/>
                  <a:pt x="3508623" y="579189"/>
                  <a:pt x="3486299" y="584150"/>
                </a:cubicBezTo>
                <a:cubicBezTo>
                  <a:pt x="3463975" y="589111"/>
                  <a:pt x="3450332" y="594072"/>
                  <a:pt x="3445371" y="599033"/>
                </a:cubicBezTo>
                <a:cubicBezTo>
                  <a:pt x="3415605" y="618877"/>
                  <a:pt x="3398242" y="618877"/>
                  <a:pt x="3393281" y="599033"/>
                </a:cubicBezTo>
                <a:lnTo>
                  <a:pt x="3385840" y="584150"/>
                </a:lnTo>
                <a:cubicBezTo>
                  <a:pt x="3385840" y="579189"/>
                  <a:pt x="3383359" y="576709"/>
                  <a:pt x="3378398" y="576709"/>
                </a:cubicBezTo>
                <a:cubicBezTo>
                  <a:pt x="3373438" y="576709"/>
                  <a:pt x="3370958" y="574229"/>
                  <a:pt x="3370958" y="569267"/>
                </a:cubicBezTo>
                <a:cubicBezTo>
                  <a:pt x="3370958" y="559346"/>
                  <a:pt x="3363516" y="559346"/>
                  <a:pt x="3348633" y="569267"/>
                </a:cubicBezTo>
                <a:cubicBezTo>
                  <a:pt x="3343672" y="574229"/>
                  <a:pt x="3337471" y="577949"/>
                  <a:pt x="3330029" y="580429"/>
                </a:cubicBezTo>
                <a:cubicBezTo>
                  <a:pt x="3322588" y="582909"/>
                  <a:pt x="3318868" y="584150"/>
                  <a:pt x="3318868" y="584150"/>
                </a:cubicBezTo>
                <a:cubicBezTo>
                  <a:pt x="3308945" y="584150"/>
                  <a:pt x="3303984" y="586630"/>
                  <a:pt x="3303984" y="591591"/>
                </a:cubicBezTo>
                <a:cubicBezTo>
                  <a:pt x="3308945" y="596553"/>
                  <a:pt x="3312666" y="599033"/>
                  <a:pt x="3315146" y="599033"/>
                </a:cubicBezTo>
                <a:cubicBezTo>
                  <a:pt x="3317627" y="599033"/>
                  <a:pt x="3321348" y="596553"/>
                  <a:pt x="3326308" y="591591"/>
                </a:cubicBezTo>
                <a:cubicBezTo>
                  <a:pt x="3341191" y="591591"/>
                  <a:pt x="3348633" y="591591"/>
                  <a:pt x="3348633" y="591591"/>
                </a:cubicBezTo>
                <a:cubicBezTo>
                  <a:pt x="3343672" y="596553"/>
                  <a:pt x="3343672" y="599033"/>
                  <a:pt x="3348633" y="599033"/>
                </a:cubicBezTo>
                <a:lnTo>
                  <a:pt x="3341191" y="599033"/>
                </a:lnTo>
                <a:cubicBezTo>
                  <a:pt x="3336231" y="599033"/>
                  <a:pt x="3333751" y="601513"/>
                  <a:pt x="3333751" y="606474"/>
                </a:cubicBezTo>
                <a:cubicBezTo>
                  <a:pt x="3333751" y="611436"/>
                  <a:pt x="3328789" y="613916"/>
                  <a:pt x="3318868" y="613916"/>
                </a:cubicBezTo>
                <a:cubicBezTo>
                  <a:pt x="3318868" y="613916"/>
                  <a:pt x="3317627" y="615156"/>
                  <a:pt x="3315146" y="617636"/>
                </a:cubicBezTo>
                <a:cubicBezTo>
                  <a:pt x="3312666" y="620116"/>
                  <a:pt x="3308945" y="621357"/>
                  <a:pt x="3303984" y="621357"/>
                </a:cubicBezTo>
                <a:cubicBezTo>
                  <a:pt x="3299024" y="621357"/>
                  <a:pt x="3297783" y="618877"/>
                  <a:pt x="3300264" y="613916"/>
                </a:cubicBezTo>
                <a:cubicBezTo>
                  <a:pt x="3302745" y="608954"/>
                  <a:pt x="3301504" y="606474"/>
                  <a:pt x="3296543" y="606474"/>
                </a:cubicBezTo>
                <a:lnTo>
                  <a:pt x="3296543" y="599033"/>
                </a:lnTo>
                <a:cubicBezTo>
                  <a:pt x="3291582" y="594072"/>
                  <a:pt x="3287861" y="592832"/>
                  <a:pt x="3285381" y="595312"/>
                </a:cubicBezTo>
                <a:cubicBezTo>
                  <a:pt x="3282900" y="597792"/>
                  <a:pt x="3276699" y="601513"/>
                  <a:pt x="3266777" y="606474"/>
                </a:cubicBezTo>
                <a:cubicBezTo>
                  <a:pt x="3256855" y="606474"/>
                  <a:pt x="3248174" y="608954"/>
                  <a:pt x="3240732" y="613916"/>
                </a:cubicBezTo>
                <a:cubicBezTo>
                  <a:pt x="3233291" y="618877"/>
                  <a:pt x="3230810" y="622598"/>
                  <a:pt x="3233291" y="625078"/>
                </a:cubicBezTo>
                <a:cubicBezTo>
                  <a:pt x="3235772" y="627558"/>
                  <a:pt x="3239492" y="628798"/>
                  <a:pt x="3244454" y="628798"/>
                </a:cubicBezTo>
                <a:lnTo>
                  <a:pt x="3244454" y="636240"/>
                </a:lnTo>
                <a:lnTo>
                  <a:pt x="3222129" y="636240"/>
                </a:lnTo>
                <a:lnTo>
                  <a:pt x="3199805" y="636240"/>
                </a:lnTo>
                <a:cubicBezTo>
                  <a:pt x="3199805" y="641201"/>
                  <a:pt x="3197324" y="643681"/>
                  <a:pt x="3192364" y="643681"/>
                </a:cubicBezTo>
                <a:cubicBezTo>
                  <a:pt x="3187402" y="643681"/>
                  <a:pt x="3182441" y="646161"/>
                  <a:pt x="3177481" y="651123"/>
                </a:cubicBezTo>
                <a:cubicBezTo>
                  <a:pt x="3172520" y="656084"/>
                  <a:pt x="3170039" y="658564"/>
                  <a:pt x="3170039" y="658564"/>
                </a:cubicBezTo>
                <a:cubicBezTo>
                  <a:pt x="3170039" y="663525"/>
                  <a:pt x="3168799" y="667246"/>
                  <a:pt x="3166319" y="669726"/>
                </a:cubicBezTo>
                <a:cubicBezTo>
                  <a:pt x="3163838" y="672206"/>
                  <a:pt x="3160117" y="673447"/>
                  <a:pt x="3155156" y="673447"/>
                </a:cubicBezTo>
                <a:lnTo>
                  <a:pt x="3147715" y="688330"/>
                </a:lnTo>
                <a:cubicBezTo>
                  <a:pt x="3147715" y="688330"/>
                  <a:pt x="3147715" y="690810"/>
                  <a:pt x="3147715" y="695771"/>
                </a:cubicBezTo>
                <a:lnTo>
                  <a:pt x="3140274" y="695771"/>
                </a:lnTo>
                <a:lnTo>
                  <a:pt x="3132832" y="688330"/>
                </a:lnTo>
                <a:cubicBezTo>
                  <a:pt x="3132832" y="693291"/>
                  <a:pt x="3132832" y="695771"/>
                  <a:pt x="3132832" y="695771"/>
                </a:cubicBezTo>
                <a:lnTo>
                  <a:pt x="3132832" y="703213"/>
                </a:lnTo>
                <a:cubicBezTo>
                  <a:pt x="3127871" y="708174"/>
                  <a:pt x="3122911" y="710654"/>
                  <a:pt x="3117949" y="710654"/>
                </a:cubicBezTo>
                <a:lnTo>
                  <a:pt x="3117949" y="718095"/>
                </a:lnTo>
                <a:cubicBezTo>
                  <a:pt x="3127871" y="723057"/>
                  <a:pt x="3132832" y="723057"/>
                  <a:pt x="3132832" y="718095"/>
                </a:cubicBezTo>
                <a:cubicBezTo>
                  <a:pt x="3132832" y="713134"/>
                  <a:pt x="3135313" y="710654"/>
                  <a:pt x="3140274" y="710654"/>
                </a:cubicBezTo>
                <a:lnTo>
                  <a:pt x="3155156" y="703213"/>
                </a:lnTo>
                <a:lnTo>
                  <a:pt x="3155156" y="710654"/>
                </a:lnTo>
                <a:lnTo>
                  <a:pt x="3088184" y="747861"/>
                </a:lnTo>
                <a:cubicBezTo>
                  <a:pt x="3088184" y="742900"/>
                  <a:pt x="3090664" y="737939"/>
                  <a:pt x="3095625" y="732978"/>
                </a:cubicBezTo>
                <a:cubicBezTo>
                  <a:pt x="3100586" y="728017"/>
                  <a:pt x="3100586" y="724296"/>
                  <a:pt x="3095625" y="721816"/>
                </a:cubicBezTo>
                <a:cubicBezTo>
                  <a:pt x="3090664" y="719336"/>
                  <a:pt x="3075781" y="723057"/>
                  <a:pt x="3050977" y="732978"/>
                </a:cubicBezTo>
                <a:lnTo>
                  <a:pt x="3036094" y="732978"/>
                </a:lnTo>
                <a:cubicBezTo>
                  <a:pt x="3050977" y="723057"/>
                  <a:pt x="3068341" y="715615"/>
                  <a:pt x="3088184" y="710654"/>
                </a:cubicBezTo>
                <a:cubicBezTo>
                  <a:pt x="3093144" y="705693"/>
                  <a:pt x="3095625" y="703213"/>
                  <a:pt x="3095625" y="703213"/>
                </a:cubicBezTo>
                <a:lnTo>
                  <a:pt x="3080742" y="695771"/>
                </a:lnTo>
                <a:lnTo>
                  <a:pt x="3073301" y="703213"/>
                </a:lnTo>
                <a:lnTo>
                  <a:pt x="3065859" y="695771"/>
                </a:lnTo>
                <a:cubicBezTo>
                  <a:pt x="3060899" y="695771"/>
                  <a:pt x="3058418" y="699492"/>
                  <a:pt x="3058418" y="706933"/>
                </a:cubicBezTo>
                <a:cubicBezTo>
                  <a:pt x="3058418" y="714375"/>
                  <a:pt x="3055937" y="715615"/>
                  <a:pt x="3050977" y="710654"/>
                </a:cubicBezTo>
                <a:lnTo>
                  <a:pt x="3028652" y="718095"/>
                </a:lnTo>
                <a:cubicBezTo>
                  <a:pt x="3028652" y="723057"/>
                  <a:pt x="3031134" y="723057"/>
                  <a:pt x="3036094" y="718095"/>
                </a:cubicBezTo>
                <a:lnTo>
                  <a:pt x="3036094" y="732978"/>
                </a:lnTo>
                <a:cubicBezTo>
                  <a:pt x="3016251" y="742900"/>
                  <a:pt x="3006328" y="742900"/>
                  <a:pt x="3006328" y="732978"/>
                </a:cubicBezTo>
                <a:cubicBezTo>
                  <a:pt x="3006328" y="732978"/>
                  <a:pt x="3005089" y="732978"/>
                  <a:pt x="3002607" y="732978"/>
                </a:cubicBezTo>
                <a:cubicBezTo>
                  <a:pt x="3000127" y="732978"/>
                  <a:pt x="2996407" y="735458"/>
                  <a:pt x="2991445" y="740420"/>
                </a:cubicBezTo>
                <a:lnTo>
                  <a:pt x="2984004" y="740420"/>
                </a:lnTo>
                <a:cubicBezTo>
                  <a:pt x="2984004" y="740420"/>
                  <a:pt x="2985244" y="739179"/>
                  <a:pt x="2987725" y="736699"/>
                </a:cubicBezTo>
                <a:cubicBezTo>
                  <a:pt x="2990206" y="734219"/>
                  <a:pt x="2991445" y="731738"/>
                  <a:pt x="2991445" y="729257"/>
                </a:cubicBezTo>
                <a:cubicBezTo>
                  <a:pt x="2991445" y="726777"/>
                  <a:pt x="2988965" y="725537"/>
                  <a:pt x="2984004" y="725537"/>
                </a:cubicBezTo>
                <a:cubicBezTo>
                  <a:pt x="2979044" y="725537"/>
                  <a:pt x="2976562" y="725537"/>
                  <a:pt x="2976562" y="725537"/>
                </a:cubicBezTo>
                <a:cubicBezTo>
                  <a:pt x="2971602" y="720575"/>
                  <a:pt x="2966640" y="718095"/>
                  <a:pt x="2961680" y="718095"/>
                </a:cubicBezTo>
                <a:cubicBezTo>
                  <a:pt x="2941836" y="713134"/>
                  <a:pt x="2951758" y="703213"/>
                  <a:pt x="2991445" y="688330"/>
                </a:cubicBezTo>
                <a:cubicBezTo>
                  <a:pt x="2996407" y="683368"/>
                  <a:pt x="3002607" y="680888"/>
                  <a:pt x="3010049" y="680888"/>
                </a:cubicBezTo>
                <a:cubicBezTo>
                  <a:pt x="3017490" y="680888"/>
                  <a:pt x="3023692" y="679648"/>
                  <a:pt x="3028652" y="677168"/>
                </a:cubicBezTo>
                <a:cubicBezTo>
                  <a:pt x="3033614" y="674688"/>
                  <a:pt x="3036094" y="670967"/>
                  <a:pt x="3036094" y="666006"/>
                </a:cubicBezTo>
                <a:cubicBezTo>
                  <a:pt x="3041054" y="666006"/>
                  <a:pt x="3044775" y="666006"/>
                  <a:pt x="3047256" y="666006"/>
                </a:cubicBezTo>
                <a:cubicBezTo>
                  <a:pt x="3049736" y="666006"/>
                  <a:pt x="3052217" y="664765"/>
                  <a:pt x="3054697" y="662285"/>
                </a:cubicBezTo>
                <a:cubicBezTo>
                  <a:pt x="3057178" y="659805"/>
                  <a:pt x="3059659" y="657323"/>
                  <a:pt x="3062139" y="654843"/>
                </a:cubicBezTo>
                <a:cubicBezTo>
                  <a:pt x="3064619" y="652363"/>
                  <a:pt x="3070821" y="648643"/>
                  <a:pt x="3080742" y="643681"/>
                </a:cubicBezTo>
                <a:cubicBezTo>
                  <a:pt x="3090664" y="638720"/>
                  <a:pt x="3100586" y="633760"/>
                  <a:pt x="3110508" y="628798"/>
                </a:cubicBezTo>
                <a:lnTo>
                  <a:pt x="3147715" y="606474"/>
                </a:lnTo>
                <a:cubicBezTo>
                  <a:pt x="3172520" y="586630"/>
                  <a:pt x="3192364" y="576709"/>
                  <a:pt x="3207246" y="576709"/>
                </a:cubicBezTo>
                <a:cubicBezTo>
                  <a:pt x="3207246" y="576709"/>
                  <a:pt x="3209727" y="576709"/>
                  <a:pt x="3214687" y="576709"/>
                </a:cubicBezTo>
                <a:cubicBezTo>
                  <a:pt x="3219648" y="576709"/>
                  <a:pt x="3224609" y="574229"/>
                  <a:pt x="3229571" y="569267"/>
                </a:cubicBezTo>
                <a:cubicBezTo>
                  <a:pt x="3234531" y="564306"/>
                  <a:pt x="3239492" y="561826"/>
                  <a:pt x="3244454" y="561826"/>
                </a:cubicBezTo>
                <a:cubicBezTo>
                  <a:pt x="3249414" y="561826"/>
                  <a:pt x="3251895" y="561826"/>
                  <a:pt x="3251895" y="561826"/>
                </a:cubicBezTo>
                <a:cubicBezTo>
                  <a:pt x="3251895" y="561826"/>
                  <a:pt x="3254375" y="559346"/>
                  <a:pt x="3259336" y="554384"/>
                </a:cubicBezTo>
                <a:cubicBezTo>
                  <a:pt x="3259336" y="549423"/>
                  <a:pt x="3261817" y="546943"/>
                  <a:pt x="3266777" y="546943"/>
                </a:cubicBezTo>
                <a:lnTo>
                  <a:pt x="3289101" y="539502"/>
                </a:lnTo>
                <a:cubicBezTo>
                  <a:pt x="3299024" y="529580"/>
                  <a:pt x="3306465" y="524619"/>
                  <a:pt x="3311426" y="524619"/>
                </a:cubicBezTo>
                <a:cubicBezTo>
                  <a:pt x="3316387" y="519657"/>
                  <a:pt x="3318868" y="517177"/>
                  <a:pt x="3318868" y="517177"/>
                </a:cubicBezTo>
                <a:cubicBezTo>
                  <a:pt x="3318868" y="512216"/>
                  <a:pt x="3326308" y="509736"/>
                  <a:pt x="3341191" y="509736"/>
                </a:cubicBezTo>
                <a:cubicBezTo>
                  <a:pt x="3341191" y="509736"/>
                  <a:pt x="3343672" y="508495"/>
                  <a:pt x="3348633" y="506015"/>
                </a:cubicBezTo>
                <a:cubicBezTo>
                  <a:pt x="3353594" y="503535"/>
                  <a:pt x="3356074" y="502295"/>
                  <a:pt x="3356074" y="502295"/>
                </a:cubicBezTo>
                <a:lnTo>
                  <a:pt x="3370958" y="494853"/>
                </a:lnTo>
                <a:cubicBezTo>
                  <a:pt x="3375918" y="494853"/>
                  <a:pt x="3378398" y="494853"/>
                  <a:pt x="3378398" y="494853"/>
                </a:cubicBezTo>
                <a:lnTo>
                  <a:pt x="3385840" y="494853"/>
                </a:lnTo>
                <a:cubicBezTo>
                  <a:pt x="3390801" y="499814"/>
                  <a:pt x="3395762" y="499814"/>
                  <a:pt x="3400723" y="494853"/>
                </a:cubicBezTo>
                <a:lnTo>
                  <a:pt x="3415605" y="494853"/>
                </a:lnTo>
                <a:lnTo>
                  <a:pt x="3423048" y="494853"/>
                </a:lnTo>
                <a:cubicBezTo>
                  <a:pt x="3423048" y="494853"/>
                  <a:pt x="3425528" y="493613"/>
                  <a:pt x="3430488" y="491132"/>
                </a:cubicBezTo>
                <a:cubicBezTo>
                  <a:pt x="3435449" y="488652"/>
                  <a:pt x="3437930" y="487412"/>
                  <a:pt x="3437930" y="487412"/>
                </a:cubicBezTo>
                <a:cubicBezTo>
                  <a:pt x="3447851" y="487412"/>
                  <a:pt x="3455293" y="484932"/>
                  <a:pt x="3460255" y="479970"/>
                </a:cubicBezTo>
                <a:cubicBezTo>
                  <a:pt x="3465215" y="475009"/>
                  <a:pt x="3470176" y="473770"/>
                  <a:pt x="3475137" y="476250"/>
                </a:cubicBezTo>
                <a:cubicBezTo>
                  <a:pt x="3480098" y="478730"/>
                  <a:pt x="3482578" y="477490"/>
                  <a:pt x="3482578" y="472529"/>
                </a:cubicBezTo>
                <a:cubicBezTo>
                  <a:pt x="3482578" y="467568"/>
                  <a:pt x="3486299" y="465088"/>
                  <a:pt x="3493740" y="465088"/>
                </a:cubicBezTo>
                <a:cubicBezTo>
                  <a:pt x="3501182" y="465088"/>
                  <a:pt x="3504902" y="465088"/>
                  <a:pt x="3504902" y="465088"/>
                </a:cubicBezTo>
                <a:cubicBezTo>
                  <a:pt x="3519785" y="450205"/>
                  <a:pt x="3537148" y="445243"/>
                  <a:pt x="3556992" y="450205"/>
                </a:cubicBezTo>
                <a:cubicBezTo>
                  <a:pt x="3566915" y="450205"/>
                  <a:pt x="3574355" y="447725"/>
                  <a:pt x="3579316" y="442763"/>
                </a:cubicBezTo>
                <a:cubicBezTo>
                  <a:pt x="3584278" y="437802"/>
                  <a:pt x="3591719" y="435322"/>
                  <a:pt x="3601641" y="435322"/>
                </a:cubicBezTo>
                <a:lnTo>
                  <a:pt x="3616523" y="427881"/>
                </a:lnTo>
                <a:cubicBezTo>
                  <a:pt x="3611562" y="422919"/>
                  <a:pt x="3606602" y="420439"/>
                  <a:pt x="3601641" y="420439"/>
                </a:cubicBezTo>
                <a:lnTo>
                  <a:pt x="3616523" y="412998"/>
                </a:lnTo>
                <a:lnTo>
                  <a:pt x="3586758" y="420439"/>
                </a:lnTo>
                <a:cubicBezTo>
                  <a:pt x="3581797" y="420439"/>
                  <a:pt x="3578076" y="421680"/>
                  <a:pt x="3575596" y="424160"/>
                </a:cubicBezTo>
                <a:cubicBezTo>
                  <a:pt x="3573116" y="426640"/>
                  <a:pt x="3569395" y="425400"/>
                  <a:pt x="3564434" y="420439"/>
                </a:cubicBezTo>
                <a:lnTo>
                  <a:pt x="3579316" y="412998"/>
                </a:lnTo>
                <a:cubicBezTo>
                  <a:pt x="3584278" y="412998"/>
                  <a:pt x="3589238" y="410518"/>
                  <a:pt x="3594199" y="405556"/>
                </a:cubicBezTo>
                <a:cubicBezTo>
                  <a:pt x="3599160" y="400595"/>
                  <a:pt x="3611562" y="398115"/>
                  <a:pt x="3631406" y="398115"/>
                </a:cubicBezTo>
                <a:lnTo>
                  <a:pt x="3638848" y="398115"/>
                </a:lnTo>
                <a:lnTo>
                  <a:pt x="3631406" y="412998"/>
                </a:lnTo>
                <a:cubicBezTo>
                  <a:pt x="3646289" y="412998"/>
                  <a:pt x="3663652" y="408036"/>
                  <a:pt x="3683496" y="398115"/>
                </a:cubicBezTo>
                <a:cubicBezTo>
                  <a:pt x="3688458" y="393154"/>
                  <a:pt x="3695898" y="390673"/>
                  <a:pt x="3705820" y="390673"/>
                </a:cubicBezTo>
                <a:lnTo>
                  <a:pt x="3765352" y="368349"/>
                </a:lnTo>
                <a:cubicBezTo>
                  <a:pt x="3770313" y="368349"/>
                  <a:pt x="3775273" y="368349"/>
                  <a:pt x="3780235" y="368349"/>
                </a:cubicBezTo>
                <a:cubicBezTo>
                  <a:pt x="3785195" y="368349"/>
                  <a:pt x="3787676" y="367109"/>
                  <a:pt x="3787676" y="364629"/>
                </a:cubicBezTo>
                <a:cubicBezTo>
                  <a:pt x="3787676" y="362148"/>
                  <a:pt x="3787676" y="360908"/>
                  <a:pt x="3787676" y="360908"/>
                </a:cubicBezTo>
                <a:cubicBezTo>
                  <a:pt x="3787676" y="360908"/>
                  <a:pt x="3790156" y="363388"/>
                  <a:pt x="3795118" y="368349"/>
                </a:cubicBezTo>
                <a:cubicBezTo>
                  <a:pt x="3800078" y="368349"/>
                  <a:pt x="3802559" y="367109"/>
                  <a:pt x="3802559" y="364629"/>
                </a:cubicBezTo>
                <a:cubicBezTo>
                  <a:pt x="3802559" y="362148"/>
                  <a:pt x="3810000" y="360908"/>
                  <a:pt x="3824883" y="360908"/>
                </a:cubicBezTo>
                <a:cubicBezTo>
                  <a:pt x="3849688" y="355947"/>
                  <a:pt x="3862090" y="350986"/>
                  <a:pt x="3862090" y="346025"/>
                </a:cubicBezTo>
                <a:cubicBezTo>
                  <a:pt x="3862090" y="341064"/>
                  <a:pt x="3857129" y="338584"/>
                  <a:pt x="3847207" y="338584"/>
                </a:cubicBezTo>
                <a:cubicBezTo>
                  <a:pt x="3837285" y="338584"/>
                  <a:pt x="3832325" y="338584"/>
                  <a:pt x="3832325" y="338584"/>
                </a:cubicBezTo>
                <a:cubicBezTo>
                  <a:pt x="3832325" y="338584"/>
                  <a:pt x="3832325" y="337343"/>
                  <a:pt x="3832325" y="334863"/>
                </a:cubicBezTo>
                <a:cubicBezTo>
                  <a:pt x="3832325" y="332383"/>
                  <a:pt x="3829844" y="331142"/>
                  <a:pt x="3824883" y="331142"/>
                </a:cubicBezTo>
                <a:lnTo>
                  <a:pt x="3832325" y="323701"/>
                </a:lnTo>
                <a:cubicBezTo>
                  <a:pt x="3837285" y="318739"/>
                  <a:pt x="3842246" y="316259"/>
                  <a:pt x="3847207" y="316259"/>
                </a:cubicBezTo>
                <a:cubicBezTo>
                  <a:pt x="3852169" y="316259"/>
                  <a:pt x="3854648" y="316259"/>
                  <a:pt x="3854648" y="316259"/>
                </a:cubicBezTo>
                <a:lnTo>
                  <a:pt x="3869532" y="316259"/>
                </a:lnTo>
                <a:lnTo>
                  <a:pt x="3854648" y="323701"/>
                </a:lnTo>
                <a:lnTo>
                  <a:pt x="3847207" y="331142"/>
                </a:lnTo>
                <a:cubicBezTo>
                  <a:pt x="3852169" y="331142"/>
                  <a:pt x="3855889" y="329902"/>
                  <a:pt x="3858370" y="327422"/>
                </a:cubicBezTo>
                <a:cubicBezTo>
                  <a:pt x="3860850" y="324941"/>
                  <a:pt x="3862090" y="323701"/>
                  <a:pt x="3862090" y="323701"/>
                </a:cubicBezTo>
                <a:cubicBezTo>
                  <a:pt x="3867051" y="318739"/>
                  <a:pt x="3874492" y="316259"/>
                  <a:pt x="3884415" y="316259"/>
                </a:cubicBezTo>
                <a:cubicBezTo>
                  <a:pt x="3894336" y="316259"/>
                  <a:pt x="3903018" y="315019"/>
                  <a:pt x="3910460" y="312539"/>
                </a:cubicBezTo>
                <a:cubicBezTo>
                  <a:pt x="3917900" y="310059"/>
                  <a:pt x="3924101" y="308818"/>
                  <a:pt x="3929063" y="308818"/>
                </a:cubicBezTo>
                <a:cubicBezTo>
                  <a:pt x="3934024" y="308818"/>
                  <a:pt x="3936504" y="308818"/>
                  <a:pt x="3936504" y="308818"/>
                </a:cubicBezTo>
                <a:cubicBezTo>
                  <a:pt x="3936504" y="303857"/>
                  <a:pt x="3938985" y="301377"/>
                  <a:pt x="3943945" y="301377"/>
                </a:cubicBezTo>
                <a:cubicBezTo>
                  <a:pt x="3948906" y="301377"/>
                  <a:pt x="3951387" y="303857"/>
                  <a:pt x="3951387" y="308818"/>
                </a:cubicBezTo>
                <a:lnTo>
                  <a:pt x="3936504" y="316259"/>
                </a:lnTo>
                <a:lnTo>
                  <a:pt x="3951387" y="316259"/>
                </a:lnTo>
                <a:cubicBezTo>
                  <a:pt x="3951387" y="311298"/>
                  <a:pt x="3951387" y="308818"/>
                  <a:pt x="3951387" y="308818"/>
                </a:cubicBezTo>
                <a:cubicBezTo>
                  <a:pt x="3956348" y="308818"/>
                  <a:pt x="3958829" y="306338"/>
                  <a:pt x="3958829" y="301377"/>
                </a:cubicBezTo>
                <a:cubicBezTo>
                  <a:pt x="3958829" y="301377"/>
                  <a:pt x="3961309" y="301377"/>
                  <a:pt x="3966270" y="301377"/>
                </a:cubicBezTo>
                <a:cubicBezTo>
                  <a:pt x="3971231" y="301377"/>
                  <a:pt x="3973711" y="301377"/>
                  <a:pt x="3973711" y="301377"/>
                </a:cubicBezTo>
                <a:cubicBezTo>
                  <a:pt x="3973711" y="296415"/>
                  <a:pt x="3974951" y="293935"/>
                  <a:pt x="3977432" y="293935"/>
                </a:cubicBezTo>
                <a:close/>
                <a:moveTo>
                  <a:pt x="4892724" y="279052"/>
                </a:moveTo>
                <a:cubicBezTo>
                  <a:pt x="4890244" y="279052"/>
                  <a:pt x="4887763" y="280293"/>
                  <a:pt x="4885283" y="282773"/>
                </a:cubicBezTo>
                <a:cubicBezTo>
                  <a:pt x="4882803" y="285253"/>
                  <a:pt x="4882803" y="288974"/>
                  <a:pt x="4885283" y="293935"/>
                </a:cubicBezTo>
                <a:cubicBezTo>
                  <a:pt x="4887763" y="298897"/>
                  <a:pt x="4891484" y="301377"/>
                  <a:pt x="4896445" y="301377"/>
                </a:cubicBezTo>
                <a:cubicBezTo>
                  <a:pt x="4901406" y="301377"/>
                  <a:pt x="4902646" y="297656"/>
                  <a:pt x="4900166" y="290214"/>
                </a:cubicBezTo>
                <a:cubicBezTo>
                  <a:pt x="4897686" y="282773"/>
                  <a:pt x="4895204" y="279052"/>
                  <a:pt x="4892724" y="279052"/>
                </a:cubicBezTo>
                <a:close/>
                <a:moveTo>
                  <a:pt x="4427636" y="279052"/>
                </a:moveTo>
                <a:cubicBezTo>
                  <a:pt x="4422676" y="279052"/>
                  <a:pt x="4416474" y="280293"/>
                  <a:pt x="4409033" y="282773"/>
                </a:cubicBezTo>
                <a:cubicBezTo>
                  <a:pt x="4401592" y="285253"/>
                  <a:pt x="4397871" y="286494"/>
                  <a:pt x="4397871" y="286494"/>
                </a:cubicBezTo>
                <a:cubicBezTo>
                  <a:pt x="4402832" y="291455"/>
                  <a:pt x="4415234" y="291455"/>
                  <a:pt x="4435078" y="286494"/>
                </a:cubicBezTo>
                <a:lnTo>
                  <a:pt x="4442519" y="279052"/>
                </a:lnTo>
                <a:close/>
                <a:moveTo>
                  <a:pt x="3943945" y="279052"/>
                </a:moveTo>
                <a:lnTo>
                  <a:pt x="3943945" y="293935"/>
                </a:lnTo>
                <a:cubicBezTo>
                  <a:pt x="3938985" y="293935"/>
                  <a:pt x="3929063" y="296415"/>
                  <a:pt x="3914180" y="301377"/>
                </a:cubicBezTo>
                <a:lnTo>
                  <a:pt x="3899297" y="301377"/>
                </a:lnTo>
                <a:lnTo>
                  <a:pt x="3906738" y="293935"/>
                </a:lnTo>
                <a:cubicBezTo>
                  <a:pt x="3906738" y="288974"/>
                  <a:pt x="3907979" y="286494"/>
                  <a:pt x="3910460" y="286494"/>
                </a:cubicBezTo>
                <a:cubicBezTo>
                  <a:pt x="3912940" y="286494"/>
                  <a:pt x="3916660" y="286494"/>
                  <a:pt x="3921622" y="286494"/>
                </a:cubicBezTo>
                <a:cubicBezTo>
                  <a:pt x="3936504" y="286494"/>
                  <a:pt x="3943945" y="284014"/>
                  <a:pt x="3943945" y="279052"/>
                </a:cubicBezTo>
                <a:close/>
                <a:moveTo>
                  <a:pt x="3808140" y="275332"/>
                </a:moveTo>
                <a:cubicBezTo>
                  <a:pt x="3809380" y="275332"/>
                  <a:pt x="3810000" y="276572"/>
                  <a:pt x="3810000" y="279052"/>
                </a:cubicBezTo>
                <a:cubicBezTo>
                  <a:pt x="3810000" y="279052"/>
                  <a:pt x="3807520" y="279052"/>
                  <a:pt x="3802559" y="279052"/>
                </a:cubicBezTo>
                <a:cubicBezTo>
                  <a:pt x="3805039" y="276572"/>
                  <a:pt x="3806900" y="275332"/>
                  <a:pt x="3808140" y="275332"/>
                </a:cubicBezTo>
                <a:close/>
                <a:moveTo>
                  <a:pt x="5912197" y="271611"/>
                </a:moveTo>
                <a:cubicBezTo>
                  <a:pt x="5914677" y="271611"/>
                  <a:pt x="5915918" y="274091"/>
                  <a:pt x="5915918" y="279052"/>
                </a:cubicBezTo>
                <a:cubicBezTo>
                  <a:pt x="5915918" y="279052"/>
                  <a:pt x="5914677" y="279052"/>
                  <a:pt x="5912197" y="279052"/>
                </a:cubicBezTo>
                <a:cubicBezTo>
                  <a:pt x="5909717" y="279052"/>
                  <a:pt x="5908476" y="279052"/>
                  <a:pt x="5908476" y="279052"/>
                </a:cubicBezTo>
                <a:cubicBezTo>
                  <a:pt x="5908476" y="274091"/>
                  <a:pt x="5909717" y="271611"/>
                  <a:pt x="5912197" y="271611"/>
                </a:cubicBezTo>
                <a:close/>
                <a:moveTo>
                  <a:pt x="4449961" y="271611"/>
                </a:moveTo>
                <a:lnTo>
                  <a:pt x="4449961" y="279052"/>
                </a:lnTo>
                <a:lnTo>
                  <a:pt x="4457402" y="271611"/>
                </a:lnTo>
                <a:close/>
                <a:moveTo>
                  <a:pt x="4338340" y="271611"/>
                </a:moveTo>
                <a:cubicBezTo>
                  <a:pt x="4338340" y="276572"/>
                  <a:pt x="4335859" y="281532"/>
                  <a:pt x="4330898" y="286494"/>
                </a:cubicBezTo>
                <a:lnTo>
                  <a:pt x="4323457" y="286494"/>
                </a:lnTo>
                <a:lnTo>
                  <a:pt x="4323457" y="293935"/>
                </a:lnTo>
                <a:cubicBezTo>
                  <a:pt x="4328418" y="293935"/>
                  <a:pt x="4330898" y="291455"/>
                  <a:pt x="4330898" y="286494"/>
                </a:cubicBezTo>
                <a:lnTo>
                  <a:pt x="4368105" y="293935"/>
                </a:lnTo>
                <a:cubicBezTo>
                  <a:pt x="4373067" y="293935"/>
                  <a:pt x="4373067" y="291455"/>
                  <a:pt x="4368105" y="286494"/>
                </a:cubicBezTo>
                <a:cubicBezTo>
                  <a:pt x="4368105" y="281532"/>
                  <a:pt x="4369346" y="277812"/>
                  <a:pt x="4371826" y="275332"/>
                </a:cubicBezTo>
                <a:cubicBezTo>
                  <a:pt x="4374307" y="272852"/>
                  <a:pt x="4375547" y="271611"/>
                  <a:pt x="4375547" y="271611"/>
                </a:cubicBezTo>
                <a:lnTo>
                  <a:pt x="4360664" y="271611"/>
                </a:lnTo>
                <a:lnTo>
                  <a:pt x="4360664" y="279052"/>
                </a:lnTo>
                <a:lnTo>
                  <a:pt x="4353223" y="279052"/>
                </a:lnTo>
                <a:lnTo>
                  <a:pt x="4345781" y="279052"/>
                </a:lnTo>
                <a:cubicBezTo>
                  <a:pt x="4345781" y="279052"/>
                  <a:pt x="4345781" y="277812"/>
                  <a:pt x="4345781" y="275332"/>
                </a:cubicBezTo>
                <a:cubicBezTo>
                  <a:pt x="4345781" y="272852"/>
                  <a:pt x="4343301" y="271611"/>
                  <a:pt x="4338340" y="271611"/>
                </a:cubicBezTo>
                <a:close/>
                <a:moveTo>
                  <a:pt x="3690938" y="271611"/>
                </a:moveTo>
                <a:cubicBezTo>
                  <a:pt x="3690938" y="271611"/>
                  <a:pt x="3693418" y="271611"/>
                  <a:pt x="3698379" y="271611"/>
                </a:cubicBezTo>
                <a:cubicBezTo>
                  <a:pt x="3703340" y="271611"/>
                  <a:pt x="3705820" y="274091"/>
                  <a:pt x="3705820" y="279052"/>
                </a:cubicBezTo>
                <a:cubicBezTo>
                  <a:pt x="3705820" y="284014"/>
                  <a:pt x="3705820" y="286494"/>
                  <a:pt x="3705820" y="286494"/>
                </a:cubicBezTo>
                <a:cubicBezTo>
                  <a:pt x="3705820" y="286494"/>
                  <a:pt x="3708301" y="286494"/>
                  <a:pt x="3713262" y="286494"/>
                </a:cubicBezTo>
                <a:lnTo>
                  <a:pt x="3698379" y="293935"/>
                </a:lnTo>
                <a:lnTo>
                  <a:pt x="3683496" y="293935"/>
                </a:lnTo>
                <a:lnTo>
                  <a:pt x="3690938" y="286494"/>
                </a:lnTo>
                <a:lnTo>
                  <a:pt x="3690938" y="279052"/>
                </a:lnTo>
                <a:cubicBezTo>
                  <a:pt x="3690938" y="274091"/>
                  <a:pt x="3690938" y="271611"/>
                  <a:pt x="3690938" y="271611"/>
                </a:cubicBezTo>
                <a:close/>
                <a:moveTo>
                  <a:pt x="4257563" y="259909"/>
                </a:moveTo>
                <a:lnTo>
                  <a:pt x="4249043" y="264170"/>
                </a:lnTo>
                <a:cubicBezTo>
                  <a:pt x="4249043" y="264170"/>
                  <a:pt x="4251523" y="262929"/>
                  <a:pt x="4256484" y="260449"/>
                </a:cubicBezTo>
                <a:close/>
                <a:moveTo>
                  <a:pt x="4442519" y="256728"/>
                </a:moveTo>
                <a:lnTo>
                  <a:pt x="4442519" y="264170"/>
                </a:lnTo>
                <a:lnTo>
                  <a:pt x="4449961" y="264170"/>
                </a:lnTo>
                <a:cubicBezTo>
                  <a:pt x="4449961" y="264170"/>
                  <a:pt x="4447481" y="261689"/>
                  <a:pt x="4442519" y="256728"/>
                </a:cubicBezTo>
                <a:close/>
                <a:moveTo>
                  <a:pt x="5834062" y="249287"/>
                </a:moveTo>
                <a:cubicBezTo>
                  <a:pt x="5839024" y="249287"/>
                  <a:pt x="5841504" y="250527"/>
                  <a:pt x="5841504" y="253007"/>
                </a:cubicBezTo>
                <a:cubicBezTo>
                  <a:pt x="5841504" y="255488"/>
                  <a:pt x="5839024" y="256728"/>
                  <a:pt x="5834062" y="256728"/>
                </a:cubicBezTo>
                <a:close/>
                <a:moveTo>
                  <a:pt x="5052715" y="249287"/>
                </a:moveTo>
                <a:cubicBezTo>
                  <a:pt x="5052715" y="249287"/>
                  <a:pt x="5051474" y="250527"/>
                  <a:pt x="5048994" y="253007"/>
                </a:cubicBezTo>
                <a:cubicBezTo>
                  <a:pt x="5046514" y="255488"/>
                  <a:pt x="5046514" y="256728"/>
                  <a:pt x="5048994" y="256728"/>
                </a:cubicBezTo>
                <a:cubicBezTo>
                  <a:pt x="5051474" y="256728"/>
                  <a:pt x="5052715" y="256728"/>
                  <a:pt x="5052715" y="256728"/>
                </a:cubicBezTo>
                <a:cubicBezTo>
                  <a:pt x="5057676" y="251767"/>
                  <a:pt x="5060156" y="249287"/>
                  <a:pt x="5060156" y="249287"/>
                </a:cubicBezTo>
                <a:cubicBezTo>
                  <a:pt x="5060156" y="249287"/>
                  <a:pt x="5057676" y="249287"/>
                  <a:pt x="5052715" y="249287"/>
                </a:cubicBezTo>
                <a:close/>
                <a:moveTo>
                  <a:pt x="5022949" y="249287"/>
                </a:moveTo>
                <a:cubicBezTo>
                  <a:pt x="5022949" y="249287"/>
                  <a:pt x="5025429" y="251767"/>
                  <a:pt x="5030390" y="256728"/>
                </a:cubicBezTo>
                <a:lnTo>
                  <a:pt x="5030390" y="249287"/>
                </a:lnTo>
                <a:close/>
                <a:moveTo>
                  <a:pt x="4993183" y="249287"/>
                </a:moveTo>
                <a:cubicBezTo>
                  <a:pt x="4998145" y="249287"/>
                  <a:pt x="5000625" y="251767"/>
                  <a:pt x="5000625" y="256728"/>
                </a:cubicBezTo>
                <a:lnTo>
                  <a:pt x="5008066" y="256728"/>
                </a:lnTo>
                <a:cubicBezTo>
                  <a:pt x="5008066" y="251767"/>
                  <a:pt x="5008066" y="249287"/>
                  <a:pt x="5008066" y="249287"/>
                </a:cubicBezTo>
                <a:cubicBezTo>
                  <a:pt x="5008066" y="249287"/>
                  <a:pt x="5005586" y="249287"/>
                  <a:pt x="5000625" y="249287"/>
                </a:cubicBezTo>
                <a:close/>
                <a:moveTo>
                  <a:pt x="4985742" y="249287"/>
                </a:moveTo>
                <a:cubicBezTo>
                  <a:pt x="4980781" y="254248"/>
                  <a:pt x="4978301" y="259208"/>
                  <a:pt x="4978301" y="264170"/>
                </a:cubicBezTo>
                <a:lnTo>
                  <a:pt x="4985742" y="264170"/>
                </a:lnTo>
                <a:close/>
                <a:moveTo>
                  <a:pt x="4085332" y="249287"/>
                </a:moveTo>
                <a:lnTo>
                  <a:pt x="4077891" y="256728"/>
                </a:lnTo>
                <a:cubicBezTo>
                  <a:pt x="4072930" y="261689"/>
                  <a:pt x="4071690" y="265410"/>
                  <a:pt x="4074170" y="267890"/>
                </a:cubicBezTo>
                <a:cubicBezTo>
                  <a:pt x="4076650" y="270370"/>
                  <a:pt x="4075410" y="271611"/>
                  <a:pt x="4070449" y="271611"/>
                </a:cubicBezTo>
                <a:cubicBezTo>
                  <a:pt x="4060527" y="271611"/>
                  <a:pt x="4058047" y="276572"/>
                  <a:pt x="4063008" y="286494"/>
                </a:cubicBezTo>
                <a:cubicBezTo>
                  <a:pt x="4067969" y="291455"/>
                  <a:pt x="4071690" y="292695"/>
                  <a:pt x="4074170" y="290214"/>
                </a:cubicBezTo>
                <a:cubicBezTo>
                  <a:pt x="4076650" y="287734"/>
                  <a:pt x="4077891" y="284014"/>
                  <a:pt x="4077891" y="279052"/>
                </a:cubicBezTo>
                <a:lnTo>
                  <a:pt x="4085332" y="279052"/>
                </a:lnTo>
                <a:lnTo>
                  <a:pt x="4092773" y="279052"/>
                </a:lnTo>
                <a:cubicBezTo>
                  <a:pt x="4097735" y="279052"/>
                  <a:pt x="4102695" y="276572"/>
                  <a:pt x="4107656" y="271611"/>
                </a:cubicBezTo>
                <a:cubicBezTo>
                  <a:pt x="4112617" y="271611"/>
                  <a:pt x="4115098" y="271611"/>
                  <a:pt x="4115098" y="271611"/>
                </a:cubicBezTo>
                <a:cubicBezTo>
                  <a:pt x="4120059" y="276572"/>
                  <a:pt x="4122539" y="281532"/>
                  <a:pt x="4122539" y="286494"/>
                </a:cubicBezTo>
                <a:lnTo>
                  <a:pt x="4115098" y="293935"/>
                </a:lnTo>
                <a:cubicBezTo>
                  <a:pt x="4115098" y="288974"/>
                  <a:pt x="4112617" y="286494"/>
                  <a:pt x="4107656" y="286494"/>
                </a:cubicBezTo>
                <a:cubicBezTo>
                  <a:pt x="4102695" y="286494"/>
                  <a:pt x="4100215" y="288974"/>
                  <a:pt x="4100215" y="293935"/>
                </a:cubicBezTo>
                <a:cubicBezTo>
                  <a:pt x="4100215" y="293935"/>
                  <a:pt x="4098975" y="293935"/>
                  <a:pt x="4096494" y="293935"/>
                </a:cubicBezTo>
                <a:cubicBezTo>
                  <a:pt x="4094014" y="293935"/>
                  <a:pt x="4090293" y="296415"/>
                  <a:pt x="4085332" y="301377"/>
                </a:cubicBezTo>
                <a:cubicBezTo>
                  <a:pt x="4080372" y="301377"/>
                  <a:pt x="4075410" y="301377"/>
                  <a:pt x="4070449" y="301377"/>
                </a:cubicBezTo>
                <a:cubicBezTo>
                  <a:pt x="4065489" y="301377"/>
                  <a:pt x="4060527" y="301377"/>
                  <a:pt x="4055566" y="301377"/>
                </a:cubicBezTo>
                <a:cubicBezTo>
                  <a:pt x="4050605" y="301377"/>
                  <a:pt x="4048125" y="298897"/>
                  <a:pt x="4048125" y="293935"/>
                </a:cubicBezTo>
                <a:cubicBezTo>
                  <a:pt x="4048125" y="288974"/>
                  <a:pt x="4049365" y="285253"/>
                  <a:pt x="4051846" y="282773"/>
                </a:cubicBezTo>
                <a:cubicBezTo>
                  <a:pt x="4054327" y="280293"/>
                  <a:pt x="4055566" y="276572"/>
                  <a:pt x="4055566" y="271611"/>
                </a:cubicBezTo>
                <a:cubicBezTo>
                  <a:pt x="4040684" y="266650"/>
                  <a:pt x="4025801" y="266650"/>
                  <a:pt x="4010918" y="271611"/>
                </a:cubicBezTo>
                <a:cubicBezTo>
                  <a:pt x="3996035" y="276572"/>
                  <a:pt x="3988594" y="279052"/>
                  <a:pt x="3988594" y="279052"/>
                </a:cubicBezTo>
                <a:cubicBezTo>
                  <a:pt x="3988594" y="274091"/>
                  <a:pt x="3989834" y="271611"/>
                  <a:pt x="3992314" y="271611"/>
                </a:cubicBezTo>
                <a:cubicBezTo>
                  <a:pt x="3994795" y="271611"/>
                  <a:pt x="3999756" y="270370"/>
                  <a:pt x="4007197" y="267890"/>
                </a:cubicBezTo>
                <a:cubicBezTo>
                  <a:pt x="4014639" y="265410"/>
                  <a:pt x="4025801" y="261689"/>
                  <a:pt x="4040684" y="256728"/>
                </a:cubicBezTo>
                <a:close/>
                <a:moveTo>
                  <a:pt x="5848945" y="241845"/>
                </a:moveTo>
                <a:cubicBezTo>
                  <a:pt x="5858867" y="246807"/>
                  <a:pt x="5866308" y="249287"/>
                  <a:pt x="5871269" y="249287"/>
                </a:cubicBezTo>
                <a:cubicBezTo>
                  <a:pt x="5871269" y="254248"/>
                  <a:pt x="5872510" y="256728"/>
                  <a:pt x="5874990" y="256728"/>
                </a:cubicBezTo>
                <a:cubicBezTo>
                  <a:pt x="5877470" y="256728"/>
                  <a:pt x="5878711" y="256728"/>
                  <a:pt x="5878711" y="256728"/>
                </a:cubicBezTo>
                <a:cubicBezTo>
                  <a:pt x="5878711" y="256728"/>
                  <a:pt x="5881191" y="257969"/>
                  <a:pt x="5886152" y="260449"/>
                </a:cubicBezTo>
                <a:cubicBezTo>
                  <a:pt x="5891113" y="262929"/>
                  <a:pt x="5891113" y="265410"/>
                  <a:pt x="5886152" y="267890"/>
                </a:cubicBezTo>
                <a:cubicBezTo>
                  <a:pt x="5881191" y="270370"/>
                  <a:pt x="5878711" y="271611"/>
                  <a:pt x="5878711" y="271611"/>
                </a:cubicBezTo>
                <a:cubicBezTo>
                  <a:pt x="5873749" y="271611"/>
                  <a:pt x="5868789" y="269131"/>
                  <a:pt x="5863828" y="264170"/>
                </a:cubicBezTo>
                <a:cubicBezTo>
                  <a:pt x="5858867" y="264170"/>
                  <a:pt x="5855146" y="262929"/>
                  <a:pt x="5852666" y="260449"/>
                </a:cubicBezTo>
                <a:cubicBezTo>
                  <a:pt x="5850186" y="257969"/>
                  <a:pt x="5846465" y="254248"/>
                  <a:pt x="5841504" y="249287"/>
                </a:cubicBezTo>
                <a:close/>
                <a:moveTo>
                  <a:pt x="5811738" y="241845"/>
                </a:moveTo>
                <a:lnTo>
                  <a:pt x="5819179" y="241845"/>
                </a:lnTo>
                <a:cubicBezTo>
                  <a:pt x="5819179" y="246807"/>
                  <a:pt x="5816699" y="249287"/>
                  <a:pt x="5811738" y="249287"/>
                </a:cubicBezTo>
                <a:lnTo>
                  <a:pt x="5804297" y="249287"/>
                </a:lnTo>
                <a:cubicBezTo>
                  <a:pt x="5804297" y="249287"/>
                  <a:pt x="5806777" y="246807"/>
                  <a:pt x="5811738" y="241845"/>
                </a:cubicBezTo>
                <a:close/>
                <a:moveTo>
                  <a:pt x="5447109" y="241845"/>
                </a:moveTo>
                <a:cubicBezTo>
                  <a:pt x="5452070" y="246807"/>
                  <a:pt x="5454551" y="249287"/>
                  <a:pt x="5454551" y="249287"/>
                </a:cubicBezTo>
                <a:cubicBezTo>
                  <a:pt x="5454551" y="249287"/>
                  <a:pt x="5452070" y="249287"/>
                  <a:pt x="5447109" y="249287"/>
                </a:cubicBezTo>
                <a:cubicBezTo>
                  <a:pt x="5447109" y="244325"/>
                  <a:pt x="5447109" y="241845"/>
                  <a:pt x="5447109" y="241845"/>
                </a:cubicBezTo>
                <a:close/>
                <a:moveTo>
                  <a:pt x="3914180" y="241845"/>
                </a:moveTo>
                <a:lnTo>
                  <a:pt x="3921622" y="249287"/>
                </a:lnTo>
                <a:lnTo>
                  <a:pt x="3914180" y="249287"/>
                </a:lnTo>
                <a:close/>
                <a:moveTo>
                  <a:pt x="5863828" y="234404"/>
                </a:moveTo>
                <a:lnTo>
                  <a:pt x="5878711" y="241845"/>
                </a:lnTo>
                <a:cubicBezTo>
                  <a:pt x="5873749" y="241845"/>
                  <a:pt x="5871269" y="241845"/>
                  <a:pt x="5871269" y="241845"/>
                </a:cubicBezTo>
                <a:close/>
                <a:moveTo>
                  <a:pt x="4799707" y="234404"/>
                </a:moveTo>
                <a:lnTo>
                  <a:pt x="4792265" y="241845"/>
                </a:lnTo>
                <a:cubicBezTo>
                  <a:pt x="4797227" y="241845"/>
                  <a:pt x="4800947" y="241845"/>
                  <a:pt x="4803427" y="241845"/>
                </a:cubicBezTo>
                <a:cubicBezTo>
                  <a:pt x="4805908" y="241845"/>
                  <a:pt x="4807148" y="241845"/>
                  <a:pt x="4807148" y="241845"/>
                </a:cubicBezTo>
                <a:cubicBezTo>
                  <a:pt x="4812109" y="246807"/>
                  <a:pt x="4814590" y="249287"/>
                  <a:pt x="4814590" y="249287"/>
                </a:cubicBezTo>
                <a:cubicBezTo>
                  <a:pt x="4814590" y="249287"/>
                  <a:pt x="4817070" y="246807"/>
                  <a:pt x="4822031" y="241845"/>
                </a:cubicBezTo>
                <a:cubicBezTo>
                  <a:pt x="4831952" y="246807"/>
                  <a:pt x="4836914" y="244325"/>
                  <a:pt x="4836914" y="234404"/>
                </a:cubicBezTo>
                <a:lnTo>
                  <a:pt x="4829472" y="234404"/>
                </a:lnTo>
                <a:cubicBezTo>
                  <a:pt x="4829472" y="234404"/>
                  <a:pt x="4825752" y="234404"/>
                  <a:pt x="4818310" y="234404"/>
                </a:cubicBezTo>
                <a:cubicBezTo>
                  <a:pt x="4810869" y="234404"/>
                  <a:pt x="4804668" y="234404"/>
                  <a:pt x="4799707" y="234404"/>
                </a:cubicBezTo>
                <a:close/>
                <a:moveTo>
                  <a:pt x="3876973" y="234404"/>
                </a:moveTo>
                <a:lnTo>
                  <a:pt x="3884415" y="234404"/>
                </a:lnTo>
                <a:lnTo>
                  <a:pt x="3891855" y="234404"/>
                </a:lnTo>
                <a:cubicBezTo>
                  <a:pt x="3891855" y="239365"/>
                  <a:pt x="3890615" y="241845"/>
                  <a:pt x="3888135" y="241845"/>
                </a:cubicBezTo>
                <a:cubicBezTo>
                  <a:pt x="3885654" y="241845"/>
                  <a:pt x="3884415" y="244325"/>
                  <a:pt x="3884415" y="249287"/>
                </a:cubicBezTo>
                <a:lnTo>
                  <a:pt x="3876973" y="249287"/>
                </a:lnTo>
                <a:cubicBezTo>
                  <a:pt x="3876973" y="249287"/>
                  <a:pt x="3876973" y="248046"/>
                  <a:pt x="3876973" y="245566"/>
                </a:cubicBezTo>
                <a:cubicBezTo>
                  <a:pt x="3876973" y="243086"/>
                  <a:pt x="3876973" y="239365"/>
                  <a:pt x="3876973" y="234404"/>
                </a:cubicBezTo>
                <a:close/>
                <a:moveTo>
                  <a:pt x="5432226" y="226963"/>
                </a:moveTo>
                <a:cubicBezTo>
                  <a:pt x="5432226" y="231924"/>
                  <a:pt x="5434706" y="233163"/>
                  <a:pt x="5439668" y="230683"/>
                </a:cubicBezTo>
                <a:cubicBezTo>
                  <a:pt x="5444629" y="228203"/>
                  <a:pt x="5449589" y="228203"/>
                  <a:pt x="5454551" y="230683"/>
                </a:cubicBezTo>
                <a:cubicBezTo>
                  <a:pt x="5459512" y="233163"/>
                  <a:pt x="5461992" y="234404"/>
                  <a:pt x="5461992" y="234404"/>
                </a:cubicBezTo>
                <a:cubicBezTo>
                  <a:pt x="5461992" y="239365"/>
                  <a:pt x="5460751" y="241845"/>
                  <a:pt x="5458271" y="241845"/>
                </a:cubicBezTo>
                <a:cubicBezTo>
                  <a:pt x="5455791" y="241845"/>
                  <a:pt x="5454551" y="241845"/>
                  <a:pt x="5454551" y="241845"/>
                </a:cubicBezTo>
                <a:cubicBezTo>
                  <a:pt x="5452070" y="241845"/>
                  <a:pt x="5449900" y="241845"/>
                  <a:pt x="5448039" y="241845"/>
                </a:cubicBezTo>
                <a:lnTo>
                  <a:pt x="5447109" y="241845"/>
                </a:lnTo>
                <a:lnTo>
                  <a:pt x="5443388" y="241845"/>
                </a:lnTo>
                <a:cubicBezTo>
                  <a:pt x="5440908" y="241845"/>
                  <a:pt x="5439668" y="241845"/>
                  <a:pt x="5439668" y="241845"/>
                </a:cubicBezTo>
                <a:lnTo>
                  <a:pt x="5432226" y="241845"/>
                </a:lnTo>
                <a:cubicBezTo>
                  <a:pt x="5427265" y="236884"/>
                  <a:pt x="5427265" y="231924"/>
                  <a:pt x="5432226" y="226963"/>
                </a:cubicBezTo>
                <a:close/>
                <a:moveTo>
                  <a:pt x="4866679" y="226963"/>
                </a:moveTo>
                <a:cubicBezTo>
                  <a:pt x="4876601" y="231924"/>
                  <a:pt x="4881562" y="234404"/>
                  <a:pt x="4881562" y="234404"/>
                </a:cubicBezTo>
                <a:cubicBezTo>
                  <a:pt x="4886524" y="234404"/>
                  <a:pt x="4889004" y="231924"/>
                  <a:pt x="4889004" y="226963"/>
                </a:cubicBezTo>
                <a:cubicBezTo>
                  <a:pt x="4889004" y="226963"/>
                  <a:pt x="4881562" y="226963"/>
                  <a:pt x="4866679" y="226963"/>
                </a:cubicBezTo>
                <a:close/>
                <a:moveTo>
                  <a:pt x="4182070" y="226963"/>
                </a:moveTo>
                <a:cubicBezTo>
                  <a:pt x="4182070" y="226963"/>
                  <a:pt x="4177109" y="229443"/>
                  <a:pt x="4167188" y="234404"/>
                </a:cubicBezTo>
                <a:cubicBezTo>
                  <a:pt x="4162226" y="234404"/>
                  <a:pt x="4156025" y="235645"/>
                  <a:pt x="4148584" y="238125"/>
                </a:cubicBezTo>
                <a:cubicBezTo>
                  <a:pt x="4141143" y="240605"/>
                  <a:pt x="4132461" y="241845"/>
                  <a:pt x="4122539" y="241845"/>
                </a:cubicBezTo>
                <a:cubicBezTo>
                  <a:pt x="4112617" y="246807"/>
                  <a:pt x="4105176" y="249287"/>
                  <a:pt x="4100215" y="249287"/>
                </a:cubicBezTo>
                <a:lnTo>
                  <a:pt x="4100215" y="241845"/>
                </a:lnTo>
                <a:close/>
                <a:moveTo>
                  <a:pt x="3828604" y="226963"/>
                </a:moveTo>
                <a:cubicBezTo>
                  <a:pt x="3831084" y="226963"/>
                  <a:pt x="3832325" y="226963"/>
                  <a:pt x="3832325" y="226963"/>
                </a:cubicBezTo>
                <a:cubicBezTo>
                  <a:pt x="3837285" y="226963"/>
                  <a:pt x="3839766" y="229443"/>
                  <a:pt x="3839766" y="234404"/>
                </a:cubicBezTo>
                <a:cubicBezTo>
                  <a:pt x="3839766" y="234404"/>
                  <a:pt x="3837285" y="234404"/>
                  <a:pt x="3832325" y="234404"/>
                </a:cubicBezTo>
                <a:cubicBezTo>
                  <a:pt x="3827363" y="234404"/>
                  <a:pt x="3824883" y="234404"/>
                  <a:pt x="3824883" y="234404"/>
                </a:cubicBezTo>
                <a:cubicBezTo>
                  <a:pt x="3824883" y="229443"/>
                  <a:pt x="3826123" y="226963"/>
                  <a:pt x="3828604" y="226963"/>
                </a:cubicBezTo>
                <a:close/>
                <a:moveTo>
                  <a:pt x="5186660" y="219521"/>
                </a:moveTo>
                <a:cubicBezTo>
                  <a:pt x="5186660" y="224482"/>
                  <a:pt x="5186660" y="226963"/>
                  <a:pt x="5186660" y="226963"/>
                </a:cubicBezTo>
                <a:lnTo>
                  <a:pt x="5194101" y="226963"/>
                </a:lnTo>
                <a:close/>
                <a:moveTo>
                  <a:pt x="4502051" y="219521"/>
                </a:moveTo>
                <a:cubicBezTo>
                  <a:pt x="4502051" y="224482"/>
                  <a:pt x="4504531" y="226963"/>
                  <a:pt x="4509492" y="226963"/>
                </a:cubicBezTo>
                <a:lnTo>
                  <a:pt x="4513720" y="227301"/>
                </a:lnTo>
                <a:close/>
                <a:moveTo>
                  <a:pt x="5417343" y="212080"/>
                </a:moveTo>
                <a:cubicBezTo>
                  <a:pt x="5417343" y="212080"/>
                  <a:pt x="5419824" y="212080"/>
                  <a:pt x="5424785" y="212080"/>
                </a:cubicBezTo>
                <a:cubicBezTo>
                  <a:pt x="5424785" y="212080"/>
                  <a:pt x="5424785" y="213320"/>
                  <a:pt x="5424785" y="215800"/>
                </a:cubicBezTo>
                <a:cubicBezTo>
                  <a:pt x="5424785" y="218281"/>
                  <a:pt x="5424785" y="219521"/>
                  <a:pt x="5424785" y="219521"/>
                </a:cubicBezTo>
                <a:cubicBezTo>
                  <a:pt x="5424785" y="219521"/>
                  <a:pt x="5423544" y="218281"/>
                  <a:pt x="5421064" y="215800"/>
                </a:cubicBezTo>
                <a:cubicBezTo>
                  <a:pt x="5418584" y="213320"/>
                  <a:pt x="5417343" y="212080"/>
                  <a:pt x="5417343" y="212080"/>
                </a:cubicBezTo>
                <a:close/>
                <a:moveTo>
                  <a:pt x="4531816" y="208359"/>
                </a:moveTo>
                <a:lnTo>
                  <a:pt x="4531816" y="212080"/>
                </a:lnTo>
                <a:lnTo>
                  <a:pt x="4528715" y="211305"/>
                </a:lnTo>
                <a:lnTo>
                  <a:pt x="4529026" y="210452"/>
                </a:lnTo>
                <a:cubicBezTo>
                  <a:pt x="4529645" y="209677"/>
                  <a:pt x="4530576" y="208979"/>
                  <a:pt x="4531816" y="208359"/>
                </a:cubicBezTo>
                <a:close/>
                <a:moveTo>
                  <a:pt x="5543847" y="204638"/>
                </a:moveTo>
                <a:cubicBezTo>
                  <a:pt x="5548809" y="204638"/>
                  <a:pt x="5551289" y="205879"/>
                  <a:pt x="5551289" y="208359"/>
                </a:cubicBezTo>
                <a:cubicBezTo>
                  <a:pt x="5551289" y="210839"/>
                  <a:pt x="5548809" y="212080"/>
                  <a:pt x="5543847" y="212080"/>
                </a:cubicBezTo>
                <a:close/>
                <a:moveTo>
                  <a:pt x="5045273" y="204638"/>
                </a:moveTo>
                <a:lnTo>
                  <a:pt x="5045273" y="212080"/>
                </a:lnTo>
                <a:lnTo>
                  <a:pt x="5052715" y="212080"/>
                </a:lnTo>
                <a:cubicBezTo>
                  <a:pt x="5052715" y="207118"/>
                  <a:pt x="5050234" y="204638"/>
                  <a:pt x="5045273" y="204638"/>
                </a:cubicBezTo>
                <a:close/>
                <a:moveTo>
                  <a:pt x="3981152" y="204638"/>
                </a:moveTo>
                <a:cubicBezTo>
                  <a:pt x="3986113" y="204638"/>
                  <a:pt x="3991075" y="204638"/>
                  <a:pt x="3996035" y="204638"/>
                </a:cubicBezTo>
                <a:lnTo>
                  <a:pt x="4003477" y="204638"/>
                </a:lnTo>
                <a:cubicBezTo>
                  <a:pt x="3998516" y="209600"/>
                  <a:pt x="3998516" y="212080"/>
                  <a:pt x="4003477" y="212080"/>
                </a:cubicBezTo>
                <a:lnTo>
                  <a:pt x="3996035" y="219521"/>
                </a:lnTo>
                <a:cubicBezTo>
                  <a:pt x="3996035" y="219521"/>
                  <a:pt x="3993555" y="217041"/>
                  <a:pt x="3988594" y="212080"/>
                </a:cubicBezTo>
                <a:lnTo>
                  <a:pt x="3981152" y="212080"/>
                </a:lnTo>
                <a:lnTo>
                  <a:pt x="3973711" y="212080"/>
                </a:lnTo>
                <a:cubicBezTo>
                  <a:pt x="3973711" y="207118"/>
                  <a:pt x="3976192" y="204638"/>
                  <a:pt x="3981152" y="204638"/>
                </a:cubicBezTo>
                <a:close/>
                <a:moveTo>
                  <a:pt x="4383918" y="202313"/>
                </a:moveTo>
                <a:cubicBezTo>
                  <a:pt x="4385779" y="202623"/>
                  <a:pt x="4387949" y="203398"/>
                  <a:pt x="4390430" y="204638"/>
                </a:cubicBezTo>
                <a:cubicBezTo>
                  <a:pt x="4395391" y="204638"/>
                  <a:pt x="4400351" y="204638"/>
                  <a:pt x="4405313" y="204638"/>
                </a:cubicBezTo>
                <a:lnTo>
                  <a:pt x="4405313" y="212080"/>
                </a:lnTo>
                <a:lnTo>
                  <a:pt x="4412754" y="219521"/>
                </a:lnTo>
                <a:cubicBezTo>
                  <a:pt x="4417715" y="219521"/>
                  <a:pt x="4421436" y="219521"/>
                  <a:pt x="4423916" y="219521"/>
                </a:cubicBezTo>
                <a:cubicBezTo>
                  <a:pt x="4426396" y="219521"/>
                  <a:pt x="4427636" y="222001"/>
                  <a:pt x="4427636" y="226963"/>
                </a:cubicBezTo>
                <a:cubicBezTo>
                  <a:pt x="4427636" y="226963"/>
                  <a:pt x="4422676" y="226963"/>
                  <a:pt x="4412754" y="226963"/>
                </a:cubicBezTo>
                <a:cubicBezTo>
                  <a:pt x="4382988" y="231924"/>
                  <a:pt x="4368105" y="234404"/>
                  <a:pt x="4368105" y="234404"/>
                </a:cubicBezTo>
                <a:cubicBezTo>
                  <a:pt x="4368105" y="234404"/>
                  <a:pt x="4363144" y="235645"/>
                  <a:pt x="4353223" y="238125"/>
                </a:cubicBezTo>
                <a:cubicBezTo>
                  <a:pt x="4343301" y="240605"/>
                  <a:pt x="4333379" y="241845"/>
                  <a:pt x="4323457" y="241845"/>
                </a:cubicBezTo>
                <a:lnTo>
                  <a:pt x="4308574" y="249287"/>
                </a:lnTo>
                <a:cubicBezTo>
                  <a:pt x="4313535" y="244325"/>
                  <a:pt x="4313535" y="241845"/>
                  <a:pt x="4308574" y="241845"/>
                </a:cubicBezTo>
                <a:cubicBezTo>
                  <a:pt x="4298652" y="236884"/>
                  <a:pt x="4296172" y="229443"/>
                  <a:pt x="4301133" y="219521"/>
                </a:cubicBezTo>
                <a:cubicBezTo>
                  <a:pt x="4306094" y="214560"/>
                  <a:pt x="4309815" y="210839"/>
                  <a:pt x="4312295" y="208359"/>
                </a:cubicBezTo>
                <a:cubicBezTo>
                  <a:pt x="4314775" y="205879"/>
                  <a:pt x="4318496" y="204638"/>
                  <a:pt x="4323457" y="204638"/>
                </a:cubicBezTo>
                <a:cubicBezTo>
                  <a:pt x="4328418" y="204638"/>
                  <a:pt x="4332139" y="205879"/>
                  <a:pt x="4334619" y="208359"/>
                </a:cubicBezTo>
                <a:cubicBezTo>
                  <a:pt x="4337100" y="210839"/>
                  <a:pt x="4340820" y="212080"/>
                  <a:pt x="4345781" y="212080"/>
                </a:cubicBezTo>
                <a:lnTo>
                  <a:pt x="4353223" y="212080"/>
                </a:lnTo>
                <a:cubicBezTo>
                  <a:pt x="4353223" y="207118"/>
                  <a:pt x="4355703" y="204638"/>
                  <a:pt x="4360664" y="204638"/>
                </a:cubicBezTo>
                <a:lnTo>
                  <a:pt x="4368105" y="212080"/>
                </a:lnTo>
                <a:cubicBezTo>
                  <a:pt x="4368105" y="217041"/>
                  <a:pt x="4370586" y="219521"/>
                  <a:pt x="4375547" y="219521"/>
                </a:cubicBezTo>
                <a:lnTo>
                  <a:pt x="4375547" y="212080"/>
                </a:lnTo>
                <a:cubicBezTo>
                  <a:pt x="4375547" y="204639"/>
                  <a:pt x="4378337" y="201383"/>
                  <a:pt x="4383918" y="202313"/>
                </a:cubicBezTo>
                <a:close/>
                <a:moveTo>
                  <a:pt x="5119687" y="189756"/>
                </a:moveTo>
                <a:cubicBezTo>
                  <a:pt x="5119687" y="194717"/>
                  <a:pt x="5119687" y="197197"/>
                  <a:pt x="5119687" y="197197"/>
                </a:cubicBezTo>
                <a:lnTo>
                  <a:pt x="5127129" y="197197"/>
                </a:lnTo>
                <a:close/>
                <a:moveTo>
                  <a:pt x="4606230" y="189756"/>
                </a:moveTo>
                <a:cubicBezTo>
                  <a:pt x="4586386" y="189756"/>
                  <a:pt x="4576465" y="192236"/>
                  <a:pt x="4576465" y="197197"/>
                </a:cubicBezTo>
                <a:cubicBezTo>
                  <a:pt x="4581426" y="207118"/>
                  <a:pt x="4591347" y="209600"/>
                  <a:pt x="4606230" y="204638"/>
                </a:cubicBezTo>
                <a:lnTo>
                  <a:pt x="4621113" y="197197"/>
                </a:lnTo>
                <a:cubicBezTo>
                  <a:pt x="4626074" y="197197"/>
                  <a:pt x="4628554" y="197197"/>
                  <a:pt x="4628554" y="197197"/>
                </a:cubicBezTo>
                <a:close/>
                <a:moveTo>
                  <a:pt x="4308574" y="189756"/>
                </a:moveTo>
                <a:cubicBezTo>
                  <a:pt x="4323457" y="189756"/>
                  <a:pt x="4330898" y="189756"/>
                  <a:pt x="4330898" y="189756"/>
                </a:cubicBezTo>
                <a:cubicBezTo>
                  <a:pt x="4330898" y="189756"/>
                  <a:pt x="4311055" y="194717"/>
                  <a:pt x="4271367" y="204638"/>
                </a:cubicBezTo>
                <a:cubicBezTo>
                  <a:pt x="4226719" y="214560"/>
                  <a:pt x="4206875" y="217041"/>
                  <a:pt x="4211836" y="212080"/>
                </a:cubicBezTo>
                <a:cubicBezTo>
                  <a:pt x="4221758" y="207118"/>
                  <a:pt x="4229199" y="204638"/>
                  <a:pt x="4234160" y="204638"/>
                </a:cubicBezTo>
                <a:cubicBezTo>
                  <a:pt x="4234160" y="204638"/>
                  <a:pt x="4236641" y="204638"/>
                  <a:pt x="4241602" y="204638"/>
                </a:cubicBezTo>
                <a:cubicBezTo>
                  <a:pt x="4246563" y="204638"/>
                  <a:pt x="4249043" y="204638"/>
                  <a:pt x="4249043" y="204638"/>
                </a:cubicBezTo>
                <a:cubicBezTo>
                  <a:pt x="4273848" y="194717"/>
                  <a:pt x="4293691" y="189756"/>
                  <a:pt x="4308574" y="189756"/>
                </a:cubicBezTo>
                <a:close/>
                <a:moveTo>
                  <a:pt x="4040684" y="189756"/>
                </a:moveTo>
                <a:cubicBezTo>
                  <a:pt x="4045645" y="189756"/>
                  <a:pt x="4050605" y="189756"/>
                  <a:pt x="4055566" y="189756"/>
                </a:cubicBezTo>
                <a:cubicBezTo>
                  <a:pt x="4055566" y="194717"/>
                  <a:pt x="4051846" y="197197"/>
                  <a:pt x="4044404" y="197197"/>
                </a:cubicBezTo>
                <a:cubicBezTo>
                  <a:pt x="4036963" y="197197"/>
                  <a:pt x="4033242" y="195956"/>
                  <a:pt x="4033242" y="193476"/>
                </a:cubicBezTo>
                <a:cubicBezTo>
                  <a:pt x="4033242" y="190996"/>
                  <a:pt x="4035723" y="189756"/>
                  <a:pt x="4040684" y="189756"/>
                </a:cubicBezTo>
                <a:close/>
                <a:moveTo>
                  <a:pt x="5089922" y="182314"/>
                </a:moveTo>
                <a:cubicBezTo>
                  <a:pt x="5089922" y="182314"/>
                  <a:pt x="5092402" y="184794"/>
                  <a:pt x="5097363" y="189756"/>
                </a:cubicBezTo>
                <a:lnTo>
                  <a:pt x="5112246" y="197197"/>
                </a:lnTo>
                <a:close/>
                <a:moveTo>
                  <a:pt x="4948535" y="182314"/>
                </a:moveTo>
                <a:cubicBezTo>
                  <a:pt x="4943574" y="182314"/>
                  <a:pt x="4943574" y="184794"/>
                  <a:pt x="4948535" y="189756"/>
                </a:cubicBezTo>
                <a:cubicBezTo>
                  <a:pt x="4953496" y="189756"/>
                  <a:pt x="4955976" y="189756"/>
                  <a:pt x="4955976" y="189756"/>
                </a:cubicBezTo>
                <a:lnTo>
                  <a:pt x="4963418" y="189756"/>
                </a:lnTo>
                <a:lnTo>
                  <a:pt x="4963418" y="182314"/>
                </a:lnTo>
                <a:lnTo>
                  <a:pt x="4955976" y="189756"/>
                </a:lnTo>
                <a:cubicBezTo>
                  <a:pt x="4955976" y="184794"/>
                  <a:pt x="4953496" y="182314"/>
                  <a:pt x="4948535" y="182314"/>
                </a:cubicBezTo>
                <a:close/>
                <a:moveTo>
                  <a:pt x="4896445" y="182314"/>
                </a:moveTo>
                <a:cubicBezTo>
                  <a:pt x="4881562" y="182314"/>
                  <a:pt x="4872880" y="183555"/>
                  <a:pt x="4870400" y="186035"/>
                </a:cubicBezTo>
                <a:cubicBezTo>
                  <a:pt x="4867920" y="188515"/>
                  <a:pt x="4864199" y="190996"/>
                  <a:pt x="4859238" y="193476"/>
                </a:cubicBezTo>
                <a:cubicBezTo>
                  <a:pt x="4854277" y="195956"/>
                  <a:pt x="4851797" y="194717"/>
                  <a:pt x="4851797" y="189756"/>
                </a:cubicBezTo>
                <a:cubicBezTo>
                  <a:pt x="4846835" y="189756"/>
                  <a:pt x="4844355" y="189756"/>
                  <a:pt x="4844355" y="189756"/>
                </a:cubicBezTo>
                <a:cubicBezTo>
                  <a:pt x="4839394" y="194717"/>
                  <a:pt x="4833193" y="197197"/>
                  <a:pt x="4825752" y="197197"/>
                </a:cubicBezTo>
                <a:cubicBezTo>
                  <a:pt x="4818310" y="197197"/>
                  <a:pt x="4813349" y="195956"/>
                  <a:pt x="4810869" y="193476"/>
                </a:cubicBezTo>
                <a:cubicBezTo>
                  <a:pt x="4808389" y="190996"/>
                  <a:pt x="4804668" y="189756"/>
                  <a:pt x="4799707" y="189756"/>
                </a:cubicBezTo>
                <a:lnTo>
                  <a:pt x="4784824" y="197197"/>
                </a:lnTo>
                <a:cubicBezTo>
                  <a:pt x="4769941" y="197197"/>
                  <a:pt x="4762500" y="197197"/>
                  <a:pt x="4762500" y="197197"/>
                </a:cubicBezTo>
                <a:cubicBezTo>
                  <a:pt x="4762500" y="197197"/>
                  <a:pt x="4766220" y="198438"/>
                  <a:pt x="4773662" y="200918"/>
                </a:cubicBezTo>
                <a:cubicBezTo>
                  <a:pt x="4781103" y="203398"/>
                  <a:pt x="4789785" y="204638"/>
                  <a:pt x="4799707" y="204638"/>
                </a:cubicBezTo>
                <a:lnTo>
                  <a:pt x="4881562" y="212080"/>
                </a:lnTo>
                <a:cubicBezTo>
                  <a:pt x="4881562" y="212080"/>
                  <a:pt x="4886524" y="212080"/>
                  <a:pt x="4896445" y="212080"/>
                </a:cubicBezTo>
                <a:cubicBezTo>
                  <a:pt x="4901406" y="207118"/>
                  <a:pt x="4905127" y="204638"/>
                  <a:pt x="4907607" y="204638"/>
                </a:cubicBezTo>
                <a:cubicBezTo>
                  <a:pt x="4910087" y="204638"/>
                  <a:pt x="4911328" y="204638"/>
                  <a:pt x="4911328" y="204638"/>
                </a:cubicBezTo>
                <a:lnTo>
                  <a:pt x="4918769" y="197197"/>
                </a:lnTo>
                <a:cubicBezTo>
                  <a:pt x="4918769" y="197197"/>
                  <a:pt x="4918769" y="195956"/>
                  <a:pt x="4918769" y="193476"/>
                </a:cubicBezTo>
                <a:cubicBezTo>
                  <a:pt x="4918769" y="190996"/>
                  <a:pt x="4921249" y="189756"/>
                  <a:pt x="4926211" y="189756"/>
                </a:cubicBezTo>
                <a:cubicBezTo>
                  <a:pt x="4931172" y="189756"/>
                  <a:pt x="4934893" y="189756"/>
                  <a:pt x="4937373" y="189756"/>
                </a:cubicBezTo>
                <a:cubicBezTo>
                  <a:pt x="4939853" y="189756"/>
                  <a:pt x="4941093" y="189756"/>
                  <a:pt x="4941093" y="189756"/>
                </a:cubicBezTo>
                <a:lnTo>
                  <a:pt x="4926211" y="182314"/>
                </a:lnTo>
                <a:close/>
                <a:moveTo>
                  <a:pt x="4435078" y="182314"/>
                </a:moveTo>
                <a:lnTo>
                  <a:pt x="4442519" y="189756"/>
                </a:lnTo>
                <a:cubicBezTo>
                  <a:pt x="4442519" y="189756"/>
                  <a:pt x="4438799" y="189756"/>
                  <a:pt x="4431357" y="189756"/>
                </a:cubicBezTo>
                <a:cubicBezTo>
                  <a:pt x="4423916" y="189756"/>
                  <a:pt x="4420195" y="189756"/>
                  <a:pt x="4420195" y="189756"/>
                </a:cubicBezTo>
                <a:cubicBezTo>
                  <a:pt x="4420195" y="189756"/>
                  <a:pt x="4425156" y="187275"/>
                  <a:pt x="4435078" y="182314"/>
                </a:cubicBezTo>
                <a:close/>
                <a:moveTo>
                  <a:pt x="4368105" y="182314"/>
                </a:moveTo>
                <a:cubicBezTo>
                  <a:pt x="4368105" y="187275"/>
                  <a:pt x="4365625" y="189756"/>
                  <a:pt x="4360664" y="189756"/>
                </a:cubicBezTo>
                <a:cubicBezTo>
                  <a:pt x="4355703" y="189756"/>
                  <a:pt x="4350742" y="189756"/>
                  <a:pt x="4345781" y="189756"/>
                </a:cubicBezTo>
                <a:cubicBezTo>
                  <a:pt x="4340820" y="189756"/>
                  <a:pt x="4338340" y="189756"/>
                  <a:pt x="4338340" y="189756"/>
                </a:cubicBezTo>
                <a:close/>
                <a:moveTo>
                  <a:pt x="5452690" y="179989"/>
                </a:moveTo>
                <a:cubicBezTo>
                  <a:pt x="5445249" y="179059"/>
                  <a:pt x="5443388" y="182315"/>
                  <a:pt x="5447109" y="189756"/>
                </a:cubicBezTo>
                <a:cubicBezTo>
                  <a:pt x="5447109" y="194717"/>
                  <a:pt x="5449589" y="197197"/>
                  <a:pt x="5454551" y="197197"/>
                </a:cubicBezTo>
                <a:cubicBezTo>
                  <a:pt x="5459512" y="197197"/>
                  <a:pt x="5464472" y="194717"/>
                  <a:pt x="5469433" y="189756"/>
                </a:cubicBezTo>
                <a:cubicBezTo>
                  <a:pt x="5469433" y="189756"/>
                  <a:pt x="5466953" y="187275"/>
                  <a:pt x="5461992" y="182314"/>
                </a:cubicBezTo>
                <a:cubicBezTo>
                  <a:pt x="5458271" y="181074"/>
                  <a:pt x="5455171" y="180299"/>
                  <a:pt x="5452690" y="179989"/>
                </a:cubicBezTo>
                <a:close/>
                <a:moveTo>
                  <a:pt x="4106726" y="177663"/>
                </a:moveTo>
                <a:cubicBezTo>
                  <a:pt x="4107346" y="178284"/>
                  <a:pt x="4107656" y="179834"/>
                  <a:pt x="4107656" y="182314"/>
                </a:cubicBezTo>
                <a:cubicBezTo>
                  <a:pt x="4112617" y="182314"/>
                  <a:pt x="4115098" y="183555"/>
                  <a:pt x="4115098" y="186035"/>
                </a:cubicBezTo>
                <a:cubicBezTo>
                  <a:pt x="4115098" y="188515"/>
                  <a:pt x="4112617" y="189756"/>
                  <a:pt x="4107656" y="189756"/>
                </a:cubicBezTo>
                <a:cubicBezTo>
                  <a:pt x="4107656" y="189756"/>
                  <a:pt x="4106416" y="188515"/>
                  <a:pt x="4103936" y="186035"/>
                </a:cubicBezTo>
                <a:cubicBezTo>
                  <a:pt x="4101455" y="183555"/>
                  <a:pt x="4101455" y="181074"/>
                  <a:pt x="4103936" y="178594"/>
                </a:cubicBezTo>
                <a:cubicBezTo>
                  <a:pt x="4105176" y="177354"/>
                  <a:pt x="4106106" y="177044"/>
                  <a:pt x="4106726" y="177663"/>
                </a:cubicBezTo>
                <a:close/>
                <a:moveTo>
                  <a:pt x="4375547" y="174873"/>
                </a:moveTo>
                <a:lnTo>
                  <a:pt x="4390430" y="182314"/>
                </a:lnTo>
                <a:cubicBezTo>
                  <a:pt x="4380508" y="187275"/>
                  <a:pt x="4375547" y="187275"/>
                  <a:pt x="4375547" y="182314"/>
                </a:cubicBezTo>
                <a:close/>
                <a:moveTo>
                  <a:pt x="4025801" y="174873"/>
                </a:moveTo>
                <a:cubicBezTo>
                  <a:pt x="4030762" y="174873"/>
                  <a:pt x="4033242" y="174873"/>
                  <a:pt x="4033242" y="174873"/>
                </a:cubicBezTo>
                <a:cubicBezTo>
                  <a:pt x="4033242" y="174873"/>
                  <a:pt x="4033242" y="176113"/>
                  <a:pt x="4033242" y="178594"/>
                </a:cubicBezTo>
                <a:cubicBezTo>
                  <a:pt x="4033242" y="181074"/>
                  <a:pt x="4033242" y="182314"/>
                  <a:pt x="4033242" y="182314"/>
                </a:cubicBezTo>
                <a:cubicBezTo>
                  <a:pt x="4028282" y="182314"/>
                  <a:pt x="4025801" y="179834"/>
                  <a:pt x="4025801" y="174873"/>
                </a:cubicBezTo>
                <a:close/>
                <a:moveTo>
                  <a:pt x="4605300" y="169292"/>
                </a:moveTo>
                <a:cubicBezTo>
                  <a:pt x="4607161" y="169292"/>
                  <a:pt x="4608711" y="169912"/>
                  <a:pt x="4609951" y="171152"/>
                </a:cubicBezTo>
                <a:cubicBezTo>
                  <a:pt x="4612431" y="173632"/>
                  <a:pt x="4623593" y="174873"/>
                  <a:pt x="4643437" y="174873"/>
                </a:cubicBezTo>
                <a:cubicBezTo>
                  <a:pt x="4663281" y="174873"/>
                  <a:pt x="4673203" y="174873"/>
                  <a:pt x="4673203" y="174873"/>
                </a:cubicBezTo>
                <a:cubicBezTo>
                  <a:pt x="4673203" y="174873"/>
                  <a:pt x="4674443" y="176113"/>
                  <a:pt x="4676924" y="178594"/>
                </a:cubicBezTo>
                <a:cubicBezTo>
                  <a:pt x="4679404" y="181074"/>
                  <a:pt x="4680644" y="182314"/>
                  <a:pt x="4680644" y="182314"/>
                </a:cubicBezTo>
                <a:cubicBezTo>
                  <a:pt x="4690566" y="182314"/>
                  <a:pt x="4695527" y="184794"/>
                  <a:pt x="4695527" y="189756"/>
                </a:cubicBezTo>
                <a:lnTo>
                  <a:pt x="4695527" y="197197"/>
                </a:lnTo>
                <a:lnTo>
                  <a:pt x="4688086" y="189756"/>
                </a:lnTo>
                <a:cubicBezTo>
                  <a:pt x="4683124" y="184794"/>
                  <a:pt x="4679404" y="182314"/>
                  <a:pt x="4676924" y="182314"/>
                </a:cubicBezTo>
                <a:cubicBezTo>
                  <a:pt x="4674443" y="182314"/>
                  <a:pt x="4673203" y="184794"/>
                  <a:pt x="4673203" y="189756"/>
                </a:cubicBezTo>
                <a:lnTo>
                  <a:pt x="4650879" y="197197"/>
                </a:lnTo>
                <a:cubicBezTo>
                  <a:pt x="4645917" y="202158"/>
                  <a:pt x="4639717" y="204638"/>
                  <a:pt x="4632275" y="204638"/>
                </a:cubicBezTo>
                <a:cubicBezTo>
                  <a:pt x="4624834" y="204638"/>
                  <a:pt x="4618633" y="207118"/>
                  <a:pt x="4613672" y="212080"/>
                </a:cubicBezTo>
                <a:cubicBezTo>
                  <a:pt x="4593827" y="217041"/>
                  <a:pt x="4580185" y="219521"/>
                  <a:pt x="4572744" y="219521"/>
                </a:cubicBezTo>
                <a:cubicBezTo>
                  <a:pt x="4565302" y="219521"/>
                  <a:pt x="4561582" y="219521"/>
                  <a:pt x="4561582" y="219521"/>
                </a:cubicBezTo>
                <a:lnTo>
                  <a:pt x="4554140" y="212080"/>
                </a:lnTo>
                <a:lnTo>
                  <a:pt x="4546699" y="189756"/>
                </a:lnTo>
                <a:lnTo>
                  <a:pt x="4546699" y="197197"/>
                </a:lnTo>
                <a:cubicBezTo>
                  <a:pt x="4546699" y="202158"/>
                  <a:pt x="4545458" y="204638"/>
                  <a:pt x="4542978" y="204638"/>
                </a:cubicBezTo>
                <a:cubicBezTo>
                  <a:pt x="4540498" y="204638"/>
                  <a:pt x="4536777" y="205879"/>
                  <a:pt x="4531816" y="208359"/>
                </a:cubicBezTo>
                <a:lnTo>
                  <a:pt x="4531816" y="197197"/>
                </a:lnTo>
                <a:cubicBezTo>
                  <a:pt x="4531816" y="192236"/>
                  <a:pt x="4529336" y="189756"/>
                  <a:pt x="4524375" y="189756"/>
                </a:cubicBezTo>
                <a:lnTo>
                  <a:pt x="4516933" y="197197"/>
                </a:lnTo>
                <a:lnTo>
                  <a:pt x="4516933" y="204638"/>
                </a:lnTo>
                <a:cubicBezTo>
                  <a:pt x="4519414" y="207119"/>
                  <a:pt x="4521894" y="208979"/>
                  <a:pt x="4524375" y="210219"/>
                </a:cubicBezTo>
                <a:lnTo>
                  <a:pt x="4528715" y="211305"/>
                </a:lnTo>
                <a:lnTo>
                  <a:pt x="4528095" y="213010"/>
                </a:lnTo>
                <a:cubicBezTo>
                  <a:pt x="4528095" y="214870"/>
                  <a:pt x="4529335" y="217040"/>
                  <a:pt x="4531816" y="219521"/>
                </a:cubicBezTo>
                <a:lnTo>
                  <a:pt x="4554140" y="226963"/>
                </a:lnTo>
                <a:cubicBezTo>
                  <a:pt x="4559102" y="226963"/>
                  <a:pt x="4566543" y="226963"/>
                  <a:pt x="4576465" y="226963"/>
                </a:cubicBezTo>
                <a:lnTo>
                  <a:pt x="4591347" y="226963"/>
                </a:lnTo>
                <a:cubicBezTo>
                  <a:pt x="4586386" y="231924"/>
                  <a:pt x="4583906" y="235645"/>
                  <a:pt x="4583906" y="238125"/>
                </a:cubicBezTo>
                <a:cubicBezTo>
                  <a:pt x="4583906" y="240605"/>
                  <a:pt x="4586386" y="241845"/>
                  <a:pt x="4591347" y="241845"/>
                </a:cubicBezTo>
                <a:cubicBezTo>
                  <a:pt x="4596309" y="241845"/>
                  <a:pt x="4598789" y="239365"/>
                  <a:pt x="4598789" y="234404"/>
                </a:cubicBezTo>
                <a:cubicBezTo>
                  <a:pt x="4598789" y="234404"/>
                  <a:pt x="4598789" y="231924"/>
                  <a:pt x="4598789" y="226963"/>
                </a:cubicBezTo>
                <a:cubicBezTo>
                  <a:pt x="4598789" y="226963"/>
                  <a:pt x="4600029" y="228203"/>
                  <a:pt x="4602510" y="230683"/>
                </a:cubicBezTo>
                <a:cubicBezTo>
                  <a:pt x="4604990" y="233163"/>
                  <a:pt x="4606230" y="234404"/>
                  <a:pt x="4606230" y="234404"/>
                </a:cubicBezTo>
                <a:lnTo>
                  <a:pt x="4613672" y="241845"/>
                </a:lnTo>
                <a:lnTo>
                  <a:pt x="4621113" y="241845"/>
                </a:lnTo>
                <a:cubicBezTo>
                  <a:pt x="4616152" y="246807"/>
                  <a:pt x="4606230" y="248046"/>
                  <a:pt x="4591347" y="245566"/>
                </a:cubicBezTo>
                <a:cubicBezTo>
                  <a:pt x="4576465" y="243086"/>
                  <a:pt x="4569023" y="243086"/>
                  <a:pt x="4569023" y="245566"/>
                </a:cubicBezTo>
                <a:cubicBezTo>
                  <a:pt x="4569023" y="248046"/>
                  <a:pt x="4565302" y="249287"/>
                  <a:pt x="4557861" y="249287"/>
                </a:cubicBezTo>
                <a:cubicBezTo>
                  <a:pt x="4550420" y="249287"/>
                  <a:pt x="4544219" y="249287"/>
                  <a:pt x="4539258" y="249287"/>
                </a:cubicBezTo>
                <a:cubicBezTo>
                  <a:pt x="4539258" y="249287"/>
                  <a:pt x="4538017" y="246807"/>
                  <a:pt x="4535537" y="241845"/>
                </a:cubicBezTo>
                <a:cubicBezTo>
                  <a:pt x="4533057" y="236884"/>
                  <a:pt x="4529336" y="234404"/>
                  <a:pt x="4524375" y="234404"/>
                </a:cubicBezTo>
                <a:lnTo>
                  <a:pt x="4517553" y="229857"/>
                </a:lnTo>
                <a:lnTo>
                  <a:pt x="4517166" y="231148"/>
                </a:lnTo>
                <a:cubicBezTo>
                  <a:pt x="4516391" y="232079"/>
                  <a:pt x="4515073" y="233164"/>
                  <a:pt x="4513213" y="234404"/>
                </a:cubicBezTo>
                <a:cubicBezTo>
                  <a:pt x="4505771" y="239365"/>
                  <a:pt x="4502051" y="239365"/>
                  <a:pt x="4502051" y="234404"/>
                </a:cubicBezTo>
                <a:cubicBezTo>
                  <a:pt x="4502051" y="229443"/>
                  <a:pt x="4498330" y="225722"/>
                  <a:pt x="4490888" y="223242"/>
                </a:cubicBezTo>
                <a:cubicBezTo>
                  <a:pt x="4483447" y="220762"/>
                  <a:pt x="4477246" y="219521"/>
                  <a:pt x="4472285" y="219521"/>
                </a:cubicBezTo>
                <a:cubicBezTo>
                  <a:pt x="4467324" y="219521"/>
                  <a:pt x="4464843" y="218281"/>
                  <a:pt x="4464843" y="215800"/>
                </a:cubicBezTo>
                <a:cubicBezTo>
                  <a:pt x="4464843" y="213320"/>
                  <a:pt x="4461123" y="210839"/>
                  <a:pt x="4453681" y="208359"/>
                </a:cubicBezTo>
                <a:cubicBezTo>
                  <a:pt x="4446240" y="205879"/>
                  <a:pt x="4442519" y="207118"/>
                  <a:pt x="4442519" y="212080"/>
                </a:cubicBezTo>
                <a:lnTo>
                  <a:pt x="4412754" y="212080"/>
                </a:lnTo>
                <a:cubicBezTo>
                  <a:pt x="4407793" y="207118"/>
                  <a:pt x="4412754" y="202158"/>
                  <a:pt x="4427636" y="197197"/>
                </a:cubicBezTo>
                <a:lnTo>
                  <a:pt x="4442519" y="197197"/>
                </a:lnTo>
                <a:lnTo>
                  <a:pt x="4464843" y="197197"/>
                </a:lnTo>
                <a:cubicBezTo>
                  <a:pt x="4464843" y="202158"/>
                  <a:pt x="4467324" y="202158"/>
                  <a:pt x="4472285" y="197197"/>
                </a:cubicBezTo>
                <a:lnTo>
                  <a:pt x="4494609" y="204638"/>
                </a:lnTo>
                <a:lnTo>
                  <a:pt x="4502051" y="197197"/>
                </a:lnTo>
                <a:cubicBezTo>
                  <a:pt x="4507012" y="187275"/>
                  <a:pt x="4508251" y="181074"/>
                  <a:pt x="4505771" y="178594"/>
                </a:cubicBezTo>
                <a:cubicBezTo>
                  <a:pt x="4503291" y="176113"/>
                  <a:pt x="4509492" y="177353"/>
                  <a:pt x="4524375" y="182314"/>
                </a:cubicBezTo>
                <a:cubicBezTo>
                  <a:pt x="4539258" y="187275"/>
                  <a:pt x="4549179" y="187275"/>
                  <a:pt x="4554140" y="182314"/>
                </a:cubicBezTo>
                <a:lnTo>
                  <a:pt x="4539258" y="174873"/>
                </a:lnTo>
                <a:cubicBezTo>
                  <a:pt x="4539258" y="169912"/>
                  <a:pt x="4547940" y="168672"/>
                  <a:pt x="4565302" y="171152"/>
                </a:cubicBezTo>
                <a:cubicBezTo>
                  <a:pt x="4582665" y="173632"/>
                  <a:pt x="4593827" y="173632"/>
                  <a:pt x="4598789" y="171152"/>
                </a:cubicBezTo>
                <a:cubicBezTo>
                  <a:pt x="4601269" y="169912"/>
                  <a:pt x="4603440" y="169292"/>
                  <a:pt x="4605300" y="169292"/>
                </a:cubicBezTo>
                <a:close/>
                <a:moveTo>
                  <a:pt x="4435078" y="167431"/>
                </a:moveTo>
                <a:cubicBezTo>
                  <a:pt x="4440039" y="167431"/>
                  <a:pt x="4446240" y="167431"/>
                  <a:pt x="4453681" y="167431"/>
                </a:cubicBezTo>
                <a:cubicBezTo>
                  <a:pt x="4461123" y="167431"/>
                  <a:pt x="4464843" y="168672"/>
                  <a:pt x="4464843" y="171152"/>
                </a:cubicBezTo>
                <a:cubicBezTo>
                  <a:pt x="4464843" y="173632"/>
                  <a:pt x="4459883" y="174873"/>
                  <a:pt x="4449961" y="174873"/>
                </a:cubicBezTo>
                <a:close/>
                <a:moveTo>
                  <a:pt x="4412754" y="167431"/>
                </a:moveTo>
                <a:cubicBezTo>
                  <a:pt x="4417715" y="172393"/>
                  <a:pt x="4417715" y="174873"/>
                  <a:pt x="4412754" y="174873"/>
                </a:cubicBezTo>
                <a:cubicBezTo>
                  <a:pt x="4407793" y="174873"/>
                  <a:pt x="4406553" y="173632"/>
                  <a:pt x="4409033" y="171152"/>
                </a:cubicBezTo>
                <a:cubicBezTo>
                  <a:pt x="4411514" y="168672"/>
                  <a:pt x="4412754" y="167431"/>
                  <a:pt x="4412754" y="167431"/>
                </a:cubicBezTo>
                <a:close/>
                <a:moveTo>
                  <a:pt x="4650879" y="159990"/>
                </a:moveTo>
                <a:cubicBezTo>
                  <a:pt x="4650879" y="159990"/>
                  <a:pt x="4652119" y="159990"/>
                  <a:pt x="4654599" y="159990"/>
                </a:cubicBezTo>
                <a:cubicBezTo>
                  <a:pt x="4657079" y="159990"/>
                  <a:pt x="4658320" y="162470"/>
                  <a:pt x="4658320" y="167431"/>
                </a:cubicBezTo>
                <a:lnTo>
                  <a:pt x="4650879" y="167431"/>
                </a:lnTo>
                <a:close/>
                <a:moveTo>
                  <a:pt x="4308574" y="159990"/>
                </a:moveTo>
                <a:cubicBezTo>
                  <a:pt x="4313535" y="159990"/>
                  <a:pt x="4316016" y="161231"/>
                  <a:pt x="4316016" y="163711"/>
                </a:cubicBezTo>
                <a:cubicBezTo>
                  <a:pt x="4316016" y="166191"/>
                  <a:pt x="4313535" y="167431"/>
                  <a:pt x="4308574" y="167431"/>
                </a:cubicBezTo>
                <a:cubicBezTo>
                  <a:pt x="4308574" y="167431"/>
                  <a:pt x="4308574" y="164951"/>
                  <a:pt x="4308574" y="159990"/>
                </a:cubicBezTo>
                <a:close/>
                <a:moveTo>
                  <a:pt x="4286250" y="159990"/>
                </a:moveTo>
                <a:cubicBezTo>
                  <a:pt x="4286250" y="159990"/>
                  <a:pt x="4288730" y="159990"/>
                  <a:pt x="4293691" y="159990"/>
                </a:cubicBezTo>
                <a:lnTo>
                  <a:pt x="4293691" y="167431"/>
                </a:lnTo>
                <a:lnTo>
                  <a:pt x="4286250" y="167431"/>
                </a:lnTo>
                <a:cubicBezTo>
                  <a:pt x="4286250" y="162470"/>
                  <a:pt x="4286250" y="159990"/>
                  <a:pt x="4286250" y="159990"/>
                </a:cubicBezTo>
                <a:close/>
                <a:moveTo>
                  <a:pt x="5357812" y="152549"/>
                </a:moveTo>
                <a:lnTo>
                  <a:pt x="5365254" y="159990"/>
                </a:lnTo>
                <a:cubicBezTo>
                  <a:pt x="5365254" y="159990"/>
                  <a:pt x="5362774" y="159990"/>
                  <a:pt x="5357812" y="159990"/>
                </a:cubicBezTo>
                <a:close/>
                <a:moveTo>
                  <a:pt x="5342929" y="152549"/>
                </a:moveTo>
                <a:lnTo>
                  <a:pt x="5342929" y="159990"/>
                </a:lnTo>
                <a:lnTo>
                  <a:pt x="5335488" y="159990"/>
                </a:lnTo>
                <a:cubicBezTo>
                  <a:pt x="5335488" y="155029"/>
                  <a:pt x="5337968" y="152549"/>
                  <a:pt x="5342929" y="152549"/>
                </a:cubicBezTo>
                <a:close/>
                <a:moveTo>
                  <a:pt x="5008066" y="152549"/>
                </a:moveTo>
                <a:lnTo>
                  <a:pt x="5015508" y="152549"/>
                </a:lnTo>
                <a:lnTo>
                  <a:pt x="5015508" y="159990"/>
                </a:lnTo>
                <a:close/>
                <a:moveTo>
                  <a:pt x="4569023" y="152549"/>
                </a:moveTo>
                <a:lnTo>
                  <a:pt x="4591347" y="152549"/>
                </a:lnTo>
                <a:cubicBezTo>
                  <a:pt x="4591347" y="152549"/>
                  <a:pt x="4590107" y="153789"/>
                  <a:pt x="4587627" y="156269"/>
                </a:cubicBezTo>
                <a:cubicBezTo>
                  <a:pt x="4585147" y="158749"/>
                  <a:pt x="4583906" y="159990"/>
                  <a:pt x="4583906" y="159990"/>
                </a:cubicBezTo>
                <a:close/>
                <a:moveTo>
                  <a:pt x="4226719" y="152549"/>
                </a:moveTo>
                <a:lnTo>
                  <a:pt x="4234160" y="152549"/>
                </a:lnTo>
                <a:cubicBezTo>
                  <a:pt x="4224239" y="157510"/>
                  <a:pt x="4221758" y="159990"/>
                  <a:pt x="4226719" y="159990"/>
                </a:cubicBezTo>
                <a:lnTo>
                  <a:pt x="4226719" y="167431"/>
                </a:lnTo>
                <a:lnTo>
                  <a:pt x="4211836" y="159990"/>
                </a:lnTo>
                <a:cubicBezTo>
                  <a:pt x="4211836" y="155029"/>
                  <a:pt x="4216797" y="152549"/>
                  <a:pt x="4226719" y="152549"/>
                </a:cubicBezTo>
                <a:close/>
                <a:moveTo>
                  <a:pt x="4554140" y="145107"/>
                </a:moveTo>
                <a:cubicBezTo>
                  <a:pt x="4554140" y="145107"/>
                  <a:pt x="4554140" y="147587"/>
                  <a:pt x="4554140" y="152549"/>
                </a:cubicBezTo>
                <a:cubicBezTo>
                  <a:pt x="4559102" y="157510"/>
                  <a:pt x="4556620" y="159990"/>
                  <a:pt x="4546699" y="159990"/>
                </a:cubicBezTo>
                <a:cubicBezTo>
                  <a:pt x="4541738" y="159990"/>
                  <a:pt x="4538017" y="159990"/>
                  <a:pt x="4535537" y="159990"/>
                </a:cubicBezTo>
                <a:cubicBezTo>
                  <a:pt x="4533057" y="159990"/>
                  <a:pt x="4531816" y="158749"/>
                  <a:pt x="4531816" y="156269"/>
                </a:cubicBezTo>
                <a:cubicBezTo>
                  <a:pt x="4531816" y="153789"/>
                  <a:pt x="4535537" y="151308"/>
                  <a:pt x="4542978" y="148828"/>
                </a:cubicBezTo>
                <a:cubicBezTo>
                  <a:pt x="4550420" y="146348"/>
                  <a:pt x="4554140" y="145107"/>
                  <a:pt x="4554140" y="145107"/>
                </a:cubicBezTo>
                <a:close/>
                <a:moveTo>
                  <a:pt x="4293691" y="145107"/>
                </a:moveTo>
                <a:lnTo>
                  <a:pt x="4301133" y="152549"/>
                </a:lnTo>
                <a:cubicBezTo>
                  <a:pt x="4301133" y="152549"/>
                  <a:pt x="4299893" y="152549"/>
                  <a:pt x="4297412" y="152549"/>
                </a:cubicBezTo>
                <a:cubicBezTo>
                  <a:pt x="4294932" y="152549"/>
                  <a:pt x="4291211" y="152549"/>
                  <a:pt x="4286250" y="152549"/>
                </a:cubicBezTo>
                <a:cubicBezTo>
                  <a:pt x="4286250" y="152549"/>
                  <a:pt x="4283770" y="152549"/>
                  <a:pt x="4278809" y="152549"/>
                </a:cubicBezTo>
                <a:close/>
                <a:moveTo>
                  <a:pt x="5395019" y="137666"/>
                </a:moveTo>
                <a:cubicBezTo>
                  <a:pt x="5404941" y="137666"/>
                  <a:pt x="5411143" y="140146"/>
                  <a:pt x="5413623" y="145107"/>
                </a:cubicBezTo>
                <a:cubicBezTo>
                  <a:pt x="5416103" y="150069"/>
                  <a:pt x="5421064" y="152549"/>
                  <a:pt x="5428506" y="152549"/>
                </a:cubicBezTo>
                <a:cubicBezTo>
                  <a:pt x="5435947" y="152549"/>
                  <a:pt x="5442148" y="155029"/>
                  <a:pt x="5447109" y="159990"/>
                </a:cubicBezTo>
                <a:lnTo>
                  <a:pt x="5469433" y="167431"/>
                </a:lnTo>
                <a:lnTo>
                  <a:pt x="5484316" y="174873"/>
                </a:lnTo>
                <a:cubicBezTo>
                  <a:pt x="5489277" y="174873"/>
                  <a:pt x="5494238" y="177353"/>
                  <a:pt x="5499199" y="182314"/>
                </a:cubicBezTo>
                <a:cubicBezTo>
                  <a:pt x="5504160" y="187275"/>
                  <a:pt x="5510361" y="188515"/>
                  <a:pt x="5517802" y="186035"/>
                </a:cubicBezTo>
                <a:cubicBezTo>
                  <a:pt x="5525244" y="183555"/>
                  <a:pt x="5537647" y="184794"/>
                  <a:pt x="5555010" y="189756"/>
                </a:cubicBezTo>
                <a:cubicBezTo>
                  <a:pt x="5572372" y="194717"/>
                  <a:pt x="5588496" y="197197"/>
                  <a:pt x="5603379" y="197197"/>
                </a:cubicBezTo>
                <a:lnTo>
                  <a:pt x="5625703" y="197197"/>
                </a:lnTo>
                <a:cubicBezTo>
                  <a:pt x="5630664" y="202158"/>
                  <a:pt x="5633144" y="204638"/>
                  <a:pt x="5633144" y="204638"/>
                </a:cubicBezTo>
                <a:cubicBezTo>
                  <a:pt x="5638106" y="194717"/>
                  <a:pt x="5645547" y="194717"/>
                  <a:pt x="5655468" y="204638"/>
                </a:cubicBezTo>
                <a:cubicBezTo>
                  <a:pt x="5660430" y="209600"/>
                  <a:pt x="5664151" y="210839"/>
                  <a:pt x="5666631" y="208359"/>
                </a:cubicBezTo>
                <a:cubicBezTo>
                  <a:pt x="5669111" y="205879"/>
                  <a:pt x="5676552" y="205879"/>
                  <a:pt x="5688955" y="208359"/>
                </a:cubicBezTo>
                <a:cubicBezTo>
                  <a:pt x="5701358" y="210839"/>
                  <a:pt x="5711279" y="212080"/>
                  <a:pt x="5718720" y="212080"/>
                </a:cubicBezTo>
                <a:cubicBezTo>
                  <a:pt x="5726162" y="212080"/>
                  <a:pt x="5729883" y="213320"/>
                  <a:pt x="5729883" y="215800"/>
                </a:cubicBezTo>
                <a:cubicBezTo>
                  <a:pt x="5729883" y="218281"/>
                  <a:pt x="5732363" y="219521"/>
                  <a:pt x="5737324" y="219521"/>
                </a:cubicBezTo>
                <a:lnTo>
                  <a:pt x="5752207" y="219521"/>
                </a:lnTo>
                <a:cubicBezTo>
                  <a:pt x="5757168" y="219521"/>
                  <a:pt x="5762128" y="222001"/>
                  <a:pt x="5767090" y="226963"/>
                </a:cubicBezTo>
                <a:lnTo>
                  <a:pt x="5781972" y="226963"/>
                </a:lnTo>
                <a:lnTo>
                  <a:pt x="5796855" y="234404"/>
                </a:lnTo>
                <a:cubicBezTo>
                  <a:pt x="5801817" y="234404"/>
                  <a:pt x="5803056" y="236884"/>
                  <a:pt x="5800576" y="241845"/>
                </a:cubicBezTo>
                <a:cubicBezTo>
                  <a:pt x="5798096" y="246807"/>
                  <a:pt x="5795615" y="248046"/>
                  <a:pt x="5793135" y="245566"/>
                </a:cubicBezTo>
                <a:cubicBezTo>
                  <a:pt x="5790654" y="243086"/>
                  <a:pt x="5786934" y="243086"/>
                  <a:pt x="5781972" y="245566"/>
                </a:cubicBezTo>
                <a:cubicBezTo>
                  <a:pt x="5777011" y="248046"/>
                  <a:pt x="5772051" y="246807"/>
                  <a:pt x="5767090" y="241845"/>
                </a:cubicBezTo>
                <a:lnTo>
                  <a:pt x="5752207" y="234404"/>
                </a:lnTo>
                <a:cubicBezTo>
                  <a:pt x="5747245" y="234404"/>
                  <a:pt x="5744765" y="234404"/>
                  <a:pt x="5744765" y="234404"/>
                </a:cubicBezTo>
                <a:cubicBezTo>
                  <a:pt x="5744765" y="234404"/>
                  <a:pt x="5742285" y="234404"/>
                  <a:pt x="5737324" y="234404"/>
                </a:cubicBezTo>
                <a:cubicBezTo>
                  <a:pt x="5737324" y="234404"/>
                  <a:pt x="5734844" y="234404"/>
                  <a:pt x="5729883" y="234404"/>
                </a:cubicBezTo>
                <a:cubicBezTo>
                  <a:pt x="5729883" y="229443"/>
                  <a:pt x="5727402" y="228203"/>
                  <a:pt x="5722441" y="230683"/>
                </a:cubicBezTo>
                <a:cubicBezTo>
                  <a:pt x="5717480" y="233163"/>
                  <a:pt x="5712520" y="233163"/>
                  <a:pt x="5707558" y="230683"/>
                </a:cubicBezTo>
                <a:cubicBezTo>
                  <a:pt x="5702597" y="228203"/>
                  <a:pt x="5697637" y="228203"/>
                  <a:pt x="5692676" y="230683"/>
                </a:cubicBezTo>
                <a:cubicBezTo>
                  <a:pt x="5687714" y="233163"/>
                  <a:pt x="5683993" y="231924"/>
                  <a:pt x="5681513" y="226963"/>
                </a:cubicBezTo>
                <a:cubicBezTo>
                  <a:pt x="5679033" y="222001"/>
                  <a:pt x="5675313" y="219521"/>
                  <a:pt x="5670351" y="219521"/>
                </a:cubicBezTo>
                <a:cubicBezTo>
                  <a:pt x="5665390" y="219521"/>
                  <a:pt x="5661669" y="219521"/>
                  <a:pt x="5659189" y="219521"/>
                </a:cubicBezTo>
                <a:cubicBezTo>
                  <a:pt x="5656709" y="219521"/>
                  <a:pt x="5655468" y="219521"/>
                  <a:pt x="5655468" y="219521"/>
                </a:cubicBezTo>
                <a:cubicBezTo>
                  <a:pt x="5655468" y="224482"/>
                  <a:pt x="5652988" y="225722"/>
                  <a:pt x="5648027" y="223242"/>
                </a:cubicBezTo>
                <a:cubicBezTo>
                  <a:pt x="5643066" y="220762"/>
                  <a:pt x="5635624" y="219521"/>
                  <a:pt x="5625703" y="219521"/>
                </a:cubicBezTo>
                <a:lnTo>
                  <a:pt x="5610820" y="212080"/>
                </a:lnTo>
                <a:lnTo>
                  <a:pt x="5618261" y="204638"/>
                </a:lnTo>
                <a:lnTo>
                  <a:pt x="5610820" y="204638"/>
                </a:lnTo>
                <a:cubicBezTo>
                  <a:pt x="5600899" y="204638"/>
                  <a:pt x="5586016" y="202158"/>
                  <a:pt x="5566172" y="197197"/>
                </a:cubicBezTo>
                <a:lnTo>
                  <a:pt x="5528965" y="204638"/>
                </a:lnTo>
                <a:cubicBezTo>
                  <a:pt x="5519043" y="214560"/>
                  <a:pt x="5504160" y="217041"/>
                  <a:pt x="5484316" y="212080"/>
                </a:cubicBezTo>
                <a:cubicBezTo>
                  <a:pt x="5469433" y="202158"/>
                  <a:pt x="5459512" y="202158"/>
                  <a:pt x="5454551" y="212080"/>
                </a:cubicBezTo>
                <a:cubicBezTo>
                  <a:pt x="5454551" y="217041"/>
                  <a:pt x="5453310" y="217041"/>
                  <a:pt x="5450830" y="212080"/>
                </a:cubicBezTo>
                <a:cubicBezTo>
                  <a:pt x="5448350" y="207118"/>
                  <a:pt x="5442148" y="204638"/>
                  <a:pt x="5432226" y="204638"/>
                </a:cubicBezTo>
                <a:cubicBezTo>
                  <a:pt x="5422305" y="204638"/>
                  <a:pt x="5416103" y="205879"/>
                  <a:pt x="5413623" y="208359"/>
                </a:cubicBezTo>
                <a:cubicBezTo>
                  <a:pt x="5411143" y="210839"/>
                  <a:pt x="5412382" y="214560"/>
                  <a:pt x="5417343" y="219521"/>
                </a:cubicBezTo>
                <a:cubicBezTo>
                  <a:pt x="5422305" y="224482"/>
                  <a:pt x="5422305" y="228203"/>
                  <a:pt x="5417343" y="230683"/>
                </a:cubicBezTo>
                <a:cubicBezTo>
                  <a:pt x="5412382" y="233163"/>
                  <a:pt x="5406181" y="233163"/>
                  <a:pt x="5398740" y="230683"/>
                </a:cubicBezTo>
                <a:cubicBezTo>
                  <a:pt x="5391299" y="228203"/>
                  <a:pt x="5385098" y="224482"/>
                  <a:pt x="5380136" y="219521"/>
                </a:cubicBezTo>
                <a:cubicBezTo>
                  <a:pt x="5370215" y="194717"/>
                  <a:pt x="5365254" y="194717"/>
                  <a:pt x="5365254" y="219521"/>
                </a:cubicBezTo>
                <a:lnTo>
                  <a:pt x="5365254" y="226963"/>
                </a:lnTo>
                <a:lnTo>
                  <a:pt x="5357812" y="219521"/>
                </a:lnTo>
                <a:cubicBezTo>
                  <a:pt x="5357812" y="214560"/>
                  <a:pt x="5356572" y="210839"/>
                  <a:pt x="5354092" y="208359"/>
                </a:cubicBezTo>
                <a:cubicBezTo>
                  <a:pt x="5351611" y="205879"/>
                  <a:pt x="5347891" y="204638"/>
                  <a:pt x="5342929" y="204638"/>
                </a:cubicBezTo>
                <a:lnTo>
                  <a:pt x="5339209" y="204638"/>
                </a:lnTo>
                <a:lnTo>
                  <a:pt x="5342929" y="212080"/>
                </a:lnTo>
                <a:cubicBezTo>
                  <a:pt x="5347891" y="212080"/>
                  <a:pt x="5350371" y="214560"/>
                  <a:pt x="5350371" y="219521"/>
                </a:cubicBezTo>
                <a:lnTo>
                  <a:pt x="5342929" y="219521"/>
                </a:lnTo>
                <a:cubicBezTo>
                  <a:pt x="5337968" y="214560"/>
                  <a:pt x="5334247" y="214560"/>
                  <a:pt x="5331767" y="219521"/>
                </a:cubicBezTo>
                <a:cubicBezTo>
                  <a:pt x="5329287" y="224482"/>
                  <a:pt x="5328047" y="225722"/>
                  <a:pt x="5328047" y="223242"/>
                </a:cubicBezTo>
                <a:cubicBezTo>
                  <a:pt x="5328047" y="220762"/>
                  <a:pt x="5325567" y="219521"/>
                  <a:pt x="5320605" y="219521"/>
                </a:cubicBezTo>
                <a:cubicBezTo>
                  <a:pt x="5315644" y="219521"/>
                  <a:pt x="5311923" y="218281"/>
                  <a:pt x="5309443" y="215800"/>
                </a:cubicBezTo>
                <a:cubicBezTo>
                  <a:pt x="5306963" y="213320"/>
                  <a:pt x="5300761" y="210839"/>
                  <a:pt x="5290840" y="208359"/>
                </a:cubicBezTo>
                <a:cubicBezTo>
                  <a:pt x="5280918" y="205879"/>
                  <a:pt x="5274716" y="203398"/>
                  <a:pt x="5272236" y="200918"/>
                </a:cubicBezTo>
                <a:cubicBezTo>
                  <a:pt x="5269756" y="198438"/>
                  <a:pt x="5268515" y="199677"/>
                  <a:pt x="5268515" y="204638"/>
                </a:cubicBezTo>
                <a:lnTo>
                  <a:pt x="5253633" y="204638"/>
                </a:lnTo>
                <a:lnTo>
                  <a:pt x="5194101" y="189756"/>
                </a:lnTo>
                <a:cubicBezTo>
                  <a:pt x="5184180" y="189756"/>
                  <a:pt x="5175498" y="188515"/>
                  <a:pt x="5168056" y="186035"/>
                </a:cubicBezTo>
                <a:cubicBezTo>
                  <a:pt x="5160615" y="183555"/>
                  <a:pt x="5156894" y="182314"/>
                  <a:pt x="5156894" y="182314"/>
                </a:cubicBezTo>
                <a:cubicBezTo>
                  <a:pt x="5156894" y="182314"/>
                  <a:pt x="5154414" y="182314"/>
                  <a:pt x="5149453" y="182314"/>
                </a:cubicBezTo>
                <a:lnTo>
                  <a:pt x="5179218" y="204638"/>
                </a:lnTo>
                <a:cubicBezTo>
                  <a:pt x="5189140" y="204638"/>
                  <a:pt x="5196581" y="205879"/>
                  <a:pt x="5201543" y="208359"/>
                </a:cubicBezTo>
                <a:cubicBezTo>
                  <a:pt x="5206504" y="210839"/>
                  <a:pt x="5213945" y="214560"/>
                  <a:pt x="5223867" y="219521"/>
                </a:cubicBezTo>
                <a:lnTo>
                  <a:pt x="5246191" y="226963"/>
                </a:lnTo>
                <a:cubicBezTo>
                  <a:pt x="5251152" y="226963"/>
                  <a:pt x="5257353" y="228203"/>
                  <a:pt x="5264795" y="230683"/>
                </a:cubicBezTo>
                <a:cubicBezTo>
                  <a:pt x="5272236" y="233163"/>
                  <a:pt x="5284639" y="236884"/>
                  <a:pt x="5302002" y="241845"/>
                </a:cubicBezTo>
                <a:cubicBezTo>
                  <a:pt x="5319365" y="246807"/>
                  <a:pt x="5329287" y="248046"/>
                  <a:pt x="5331767" y="245566"/>
                </a:cubicBezTo>
                <a:cubicBezTo>
                  <a:pt x="5334247" y="243086"/>
                  <a:pt x="5339209" y="244325"/>
                  <a:pt x="5346650" y="249287"/>
                </a:cubicBezTo>
                <a:cubicBezTo>
                  <a:pt x="5354092" y="254248"/>
                  <a:pt x="5357812" y="256728"/>
                  <a:pt x="5357812" y="256728"/>
                </a:cubicBezTo>
                <a:cubicBezTo>
                  <a:pt x="5357812" y="261689"/>
                  <a:pt x="5355332" y="264170"/>
                  <a:pt x="5350371" y="264170"/>
                </a:cubicBezTo>
                <a:lnTo>
                  <a:pt x="5365254" y="271611"/>
                </a:lnTo>
                <a:cubicBezTo>
                  <a:pt x="5365254" y="271611"/>
                  <a:pt x="5366494" y="271611"/>
                  <a:pt x="5368974" y="271611"/>
                </a:cubicBezTo>
                <a:cubicBezTo>
                  <a:pt x="5371454" y="271611"/>
                  <a:pt x="5372695" y="269131"/>
                  <a:pt x="5372695" y="264170"/>
                </a:cubicBezTo>
                <a:cubicBezTo>
                  <a:pt x="5372695" y="264170"/>
                  <a:pt x="5373936" y="265410"/>
                  <a:pt x="5376416" y="267890"/>
                </a:cubicBezTo>
                <a:cubicBezTo>
                  <a:pt x="5378896" y="270370"/>
                  <a:pt x="5380136" y="271611"/>
                  <a:pt x="5380136" y="271611"/>
                </a:cubicBezTo>
                <a:cubicBezTo>
                  <a:pt x="5380136" y="281532"/>
                  <a:pt x="5375175" y="284014"/>
                  <a:pt x="5365254" y="279052"/>
                </a:cubicBezTo>
                <a:lnTo>
                  <a:pt x="5357812" y="279052"/>
                </a:lnTo>
                <a:lnTo>
                  <a:pt x="5365254" y="286494"/>
                </a:lnTo>
                <a:lnTo>
                  <a:pt x="5380136" y="293935"/>
                </a:lnTo>
                <a:lnTo>
                  <a:pt x="5365254" y="293935"/>
                </a:lnTo>
                <a:cubicBezTo>
                  <a:pt x="5360292" y="293935"/>
                  <a:pt x="5357812" y="295176"/>
                  <a:pt x="5357812" y="297656"/>
                </a:cubicBezTo>
                <a:cubicBezTo>
                  <a:pt x="5357812" y="300136"/>
                  <a:pt x="5355332" y="301377"/>
                  <a:pt x="5350371" y="301377"/>
                </a:cubicBezTo>
                <a:cubicBezTo>
                  <a:pt x="5345410" y="301377"/>
                  <a:pt x="5340449" y="298897"/>
                  <a:pt x="5335488" y="293935"/>
                </a:cubicBezTo>
                <a:cubicBezTo>
                  <a:pt x="5330527" y="288974"/>
                  <a:pt x="5325567" y="291455"/>
                  <a:pt x="5320605" y="301377"/>
                </a:cubicBezTo>
                <a:lnTo>
                  <a:pt x="5313164" y="301377"/>
                </a:lnTo>
                <a:cubicBezTo>
                  <a:pt x="5313164" y="291455"/>
                  <a:pt x="5303242" y="284014"/>
                  <a:pt x="5283398" y="279052"/>
                </a:cubicBezTo>
                <a:cubicBezTo>
                  <a:pt x="5273477" y="279052"/>
                  <a:pt x="5267275" y="277812"/>
                  <a:pt x="5264795" y="275332"/>
                </a:cubicBezTo>
                <a:cubicBezTo>
                  <a:pt x="5262315" y="272852"/>
                  <a:pt x="5261074" y="274091"/>
                  <a:pt x="5261074" y="279052"/>
                </a:cubicBezTo>
                <a:lnTo>
                  <a:pt x="5283398" y="286494"/>
                </a:lnTo>
                <a:cubicBezTo>
                  <a:pt x="5283398" y="286494"/>
                  <a:pt x="5284639" y="287734"/>
                  <a:pt x="5287119" y="290214"/>
                </a:cubicBezTo>
                <a:cubicBezTo>
                  <a:pt x="5289599" y="292695"/>
                  <a:pt x="5292080" y="295176"/>
                  <a:pt x="5294560" y="297656"/>
                </a:cubicBezTo>
                <a:cubicBezTo>
                  <a:pt x="5297040" y="300136"/>
                  <a:pt x="5298281" y="302617"/>
                  <a:pt x="5298281" y="305097"/>
                </a:cubicBezTo>
                <a:cubicBezTo>
                  <a:pt x="5298281" y="307577"/>
                  <a:pt x="5300761" y="306338"/>
                  <a:pt x="5305722" y="301377"/>
                </a:cubicBezTo>
                <a:lnTo>
                  <a:pt x="5305722" y="308818"/>
                </a:lnTo>
                <a:cubicBezTo>
                  <a:pt x="5305722" y="308818"/>
                  <a:pt x="5304482" y="310059"/>
                  <a:pt x="5302002" y="312539"/>
                </a:cubicBezTo>
                <a:cubicBezTo>
                  <a:pt x="5299522" y="315019"/>
                  <a:pt x="5298281" y="316259"/>
                  <a:pt x="5298281" y="316259"/>
                </a:cubicBezTo>
                <a:cubicBezTo>
                  <a:pt x="5298281" y="321221"/>
                  <a:pt x="5302002" y="322460"/>
                  <a:pt x="5309443" y="319980"/>
                </a:cubicBezTo>
                <a:cubicBezTo>
                  <a:pt x="5316885" y="317500"/>
                  <a:pt x="5321846" y="317500"/>
                  <a:pt x="5324326" y="319980"/>
                </a:cubicBezTo>
                <a:cubicBezTo>
                  <a:pt x="5326806" y="322460"/>
                  <a:pt x="5328047" y="323701"/>
                  <a:pt x="5328047" y="323701"/>
                </a:cubicBezTo>
                <a:lnTo>
                  <a:pt x="5350371" y="331142"/>
                </a:lnTo>
                <a:cubicBezTo>
                  <a:pt x="5375175" y="336104"/>
                  <a:pt x="5391299" y="341064"/>
                  <a:pt x="5398740" y="346025"/>
                </a:cubicBezTo>
                <a:cubicBezTo>
                  <a:pt x="5406181" y="350986"/>
                  <a:pt x="5411143" y="353466"/>
                  <a:pt x="5413623" y="353466"/>
                </a:cubicBezTo>
                <a:cubicBezTo>
                  <a:pt x="5416103" y="353466"/>
                  <a:pt x="5421064" y="352226"/>
                  <a:pt x="5428506" y="349746"/>
                </a:cubicBezTo>
                <a:cubicBezTo>
                  <a:pt x="5435947" y="347266"/>
                  <a:pt x="5444629" y="348505"/>
                  <a:pt x="5454551" y="353466"/>
                </a:cubicBezTo>
                <a:cubicBezTo>
                  <a:pt x="5459512" y="353466"/>
                  <a:pt x="5464472" y="354707"/>
                  <a:pt x="5469433" y="357187"/>
                </a:cubicBezTo>
                <a:cubicBezTo>
                  <a:pt x="5474395" y="359667"/>
                  <a:pt x="5479355" y="360908"/>
                  <a:pt x="5484316" y="360908"/>
                </a:cubicBezTo>
                <a:cubicBezTo>
                  <a:pt x="5489277" y="355947"/>
                  <a:pt x="5495478" y="354707"/>
                  <a:pt x="5502920" y="357187"/>
                </a:cubicBezTo>
                <a:cubicBezTo>
                  <a:pt x="5510361" y="359667"/>
                  <a:pt x="5514082" y="360908"/>
                  <a:pt x="5514082" y="360908"/>
                </a:cubicBezTo>
                <a:lnTo>
                  <a:pt x="5536406" y="360908"/>
                </a:lnTo>
                <a:cubicBezTo>
                  <a:pt x="5551289" y="375791"/>
                  <a:pt x="5563692" y="380752"/>
                  <a:pt x="5573613" y="375791"/>
                </a:cubicBezTo>
                <a:cubicBezTo>
                  <a:pt x="5583535" y="375791"/>
                  <a:pt x="5589736" y="375791"/>
                  <a:pt x="5592217" y="375791"/>
                </a:cubicBezTo>
                <a:cubicBezTo>
                  <a:pt x="5594697" y="375791"/>
                  <a:pt x="5595937" y="378271"/>
                  <a:pt x="5595937" y="383232"/>
                </a:cubicBezTo>
                <a:cubicBezTo>
                  <a:pt x="5595937" y="388193"/>
                  <a:pt x="5598417" y="390673"/>
                  <a:pt x="5603379" y="390673"/>
                </a:cubicBezTo>
                <a:lnTo>
                  <a:pt x="5633144" y="420439"/>
                </a:lnTo>
                <a:cubicBezTo>
                  <a:pt x="5633144" y="420439"/>
                  <a:pt x="5635624" y="420439"/>
                  <a:pt x="5640586" y="420439"/>
                </a:cubicBezTo>
                <a:cubicBezTo>
                  <a:pt x="5645547" y="420439"/>
                  <a:pt x="5648027" y="420439"/>
                  <a:pt x="5648027" y="420439"/>
                </a:cubicBezTo>
                <a:lnTo>
                  <a:pt x="5662910" y="420439"/>
                </a:lnTo>
                <a:cubicBezTo>
                  <a:pt x="5662910" y="415478"/>
                  <a:pt x="5662910" y="412998"/>
                  <a:pt x="5662910" y="412998"/>
                </a:cubicBezTo>
                <a:cubicBezTo>
                  <a:pt x="5667871" y="412998"/>
                  <a:pt x="5672831" y="412998"/>
                  <a:pt x="5677793" y="412998"/>
                </a:cubicBezTo>
                <a:cubicBezTo>
                  <a:pt x="5677793" y="408036"/>
                  <a:pt x="5679033" y="405556"/>
                  <a:pt x="5681513" y="405556"/>
                </a:cubicBezTo>
                <a:cubicBezTo>
                  <a:pt x="5683993" y="405556"/>
                  <a:pt x="5685234" y="405556"/>
                  <a:pt x="5685234" y="405556"/>
                </a:cubicBezTo>
                <a:cubicBezTo>
                  <a:pt x="5690195" y="405556"/>
                  <a:pt x="5693916" y="408036"/>
                  <a:pt x="5696396" y="412998"/>
                </a:cubicBezTo>
                <a:cubicBezTo>
                  <a:pt x="5698876" y="417959"/>
                  <a:pt x="5698876" y="421680"/>
                  <a:pt x="5696396" y="424160"/>
                </a:cubicBezTo>
                <a:cubicBezTo>
                  <a:pt x="5693916" y="426640"/>
                  <a:pt x="5691435" y="427881"/>
                  <a:pt x="5688955" y="427881"/>
                </a:cubicBezTo>
                <a:cubicBezTo>
                  <a:pt x="5686475" y="427881"/>
                  <a:pt x="5683993" y="425400"/>
                  <a:pt x="5681513" y="420439"/>
                </a:cubicBezTo>
                <a:cubicBezTo>
                  <a:pt x="5679033" y="415478"/>
                  <a:pt x="5675313" y="415478"/>
                  <a:pt x="5670351" y="420439"/>
                </a:cubicBezTo>
                <a:lnTo>
                  <a:pt x="5670351" y="435322"/>
                </a:lnTo>
                <a:lnTo>
                  <a:pt x="5685234" y="442763"/>
                </a:lnTo>
                <a:cubicBezTo>
                  <a:pt x="5690195" y="442763"/>
                  <a:pt x="5695156" y="442763"/>
                  <a:pt x="5700117" y="442763"/>
                </a:cubicBezTo>
                <a:cubicBezTo>
                  <a:pt x="5705078" y="442763"/>
                  <a:pt x="5707558" y="442763"/>
                  <a:pt x="5707558" y="442763"/>
                </a:cubicBezTo>
                <a:lnTo>
                  <a:pt x="5715000" y="457646"/>
                </a:lnTo>
                <a:cubicBezTo>
                  <a:pt x="5705078" y="452685"/>
                  <a:pt x="5698876" y="450205"/>
                  <a:pt x="5696396" y="450205"/>
                </a:cubicBezTo>
                <a:cubicBezTo>
                  <a:pt x="5693916" y="450205"/>
                  <a:pt x="5690195" y="450205"/>
                  <a:pt x="5685234" y="450205"/>
                </a:cubicBezTo>
                <a:cubicBezTo>
                  <a:pt x="5685234" y="450205"/>
                  <a:pt x="5682754" y="450205"/>
                  <a:pt x="5677793" y="450205"/>
                </a:cubicBezTo>
                <a:lnTo>
                  <a:pt x="5677793" y="457646"/>
                </a:lnTo>
                <a:lnTo>
                  <a:pt x="5677793" y="465088"/>
                </a:lnTo>
                <a:cubicBezTo>
                  <a:pt x="5677793" y="465088"/>
                  <a:pt x="5679033" y="466328"/>
                  <a:pt x="5681513" y="468808"/>
                </a:cubicBezTo>
                <a:cubicBezTo>
                  <a:pt x="5683993" y="471288"/>
                  <a:pt x="5685234" y="472529"/>
                  <a:pt x="5685234" y="472529"/>
                </a:cubicBezTo>
                <a:lnTo>
                  <a:pt x="5692676" y="479970"/>
                </a:lnTo>
                <a:lnTo>
                  <a:pt x="5692676" y="494853"/>
                </a:lnTo>
                <a:lnTo>
                  <a:pt x="5677793" y="487412"/>
                </a:lnTo>
                <a:cubicBezTo>
                  <a:pt x="5652988" y="477490"/>
                  <a:pt x="5640586" y="475009"/>
                  <a:pt x="5640586" y="479970"/>
                </a:cubicBezTo>
                <a:lnTo>
                  <a:pt x="5648027" y="487412"/>
                </a:lnTo>
                <a:cubicBezTo>
                  <a:pt x="5652988" y="492373"/>
                  <a:pt x="5660430" y="497333"/>
                  <a:pt x="5670351" y="502295"/>
                </a:cubicBezTo>
                <a:cubicBezTo>
                  <a:pt x="5680273" y="507256"/>
                  <a:pt x="5686475" y="509736"/>
                  <a:pt x="5688955" y="509736"/>
                </a:cubicBezTo>
                <a:cubicBezTo>
                  <a:pt x="5691435" y="509736"/>
                  <a:pt x="5695156" y="512216"/>
                  <a:pt x="5700117" y="517177"/>
                </a:cubicBezTo>
                <a:lnTo>
                  <a:pt x="5722441" y="532060"/>
                </a:lnTo>
                <a:cubicBezTo>
                  <a:pt x="5727402" y="532060"/>
                  <a:pt x="5732363" y="534540"/>
                  <a:pt x="5737324" y="539502"/>
                </a:cubicBezTo>
                <a:cubicBezTo>
                  <a:pt x="5742285" y="544463"/>
                  <a:pt x="5747245" y="548184"/>
                  <a:pt x="5752207" y="550664"/>
                </a:cubicBezTo>
                <a:cubicBezTo>
                  <a:pt x="5757168" y="553144"/>
                  <a:pt x="5760889" y="556864"/>
                  <a:pt x="5763369" y="561826"/>
                </a:cubicBezTo>
                <a:cubicBezTo>
                  <a:pt x="5765849" y="566787"/>
                  <a:pt x="5769570" y="569267"/>
                  <a:pt x="5774531" y="569267"/>
                </a:cubicBezTo>
                <a:lnTo>
                  <a:pt x="5796855" y="584150"/>
                </a:lnTo>
                <a:cubicBezTo>
                  <a:pt x="5801817" y="589111"/>
                  <a:pt x="5806777" y="591591"/>
                  <a:pt x="5811738" y="591591"/>
                </a:cubicBezTo>
                <a:cubicBezTo>
                  <a:pt x="5811738" y="591591"/>
                  <a:pt x="5814218" y="591591"/>
                  <a:pt x="5819179" y="591591"/>
                </a:cubicBezTo>
                <a:cubicBezTo>
                  <a:pt x="5819179" y="596553"/>
                  <a:pt x="5821660" y="601513"/>
                  <a:pt x="5826621" y="606474"/>
                </a:cubicBezTo>
                <a:cubicBezTo>
                  <a:pt x="5826621" y="606474"/>
                  <a:pt x="5827861" y="608954"/>
                  <a:pt x="5830342" y="613916"/>
                </a:cubicBezTo>
                <a:cubicBezTo>
                  <a:pt x="5832822" y="618877"/>
                  <a:pt x="5834062" y="621357"/>
                  <a:pt x="5834062" y="621357"/>
                </a:cubicBezTo>
                <a:cubicBezTo>
                  <a:pt x="5839024" y="626318"/>
                  <a:pt x="5841504" y="626318"/>
                  <a:pt x="5841504" y="621357"/>
                </a:cubicBezTo>
                <a:cubicBezTo>
                  <a:pt x="5841504" y="616396"/>
                  <a:pt x="5842744" y="615156"/>
                  <a:pt x="5845224" y="617636"/>
                </a:cubicBezTo>
                <a:cubicBezTo>
                  <a:pt x="5847704" y="620116"/>
                  <a:pt x="5853906" y="623837"/>
                  <a:pt x="5863828" y="628798"/>
                </a:cubicBezTo>
                <a:cubicBezTo>
                  <a:pt x="5863828" y="628798"/>
                  <a:pt x="5866308" y="630039"/>
                  <a:pt x="5871269" y="632519"/>
                </a:cubicBezTo>
                <a:cubicBezTo>
                  <a:pt x="5876231" y="634999"/>
                  <a:pt x="5878711" y="636240"/>
                  <a:pt x="5878711" y="636240"/>
                </a:cubicBezTo>
                <a:cubicBezTo>
                  <a:pt x="5888632" y="641201"/>
                  <a:pt x="5893593" y="644922"/>
                  <a:pt x="5893593" y="647402"/>
                </a:cubicBezTo>
                <a:cubicBezTo>
                  <a:pt x="5893593" y="649882"/>
                  <a:pt x="5894834" y="649882"/>
                  <a:pt x="5897314" y="647402"/>
                </a:cubicBezTo>
                <a:cubicBezTo>
                  <a:pt x="5899794" y="644922"/>
                  <a:pt x="5902276" y="644922"/>
                  <a:pt x="5904756" y="647402"/>
                </a:cubicBezTo>
                <a:cubicBezTo>
                  <a:pt x="5907236" y="649882"/>
                  <a:pt x="5914677" y="654843"/>
                  <a:pt x="5927080" y="662285"/>
                </a:cubicBezTo>
                <a:cubicBezTo>
                  <a:pt x="5939483" y="669726"/>
                  <a:pt x="5945683" y="673447"/>
                  <a:pt x="5945683" y="673447"/>
                </a:cubicBezTo>
                <a:lnTo>
                  <a:pt x="5938242" y="673447"/>
                </a:lnTo>
                <a:cubicBezTo>
                  <a:pt x="5933281" y="668486"/>
                  <a:pt x="5929560" y="666006"/>
                  <a:pt x="5927080" y="666006"/>
                </a:cubicBezTo>
                <a:cubicBezTo>
                  <a:pt x="5924600" y="666006"/>
                  <a:pt x="5920879" y="666006"/>
                  <a:pt x="5915918" y="666006"/>
                </a:cubicBezTo>
                <a:lnTo>
                  <a:pt x="5908476" y="666006"/>
                </a:lnTo>
                <a:lnTo>
                  <a:pt x="5915918" y="673447"/>
                </a:lnTo>
                <a:cubicBezTo>
                  <a:pt x="5920879" y="678408"/>
                  <a:pt x="5923359" y="680888"/>
                  <a:pt x="5923359" y="680888"/>
                </a:cubicBezTo>
                <a:lnTo>
                  <a:pt x="5930801" y="688330"/>
                </a:lnTo>
                <a:lnTo>
                  <a:pt x="5923359" y="703213"/>
                </a:lnTo>
                <a:lnTo>
                  <a:pt x="5923359" y="695771"/>
                </a:lnTo>
                <a:cubicBezTo>
                  <a:pt x="5918398" y="695771"/>
                  <a:pt x="5914677" y="694531"/>
                  <a:pt x="5912197" y="692050"/>
                </a:cubicBezTo>
                <a:cubicBezTo>
                  <a:pt x="5909717" y="689570"/>
                  <a:pt x="5905996" y="688330"/>
                  <a:pt x="5901035" y="688330"/>
                </a:cubicBezTo>
                <a:lnTo>
                  <a:pt x="5878711" y="688330"/>
                </a:lnTo>
                <a:cubicBezTo>
                  <a:pt x="5883672" y="693291"/>
                  <a:pt x="5886152" y="695771"/>
                  <a:pt x="5886152" y="695771"/>
                </a:cubicBezTo>
                <a:cubicBezTo>
                  <a:pt x="5896074" y="695771"/>
                  <a:pt x="5903515" y="698251"/>
                  <a:pt x="5908476" y="703213"/>
                </a:cubicBezTo>
                <a:cubicBezTo>
                  <a:pt x="5913438" y="708174"/>
                  <a:pt x="5915918" y="713134"/>
                  <a:pt x="5915918" y="718095"/>
                </a:cubicBezTo>
                <a:lnTo>
                  <a:pt x="5923359" y="725537"/>
                </a:lnTo>
                <a:lnTo>
                  <a:pt x="5930801" y="725537"/>
                </a:lnTo>
                <a:lnTo>
                  <a:pt x="5930801" y="718095"/>
                </a:lnTo>
                <a:cubicBezTo>
                  <a:pt x="5955605" y="728017"/>
                  <a:pt x="5968008" y="735458"/>
                  <a:pt x="5968008" y="740420"/>
                </a:cubicBezTo>
                <a:cubicBezTo>
                  <a:pt x="5968008" y="745381"/>
                  <a:pt x="5971728" y="746620"/>
                  <a:pt x="5979170" y="744140"/>
                </a:cubicBezTo>
                <a:cubicBezTo>
                  <a:pt x="5986611" y="741660"/>
                  <a:pt x="5990332" y="745381"/>
                  <a:pt x="5990332" y="755302"/>
                </a:cubicBezTo>
                <a:lnTo>
                  <a:pt x="5997773" y="762744"/>
                </a:lnTo>
                <a:cubicBezTo>
                  <a:pt x="5997773" y="762744"/>
                  <a:pt x="5999014" y="761503"/>
                  <a:pt x="6001494" y="759023"/>
                </a:cubicBezTo>
                <a:cubicBezTo>
                  <a:pt x="6003974" y="756543"/>
                  <a:pt x="6007695" y="755302"/>
                  <a:pt x="6012656" y="755302"/>
                </a:cubicBezTo>
                <a:cubicBezTo>
                  <a:pt x="6017617" y="755302"/>
                  <a:pt x="6020097" y="757782"/>
                  <a:pt x="6020097" y="762744"/>
                </a:cubicBezTo>
                <a:cubicBezTo>
                  <a:pt x="6020097" y="767705"/>
                  <a:pt x="6032500" y="772665"/>
                  <a:pt x="6057304" y="777627"/>
                </a:cubicBezTo>
                <a:lnTo>
                  <a:pt x="6057304" y="785068"/>
                </a:lnTo>
                <a:cubicBezTo>
                  <a:pt x="6052343" y="790029"/>
                  <a:pt x="6017617" y="777627"/>
                  <a:pt x="5953125" y="747861"/>
                </a:cubicBezTo>
                <a:cubicBezTo>
                  <a:pt x="5938242" y="742900"/>
                  <a:pt x="5929560" y="740420"/>
                  <a:pt x="5927080" y="740420"/>
                </a:cubicBezTo>
                <a:cubicBezTo>
                  <a:pt x="5924600" y="740420"/>
                  <a:pt x="5923359" y="740420"/>
                  <a:pt x="5923359" y="740420"/>
                </a:cubicBezTo>
                <a:lnTo>
                  <a:pt x="5901035" y="732978"/>
                </a:lnTo>
                <a:cubicBezTo>
                  <a:pt x="5896074" y="732978"/>
                  <a:pt x="5893593" y="734219"/>
                  <a:pt x="5893593" y="736699"/>
                </a:cubicBezTo>
                <a:cubicBezTo>
                  <a:pt x="5893593" y="739179"/>
                  <a:pt x="5894834" y="741660"/>
                  <a:pt x="5897314" y="744140"/>
                </a:cubicBezTo>
                <a:cubicBezTo>
                  <a:pt x="5899794" y="746620"/>
                  <a:pt x="5901035" y="747861"/>
                  <a:pt x="5901035" y="747861"/>
                </a:cubicBezTo>
                <a:cubicBezTo>
                  <a:pt x="5901035" y="747861"/>
                  <a:pt x="5903515" y="747861"/>
                  <a:pt x="5908476" y="747861"/>
                </a:cubicBezTo>
                <a:cubicBezTo>
                  <a:pt x="5908476" y="752822"/>
                  <a:pt x="5913438" y="757782"/>
                  <a:pt x="5923359" y="762744"/>
                </a:cubicBezTo>
                <a:cubicBezTo>
                  <a:pt x="5933281" y="767705"/>
                  <a:pt x="5938242" y="767705"/>
                  <a:pt x="5938242" y="762744"/>
                </a:cubicBezTo>
                <a:lnTo>
                  <a:pt x="5953125" y="777627"/>
                </a:lnTo>
                <a:cubicBezTo>
                  <a:pt x="5953125" y="777627"/>
                  <a:pt x="5950645" y="777627"/>
                  <a:pt x="5945683" y="777627"/>
                </a:cubicBezTo>
                <a:lnTo>
                  <a:pt x="5930801" y="770185"/>
                </a:lnTo>
                <a:lnTo>
                  <a:pt x="5930801" y="785068"/>
                </a:lnTo>
                <a:cubicBezTo>
                  <a:pt x="5935762" y="790029"/>
                  <a:pt x="5940722" y="790029"/>
                  <a:pt x="5945683" y="785068"/>
                </a:cubicBezTo>
                <a:cubicBezTo>
                  <a:pt x="5950645" y="780107"/>
                  <a:pt x="5953125" y="777627"/>
                  <a:pt x="5953125" y="777627"/>
                </a:cubicBezTo>
                <a:cubicBezTo>
                  <a:pt x="5953125" y="787548"/>
                  <a:pt x="5955605" y="790029"/>
                  <a:pt x="5960566" y="785068"/>
                </a:cubicBezTo>
                <a:cubicBezTo>
                  <a:pt x="5965527" y="775147"/>
                  <a:pt x="5968008" y="775147"/>
                  <a:pt x="5968008" y="785068"/>
                </a:cubicBezTo>
                <a:cubicBezTo>
                  <a:pt x="5968008" y="799951"/>
                  <a:pt x="5975449" y="804912"/>
                  <a:pt x="5990332" y="799951"/>
                </a:cubicBezTo>
                <a:lnTo>
                  <a:pt x="5997773" y="807392"/>
                </a:lnTo>
                <a:cubicBezTo>
                  <a:pt x="5997773" y="807392"/>
                  <a:pt x="5995293" y="807392"/>
                  <a:pt x="5990332" y="807392"/>
                </a:cubicBezTo>
                <a:cubicBezTo>
                  <a:pt x="5990332" y="807392"/>
                  <a:pt x="5991572" y="808633"/>
                  <a:pt x="5994052" y="811113"/>
                </a:cubicBezTo>
                <a:cubicBezTo>
                  <a:pt x="5996533" y="813593"/>
                  <a:pt x="5999014" y="814834"/>
                  <a:pt x="6001494" y="814834"/>
                </a:cubicBezTo>
                <a:cubicBezTo>
                  <a:pt x="6003974" y="814834"/>
                  <a:pt x="6006455" y="816074"/>
                  <a:pt x="6008935" y="818554"/>
                </a:cubicBezTo>
                <a:cubicBezTo>
                  <a:pt x="6011415" y="821034"/>
                  <a:pt x="6012656" y="822275"/>
                  <a:pt x="6012656" y="822275"/>
                </a:cubicBezTo>
                <a:cubicBezTo>
                  <a:pt x="6012656" y="822275"/>
                  <a:pt x="6020097" y="824755"/>
                  <a:pt x="6034980" y="829716"/>
                </a:cubicBezTo>
                <a:cubicBezTo>
                  <a:pt x="6044902" y="839638"/>
                  <a:pt x="6049863" y="847079"/>
                  <a:pt x="6049863" y="852041"/>
                </a:cubicBezTo>
                <a:cubicBezTo>
                  <a:pt x="6044902" y="852041"/>
                  <a:pt x="6042422" y="849561"/>
                  <a:pt x="6042422" y="844599"/>
                </a:cubicBezTo>
                <a:cubicBezTo>
                  <a:pt x="6037460" y="839638"/>
                  <a:pt x="6032500" y="837158"/>
                  <a:pt x="6027539" y="837158"/>
                </a:cubicBezTo>
                <a:lnTo>
                  <a:pt x="6005215" y="829716"/>
                </a:lnTo>
                <a:lnTo>
                  <a:pt x="5990332" y="829716"/>
                </a:lnTo>
                <a:lnTo>
                  <a:pt x="5975449" y="829716"/>
                </a:lnTo>
                <a:cubicBezTo>
                  <a:pt x="5975449" y="829716"/>
                  <a:pt x="5972969" y="829716"/>
                  <a:pt x="5968008" y="829716"/>
                </a:cubicBezTo>
                <a:cubicBezTo>
                  <a:pt x="5963046" y="829716"/>
                  <a:pt x="5958086" y="827236"/>
                  <a:pt x="5953125" y="822275"/>
                </a:cubicBezTo>
                <a:cubicBezTo>
                  <a:pt x="5938242" y="812354"/>
                  <a:pt x="5928320" y="809872"/>
                  <a:pt x="5923359" y="814834"/>
                </a:cubicBezTo>
                <a:cubicBezTo>
                  <a:pt x="5918398" y="814834"/>
                  <a:pt x="5915918" y="814834"/>
                  <a:pt x="5915918" y="814834"/>
                </a:cubicBezTo>
                <a:cubicBezTo>
                  <a:pt x="5915918" y="804912"/>
                  <a:pt x="5905996" y="799951"/>
                  <a:pt x="5886152" y="799951"/>
                </a:cubicBezTo>
                <a:cubicBezTo>
                  <a:pt x="5886152" y="799951"/>
                  <a:pt x="5883672" y="799951"/>
                  <a:pt x="5878711" y="799951"/>
                </a:cubicBezTo>
                <a:cubicBezTo>
                  <a:pt x="5878711" y="799951"/>
                  <a:pt x="5878711" y="801191"/>
                  <a:pt x="5878711" y="803672"/>
                </a:cubicBezTo>
                <a:cubicBezTo>
                  <a:pt x="5878711" y="806152"/>
                  <a:pt x="5876231" y="807392"/>
                  <a:pt x="5871269" y="807392"/>
                </a:cubicBezTo>
                <a:cubicBezTo>
                  <a:pt x="5876231" y="812354"/>
                  <a:pt x="5876231" y="817314"/>
                  <a:pt x="5871269" y="822275"/>
                </a:cubicBezTo>
                <a:lnTo>
                  <a:pt x="5886152" y="822275"/>
                </a:lnTo>
                <a:cubicBezTo>
                  <a:pt x="5896074" y="822275"/>
                  <a:pt x="5905996" y="825996"/>
                  <a:pt x="5915918" y="833437"/>
                </a:cubicBezTo>
                <a:cubicBezTo>
                  <a:pt x="5925839" y="840879"/>
                  <a:pt x="5932041" y="843359"/>
                  <a:pt x="5934521" y="840879"/>
                </a:cubicBezTo>
                <a:cubicBezTo>
                  <a:pt x="5937001" y="838398"/>
                  <a:pt x="5940722" y="839638"/>
                  <a:pt x="5945683" y="844599"/>
                </a:cubicBezTo>
                <a:cubicBezTo>
                  <a:pt x="5950645" y="839638"/>
                  <a:pt x="5955605" y="838398"/>
                  <a:pt x="5960566" y="840879"/>
                </a:cubicBezTo>
                <a:cubicBezTo>
                  <a:pt x="5965527" y="843359"/>
                  <a:pt x="5968008" y="845840"/>
                  <a:pt x="5968008" y="848320"/>
                </a:cubicBezTo>
                <a:cubicBezTo>
                  <a:pt x="5968008" y="850800"/>
                  <a:pt x="5965527" y="852041"/>
                  <a:pt x="5960566" y="852041"/>
                </a:cubicBezTo>
                <a:cubicBezTo>
                  <a:pt x="5955605" y="852041"/>
                  <a:pt x="5951884" y="853281"/>
                  <a:pt x="5949404" y="855761"/>
                </a:cubicBezTo>
                <a:cubicBezTo>
                  <a:pt x="5946924" y="858241"/>
                  <a:pt x="5943203" y="859482"/>
                  <a:pt x="5938242" y="859482"/>
                </a:cubicBezTo>
                <a:lnTo>
                  <a:pt x="5930801" y="859482"/>
                </a:lnTo>
                <a:cubicBezTo>
                  <a:pt x="5935762" y="864443"/>
                  <a:pt x="5939483" y="865683"/>
                  <a:pt x="5941963" y="863203"/>
                </a:cubicBezTo>
                <a:cubicBezTo>
                  <a:pt x="5944443" y="860723"/>
                  <a:pt x="5950645" y="864443"/>
                  <a:pt x="5960566" y="874365"/>
                </a:cubicBezTo>
                <a:lnTo>
                  <a:pt x="5960566" y="881806"/>
                </a:lnTo>
                <a:cubicBezTo>
                  <a:pt x="5955605" y="881806"/>
                  <a:pt x="5950645" y="881806"/>
                  <a:pt x="5945683" y="881806"/>
                </a:cubicBezTo>
                <a:cubicBezTo>
                  <a:pt x="5940722" y="881806"/>
                  <a:pt x="5935762" y="881806"/>
                  <a:pt x="5930801" y="881806"/>
                </a:cubicBezTo>
                <a:cubicBezTo>
                  <a:pt x="5925839" y="881806"/>
                  <a:pt x="5925839" y="884286"/>
                  <a:pt x="5930801" y="889248"/>
                </a:cubicBezTo>
                <a:cubicBezTo>
                  <a:pt x="5930801" y="889248"/>
                  <a:pt x="5929560" y="891728"/>
                  <a:pt x="5927080" y="896689"/>
                </a:cubicBezTo>
                <a:cubicBezTo>
                  <a:pt x="5924600" y="901650"/>
                  <a:pt x="5920879" y="902890"/>
                  <a:pt x="5915918" y="900410"/>
                </a:cubicBezTo>
                <a:cubicBezTo>
                  <a:pt x="5910956" y="897930"/>
                  <a:pt x="5903515" y="894209"/>
                  <a:pt x="5893593" y="889248"/>
                </a:cubicBezTo>
                <a:cubicBezTo>
                  <a:pt x="5893593" y="889248"/>
                  <a:pt x="5891113" y="889248"/>
                  <a:pt x="5886152" y="889248"/>
                </a:cubicBezTo>
                <a:cubicBezTo>
                  <a:pt x="5881191" y="889248"/>
                  <a:pt x="5876231" y="889248"/>
                  <a:pt x="5871269" y="889248"/>
                </a:cubicBezTo>
                <a:lnTo>
                  <a:pt x="5863828" y="889248"/>
                </a:lnTo>
                <a:lnTo>
                  <a:pt x="5863828" y="896689"/>
                </a:lnTo>
                <a:lnTo>
                  <a:pt x="5841504" y="881806"/>
                </a:lnTo>
                <a:cubicBezTo>
                  <a:pt x="5841504" y="881806"/>
                  <a:pt x="5841504" y="879326"/>
                  <a:pt x="5841504" y="874365"/>
                </a:cubicBezTo>
                <a:lnTo>
                  <a:pt x="5834062" y="881806"/>
                </a:lnTo>
                <a:lnTo>
                  <a:pt x="5826621" y="881806"/>
                </a:lnTo>
                <a:lnTo>
                  <a:pt x="5804297" y="874365"/>
                </a:lnTo>
                <a:cubicBezTo>
                  <a:pt x="5804297" y="874365"/>
                  <a:pt x="5809258" y="876845"/>
                  <a:pt x="5819179" y="881806"/>
                </a:cubicBezTo>
                <a:cubicBezTo>
                  <a:pt x="5819179" y="881806"/>
                  <a:pt x="5821660" y="883047"/>
                  <a:pt x="5826621" y="885527"/>
                </a:cubicBezTo>
                <a:cubicBezTo>
                  <a:pt x="5831582" y="888007"/>
                  <a:pt x="5834062" y="891728"/>
                  <a:pt x="5834062" y="896689"/>
                </a:cubicBezTo>
                <a:cubicBezTo>
                  <a:pt x="5839024" y="901650"/>
                  <a:pt x="5843984" y="901650"/>
                  <a:pt x="5848945" y="896689"/>
                </a:cubicBezTo>
                <a:lnTo>
                  <a:pt x="5871269" y="904131"/>
                </a:lnTo>
                <a:cubicBezTo>
                  <a:pt x="5876231" y="909092"/>
                  <a:pt x="5881191" y="911572"/>
                  <a:pt x="5886152" y="911572"/>
                </a:cubicBezTo>
                <a:cubicBezTo>
                  <a:pt x="5891113" y="911572"/>
                  <a:pt x="5893593" y="911572"/>
                  <a:pt x="5893593" y="911572"/>
                </a:cubicBezTo>
                <a:lnTo>
                  <a:pt x="5901035" y="926455"/>
                </a:lnTo>
                <a:lnTo>
                  <a:pt x="5915918" y="926455"/>
                </a:lnTo>
                <a:lnTo>
                  <a:pt x="5938242" y="933896"/>
                </a:lnTo>
                <a:cubicBezTo>
                  <a:pt x="5938242" y="938857"/>
                  <a:pt x="5933281" y="942578"/>
                  <a:pt x="5923359" y="945058"/>
                </a:cubicBezTo>
                <a:cubicBezTo>
                  <a:pt x="5913438" y="947538"/>
                  <a:pt x="5905996" y="946299"/>
                  <a:pt x="5901035" y="941338"/>
                </a:cubicBezTo>
                <a:cubicBezTo>
                  <a:pt x="5891113" y="941338"/>
                  <a:pt x="5886152" y="942578"/>
                  <a:pt x="5886152" y="945058"/>
                </a:cubicBezTo>
                <a:cubicBezTo>
                  <a:pt x="5886152" y="947538"/>
                  <a:pt x="5883672" y="948779"/>
                  <a:pt x="5878711" y="948779"/>
                </a:cubicBezTo>
                <a:cubicBezTo>
                  <a:pt x="5873749" y="943818"/>
                  <a:pt x="5863828" y="941338"/>
                  <a:pt x="5848945" y="941338"/>
                </a:cubicBezTo>
                <a:cubicBezTo>
                  <a:pt x="5848945" y="936376"/>
                  <a:pt x="5846465" y="933896"/>
                  <a:pt x="5841504" y="933896"/>
                </a:cubicBezTo>
                <a:cubicBezTo>
                  <a:pt x="5836542" y="938857"/>
                  <a:pt x="5832822" y="941338"/>
                  <a:pt x="5830342" y="941338"/>
                </a:cubicBezTo>
                <a:cubicBezTo>
                  <a:pt x="5827861" y="941338"/>
                  <a:pt x="5826621" y="938857"/>
                  <a:pt x="5826621" y="933896"/>
                </a:cubicBezTo>
                <a:lnTo>
                  <a:pt x="5789414" y="919013"/>
                </a:lnTo>
                <a:cubicBezTo>
                  <a:pt x="5784452" y="919013"/>
                  <a:pt x="5783213" y="921493"/>
                  <a:pt x="5785693" y="926455"/>
                </a:cubicBezTo>
                <a:cubicBezTo>
                  <a:pt x="5788173" y="931416"/>
                  <a:pt x="5790654" y="932656"/>
                  <a:pt x="5793135" y="930175"/>
                </a:cubicBezTo>
                <a:cubicBezTo>
                  <a:pt x="5795615" y="927695"/>
                  <a:pt x="5799335" y="928935"/>
                  <a:pt x="5804297" y="933896"/>
                </a:cubicBezTo>
                <a:cubicBezTo>
                  <a:pt x="5809258" y="938857"/>
                  <a:pt x="5809258" y="941338"/>
                  <a:pt x="5804297" y="941338"/>
                </a:cubicBezTo>
                <a:lnTo>
                  <a:pt x="5804297" y="948779"/>
                </a:lnTo>
                <a:cubicBezTo>
                  <a:pt x="5809258" y="953740"/>
                  <a:pt x="5811738" y="956220"/>
                  <a:pt x="5811738" y="956220"/>
                </a:cubicBezTo>
                <a:lnTo>
                  <a:pt x="5789414" y="956220"/>
                </a:lnTo>
                <a:cubicBezTo>
                  <a:pt x="5784452" y="951259"/>
                  <a:pt x="5779492" y="950020"/>
                  <a:pt x="5774531" y="952500"/>
                </a:cubicBezTo>
                <a:cubicBezTo>
                  <a:pt x="5769570" y="954980"/>
                  <a:pt x="5767090" y="958700"/>
                  <a:pt x="5767090" y="963662"/>
                </a:cubicBezTo>
                <a:lnTo>
                  <a:pt x="5759648" y="963662"/>
                </a:lnTo>
                <a:lnTo>
                  <a:pt x="5759648" y="978545"/>
                </a:lnTo>
                <a:cubicBezTo>
                  <a:pt x="5769570" y="983506"/>
                  <a:pt x="5772051" y="990947"/>
                  <a:pt x="5767090" y="1000869"/>
                </a:cubicBezTo>
                <a:lnTo>
                  <a:pt x="5767090" y="1008310"/>
                </a:lnTo>
                <a:lnTo>
                  <a:pt x="5767090" y="1015752"/>
                </a:lnTo>
                <a:lnTo>
                  <a:pt x="5759648" y="1015752"/>
                </a:lnTo>
                <a:cubicBezTo>
                  <a:pt x="5749727" y="1010790"/>
                  <a:pt x="5747245" y="1005830"/>
                  <a:pt x="5752207" y="1000869"/>
                </a:cubicBezTo>
                <a:cubicBezTo>
                  <a:pt x="5757168" y="995907"/>
                  <a:pt x="5759648" y="993427"/>
                  <a:pt x="5759648" y="993427"/>
                </a:cubicBezTo>
                <a:lnTo>
                  <a:pt x="5752207" y="993427"/>
                </a:lnTo>
                <a:lnTo>
                  <a:pt x="5722441" y="993427"/>
                </a:lnTo>
                <a:lnTo>
                  <a:pt x="5707558" y="993427"/>
                </a:lnTo>
                <a:lnTo>
                  <a:pt x="5715000" y="978545"/>
                </a:lnTo>
                <a:lnTo>
                  <a:pt x="5700117" y="963662"/>
                </a:lnTo>
                <a:cubicBezTo>
                  <a:pt x="5690195" y="958700"/>
                  <a:pt x="5682754" y="957461"/>
                  <a:pt x="5677793" y="959941"/>
                </a:cubicBezTo>
                <a:cubicBezTo>
                  <a:pt x="5672831" y="962421"/>
                  <a:pt x="5669111" y="962421"/>
                  <a:pt x="5666631" y="959941"/>
                </a:cubicBezTo>
                <a:cubicBezTo>
                  <a:pt x="5664151" y="957461"/>
                  <a:pt x="5660430" y="956220"/>
                  <a:pt x="5655468" y="956220"/>
                </a:cubicBezTo>
                <a:cubicBezTo>
                  <a:pt x="5655468" y="956220"/>
                  <a:pt x="5654228" y="954980"/>
                  <a:pt x="5651748" y="952500"/>
                </a:cubicBezTo>
                <a:cubicBezTo>
                  <a:pt x="5649268" y="950020"/>
                  <a:pt x="5645547" y="948779"/>
                  <a:pt x="5640586" y="948779"/>
                </a:cubicBezTo>
                <a:lnTo>
                  <a:pt x="5603379" y="933896"/>
                </a:lnTo>
                <a:lnTo>
                  <a:pt x="5588496" y="933896"/>
                </a:lnTo>
                <a:lnTo>
                  <a:pt x="5588496" y="948779"/>
                </a:lnTo>
                <a:lnTo>
                  <a:pt x="5595937" y="956220"/>
                </a:lnTo>
                <a:cubicBezTo>
                  <a:pt x="5600899" y="966142"/>
                  <a:pt x="5603379" y="971103"/>
                  <a:pt x="5603379" y="971103"/>
                </a:cubicBezTo>
                <a:lnTo>
                  <a:pt x="5573613" y="963662"/>
                </a:lnTo>
                <a:cubicBezTo>
                  <a:pt x="5558730" y="958700"/>
                  <a:pt x="5550048" y="956220"/>
                  <a:pt x="5547568" y="956220"/>
                </a:cubicBezTo>
                <a:cubicBezTo>
                  <a:pt x="5545088" y="956220"/>
                  <a:pt x="5540127" y="954980"/>
                  <a:pt x="5532685" y="952500"/>
                </a:cubicBezTo>
                <a:cubicBezTo>
                  <a:pt x="5525244" y="950020"/>
                  <a:pt x="5519043" y="946299"/>
                  <a:pt x="5514082" y="941338"/>
                </a:cubicBezTo>
                <a:lnTo>
                  <a:pt x="5506640" y="941338"/>
                </a:lnTo>
                <a:lnTo>
                  <a:pt x="5484316" y="933896"/>
                </a:lnTo>
                <a:lnTo>
                  <a:pt x="5476875" y="941338"/>
                </a:lnTo>
                <a:lnTo>
                  <a:pt x="5469433" y="933896"/>
                </a:lnTo>
                <a:cubicBezTo>
                  <a:pt x="5459512" y="923975"/>
                  <a:pt x="5449589" y="916533"/>
                  <a:pt x="5439668" y="911572"/>
                </a:cubicBezTo>
                <a:lnTo>
                  <a:pt x="5424785" y="919013"/>
                </a:lnTo>
                <a:cubicBezTo>
                  <a:pt x="5424785" y="919013"/>
                  <a:pt x="5427265" y="919013"/>
                  <a:pt x="5432226" y="919013"/>
                </a:cubicBezTo>
                <a:cubicBezTo>
                  <a:pt x="5437188" y="919013"/>
                  <a:pt x="5442148" y="921493"/>
                  <a:pt x="5447109" y="926455"/>
                </a:cubicBezTo>
                <a:lnTo>
                  <a:pt x="5439668" y="933896"/>
                </a:lnTo>
                <a:lnTo>
                  <a:pt x="5432226" y="926455"/>
                </a:lnTo>
                <a:cubicBezTo>
                  <a:pt x="5432226" y="926455"/>
                  <a:pt x="5429746" y="926455"/>
                  <a:pt x="5424785" y="926455"/>
                </a:cubicBezTo>
                <a:cubicBezTo>
                  <a:pt x="5419824" y="926455"/>
                  <a:pt x="5413623" y="925214"/>
                  <a:pt x="5406181" y="922734"/>
                </a:cubicBezTo>
                <a:cubicBezTo>
                  <a:pt x="5398740" y="920254"/>
                  <a:pt x="5395019" y="916533"/>
                  <a:pt x="5395019" y="911572"/>
                </a:cubicBezTo>
                <a:cubicBezTo>
                  <a:pt x="5395019" y="906611"/>
                  <a:pt x="5392539" y="904131"/>
                  <a:pt x="5387578" y="904131"/>
                </a:cubicBezTo>
                <a:lnTo>
                  <a:pt x="5402461" y="896689"/>
                </a:lnTo>
                <a:lnTo>
                  <a:pt x="5417343" y="889248"/>
                </a:lnTo>
                <a:lnTo>
                  <a:pt x="5424785" y="881806"/>
                </a:lnTo>
                <a:cubicBezTo>
                  <a:pt x="5419824" y="881806"/>
                  <a:pt x="5414863" y="879326"/>
                  <a:pt x="5409902" y="874365"/>
                </a:cubicBezTo>
                <a:cubicBezTo>
                  <a:pt x="5409902" y="874365"/>
                  <a:pt x="5407422" y="874365"/>
                  <a:pt x="5402461" y="874365"/>
                </a:cubicBezTo>
                <a:lnTo>
                  <a:pt x="5387578" y="866923"/>
                </a:lnTo>
                <a:lnTo>
                  <a:pt x="5380136" y="859482"/>
                </a:lnTo>
                <a:cubicBezTo>
                  <a:pt x="5370215" y="859482"/>
                  <a:pt x="5365254" y="858241"/>
                  <a:pt x="5365254" y="855761"/>
                </a:cubicBezTo>
                <a:cubicBezTo>
                  <a:pt x="5365254" y="853281"/>
                  <a:pt x="5360292" y="852041"/>
                  <a:pt x="5350371" y="852041"/>
                </a:cubicBezTo>
                <a:cubicBezTo>
                  <a:pt x="5340449" y="852041"/>
                  <a:pt x="5335488" y="854521"/>
                  <a:pt x="5335488" y="859482"/>
                </a:cubicBezTo>
                <a:cubicBezTo>
                  <a:pt x="5335488" y="859482"/>
                  <a:pt x="5333008" y="859482"/>
                  <a:pt x="5328047" y="859482"/>
                </a:cubicBezTo>
                <a:cubicBezTo>
                  <a:pt x="5328047" y="859482"/>
                  <a:pt x="5328047" y="857002"/>
                  <a:pt x="5328047" y="852041"/>
                </a:cubicBezTo>
                <a:cubicBezTo>
                  <a:pt x="5323085" y="852041"/>
                  <a:pt x="5320605" y="852041"/>
                  <a:pt x="5320605" y="852041"/>
                </a:cubicBezTo>
                <a:cubicBezTo>
                  <a:pt x="5315644" y="852041"/>
                  <a:pt x="5314404" y="853281"/>
                  <a:pt x="5316885" y="855761"/>
                </a:cubicBezTo>
                <a:cubicBezTo>
                  <a:pt x="5319365" y="858241"/>
                  <a:pt x="5318125" y="859482"/>
                  <a:pt x="5313164" y="859482"/>
                </a:cubicBezTo>
                <a:lnTo>
                  <a:pt x="5283398" y="866923"/>
                </a:lnTo>
                <a:cubicBezTo>
                  <a:pt x="5283398" y="866923"/>
                  <a:pt x="5283398" y="869404"/>
                  <a:pt x="5283398" y="874365"/>
                </a:cubicBezTo>
                <a:lnTo>
                  <a:pt x="5290840" y="881806"/>
                </a:lnTo>
                <a:cubicBezTo>
                  <a:pt x="5280918" y="886768"/>
                  <a:pt x="5275957" y="881806"/>
                  <a:pt x="5275957" y="866923"/>
                </a:cubicBezTo>
                <a:cubicBezTo>
                  <a:pt x="5275957" y="861962"/>
                  <a:pt x="5272236" y="859482"/>
                  <a:pt x="5264795" y="859482"/>
                </a:cubicBezTo>
                <a:cubicBezTo>
                  <a:pt x="5257353" y="859482"/>
                  <a:pt x="5251152" y="858241"/>
                  <a:pt x="5246191" y="855761"/>
                </a:cubicBezTo>
                <a:cubicBezTo>
                  <a:pt x="5241230" y="853281"/>
                  <a:pt x="5238750" y="850800"/>
                  <a:pt x="5238750" y="848320"/>
                </a:cubicBezTo>
                <a:cubicBezTo>
                  <a:pt x="5238750" y="845840"/>
                  <a:pt x="5236270" y="845840"/>
                  <a:pt x="5231308" y="848320"/>
                </a:cubicBezTo>
                <a:cubicBezTo>
                  <a:pt x="5226347" y="850800"/>
                  <a:pt x="5222626" y="853281"/>
                  <a:pt x="5220146" y="855761"/>
                </a:cubicBezTo>
                <a:cubicBezTo>
                  <a:pt x="5217666" y="858241"/>
                  <a:pt x="5216426" y="859482"/>
                  <a:pt x="5216426" y="859482"/>
                </a:cubicBezTo>
                <a:lnTo>
                  <a:pt x="5186660" y="844599"/>
                </a:lnTo>
                <a:cubicBezTo>
                  <a:pt x="5161856" y="839638"/>
                  <a:pt x="5148212" y="839638"/>
                  <a:pt x="5145732" y="844599"/>
                </a:cubicBezTo>
                <a:cubicBezTo>
                  <a:pt x="5143252" y="849561"/>
                  <a:pt x="5142011" y="852041"/>
                  <a:pt x="5142011" y="852041"/>
                </a:cubicBezTo>
                <a:cubicBezTo>
                  <a:pt x="5142011" y="852041"/>
                  <a:pt x="5144492" y="852041"/>
                  <a:pt x="5149453" y="852041"/>
                </a:cubicBezTo>
                <a:cubicBezTo>
                  <a:pt x="5154414" y="852041"/>
                  <a:pt x="5154414" y="854521"/>
                  <a:pt x="5149453" y="859482"/>
                </a:cubicBezTo>
                <a:cubicBezTo>
                  <a:pt x="5149453" y="864443"/>
                  <a:pt x="5146973" y="864443"/>
                  <a:pt x="5142011" y="859482"/>
                </a:cubicBezTo>
                <a:cubicBezTo>
                  <a:pt x="5142011" y="859482"/>
                  <a:pt x="5143252" y="860723"/>
                  <a:pt x="5145732" y="863203"/>
                </a:cubicBezTo>
                <a:cubicBezTo>
                  <a:pt x="5148212" y="865683"/>
                  <a:pt x="5149453" y="866923"/>
                  <a:pt x="5149453" y="866923"/>
                </a:cubicBezTo>
                <a:cubicBezTo>
                  <a:pt x="5149453" y="866923"/>
                  <a:pt x="5151933" y="866923"/>
                  <a:pt x="5156894" y="866923"/>
                </a:cubicBezTo>
                <a:lnTo>
                  <a:pt x="5164336" y="866923"/>
                </a:lnTo>
                <a:cubicBezTo>
                  <a:pt x="5169297" y="861962"/>
                  <a:pt x="5171777" y="859482"/>
                  <a:pt x="5171777" y="859482"/>
                </a:cubicBezTo>
                <a:cubicBezTo>
                  <a:pt x="5176738" y="864443"/>
                  <a:pt x="5180459" y="866923"/>
                  <a:pt x="5182939" y="866923"/>
                </a:cubicBezTo>
                <a:cubicBezTo>
                  <a:pt x="5185419" y="866923"/>
                  <a:pt x="5189140" y="866923"/>
                  <a:pt x="5194101" y="866923"/>
                </a:cubicBezTo>
                <a:lnTo>
                  <a:pt x="5223867" y="874365"/>
                </a:lnTo>
                <a:cubicBezTo>
                  <a:pt x="5228828" y="874365"/>
                  <a:pt x="5231308" y="876845"/>
                  <a:pt x="5231308" y="881806"/>
                </a:cubicBezTo>
                <a:cubicBezTo>
                  <a:pt x="5231308" y="881806"/>
                  <a:pt x="5230068" y="881806"/>
                  <a:pt x="5227588" y="881806"/>
                </a:cubicBezTo>
                <a:cubicBezTo>
                  <a:pt x="5225108" y="881806"/>
                  <a:pt x="5221387" y="881806"/>
                  <a:pt x="5216426" y="881806"/>
                </a:cubicBezTo>
                <a:lnTo>
                  <a:pt x="5208984" y="889248"/>
                </a:lnTo>
                <a:cubicBezTo>
                  <a:pt x="5213945" y="889248"/>
                  <a:pt x="5216426" y="889248"/>
                  <a:pt x="5216426" y="889248"/>
                </a:cubicBezTo>
                <a:cubicBezTo>
                  <a:pt x="5216426" y="889248"/>
                  <a:pt x="5218906" y="889248"/>
                  <a:pt x="5223867" y="889248"/>
                </a:cubicBezTo>
                <a:lnTo>
                  <a:pt x="5231308" y="889248"/>
                </a:lnTo>
                <a:cubicBezTo>
                  <a:pt x="5226347" y="894209"/>
                  <a:pt x="5225108" y="897930"/>
                  <a:pt x="5227588" y="900410"/>
                </a:cubicBezTo>
                <a:cubicBezTo>
                  <a:pt x="5230068" y="902890"/>
                  <a:pt x="5231308" y="904131"/>
                  <a:pt x="5231308" y="904131"/>
                </a:cubicBezTo>
                <a:cubicBezTo>
                  <a:pt x="5236270" y="909092"/>
                  <a:pt x="5237509" y="912813"/>
                  <a:pt x="5235029" y="915293"/>
                </a:cubicBezTo>
                <a:cubicBezTo>
                  <a:pt x="5232549" y="917773"/>
                  <a:pt x="5228828" y="919013"/>
                  <a:pt x="5223867" y="919013"/>
                </a:cubicBezTo>
                <a:lnTo>
                  <a:pt x="5208984" y="919013"/>
                </a:lnTo>
                <a:cubicBezTo>
                  <a:pt x="5199063" y="923975"/>
                  <a:pt x="5194101" y="921493"/>
                  <a:pt x="5194101" y="911572"/>
                </a:cubicBezTo>
                <a:cubicBezTo>
                  <a:pt x="5194101" y="911572"/>
                  <a:pt x="5196581" y="911572"/>
                  <a:pt x="5201543" y="911572"/>
                </a:cubicBezTo>
                <a:cubicBezTo>
                  <a:pt x="5201543" y="911572"/>
                  <a:pt x="5204023" y="911572"/>
                  <a:pt x="5208984" y="911572"/>
                </a:cubicBezTo>
                <a:lnTo>
                  <a:pt x="5201543" y="904131"/>
                </a:lnTo>
                <a:cubicBezTo>
                  <a:pt x="5196581" y="904131"/>
                  <a:pt x="5192861" y="901650"/>
                  <a:pt x="5190381" y="896689"/>
                </a:cubicBezTo>
                <a:cubicBezTo>
                  <a:pt x="5187901" y="891728"/>
                  <a:pt x="5185419" y="886768"/>
                  <a:pt x="5182939" y="881806"/>
                </a:cubicBezTo>
                <a:cubicBezTo>
                  <a:pt x="5180459" y="876845"/>
                  <a:pt x="5171777" y="876845"/>
                  <a:pt x="5156894" y="881806"/>
                </a:cubicBezTo>
                <a:cubicBezTo>
                  <a:pt x="5142011" y="886768"/>
                  <a:pt x="5134570" y="886768"/>
                  <a:pt x="5134570" y="881806"/>
                </a:cubicBezTo>
                <a:lnTo>
                  <a:pt x="5134570" y="889248"/>
                </a:lnTo>
                <a:cubicBezTo>
                  <a:pt x="5134570" y="889248"/>
                  <a:pt x="5129609" y="889248"/>
                  <a:pt x="5119687" y="889248"/>
                </a:cubicBezTo>
                <a:cubicBezTo>
                  <a:pt x="5109766" y="889248"/>
                  <a:pt x="5097363" y="889248"/>
                  <a:pt x="5082480" y="889248"/>
                </a:cubicBezTo>
                <a:lnTo>
                  <a:pt x="5052715" y="889248"/>
                </a:lnTo>
                <a:lnTo>
                  <a:pt x="5045273" y="889248"/>
                </a:lnTo>
                <a:lnTo>
                  <a:pt x="5037832" y="889248"/>
                </a:lnTo>
                <a:cubicBezTo>
                  <a:pt x="5037832" y="894209"/>
                  <a:pt x="5035352" y="896689"/>
                  <a:pt x="5030390" y="896689"/>
                </a:cubicBezTo>
                <a:cubicBezTo>
                  <a:pt x="5025429" y="896689"/>
                  <a:pt x="5020469" y="896689"/>
                  <a:pt x="5015508" y="896689"/>
                </a:cubicBezTo>
                <a:cubicBezTo>
                  <a:pt x="5010546" y="896689"/>
                  <a:pt x="5008066" y="896689"/>
                  <a:pt x="5008066" y="896689"/>
                </a:cubicBezTo>
                <a:cubicBezTo>
                  <a:pt x="5003105" y="886768"/>
                  <a:pt x="4998145" y="886768"/>
                  <a:pt x="4993183" y="896689"/>
                </a:cubicBezTo>
                <a:lnTo>
                  <a:pt x="5000625" y="904131"/>
                </a:lnTo>
                <a:lnTo>
                  <a:pt x="5000625" y="911572"/>
                </a:lnTo>
                <a:cubicBezTo>
                  <a:pt x="4995663" y="911572"/>
                  <a:pt x="4990703" y="909092"/>
                  <a:pt x="4985742" y="904131"/>
                </a:cubicBezTo>
                <a:lnTo>
                  <a:pt x="4970859" y="904131"/>
                </a:lnTo>
                <a:cubicBezTo>
                  <a:pt x="4970859" y="909092"/>
                  <a:pt x="4969618" y="911572"/>
                  <a:pt x="4967138" y="911572"/>
                </a:cubicBezTo>
                <a:cubicBezTo>
                  <a:pt x="4964658" y="911572"/>
                  <a:pt x="4962177" y="910331"/>
                  <a:pt x="4959697" y="907851"/>
                </a:cubicBezTo>
                <a:cubicBezTo>
                  <a:pt x="4957217" y="905371"/>
                  <a:pt x="4953496" y="906611"/>
                  <a:pt x="4948535" y="911572"/>
                </a:cubicBezTo>
                <a:cubicBezTo>
                  <a:pt x="4943574" y="916533"/>
                  <a:pt x="4936132" y="916533"/>
                  <a:pt x="4926211" y="911572"/>
                </a:cubicBezTo>
                <a:lnTo>
                  <a:pt x="4918769" y="911572"/>
                </a:lnTo>
                <a:cubicBezTo>
                  <a:pt x="4918769" y="911572"/>
                  <a:pt x="4916289" y="911572"/>
                  <a:pt x="4911328" y="911572"/>
                </a:cubicBezTo>
                <a:cubicBezTo>
                  <a:pt x="4906367" y="911572"/>
                  <a:pt x="4903886" y="911572"/>
                  <a:pt x="4903886" y="911572"/>
                </a:cubicBezTo>
                <a:cubicBezTo>
                  <a:pt x="4893965" y="916533"/>
                  <a:pt x="4889004" y="919013"/>
                  <a:pt x="4889004" y="919013"/>
                </a:cubicBezTo>
                <a:cubicBezTo>
                  <a:pt x="4889004" y="928935"/>
                  <a:pt x="4893965" y="936376"/>
                  <a:pt x="4903886" y="941338"/>
                </a:cubicBezTo>
                <a:cubicBezTo>
                  <a:pt x="4903886" y="941338"/>
                  <a:pt x="4906367" y="946299"/>
                  <a:pt x="4911328" y="956220"/>
                </a:cubicBezTo>
                <a:lnTo>
                  <a:pt x="4918769" y="963662"/>
                </a:lnTo>
                <a:cubicBezTo>
                  <a:pt x="4918769" y="958700"/>
                  <a:pt x="4917529" y="956220"/>
                  <a:pt x="4915049" y="956220"/>
                </a:cubicBezTo>
                <a:cubicBezTo>
                  <a:pt x="4912568" y="956220"/>
                  <a:pt x="4912568" y="953740"/>
                  <a:pt x="4915049" y="948779"/>
                </a:cubicBezTo>
                <a:cubicBezTo>
                  <a:pt x="4917529" y="943818"/>
                  <a:pt x="4917529" y="940097"/>
                  <a:pt x="4915049" y="937617"/>
                </a:cubicBezTo>
                <a:cubicBezTo>
                  <a:pt x="4912568" y="935137"/>
                  <a:pt x="4911328" y="931416"/>
                  <a:pt x="4911328" y="926455"/>
                </a:cubicBezTo>
                <a:lnTo>
                  <a:pt x="4926211" y="926455"/>
                </a:lnTo>
                <a:cubicBezTo>
                  <a:pt x="4926211" y="931416"/>
                  <a:pt x="4926211" y="936376"/>
                  <a:pt x="4926211" y="941338"/>
                </a:cubicBezTo>
                <a:lnTo>
                  <a:pt x="4926211" y="948779"/>
                </a:lnTo>
                <a:cubicBezTo>
                  <a:pt x="4931172" y="948779"/>
                  <a:pt x="4933652" y="947538"/>
                  <a:pt x="4933652" y="945058"/>
                </a:cubicBezTo>
                <a:cubicBezTo>
                  <a:pt x="4933652" y="942578"/>
                  <a:pt x="4933652" y="941338"/>
                  <a:pt x="4933652" y="941338"/>
                </a:cubicBezTo>
                <a:cubicBezTo>
                  <a:pt x="4933652" y="936376"/>
                  <a:pt x="4934893" y="932656"/>
                  <a:pt x="4937373" y="930175"/>
                </a:cubicBezTo>
                <a:cubicBezTo>
                  <a:pt x="4939853" y="927695"/>
                  <a:pt x="4941093" y="926455"/>
                  <a:pt x="4941093" y="926455"/>
                </a:cubicBezTo>
                <a:lnTo>
                  <a:pt x="4985742" y="933896"/>
                </a:lnTo>
                <a:lnTo>
                  <a:pt x="4993183" y="933896"/>
                </a:lnTo>
                <a:lnTo>
                  <a:pt x="5008066" y="933896"/>
                </a:lnTo>
                <a:cubicBezTo>
                  <a:pt x="5008066" y="928935"/>
                  <a:pt x="5008066" y="926455"/>
                  <a:pt x="5008066" y="926455"/>
                </a:cubicBezTo>
                <a:cubicBezTo>
                  <a:pt x="5013027" y="926455"/>
                  <a:pt x="5017988" y="928935"/>
                  <a:pt x="5022949" y="933896"/>
                </a:cubicBezTo>
                <a:cubicBezTo>
                  <a:pt x="5022949" y="938857"/>
                  <a:pt x="5024190" y="941338"/>
                  <a:pt x="5026670" y="941338"/>
                </a:cubicBezTo>
                <a:cubicBezTo>
                  <a:pt x="5029150" y="941338"/>
                  <a:pt x="5031631" y="941338"/>
                  <a:pt x="5034111" y="941338"/>
                </a:cubicBezTo>
                <a:cubicBezTo>
                  <a:pt x="5036591" y="941338"/>
                  <a:pt x="5037832" y="941338"/>
                  <a:pt x="5037832" y="941338"/>
                </a:cubicBezTo>
                <a:lnTo>
                  <a:pt x="5045273" y="941338"/>
                </a:lnTo>
                <a:cubicBezTo>
                  <a:pt x="5060156" y="941338"/>
                  <a:pt x="5067597" y="936376"/>
                  <a:pt x="5067597" y="926455"/>
                </a:cubicBezTo>
                <a:cubicBezTo>
                  <a:pt x="5067597" y="926455"/>
                  <a:pt x="5070077" y="923975"/>
                  <a:pt x="5075039" y="919013"/>
                </a:cubicBezTo>
                <a:cubicBezTo>
                  <a:pt x="5075039" y="919013"/>
                  <a:pt x="5077519" y="921493"/>
                  <a:pt x="5082480" y="926455"/>
                </a:cubicBezTo>
                <a:cubicBezTo>
                  <a:pt x="5087442" y="931416"/>
                  <a:pt x="5091162" y="933896"/>
                  <a:pt x="5093642" y="933896"/>
                </a:cubicBezTo>
                <a:cubicBezTo>
                  <a:pt x="5096122" y="933896"/>
                  <a:pt x="5102324" y="933896"/>
                  <a:pt x="5112246" y="933896"/>
                </a:cubicBezTo>
                <a:cubicBezTo>
                  <a:pt x="5127129" y="933896"/>
                  <a:pt x="5134570" y="933896"/>
                  <a:pt x="5134570" y="933896"/>
                </a:cubicBezTo>
                <a:cubicBezTo>
                  <a:pt x="5139531" y="928935"/>
                  <a:pt x="5143252" y="927695"/>
                  <a:pt x="5145732" y="930175"/>
                </a:cubicBezTo>
                <a:cubicBezTo>
                  <a:pt x="5148212" y="932656"/>
                  <a:pt x="5149453" y="936376"/>
                  <a:pt x="5149453" y="941338"/>
                </a:cubicBezTo>
                <a:cubicBezTo>
                  <a:pt x="5149453" y="946299"/>
                  <a:pt x="5150693" y="948779"/>
                  <a:pt x="5153174" y="948779"/>
                </a:cubicBezTo>
                <a:cubicBezTo>
                  <a:pt x="5155654" y="948779"/>
                  <a:pt x="5156894" y="946299"/>
                  <a:pt x="5156894" y="941338"/>
                </a:cubicBezTo>
                <a:cubicBezTo>
                  <a:pt x="5156894" y="936376"/>
                  <a:pt x="5158135" y="933896"/>
                  <a:pt x="5160615" y="933896"/>
                </a:cubicBezTo>
                <a:cubicBezTo>
                  <a:pt x="5163095" y="933896"/>
                  <a:pt x="5166816" y="933896"/>
                  <a:pt x="5171777" y="933896"/>
                </a:cubicBezTo>
                <a:lnTo>
                  <a:pt x="5179218" y="933896"/>
                </a:lnTo>
                <a:cubicBezTo>
                  <a:pt x="5184180" y="933896"/>
                  <a:pt x="5187901" y="932656"/>
                  <a:pt x="5190381" y="930175"/>
                </a:cubicBezTo>
                <a:cubicBezTo>
                  <a:pt x="5192861" y="927695"/>
                  <a:pt x="5195342" y="927695"/>
                  <a:pt x="5197822" y="930175"/>
                </a:cubicBezTo>
                <a:cubicBezTo>
                  <a:pt x="5200302" y="932656"/>
                  <a:pt x="5202783" y="932656"/>
                  <a:pt x="5205263" y="930175"/>
                </a:cubicBezTo>
                <a:cubicBezTo>
                  <a:pt x="5207743" y="927695"/>
                  <a:pt x="5211464" y="926455"/>
                  <a:pt x="5216426" y="926455"/>
                </a:cubicBezTo>
                <a:lnTo>
                  <a:pt x="5231308" y="933896"/>
                </a:lnTo>
                <a:lnTo>
                  <a:pt x="5238750" y="933896"/>
                </a:lnTo>
                <a:cubicBezTo>
                  <a:pt x="5243711" y="933896"/>
                  <a:pt x="5248671" y="935137"/>
                  <a:pt x="5253633" y="937617"/>
                </a:cubicBezTo>
                <a:cubicBezTo>
                  <a:pt x="5258594" y="940097"/>
                  <a:pt x="5263554" y="941338"/>
                  <a:pt x="5268515" y="941338"/>
                </a:cubicBezTo>
                <a:lnTo>
                  <a:pt x="5275957" y="948779"/>
                </a:lnTo>
                <a:lnTo>
                  <a:pt x="5268515" y="948779"/>
                </a:lnTo>
                <a:cubicBezTo>
                  <a:pt x="5248671" y="948779"/>
                  <a:pt x="5241230" y="951259"/>
                  <a:pt x="5246191" y="956220"/>
                </a:cubicBezTo>
                <a:cubicBezTo>
                  <a:pt x="5251152" y="956220"/>
                  <a:pt x="5254873" y="957461"/>
                  <a:pt x="5257353" y="959941"/>
                </a:cubicBezTo>
                <a:cubicBezTo>
                  <a:pt x="5259833" y="962421"/>
                  <a:pt x="5261074" y="961182"/>
                  <a:pt x="5261074" y="956220"/>
                </a:cubicBezTo>
                <a:lnTo>
                  <a:pt x="5268515" y="971103"/>
                </a:lnTo>
                <a:lnTo>
                  <a:pt x="5261074" y="978545"/>
                </a:lnTo>
                <a:cubicBezTo>
                  <a:pt x="5261074" y="978545"/>
                  <a:pt x="5262315" y="978545"/>
                  <a:pt x="5264795" y="978545"/>
                </a:cubicBezTo>
                <a:cubicBezTo>
                  <a:pt x="5267275" y="978545"/>
                  <a:pt x="5269756" y="977304"/>
                  <a:pt x="5272236" y="974824"/>
                </a:cubicBezTo>
                <a:cubicBezTo>
                  <a:pt x="5274716" y="972344"/>
                  <a:pt x="5277197" y="971103"/>
                  <a:pt x="5279677" y="971103"/>
                </a:cubicBezTo>
                <a:cubicBezTo>
                  <a:pt x="5282158" y="971103"/>
                  <a:pt x="5283398" y="973583"/>
                  <a:pt x="5283398" y="978545"/>
                </a:cubicBezTo>
                <a:lnTo>
                  <a:pt x="5290840" y="978545"/>
                </a:lnTo>
                <a:cubicBezTo>
                  <a:pt x="5290840" y="978545"/>
                  <a:pt x="5288359" y="976064"/>
                  <a:pt x="5283398" y="971103"/>
                </a:cubicBezTo>
                <a:cubicBezTo>
                  <a:pt x="5278437" y="966142"/>
                  <a:pt x="5278437" y="961182"/>
                  <a:pt x="5283398" y="956220"/>
                </a:cubicBezTo>
                <a:lnTo>
                  <a:pt x="5283398" y="941338"/>
                </a:lnTo>
                <a:lnTo>
                  <a:pt x="5290840" y="933896"/>
                </a:lnTo>
                <a:cubicBezTo>
                  <a:pt x="5300761" y="933896"/>
                  <a:pt x="5306963" y="935137"/>
                  <a:pt x="5309443" y="937617"/>
                </a:cubicBezTo>
                <a:cubicBezTo>
                  <a:pt x="5311923" y="940097"/>
                  <a:pt x="5313164" y="942578"/>
                  <a:pt x="5313164" y="945058"/>
                </a:cubicBezTo>
                <a:cubicBezTo>
                  <a:pt x="5313164" y="947538"/>
                  <a:pt x="5310684" y="946299"/>
                  <a:pt x="5305722" y="941338"/>
                </a:cubicBezTo>
                <a:lnTo>
                  <a:pt x="5298281" y="956220"/>
                </a:lnTo>
                <a:lnTo>
                  <a:pt x="5298281" y="971103"/>
                </a:lnTo>
                <a:cubicBezTo>
                  <a:pt x="5298281" y="971103"/>
                  <a:pt x="5299522" y="971103"/>
                  <a:pt x="5302002" y="971103"/>
                </a:cubicBezTo>
                <a:cubicBezTo>
                  <a:pt x="5304482" y="971103"/>
                  <a:pt x="5308202" y="973583"/>
                  <a:pt x="5313164" y="978545"/>
                </a:cubicBezTo>
                <a:cubicBezTo>
                  <a:pt x="5318125" y="978545"/>
                  <a:pt x="5318125" y="981025"/>
                  <a:pt x="5313164" y="985986"/>
                </a:cubicBezTo>
                <a:lnTo>
                  <a:pt x="5320605" y="985986"/>
                </a:lnTo>
                <a:cubicBezTo>
                  <a:pt x="5330527" y="985986"/>
                  <a:pt x="5335488" y="985986"/>
                  <a:pt x="5335488" y="985986"/>
                </a:cubicBezTo>
                <a:lnTo>
                  <a:pt x="5342929" y="985986"/>
                </a:lnTo>
                <a:cubicBezTo>
                  <a:pt x="5345410" y="985986"/>
                  <a:pt x="5347270" y="985986"/>
                  <a:pt x="5348510" y="985986"/>
                </a:cubicBezTo>
                <a:lnTo>
                  <a:pt x="5350371" y="985986"/>
                </a:lnTo>
                <a:lnTo>
                  <a:pt x="5365254" y="985986"/>
                </a:lnTo>
                <a:cubicBezTo>
                  <a:pt x="5365254" y="985986"/>
                  <a:pt x="5370215" y="985986"/>
                  <a:pt x="5380136" y="985986"/>
                </a:cubicBezTo>
                <a:lnTo>
                  <a:pt x="5395019" y="985986"/>
                </a:lnTo>
                <a:cubicBezTo>
                  <a:pt x="5390058" y="990947"/>
                  <a:pt x="5390058" y="993427"/>
                  <a:pt x="5395019" y="993427"/>
                </a:cubicBezTo>
                <a:cubicBezTo>
                  <a:pt x="5395019" y="998389"/>
                  <a:pt x="5392539" y="1000869"/>
                  <a:pt x="5387578" y="1000869"/>
                </a:cubicBezTo>
                <a:lnTo>
                  <a:pt x="5387578" y="1008310"/>
                </a:lnTo>
                <a:cubicBezTo>
                  <a:pt x="5392539" y="1008310"/>
                  <a:pt x="5395019" y="1008310"/>
                  <a:pt x="5395019" y="1008310"/>
                </a:cubicBezTo>
                <a:cubicBezTo>
                  <a:pt x="5395019" y="1003349"/>
                  <a:pt x="5399981" y="1000869"/>
                  <a:pt x="5409902" y="1000869"/>
                </a:cubicBezTo>
                <a:cubicBezTo>
                  <a:pt x="5414863" y="1000869"/>
                  <a:pt x="5419824" y="1000869"/>
                  <a:pt x="5424785" y="1000869"/>
                </a:cubicBezTo>
                <a:lnTo>
                  <a:pt x="5417343" y="993427"/>
                </a:lnTo>
                <a:cubicBezTo>
                  <a:pt x="5422305" y="983506"/>
                  <a:pt x="5432226" y="976064"/>
                  <a:pt x="5447109" y="971103"/>
                </a:cubicBezTo>
                <a:cubicBezTo>
                  <a:pt x="5447109" y="976064"/>
                  <a:pt x="5454551" y="983506"/>
                  <a:pt x="5469433" y="993427"/>
                </a:cubicBezTo>
                <a:lnTo>
                  <a:pt x="5491758" y="1008310"/>
                </a:lnTo>
                <a:cubicBezTo>
                  <a:pt x="5501679" y="1013272"/>
                  <a:pt x="5509120" y="1010790"/>
                  <a:pt x="5514082" y="1000869"/>
                </a:cubicBezTo>
                <a:cubicBezTo>
                  <a:pt x="5524003" y="995907"/>
                  <a:pt x="5528965" y="998389"/>
                  <a:pt x="5528965" y="1008310"/>
                </a:cubicBezTo>
                <a:cubicBezTo>
                  <a:pt x="5528965" y="1028154"/>
                  <a:pt x="5536406" y="1035596"/>
                  <a:pt x="5551289" y="1030634"/>
                </a:cubicBezTo>
                <a:cubicBezTo>
                  <a:pt x="5556250" y="1025673"/>
                  <a:pt x="5559971" y="1024434"/>
                  <a:pt x="5562451" y="1026914"/>
                </a:cubicBezTo>
                <a:cubicBezTo>
                  <a:pt x="5564931" y="1029394"/>
                  <a:pt x="5579814" y="1033114"/>
                  <a:pt x="5607099" y="1038076"/>
                </a:cubicBezTo>
                <a:cubicBezTo>
                  <a:pt x="5634385" y="1043037"/>
                  <a:pt x="5651748" y="1045517"/>
                  <a:pt x="5659189" y="1045517"/>
                </a:cubicBezTo>
                <a:cubicBezTo>
                  <a:pt x="5666631" y="1045517"/>
                  <a:pt x="5675313" y="1047997"/>
                  <a:pt x="5685234" y="1052959"/>
                </a:cubicBezTo>
                <a:cubicBezTo>
                  <a:pt x="5705078" y="1062880"/>
                  <a:pt x="5717480" y="1062880"/>
                  <a:pt x="5722441" y="1052959"/>
                </a:cubicBezTo>
                <a:cubicBezTo>
                  <a:pt x="5727402" y="1047997"/>
                  <a:pt x="5731123" y="1046758"/>
                  <a:pt x="5733603" y="1049238"/>
                </a:cubicBezTo>
                <a:cubicBezTo>
                  <a:pt x="5736083" y="1051718"/>
                  <a:pt x="5734844" y="1052959"/>
                  <a:pt x="5729883" y="1052959"/>
                </a:cubicBezTo>
                <a:lnTo>
                  <a:pt x="5729883" y="1060400"/>
                </a:lnTo>
                <a:cubicBezTo>
                  <a:pt x="5734844" y="1060400"/>
                  <a:pt x="5738565" y="1060400"/>
                  <a:pt x="5741045" y="1060400"/>
                </a:cubicBezTo>
                <a:cubicBezTo>
                  <a:pt x="5743525" y="1060400"/>
                  <a:pt x="5744765" y="1057920"/>
                  <a:pt x="5744765" y="1052959"/>
                </a:cubicBezTo>
                <a:lnTo>
                  <a:pt x="5752207" y="1052959"/>
                </a:lnTo>
                <a:lnTo>
                  <a:pt x="5767090" y="1052959"/>
                </a:lnTo>
                <a:lnTo>
                  <a:pt x="5767090" y="1060400"/>
                </a:lnTo>
                <a:cubicBezTo>
                  <a:pt x="5762128" y="1060400"/>
                  <a:pt x="5757168" y="1060400"/>
                  <a:pt x="5752207" y="1060400"/>
                </a:cubicBezTo>
                <a:lnTo>
                  <a:pt x="5752207" y="1067841"/>
                </a:lnTo>
                <a:cubicBezTo>
                  <a:pt x="5752207" y="1067841"/>
                  <a:pt x="5754687" y="1069082"/>
                  <a:pt x="5759648" y="1071562"/>
                </a:cubicBezTo>
                <a:cubicBezTo>
                  <a:pt x="5764609" y="1074042"/>
                  <a:pt x="5772051" y="1075283"/>
                  <a:pt x="5781972" y="1075283"/>
                </a:cubicBezTo>
                <a:cubicBezTo>
                  <a:pt x="5791894" y="1075283"/>
                  <a:pt x="5796855" y="1077763"/>
                  <a:pt x="5796855" y="1082724"/>
                </a:cubicBezTo>
                <a:lnTo>
                  <a:pt x="5804297" y="1082724"/>
                </a:lnTo>
                <a:lnTo>
                  <a:pt x="5811738" y="1075283"/>
                </a:lnTo>
                <a:cubicBezTo>
                  <a:pt x="5816699" y="1085204"/>
                  <a:pt x="5821660" y="1092646"/>
                  <a:pt x="5826621" y="1097607"/>
                </a:cubicBezTo>
                <a:lnTo>
                  <a:pt x="5834062" y="1097607"/>
                </a:lnTo>
                <a:lnTo>
                  <a:pt x="5841504" y="1105048"/>
                </a:lnTo>
                <a:cubicBezTo>
                  <a:pt x="5846465" y="1110010"/>
                  <a:pt x="5848945" y="1112490"/>
                  <a:pt x="5848945" y="1112490"/>
                </a:cubicBezTo>
                <a:cubicBezTo>
                  <a:pt x="5848945" y="1112490"/>
                  <a:pt x="5846465" y="1112490"/>
                  <a:pt x="5841504" y="1112490"/>
                </a:cubicBezTo>
                <a:lnTo>
                  <a:pt x="5826621" y="1112490"/>
                </a:lnTo>
                <a:lnTo>
                  <a:pt x="5824760" y="1112490"/>
                </a:lnTo>
                <a:lnTo>
                  <a:pt x="5819179" y="1112490"/>
                </a:lnTo>
                <a:lnTo>
                  <a:pt x="5811738" y="1112490"/>
                </a:lnTo>
                <a:cubicBezTo>
                  <a:pt x="5806777" y="1112490"/>
                  <a:pt x="5803056" y="1112490"/>
                  <a:pt x="5800576" y="1112490"/>
                </a:cubicBezTo>
                <a:cubicBezTo>
                  <a:pt x="5798096" y="1112490"/>
                  <a:pt x="5799335" y="1114970"/>
                  <a:pt x="5804297" y="1119931"/>
                </a:cubicBezTo>
                <a:cubicBezTo>
                  <a:pt x="5809258" y="1124893"/>
                  <a:pt x="5809258" y="1127373"/>
                  <a:pt x="5804297" y="1127373"/>
                </a:cubicBezTo>
                <a:lnTo>
                  <a:pt x="5804297" y="1134814"/>
                </a:lnTo>
                <a:cubicBezTo>
                  <a:pt x="5809258" y="1134814"/>
                  <a:pt x="5812979" y="1136055"/>
                  <a:pt x="5815459" y="1138535"/>
                </a:cubicBezTo>
                <a:cubicBezTo>
                  <a:pt x="5817939" y="1141015"/>
                  <a:pt x="5819179" y="1142256"/>
                  <a:pt x="5819179" y="1142256"/>
                </a:cubicBezTo>
                <a:cubicBezTo>
                  <a:pt x="5819179" y="1147217"/>
                  <a:pt x="5811738" y="1147217"/>
                  <a:pt x="5796855" y="1142256"/>
                </a:cubicBezTo>
                <a:cubicBezTo>
                  <a:pt x="5777011" y="1132334"/>
                  <a:pt x="5767090" y="1132334"/>
                  <a:pt x="5767090" y="1142256"/>
                </a:cubicBezTo>
                <a:lnTo>
                  <a:pt x="5759648" y="1134814"/>
                </a:lnTo>
                <a:cubicBezTo>
                  <a:pt x="5759648" y="1124893"/>
                  <a:pt x="5759648" y="1119931"/>
                  <a:pt x="5759648" y="1119931"/>
                </a:cubicBezTo>
                <a:cubicBezTo>
                  <a:pt x="5754687" y="1119931"/>
                  <a:pt x="5750966" y="1119931"/>
                  <a:pt x="5748486" y="1119931"/>
                </a:cubicBezTo>
                <a:cubicBezTo>
                  <a:pt x="5746006" y="1119931"/>
                  <a:pt x="5744765" y="1119931"/>
                  <a:pt x="5744765" y="1119931"/>
                </a:cubicBezTo>
                <a:lnTo>
                  <a:pt x="5737324" y="1127373"/>
                </a:lnTo>
                <a:cubicBezTo>
                  <a:pt x="5732363" y="1127373"/>
                  <a:pt x="5729883" y="1128613"/>
                  <a:pt x="5729883" y="1131093"/>
                </a:cubicBezTo>
                <a:cubicBezTo>
                  <a:pt x="5729883" y="1133573"/>
                  <a:pt x="5727402" y="1133573"/>
                  <a:pt x="5722441" y="1131093"/>
                </a:cubicBezTo>
                <a:cubicBezTo>
                  <a:pt x="5717480" y="1128613"/>
                  <a:pt x="5712520" y="1127373"/>
                  <a:pt x="5707558" y="1127373"/>
                </a:cubicBezTo>
                <a:lnTo>
                  <a:pt x="5707558" y="1134814"/>
                </a:lnTo>
                <a:cubicBezTo>
                  <a:pt x="5707558" y="1139775"/>
                  <a:pt x="5707558" y="1142256"/>
                  <a:pt x="5707558" y="1142256"/>
                </a:cubicBezTo>
                <a:cubicBezTo>
                  <a:pt x="5692676" y="1132334"/>
                  <a:pt x="5680273" y="1129853"/>
                  <a:pt x="5670351" y="1134814"/>
                </a:cubicBezTo>
                <a:cubicBezTo>
                  <a:pt x="5665390" y="1134814"/>
                  <a:pt x="5662910" y="1137294"/>
                  <a:pt x="5662910" y="1142256"/>
                </a:cubicBezTo>
                <a:lnTo>
                  <a:pt x="5662910" y="1134814"/>
                </a:lnTo>
                <a:cubicBezTo>
                  <a:pt x="5657949" y="1129853"/>
                  <a:pt x="5652988" y="1127373"/>
                  <a:pt x="5648027" y="1127373"/>
                </a:cubicBezTo>
                <a:cubicBezTo>
                  <a:pt x="5588496" y="1117451"/>
                  <a:pt x="5557490" y="1110010"/>
                  <a:pt x="5555010" y="1105048"/>
                </a:cubicBezTo>
                <a:cubicBezTo>
                  <a:pt x="5552529" y="1100087"/>
                  <a:pt x="5550048" y="1098848"/>
                  <a:pt x="5547568" y="1101328"/>
                </a:cubicBezTo>
                <a:cubicBezTo>
                  <a:pt x="5545088" y="1103808"/>
                  <a:pt x="5536406" y="1103808"/>
                  <a:pt x="5521523" y="1101328"/>
                </a:cubicBezTo>
                <a:cubicBezTo>
                  <a:pt x="5506640" y="1098848"/>
                  <a:pt x="5492998" y="1096366"/>
                  <a:pt x="5480595" y="1093886"/>
                </a:cubicBezTo>
                <a:cubicBezTo>
                  <a:pt x="5468193" y="1091406"/>
                  <a:pt x="5459512" y="1095127"/>
                  <a:pt x="5454551" y="1105048"/>
                </a:cubicBezTo>
                <a:lnTo>
                  <a:pt x="5447109" y="1112490"/>
                </a:lnTo>
                <a:lnTo>
                  <a:pt x="5454551" y="1112490"/>
                </a:lnTo>
                <a:cubicBezTo>
                  <a:pt x="5459512" y="1117451"/>
                  <a:pt x="5461992" y="1117451"/>
                  <a:pt x="5461992" y="1112490"/>
                </a:cubicBezTo>
                <a:lnTo>
                  <a:pt x="5476875" y="1112490"/>
                </a:lnTo>
                <a:cubicBezTo>
                  <a:pt x="5476875" y="1112490"/>
                  <a:pt x="5480595" y="1113731"/>
                  <a:pt x="5488037" y="1116211"/>
                </a:cubicBezTo>
                <a:cubicBezTo>
                  <a:pt x="5495478" y="1118691"/>
                  <a:pt x="5499199" y="1119931"/>
                  <a:pt x="5499199" y="1119931"/>
                </a:cubicBezTo>
                <a:cubicBezTo>
                  <a:pt x="5499199" y="1119931"/>
                  <a:pt x="5501679" y="1119931"/>
                  <a:pt x="5506640" y="1119931"/>
                </a:cubicBezTo>
                <a:cubicBezTo>
                  <a:pt x="5506640" y="1124893"/>
                  <a:pt x="5510361" y="1127373"/>
                  <a:pt x="5517802" y="1127373"/>
                </a:cubicBezTo>
                <a:cubicBezTo>
                  <a:pt x="5525244" y="1127373"/>
                  <a:pt x="5528965" y="1126132"/>
                  <a:pt x="5528965" y="1123652"/>
                </a:cubicBezTo>
                <a:cubicBezTo>
                  <a:pt x="5528965" y="1121172"/>
                  <a:pt x="5530205" y="1119931"/>
                  <a:pt x="5532685" y="1119931"/>
                </a:cubicBezTo>
                <a:cubicBezTo>
                  <a:pt x="5535165" y="1119931"/>
                  <a:pt x="5536406" y="1122411"/>
                  <a:pt x="5536406" y="1127373"/>
                </a:cubicBezTo>
                <a:cubicBezTo>
                  <a:pt x="5536406" y="1132334"/>
                  <a:pt x="5538886" y="1133573"/>
                  <a:pt x="5543847" y="1131093"/>
                </a:cubicBezTo>
                <a:cubicBezTo>
                  <a:pt x="5548809" y="1128613"/>
                  <a:pt x="5551289" y="1129853"/>
                  <a:pt x="5551289" y="1134814"/>
                </a:cubicBezTo>
                <a:cubicBezTo>
                  <a:pt x="5551289" y="1139775"/>
                  <a:pt x="5552529" y="1142256"/>
                  <a:pt x="5555010" y="1142256"/>
                </a:cubicBezTo>
                <a:cubicBezTo>
                  <a:pt x="5557490" y="1142256"/>
                  <a:pt x="5566172" y="1142256"/>
                  <a:pt x="5581054" y="1142256"/>
                </a:cubicBezTo>
                <a:cubicBezTo>
                  <a:pt x="5590976" y="1142256"/>
                  <a:pt x="5598417" y="1149697"/>
                  <a:pt x="5603379" y="1164580"/>
                </a:cubicBezTo>
                <a:lnTo>
                  <a:pt x="5595937" y="1172021"/>
                </a:lnTo>
                <a:cubicBezTo>
                  <a:pt x="5595937" y="1172021"/>
                  <a:pt x="5598417" y="1172021"/>
                  <a:pt x="5603379" y="1172021"/>
                </a:cubicBezTo>
                <a:cubicBezTo>
                  <a:pt x="5603379" y="1167060"/>
                  <a:pt x="5603379" y="1164580"/>
                  <a:pt x="5603379" y="1164580"/>
                </a:cubicBezTo>
                <a:cubicBezTo>
                  <a:pt x="5603379" y="1164580"/>
                  <a:pt x="5605859" y="1164580"/>
                  <a:pt x="5610820" y="1164580"/>
                </a:cubicBezTo>
                <a:cubicBezTo>
                  <a:pt x="5610820" y="1159618"/>
                  <a:pt x="5612061" y="1157138"/>
                  <a:pt x="5614541" y="1157138"/>
                </a:cubicBezTo>
                <a:cubicBezTo>
                  <a:pt x="5617021" y="1157138"/>
                  <a:pt x="5620742" y="1157138"/>
                  <a:pt x="5625703" y="1157138"/>
                </a:cubicBezTo>
                <a:cubicBezTo>
                  <a:pt x="5635624" y="1162100"/>
                  <a:pt x="5640586" y="1164580"/>
                  <a:pt x="5640586" y="1164580"/>
                </a:cubicBezTo>
                <a:lnTo>
                  <a:pt x="5625703" y="1164580"/>
                </a:lnTo>
                <a:lnTo>
                  <a:pt x="5640586" y="1179463"/>
                </a:lnTo>
                <a:cubicBezTo>
                  <a:pt x="5645547" y="1184424"/>
                  <a:pt x="5645547" y="1186904"/>
                  <a:pt x="5640586" y="1186904"/>
                </a:cubicBezTo>
                <a:cubicBezTo>
                  <a:pt x="5645547" y="1186904"/>
                  <a:pt x="5648027" y="1191865"/>
                  <a:pt x="5648027" y="1201787"/>
                </a:cubicBezTo>
                <a:cubicBezTo>
                  <a:pt x="5648027" y="1206748"/>
                  <a:pt x="5646786" y="1209228"/>
                  <a:pt x="5644306" y="1209228"/>
                </a:cubicBezTo>
                <a:cubicBezTo>
                  <a:pt x="5641826" y="1209228"/>
                  <a:pt x="5640586" y="1209228"/>
                  <a:pt x="5640586" y="1209228"/>
                </a:cubicBezTo>
                <a:cubicBezTo>
                  <a:pt x="5635624" y="1209228"/>
                  <a:pt x="5631904" y="1210469"/>
                  <a:pt x="5629424" y="1212949"/>
                </a:cubicBezTo>
                <a:cubicBezTo>
                  <a:pt x="5626943" y="1215429"/>
                  <a:pt x="5623223" y="1214189"/>
                  <a:pt x="5618261" y="1209228"/>
                </a:cubicBezTo>
                <a:lnTo>
                  <a:pt x="5610820" y="1201787"/>
                </a:lnTo>
                <a:cubicBezTo>
                  <a:pt x="5605859" y="1201787"/>
                  <a:pt x="5600899" y="1199307"/>
                  <a:pt x="5595937" y="1194345"/>
                </a:cubicBezTo>
                <a:lnTo>
                  <a:pt x="5610820" y="1194345"/>
                </a:lnTo>
                <a:cubicBezTo>
                  <a:pt x="5620742" y="1194345"/>
                  <a:pt x="5625703" y="1191865"/>
                  <a:pt x="5625703" y="1186904"/>
                </a:cubicBezTo>
                <a:cubicBezTo>
                  <a:pt x="5625703" y="1191865"/>
                  <a:pt x="5625703" y="1194345"/>
                  <a:pt x="5625703" y="1194345"/>
                </a:cubicBezTo>
                <a:cubicBezTo>
                  <a:pt x="5625703" y="1194345"/>
                  <a:pt x="5628183" y="1194345"/>
                  <a:pt x="5633144" y="1194345"/>
                </a:cubicBezTo>
                <a:lnTo>
                  <a:pt x="5633144" y="1179463"/>
                </a:lnTo>
                <a:cubicBezTo>
                  <a:pt x="5623223" y="1169541"/>
                  <a:pt x="5618261" y="1169541"/>
                  <a:pt x="5618261" y="1179463"/>
                </a:cubicBezTo>
                <a:cubicBezTo>
                  <a:pt x="5618261" y="1189384"/>
                  <a:pt x="5600899" y="1184424"/>
                  <a:pt x="5566172" y="1164580"/>
                </a:cubicBezTo>
                <a:cubicBezTo>
                  <a:pt x="5551289" y="1154658"/>
                  <a:pt x="5542607" y="1149697"/>
                  <a:pt x="5540127" y="1149697"/>
                </a:cubicBezTo>
                <a:cubicBezTo>
                  <a:pt x="5537647" y="1149697"/>
                  <a:pt x="5536406" y="1148456"/>
                  <a:pt x="5536406" y="1145976"/>
                </a:cubicBezTo>
                <a:cubicBezTo>
                  <a:pt x="5536406" y="1143496"/>
                  <a:pt x="5535165" y="1142256"/>
                  <a:pt x="5532685" y="1142256"/>
                </a:cubicBezTo>
                <a:cubicBezTo>
                  <a:pt x="5530205" y="1142256"/>
                  <a:pt x="5526484" y="1142256"/>
                  <a:pt x="5521523" y="1142256"/>
                </a:cubicBezTo>
                <a:cubicBezTo>
                  <a:pt x="5501679" y="1132334"/>
                  <a:pt x="5484316" y="1129853"/>
                  <a:pt x="5469433" y="1134814"/>
                </a:cubicBezTo>
                <a:cubicBezTo>
                  <a:pt x="5459512" y="1134814"/>
                  <a:pt x="5453310" y="1132334"/>
                  <a:pt x="5450830" y="1127373"/>
                </a:cubicBezTo>
                <a:cubicBezTo>
                  <a:pt x="5448350" y="1122411"/>
                  <a:pt x="5444629" y="1119931"/>
                  <a:pt x="5439668" y="1119931"/>
                </a:cubicBezTo>
                <a:cubicBezTo>
                  <a:pt x="5434706" y="1119931"/>
                  <a:pt x="5429746" y="1119931"/>
                  <a:pt x="5424785" y="1119931"/>
                </a:cubicBezTo>
                <a:lnTo>
                  <a:pt x="5380136" y="1119931"/>
                </a:lnTo>
                <a:lnTo>
                  <a:pt x="5372695" y="1119931"/>
                </a:lnTo>
                <a:lnTo>
                  <a:pt x="5372695" y="1112490"/>
                </a:lnTo>
                <a:lnTo>
                  <a:pt x="5365254" y="1112490"/>
                </a:lnTo>
                <a:cubicBezTo>
                  <a:pt x="5365254" y="1112490"/>
                  <a:pt x="5362774" y="1112490"/>
                  <a:pt x="5357812" y="1112490"/>
                </a:cubicBezTo>
                <a:lnTo>
                  <a:pt x="5365254" y="1134814"/>
                </a:lnTo>
                <a:cubicBezTo>
                  <a:pt x="5365254" y="1134814"/>
                  <a:pt x="5365254" y="1132334"/>
                  <a:pt x="5365254" y="1127373"/>
                </a:cubicBezTo>
                <a:cubicBezTo>
                  <a:pt x="5370215" y="1127373"/>
                  <a:pt x="5371454" y="1128613"/>
                  <a:pt x="5368974" y="1131093"/>
                </a:cubicBezTo>
                <a:cubicBezTo>
                  <a:pt x="5366494" y="1133573"/>
                  <a:pt x="5365254" y="1136055"/>
                  <a:pt x="5365254" y="1138535"/>
                </a:cubicBezTo>
                <a:cubicBezTo>
                  <a:pt x="5365254" y="1141015"/>
                  <a:pt x="5362774" y="1143496"/>
                  <a:pt x="5357812" y="1145976"/>
                </a:cubicBezTo>
                <a:cubicBezTo>
                  <a:pt x="5352851" y="1148456"/>
                  <a:pt x="5351611" y="1152177"/>
                  <a:pt x="5354092" y="1157138"/>
                </a:cubicBezTo>
                <a:cubicBezTo>
                  <a:pt x="5356572" y="1162100"/>
                  <a:pt x="5355332" y="1164580"/>
                  <a:pt x="5350371" y="1164580"/>
                </a:cubicBezTo>
                <a:cubicBezTo>
                  <a:pt x="5345410" y="1164580"/>
                  <a:pt x="5342929" y="1162100"/>
                  <a:pt x="5342929" y="1157138"/>
                </a:cubicBezTo>
                <a:cubicBezTo>
                  <a:pt x="5342929" y="1152177"/>
                  <a:pt x="5337968" y="1147217"/>
                  <a:pt x="5328047" y="1142256"/>
                </a:cubicBezTo>
                <a:cubicBezTo>
                  <a:pt x="5323085" y="1142256"/>
                  <a:pt x="5320605" y="1142256"/>
                  <a:pt x="5320605" y="1142256"/>
                </a:cubicBezTo>
                <a:cubicBezTo>
                  <a:pt x="5320605" y="1142256"/>
                  <a:pt x="5320605" y="1144736"/>
                  <a:pt x="5320605" y="1149697"/>
                </a:cubicBezTo>
                <a:cubicBezTo>
                  <a:pt x="5320605" y="1154658"/>
                  <a:pt x="5318125" y="1157138"/>
                  <a:pt x="5313164" y="1157138"/>
                </a:cubicBezTo>
                <a:cubicBezTo>
                  <a:pt x="5308202" y="1157138"/>
                  <a:pt x="5308202" y="1154658"/>
                  <a:pt x="5313164" y="1149697"/>
                </a:cubicBezTo>
                <a:lnTo>
                  <a:pt x="5290840" y="1149697"/>
                </a:lnTo>
                <a:cubicBezTo>
                  <a:pt x="5285878" y="1149697"/>
                  <a:pt x="5283398" y="1148456"/>
                  <a:pt x="5283398" y="1145976"/>
                </a:cubicBezTo>
                <a:cubicBezTo>
                  <a:pt x="5283398" y="1143496"/>
                  <a:pt x="5280918" y="1142256"/>
                  <a:pt x="5275957" y="1142256"/>
                </a:cubicBezTo>
                <a:lnTo>
                  <a:pt x="5275957" y="1149697"/>
                </a:lnTo>
                <a:lnTo>
                  <a:pt x="5268515" y="1149697"/>
                </a:lnTo>
                <a:lnTo>
                  <a:pt x="5283398" y="1164580"/>
                </a:lnTo>
                <a:cubicBezTo>
                  <a:pt x="5288359" y="1164580"/>
                  <a:pt x="5292080" y="1164580"/>
                  <a:pt x="5294560" y="1164580"/>
                </a:cubicBezTo>
                <a:cubicBezTo>
                  <a:pt x="5297040" y="1164580"/>
                  <a:pt x="5298281" y="1164580"/>
                  <a:pt x="5298281" y="1164580"/>
                </a:cubicBezTo>
                <a:lnTo>
                  <a:pt x="5305722" y="1164580"/>
                </a:lnTo>
                <a:cubicBezTo>
                  <a:pt x="5305722" y="1164580"/>
                  <a:pt x="5308202" y="1164580"/>
                  <a:pt x="5313164" y="1164580"/>
                </a:cubicBezTo>
                <a:cubicBezTo>
                  <a:pt x="5313164" y="1164580"/>
                  <a:pt x="5315644" y="1165820"/>
                  <a:pt x="5320605" y="1168300"/>
                </a:cubicBezTo>
                <a:cubicBezTo>
                  <a:pt x="5325567" y="1170781"/>
                  <a:pt x="5328047" y="1172021"/>
                  <a:pt x="5328047" y="1172021"/>
                </a:cubicBezTo>
                <a:cubicBezTo>
                  <a:pt x="5333008" y="1176982"/>
                  <a:pt x="5337968" y="1179463"/>
                  <a:pt x="5342929" y="1179463"/>
                </a:cubicBezTo>
                <a:cubicBezTo>
                  <a:pt x="5342929" y="1184424"/>
                  <a:pt x="5349130" y="1189384"/>
                  <a:pt x="5361533" y="1194345"/>
                </a:cubicBezTo>
                <a:cubicBezTo>
                  <a:pt x="5373936" y="1199307"/>
                  <a:pt x="5382617" y="1200546"/>
                  <a:pt x="5387578" y="1198066"/>
                </a:cubicBezTo>
                <a:cubicBezTo>
                  <a:pt x="5392539" y="1195586"/>
                  <a:pt x="5396260" y="1194345"/>
                  <a:pt x="5398740" y="1194345"/>
                </a:cubicBezTo>
                <a:cubicBezTo>
                  <a:pt x="5401220" y="1194345"/>
                  <a:pt x="5402461" y="1196825"/>
                  <a:pt x="5402461" y="1201787"/>
                </a:cubicBezTo>
                <a:cubicBezTo>
                  <a:pt x="5402461" y="1201787"/>
                  <a:pt x="5402461" y="1203027"/>
                  <a:pt x="5402461" y="1205507"/>
                </a:cubicBezTo>
                <a:cubicBezTo>
                  <a:pt x="5402461" y="1207988"/>
                  <a:pt x="5404941" y="1209228"/>
                  <a:pt x="5409902" y="1209228"/>
                </a:cubicBezTo>
                <a:cubicBezTo>
                  <a:pt x="5409902" y="1204267"/>
                  <a:pt x="5412382" y="1201787"/>
                  <a:pt x="5417343" y="1201787"/>
                </a:cubicBezTo>
                <a:lnTo>
                  <a:pt x="5417343" y="1209228"/>
                </a:lnTo>
                <a:cubicBezTo>
                  <a:pt x="5422305" y="1209228"/>
                  <a:pt x="5424785" y="1209228"/>
                  <a:pt x="5424785" y="1209228"/>
                </a:cubicBezTo>
                <a:cubicBezTo>
                  <a:pt x="5424785" y="1209228"/>
                  <a:pt x="5427265" y="1209228"/>
                  <a:pt x="5432226" y="1209228"/>
                </a:cubicBezTo>
                <a:lnTo>
                  <a:pt x="5439668" y="1209228"/>
                </a:lnTo>
                <a:cubicBezTo>
                  <a:pt x="5444629" y="1214189"/>
                  <a:pt x="5449589" y="1216670"/>
                  <a:pt x="5454551" y="1216670"/>
                </a:cubicBezTo>
                <a:cubicBezTo>
                  <a:pt x="5459512" y="1216670"/>
                  <a:pt x="5461992" y="1216670"/>
                  <a:pt x="5461992" y="1216670"/>
                </a:cubicBezTo>
                <a:lnTo>
                  <a:pt x="5454551" y="1224111"/>
                </a:lnTo>
                <a:cubicBezTo>
                  <a:pt x="5449589" y="1224111"/>
                  <a:pt x="5444629" y="1221631"/>
                  <a:pt x="5439668" y="1216670"/>
                </a:cubicBezTo>
                <a:lnTo>
                  <a:pt x="5432226" y="1216670"/>
                </a:lnTo>
                <a:cubicBezTo>
                  <a:pt x="5432226" y="1221631"/>
                  <a:pt x="5437188" y="1226591"/>
                  <a:pt x="5447109" y="1231552"/>
                </a:cubicBezTo>
                <a:cubicBezTo>
                  <a:pt x="5457031" y="1236514"/>
                  <a:pt x="5463233" y="1237753"/>
                  <a:pt x="5465713" y="1235273"/>
                </a:cubicBezTo>
                <a:cubicBezTo>
                  <a:pt x="5468193" y="1232793"/>
                  <a:pt x="5471913" y="1231552"/>
                  <a:pt x="5476875" y="1231552"/>
                </a:cubicBezTo>
                <a:lnTo>
                  <a:pt x="5484316" y="1231552"/>
                </a:lnTo>
                <a:cubicBezTo>
                  <a:pt x="5489277" y="1221631"/>
                  <a:pt x="5496719" y="1221631"/>
                  <a:pt x="5506640" y="1231552"/>
                </a:cubicBezTo>
                <a:lnTo>
                  <a:pt x="5514082" y="1238994"/>
                </a:lnTo>
                <a:cubicBezTo>
                  <a:pt x="5514082" y="1238994"/>
                  <a:pt x="5514082" y="1240234"/>
                  <a:pt x="5514082" y="1242714"/>
                </a:cubicBezTo>
                <a:cubicBezTo>
                  <a:pt x="5514082" y="1245195"/>
                  <a:pt x="5515322" y="1246435"/>
                  <a:pt x="5517802" y="1246435"/>
                </a:cubicBezTo>
                <a:cubicBezTo>
                  <a:pt x="5520283" y="1246435"/>
                  <a:pt x="5524003" y="1246435"/>
                  <a:pt x="5528965" y="1246435"/>
                </a:cubicBezTo>
                <a:cubicBezTo>
                  <a:pt x="5533926" y="1246435"/>
                  <a:pt x="5535165" y="1248915"/>
                  <a:pt x="5532685" y="1253877"/>
                </a:cubicBezTo>
                <a:cubicBezTo>
                  <a:pt x="5530205" y="1258838"/>
                  <a:pt x="5530205" y="1261318"/>
                  <a:pt x="5532685" y="1261318"/>
                </a:cubicBezTo>
                <a:cubicBezTo>
                  <a:pt x="5535165" y="1261318"/>
                  <a:pt x="5536406" y="1263798"/>
                  <a:pt x="5536406" y="1268759"/>
                </a:cubicBezTo>
                <a:cubicBezTo>
                  <a:pt x="5536406" y="1273721"/>
                  <a:pt x="5535165" y="1276201"/>
                  <a:pt x="5532685" y="1276201"/>
                </a:cubicBezTo>
                <a:cubicBezTo>
                  <a:pt x="5530205" y="1276201"/>
                  <a:pt x="5528965" y="1273721"/>
                  <a:pt x="5528965" y="1268759"/>
                </a:cubicBezTo>
                <a:cubicBezTo>
                  <a:pt x="5524003" y="1268759"/>
                  <a:pt x="5521523" y="1268759"/>
                  <a:pt x="5521523" y="1268759"/>
                </a:cubicBezTo>
                <a:cubicBezTo>
                  <a:pt x="5511602" y="1273721"/>
                  <a:pt x="5519043" y="1281162"/>
                  <a:pt x="5543847" y="1291084"/>
                </a:cubicBezTo>
                <a:lnTo>
                  <a:pt x="5558730" y="1298525"/>
                </a:lnTo>
                <a:cubicBezTo>
                  <a:pt x="5563692" y="1298525"/>
                  <a:pt x="5567412" y="1297284"/>
                  <a:pt x="5569892" y="1294804"/>
                </a:cubicBezTo>
                <a:cubicBezTo>
                  <a:pt x="5572372" y="1292324"/>
                  <a:pt x="5573613" y="1288604"/>
                  <a:pt x="5573613" y="1283642"/>
                </a:cubicBezTo>
                <a:cubicBezTo>
                  <a:pt x="5573613" y="1283642"/>
                  <a:pt x="5573613" y="1281162"/>
                  <a:pt x="5573613" y="1276201"/>
                </a:cubicBezTo>
                <a:lnTo>
                  <a:pt x="5581054" y="1276201"/>
                </a:lnTo>
                <a:cubicBezTo>
                  <a:pt x="5581054" y="1276201"/>
                  <a:pt x="5583535" y="1278681"/>
                  <a:pt x="5588496" y="1283642"/>
                </a:cubicBezTo>
                <a:lnTo>
                  <a:pt x="5581054" y="1291084"/>
                </a:lnTo>
                <a:cubicBezTo>
                  <a:pt x="5581054" y="1291084"/>
                  <a:pt x="5582295" y="1292324"/>
                  <a:pt x="5584775" y="1294804"/>
                </a:cubicBezTo>
                <a:cubicBezTo>
                  <a:pt x="5587255" y="1297284"/>
                  <a:pt x="5590976" y="1298525"/>
                  <a:pt x="5595937" y="1298525"/>
                </a:cubicBezTo>
                <a:cubicBezTo>
                  <a:pt x="5595937" y="1303486"/>
                  <a:pt x="5598417" y="1304726"/>
                  <a:pt x="5603379" y="1302246"/>
                </a:cubicBezTo>
                <a:cubicBezTo>
                  <a:pt x="5608340" y="1299766"/>
                  <a:pt x="5610820" y="1301005"/>
                  <a:pt x="5610820" y="1305966"/>
                </a:cubicBezTo>
                <a:lnTo>
                  <a:pt x="5610820" y="1320849"/>
                </a:lnTo>
                <a:cubicBezTo>
                  <a:pt x="5605859" y="1315888"/>
                  <a:pt x="5600899" y="1313408"/>
                  <a:pt x="5595937" y="1313408"/>
                </a:cubicBezTo>
                <a:cubicBezTo>
                  <a:pt x="5590976" y="1313408"/>
                  <a:pt x="5589736" y="1315888"/>
                  <a:pt x="5592217" y="1320849"/>
                </a:cubicBezTo>
                <a:cubicBezTo>
                  <a:pt x="5594697" y="1325811"/>
                  <a:pt x="5595937" y="1330771"/>
                  <a:pt x="5595937" y="1335732"/>
                </a:cubicBezTo>
                <a:lnTo>
                  <a:pt x="5603379" y="1335732"/>
                </a:lnTo>
                <a:cubicBezTo>
                  <a:pt x="5608340" y="1330771"/>
                  <a:pt x="5613300" y="1330771"/>
                  <a:pt x="5618261" y="1335732"/>
                </a:cubicBezTo>
                <a:cubicBezTo>
                  <a:pt x="5623223" y="1345654"/>
                  <a:pt x="5625703" y="1345654"/>
                  <a:pt x="5625703" y="1335732"/>
                </a:cubicBezTo>
                <a:cubicBezTo>
                  <a:pt x="5625703" y="1335732"/>
                  <a:pt x="5626943" y="1335732"/>
                  <a:pt x="5629424" y="1335732"/>
                </a:cubicBezTo>
                <a:cubicBezTo>
                  <a:pt x="5631904" y="1335732"/>
                  <a:pt x="5633144" y="1335732"/>
                  <a:pt x="5633144" y="1335732"/>
                </a:cubicBezTo>
                <a:cubicBezTo>
                  <a:pt x="5633144" y="1335732"/>
                  <a:pt x="5633144" y="1338212"/>
                  <a:pt x="5633144" y="1343173"/>
                </a:cubicBezTo>
                <a:lnTo>
                  <a:pt x="5640586" y="1350615"/>
                </a:lnTo>
                <a:lnTo>
                  <a:pt x="5648027" y="1358056"/>
                </a:lnTo>
                <a:cubicBezTo>
                  <a:pt x="5648027" y="1363018"/>
                  <a:pt x="5638106" y="1363018"/>
                  <a:pt x="5618261" y="1358056"/>
                </a:cubicBezTo>
                <a:cubicBezTo>
                  <a:pt x="5603379" y="1353095"/>
                  <a:pt x="5595937" y="1350615"/>
                  <a:pt x="5595937" y="1350615"/>
                </a:cubicBezTo>
                <a:cubicBezTo>
                  <a:pt x="5595937" y="1345654"/>
                  <a:pt x="5590976" y="1340693"/>
                  <a:pt x="5581054" y="1335732"/>
                </a:cubicBezTo>
                <a:cubicBezTo>
                  <a:pt x="5571133" y="1330771"/>
                  <a:pt x="5566172" y="1325811"/>
                  <a:pt x="5566172" y="1320849"/>
                </a:cubicBezTo>
                <a:cubicBezTo>
                  <a:pt x="5566172" y="1315888"/>
                  <a:pt x="5567412" y="1313408"/>
                  <a:pt x="5569892" y="1313408"/>
                </a:cubicBezTo>
                <a:cubicBezTo>
                  <a:pt x="5572372" y="1313408"/>
                  <a:pt x="5573613" y="1313408"/>
                  <a:pt x="5573613" y="1313408"/>
                </a:cubicBezTo>
                <a:cubicBezTo>
                  <a:pt x="5578574" y="1313408"/>
                  <a:pt x="5581054" y="1312167"/>
                  <a:pt x="5581054" y="1309687"/>
                </a:cubicBezTo>
                <a:cubicBezTo>
                  <a:pt x="5581054" y="1307207"/>
                  <a:pt x="5578574" y="1305966"/>
                  <a:pt x="5573613" y="1305966"/>
                </a:cubicBezTo>
                <a:cubicBezTo>
                  <a:pt x="5568652" y="1305966"/>
                  <a:pt x="5564931" y="1307207"/>
                  <a:pt x="5562451" y="1309687"/>
                </a:cubicBezTo>
                <a:cubicBezTo>
                  <a:pt x="5559971" y="1312167"/>
                  <a:pt x="5558730" y="1313408"/>
                  <a:pt x="5558730" y="1313408"/>
                </a:cubicBezTo>
                <a:lnTo>
                  <a:pt x="5558730" y="1320849"/>
                </a:lnTo>
                <a:lnTo>
                  <a:pt x="5558730" y="1335732"/>
                </a:lnTo>
                <a:cubicBezTo>
                  <a:pt x="5558730" y="1335732"/>
                  <a:pt x="5559971" y="1336973"/>
                  <a:pt x="5562451" y="1339453"/>
                </a:cubicBezTo>
                <a:cubicBezTo>
                  <a:pt x="5564931" y="1341933"/>
                  <a:pt x="5566172" y="1343173"/>
                  <a:pt x="5566172" y="1343173"/>
                </a:cubicBezTo>
                <a:lnTo>
                  <a:pt x="5566998" y="1345654"/>
                </a:lnTo>
                <a:lnTo>
                  <a:pt x="5568032" y="1344104"/>
                </a:lnTo>
                <a:cubicBezTo>
                  <a:pt x="5569272" y="1343484"/>
                  <a:pt x="5571132" y="1343173"/>
                  <a:pt x="5573613" y="1343173"/>
                </a:cubicBezTo>
                <a:cubicBezTo>
                  <a:pt x="5573613" y="1345654"/>
                  <a:pt x="5573303" y="1347514"/>
                  <a:pt x="5572683" y="1348755"/>
                </a:cubicBezTo>
                <a:lnTo>
                  <a:pt x="5571132" y="1349788"/>
                </a:lnTo>
                <a:lnTo>
                  <a:pt x="5573613" y="1350615"/>
                </a:lnTo>
                <a:cubicBezTo>
                  <a:pt x="5578574" y="1350615"/>
                  <a:pt x="5583535" y="1353095"/>
                  <a:pt x="5588496" y="1358056"/>
                </a:cubicBezTo>
                <a:lnTo>
                  <a:pt x="5603379" y="1365498"/>
                </a:lnTo>
                <a:lnTo>
                  <a:pt x="5633144" y="1372939"/>
                </a:lnTo>
                <a:cubicBezTo>
                  <a:pt x="5633144" y="1377900"/>
                  <a:pt x="5635624" y="1382861"/>
                  <a:pt x="5640586" y="1387822"/>
                </a:cubicBezTo>
                <a:cubicBezTo>
                  <a:pt x="5645547" y="1392783"/>
                  <a:pt x="5648027" y="1395263"/>
                  <a:pt x="5648027" y="1395263"/>
                </a:cubicBezTo>
                <a:lnTo>
                  <a:pt x="5648027" y="1402705"/>
                </a:lnTo>
                <a:cubicBezTo>
                  <a:pt x="5652988" y="1402705"/>
                  <a:pt x="5654228" y="1405185"/>
                  <a:pt x="5651748" y="1410146"/>
                </a:cubicBezTo>
                <a:cubicBezTo>
                  <a:pt x="5649268" y="1415107"/>
                  <a:pt x="5645547" y="1420068"/>
                  <a:pt x="5640586" y="1425029"/>
                </a:cubicBezTo>
                <a:cubicBezTo>
                  <a:pt x="5635624" y="1429990"/>
                  <a:pt x="5635624" y="1432470"/>
                  <a:pt x="5640586" y="1432470"/>
                </a:cubicBezTo>
                <a:lnTo>
                  <a:pt x="5670351" y="1432470"/>
                </a:lnTo>
                <a:lnTo>
                  <a:pt x="5674072" y="1428750"/>
                </a:lnTo>
                <a:cubicBezTo>
                  <a:pt x="5676552" y="1431230"/>
                  <a:pt x="5677793" y="1434950"/>
                  <a:pt x="5677793" y="1439912"/>
                </a:cubicBezTo>
                <a:cubicBezTo>
                  <a:pt x="5687714" y="1444873"/>
                  <a:pt x="5691435" y="1448594"/>
                  <a:pt x="5688955" y="1451074"/>
                </a:cubicBezTo>
                <a:cubicBezTo>
                  <a:pt x="5686475" y="1453554"/>
                  <a:pt x="5686475" y="1454795"/>
                  <a:pt x="5688955" y="1454795"/>
                </a:cubicBezTo>
                <a:cubicBezTo>
                  <a:pt x="5691435" y="1454795"/>
                  <a:pt x="5693916" y="1452314"/>
                  <a:pt x="5696396" y="1447353"/>
                </a:cubicBezTo>
                <a:cubicBezTo>
                  <a:pt x="5698876" y="1442392"/>
                  <a:pt x="5698876" y="1439912"/>
                  <a:pt x="5696396" y="1439912"/>
                </a:cubicBezTo>
                <a:cubicBezTo>
                  <a:pt x="5693916" y="1439912"/>
                  <a:pt x="5692676" y="1437432"/>
                  <a:pt x="5692676" y="1432470"/>
                </a:cubicBezTo>
                <a:lnTo>
                  <a:pt x="5707558" y="1439912"/>
                </a:lnTo>
                <a:cubicBezTo>
                  <a:pt x="5712520" y="1444873"/>
                  <a:pt x="5715000" y="1447353"/>
                  <a:pt x="5715000" y="1447353"/>
                </a:cubicBezTo>
                <a:cubicBezTo>
                  <a:pt x="5729883" y="1432470"/>
                  <a:pt x="5749727" y="1439912"/>
                  <a:pt x="5774531" y="1469677"/>
                </a:cubicBezTo>
                <a:lnTo>
                  <a:pt x="5767090" y="1477119"/>
                </a:lnTo>
                <a:cubicBezTo>
                  <a:pt x="5767090" y="1472157"/>
                  <a:pt x="5764609" y="1469677"/>
                  <a:pt x="5759648" y="1469677"/>
                </a:cubicBezTo>
                <a:cubicBezTo>
                  <a:pt x="5754687" y="1469677"/>
                  <a:pt x="5752207" y="1469677"/>
                  <a:pt x="5752207" y="1469677"/>
                </a:cubicBezTo>
                <a:lnTo>
                  <a:pt x="5737324" y="1462236"/>
                </a:lnTo>
                <a:cubicBezTo>
                  <a:pt x="5732363" y="1457275"/>
                  <a:pt x="5729883" y="1457275"/>
                  <a:pt x="5729883" y="1462236"/>
                </a:cubicBezTo>
                <a:cubicBezTo>
                  <a:pt x="5729883" y="1462236"/>
                  <a:pt x="5728642" y="1462236"/>
                  <a:pt x="5726162" y="1462236"/>
                </a:cubicBezTo>
                <a:cubicBezTo>
                  <a:pt x="5723682" y="1462236"/>
                  <a:pt x="5719961" y="1462236"/>
                  <a:pt x="5715000" y="1462236"/>
                </a:cubicBezTo>
                <a:lnTo>
                  <a:pt x="5707558" y="1462236"/>
                </a:lnTo>
                <a:lnTo>
                  <a:pt x="5715000" y="1469677"/>
                </a:lnTo>
                <a:cubicBezTo>
                  <a:pt x="5719961" y="1469677"/>
                  <a:pt x="5726162" y="1472157"/>
                  <a:pt x="5733603" y="1477119"/>
                </a:cubicBezTo>
                <a:cubicBezTo>
                  <a:pt x="5741045" y="1482080"/>
                  <a:pt x="5749727" y="1485801"/>
                  <a:pt x="5759648" y="1488281"/>
                </a:cubicBezTo>
                <a:cubicBezTo>
                  <a:pt x="5769570" y="1490761"/>
                  <a:pt x="5774531" y="1492002"/>
                  <a:pt x="5774531" y="1492002"/>
                </a:cubicBezTo>
                <a:cubicBezTo>
                  <a:pt x="5774531" y="1492002"/>
                  <a:pt x="5777011" y="1492002"/>
                  <a:pt x="5781972" y="1492002"/>
                </a:cubicBezTo>
                <a:lnTo>
                  <a:pt x="5789414" y="1484560"/>
                </a:lnTo>
                <a:lnTo>
                  <a:pt x="5804297" y="1492002"/>
                </a:lnTo>
                <a:lnTo>
                  <a:pt x="5796855" y="1492002"/>
                </a:lnTo>
                <a:cubicBezTo>
                  <a:pt x="5791894" y="1492002"/>
                  <a:pt x="5789414" y="1492002"/>
                  <a:pt x="5789414" y="1492002"/>
                </a:cubicBezTo>
                <a:cubicBezTo>
                  <a:pt x="5789414" y="1496963"/>
                  <a:pt x="5799335" y="1501923"/>
                  <a:pt x="5819179" y="1506884"/>
                </a:cubicBezTo>
                <a:cubicBezTo>
                  <a:pt x="5834062" y="1511846"/>
                  <a:pt x="5836542" y="1519287"/>
                  <a:pt x="5826621" y="1529209"/>
                </a:cubicBezTo>
                <a:lnTo>
                  <a:pt x="5811738" y="1529209"/>
                </a:lnTo>
                <a:lnTo>
                  <a:pt x="5826621" y="1536650"/>
                </a:lnTo>
                <a:cubicBezTo>
                  <a:pt x="5841504" y="1536650"/>
                  <a:pt x="5848945" y="1536650"/>
                  <a:pt x="5848945" y="1536650"/>
                </a:cubicBezTo>
                <a:cubicBezTo>
                  <a:pt x="5843984" y="1531689"/>
                  <a:pt x="5841504" y="1524247"/>
                  <a:pt x="5841504" y="1514326"/>
                </a:cubicBezTo>
                <a:lnTo>
                  <a:pt x="5848945" y="1506884"/>
                </a:lnTo>
                <a:lnTo>
                  <a:pt x="5848945" y="1514326"/>
                </a:lnTo>
                <a:cubicBezTo>
                  <a:pt x="5848945" y="1519287"/>
                  <a:pt x="5851425" y="1521767"/>
                  <a:pt x="5856386" y="1521767"/>
                </a:cubicBezTo>
                <a:cubicBezTo>
                  <a:pt x="5861348" y="1521767"/>
                  <a:pt x="5865068" y="1523008"/>
                  <a:pt x="5867549" y="1525488"/>
                </a:cubicBezTo>
                <a:cubicBezTo>
                  <a:pt x="5870029" y="1527968"/>
                  <a:pt x="5871269" y="1531689"/>
                  <a:pt x="5871269" y="1536650"/>
                </a:cubicBezTo>
                <a:lnTo>
                  <a:pt x="5878711" y="1544091"/>
                </a:lnTo>
                <a:lnTo>
                  <a:pt x="5886152" y="1551533"/>
                </a:lnTo>
                <a:cubicBezTo>
                  <a:pt x="5886152" y="1546572"/>
                  <a:pt x="5886152" y="1544091"/>
                  <a:pt x="5886152" y="1544091"/>
                </a:cubicBezTo>
                <a:cubicBezTo>
                  <a:pt x="5883671" y="1544091"/>
                  <a:pt x="5881811" y="1544091"/>
                  <a:pt x="5880571" y="1544091"/>
                </a:cubicBezTo>
                <a:lnTo>
                  <a:pt x="5878711" y="1544091"/>
                </a:lnTo>
                <a:lnTo>
                  <a:pt x="5878711" y="1542231"/>
                </a:lnTo>
                <a:cubicBezTo>
                  <a:pt x="5878711" y="1540991"/>
                  <a:pt x="5878711" y="1539131"/>
                  <a:pt x="5878711" y="1536650"/>
                </a:cubicBezTo>
                <a:cubicBezTo>
                  <a:pt x="5878711" y="1531689"/>
                  <a:pt x="5881191" y="1531689"/>
                  <a:pt x="5886152" y="1536650"/>
                </a:cubicBezTo>
                <a:lnTo>
                  <a:pt x="5901035" y="1544091"/>
                </a:lnTo>
                <a:cubicBezTo>
                  <a:pt x="5896074" y="1549053"/>
                  <a:pt x="5893593" y="1551533"/>
                  <a:pt x="5893593" y="1551533"/>
                </a:cubicBezTo>
                <a:cubicBezTo>
                  <a:pt x="5893593" y="1561454"/>
                  <a:pt x="5905996" y="1568896"/>
                  <a:pt x="5930801" y="1573857"/>
                </a:cubicBezTo>
                <a:cubicBezTo>
                  <a:pt x="5935762" y="1573857"/>
                  <a:pt x="5940722" y="1576337"/>
                  <a:pt x="5945683" y="1581298"/>
                </a:cubicBezTo>
                <a:cubicBezTo>
                  <a:pt x="5945683" y="1586260"/>
                  <a:pt x="5945683" y="1589981"/>
                  <a:pt x="5945683" y="1592461"/>
                </a:cubicBezTo>
                <a:cubicBezTo>
                  <a:pt x="5945683" y="1594941"/>
                  <a:pt x="5948163" y="1596181"/>
                  <a:pt x="5953125" y="1596181"/>
                </a:cubicBezTo>
                <a:lnTo>
                  <a:pt x="5968008" y="1603623"/>
                </a:lnTo>
                <a:lnTo>
                  <a:pt x="5930801" y="1596181"/>
                </a:lnTo>
                <a:cubicBezTo>
                  <a:pt x="5925839" y="1596181"/>
                  <a:pt x="5923359" y="1597422"/>
                  <a:pt x="5923359" y="1599902"/>
                </a:cubicBezTo>
                <a:cubicBezTo>
                  <a:pt x="5923359" y="1602382"/>
                  <a:pt x="5923359" y="1606103"/>
                  <a:pt x="5923359" y="1611064"/>
                </a:cubicBezTo>
                <a:lnTo>
                  <a:pt x="5901035" y="1603623"/>
                </a:lnTo>
                <a:cubicBezTo>
                  <a:pt x="5896074" y="1603623"/>
                  <a:pt x="5894834" y="1606103"/>
                  <a:pt x="5897314" y="1611064"/>
                </a:cubicBezTo>
                <a:cubicBezTo>
                  <a:pt x="5899794" y="1616025"/>
                  <a:pt x="5896074" y="1616025"/>
                  <a:pt x="5886152" y="1611064"/>
                </a:cubicBezTo>
                <a:cubicBezTo>
                  <a:pt x="5876231" y="1611064"/>
                  <a:pt x="5876231" y="1608584"/>
                  <a:pt x="5886152" y="1603623"/>
                </a:cubicBezTo>
                <a:cubicBezTo>
                  <a:pt x="5891113" y="1598661"/>
                  <a:pt x="5893593" y="1593701"/>
                  <a:pt x="5893593" y="1588740"/>
                </a:cubicBezTo>
                <a:lnTo>
                  <a:pt x="5886152" y="1588740"/>
                </a:lnTo>
                <a:lnTo>
                  <a:pt x="5878711" y="1588740"/>
                </a:lnTo>
                <a:lnTo>
                  <a:pt x="5871269" y="1588740"/>
                </a:lnTo>
                <a:cubicBezTo>
                  <a:pt x="5871269" y="1588740"/>
                  <a:pt x="5871269" y="1591220"/>
                  <a:pt x="5871269" y="1596181"/>
                </a:cubicBezTo>
                <a:cubicBezTo>
                  <a:pt x="5871269" y="1596181"/>
                  <a:pt x="5871269" y="1598661"/>
                  <a:pt x="5871269" y="1603623"/>
                </a:cubicBezTo>
                <a:lnTo>
                  <a:pt x="5811738" y="1588740"/>
                </a:lnTo>
                <a:cubicBezTo>
                  <a:pt x="5801817" y="1583779"/>
                  <a:pt x="5796855" y="1581298"/>
                  <a:pt x="5796855" y="1581298"/>
                </a:cubicBezTo>
                <a:lnTo>
                  <a:pt x="5767090" y="1573857"/>
                </a:lnTo>
                <a:lnTo>
                  <a:pt x="5737324" y="1566416"/>
                </a:lnTo>
                <a:cubicBezTo>
                  <a:pt x="5732363" y="1566416"/>
                  <a:pt x="5729883" y="1563936"/>
                  <a:pt x="5729883" y="1558974"/>
                </a:cubicBezTo>
                <a:lnTo>
                  <a:pt x="5722441" y="1558974"/>
                </a:lnTo>
                <a:cubicBezTo>
                  <a:pt x="5722441" y="1563936"/>
                  <a:pt x="5724921" y="1571377"/>
                  <a:pt x="5729883" y="1581298"/>
                </a:cubicBezTo>
                <a:cubicBezTo>
                  <a:pt x="5739804" y="1586260"/>
                  <a:pt x="5747245" y="1586260"/>
                  <a:pt x="5752207" y="1581298"/>
                </a:cubicBezTo>
                <a:cubicBezTo>
                  <a:pt x="5752207" y="1581298"/>
                  <a:pt x="5754687" y="1583779"/>
                  <a:pt x="5759648" y="1588740"/>
                </a:cubicBezTo>
                <a:cubicBezTo>
                  <a:pt x="5764609" y="1593701"/>
                  <a:pt x="5767090" y="1598661"/>
                  <a:pt x="5767090" y="1603623"/>
                </a:cubicBezTo>
                <a:cubicBezTo>
                  <a:pt x="5777011" y="1593701"/>
                  <a:pt x="5781972" y="1593701"/>
                  <a:pt x="5781972" y="1603623"/>
                </a:cubicBezTo>
                <a:lnTo>
                  <a:pt x="5796855" y="1618506"/>
                </a:lnTo>
                <a:lnTo>
                  <a:pt x="5848945" y="1648271"/>
                </a:lnTo>
                <a:lnTo>
                  <a:pt x="5856386" y="1648271"/>
                </a:lnTo>
                <a:cubicBezTo>
                  <a:pt x="5861348" y="1648271"/>
                  <a:pt x="5863828" y="1650751"/>
                  <a:pt x="5863828" y="1655713"/>
                </a:cubicBezTo>
                <a:lnTo>
                  <a:pt x="5871269" y="1655713"/>
                </a:lnTo>
                <a:cubicBezTo>
                  <a:pt x="5871269" y="1655713"/>
                  <a:pt x="5872510" y="1654472"/>
                  <a:pt x="5874990" y="1651992"/>
                </a:cubicBezTo>
                <a:cubicBezTo>
                  <a:pt x="5877470" y="1649512"/>
                  <a:pt x="5881191" y="1650751"/>
                  <a:pt x="5886152" y="1655713"/>
                </a:cubicBezTo>
                <a:cubicBezTo>
                  <a:pt x="5896074" y="1655713"/>
                  <a:pt x="5902276" y="1656953"/>
                  <a:pt x="5904756" y="1659433"/>
                </a:cubicBezTo>
                <a:cubicBezTo>
                  <a:pt x="5907236" y="1661913"/>
                  <a:pt x="5908476" y="1661913"/>
                  <a:pt x="5908476" y="1659433"/>
                </a:cubicBezTo>
                <a:cubicBezTo>
                  <a:pt x="5908476" y="1656953"/>
                  <a:pt x="5913438" y="1658193"/>
                  <a:pt x="5923359" y="1663154"/>
                </a:cubicBezTo>
                <a:lnTo>
                  <a:pt x="5930801" y="1670595"/>
                </a:lnTo>
                <a:cubicBezTo>
                  <a:pt x="5920879" y="1670595"/>
                  <a:pt x="5915918" y="1670595"/>
                  <a:pt x="5915918" y="1670595"/>
                </a:cubicBezTo>
                <a:cubicBezTo>
                  <a:pt x="5910956" y="1670595"/>
                  <a:pt x="5903515" y="1668115"/>
                  <a:pt x="5893593" y="1663154"/>
                </a:cubicBezTo>
                <a:cubicBezTo>
                  <a:pt x="5878711" y="1663154"/>
                  <a:pt x="5871269" y="1665634"/>
                  <a:pt x="5871269" y="1670595"/>
                </a:cubicBezTo>
                <a:lnTo>
                  <a:pt x="5878711" y="1670595"/>
                </a:lnTo>
                <a:cubicBezTo>
                  <a:pt x="5878711" y="1670595"/>
                  <a:pt x="5881191" y="1670595"/>
                  <a:pt x="5886152" y="1670595"/>
                </a:cubicBezTo>
                <a:lnTo>
                  <a:pt x="5871269" y="1678037"/>
                </a:lnTo>
                <a:cubicBezTo>
                  <a:pt x="5876231" y="1678037"/>
                  <a:pt x="5879951" y="1680517"/>
                  <a:pt x="5882431" y="1685478"/>
                </a:cubicBezTo>
                <a:cubicBezTo>
                  <a:pt x="5884911" y="1690439"/>
                  <a:pt x="5884911" y="1694160"/>
                  <a:pt x="5882431" y="1696640"/>
                </a:cubicBezTo>
                <a:cubicBezTo>
                  <a:pt x="5879951" y="1699120"/>
                  <a:pt x="5873749" y="1700361"/>
                  <a:pt x="5863828" y="1700361"/>
                </a:cubicBezTo>
                <a:lnTo>
                  <a:pt x="5871269" y="1707802"/>
                </a:lnTo>
                <a:lnTo>
                  <a:pt x="5886152" y="1715244"/>
                </a:lnTo>
                <a:cubicBezTo>
                  <a:pt x="5881191" y="1715244"/>
                  <a:pt x="5874990" y="1712764"/>
                  <a:pt x="5867549" y="1707802"/>
                </a:cubicBezTo>
                <a:cubicBezTo>
                  <a:pt x="5860107" y="1702841"/>
                  <a:pt x="5853906" y="1700361"/>
                  <a:pt x="5848945" y="1700361"/>
                </a:cubicBezTo>
                <a:cubicBezTo>
                  <a:pt x="5848945" y="1695400"/>
                  <a:pt x="5848945" y="1692920"/>
                  <a:pt x="5848945" y="1692920"/>
                </a:cubicBezTo>
                <a:cubicBezTo>
                  <a:pt x="5843984" y="1687958"/>
                  <a:pt x="5842744" y="1684238"/>
                  <a:pt x="5845224" y="1681757"/>
                </a:cubicBezTo>
                <a:cubicBezTo>
                  <a:pt x="5847704" y="1679277"/>
                  <a:pt x="5851425" y="1678037"/>
                  <a:pt x="5856386" y="1678037"/>
                </a:cubicBezTo>
                <a:lnTo>
                  <a:pt x="5848945" y="1670595"/>
                </a:lnTo>
                <a:cubicBezTo>
                  <a:pt x="5848945" y="1665634"/>
                  <a:pt x="5846465" y="1663154"/>
                  <a:pt x="5841504" y="1663154"/>
                </a:cubicBezTo>
                <a:cubicBezTo>
                  <a:pt x="5836542" y="1663154"/>
                  <a:pt x="5831582" y="1663154"/>
                  <a:pt x="5826621" y="1663154"/>
                </a:cubicBezTo>
                <a:cubicBezTo>
                  <a:pt x="5821660" y="1658193"/>
                  <a:pt x="5819179" y="1658193"/>
                  <a:pt x="5819179" y="1663154"/>
                </a:cubicBezTo>
                <a:cubicBezTo>
                  <a:pt x="5819179" y="1668115"/>
                  <a:pt x="5814218" y="1668115"/>
                  <a:pt x="5804297" y="1663154"/>
                </a:cubicBezTo>
                <a:cubicBezTo>
                  <a:pt x="5804297" y="1663154"/>
                  <a:pt x="5803056" y="1661913"/>
                  <a:pt x="5800576" y="1659433"/>
                </a:cubicBezTo>
                <a:cubicBezTo>
                  <a:pt x="5798096" y="1656953"/>
                  <a:pt x="5796855" y="1655713"/>
                  <a:pt x="5796855" y="1655713"/>
                </a:cubicBezTo>
                <a:lnTo>
                  <a:pt x="5781972" y="1648271"/>
                </a:lnTo>
                <a:cubicBezTo>
                  <a:pt x="5767090" y="1648271"/>
                  <a:pt x="5757168" y="1645791"/>
                  <a:pt x="5752207" y="1640830"/>
                </a:cubicBezTo>
                <a:cubicBezTo>
                  <a:pt x="5747245" y="1635868"/>
                  <a:pt x="5739804" y="1633388"/>
                  <a:pt x="5729883" y="1633388"/>
                </a:cubicBezTo>
                <a:cubicBezTo>
                  <a:pt x="5719961" y="1633388"/>
                  <a:pt x="5715000" y="1630908"/>
                  <a:pt x="5715000" y="1625947"/>
                </a:cubicBezTo>
                <a:lnTo>
                  <a:pt x="5707558" y="1633388"/>
                </a:lnTo>
                <a:lnTo>
                  <a:pt x="5722441" y="1648271"/>
                </a:lnTo>
                <a:cubicBezTo>
                  <a:pt x="5727402" y="1648271"/>
                  <a:pt x="5729883" y="1648271"/>
                  <a:pt x="5729883" y="1648271"/>
                </a:cubicBezTo>
                <a:cubicBezTo>
                  <a:pt x="5729883" y="1653232"/>
                  <a:pt x="5731123" y="1655713"/>
                  <a:pt x="5733603" y="1655713"/>
                </a:cubicBezTo>
                <a:cubicBezTo>
                  <a:pt x="5736083" y="1655713"/>
                  <a:pt x="5737324" y="1655713"/>
                  <a:pt x="5737324" y="1655713"/>
                </a:cubicBezTo>
                <a:cubicBezTo>
                  <a:pt x="5747245" y="1655713"/>
                  <a:pt x="5752207" y="1658193"/>
                  <a:pt x="5752207" y="1663154"/>
                </a:cubicBezTo>
                <a:cubicBezTo>
                  <a:pt x="5752207" y="1663154"/>
                  <a:pt x="5754687" y="1663154"/>
                  <a:pt x="5759648" y="1663154"/>
                </a:cubicBezTo>
                <a:cubicBezTo>
                  <a:pt x="5759648" y="1658193"/>
                  <a:pt x="5760889" y="1655713"/>
                  <a:pt x="5763369" y="1655713"/>
                </a:cubicBezTo>
                <a:cubicBezTo>
                  <a:pt x="5765849" y="1655713"/>
                  <a:pt x="5767090" y="1658193"/>
                  <a:pt x="5767090" y="1663154"/>
                </a:cubicBezTo>
                <a:cubicBezTo>
                  <a:pt x="5777011" y="1663154"/>
                  <a:pt x="5784452" y="1663154"/>
                  <a:pt x="5789414" y="1663154"/>
                </a:cubicBezTo>
                <a:cubicBezTo>
                  <a:pt x="5799335" y="1663154"/>
                  <a:pt x="5806777" y="1668115"/>
                  <a:pt x="5811738" y="1678037"/>
                </a:cubicBezTo>
                <a:lnTo>
                  <a:pt x="5834062" y="1670595"/>
                </a:lnTo>
                <a:lnTo>
                  <a:pt x="5841504" y="1663154"/>
                </a:lnTo>
                <a:lnTo>
                  <a:pt x="5834062" y="1685478"/>
                </a:lnTo>
                <a:lnTo>
                  <a:pt x="5826621" y="1692920"/>
                </a:lnTo>
                <a:cubicBezTo>
                  <a:pt x="5826621" y="1692920"/>
                  <a:pt x="5827861" y="1694160"/>
                  <a:pt x="5830342" y="1696640"/>
                </a:cubicBezTo>
                <a:cubicBezTo>
                  <a:pt x="5832822" y="1699120"/>
                  <a:pt x="5836542" y="1700361"/>
                  <a:pt x="5841504" y="1700361"/>
                </a:cubicBezTo>
                <a:cubicBezTo>
                  <a:pt x="5841504" y="1710282"/>
                  <a:pt x="5843984" y="1715244"/>
                  <a:pt x="5848945" y="1715244"/>
                </a:cubicBezTo>
                <a:cubicBezTo>
                  <a:pt x="5853906" y="1715244"/>
                  <a:pt x="5856386" y="1715244"/>
                  <a:pt x="5856386" y="1715244"/>
                </a:cubicBezTo>
                <a:cubicBezTo>
                  <a:pt x="5856386" y="1720205"/>
                  <a:pt x="5853906" y="1722685"/>
                  <a:pt x="5848945" y="1722685"/>
                </a:cubicBezTo>
                <a:cubicBezTo>
                  <a:pt x="5829101" y="1717724"/>
                  <a:pt x="5819179" y="1717724"/>
                  <a:pt x="5819179" y="1722685"/>
                </a:cubicBezTo>
                <a:cubicBezTo>
                  <a:pt x="5819179" y="1727647"/>
                  <a:pt x="5821660" y="1728886"/>
                  <a:pt x="5826621" y="1726406"/>
                </a:cubicBezTo>
                <a:cubicBezTo>
                  <a:pt x="5831582" y="1723926"/>
                  <a:pt x="5837783" y="1725165"/>
                  <a:pt x="5845224" y="1730127"/>
                </a:cubicBezTo>
                <a:cubicBezTo>
                  <a:pt x="5852666" y="1735088"/>
                  <a:pt x="5858867" y="1735088"/>
                  <a:pt x="5863828" y="1730127"/>
                </a:cubicBezTo>
                <a:cubicBezTo>
                  <a:pt x="5863828" y="1730127"/>
                  <a:pt x="5865068" y="1730127"/>
                  <a:pt x="5867549" y="1730127"/>
                </a:cubicBezTo>
                <a:cubicBezTo>
                  <a:pt x="5870029" y="1730127"/>
                  <a:pt x="5871269" y="1732607"/>
                  <a:pt x="5871269" y="1737568"/>
                </a:cubicBezTo>
                <a:lnTo>
                  <a:pt x="5871269" y="1745009"/>
                </a:lnTo>
                <a:cubicBezTo>
                  <a:pt x="5866308" y="1745009"/>
                  <a:pt x="5863828" y="1745009"/>
                  <a:pt x="5863828" y="1745009"/>
                </a:cubicBezTo>
                <a:cubicBezTo>
                  <a:pt x="5863828" y="1745009"/>
                  <a:pt x="5861348" y="1745009"/>
                  <a:pt x="5856386" y="1745009"/>
                </a:cubicBezTo>
                <a:cubicBezTo>
                  <a:pt x="5851425" y="1745009"/>
                  <a:pt x="5846465" y="1745009"/>
                  <a:pt x="5841504" y="1745009"/>
                </a:cubicBezTo>
                <a:cubicBezTo>
                  <a:pt x="5826621" y="1740048"/>
                  <a:pt x="5816699" y="1736327"/>
                  <a:pt x="5811738" y="1733847"/>
                </a:cubicBezTo>
                <a:cubicBezTo>
                  <a:pt x="5806777" y="1731367"/>
                  <a:pt x="5801817" y="1730127"/>
                  <a:pt x="5796855" y="1730127"/>
                </a:cubicBezTo>
                <a:cubicBezTo>
                  <a:pt x="5796855" y="1730127"/>
                  <a:pt x="5794375" y="1730127"/>
                  <a:pt x="5789414" y="1730127"/>
                </a:cubicBezTo>
                <a:lnTo>
                  <a:pt x="5781972" y="1730127"/>
                </a:lnTo>
                <a:lnTo>
                  <a:pt x="5767090" y="1737568"/>
                </a:lnTo>
                <a:lnTo>
                  <a:pt x="5767090" y="1730127"/>
                </a:lnTo>
                <a:lnTo>
                  <a:pt x="5759648" y="1730127"/>
                </a:lnTo>
                <a:lnTo>
                  <a:pt x="5752207" y="1730127"/>
                </a:lnTo>
                <a:cubicBezTo>
                  <a:pt x="5747245" y="1725165"/>
                  <a:pt x="5742285" y="1723926"/>
                  <a:pt x="5737324" y="1726406"/>
                </a:cubicBezTo>
                <a:cubicBezTo>
                  <a:pt x="5732363" y="1728886"/>
                  <a:pt x="5729883" y="1727647"/>
                  <a:pt x="5729883" y="1722685"/>
                </a:cubicBezTo>
                <a:cubicBezTo>
                  <a:pt x="5729883" y="1722685"/>
                  <a:pt x="5727402" y="1722685"/>
                  <a:pt x="5722441" y="1722685"/>
                </a:cubicBezTo>
                <a:lnTo>
                  <a:pt x="5715000" y="1715244"/>
                </a:lnTo>
                <a:cubicBezTo>
                  <a:pt x="5710038" y="1720205"/>
                  <a:pt x="5706318" y="1722685"/>
                  <a:pt x="5703838" y="1722685"/>
                </a:cubicBezTo>
                <a:cubicBezTo>
                  <a:pt x="5701358" y="1722685"/>
                  <a:pt x="5697637" y="1722685"/>
                  <a:pt x="5692676" y="1722685"/>
                </a:cubicBezTo>
                <a:cubicBezTo>
                  <a:pt x="5687714" y="1722685"/>
                  <a:pt x="5687714" y="1725165"/>
                  <a:pt x="5692676" y="1730127"/>
                </a:cubicBezTo>
                <a:cubicBezTo>
                  <a:pt x="5697637" y="1735088"/>
                  <a:pt x="5702597" y="1737568"/>
                  <a:pt x="5707558" y="1737568"/>
                </a:cubicBezTo>
                <a:lnTo>
                  <a:pt x="5715000" y="1737568"/>
                </a:lnTo>
                <a:cubicBezTo>
                  <a:pt x="5715000" y="1742529"/>
                  <a:pt x="5717480" y="1743769"/>
                  <a:pt x="5722441" y="1741289"/>
                </a:cubicBezTo>
                <a:cubicBezTo>
                  <a:pt x="5727402" y="1738809"/>
                  <a:pt x="5733603" y="1740048"/>
                  <a:pt x="5741045" y="1745009"/>
                </a:cubicBezTo>
                <a:cubicBezTo>
                  <a:pt x="5748486" y="1749971"/>
                  <a:pt x="5752207" y="1753691"/>
                  <a:pt x="5752207" y="1756172"/>
                </a:cubicBezTo>
                <a:cubicBezTo>
                  <a:pt x="5752207" y="1758652"/>
                  <a:pt x="5747245" y="1761133"/>
                  <a:pt x="5737324" y="1763613"/>
                </a:cubicBezTo>
                <a:cubicBezTo>
                  <a:pt x="5727402" y="1766093"/>
                  <a:pt x="5717480" y="1764854"/>
                  <a:pt x="5707558" y="1759892"/>
                </a:cubicBezTo>
                <a:cubicBezTo>
                  <a:pt x="5697637" y="1759892"/>
                  <a:pt x="5692676" y="1762372"/>
                  <a:pt x="5692676" y="1767334"/>
                </a:cubicBezTo>
                <a:cubicBezTo>
                  <a:pt x="5687714" y="1762372"/>
                  <a:pt x="5677793" y="1759892"/>
                  <a:pt x="5662910" y="1759892"/>
                </a:cubicBezTo>
                <a:lnTo>
                  <a:pt x="5655468" y="1759892"/>
                </a:lnTo>
                <a:lnTo>
                  <a:pt x="5655468" y="1752451"/>
                </a:lnTo>
                <a:cubicBezTo>
                  <a:pt x="5650507" y="1752451"/>
                  <a:pt x="5648027" y="1753691"/>
                  <a:pt x="5648027" y="1756172"/>
                </a:cubicBezTo>
                <a:cubicBezTo>
                  <a:pt x="5648027" y="1758652"/>
                  <a:pt x="5646786" y="1759892"/>
                  <a:pt x="5644306" y="1759892"/>
                </a:cubicBezTo>
                <a:cubicBezTo>
                  <a:pt x="5641826" y="1759892"/>
                  <a:pt x="5640586" y="1757412"/>
                  <a:pt x="5640586" y="1752451"/>
                </a:cubicBezTo>
                <a:lnTo>
                  <a:pt x="5603379" y="1737568"/>
                </a:lnTo>
                <a:cubicBezTo>
                  <a:pt x="5593457" y="1737568"/>
                  <a:pt x="5588496" y="1737568"/>
                  <a:pt x="5588496" y="1737568"/>
                </a:cubicBezTo>
                <a:cubicBezTo>
                  <a:pt x="5588496" y="1737568"/>
                  <a:pt x="5590976" y="1740048"/>
                  <a:pt x="5595937" y="1745009"/>
                </a:cubicBezTo>
                <a:cubicBezTo>
                  <a:pt x="5600899" y="1749971"/>
                  <a:pt x="5603379" y="1752451"/>
                  <a:pt x="5603379" y="1752451"/>
                </a:cubicBezTo>
                <a:lnTo>
                  <a:pt x="5610820" y="1752451"/>
                </a:lnTo>
                <a:cubicBezTo>
                  <a:pt x="5615781" y="1757412"/>
                  <a:pt x="5615781" y="1759892"/>
                  <a:pt x="5610820" y="1759892"/>
                </a:cubicBezTo>
                <a:lnTo>
                  <a:pt x="5610820" y="1767334"/>
                </a:lnTo>
                <a:cubicBezTo>
                  <a:pt x="5620742" y="1772295"/>
                  <a:pt x="5625703" y="1774775"/>
                  <a:pt x="5625703" y="1774775"/>
                </a:cubicBezTo>
                <a:lnTo>
                  <a:pt x="5595937" y="1774775"/>
                </a:lnTo>
                <a:lnTo>
                  <a:pt x="5581054" y="1782216"/>
                </a:lnTo>
                <a:cubicBezTo>
                  <a:pt x="5581054" y="1782216"/>
                  <a:pt x="5579814" y="1783457"/>
                  <a:pt x="5577334" y="1785937"/>
                </a:cubicBezTo>
                <a:cubicBezTo>
                  <a:pt x="5574854" y="1788417"/>
                  <a:pt x="5573613" y="1789658"/>
                  <a:pt x="5573613" y="1789658"/>
                </a:cubicBezTo>
                <a:lnTo>
                  <a:pt x="5573613" y="1797099"/>
                </a:lnTo>
                <a:lnTo>
                  <a:pt x="5603379" y="1804541"/>
                </a:lnTo>
                <a:cubicBezTo>
                  <a:pt x="5613300" y="1804541"/>
                  <a:pt x="5617021" y="1808261"/>
                  <a:pt x="5614541" y="1815703"/>
                </a:cubicBezTo>
                <a:cubicBezTo>
                  <a:pt x="5612061" y="1823144"/>
                  <a:pt x="5610820" y="1826865"/>
                  <a:pt x="5610820" y="1826865"/>
                </a:cubicBezTo>
                <a:lnTo>
                  <a:pt x="5618261" y="1834306"/>
                </a:lnTo>
                <a:lnTo>
                  <a:pt x="5625703" y="1841748"/>
                </a:lnTo>
                <a:cubicBezTo>
                  <a:pt x="5625703" y="1841748"/>
                  <a:pt x="5626943" y="1841748"/>
                  <a:pt x="5629424" y="1841748"/>
                </a:cubicBezTo>
                <a:cubicBezTo>
                  <a:pt x="5631904" y="1841748"/>
                  <a:pt x="5633144" y="1841748"/>
                  <a:pt x="5633144" y="1841748"/>
                </a:cubicBezTo>
                <a:cubicBezTo>
                  <a:pt x="5633144" y="1836786"/>
                  <a:pt x="5638106" y="1834306"/>
                  <a:pt x="5648027" y="1834306"/>
                </a:cubicBezTo>
                <a:lnTo>
                  <a:pt x="5655468" y="1834306"/>
                </a:lnTo>
                <a:lnTo>
                  <a:pt x="5662910" y="1841748"/>
                </a:lnTo>
                <a:cubicBezTo>
                  <a:pt x="5667871" y="1841748"/>
                  <a:pt x="5670351" y="1841748"/>
                  <a:pt x="5670351" y="1841748"/>
                </a:cubicBezTo>
                <a:lnTo>
                  <a:pt x="5692676" y="1834306"/>
                </a:lnTo>
                <a:cubicBezTo>
                  <a:pt x="5692676" y="1834306"/>
                  <a:pt x="5693916" y="1834306"/>
                  <a:pt x="5696396" y="1834306"/>
                </a:cubicBezTo>
                <a:cubicBezTo>
                  <a:pt x="5698876" y="1834306"/>
                  <a:pt x="5700117" y="1836786"/>
                  <a:pt x="5700117" y="1841748"/>
                </a:cubicBezTo>
                <a:cubicBezTo>
                  <a:pt x="5705078" y="1841748"/>
                  <a:pt x="5708799" y="1841748"/>
                  <a:pt x="5711279" y="1841748"/>
                </a:cubicBezTo>
                <a:cubicBezTo>
                  <a:pt x="5713759" y="1841748"/>
                  <a:pt x="5717480" y="1842988"/>
                  <a:pt x="5722441" y="1845468"/>
                </a:cubicBezTo>
                <a:cubicBezTo>
                  <a:pt x="5727402" y="1847948"/>
                  <a:pt x="5727402" y="1851669"/>
                  <a:pt x="5722441" y="1856631"/>
                </a:cubicBezTo>
                <a:cubicBezTo>
                  <a:pt x="5717480" y="1856631"/>
                  <a:pt x="5708799" y="1856631"/>
                  <a:pt x="5696396" y="1856631"/>
                </a:cubicBezTo>
                <a:cubicBezTo>
                  <a:pt x="5683993" y="1856631"/>
                  <a:pt x="5676552" y="1857871"/>
                  <a:pt x="5674072" y="1860351"/>
                </a:cubicBezTo>
                <a:cubicBezTo>
                  <a:pt x="5671592" y="1862832"/>
                  <a:pt x="5669111" y="1864072"/>
                  <a:pt x="5666631" y="1864072"/>
                </a:cubicBezTo>
                <a:cubicBezTo>
                  <a:pt x="5664151" y="1864072"/>
                  <a:pt x="5662910" y="1861592"/>
                  <a:pt x="5662910" y="1856631"/>
                </a:cubicBezTo>
                <a:cubicBezTo>
                  <a:pt x="5662910" y="1856631"/>
                  <a:pt x="5660430" y="1856631"/>
                  <a:pt x="5655468" y="1856631"/>
                </a:cubicBezTo>
                <a:lnTo>
                  <a:pt x="5648027" y="1856631"/>
                </a:lnTo>
                <a:lnTo>
                  <a:pt x="5610820" y="1849189"/>
                </a:lnTo>
                <a:lnTo>
                  <a:pt x="5603379" y="1849189"/>
                </a:lnTo>
                <a:lnTo>
                  <a:pt x="5581054" y="1856631"/>
                </a:lnTo>
                <a:cubicBezTo>
                  <a:pt x="5561210" y="1851669"/>
                  <a:pt x="5553769" y="1851669"/>
                  <a:pt x="5558730" y="1856631"/>
                </a:cubicBezTo>
                <a:lnTo>
                  <a:pt x="5551289" y="1856631"/>
                </a:lnTo>
                <a:cubicBezTo>
                  <a:pt x="5546327" y="1856631"/>
                  <a:pt x="5543847" y="1854150"/>
                  <a:pt x="5543847" y="1849189"/>
                </a:cubicBezTo>
                <a:lnTo>
                  <a:pt x="5528965" y="1841748"/>
                </a:lnTo>
                <a:cubicBezTo>
                  <a:pt x="5524003" y="1836786"/>
                  <a:pt x="5524003" y="1834306"/>
                  <a:pt x="5528965" y="1834306"/>
                </a:cubicBezTo>
                <a:lnTo>
                  <a:pt x="5536406" y="1826865"/>
                </a:lnTo>
                <a:lnTo>
                  <a:pt x="5558730" y="1819423"/>
                </a:lnTo>
                <a:cubicBezTo>
                  <a:pt x="5553769" y="1819423"/>
                  <a:pt x="5550048" y="1819423"/>
                  <a:pt x="5547568" y="1819423"/>
                </a:cubicBezTo>
                <a:cubicBezTo>
                  <a:pt x="5545088" y="1819423"/>
                  <a:pt x="5541367" y="1819423"/>
                  <a:pt x="5536406" y="1819423"/>
                </a:cubicBezTo>
                <a:cubicBezTo>
                  <a:pt x="5526484" y="1819423"/>
                  <a:pt x="5516562" y="1821904"/>
                  <a:pt x="5506640" y="1826865"/>
                </a:cubicBezTo>
                <a:lnTo>
                  <a:pt x="5499199" y="1826865"/>
                </a:lnTo>
                <a:lnTo>
                  <a:pt x="5499199" y="1819423"/>
                </a:lnTo>
                <a:cubicBezTo>
                  <a:pt x="5494238" y="1819423"/>
                  <a:pt x="5491758" y="1818183"/>
                  <a:pt x="5491758" y="1815703"/>
                </a:cubicBezTo>
                <a:cubicBezTo>
                  <a:pt x="5491758" y="1813223"/>
                  <a:pt x="5490517" y="1811982"/>
                  <a:pt x="5488037" y="1811982"/>
                </a:cubicBezTo>
                <a:cubicBezTo>
                  <a:pt x="5485557" y="1811982"/>
                  <a:pt x="5484316" y="1813223"/>
                  <a:pt x="5484316" y="1815703"/>
                </a:cubicBezTo>
                <a:cubicBezTo>
                  <a:pt x="5484316" y="1818183"/>
                  <a:pt x="5483076" y="1819423"/>
                  <a:pt x="5480595" y="1819423"/>
                </a:cubicBezTo>
                <a:cubicBezTo>
                  <a:pt x="5478115" y="1819423"/>
                  <a:pt x="5474395" y="1819423"/>
                  <a:pt x="5469433" y="1819423"/>
                </a:cubicBezTo>
                <a:lnTo>
                  <a:pt x="5461992" y="1811982"/>
                </a:lnTo>
                <a:cubicBezTo>
                  <a:pt x="5452070" y="1811982"/>
                  <a:pt x="5449589" y="1819423"/>
                  <a:pt x="5454551" y="1834306"/>
                </a:cubicBezTo>
                <a:cubicBezTo>
                  <a:pt x="5459512" y="1834306"/>
                  <a:pt x="5463233" y="1834306"/>
                  <a:pt x="5465713" y="1834306"/>
                </a:cubicBezTo>
                <a:cubicBezTo>
                  <a:pt x="5468193" y="1834306"/>
                  <a:pt x="5469433" y="1834306"/>
                  <a:pt x="5469433" y="1834306"/>
                </a:cubicBezTo>
                <a:lnTo>
                  <a:pt x="5491758" y="1834306"/>
                </a:lnTo>
                <a:cubicBezTo>
                  <a:pt x="5491758" y="1839268"/>
                  <a:pt x="5492998" y="1840507"/>
                  <a:pt x="5495478" y="1838027"/>
                </a:cubicBezTo>
                <a:cubicBezTo>
                  <a:pt x="5497958" y="1835547"/>
                  <a:pt x="5501679" y="1835547"/>
                  <a:pt x="5506640" y="1838027"/>
                </a:cubicBezTo>
                <a:cubicBezTo>
                  <a:pt x="5511602" y="1840507"/>
                  <a:pt x="5516562" y="1844228"/>
                  <a:pt x="5521523" y="1849189"/>
                </a:cubicBezTo>
                <a:lnTo>
                  <a:pt x="5528965" y="1856631"/>
                </a:lnTo>
                <a:cubicBezTo>
                  <a:pt x="5524003" y="1856631"/>
                  <a:pt x="5524003" y="1859111"/>
                  <a:pt x="5528965" y="1864072"/>
                </a:cubicBezTo>
                <a:cubicBezTo>
                  <a:pt x="5528965" y="1864072"/>
                  <a:pt x="5528965" y="1866552"/>
                  <a:pt x="5528965" y="1871513"/>
                </a:cubicBezTo>
                <a:lnTo>
                  <a:pt x="5514082" y="1864072"/>
                </a:lnTo>
                <a:lnTo>
                  <a:pt x="5514082" y="1856631"/>
                </a:lnTo>
                <a:cubicBezTo>
                  <a:pt x="5519043" y="1856631"/>
                  <a:pt x="5519043" y="1854150"/>
                  <a:pt x="5514082" y="1849189"/>
                </a:cubicBezTo>
                <a:lnTo>
                  <a:pt x="5499199" y="1849189"/>
                </a:lnTo>
                <a:cubicBezTo>
                  <a:pt x="5499199" y="1854150"/>
                  <a:pt x="5497958" y="1856631"/>
                  <a:pt x="5495478" y="1856631"/>
                </a:cubicBezTo>
                <a:cubicBezTo>
                  <a:pt x="5492998" y="1856631"/>
                  <a:pt x="5489277" y="1856631"/>
                  <a:pt x="5484316" y="1856631"/>
                </a:cubicBezTo>
                <a:lnTo>
                  <a:pt x="5461992" y="1849189"/>
                </a:lnTo>
                <a:cubicBezTo>
                  <a:pt x="5452070" y="1844228"/>
                  <a:pt x="5447109" y="1841748"/>
                  <a:pt x="5447109" y="1841748"/>
                </a:cubicBezTo>
                <a:cubicBezTo>
                  <a:pt x="5442148" y="1836786"/>
                  <a:pt x="5439668" y="1834306"/>
                  <a:pt x="5439668" y="1834306"/>
                </a:cubicBezTo>
                <a:cubicBezTo>
                  <a:pt x="5434706" y="1834306"/>
                  <a:pt x="5430986" y="1833066"/>
                  <a:pt x="5428506" y="1830586"/>
                </a:cubicBezTo>
                <a:cubicBezTo>
                  <a:pt x="5426026" y="1828106"/>
                  <a:pt x="5423544" y="1828106"/>
                  <a:pt x="5421064" y="1830586"/>
                </a:cubicBezTo>
                <a:cubicBezTo>
                  <a:pt x="5418584" y="1833066"/>
                  <a:pt x="5417343" y="1831826"/>
                  <a:pt x="5417343" y="1826865"/>
                </a:cubicBezTo>
                <a:cubicBezTo>
                  <a:pt x="5417343" y="1826865"/>
                  <a:pt x="5414863" y="1826865"/>
                  <a:pt x="5409902" y="1826865"/>
                </a:cubicBezTo>
                <a:cubicBezTo>
                  <a:pt x="5404941" y="1826865"/>
                  <a:pt x="5399981" y="1826865"/>
                  <a:pt x="5395019" y="1826865"/>
                </a:cubicBezTo>
                <a:lnTo>
                  <a:pt x="5380136" y="1811982"/>
                </a:lnTo>
                <a:lnTo>
                  <a:pt x="5372695" y="1811982"/>
                </a:lnTo>
                <a:cubicBezTo>
                  <a:pt x="5372695" y="1816943"/>
                  <a:pt x="5372695" y="1819423"/>
                  <a:pt x="5372695" y="1819423"/>
                </a:cubicBezTo>
                <a:cubicBezTo>
                  <a:pt x="5372695" y="1814462"/>
                  <a:pt x="5367734" y="1811982"/>
                  <a:pt x="5357812" y="1811982"/>
                </a:cubicBezTo>
                <a:lnTo>
                  <a:pt x="5350371" y="1826865"/>
                </a:lnTo>
                <a:lnTo>
                  <a:pt x="5342929" y="1826865"/>
                </a:lnTo>
                <a:cubicBezTo>
                  <a:pt x="5342929" y="1826865"/>
                  <a:pt x="5340449" y="1826865"/>
                  <a:pt x="5335488" y="1826865"/>
                </a:cubicBezTo>
                <a:cubicBezTo>
                  <a:pt x="5330527" y="1826865"/>
                  <a:pt x="5330527" y="1829345"/>
                  <a:pt x="5335488" y="1834306"/>
                </a:cubicBezTo>
                <a:cubicBezTo>
                  <a:pt x="5340449" y="1839268"/>
                  <a:pt x="5344170" y="1842988"/>
                  <a:pt x="5346650" y="1845468"/>
                </a:cubicBezTo>
                <a:cubicBezTo>
                  <a:pt x="5349130" y="1847948"/>
                  <a:pt x="5352851" y="1847948"/>
                  <a:pt x="5357812" y="1845468"/>
                </a:cubicBezTo>
                <a:cubicBezTo>
                  <a:pt x="5362774" y="1842988"/>
                  <a:pt x="5367734" y="1844228"/>
                  <a:pt x="5372695" y="1849189"/>
                </a:cubicBezTo>
                <a:cubicBezTo>
                  <a:pt x="5387578" y="1859111"/>
                  <a:pt x="5419824" y="1864072"/>
                  <a:pt x="5469433" y="1864072"/>
                </a:cubicBezTo>
                <a:cubicBezTo>
                  <a:pt x="5474395" y="1864072"/>
                  <a:pt x="5478115" y="1864072"/>
                  <a:pt x="5480595" y="1864072"/>
                </a:cubicBezTo>
                <a:cubicBezTo>
                  <a:pt x="5483076" y="1864072"/>
                  <a:pt x="5486796" y="1866552"/>
                  <a:pt x="5491758" y="1871513"/>
                </a:cubicBezTo>
                <a:lnTo>
                  <a:pt x="5528965" y="1871513"/>
                </a:lnTo>
                <a:lnTo>
                  <a:pt x="5536406" y="1871513"/>
                </a:lnTo>
                <a:lnTo>
                  <a:pt x="5543847" y="1878955"/>
                </a:lnTo>
                <a:cubicBezTo>
                  <a:pt x="5548809" y="1878955"/>
                  <a:pt x="5552529" y="1878955"/>
                  <a:pt x="5555010" y="1878955"/>
                </a:cubicBezTo>
                <a:cubicBezTo>
                  <a:pt x="5557490" y="1878955"/>
                  <a:pt x="5556250" y="1876474"/>
                  <a:pt x="5551289" y="1871513"/>
                </a:cubicBezTo>
                <a:lnTo>
                  <a:pt x="5558730" y="1871513"/>
                </a:lnTo>
                <a:cubicBezTo>
                  <a:pt x="5568652" y="1871513"/>
                  <a:pt x="5576093" y="1871513"/>
                  <a:pt x="5581054" y="1871513"/>
                </a:cubicBezTo>
                <a:lnTo>
                  <a:pt x="5573613" y="1878955"/>
                </a:lnTo>
                <a:cubicBezTo>
                  <a:pt x="5568652" y="1883916"/>
                  <a:pt x="5566172" y="1883916"/>
                  <a:pt x="5566172" y="1878955"/>
                </a:cubicBezTo>
                <a:lnTo>
                  <a:pt x="5558730" y="1886396"/>
                </a:lnTo>
                <a:cubicBezTo>
                  <a:pt x="5563692" y="1886396"/>
                  <a:pt x="5566172" y="1886396"/>
                  <a:pt x="5566172" y="1886396"/>
                </a:cubicBezTo>
                <a:cubicBezTo>
                  <a:pt x="5566172" y="1886396"/>
                  <a:pt x="5568652" y="1888877"/>
                  <a:pt x="5573613" y="1893838"/>
                </a:cubicBezTo>
                <a:cubicBezTo>
                  <a:pt x="5578574" y="1893838"/>
                  <a:pt x="5584775" y="1893838"/>
                  <a:pt x="5592217" y="1893838"/>
                </a:cubicBezTo>
                <a:cubicBezTo>
                  <a:pt x="5599658" y="1893838"/>
                  <a:pt x="5603379" y="1896318"/>
                  <a:pt x="5603379" y="1901279"/>
                </a:cubicBezTo>
                <a:lnTo>
                  <a:pt x="5610820" y="1901279"/>
                </a:lnTo>
                <a:lnTo>
                  <a:pt x="5618261" y="1901279"/>
                </a:lnTo>
                <a:cubicBezTo>
                  <a:pt x="5623223" y="1906240"/>
                  <a:pt x="5630664" y="1911201"/>
                  <a:pt x="5640586" y="1916162"/>
                </a:cubicBezTo>
                <a:lnTo>
                  <a:pt x="5648027" y="1923603"/>
                </a:lnTo>
                <a:cubicBezTo>
                  <a:pt x="5652988" y="1923603"/>
                  <a:pt x="5655468" y="1926084"/>
                  <a:pt x="5655468" y="1931045"/>
                </a:cubicBezTo>
                <a:cubicBezTo>
                  <a:pt x="5655468" y="1936006"/>
                  <a:pt x="5652988" y="1936006"/>
                  <a:pt x="5648027" y="1931045"/>
                </a:cubicBezTo>
                <a:lnTo>
                  <a:pt x="5633144" y="1931045"/>
                </a:lnTo>
                <a:lnTo>
                  <a:pt x="5631284" y="1931045"/>
                </a:lnTo>
                <a:lnTo>
                  <a:pt x="5625703" y="1931045"/>
                </a:lnTo>
                <a:lnTo>
                  <a:pt x="5618261" y="1931045"/>
                </a:lnTo>
                <a:cubicBezTo>
                  <a:pt x="5618261" y="1931045"/>
                  <a:pt x="5615781" y="1931045"/>
                  <a:pt x="5610820" y="1931045"/>
                </a:cubicBezTo>
                <a:lnTo>
                  <a:pt x="5603379" y="1931045"/>
                </a:lnTo>
                <a:cubicBezTo>
                  <a:pt x="5603379" y="1926084"/>
                  <a:pt x="5603379" y="1923603"/>
                  <a:pt x="5603379" y="1923603"/>
                </a:cubicBezTo>
                <a:lnTo>
                  <a:pt x="5588496" y="1923603"/>
                </a:lnTo>
                <a:lnTo>
                  <a:pt x="5573613" y="1931045"/>
                </a:lnTo>
                <a:lnTo>
                  <a:pt x="5588496" y="1931045"/>
                </a:lnTo>
                <a:lnTo>
                  <a:pt x="5603379" y="1938486"/>
                </a:lnTo>
                <a:lnTo>
                  <a:pt x="5610820" y="1945928"/>
                </a:lnTo>
                <a:lnTo>
                  <a:pt x="5610820" y="1953369"/>
                </a:lnTo>
                <a:cubicBezTo>
                  <a:pt x="5620742" y="1958330"/>
                  <a:pt x="5625703" y="1960810"/>
                  <a:pt x="5625703" y="1960810"/>
                </a:cubicBezTo>
                <a:cubicBezTo>
                  <a:pt x="5625703" y="1965771"/>
                  <a:pt x="5624462" y="1968252"/>
                  <a:pt x="5621982" y="1968252"/>
                </a:cubicBezTo>
                <a:cubicBezTo>
                  <a:pt x="5619502" y="1968252"/>
                  <a:pt x="5615781" y="1965771"/>
                  <a:pt x="5610820" y="1960810"/>
                </a:cubicBezTo>
                <a:cubicBezTo>
                  <a:pt x="5590976" y="1950889"/>
                  <a:pt x="5578574" y="1950889"/>
                  <a:pt x="5573613" y="1960810"/>
                </a:cubicBezTo>
                <a:lnTo>
                  <a:pt x="5566172" y="1953369"/>
                </a:lnTo>
                <a:cubicBezTo>
                  <a:pt x="5571133" y="1943447"/>
                  <a:pt x="5571133" y="1940966"/>
                  <a:pt x="5566172" y="1945928"/>
                </a:cubicBezTo>
                <a:cubicBezTo>
                  <a:pt x="5566172" y="1945928"/>
                  <a:pt x="5564931" y="1944687"/>
                  <a:pt x="5562451" y="1942207"/>
                </a:cubicBezTo>
                <a:cubicBezTo>
                  <a:pt x="5559971" y="1939726"/>
                  <a:pt x="5556250" y="1938486"/>
                  <a:pt x="5551289" y="1938486"/>
                </a:cubicBezTo>
                <a:lnTo>
                  <a:pt x="5551289" y="1945928"/>
                </a:lnTo>
                <a:lnTo>
                  <a:pt x="5543847" y="1945928"/>
                </a:lnTo>
                <a:cubicBezTo>
                  <a:pt x="5538886" y="1945928"/>
                  <a:pt x="5536406" y="1948408"/>
                  <a:pt x="5536406" y="1953369"/>
                </a:cubicBezTo>
                <a:cubicBezTo>
                  <a:pt x="5531445" y="1948408"/>
                  <a:pt x="5524003" y="1948408"/>
                  <a:pt x="5514082" y="1953369"/>
                </a:cubicBezTo>
                <a:cubicBezTo>
                  <a:pt x="5519043" y="1953369"/>
                  <a:pt x="5520283" y="1954609"/>
                  <a:pt x="5517802" y="1957090"/>
                </a:cubicBezTo>
                <a:cubicBezTo>
                  <a:pt x="5515322" y="1959570"/>
                  <a:pt x="5514082" y="1960810"/>
                  <a:pt x="5514082" y="1960810"/>
                </a:cubicBezTo>
                <a:cubicBezTo>
                  <a:pt x="5499199" y="1950889"/>
                  <a:pt x="5486796" y="1948408"/>
                  <a:pt x="5476875" y="1953369"/>
                </a:cubicBezTo>
                <a:cubicBezTo>
                  <a:pt x="5471913" y="1953369"/>
                  <a:pt x="5469433" y="1953369"/>
                  <a:pt x="5469433" y="1953369"/>
                </a:cubicBezTo>
                <a:lnTo>
                  <a:pt x="5454551" y="1945928"/>
                </a:lnTo>
                <a:cubicBezTo>
                  <a:pt x="5449589" y="1945928"/>
                  <a:pt x="5427265" y="1940966"/>
                  <a:pt x="5387578" y="1931045"/>
                </a:cubicBezTo>
                <a:cubicBezTo>
                  <a:pt x="5347891" y="1921123"/>
                  <a:pt x="5325567" y="1917402"/>
                  <a:pt x="5320605" y="1919882"/>
                </a:cubicBezTo>
                <a:cubicBezTo>
                  <a:pt x="5315644" y="1922363"/>
                  <a:pt x="5310684" y="1922363"/>
                  <a:pt x="5305722" y="1919882"/>
                </a:cubicBezTo>
                <a:cubicBezTo>
                  <a:pt x="5300761" y="1917402"/>
                  <a:pt x="5294560" y="1916162"/>
                  <a:pt x="5287119" y="1916162"/>
                </a:cubicBezTo>
                <a:cubicBezTo>
                  <a:pt x="5279677" y="1916162"/>
                  <a:pt x="5273477" y="1913681"/>
                  <a:pt x="5268515" y="1908720"/>
                </a:cubicBezTo>
                <a:cubicBezTo>
                  <a:pt x="5268515" y="1913681"/>
                  <a:pt x="5267275" y="1914921"/>
                  <a:pt x="5264795" y="1912441"/>
                </a:cubicBezTo>
                <a:cubicBezTo>
                  <a:pt x="5262315" y="1909961"/>
                  <a:pt x="5253633" y="1908720"/>
                  <a:pt x="5238750" y="1908720"/>
                </a:cubicBezTo>
                <a:cubicBezTo>
                  <a:pt x="5218906" y="1908720"/>
                  <a:pt x="5204023" y="1906240"/>
                  <a:pt x="5194101" y="1901279"/>
                </a:cubicBezTo>
                <a:lnTo>
                  <a:pt x="5201543" y="1908720"/>
                </a:lnTo>
                <a:cubicBezTo>
                  <a:pt x="5206504" y="1913681"/>
                  <a:pt x="5212705" y="1916162"/>
                  <a:pt x="5220146" y="1916162"/>
                </a:cubicBezTo>
                <a:cubicBezTo>
                  <a:pt x="5227588" y="1916162"/>
                  <a:pt x="5235029" y="1918642"/>
                  <a:pt x="5242470" y="1923603"/>
                </a:cubicBezTo>
                <a:cubicBezTo>
                  <a:pt x="5249912" y="1928564"/>
                  <a:pt x="5256113" y="1931045"/>
                  <a:pt x="5261074" y="1931045"/>
                </a:cubicBezTo>
                <a:cubicBezTo>
                  <a:pt x="5261074" y="1931045"/>
                  <a:pt x="5263554" y="1931045"/>
                  <a:pt x="5268515" y="1931045"/>
                </a:cubicBezTo>
                <a:cubicBezTo>
                  <a:pt x="5273477" y="1936006"/>
                  <a:pt x="5275957" y="1936006"/>
                  <a:pt x="5275957" y="1931045"/>
                </a:cubicBezTo>
                <a:lnTo>
                  <a:pt x="5283398" y="1931045"/>
                </a:lnTo>
                <a:cubicBezTo>
                  <a:pt x="5288359" y="1936006"/>
                  <a:pt x="5290840" y="1938486"/>
                  <a:pt x="5290840" y="1938486"/>
                </a:cubicBezTo>
                <a:lnTo>
                  <a:pt x="5313164" y="1945928"/>
                </a:lnTo>
                <a:cubicBezTo>
                  <a:pt x="5323085" y="1945928"/>
                  <a:pt x="5330527" y="1945928"/>
                  <a:pt x="5335488" y="1945928"/>
                </a:cubicBezTo>
                <a:cubicBezTo>
                  <a:pt x="5340449" y="1940966"/>
                  <a:pt x="5342929" y="1940966"/>
                  <a:pt x="5342929" y="1945928"/>
                </a:cubicBezTo>
                <a:cubicBezTo>
                  <a:pt x="5342929" y="1950889"/>
                  <a:pt x="5345410" y="1952129"/>
                  <a:pt x="5350371" y="1949648"/>
                </a:cubicBezTo>
                <a:cubicBezTo>
                  <a:pt x="5355332" y="1947168"/>
                  <a:pt x="5357812" y="1948408"/>
                  <a:pt x="5357812" y="1953369"/>
                </a:cubicBezTo>
                <a:cubicBezTo>
                  <a:pt x="5357812" y="1958330"/>
                  <a:pt x="5367734" y="1960810"/>
                  <a:pt x="5387578" y="1960810"/>
                </a:cubicBezTo>
                <a:cubicBezTo>
                  <a:pt x="5402461" y="1960810"/>
                  <a:pt x="5412382" y="1968252"/>
                  <a:pt x="5417343" y="1983135"/>
                </a:cubicBezTo>
                <a:lnTo>
                  <a:pt x="5454551" y="1983135"/>
                </a:lnTo>
                <a:cubicBezTo>
                  <a:pt x="5454551" y="1988096"/>
                  <a:pt x="5459512" y="1988096"/>
                  <a:pt x="5469433" y="1983135"/>
                </a:cubicBezTo>
                <a:cubicBezTo>
                  <a:pt x="5474395" y="1983135"/>
                  <a:pt x="5479355" y="1983135"/>
                  <a:pt x="5484316" y="1983135"/>
                </a:cubicBezTo>
                <a:cubicBezTo>
                  <a:pt x="5489277" y="1983135"/>
                  <a:pt x="5494238" y="1985615"/>
                  <a:pt x="5499199" y="1990576"/>
                </a:cubicBezTo>
                <a:lnTo>
                  <a:pt x="5514082" y="1998017"/>
                </a:lnTo>
                <a:cubicBezTo>
                  <a:pt x="5519043" y="1998017"/>
                  <a:pt x="5524003" y="1999258"/>
                  <a:pt x="5528965" y="2001738"/>
                </a:cubicBezTo>
                <a:cubicBezTo>
                  <a:pt x="5533926" y="2004218"/>
                  <a:pt x="5538886" y="2005459"/>
                  <a:pt x="5543847" y="2005459"/>
                </a:cubicBezTo>
                <a:lnTo>
                  <a:pt x="5551289" y="2005459"/>
                </a:lnTo>
                <a:cubicBezTo>
                  <a:pt x="5551289" y="2005459"/>
                  <a:pt x="5553769" y="2005459"/>
                  <a:pt x="5558730" y="2005459"/>
                </a:cubicBezTo>
                <a:cubicBezTo>
                  <a:pt x="5573613" y="2005459"/>
                  <a:pt x="5583535" y="2006699"/>
                  <a:pt x="5588496" y="2009179"/>
                </a:cubicBezTo>
                <a:cubicBezTo>
                  <a:pt x="5593457" y="2011660"/>
                  <a:pt x="5598417" y="2015381"/>
                  <a:pt x="5603379" y="2020342"/>
                </a:cubicBezTo>
                <a:cubicBezTo>
                  <a:pt x="5603379" y="2025303"/>
                  <a:pt x="5600899" y="2027783"/>
                  <a:pt x="5595937" y="2027783"/>
                </a:cubicBezTo>
                <a:cubicBezTo>
                  <a:pt x="5595937" y="2027783"/>
                  <a:pt x="5594697" y="2027783"/>
                  <a:pt x="5592217" y="2027783"/>
                </a:cubicBezTo>
                <a:cubicBezTo>
                  <a:pt x="5589736" y="2027783"/>
                  <a:pt x="5586016" y="2025303"/>
                  <a:pt x="5581054" y="2020342"/>
                </a:cubicBezTo>
                <a:lnTo>
                  <a:pt x="5566172" y="2020342"/>
                </a:lnTo>
                <a:cubicBezTo>
                  <a:pt x="5561210" y="2015381"/>
                  <a:pt x="5557490" y="2012900"/>
                  <a:pt x="5555010" y="2012900"/>
                </a:cubicBezTo>
                <a:cubicBezTo>
                  <a:pt x="5552529" y="2012900"/>
                  <a:pt x="5546327" y="2011660"/>
                  <a:pt x="5536406" y="2009179"/>
                </a:cubicBezTo>
                <a:cubicBezTo>
                  <a:pt x="5526484" y="2006699"/>
                  <a:pt x="5520283" y="2005459"/>
                  <a:pt x="5517802" y="2005459"/>
                </a:cubicBezTo>
                <a:cubicBezTo>
                  <a:pt x="5515322" y="2005459"/>
                  <a:pt x="5511602" y="2005459"/>
                  <a:pt x="5506640" y="2005459"/>
                </a:cubicBezTo>
                <a:cubicBezTo>
                  <a:pt x="5501679" y="2005459"/>
                  <a:pt x="5497958" y="2005459"/>
                  <a:pt x="5495478" y="2005459"/>
                </a:cubicBezTo>
                <a:cubicBezTo>
                  <a:pt x="5492998" y="2005459"/>
                  <a:pt x="5494238" y="2007939"/>
                  <a:pt x="5499199" y="2012900"/>
                </a:cubicBezTo>
                <a:lnTo>
                  <a:pt x="5491758" y="2020342"/>
                </a:lnTo>
                <a:lnTo>
                  <a:pt x="5491758" y="2027783"/>
                </a:lnTo>
                <a:lnTo>
                  <a:pt x="5491758" y="2035224"/>
                </a:lnTo>
                <a:cubicBezTo>
                  <a:pt x="5486796" y="2030263"/>
                  <a:pt x="5484316" y="2025303"/>
                  <a:pt x="5484316" y="2020342"/>
                </a:cubicBezTo>
                <a:lnTo>
                  <a:pt x="5461992" y="1998017"/>
                </a:lnTo>
                <a:cubicBezTo>
                  <a:pt x="5457031" y="1998017"/>
                  <a:pt x="5454551" y="1996777"/>
                  <a:pt x="5454551" y="1994297"/>
                </a:cubicBezTo>
                <a:cubicBezTo>
                  <a:pt x="5454551" y="1991816"/>
                  <a:pt x="5452070" y="1990576"/>
                  <a:pt x="5447109" y="1990576"/>
                </a:cubicBezTo>
                <a:cubicBezTo>
                  <a:pt x="5442148" y="1990576"/>
                  <a:pt x="5442148" y="1993056"/>
                  <a:pt x="5447109" y="1998017"/>
                </a:cubicBezTo>
                <a:cubicBezTo>
                  <a:pt x="5452070" y="2002979"/>
                  <a:pt x="5452070" y="2005459"/>
                  <a:pt x="5447109" y="2005459"/>
                </a:cubicBezTo>
                <a:cubicBezTo>
                  <a:pt x="5442148" y="2000498"/>
                  <a:pt x="5434706" y="1995537"/>
                  <a:pt x="5424785" y="1990576"/>
                </a:cubicBezTo>
                <a:cubicBezTo>
                  <a:pt x="5414863" y="1985615"/>
                  <a:pt x="5407422" y="1983135"/>
                  <a:pt x="5402461" y="1983135"/>
                </a:cubicBezTo>
                <a:cubicBezTo>
                  <a:pt x="5397499" y="1983135"/>
                  <a:pt x="5395019" y="1983135"/>
                  <a:pt x="5395019" y="1983135"/>
                </a:cubicBezTo>
                <a:cubicBezTo>
                  <a:pt x="5395019" y="1973213"/>
                  <a:pt x="5380136" y="1968252"/>
                  <a:pt x="5350371" y="1968252"/>
                </a:cubicBezTo>
                <a:cubicBezTo>
                  <a:pt x="5345410" y="1963291"/>
                  <a:pt x="5342929" y="1960810"/>
                  <a:pt x="5342929" y="1960810"/>
                </a:cubicBezTo>
                <a:cubicBezTo>
                  <a:pt x="5337968" y="1965771"/>
                  <a:pt x="5330527" y="1965771"/>
                  <a:pt x="5320605" y="1960810"/>
                </a:cubicBezTo>
                <a:cubicBezTo>
                  <a:pt x="5295801" y="1950889"/>
                  <a:pt x="5283398" y="1948408"/>
                  <a:pt x="5283398" y="1953369"/>
                </a:cubicBezTo>
                <a:cubicBezTo>
                  <a:pt x="5288359" y="1958330"/>
                  <a:pt x="5290840" y="1960810"/>
                  <a:pt x="5290840" y="1960810"/>
                </a:cubicBezTo>
                <a:lnTo>
                  <a:pt x="5298281" y="1960810"/>
                </a:lnTo>
                <a:cubicBezTo>
                  <a:pt x="5293320" y="1965771"/>
                  <a:pt x="5292080" y="1969492"/>
                  <a:pt x="5294560" y="1971972"/>
                </a:cubicBezTo>
                <a:cubicBezTo>
                  <a:pt x="5297040" y="1974453"/>
                  <a:pt x="5300761" y="1973213"/>
                  <a:pt x="5305722" y="1968252"/>
                </a:cubicBezTo>
                <a:cubicBezTo>
                  <a:pt x="5305722" y="1968252"/>
                  <a:pt x="5308202" y="1968252"/>
                  <a:pt x="5313164" y="1968252"/>
                </a:cubicBezTo>
                <a:cubicBezTo>
                  <a:pt x="5318125" y="1973213"/>
                  <a:pt x="5318125" y="1978174"/>
                  <a:pt x="5313164" y="1983135"/>
                </a:cubicBezTo>
                <a:lnTo>
                  <a:pt x="5313164" y="1990576"/>
                </a:lnTo>
                <a:cubicBezTo>
                  <a:pt x="5313164" y="1995537"/>
                  <a:pt x="5310684" y="1998017"/>
                  <a:pt x="5305722" y="1998017"/>
                </a:cubicBezTo>
                <a:cubicBezTo>
                  <a:pt x="5300761" y="1998017"/>
                  <a:pt x="5295801" y="1999258"/>
                  <a:pt x="5290840" y="2001738"/>
                </a:cubicBezTo>
                <a:cubicBezTo>
                  <a:pt x="5285878" y="2004218"/>
                  <a:pt x="5283398" y="2007939"/>
                  <a:pt x="5283398" y="2012900"/>
                </a:cubicBezTo>
                <a:lnTo>
                  <a:pt x="5268515" y="2012900"/>
                </a:lnTo>
                <a:cubicBezTo>
                  <a:pt x="5263554" y="2007939"/>
                  <a:pt x="5259833" y="2005459"/>
                  <a:pt x="5257353" y="2005459"/>
                </a:cubicBezTo>
                <a:cubicBezTo>
                  <a:pt x="5254873" y="2005459"/>
                  <a:pt x="5252392" y="2006699"/>
                  <a:pt x="5249912" y="2009179"/>
                </a:cubicBezTo>
                <a:cubicBezTo>
                  <a:pt x="5247432" y="2011660"/>
                  <a:pt x="5244951" y="2012900"/>
                  <a:pt x="5242470" y="2012900"/>
                </a:cubicBezTo>
                <a:cubicBezTo>
                  <a:pt x="5239990" y="2012900"/>
                  <a:pt x="5236270" y="2010420"/>
                  <a:pt x="5231308" y="2005459"/>
                </a:cubicBezTo>
                <a:cubicBezTo>
                  <a:pt x="5226347" y="2005459"/>
                  <a:pt x="5223867" y="2004218"/>
                  <a:pt x="5223867" y="2001738"/>
                </a:cubicBezTo>
                <a:cubicBezTo>
                  <a:pt x="5223867" y="1999258"/>
                  <a:pt x="5226347" y="1995537"/>
                  <a:pt x="5231308" y="1990576"/>
                </a:cubicBezTo>
                <a:lnTo>
                  <a:pt x="5238750" y="1983135"/>
                </a:lnTo>
                <a:cubicBezTo>
                  <a:pt x="5233788" y="1983135"/>
                  <a:pt x="5230068" y="1983135"/>
                  <a:pt x="5227588" y="1983135"/>
                </a:cubicBezTo>
                <a:cubicBezTo>
                  <a:pt x="5225108" y="1983135"/>
                  <a:pt x="5223867" y="1983135"/>
                  <a:pt x="5223867" y="1983135"/>
                </a:cubicBezTo>
                <a:lnTo>
                  <a:pt x="5216426" y="1975693"/>
                </a:lnTo>
                <a:lnTo>
                  <a:pt x="5208984" y="1975693"/>
                </a:lnTo>
                <a:cubicBezTo>
                  <a:pt x="5204023" y="1975693"/>
                  <a:pt x="5201543" y="1978174"/>
                  <a:pt x="5201543" y="1983135"/>
                </a:cubicBezTo>
                <a:lnTo>
                  <a:pt x="5194101" y="1990576"/>
                </a:lnTo>
                <a:cubicBezTo>
                  <a:pt x="5184180" y="1990576"/>
                  <a:pt x="5179218" y="1986855"/>
                  <a:pt x="5179218" y="1979414"/>
                </a:cubicBezTo>
                <a:cubicBezTo>
                  <a:pt x="5179218" y="1971972"/>
                  <a:pt x="5176738" y="1968252"/>
                  <a:pt x="5171777" y="1968252"/>
                </a:cubicBezTo>
                <a:cubicBezTo>
                  <a:pt x="5166816" y="1968252"/>
                  <a:pt x="5166816" y="1970732"/>
                  <a:pt x="5171777" y="1975693"/>
                </a:cubicBezTo>
                <a:cubicBezTo>
                  <a:pt x="5176738" y="1980654"/>
                  <a:pt x="5174257" y="1983135"/>
                  <a:pt x="5164336" y="1983135"/>
                </a:cubicBezTo>
                <a:cubicBezTo>
                  <a:pt x="5164336" y="1983135"/>
                  <a:pt x="5164336" y="1985615"/>
                  <a:pt x="5164336" y="1990576"/>
                </a:cubicBezTo>
                <a:cubicBezTo>
                  <a:pt x="5164336" y="1990576"/>
                  <a:pt x="5164336" y="1991816"/>
                  <a:pt x="5164336" y="1994297"/>
                </a:cubicBezTo>
                <a:cubicBezTo>
                  <a:pt x="5164336" y="1996777"/>
                  <a:pt x="5166816" y="1998017"/>
                  <a:pt x="5171777" y="1998017"/>
                </a:cubicBezTo>
                <a:cubicBezTo>
                  <a:pt x="5176738" y="1998017"/>
                  <a:pt x="5181699" y="1998017"/>
                  <a:pt x="5186660" y="1998017"/>
                </a:cubicBezTo>
                <a:lnTo>
                  <a:pt x="5194101" y="2005459"/>
                </a:lnTo>
                <a:cubicBezTo>
                  <a:pt x="5199063" y="2000498"/>
                  <a:pt x="5201543" y="2000498"/>
                  <a:pt x="5201543" y="2005459"/>
                </a:cubicBezTo>
                <a:lnTo>
                  <a:pt x="5171777" y="2012900"/>
                </a:lnTo>
                <a:lnTo>
                  <a:pt x="5149453" y="2012900"/>
                </a:lnTo>
                <a:lnTo>
                  <a:pt x="5149453" y="2020342"/>
                </a:lnTo>
                <a:cubicBezTo>
                  <a:pt x="5149453" y="2025303"/>
                  <a:pt x="5151933" y="2027783"/>
                  <a:pt x="5156894" y="2027783"/>
                </a:cubicBezTo>
                <a:lnTo>
                  <a:pt x="5201543" y="2050107"/>
                </a:lnTo>
                <a:lnTo>
                  <a:pt x="5194101" y="2057549"/>
                </a:lnTo>
                <a:cubicBezTo>
                  <a:pt x="5189140" y="2057549"/>
                  <a:pt x="5186660" y="2058789"/>
                  <a:pt x="5186660" y="2061269"/>
                </a:cubicBezTo>
                <a:cubicBezTo>
                  <a:pt x="5186660" y="2063750"/>
                  <a:pt x="5191621" y="2067470"/>
                  <a:pt x="5201543" y="2072431"/>
                </a:cubicBezTo>
                <a:lnTo>
                  <a:pt x="5208984" y="2064990"/>
                </a:lnTo>
                <a:cubicBezTo>
                  <a:pt x="5204023" y="2064990"/>
                  <a:pt x="5201543" y="2063750"/>
                  <a:pt x="5201543" y="2061269"/>
                </a:cubicBezTo>
                <a:cubicBezTo>
                  <a:pt x="5201543" y="2058789"/>
                  <a:pt x="5204023" y="2057549"/>
                  <a:pt x="5208984" y="2057549"/>
                </a:cubicBezTo>
                <a:cubicBezTo>
                  <a:pt x="5213945" y="2057549"/>
                  <a:pt x="5216426" y="2053828"/>
                  <a:pt x="5216426" y="2046386"/>
                </a:cubicBezTo>
                <a:cubicBezTo>
                  <a:pt x="5216426" y="2038945"/>
                  <a:pt x="5218906" y="2035224"/>
                  <a:pt x="5223867" y="2035224"/>
                </a:cubicBezTo>
                <a:lnTo>
                  <a:pt x="5223867" y="2027783"/>
                </a:lnTo>
                <a:cubicBezTo>
                  <a:pt x="5223867" y="2022822"/>
                  <a:pt x="5223867" y="2020342"/>
                  <a:pt x="5223867" y="2020342"/>
                </a:cubicBezTo>
                <a:lnTo>
                  <a:pt x="5246191" y="2020342"/>
                </a:lnTo>
                <a:cubicBezTo>
                  <a:pt x="5246191" y="2025303"/>
                  <a:pt x="5251152" y="2030263"/>
                  <a:pt x="5261074" y="2035224"/>
                </a:cubicBezTo>
                <a:lnTo>
                  <a:pt x="5268515" y="2042666"/>
                </a:lnTo>
                <a:lnTo>
                  <a:pt x="5246191" y="2035224"/>
                </a:lnTo>
                <a:cubicBezTo>
                  <a:pt x="5241230" y="2030263"/>
                  <a:pt x="5238750" y="2027783"/>
                  <a:pt x="5238750" y="2027783"/>
                </a:cubicBezTo>
                <a:cubicBezTo>
                  <a:pt x="5243711" y="2032744"/>
                  <a:pt x="5243711" y="2037705"/>
                  <a:pt x="5238750" y="2042666"/>
                </a:cubicBezTo>
                <a:cubicBezTo>
                  <a:pt x="5238750" y="2042666"/>
                  <a:pt x="5238750" y="2045146"/>
                  <a:pt x="5238750" y="2050107"/>
                </a:cubicBezTo>
                <a:lnTo>
                  <a:pt x="5246191" y="2050107"/>
                </a:lnTo>
                <a:cubicBezTo>
                  <a:pt x="5246191" y="2050107"/>
                  <a:pt x="5248671" y="2050107"/>
                  <a:pt x="5253633" y="2050107"/>
                </a:cubicBezTo>
                <a:lnTo>
                  <a:pt x="5275957" y="2057549"/>
                </a:lnTo>
                <a:cubicBezTo>
                  <a:pt x="5285878" y="2057549"/>
                  <a:pt x="5293320" y="2062510"/>
                  <a:pt x="5298281" y="2072431"/>
                </a:cubicBezTo>
                <a:cubicBezTo>
                  <a:pt x="5293320" y="2072431"/>
                  <a:pt x="5292080" y="2078632"/>
                  <a:pt x="5294560" y="2091035"/>
                </a:cubicBezTo>
                <a:cubicBezTo>
                  <a:pt x="5297040" y="2103437"/>
                  <a:pt x="5298281" y="2109638"/>
                  <a:pt x="5298281" y="2109638"/>
                </a:cubicBezTo>
                <a:cubicBezTo>
                  <a:pt x="5298281" y="2109638"/>
                  <a:pt x="5298281" y="2110879"/>
                  <a:pt x="5298281" y="2113359"/>
                </a:cubicBezTo>
                <a:cubicBezTo>
                  <a:pt x="5298281" y="2115840"/>
                  <a:pt x="5300761" y="2119560"/>
                  <a:pt x="5305722" y="2124521"/>
                </a:cubicBezTo>
                <a:cubicBezTo>
                  <a:pt x="5315644" y="2124521"/>
                  <a:pt x="5318125" y="2129482"/>
                  <a:pt x="5313164" y="2139404"/>
                </a:cubicBezTo>
                <a:cubicBezTo>
                  <a:pt x="5308202" y="2139404"/>
                  <a:pt x="5304482" y="2138164"/>
                  <a:pt x="5302002" y="2135683"/>
                </a:cubicBezTo>
                <a:cubicBezTo>
                  <a:pt x="5299522" y="2133203"/>
                  <a:pt x="5297040" y="2131963"/>
                  <a:pt x="5294560" y="2131963"/>
                </a:cubicBezTo>
                <a:cubicBezTo>
                  <a:pt x="5292080" y="2131963"/>
                  <a:pt x="5290840" y="2134443"/>
                  <a:pt x="5290840" y="2139404"/>
                </a:cubicBezTo>
                <a:cubicBezTo>
                  <a:pt x="5290840" y="2144365"/>
                  <a:pt x="5290840" y="2146845"/>
                  <a:pt x="5290840" y="2146845"/>
                </a:cubicBezTo>
                <a:lnTo>
                  <a:pt x="5287119" y="2146845"/>
                </a:lnTo>
                <a:cubicBezTo>
                  <a:pt x="5284639" y="2141884"/>
                  <a:pt x="5283398" y="2139404"/>
                  <a:pt x="5283398" y="2139404"/>
                </a:cubicBezTo>
                <a:lnTo>
                  <a:pt x="5283398" y="2154287"/>
                </a:lnTo>
                <a:cubicBezTo>
                  <a:pt x="5283398" y="2159248"/>
                  <a:pt x="5283398" y="2161729"/>
                  <a:pt x="5283398" y="2161729"/>
                </a:cubicBezTo>
                <a:lnTo>
                  <a:pt x="5298281" y="2161729"/>
                </a:lnTo>
                <a:lnTo>
                  <a:pt x="5313164" y="2161729"/>
                </a:lnTo>
                <a:lnTo>
                  <a:pt x="5328047" y="2169170"/>
                </a:lnTo>
                <a:cubicBezTo>
                  <a:pt x="5337968" y="2169170"/>
                  <a:pt x="5342929" y="2169170"/>
                  <a:pt x="5342929" y="2169170"/>
                </a:cubicBezTo>
                <a:cubicBezTo>
                  <a:pt x="5347891" y="2169170"/>
                  <a:pt x="5350371" y="2169170"/>
                  <a:pt x="5350371" y="2169170"/>
                </a:cubicBezTo>
                <a:cubicBezTo>
                  <a:pt x="5360292" y="2169170"/>
                  <a:pt x="5362774" y="2176611"/>
                  <a:pt x="5357812" y="2191494"/>
                </a:cubicBezTo>
                <a:lnTo>
                  <a:pt x="5365254" y="2198935"/>
                </a:lnTo>
                <a:lnTo>
                  <a:pt x="5372695" y="2184053"/>
                </a:lnTo>
                <a:lnTo>
                  <a:pt x="5387578" y="2176611"/>
                </a:lnTo>
                <a:cubicBezTo>
                  <a:pt x="5392539" y="2176611"/>
                  <a:pt x="5396260" y="2176611"/>
                  <a:pt x="5398740" y="2176611"/>
                </a:cubicBezTo>
                <a:cubicBezTo>
                  <a:pt x="5401220" y="2176611"/>
                  <a:pt x="5402461" y="2179091"/>
                  <a:pt x="5402461" y="2184053"/>
                </a:cubicBezTo>
                <a:cubicBezTo>
                  <a:pt x="5402461" y="2184053"/>
                  <a:pt x="5404941" y="2184053"/>
                  <a:pt x="5409902" y="2184053"/>
                </a:cubicBezTo>
                <a:lnTo>
                  <a:pt x="5439668" y="2191494"/>
                </a:lnTo>
                <a:cubicBezTo>
                  <a:pt x="5439668" y="2196455"/>
                  <a:pt x="5440908" y="2200176"/>
                  <a:pt x="5443388" y="2202656"/>
                </a:cubicBezTo>
                <a:cubicBezTo>
                  <a:pt x="5445868" y="2205136"/>
                  <a:pt x="5449589" y="2206377"/>
                  <a:pt x="5454551" y="2206377"/>
                </a:cubicBezTo>
                <a:lnTo>
                  <a:pt x="5454551" y="2213818"/>
                </a:lnTo>
                <a:lnTo>
                  <a:pt x="5454551" y="2221260"/>
                </a:lnTo>
                <a:cubicBezTo>
                  <a:pt x="5459512" y="2221260"/>
                  <a:pt x="5459512" y="2223740"/>
                  <a:pt x="5454551" y="2228701"/>
                </a:cubicBezTo>
                <a:lnTo>
                  <a:pt x="5447109" y="2236142"/>
                </a:lnTo>
                <a:lnTo>
                  <a:pt x="5417343" y="2236142"/>
                </a:lnTo>
                <a:lnTo>
                  <a:pt x="5409902" y="2243584"/>
                </a:lnTo>
                <a:cubicBezTo>
                  <a:pt x="5409902" y="2238623"/>
                  <a:pt x="5408661" y="2237383"/>
                  <a:pt x="5406181" y="2239863"/>
                </a:cubicBezTo>
                <a:cubicBezTo>
                  <a:pt x="5403701" y="2242344"/>
                  <a:pt x="5397499" y="2241103"/>
                  <a:pt x="5387578" y="2236142"/>
                </a:cubicBezTo>
                <a:lnTo>
                  <a:pt x="5372695" y="2236142"/>
                </a:lnTo>
                <a:lnTo>
                  <a:pt x="5350371" y="2236142"/>
                </a:lnTo>
                <a:cubicBezTo>
                  <a:pt x="5350371" y="2231181"/>
                  <a:pt x="5349130" y="2228701"/>
                  <a:pt x="5346650" y="2228701"/>
                </a:cubicBezTo>
                <a:cubicBezTo>
                  <a:pt x="5344170" y="2228701"/>
                  <a:pt x="5340449" y="2231181"/>
                  <a:pt x="5335488" y="2236142"/>
                </a:cubicBezTo>
                <a:cubicBezTo>
                  <a:pt x="5320605" y="2241103"/>
                  <a:pt x="5305722" y="2238623"/>
                  <a:pt x="5290840" y="2228701"/>
                </a:cubicBezTo>
                <a:cubicBezTo>
                  <a:pt x="5290840" y="2223740"/>
                  <a:pt x="5290840" y="2221260"/>
                  <a:pt x="5290840" y="2221260"/>
                </a:cubicBezTo>
                <a:cubicBezTo>
                  <a:pt x="5295801" y="2221260"/>
                  <a:pt x="5298281" y="2223740"/>
                  <a:pt x="5298281" y="2228701"/>
                </a:cubicBezTo>
                <a:lnTo>
                  <a:pt x="5328047" y="2228701"/>
                </a:lnTo>
                <a:cubicBezTo>
                  <a:pt x="5328047" y="2223740"/>
                  <a:pt x="5328047" y="2220019"/>
                  <a:pt x="5328047" y="2217539"/>
                </a:cubicBezTo>
                <a:cubicBezTo>
                  <a:pt x="5328047" y="2215058"/>
                  <a:pt x="5328047" y="2211338"/>
                  <a:pt x="5328047" y="2206377"/>
                </a:cubicBezTo>
                <a:lnTo>
                  <a:pt x="5320605" y="2198935"/>
                </a:lnTo>
                <a:cubicBezTo>
                  <a:pt x="5315644" y="2203896"/>
                  <a:pt x="5308202" y="2205136"/>
                  <a:pt x="5298281" y="2202656"/>
                </a:cubicBezTo>
                <a:cubicBezTo>
                  <a:pt x="5288359" y="2200176"/>
                  <a:pt x="5283398" y="2198935"/>
                  <a:pt x="5283398" y="2198935"/>
                </a:cubicBezTo>
                <a:cubicBezTo>
                  <a:pt x="5283398" y="2203896"/>
                  <a:pt x="5284639" y="2206377"/>
                  <a:pt x="5287119" y="2206377"/>
                </a:cubicBezTo>
                <a:cubicBezTo>
                  <a:pt x="5289599" y="2206377"/>
                  <a:pt x="5293320" y="2206377"/>
                  <a:pt x="5298281" y="2206377"/>
                </a:cubicBezTo>
                <a:lnTo>
                  <a:pt x="5305722" y="2213818"/>
                </a:lnTo>
                <a:lnTo>
                  <a:pt x="5283398" y="2213818"/>
                </a:lnTo>
                <a:cubicBezTo>
                  <a:pt x="5283398" y="2218779"/>
                  <a:pt x="5283398" y="2222500"/>
                  <a:pt x="5283398" y="2224980"/>
                </a:cubicBezTo>
                <a:cubicBezTo>
                  <a:pt x="5283398" y="2227461"/>
                  <a:pt x="5283398" y="2228701"/>
                  <a:pt x="5283398" y="2228701"/>
                </a:cubicBezTo>
                <a:lnTo>
                  <a:pt x="5283398" y="2236142"/>
                </a:lnTo>
                <a:lnTo>
                  <a:pt x="5290840" y="2236142"/>
                </a:lnTo>
                <a:cubicBezTo>
                  <a:pt x="5290840" y="2236142"/>
                  <a:pt x="5294560" y="2239863"/>
                  <a:pt x="5302002" y="2247304"/>
                </a:cubicBezTo>
                <a:lnTo>
                  <a:pt x="5304614" y="2249668"/>
                </a:lnTo>
                <a:lnTo>
                  <a:pt x="5298281" y="2251025"/>
                </a:lnTo>
                <a:lnTo>
                  <a:pt x="5298281" y="2265908"/>
                </a:lnTo>
                <a:cubicBezTo>
                  <a:pt x="5298281" y="2265908"/>
                  <a:pt x="5300761" y="2265908"/>
                  <a:pt x="5305722" y="2265908"/>
                </a:cubicBezTo>
                <a:lnTo>
                  <a:pt x="5313164" y="2273349"/>
                </a:lnTo>
                <a:cubicBezTo>
                  <a:pt x="5313164" y="2268389"/>
                  <a:pt x="5312854" y="2264203"/>
                  <a:pt x="5312234" y="2260792"/>
                </a:cubicBezTo>
                <a:lnTo>
                  <a:pt x="5309609" y="2253358"/>
                </a:lnTo>
                <a:lnTo>
                  <a:pt x="5310373" y="2253816"/>
                </a:lnTo>
                <a:cubicBezTo>
                  <a:pt x="5312234" y="2254436"/>
                  <a:pt x="5313164" y="2253506"/>
                  <a:pt x="5313164" y="2251025"/>
                </a:cubicBezTo>
                <a:cubicBezTo>
                  <a:pt x="5313164" y="2251025"/>
                  <a:pt x="5314404" y="2251025"/>
                  <a:pt x="5316885" y="2251025"/>
                </a:cubicBezTo>
                <a:cubicBezTo>
                  <a:pt x="5319365" y="2251025"/>
                  <a:pt x="5323085" y="2253506"/>
                  <a:pt x="5328047" y="2258467"/>
                </a:cubicBezTo>
                <a:cubicBezTo>
                  <a:pt x="5333008" y="2263428"/>
                  <a:pt x="5340449" y="2260947"/>
                  <a:pt x="5350371" y="2251025"/>
                </a:cubicBezTo>
                <a:cubicBezTo>
                  <a:pt x="5355332" y="2246064"/>
                  <a:pt x="5357812" y="2244824"/>
                  <a:pt x="5357812" y="2247304"/>
                </a:cubicBezTo>
                <a:cubicBezTo>
                  <a:pt x="5357812" y="2249785"/>
                  <a:pt x="5360292" y="2252265"/>
                  <a:pt x="5365254" y="2254746"/>
                </a:cubicBezTo>
                <a:cubicBezTo>
                  <a:pt x="5370215" y="2257226"/>
                  <a:pt x="5375175" y="2258467"/>
                  <a:pt x="5380136" y="2258467"/>
                </a:cubicBezTo>
                <a:lnTo>
                  <a:pt x="5387578" y="2251025"/>
                </a:lnTo>
                <a:lnTo>
                  <a:pt x="5417343" y="2273349"/>
                </a:lnTo>
                <a:cubicBezTo>
                  <a:pt x="5417343" y="2278310"/>
                  <a:pt x="5419824" y="2284511"/>
                  <a:pt x="5424785" y="2291953"/>
                </a:cubicBezTo>
                <a:cubicBezTo>
                  <a:pt x="5429746" y="2299394"/>
                  <a:pt x="5432226" y="2303115"/>
                  <a:pt x="5432226" y="2303115"/>
                </a:cubicBezTo>
                <a:lnTo>
                  <a:pt x="5439668" y="2295674"/>
                </a:lnTo>
                <a:cubicBezTo>
                  <a:pt x="5439668" y="2295674"/>
                  <a:pt x="5440908" y="2295674"/>
                  <a:pt x="5443388" y="2295674"/>
                </a:cubicBezTo>
                <a:cubicBezTo>
                  <a:pt x="5445868" y="2295674"/>
                  <a:pt x="5447109" y="2298154"/>
                  <a:pt x="5447109" y="2303115"/>
                </a:cubicBezTo>
                <a:lnTo>
                  <a:pt x="5447109" y="2310556"/>
                </a:lnTo>
                <a:cubicBezTo>
                  <a:pt x="5447109" y="2305595"/>
                  <a:pt x="5445868" y="2305595"/>
                  <a:pt x="5443388" y="2310556"/>
                </a:cubicBezTo>
                <a:cubicBezTo>
                  <a:pt x="5440908" y="2315518"/>
                  <a:pt x="5439668" y="2317998"/>
                  <a:pt x="5439668" y="2317998"/>
                </a:cubicBezTo>
                <a:cubicBezTo>
                  <a:pt x="5444629" y="2317998"/>
                  <a:pt x="5447109" y="2317998"/>
                  <a:pt x="5447109" y="2317998"/>
                </a:cubicBezTo>
                <a:lnTo>
                  <a:pt x="5454551" y="2317998"/>
                </a:lnTo>
                <a:cubicBezTo>
                  <a:pt x="5459512" y="2322959"/>
                  <a:pt x="5463233" y="2324199"/>
                  <a:pt x="5465713" y="2321719"/>
                </a:cubicBezTo>
                <a:cubicBezTo>
                  <a:pt x="5468193" y="2319238"/>
                  <a:pt x="5469433" y="2315518"/>
                  <a:pt x="5469433" y="2310556"/>
                </a:cubicBezTo>
                <a:cubicBezTo>
                  <a:pt x="5469433" y="2305595"/>
                  <a:pt x="5466953" y="2303115"/>
                  <a:pt x="5461992" y="2303115"/>
                </a:cubicBezTo>
                <a:lnTo>
                  <a:pt x="5469433" y="2295674"/>
                </a:lnTo>
                <a:cubicBezTo>
                  <a:pt x="5464472" y="2295674"/>
                  <a:pt x="5463233" y="2293193"/>
                  <a:pt x="5465713" y="2288232"/>
                </a:cubicBezTo>
                <a:cubicBezTo>
                  <a:pt x="5468193" y="2283271"/>
                  <a:pt x="5469433" y="2280791"/>
                  <a:pt x="5469433" y="2280791"/>
                </a:cubicBezTo>
                <a:lnTo>
                  <a:pt x="5476875" y="2280791"/>
                </a:lnTo>
                <a:cubicBezTo>
                  <a:pt x="5481836" y="2285752"/>
                  <a:pt x="5486796" y="2285752"/>
                  <a:pt x="5491758" y="2280791"/>
                </a:cubicBezTo>
                <a:lnTo>
                  <a:pt x="5506640" y="2288232"/>
                </a:lnTo>
                <a:lnTo>
                  <a:pt x="5536406" y="2303115"/>
                </a:lnTo>
                <a:cubicBezTo>
                  <a:pt x="5541367" y="2303115"/>
                  <a:pt x="5548809" y="2305595"/>
                  <a:pt x="5558730" y="2310556"/>
                </a:cubicBezTo>
                <a:cubicBezTo>
                  <a:pt x="5573613" y="2315518"/>
                  <a:pt x="5581054" y="2315518"/>
                  <a:pt x="5581054" y="2310556"/>
                </a:cubicBezTo>
                <a:cubicBezTo>
                  <a:pt x="5586016" y="2310556"/>
                  <a:pt x="5589736" y="2310556"/>
                  <a:pt x="5592217" y="2310556"/>
                </a:cubicBezTo>
                <a:cubicBezTo>
                  <a:pt x="5594697" y="2310556"/>
                  <a:pt x="5595937" y="2313037"/>
                  <a:pt x="5595937" y="2317998"/>
                </a:cubicBezTo>
                <a:cubicBezTo>
                  <a:pt x="5600899" y="2322959"/>
                  <a:pt x="5607099" y="2325439"/>
                  <a:pt x="5614541" y="2325439"/>
                </a:cubicBezTo>
                <a:cubicBezTo>
                  <a:pt x="5621982" y="2325439"/>
                  <a:pt x="5623223" y="2327920"/>
                  <a:pt x="5618261" y="2332881"/>
                </a:cubicBezTo>
                <a:lnTo>
                  <a:pt x="5625703" y="2332881"/>
                </a:lnTo>
                <a:cubicBezTo>
                  <a:pt x="5625703" y="2332881"/>
                  <a:pt x="5628183" y="2332881"/>
                  <a:pt x="5633144" y="2332881"/>
                </a:cubicBezTo>
                <a:cubicBezTo>
                  <a:pt x="5638106" y="2332881"/>
                  <a:pt x="5640586" y="2335361"/>
                  <a:pt x="5640586" y="2340322"/>
                </a:cubicBezTo>
                <a:lnTo>
                  <a:pt x="5633144" y="2347763"/>
                </a:lnTo>
                <a:cubicBezTo>
                  <a:pt x="5633144" y="2342802"/>
                  <a:pt x="5630664" y="2342802"/>
                  <a:pt x="5625703" y="2347763"/>
                </a:cubicBezTo>
                <a:cubicBezTo>
                  <a:pt x="5615781" y="2347763"/>
                  <a:pt x="5615781" y="2350244"/>
                  <a:pt x="5625703" y="2355205"/>
                </a:cubicBezTo>
                <a:cubicBezTo>
                  <a:pt x="5625703" y="2360166"/>
                  <a:pt x="5625703" y="2362646"/>
                  <a:pt x="5625703" y="2362646"/>
                </a:cubicBezTo>
                <a:cubicBezTo>
                  <a:pt x="5625703" y="2362646"/>
                  <a:pt x="5621982" y="2362646"/>
                  <a:pt x="5614541" y="2362646"/>
                </a:cubicBezTo>
                <a:cubicBezTo>
                  <a:pt x="5607099" y="2362646"/>
                  <a:pt x="5603379" y="2357685"/>
                  <a:pt x="5603379" y="2347763"/>
                </a:cubicBezTo>
                <a:cubicBezTo>
                  <a:pt x="5608340" y="2342802"/>
                  <a:pt x="5608340" y="2337842"/>
                  <a:pt x="5603379" y="2332881"/>
                </a:cubicBezTo>
                <a:cubicBezTo>
                  <a:pt x="5598417" y="2327920"/>
                  <a:pt x="5595937" y="2325439"/>
                  <a:pt x="5595937" y="2325439"/>
                </a:cubicBezTo>
                <a:cubicBezTo>
                  <a:pt x="5590976" y="2330400"/>
                  <a:pt x="5588496" y="2331640"/>
                  <a:pt x="5588496" y="2329160"/>
                </a:cubicBezTo>
                <a:cubicBezTo>
                  <a:pt x="5588496" y="2326680"/>
                  <a:pt x="5586016" y="2325439"/>
                  <a:pt x="5581054" y="2325439"/>
                </a:cubicBezTo>
                <a:lnTo>
                  <a:pt x="5573613" y="2325439"/>
                </a:lnTo>
                <a:cubicBezTo>
                  <a:pt x="5568652" y="2325439"/>
                  <a:pt x="5561210" y="2322959"/>
                  <a:pt x="5551289" y="2317998"/>
                </a:cubicBezTo>
                <a:cubicBezTo>
                  <a:pt x="5541367" y="2313037"/>
                  <a:pt x="5533926" y="2310556"/>
                  <a:pt x="5528965" y="2310556"/>
                </a:cubicBezTo>
                <a:cubicBezTo>
                  <a:pt x="5524003" y="2310556"/>
                  <a:pt x="5521523" y="2313037"/>
                  <a:pt x="5521523" y="2317998"/>
                </a:cubicBezTo>
                <a:lnTo>
                  <a:pt x="5521523" y="2332881"/>
                </a:lnTo>
                <a:lnTo>
                  <a:pt x="5528965" y="2332881"/>
                </a:lnTo>
                <a:lnTo>
                  <a:pt x="5543847" y="2325439"/>
                </a:lnTo>
                <a:cubicBezTo>
                  <a:pt x="5553769" y="2325439"/>
                  <a:pt x="5558730" y="2327920"/>
                  <a:pt x="5558730" y="2332881"/>
                </a:cubicBezTo>
                <a:lnTo>
                  <a:pt x="5561707" y="2341811"/>
                </a:lnTo>
                <a:lnTo>
                  <a:pt x="5566172" y="2344043"/>
                </a:lnTo>
                <a:cubicBezTo>
                  <a:pt x="5571133" y="2346523"/>
                  <a:pt x="5572372" y="2347763"/>
                  <a:pt x="5569892" y="2347763"/>
                </a:cubicBezTo>
                <a:cubicBezTo>
                  <a:pt x="5568652" y="2347763"/>
                  <a:pt x="5567412" y="2347454"/>
                  <a:pt x="5566172" y="2346833"/>
                </a:cubicBezTo>
                <a:lnTo>
                  <a:pt x="5562451" y="2344043"/>
                </a:lnTo>
                <a:lnTo>
                  <a:pt x="5566172" y="2355205"/>
                </a:lnTo>
                <a:cubicBezTo>
                  <a:pt x="5566172" y="2355205"/>
                  <a:pt x="5568652" y="2355205"/>
                  <a:pt x="5573613" y="2355205"/>
                </a:cubicBezTo>
                <a:lnTo>
                  <a:pt x="5573613" y="2347763"/>
                </a:lnTo>
                <a:lnTo>
                  <a:pt x="5573613" y="2332881"/>
                </a:lnTo>
                <a:cubicBezTo>
                  <a:pt x="5578574" y="2337842"/>
                  <a:pt x="5583535" y="2342802"/>
                  <a:pt x="5588496" y="2347763"/>
                </a:cubicBezTo>
                <a:cubicBezTo>
                  <a:pt x="5583535" y="2347763"/>
                  <a:pt x="5581054" y="2350244"/>
                  <a:pt x="5581054" y="2355205"/>
                </a:cubicBezTo>
                <a:lnTo>
                  <a:pt x="5588496" y="2355205"/>
                </a:lnTo>
                <a:cubicBezTo>
                  <a:pt x="5593457" y="2355205"/>
                  <a:pt x="5598417" y="2360166"/>
                  <a:pt x="5603379" y="2370088"/>
                </a:cubicBezTo>
                <a:lnTo>
                  <a:pt x="5618261" y="2370088"/>
                </a:lnTo>
                <a:cubicBezTo>
                  <a:pt x="5618261" y="2370088"/>
                  <a:pt x="5620742" y="2371328"/>
                  <a:pt x="5625703" y="2373808"/>
                </a:cubicBezTo>
                <a:cubicBezTo>
                  <a:pt x="5630664" y="2376289"/>
                  <a:pt x="5636865" y="2377529"/>
                  <a:pt x="5644306" y="2377529"/>
                </a:cubicBezTo>
                <a:cubicBezTo>
                  <a:pt x="5651748" y="2377529"/>
                  <a:pt x="5655468" y="2380009"/>
                  <a:pt x="5655468" y="2384970"/>
                </a:cubicBezTo>
                <a:lnTo>
                  <a:pt x="5662910" y="2384970"/>
                </a:lnTo>
                <a:lnTo>
                  <a:pt x="5662910" y="2399853"/>
                </a:lnTo>
                <a:lnTo>
                  <a:pt x="5648027" y="2392412"/>
                </a:lnTo>
                <a:lnTo>
                  <a:pt x="5640586" y="2392412"/>
                </a:lnTo>
                <a:lnTo>
                  <a:pt x="5633144" y="2384970"/>
                </a:lnTo>
                <a:cubicBezTo>
                  <a:pt x="5633144" y="2380009"/>
                  <a:pt x="5631904" y="2378769"/>
                  <a:pt x="5629424" y="2381250"/>
                </a:cubicBezTo>
                <a:cubicBezTo>
                  <a:pt x="5626943" y="2383730"/>
                  <a:pt x="5625703" y="2383730"/>
                  <a:pt x="5625703" y="2381250"/>
                </a:cubicBezTo>
                <a:cubicBezTo>
                  <a:pt x="5625703" y="2378769"/>
                  <a:pt x="5624462" y="2377529"/>
                  <a:pt x="5621982" y="2377529"/>
                </a:cubicBezTo>
                <a:cubicBezTo>
                  <a:pt x="5619502" y="2377529"/>
                  <a:pt x="5618261" y="2380009"/>
                  <a:pt x="5618261" y="2384970"/>
                </a:cubicBezTo>
                <a:lnTo>
                  <a:pt x="5603379" y="2384970"/>
                </a:lnTo>
                <a:lnTo>
                  <a:pt x="5595937" y="2370088"/>
                </a:lnTo>
                <a:lnTo>
                  <a:pt x="5588496" y="2370088"/>
                </a:lnTo>
                <a:cubicBezTo>
                  <a:pt x="5588496" y="2375049"/>
                  <a:pt x="5584775" y="2376289"/>
                  <a:pt x="5577334" y="2373808"/>
                </a:cubicBezTo>
                <a:cubicBezTo>
                  <a:pt x="5569892" y="2371328"/>
                  <a:pt x="5561210" y="2370088"/>
                  <a:pt x="5551289" y="2370088"/>
                </a:cubicBezTo>
                <a:lnTo>
                  <a:pt x="5536406" y="2362646"/>
                </a:lnTo>
                <a:cubicBezTo>
                  <a:pt x="5536406" y="2357685"/>
                  <a:pt x="5533926" y="2355205"/>
                  <a:pt x="5528965" y="2355205"/>
                </a:cubicBezTo>
                <a:lnTo>
                  <a:pt x="5521523" y="2355205"/>
                </a:lnTo>
                <a:lnTo>
                  <a:pt x="5506640" y="2355205"/>
                </a:lnTo>
                <a:cubicBezTo>
                  <a:pt x="5506640" y="2355205"/>
                  <a:pt x="5506640" y="2352724"/>
                  <a:pt x="5506640" y="2347763"/>
                </a:cubicBezTo>
                <a:lnTo>
                  <a:pt x="5491758" y="2340322"/>
                </a:lnTo>
                <a:cubicBezTo>
                  <a:pt x="5481836" y="2345283"/>
                  <a:pt x="5476875" y="2346523"/>
                  <a:pt x="5476875" y="2344043"/>
                </a:cubicBezTo>
                <a:cubicBezTo>
                  <a:pt x="5476875" y="2341562"/>
                  <a:pt x="5474395" y="2340322"/>
                  <a:pt x="5469433" y="2340322"/>
                </a:cubicBezTo>
                <a:lnTo>
                  <a:pt x="5461992" y="2332881"/>
                </a:lnTo>
                <a:cubicBezTo>
                  <a:pt x="5457031" y="2327920"/>
                  <a:pt x="5453310" y="2327920"/>
                  <a:pt x="5450830" y="2332881"/>
                </a:cubicBezTo>
                <a:cubicBezTo>
                  <a:pt x="5448350" y="2337842"/>
                  <a:pt x="5444629" y="2340322"/>
                  <a:pt x="5439668" y="2340322"/>
                </a:cubicBezTo>
                <a:cubicBezTo>
                  <a:pt x="5429746" y="2340322"/>
                  <a:pt x="5424785" y="2342802"/>
                  <a:pt x="5424785" y="2347763"/>
                </a:cubicBezTo>
                <a:cubicBezTo>
                  <a:pt x="5419824" y="2347763"/>
                  <a:pt x="5417343" y="2342802"/>
                  <a:pt x="5417343" y="2332881"/>
                </a:cubicBezTo>
                <a:cubicBezTo>
                  <a:pt x="5417343" y="2327920"/>
                  <a:pt x="5417343" y="2322959"/>
                  <a:pt x="5417343" y="2317998"/>
                </a:cubicBezTo>
                <a:cubicBezTo>
                  <a:pt x="5412382" y="2317998"/>
                  <a:pt x="5406181" y="2317998"/>
                  <a:pt x="5398740" y="2317998"/>
                </a:cubicBezTo>
                <a:cubicBezTo>
                  <a:pt x="5391299" y="2317998"/>
                  <a:pt x="5387578" y="2315518"/>
                  <a:pt x="5387578" y="2310556"/>
                </a:cubicBezTo>
                <a:lnTo>
                  <a:pt x="5380136" y="2317998"/>
                </a:lnTo>
                <a:lnTo>
                  <a:pt x="5365254" y="2317998"/>
                </a:lnTo>
                <a:cubicBezTo>
                  <a:pt x="5360292" y="2317998"/>
                  <a:pt x="5352851" y="2315518"/>
                  <a:pt x="5342929" y="2310556"/>
                </a:cubicBezTo>
                <a:lnTo>
                  <a:pt x="5320605" y="2310556"/>
                </a:lnTo>
                <a:cubicBezTo>
                  <a:pt x="5315644" y="2310556"/>
                  <a:pt x="5311923" y="2309316"/>
                  <a:pt x="5309443" y="2306836"/>
                </a:cubicBezTo>
                <a:cubicBezTo>
                  <a:pt x="5306963" y="2304355"/>
                  <a:pt x="5300761" y="2303115"/>
                  <a:pt x="5290840" y="2303115"/>
                </a:cubicBezTo>
                <a:cubicBezTo>
                  <a:pt x="5270995" y="2298154"/>
                  <a:pt x="5258594" y="2293193"/>
                  <a:pt x="5253633" y="2288232"/>
                </a:cubicBezTo>
                <a:cubicBezTo>
                  <a:pt x="5248671" y="2283271"/>
                  <a:pt x="5246191" y="2283271"/>
                  <a:pt x="5246191" y="2288232"/>
                </a:cubicBezTo>
                <a:lnTo>
                  <a:pt x="5238750" y="2280791"/>
                </a:lnTo>
                <a:cubicBezTo>
                  <a:pt x="5233788" y="2280791"/>
                  <a:pt x="5231308" y="2280791"/>
                  <a:pt x="5231308" y="2280791"/>
                </a:cubicBezTo>
                <a:lnTo>
                  <a:pt x="5216426" y="2288232"/>
                </a:lnTo>
                <a:cubicBezTo>
                  <a:pt x="5201543" y="2283271"/>
                  <a:pt x="5194101" y="2283271"/>
                  <a:pt x="5194101" y="2288232"/>
                </a:cubicBezTo>
                <a:lnTo>
                  <a:pt x="5194101" y="2295674"/>
                </a:lnTo>
                <a:cubicBezTo>
                  <a:pt x="5194101" y="2295674"/>
                  <a:pt x="5191621" y="2295674"/>
                  <a:pt x="5186660" y="2295674"/>
                </a:cubicBezTo>
                <a:cubicBezTo>
                  <a:pt x="5181699" y="2305595"/>
                  <a:pt x="5184180" y="2310556"/>
                  <a:pt x="5194101" y="2310556"/>
                </a:cubicBezTo>
                <a:cubicBezTo>
                  <a:pt x="5204023" y="2315518"/>
                  <a:pt x="5213945" y="2317998"/>
                  <a:pt x="5223867" y="2317998"/>
                </a:cubicBezTo>
                <a:cubicBezTo>
                  <a:pt x="5243711" y="2317998"/>
                  <a:pt x="5256113" y="2320478"/>
                  <a:pt x="5261074" y="2325439"/>
                </a:cubicBezTo>
                <a:cubicBezTo>
                  <a:pt x="5266035" y="2325439"/>
                  <a:pt x="5268515" y="2325439"/>
                  <a:pt x="5268515" y="2325439"/>
                </a:cubicBezTo>
                <a:cubicBezTo>
                  <a:pt x="5273477" y="2325439"/>
                  <a:pt x="5273477" y="2327920"/>
                  <a:pt x="5268515" y="2332881"/>
                </a:cubicBezTo>
                <a:lnTo>
                  <a:pt x="5268515" y="2340322"/>
                </a:lnTo>
                <a:cubicBezTo>
                  <a:pt x="5278437" y="2335361"/>
                  <a:pt x="5283398" y="2334121"/>
                  <a:pt x="5283398" y="2336601"/>
                </a:cubicBezTo>
                <a:cubicBezTo>
                  <a:pt x="5283398" y="2339082"/>
                  <a:pt x="5285878" y="2339082"/>
                  <a:pt x="5290840" y="2336601"/>
                </a:cubicBezTo>
                <a:cubicBezTo>
                  <a:pt x="5295801" y="2334121"/>
                  <a:pt x="5299522" y="2334121"/>
                  <a:pt x="5302002" y="2336601"/>
                </a:cubicBezTo>
                <a:cubicBezTo>
                  <a:pt x="5304482" y="2339082"/>
                  <a:pt x="5303242" y="2342802"/>
                  <a:pt x="5298281" y="2347763"/>
                </a:cubicBezTo>
                <a:lnTo>
                  <a:pt x="5290840" y="2347763"/>
                </a:lnTo>
                <a:cubicBezTo>
                  <a:pt x="5280918" y="2342802"/>
                  <a:pt x="5273477" y="2341562"/>
                  <a:pt x="5268515" y="2344043"/>
                </a:cubicBezTo>
                <a:cubicBezTo>
                  <a:pt x="5263554" y="2346523"/>
                  <a:pt x="5256113" y="2345283"/>
                  <a:pt x="5246191" y="2340322"/>
                </a:cubicBezTo>
                <a:cubicBezTo>
                  <a:pt x="5236270" y="2335361"/>
                  <a:pt x="5227588" y="2332881"/>
                  <a:pt x="5220146" y="2332881"/>
                </a:cubicBezTo>
                <a:cubicBezTo>
                  <a:pt x="5212705" y="2332881"/>
                  <a:pt x="5206504" y="2330400"/>
                  <a:pt x="5201543" y="2325439"/>
                </a:cubicBezTo>
                <a:lnTo>
                  <a:pt x="5186660" y="2332881"/>
                </a:lnTo>
                <a:lnTo>
                  <a:pt x="5179218" y="2332881"/>
                </a:lnTo>
                <a:cubicBezTo>
                  <a:pt x="5174257" y="2332881"/>
                  <a:pt x="5168056" y="2331640"/>
                  <a:pt x="5160615" y="2329160"/>
                </a:cubicBezTo>
                <a:cubicBezTo>
                  <a:pt x="5153174" y="2326680"/>
                  <a:pt x="5146973" y="2325439"/>
                  <a:pt x="5142011" y="2325439"/>
                </a:cubicBezTo>
                <a:cubicBezTo>
                  <a:pt x="5132090" y="2325439"/>
                  <a:pt x="5129609" y="2330400"/>
                  <a:pt x="5134570" y="2340322"/>
                </a:cubicBezTo>
                <a:cubicBezTo>
                  <a:pt x="5139531" y="2345283"/>
                  <a:pt x="5144492" y="2345283"/>
                  <a:pt x="5149453" y="2340322"/>
                </a:cubicBezTo>
                <a:lnTo>
                  <a:pt x="5156894" y="2347763"/>
                </a:lnTo>
                <a:cubicBezTo>
                  <a:pt x="5161856" y="2347763"/>
                  <a:pt x="5165576" y="2347763"/>
                  <a:pt x="5168056" y="2347763"/>
                </a:cubicBezTo>
                <a:cubicBezTo>
                  <a:pt x="5170536" y="2347763"/>
                  <a:pt x="5171777" y="2347763"/>
                  <a:pt x="5171777" y="2347763"/>
                </a:cubicBezTo>
                <a:cubicBezTo>
                  <a:pt x="5181699" y="2347763"/>
                  <a:pt x="5186660" y="2350244"/>
                  <a:pt x="5186660" y="2355205"/>
                </a:cubicBezTo>
                <a:cubicBezTo>
                  <a:pt x="5186660" y="2360166"/>
                  <a:pt x="5189140" y="2365127"/>
                  <a:pt x="5194101" y="2370088"/>
                </a:cubicBezTo>
                <a:cubicBezTo>
                  <a:pt x="5194101" y="2370088"/>
                  <a:pt x="5189140" y="2370088"/>
                  <a:pt x="5179218" y="2370088"/>
                </a:cubicBezTo>
                <a:cubicBezTo>
                  <a:pt x="5179218" y="2365127"/>
                  <a:pt x="5179218" y="2362646"/>
                  <a:pt x="5179218" y="2362646"/>
                </a:cubicBezTo>
                <a:cubicBezTo>
                  <a:pt x="5179218" y="2362646"/>
                  <a:pt x="5176738" y="2362646"/>
                  <a:pt x="5171777" y="2362646"/>
                </a:cubicBezTo>
                <a:cubicBezTo>
                  <a:pt x="5171777" y="2367607"/>
                  <a:pt x="5174257" y="2370088"/>
                  <a:pt x="5179218" y="2370088"/>
                </a:cubicBezTo>
                <a:cubicBezTo>
                  <a:pt x="5174257" y="2370088"/>
                  <a:pt x="5168056" y="2368847"/>
                  <a:pt x="5160615" y="2366367"/>
                </a:cubicBezTo>
                <a:cubicBezTo>
                  <a:pt x="5153174" y="2363887"/>
                  <a:pt x="5149453" y="2362646"/>
                  <a:pt x="5149453" y="2362646"/>
                </a:cubicBezTo>
                <a:lnTo>
                  <a:pt x="5134570" y="2355205"/>
                </a:lnTo>
                <a:cubicBezTo>
                  <a:pt x="5134570" y="2360166"/>
                  <a:pt x="5124649" y="2360166"/>
                  <a:pt x="5104804" y="2355205"/>
                </a:cubicBezTo>
                <a:cubicBezTo>
                  <a:pt x="5094883" y="2355205"/>
                  <a:pt x="5087442" y="2356445"/>
                  <a:pt x="5082480" y="2358926"/>
                </a:cubicBezTo>
                <a:cubicBezTo>
                  <a:pt x="5077519" y="2361406"/>
                  <a:pt x="5075039" y="2362646"/>
                  <a:pt x="5075039" y="2362646"/>
                </a:cubicBezTo>
                <a:cubicBezTo>
                  <a:pt x="5070077" y="2367607"/>
                  <a:pt x="5067597" y="2370088"/>
                  <a:pt x="5067597" y="2370088"/>
                </a:cubicBezTo>
                <a:lnTo>
                  <a:pt x="5067597" y="2384970"/>
                </a:lnTo>
                <a:cubicBezTo>
                  <a:pt x="5062636" y="2389932"/>
                  <a:pt x="5062636" y="2393652"/>
                  <a:pt x="5067597" y="2396133"/>
                </a:cubicBezTo>
                <a:cubicBezTo>
                  <a:pt x="5072559" y="2398613"/>
                  <a:pt x="5076279" y="2398613"/>
                  <a:pt x="5078760" y="2396133"/>
                </a:cubicBezTo>
                <a:cubicBezTo>
                  <a:pt x="5081240" y="2393652"/>
                  <a:pt x="5083721" y="2393652"/>
                  <a:pt x="5086201" y="2396133"/>
                </a:cubicBezTo>
                <a:cubicBezTo>
                  <a:pt x="5088681" y="2398613"/>
                  <a:pt x="5099843" y="2399853"/>
                  <a:pt x="5119687" y="2399853"/>
                </a:cubicBezTo>
                <a:cubicBezTo>
                  <a:pt x="5124649" y="2399853"/>
                  <a:pt x="5130849" y="2399853"/>
                  <a:pt x="5138291" y="2399853"/>
                </a:cubicBezTo>
                <a:cubicBezTo>
                  <a:pt x="5145732" y="2399853"/>
                  <a:pt x="5149453" y="2402334"/>
                  <a:pt x="5149453" y="2407295"/>
                </a:cubicBezTo>
                <a:cubicBezTo>
                  <a:pt x="5154414" y="2407295"/>
                  <a:pt x="5159374" y="2407295"/>
                  <a:pt x="5164336" y="2407295"/>
                </a:cubicBezTo>
                <a:lnTo>
                  <a:pt x="5171777" y="2407295"/>
                </a:lnTo>
                <a:lnTo>
                  <a:pt x="5164336" y="2399853"/>
                </a:lnTo>
                <a:lnTo>
                  <a:pt x="5156894" y="2399853"/>
                </a:lnTo>
                <a:cubicBezTo>
                  <a:pt x="5161856" y="2399853"/>
                  <a:pt x="5164336" y="2397373"/>
                  <a:pt x="5164336" y="2392412"/>
                </a:cubicBezTo>
                <a:cubicBezTo>
                  <a:pt x="5159374" y="2392412"/>
                  <a:pt x="5156894" y="2392412"/>
                  <a:pt x="5156894" y="2392412"/>
                </a:cubicBezTo>
                <a:cubicBezTo>
                  <a:pt x="5151933" y="2392412"/>
                  <a:pt x="5146973" y="2389932"/>
                  <a:pt x="5142011" y="2384970"/>
                </a:cubicBezTo>
                <a:lnTo>
                  <a:pt x="5134570" y="2384970"/>
                </a:lnTo>
                <a:lnTo>
                  <a:pt x="5127129" y="2384970"/>
                </a:lnTo>
                <a:lnTo>
                  <a:pt x="5112246" y="2384970"/>
                </a:lnTo>
                <a:lnTo>
                  <a:pt x="5104804" y="2370088"/>
                </a:lnTo>
                <a:lnTo>
                  <a:pt x="5112246" y="2370088"/>
                </a:lnTo>
                <a:lnTo>
                  <a:pt x="5119687" y="2370764"/>
                </a:lnTo>
                <a:lnTo>
                  <a:pt x="5119687" y="2377529"/>
                </a:lnTo>
                <a:cubicBezTo>
                  <a:pt x="5119687" y="2377529"/>
                  <a:pt x="5122167" y="2377529"/>
                  <a:pt x="5127129" y="2377529"/>
                </a:cubicBezTo>
                <a:cubicBezTo>
                  <a:pt x="5127129" y="2375049"/>
                  <a:pt x="5126508" y="2373188"/>
                  <a:pt x="5125268" y="2371948"/>
                </a:cubicBezTo>
                <a:lnTo>
                  <a:pt x="5122478" y="2371018"/>
                </a:lnTo>
                <a:lnTo>
                  <a:pt x="5132710" y="2371948"/>
                </a:lnTo>
                <a:cubicBezTo>
                  <a:pt x="5138911" y="2373188"/>
                  <a:pt x="5144492" y="2375049"/>
                  <a:pt x="5149453" y="2377529"/>
                </a:cubicBezTo>
                <a:cubicBezTo>
                  <a:pt x="5154414" y="2382490"/>
                  <a:pt x="5158135" y="2383730"/>
                  <a:pt x="5160615" y="2381250"/>
                </a:cubicBezTo>
                <a:cubicBezTo>
                  <a:pt x="5163095" y="2378769"/>
                  <a:pt x="5166816" y="2378769"/>
                  <a:pt x="5171777" y="2381250"/>
                </a:cubicBezTo>
                <a:cubicBezTo>
                  <a:pt x="5176738" y="2383730"/>
                  <a:pt x="5179218" y="2383730"/>
                  <a:pt x="5179218" y="2381250"/>
                </a:cubicBezTo>
                <a:cubicBezTo>
                  <a:pt x="5179218" y="2378769"/>
                  <a:pt x="5184180" y="2377529"/>
                  <a:pt x="5194101" y="2377529"/>
                </a:cubicBezTo>
                <a:lnTo>
                  <a:pt x="5201543" y="2384970"/>
                </a:lnTo>
                <a:cubicBezTo>
                  <a:pt x="5201543" y="2389932"/>
                  <a:pt x="5200302" y="2392412"/>
                  <a:pt x="5197822" y="2392412"/>
                </a:cubicBezTo>
                <a:cubicBezTo>
                  <a:pt x="5195342" y="2392412"/>
                  <a:pt x="5191621" y="2392412"/>
                  <a:pt x="5186660" y="2392412"/>
                </a:cubicBezTo>
                <a:cubicBezTo>
                  <a:pt x="5186660" y="2392412"/>
                  <a:pt x="5186660" y="2389932"/>
                  <a:pt x="5186660" y="2384970"/>
                </a:cubicBezTo>
                <a:cubicBezTo>
                  <a:pt x="5186660" y="2384970"/>
                  <a:pt x="5184180" y="2384970"/>
                  <a:pt x="5179218" y="2384970"/>
                </a:cubicBezTo>
                <a:cubicBezTo>
                  <a:pt x="5179218" y="2389932"/>
                  <a:pt x="5180459" y="2392412"/>
                  <a:pt x="5182939" y="2392412"/>
                </a:cubicBezTo>
                <a:cubicBezTo>
                  <a:pt x="5185419" y="2392412"/>
                  <a:pt x="5186660" y="2392412"/>
                  <a:pt x="5186660" y="2392412"/>
                </a:cubicBezTo>
                <a:lnTo>
                  <a:pt x="5194101" y="2399853"/>
                </a:lnTo>
                <a:lnTo>
                  <a:pt x="5208984" y="2399853"/>
                </a:lnTo>
                <a:cubicBezTo>
                  <a:pt x="5213945" y="2394892"/>
                  <a:pt x="5221387" y="2392412"/>
                  <a:pt x="5231308" y="2392412"/>
                </a:cubicBezTo>
                <a:lnTo>
                  <a:pt x="5231308" y="2399853"/>
                </a:lnTo>
                <a:lnTo>
                  <a:pt x="5216426" y="2399853"/>
                </a:lnTo>
                <a:lnTo>
                  <a:pt x="5238750" y="2407295"/>
                </a:lnTo>
                <a:lnTo>
                  <a:pt x="5253633" y="2414736"/>
                </a:lnTo>
                <a:lnTo>
                  <a:pt x="5253633" y="2422178"/>
                </a:lnTo>
                <a:cubicBezTo>
                  <a:pt x="5248671" y="2422178"/>
                  <a:pt x="5248671" y="2424658"/>
                  <a:pt x="5253633" y="2429619"/>
                </a:cubicBezTo>
                <a:lnTo>
                  <a:pt x="5246191" y="2429619"/>
                </a:lnTo>
                <a:lnTo>
                  <a:pt x="5246191" y="2437060"/>
                </a:lnTo>
                <a:cubicBezTo>
                  <a:pt x="5246191" y="2442021"/>
                  <a:pt x="5249912" y="2444502"/>
                  <a:pt x="5257353" y="2444502"/>
                </a:cubicBezTo>
                <a:cubicBezTo>
                  <a:pt x="5264795" y="2444502"/>
                  <a:pt x="5268515" y="2442021"/>
                  <a:pt x="5268515" y="2437060"/>
                </a:cubicBezTo>
                <a:cubicBezTo>
                  <a:pt x="5263554" y="2437060"/>
                  <a:pt x="5261074" y="2435820"/>
                  <a:pt x="5261074" y="2433340"/>
                </a:cubicBezTo>
                <a:cubicBezTo>
                  <a:pt x="5261074" y="2430859"/>
                  <a:pt x="5261074" y="2427139"/>
                  <a:pt x="5261074" y="2422178"/>
                </a:cubicBezTo>
                <a:lnTo>
                  <a:pt x="5268515" y="2414736"/>
                </a:lnTo>
                <a:cubicBezTo>
                  <a:pt x="5268515" y="2419697"/>
                  <a:pt x="5269756" y="2422178"/>
                  <a:pt x="5272236" y="2422178"/>
                </a:cubicBezTo>
                <a:cubicBezTo>
                  <a:pt x="5274716" y="2422178"/>
                  <a:pt x="5275957" y="2422178"/>
                  <a:pt x="5275957" y="2422178"/>
                </a:cubicBezTo>
                <a:lnTo>
                  <a:pt x="5290840" y="2422178"/>
                </a:lnTo>
                <a:cubicBezTo>
                  <a:pt x="5295801" y="2427139"/>
                  <a:pt x="5303242" y="2429619"/>
                  <a:pt x="5313164" y="2429619"/>
                </a:cubicBezTo>
                <a:lnTo>
                  <a:pt x="5320605" y="2437060"/>
                </a:lnTo>
                <a:lnTo>
                  <a:pt x="5313164" y="2437060"/>
                </a:lnTo>
                <a:lnTo>
                  <a:pt x="5298281" y="2444502"/>
                </a:lnTo>
                <a:lnTo>
                  <a:pt x="5305722" y="2444502"/>
                </a:lnTo>
                <a:cubicBezTo>
                  <a:pt x="5305722" y="2444502"/>
                  <a:pt x="5306963" y="2445742"/>
                  <a:pt x="5309443" y="2448222"/>
                </a:cubicBezTo>
                <a:cubicBezTo>
                  <a:pt x="5311923" y="2450703"/>
                  <a:pt x="5315644" y="2451943"/>
                  <a:pt x="5320605" y="2451943"/>
                </a:cubicBezTo>
                <a:cubicBezTo>
                  <a:pt x="5325567" y="2451943"/>
                  <a:pt x="5330527" y="2453183"/>
                  <a:pt x="5335488" y="2455664"/>
                </a:cubicBezTo>
                <a:cubicBezTo>
                  <a:pt x="5340449" y="2458144"/>
                  <a:pt x="5347891" y="2459385"/>
                  <a:pt x="5357812" y="2459385"/>
                </a:cubicBezTo>
                <a:cubicBezTo>
                  <a:pt x="5367734" y="2459385"/>
                  <a:pt x="5377656" y="2461865"/>
                  <a:pt x="5387578" y="2466826"/>
                </a:cubicBezTo>
                <a:cubicBezTo>
                  <a:pt x="5402461" y="2471787"/>
                  <a:pt x="5409902" y="2471787"/>
                  <a:pt x="5409902" y="2466826"/>
                </a:cubicBezTo>
                <a:cubicBezTo>
                  <a:pt x="5409902" y="2461865"/>
                  <a:pt x="5412382" y="2459385"/>
                  <a:pt x="5417343" y="2459385"/>
                </a:cubicBezTo>
                <a:lnTo>
                  <a:pt x="5469433" y="2474268"/>
                </a:lnTo>
                <a:cubicBezTo>
                  <a:pt x="5479355" y="2479228"/>
                  <a:pt x="5489277" y="2482949"/>
                  <a:pt x="5499199" y="2485429"/>
                </a:cubicBezTo>
                <a:cubicBezTo>
                  <a:pt x="5509120" y="2487910"/>
                  <a:pt x="5514082" y="2489150"/>
                  <a:pt x="5514082" y="2489150"/>
                </a:cubicBezTo>
                <a:lnTo>
                  <a:pt x="5521523" y="2489150"/>
                </a:lnTo>
                <a:cubicBezTo>
                  <a:pt x="5526484" y="2489150"/>
                  <a:pt x="5530205" y="2489150"/>
                  <a:pt x="5532685" y="2489150"/>
                </a:cubicBezTo>
                <a:cubicBezTo>
                  <a:pt x="5535165" y="2489150"/>
                  <a:pt x="5536406" y="2491631"/>
                  <a:pt x="5536406" y="2496592"/>
                </a:cubicBezTo>
                <a:cubicBezTo>
                  <a:pt x="5541367" y="2506513"/>
                  <a:pt x="5543847" y="2508994"/>
                  <a:pt x="5543847" y="2504033"/>
                </a:cubicBezTo>
                <a:lnTo>
                  <a:pt x="5551289" y="2504033"/>
                </a:lnTo>
                <a:lnTo>
                  <a:pt x="5588496" y="2511474"/>
                </a:lnTo>
                <a:lnTo>
                  <a:pt x="5595937" y="2504033"/>
                </a:lnTo>
                <a:cubicBezTo>
                  <a:pt x="5600899" y="2504033"/>
                  <a:pt x="5605859" y="2504033"/>
                  <a:pt x="5610820" y="2504033"/>
                </a:cubicBezTo>
                <a:lnTo>
                  <a:pt x="5618261" y="2504033"/>
                </a:lnTo>
                <a:lnTo>
                  <a:pt x="5625703" y="2511474"/>
                </a:lnTo>
                <a:cubicBezTo>
                  <a:pt x="5635624" y="2511474"/>
                  <a:pt x="5638106" y="2513955"/>
                  <a:pt x="5633144" y="2518916"/>
                </a:cubicBezTo>
                <a:cubicBezTo>
                  <a:pt x="5633144" y="2523877"/>
                  <a:pt x="5633144" y="2526357"/>
                  <a:pt x="5633144" y="2526357"/>
                </a:cubicBezTo>
                <a:lnTo>
                  <a:pt x="5648027" y="2526357"/>
                </a:lnTo>
                <a:cubicBezTo>
                  <a:pt x="5652988" y="2531318"/>
                  <a:pt x="5655468" y="2533799"/>
                  <a:pt x="5655468" y="2533799"/>
                </a:cubicBezTo>
                <a:lnTo>
                  <a:pt x="5633144" y="2541240"/>
                </a:lnTo>
                <a:cubicBezTo>
                  <a:pt x="5618261" y="2536279"/>
                  <a:pt x="5608340" y="2533799"/>
                  <a:pt x="5603379" y="2533799"/>
                </a:cubicBezTo>
                <a:cubicBezTo>
                  <a:pt x="5603379" y="2528838"/>
                  <a:pt x="5599658" y="2526357"/>
                  <a:pt x="5592217" y="2526357"/>
                </a:cubicBezTo>
                <a:cubicBezTo>
                  <a:pt x="5584775" y="2526357"/>
                  <a:pt x="5577334" y="2525117"/>
                  <a:pt x="5569892" y="2522636"/>
                </a:cubicBezTo>
                <a:cubicBezTo>
                  <a:pt x="5562451" y="2520156"/>
                  <a:pt x="5555010" y="2517675"/>
                  <a:pt x="5547568" y="2515195"/>
                </a:cubicBezTo>
                <a:cubicBezTo>
                  <a:pt x="5540127" y="2512715"/>
                  <a:pt x="5536406" y="2511474"/>
                  <a:pt x="5536406" y="2511474"/>
                </a:cubicBezTo>
                <a:lnTo>
                  <a:pt x="5521523" y="2504033"/>
                </a:lnTo>
                <a:cubicBezTo>
                  <a:pt x="5516562" y="2504033"/>
                  <a:pt x="5514082" y="2502793"/>
                  <a:pt x="5514082" y="2500312"/>
                </a:cubicBezTo>
                <a:cubicBezTo>
                  <a:pt x="5514082" y="2497832"/>
                  <a:pt x="5511602" y="2496592"/>
                  <a:pt x="5506640" y="2496592"/>
                </a:cubicBezTo>
                <a:cubicBezTo>
                  <a:pt x="5506640" y="2496592"/>
                  <a:pt x="5505400" y="2496592"/>
                  <a:pt x="5502920" y="2496592"/>
                </a:cubicBezTo>
                <a:cubicBezTo>
                  <a:pt x="5500440" y="2496592"/>
                  <a:pt x="5496719" y="2494111"/>
                  <a:pt x="5491758" y="2489150"/>
                </a:cubicBezTo>
                <a:cubicBezTo>
                  <a:pt x="5481836" y="2489150"/>
                  <a:pt x="5474395" y="2489150"/>
                  <a:pt x="5469433" y="2489150"/>
                </a:cubicBezTo>
                <a:lnTo>
                  <a:pt x="5447109" y="2496592"/>
                </a:lnTo>
                <a:cubicBezTo>
                  <a:pt x="5447109" y="2491631"/>
                  <a:pt x="5447109" y="2489150"/>
                  <a:pt x="5447109" y="2489150"/>
                </a:cubicBezTo>
                <a:cubicBezTo>
                  <a:pt x="5447109" y="2489150"/>
                  <a:pt x="5449589" y="2489150"/>
                  <a:pt x="5454551" y="2489150"/>
                </a:cubicBezTo>
                <a:lnTo>
                  <a:pt x="5461992" y="2489150"/>
                </a:lnTo>
                <a:lnTo>
                  <a:pt x="5432226" y="2481709"/>
                </a:lnTo>
                <a:cubicBezTo>
                  <a:pt x="5432226" y="2481709"/>
                  <a:pt x="5430986" y="2480468"/>
                  <a:pt x="5428506" y="2477988"/>
                </a:cubicBezTo>
                <a:cubicBezTo>
                  <a:pt x="5426026" y="2475508"/>
                  <a:pt x="5419824" y="2474268"/>
                  <a:pt x="5409902" y="2474268"/>
                </a:cubicBezTo>
                <a:cubicBezTo>
                  <a:pt x="5404941" y="2474268"/>
                  <a:pt x="5399981" y="2474268"/>
                  <a:pt x="5395019" y="2474268"/>
                </a:cubicBezTo>
                <a:cubicBezTo>
                  <a:pt x="5390058" y="2474268"/>
                  <a:pt x="5387578" y="2474268"/>
                  <a:pt x="5387578" y="2474268"/>
                </a:cubicBezTo>
                <a:lnTo>
                  <a:pt x="5380136" y="2474268"/>
                </a:lnTo>
                <a:lnTo>
                  <a:pt x="5372695" y="2481709"/>
                </a:lnTo>
                <a:lnTo>
                  <a:pt x="5365254" y="2481709"/>
                </a:lnTo>
                <a:cubicBezTo>
                  <a:pt x="5365254" y="2476748"/>
                  <a:pt x="5362774" y="2474268"/>
                  <a:pt x="5357812" y="2474268"/>
                </a:cubicBezTo>
                <a:cubicBezTo>
                  <a:pt x="5352851" y="2474268"/>
                  <a:pt x="5352851" y="2475508"/>
                  <a:pt x="5357812" y="2477988"/>
                </a:cubicBezTo>
                <a:cubicBezTo>
                  <a:pt x="5362774" y="2480468"/>
                  <a:pt x="5360292" y="2481709"/>
                  <a:pt x="5350371" y="2481709"/>
                </a:cubicBezTo>
                <a:cubicBezTo>
                  <a:pt x="5350371" y="2481709"/>
                  <a:pt x="5347891" y="2481709"/>
                  <a:pt x="5342929" y="2481709"/>
                </a:cubicBezTo>
                <a:cubicBezTo>
                  <a:pt x="5337968" y="2481709"/>
                  <a:pt x="5335488" y="2481709"/>
                  <a:pt x="5335488" y="2481709"/>
                </a:cubicBezTo>
                <a:lnTo>
                  <a:pt x="5335488" y="2474268"/>
                </a:lnTo>
                <a:cubicBezTo>
                  <a:pt x="5330527" y="2474268"/>
                  <a:pt x="5328047" y="2471787"/>
                  <a:pt x="5328047" y="2466826"/>
                </a:cubicBezTo>
                <a:lnTo>
                  <a:pt x="5320605" y="2466826"/>
                </a:lnTo>
                <a:lnTo>
                  <a:pt x="5313164" y="2459385"/>
                </a:lnTo>
                <a:cubicBezTo>
                  <a:pt x="5313164" y="2459385"/>
                  <a:pt x="5311923" y="2460625"/>
                  <a:pt x="5309443" y="2463105"/>
                </a:cubicBezTo>
                <a:cubicBezTo>
                  <a:pt x="5306963" y="2465586"/>
                  <a:pt x="5305722" y="2465586"/>
                  <a:pt x="5305722" y="2463105"/>
                </a:cubicBezTo>
                <a:cubicBezTo>
                  <a:pt x="5305722" y="2460625"/>
                  <a:pt x="5303242" y="2461865"/>
                  <a:pt x="5298281" y="2466826"/>
                </a:cubicBezTo>
                <a:cubicBezTo>
                  <a:pt x="5293320" y="2471787"/>
                  <a:pt x="5289599" y="2471787"/>
                  <a:pt x="5287119" y="2466826"/>
                </a:cubicBezTo>
                <a:cubicBezTo>
                  <a:pt x="5284639" y="2461865"/>
                  <a:pt x="5283398" y="2461865"/>
                  <a:pt x="5283398" y="2466826"/>
                </a:cubicBezTo>
                <a:lnTo>
                  <a:pt x="5223867" y="2466826"/>
                </a:lnTo>
                <a:cubicBezTo>
                  <a:pt x="5213945" y="2461865"/>
                  <a:pt x="5204023" y="2461865"/>
                  <a:pt x="5194101" y="2466826"/>
                </a:cubicBezTo>
                <a:cubicBezTo>
                  <a:pt x="5194101" y="2471787"/>
                  <a:pt x="5191621" y="2473027"/>
                  <a:pt x="5186660" y="2470547"/>
                </a:cubicBezTo>
                <a:cubicBezTo>
                  <a:pt x="5181699" y="2468066"/>
                  <a:pt x="5179218" y="2464346"/>
                  <a:pt x="5179218" y="2459385"/>
                </a:cubicBezTo>
                <a:lnTo>
                  <a:pt x="5186660" y="2459385"/>
                </a:lnTo>
                <a:cubicBezTo>
                  <a:pt x="5186660" y="2464346"/>
                  <a:pt x="5187901" y="2466826"/>
                  <a:pt x="5190381" y="2466826"/>
                </a:cubicBezTo>
                <a:cubicBezTo>
                  <a:pt x="5192861" y="2466826"/>
                  <a:pt x="5194101" y="2464346"/>
                  <a:pt x="5194101" y="2459385"/>
                </a:cubicBezTo>
                <a:cubicBezTo>
                  <a:pt x="5194101" y="2454424"/>
                  <a:pt x="5199063" y="2451943"/>
                  <a:pt x="5208984" y="2451943"/>
                </a:cubicBezTo>
                <a:lnTo>
                  <a:pt x="5216426" y="2451943"/>
                </a:lnTo>
                <a:cubicBezTo>
                  <a:pt x="5216426" y="2451943"/>
                  <a:pt x="5213945" y="2450703"/>
                  <a:pt x="5208984" y="2448222"/>
                </a:cubicBezTo>
                <a:cubicBezTo>
                  <a:pt x="5204023" y="2445742"/>
                  <a:pt x="5196581" y="2444502"/>
                  <a:pt x="5186660" y="2444502"/>
                </a:cubicBezTo>
                <a:cubicBezTo>
                  <a:pt x="5181699" y="2444502"/>
                  <a:pt x="5179218" y="2443261"/>
                  <a:pt x="5179218" y="2440781"/>
                </a:cubicBezTo>
                <a:cubicBezTo>
                  <a:pt x="5179218" y="2438301"/>
                  <a:pt x="5176738" y="2437060"/>
                  <a:pt x="5171777" y="2437060"/>
                </a:cubicBezTo>
                <a:cubicBezTo>
                  <a:pt x="5166816" y="2437060"/>
                  <a:pt x="5164336" y="2439541"/>
                  <a:pt x="5164336" y="2444502"/>
                </a:cubicBezTo>
                <a:lnTo>
                  <a:pt x="5149453" y="2437060"/>
                </a:lnTo>
                <a:lnTo>
                  <a:pt x="5142011" y="2429619"/>
                </a:lnTo>
                <a:cubicBezTo>
                  <a:pt x="5142011" y="2434580"/>
                  <a:pt x="5140771" y="2437060"/>
                  <a:pt x="5138291" y="2437060"/>
                </a:cubicBezTo>
                <a:cubicBezTo>
                  <a:pt x="5135811" y="2437060"/>
                  <a:pt x="5134570" y="2435820"/>
                  <a:pt x="5134570" y="2433340"/>
                </a:cubicBezTo>
                <a:cubicBezTo>
                  <a:pt x="5134570" y="2430859"/>
                  <a:pt x="5132090" y="2429619"/>
                  <a:pt x="5127129" y="2429619"/>
                </a:cubicBezTo>
                <a:cubicBezTo>
                  <a:pt x="5127129" y="2429619"/>
                  <a:pt x="5125888" y="2429619"/>
                  <a:pt x="5123408" y="2429619"/>
                </a:cubicBezTo>
                <a:cubicBezTo>
                  <a:pt x="5120928" y="2429619"/>
                  <a:pt x="5117207" y="2429619"/>
                  <a:pt x="5112246" y="2429619"/>
                </a:cubicBezTo>
                <a:lnTo>
                  <a:pt x="5060156" y="2422178"/>
                </a:lnTo>
                <a:lnTo>
                  <a:pt x="5052715" y="2422178"/>
                </a:lnTo>
                <a:lnTo>
                  <a:pt x="5037832" y="2422178"/>
                </a:lnTo>
                <a:cubicBezTo>
                  <a:pt x="5037832" y="2422178"/>
                  <a:pt x="5037832" y="2420937"/>
                  <a:pt x="5037832" y="2418457"/>
                </a:cubicBezTo>
                <a:cubicBezTo>
                  <a:pt x="5037832" y="2415976"/>
                  <a:pt x="5035352" y="2414736"/>
                  <a:pt x="5030390" y="2414736"/>
                </a:cubicBezTo>
                <a:cubicBezTo>
                  <a:pt x="5025429" y="2414736"/>
                  <a:pt x="5022949" y="2417216"/>
                  <a:pt x="5022949" y="2422178"/>
                </a:cubicBezTo>
                <a:cubicBezTo>
                  <a:pt x="5017988" y="2417216"/>
                  <a:pt x="5014267" y="2415976"/>
                  <a:pt x="5011787" y="2418457"/>
                </a:cubicBezTo>
                <a:cubicBezTo>
                  <a:pt x="5009307" y="2420937"/>
                  <a:pt x="5005586" y="2419697"/>
                  <a:pt x="5000625" y="2414736"/>
                </a:cubicBezTo>
                <a:lnTo>
                  <a:pt x="4993183" y="2414736"/>
                </a:lnTo>
                <a:lnTo>
                  <a:pt x="4985742" y="2429619"/>
                </a:lnTo>
                <a:cubicBezTo>
                  <a:pt x="4985742" y="2434580"/>
                  <a:pt x="4984501" y="2437060"/>
                  <a:pt x="4982021" y="2437060"/>
                </a:cubicBezTo>
                <a:cubicBezTo>
                  <a:pt x="4979541" y="2437060"/>
                  <a:pt x="4978301" y="2434580"/>
                  <a:pt x="4978301" y="2429619"/>
                </a:cubicBezTo>
                <a:cubicBezTo>
                  <a:pt x="4978301" y="2424658"/>
                  <a:pt x="4978301" y="2420937"/>
                  <a:pt x="4978301" y="2418457"/>
                </a:cubicBezTo>
                <a:cubicBezTo>
                  <a:pt x="4978301" y="2415976"/>
                  <a:pt x="4975820" y="2414736"/>
                  <a:pt x="4970859" y="2414736"/>
                </a:cubicBezTo>
                <a:lnTo>
                  <a:pt x="4963418" y="2407295"/>
                </a:lnTo>
                <a:lnTo>
                  <a:pt x="4955976" y="2414736"/>
                </a:lnTo>
                <a:lnTo>
                  <a:pt x="4933652" y="2414736"/>
                </a:lnTo>
                <a:cubicBezTo>
                  <a:pt x="4918769" y="2419697"/>
                  <a:pt x="4918769" y="2424658"/>
                  <a:pt x="4933652" y="2429619"/>
                </a:cubicBezTo>
                <a:cubicBezTo>
                  <a:pt x="4933652" y="2429619"/>
                  <a:pt x="4934893" y="2430859"/>
                  <a:pt x="4937373" y="2433340"/>
                </a:cubicBezTo>
                <a:cubicBezTo>
                  <a:pt x="4939853" y="2435820"/>
                  <a:pt x="4941093" y="2437060"/>
                  <a:pt x="4941093" y="2437060"/>
                </a:cubicBezTo>
                <a:cubicBezTo>
                  <a:pt x="4941093" y="2442021"/>
                  <a:pt x="4946055" y="2444502"/>
                  <a:pt x="4955976" y="2444502"/>
                </a:cubicBezTo>
                <a:lnTo>
                  <a:pt x="4963418" y="2437060"/>
                </a:lnTo>
                <a:cubicBezTo>
                  <a:pt x="4963418" y="2432099"/>
                  <a:pt x="4963418" y="2429619"/>
                  <a:pt x="4963418" y="2429619"/>
                </a:cubicBezTo>
                <a:cubicBezTo>
                  <a:pt x="4963418" y="2429619"/>
                  <a:pt x="4965898" y="2429619"/>
                  <a:pt x="4970859" y="2429619"/>
                </a:cubicBezTo>
                <a:cubicBezTo>
                  <a:pt x="4970859" y="2429619"/>
                  <a:pt x="4970859" y="2435820"/>
                  <a:pt x="4970859" y="2448222"/>
                </a:cubicBezTo>
                <a:cubicBezTo>
                  <a:pt x="4970859" y="2460625"/>
                  <a:pt x="4970859" y="2466826"/>
                  <a:pt x="4970859" y="2466826"/>
                </a:cubicBezTo>
                <a:cubicBezTo>
                  <a:pt x="4975820" y="2466826"/>
                  <a:pt x="4978301" y="2466826"/>
                  <a:pt x="4978301" y="2466826"/>
                </a:cubicBezTo>
                <a:cubicBezTo>
                  <a:pt x="4978301" y="2466826"/>
                  <a:pt x="4978301" y="2465586"/>
                  <a:pt x="4978301" y="2463105"/>
                </a:cubicBezTo>
                <a:cubicBezTo>
                  <a:pt x="4978301" y="2460625"/>
                  <a:pt x="4978301" y="2458144"/>
                  <a:pt x="4978301" y="2455664"/>
                </a:cubicBezTo>
                <a:cubicBezTo>
                  <a:pt x="4978301" y="2453183"/>
                  <a:pt x="4980781" y="2451943"/>
                  <a:pt x="4985742" y="2451943"/>
                </a:cubicBezTo>
                <a:cubicBezTo>
                  <a:pt x="4990703" y="2446982"/>
                  <a:pt x="4990703" y="2450703"/>
                  <a:pt x="4985742" y="2463105"/>
                </a:cubicBezTo>
                <a:cubicBezTo>
                  <a:pt x="4980781" y="2475508"/>
                  <a:pt x="4973339" y="2481709"/>
                  <a:pt x="4963418" y="2481709"/>
                </a:cubicBezTo>
                <a:lnTo>
                  <a:pt x="4955976" y="2481709"/>
                </a:lnTo>
                <a:lnTo>
                  <a:pt x="4948535" y="2481709"/>
                </a:lnTo>
                <a:lnTo>
                  <a:pt x="4955976" y="2489150"/>
                </a:lnTo>
                <a:cubicBezTo>
                  <a:pt x="4975820" y="2499072"/>
                  <a:pt x="4980781" y="2506513"/>
                  <a:pt x="4970859" y="2511474"/>
                </a:cubicBezTo>
                <a:cubicBezTo>
                  <a:pt x="4965898" y="2511474"/>
                  <a:pt x="4963418" y="2512715"/>
                  <a:pt x="4963418" y="2515195"/>
                </a:cubicBezTo>
                <a:cubicBezTo>
                  <a:pt x="4963418" y="2517675"/>
                  <a:pt x="4965898" y="2518916"/>
                  <a:pt x="4970859" y="2518916"/>
                </a:cubicBezTo>
                <a:lnTo>
                  <a:pt x="5000625" y="2533799"/>
                </a:lnTo>
                <a:cubicBezTo>
                  <a:pt x="4995663" y="2543720"/>
                  <a:pt x="4990703" y="2546201"/>
                  <a:pt x="4985742" y="2541240"/>
                </a:cubicBezTo>
                <a:lnTo>
                  <a:pt x="4970859" y="2541240"/>
                </a:lnTo>
                <a:cubicBezTo>
                  <a:pt x="4965898" y="2541240"/>
                  <a:pt x="4963418" y="2543720"/>
                  <a:pt x="4963418" y="2548681"/>
                </a:cubicBezTo>
                <a:lnTo>
                  <a:pt x="4955976" y="2556123"/>
                </a:lnTo>
                <a:cubicBezTo>
                  <a:pt x="4955976" y="2551162"/>
                  <a:pt x="4954736" y="2546201"/>
                  <a:pt x="4952256" y="2541240"/>
                </a:cubicBezTo>
                <a:cubicBezTo>
                  <a:pt x="4949776" y="2536279"/>
                  <a:pt x="4946055" y="2533799"/>
                  <a:pt x="4941093" y="2533799"/>
                </a:cubicBezTo>
                <a:lnTo>
                  <a:pt x="4941093" y="2541240"/>
                </a:lnTo>
                <a:lnTo>
                  <a:pt x="4941093" y="2548681"/>
                </a:lnTo>
                <a:cubicBezTo>
                  <a:pt x="4931172" y="2553642"/>
                  <a:pt x="4923731" y="2554883"/>
                  <a:pt x="4918769" y="2552402"/>
                </a:cubicBezTo>
                <a:cubicBezTo>
                  <a:pt x="4913808" y="2549922"/>
                  <a:pt x="4911328" y="2551162"/>
                  <a:pt x="4911328" y="2556123"/>
                </a:cubicBezTo>
                <a:lnTo>
                  <a:pt x="4889004" y="2548681"/>
                </a:lnTo>
                <a:lnTo>
                  <a:pt x="4881562" y="2556123"/>
                </a:lnTo>
                <a:lnTo>
                  <a:pt x="4866679" y="2556123"/>
                </a:lnTo>
                <a:cubicBezTo>
                  <a:pt x="4871641" y="2556123"/>
                  <a:pt x="4874121" y="2554883"/>
                  <a:pt x="4874121" y="2552402"/>
                </a:cubicBezTo>
                <a:cubicBezTo>
                  <a:pt x="4874121" y="2549922"/>
                  <a:pt x="4872880" y="2548681"/>
                  <a:pt x="4870400" y="2548681"/>
                </a:cubicBezTo>
                <a:cubicBezTo>
                  <a:pt x="4867920" y="2548681"/>
                  <a:pt x="4864199" y="2548681"/>
                  <a:pt x="4859238" y="2548681"/>
                </a:cubicBezTo>
                <a:cubicBezTo>
                  <a:pt x="4859238" y="2548681"/>
                  <a:pt x="4856758" y="2546201"/>
                  <a:pt x="4851797" y="2541240"/>
                </a:cubicBezTo>
                <a:cubicBezTo>
                  <a:pt x="4851797" y="2536279"/>
                  <a:pt x="4854277" y="2536279"/>
                  <a:pt x="4859238" y="2541240"/>
                </a:cubicBezTo>
                <a:cubicBezTo>
                  <a:pt x="4864199" y="2541240"/>
                  <a:pt x="4866679" y="2538760"/>
                  <a:pt x="4866679" y="2533799"/>
                </a:cubicBezTo>
                <a:lnTo>
                  <a:pt x="4881562" y="2526357"/>
                </a:lnTo>
                <a:lnTo>
                  <a:pt x="4874121" y="2518916"/>
                </a:lnTo>
                <a:lnTo>
                  <a:pt x="4866679" y="2518916"/>
                </a:lnTo>
                <a:cubicBezTo>
                  <a:pt x="4856758" y="2523877"/>
                  <a:pt x="4854277" y="2526357"/>
                  <a:pt x="4859238" y="2526357"/>
                </a:cubicBezTo>
                <a:cubicBezTo>
                  <a:pt x="4859238" y="2531318"/>
                  <a:pt x="4859238" y="2533799"/>
                  <a:pt x="4859238" y="2533799"/>
                </a:cubicBezTo>
                <a:cubicBezTo>
                  <a:pt x="4859238" y="2533799"/>
                  <a:pt x="4856758" y="2533799"/>
                  <a:pt x="4851797" y="2533799"/>
                </a:cubicBezTo>
                <a:lnTo>
                  <a:pt x="4851797" y="2526357"/>
                </a:lnTo>
                <a:lnTo>
                  <a:pt x="4844355" y="2518916"/>
                </a:lnTo>
                <a:cubicBezTo>
                  <a:pt x="4844355" y="2518916"/>
                  <a:pt x="4844355" y="2516435"/>
                  <a:pt x="4844355" y="2511474"/>
                </a:cubicBezTo>
                <a:cubicBezTo>
                  <a:pt x="4839394" y="2511474"/>
                  <a:pt x="4836914" y="2508994"/>
                  <a:pt x="4836914" y="2504033"/>
                </a:cubicBezTo>
                <a:cubicBezTo>
                  <a:pt x="4836914" y="2499072"/>
                  <a:pt x="4834434" y="2499072"/>
                  <a:pt x="4829472" y="2504033"/>
                </a:cubicBezTo>
                <a:cubicBezTo>
                  <a:pt x="4829472" y="2504033"/>
                  <a:pt x="4828232" y="2504033"/>
                  <a:pt x="4825752" y="2504033"/>
                </a:cubicBezTo>
                <a:cubicBezTo>
                  <a:pt x="4823272" y="2504033"/>
                  <a:pt x="4822031" y="2501553"/>
                  <a:pt x="4822031" y="2496592"/>
                </a:cubicBezTo>
                <a:cubicBezTo>
                  <a:pt x="4817070" y="2496592"/>
                  <a:pt x="4814590" y="2497832"/>
                  <a:pt x="4814590" y="2500312"/>
                </a:cubicBezTo>
                <a:cubicBezTo>
                  <a:pt x="4814590" y="2502793"/>
                  <a:pt x="4817070" y="2506513"/>
                  <a:pt x="4822031" y="2511474"/>
                </a:cubicBezTo>
                <a:cubicBezTo>
                  <a:pt x="4817070" y="2511474"/>
                  <a:pt x="4814590" y="2516435"/>
                  <a:pt x="4814590" y="2526357"/>
                </a:cubicBezTo>
                <a:lnTo>
                  <a:pt x="4814590" y="2541240"/>
                </a:lnTo>
                <a:lnTo>
                  <a:pt x="4799707" y="2533799"/>
                </a:lnTo>
                <a:lnTo>
                  <a:pt x="4799707" y="2518916"/>
                </a:lnTo>
                <a:cubicBezTo>
                  <a:pt x="4799707" y="2518916"/>
                  <a:pt x="4802187" y="2518916"/>
                  <a:pt x="4807148" y="2518916"/>
                </a:cubicBezTo>
                <a:lnTo>
                  <a:pt x="4807148" y="2511474"/>
                </a:lnTo>
                <a:cubicBezTo>
                  <a:pt x="4802187" y="2511474"/>
                  <a:pt x="4799707" y="2511474"/>
                  <a:pt x="4799707" y="2511474"/>
                </a:cubicBezTo>
                <a:cubicBezTo>
                  <a:pt x="4799707" y="2511474"/>
                  <a:pt x="4799707" y="2508994"/>
                  <a:pt x="4799707" y="2504033"/>
                </a:cubicBezTo>
                <a:lnTo>
                  <a:pt x="4769941" y="2504033"/>
                </a:lnTo>
                <a:cubicBezTo>
                  <a:pt x="4764980" y="2508994"/>
                  <a:pt x="4764980" y="2513955"/>
                  <a:pt x="4769941" y="2518916"/>
                </a:cubicBezTo>
                <a:cubicBezTo>
                  <a:pt x="4774902" y="2518916"/>
                  <a:pt x="4777383" y="2520156"/>
                  <a:pt x="4777383" y="2522636"/>
                </a:cubicBezTo>
                <a:cubicBezTo>
                  <a:pt x="4777383" y="2525117"/>
                  <a:pt x="4774902" y="2526357"/>
                  <a:pt x="4769941" y="2526357"/>
                </a:cubicBezTo>
                <a:lnTo>
                  <a:pt x="4777383" y="2541240"/>
                </a:lnTo>
                <a:cubicBezTo>
                  <a:pt x="4782344" y="2541240"/>
                  <a:pt x="4784824" y="2541240"/>
                  <a:pt x="4784824" y="2541240"/>
                </a:cubicBezTo>
                <a:lnTo>
                  <a:pt x="4799707" y="2548681"/>
                </a:lnTo>
                <a:cubicBezTo>
                  <a:pt x="4799707" y="2548681"/>
                  <a:pt x="4804668" y="2548681"/>
                  <a:pt x="4814590" y="2548681"/>
                </a:cubicBezTo>
                <a:cubicBezTo>
                  <a:pt x="4824511" y="2548681"/>
                  <a:pt x="4834434" y="2548681"/>
                  <a:pt x="4844355" y="2548681"/>
                </a:cubicBezTo>
                <a:lnTo>
                  <a:pt x="4859238" y="2556123"/>
                </a:lnTo>
                <a:lnTo>
                  <a:pt x="4881562" y="2571006"/>
                </a:lnTo>
                <a:cubicBezTo>
                  <a:pt x="4891484" y="2566045"/>
                  <a:pt x="4897686" y="2566045"/>
                  <a:pt x="4900166" y="2571006"/>
                </a:cubicBezTo>
                <a:cubicBezTo>
                  <a:pt x="4902646" y="2575967"/>
                  <a:pt x="4905127" y="2577207"/>
                  <a:pt x="4907607" y="2574726"/>
                </a:cubicBezTo>
                <a:cubicBezTo>
                  <a:pt x="4910087" y="2572246"/>
                  <a:pt x="4912568" y="2573486"/>
                  <a:pt x="4915049" y="2578447"/>
                </a:cubicBezTo>
                <a:cubicBezTo>
                  <a:pt x="4917529" y="2583408"/>
                  <a:pt x="4920010" y="2585888"/>
                  <a:pt x="4922490" y="2585888"/>
                </a:cubicBezTo>
                <a:cubicBezTo>
                  <a:pt x="4924970" y="2585888"/>
                  <a:pt x="4928691" y="2584648"/>
                  <a:pt x="4933652" y="2582168"/>
                </a:cubicBezTo>
                <a:cubicBezTo>
                  <a:pt x="4938613" y="2579687"/>
                  <a:pt x="4942334" y="2580927"/>
                  <a:pt x="4944814" y="2585888"/>
                </a:cubicBezTo>
                <a:cubicBezTo>
                  <a:pt x="4947294" y="2590849"/>
                  <a:pt x="4955976" y="2593330"/>
                  <a:pt x="4970859" y="2593330"/>
                </a:cubicBezTo>
                <a:lnTo>
                  <a:pt x="5008066" y="2593330"/>
                </a:lnTo>
                <a:cubicBezTo>
                  <a:pt x="5013027" y="2593330"/>
                  <a:pt x="5016748" y="2593330"/>
                  <a:pt x="5019228" y="2593330"/>
                </a:cubicBezTo>
                <a:cubicBezTo>
                  <a:pt x="5021708" y="2593330"/>
                  <a:pt x="5022949" y="2593330"/>
                  <a:pt x="5022949" y="2593330"/>
                </a:cubicBezTo>
                <a:cubicBezTo>
                  <a:pt x="5022949" y="2588369"/>
                  <a:pt x="5022949" y="2585888"/>
                  <a:pt x="5022949" y="2585888"/>
                </a:cubicBezTo>
                <a:cubicBezTo>
                  <a:pt x="5027910" y="2580927"/>
                  <a:pt x="5031631" y="2578447"/>
                  <a:pt x="5034111" y="2578447"/>
                </a:cubicBezTo>
                <a:cubicBezTo>
                  <a:pt x="5036591" y="2578447"/>
                  <a:pt x="5037832" y="2578447"/>
                  <a:pt x="5037832" y="2578447"/>
                </a:cubicBezTo>
                <a:lnTo>
                  <a:pt x="5052715" y="2578447"/>
                </a:lnTo>
                <a:cubicBezTo>
                  <a:pt x="5052715" y="2588369"/>
                  <a:pt x="5057676" y="2590849"/>
                  <a:pt x="5067597" y="2585888"/>
                </a:cubicBezTo>
                <a:cubicBezTo>
                  <a:pt x="5077519" y="2585888"/>
                  <a:pt x="5082480" y="2585888"/>
                  <a:pt x="5082480" y="2585888"/>
                </a:cubicBezTo>
                <a:cubicBezTo>
                  <a:pt x="5082480" y="2585888"/>
                  <a:pt x="5086201" y="2587129"/>
                  <a:pt x="5093642" y="2589609"/>
                </a:cubicBezTo>
                <a:cubicBezTo>
                  <a:pt x="5101084" y="2592090"/>
                  <a:pt x="5106045" y="2594570"/>
                  <a:pt x="5108525" y="2597051"/>
                </a:cubicBezTo>
                <a:cubicBezTo>
                  <a:pt x="5111005" y="2599531"/>
                  <a:pt x="5112246" y="2598291"/>
                  <a:pt x="5112246" y="2593330"/>
                </a:cubicBezTo>
                <a:lnTo>
                  <a:pt x="5097363" y="2585888"/>
                </a:lnTo>
                <a:cubicBezTo>
                  <a:pt x="5062636" y="2571006"/>
                  <a:pt x="5045273" y="2561084"/>
                  <a:pt x="5045273" y="2556123"/>
                </a:cubicBezTo>
                <a:cubicBezTo>
                  <a:pt x="5045273" y="2551162"/>
                  <a:pt x="5045273" y="2548681"/>
                  <a:pt x="5045273" y="2548681"/>
                </a:cubicBezTo>
                <a:lnTo>
                  <a:pt x="5037832" y="2548681"/>
                </a:lnTo>
                <a:lnTo>
                  <a:pt x="5030390" y="2541240"/>
                </a:lnTo>
                <a:cubicBezTo>
                  <a:pt x="5030390" y="2541240"/>
                  <a:pt x="5030390" y="2543720"/>
                  <a:pt x="5030390" y="2548681"/>
                </a:cubicBezTo>
                <a:cubicBezTo>
                  <a:pt x="5030390" y="2553642"/>
                  <a:pt x="5029150" y="2556123"/>
                  <a:pt x="5026670" y="2556123"/>
                </a:cubicBezTo>
                <a:cubicBezTo>
                  <a:pt x="5024190" y="2556123"/>
                  <a:pt x="5020469" y="2556123"/>
                  <a:pt x="5015508" y="2556123"/>
                </a:cubicBezTo>
                <a:lnTo>
                  <a:pt x="5015508" y="2548681"/>
                </a:lnTo>
                <a:cubicBezTo>
                  <a:pt x="5020469" y="2548681"/>
                  <a:pt x="5022949" y="2547441"/>
                  <a:pt x="5022949" y="2544961"/>
                </a:cubicBezTo>
                <a:cubicBezTo>
                  <a:pt x="5022949" y="2542481"/>
                  <a:pt x="5021708" y="2541240"/>
                  <a:pt x="5019228" y="2541240"/>
                </a:cubicBezTo>
                <a:cubicBezTo>
                  <a:pt x="5016748" y="2541240"/>
                  <a:pt x="5013027" y="2541240"/>
                  <a:pt x="5008066" y="2541240"/>
                </a:cubicBezTo>
                <a:lnTo>
                  <a:pt x="5015508" y="2533799"/>
                </a:lnTo>
                <a:lnTo>
                  <a:pt x="5022949" y="2533799"/>
                </a:lnTo>
                <a:cubicBezTo>
                  <a:pt x="5022949" y="2528838"/>
                  <a:pt x="5022949" y="2526357"/>
                  <a:pt x="5022949" y="2526357"/>
                </a:cubicBezTo>
                <a:lnTo>
                  <a:pt x="5008066" y="2511474"/>
                </a:lnTo>
                <a:cubicBezTo>
                  <a:pt x="5008066" y="2516435"/>
                  <a:pt x="5004345" y="2517675"/>
                  <a:pt x="4996904" y="2515195"/>
                </a:cubicBezTo>
                <a:cubicBezTo>
                  <a:pt x="4989463" y="2512715"/>
                  <a:pt x="4985742" y="2511474"/>
                  <a:pt x="4985742" y="2511474"/>
                </a:cubicBezTo>
                <a:lnTo>
                  <a:pt x="5008066" y="2504033"/>
                </a:lnTo>
                <a:lnTo>
                  <a:pt x="5030390" y="2496592"/>
                </a:lnTo>
                <a:cubicBezTo>
                  <a:pt x="5035352" y="2491631"/>
                  <a:pt x="5035352" y="2489150"/>
                  <a:pt x="5030390" y="2489150"/>
                </a:cubicBezTo>
                <a:lnTo>
                  <a:pt x="5037832" y="2489150"/>
                </a:lnTo>
                <a:cubicBezTo>
                  <a:pt x="5037832" y="2489150"/>
                  <a:pt x="5039072" y="2489150"/>
                  <a:pt x="5041552" y="2489150"/>
                </a:cubicBezTo>
                <a:cubicBezTo>
                  <a:pt x="5044033" y="2489150"/>
                  <a:pt x="5047753" y="2491631"/>
                  <a:pt x="5052715" y="2496592"/>
                </a:cubicBezTo>
                <a:lnTo>
                  <a:pt x="5067597" y="2504033"/>
                </a:lnTo>
                <a:cubicBezTo>
                  <a:pt x="5077519" y="2504033"/>
                  <a:pt x="5082480" y="2506513"/>
                  <a:pt x="5082480" y="2511474"/>
                </a:cubicBezTo>
                <a:cubicBezTo>
                  <a:pt x="5082480" y="2516435"/>
                  <a:pt x="5077519" y="2520156"/>
                  <a:pt x="5067597" y="2522636"/>
                </a:cubicBezTo>
                <a:cubicBezTo>
                  <a:pt x="5057676" y="2525117"/>
                  <a:pt x="5052715" y="2528838"/>
                  <a:pt x="5052715" y="2533799"/>
                </a:cubicBezTo>
                <a:cubicBezTo>
                  <a:pt x="5052715" y="2538760"/>
                  <a:pt x="5055195" y="2541240"/>
                  <a:pt x="5060156" y="2541240"/>
                </a:cubicBezTo>
                <a:lnTo>
                  <a:pt x="5067597" y="2533799"/>
                </a:lnTo>
                <a:lnTo>
                  <a:pt x="5082480" y="2541240"/>
                </a:lnTo>
                <a:cubicBezTo>
                  <a:pt x="5082480" y="2541240"/>
                  <a:pt x="5086201" y="2542481"/>
                  <a:pt x="5093642" y="2544961"/>
                </a:cubicBezTo>
                <a:cubicBezTo>
                  <a:pt x="5101084" y="2547441"/>
                  <a:pt x="5106045" y="2547441"/>
                  <a:pt x="5108525" y="2544961"/>
                </a:cubicBezTo>
                <a:cubicBezTo>
                  <a:pt x="5111005" y="2542481"/>
                  <a:pt x="5112246" y="2541240"/>
                  <a:pt x="5112246" y="2541240"/>
                </a:cubicBezTo>
                <a:cubicBezTo>
                  <a:pt x="5112246" y="2541240"/>
                  <a:pt x="5114726" y="2543720"/>
                  <a:pt x="5119687" y="2548681"/>
                </a:cubicBezTo>
                <a:cubicBezTo>
                  <a:pt x="5124649" y="2548681"/>
                  <a:pt x="5127129" y="2549922"/>
                  <a:pt x="5127129" y="2552402"/>
                </a:cubicBezTo>
                <a:cubicBezTo>
                  <a:pt x="5127129" y="2554883"/>
                  <a:pt x="5125888" y="2557363"/>
                  <a:pt x="5123408" y="2559844"/>
                </a:cubicBezTo>
                <a:cubicBezTo>
                  <a:pt x="5120928" y="2562324"/>
                  <a:pt x="5112246" y="2561084"/>
                  <a:pt x="5097363" y="2556123"/>
                </a:cubicBezTo>
                <a:cubicBezTo>
                  <a:pt x="5077519" y="2546201"/>
                  <a:pt x="5067597" y="2543720"/>
                  <a:pt x="5067597" y="2548681"/>
                </a:cubicBezTo>
                <a:cubicBezTo>
                  <a:pt x="5067597" y="2548681"/>
                  <a:pt x="5068838" y="2549922"/>
                  <a:pt x="5071318" y="2552402"/>
                </a:cubicBezTo>
                <a:cubicBezTo>
                  <a:pt x="5073798" y="2554883"/>
                  <a:pt x="5077519" y="2556123"/>
                  <a:pt x="5082480" y="2556123"/>
                </a:cubicBezTo>
                <a:cubicBezTo>
                  <a:pt x="5077519" y="2556123"/>
                  <a:pt x="5073798" y="2556123"/>
                  <a:pt x="5071318" y="2556123"/>
                </a:cubicBezTo>
                <a:cubicBezTo>
                  <a:pt x="5068838" y="2556123"/>
                  <a:pt x="5065117" y="2556123"/>
                  <a:pt x="5060156" y="2556123"/>
                </a:cubicBezTo>
                <a:cubicBezTo>
                  <a:pt x="5055195" y="2556123"/>
                  <a:pt x="5052715" y="2556123"/>
                  <a:pt x="5052715" y="2556123"/>
                </a:cubicBezTo>
                <a:lnTo>
                  <a:pt x="5089922" y="2571006"/>
                </a:lnTo>
                <a:cubicBezTo>
                  <a:pt x="5089922" y="2571006"/>
                  <a:pt x="5089922" y="2568525"/>
                  <a:pt x="5089922" y="2563564"/>
                </a:cubicBezTo>
                <a:lnTo>
                  <a:pt x="5104804" y="2563564"/>
                </a:lnTo>
                <a:cubicBezTo>
                  <a:pt x="5109766" y="2568525"/>
                  <a:pt x="5109766" y="2571006"/>
                  <a:pt x="5104804" y="2571006"/>
                </a:cubicBezTo>
                <a:lnTo>
                  <a:pt x="5104804" y="2578447"/>
                </a:lnTo>
                <a:cubicBezTo>
                  <a:pt x="5109766" y="2583408"/>
                  <a:pt x="5113486" y="2584648"/>
                  <a:pt x="5115967" y="2582168"/>
                </a:cubicBezTo>
                <a:cubicBezTo>
                  <a:pt x="5118447" y="2579687"/>
                  <a:pt x="5119687" y="2575967"/>
                  <a:pt x="5119687" y="2571006"/>
                </a:cubicBezTo>
                <a:lnTo>
                  <a:pt x="5127129" y="2571006"/>
                </a:lnTo>
                <a:cubicBezTo>
                  <a:pt x="5137050" y="2571006"/>
                  <a:pt x="5142011" y="2572246"/>
                  <a:pt x="5142011" y="2574726"/>
                </a:cubicBezTo>
                <a:cubicBezTo>
                  <a:pt x="5142011" y="2577207"/>
                  <a:pt x="5144492" y="2578447"/>
                  <a:pt x="5149453" y="2578447"/>
                </a:cubicBezTo>
                <a:cubicBezTo>
                  <a:pt x="5154414" y="2578447"/>
                  <a:pt x="5156894" y="2580927"/>
                  <a:pt x="5156894" y="2585888"/>
                </a:cubicBezTo>
                <a:lnTo>
                  <a:pt x="5149453" y="2585888"/>
                </a:lnTo>
                <a:cubicBezTo>
                  <a:pt x="5149453" y="2585888"/>
                  <a:pt x="5146973" y="2585888"/>
                  <a:pt x="5142011" y="2585888"/>
                </a:cubicBezTo>
                <a:cubicBezTo>
                  <a:pt x="5142011" y="2590849"/>
                  <a:pt x="5144492" y="2594570"/>
                  <a:pt x="5149453" y="2597051"/>
                </a:cubicBezTo>
                <a:cubicBezTo>
                  <a:pt x="5154414" y="2599531"/>
                  <a:pt x="5158135" y="2599531"/>
                  <a:pt x="5160615" y="2597051"/>
                </a:cubicBezTo>
                <a:cubicBezTo>
                  <a:pt x="5163095" y="2594570"/>
                  <a:pt x="5166816" y="2593330"/>
                  <a:pt x="5171777" y="2593330"/>
                </a:cubicBezTo>
                <a:cubicBezTo>
                  <a:pt x="5176738" y="2593330"/>
                  <a:pt x="5180459" y="2594570"/>
                  <a:pt x="5182939" y="2597051"/>
                </a:cubicBezTo>
                <a:cubicBezTo>
                  <a:pt x="5185419" y="2599531"/>
                  <a:pt x="5186660" y="2598291"/>
                  <a:pt x="5186660" y="2593330"/>
                </a:cubicBezTo>
                <a:cubicBezTo>
                  <a:pt x="5186660" y="2588369"/>
                  <a:pt x="5184180" y="2583408"/>
                  <a:pt x="5179218" y="2578447"/>
                </a:cubicBezTo>
                <a:lnTo>
                  <a:pt x="5171777" y="2571006"/>
                </a:lnTo>
                <a:lnTo>
                  <a:pt x="5186660" y="2578447"/>
                </a:lnTo>
                <a:lnTo>
                  <a:pt x="5194101" y="2578447"/>
                </a:lnTo>
                <a:lnTo>
                  <a:pt x="5208984" y="2578447"/>
                </a:lnTo>
                <a:cubicBezTo>
                  <a:pt x="5213945" y="2583408"/>
                  <a:pt x="5218906" y="2583408"/>
                  <a:pt x="5223867" y="2578447"/>
                </a:cubicBezTo>
                <a:lnTo>
                  <a:pt x="5231308" y="2578447"/>
                </a:lnTo>
                <a:cubicBezTo>
                  <a:pt x="5231308" y="2583408"/>
                  <a:pt x="5231308" y="2585888"/>
                  <a:pt x="5231308" y="2585888"/>
                </a:cubicBezTo>
                <a:lnTo>
                  <a:pt x="5261074" y="2578447"/>
                </a:lnTo>
                <a:lnTo>
                  <a:pt x="5268515" y="2578447"/>
                </a:lnTo>
                <a:cubicBezTo>
                  <a:pt x="5268515" y="2578447"/>
                  <a:pt x="5269756" y="2578447"/>
                  <a:pt x="5272236" y="2578447"/>
                </a:cubicBezTo>
                <a:cubicBezTo>
                  <a:pt x="5274716" y="2578447"/>
                  <a:pt x="5275957" y="2580927"/>
                  <a:pt x="5275957" y="2585888"/>
                </a:cubicBezTo>
                <a:lnTo>
                  <a:pt x="5283398" y="2593330"/>
                </a:lnTo>
                <a:cubicBezTo>
                  <a:pt x="5283398" y="2593330"/>
                  <a:pt x="5283398" y="2590849"/>
                  <a:pt x="5283398" y="2585888"/>
                </a:cubicBezTo>
                <a:cubicBezTo>
                  <a:pt x="5283398" y="2580927"/>
                  <a:pt x="5284639" y="2578447"/>
                  <a:pt x="5287119" y="2578447"/>
                </a:cubicBezTo>
                <a:cubicBezTo>
                  <a:pt x="5289599" y="2578447"/>
                  <a:pt x="5290840" y="2578447"/>
                  <a:pt x="5290840" y="2578447"/>
                </a:cubicBezTo>
                <a:cubicBezTo>
                  <a:pt x="5300761" y="2573486"/>
                  <a:pt x="5305722" y="2573486"/>
                  <a:pt x="5305722" y="2578447"/>
                </a:cubicBezTo>
                <a:cubicBezTo>
                  <a:pt x="5305722" y="2588369"/>
                  <a:pt x="5318125" y="2593330"/>
                  <a:pt x="5342929" y="2593330"/>
                </a:cubicBezTo>
                <a:cubicBezTo>
                  <a:pt x="5347891" y="2593330"/>
                  <a:pt x="5350371" y="2595810"/>
                  <a:pt x="5350371" y="2600771"/>
                </a:cubicBezTo>
                <a:cubicBezTo>
                  <a:pt x="5350371" y="2605732"/>
                  <a:pt x="5354092" y="2605732"/>
                  <a:pt x="5361533" y="2600771"/>
                </a:cubicBezTo>
                <a:cubicBezTo>
                  <a:pt x="5368974" y="2595810"/>
                  <a:pt x="5377656" y="2593330"/>
                  <a:pt x="5387578" y="2593330"/>
                </a:cubicBezTo>
                <a:cubicBezTo>
                  <a:pt x="5392539" y="2593330"/>
                  <a:pt x="5396260" y="2593330"/>
                  <a:pt x="5398740" y="2593330"/>
                </a:cubicBezTo>
                <a:cubicBezTo>
                  <a:pt x="5401220" y="2593330"/>
                  <a:pt x="5402461" y="2593330"/>
                  <a:pt x="5402461" y="2593330"/>
                </a:cubicBezTo>
                <a:cubicBezTo>
                  <a:pt x="5407422" y="2593330"/>
                  <a:pt x="5414863" y="2595810"/>
                  <a:pt x="5424785" y="2600771"/>
                </a:cubicBezTo>
                <a:cubicBezTo>
                  <a:pt x="5429746" y="2605732"/>
                  <a:pt x="5434706" y="2608213"/>
                  <a:pt x="5439668" y="2608213"/>
                </a:cubicBezTo>
                <a:cubicBezTo>
                  <a:pt x="5439668" y="2608213"/>
                  <a:pt x="5439668" y="2610693"/>
                  <a:pt x="5439668" y="2615654"/>
                </a:cubicBezTo>
                <a:lnTo>
                  <a:pt x="5447109" y="2608213"/>
                </a:lnTo>
                <a:cubicBezTo>
                  <a:pt x="5447109" y="2598291"/>
                  <a:pt x="5449589" y="2593330"/>
                  <a:pt x="5454551" y="2593330"/>
                </a:cubicBezTo>
                <a:lnTo>
                  <a:pt x="5469433" y="2623096"/>
                </a:lnTo>
                <a:cubicBezTo>
                  <a:pt x="5469433" y="2623096"/>
                  <a:pt x="5471913" y="2625576"/>
                  <a:pt x="5476875" y="2630537"/>
                </a:cubicBezTo>
                <a:lnTo>
                  <a:pt x="5476875" y="2600771"/>
                </a:lnTo>
                <a:cubicBezTo>
                  <a:pt x="5471913" y="2595810"/>
                  <a:pt x="5471913" y="2593330"/>
                  <a:pt x="5476875" y="2593330"/>
                </a:cubicBezTo>
                <a:cubicBezTo>
                  <a:pt x="5481836" y="2593330"/>
                  <a:pt x="5485557" y="2592090"/>
                  <a:pt x="5488037" y="2589609"/>
                </a:cubicBezTo>
                <a:cubicBezTo>
                  <a:pt x="5490517" y="2587129"/>
                  <a:pt x="5494238" y="2588369"/>
                  <a:pt x="5499199" y="2593330"/>
                </a:cubicBezTo>
                <a:lnTo>
                  <a:pt x="5528965" y="2600771"/>
                </a:lnTo>
                <a:cubicBezTo>
                  <a:pt x="5538886" y="2605732"/>
                  <a:pt x="5543847" y="2608213"/>
                  <a:pt x="5543847" y="2608213"/>
                </a:cubicBezTo>
                <a:lnTo>
                  <a:pt x="5566172" y="2637978"/>
                </a:lnTo>
                <a:lnTo>
                  <a:pt x="5566172" y="2630537"/>
                </a:lnTo>
                <a:cubicBezTo>
                  <a:pt x="5561210" y="2630537"/>
                  <a:pt x="5561210" y="2625576"/>
                  <a:pt x="5566172" y="2615654"/>
                </a:cubicBezTo>
                <a:lnTo>
                  <a:pt x="5566172" y="2600771"/>
                </a:lnTo>
                <a:cubicBezTo>
                  <a:pt x="5566172" y="2600771"/>
                  <a:pt x="5564931" y="2603252"/>
                  <a:pt x="5562451" y="2608213"/>
                </a:cubicBezTo>
                <a:cubicBezTo>
                  <a:pt x="5559971" y="2613174"/>
                  <a:pt x="5556250" y="2615654"/>
                  <a:pt x="5551289" y="2615654"/>
                </a:cubicBezTo>
                <a:lnTo>
                  <a:pt x="5551289" y="2608213"/>
                </a:lnTo>
                <a:cubicBezTo>
                  <a:pt x="5551289" y="2598291"/>
                  <a:pt x="5558730" y="2593330"/>
                  <a:pt x="5573613" y="2593330"/>
                </a:cubicBezTo>
                <a:lnTo>
                  <a:pt x="5573613" y="2600771"/>
                </a:lnTo>
                <a:lnTo>
                  <a:pt x="5595937" y="2608213"/>
                </a:lnTo>
                <a:lnTo>
                  <a:pt x="5595937" y="2600771"/>
                </a:lnTo>
                <a:cubicBezTo>
                  <a:pt x="5590976" y="2600771"/>
                  <a:pt x="5588496" y="2600771"/>
                  <a:pt x="5588496" y="2600771"/>
                </a:cubicBezTo>
                <a:cubicBezTo>
                  <a:pt x="5588496" y="2600771"/>
                  <a:pt x="5590976" y="2598291"/>
                  <a:pt x="5595937" y="2593330"/>
                </a:cubicBezTo>
                <a:cubicBezTo>
                  <a:pt x="5595937" y="2588369"/>
                  <a:pt x="5593457" y="2585888"/>
                  <a:pt x="5588496" y="2585888"/>
                </a:cubicBezTo>
                <a:cubicBezTo>
                  <a:pt x="5583535" y="2585888"/>
                  <a:pt x="5579814" y="2584648"/>
                  <a:pt x="5577334" y="2582168"/>
                </a:cubicBezTo>
                <a:cubicBezTo>
                  <a:pt x="5574854" y="2579687"/>
                  <a:pt x="5573613" y="2578447"/>
                  <a:pt x="5573613" y="2578447"/>
                </a:cubicBezTo>
                <a:cubicBezTo>
                  <a:pt x="5568652" y="2578447"/>
                  <a:pt x="5563692" y="2578447"/>
                  <a:pt x="5558730" y="2578447"/>
                </a:cubicBezTo>
                <a:cubicBezTo>
                  <a:pt x="5553769" y="2573486"/>
                  <a:pt x="5556250" y="2568525"/>
                  <a:pt x="5566172" y="2563564"/>
                </a:cubicBezTo>
                <a:lnTo>
                  <a:pt x="5558730" y="2548681"/>
                </a:lnTo>
                <a:lnTo>
                  <a:pt x="5551289" y="2533799"/>
                </a:lnTo>
                <a:lnTo>
                  <a:pt x="5588496" y="2541240"/>
                </a:lnTo>
                <a:lnTo>
                  <a:pt x="5581054" y="2541240"/>
                </a:lnTo>
                <a:lnTo>
                  <a:pt x="5573613" y="2541240"/>
                </a:lnTo>
                <a:cubicBezTo>
                  <a:pt x="5578574" y="2546201"/>
                  <a:pt x="5578574" y="2548681"/>
                  <a:pt x="5573613" y="2548681"/>
                </a:cubicBezTo>
                <a:cubicBezTo>
                  <a:pt x="5568652" y="2548681"/>
                  <a:pt x="5571133" y="2553642"/>
                  <a:pt x="5581054" y="2563564"/>
                </a:cubicBezTo>
                <a:lnTo>
                  <a:pt x="5595937" y="2578447"/>
                </a:lnTo>
                <a:cubicBezTo>
                  <a:pt x="5605859" y="2578447"/>
                  <a:pt x="5610820" y="2579687"/>
                  <a:pt x="5610820" y="2582168"/>
                </a:cubicBezTo>
                <a:cubicBezTo>
                  <a:pt x="5610820" y="2584648"/>
                  <a:pt x="5613300" y="2587129"/>
                  <a:pt x="5618261" y="2589609"/>
                </a:cubicBezTo>
                <a:cubicBezTo>
                  <a:pt x="5623223" y="2592090"/>
                  <a:pt x="5630664" y="2593330"/>
                  <a:pt x="5640586" y="2593330"/>
                </a:cubicBezTo>
                <a:cubicBezTo>
                  <a:pt x="5650507" y="2593330"/>
                  <a:pt x="5657949" y="2595810"/>
                  <a:pt x="5662910" y="2600771"/>
                </a:cubicBezTo>
                <a:cubicBezTo>
                  <a:pt x="5667871" y="2605732"/>
                  <a:pt x="5672831" y="2608213"/>
                  <a:pt x="5677793" y="2608213"/>
                </a:cubicBezTo>
                <a:cubicBezTo>
                  <a:pt x="5682754" y="2608213"/>
                  <a:pt x="5685234" y="2608213"/>
                  <a:pt x="5685234" y="2608213"/>
                </a:cubicBezTo>
                <a:cubicBezTo>
                  <a:pt x="5690195" y="2608213"/>
                  <a:pt x="5702597" y="2610693"/>
                  <a:pt x="5722441" y="2615654"/>
                </a:cubicBezTo>
                <a:cubicBezTo>
                  <a:pt x="5727402" y="2615654"/>
                  <a:pt x="5734844" y="2615654"/>
                  <a:pt x="5744765" y="2615654"/>
                </a:cubicBezTo>
                <a:cubicBezTo>
                  <a:pt x="5754687" y="2615654"/>
                  <a:pt x="5762128" y="2615654"/>
                  <a:pt x="5767090" y="2615654"/>
                </a:cubicBezTo>
                <a:lnTo>
                  <a:pt x="5796855" y="2623096"/>
                </a:lnTo>
                <a:cubicBezTo>
                  <a:pt x="5796855" y="2628057"/>
                  <a:pt x="5798096" y="2630537"/>
                  <a:pt x="5800576" y="2630537"/>
                </a:cubicBezTo>
                <a:cubicBezTo>
                  <a:pt x="5803056" y="2630537"/>
                  <a:pt x="5804297" y="2628057"/>
                  <a:pt x="5804297" y="2623096"/>
                </a:cubicBezTo>
                <a:lnTo>
                  <a:pt x="5819179" y="2630537"/>
                </a:lnTo>
                <a:lnTo>
                  <a:pt x="5841504" y="2630537"/>
                </a:lnTo>
                <a:lnTo>
                  <a:pt x="5878711" y="2637978"/>
                </a:lnTo>
                <a:cubicBezTo>
                  <a:pt x="5878711" y="2637978"/>
                  <a:pt x="5883672" y="2637978"/>
                  <a:pt x="5893593" y="2637978"/>
                </a:cubicBezTo>
                <a:lnTo>
                  <a:pt x="5915918" y="2645420"/>
                </a:lnTo>
                <a:cubicBezTo>
                  <a:pt x="5915918" y="2650381"/>
                  <a:pt x="5918398" y="2650381"/>
                  <a:pt x="5923359" y="2645420"/>
                </a:cubicBezTo>
                <a:lnTo>
                  <a:pt x="5930801" y="2652861"/>
                </a:lnTo>
                <a:cubicBezTo>
                  <a:pt x="5935762" y="2657822"/>
                  <a:pt x="5940722" y="2657822"/>
                  <a:pt x="5945683" y="2652861"/>
                </a:cubicBezTo>
                <a:lnTo>
                  <a:pt x="5968008" y="2660303"/>
                </a:lnTo>
                <a:cubicBezTo>
                  <a:pt x="5968008" y="2665264"/>
                  <a:pt x="5963046" y="2667744"/>
                  <a:pt x="5953125" y="2667744"/>
                </a:cubicBezTo>
                <a:cubicBezTo>
                  <a:pt x="5943203" y="2667744"/>
                  <a:pt x="5937001" y="2666504"/>
                  <a:pt x="5934521" y="2664023"/>
                </a:cubicBezTo>
                <a:cubicBezTo>
                  <a:pt x="5932041" y="2661543"/>
                  <a:pt x="5927080" y="2660303"/>
                  <a:pt x="5919638" y="2660303"/>
                </a:cubicBezTo>
                <a:cubicBezTo>
                  <a:pt x="5912197" y="2660303"/>
                  <a:pt x="5908476" y="2660303"/>
                  <a:pt x="5908476" y="2660303"/>
                </a:cubicBezTo>
                <a:lnTo>
                  <a:pt x="5901035" y="2660303"/>
                </a:lnTo>
                <a:lnTo>
                  <a:pt x="5893593" y="2660303"/>
                </a:lnTo>
                <a:cubicBezTo>
                  <a:pt x="5888632" y="2655342"/>
                  <a:pt x="5878711" y="2652861"/>
                  <a:pt x="5863828" y="2652861"/>
                </a:cubicBezTo>
                <a:cubicBezTo>
                  <a:pt x="5863828" y="2652861"/>
                  <a:pt x="5861348" y="2652861"/>
                  <a:pt x="5856386" y="2652861"/>
                </a:cubicBezTo>
                <a:lnTo>
                  <a:pt x="5841504" y="2652861"/>
                </a:lnTo>
                <a:cubicBezTo>
                  <a:pt x="5841504" y="2647900"/>
                  <a:pt x="5837783" y="2645420"/>
                  <a:pt x="5830342" y="2645420"/>
                </a:cubicBezTo>
                <a:cubicBezTo>
                  <a:pt x="5822900" y="2645420"/>
                  <a:pt x="5819179" y="2645420"/>
                  <a:pt x="5819179" y="2645420"/>
                </a:cubicBezTo>
                <a:cubicBezTo>
                  <a:pt x="5819179" y="2645420"/>
                  <a:pt x="5814218" y="2645420"/>
                  <a:pt x="5804297" y="2645420"/>
                </a:cubicBezTo>
                <a:cubicBezTo>
                  <a:pt x="5799335" y="2645420"/>
                  <a:pt x="5794375" y="2645420"/>
                  <a:pt x="5789414" y="2645420"/>
                </a:cubicBezTo>
                <a:cubicBezTo>
                  <a:pt x="5784452" y="2645420"/>
                  <a:pt x="5781972" y="2645420"/>
                  <a:pt x="5781972" y="2645420"/>
                </a:cubicBezTo>
                <a:lnTo>
                  <a:pt x="5774531" y="2637978"/>
                </a:lnTo>
                <a:lnTo>
                  <a:pt x="5759648" y="2630537"/>
                </a:lnTo>
                <a:cubicBezTo>
                  <a:pt x="5754687" y="2625576"/>
                  <a:pt x="5748486" y="2623096"/>
                  <a:pt x="5741045" y="2623096"/>
                </a:cubicBezTo>
                <a:cubicBezTo>
                  <a:pt x="5733603" y="2623096"/>
                  <a:pt x="5727402" y="2623096"/>
                  <a:pt x="5722441" y="2623096"/>
                </a:cubicBezTo>
                <a:cubicBezTo>
                  <a:pt x="5707558" y="2623096"/>
                  <a:pt x="5700117" y="2623096"/>
                  <a:pt x="5700117" y="2623096"/>
                </a:cubicBezTo>
                <a:lnTo>
                  <a:pt x="5692676" y="2623096"/>
                </a:lnTo>
                <a:cubicBezTo>
                  <a:pt x="5697637" y="2623096"/>
                  <a:pt x="5697637" y="2628057"/>
                  <a:pt x="5692676" y="2637978"/>
                </a:cubicBezTo>
                <a:lnTo>
                  <a:pt x="5685234" y="2645420"/>
                </a:lnTo>
                <a:lnTo>
                  <a:pt x="5662910" y="2637978"/>
                </a:lnTo>
                <a:cubicBezTo>
                  <a:pt x="5643066" y="2628057"/>
                  <a:pt x="5630664" y="2626816"/>
                  <a:pt x="5625703" y="2634258"/>
                </a:cubicBezTo>
                <a:cubicBezTo>
                  <a:pt x="5620742" y="2641699"/>
                  <a:pt x="5618261" y="2642940"/>
                  <a:pt x="5618261" y="2637978"/>
                </a:cubicBezTo>
                <a:lnTo>
                  <a:pt x="5595937" y="2637978"/>
                </a:lnTo>
                <a:cubicBezTo>
                  <a:pt x="5595937" y="2637978"/>
                  <a:pt x="5595937" y="2639219"/>
                  <a:pt x="5595937" y="2641699"/>
                </a:cubicBezTo>
                <a:cubicBezTo>
                  <a:pt x="5595937" y="2644180"/>
                  <a:pt x="5594697" y="2647900"/>
                  <a:pt x="5592217" y="2652861"/>
                </a:cubicBezTo>
                <a:cubicBezTo>
                  <a:pt x="5589736" y="2657822"/>
                  <a:pt x="5587255" y="2660303"/>
                  <a:pt x="5584775" y="2660303"/>
                </a:cubicBezTo>
                <a:cubicBezTo>
                  <a:pt x="5582295" y="2660303"/>
                  <a:pt x="5578574" y="2660303"/>
                  <a:pt x="5573613" y="2660303"/>
                </a:cubicBezTo>
                <a:cubicBezTo>
                  <a:pt x="5568652" y="2655342"/>
                  <a:pt x="5563692" y="2652861"/>
                  <a:pt x="5558730" y="2652861"/>
                </a:cubicBezTo>
                <a:cubicBezTo>
                  <a:pt x="5558730" y="2652861"/>
                  <a:pt x="5556250" y="2652861"/>
                  <a:pt x="5551289" y="2652861"/>
                </a:cubicBezTo>
                <a:cubicBezTo>
                  <a:pt x="5551289" y="2647900"/>
                  <a:pt x="5548809" y="2645420"/>
                  <a:pt x="5543847" y="2645420"/>
                </a:cubicBezTo>
                <a:lnTo>
                  <a:pt x="5543847" y="2637978"/>
                </a:lnTo>
                <a:cubicBezTo>
                  <a:pt x="5538886" y="2633018"/>
                  <a:pt x="5535165" y="2630537"/>
                  <a:pt x="5532685" y="2630537"/>
                </a:cubicBezTo>
                <a:cubicBezTo>
                  <a:pt x="5530205" y="2630537"/>
                  <a:pt x="5531445" y="2633018"/>
                  <a:pt x="5536406" y="2637978"/>
                </a:cubicBezTo>
                <a:lnTo>
                  <a:pt x="5528965" y="2652861"/>
                </a:lnTo>
                <a:cubicBezTo>
                  <a:pt x="5528965" y="2652861"/>
                  <a:pt x="5527724" y="2650381"/>
                  <a:pt x="5525244" y="2645420"/>
                </a:cubicBezTo>
                <a:cubicBezTo>
                  <a:pt x="5522764" y="2640459"/>
                  <a:pt x="5520283" y="2636738"/>
                  <a:pt x="5517802" y="2634258"/>
                </a:cubicBezTo>
                <a:cubicBezTo>
                  <a:pt x="5515322" y="2631778"/>
                  <a:pt x="5511602" y="2628057"/>
                  <a:pt x="5506640" y="2623096"/>
                </a:cubicBezTo>
                <a:lnTo>
                  <a:pt x="5499199" y="2630537"/>
                </a:lnTo>
                <a:cubicBezTo>
                  <a:pt x="5499199" y="2630537"/>
                  <a:pt x="5501679" y="2633018"/>
                  <a:pt x="5506640" y="2637978"/>
                </a:cubicBezTo>
                <a:lnTo>
                  <a:pt x="5514082" y="2645420"/>
                </a:lnTo>
                <a:cubicBezTo>
                  <a:pt x="5509120" y="2645420"/>
                  <a:pt x="5506640" y="2646660"/>
                  <a:pt x="5506640" y="2649140"/>
                </a:cubicBezTo>
                <a:cubicBezTo>
                  <a:pt x="5506640" y="2651621"/>
                  <a:pt x="5509120" y="2655342"/>
                  <a:pt x="5514082" y="2660303"/>
                </a:cubicBezTo>
                <a:cubicBezTo>
                  <a:pt x="5514082" y="2665264"/>
                  <a:pt x="5515322" y="2666504"/>
                  <a:pt x="5517802" y="2664023"/>
                </a:cubicBezTo>
                <a:cubicBezTo>
                  <a:pt x="5520283" y="2661543"/>
                  <a:pt x="5525244" y="2665264"/>
                  <a:pt x="5532685" y="2675185"/>
                </a:cubicBezTo>
                <a:cubicBezTo>
                  <a:pt x="5540127" y="2685107"/>
                  <a:pt x="5543847" y="2693789"/>
                  <a:pt x="5543847" y="2701231"/>
                </a:cubicBezTo>
                <a:cubicBezTo>
                  <a:pt x="5543847" y="2708672"/>
                  <a:pt x="5541367" y="2709912"/>
                  <a:pt x="5536406" y="2704951"/>
                </a:cubicBezTo>
                <a:lnTo>
                  <a:pt x="5528965" y="2712392"/>
                </a:lnTo>
                <a:lnTo>
                  <a:pt x="5536406" y="2719834"/>
                </a:lnTo>
                <a:cubicBezTo>
                  <a:pt x="5531445" y="2719834"/>
                  <a:pt x="5526484" y="2719834"/>
                  <a:pt x="5521523" y="2719834"/>
                </a:cubicBezTo>
                <a:lnTo>
                  <a:pt x="5506640" y="2719834"/>
                </a:lnTo>
                <a:lnTo>
                  <a:pt x="5484316" y="2719834"/>
                </a:lnTo>
                <a:cubicBezTo>
                  <a:pt x="5484316" y="2724795"/>
                  <a:pt x="5483076" y="2727275"/>
                  <a:pt x="5480595" y="2727275"/>
                </a:cubicBezTo>
                <a:cubicBezTo>
                  <a:pt x="5478115" y="2727275"/>
                  <a:pt x="5476875" y="2724795"/>
                  <a:pt x="5476875" y="2719834"/>
                </a:cubicBezTo>
                <a:cubicBezTo>
                  <a:pt x="5476875" y="2709912"/>
                  <a:pt x="5466953" y="2704951"/>
                  <a:pt x="5447109" y="2704951"/>
                </a:cubicBezTo>
                <a:cubicBezTo>
                  <a:pt x="5442148" y="2704951"/>
                  <a:pt x="5437188" y="2702471"/>
                  <a:pt x="5432226" y="2697510"/>
                </a:cubicBezTo>
                <a:lnTo>
                  <a:pt x="5432226" y="2704951"/>
                </a:lnTo>
                <a:cubicBezTo>
                  <a:pt x="5437188" y="2709912"/>
                  <a:pt x="5442148" y="2712392"/>
                  <a:pt x="5447109" y="2712392"/>
                </a:cubicBezTo>
                <a:lnTo>
                  <a:pt x="5461992" y="2727275"/>
                </a:lnTo>
                <a:lnTo>
                  <a:pt x="5469433" y="2727275"/>
                </a:lnTo>
                <a:lnTo>
                  <a:pt x="5469433" y="2734717"/>
                </a:lnTo>
                <a:cubicBezTo>
                  <a:pt x="5464472" y="2734717"/>
                  <a:pt x="5464472" y="2737197"/>
                  <a:pt x="5469433" y="2742158"/>
                </a:cubicBezTo>
                <a:cubicBezTo>
                  <a:pt x="5474395" y="2747119"/>
                  <a:pt x="5476875" y="2747119"/>
                  <a:pt x="5476875" y="2742158"/>
                </a:cubicBezTo>
                <a:lnTo>
                  <a:pt x="5491758" y="2749599"/>
                </a:lnTo>
                <a:cubicBezTo>
                  <a:pt x="5496719" y="2749599"/>
                  <a:pt x="5500440" y="2750840"/>
                  <a:pt x="5502920" y="2753320"/>
                </a:cubicBezTo>
                <a:cubicBezTo>
                  <a:pt x="5505400" y="2755801"/>
                  <a:pt x="5511602" y="2757041"/>
                  <a:pt x="5521523" y="2757041"/>
                </a:cubicBezTo>
                <a:cubicBezTo>
                  <a:pt x="5531445" y="2757041"/>
                  <a:pt x="5541367" y="2759521"/>
                  <a:pt x="5551289" y="2764482"/>
                </a:cubicBezTo>
                <a:cubicBezTo>
                  <a:pt x="5561210" y="2769444"/>
                  <a:pt x="5568652" y="2771924"/>
                  <a:pt x="5573613" y="2771924"/>
                </a:cubicBezTo>
                <a:cubicBezTo>
                  <a:pt x="5578574" y="2771924"/>
                  <a:pt x="5581054" y="2773164"/>
                  <a:pt x="5581054" y="2775644"/>
                </a:cubicBezTo>
                <a:cubicBezTo>
                  <a:pt x="5581054" y="2778125"/>
                  <a:pt x="5586016" y="2779366"/>
                  <a:pt x="5595937" y="2779366"/>
                </a:cubicBezTo>
                <a:cubicBezTo>
                  <a:pt x="5600899" y="2774404"/>
                  <a:pt x="5605859" y="2773164"/>
                  <a:pt x="5610820" y="2775644"/>
                </a:cubicBezTo>
                <a:cubicBezTo>
                  <a:pt x="5615781" y="2778125"/>
                  <a:pt x="5620742" y="2779366"/>
                  <a:pt x="5625703" y="2779366"/>
                </a:cubicBezTo>
                <a:lnTo>
                  <a:pt x="5648027" y="2779366"/>
                </a:lnTo>
                <a:lnTo>
                  <a:pt x="5662910" y="2786807"/>
                </a:lnTo>
                <a:cubicBezTo>
                  <a:pt x="5672831" y="2786807"/>
                  <a:pt x="5679033" y="2785566"/>
                  <a:pt x="5681513" y="2783086"/>
                </a:cubicBezTo>
                <a:cubicBezTo>
                  <a:pt x="5683993" y="2780606"/>
                  <a:pt x="5690195" y="2781846"/>
                  <a:pt x="5700117" y="2786807"/>
                </a:cubicBezTo>
                <a:cubicBezTo>
                  <a:pt x="5719961" y="2801689"/>
                  <a:pt x="5734844" y="2806651"/>
                  <a:pt x="5744765" y="2801689"/>
                </a:cubicBezTo>
                <a:lnTo>
                  <a:pt x="5759648" y="2809131"/>
                </a:lnTo>
                <a:lnTo>
                  <a:pt x="5781972" y="2824013"/>
                </a:lnTo>
                <a:cubicBezTo>
                  <a:pt x="5786934" y="2828975"/>
                  <a:pt x="5791894" y="2832695"/>
                  <a:pt x="5796855" y="2835176"/>
                </a:cubicBezTo>
                <a:cubicBezTo>
                  <a:pt x="5801817" y="2837656"/>
                  <a:pt x="5804297" y="2840137"/>
                  <a:pt x="5804297" y="2842617"/>
                </a:cubicBezTo>
                <a:cubicBezTo>
                  <a:pt x="5804297" y="2845098"/>
                  <a:pt x="5804297" y="2846338"/>
                  <a:pt x="5804297" y="2846338"/>
                </a:cubicBezTo>
                <a:lnTo>
                  <a:pt x="5819179" y="2846338"/>
                </a:lnTo>
                <a:cubicBezTo>
                  <a:pt x="5824141" y="2851299"/>
                  <a:pt x="5826621" y="2851299"/>
                  <a:pt x="5826621" y="2846338"/>
                </a:cubicBezTo>
                <a:cubicBezTo>
                  <a:pt x="5826621" y="2841377"/>
                  <a:pt x="5829101" y="2838896"/>
                  <a:pt x="5834062" y="2838896"/>
                </a:cubicBezTo>
                <a:cubicBezTo>
                  <a:pt x="5839024" y="2838896"/>
                  <a:pt x="5842744" y="2837656"/>
                  <a:pt x="5845224" y="2835176"/>
                </a:cubicBezTo>
                <a:cubicBezTo>
                  <a:pt x="5847704" y="2832695"/>
                  <a:pt x="5850186" y="2831455"/>
                  <a:pt x="5852666" y="2831455"/>
                </a:cubicBezTo>
                <a:cubicBezTo>
                  <a:pt x="5855146" y="2831455"/>
                  <a:pt x="5858867" y="2833936"/>
                  <a:pt x="5863828" y="2838896"/>
                </a:cubicBezTo>
                <a:cubicBezTo>
                  <a:pt x="5863828" y="2843858"/>
                  <a:pt x="5863828" y="2846338"/>
                  <a:pt x="5863828" y="2846338"/>
                </a:cubicBezTo>
                <a:cubicBezTo>
                  <a:pt x="5863828" y="2846338"/>
                  <a:pt x="5861348" y="2846338"/>
                  <a:pt x="5856386" y="2846338"/>
                </a:cubicBezTo>
                <a:cubicBezTo>
                  <a:pt x="5851425" y="2851299"/>
                  <a:pt x="5847704" y="2851299"/>
                  <a:pt x="5845224" y="2846338"/>
                </a:cubicBezTo>
                <a:cubicBezTo>
                  <a:pt x="5842744" y="2841377"/>
                  <a:pt x="5839024" y="2843858"/>
                  <a:pt x="5834062" y="2853779"/>
                </a:cubicBezTo>
                <a:cubicBezTo>
                  <a:pt x="5834062" y="2853779"/>
                  <a:pt x="5834062" y="2856260"/>
                  <a:pt x="5834062" y="2861220"/>
                </a:cubicBezTo>
                <a:lnTo>
                  <a:pt x="5834062" y="2864942"/>
                </a:lnTo>
                <a:cubicBezTo>
                  <a:pt x="5834062" y="2862461"/>
                  <a:pt x="5836542" y="2861220"/>
                  <a:pt x="5841504" y="2861220"/>
                </a:cubicBezTo>
                <a:cubicBezTo>
                  <a:pt x="5841504" y="2861220"/>
                  <a:pt x="5842744" y="2862461"/>
                  <a:pt x="5845224" y="2864942"/>
                </a:cubicBezTo>
                <a:cubicBezTo>
                  <a:pt x="5847704" y="2867422"/>
                  <a:pt x="5853906" y="2868662"/>
                  <a:pt x="5863828" y="2868662"/>
                </a:cubicBezTo>
                <a:lnTo>
                  <a:pt x="5871269" y="2876103"/>
                </a:lnTo>
                <a:lnTo>
                  <a:pt x="5856386" y="2868662"/>
                </a:lnTo>
                <a:cubicBezTo>
                  <a:pt x="5851425" y="2868662"/>
                  <a:pt x="5848945" y="2868662"/>
                  <a:pt x="5848945" y="2868662"/>
                </a:cubicBezTo>
                <a:cubicBezTo>
                  <a:pt x="5848945" y="2868662"/>
                  <a:pt x="5848945" y="2871143"/>
                  <a:pt x="5848945" y="2876103"/>
                </a:cubicBezTo>
                <a:cubicBezTo>
                  <a:pt x="5843984" y="2876103"/>
                  <a:pt x="5841504" y="2876103"/>
                  <a:pt x="5841504" y="2876103"/>
                </a:cubicBezTo>
                <a:lnTo>
                  <a:pt x="5848945" y="2890986"/>
                </a:lnTo>
                <a:lnTo>
                  <a:pt x="5856386" y="2920752"/>
                </a:lnTo>
                <a:cubicBezTo>
                  <a:pt x="5851425" y="2920752"/>
                  <a:pt x="5848945" y="2918272"/>
                  <a:pt x="5848945" y="2913310"/>
                </a:cubicBezTo>
                <a:cubicBezTo>
                  <a:pt x="5848945" y="2908350"/>
                  <a:pt x="5848945" y="2905869"/>
                  <a:pt x="5848945" y="2905869"/>
                </a:cubicBezTo>
                <a:lnTo>
                  <a:pt x="5841504" y="2913310"/>
                </a:lnTo>
                <a:lnTo>
                  <a:pt x="5834062" y="2913310"/>
                </a:lnTo>
                <a:cubicBezTo>
                  <a:pt x="5829101" y="2908350"/>
                  <a:pt x="5825380" y="2905869"/>
                  <a:pt x="5822900" y="2905869"/>
                </a:cubicBezTo>
                <a:cubicBezTo>
                  <a:pt x="5820420" y="2905869"/>
                  <a:pt x="5816699" y="2905869"/>
                  <a:pt x="5811738" y="2905869"/>
                </a:cubicBezTo>
                <a:lnTo>
                  <a:pt x="5826621" y="2920752"/>
                </a:lnTo>
                <a:cubicBezTo>
                  <a:pt x="5831582" y="2920752"/>
                  <a:pt x="5836542" y="2921992"/>
                  <a:pt x="5841504" y="2924472"/>
                </a:cubicBezTo>
                <a:cubicBezTo>
                  <a:pt x="5846465" y="2926953"/>
                  <a:pt x="5848945" y="2928193"/>
                  <a:pt x="5848945" y="2928193"/>
                </a:cubicBezTo>
                <a:cubicBezTo>
                  <a:pt x="5848945" y="2928193"/>
                  <a:pt x="5850186" y="2929433"/>
                  <a:pt x="5852666" y="2931914"/>
                </a:cubicBezTo>
                <a:cubicBezTo>
                  <a:pt x="5855146" y="2934394"/>
                  <a:pt x="5858867" y="2938115"/>
                  <a:pt x="5863828" y="2943076"/>
                </a:cubicBezTo>
                <a:cubicBezTo>
                  <a:pt x="5873749" y="2948037"/>
                  <a:pt x="5883672" y="2952998"/>
                  <a:pt x="5893593" y="2957959"/>
                </a:cubicBezTo>
                <a:cubicBezTo>
                  <a:pt x="5903515" y="2962920"/>
                  <a:pt x="5909717" y="2967881"/>
                  <a:pt x="5912197" y="2972842"/>
                </a:cubicBezTo>
                <a:cubicBezTo>
                  <a:pt x="5914677" y="2977802"/>
                  <a:pt x="5915918" y="2980283"/>
                  <a:pt x="5915918" y="2980283"/>
                </a:cubicBezTo>
                <a:cubicBezTo>
                  <a:pt x="5915918" y="2980283"/>
                  <a:pt x="5918398" y="2981523"/>
                  <a:pt x="5923359" y="2984004"/>
                </a:cubicBezTo>
                <a:cubicBezTo>
                  <a:pt x="5928320" y="2986484"/>
                  <a:pt x="5933281" y="2990205"/>
                  <a:pt x="5938242" y="2995166"/>
                </a:cubicBezTo>
                <a:lnTo>
                  <a:pt x="5945683" y="2995166"/>
                </a:lnTo>
                <a:lnTo>
                  <a:pt x="5953125" y="3002607"/>
                </a:lnTo>
                <a:lnTo>
                  <a:pt x="5975449" y="3017490"/>
                </a:lnTo>
                <a:cubicBezTo>
                  <a:pt x="5980410" y="3017490"/>
                  <a:pt x="5982890" y="3017490"/>
                  <a:pt x="5982890" y="3017490"/>
                </a:cubicBezTo>
                <a:cubicBezTo>
                  <a:pt x="5982890" y="3022451"/>
                  <a:pt x="5985370" y="3027412"/>
                  <a:pt x="5990332" y="3032373"/>
                </a:cubicBezTo>
                <a:lnTo>
                  <a:pt x="5997773" y="3047256"/>
                </a:lnTo>
                <a:cubicBezTo>
                  <a:pt x="6002734" y="3052216"/>
                  <a:pt x="6007695" y="3052216"/>
                  <a:pt x="6012656" y="3047256"/>
                </a:cubicBezTo>
                <a:cubicBezTo>
                  <a:pt x="6017617" y="3047256"/>
                  <a:pt x="6022577" y="3047256"/>
                  <a:pt x="6027539" y="3047256"/>
                </a:cubicBezTo>
                <a:cubicBezTo>
                  <a:pt x="6027539" y="3052216"/>
                  <a:pt x="6032500" y="3057178"/>
                  <a:pt x="6042422" y="3062138"/>
                </a:cubicBezTo>
                <a:cubicBezTo>
                  <a:pt x="6052343" y="3067099"/>
                  <a:pt x="6064746" y="3072061"/>
                  <a:pt x="6079629" y="3077021"/>
                </a:cubicBezTo>
                <a:lnTo>
                  <a:pt x="6116836" y="3099345"/>
                </a:lnTo>
                <a:lnTo>
                  <a:pt x="6101953" y="3099345"/>
                </a:lnTo>
                <a:lnTo>
                  <a:pt x="6072187" y="3091905"/>
                </a:lnTo>
                <a:cubicBezTo>
                  <a:pt x="6072187" y="3096865"/>
                  <a:pt x="6075908" y="3100586"/>
                  <a:pt x="6083349" y="3103066"/>
                </a:cubicBezTo>
                <a:cubicBezTo>
                  <a:pt x="6090791" y="3105547"/>
                  <a:pt x="6094511" y="3109268"/>
                  <a:pt x="6094511" y="3114228"/>
                </a:cubicBezTo>
                <a:cubicBezTo>
                  <a:pt x="6094511" y="3119189"/>
                  <a:pt x="6092031" y="3121670"/>
                  <a:pt x="6087070" y="3121670"/>
                </a:cubicBezTo>
                <a:cubicBezTo>
                  <a:pt x="6087070" y="3121670"/>
                  <a:pt x="6084590" y="3120430"/>
                  <a:pt x="6079629" y="3117949"/>
                </a:cubicBezTo>
                <a:cubicBezTo>
                  <a:pt x="6074667" y="3115468"/>
                  <a:pt x="6069707" y="3114228"/>
                  <a:pt x="6064746" y="3114228"/>
                </a:cubicBezTo>
                <a:lnTo>
                  <a:pt x="6042422" y="3114228"/>
                </a:lnTo>
                <a:lnTo>
                  <a:pt x="6064746" y="3121670"/>
                </a:lnTo>
                <a:cubicBezTo>
                  <a:pt x="6074667" y="3126630"/>
                  <a:pt x="6079629" y="3131592"/>
                  <a:pt x="6079629" y="3136553"/>
                </a:cubicBezTo>
                <a:cubicBezTo>
                  <a:pt x="6079629" y="3141513"/>
                  <a:pt x="6079629" y="3143994"/>
                  <a:pt x="6079629" y="3143994"/>
                </a:cubicBezTo>
                <a:lnTo>
                  <a:pt x="6072187" y="3143994"/>
                </a:lnTo>
                <a:cubicBezTo>
                  <a:pt x="6072187" y="3143994"/>
                  <a:pt x="6078388" y="3146475"/>
                  <a:pt x="6090791" y="3151435"/>
                </a:cubicBezTo>
                <a:cubicBezTo>
                  <a:pt x="6103193" y="3156396"/>
                  <a:pt x="6109394" y="3158877"/>
                  <a:pt x="6109394" y="3158877"/>
                </a:cubicBezTo>
                <a:lnTo>
                  <a:pt x="6101953" y="3151435"/>
                </a:lnTo>
                <a:lnTo>
                  <a:pt x="6109394" y="3143994"/>
                </a:lnTo>
                <a:cubicBezTo>
                  <a:pt x="6119316" y="3148955"/>
                  <a:pt x="6125518" y="3153916"/>
                  <a:pt x="6127998" y="3158877"/>
                </a:cubicBezTo>
                <a:cubicBezTo>
                  <a:pt x="6130478" y="3163837"/>
                  <a:pt x="6131718" y="3166318"/>
                  <a:pt x="6131718" y="3166318"/>
                </a:cubicBezTo>
                <a:lnTo>
                  <a:pt x="6146601" y="3173760"/>
                </a:lnTo>
                <a:cubicBezTo>
                  <a:pt x="6151563" y="3168799"/>
                  <a:pt x="6155283" y="3167558"/>
                  <a:pt x="6157763" y="3170039"/>
                </a:cubicBezTo>
                <a:cubicBezTo>
                  <a:pt x="6160243" y="3172519"/>
                  <a:pt x="6159004" y="3176240"/>
                  <a:pt x="6154043" y="3181201"/>
                </a:cubicBezTo>
                <a:cubicBezTo>
                  <a:pt x="6154043" y="3186162"/>
                  <a:pt x="6149081" y="3186162"/>
                  <a:pt x="6139160" y="3181201"/>
                </a:cubicBezTo>
                <a:cubicBezTo>
                  <a:pt x="6114356" y="3171279"/>
                  <a:pt x="6096992" y="3163837"/>
                  <a:pt x="6087070" y="3158877"/>
                </a:cubicBezTo>
                <a:lnTo>
                  <a:pt x="6057304" y="3166318"/>
                </a:lnTo>
                <a:cubicBezTo>
                  <a:pt x="6057304" y="3171279"/>
                  <a:pt x="6064746" y="3176240"/>
                  <a:pt x="6079629" y="3181201"/>
                </a:cubicBezTo>
                <a:cubicBezTo>
                  <a:pt x="6094511" y="3186162"/>
                  <a:pt x="6104433" y="3188642"/>
                  <a:pt x="6109394" y="3188642"/>
                </a:cubicBezTo>
                <a:cubicBezTo>
                  <a:pt x="6114356" y="3188642"/>
                  <a:pt x="6116836" y="3189882"/>
                  <a:pt x="6116836" y="3192363"/>
                </a:cubicBezTo>
                <a:cubicBezTo>
                  <a:pt x="6116836" y="3194844"/>
                  <a:pt x="6116836" y="3198564"/>
                  <a:pt x="6116836" y="3203525"/>
                </a:cubicBezTo>
                <a:lnTo>
                  <a:pt x="6087070" y="3196084"/>
                </a:lnTo>
                <a:cubicBezTo>
                  <a:pt x="6087070" y="3196084"/>
                  <a:pt x="6090791" y="3198564"/>
                  <a:pt x="6098232" y="3203525"/>
                </a:cubicBezTo>
                <a:cubicBezTo>
                  <a:pt x="6105674" y="3208486"/>
                  <a:pt x="6110635" y="3209727"/>
                  <a:pt x="6113115" y="3207246"/>
                </a:cubicBezTo>
                <a:cubicBezTo>
                  <a:pt x="6115595" y="3204765"/>
                  <a:pt x="6116836" y="3203525"/>
                  <a:pt x="6116836" y="3203525"/>
                </a:cubicBezTo>
                <a:lnTo>
                  <a:pt x="6131718" y="3210967"/>
                </a:lnTo>
                <a:lnTo>
                  <a:pt x="6131718" y="3203525"/>
                </a:lnTo>
                <a:lnTo>
                  <a:pt x="6154043" y="3225849"/>
                </a:lnTo>
                <a:cubicBezTo>
                  <a:pt x="6163964" y="3225849"/>
                  <a:pt x="6168926" y="3227089"/>
                  <a:pt x="6168926" y="3229570"/>
                </a:cubicBezTo>
                <a:cubicBezTo>
                  <a:pt x="6168926" y="3232051"/>
                  <a:pt x="6166445" y="3232051"/>
                  <a:pt x="6161484" y="3229570"/>
                </a:cubicBezTo>
                <a:cubicBezTo>
                  <a:pt x="6156523" y="3227089"/>
                  <a:pt x="6154043" y="3228331"/>
                  <a:pt x="6154043" y="3233291"/>
                </a:cubicBezTo>
                <a:cubicBezTo>
                  <a:pt x="6154043" y="3233291"/>
                  <a:pt x="6156523" y="3235772"/>
                  <a:pt x="6161484" y="3240732"/>
                </a:cubicBezTo>
                <a:cubicBezTo>
                  <a:pt x="6166445" y="3240732"/>
                  <a:pt x="6173887" y="3243213"/>
                  <a:pt x="6183808" y="3248174"/>
                </a:cubicBezTo>
                <a:cubicBezTo>
                  <a:pt x="6183808" y="3248174"/>
                  <a:pt x="6188770" y="3250654"/>
                  <a:pt x="6198691" y="3255615"/>
                </a:cubicBezTo>
                <a:cubicBezTo>
                  <a:pt x="6203652" y="3260576"/>
                  <a:pt x="6207373" y="3263056"/>
                  <a:pt x="6209853" y="3263056"/>
                </a:cubicBezTo>
                <a:cubicBezTo>
                  <a:pt x="6212333" y="3263056"/>
                  <a:pt x="6213574" y="3260576"/>
                  <a:pt x="6213574" y="3255615"/>
                </a:cubicBezTo>
                <a:lnTo>
                  <a:pt x="6221015" y="3263056"/>
                </a:lnTo>
                <a:cubicBezTo>
                  <a:pt x="6221015" y="3268017"/>
                  <a:pt x="6221015" y="3270498"/>
                  <a:pt x="6221015" y="3270498"/>
                </a:cubicBezTo>
                <a:lnTo>
                  <a:pt x="6221015" y="3277939"/>
                </a:lnTo>
                <a:cubicBezTo>
                  <a:pt x="6221015" y="3277939"/>
                  <a:pt x="6219775" y="3277939"/>
                  <a:pt x="6217295" y="3277939"/>
                </a:cubicBezTo>
                <a:cubicBezTo>
                  <a:pt x="6214815" y="3277939"/>
                  <a:pt x="6213574" y="3275459"/>
                  <a:pt x="6213574" y="3270498"/>
                </a:cubicBezTo>
                <a:cubicBezTo>
                  <a:pt x="6213574" y="3270498"/>
                  <a:pt x="6206133" y="3268017"/>
                  <a:pt x="6191250" y="3263056"/>
                </a:cubicBezTo>
                <a:lnTo>
                  <a:pt x="6168926" y="3255615"/>
                </a:lnTo>
                <a:lnTo>
                  <a:pt x="6161484" y="3248174"/>
                </a:lnTo>
                <a:lnTo>
                  <a:pt x="6146601" y="3255615"/>
                </a:lnTo>
                <a:cubicBezTo>
                  <a:pt x="6146601" y="3255615"/>
                  <a:pt x="6144121" y="3255615"/>
                  <a:pt x="6139160" y="3255615"/>
                </a:cubicBezTo>
                <a:cubicBezTo>
                  <a:pt x="6134199" y="3255615"/>
                  <a:pt x="6126757" y="3253134"/>
                  <a:pt x="6116836" y="3248174"/>
                </a:cubicBezTo>
                <a:cubicBezTo>
                  <a:pt x="6101953" y="3238252"/>
                  <a:pt x="6093271" y="3234531"/>
                  <a:pt x="6090791" y="3237011"/>
                </a:cubicBezTo>
                <a:cubicBezTo>
                  <a:pt x="6088311" y="3239492"/>
                  <a:pt x="6082109" y="3238252"/>
                  <a:pt x="6072187" y="3233291"/>
                </a:cubicBezTo>
                <a:cubicBezTo>
                  <a:pt x="6057304" y="3223369"/>
                  <a:pt x="6049863" y="3220889"/>
                  <a:pt x="6049863" y="3225849"/>
                </a:cubicBezTo>
                <a:cubicBezTo>
                  <a:pt x="6049863" y="3230810"/>
                  <a:pt x="6047383" y="3233291"/>
                  <a:pt x="6042422" y="3233291"/>
                </a:cubicBezTo>
                <a:cubicBezTo>
                  <a:pt x="6037460" y="3233291"/>
                  <a:pt x="6036221" y="3235772"/>
                  <a:pt x="6038701" y="3240732"/>
                </a:cubicBezTo>
                <a:cubicBezTo>
                  <a:pt x="6041181" y="3245693"/>
                  <a:pt x="6044902" y="3248174"/>
                  <a:pt x="6049863" y="3248174"/>
                </a:cubicBezTo>
                <a:lnTo>
                  <a:pt x="6087070" y="3263056"/>
                </a:lnTo>
                <a:cubicBezTo>
                  <a:pt x="6087070" y="3272978"/>
                  <a:pt x="6092031" y="3275459"/>
                  <a:pt x="6101953" y="3270498"/>
                </a:cubicBezTo>
                <a:cubicBezTo>
                  <a:pt x="6101953" y="3265537"/>
                  <a:pt x="6106914" y="3263056"/>
                  <a:pt x="6116836" y="3263056"/>
                </a:cubicBezTo>
                <a:lnTo>
                  <a:pt x="6131718" y="3270498"/>
                </a:lnTo>
                <a:cubicBezTo>
                  <a:pt x="6126757" y="3270498"/>
                  <a:pt x="6123036" y="3271738"/>
                  <a:pt x="6120556" y="3274219"/>
                </a:cubicBezTo>
                <a:cubicBezTo>
                  <a:pt x="6118076" y="3276699"/>
                  <a:pt x="6116836" y="3277939"/>
                  <a:pt x="6116836" y="3277939"/>
                </a:cubicBezTo>
                <a:cubicBezTo>
                  <a:pt x="6116836" y="3282900"/>
                  <a:pt x="6119316" y="3285381"/>
                  <a:pt x="6124277" y="3285381"/>
                </a:cubicBezTo>
                <a:cubicBezTo>
                  <a:pt x="6124277" y="3285381"/>
                  <a:pt x="6121797" y="3285381"/>
                  <a:pt x="6116836" y="3285381"/>
                </a:cubicBezTo>
                <a:cubicBezTo>
                  <a:pt x="6111874" y="3285381"/>
                  <a:pt x="6114356" y="3290341"/>
                  <a:pt x="6124277" y="3300263"/>
                </a:cubicBezTo>
                <a:lnTo>
                  <a:pt x="6116836" y="3307705"/>
                </a:lnTo>
                <a:cubicBezTo>
                  <a:pt x="6111874" y="3302744"/>
                  <a:pt x="6108154" y="3301503"/>
                  <a:pt x="6105674" y="3303984"/>
                </a:cubicBezTo>
                <a:cubicBezTo>
                  <a:pt x="6103193" y="3306465"/>
                  <a:pt x="6099473" y="3307705"/>
                  <a:pt x="6094511" y="3307705"/>
                </a:cubicBezTo>
                <a:cubicBezTo>
                  <a:pt x="6089550" y="3307705"/>
                  <a:pt x="6089550" y="3310186"/>
                  <a:pt x="6094511" y="3315146"/>
                </a:cubicBezTo>
                <a:lnTo>
                  <a:pt x="6079629" y="3322588"/>
                </a:lnTo>
                <a:cubicBezTo>
                  <a:pt x="6079629" y="3322588"/>
                  <a:pt x="6079629" y="3320107"/>
                  <a:pt x="6079629" y="3315146"/>
                </a:cubicBezTo>
                <a:cubicBezTo>
                  <a:pt x="6079629" y="3310186"/>
                  <a:pt x="6078388" y="3307705"/>
                  <a:pt x="6075908" y="3307705"/>
                </a:cubicBezTo>
                <a:cubicBezTo>
                  <a:pt x="6073428" y="3307705"/>
                  <a:pt x="6073428" y="3310186"/>
                  <a:pt x="6075908" y="3315146"/>
                </a:cubicBezTo>
                <a:cubicBezTo>
                  <a:pt x="6078388" y="3320107"/>
                  <a:pt x="6079629" y="3322588"/>
                  <a:pt x="6079629" y="3322588"/>
                </a:cubicBezTo>
                <a:cubicBezTo>
                  <a:pt x="6074667" y="3317627"/>
                  <a:pt x="6067226" y="3315146"/>
                  <a:pt x="6057304" y="3315146"/>
                </a:cubicBezTo>
                <a:lnTo>
                  <a:pt x="6042422" y="3315146"/>
                </a:lnTo>
                <a:lnTo>
                  <a:pt x="6034980" y="3315146"/>
                </a:lnTo>
                <a:cubicBezTo>
                  <a:pt x="6034980" y="3315146"/>
                  <a:pt x="6032500" y="3317627"/>
                  <a:pt x="6027539" y="3322588"/>
                </a:cubicBezTo>
                <a:lnTo>
                  <a:pt x="6042422" y="3330029"/>
                </a:lnTo>
                <a:cubicBezTo>
                  <a:pt x="6047383" y="3334990"/>
                  <a:pt x="6051104" y="3338711"/>
                  <a:pt x="6053584" y="3341191"/>
                </a:cubicBezTo>
                <a:cubicBezTo>
                  <a:pt x="6056064" y="3343672"/>
                  <a:pt x="6059785" y="3344912"/>
                  <a:pt x="6064746" y="3344912"/>
                </a:cubicBezTo>
                <a:cubicBezTo>
                  <a:pt x="6064746" y="3344912"/>
                  <a:pt x="6065986" y="3347393"/>
                  <a:pt x="6068467" y="3352353"/>
                </a:cubicBezTo>
                <a:cubicBezTo>
                  <a:pt x="6070947" y="3357314"/>
                  <a:pt x="6073428" y="3359795"/>
                  <a:pt x="6075908" y="3359795"/>
                </a:cubicBezTo>
                <a:cubicBezTo>
                  <a:pt x="6078388" y="3359795"/>
                  <a:pt x="6079629" y="3357314"/>
                  <a:pt x="6079629" y="3352353"/>
                </a:cubicBezTo>
                <a:lnTo>
                  <a:pt x="6101953" y="3352353"/>
                </a:lnTo>
                <a:cubicBezTo>
                  <a:pt x="6106914" y="3357314"/>
                  <a:pt x="6106914" y="3362275"/>
                  <a:pt x="6101953" y="3367236"/>
                </a:cubicBezTo>
                <a:cubicBezTo>
                  <a:pt x="6092031" y="3372197"/>
                  <a:pt x="6077149" y="3372197"/>
                  <a:pt x="6057304" y="3367236"/>
                </a:cubicBezTo>
                <a:lnTo>
                  <a:pt x="6049863" y="3359795"/>
                </a:lnTo>
                <a:lnTo>
                  <a:pt x="6057304" y="3374678"/>
                </a:lnTo>
                <a:cubicBezTo>
                  <a:pt x="6057304" y="3379638"/>
                  <a:pt x="6057304" y="3384600"/>
                  <a:pt x="6057304" y="3389560"/>
                </a:cubicBezTo>
                <a:lnTo>
                  <a:pt x="6042422" y="3374678"/>
                </a:lnTo>
                <a:cubicBezTo>
                  <a:pt x="6042422" y="3364755"/>
                  <a:pt x="6039942" y="3359795"/>
                  <a:pt x="6034980" y="3359795"/>
                </a:cubicBezTo>
                <a:cubicBezTo>
                  <a:pt x="6039942" y="3364755"/>
                  <a:pt x="6041181" y="3369717"/>
                  <a:pt x="6038701" y="3374678"/>
                </a:cubicBezTo>
                <a:cubicBezTo>
                  <a:pt x="6036221" y="3379638"/>
                  <a:pt x="6032500" y="3380879"/>
                  <a:pt x="6027539" y="3378398"/>
                </a:cubicBezTo>
                <a:cubicBezTo>
                  <a:pt x="6022577" y="3375918"/>
                  <a:pt x="6022577" y="3374678"/>
                  <a:pt x="6027539" y="3374678"/>
                </a:cubicBezTo>
                <a:lnTo>
                  <a:pt x="6005215" y="3367236"/>
                </a:lnTo>
                <a:cubicBezTo>
                  <a:pt x="6000253" y="3367236"/>
                  <a:pt x="5997773" y="3364755"/>
                  <a:pt x="5997773" y="3359795"/>
                </a:cubicBezTo>
                <a:lnTo>
                  <a:pt x="5968008" y="3352353"/>
                </a:lnTo>
                <a:lnTo>
                  <a:pt x="5982890" y="3374678"/>
                </a:lnTo>
                <a:cubicBezTo>
                  <a:pt x="5987852" y="3374678"/>
                  <a:pt x="5991572" y="3374678"/>
                  <a:pt x="5994052" y="3374678"/>
                </a:cubicBezTo>
                <a:cubicBezTo>
                  <a:pt x="5996533" y="3374678"/>
                  <a:pt x="5997773" y="3377158"/>
                  <a:pt x="5997773" y="3382119"/>
                </a:cubicBezTo>
                <a:cubicBezTo>
                  <a:pt x="6002734" y="3392042"/>
                  <a:pt x="6007695" y="3392042"/>
                  <a:pt x="6012656" y="3382119"/>
                </a:cubicBezTo>
                <a:cubicBezTo>
                  <a:pt x="6012656" y="3382119"/>
                  <a:pt x="6015136" y="3383359"/>
                  <a:pt x="6020097" y="3385840"/>
                </a:cubicBezTo>
                <a:cubicBezTo>
                  <a:pt x="6025059" y="3388320"/>
                  <a:pt x="6027539" y="3389560"/>
                  <a:pt x="6027539" y="3389560"/>
                </a:cubicBezTo>
                <a:cubicBezTo>
                  <a:pt x="6042422" y="3389560"/>
                  <a:pt x="6049863" y="3392042"/>
                  <a:pt x="6049863" y="3397002"/>
                </a:cubicBezTo>
                <a:cubicBezTo>
                  <a:pt x="6049863" y="3401962"/>
                  <a:pt x="6052343" y="3403203"/>
                  <a:pt x="6057304" y="3400722"/>
                </a:cubicBezTo>
                <a:cubicBezTo>
                  <a:pt x="6062266" y="3398242"/>
                  <a:pt x="6064746" y="3399482"/>
                  <a:pt x="6064746" y="3404443"/>
                </a:cubicBezTo>
                <a:cubicBezTo>
                  <a:pt x="6064746" y="3404443"/>
                  <a:pt x="6067226" y="3404443"/>
                  <a:pt x="6072187" y="3404443"/>
                </a:cubicBezTo>
                <a:cubicBezTo>
                  <a:pt x="6072187" y="3404443"/>
                  <a:pt x="6074667" y="3404443"/>
                  <a:pt x="6079629" y="3404443"/>
                </a:cubicBezTo>
                <a:cubicBezTo>
                  <a:pt x="6079629" y="3409404"/>
                  <a:pt x="6077149" y="3411885"/>
                  <a:pt x="6072187" y="3411885"/>
                </a:cubicBezTo>
                <a:lnTo>
                  <a:pt x="6057304" y="3411885"/>
                </a:lnTo>
                <a:cubicBezTo>
                  <a:pt x="6052343" y="3411885"/>
                  <a:pt x="6047383" y="3411885"/>
                  <a:pt x="6042422" y="3411885"/>
                </a:cubicBezTo>
                <a:cubicBezTo>
                  <a:pt x="6037460" y="3411885"/>
                  <a:pt x="6034980" y="3411885"/>
                  <a:pt x="6034980" y="3411885"/>
                </a:cubicBezTo>
                <a:cubicBezTo>
                  <a:pt x="6025059" y="3406924"/>
                  <a:pt x="6018857" y="3404443"/>
                  <a:pt x="6016377" y="3404443"/>
                </a:cubicBezTo>
                <a:cubicBezTo>
                  <a:pt x="6013897" y="3404443"/>
                  <a:pt x="6012656" y="3404443"/>
                  <a:pt x="6012656" y="3404443"/>
                </a:cubicBezTo>
                <a:cubicBezTo>
                  <a:pt x="6007695" y="3399482"/>
                  <a:pt x="5995293" y="3395762"/>
                  <a:pt x="5975449" y="3393281"/>
                </a:cubicBezTo>
                <a:cubicBezTo>
                  <a:pt x="5955605" y="3390800"/>
                  <a:pt x="5943203" y="3389560"/>
                  <a:pt x="5938242" y="3389560"/>
                </a:cubicBezTo>
                <a:cubicBezTo>
                  <a:pt x="5933281" y="3394521"/>
                  <a:pt x="5925839" y="3394521"/>
                  <a:pt x="5915918" y="3389560"/>
                </a:cubicBezTo>
                <a:cubicBezTo>
                  <a:pt x="5905996" y="3384600"/>
                  <a:pt x="5901035" y="3384600"/>
                  <a:pt x="5901035" y="3389560"/>
                </a:cubicBezTo>
                <a:cubicBezTo>
                  <a:pt x="5901035" y="3394521"/>
                  <a:pt x="5902276" y="3395762"/>
                  <a:pt x="5904756" y="3393281"/>
                </a:cubicBezTo>
                <a:cubicBezTo>
                  <a:pt x="5907236" y="3390800"/>
                  <a:pt x="5910956" y="3392042"/>
                  <a:pt x="5915918" y="3397002"/>
                </a:cubicBezTo>
                <a:cubicBezTo>
                  <a:pt x="5920879" y="3401962"/>
                  <a:pt x="5927080" y="3406924"/>
                  <a:pt x="5934521" y="3411885"/>
                </a:cubicBezTo>
                <a:cubicBezTo>
                  <a:pt x="5941963" y="3416845"/>
                  <a:pt x="5946924" y="3419326"/>
                  <a:pt x="5949404" y="3419326"/>
                </a:cubicBezTo>
                <a:cubicBezTo>
                  <a:pt x="5951884" y="3419326"/>
                  <a:pt x="5953125" y="3419326"/>
                  <a:pt x="5953125" y="3419326"/>
                </a:cubicBezTo>
                <a:cubicBezTo>
                  <a:pt x="5953125" y="3419326"/>
                  <a:pt x="5953125" y="3421807"/>
                  <a:pt x="5953125" y="3426767"/>
                </a:cubicBezTo>
                <a:lnTo>
                  <a:pt x="5945683" y="3426767"/>
                </a:lnTo>
                <a:lnTo>
                  <a:pt x="5938242" y="3419326"/>
                </a:lnTo>
                <a:cubicBezTo>
                  <a:pt x="5938242" y="3429248"/>
                  <a:pt x="5940722" y="3436689"/>
                  <a:pt x="5945683" y="3441650"/>
                </a:cubicBezTo>
                <a:lnTo>
                  <a:pt x="5930801" y="3441650"/>
                </a:lnTo>
                <a:cubicBezTo>
                  <a:pt x="5915918" y="3431728"/>
                  <a:pt x="5908476" y="3431728"/>
                  <a:pt x="5908476" y="3441650"/>
                </a:cubicBezTo>
                <a:lnTo>
                  <a:pt x="5893593" y="3441650"/>
                </a:lnTo>
                <a:lnTo>
                  <a:pt x="5901035" y="3434209"/>
                </a:lnTo>
                <a:cubicBezTo>
                  <a:pt x="5901035" y="3439170"/>
                  <a:pt x="5904756" y="3437929"/>
                  <a:pt x="5912197" y="3430488"/>
                </a:cubicBezTo>
                <a:cubicBezTo>
                  <a:pt x="5919638" y="3423047"/>
                  <a:pt x="5923359" y="3419326"/>
                  <a:pt x="5923359" y="3419326"/>
                </a:cubicBezTo>
                <a:lnTo>
                  <a:pt x="5915918" y="3419326"/>
                </a:lnTo>
                <a:cubicBezTo>
                  <a:pt x="5910956" y="3424287"/>
                  <a:pt x="5905996" y="3426767"/>
                  <a:pt x="5901035" y="3426767"/>
                </a:cubicBezTo>
                <a:cubicBezTo>
                  <a:pt x="5896074" y="3426767"/>
                  <a:pt x="5891113" y="3424287"/>
                  <a:pt x="5886152" y="3419326"/>
                </a:cubicBezTo>
                <a:cubicBezTo>
                  <a:pt x="5886152" y="3419326"/>
                  <a:pt x="5882431" y="3419326"/>
                  <a:pt x="5874990" y="3419326"/>
                </a:cubicBezTo>
                <a:cubicBezTo>
                  <a:pt x="5867549" y="3419326"/>
                  <a:pt x="5863828" y="3419326"/>
                  <a:pt x="5863828" y="3419326"/>
                </a:cubicBezTo>
                <a:lnTo>
                  <a:pt x="5856386" y="3419326"/>
                </a:lnTo>
                <a:cubicBezTo>
                  <a:pt x="5851425" y="3419326"/>
                  <a:pt x="5846465" y="3419326"/>
                  <a:pt x="5841504" y="3419326"/>
                </a:cubicBezTo>
                <a:lnTo>
                  <a:pt x="5856386" y="3411885"/>
                </a:lnTo>
                <a:cubicBezTo>
                  <a:pt x="5856386" y="3411885"/>
                  <a:pt x="5858867" y="3411885"/>
                  <a:pt x="5863828" y="3411885"/>
                </a:cubicBezTo>
                <a:cubicBezTo>
                  <a:pt x="5863828" y="3406924"/>
                  <a:pt x="5866308" y="3404443"/>
                  <a:pt x="5871269" y="3404443"/>
                </a:cubicBezTo>
                <a:lnTo>
                  <a:pt x="5871269" y="3389560"/>
                </a:lnTo>
                <a:cubicBezTo>
                  <a:pt x="5851425" y="3384600"/>
                  <a:pt x="5841504" y="3387080"/>
                  <a:pt x="5841504" y="3397002"/>
                </a:cubicBezTo>
                <a:lnTo>
                  <a:pt x="5834062" y="3389560"/>
                </a:lnTo>
                <a:cubicBezTo>
                  <a:pt x="5834062" y="3379638"/>
                  <a:pt x="5821660" y="3372197"/>
                  <a:pt x="5796855" y="3367236"/>
                </a:cubicBezTo>
                <a:cubicBezTo>
                  <a:pt x="5786934" y="3367236"/>
                  <a:pt x="5781972" y="3367236"/>
                  <a:pt x="5781972" y="3367236"/>
                </a:cubicBezTo>
                <a:lnTo>
                  <a:pt x="5759648" y="3367236"/>
                </a:lnTo>
                <a:cubicBezTo>
                  <a:pt x="5759648" y="3367236"/>
                  <a:pt x="5758408" y="3369717"/>
                  <a:pt x="5755927" y="3374678"/>
                </a:cubicBezTo>
                <a:cubicBezTo>
                  <a:pt x="5753447" y="3379638"/>
                  <a:pt x="5757168" y="3384600"/>
                  <a:pt x="5767090" y="3389560"/>
                </a:cubicBezTo>
                <a:cubicBezTo>
                  <a:pt x="5777011" y="3394521"/>
                  <a:pt x="5781972" y="3394521"/>
                  <a:pt x="5781972" y="3389560"/>
                </a:cubicBezTo>
                <a:lnTo>
                  <a:pt x="5789414" y="3397002"/>
                </a:lnTo>
                <a:lnTo>
                  <a:pt x="5804297" y="3397002"/>
                </a:lnTo>
                <a:lnTo>
                  <a:pt x="5811738" y="3397002"/>
                </a:lnTo>
                <a:cubicBezTo>
                  <a:pt x="5816699" y="3401962"/>
                  <a:pt x="5821660" y="3404443"/>
                  <a:pt x="5826621" y="3404443"/>
                </a:cubicBezTo>
                <a:cubicBezTo>
                  <a:pt x="5826621" y="3404443"/>
                  <a:pt x="5827861" y="3405683"/>
                  <a:pt x="5830342" y="3408164"/>
                </a:cubicBezTo>
                <a:cubicBezTo>
                  <a:pt x="5832822" y="3410644"/>
                  <a:pt x="5834062" y="3411885"/>
                  <a:pt x="5834062" y="3411885"/>
                </a:cubicBezTo>
                <a:cubicBezTo>
                  <a:pt x="5834062" y="3416845"/>
                  <a:pt x="5832822" y="3419326"/>
                  <a:pt x="5830342" y="3419326"/>
                </a:cubicBezTo>
                <a:cubicBezTo>
                  <a:pt x="5827861" y="3419326"/>
                  <a:pt x="5824141" y="3416845"/>
                  <a:pt x="5819179" y="3411885"/>
                </a:cubicBezTo>
                <a:cubicBezTo>
                  <a:pt x="5819179" y="3411885"/>
                  <a:pt x="5817939" y="3410644"/>
                  <a:pt x="5815459" y="3408164"/>
                </a:cubicBezTo>
                <a:cubicBezTo>
                  <a:pt x="5812979" y="3405683"/>
                  <a:pt x="5809258" y="3404443"/>
                  <a:pt x="5804297" y="3404443"/>
                </a:cubicBezTo>
                <a:lnTo>
                  <a:pt x="5789414" y="3404443"/>
                </a:lnTo>
                <a:cubicBezTo>
                  <a:pt x="5789414" y="3404443"/>
                  <a:pt x="5786934" y="3404443"/>
                  <a:pt x="5781972" y="3404443"/>
                </a:cubicBezTo>
                <a:cubicBezTo>
                  <a:pt x="5777011" y="3409404"/>
                  <a:pt x="5774531" y="3409404"/>
                  <a:pt x="5774531" y="3404443"/>
                </a:cubicBezTo>
                <a:lnTo>
                  <a:pt x="5767090" y="3404443"/>
                </a:lnTo>
                <a:cubicBezTo>
                  <a:pt x="5767090" y="3409404"/>
                  <a:pt x="5764609" y="3411885"/>
                  <a:pt x="5759648" y="3411885"/>
                </a:cubicBezTo>
                <a:cubicBezTo>
                  <a:pt x="5759648" y="3411885"/>
                  <a:pt x="5757168" y="3409404"/>
                  <a:pt x="5752207" y="3404443"/>
                </a:cubicBezTo>
                <a:lnTo>
                  <a:pt x="5759648" y="3404443"/>
                </a:lnTo>
                <a:lnTo>
                  <a:pt x="5692676" y="3374678"/>
                </a:lnTo>
                <a:cubicBezTo>
                  <a:pt x="5692676" y="3374678"/>
                  <a:pt x="5690195" y="3372197"/>
                  <a:pt x="5685234" y="3367236"/>
                </a:cubicBezTo>
                <a:cubicBezTo>
                  <a:pt x="5680273" y="3367236"/>
                  <a:pt x="5677793" y="3367236"/>
                  <a:pt x="5677793" y="3367236"/>
                </a:cubicBezTo>
                <a:lnTo>
                  <a:pt x="5670351" y="3367236"/>
                </a:lnTo>
                <a:cubicBezTo>
                  <a:pt x="5665390" y="3362275"/>
                  <a:pt x="5660430" y="3359795"/>
                  <a:pt x="5655468" y="3359795"/>
                </a:cubicBezTo>
                <a:lnTo>
                  <a:pt x="5648027" y="3367236"/>
                </a:lnTo>
                <a:lnTo>
                  <a:pt x="5648027" y="3374678"/>
                </a:lnTo>
                <a:cubicBezTo>
                  <a:pt x="5652988" y="3374678"/>
                  <a:pt x="5656709" y="3374678"/>
                  <a:pt x="5659189" y="3374678"/>
                </a:cubicBezTo>
                <a:cubicBezTo>
                  <a:pt x="5661669" y="3374678"/>
                  <a:pt x="5662910" y="3377158"/>
                  <a:pt x="5662910" y="3382119"/>
                </a:cubicBezTo>
                <a:cubicBezTo>
                  <a:pt x="5662910" y="3382119"/>
                  <a:pt x="5665390" y="3382119"/>
                  <a:pt x="5670351" y="3382119"/>
                </a:cubicBezTo>
                <a:lnTo>
                  <a:pt x="5700117" y="3389560"/>
                </a:lnTo>
                <a:cubicBezTo>
                  <a:pt x="5695156" y="3389560"/>
                  <a:pt x="5695156" y="3392042"/>
                  <a:pt x="5700117" y="3397002"/>
                </a:cubicBezTo>
                <a:cubicBezTo>
                  <a:pt x="5705078" y="3401962"/>
                  <a:pt x="5712520" y="3401962"/>
                  <a:pt x="5722441" y="3397002"/>
                </a:cubicBezTo>
                <a:lnTo>
                  <a:pt x="5737324" y="3411885"/>
                </a:lnTo>
                <a:lnTo>
                  <a:pt x="5729883" y="3419326"/>
                </a:lnTo>
                <a:cubicBezTo>
                  <a:pt x="5724921" y="3419326"/>
                  <a:pt x="5721201" y="3419326"/>
                  <a:pt x="5718720" y="3419326"/>
                </a:cubicBezTo>
                <a:cubicBezTo>
                  <a:pt x="5716240" y="3419326"/>
                  <a:pt x="5715000" y="3419326"/>
                  <a:pt x="5715000" y="3419326"/>
                </a:cubicBezTo>
                <a:lnTo>
                  <a:pt x="5707558" y="3411885"/>
                </a:lnTo>
                <a:lnTo>
                  <a:pt x="5700117" y="3411885"/>
                </a:lnTo>
                <a:cubicBezTo>
                  <a:pt x="5695156" y="3411885"/>
                  <a:pt x="5692676" y="3411885"/>
                  <a:pt x="5692676" y="3411885"/>
                </a:cubicBezTo>
                <a:cubicBezTo>
                  <a:pt x="5692676" y="3411885"/>
                  <a:pt x="5690195" y="3411885"/>
                  <a:pt x="5685234" y="3411885"/>
                </a:cubicBezTo>
                <a:cubicBezTo>
                  <a:pt x="5680273" y="3406924"/>
                  <a:pt x="5675313" y="3406924"/>
                  <a:pt x="5670351" y="3411885"/>
                </a:cubicBezTo>
                <a:lnTo>
                  <a:pt x="5670351" y="3404443"/>
                </a:lnTo>
                <a:lnTo>
                  <a:pt x="5662910" y="3404443"/>
                </a:lnTo>
                <a:cubicBezTo>
                  <a:pt x="5662910" y="3409404"/>
                  <a:pt x="5662910" y="3411885"/>
                  <a:pt x="5662910" y="3411885"/>
                </a:cubicBezTo>
                <a:lnTo>
                  <a:pt x="5662910" y="3419326"/>
                </a:lnTo>
                <a:cubicBezTo>
                  <a:pt x="5657949" y="3419326"/>
                  <a:pt x="5655468" y="3416845"/>
                  <a:pt x="5655468" y="3411885"/>
                </a:cubicBezTo>
                <a:cubicBezTo>
                  <a:pt x="5655468" y="3406924"/>
                  <a:pt x="5652988" y="3406924"/>
                  <a:pt x="5648027" y="3411885"/>
                </a:cubicBezTo>
                <a:lnTo>
                  <a:pt x="5640586" y="3411885"/>
                </a:lnTo>
                <a:cubicBezTo>
                  <a:pt x="5635624" y="3411885"/>
                  <a:pt x="5634385" y="3410644"/>
                  <a:pt x="5636865" y="3408164"/>
                </a:cubicBezTo>
                <a:cubicBezTo>
                  <a:pt x="5639345" y="3405683"/>
                  <a:pt x="5638106" y="3401962"/>
                  <a:pt x="5633144" y="3397002"/>
                </a:cubicBezTo>
                <a:cubicBezTo>
                  <a:pt x="5628183" y="3392042"/>
                  <a:pt x="5623223" y="3389560"/>
                  <a:pt x="5618261" y="3389560"/>
                </a:cubicBezTo>
                <a:cubicBezTo>
                  <a:pt x="5618261" y="3389560"/>
                  <a:pt x="5615781" y="3389560"/>
                  <a:pt x="5610820" y="3389560"/>
                </a:cubicBezTo>
                <a:cubicBezTo>
                  <a:pt x="5610820" y="3384600"/>
                  <a:pt x="5610820" y="3382119"/>
                  <a:pt x="5610820" y="3382119"/>
                </a:cubicBezTo>
                <a:cubicBezTo>
                  <a:pt x="5605859" y="3382119"/>
                  <a:pt x="5603379" y="3382119"/>
                  <a:pt x="5603379" y="3382119"/>
                </a:cubicBezTo>
                <a:cubicBezTo>
                  <a:pt x="5598417" y="3382119"/>
                  <a:pt x="5590976" y="3379638"/>
                  <a:pt x="5581054" y="3374678"/>
                </a:cubicBezTo>
                <a:cubicBezTo>
                  <a:pt x="5571133" y="3374678"/>
                  <a:pt x="5566172" y="3372197"/>
                  <a:pt x="5566172" y="3367236"/>
                </a:cubicBezTo>
                <a:lnTo>
                  <a:pt x="5566172" y="3374678"/>
                </a:lnTo>
                <a:cubicBezTo>
                  <a:pt x="5561210" y="3374678"/>
                  <a:pt x="5556250" y="3374678"/>
                  <a:pt x="5551289" y="3374678"/>
                </a:cubicBezTo>
                <a:cubicBezTo>
                  <a:pt x="5546327" y="3374678"/>
                  <a:pt x="5541367" y="3372197"/>
                  <a:pt x="5536406" y="3367236"/>
                </a:cubicBezTo>
                <a:lnTo>
                  <a:pt x="5528965" y="3367236"/>
                </a:lnTo>
                <a:lnTo>
                  <a:pt x="5499199" y="3367236"/>
                </a:lnTo>
                <a:cubicBezTo>
                  <a:pt x="5499199" y="3362275"/>
                  <a:pt x="5491758" y="3359795"/>
                  <a:pt x="5476875" y="3359795"/>
                </a:cubicBezTo>
                <a:cubicBezTo>
                  <a:pt x="5476875" y="3364755"/>
                  <a:pt x="5474395" y="3367236"/>
                  <a:pt x="5469433" y="3367236"/>
                </a:cubicBezTo>
                <a:lnTo>
                  <a:pt x="5469433" y="3374678"/>
                </a:lnTo>
                <a:cubicBezTo>
                  <a:pt x="5474395" y="3379638"/>
                  <a:pt x="5479355" y="3382119"/>
                  <a:pt x="5484316" y="3382119"/>
                </a:cubicBezTo>
                <a:lnTo>
                  <a:pt x="5521523" y="3389560"/>
                </a:lnTo>
                <a:cubicBezTo>
                  <a:pt x="5531445" y="3389560"/>
                  <a:pt x="5538886" y="3390800"/>
                  <a:pt x="5543847" y="3393281"/>
                </a:cubicBezTo>
                <a:cubicBezTo>
                  <a:pt x="5548809" y="3395762"/>
                  <a:pt x="5553769" y="3399482"/>
                  <a:pt x="5558730" y="3404443"/>
                </a:cubicBezTo>
                <a:lnTo>
                  <a:pt x="5566172" y="3419326"/>
                </a:lnTo>
                <a:lnTo>
                  <a:pt x="5566172" y="3426767"/>
                </a:lnTo>
                <a:cubicBezTo>
                  <a:pt x="5576093" y="3426767"/>
                  <a:pt x="5581054" y="3421807"/>
                  <a:pt x="5581054" y="3411885"/>
                </a:cubicBezTo>
                <a:cubicBezTo>
                  <a:pt x="5581054" y="3406924"/>
                  <a:pt x="5586016" y="3404443"/>
                  <a:pt x="5595937" y="3404443"/>
                </a:cubicBezTo>
                <a:lnTo>
                  <a:pt x="5618261" y="3404443"/>
                </a:lnTo>
                <a:cubicBezTo>
                  <a:pt x="5618261" y="3409404"/>
                  <a:pt x="5625703" y="3414365"/>
                  <a:pt x="5640586" y="3419326"/>
                </a:cubicBezTo>
                <a:lnTo>
                  <a:pt x="5662910" y="3434209"/>
                </a:lnTo>
                <a:cubicBezTo>
                  <a:pt x="5667871" y="3434209"/>
                  <a:pt x="5670351" y="3434209"/>
                  <a:pt x="5670351" y="3434209"/>
                </a:cubicBezTo>
                <a:cubicBezTo>
                  <a:pt x="5685234" y="3439170"/>
                  <a:pt x="5695156" y="3444131"/>
                  <a:pt x="5700117" y="3449092"/>
                </a:cubicBezTo>
                <a:lnTo>
                  <a:pt x="5692676" y="3449092"/>
                </a:lnTo>
                <a:lnTo>
                  <a:pt x="5677793" y="3441650"/>
                </a:lnTo>
                <a:cubicBezTo>
                  <a:pt x="5677793" y="3441650"/>
                  <a:pt x="5676552" y="3441650"/>
                  <a:pt x="5674072" y="3441650"/>
                </a:cubicBezTo>
                <a:cubicBezTo>
                  <a:pt x="5671592" y="3441650"/>
                  <a:pt x="5667871" y="3441650"/>
                  <a:pt x="5662910" y="3441650"/>
                </a:cubicBezTo>
                <a:lnTo>
                  <a:pt x="5655468" y="3441650"/>
                </a:lnTo>
                <a:lnTo>
                  <a:pt x="5662910" y="3449092"/>
                </a:lnTo>
                <a:cubicBezTo>
                  <a:pt x="5667871" y="3454052"/>
                  <a:pt x="5675313" y="3456533"/>
                  <a:pt x="5685234" y="3456533"/>
                </a:cubicBezTo>
                <a:cubicBezTo>
                  <a:pt x="5695156" y="3456533"/>
                  <a:pt x="5705078" y="3454052"/>
                  <a:pt x="5715000" y="3449092"/>
                </a:cubicBezTo>
                <a:cubicBezTo>
                  <a:pt x="5715000" y="3449092"/>
                  <a:pt x="5717480" y="3449092"/>
                  <a:pt x="5722441" y="3449092"/>
                </a:cubicBezTo>
                <a:cubicBezTo>
                  <a:pt x="5727402" y="3449092"/>
                  <a:pt x="5729883" y="3451572"/>
                  <a:pt x="5729883" y="3456533"/>
                </a:cubicBezTo>
                <a:cubicBezTo>
                  <a:pt x="5729883" y="3456533"/>
                  <a:pt x="5734844" y="3456533"/>
                  <a:pt x="5744765" y="3456533"/>
                </a:cubicBezTo>
                <a:cubicBezTo>
                  <a:pt x="5784452" y="3466455"/>
                  <a:pt x="5811738" y="3471416"/>
                  <a:pt x="5826621" y="3471416"/>
                </a:cubicBezTo>
                <a:cubicBezTo>
                  <a:pt x="5841504" y="3471416"/>
                  <a:pt x="5851425" y="3472656"/>
                  <a:pt x="5856386" y="3475136"/>
                </a:cubicBezTo>
                <a:cubicBezTo>
                  <a:pt x="5861348" y="3477617"/>
                  <a:pt x="5866308" y="3478857"/>
                  <a:pt x="5871269" y="3478857"/>
                </a:cubicBezTo>
                <a:cubicBezTo>
                  <a:pt x="5876231" y="3478857"/>
                  <a:pt x="5878711" y="3477617"/>
                  <a:pt x="5878711" y="3475136"/>
                </a:cubicBezTo>
                <a:cubicBezTo>
                  <a:pt x="5878711" y="3472656"/>
                  <a:pt x="5876231" y="3468935"/>
                  <a:pt x="5871269" y="3463974"/>
                </a:cubicBezTo>
                <a:lnTo>
                  <a:pt x="5878711" y="3463974"/>
                </a:lnTo>
                <a:cubicBezTo>
                  <a:pt x="5878711" y="3463974"/>
                  <a:pt x="5881191" y="3465214"/>
                  <a:pt x="5886152" y="3467695"/>
                </a:cubicBezTo>
                <a:cubicBezTo>
                  <a:pt x="5891113" y="3470176"/>
                  <a:pt x="5898555" y="3471416"/>
                  <a:pt x="5908476" y="3471416"/>
                </a:cubicBezTo>
                <a:cubicBezTo>
                  <a:pt x="5918398" y="3471416"/>
                  <a:pt x="5925839" y="3472656"/>
                  <a:pt x="5930801" y="3475136"/>
                </a:cubicBezTo>
                <a:cubicBezTo>
                  <a:pt x="5935762" y="3477617"/>
                  <a:pt x="5938242" y="3478857"/>
                  <a:pt x="5938242" y="3478857"/>
                </a:cubicBezTo>
                <a:cubicBezTo>
                  <a:pt x="5938242" y="3478857"/>
                  <a:pt x="5940722" y="3480097"/>
                  <a:pt x="5945683" y="3482578"/>
                </a:cubicBezTo>
                <a:cubicBezTo>
                  <a:pt x="5950645" y="3485059"/>
                  <a:pt x="5953125" y="3486299"/>
                  <a:pt x="5953125" y="3486299"/>
                </a:cubicBezTo>
                <a:cubicBezTo>
                  <a:pt x="5953125" y="3491259"/>
                  <a:pt x="5950645" y="3493740"/>
                  <a:pt x="5945683" y="3493740"/>
                </a:cubicBezTo>
                <a:lnTo>
                  <a:pt x="5953125" y="3493740"/>
                </a:lnTo>
                <a:cubicBezTo>
                  <a:pt x="5958086" y="3493740"/>
                  <a:pt x="5960566" y="3491259"/>
                  <a:pt x="5960566" y="3486299"/>
                </a:cubicBezTo>
                <a:cubicBezTo>
                  <a:pt x="5960566" y="3491259"/>
                  <a:pt x="5961807" y="3494980"/>
                  <a:pt x="5964287" y="3497461"/>
                </a:cubicBezTo>
                <a:cubicBezTo>
                  <a:pt x="5966767" y="3499941"/>
                  <a:pt x="5970488" y="3499941"/>
                  <a:pt x="5975449" y="3497461"/>
                </a:cubicBezTo>
                <a:cubicBezTo>
                  <a:pt x="5980410" y="3494980"/>
                  <a:pt x="5982890" y="3496221"/>
                  <a:pt x="5982890" y="3501181"/>
                </a:cubicBezTo>
                <a:cubicBezTo>
                  <a:pt x="5982890" y="3511103"/>
                  <a:pt x="5984131" y="3517304"/>
                  <a:pt x="5986611" y="3519785"/>
                </a:cubicBezTo>
                <a:cubicBezTo>
                  <a:pt x="5989091" y="3522266"/>
                  <a:pt x="5990332" y="3523506"/>
                  <a:pt x="5990332" y="3523506"/>
                </a:cubicBezTo>
                <a:cubicBezTo>
                  <a:pt x="5995293" y="3523506"/>
                  <a:pt x="5997773" y="3523506"/>
                  <a:pt x="5997773" y="3523506"/>
                </a:cubicBezTo>
                <a:cubicBezTo>
                  <a:pt x="5997773" y="3528466"/>
                  <a:pt x="6002734" y="3530947"/>
                  <a:pt x="6012656" y="3530947"/>
                </a:cubicBezTo>
                <a:lnTo>
                  <a:pt x="5990332" y="3530947"/>
                </a:lnTo>
                <a:lnTo>
                  <a:pt x="5982890" y="3530947"/>
                </a:lnTo>
                <a:lnTo>
                  <a:pt x="5990332" y="3538388"/>
                </a:lnTo>
                <a:lnTo>
                  <a:pt x="6005215" y="3545830"/>
                </a:lnTo>
                <a:lnTo>
                  <a:pt x="5990332" y="3545830"/>
                </a:lnTo>
                <a:cubicBezTo>
                  <a:pt x="5985370" y="3545830"/>
                  <a:pt x="5980410" y="3544590"/>
                  <a:pt x="5975449" y="3542109"/>
                </a:cubicBezTo>
                <a:cubicBezTo>
                  <a:pt x="5970488" y="3539628"/>
                  <a:pt x="5968008" y="3538388"/>
                  <a:pt x="5968008" y="3538388"/>
                </a:cubicBezTo>
                <a:cubicBezTo>
                  <a:pt x="5968008" y="3538388"/>
                  <a:pt x="5969248" y="3540869"/>
                  <a:pt x="5971728" y="3545830"/>
                </a:cubicBezTo>
                <a:cubicBezTo>
                  <a:pt x="5974208" y="3550791"/>
                  <a:pt x="5972969" y="3553271"/>
                  <a:pt x="5968008" y="3553271"/>
                </a:cubicBezTo>
                <a:cubicBezTo>
                  <a:pt x="5963046" y="3553271"/>
                  <a:pt x="5960566" y="3553271"/>
                  <a:pt x="5960566" y="3553271"/>
                </a:cubicBezTo>
                <a:cubicBezTo>
                  <a:pt x="5960566" y="3558232"/>
                  <a:pt x="5963046" y="3559473"/>
                  <a:pt x="5968008" y="3556992"/>
                </a:cubicBezTo>
                <a:cubicBezTo>
                  <a:pt x="5972969" y="3554511"/>
                  <a:pt x="5975449" y="3554511"/>
                  <a:pt x="5975449" y="3556992"/>
                </a:cubicBezTo>
                <a:cubicBezTo>
                  <a:pt x="5975449" y="3559473"/>
                  <a:pt x="5977929" y="3560713"/>
                  <a:pt x="5982890" y="3560713"/>
                </a:cubicBezTo>
                <a:lnTo>
                  <a:pt x="5982890" y="3568154"/>
                </a:lnTo>
                <a:cubicBezTo>
                  <a:pt x="5977929" y="3573115"/>
                  <a:pt x="5974208" y="3574355"/>
                  <a:pt x="5971728" y="3571875"/>
                </a:cubicBezTo>
                <a:cubicBezTo>
                  <a:pt x="5969248" y="3569394"/>
                  <a:pt x="5965527" y="3566914"/>
                  <a:pt x="5960566" y="3564433"/>
                </a:cubicBezTo>
                <a:cubicBezTo>
                  <a:pt x="5955605" y="3561953"/>
                  <a:pt x="5950645" y="3563193"/>
                  <a:pt x="5945683" y="3568154"/>
                </a:cubicBezTo>
                <a:cubicBezTo>
                  <a:pt x="5945683" y="3563193"/>
                  <a:pt x="5944443" y="3560713"/>
                  <a:pt x="5941963" y="3560713"/>
                </a:cubicBezTo>
                <a:cubicBezTo>
                  <a:pt x="5939483" y="3560713"/>
                  <a:pt x="5935762" y="3563193"/>
                  <a:pt x="5930801" y="3568154"/>
                </a:cubicBezTo>
                <a:lnTo>
                  <a:pt x="5923359" y="3560713"/>
                </a:lnTo>
                <a:cubicBezTo>
                  <a:pt x="5928320" y="3555752"/>
                  <a:pt x="5925839" y="3550791"/>
                  <a:pt x="5915918" y="3545830"/>
                </a:cubicBezTo>
                <a:cubicBezTo>
                  <a:pt x="5910956" y="3545830"/>
                  <a:pt x="5908476" y="3545830"/>
                  <a:pt x="5908476" y="3545830"/>
                </a:cubicBezTo>
                <a:lnTo>
                  <a:pt x="5901035" y="3553271"/>
                </a:lnTo>
                <a:lnTo>
                  <a:pt x="5893593" y="3553271"/>
                </a:lnTo>
                <a:lnTo>
                  <a:pt x="5893593" y="3560713"/>
                </a:lnTo>
                <a:lnTo>
                  <a:pt x="5886152" y="3560713"/>
                </a:lnTo>
                <a:cubicBezTo>
                  <a:pt x="5891113" y="3560713"/>
                  <a:pt x="5892353" y="3563193"/>
                  <a:pt x="5889873" y="3568154"/>
                </a:cubicBezTo>
                <a:cubicBezTo>
                  <a:pt x="5887393" y="3573115"/>
                  <a:pt x="5886152" y="3575595"/>
                  <a:pt x="5886152" y="3575595"/>
                </a:cubicBezTo>
                <a:cubicBezTo>
                  <a:pt x="5881191" y="3575595"/>
                  <a:pt x="5873749" y="3575595"/>
                  <a:pt x="5863828" y="3575595"/>
                </a:cubicBezTo>
                <a:lnTo>
                  <a:pt x="5848945" y="3575595"/>
                </a:lnTo>
                <a:lnTo>
                  <a:pt x="5863828" y="3583037"/>
                </a:lnTo>
                <a:cubicBezTo>
                  <a:pt x="5873749" y="3587998"/>
                  <a:pt x="5878711" y="3587998"/>
                  <a:pt x="5878711" y="3583037"/>
                </a:cubicBezTo>
                <a:lnTo>
                  <a:pt x="5886152" y="3583037"/>
                </a:lnTo>
                <a:cubicBezTo>
                  <a:pt x="5886152" y="3583037"/>
                  <a:pt x="5886152" y="3584277"/>
                  <a:pt x="5886152" y="3586758"/>
                </a:cubicBezTo>
                <a:cubicBezTo>
                  <a:pt x="5886152" y="3589238"/>
                  <a:pt x="5888632" y="3594199"/>
                  <a:pt x="5893593" y="3601640"/>
                </a:cubicBezTo>
                <a:cubicBezTo>
                  <a:pt x="5898555" y="3609082"/>
                  <a:pt x="5903515" y="3612803"/>
                  <a:pt x="5908476" y="3612803"/>
                </a:cubicBezTo>
                <a:cubicBezTo>
                  <a:pt x="5913438" y="3612803"/>
                  <a:pt x="5915918" y="3612803"/>
                  <a:pt x="5915918" y="3612803"/>
                </a:cubicBezTo>
                <a:cubicBezTo>
                  <a:pt x="5915918" y="3612803"/>
                  <a:pt x="5920879" y="3612803"/>
                  <a:pt x="5930801" y="3612803"/>
                </a:cubicBezTo>
                <a:cubicBezTo>
                  <a:pt x="5950645" y="3612803"/>
                  <a:pt x="5960566" y="3617763"/>
                  <a:pt x="5960566" y="3627685"/>
                </a:cubicBezTo>
                <a:cubicBezTo>
                  <a:pt x="5955605" y="3632646"/>
                  <a:pt x="5953125" y="3635127"/>
                  <a:pt x="5953125" y="3635127"/>
                </a:cubicBezTo>
                <a:cubicBezTo>
                  <a:pt x="5943203" y="3635127"/>
                  <a:pt x="5938242" y="3633887"/>
                  <a:pt x="5938242" y="3631406"/>
                </a:cubicBezTo>
                <a:cubicBezTo>
                  <a:pt x="5938242" y="3628925"/>
                  <a:pt x="5935762" y="3627685"/>
                  <a:pt x="5930801" y="3627685"/>
                </a:cubicBezTo>
                <a:lnTo>
                  <a:pt x="5923359" y="3627685"/>
                </a:lnTo>
                <a:cubicBezTo>
                  <a:pt x="5923359" y="3622725"/>
                  <a:pt x="5920879" y="3620244"/>
                  <a:pt x="5915918" y="3620244"/>
                </a:cubicBezTo>
                <a:cubicBezTo>
                  <a:pt x="5915918" y="3620244"/>
                  <a:pt x="5913438" y="3620244"/>
                  <a:pt x="5908476" y="3620244"/>
                </a:cubicBezTo>
                <a:cubicBezTo>
                  <a:pt x="5903515" y="3620244"/>
                  <a:pt x="5901035" y="3620244"/>
                  <a:pt x="5901035" y="3620244"/>
                </a:cubicBezTo>
                <a:cubicBezTo>
                  <a:pt x="5896074" y="3620244"/>
                  <a:pt x="5888632" y="3620244"/>
                  <a:pt x="5878711" y="3620244"/>
                </a:cubicBezTo>
                <a:lnTo>
                  <a:pt x="5871269" y="3620244"/>
                </a:lnTo>
                <a:cubicBezTo>
                  <a:pt x="5876231" y="3625205"/>
                  <a:pt x="5879951" y="3626445"/>
                  <a:pt x="5882431" y="3623965"/>
                </a:cubicBezTo>
                <a:cubicBezTo>
                  <a:pt x="5884911" y="3621484"/>
                  <a:pt x="5887393" y="3622725"/>
                  <a:pt x="5889873" y="3627685"/>
                </a:cubicBezTo>
                <a:cubicBezTo>
                  <a:pt x="5892353" y="3632646"/>
                  <a:pt x="5896074" y="3635127"/>
                  <a:pt x="5901035" y="3635127"/>
                </a:cubicBezTo>
                <a:cubicBezTo>
                  <a:pt x="5901035" y="3635127"/>
                  <a:pt x="5905996" y="3638847"/>
                  <a:pt x="5915918" y="3646289"/>
                </a:cubicBezTo>
                <a:cubicBezTo>
                  <a:pt x="5925839" y="3653730"/>
                  <a:pt x="5930801" y="3657451"/>
                  <a:pt x="5930801" y="3657451"/>
                </a:cubicBezTo>
                <a:lnTo>
                  <a:pt x="5938242" y="3679775"/>
                </a:lnTo>
                <a:lnTo>
                  <a:pt x="5945683" y="3687217"/>
                </a:lnTo>
                <a:cubicBezTo>
                  <a:pt x="5945683" y="3687217"/>
                  <a:pt x="5943203" y="3687217"/>
                  <a:pt x="5938242" y="3687217"/>
                </a:cubicBezTo>
                <a:cubicBezTo>
                  <a:pt x="5938242" y="3682256"/>
                  <a:pt x="5935762" y="3679775"/>
                  <a:pt x="5930801" y="3679775"/>
                </a:cubicBezTo>
                <a:cubicBezTo>
                  <a:pt x="5930801" y="3674814"/>
                  <a:pt x="5928320" y="3672334"/>
                  <a:pt x="5923359" y="3672334"/>
                </a:cubicBezTo>
                <a:lnTo>
                  <a:pt x="5915918" y="3664892"/>
                </a:lnTo>
                <a:lnTo>
                  <a:pt x="5901035" y="3657451"/>
                </a:lnTo>
                <a:lnTo>
                  <a:pt x="5893593" y="3642568"/>
                </a:lnTo>
                <a:lnTo>
                  <a:pt x="5886152" y="3657451"/>
                </a:lnTo>
                <a:lnTo>
                  <a:pt x="5878711" y="3657451"/>
                </a:lnTo>
                <a:cubicBezTo>
                  <a:pt x="5878711" y="3662412"/>
                  <a:pt x="5878711" y="3664892"/>
                  <a:pt x="5878711" y="3664892"/>
                </a:cubicBezTo>
                <a:cubicBezTo>
                  <a:pt x="5878711" y="3664892"/>
                  <a:pt x="5879951" y="3664892"/>
                  <a:pt x="5882431" y="3664892"/>
                </a:cubicBezTo>
                <a:cubicBezTo>
                  <a:pt x="5884911" y="3664892"/>
                  <a:pt x="5886152" y="3662412"/>
                  <a:pt x="5886152" y="3657451"/>
                </a:cubicBezTo>
                <a:cubicBezTo>
                  <a:pt x="5886152" y="3667373"/>
                  <a:pt x="5893593" y="3672334"/>
                  <a:pt x="5908476" y="3672334"/>
                </a:cubicBezTo>
                <a:cubicBezTo>
                  <a:pt x="5908476" y="3672334"/>
                  <a:pt x="5908476" y="3674814"/>
                  <a:pt x="5908476" y="3679775"/>
                </a:cubicBezTo>
                <a:cubicBezTo>
                  <a:pt x="5913438" y="3679775"/>
                  <a:pt x="5915918" y="3679775"/>
                  <a:pt x="5915918" y="3679775"/>
                </a:cubicBezTo>
                <a:cubicBezTo>
                  <a:pt x="5915918" y="3679775"/>
                  <a:pt x="5918398" y="3682256"/>
                  <a:pt x="5923359" y="3687217"/>
                </a:cubicBezTo>
                <a:cubicBezTo>
                  <a:pt x="5928320" y="3692177"/>
                  <a:pt x="5933281" y="3694658"/>
                  <a:pt x="5938242" y="3694658"/>
                </a:cubicBezTo>
                <a:cubicBezTo>
                  <a:pt x="5953125" y="3694658"/>
                  <a:pt x="5960566" y="3699619"/>
                  <a:pt x="5960566" y="3709541"/>
                </a:cubicBezTo>
                <a:lnTo>
                  <a:pt x="5968008" y="3709541"/>
                </a:lnTo>
                <a:lnTo>
                  <a:pt x="5968008" y="3695030"/>
                </a:lnTo>
                <a:lnTo>
                  <a:pt x="5969868" y="3695123"/>
                </a:lnTo>
                <a:cubicBezTo>
                  <a:pt x="5977309" y="3696053"/>
                  <a:pt x="5979170" y="3698379"/>
                  <a:pt x="5975449" y="3702099"/>
                </a:cubicBezTo>
                <a:lnTo>
                  <a:pt x="5990332" y="3702099"/>
                </a:lnTo>
                <a:cubicBezTo>
                  <a:pt x="5990332" y="3707060"/>
                  <a:pt x="5991572" y="3710781"/>
                  <a:pt x="5994052" y="3713261"/>
                </a:cubicBezTo>
                <a:cubicBezTo>
                  <a:pt x="5996533" y="3715742"/>
                  <a:pt x="5999014" y="3716982"/>
                  <a:pt x="6001494" y="3716982"/>
                </a:cubicBezTo>
                <a:cubicBezTo>
                  <a:pt x="6003974" y="3716982"/>
                  <a:pt x="6006455" y="3718222"/>
                  <a:pt x="6008935" y="3720703"/>
                </a:cubicBezTo>
                <a:cubicBezTo>
                  <a:pt x="6011415" y="3723184"/>
                  <a:pt x="6012656" y="3726904"/>
                  <a:pt x="6012656" y="3731865"/>
                </a:cubicBezTo>
                <a:cubicBezTo>
                  <a:pt x="6012656" y="3736826"/>
                  <a:pt x="6012656" y="3740546"/>
                  <a:pt x="6012656" y="3743027"/>
                </a:cubicBezTo>
                <a:cubicBezTo>
                  <a:pt x="6012656" y="3745508"/>
                  <a:pt x="6012656" y="3749228"/>
                  <a:pt x="6012656" y="3754189"/>
                </a:cubicBezTo>
                <a:cubicBezTo>
                  <a:pt x="6012656" y="3759150"/>
                  <a:pt x="6013897" y="3762871"/>
                  <a:pt x="6016377" y="3765351"/>
                </a:cubicBezTo>
                <a:cubicBezTo>
                  <a:pt x="6018857" y="3767832"/>
                  <a:pt x="6020097" y="3769072"/>
                  <a:pt x="6020097" y="3769072"/>
                </a:cubicBezTo>
                <a:cubicBezTo>
                  <a:pt x="6020097" y="3769072"/>
                  <a:pt x="6022577" y="3766591"/>
                  <a:pt x="6027539" y="3761631"/>
                </a:cubicBezTo>
                <a:cubicBezTo>
                  <a:pt x="6027539" y="3756670"/>
                  <a:pt x="6028779" y="3755429"/>
                  <a:pt x="6031260" y="3757910"/>
                </a:cubicBezTo>
                <a:cubicBezTo>
                  <a:pt x="6033740" y="3760391"/>
                  <a:pt x="6034980" y="3762871"/>
                  <a:pt x="6034980" y="3765351"/>
                </a:cubicBezTo>
                <a:cubicBezTo>
                  <a:pt x="6034980" y="3767832"/>
                  <a:pt x="6034980" y="3771553"/>
                  <a:pt x="6034980" y="3776513"/>
                </a:cubicBezTo>
                <a:cubicBezTo>
                  <a:pt x="6039942" y="3771553"/>
                  <a:pt x="6044902" y="3771553"/>
                  <a:pt x="6049863" y="3776513"/>
                </a:cubicBezTo>
                <a:lnTo>
                  <a:pt x="6064746" y="3783955"/>
                </a:lnTo>
                <a:lnTo>
                  <a:pt x="6072187" y="3783955"/>
                </a:lnTo>
                <a:cubicBezTo>
                  <a:pt x="6072187" y="3788916"/>
                  <a:pt x="6073428" y="3790156"/>
                  <a:pt x="6075908" y="3787676"/>
                </a:cubicBezTo>
                <a:cubicBezTo>
                  <a:pt x="6078388" y="3785195"/>
                  <a:pt x="6080869" y="3786436"/>
                  <a:pt x="6083349" y="3791396"/>
                </a:cubicBezTo>
                <a:cubicBezTo>
                  <a:pt x="6085829" y="3796357"/>
                  <a:pt x="6094511" y="3801318"/>
                  <a:pt x="6109394" y="3806279"/>
                </a:cubicBezTo>
                <a:cubicBezTo>
                  <a:pt x="6119316" y="3811240"/>
                  <a:pt x="6125518" y="3813720"/>
                  <a:pt x="6127998" y="3813720"/>
                </a:cubicBezTo>
                <a:cubicBezTo>
                  <a:pt x="6130478" y="3813720"/>
                  <a:pt x="6130478" y="3814961"/>
                  <a:pt x="6127998" y="3817441"/>
                </a:cubicBezTo>
                <a:cubicBezTo>
                  <a:pt x="6125518" y="3819922"/>
                  <a:pt x="6121797" y="3818681"/>
                  <a:pt x="6116836" y="3813720"/>
                </a:cubicBezTo>
                <a:cubicBezTo>
                  <a:pt x="6111874" y="3808760"/>
                  <a:pt x="6104433" y="3806279"/>
                  <a:pt x="6094511" y="3806279"/>
                </a:cubicBezTo>
                <a:lnTo>
                  <a:pt x="6087070" y="3806279"/>
                </a:lnTo>
                <a:lnTo>
                  <a:pt x="6094511" y="3821162"/>
                </a:lnTo>
                <a:cubicBezTo>
                  <a:pt x="6094511" y="3821162"/>
                  <a:pt x="6095752" y="3822402"/>
                  <a:pt x="6098232" y="3824883"/>
                </a:cubicBezTo>
                <a:cubicBezTo>
                  <a:pt x="6100712" y="3827363"/>
                  <a:pt x="6104433" y="3828603"/>
                  <a:pt x="6109394" y="3828603"/>
                </a:cubicBezTo>
                <a:cubicBezTo>
                  <a:pt x="6109394" y="3828603"/>
                  <a:pt x="6109394" y="3831084"/>
                  <a:pt x="6109394" y="3836045"/>
                </a:cubicBezTo>
                <a:cubicBezTo>
                  <a:pt x="6114356" y="3841005"/>
                  <a:pt x="6116836" y="3843486"/>
                  <a:pt x="6116836" y="3843486"/>
                </a:cubicBezTo>
                <a:cubicBezTo>
                  <a:pt x="6116836" y="3848447"/>
                  <a:pt x="6119316" y="3850928"/>
                  <a:pt x="6124277" y="3850928"/>
                </a:cubicBezTo>
                <a:lnTo>
                  <a:pt x="6101953" y="3850928"/>
                </a:lnTo>
                <a:cubicBezTo>
                  <a:pt x="6101953" y="3855888"/>
                  <a:pt x="6104433" y="3858369"/>
                  <a:pt x="6109394" y="3858369"/>
                </a:cubicBezTo>
                <a:cubicBezTo>
                  <a:pt x="6114356" y="3858369"/>
                  <a:pt x="6116836" y="3858369"/>
                  <a:pt x="6116836" y="3858369"/>
                </a:cubicBezTo>
                <a:cubicBezTo>
                  <a:pt x="6126757" y="3863330"/>
                  <a:pt x="6134199" y="3869531"/>
                  <a:pt x="6139160" y="3876972"/>
                </a:cubicBezTo>
                <a:cubicBezTo>
                  <a:pt x="6144121" y="3884414"/>
                  <a:pt x="6149081" y="3885654"/>
                  <a:pt x="6154043" y="3880693"/>
                </a:cubicBezTo>
                <a:cubicBezTo>
                  <a:pt x="6163964" y="3880693"/>
                  <a:pt x="6163964" y="3875732"/>
                  <a:pt x="6154043" y="3865810"/>
                </a:cubicBezTo>
                <a:lnTo>
                  <a:pt x="6154043" y="3858369"/>
                </a:lnTo>
                <a:cubicBezTo>
                  <a:pt x="6159004" y="3858369"/>
                  <a:pt x="6163964" y="3858369"/>
                  <a:pt x="6168926" y="3858369"/>
                </a:cubicBezTo>
                <a:lnTo>
                  <a:pt x="6176367" y="3858369"/>
                </a:lnTo>
                <a:cubicBezTo>
                  <a:pt x="6186288" y="3868291"/>
                  <a:pt x="6193730" y="3870771"/>
                  <a:pt x="6198691" y="3865810"/>
                </a:cubicBezTo>
                <a:cubicBezTo>
                  <a:pt x="6198691" y="3865810"/>
                  <a:pt x="6199932" y="3867050"/>
                  <a:pt x="6202412" y="3869531"/>
                </a:cubicBezTo>
                <a:cubicBezTo>
                  <a:pt x="6204892" y="3872012"/>
                  <a:pt x="6207373" y="3873252"/>
                  <a:pt x="6209853" y="3873252"/>
                </a:cubicBezTo>
                <a:cubicBezTo>
                  <a:pt x="6212333" y="3873252"/>
                  <a:pt x="6214815" y="3874492"/>
                  <a:pt x="6217295" y="3876972"/>
                </a:cubicBezTo>
                <a:cubicBezTo>
                  <a:pt x="6219775" y="3879453"/>
                  <a:pt x="6221015" y="3880693"/>
                  <a:pt x="6221015" y="3880693"/>
                </a:cubicBezTo>
                <a:cubicBezTo>
                  <a:pt x="6230937" y="3880693"/>
                  <a:pt x="6245820" y="3888135"/>
                  <a:pt x="6265664" y="3903017"/>
                </a:cubicBezTo>
                <a:lnTo>
                  <a:pt x="6280547" y="3903017"/>
                </a:lnTo>
                <a:cubicBezTo>
                  <a:pt x="6285508" y="3907978"/>
                  <a:pt x="6287988" y="3912939"/>
                  <a:pt x="6287988" y="3917900"/>
                </a:cubicBezTo>
                <a:cubicBezTo>
                  <a:pt x="6287988" y="3922861"/>
                  <a:pt x="6287988" y="3925342"/>
                  <a:pt x="6287988" y="3925342"/>
                </a:cubicBezTo>
                <a:lnTo>
                  <a:pt x="6280547" y="3932783"/>
                </a:lnTo>
                <a:cubicBezTo>
                  <a:pt x="6280547" y="3932783"/>
                  <a:pt x="6278067" y="3932783"/>
                  <a:pt x="6273105" y="3932783"/>
                </a:cubicBezTo>
                <a:cubicBezTo>
                  <a:pt x="6273105" y="3927822"/>
                  <a:pt x="6275585" y="3925342"/>
                  <a:pt x="6280547" y="3925342"/>
                </a:cubicBezTo>
                <a:lnTo>
                  <a:pt x="6265664" y="3910459"/>
                </a:lnTo>
                <a:lnTo>
                  <a:pt x="6235898" y="3917900"/>
                </a:lnTo>
                <a:cubicBezTo>
                  <a:pt x="6235898" y="3922861"/>
                  <a:pt x="6235898" y="3925342"/>
                  <a:pt x="6235898" y="3925342"/>
                </a:cubicBezTo>
                <a:cubicBezTo>
                  <a:pt x="6230937" y="3930302"/>
                  <a:pt x="6216054" y="3927822"/>
                  <a:pt x="6191250" y="3917900"/>
                </a:cubicBezTo>
                <a:cubicBezTo>
                  <a:pt x="6186288" y="3912939"/>
                  <a:pt x="6180088" y="3910459"/>
                  <a:pt x="6172646" y="3910459"/>
                </a:cubicBezTo>
                <a:cubicBezTo>
                  <a:pt x="6165205" y="3910459"/>
                  <a:pt x="6159004" y="3907978"/>
                  <a:pt x="6154043" y="3903017"/>
                </a:cubicBezTo>
                <a:cubicBezTo>
                  <a:pt x="6154043" y="3903017"/>
                  <a:pt x="6152802" y="3903017"/>
                  <a:pt x="6150322" y="3903017"/>
                </a:cubicBezTo>
                <a:cubicBezTo>
                  <a:pt x="6147842" y="3903017"/>
                  <a:pt x="6144121" y="3903017"/>
                  <a:pt x="6139160" y="3903017"/>
                </a:cubicBezTo>
                <a:cubicBezTo>
                  <a:pt x="6139160" y="3903017"/>
                  <a:pt x="6137919" y="3901777"/>
                  <a:pt x="6135439" y="3899297"/>
                </a:cubicBezTo>
                <a:cubicBezTo>
                  <a:pt x="6132959" y="3896816"/>
                  <a:pt x="6129238" y="3895576"/>
                  <a:pt x="6124277" y="3895576"/>
                </a:cubicBezTo>
                <a:cubicBezTo>
                  <a:pt x="6119316" y="3895576"/>
                  <a:pt x="6118076" y="3896816"/>
                  <a:pt x="6120556" y="3899297"/>
                </a:cubicBezTo>
                <a:cubicBezTo>
                  <a:pt x="6123036" y="3901777"/>
                  <a:pt x="6126757" y="3903017"/>
                  <a:pt x="6131718" y="3903017"/>
                </a:cubicBezTo>
                <a:cubicBezTo>
                  <a:pt x="6131718" y="3903017"/>
                  <a:pt x="6131718" y="3905498"/>
                  <a:pt x="6131718" y="3910459"/>
                </a:cubicBezTo>
                <a:cubicBezTo>
                  <a:pt x="6131718" y="3915420"/>
                  <a:pt x="6134199" y="3920381"/>
                  <a:pt x="6139160" y="3925342"/>
                </a:cubicBezTo>
                <a:cubicBezTo>
                  <a:pt x="6139160" y="3920381"/>
                  <a:pt x="6144121" y="3920381"/>
                  <a:pt x="6154043" y="3925342"/>
                </a:cubicBezTo>
                <a:cubicBezTo>
                  <a:pt x="6159004" y="3930302"/>
                  <a:pt x="6159004" y="3932783"/>
                  <a:pt x="6154043" y="3932783"/>
                </a:cubicBezTo>
                <a:cubicBezTo>
                  <a:pt x="6149081" y="3932783"/>
                  <a:pt x="6149081" y="3934023"/>
                  <a:pt x="6154043" y="3936504"/>
                </a:cubicBezTo>
                <a:cubicBezTo>
                  <a:pt x="6159004" y="3938984"/>
                  <a:pt x="6162725" y="3937744"/>
                  <a:pt x="6165205" y="3932783"/>
                </a:cubicBezTo>
                <a:cubicBezTo>
                  <a:pt x="6167685" y="3927822"/>
                  <a:pt x="6170166" y="3926582"/>
                  <a:pt x="6172646" y="3929062"/>
                </a:cubicBezTo>
                <a:cubicBezTo>
                  <a:pt x="6175126" y="3931543"/>
                  <a:pt x="6178847" y="3930302"/>
                  <a:pt x="6183808" y="3925342"/>
                </a:cubicBezTo>
                <a:lnTo>
                  <a:pt x="6183808" y="3932783"/>
                </a:lnTo>
                <a:cubicBezTo>
                  <a:pt x="6183808" y="3937744"/>
                  <a:pt x="6186288" y="3940224"/>
                  <a:pt x="6191250" y="3940224"/>
                </a:cubicBezTo>
                <a:lnTo>
                  <a:pt x="6198691" y="3940224"/>
                </a:lnTo>
                <a:lnTo>
                  <a:pt x="6191250" y="3947666"/>
                </a:lnTo>
                <a:lnTo>
                  <a:pt x="6191250" y="3955107"/>
                </a:lnTo>
                <a:lnTo>
                  <a:pt x="6183808" y="3955107"/>
                </a:lnTo>
                <a:lnTo>
                  <a:pt x="6176367" y="3955107"/>
                </a:lnTo>
                <a:cubicBezTo>
                  <a:pt x="6176367" y="3955107"/>
                  <a:pt x="6178847" y="3957588"/>
                  <a:pt x="6183808" y="3962549"/>
                </a:cubicBezTo>
                <a:cubicBezTo>
                  <a:pt x="6188770" y="3967509"/>
                  <a:pt x="6196211" y="3969990"/>
                  <a:pt x="6206133" y="3969990"/>
                </a:cubicBezTo>
                <a:cubicBezTo>
                  <a:pt x="6209853" y="3973711"/>
                  <a:pt x="6213109" y="3977122"/>
                  <a:pt x="6215899" y="3980222"/>
                </a:cubicBezTo>
                <a:lnTo>
                  <a:pt x="6219527" y="3984575"/>
                </a:lnTo>
                <a:lnTo>
                  <a:pt x="6215899" y="3983245"/>
                </a:lnTo>
                <a:cubicBezTo>
                  <a:pt x="6213109" y="3982470"/>
                  <a:pt x="6209853" y="3981772"/>
                  <a:pt x="6206133" y="3981152"/>
                </a:cubicBezTo>
                <a:cubicBezTo>
                  <a:pt x="6191250" y="3978671"/>
                  <a:pt x="6183808" y="3977431"/>
                  <a:pt x="6183808" y="3977431"/>
                </a:cubicBezTo>
                <a:lnTo>
                  <a:pt x="6176367" y="3969990"/>
                </a:lnTo>
                <a:cubicBezTo>
                  <a:pt x="6171406" y="3969990"/>
                  <a:pt x="6167685" y="3969990"/>
                  <a:pt x="6165205" y="3969990"/>
                </a:cubicBezTo>
                <a:cubicBezTo>
                  <a:pt x="6162725" y="3969990"/>
                  <a:pt x="6161484" y="3969990"/>
                  <a:pt x="6161484" y="3969990"/>
                </a:cubicBezTo>
                <a:lnTo>
                  <a:pt x="6154043" y="3977431"/>
                </a:lnTo>
                <a:lnTo>
                  <a:pt x="6161484" y="3984873"/>
                </a:lnTo>
                <a:lnTo>
                  <a:pt x="6168926" y="3984873"/>
                </a:lnTo>
                <a:cubicBezTo>
                  <a:pt x="6163964" y="3979912"/>
                  <a:pt x="6163964" y="3977431"/>
                  <a:pt x="6168926" y="3977431"/>
                </a:cubicBezTo>
                <a:cubicBezTo>
                  <a:pt x="6173887" y="3977431"/>
                  <a:pt x="6176367" y="3977431"/>
                  <a:pt x="6176367" y="3977431"/>
                </a:cubicBezTo>
                <a:cubicBezTo>
                  <a:pt x="6171406" y="3982392"/>
                  <a:pt x="6171406" y="3984873"/>
                  <a:pt x="6176367" y="3984873"/>
                </a:cubicBezTo>
                <a:cubicBezTo>
                  <a:pt x="6181328" y="3984873"/>
                  <a:pt x="6183808" y="3984873"/>
                  <a:pt x="6183808" y="3984873"/>
                </a:cubicBezTo>
                <a:lnTo>
                  <a:pt x="6191250" y="3992314"/>
                </a:lnTo>
                <a:lnTo>
                  <a:pt x="6206133" y="3999756"/>
                </a:lnTo>
                <a:cubicBezTo>
                  <a:pt x="6211094" y="3994795"/>
                  <a:pt x="6214815" y="3994795"/>
                  <a:pt x="6217295" y="3999756"/>
                </a:cubicBezTo>
                <a:cubicBezTo>
                  <a:pt x="6219775" y="4004716"/>
                  <a:pt x="6223495" y="4004716"/>
                  <a:pt x="6228457" y="3999756"/>
                </a:cubicBezTo>
                <a:lnTo>
                  <a:pt x="6258222" y="4014638"/>
                </a:lnTo>
                <a:cubicBezTo>
                  <a:pt x="6258222" y="4019599"/>
                  <a:pt x="6259463" y="4022080"/>
                  <a:pt x="6261943" y="4022080"/>
                </a:cubicBezTo>
                <a:cubicBezTo>
                  <a:pt x="6264423" y="4022080"/>
                  <a:pt x="6265664" y="4024561"/>
                  <a:pt x="6265664" y="4029521"/>
                </a:cubicBezTo>
                <a:cubicBezTo>
                  <a:pt x="6265664" y="4034482"/>
                  <a:pt x="6265664" y="4036963"/>
                  <a:pt x="6265664" y="4036963"/>
                </a:cubicBezTo>
                <a:cubicBezTo>
                  <a:pt x="6265664" y="4036963"/>
                  <a:pt x="6264423" y="4035723"/>
                  <a:pt x="6261943" y="4033242"/>
                </a:cubicBezTo>
                <a:cubicBezTo>
                  <a:pt x="6259463" y="4030761"/>
                  <a:pt x="6258222" y="4029521"/>
                  <a:pt x="6258222" y="4029521"/>
                </a:cubicBezTo>
                <a:cubicBezTo>
                  <a:pt x="6253261" y="4039443"/>
                  <a:pt x="6245820" y="4036963"/>
                  <a:pt x="6235898" y="4022080"/>
                </a:cubicBezTo>
                <a:lnTo>
                  <a:pt x="6221015" y="4014638"/>
                </a:lnTo>
                <a:lnTo>
                  <a:pt x="6206133" y="4014638"/>
                </a:lnTo>
                <a:cubicBezTo>
                  <a:pt x="6201171" y="4014638"/>
                  <a:pt x="6196211" y="4014638"/>
                  <a:pt x="6191250" y="4014638"/>
                </a:cubicBezTo>
                <a:lnTo>
                  <a:pt x="6183808" y="4022080"/>
                </a:lnTo>
                <a:cubicBezTo>
                  <a:pt x="6188770" y="4022080"/>
                  <a:pt x="6191250" y="4024561"/>
                  <a:pt x="6191250" y="4029521"/>
                </a:cubicBezTo>
                <a:cubicBezTo>
                  <a:pt x="6191250" y="4029521"/>
                  <a:pt x="6188770" y="4029521"/>
                  <a:pt x="6183808" y="4029521"/>
                </a:cubicBezTo>
                <a:lnTo>
                  <a:pt x="6183808" y="4044404"/>
                </a:lnTo>
                <a:cubicBezTo>
                  <a:pt x="6178847" y="4039443"/>
                  <a:pt x="6173887" y="4036963"/>
                  <a:pt x="6168926" y="4036963"/>
                </a:cubicBezTo>
                <a:lnTo>
                  <a:pt x="6168926" y="4022080"/>
                </a:lnTo>
                <a:cubicBezTo>
                  <a:pt x="6168926" y="4017119"/>
                  <a:pt x="6166445" y="4014638"/>
                  <a:pt x="6161484" y="4014638"/>
                </a:cubicBezTo>
                <a:cubicBezTo>
                  <a:pt x="6156523" y="4014638"/>
                  <a:pt x="6152802" y="4014638"/>
                  <a:pt x="6150322" y="4014638"/>
                </a:cubicBezTo>
                <a:cubicBezTo>
                  <a:pt x="6147842" y="4014638"/>
                  <a:pt x="6146601" y="4012158"/>
                  <a:pt x="6146601" y="4007197"/>
                </a:cubicBezTo>
                <a:cubicBezTo>
                  <a:pt x="6141640" y="4007197"/>
                  <a:pt x="6139160" y="4007197"/>
                  <a:pt x="6139160" y="4007197"/>
                </a:cubicBezTo>
                <a:cubicBezTo>
                  <a:pt x="6139160" y="4007197"/>
                  <a:pt x="6142881" y="4010918"/>
                  <a:pt x="6150322" y="4018359"/>
                </a:cubicBezTo>
                <a:cubicBezTo>
                  <a:pt x="6157763" y="4025801"/>
                  <a:pt x="6161484" y="4032002"/>
                  <a:pt x="6161484" y="4036963"/>
                </a:cubicBezTo>
                <a:cubicBezTo>
                  <a:pt x="6161484" y="4041923"/>
                  <a:pt x="6161484" y="4044404"/>
                  <a:pt x="6161484" y="4044404"/>
                </a:cubicBezTo>
                <a:cubicBezTo>
                  <a:pt x="6166445" y="4044404"/>
                  <a:pt x="6168926" y="4046885"/>
                  <a:pt x="6168926" y="4051845"/>
                </a:cubicBezTo>
                <a:cubicBezTo>
                  <a:pt x="6168926" y="4056806"/>
                  <a:pt x="6166445" y="4061768"/>
                  <a:pt x="6161484" y="4066728"/>
                </a:cubicBezTo>
                <a:lnTo>
                  <a:pt x="6161484" y="4059287"/>
                </a:lnTo>
                <a:lnTo>
                  <a:pt x="6146601" y="4036963"/>
                </a:lnTo>
                <a:lnTo>
                  <a:pt x="6109394" y="4036963"/>
                </a:lnTo>
                <a:cubicBezTo>
                  <a:pt x="6109394" y="4041923"/>
                  <a:pt x="6116836" y="4044404"/>
                  <a:pt x="6131718" y="4044404"/>
                </a:cubicBezTo>
                <a:cubicBezTo>
                  <a:pt x="6136680" y="4044404"/>
                  <a:pt x="6140401" y="4045644"/>
                  <a:pt x="6142881" y="4048125"/>
                </a:cubicBezTo>
                <a:cubicBezTo>
                  <a:pt x="6145361" y="4050605"/>
                  <a:pt x="6146601" y="4055566"/>
                  <a:pt x="6146601" y="4063008"/>
                </a:cubicBezTo>
                <a:cubicBezTo>
                  <a:pt x="6146601" y="4070449"/>
                  <a:pt x="6144121" y="4071689"/>
                  <a:pt x="6139160" y="4066728"/>
                </a:cubicBezTo>
                <a:cubicBezTo>
                  <a:pt x="6134199" y="4061768"/>
                  <a:pt x="6134199" y="4059287"/>
                  <a:pt x="6139160" y="4059287"/>
                </a:cubicBezTo>
                <a:lnTo>
                  <a:pt x="6109394" y="4044404"/>
                </a:lnTo>
                <a:cubicBezTo>
                  <a:pt x="6104433" y="4044404"/>
                  <a:pt x="6099473" y="4044404"/>
                  <a:pt x="6094511" y="4044404"/>
                </a:cubicBezTo>
                <a:cubicBezTo>
                  <a:pt x="6089550" y="4039443"/>
                  <a:pt x="6084590" y="4036963"/>
                  <a:pt x="6079629" y="4036963"/>
                </a:cubicBezTo>
                <a:cubicBezTo>
                  <a:pt x="6074667" y="4036963"/>
                  <a:pt x="6067226" y="4036963"/>
                  <a:pt x="6057304" y="4036963"/>
                </a:cubicBezTo>
                <a:cubicBezTo>
                  <a:pt x="6032500" y="4036963"/>
                  <a:pt x="6022577" y="4034482"/>
                  <a:pt x="6027539" y="4029521"/>
                </a:cubicBezTo>
                <a:cubicBezTo>
                  <a:pt x="6027539" y="4024561"/>
                  <a:pt x="6025059" y="4022080"/>
                  <a:pt x="6020097" y="4022080"/>
                </a:cubicBezTo>
                <a:lnTo>
                  <a:pt x="6012656" y="4022080"/>
                </a:lnTo>
                <a:cubicBezTo>
                  <a:pt x="6012656" y="4027041"/>
                  <a:pt x="6007695" y="4027041"/>
                  <a:pt x="5997773" y="4022080"/>
                </a:cubicBezTo>
                <a:lnTo>
                  <a:pt x="5982890" y="4014638"/>
                </a:lnTo>
                <a:cubicBezTo>
                  <a:pt x="5982890" y="4019599"/>
                  <a:pt x="5984131" y="4022080"/>
                  <a:pt x="5986611" y="4022080"/>
                </a:cubicBezTo>
                <a:cubicBezTo>
                  <a:pt x="5989091" y="4022080"/>
                  <a:pt x="5992812" y="4024561"/>
                  <a:pt x="5997773" y="4029521"/>
                </a:cubicBezTo>
                <a:cubicBezTo>
                  <a:pt x="6002734" y="4029521"/>
                  <a:pt x="6007695" y="4032002"/>
                  <a:pt x="6012656" y="4036963"/>
                </a:cubicBezTo>
                <a:cubicBezTo>
                  <a:pt x="6017617" y="4041923"/>
                  <a:pt x="6022577" y="4044404"/>
                  <a:pt x="6027539" y="4044404"/>
                </a:cubicBezTo>
                <a:lnTo>
                  <a:pt x="6049863" y="4051845"/>
                </a:lnTo>
                <a:cubicBezTo>
                  <a:pt x="6064746" y="4056806"/>
                  <a:pt x="6072187" y="4059287"/>
                  <a:pt x="6072187" y="4059287"/>
                </a:cubicBezTo>
                <a:lnTo>
                  <a:pt x="6079629" y="4066728"/>
                </a:lnTo>
                <a:cubicBezTo>
                  <a:pt x="6084590" y="4071689"/>
                  <a:pt x="6089550" y="4071689"/>
                  <a:pt x="6094511" y="4066728"/>
                </a:cubicBezTo>
                <a:cubicBezTo>
                  <a:pt x="6099473" y="4066728"/>
                  <a:pt x="6103193" y="4066728"/>
                  <a:pt x="6105674" y="4066728"/>
                </a:cubicBezTo>
                <a:cubicBezTo>
                  <a:pt x="6108154" y="4066728"/>
                  <a:pt x="6111874" y="4069209"/>
                  <a:pt x="6116836" y="4074170"/>
                </a:cubicBezTo>
                <a:cubicBezTo>
                  <a:pt x="6126757" y="4084092"/>
                  <a:pt x="6124277" y="4089053"/>
                  <a:pt x="6109394" y="4089053"/>
                </a:cubicBezTo>
                <a:lnTo>
                  <a:pt x="6124277" y="4096494"/>
                </a:lnTo>
                <a:cubicBezTo>
                  <a:pt x="6154043" y="4106416"/>
                  <a:pt x="6168926" y="4113857"/>
                  <a:pt x="6168926" y="4118818"/>
                </a:cubicBezTo>
                <a:cubicBezTo>
                  <a:pt x="6163964" y="4123779"/>
                  <a:pt x="6161484" y="4123779"/>
                  <a:pt x="6161484" y="4118818"/>
                </a:cubicBezTo>
                <a:cubicBezTo>
                  <a:pt x="6161484" y="4118818"/>
                  <a:pt x="6154043" y="4115097"/>
                  <a:pt x="6139160" y="4107656"/>
                </a:cubicBezTo>
                <a:cubicBezTo>
                  <a:pt x="6124277" y="4100215"/>
                  <a:pt x="6116836" y="4096494"/>
                  <a:pt x="6116836" y="4096494"/>
                </a:cubicBezTo>
                <a:lnTo>
                  <a:pt x="6131718" y="4111377"/>
                </a:lnTo>
                <a:lnTo>
                  <a:pt x="6139160" y="4118818"/>
                </a:lnTo>
                <a:lnTo>
                  <a:pt x="6103348" y="4103470"/>
                </a:lnTo>
                <a:lnTo>
                  <a:pt x="6107534" y="4102075"/>
                </a:lnTo>
                <a:cubicBezTo>
                  <a:pt x="6108775" y="4100835"/>
                  <a:pt x="6109394" y="4098975"/>
                  <a:pt x="6109394" y="4096494"/>
                </a:cubicBezTo>
                <a:cubicBezTo>
                  <a:pt x="6109394" y="4096494"/>
                  <a:pt x="6106914" y="4096494"/>
                  <a:pt x="6101953" y="4096494"/>
                </a:cubicBezTo>
                <a:cubicBezTo>
                  <a:pt x="6101953" y="4098975"/>
                  <a:pt x="6101953" y="4100835"/>
                  <a:pt x="6101953" y="4102075"/>
                </a:cubicBezTo>
                <a:lnTo>
                  <a:pt x="6101953" y="4102873"/>
                </a:lnTo>
                <a:lnTo>
                  <a:pt x="6087070" y="4096494"/>
                </a:lnTo>
                <a:cubicBezTo>
                  <a:pt x="6082109" y="4091533"/>
                  <a:pt x="6078388" y="4090293"/>
                  <a:pt x="6075908" y="4092773"/>
                </a:cubicBezTo>
                <a:cubicBezTo>
                  <a:pt x="6073428" y="4095254"/>
                  <a:pt x="6067226" y="4094013"/>
                  <a:pt x="6057304" y="4089053"/>
                </a:cubicBezTo>
                <a:lnTo>
                  <a:pt x="6049863" y="4096494"/>
                </a:lnTo>
                <a:lnTo>
                  <a:pt x="6057304" y="4103935"/>
                </a:lnTo>
                <a:lnTo>
                  <a:pt x="6042422" y="4096494"/>
                </a:lnTo>
                <a:cubicBezTo>
                  <a:pt x="6037460" y="4096494"/>
                  <a:pt x="6034980" y="4096494"/>
                  <a:pt x="6034980" y="4096494"/>
                </a:cubicBezTo>
                <a:lnTo>
                  <a:pt x="6027539" y="4096494"/>
                </a:lnTo>
                <a:lnTo>
                  <a:pt x="6020097" y="4089053"/>
                </a:lnTo>
                <a:lnTo>
                  <a:pt x="6005215" y="4081611"/>
                </a:lnTo>
                <a:lnTo>
                  <a:pt x="5997773" y="4074170"/>
                </a:lnTo>
                <a:cubicBezTo>
                  <a:pt x="5997773" y="4079130"/>
                  <a:pt x="5995293" y="4081611"/>
                  <a:pt x="5990332" y="4081611"/>
                </a:cubicBezTo>
                <a:cubicBezTo>
                  <a:pt x="5990332" y="4086572"/>
                  <a:pt x="5992812" y="4089053"/>
                  <a:pt x="5997773" y="4089053"/>
                </a:cubicBezTo>
                <a:cubicBezTo>
                  <a:pt x="6002734" y="4089053"/>
                  <a:pt x="6007695" y="4091533"/>
                  <a:pt x="6012656" y="4096494"/>
                </a:cubicBezTo>
                <a:cubicBezTo>
                  <a:pt x="6012656" y="4106416"/>
                  <a:pt x="6013897" y="4110137"/>
                  <a:pt x="6016377" y="4107656"/>
                </a:cubicBezTo>
                <a:cubicBezTo>
                  <a:pt x="6018857" y="4105175"/>
                  <a:pt x="6021338" y="4105175"/>
                  <a:pt x="6023818" y="4107656"/>
                </a:cubicBezTo>
                <a:cubicBezTo>
                  <a:pt x="6026298" y="4110137"/>
                  <a:pt x="6030019" y="4111377"/>
                  <a:pt x="6034980" y="4111377"/>
                </a:cubicBezTo>
                <a:lnTo>
                  <a:pt x="6042422" y="4111377"/>
                </a:lnTo>
                <a:lnTo>
                  <a:pt x="6042422" y="4118818"/>
                </a:lnTo>
                <a:lnTo>
                  <a:pt x="6012656" y="4111377"/>
                </a:lnTo>
                <a:cubicBezTo>
                  <a:pt x="6007695" y="4106416"/>
                  <a:pt x="6003974" y="4103935"/>
                  <a:pt x="6001494" y="4103935"/>
                </a:cubicBezTo>
                <a:cubicBezTo>
                  <a:pt x="5999014" y="4103935"/>
                  <a:pt x="5997773" y="4102695"/>
                  <a:pt x="5997773" y="4100215"/>
                </a:cubicBezTo>
                <a:cubicBezTo>
                  <a:pt x="5997773" y="4097734"/>
                  <a:pt x="5995293" y="4096494"/>
                  <a:pt x="5990332" y="4096494"/>
                </a:cubicBezTo>
                <a:cubicBezTo>
                  <a:pt x="5990332" y="4096494"/>
                  <a:pt x="5990332" y="4097734"/>
                  <a:pt x="5990332" y="4100215"/>
                </a:cubicBezTo>
                <a:cubicBezTo>
                  <a:pt x="5990332" y="4102695"/>
                  <a:pt x="5990332" y="4103935"/>
                  <a:pt x="5990332" y="4103935"/>
                </a:cubicBezTo>
                <a:cubicBezTo>
                  <a:pt x="5990332" y="4103935"/>
                  <a:pt x="5987852" y="4103935"/>
                  <a:pt x="5982890" y="4103935"/>
                </a:cubicBezTo>
                <a:lnTo>
                  <a:pt x="5979170" y="4103935"/>
                </a:lnTo>
                <a:cubicBezTo>
                  <a:pt x="5981650" y="4103935"/>
                  <a:pt x="5982890" y="4106416"/>
                  <a:pt x="5982890" y="4111377"/>
                </a:cubicBezTo>
                <a:cubicBezTo>
                  <a:pt x="5982890" y="4111377"/>
                  <a:pt x="5987852" y="4113857"/>
                  <a:pt x="5997773" y="4118818"/>
                </a:cubicBezTo>
                <a:lnTo>
                  <a:pt x="6027539" y="4133701"/>
                </a:lnTo>
                <a:cubicBezTo>
                  <a:pt x="6027539" y="4133701"/>
                  <a:pt x="6023818" y="4132461"/>
                  <a:pt x="6016377" y="4129980"/>
                </a:cubicBezTo>
                <a:cubicBezTo>
                  <a:pt x="6008935" y="4127500"/>
                  <a:pt x="6005215" y="4126260"/>
                  <a:pt x="6005215" y="4126260"/>
                </a:cubicBezTo>
                <a:cubicBezTo>
                  <a:pt x="6005215" y="4126260"/>
                  <a:pt x="6005215" y="4128740"/>
                  <a:pt x="6005215" y="4133701"/>
                </a:cubicBezTo>
                <a:lnTo>
                  <a:pt x="6005215" y="4148584"/>
                </a:lnTo>
                <a:cubicBezTo>
                  <a:pt x="6005215" y="4153545"/>
                  <a:pt x="6007695" y="4156025"/>
                  <a:pt x="6012656" y="4156025"/>
                </a:cubicBezTo>
                <a:cubicBezTo>
                  <a:pt x="6012656" y="4160986"/>
                  <a:pt x="6017617" y="4160986"/>
                  <a:pt x="6027539" y="4156025"/>
                </a:cubicBezTo>
                <a:cubicBezTo>
                  <a:pt x="6032500" y="4156025"/>
                  <a:pt x="6036221" y="4157265"/>
                  <a:pt x="6038701" y="4159746"/>
                </a:cubicBezTo>
                <a:cubicBezTo>
                  <a:pt x="6041181" y="4162227"/>
                  <a:pt x="6042422" y="4163467"/>
                  <a:pt x="6042422" y="4163467"/>
                </a:cubicBezTo>
                <a:cubicBezTo>
                  <a:pt x="6042422" y="4168427"/>
                  <a:pt x="6044902" y="4170908"/>
                  <a:pt x="6049863" y="4170908"/>
                </a:cubicBezTo>
                <a:lnTo>
                  <a:pt x="6034980" y="4170908"/>
                </a:lnTo>
                <a:lnTo>
                  <a:pt x="6020097" y="4170908"/>
                </a:lnTo>
                <a:cubicBezTo>
                  <a:pt x="6020097" y="4165947"/>
                  <a:pt x="6017617" y="4163467"/>
                  <a:pt x="6012656" y="4163467"/>
                </a:cubicBezTo>
                <a:cubicBezTo>
                  <a:pt x="6007695" y="4163467"/>
                  <a:pt x="6002734" y="4163467"/>
                  <a:pt x="5997773" y="4163467"/>
                </a:cubicBezTo>
                <a:lnTo>
                  <a:pt x="5997773" y="4156025"/>
                </a:lnTo>
                <a:cubicBezTo>
                  <a:pt x="5997773" y="4156025"/>
                  <a:pt x="5997773" y="4153545"/>
                  <a:pt x="5997773" y="4148584"/>
                </a:cubicBezTo>
                <a:cubicBezTo>
                  <a:pt x="5997773" y="4143623"/>
                  <a:pt x="5997773" y="4141142"/>
                  <a:pt x="5997773" y="4141142"/>
                </a:cubicBezTo>
                <a:cubicBezTo>
                  <a:pt x="5992812" y="4141142"/>
                  <a:pt x="5990332" y="4142382"/>
                  <a:pt x="5990332" y="4144863"/>
                </a:cubicBezTo>
                <a:cubicBezTo>
                  <a:pt x="5990332" y="4147344"/>
                  <a:pt x="5990332" y="4151064"/>
                  <a:pt x="5990332" y="4156025"/>
                </a:cubicBezTo>
                <a:lnTo>
                  <a:pt x="5968008" y="4156025"/>
                </a:lnTo>
                <a:cubicBezTo>
                  <a:pt x="5963046" y="4151064"/>
                  <a:pt x="5958086" y="4151064"/>
                  <a:pt x="5953125" y="4156025"/>
                </a:cubicBezTo>
                <a:lnTo>
                  <a:pt x="5953125" y="4170908"/>
                </a:lnTo>
                <a:lnTo>
                  <a:pt x="5945683" y="4163467"/>
                </a:lnTo>
                <a:cubicBezTo>
                  <a:pt x="5945683" y="4163467"/>
                  <a:pt x="5943203" y="4162227"/>
                  <a:pt x="5938242" y="4159746"/>
                </a:cubicBezTo>
                <a:cubicBezTo>
                  <a:pt x="5933281" y="4157265"/>
                  <a:pt x="5930801" y="4156025"/>
                  <a:pt x="5930801" y="4156025"/>
                </a:cubicBezTo>
                <a:cubicBezTo>
                  <a:pt x="5927079" y="4156025"/>
                  <a:pt x="5926149" y="4157421"/>
                  <a:pt x="5928009" y="4160211"/>
                </a:cubicBezTo>
                <a:lnTo>
                  <a:pt x="5930017" y="4162553"/>
                </a:lnTo>
                <a:lnTo>
                  <a:pt x="5929870" y="4162536"/>
                </a:lnTo>
                <a:cubicBezTo>
                  <a:pt x="5926770" y="4161917"/>
                  <a:pt x="5923359" y="4160986"/>
                  <a:pt x="5919638" y="4159746"/>
                </a:cubicBezTo>
                <a:cubicBezTo>
                  <a:pt x="5912197" y="4157265"/>
                  <a:pt x="5905996" y="4156025"/>
                  <a:pt x="5901035" y="4156025"/>
                </a:cubicBezTo>
                <a:cubicBezTo>
                  <a:pt x="5896074" y="4151064"/>
                  <a:pt x="5891113" y="4148584"/>
                  <a:pt x="5886152" y="4148584"/>
                </a:cubicBezTo>
                <a:lnTo>
                  <a:pt x="5863828" y="4141142"/>
                </a:lnTo>
                <a:cubicBezTo>
                  <a:pt x="5843984" y="4136182"/>
                  <a:pt x="5832822" y="4133701"/>
                  <a:pt x="5830342" y="4133701"/>
                </a:cubicBezTo>
                <a:cubicBezTo>
                  <a:pt x="5827861" y="4133701"/>
                  <a:pt x="5824141" y="4136182"/>
                  <a:pt x="5819179" y="4141142"/>
                </a:cubicBezTo>
                <a:cubicBezTo>
                  <a:pt x="5816699" y="4143623"/>
                  <a:pt x="5814218" y="4144863"/>
                  <a:pt x="5811738" y="4144863"/>
                </a:cubicBezTo>
                <a:lnTo>
                  <a:pt x="5808761" y="4144119"/>
                </a:lnTo>
                <a:lnTo>
                  <a:pt x="5826621" y="4156025"/>
                </a:lnTo>
                <a:cubicBezTo>
                  <a:pt x="5831582" y="4160986"/>
                  <a:pt x="5834062" y="4164707"/>
                  <a:pt x="5834062" y="4167187"/>
                </a:cubicBezTo>
                <a:cubicBezTo>
                  <a:pt x="5834062" y="4169668"/>
                  <a:pt x="5831582" y="4168427"/>
                  <a:pt x="5826621" y="4163467"/>
                </a:cubicBezTo>
                <a:lnTo>
                  <a:pt x="5811738" y="4163467"/>
                </a:lnTo>
                <a:cubicBezTo>
                  <a:pt x="5806777" y="4163467"/>
                  <a:pt x="5803056" y="4162227"/>
                  <a:pt x="5800576" y="4159746"/>
                </a:cubicBezTo>
                <a:cubicBezTo>
                  <a:pt x="5798096" y="4157265"/>
                  <a:pt x="5794375" y="4156025"/>
                  <a:pt x="5789414" y="4156025"/>
                </a:cubicBezTo>
                <a:cubicBezTo>
                  <a:pt x="5789414" y="4156025"/>
                  <a:pt x="5786934" y="4153545"/>
                  <a:pt x="5781972" y="4148584"/>
                </a:cubicBezTo>
                <a:cubicBezTo>
                  <a:pt x="5777011" y="4148584"/>
                  <a:pt x="5773290" y="4147344"/>
                  <a:pt x="5770810" y="4144863"/>
                </a:cubicBezTo>
                <a:cubicBezTo>
                  <a:pt x="5768330" y="4142382"/>
                  <a:pt x="5764609" y="4142382"/>
                  <a:pt x="5759648" y="4144863"/>
                </a:cubicBezTo>
                <a:cubicBezTo>
                  <a:pt x="5754687" y="4147344"/>
                  <a:pt x="5752207" y="4146103"/>
                  <a:pt x="5752207" y="4141142"/>
                </a:cubicBezTo>
                <a:lnTo>
                  <a:pt x="5737324" y="4141142"/>
                </a:lnTo>
                <a:cubicBezTo>
                  <a:pt x="5732363" y="4146103"/>
                  <a:pt x="5727402" y="4146103"/>
                  <a:pt x="5722441" y="4141142"/>
                </a:cubicBezTo>
                <a:cubicBezTo>
                  <a:pt x="5717480" y="4136182"/>
                  <a:pt x="5712520" y="4133701"/>
                  <a:pt x="5707558" y="4133701"/>
                </a:cubicBezTo>
                <a:cubicBezTo>
                  <a:pt x="5707558" y="4133701"/>
                  <a:pt x="5707558" y="4136182"/>
                  <a:pt x="5707558" y="4141142"/>
                </a:cubicBezTo>
                <a:lnTo>
                  <a:pt x="5715000" y="4156025"/>
                </a:lnTo>
                <a:cubicBezTo>
                  <a:pt x="5715000" y="4160986"/>
                  <a:pt x="5719961" y="4165947"/>
                  <a:pt x="5729883" y="4170908"/>
                </a:cubicBezTo>
                <a:cubicBezTo>
                  <a:pt x="5734844" y="4170908"/>
                  <a:pt x="5739804" y="4170908"/>
                  <a:pt x="5744765" y="4170908"/>
                </a:cubicBezTo>
                <a:cubicBezTo>
                  <a:pt x="5764609" y="4185791"/>
                  <a:pt x="5796855" y="4190752"/>
                  <a:pt x="5841504" y="4185791"/>
                </a:cubicBezTo>
                <a:cubicBezTo>
                  <a:pt x="5846465" y="4185791"/>
                  <a:pt x="5853906" y="4188271"/>
                  <a:pt x="5863828" y="4193232"/>
                </a:cubicBezTo>
                <a:cubicBezTo>
                  <a:pt x="5868789" y="4198193"/>
                  <a:pt x="5876231" y="4200674"/>
                  <a:pt x="5886152" y="4200674"/>
                </a:cubicBezTo>
                <a:cubicBezTo>
                  <a:pt x="5896074" y="4200674"/>
                  <a:pt x="5902276" y="4198193"/>
                  <a:pt x="5904756" y="4193232"/>
                </a:cubicBezTo>
                <a:lnTo>
                  <a:pt x="5908476" y="4193232"/>
                </a:lnTo>
                <a:lnTo>
                  <a:pt x="5915918" y="4200674"/>
                </a:lnTo>
                <a:cubicBezTo>
                  <a:pt x="5915918" y="4205634"/>
                  <a:pt x="5917158" y="4206875"/>
                  <a:pt x="5919638" y="4204394"/>
                </a:cubicBezTo>
                <a:cubicBezTo>
                  <a:pt x="5922118" y="4201914"/>
                  <a:pt x="5923359" y="4198193"/>
                  <a:pt x="5923359" y="4193232"/>
                </a:cubicBezTo>
                <a:lnTo>
                  <a:pt x="5930801" y="4193232"/>
                </a:lnTo>
                <a:lnTo>
                  <a:pt x="5945683" y="4200674"/>
                </a:lnTo>
                <a:lnTo>
                  <a:pt x="5945683" y="4208115"/>
                </a:lnTo>
                <a:cubicBezTo>
                  <a:pt x="5940722" y="4208115"/>
                  <a:pt x="5935762" y="4208115"/>
                  <a:pt x="5930801" y="4208115"/>
                </a:cubicBezTo>
                <a:lnTo>
                  <a:pt x="5930801" y="4215556"/>
                </a:lnTo>
                <a:cubicBezTo>
                  <a:pt x="5930801" y="4210596"/>
                  <a:pt x="5934521" y="4210596"/>
                  <a:pt x="5941963" y="4215556"/>
                </a:cubicBezTo>
                <a:cubicBezTo>
                  <a:pt x="5949404" y="4220517"/>
                  <a:pt x="5955605" y="4220517"/>
                  <a:pt x="5960566" y="4215556"/>
                </a:cubicBezTo>
                <a:cubicBezTo>
                  <a:pt x="5965527" y="4215556"/>
                  <a:pt x="5969248" y="4216796"/>
                  <a:pt x="5971728" y="4219277"/>
                </a:cubicBezTo>
                <a:cubicBezTo>
                  <a:pt x="5974208" y="4221758"/>
                  <a:pt x="5975449" y="4222998"/>
                  <a:pt x="5975449" y="4222998"/>
                </a:cubicBezTo>
                <a:lnTo>
                  <a:pt x="5982890" y="4222998"/>
                </a:lnTo>
                <a:lnTo>
                  <a:pt x="5990332" y="4222998"/>
                </a:lnTo>
                <a:cubicBezTo>
                  <a:pt x="5990332" y="4227959"/>
                  <a:pt x="5992812" y="4232920"/>
                  <a:pt x="5997773" y="4237881"/>
                </a:cubicBezTo>
                <a:cubicBezTo>
                  <a:pt x="6002734" y="4242841"/>
                  <a:pt x="6007695" y="4242841"/>
                  <a:pt x="6012656" y="4237881"/>
                </a:cubicBezTo>
                <a:lnTo>
                  <a:pt x="6012656" y="4245322"/>
                </a:lnTo>
                <a:lnTo>
                  <a:pt x="6020097" y="4252763"/>
                </a:lnTo>
                <a:lnTo>
                  <a:pt x="6049863" y="4267646"/>
                </a:lnTo>
                <a:cubicBezTo>
                  <a:pt x="6049863" y="4272607"/>
                  <a:pt x="6048622" y="4273848"/>
                  <a:pt x="6046142" y="4271367"/>
                </a:cubicBezTo>
                <a:cubicBezTo>
                  <a:pt x="6043662" y="4268886"/>
                  <a:pt x="6042422" y="4270127"/>
                  <a:pt x="6042422" y="4275088"/>
                </a:cubicBezTo>
                <a:cubicBezTo>
                  <a:pt x="6042422" y="4275088"/>
                  <a:pt x="6041181" y="4275088"/>
                  <a:pt x="6038701" y="4275088"/>
                </a:cubicBezTo>
                <a:cubicBezTo>
                  <a:pt x="6036221" y="4275088"/>
                  <a:pt x="6034980" y="4272607"/>
                  <a:pt x="6034980" y="4267646"/>
                </a:cubicBezTo>
                <a:lnTo>
                  <a:pt x="6027539" y="4260205"/>
                </a:lnTo>
                <a:cubicBezTo>
                  <a:pt x="6022577" y="4265166"/>
                  <a:pt x="6020097" y="4267646"/>
                  <a:pt x="6020097" y="4267646"/>
                </a:cubicBezTo>
                <a:lnTo>
                  <a:pt x="6005215" y="4267646"/>
                </a:lnTo>
                <a:lnTo>
                  <a:pt x="5997773" y="4267646"/>
                </a:lnTo>
                <a:lnTo>
                  <a:pt x="5990332" y="4289970"/>
                </a:lnTo>
                <a:cubicBezTo>
                  <a:pt x="5985370" y="4294931"/>
                  <a:pt x="5982890" y="4294931"/>
                  <a:pt x="5982890" y="4289970"/>
                </a:cubicBezTo>
                <a:lnTo>
                  <a:pt x="5945683" y="4282529"/>
                </a:lnTo>
                <a:lnTo>
                  <a:pt x="5945683" y="4289970"/>
                </a:lnTo>
                <a:cubicBezTo>
                  <a:pt x="5950645" y="4289970"/>
                  <a:pt x="5953125" y="4291211"/>
                  <a:pt x="5953125" y="4293691"/>
                </a:cubicBezTo>
                <a:cubicBezTo>
                  <a:pt x="5953125" y="4296172"/>
                  <a:pt x="5950645" y="4297412"/>
                  <a:pt x="5945683" y="4297412"/>
                </a:cubicBezTo>
                <a:cubicBezTo>
                  <a:pt x="5940722" y="4297412"/>
                  <a:pt x="5938242" y="4297412"/>
                  <a:pt x="5938242" y="4297412"/>
                </a:cubicBezTo>
                <a:cubicBezTo>
                  <a:pt x="5938242" y="4292451"/>
                  <a:pt x="5938242" y="4289970"/>
                  <a:pt x="5938242" y="4289970"/>
                </a:cubicBezTo>
                <a:cubicBezTo>
                  <a:pt x="5933281" y="4289970"/>
                  <a:pt x="5930801" y="4289970"/>
                  <a:pt x="5930801" y="4289970"/>
                </a:cubicBezTo>
                <a:lnTo>
                  <a:pt x="5923359" y="4289970"/>
                </a:lnTo>
                <a:cubicBezTo>
                  <a:pt x="5923359" y="4289970"/>
                  <a:pt x="5922118" y="4289970"/>
                  <a:pt x="5919638" y="4289970"/>
                </a:cubicBezTo>
                <a:cubicBezTo>
                  <a:pt x="5917158" y="4289970"/>
                  <a:pt x="5915918" y="4288730"/>
                  <a:pt x="5915918" y="4286250"/>
                </a:cubicBezTo>
                <a:cubicBezTo>
                  <a:pt x="5915918" y="4283769"/>
                  <a:pt x="5913438" y="4285010"/>
                  <a:pt x="5908476" y="4289970"/>
                </a:cubicBezTo>
                <a:cubicBezTo>
                  <a:pt x="5908476" y="4289970"/>
                  <a:pt x="5905996" y="4288730"/>
                  <a:pt x="5901035" y="4286250"/>
                </a:cubicBezTo>
                <a:cubicBezTo>
                  <a:pt x="5896074" y="4283769"/>
                  <a:pt x="5892353" y="4283769"/>
                  <a:pt x="5889873" y="4286250"/>
                </a:cubicBezTo>
                <a:cubicBezTo>
                  <a:pt x="5887393" y="4288730"/>
                  <a:pt x="5886152" y="4287490"/>
                  <a:pt x="5886152" y="4282529"/>
                </a:cubicBezTo>
                <a:cubicBezTo>
                  <a:pt x="5881191" y="4282529"/>
                  <a:pt x="5873749" y="4282529"/>
                  <a:pt x="5863828" y="4282529"/>
                </a:cubicBezTo>
                <a:cubicBezTo>
                  <a:pt x="5853906" y="4282529"/>
                  <a:pt x="5848945" y="4282529"/>
                  <a:pt x="5848945" y="4282529"/>
                </a:cubicBezTo>
                <a:lnTo>
                  <a:pt x="5834062" y="4282529"/>
                </a:lnTo>
                <a:lnTo>
                  <a:pt x="5826621" y="4275088"/>
                </a:lnTo>
                <a:cubicBezTo>
                  <a:pt x="5821660" y="4280048"/>
                  <a:pt x="5816699" y="4280048"/>
                  <a:pt x="5811738" y="4275088"/>
                </a:cubicBezTo>
                <a:cubicBezTo>
                  <a:pt x="5806777" y="4275088"/>
                  <a:pt x="5801817" y="4275088"/>
                  <a:pt x="5796855" y="4275088"/>
                </a:cubicBezTo>
                <a:lnTo>
                  <a:pt x="5789414" y="4267646"/>
                </a:lnTo>
                <a:cubicBezTo>
                  <a:pt x="5789414" y="4272607"/>
                  <a:pt x="5786934" y="4275088"/>
                  <a:pt x="5781972" y="4275088"/>
                </a:cubicBezTo>
                <a:cubicBezTo>
                  <a:pt x="5777011" y="4275088"/>
                  <a:pt x="5773290" y="4275088"/>
                  <a:pt x="5770810" y="4275088"/>
                </a:cubicBezTo>
                <a:cubicBezTo>
                  <a:pt x="5768330" y="4275088"/>
                  <a:pt x="5767090" y="4277568"/>
                  <a:pt x="5767090" y="4282529"/>
                </a:cubicBezTo>
                <a:cubicBezTo>
                  <a:pt x="5767090" y="4282529"/>
                  <a:pt x="5764609" y="4281289"/>
                  <a:pt x="5759648" y="4278808"/>
                </a:cubicBezTo>
                <a:cubicBezTo>
                  <a:pt x="5754687" y="4276328"/>
                  <a:pt x="5749727" y="4277568"/>
                  <a:pt x="5744765" y="4282529"/>
                </a:cubicBezTo>
                <a:lnTo>
                  <a:pt x="5767090" y="4282529"/>
                </a:lnTo>
                <a:lnTo>
                  <a:pt x="5781972" y="4312295"/>
                </a:lnTo>
                <a:cubicBezTo>
                  <a:pt x="5781972" y="4312295"/>
                  <a:pt x="5779492" y="4311055"/>
                  <a:pt x="5774531" y="4308574"/>
                </a:cubicBezTo>
                <a:cubicBezTo>
                  <a:pt x="5769570" y="4306093"/>
                  <a:pt x="5764609" y="4304853"/>
                  <a:pt x="5759648" y="4304853"/>
                </a:cubicBezTo>
                <a:lnTo>
                  <a:pt x="5744765" y="4297412"/>
                </a:lnTo>
                <a:lnTo>
                  <a:pt x="5729883" y="4289970"/>
                </a:lnTo>
                <a:cubicBezTo>
                  <a:pt x="5719961" y="4285010"/>
                  <a:pt x="5712520" y="4285010"/>
                  <a:pt x="5707558" y="4289970"/>
                </a:cubicBezTo>
                <a:lnTo>
                  <a:pt x="5692676" y="4282529"/>
                </a:lnTo>
                <a:cubicBezTo>
                  <a:pt x="5667871" y="4272607"/>
                  <a:pt x="5655468" y="4272607"/>
                  <a:pt x="5655468" y="4282529"/>
                </a:cubicBezTo>
                <a:cubicBezTo>
                  <a:pt x="5655468" y="4287490"/>
                  <a:pt x="5655468" y="4289970"/>
                  <a:pt x="5655468" y="4289970"/>
                </a:cubicBezTo>
                <a:cubicBezTo>
                  <a:pt x="5660430" y="4299893"/>
                  <a:pt x="5662910" y="4309814"/>
                  <a:pt x="5662910" y="4319736"/>
                </a:cubicBezTo>
                <a:cubicBezTo>
                  <a:pt x="5657949" y="4324697"/>
                  <a:pt x="5655468" y="4328418"/>
                  <a:pt x="5655468" y="4330898"/>
                </a:cubicBezTo>
                <a:cubicBezTo>
                  <a:pt x="5655468" y="4333379"/>
                  <a:pt x="5657949" y="4334619"/>
                  <a:pt x="5662910" y="4334619"/>
                </a:cubicBezTo>
                <a:cubicBezTo>
                  <a:pt x="5667871" y="4339580"/>
                  <a:pt x="5669111" y="4342060"/>
                  <a:pt x="5666631" y="4342060"/>
                </a:cubicBezTo>
                <a:cubicBezTo>
                  <a:pt x="5664151" y="4342060"/>
                  <a:pt x="5659189" y="4342060"/>
                  <a:pt x="5651748" y="4342060"/>
                </a:cubicBezTo>
                <a:cubicBezTo>
                  <a:pt x="5644306" y="4342060"/>
                  <a:pt x="5638106" y="4339580"/>
                  <a:pt x="5633144" y="4334619"/>
                </a:cubicBezTo>
                <a:cubicBezTo>
                  <a:pt x="5628183" y="4329658"/>
                  <a:pt x="5624462" y="4328418"/>
                  <a:pt x="5621982" y="4330898"/>
                </a:cubicBezTo>
                <a:cubicBezTo>
                  <a:pt x="5619502" y="4333379"/>
                  <a:pt x="5614541" y="4333379"/>
                  <a:pt x="5607099" y="4330898"/>
                </a:cubicBezTo>
                <a:cubicBezTo>
                  <a:pt x="5599658" y="4328418"/>
                  <a:pt x="5595937" y="4327178"/>
                  <a:pt x="5595937" y="4327178"/>
                </a:cubicBezTo>
                <a:lnTo>
                  <a:pt x="5603379" y="4327178"/>
                </a:lnTo>
                <a:cubicBezTo>
                  <a:pt x="5608340" y="4332138"/>
                  <a:pt x="5610820" y="4330898"/>
                  <a:pt x="5610820" y="4323457"/>
                </a:cubicBezTo>
                <a:cubicBezTo>
                  <a:pt x="5610820" y="4316015"/>
                  <a:pt x="5610820" y="4309814"/>
                  <a:pt x="5610820" y="4304853"/>
                </a:cubicBezTo>
                <a:cubicBezTo>
                  <a:pt x="5610820" y="4299893"/>
                  <a:pt x="5610820" y="4297412"/>
                  <a:pt x="5610820" y="4297412"/>
                </a:cubicBezTo>
                <a:lnTo>
                  <a:pt x="5640586" y="4312295"/>
                </a:lnTo>
                <a:cubicBezTo>
                  <a:pt x="5640586" y="4317255"/>
                  <a:pt x="5643066" y="4319736"/>
                  <a:pt x="5648027" y="4319736"/>
                </a:cubicBezTo>
                <a:cubicBezTo>
                  <a:pt x="5652988" y="4319736"/>
                  <a:pt x="5655468" y="4317255"/>
                  <a:pt x="5655468" y="4312295"/>
                </a:cubicBezTo>
                <a:cubicBezTo>
                  <a:pt x="5655468" y="4307334"/>
                  <a:pt x="5652988" y="4304853"/>
                  <a:pt x="5648027" y="4304853"/>
                </a:cubicBezTo>
                <a:cubicBezTo>
                  <a:pt x="5643066" y="4304853"/>
                  <a:pt x="5643066" y="4303613"/>
                  <a:pt x="5648027" y="4301133"/>
                </a:cubicBezTo>
                <a:cubicBezTo>
                  <a:pt x="5652988" y="4298652"/>
                  <a:pt x="5652988" y="4294931"/>
                  <a:pt x="5648027" y="4289970"/>
                </a:cubicBezTo>
                <a:lnTo>
                  <a:pt x="5640586" y="4275088"/>
                </a:lnTo>
                <a:lnTo>
                  <a:pt x="5633144" y="4275088"/>
                </a:lnTo>
                <a:lnTo>
                  <a:pt x="5633144" y="4267646"/>
                </a:lnTo>
                <a:cubicBezTo>
                  <a:pt x="5628183" y="4267646"/>
                  <a:pt x="5625703" y="4268886"/>
                  <a:pt x="5625703" y="4271367"/>
                </a:cubicBezTo>
                <a:cubicBezTo>
                  <a:pt x="5625703" y="4273848"/>
                  <a:pt x="5625703" y="4275088"/>
                  <a:pt x="5625703" y="4275088"/>
                </a:cubicBezTo>
                <a:cubicBezTo>
                  <a:pt x="5625703" y="4275088"/>
                  <a:pt x="5623223" y="4275088"/>
                  <a:pt x="5618261" y="4275088"/>
                </a:cubicBezTo>
                <a:cubicBezTo>
                  <a:pt x="5613300" y="4270127"/>
                  <a:pt x="5610820" y="4267646"/>
                  <a:pt x="5610820" y="4267646"/>
                </a:cubicBezTo>
                <a:lnTo>
                  <a:pt x="5603379" y="4267646"/>
                </a:lnTo>
                <a:lnTo>
                  <a:pt x="5595937" y="4260205"/>
                </a:lnTo>
                <a:cubicBezTo>
                  <a:pt x="5595937" y="4260205"/>
                  <a:pt x="5593457" y="4260205"/>
                  <a:pt x="5588496" y="4260205"/>
                </a:cubicBezTo>
                <a:lnTo>
                  <a:pt x="5581054" y="4260205"/>
                </a:lnTo>
                <a:cubicBezTo>
                  <a:pt x="5581054" y="4265166"/>
                  <a:pt x="5578574" y="4267646"/>
                  <a:pt x="5573613" y="4267646"/>
                </a:cubicBezTo>
                <a:cubicBezTo>
                  <a:pt x="5568652" y="4267646"/>
                  <a:pt x="5566172" y="4265166"/>
                  <a:pt x="5566172" y="4260205"/>
                </a:cubicBezTo>
                <a:cubicBezTo>
                  <a:pt x="5566172" y="4260205"/>
                  <a:pt x="5563692" y="4260205"/>
                  <a:pt x="5558730" y="4260205"/>
                </a:cubicBezTo>
                <a:cubicBezTo>
                  <a:pt x="5563692" y="4265166"/>
                  <a:pt x="5566172" y="4268886"/>
                  <a:pt x="5566172" y="4271367"/>
                </a:cubicBezTo>
                <a:cubicBezTo>
                  <a:pt x="5566172" y="4273848"/>
                  <a:pt x="5563692" y="4272607"/>
                  <a:pt x="5558730" y="4267646"/>
                </a:cubicBezTo>
                <a:cubicBezTo>
                  <a:pt x="5553769" y="4267646"/>
                  <a:pt x="5551289" y="4268886"/>
                  <a:pt x="5551289" y="4271367"/>
                </a:cubicBezTo>
                <a:cubicBezTo>
                  <a:pt x="5551289" y="4273848"/>
                  <a:pt x="5551289" y="4275088"/>
                  <a:pt x="5551289" y="4275088"/>
                </a:cubicBezTo>
                <a:lnTo>
                  <a:pt x="5543847" y="4282529"/>
                </a:lnTo>
                <a:lnTo>
                  <a:pt x="5543847" y="4278808"/>
                </a:lnTo>
                <a:cubicBezTo>
                  <a:pt x="5543847" y="4276328"/>
                  <a:pt x="5543847" y="4272607"/>
                  <a:pt x="5543847" y="4267646"/>
                </a:cubicBezTo>
                <a:lnTo>
                  <a:pt x="5551289" y="4260205"/>
                </a:lnTo>
                <a:cubicBezTo>
                  <a:pt x="5546327" y="4255244"/>
                  <a:pt x="5543847" y="4252763"/>
                  <a:pt x="5543847" y="4252763"/>
                </a:cubicBezTo>
                <a:lnTo>
                  <a:pt x="5536406" y="4260205"/>
                </a:lnTo>
                <a:cubicBezTo>
                  <a:pt x="5536406" y="4265166"/>
                  <a:pt x="5538886" y="4267646"/>
                  <a:pt x="5543847" y="4267646"/>
                </a:cubicBezTo>
                <a:lnTo>
                  <a:pt x="5536406" y="4275088"/>
                </a:lnTo>
                <a:cubicBezTo>
                  <a:pt x="5536406" y="4275088"/>
                  <a:pt x="5536406" y="4276328"/>
                  <a:pt x="5536406" y="4278808"/>
                </a:cubicBezTo>
                <a:lnTo>
                  <a:pt x="5543847" y="4282529"/>
                </a:lnTo>
                <a:lnTo>
                  <a:pt x="5536406" y="4289970"/>
                </a:lnTo>
                <a:cubicBezTo>
                  <a:pt x="5531445" y="4294931"/>
                  <a:pt x="5531445" y="4299893"/>
                  <a:pt x="5536406" y="4304853"/>
                </a:cubicBezTo>
                <a:lnTo>
                  <a:pt x="5543847" y="4319736"/>
                </a:lnTo>
                <a:lnTo>
                  <a:pt x="5566172" y="4327178"/>
                </a:lnTo>
                <a:lnTo>
                  <a:pt x="5558730" y="4327178"/>
                </a:lnTo>
                <a:cubicBezTo>
                  <a:pt x="5553769" y="4322217"/>
                  <a:pt x="5551289" y="4322217"/>
                  <a:pt x="5551289" y="4327178"/>
                </a:cubicBezTo>
                <a:cubicBezTo>
                  <a:pt x="5546327" y="4327178"/>
                  <a:pt x="5541367" y="4327178"/>
                  <a:pt x="5536406" y="4327178"/>
                </a:cubicBezTo>
                <a:cubicBezTo>
                  <a:pt x="5536406" y="4322217"/>
                  <a:pt x="5535165" y="4319736"/>
                  <a:pt x="5532685" y="4319736"/>
                </a:cubicBezTo>
                <a:cubicBezTo>
                  <a:pt x="5530205" y="4319736"/>
                  <a:pt x="5528965" y="4322217"/>
                  <a:pt x="5528965" y="4327178"/>
                </a:cubicBezTo>
                <a:cubicBezTo>
                  <a:pt x="5524003" y="4332138"/>
                  <a:pt x="5521523" y="4332138"/>
                  <a:pt x="5521523" y="4327178"/>
                </a:cubicBezTo>
                <a:cubicBezTo>
                  <a:pt x="5516562" y="4322217"/>
                  <a:pt x="5512841" y="4320976"/>
                  <a:pt x="5510361" y="4323457"/>
                </a:cubicBezTo>
                <a:cubicBezTo>
                  <a:pt x="5507881" y="4325937"/>
                  <a:pt x="5504160" y="4329658"/>
                  <a:pt x="5499199" y="4334619"/>
                </a:cubicBezTo>
                <a:lnTo>
                  <a:pt x="5491758" y="4334619"/>
                </a:lnTo>
                <a:lnTo>
                  <a:pt x="5491758" y="4342060"/>
                </a:lnTo>
                <a:lnTo>
                  <a:pt x="5491758" y="4349502"/>
                </a:lnTo>
                <a:cubicBezTo>
                  <a:pt x="5491758" y="4344541"/>
                  <a:pt x="5489277" y="4344541"/>
                  <a:pt x="5484316" y="4349502"/>
                </a:cubicBezTo>
                <a:cubicBezTo>
                  <a:pt x="5489277" y="4349502"/>
                  <a:pt x="5491758" y="4351982"/>
                  <a:pt x="5491758" y="4356943"/>
                </a:cubicBezTo>
                <a:lnTo>
                  <a:pt x="5506640" y="4349502"/>
                </a:lnTo>
                <a:cubicBezTo>
                  <a:pt x="5506640" y="4349502"/>
                  <a:pt x="5509120" y="4349502"/>
                  <a:pt x="5514082" y="4349502"/>
                </a:cubicBezTo>
                <a:cubicBezTo>
                  <a:pt x="5533926" y="4364385"/>
                  <a:pt x="5543847" y="4369345"/>
                  <a:pt x="5543847" y="4364385"/>
                </a:cubicBezTo>
                <a:lnTo>
                  <a:pt x="5551289" y="4364385"/>
                </a:lnTo>
                <a:cubicBezTo>
                  <a:pt x="5551289" y="4369345"/>
                  <a:pt x="5550048" y="4373066"/>
                  <a:pt x="5547568" y="4375547"/>
                </a:cubicBezTo>
                <a:cubicBezTo>
                  <a:pt x="5545088" y="4378027"/>
                  <a:pt x="5543847" y="4379267"/>
                  <a:pt x="5543847" y="4379267"/>
                </a:cubicBezTo>
                <a:cubicBezTo>
                  <a:pt x="5538886" y="4384228"/>
                  <a:pt x="5537647" y="4387949"/>
                  <a:pt x="5540127" y="4390429"/>
                </a:cubicBezTo>
                <a:cubicBezTo>
                  <a:pt x="5542607" y="4392910"/>
                  <a:pt x="5546327" y="4390429"/>
                  <a:pt x="5551289" y="4382988"/>
                </a:cubicBezTo>
                <a:cubicBezTo>
                  <a:pt x="5556250" y="4375547"/>
                  <a:pt x="5558730" y="4369345"/>
                  <a:pt x="5558730" y="4364385"/>
                </a:cubicBezTo>
                <a:lnTo>
                  <a:pt x="5566172" y="4364385"/>
                </a:lnTo>
                <a:lnTo>
                  <a:pt x="5566172" y="4379267"/>
                </a:lnTo>
                <a:cubicBezTo>
                  <a:pt x="5561210" y="4384228"/>
                  <a:pt x="5558730" y="4389189"/>
                  <a:pt x="5558730" y="4394150"/>
                </a:cubicBezTo>
                <a:cubicBezTo>
                  <a:pt x="5558730" y="4399111"/>
                  <a:pt x="5561210" y="4402832"/>
                  <a:pt x="5566172" y="4405312"/>
                </a:cubicBezTo>
                <a:cubicBezTo>
                  <a:pt x="5571133" y="4407793"/>
                  <a:pt x="5573613" y="4406552"/>
                  <a:pt x="5573613" y="4401592"/>
                </a:cubicBezTo>
                <a:lnTo>
                  <a:pt x="5573613" y="4394150"/>
                </a:lnTo>
                <a:cubicBezTo>
                  <a:pt x="5578574" y="4394150"/>
                  <a:pt x="5578574" y="4391670"/>
                  <a:pt x="5573613" y="4386709"/>
                </a:cubicBezTo>
                <a:lnTo>
                  <a:pt x="5581054" y="4379267"/>
                </a:lnTo>
                <a:lnTo>
                  <a:pt x="5595937" y="4386709"/>
                </a:lnTo>
                <a:cubicBezTo>
                  <a:pt x="5595937" y="4386709"/>
                  <a:pt x="5593457" y="4384228"/>
                  <a:pt x="5588496" y="4379267"/>
                </a:cubicBezTo>
                <a:cubicBezTo>
                  <a:pt x="5583535" y="4374307"/>
                  <a:pt x="5582295" y="4369345"/>
                  <a:pt x="5584775" y="4364385"/>
                </a:cubicBezTo>
                <a:cubicBezTo>
                  <a:pt x="5587255" y="4359424"/>
                  <a:pt x="5590976" y="4359424"/>
                  <a:pt x="5595937" y="4364385"/>
                </a:cubicBezTo>
                <a:lnTo>
                  <a:pt x="5603379" y="4371826"/>
                </a:lnTo>
                <a:cubicBezTo>
                  <a:pt x="5603379" y="4366865"/>
                  <a:pt x="5605859" y="4363144"/>
                  <a:pt x="5610820" y="4360664"/>
                </a:cubicBezTo>
                <a:cubicBezTo>
                  <a:pt x="5615781" y="4358183"/>
                  <a:pt x="5618261" y="4354462"/>
                  <a:pt x="5618261" y="4349502"/>
                </a:cubicBezTo>
                <a:cubicBezTo>
                  <a:pt x="5613300" y="4349502"/>
                  <a:pt x="5610820" y="4348262"/>
                  <a:pt x="5610820" y="4345781"/>
                </a:cubicBezTo>
                <a:cubicBezTo>
                  <a:pt x="5610820" y="4343300"/>
                  <a:pt x="5613300" y="4342060"/>
                  <a:pt x="5618261" y="4342060"/>
                </a:cubicBezTo>
                <a:cubicBezTo>
                  <a:pt x="5618261" y="4347021"/>
                  <a:pt x="5620742" y="4351982"/>
                  <a:pt x="5625703" y="4356943"/>
                </a:cubicBezTo>
                <a:cubicBezTo>
                  <a:pt x="5630664" y="4361904"/>
                  <a:pt x="5633144" y="4364385"/>
                  <a:pt x="5633144" y="4364385"/>
                </a:cubicBezTo>
                <a:cubicBezTo>
                  <a:pt x="5633144" y="4364385"/>
                  <a:pt x="5633144" y="4361904"/>
                  <a:pt x="5633144" y="4356943"/>
                </a:cubicBezTo>
                <a:cubicBezTo>
                  <a:pt x="5638106" y="4347021"/>
                  <a:pt x="5643066" y="4347021"/>
                  <a:pt x="5648027" y="4356943"/>
                </a:cubicBezTo>
                <a:lnTo>
                  <a:pt x="5640586" y="4356943"/>
                </a:lnTo>
                <a:lnTo>
                  <a:pt x="5640586" y="4364385"/>
                </a:lnTo>
                <a:cubicBezTo>
                  <a:pt x="5645547" y="4364385"/>
                  <a:pt x="5648027" y="4365625"/>
                  <a:pt x="5648027" y="4368105"/>
                </a:cubicBezTo>
                <a:cubicBezTo>
                  <a:pt x="5648027" y="4370586"/>
                  <a:pt x="5645547" y="4371826"/>
                  <a:pt x="5640586" y="4371826"/>
                </a:cubicBezTo>
                <a:cubicBezTo>
                  <a:pt x="5640586" y="4376787"/>
                  <a:pt x="5635624" y="4374307"/>
                  <a:pt x="5625703" y="4364385"/>
                </a:cubicBezTo>
                <a:cubicBezTo>
                  <a:pt x="5620742" y="4359424"/>
                  <a:pt x="5618261" y="4356943"/>
                  <a:pt x="5618261" y="4356943"/>
                </a:cubicBezTo>
                <a:cubicBezTo>
                  <a:pt x="5618261" y="4356943"/>
                  <a:pt x="5615781" y="4359424"/>
                  <a:pt x="5610820" y="4364385"/>
                </a:cubicBezTo>
                <a:cubicBezTo>
                  <a:pt x="5605859" y="4369345"/>
                  <a:pt x="5604619" y="4373066"/>
                  <a:pt x="5607099" y="4375547"/>
                </a:cubicBezTo>
                <a:cubicBezTo>
                  <a:pt x="5609579" y="4378027"/>
                  <a:pt x="5609579" y="4381748"/>
                  <a:pt x="5607099" y="4386709"/>
                </a:cubicBezTo>
                <a:cubicBezTo>
                  <a:pt x="5604619" y="4391670"/>
                  <a:pt x="5600899" y="4394150"/>
                  <a:pt x="5595937" y="4394150"/>
                </a:cubicBezTo>
                <a:cubicBezTo>
                  <a:pt x="5595937" y="4394150"/>
                  <a:pt x="5593457" y="4394150"/>
                  <a:pt x="5588496" y="4394150"/>
                </a:cubicBezTo>
                <a:lnTo>
                  <a:pt x="5588496" y="4401592"/>
                </a:lnTo>
                <a:cubicBezTo>
                  <a:pt x="5588496" y="4396631"/>
                  <a:pt x="5589736" y="4396631"/>
                  <a:pt x="5592217" y="4401592"/>
                </a:cubicBezTo>
                <a:cubicBezTo>
                  <a:pt x="5594697" y="4406552"/>
                  <a:pt x="5605859" y="4409033"/>
                  <a:pt x="5625703" y="4409033"/>
                </a:cubicBezTo>
                <a:lnTo>
                  <a:pt x="5655468" y="4409033"/>
                </a:lnTo>
                <a:lnTo>
                  <a:pt x="5655468" y="4401592"/>
                </a:lnTo>
                <a:cubicBezTo>
                  <a:pt x="5655468" y="4396631"/>
                  <a:pt x="5652988" y="4394150"/>
                  <a:pt x="5648027" y="4394150"/>
                </a:cubicBezTo>
                <a:lnTo>
                  <a:pt x="5640586" y="4386709"/>
                </a:lnTo>
                <a:lnTo>
                  <a:pt x="5640586" y="4394150"/>
                </a:lnTo>
                <a:cubicBezTo>
                  <a:pt x="5640586" y="4399111"/>
                  <a:pt x="5640586" y="4401592"/>
                  <a:pt x="5640586" y="4401592"/>
                </a:cubicBezTo>
                <a:cubicBezTo>
                  <a:pt x="5640586" y="4401592"/>
                  <a:pt x="5638106" y="4401592"/>
                  <a:pt x="5633144" y="4401592"/>
                </a:cubicBezTo>
                <a:lnTo>
                  <a:pt x="5618261" y="4401592"/>
                </a:lnTo>
                <a:cubicBezTo>
                  <a:pt x="5618261" y="4401592"/>
                  <a:pt x="5618261" y="4396631"/>
                  <a:pt x="5618261" y="4386709"/>
                </a:cubicBezTo>
                <a:lnTo>
                  <a:pt x="5633144" y="4379267"/>
                </a:lnTo>
                <a:cubicBezTo>
                  <a:pt x="5638106" y="4384228"/>
                  <a:pt x="5643066" y="4385469"/>
                  <a:pt x="5648027" y="4382988"/>
                </a:cubicBezTo>
                <a:cubicBezTo>
                  <a:pt x="5652988" y="4380507"/>
                  <a:pt x="5652988" y="4376787"/>
                  <a:pt x="5648027" y="4371826"/>
                </a:cubicBezTo>
                <a:lnTo>
                  <a:pt x="5655468" y="4379267"/>
                </a:lnTo>
                <a:lnTo>
                  <a:pt x="5662910" y="4401592"/>
                </a:lnTo>
                <a:cubicBezTo>
                  <a:pt x="5657949" y="4406552"/>
                  <a:pt x="5659189" y="4411514"/>
                  <a:pt x="5666631" y="4416474"/>
                </a:cubicBezTo>
                <a:cubicBezTo>
                  <a:pt x="5674072" y="4421435"/>
                  <a:pt x="5685234" y="4423916"/>
                  <a:pt x="5700117" y="4423916"/>
                </a:cubicBezTo>
                <a:cubicBezTo>
                  <a:pt x="5700117" y="4423916"/>
                  <a:pt x="5700117" y="4426396"/>
                  <a:pt x="5700117" y="4431357"/>
                </a:cubicBezTo>
                <a:cubicBezTo>
                  <a:pt x="5695156" y="4431357"/>
                  <a:pt x="5691435" y="4430117"/>
                  <a:pt x="5688955" y="4427636"/>
                </a:cubicBezTo>
                <a:cubicBezTo>
                  <a:pt x="5686475" y="4425156"/>
                  <a:pt x="5682754" y="4423916"/>
                  <a:pt x="5677793" y="4423916"/>
                </a:cubicBezTo>
                <a:cubicBezTo>
                  <a:pt x="5672831" y="4423916"/>
                  <a:pt x="5667871" y="4423916"/>
                  <a:pt x="5662910" y="4423916"/>
                </a:cubicBezTo>
                <a:lnTo>
                  <a:pt x="5670351" y="4431357"/>
                </a:lnTo>
                <a:cubicBezTo>
                  <a:pt x="5670351" y="4431357"/>
                  <a:pt x="5670351" y="4433838"/>
                  <a:pt x="5670351" y="4438799"/>
                </a:cubicBezTo>
                <a:cubicBezTo>
                  <a:pt x="5670351" y="4443759"/>
                  <a:pt x="5672831" y="4446240"/>
                  <a:pt x="5677793" y="4446240"/>
                </a:cubicBezTo>
                <a:cubicBezTo>
                  <a:pt x="5682754" y="4446240"/>
                  <a:pt x="5685234" y="4447480"/>
                  <a:pt x="5685234" y="4449961"/>
                </a:cubicBezTo>
                <a:cubicBezTo>
                  <a:pt x="5685234" y="4452441"/>
                  <a:pt x="5683993" y="4456162"/>
                  <a:pt x="5681513" y="4461123"/>
                </a:cubicBezTo>
                <a:cubicBezTo>
                  <a:pt x="5679033" y="4466084"/>
                  <a:pt x="5677793" y="4466084"/>
                  <a:pt x="5677793" y="4461123"/>
                </a:cubicBezTo>
                <a:cubicBezTo>
                  <a:pt x="5667871" y="4451201"/>
                  <a:pt x="5662910" y="4451201"/>
                  <a:pt x="5662910" y="4461123"/>
                </a:cubicBezTo>
                <a:lnTo>
                  <a:pt x="5662910" y="4468564"/>
                </a:lnTo>
                <a:lnTo>
                  <a:pt x="5662910" y="4476006"/>
                </a:lnTo>
                <a:cubicBezTo>
                  <a:pt x="5662910" y="4476006"/>
                  <a:pt x="5660430" y="4476006"/>
                  <a:pt x="5655468" y="4476006"/>
                </a:cubicBezTo>
                <a:lnTo>
                  <a:pt x="5655468" y="4461123"/>
                </a:lnTo>
                <a:lnTo>
                  <a:pt x="5648027" y="4461123"/>
                </a:lnTo>
                <a:cubicBezTo>
                  <a:pt x="5648027" y="4461123"/>
                  <a:pt x="5645547" y="4461123"/>
                  <a:pt x="5640586" y="4461123"/>
                </a:cubicBezTo>
                <a:cubicBezTo>
                  <a:pt x="5635624" y="4451201"/>
                  <a:pt x="5630664" y="4451201"/>
                  <a:pt x="5625703" y="4461123"/>
                </a:cubicBezTo>
                <a:lnTo>
                  <a:pt x="5618261" y="4453681"/>
                </a:lnTo>
                <a:cubicBezTo>
                  <a:pt x="5618261" y="4453681"/>
                  <a:pt x="5618261" y="4456162"/>
                  <a:pt x="5618261" y="4461123"/>
                </a:cubicBezTo>
                <a:lnTo>
                  <a:pt x="5625703" y="4468564"/>
                </a:lnTo>
                <a:cubicBezTo>
                  <a:pt x="5630664" y="4478486"/>
                  <a:pt x="5634385" y="4480966"/>
                  <a:pt x="5636865" y="4476006"/>
                </a:cubicBezTo>
                <a:cubicBezTo>
                  <a:pt x="5639345" y="4471045"/>
                  <a:pt x="5643066" y="4471045"/>
                  <a:pt x="5648027" y="4476006"/>
                </a:cubicBezTo>
                <a:cubicBezTo>
                  <a:pt x="5652988" y="4476006"/>
                  <a:pt x="5655468" y="4478486"/>
                  <a:pt x="5655468" y="4483447"/>
                </a:cubicBezTo>
                <a:lnTo>
                  <a:pt x="5662910" y="4483447"/>
                </a:lnTo>
                <a:cubicBezTo>
                  <a:pt x="5667871" y="4483447"/>
                  <a:pt x="5671592" y="4483447"/>
                  <a:pt x="5674072" y="4483447"/>
                </a:cubicBezTo>
                <a:cubicBezTo>
                  <a:pt x="5676552" y="4483447"/>
                  <a:pt x="5677793" y="4485928"/>
                  <a:pt x="5677793" y="4490888"/>
                </a:cubicBezTo>
                <a:lnTo>
                  <a:pt x="5715000" y="4490888"/>
                </a:lnTo>
                <a:cubicBezTo>
                  <a:pt x="5724921" y="4495849"/>
                  <a:pt x="5729883" y="4505771"/>
                  <a:pt x="5729883" y="4520654"/>
                </a:cubicBezTo>
                <a:lnTo>
                  <a:pt x="5737324" y="4520654"/>
                </a:lnTo>
                <a:cubicBezTo>
                  <a:pt x="5737324" y="4520654"/>
                  <a:pt x="5738565" y="4518173"/>
                  <a:pt x="5741045" y="4513213"/>
                </a:cubicBezTo>
                <a:cubicBezTo>
                  <a:pt x="5743525" y="4508252"/>
                  <a:pt x="5744765" y="4505771"/>
                  <a:pt x="5744765" y="4505771"/>
                </a:cubicBezTo>
                <a:lnTo>
                  <a:pt x="5759648" y="4498330"/>
                </a:lnTo>
                <a:cubicBezTo>
                  <a:pt x="5769570" y="4498330"/>
                  <a:pt x="5774531" y="4499570"/>
                  <a:pt x="5774531" y="4502051"/>
                </a:cubicBezTo>
                <a:cubicBezTo>
                  <a:pt x="5774531" y="4504531"/>
                  <a:pt x="5775772" y="4505771"/>
                  <a:pt x="5778252" y="4505771"/>
                </a:cubicBezTo>
                <a:cubicBezTo>
                  <a:pt x="5780732" y="4505771"/>
                  <a:pt x="5786934" y="4507011"/>
                  <a:pt x="5796855" y="4509492"/>
                </a:cubicBezTo>
                <a:cubicBezTo>
                  <a:pt x="5806777" y="4511973"/>
                  <a:pt x="5811738" y="4514453"/>
                  <a:pt x="5811738" y="4516933"/>
                </a:cubicBezTo>
                <a:cubicBezTo>
                  <a:pt x="5811738" y="4519414"/>
                  <a:pt x="5814218" y="4523135"/>
                  <a:pt x="5819179" y="4528095"/>
                </a:cubicBezTo>
                <a:lnTo>
                  <a:pt x="5826621" y="4535537"/>
                </a:lnTo>
                <a:lnTo>
                  <a:pt x="5826621" y="4542978"/>
                </a:lnTo>
                <a:cubicBezTo>
                  <a:pt x="5831582" y="4547939"/>
                  <a:pt x="5831582" y="4552900"/>
                  <a:pt x="5826621" y="4557861"/>
                </a:cubicBezTo>
                <a:lnTo>
                  <a:pt x="5819179" y="4557861"/>
                </a:lnTo>
                <a:cubicBezTo>
                  <a:pt x="5819179" y="4557861"/>
                  <a:pt x="5815459" y="4557861"/>
                  <a:pt x="5808017" y="4557861"/>
                </a:cubicBezTo>
                <a:cubicBezTo>
                  <a:pt x="5800576" y="4557861"/>
                  <a:pt x="5794375" y="4557861"/>
                  <a:pt x="5789414" y="4557861"/>
                </a:cubicBezTo>
                <a:cubicBezTo>
                  <a:pt x="5784452" y="4562822"/>
                  <a:pt x="5772051" y="4562822"/>
                  <a:pt x="5752207" y="4557861"/>
                </a:cubicBezTo>
                <a:lnTo>
                  <a:pt x="5744765" y="4557861"/>
                </a:lnTo>
                <a:lnTo>
                  <a:pt x="5722441" y="4557861"/>
                </a:lnTo>
                <a:cubicBezTo>
                  <a:pt x="5717480" y="4552900"/>
                  <a:pt x="5712520" y="4551660"/>
                  <a:pt x="5707558" y="4554140"/>
                </a:cubicBezTo>
                <a:cubicBezTo>
                  <a:pt x="5702597" y="4556621"/>
                  <a:pt x="5700117" y="4560342"/>
                  <a:pt x="5700117" y="4565303"/>
                </a:cubicBezTo>
                <a:lnTo>
                  <a:pt x="5700117" y="4572744"/>
                </a:lnTo>
                <a:cubicBezTo>
                  <a:pt x="5700117" y="4567783"/>
                  <a:pt x="5698876" y="4565303"/>
                  <a:pt x="5696396" y="4565303"/>
                </a:cubicBezTo>
                <a:cubicBezTo>
                  <a:pt x="5693916" y="4565303"/>
                  <a:pt x="5692676" y="4565303"/>
                  <a:pt x="5692676" y="4565303"/>
                </a:cubicBezTo>
                <a:lnTo>
                  <a:pt x="5662910" y="4550420"/>
                </a:lnTo>
                <a:cubicBezTo>
                  <a:pt x="5662910" y="4545459"/>
                  <a:pt x="5664151" y="4542978"/>
                  <a:pt x="5666631" y="4542978"/>
                </a:cubicBezTo>
                <a:cubicBezTo>
                  <a:pt x="5669111" y="4542978"/>
                  <a:pt x="5670351" y="4545459"/>
                  <a:pt x="5670351" y="4550420"/>
                </a:cubicBezTo>
                <a:lnTo>
                  <a:pt x="5700117" y="4550420"/>
                </a:lnTo>
                <a:lnTo>
                  <a:pt x="5692676" y="4513213"/>
                </a:lnTo>
                <a:lnTo>
                  <a:pt x="5685234" y="4520654"/>
                </a:lnTo>
                <a:lnTo>
                  <a:pt x="5670351" y="4528095"/>
                </a:lnTo>
                <a:lnTo>
                  <a:pt x="5662910" y="4528095"/>
                </a:lnTo>
                <a:lnTo>
                  <a:pt x="5655468" y="4528095"/>
                </a:lnTo>
                <a:cubicBezTo>
                  <a:pt x="5655468" y="4533056"/>
                  <a:pt x="5655468" y="4538018"/>
                  <a:pt x="5655468" y="4542978"/>
                </a:cubicBezTo>
                <a:lnTo>
                  <a:pt x="5655468" y="4557861"/>
                </a:lnTo>
                <a:cubicBezTo>
                  <a:pt x="5655468" y="4557861"/>
                  <a:pt x="5656709" y="4557861"/>
                  <a:pt x="5659189" y="4557861"/>
                </a:cubicBezTo>
                <a:cubicBezTo>
                  <a:pt x="5661669" y="4557861"/>
                  <a:pt x="5662910" y="4557861"/>
                  <a:pt x="5662910" y="4557861"/>
                </a:cubicBezTo>
                <a:cubicBezTo>
                  <a:pt x="5662910" y="4562822"/>
                  <a:pt x="5665390" y="4567783"/>
                  <a:pt x="5670351" y="4572744"/>
                </a:cubicBezTo>
                <a:cubicBezTo>
                  <a:pt x="5675313" y="4577705"/>
                  <a:pt x="5680273" y="4580185"/>
                  <a:pt x="5685234" y="4580185"/>
                </a:cubicBezTo>
                <a:cubicBezTo>
                  <a:pt x="5690195" y="4580185"/>
                  <a:pt x="5692676" y="4580185"/>
                  <a:pt x="5692676" y="4580185"/>
                </a:cubicBezTo>
                <a:cubicBezTo>
                  <a:pt x="5702597" y="4585146"/>
                  <a:pt x="5712520" y="4582666"/>
                  <a:pt x="5722441" y="4572744"/>
                </a:cubicBezTo>
                <a:cubicBezTo>
                  <a:pt x="5722441" y="4572744"/>
                  <a:pt x="5724921" y="4572744"/>
                  <a:pt x="5729883" y="4572744"/>
                </a:cubicBezTo>
                <a:cubicBezTo>
                  <a:pt x="5729883" y="4572744"/>
                  <a:pt x="5732363" y="4575225"/>
                  <a:pt x="5737324" y="4580185"/>
                </a:cubicBezTo>
                <a:cubicBezTo>
                  <a:pt x="5742285" y="4585146"/>
                  <a:pt x="5747245" y="4585146"/>
                  <a:pt x="5752207" y="4580185"/>
                </a:cubicBezTo>
                <a:lnTo>
                  <a:pt x="5759648" y="4580185"/>
                </a:lnTo>
                <a:lnTo>
                  <a:pt x="5781972" y="4595068"/>
                </a:lnTo>
                <a:cubicBezTo>
                  <a:pt x="5786934" y="4595068"/>
                  <a:pt x="5789414" y="4596308"/>
                  <a:pt x="5789414" y="4598789"/>
                </a:cubicBezTo>
                <a:cubicBezTo>
                  <a:pt x="5789414" y="4601269"/>
                  <a:pt x="5790654" y="4606230"/>
                  <a:pt x="5793135" y="4613672"/>
                </a:cubicBezTo>
                <a:cubicBezTo>
                  <a:pt x="5795615" y="4621113"/>
                  <a:pt x="5799335" y="4624834"/>
                  <a:pt x="5804297" y="4624834"/>
                </a:cubicBezTo>
                <a:lnTo>
                  <a:pt x="5819179" y="4624834"/>
                </a:lnTo>
                <a:lnTo>
                  <a:pt x="5819179" y="4632275"/>
                </a:lnTo>
                <a:cubicBezTo>
                  <a:pt x="5814218" y="4632275"/>
                  <a:pt x="5811738" y="4632275"/>
                  <a:pt x="5811738" y="4632275"/>
                </a:cubicBezTo>
                <a:lnTo>
                  <a:pt x="5811738" y="4639717"/>
                </a:lnTo>
                <a:lnTo>
                  <a:pt x="5826621" y="4639717"/>
                </a:lnTo>
                <a:cubicBezTo>
                  <a:pt x="5831582" y="4649639"/>
                  <a:pt x="5836542" y="4649639"/>
                  <a:pt x="5841504" y="4639717"/>
                </a:cubicBezTo>
                <a:cubicBezTo>
                  <a:pt x="5841504" y="4634756"/>
                  <a:pt x="5840263" y="4631035"/>
                  <a:pt x="5837783" y="4628554"/>
                </a:cubicBezTo>
                <a:cubicBezTo>
                  <a:pt x="5835303" y="4626074"/>
                  <a:pt x="5836542" y="4624834"/>
                  <a:pt x="5841504" y="4624834"/>
                </a:cubicBezTo>
                <a:lnTo>
                  <a:pt x="5841504" y="4617392"/>
                </a:lnTo>
                <a:cubicBezTo>
                  <a:pt x="5836542" y="4617392"/>
                  <a:pt x="5834062" y="4614912"/>
                  <a:pt x="5834062" y="4609951"/>
                </a:cubicBezTo>
                <a:cubicBezTo>
                  <a:pt x="5834062" y="4604990"/>
                  <a:pt x="5836542" y="4602510"/>
                  <a:pt x="5841504" y="4602510"/>
                </a:cubicBezTo>
                <a:cubicBezTo>
                  <a:pt x="5846465" y="4602510"/>
                  <a:pt x="5848945" y="4603750"/>
                  <a:pt x="5848945" y="4606230"/>
                </a:cubicBezTo>
                <a:cubicBezTo>
                  <a:pt x="5848945" y="4608711"/>
                  <a:pt x="5852666" y="4608711"/>
                  <a:pt x="5860107" y="4606230"/>
                </a:cubicBezTo>
                <a:cubicBezTo>
                  <a:pt x="5867549" y="4603750"/>
                  <a:pt x="5873749" y="4607470"/>
                  <a:pt x="5878711" y="4617392"/>
                </a:cubicBezTo>
                <a:cubicBezTo>
                  <a:pt x="5883672" y="4617392"/>
                  <a:pt x="5888632" y="4618632"/>
                  <a:pt x="5893593" y="4621113"/>
                </a:cubicBezTo>
                <a:cubicBezTo>
                  <a:pt x="5898555" y="4623594"/>
                  <a:pt x="5901035" y="4624834"/>
                  <a:pt x="5901035" y="4624834"/>
                </a:cubicBezTo>
                <a:cubicBezTo>
                  <a:pt x="5910956" y="4624834"/>
                  <a:pt x="5920879" y="4627314"/>
                  <a:pt x="5930801" y="4632275"/>
                </a:cubicBezTo>
                <a:cubicBezTo>
                  <a:pt x="5940722" y="4637236"/>
                  <a:pt x="5948163" y="4637236"/>
                  <a:pt x="5953125" y="4632275"/>
                </a:cubicBezTo>
                <a:lnTo>
                  <a:pt x="5968008" y="4639717"/>
                </a:lnTo>
                <a:cubicBezTo>
                  <a:pt x="5972969" y="4644677"/>
                  <a:pt x="5977929" y="4648398"/>
                  <a:pt x="5982890" y="4650879"/>
                </a:cubicBezTo>
                <a:cubicBezTo>
                  <a:pt x="5987852" y="4653359"/>
                  <a:pt x="5990332" y="4654599"/>
                  <a:pt x="5990332" y="4654599"/>
                </a:cubicBezTo>
                <a:lnTo>
                  <a:pt x="5997773" y="4662041"/>
                </a:lnTo>
                <a:cubicBezTo>
                  <a:pt x="6002734" y="4652119"/>
                  <a:pt x="6005215" y="4652119"/>
                  <a:pt x="6005215" y="4662041"/>
                </a:cubicBezTo>
                <a:lnTo>
                  <a:pt x="6005215" y="4669482"/>
                </a:lnTo>
                <a:cubicBezTo>
                  <a:pt x="6005215" y="4669482"/>
                  <a:pt x="6002734" y="4669482"/>
                  <a:pt x="5997773" y="4669482"/>
                </a:cubicBezTo>
                <a:cubicBezTo>
                  <a:pt x="5987852" y="4669482"/>
                  <a:pt x="5985370" y="4671963"/>
                  <a:pt x="5990332" y="4676924"/>
                </a:cubicBezTo>
                <a:lnTo>
                  <a:pt x="5982890" y="4684365"/>
                </a:lnTo>
                <a:cubicBezTo>
                  <a:pt x="5977929" y="4684365"/>
                  <a:pt x="5975449" y="4683125"/>
                  <a:pt x="5975449" y="4680644"/>
                </a:cubicBezTo>
                <a:cubicBezTo>
                  <a:pt x="5975449" y="4678164"/>
                  <a:pt x="5975449" y="4676924"/>
                  <a:pt x="5975449" y="4676924"/>
                </a:cubicBezTo>
                <a:lnTo>
                  <a:pt x="5971728" y="4671343"/>
                </a:lnTo>
                <a:lnTo>
                  <a:pt x="5960566" y="4676924"/>
                </a:lnTo>
                <a:lnTo>
                  <a:pt x="5975449" y="4691806"/>
                </a:lnTo>
                <a:lnTo>
                  <a:pt x="5982890" y="4699248"/>
                </a:lnTo>
                <a:cubicBezTo>
                  <a:pt x="5987852" y="4694287"/>
                  <a:pt x="5992812" y="4694287"/>
                  <a:pt x="5997773" y="4699248"/>
                </a:cubicBezTo>
                <a:cubicBezTo>
                  <a:pt x="5997773" y="4699248"/>
                  <a:pt x="5999014" y="4699248"/>
                  <a:pt x="6001494" y="4699248"/>
                </a:cubicBezTo>
                <a:cubicBezTo>
                  <a:pt x="6003974" y="4699248"/>
                  <a:pt x="6007695" y="4699248"/>
                  <a:pt x="6012656" y="4699248"/>
                </a:cubicBezTo>
                <a:cubicBezTo>
                  <a:pt x="6017617" y="4699248"/>
                  <a:pt x="6021338" y="4700488"/>
                  <a:pt x="6023818" y="4702969"/>
                </a:cubicBezTo>
                <a:cubicBezTo>
                  <a:pt x="6026298" y="4705449"/>
                  <a:pt x="6027539" y="4706689"/>
                  <a:pt x="6027539" y="4706689"/>
                </a:cubicBezTo>
                <a:lnTo>
                  <a:pt x="6027539" y="4714131"/>
                </a:lnTo>
                <a:lnTo>
                  <a:pt x="6034980" y="4714131"/>
                </a:lnTo>
                <a:lnTo>
                  <a:pt x="6034980" y="4721572"/>
                </a:lnTo>
                <a:lnTo>
                  <a:pt x="6012656" y="4721572"/>
                </a:lnTo>
                <a:cubicBezTo>
                  <a:pt x="6007695" y="4716611"/>
                  <a:pt x="6005215" y="4712891"/>
                  <a:pt x="6005215" y="4710410"/>
                </a:cubicBezTo>
                <a:cubicBezTo>
                  <a:pt x="6005215" y="4707929"/>
                  <a:pt x="6002734" y="4706689"/>
                  <a:pt x="5997773" y="4706689"/>
                </a:cubicBezTo>
                <a:cubicBezTo>
                  <a:pt x="5992812" y="4706689"/>
                  <a:pt x="5990332" y="4705449"/>
                  <a:pt x="5990332" y="4702969"/>
                </a:cubicBezTo>
                <a:cubicBezTo>
                  <a:pt x="5990332" y="4700488"/>
                  <a:pt x="5989091" y="4700488"/>
                  <a:pt x="5986611" y="4702969"/>
                </a:cubicBezTo>
                <a:cubicBezTo>
                  <a:pt x="5984131" y="4705449"/>
                  <a:pt x="5985370" y="4706689"/>
                  <a:pt x="5990332" y="4706689"/>
                </a:cubicBezTo>
                <a:lnTo>
                  <a:pt x="5975449" y="4706689"/>
                </a:lnTo>
                <a:lnTo>
                  <a:pt x="5960566" y="4691806"/>
                </a:lnTo>
                <a:lnTo>
                  <a:pt x="5960566" y="4699248"/>
                </a:lnTo>
                <a:cubicBezTo>
                  <a:pt x="5955605" y="4699248"/>
                  <a:pt x="5950645" y="4698008"/>
                  <a:pt x="5945683" y="4695527"/>
                </a:cubicBezTo>
                <a:cubicBezTo>
                  <a:pt x="5940722" y="4693046"/>
                  <a:pt x="5933281" y="4691806"/>
                  <a:pt x="5923359" y="4691806"/>
                </a:cubicBezTo>
                <a:cubicBezTo>
                  <a:pt x="5913438" y="4691806"/>
                  <a:pt x="5908476" y="4690566"/>
                  <a:pt x="5908476" y="4688086"/>
                </a:cubicBezTo>
                <a:cubicBezTo>
                  <a:pt x="5908476" y="4685605"/>
                  <a:pt x="5905996" y="4681884"/>
                  <a:pt x="5901035" y="4676924"/>
                </a:cubicBezTo>
                <a:lnTo>
                  <a:pt x="5893593" y="4676924"/>
                </a:lnTo>
                <a:lnTo>
                  <a:pt x="5878711" y="4676924"/>
                </a:lnTo>
                <a:cubicBezTo>
                  <a:pt x="5873749" y="4676924"/>
                  <a:pt x="5873749" y="4674443"/>
                  <a:pt x="5878711" y="4669482"/>
                </a:cubicBezTo>
                <a:lnTo>
                  <a:pt x="5856386" y="4669482"/>
                </a:lnTo>
                <a:lnTo>
                  <a:pt x="5848945" y="4669482"/>
                </a:lnTo>
                <a:cubicBezTo>
                  <a:pt x="5843984" y="4664521"/>
                  <a:pt x="5840263" y="4662041"/>
                  <a:pt x="5837783" y="4662041"/>
                </a:cubicBezTo>
                <a:cubicBezTo>
                  <a:pt x="5835303" y="4662041"/>
                  <a:pt x="5832822" y="4659560"/>
                  <a:pt x="5830342" y="4654599"/>
                </a:cubicBezTo>
                <a:cubicBezTo>
                  <a:pt x="5827861" y="4649639"/>
                  <a:pt x="5825380" y="4649639"/>
                  <a:pt x="5822900" y="4654599"/>
                </a:cubicBezTo>
                <a:cubicBezTo>
                  <a:pt x="5820420" y="4659560"/>
                  <a:pt x="5814218" y="4662041"/>
                  <a:pt x="5804297" y="4662041"/>
                </a:cubicBezTo>
                <a:cubicBezTo>
                  <a:pt x="5799335" y="4662041"/>
                  <a:pt x="5796855" y="4662041"/>
                  <a:pt x="5796855" y="4662041"/>
                </a:cubicBezTo>
                <a:cubicBezTo>
                  <a:pt x="5796855" y="4662041"/>
                  <a:pt x="5796855" y="4664521"/>
                  <a:pt x="5796855" y="4669482"/>
                </a:cubicBezTo>
                <a:cubicBezTo>
                  <a:pt x="5796855" y="4674443"/>
                  <a:pt x="5795615" y="4676924"/>
                  <a:pt x="5793135" y="4676924"/>
                </a:cubicBezTo>
                <a:cubicBezTo>
                  <a:pt x="5790654" y="4676924"/>
                  <a:pt x="5789414" y="4674443"/>
                  <a:pt x="5789414" y="4669482"/>
                </a:cubicBezTo>
                <a:cubicBezTo>
                  <a:pt x="5789414" y="4664521"/>
                  <a:pt x="5788173" y="4660801"/>
                  <a:pt x="5785693" y="4658320"/>
                </a:cubicBezTo>
                <a:cubicBezTo>
                  <a:pt x="5783213" y="4655839"/>
                  <a:pt x="5779492" y="4654599"/>
                  <a:pt x="5774531" y="4654599"/>
                </a:cubicBezTo>
                <a:cubicBezTo>
                  <a:pt x="5774531" y="4654599"/>
                  <a:pt x="5773290" y="4653359"/>
                  <a:pt x="5770810" y="4650879"/>
                </a:cubicBezTo>
                <a:cubicBezTo>
                  <a:pt x="5768330" y="4648398"/>
                  <a:pt x="5767090" y="4647158"/>
                  <a:pt x="5767090" y="4647158"/>
                </a:cubicBezTo>
                <a:cubicBezTo>
                  <a:pt x="5767090" y="4642197"/>
                  <a:pt x="5772051" y="4642197"/>
                  <a:pt x="5781972" y="4647158"/>
                </a:cubicBezTo>
                <a:cubicBezTo>
                  <a:pt x="5791894" y="4647158"/>
                  <a:pt x="5794375" y="4644677"/>
                  <a:pt x="5789414" y="4639717"/>
                </a:cubicBezTo>
                <a:lnTo>
                  <a:pt x="5781972" y="4639717"/>
                </a:lnTo>
                <a:cubicBezTo>
                  <a:pt x="5781972" y="4639717"/>
                  <a:pt x="5778252" y="4639717"/>
                  <a:pt x="5770810" y="4639717"/>
                </a:cubicBezTo>
                <a:cubicBezTo>
                  <a:pt x="5763369" y="4639717"/>
                  <a:pt x="5757168" y="4637236"/>
                  <a:pt x="5752207" y="4632275"/>
                </a:cubicBezTo>
                <a:lnTo>
                  <a:pt x="5752207" y="4639717"/>
                </a:lnTo>
                <a:cubicBezTo>
                  <a:pt x="5752207" y="4644677"/>
                  <a:pt x="5747245" y="4644677"/>
                  <a:pt x="5737324" y="4639717"/>
                </a:cubicBezTo>
                <a:cubicBezTo>
                  <a:pt x="5737324" y="4639717"/>
                  <a:pt x="5734844" y="4639717"/>
                  <a:pt x="5729883" y="4639717"/>
                </a:cubicBezTo>
                <a:cubicBezTo>
                  <a:pt x="5724921" y="4639717"/>
                  <a:pt x="5722441" y="4639717"/>
                  <a:pt x="5722441" y="4639717"/>
                </a:cubicBezTo>
                <a:cubicBezTo>
                  <a:pt x="5717480" y="4639717"/>
                  <a:pt x="5715000" y="4642197"/>
                  <a:pt x="5715000" y="4647158"/>
                </a:cubicBezTo>
                <a:lnTo>
                  <a:pt x="5707558" y="4647158"/>
                </a:lnTo>
                <a:cubicBezTo>
                  <a:pt x="5707558" y="4647158"/>
                  <a:pt x="5707558" y="4644677"/>
                  <a:pt x="5707558" y="4639717"/>
                </a:cubicBezTo>
                <a:lnTo>
                  <a:pt x="5692676" y="4639717"/>
                </a:lnTo>
                <a:lnTo>
                  <a:pt x="5685234" y="4639717"/>
                </a:lnTo>
                <a:cubicBezTo>
                  <a:pt x="5685234" y="4634756"/>
                  <a:pt x="5682754" y="4631035"/>
                  <a:pt x="5677793" y="4628554"/>
                </a:cubicBezTo>
                <a:cubicBezTo>
                  <a:pt x="5672831" y="4626074"/>
                  <a:pt x="5662910" y="4624834"/>
                  <a:pt x="5648027" y="4624834"/>
                </a:cubicBezTo>
                <a:cubicBezTo>
                  <a:pt x="5633144" y="4624834"/>
                  <a:pt x="5623223" y="4619873"/>
                  <a:pt x="5618261" y="4609951"/>
                </a:cubicBezTo>
                <a:lnTo>
                  <a:pt x="5610820" y="4602510"/>
                </a:lnTo>
                <a:cubicBezTo>
                  <a:pt x="5605859" y="4602510"/>
                  <a:pt x="5603379" y="4604990"/>
                  <a:pt x="5603379" y="4609951"/>
                </a:cubicBezTo>
                <a:cubicBezTo>
                  <a:pt x="5598417" y="4609951"/>
                  <a:pt x="5594697" y="4609951"/>
                  <a:pt x="5592217" y="4609951"/>
                </a:cubicBezTo>
                <a:cubicBezTo>
                  <a:pt x="5589736" y="4609951"/>
                  <a:pt x="5586016" y="4609951"/>
                  <a:pt x="5581054" y="4609951"/>
                </a:cubicBezTo>
                <a:lnTo>
                  <a:pt x="5573613" y="4617392"/>
                </a:lnTo>
                <a:cubicBezTo>
                  <a:pt x="5578574" y="4617392"/>
                  <a:pt x="5581054" y="4619873"/>
                  <a:pt x="5581054" y="4624834"/>
                </a:cubicBezTo>
                <a:lnTo>
                  <a:pt x="5573613" y="4624834"/>
                </a:lnTo>
                <a:cubicBezTo>
                  <a:pt x="5568652" y="4619873"/>
                  <a:pt x="5566172" y="4617392"/>
                  <a:pt x="5566172" y="4617392"/>
                </a:cubicBezTo>
                <a:cubicBezTo>
                  <a:pt x="5566172" y="4617392"/>
                  <a:pt x="5561210" y="4617392"/>
                  <a:pt x="5551289" y="4617392"/>
                </a:cubicBezTo>
                <a:cubicBezTo>
                  <a:pt x="5546327" y="4617392"/>
                  <a:pt x="5543847" y="4617392"/>
                  <a:pt x="5543847" y="4617392"/>
                </a:cubicBezTo>
                <a:cubicBezTo>
                  <a:pt x="5543847" y="4617392"/>
                  <a:pt x="5543847" y="4614912"/>
                  <a:pt x="5543847" y="4609951"/>
                </a:cubicBezTo>
                <a:cubicBezTo>
                  <a:pt x="5543847" y="4604990"/>
                  <a:pt x="5541367" y="4602510"/>
                  <a:pt x="5536406" y="4602510"/>
                </a:cubicBezTo>
                <a:cubicBezTo>
                  <a:pt x="5531445" y="4602510"/>
                  <a:pt x="5524003" y="4602510"/>
                  <a:pt x="5514082" y="4602510"/>
                </a:cubicBezTo>
                <a:lnTo>
                  <a:pt x="5499199" y="4602510"/>
                </a:lnTo>
                <a:cubicBezTo>
                  <a:pt x="5504160" y="4602510"/>
                  <a:pt x="5506640" y="4603750"/>
                  <a:pt x="5506640" y="4606230"/>
                </a:cubicBezTo>
                <a:cubicBezTo>
                  <a:pt x="5506640" y="4608711"/>
                  <a:pt x="5507881" y="4609951"/>
                  <a:pt x="5510361" y="4609951"/>
                </a:cubicBezTo>
                <a:cubicBezTo>
                  <a:pt x="5512841" y="4609951"/>
                  <a:pt x="5514082" y="4611191"/>
                  <a:pt x="5514082" y="4613672"/>
                </a:cubicBezTo>
                <a:cubicBezTo>
                  <a:pt x="5514082" y="4616152"/>
                  <a:pt x="5511602" y="4617392"/>
                  <a:pt x="5506640" y="4617392"/>
                </a:cubicBezTo>
                <a:lnTo>
                  <a:pt x="5499199" y="4609951"/>
                </a:lnTo>
                <a:cubicBezTo>
                  <a:pt x="5499199" y="4609951"/>
                  <a:pt x="5496719" y="4611191"/>
                  <a:pt x="5491758" y="4613672"/>
                </a:cubicBezTo>
                <a:cubicBezTo>
                  <a:pt x="5486796" y="4616152"/>
                  <a:pt x="5484316" y="4614912"/>
                  <a:pt x="5484316" y="4609951"/>
                </a:cubicBezTo>
                <a:lnTo>
                  <a:pt x="5469433" y="4595068"/>
                </a:lnTo>
                <a:lnTo>
                  <a:pt x="5447109" y="4602510"/>
                </a:lnTo>
                <a:cubicBezTo>
                  <a:pt x="5447109" y="4592587"/>
                  <a:pt x="5442148" y="4590107"/>
                  <a:pt x="5432226" y="4595068"/>
                </a:cubicBezTo>
                <a:lnTo>
                  <a:pt x="5432226" y="4609951"/>
                </a:lnTo>
                <a:lnTo>
                  <a:pt x="5439668" y="4632275"/>
                </a:lnTo>
                <a:cubicBezTo>
                  <a:pt x="5444629" y="4632275"/>
                  <a:pt x="5447109" y="4632275"/>
                  <a:pt x="5447109" y="4632275"/>
                </a:cubicBezTo>
                <a:cubicBezTo>
                  <a:pt x="5447109" y="4632275"/>
                  <a:pt x="5447109" y="4629795"/>
                  <a:pt x="5447109" y="4624834"/>
                </a:cubicBezTo>
                <a:cubicBezTo>
                  <a:pt x="5447109" y="4619873"/>
                  <a:pt x="5448350" y="4616152"/>
                  <a:pt x="5450830" y="4613672"/>
                </a:cubicBezTo>
                <a:cubicBezTo>
                  <a:pt x="5453310" y="4611191"/>
                  <a:pt x="5455791" y="4612432"/>
                  <a:pt x="5458271" y="4617392"/>
                </a:cubicBezTo>
                <a:cubicBezTo>
                  <a:pt x="5460751" y="4622353"/>
                  <a:pt x="5464472" y="4623594"/>
                  <a:pt x="5469433" y="4621113"/>
                </a:cubicBezTo>
                <a:cubicBezTo>
                  <a:pt x="5474395" y="4618632"/>
                  <a:pt x="5479355" y="4619873"/>
                  <a:pt x="5484316" y="4624834"/>
                </a:cubicBezTo>
                <a:cubicBezTo>
                  <a:pt x="5489277" y="4624834"/>
                  <a:pt x="5495478" y="4628554"/>
                  <a:pt x="5502920" y="4635996"/>
                </a:cubicBezTo>
                <a:cubicBezTo>
                  <a:pt x="5510361" y="4643437"/>
                  <a:pt x="5511602" y="4649639"/>
                  <a:pt x="5506640" y="4654599"/>
                </a:cubicBezTo>
                <a:cubicBezTo>
                  <a:pt x="5501679" y="4659560"/>
                  <a:pt x="5499199" y="4662041"/>
                  <a:pt x="5499199" y="4662041"/>
                </a:cubicBezTo>
                <a:lnTo>
                  <a:pt x="5499199" y="4669482"/>
                </a:lnTo>
                <a:lnTo>
                  <a:pt x="5528965" y="4669482"/>
                </a:lnTo>
                <a:cubicBezTo>
                  <a:pt x="5528965" y="4669482"/>
                  <a:pt x="5527724" y="4668242"/>
                  <a:pt x="5525244" y="4665761"/>
                </a:cubicBezTo>
                <a:cubicBezTo>
                  <a:pt x="5522764" y="4663281"/>
                  <a:pt x="5521523" y="4659560"/>
                  <a:pt x="5521523" y="4654599"/>
                </a:cubicBezTo>
                <a:cubicBezTo>
                  <a:pt x="5521523" y="4654599"/>
                  <a:pt x="5524003" y="4657080"/>
                  <a:pt x="5528965" y="4662041"/>
                </a:cubicBezTo>
                <a:cubicBezTo>
                  <a:pt x="5533926" y="4662041"/>
                  <a:pt x="5536406" y="4664521"/>
                  <a:pt x="5536406" y="4669482"/>
                </a:cubicBezTo>
                <a:cubicBezTo>
                  <a:pt x="5536406" y="4674443"/>
                  <a:pt x="5536406" y="4676924"/>
                  <a:pt x="5536406" y="4676924"/>
                </a:cubicBezTo>
                <a:cubicBezTo>
                  <a:pt x="5546327" y="4667002"/>
                  <a:pt x="5556250" y="4671963"/>
                  <a:pt x="5566172" y="4691806"/>
                </a:cubicBezTo>
                <a:cubicBezTo>
                  <a:pt x="5571133" y="4696767"/>
                  <a:pt x="5572372" y="4699248"/>
                  <a:pt x="5569892" y="4699248"/>
                </a:cubicBezTo>
                <a:cubicBezTo>
                  <a:pt x="5567412" y="4699248"/>
                  <a:pt x="5563692" y="4696767"/>
                  <a:pt x="5558730" y="4691806"/>
                </a:cubicBezTo>
                <a:cubicBezTo>
                  <a:pt x="5553769" y="4691806"/>
                  <a:pt x="5551289" y="4691806"/>
                  <a:pt x="5551289" y="4691806"/>
                </a:cubicBezTo>
                <a:cubicBezTo>
                  <a:pt x="5551289" y="4686846"/>
                  <a:pt x="5548809" y="4684365"/>
                  <a:pt x="5543847" y="4684365"/>
                </a:cubicBezTo>
                <a:lnTo>
                  <a:pt x="5543847" y="4691806"/>
                </a:lnTo>
                <a:cubicBezTo>
                  <a:pt x="5543847" y="4691806"/>
                  <a:pt x="5541367" y="4691806"/>
                  <a:pt x="5536406" y="4691806"/>
                </a:cubicBezTo>
                <a:cubicBezTo>
                  <a:pt x="5531445" y="4691806"/>
                  <a:pt x="5526484" y="4690566"/>
                  <a:pt x="5521523" y="4688086"/>
                </a:cubicBezTo>
                <a:cubicBezTo>
                  <a:pt x="5516562" y="4685605"/>
                  <a:pt x="5514082" y="4681884"/>
                  <a:pt x="5514082" y="4676924"/>
                </a:cubicBezTo>
                <a:lnTo>
                  <a:pt x="5491758" y="4676924"/>
                </a:lnTo>
                <a:cubicBezTo>
                  <a:pt x="5491758" y="4681884"/>
                  <a:pt x="5490517" y="4684365"/>
                  <a:pt x="5488037" y="4684365"/>
                </a:cubicBezTo>
                <a:cubicBezTo>
                  <a:pt x="5485557" y="4684365"/>
                  <a:pt x="5479355" y="4684365"/>
                  <a:pt x="5469433" y="4684365"/>
                </a:cubicBezTo>
                <a:cubicBezTo>
                  <a:pt x="5454551" y="4679404"/>
                  <a:pt x="5445868" y="4680644"/>
                  <a:pt x="5443388" y="4688086"/>
                </a:cubicBezTo>
                <a:cubicBezTo>
                  <a:pt x="5440908" y="4695527"/>
                  <a:pt x="5437188" y="4696767"/>
                  <a:pt x="5432226" y="4691806"/>
                </a:cubicBezTo>
                <a:lnTo>
                  <a:pt x="5432226" y="4699248"/>
                </a:lnTo>
                <a:cubicBezTo>
                  <a:pt x="5432226" y="4699248"/>
                  <a:pt x="5424785" y="4699248"/>
                  <a:pt x="5409902" y="4699248"/>
                </a:cubicBezTo>
                <a:lnTo>
                  <a:pt x="5372695" y="4714131"/>
                </a:lnTo>
                <a:cubicBezTo>
                  <a:pt x="5372695" y="4714131"/>
                  <a:pt x="5380136" y="4714131"/>
                  <a:pt x="5395019" y="4714131"/>
                </a:cubicBezTo>
                <a:cubicBezTo>
                  <a:pt x="5409902" y="4714131"/>
                  <a:pt x="5421064" y="4715371"/>
                  <a:pt x="5428506" y="4717851"/>
                </a:cubicBezTo>
                <a:cubicBezTo>
                  <a:pt x="5435947" y="4720332"/>
                  <a:pt x="5444629" y="4721572"/>
                  <a:pt x="5454551" y="4721572"/>
                </a:cubicBezTo>
                <a:cubicBezTo>
                  <a:pt x="5459512" y="4721572"/>
                  <a:pt x="5464472" y="4722812"/>
                  <a:pt x="5469433" y="4725293"/>
                </a:cubicBezTo>
                <a:cubicBezTo>
                  <a:pt x="5474395" y="4727773"/>
                  <a:pt x="5479355" y="4729013"/>
                  <a:pt x="5484316" y="4729013"/>
                </a:cubicBezTo>
                <a:cubicBezTo>
                  <a:pt x="5489277" y="4733974"/>
                  <a:pt x="5491758" y="4733974"/>
                  <a:pt x="5491758" y="4729013"/>
                </a:cubicBezTo>
                <a:lnTo>
                  <a:pt x="5499199" y="4729013"/>
                </a:lnTo>
                <a:lnTo>
                  <a:pt x="5506640" y="4736455"/>
                </a:lnTo>
                <a:cubicBezTo>
                  <a:pt x="5506640" y="4736455"/>
                  <a:pt x="5506640" y="4733974"/>
                  <a:pt x="5506640" y="4729013"/>
                </a:cubicBezTo>
                <a:cubicBezTo>
                  <a:pt x="5506640" y="4729013"/>
                  <a:pt x="5509120" y="4729013"/>
                  <a:pt x="5514082" y="4729013"/>
                </a:cubicBezTo>
                <a:cubicBezTo>
                  <a:pt x="5519043" y="4729013"/>
                  <a:pt x="5530205" y="4729013"/>
                  <a:pt x="5547568" y="4729013"/>
                </a:cubicBezTo>
                <a:cubicBezTo>
                  <a:pt x="5564931" y="4729013"/>
                  <a:pt x="5573613" y="4731494"/>
                  <a:pt x="5573613" y="4736455"/>
                </a:cubicBezTo>
                <a:lnTo>
                  <a:pt x="5573613" y="4743896"/>
                </a:lnTo>
                <a:cubicBezTo>
                  <a:pt x="5573613" y="4743896"/>
                  <a:pt x="5568652" y="4743896"/>
                  <a:pt x="5558730" y="4743896"/>
                </a:cubicBezTo>
                <a:lnTo>
                  <a:pt x="5536406" y="4751338"/>
                </a:lnTo>
                <a:cubicBezTo>
                  <a:pt x="5526484" y="4751338"/>
                  <a:pt x="5519043" y="4750098"/>
                  <a:pt x="5514082" y="4747617"/>
                </a:cubicBezTo>
                <a:cubicBezTo>
                  <a:pt x="5509120" y="4745136"/>
                  <a:pt x="5505400" y="4745136"/>
                  <a:pt x="5502920" y="4747617"/>
                </a:cubicBezTo>
                <a:cubicBezTo>
                  <a:pt x="5500440" y="4750098"/>
                  <a:pt x="5496719" y="4748857"/>
                  <a:pt x="5491758" y="4743896"/>
                </a:cubicBezTo>
                <a:cubicBezTo>
                  <a:pt x="5486796" y="4738936"/>
                  <a:pt x="5484316" y="4738936"/>
                  <a:pt x="5484316" y="4743896"/>
                </a:cubicBezTo>
                <a:cubicBezTo>
                  <a:pt x="5484316" y="4743896"/>
                  <a:pt x="5481836" y="4743896"/>
                  <a:pt x="5476875" y="4743896"/>
                </a:cubicBezTo>
                <a:lnTo>
                  <a:pt x="5432226" y="4743896"/>
                </a:lnTo>
                <a:lnTo>
                  <a:pt x="5417343" y="4751338"/>
                </a:lnTo>
                <a:lnTo>
                  <a:pt x="5409902" y="4743896"/>
                </a:lnTo>
                <a:cubicBezTo>
                  <a:pt x="5409902" y="4743896"/>
                  <a:pt x="5412382" y="4743896"/>
                  <a:pt x="5417343" y="4743896"/>
                </a:cubicBezTo>
                <a:lnTo>
                  <a:pt x="5395019" y="4736455"/>
                </a:lnTo>
                <a:cubicBezTo>
                  <a:pt x="5395019" y="4741416"/>
                  <a:pt x="5393779" y="4743896"/>
                  <a:pt x="5391299" y="4743896"/>
                </a:cubicBezTo>
                <a:cubicBezTo>
                  <a:pt x="5388818" y="4743896"/>
                  <a:pt x="5386337" y="4743896"/>
                  <a:pt x="5383857" y="4743896"/>
                </a:cubicBezTo>
                <a:cubicBezTo>
                  <a:pt x="5381377" y="4743896"/>
                  <a:pt x="5380136" y="4743896"/>
                  <a:pt x="5380136" y="4743896"/>
                </a:cubicBezTo>
                <a:cubicBezTo>
                  <a:pt x="5380136" y="4743896"/>
                  <a:pt x="5380136" y="4741416"/>
                  <a:pt x="5380136" y="4736455"/>
                </a:cubicBezTo>
                <a:lnTo>
                  <a:pt x="5365254" y="4736455"/>
                </a:lnTo>
                <a:cubicBezTo>
                  <a:pt x="5360292" y="4746377"/>
                  <a:pt x="5355332" y="4748857"/>
                  <a:pt x="5350371" y="4743896"/>
                </a:cubicBezTo>
                <a:lnTo>
                  <a:pt x="5342929" y="4736455"/>
                </a:lnTo>
                <a:cubicBezTo>
                  <a:pt x="5337968" y="4736455"/>
                  <a:pt x="5330527" y="4736455"/>
                  <a:pt x="5320605" y="4736455"/>
                </a:cubicBezTo>
                <a:cubicBezTo>
                  <a:pt x="5315644" y="4736455"/>
                  <a:pt x="5310684" y="4736455"/>
                  <a:pt x="5305722" y="4736455"/>
                </a:cubicBezTo>
                <a:cubicBezTo>
                  <a:pt x="5300761" y="4736455"/>
                  <a:pt x="5297040" y="4737695"/>
                  <a:pt x="5294560" y="4740176"/>
                </a:cubicBezTo>
                <a:cubicBezTo>
                  <a:pt x="5292080" y="4742656"/>
                  <a:pt x="5290840" y="4743896"/>
                  <a:pt x="5290840" y="4743896"/>
                </a:cubicBezTo>
                <a:cubicBezTo>
                  <a:pt x="5290840" y="4743896"/>
                  <a:pt x="5293320" y="4746377"/>
                  <a:pt x="5298281" y="4751338"/>
                </a:cubicBezTo>
                <a:lnTo>
                  <a:pt x="5313164" y="4758779"/>
                </a:lnTo>
                <a:lnTo>
                  <a:pt x="5298281" y="4758779"/>
                </a:lnTo>
                <a:lnTo>
                  <a:pt x="5290840" y="4758779"/>
                </a:lnTo>
                <a:lnTo>
                  <a:pt x="5283398" y="4766220"/>
                </a:lnTo>
                <a:cubicBezTo>
                  <a:pt x="5283398" y="4766220"/>
                  <a:pt x="5283398" y="4764980"/>
                  <a:pt x="5283398" y="4762500"/>
                </a:cubicBezTo>
                <a:cubicBezTo>
                  <a:pt x="5283398" y="4760019"/>
                  <a:pt x="5280918" y="4756298"/>
                  <a:pt x="5275957" y="4751338"/>
                </a:cubicBezTo>
                <a:lnTo>
                  <a:pt x="5275957" y="4736455"/>
                </a:lnTo>
                <a:lnTo>
                  <a:pt x="5246191" y="4743896"/>
                </a:lnTo>
                <a:cubicBezTo>
                  <a:pt x="5226347" y="4743896"/>
                  <a:pt x="5208984" y="4743896"/>
                  <a:pt x="5194101" y="4743896"/>
                </a:cubicBezTo>
                <a:lnTo>
                  <a:pt x="5134570" y="4751338"/>
                </a:lnTo>
                <a:cubicBezTo>
                  <a:pt x="5134570" y="4751338"/>
                  <a:pt x="5151933" y="4751338"/>
                  <a:pt x="5186660" y="4751338"/>
                </a:cubicBezTo>
                <a:lnTo>
                  <a:pt x="5231308" y="4758779"/>
                </a:lnTo>
                <a:cubicBezTo>
                  <a:pt x="5231308" y="4758779"/>
                  <a:pt x="5226347" y="4758779"/>
                  <a:pt x="5216426" y="4758779"/>
                </a:cubicBezTo>
                <a:cubicBezTo>
                  <a:pt x="5216426" y="4758779"/>
                  <a:pt x="5213945" y="4760019"/>
                  <a:pt x="5208984" y="4762500"/>
                </a:cubicBezTo>
                <a:cubicBezTo>
                  <a:pt x="5204023" y="4764980"/>
                  <a:pt x="5201543" y="4766220"/>
                  <a:pt x="5201543" y="4766220"/>
                </a:cubicBezTo>
                <a:cubicBezTo>
                  <a:pt x="5196581" y="4771181"/>
                  <a:pt x="5196581" y="4774902"/>
                  <a:pt x="5201543" y="4777383"/>
                </a:cubicBezTo>
                <a:cubicBezTo>
                  <a:pt x="5206504" y="4779863"/>
                  <a:pt x="5211464" y="4781103"/>
                  <a:pt x="5216426" y="4781103"/>
                </a:cubicBezTo>
                <a:cubicBezTo>
                  <a:pt x="5221387" y="4781103"/>
                  <a:pt x="5223867" y="4783584"/>
                  <a:pt x="5223867" y="4788545"/>
                </a:cubicBezTo>
                <a:lnTo>
                  <a:pt x="5223867" y="4781103"/>
                </a:lnTo>
                <a:cubicBezTo>
                  <a:pt x="5228828" y="4776143"/>
                  <a:pt x="5232549" y="4776143"/>
                  <a:pt x="5235029" y="4781103"/>
                </a:cubicBezTo>
                <a:cubicBezTo>
                  <a:pt x="5237509" y="4786064"/>
                  <a:pt x="5238750" y="4788545"/>
                  <a:pt x="5238750" y="4788545"/>
                </a:cubicBezTo>
                <a:lnTo>
                  <a:pt x="5246191" y="4788545"/>
                </a:lnTo>
                <a:cubicBezTo>
                  <a:pt x="5246191" y="4793505"/>
                  <a:pt x="5243711" y="4797226"/>
                  <a:pt x="5238750" y="4799707"/>
                </a:cubicBezTo>
                <a:cubicBezTo>
                  <a:pt x="5233788" y="4802187"/>
                  <a:pt x="5231308" y="4800947"/>
                  <a:pt x="5231308" y="4795986"/>
                </a:cubicBezTo>
                <a:cubicBezTo>
                  <a:pt x="5231308" y="4791025"/>
                  <a:pt x="5230068" y="4791025"/>
                  <a:pt x="5227588" y="4795986"/>
                </a:cubicBezTo>
                <a:cubicBezTo>
                  <a:pt x="5225108" y="4800947"/>
                  <a:pt x="5221387" y="4800947"/>
                  <a:pt x="5216426" y="4795986"/>
                </a:cubicBezTo>
                <a:lnTo>
                  <a:pt x="5208984" y="4795986"/>
                </a:lnTo>
                <a:cubicBezTo>
                  <a:pt x="5208984" y="4800947"/>
                  <a:pt x="5208984" y="4803428"/>
                  <a:pt x="5208984" y="4803428"/>
                </a:cubicBezTo>
                <a:cubicBezTo>
                  <a:pt x="5204023" y="4803428"/>
                  <a:pt x="5201543" y="4802187"/>
                  <a:pt x="5201543" y="4799707"/>
                </a:cubicBezTo>
                <a:cubicBezTo>
                  <a:pt x="5201543" y="4797226"/>
                  <a:pt x="5201543" y="4795986"/>
                  <a:pt x="5201543" y="4795986"/>
                </a:cubicBezTo>
                <a:lnTo>
                  <a:pt x="5156894" y="4788545"/>
                </a:lnTo>
                <a:cubicBezTo>
                  <a:pt x="5146973" y="4783584"/>
                  <a:pt x="5142011" y="4781103"/>
                  <a:pt x="5142011" y="4781103"/>
                </a:cubicBezTo>
                <a:lnTo>
                  <a:pt x="5142011" y="4773662"/>
                </a:lnTo>
                <a:cubicBezTo>
                  <a:pt x="5127129" y="4773662"/>
                  <a:pt x="5119687" y="4773662"/>
                  <a:pt x="5119687" y="4773662"/>
                </a:cubicBezTo>
                <a:lnTo>
                  <a:pt x="5119687" y="4781103"/>
                </a:lnTo>
                <a:lnTo>
                  <a:pt x="5119687" y="4788545"/>
                </a:lnTo>
                <a:cubicBezTo>
                  <a:pt x="5114726" y="4788545"/>
                  <a:pt x="5112246" y="4788545"/>
                  <a:pt x="5112246" y="4788545"/>
                </a:cubicBezTo>
                <a:cubicBezTo>
                  <a:pt x="5112246" y="4788545"/>
                  <a:pt x="5111005" y="4788545"/>
                  <a:pt x="5108525" y="4788545"/>
                </a:cubicBezTo>
                <a:cubicBezTo>
                  <a:pt x="5106045" y="4788545"/>
                  <a:pt x="5104804" y="4791025"/>
                  <a:pt x="5104804" y="4795986"/>
                </a:cubicBezTo>
                <a:lnTo>
                  <a:pt x="5119687" y="4795986"/>
                </a:lnTo>
                <a:cubicBezTo>
                  <a:pt x="5124649" y="4795986"/>
                  <a:pt x="5128369" y="4795986"/>
                  <a:pt x="5130849" y="4795986"/>
                </a:cubicBezTo>
                <a:cubicBezTo>
                  <a:pt x="5133329" y="4795986"/>
                  <a:pt x="5134570" y="4795986"/>
                  <a:pt x="5134570" y="4795986"/>
                </a:cubicBezTo>
                <a:lnTo>
                  <a:pt x="5154724" y="4804048"/>
                </a:lnTo>
                <a:lnTo>
                  <a:pt x="5153639" y="4804358"/>
                </a:lnTo>
                <a:cubicBezTo>
                  <a:pt x="5150848" y="4806218"/>
                  <a:pt x="5149453" y="4810869"/>
                  <a:pt x="5149453" y="4818310"/>
                </a:cubicBezTo>
                <a:lnTo>
                  <a:pt x="5142011" y="4818310"/>
                </a:lnTo>
                <a:lnTo>
                  <a:pt x="5119687" y="4818310"/>
                </a:lnTo>
                <a:cubicBezTo>
                  <a:pt x="5119687" y="4823271"/>
                  <a:pt x="5117207" y="4823271"/>
                  <a:pt x="5112246" y="4818310"/>
                </a:cubicBezTo>
                <a:cubicBezTo>
                  <a:pt x="5107285" y="4813350"/>
                  <a:pt x="5106045" y="4809629"/>
                  <a:pt x="5108525" y="4807148"/>
                </a:cubicBezTo>
                <a:cubicBezTo>
                  <a:pt x="5111005" y="4804668"/>
                  <a:pt x="5109766" y="4803428"/>
                  <a:pt x="5104804" y="4803428"/>
                </a:cubicBezTo>
                <a:cubicBezTo>
                  <a:pt x="5104804" y="4803428"/>
                  <a:pt x="5103564" y="4803428"/>
                  <a:pt x="5101084" y="4803428"/>
                </a:cubicBezTo>
                <a:cubicBezTo>
                  <a:pt x="5098604" y="4803428"/>
                  <a:pt x="5097363" y="4805908"/>
                  <a:pt x="5097363" y="4810869"/>
                </a:cubicBezTo>
                <a:cubicBezTo>
                  <a:pt x="5092402" y="4810869"/>
                  <a:pt x="5089922" y="4810869"/>
                  <a:pt x="5089922" y="4810869"/>
                </a:cubicBezTo>
                <a:cubicBezTo>
                  <a:pt x="5089922" y="4810869"/>
                  <a:pt x="5089922" y="4813350"/>
                  <a:pt x="5089922" y="4818310"/>
                </a:cubicBezTo>
                <a:cubicBezTo>
                  <a:pt x="5089922" y="4823271"/>
                  <a:pt x="5092402" y="4823271"/>
                  <a:pt x="5097363" y="4818310"/>
                </a:cubicBezTo>
                <a:lnTo>
                  <a:pt x="5097363" y="4825752"/>
                </a:lnTo>
                <a:cubicBezTo>
                  <a:pt x="5097363" y="4825752"/>
                  <a:pt x="5094883" y="4825752"/>
                  <a:pt x="5089922" y="4825752"/>
                </a:cubicBezTo>
                <a:cubicBezTo>
                  <a:pt x="5084960" y="4825752"/>
                  <a:pt x="5081240" y="4825752"/>
                  <a:pt x="5078760" y="4825752"/>
                </a:cubicBezTo>
                <a:cubicBezTo>
                  <a:pt x="5076279" y="4825752"/>
                  <a:pt x="5072559" y="4825752"/>
                  <a:pt x="5067597" y="4825752"/>
                </a:cubicBezTo>
                <a:cubicBezTo>
                  <a:pt x="5057676" y="4830712"/>
                  <a:pt x="5050234" y="4830712"/>
                  <a:pt x="5045273" y="4825752"/>
                </a:cubicBezTo>
                <a:lnTo>
                  <a:pt x="5037832" y="4825752"/>
                </a:lnTo>
                <a:lnTo>
                  <a:pt x="5030390" y="4833193"/>
                </a:lnTo>
                <a:cubicBezTo>
                  <a:pt x="5025429" y="4833193"/>
                  <a:pt x="5022949" y="4830712"/>
                  <a:pt x="5022949" y="4825752"/>
                </a:cubicBezTo>
                <a:lnTo>
                  <a:pt x="5008066" y="4833193"/>
                </a:lnTo>
                <a:lnTo>
                  <a:pt x="4985742" y="4840635"/>
                </a:lnTo>
                <a:cubicBezTo>
                  <a:pt x="4970859" y="4840635"/>
                  <a:pt x="4960938" y="4841875"/>
                  <a:pt x="4955976" y="4844355"/>
                </a:cubicBezTo>
                <a:cubicBezTo>
                  <a:pt x="4951015" y="4846836"/>
                  <a:pt x="4944814" y="4846836"/>
                  <a:pt x="4937373" y="4844355"/>
                </a:cubicBezTo>
                <a:cubicBezTo>
                  <a:pt x="4929931" y="4841875"/>
                  <a:pt x="4922490" y="4843115"/>
                  <a:pt x="4915049" y="4848076"/>
                </a:cubicBezTo>
                <a:cubicBezTo>
                  <a:pt x="4907607" y="4853037"/>
                  <a:pt x="4903886" y="4853037"/>
                  <a:pt x="4903886" y="4848076"/>
                </a:cubicBezTo>
                <a:cubicBezTo>
                  <a:pt x="4898925" y="4848076"/>
                  <a:pt x="4896445" y="4848076"/>
                  <a:pt x="4896445" y="4848076"/>
                </a:cubicBezTo>
                <a:lnTo>
                  <a:pt x="4889004" y="4848076"/>
                </a:lnTo>
                <a:lnTo>
                  <a:pt x="4881562" y="4855517"/>
                </a:lnTo>
                <a:lnTo>
                  <a:pt x="4874121" y="4855517"/>
                </a:lnTo>
                <a:cubicBezTo>
                  <a:pt x="4869160" y="4855517"/>
                  <a:pt x="4866679" y="4855517"/>
                  <a:pt x="4866679" y="4855517"/>
                </a:cubicBezTo>
                <a:cubicBezTo>
                  <a:pt x="4866679" y="4855517"/>
                  <a:pt x="4864199" y="4855517"/>
                  <a:pt x="4859238" y="4855517"/>
                </a:cubicBezTo>
                <a:cubicBezTo>
                  <a:pt x="4854277" y="4860479"/>
                  <a:pt x="4844355" y="4865439"/>
                  <a:pt x="4829472" y="4870400"/>
                </a:cubicBezTo>
                <a:lnTo>
                  <a:pt x="4807148" y="4870400"/>
                </a:lnTo>
                <a:cubicBezTo>
                  <a:pt x="4812109" y="4875361"/>
                  <a:pt x="4815830" y="4877842"/>
                  <a:pt x="4818310" y="4877842"/>
                </a:cubicBezTo>
                <a:cubicBezTo>
                  <a:pt x="4820790" y="4877842"/>
                  <a:pt x="4829472" y="4877842"/>
                  <a:pt x="4844355" y="4877842"/>
                </a:cubicBezTo>
                <a:lnTo>
                  <a:pt x="4851797" y="4877842"/>
                </a:lnTo>
                <a:cubicBezTo>
                  <a:pt x="4841875" y="4882803"/>
                  <a:pt x="4831952" y="4890244"/>
                  <a:pt x="4822031" y="4900166"/>
                </a:cubicBezTo>
                <a:lnTo>
                  <a:pt x="4829472" y="4922490"/>
                </a:lnTo>
                <a:cubicBezTo>
                  <a:pt x="4829472" y="4922490"/>
                  <a:pt x="4834434" y="4922490"/>
                  <a:pt x="4844355" y="4922490"/>
                </a:cubicBezTo>
                <a:lnTo>
                  <a:pt x="4866679" y="4907607"/>
                </a:lnTo>
                <a:lnTo>
                  <a:pt x="4881562" y="4900166"/>
                </a:lnTo>
                <a:cubicBezTo>
                  <a:pt x="4881562" y="4905127"/>
                  <a:pt x="4886524" y="4906367"/>
                  <a:pt x="4896445" y="4903886"/>
                </a:cubicBezTo>
                <a:cubicBezTo>
                  <a:pt x="4906367" y="4901406"/>
                  <a:pt x="4911328" y="4897686"/>
                  <a:pt x="4911328" y="4892724"/>
                </a:cubicBezTo>
                <a:cubicBezTo>
                  <a:pt x="4911328" y="4887764"/>
                  <a:pt x="4913808" y="4885283"/>
                  <a:pt x="4918769" y="4885283"/>
                </a:cubicBezTo>
                <a:cubicBezTo>
                  <a:pt x="4923731" y="4885283"/>
                  <a:pt x="4926211" y="4885283"/>
                  <a:pt x="4926211" y="4885283"/>
                </a:cubicBezTo>
                <a:cubicBezTo>
                  <a:pt x="4931172" y="4885283"/>
                  <a:pt x="4933652" y="4885283"/>
                  <a:pt x="4933652" y="4885283"/>
                </a:cubicBezTo>
                <a:lnTo>
                  <a:pt x="4933652" y="4892724"/>
                </a:lnTo>
                <a:cubicBezTo>
                  <a:pt x="4938613" y="4892724"/>
                  <a:pt x="4942334" y="4893965"/>
                  <a:pt x="4944814" y="4896445"/>
                </a:cubicBezTo>
                <a:cubicBezTo>
                  <a:pt x="4947294" y="4898926"/>
                  <a:pt x="4948535" y="4900166"/>
                  <a:pt x="4948535" y="4900166"/>
                </a:cubicBezTo>
                <a:cubicBezTo>
                  <a:pt x="4948535" y="4905127"/>
                  <a:pt x="4951015" y="4905127"/>
                  <a:pt x="4955976" y="4900166"/>
                </a:cubicBezTo>
                <a:lnTo>
                  <a:pt x="4970859" y="4900166"/>
                </a:lnTo>
                <a:cubicBezTo>
                  <a:pt x="4990703" y="4900166"/>
                  <a:pt x="5010546" y="4897686"/>
                  <a:pt x="5030390" y="4892724"/>
                </a:cubicBezTo>
                <a:cubicBezTo>
                  <a:pt x="5040312" y="4887764"/>
                  <a:pt x="5056435" y="4885283"/>
                  <a:pt x="5078760" y="4885283"/>
                </a:cubicBezTo>
                <a:cubicBezTo>
                  <a:pt x="5101084" y="4885283"/>
                  <a:pt x="5113486" y="4886524"/>
                  <a:pt x="5115967" y="4889004"/>
                </a:cubicBezTo>
                <a:cubicBezTo>
                  <a:pt x="5118447" y="4891484"/>
                  <a:pt x="5120928" y="4892724"/>
                  <a:pt x="5123408" y="4892724"/>
                </a:cubicBezTo>
                <a:cubicBezTo>
                  <a:pt x="5125888" y="4892724"/>
                  <a:pt x="5128369" y="4890244"/>
                  <a:pt x="5130849" y="4885283"/>
                </a:cubicBezTo>
                <a:cubicBezTo>
                  <a:pt x="5133329" y="4880322"/>
                  <a:pt x="5137050" y="4880322"/>
                  <a:pt x="5142011" y="4885283"/>
                </a:cubicBezTo>
                <a:lnTo>
                  <a:pt x="5142011" y="4892724"/>
                </a:lnTo>
                <a:cubicBezTo>
                  <a:pt x="5137050" y="4892724"/>
                  <a:pt x="5132090" y="4892724"/>
                  <a:pt x="5127129" y="4892724"/>
                </a:cubicBezTo>
                <a:cubicBezTo>
                  <a:pt x="5102324" y="4897686"/>
                  <a:pt x="5089922" y="4902646"/>
                  <a:pt x="5089922" y="4907607"/>
                </a:cubicBezTo>
                <a:cubicBezTo>
                  <a:pt x="5084960" y="4907607"/>
                  <a:pt x="5078760" y="4908848"/>
                  <a:pt x="5071318" y="4911328"/>
                </a:cubicBezTo>
                <a:cubicBezTo>
                  <a:pt x="5063877" y="4913809"/>
                  <a:pt x="5058915" y="4916289"/>
                  <a:pt x="5056435" y="4918769"/>
                </a:cubicBezTo>
                <a:cubicBezTo>
                  <a:pt x="5053955" y="4921250"/>
                  <a:pt x="5050234" y="4922490"/>
                  <a:pt x="5045273" y="4922490"/>
                </a:cubicBezTo>
                <a:cubicBezTo>
                  <a:pt x="5035352" y="4917529"/>
                  <a:pt x="5027910" y="4917529"/>
                  <a:pt x="5022949" y="4922490"/>
                </a:cubicBezTo>
                <a:cubicBezTo>
                  <a:pt x="5013027" y="4912569"/>
                  <a:pt x="5000625" y="4910088"/>
                  <a:pt x="4985742" y="4915049"/>
                </a:cubicBezTo>
                <a:cubicBezTo>
                  <a:pt x="4970859" y="4920010"/>
                  <a:pt x="4962177" y="4923731"/>
                  <a:pt x="4959697" y="4926211"/>
                </a:cubicBezTo>
                <a:cubicBezTo>
                  <a:pt x="4957217" y="4928691"/>
                  <a:pt x="4953496" y="4929931"/>
                  <a:pt x="4948535" y="4929931"/>
                </a:cubicBezTo>
                <a:lnTo>
                  <a:pt x="4933652" y="4937373"/>
                </a:lnTo>
                <a:cubicBezTo>
                  <a:pt x="4933652" y="4942334"/>
                  <a:pt x="4933652" y="4944814"/>
                  <a:pt x="4933652" y="4944814"/>
                </a:cubicBezTo>
                <a:cubicBezTo>
                  <a:pt x="4933652" y="4944814"/>
                  <a:pt x="4931172" y="4944814"/>
                  <a:pt x="4926211" y="4944814"/>
                </a:cubicBezTo>
                <a:cubicBezTo>
                  <a:pt x="4921249" y="4944814"/>
                  <a:pt x="4911328" y="4946055"/>
                  <a:pt x="4896445" y="4948535"/>
                </a:cubicBezTo>
                <a:cubicBezTo>
                  <a:pt x="4881562" y="4951016"/>
                  <a:pt x="4866679" y="4954736"/>
                  <a:pt x="4851797" y="4959697"/>
                </a:cubicBezTo>
                <a:lnTo>
                  <a:pt x="4799707" y="4967138"/>
                </a:lnTo>
                <a:lnTo>
                  <a:pt x="4777383" y="4974580"/>
                </a:lnTo>
                <a:cubicBezTo>
                  <a:pt x="4772421" y="4979541"/>
                  <a:pt x="4763740" y="4982021"/>
                  <a:pt x="4751338" y="4982021"/>
                </a:cubicBezTo>
                <a:cubicBezTo>
                  <a:pt x="4738935" y="4982021"/>
                  <a:pt x="4730254" y="4980781"/>
                  <a:pt x="4725293" y="4978301"/>
                </a:cubicBezTo>
                <a:cubicBezTo>
                  <a:pt x="4720331" y="4975820"/>
                  <a:pt x="4715371" y="4974580"/>
                  <a:pt x="4710410" y="4974580"/>
                </a:cubicBezTo>
                <a:lnTo>
                  <a:pt x="4702968" y="4982021"/>
                </a:lnTo>
                <a:lnTo>
                  <a:pt x="4702968" y="4996904"/>
                </a:lnTo>
                <a:cubicBezTo>
                  <a:pt x="4698007" y="4996904"/>
                  <a:pt x="4695527" y="4994424"/>
                  <a:pt x="4695527" y="4989463"/>
                </a:cubicBezTo>
                <a:cubicBezTo>
                  <a:pt x="4695527" y="4989463"/>
                  <a:pt x="4694286" y="4988223"/>
                  <a:pt x="4691806" y="4985742"/>
                </a:cubicBezTo>
                <a:cubicBezTo>
                  <a:pt x="4689326" y="4983262"/>
                  <a:pt x="4685606" y="4982021"/>
                  <a:pt x="4680644" y="4982021"/>
                </a:cubicBezTo>
                <a:cubicBezTo>
                  <a:pt x="4670723" y="4977061"/>
                  <a:pt x="4665761" y="4972100"/>
                  <a:pt x="4665761" y="4967138"/>
                </a:cubicBezTo>
                <a:cubicBezTo>
                  <a:pt x="4665761" y="4957217"/>
                  <a:pt x="4683124" y="4952256"/>
                  <a:pt x="4717851" y="4952256"/>
                </a:cubicBezTo>
                <a:cubicBezTo>
                  <a:pt x="4722813" y="4952256"/>
                  <a:pt x="4726533" y="4951016"/>
                  <a:pt x="4729013" y="4948535"/>
                </a:cubicBezTo>
                <a:cubicBezTo>
                  <a:pt x="4731493" y="4946055"/>
                  <a:pt x="4730254" y="4942334"/>
                  <a:pt x="4725293" y="4937373"/>
                </a:cubicBezTo>
                <a:cubicBezTo>
                  <a:pt x="4720331" y="4932412"/>
                  <a:pt x="4715371" y="4932412"/>
                  <a:pt x="4710410" y="4937373"/>
                </a:cubicBezTo>
                <a:cubicBezTo>
                  <a:pt x="4705449" y="4942334"/>
                  <a:pt x="4701728" y="4943574"/>
                  <a:pt x="4699248" y="4941094"/>
                </a:cubicBezTo>
                <a:cubicBezTo>
                  <a:pt x="4696768" y="4938613"/>
                  <a:pt x="4693047" y="4939853"/>
                  <a:pt x="4688086" y="4944814"/>
                </a:cubicBezTo>
                <a:cubicBezTo>
                  <a:pt x="4683124" y="4954736"/>
                  <a:pt x="4678164" y="4954736"/>
                  <a:pt x="4673203" y="4944814"/>
                </a:cubicBezTo>
                <a:lnTo>
                  <a:pt x="4665761" y="4937373"/>
                </a:lnTo>
                <a:cubicBezTo>
                  <a:pt x="4665761" y="4942334"/>
                  <a:pt x="4664521" y="4946055"/>
                  <a:pt x="4662041" y="4948535"/>
                </a:cubicBezTo>
                <a:cubicBezTo>
                  <a:pt x="4659561" y="4951016"/>
                  <a:pt x="4658320" y="4952256"/>
                  <a:pt x="4658320" y="4952256"/>
                </a:cubicBezTo>
                <a:lnTo>
                  <a:pt x="4658320" y="4944814"/>
                </a:lnTo>
                <a:cubicBezTo>
                  <a:pt x="4653359" y="4939853"/>
                  <a:pt x="4648399" y="4939853"/>
                  <a:pt x="4643437" y="4944814"/>
                </a:cubicBezTo>
                <a:lnTo>
                  <a:pt x="4635996" y="4952256"/>
                </a:lnTo>
                <a:lnTo>
                  <a:pt x="4628554" y="4952256"/>
                </a:lnTo>
                <a:cubicBezTo>
                  <a:pt x="4628554" y="4957217"/>
                  <a:pt x="4626074" y="4959697"/>
                  <a:pt x="4621113" y="4959697"/>
                </a:cubicBezTo>
                <a:cubicBezTo>
                  <a:pt x="4621113" y="4964658"/>
                  <a:pt x="4619872" y="4965898"/>
                  <a:pt x="4617392" y="4963418"/>
                </a:cubicBezTo>
                <a:cubicBezTo>
                  <a:pt x="4614912" y="4960938"/>
                  <a:pt x="4609951" y="4962178"/>
                  <a:pt x="4602510" y="4967138"/>
                </a:cubicBezTo>
                <a:cubicBezTo>
                  <a:pt x="4595068" y="4972100"/>
                  <a:pt x="4593827" y="4977061"/>
                  <a:pt x="4598789" y="4982021"/>
                </a:cubicBezTo>
                <a:cubicBezTo>
                  <a:pt x="4593827" y="4982021"/>
                  <a:pt x="4591347" y="4984502"/>
                  <a:pt x="4591347" y="4989463"/>
                </a:cubicBezTo>
                <a:lnTo>
                  <a:pt x="4606230" y="4982021"/>
                </a:lnTo>
                <a:lnTo>
                  <a:pt x="4621113" y="4974580"/>
                </a:lnTo>
                <a:cubicBezTo>
                  <a:pt x="4621113" y="4979541"/>
                  <a:pt x="4624834" y="4982021"/>
                  <a:pt x="4632275" y="4982021"/>
                </a:cubicBezTo>
                <a:cubicBezTo>
                  <a:pt x="4639717" y="4982021"/>
                  <a:pt x="4644678" y="4980781"/>
                  <a:pt x="4647158" y="4978301"/>
                </a:cubicBezTo>
                <a:cubicBezTo>
                  <a:pt x="4649638" y="4975820"/>
                  <a:pt x="4652119" y="4975820"/>
                  <a:pt x="4654599" y="4978301"/>
                </a:cubicBezTo>
                <a:cubicBezTo>
                  <a:pt x="4657079" y="4980781"/>
                  <a:pt x="4660800" y="4982021"/>
                  <a:pt x="4665761" y="4982021"/>
                </a:cubicBezTo>
                <a:cubicBezTo>
                  <a:pt x="4665761" y="4982021"/>
                  <a:pt x="4664521" y="4983262"/>
                  <a:pt x="4662041" y="4985742"/>
                </a:cubicBezTo>
                <a:cubicBezTo>
                  <a:pt x="4659561" y="4988223"/>
                  <a:pt x="4650879" y="4989463"/>
                  <a:pt x="4635996" y="4989463"/>
                </a:cubicBezTo>
                <a:cubicBezTo>
                  <a:pt x="4631035" y="4989463"/>
                  <a:pt x="4627314" y="4990703"/>
                  <a:pt x="4624834" y="4993183"/>
                </a:cubicBezTo>
                <a:cubicBezTo>
                  <a:pt x="4622354" y="4995664"/>
                  <a:pt x="4617392" y="4998145"/>
                  <a:pt x="4609951" y="5000625"/>
                </a:cubicBezTo>
                <a:cubicBezTo>
                  <a:pt x="4602510" y="5003105"/>
                  <a:pt x="4596309" y="5006826"/>
                  <a:pt x="4591347" y="5011787"/>
                </a:cubicBezTo>
                <a:lnTo>
                  <a:pt x="4554140" y="5011787"/>
                </a:lnTo>
                <a:cubicBezTo>
                  <a:pt x="4554140" y="5011787"/>
                  <a:pt x="4559102" y="5009307"/>
                  <a:pt x="4569023" y="5004345"/>
                </a:cubicBezTo>
                <a:lnTo>
                  <a:pt x="4561582" y="4996904"/>
                </a:lnTo>
                <a:cubicBezTo>
                  <a:pt x="4546699" y="5001865"/>
                  <a:pt x="4539258" y="5001865"/>
                  <a:pt x="4539258" y="4996904"/>
                </a:cubicBezTo>
                <a:lnTo>
                  <a:pt x="4539258" y="4982021"/>
                </a:lnTo>
                <a:cubicBezTo>
                  <a:pt x="4539258" y="4972100"/>
                  <a:pt x="4541738" y="4964658"/>
                  <a:pt x="4546699" y="4959697"/>
                </a:cubicBezTo>
                <a:cubicBezTo>
                  <a:pt x="4571503" y="4944814"/>
                  <a:pt x="4588867" y="4939853"/>
                  <a:pt x="4598789" y="4944814"/>
                </a:cubicBezTo>
                <a:cubicBezTo>
                  <a:pt x="4603750" y="4944814"/>
                  <a:pt x="4607471" y="4943574"/>
                  <a:pt x="4609951" y="4941094"/>
                </a:cubicBezTo>
                <a:cubicBezTo>
                  <a:pt x="4612431" y="4938613"/>
                  <a:pt x="4616152" y="4937373"/>
                  <a:pt x="4621113" y="4937373"/>
                </a:cubicBezTo>
                <a:cubicBezTo>
                  <a:pt x="4626074" y="4937373"/>
                  <a:pt x="4628554" y="4936133"/>
                  <a:pt x="4628554" y="4933652"/>
                </a:cubicBezTo>
                <a:cubicBezTo>
                  <a:pt x="4628554" y="4931172"/>
                  <a:pt x="4631035" y="4929931"/>
                  <a:pt x="4635996" y="4929931"/>
                </a:cubicBezTo>
                <a:lnTo>
                  <a:pt x="4650879" y="4929931"/>
                </a:lnTo>
                <a:cubicBezTo>
                  <a:pt x="4645917" y="4934893"/>
                  <a:pt x="4660800" y="4932412"/>
                  <a:pt x="4695527" y="4922490"/>
                </a:cubicBezTo>
                <a:cubicBezTo>
                  <a:pt x="4710410" y="4917529"/>
                  <a:pt x="4719092" y="4915049"/>
                  <a:pt x="4721572" y="4915049"/>
                </a:cubicBezTo>
                <a:cubicBezTo>
                  <a:pt x="4724052" y="4915049"/>
                  <a:pt x="4730254" y="4910088"/>
                  <a:pt x="4740176" y="4900166"/>
                </a:cubicBezTo>
                <a:lnTo>
                  <a:pt x="4762500" y="4885283"/>
                </a:lnTo>
                <a:cubicBezTo>
                  <a:pt x="4757538" y="4885283"/>
                  <a:pt x="4750097" y="4882803"/>
                  <a:pt x="4740176" y="4877842"/>
                </a:cubicBezTo>
                <a:cubicBezTo>
                  <a:pt x="4730254" y="4877842"/>
                  <a:pt x="4722813" y="4877842"/>
                  <a:pt x="4717851" y="4877842"/>
                </a:cubicBezTo>
                <a:cubicBezTo>
                  <a:pt x="4712890" y="4867920"/>
                  <a:pt x="4710410" y="4867920"/>
                  <a:pt x="4710410" y="4877842"/>
                </a:cubicBezTo>
                <a:cubicBezTo>
                  <a:pt x="4710410" y="4882803"/>
                  <a:pt x="4706689" y="4886524"/>
                  <a:pt x="4699248" y="4889004"/>
                </a:cubicBezTo>
                <a:cubicBezTo>
                  <a:pt x="4691806" y="4891484"/>
                  <a:pt x="4688086" y="4890244"/>
                  <a:pt x="4688086" y="4885283"/>
                </a:cubicBezTo>
                <a:lnTo>
                  <a:pt x="4680644" y="4892724"/>
                </a:lnTo>
                <a:lnTo>
                  <a:pt x="4673203" y="4900166"/>
                </a:lnTo>
                <a:lnTo>
                  <a:pt x="4650879" y="4900166"/>
                </a:lnTo>
                <a:cubicBezTo>
                  <a:pt x="4650879" y="4905127"/>
                  <a:pt x="4648399" y="4908848"/>
                  <a:pt x="4643437" y="4911328"/>
                </a:cubicBezTo>
                <a:cubicBezTo>
                  <a:pt x="4638476" y="4913809"/>
                  <a:pt x="4631035" y="4917529"/>
                  <a:pt x="4621113" y="4922490"/>
                </a:cubicBezTo>
                <a:cubicBezTo>
                  <a:pt x="4621113" y="4922490"/>
                  <a:pt x="4618633" y="4922490"/>
                  <a:pt x="4613672" y="4922490"/>
                </a:cubicBezTo>
                <a:cubicBezTo>
                  <a:pt x="4593827" y="4927451"/>
                  <a:pt x="4581426" y="4929931"/>
                  <a:pt x="4576465" y="4929931"/>
                </a:cubicBezTo>
                <a:cubicBezTo>
                  <a:pt x="4576465" y="4929931"/>
                  <a:pt x="4573984" y="4931172"/>
                  <a:pt x="4569023" y="4933652"/>
                </a:cubicBezTo>
                <a:cubicBezTo>
                  <a:pt x="4564062" y="4936133"/>
                  <a:pt x="4556620" y="4938613"/>
                  <a:pt x="4546699" y="4941094"/>
                </a:cubicBezTo>
                <a:cubicBezTo>
                  <a:pt x="4536777" y="4943574"/>
                  <a:pt x="4529336" y="4942334"/>
                  <a:pt x="4524375" y="4937373"/>
                </a:cubicBezTo>
                <a:cubicBezTo>
                  <a:pt x="4524375" y="4937373"/>
                  <a:pt x="4521895" y="4937373"/>
                  <a:pt x="4516933" y="4937373"/>
                </a:cubicBezTo>
                <a:cubicBezTo>
                  <a:pt x="4516933" y="4942334"/>
                  <a:pt x="4515693" y="4944814"/>
                  <a:pt x="4513213" y="4944814"/>
                </a:cubicBezTo>
                <a:cubicBezTo>
                  <a:pt x="4510733" y="4944814"/>
                  <a:pt x="4507012" y="4944814"/>
                  <a:pt x="4502051" y="4944814"/>
                </a:cubicBezTo>
                <a:cubicBezTo>
                  <a:pt x="4492129" y="4944814"/>
                  <a:pt x="4487168" y="4947295"/>
                  <a:pt x="4487168" y="4952256"/>
                </a:cubicBezTo>
                <a:cubicBezTo>
                  <a:pt x="4487168" y="4957217"/>
                  <a:pt x="4484688" y="4957217"/>
                  <a:pt x="4479726" y="4952256"/>
                </a:cubicBezTo>
                <a:lnTo>
                  <a:pt x="4464843" y="4952256"/>
                </a:lnTo>
                <a:cubicBezTo>
                  <a:pt x="4464843" y="4967138"/>
                  <a:pt x="4447481" y="4977061"/>
                  <a:pt x="4412754" y="4982021"/>
                </a:cubicBezTo>
                <a:cubicBezTo>
                  <a:pt x="4402832" y="4986983"/>
                  <a:pt x="4392910" y="4990703"/>
                  <a:pt x="4382988" y="4993183"/>
                </a:cubicBezTo>
                <a:cubicBezTo>
                  <a:pt x="4373067" y="4995664"/>
                  <a:pt x="4364385" y="4998145"/>
                  <a:pt x="4356943" y="5000625"/>
                </a:cubicBezTo>
                <a:cubicBezTo>
                  <a:pt x="4349502" y="5003105"/>
                  <a:pt x="4343301" y="5004345"/>
                  <a:pt x="4338340" y="5004345"/>
                </a:cubicBezTo>
                <a:cubicBezTo>
                  <a:pt x="4333379" y="5004345"/>
                  <a:pt x="4327178" y="5005586"/>
                  <a:pt x="4319736" y="5008066"/>
                </a:cubicBezTo>
                <a:cubicBezTo>
                  <a:pt x="4312295" y="5010547"/>
                  <a:pt x="4307334" y="5013028"/>
                  <a:pt x="4304854" y="5015508"/>
                </a:cubicBezTo>
                <a:cubicBezTo>
                  <a:pt x="4302373" y="5017988"/>
                  <a:pt x="4298652" y="5019228"/>
                  <a:pt x="4293691" y="5019228"/>
                </a:cubicBezTo>
                <a:cubicBezTo>
                  <a:pt x="4288730" y="5019228"/>
                  <a:pt x="4286250" y="5021709"/>
                  <a:pt x="4286250" y="5026670"/>
                </a:cubicBezTo>
                <a:cubicBezTo>
                  <a:pt x="4286250" y="5031631"/>
                  <a:pt x="4283770" y="5035352"/>
                  <a:pt x="4278809" y="5037832"/>
                </a:cubicBezTo>
                <a:cubicBezTo>
                  <a:pt x="4273848" y="5040312"/>
                  <a:pt x="4268887" y="5039072"/>
                  <a:pt x="4263926" y="5034111"/>
                </a:cubicBezTo>
                <a:lnTo>
                  <a:pt x="4241602" y="5041553"/>
                </a:lnTo>
                <a:cubicBezTo>
                  <a:pt x="4241602" y="5041553"/>
                  <a:pt x="4239122" y="5041553"/>
                  <a:pt x="4234160" y="5041553"/>
                </a:cubicBezTo>
                <a:lnTo>
                  <a:pt x="4226719" y="5041553"/>
                </a:lnTo>
                <a:cubicBezTo>
                  <a:pt x="4226719" y="5046514"/>
                  <a:pt x="4225478" y="5048994"/>
                  <a:pt x="4222998" y="5048994"/>
                </a:cubicBezTo>
                <a:cubicBezTo>
                  <a:pt x="4220518" y="5048994"/>
                  <a:pt x="4216797" y="5048994"/>
                  <a:pt x="4211836" y="5048994"/>
                </a:cubicBezTo>
                <a:cubicBezTo>
                  <a:pt x="4206875" y="5048994"/>
                  <a:pt x="4204395" y="5048994"/>
                  <a:pt x="4204395" y="5048994"/>
                </a:cubicBezTo>
                <a:lnTo>
                  <a:pt x="4204395" y="5056435"/>
                </a:lnTo>
                <a:cubicBezTo>
                  <a:pt x="4204395" y="5056435"/>
                  <a:pt x="4201914" y="5056435"/>
                  <a:pt x="4196953" y="5056435"/>
                </a:cubicBezTo>
                <a:cubicBezTo>
                  <a:pt x="4191992" y="5056435"/>
                  <a:pt x="4187032" y="5057676"/>
                  <a:pt x="4182070" y="5060156"/>
                </a:cubicBezTo>
                <a:cubicBezTo>
                  <a:pt x="4177109" y="5062637"/>
                  <a:pt x="4172149" y="5065117"/>
                  <a:pt x="4167188" y="5067597"/>
                </a:cubicBezTo>
                <a:cubicBezTo>
                  <a:pt x="4162226" y="5070078"/>
                  <a:pt x="4159746" y="5071318"/>
                  <a:pt x="4159746" y="5071318"/>
                </a:cubicBezTo>
                <a:cubicBezTo>
                  <a:pt x="4159746" y="5071318"/>
                  <a:pt x="4157266" y="5073799"/>
                  <a:pt x="4152305" y="5078760"/>
                </a:cubicBezTo>
                <a:cubicBezTo>
                  <a:pt x="4152305" y="5078760"/>
                  <a:pt x="4152305" y="5080000"/>
                  <a:pt x="4152305" y="5082480"/>
                </a:cubicBezTo>
                <a:cubicBezTo>
                  <a:pt x="4152305" y="5084961"/>
                  <a:pt x="4149824" y="5086201"/>
                  <a:pt x="4144863" y="5086201"/>
                </a:cubicBezTo>
                <a:cubicBezTo>
                  <a:pt x="4144863" y="5086201"/>
                  <a:pt x="4142383" y="5087442"/>
                  <a:pt x="4137422" y="5089922"/>
                </a:cubicBezTo>
                <a:cubicBezTo>
                  <a:pt x="4132461" y="5092402"/>
                  <a:pt x="4129980" y="5094883"/>
                  <a:pt x="4129980" y="5097363"/>
                </a:cubicBezTo>
                <a:cubicBezTo>
                  <a:pt x="4129980" y="5099844"/>
                  <a:pt x="4125019" y="5101084"/>
                  <a:pt x="4115098" y="5101084"/>
                </a:cubicBezTo>
                <a:cubicBezTo>
                  <a:pt x="4110137" y="5096123"/>
                  <a:pt x="4106416" y="5094883"/>
                  <a:pt x="4103936" y="5097363"/>
                </a:cubicBezTo>
                <a:cubicBezTo>
                  <a:pt x="4101455" y="5099844"/>
                  <a:pt x="4102695" y="5101084"/>
                  <a:pt x="4107656" y="5101084"/>
                </a:cubicBezTo>
                <a:cubicBezTo>
                  <a:pt x="4107656" y="5111006"/>
                  <a:pt x="4105176" y="5113486"/>
                  <a:pt x="4100215" y="5108525"/>
                </a:cubicBezTo>
                <a:cubicBezTo>
                  <a:pt x="4100215" y="5108525"/>
                  <a:pt x="4098975" y="5108525"/>
                  <a:pt x="4096494" y="5108525"/>
                </a:cubicBezTo>
                <a:cubicBezTo>
                  <a:pt x="4094014" y="5108525"/>
                  <a:pt x="4090293" y="5111006"/>
                  <a:pt x="4085332" y="5115967"/>
                </a:cubicBezTo>
                <a:cubicBezTo>
                  <a:pt x="4080372" y="5115967"/>
                  <a:pt x="4076650" y="5115967"/>
                  <a:pt x="4074170" y="5115967"/>
                </a:cubicBezTo>
                <a:cubicBezTo>
                  <a:pt x="4071690" y="5115967"/>
                  <a:pt x="4069209" y="5117207"/>
                  <a:pt x="4066729" y="5119687"/>
                </a:cubicBezTo>
                <a:cubicBezTo>
                  <a:pt x="4064248" y="5122168"/>
                  <a:pt x="4058047" y="5128369"/>
                  <a:pt x="4048125" y="5138291"/>
                </a:cubicBezTo>
                <a:cubicBezTo>
                  <a:pt x="4028282" y="5143252"/>
                  <a:pt x="4023320" y="5148213"/>
                  <a:pt x="4033242" y="5153174"/>
                </a:cubicBezTo>
                <a:cubicBezTo>
                  <a:pt x="4028282" y="5158135"/>
                  <a:pt x="4025801" y="5158135"/>
                  <a:pt x="4025801" y="5153174"/>
                </a:cubicBezTo>
                <a:cubicBezTo>
                  <a:pt x="4025801" y="5148213"/>
                  <a:pt x="4022080" y="5146973"/>
                  <a:pt x="4014639" y="5149453"/>
                </a:cubicBezTo>
                <a:cubicBezTo>
                  <a:pt x="4007197" y="5151934"/>
                  <a:pt x="3998516" y="5156894"/>
                  <a:pt x="3988594" y="5164336"/>
                </a:cubicBezTo>
                <a:cubicBezTo>
                  <a:pt x="3978672" y="5171777"/>
                  <a:pt x="3972471" y="5175498"/>
                  <a:pt x="3969990" y="5175498"/>
                </a:cubicBezTo>
                <a:cubicBezTo>
                  <a:pt x="3967510" y="5175498"/>
                  <a:pt x="3961309" y="5179219"/>
                  <a:pt x="3951387" y="5186660"/>
                </a:cubicBezTo>
                <a:cubicBezTo>
                  <a:pt x="3941465" y="5194101"/>
                  <a:pt x="3936504" y="5197822"/>
                  <a:pt x="3936504" y="5197822"/>
                </a:cubicBezTo>
                <a:cubicBezTo>
                  <a:pt x="3936504" y="5197822"/>
                  <a:pt x="3929063" y="5201543"/>
                  <a:pt x="3914180" y="5208984"/>
                </a:cubicBezTo>
                <a:cubicBezTo>
                  <a:pt x="3899297" y="5216426"/>
                  <a:pt x="3889375" y="5222627"/>
                  <a:pt x="3884415" y="5227588"/>
                </a:cubicBezTo>
                <a:lnTo>
                  <a:pt x="3876973" y="5227588"/>
                </a:lnTo>
                <a:cubicBezTo>
                  <a:pt x="3872012" y="5227588"/>
                  <a:pt x="3868291" y="5230068"/>
                  <a:pt x="3865811" y="5235029"/>
                </a:cubicBezTo>
                <a:cubicBezTo>
                  <a:pt x="3863330" y="5239990"/>
                  <a:pt x="3859609" y="5242470"/>
                  <a:pt x="3854648" y="5242470"/>
                </a:cubicBezTo>
                <a:cubicBezTo>
                  <a:pt x="3854648" y="5242470"/>
                  <a:pt x="3852169" y="5243711"/>
                  <a:pt x="3847207" y="5246191"/>
                </a:cubicBezTo>
                <a:cubicBezTo>
                  <a:pt x="3842246" y="5248672"/>
                  <a:pt x="3837285" y="5252393"/>
                  <a:pt x="3832325" y="5257353"/>
                </a:cubicBezTo>
                <a:lnTo>
                  <a:pt x="3810000" y="5272236"/>
                </a:lnTo>
                <a:cubicBezTo>
                  <a:pt x="3800078" y="5272236"/>
                  <a:pt x="3793877" y="5274717"/>
                  <a:pt x="3791397" y="5279678"/>
                </a:cubicBezTo>
                <a:cubicBezTo>
                  <a:pt x="3788917" y="5284639"/>
                  <a:pt x="3787676" y="5284639"/>
                  <a:pt x="3787676" y="5279678"/>
                </a:cubicBezTo>
                <a:lnTo>
                  <a:pt x="3772793" y="5294560"/>
                </a:lnTo>
                <a:cubicBezTo>
                  <a:pt x="3767832" y="5299522"/>
                  <a:pt x="3762872" y="5302002"/>
                  <a:pt x="3757910" y="5302002"/>
                </a:cubicBezTo>
                <a:cubicBezTo>
                  <a:pt x="3752949" y="5302002"/>
                  <a:pt x="3750469" y="5302002"/>
                  <a:pt x="3750469" y="5302002"/>
                </a:cubicBezTo>
                <a:cubicBezTo>
                  <a:pt x="3755430" y="5306963"/>
                  <a:pt x="3754190" y="5309443"/>
                  <a:pt x="3746748" y="5309443"/>
                </a:cubicBezTo>
                <a:cubicBezTo>
                  <a:pt x="3739307" y="5309443"/>
                  <a:pt x="3729385" y="5313164"/>
                  <a:pt x="3716983" y="5320605"/>
                </a:cubicBezTo>
                <a:cubicBezTo>
                  <a:pt x="3704580" y="5328047"/>
                  <a:pt x="3685976" y="5341689"/>
                  <a:pt x="3661172" y="5361533"/>
                </a:cubicBezTo>
                <a:cubicBezTo>
                  <a:pt x="3651250" y="5366494"/>
                  <a:pt x="3642568" y="5372695"/>
                  <a:pt x="3635127" y="5380136"/>
                </a:cubicBezTo>
                <a:cubicBezTo>
                  <a:pt x="3627686" y="5387578"/>
                  <a:pt x="3623965" y="5391299"/>
                  <a:pt x="3623965" y="5391299"/>
                </a:cubicBezTo>
                <a:cubicBezTo>
                  <a:pt x="3623965" y="5391299"/>
                  <a:pt x="3622724" y="5392539"/>
                  <a:pt x="3620244" y="5395019"/>
                </a:cubicBezTo>
                <a:cubicBezTo>
                  <a:pt x="3617764" y="5397500"/>
                  <a:pt x="3616523" y="5398740"/>
                  <a:pt x="3616523" y="5398740"/>
                </a:cubicBezTo>
                <a:lnTo>
                  <a:pt x="3609082" y="5406181"/>
                </a:lnTo>
                <a:cubicBezTo>
                  <a:pt x="3609082" y="5406181"/>
                  <a:pt x="3607842" y="5406181"/>
                  <a:pt x="3605361" y="5406181"/>
                </a:cubicBezTo>
                <a:cubicBezTo>
                  <a:pt x="3602881" y="5406181"/>
                  <a:pt x="3599160" y="5408662"/>
                  <a:pt x="3594199" y="5413623"/>
                </a:cubicBezTo>
                <a:lnTo>
                  <a:pt x="3586758" y="5421064"/>
                </a:lnTo>
                <a:cubicBezTo>
                  <a:pt x="3586758" y="5426026"/>
                  <a:pt x="3584278" y="5428506"/>
                  <a:pt x="3579316" y="5428506"/>
                </a:cubicBezTo>
                <a:cubicBezTo>
                  <a:pt x="3569395" y="5423545"/>
                  <a:pt x="3544590" y="5440908"/>
                  <a:pt x="3504902" y="5480595"/>
                </a:cubicBezTo>
                <a:cubicBezTo>
                  <a:pt x="3499941" y="5480595"/>
                  <a:pt x="3499941" y="5483076"/>
                  <a:pt x="3504902" y="5488037"/>
                </a:cubicBezTo>
                <a:cubicBezTo>
                  <a:pt x="3499941" y="5488037"/>
                  <a:pt x="3497461" y="5490518"/>
                  <a:pt x="3497461" y="5495478"/>
                </a:cubicBezTo>
                <a:lnTo>
                  <a:pt x="3503308" y="5499655"/>
                </a:lnTo>
                <a:lnTo>
                  <a:pt x="3498392" y="5501059"/>
                </a:lnTo>
                <a:cubicBezTo>
                  <a:pt x="3496531" y="5501059"/>
                  <a:pt x="3494981" y="5500439"/>
                  <a:pt x="3493740" y="5499199"/>
                </a:cubicBezTo>
                <a:cubicBezTo>
                  <a:pt x="3491260" y="5496719"/>
                  <a:pt x="3490019" y="5495478"/>
                  <a:pt x="3490019" y="5495478"/>
                </a:cubicBezTo>
                <a:cubicBezTo>
                  <a:pt x="3494981" y="5490518"/>
                  <a:pt x="3497461" y="5486797"/>
                  <a:pt x="3497461" y="5484316"/>
                </a:cubicBezTo>
                <a:cubicBezTo>
                  <a:pt x="3497461" y="5481836"/>
                  <a:pt x="3497461" y="5480595"/>
                  <a:pt x="3497461" y="5480595"/>
                </a:cubicBezTo>
                <a:cubicBezTo>
                  <a:pt x="3497461" y="5475635"/>
                  <a:pt x="3496221" y="5475635"/>
                  <a:pt x="3493740" y="5480595"/>
                </a:cubicBezTo>
                <a:cubicBezTo>
                  <a:pt x="3491260" y="5485557"/>
                  <a:pt x="3487539" y="5488037"/>
                  <a:pt x="3482578" y="5488037"/>
                </a:cubicBezTo>
                <a:lnTo>
                  <a:pt x="3482578" y="5517803"/>
                </a:lnTo>
                <a:cubicBezTo>
                  <a:pt x="3482578" y="5527725"/>
                  <a:pt x="3485058" y="5532685"/>
                  <a:pt x="3490019" y="5532685"/>
                </a:cubicBezTo>
                <a:cubicBezTo>
                  <a:pt x="3494981" y="5527725"/>
                  <a:pt x="3497461" y="5522764"/>
                  <a:pt x="3497461" y="5517803"/>
                </a:cubicBezTo>
                <a:cubicBezTo>
                  <a:pt x="3502422" y="5517803"/>
                  <a:pt x="3504902" y="5515322"/>
                  <a:pt x="3504902" y="5510361"/>
                </a:cubicBezTo>
                <a:cubicBezTo>
                  <a:pt x="3509863" y="5510361"/>
                  <a:pt x="3512344" y="5510361"/>
                  <a:pt x="3512344" y="5510361"/>
                </a:cubicBezTo>
                <a:cubicBezTo>
                  <a:pt x="3512344" y="5510361"/>
                  <a:pt x="3512344" y="5512842"/>
                  <a:pt x="3512344" y="5517803"/>
                </a:cubicBezTo>
                <a:cubicBezTo>
                  <a:pt x="3512344" y="5522764"/>
                  <a:pt x="3512344" y="5525244"/>
                  <a:pt x="3512344" y="5525244"/>
                </a:cubicBezTo>
                <a:lnTo>
                  <a:pt x="3482578" y="5555010"/>
                </a:lnTo>
                <a:lnTo>
                  <a:pt x="3475137" y="5540127"/>
                </a:lnTo>
                <a:lnTo>
                  <a:pt x="3475137" y="5532685"/>
                </a:lnTo>
                <a:lnTo>
                  <a:pt x="3467695" y="5540127"/>
                </a:lnTo>
                <a:cubicBezTo>
                  <a:pt x="3462734" y="5550049"/>
                  <a:pt x="3459013" y="5555010"/>
                  <a:pt x="3456533" y="5555010"/>
                </a:cubicBezTo>
                <a:cubicBezTo>
                  <a:pt x="3454053" y="5555010"/>
                  <a:pt x="3450332" y="5557490"/>
                  <a:pt x="3445371" y="5562451"/>
                </a:cubicBezTo>
                <a:cubicBezTo>
                  <a:pt x="3440411" y="5567412"/>
                  <a:pt x="3437930" y="5569892"/>
                  <a:pt x="3437930" y="5569892"/>
                </a:cubicBezTo>
                <a:cubicBezTo>
                  <a:pt x="3437930" y="5569892"/>
                  <a:pt x="3440411" y="5569892"/>
                  <a:pt x="3445371" y="5569892"/>
                </a:cubicBezTo>
                <a:cubicBezTo>
                  <a:pt x="3450332" y="5569892"/>
                  <a:pt x="3452812" y="5568652"/>
                  <a:pt x="3452812" y="5566172"/>
                </a:cubicBezTo>
                <a:cubicBezTo>
                  <a:pt x="3452812" y="5563692"/>
                  <a:pt x="3455293" y="5562451"/>
                  <a:pt x="3460255" y="5562451"/>
                </a:cubicBezTo>
                <a:cubicBezTo>
                  <a:pt x="3465215" y="5562451"/>
                  <a:pt x="3466456" y="5564932"/>
                  <a:pt x="3463975" y="5569892"/>
                </a:cubicBezTo>
                <a:cubicBezTo>
                  <a:pt x="3461494" y="5574854"/>
                  <a:pt x="3460255" y="5574854"/>
                  <a:pt x="3460255" y="5569892"/>
                </a:cubicBezTo>
                <a:lnTo>
                  <a:pt x="3452812" y="5577334"/>
                </a:lnTo>
                <a:cubicBezTo>
                  <a:pt x="3452812" y="5582295"/>
                  <a:pt x="3450332" y="5587256"/>
                  <a:pt x="3445371" y="5592217"/>
                </a:cubicBezTo>
                <a:lnTo>
                  <a:pt x="3445371" y="5599658"/>
                </a:lnTo>
                <a:cubicBezTo>
                  <a:pt x="3450332" y="5599658"/>
                  <a:pt x="3455293" y="5599658"/>
                  <a:pt x="3460255" y="5599658"/>
                </a:cubicBezTo>
                <a:lnTo>
                  <a:pt x="3467695" y="5592217"/>
                </a:lnTo>
                <a:lnTo>
                  <a:pt x="3467695" y="5588496"/>
                </a:lnTo>
                <a:cubicBezTo>
                  <a:pt x="3467695" y="5590977"/>
                  <a:pt x="3470176" y="5592217"/>
                  <a:pt x="3475137" y="5592217"/>
                </a:cubicBezTo>
                <a:lnTo>
                  <a:pt x="3475137" y="5599658"/>
                </a:lnTo>
                <a:cubicBezTo>
                  <a:pt x="3475137" y="5604619"/>
                  <a:pt x="3477618" y="5607099"/>
                  <a:pt x="3482578" y="5607099"/>
                </a:cubicBezTo>
                <a:cubicBezTo>
                  <a:pt x="3487539" y="5607099"/>
                  <a:pt x="3492500" y="5605859"/>
                  <a:pt x="3497461" y="5603379"/>
                </a:cubicBezTo>
                <a:cubicBezTo>
                  <a:pt x="3502422" y="5600899"/>
                  <a:pt x="3504902" y="5597178"/>
                  <a:pt x="3504902" y="5592217"/>
                </a:cubicBezTo>
                <a:cubicBezTo>
                  <a:pt x="3504902" y="5592217"/>
                  <a:pt x="3504902" y="5590977"/>
                  <a:pt x="3504902" y="5588496"/>
                </a:cubicBezTo>
                <a:cubicBezTo>
                  <a:pt x="3504902" y="5586016"/>
                  <a:pt x="3504902" y="5582295"/>
                  <a:pt x="3504902" y="5577334"/>
                </a:cubicBezTo>
                <a:lnTo>
                  <a:pt x="3512344" y="5562451"/>
                </a:lnTo>
                <a:cubicBezTo>
                  <a:pt x="3512344" y="5562451"/>
                  <a:pt x="3517305" y="5562451"/>
                  <a:pt x="3527226" y="5562451"/>
                </a:cubicBezTo>
                <a:cubicBezTo>
                  <a:pt x="3537148" y="5562451"/>
                  <a:pt x="3542109" y="5562451"/>
                  <a:pt x="3542109" y="5562451"/>
                </a:cubicBezTo>
                <a:cubicBezTo>
                  <a:pt x="3542109" y="5562451"/>
                  <a:pt x="3539629" y="5564932"/>
                  <a:pt x="3534668" y="5569892"/>
                </a:cubicBezTo>
                <a:lnTo>
                  <a:pt x="3549551" y="5569892"/>
                </a:lnTo>
                <a:cubicBezTo>
                  <a:pt x="3559472" y="5564932"/>
                  <a:pt x="3561953" y="5559971"/>
                  <a:pt x="3556992" y="5555010"/>
                </a:cubicBezTo>
                <a:cubicBezTo>
                  <a:pt x="3556992" y="5545088"/>
                  <a:pt x="3559472" y="5540127"/>
                  <a:pt x="3564434" y="5540127"/>
                </a:cubicBezTo>
                <a:lnTo>
                  <a:pt x="3594199" y="5532685"/>
                </a:lnTo>
                <a:lnTo>
                  <a:pt x="3601641" y="5532685"/>
                </a:lnTo>
                <a:lnTo>
                  <a:pt x="3623965" y="5510361"/>
                </a:lnTo>
                <a:cubicBezTo>
                  <a:pt x="3628926" y="5510361"/>
                  <a:pt x="3631406" y="5512842"/>
                  <a:pt x="3631406" y="5517803"/>
                </a:cubicBezTo>
                <a:lnTo>
                  <a:pt x="3638848" y="5510361"/>
                </a:lnTo>
                <a:cubicBezTo>
                  <a:pt x="3643809" y="5495478"/>
                  <a:pt x="3651250" y="5492998"/>
                  <a:pt x="3661172" y="5502920"/>
                </a:cubicBezTo>
                <a:cubicBezTo>
                  <a:pt x="3661172" y="5502920"/>
                  <a:pt x="3663652" y="5500440"/>
                  <a:pt x="3668613" y="5495478"/>
                </a:cubicBezTo>
                <a:cubicBezTo>
                  <a:pt x="3673575" y="5490518"/>
                  <a:pt x="3677295" y="5486797"/>
                  <a:pt x="3679776" y="5484316"/>
                </a:cubicBezTo>
                <a:cubicBezTo>
                  <a:pt x="3682256" y="5481836"/>
                  <a:pt x="3683496" y="5480595"/>
                  <a:pt x="3683496" y="5480595"/>
                </a:cubicBezTo>
                <a:cubicBezTo>
                  <a:pt x="3683496" y="5480595"/>
                  <a:pt x="3688458" y="5478115"/>
                  <a:pt x="3698379" y="5473154"/>
                </a:cubicBezTo>
                <a:cubicBezTo>
                  <a:pt x="3698379" y="5468193"/>
                  <a:pt x="3700859" y="5464473"/>
                  <a:pt x="3705820" y="5461992"/>
                </a:cubicBezTo>
                <a:cubicBezTo>
                  <a:pt x="3710781" y="5459512"/>
                  <a:pt x="3713262" y="5458271"/>
                  <a:pt x="3713262" y="5458271"/>
                </a:cubicBezTo>
                <a:cubicBezTo>
                  <a:pt x="3718223" y="5458271"/>
                  <a:pt x="3725665" y="5453311"/>
                  <a:pt x="3735586" y="5443388"/>
                </a:cubicBezTo>
                <a:lnTo>
                  <a:pt x="3750469" y="5443388"/>
                </a:lnTo>
                <a:cubicBezTo>
                  <a:pt x="3745508" y="5458271"/>
                  <a:pt x="3738066" y="5465713"/>
                  <a:pt x="3728145" y="5465713"/>
                </a:cubicBezTo>
                <a:cubicBezTo>
                  <a:pt x="3728145" y="5465713"/>
                  <a:pt x="3728145" y="5468193"/>
                  <a:pt x="3728145" y="5473154"/>
                </a:cubicBezTo>
                <a:lnTo>
                  <a:pt x="3719746" y="5485532"/>
                </a:lnTo>
                <a:lnTo>
                  <a:pt x="3722099" y="5483851"/>
                </a:lnTo>
                <a:cubicBezTo>
                  <a:pt x="3723649" y="5482921"/>
                  <a:pt x="3725665" y="5481836"/>
                  <a:pt x="3728145" y="5480595"/>
                </a:cubicBezTo>
                <a:cubicBezTo>
                  <a:pt x="3738066" y="5475635"/>
                  <a:pt x="3750469" y="5468193"/>
                  <a:pt x="3765352" y="5458271"/>
                </a:cubicBezTo>
                <a:cubicBezTo>
                  <a:pt x="3790156" y="5448350"/>
                  <a:pt x="3805039" y="5443388"/>
                  <a:pt x="3810000" y="5443388"/>
                </a:cubicBezTo>
                <a:cubicBezTo>
                  <a:pt x="3814962" y="5443388"/>
                  <a:pt x="3818682" y="5443388"/>
                  <a:pt x="3821162" y="5443388"/>
                </a:cubicBezTo>
                <a:cubicBezTo>
                  <a:pt x="3823643" y="5443388"/>
                  <a:pt x="3824883" y="5440908"/>
                  <a:pt x="3824883" y="5435947"/>
                </a:cubicBezTo>
                <a:cubicBezTo>
                  <a:pt x="3834805" y="5430986"/>
                  <a:pt x="3842246" y="5428506"/>
                  <a:pt x="3847207" y="5428506"/>
                </a:cubicBezTo>
                <a:cubicBezTo>
                  <a:pt x="3852169" y="5428506"/>
                  <a:pt x="3859609" y="5426026"/>
                  <a:pt x="3869532" y="5421064"/>
                </a:cubicBezTo>
                <a:cubicBezTo>
                  <a:pt x="3869532" y="5421064"/>
                  <a:pt x="3872012" y="5419824"/>
                  <a:pt x="3876973" y="5417344"/>
                </a:cubicBezTo>
                <a:cubicBezTo>
                  <a:pt x="3881934" y="5414863"/>
                  <a:pt x="3884415" y="5413623"/>
                  <a:pt x="3884415" y="5413623"/>
                </a:cubicBezTo>
                <a:cubicBezTo>
                  <a:pt x="3889375" y="5413623"/>
                  <a:pt x="3894336" y="5411143"/>
                  <a:pt x="3899297" y="5406181"/>
                </a:cubicBezTo>
                <a:cubicBezTo>
                  <a:pt x="3904258" y="5391299"/>
                  <a:pt x="3906738" y="5391299"/>
                  <a:pt x="3906738" y="5406181"/>
                </a:cubicBezTo>
                <a:cubicBezTo>
                  <a:pt x="3906738" y="5411143"/>
                  <a:pt x="3904258" y="5413623"/>
                  <a:pt x="3899297" y="5413623"/>
                </a:cubicBezTo>
                <a:cubicBezTo>
                  <a:pt x="3899297" y="5413623"/>
                  <a:pt x="3899297" y="5414863"/>
                  <a:pt x="3899297" y="5417344"/>
                </a:cubicBezTo>
                <a:cubicBezTo>
                  <a:pt x="3899297" y="5419824"/>
                  <a:pt x="3898057" y="5421064"/>
                  <a:pt x="3895577" y="5421064"/>
                </a:cubicBezTo>
                <a:cubicBezTo>
                  <a:pt x="3893096" y="5421064"/>
                  <a:pt x="3891855" y="5421064"/>
                  <a:pt x="3891855" y="5421064"/>
                </a:cubicBezTo>
                <a:lnTo>
                  <a:pt x="3899297" y="5428506"/>
                </a:lnTo>
                <a:cubicBezTo>
                  <a:pt x="3904258" y="5428506"/>
                  <a:pt x="3906738" y="5429746"/>
                  <a:pt x="3906738" y="5432226"/>
                </a:cubicBezTo>
                <a:cubicBezTo>
                  <a:pt x="3906738" y="5434707"/>
                  <a:pt x="3906738" y="5435947"/>
                  <a:pt x="3906738" y="5435947"/>
                </a:cubicBezTo>
                <a:lnTo>
                  <a:pt x="3914180" y="5443388"/>
                </a:lnTo>
                <a:cubicBezTo>
                  <a:pt x="3919141" y="5448350"/>
                  <a:pt x="3919141" y="5450830"/>
                  <a:pt x="3914180" y="5450830"/>
                </a:cubicBezTo>
                <a:cubicBezTo>
                  <a:pt x="3909219" y="5450830"/>
                  <a:pt x="3901778" y="5450830"/>
                  <a:pt x="3891855" y="5450830"/>
                </a:cubicBezTo>
                <a:cubicBezTo>
                  <a:pt x="3881934" y="5450830"/>
                  <a:pt x="3876973" y="5448350"/>
                  <a:pt x="3876973" y="5443388"/>
                </a:cubicBezTo>
                <a:lnTo>
                  <a:pt x="3862090" y="5443388"/>
                </a:lnTo>
                <a:cubicBezTo>
                  <a:pt x="3842246" y="5453311"/>
                  <a:pt x="3837285" y="5458271"/>
                  <a:pt x="3847207" y="5458271"/>
                </a:cubicBezTo>
                <a:lnTo>
                  <a:pt x="3847207" y="5465713"/>
                </a:lnTo>
                <a:cubicBezTo>
                  <a:pt x="3847207" y="5465713"/>
                  <a:pt x="3844727" y="5465713"/>
                  <a:pt x="3839766" y="5465713"/>
                </a:cubicBezTo>
                <a:cubicBezTo>
                  <a:pt x="3834805" y="5465713"/>
                  <a:pt x="3829844" y="5468193"/>
                  <a:pt x="3824883" y="5473154"/>
                </a:cubicBezTo>
                <a:lnTo>
                  <a:pt x="3810000" y="5488037"/>
                </a:lnTo>
                <a:lnTo>
                  <a:pt x="3810000" y="5491758"/>
                </a:lnTo>
                <a:cubicBezTo>
                  <a:pt x="3810000" y="5489278"/>
                  <a:pt x="3808760" y="5488037"/>
                  <a:pt x="3806280" y="5488037"/>
                </a:cubicBezTo>
                <a:cubicBezTo>
                  <a:pt x="3803799" y="5488037"/>
                  <a:pt x="3802559" y="5490518"/>
                  <a:pt x="3802559" y="5495478"/>
                </a:cubicBezTo>
                <a:lnTo>
                  <a:pt x="3780235" y="5502920"/>
                </a:lnTo>
                <a:cubicBezTo>
                  <a:pt x="3780235" y="5502920"/>
                  <a:pt x="3780235" y="5500440"/>
                  <a:pt x="3780235" y="5495478"/>
                </a:cubicBezTo>
                <a:lnTo>
                  <a:pt x="3757910" y="5502920"/>
                </a:lnTo>
                <a:cubicBezTo>
                  <a:pt x="3752949" y="5502920"/>
                  <a:pt x="3747988" y="5505400"/>
                  <a:pt x="3743028" y="5510361"/>
                </a:cubicBezTo>
                <a:cubicBezTo>
                  <a:pt x="3738066" y="5515322"/>
                  <a:pt x="3733106" y="5517803"/>
                  <a:pt x="3728145" y="5517803"/>
                </a:cubicBezTo>
                <a:cubicBezTo>
                  <a:pt x="3718223" y="5522764"/>
                  <a:pt x="3713262" y="5526485"/>
                  <a:pt x="3713262" y="5528965"/>
                </a:cubicBezTo>
                <a:cubicBezTo>
                  <a:pt x="3713262" y="5531445"/>
                  <a:pt x="3708301" y="5532685"/>
                  <a:pt x="3698379" y="5532685"/>
                </a:cubicBezTo>
                <a:cubicBezTo>
                  <a:pt x="3698379" y="5537647"/>
                  <a:pt x="3697138" y="5540127"/>
                  <a:pt x="3694658" y="5540127"/>
                </a:cubicBezTo>
                <a:cubicBezTo>
                  <a:pt x="3692178" y="5540127"/>
                  <a:pt x="3690938" y="5542607"/>
                  <a:pt x="3690938" y="5547568"/>
                </a:cubicBezTo>
                <a:cubicBezTo>
                  <a:pt x="3690938" y="5557490"/>
                  <a:pt x="3678535" y="5567412"/>
                  <a:pt x="3653731" y="5577334"/>
                </a:cubicBezTo>
                <a:cubicBezTo>
                  <a:pt x="3653731" y="5577334"/>
                  <a:pt x="3652490" y="5577334"/>
                  <a:pt x="3650010" y="5577334"/>
                </a:cubicBezTo>
                <a:cubicBezTo>
                  <a:pt x="3647530" y="5577334"/>
                  <a:pt x="3646289" y="5579814"/>
                  <a:pt x="3646289" y="5584775"/>
                </a:cubicBezTo>
                <a:cubicBezTo>
                  <a:pt x="3646289" y="5584775"/>
                  <a:pt x="3638848" y="5589736"/>
                  <a:pt x="3623965" y="5599658"/>
                </a:cubicBezTo>
                <a:lnTo>
                  <a:pt x="3623965" y="5592217"/>
                </a:lnTo>
                <a:cubicBezTo>
                  <a:pt x="3623965" y="5587256"/>
                  <a:pt x="3621485" y="5584775"/>
                  <a:pt x="3616523" y="5584775"/>
                </a:cubicBezTo>
                <a:cubicBezTo>
                  <a:pt x="3611562" y="5584775"/>
                  <a:pt x="3609082" y="5589736"/>
                  <a:pt x="3609082" y="5599658"/>
                </a:cubicBezTo>
                <a:cubicBezTo>
                  <a:pt x="3609082" y="5604619"/>
                  <a:pt x="3606602" y="5607099"/>
                  <a:pt x="3601641" y="5607099"/>
                </a:cubicBezTo>
                <a:lnTo>
                  <a:pt x="3601641" y="5599658"/>
                </a:lnTo>
                <a:cubicBezTo>
                  <a:pt x="3596679" y="5599658"/>
                  <a:pt x="3592960" y="5603379"/>
                  <a:pt x="3590478" y="5610820"/>
                </a:cubicBezTo>
                <a:cubicBezTo>
                  <a:pt x="3587998" y="5618261"/>
                  <a:pt x="3584278" y="5624463"/>
                  <a:pt x="3579316" y="5629424"/>
                </a:cubicBezTo>
                <a:cubicBezTo>
                  <a:pt x="3574355" y="5634384"/>
                  <a:pt x="3571875" y="5634384"/>
                  <a:pt x="3571875" y="5629424"/>
                </a:cubicBezTo>
                <a:lnTo>
                  <a:pt x="3549551" y="5629424"/>
                </a:lnTo>
                <a:cubicBezTo>
                  <a:pt x="3549551" y="5629424"/>
                  <a:pt x="3548310" y="5630664"/>
                  <a:pt x="3545830" y="5633144"/>
                </a:cubicBezTo>
                <a:cubicBezTo>
                  <a:pt x="3543350" y="5635625"/>
                  <a:pt x="3539629" y="5641826"/>
                  <a:pt x="3534668" y="5651748"/>
                </a:cubicBezTo>
                <a:cubicBezTo>
                  <a:pt x="3524746" y="5671592"/>
                  <a:pt x="3517305" y="5674072"/>
                  <a:pt x="3512344" y="5659189"/>
                </a:cubicBezTo>
                <a:lnTo>
                  <a:pt x="3497461" y="5666631"/>
                </a:lnTo>
                <a:lnTo>
                  <a:pt x="3490019" y="5666631"/>
                </a:lnTo>
                <a:cubicBezTo>
                  <a:pt x="3485058" y="5671592"/>
                  <a:pt x="3482578" y="5674072"/>
                  <a:pt x="3482578" y="5674072"/>
                </a:cubicBezTo>
                <a:lnTo>
                  <a:pt x="3475137" y="5681513"/>
                </a:lnTo>
                <a:lnTo>
                  <a:pt x="3467695" y="5681513"/>
                </a:lnTo>
                <a:lnTo>
                  <a:pt x="3452812" y="5674072"/>
                </a:lnTo>
                <a:cubicBezTo>
                  <a:pt x="3457774" y="5674072"/>
                  <a:pt x="3462734" y="5671592"/>
                  <a:pt x="3467695" y="5666631"/>
                </a:cubicBezTo>
                <a:cubicBezTo>
                  <a:pt x="3467695" y="5661670"/>
                  <a:pt x="3467695" y="5659189"/>
                  <a:pt x="3467695" y="5659189"/>
                </a:cubicBezTo>
                <a:cubicBezTo>
                  <a:pt x="3472656" y="5664151"/>
                  <a:pt x="3475137" y="5665391"/>
                  <a:pt x="3475137" y="5662910"/>
                </a:cubicBezTo>
                <a:cubicBezTo>
                  <a:pt x="3475137" y="5660430"/>
                  <a:pt x="3477618" y="5659189"/>
                  <a:pt x="3482578" y="5659189"/>
                </a:cubicBezTo>
                <a:cubicBezTo>
                  <a:pt x="3482578" y="5649268"/>
                  <a:pt x="3485058" y="5646787"/>
                  <a:pt x="3490019" y="5651748"/>
                </a:cubicBezTo>
                <a:lnTo>
                  <a:pt x="3497461" y="5644306"/>
                </a:lnTo>
                <a:cubicBezTo>
                  <a:pt x="3502422" y="5644306"/>
                  <a:pt x="3504902" y="5644306"/>
                  <a:pt x="3504902" y="5644306"/>
                </a:cubicBezTo>
                <a:cubicBezTo>
                  <a:pt x="3509863" y="5644306"/>
                  <a:pt x="3512344" y="5641826"/>
                  <a:pt x="3512344" y="5636865"/>
                </a:cubicBezTo>
                <a:cubicBezTo>
                  <a:pt x="3512344" y="5631904"/>
                  <a:pt x="3508623" y="5629424"/>
                  <a:pt x="3501182" y="5629424"/>
                </a:cubicBezTo>
                <a:cubicBezTo>
                  <a:pt x="3493740" y="5629424"/>
                  <a:pt x="3490019" y="5629424"/>
                  <a:pt x="3490019" y="5629424"/>
                </a:cubicBezTo>
                <a:cubicBezTo>
                  <a:pt x="3490019" y="5629424"/>
                  <a:pt x="3487539" y="5629424"/>
                  <a:pt x="3482578" y="5629424"/>
                </a:cubicBezTo>
                <a:cubicBezTo>
                  <a:pt x="3477618" y="5629424"/>
                  <a:pt x="3468936" y="5631904"/>
                  <a:pt x="3456533" y="5636865"/>
                </a:cubicBezTo>
                <a:cubicBezTo>
                  <a:pt x="3444131" y="5641826"/>
                  <a:pt x="3440411" y="5641826"/>
                  <a:pt x="3445371" y="5636865"/>
                </a:cubicBezTo>
                <a:lnTo>
                  <a:pt x="3445371" y="5629424"/>
                </a:lnTo>
                <a:cubicBezTo>
                  <a:pt x="3435449" y="5629424"/>
                  <a:pt x="3428008" y="5636865"/>
                  <a:pt x="3423048" y="5651748"/>
                </a:cubicBezTo>
                <a:cubicBezTo>
                  <a:pt x="3423048" y="5656709"/>
                  <a:pt x="3420566" y="5660430"/>
                  <a:pt x="3415605" y="5662910"/>
                </a:cubicBezTo>
                <a:cubicBezTo>
                  <a:pt x="3410645" y="5665391"/>
                  <a:pt x="3406924" y="5669111"/>
                  <a:pt x="3404443" y="5674072"/>
                </a:cubicBezTo>
                <a:cubicBezTo>
                  <a:pt x="3401963" y="5679033"/>
                  <a:pt x="3398242" y="5682754"/>
                  <a:pt x="3393281" y="5685234"/>
                </a:cubicBezTo>
                <a:cubicBezTo>
                  <a:pt x="3388321" y="5687715"/>
                  <a:pt x="3385840" y="5686475"/>
                  <a:pt x="3385840" y="5681513"/>
                </a:cubicBezTo>
                <a:lnTo>
                  <a:pt x="3385840" y="5674072"/>
                </a:lnTo>
                <a:cubicBezTo>
                  <a:pt x="3385840" y="5679033"/>
                  <a:pt x="3383359" y="5682754"/>
                  <a:pt x="3378398" y="5685234"/>
                </a:cubicBezTo>
                <a:cubicBezTo>
                  <a:pt x="3373438" y="5687715"/>
                  <a:pt x="3368476" y="5691436"/>
                  <a:pt x="3363516" y="5696396"/>
                </a:cubicBezTo>
                <a:cubicBezTo>
                  <a:pt x="3348633" y="5706318"/>
                  <a:pt x="3338711" y="5716240"/>
                  <a:pt x="3333751" y="5726162"/>
                </a:cubicBezTo>
                <a:lnTo>
                  <a:pt x="3318868" y="5733603"/>
                </a:lnTo>
                <a:cubicBezTo>
                  <a:pt x="3308945" y="5733603"/>
                  <a:pt x="3303984" y="5736084"/>
                  <a:pt x="3303984" y="5741045"/>
                </a:cubicBezTo>
                <a:cubicBezTo>
                  <a:pt x="3289101" y="5760889"/>
                  <a:pt x="3276699" y="5770810"/>
                  <a:pt x="3266777" y="5770810"/>
                </a:cubicBezTo>
                <a:cubicBezTo>
                  <a:pt x="3266777" y="5770810"/>
                  <a:pt x="3260576" y="5775771"/>
                  <a:pt x="3248174" y="5785693"/>
                </a:cubicBezTo>
                <a:cubicBezTo>
                  <a:pt x="3235772" y="5795615"/>
                  <a:pt x="3229571" y="5801816"/>
                  <a:pt x="3229571" y="5804297"/>
                </a:cubicBezTo>
                <a:cubicBezTo>
                  <a:pt x="3229571" y="5806777"/>
                  <a:pt x="3227090" y="5808017"/>
                  <a:pt x="3222129" y="5808017"/>
                </a:cubicBezTo>
                <a:cubicBezTo>
                  <a:pt x="3217168" y="5808017"/>
                  <a:pt x="3214687" y="5810498"/>
                  <a:pt x="3214687" y="5815459"/>
                </a:cubicBezTo>
                <a:lnTo>
                  <a:pt x="3199805" y="5800576"/>
                </a:lnTo>
                <a:lnTo>
                  <a:pt x="3184922" y="5815459"/>
                </a:lnTo>
                <a:cubicBezTo>
                  <a:pt x="3184922" y="5820420"/>
                  <a:pt x="3183682" y="5824140"/>
                  <a:pt x="3181201" y="5826621"/>
                </a:cubicBezTo>
                <a:cubicBezTo>
                  <a:pt x="3178720" y="5829102"/>
                  <a:pt x="3177481" y="5830342"/>
                  <a:pt x="3177481" y="5830342"/>
                </a:cubicBezTo>
                <a:cubicBezTo>
                  <a:pt x="3172520" y="5830342"/>
                  <a:pt x="3170039" y="5832822"/>
                  <a:pt x="3170039" y="5837783"/>
                </a:cubicBezTo>
                <a:cubicBezTo>
                  <a:pt x="3170039" y="5842744"/>
                  <a:pt x="3167558" y="5845224"/>
                  <a:pt x="3162598" y="5845224"/>
                </a:cubicBezTo>
                <a:cubicBezTo>
                  <a:pt x="3157638" y="5845224"/>
                  <a:pt x="3153916" y="5846464"/>
                  <a:pt x="3151435" y="5848945"/>
                </a:cubicBezTo>
                <a:cubicBezTo>
                  <a:pt x="3148956" y="5851426"/>
                  <a:pt x="3147715" y="5855146"/>
                  <a:pt x="3147715" y="5860107"/>
                </a:cubicBezTo>
                <a:lnTo>
                  <a:pt x="3147715" y="5867549"/>
                </a:lnTo>
                <a:lnTo>
                  <a:pt x="3162598" y="5860107"/>
                </a:lnTo>
                <a:cubicBezTo>
                  <a:pt x="3172520" y="5855146"/>
                  <a:pt x="3179961" y="5852666"/>
                  <a:pt x="3184922" y="5852666"/>
                </a:cubicBezTo>
                <a:cubicBezTo>
                  <a:pt x="3184922" y="5857627"/>
                  <a:pt x="3184922" y="5860107"/>
                  <a:pt x="3184922" y="5860107"/>
                </a:cubicBezTo>
                <a:cubicBezTo>
                  <a:pt x="3189883" y="5860107"/>
                  <a:pt x="3192364" y="5861347"/>
                  <a:pt x="3192364" y="5863828"/>
                </a:cubicBezTo>
                <a:cubicBezTo>
                  <a:pt x="3192364" y="5866309"/>
                  <a:pt x="3191123" y="5868789"/>
                  <a:pt x="3188642" y="5871269"/>
                </a:cubicBezTo>
                <a:cubicBezTo>
                  <a:pt x="3186163" y="5873750"/>
                  <a:pt x="3184922" y="5872509"/>
                  <a:pt x="3184922" y="5867549"/>
                </a:cubicBezTo>
                <a:cubicBezTo>
                  <a:pt x="3179961" y="5867549"/>
                  <a:pt x="3177481" y="5868789"/>
                  <a:pt x="3177481" y="5871269"/>
                </a:cubicBezTo>
                <a:cubicBezTo>
                  <a:pt x="3177481" y="5873750"/>
                  <a:pt x="3173760" y="5878711"/>
                  <a:pt x="3166319" y="5886152"/>
                </a:cubicBezTo>
                <a:cubicBezTo>
                  <a:pt x="3158877" y="5893594"/>
                  <a:pt x="3150195" y="5902275"/>
                  <a:pt x="3140274" y="5912197"/>
                </a:cubicBezTo>
                <a:cubicBezTo>
                  <a:pt x="3140274" y="5917158"/>
                  <a:pt x="3140274" y="5922119"/>
                  <a:pt x="3140274" y="5927080"/>
                </a:cubicBezTo>
                <a:lnTo>
                  <a:pt x="3140274" y="5934521"/>
                </a:lnTo>
                <a:cubicBezTo>
                  <a:pt x="3135313" y="5934521"/>
                  <a:pt x="3132832" y="5934521"/>
                  <a:pt x="3132832" y="5934521"/>
                </a:cubicBezTo>
                <a:lnTo>
                  <a:pt x="3110508" y="5934521"/>
                </a:lnTo>
                <a:cubicBezTo>
                  <a:pt x="3110508" y="5939482"/>
                  <a:pt x="3105548" y="5941963"/>
                  <a:pt x="3095625" y="5941963"/>
                </a:cubicBezTo>
                <a:lnTo>
                  <a:pt x="3088184" y="5956845"/>
                </a:lnTo>
                <a:cubicBezTo>
                  <a:pt x="3093144" y="5956845"/>
                  <a:pt x="3094386" y="5959326"/>
                  <a:pt x="3091904" y="5964287"/>
                </a:cubicBezTo>
                <a:cubicBezTo>
                  <a:pt x="3089424" y="5969248"/>
                  <a:pt x="3085704" y="5971728"/>
                  <a:pt x="3080742" y="5971728"/>
                </a:cubicBezTo>
                <a:lnTo>
                  <a:pt x="3080742" y="5979170"/>
                </a:lnTo>
                <a:cubicBezTo>
                  <a:pt x="3080742" y="5984130"/>
                  <a:pt x="3083223" y="5987851"/>
                  <a:pt x="3088184" y="5990332"/>
                </a:cubicBezTo>
                <a:cubicBezTo>
                  <a:pt x="3093144" y="5992812"/>
                  <a:pt x="3095625" y="5996533"/>
                  <a:pt x="3095625" y="6001494"/>
                </a:cubicBezTo>
                <a:lnTo>
                  <a:pt x="3103067" y="5994053"/>
                </a:lnTo>
                <a:cubicBezTo>
                  <a:pt x="3108027" y="5989092"/>
                  <a:pt x="3110508" y="5986611"/>
                  <a:pt x="3110508" y="5986611"/>
                </a:cubicBezTo>
                <a:cubicBezTo>
                  <a:pt x="3115469" y="5986611"/>
                  <a:pt x="3120431" y="5986611"/>
                  <a:pt x="3125391" y="5986611"/>
                </a:cubicBezTo>
                <a:cubicBezTo>
                  <a:pt x="3130351" y="5986611"/>
                  <a:pt x="3135313" y="5984130"/>
                  <a:pt x="3140274" y="5979170"/>
                </a:cubicBezTo>
                <a:lnTo>
                  <a:pt x="3162598" y="5964287"/>
                </a:lnTo>
                <a:cubicBezTo>
                  <a:pt x="3167558" y="5969248"/>
                  <a:pt x="3170039" y="5969248"/>
                  <a:pt x="3170039" y="5964287"/>
                </a:cubicBezTo>
                <a:lnTo>
                  <a:pt x="3170039" y="5956845"/>
                </a:lnTo>
                <a:lnTo>
                  <a:pt x="3177481" y="5956845"/>
                </a:lnTo>
                <a:cubicBezTo>
                  <a:pt x="3182441" y="5951885"/>
                  <a:pt x="3184922" y="5951885"/>
                  <a:pt x="3184922" y="5956845"/>
                </a:cubicBezTo>
                <a:lnTo>
                  <a:pt x="3192364" y="5949404"/>
                </a:lnTo>
                <a:cubicBezTo>
                  <a:pt x="3197324" y="5944443"/>
                  <a:pt x="3201045" y="5944443"/>
                  <a:pt x="3203526" y="5949404"/>
                </a:cubicBezTo>
                <a:cubicBezTo>
                  <a:pt x="3206006" y="5954365"/>
                  <a:pt x="3204765" y="5959326"/>
                  <a:pt x="3199805" y="5964287"/>
                </a:cubicBezTo>
                <a:cubicBezTo>
                  <a:pt x="3194845" y="5969248"/>
                  <a:pt x="3189883" y="5971728"/>
                  <a:pt x="3184922" y="5971728"/>
                </a:cubicBezTo>
                <a:cubicBezTo>
                  <a:pt x="3179961" y="5971728"/>
                  <a:pt x="3176240" y="5974209"/>
                  <a:pt x="3173760" y="5979170"/>
                </a:cubicBezTo>
                <a:cubicBezTo>
                  <a:pt x="3171279" y="5984130"/>
                  <a:pt x="3167558" y="5985371"/>
                  <a:pt x="3162598" y="5982890"/>
                </a:cubicBezTo>
                <a:cubicBezTo>
                  <a:pt x="3157638" y="5980410"/>
                  <a:pt x="3153916" y="5979170"/>
                  <a:pt x="3151435" y="5979170"/>
                </a:cubicBezTo>
                <a:cubicBezTo>
                  <a:pt x="3148956" y="5979170"/>
                  <a:pt x="3147715" y="5981650"/>
                  <a:pt x="3147715" y="5986611"/>
                </a:cubicBezTo>
                <a:cubicBezTo>
                  <a:pt x="3147715" y="5991572"/>
                  <a:pt x="3150195" y="5992812"/>
                  <a:pt x="3155156" y="5990332"/>
                </a:cubicBezTo>
                <a:cubicBezTo>
                  <a:pt x="3160117" y="5987851"/>
                  <a:pt x="3162598" y="5986611"/>
                  <a:pt x="3162598" y="5986611"/>
                </a:cubicBezTo>
                <a:lnTo>
                  <a:pt x="3140274" y="6008935"/>
                </a:lnTo>
                <a:cubicBezTo>
                  <a:pt x="3135313" y="6008935"/>
                  <a:pt x="3132832" y="6008935"/>
                  <a:pt x="3132832" y="6008935"/>
                </a:cubicBezTo>
                <a:cubicBezTo>
                  <a:pt x="3132832" y="6018857"/>
                  <a:pt x="3122911" y="6023818"/>
                  <a:pt x="3103067" y="6023818"/>
                </a:cubicBezTo>
                <a:lnTo>
                  <a:pt x="3088184" y="6031260"/>
                </a:lnTo>
                <a:cubicBezTo>
                  <a:pt x="3088184" y="6036220"/>
                  <a:pt x="3085704" y="6039942"/>
                  <a:pt x="3080742" y="6042422"/>
                </a:cubicBezTo>
                <a:cubicBezTo>
                  <a:pt x="3075781" y="6044902"/>
                  <a:pt x="3070821" y="6046142"/>
                  <a:pt x="3065859" y="6046142"/>
                </a:cubicBezTo>
                <a:cubicBezTo>
                  <a:pt x="3055937" y="6051103"/>
                  <a:pt x="3043535" y="6058545"/>
                  <a:pt x="3028652" y="6068467"/>
                </a:cubicBezTo>
                <a:cubicBezTo>
                  <a:pt x="3023692" y="6073427"/>
                  <a:pt x="3017490" y="6078389"/>
                  <a:pt x="3010049" y="6083349"/>
                </a:cubicBezTo>
                <a:cubicBezTo>
                  <a:pt x="3002607" y="6088310"/>
                  <a:pt x="2996407" y="6093271"/>
                  <a:pt x="2991445" y="6098232"/>
                </a:cubicBezTo>
                <a:cubicBezTo>
                  <a:pt x="2971602" y="6108154"/>
                  <a:pt x="2954238" y="6118076"/>
                  <a:pt x="2939355" y="6127998"/>
                </a:cubicBezTo>
                <a:cubicBezTo>
                  <a:pt x="2924473" y="6137920"/>
                  <a:pt x="2914550" y="6145361"/>
                  <a:pt x="2909590" y="6150322"/>
                </a:cubicBezTo>
                <a:lnTo>
                  <a:pt x="2902148" y="6157763"/>
                </a:lnTo>
                <a:cubicBezTo>
                  <a:pt x="2897188" y="6162725"/>
                  <a:pt x="2888506" y="6167685"/>
                  <a:pt x="2876103" y="6172646"/>
                </a:cubicBezTo>
                <a:cubicBezTo>
                  <a:pt x="2863702" y="6177607"/>
                  <a:pt x="2851299" y="6185048"/>
                  <a:pt x="2838896" y="6194970"/>
                </a:cubicBezTo>
                <a:cubicBezTo>
                  <a:pt x="2826494" y="6204892"/>
                  <a:pt x="2812852" y="6214814"/>
                  <a:pt x="2797969" y="6224736"/>
                </a:cubicBezTo>
                <a:lnTo>
                  <a:pt x="2760762" y="6254501"/>
                </a:lnTo>
                <a:cubicBezTo>
                  <a:pt x="2755801" y="6259463"/>
                  <a:pt x="2752080" y="6261943"/>
                  <a:pt x="2749600" y="6261943"/>
                </a:cubicBezTo>
                <a:cubicBezTo>
                  <a:pt x="2747119" y="6261943"/>
                  <a:pt x="2748360" y="6264424"/>
                  <a:pt x="2753320" y="6269384"/>
                </a:cubicBezTo>
                <a:cubicBezTo>
                  <a:pt x="2758281" y="6269384"/>
                  <a:pt x="2760762" y="6274346"/>
                  <a:pt x="2760762" y="6284267"/>
                </a:cubicBezTo>
                <a:cubicBezTo>
                  <a:pt x="2760762" y="6299150"/>
                  <a:pt x="2765723" y="6301631"/>
                  <a:pt x="2775644" y="6291709"/>
                </a:cubicBezTo>
                <a:lnTo>
                  <a:pt x="2790527" y="6284267"/>
                </a:lnTo>
                <a:cubicBezTo>
                  <a:pt x="2790527" y="6289228"/>
                  <a:pt x="2793008" y="6291709"/>
                  <a:pt x="2797969" y="6291709"/>
                </a:cubicBezTo>
                <a:cubicBezTo>
                  <a:pt x="2797969" y="6296670"/>
                  <a:pt x="2795488" y="6300391"/>
                  <a:pt x="2790527" y="6302871"/>
                </a:cubicBezTo>
                <a:cubicBezTo>
                  <a:pt x="2785567" y="6305351"/>
                  <a:pt x="2785567" y="6306591"/>
                  <a:pt x="2790527" y="6306591"/>
                </a:cubicBezTo>
                <a:cubicBezTo>
                  <a:pt x="2790527" y="6311553"/>
                  <a:pt x="2791768" y="6312793"/>
                  <a:pt x="2794249" y="6310312"/>
                </a:cubicBezTo>
                <a:cubicBezTo>
                  <a:pt x="2796729" y="6307832"/>
                  <a:pt x="2800450" y="6304111"/>
                  <a:pt x="2805410" y="6299150"/>
                </a:cubicBezTo>
                <a:cubicBezTo>
                  <a:pt x="2810371" y="6294189"/>
                  <a:pt x="2814092" y="6290468"/>
                  <a:pt x="2816572" y="6287988"/>
                </a:cubicBezTo>
                <a:cubicBezTo>
                  <a:pt x="2819053" y="6285508"/>
                  <a:pt x="2820294" y="6284267"/>
                  <a:pt x="2820294" y="6284267"/>
                </a:cubicBezTo>
                <a:lnTo>
                  <a:pt x="2805410" y="6314033"/>
                </a:lnTo>
                <a:lnTo>
                  <a:pt x="2783087" y="6336357"/>
                </a:lnTo>
                <a:cubicBezTo>
                  <a:pt x="2783087" y="6331396"/>
                  <a:pt x="2781846" y="6325195"/>
                  <a:pt x="2779365" y="6317753"/>
                </a:cubicBezTo>
                <a:cubicBezTo>
                  <a:pt x="2776885" y="6310312"/>
                  <a:pt x="2773164" y="6306591"/>
                  <a:pt x="2768204" y="6306591"/>
                </a:cubicBezTo>
                <a:cubicBezTo>
                  <a:pt x="2763242" y="6306591"/>
                  <a:pt x="2758281" y="6309072"/>
                  <a:pt x="2753320" y="6314033"/>
                </a:cubicBezTo>
                <a:cubicBezTo>
                  <a:pt x="2748360" y="6314033"/>
                  <a:pt x="2745879" y="6310312"/>
                  <a:pt x="2745879" y="6302871"/>
                </a:cubicBezTo>
                <a:cubicBezTo>
                  <a:pt x="2745879" y="6295429"/>
                  <a:pt x="2748360" y="6291709"/>
                  <a:pt x="2753320" y="6291709"/>
                </a:cubicBezTo>
                <a:lnTo>
                  <a:pt x="2738437" y="6276826"/>
                </a:lnTo>
                <a:cubicBezTo>
                  <a:pt x="2723555" y="6281787"/>
                  <a:pt x="2716113" y="6291709"/>
                  <a:pt x="2716113" y="6306591"/>
                </a:cubicBezTo>
                <a:cubicBezTo>
                  <a:pt x="2711152" y="6311553"/>
                  <a:pt x="2708672" y="6316513"/>
                  <a:pt x="2708672" y="6321474"/>
                </a:cubicBezTo>
                <a:cubicBezTo>
                  <a:pt x="2708672" y="6326435"/>
                  <a:pt x="2707432" y="6330156"/>
                  <a:pt x="2704952" y="6332636"/>
                </a:cubicBezTo>
                <a:cubicBezTo>
                  <a:pt x="2702470" y="6335117"/>
                  <a:pt x="2696270" y="6336357"/>
                  <a:pt x="2686348" y="6336357"/>
                </a:cubicBezTo>
                <a:lnTo>
                  <a:pt x="2664023" y="6351240"/>
                </a:lnTo>
                <a:cubicBezTo>
                  <a:pt x="2664023" y="6356201"/>
                  <a:pt x="2661543" y="6356201"/>
                  <a:pt x="2656582" y="6351240"/>
                </a:cubicBezTo>
                <a:cubicBezTo>
                  <a:pt x="2656582" y="6351240"/>
                  <a:pt x="2655342" y="6351240"/>
                  <a:pt x="2652862" y="6351240"/>
                </a:cubicBezTo>
                <a:cubicBezTo>
                  <a:pt x="2650381" y="6351240"/>
                  <a:pt x="2646660" y="6353720"/>
                  <a:pt x="2641700" y="6358681"/>
                </a:cubicBezTo>
                <a:cubicBezTo>
                  <a:pt x="2636738" y="6363642"/>
                  <a:pt x="2634258" y="6367363"/>
                  <a:pt x="2634258" y="6369843"/>
                </a:cubicBezTo>
                <a:cubicBezTo>
                  <a:pt x="2634258" y="6372324"/>
                  <a:pt x="2637978" y="6373564"/>
                  <a:pt x="2645420" y="6373564"/>
                </a:cubicBezTo>
                <a:cubicBezTo>
                  <a:pt x="2652862" y="6373564"/>
                  <a:pt x="2659063" y="6373564"/>
                  <a:pt x="2664023" y="6373564"/>
                </a:cubicBezTo>
                <a:cubicBezTo>
                  <a:pt x="2668984" y="6368603"/>
                  <a:pt x="2672705" y="6367363"/>
                  <a:pt x="2675185" y="6369843"/>
                </a:cubicBezTo>
                <a:cubicBezTo>
                  <a:pt x="2677666" y="6372324"/>
                  <a:pt x="2687588" y="6366123"/>
                  <a:pt x="2704952" y="6351240"/>
                </a:cubicBezTo>
                <a:cubicBezTo>
                  <a:pt x="2722316" y="6336357"/>
                  <a:pt x="2730997" y="6331396"/>
                  <a:pt x="2730997" y="6336357"/>
                </a:cubicBezTo>
                <a:lnTo>
                  <a:pt x="2716113" y="6358681"/>
                </a:lnTo>
                <a:lnTo>
                  <a:pt x="2708672" y="6358681"/>
                </a:lnTo>
                <a:cubicBezTo>
                  <a:pt x="2708672" y="6373564"/>
                  <a:pt x="2696270" y="6385967"/>
                  <a:pt x="2671465" y="6395888"/>
                </a:cubicBezTo>
                <a:cubicBezTo>
                  <a:pt x="2656582" y="6400850"/>
                  <a:pt x="2651621" y="6408291"/>
                  <a:pt x="2656582" y="6418212"/>
                </a:cubicBezTo>
                <a:lnTo>
                  <a:pt x="2656582" y="6455419"/>
                </a:lnTo>
                <a:cubicBezTo>
                  <a:pt x="2651621" y="6460381"/>
                  <a:pt x="2649141" y="6457900"/>
                  <a:pt x="2649141" y="6447978"/>
                </a:cubicBezTo>
                <a:cubicBezTo>
                  <a:pt x="2654101" y="6428134"/>
                  <a:pt x="2646660" y="6418212"/>
                  <a:pt x="2626817" y="6418212"/>
                </a:cubicBezTo>
                <a:cubicBezTo>
                  <a:pt x="2621856" y="6413252"/>
                  <a:pt x="2615655" y="6409531"/>
                  <a:pt x="2608213" y="6407050"/>
                </a:cubicBezTo>
                <a:cubicBezTo>
                  <a:pt x="2600771" y="6404570"/>
                  <a:pt x="2594570" y="6403330"/>
                  <a:pt x="2589610" y="6403330"/>
                </a:cubicBezTo>
                <a:lnTo>
                  <a:pt x="2597051" y="6388447"/>
                </a:lnTo>
                <a:cubicBezTo>
                  <a:pt x="2602011" y="6388447"/>
                  <a:pt x="2602011" y="6385967"/>
                  <a:pt x="2597051" y="6381005"/>
                </a:cubicBezTo>
                <a:lnTo>
                  <a:pt x="2597051" y="6373564"/>
                </a:lnTo>
                <a:lnTo>
                  <a:pt x="2589610" y="6373564"/>
                </a:lnTo>
                <a:cubicBezTo>
                  <a:pt x="2579687" y="6378525"/>
                  <a:pt x="2573486" y="6383486"/>
                  <a:pt x="2571006" y="6388447"/>
                </a:cubicBezTo>
                <a:cubicBezTo>
                  <a:pt x="2568525" y="6393408"/>
                  <a:pt x="2561084" y="6400850"/>
                  <a:pt x="2548682" y="6410771"/>
                </a:cubicBezTo>
                <a:cubicBezTo>
                  <a:pt x="2536279" y="6420693"/>
                  <a:pt x="2530078" y="6430615"/>
                  <a:pt x="2530078" y="6440537"/>
                </a:cubicBezTo>
                <a:lnTo>
                  <a:pt x="2522637" y="6455419"/>
                </a:lnTo>
                <a:cubicBezTo>
                  <a:pt x="2522637" y="6460381"/>
                  <a:pt x="2526358" y="6461621"/>
                  <a:pt x="2533799" y="6459140"/>
                </a:cubicBezTo>
                <a:cubicBezTo>
                  <a:pt x="2541240" y="6456659"/>
                  <a:pt x="2544961" y="6452939"/>
                  <a:pt x="2544961" y="6447978"/>
                </a:cubicBezTo>
                <a:cubicBezTo>
                  <a:pt x="2549922" y="6438057"/>
                  <a:pt x="2554884" y="6440537"/>
                  <a:pt x="2559844" y="6455419"/>
                </a:cubicBezTo>
                <a:lnTo>
                  <a:pt x="2567285" y="6447978"/>
                </a:lnTo>
                <a:cubicBezTo>
                  <a:pt x="2567285" y="6443017"/>
                  <a:pt x="2569766" y="6439297"/>
                  <a:pt x="2574726" y="6436816"/>
                </a:cubicBezTo>
                <a:cubicBezTo>
                  <a:pt x="2579687" y="6434336"/>
                  <a:pt x="2577207" y="6430615"/>
                  <a:pt x="2567285" y="6425654"/>
                </a:cubicBezTo>
                <a:lnTo>
                  <a:pt x="2582168" y="6410771"/>
                </a:lnTo>
                <a:cubicBezTo>
                  <a:pt x="2587129" y="6410771"/>
                  <a:pt x="2590849" y="6410771"/>
                  <a:pt x="2593330" y="6410771"/>
                </a:cubicBezTo>
                <a:cubicBezTo>
                  <a:pt x="2595811" y="6410771"/>
                  <a:pt x="2597051" y="6413252"/>
                  <a:pt x="2597051" y="6418212"/>
                </a:cubicBezTo>
                <a:cubicBezTo>
                  <a:pt x="2597051" y="6423174"/>
                  <a:pt x="2597051" y="6426894"/>
                  <a:pt x="2597051" y="6429375"/>
                </a:cubicBezTo>
                <a:cubicBezTo>
                  <a:pt x="2597051" y="6431855"/>
                  <a:pt x="2597051" y="6433095"/>
                  <a:pt x="2597051" y="6433095"/>
                </a:cubicBezTo>
                <a:lnTo>
                  <a:pt x="2589610" y="6440537"/>
                </a:lnTo>
                <a:cubicBezTo>
                  <a:pt x="2589610" y="6440537"/>
                  <a:pt x="2589610" y="6443017"/>
                  <a:pt x="2589610" y="6447978"/>
                </a:cubicBezTo>
                <a:lnTo>
                  <a:pt x="2574726" y="6462861"/>
                </a:lnTo>
                <a:cubicBezTo>
                  <a:pt x="2564804" y="6467822"/>
                  <a:pt x="2559844" y="6472783"/>
                  <a:pt x="2559844" y="6477744"/>
                </a:cubicBezTo>
                <a:cubicBezTo>
                  <a:pt x="2559844" y="6482705"/>
                  <a:pt x="2554884" y="6486426"/>
                  <a:pt x="2544961" y="6488906"/>
                </a:cubicBezTo>
                <a:cubicBezTo>
                  <a:pt x="2535040" y="6491386"/>
                  <a:pt x="2530078" y="6495107"/>
                  <a:pt x="2530078" y="6500068"/>
                </a:cubicBezTo>
                <a:cubicBezTo>
                  <a:pt x="2530078" y="6509990"/>
                  <a:pt x="2525117" y="6512470"/>
                  <a:pt x="2515196" y="6507509"/>
                </a:cubicBezTo>
                <a:lnTo>
                  <a:pt x="2515196" y="6514951"/>
                </a:lnTo>
                <a:cubicBezTo>
                  <a:pt x="2515196" y="6534794"/>
                  <a:pt x="2510234" y="6544716"/>
                  <a:pt x="2500313" y="6544716"/>
                </a:cubicBezTo>
                <a:cubicBezTo>
                  <a:pt x="2500313" y="6544716"/>
                  <a:pt x="2500313" y="6545957"/>
                  <a:pt x="2500313" y="6548437"/>
                </a:cubicBezTo>
                <a:cubicBezTo>
                  <a:pt x="2500313" y="6550918"/>
                  <a:pt x="2497832" y="6552158"/>
                  <a:pt x="2492871" y="6552158"/>
                </a:cubicBezTo>
                <a:cubicBezTo>
                  <a:pt x="2487910" y="6552158"/>
                  <a:pt x="2482950" y="6553398"/>
                  <a:pt x="2477988" y="6555878"/>
                </a:cubicBezTo>
                <a:cubicBezTo>
                  <a:pt x="2473027" y="6558359"/>
                  <a:pt x="2470547" y="6559599"/>
                  <a:pt x="2470547" y="6559599"/>
                </a:cubicBezTo>
                <a:lnTo>
                  <a:pt x="2463106" y="6559599"/>
                </a:lnTo>
                <a:cubicBezTo>
                  <a:pt x="2463106" y="6559599"/>
                  <a:pt x="2460625" y="6559599"/>
                  <a:pt x="2455664" y="6559599"/>
                </a:cubicBezTo>
                <a:lnTo>
                  <a:pt x="2448223" y="6552158"/>
                </a:lnTo>
                <a:cubicBezTo>
                  <a:pt x="2443262" y="6557119"/>
                  <a:pt x="2443262" y="6560840"/>
                  <a:pt x="2448223" y="6563320"/>
                </a:cubicBezTo>
                <a:cubicBezTo>
                  <a:pt x="2453183" y="6565800"/>
                  <a:pt x="2454425" y="6568281"/>
                  <a:pt x="2451943" y="6570761"/>
                </a:cubicBezTo>
                <a:cubicBezTo>
                  <a:pt x="2449463" y="6573242"/>
                  <a:pt x="2446983" y="6574482"/>
                  <a:pt x="2444502" y="6574482"/>
                </a:cubicBezTo>
                <a:cubicBezTo>
                  <a:pt x="2442021" y="6574482"/>
                  <a:pt x="2440781" y="6572002"/>
                  <a:pt x="2440781" y="6567041"/>
                </a:cubicBezTo>
                <a:cubicBezTo>
                  <a:pt x="2440781" y="6562080"/>
                  <a:pt x="2438300" y="6562080"/>
                  <a:pt x="2433340" y="6567041"/>
                </a:cubicBezTo>
                <a:lnTo>
                  <a:pt x="2433340" y="6559599"/>
                </a:lnTo>
                <a:cubicBezTo>
                  <a:pt x="2438300" y="6554638"/>
                  <a:pt x="2440781" y="6549677"/>
                  <a:pt x="2440781" y="6544716"/>
                </a:cubicBezTo>
                <a:cubicBezTo>
                  <a:pt x="2440781" y="6539756"/>
                  <a:pt x="2440781" y="6537275"/>
                  <a:pt x="2440781" y="6537275"/>
                </a:cubicBezTo>
                <a:cubicBezTo>
                  <a:pt x="2440781" y="6527353"/>
                  <a:pt x="2442021" y="6522392"/>
                  <a:pt x="2444502" y="6522392"/>
                </a:cubicBezTo>
                <a:cubicBezTo>
                  <a:pt x="2446983" y="6522392"/>
                  <a:pt x="2448223" y="6519911"/>
                  <a:pt x="2448223" y="6514951"/>
                </a:cubicBezTo>
                <a:cubicBezTo>
                  <a:pt x="2448223" y="6509990"/>
                  <a:pt x="2446983" y="6507509"/>
                  <a:pt x="2444502" y="6507509"/>
                </a:cubicBezTo>
                <a:cubicBezTo>
                  <a:pt x="2442021" y="6507509"/>
                  <a:pt x="2440781" y="6507509"/>
                  <a:pt x="2440781" y="6507509"/>
                </a:cubicBezTo>
                <a:cubicBezTo>
                  <a:pt x="2440781" y="6507509"/>
                  <a:pt x="2438300" y="6507509"/>
                  <a:pt x="2433340" y="6507509"/>
                </a:cubicBezTo>
                <a:lnTo>
                  <a:pt x="2425898" y="6507509"/>
                </a:lnTo>
                <a:cubicBezTo>
                  <a:pt x="2425898" y="6512470"/>
                  <a:pt x="2424658" y="6516191"/>
                  <a:pt x="2422178" y="6518671"/>
                </a:cubicBezTo>
                <a:cubicBezTo>
                  <a:pt x="2419698" y="6521152"/>
                  <a:pt x="2417217" y="6521152"/>
                  <a:pt x="2414736" y="6518671"/>
                </a:cubicBezTo>
                <a:cubicBezTo>
                  <a:pt x="2412256" y="6516191"/>
                  <a:pt x="2412256" y="6513711"/>
                  <a:pt x="2414736" y="6511230"/>
                </a:cubicBezTo>
                <a:cubicBezTo>
                  <a:pt x="2417217" y="6508750"/>
                  <a:pt x="2417217" y="6506269"/>
                  <a:pt x="2414736" y="6503789"/>
                </a:cubicBezTo>
                <a:cubicBezTo>
                  <a:pt x="2412256" y="6501309"/>
                  <a:pt x="2411016" y="6500068"/>
                  <a:pt x="2411016" y="6500068"/>
                </a:cubicBezTo>
                <a:lnTo>
                  <a:pt x="2403574" y="6500068"/>
                </a:lnTo>
                <a:lnTo>
                  <a:pt x="2403574" y="6492626"/>
                </a:lnTo>
                <a:cubicBezTo>
                  <a:pt x="2393653" y="6492626"/>
                  <a:pt x="2388691" y="6502549"/>
                  <a:pt x="2388691" y="6522392"/>
                </a:cubicBezTo>
                <a:cubicBezTo>
                  <a:pt x="2388691" y="6527353"/>
                  <a:pt x="2392412" y="6528593"/>
                  <a:pt x="2399853" y="6526113"/>
                </a:cubicBezTo>
                <a:cubicBezTo>
                  <a:pt x="2407295" y="6523633"/>
                  <a:pt x="2412256" y="6524873"/>
                  <a:pt x="2414736" y="6529834"/>
                </a:cubicBezTo>
                <a:cubicBezTo>
                  <a:pt x="2417217" y="6534794"/>
                  <a:pt x="2415976" y="6539756"/>
                  <a:pt x="2411016" y="6544716"/>
                </a:cubicBezTo>
                <a:cubicBezTo>
                  <a:pt x="2406055" y="6549677"/>
                  <a:pt x="2403574" y="6553398"/>
                  <a:pt x="2403574" y="6555878"/>
                </a:cubicBezTo>
                <a:cubicBezTo>
                  <a:pt x="2403574" y="6558359"/>
                  <a:pt x="2399853" y="6562080"/>
                  <a:pt x="2392412" y="6567041"/>
                </a:cubicBezTo>
                <a:cubicBezTo>
                  <a:pt x="2384971" y="6572002"/>
                  <a:pt x="2381250" y="6576963"/>
                  <a:pt x="2381250" y="6581923"/>
                </a:cubicBezTo>
                <a:cubicBezTo>
                  <a:pt x="2376290" y="6591845"/>
                  <a:pt x="2370088" y="6594326"/>
                  <a:pt x="2362646" y="6589365"/>
                </a:cubicBezTo>
                <a:cubicBezTo>
                  <a:pt x="2355205" y="6584404"/>
                  <a:pt x="2350245" y="6584404"/>
                  <a:pt x="2347764" y="6589365"/>
                </a:cubicBezTo>
                <a:cubicBezTo>
                  <a:pt x="2345283" y="6594326"/>
                  <a:pt x="2344043" y="6598046"/>
                  <a:pt x="2344043" y="6600527"/>
                </a:cubicBezTo>
                <a:cubicBezTo>
                  <a:pt x="2344043" y="6603008"/>
                  <a:pt x="2346524" y="6604248"/>
                  <a:pt x="2351484" y="6604248"/>
                </a:cubicBezTo>
                <a:cubicBezTo>
                  <a:pt x="2351484" y="6604248"/>
                  <a:pt x="2352724" y="6605488"/>
                  <a:pt x="2355205" y="6607968"/>
                </a:cubicBezTo>
                <a:cubicBezTo>
                  <a:pt x="2357686" y="6610449"/>
                  <a:pt x="2361406" y="6614170"/>
                  <a:pt x="2366367" y="6619130"/>
                </a:cubicBezTo>
                <a:cubicBezTo>
                  <a:pt x="2371328" y="6629052"/>
                  <a:pt x="2370088" y="6637734"/>
                  <a:pt x="2362646" y="6645175"/>
                </a:cubicBezTo>
                <a:cubicBezTo>
                  <a:pt x="2355205" y="6652617"/>
                  <a:pt x="2352724" y="6657578"/>
                  <a:pt x="2355205" y="6660058"/>
                </a:cubicBezTo>
                <a:cubicBezTo>
                  <a:pt x="2357686" y="6662539"/>
                  <a:pt x="2356446" y="6663779"/>
                  <a:pt x="2351484" y="6663779"/>
                </a:cubicBezTo>
                <a:cubicBezTo>
                  <a:pt x="2341563" y="6663779"/>
                  <a:pt x="2336601" y="6656337"/>
                  <a:pt x="2336601" y="6641455"/>
                </a:cubicBezTo>
                <a:cubicBezTo>
                  <a:pt x="2336601" y="6636494"/>
                  <a:pt x="2335361" y="6634013"/>
                  <a:pt x="2332882" y="6634013"/>
                </a:cubicBezTo>
                <a:cubicBezTo>
                  <a:pt x="2330401" y="6634013"/>
                  <a:pt x="2329160" y="6635253"/>
                  <a:pt x="2329160" y="6637734"/>
                </a:cubicBezTo>
                <a:cubicBezTo>
                  <a:pt x="2329160" y="6640215"/>
                  <a:pt x="2329160" y="6643935"/>
                  <a:pt x="2329160" y="6648896"/>
                </a:cubicBezTo>
                <a:cubicBezTo>
                  <a:pt x="2334121" y="6648896"/>
                  <a:pt x="2334121" y="6653857"/>
                  <a:pt x="2329160" y="6663779"/>
                </a:cubicBezTo>
                <a:lnTo>
                  <a:pt x="2321719" y="6663779"/>
                </a:lnTo>
                <a:lnTo>
                  <a:pt x="2321719" y="6656337"/>
                </a:lnTo>
                <a:lnTo>
                  <a:pt x="2314277" y="6663779"/>
                </a:lnTo>
                <a:lnTo>
                  <a:pt x="2306837" y="6671220"/>
                </a:lnTo>
                <a:cubicBezTo>
                  <a:pt x="2306837" y="6666259"/>
                  <a:pt x="2306837" y="6661299"/>
                  <a:pt x="2306837" y="6656337"/>
                </a:cubicBezTo>
                <a:lnTo>
                  <a:pt x="2306837" y="6648896"/>
                </a:lnTo>
                <a:cubicBezTo>
                  <a:pt x="2306837" y="6643935"/>
                  <a:pt x="2306837" y="6641455"/>
                  <a:pt x="2306837" y="6641455"/>
                </a:cubicBezTo>
                <a:cubicBezTo>
                  <a:pt x="2301875" y="6641455"/>
                  <a:pt x="2299394" y="6638975"/>
                  <a:pt x="2299394" y="6634013"/>
                </a:cubicBezTo>
                <a:cubicBezTo>
                  <a:pt x="2299394" y="6629052"/>
                  <a:pt x="2284512" y="6626572"/>
                  <a:pt x="2254746" y="6626572"/>
                </a:cubicBezTo>
                <a:lnTo>
                  <a:pt x="2239863" y="6626572"/>
                </a:lnTo>
                <a:cubicBezTo>
                  <a:pt x="2239863" y="6626572"/>
                  <a:pt x="2239863" y="6625332"/>
                  <a:pt x="2239863" y="6622851"/>
                </a:cubicBezTo>
                <a:cubicBezTo>
                  <a:pt x="2239863" y="6620370"/>
                  <a:pt x="2237383" y="6619130"/>
                  <a:pt x="2232423" y="6619130"/>
                </a:cubicBezTo>
                <a:cubicBezTo>
                  <a:pt x="2232423" y="6619130"/>
                  <a:pt x="2232423" y="6621611"/>
                  <a:pt x="2232423" y="6626572"/>
                </a:cubicBezTo>
                <a:lnTo>
                  <a:pt x="2224980" y="6641455"/>
                </a:lnTo>
                <a:cubicBezTo>
                  <a:pt x="2224980" y="6641455"/>
                  <a:pt x="2224980" y="6642695"/>
                  <a:pt x="2224980" y="6645175"/>
                </a:cubicBezTo>
                <a:cubicBezTo>
                  <a:pt x="2224980" y="6647656"/>
                  <a:pt x="2224980" y="6651377"/>
                  <a:pt x="2224980" y="6656337"/>
                </a:cubicBezTo>
                <a:cubicBezTo>
                  <a:pt x="2229941" y="6666259"/>
                  <a:pt x="2232423" y="6671220"/>
                  <a:pt x="2232423" y="6671220"/>
                </a:cubicBezTo>
                <a:cubicBezTo>
                  <a:pt x="2227461" y="6676181"/>
                  <a:pt x="2224980" y="6677422"/>
                  <a:pt x="2224980" y="6674941"/>
                </a:cubicBezTo>
                <a:cubicBezTo>
                  <a:pt x="2224980" y="6672461"/>
                  <a:pt x="2222500" y="6669980"/>
                  <a:pt x="2217540" y="6667500"/>
                </a:cubicBezTo>
                <a:cubicBezTo>
                  <a:pt x="2212579" y="6665019"/>
                  <a:pt x="2210098" y="6663779"/>
                  <a:pt x="2210098" y="6663779"/>
                </a:cubicBezTo>
                <a:cubicBezTo>
                  <a:pt x="2210098" y="6663779"/>
                  <a:pt x="2207617" y="6666259"/>
                  <a:pt x="2202656" y="6671220"/>
                </a:cubicBezTo>
                <a:lnTo>
                  <a:pt x="2195215" y="6671220"/>
                </a:lnTo>
                <a:cubicBezTo>
                  <a:pt x="2195215" y="6671220"/>
                  <a:pt x="2195215" y="6669980"/>
                  <a:pt x="2195215" y="6667500"/>
                </a:cubicBezTo>
                <a:cubicBezTo>
                  <a:pt x="2195215" y="6665019"/>
                  <a:pt x="2192734" y="6663779"/>
                  <a:pt x="2187773" y="6663779"/>
                </a:cubicBezTo>
                <a:lnTo>
                  <a:pt x="2187773" y="6671220"/>
                </a:lnTo>
                <a:cubicBezTo>
                  <a:pt x="2187773" y="6671220"/>
                  <a:pt x="2187773" y="6673701"/>
                  <a:pt x="2187773" y="6678662"/>
                </a:cubicBezTo>
                <a:cubicBezTo>
                  <a:pt x="2187773" y="6683622"/>
                  <a:pt x="2190254" y="6686103"/>
                  <a:pt x="2195215" y="6686103"/>
                </a:cubicBezTo>
                <a:lnTo>
                  <a:pt x="2195215" y="6708427"/>
                </a:lnTo>
                <a:cubicBezTo>
                  <a:pt x="2190254" y="6713389"/>
                  <a:pt x="2182813" y="6715869"/>
                  <a:pt x="2172891" y="6715869"/>
                </a:cubicBezTo>
                <a:cubicBezTo>
                  <a:pt x="2158008" y="6710908"/>
                  <a:pt x="2155527" y="6703467"/>
                  <a:pt x="2165449" y="6693544"/>
                </a:cubicBezTo>
                <a:cubicBezTo>
                  <a:pt x="2170410" y="6688584"/>
                  <a:pt x="2170410" y="6683622"/>
                  <a:pt x="2165449" y="6678662"/>
                </a:cubicBezTo>
                <a:cubicBezTo>
                  <a:pt x="2160489" y="6673701"/>
                  <a:pt x="2160489" y="6668740"/>
                  <a:pt x="2165449" y="6663779"/>
                </a:cubicBezTo>
                <a:cubicBezTo>
                  <a:pt x="2165449" y="6658818"/>
                  <a:pt x="2165449" y="6653857"/>
                  <a:pt x="2165449" y="6648896"/>
                </a:cubicBezTo>
                <a:cubicBezTo>
                  <a:pt x="2165449" y="6643935"/>
                  <a:pt x="2162969" y="6641455"/>
                  <a:pt x="2158008" y="6641455"/>
                </a:cubicBezTo>
                <a:cubicBezTo>
                  <a:pt x="2158008" y="6641455"/>
                  <a:pt x="2158008" y="6642695"/>
                  <a:pt x="2158008" y="6645175"/>
                </a:cubicBezTo>
                <a:cubicBezTo>
                  <a:pt x="2158008" y="6647656"/>
                  <a:pt x="2156768" y="6650137"/>
                  <a:pt x="2154287" y="6652617"/>
                </a:cubicBezTo>
                <a:cubicBezTo>
                  <a:pt x="2151807" y="6655097"/>
                  <a:pt x="2150567" y="6656337"/>
                  <a:pt x="2150567" y="6656337"/>
                </a:cubicBezTo>
                <a:cubicBezTo>
                  <a:pt x="2145606" y="6656337"/>
                  <a:pt x="2141885" y="6657578"/>
                  <a:pt x="2139404" y="6660058"/>
                </a:cubicBezTo>
                <a:cubicBezTo>
                  <a:pt x="2136924" y="6662539"/>
                  <a:pt x="2135684" y="6666259"/>
                  <a:pt x="2135684" y="6671220"/>
                </a:cubicBezTo>
                <a:cubicBezTo>
                  <a:pt x="2130723" y="6671220"/>
                  <a:pt x="2128242" y="6673701"/>
                  <a:pt x="2128242" y="6678662"/>
                </a:cubicBezTo>
                <a:cubicBezTo>
                  <a:pt x="2128242" y="6683622"/>
                  <a:pt x="2130723" y="6686103"/>
                  <a:pt x="2135684" y="6686103"/>
                </a:cubicBezTo>
                <a:cubicBezTo>
                  <a:pt x="2130723" y="6691064"/>
                  <a:pt x="2128242" y="6691064"/>
                  <a:pt x="2128242" y="6686103"/>
                </a:cubicBezTo>
                <a:lnTo>
                  <a:pt x="2120801" y="6686103"/>
                </a:lnTo>
                <a:lnTo>
                  <a:pt x="2120801" y="6693544"/>
                </a:lnTo>
                <a:lnTo>
                  <a:pt x="2113360" y="6686103"/>
                </a:lnTo>
                <a:cubicBezTo>
                  <a:pt x="2108399" y="6681142"/>
                  <a:pt x="2100957" y="6683622"/>
                  <a:pt x="2091035" y="6693544"/>
                </a:cubicBezTo>
                <a:cubicBezTo>
                  <a:pt x="2086075" y="6698505"/>
                  <a:pt x="2083594" y="6698505"/>
                  <a:pt x="2083594" y="6693544"/>
                </a:cubicBezTo>
                <a:cubicBezTo>
                  <a:pt x="2083594" y="6688584"/>
                  <a:pt x="2086075" y="6681142"/>
                  <a:pt x="2091035" y="6671220"/>
                </a:cubicBezTo>
                <a:cubicBezTo>
                  <a:pt x="2095996" y="6661299"/>
                  <a:pt x="2098477" y="6655097"/>
                  <a:pt x="2098477" y="6652617"/>
                </a:cubicBezTo>
                <a:cubicBezTo>
                  <a:pt x="2098477" y="6650137"/>
                  <a:pt x="2093516" y="6648896"/>
                  <a:pt x="2083594" y="6648896"/>
                </a:cubicBezTo>
                <a:cubicBezTo>
                  <a:pt x="2073672" y="6648896"/>
                  <a:pt x="2066230" y="6650137"/>
                  <a:pt x="2061270" y="6652617"/>
                </a:cubicBezTo>
                <a:cubicBezTo>
                  <a:pt x="2056309" y="6655097"/>
                  <a:pt x="2053828" y="6658818"/>
                  <a:pt x="2053828" y="6663779"/>
                </a:cubicBezTo>
                <a:cubicBezTo>
                  <a:pt x="2048867" y="6663779"/>
                  <a:pt x="2042666" y="6668740"/>
                  <a:pt x="2035225" y="6678662"/>
                </a:cubicBezTo>
                <a:cubicBezTo>
                  <a:pt x="2027783" y="6688584"/>
                  <a:pt x="2024063" y="6696025"/>
                  <a:pt x="2024063" y="6700986"/>
                </a:cubicBezTo>
                <a:cubicBezTo>
                  <a:pt x="2019102" y="6705947"/>
                  <a:pt x="2016621" y="6705947"/>
                  <a:pt x="2016621" y="6700986"/>
                </a:cubicBezTo>
                <a:cubicBezTo>
                  <a:pt x="2011661" y="6696025"/>
                  <a:pt x="2016621" y="6683622"/>
                  <a:pt x="2031504" y="6663779"/>
                </a:cubicBezTo>
                <a:cubicBezTo>
                  <a:pt x="2041426" y="6653857"/>
                  <a:pt x="2048867" y="6646416"/>
                  <a:pt x="2053828" y="6641455"/>
                </a:cubicBezTo>
                <a:lnTo>
                  <a:pt x="2046387" y="6619130"/>
                </a:lnTo>
                <a:lnTo>
                  <a:pt x="2046387" y="6604248"/>
                </a:lnTo>
                <a:cubicBezTo>
                  <a:pt x="2051348" y="6599287"/>
                  <a:pt x="2053828" y="6595566"/>
                  <a:pt x="2053828" y="6593085"/>
                </a:cubicBezTo>
                <a:cubicBezTo>
                  <a:pt x="2053828" y="6590605"/>
                  <a:pt x="2048867" y="6586885"/>
                  <a:pt x="2038945" y="6581923"/>
                </a:cubicBezTo>
                <a:cubicBezTo>
                  <a:pt x="2033985" y="6581923"/>
                  <a:pt x="2029024" y="6581923"/>
                  <a:pt x="2024063" y="6581923"/>
                </a:cubicBezTo>
                <a:lnTo>
                  <a:pt x="2001738" y="6626572"/>
                </a:lnTo>
                <a:lnTo>
                  <a:pt x="1986856" y="6626572"/>
                </a:lnTo>
                <a:cubicBezTo>
                  <a:pt x="1986856" y="6621611"/>
                  <a:pt x="1989336" y="6619130"/>
                  <a:pt x="1994297" y="6619130"/>
                </a:cubicBezTo>
                <a:cubicBezTo>
                  <a:pt x="1994297" y="6614170"/>
                  <a:pt x="1991816" y="6611689"/>
                  <a:pt x="1986856" y="6611689"/>
                </a:cubicBezTo>
                <a:lnTo>
                  <a:pt x="1979414" y="6611689"/>
                </a:lnTo>
                <a:cubicBezTo>
                  <a:pt x="1979414" y="6606728"/>
                  <a:pt x="1976933" y="6605488"/>
                  <a:pt x="1971973" y="6607968"/>
                </a:cubicBezTo>
                <a:cubicBezTo>
                  <a:pt x="1967012" y="6610449"/>
                  <a:pt x="1964531" y="6611689"/>
                  <a:pt x="1964531" y="6611689"/>
                </a:cubicBezTo>
                <a:lnTo>
                  <a:pt x="1957090" y="6611689"/>
                </a:lnTo>
                <a:lnTo>
                  <a:pt x="1949649" y="6611689"/>
                </a:lnTo>
                <a:cubicBezTo>
                  <a:pt x="1944688" y="6606728"/>
                  <a:pt x="1944688" y="6601767"/>
                  <a:pt x="1949649" y="6596806"/>
                </a:cubicBezTo>
                <a:cubicBezTo>
                  <a:pt x="1954610" y="6586885"/>
                  <a:pt x="1949649" y="6581923"/>
                  <a:pt x="1934766" y="6581923"/>
                </a:cubicBezTo>
                <a:cubicBezTo>
                  <a:pt x="1929805" y="6586885"/>
                  <a:pt x="1927325" y="6588125"/>
                  <a:pt x="1927325" y="6585644"/>
                </a:cubicBezTo>
                <a:cubicBezTo>
                  <a:pt x="1927325" y="6583163"/>
                  <a:pt x="1924844" y="6581923"/>
                  <a:pt x="1919883" y="6581923"/>
                </a:cubicBezTo>
                <a:lnTo>
                  <a:pt x="1919883" y="6567041"/>
                </a:lnTo>
                <a:lnTo>
                  <a:pt x="1927325" y="6559599"/>
                </a:lnTo>
                <a:cubicBezTo>
                  <a:pt x="1922364" y="6559599"/>
                  <a:pt x="1917403" y="6562080"/>
                  <a:pt x="1912442" y="6567041"/>
                </a:cubicBezTo>
                <a:cubicBezTo>
                  <a:pt x="1912442" y="6567041"/>
                  <a:pt x="1911201" y="6568281"/>
                  <a:pt x="1908721" y="6570761"/>
                </a:cubicBezTo>
                <a:cubicBezTo>
                  <a:pt x="1906240" y="6573242"/>
                  <a:pt x="1902520" y="6576963"/>
                  <a:pt x="1897559" y="6581923"/>
                </a:cubicBezTo>
                <a:lnTo>
                  <a:pt x="1897559" y="6567041"/>
                </a:lnTo>
                <a:lnTo>
                  <a:pt x="1890117" y="6559599"/>
                </a:lnTo>
                <a:cubicBezTo>
                  <a:pt x="1890117" y="6559599"/>
                  <a:pt x="1888877" y="6560840"/>
                  <a:pt x="1886397" y="6563320"/>
                </a:cubicBezTo>
                <a:cubicBezTo>
                  <a:pt x="1883916" y="6565800"/>
                  <a:pt x="1880196" y="6567041"/>
                  <a:pt x="1875235" y="6567041"/>
                </a:cubicBezTo>
                <a:cubicBezTo>
                  <a:pt x="1870274" y="6572002"/>
                  <a:pt x="1867793" y="6572002"/>
                  <a:pt x="1867793" y="6567041"/>
                </a:cubicBezTo>
                <a:cubicBezTo>
                  <a:pt x="1867793" y="6567041"/>
                  <a:pt x="1867793" y="6564560"/>
                  <a:pt x="1867793" y="6559599"/>
                </a:cubicBezTo>
                <a:cubicBezTo>
                  <a:pt x="1872754" y="6559599"/>
                  <a:pt x="1875235" y="6555878"/>
                  <a:pt x="1875235" y="6548437"/>
                </a:cubicBezTo>
                <a:cubicBezTo>
                  <a:pt x="1875235" y="6540996"/>
                  <a:pt x="1872754" y="6539756"/>
                  <a:pt x="1867793" y="6544716"/>
                </a:cubicBezTo>
                <a:lnTo>
                  <a:pt x="1867793" y="6537275"/>
                </a:lnTo>
                <a:cubicBezTo>
                  <a:pt x="1867793" y="6532314"/>
                  <a:pt x="1867793" y="6528593"/>
                  <a:pt x="1867793" y="6526113"/>
                </a:cubicBezTo>
                <a:cubicBezTo>
                  <a:pt x="1867793" y="6523633"/>
                  <a:pt x="1865313" y="6523633"/>
                  <a:pt x="1860352" y="6526113"/>
                </a:cubicBezTo>
                <a:cubicBezTo>
                  <a:pt x="1855391" y="6528593"/>
                  <a:pt x="1851670" y="6528593"/>
                  <a:pt x="1849190" y="6526113"/>
                </a:cubicBezTo>
                <a:cubicBezTo>
                  <a:pt x="1846709" y="6523633"/>
                  <a:pt x="1842989" y="6522392"/>
                  <a:pt x="1838027" y="6522392"/>
                </a:cubicBezTo>
                <a:cubicBezTo>
                  <a:pt x="1833067" y="6512470"/>
                  <a:pt x="1830586" y="6505029"/>
                  <a:pt x="1830586" y="6500068"/>
                </a:cubicBezTo>
                <a:cubicBezTo>
                  <a:pt x="1830586" y="6495107"/>
                  <a:pt x="1826865" y="6495107"/>
                  <a:pt x="1819424" y="6500068"/>
                </a:cubicBezTo>
                <a:cubicBezTo>
                  <a:pt x="1811983" y="6505029"/>
                  <a:pt x="1808262" y="6507509"/>
                  <a:pt x="1808262" y="6507509"/>
                </a:cubicBezTo>
                <a:lnTo>
                  <a:pt x="1823145" y="6492626"/>
                </a:lnTo>
                <a:cubicBezTo>
                  <a:pt x="1828106" y="6492626"/>
                  <a:pt x="1835547" y="6487666"/>
                  <a:pt x="1845469" y="6477744"/>
                </a:cubicBezTo>
                <a:cubicBezTo>
                  <a:pt x="1855391" y="6467822"/>
                  <a:pt x="1860352" y="6460381"/>
                  <a:pt x="1860352" y="6455419"/>
                </a:cubicBezTo>
                <a:lnTo>
                  <a:pt x="1838027" y="6470302"/>
                </a:lnTo>
                <a:cubicBezTo>
                  <a:pt x="1823145" y="6485185"/>
                  <a:pt x="1815703" y="6485185"/>
                  <a:pt x="1815703" y="6470302"/>
                </a:cubicBezTo>
                <a:cubicBezTo>
                  <a:pt x="1815703" y="6470302"/>
                  <a:pt x="1813223" y="6470302"/>
                  <a:pt x="1808262" y="6470302"/>
                </a:cubicBezTo>
                <a:lnTo>
                  <a:pt x="1815703" y="6455419"/>
                </a:lnTo>
                <a:lnTo>
                  <a:pt x="1808262" y="6440537"/>
                </a:lnTo>
                <a:cubicBezTo>
                  <a:pt x="1808262" y="6445498"/>
                  <a:pt x="1805781" y="6445498"/>
                  <a:pt x="1800820" y="6440537"/>
                </a:cubicBezTo>
                <a:lnTo>
                  <a:pt x="1793379" y="6447978"/>
                </a:lnTo>
                <a:lnTo>
                  <a:pt x="1793379" y="6455419"/>
                </a:lnTo>
                <a:lnTo>
                  <a:pt x="1800820" y="6462861"/>
                </a:lnTo>
                <a:cubicBezTo>
                  <a:pt x="1795860" y="6467822"/>
                  <a:pt x="1790899" y="6469062"/>
                  <a:pt x="1785938" y="6466582"/>
                </a:cubicBezTo>
                <a:cubicBezTo>
                  <a:pt x="1780977" y="6464101"/>
                  <a:pt x="1778496" y="6457900"/>
                  <a:pt x="1778496" y="6447978"/>
                </a:cubicBezTo>
                <a:cubicBezTo>
                  <a:pt x="1778496" y="6447978"/>
                  <a:pt x="1778496" y="6445498"/>
                  <a:pt x="1778496" y="6440537"/>
                </a:cubicBezTo>
                <a:cubicBezTo>
                  <a:pt x="1773536" y="6440537"/>
                  <a:pt x="1773536" y="6438057"/>
                  <a:pt x="1778496" y="6433095"/>
                </a:cubicBezTo>
                <a:cubicBezTo>
                  <a:pt x="1778496" y="6423174"/>
                  <a:pt x="1776016" y="6418212"/>
                  <a:pt x="1771055" y="6418212"/>
                </a:cubicBezTo>
                <a:lnTo>
                  <a:pt x="1763613" y="6410771"/>
                </a:lnTo>
                <a:lnTo>
                  <a:pt x="1748731" y="6403330"/>
                </a:lnTo>
                <a:cubicBezTo>
                  <a:pt x="1748731" y="6403330"/>
                  <a:pt x="1746250" y="6403330"/>
                  <a:pt x="1741289" y="6403330"/>
                </a:cubicBezTo>
                <a:cubicBezTo>
                  <a:pt x="1736328" y="6403330"/>
                  <a:pt x="1733848" y="6403330"/>
                  <a:pt x="1733848" y="6403330"/>
                </a:cubicBezTo>
                <a:cubicBezTo>
                  <a:pt x="1733848" y="6403330"/>
                  <a:pt x="1733848" y="6405810"/>
                  <a:pt x="1733848" y="6410771"/>
                </a:cubicBezTo>
                <a:lnTo>
                  <a:pt x="1741289" y="6410771"/>
                </a:lnTo>
                <a:cubicBezTo>
                  <a:pt x="1741289" y="6410771"/>
                  <a:pt x="1741289" y="6412012"/>
                  <a:pt x="1741289" y="6414492"/>
                </a:cubicBezTo>
                <a:cubicBezTo>
                  <a:pt x="1741289" y="6416972"/>
                  <a:pt x="1738809" y="6418212"/>
                  <a:pt x="1733848" y="6418212"/>
                </a:cubicBezTo>
                <a:cubicBezTo>
                  <a:pt x="1733848" y="6423174"/>
                  <a:pt x="1730127" y="6421933"/>
                  <a:pt x="1722686" y="6414492"/>
                </a:cubicBezTo>
                <a:cubicBezTo>
                  <a:pt x="1715244" y="6407050"/>
                  <a:pt x="1711523" y="6400850"/>
                  <a:pt x="1711523" y="6395888"/>
                </a:cubicBezTo>
                <a:lnTo>
                  <a:pt x="1704082" y="6395888"/>
                </a:lnTo>
                <a:cubicBezTo>
                  <a:pt x="1699121" y="6400850"/>
                  <a:pt x="1696641" y="6398369"/>
                  <a:pt x="1696641" y="6388447"/>
                </a:cubicBezTo>
                <a:lnTo>
                  <a:pt x="1689200" y="6381005"/>
                </a:lnTo>
                <a:lnTo>
                  <a:pt x="1674316" y="6373564"/>
                </a:lnTo>
                <a:cubicBezTo>
                  <a:pt x="1674316" y="6368603"/>
                  <a:pt x="1669356" y="6367363"/>
                  <a:pt x="1659434" y="6369843"/>
                </a:cubicBezTo>
                <a:cubicBezTo>
                  <a:pt x="1649512" y="6372324"/>
                  <a:pt x="1643311" y="6371084"/>
                  <a:pt x="1640830" y="6366123"/>
                </a:cubicBezTo>
                <a:cubicBezTo>
                  <a:pt x="1638350" y="6361162"/>
                  <a:pt x="1634629" y="6361162"/>
                  <a:pt x="1629668" y="6366123"/>
                </a:cubicBezTo>
                <a:cubicBezTo>
                  <a:pt x="1629668" y="6371084"/>
                  <a:pt x="1629668" y="6373564"/>
                  <a:pt x="1629668" y="6373564"/>
                </a:cubicBezTo>
                <a:cubicBezTo>
                  <a:pt x="1639590" y="6378525"/>
                  <a:pt x="1639590" y="6383486"/>
                  <a:pt x="1629668" y="6388447"/>
                </a:cubicBezTo>
                <a:lnTo>
                  <a:pt x="1622227" y="6381005"/>
                </a:lnTo>
                <a:cubicBezTo>
                  <a:pt x="1622227" y="6376045"/>
                  <a:pt x="1619746" y="6373564"/>
                  <a:pt x="1614785" y="6373564"/>
                </a:cubicBezTo>
                <a:lnTo>
                  <a:pt x="1614785" y="6366123"/>
                </a:lnTo>
                <a:cubicBezTo>
                  <a:pt x="1619746" y="6361162"/>
                  <a:pt x="1622227" y="6356201"/>
                  <a:pt x="1622227" y="6351240"/>
                </a:cubicBezTo>
                <a:lnTo>
                  <a:pt x="1614785" y="6358681"/>
                </a:lnTo>
                <a:lnTo>
                  <a:pt x="1607344" y="6366123"/>
                </a:lnTo>
                <a:cubicBezTo>
                  <a:pt x="1602383" y="6366123"/>
                  <a:pt x="1599903" y="6363642"/>
                  <a:pt x="1599903" y="6358681"/>
                </a:cubicBezTo>
                <a:cubicBezTo>
                  <a:pt x="1599903" y="6353720"/>
                  <a:pt x="1601143" y="6351240"/>
                  <a:pt x="1603623" y="6351240"/>
                </a:cubicBezTo>
                <a:cubicBezTo>
                  <a:pt x="1606104" y="6351240"/>
                  <a:pt x="1604863" y="6347519"/>
                  <a:pt x="1599903" y="6340078"/>
                </a:cubicBezTo>
                <a:cubicBezTo>
                  <a:pt x="1594942" y="6332636"/>
                  <a:pt x="1594942" y="6326435"/>
                  <a:pt x="1599903" y="6321474"/>
                </a:cubicBezTo>
                <a:cubicBezTo>
                  <a:pt x="1597422" y="6318994"/>
                  <a:pt x="1594322" y="6317134"/>
                  <a:pt x="1590601" y="6315893"/>
                </a:cubicBezTo>
                <a:lnTo>
                  <a:pt x="1584871" y="6315075"/>
                </a:lnTo>
                <a:lnTo>
                  <a:pt x="1584089" y="6320544"/>
                </a:lnTo>
                <a:cubicBezTo>
                  <a:pt x="1583469" y="6322404"/>
                  <a:pt x="1582539" y="6323955"/>
                  <a:pt x="1581299" y="6325195"/>
                </a:cubicBezTo>
                <a:cubicBezTo>
                  <a:pt x="1578818" y="6327675"/>
                  <a:pt x="1577578" y="6328916"/>
                  <a:pt x="1577578" y="6328916"/>
                </a:cubicBezTo>
                <a:lnTo>
                  <a:pt x="1570137" y="6328916"/>
                </a:lnTo>
                <a:cubicBezTo>
                  <a:pt x="1570137" y="6338838"/>
                  <a:pt x="1575098" y="6341318"/>
                  <a:pt x="1585020" y="6336357"/>
                </a:cubicBezTo>
                <a:lnTo>
                  <a:pt x="1592461" y="6336357"/>
                </a:lnTo>
                <a:cubicBezTo>
                  <a:pt x="1597422" y="6341318"/>
                  <a:pt x="1597422" y="6346279"/>
                  <a:pt x="1592461" y="6351240"/>
                </a:cubicBezTo>
                <a:cubicBezTo>
                  <a:pt x="1587500" y="6356201"/>
                  <a:pt x="1585020" y="6361162"/>
                  <a:pt x="1585020" y="6366123"/>
                </a:cubicBezTo>
                <a:cubicBezTo>
                  <a:pt x="1585020" y="6366123"/>
                  <a:pt x="1585020" y="6367363"/>
                  <a:pt x="1585020" y="6369843"/>
                </a:cubicBezTo>
                <a:cubicBezTo>
                  <a:pt x="1585020" y="6372324"/>
                  <a:pt x="1582539" y="6376045"/>
                  <a:pt x="1577578" y="6381005"/>
                </a:cubicBezTo>
                <a:cubicBezTo>
                  <a:pt x="1567656" y="6381005"/>
                  <a:pt x="1561455" y="6385967"/>
                  <a:pt x="1558975" y="6395888"/>
                </a:cubicBezTo>
                <a:cubicBezTo>
                  <a:pt x="1556494" y="6405810"/>
                  <a:pt x="1551533" y="6408291"/>
                  <a:pt x="1544092" y="6403330"/>
                </a:cubicBezTo>
                <a:cubicBezTo>
                  <a:pt x="1536651" y="6398369"/>
                  <a:pt x="1531690" y="6397129"/>
                  <a:pt x="1529209" y="6399609"/>
                </a:cubicBezTo>
                <a:cubicBezTo>
                  <a:pt x="1526729" y="6402090"/>
                  <a:pt x="1526729" y="6405810"/>
                  <a:pt x="1529209" y="6410771"/>
                </a:cubicBezTo>
                <a:cubicBezTo>
                  <a:pt x="1531690" y="6415732"/>
                  <a:pt x="1535410" y="6415732"/>
                  <a:pt x="1540371" y="6410771"/>
                </a:cubicBezTo>
                <a:lnTo>
                  <a:pt x="1540371" y="6418212"/>
                </a:lnTo>
                <a:cubicBezTo>
                  <a:pt x="1540371" y="6423174"/>
                  <a:pt x="1542852" y="6425654"/>
                  <a:pt x="1547813" y="6425654"/>
                </a:cubicBezTo>
                <a:lnTo>
                  <a:pt x="1547813" y="6455419"/>
                </a:lnTo>
                <a:cubicBezTo>
                  <a:pt x="1542852" y="6460381"/>
                  <a:pt x="1540371" y="6462861"/>
                  <a:pt x="1540371" y="6462861"/>
                </a:cubicBezTo>
                <a:lnTo>
                  <a:pt x="1540371" y="6470302"/>
                </a:lnTo>
                <a:lnTo>
                  <a:pt x="1518047" y="6447978"/>
                </a:lnTo>
                <a:cubicBezTo>
                  <a:pt x="1518047" y="6433095"/>
                  <a:pt x="1515566" y="6430615"/>
                  <a:pt x="1510606" y="6440537"/>
                </a:cubicBezTo>
                <a:cubicBezTo>
                  <a:pt x="1510606" y="6445498"/>
                  <a:pt x="1510606" y="6450459"/>
                  <a:pt x="1510606" y="6455419"/>
                </a:cubicBezTo>
                <a:lnTo>
                  <a:pt x="1518047" y="6470302"/>
                </a:lnTo>
                <a:lnTo>
                  <a:pt x="1503164" y="6470302"/>
                </a:lnTo>
                <a:cubicBezTo>
                  <a:pt x="1498203" y="6480224"/>
                  <a:pt x="1494482" y="6482705"/>
                  <a:pt x="1492002" y="6477744"/>
                </a:cubicBezTo>
                <a:cubicBezTo>
                  <a:pt x="1489522" y="6472783"/>
                  <a:pt x="1488281" y="6467822"/>
                  <a:pt x="1488281" y="6462861"/>
                </a:cubicBezTo>
                <a:lnTo>
                  <a:pt x="1495723" y="6462861"/>
                </a:lnTo>
                <a:cubicBezTo>
                  <a:pt x="1490762" y="6457900"/>
                  <a:pt x="1490762" y="6452939"/>
                  <a:pt x="1495723" y="6447978"/>
                </a:cubicBezTo>
                <a:cubicBezTo>
                  <a:pt x="1485801" y="6452939"/>
                  <a:pt x="1480840" y="6450459"/>
                  <a:pt x="1480840" y="6440537"/>
                </a:cubicBezTo>
                <a:cubicBezTo>
                  <a:pt x="1480840" y="6435576"/>
                  <a:pt x="1475879" y="6433095"/>
                  <a:pt x="1465957" y="6433095"/>
                </a:cubicBezTo>
                <a:cubicBezTo>
                  <a:pt x="1460996" y="6433095"/>
                  <a:pt x="1456035" y="6434336"/>
                  <a:pt x="1451074" y="6436816"/>
                </a:cubicBezTo>
                <a:cubicBezTo>
                  <a:pt x="1446113" y="6439297"/>
                  <a:pt x="1441153" y="6440537"/>
                  <a:pt x="1436192" y="6440537"/>
                </a:cubicBezTo>
                <a:cubicBezTo>
                  <a:pt x="1431231" y="6440537"/>
                  <a:pt x="1428750" y="6440537"/>
                  <a:pt x="1428750" y="6440537"/>
                </a:cubicBezTo>
                <a:cubicBezTo>
                  <a:pt x="1428750" y="6440537"/>
                  <a:pt x="1426270" y="6438057"/>
                  <a:pt x="1421309" y="6433095"/>
                </a:cubicBezTo>
                <a:lnTo>
                  <a:pt x="1413867" y="6440537"/>
                </a:lnTo>
                <a:cubicBezTo>
                  <a:pt x="1413867" y="6445498"/>
                  <a:pt x="1411387" y="6450459"/>
                  <a:pt x="1406426" y="6455419"/>
                </a:cubicBezTo>
                <a:cubicBezTo>
                  <a:pt x="1406426" y="6460381"/>
                  <a:pt x="1408906" y="6462861"/>
                  <a:pt x="1413867" y="6462861"/>
                </a:cubicBezTo>
                <a:cubicBezTo>
                  <a:pt x="1413867" y="6467822"/>
                  <a:pt x="1413867" y="6475264"/>
                  <a:pt x="1413867" y="6485185"/>
                </a:cubicBezTo>
                <a:cubicBezTo>
                  <a:pt x="1408906" y="6485185"/>
                  <a:pt x="1406426" y="6485185"/>
                  <a:pt x="1406426" y="6485185"/>
                </a:cubicBezTo>
                <a:cubicBezTo>
                  <a:pt x="1406426" y="6485185"/>
                  <a:pt x="1403945" y="6482705"/>
                  <a:pt x="1398984" y="6477744"/>
                </a:cubicBezTo>
                <a:cubicBezTo>
                  <a:pt x="1394023" y="6472783"/>
                  <a:pt x="1391543" y="6472783"/>
                  <a:pt x="1391543" y="6477744"/>
                </a:cubicBezTo>
                <a:lnTo>
                  <a:pt x="1384102" y="6477744"/>
                </a:lnTo>
                <a:cubicBezTo>
                  <a:pt x="1384102" y="6477744"/>
                  <a:pt x="1381621" y="6475264"/>
                  <a:pt x="1376660" y="6470302"/>
                </a:cubicBezTo>
                <a:lnTo>
                  <a:pt x="1369219" y="6477744"/>
                </a:lnTo>
                <a:cubicBezTo>
                  <a:pt x="1374180" y="6477744"/>
                  <a:pt x="1375420" y="6480224"/>
                  <a:pt x="1372940" y="6485185"/>
                </a:cubicBezTo>
                <a:cubicBezTo>
                  <a:pt x="1370459" y="6490146"/>
                  <a:pt x="1371699" y="6492626"/>
                  <a:pt x="1376660" y="6492626"/>
                </a:cubicBezTo>
                <a:cubicBezTo>
                  <a:pt x="1386582" y="6492626"/>
                  <a:pt x="1386582" y="6500068"/>
                  <a:pt x="1376660" y="6514951"/>
                </a:cubicBezTo>
                <a:cubicBezTo>
                  <a:pt x="1376660" y="6524873"/>
                  <a:pt x="1372940" y="6528593"/>
                  <a:pt x="1365498" y="6526113"/>
                </a:cubicBezTo>
                <a:cubicBezTo>
                  <a:pt x="1358057" y="6523633"/>
                  <a:pt x="1353096" y="6521152"/>
                  <a:pt x="1350615" y="6518671"/>
                </a:cubicBezTo>
                <a:cubicBezTo>
                  <a:pt x="1348135" y="6516191"/>
                  <a:pt x="1345654" y="6514951"/>
                  <a:pt x="1343174" y="6514951"/>
                </a:cubicBezTo>
                <a:cubicBezTo>
                  <a:pt x="1340694" y="6514951"/>
                  <a:pt x="1339453" y="6512470"/>
                  <a:pt x="1339453" y="6507509"/>
                </a:cubicBezTo>
                <a:cubicBezTo>
                  <a:pt x="1344414" y="6507509"/>
                  <a:pt x="1348135" y="6505029"/>
                  <a:pt x="1350615" y="6500068"/>
                </a:cubicBezTo>
                <a:cubicBezTo>
                  <a:pt x="1353096" y="6495107"/>
                  <a:pt x="1353096" y="6491386"/>
                  <a:pt x="1350615" y="6488906"/>
                </a:cubicBezTo>
                <a:cubicBezTo>
                  <a:pt x="1348135" y="6486426"/>
                  <a:pt x="1346895" y="6477744"/>
                  <a:pt x="1346895" y="6462861"/>
                </a:cubicBezTo>
                <a:cubicBezTo>
                  <a:pt x="1346895" y="6457900"/>
                  <a:pt x="1346895" y="6454179"/>
                  <a:pt x="1346895" y="6451699"/>
                </a:cubicBezTo>
                <a:cubicBezTo>
                  <a:pt x="1346895" y="6449218"/>
                  <a:pt x="1346895" y="6447978"/>
                  <a:pt x="1346895" y="6447978"/>
                </a:cubicBezTo>
                <a:lnTo>
                  <a:pt x="1339453" y="6455419"/>
                </a:lnTo>
                <a:lnTo>
                  <a:pt x="1332012" y="6462861"/>
                </a:lnTo>
                <a:cubicBezTo>
                  <a:pt x="1332012" y="6462861"/>
                  <a:pt x="1329532" y="6465342"/>
                  <a:pt x="1324571" y="6470302"/>
                </a:cubicBezTo>
                <a:cubicBezTo>
                  <a:pt x="1319609" y="6475264"/>
                  <a:pt x="1319609" y="6477744"/>
                  <a:pt x="1324571" y="6477744"/>
                </a:cubicBezTo>
                <a:lnTo>
                  <a:pt x="1317129" y="6477744"/>
                </a:lnTo>
                <a:cubicBezTo>
                  <a:pt x="1317129" y="6477744"/>
                  <a:pt x="1314649" y="6480224"/>
                  <a:pt x="1309688" y="6485185"/>
                </a:cubicBezTo>
                <a:lnTo>
                  <a:pt x="1317129" y="6492626"/>
                </a:lnTo>
                <a:cubicBezTo>
                  <a:pt x="1322090" y="6492626"/>
                  <a:pt x="1322090" y="6495107"/>
                  <a:pt x="1317129" y="6500068"/>
                </a:cubicBezTo>
                <a:lnTo>
                  <a:pt x="1309688" y="6492626"/>
                </a:lnTo>
                <a:lnTo>
                  <a:pt x="1302246" y="6500068"/>
                </a:lnTo>
                <a:lnTo>
                  <a:pt x="1302246" y="6507509"/>
                </a:lnTo>
                <a:lnTo>
                  <a:pt x="1294805" y="6500068"/>
                </a:lnTo>
                <a:cubicBezTo>
                  <a:pt x="1289844" y="6495107"/>
                  <a:pt x="1286123" y="6492626"/>
                  <a:pt x="1283643" y="6492626"/>
                </a:cubicBezTo>
                <a:cubicBezTo>
                  <a:pt x="1281162" y="6492626"/>
                  <a:pt x="1277442" y="6495107"/>
                  <a:pt x="1272481" y="6500068"/>
                </a:cubicBezTo>
                <a:cubicBezTo>
                  <a:pt x="1267519" y="6505029"/>
                  <a:pt x="1265039" y="6505029"/>
                  <a:pt x="1265039" y="6500068"/>
                </a:cubicBezTo>
                <a:cubicBezTo>
                  <a:pt x="1260078" y="6495107"/>
                  <a:pt x="1265039" y="6485185"/>
                  <a:pt x="1279922" y="6470302"/>
                </a:cubicBezTo>
                <a:cubicBezTo>
                  <a:pt x="1284883" y="6470302"/>
                  <a:pt x="1284883" y="6467822"/>
                  <a:pt x="1279922" y="6462861"/>
                </a:cubicBezTo>
                <a:lnTo>
                  <a:pt x="1265039" y="6455419"/>
                </a:lnTo>
                <a:cubicBezTo>
                  <a:pt x="1255118" y="6460381"/>
                  <a:pt x="1247676" y="6465342"/>
                  <a:pt x="1242715" y="6470302"/>
                </a:cubicBezTo>
                <a:lnTo>
                  <a:pt x="1235274" y="6477744"/>
                </a:lnTo>
                <a:cubicBezTo>
                  <a:pt x="1230313" y="6477744"/>
                  <a:pt x="1225352" y="6480224"/>
                  <a:pt x="1220391" y="6485185"/>
                </a:cubicBezTo>
                <a:cubicBezTo>
                  <a:pt x="1215430" y="6490146"/>
                  <a:pt x="1211709" y="6496347"/>
                  <a:pt x="1209229" y="6503789"/>
                </a:cubicBezTo>
                <a:cubicBezTo>
                  <a:pt x="1206748" y="6511230"/>
                  <a:pt x="1203028" y="6512470"/>
                  <a:pt x="1198067" y="6507509"/>
                </a:cubicBezTo>
                <a:cubicBezTo>
                  <a:pt x="1198067" y="6507509"/>
                  <a:pt x="1198067" y="6505029"/>
                  <a:pt x="1198067" y="6500068"/>
                </a:cubicBezTo>
                <a:cubicBezTo>
                  <a:pt x="1198067" y="6495107"/>
                  <a:pt x="1203028" y="6487666"/>
                  <a:pt x="1212949" y="6477744"/>
                </a:cubicBezTo>
                <a:cubicBezTo>
                  <a:pt x="1222871" y="6467822"/>
                  <a:pt x="1230313" y="6460381"/>
                  <a:pt x="1235274" y="6455419"/>
                </a:cubicBezTo>
                <a:lnTo>
                  <a:pt x="1227832" y="6425654"/>
                </a:lnTo>
                <a:lnTo>
                  <a:pt x="1227832" y="6418212"/>
                </a:lnTo>
                <a:cubicBezTo>
                  <a:pt x="1232793" y="6413252"/>
                  <a:pt x="1235274" y="6409531"/>
                  <a:pt x="1235274" y="6407050"/>
                </a:cubicBezTo>
                <a:cubicBezTo>
                  <a:pt x="1235274" y="6404570"/>
                  <a:pt x="1235274" y="6403330"/>
                  <a:pt x="1235274" y="6403330"/>
                </a:cubicBezTo>
                <a:cubicBezTo>
                  <a:pt x="1235274" y="6398369"/>
                  <a:pt x="1232793" y="6394648"/>
                  <a:pt x="1227832" y="6392167"/>
                </a:cubicBezTo>
                <a:cubicBezTo>
                  <a:pt x="1222871" y="6389687"/>
                  <a:pt x="1217910" y="6390927"/>
                  <a:pt x="1212949" y="6395888"/>
                </a:cubicBezTo>
                <a:lnTo>
                  <a:pt x="1205508" y="6395888"/>
                </a:lnTo>
                <a:cubicBezTo>
                  <a:pt x="1205508" y="6425654"/>
                  <a:pt x="1193106" y="6440537"/>
                  <a:pt x="1168301" y="6440537"/>
                </a:cubicBezTo>
                <a:lnTo>
                  <a:pt x="1168301" y="6425654"/>
                </a:lnTo>
                <a:cubicBezTo>
                  <a:pt x="1168301" y="6425654"/>
                  <a:pt x="1167061" y="6423174"/>
                  <a:pt x="1164580" y="6418212"/>
                </a:cubicBezTo>
                <a:cubicBezTo>
                  <a:pt x="1162100" y="6413252"/>
                  <a:pt x="1158379" y="6412012"/>
                  <a:pt x="1153418" y="6414492"/>
                </a:cubicBezTo>
                <a:cubicBezTo>
                  <a:pt x="1148457" y="6416972"/>
                  <a:pt x="1145977" y="6418212"/>
                  <a:pt x="1145977" y="6418212"/>
                </a:cubicBezTo>
                <a:lnTo>
                  <a:pt x="1145977" y="6425654"/>
                </a:lnTo>
                <a:lnTo>
                  <a:pt x="1138535" y="6425654"/>
                </a:lnTo>
                <a:cubicBezTo>
                  <a:pt x="1133574" y="6415732"/>
                  <a:pt x="1132334" y="6408291"/>
                  <a:pt x="1134815" y="6403330"/>
                </a:cubicBezTo>
                <a:cubicBezTo>
                  <a:pt x="1137295" y="6398369"/>
                  <a:pt x="1137295" y="6394648"/>
                  <a:pt x="1134815" y="6392167"/>
                </a:cubicBezTo>
                <a:cubicBezTo>
                  <a:pt x="1132334" y="6389687"/>
                  <a:pt x="1128614" y="6390927"/>
                  <a:pt x="1123652" y="6395888"/>
                </a:cubicBezTo>
                <a:lnTo>
                  <a:pt x="1116211" y="6388447"/>
                </a:lnTo>
                <a:cubicBezTo>
                  <a:pt x="1116211" y="6388447"/>
                  <a:pt x="1111250" y="6388447"/>
                  <a:pt x="1101328" y="6388447"/>
                </a:cubicBezTo>
                <a:lnTo>
                  <a:pt x="1101328" y="6381005"/>
                </a:lnTo>
                <a:cubicBezTo>
                  <a:pt x="1106289" y="6376045"/>
                  <a:pt x="1108770" y="6372324"/>
                  <a:pt x="1108770" y="6369843"/>
                </a:cubicBezTo>
                <a:cubicBezTo>
                  <a:pt x="1108770" y="6367363"/>
                  <a:pt x="1103809" y="6371084"/>
                  <a:pt x="1093887" y="6381005"/>
                </a:cubicBezTo>
                <a:cubicBezTo>
                  <a:pt x="1083965" y="6390927"/>
                  <a:pt x="1079004" y="6388447"/>
                  <a:pt x="1079004" y="6373564"/>
                </a:cubicBezTo>
                <a:lnTo>
                  <a:pt x="1071563" y="6366123"/>
                </a:lnTo>
                <a:cubicBezTo>
                  <a:pt x="1071563" y="6371084"/>
                  <a:pt x="1067842" y="6374805"/>
                  <a:pt x="1060400" y="6377285"/>
                </a:cubicBezTo>
                <a:cubicBezTo>
                  <a:pt x="1052959" y="6379765"/>
                  <a:pt x="1049239" y="6379765"/>
                  <a:pt x="1049239" y="6377285"/>
                </a:cubicBezTo>
                <a:cubicBezTo>
                  <a:pt x="1049239" y="6374805"/>
                  <a:pt x="1049239" y="6371084"/>
                  <a:pt x="1049239" y="6366123"/>
                </a:cubicBezTo>
                <a:lnTo>
                  <a:pt x="1056680" y="6351240"/>
                </a:lnTo>
                <a:lnTo>
                  <a:pt x="1049239" y="6343798"/>
                </a:lnTo>
                <a:cubicBezTo>
                  <a:pt x="1054199" y="6338838"/>
                  <a:pt x="1055439" y="6336357"/>
                  <a:pt x="1052959" y="6336357"/>
                </a:cubicBezTo>
                <a:cubicBezTo>
                  <a:pt x="1050479" y="6336357"/>
                  <a:pt x="1046758" y="6336357"/>
                  <a:pt x="1041797" y="6336357"/>
                </a:cubicBezTo>
                <a:cubicBezTo>
                  <a:pt x="1026914" y="6341318"/>
                  <a:pt x="1019473" y="6333877"/>
                  <a:pt x="1019473" y="6314033"/>
                </a:cubicBezTo>
                <a:cubicBezTo>
                  <a:pt x="1019473" y="6309072"/>
                  <a:pt x="1014512" y="6309072"/>
                  <a:pt x="1004590" y="6314033"/>
                </a:cubicBezTo>
                <a:cubicBezTo>
                  <a:pt x="999629" y="6318994"/>
                  <a:pt x="994668" y="6318994"/>
                  <a:pt x="989707" y="6314033"/>
                </a:cubicBezTo>
                <a:lnTo>
                  <a:pt x="1004590" y="6306591"/>
                </a:lnTo>
                <a:cubicBezTo>
                  <a:pt x="1014512" y="6301631"/>
                  <a:pt x="1023194" y="6295429"/>
                  <a:pt x="1030635" y="6287988"/>
                </a:cubicBezTo>
                <a:cubicBezTo>
                  <a:pt x="1038076" y="6280546"/>
                  <a:pt x="1041797" y="6274346"/>
                  <a:pt x="1041797" y="6269384"/>
                </a:cubicBezTo>
                <a:lnTo>
                  <a:pt x="1026914" y="6276826"/>
                </a:lnTo>
                <a:cubicBezTo>
                  <a:pt x="1012031" y="6291709"/>
                  <a:pt x="1004590" y="6294189"/>
                  <a:pt x="1004590" y="6284267"/>
                </a:cubicBezTo>
                <a:cubicBezTo>
                  <a:pt x="999629" y="6279306"/>
                  <a:pt x="994668" y="6278066"/>
                  <a:pt x="989707" y="6280546"/>
                </a:cubicBezTo>
                <a:cubicBezTo>
                  <a:pt x="984746" y="6283027"/>
                  <a:pt x="984746" y="6281787"/>
                  <a:pt x="989707" y="6276826"/>
                </a:cubicBezTo>
                <a:cubicBezTo>
                  <a:pt x="989707" y="6276826"/>
                  <a:pt x="990947" y="6274346"/>
                  <a:pt x="993428" y="6269384"/>
                </a:cubicBezTo>
                <a:cubicBezTo>
                  <a:pt x="995908" y="6264424"/>
                  <a:pt x="997149" y="6261943"/>
                  <a:pt x="997149" y="6261943"/>
                </a:cubicBezTo>
                <a:cubicBezTo>
                  <a:pt x="1002110" y="6256982"/>
                  <a:pt x="1004590" y="6252021"/>
                  <a:pt x="1004590" y="6247060"/>
                </a:cubicBezTo>
                <a:cubicBezTo>
                  <a:pt x="999629" y="6247060"/>
                  <a:pt x="997149" y="6247060"/>
                  <a:pt x="997149" y="6247060"/>
                </a:cubicBezTo>
                <a:cubicBezTo>
                  <a:pt x="992188" y="6252021"/>
                  <a:pt x="987227" y="6254501"/>
                  <a:pt x="982266" y="6254501"/>
                </a:cubicBezTo>
                <a:cubicBezTo>
                  <a:pt x="977305" y="6254501"/>
                  <a:pt x="974824" y="6254501"/>
                  <a:pt x="974824" y="6254501"/>
                </a:cubicBezTo>
                <a:lnTo>
                  <a:pt x="982266" y="6261943"/>
                </a:lnTo>
                <a:lnTo>
                  <a:pt x="982266" y="6269384"/>
                </a:lnTo>
                <a:cubicBezTo>
                  <a:pt x="982266" y="6274346"/>
                  <a:pt x="977305" y="6274346"/>
                  <a:pt x="967383" y="6269384"/>
                </a:cubicBezTo>
                <a:cubicBezTo>
                  <a:pt x="967383" y="6269384"/>
                  <a:pt x="966143" y="6268144"/>
                  <a:pt x="963662" y="6265664"/>
                </a:cubicBezTo>
                <a:cubicBezTo>
                  <a:pt x="961182" y="6263184"/>
                  <a:pt x="959941" y="6261943"/>
                  <a:pt x="959941" y="6261943"/>
                </a:cubicBezTo>
                <a:lnTo>
                  <a:pt x="959941" y="6254501"/>
                </a:lnTo>
                <a:cubicBezTo>
                  <a:pt x="959941" y="6249541"/>
                  <a:pt x="959941" y="6247060"/>
                  <a:pt x="959941" y="6247060"/>
                </a:cubicBezTo>
                <a:cubicBezTo>
                  <a:pt x="959941" y="6247060"/>
                  <a:pt x="959941" y="6244580"/>
                  <a:pt x="959941" y="6239619"/>
                </a:cubicBezTo>
                <a:cubicBezTo>
                  <a:pt x="964902" y="6234658"/>
                  <a:pt x="962422" y="6232177"/>
                  <a:pt x="952500" y="6232177"/>
                </a:cubicBezTo>
                <a:cubicBezTo>
                  <a:pt x="942578" y="6232177"/>
                  <a:pt x="938858" y="6228457"/>
                  <a:pt x="941338" y="6221015"/>
                </a:cubicBezTo>
                <a:cubicBezTo>
                  <a:pt x="943818" y="6213574"/>
                  <a:pt x="941338" y="6211094"/>
                  <a:pt x="933897" y="6213574"/>
                </a:cubicBezTo>
                <a:cubicBezTo>
                  <a:pt x="926455" y="6216054"/>
                  <a:pt x="921494" y="6217294"/>
                  <a:pt x="919014" y="6217294"/>
                </a:cubicBezTo>
                <a:lnTo>
                  <a:pt x="922735" y="6217294"/>
                </a:lnTo>
                <a:lnTo>
                  <a:pt x="930176" y="6217294"/>
                </a:lnTo>
                <a:cubicBezTo>
                  <a:pt x="930176" y="6222255"/>
                  <a:pt x="927696" y="6225976"/>
                  <a:pt x="922735" y="6228457"/>
                </a:cubicBezTo>
                <a:cubicBezTo>
                  <a:pt x="917774" y="6230937"/>
                  <a:pt x="911573" y="6228457"/>
                  <a:pt x="904131" y="6221015"/>
                </a:cubicBezTo>
                <a:cubicBezTo>
                  <a:pt x="896690" y="6213574"/>
                  <a:pt x="892969" y="6209853"/>
                  <a:pt x="892969" y="6209853"/>
                </a:cubicBezTo>
                <a:cubicBezTo>
                  <a:pt x="892969" y="6209853"/>
                  <a:pt x="890489" y="6209853"/>
                  <a:pt x="885528" y="6209853"/>
                </a:cubicBezTo>
                <a:lnTo>
                  <a:pt x="878086" y="6202412"/>
                </a:lnTo>
                <a:cubicBezTo>
                  <a:pt x="878086" y="6197451"/>
                  <a:pt x="874365" y="6193730"/>
                  <a:pt x="866924" y="6191250"/>
                </a:cubicBezTo>
                <a:cubicBezTo>
                  <a:pt x="859483" y="6188769"/>
                  <a:pt x="855762" y="6185048"/>
                  <a:pt x="855762" y="6180087"/>
                </a:cubicBezTo>
                <a:cubicBezTo>
                  <a:pt x="855762" y="6175127"/>
                  <a:pt x="853282" y="6170166"/>
                  <a:pt x="848320" y="6165205"/>
                </a:cubicBezTo>
                <a:lnTo>
                  <a:pt x="833438" y="6157763"/>
                </a:lnTo>
                <a:cubicBezTo>
                  <a:pt x="833438" y="6152802"/>
                  <a:pt x="830957" y="6149082"/>
                  <a:pt x="825996" y="6146601"/>
                </a:cubicBezTo>
                <a:cubicBezTo>
                  <a:pt x="821035" y="6144120"/>
                  <a:pt x="816074" y="6145361"/>
                  <a:pt x="811114" y="6150322"/>
                </a:cubicBezTo>
                <a:cubicBezTo>
                  <a:pt x="806152" y="6155283"/>
                  <a:pt x="801192" y="6155283"/>
                  <a:pt x="796231" y="6150322"/>
                </a:cubicBezTo>
                <a:cubicBezTo>
                  <a:pt x="781348" y="6140400"/>
                  <a:pt x="778867" y="6132959"/>
                  <a:pt x="788789" y="6127998"/>
                </a:cubicBezTo>
                <a:cubicBezTo>
                  <a:pt x="788789" y="6123037"/>
                  <a:pt x="786309" y="6120556"/>
                  <a:pt x="781348" y="6120556"/>
                </a:cubicBezTo>
                <a:lnTo>
                  <a:pt x="759024" y="6120556"/>
                </a:lnTo>
                <a:cubicBezTo>
                  <a:pt x="759024" y="6120556"/>
                  <a:pt x="756543" y="6121796"/>
                  <a:pt x="751582" y="6124277"/>
                </a:cubicBezTo>
                <a:cubicBezTo>
                  <a:pt x="746621" y="6126758"/>
                  <a:pt x="741660" y="6127998"/>
                  <a:pt x="736699" y="6127998"/>
                </a:cubicBezTo>
                <a:cubicBezTo>
                  <a:pt x="726777" y="6132959"/>
                  <a:pt x="721816" y="6137920"/>
                  <a:pt x="721816" y="6142880"/>
                </a:cubicBezTo>
                <a:cubicBezTo>
                  <a:pt x="721816" y="6147842"/>
                  <a:pt x="721816" y="6150322"/>
                  <a:pt x="721816" y="6150322"/>
                </a:cubicBezTo>
                <a:cubicBezTo>
                  <a:pt x="721816" y="6150322"/>
                  <a:pt x="719336" y="6150322"/>
                  <a:pt x="714375" y="6150322"/>
                </a:cubicBezTo>
                <a:cubicBezTo>
                  <a:pt x="709414" y="6145361"/>
                  <a:pt x="706934" y="6141640"/>
                  <a:pt x="706934" y="6139160"/>
                </a:cubicBezTo>
                <a:cubicBezTo>
                  <a:pt x="706934" y="6136679"/>
                  <a:pt x="704453" y="6132959"/>
                  <a:pt x="699492" y="6127998"/>
                </a:cubicBezTo>
                <a:lnTo>
                  <a:pt x="684610" y="6120556"/>
                </a:lnTo>
                <a:cubicBezTo>
                  <a:pt x="684610" y="6120556"/>
                  <a:pt x="684610" y="6119316"/>
                  <a:pt x="684610" y="6116836"/>
                </a:cubicBezTo>
                <a:cubicBezTo>
                  <a:pt x="684610" y="6114355"/>
                  <a:pt x="682129" y="6110635"/>
                  <a:pt x="677168" y="6105674"/>
                </a:cubicBezTo>
                <a:cubicBezTo>
                  <a:pt x="672207" y="6100713"/>
                  <a:pt x="672207" y="6090791"/>
                  <a:pt x="677168" y="6075908"/>
                </a:cubicBezTo>
                <a:cubicBezTo>
                  <a:pt x="682129" y="6046142"/>
                  <a:pt x="682129" y="6031260"/>
                  <a:pt x="677168" y="6031260"/>
                </a:cubicBezTo>
                <a:cubicBezTo>
                  <a:pt x="667246" y="6031260"/>
                  <a:pt x="662285" y="6028779"/>
                  <a:pt x="662285" y="6023818"/>
                </a:cubicBezTo>
                <a:cubicBezTo>
                  <a:pt x="662285" y="6018857"/>
                  <a:pt x="659805" y="6017617"/>
                  <a:pt x="654844" y="6020097"/>
                </a:cubicBezTo>
                <a:cubicBezTo>
                  <a:pt x="649883" y="6022578"/>
                  <a:pt x="642441" y="6018857"/>
                  <a:pt x="632520" y="6008935"/>
                </a:cubicBezTo>
                <a:cubicBezTo>
                  <a:pt x="627559" y="6003975"/>
                  <a:pt x="622598" y="6000254"/>
                  <a:pt x="617637" y="5997773"/>
                </a:cubicBezTo>
                <a:cubicBezTo>
                  <a:pt x="612676" y="5995293"/>
                  <a:pt x="610195" y="5994053"/>
                  <a:pt x="610195" y="5994053"/>
                </a:cubicBezTo>
                <a:lnTo>
                  <a:pt x="610195" y="5971728"/>
                </a:lnTo>
                <a:cubicBezTo>
                  <a:pt x="610195" y="5971728"/>
                  <a:pt x="610195" y="5968008"/>
                  <a:pt x="610195" y="5960566"/>
                </a:cubicBezTo>
                <a:cubicBezTo>
                  <a:pt x="610195" y="5953125"/>
                  <a:pt x="610195" y="5944443"/>
                  <a:pt x="610195" y="5934521"/>
                </a:cubicBezTo>
                <a:lnTo>
                  <a:pt x="617637" y="5919638"/>
                </a:lnTo>
                <a:lnTo>
                  <a:pt x="602754" y="5927080"/>
                </a:lnTo>
                <a:cubicBezTo>
                  <a:pt x="592832" y="5932041"/>
                  <a:pt x="585391" y="5933281"/>
                  <a:pt x="580430" y="5930801"/>
                </a:cubicBezTo>
                <a:cubicBezTo>
                  <a:pt x="575469" y="5928320"/>
                  <a:pt x="575469" y="5923359"/>
                  <a:pt x="580430" y="5915918"/>
                </a:cubicBezTo>
                <a:cubicBezTo>
                  <a:pt x="585391" y="5908476"/>
                  <a:pt x="587871" y="5903516"/>
                  <a:pt x="587871" y="5901035"/>
                </a:cubicBezTo>
                <a:cubicBezTo>
                  <a:pt x="587871" y="5898554"/>
                  <a:pt x="589111" y="5896074"/>
                  <a:pt x="591592" y="5893594"/>
                </a:cubicBezTo>
                <a:cubicBezTo>
                  <a:pt x="594072" y="5891113"/>
                  <a:pt x="585391" y="5889873"/>
                  <a:pt x="565547" y="5889873"/>
                </a:cubicBezTo>
                <a:lnTo>
                  <a:pt x="528340" y="5889873"/>
                </a:lnTo>
                <a:lnTo>
                  <a:pt x="535781" y="5867549"/>
                </a:lnTo>
                <a:cubicBezTo>
                  <a:pt x="535781" y="5847705"/>
                  <a:pt x="538262" y="5837783"/>
                  <a:pt x="543223" y="5837783"/>
                </a:cubicBezTo>
                <a:cubicBezTo>
                  <a:pt x="548184" y="5842744"/>
                  <a:pt x="550664" y="5842744"/>
                  <a:pt x="550664" y="5837783"/>
                </a:cubicBezTo>
                <a:cubicBezTo>
                  <a:pt x="550664" y="5832822"/>
                  <a:pt x="550664" y="5829102"/>
                  <a:pt x="550664" y="5826621"/>
                </a:cubicBezTo>
                <a:cubicBezTo>
                  <a:pt x="550664" y="5824140"/>
                  <a:pt x="548184" y="5822900"/>
                  <a:pt x="543223" y="5822900"/>
                </a:cubicBezTo>
                <a:cubicBezTo>
                  <a:pt x="538262" y="5822900"/>
                  <a:pt x="535781" y="5812978"/>
                  <a:pt x="535781" y="5793135"/>
                </a:cubicBezTo>
                <a:lnTo>
                  <a:pt x="535781" y="5755928"/>
                </a:lnTo>
                <a:lnTo>
                  <a:pt x="520898" y="5763369"/>
                </a:lnTo>
                <a:cubicBezTo>
                  <a:pt x="515938" y="5768330"/>
                  <a:pt x="510977" y="5770810"/>
                  <a:pt x="506016" y="5770810"/>
                </a:cubicBezTo>
                <a:cubicBezTo>
                  <a:pt x="496094" y="5770810"/>
                  <a:pt x="498574" y="5765850"/>
                  <a:pt x="513457" y="5755928"/>
                </a:cubicBezTo>
                <a:cubicBezTo>
                  <a:pt x="528340" y="5746006"/>
                  <a:pt x="530821" y="5738565"/>
                  <a:pt x="520898" y="5733603"/>
                </a:cubicBezTo>
                <a:cubicBezTo>
                  <a:pt x="515938" y="5728643"/>
                  <a:pt x="513457" y="5719961"/>
                  <a:pt x="513457" y="5707558"/>
                </a:cubicBezTo>
                <a:cubicBezTo>
                  <a:pt x="513457" y="5695156"/>
                  <a:pt x="515938" y="5685234"/>
                  <a:pt x="520898" y="5677793"/>
                </a:cubicBezTo>
                <a:cubicBezTo>
                  <a:pt x="525860" y="5670351"/>
                  <a:pt x="527100" y="5665391"/>
                  <a:pt x="524619" y="5662910"/>
                </a:cubicBezTo>
                <a:cubicBezTo>
                  <a:pt x="522139" y="5660430"/>
                  <a:pt x="518418" y="5659189"/>
                  <a:pt x="513457" y="5659189"/>
                </a:cubicBezTo>
                <a:lnTo>
                  <a:pt x="476250" y="5644306"/>
                </a:lnTo>
                <a:lnTo>
                  <a:pt x="476250" y="5636865"/>
                </a:lnTo>
                <a:cubicBezTo>
                  <a:pt x="471289" y="5636865"/>
                  <a:pt x="468809" y="5631904"/>
                  <a:pt x="468809" y="5621982"/>
                </a:cubicBezTo>
                <a:lnTo>
                  <a:pt x="468809" y="5599658"/>
                </a:lnTo>
                <a:lnTo>
                  <a:pt x="446485" y="5607099"/>
                </a:lnTo>
                <a:cubicBezTo>
                  <a:pt x="421680" y="5621982"/>
                  <a:pt x="409277" y="5624463"/>
                  <a:pt x="409277" y="5614541"/>
                </a:cubicBezTo>
                <a:cubicBezTo>
                  <a:pt x="404317" y="5609580"/>
                  <a:pt x="406797" y="5607099"/>
                  <a:pt x="416719" y="5607099"/>
                </a:cubicBezTo>
                <a:cubicBezTo>
                  <a:pt x="431602" y="5597178"/>
                  <a:pt x="436563" y="5592217"/>
                  <a:pt x="431602" y="5592217"/>
                </a:cubicBezTo>
                <a:cubicBezTo>
                  <a:pt x="426641" y="5587256"/>
                  <a:pt x="422920" y="5582295"/>
                  <a:pt x="420440" y="5577334"/>
                </a:cubicBezTo>
                <a:cubicBezTo>
                  <a:pt x="417959" y="5572373"/>
                  <a:pt x="414238" y="5569892"/>
                  <a:pt x="409277" y="5569892"/>
                </a:cubicBezTo>
                <a:cubicBezTo>
                  <a:pt x="389434" y="5579814"/>
                  <a:pt x="379512" y="5579814"/>
                  <a:pt x="379512" y="5569892"/>
                </a:cubicBezTo>
                <a:cubicBezTo>
                  <a:pt x="379512" y="5569892"/>
                  <a:pt x="378272" y="5568652"/>
                  <a:pt x="375791" y="5566172"/>
                </a:cubicBezTo>
                <a:cubicBezTo>
                  <a:pt x="373311" y="5563692"/>
                  <a:pt x="369590" y="5562451"/>
                  <a:pt x="364629" y="5562451"/>
                </a:cubicBezTo>
                <a:lnTo>
                  <a:pt x="372070" y="5555010"/>
                </a:lnTo>
                <a:cubicBezTo>
                  <a:pt x="386953" y="5545088"/>
                  <a:pt x="394395" y="5535166"/>
                  <a:pt x="394395" y="5525244"/>
                </a:cubicBezTo>
                <a:cubicBezTo>
                  <a:pt x="389434" y="5520283"/>
                  <a:pt x="384473" y="5516562"/>
                  <a:pt x="379512" y="5514082"/>
                </a:cubicBezTo>
                <a:cubicBezTo>
                  <a:pt x="374551" y="5511602"/>
                  <a:pt x="372070" y="5510361"/>
                  <a:pt x="372070" y="5510361"/>
                </a:cubicBezTo>
                <a:lnTo>
                  <a:pt x="372070" y="5488037"/>
                </a:lnTo>
                <a:cubicBezTo>
                  <a:pt x="372070" y="5478115"/>
                  <a:pt x="370830" y="5473154"/>
                  <a:pt x="368350" y="5473154"/>
                </a:cubicBezTo>
                <a:cubicBezTo>
                  <a:pt x="365869" y="5473154"/>
                  <a:pt x="362149" y="5473154"/>
                  <a:pt x="357188" y="5473154"/>
                </a:cubicBezTo>
                <a:cubicBezTo>
                  <a:pt x="357188" y="5473154"/>
                  <a:pt x="355947" y="5474395"/>
                  <a:pt x="353467" y="5476875"/>
                </a:cubicBezTo>
                <a:cubicBezTo>
                  <a:pt x="350986" y="5479355"/>
                  <a:pt x="347266" y="5480595"/>
                  <a:pt x="342305" y="5480595"/>
                </a:cubicBezTo>
                <a:cubicBezTo>
                  <a:pt x="342305" y="5485557"/>
                  <a:pt x="337344" y="5485557"/>
                  <a:pt x="327422" y="5480595"/>
                </a:cubicBezTo>
                <a:cubicBezTo>
                  <a:pt x="327422" y="5480595"/>
                  <a:pt x="326182" y="5480595"/>
                  <a:pt x="323701" y="5480595"/>
                </a:cubicBezTo>
                <a:cubicBezTo>
                  <a:pt x="321221" y="5480595"/>
                  <a:pt x="319981" y="5483076"/>
                  <a:pt x="319981" y="5488037"/>
                </a:cubicBezTo>
                <a:cubicBezTo>
                  <a:pt x="319981" y="5468193"/>
                  <a:pt x="324941" y="5458271"/>
                  <a:pt x="334863" y="5458271"/>
                </a:cubicBezTo>
                <a:cubicBezTo>
                  <a:pt x="334863" y="5458271"/>
                  <a:pt x="337344" y="5457031"/>
                  <a:pt x="342305" y="5454551"/>
                </a:cubicBezTo>
                <a:cubicBezTo>
                  <a:pt x="347266" y="5452070"/>
                  <a:pt x="349746" y="5450830"/>
                  <a:pt x="349746" y="5450830"/>
                </a:cubicBezTo>
                <a:cubicBezTo>
                  <a:pt x="354707" y="5450830"/>
                  <a:pt x="357188" y="5450830"/>
                  <a:pt x="357188" y="5450830"/>
                </a:cubicBezTo>
                <a:cubicBezTo>
                  <a:pt x="357188" y="5445869"/>
                  <a:pt x="357188" y="5443388"/>
                  <a:pt x="357188" y="5443388"/>
                </a:cubicBezTo>
                <a:cubicBezTo>
                  <a:pt x="357188" y="5443388"/>
                  <a:pt x="359668" y="5439668"/>
                  <a:pt x="364629" y="5432226"/>
                </a:cubicBezTo>
                <a:cubicBezTo>
                  <a:pt x="369590" y="5424785"/>
                  <a:pt x="368350" y="5422305"/>
                  <a:pt x="360908" y="5424785"/>
                </a:cubicBezTo>
                <a:cubicBezTo>
                  <a:pt x="353467" y="5427266"/>
                  <a:pt x="349746" y="5426026"/>
                  <a:pt x="349746" y="5421064"/>
                </a:cubicBezTo>
                <a:cubicBezTo>
                  <a:pt x="349746" y="5416103"/>
                  <a:pt x="350986" y="5412383"/>
                  <a:pt x="353467" y="5409902"/>
                </a:cubicBezTo>
                <a:cubicBezTo>
                  <a:pt x="355947" y="5407422"/>
                  <a:pt x="357188" y="5403701"/>
                  <a:pt x="357188" y="5398740"/>
                </a:cubicBezTo>
                <a:cubicBezTo>
                  <a:pt x="357188" y="5393779"/>
                  <a:pt x="359668" y="5386338"/>
                  <a:pt x="364629" y="5376416"/>
                </a:cubicBezTo>
                <a:cubicBezTo>
                  <a:pt x="374551" y="5371455"/>
                  <a:pt x="378272" y="5367734"/>
                  <a:pt x="375791" y="5365254"/>
                </a:cubicBezTo>
                <a:cubicBezTo>
                  <a:pt x="373311" y="5362774"/>
                  <a:pt x="369590" y="5361533"/>
                  <a:pt x="364629" y="5361533"/>
                </a:cubicBezTo>
                <a:lnTo>
                  <a:pt x="349746" y="5361533"/>
                </a:lnTo>
                <a:lnTo>
                  <a:pt x="364629" y="5354092"/>
                </a:lnTo>
                <a:lnTo>
                  <a:pt x="386953" y="5346650"/>
                </a:lnTo>
                <a:cubicBezTo>
                  <a:pt x="391914" y="5346650"/>
                  <a:pt x="396875" y="5344170"/>
                  <a:pt x="401836" y="5339209"/>
                </a:cubicBezTo>
                <a:cubicBezTo>
                  <a:pt x="406797" y="5334248"/>
                  <a:pt x="409277" y="5329287"/>
                  <a:pt x="409277" y="5324326"/>
                </a:cubicBezTo>
                <a:lnTo>
                  <a:pt x="439043" y="5331767"/>
                </a:lnTo>
                <a:cubicBezTo>
                  <a:pt x="444004" y="5336729"/>
                  <a:pt x="453926" y="5329287"/>
                  <a:pt x="468809" y="5309443"/>
                </a:cubicBezTo>
                <a:cubicBezTo>
                  <a:pt x="468809" y="5299522"/>
                  <a:pt x="468809" y="5292080"/>
                  <a:pt x="468809" y="5287119"/>
                </a:cubicBezTo>
                <a:lnTo>
                  <a:pt x="461367" y="5272236"/>
                </a:lnTo>
                <a:cubicBezTo>
                  <a:pt x="461367" y="5262315"/>
                  <a:pt x="453926" y="5259834"/>
                  <a:pt x="439043" y="5264795"/>
                </a:cubicBezTo>
                <a:cubicBezTo>
                  <a:pt x="429121" y="5269756"/>
                  <a:pt x="422920" y="5272236"/>
                  <a:pt x="420440" y="5272236"/>
                </a:cubicBezTo>
                <a:cubicBezTo>
                  <a:pt x="417959" y="5272236"/>
                  <a:pt x="414238" y="5272236"/>
                  <a:pt x="409277" y="5272236"/>
                </a:cubicBezTo>
                <a:lnTo>
                  <a:pt x="401836" y="5287119"/>
                </a:lnTo>
                <a:lnTo>
                  <a:pt x="394395" y="5294560"/>
                </a:lnTo>
                <a:lnTo>
                  <a:pt x="386953" y="5279678"/>
                </a:lnTo>
                <a:cubicBezTo>
                  <a:pt x="386953" y="5279678"/>
                  <a:pt x="384473" y="5277197"/>
                  <a:pt x="379512" y="5272236"/>
                </a:cubicBezTo>
                <a:cubicBezTo>
                  <a:pt x="369590" y="5267275"/>
                  <a:pt x="364629" y="5263555"/>
                  <a:pt x="364629" y="5261074"/>
                </a:cubicBezTo>
                <a:cubicBezTo>
                  <a:pt x="364629" y="5258594"/>
                  <a:pt x="362149" y="5254873"/>
                  <a:pt x="357188" y="5249912"/>
                </a:cubicBezTo>
                <a:cubicBezTo>
                  <a:pt x="352227" y="5244951"/>
                  <a:pt x="352227" y="5237510"/>
                  <a:pt x="357188" y="5227588"/>
                </a:cubicBezTo>
                <a:cubicBezTo>
                  <a:pt x="362149" y="5192861"/>
                  <a:pt x="362149" y="5175498"/>
                  <a:pt x="357188" y="5175498"/>
                </a:cubicBezTo>
                <a:cubicBezTo>
                  <a:pt x="347266" y="5175498"/>
                  <a:pt x="342305" y="5173018"/>
                  <a:pt x="342305" y="5168056"/>
                </a:cubicBezTo>
                <a:cubicBezTo>
                  <a:pt x="342305" y="5163096"/>
                  <a:pt x="341065" y="5160615"/>
                  <a:pt x="338584" y="5160615"/>
                </a:cubicBezTo>
                <a:cubicBezTo>
                  <a:pt x="336104" y="5160615"/>
                  <a:pt x="328662" y="5155654"/>
                  <a:pt x="316260" y="5145732"/>
                </a:cubicBezTo>
                <a:cubicBezTo>
                  <a:pt x="303858" y="5135811"/>
                  <a:pt x="295176" y="5133330"/>
                  <a:pt x="290215" y="5138291"/>
                </a:cubicBezTo>
                <a:lnTo>
                  <a:pt x="290215" y="5115967"/>
                </a:lnTo>
                <a:cubicBezTo>
                  <a:pt x="295176" y="5111006"/>
                  <a:pt x="296416" y="5107285"/>
                  <a:pt x="293936" y="5104804"/>
                </a:cubicBezTo>
                <a:cubicBezTo>
                  <a:pt x="291455" y="5102324"/>
                  <a:pt x="292696" y="5096123"/>
                  <a:pt x="297656" y="5086201"/>
                </a:cubicBezTo>
                <a:lnTo>
                  <a:pt x="282774" y="5071318"/>
                </a:lnTo>
                <a:cubicBezTo>
                  <a:pt x="277813" y="5076279"/>
                  <a:pt x="272852" y="5076279"/>
                  <a:pt x="267891" y="5071318"/>
                </a:cubicBezTo>
                <a:cubicBezTo>
                  <a:pt x="262930" y="5066357"/>
                  <a:pt x="262930" y="5061397"/>
                  <a:pt x="267891" y="5056435"/>
                </a:cubicBezTo>
                <a:cubicBezTo>
                  <a:pt x="267891" y="5051475"/>
                  <a:pt x="270371" y="5046514"/>
                  <a:pt x="275332" y="5041553"/>
                </a:cubicBezTo>
                <a:lnTo>
                  <a:pt x="245567" y="5026670"/>
                </a:lnTo>
                <a:cubicBezTo>
                  <a:pt x="225723" y="5026670"/>
                  <a:pt x="214561" y="5026670"/>
                  <a:pt x="212080" y="5026670"/>
                </a:cubicBezTo>
                <a:cubicBezTo>
                  <a:pt x="209600" y="5026670"/>
                  <a:pt x="210840" y="5024190"/>
                  <a:pt x="215801" y="5019228"/>
                </a:cubicBezTo>
                <a:cubicBezTo>
                  <a:pt x="215801" y="5014268"/>
                  <a:pt x="215801" y="5005586"/>
                  <a:pt x="215801" y="4993183"/>
                </a:cubicBezTo>
                <a:cubicBezTo>
                  <a:pt x="215801" y="4980781"/>
                  <a:pt x="218281" y="4974580"/>
                  <a:pt x="223242" y="4974580"/>
                </a:cubicBezTo>
                <a:cubicBezTo>
                  <a:pt x="228203" y="4974580"/>
                  <a:pt x="230684" y="4974580"/>
                  <a:pt x="230684" y="4974580"/>
                </a:cubicBezTo>
                <a:cubicBezTo>
                  <a:pt x="230684" y="4974580"/>
                  <a:pt x="230684" y="4972100"/>
                  <a:pt x="230684" y="4967138"/>
                </a:cubicBezTo>
                <a:cubicBezTo>
                  <a:pt x="230684" y="4967138"/>
                  <a:pt x="228203" y="4967138"/>
                  <a:pt x="223242" y="4967138"/>
                </a:cubicBezTo>
                <a:lnTo>
                  <a:pt x="223242" y="4937373"/>
                </a:lnTo>
                <a:lnTo>
                  <a:pt x="215801" y="4900166"/>
                </a:lnTo>
                <a:lnTo>
                  <a:pt x="200918" y="4907607"/>
                </a:lnTo>
                <a:cubicBezTo>
                  <a:pt x="195957" y="4912569"/>
                  <a:pt x="190996" y="4915049"/>
                  <a:pt x="186035" y="4915049"/>
                </a:cubicBezTo>
                <a:cubicBezTo>
                  <a:pt x="181074" y="4915049"/>
                  <a:pt x="186035" y="4910088"/>
                  <a:pt x="200918" y="4900166"/>
                </a:cubicBezTo>
                <a:cubicBezTo>
                  <a:pt x="215801" y="4885283"/>
                  <a:pt x="215801" y="4875361"/>
                  <a:pt x="200918" y="4870400"/>
                </a:cubicBezTo>
                <a:cubicBezTo>
                  <a:pt x="195957" y="4870400"/>
                  <a:pt x="193477" y="4862959"/>
                  <a:pt x="193477" y="4848076"/>
                </a:cubicBezTo>
                <a:cubicBezTo>
                  <a:pt x="193477" y="4833193"/>
                  <a:pt x="195957" y="4823271"/>
                  <a:pt x="200918" y="4818310"/>
                </a:cubicBezTo>
                <a:cubicBezTo>
                  <a:pt x="205879" y="4813350"/>
                  <a:pt x="207119" y="4809629"/>
                  <a:pt x="204639" y="4807148"/>
                </a:cubicBezTo>
                <a:cubicBezTo>
                  <a:pt x="202158" y="4804668"/>
                  <a:pt x="197197" y="4803428"/>
                  <a:pt x="189756" y="4803428"/>
                </a:cubicBezTo>
                <a:cubicBezTo>
                  <a:pt x="182315" y="4803428"/>
                  <a:pt x="174873" y="4800947"/>
                  <a:pt x="167432" y="4795986"/>
                </a:cubicBezTo>
                <a:cubicBezTo>
                  <a:pt x="159990" y="4791025"/>
                  <a:pt x="156270" y="4788545"/>
                  <a:pt x="156270" y="4788545"/>
                </a:cubicBezTo>
                <a:cubicBezTo>
                  <a:pt x="156270" y="4783584"/>
                  <a:pt x="156270" y="4781103"/>
                  <a:pt x="156270" y="4781103"/>
                </a:cubicBezTo>
                <a:cubicBezTo>
                  <a:pt x="156270" y="4781103"/>
                  <a:pt x="153789" y="4781103"/>
                  <a:pt x="148828" y="4781103"/>
                </a:cubicBezTo>
                <a:cubicBezTo>
                  <a:pt x="153789" y="4776143"/>
                  <a:pt x="155029" y="4768701"/>
                  <a:pt x="152549" y="4758779"/>
                </a:cubicBezTo>
                <a:cubicBezTo>
                  <a:pt x="150069" y="4748857"/>
                  <a:pt x="148828" y="4743896"/>
                  <a:pt x="148828" y="4743896"/>
                </a:cubicBezTo>
                <a:lnTo>
                  <a:pt x="126504" y="4751338"/>
                </a:lnTo>
                <a:cubicBezTo>
                  <a:pt x="101699" y="4766220"/>
                  <a:pt x="89297" y="4768701"/>
                  <a:pt x="89297" y="4758779"/>
                </a:cubicBezTo>
                <a:cubicBezTo>
                  <a:pt x="89297" y="4753818"/>
                  <a:pt x="94258" y="4748857"/>
                  <a:pt x="104180" y="4743896"/>
                </a:cubicBezTo>
                <a:cubicBezTo>
                  <a:pt x="114102" y="4738936"/>
                  <a:pt x="116582" y="4733974"/>
                  <a:pt x="111621" y="4729013"/>
                </a:cubicBezTo>
                <a:lnTo>
                  <a:pt x="104180" y="4721572"/>
                </a:lnTo>
                <a:cubicBezTo>
                  <a:pt x="104180" y="4716611"/>
                  <a:pt x="102939" y="4714131"/>
                  <a:pt x="100459" y="4714131"/>
                </a:cubicBezTo>
                <a:cubicBezTo>
                  <a:pt x="97979" y="4714131"/>
                  <a:pt x="96738" y="4714131"/>
                  <a:pt x="96738" y="4714131"/>
                </a:cubicBezTo>
                <a:cubicBezTo>
                  <a:pt x="76894" y="4719091"/>
                  <a:pt x="64492" y="4719091"/>
                  <a:pt x="59531" y="4714131"/>
                </a:cubicBezTo>
                <a:cubicBezTo>
                  <a:pt x="59531" y="4709170"/>
                  <a:pt x="54570" y="4706689"/>
                  <a:pt x="44649" y="4706689"/>
                </a:cubicBezTo>
                <a:lnTo>
                  <a:pt x="59531" y="4691806"/>
                </a:lnTo>
                <a:lnTo>
                  <a:pt x="74414" y="4676924"/>
                </a:lnTo>
                <a:lnTo>
                  <a:pt x="74414" y="4662041"/>
                </a:lnTo>
                <a:cubicBezTo>
                  <a:pt x="74414" y="4662041"/>
                  <a:pt x="69453" y="4659560"/>
                  <a:pt x="59531" y="4654599"/>
                </a:cubicBezTo>
                <a:lnTo>
                  <a:pt x="52090" y="4632275"/>
                </a:lnTo>
                <a:cubicBezTo>
                  <a:pt x="52090" y="4632275"/>
                  <a:pt x="53330" y="4633515"/>
                  <a:pt x="55811" y="4635996"/>
                </a:cubicBezTo>
                <a:cubicBezTo>
                  <a:pt x="58291" y="4638477"/>
                  <a:pt x="62012" y="4639717"/>
                  <a:pt x="66973" y="4639717"/>
                </a:cubicBezTo>
                <a:lnTo>
                  <a:pt x="74414" y="4639717"/>
                </a:lnTo>
                <a:lnTo>
                  <a:pt x="89297" y="4639717"/>
                </a:lnTo>
                <a:cubicBezTo>
                  <a:pt x="89297" y="4639717"/>
                  <a:pt x="90537" y="4638477"/>
                  <a:pt x="93018" y="4635996"/>
                </a:cubicBezTo>
                <a:cubicBezTo>
                  <a:pt x="95498" y="4633515"/>
                  <a:pt x="96738" y="4632275"/>
                  <a:pt x="96738" y="4632275"/>
                </a:cubicBezTo>
                <a:cubicBezTo>
                  <a:pt x="96738" y="4627314"/>
                  <a:pt x="93018" y="4624834"/>
                  <a:pt x="85576" y="4624834"/>
                </a:cubicBezTo>
                <a:cubicBezTo>
                  <a:pt x="78135" y="4624834"/>
                  <a:pt x="71934" y="4627314"/>
                  <a:pt x="66973" y="4632275"/>
                </a:cubicBezTo>
                <a:lnTo>
                  <a:pt x="59531" y="4632275"/>
                </a:lnTo>
                <a:cubicBezTo>
                  <a:pt x="54570" y="4627314"/>
                  <a:pt x="52090" y="4627314"/>
                  <a:pt x="52090" y="4632275"/>
                </a:cubicBezTo>
                <a:cubicBezTo>
                  <a:pt x="52090" y="4617392"/>
                  <a:pt x="50850" y="4609951"/>
                  <a:pt x="48369" y="4609951"/>
                </a:cubicBezTo>
                <a:cubicBezTo>
                  <a:pt x="45889" y="4609951"/>
                  <a:pt x="43408" y="4611191"/>
                  <a:pt x="40928" y="4613672"/>
                </a:cubicBezTo>
                <a:cubicBezTo>
                  <a:pt x="38447" y="4616152"/>
                  <a:pt x="35967" y="4618632"/>
                  <a:pt x="33486" y="4621113"/>
                </a:cubicBezTo>
                <a:cubicBezTo>
                  <a:pt x="31006" y="4623594"/>
                  <a:pt x="27285" y="4624834"/>
                  <a:pt x="22324" y="4624834"/>
                </a:cubicBezTo>
                <a:cubicBezTo>
                  <a:pt x="17363" y="4624834"/>
                  <a:pt x="13643" y="4624834"/>
                  <a:pt x="11162" y="4624834"/>
                </a:cubicBezTo>
                <a:cubicBezTo>
                  <a:pt x="8682" y="4624834"/>
                  <a:pt x="6201" y="4624834"/>
                  <a:pt x="3721" y="4624834"/>
                </a:cubicBezTo>
                <a:cubicBezTo>
                  <a:pt x="1240" y="4624834"/>
                  <a:pt x="1240" y="4626074"/>
                  <a:pt x="3721" y="4628554"/>
                </a:cubicBezTo>
                <a:cubicBezTo>
                  <a:pt x="6201" y="4631035"/>
                  <a:pt x="6201" y="4633515"/>
                  <a:pt x="3721" y="4635996"/>
                </a:cubicBezTo>
                <a:cubicBezTo>
                  <a:pt x="1240" y="4638477"/>
                  <a:pt x="0" y="4639717"/>
                  <a:pt x="0" y="4639717"/>
                </a:cubicBezTo>
                <a:lnTo>
                  <a:pt x="0" y="4624834"/>
                </a:lnTo>
                <a:cubicBezTo>
                  <a:pt x="4961" y="4609951"/>
                  <a:pt x="9922" y="4602510"/>
                  <a:pt x="14883" y="4602510"/>
                </a:cubicBezTo>
                <a:cubicBezTo>
                  <a:pt x="19844" y="4602510"/>
                  <a:pt x="23565" y="4601269"/>
                  <a:pt x="26045" y="4598789"/>
                </a:cubicBezTo>
                <a:cubicBezTo>
                  <a:pt x="28525" y="4596308"/>
                  <a:pt x="31006" y="4595068"/>
                  <a:pt x="33486" y="4595068"/>
                </a:cubicBezTo>
                <a:cubicBezTo>
                  <a:pt x="35967" y="4595068"/>
                  <a:pt x="37207" y="4592587"/>
                  <a:pt x="37207" y="4587627"/>
                </a:cubicBezTo>
                <a:cubicBezTo>
                  <a:pt x="37207" y="4587627"/>
                  <a:pt x="38447" y="4586387"/>
                  <a:pt x="40928" y="4583906"/>
                </a:cubicBezTo>
                <a:cubicBezTo>
                  <a:pt x="43408" y="4581425"/>
                  <a:pt x="44649" y="4577705"/>
                  <a:pt x="44649" y="4572744"/>
                </a:cubicBezTo>
                <a:cubicBezTo>
                  <a:pt x="49610" y="4567783"/>
                  <a:pt x="50850" y="4565303"/>
                  <a:pt x="48369" y="4565303"/>
                </a:cubicBezTo>
                <a:cubicBezTo>
                  <a:pt x="45889" y="4565303"/>
                  <a:pt x="42168" y="4565303"/>
                  <a:pt x="37207" y="4565303"/>
                </a:cubicBezTo>
                <a:cubicBezTo>
                  <a:pt x="32246" y="4565303"/>
                  <a:pt x="29766" y="4564062"/>
                  <a:pt x="29766" y="4561582"/>
                </a:cubicBezTo>
                <a:cubicBezTo>
                  <a:pt x="29766" y="4559101"/>
                  <a:pt x="32246" y="4555380"/>
                  <a:pt x="37207" y="4550420"/>
                </a:cubicBezTo>
                <a:cubicBezTo>
                  <a:pt x="37207" y="4550420"/>
                  <a:pt x="38447" y="4549180"/>
                  <a:pt x="40928" y="4546699"/>
                </a:cubicBezTo>
                <a:cubicBezTo>
                  <a:pt x="43408" y="4544218"/>
                  <a:pt x="44649" y="4542978"/>
                  <a:pt x="44649" y="4542978"/>
                </a:cubicBezTo>
                <a:cubicBezTo>
                  <a:pt x="44649" y="4538018"/>
                  <a:pt x="47129" y="4530576"/>
                  <a:pt x="52090" y="4520654"/>
                </a:cubicBezTo>
                <a:cubicBezTo>
                  <a:pt x="57051" y="4510732"/>
                  <a:pt x="59531" y="4504531"/>
                  <a:pt x="59531" y="4502051"/>
                </a:cubicBezTo>
                <a:cubicBezTo>
                  <a:pt x="59531" y="4499570"/>
                  <a:pt x="54570" y="4500811"/>
                  <a:pt x="44649" y="4505771"/>
                </a:cubicBezTo>
                <a:lnTo>
                  <a:pt x="29766" y="4505771"/>
                </a:lnTo>
                <a:cubicBezTo>
                  <a:pt x="29766" y="4490888"/>
                  <a:pt x="42168" y="4483447"/>
                  <a:pt x="66973" y="4483447"/>
                </a:cubicBezTo>
                <a:cubicBezTo>
                  <a:pt x="81856" y="4483447"/>
                  <a:pt x="89297" y="4478486"/>
                  <a:pt x="89297" y="4468564"/>
                </a:cubicBezTo>
                <a:lnTo>
                  <a:pt x="89297" y="4461123"/>
                </a:lnTo>
                <a:cubicBezTo>
                  <a:pt x="94258" y="4466084"/>
                  <a:pt x="99219" y="4468564"/>
                  <a:pt x="104180" y="4468564"/>
                </a:cubicBezTo>
                <a:cubicBezTo>
                  <a:pt x="109141" y="4468564"/>
                  <a:pt x="112861" y="4469804"/>
                  <a:pt x="115342" y="4472285"/>
                </a:cubicBezTo>
                <a:cubicBezTo>
                  <a:pt x="117822" y="4474766"/>
                  <a:pt x="119063" y="4476006"/>
                  <a:pt x="119063" y="4476006"/>
                </a:cubicBezTo>
                <a:lnTo>
                  <a:pt x="133945" y="4468564"/>
                </a:lnTo>
                <a:lnTo>
                  <a:pt x="148828" y="4453681"/>
                </a:lnTo>
                <a:lnTo>
                  <a:pt x="156270" y="4438799"/>
                </a:lnTo>
                <a:cubicBezTo>
                  <a:pt x="166191" y="4433838"/>
                  <a:pt x="168672" y="4428877"/>
                  <a:pt x="163711" y="4423916"/>
                </a:cubicBezTo>
                <a:cubicBezTo>
                  <a:pt x="163711" y="4423916"/>
                  <a:pt x="162471" y="4422676"/>
                  <a:pt x="159990" y="4420195"/>
                </a:cubicBezTo>
                <a:cubicBezTo>
                  <a:pt x="157510" y="4417714"/>
                  <a:pt x="155029" y="4416474"/>
                  <a:pt x="152549" y="4416474"/>
                </a:cubicBezTo>
                <a:cubicBezTo>
                  <a:pt x="150069" y="4416474"/>
                  <a:pt x="148828" y="4415234"/>
                  <a:pt x="148828" y="4412754"/>
                </a:cubicBezTo>
                <a:cubicBezTo>
                  <a:pt x="148828" y="4410273"/>
                  <a:pt x="146348" y="4409033"/>
                  <a:pt x="141387" y="4409033"/>
                </a:cubicBezTo>
                <a:cubicBezTo>
                  <a:pt x="141387" y="4399111"/>
                  <a:pt x="140147" y="4394150"/>
                  <a:pt x="137666" y="4394150"/>
                </a:cubicBezTo>
                <a:cubicBezTo>
                  <a:pt x="135186" y="4394150"/>
                  <a:pt x="133945" y="4391670"/>
                  <a:pt x="133945" y="4386709"/>
                </a:cubicBezTo>
                <a:lnTo>
                  <a:pt x="133945" y="4371826"/>
                </a:lnTo>
                <a:cubicBezTo>
                  <a:pt x="128984" y="4371826"/>
                  <a:pt x="124024" y="4369345"/>
                  <a:pt x="119063" y="4364385"/>
                </a:cubicBezTo>
                <a:lnTo>
                  <a:pt x="119063" y="4356943"/>
                </a:lnTo>
                <a:lnTo>
                  <a:pt x="111621" y="4364385"/>
                </a:lnTo>
                <a:lnTo>
                  <a:pt x="96738" y="4364385"/>
                </a:lnTo>
                <a:cubicBezTo>
                  <a:pt x="96738" y="4364385"/>
                  <a:pt x="96738" y="4361904"/>
                  <a:pt x="96738" y="4356943"/>
                </a:cubicBezTo>
                <a:cubicBezTo>
                  <a:pt x="101699" y="4351982"/>
                  <a:pt x="101699" y="4348262"/>
                  <a:pt x="96738" y="4345781"/>
                </a:cubicBezTo>
                <a:cubicBezTo>
                  <a:pt x="91777" y="4343300"/>
                  <a:pt x="89297" y="4339580"/>
                  <a:pt x="89297" y="4334619"/>
                </a:cubicBezTo>
                <a:cubicBezTo>
                  <a:pt x="89297" y="4329658"/>
                  <a:pt x="90537" y="4325937"/>
                  <a:pt x="93018" y="4323457"/>
                </a:cubicBezTo>
                <a:cubicBezTo>
                  <a:pt x="95498" y="4320976"/>
                  <a:pt x="95498" y="4319736"/>
                  <a:pt x="93018" y="4319736"/>
                </a:cubicBezTo>
                <a:cubicBezTo>
                  <a:pt x="90537" y="4319736"/>
                  <a:pt x="90537" y="4317255"/>
                  <a:pt x="93018" y="4312295"/>
                </a:cubicBezTo>
                <a:cubicBezTo>
                  <a:pt x="95498" y="4307334"/>
                  <a:pt x="96738" y="4302373"/>
                  <a:pt x="96738" y="4297412"/>
                </a:cubicBezTo>
                <a:cubicBezTo>
                  <a:pt x="86817" y="4282529"/>
                  <a:pt x="96738" y="4267646"/>
                  <a:pt x="126504" y="4252763"/>
                </a:cubicBezTo>
                <a:lnTo>
                  <a:pt x="141387" y="4237881"/>
                </a:lnTo>
                <a:cubicBezTo>
                  <a:pt x="146348" y="4232920"/>
                  <a:pt x="148828" y="4230439"/>
                  <a:pt x="148828" y="4230439"/>
                </a:cubicBezTo>
                <a:cubicBezTo>
                  <a:pt x="163711" y="4230439"/>
                  <a:pt x="171152" y="4222998"/>
                  <a:pt x="171152" y="4208115"/>
                </a:cubicBezTo>
                <a:cubicBezTo>
                  <a:pt x="171152" y="4203154"/>
                  <a:pt x="174873" y="4199434"/>
                  <a:pt x="182315" y="4196953"/>
                </a:cubicBezTo>
                <a:cubicBezTo>
                  <a:pt x="189756" y="4194472"/>
                  <a:pt x="195957" y="4190752"/>
                  <a:pt x="200918" y="4185791"/>
                </a:cubicBezTo>
                <a:cubicBezTo>
                  <a:pt x="200918" y="4190752"/>
                  <a:pt x="208359" y="4185791"/>
                  <a:pt x="223242" y="4170908"/>
                </a:cubicBezTo>
                <a:cubicBezTo>
                  <a:pt x="233164" y="4165947"/>
                  <a:pt x="239365" y="4163467"/>
                  <a:pt x="241846" y="4163467"/>
                </a:cubicBezTo>
                <a:cubicBezTo>
                  <a:pt x="244326" y="4163467"/>
                  <a:pt x="248047" y="4158506"/>
                  <a:pt x="253008" y="4148584"/>
                </a:cubicBezTo>
                <a:lnTo>
                  <a:pt x="275332" y="4141142"/>
                </a:lnTo>
                <a:cubicBezTo>
                  <a:pt x="275332" y="4136182"/>
                  <a:pt x="275332" y="4133701"/>
                  <a:pt x="275332" y="4133701"/>
                </a:cubicBezTo>
                <a:cubicBezTo>
                  <a:pt x="275332" y="4133701"/>
                  <a:pt x="275332" y="4131220"/>
                  <a:pt x="275332" y="4126260"/>
                </a:cubicBezTo>
                <a:cubicBezTo>
                  <a:pt x="275332" y="4126260"/>
                  <a:pt x="282774" y="4126260"/>
                  <a:pt x="297656" y="4126260"/>
                </a:cubicBezTo>
                <a:lnTo>
                  <a:pt x="305098" y="4126260"/>
                </a:lnTo>
                <a:cubicBezTo>
                  <a:pt x="305098" y="4121299"/>
                  <a:pt x="305098" y="4118818"/>
                  <a:pt x="305098" y="4118818"/>
                </a:cubicBezTo>
                <a:cubicBezTo>
                  <a:pt x="315020" y="4113857"/>
                  <a:pt x="312539" y="4106416"/>
                  <a:pt x="297656" y="4096494"/>
                </a:cubicBezTo>
                <a:lnTo>
                  <a:pt x="297656" y="4089053"/>
                </a:lnTo>
                <a:cubicBezTo>
                  <a:pt x="297656" y="4089053"/>
                  <a:pt x="300137" y="4086572"/>
                  <a:pt x="305098" y="4081611"/>
                </a:cubicBezTo>
                <a:cubicBezTo>
                  <a:pt x="305098" y="4086572"/>
                  <a:pt x="307578" y="4091533"/>
                  <a:pt x="312539" y="4096494"/>
                </a:cubicBezTo>
                <a:lnTo>
                  <a:pt x="327422" y="4096494"/>
                </a:lnTo>
                <a:cubicBezTo>
                  <a:pt x="332383" y="4091533"/>
                  <a:pt x="332383" y="4086572"/>
                  <a:pt x="327422" y="4081611"/>
                </a:cubicBezTo>
                <a:lnTo>
                  <a:pt x="319981" y="4074170"/>
                </a:lnTo>
                <a:lnTo>
                  <a:pt x="319981" y="4059287"/>
                </a:lnTo>
                <a:lnTo>
                  <a:pt x="334863" y="4066728"/>
                </a:lnTo>
                <a:cubicBezTo>
                  <a:pt x="344785" y="4071689"/>
                  <a:pt x="349746" y="4074170"/>
                  <a:pt x="349746" y="4074170"/>
                </a:cubicBezTo>
                <a:cubicBezTo>
                  <a:pt x="349746" y="4069209"/>
                  <a:pt x="350986" y="4066728"/>
                  <a:pt x="353467" y="4066728"/>
                </a:cubicBezTo>
                <a:cubicBezTo>
                  <a:pt x="355947" y="4066728"/>
                  <a:pt x="357188" y="4066728"/>
                  <a:pt x="357188" y="4066728"/>
                </a:cubicBezTo>
                <a:cubicBezTo>
                  <a:pt x="367110" y="4066728"/>
                  <a:pt x="372070" y="4061768"/>
                  <a:pt x="372070" y="4051845"/>
                </a:cubicBezTo>
                <a:lnTo>
                  <a:pt x="379512" y="4036963"/>
                </a:lnTo>
                <a:cubicBezTo>
                  <a:pt x="384473" y="4032002"/>
                  <a:pt x="385713" y="4028281"/>
                  <a:pt x="383233" y="4025801"/>
                </a:cubicBezTo>
                <a:cubicBezTo>
                  <a:pt x="380752" y="4023320"/>
                  <a:pt x="374551" y="4024561"/>
                  <a:pt x="364629" y="4029521"/>
                </a:cubicBezTo>
                <a:cubicBezTo>
                  <a:pt x="359668" y="4029521"/>
                  <a:pt x="354707" y="4029521"/>
                  <a:pt x="349746" y="4029521"/>
                </a:cubicBezTo>
                <a:cubicBezTo>
                  <a:pt x="344785" y="4029521"/>
                  <a:pt x="339824" y="4029521"/>
                  <a:pt x="334863" y="4029521"/>
                </a:cubicBezTo>
                <a:cubicBezTo>
                  <a:pt x="329903" y="4024561"/>
                  <a:pt x="327422" y="4019599"/>
                  <a:pt x="327422" y="4014638"/>
                </a:cubicBezTo>
                <a:cubicBezTo>
                  <a:pt x="327422" y="4009678"/>
                  <a:pt x="327422" y="4002236"/>
                  <a:pt x="327422" y="3992314"/>
                </a:cubicBezTo>
                <a:cubicBezTo>
                  <a:pt x="327422" y="3982392"/>
                  <a:pt x="328662" y="3976191"/>
                  <a:pt x="331143" y="3973711"/>
                </a:cubicBezTo>
                <a:cubicBezTo>
                  <a:pt x="333623" y="3971230"/>
                  <a:pt x="334863" y="3972471"/>
                  <a:pt x="334863" y="3977431"/>
                </a:cubicBezTo>
                <a:lnTo>
                  <a:pt x="342305" y="3977431"/>
                </a:lnTo>
                <a:cubicBezTo>
                  <a:pt x="342305" y="3972471"/>
                  <a:pt x="342305" y="3967509"/>
                  <a:pt x="342305" y="3962549"/>
                </a:cubicBezTo>
                <a:cubicBezTo>
                  <a:pt x="342305" y="3957588"/>
                  <a:pt x="339824" y="3957588"/>
                  <a:pt x="334863" y="3962549"/>
                </a:cubicBezTo>
                <a:lnTo>
                  <a:pt x="334863" y="3925342"/>
                </a:lnTo>
                <a:cubicBezTo>
                  <a:pt x="334863" y="3905498"/>
                  <a:pt x="333623" y="3895576"/>
                  <a:pt x="331143" y="3895576"/>
                </a:cubicBezTo>
                <a:cubicBezTo>
                  <a:pt x="328662" y="3895576"/>
                  <a:pt x="322461" y="3898057"/>
                  <a:pt x="312539" y="3903017"/>
                </a:cubicBezTo>
                <a:lnTo>
                  <a:pt x="305098" y="3903017"/>
                </a:lnTo>
                <a:lnTo>
                  <a:pt x="319981" y="3888135"/>
                </a:lnTo>
                <a:cubicBezTo>
                  <a:pt x="324941" y="3883174"/>
                  <a:pt x="324941" y="3878212"/>
                  <a:pt x="319981" y="3873252"/>
                </a:cubicBezTo>
                <a:cubicBezTo>
                  <a:pt x="319981" y="3873252"/>
                  <a:pt x="317500" y="3870771"/>
                  <a:pt x="312539" y="3865810"/>
                </a:cubicBezTo>
                <a:lnTo>
                  <a:pt x="305098" y="3836045"/>
                </a:lnTo>
                <a:cubicBezTo>
                  <a:pt x="310059" y="3826123"/>
                  <a:pt x="312539" y="3818681"/>
                  <a:pt x="312539" y="3813720"/>
                </a:cubicBezTo>
                <a:cubicBezTo>
                  <a:pt x="317500" y="3808760"/>
                  <a:pt x="319981" y="3803798"/>
                  <a:pt x="319981" y="3798838"/>
                </a:cubicBezTo>
                <a:cubicBezTo>
                  <a:pt x="319981" y="3793877"/>
                  <a:pt x="317500" y="3791396"/>
                  <a:pt x="312539" y="3791396"/>
                </a:cubicBezTo>
                <a:lnTo>
                  <a:pt x="297656" y="3798838"/>
                </a:lnTo>
                <a:lnTo>
                  <a:pt x="282774" y="3791396"/>
                </a:lnTo>
                <a:lnTo>
                  <a:pt x="267891" y="3776513"/>
                </a:lnTo>
                <a:cubicBezTo>
                  <a:pt x="267891" y="3776513"/>
                  <a:pt x="267891" y="3774033"/>
                  <a:pt x="267891" y="3769072"/>
                </a:cubicBezTo>
                <a:cubicBezTo>
                  <a:pt x="267891" y="3769072"/>
                  <a:pt x="267891" y="3767832"/>
                  <a:pt x="267891" y="3765351"/>
                </a:cubicBezTo>
                <a:cubicBezTo>
                  <a:pt x="267891" y="3762871"/>
                  <a:pt x="265410" y="3759150"/>
                  <a:pt x="260449" y="3754189"/>
                </a:cubicBezTo>
                <a:cubicBezTo>
                  <a:pt x="260449" y="3744267"/>
                  <a:pt x="260449" y="3739306"/>
                  <a:pt x="260449" y="3739306"/>
                </a:cubicBezTo>
                <a:lnTo>
                  <a:pt x="253008" y="3739306"/>
                </a:lnTo>
                <a:cubicBezTo>
                  <a:pt x="253008" y="3744267"/>
                  <a:pt x="248047" y="3747988"/>
                  <a:pt x="238125" y="3750469"/>
                </a:cubicBezTo>
                <a:cubicBezTo>
                  <a:pt x="228203" y="3752949"/>
                  <a:pt x="218281" y="3756670"/>
                  <a:pt x="208359" y="3761631"/>
                </a:cubicBezTo>
                <a:lnTo>
                  <a:pt x="200918" y="3754189"/>
                </a:lnTo>
                <a:lnTo>
                  <a:pt x="215801" y="3739306"/>
                </a:lnTo>
                <a:cubicBezTo>
                  <a:pt x="225723" y="3734346"/>
                  <a:pt x="228203" y="3729384"/>
                  <a:pt x="223242" y="3724424"/>
                </a:cubicBezTo>
                <a:lnTo>
                  <a:pt x="215801" y="3716982"/>
                </a:lnTo>
                <a:cubicBezTo>
                  <a:pt x="215801" y="3707060"/>
                  <a:pt x="210840" y="3704580"/>
                  <a:pt x="200918" y="3709541"/>
                </a:cubicBezTo>
                <a:cubicBezTo>
                  <a:pt x="186035" y="3714502"/>
                  <a:pt x="176113" y="3714502"/>
                  <a:pt x="171152" y="3709541"/>
                </a:cubicBezTo>
                <a:cubicBezTo>
                  <a:pt x="171152" y="3704580"/>
                  <a:pt x="169912" y="3702099"/>
                  <a:pt x="167432" y="3702099"/>
                </a:cubicBezTo>
                <a:cubicBezTo>
                  <a:pt x="164951" y="3702099"/>
                  <a:pt x="163711" y="3702099"/>
                  <a:pt x="163711" y="3702099"/>
                </a:cubicBezTo>
                <a:lnTo>
                  <a:pt x="171152" y="3687217"/>
                </a:lnTo>
                <a:cubicBezTo>
                  <a:pt x="181074" y="3682256"/>
                  <a:pt x="186035" y="3674814"/>
                  <a:pt x="186035" y="3664892"/>
                </a:cubicBezTo>
                <a:cubicBezTo>
                  <a:pt x="186035" y="3654970"/>
                  <a:pt x="182315" y="3650010"/>
                  <a:pt x="174873" y="3650010"/>
                </a:cubicBezTo>
                <a:cubicBezTo>
                  <a:pt x="167432" y="3650010"/>
                  <a:pt x="163711" y="3650010"/>
                  <a:pt x="163711" y="3650010"/>
                </a:cubicBezTo>
                <a:cubicBezTo>
                  <a:pt x="163711" y="3645049"/>
                  <a:pt x="163711" y="3641328"/>
                  <a:pt x="163711" y="3638847"/>
                </a:cubicBezTo>
                <a:cubicBezTo>
                  <a:pt x="163711" y="3636367"/>
                  <a:pt x="163711" y="3632646"/>
                  <a:pt x="163711" y="3627685"/>
                </a:cubicBezTo>
                <a:cubicBezTo>
                  <a:pt x="163711" y="3612803"/>
                  <a:pt x="158750" y="3607842"/>
                  <a:pt x="148828" y="3612803"/>
                </a:cubicBezTo>
                <a:lnTo>
                  <a:pt x="141387" y="3612803"/>
                </a:lnTo>
                <a:lnTo>
                  <a:pt x="126504" y="3620244"/>
                </a:lnTo>
                <a:cubicBezTo>
                  <a:pt x="121543" y="3620244"/>
                  <a:pt x="119063" y="3620244"/>
                  <a:pt x="119063" y="3620244"/>
                </a:cubicBezTo>
                <a:cubicBezTo>
                  <a:pt x="119063" y="3620244"/>
                  <a:pt x="119063" y="3622725"/>
                  <a:pt x="119063" y="3627685"/>
                </a:cubicBezTo>
                <a:lnTo>
                  <a:pt x="111621" y="3620244"/>
                </a:lnTo>
                <a:cubicBezTo>
                  <a:pt x="111621" y="3615283"/>
                  <a:pt x="112861" y="3610322"/>
                  <a:pt x="115342" y="3605361"/>
                </a:cubicBezTo>
                <a:cubicBezTo>
                  <a:pt x="117822" y="3600400"/>
                  <a:pt x="121543" y="3597920"/>
                  <a:pt x="126504" y="3597920"/>
                </a:cubicBezTo>
                <a:cubicBezTo>
                  <a:pt x="131465" y="3597920"/>
                  <a:pt x="135186" y="3596680"/>
                  <a:pt x="137666" y="3594199"/>
                </a:cubicBezTo>
                <a:cubicBezTo>
                  <a:pt x="140147" y="3591718"/>
                  <a:pt x="141387" y="3590478"/>
                  <a:pt x="141387" y="3590478"/>
                </a:cubicBezTo>
                <a:cubicBezTo>
                  <a:pt x="141387" y="3585518"/>
                  <a:pt x="143867" y="3584277"/>
                  <a:pt x="148828" y="3586758"/>
                </a:cubicBezTo>
                <a:cubicBezTo>
                  <a:pt x="153789" y="3589238"/>
                  <a:pt x="155029" y="3587998"/>
                  <a:pt x="152549" y="3583037"/>
                </a:cubicBezTo>
                <a:cubicBezTo>
                  <a:pt x="150069" y="3578076"/>
                  <a:pt x="150069" y="3575595"/>
                  <a:pt x="152549" y="3575595"/>
                </a:cubicBezTo>
                <a:cubicBezTo>
                  <a:pt x="155029" y="3575595"/>
                  <a:pt x="157510" y="3573115"/>
                  <a:pt x="159990" y="3568154"/>
                </a:cubicBezTo>
                <a:cubicBezTo>
                  <a:pt x="162471" y="3563193"/>
                  <a:pt x="162471" y="3560713"/>
                  <a:pt x="159990" y="3560713"/>
                </a:cubicBezTo>
                <a:cubicBezTo>
                  <a:pt x="157510" y="3560713"/>
                  <a:pt x="153789" y="3561953"/>
                  <a:pt x="148828" y="3564433"/>
                </a:cubicBezTo>
                <a:cubicBezTo>
                  <a:pt x="143867" y="3566914"/>
                  <a:pt x="141387" y="3565673"/>
                  <a:pt x="141387" y="3560713"/>
                </a:cubicBezTo>
                <a:cubicBezTo>
                  <a:pt x="141387" y="3555752"/>
                  <a:pt x="143867" y="3552031"/>
                  <a:pt x="148828" y="3549551"/>
                </a:cubicBezTo>
                <a:cubicBezTo>
                  <a:pt x="153789" y="3547070"/>
                  <a:pt x="156270" y="3543349"/>
                  <a:pt x="156270" y="3538388"/>
                </a:cubicBezTo>
                <a:cubicBezTo>
                  <a:pt x="156270" y="3533428"/>
                  <a:pt x="158750" y="3525986"/>
                  <a:pt x="163711" y="3516064"/>
                </a:cubicBezTo>
                <a:cubicBezTo>
                  <a:pt x="168672" y="3506142"/>
                  <a:pt x="169912" y="3499941"/>
                  <a:pt x="167432" y="3497461"/>
                </a:cubicBezTo>
                <a:cubicBezTo>
                  <a:pt x="164951" y="3494980"/>
                  <a:pt x="158750" y="3496221"/>
                  <a:pt x="148828" y="3501181"/>
                </a:cubicBezTo>
                <a:cubicBezTo>
                  <a:pt x="143867" y="3501181"/>
                  <a:pt x="141387" y="3501181"/>
                  <a:pt x="141387" y="3501181"/>
                </a:cubicBezTo>
                <a:cubicBezTo>
                  <a:pt x="141387" y="3496221"/>
                  <a:pt x="143867" y="3493740"/>
                  <a:pt x="148828" y="3493740"/>
                </a:cubicBezTo>
                <a:cubicBezTo>
                  <a:pt x="153789" y="3493740"/>
                  <a:pt x="158750" y="3491259"/>
                  <a:pt x="163711" y="3486299"/>
                </a:cubicBezTo>
                <a:cubicBezTo>
                  <a:pt x="168672" y="3481338"/>
                  <a:pt x="174873" y="3478857"/>
                  <a:pt x="182315" y="3478857"/>
                </a:cubicBezTo>
                <a:cubicBezTo>
                  <a:pt x="189756" y="3478857"/>
                  <a:pt x="194717" y="3475136"/>
                  <a:pt x="197197" y="3467695"/>
                </a:cubicBezTo>
                <a:cubicBezTo>
                  <a:pt x="199678" y="3460254"/>
                  <a:pt x="203399" y="3459014"/>
                  <a:pt x="208359" y="3463974"/>
                </a:cubicBezTo>
                <a:lnTo>
                  <a:pt x="215801" y="3463974"/>
                </a:lnTo>
                <a:lnTo>
                  <a:pt x="223242" y="3463974"/>
                </a:lnTo>
                <a:cubicBezTo>
                  <a:pt x="223242" y="3468935"/>
                  <a:pt x="225723" y="3468935"/>
                  <a:pt x="230684" y="3463974"/>
                </a:cubicBezTo>
                <a:cubicBezTo>
                  <a:pt x="230684" y="3468935"/>
                  <a:pt x="233164" y="3471416"/>
                  <a:pt x="238125" y="3471416"/>
                </a:cubicBezTo>
                <a:cubicBezTo>
                  <a:pt x="238125" y="3466455"/>
                  <a:pt x="240606" y="3463974"/>
                  <a:pt x="245567" y="3463974"/>
                </a:cubicBezTo>
                <a:cubicBezTo>
                  <a:pt x="255488" y="3463974"/>
                  <a:pt x="260449" y="3459014"/>
                  <a:pt x="260449" y="3449092"/>
                </a:cubicBezTo>
                <a:cubicBezTo>
                  <a:pt x="260449" y="3444131"/>
                  <a:pt x="260449" y="3441650"/>
                  <a:pt x="260449" y="3441650"/>
                </a:cubicBezTo>
                <a:cubicBezTo>
                  <a:pt x="260449" y="3441650"/>
                  <a:pt x="262930" y="3441650"/>
                  <a:pt x="267891" y="3441650"/>
                </a:cubicBezTo>
                <a:cubicBezTo>
                  <a:pt x="267891" y="3441650"/>
                  <a:pt x="270371" y="3439170"/>
                  <a:pt x="275332" y="3434209"/>
                </a:cubicBezTo>
                <a:lnTo>
                  <a:pt x="275332" y="3419326"/>
                </a:lnTo>
                <a:cubicBezTo>
                  <a:pt x="270371" y="3414365"/>
                  <a:pt x="265410" y="3414365"/>
                  <a:pt x="260449" y="3419326"/>
                </a:cubicBezTo>
                <a:lnTo>
                  <a:pt x="260449" y="3404443"/>
                </a:lnTo>
                <a:cubicBezTo>
                  <a:pt x="255488" y="3399482"/>
                  <a:pt x="253008" y="3397002"/>
                  <a:pt x="253008" y="3397002"/>
                </a:cubicBezTo>
                <a:cubicBezTo>
                  <a:pt x="248047" y="3397002"/>
                  <a:pt x="245567" y="3395762"/>
                  <a:pt x="245567" y="3393281"/>
                </a:cubicBezTo>
                <a:cubicBezTo>
                  <a:pt x="245567" y="3390800"/>
                  <a:pt x="245567" y="3387080"/>
                  <a:pt x="245567" y="3382119"/>
                </a:cubicBezTo>
                <a:lnTo>
                  <a:pt x="238125" y="3367236"/>
                </a:lnTo>
                <a:cubicBezTo>
                  <a:pt x="238125" y="3357314"/>
                  <a:pt x="233164" y="3354834"/>
                  <a:pt x="223242" y="3359795"/>
                </a:cubicBezTo>
                <a:lnTo>
                  <a:pt x="208359" y="3367236"/>
                </a:lnTo>
                <a:lnTo>
                  <a:pt x="208359" y="3359795"/>
                </a:lnTo>
                <a:cubicBezTo>
                  <a:pt x="208359" y="3359795"/>
                  <a:pt x="210840" y="3357314"/>
                  <a:pt x="215801" y="3352353"/>
                </a:cubicBezTo>
                <a:cubicBezTo>
                  <a:pt x="215801" y="3347393"/>
                  <a:pt x="215801" y="3344912"/>
                  <a:pt x="215801" y="3344912"/>
                </a:cubicBezTo>
                <a:cubicBezTo>
                  <a:pt x="215801" y="3344912"/>
                  <a:pt x="213320" y="3344912"/>
                  <a:pt x="208359" y="3344912"/>
                </a:cubicBezTo>
                <a:cubicBezTo>
                  <a:pt x="203399" y="3344912"/>
                  <a:pt x="203399" y="3334990"/>
                  <a:pt x="208359" y="3315146"/>
                </a:cubicBezTo>
                <a:cubicBezTo>
                  <a:pt x="208359" y="3305224"/>
                  <a:pt x="208359" y="3297783"/>
                  <a:pt x="208359" y="3292822"/>
                </a:cubicBezTo>
                <a:cubicBezTo>
                  <a:pt x="208359" y="3292822"/>
                  <a:pt x="208359" y="3290341"/>
                  <a:pt x="208359" y="3285381"/>
                </a:cubicBezTo>
                <a:cubicBezTo>
                  <a:pt x="208359" y="3280420"/>
                  <a:pt x="210840" y="3275459"/>
                  <a:pt x="215801" y="3270498"/>
                </a:cubicBezTo>
                <a:cubicBezTo>
                  <a:pt x="225723" y="3255615"/>
                  <a:pt x="230684" y="3248174"/>
                  <a:pt x="230684" y="3248174"/>
                </a:cubicBezTo>
                <a:cubicBezTo>
                  <a:pt x="230684" y="3248174"/>
                  <a:pt x="235644" y="3245693"/>
                  <a:pt x="245567" y="3240732"/>
                </a:cubicBezTo>
                <a:cubicBezTo>
                  <a:pt x="250527" y="3235772"/>
                  <a:pt x="255488" y="3230810"/>
                  <a:pt x="260449" y="3225849"/>
                </a:cubicBezTo>
                <a:cubicBezTo>
                  <a:pt x="265410" y="3220889"/>
                  <a:pt x="270371" y="3218408"/>
                  <a:pt x="275332" y="3218408"/>
                </a:cubicBezTo>
                <a:cubicBezTo>
                  <a:pt x="280293" y="3213447"/>
                  <a:pt x="282774" y="3208486"/>
                  <a:pt x="282774" y="3203525"/>
                </a:cubicBezTo>
                <a:lnTo>
                  <a:pt x="297656" y="3196084"/>
                </a:lnTo>
                <a:lnTo>
                  <a:pt x="312539" y="3173760"/>
                </a:lnTo>
                <a:cubicBezTo>
                  <a:pt x="312539" y="3168799"/>
                  <a:pt x="315020" y="3163837"/>
                  <a:pt x="319981" y="3158877"/>
                </a:cubicBezTo>
                <a:lnTo>
                  <a:pt x="319981" y="3173760"/>
                </a:lnTo>
                <a:lnTo>
                  <a:pt x="319981" y="3181201"/>
                </a:lnTo>
                <a:lnTo>
                  <a:pt x="327422" y="3173760"/>
                </a:lnTo>
                <a:cubicBezTo>
                  <a:pt x="332383" y="3173760"/>
                  <a:pt x="334863" y="3172519"/>
                  <a:pt x="334863" y="3170039"/>
                </a:cubicBezTo>
                <a:cubicBezTo>
                  <a:pt x="334863" y="3167558"/>
                  <a:pt x="334863" y="3166318"/>
                  <a:pt x="334863" y="3166318"/>
                </a:cubicBezTo>
                <a:cubicBezTo>
                  <a:pt x="339824" y="3161357"/>
                  <a:pt x="347266" y="3156396"/>
                  <a:pt x="357188" y="3151435"/>
                </a:cubicBezTo>
                <a:cubicBezTo>
                  <a:pt x="381992" y="3141513"/>
                  <a:pt x="394395" y="3131592"/>
                  <a:pt x="394395" y="3121670"/>
                </a:cubicBezTo>
                <a:cubicBezTo>
                  <a:pt x="394395" y="3116709"/>
                  <a:pt x="396875" y="3116709"/>
                  <a:pt x="401836" y="3121670"/>
                </a:cubicBezTo>
                <a:cubicBezTo>
                  <a:pt x="406797" y="3121670"/>
                  <a:pt x="410518" y="3120430"/>
                  <a:pt x="412998" y="3117949"/>
                </a:cubicBezTo>
                <a:cubicBezTo>
                  <a:pt x="415479" y="3115468"/>
                  <a:pt x="416719" y="3115468"/>
                  <a:pt x="416719" y="3117949"/>
                </a:cubicBezTo>
                <a:cubicBezTo>
                  <a:pt x="416719" y="3120430"/>
                  <a:pt x="417959" y="3120430"/>
                  <a:pt x="420440" y="3117949"/>
                </a:cubicBezTo>
                <a:cubicBezTo>
                  <a:pt x="422920" y="3115468"/>
                  <a:pt x="422920" y="3114228"/>
                  <a:pt x="420440" y="3114228"/>
                </a:cubicBezTo>
                <a:cubicBezTo>
                  <a:pt x="417959" y="3114228"/>
                  <a:pt x="417959" y="3112988"/>
                  <a:pt x="420440" y="3110508"/>
                </a:cubicBezTo>
                <a:cubicBezTo>
                  <a:pt x="422920" y="3108027"/>
                  <a:pt x="421680" y="3103066"/>
                  <a:pt x="416719" y="3095625"/>
                </a:cubicBezTo>
                <a:cubicBezTo>
                  <a:pt x="411758" y="3088183"/>
                  <a:pt x="409277" y="3081982"/>
                  <a:pt x="409277" y="3077021"/>
                </a:cubicBezTo>
                <a:lnTo>
                  <a:pt x="416719" y="3077021"/>
                </a:lnTo>
                <a:cubicBezTo>
                  <a:pt x="416719" y="3081982"/>
                  <a:pt x="419199" y="3086943"/>
                  <a:pt x="424160" y="3091905"/>
                </a:cubicBezTo>
                <a:cubicBezTo>
                  <a:pt x="429121" y="3096865"/>
                  <a:pt x="434082" y="3096865"/>
                  <a:pt x="439043" y="3091905"/>
                </a:cubicBezTo>
                <a:cubicBezTo>
                  <a:pt x="444004" y="3086943"/>
                  <a:pt x="446485" y="3083223"/>
                  <a:pt x="446485" y="3080742"/>
                </a:cubicBezTo>
                <a:cubicBezTo>
                  <a:pt x="446485" y="3078261"/>
                  <a:pt x="445244" y="3075781"/>
                  <a:pt x="442764" y="3073301"/>
                </a:cubicBezTo>
                <a:cubicBezTo>
                  <a:pt x="440283" y="3070820"/>
                  <a:pt x="439043" y="3069580"/>
                  <a:pt x="439043" y="3069580"/>
                </a:cubicBezTo>
                <a:lnTo>
                  <a:pt x="431602" y="3069580"/>
                </a:lnTo>
                <a:lnTo>
                  <a:pt x="439043" y="3054697"/>
                </a:lnTo>
                <a:cubicBezTo>
                  <a:pt x="439043" y="3054697"/>
                  <a:pt x="439043" y="3057178"/>
                  <a:pt x="439043" y="3062138"/>
                </a:cubicBezTo>
                <a:cubicBezTo>
                  <a:pt x="444004" y="3062138"/>
                  <a:pt x="446485" y="3062138"/>
                  <a:pt x="446485" y="3062138"/>
                </a:cubicBezTo>
                <a:cubicBezTo>
                  <a:pt x="446485" y="3062138"/>
                  <a:pt x="448965" y="3064619"/>
                  <a:pt x="453926" y="3069580"/>
                </a:cubicBezTo>
                <a:cubicBezTo>
                  <a:pt x="458887" y="3074541"/>
                  <a:pt x="461367" y="3074541"/>
                  <a:pt x="461367" y="3069580"/>
                </a:cubicBezTo>
                <a:lnTo>
                  <a:pt x="468809" y="3062138"/>
                </a:lnTo>
                <a:cubicBezTo>
                  <a:pt x="483692" y="3062138"/>
                  <a:pt x="488652" y="3054697"/>
                  <a:pt x="483692" y="3039814"/>
                </a:cubicBezTo>
                <a:cubicBezTo>
                  <a:pt x="486172" y="3037334"/>
                  <a:pt x="488652" y="3035474"/>
                  <a:pt x="491133" y="3034234"/>
                </a:cubicBezTo>
                <a:lnTo>
                  <a:pt x="491133" y="3037954"/>
                </a:lnTo>
                <a:cubicBezTo>
                  <a:pt x="491133" y="3039194"/>
                  <a:pt x="491133" y="3039814"/>
                  <a:pt x="491133" y="3039814"/>
                </a:cubicBezTo>
                <a:cubicBezTo>
                  <a:pt x="491133" y="3039814"/>
                  <a:pt x="493613" y="3039814"/>
                  <a:pt x="498574" y="3039814"/>
                </a:cubicBezTo>
                <a:cubicBezTo>
                  <a:pt x="503535" y="3039814"/>
                  <a:pt x="506016" y="3037334"/>
                  <a:pt x="506016" y="3032373"/>
                </a:cubicBezTo>
                <a:cubicBezTo>
                  <a:pt x="506016" y="3032373"/>
                  <a:pt x="503535" y="3032373"/>
                  <a:pt x="498574" y="3032373"/>
                </a:cubicBezTo>
                <a:cubicBezTo>
                  <a:pt x="508496" y="3027412"/>
                  <a:pt x="513457" y="3024931"/>
                  <a:pt x="513457" y="3024931"/>
                </a:cubicBezTo>
                <a:cubicBezTo>
                  <a:pt x="513457" y="3024931"/>
                  <a:pt x="514697" y="3023691"/>
                  <a:pt x="517178" y="3021211"/>
                </a:cubicBezTo>
                <a:cubicBezTo>
                  <a:pt x="519658" y="3018730"/>
                  <a:pt x="520898" y="3017490"/>
                  <a:pt x="520898" y="3017490"/>
                </a:cubicBezTo>
                <a:lnTo>
                  <a:pt x="535781" y="3017490"/>
                </a:lnTo>
                <a:cubicBezTo>
                  <a:pt x="535781" y="3017490"/>
                  <a:pt x="535781" y="3019971"/>
                  <a:pt x="535781" y="3024931"/>
                </a:cubicBezTo>
                <a:cubicBezTo>
                  <a:pt x="530821" y="3024931"/>
                  <a:pt x="528340" y="3026172"/>
                  <a:pt x="528340" y="3028652"/>
                </a:cubicBezTo>
                <a:cubicBezTo>
                  <a:pt x="528340" y="3031133"/>
                  <a:pt x="528340" y="3032373"/>
                  <a:pt x="528340" y="3032373"/>
                </a:cubicBezTo>
                <a:cubicBezTo>
                  <a:pt x="533301" y="3037334"/>
                  <a:pt x="533301" y="3042295"/>
                  <a:pt x="528340" y="3047256"/>
                </a:cubicBezTo>
                <a:lnTo>
                  <a:pt x="535781" y="3054697"/>
                </a:lnTo>
                <a:cubicBezTo>
                  <a:pt x="535781" y="3049736"/>
                  <a:pt x="538262" y="3049736"/>
                  <a:pt x="543223" y="3054697"/>
                </a:cubicBezTo>
                <a:lnTo>
                  <a:pt x="543223" y="3047256"/>
                </a:lnTo>
                <a:cubicBezTo>
                  <a:pt x="543223" y="3047256"/>
                  <a:pt x="545703" y="3044775"/>
                  <a:pt x="550664" y="3039814"/>
                </a:cubicBezTo>
                <a:cubicBezTo>
                  <a:pt x="555625" y="3034853"/>
                  <a:pt x="558106" y="3032373"/>
                  <a:pt x="558106" y="3032373"/>
                </a:cubicBezTo>
                <a:lnTo>
                  <a:pt x="558106" y="3017490"/>
                </a:lnTo>
                <a:cubicBezTo>
                  <a:pt x="553145" y="3022451"/>
                  <a:pt x="550664" y="3024931"/>
                  <a:pt x="550664" y="3024931"/>
                </a:cubicBezTo>
                <a:cubicBezTo>
                  <a:pt x="550664" y="3024931"/>
                  <a:pt x="550664" y="3022451"/>
                  <a:pt x="550664" y="3017490"/>
                </a:cubicBezTo>
                <a:lnTo>
                  <a:pt x="543223" y="3010049"/>
                </a:lnTo>
                <a:cubicBezTo>
                  <a:pt x="533301" y="3010049"/>
                  <a:pt x="535781" y="3005088"/>
                  <a:pt x="550664" y="2995166"/>
                </a:cubicBezTo>
                <a:lnTo>
                  <a:pt x="558106" y="2980283"/>
                </a:lnTo>
                <a:lnTo>
                  <a:pt x="558106" y="2972842"/>
                </a:lnTo>
                <a:cubicBezTo>
                  <a:pt x="558106" y="2967881"/>
                  <a:pt x="558106" y="2965400"/>
                  <a:pt x="558106" y="2965400"/>
                </a:cubicBezTo>
                <a:cubicBezTo>
                  <a:pt x="563066" y="2965400"/>
                  <a:pt x="565547" y="2965400"/>
                  <a:pt x="565547" y="2965400"/>
                </a:cubicBezTo>
                <a:cubicBezTo>
                  <a:pt x="565547" y="2965400"/>
                  <a:pt x="565547" y="2967881"/>
                  <a:pt x="565547" y="2972842"/>
                </a:cubicBezTo>
                <a:cubicBezTo>
                  <a:pt x="565547" y="2977802"/>
                  <a:pt x="572988" y="2975322"/>
                  <a:pt x="587871" y="2965400"/>
                </a:cubicBezTo>
                <a:lnTo>
                  <a:pt x="602754" y="2950517"/>
                </a:lnTo>
                <a:cubicBezTo>
                  <a:pt x="602754" y="2950517"/>
                  <a:pt x="602754" y="2952998"/>
                  <a:pt x="602754" y="2957959"/>
                </a:cubicBezTo>
                <a:lnTo>
                  <a:pt x="602754" y="2965400"/>
                </a:lnTo>
                <a:cubicBezTo>
                  <a:pt x="597793" y="2965400"/>
                  <a:pt x="597793" y="2967881"/>
                  <a:pt x="602754" y="2972842"/>
                </a:cubicBezTo>
                <a:cubicBezTo>
                  <a:pt x="607715" y="2977802"/>
                  <a:pt x="610195" y="2980283"/>
                  <a:pt x="610195" y="2980283"/>
                </a:cubicBezTo>
                <a:cubicBezTo>
                  <a:pt x="610195" y="2980283"/>
                  <a:pt x="610195" y="2982764"/>
                  <a:pt x="610195" y="2987724"/>
                </a:cubicBezTo>
                <a:cubicBezTo>
                  <a:pt x="615156" y="2987724"/>
                  <a:pt x="617637" y="2985244"/>
                  <a:pt x="617637" y="2980283"/>
                </a:cubicBezTo>
                <a:lnTo>
                  <a:pt x="625078" y="2980283"/>
                </a:lnTo>
                <a:lnTo>
                  <a:pt x="632520" y="2980283"/>
                </a:lnTo>
                <a:lnTo>
                  <a:pt x="625078" y="2972842"/>
                </a:lnTo>
                <a:cubicBezTo>
                  <a:pt x="620117" y="2967881"/>
                  <a:pt x="617637" y="2962920"/>
                  <a:pt x="617637" y="2957959"/>
                </a:cubicBezTo>
                <a:lnTo>
                  <a:pt x="625078" y="2950517"/>
                </a:lnTo>
                <a:cubicBezTo>
                  <a:pt x="620117" y="2955479"/>
                  <a:pt x="615156" y="2955479"/>
                  <a:pt x="610195" y="2950517"/>
                </a:cubicBezTo>
                <a:cubicBezTo>
                  <a:pt x="605235" y="2945557"/>
                  <a:pt x="602754" y="2943076"/>
                  <a:pt x="602754" y="2943076"/>
                </a:cubicBezTo>
                <a:lnTo>
                  <a:pt x="610195" y="2935635"/>
                </a:lnTo>
                <a:cubicBezTo>
                  <a:pt x="615156" y="2935635"/>
                  <a:pt x="620117" y="2933154"/>
                  <a:pt x="625078" y="2928193"/>
                </a:cubicBezTo>
                <a:lnTo>
                  <a:pt x="632520" y="2913310"/>
                </a:lnTo>
                <a:lnTo>
                  <a:pt x="632520" y="2920752"/>
                </a:lnTo>
                <a:cubicBezTo>
                  <a:pt x="632520" y="2925713"/>
                  <a:pt x="632520" y="2928193"/>
                  <a:pt x="632520" y="2928193"/>
                </a:cubicBezTo>
                <a:lnTo>
                  <a:pt x="639961" y="2928193"/>
                </a:lnTo>
                <a:cubicBezTo>
                  <a:pt x="649883" y="2918272"/>
                  <a:pt x="653603" y="2912070"/>
                  <a:pt x="651123" y="2909590"/>
                </a:cubicBezTo>
                <a:cubicBezTo>
                  <a:pt x="648643" y="2907110"/>
                  <a:pt x="644922" y="2905869"/>
                  <a:pt x="639961" y="2905869"/>
                </a:cubicBezTo>
                <a:cubicBezTo>
                  <a:pt x="625078" y="2905869"/>
                  <a:pt x="617637" y="2908350"/>
                  <a:pt x="617637" y="2913310"/>
                </a:cubicBezTo>
                <a:lnTo>
                  <a:pt x="610195" y="2920752"/>
                </a:lnTo>
                <a:cubicBezTo>
                  <a:pt x="610195" y="2920752"/>
                  <a:pt x="608955" y="2921992"/>
                  <a:pt x="606475" y="2924472"/>
                </a:cubicBezTo>
                <a:cubicBezTo>
                  <a:pt x="603994" y="2926953"/>
                  <a:pt x="602754" y="2925713"/>
                  <a:pt x="602754" y="2920752"/>
                </a:cubicBezTo>
                <a:cubicBezTo>
                  <a:pt x="602754" y="2920752"/>
                  <a:pt x="605235" y="2918272"/>
                  <a:pt x="610195" y="2913310"/>
                </a:cubicBezTo>
                <a:cubicBezTo>
                  <a:pt x="605235" y="2913310"/>
                  <a:pt x="605235" y="2910830"/>
                  <a:pt x="610195" y="2905869"/>
                </a:cubicBezTo>
                <a:lnTo>
                  <a:pt x="625078" y="2898428"/>
                </a:lnTo>
                <a:cubicBezTo>
                  <a:pt x="635000" y="2893467"/>
                  <a:pt x="639961" y="2892227"/>
                  <a:pt x="639961" y="2894707"/>
                </a:cubicBezTo>
                <a:cubicBezTo>
                  <a:pt x="639961" y="2897187"/>
                  <a:pt x="642441" y="2898428"/>
                  <a:pt x="647402" y="2898428"/>
                </a:cubicBezTo>
                <a:cubicBezTo>
                  <a:pt x="652363" y="2898428"/>
                  <a:pt x="657324" y="2899668"/>
                  <a:pt x="662285" y="2902148"/>
                </a:cubicBezTo>
                <a:cubicBezTo>
                  <a:pt x="667246" y="2904629"/>
                  <a:pt x="669727" y="2903389"/>
                  <a:pt x="669727" y="2898428"/>
                </a:cubicBezTo>
                <a:cubicBezTo>
                  <a:pt x="674688" y="2878584"/>
                  <a:pt x="674688" y="2868662"/>
                  <a:pt x="669727" y="2868662"/>
                </a:cubicBezTo>
                <a:lnTo>
                  <a:pt x="669727" y="2861220"/>
                </a:lnTo>
                <a:cubicBezTo>
                  <a:pt x="669727" y="2856260"/>
                  <a:pt x="672207" y="2856260"/>
                  <a:pt x="677168" y="2861220"/>
                </a:cubicBezTo>
                <a:cubicBezTo>
                  <a:pt x="677168" y="2861220"/>
                  <a:pt x="679648" y="2861220"/>
                  <a:pt x="684610" y="2861220"/>
                </a:cubicBezTo>
                <a:cubicBezTo>
                  <a:pt x="684610" y="2856260"/>
                  <a:pt x="683369" y="2852539"/>
                  <a:pt x="680889" y="2850058"/>
                </a:cubicBezTo>
                <a:cubicBezTo>
                  <a:pt x="678408" y="2847578"/>
                  <a:pt x="679648" y="2842617"/>
                  <a:pt x="684610" y="2835176"/>
                </a:cubicBezTo>
                <a:cubicBezTo>
                  <a:pt x="689570" y="2827734"/>
                  <a:pt x="694531" y="2824013"/>
                  <a:pt x="699492" y="2824013"/>
                </a:cubicBezTo>
                <a:lnTo>
                  <a:pt x="706934" y="2816572"/>
                </a:lnTo>
                <a:cubicBezTo>
                  <a:pt x="711895" y="2811611"/>
                  <a:pt x="715615" y="2806651"/>
                  <a:pt x="718096" y="2801689"/>
                </a:cubicBezTo>
                <a:cubicBezTo>
                  <a:pt x="720576" y="2796728"/>
                  <a:pt x="719336" y="2794248"/>
                  <a:pt x="714375" y="2794248"/>
                </a:cubicBezTo>
                <a:lnTo>
                  <a:pt x="714375" y="2779366"/>
                </a:lnTo>
                <a:lnTo>
                  <a:pt x="729258" y="2779366"/>
                </a:lnTo>
                <a:lnTo>
                  <a:pt x="736699" y="2757041"/>
                </a:lnTo>
                <a:cubicBezTo>
                  <a:pt x="736699" y="2747119"/>
                  <a:pt x="739180" y="2742158"/>
                  <a:pt x="744141" y="2742158"/>
                </a:cubicBezTo>
                <a:cubicBezTo>
                  <a:pt x="744141" y="2747119"/>
                  <a:pt x="744141" y="2749599"/>
                  <a:pt x="744141" y="2749599"/>
                </a:cubicBezTo>
                <a:cubicBezTo>
                  <a:pt x="744141" y="2749599"/>
                  <a:pt x="744141" y="2752080"/>
                  <a:pt x="744141" y="2757041"/>
                </a:cubicBezTo>
                <a:lnTo>
                  <a:pt x="744141" y="2764482"/>
                </a:lnTo>
                <a:cubicBezTo>
                  <a:pt x="744141" y="2769444"/>
                  <a:pt x="745381" y="2773164"/>
                  <a:pt x="747861" y="2775644"/>
                </a:cubicBezTo>
                <a:cubicBezTo>
                  <a:pt x="750342" y="2778125"/>
                  <a:pt x="754063" y="2776885"/>
                  <a:pt x="759024" y="2771924"/>
                </a:cubicBezTo>
                <a:cubicBezTo>
                  <a:pt x="763985" y="2766963"/>
                  <a:pt x="766465" y="2766963"/>
                  <a:pt x="766465" y="2771924"/>
                </a:cubicBezTo>
                <a:cubicBezTo>
                  <a:pt x="766465" y="2771924"/>
                  <a:pt x="766465" y="2774404"/>
                  <a:pt x="766465" y="2779366"/>
                </a:cubicBezTo>
                <a:cubicBezTo>
                  <a:pt x="761504" y="2779366"/>
                  <a:pt x="759024" y="2781846"/>
                  <a:pt x="759024" y="2786807"/>
                </a:cubicBezTo>
                <a:cubicBezTo>
                  <a:pt x="759024" y="2791768"/>
                  <a:pt x="755303" y="2796728"/>
                  <a:pt x="747861" y="2801689"/>
                </a:cubicBezTo>
                <a:cubicBezTo>
                  <a:pt x="740420" y="2806651"/>
                  <a:pt x="739180" y="2811611"/>
                  <a:pt x="744141" y="2816572"/>
                </a:cubicBezTo>
                <a:lnTo>
                  <a:pt x="736699" y="2816572"/>
                </a:lnTo>
                <a:cubicBezTo>
                  <a:pt x="732979" y="2817813"/>
                  <a:pt x="730188" y="2819053"/>
                  <a:pt x="728328" y="2820293"/>
                </a:cubicBezTo>
                <a:lnTo>
                  <a:pt x="727770" y="2821037"/>
                </a:lnTo>
                <a:lnTo>
                  <a:pt x="729258" y="2816572"/>
                </a:lnTo>
                <a:cubicBezTo>
                  <a:pt x="729258" y="2811611"/>
                  <a:pt x="728018" y="2809131"/>
                  <a:pt x="725537" y="2809131"/>
                </a:cubicBezTo>
                <a:cubicBezTo>
                  <a:pt x="723057" y="2809131"/>
                  <a:pt x="719336" y="2809131"/>
                  <a:pt x="714375" y="2809131"/>
                </a:cubicBezTo>
                <a:lnTo>
                  <a:pt x="721816" y="2824013"/>
                </a:lnTo>
                <a:lnTo>
                  <a:pt x="726777" y="2822360"/>
                </a:lnTo>
                <a:lnTo>
                  <a:pt x="725537" y="2824013"/>
                </a:lnTo>
                <a:cubicBezTo>
                  <a:pt x="725537" y="2826494"/>
                  <a:pt x="729258" y="2828975"/>
                  <a:pt x="736699" y="2831455"/>
                </a:cubicBezTo>
                <a:lnTo>
                  <a:pt x="744141" y="2831455"/>
                </a:lnTo>
                <a:cubicBezTo>
                  <a:pt x="744141" y="2831455"/>
                  <a:pt x="745381" y="2828975"/>
                  <a:pt x="747861" y="2824013"/>
                </a:cubicBezTo>
                <a:cubicBezTo>
                  <a:pt x="750342" y="2819053"/>
                  <a:pt x="751582" y="2816572"/>
                  <a:pt x="751582" y="2816572"/>
                </a:cubicBezTo>
                <a:lnTo>
                  <a:pt x="759024" y="2816572"/>
                </a:lnTo>
                <a:cubicBezTo>
                  <a:pt x="759024" y="2811611"/>
                  <a:pt x="759024" y="2809131"/>
                  <a:pt x="759024" y="2809131"/>
                </a:cubicBezTo>
                <a:cubicBezTo>
                  <a:pt x="759024" y="2809131"/>
                  <a:pt x="760264" y="2807891"/>
                  <a:pt x="762744" y="2805410"/>
                </a:cubicBezTo>
                <a:cubicBezTo>
                  <a:pt x="765225" y="2802930"/>
                  <a:pt x="767705" y="2800449"/>
                  <a:pt x="770186" y="2797969"/>
                </a:cubicBezTo>
                <a:cubicBezTo>
                  <a:pt x="772666" y="2795488"/>
                  <a:pt x="773906" y="2791768"/>
                  <a:pt x="773906" y="2786807"/>
                </a:cubicBezTo>
                <a:cubicBezTo>
                  <a:pt x="773906" y="2781846"/>
                  <a:pt x="776387" y="2776885"/>
                  <a:pt x="781348" y="2771924"/>
                </a:cubicBezTo>
                <a:lnTo>
                  <a:pt x="781348" y="2757041"/>
                </a:lnTo>
                <a:cubicBezTo>
                  <a:pt x="776387" y="2757041"/>
                  <a:pt x="773906" y="2755801"/>
                  <a:pt x="773906" y="2753320"/>
                </a:cubicBezTo>
                <a:cubicBezTo>
                  <a:pt x="773906" y="2750840"/>
                  <a:pt x="773906" y="2747119"/>
                  <a:pt x="773906" y="2742158"/>
                </a:cubicBezTo>
                <a:lnTo>
                  <a:pt x="773906" y="2727275"/>
                </a:lnTo>
                <a:cubicBezTo>
                  <a:pt x="768945" y="2727275"/>
                  <a:pt x="766465" y="2724795"/>
                  <a:pt x="766465" y="2719834"/>
                </a:cubicBezTo>
                <a:lnTo>
                  <a:pt x="773906" y="2712392"/>
                </a:lnTo>
                <a:lnTo>
                  <a:pt x="781348" y="2719834"/>
                </a:lnTo>
                <a:cubicBezTo>
                  <a:pt x="786309" y="2719834"/>
                  <a:pt x="791270" y="2717354"/>
                  <a:pt x="796231" y="2712392"/>
                </a:cubicBezTo>
                <a:lnTo>
                  <a:pt x="788789" y="2712392"/>
                </a:lnTo>
                <a:lnTo>
                  <a:pt x="781348" y="2697510"/>
                </a:lnTo>
                <a:lnTo>
                  <a:pt x="796231" y="2690068"/>
                </a:lnTo>
                <a:cubicBezTo>
                  <a:pt x="796231" y="2690068"/>
                  <a:pt x="797471" y="2691309"/>
                  <a:pt x="799951" y="2693789"/>
                </a:cubicBezTo>
                <a:cubicBezTo>
                  <a:pt x="802432" y="2696269"/>
                  <a:pt x="803672" y="2697510"/>
                  <a:pt x="803672" y="2697510"/>
                </a:cubicBezTo>
                <a:cubicBezTo>
                  <a:pt x="803672" y="2712392"/>
                  <a:pt x="806152" y="2712392"/>
                  <a:pt x="811114" y="2697510"/>
                </a:cubicBezTo>
                <a:cubicBezTo>
                  <a:pt x="811114" y="2692549"/>
                  <a:pt x="811114" y="2687588"/>
                  <a:pt x="811114" y="2682627"/>
                </a:cubicBezTo>
                <a:lnTo>
                  <a:pt x="825996" y="2645420"/>
                </a:lnTo>
                <a:lnTo>
                  <a:pt x="825996" y="2660303"/>
                </a:lnTo>
                <a:cubicBezTo>
                  <a:pt x="821035" y="2670225"/>
                  <a:pt x="818555" y="2676426"/>
                  <a:pt x="818555" y="2678906"/>
                </a:cubicBezTo>
                <a:cubicBezTo>
                  <a:pt x="818555" y="2681387"/>
                  <a:pt x="821035" y="2680147"/>
                  <a:pt x="825996" y="2675185"/>
                </a:cubicBezTo>
                <a:cubicBezTo>
                  <a:pt x="830957" y="2670225"/>
                  <a:pt x="833438" y="2667744"/>
                  <a:pt x="833438" y="2667744"/>
                </a:cubicBezTo>
                <a:cubicBezTo>
                  <a:pt x="838399" y="2662783"/>
                  <a:pt x="840879" y="2660303"/>
                  <a:pt x="840879" y="2660303"/>
                </a:cubicBezTo>
                <a:cubicBezTo>
                  <a:pt x="840879" y="2660303"/>
                  <a:pt x="842119" y="2659062"/>
                  <a:pt x="844600" y="2656582"/>
                </a:cubicBezTo>
                <a:cubicBezTo>
                  <a:pt x="847080" y="2654102"/>
                  <a:pt x="848320" y="2650381"/>
                  <a:pt x="848320" y="2645420"/>
                </a:cubicBezTo>
                <a:cubicBezTo>
                  <a:pt x="853282" y="2645420"/>
                  <a:pt x="859483" y="2639219"/>
                  <a:pt x="866924" y="2626816"/>
                </a:cubicBezTo>
                <a:cubicBezTo>
                  <a:pt x="874365" y="2614414"/>
                  <a:pt x="878086" y="2608213"/>
                  <a:pt x="878086" y="2608213"/>
                </a:cubicBezTo>
                <a:cubicBezTo>
                  <a:pt x="883047" y="2608213"/>
                  <a:pt x="885528" y="2608213"/>
                  <a:pt x="885528" y="2608213"/>
                </a:cubicBezTo>
                <a:cubicBezTo>
                  <a:pt x="885528" y="2608213"/>
                  <a:pt x="885528" y="2605732"/>
                  <a:pt x="885528" y="2600771"/>
                </a:cubicBezTo>
                <a:lnTo>
                  <a:pt x="885528" y="2593330"/>
                </a:lnTo>
                <a:lnTo>
                  <a:pt x="878086" y="2578447"/>
                </a:lnTo>
                <a:lnTo>
                  <a:pt x="885528" y="2571006"/>
                </a:lnTo>
                <a:lnTo>
                  <a:pt x="878086" y="2571006"/>
                </a:lnTo>
                <a:cubicBezTo>
                  <a:pt x="878086" y="2566045"/>
                  <a:pt x="880567" y="2563564"/>
                  <a:pt x="885528" y="2563564"/>
                </a:cubicBezTo>
                <a:cubicBezTo>
                  <a:pt x="885528" y="2563564"/>
                  <a:pt x="888008" y="2563564"/>
                  <a:pt x="892969" y="2563564"/>
                </a:cubicBezTo>
                <a:lnTo>
                  <a:pt x="900410" y="2548681"/>
                </a:lnTo>
                <a:lnTo>
                  <a:pt x="892969" y="2548681"/>
                </a:lnTo>
                <a:lnTo>
                  <a:pt x="900410" y="2533799"/>
                </a:lnTo>
                <a:lnTo>
                  <a:pt x="907852" y="2533799"/>
                </a:lnTo>
                <a:cubicBezTo>
                  <a:pt x="907852" y="2528838"/>
                  <a:pt x="909092" y="2526357"/>
                  <a:pt x="911573" y="2526357"/>
                </a:cubicBezTo>
                <a:cubicBezTo>
                  <a:pt x="914053" y="2526357"/>
                  <a:pt x="917774" y="2523877"/>
                  <a:pt x="922735" y="2518916"/>
                </a:cubicBezTo>
                <a:cubicBezTo>
                  <a:pt x="922735" y="2508994"/>
                  <a:pt x="927696" y="2504033"/>
                  <a:pt x="937617" y="2504033"/>
                </a:cubicBezTo>
                <a:lnTo>
                  <a:pt x="945059" y="2504033"/>
                </a:lnTo>
                <a:cubicBezTo>
                  <a:pt x="945059" y="2499072"/>
                  <a:pt x="946299" y="2496592"/>
                  <a:pt x="948780" y="2496592"/>
                </a:cubicBezTo>
                <a:cubicBezTo>
                  <a:pt x="951260" y="2496592"/>
                  <a:pt x="953741" y="2495351"/>
                  <a:pt x="956221" y="2492871"/>
                </a:cubicBezTo>
                <a:cubicBezTo>
                  <a:pt x="958701" y="2490390"/>
                  <a:pt x="962422" y="2489150"/>
                  <a:pt x="967383" y="2489150"/>
                </a:cubicBezTo>
                <a:lnTo>
                  <a:pt x="967383" y="2481709"/>
                </a:lnTo>
                <a:lnTo>
                  <a:pt x="967383" y="2466826"/>
                </a:lnTo>
                <a:cubicBezTo>
                  <a:pt x="982266" y="2466826"/>
                  <a:pt x="987227" y="2461865"/>
                  <a:pt x="982266" y="2451943"/>
                </a:cubicBezTo>
                <a:cubicBezTo>
                  <a:pt x="982266" y="2446982"/>
                  <a:pt x="984746" y="2442021"/>
                  <a:pt x="989707" y="2437060"/>
                </a:cubicBezTo>
                <a:cubicBezTo>
                  <a:pt x="994668" y="2432099"/>
                  <a:pt x="999629" y="2427139"/>
                  <a:pt x="1004590" y="2422178"/>
                </a:cubicBezTo>
                <a:cubicBezTo>
                  <a:pt x="1004590" y="2417216"/>
                  <a:pt x="1004590" y="2413496"/>
                  <a:pt x="1004590" y="2411015"/>
                </a:cubicBezTo>
                <a:cubicBezTo>
                  <a:pt x="1004590" y="2408535"/>
                  <a:pt x="1004590" y="2407295"/>
                  <a:pt x="1004590" y="2407295"/>
                </a:cubicBezTo>
                <a:cubicBezTo>
                  <a:pt x="999629" y="2407295"/>
                  <a:pt x="997149" y="2409775"/>
                  <a:pt x="997149" y="2414736"/>
                </a:cubicBezTo>
                <a:lnTo>
                  <a:pt x="989707" y="2414736"/>
                </a:lnTo>
                <a:cubicBezTo>
                  <a:pt x="984746" y="2414736"/>
                  <a:pt x="983506" y="2412256"/>
                  <a:pt x="985987" y="2407295"/>
                </a:cubicBezTo>
                <a:cubicBezTo>
                  <a:pt x="988467" y="2402334"/>
                  <a:pt x="990947" y="2399853"/>
                  <a:pt x="993428" y="2399853"/>
                </a:cubicBezTo>
                <a:cubicBezTo>
                  <a:pt x="995908" y="2399853"/>
                  <a:pt x="1000869" y="2397373"/>
                  <a:pt x="1008311" y="2392412"/>
                </a:cubicBezTo>
                <a:cubicBezTo>
                  <a:pt x="1015752" y="2387451"/>
                  <a:pt x="1020713" y="2384970"/>
                  <a:pt x="1023194" y="2384970"/>
                </a:cubicBezTo>
                <a:cubicBezTo>
                  <a:pt x="1025674" y="2384970"/>
                  <a:pt x="1029395" y="2383730"/>
                  <a:pt x="1034356" y="2381250"/>
                </a:cubicBezTo>
                <a:cubicBezTo>
                  <a:pt x="1039317" y="2378769"/>
                  <a:pt x="1040557" y="2375049"/>
                  <a:pt x="1038076" y="2370088"/>
                </a:cubicBezTo>
                <a:cubicBezTo>
                  <a:pt x="1035596" y="2365127"/>
                  <a:pt x="1034356" y="2360166"/>
                  <a:pt x="1034356" y="2355205"/>
                </a:cubicBezTo>
                <a:cubicBezTo>
                  <a:pt x="1034356" y="2360166"/>
                  <a:pt x="1033115" y="2362646"/>
                  <a:pt x="1030635" y="2362646"/>
                </a:cubicBezTo>
                <a:cubicBezTo>
                  <a:pt x="1028155" y="2362646"/>
                  <a:pt x="1026914" y="2360166"/>
                  <a:pt x="1026914" y="2355205"/>
                </a:cubicBezTo>
                <a:cubicBezTo>
                  <a:pt x="1026914" y="2340322"/>
                  <a:pt x="1031875" y="2332881"/>
                  <a:pt x="1041797" y="2332881"/>
                </a:cubicBezTo>
                <a:lnTo>
                  <a:pt x="1056680" y="2325439"/>
                </a:lnTo>
                <a:cubicBezTo>
                  <a:pt x="1056680" y="2320478"/>
                  <a:pt x="1059160" y="2317998"/>
                  <a:pt x="1064121" y="2317998"/>
                </a:cubicBezTo>
                <a:cubicBezTo>
                  <a:pt x="1069082" y="2317998"/>
                  <a:pt x="1072803" y="2319238"/>
                  <a:pt x="1075283" y="2321719"/>
                </a:cubicBezTo>
                <a:cubicBezTo>
                  <a:pt x="1077764" y="2324199"/>
                  <a:pt x="1076524" y="2327920"/>
                  <a:pt x="1071563" y="2332881"/>
                </a:cubicBezTo>
                <a:cubicBezTo>
                  <a:pt x="1071563" y="2337842"/>
                  <a:pt x="1070322" y="2340322"/>
                  <a:pt x="1067842" y="2340322"/>
                </a:cubicBezTo>
                <a:cubicBezTo>
                  <a:pt x="1065362" y="2340322"/>
                  <a:pt x="1064121" y="2337842"/>
                  <a:pt x="1064121" y="2332881"/>
                </a:cubicBezTo>
                <a:cubicBezTo>
                  <a:pt x="1059160" y="2332881"/>
                  <a:pt x="1056680" y="2332881"/>
                  <a:pt x="1056680" y="2332881"/>
                </a:cubicBezTo>
                <a:cubicBezTo>
                  <a:pt x="1056680" y="2332881"/>
                  <a:pt x="1056680" y="2334121"/>
                  <a:pt x="1056680" y="2336601"/>
                </a:cubicBezTo>
                <a:cubicBezTo>
                  <a:pt x="1056680" y="2339082"/>
                  <a:pt x="1059160" y="2340322"/>
                  <a:pt x="1064121" y="2340322"/>
                </a:cubicBezTo>
                <a:lnTo>
                  <a:pt x="1056680" y="2355205"/>
                </a:lnTo>
                <a:lnTo>
                  <a:pt x="1049239" y="2370088"/>
                </a:lnTo>
                <a:lnTo>
                  <a:pt x="1056680" y="2370088"/>
                </a:lnTo>
                <a:cubicBezTo>
                  <a:pt x="1061641" y="2365127"/>
                  <a:pt x="1064121" y="2362646"/>
                  <a:pt x="1064121" y="2362646"/>
                </a:cubicBezTo>
                <a:cubicBezTo>
                  <a:pt x="1064121" y="2357685"/>
                  <a:pt x="1064121" y="2355205"/>
                  <a:pt x="1064121" y="2355205"/>
                </a:cubicBezTo>
                <a:cubicBezTo>
                  <a:pt x="1069082" y="2355205"/>
                  <a:pt x="1071563" y="2353965"/>
                  <a:pt x="1071563" y="2351484"/>
                </a:cubicBezTo>
                <a:cubicBezTo>
                  <a:pt x="1071563" y="2349004"/>
                  <a:pt x="1071563" y="2347763"/>
                  <a:pt x="1071563" y="2347763"/>
                </a:cubicBezTo>
                <a:cubicBezTo>
                  <a:pt x="1071563" y="2342802"/>
                  <a:pt x="1075283" y="2339082"/>
                  <a:pt x="1082725" y="2336601"/>
                </a:cubicBezTo>
                <a:cubicBezTo>
                  <a:pt x="1090166" y="2334121"/>
                  <a:pt x="1093887" y="2335361"/>
                  <a:pt x="1093887" y="2340322"/>
                </a:cubicBezTo>
                <a:lnTo>
                  <a:pt x="1101328" y="2332881"/>
                </a:lnTo>
                <a:lnTo>
                  <a:pt x="1101328" y="2325439"/>
                </a:lnTo>
                <a:cubicBezTo>
                  <a:pt x="1096367" y="2330400"/>
                  <a:pt x="1093887" y="2330400"/>
                  <a:pt x="1093887" y="2325439"/>
                </a:cubicBezTo>
                <a:lnTo>
                  <a:pt x="1093887" y="2317998"/>
                </a:lnTo>
                <a:cubicBezTo>
                  <a:pt x="1088926" y="2317998"/>
                  <a:pt x="1085205" y="2316757"/>
                  <a:pt x="1082725" y="2314277"/>
                </a:cubicBezTo>
                <a:cubicBezTo>
                  <a:pt x="1080244" y="2311797"/>
                  <a:pt x="1079004" y="2305595"/>
                  <a:pt x="1079004" y="2295674"/>
                </a:cubicBezTo>
                <a:cubicBezTo>
                  <a:pt x="1083965" y="2290713"/>
                  <a:pt x="1083965" y="2288232"/>
                  <a:pt x="1079004" y="2288232"/>
                </a:cubicBezTo>
                <a:cubicBezTo>
                  <a:pt x="1074043" y="2288232"/>
                  <a:pt x="1072803" y="2285752"/>
                  <a:pt x="1075283" y="2280791"/>
                </a:cubicBezTo>
                <a:cubicBezTo>
                  <a:pt x="1077764" y="2275830"/>
                  <a:pt x="1076524" y="2272109"/>
                  <a:pt x="1071563" y="2269629"/>
                </a:cubicBezTo>
                <a:cubicBezTo>
                  <a:pt x="1066602" y="2267148"/>
                  <a:pt x="1062881" y="2268388"/>
                  <a:pt x="1060400" y="2273349"/>
                </a:cubicBezTo>
                <a:cubicBezTo>
                  <a:pt x="1057920" y="2278310"/>
                  <a:pt x="1054199" y="2278310"/>
                  <a:pt x="1049239" y="2273349"/>
                </a:cubicBezTo>
                <a:lnTo>
                  <a:pt x="1056680" y="2258467"/>
                </a:lnTo>
                <a:cubicBezTo>
                  <a:pt x="1056680" y="2253506"/>
                  <a:pt x="1054199" y="2251025"/>
                  <a:pt x="1049239" y="2251025"/>
                </a:cubicBezTo>
                <a:cubicBezTo>
                  <a:pt x="1044277" y="2251025"/>
                  <a:pt x="1041797" y="2249785"/>
                  <a:pt x="1041797" y="2247304"/>
                </a:cubicBezTo>
                <a:cubicBezTo>
                  <a:pt x="1041797" y="2244824"/>
                  <a:pt x="1044277" y="2238623"/>
                  <a:pt x="1049239" y="2228701"/>
                </a:cubicBezTo>
                <a:cubicBezTo>
                  <a:pt x="1054199" y="2218779"/>
                  <a:pt x="1055439" y="2211338"/>
                  <a:pt x="1052959" y="2206377"/>
                </a:cubicBezTo>
                <a:cubicBezTo>
                  <a:pt x="1050479" y="2201416"/>
                  <a:pt x="1051719" y="2192734"/>
                  <a:pt x="1056680" y="2180332"/>
                </a:cubicBezTo>
                <a:cubicBezTo>
                  <a:pt x="1061641" y="2167929"/>
                  <a:pt x="1067842" y="2159248"/>
                  <a:pt x="1075283" y="2154287"/>
                </a:cubicBezTo>
                <a:cubicBezTo>
                  <a:pt x="1082725" y="2149326"/>
                  <a:pt x="1088926" y="2144365"/>
                  <a:pt x="1093887" y="2139404"/>
                </a:cubicBezTo>
                <a:cubicBezTo>
                  <a:pt x="1098848" y="2134443"/>
                  <a:pt x="1103809" y="2131963"/>
                  <a:pt x="1108770" y="2131963"/>
                </a:cubicBezTo>
                <a:lnTo>
                  <a:pt x="1123652" y="2109638"/>
                </a:lnTo>
                <a:cubicBezTo>
                  <a:pt x="1123652" y="2109638"/>
                  <a:pt x="1127373" y="2108398"/>
                  <a:pt x="1134815" y="2105918"/>
                </a:cubicBezTo>
                <a:cubicBezTo>
                  <a:pt x="1142256" y="2103437"/>
                  <a:pt x="1148457" y="2097236"/>
                  <a:pt x="1153418" y="2087314"/>
                </a:cubicBezTo>
                <a:lnTo>
                  <a:pt x="1160859" y="2079873"/>
                </a:lnTo>
                <a:lnTo>
                  <a:pt x="1158069" y="2086384"/>
                </a:lnTo>
                <a:cubicBezTo>
                  <a:pt x="1156209" y="2091965"/>
                  <a:pt x="1157139" y="2094756"/>
                  <a:pt x="1160859" y="2094756"/>
                </a:cubicBezTo>
                <a:cubicBezTo>
                  <a:pt x="1165821" y="2094756"/>
                  <a:pt x="1168301" y="2092275"/>
                  <a:pt x="1168301" y="2087314"/>
                </a:cubicBezTo>
                <a:lnTo>
                  <a:pt x="1175742" y="2079873"/>
                </a:lnTo>
                <a:cubicBezTo>
                  <a:pt x="1180703" y="2074912"/>
                  <a:pt x="1183184" y="2072431"/>
                  <a:pt x="1183184" y="2072431"/>
                </a:cubicBezTo>
                <a:cubicBezTo>
                  <a:pt x="1183184" y="2072431"/>
                  <a:pt x="1185664" y="2069951"/>
                  <a:pt x="1190625" y="2064990"/>
                </a:cubicBezTo>
                <a:cubicBezTo>
                  <a:pt x="1220391" y="2064990"/>
                  <a:pt x="1235274" y="2055068"/>
                  <a:pt x="1235274" y="2035224"/>
                </a:cubicBezTo>
                <a:cubicBezTo>
                  <a:pt x="1235274" y="2030263"/>
                  <a:pt x="1236514" y="2027783"/>
                  <a:pt x="1238994" y="2027783"/>
                </a:cubicBezTo>
                <a:cubicBezTo>
                  <a:pt x="1241475" y="2027783"/>
                  <a:pt x="1245195" y="2027783"/>
                  <a:pt x="1250156" y="2027783"/>
                </a:cubicBezTo>
                <a:lnTo>
                  <a:pt x="1265039" y="2027783"/>
                </a:lnTo>
                <a:cubicBezTo>
                  <a:pt x="1260078" y="2027783"/>
                  <a:pt x="1260078" y="2025303"/>
                  <a:pt x="1265039" y="2020342"/>
                </a:cubicBezTo>
                <a:cubicBezTo>
                  <a:pt x="1270000" y="2015381"/>
                  <a:pt x="1267519" y="2010420"/>
                  <a:pt x="1257598" y="2005459"/>
                </a:cubicBezTo>
                <a:cubicBezTo>
                  <a:pt x="1252637" y="2000498"/>
                  <a:pt x="1252637" y="1995537"/>
                  <a:pt x="1257598" y="1990576"/>
                </a:cubicBezTo>
                <a:lnTo>
                  <a:pt x="1257598" y="1983135"/>
                </a:lnTo>
                <a:cubicBezTo>
                  <a:pt x="1257598" y="1988096"/>
                  <a:pt x="1260078" y="1993056"/>
                  <a:pt x="1265039" y="1998017"/>
                </a:cubicBezTo>
                <a:lnTo>
                  <a:pt x="1279922" y="1998017"/>
                </a:lnTo>
                <a:cubicBezTo>
                  <a:pt x="1284883" y="1993056"/>
                  <a:pt x="1286123" y="1988096"/>
                  <a:pt x="1283643" y="1983135"/>
                </a:cubicBezTo>
                <a:cubicBezTo>
                  <a:pt x="1281162" y="1978174"/>
                  <a:pt x="1279922" y="1978174"/>
                  <a:pt x="1279922" y="1983135"/>
                </a:cubicBezTo>
                <a:lnTo>
                  <a:pt x="1272481" y="1975693"/>
                </a:lnTo>
                <a:cubicBezTo>
                  <a:pt x="1272481" y="1970732"/>
                  <a:pt x="1277442" y="1970732"/>
                  <a:pt x="1287364" y="1975693"/>
                </a:cubicBezTo>
                <a:lnTo>
                  <a:pt x="1302246" y="1975693"/>
                </a:lnTo>
                <a:cubicBezTo>
                  <a:pt x="1302246" y="1970732"/>
                  <a:pt x="1304727" y="1968252"/>
                  <a:pt x="1309688" y="1968252"/>
                </a:cubicBezTo>
                <a:cubicBezTo>
                  <a:pt x="1324571" y="1968252"/>
                  <a:pt x="1329532" y="1963291"/>
                  <a:pt x="1324571" y="1953369"/>
                </a:cubicBezTo>
                <a:cubicBezTo>
                  <a:pt x="1324571" y="1948408"/>
                  <a:pt x="1327051" y="1947168"/>
                  <a:pt x="1332012" y="1949648"/>
                </a:cubicBezTo>
                <a:cubicBezTo>
                  <a:pt x="1336973" y="1952129"/>
                  <a:pt x="1339453" y="1950889"/>
                  <a:pt x="1339453" y="1945928"/>
                </a:cubicBezTo>
                <a:lnTo>
                  <a:pt x="1339453" y="1938486"/>
                </a:lnTo>
                <a:lnTo>
                  <a:pt x="1346895" y="1938486"/>
                </a:lnTo>
                <a:cubicBezTo>
                  <a:pt x="1356817" y="1933525"/>
                  <a:pt x="1364258" y="1931045"/>
                  <a:pt x="1369219" y="1931045"/>
                </a:cubicBezTo>
                <a:cubicBezTo>
                  <a:pt x="1369219" y="1926084"/>
                  <a:pt x="1369219" y="1923603"/>
                  <a:pt x="1369219" y="1923603"/>
                </a:cubicBezTo>
                <a:cubicBezTo>
                  <a:pt x="1369219" y="1923603"/>
                  <a:pt x="1371699" y="1926084"/>
                  <a:pt x="1376660" y="1931045"/>
                </a:cubicBezTo>
                <a:lnTo>
                  <a:pt x="1376660" y="1938486"/>
                </a:lnTo>
                <a:cubicBezTo>
                  <a:pt x="1376660" y="1938486"/>
                  <a:pt x="1376660" y="1940966"/>
                  <a:pt x="1376660" y="1945928"/>
                </a:cubicBezTo>
                <a:cubicBezTo>
                  <a:pt x="1376660" y="1950889"/>
                  <a:pt x="1377901" y="1954609"/>
                  <a:pt x="1380381" y="1957090"/>
                </a:cubicBezTo>
                <a:cubicBezTo>
                  <a:pt x="1382861" y="1959570"/>
                  <a:pt x="1384102" y="1958330"/>
                  <a:pt x="1384102" y="1953369"/>
                </a:cubicBezTo>
                <a:cubicBezTo>
                  <a:pt x="1384102" y="1948408"/>
                  <a:pt x="1386582" y="1945928"/>
                  <a:pt x="1391543" y="1945928"/>
                </a:cubicBezTo>
                <a:cubicBezTo>
                  <a:pt x="1396504" y="1945928"/>
                  <a:pt x="1397744" y="1942207"/>
                  <a:pt x="1395264" y="1934766"/>
                </a:cubicBezTo>
                <a:cubicBezTo>
                  <a:pt x="1392784" y="1927324"/>
                  <a:pt x="1389063" y="1923603"/>
                  <a:pt x="1384102" y="1923603"/>
                </a:cubicBezTo>
                <a:cubicBezTo>
                  <a:pt x="1379141" y="1923603"/>
                  <a:pt x="1381621" y="1916162"/>
                  <a:pt x="1391543" y="1901279"/>
                </a:cubicBezTo>
                <a:lnTo>
                  <a:pt x="1398984" y="1886396"/>
                </a:lnTo>
                <a:cubicBezTo>
                  <a:pt x="1398984" y="1886396"/>
                  <a:pt x="1398984" y="1883916"/>
                  <a:pt x="1398984" y="1878955"/>
                </a:cubicBezTo>
                <a:cubicBezTo>
                  <a:pt x="1398984" y="1864072"/>
                  <a:pt x="1401465" y="1864072"/>
                  <a:pt x="1406426" y="1878955"/>
                </a:cubicBezTo>
                <a:cubicBezTo>
                  <a:pt x="1406426" y="1878955"/>
                  <a:pt x="1407666" y="1878955"/>
                  <a:pt x="1410147" y="1878955"/>
                </a:cubicBezTo>
                <a:cubicBezTo>
                  <a:pt x="1412627" y="1878955"/>
                  <a:pt x="1416348" y="1878955"/>
                  <a:pt x="1421309" y="1878955"/>
                </a:cubicBezTo>
                <a:cubicBezTo>
                  <a:pt x="1426270" y="1873994"/>
                  <a:pt x="1428750" y="1871513"/>
                  <a:pt x="1428750" y="1871513"/>
                </a:cubicBezTo>
                <a:cubicBezTo>
                  <a:pt x="1428750" y="1866552"/>
                  <a:pt x="1428750" y="1864072"/>
                  <a:pt x="1428750" y="1864072"/>
                </a:cubicBezTo>
                <a:cubicBezTo>
                  <a:pt x="1428750" y="1864072"/>
                  <a:pt x="1431231" y="1864072"/>
                  <a:pt x="1436192" y="1864072"/>
                </a:cubicBezTo>
                <a:cubicBezTo>
                  <a:pt x="1441153" y="1859111"/>
                  <a:pt x="1444873" y="1859111"/>
                  <a:pt x="1447354" y="1864072"/>
                </a:cubicBezTo>
                <a:cubicBezTo>
                  <a:pt x="1449834" y="1869033"/>
                  <a:pt x="1448594" y="1871513"/>
                  <a:pt x="1443633" y="1871513"/>
                </a:cubicBezTo>
                <a:cubicBezTo>
                  <a:pt x="1443633" y="1876474"/>
                  <a:pt x="1443633" y="1878955"/>
                  <a:pt x="1443633" y="1878955"/>
                </a:cubicBezTo>
                <a:cubicBezTo>
                  <a:pt x="1443633" y="1878955"/>
                  <a:pt x="1446113" y="1881435"/>
                  <a:pt x="1451074" y="1886396"/>
                </a:cubicBezTo>
                <a:cubicBezTo>
                  <a:pt x="1456035" y="1886396"/>
                  <a:pt x="1460996" y="1886396"/>
                  <a:pt x="1465957" y="1886396"/>
                </a:cubicBezTo>
                <a:cubicBezTo>
                  <a:pt x="1465957" y="1881435"/>
                  <a:pt x="1463477" y="1878955"/>
                  <a:pt x="1458516" y="1878955"/>
                </a:cubicBezTo>
                <a:cubicBezTo>
                  <a:pt x="1453555" y="1878955"/>
                  <a:pt x="1453555" y="1876474"/>
                  <a:pt x="1458516" y="1871513"/>
                </a:cubicBezTo>
                <a:cubicBezTo>
                  <a:pt x="1463477" y="1866552"/>
                  <a:pt x="1464717" y="1864072"/>
                  <a:pt x="1462237" y="1864072"/>
                </a:cubicBezTo>
                <a:cubicBezTo>
                  <a:pt x="1459756" y="1864072"/>
                  <a:pt x="1457276" y="1862832"/>
                  <a:pt x="1454795" y="1860351"/>
                </a:cubicBezTo>
                <a:cubicBezTo>
                  <a:pt x="1452315" y="1857871"/>
                  <a:pt x="1451074" y="1854150"/>
                  <a:pt x="1451074" y="1849189"/>
                </a:cubicBezTo>
                <a:cubicBezTo>
                  <a:pt x="1456035" y="1844228"/>
                  <a:pt x="1458516" y="1844228"/>
                  <a:pt x="1458516" y="1849189"/>
                </a:cubicBezTo>
                <a:lnTo>
                  <a:pt x="1465957" y="1841748"/>
                </a:lnTo>
                <a:lnTo>
                  <a:pt x="1465957" y="1826865"/>
                </a:lnTo>
                <a:lnTo>
                  <a:pt x="1472158" y="1820664"/>
                </a:lnTo>
                <a:lnTo>
                  <a:pt x="1467817" y="1821284"/>
                </a:lnTo>
                <a:cubicBezTo>
                  <a:pt x="1464097" y="1822524"/>
                  <a:pt x="1460996" y="1824384"/>
                  <a:pt x="1458516" y="1826865"/>
                </a:cubicBezTo>
                <a:lnTo>
                  <a:pt x="1447354" y="1826865"/>
                </a:lnTo>
                <a:cubicBezTo>
                  <a:pt x="1449834" y="1826865"/>
                  <a:pt x="1451074" y="1824385"/>
                  <a:pt x="1451074" y="1819423"/>
                </a:cubicBezTo>
                <a:lnTo>
                  <a:pt x="1447354" y="1811982"/>
                </a:lnTo>
                <a:lnTo>
                  <a:pt x="1465957" y="1811982"/>
                </a:lnTo>
                <a:cubicBezTo>
                  <a:pt x="1470918" y="1807021"/>
                  <a:pt x="1478360" y="1807021"/>
                  <a:pt x="1488281" y="1811982"/>
                </a:cubicBezTo>
                <a:lnTo>
                  <a:pt x="1495723" y="1797099"/>
                </a:lnTo>
                <a:lnTo>
                  <a:pt x="1503164" y="1797099"/>
                </a:lnTo>
                <a:cubicBezTo>
                  <a:pt x="1503164" y="1797099"/>
                  <a:pt x="1503164" y="1799579"/>
                  <a:pt x="1503164" y="1804541"/>
                </a:cubicBezTo>
                <a:lnTo>
                  <a:pt x="1510606" y="1782216"/>
                </a:lnTo>
                <a:cubicBezTo>
                  <a:pt x="1510606" y="1772295"/>
                  <a:pt x="1510606" y="1767334"/>
                  <a:pt x="1510606" y="1767334"/>
                </a:cubicBezTo>
                <a:lnTo>
                  <a:pt x="1518047" y="1767334"/>
                </a:lnTo>
                <a:cubicBezTo>
                  <a:pt x="1523008" y="1762372"/>
                  <a:pt x="1523008" y="1757412"/>
                  <a:pt x="1518047" y="1752451"/>
                </a:cubicBezTo>
                <a:lnTo>
                  <a:pt x="1518047" y="1745009"/>
                </a:lnTo>
                <a:cubicBezTo>
                  <a:pt x="1518047" y="1749971"/>
                  <a:pt x="1519287" y="1751210"/>
                  <a:pt x="1521768" y="1748730"/>
                </a:cubicBezTo>
                <a:cubicBezTo>
                  <a:pt x="1524248" y="1746250"/>
                  <a:pt x="1527969" y="1742529"/>
                  <a:pt x="1532930" y="1737568"/>
                </a:cubicBezTo>
                <a:cubicBezTo>
                  <a:pt x="1537891" y="1727647"/>
                  <a:pt x="1542852" y="1722685"/>
                  <a:pt x="1547813" y="1722685"/>
                </a:cubicBezTo>
                <a:cubicBezTo>
                  <a:pt x="1552773" y="1717724"/>
                  <a:pt x="1557735" y="1710282"/>
                  <a:pt x="1562696" y="1700361"/>
                </a:cubicBezTo>
                <a:lnTo>
                  <a:pt x="1570137" y="1685478"/>
                </a:lnTo>
                <a:cubicBezTo>
                  <a:pt x="1570137" y="1690439"/>
                  <a:pt x="1572617" y="1690439"/>
                  <a:pt x="1577578" y="1685478"/>
                </a:cubicBezTo>
                <a:cubicBezTo>
                  <a:pt x="1582539" y="1680517"/>
                  <a:pt x="1583779" y="1676796"/>
                  <a:pt x="1581299" y="1674316"/>
                </a:cubicBezTo>
                <a:cubicBezTo>
                  <a:pt x="1578818" y="1671836"/>
                  <a:pt x="1580059" y="1670595"/>
                  <a:pt x="1585020" y="1670595"/>
                </a:cubicBezTo>
                <a:cubicBezTo>
                  <a:pt x="1585020" y="1670595"/>
                  <a:pt x="1587500" y="1670595"/>
                  <a:pt x="1592461" y="1670595"/>
                </a:cubicBezTo>
                <a:cubicBezTo>
                  <a:pt x="1587500" y="1675557"/>
                  <a:pt x="1586260" y="1679277"/>
                  <a:pt x="1588740" y="1681757"/>
                </a:cubicBezTo>
                <a:cubicBezTo>
                  <a:pt x="1591221" y="1684238"/>
                  <a:pt x="1593701" y="1685478"/>
                  <a:pt x="1596182" y="1685478"/>
                </a:cubicBezTo>
                <a:cubicBezTo>
                  <a:pt x="1598662" y="1685478"/>
                  <a:pt x="1602383" y="1682998"/>
                  <a:pt x="1607344" y="1678037"/>
                </a:cubicBezTo>
                <a:cubicBezTo>
                  <a:pt x="1607344" y="1682998"/>
                  <a:pt x="1607344" y="1685478"/>
                  <a:pt x="1607344" y="1685478"/>
                </a:cubicBezTo>
                <a:cubicBezTo>
                  <a:pt x="1607344" y="1685478"/>
                  <a:pt x="1604863" y="1690439"/>
                  <a:pt x="1599903" y="1700361"/>
                </a:cubicBezTo>
                <a:cubicBezTo>
                  <a:pt x="1599903" y="1700361"/>
                  <a:pt x="1598662" y="1702841"/>
                  <a:pt x="1596182" y="1707802"/>
                </a:cubicBezTo>
                <a:cubicBezTo>
                  <a:pt x="1593701" y="1712764"/>
                  <a:pt x="1591221" y="1715244"/>
                  <a:pt x="1588740" y="1715244"/>
                </a:cubicBezTo>
                <a:cubicBezTo>
                  <a:pt x="1586260" y="1715244"/>
                  <a:pt x="1585020" y="1717724"/>
                  <a:pt x="1585020" y="1722685"/>
                </a:cubicBezTo>
                <a:cubicBezTo>
                  <a:pt x="1585020" y="1727647"/>
                  <a:pt x="1582539" y="1730127"/>
                  <a:pt x="1577578" y="1730127"/>
                </a:cubicBezTo>
                <a:cubicBezTo>
                  <a:pt x="1572617" y="1730127"/>
                  <a:pt x="1570137" y="1727647"/>
                  <a:pt x="1570137" y="1722685"/>
                </a:cubicBezTo>
                <a:cubicBezTo>
                  <a:pt x="1570137" y="1712764"/>
                  <a:pt x="1567656" y="1712764"/>
                  <a:pt x="1562696" y="1722685"/>
                </a:cubicBezTo>
                <a:lnTo>
                  <a:pt x="1562696" y="1730127"/>
                </a:lnTo>
                <a:cubicBezTo>
                  <a:pt x="1567656" y="1730127"/>
                  <a:pt x="1570137" y="1732607"/>
                  <a:pt x="1570137" y="1737568"/>
                </a:cubicBezTo>
                <a:cubicBezTo>
                  <a:pt x="1575098" y="1747489"/>
                  <a:pt x="1580059" y="1747489"/>
                  <a:pt x="1585020" y="1737568"/>
                </a:cubicBezTo>
                <a:cubicBezTo>
                  <a:pt x="1589981" y="1727647"/>
                  <a:pt x="1593701" y="1723926"/>
                  <a:pt x="1596182" y="1726406"/>
                </a:cubicBezTo>
                <a:cubicBezTo>
                  <a:pt x="1598662" y="1728886"/>
                  <a:pt x="1599903" y="1727647"/>
                  <a:pt x="1599903" y="1722685"/>
                </a:cubicBezTo>
                <a:lnTo>
                  <a:pt x="1607344" y="1715244"/>
                </a:lnTo>
                <a:cubicBezTo>
                  <a:pt x="1612305" y="1710282"/>
                  <a:pt x="1614785" y="1705322"/>
                  <a:pt x="1614785" y="1700361"/>
                </a:cubicBezTo>
                <a:cubicBezTo>
                  <a:pt x="1614785" y="1695400"/>
                  <a:pt x="1617266" y="1690439"/>
                  <a:pt x="1622227" y="1685478"/>
                </a:cubicBezTo>
                <a:cubicBezTo>
                  <a:pt x="1632149" y="1670595"/>
                  <a:pt x="1632149" y="1663154"/>
                  <a:pt x="1622227" y="1663154"/>
                </a:cubicBezTo>
                <a:cubicBezTo>
                  <a:pt x="1617266" y="1663154"/>
                  <a:pt x="1614785" y="1661913"/>
                  <a:pt x="1614785" y="1659433"/>
                </a:cubicBezTo>
                <a:cubicBezTo>
                  <a:pt x="1614785" y="1656953"/>
                  <a:pt x="1616026" y="1655713"/>
                  <a:pt x="1618506" y="1655713"/>
                </a:cubicBezTo>
                <a:cubicBezTo>
                  <a:pt x="1620987" y="1655713"/>
                  <a:pt x="1622227" y="1653232"/>
                  <a:pt x="1622227" y="1648271"/>
                </a:cubicBezTo>
                <a:cubicBezTo>
                  <a:pt x="1622227" y="1643310"/>
                  <a:pt x="1619746" y="1640830"/>
                  <a:pt x="1614785" y="1640830"/>
                </a:cubicBezTo>
                <a:cubicBezTo>
                  <a:pt x="1609825" y="1640830"/>
                  <a:pt x="1609825" y="1638350"/>
                  <a:pt x="1614785" y="1633388"/>
                </a:cubicBezTo>
                <a:cubicBezTo>
                  <a:pt x="1614785" y="1628427"/>
                  <a:pt x="1617266" y="1625947"/>
                  <a:pt x="1622227" y="1625947"/>
                </a:cubicBezTo>
                <a:cubicBezTo>
                  <a:pt x="1632149" y="1635868"/>
                  <a:pt x="1637110" y="1635868"/>
                  <a:pt x="1637110" y="1625947"/>
                </a:cubicBezTo>
                <a:lnTo>
                  <a:pt x="1622227" y="1611064"/>
                </a:lnTo>
                <a:cubicBezTo>
                  <a:pt x="1632149" y="1606103"/>
                  <a:pt x="1639590" y="1606103"/>
                  <a:pt x="1644551" y="1611064"/>
                </a:cubicBezTo>
                <a:cubicBezTo>
                  <a:pt x="1644551" y="1620986"/>
                  <a:pt x="1647032" y="1620986"/>
                  <a:pt x="1651992" y="1611064"/>
                </a:cubicBezTo>
                <a:cubicBezTo>
                  <a:pt x="1651992" y="1606103"/>
                  <a:pt x="1651992" y="1598661"/>
                  <a:pt x="1651992" y="1588740"/>
                </a:cubicBezTo>
                <a:cubicBezTo>
                  <a:pt x="1651992" y="1578818"/>
                  <a:pt x="1654473" y="1570136"/>
                  <a:pt x="1659434" y="1562695"/>
                </a:cubicBezTo>
                <a:cubicBezTo>
                  <a:pt x="1664395" y="1555254"/>
                  <a:pt x="1669356" y="1551533"/>
                  <a:pt x="1674316" y="1551533"/>
                </a:cubicBezTo>
                <a:cubicBezTo>
                  <a:pt x="1674316" y="1551533"/>
                  <a:pt x="1674316" y="1549053"/>
                  <a:pt x="1674316" y="1544091"/>
                </a:cubicBezTo>
                <a:cubicBezTo>
                  <a:pt x="1674316" y="1544091"/>
                  <a:pt x="1676797" y="1544091"/>
                  <a:pt x="1681758" y="1544091"/>
                </a:cubicBezTo>
                <a:lnTo>
                  <a:pt x="1666875" y="1566416"/>
                </a:lnTo>
                <a:cubicBezTo>
                  <a:pt x="1661914" y="1576337"/>
                  <a:pt x="1659434" y="1581298"/>
                  <a:pt x="1659434" y="1581298"/>
                </a:cubicBezTo>
                <a:lnTo>
                  <a:pt x="1681758" y="1573857"/>
                </a:lnTo>
                <a:cubicBezTo>
                  <a:pt x="1681758" y="1568896"/>
                  <a:pt x="1686719" y="1561454"/>
                  <a:pt x="1696641" y="1551533"/>
                </a:cubicBezTo>
                <a:cubicBezTo>
                  <a:pt x="1706563" y="1541611"/>
                  <a:pt x="1711523" y="1535409"/>
                  <a:pt x="1711523" y="1532929"/>
                </a:cubicBezTo>
                <a:cubicBezTo>
                  <a:pt x="1711523" y="1530449"/>
                  <a:pt x="1712764" y="1529209"/>
                  <a:pt x="1715244" y="1529209"/>
                </a:cubicBezTo>
                <a:cubicBezTo>
                  <a:pt x="1717725" y="1529209"/>
                  <a:pt x="1718965" y="1526729"/>
                  <a:pt x="1718965" y="1521767"/>
                </a:cubicBezTo>
                <a:cubicBezTo>
                  <a:pt x="1718965" y="1521767"/>
                  <a:pt x="1718965" y="1520527"/>
                  <a:pt x="1718965" y="1518047"/>
                </a:cubicBezTo>
                <a:cubicBezTo>
                  <a:pt x="1718965" y="1515566"/>
                  <a:pt x="1721446" y="1514326"/>
                  <a:pt x="1726407" y="1514326"/>
                </a:cubicBezTo>
                <a:cubicBezTo>
                  <a:pt x="1731367" y="1504404"/>
                  <a:pt x="1731367" y="1499443"/>
                  <a:pt x="1726407" y="1499443"/>
                </a:cubicBezTo>
                <a:cubicBezTo>
                  <a:pt x="1721446" y="1499443"/>
                  <a:pt x="1720205" y="1495722"/>
                  <a:pt x="1722686" y="1488281"/>
                </a:cubicBezTo>
                <a:cubicBezTo>
                  <a:pt x="1725166" y="1480839"/>
                  <a:pt x="1723926" y="1474639"/>
                  <a:pt x="1718965" y="1469677"/>
                </a:cubicBezTo>
                <a:lnTo>
                  <a:pt x="1726407" y="1469677"/>
                </a:lnTo>
                <a:cubicBezTo>
                  <a:pt x="1726407" y="1469677"/>
                  <a:pt x="1727647" y="1469677"/>
                  <a:pt x="1730127" y="1469677"/>
                </a:cubicBezTo>
                <a:cubicBezTo>
                  <a:pt x="1732608" y="1469677"/>
                  <a:pt x="1735088" y="1467197"/>
                  <a:pt x="1737568" y="1462236"/>
                </a:cubicBezTo>
                <a:cubicBezTo>
                  <a:pt x="1740049" y="1457275"/>
                  <a:pt x="1738809" y="1454795"/>
                  <a:pt x="1733848" y="1454795"/>
                </a:cubicBezTo>
                <a:lnTo>
                  <a:pt x="1741289" y="1447353"/>
                </a:lnTo>
                <a:lnTo>
                  <a:pt x="1748731" y="1439912"/>
                </a:lnTo>
                <a:cubicBezTo>
                  <a:pt x="1743770" y="1444873"/>
                  <a:pt x="1743770" y="1447353"/>
                  <a:pt x="1748731" y="1447353"/>
                </a:cubicBezTo>
                <a:cubicBezTo>
                  <a:pt x="1753692" y="1442392"/>
                  <a:pt x="1756172" y="1439912"/>
                  <a:pt x="1756172" y="1439912"/>
                </a:cubicBezTo>
                <a:lnTo>
                  <a:pt x="1756172" y="1432470"/>
                </a:lnTo>
                <a:lnTo>
                  <a:pt x="1763613" y="1425029"/>
                </a:lnTo>
                <a:cubicBezTo>
                  <a:pt x="1763613" y="1420068"/>
                  <a:pt x="1766094" y="1417588"/>
                  <a:pt x="1771055" y="1417588"/>
                </a:cubicBezTo>
                <a:cubicBezTo>
                  <a:pt x="1776016" y="1417588"/>
                  <a:pt x="1779736" y="1416347"/>
                  <a:pt x="1782217" y="1413867"/>
                </a:cubicBezTo>
                <a:cubicBezTo>
                  <a:pt x="1784697" y="1411387"/>
                  <a:pt x="1785938" y="1410146"/>
                  <a:pt x="1785938" y="1410146"/>
                </a:cubicBezTo>
                <a:cubicBezTo>
                  <a:pt x="1785938" y="1410146"/>
                  <a:pt x="1788418" y="1410146"/>
                  <a:pt x="1793379" y="1410146"/>
                </a:cubicBezTo>
                <a:cubicBezTo>
                  <a:pt x="1798340" y="1410146"/>
                  <a:pt x="1800820" y="1407666"/>
                  <a:pt x="1800820" y="1402705"/>
                </a:cubicBezTo>
                <a:cubicBezTo>
                  <a:pt x="1800820" y="1397743"/>
                  <a:pt x="1804541" y="1395263"/>
                  <a:pt x="1811983" y="1395263"/>
                </a:cubicBezTo>
                <a:cubicBezTo>
                  <a:pt x="1819424" y="1395263"/>
                  <a:pt x="1820664" y="1392783"/>
                  <a:pt x="1815703" y="1387822"/>
                </a:cubicBezTo>
                <a:lnTo>
                  <a:pt x="1823145" y="1372939"/>
                </a:lnTo>
                <a:cubicBezTo>
                  <a:pt x="1828106" y="1367978"/>
                  <a:pt x="1828106" y="1363018"/>
                  <a:pt x="1823145" y="1358056"/>
                </a:cubicBezTo>
                <a:lnTo>
                  <a:pt x="1845469" y="1335732"/>
                </a:lnTo>
                <a:lnTo>
                  <a:pt x="1852910" y="1335732"/>
                </a:lnTo>
                <a:cubicBezTo>
                  <a:pt x="1852910" y="1330771"/>
                  <a:pt x="1855391" y="1328291"/>
                  <a:pt x="1860352" y="1328291"/>
                </a:cubicBezTo>
                <a:cubicBezTo>
                  <a:pt x="1865313" y="1328291"/>
                  <a:pt x="1867793" y="1325811"/>
                  <a:pt x="1867793" y="1320849"/>
                </a:cubicBezTo>
                <a:lnTo>
                  <a:pt x="1882676" y="1313408"/>
                </a:lnTo>
                <a:cubicBezTo>
                  <a:pt x="1882676" y="1313408"/>
                  <a:pt x="1886397" y="1312167"/>
                  <a:pt x="1893838" y="1309687"/>
                </a:cubicBezTo>
                <a:cubicBezTo>
                  <a:pt x="1901280" y="1307207"/>
                  <a:pt x="1905000" y="1304726"/>
                  <a:pt x="1905000" y="1302246"/>
                </a:cubicBezTo>
                <a:cubicBezTo>
                  <a:pt x="1905000" y="1299766"/>
                  <a:pt x="1902520" y="1298525"/>
                  <a:pt x="1897559" y="1298525"/>
                </a:cubicBezTo>
                <a:lnTo>
                  <a:pt x="1897559" y="1291084"/>
                </a:lnTo>
                <a:cubicBezTo>
                  <a:pt x="1897559" y="1291084"/>
                  <a:pt x="1900039" y="1291084"/>
                  <a:pt x="1905000" y="1291084"/>
                </a:cubicBezTo>
                <a:lnTo>
                  <a:pt x="1897559" y="1283642"/>
                </a:lnTo>
                <a:cubicBezTo>
                  <a:pt x="1902520" y="1278681"/>
                  <a:pt x="1905000" y="1273721"/>
                  <a:pt x="1905000" y="1268759"/>
                </a:cubicBezTo>
                <a:cubicBezTo>
                  <a:pt x="1905000" y="1263798"/>
                  <a:pt x="1906240" y="1261318"/>
                  <a:pt x="1908721" y="1261318"/>
                </a:cubicBezTo>
                <a:cubicBezTo>
                  <a:pt x="1911201" y="1261318"/>
                  <a:pt x="1912442" y="1258838"/>
                  <a:pt x="1912442" y="1253877"/>
                </a:cubicBezTo>
                <a:cubicBezTo>
                  <a:pt x="1912442" y="1248915"/>
                  <a:pt x="1913682" y="1246435"/>
                  <a:pt x="1916162" y="1246435"/>
                </a:cubicBezTo>
                <a:cubicBezTo>
                  <a:pt x="1918643" y="1246435"/>
                  <a:pt x="1922364" y="1246435"/>
                  <a:pt x="1927325" y="1246435"/>
                </a:cubicBezTo>
                <a:lnTo>
                  <a:pt x="1934766" y="1246435"/>
                </a:lnTo>
                <a:lnTo>
                  <a:pt x="1927325" y="1261318"/>
                </a:lnTo>
                <a:lnTo>
                  <a:pt x="1942207" y="1253877"/>
                </a:lnTo>
                <a:cubicBezTo>
                  <a:pt x="1942207" y="1248915"/>
                  <a:pt x="1947168" y="1242714"/>
                  <a:pt x="1957090" y="1235273"/>
                </a:cubicBezTo>
                <a:cubicBezTo>
                  <a:pt x="1967012" y="1227832"/>
                  <a:pt x="1976933" y="1221631"/>
                  <a:pt x="1986856" y="1216670"/>
                </a:cubicBezTo>
                <a:lnTo>
                  <a:pt x="2016621" y="1179463"/>
                </a:lnTo>
                <a:cubicBezTo>
                  <a:pt x="2021582" y="1179463"/>
                  <a:pt x="2024063" y="1179463"/>
                  <a:pt x="2024063" y="1179463"/>
                </a:cubicBezTo>
                <a:cubicBezTo>
                  <a:pt x="2024063" y="1174501"/>
                  <a:pt x="2026543" y="1169541"/>
                  <a:pt x="2031504" y="1164580"/>
                </a:cubicBezTo>
                <a:cubicBezTo>
                  <a:pt x="2036465" y="1159618"/>
                  <a:pt x="2038945" y="1157138"/>
                  <a:pt x="2038945" y="1157138"/>
                </a:cubicBezTo>
                <a:cubicBezTo>
                  <a:pt x="2043906" y="1157138"/>
                  <a:pt x="2047627" y="1155898"/>
                  <a:pt x="2050108" y="1153418"/>
                </a:cubicBezTo>
                <a:cubicBezTo>
                  <a:pt x="2052588" y="1150938"/>
                  <a:pt x="2053828" y="1147217"/>
                  <a:pt x="2053828" y="1142256"/>
                </a:cubicBezTo>
                <a:cubicBezTo>
                  <a:pt x="2058789" y="1137294"/>
                  <a:pt x="2058789" y="1133573"/>
                  <a:pt x="2053828" y="1131093"/>
                </a:cubicBezTo>
                <a:cubicBezTo>
                  <a:pt x="2048867" y="1128613"/>
                  <a:pt x="2043906" y="1129853"/>
                  <a:pt x="2038945" y="1134814"/>
                </a:cubicBezTo>
                <a:lnTo>
                  <a:pt x="2046387" y="1127373"/>
                </a:lnTo>
                <a:cubicBezTo>
                  <a:pt x="2051348" y="1122411"/>
                  <a:pt x="2056309" y="1119931"/>
                  <a:pt x="2061270" y="1119931"/>
                </a:cubicBezTo>
                <a:lnTo>
                  <a:pt x="2068711" y="1112490"/>
                </a:lnTo>
                <a:lnTo>
                  <a:pt x="2076152" y="1105048"/>
                </a:lnTo>
                <a:cubicBezTo>
                  <a:pt x="2076152" y="1110010"/>
                  <a:pt x="2081113" y="1112490"/>
                  <a:pt x="2091035" y="1112490"/>
                </a:cubicBezTo>
                <a:cubicBezTo>
                  <a:pt x="2091035" y="1112490"/>
                  <a:pt x="2092275" y="1112490"/>
                  <a:pt x="2094756" y="1112490"/>
                </a:cubicBezTo>
                <a:cubicBezTo>
                  <a:pt x="2097237" y="1112490"/>
                  <a:pt x="2098477" y="1110010"/>
                  <a:pt x="2098477" y="1105048"/>
                </a:cubicBezTo>
                <a:lnTo>
                  <a:pt x="2120801" y="1090166"/>
                </a:lnTo>
                <a:cubicBezTo>
                  <a:pt x="2130723" y="1075283"/>
                  <a:pt x="2138164" y="1065361"/>
                  <a:pt x="2143125" y="1060400"/>
                </a:cubicBezTo>
                <a:cubicBezTo>
                  <a:pt x="2143125" y="1055439"/>
                  <a:pt x="2144365" y="1052959"/>
                  <a:pt x="2146846" y="1052959"/>
                </a:cubicBezTo>
                <a:cubicBezTo>
                  <a:pt x="2149327" y="1052959"/>
                  <a:pt x="2150567" y="1052959"/>
                  <a:pt x="2150567" y="1052959"/>
                </a:cubicBezTo>
                <a:cubicBezTo>
                  <a:pt x="2150567" y="1052959"/>
                  <a:pt x="2151807" y="1051718"/>
                  <a:pt x="2154287" y="1049238"/>
                </a:cubicBezTo>
                <a:cubicBezTo>
                  <a:pt x="2156768" y="1046758"/>
                  <a:pt x="2158008" y="1045517"/>
                  <a:pt x="2158008" y="1045517"/>
                </a:cubicBezTo>
                <a:cubicBezTo>
                  <a:pt x="2158008" y="1045517"/>
                  <a:pt x="2162969" y="1040556"/>
                  <a:pt x="2172891" y="1030634"/>
                </a:cubicBezTo>
                <a:lnTo>
                  <a:pt x="2195215" y="1015752"/>
                </a:lnTo>
                <a:cubicBezTo>
                  <a:pt x="2195215" y="1010790"/>
                  <a:pt x="2196455" y="1008310"/>
                  <a:pt x="2198935" y="1008310"/>
                </a:cubicBezTo>
                <a:cubicBezTo>
                  <a:pt x="2201416" y="1008310"/>
                  <a:pt x="2207617" y="1005830"/>
                  <a:pt x="2217540" y="1000869"/>
                </a:cubicBezTo>
                <a:cubicBezTo>
                  <a:pt x="2217540" y="995907"/>
                  <a:pt x="2218779" y="993427"/>
                  <a:pt x="2221260" y="993427"/>
                </a:cubicBezTo>
                <a:cubicBezTo>
                  <a:pt x="2223741" y="993427"/>
                  <a:pt x="2227461" y="993427"/>
                  <a:pt x="2232423" y="993427"/>
                </a:cubicBezTo>
                <a:cubicBezTo>
                  <a:pt x="2232423" y="993427"/>
                  <a:pt x="2231182" y="990947"/>
                  <a:pt x="2228701" y="985986"/>
                </a:cubicBezTo>
                <a:cubicBezTo>
                  <a:pt x="2226221" y="981025"/>
                  <a:pt x="2227461" y="978545"/>
                  <a:pt x="2232423" y="978545"/>
                </a:cubicBezTo>
                <a:cubicBezTo>
                  <a:pt x="2237383" y="978545"/>
                  <a:pt x="2242344" y="978545"/>
                  <a:pt x="2247305" y="978545"/>
                </a:cubicBezTo>
                <a:lnTo>
                  <a:pt x="2254746" y="971103"/>
                </a:lnTo>
                <a:cubicBezTo>
                  <a:pt x="2259707" y="966142"/>
                  <a:pt x="2264668" y="966142"/>
                  <a:pt x="2269630" y="971103"/>
                </a:cubicBezTo>
                <a:cubicBezTo>
                  <a:pt x="2274590" y="971103"/>
                  <a:pt x="2279551" y="971103"/>
                  <a:pt x="2284512" y="971103"/>
                </a:cubicBezTo>
                <a:cubicBezTo>
                  <a:pt x="2289473" y="966142"/>
                  <a:pt x="2294434" y="963662"/>
                  <a:pt x="2299394" y="963662"/>
                </a:cubicBezTo>
                <a:cubicBezTo>
                  <a:pt x="2304356" y="963662"/>
                  <a:pt x="2306837" y="966142"/>
                  <a:pt x="2306837" y="971103"/>
                </a:cubicBezTo>
                <a:cubicBezTo>
                  <a:pt x="2306837" y="976064"/>
                  <a:pt x="2304356" y="976064"/>
                  <a:pt x="2299394" y="971103"/>
                </a:cubicBezTo>
                <a:cubicBezTo>
                  <a:pt x="2299394" y="971103"/>
                  <a:pt x="2298155" y="972344"/>
                  <a:pt x="2295674" y="974824"/>
                </a:cubicBezTo>
                <a:cubicBezTo>
                  <a:pt x="2293193" y="977304"/>
                  <a:pt x="2291953" y="978545"/>
                  <a:pt x="2291953" y="978545"/>
                </a:cubicBezTo>
                <a:lnTo>
                  <a:pt x="2262187" y="1008310"/>
                </a:lnTo>
                <a:lnTo>
                  <a:pt x="2254746" y="1008310"/>
                </a:lnTo>
                <a:lnTo>
                  <a:pt x="2254746" y="1015752"/>
                </a:lnTo>
                <a:lnTo>
                  <a:pt x="2247305" y="1015752"/>
                </a:lnTo>
                <a:cubicBezTo>
                  <a:pt x="2242344" y="1015752"/>
                  <a:pt x="2236142" y="1015752"/>
                  <a:pt x="2228701" y="1015752"/>
                </a:cubicBezTo>
                <a:cubicBezTo>
                  <a:pt x="2221260" y="1015752"/>
                  <a:pt x="2212579" y="1020713"/>
                  <a:pt x="2202656" y="1030634"/>
                </a:cubicBezTo>
                <a:cubicBezTo>
                  <a:pt x="2167930" y="1055439"/>
                  <a:pt x="2153047" y="1070322"/>
                  <a:pt x="2158008" y="1075283"/>
                </a:cubicBezTo>
                <a:lnTo>
                  <a:pt x="2150567" y="1075283"/>
                </a:lnTo>
                <a:cubicBezTo>
                  <a:pt x="2145606" y="1080244"/>
                  <a:pt x="2143125" y="1082724"/>
                  <a:pt x="2143125" y="1082724"/>
                </a:cubicBezTo>
                <a:lnTo>
                  <a:pt x="2135684" y="1090166"/>
                </a:lnTo>
                <a:lnTo>
                  <a:pt x="2150567" y="1082724"/>
                </a:lnTo>
                <a:cubicBezTo>
                  <a:pt x="2175371" y="1062880"/>
                  <a:pt x="2192734" y="1052959"/>
                  <a:pt x="2202656" y="1052959"/>
                </a:cubicBezTo>
                <a:cubicBezTo>
                  <a:pt x="2207617" y="1052959"/>
                  <a:pt x="2210098" y="1052959"/>
                  <a:pt x="2210098" y="1052959"/>
                </a:cubicBezTo>
                <a:cubicBezTo>
                  <a:pt x="2210098" y="1047997"/>
                  <a:pt x="2212579" y="1045517"/>
                  <a:pt x="2217540" y="1045517"/>
                </a:cubicBezTo>
                <a:lnTo>
                  <a:pt x="2239863" y="1030634"/>
                </a:lnTo>
                <a:lnTo>
                  <a:pt x="2254746" y="1023193"/>
                </a:lnTo>
                <a:cubicBezTo>
                  <a:pt x="2259707" y="1023193"/>
                  <a:pt x="2264668" y="1020713"/>
                  <a:pt x="2269630" y="1015752"/>
                </a:cubicBezTo>
                <a:lnTo>
                  <a:pt x="2277070" y="1015752"/>
                </a:lnTo>
                <a:lnTo>
                  <a:pt x="2291953" y="1000869"/>
                </a:lnTo>
                <a:lnTo>
                  <a:pt x="2299394" y="1008310"/>
                </a:lnTo>
                <a:lnTo>
                  <a:pt x="2306837" y="1008310"/>
                </a:lnTo>
                <a:cubicBezTo>
                  <a:pt x="2316758" y="1008310"/>
                  <a:pt x="2319238" y="1010790"/>
                  <a:pt x="2314277" y="1015752"/>
                </a:cubicBezTo>
                <a:cubicBezTo>
                  <a:pt x="2314277" y="1015752"/>
                  <a:pt x="2313038" y="1016992"/>
                  <a:pt x="2310557" y="1019472"/>
                </a:cubicBezTo>
                <a:cubicBezTo>
                  <a:pt x="2308076" y="1021952"/>
                  <a:pt x="2306837" y="1024434"/>
                  <a:pt x="2306837" y="1026914"/>
                </a:cubicBezTo>
                <a:cubicBezTo>
                  <a:pt x="2306837" y="1029394"/>
                  <a:pt x="2306837" y="1030634"/>
                  <a:pt x="2306837" y="1030634"/>
                </a:cubicBezTo>
                <a:cubicBezTo>
                  <a:pt x="2306837" y="1030634"/>
                  <a:pt x="2304356" y="1028154"/>
                  <a:pt x="2299394" y="1023193"/>
                </a:cubicBezTo>
                <a:cubicBezTo>
                  <a:pt x="2299394" y="1023193"/>
                  <a:pt x="2296914" y="1025673"/>
                  <a:pt x="2291953" y="1030634"/>
                </a:cubicBezTo>
                <a:lnTo>
                  <a:pt x="2284512" y="1030634"/>
                </a:lnTo>
                <a:cubicBezTo>
                  <a:pt x="2284512" y="1025673"/>
                  <a:pt x="2285752" y="1021952"/>
                  <a:pt x="2288232" y="1019472"/>
                </a:cubicBezTo>
                <a:cubicBezTo>
                  <a:pt x="2290713" y="1016992"/>
                  <a:pt x="2289473" y="1015752"/>
                  <a:pt x="2284512" y="1015752"/>
                </a:cubicBezTo>
                <a:cubicBezTo>
                  <a:pt x="2284512" y="1015752"/>
                  <a:pt x="2283272" y="1016992"/>
                  <a:pt x="2280791" y="1019472"/>
                </a:cubicBezTo>
                <a:cubicBezTo>
                  <a:pt x="2278311" y="1021952"/>
                  <a:pt x="2277070" y="1023193"/>
                  <a:pt x="2277070" y="1023193"/>
                </a:cubicBezTo>
                <a:cubicBezTo>
                  <a:pt x="2277070" y="1023193"/>
                  <a:pt x="2274590" y="1023193"/>
                  <a:pt x="2269630" y="1023193"/>
                </a:cubicBezTo>
                <a:lnTo>
                  <a:pt x="2254746" y="1038076"/>
                </a:lnTo>
                <a:cubicBezTo>
                  <a:pt x="2244824" y="1043037"/>
                  <a:pt x="2239863" y="1045517"/>
                  <a:pt x="2239863" y="1045517"/>
                </a:cubicBezTo>
                <a:lnTo>
                  <a:pt x="2232423" y="1045517"/>
                </a:lnTo>
                <a:cubicBezTo>
                  <a:pt x="2232423" y="1050479"/>
                  <a:pt x="2227461" y="1055439"/>
                  <a:pt x="2217540" y="1060400"/>
                </a:cubicBezTo>
                <a:lnTo>
                  <a:pt x="2202656" y="1075283"/>
                </a:lnTo>
                <a:lnTo>
                  <a:pt x="2232423" y="1060400"/>
                </a:lnTo>
                <a:lnTo>
                  <a:pt x="2232423" y="1052959"/>
                </a:lnTo>
                <a:cubicBezTo>
                  <a:pt x="2242344" y="1052959"/>
                  <a:pt x="2254746" y="1045517"/>
                  <a:pt x="2269630" y="1030634"/>
                </a:cubicBezTo>
                <a:cubicBezTo>
                  <a:pt x="2274590" y="1030634"/>
                  <a:pt x="2277070" y="1030634"/>
                  <a:pt x="2277070" y="1030634"/>
                </a:cubicBezTo>
                <a:cubicBezTo>
                  <a:pt x="2286993" y="1030634"/>
                  <a:pt x="2284512" y="1035596"/>
                  <a:pt x="2269630" y="1045517"/>
                </a:cubicBezTo>
                <a:lnTo>
                  <a:pt x="2247305" y="1067841"/>
                </a:lnTo>
                <a:cubicBezTo>
                  <a:pt x="2242344" y="1067841"/>
                  <a:pt x="2239863" y="1067841"/>
                  <a:pt x="2239863" y="1067841"/>
                </a:cubicBezTo>
                <a:lnTo>
                  <a:pt x="2232423" y="1067841"/>
                </a:lnTo>
                <a:cubicBezTo>
                  <a:pt x="2232423" y="1072803"/>
                  <a:pt x="2229941" y="1077763"/>
                  <a:pt x="2224980" y="1082724"/>
                </a:cubicBezTo>
                <a:lnTo>
                  <a:pt x="2217540" y="1082724"/>
                </a:lnTo>
                <a:lnTo>
                  <a:pt x="2210098" y="1090166"/>
                </a:lnTo>
                <a:lnTo>
                  <a:pt x="2210098" y="1105048"/>
                </a:lnTo>
                <a:lnTo>
                  <a:pt x="2217540" y="1105048"/>
                </a:lnTo>
                <a:lnTo>
                  <a:pt x="2202656" y="1119931"/>
                </a:lnTo>
                <a:cubicBezTo>
                  <a:pt x="2197696" y="1119931"/>
                  <a:pt x="2195215" y="1122411"/>
                  <a:pt x="2195215" y="1127373"/>
                </a:cubicBezTo>
                <a:cubicBezTo>
                  <a:pt x="2195215" y="1127373"/>
                  <a:pt x="2193975" y="1127373"/>
                  <a:pt x="2191495" y="1127373"/>
                </a:cubicBezTo>
                <a:cubicBezTo>
                  <a:pt x="2189014" y="1127373"/>
                  <a:pt x="2187773" y="1124893"/>
                  <a:pt x="2187773" y="1119931"/>
                </a:cubicBezTo>
                <a:cubicBezTo>
                  <a:pt x="2187773" y="1119931"/>
                  <a:pt x="2186533" y="1121172"/>
                  <a:pt x="2184053" y="1123652"/>
                </a:cubicBezTo>
                <a:cubicBezTo>
                  <a:pt x="2181572" y="1126132"/>
                  <a:pt x="2180333" y="1127373"/>
                  <a:pt x="2180333" y="1127373"/>
                </a:cubicBezTo>
                <a:lnTo>
                  <a:pt x="2172891" y="1127373"/>
                </a:lnTo>
                <a:lnTo>
                  <a:pt x="2165449" y="1127373"/>
                </a:lnTo>
                <a:cubicBezTo>
                  <a:pt x="2160489" y="1127373"/>
                  <a:pt x="2158008" y="1129853"/>
                  <a:pt x="2158008" y="1134814"/>
                </a:cubicBezTo>
                <a:lnTo>
                  <a:pt x="2165449" y="1134814"/>
                </a:lnTo>
                <a:cubicBezTo>
                  <a:pt x="2165449" y="1129853"/>
                  <a:pt x="2167930" y="1129853"/>
                  <a:pt x="2172891" y="1134814"/>
                </a:cubicBezTo>
                <a:cubicBezTo>
                  <a:pt x="2177852" y="1139775"/>
                  <a:pt x="2180333" y="1142256"/>
                  <a:pt x="2180333" y="1142256"/>
                </a:cubicBezTo>
                <a:lnTo>
                  <a:pt x="2172891" y="1157138"/>
                </a:lnTo>
                <a:lnTo>
                  <a:pt x="2158008" y="1157138"/>
                </a:lnTo>
                <a:lnTo>
                  <a:pt x="2150567" y="1157138"/>
                </a:lnTo>
                <a:lnTo>
                  <a:pt x="2150567" y="1164580"/>
                </a:lnTo>
                <a:cubicBezTo>
                  <a:pt x="2145606" y="1159618"/>
                  <a:pt x="2143125" y="1159618"/>
                  <a:pt x="2143125" y="1164580"/>
                </a:cubicBezTo>
                <a:lnTo>
                  <a:pt x="2143125" y="1172021"/>
                </a:lnTo>
                <a:cubicBezTo>
                  <a:pt x="2143125" y="1172021"/>
                  <a:pt x="2141885" y="1172021"/>
                  <a:pt x="2139404" y="1172021"/>
                </a:cubicBezTo>
                <a:cubicBezTo>
                  <a:pt x="2136924" y="1172021"/>
                  <a:pt x="2135684" y="1174501"/>
                  <a:pt x="2135684" y="1179463"/>
                </a:cubicBezTo>
                <a:cubicBezTo>
                  <a:pt x="2135684" y="1179463"/>
                  <a:pt x="2134444" y="1179463"/>
                  <a:pt x="2131963" y="1179463"/>
                </a:cubicBezTo>
                <a:cubicBezTo>
                  <a:pt x="2129482" y="1179463"/>
                  <a:pt x="2128242" y="1180703"/>
                  <a:pt x="2128242" y="1183183"/>
                </a:cubicBezTo>
                <a:cubicBezTo>
                  <a:pt x="2128242" y="1185663"/>
                  <a:pt x="2125762" y="1186904"/>
                  <a:pt x="2120801" y="1186904"/>
                </a:cubicBezTo>
                <a:lnTo>
                  <a:pt x="2113360" y="1186904"/>
                </a:lnTo>
                <a:cubicBezTo>
                  <a:pt x="2113360" y="1191865"/>
                  <a:pt x="2110879" y="1196825"/>
                  <a:pt x="2105918" y="1201787"/>
                </a:cubicBezTo>
                <a:cubicBezTo>
                  <a:pt x="2100957" y="1206748"/>
                  <a:pt x="2097237" y="1211708"/>
                  <a:pt x="2094756" y="1216670"/>
                </a:cubicBezTo>
                <a:cubicBezTo>
                  <a:pt x="2092275" y="1221631"/>
                  <a:pt x="2088555" y="1226591"/>
                  <a:pt x="2083594" y="1231552"/>
                </a:cubicBezTo>
                <a:lnTo>
                  <a:pt x="2076152" y="1224111"/>
                </a:lnTo>
                <a:cubicBezTo>
                  <a:pt x="2076152" y="1224111"/>
                  <a:pt x="2076152" y="1226591"/>
                  <a:pt x="2076152" y="1231552"/>
                </a:cubicBezTo>
                <a:cubicBezTo>
                  <a:pt x="2076152" y="1231552"/>
                  <a:pt x="2078633" y="1231552"/>
                  <a:pt x="2083594" y="1231552"/>
                </a:cubicBezTo>
                <a:lnTo>
                  <a:pt x="2076152" y="1238994"/>
                </a:lnTo>
                <a:lnTo>
                  <a:pt x="2076152" y="1253877"/>
                </a:lnTo>
                <a:lnTo>
                  <a:pt x="2076152" y="1261318"/>
                </a:lnTo>
                <a:lnTo>
                  <a:pt x="2068711" y="1291084"/>
                </a:lnTo>
                <a:cubicBezTo>
                  <a:pt x="2068711" y="1291084"/>
                  <a:pt x="2067471" y="1289843"/>
                  <a:pt x="2064990" y="1287363"/>
                </a:cubicBezTo>
                <a:cubicBezTo>
                  <a:pt x="2062510" y="1284883"/>
                  <a:pt x="2063750" y="1283642"/>
                  <a:pt x="2068711" y="1283642"/>
                </a:cubicBezTo>
                <a:lnTo>
                  <a:pt x="2061270" y="1261318"/>
                </a:lnTo>
                <a:cubicBezTo>
                  <a:pt x="2061270" y="1261318"/>
                  <a:pt x="2061270" y="1263798"/>
                  <a:pt x="2061270" y="1268759"/>
                </a:cubicBezTo>
                <a:lnTo>
                  <a:pt x="2053828" y="1276201"/>
                </a:lnTo>
                <a:cubicBezTo>
                  <a:pt x="2048867" y="1276201"/>
                  <a:pt x="2045147" y="1279922"/>
                  <a:pt x="2042666" y="1287363"/>
                </a:cubicBezTo>
                <a:cubicBezTo>
                  <a:pt x="2040186" y="1294804"/>
                  <a:pt x="2036465" y="1299766"/>
                  <a:pt x="2031504" y="1302246"/>
                </a:cubicBezTo>
                <a:cubicBezTo>
                  <a:pt x="2029024" y="1303486"/>
                  <a:pt x="2025613" y="1305966"/>
                  <a:pt x="2021272" y="1309687"/>
                </a:cubicBezTo>
                <a:lnTo>
                  <a:pt x="2015411" y="1314981"/>
                </a:lnTo>
                <a:lnTo>
                  <a:pt x="2024063" y="1313408"/>
                </a:lnTo>
                <a:lnTo>
                  <a:pt x="2038945" y="1305966"/>
                </a:lnTo>
                <a:lnTo>
                  <a:pt x="2053828" y="1305966"/>
                </a:lnTo>
                <a:cubicBezTo>
                  <a:pt x="2053828" y="1310928"/>
                  <a:pt x="2053828" y="1313408"/>
                  <a:pt x="2053828" y="1313408"/>
                </a:cubicBezTo>
                <a:lnTo>
                  <a:pt x="2053828" y="1320849"/>
                </a:lnTo>
                <a:lnTo>
                  <a:pt x="2046387" y="1328291"/>
                </a:lnTo>
                <a:lnTo>
                  <a:pt x="2038945" y="1328291"/>
                </a:lnTo>
                <a:lnTo>
                  <a:pt x="2024063" y="1335732"/>
                </a:lnTo>
                <a:cubicBezTo>
                  <a:pt x="2019102" y="1335732"/>
                  <a:pt x="2016621" y="1336973"/>
                  <a:pt x="2016621" y="1339453"/>
                </a:cubicBezTo>
                <a:cubicBezTo>
                  <a:pt x="2016621" y="1341933"/>
                  <a:pt x="2015381" y="1344414"/>
                  <a:pt x="2012901" y="1346894"/>
                </a:cubicBezTo>
                <a:cubicBezTo>
                  <a:pt x="2010420" y="1349374"/>
                  <a:pt x="2004219" y="1350615"/>
                  <a:pt x="1994297" y="1350615"/>
                </a:cubicBezTo>
                <a:cubicBezTo>
                  <a:pt x="1994297" y="1350615"/>
                  <a:pt x="1994297" y="1348135"/>
                  <a:pt x="1994297" y="1343173"/>
                </a:cubicBezTo>
                <a:lnTo>
                  <a:pt x="1998080" y="1332582"/>
                </a:lnTo>
                <a:lnTo>
                  <a:pt x="1997320" y="1333407"/>
                </a:lnTo>
                <a:cubicBezTo>
                  <a:pt x="1990344" y="1341779"/>
                  <a:pt x="1986856" y="1348755"/>
                  <a:pt x="1986856" y="1354336"/>
                </a:cubicBezTo>
                <a:cubicBezTo>
                  <a:pt x="1986856" y="1361777"/>
                  <a:pt x="1985615" y="1366738"/>
                  <a:pt x="1983135" y="1369218"/>
                </a:cubicBezTo>
                <a:cubicBezTo>
                  <a:pt x="1980655" y="1371698"/>
                  <a:pt x="1978174" y="1374180"/>
                  <a:pt x="1975694" y="1376660"/>
                </a:cubicBezTo>
                <a:cubicBezTo>
                  <a:pt x="1973213" y="1379140"/>
                  <a:pt x="1970733" y="1379140"/>
                  <a:pt x="1968252" y="1376660"/>
                </a:cubicBezTo>
                <a:cubicBezTo>
                  <a:pt x="1965772" y="1374180"/>
                  <a:pt x="1964531" y="1375419"/>
                  <a:pt x="1964531" y="1380381"/>
                </a:cubicBezTo>
                <a:cubicBezTo>
                  <a:pt x="1959570" y="1380381"/>
                  <a:pt x="1955850" y="1382861"/>
                  <a:pt x="1953369" y="1387822"/>
                </a:cubicBezTo>
                <a:cubicBezTo>
                  <a:pt x="1950889" y="1392783"/>
                  <a:pt x="1947168" y="1395263"/>
                  <a:pt x="1942207" y="1395263"/>
                </a:cubicBezTo>
                <a:cubicBezTo>
                  <a:pt x="1932285" y="1405185"/>
                  <a:pt x="1927325" y="1412626"/>
                  <a:pt x="1927325" y="1417588"/>
                </a:cubicBezTo>
                <a:lnTo>
                  <a:pt x="1927325" y="1425029"/>
                </a:lnTo>
                <a:cubicBezTo>
                  <a:pt x="1932285" y="1425029"/>
                  <a:pt x="1937246" y="1422549"/>
                  <a:pt x="1942207" y="1417588"/>
                </a:cubicBezTo>
                <a:cubicBezTo>
                  <a:pt x="1947168" y="1412626"/>
                  <a:pt x="1949649" y="1410146"/>
                  <a:pt x="1949649" y="1410146"/>
                </a:cubicBezTo>
                <a:cubicBezTo>
                  <a:pt x="1949649" y="1405185"/>
                  <a:pt x="1954610" y="1400225"/>
                  <a:pt x="1964531" y="1395263"/>
                </a:cubicBezTo>
                <a:cubicBezTo>
                  <a:pt x="1964531" y="1400225"/>
                  <a:pt x="1964531" y="1402705"/>
                  <a:pt x="1964531" y="1402705"/>
                </a:cubicBezTo>
                <a:cubicBezTo>
                  <a:pt x="1964531" y="1402705"/>
                  <a:pt x="1967012" y="1402705"/>
                  <a:pt x="1971973" y="1402705"/>
                </a:cubicBezTo>
                <a:cubicBezTo>
                  <a:pt x="1971973" y="1402705"/>
                  <a:pt x="1971973" y="1400225"/>
                  <a:pt x="1971973" y="1395263"/>
                </a:cubicBezTo>
                <a:cubicBezTo>
                  <a:pt x="1976933" y="1395263"/>
                  <a:pt x="1979414" y="1395263"/>
                  <a:pt x="1979414" y="1395263"/>
                </a:cubicBezTo>
                <a:lnTo>
                  <a:pt x="2001738" y="1372939"/>
                </a:lnTo>
                <a:cubicBezTo>
                  <a:pt x="2011661" y="1363018"/>
                  <a:pt x="2019102" y="1358056"/>
                  <a:pt x="2024063" y="1358056"/>
                </a:cubicBezTo>
                <a:cubicBezTo>
                  <a:pt x="2029024" y="1358056"/>
                  <a:pt x="2031504" y="1355576"/>
                  <a:pt x="2031504" y="1350615"/>
                </a:cubicBezTo>
                <a:lnTo>
                  <a:pt x="2038945" y="1335732"/>
                </a:lnTo>
                <a:cubicBezTo>
                  <a:pt x="2043906" y="1340693"/>
                  <a:pt x="2061270" y="1328291"/>
                  <a:pt x="2091035" y="1298525"/>
                </a:cubicBezTo>
                <a:cubicBezTo>
                  <a:pt x="2105918" y="1288604"/>
                  <a:pt x="2115840" y="1286122"/>
                  <a:pt x="2120801" y="1291084"/>
                </a:cubicBezTo>
                <a:cubicBezTo>
                  <a:pt x="2125762" y="1296045"/>
                  <a:pt x="2123282" y="1298525"/>
                  <a:pt x="2113360" y="1298525"/>
                </a:cubicBezTo>
                <a:lnTo>
                  <a:pt x="2105918" y="1305966"/>
                </a:lnTo>
                <a:cubicBezTo>
                  <a:pt x="2091035" y="1320849"/>
                  <a:pt x="2081113" y="1329531"/>
                  <a:pt x="2076152" y="1332011"/>
                </a:cubicBezTo>
                <a:cubicBezTo>
                  <a:pt x="2071192" y="1334491"/>
                  <a:pt x="2068711" y="1335732"/>
                  <a:pt x="2068711" y="1335732"/>
                </a:cubicBezTo>
                <a:cubicBezTo>
                  <a:pt x="2058789" y="1340693"/>
                  <a:pt x="2041426" y="1363018"/>
                  <a:pt x="2016621" y="1402705"/>
                </a:cubicBezTo>
                <a:cubicBezTo>
                  <a:pt x="2011661" y="1407666"/>
                  <a:pt x="2006699" y="1412626"/>
                  <a:pt x="2001738" y="1417588"/>
                </a:cubicBezTo>
                <a:cubicBezTo>
                  <a:pt x="1996777" y="1422549"/>
                  <a:pt x="1994297" y="1427509"/>
                  <a:pt x="1994297" y="1432470"/>
                </a:cubicBezTo>
                <a:cubicBezTo>
                  <a:pt x="1989336" y="1437432"/>
                  <a:pt x="1979414" y="1448594"/>
                  <a:pt x="1964531" y="1465957"/>
                </a:cubicBezTo>
                <a:cubicBezTo>
                  <a:pt x="1949649" y="1483320"/>
                  <a:pt x="1939727" y="1492002"/>
                  <a:pt x="1934766" y="1492002"/>
                </a:cubicBezTo>
                <a:lnTo>
                  <a:pt x="1934766" y="1484560"/>
                </a:lnTo>
                <a:cubicBezTo>
                  <a:pt x="1939727" y="1484560"/>
                  <a:pt x="1942207" y="1483320"/>
                  <a:pt x="1942207" y="1480839"/>
                </a:cubicBezTo>
                <a:cubicBezTo>
                  <a:pt x="1942207" y="1478359"/>
                  <a:pt x="1944688" y="1473398"/>
                  <a:pt x="1949649" y="1465957"/>
                </a:cubicBezTo>
                <a:cubicBezTo>
                  <a:pt x="1954610" y="1458515"/>
                  <a:pt x="1959570" y="1452314"/>
                  <a:pt x="1964531" y="1447353"/>
                </a:cubicBezTo>
                <a:lnTo>
                  <a:pt x="1971973" y="1432470"/>
                </a:lnTo>
                <a:cubicBezTo>
                  <a:pt x="1967012" y="1432470"/>
                  <a:pt x="1967012" y="1429990"/>
                  <a:pt x="1971973" y="1425029"/>
                </a:cubicBezTo>
                <a:lnTo>
                  <a:pt x="1964531" y="1425029"/>
                </a:lnTo>
                <a:cubicBezTo>
                  <a:pt x="1954610" y="1429990"/>
                  <a:pt x="1952129" y="1434950"/>
                  <a:pt x="1957090" y="1439912"/>
                </a:cubicBezTo>
                <a:cubicBezTo>
                  <a:pt x="1957090" y="1439912"/>
                  <a:pt x="1955850" y="1439912"/>
                  <a:pt x="1953369" y="1439912"/>
                </a:cubicBezTo>
                <a:cubicBezTo>
                  <a:pt x="1950889" y="1439912"/>
                  <a:pt x="1947168" y="1442392"/>
                  <a:pt x="1942207" y="1447353"/>
                </a:cubicBezTo>
                <a:cubicBezTo>
                  <a:pt x="1932285" y="1452314"/>
                  <a:pt x="1927325" y="1454795"/>
                  <a:pt x="1927325" y="1454795"/>
                </a:cubicBezTo>
                <a:cubicBezTo>
                  <a:pt x="1927325" y="1459756"/>
                  <a:pt x="1927325" y="1462236"/>
                  <a:pt x="1927325" y="1462236"/>
                </a:cubicBezTo>
                <a:cubicBezTo>
                  <a:pt x="1927325" y="1462236"/>
                  <a:pt x="1924844" y="1462236"/>
                  <a:pt x="1919883" y="1462236"/>
                </a:cubicBezTo>
                <a:cubicBezTo>
                  <a:pt x="1914922" y="1462236"/>
                  <a:pt x="1909961" y="1467197"/>
                  <a:pt x="1905000" y="1477119"/>
                </a:cubicBezTo>
                <a:lnTo>
                  <a:pt x="1890117" y="1484560"/>
                </a:lnTo>
                <a:lnTo>
                  <a:pt x="1882676" y="1492002"/>
                </a:lnTo>
                <a:cubicBezTo>
                  <a:pt x="1887637" y="1492002"/>
                  <a:pt x="1885157" y="1496963"/>
                  <a:pt x="1875235" y="1506884"/>
                </a:cubicBezTo>
                <a:cubicBezTo>
                  <a:pt x="1865313" y="1516806"/>
                  <a:pt x="1857871" y="1521767"/>
                  <a:pt x="1852910" y="1521767"/>
                </a:cubicBezTo>
                <a:cubicBezTo>
                  <a:pt x="1852910" y="1526729"/>
                  <a:pt x="1850430" y="1530449"/>
                  <a:pt x="1845469" y="1532929"/>
                </a:cubicBezTo>
                <a:cubicBezTo>
                  <a:pt x="1840508" y="1535409"/>
                  <a:pt x="1838027" y="1534170"/>
                  <a:pt x="1838027" y="1529209"/>
                </a:cubicBezTo>
                <a:cubicBezTo>
                  <a:pt x="1838027" y="1529209"/>
                  <a:pt x="1838027" y="1530449"/>
                  <a:pt x="1838027" y="1532929"/>
                </a:cubicBezTo>
                <a:cubicBezTo>
                  <a:pt x="1838027" y="1535409"/>
                  <a:pt x="1838027" y="1536650"/>
                  <a:pt x="1838027" y="1536650"/>
                </a:cubicBezTo>
                <a:cubicBezTo>
                  <a:pt x="1833067" y="1536650"/>
                  <a:pt x="1830586" y="1536650"/>
                  <a:pt x="1830586" y="1536650"/>
                </a:cubicBezTo>
                <a:cubicBezTo>
                  <a:pt x="1835547" y="1541611"/>
                  <a:pt x="1836787" y="1544091"/>
                  <a:pt x="1834307" y="1544091"/>
                </a:cubicBezTo>
                <a:cubicBezTo>
                  <a:pt x="1831826" y="1544091"/>
                  <a:pt x="1830586" y="1544091"/>
                  <a:pt x="1830586" y="1544091"/>
                </a:cubicBezTo>
                <a:cubicBezTo>
                  <a:pt x="1830586" y="1544091"/>
                  <a:pt x="1823145" y="1551533"/>
                  <a:pt x="1808262" y="1566416"/>
                </a:cubicBezTo>
                <a:cubicBezTo>
                  <a:pt x="1803301" y="1571377"/>
                  <a:pt x="1798340" y="1575098"/>
                  <a:pt x="1793379" y="1577578"/>
                </a:cubicBezTo>
                <a:cubicBezTo>
                  <a:pt x="1788418" y="1580058"/>
                  <a:pt x="1785938" y="1581298"/>
                  <a:pt x="1785938" y="1581298"/>
                </a:cubicBezTo>
                <a:cubicBezTo>
                  <a:pt x="1785938" y="1581298"/>
                  <a:pt x="1783457" y="1586260"/>
                  <a:pt x="1778496" y="1596181"/>
                </a:cubicBezTo>
                <a:lnTo>
                  <a:pt x="1763613" y="1611064"/>
                </a:lnTo>
                <a:cubicBezTo>
                  <a:pt x="1758653" y="1611064"/>
                  <a:pt x="1756172" y="1613544"/>
                  <a:pt x="1756172" y="1618506"/>
                </a:cubicBezTo>
                <a:cubicBezTo>
                  <a:pt x="1756172" y="1623467"/>
                  <a:pt x="1754932" y="1625947"/>
                  <a:pt x="1752451" y="1625947"/>
                </a:cubicBezTo>
                <a:cubicBezTo>
                  <a:pt x="1749971" y="1625947"/>
                  <a:pt x="1748731" y="1625947"/>
                  <a:pt x="1748731" y="1625947"/>
                </a:cubicBezTo>
                <a:lnTo>
                  <a:pt x="1741289" y="1625947"/>
                </a:lnTo>
                <a:cubicBezTo>
                  <a:pt x="1741289" y="1625947"/>
                  <a:pt x="1741289" y="1627188"/>
                  <a:pt x="1741289" y="1629668"/>
                </a:cubicBezTo>
                <a:cubicBezTo>
                  <a:pt x="1741289" y="1632148"/>
                  <a:pt x="1738809" y="1635868"/>
                  <a:pt x="1733848" y="1640830"/>
                </a:cubicBezTo>
                <a:cubicBezTo>
                  <a:pt x="1728887" y="1645791"/>
                  <a:pt x="1726407" y="1650751"/>
                  <a:pt x="1726407" y="1655713"/>
                </a:cubicBezTo>
                <a:cubicBezTo>
                  <a:pt x="1721446" y="1670595"/>
                  <a:pt x="1716485" y="1678037"/>
                  <a:pt x="1711523" y="1678037"/>
                </a:cubicBezTo>
                <a:cubicBezTo>
                  <a:pt x="1706563" y="1678037"/>
                  <a:pt x="1704082" y="1680517"/>
                  <a:pt x="1704082" y="1685478"/>
                </a:cubicBezTo>
                <a:cubicBezTo>
                  <a:pt x="1704082" y="1690439"/>
                  <a:pt x="1704082" y="1692920"/>
                  <a:pt x="1704082" y="1692920"/>
                </a:cubicBezTo>
                <a:cubicBezTo>
                  <a:pt x="1699121" y="1692920"/>
                  <a:pt x="1696641" y="1695400"/>
                  <a:pt x="1696641" y="1700361"/>
                </a:cubicBezTo>
                <a:cubicBezTo>
                  <a:pt x="1701602" y="1700361"/>
                  <a:pt x="1704082" y="1700361"/>
                  <a:pt x="1704082" y="1700361"/>
                </a:cubicBezTo>
                <a:lnTo>
                  <a:pt x="1704082" y="1707802"/>
                </a:lnTo>
                <a:lnTo>
                  <a:pt x="1689200" y="1730127"/>
                </a:lnTo>
                <a:cubicBezTo>
                  <a:pt x="1694160" y="1730127"/>
                  <a:pt x="1691680" y="1732607"/>
                  <a:pt x="1681758" y="1737568"/>
                </a:cubicBezTo>
                <a:lnTo>
                  <a:pt x="1674316" y="1752451"/>
                </a:lnTo>
                <a:cubicBezTo>
                  <a:pt x="1669356" y="1757412"/>
                  <a:pt x="1666875" y="1762372"/>
                  <a:pt x="1666875" y="1767334"/>
                </a:cubicBezTo>
                <a:cubicBezTo>
                  <a:pt x="1656953" y="1772295"/>
                  <a:pt x="1650752" y="1778496"/>
                  <a:pt x="1648272" y="1785937"/>
                </a:cubicBezTo>
                <a:cubicBezTo>
                  <a:pt x="1645791" y="1793379"/>
                  <a:pt x="1642071" y="1797099"/>
                  <a:pt x="1637110" y="1797099"/>
                </a:cubicBezTo>
                <a:cubicBezTo>
                  <a:pt x="1632149" y="1797099"/>
                  <a:pt x="1629668" y="1799579"/>
                  <a:pt x="1629668" y="1804541"/>
                </a:cubicBezTo>
                <a:lnTo>
                  <a:pt x="1651992" y="1797099"/>
                </a:lnTo>
                <a:cubicBezTo>
                  <a:pt x="1666875" y="1787178"/>
                  <a:pt x="1674316" y="1782216"/>
                  <a:pt x="1674316" y="1782216"/>
                </a:cubicBezTo>
                <a:cubicBezTo>
                  <a:pt x="1679277" y="1782216"/>
                  <a:pt x="1681758" y="1782216"/>
                  <a:pt x="1681758" y="1782216"/>
                </a:cubicBezTo>
                <a:cubicBezTo>
                  <a:pt x="1686719" y="1777255"/>
                  <a:pt x="1690440" y="1774775"/>
                  <a:pt x="1692920" y="1774775"/>
                </a:cubicBezTo>
                <a:cubicBezTo>
                  <a:pt x="1695401" y="1774775"/>
                  <a:pt x="1696641" y="1772295"/>
                  <a:pt x="1696641" y="1767334"/>
                </a:cubicBezTo>
                <a:lnTo>
                  <a:pt x="1704082" y="1759892"/>
                </a:lnTo>
                <a:cubicBezTo>
                  <a:pt x="1709043" y="1759892"/>
                  <a:pt x="1712764" y="1758652"/>
                  <a:pt x="1715244" y="1756172"/>
                </a:cubicBezTo>
                <a:cubicBezTo>
                  <a:pt x="1717725" y="1753691"/>
                  <a:pt x="1718965" y="1752451"/>
                  <a:pt x="1718965" y="1752451"/>
                </a:cubicBezTo>
                <a:cubicBezTo>
                  <a:pt x="1718965" y="1747489"/>
                  <a:pt x="1720205" y="1745009"/>
                  <a:pt x="1722686" y="1745009"/>
                </a:cubicBezTo>
                <a:cubicBezTo>
                  <a:pt x="1725166" y="1745009"/>
                  <a:pt x="1727647" y="1743769"/>
                  <a:pt x="1730127" y="1741289"/>
                </a:cubicBezTo>
                <a:cubicBezTo>
                  <a:pt x="1732608" y="1738809"/>
                  <a:pt x="1733848" y="1735088"/>
                  <a:pt x="1733848" y="1730127"/>
                </a:cubicBezTo>
                <a:lnTo>
                  <a:pt x="1733848" y="1722685"/>
                </a:lnTo>
                <a:cubicBezTo>
                  <a:pt x="1733848" y="1727647"/>
                  <a:pt x="1736328" y="1730127"/>
                  <a:pt x="1741289" y="1730127"/>
                </a:cubicBezTo>
                <a:cubicBezTo>
                  <a:pt x="1741289" y="1730127"/>
                  <a:pt x="1742530" y="1730127"/>
                  <a:pt x="1745010" y="1730127"/>
                </a:cubicBezTo>
                <a:cubicBezTo>
                  <a:pt x="1747491" y="1730127"/>
                  <a:pt x="1751211" y="1730127"/>
                  <a:pt x="1756172" y="1730127"/>
                </a:cubicBezTo>
                <a:cubicBezTo>
                  <a:pt x="1761133" y="1725165"/>
                  <a:pt x="1761133" y="1715244"/>
                  <a:pt x="1756172" y="1700361"/>
                </a:cubicBezTo>
                <a:lnTo>
                  <a:pt x="1756172" y="1692920"/>
                </a:lnTo>
                <a:cubicBezTo>
                  <a:pt x="1756172" y="1692920"/>
                  <a:pt x="1758653" y="1691679"/>
                  <a:pt x="1763613" y="1689199"/>
                </a:cubicBezTo>
                <a:cubicBezTo>
                  <a:pt x="1768574" y="1686719"/>
                  <a:pt x="1771055" y="1684238"/>
                  <a:pt x="1771055" y="1681757"/>
                </a:cubicBezTo>
                <a:cubicBezTo>
                  <a:pt x="1771055" y="1679277"/>
                  <a:pt x="1768574" y="1678037"/>
                  <a:pt x="1763613" y="1678037"/>
                </a:cubicBezTo>
                <a:lnTo>
                  <a:pt x="1756172" y="1678037"/>
                </a:lnTo>
                <a:cubicBezTo>
                  <a:pt x="1756172" y="1678037"/>
                  <a:pt x="1757412" y="1676796"/>
                  <a:pt x="1759893" y="1674316"/>
                </a:cubicBezTo>
                <a:cubicBezTo>
                  <a:pt x="1762373" y="1671836"/>
                  <a:pt x="1764854" y="1670595"/>
                  <a:pt x="1767334" y="1670595"/>
                </a:cubicBezTo>
                <a:cubicBezTo>
                  <a:pt x="1769815" y="1670595"/>
                  <a:pt x="1773536" y="1669355"/>
                  <a:pt x="1778496" y="1666875"/>
                </a:cubicBezTo>
                <a:cubicBezTo>
                  <a:pt x="1783457" y="1664395"/>
                  <a:pt x="1788418" y="1660674"/>
                  <a:pt x="1793379" y="1655713"/>
                </a:cubicBezTo>
                <a:cubicBezTo>
                  <a:pt x="1803301" y="1640830"/>
                  <a:pt x="1808262" y="1633388"/>
                  <a:pt x="1808262" y="1633388"/>
                </a:cubicBezTo>
                <a:lnTo>
                  <a:pt x="1815703" y="1618506"/>
                </a:lnTo>
                <a:lnTo>
                  <a:pt x="1845469" y="1573857"/>
                </a:lnTo>
                <a:cubicBezTo>
                  <a:pt x="1850430" y="1573857"/>
                  <a:pt x="1852910" y="1572616"/>
                  <a:pt x="1852910" y="1570136"/>
                </a:cubicBezTo>
                <a:cubicBezTo>
                  <a:pt x="1852910" y="1567656"/>
                  <a:pt x="1852910" y="1566416"/>
                  <a:pt x="1852910" y="1566416"/>
                </a:cubicBezTo>
                <a:cubicBezTo>
                  <a:pt x="1857871" y="1571377"/>
                  <a:pt x="1862832" y="1572616"/>
                  <a:pt x="1867793" y="1570136"/>
                </a:cubicBezTo>
                <a:cubicBezTo>
                  <a:pt x="1872754" y="1567656"/>
                  <a:pt x="1872754" y="1563936"/>
                  <a:pt x="1867793" y="1558974"/>
                </a:cubicBezTo>
                <a:cubicBezTo>
                  <a:pt x="1867793" y="1558974"/>
                  <a:pt x="1870274" y="1556494"/>
                  <a:pt x="1875235" y="1551533"/>
                </a:cubicBezTo>
                <a:cubicBezTo>
                  <a:pt x="1880196" y="1551533"/>
                  <a:pt x="1883916" y="1550292"/>
                  <a:pt x="1886397" y="1547812"/>
                </a:cubicBezTo>
                <a:cubicBezTo>
                  <a:pt x="1888877" y="1545332"/>
                  <a:pt x="1890117" y="1542851"/>
                  <a:pt x="1890117" y="1540371"/>
                </a:cubicBezTo>
                <a:cubicBezTo>
                  <a:pt x="1890117" y="1537891"/>
                  <a:pt x="1892598" y="1532929"/>
                  <a:pt x="1897559" y="1525488"/>
                </a:cubicBezTo>
                <a:cubicBezTo>
                  <a:pt x="1902520" y="1518047"/>
                  <a:pt x="1908721" y="1510605"/>
                  <a:pt x="1916162" y="1503164"/>
                </a:cubicBezTo>
                <a:cubicBezTo>
                  <a:pt x="1923604" y="1495722"/>
                  <a:pt x="1929805" y="1492002"/>
                  <a:pt x="1934766" y="1492002"/>
                </a:cubicBezTo>
                <a:cubicBezTo>
                  <a:pt x="1934766" y="1496963"/>
                  <a:pt x="1933525" y="1503164"/>
                  <a:pt x="1931045" y="1510605"/>
                </a:cubicBezTo>
                <a:cubicBezTo>
                  <a:pt x="1928565" y="1518047"/>
                  <a:pt x="1924844" y="1523008"/>
                  <a:pt x="1919883" y="1525488"/>
                </a:cubicBezTo>
                <a:cubicBezTo>
                  <a:pt x="1914922" y="1527968"/>
                  <a:pt x="1912442" y="1530449"/>
                  <a:pt x="1912442" y="1532929"/>
                </a:cubicBezTo>
                <a:cubicBezTo>
                  <a:pt x="1912442" y="1535409"/>
                  <a:pt x="1912442" y="1539130"/>
                  <a:pt x="1912442" y="1544091"/>
                </a:cubicBezTo>
                <a:cubicBezTo>
                  <a:pt x="1912442" y="1544091"/>
                  <a:pt x="1909961" y="1544091"/>
                  <a:pt x="1905000" y="1544091"/>
                </a:cubicBezTo>
                <a:lnTo>
                  <a:pt x="1897559" y="1544091"/>
                </a:lnTo>
                <a:cubicBezTo>
                  <a:pt x="1887637" y="1554013"/>
                  <a:pt x="1882676" y="1558974"/>
                  <a:pt x="1882676" y="1558974"/>
                </a:cubicBezTo>
                <a:cubicBezTo>
                  <a:pt x="1882676" y="1558974"/>
                  <a:pt x="1880196" y="1562695"/>
                  <a:pt x="1875235" y="1570136"/>
                </a:cubicBezTo>
                <a:cubicBezTo>
                  <a:pt x="1870274" y="1577578"/>
                  <a:pt x="1862832" y="1588740"/>
                  <a:pt x="1852910" y="1603623"/>
                </a:cubicBezTo>
                <a:cubicBezTo>
                  <a:pt x="1838027" y="1623467"/>
                  <a:pt x="1833067" y="1633388"/>
                  <a:pt x="1838027" y="1633388"/>
                </a:cubicBezTo>
                <a:cubicBezTo>
                  <a:pt x="1842989" y="1633388"/>
                  <a:pt x="1846709" y="1629668"/>
                  <a:pt x="1849190" y="1622226"/>
                </a:cubicBezTo>
                <a:cubicBezTo>
                  <a:pt x="1851670" y="1614785"/>
                  <a:pt x="1852910" y="1611064"/>
                  <a:pt x="1852910" y="1611064"/>
                </a:cubicBezTo>
                <a:lnTo>
                  <a:pt x="1867793" y="1603623"/>
                </a:lnTo>
                <a:cubicBezTo>
                  <a:pt x="1867793" y="1598661"/>
                  <a:pt x="1869033" y="1594941"/>
                  <a:pt x="1871514" y="1592461"/>
                </a:cubicBezTo>
                <a:cubicBezTo>
                  <a:pt x="1873994" y="1589981"/>
                  <a:pt x="1875235" y="1588740"/>
                  <a:pt x="1875235" y="1588740"/>
                </a:cubicBezTo>
                <a:lnTo>
                  <a:pt x="1927325" y="1529209"/>
                </a:lnTo>
                <a:lnTo>
                  <a:pt x="1934766" y="1529209"/>
                </a:lnTo>
                <a:cubicBezTo>
                  <a:pt x="1939727" y="1529209"/>
                  <a:pt x="1944688" y="1525488"/>
                  <a:pt x="1949649" y="1518047"/>
                </a:cubicBezTo>
                <a:cubicBezTo>
                  <a:pt x="1954610" y="1510605"/>
                  <a:pt x="1957090" y="1506884"/>
                  <a:pt x="1957090" y="1506884"/>
                </a:cubicBezTo>
                <a:lnTo>
                  <a:pt x="1957090" y="1499443"/>
                </a:lnTo>
                <a:cubicBezTo>
                  <a:pt x="1957090" y="1504404"/>
                  <a:pt x="1958330" y="1505644"/>
                  <a:pt x="1960811" y="1503164"/>
                </a:cubicBezTo>
                <a:cubicBezTo>
                  <a:pt x="1963291" y="1500684"/>
                  <a:pt x="1967012" y="1499443"/>
                  <a:pt x="1971973" y="1499443"/>
                </a:cubicBezTo>
                <a:lnTo>
                  <a:pt x="1979414" y="1484560"/>
                </a:lnTo>
                <a:lnTo>
                  <a:pt x="1994297" y="1462236"/>
                </a:lnTo>
                <a:cubicBezTo>
                  <a:pt x="1994297" y="1462236"/>
                  <a:pt x="1991816" y="1462236"/>
                  <a:pt x="1986856" y="1462236"/>
                </a:cubicBezTo>
                <a:lnTo>
                  <a:pt x="2016621" y="1425029"/>
                </a:lnTo>
                <a:lnTo>
                  <a:pt x="2031504" y="1410146"/>
                </a:lnTo>
                <a:cubicBezTo>
                  <a:pt x="2046387" y="1400225"/>
                  <a:pt x="2056309" y="1392783"/>
                  <a:pt x="2061270" y="1387822"/>
                </a:cubicBezTo>
                <a:cubicBezTo>
                  <a:pt x="2071192" y="1372939"/>
                  <a:pt x="2076152" y="1370459"/>
                  <a:pt x="2076152" y="1380381"/>
                </a:cubicBezTo>
                <a:lnTo>
                  <a:pt x="2068711" y="1387822"/>
                </a:lnTo>
                <a:lnTo>
                  <a:pt x="2031504" y="1432470"/>
                </a:lnTo>
                <a:cubicBezTo>
                  <a:pt x="2026543" y="1432470"/>
                  <a:pt x="2024063" y="1432470"/>
                  <a:pt x="2024063" y="1432470"/>
                </a:cubicBezTo>
                <a:cubicBezTo>
                  <a:pt x="2024063" y="1432470"/>
                  <a:pt x="2021582" y="1434950"/>
                  <a:pt x="2016621" y="1439912"/>
                </a:cubicBezTo>
                <a:lnTo>
                  <a:pt x="2024063" y="1447353"/>
                </a:lnTo>
                <a:cubicBezTo>
                  <a:pt x="2029024" y="1447353"/>
                  <a:pt x="2031504" y="1447353"/>
                  <a:pt x="2031504" y="1447353"/>
                </a:cubicBezTo>
                <a:cubicBezTo>
                  <a:pt x="2036465" y="1447353"/>
                  <a:pt x="2040186" y="1446113"/>
                  <a:pt x="2042666" y="1443632"/>
                </a:cubicBezTo>
                <a:cubicBezTo>
                  <a:pt x="2045147" y="1441152"/>
                  <a:pt x="2046387" y="1439912"/>
                  <a:pt x="2046387" y="1439912"/>
                </a:cubicBezTo>
                <a:cubicBezTo>
                  <a:pt x="2046387" y="1434950"/>
                  <a:pt x="2048867" y="1432470"/>
                  <a:pt x="2053828" y="1432470"/>
                </a:cubicBezTo>
                <a:lnTo>
                  <a:pt x="2068711" y="1425029"/>
                </a:lnTo>
                <a:cubicBezTo>
                  <a:pt x="2068711" y="1420068"/>
                  <a:pt x="2068711" y="1415107"/>
                  <a:pt x="2068711" y="1410146"/>
                </a:cubicBezTo>
                <a:cubicBezTo>
                  <a:pt x="2073672" y="1405185"/>
                  <a:pt x="2076152" y="1401464"/>
                  <a:pt x="2076152" y="1398984"/>
                </a:cubicBezTo>
                <a:cubicBezTo>
                  <a:pt x="2076152" y="1396504"/>
                  <a:pt x="2076152" y="1392783"/>
                  <a:pt x="2076152" y="1387822"/>
                </a:cubicBezTo>
                <a:lnTo>
                  <a:pt x="2083594" y="1387822"/>
                </a:lnTo>
                <a:cubicBezTo>
                  <a:pt x="2083594" y="1387822"/>
                  <a:pt x="2084834" y="1390302"/>
                  <a:pt x="2087315" y="1395263"/>
                </a:cubicBezTo>
                <a:cubicBezTo>
                  <a:pt x="2089795" y="1400225"/>
                  <a:pt x="2093516" y="1400225"/>
                  <a:pt x="2098477" y="1395263"/>
                </a:cubicBezTo>
                <a:lnTo>
                  <a:pt x="2098477" y="1387822"/>
                </a:lnTo>
                <a:lnTo>
                  <a:pt x="2105918" y="1372939"/>
                </a:lnTo>
                <a:cubicBezTo>
                  <a:pt x="2115840" y="1367978"/>
                  <a:pt x="2123282" y="1365498"/>
                  <a:pt x="2128242" y="1365498"/>
                </a:cubicBezTo>
                <a:cubicBezTo>
                  <a:pt x="2133203" y="1370459"/>
                  <a:pt x="2136924" y="1374180"/>
                  <a:pt x="2139404" y="1376660"/>
                </a:cubicBezTo>
                <a:cubicBezTo>
                  <a:pt x="2141885" y="1379140"/>
                  <a:pt x="2143125" y="1382861"/>
                  <a:pt x="2143125" y="1387822"/>
                </a:cubicBezTo>
                <a:lnTo>
                  <a:pt x="2150567" y="1380381"/>
                </a:lnTo>
                <a:cubicBezTo>
                  <a:pt x="2155527" y="1375419"/>
                  <a:pt x="2158008" y="1372939"/>
                  <a:pt x="2158008" y="1372939"/>
                </a:cubicBezTo>
                <a:cubicBezTo>
                  <a:pt x="2162969" y="1372939"/>
                  <a:pt x="2165449" y="1372939"/>
                  <a:pt x="2165449" y="1372939"/>
                </a:cubicBezTo>
                <a:lnTo>
                  <a:pt x="2180333" y="1350615"/>
                </a:lnTo>
                <a:cubicBezTo>
                  <a:pt x="2190254" y="1335732"/>
                  <a:pt x="2195215" y="1327050"/>
                  <a:pt x="2195215" y="1324570"/>
                </a:cubicBezTo>
                <a:cubicBezTo>
                  <a:pt x="2195215" y="1322090"/>
                  <a:pt x="2197696" y="1318369"/>
                  <a:pt x="2202656" y="1313408"/>
                </a:cubicBezTo>
                <a:lnTo>
                  <a:pt x="2210098" y="1313408"/>
                </a:lnTo>
                <a:cubicBezTo>
                  <a:pt x="2210098" y="1313408"/>
                  <a:pt x="2210098" y="1315888"/>
                  <a:pt x="2210098" y="1320849"/>
                </a:cubicBezTo>
                <a:cubicBezTo>
                  <a:pt x="2205137" y="1325811"/>
                  <a:pt x="2202656" y="1330771"/>
                  <a:pt x="2202656" y="1335732"/>
                </a:cubicBezTo>
                <a:cubicBezTo>
                  <a:pt x="2202656" y="1335732"/>
                  <a:pt x="2201416" y="1336973"/>
                  <a:pt x="2198935" y="1339453"/>
                </a:cubicBezTo>
                <a:cubicBezTo>
                  <a:pt x="2196455" y="1341933"/>
                  <a:pt x="2195215" y="1345654"/>
                  <a:pt x="2195215" y="1350615"/>
                </a:cubicBezTo>
                <a:cubicBezTo>
                  <a:pt x="2190254" y="1355576"/>
                  <a:pt x="2185293" y="1360536"/>
                  <a:pt x="2180333" y="1365498"/>
                </a:cubicBezTo>
                <a:lnTo>
                  <a:pt x="2172891" y="1365498"/>
                </a:lnTo>
                <a:lnTo>
                  <a:pt x="2172891" y="1372939"/>
                </a:lnTo>
                <a:cubicBezTo>
                  <a:pt x="2172891" y="1372939"/>
                  <a:pt x="2175371" y="1370459"/>
                  <a:pt x="2180333" y="1365498"/>
                </a:cubicBezTo>
                <a:cubicBezTo>
                  <a:pt x="2180333" y="1370459"/>
                  <a:pt x="2180333" y="1374180"/>
                  <a:pt x="2180333" y="1376660"/>
                </a:cubicBezTo>
                <a:cubicBezTo>
                  <a:pt x="2180333" y="1379140"/>
                  <a:pt x="2177852" y="1380381"/>
                  <a:pt x="2172891" y="1380381"/>
                </a:cubicBezTo>
                <a:cubicBezTo>
                  <a:pt x="2172891" y="1380381"/>
                  <a:pt x="2169170" y="1382861"/>
                  <a:pt x="2161729" y="1387822"/>
                </a:cubicBezTo>
                <a:cubicBezTo>
                  <a:pt x="2154287" y="1392783"/>
                  <a:pt x="2150567" y="1397743"/>
                  <a:pt x="2150567" y="1402705"/>
                </a:cubicBezTo>
                <a:lnTo>
                  <a:pt x="2135684" y="1417588"/>
                </a:lnTo>
                <a:cubicBezTo>
                  <a:pt x="2095996" y="1447353"/>
                  <a:pt x="2076152" y="1467197"/>
                  <a:pt x="2076152" y="1477119"/>
                </a:cubicBezTo>
                <a:cubicBezTo>
                  <a:pt x="2076152" y="1477119"/>
                  <a:pt x="2076152" y="1478359"/>
                  <a:pt x="2076152" y="1480839"/>
                </a:cubicBezTo>
                <a:cubicBezTo>
                  <a:pt x="2076152" y="1483320"/>
                  <a:pt x="2074912" y="1484560"/>
                  <a:pt x="2072432" y="1484560"/>
                </a:cubicBezTo>
                <a:cubicBezTo>
                  <a:pt x="2069951" y="1484560"/>
                  <a:pt x="2067471" y="1485801"/>
                  <a:pt x="2064990" y="1488281"/>
                </a:cubicBezTo>
                <a:cubicBezTo>
                  <a:pt x="2062510" y="1490761"/>
                  <a:pt x="2061270" y="1494482"/>
                  <a:pt x="2061270" y="1499443"/>
                </a:cubicBezTo>
                <a:cubicBezTo>
                  <a:pt x="2056309" y="1509364"/>
                  <a:pt x="2053828" y="1515566"/>
                  <a:pt x="2053828" y="1518047"/>
                </a:cubicBezTo>
                <a:cubicBezTo>
                  <a:pt x="2053828" y="1520527"/>
                  <a:pt x="2051348" y="1519287"/>
                  <a:pt x="2046387" y="1514326"/>
                </a:cubicBezTo>
                <a:lnTo>
                  <a:pt x="2031504" y="1529209"/>
                </a:lnTo>
                <a:cubicBezTo>
                  <a:pt x="2036465" y="1529209"/>
                  <a:pt x="2038945" y="1531689"/>
                  <a:pt x="2038945" y="1536650"/>
                </a:cubicBezTo>
                <a:cubicBezTo>
                  <a:pt x="2038945" y="1541611"/>
                  <a:pt x="2036465" y="1544091"/>
                  <a:pt x="2031504" y="1544091"/>
                </a:cubicBezTo>
                <a:cubicBezTo>
                  <a:pt x="2021582" y="1549053"/>
                  <a:pt x="2019102" y="1554013"/>
                  <a:pt x="2024063" y="1558974"/>
                </a:cubicBezTo>
                <a:lnTo>
                  <a:pt x="2031504" y="1566416"/>
                </a:lnTo>
                <a:cubicBezTo>
                  <a:pt x="2031504" y="1566416"/>
                  <a:pt x="2031504" y="1563936"/>
                  <a:pt x="2031504" y="1558974"/>
                </a:cubicBezTo>
                <a:cubicBezTo>
                  <a:pt x="2026543" y="1554013"/>
                  <a:pt x="2026543" y="1551533"/>
                  <a:pt x="2031504" y="1551533"/>
                </a:cubicBezTo>
                <a:cubicBezTo>
                  <a:pt x="2036465" y="1546572"/>
                  <a:pt x="2038945" y="1544091"/>
                  <a:pt x="2038945" y="1544091"/>
                </a:cubicBezTo>
                <a:cubicBezTo>
                  <a:pt x="2038945" y="1544091"/>
                  <a:pt x="2038945" y="1541611"/>
                  <a:pt x="2038945" y="1536650"/>
                </a:cubicBezTo>
                <a:cubicBezTo>
                  <a:pt x="2038945" y="1536650"/>
                  <a:pt x="2042666" y="1532929"/>
                  <a:pt x="2050108" y="1525488"/>
                </a:cubicBezTo>
                <a:cubicBezTo>
                  <a:pt x="2057549" y="1518047"/>
                  <a:pt x="2064990" y="1515566"/>
                  <a:pt x="2072432" y="1518047"/>
                </a:cubicBezTo>
                <a:cubicBezTo>
                  <a:pt x="2079873" y="1520527"/>
                  <a:pt x="2081113" y="1524247"/>
                  <a:pt x="2076152" y="1529209"/>
                </a:cubicBezTo>
                <a:lnTo>
                  <a:pt x="2083594" y="1529209"/>
                </a:lnTo>
                <a:lnTo>
                  <a:pt x="2091035" y="1529209"/>
                </a:lnTo>
                <a:cubicBezTo>
                  <a:pt x="2086075" y="1534170"/>
                  <a:pt x="2081113" y="1536650"/>
                  <a:pt x="2076152" y="1536650"/>
                </a:cubicBezTo>
                <a:cubicBezTo>
                  <a:pt x="2071192" y="1536650"/>
                  <a:pt x="2068711" y="1536650"/>
                  <a:pt x="2068711" y="1536650"/>
                </a:cubicBezTo>
                <a:cubicBezTo>
                  <a:pt x="2068711" y="1536650"/>
                  <a:pt x="2066230" y="1539130"/>
                  <a:pt x="2061270" y="1544091"/>
                </a:cubicBezTo>
                <a:cubicBezTo>
                  <a:pt x="2061270" y="1549053"/>
                  <a:pt x="2058789" y="1554013"/>
                  <a:pt x="2053828" y="1558974"/>
                </a:cubicBezTo>
                <a:lnTo>
                  <a:pt x="2046387" y="1573857"/>
                </a:lnTo>
                <a:cubicBezTo>
                  <a:pt x="2051348" y="1568896"/>
                  <a:pt x="2053828" y="1566416"/>
                  <a:pt x="2053828" y="1566416"/>
                </a:cubicBezTo>
                <a:cubicBezTo>
                  <a:pt x="2053828" y="1566416"/>
                  <a:pt x="2055069" y="1568896"/>
                  <a:pt x="2057549" y="1573857"/>
                </a:cubicBezTo>
                <a:cubicBezTo>
                  <a:pt x="2060030" y="1578818"/>
                  <a:pt x="2062510" y="1581298"/>
                  <a:pt x="2064990" y="1581298"/>
                </a:cubicBezTo>
                <a:cubicBezTo>
                  <a:pt x="2067471" y="1581298"/>
                  <a:pt x="2071192" y="1578818"/>
                  <a:pt x="2076152" y="1573857"/>
                </a:cubicBezTo>
                <a:lnTo>
                  <a:pt x="2083594" y="1558974"/>
                </a:lnTo>
                <a:cubicBezTo>
                  <a:pt x="2083594" y="1558974"/>
                  <a:pt x="2086075" y="1558974"/>
                  <a:pt x="2091035" y="1558974"/>
                </a:cubicBezTo>
                <a:cubicBezTo>
                  <a:pt x="2095996" y="1558974"/>
                  <a:pt x="2098477" y="1557734"/>
                  <a:pt x="2098477" y="1555254"/>
                </a:cubicBezTo>
                <a:cubicBezTo>
                  <a:pt x="2098477" y="1552773"/>
                  <a:pt x="2100957" y="1550292"/>
                  <a:pt x="2105918" y="1547812"/>
                </a:cubicBezTo>
                <a:cubicBezTo>
                  <a:pt x="2110879" y="1545332"/>
                  <a:pt x="2113360" y="1541611"/>
                  <a:pt x="2113360" y="1536650"/>
                </a:cubicBezTo>
                <a:lnTo>
                  <a:pt x="2128242" y="1521767"/>
                </a:lnTo>
                <a:cubicBezTo>
                  <a:pt x="2133203" y="1511846"/>
                  <a:pt x="2135684" y="1506884"/>
                  <a:pt x="2135684" y="1506884"/>
                </a:cubicBezTo>
                <a:lnTo>
                  <a:pt x="2143125" y="1499443"/>
                </a:lnTo>
                <a:lnTo>
                  <a:pt x="2158008" y="1492002"/>
                </a:lnTo>
                <a:cubicBezTo>
                  <a:pt x="2172891" y="1487040"/>
                  <a:pt x="2182813" y="1482080"/>
                  <a:pt x="2187773" y="1477119"/>
                </a:cubicBezTo>
                <a:cubicBezTo>
                  <a:pt x="2187773" y="1477119"/>
                  <a:pt x="2189014" y="1477119"/>
                  <a:pt x="2191495" y="1477119"/>
                </a:cubicBezTo>
                <a:cubicBezTo>
                  <a:pt x="2193975" y="1477119"/>
                  <a:pt x="2197696" y="1474639"/>
                  <a:pt x="2202656" y="1469677"/>
                </a:cubicBezTo>
                <a:cubicBezTo>
                  <a:pt x="2212579" y="1464716"/>
                  <a:pt x="2220020" y="1462236"/>
                  <a:pt x="2224980" y="1462236"/>
                </a:cubicBezTo>
                <a:cubicBezTo>
                  <a:pt x="2229941" y="1462236"/>
                  <a:pt x="2229941" y="1459756"/>
                  <a:pt x="2224980" y="1454795"/>
                </a:cubicBezTo>
                <a:cubicBezTo>
                  <a:pt x="2229941" y="1454795"/>
                  <a:pt x="2232423" y="1454795"/>
                  <a:pt x="2232423" y="1454795"/>
                </a:cubicBezTo>
                <a:cubicBezTo>
                  <a:pt x="2232423" y="1454795"/>
                  <a:pt x="2234903" y="1452314"/>
                  <a:pt x="2239863" y="1447353"/>
                </a:cubicBezTo>
                <a:cubicBezTo>
                  <a:pt x="2244824" y="1442392"/>
                  <a:pt x="2247305" y="1439912"/>
                  <a:pt x="2247305" y="1439912"/>
                </a:cubicBezTo>
                <a:cubicBezTo>
                  <a:pt x="2254746" y="1439912"/>
                  <a:pt x="2261257" y="1438827"/>
                  <a:pt x="2266838" y="1436656"/>
                </a:cubicBezTo>
                <a:lnTo>
                  <a:pt x="2272819" y="1432470"/>
                </a:lnTo>
                <a:lnTo>
                  <a:pt x="2277070" y="1432470"/>
                </a:lnTo>
                <a:cubicBezTo>
                  <a:pt x="2282031" y="1427509"/>
                  <a:pt x="2283272" y="1427509"/>
                  <a:pt x="2280791" y="1432470"/>
                </a:cubicBezTo>
                <a:cubicBezTo>
                  <a:pt x="2278311" y="1437432"/>
                  <a:pt x="2274590" y="1439912"/>
                  <a:pt x="2269630" y="1439912"/>
                </a:cubicBezTo>
                <a:lnTo>
                  <a:pt x="2254746" y="1462236"/>
                </a:lnTo>
                <a:lnTo>
                  <a:pt x="2254746" y="1447353"/>
                </a:lnTo>
                <a:lnTo>
                  <a:pt x="2239863" y="1454795"/>
                </a:lnTo>
                <a:lnTo>
                  <a:pt x="2195215" y="1492002"/>
                </a:lnTo>
                <a:cubicBezTo>
                  <a:pt x="2190254" y="1496963"/>
                  <a:pt x="2187773" y="1501923"/>
                  <a:pt x="2187773" y="1506884"/>
                </a:cubicBezTo>
                <a:cubicBezTo>
                  <a:pt x="2187773" y="1506884"/>
                  <a:pt x="2186533" y="1509364"/>
                  <a:pt x="2184053" y="1514326"/>
                </a:cubicBezTo>
                <a:cubicBezTo>
                  <a:pt x="2181572" y="1519287"/>
                  <a:pt x="2180333" y="1521767"/>
                  <a:pt x="2180333" y="1521767"/>
                </a:cubicBezTo>
                <a:lnTo>
                  <a:pt x="2180333" y="1529209"/>
                </a:lnTo>
                <a:cubicBezTo>
                  <a:pt x="2185293" y="1524247"/>
                  <a:pt x="2187773" y="1521767"/>
                  <a:pt x="2187773" y="1521767"/>
                </a:cubicBezTo>
                <a:lnTo>
                  <a:pt x="2195215" y="1499443"/>
                </a:lnTo>
                <a:cubicBezTo>
                  <a:pt x="2195215" y="1499443"/>
                  <a:pt x="2197696" y="1496963"/>
                  <a:pt x="2202656" y="1492002"/>
                </a:cubicBezTo>
                <a:cubicBezTo>
                  <a:pt x="2202656" y="1492002"/>
                  <a:pt x="2202656" y="1493242"/>
                  <a:pt x="2202656" y="1495722"/>
                </a:cubicBezTo>
                <a:cubicBezTo>
                  <a:pt x="2202656" y="1498202"/>
                  <a:pt x="2202656" y="1499443"/>
                  <a:pt x="2202656" y="1499443"/>
                </a:cubicBezTo>
                <a:lnTo>
                  <a:pt x="2224980" y="1499443"/>
                </a:lnTo>
                <a:cubicBezTo>
                  <a:pt x="2224980" y="1499443"/>
                  <a:pt x="2227461" y="1496963"/>
                  <a:pt x="2232423" y="1492002"/>
                </a:cubicBezTo>
                <a:cubicBezTo>
                  <a:pt x="2237383" y="1492002"/>
                  <a:pt x="2234903" y="1499443"/>
                  <a:pt x="2224980" y="1514326"/>
                </a:cubicBezTo>
                <a:lnTo>
                  <a:pt x="2217540" y="1521767"/>
                </a:lnTo>
                <a:cubicBezTo>
                  <a:pt x="2222500" y="1521767"/>
                  <a:pt x="2234903" y="1514326"/>
                  <a:pt x="2254746" y="1499443"/>
                </a:cubicBezTo>
                <a:cubicBezTo>
                  <a:pt x="2274590" y="1484560"/>
                  <a:pt x="2284512" y="1474639"/>
                  <a:pt x="2284512" y="1469677"/>
                </a:cubicBezTo>
                <a:lnTo>
                  <a:pt x="2291953" y="1469677"/>
                </a:lnTo>
                <a:lnTo>
                  <a:pt x="2299394" y="1454795"/>
                </a:lnTo>
                <a:lnTo>
                  <a:pt x="2306837" y="1447353"/>
                </a:lnTo>
                <a:cubicBezTo>
                  <a:pt x="2311797" y="1447353"/>
                  <a:pt x="2316758" y="1444873"/>
                  <a:pt x="2321719" y="1439912"/>
                </a:cubicBezTo>
                <a:cubicBezTo>
                  <a:pt x="2331641" y="1434950"/>
                  <a:pt x="2336601" y="1432470"/>
                  <a:pt x="2336601" y="1432470"/>
                </a:cubicBezTo>
                <a:cubicBezTo>
                  <a:pt x="2336601" y="1432470"/>
                  <a:pt x="2339083" y="1427509"/>
                  <a:pt x="2344043" y="1417588"/>
                </a:cubicBezTo>
                <a:lnTo>
                  <a:pt x="2358926" y="1410146"/>
                </a:lnTo>
                <a:cubicBezTo>
                  <a:pt x="2363886" y="1405185"/>
                  <a:pt x="2366367" y="1402705"/>
                  <a:pt x="2366367" y="1402705"/>
                </a:cubicBezTo>
                <a:cubicBezTo>
                  <a:pt x="2371328" y="1402705"/>
                  <a:pt x="2376290" y="1400225"/>
                  <a:pt x="2381250" y="1395263"/>
                </a:cubicBezTo>
                <a:cubicBezTo>
                  <a:pt x="2386211" y="1390302"/>
                  <a:pt x="2388691" y="1387822"/>
                  <a:pt x="2388691" y="1387822"/>
                </a:cubicBezTo>
                <a:lnTo>
                  <a:pt x="2396133" y="1380381"/>
                </a:lnTo>
                <a:cubicBezTo>
                  <a:pt x="2396133" y="1375419"/>
                  <a:pt x="2396133" y="1372939"/>
                  <a:pt x="2396133" y="1372939"/>
                </a:cubicBezTo>
                <a:cubicBezTo>
                  <a:pt x="2396133" y="1372939"/>
                  <a:pt x="2398613" y="1370459"/>
                  <a:pt x="2403574" y="1365498"/>
                </a:cubicBezTo>
                <a:cubicBezTo>
                  <a:pt x="2408535" y="1360536"/>
                  <a:pt x="2411016" y="1355576"/>
                  <a:pt x="2411016" y="1350615"/>
                </a:cubicBezTo>
                <a:cubicBezTo>
                  <a:pt x="2425898" y="1330771"/>
                  <a:pt x="2433340" y="1325811"/>
                  <a:pt x="2433340" y="1335732"/>
                </a:cubicBezTo>
                <a:cubicBezTo>
                  <a:pt x="2433340" y="1335732"/>
                  <a:pt x="2433340" y="1338212"/>
                  <a:pt x="2433340" y="1343173"/>
                </a:cubicBezTo>
                <a:lnTo>
                  <a:pt x="2425898" y="1343173"/>
                </a:lnTo>
                <a:cubicBezTo>
                  <a:pt x="2425898" y="1343173"/>
                  <a:pt x="2425898" y="1344414"/>
                  <a:pt x="2425898" y="1346894"/>
                </a:cubicBezTo>
                <a:cubicBezTo>
                  <a:pt x="2425898" y="1349374"/>
                  <a:pt x="2423418" y="1353095"/>
                  <a:pt x="2418457" y="1358056"/>
                </a:cubicBezTo>
                <a:lnTo>
                  <a:pt x="2411016" y="1365498"/>
                </a:lnTo>
                <a:lnTo>
                  <a:pt x="2425898" y="1358056"/>
                </a:lnTo>
                <a:cubicBezTo>
                  <a:pt x="2435820" y="1353095"/>
                  <a:pt x="2440781" y="1355576"/>
                  <a:pt x="2440781" y="1365498"/>
                </a:cubicBezTo>
                <a:cubicBezTo>
                  <a:pt x="2440781" y="1365498"/>
                  <a:pt x="2437061" y="1369218"/>
                  <a:pt x="2429619" y="1376660"/>
                </a:cubicBezTo>
                <a:cubicBezTo>
                  <a:pt x="2422178" y="1384101"/>
                  <a:pt x="2419698" y="1389063"/>
                  <a:pt x="2422178" y="1391543"/>
                </a:cubicBezTo>
                <a:cubicBezTo>
                  <a:pt x="2424658" y="1394023"/>
                  <a:pt x="2425898" y="1392783"/>
                  <a:pt x="2425898" y="1387822"/>
                </a:cubicBezTo>
                <a:lnTo>
                  <a:pt x="2433340" y="1387822"/>
                </a:lnTo>
                <a:lnTo>
                  <a:pt x="2448223" y="1380381"/>
                </a:lnTo>
                <a:cubicBezTo>
                  <a:pt x="2448223" y="1375419"/>
                  <a:pt x="2448223" y="1372939"/>
                  <a:pt x="2448223" y="1372939"/>
                </a:cubicBezTo>
                <a:cubicBezTo>
                  <a:pt x="2453183" y="1372939"/>
                  <a:pt x="2455664" y="1371698"/>
                  <a:pt x="2455664" y="1369218"/>
                </a:cubicBezTo>
                <a:cubicBezTo>
                  <a:pt x="2455664" y="1366738"/>
                  <a:pt x="2455664" y="1365498"/>
                  <a:pt x="2455664" y="1365498"/>
                </a:cubicBezTo>
                <a:lnTo>
                  <a:pt x="2448223" y="1350615"/>
                </a:lnTo>
                <a:lnTo>
                  <a:pt x="2448223" y="1343173"/>
                </a:lnTo>
                <a:cubicBezTo>
                  <a:pt x="2448223" y="1333252"/>
                  <a:pt x="2446983" y="1327050"/>
                  <a:pt x="2444502" y="1324570"/>
                </a:cubicBezTo>
                <a:cubicBezTo>
                  <a:pt x="2442021" y="1322090"/>
                  <a:pt x="2443262" y="1320849"/>
                  <a:pt x="2448223" y="1320849"/>
                </a:cubicBezTo>
                <a:lnTo>
                  <a:pt x="2448223" y="1305966"/>
                </a:lnTo>
                <a:cubicBezTo>
                  <a:pt x="2443262" y="1301005"/>
                  <a:pt x="2440781" y="1298525"/>
                  <a:pt x="2440781" y="1298525"/>
                </a:cubicBezTo>
                <a:lnTo>
                  <a:pt x="2411016" y="1313408"/>
                </a:lnTo>
                <a:cubicBezTo>
                  <a:pt x="2401093" y="1323329"/>
                  <a:pt x="2394893" y="1327050"/>
                  <a:pt x="2392412" y="1324570"/>
                </a:cubicBezTo>
                <a:cubicBezTo>
                  <a:pt x="2389931" y="1322090"/>
                  <a:pt x="2391172" y="1320849"/>
                  <a:pt x="2396133" y="1320849"/>
                </a:cubicBezTo>
                <a:lnTo>
                  <a:pt x="2418457" y="1298525"/>
                </a:lnTo>
                <a:cubicBezTo>
                  <a:pt x="2418457" y="1298525"/>
                  <a:pt x="2413497" y="1301005"/>
                  <a:pt x="2403574" y="1305966"/>
                </a:cubicBezTo>
                <a:lnTo>
                  <a:pt x="2388691" y="1305966"/>
                </a:lnTo>
                <a:cubicBezTo>
                  <a:pt x="2393653" y="1301005"/>
                  <a:pt x="2398613" y="1298525"/>
                  <a:pt x="2403574" y="1298525"/>
                </a:cubicBezTo>
                <a:cubicBezTo>
                  <a:pt x="2408535" y="1298525"/>
                  <a:pt x="2411016" y="1298525"/>
                  <a:pt x="2411016" y="1298525"/>
                </a:cubicBezTo>
                <a:cubicBezTo>
                  <a:pt x="2411016" y="1293564"/>
                  <a:pt x="2415976" y="1288604"/>
                  <a:pt x="2425898" y="1283642"/>
                </a:cubicBezTo>
                <a:cubicBezTo>
                  <a:pt x="2435820" y="1278681"/>
                  <a:pt x="2440781" y="1276201"/>
                  <a:pt x="2440781" y="1276201"/>
                </a:cubicBezTo>
                <a:cubicBezTo>
                  <a:pt x="2440781" y="1276201"/>
                  <a:pt x="2442021" y="1274960"/>
                  <a:pt x="2444502" y="1272480"/>
                </a:cubicBezTo>
                <a:cubicBezTo>
                  <a:pt x="2446983" y="1270000"/>
                  <a:pt x="2448223" y="1266279"/>
                  <a:pt x="2448223" y="1261318"/>
                </a:cubicBezTo>
                <a:lnTo>
                  <a:pt x="2455664" y="1261318"/>
                </a:lnTo>
                <a:cubicBezTo>
                  <a:pt x="2455664" y="1266279"/>
                  <a:pt x="2455664" y="1268759"/>
                  <a:pt x="2455664" y="1268759"/>
                </a:cubicBezTo>
                <a:cubicBezTo>
                  <a:pt x="2455664" y="1268759"/>
                  <a:pt x="2458145" y="1271239"/>
                  <a:pt x="2463106" y="1276201"/>
                </a:cubicBezTo>
                <a:cubicBezTo>
                  <a:pt x="2473027" y="1281162"/>
                  <a:pt x="2473027" y="1288604"/>
                  <a:pt x="2463106" y="1298525"/>
                </a:cubicBezTo>
                <a:lnTo>
                  <a:pt x="2455664" y="1305966"/>
                </a:lnTo>
                <a:cubicBezTo>
                  <a:pt x="2460625" y="1305966"/>
                  <a:pt x="2463106" y="1308447"/>
                  <a:pt x="2463106" y="1313408"/>
                </a:cubicBezTo>
                <a:cubicBezTo>
                  <a:pt x="2463106" y="1318369"/>
                  <a:pt x="2465587" y="1318369"/>
                  <a:pt x="2470547" y="1313408"/>
                </a:cubicBezTo>
                <a:cubicBezTo>
                  <a:pt x="2475508" y="1308447"/>
                  <a:pt x="2477988" y="1303486"/>
                  <a:pt x="2477988" y="1298525"/>
                </a:cubicBezTo>
                <a:lnTo>
                  <a:pt x="2477988" y="1294804"/>
                </a:lnTo>
                <a:cubicBezTo>
                  <a:pt x="2477988" y="1297284"/>
                  <a:pt x="2480470" y="1298525"/>
                  <a:pt x="2485430" y="1298525"/>
                </a:cubicBezTo>
                <a:cubicBezTo>
                  <a:pt x="2489150" y="1298525"/>
                  <a:pt x="2492407" y="1298215"/>
                  <a:pt x="2495197" y="1297595"/>
                </a:cubicBezTo>
                <a:lnTo>
                  <a:pt x="2502172" y="1294804"/>
                </a:lnTo>
                <a:lnTo>
                  <a:pt x="2500778" y="1295735"/>
                </a:lnTo>
                <a:cubicBezTo>
                  <a:pt x="2500468" y="1296355"/>
                  <a:pt x="2500313" y="1297285"/>
                  <a:pt x="2500313" y="1298525"/>
                </a:cubicBezTo>
                <a:lnTo>
                  <a:pt x="2492871" y="1313408"/>
                </a:lnTo>
                <a:cubicBezTo>
                  <a:pt x="2492871" y="1313408"/>
                  <a:pt x="2492871" y="1315888"/>
                  <a:pt x="2492871" y="1320849"/>
                </a:cubicBezTo>
                <a:lnTo>
                  <a:pt x="2485430" y="1328291"/>
                </a:lnTo>
                <a:cubicBezTo>
                  <a:pt x="2485430" y="1328291"/>
                  <a:pt x="2482950" y="1328291"/>
                  <a:pt x="2477988" y="1328291"/>
                </a:cubicBezTo>
                <a:cubicBezTo>
                  <a:pt x="2477988" y="1328291"/>
                  <a:pt x="2475508" y="1328291"/>
                  <a:pt x="2470547" y="1328291"/>
                </a:cubicBezTo>
                <a:lnTo>
                  <a:pt x="2463106" y="1328291"/>
                </a:lnTo>
                <a:cubicBezTo>
                  <a:pt x="2463106" y="1333252"/>
                  <a:pt x="2463106" y="1336973"/>
                  <a:pt x="2463106" y="1339453"/>
                </a:cubicBezTo>
                <a:cubicBezTo>
                  <a:pt x="2463106" y="1341933"/>
                  <a:pt x="2465587" y="1341933"/>
                  <a:pt x="2470547" y="1339453"/>
                </a:cubicBezTo>
                <a:cubicBezTo>
                  <a:pt x="2475508" y="1336973"/>
                  <a:pt x="2480470" y="1335732"/>
                  <a:pt x="2485430" y="1335732"/>
                </a:cubicBezTo>
                <a:cubicBezTo>
                  <a:pt x="2490390" y="1330771"/>
                  <a:pt x="2492871" y="1325811"/>
                  <a:pt x="2492871" y="1320849"/>
                </a:cubicBezTo>
                <a:lnTo>
                  <a:pt x="2500313" y="1320849"/>
                </a:lnTo>
                <a:cubicBezTo>
                  <a:pt x="2505273" y="1320849"/>
                  <a:pt x="2507754" y="1318369"/>
                  <a:pt x="2507754" y="1313408"/>
                </a:cubicBezTo>
                <a:cubicBezTo>
                  <a:pt x="2507754" y="1313408"/>
                  <a:pt x="2511475" y="1312167"/>
                  <a:pt x="2518916" y="1309687"/>
                </a:cubicBezTo>
                <a:cubicBezTo>
                  <a:pt x="2526358" y="1307207"/>
                  <a:pt x="2531318" y="1302246"/>
                  <a:pt x="2533799" y="1294804"/>
                </a:cubicBezTo>
                <a:cubicBezTo>
                  <a:pt x="2536279" y="1287363"/>
                  <a:pt x="2540000" y="1283642"/>
                  <a:pt x="2544961" y="1283642"/>
                </a:cubicBezTo>
                <a:lnTo>
                  <a:pt x="2552403" y="1276201"/>
                </a:lnTo>
                <a:cubicBezTo>
                  <a:pt x="2557363" y="1271239"/>
                  <a:pt x="2559844" y="1268759"/>
                  <a:pt x="2559844" y="1268759"/>
                </a:cubicBezTo>
                <a:cubicBezTo>
                  <a:pt x="2564804" y="1268759"/>
                  <a:pt x="2567285" y="1271239"/>
                  <a:pt x="2567285" y="1276201"/>
                </a:cubicBezTo>
                <a:cubicBezTo>
                  <a:pt x="2567285" y="1281162"/>
                  <a:pt x="2564804" y="1286122"/>
                  <a:pt x="2559844" y="1291084"/>
                </a:cubicBezTo>
                <a:cubicBezTo>
                  <a:pt x="2554884" y="1301005"/>
                  <a:pt x="2557363" y="1305966"/>
                  <a:pt x="2567285" y="1305966"/>
                </a:cubicBezTo>
                <a:cubicBezTo>
                  <a:pt x="2567285" y="1305966"/>
                  <a:pt x="2567285" y="1303486"/>
                  <a:pt x="2567285" y="1298525"/>
                </a:cubicBezTo>
                <a:lnTo>
                  <a:pt x="2574726" y="1291084"/>
                </a:lnTo>
                <a:cubicBezTo>
                  <a:pt x="2579687" y="1291084"/>
                  <a:pt x="2584649" y="1288604"/>
                  <a:pt x="2589610" y="1283642"/>
                </a:cubicBezTo>
                <a:lnTo>
                  <a:pt x="2604492" y="1276201"/>
                </a:lnTo>
                <a:cubicBezTo>
                  <a:pt x="2604492" y="1276201"/>
                  <a:pt x="2611933" y="1270000"/>
                  <a:pt x="2626817" y="1257597"/>
                </a:cubicBezTo>
                <a:cubicBezTo>
                  <a:pt x="2641700" y="1245195"/>
                  <a:pt x="2649141" y="1238994"/>
                  <a:pt x="2649141" y="1238994"/>
                </a:cubicBezTo>
                <a:cubicBezTo>
                  <a:pt x="2649141" y="1224111"/>
                  <a:pt x="2659063" y="1216670"/>
                  <a:pt x="2678907" y="1216670"/>
                </a:cubicBezTo>
                <a:cubicBezTo>
                  <a:pt x="2678907" y="1216670"/>
                  <a:pt x="2681387" y="1214189"/>
                  <a:pt x="2686348" y="1209228"/>
                </a:cubicBezTo>
                <a:lnTo>
                  <a:pt x="2701230" y="1201787"/>
                </a:lnTo>
                <a:lnTo>
                  <a:pt x="2708672" y="1201787"/>
                </a:lnTo>
                <a:cubicBezTo>
                  <a:pt x="2713633" y="1196825"/>
                  <a:pt x="2716113" y="1191865"/>
                  <a:pt x="2716113" y="1186904"/>
                </a:cubicBezTo>
                <a:cubicBezTo>
                  <a:pt x="2716113" y="1181943"/>
                  <a:pt x="2713633" y="1178222"/>
                  <a:pt x="2708672" y="1175742"/>
                </a:cubicBezTo>
                <a:cubicBezTo>
                  <a:pt x="2703711" y="1173262"/>
                  <a:pt x="2703711" y="1169541"/>
                  <a:pt x="2708672" y="1164580"/>
                </a:cubicBezTo>
                <a:lnTo>
                  <a:pt x="2708672" y="1149697"/>
                </a:lnTo>
                <a:cubicBezTo>
                  <a:pt x="2708672" y="1149697"/>
                  <a:pt x="2711152" y="1147217"/>
                  <a:pt x="2716113" y="1142256"/>
                </a:cubicBezTo>
                <a:cubicBezTo>
                  <a:pt x="2721074" y="1137294"/>
                  <a:pt x="2723555" y="1137294"/>
                  <a:pt x="2723555" y="1142256"/>
                </a:cubicBezTo>
                <a:lnTo>
                  <a:pt x="2723555" y="1149697"/>
                </a:lnTo>
                <a:cubicBezTo>
                  <a:pt x="2728515" y="1144736"/>
                  <a:pt x="2730997" y="1139775"/>
                  <a:pt x="2730997" y="1134814"/>
                </a:cubicBezTo>
                <a:cubicBezTo>
                  <a:pt x="2730997" y="1129853"/>
                  <a:pt x="2733477" y="1124893"/>
                  <a:pt x="2738437" y="1119931"/>
                </a:cubicBezTo>
                <a:lnTo>
                  <a:pt x="2753320" y="1119931"/>
                </a:lnTo>
                <a:cubicBezTo>
                  <a:pt x="2748360" y="1124893"/>
                  <a:pt x="2748360" y="1127373"/>
                  <a:pt x="2753320" y="1127373"/>
                </a:cubicBezTo>
                <a:cubicBezTo>
                  <a:pt x="2758281" y="1122411"/>
                  <a:pt x="2765723" y="1117451"/>
                  <a:pt x="2775644" y="1112490"/>
                </a:cubicBezTo>
                <a:cubicBezTo>
                  <a:pt x="2790527" y="1102568"/>
                  <a:pt x="2800450" y="1095127"/>
                  <a:pt x="2805410" y="1090166"/>
                </a:cubicBezTo>
                <a:cubicBezTo>
                  <a:pt x="2810371" y="1085204"/>
                  <a:pt x="2812852" y="1080244"/>
                  <a:pt x="2812852" y="1075283"/>
                </a:cubicBezTo>
                <a:lnTo>
                  <a:pt x="2820294" y="1060400"/>
                </a:lnTo>
                <a:cubicBezTo>
                  <a:pt x="2820294" y="1060400"/>
                  <a:pt x="2822774" y="1057920"/>
                  <a:pt x="2827734" y="1052959"/>
                </a:cubicBezTo>
                <a:cubicBezTo>
                  <a:pt x="2832695" y="1047997"/>
                  <a:pt x="2832695" y="1043037"/>
                  <a:pt x="2827734" y="1038076"/>
                </a:cubicBezTo>
                <a:cubicBezTo>
                  <a:pt x="2822774" y="1038076"/>
                  <a:pt x="2820294" y="1040556"/>
                  <a:pt x="2820294" y="1045517"/>
                </a:cubicBezTo>
                <a:cubicBezTo>
                  <a:pt x="2815332" y="1045517"/>
                  <a:pt x="2810371" y="1045517"/>
                  <a:pt x="2805410" y="1045517"/>
                </a:cubicBezTo>
                <a:cubicBezTo>
                  <a:pt x="2800450" y="1045517"/>
                  <a:pt x="2800450" y="1043037"/>
                  <a:pt x="2805410" y="1038076"/>
                </a:cubicBezTo>
                <a:lnTo>
                  <a:pt x="2790527" y="1038076"/>
                </a:lnTo>
                <a:lnTo>
                  <a:pt x="2768204" y="1052959"/>
                </a:lnTo>
                <a:cubicBezTo>
                  <a:pt x="2758281" y="1057920"/>
                  <a:pt x="2753320" y="1062880"/>
                  <a:pt x="2753320" y="1067841"/>
                </a:cubicBezTo>
                <a:lnTo>
                  <a:pt x="2768204" y="1067841"/>
                </a:lnTo>
                <a:cubicBezTo>
                  <a:pt x="2773164" y="1062880"/>
                  <a:pt x="2776885" y="1060400"/>
                  <a:pt x="2779365" y="1060400"/>
                </a:cubicBezTo>
                <a:cubicBezTo>
                  <a:pt x="2781846" y="1060400"/>
                  <a:pt x="2785567" y="1057920"/>
                  <a:pt x="2790527" y="1052959"/>
                </a:cubicBezTo>
                <a:cubicBezTo>
                  <a:pt x="2795488" y="1052959"/>
                  <a:pt x="2796729" y="1055439"/>
                  <a:pt x="2794249" y="1060400"/>
                </a:cubicBezTo>
                <a:cubicBezTo>
                  <a:pt x="2791768" y="1065361"/>
                  <a:pt x="2785567" y="1070322"/>
                  <a:pt x="2775644" y="1075283"/>
                </a:cubicBezTo>
                <a:lnTo>
                  <a:pt x="2760762" y="1082724"/>
                </a:lnTo>
                <a:cubicBezTo>
                  <a:pt x="2755801" y="1082724"/>
                  <a:pt x="2752080" y="1082724"/>
                  <a:pt x="2749600" y="1082724"/>
                </a:cubicBezTo>
                <a:cubicBezTo>
                  <a:pt x="2747119" y="1082724"/>
                  <a:pt x="2745879" y="1082724"/>
                  <a:pt x="2745879" y="1082724"/>
                </a:cubicBezTo>
                <a:lnTo>
                  <a:pt x="2730997" y="1075283"/>
                </a:lnTo>
                <a:cubicBezTo>
                  <a:pt x="2726035" y="1075283"/>
                  <a:pt x="2721074" y="1076523"/>
                  <a:pt x="2716113" y="1079004"/>
                </a:cubicBezTo>
                <a:cubicBezTo>
                  <a:pt x="2711152" y="1081484"/>
                  <a:pt x="2711152" y="1085204"/>
                  <a:pt x="2716113" y="1090166"/>
                </a:cubicBezTo>
                <a:cubicBezTo>
                  <a:pt x="2716113" y="1090166"/>
                  <a:pt x="2714873" y="1091406"/>
                  <a:pt x="2712392" y="1093886"/>
                </a:cubicBezTo>
                <a:cubicBezTo>
                  <a:pt x="2709912" y="1096366"/>
                  <a:pt x="2708672" y="1097607"/>
                  <a:pt x="2708672" y="1097607"/>
                </a:cubicBezTo>
                <a:cubicBezTo>
                  <a:pt x="2703711" y="1102568"/>
                  <a:pt x="2701230" y="1102568"/>
                  <a:pt x="2701230" y="1097607"/>
                </a:cubicBezTo>
                <a:cubicBezTo>
                  <a:pt x="2701230" y="1092646"/>
                  <a:pt x="2698750" y="1090166"/>
                  <a:pt x="2693790" y="1090166"/>
                </a:cubicBezTo>
                <a:cubicBezTo>
                  <a:pt x="2698750" y="1085204"/>
                  <a:pt x="2702470" y="1082724"/>
                  <a:pt x="2704952" y="1082724"/>
                </a:cubicBezTo>
                <a:cubicBezTo>
                  <a:pt x="2707432" y="1082724"/>
                  <a:pt x="2713633" y="1079004"/>
                  <a:pt x="2723555" y="1071562"/>
                </a:cubicBezTo>
                <a:cubicBezTo>
                  <a:pt x="2733477" y="1064121"/>
                  <a:pt x="2740918" y="1060400"/>
                  <a:pt x="2745879" y="1060400"/>
                </a:cubicBezTo>
                <a:cubicBezTo>
                  <a:pt x="2745879" y="1055439"/>
                  <a:pt x="2745879" y="1052959"/>
                  <a:pt x="2745879" y="1052959"/>
                </a:cubicBezTo>
                <a:cubicBezTo>
                  <a:pt x="2745879" y="1052959"/>
                  <a:pt x="2745879" y="1050479"/>
                  <a:pt x="2745879" y="1045517"/>
                </a:cubicBezTo>
                <a:lnTo>
                  <a:pt x="2753320" y="1045517"/>
                </a:lnTo>
                <a:lnTo>
                  <a:pt x="2783087" y="1023193"/>
                </a:lnTo>
                <a:cubicBezTo>
                  <a:pt x="2793008" y="1018232"/>
                  <a:pt x="2795488" y="1014511"/>
                  <a:pt x="2790527" y="1012031"/>
                </a:cubicBezTo>
                <a:cubicBezTo>
                  <a:pt x="2785567" y="1009551"/>
                  <a:pt x="2790527" y="1002109"/>
                  <a:pt x="2805410" y="989707"/>
                </a:cubicBezTo>
                <a:cubicBezTo>
                  <a:pt x="2820294" y="977304"/>
                  <a:pt x="2831455" y="971103"/>
                  <a:pt x="2838896" y="971103"/>
                </a:cubicBezTo>
                <a:cubicBezTo>
                  <a:pt x="2846339" y="971103"/>
                  <a:pt x="2850058" y="969863"/>
                  <a:pt x="2850058" y="967382"/>
                </a:cubicBezTo>
                <a:cubicBezTo>
                  <a:pt x="2850058" y="964902"/>
                  <a:pt x="2857501" y="958700"/>
                  <a:pt x="2872383" y="948779"/>
                </a:cubicBezTo>
                <a:lnTo>
                  <a:pt x="2909590" y="926455"/>
                </a:lnTo>
                <a:cubicBezTo>
                  <a:pt x="2914550" y="921493"/>
                  <a:pt x="2920752" y="917773"/>
                  <a:pt x="2928193" y="915293"/>
                </a:cubicBezTo>
                <a:cubicBezTo>
                  <a:pt x="2935635" y="912813"/>
                  <a:pt x="2941836" y="911572"/>
                  <a:pt x="2946797" y="911572"/>
                </a:cubicBezTo>
                <a:lnTo>
                  <a:pt x="2961680" y="904131"/>
                </a:lnTo>
                <a:cubicBezTo>
                  <a:pt x="2961680" y="899169"/>
                  <a:pt x="2961680" y="896689"/>
                  <a:pt x="2961680" y="896689"/>
                </a:cubicBezTo>
                <a:cubicBezTo>
                  <a:pt x="2966640" y="896689"/>
                  <a:pt x="2969121" y="895448"/>
                  <a:pt x="2969121" y="892968"/>
                </a:cubicBezTo>
                <a:cubicBezTo>
                  <a:pt x="2969121" y="890488"/>
                  <a:pt x="2971602" y="889248"/>
                  <a:pt x="2976562" y="889248"/>
                </a:cubicBezTo>
                <a:lnTo>
                  <a:pt x="2976827" y="885546"/>
                </a:lnTo>
                <a:lnTo>
                  <a:pt x="2979819" y="885760"/>
                </a:lnTo>
                <a:cubicBezTo>
                  <a:pt x="2986330" y="884364"/>
                  <a:pt x="3002608" y="878086"/>
                  <a:pt x="3028652" y="866923"/>
                </a:cubicBezTo>
                <a:lnTo>
                  <a:pt x="3095625" y="822275"/>
                </a:lnTo>
                <a:cubicBezTo>
                  <a:pt x="3090664" y="817314"/>
                  <a:pt x="3083223" y="819795"/>
                  <a:pt x="3073301" y="829716"/>
                </a:cubicBezTo>
                <a:cubicBezTo>
                  <a:pt x="3043535" y="844599"/>
                  <a:pt x="3026172" y="849561"/>
                  <a:pt x="3021211" y="844599"/>
                </a:cubicBezTo>
                <a:lnTo>
                  <a:pt x="3043535" y="829716"/>
                </a:lnTo>
                <a:cubicBezTo>
                  <a:pt x="3058418" y="829716"/>
                  <a:pt x="3065859" y="824755"/>
                  <a:pt x="3065859" y="814834"/>
                </a:cubicBezTo>
                <a:cubicBezTo>
                  <a:pt x="3065859" y="814834"/>
                  <a:pt x="3068341" y="814834"/>
                  <a:pt x="3073301" y="814834"/>
                </a:cubicBezTo>
                <a:cubicBezTo>
                  <a:pt x="3078261" y="814834"/>
                  <a:pt x="3083223" y="813593"/>
                  <a:pt x="3088184" y="811113"/>
                </a:cubicBezTo>
                <a:cubicBezTo>
                  <a:pt x="3093144" y="808633"/>
                  <a:pt x="3103067" y="803672"/>
                  <a:pt x="3117949" y="796230"/>
                </a:cubicBezTo>
                <a:cubicBezTo>
                  <a:pt x="3132832" y="788789"/>
                  <a:pt x="3142754" y="785068"/>
                  <a:pt x="3147715" y="785068"/>
                </a:cubicBezTo>
                <a:lnTo>
                  <a:pt x="3132832" y="770185"/>
                </a:lnTo>
                <a:lnTo>
                  <a:pt x="3132832" y="762744"/>
                </a:lnTo>
                <a:cubicBezTo>
                  <a:pt x="3137793" y="757782"/>
                  <a:pt x="3140274" y="754062"/>
                  <a:pt x="3140274" y="751582"/>
                </a:cubicBezTo>
                <a:cubicBezTo>
                  <a:pt x="3140274" y="749102"/>
                  <a:pt x="3145234" y="744140"/>
                  <a:pt x="3155156" y="736699"/>
                </a:cubicBezTo>
                <a:cubicBezTo>
                  <a:pt x="3165078" y="729257"/>
                  <a:pt x="3173760" y="724296"/>
                  <a:pt x="3181201" y="721816"/>
                </a:cubicBezTo>
                <a:cubicBezTo>
                  <a:pt x="3188642" y="719336"/>
                  <a:pt x="3187402" y="710654"/>
                  <a:pt x="3177481" y="695771"/>
                </a:cubicBezTo>
                <a:cubicBezTo>
                  <a:pt x="3177481" y="690810"/>
                  <a:pt x="3178720" y="688330"/>
                  <a:pt x="3181201" y="688330"/>
                </a:cubicBezTo>
                <a:cubicBezTo>
                  <a:pt x="3183682" y="688330"/>
                  <a:pt x="3186163" y="692050"/>
                  <a:pt x="3188642" y="699492"/>
                </a:cubicBezTo>
                <a:cubicBezTo>
                  <a:pt x="3191123" y="706933"/>
                  <a:pt x="3196084" y="709413"/>
                  <a:pt x="3203526" y="706933"/>
                </a:cubicBezTo>
                <a:cubicBezTo>
                  <a:pt x="3210967" y="704453"/>
                  <a:pt x="3218409" y="700732"/>
                  <a:pt x="3225850" y="695771"/>
                </a:cubicBezTo>
                <a:cubicBezTo>
                  <a:pt x="3233291" y="690810"/>
                  <a:pt x="3239492" y="690810"/>
                  <a:pt x="3244454" y="695771"/>
                </a:cubicBezTo>
                <a:lnTo>
                  <a:pt x="3244454" y="688330"/>
                </a:lnTo>
                <a:cubicBezTo>
                  <a:pt x="3249414" y="683368"/>
                  <a:pt x="3251895" y="683368"/>
                  <a:pt x="3251895" y="688330"/>
                </a:cubicBezTo>
                <a:lnTo>
                  <a:pt x="3266777" y="680888"/>
                </a:lnTo>
                <a:lnTo>
                  <a:pt x="3289101" y="688330"/>
                </a:lnTo>
                <a:cubicBezTo>
                  <a:pt x="3303984" y="693291"/>
                  <a:pt x="3313906" y="693291"/>
                  <a:pt x="3318868" y="688330"/>
                </a:cubicBezTo>
                <a:lnTo>
                  <a:pt x="3311426" y="695771"/>
                </a:lnTo>
                <a:cubicBezTo>
                  <a:pt x="3306465" y="700732"/>
                  <a:pt x="3303984" y="703213"/>
                  <a:pt x="3303984" y="703213"/>
                </a:cubicBezTo>
                <a:cubicBezTo>
                  <a:pt x="3299024" y="708174"/>
                  <a:pt x="3299024" y="710654"/>
                  <a:pt x="3303984" y="710654"/>
                </a:cubicBezTo>
                <a:lnTo>
                  <a:pt x="3296543" y="725537"/>
                </a:lnTo>
                <a:cubicBezTo>
                  <a:pt x="3291582" y="725537"/>
                  <a:pt x="3286621" y="730498"/>
                  <a:pt x="3281661" y="740420"/>
                </a:cubicBezTo>
                <a:lnTo>
                  <a:pt x="3281661" y="725537"/>
                </a:lnTo>
                <a:cubicBezTo>
                  <a:pt x="3281661" y="715615"/>
                  <a:pt x="3282900" y="708174"/>
                  <a:pt x="3285381" y="703213"/>
                </a:cubicBezTo>
                <a:cubicBezTo>
                  <a:pt x="3287861" y="698251"/>
                  <a:pt x="3286621" y="695771"/>
                  <a:pt x="3281661" y="695771"/>
                </a:cubicBezTo>
                <a:cubicBezTo>
                  <a:pt x="3276699" y="695771"/>
                  <a:pt x="3271738" y="698251"/>
                  <a:pt x="3266777" y="703213"/>
                </a:cubicBezTo>
                <a:lnTo>
                  <a:pt x="3251895" y="718095"/>
                </a:lnTo>
                <a:lnTo>
                  <a:pt x="3244454" y="725537"/>
                </a:lnTo>
                <a:cubicBezTo>
                  <a:pt x="3244454" y="725537"/>
                  <a:pt x="3241972" y="725537"/>
                  <a:pt x="3237012" y="725537"/>
                </a:cubicBezTo>
                <a:lnTo>
                  <a:pt x="3229571" y="725537"/>
                </a:lnTo>
                <a:cubicBezTo>
                  <a:pt x="3229571" y="730498"/>
                  <a:pt x="3229571" y="732978"/>
                  <a:pt x="3229571" y="732978"/>
                </a:cubicBezTo>
                <a:cubicBezTo>
                  <a:pt x="3229571" y="737939"/>
                  <a:pt x="3234531" y="740420"/>
                  <a:pt x="3244454" y="740420"/>
                </a:cubicBezTo>
                <a:cubicBezTo>
                  <a:pt x="3249414" y="740420"/>
                  <a:pt x="3251895" y="740420"/>
                  <a:pt x="3251895" y="740420"/>
                </a:cubicBezTo>
                <a:lnTo>
                  <a:pt x="3244454" y="747861"/>
                </a:lnTo>
                <a:cubicBezTo>
                  <a:pt x="3239492" y="747861"/>
                  <a:pt x="3234531" y="750341"/>
                  <a:pt x="3229571" y="755302"/>
                </a:cubicBezTo>
                <a:cubicBezTo>
                  <a:pt x="3224609" y="760264"/>
                  <a:pt x="3222129" y="762744"/>
                  <a:pt x="3222129" y="762744"/>
                </a:cubicBezTo>
                <a:cubicBezTo>
                  <a:pt x="3222129" y="762744"/>
                  <a:pt x="3219648" y="762744"/>
                  <a:pt x="3214687" y="762744"/>
                </a:cubicBezTo>
                <a:cubicBezTo>
                  <a:pt x="3209727" y="767705"/>
                  <a:pt x="3207246" y="770185"/>
                  <a:pt x="3207246" y="770185"/>
                </a:cubicBezTo>
                <a:cubicBezTo>
                  <a:pt x="3202285" y="775147"/>
                  <a:pt x="3198565" y="777627"/>
                  <a:pt x="3196084" y="777627"/>
                </a:cubicBezTo>
                <a:cubicBezTo>
                  <a:pt x="3193603" y="777627"/>
                  <a:pt x="3188642" y="778867"/>
                  <a:pt x="3181201" y="781347"/>
                </a:cubicBezTo>
                <a:cubicBezTo>
                  <a:pt x="3173760" y="783827"/>
                  <a:pt x="3170039" y="787548"/>
                  <a:pt x="3170039" y="792509"/>
                </a:cubicBezTo>
                <a:cubicBezTo>
                  <a:pt x="3170039" y="792509"/>
                  <a:pt x="3172520" y="792509"/>
                  <a:pt x="3177481" y="792509"/>
                </a:cubicBezTo>
                <a:cubicBezTo>
                  <a:pt x="3182441" y="792509"/>
                  <a:pt x="3184922" y="792509"/>
                  <a:pt x="3184922" y="792509"/>
                </a:cubicBezTo>
                <a:cubicBezTo>
                  <a:pt x="3199805" y="792509"/>
                  <a:pt x="3207246" y="792509"/>
                  <a:pt x="3207246" y="792509"/>
                </a:cubicBezTo>
                <a:lnTo>
                  <a:pt x="3214687" y="785068"/>
                </a:lnTo>
                <a:cubicBezTo>
                  <a:pt x="3219648" y="780107"/>
                  <a:pt x="3222129" y="778867"/>
                  <a:pt x="3222129" y="781347"/>
                </a:cubicBezTo>
                <a:cubicBezTo>
                  <a:pt x="3222129" y="783827"/>
                  <a:pt x="3222129" y="787548"/>
                  <a:pt x="3222129" y="792509"/>
                </a:cubicBezTo>
                <a:lnTo>
                  <a:pt x="3237012" y="785068"/>
                </a:lnTo>
                <a:cubicBezTo>
                  <a:pt x="3232051" y="785068"/>
                  <a:pt x="3229571" y="782588"/>
                  <a:pt x="3229571" y="777627"/>
                </a:cubicBezTo>
                <a:cubicBezTo>
                  <a:pt x="3229571" y="777627"/>
                  <a:pt x="3230810" y="777627"/>
                  <a:pt x="3233291" y="777627"/>
                </a:cubicBezTo>
                <a:cubicBezTo>
                  <a:pt x="3235772" y="777627"/>
                  <a:pt x="3239492" y="775147"/>
                  <a:pt x="3244454" y="770185"/>
                </a:cubicBezTo>
                <a:lnTo>
                  <a:pt x="3251895" y="770185"/>
                </a:lnTo>
                <a:lnTo>
                  <a:pt x="3259336" y="762744"/>
                </a:lnTo>
                <a:cubicBezTo>
                  <a:pt x="3264297" y="757782"/>
                  <a:pt x="3270498" y="755302"/>
                  <a:pt x="3277939" y="755302"/>
                </a:cubicBezTo>
                <a:cubicBezTo>
                  <a:pt x="3285381" y="755302"/>
                  <a:pt x="3290342" y="754062"/>
                  <a:pt x="3292823" y="751582"/>
                </a:cubicBezTo>
                <a:cubicBezTo>
                  <a:pt x="3295303" y="749102"/>
                  <a:pt x="3299024" y="747861"/>
                  <a:pt x="3303984" y="747861"/>
                </a:cubicBezTo>
                <a:cubicBezTo>
                  <a:pt x="3308945" y="747861"/>
                  <a:pt x="3311426" y="745381"/>
                  <a:pt x="3311426" y="740420"/>
                </a:cubicBezTo>
                <a:cubicBezTo>
                  <a:pt x="3316387" y="740420"/>
                  <a:pt x="3321348" y="737939"/>
                  <a:pt x="3326308" y="732978"/>
                </a:cubicBezTo>
                <a:cubicBezTo>
                  <a:pt x="3336231" y="723057"/>
                  <a:pt x="3356074" y="713134"/>
                  <a:pt x="3385840" y="703213"/>
                </a:cubicBezTo>
                <a:cubicBezTo>
                  <a:pt x="3425528" y="688330"/>
                  <a:pt x="3447851" y="680888"/>
                  <a:pt x="3452812" y="680888"/>
                </a:cubicBezTo>
                <a:cubicBezTo>
                  <a:pt x="3457774" y="680888"/>
                  <a:pt x="3462734" y="680888"/>
                  <a:pt x="3467695" y="680888"/>
                </a:cubicBezTo>
                <a:cubicBezTo>
                  <a:pt x="3487539" y="666006"/>
                  <a:pt x="3509863" y="656084"/>
                  <a:pt x="3534668" y="651123"/>
                </a:cubicBezTo>
                <a:cubicBezTo>
                  <a:pt x="3539629" y="651123"/>
                  <a:pt x="3542109" y="651123"/>
                  <a:pt x="3542109" y="651123"/>
                </a:cubicBezTo>
                <a:lnTo>
                  <a:pt x="3549551" y="643681"/>
                </a:lnTo>
                <a:cubicBezTo>
                  <a:pt x="3549551" y="643681"/>
                  <a:pt x="3552031" y="643681"/>
                  <a:pt x="3556992" y="643681"/>
                </a:cubicBezTo>
                <a:cubicBezTo>
                  <a:pt x="3556992" y="643681"/>
                  <a:pt x="3558233" y="643681"/>
                  <a:pt x="3560713" y="643681"/>
                </a:cubicBezTo>
                <a:cubicBezTo>
                  <a:pt x="3563193" y="643681"/>
                  <a:pt x="3564434" y="643681"/>
                  <a:pt x="3564434" y="643681"/>
                </a:cubicBezTo>
                <a:lnTo>
                  <a:pt x="3579316" y="643681"/>
                </a:lnTo>
                <a:cubicBezTo>
                  <a:pt x="3579316" y="643681"/>
                  <a:pt x="3581797" y="641201"/>
                  <a:pt x="3586758" y="636240"/>
                </a:cubicBezTo>
                <a:cubicBezTo>
                  <a:pt x="3591719" y="631279"/>
                  <a:pt x="3596679" y="626318"/>
                  <a:pt x="3601641" y="621357"/>
                </a:cubicBezTo>
                <a:lnTo>
                  <a:pt x="3609082" y="613916"/>
                </a:lnTo>
                <a:cubicBezTo>
                  <a:pt x="3609082" y="618877"/>
                  <a:pt x="3609082" y="621357"/>
                  <a:pt x="3609082" y="621357"/>
                </a:cubicBezTo>
                <a:cubicBezTo>
                  <a:pt x="3614043" y="621357"/>
                  <a:pt x="3616523" y="620116"/>
                  <a:pt x="3616523" y="617636"/>
                </a:cubicBezTo>
                <a:cubicBezTo>
                  <a:pt x="3616523" y="615156"/>
                  <a:pt x="3619004" y="613916"/>
                  <a:pt x="3623965" y="613916"/>
                </a:cubicBezTo>
                <a:lnTo>
                  <a:pt x="3623965" y="606474"/>
                </a:lnTo>
                <a:lnTo>
                  <a:pt x="3631406" y="613916"/>
                </a:lnTo>
                <a:lnTo>
                  <a:pt x="3646289" y="606474"/>
                </a:lnTo>
                <a:cubicBezTo>
                  <a:pt x="3661172" y="606474"/>
                  <a:pt x="3663652" y="601513"/>
                  <a:pt x="3653731" y="591591"/>
                </a:cubicBezTo>
                <a:cubicBezTo>
                  <a:pt x="3653731" y="591591"/>
                  <a:pt x="3647530" y="592832"/>
                  <a:pt x="3635127" y="595312"/>
                </a:cubicBezTo>
                <a:cubicBezTo>
                  <a:pt x="3622724" y="597792"/>
                  <a:pt x="3614043" y="600273"/>
                  <a:pt x="3609082" y="602754"/>
                </a:cubicBezTo>
                <a:cubicBezTo>
                  <a:pt x="3604121" y="605234"/>
                  <a:pt x="3600400" y="606474"/>
                  <a:pt x="3597920" y="606474"/>
                </a:cubicBezTo>
                <a:cubicBezTo>
                  <a:pt x="3595439" y="606474"/>
                  <a:pt x="3594199" y="608954"/>
                  <a:pt x="3594199" y="613916"/>
                </a:cubicBezTo>
                <a:cubicBezTo>
                  <a:pt x="3594199" y="618877"/>
                  <a:pt x="3592960" y="622598"/>
                  <a:pt x="3590478" y="625078"/>
                </a:cubicBezTo>
                <a:cubicBezTo>
                  <a:pt x="3587998" y="627558"/>
                  <a:pt x="3586758" y="628798"/>
                  <a:pt x="3586758" y="628798"/>
                </a:cubicBezTo>
                <a:cubicBezTo>
                  <a:pt x="3581797" y="628798"/>
                  <a:pt x="3578076" y="628798"/>
                  <a:pt x="3575596" y="628798"/>
                </a:cubicBezTo>
                <a:cubicBezTo>
                  <a:pt x="3573116" y="628798"/>
                  <a:pt x="3573116" y="626318"/>
                  <a:pt x="3575596" y="621357"/>
                </a:cubicBezTo>
                <a:cubicBezTo>
                  <a:pt x="3578076" y="616396"/>
                  <a:pt x="3574355" y="613916"/>
                  <a:pt x="3564434" y="613916"/>
                </a:cubicBezTo>
                <a:lnTo>
                  <a:pt x="3556992" y="613916"/>
                </a:lnTo>
                <a:cubicBezTo>
                  <a:pt x="3561953" y="608954"/>
                  <a:pt x="3563193" y="605234"/>
                  <a:pt x="3560713" y="602754"/>
                </a:cubicBezTo>
                <a:cubicBezTo>
                  <a:pt x="3558233" y="600273"/>
                  <a:pt x="3549551" y="603994"/>
                  <a:pt x="3534668" y="613916"/>
                </a:cubicBezTo>
                <a:lnTo>
                  <a:pt x="3504902" y="621357"/>
                </a:lnTo>
                <a:cubicBezTo>
                  <a:pt x="3499941" y="621357"/>
                  <a:pt x="3497461" y="623837"/>
                  <a:pt x="3497461" y="628798"/>
                </a:cubicBezTo>
                <a:lnTo>
                  <a:pt x="3490019" y="613916"/>
                </a:lnTo>
                <a:cubicBezTo>
                  <a:pt x="3494981" y="613916"/>
                  <a:pt x="3497461" y="613916"/>
                  <a:pt x="3497461" y="613916"/>
                </a:cubicBezTo>
                <a:cubicBezTo>
                  <a:pt x="3497461" y="613916"/>
                  <a:pt x="3497461" y="611436"/>
                  <a:pt x="3497461" y="606474"/>
                </a:cubicBezTo>
                <a:lnTo>
                  <a:pt x="3490019" y="606474"/>
                </a:lnTo>
                <a:lnTo>
                  <a:pt x="3482578" y="606474"/>
                </a:lnTo>
                <a:cubicBezTo>
                  <a:pt x="3477618" y="601513"/>
                  <a:pt x="3480098" y="597792"/>
                  <a:pt x="3490019" y="595312"/>
                </a:cubicBezTo>
                <a:cubicBezTo>
                  <a:pt x="3499941" y="592832"/>
                  <a:pt x="3507383" y="591591"/>
                  <a:pt x="3512344" y="591591"/>
                </a:cubicBezTo>
                <a:lnTo>
                  <a:pt x="3519785" y="591591"/>
                </a:lnTo>
                <a:lnTo>
                  <a:pt x="3571875" y="569267"/>
                </a:lnTo>
                <a:cubicBezTo>
                  <a:pt x="3571875" y="564306"/>
                  <a:pt x="3579316" y="559346"/>
                  <a:pt x="3594199" y="554384"/>
                </a:cubicBezTo>
                <a:cubicBezTo>
                  <a:pt x="3609082" y="549423"/>
                  <a:pt x="3619004" y="546943"/>
                  <a:pt x="3623965" y="546943"/>
                </a:cubicBezTo>
                <a:cubicBezTo>
                  <a:pt x="3628926" y="546943"/>
                  <a:pt x="3631406" y="548184"/>
                  <a:pt x="3631406" y="550664"/>
                </a:cubicBezTo>
                <a:cubicBezTo>
                  <a:pt x="3631406" y="553144"/>
                  <a:pt x="3628926" y="554384"/>
                  <a:pt x="3623965" y="554384"/>
                </a:cubicBezTo>
                <a:cubicBezTo>
                  <a:pt x="3619004" y="559346"/>
                  <a:pt x="3611562" y="561826"/>
                  <a:pt x="3601641" y="561826"/>
                </a:cubicBezTo>
                <a:lnTo>
                  <a:pt x="3601641" y="569267"/>
                </a:lnTo>
                <a:cubicBezTo>
                  <a:pt x="3621485" y="574229"/>
                  <a:pt x="3633887" y="569267"/>
                  <a:pt x="3638848" y="554384"/>
                </a:cubicBezTo>
                <a:lnTo>
                  <a:pt x="3653731" y="546943"/>
                </a:lnTo>
                <a:cubicBezTo>
                  <a:pt x="3658691" y="546943"/>
                  <a:pt x="3663652" y="544463"/>
                  <a:pt x="3668613" y="539502"/>
                </a:cubicBezTo>
                <a:cubicBezTo>
                  <a:pt x="3668613" y="534540"/>
                  <a:pt x="3669854" y="532060"/>
                  <a:pt x="3672334" y="532060"/>
                </a:cubicBezTo>
                <a:cubicBezTo>
                  <a:pt x="3674814" y="532060"/>
                  <a:pt x="3681016" y="529580"/>
                  <a:pt x="3690938" y="524619"/>
                </a:cubicBezTo>
                <a:cubicBezTo>
                  <a:pt x="3700859" y="524619"/>
                  <a:pt x="3708301" y="524619"/>
                  <a:pt x="3713262" y="524619"/>
                </a:cubicBezTo>
                <a:lnTo>
                  <a:pt x="3720703" y="524619"/>
                </a:lnTo>
                <a:cubicBezTo>
                  <a:pt x="3725665" y="519657"/>
                  <a:pt x="3730625" y="514697"/>
                  <a:pt x="3735586" y="509736"/>
                </a:cubicBezTo>
                <a:cubicBezTo>
                  <a:pt x="3740547" y="509736"/>
                  <a:pt x="3744268" y="508495"/>
                  <a:pt x="3746748" y="506015"/>
                </a:cubicBezTo>
                <a:cubicBezTo>
                  <a:pt x="3749228" y="503535"/>
                  <a:pt x="3750469" y="501054"/>
                  <a:pt x="3750469" y="498574"/>
                </a:cubicBezTo>
                <a:cubicBezTo>
                  <a:pt x="3750469" y="496094"/>
                  <a:pt x="3749228" y="494853"/>
                  <a:pt x="3746748" y="494853"/>
                </a:cubicBezTo>
                <a:cubicBezTo>
                  <a:pt x="3744268" y="494853"/>
                  <a:pt x="3740547" y="494853"/>
                  <a:pt x="3735586" y="494853"/>
                </a:cubicBezTo>
                <a:cubicBezTo>
                  <a:pt x="3730625" y="494853"/>
                  <a:pt x="3726904" y="492373"/>
                  <a:pt x="3724424" y="487412"/>
                </a:cubicBezTo>
                <a:cubicBezTo>
                  <a:pt x="3721943" y="482450"/>
                  <a:pt x="3718223" y="479970"/>
                  <a:pt x="3713262" y="479970"/>
                </a:cubicBezTo>
                <a:cubicBezTo>
                  <a:pt x="3708301" y="479970"/>
                  <a:pt x="3705820" y="478730"/>
                  <a:pt x="3705820" y="476250"/>
                </a:cubicBezTo>
                <a:cubicBezTo>
                  <a:pt x="3705820" y="473770"/>
                  <a:pt x="3703340" y="472529"/>
                  <a:pt x="3698379" y="472529"/>
                </a:cubicBezTo>
                <a:cubicBezTo>
                  <a:pt x="3693418" y="472529"/>
                  <a:pt x="3688458" y="475009"/>
                  <a:pt x="3683496" y="479970"/>
                </a:cubicBezTo>
                <a:lnTo>
                  <a:pt x="3683496" y="472529"/>
                </a:lnTo>
                <a:cubicBezTo>
                  <a:pt x="3698379" y="467568"/>
                  <a:pt x="3705820" y="463847"/>
                  <a:pt x="3705820" y="461367"/>
                </a:cubicBezTo>
                <a:cubicBezTo>
                  <a:pt x="3705820" y="458887"/>
                  <a:pt x="3708301" y="457646"/>
                  <a:pt x="3713262" y="457646"/>
                </a:cubicBezTo>
                <a:lnTo>
                  <a:pt x="3713262" y="465088"/>
                </a:lnTo>
                <a:cubicBezTo>
                  <a:pt x="3718223" y="465088"/>
                  <a:pt x="3720703" y="462607"/>
                  <a:pt x="3720703" y="457646"/>
                </a:cubicBezTo>
                <a:cubicBezTo>
                  <a:pt x="3720703" y="452685"/>
                  <a:pt x="3721943" y="450205"/>
                  <a:pt x="3724424" y="450205"/>
                </a:cubicBezTo>
                <a:cubicBezTo>
                  <a:pt x="3726904" y="450205"/>
                  <a:pt x="3728145" y="445243"/>
                  <a:pt x="3728145" y="435322"/>
                </a:cubicBezTo>
                <a:cubicBezTo>
                  <a:pt x="3728145" y="430361"/>
                  <a:pt x="3728145" y="426640"/>
                  <a:pt x="3728145" y="424160"/>
                </a:cubicBezTo>
                <a:cubicBezTo>
                  <a:pt x="3728145" y="421680"/>
                  <a:pt x="3729385" y="420439"/>
                  <a:pt x="3731865" y="420439"/>
                </a:cubicBezTo>
                <a:cubicBezTo>
                  <a:pt x="3734346" y="420439"/>
                  <a:pt x="3738066" y="420439"/>
                  <a:pt x="3743028" y="420439"/>
                </a:cubicBezTo>
                <a:cubicBezTo>
                  <a:pt x="3747988" y="420439"/>
                  <a:pt x="3752949" y="417959"/>
                  <a:pt x="3757910" y="412998"/>
                </a:cubicBezTo>
                <a:cubicBezTo>
                  <a:pt x="3777755" y="403076"/>
                  <a:pt x="3787676" y="403076"/>
                  <a:pt x="3787676" y="412998"/>
                </a:cubicBezTo>
                <a:cubicBezTo>
                  <a:pt x="3787676" y="412998"/>
                  <a:pt x="3786436" y="415478"/>
                  <a:pt x="3783955" y="420439"/>
                </a:cubicBezTo>
                <a:cubicBezTo>
                  <a:pt x="3781475" y="425400"/>
                  <a:pt x="3782715" y="427881"/>
                  <a:pt x="3787676" y="427881"/>
                </a:cubicBezTo>
                <a:lnTo>
                  <a:pt x="3810000" y="427881"/>
                </a:lnTo>
                <a:cubicBezTo>
                  <a:pt x="3810000" y="422919"/>
                  <a:pt x="3810000" y="420439"/>
                  <a:pt x="3810000" y="420439"/>
                </a:cubicBezTo>
                <a:cubicBezTo>
                  <a:pt x="3814962" y="420439"/>
                  <a:pt x="3817441" y="420439"/>
                  <a:pt x="3817441" y="420439"/>
                </a:cubicBezTo>
                <a:cubicBezTo>
                  <a:pt x="3817441" y="415478"/>
                  <a:pt x="3819922" y="414238"/>
                  <a:pt x="3824883" y="416718"/>
                </a:cubicBezTo>
                <a:cubicBezTo>
                  <a:pt x="3829844" y="419198"/>
                  <a:pt x="3838525" y="417959"/>
                  <a:pt x="3850928" y="412998"/>
                </a:cubicBezTo>
                <a:cubicBezTo>
                  <a:pt x="3863330" y="408036"/>
                  <a:pt x="3870772" y="406797"/>
                  <a:pt x="3873252" y="409277"/>
                </a:cubicBezTo>
                <a:cubicBezTo>
                  <a:pt x="3875733" y="411757"/>
                  <a:pt x="3876973" y="411757"/>
                  <a:pt x="3876973" y="409277"/>
                </a:cubicBezTo>
                <a:cubicBezTo>
                  <a:pt x="3876973" y="406797"/>
                  <a:pt x="3880693" y="404316"/>
                  <a:pt x="3888135" y="401836"/>
                </a:cubicBezTo>
                <a:cubicBezTo>
                  <a:pt x="3895577" y="399356"/>
                  <a:pt x="3899297" y="395635"/>
                  <a:pt x="3899297" y="390673"/>
                </a:cubicBezTo>
                <a:cubicBezTo>
                  <a:pt x="3899297" y="385712"/>
                  <a:pt x="3900537" y="381991"/>
                  <a:pt x="3903018" y="379511"/>
                </a:cubicBezTo>
                <a:cubicBezTo>
                  <a:pt x="3905498" y="377031"/>
                  <a:pt x="3909219" y="378271"/>
                  <a:pt x="3914180" y="383232"/>
                </a:cubicBezTo>
                <a:lnTo>
                  <a:pt x="3929063" y="383232"/>
                </a:lnTo>
                <a:lnTo>
                  <a:pt x="3943945" y="383232"/>
                </a:lnTo>
                <a:cubicBezTo>
                  <a:pt x="3953867" y="383232"/>
                  <a:pt x="3958829" y="380752"/>
                  <a:pt x="3958829" y="375791"/>
                </a:cubicBezTo>
                <a:lnTo>
                  <a:pt x="4003477" y="368349"/>
                </a:lnTo>
                <a:cubicBezTo>
                  <a:pt x="4008438" y="368349"/>
                  <a:pt x="4017120" y="367109"/>
                  <a:pt x="4029522" y="364629"/>
                </a:cubicBezTo>
                <a:cubicBezTo>
                  <a:pt x="4041924" y="362148"/>
                  <a:pt x="4050605" y="363388"/>
                  <a:pt x="4055566" y="368349"/>
                </a:cubicBezTo>
                <a:lnTo>
                  <a:pt x="4055566" y="360908"/>
                </a:lnTo>
                <a:cubicBezTo>
                  <a:pt x="4055566" y="355947"/>
                  <a:pt x="4058047" y="353466"/>
                  <a:pt x="4063008" y="353466"/>
                </a:cubicBezTo>
                <a:lnTo>
                  <a:pt x="4085332" y="360908"/>
                </a:lnTo>
                <a:cubicBezTo>
                  <a:pt x="4085332" y="360908"/>
                  <a:pt x="4082852" y="363388"/>
                  <a:pt x="4077891" y="368349"/>
                </a:cubicBezTo>
                <a:cubicBezTo>
                  <a:pt x="4072930" y="373311"/>
                  <a:pt x="4067969" y="375791"/>
                  <a:pt x="4063008" y="375791"/>
                </a:cubicBezTo>
                <a:cubicBezTo>
                  <a:pt x="4058047" y="375791"/>
                  <a:pt x="4055566" y="378271"/>
                  <a:pt x="4055566" y="383232"/>
                </a:cubicBezTo>
                <a:lnTo>
                  <a:pt x="4100215" y="383232"/>
                </a:lnTo>
                <a:cubicBezTo>
                  <a:pt x="4115098" y="383232"/>
                  <a:pt x="4127500" y="383232"/>
                  <a:pt x="4137422" y="383232"/>
                </a:cubicBezTo>
                <a:cubicBezTo>
                  <a:pt x="4142383" y="383232"/>
                  <a:pt x="4147344" y="383232"/>
                  <a:pt x="4152305" y="383232"/>
                </a:cubicBezTo>
                <a:lnTo>
                  <a:pt x="4159746" y="375791"/>
                </a:lnTo>
                <a:lnTo>
                  <a:pt x="4163805" y="375114"/>
                </a:lnTo>
                <a:lnTo>
                  <a:pt x="4161141" y="377186"/>
                </a:lnTo>
                <a:cubicBezTo>
                  <a:pt x="4160211" y="378736"/>
                  <a:pt x="4159746" y="380752"/>
                  <a:pt x="4159746" y="383232"/>
                </a:cubicBezTo>
                <a:cubicBezTo>
                  <a:pt x="4159746" y="388193"/>
                  <a:pt x="4160987" y="390673"/>
                  <a:pt x="4163467" y="390673"/>
                </a:cubicBezTo>
                <a:cubicBezTo>
                  <a:pt x="4165947" y="390673"/>
                  <a:pt x="4167188" y="390673"/>
                  <a:pt x="4167188" y="390673"/>
                </a:cubicBezTo>
                <a:cubicBezTo>
                  <a:pt x="4172149" y="385712"/>
                  <a:pt x="4177109" y="383232"/>
                  <a:pt x="4182070" y="383232"/>
                </a:cubicBezTo>
                <a:cubicBezTo>
                  <a:pt x="4187032" y="383232"/>
                  <a:pt x="4189512" y="383232"/>
                  <a:pt x="4189512" y="383232"/>
                </a:cubicBezTo>
                <a:cubicBezTo>
                  <a:pt x="4189512" y="383232"/>
                  <a:pt x="4188271" y="381991"/>
                  <a:pt x="4185791" y="379511"/>
                </a:cubicBezTo>
                <a:cubicBezTo>
                  <a:pt x="4183311" y="377031"/>
                  <a:pt x="4182070" y="375791"/>
                  <a:pt x="4182070" y="375791"/>
                </a:cubicBezTo>
                <a:cubicBezTo>
                  <a:pt x="4178350" y="374551"/>
                  <a:pt x="4175094" y="373775"/>
                  <a:pt x="4172304" y="373465"/>
                </a:cubicBezTo>
                <a:lnTo>
                  <a:pt x="4165976" y="373887"/>
                </a:lnTo>
                <a:lnTo>
                  <a:pt x="4167188" y="372070"/>
                </a:lnTo>
                <a:cubicBezTo>
                  <a:pt x="4167188" y="369590"/>
                  <a:pt x="4164707" y="368349"/>
                  <a:pt x="4159746" y="368349"/>
                </a:cubicBezTo>
                <a:lnTo>
                  <a:pt x="4167188" y="353466"/>
                </a:lnTo>
                <a:lnTo>
                  <a:pt x="4167188" y="346025"/>
                </a:lnTo>
                <a:lnTo>
                  <a:pt x="4137422" y="346025"/>
                </a:lnTo>
                <a:cubicBezTo>
                  <a:pt x="4137422" y="346025"/>
                  <a:pt x="4136182" y="344784"/>
                  <a:pt x="4133701" y="342304"/>
                </a:cubicBezTo>
                <a:cubicBezTo>
                  <a:pt x="4131221" y="339824"/>
                  <a:pt x="4129980" y="338584"/>
                  <a:pt x="4129980" y="338584"/>
                </a:cubicBezTo>
                <a:lnTo>
                  <a:pt x="4137422" y="331142"/>
                </a:lnTo>
                <a:lnTo>
                  <a:pt x="4137422" y="323701"/>
                </a:lnTo>
                <a:cubicBezTo>
                  <a:pt x="4152305" y="313779"/>
                  <a:pt x="4162226" y="308818"/>
                  <a:pt x="4167188" y="308818"/>
                </a:cubicBezTo>
                <a:cubicBezTo>
                  <a:pt x="4172149" y="308818"/>
                  <a:pt x="4175869" y="308818"/>
                  <a:pt x="4178350" y="308818"/>
                </a:cubicBezTo>
                <a:cubicBezTo>
                  <a:pt x="4180831" y="308818"/>
                  <a:pt x="4182070" y="306338"/>
                  <a:pt x="4182070" y="301377"/>
                </a:cubicBezTo>
                <a:cubicBezTo>
                  <a:pt x="4177109" y="296415"/>
                  <a:pt x="4173389" y="295176"/>
                  <a:pt x="4170908" y="297656"/>
                </a:cubicBezTo>
                <a:cubicBezTo>
                  <a:pt x="4168428" y="300136"/>
                  <a:pt x="4164707" y="298897"/>
                  <a:pt x="4159746" y="293935"/>
                </a:cubicBezTo>
                <a:lnTo>
                  <a:pt x="4167188" y="286494"/>
                </a:lnTo>
                <a:lnTo>
                  <a:pt x="4167188" y="279052"/>
                </a:lnTo>
                <a:lnTo>
                  <a:pt x="4137422" y="264170"/>
                </a:lnTo>
                <a:cubicBezTo>
                  <a:pt x="4142383" y="259208"/>
                  <a:pt x="4149824" y="256728"/>
                  <a:pt x="4159746" y="256728"/>
                </a:cubicBezTo>
                <a:cubicBezTo>
                  <a:pt x="4159746" y="256728"/>
                  <a:pt x="4160987" y="256728"/>
                  <a:pt x="4163467" y="256728"/>
                </a:cubicBezTo>
                <a:cubicBezTo>
                  <a:pt x="4165947" y="256728"/>
                  <a:pt x="4169668" y="256728"/>
                  <a:pt x="4174629" y="256728"/>
                </a:cubicBezTo>
                <a:lnTo>
                  <a:pt x="4182070" y="249287"/>
                </a:lnTo>
                <a:lnTo>
                  <a:pt x="4211836" y="241845"/>
                </a:lnTo>
                <a:cubicBezTo>
                  <a:pt x="4206875" y="236884"/>
                  <a:pt x="4211836" y="231924"/>
                  <a:pt x="4226719" y="226963"/>
                </a:cubicBezTo>
                <a:cubicBezTo>
                  <a:pt x="4231680" y="226963"/>
                  <a:pt x="4239122" y="226963"/>
                  <a:pt x="4249043" y="226963"/>
                </a:cubicBezTo>
                <a:cubicBezTo>
                  <a:pt x="4273848" y="231924"/>
                  <a:pt x="4286250" y="234404"/>
                  <a:pt x="4286250" y="234404"/>
                </a:cubicBezTo>
                <a:cubicBezTo>
                  <a:pt x="4286250" y="234404"/>
                  <a:pt x="4286250" y="235645"/>
                  <a:pt x="4286250" y="238125"/>
                </a:cubicBezTo>
                <a:cubicBezTo>
                  <a:pt x="4286250" y="240605"/>
                  <a:pt x="4288730" y="241845"/>
                  <a:pt x="4293691" y="241845"/>
                </a:cubicBezTo>
                <a:lnTo>
                  <a:pt x="4278809" y="256728"/>
                </a:lnTo>
                <a:cubicBezTo>
                  <a:pt x="4268887" y="261689"/>
                  <a:pt x="4266406" y="266650"/>
                  <a:pt x="4271367" y="271611"/>
                </a:cubicBezTo>
                <a:lnTo>
                  <a:pt x="4256484" y="271611"/>
                </a:lnTo>
                <a:cubicBezTo>
                  <a:pt x="4251523" y="271611"/>
                  <a:pt x="4244082" y="274091"/>
                  <a:pt x="4234160" y="279052"/>
                </a:cubicBezTo>
                <a:cubicBezTo>
                  <a:pt x="4224239" y="284014"/>
                  <a:pt x="4216797" y="284014"/>
                  <a:pt x="4211836" y="279052"/>
                </a:cubicBezTo>
                <a:lnTo>
                  <a:pt x="4204395" y="279052"/>
                </a:lnTo>
                <a:cubicBezTo>
                  <a:pt x="4204395" y="284014"/>
                  <a:pt x="4204395" y="286494"/>
                  <a:pt x="4204395" y="286494"/>
                </a:cubicBezTo>
                <a:cubicBezTo>
                  <a:pt x="4204395" y="286494"/>
                  <a:pt x="4201914" y="286494"/>
                  <a:pt x="4196953" y="286494"/>
                </a:cubicBezTo>
                <a:cubicBezTo>
                  <a:pt x="4196953" y="296415"/>
                  <a:pt x="4204395" y="298897"/>
                  <a:pt x="4219277" y="293935"/>
                </a:cubicBezTo>
                <a:cubicBezTo>
                  <a:pt x="4224239" y="293935"/>
                  <a:pt x="4231680" y="291455"/>
                  <a:pt x="4241602" y="286494"/>
                </a:cubicBezTo>
                <a:cubicBezTo>
                  <a:pt x="4246563" y="286494"/>
                  <a:pt x="4250284" y="286494"/>
                  <a:pt x="4252764" y="286494"/>
                </a:cubicBezTo>
                <a:cubicBezTo>
                  <a:pt x="4255244" y="286494"/>
                  <a:pt x="4258965" y="286494"/>
                  <a:pt x="4263926" y="286494"/>
                </a:cubicBezTo>
                <a:cubicBezTo>
                  <a:pt x="4263926" y="286494"/>
                  <a:pt x="4271367" y="284014"/>
                  <a:pt x="4286250" y="279052"/>
                </a:cubicBezTo>
                <a:lnTo>
                  <a:pt x="4323457" y="271611"/>
                </a:lnTo>
                <a:cubicBezTo>
                  <a:pt x="4318496" y="266650"/>
                  <a:pt x="4320977" y="261689"/>
                  <a:pt x="4330898" y="256728"/>
                </a:cubicBezTo>
                <a:cubicBezTo>
                  <a:pt x="4340820" y="251767"/>
                  <a:pt x="4350742" y="249287"/>
                  <a:pt x="4360664" y="249287"/>
                </a:cubicBezTo>
                <a:cubicBezTo>
                  <a:pt x="4405313" y="254248"/>
                  <a:pt x="4430117" y="254248"/>
                  <a:pt x="4435078" y="249287"/>
                </a:cubicBezTo>
                <a:cubicBezTo>
                  <a:pt x="4435078" y="244325"/>
                  <a:pt x="4437559" y="241845"/>
                  <a:pt x="4442519" y="241845"/>
                </a:cubicBezTo>
                <a:lnTo>
                  <a:pt x="4457402" y="241845"/>
                </a:lnTo>
                <a:cubicBezTo>
                  <a:pt x="4457402" y="236884"/>
                  <a:pt x="4462363" y="234404"/>
                  <a:pt x="4472285" y="234404"/>
                </a:cubicBezTo>
                <a:lnTo>
                  <a:pt x="4479726" y="241845"/>
                </a:lnTo>
                <a:lnTo>
                  <a:pt x="4479726" y="249287"/>
                </a:lnTo>
                <a:cubicBezTo>
                  <a:pt x="4484688" y="249287"/>
                  <a:pt x="4488408" y="251767"/>
                  <a:pt x="4490888" y="256728"/>
                </a:cubicBezTo>
                <a:cubicBezTo>
                  <a:pt x="4493369" y="261689"/>
                  <a:pt x="4497090" y="264170"/>
                  <a:pt x="4502051" y="264170"/>
                </a:cubicBezTo>
                <a:lnTo>
                  <a:pt x="4509492" y="264170"/>
                </a:lnTo>
                <a:lnTo>
                  <a:pt x="4516933" y="256728"/>
                </a:lnTo>
                <a:cubicBezTo>
                  <a:pt x="4521895" y="256728"/>
                  <a:pt x="4523134" y="259208"/>
                  <a:pt x="4520654" y="264170"/>
                </a:cubicBezTo>
                <a:cubicBezTo>
                  <a:pt x="4518174" y="269131"/>
                  <a:pt x="4519413" y="271611"/>
                  <a:pt x="4524375" y="271611"/>
                </a:cubicBezTo>
                <a:cubicBezTo>
                  <a:pt x="4529336" y="271611"/>
                  <a:pt x="4533057" y="271611"/>
                  <a:pt x="4535537" y="271611"/>
                </a:cubicBezTo>
                <a:cubicBezTo>
                  <a:pt x="4538017" y="271611"/>
                  <a:pt x="4540498" y="271611"/>
                  <a:pt x="4542978" y="271611"/>
                </a:cubicBezTo>
                <a:cubicBezTo>
                  <a:pt x="4545458" y="271611"/>
                  <a:pt x="4546699" y="271611"/>
                  <a:pt x="4546699" y="271611"/>
                </a:cubicBezTo>
                <a:cubicBezTo>
                  <a:pt x="4546699" y="271611"/>
                  <a:pt x="4546699" y="269131"/>
                  <a:pt x="4546699" y="264170"/>
                </a:cubicBezTo>
                <a:cubicBezTo>
                  <a:pt x="4546699" y="264170"/>
                  <a:pt x="4549179" y="262929"/>
                  <a:pt x="4554140" y="260449"/>
                </a:cubicBezTo>
                <a:cubicBezTo>
                  <a:pt x="4559102" y="257969"/>
                  <a:pt x="4564062" y="259208"/>
                  <a:pt x="4569023" y="264170"/>
                </a:cubicBezTo>
                <a:cubicBezTo>
                  <a:pt x="4573984" y="269131"/>
                  <a:pt x="4573984" y="271611"/>
                  <a:pt x="4569023" y="271611"/>
                </a:cubicBezTo>
                <a:lnTo>
                  <a:pt x="4576465" y="271611"/>
                </a:lnTo>
                <a:cubicBezTo>
                  <a:pt x="4581426" y="266650"/>
                  <a:pt x="4586386" y="264170"/>
                  <a:pt x="4591347" y="264170"/>
                </a:cubicBezTo>
                <a:lnTo>
                  <a:pt x="4613672" y="264170"/>
                </a:lnTo>
                <a:cubicBezTo>
                  <a:pt x="4628554" y="259208"/>
                  <a:pt x="4635996" y="261689"/>
                  <a:pt x="4635996" y="271611"/>
                </a:cubicBezTo>
                <a:cubicBezTo>
                  <a:pt x="4635996" y="271611"/>
                  <a:pt x="4633516" y="271611"/>
                  <a:pt x="4628554" y="271611"/>
                </a:cubicBezTo>
                <a:lnTo>
                  <a:pt x="4621113" y="271611"/>
                </a:lnTo>
                <a:lnTo>
                  <a:pt x="4635996" y="279052"/>
                </a:lnTo>
                <a:lnTo>
                  <a:pt x="4643437" y="271611"/>
                </a:lnTo>
                <a:cubicBezTo>
                  <a:pt x="4638476" y="266650"/>
                  <a:pt x="4645917" y="264170"/>
                  <a:pt x="4665761" y="264170"/>
                </a:cubicBezTo>
                <a:lnTo>
                  <a:pt x="4695527" y="256728"/>
                </a:lnTo>
                <a:lnTo>
                  <a:pt x="4725293" y="249287"/>
                </a:lnTo>
                <a:lnTo>
                  <a:pt x="4740176" y="241845"/>
                </a:lnTo>
                <a:cubicBezTo>
                  <a:pt x="4755058" y="241845"/>
                  <a:pt x="4762500" y="241845"/>
                  <a:pt x="4762500" y="241845"/>
                </a:cubicBezTo>
                <a:cubicBezTo>
                  <a:pt x="4762500" y="231924"/>
                  <a:pt x="4745137" y="229443"/>
                  <a:pt x="4710410" y="234404"/>
                </a:cubicBezTo>
                <a:cubicBezTo>
                  <a:pt x="4700488" y="239365"/>
                  <a:pt x="4695527" y="244325"/>
                  <a:pt x="4695527" y="249287"/>
                </a:cubicBezTo>
                <a:cubicBezTo>
                  <a:pt x="4690566" y="244325"/>
                  <a:pt x="4685606" y="239365"/>
                  <a:pt x="4680644" y="234404"/>
                </a:cubicBezTo>
                <a:cubicBezTo>
                  <a:pt x="4680644" y="234404"/>
                  <a:pt x="4678164" y="234404"/>
                  <a:pt x="4673203" y="234404"/>
                </a:cubicBezTo>
                <a:cubicBezTo>
                  <a:pt x="4668242" y="234404"/>
                  <a:pt x="4663281" y="234404"/>
                  <a:pt x="4658320" y="234404"/>
                </a:cubicBezTo>
                <a:cubicBezTo>
                  <a:pt x="4653359" y="234404"/>
                  <a:pt x="4650879" y="233163"/>
                  <a:pt x="4650879" y="230683"/>
                </a:cubicBezTo>
                <a:cubicBezTo>
                  <a:pt x="4650879" y="228203"/>
                  <a:pt x="4648399" y="226963"/>
                  <a:pt x="4643437" y="226963"/>
                </a:cubicBezTo>
                <a:cubicBezTo>
                  <a:pt x="4638476" y="226963"/>
                  <a:pt x="4635996" y="229443"/>
                  <a:pt x="4635996" y="234404"/>
                </a:cubicBezTo>
                <a:lnTo>
                  <a:pt x="4628554" y="226963"/>
                </a:lnTo>
                <a:cubicBezTo>
                  <a:pt x="4628554" y="222001"/>
                  <a:pt x="4629795" y="218281"/>
                  <a:pt x="4632275" y="215800"/>
                </a:cubicBezTo>
                <a:cubicBezTo>
                  <a:pt x="4634755" y="213320"/>
                  <a:pt x="4638476" y="214560"/>
                  <a:pt x="4643437" y="219521"/>
                </a:cubicBezTo>
                <a:lnTo>
                  <a:pt x="4673203" y="219521"/>
                </a:lnTo>
                <a:cubicBezTo>
                  <a:pt x="4678164" y="224482"/>
                  <a:pt x="4683124" y="226963"/>
                  <a:pt x="4688086" y="226963"/>
                </a:cubicBezTo>
                <a:lnTo>
                  <a:pt x="4688086" y="219521"/>
                </a:lnTo>
                <a:lnTo>
                  <a:pt x="4695527" y="204638"/>
                </a:lnTo>
                <a:cubicBezTo>
                  <a:pt x="4710410" y="199677"/>
                  <a:pt x="4717851" y="202158"/>
                  <a:pt x="4717851" y="212080"/>
                </a:cubicBezTo>
                <a:cubicBezTo>
                  <a:pt x="4717851" y="217041"/>
                  <a:pt x="4719092" y="219521"/>
                  <a:pt x="4721572" y="219521"/>
                </a:cubicBezTo>
                <a:cubicBezTo>
                  <a:pt x="4724052" y="219521"/>
                  <a:pt x="4725293" y="214560"/>
                  <a:pt x="4725293" y="204638"/>
                </a:cubicBezTo>
                <a:lnTo>
                  <a:pt x="4710410" y="182314"/>
                </a:lnTo>
                <a:lnTo>
                  <a:pt x="4717851" y="174873"/>
                </a:lnTo>
                <a:lnTo>
                  <a:pt x="4710410" y="167431"/>
                </a:lnTo>
                <a:lnTo>
                  <a:pt x="4702968" y="152549"/>
                </a:lnTo>
                <a:lnTo>
                  <a:pt x="4755058" y="167431"/>
                </a:lnTo>
                <a:cubicBezTo>
                  <a:pt x="4755058" y="172393"/>
                  <a:pt x="4757538" y="174873"/>
                  <a:pt x="4762500" y="174873"/>
                </a:cubicBezTo>
                <a:cubicBezTo>
                  <a:pt x="4767461" y="169912"/>
                  <a:pt x="4769941" y="167431"/>
                  <a:pt x="4769941" y="167431"/>
                </a:cubicBezTo>
                <a:cubicBezTo>
                  <a:pt x="4769941" y="167431"/>
                  <a:pt x="4769941" y="169912"/>
                  <a:pt x="4769941" y="174873"/>
                </a:cubicBezTo>
                <a:cubicBezTo>
                  <a:pt x="4774902" y="179834"/>
                  <a:pt x="4779863" y="179834"/>
                  <a:pt x="4784824" y="174873"/>
                </a:cubicBezTo>
                <a:cubicBezTo>
                  <a:pt x="4794745" y="174873"/>
                  <a:pt x="4799707" y="174873"/>
                  <a:pt x="4799707" y="174873"/>
                </a:cubicBezTo>
                <a:lnTo>
                  <a:pt x="4799707" y="167431"/>
                </a:lnTo>
                <a:cubicBezTo>
                  <a:pt x="4799707" y="172393"/>
                  <a:pt x="4800947" y="173632"/>
                  <a:pt x="4803427" y="171152"/>
                </a:cubicBezTo>
                <a:cubicBezTo>
                  <a:pt x="4805908" y="168672"/>
                  <a:pt x="4810869" y="167431"/>
                  <a:pt x="4818310" y="167431"/>
                </a:cubicBezTo>
                <a:cubicBezTo>
                  <a:pt x="4825752" y="167431"/>
                  <a:pt x="4831952" y="168672"/>
                  <a:pt x="4836914" y="171152"/>
                </a:cubicBezTo>
                <a:cubicBezTo>
                  <a:pt x="4841875" y="173632"/>
                  <a:pt x="4845596" y="173632"/>
                  <a:pt x="4848076" y="171152"/>
                </a:cubicBezTo>
                <a:cubicBezTo>
                  <a:pt x="4850556" y="168672"/>
                  <a:pt x="4851797" y="164951"/>
                  <a:pt x="4851797" y="159990"/>
                </a:cubicBezTo>
                <a:cubicBezTo>
                  <a:pt x="4851797" y="159990"/>
                  <a:pt x="4853037" y="159990"/>
                  <a:pt x="4855517" y="159990"/>
                </a:cubicBezTo>
                <a:cubicBezTo>
                  <a:pt x="4857997" y="159990"/>
                  <a:pt x="4860479" y="159990"/>
                  <a:pt x="4862959" y="159990"/>
                </a:cubicBezTo>
                <a:cubicBezTo>
                  <a:pt x="4865439" y="159990"/>
                  <a:pt x="4867920" y="159990"/>
                  <a:pt x="4870400" y="159990"/>
                </a:cubicBezTo>
                <a:cubicBezTo>
                  <a:pt x="4872880" y="159990"/>
                  <a:pt x="4874121" y="157510"/>
                  <a:pt x="4874121" y="152549"/>
                </a:cubicBezTo>
                <a:lnTo>
                  <a:pt x="4889004" y="159990"/>
                </a:lnTo>
                <a:cubicBezTo>
                  <a:pt x="4893965" y="159990"/>
                  <a:pt x="4898925" y="159990"/>
                  <a:pt x="4903886" y="159990"/>
                </a:cubicBezTo>
                <a:cubicBezTo>
                  <a:pt x="4913808" y="159990"/>
                  <a:pt x="4918769" y="162470"/>
                  <a:pt x="4918769" y="167431"/>
                </a:cubicBezTo>
                <a:cubicBezTo>
                  <a:pt x="4918769" y="167431"/>
                  <a:pt x="4921249" y="167431"/>
                  <a:pt x="4926211" y="167431"/>
                </a:cubicBezTo>
                <a:cubicBezTo>
                  <a:pt x="4931172" y="167431"/>
                  <a:pt x="4933652" y="167431"/>
                  <a:pt x="4933652" y="167431"/>
                </a:cubicBezTo>
                <a:cubicBezTo>
                  <a:pt x="4943574" y="172393"/>
                  <a:pt x="4951015" y="169912"/>
                  <a:pt x="4955976" y="159990"/>
                </a:cubicBezTo>
                <a:cubicBezTo>
                  <a:pt x="4960938" y="159990"/>
                  <a:pt x="4963418" y="159990"/>
                  <a:pt x="4963418" y="159990"/>
                </a:cubicBezTo>
                <a:cubicBezTo>
                  <a:pt x="4968379" y="159990"/>
                  <a:pt x="4968379" y="157510"/>
                  <a:pt x="4963418" y="152549"/>
                </a:cubicBezTo>
                <a:lnTo>
                  <a:pt x="4978301" y="152549"/>
                </a:lnTo>
                <a:cubicBezTo>
                  <a:pt x="4983262" y="152549"/>
                  <a:pt x="4983262" y="155029"/>
                  <a:pt x="4978301" y="159990"/>
                </a:cubicBezTo>
                <a:cubicBezTo>
                  <a:pt x="4973339" y="164951"/>
                  <a:pt x="4968379" y="167431"/>
                  <a:pt x="4963418" y="167431"/>
                </a:cubicBezTo>
                <a:lnTo>
                  <a:pt x="4978301" y="174873"/>
                </a:lnTo>
                <a:cubicBezTo>
                  <a:pt x="4983262" y="174873"/>
                  <a:pt x="4986983" y="174873"/>
                  <a:pt x="4989463" y="174873"/>
                </a:cubicBezTo>
                <a:cubicBezTo>
                  <a:pt x="4991943" y="174873"/>
                  <a:pt x="4993183" y="174873"/>
                  <a:pt x="4993183" y="174873"/>
                </a:cubicBezTo>
                <a:cubicBezTo>
                  <a:pt x="4993183" y="169912"/>
                  <a:pt x="4996904" y="167431"/>
                  <a:pt x="5004345" y="167431"/>
                </a:cubicBezTo>
                <a:cubicBezTo>
                  <a:pt x="5011787" y="167431"/>
                  <a:pt x="5016748" y="169912"/>
                  <a:pt x="5019228" y="174873"/>
                </a:cubicBezTo>
                <a:cubicBezTo>
                  <a:pt x="5021708" y="179834"/>
                  <a:pt x="5022949" y="179834"/>
                  <a:pt x="5022949" y="174873"/>
                </a:cubicBezTo>
                <a:cubicBezTo>
                  <a:pt x="5022949" y="169912"/>
                  <a:pt x="5022949" y="166191"/>
                  <a:pt x="5022949" y="163711"/>
                </a:cubicBezTo>
                <a:cubicBezTo>
                  <a:pt x="5022949" y="161231"/>
                  <a:pt x="5025429" y="159990"/>
                  <a:pt x="5030390" y="159990"/>
                </a:cubicBezTo>
                <a:cubicBezTo>
                  <a:pt x="5030390" y="159990"/>
                  <a:pt x="5030390" y="157510"/>
                  <a:pt x="5030390" y="152549"/>
                </a:cubicBezTo>
                <a:cubicBezTo>
                  <a:pt x="5025429" y="147587"/>
                  <a:pt x="5030390" y="147587"/>
                  <a:pt x="5045273" y="152549"/>
                </a:cubicBezTo>
                <a:lnTo>
                  <a:pt x="5097363" y="159990"/>
                </a:lnTo>
                <a:lnTo>
                  <a:pt x="5104804" y="152549"/>
                </a:lnTo>
                <a:cubicBezTo>
                  <a:pt x="5104804" y="152549"/>
                  <a:pt x="5104804" y="155029"/>
                  <a:pt x="5104804" y="159990"/>
                </a:cubicBezTo>
                <a:cubicBezTo>
                  <a:pt x="5109766" y="164951"/>
                  <a:pt x="5112246" y="167431"/>
                  <a:pt x="5112246" y="167431"/>
                </a:cubicBezTo>
                <a:cubicBezTo>
                  <a:pt x="5117207" y="167431"/>
                  <a:pt x="5119687" y="164951"/>
                  <a:pt x="5119687" y="159990"/>
                </a:cubicBezTo>
                <a:lnTo>
                  <a:pt x="5127129" y="152549"/>
                </a:lnTo>
                <a:lnTo>
                  <a:pt x="5142011" y="152549"/>
                </a:lnTo>
                <a:cubicBezTo>
                  <a:pt x="5146973" y="157510"/>
                  <a:pt x="5154414" y="162470"/>
                  <a:pt x="5164336" y="167431"/>
                </a:cubicBezTo>
                <a:cubicBezTo>
                  <a:pt x="5164336" y="167431"/>
                  <a:pt x="5166816" y="168672"/>
                  <a:pt x="5171777" y="171152"/>
                </a:cubicBezTo>
                <a:cubicBezTo>
                  <a:pt x="5176738" y="173632"/>
                  <a:pt x="5181699" y="174873"/>
                  <a:pt x="5186660" y="174873"/>
                </a:cubicBezTo>
                <a:cubicBezTo>
                  <a:pt x="5191621" y="179834"/>
                  <a:pt x="5196581" y="179834"/>
                  <a:pt x="5201543" y="174873"/>
                </a:cubicBezTo>
                <a:cubicBezTo>
                  <a:pt x="5206504" y="169912"/>
                  <a:pt x="5211464" y="167431"/>
                  <a:pt x="5216426" y="167431"/>
                </a:cubicBezTo>
                <a:lnTo>
                  <a:pt x="5231308" y="167431"/>
                </a:lnTo>
                <a:lnTo>
                  <a:pt x="5253633" y="167431"/>
                </a:lnTo>
                <a:cubicBezTo>
                  <a:pt x="5253633" y="177353"/>
                  <a:pt x="5261074" y="182314"/>
                  <a:pt x="5275957" y="182314"/>
                </a:cubicBezTo>
                <a:cubicBezTo>
                  <a:pt x="5275957" y="177353"/>
                  <a:pt x="5278437" y="174873"/>
                  <a:pt x="5283398" y="174873"/>
                </a:cubicBezTo>
                <a:cubicBezTo>
                  <a:pt x="5288359" y="174873"/>
                  <a:pt x="5293320" y="177353"/>
                  <a:pt x="5298281" y="182314"/>
                </a:cubicBezTo>
                <a:cubicBezTo>
                  <a:pt x="5303242" y="187275"/>
                  <a:pt x="5305722" y="189756"/>
                  <a:pt x="5305722" y="189756"/>
                </a:cubicBezTo>
                <a:lnTo>
                  <a:pt x="5313164" y="197197"/>
                </a:lnTo>
                <a:cubicBezTo>
                  <a:pt x="5313164" y="187275"/>
                  <a:pt x="5311923" y="179834"/>
                  <a:pt x="5309443" y="174873"/>
                </a:cubicBezTo>
                <a:cubicBezTo>
                  <a:pt x="5306963" y="169912"/>
                  <a:pt x="5308202" y="167431"/>
                  <a:pt x="5313164" y="167431"/>
                </a:cubicBezTo>
                <a:cubicBezTo>
                  <a:pt x="5313164" y="167431"/>
                  <a:pt x="5315644" y="167431"/>
                  <a:pt x="5320605" y="167431"/>
                </a:cubicBezTo>
                <a:cubicBezTo>
                  <a:pt x="5325567" y="162470"/>
                  <a:pt x="5330527" y="162470"/>
                  <a:pt x="5335488" y="167431"/>
                </a:cubicBezTo>
                <a:cubicBezTo>
                  <a:pt x="5340449" y="172393"/>
                  <a:pt x="5345410" y="174873"/>
                  <a:pt x="5350371" y="174873"/>
                </a:cubicBezTo>
                <a:cubicBezTo>
                  <a:pt x="5355332" y="174873"/>
                  <a:pt x="5359053" y="176113"/>
                  <a:pt x="5361533" y="178594"/>
                </a:cubicBezTo>
                <a:cubicBezTo>
                  <a:pt x="5364013" y="181074"/>
                  <a:pt x="5375175" y="182314"/>
                  <a:pt x="5395019" y="182314"/>
                </a:cubicBezTo>
                <a:lnTo>
                  <a:pt x="5395019" y="189756"/>
                </a:lnTo>
                <a:lnTo>
                  <a:pt x="5380136" y="182314"/>
                </a:lnTo>
                <a:cubicBezTo>
                  <a:pt x="5380136" y="182314"/>
                  <a:pt x="5378896" y="183555"/>
                  <a:pt x="5376416" y="186035"/>
                </a:cubicBezTo>
                <a:cubicBezTo>
                  <a:pt x="5373936" y="188515"/>
                  <a:pt x="5375175" y="192236"/>
                  <a:pt x="5380136" y="197197"/>
                </a:cubicBezTo>
                <a:lnTo>
                  <a:pt x="5380136" y="204638"/>
                </a:lnTo>
                <a:cubicBezTo>
                  <a:pt x="5380136" y="214560"/>
                  <a:pt x="5385098" y="219521"/>
                  <a:pt x="5395019" y="219521"/>
                </a:cubicBezTo>
                <a:cubicBezTo>
                  <a:pt x="5399981" y="219521"/>
                  <a:pt x="5402461" y="217041"/>
                  <a:pt x="5402461" y="212080"/>
                </a:cubicBezTo>
                <a:lnTo>
                  <a:pt x="5402461" y="204638"/>
                </a:lnTo>
                <a:lnTo>
                  <a:pt x="5395019" y="204638"/>
                </a:lnTo>
                <a:cubicBezTo>
                  <a:pt x="5395019" y="204638"/>
                  <a:pt x="5396260" y="202158"/>
                  <a:pt x="5398740" y="197197"/>
                </a:cubicBezTo>
                <a:cubicBezTo>
                  <a:pt x="5401220" y="192236"/>
                  <a:pt x="5399981" y="187275"/>
                  <a:pt x="5395019" y="182314"/>
                </a:cubicBezTo>
                <a:cubicBezTo>
                  <a:pt x="5399981" y="182314"/>
                  <a:pt x="5399981" y="179834"/>
                  <a:pt x="5395019" y="174873"/>
                </a:cubicBezTo>
                <a:lnTo>
                  <a:pt x="5402461" y="167431"/>
                </a:lnTo>
                <a:cubicBezTo>
                  <a:pt x="5407422" y="167431"/>
                  <a:pt x="5409902" y="169912"/>
                  <a:pt x="5409902" y="174873"/>
                </a:cubicBezTo>
                <a:cubicBezTo>
                  <a:pt x="5409902" y="179834"/>
                  <a:pt x="5413623" y="183555"/>
                  <a:pt x="5421064" y="186035"/>
                </a:cubicBezTo>
                <a:cubicBezTo>
                  <a:pt x="5428506" y="188515"/>
                  <a:pt x="5434706" y="187275"/>
                  <a:pt x="5439668" y="182314"/>
                </a:cubicBezTo>
                <a:cubicBezTo>
                  <a:pt x="5439668" y="182314"/>
                  <a:pt x="5437188" y="182314"/>
                  <a:pt x="5432226" y="182314"/>
                </a:cubicBezTo>
                <a:lnTo>
                  <a:pt x="5424785" y="167431"/>
                </a:lnTo>
                <a:cubicBezTo>
                  <a:pt x="5434706" y="167431"/>
                  <a:pt x="5429746" y="164951"/>
                  <a:pt x="5409902" y="159990"/>
                </a:cubicBezTo>
                <a:cubicBezTo>
                  <a:pt x="5404941" y="150069"/>
                  <a:pt x="5399981" y="142627"/>
                  <a:pt x="5395019" y="137666"/>
                </a:cubicBezTo>
                <a:close/>
                <a:moveTo>
                  <a:pt x="4494609" y="130224"/>
                </a:moveTo>
                <a:lnTo>
                  <a:pt x="4502051" y="130224"/>
                </a:lnTo>
                <a:cubicBezTo>
                  <a:pt x="4507012" y="130224"/>
                  <a:pt x="4508251" y="131465"/>
                  <a:pt x="4505771" y="133945"/>
                </a:cubicBezTo>
                <a:cubicBezTo>
                  <a:pt x="4503291" y="136425"/>
                  <a:pt x="4502051" y="137666"/>
                  <a:pt x="4502051" y="137666"/>
                </a:cubicBezTo>
                <a:cubicBezTo>
                  <a:pt x="4497090" y="137666"/>
                  <a:pt x="4494609" y="135186"/>
                  <a:pt x="4494609" y="130224"/>
                </a:cubicBezTo>
                <a:close/>
                <a:moveTo>
                  <a:pt x="4345781" y="130224"/>
                </a:moveTo>
                <a:cubicBezTo>
                  <a:pt x="4350742" y="130224"/>
                  <a:pt x="4354463" y="131465"/>
                  <a:pt x="4356943" y="133945"/>
                </a:cubicBezTo>
                <a:cubicBezTo>
                  <a:pt x="4359424" y="136425"/>
                  <a:pt x="4360664" y="140146"/>
                  <a:pt x="4360664" y="145107"/>
                </a:cubicBezTo>
                <a:lnTo>
                  <a:pt x="4345781" y="137666"/>
                </a:lnTo>
                <a:close/>
                <a:moveTo>
                  <a:pt x="4159746" y="130224"/>
                </a:moveTo>
                <a:lnTo>
                  <a:pt x="4167188" y="130224"/>
                </a:lnTo>
                <a:cubicBezTo>
                  <a:pt x="4167188" y="130224"/>
                  <a:pt x="4162226" y="132704"/>
                  <a:pt x="4152305" y="137666"/>
                </a:cubicBezTo>
                <a:cubicBezTo>
                  <a:pt x="4112617" y="142627"/>
                  <a:pt x="4092773" y="150069"/>
                  <a:pt x="4092773" y="159990"/>
                </a:cubicBezTo>
                <a:lnTo>
                  <a:pt x="4077891" y="159990"/>
                </a:lnTo>
                <a:cubicBezTo>
                  <a:pt x="4077891" y="155029"/>
                  <a:pt x="4067969" y="155029"/>
                  <a:pt x="4048125" y="159990"/>
                </a:cubicBezTo>
                <a:cubicBezTo>
                  <a:pt x="4038203" y="159990"/>
                  <a:pt x="4030762" y="161231"/>
                  <a:pt x="4025801" y="163711"/>
                </a:cubicBezTo>
                <a:cubicBezTo>
                  <a:pt x="4020840" y="166191"/>
                  <a:pt x="4015879" y="167431"/>
                  <a:pt x="4010918" y="167431"/>
                </a:cubicBezTo>
                <a:lnTo>
                  <a:pt x="4003477" y="167431"/>
                </a:lnTo>
                <a:cubicBezTo>
                  <a:pt x="4003477" y="162470"/>
                  <a:pt x="4043164" y="152549"/>
                  <a:pt x="4122539" y="137666"/>
                </a:cubicBezTo>
                <a:cubicBezTo>
                  <a:pt x="4142383" y="132704"/>
                  <a:pt x="4154785" y="130224"/>
                  <a:pt x="4159746" y="130224"/>
                </a:cubicBezTo>
                <a:close/>
                <a:moveTo>
                  <a:pt x="5171777" y="122783"/>
                </a:moveTo>
                <a:cubicBezTo>
                  <a:pt x="5171777" y="122783"/>
                  <a:pt x="5174257" y="122783"/>
                  <a:pt x="5179218" y="122783"/>
                </a:cubicBezTo>
                <a:cubicBezTo>
                  <a:pt x="5184180" y="122783"/>
                  <a:pt x="5186660" y="122783"/>
                  <a:pt x="5186660" y="122783"/>
                </a:cubicBezTo>
                <a:cubicBezTo>
                  <a:pt x="5186660" y="122783"/>
                  <a:pt x="5186660" y="124024"/>
                  <a:pt x="5186660" y="126504"/>
                </a:cubicBezTo>
                <a:cubicBezTo>
                  <a:pt x="5186660" y="128984"/>
                  <a:pt x="5184180" y="130224"/>
                  <a:pt x="5179218" y="130224"/>
                </a:cubicBezTo>
                <a:close/>
                <a:moveTo>
                  <a:pt x="4233230" y="119062"/>
                </a:moveTo>
                <a:cubicBezTo>
                  <a:pt x="4233851" y="119062"/>
                  <a:pt x="4234160" y="120302"/>
                  <a:pt x="4234160" y="122783"/>
                </a:cubicBezTo>
                <a:cubicBezTo>
                  <a:pt x="4234160" y="122783"/>
                  <a:pt x="4234160" y="125263"/>
                  <a:pt x="4234160" y="130224"/>
                </a:cubicBezTo>
                <a:lnTo>
                  <a:pt x="4226719" y="130224"/>
                </a:lnTo>
                <a:cubicBezTo>
                  <a:pt x="4226719" y="130224"/>
                  <a:pt x="4227959" y="127744"/>
                  <a:pt x="4230440" y="122783"/>
                </a:cubicBezTo>
                <a:cubicBezTo>
                  <a:pt x="4231680" y="120302"/>
                  <a:pt x="4232610" y="119062"/>
                  <a:pt x="4233230" y="119062"/>
                </a:cubicBezTo>
                <a:close/>
                <a:moveTo>
                  <a:pt x="4449961" y="115342"/>
                </a:moveTo>
                <a:lnTo>
                  <a:pt x="4449961" y="130224"/>
                </a:lnTo>
                <a:lnTo>
                  <a:pt x="4442519" y="122783"/>
                </a:lnTo>
                <a:cubicBezTo>
                  <a:pt x="4442519" y="117822"/>
                  <a:pt x="4445000" y="115342"/>
                  <a:pt x="4449961" y="115342"/>
                </a:cubicBezTo>
                <a:close/>
                <a:moveTo>
                  <a:pt x="4991323" y="111621"/>
                </a:moveTo>
                <a:cubicBezTo>
                  <a:pt x="4992564" y="111621"/>
                  <a:pt x="4993183" y="112861"/>
                  <a:pt x="4993183" y="115342"/>
                </a:cubicBezTo>
                <a:lnTo>
                  <a:pt x="4985742" y="115342"/>
                </a:lnTo>
                <a:cubicBezTo>
                  <a:pt x="4988223" y="112861"/>
                  <a:pt x="4990083" y="111621"/>
                  <a:pt x="4991323" y="111621"/>
                </a:cubicBezTo>
                <a:close/>
                <a:moveTo>
                  <a:pt x="4717851" y="107900"/>
                </a:moveTo>
                <a:cubicBezTo>
                  <a:pt x="4717851" y="107900"/>
                  <a:pt x="4720331" y="107900"/>
                  <a:pt x="4725293" y="107900"/>
                </a:cubicBezTo>
                <a:cubicBezTo>
                  <a:pt x="4725293" y="112862"/>
                  <a:pt x="4725293" y="115342"/>
                  <a:pt x="4725293" y="115342"/>
                </a:cubicBezTo>
                <a:cubicBezTo>
                  <a:pt x="4725293" y="115342"/>
                  <a:pt x="4724052" y="114101"/>
                  <a:pt x="4721572" y="111621"/>
                </a:cubicBezTo>
                <a:cubicBezTo>
                  <a:pt x="4719092" y="109141"/>
                  <a:pt x="4717851" y="107900"/>
                  <a:pt x="4717851" y="107900"/>
                </a:cubicBezTo>
                <a:close/>
                <a:moveTo>
                  <a:pt x="4550420" y="107900"/>
                </a:moveTo>
                <a:cubicBezTo>
                  <a:pt x="4552900" y="107900"/>
                  <a:pt x="4554140" y="110380"/>
                  <a:pt x="4554140" y="115342"/>
                </a:cubicBezTo>
                <a:cubicBezTo>
                  <a:pt x="4554140" y="120303"/>
                  <a:pt x="4551660" y="120303"/>
                  <a:pt x="4546699" y="115342"/>
                </a:cubicBezTo>
                <a:cubicBezTo>
                  <a:pt x="4546699" y="115342"/>
                  <a:pt x="4546699" y="114101"/>
                  <a:pt x="4546699" y="111621"/>
                </a:cubicBezTo>
                <a:cubicBezTo>
                  <a:pt x="4546699" y="109141"/>
                  <a:pt x="4547940" y="107900"/>
                  <a:pt x="4550420" y="107900"/>
                </a:cubicBezTo>
                <a:close/>
                <a:moveTo>
                  <a:pt x="4509492" y="107900"/>
                </a:moveTo>
                <a:cubicBezTo>
                  <a:pt x="4509492" y="112862"/>
                  <a:pt x="4509492" y="115342"/>
                  <a:pt x="4509492" y="115342"/>
                </a:cubicBezTo>
                <a:lnTo>
                  <a:pt x="4502051" y="115342"/>
                </a:lnTo>
                <a:close/>
                <a:moveTo>
                  <a:pt x="5017368" y="103249"/>
                </a:moveTo>
                <a:cubicBezTo>
                  <a:pt x="5018608" y="103870"/>
                  <a:pt x="5020468" y="105420"/>
                  <a:pt x="5022949" y="107900"/>
                </a:cubicBezTo>
                <a:cubicBezTo>
                  <a:pt x="5027910" y="117822"/>
                  <a:pt x="5027910" y="122783"/>
                  <a:pt x="5022949" y="122783"/>
                </a:cubicBezTo>
                <a:lnTo>
                  <a:pt x="5015508" y="115342"/>
                </a:lnTo>
                <a:cubicBezTo>
                  <a:pt x="5015508" y="110380"/>
                  <a:pt x="5015508" y="106660"/>
                  <a:pt x="5015508" y="104179"/>
                </a:cubicBezTo>
                <a:cubicBezTo>
                  <a:pt x="5015508" y="102939"/>
                  <a:pt x="5016128" y="102630"/>
                  <a:pt x="5017368" y="103249"/>
                </a:cubicBezTo>
                <a:close/>
                <a:moveTo>
                  <a:pt x="4814590" y="100459"/>
                </a:moveTo>
                <a:cubicBezTo>
                  <a:pt x="4814590" y="100459"/>
                  <a:pt x="4817070" y="101699"/>
                  <a:pt x="4822031" y="104179"/>
                </a:cubicBezTo>
                <a:cubicBezTo>
                  <a:pt x="4826992" y="106660"/>
                  <a:pt x="4829472" y="109141"/>
                  <a:pt x="4829472" y="111621"/>
                </a:cubicBezTo>
                <a:cubicBezTo>
                  <a:pt x="4829472" y="114101"/>
                  <a:pt x="4826992" y="112862"/>
                  <a:pt x="4822031" y="107900"/>
                </a:cubicBezTo>
                <a:close/>
                <a:moveTo>
                  <a:pt x="4360664" y="100459"/>
                </a:moveTo>
                <a:cubicBezTo>
                  <a:pt x="4360664" y="100459"/>
                  <a:pt x="4360664" y="102939"/>
                  <a:pt x="4360664" y="107900"/>
                </a:cubicBezTo>
                <a:lnTo>
                  <a:pt x="4353223" y="115342"/>
                </a:lnTo>
                <a:close/>
                <a:moveTo>
                  <a:pt x="4330898" y="100459"/>
                </a:moveTo>
                <a:lnTo>
                  <a:pt x="4330898" y="107900"/>
                </a:lnTo>
                <a:lnTo>
                  <a:pt x="4323457" y="107900"/>
                </a:lnTo>
                <a:close/>
                <a:moveTo>
                  <a:pt x="4853657" y="95808"/>
                </a:moveTo>
                <a:cubicBezTo>
                  <a:pt x="4854897" y="95188"/>
                  <a:pt x="4856757" y="95498"/>
                  <a:pt x="4859238" y="96738"/>
                </a:cubicBezTo>
                <a:cubicBezTo>
                  <a:pt x="4864199" y="99218"/>
                  <a:pt x="4866679" y="102939"/>
                  <a:pt x="4866679" y="107900"/>
                </a:cubicBezTo>
                <a:cubicBezTo>
                  <a:pt x="4866679" y="112862"/>
                  <a:pt x="4864199" y="112862"/>
                  <a:pt x="4859238" y="107900"/>
                </a:cubicBezTo>
                <a:lnTo>
                  <a:pt x="4851797" y="100459"/>
                </a:lnTo>
                <a:cubicBezTo>
                  <a:pt x="4851797" y="97978"/>
                  <a:pt x="4852416" y="96428"/>
                  <a:pt x="4853657" y="95808"/>
                </a:cubicBezTo>
                <a:close/>
                <a:moveTo>
                  <a:pt x="4933652" y="93017"/>
                </a:moveTo>
                <a:cubicBezTo>
                  <a:pt x="4938613" y="93017"/>
                  <a:pt x="4941093" y="95497"/>
                  <a:pt x="4941093" y="100459"/>
                </a:cubicBezTo>
                <a:lnTo>
                  <a:pt x="4933652" y="100459"/>
                </a:lnTo>
                <a:cubicBezTo>
                  <a:pt x="4933652" y="100459"/>
                  <a:pt x="4933652" y="97979"/>
                  <a:pt x="4933652" y="93017"/>
                </a:cubicBezTo>
                <a:close/>
                <a:moveTo>
                  <a:pt x="4390430" y="93017"/>
                </a:moveTo>
                <a:cubicBezTo>
                  <a:pt x="4395391" y="93017"/>
                  <a:pt x="4397871" y="94258"/>
                  <a:pt x="4397871" y="96738"/>
                </a:cubicBezTo>
                <a:cubicBezTo>
                  <a:pt x="4397871" y="99218"/>
                  <a:pt x="4396631" y="101699"/>
                  <a:pt x="4394150" y="104179"/>
                </a:cubicBezTo>
                <a:cubicBezTo>
                  <a:pt x="4391670" y="106660"/>
                  <a:pt x="4390430" y="107900"/>
                  <a:pt x="4390430" y="107900"/>
                </a:cubicBezTo>
                <a:cubicBezTo>
                  <a:pt x="4390430" y="107900"/>
                  <a:pt x="4390430" y="105420"/>
                  <a:pt x="4390430" y="100459"/>
                </a:cubicBezTo>
                <a:close/>
                <a:moveTo>
                  <a:pt x="4531816" y="85576"/>
                </a:moveTo>
                <a:cubicBezTo>
                  <a:pt x="4531816" y="85576"/>
                  <a:pt x="4534296" y="85576"/>
                  <a:pt x="4539258" y="85576"/>
                </a:cubicBezTo>
                <a:cubicBezTo>
                  <a:pt x="4539258" y="90537"/>
                  <a:pt x="4539258" y="93017"/>
                  <a:pt x="4539258" y="93017"/>
                </a:cubicBezTo>
                <a:close/>
                <a:moveTo>
                  <a:pt x="4982021" y="70693"/>
                </a:moveTo>
                <a:cubicBezTo>
                  <a:pt x="4984501" y="70693"/>
                  <a:pt x="4983262" y="73173"/>
                  <a:pt x="4978301" y="78135"/>
                </a:cubicBezTo>
                <a:cubicBezTo>
                  <a:pt x="4978301" y="78135"/>
                  <a:pt x="4978301" y="76894"/>
                  <a:pt x="4978301" y="74414"/>
                </a:cubicBezTo>
                <a:cubicBezTo>
                  <a:pt x="4978301" y="71934"/>
                  <a:pt x="4979541" y="70693"/>
                  <a:pt x="4982021" y="70693"/>
                </a:cubicBezTo>
                <a:close/>
                <a:moveTo>
                  <a:pt x="4814590" y="70693"/>
                </a:moveTo>
                <a:lnTo>
                  <a:pt x="4822031" y="70693"/>
                </a:lnTo>
                <a:cubicBezTo>
                  <a:pt x="4822031" y="75654"/>
                  <a:pt x="4822031" y="78135"/>
                  <a:pt x="4822031" y="78135"/>
                </a:cubicBezTo>
                <a:cubicBezTo>
                  <a:pt x="4822031" y="78135"/>
                  <a:pt x="4820790" y="76894"/>
                  <a:pt x="4818310" y="74414"/>
                </a:cubicBezTo>
                <a:cubicBezTo>
                  <a:pt x="4815830" y="71934"/>
                  <a:pt x="4814590" y="70693"/>
                  <a:pt x="4814590" y="70693"/>
                </a:cubicBezTo>
                <a:close/>
                <a:moveTo>
                  <a:pt x="4673203" y="70693"/>
                </a:moveTo>
                <a:lnTo>
                  <a:pt x="4680644" y="78135"/>
                </a:lnTo>
                <a:cubicBezTo>
                  <a:pt x="4675683" y="83096"/>
                  <a:pt x="4673203" y="85576"/>
                  <a:pt x="4673203" y="85576"/>
                </a:cubicBezTo>
                <a:cubicBezTo>
                  <a:pt x="4673203" y="85576"/>
                  <a:pt x="4673203" y="83096"/>
                  <a:pt x="4673203" y="78135"/>
                </a:cubicBezTo>
                <a:cubicBezTo>
                  <a:pt x="4673203" y="73173"/>
                  <a:pt x="4673203" y="70693"/>
                  <a:pt x="4673203" y="70693"/>
                </a:cubicBezTo>
                <a:close/>
                <a:moveTo>
                  <a:pt x="4749477" y="66972"/>
                </a:moveTo>
                <a:cubicBezTo>
                  <a:pt x="4750717" y="66972"/>
                  <a:pt x="4752578" y="68212"/>
                  <a:pt x="4755058" y="70693"/>
                </a:cubicBezTo>
                <a:cubicBezTo>
                  <a:pt x="4755058" y="75654"/>
                  <a:pt x="4753818" y="78135"/>
                  <a:pt x="4751338" y="78135"/>
                </a:cubicBezTo>
                <a:cubicBezTo>
                  <a:pt x="4748858" y="78135"/>
                  <a:pt x="4747617" y="75654"/>
                  <a:pt x="4747617" y="70693"/>
                </a:cubicBezTo>
                <a:cubicBezTo>
                  <a:pt x="4747617" y="68212"/>
                  <a:pt x="4748237" y="66972"/>
                  <a:pt x="4749477" y="66972"/>
                </a:cubicBezTo>
                <a:close/>
                <a:moveTo>
                  <a:pt x="4139283" y="0"/>
                </a:moveTo>
                <a:cubicBezTo>
                  <a:pt x="4140522" y="0"/>
                  <a:pt x="4142383" y="1240"/>
                  <a:pt x="4144863" y="3720"/>
                </a:cubicBezTo>
                <a:lnTo>
                  <a:pt x="4137422" y="3720"/>
                </a:lnTo>
                <a:cubicBezTo>
                  <a:pt x="4137422" y="1240"/>
                  <a:pt x="4138042" y="0"/>
                  <a:pt x="4139283" y="0"/>
                </a:cubicBezTo>
                <a:close/>
              </a:path>
            </a:pathLst>
          </a:custGeom>
        </p:spPr>
      </p:pic>
      <p:sp>
        <p:nvSpPr>
          <p:cNvPr id="14" name="正方形/長方形 13"/>
          <p:cNvSpPr/>
          <p:nvPr/>
        </p:nvSpPr>
        <p:spPr>
          <a:xfrm>
            <a:off x="0" y="13414"/>
            <a:ext cx="12192000" cy="6844587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 dirty="0">
              <a:latin typeface="UD デジタル 教科書体 NP-R" panose="02020400000000000000" pitchFamily="18" charset="-128"/>
              <a:ea typeface="UD デジタル 教科書体 NP-R" panose="02020400000000000000" pitchFamily="18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2E66302-53D0-4B1D-8AAF-3D75B6702483}"/>
              </a:ext>
            </a:extLst>
          </p:cNvPr>
          <p:cNvGrpSpPr/>
          <p:nvPr/>
        </p:nvGrpSpPr>
        <p:grpSpPr>
          <a:xfrm>
            <a:off x="1212635" y="160396"/>
            <a:ext cx="10420565" cy="1813201"/>
            <a:chOff x="1072935" y="312796"/>
            <a:chExt cx="10420565" cy="1813201"/>
          </a:xfrm>
        </p:grpSpPr>
        <p:sp>
          <p:nvSpPr>
            <p:cNvPr id="5" name="コンテンツ プレースホルダー 2"/>
            <p:cNvSpPr txBox="1">
              <a:spLocks/>
            </p:cNvSpPr>
            <p:nvPr/>
          </p:nvSpPr>
          <p:spPr>
            <a:xfrm>
              <a:off x="1072935" y="605176"/>
              <a:ext cx="10420565" cy="1520821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kumimoji="1"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spcBef>
                  <a:spcPts val="1200"/>
                </a:spcBef>
                <a:buNone/>
              </a:pPr>
              <a:r>
                <a:rPr lang="ja-JP" altLang="en-US" sz="3200" dirty="0">
                  <a:effectLst>
                    <a:glow rad="101600">
                      <a:schemeClr val="bg1"/>
                    </a:glow>
                  </a:effectLst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「誰にも言わないで」と言われても</a:t>
              </a:r>
              <a:endParaRPr lang="en-US" altLang="ja-JP" sz="3200" dirty="0">
                <a:effectLst>
                  <a:glow rad="101600">
                    <a:schemeClr val="bg1"/>
                  </a:glow>
                </a:effectLst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  <a:p>
              <a:pPr marL="0" indent="0">
                <a:lnSpc>
                  <a:spcPct val="100000"/>
                </a:lnSpc>
                <a:spcBef>
                  <a:spcPts val="1200"/>
                </a:spcBef>
                <a:buNone/>
              </a:pPr>
              <a:r>
                <a:rPr lang="ja-JP" altLang="en-US" sz="3200" dirty="0">
                  <a:effectLst>
                    <a:glow rad="101600">
                      <a:schemeClr val="bg1"/>
                    </a:glow>
                  </a:effectLst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　あなた一人では抱えきれない相談だとしたら・・・</a:t>
              </a:r>
              <a:endParaRPr lang="en-US" altLang="ja-JP" sz="3200" dirty="0">
                <a:effectLst>
                  <a:glow rad="101600">
                    <a:schemeClr val="bg1"/>
                  </a:glow>
                </a:effectLst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8" name="タイトル 1">
              <a:extLst>
                <a:ext uri="{FF2B5EF4-FFF2-40B4-BE49-F238E27FC236}">
                  <a16:creationId xmlns:a16="http://schemas.microsoft.com/office/drawing/2014/main" id="{FC49D2F5-B1EA-4773-977B-37BF203002E1}"/>
                </a:ext>
              </a:extLst>
            </p:cNvPr>
            <p:cNvSpPr txBox="1">
              <a:spLocks/>
            </p:cNvSpPr>
            <p:nvPr/>
          </p:nvSpPr>
          <p:spPr>
            <a:xfrm>
              <a:off x="1327806" y="312796"/>
              <a:ext cx="856594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だれ</a:t>
              </a:r>
              <a:endParaRPr lang="en-US" altLang="ja-JP" sz="18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12" name="タイトル 1">
              <a:extLst>
                <a:ext uri="{FF2B5EF4-FFF2-40B4-BE49-F238E27FC236}">
                  <a16:creationId xmlns:a16="http://schemas.microsoft.com/office/drawing/2014/main" id="{2C844EAA-9391-4BC0-8E4F-0530D40D0102}"/>
                </a:ext>
              </a:extLst>
            </p:cNvPr>
            <p:cNvSpPr txBox="1">
              <a:spLocks/>
            </p:cNvSpPr>
            <p:nvPr/>
          </p:nvSpPr>
          <p:spPr>
            <a:xfrm>
              <a:off x="2648668" y="1002628"/>
              <a:ext cx="1047032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ひとり</a:t>
              </a:r>
            </a:p>
          </p:txBody>
        </p:sp>
        <p:sp>
          <p:nvSpPr>
            <p:cNvPr id="13" name="タイトル 1">
              <a:extLst>
                <a:ext uri="{FF2B5EF4-FFF2-40B4-BE49-F238E27FC236}">
                  <a16:creationId xmlns:a16="http://schemas.microsoft.com/office/drawing/2014/main" id="{EF8E8985-75CB-496E-B858-ACF035C24258}"/>
                </a:ext>
              </a:extLst>
            </p:cNvPr>
            <p:cNvSpPr txBox="1">
              <a:spLocks/>
            </p:cNvSpPr>
            <p:nvPr/>
          </p:nvSpPr>
          <p:spPr>
            <a:xfrm>
              <a:off x="2565400" y="331163"/>
              <a:ext cx="838200" cy="418024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い</a:t>
              </a:r>
              <a:endParaRPr lang="en-US" altLang="ja-JP" sz="18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15" name="タイトル 1">
              <a:extLst>
                <a:ext uri="{FF2B5EF4-FFF2-40B4-BE49-F238E27FC236}">
                  <a16:creationId xmlns:a16="http://schemas.microsoft.com/office/drawing/2014/main" id="{9672CB47-F401-47D7-AD25-F05DF842F021}"/>
                </a:ext>
              </a:extLst>
            </p:cNvPr>
            <p:cNvSpPr txBox="1">
              <a:spLocks/>
            </p:cNvSpPr>
            <p:nvPr/>
          </p:nvSpPr>
          <p:spPr>
            <a:xfrm>
              <a:off x="5403850" y="331163"/>
              <a:ext cx="838200" cy="418024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い</a:t>
              </a:r>
              <a:endParaRPr lang="en-US" altLang="ja-JP" sz="18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16" name="タイトル 1">
              <a:extLst>
                <a:ext uri="{FF2B5EF4-FFF2-40B4-BE49-F238E27FC236}">
                  <a16:creationId xmlns:a16="http://schemas.microsoft.com/office/drawing/2014/main" id="{4B5C6844-41C7-446F-88DA-6FA0F0594962}"/>
                </a:ext>
              </a:extLst>
            </p:cNvPr>
            <p:cNvSpPr txBox="1">
              <a:spLocks/>
            </p:cNvSpPr>
            <p:nvPr/>
          </p:nvSpPr>
          <p:spPr>
            <a:xfrm>
              <a:off x="4229100" y="1002628"/>
              <a:ext cx="762000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かか</a:t>
              </a:r>
            </a:p>
          </p:txBody>
        </p:sp>
        <p:sp>
          <p:nvSpPr>
            <p:cNvPr id="17" name="タイトル 1">
              <a:extLst>
                <a:ext uri="{FF2B5EF4-FFF2-40B4-BE49-F238E27FC236}">
                  <a16:creationId xmlns:a16="http://schemas.microsoft.com/office/drawing/2014/main" id="{2701F1DF-DD98-4420-B719-3DCB89CC2F1C}"/>
                </a:ext>
              </a:extLst>
            </p:cNvPr>
            <p:cNvSpPr txBox="1">
              <a:spLocks/>
            </p:cNvSpPr>
            <p:nvPr/>
          </p:nvSpPr>
          <p:spPr>
            <a:xfrm>
              <a:off x="6515100" y="1002628"/>
              <a:ext cx="1473200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そうだん</a:t>
              </a:r>
            </a:p>
          </p:txBody>
        </p:sp>
      </p:grp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96DD4887-298E-4552-9359-FD3B10216803}"/>
              </a:ext>
            </a:extLst>
          </p:cNvPr>
          <p:cNvGrpSpPr/>
          <p:nvPr/>
        </p:nvGrpSpPr>
        <p:grpSpPr>
          <a:xfrm>
            <a:off x="1317483" y="2146300"/>
            <a:ext cx="7017266" cy="2315117"/>
            <a:chOff x="1317483" y="2273300"/>
            <a:chExt cx="7017266" cy="2315117"/>
          </a:xfrm>
        </p:grpSpPr>
        <p:sp>
          <p:nvSpPr>
            <p:cNvPr id="3" name="コンテンツ プレースホルダー 2"/>
            <p:cNvSpPr txBox="1">
              <a:spLocks/>
            </p:cNvSpPr>
            <p:nvPr/>
          </p:nvSpPr>
          <p:spPr>
            <a:xfrm>
              <a:off x="1494843" y="2669033"/>
              <a:ext cx="6839906" cy="1919384"/>
            </a:xfrm>
            <a:prstGeom prst="rect">
              <a:avLst/>
            </a:prstGeom>
          </p:spPr>
          <p:txBody>
            <a:bodyPr>
              <a:no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kumimoji="1"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00000"/>
                </a:lnSpc>
                <a:spcBef>
                  <a:spcPts val="1800"/>
                </a:spcBef>
                <a:buNone/>
              </a:pPr>
              <a:r>
                <a:rPr lang="ja-JP" altLang="en-US" sz="4400" spc="-150" dirty="0">
                  <a:solidFill>
                    <a:srgbClr val="008E40"/>
                  </a:solidFill>
                  <a:effectLst>
                    <a:glow rad="127000">
                      <a:schemeClr val="bg1"/>
                    </a:glow>
                  </a:effectLst>
                  <a:latin typeface="UD デジタル 教科書体 NP-B" panose="02020700000000000000" pitchFamily="18" charset="-128"/>
                  <a:ea typeface="UD デジタル 教科書体 NP-B" panose="02020700000000000000" pitchFamily="18" charset="-128"/>
                  <a:cs typeface="+mj-cs"/>
                </a:rPr>
                <a:t>信頼できる大人を一緒に</a:t>
              </a:r>
              <a:endParaRPr lang="en-US" altLang="ja-JP" sz="4400" spc="-150" dirty="0">
                <a:solidFill>
                  <a:srgbClr val="008E40"/>
                </a:solidFill>
                <a:effectLst>
                  <a:glow rad="127000">
                    <a:schemeClr val="bg1"/>
                  </a:glow>
                </a:effectLst>
                <a:latin typeface="UD デジタル 教科書体 NP-B" panose="02020700000000000000" pitchFamily="18" charset="-128"/>
                <a:ea typeface="UD デジタル 教科書体 NP-B" panose="02020700000000000000" pitchFamily="18" charset="-128"/>
                <a:cs typeface="+mj-cs"/>
              </a:endParaRPr>
            </a:p>
            <a:p>
              <a:pPr marL="0" indent="0">
                <a:lnSpc>
                  <a:spcPct val="100000"/>
                </a:lnSpc>
                <a:spcBef>
                  <a:spcPts val="1800"/>
                </a:spcBef>
                <a:buNone/>
              </a:pPr>
              <a:r>
                <a:rPr lang="ja-JP" altLang="en-US" sz="4400" spc="-150" dirty="0">
                  <a:solidFill>
                    <a:srgbClr val="008E40"/>
                  </a:solidFill>
                  <a:effectLst>
                    <a:glow rad="127000">
                      <a:schemeClr val="bg1"/>
                    </a:glow>
                  </a:effectLst>
                  <a:latin typeface="UD デジタル 教科書体 NP-B" panose="02020700000000000000" pitchFamily="18" charset="-128"/>
                  <a:ea typeface="UD デジタル 教科書体 NP-B" panose="02020700000000000000" pitchFamily="18" charset="-128"/>
                  <a:cs typeface="+mj-cs"/>
                </a:rPr>
                <a:t>探してください。</a:t>
              </a:r>
            </a:p>
          </p:txBody>
        </p:sp>
        <p:sp>
          <p:nvSpPr>
            <p:cNvPr id="18" name="タイトル 1">
              <a:extLst>
                <a:ext uri="{FF2B5EF4-FFF2-40B4-BE49-F238E27FC236}">
                  <a16:creationId xmlns:a16="http://schemas.microsoft.com/office/drawing/2014/main" id="{DF8580AA-6696-462C-8CD9-EA4930C56AC4}"/>
                </a:ext>
              </a:extLst>
            </p:cNvPr>
            <p:cNvSpPr txBox="1">
              <a:spLocks/>
            </p:cNvSpPr>
            <p:nvPr/>
          </p:nvSpPr>
          <p:spPr>
            <a:xfrm>
              <a:off x="1317483" y="2273300"/>
              <a:ext cx="1634452" cy="60418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rgbClr val="008E40"/>
                  </a:solidFill>
                  <a:effectLst>
                    <a:glow rad="101600">
                      <a:schemeClr val="bg1"/>
                    </a:glow>
                  </a:effectLst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しんらい</a:t>
              </a:r>
            </a:p>
          </p:txBody>
        </p:sp>
        <p:sp>
          <p:nvSpPr>
            <p:cNvPr id="19" name="タイトル 1">
              <a:extLst>
                <a:ext uri="{FF2B5EF4-FFF2-40B4-BE49-F238E27FC236}">
                  <a16:creationId xmlns:a16="http://schemas.microsoft.com/office/drawing/2014/main" id="{2CF57481-7A09-49B4-98D7-DC1FA5B4DAEE}"/>
                </a:ext>
              </a:extLst>
            </p:cNvPr>
            <p:cNvSpPr txBox="1">
              <a:spLocks/>
            </p:cNvSpPr>
            <p:nvPr/>
          </p:nvSpPr>
          <p:spPr>
            <a:xfrm>
              <a:off x="3994525" y="2273300"/>
              <a:ext cx="1634452" cy="60418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rgbClr val="008E40"/>
                  </a:solidFill>
                  <a:effectLst>
                    <a:glow rad="101600">
                      <a:schemeClr val="bg1"/>
                    </a:glow>
                  </a:effectLst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おとな</a:t>
              </a:r>
            </a:p>
          </p:txBody>
        </p:sp>
        <p:sp>
          <p:nvSpPr>
            <p:cNvPr id="20" name="タイトル 1">
              <a:extLst>
                <a:ext uri="{FF2B5EF4-FFF2-40B4-BE49-F238E27FC236}">
                  <a16:creationId xmlns:a16="http://schemas.microsoft.com/office/drawing/2014/main" id="{185553F5-08EE-41A0-A67E-C1CA2AEF5157}"/>
                </a:ext>
              </a:extLst>
            </p:cNvPr>
            <p:cNvSpPr txBox="1">
              <a:spLocks/>
            </p:cNvSpPr>
            <p:nvPr/>
          </p:nvSpPr>
          <p:spPr>
            <a:xfrm>
              <a:off x="5649951" y="2273300"/>
              <a:ext cx="1634452" cy="60418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rgbClr val="008E40"/>
                  </a:solidFill>
                  <a:effectLst>
                    <a:glow rad="101600">
                      <a:schemeClr val="bg1"/>
                    </a:glow>
                  </a:effectLst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いっしょ</a:t>
              </a:r>
            </a:p>
          </p:txBody>
        </p:sp>
        <p:sp>
          <p:nvSpPr>
            <p:cNvPr id="21" name="タイトル 1">
              <a:extLst>
                <a:ext uri="{FF2B5EF4-FFF2-40B4-BE49-F238E27FC236}">
                  <a16:creationId xmlns:a16="http://schemas.microsoft.com/office/drawing/2014/main" id="{4D3BA671-0A50-4F28-B9F0-FC58F52F733B}"/>
                </a:ext>
              </a:extLst>
            </p:cNvPr>
            <p:cNvSpPr txBox="1">
              <a:spLocks/>
            </p:cNvSpPr>
            <p:nvPr/>
          </p:nvSpPr>
          <p:spPr>
            <a:xfrm>
              <a:off x="1421291" y="3212540"/>
              <a:ext cx="944236" cy="60418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rgbClr val="008E40"/>
                  </a:solidFill>
                  <a:effectLst>
                    <a:glow rad="101600">
                      <a:schemeClr val="bg1"/>
                    </a:glow>
                  </a:effectLst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さが</a:t>
              </a:r>
            </a:p>
          </p:txBody>
        </p:sp>
      </p:grp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E8AF7545-D812-4DDC-87C3-9A227B158646}"/>
              </a:ext>
            </a:extLst>
          </p:cNvPr>
          <p:cNvGrpSpPr/>
          <p:nvPr/>
        </p:nvGrpSpPr>
        <p:grpSpPr>
          <a:xfrm>
            <a:off x="1494843" y="4712132"/>
            <a:ext cx="9340558" cy="910629"/>
            <a:chOff x="1494843" y="4712132"/>
            <a:chExt cx="9340558" cy="910629"/>
          </a:xfrm>
        </p:grpSpPr>
        <p:sp>
          <p:nvSpPr>
            <p:cNvPr id="9" name="コンテンツ プレースホルダー 2"/>
            <p:cNvSpPr txBox="1">
              <a:spLocks/>
            </p:cNvSpPr>
            <p:nvPr/>
          </p:nvSpPr>
          <p:spPr>
            <a:xfrm>
              <a:off x="1494843" y="4712132"/>
              <a:ext cx="9340558" cy="910629"/>
            </a:xfrm>
            <a:prstGeom prst="rect">
              <a:avLst/>
            </a:prstGeom>
            <a:ln w="38100">
              <a:solidFill>
                <a:srgbClr val="008E4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tIns="288000" anchor="ctr" anchorCtr="0">
              <a:norm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kumimoji="1"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00000"/>
                </a:lnSpc>
                <a:buNone/>
              </a:pPr>
              <a:r>
                <a:rPr lang="ja-JP" altLang="en-US" sz="3200" dirty="0"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命や安全に関係する問題である時</a:t>
              </a:r>
              <a:endParaRPr lang="en-US" altLang="ja-JP" sz="3200" dirty="0"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22" name="タイトル 1">
              <a:extLst>
                <a:ext uri="{FF2B5EF4-FFF2-40B4-BE49-F238E27FC236}">
                  <a16:creationId xmlns:a16="http://schemas.microsoft.com/office/drawing/2014/main" id="{32DBDFF7-9981-4742-8223-61DD7416A3EC}"/>
                </a:ext>
              </a:extLst>
            </p:cNvPr>
            <p:cNvSpPr txBox="1">
              <a:spLocks/>
            </p:cNvSpPr>
            <p:nvPr/>
          </p:nvSpPr>
          <p:spPr>
            <a:xfrm>
              <a:off x="2684116" y="4727057"/>
              <a:ext cx="1240184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いのち</a:t>
              </a:r>
              <a:endParaRPr lang="en-US" altLang="ja-JP" sz="18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23" name="タイトル 1">
              <a:extLst>
                <a:ext uri="{FF2B5EF4-FFF2-40B4-BE49-F238E27FC236}">
                  <a16:creationId xmlns:a16="http://schemas.microsoft.com/office/drawing/2014/main" id="{C43FCE62-35B4-4FF9-8562-F6B8BEB0E973}"/>
                </a:ext>
              </a:extLst>
            </p:cNvPr>
            <p:cNvSpPr txBox="1">
              <a:spLocks/>
            </p:cNvSpPr>
            <p:nvPr/>
          </p:nvSpPr>
          <p:spPr>
            <a:xfrm>
              <a:off x="3738521" y="4727057"/>
              <a:ext cx="1240184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あんぜん</a:t>
              </a:r>
              <a:endParaRPr lang="en-US" altLang="ja-JP" sz="18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24" name="タイトル 1">
              <a:extLst>
                <a:ext uri="{FF2B5EF4-FFF2-40B4-BE49-F238E27FC236}">
                  <a16:creationId xmlns:a16="http://schemas.microsoft.com/office/drawing/2014/main" id="{B11C7BAA-B0C0-4AC2-B60F-9147D4DA2778}"/>
                </a:ext>
              </a:extLst>
            </p:cNvPr>
            <p:cNvSpPr txBox="1">
              <a:spLocks/>
            </p:cNvSpPr>
            <p:nvPr/>
          </p:nvSpPr>
          <p:spPr>
            <a:xfrm>
              <a:off x="4950794" y="4727057"/>
              <a:ext cx="1240184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かんけい</a:t>
              </a:r>
              <a:endParaRPr lang="en-US" altLang="ja-JP" sz="18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25" name="タイトル 1">
              <a:extLst>
                <a:ext uri="{FF2B5EF4-FFF2-40B4-BE49-F238E27FC236}">
                  <a16:creationId xmlns:a16="http://schemas.microsoft.com/office/drawing/2014/main" id="{95DEAB16-2556-42F9-89F4-89FE8F353DBF}"/>
                </a:ext>
              </a:extLst>
            </p:cNvPr>
            <p:cNvSpPr txBox="1">
              <a:spLocks/>
            </p:cNvSpPr>
            <p:nvPr/>
          </p:nvSpPr>
          <p:spPr>
            <a:xfrm>
              <a:off x="6555719" y="4727057"/>
              <a:ext cx="1240184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もんだい</a:t>
              </a:r>
              <a:endParaRPr lang="en-US" altLang="ja-JP" sz="18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26" name="タイトル 1">
              <a:extLst>
                <a:ext uri="{FF2B5EF4-FFF2-40B4-BE49-F238E27FC236}">
                  <a16:creationId xmlns:a16="http://schemas.microsoft.com/office/drawing/2014/main" id="{AF3BBDD6-2C7B-477B-B2B0-A405933A97B2}"/>
                </a:ext>
              </a:extLst>
            </p:cNvPr>
            <p:cNvSpPr txBox="1">
              <a:spLocks/>
            </p:cNvSpPr>
            <p:nvPr/>
          </p:nvSpPr>
          <p:spPr>
            <a:xfrm>
              <a:off x="8535865" y="4727057"/>
              <a:ext cx="889748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とき</a:t>
              </a:r>
              <a:endParaRPr lang="en-US" altLang="ja-JP" sz="18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</p:grp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254DD987-D719-47C7-A45F-41886FD5D0FB}"/>
              </a:ext>
            </a:extLst>
          </p:cNvPr>
          <p:cNvGrpSpPr/>
          <p:nvPr/>
        </p:nvGrpSpPr>
        <p:grpSpPr>
          <a:xfrm>
            <a:off x="1494843" y="5760261"/>
            <a:ext cx="9340558" cy="910629"/>
            <a:chOff x="1494843" y="5760261"/>
            <a:chExt cx="9340558" cy="910629"/>
          </a:xfrm>
        </p:grpSpPr>
        <p:sp>
          <p:nvSpPr>
            <p:cNvPr id="10" name="コンテンツ プレースホルダー 2"/>
            <p:cNvSpPr txBox="1">
              <a:spLocks/>
            </p:cNvSpPr>
            <p:nvPr/>
          </p:nvSpPr>
          <p:spPr>
            <a:xfrm>
              <a:off x="1494843" y="5760261"/>
              <a:ext cx="9340558" cy="910629"/>
            </a:xfrm>
            <a:prstGeom prst="rect">
              <a:avLst/>
            </a:prstGeom>
            <a:ln w="38100">
              <a:solidFill>
                <a:srgbClr val="008E40"/>
              </a:solidFill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tIns="288000" anchor="ctr" anchorCtr="0">
              <a:norm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kumimoji="1"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00000"/>
                </a:lnSpc>
                <a:buNone/>
              </a:pPr>
              <a:r>
                <a:rPr lang="ja-JP" altLang="en-US" sz="3200" dirty="0"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深刻な問題へエスカレートしそうな時</a:t>
              </a:r>
              <a:endParaRPr lang="en-US" altLang="ja-JP" sz="3200" dirty="0"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28" name="タイトル 1">
              <a:extLst>
                <a:ext uri="{FF2B5EF4-FFF2-40B4-BE49-F238E27FC236}">
                  <a16:creationId xmlns:a16="http://schemas.microsoft.com/office/drawing/2014/main" id="{8DBE9EE4-22D3-461B-BA34-E48CB14BDABA}"/>
                </a:ext>
              </a:extLst>
            </p:cNvPr>
            <p:cNvSpPr txBox="1">
              <a:spLocks/>
            </p:cNvSpPr>
            <p:nvPr/>
          </p:nvSpPr>
          <p:spPr>
            <a:xfrm>
              <a:off x="2498337" y="5773732"/>
              <a:ext cx="1240184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しんこく</a:t>
              </a:r>
              <a:endParaRPr lang="en-US" altLang="ja-JP" sz="18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29" name="タイトル 1">
              <a:extLst>
                <a:ext uri="{FF2B5EF4-FFF2-40B4-BE49-F238E27FC236}">
                  <a16:creationId xmlns:a16="http://schemas.microsoft.com/office/drawing/2014/main" id="{3B35E710-30DE-422F-817C-F71EA4A6BC25}"/>
                </a:ext>
              </a:extLst>
            </p:cNvPr>
            <p:cNvSpPr txBox="1">
              <a:spLocks/>
            </p:cNvSpPr>
            <p:nvPr/>
          </p:nvSpPr>
          <p:spPr>
            <a:xfrm>
              <a:off x="3710610" y="5773732"/>
              <a:ext cx="1240184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もんだい</a:t>
              </a:r>
              <a:endParaRPr lang="en-US" altLang="ja-JP" sz="18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30" name="タイトル 1">
              <a:extLst>
                <a:ext uri="{FF2B5EF4-FFF2-40B4-BE49-F238E27FC236}">
                  <a16:creationId xmlns:a16="http://schemas.microsoft.com/office/drawing/2014/main" id="{2570B9BB-9288-4588-9299-0701017E36E4}"/>
                </a:ext>
              </a:extLst>
            </p:cNvPr>
            <p:cNvSpPr txBox="1">
              <a:spLocks/>
            </p:cNvSpPr>
            <p:nvPr/>
          </p:nvSpPr>
          <p:spPr>
            <a:xfrm>
              <a:off x="8952404" y="5773732"/>
              <a:ext cx="864696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とき</a:t>
              </a:r>
              <a:endParaRPr lang="en-US" altLang="ja-JP" sz="18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07570065"/>
      </p:ext>
    </p:extLst>
  </p:cSld>
  <p:clrMapOvr>
    <a:masterClrMapping/>
  </p:clrMapOvr>
  <p:transition spd="slow">
    <p:fade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図プレースホルダー 6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116944" y="2511398"/>
            <a:ext cx="5822280" cy="2947293"/>
          </a:xfrm>
        </p:spPr>
      </p:pic>
      <p:sp>
        <p:nvSpPr>
          <p:cNvPr id="14" name="正方形/長方形 13"/>
          <p:cNvSpPr/>
          <p:nvPr/>
        </p:nvSpPr>
        <p:spPr>
          <a:xfrm>
            <a:off x="0" y="6708"/>
            <a:ext cx="12192000" cy="6844587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 dirty="0">
              <a:latin typeface="UD デジタル 教科書体 NP-R" panose="02020400000000000000" pitchFamily="18" charset="-128"/>
              <a:ea typeface="UD デジタル 教科書体 NP-R" panose="02020400000000000000" pitchFamily="18" charset="-128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0E74655-C40C-4BAA-B315-A0138D841274}"/>
              </a:ext>
            </a:extLst>
          </p:cNvPr>
          <p:cNvGrpSpPr/>
          <p:nvPr/>
        </p:nvGrpSpPr>
        <p:grpSpPr>
          <a:xfrm>
            <a:off x="1784432" y="11915"/>
            <a:ext cx="8623139" cy="2103997"/>
            <a:chOff x="1784432" y="11915"/>
            <a:chExt cx="8623139" cy="2103997"/>
          </a:xfrm>
        </p:grpSpPr>
        <p:sp>
          <p:nvSpPr>
            <p:cNvPr id="6" name="タイトル 1"/>
            <p:cNvSpPr txBox="1">
              <a:spLocks/>
            </p:cNvSpPr>
            <p:nvPr/>
          </p:nvSpPr>
          <p:spPr>
            <a:xfrm>
              <a:off x="1784432" y="382157"/>
              <a:ext cx="8623139" cy="1733755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  <a:spcBef>
                  <a:spcPts val="1200"/>
                </a:spcBef>
              </a:pPr>
              <a:r>
                <a:rPr lang="ja-JP" altLang="en-US" spc="-150" dirty="0">
                  <a:solidFill>
                    <a:schemeClr val="accent5">
                      <a:lumMod val="75000"/>
                    </a:schemeClr>
                  </a:solidFill>
                  <a:effectLst>
                    <a:glow rad="127000">
                      <a:schemeClr val="bg1"/>
                    </a:glow>
                  </a:effectLst>
                  <a:latin typeface="UD デジタル 教科書体 NP-B" panose="02020700000000000000" pitchFamily="18" charset="-128"/>
                  <a:ea typeface="UD デジタル 教科書体 NP-B" panose="02020700000000000000" pitchFamily="18" charset="-128"/>
                </a:rPr>
                <a:t>みなさんは「自立した大人」って</a:t>
              </a:r>
              <a:endParaRPr lang="en-US" altLang="ja-JP" spc="-150" dirty="0">
                <a:solidFill>
                  <a:schemeClr val="accent5">
                    <a:lumMod val="75000"/>
                  </a:schemeClr>
                </a:solidFill>
                <a:effectLst>
                  <a:glow rad="127000">
                    <a:schemeClr val="bg1"/>
                  </a:glow>
                </a:effectLst>
                <a:latin typeface="UD デジタル 教科書体 NP-B" panose="02020700000000000000" pitchFamily="18" charset="-128"/>
                <a:ea typeface="UD デジタル 教科書体 NP-B" panose="02020700000000000000" pitchFamily="18" charset="-128"/>
              </a:endParaRPr>
            </a:p>
            <a:p>
              <a:pPr algn="ctr">
                <a:lnSpc>
                  <a:spcPct val="100000"/>
                </a:lnSpc>
                <a:spcBef>
                  <a:spcPts val="1200"/>
                </a:spcBef>
              </a:pPr>
              <a:r>
                <a:rPr lang="ja-JP" altLang="en-US" spc="-150" dirty="0">
                  <a:solidFill>
                    <a:schemeClr val="accent5">
                      <a:lumMod val="75000"/>
                    </a:schemeClr>
                  </a:solidFill>
                  <a:effectLst>
                    <a:glow rad="127000">
                      <a:schemeClr val="bg1"/>
                    </a:glow>
                  </a:effectLst>
                  <a:latin typeface="UD デジタル 教科書体 NP-B" panose="02020700000000000000" pitchFamily="18" charset="-128"/>
                  <a:ea typeface="UD デジタル 教科書体 NP-B" panose="02020700000000000000" pitchFamily="18" charset="-128"/>
                </a:rPr>
                <a:t>どんな人だと思いますか？</a:t>
              </a:r>
            </a:p>
          </p:txBody>
        </p:sp>
        <p:sp>
          <p:nvSpPr>
            <p:cNvPr id="9" name="タイトル 1">
              <a:extLst>
                <a:ext uri="{FF2B5EF4-FFF2-40B4-BE49-F238E27FC236}">
                  <a16:creationId xmlns:a16="http://schemas.microsoft.com/office/drawing/2014/main" id="{F6F52791-8BC9-4C05-AE79-285D7DBC741F}"/>
                </a:ext>
              </a:extLst>
            </p:cNvPr>
            <p:cNvSpPr txBox="1">
              <a:spLocks/>
            </p:cNvSpPr>
            <p:nvPr/>
          </p:nvSpPr>
          <p:spPr>
            <a:xfrm>
              <a:off x="5007198" y="11915"/>
              <a:ext cx="1634452" cy="60418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chemeClr val="accent5">
                      <a:lumMod val="75000"/>
                    </a:schemeClr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じりつ</a:t>
              </a:r>
            </a:p>
          </p:txBody>
        </p:sp>
        <p:sp>
          <p:nvSpPr>
            <p:cNvPr id="10" name="タイトル 1">
              <a:extLst>
                <a:ext uri="{FF2B5EF4-FFF2-40B4-BE49-F238E27FC236}">
                  <a16:creationId xmlns:a16="http://schemas.microsoft.com/office/drawing/2014/main" id="{C1623468-0BB0-4BC6-8D3D-801B06B0B618}"/>
                </a:ext>
              </a:extLst>
            </p:cNvPr>
            <p:cNvSpPr txBox="1">
              <a:spLocks/>
            </p:cNvSpPr>
            <p:nvPr/>
          </p:nvSpPr>
          <p:spPr>
            <a:xfrm>
              <a:off x="7198158" y="11915"/>
              <a:ext cx="1634452" cy="60418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chemeClr val="accent5">
                      <a:lumMod val="75000"/>
                    </a:schemeClr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おとな</a:t>
              </a:r>
              <a:endParaRPr lang="en-US" altLang="ja-JP" sz="2400" dirty="0">
                <a:ln w="1270">
                  <a:noFill/>
                </a:ln>
                <a:solidFill>
                  <a:schemeClr val="accent5">
                    <a:lumMod val="75000"/>
                  </a:schemeClr>
                </a:solidFill>
                <a:effectLst/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13" name="タイトル 1">
              <a:extLst>
                <a:ext uri="{FF2B5EF4-FFF2-40B4-BE49-F238E27FC236}">
                  <a16:creationId xmlns:a16="http://schemas.microsoft.com/office/drawing/2014/main" id="{C2BF4221-6BE8-4AE3-A7BA-6DA748B65152}"/>
                </a:ext>
              </a:extLst>
            </p:cNvPr>
            <p:cNvSpPr txBox="1">
              <a:spLocks/>
            </p:cNvSpPr>
            <p:nvPr/>
          </p:nvSpPr>
          <p:spPr>
            <a:xfrm>
              <a:off x="4263062" y="874562"/>
              <a:ext cx="1002592" cy="60418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chemeClr val="accent5">
                      <a:lumMod val="75000"/>
                    </a:schemeClr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ひと</a:t>
              </a:r>
            </a:p>
          </p:txBody>
        </p:sp>
        <p:sp>
          <p:nvSpPr>
            <p:cNvPr id="15" name="タイトル 1">
              <a:extLst>
                <a:ext uri="{FF2B5EF4-FFF2-40B4-BE49-F238E27FC236}">
                  <a16:creationId xmlns:a16="http://schemas.microsoft.com/office/drawing/2014/main" id="{49991ED7-AD10-4046-B346-5437F634668B}"/>
                </a:ext>
              </a:extLst>
            </p:cNvPr>
            <p:cNvSpPr txBox="1">
              <a:spLocks/>
            </p:cNvSpPr>
            <p:nvPr/>
          </p:nvSpPr>
          <p:spPr>
            <a:xfrm>
              <a:off x="5857678" y="874562"/>
              <a:ext cx="1002592" cy="60418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chemeClr val="accent5">
                      <a:lumMod val="75000"/>
                    </a:schemeClr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おも</a:t>
              </a:r>
            </a:p>
          </p:txBody>
        </p:sp>
      </p:grp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8A13542A-FA7B-4372-B973-445C530F9E84}"/>
              </a:ext>
            </a:extLst>
          </p:cNvPr>
          <p:cNvGrpSpPr/>
          <p:nvPr/>
        </p:nvGrpSpPr>
        <p:grpSpPr>
          <a:xfrm>
            <a:off x="1249016" y="2057463"/>
            <a:ext cx="3662102" cy="1753919"/>
            <a:chOff x="1249016" y="2057463"/>
            <a:chExt cx="3662102" cy="1753919"/>
          </a:xfrm>
        </p:grpSpPr>
        <p:sp>
          <p:nvSpPr>
            <p:cNvPr id="12" name="タイトル 1"/>
            <p:cNvSpPr txBox="1">
              <a:spLocks/>
            </p:cNvSpPr>
            <p:nvPr/>
          </p:nvSpPr>
          <p:spPr>
            <a:xfrm>
              <a:off x="1304436" y="2272142"/>
              <a:ext cx="3606682" cy="1539240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j-cs"/>
                </a:defRPr>
              </a:lvl1pPr>
            </a:lstStyle>
            <a:p>
              <a:pPr>
                <a:lnSpc>
                  <a:spcPct val="100000"/>
                </a:lnSpc>
                <a:spcBef>
                  <a:spcPts val="1800"/>
                </a:spcBef>
              </a:pPr>
              <a:r>
                <a:rPr lang="ja-JP" altLang="en-US" sz="3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何でも１人で</a:t>
              </a:r>
              <a:endParaRPr lang="en-US" altLang="ja-JP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  <a:p>
              <a:pPr>
                <a:lnSpc>
                  <a:spcPct val="100000"/>
                </a:lnSpc>
                <a:spcBef>
                  <a:spcPts val="1800"/>
                </a:spcBef>
              </a:pPr>
              <a:r>
                <a:rPr lang="ja-JP" altLang="en-US" sz="3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できる人？</a:t>
              </a:r>
            </a:p>
          </p:txBody>
        </p:sp>
        <p:sp>
          <p:nvSpPr>
            <p:cNvPr id="16" name="タイトル 1">
              <a:extLst>
                <a:ext uri="{FF2B5EF4-FFF2-40B4-BE49-F238E27FC236}">
                  <a16:creationId xmlns:a16="http://schemas.microsoft.com/office/drawing/2014/main" id="{CC05DBA2-A5DF-4066-8F41-542089695EFC}"/>
                </a:ext>
              </a:extLst>
            </p:cNvPr>
            <p:cNvSpPr txBox="1">
              <a:spLocks/>
            </p:cNvSpPr>
            <p:nvPr/>
          </p:nvSpPr>
          <p:spPr>
            <a:xfrm>
              <a:off x="1249016" y="2057463"/>
              <a:ext cx="757584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なん</a:t>
              </a:r>
              <a:endParaRPr lang="en-US" altLang="ja-JP" sz="18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18" name="タイトル 1">
              <a:extLst>
                <a:ext uri="{FF2B5EF4-FFF2-40B4-BE49-F238E27FC236}">
                  <a16:creationId xmlns:a16="http://schemas.microsoft.com/office/drawing/2014/main" id="{83FC0DA8-3780-4A48-906C-25FED70FCDF3}"/>
                </a:ext>
              </a:extLst>
            </p:cNvPr>
            <p:cNvSpPr txBox="1">
              <a:spLocks/>
            </p:cNvSpPr>
            <p:nvPr/>
          </p:nvSpPr>
          <p:spPr>
            <a:xfrm>
              <a:off x="2438572" y="2838618"/>
              <a:ext cx="977728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ひと</a:t>
              </a:r>
              <a:endParaRPr lang="en-US" altLang="ja-JP" sz="18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</p:grp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358A2981-6B1C-4864-9854-11A4499693A0}"/>
              </a:ext>
            </a:extLst>
          </p:cNvPr>
          <p:cNvGrpSpPr/>
          <p:nvPr/>
        </p:nvGrpSpPr>
        <p:grpSpPr>
          <a:xfrm>
            <a:off x="1126244" y="3728685"/>
            <a:ext cx="3906792" cy="1750437"/>
            <a:chOff x="1126244" y="3728685"/>
            <a:chExt cx="3906792" cy="1750437"/>
          </a:xfrm>
        </p:grpSpPr>
        <p:sp>
          <p:nvSpPr>
            <p:cNvPr id="8" name="タイトル 1"/>
            <p:cNvSpPr txBox="1">
              <a:spLocks/>
            </p:cNvSpPr>
            <p:nvPr/>
          </p:nvSpPr>
          <p:spPr>
            <a:xfrm>
              <a:off x="1304436" y="3939882"/>
              <a:ext cx="3728600" cy="1539240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j-cs"/>
                </a:defRPr>
              </a:lvl1pPr>
            </a:lstStyle>
            <a:p>
              <a:pPr>
                <a:lnSpc>
                  <a:spcPct val="100000"/>
                </a:lnSpc>
                <a:spcBef>
                  <a:spcPts val="1800"/>
                </a:spcBef>
              </a:pPr>
              <a:r>
                <a:rPr lang="ja-JP" altLang="en-US" sz="3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誰にも助けを</a:t>
              </a:r>
              <a:endParaRPr lang="en-US" altLang="ja-JP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  <a:p>
              <a:pPr>
                <a:lnSpc>
                  <a:spcPct val="100000"/>
                </a:lnSpc>
                <a:spcBef>
                  <a:spcPts val="1800"/>
                </a:spcBef>
              </a:pPr>
              <a:r>
                <a:rPr lang="ja-JP" altLang="en-US" sz="3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求めない人？</a:t>
              </a:r>
            </a:p>
          </p:txBody>
        </p:sp>
        <p:sp>
          <p:nvSpPr>
            <p:cNvPr id="19" name="タイトル 1">
              <a:extLst>
                <a:ext uri="{FF2B5EF4-FFF2-40B4-BE49-F238E27FC236}">
                  <a16:creationId xmlns:a16="http://schemas.microsoft.com/office/drawing/2014/main" id="{EF035764-0EC9-4FE4-B6C7-6C348BC5B064}"/>
                </a:ext>
              </a:extLst>
            </p:cNvPr>
            <p:cNvSpPr txBox="1">
              <a:spLocks/>
            </p:cNvSpPr>
            <p:nvPr/>
          </p:nvSpPr>
          <p:spPr>
            <a:xfrm>
              <a:off x="1126244" y="3728685"/>
              <a:ext cx="977728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だれ</a:t>
              </a:r>
              <a:endParaRPr lang="en-US" altLang="ja-JP" sz="18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20" name="タイトル 1">
              <a:extLst>
                <a:ext uri="{FF2B5EF4-FFF2-40B4-BE49-F238E27FC236}">
                  <a16:creationId xmlns:a16="http://schemas.microsoft.com/office/drawing/2014/main" id="{178F17E6-E8A2-46DD-B392-043790CB3C9C}"/>
                </a:ext>
              </a:extLst>
            </p:cNvPr>
            <p:cNvSpPr txBox="1">
              <a:spLocks/>
            </p:cNvSpPr>
            <p:nvPr/>
          </p:nvSpPr>
          <p:spPr>
            <a:xfrm>
              <a:off x="2430680" y="3728685"/>
              <a:ext cx="977728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たす</a:t>
              </a:r>
              <a:endParaRPr lang="en-US" altLang="ja-JP" sz="18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21" name="タイトル 1">
              <a:extLst>
                <a:ext uri="{FF2B5EF4-FFF2-40B4-BE49-F238E27FC236}">
                  <a16:creationId xmlns:a16="http://schemas.microsoft.com/office/drawing/2014/main" id="{5B46F0DA-6F24-43A5-981A-37CCADE74640}"/>
                </a:ext>
              </a:extLst>
            </p:cNvPr>
            <p:cNvSpPr txBox="1">
              <a:spLocks/>
            </p:cNvSpPr>
            <p:nvPr/>
          </p:nvSpPr>
          <p:spPr>
            <a:xfrm>
              <a:off x="1126244" y="4507523"/>
              <a:ext cx="977728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もと</a:t>
              </a:r>
              <a:endParaRPr lang="en-US" altLang="ja-JP" sz="18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22" name="タイトル 1">
              <a:extLst>
                <a:ext uri="{FF2B5EF4-FFF2-40B4-BE49-F238E27FC236}">
                  <a16:creationId xmlns:a16="http://schemas.microsoft.com/office/drawing/2014/main" id="{18BFA941-97A0-47BF-89F3-76314D9F07B8}"/>
                </a:ext>
              </a:extLst>
            </p:cNvPr>
            <p:cNvSpPr txBox="1">
              <a:spLocks/>
            </p:cNvSpPr>
            <p:nvPr/>
          </p:nvSpPr>
          <p:spPr>
            <a:xfrm>
              <a:off x="2886440" y="4522540"/>
              <a:ext cx="977728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ひと</a:t>
              </a:r>
              <a:endParaRPr lang="en-US" altLang="ja-JP" sz="18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</p:grpSp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FA74386A-8C8A-4D26-B1CF-A1BC58486882}"/>
              </a:ext>
            </a:extLst>
          </p:cNvPr>
          <p:cNvGrpSpPr/>
          <p:nvPr/>
        </p:nvGrpSpPr>
        <p:grpSpPr>
          <a:xfrm>
            <a:off x="1050044" y="5527674"/>
            <a:ext cx="5045956" cy="1050926"/>
            <a:chOff x="1050044" y="5527674"/>
            <a:chExt cx="5045956" cy="1050926"/>
          </a:xfrm>
        </p:grpSpPr>
        <p:sp>
          <p:nvSpPr>
            <p:cNvPr id="11" name="タイトル 1"/>
            <p:cNvSpPr txBox="1">
              <a:spLocks/>
            </p:cNvSpPr>
            <p:nvPr/>
          </p:nvSpPr>
          <p:spPr>
            <a:xfrm>
              <a:off x="1304437" y="5696522"/>
              <a:ext cx="4791563" cy="882078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 spc="-150">
                  <a:solidFill>
                    <a:schemeClr val="tx1"/>
                  </a:solidFill>
                  <a:latin typeface="AR P丸ゴシック体E" panose="020F0900000000000000" pitchFamily="50" charset="-128"/>
                  <a:ea typeface="AR P丸ゴシック体E" panose="020F0900000000000000" pitchFamily="50" charset="-128"/>
                  <a:cs typeface="+mj-cs"/>
                </a:defRPr>
              </a:lvl1pPr>
            </a:lstStyle>
            <a:p>
              <a:pPr>
                <a:lnSpc>
                  <a:spcPct val="100000"/>
                </a:lnSpc>
                <a:spcBef>
                  <a:spcPts val="1800"/>
                </a:spcBef>
              </a:pPr>
              <a:r>
                <a:rPr lang="ja-JP" altLang="en-US" sz="3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弱音を言わない人？</a:t>
              </a:r>
            </a:p>
          </p:txBody>
        </p:sp>
        <p:sp>
          <p:nvSpPr>
            <p:cNvPr id="23" name="タイトル 1">
              <a:extLst>
                <a:ext uri="{FF2B5EF4-FFF2-40B4-BE49-F238E27FC236}">
                  <a16:creationId xmlns:a16="http://schemas.microsoft.com/office/drawing/2014/main" id="{52FCE2BF-CF72-4E2F-80AE-7F52CC2109AC}"/>
                </a:ext>
              </a:extLst>
            </p:cNvPr>
            <p:cNvSpPr txBox="1">
              <a:spLocks/>
            </p:cNvSpPr>
            <p:nvPr/>
          </p:nvSpPr>
          <p:spPr>
            <a:xfrm>
              <a:off x="1050044" y="5527674"/>
              <a:ext cx="1578856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 err="1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よわね</a:t>
              </a:r>
              <a:endParaRPr lang="en-US" altLang="ja-JP" sz="18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24" name="タイトル 1">
              <a:extLst>
                <a:ext uri="{FF2B5EF4-FFF2-40B4-BE49-F238E27FC236}">
                  <a16:creationId xmlns:a16="http://schemas.microsoft.com/office/drawing/2014/main" id="{E849903F-4636-4B14-89A3-7F9B486131D5}"/>
                </a:ext>
              </a:extLst>
            </p:cNvPr>
            <p:cNvSpPr txBox="1">
              <a:spLocks/>
            </p:cNvSpPr>
            <p:nvPr/>
          </p:nvSpPr>
          <p:spPr>
            <a:xfrm>
              <a:off x="2528086" y="5527674"/>
              <a:ext cx="710414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い</a:t>
              </a:r>
              <a:endParaRPr lang="en-US" altLang="ja-JP" sz="18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25" name="タイトル 1">
              <a:extLst>
                <a:ext uri="{FF2B5EF4-FFF2-40B4-BE49-F238E27FC236}">
                  <a16:creationId xmlns:a16="http://schemas.microsoft.com/office/drawing/2014/main" id="{D8DC98C1-2C97-49D2-A5A0-46B7A2696D1D}"/>
                </a:ext>
              </a:extLst>
            </p:cNvPr>
            <p:cNvSpPr txBox="1">
              <a:spLocks/>
            </p:cNvSpPr>
            <p:nvPr/>
          </p:nvSpPr>
          <p:spPr>
            <a:xfrm>
              <a:off x="4191086" y="5575055"/>
              <a:ext cx="977728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18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ひと</a:t>
              </a:r>
              <a:endParaRPr lang="en-US" altLang="ja-JP" sz="18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99633710"/>
      </p:ext>
    </p:extLst>
  </p:cSld>
  <p:clrMapOvr>
    <a:masterClrMapping/>
  </p:clrMapOvr>
  <p:transition spd="slow">
    <p:fade/>
  </p:transition>
  <p:extLst mod="1">
    <p:ext uri="{E180D4A7-C9FB-4DFB-919C-405C955672EB}">
      <p14:showEvtLst xmlns:p14="http://schemas.microsoft.com/office/powerpoint/2010/main">
        <p14:playEvt time="3886" objId="8"/>
      </p14:showEvtLst>
    </p:ext>
  </p:extLs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図プレースホルダー 6">
            <a:extLst>
              <a:ext uri="{FF2B5EF4-FFF2-40B4-BE49-F238E27FC236}">
                <a16:creationId xmlns:a16="http://schemas.microsoft.com/office/drawing/2014/main" id="{3DB401DB-BCC4-4C0B-94C1-D8239806A31C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411111" y="2062480"/>
            <a:ext cx="4958892" cy="3724101"/>
          </a:xfrm>
        </p:spPr>
      </p:pic>
      <p:pic>
        <p:nvPicPr>
          <p:cNvPr id="7" name="図プレースホルダー 6">
            <a:extLst>
              <a:ext uri="{FF2B5EF4-FFF2-40B4-BE49-F238E27FC236}">
                <a16:creationId xmlns:a16="http://schemas.microsoft.com/office/drawing/2014/main" id="{90F6378B-5A1A-4908-87B2-B2E12BA43CBA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573979" y="1796874"/>
            <a:ext cx="4082969" cy="4162536"/>
          </a:xfrm>
          <a:custGeom>
            <a:avLst/>
            <a:gdLst>
              <a:gd name="connsiteX0" fmla="*/ 2321719 w 6682383"/>
              <a:gd name="connsiteY0" fmla="*/ 6782841 h 6812607"/>
              <a:gd name="connsiteX1" fmla="*/ 2314277 w 6682383"/>
              <a:gd name="connsiteY1" fmla="*/ 6797724 h 6812607"/>
              <a:gd name="connsiteX2" fmla="*/ 2306837 w 6682383"/>
              <a:gd name="connsiteY2" fmla="*/ 6797724 h 6812607"/>
              <a:gd name="connsiteX3" fmla="*/ 2314277 w 6682383"/>
              <a:gd name="connsiteY3" fmla="*/ 6790283 h 6812607"/>
              <a:gd name="connsiteX4" fmla="*/ 2379390 w 6682383"/>
              <a:gd name="connsiteY4" fmla="*/ 6733542 h 6812607"/>
              <a:gd name="connsiteX5" fmla="*/ 2373810 w 6682383"/>
              <a:gd name="connsiteY5" fmla="*/ 6738193 h 6812607"/>
              <a:gd name="connsiteX6" fmla="*/ 2381250 w 6682383"/>
              <a:gd name="connsiteY6" fmla="*/ 6738193 h 6812607"/>
              <a:gd name="connsiteX7" fmla="*/ 2381250 w 6682383"/>
              <a:gd name="connsiteY7" fmla="*/ 6734472 h 6812607"/>
              <a:gd name="connsiteX8" fmla="*/ 2379390 w 6682383"/>
              <a:gd name="connsiteY8" fmla="*/ 6733542 h 6812607"/>
              <a:gd name="connsiteX9" fmla="*/ 2426829 w 6682383"/>
              <a:gd name="connsiteY9" fmla="*/ 6726101 h 6812607"/>
              <a:gd name="connsiteX10" fmla="*/ 2429619 w 6682383"/>
              <a:gd name="connsiteY10" fmla="*/ 6727031 h 6812607"/>
              <a:gd name="connsiteX11" fmla="*/ 2429619 w 6682383"/>
              <a:gd name="connsiteY11" fmla="*/ 6734472 h 6812607"/>
              <a:gd name="connsiteX12" fmla="*/ 2425898 w 6682383"/>
              <a:gd name="connsiteY12" fmla="*/ 6738193 h 6812607"/>
              <a:gd name="connsiteX13" fmla="*/ 2425898 w 6682383"/>
              <a:gd name="connsiteY13" fmla="*/ 6730751 h 6812607"/>
              <a:gd name="connsiteX14" fmla="*/ 2426829 w 6682383"/>
              <a:gd name="connsiteY14" fmla="*/ 6726101 h 6812607"/>
              <a:gd name="connsiteX15" fmla="*/ 2373810 w 6682383"/>
              <a:gd name="connsiteY15" fmla="*/ 6723310 h 6812607"/>
              <a:gd name="connsiteX16" fmla="*/ 2388691 w 6682383"/>
              <a:gd name="connsiteY16" fmla="*/ 6723310 h 6812607"/>
              <a:gd name="connsiteX17" fmla="*/ 2388691 w 6682383"/>
              <a:gd name="connsiteY17" fmla="*/ 6730751 h 6812607"/>
              <a:gd name="connsiteX18" fmla="*/ 2388691 w 6682383"/>
              <a:gd name="connsiteY18" fmla="*/ 6760517 h 6812607"/>
              <a:gd name="connsiteX19" fmla="*/ 2377529 w 6682383"/>
              <a:gd name="connsiteY19" fmla="*/ 6771679 h 6812607"/>
              <a:gd name="connsiteX20" fmla="*/ 2373810 w 6682383"/>
              <a:gd name="connsiteY20" fmla="*/ 6782841 h 6812607"/>
              <a:gd name="connsiteX21" fmla="*/ 2366367 w 6682383"/>
              <a:gd name="connsiteY21" fmla="*/ 6782841 h 6812607"/>
              <a:gd name="connsiteX22" fmla="*/ 2344043 w 6682383"/>
              <a:gd name="connsiteY22" fmla="*/ 6805166 h 6812607"/>
              <a:gd name="connsiteX23" fmla="*/ 2329160 w 6682383"/>
              <a:gd name="connsiteY23" fmla="*/ 6812607 h 6812607"/>
              <a:gd name="connsiteX24" fmla="*/ 2329160 w 6682383"/>
              <a:gd name="connsiteY24" fmla="*/ 6805166 h 6812607"/>
              <a:gd name="connsiteX25" fmla="*/ 2321719 w 6682383"/>
              <a:gd name="connsiteY25" fmla="*/ 6790283 h 6812607"/>
              <a:gd name="connsiteX26" fmla="*/ 2332882 w 6682383"/>
              <a:gd name="connsiteY26" fmla="*/ 6779121 h 6812607"/>
              <a:gd name="connsiteX27" fmla="*/ 2336601 w 6682383"/>
              <a:gd name="connsiteY27" fmla="*/ 6775400 h 6812607"/>
              <a:gd name="connsiteX28" fmla="*/ 2351484 w 6682383"/>
              <a:gd name="connsiteY28" fmla="*/ 6760517 h 6812607"/>
              <a:gd name="connsiteX29" fmla="*/ 2351484 w 6682383"/>
              <a:gd name="connsiteY29" fmla="*/ 6753076 h 6812607"/>
              <a:gd name="connsiteX30" fmla="*/ 2344043 w 6682383"/>
              <a:gd name="connsiteY30" fmla="*/ 6753076 h 6812607"/>
              <a:gd name="connsiteX31" fmla="*/ 2351484 w 6682383"/>
              <a:gd name="connsiteY31" fmla="*/ 6730751 h 6812607"/>
              <a:gd name="connsiteX32" fmla="*/ 2362646 w 6682383"/>
              <a:gd name="connsiteY32" fmla="*/ 6727031 h 6812607"/>
              <a:gd name="connsiteX33" fmla="*/ 2373810 w 6682383"/>
              <a:gd name="connsiteY33" fmla="*/ 6723310 h 6812607"/>
              <a:gd name="connsiteX34" fmla="*/ 2232423 w 6682383"/>
              <a:gd name="connsiteY34" fmla="*/ 6723310 h 6812607"/>
              <a:gd name="connsiteX35" fmla="*/ 2224980 w 6682383"/>
              <a:gd name="connsiteY35" fmla="*/ 6745634 h 6812607"/>
              <a:gd name="connsiteX36" fmla="*/ 2217540 w 6682383"/>
              <a:gd name="connsiteY36" fmla="*/ 6745634 h 6812607"/>
              <a:gd name="connsiteX37" fmla="*/ 2418457 w 6682383"/>
              <a:gd name="connsiteY37" fmla="*/ 6708427 h 6812607"/>
              <a:gd name="connsiteX38" fmla="*/ 2418457 w 6682383"/>
              <a:gd name="connsiteY38" fmla="*/ 6715869 h 6812607"/>
              <a:gd name="connsiteX39" fmla="*/ 2414736 w 6682383"/>
              <a:gd name="connsiteY39" fmla="*/ 6712148 h 6812607"/>
              <a:gd name="connsiteX40" fmla="*/ 2418457 w 6682383"/>
              <a:gd name="connsiteY40" fmla="*/ 6708427 h 6812607"/>
              <a:gd name="connsiteX41" fmla="*/ 2291953 w 6682383"/>
              <a:gd name="connsiteY41" fmla="*/ 6708427 h 6812607"/>
              <a:gd name="connsiteX42" fmla="*/ 2306837 w 6682383"/>
              <a:gd name="connsiteY42" fmla="*/ 6715869 h 6812607"/>
              <a:gd name="connsiteX43" fmla="*/ 2299394 w 6682383"/>
              <a:gd name="connsiteY43" fmla="*/ 6730751 h 6812607"/>
              <a:gd name="connsiteX44" fmla="*/ 2284512 w 6682383"/>
              <a:gd name="connsiteY44" fmla="*/ 6745634 h 6812607"/>
              <a:gd name="connsiteX45" fmla="*/ 2262187 w 6682383"/>
              <a:gd name="connsiteY45" fmla="*/ 6745634 h 6812607"/>
              <a:gd name="connsiteX46" fmla="*/ 2254746 w 6682383"/>
              <a:gd name="connsiteY46" fmla="*/ 6738193 h 6812607"/>
              <a:gd name="connsiteX47" fmla="*/ 2247305 w 6682383"/>
              <a:gd name="connsiteY47" fmla="*/ 6734472 h 6812607"/>
              <a:gd name="connsiteX48" fmla="*/ 2251025 w 6682383"/>
              <a:gd name="connsiteY48" fmla="*/ 6730751 h 6812607"/>
              <a:gd name="connsiteX49" fmla="*/ 2258467 w 6682383"/>
              <a:gd name="connsiteY49" fmla="*/ 6723310 h 6812607"/>
              <a:gd name="connsiteX50" fmla="*/ 2269630 w 6682383"/>
              <a:gd name="connsiteY50" fmla="*/ 6715869 h 6812607"/>
              <a:gd name="connsiteX51" fmla="*/ 2277070 w 6682383"/>
              <a:gd name="connsiteY51" fmla="*/ 6715869 h 6812607"/>
              <a:gd name="connsiteX52" fmla="*/ 2291953 w 6682383"/>
              <a:gd name="connsiteY52" fmla="*/ 6708427 h 6812607"/>
              <a:gd name="connsiteX53" fmla="*/ 2291953 w 6682383"/>
              <a:gd name="connsiteY53" fmla="*/ 6686103 h 6812607"/>
              <a:gd name="connsiteX54" fmla="*/ 2299394 w 6682383"/>
              <a:gd name="connsiteY54" fmla="*/ 6693544 h 6812607"/>
              <a:gd name="connsiteX55" fmla="*/ 2295674 w 6682383"/>
              <a:gd name="connsiteY55" fmla="*/ 6697265 h 6812607"/>
              <a:gd name="connsiteX56" fmla="*/ 2291953 w 6682383"/>
              <a:gd name="connsiteY56" fmla="*/ 6689824 h 6812607"/>
              <a:gd name="connsiteX57" fmla="*/ 2291953 w 6682383"/>
              <a:gd name="connsiteY57" fmla="*/ 6686103 h 6812607"/>
              <a:gd name="connsiteX58" fmla="*/ 2433340 w 6682383"/>
              <a:gd name="connsiteY58" fmla="*/ 6656337 h 6812607"/>
              <a:gd name="connsiteX59" fmla="*/ 2440781 w 6682383"/>
              <a:gd name="connsiteY59" fmla="*/ 6663779 h 6812607"/>
              <a:gd name="connsiteX60" fmla="*/ 2433340 w 6682383"/>
              <a:gd name="connsiteY60" fmla="*/ 6663779 h 6812607"/>
              <a:gd name="connsiteX61" fmla="*/ 2411016 w 6682383"/>
              <a:gd name="connsiteY61" fmla="*/ 6656337 h 6812607"/>
              <a:gd name="connsiteX62" fmla="*/ 2411016 w 6682383"/>
              <a:gd name="connsiteY62" fmla="*/ 6663779 h 6812607"/>
              <a:gd name="connsiteX63" fmla="*/ 2403574 w 6682383"/>
              <a:gd name="connsiteY63" fmla="*/ 6663779 h 6812607"/>
              <a:gd name="connsiteX64" fmla="*/ 2411016 w 6682383"/>
              <a:gd name="connsiteY64" fmla="*/ 6656337 h 6812607"/>
              <a:gd name="connsiteX65" fmla="*/ 1979414 w 6682383"/>
              <a:gd name="connsiteY65" fmla="*/ 6648896 h 6812607"/>
              <a:gd name="connsiteX66" fmla="*/ 1971973 w 6682383"/>
              <a:gd name="connsiteY66" fmla="*/ 6671220 h 6812607"/>
              <a:gd name="connsiteX67" fmla="*/ 1964531 w 6682383"/>
              <a:gd name="connsiteY67" fmla="*/ 6678662 h 6812607"/>
              <a:gd name="connsiteX68" fmla="*/ 2381250 w 6682383"/>
              <a:gd name="connsiteY68" fmla="*/ 6619130 h 6812607"/>
              <a:gd name="connsiteX69" fmla="*/ 2388691 w 6682383"/>
              <a:gd name="connsiteY69" fmla="*/ 6626572 h 6812607"/>
              <a:gd name="connsiteX70" fmla="*/ 2381250 w 6682383"/>
              <a:gd name="connsiteY70" fmla="*/ 6626572 h 6812607"/>
              <a:gd name="connsiteX71" fmla="*/ 2381250 w 6682383"/>
              <a:gd name="connsiteY71" fmla="*/ 6619130 h 6812607"/>
              <a:gd name="connsiteX72" fmla="*/ 1971973 w 6682383"/>
              <a:gd name="connsiteY72" fmla="*/ 6619130 h 6812607"/>
              <a:gd name="connsiteX73" fmla="*/ 1971973 w 6682383"/>
              <a:gd name="connsiteY73" fmla="*/ 6626572 h 6812607"/>
              <a:gd name="connsiteX74" fmla="*/ 1964531 w 6682383"/>
              <a:gd name="connsiteY74" fmla="*/ 6626572 h 6812607"/>
              <a:gd name="connsiteX75" fmla="*/ 2492871 w 6682383"/>
              <a:gd name="connsiteY75" fmla="*/ 6589365 h 6812607"/>
              <a:gd name="connsiteX76" fmla="*/ 2481709 w 6682383"/>
              <a:gd name="connsiteY76" fmla="*/ 6615410 h 6812607"/>
              <a:gd name="connsiteX77" fmla="*/ 2470547 w 6682383"/>
              <a:gd name="connsiteY77" fmla="*/ 6634013 h 6812607"/>
              <a:gd name="connsiteX78" fmla="*/ 2477988 w 6682383"/>
              <a:gd name="connsiteY78" fmla="*/ 6604248 h 6812607"/>
              <a:gd name="connsiteX79" fmla="*/ 2492871 w 6682383"/>
              <a:gd name="connsiteY79" fmla="*/ 6589365 h 6812607"/>
              <a:gd name="connsiteX80" fmla="*/ 1503164 w 6682383"/>
              <a:gd name="connsiteY80" fmla="*/ 6589365 h 6812607"/>
              <a:gd name="connsiteX81" fmla="*/ 1499443 w 6682383"/>
              <a:gd name="connsiteY81" fmla="*/ 6596806 h 6812607"/>
              <a:gd name="connsiteX82" fmla="*/ 1495723 w 6682383"/>
              <a:gd name="connsiteY82" fmla="*/ 6604248 h 6812607"/>
              <a:gd name="connsiteX83" fmla="*/ 1488281 w 6682383"/>
              <a:gd name="connsiteY83" fmla="*/ 6604248 h 6812607"/>
              <a:gd name="connsiteX84" fmla="*/ 1495723 w 6682383"/>
              <a:gd name="connsiteY84" fmla="*/ 6596806 h 6812607"/>
              <a:gd name="connsiteX85" fmla="*/ 2001738 w 6682383"/>
              <a:gd name="connsiteY85" fmla="*/ 6574482 h 6812607"/>
              <a:gd name="connsiteX86" fmla="*/ 2001738 w 6682383"/>
              <a:gd name="connsiteY86" fmla="*/ 6585644 h 6812607"/>
              <a:gd name="connsiteX87" fmla="*/ 2009180 w 6682383"/>
              <a:gd name="connsiteY87" fmla="*/ 6589365 h 6812607"/>
              <a:gd name="connsiteX88" fmla="*/ 2009180 w 6682383"/>
              <a:gd name="connsiteY88" fmla="*/ 6581923 h 6812607"/>
              <a:gd name="connsiteX89" fmla="*/ 2016621 w 6682383"/>
              <a:gd name="connsiteY89" fmla="*/ 6578203 h 6812607"/>
              <a:gd name="connsiteX90" fmla="*/ 2024063 w 6682383"/>
              <a:gd name="connsiteY90" fmla="*/ 6574482 h 6812607"/>
              <a:gd name="connsiteX91" fmla="*/ 1845469 w 6682383"/>
              <a:gd name="connsiteY91" fmla="*/ 6544716 h 6812607"/>
              <a:gd name="connsiteX92" fmla="*/ 1845469 w 6682383"/>
              <a:gd name="connsiteY92" fmla="*/ 6552158 h 6812607"/>
              <a:gd name="connsiteX93" fmla="*/ 1838027 w 6682383"/>
              <a:gd name="connsiteY93" fmla="*/ 6552158 h 6812607"/>
              <a:gd name="connsiteX94" fmla="*/ 1845469 w 6682383"/>
              <a:gd name="connsiteY94" fmla="*/ 6544716 h 6812607"/>
              <a:gd name="connsiteX95" fmla="*/ 1562696 w 6682383"/>
              <a:gd name="connsiteY95" fmla="*/ 6544716 h 6812607"/>
              <a:gd name="connsiteX96" fmla="*/ 1555254 w 6682383"/>
              <a:gd name="connsiteY96" fmla="*/ 6548437 h 6812607"/>
              <a:gd name="connsiteX97" fmla="*/ 1562696 w 6682383"/>
              <a:gd name="connsiteY97" fmla="*/ 6552158 h 6812607"/>
              <a:gd name="connsiteX98" fmla="*/ 2425898 w 6682383"/>
              <a:gd name="connsiteY98" fmla="*/ 6537275 h 6812607"/>
              <a:gd name="connsiteX99" fmla="*/ 2433340 w 6682383"/>
              <a:gd name="connsiteY99" fmla="*/ 6537275 h 6812607"/>
              <a:gd name="connsiteX100" fmla="*/ 2418457 w 6682383"/>
              <a:gd name="connsiteY100" fmla="*/ 6559599 h 6812607"/>
              <a:gd name="connsiteX101" fmla="*/ 2418457 w 6682383"/>
              <a:gd name="connsiteY101" fmla="*/ 6552158 h 6812607"/>
              <a:gd name="connsiteX102" fmla="*/ 2418457 w 6682383"/>
              <a:gd name="connsiteY102" fmla="*/ 6540996 h 6812607"/>
              <a:gd name="connsiteX103" fmla="*/ 2425898 w 6682383"/>
              <a:gd name="connsiteY103" fmla="*/ 6537275 h 6812607"/>
              <a:gd name="connsiteX104" fmla="*/ 1607344 w 6682383"/>
              <a:gd name="connsiteY104" fmla="*/ 6537275 h 6812607"/>
              <a:gd name="connsiteX105" fmla="*/ 1614785 w 6682383"/>
              <a:gd name="connsiteY105" fmla="*/ 6537275 h 6812607"/>
              <a:gd name="connsiteX106" fmla="*/ 1611065 w 6682383"/>
              <a:gd name="connsiteY106" fmla="*/ 6540996 h 6812607"/>
              <a:gd name="connsiteX107" fmla="*/ 1607344 w 6682383"/>
              <a:gd name="connsiteY107" fmla="*/ 6544716 h 6812607"/>
              <a:gd name="connsiteX108" fmla="*/ 1927325 w 6682383"/>
              <a:gd name="connsiteY108" fmla="*/ 6529834 h 6812607"/>
              <a:gd name="connsiteX109" fmla="*/ 1923604 w 6682383"/>
              <a:gd name="connsiteY109" fmla="*/ 6533554 h 6812607"/>
              <a:gd name="connsiteX110" fmla="*/ 1927325 w 6682383"/>
              <a:gd name="connsiteY110" fmla="*/ 6537275 h 6812607"/>
              <a:gd name="connsiteX111" fmla="*/ 1927325 w 6682383"/>
              <a:gd name="connsiteY111" fmla="*/ 6529834 h 6812607"/>
              <a:gd name="connsiteX112" fmla="*/ 1908721 w 6682383"/>
              <a:gd name="connsiteY112" fmla="*/ 6529834 h 6812607"/>
              <a:gd name="connsiteX113" fmla="*/ 1905000 w 6682383"/>
              <a:gd name="connsiteY113" fmla="*/ 6537275 h 6812607"/>
              <a:gd name="connsiteX114" fmla="*/ 1912442 w 6682383"/>
              <a:gd name="connsiteY114" fmla="*/ 6537275 h 6812607"/>
              <a:gd name="connsiteX115" fmla="*/ 1912442 w 6682383"/>
              <a:gd name="connsiteY115" fmla="*/ 6533554 h 6812607"/>
              <a:gd name="connsiteX116" fmla="*/ 1908721 w 6682383"/>
              <a:gd name="connsiteY116" fmla="*/ 6529834 h 6812607"/>
              <a:gd name="connsiteX117" fmla="*/ 1555254 w 6682383"/>
              <a:gd name="connsiteY117" fmla="*/ 6529834 h 6812607"/>
              <a:gd name="connsiteX118" fmla="*/ 1570137 w 6682383"/>
              <a:gd name="connsiteY118" fmla="*/ 6537275 h 6812607"/>
              <a:gd name="connsiteX119" fmla="*/ 1577578 w 6682383"/>
              <a:gd name="connsiteY119" fmla="*/ 6537275 h 6812607"/>
              <a:gd name="connsiteX120" fmla="*/ 1570137 w 6682383"/>
              <a:gd name="connsiteY120" fmla="*/ 6567041 h 6812607"/>
              <a:gd name="connsiteX121" fmla="*/ 1555254 w 6682383"/>
              <a:gd name="connsiteY121" fmla="*/ 6589365 h 6812607"/>
              <a:gd name="connsiteX122" fmla="*/ 1547813 w 6682383"/>
              <a:gd name="connsiteY122" fmla="*/ 6589365 h 6812607"/>
              <a:gd name="connsiteX123" fmla="*/ 1525488 w 6682383"/>
              <a:gd name="connsiteY123" fmla="*/ 6611689 h 6812607"/>
              <a:gd name="connsiteX124" fmla="*/ 1518047 w 6682383"/>
              <a:gd name="connsiteY124" fmla="*/ 6619130 h 6812607"/>
              <a:gd name="connsiteX125" fmla="*/ 1510606 w 6682383"/>
              <a:gd name="connsiteY125" fmla="*/ 6611689 h 6812607"/>
              <a:gd name="connsiteX126" fmla="*/ 1510606 w 6682383"/>
              <a:gd name="connsiteY126" fmla="*/ 6596806 h 6812607"/>
              <a:gd name="connsiteX127" fmla="*/ 1510606 w 6682383"/>
              <a:gd name="connsiteY127" fmla="*/ 6581923 h 6812607"/>
              <a:gd name="connsiteX128" fmla="*/ 1518047 w 6682383"/>
              <a:gd name="connsiteY128" fmla="*/ 6581923 h 6812607"/>
              <a:gd name="connsiteX129" fmla="*/ 1532930 w 6682383"/>
              <a:gd name="connsiteY129" fmla="*/ 6567041 h 6812607"/>
              <a:gd name="connsiteX130" fmla="*/ 1540371 w 6682383"/>
              <a:gd name="connsiteY130" fmla="*/ 6559599 h 6812607"/>
              <a:gd name="connsiteX131" fmla="*/ 1532930 w 6682383"/>
              <a:gd name="connsiteY131" fmla="*/ 6559599 h 6812607"/>
              <a:gd name="connsiteX132" fmla="*/ 1532930 w 6682383"/>
              <a:gd name="connsiteY132" fmla="*/ 6537275 h 6812607"/>
              <a:gd name="connsiteX133" fmla="*/ 1547813 w 6682383"/>
              <a:gd name="connsiteY133" fmla="*/ 6537275 h 6812607"/>
              <a:gd name="connsiteX134" fmla="*/ 1555254 w 6682383"/>
              <a:gd name="connsiteY134" fmla="*/ 6529834 h 6812607"/>
              <a:gd name="connsiteX135" fmla="*/ 1421309 w 6682383"/>
              <a:gd name="connsiteY135" fmla="*/ 6529834 h 6812607"/>
              <a:gd name="connsiteX136" fmla="*/ 1413867 w 6682383"/>
              <a:gd name="connsiteY136" fmla="*/ 6544716 h 6812607"/>
              <a:gd name="connsiteX137" fmla="*/ 1406426 w 6682383"/>
              <a:gd name="connsiteY137" fmla="*/ 6552158 h 6812607"/>
              <a:gd name="connsiteX138" fmla="*/ 1413867 w 6682383"/>
              <a:gd name="connsiteY138" fmla="*/ 6537275 h 6812607"/>
              <a:gd name="connsiteX139" fmla="*/ 1599903 w 6682383"/>
              <a:gd name="connsiteY139" fmla="*/ 6522392 h 6812607"/>
              <a:gd name="connsiteX140" fmla="*/ 1599903 w 6682383"/>
              <a:gd name="connsiteY140" fmla="*/ 6526113 h 6812607"/>
              <a:gd name="connsiteX141" fmla="*/ 1596182 w 6682383"/>
              <a:gd name="connsiteY141" fmla="*/ 6529834 h 6812607"/>
              <a:gd name="connsiteX142" fmla="*/ 1599903 w 6682383"/>
              <a:gd name="connsiteY142" fmla="*/ 6522392 h 6812607"/>
              <a:gd name="connsiteX143" fmla="*/ 1492002 w 6682383"/>
              <a:gd name="connsiteY143" fmla="*/ 6514951 h 6812607"/>
              <a:gd name="connsiteX144" fmla="*/ 1492002 w 6682383"/>
              <a:gd name="connsiteY144" fmla="*/ 6522392 h 6812607"/>
              <a:gd name="connsiteX145" fmla="*/ 1484561 w 6682383"/>
              <a:gd name="connsiteY145" fmla="*/ 6540996 h 6812607"/>
              <a:gd name="connsiteX146" fmla="*/ 1465957 w 6682383"/>
              <a:gd name="connsiteY146" fmla="*/ 6552158 h 6812607"/>
              <a:gd name="connsiteX147" fmla="*/ 1447354 w 6682383"/>
              <a:gd name="connsiteY147" fmla="*/ 6555878 h 6812607"/>
              <a:gd name="connsiteX148" fmla="*/ 1443633 w 6682383"/>
              <a:gd name="connsiteY148" fmla="*/ 6552158 h 6812607"/>
              <a:gd name="connsiteX149" fmla="*/ 1443633 w 6682383"/>
              <a:gd name="connsiteY149" fmla="*/ 6544716 h 6812607"/>
              <a:gd name="connsiteX150" fmla="*/ 1436192 w 6682383"/>
              <a:gd name="connsiteY150" fmla="*/ 6544716 h 6812607"/>
              <a:gd name="connsiteX151" fmla="*/ 1443633 w 6682383"/>
              <a:gd name="connsiteY151" fmla="*/ 6529834 h 6812607"/>
              <a:gd name="connsiteX152" fmla="*/ 1451074 w 6682383"/>
              <a:gd name="connsiteY152" fmla="*/ 6522392 h 6812607"/>
              <a:gd name="connsiteX153" fmla="*/ 1465957 w 6682383"/>
              <a:gd name="connsiteY153" fmla="*/ 6522392 h 6812607"/>
              <a:gd name="connsiteX154" fmla="*/ 1484561 w 6682383"/>
              <a:gd name="connsiteY154" fmla="*/ 6522392 h 6812607"/>
              <a:gd name="connsiteX155" fmla="*/ 1488281 w 6682383"/>
              <a:gd name="connsiteY155" fmla="*/ 6518671 h 6812607"/>
              <a:gd name="connsiteX156" fmla="*/ 1492002 w 6682383"/>
              <a:gd name="connsiteY156" fmla="*/ 6514951 h 6812607"/>
              <a:gd name="connsiteX157" fmla="*/ 2403574 w 6682383"/>
              <a:gd name="connsiteY157" fmla="*/ 6507509 h 6812607"/>
              <a:gd name="connsiteX158" fmla="*/ 2396133 w 6682383"/>
              <a:gd name="connsiteY158" fmla="*/ 6514951 h 6812607"/>
              <a:gd name="connsiteX159" fmla="*/ 2399853 w 6682383"/>
              <a:gd name="connsiteY159" fmla="*/ 6511230 h 6812607"/>
              <a:gd name="connsiteX160" fmla="*/ 2403574 w 6682383"/>
              <a:gd name="connsiteY160" fmla="*/ 6507509 h 6812607"/>
              <a:gd name="connsiteX161" fmla="*/ 1733848 w 6682383"/>
              <a:gd name="connsiteY161" fmla="*/ 6500068 h 6812607"/>
              <a:gd name="connsiteX162" fmla="*/ 1733848 w 6682383"/>
              <a:gd name="connsiteY162" fmla="*/ 6507509 h 6812607"/>
              <a:gd name="connsiteX163" fmla="*/ 1726407 w 6682383"/>
              <a:gd name="connsiteY163" fmla="*/ 6507509 h 6812607"/>
              <a:gd name="connsiteX164" fmla="*/ 1733848 w 6682383"/>
              <a:gd name="connsiteY164" fmla="*/ 6500068 h 6812607"/>
              <a:gd name="connsiteX165" fmla="*/ 1428750 w 6682383"/>
              <a:gd name="connsiteY165" fmla="*/ 6500068 h 6812607"/>
              <a:gd name="connsiteX166" fmla="*/ 1428750 w 6682383"/>
              <a:gd name="connsiteY166" fmla="*/ 6507509 h 6812607"/>
              <a:gd name="connsiteX167" fmla="*/ 1421309 w 6682383"/>
              <a:gd name="connsiteY167" fmla="*/ 6507509 h 6812607"/>
              <a:gd name="connsiteX168" fmla="*/ 2574726 w 6682383"/>
              <a:gd name="connsiteY168" fmla="*/ 6492626 h 6812607"/>
              <a:gd name="connsiteX169" fmla="*/ 2582168 w 6682383"/>
              <a:gd name="connsiteY169" fmla="*/ 6507509 h 6812607"/>
              <a:gd name="connsiteX170" fmla="*/ 2589610 w 6682383"/>
              <a:gd name="connsiteY170" fmla="*/ 6522392 h 6812607"/>
              <a:gd name="connsiteX171" fmla="*/ 2597051 w 6682383"/>
              <a:gd name="connsiteY171" fmla="*/ 6552158 h 6812607"/>
              <a:gd name="connsiteX172" fmla="*/ 2589610 w 6682383"/>
              <a:gd name="connsiteY172" fmla="*/ 6559599 h 6812607"/>
              <a:gd name="connsiteX173" fmla="*/ 2585889 w 6682383"/>
              <a:gd name="connsiteY173" fmla="*/ 6544716 h 6812607"/>
              <a:gd name="connsiteX174" fmla="*/ 2582168 w 6682383"/>
              <a:gd name="connsiteY174" fmla="*/ 6537275 h 6812607"/>
              <a:gd name="connsiteX175" fmla="*/ 2567285 w 6682383"/>
              <a:gd name="connsiteY175" fmla="*/ 6544716 h 6812607"/>
              <a:gd name="connsiteX176" fmla="*/ 2556123 w 6682383"/>
              <a:gd name="connsiteY176" fmla="*/ 6544716 h 6812607"/>
              <a:gd name="connsiteX177" fmla="*/ 2544961 w 6682383"/>
              <a:gd name="connsiteY177" fmla="*/ 6537275 h 6812607"/>
              <a:gd name="connsiteX178" fmla="*/ 2567285 w 6682383"/>
              <a:gd name="connsiteY178" fmla="*/ 6529834 h 6812607"/>
              <a:gd name="connsiteX179" fmla="*/ 2574726 w 6682383"/>
              <a:gd name="connsiteY179" fmla="*/ 6526113 h 6812607"/>
              <a:gd name="connsiteX180" fmla="*/ 2567285 w 6682383"/>
              <a:gd name="connsiteY180" fmla="*/ 6518671 h 6812607"/>
              <a:gd name="connsiteX181" fmla="*/ 2559844 w 6682383"/>
              <a:gd name="connsiteY181" fmla="*/ 6511230 h 6812607"/>
              <a:gd name="connsiteX182" fmla="*/ 2567285 w 6682383"/>
              <a:gd name="connsiteY182" fmla="*/ 6507509 h 6812607"/>
              <a:gd name="connsiteX183" fmla="*/ 2571006 w 6682383"/>
              <a:gd name="connsiteY183" fmla="*/ 6503789 h 6812607"/>
              <a:gd name="connsiteX184" fmla="*/ 2574726 w 6682383"/>
              <a:gd name="connsiteY184" fmla="*/ 6500068 h 6812607"/>
              <a:gd name="connsiteX185" fmla="*/ 2574726 w 6682383"/>
              <a:gd name="connsiteY185" fmla="*/ 6492626 h 6812607"/>
              <a:gd name="connsiteX186" fmla="*/ 1480840 w 6682383"/>
              <a:gd name="connsiteY186" fmla="*/ 6492626 h 6812607"/>
              <a:gd name="connsiteX187" fmla="*/ 1480840 w 6682383"/>
              <a:gd name="connsiteY187" fmla="*/ 6500068 h 6812607"/>
              <a:gd name="connsiteX188" fmla="*/ 1477119 w 6682383"/>
              <a:gd name="connsiteY188" fmla="*/ 6507509 h 6812607"/>
              <a:gd name="connsiteX189" fmla="*/ 1473399 w 6682383"/>
              <a:gd name="connsiteY189" fmla="*/ 6500068 h 6812607"/>
              <a:gd name="connsiteX190" fmla="*/ 1480840 w 6682383"/>
              <a:gd name="connsiteY190" fmla="*/ 6492626 h 6812607"/>
              <a:gd name="connsiteX191" fmla="*/ 1246436 w 6682383"/>
              <a:gd name="connsiteY191" fmla="*/ 6485185 h 6812607"/>
              <a:gd name="connsiteX192" fmla="*/ 1242715 w 6682383"/>
              <a:gd name="connsiteY192" fmla="*/ 6492626 h 6812607"/>
              <a:gd name="connsiteX193" fmla="*/ 1242715 w 6682383"/>
              <a:gd name="connsiteY193" fmla="*/ 6488906 h 6812607"/>
              <a:gd name="connsiteX194" fmla="*/ 1246436 w 6682383"/>
              <a:gd name="connsiteY194" fmla="*/ 6485185 h 6812607"/>
              <a:gd name="connsiteX195" fmla="*/ 2470547 w 6682383"/>
              <a:gd name="connsiteY195" fmla="*/ 6462861 h 6812607"/>
              <a:gd name="connsiteX196" fmla="*/ 2463106 w 6682383"/>
              <a:gd name="connsiteY196" fmla="*/ 6470302 h 6812607"/>
              <a:gd name="connsiteX197" fmla="*/ 2463106 w 6682383"/>
              <a:gd name="connsiteY197" fmla="*/ 6477744 h 6812607"/>
              <a:gd name="connsiteX198" fmla="*/ 2470547 w 6682383"/>
              <a:gd name="connsiteY198" fmla="*/ 6477744 h 6812607"/>
              <a:gd name="connsiteX199" fmla="*/ 2470547 w 6682383"/>
              <a:gd name="connsiteY199" fmla="*/ 6470302 h 6812607"/>
              <a:gd name="connsiteX200" fmla="*/ 1763613 w 6682383"/>
              <a:gd name="connsiteY200" fmla="*/ 6462861 h 6812607"/>
              <a:gd name="connsiteX201" fmla="*/ 1771055 w 6682383"/>
              <a:gd name="connsiteY201" fmla="*/ 6462861 h 6812607"/>
              <a:gd name="connsiteX202" fmla="*/ 1771055 w 6682383"/>
              <a:gd name="connsiteY202" fmla="*/ 6470302 h 6812607"/>
              <a:gd name="connsiteX203" fmla="*/ 1763613 w 6682383"/>
              <a:gd name="connsiteY203" fmla="*/ 6470302 h 6812607"/>
              <a:gd name="connsiteX204" fmla="*/ 1763613 w 6682383"/>
              <a:gd name="connsiteY204" fmla="*/ 6462861 h 6812607"/>
              <a:gd name="connsiteX205" fmla="*/ 1168301 w 6682383"/>
              <a:gd name="connsiteY205" fmla="*/ 6462861 h 6812607"/>
              <a:gd name="connsiteX206" fmla="*/ 1160859 w 6682383"/>
              <a:gd name="connsiteY206" fmla="*/ 6477744 h 6812607"/>
              <a:gd name="connsiteX207" fmla="*/ 1145977 w 6682383"/>
              <a:gd name="connsiteY207" fmla="*/ 6485185 h 6812607"/>
              <a:gd name="connsiteX208" fmla="*/ 1607344 w 6682383"/>
              <a:gd name="connsiteY208" fmla="*/ 6447978 h 6812607"/>
              <a:gd name="connsiteX209" fmla="*/ 1614785 w 6682383"/>
              <a:gd name="connsiteY209" fmla="*/ 6447978 h 6812607"/>
              <a:gd name="connsiteX210" fmla="*/ 1614785 w 6682383"/>
              <a:gd name="connsiteY210" fmla="*/ 6455419 h 6812607"/>
              <a:gd name="connsiteX211" fmla="*/ 1607344 w 6682383"/>
              <a:gd name="connsiteY211" fmla="*/ 6455419 h 6812607"/>
              <a:gd name="connsiteX212" fmla="*/ 1607344 w 6682383"/>
              <a:gd name="connsiteY212" fmla="*/ 6447978 h 6812607"/>
              <a:gd name="connsiteX213" fmla="*/ 2612864 w 6682383"/>
              <a:gd name="connsiteY213" fmla="*/ 6435886 h 6812607"/>
              <a:gd name="connsiteX214" fmla="*/ 2619375 w 6682383"/>
              <a:gd name="connsiteY214" fmla="*/ 6436816 h 6812607"/>
              <a:gd name="connsiteX215" fmla="*/ 2619375 w 6682383"/>
              <a:gd name="connsiteY215" fmla="*/ 6447978 h 6812607"/>
              <a:gd name="connsiteX216" fmla="*/ 2611933 w 6682383"/>
              <a:gd name="connsiteY216" fmla="*/ 6455419 h 6812607"/>
              <a:gd name="connsiteX217" fmla="*/ 2608213 w 6682383"/>
              <a:gd name="connsiteY217" fmla="*/ 6440537 h 6812607"/>
              <a:gd name="connsiteX218" fmla="*/ 2612864 w 6682383"/>
              <a:gd name="connsiteY218" fmla="*/ 6435886 h 6812607"/>
              <a:gd name="connsiteX219" fmla="*/ 1562696 w 6682383"/>
              <a:gd name="connsiteY219" fmla="*/ 6433095 h 6812607"/>
              <a:gd name="connsiteX220" fmla="*/ 1570137 w 6682383"/>
              <a:gd name="connsiteY220" fmla="*/ 6440537 h 6812607"/>
              <a:gd name="connsiteX221" fmla="*/ 1562696 w 6682383"/>
              <a:gd name="connsiteY221" fmla="*/ 6440537 h 6812607"/>
              <a:gd name="connsiteX222" fmla="*/ 1562696 w 6682383"/>
              <a:gd name="connsiteY222" fmla="*/ 6433095 h 6812607"/>
              <a:gd name="connsiteX223" fmla="*/ 1153418 w 6682383"/>
              <a:gd name="connsiteY223" fmla="*/ 6433095 h 6812607"/>
              <a:gd name="connsiteX224" fmla="*/ 1160859 w 6682383"/>
              <a:gd name="connsiteY224" fmla="*/ 6433095 h 6812607"/>
              <a:gd name="connsiteX225" fmla="*/ 1153418 w 6682383"/>
              <a:gd name="connsiteY225" fmla="*/ 6440537 h 6812607"/>
              <a:gd name="connsiteX226" fmla="*/ 1153418 w 6682383"/>
              <a:gd name="connsiteY226" fmla="*/ 6433095 h 6812607"/>
              <a:gd name="connsiteX227" fmla="*/ 2515196 w 6682383"/>
              <a:gd name="connsiteY227" fmla="*/ 6425654 h 6812607"/>
              <a:gd name="connsiteX228" fmla="*/ 2507754 w 6682383"/>
              <a:gd name="connsiteY228" fmla="*/ 6447978 h 6812607"/>
              <a:gd name="connsiteX229" fmla="*/ 2511475 w 6682383"/>
              <a:gd name="connsiteY229" fmla="*/ 6444257 h 6812607"/>
              <a:gd name="connsiteX230" fmla="*/ 2515196 w 6682383"/>
              <a:gd name="connsiteY230" fmla="*/ 6440537 h 6812607"/>
              <a:gd name="connsiteX231" fmla="*/ 2515196 w 6682383"/>
              <a:gd name="connsiteY231" fmla="*/ 6433095 h 6812607"/>
              <a:gd name="connsiteX232" fmla="*/ 1748731 w 6682383"/>
              <a:gd name="connsiteY232" fmla="*/ 6425654 h 6812607"/>
              <a:gd name="connsiteX233" fmla="*/ 1756172 w 6682383"/>
              <a:gd name="connsiteY233" fmla="*/ 6425654 h 6812607"/>
              <a:gd name="connsiteX234" fmla="*/ 1752451 w 6682383"/>
              <a:gd name="connsiteY234" fmla="*/ 6429375 h 6812607"/>
              <a:gd name="connsiteX235" fmla="*/ 1748731 w 6682383"/>
              <a:gd name="connsiteY235" fmla="*/ 6433095 h 6812607"/>
              <a:gd name="connsiteX236" fmla="*/ 1748731 w 6682383"/>
              <a:gd name="connsiteY236" fmla="*/ 6425654 h 6812607"/>
              <a:gd name="connsiteX237" fmla="*/ 1815703 w 6682383"/>
              <a:gd name="connsiteY237" fmla="*/ 6418212 h 6812607"/>
              <a:gd name="connsiteX238" fmla="*/ 1808262 w 6682383"/>
              <a:gd name="connsiteY238" fmla="*/ 6425654 h 6812607"/>
              <a:gd name="connsiteX239" fmla="*/ 1815703 w 6682383"/>
              <a:gd name="connsiteY239" fmla="*/ 6425654 h 6812607"/>
              <a:gd name="connsiteX240" fmla="*/ 1823145 w 6682383"/>
              <a:gd name="connsiteY240" fmla="*/ 6425654 h 6812607"/>
              <a:gd name="connsiteX241" fmla="*/ 1830586 w 6682383"/>
              <a:gd name="connsiteY241" fmla="*/ 6425654 h 6812607"/>
              <a:gd name="connsiteX242" fmla="*/ 1815703 w 6682383"/>
              <a:gd name="connsiteY242" fmla="*/ 6418212 h 6812607"/>
              <a:gd name="connsiteX243" fmla="*/ 1629668 w 6682383"/>
              <a:gd name="connsiteY243" fmla="*/ 6418212 h 6812607"/>
              <a:gd name="connsiteX244" fmla="*/ 1637110 w 6682383"/>
              <a:gd name="connsiteY244" fmla="*/ 6418212 h 6812607"/>
              <a:gd name="connsiteX245" fmla="*/ 1637110 w 6682383"/>
              <a:gd name="connsiteY245" fmla="*/ 6425654 h 6812607"/>
              <a:gd name="connsiteX246" fmla="*/ 2544961 w 6682383"/>
              <a:gd name="connsiteY246" fmla="*/ 6395888 h 6812607"/>
              <a:gd name="connsiteX247" fmla="*/ 2537520 w 6682383"/>
              <a:gd name="connsiteY247" fmla="*/ 6403330 h 6812607"/>
              <a:gd name="connsiteX248" fmla="*/ 2544961 w 6682383"/>
              <a:gd name="connsiteY248" fmla="*/ 6403330 h 6812607"/>
              <a:gd name="connsiteX249" fmla="*/ 2552403 w 6682383"/>
              <a:gd name="connsiteY249" fmla="*/ 6399609 h 6812607"/>
              <a:gd name="connsiteX250" fmla="*/ 2544961 w 6682383"/>
              <a:gd name="connsiteY250" fmla="*/ 6395888 h 6812607"/>
              <a:gd name="connsiteX251" fmla="*/ 1670596 w 6682383"/>
              <a:gd name="connsiteY251" fmla="*/ 6391702 h 6812607"/>
              <a:gd name="connsiteX252" fmla="*/ 1674316 w 6682383"/>
              <a:gd name="connsiteY252" fmla="*/ 6395888 h 6812607"/>
              <a:gd name="connsiteX253" fmla="*/ 1651992 w 6682383"/>
              <a:gd name="connsiteY253" fmla="*/ 6440537 h 6812607"/>
              <a:gd name="connsiteX254" fmla="*/ 1659434 w 6682383"/>
              <a:gd name="connsiteY254" fmla="*/ 6418212 h 6812607"/>
              <a:gd name="connsiteX255" fmla="*/ 1670596 w 6682383"/>
              <a:gd name="connsiteY255" fmla="*/ 6391702 h 6812607"/>
              <a:gd name="connsiteX256" fmla="*/ 1198532 w 6682383"/>
              <a:gd name="connsiteY256" fmla="*/ 6378680 h 6812607"/>
              <a:gd name="connsiteX257" fmla="*/ 1183184 w 6682383"/>
              <a:gd name="connsiteY257" fmla="*/ 6388447 h 6812607"/>
              <a:gd name="connsiteX258" fmla="*/ 1183184 w 6682383"/>
              <a:gd name="connsiteY258" fmla="*/ 6395888 h 6812607"/>
              <a:gd name="connsiteX259" fmla="*/ 1190625 w 6682383"/>
              <a:gd name="connsiteY259" fmla="*/ 6395888 h 6812607"/>
              <a:gd name="connsiteX260" fmla="*/ 1198067 w 6682383"/>
              <a:gd name="connsiteY260" fmla="*/ 6388447 h 6812607"/>
              <a:gd name="connsiteX261" fmla="*/ 1205508 w 6682383"/>
              <a:gd name="connsiteY261" fmla="*/ 6388447 h 6812607"/>
              <a:gd name="connsiteX262" fmla="*/ 1212949 w 6682383"/>
              <a:gd name="connsiteY262" fmla="*/ 6381005 h 6812607"/>
              <a:gd name="connsiteX263" fmla="*/ 1205508 w 6682383"/>
              <a:gd name="connsiteY263" fmla="*/ 6381005 h 6812607"/>
              <a:gd name="connsiteX264" fmla="*/ 1198532 w 6682383"/>
              <a:gd name="connsiteY264" fmla="*/ 6378680 h 6812607"/>
              <a:gd name="connsiteX265" fmla="*/ 2477988 w 6682383"/>
              <a:gd name="connsiteY265" fmla="*/ 6366123 h 6812607"/>
              <a:gd name="connsiteX266" fmla="*/ 2470547 w 6682383"/>
              <a:gd name="connsiteY266" fmla="*/ 6381005 h 6812607"/>
              <a:gd name="connsiteX267" fmla="*/ 2470547 w 6682383"/>
              <a:gd name="connsiteY267" fmla="*/ 6418212 h 6812607"/>
              <a:gd name="connsiteX268" fmla="*/ 2477988 w 6682383"/>
              <a:gd name="connsiteY268" fmla="*/ 6403330 h 6812607"/>
              <a:gd name="connsiteX269" fmla="*/ 2477988 w 6682383"/>
              <a:gd name="connsiteY269" fmla="*/ 6399609 h 6812607"/>
              <a:gd name="connsiteX270" fmla="*/ 2477988 w 6682383"/>
              <a:gd name="connsiteY270" fmla="*/ 6388447 h 6812607"/>
              <a:gd name="connsiteX271" fmla="*/ 2485430 w 6682383"/>
              <a:gd name="connsiteY271" fmla="*/ 6381005 h 6812607"/>
              <a:gd name="connsiteX272" fmla="*/ 2485430 w 6682383"/>
              <a:gd name="connsiteY272" fmla="*/ 6373564 h 6812607"/>
              <a:gd name="connsiteX273" fmla="*/ 2477988 w 6682383"/>
              <a:gd name="connsiteY273" fmla="*/ 6366123 h 6812607"/>
              <a:gd name="connsiteX274" fmla="*/ 2366367 w 6682383"/>
              <a:gd name="connsiteY274" fmla="*/ 6358681 h 6812607"/>
              <a:gd name="connsiteX275" fmla="*/ 2366367 w 6682383"/>
              <a:gd name="connsiteY275" fmla="*/ 6362402 h 6812607"/>
              <a:gd name="connsiteX276" fmla="*/ 2366367 w 6682383"/>
              <a:gd name="connsiteY276" fmla="*/ 6366123 h 6812607"/>
              <a:gd name="connsiteX277" fmla="*/ 2373810 w 6682383"/>
              <a:gd name="connsiteY277" fmla="*/ 6366123 h 6812607"/>
              <a:gd name="connsiteX278" fmla="*/ 2366367 w 6682383"/>
              <a:gd name="connsiteY278" fmla="*/ 6358681 h 6812607"/>
              <a:gd name="connsiteX279" fmla="*/ 2611933 w 6682383"/>
              <a:gd name="connsiteY279" fmla="*/ 6351240 h 6812607"/>
              <a:gd name="connsiteX280" fmla="*/ 2611933 w 6682383"/>
              <a:gd name="connsiteY280" fmla="*/ 6358681 h 6812607"/>
              <a:gd name="connsiteX281" fmla="*/ 2611933 w 6682383"/>
              <a:gd name="connsiteY281" fmla="*/ 6366123 h 6812607"/>
              <a:gd name="connsiteX282" fmla="*/ 2619375 w 6682383"/>
              <a:gd name="connsiteY282" fmla="*/ 6366123 h 6812607"/>
              <a:gd name="connsiteX283" fmla="*/ 2611933 w 6682383"/>
              <a:gd name="connsiteY283" fmla="*/ 6351240 h 6812607"/>
              <a:gd name="connsiteX284" fmla="*/ 1108770 w 6682383"/>
              <a:gd name="connsiteY284" fmla="*/ 6336357 h 6812607"/>
              <a:gd name="connsiteX285" fmla="*/ 1112490 w 6682383"/>
              <a:gd name="connsiteY285" fmla="*/ 6343798 h 6812607"/>
              <a:gd name="connsiteX286" fmla="*/ 1116211 w 6682383"/>
              <a:gd name="connsiteY286" fmla="*/ 6340078 h 6812607"/>
              <a:gd name="connsiteX287" fmla="*/ 1108770 w 6682383"/>
              <a:gd name="connsiteY287" fmla="*/ 6336357 h 6812607"/>
              <a:gd name="connsiteX288" fmla="*/ 1093887 w 6682383"/>
              <a:gd name="connsiteY288" fmla="*/ 6336357 h 6812607"/>
              <a:gd name="connsiteX289" fmla="*/ 1086445 w 6682383"/>
              <a:gd name="connsiteY289" fmla="*/ 6343798 h 6812607"/>
              <a:gd name="connsiteX290" fmla="*/ 1093887 w 6682383"/>
              <a:gd name="connsiteY290" fmla="*/ 6343798 h 6812607"/>
              <a:gd name="connsiteX291" fmla="*/ 1101328 w 6682383"/>
              <a:gd name="connsiteY291" fmla="*/ 6343798 h 6812607"/>
              <a:gd name="connsiteX292" fmla="*/ 2530078 w 6682383"/>
              <a:gd name="connsiteY292" fmla="*/ 6328916 h 6812607"/>
              <a:gd name="connsiteX293" fmla="*/ 2526358 w 6682383"/>
              <a:gd name="connsiteY293" fmla="*/ 6332636 h 6812607"/>
              <a:gd name="connsiteX294" fmla="*/ 2526358 w 6682383"/>
              <a:gd name="connsiteY294" fmla="*/ 6336357 h 6812607"/>
              <a:gd name="connsiteX295" fmla="*/ 2530078 w 6682383"/>
              <a:gd name="connsiteY295" fmla="*/ 6328916 h 6812607"/>
              <a:gd name="connsiteX296" fmla="*/ 2734717 w 6682383"/>
              <a:gd name="connsiteY296" fmla="*/ 6321474 h 6812607"/>
              <a:gd name="connsiteX297" fmla="*/ 2738437 w 6682383"/>
              <a:gd name="connsiteY297" fmla="*/ 6328916 h 6812607"/>
              <a:gd name="connsiteX298" fmla="*/ 2730997 w 6682383"/>
              <a:gd name="connsiteY298" fmla="*/ 6325195 h 6812607"/>
              <a:gd name="connsiteX299" fmla="*/ 2734717 w 6682383"/>
              <a:gd name="connsiteY299" fmla="*/ 6321474 h 6812607"/>
              <a:gd name="connsiteX300" fmla="*/ 2641700 w 6682383"/>
              <a:gd name="connsiteY300" fmla="*/ 6321474 h 6812607"/>
              <a:gd name="connsiteX301" fmla="*/ 2634258 w 6682383"/>
              <a:gd name="connsiteY301" fmla="*/ 6328916 h 6812607"/>
              <a:gd name="connsiteX302" fmla="*/ 2637978 w 6682383"/>
              <a:gd name="connsiteY302" fmla="*/ 6336357 h 6812607"/>
              <a:gd name="connsiteX303" fmla="*/ 2641700 w 6682383"/>
              <a:gd name="connsiteY303" fmla="*/ 6328916 h 6812607"/>
              <a:gd name="connsiteX304" fmla="*/ 2567285 w 6682383"/>
              <a:gd name="connsiteY304" fmla="*/ 6284267 h 6812607"/>
              <a:gd name="connsiteX305" fmla="*/ 2561704 w 6682383"/>
              <a:gd name="connsiteY305" fmla="*/ 6291709 h 6812607"/>
              <a:gd name="connsiteX306" fmla="*/ 2567285 w 6682383"/>
              <a:gd name="connsiteY306" fmla="*/ 6291709 h 6812607"/>
              <a:gd name="connsiteX307" fmla="*/ 2574726 w 6682383"/>
              <a:gd name="connsiteY307" fmla="*/ 6284267 h 6812607"/>
              <a:gd name="connsiteX308" fmla="*/ 2712392 w 6682383"/>
              <a:gd name="connsiteY308" fmla="*/ 6276826 h 6812607"/>
              <a:gd name="connsiteX309" fmla="*/ 2701230 w 6682383"/>
              <a:gd name="connsiteY309" fmla="*/ 6284267 h 6812607"/>
              <a:gd name="connsiteX310" fmla="*/ 2701230 w 6682383"/>
              <a:gd name="connsiteY310" fmla="*/ 6291709 h 6812607"/>
              <a:gd name="connsiteX311" fmla="*/ 2716113 w 6682383"/>
              <a:gd name="connsiteY311" fmla="*/ 6284267 h 6812607"/>
              <a:gd name="connsiteX312" fmla="*/ 2712392 w 6682383"/>
              <a:gd name="connsiteY312" fmla="*/ 6276826 h 6812607"/>
              <a:gd name="connsiteX313" fmla="*/ 948780 w 6682383"/>
              <a:gd name="connsiteY313" fmla="*/ 6269384 h 6812607"/>
              <a:gd name="connsiteX314" fmla="*/ 952500 w 6682383"/>
              <a:gd name="connsiteY314" fmla="*/ 6276826 h 6812607"/>
              <a:gd name="connsiteX315" fmla="*/ 945059 w 6682383"/>
              <a:gd name="connsiteY315" fmla="*/ 6273105 h 6812607"/>
              <a:gd name="connsiteX316" fmla="*/ 948780 w 6682383"/>
              <a:gd name="connsiteY316" fmla="*/ 6269384 h 6812607"/>
              <a:gd name="connsiteX317" fmla="*/ 2611933 w 6682383"/>
              <a:gd name="connsiteY317" fmla="*/ 6254501 h 6812607"/>
              <a:gd name="connsiteX318" fmla="*/ 2611933 w 6682383"/>
              <a:gd name="connsiteY318" fmla="*/ 6269384 h 6812607"/>
              <a:gd name="connsiteX319" fmla="*/ 2619375 w 6682383"/>
              <a:gd name="connsiteY319" fmla="*/ 6261943 h 6812607"/>
              <a:gd name="connsiteX320" fmla="*/ 2619375 w 6682383"/>
              <a:gd name="connsiteY320" fmla="*/ 6254501 h 6812607"/>
              <a:gd name="connsiteX321" fmla="*/ 2611933 w 6682383"/>
              <a:gd name="connsiteY321" fmla="*/ 6254501 h 6812607"/>
              <a:gd name="connsiteX322" fmla="*/ 2593330 w 6682383"/>
              <a:gd name="connsiteY322" fmla="*/ 6254501 h 6812607"/>
              <a:gd name="connsiteX323" fmla="*/ 2593330 w 6682383"/>
              <a:gd name="connsiteY323" fmla="*/ 6258222 h 6812607"/>
              <a:gd name="connsiteX324" fmla="*/ 2597051 w 6682383"/>
              <a:gd name="connsiteY324" fmla="*/ 6261943 h 6812607"/>
              <a:gd name="connsiteX325" fmla="*/ 2593330 w 6682383"/>
              <a:gd name="connsiteY325" fmla="*/ 6254501 h 6812607"/>
              <a:gd name="connsiteX326" fmla="*/ 1012031 w 6682383"/>
              <a:gd name="connsiteY326" fmla="*/ 6232177 h 6812607"/>
              <a:gd name="connsiteX327" fmla="*/ 989707 w 6682383"/>
              <a:gd name="connsiteY327" fmla="*/ 6239619 h 6812607"/>
              <a:gd name="connsiteX328" fmla="*/ 1004590 w 6682383"/>
              <a:gd name="connsiteY328" fmla="*/ 6239619 h 6812607"/>
              <a:gd name="connsiteX329" fmla="*/ 1012031 w 6682383"/>
              <a:gd name="connsiteY329" fmla="*/ 6239619 h 6812607"/>
              <a:gd name="connsiteX330" fmla="*/ 932036 w 6682383"/>
              <a:gd name="connsiteY330" fmla="*/ 6228457 h 6812607"/>
              <a:gd name="connsiteX331" fmla="*/ 937617 w 6682383"/>
              <a:gd name="connsiteY331" fmla="*/ 6232177 h 6812607"/>
              <a:gd name="connsiteX332" fmla="*/ 937617 w 6682383"/>
              <a:gd name="connsiteY332" fmla="*/ 6239619 h 6812607"/>
              <a:gd name="connsiteX333" fmla="*/ 930176 w 6682383"/>
              <a:gd name="connsiteY333" fmla="*/ 6235898 h 6812607"/>
              <a:gd name="connsiteX334" fmla="*/ 930176 w 6682383"/>
              <a:gd name="connsiteY334" fmla="*/ 6232177 h 6812607"/>
              <a:gd name="connsiteX335" fmla="*/ 932036 w 6682383"/>
              <a:gd name="connsiteY335" fmla="*/ 6228457 h 6812607"/>
              <a:gd name="connsiteX336" fmla="*/ 2597051 w 6682383"/>
              <a:gd name="connsiteY336" fmla="*/ 6217294 h 6812607"/>
              <a:gd name="connsiteX337" fmla="*/ 2597051 w 6682383"/>
              <a:gd name="connsiteY337" fmla="*/ 6224736 h 6812607"/>
              <a:gd name="connsiteX338" fmla="*/ 2604492 w 6682383"/>
              <a:gd name="connsiteY338" fmla="*/ 6217294 h 6812607"/>
              <a:gd name="connsiteX339" fmla="*/ 2597051 w 6682383"/>
              <a:gd name="connsiteY339" fmla="*/ 6217294 h 6812607"/>
              <a:gd name="connsiteX340" fmla="*/ 2693790 w 6682383"/>
              <a:gd name="connsiteY340" fmla="*/ 6209853 h 6812607"/>
              <a:gd name="connsiteX341" fmla="*/ 2693790 w 6682383"/>
              <a:gd name="connsiteY341" fmla="*/ 6217294 h 6812607"/>
              <a:gd name="connsiteX342" fmla="*/ 2701230 w 6682383"/>
              <a:gd name="connsiteY342" fmla="*/ 6209853 h 6812607"/>
              <a:gd name="connsiteX343" fmla="*/ 2678907 w 6682383"/>
              <a:gd name="connsiteY343" fmla="*/ 6194970 h 6812607"/>
              <a:gd name="connsiteX344" fmla="*/ 2664023 w 6682383"/>
              <a:gd name="connsiteY344" fmla="*/ 6202412 h 6812607"/>
              <a:gd name="connsiteX345" fmla="*/ 2649141 w 6682383"/>
              <a:gd name="connsiteY345" fmla="*/ 6206132 h 6812607"/>
              <a:gd name="connsiteX346" fmla="*/ 2645420 w 6682383"/>
              <a:gd name="connsiteY346" fmla="*/ 6213574 h 6812607"/>
              <a:gd name="connsiteX347" fmla="*/ 2645420 w 6682383"/>
              <a:gd name="connsiteY347" fmla="*/ 6221015 h 6812607"/>
              <a:gd name="connsiteX348" fmla="*/ 2634258 w 6682383"/>
              <a:gd name="connsiteY348" fmla="*/ 6217294 h 6812607"/>
              <a:gd name="connsiteX349" fmla="*/ 2626817 w 6682383"/>
              <a:gd name="connsiteY349" fmla="*/ 6224736 h 6812607"/>
              <a:gd name="connsiteX350" fmla="*/ 2626817 w 6682383"/>
              <a:gd name="connsiteY350" fmla="*/ 6247060 h 6812607"/>
              <a:gd name="connsiteX351" fmla="*/ 2626817 w 6682383"/>
              <a:gd name="connsiteY351" fmla="*/ 6261943 h 6812607"/>
              <a:gd name="connsiteX352" fmla="*/ 2649141 w 6682383"/>
              <a:gd name="connsiteY352" fmla="*/ 6247060 h 6812607"/>
              <a:gd name="connsiteX353" fmla="*/ 2664023 w 6682383"/>
              <a:gd name="connsiteY353" fmla="*/ 6224736 h 6812607"/>
              <a:gd name="connsiteX354" fmla="*/ 2671465 w 6682383"/>
              <a:gd name="connsiteY354" fmla="*/ 6209853 h 6812607"/>
              <a:gd name="connsiteX355" fmla="*/ 2678907 w 6682383"/>
              <a:gd name="connsiteY355" fmla="*/ 6202412 h 6812607"/>
              <a:gd name="connsiteX356" fmla="*/ 2686348 w 6682383"/>
              <a:gd name="connsiteY356" fmla="*/ 6202412 h 6812607"/>
              <a:gd name="connsiteX357" fmla="*/ 2686348 w 6682383"/>
              <a:gd name="connsiteY357" fmla="*/ 6194970 h 6812607"/>
              <a:gd name="connsiteX358" fmla="*/ 2746809 w 6682383"/>
              <a:gd name="connsiteY358" fmla="*/ 6153112 h 6812607"/>
              <a:gd name="connsiteX359" fmla="*/ 2742159 w 6682383"/>
              <a:gd name="connsiteY359" fmla="*/ 6154042 h 6812607"/>
              <a:gd name="connsiteX360" fmla="*/ 2738437 w 6682383"/>
              <a:gd name="connsiteY360" fmla="*/ 6165205 h 6812607"/>
              <a:gd name="connsiteX361" fmla="*/ 2753320 w 6682383"/>
              <a:gd name="connsiteY361" fmla="*/ 6165205 h 6812607"/>
              <a:gd name="connsiteX362" fmla="*/ 2753320 w 6682383"/>
              <a:gd name="connsiteY362" fmla="*/ 6157763 h 6812607"/>
              <a:gd name="connsiteX363" fmla="*/ 2746809 w 6682383"/>
              <a:gd name="connsiteY363" fmla="*/ 6153112 h 6812607"/>
              <a:gd name="connsiteX364" fmla="*/ 2864941 w 6682383"/>
              <a:gd name="connsiteY364" fmla="*/ 6113115 h 6812607"/>
              <a:gd name="connsiteX365" fmla="*/ 2872383 w 6682383"/>
              <a:gd name="connsiteY365" fmla="*/ 6120556 h 6812607"/>
              <a:gd name="connsiteX366" fmla="*/ 2872383 w 6682383"/>
              <a:gd name="connsiteY366" fmla="*/ 6113115 h 6812607"/>
              <a:gd name="connsiteX367" fmla="*/ 2887266 w 6682383"/>
              <a:gd name="connsiteY367" fmla="*/ 6098232 h 6812607"/>
              <a:gd name="connsiteX368" fmla="*/ 2879824 w 6682383"/>
              <a:gd name="connsiteY368" fmla="*/ 6105674 h 6812607"/>
              <a:gd name="connsiteX369" fmla="*/ 2887266 w 6682383"/>
              <a:gd name="connsiteY369" fmla="*/ 6105674 h 6812607"/>
              <a:gd name="connsiteX370" fmla="*/ 2894707 w 6682383"/>
              <a:gd name="connsiteY370" fmla="*/ 6105674 h 6812607"/>
              <a:gd name="connsiteX371" fmla="*/ 2887266 w 6682383"/>
              <a:gd name="connsiteY371" fmla="*/ 6098232 h 6812607"/>
              <a:gd name="connsiteX372" fmla="*/ 2961680 w 6682383"/>
              <a:gd name="connsiteY372" fmla="*/ 6016377 h 6812607"/>
              <a:gd name="connsiteX373" fmla="*/ 2957959 w 6682383"/>
              <a:gd name="connsiteY373" fmla="*/ 6020097 h 6812607"/>
              <a:gd name="connsiteX374" fmla="*/ 2954238 w 6682383"/>
              <a:gd name="connsiteY374" fmla="*/ 6023818 h 6812607"/>
              <a:gd name="connsiteX375" fmla="*/ 2939355 w 6682383"/>
              <a:gd name="connsiteY375" fmla="*/ 6034980 h 6812607"/>
              <a:gd name="connsiteX376" fmla="*/ 2931914 w 6682383"/>
              <a:gd name="connsiteY376" fmla="*/ 6053584 h 6812607"/>
              <a:gd name="connsiteX377" fmla="*/ 2924473 w 6682383"/>
              <a:gd name="connsiteY377" fmla="*/ 6053584 h 6812607"/>
              <a:gd name="connsiteX378" fmla="*/ 2924473 w 6682383"/>
              <a:gd name="connsiteY378" fmla="*/ 6057304 h 6812607"/>
              <a:gd name="connsiteX379" fmla="*/ 2924473 w 6682383"/>
              <a:gd name="connsiteY379" fmla="*/ 6061025 h 6812607"/>
              <a:gd name="connsiteX380" fmla="*/ 2909590 w 6682383"/>
              <a:gd name="connsiteY380" fmla="*/ 6068467 h 6812607"/>
              <a:gd name="connsiteX381" fmla="*/ 2905869 w 6682383"/>
              <a:gd name="connsiteY381" fmla="*/ 6064746 h 6812607"/>
              <a:gd name="connsiteX382" fmla="*/ 2902148 w 6682383"/>
              <a:gd name="connsiteY382" fmla="*/ 6068467 h 6812607"/>
              <a:gd name="connsiteX383" fmla="*/ 2917031 w 6682383"/>
              <a:gd name="connsiteY383" fmla="*/ 6083349 h 6812607"/>
              <a:gd name="connsiteX384" fmla="*/ 2931914 w 6682383"/>
              <a:gd name="connsiteY384" fmla="*/ 6075908 h 6812607"/>
              <a:gd name="connsiteX385" fmla="*/ 2939355 w 6682383"/>
              <a:gd name="connsiteY385" fmla="*/ 6068467 h 6812607"/>
              <a:gd name="connsiteX386" fmla="*/ 2954238 w 6682383"/>
              <a:gd name="connsiteY386" fmla="*/ 6068467 h 6812607"/>
              <a:gd name="connsiteX387" fmla="*/ 2969121 w 6682383"/>
              <a:gd name="connsiteY387" fmla="*/ 6061025 h 6812607"/>
              <a:gd name="connsiteX388" fmla="*/ 2969121 w 6682383"/>
              <a:gd name="connsiteY388" fmla="*/ 6053584 h 6812607"/>
              <a:gd name="connsiteX389" fmla="*/ 2991445 w 6682383"/>
              <a:gd name="connsiteY389" fmla="*/ 6053584 h 6812607"/>
              <a:gd name="connsiteX390" fmla="*/ 2991445 w 6682383"/>
              <a:gd name="connsiteY390" fmla="*/ 6049863 h 6812607"/>
              <a:gd name="connsiteX391" fmla="*/ 2995166 w 6682383"/>
              <a:gd name="connsiteY391" fmla="*/ 6042422 h 6812607"/>
              <a:gd name="connsiteX392" fmla="*/ 2998887 w 6682383"/>
              <a:gd name="connsiteY392" fmla="*/ 6038701 h 6812607"/>
              <a:gd name="connsiteX393" fmla="*/ 3010049 w 6682383"/>
              <a:gd name="connsiteY393" fmla="*/ 6034980 h 6812607"/>
              <a:gd name="connsiteX394" fmla="*/ 3013770 w 6682383"/>
              <a:gd name="connsiteY394" fmla="*/ 6023818 h 6812607"/>
              <a:gd name="connsiteX395" fmla="*/ 3006328 w 6682383"/>
              <a:gd name="connsiteY395" fmla="*/ 6023818 h 6812607"/>
              <a:gd name="connsiteX396" fmla="*/ 2995166 w 6682383"/>
              <a:gd name="connsiteY396" fmla="*/ 6027539 h 6812607"/>
              <a:gd name="connsiteX397" fmla="*/ 2991445 w 6682383"/>
              <a:gd name="connsiteY397" fmla="*/ 6031260 h 6812607"/>
              <a:gd name="connsiteX398" fmla="*/ 2980283 w 6682383"/>
              <a:gd name="connsiteY398" fmla="*/ 6034980 h 6812607"/>
              <a:gd name="connsiteX399" fmla="*/ 2976562 w 6682383"/>
              <a:gd name="connsiteY399" fmla="*/ 6023818 h 6812607"/>
              <a:gd name="connsiteX400" fmla="*/ 3080742 w 6682383"/>
              <a:gd name="connsiteY400" fmla="*/ 6001494 h 6812607"/>
              <a:gd name="connsiteX401" fmla="*/ 3080742 w 6682383"/>
              <a:gd name="connsiteY401" fmla="*/ 6008935 h 6812607"/>
              <a:gd name="connsiteX402" fmla="*/ 3095625 w 6682383"/>
              <a:gd name="connsiteY402" fmla="*/ 6016377 h 6812607"/>
              <a:gd name="connsiteX403" fmla="*/ 3091904 w 6682383"/>
              <a:gd name="connsiteY403" fmla="*/ 6005215 h 6812607"/>
              <a:gd name="connsiteX404" fmla="*/ 3080742 w 6682383"/>
              <a:gd name="connsiteY404" fmla="*/ 6001494 h 6812607"/>
              <a:gd name="connsiteX405" fmla="*/ 3058418 w 6682383"/>
              <a:gd name="connsiteY405" fmla="*/ 5979170 h 6812607"/>
              <a:gd name="connsiteX406" fmla="*/ 3058418 w 6682383"/>
              <a:gd name="connsiteY406" fmla="*/ 5986611 h 6812607"/>
              <a:gd name="connsiteX407" fmla="*/ 3065859 w 6682383"/>
              <a:gd name="connsiteY407" fmla="*/ 6008935 h 6812607"/>
              <a:gd name="connsiteX408" fmla="*/ 3073301 w 6682383"/>
              <a:gd name="connsiteY408" fmla="*/ 6001494 h 6812607"/>
              <a:gd name="connsiteX409" fmla="*/ 3065859 w 6682383"/>
              <a:gd name="connsiteY409" fmla="*/ 5979170 h 6812607"/>
              <a:gd name="connsiteX410" fmla="*/ 3132832 w 6682383"/>
              <a:gd name="connsiteY410" fmla="*/ 5956845 h 6812607"/>
              <a:gd name="connsiteX411" fmla="*/ 3132832 w 6682383"/>
              <a:gd name="connsiteY411" fmla="*/ 5964287 h 6812607"/>
              <a:gd name="connsiteX412" fmla="*/ 3125391 w 6682383"/>
              <a:gd name="connsiteY412" fmla="*/ 5964287 h 6812607"/>
              <a:gd name="connsiteX413" fmla="*/ 3132832 w 6682383"/>
              <a:gd name="connsiteY413" fmla="*/ 5956845 h 6812607"/>
              <a:gd name="connsiteX414" fmla="*/ 3110508 w 6682383"/>
              <a:gd name="connsiteY414" fmla="*/ 5949404 h 6812607"/>
              <a:gd name="connsiteX415" fmla="*/ 3117949 w 6682383"/>
              <a:gd name="connsiteY415" fmla="*/ 5949404 h 6812607"/>
              <a:gd name="connsiteX416" fmla="*/ 3117949 w 6682383"/>
              <a:gd name="connsiteY416" fmla="*/ 5956845 h 6812607"/>
              <a:gd name="connsiteX417" fmla="*/ 3110508 w 6682383"/>
              <a:gd name="connsiteY417" fmla="*/ 5956845 h 6812607"/>
              <a:gd name="connsiteX418" fmla="*/ 3110508 w 6682383"/>
              <a:gd name="connsiteY418" fmla="*/ 5949404 h 6812607"/>
              <a:gd name="connsiteX419" fmla="*/ 3177481 w 6682383"/>
              <a:gd name="connsiteY419" fmla="*/ 5897314 h 6812607"/>
              <a:gd name="connsiteX420" fmla="*/ 3184922 w 6682383"/>
              <a:gd name="connsiteY420" fmla="*/ 5897314 h 6812607"/>
              <a:gd name="connsiteX421" fmla="*/ 3184922 w 6682383"/>
              <a:gd name="connsiteY421" fmla="*/ 5904756 h 6812607"/>
              <a:gd name="connsiteX422" fmla="*/ 3248174 w 6682383"/>
              <a:gd name="connsiteY422" fmla="*/ 5874990 h 6812607"/>
              <a:gd name="connsiteX423" fmla="*/ 3251895 w 6682383"/>
              <a:gd name="connsiteY423" fmla="*/ 5874990 h 6812607"/>
              <a:gd name="connsiteX424" fmla="*/ 3251895 w 6682383"/>
              <a:gd name="connsiteY424" fmla="*/ 5882431 h 6812607"/>
              <a:gd name="connsiteX425" fmla="*/ 3244454 w 6682383"/>
              <a:gd name="connsiteY425" fmla="*/ 5882431 h 6812607"/>
              <a:gd name="connsiteX426" fmla="*/ 3248174 w 6682383"/>
              <a:gd name="connsiteY426" fmla="*/ 5874990 h 6812607"/>
              <a:gd name="connsiteX427" fmla="*/ 3326308 w 6682383"/>
              <a:gd name="connsiteY427" fmla="*/ 5852666 h 6812607"/>
              <a:gd name="connsiteX428" fmla="*/ 3322588 w 6682383"/>
              <a:gd name="connsiteY428" fmla="*/ 5856386 h 6812607"/>
              <a:gd name="connsiteX429" fmla="*/ 3311426 w 6682383"/>
              <a:gd name="connsiteY429" fmla="*/ 5867549 h 6812607"/>
              <a:gd name="connsiteX430" fmla="*/ 3296543 w 6682383"/>
              <a:gd name="connsiteY430" fmla="*/ 5882431 h 6812607"/>
              <a:gd name="connsiteX431" fmla="*/ 3289101 w 6682383"/>
              <a:gd name="connsiteY431" fmla="*/ 5889873 h 6812607"/>
              <a:gd name="connsiteX432" fmla="*/ 3289101 w 6682383"/>
              <a:gd name="connsiteY432" fmla="*/ 5897314 h 6812607"/>
              <a:gd name="connsiteX433" fmla="*/ 3281661 w 6682383"/>
              <a:gd name="connsiteY433" fmla="*/ 5904756 h 6812607"/>
              <a:gd name="connsiteX434" fmla="*/ 3274219 w 6682383"/>
              <a:gd name="connsiteY434" fmla="*/ 5912197 h 6812607"/>
              <a:gd name="connsiteX435" fmla="*/ 3259336 w 6682383"/>
              <a:gd name="connsiteY435" fmla="*/ 5927080 h 6812607"/>
              <a:gd name="connsiteX436" fmla="*/ 3237012 w 6682383"/>
              <a:gd name="connsiteY436" fmla="*/ 5934521 h 6812607"/>
              <a:gd name="connsiteX437" fmla="*/ 3229571 w 6682383"/>
              <a:gd name="connsiteY437" fmla="*/ 5934521 h 6812607"/>
              <a:gd name="connsiteX438" fmla="*/ 3229571 w 6682383"/>
              <a:gd name="connsiteY438" fmla="*/ 5941963 h 6812607"/>
              <a:gd name="connsiteX439" fmla="*/ 3222129 w 6682383"/>
              <a:gd name="connsiteY439" fmla="*/ 5949404 h 6812607"/>
              <a:gd name="connsiteX440" fmla="*/ 3214687 w 6682383"/>
              <a:gd name="connsiteY440" fmla="*/ 5934521 h 6812607"/>
              <a:gd name="connsiteX441" fmla="*/ 3222129 w 6682383"/>
              <a:gd name="connsiteY441" fmla="*/ 5923359 h 6812607"/>
              <a:gd name="connsiteX442" fmla="*/ 3229571 w 6682383"/>
              <a:gd name="connsiteY442" fmla="*/ 5919638 h 6812607"/>
              <a:gd name="connsiteX443" fmla="*/ 3237012 w 6682383"/>
              <a:gd name="connsiteY443" fmla="*/ 5912197 h 6812607"/>
              <a:gd name="connsiteX444" fmla="*/ 3259336 w 6682383"/>
              <a:gd name="connsiteY444" fmla="*/ 5897314 h 6812607"/>
              <a:gd name="connsiteX445" fmla="*/ 3289101 w 6682383"/>
              <a:gd name="connsiteY445" fmla="*/ 5874990 h 6812607"/>
              <a:gd name="connsiteX446" fmla="*/ 3311426 w 6682383"/>
              <a:gd name="connsiteY446" fmla="*/ 5860107 h 6812607"/>
              <a:gd name="connsiteX447" fmla="*/ 3050977 w 6682383"/>
              <a:gd name="connsiteY447" fmla="*/ 5845224 h 6812607"/>
              <a:gd name="connsiteX448" fmla="*/ 3032373 w 6682383"/>
              <a:gd name="connsiteY448" fmla="*/ 5863828 h 6812607"/>
              <a:gd name="connsiteX449" fmla="*/ 3013770 w 6682383"/>
              <a:gd name="connsiteY449" fmla="*/ 5886152 h 6812607"/>
              <a:gd name="connsiteX450" fmla="*/ 3006328 w 6682383"/>
              <a:gd name="connsiteY450" fmla="*/ 5897314 h 6812607"/>
              <a:gd name="connsiteX451" fmla="*/ 3010049 w 6682383"/>
              <a:gd name="connsiteY451" fmla="*/ 5893594 h 6812607"/>
              <a:gd name="connsiteX452" fmla="*/ 3021211 w 6682383"/>
              <a:gd name="connsiteY452" fmla="*/ 5882431 h 6812607"/>
              <a:gd name="connsiteX453" fmla="*/ 3028652 w 6682383"/>
              <a:gd name="connsiteY453" fmla="*/ 5874990 h 6812607"/>
              <a:gd name="connsiteX454" fmla="*/ 3050977 w 6682383"/>
              <a:gd name="connsiteY454" fmla="*/ 5860107 h 6812607"/>
              <a:gd name="connsiteX455" fmla="*/ 3363516 w 6682383"/>
              <a:gd name="connsiteY455" fmla="*/ 5824761 h 6812607"/>
              <a:gd name="connsiteX456" fmla="*/ 3367236 w 6682383"/>
              <a:gd name="connsiteY456" fmla="*/ 5826621 h 6812607"/>
              <a:gd name="connsiteX457" fmla="*/ 3370958 w 6682383"/>
              <a:gd name="connsiteY457" fmla="*/ 5834062 h 6812607"/>
              <a:gd name="connsiteX458" fmla="*/ 3363516 w 6682383"/>
              <a:gd name="connsiteY458" fmla="*/ 5837783 h 6812607"/>
              <a:gd name="connsiteX459" fmla="*/ 3356074 w 6682383"/>
              <a:gd name="connsiteY459" fmla="*/ 5834062 h 6812607"/>
              <a:gd name="connsiteX460" fmla="*/ 3359796 w 6682383"/>
              <a:gd name="connsiteY460" fmla="*/ 5826621 h 6812607"/>
              <a:gd name="connsiteX461" fmla="*/ 3363516 w 6682383"/>
              <a:gd name="connsiteY461" fmla="*/ 5824761 h 6812607"/>
              <a:gd name="connsiteX462" fmla="*/ 483692 w 6682383"/>
              <a:gd name="connsiteY462" fmla="*/ 5822900 h 6812607"/>
              <a:gd name="connsiteX463" fmla="*/ 494853 w 6682383"/>
              <a:gd name="connsiteY463" fmla="*/ 5822900 h 6812607"/>
              <a:gd name="connsiteX464" fmla="*/ 498574 w 6682383"/>
              <a:gd name="connsiteY464" fmla="*/ 5830342 h 6812607"/>
              <a:gd name="connsiteX465" fmla="*/ 494853 w 6682383"/>
              <a:gd name="connsiteY465" fmla="*/ 5834062 h 6812607"/>
              <a:gd name="connsiteX466" fmla="*/ 476250 w 6682383"/>
              <a:gd name="connsiteY466" fmla="*/ 5841504 h 6812607"/>
              <a:gd name="connsiteX467" fmla="*/ 457646 w 6682383"/>
              <a:gd name="connsiteY467" fmla="*/ 5841504 h 6812607"/>
              <a:gd name="connsiteX468" fmla="*/ 457646 w 6682383"/>
              <a:gd name="connsiteY468" fmla="*/ 5834062 h 6812607"/>
              <a:gd name="connsiteX469" fmla="*/ 468809 w 6682383"/>
              <a:gd name="connsiteY469" fmla="*/ 5830342 h 6812607"/>
              <a:gd name="connsiteX470" fmla="*/ 3393281 w 6682383"/>
              <a:gd name="connsiteY470" fmla="*/ 5808018 h 6812607"/>
              <a:gd name="connsiteX471" fmla="*/ 3393281 w 6682383"/>
              <a:gd name="connsiteY471" fmla="*/ 5811738 h 6812607"/>
              <a:gd name="connsiteX472" fmla="*/ 3393281 w 6682383"/>
              <a:gd name="connsiteY472" fmla="*/ 5822900 h 6812607"/>
              <a:gd name="connsiteX473" fmla="*/ 3385840 w 6682383"/>
              <a:gd name="connsiteY473" fmla="*/ 5815459 h 6812607"/>
              <a:gd name="connsiteX474" fmla="*/ 3393281 w 6682383"/>
              <a:gd name="connsiteY474" fmla="*/ 5808017 h 6812607"/>
              <a:gd name="connsiteX475" fmla="*/ 3393282 w 6682383"/>
              <a:gd name="connsiteY475" fmla="*/ 5808017 h 6812607"/>
              <a:gd name="connsiteX476" fmla="*/ 3393281 w 6682383"/>
              <a:gd name="connsiteY476" fmla="*/ 5808018 h 6812607"/>
              <a:gd name="connsiteX477" fmla="*/ 3196084 w 6682383"/>
              <a:gd name="connsiteY477" fmla="*/ 5808017 h 6812607"/>
              <a:gd name="connsiteX478" fmla="*/ 3199805 w 6682383"/>
              <a:gd name="connsiteY478" fmla="*/ 5815459 h 6812607"/>
              <a:gd name="connsiteX479" fmla="*/ 3192364 w 6682383"/>
              <a:gd name="connsiteY479" fmla="*/ 5822900 h 6812607"/>
              <a:gd name="connsiteX480" fmla="*/ 3192364 w 6682383"/>
              <a:gd name="connsiteY480" fmla="*/ 5815459 h 6812607"/>
              <a:gd name="connsiteX481" fmla="*/ 3196084 w 6682383"/>
              <a:gd name="connsiteY481" fmla="*/ 5808017 h 6812607"/>
              <a:gd name="connsiteX482" fmla="*/ 3400723 w 6682383"/>
              <a:gd name="connsiteY482" fmla="*/ 5800576 h 6812607"/>
              <a:gd name="connsiteX483" fmla="*/ 3400723 w 6682383"/>
              <a:gd name="connsiteY483" fmla="*/ 5808017 h 6812607"/>
              <a:gd name="connsiteX484" fmla="*/ 3393282 w 6682383"/>
              <a:gd name="connsiteY484" fmla="*/ 5808017 h 6812607"/>
              <a:gd name="connsiteX485" fmla="*/ 3251895 w 6682383"/>
              <a:gd name="connsiteY485" fmla="*/ 5800576 h 6812607"/>
              <a:gd name="connsiteX486" fmla="*/ 3259336 w 6682383"/>
              <a:gd name="connsiteY486" fmla="*/ 5800576 h 6812607"/>
              <a:gd name="connsiteX487" fmla="*/ 3251895 w 6682383"/>
              <a:gd name="connsiteY487" fmla="*/ 5808017 h 6812607"/>
              <a:gd name="connsiteX488" fmla="*/ 3244454 w 6682383"/>
              <a:gd name="connsiteY488" fmla="*/ 5808017 h 6812607"/>
              <a:gd name="connsiteX489" fmla="*/ 3244454 w 6682383"/>
              <a:gd name="connsiteY489" fmla="*/ 5804297 h 6812607"/>
              <a:gd name="connsiteX490" fmla="*/ 3251895 w 6682383"/>
              <a:gd name="connsiteY490" fmla="*/ 5800576 h 6812607"/>
              <a:gd name="connsiteX491" fmla="*/ 3117949 w 6682383"/>
              <a:gd name="connsiteY491" fmla="*/ 5800576 h 6812607"/>
              <a:gd name="connsiteX492" fmla="*/ 3103067 w 6682383"/>
              <a:gd name="connsiteY492" fmla="*/ 5808017 h 6812607"/>
              <a:gd name="connsiteX493" fmla="*/ 3088184 w 6682383"/>
              <a:gd name="connsiteY493" fmla="*/ 5815459 h 6812607"/>
              <a:gd name="connsiteX494" fmla="*/ 3065859 w 6682383"/>
              <a:gd name="connsiteY494" fmla="*/ 5837783 h 6812607"/>
              <a:gd name="connsiteX495" fmla="*/ 3065859 w 6682383"/>
              <a:gd name="connsiteY495" fmla="*/ 5845224 h 6812607"/>
              <a:gd name="connsiteX496" fmla="*/ 3080742 w 6682383"/>
              <a:gd name="connsiteY496" fmla="*/ 5830342 h 6812607"/>
              <a:gd name="connsiteX497" fmla="*/ 3106787 w 6682383"/>
              <a:gd name="connsiteY497" fmla="*/ 5815459 h 6812607"/>
              <a:gd name="connsiteX498" fmla="*/ 3117949 w 6682383"/>
              <a:gd name="connsiteY498" fmla="*/ 5800576 h 6812607"/>
              <a:gd name="connsiteX499" fmla="*/ 3363516 w 6682383"/>
              <a:gd name="connsiteY499" fmla="*/ 5793135 h 6812607"/>
              <a:gd name="connsiteX500" fmla="*/ 3356074 w 6682383"/>
              <a:gd name="connsiteY500" fmla="*/ 5808017 h 6812607"/>
              <a:gd name="connsiteX501" fmla="*/ 3348633 w 6682383"/>
              <a:gd name="connsiteY501" fmla="*/ 5808017 h 6812607"/>
              <a:gd name="connsiteX502" fmla="*/ 3352353 w 6682383"/>
              <a:gd name="connsiteY502" fmla="*/ 5804297 h 6812607"/>
              <a:gd name="connsiteX503" fmla="*/ 3363516 w 6682383"/>
              <a:gd name="connsiteY503" fmla="*/ 5793135 h 6812607"/>
              <a:gd name="connsiteX504" fmla="*/ 3296543 w 6682383"/>
              <a:gd name="connsiteY504" fmla="*/ 5785693 h 6812607"/>
              <a:gd name="connsiteX505" fmla="*/ 3296543 w 6682383"/>
              <a:gd name="connsiteY505" fmla="*/ 5793135 h 6812607"/>
              <a:gd name="connsiteX506" fmla="*/ 3296543 w 6682383"/>
              <a:gd name="connsiteY506" fmla="*/ 5800576 h 6812607"/>
              <a:gd name="connsiteX507" fmla="*/ 3292823 w 6682383"/>
              <a:gd name="connsiteY507" fmla="*/ 5800576 h 6812607"/>
              <a:gd name="connsiteX508" fmla="*/ 3281661 w 6682383"/>
              <a:gd name="connsiteY508" fmla="*/ 5808017 h 6812607"/>
              <a:gd name="connsiteX509" fmla="*/ 3251895 w 6682383"/>
              <a:gd name="connsiteY509" fmla="*/ 5837783 h 6812607"/>
              <a:gd name="connsiteX510" fmla="*/ 3251895 w 6682383"/>
              <a:gd name="connsiteY510" fmla="*/ 5845224 h 6812607"/>
              <a:gd name="connsiteX511" fmla="*/ 3244454 w 6682383"/>
              <a:gd name="connsiteY511" fmla="*/ 5834062 h 6812607"/>
              <a:gd name="connsiteX512" fmla="*/ 3244454 w 6682383"/>
              <a:gd name="connsiteY512" fmla="*/ 5826621 h 6812607"/>
              <a:gd name="connsiteX513" fmla="*/ 3270498 w 6682383"/>
              <a:gd name="connsiteY513" fmla="*/ 5804297 h 6812607"/>
              <a:gd name="connsiteX514" fmla="*/ 3296543 w 6682383"/>
              <a:gd name="connsiteY514" fmla="*/ 5785693 h 6812607"/>
              <a:gd name="connsiteX515" fmla="*/ 3441650 w 6682383"/>
              <a:gd name="connsiteY515" fmla="*/ 5781972 h 6812607"/>
              <a:gd name="connsiteX516" fmla="*/ 3445371 w 6682383"/>
              <a:gd name="connsiteY516" fmla="*/ 5785693 h 6812607"/>
              <a:gd name="connsiteX517" fmla="*/ 3434210 w 6682383"/>
              <a:gd name="connsiteY517" fmla="*/ 5793135 h 6812607"/>
              <a:gd name="connsiteX518" fmla="*/ 3426767 w 6682383"/>
              <a:gd name="connsiteY518" fmla="*/ 5796855 h 6812607"/>
              <a:gd name="connsiteX519" fmla="*/ 3423048 w 6682383"/>
              <a:gd name="connsiteY519" fmla="*/ 5789414 h 6812607"/>
              <a:gd name="connsiteX520" fmla="*/ 3430488 w 6682383"/>
              <a:gd name="connsiteY520" fmla="*/ 5785693 h 6812607"/>
              <a:gd name="connsiteX521" fmla="*/ 3441650 w 6682383"/>
              <a:gd name="connsiteY521" fmla="*/ 5781972 h 6812607"/>
              <a:gd name="connsiteX522" fmla="*/ 3348633 w 6682383"/>
              <a:gd name="connsiteY522" fmla="*/ 5778252 h 6812607"/>
              <a:gd name="connsiteX523" fmla="*/ 3356074 w 6682383"/>
              <a:gd name="connsiteY523" fmla="*/ 5778252 h 6812607"/>
              <a:gd name="connsiteX524" fmla="*/ 3356074 w 6682383"/>
              <a:gd name="connsiteY524" fmla="*/ 5785693 h 6812607"/>
              <a:gd name="connsiteX525" fmla="*/ 3341191 w 6682383"/>
              <a:gd name="connsiteY525" fmla="*/ 5785693 h 6812607"/>
              <a:gd name="connsiteX526" fmla="*/ 3348633 w 6682383"/>
              <a:gd name="connsiteY526" fmla="*/ 5778252 h 6812607"/>
              <a:gd name="connsiteX527" fmla="*/ 3311426 w 6682383"/>
              <a:gd name="connsiteY527" fmla="*/ 5778252 h 6812607"/>
              <a:gd name="connsiteX528" fmla="*/ 3311426 w 6682383"/>
              <a:gd name="connsiteY528" fmla="*/ 5781972 h 6812607"/>
              <a:gd name="connsiteX529" fmla="*/ 3307706 w 6682383"/>
              <a:gd name="connsiteY529" fmla="*/ 5785693 h 6812607"/>
              <a:gd name="connsiteX530" fmla="*/ 3311426 w 6682383"/>
              <a:gd name="connsiteY530" fmla="*/ 5778252 h 6812607"/>
              <a:gd name="connsiteX531" fmla="*/ 3281661 w 6682383"/>
              <a:gd name="connsiteY531" fmla="*/ 5778252 h 6812607"/>
              <a:gd name="connsiteX532" fmla="*/ 3281661 w 6682383"/>
              <a:gd name="connsiteY532" fmla="*/ 5785693 h 6812607"/>
              <a:gd name="connsiteX533" fmla="*/ 3274219 w 6682383"/>
              <a:gd name="connsiteY533" fmla="*/ 5785693 h 6812607"/>
              <a:gd name="connsiteX534" fmla="*/ 3281661 w 6682383"/>
              <a:gd name="connsiteY534" fmla="*/ 5778252 h 6812607"/>
              <a:gd name="connsiteX535" fmla="*/ 3400723 w 6682383"/>
              <a:gd name="connsiteY535" fmla="*/ 5763369 h 6812607"/>
              <a:gd name="connsiteX536" fmla="*/ 3408165 w 6682383"/>
              <a:gd name="connsiteY536" fmla="*/ 5770810 h 6812607"/>
              <a:gd name="connsiteX537" fmla="*/ 3400723 w 6682383"/>
              <a:gd name="connsiteY537" fmla="*/ 5770810 h 6812607"/>
              <a:gd name="connsiteX538" fmla="*/ 3393281 w 6682383"/>
              <a:gd name="connsiteY538" fmla="*/ 5778252 h 6812607"/>
              <a:gd name="connsiteX539" fmla="*/ 3385840 w 6682383"/>
              <a:gd name="connsiteY539" fmla="*/ 5778252 h 6812607"/>
              <a:gd name="connsiteX540" fmla="*/ 3385840 w 6682383"/>
              <a:gd name="connsiteY540" fmla="*/ 5770810 h 6812607"/>
              <a:gd name="connsiteX541" fmla="*/ 3393281 w 6682383"/>
              <a:gd name="connsiteY541" fmla="*/ 5770810 h 6812607"/>
              <a:gd name="connsiteX542" fmla="*/ 3400723 w 6682383"/>
              <a:gd name="connsiteY542" fmla="*/ 5763369 h 6812607"/>
              <a:gd name="connsiteX543" fmla="*/ 3400723 w 6682383"/>
              <a:gd name="connsiteY543" fmla="*/ 5748486 h 6812607"/>
              <a:gd name="connsiteX544" fmla="*/ 3400723 w 6682383"/>
              <a:gd name="connsiteY544" fmla="*/ 5755928 h 6812607"/>
              <a:gd name="connsiteX545" fmla="*/ 3385840 w 6682383"/>
              <a:gd name="connsiteY545" fmla="*/ 5755928 h 6812607"/>
              <a:gd name="connsiteX546" fmla="*/ 3400723 w 6682383"/>
              <a:gd name="connsiteY546" fmla="*/ 5748486 h 6812607"/>
              <a:gd name="connsiteX547" fmla="*/ 3170039 w 6682383"/>
              <a:gd name="connsiteY547" fmla="*/ 5733603 h 6812607"/>
              <a:gd name="connsiteX548" fmla="*/ 3155156 w 6682383"/>
              <a:gd name="connsiteY548" fmla="*/ 5741045 h 6812607"/>
              <a:gd name="connsiteX549" fmla="*/ 3147715 w 6682383"/>
              <a:gd name="connsiteY549" fmla="*/ 5741045 h 6812607"/>
              <a:gd name="connsiteX550" fmla="*/ 3147715 w 6682383"/>
              <a:gd name="connsiteY550" fmla="*/ 5748486 h 6812607"/>
              <a:gd name="connsiteX551" fmla="*/ 3155156 w 6682383"/>
              <a:gd name="connsiteY551" fmla="*/ 5755928 h 6812607"/>
              <a:gd name="connsiteX552" fmla="*/ 3155156 w 6682383"/>
              <a:gd name="connsiteY552" fmla="*/ 5763369 h 6812607"/>
              <a:gd name="connsiteX553" fmla="*/ 3155156 w 6682383"/>
              <a:gd name="connsiteY553" fmla="*/ 5770810 h 6812607"/>
              <a:gd name="connsiteX554" fmla="*/ 3166319 w 6682383"/>
              <a:gd name="connsiteY554" fmla="*/ 5774531 h 6812607"/>
              <a:gd name="connsiteX555" fmla="*/ 3166319 w 6682383"/>
              <a:gd name="connsiteY555" fmla="*/ 5763369 h 6812607"/>
              <a:gd name="connsiteX556" fmla="*/ 3170039 w 6682383"/>
              <a:gd name="connsiteY556" fmla="*/ 5748486 h 6812607"/>
              <a:gd name="connsiteX557" fmla="*/ 3177481 w 6682383"/>
              <a:gd name="connsiteY557" fmla="*/ 5741045 h 6812607"/>
              <a:gd name="connsiteX558" fmla="*/ 3170039 w 6682383"/>
              <a:gd name="connsiteY558" fmla="*/ 5741045 h 6812607"/>
              <a:gd name="connsiteX559" fmla="*/ 3170039 w 6682383"/>
              <a:gd name="connsiteY559" fmla="*/ 5733603 h 6812607"/>
              <a:gd name="connsiteX560" fmla="*/ 3478857 w 6682383"/>
              <a:gd name="connsiteY560" fmla="*/ 5718720 h 6812607"/>
              <a:gd name="connsiteX561" fmla="*/ 3482578 w 6682383"/>
              <a:gd name="connsiteY561" fmla="*/ 5722441 h 6812607"/>
              <a:gd name="connsiteX562" fmla="*/ 3475137 w 6682383"/>
              <a:gd name="connsiteY562" fmla="*/ 5726162 h 6812607"/>
              <a:gd name="connsiteX563" fmla="*/ 3478857 w 6682383"/>
              <a:gd name="connsiteY563" fmla="*/ 5718720 h 6812607"/>
              <a:gd name="connsiteX564" fmla="*/ 394395 w 6682383"/>
              <a:gd name="connsiteY564" fmla="*/ 5711279 h 6812607"/>
              <a:gd name="connsiteX565" fmla="*/ 405557 w 6682383"/>
              <a:gd name="connsiteY565" fmla="*/ 5711279 h 6812607"/>
              <a:gd name="connsiteX566" fmla="*/ 416719 w 6682383"/>
              <a:gd name="connsiteY566" fmla="*/ 5711279 h 6812607"/>
              <a:gd name="connsiteX567" fmla="*/ 416719 w 6682383"/>
              <a:gd name="connsiteY567" fmla="*/ 5718720 h 6812607"/>
              <a:gd name="connsiteX568" fmla="*/ 386953 w 6682383"/>
              <a:gd name="connsiteY568" fmla="*/ 5718720 h 6812607"/>
              <a:gd name="connsiteX569" fmla="*/ 3542109 w 6682383"/>
              <a:gd name="connsiteY569" fmla="*/ 5703838 h 6812607"/>
              <a:gd name="connsiteX570" fmla="*/ 3534668 w 6682383"/>
              <a:gd name="connsiteY570" fmla="*/ 5711279 h 6812607"/>
              <a:gd name="connsiteX571" fmla="*/ 3534668 w 6682383"/>
              <a:gd name="connsiteY571" fmla="*/ 5726162 h 6812607"/>
              <a:gd name="connsiteX572" fmla="*/ 3512344 w 6682383"/>
              <a:gd name="connsiteY572" fmla="*/ 5748486 h 6812607"/>
              <a:gd name="connsiteX573" fmla="*/ 3497461 w 6682383"/>
              <a:gd name="connsiteY573" fmla="*/ 5755928 h 6812607"/>
              <a:gd name="connsiteX574" fmla="*/ 3475137 w 6682383"/>
              <a:gd name="connsiteY574" fmla="*/ 5763369 h 6812607"/>
              <a:gd name="connsiteX575" fmla="*/ 3467695 w 6682383"/>
              <a:gd name="connsiteY575" fmla="*/ 5770810 h 6812607"/>
              <a:gd name="connsiteX576" fmla="*/ 3445371 w 6682383"/>
              <a:gd name="connsiteY576" fmla="*/ 5778252 h 6812607"/>
              <a:gd name="connsiteX577" fmla="*/ 3449092 w 6682383"/>
              <a:gd name="connsiteY577" fmla="*/ 5767090 h 6812607"/>
              <a:gd name="connsiteX578" fmla="*/ 3467695 w 6682383"/>
              <a:gd name="connsiteY578" fmla="*/ 5752207 h 6812607"/>
              <a:gd name="connsiteX579" fmla="*/ 3497461 w 6682383"/>
              <a:gd name="connsiteY579" fmla="*/ 5733603 h 6812607"/>
              <a:gd name="connsiteX580" fmla="*/ 3512344 w 6682383"/>
              <a:gd name="connsiteY580" fmla="*/ 5722441 h 6812607"/>
              <a:gd name="connsiteX581" fmla="*/ 3519785 w 6682383"/>
              <a:gd name="connsiteY581" fmla="*/ 5718720 h 6812607"/>
              <a:gd name="connsiteX582" fmla="*/ 3199805 w 6682383"/>
              <a:gd name="connsiteY582" fmla="*/ 5703838 h 6812607"/>
              <a:gd name="connsiteX583" fmla="*/ 3184922 w 6682383"/>
              <a:gd name="connsiteY583" fmla="*/ 5711279 h 6812607"/>
              <a:gd name="connsiteX584" fmla="*/ 3173760 w 6682383"/>
              <a:gd name="connsiteY584" fmla="*/ 5718720 h 6812607"/>
              <a:gd name="connsiteX585" fmla="*/ 3177481 w 6682383"/>
              <a:gd name="connsiteY585" fmla="*/ 5726162 h 6812607"/>
              <a:gd name="connsiteX586" fmla="*/ 3192364 w 6682383"/>
              <a:gd name="connsiteY586" fmla="*/ 5718720 h 6812607"/>
              <a:gd name="connsiteX587" fmla="*/ 3512344 w 6682383"/>
              <a:gd name="connsiteY587" fmla="*/ 5696396 h 6812607"/>
              <a:gd name="connsiteX588" fmla="*/ 3519785 w 6682383"/>
              <a:gd name="connsiteY588" fmla="*/ 5696396 h 6812607"/>
              <a:gd name="connsiteX589" fmla="*/ 3512344 w 6682383"/>
              <a:gd name="connsiteY589" fmla="*/ 5703838 h 6812607"/>
              <a:gd name="connsiteX590" fmla="*/ 3599780 w 6682383"/>
              <a:gd name="connsiteY590" fmla="*/ 5692676 h 6812607"/>
              <a:gd name="connsiteX591" fmla="*/ 3601641 w 6682383"/>
              <a:gd name="connsiteY591" fmla="*/ 5696396 h 6812607"/>
              <a:gd name="connsiteX592" fmla="*/ 3594199 w 6682383"/>
              <a:gd name="connsiteY592" fmla="*/ 5696396 h 6812607"/>
              <a:gd name="connsiteX593" fmla="*/ 3599780 w 6682383"/>
              <a:gd name="connsiteY593" fmla="*/ 5692676 h 6812607"/>
              <a:gd name="connsiteX594" fmla="*/ 3571875 w 6682383"/>
              <a:gd name="connsiteY594" fmla="*/ 5688955 h 6812607"/>
              <a:gd name="connsiteX595" fmla="*/ 3586758 w 6682383"/>
              <a:gd name="connsiteY595" fmla="*/ 5688955 h 6812607"/>
              <a:gd name="connsiteX596" fmla="*/ 3571875 w 6682383"/>
              <a:gd name="connsiteY596" fmla="*/ 5703838 h 6812607"/>
              <a:gd name="connsiteX597" fmla="*/ 3568154 w 6682383"/>
              <a:gd name="connsiteY597" fmla="*/ 5700117 h 6812607"/>
              <a:gd name="connsiteX598" fmla="*/ 3571875 w 6682383"/>
              <a:gd name="connsiteY598" fmla="*/ 5688955 h 6812607"/>
              <a:gd name="connsiteX599" fmla="*/ 3437930 w 6682383"/>
              <a:gd name="connsiteY599" fmla="*/ 5688955 h 6812607"/>
              <a:gd name="connsiteX600" fmla="*/ 3430488 w 6682383"/>
              <a:gd name="connsiteY600" fmla="*/ 5696396 h 6812607"/>
              <a:gd name="connsiteX601" fmla="*/ 3426767 w 6682383"/>
              <a:gd name="connsiteY601" fmla="*/ 5692676 h 6812607"/>
              <a:gd name="connsiteX602" fmla="*/ 3437930 w 6682383"/>
              <a:gd name="connsiteY602" fmla="*/ 5688955 h 6812607"/>
              <a:gd name="connsiteX603" fmla="*/ 3528157 w 6682383"/>
              <a:gd name="connsiteY603" fmla="*/ 5685234 h 6812607"/>
              <a:gd name="connsiteX604" fmla="*/ 3530947 w 6682383"/>
              <a:gd name="connsiteY604" fmla="*/ 5688955 h 6812607"/>
              <a:gd name="connsiteX605" fmla="*/ 3530947 w 6682383"/>
              <a:gd name="connsiteY605" fmla="*/ 5700117 h 6812607"/>
              <a:gd name="connsiteX606" fmla="*/ 3527226 w 6682383"/>
              <a:gd name="connsiteY606" fmla="*/ 5696396 h 6812607"/>
              <a:gd name="connsiteX607" fmla="*/ 3527226 w 6682383"/>
              <a:gd name="connsiteY607" fmla="*/ 5688955 h 6812607"/>
              <a:gd name="connsiteX608" fmla="*/ 3528157 w 6682383"/>
              <a:gd name="connsiteY608" fmla="*/ 5685234 h 6812607"/>
              <a:gd name="connsiteX609" fmla="*/ 3300264 w 6682383"/>
              <a:gd name="connsiteY609" fmla="*/ 5681513 h 6812607"/>
              <a:gd name="connsiteX610" fmla="*/ 3292823 w 6682383"/>
              <a:gd name="connsiteY610" fmla="*/ 5685234 h 6812607"/>
              <a:gd name="connsiteX611" fmla="*/ 3289101 w 6682383"/>
              <a:gd name="connsiteY611" fmla="*/ 5688955 h 6812607"/>
              <a:gd name="connsiteX612" fmla="*/ 3281661 w 6682383"/>
              <a:gd name="connsiteY612" fmla="*/ 5692676 h 6812607"/>
              <a:gd name="connsiteX613" fmla="*/ 3277939 w 6682383"/>
              <a:gd name="connsiteY613" fmla="*/ 5696396 h 6812607"/>
              <a:gd name="connsiteX614" fmla="*/ 3274219 w 6682383"/>
              <a:gd name="connsiteY614" fmla="*/ 5696396 h 6812607"/>
              <a:gd name="connsiteX615" fmla="*/ 3251895 w 6682383"/>
              <a:gd name="connsiteY615" fmla="*/ 5718720 h 6812607"/>
              <a:gd name="connsiteX616" fmla="*/ 3248174 w 6682383"/>
              <a:gd name="connsiteY616" fmla="*/ 5722441 h 6812607"/>
              <a:gd name="connsiteX617" fmla="*/ 3237012 w 6682383"/>
              <a:gd name="connsiteY617" fmla="*/ 5733603 h 6812607"/>
              <a:gd name="connsiteX618" fmla="*/ 3214687 w 6682383"/>
              <a:gd name="connsiteY618" fmla="*/ 5748486 h 6812607"/>
              <a:gd name="connsiteX619" fmla="*/ 3203526 w 6682383"/>
              <a:gd name="connsiteY619" fmla="*/ 5755928 h 6812607"/>
              <a:gd name="connsiteX620" fmla="*/ 3196084 w 6682383"/>
              <a:gd name="connsiteY620" fmla="*/ 5763369 h 6812607"/>
              <a:gd name="connsiteX621" fmla="*/ 3177481 w 6682383"/>
              <a:gd name="connsiteY621" fmla="*/ 5778252 h 6812607"/>
              <a:gd name="connsiteX622" fmla="*/ 3162598 w 6682383"/>
              <a:gd name="connsiteY622" fmla="*/ 5793135 h 6812607"/>
              <a:gd name="connsiteX623" fmla="*/ 3184922 w 6682383"/>
              <a:gd name="connsiteY623" fmla="*/ 5785693 h 6812607"/>
              <a:gd name="connsiteX624" fmla="*/ 3203526 w 6682383"/>
              <a:gd name="connsiteY624" fmla="*/ 5778252 h 6812607"/>
              <a:gd name="connsiteX625" fmla="*/ 3210967 w 6682383"/>
              <a:gd name="connsiteY625" fmla="*/ 5778252 h 6812607"/>
              <a:gd name="connsiteX626" fmla="*/ 3214687 w 6682383"/>
              <a:gd name="connsiteY626" fmla="*/ 5778252 h 6812607"/>
              <a:gd name="connsiteX627" fmla="*/ 3222129 w 6682383"/>
              <a:gd name="connsiteY627" fmla="*/ 5778252 h 6812607"/>
              <a:gd name="connsiteX628" fmla="*/ 3229571 w 6682383"/>
              <a:gd name="connsiteY628" fmla="*/ 5770810 h 6812607"/>
              <a:gd name="connsiteX629" fmla="*/ 3237012 w 6682383"/>
              <a:gd name="connsiteY629" fmla="*/ 5748486 h 6812607"/>
              <a:gd name="connsiteX630" fmla="*/ 3303984 w 6682383"/>
              <a:gd name="connsiteY630" fmla="*/ 5696396 h 6812607"/>
              <a:gd name="connsiteX631" fmla="*/ 3311426 w 6682383"/>
              <a:gd name="connsiteY631" fmla="*/ 5681513 h 6812607"/>
              <a:gd name="connsiteX632" fmla="*/ 3307706 w 6682383"/>
              <a:gd name="connsiteY632" fmla="*/ 5681513 h 6812607"/>
              <a:gd name="connsiteX633" fmla="*/ 3300264 w 6682383"/>
              <a:gd name="connsiteY633" fmla="*/ 5681513 h 6812607"/>
              <a:gd name="connsiteX634" fmla="*/ 3420256 w 6682383"/>
              <a:gd name="connsiteY634" fmla="*/ 5680118 h 6812607"/>
              <a:gd name="connsiteX635" fmla="*/ 3423048 w 6682383"/>
              <a:gd name="connsiteY635" fmla="*/ 5681513 h 6812607"/>
              <a:gd name="connsiteX636" fmla="*/ 3423048 w 6682383"/>
              <a:gd name="connsiteY636" fmla="*/ 5688955 h 6812607"/>
              <a:gd name="connsiteX637" fmla="*/ 3415605 w 6682383"/>
              <a:gd name="connsiteY637" fmla="*/ 5700117 h 6812607"/>
              <a:gd name="connsiteX638" fmla="*/ 3415605 w 6682383"/>
              <a:gd name="connsiteY638" fmla="*/ 5711279 h 6812607"/>
              <a:gd name="connsiteX639" fmla="*/ 3363516 w 6682383"/>
              <a:gd name="connsiteY639" fmla="*/ 5748486 h 6812607"/>
              <a:gd name="connsiteX640" fmla="*/ 3352353 w 6682383"/>
              <a:gd name="connsiteY640" fmla="*/ 5759648 h 6812607"/>
              <a:gd name="connsiteX641" fmla="*/ 3333751 w 6682383"/>
              <a:gd name="connsiteY641" fmla="*/ 5763369 h 6812607"/>
              <a:gd name="connsiteX642" fmla="*/ 3393281 w 6682383"/>
              <a:gd name="connsiteY642" fmla="*/ 5711279 h 6812607"/>
              <a:gd name="connsiteX643" fmla="*/ 3408165 w 6682383"/>
              <a:gd name="connsiteY643" fmla="*/ 5696396 h 6812607"/>
              <a:gd name="connsiteX644" fmla="*/ 3370958 w 6682383"/>
              <a:gd name="connsiteY644" fmla="*/ 5718720 h 6812607"/>
              <a:gd name="connsiteX645" fmla="*/ 3363516 w 6682383"/>
              <a:gd name="connsiteY645" fmla="*/ 5726162 h 6812607"/>
              <a:gd name="connsiteX646" fmla="*/ 3378398 w 6682383"/>
              <a:gd name="connsiteY646" fmla="*/ 5703838 h 6812607"/>
              <a:gd name="connsiteX647" fmla="*/ 3420256 w 6682383"/>
              <a:gd name="connsiteY647" fmla="*/ 5680118 h 6812607"/>
              <a:gd name="connsiteX648" fmla="*/ 3649018 w 6682383"/>
              <a:gd name="connsiteY648" fmla="*/ 5649019 h 6812607"/>
              <a:gd name="connsiteX649" fmla="*/ 3646289 w 6682383"/>
              <a:gd name="connsiteY649" fmla="*/ 5651748 h 6812607"/>
              <a:gd name="connsiteX650" fmla="*/ 3647219 w 6682383"/>
              <a:gd name="connsiteY650" fmla="*/ 5650818 h 6812607"/>
              <a:gd name="connsiteX651" fmla="*/ 3636987 w 6682383"/>
              <a:gd name="connsiteY651" fmla="*/ 5647097 h 6812607"/>
              <a:gd name="connsiteX652" fmla="*/ 3638848 w 6682383"/>
              <a:gd name="connsiteY652" fmla="*/ 5651748 h 6812607"/>
              <a:gd name="connsiteX653" fmla="*/ 3638848 w 6682383"/>
              <a:gd name="connsiteY653" fmla="*/ 5666631 h 6812607"/>
              <a:gd name="connsiteX654" fmla="*/ 3623965 w 6682383"/>
              <a:gd name="connsiteY654" fmla="*/ 5681513 h 6812607"/>
              <a:gd name="connsiteX655" fmla="*/ 3601641 w 6682383"/>
              <a:gd name="connsiteY655" fmla="*/ 5681513 h 6812607"/>
              <a:gd name="connsiteX656" fmla="*/ 3601641 w 6682383"/>
              <a:gd name="connsiteY656" fmla="*/ 5666631 h 6812607"/>
              <a:gd name="connsiteX657" fmla="*/ 3609082 w 6682383"/>
              <a:gd name="connsiteY657" fmla="*/ 5666631 h 6812607"/>
              <a:gd name="connsiteX658" fmla="*/ 3616523 w 6682383"/>
              <a:gd name="connsiteY658" fmla="*/ 5666631 h 6812607"/>
              <a:gd name="connsiteX659" fmla="*/ 3631406 w 6682383"/>
              <a:gd name="connsiteY659" fmla="*/ 5648027 h 6812607"/>
              <a:gd name="connsiteX660" fmla="*/ 3636987 w 6682383"/>
              <a:gd name="connsiteY660" fmla="*/ 5647097 h 6812607"/>
              <a:gd name="connsiteX661" fmla="*/ 3605361 w 6682383"/>
              <a:gd name="connsiteY661" fmla="*/ 5636865 h 6812607"/>
              <a:gd name="connsiteX662" fmla="*/ 3609082 w 6682383"/>
              <a:gd name="connsiteY662" fmla="*/ 5644306 h 6812607"/>
              <a:gd name="connsiteX663" fmla="*/ 3594199 w 6682383"/>
              <a:gd name="connsiteY663" fmla="*/ 5659189 h 6812607"/>
              <a:gd name="connsiteX664" fmla="*/ 3590478 w 6682383"/>
              <a:gd name="connsiteY664" fmla="*/ 5651748 h 6812607"/>
              <a:gd name="connsiteX665" fmla="*/ 3594199 w 6682383"/>
              <a:gd name="connsiteY665" fmla="*/ 5644306 h 6812607"/>
              <a:gd name="connsiteX666" fmla="*/ 3605361 w 6682383"/>
              <a:gd name="connsiteY666" fmla="*/ 5636865 h 6812607"/>
              <a:gd name="connsiteX667" fmla="*/ 3285381 w 6682383"/>
              <a:gd name="connsiteY667" fmla="*/ 5636865 h 6812607"/>
              <a:gd name="connsiteX668" fmla="*/ 3274219 w 6682383"/>
              <a:gd name="connsiteY668" fmla="*/ 5640586 h 6812607"/>
              <a:gd name="connsiteX669" fmla="*/ 3270498 w 6682383"/>
              <a:gd name="connsiteY669" fmla="*/ 5648027 h 6812607"/>
              <a:gd name="connsiteX670" fmla="*/ 3281661 w 6682383"/>
              <a:gd name="connsiteY670" fmla="*/ 5648027 h 6812607"/>
              <a:gd name="connsiteX671" fmla="*/ 3289101 w 6682383"/>
              <a:gd name="connsiteY671" fmla="*/ 5640586 h 6812607"/>
              <a:gd name="connsiteX672" fmla="*/ 3285381 w 6682383"/>
              <a:gd name="connsiteY672" fmla="*/ 5636865 h 6812607"/>
              <a:gd name="connsiteX673" fmla="*/ 3696518 w 6682383"/>
              <a:gd name="connsiteY673" fmla="*/ 5633144 h 6812607"/>
              <a:gd name="connsiteX674" fmla="*/ 3698379 w 6682383"/>
              <a:gd name="connsiteY674" fmla="*/ 5636865 h 6812607"/>
              <a:gd name="connsiteX675" fmla="*/ 3690938 w 6682383"/>
              <a:gd name="connsiteY675" fmla="*/ 5636865 h 6812607"/>
              <a:gd name="connsiteX676" fmla="*/ 3696518 w 6682383"/>
              <a:gd name="connsiteY676" fmla="*/ 5633144 h 6812607"/>
              <a:gd name="connsiteX677" fmla="*/ 3676055 w 6682383"/>
              <a:gd name="connsiteY677" fmla="*/ 5629424 h 6812607"/>
              <a:gd name="connsiteX678" fmla="*/ 3676055 w 6682383"/>
              <a:gd name="connsiteY678" fmla="*/ 5640586 h 6812607"/>
              <a:gd name="connsiteX679" fmla="*/ 3676055 w 6682383"/>
              <a:gd name="connsiteY679" fmla="*/ 5648027 h 6812607"/>
              <a:gd name="connsiteX680" fmla="*/ 3668613 w 6682383"/>
              <a:gd name="connsiteY680" fmla="*/ 5648027 h 6812607"/>
              <a:gd name="connsiteX681" fmla="*/ 3661172 w 6682383"/>
              <a:gd name="connsiteY681" fmla="*/ 5644306 h 6812607"/>
              <a:gd name="connsiteX682" fmla="*/ 3654661 w 6682383"/>
              <a:gd name="connsiteY682" fmla="*/ 5645237 h 6812607"/>
              <a:gd name="connsiteX683" fmla="*/ 3650010 w 6682383"/>
              <a:gd name="connsiteY683" fmla="*/ 5648027 h 6812607"/>
              <a:gd name="connsiteX684" fmla="*/ 3661172 w 6682383"/>
              <a:gd name="connsiteY684" fmla="*/ 5636865 h 6812607"/>
              <a:gd name="connsiteX685" fmla="*/ 3664893 w 6682383"/>
              <a:gd name="connsiteY685" fmla="*/ 5633144 h 6812607"/>
              <a:gd name="connsiteX686" fmla="*/ 3676055 w 6682383"/>
              <a:gd name="connsiteY686" fmla="*/ 5629424 h 6812607"/>
              <a:gd name="connsiteX687" fmla="*/ 3490019 w 6682383"/>
              <a:gd name="connsiteY687" fmla="*/ 5629424 h 6812607"/>
              <a:gd name="connsiteX688" fmla="*/ 3490019 w 6682383"/>
              <a:gd name="connsiteY688" fmla="*/ 5636865 h 6812607"/>
              <a:gd name="connsiteX689" fmla="*/ 3482578 w 6682383"/>
              <a:gd name="connsiteY689" fmla="*/ 5636865 h 6812607"/>
              <a:gd name="connsiteX690" fmla="*/ 3490019 w 6682383"/>
              <a:gd name="connsiteY690" fmla="*/ 5629424 h 6812607"/>
              <a:gd name="connsiteX691" fmla="*/ 3356074 w 6682383"/>
              <a:gd name="connsiteY691" fmla="*/ 5629424 h 6812607"/>
              <a:gd name="connsiteX692" fmla="*/ 3356074 w 6682383"/>
              <a:gd name="connsiteY692" fmla="*/ 5636865 h 6812607"/>
              <a:gd name="connsiteX693" fmla="*/ 3363516 w 6682383"/>
              <a:gd name="connsiteY693" fmla="*/ 5636865 h 6812607"/>
              <a:gd name="connsiteX694" fmla="*/ 3356074 w 6682383"/>
              <a:gd name="connsiteY694" fmla="*/ 5629424 h 6812607"/>
              <a:gd name="connsiteX695" fmla="*/ 3399792 w 6682383"/>
              <a:gd name="connsiteY695" fmla="*/ 5624773 h 6812607"/>
              <a:gd name="connsiteX696" fmla="*/ 3397003 w 6682383"/>
              <a:gd name="connsiteY696" fmla="*/ 5625703 h 6812607"/>
              <a:gd name="connsiteX697" fmla="*/ 3385840 w 6682383"/>
              <a:gd name="connsiteY697" fmla="*/ 5629424 h 6812607"/>
              <a:gd name="connsiteX698" fmla="*/ 3378398 w 6682383"/>
              <a:gd name="connsiteY698" fmla="*/ 5636865 h 6812607"/>
              <a:gd name="connsiteX699" fmla="*/ 3385840 w 6682383"/>
              <a:gd name="connsiteY699" fmla="*/ 5636865 h 6812607"/>
              <a:gd name="connsiteX700" fmla="*/ 3400723 w 6682383"/>
              <a:gd name="connsiteY700" fmla="*/ 5629424 h 6812607"/>
              <a:gd name="connsiteX701" fmla="*/ 3399792 w 6682383"/>
              <a:gd name="connsiteY701" fmla="*/ 5624773 h 6812607"/>
              <a:gd name="connsiteX702" fmla="*/ 3654007 w 6682383"/>
              <a:gd name="connsiteY702" fmla="*/ 5620329 h 6812607"/>
              <a:gd name="connsiteX703" fmla="*/ 3653731 w 6682383"/>
              <a:gd name="connsiteY703" fmla="*/ 5621982 h 6812607"/>
              <a:gd name="connsiteX704" fmla="*/ 3646289 w 6682383"/>
              <a:gd name="connsiteY704" fmla="*/ 5621982 h 6812607"/>
              <a:gd name="connsiteX705" fmla="*/ 3652801 w 6682383"/>
              <a:gd name="connsiteY705" fmla="*/ 5621052 h 6812607"/>
              <a:gd name="connsiteX706" fmla="*/ 3657451 w 6682383"/>
              <a:gd name="connsiteY706" fmla="*/ 5614541 h 6812607"/>
              <a:gd name="connsiteX707" fmla="*/ 3657451 w 6682383"/>
              <a:gd name="connsiteY707" fmla="*/ 5618261 h 6812607"/>
              <a:gd name="connsiteX708" fmla="*/ 3654007 w 6682383"/>
              <a:gd name="connsiteY708" fmla="*/ 5620329 h 6812607"/>
              <a:gd name="connsiteX709" fmla="*/ 3654661 w 6682383"/>
              <a:gd name="connsiteY709" fmla="*/ 5616401 h 6812607"/>
              <a:gd name="connsiteX710" fmla="*/ 3657451 w 6682383"/>
              <a:gd name="connsiteY710" fmla="*/ 5614541 h 6812607"/>
              <a:gd name="connsiteX711" fmla="*/ 3370958 w 6682383"/>
              <a:gd name="connsiteY711" fmla="*/ 5614541 h 6812607"/>
              <a:gd name="connsiteX712" fmla="*/ 3363516 w 6682383"/>
              <a:gd name="connsiteY712" fmla="*/ 5621982 h 6812607"/>
              <a:gd name="connsiteX713" fmla="*/ 3370958 w 6682383"/>
              <a:gd name="connsiteY713" fmla="*/ 5621982 h 6812607"/>
              <a:gd name="connsiteX714" fmla="*/ 3370958 w 6682383"/>
              <a:gd name="connsiteY714" fmla="*/ 5614541 h 6812607"/>
              <a:gd name="connsiteX715" fmla="*/ 3503972 w 6682383"/>
              <a:gd name="connsiteY715" fmla="*/ 5609890 h 6812607"/>
              <a:gd name="connsiteX716" fmla="*/ 3501182 w 6682383"/>
              <a:gd name="connsiteY716" fmla="*/ 5610820 h 6812607"/>
              <a:gd name="connsiteX717" fmla="*/ 3497461 w 6682383"/>
              <a:gd name="connsiteY717" fmla="*/ 5618261 h 6812607"/>
              <a:gd name="connsiteX718" fmla="*/ 3501182 w 6682383"/>
              <a:gd name="connsiteY718" fmla="*/ 5621982 h 6812607"/>
              <a:gd name="connsiteX719" fmla="*/ 3504902 w 6682383"/>
              <a:gd name="connsiteY719" fmla="*/ 5614541 h 6812607"/>
              <a:gd name="connsiteX720" fmla="*/ 3503972 w 6682383"/>
              <a:gd name="connsiteY720" fmla="*/ 5609890 h 6812607"/>
              <a:gd name="connsiteX721" fmla="*/ 3451882 w 6682383"/>
              <a:gd name="connsiteY721" fmla="*/ 5608960 h 6812607"/>
              <a:gd name="connsiteX722" fmla="*/ 3449092 w 6682383"/>
              <a:gd name="connsiteY722" fmla="*/ 5610820 h 6812607"/>
              <a:gd name="connsiteX723" fmla="*/ 3445371 w 6682383"/>
              <a:gd name="connsiteY723" fmla="*/ 5614541 h 6812607"/>
              <a:gd name="connsiteX724" fmla="*/ 3452812 w 6682383"/>
              <a:gd name="connsiteY724" fmla="*/ 5621982 h 6812607"/>
              <a:gd name="connsiteX725" fmla="*/ 3467695 w 6682383"/>
              <a:gd name="connsiteY725" fmla="*/ 5621982 h 6812607"/>
              <a:gd name="connsiteX726" fmla="*/ 3460255 w 6682383"/>
              <a:gd name="connsiteY726" fmla="*/ 5614541 h 6812607"/>
              <a:gd name="connsiteX727" fmla="*/ 3452812 w 6682383"/>
              <a:gd name="connsiteY727" fmla="*/ 5610820 h 6812607"/>
              <a:gd name="connsiteX728" fmla="*/ 3451882 w 6682383"/>
              <a:gd name="connsiteY728" fmla="*/ 5608960 h 6812607"/>
              <a:gd name="connsiteX729" fmla="*/ 3735586 w 6682383"/>
              <a:gd name="connsiteY729" fmla="*/ 5607099 h 6812607"/>
              <a:gd name="connsiteX730" fmla="*/ 3743028 w 6682383"/>
              <a:gd name="connsiteY730" fmla="*/ 5607099 h 6812607"/>
              <a:gd name="connsiteX731" fmla="*/ 3735586 w 6682383"/>
              <a:gd name="connsiteY731" fmla="*/ 5607099 h 6812607"/>
              <a:gd name="connsiteX732" fmla="*/ 3542109 w 6682383"/>
              <a:gd name="connsiteY732" fmla="*/ 5607099 h 6812607"/>
              <a:gd name="connsiteX733" fmla="*/ 3527226 w 6682383"/>
              <a:gd name="connsiteY733" fmla="*/ 5614541 h 6812607"/>
              <a:gd name="connsiteX734" fmla="*/ 3523507 w 6682383"/>
              <a:gd name="connsiteY734" fmla="*/ 5618261 h 6812607"/>
              <a:gd name="connsiteX735" fmla="*/ 3519785 w 6682383"/>
              <a:gd name="connsiteY735" fmla="*/ 5621982 h 6812607"/>
              <a:gd name="connsiteX736" fmla="*/ 3534668 w 6682383"/>
              <a:gd name="connsiteY736" fmla="*/ 5614541 h 6812607"/>
              <a:gd name="connsiteX737" fmla="*/ 3720703 w 6682383"/>
              <a:gd name="connsiteY737" fmla="*/ 5599658 h 6812607"/>
              <a:gd name="connsiteX738" fmla="*/ 3720703 w 6682383"/>
              <a:gd name="connsiteY738" fmla="*/ 5607099 h 6812607"/>
              <a:gd name="connsiteX739" fmla="*/ 3713262 w 6682383"/>
              <a:gd name="connsiteY739" fmla="*/ 5621982 h 6812607"/>
              <a:gd name="connsiteX740" fmla="*/ 3698379 w 6682383"/>
              <a:gd name="connsiteY740" fmla="*/ 5621982 h 6812607"/>
              <a:gd name="connsiteX741" fmla="*/ 3698379 w 6682383"/>
              <a:gd name="connsiteY741" fmla="*/ 5614541 h 6812607"/>
              <a:gd name="connsiteX742" fmla="*/ 3705820 w 6682383"/>
              <a:gd name="connsiteY742" fmla="*/ 5614541 h 6812607"/>
              <a:gd name="connsiteX743" fmla="*/ 3683496 w 6682383"/>
              <a:gd name="connsiteY743" fmla="*/ 5599658 h 6812607"/>
              <a:gd name="connsiteX744" fmla="*/ 3690938 w 6682383"/>
              <a:gd name="connsiteY744" fmla="*/ 5599658 h 6812607"/>
              <a:gd name="connsiteX745" fmla="*/ 3683496 w 6682383"/>
              <a:gd name="connsiteY745" fmla="*/ 5607099 h 6812607"/>
              <a:gd name="connsiteX746" fmla="*/ 3393281 w 6682383"/>
              <a:gd name="connsiteY746" fmla="*/ 5599658 h 6812607"/>
              <a:gd name="connsiteX747" fmla="*/ 3400723 w 6682383"/>
              <a:gd name="connsiteY747" fmla="*/ 5614541 h 6812607"/>
              <a:gd name="connsiteX748" fmla="*/ 3400723 w 6682383"/>
              <a:gd name="connsiteY748" fmla="*/ 5607099 h 6812607"/>
              <a:gd name="connsiteX749" fmla="*/ 3408165 w 6682383"/>
              <a:gd name="connsiteY749" fmla="*/ 5599658 h 6812607"/>
              <a:gd name="connsiteX750" fmla="*/ 3397003 w 6682383"/>
              <a:gd name="connsiteY750" fmla="*/ 5603379 h 6812607"/>
              <a:gd name="connsiteX751" fmla="*/ 3393281 w 6682383"/>
              <a:gd name="connsiteY751" fmla="*/ 5599658 h 6812607"/>
              <a:gd name="connsiteX752" fmla="*/ 3757910 w 6682383"/>
              <a:gd name="connsiteY752" fmla="*/ 5592217 h 6812607"/>
              <a:gd name="connsiteX753" fmla="*/ 3765352 w 6682383"/>
              <a:gd name="connsiteY753" fmla="*/ 5599658 h 6812607"/>
              <a:gd name="connsiteX754" fmla="*/ 3750469 w 6682383"/>
              <a:gd name="connsiteY754" fmla="*/ 5599658 h 6812607"/>
              <a:gd name="connsiteX755" fmla="*/ 3757910 w 6682383"/>
              <a:gd name="connsiteY755" fmla="*/ 5592217 h 6812607"/>
              <a:gd name="connsiteX756" fmla="*/ 3698379 w 6682383"/>
              <a:gd name="connsiteY756" fmla="*/ 5584775 h 6812607"/>
              <a:gd name="connsiteX757" fmla="*/ 3705820 w 6682383"/>
              <a:gd name="connsiteY757" fmla="*/ 5584775 h 6812607"/>
              <a:gd name="connsiteX758" fmla="*/ 3705820 w 6682383"/>
              <a:gd name="connsiteY758" fmla="*/ 5595937 h 6812607"/>
              <a:gd name="connsiteX759" fmla="*/ 3698379 w 6682383"/>
              <a:gd name="connsiteY759" fmla="*/ 5592217 h 6812607"/>
              <a:gd name="connsiteX760" fmla="*/ 3698379 w 6682383"/>
              <a:gd name="connsiteY760" fmla="*/ 5584775 h 6812607"/>
              <a:gd name="connsiteX761" fmla="*/ 3467695 w 6682383"/>
              <a:gd name="connsiteY761" fmla="*/ 5584775 h 6812607"/>
              <a:gd name="connsiteX762" fmla="*/ 3474207 w 6682383"/>
              <a:gd name="connsiteY762" fmla="*/ 5584775 h 6812607"/>
              <a:gd name="connsiteX763" fmla="*/ 3475137 w 6682383"/>
              <a:gd name="connsiteY763" fmla="*/ 5584775 h 6812607"/>
              <a:gd name="connsiteX764" fmla="*/ 3467695 w 6682383"/>
              <a:gd name="connsiteY764" fmla="*/ 5588496 h 6812607"/>
              <a:gd name="connsiteX765" fmla="*/ 3363516 w 6682383"/>
              <a:gd name="connsiteY765" fmla="*/ 5584775 h 6812607"/>
              <a:gd name="connsiteX766" fmla="*/ 3348633 w 6682383"/>
              <a:gd name="connsiteY766" fmla="*/ 5599658 h 6812607"/>
              <a:gd name="connsiteX767" fmla="*/ 3333751 w 6682383"/>
              <a:gd name="connsiteY767" fmla="*/ 5621982 h 6812607"/>
              <a:gd name="connsiteX768" fmla="*/ 3356074 w 6682383"/>
              <a:gd name="connsiteY768" fmla="*/ 5599658 h 6812607"/>
              <a:gd name="connsiteX769" fmla="*/ 3765352 w 6682383"/>
              <a:gd name="connsiteY769" fmla="*/ 5577334 h 6812607"/>
              <a:gd name="connsiteX770" fmla="*/ 3772793 w 6682383"/>
              <a:gd name="connsiteY770" fmla="*/ 5584775 h 6812607"/>
              <a:gd name="connsiteX771" fmla="*/ 3765352 w 6682383"/>
              <a:gd name="connsiteY771" fmla="*/ 5584775 h 6812607"/>
              <a:gd name="connsiteX772" fmla="*/ 3765352 w 6682383"/>
              <a:gd name="connsiteY772" fmla="*/ 5577334 h 6812607"/>
              <a:gd name="connsiteX773" fmla="*/ 3652947 w 6682383"/>
              <a:gd name="connsiteY773" fmla="*/ 5570284 h 6812607"/>
              <a:gd name="connsiteX774" fmla="*/ 3638848 w 6682383"/>
              <a:gd name="connsiteY774" fmla="*/ 5577334 h 6812607"/>
              <a:gd name="connsiteX775" fmla="*/ 3631406 w 6682383"/>
              <a:gd name="connsiteY775" fmla="*/ 5577334 h 6812607"/>
              <a:gd name="connsiteX776" fmla="*/ 3623965 w 6682383"/>
              <a:gd name="connsiteY776" fmla="*/ 5584775 h 6812607"/>
              <a:gd name="connsiteX777" fmla="*/ 3631406 w 6682383"/>
              <a:gd name="connsiteY777" fmla="*/ 5584775 h 6812607"/>
              <a:gd name="connsiteX778" fmla="*/ 3638848 w 6682383"/>
              <a:gd name="connsiteY778" fmla="*/ 5577334 h 6812607"/>
              <a:gd name="connsiteX779" fmla="*/ 3651405 w 6682383"/>
              <a:gd name="connsiteY779" fmla="*/ 5571753 h 6812607"/>
              <a:gd name="connsiteX780" fmla="*/ 3497461 w 6682383"/>
              <a:gd name="connsiteY780" fmla="*/ 5569892 h 6812607"/>
              <a:gd name="connsiteX781" fmla="*/ 3497461 w 6682383"/>
              <a:gd name="connsiteY781" fmla="*/ 5577334 h 6812607"/>
              <a:gd name="connsiteX782" fmla="*/ 3490019 w 6682383"/>
              <a:gd name="connsiteY782" fmla="*/ 5577334 h 6812607"/>
              <a:gd name="connsiteX783" fmla="*/ 3497461 w 6682383"/>
              <a:gd name="connsiteY783" fmla="*/ 5569892 h 6812607"/>
              <a:gd name="connsiteX784" fmla="*/ 3839766 w 6682383"/>
              <a:gd name="connsiteY784" fmla="*/ 5547568 h 6812607"/>
              <a:gd name="connsiteX785" fmla="*/ 3843487 w 6682383"/>
              <a:gd name="connsiteY785" fmla="*/ 5547568 h 6812607"/>
              <a:gd name="connsiteX786" fmla="*/ 3847207 w 6682383"/>
              <a:gd name="connsiteY786" fmla="*/ 5551289 h 6812607"/>
              <a:gd name="connsiteX787" fmla="*/ 3839766 w 6682383"/>
              <a:gd name="connsiteY787" fmla="*/ 5555010 h 6812607"/>
              <a:gd name="connsiteX788" fmla="*/ 3839766 w 6682383"/>
              <a:gd name="connsiteY788" fmla="*/ 5547568 h 6812607"/>
              <a:gd name="connsiteX789" fmla="*/ 3787676 w 6682383"/>
              <a:gd name="connsiteY789" fmla="*/ 5547568 h 6812607"/>
              <a:gd name="connsiteX790" fmla="*/ 3795118 w 6682383"/>
              <a:gd name="connsiteY790" fmla="*/ 5547568 h 6812607"/>
              <a:gd name="connsiteX791" fmla="*/ 3798838 w 6682383"/>
              <a:gd name="connsiteY791" fmla="*/ 5558730 h 6812607"/>
              <a:gd name="connsiteX792" fmla="*/ 3802559 w 6682383"/>
              <a:gd name="connsiteY792" fmla="*/ 5569892 h 6812607"/>
              <a:gd name="connsiteX793" fmla="*/ 3795118 w 6682383"/>
              <a:gd name="connsiteY793" fmla="*/ 5577334 h 6812607"/>
              <a:gd name="connsiteX794" fmla="*/ 3787676 w 6682383"/>
              <a:gd name="connsiteY794" fmla="*/ 5569892 h 6812607"/>
              <a:gd name="connsiteX795" fmla="*/ 3787676 w 6682383"/>
              <a:gd name="connsiteY795" fmla="*/ 5555010 h 6812607"/>
              <a:gd name="connsiteX796" fmla="*/ 3787676 w 6682383"/>
              <a:gd name="connsiteY796" fmla="*/ 5547568 h 6812607"/>
              <a:gd name="connsiteX797" fmla="*/ 3765352 w 6682383"/>
              <a:gd name="connsiteY797" fmla="*/ 5547568 h 6812607"/>
              <a:gd name="connsiteX798" fmla="*/ 3765352 w 6682383"/>
              <a:gd name="connsiteY798" fmla="*/ 5555010 h 6812607"/>
              <a:gd name="connsiteX799" fmla="*/ 3750469 w 6682383"/>
              <a:gd name="connsiteY799" fmla="*/ 5562451 h 6812607"/>
              <a:gd name="connsiteX800" fmla="*/ 3757910 w 6682383"/>
              <a:gd name="connsiteY800" fmla="*/ 5551289 h 6812607"/>
              <a:gd name="connsiteX801" fmla="*/ 3765352 w 6682383"/>
              <a:gd name="connsiteY801" fmla="*/ 5547568 h 6812607"/>
              <a:gd name="connsiteX802" fmla="*/ 3601641 w 6682383"/>
              <a:gd name="connsiteY802" fmla="*/ 5547568 h 6812607"/>
              <a:gd name="connsiteX803" fmla="*/ 3594199 w 6682383"/>
              <a:gd name="connsiteY803" fmla="*/ 5555010 h 6812607"/>
              <a:gd name="connsiteX804" fmla="*/ 3579316 w 6682383"/>
              <a:gd name="connsiteY804" fmla="*/ 5566172 h 6812607"/>
              <a:gd name="connsiteX805" fmla="*/ 3556992 w 6682383"/>
              <a:gd name="connsiteY805" fmla="*/ 5584775 h 6812607"/>
              <a:gd name="connsiteX806" fmla="*/ 3542109 w 6682383"/>
              <a:gd name="connsiteY806" fmla="*/ 5588496 h 6812607"/>
              <a:gd name="connsiteX807" fmla="*/ 3534668 w 6682383"/>
              <a:gd name="connsiteY807" fmla="*/ 5592217 h 6812607"/>
              <a:gd name="connsiteX808" fmla="*/ 3549551 w 6682383"/>
              <a:gd name="connsiteY808" fmla="*/ 5592217 h 6812607"/>
              <a:gd name="connsiteX809" fmla="*/ 3553271 w 6682383"/>
              <a:gd name="connsiteY809" fmla="*/ 5599658 h 6812607"/>
              <a:gd name="connsiteX810" fmla="*/ 3564434 w 6682383"/>
              <a:gd name="connsiteY810" fmla="*/ 5607099 h 6812607"/>
              <a:gd name="connsiteX811" fmla="*/ 3571875 w 6682383"/>
              <a:gd name="connsiteY811" fmla="*/ 5599658 h 6812607"/>
              <a:gd name="connsiteX812" fmla="*/ 3586758 w 6682383"/>
              <a:gd name="connsiteY812" fmla="*/ 5592217 h 6812607"/>
              <a:gd name="connsiteX813" fmla="*/ 3594199 w 6682383"/>
              <a:gd name="connsiteY813" fmla="*/ 5584775 h 6812607"/>
              <a:gd name="connsiteX814" fmla="*/ 3601641 w 6682383"/>
              <a:gd name="connsiteY814" fmla="*/ 5577334 h 6812607"/>
              <a:gd name="connsiteX815" fmla="*/ 3609082 w 6682383"/>
              <a:gd name="connsiteY815" fmla="*/ 5566172 h 6812607"/>
              <a:gd name="connsiteX816" fmla="*/ 3609082 w 6682383"/>
              <a:gd name="connsiteY816" fmla="*/ 5555010 h 6812607"/>
              <a:gd name="connsiteX817" fmla="*/ 3609082 w 6682383"/>
              <a:gd name="connsiteY817" fmla="*/ 5547568 h 6812607"/>
              <a:gd name="connsiteX818" fmla="*/ 3601641 w 6682383"/>
              <a:gd name="connsiteY818" fmla="*/ 5547568 h 6812607"/>
              <a:gd name="connsiteX819" fmla="*/ 3646289 w 6682383"/>
              <a:gd name="connsiteY819" fmla="*/ 5540127 h 6812607"/>
              <a:gd name="connsiteX820" fmla="*/ 3623965 w 6682383"/>
              <a:gd name="connsiteY820" fmla="*/ 5562451 h 6812607"/>
              <a:gd name="connsiteX821" fmla="*/ 3631406 w 6682383"/>
              <a:gd name="connsiteY821" fmla="*/ 5562451 h 6812607"/>
              <a:gd name="connsiteX822" fmla="*/ 3635127 w 6682383"/>
              <a:gd name="connsiteY822" fmla="*/ 5558730 h 6812607"/>
              <a:gd name="connsiteX823" fmla="*/ 3646289 w 6682383"/>
              <a:gd name="connsiteY823" fmla="*/ 5547568 h 6812607"/>
              <a:gd name="connsiteX824" fmla="*/ 3542109 w 6682383"/>
              <a:gd name="connsiteY824" fmla="*/ 5540127 h 6812607"/>
              <a:gd name="connsiteX825" fmla="*/ 3542109 w 6682383"/>
              <a:gd name="connsiteY825" fmla="*/ 5543847 h 6812607"/>
              <a:gd name="connsiteX826" fmla="*/ 3534668 w 6682383"/>
              <a:gd name="connsiteY826" fmla="*/ 5547568 h 6812607"/>
              <a:gd name="connsiteX827" fmla="*/ 3542109 w 6682383"/>
              <a:gd name="connsiteY827" fmla="*/ 5540127 h 6812607"/>
              <a:gd name="connsiteX828" fmla="*/ 3757910 w 6682383"/>
              <a:gd name="connsiteY828" fmla="*/ 5532685 h 6812607"/>
              <a:gd name="connsiteX829" fmla="*/ 3765352 w 6682383"/>
              <a:gd name="connsiteY829" fmla="*/ 5532685 h 6812607"/>
              <a:gd name="connsiteX830" fmla="*/ 3761631 w 6682383"/>
              <a:gd name="connsiteY830" fmla="*/ 5540127 h 6812607"/>
              <a:gd name="connsiteX831" fmla="*/ 3757910 w 6682383"/>
              <a:gd name="connsiteY831" fmla="*/ 5540127 h 6812607"/>
              <a:gd name="connsiteX832" fmla="*/ 3757910 w 6682383"/>
              <a:gd name="connsiteY832" fmla="*/ 5532685 h 6812607"/>
              <a:gd name="connsiteX833" fmla="*/ 3437930 w 6682383"/>
              <a:gd name="connsiteY833" fmla="*/ 5517803 h 6812607"/>
              <a:gd name="connsiteX834" fmla="*/ 3430488 w 6682383"/>
              <a:gd name="connsiteY834" fmla="*/ 5532685 h 6812607"/>
              <a:gd name="connsiteX835" fmla="*/ 3393281 w 6682383"/>
              <a:gd name="connsiteY835" fmla="*/ 5569892 h 6812607"/>
              <a:gd name="connsiteX836" fmla="*/ 3382119 w 6682383"/>
              <a:gd name="connsiteY836" fmla="*/ 5577334 h 6812607"/>
              <a:gd name="connsiteX837" fmla="*/ 3378398 w 6682383"/>
              <a:gd name="connsiteY837" fmla="*/ 5592217 h 6812607"/>
              <a:gd name="connsiteX838" fmla="*/ 3378398 w 6682383"/>
              <a:gd name="connsiteY838" fmla="*/ 5599658 h 6812607"/>
              <a:gd name="connsiteX839" fmla="*/ 3385840 w 6682383"/>
              <a:gd name="connsiteY839" fmla="*/ 5592217 h 6812607"/>
              <a:gd name="connsiteX840" fmla="*/ 3397003 w 6682383"/>
              <a:gd name="connsiteY840" fmla="*/ 5588496 h 6812607"/>
              <a:gd name="connsiteX841" fmla="*/ 3408165 w 6682383"/>
              <a:gd name="connsiteY841" fmla="*/ 5588496 h 6812607"/>
              <a:gd name="connsiteX842" fmla="*/ 3415605 w 6682383"/>
              <a:gd name="connsiteY842" fmla="*/ 5577334 h 6812607"/>
              <a:gd name="connsiteX843" fmla="*/ 3423048 w 6682383"/>
              <a:gd name="connsiteY843" fmla="*/ 5569892 h 6812607"/>
              <a:gd name="connsiteX844" fmla="*/ 3430488 w 6682383"/>
              <a:gd name="connsiteY844" fmla="*/ 5569892 h 6812607"/>
              <a:gd name="connsiteX845" fmla="*/ 3430488 w 6682383"/>
              <a:gd name="connsiteY845" fmla="*/ 5555010 h 6812607"/>
              <a:gd name="connsiteX846" fmla="*/ 3475137 w 6682383"/>
              <a:gd name="connsiteY846" fmla="*/ 5517803 h 6812607"/>
              <a:gd name="connsiteX847" fmla="*/ 3467695 w 6682383"/>
              <a:gd name="connsiteY847" fmla="*/ 5517803 h 6812607"/>
              <a:gd name="connsiteX848" fmla="*/ 3460255 w 6682383"/>
              <a:gd name="connsiteY848" fmla="*/ 5517803 h 6812607"/>
              <a:gd name="connsiteX849" fmla="*/ 342305 w 6682383"/>
              <a:gd name="connsiteY849" fmla="*/ 5517803 h 6812607"/>
              <a:gd name="connsiteX850" fmla="*/ 349746 w 6682383"/>
              <a:gd name="connsiteY850" fmla="*/ 5517803 h 6812607"/>
              <a:gd name="connsiteX851" fmla="*/ 349746 w 6682383"/>
              <a:gd name="connsiteY851" fmla="*/ 5525244 h 6812607"/>
              <a:gd name="connsiteX852" fmla="*/ 3780235 w 6682383"/>
              <a:gd name="connsiteY852" fmla="*/ 5510361 h 6812607"/>
              <a:gd name="connsiteX853" fmla="*/ 3802559 w 6682383"/>
              <a:gd name="connsiteY853" fmla="*/ 5517803 h 6812607"/>
              <a:gd name="connsiteX854" fmla="*/ 3810000 w 6682383"/>
              <a:gd name="connsiteY854" fmla="*/ 5532685 h 6812607"/>
              <a:gd name="connsiteX855" fmla="*/ 3795118 w 6682383"/>
              <a:gd name="connsiteY855" fmla="*/ 5532685 h 6812607"/>
              <a:gd name="connsiteX856" fmla="*/ 3787676 w 6682383"/>
              <a:gd name="connsiteY856" fmla="*/ 5532685 h 6812607"/>
              <a:gd name="connsiteX857" fmla="*/ 3780235 w 6682383"/>
              <a:gd name="connsiteY857" fmla="*/ 5521523 h 6812607"/>
              <a:gd name="connsiteX858" fmla="*/ 3780235 w 6682383"/>
              <a:gd name="connsiteY858" fmla="*/ 5510361 h 6812607"/>
              <a:gd name="connsiteX859" fmla="*/ 3854648 w 6682383"/>
              <a:gd name="connsiteY859" fmla="*/ 5502920 h 6812607"/>
              <a:gd name="connsiteX860" fmla="*/ 3858370 w 6682383"/>
              <a:gd name="connsiteY860" fmla="*/ 5502920 h 6812607"/>
              <a:gd name="connsiteX861" fmla="*/ 3862090 w 6682383"/>
              <a:gd name="connsiteY861" fmla="*/ 5506640 h 6812607"/>
              <a:gd name="connsiteX862" fmla="*/ 3854648 w 6682383"/>
              <a:gd name="connsiteY862" fmla="*/ 5510361 h 6812607"/>
              <a:gd name="connsiteX863" fmla="*/ 3919761 w 6682383"/>
              <a:gd name="connsiteY863" fmla="*/ 5500594 h 6812607"/>
              <a:gd name="connsiteX864" fmla="*/ 3921622 w 6682383"/>
              <a:gd name="connsiteY864" fmla="*/ 5502920 h 6812607"/>
              <a:gd name="connsiteX865" fmla="*/ 3906738 w 6682383"/>
              <a:gd name="connsiteY865" fmla="*/ 5510361 h 6812607"/>
              <a:gd name="connsiteX866" fmla="*/ 3876973 w 6682383"/>
              <a:gd name="connsiteY866" fmla="*/ 5532685 h 6812607"/>
              <a:gd name="connsiteX867" fmla="*/ 3862090 w 6682383"/>
              <a:gd name="connsiteY867" fmla="*/ 5540127 h 6812607"/>
              <a:gd name="connsiteX868" fmla="*/ 3865811 w 6682383"/>
              <a:gd name="connsiteY868" fmla="*/ 5525244 h 6812607"/>
              <a:gd name="connsiteX869" fmla="*/ 3891855 w 6682383"/>
              <a:gd name="connsiteY869" fmla="*/ 5510361 h 6812607"/>
              <a:gd name="connsiteX870" fmla="*/ 3919761 w 6682383"/>
              <a:gd name="connsiteY870" fmla="*/ 5500594 h 6812607"/>
              <a:gd name="connsiteX871" fmla="*/ 3509553 w 6682383"/>
              <a:gd name="connsiteY871" fmla="*/ 5497649 h 6812607"/>
              <a:gd name="connsiteX872" fmla="*/ 3508623 w 6682383"/>
              <a:gd name="connsiteY872" fmla="*/ 5499199 h 6812607"/>
              <a:gd name="connsiteX873" fmla="*/ 3503972 w 6682383"/>
              <a:gd name="connsiteY873" fmla="*/ 5500129 h 6812607"/>
              <a:gd name="connsiteX874" fmla="*/ 3503308 w 6682383"/>
              <a:gd name="connsiteY874" fmla="*/ 5499655 h 6812607"/>
              <a:gd name="connsiteX875" fmla="*/ 3504902 w 6682383"/>
              <a:gd name="connsiteY875" fmla="*/ 5499199 h 6812607"/>
              <a:gd name="connsiteX876" fmla="*/ 3718673 w 6682383"/>
              <a:gd name="connsiteY876" fmla="*/ 5486684 h 6812607"/>
              <a:gd name="connsiteX877" fmla="*/ 3707681 w 6682383"/>
              <a:gd name="connsiteY877" fmla="*/ 5495478 h 6812607"/>
              <a:gd name="connsiteX878" fmla="*/ 3676055 w 6682383"/>
              <a:gd name="connsiteY878" fmla="*/ 5502920 h 6812607"/>
              <a:gd name="connsiteX879" fmla="*/ 3657451 w 6682383"/>
              <a:gd name="connsiteY879" fmla="*/ 5514082 h 6812607"/>
              <a:gd name="connsiteX880" fmla="*/ 3638848 w 6682383"/>
              <a:gd name="connsiteY880" fmla="*/ 5525244 h 6812607"/>
              <a:gd name="connsiteX881" fmla="*/ 3623965 w 6682383"/>
              <a:gd name="connsiteY881" fmla="*/ 5540127 h 6812607"/>
              <a:gd name="connsiteX882" fmla="*/ 3653731 w 6682383"/>
              <a:gd name="connsiteY882" fmla="*/ 5525244 h 6812607"/>
              <a:gd name="connsiteX883" fmla="*/ 3676055 w 6682383"/>
              <a:gd name="connsiteY883" fmla="*/ 5517803 h 6812607"/>
              <a:gd name="connsiteX884" fmla="*/ 3690938 w 6682383"/>
              <a:gd name="connsiteY884" fmla="*/ 5510361 h 6812607"/>
              <a:gd name="connsiteX885" fmla="*/ 3713262 w 6682383"/>
              <a:gd name="connsiteY885" fmla="*/ 5502920 h 6812607"/>
              <a:gd name="connsiteX886" fmla="*/ 3720703 w 6682383"/>
              <a:gd name="connsiteY886" fmla="*/ 5488037 h 6812607"/>
              <a:gd name="connsiteX887" fmla="*/ 3718378 w 6682383"/>
              <a:gd name="connsiteY887" fmla="*/ 5487572 h 6812607"/>
              <a:gd name="connsiteX888" fmla="*/ 3966270 w 6682383"/>
              <a:gd name="connsiteY888" fmla="*/ 5480595 h 6812607"/>
              <a:gd name="connsiteX889" fmla="*/ 3966270 w 6682383"/>
              <a:gd name="connsiteY889" fmla="*/ 5488037 h 6812607"/>
              <a:gd name="connsiteX890" fmla="*/ 3951387 w 6682383"/>
              <a:gd name="connsiteY890" fmla="*/ 5495478 h 6812607"/>
              <a:gd name="connsiteX891" fmla="*/ 3943945 w 6682383"/>
              <a:gd name="connsiteY891" fmla="*/ 5502920 h 6812607"/>
              <a:gd name="connsiteX892" fmla="*/ 3951387 w 6682383"/>
              <a:gd name="connsiteY892" fmla="*/ 5488037 h 6812607"/>
              <a:gd name="connsiteX893" fmla="*/ 3966270 w 6682383"/>
              <a:gd name="connsiteY893" fmla="*/ 5480595 h 6812607"/>
              <a:gd name="connsiteX894" fmla="*/ 401836 w 6682383"/>
              <a:gd name="connsiteY894" fmla="*/ 5480595 h 6812607"/>
              <a:gd name="connsiteX895" fmla="*/ 390674 w 6682383"/>
              <a:gd name="connsiteY895" fmla="*/ 5488037 h 6812607"/>
              <a:gd name="connsiteX896" fmla="*/ 379512 w 6682383"/>
              <a:gd name="connsiteY896" fmla="*/ 5488037 h 6812607"/>
              <a:gd name="connsiteX897" fmla="*/ 386953 w 6682383"/>
              <a:gd name="connsiteY897" fmla="*/ 5495478 h 6812607"/>
              <a:gd name="connsiteX898" fmla="*/ 394395 w 6682383"/>
              <a:gd name="connsiteY898" fmla="*/ 5495478 h 6812607"/>
              <a:gd name="connsiteX899" fmla="*/ 401836 w 6682383"/>
              <a:gd name="connsiteY899" fmla="*/ 5495478 h 6812607"/>
              <a:gd name="connsiteX900" fmla="*/ 412998 w 6682383"/>
              <a:gd name="connsiteY900" fmla="*/ 5491758 h 6812607"/>
              <a:gd name="connsiteX901" fmla="*/ 416719 w 6682383"/>
              <a:gd name="connsiteY901" fmla="*/ 5488037 h 6812607"/>
              <a:gd name="connsiteX902" fmla="*/ 3854648 w 6682383"/>
              <a:gd name="connsiteY902" fmla="*/ 5473154 h 6812607"/>
              <a:gd name="connsiteX903" fmla="*/ 3854648 w 6682383"/>
              <a:gd name="connsiteY903" fmla="*/ 5480595 h 6812607"/>
              <a:gd name="connsiteX904" fmla="*/ 3847207 w 6682383"/>
              <a:gd name="connsiteY904" fmla="*/ 5495478 h 6812607"/>
              <a:gd name="connsiteX905" fmla="*/ 3839766 w 6682383"/>
              <a:gd name="connsiteY905" fmla="*/ 5488037 h 6812607"/>
              <a:gd name="connsiteX906" fmla="*/ 3847207 w 6682383"/>
              <a:gd name="connsiteY906" fmla="*/ 5480595 h 6812607"/>
              <a:gd name="connsiteX907" fmla="*/ 3854648 w 6682383"/>
              <a:gd name="connsiteY907" fmla="*/ 5473154 h 6812607"/>
              <a:gd name="connsiteX908" fmla="*/ 3888135 w 6682383"/>
              <a:gd name="connsiteY908" fmla="*/ 5463387 h 6812607"/>
              <a:gd name="connsiteX909" fmla="*/ 3891855 w 6682383"/>
              <a:gd name="connsiteY909" fmla="*/ 5465713 h 6812607"/>
              <a:gd name="connsiteX910" fmla="*/ 3884415 w 6682383"/>
              <a:gd name="connsiteY910" fmla="*/ 5480595 h 6812607"/>
              <a:gd name="connsiteX911" fmla="*/ 3876973 w 6682383"/>
              <a:gd name="connsiteY911" fmla="*/ 5480595 h 6812607"/>
              <a:gd name="connsiteX912" fmla="*/ 3876973 w 6682383"/>
              <a:gd name="connsiteY912" fmla="*/ 5473154 h 6812607"/>
              <a:gd name="connsiteX913" fmla="*/ 3888135 w 6682383"/>
              <a:gd name="connsiteY913" fmla="*/ 5463387 h 6812607"/>
              <a:gd name="connsiteX914" fmla="*/ 3929063 w 6682383"/>
              <a:gd name="connsiteY914" fmla="*/ 5458271 h 6812607"/>
              <a:gd name="connsiteX915" fmla="*/ 3914180 w 6682383"/>
              <a:gd name="connsiteY915" fmla="*/ 5473154 h 6812607"/>
              <a:gd name="connsiteX916" fmla="*/ 3906738 w 6682383"/>
              <a:gd name="connsiteY916" fmla="*/ 5473154 h 6812607"/>
              <a:gd name="connsiteX917" fmla="*/ 3917900 w 6682383"/>
              <a:gd name="connsiteY917" fmla="*/ 5465713 h 6812607"/>
              <a:gd name="connsiteX918" fmla="*/ 3929063 w 6682383"/>
              <a:gd name="connsiteY918" fmla="*/ 5458271 h 6812607"/>
              <a:gd name="connsiteX919" fmla="*/ 3966270 w 6682383"/>
              <a:gd name="connsiteY919" fmla="*/ 5450830 h 6812607"/>
              <a:gd name="connsiteX920" fmla="*/ 3943945 w 6682383"/>
              <a:gd name="connsiteY920" fmla="*/ 5465713 h 6812607"/>
              <a:gd name="connsiteX921" fmla="*/ 3943945 w 6682383"/>
              <a:gd name="connsiteY921" fmla="*/ 5458271 h 6812607"/>
              <a:gd name="connsiteX922" fmla="*/ 3955107 w 6682383"/>
              <a:gd name="connsiteY922" fmla="*/ 5454551 h 6812607"/>
              <a:gd name="connsiteX923" fmla="*/ 3966270 w 6682383"/>
              <a:gd name="connsiteY923" fmla="*/ 5450830 h 6812607"/>
              <a:gd name="connsiteX924" fmla="*/ 3571875 w 6682383"/>
              <a:gd name="connsiteY924" fmla="*/ 5443388 h 6812607"/>
              <a:gd name="connsiteX925" fmla="*/ 3571875 w 6682383"/>
              <a:gd name="connsiteY925" fmla="*/ 5443388 h 6812607"/>
              <a:gd name="connsiteX926" fmla="*/ 3571875 w 6682383"/>
              <a:gd name="connsiteY926" fmla="*/ 5443388 h 6812607"/>
              <a:gd name="connsiteX927" fmla="*/ 4055566 w 6682383"/>
              <a:gd name="connsiteY927" fmla="*/ 5435947 h 6812607"/>
              <a:gd name="connsiteX928" fmla="*/ 4040684 w 6682383"/>
              <a:gd name="connsiteY928" fmla="*/ 5450830 h 6812607"/>
              <a:gd name="connsiteX929" fmla="*/ 4025801 w 6682383"/>
              <a:gd name="connsiteY929" fmla="*/ 5450830 h 6812607"/>
              <a:gd name="connsiteX930" fmla="*/ 3943945 w 6682383"/>
              <a:gd name="connsiteY930" fmla="*/ 5435947 h 6812607"/>
              <a:gd name="connsiteX931" fmla="*/ 3951387 w 6682383"/>
              <a:gd name="connsiteY931" fmla="*/ 5435947 h 6812607"/>
              <a:gd name="connsiteX932" fmla="*/ 3951387 w 6682383"/>
              <a:gd name="connsiteY932" fmla="*/ 5443388 h 6812607"/>
              <a:gd name="connsiteX933" fmla="*/ 4070449 w 6682383"/>
              <a:gd name="connsiteY933" fmla="*/ 5428506 h 6812607"/>
              <a:gd name="connsiteX934" fmla="*/ 4077891 w 6682383"/>
              <a:gd name="connsiteY934" fmla="*/ 5428506 h 6812607"/>
              <a:gd name="connsiteX935" fmla="*/ 4070449 w 6682383"/>
              <a:gd name="connsiteY935" fmla="*/ 5435947 h 6812607"/>
              <a:gd name="connsiteX936" fmla="*/ 4003477 w 6682383"/>
              <a:gd name="connsiteY936" fmla="*/ 5428506 h 6812607"/>
              <a:gd name="connsiteX937" fmla="*/ 4003477 w 6682383"/>
              <a:gd name="connsiteY937" fmla="*/ 5443388 h 6812607"/>
              <a:gd name="connsiteX938" fmla="*/ 3973711 w 6682383"/>
              <a:gd name="connsiteY938" fmla="*/ 5450830 h 6812607"/>
              <a:gd name="connsiteX939" fmla="*/ 334863 w 6682383"/>
              <a:gd name="connsiteY939" fmla="*/ 5421064 h 6812607"/>
              <a:gd name="connsiteX940" fmla="*/ 342305 w 6682383"/>
              <a:gd name="connsiteY940" fmla="*/ 5428506 h 6812607"/>
              <a:gd name="connsiteX941" fmla="*/ 334863 w 6682383"/>
              <a:gd name="connsiteY941" fmla="*/ 5428506 h 6812607"/>
              <a:gd name="connsiteX942" fmla="*/ 334863 w 6682383"/>
              <a:gd name="connsiteY942" fmla="*/ 5421064 h 6812607"/>
              <a:gd name="connsiteX943" fmla="*/ 4107656 w 6682383"/>
              <a:gd name="connsiteY943" fmla="*/ 5413623 h 6812607"/>
              <a:gd name="connsiteX944" fmla="*/ 4100215 w 6682383"/>
              <a:gd name="connsiteY944" fmla="*/ 5421064 h 6812607"/>
              <a:gd name="connsiteX945" fmla="*/ 4092773 w 6682383"/>
              <a:gd name="connsiteY945" fmla="*/ 5428506 h 6812607"/>
              <a:gd name="connsiteX946" fmla="*/ 4092773 w 6682383"/>
              <a:gd name="connsiteY946" fmla="*/ 5421064 h 6812607"/>
              <a:gd name="connsiteX947" fmla="*/ 4107656 w 6682383"/>
              <a:gd name="connsiteY947" fmla="*/ 5413623 h 6812607"/>
              <a:gd name="connsiteX948" fmla="*/ 3616523 w 6682383"/>
              <a:gd name="connsiteY948" fmla="*/ 5413623 h 6812607"/>
              <a:gd name="connsiteX949" fmla="*/ 3601641 w 6682383"/>
              <a:gd name="connsiteY949" fmla="*/ 5435947 h 6812607"/>
              <a:gd name="connsiteX950" fmla="*/ 3590478 w 6682383"/>
              <a:gd name="connsiteY950" fmla="*/ 5443388 h 6812607"/>
              <a:gd name="connsiteX951" fmla="*/ 3579316 w 6682383"/>
              <a:gd name="connsiteY951" fmla="*/ 5458271 h 6812607"/>
              <a:gd name="connsiteX952" fmla="*/ 3568154 w 6682383"/>
              <a:gd name="connsiteY952" fmla="*/ 5469433 h 6812607"/>
              <a:gd name="connsiteX953" fmla="*/ 3564434 w 6682383"/>
              <a:gd name="connsiteY953" fmla="*/ 5473154 h 6812607"/>
              <a:gd name="connsiteX954" fmla="*/ 3564434 w 6682383"/>
              <a:gd name="connsiteY954" fmla="*/ 5480595 h 6812607"/>
              <a:gd name="connsiteX955" fmla="*/ 3556992 w 6682383"/>
              <a:gd name="connsiteY955" fmla="*/ 5488037 h 6812607"/>
              <a:gd name="connsiteX956" fmla="*/ 3549551 w 6682383"/>
              <a:gd name="connsiteY956" fmla="*/ 5491758 h 6812607"/>
              <a:gd name="connsiteX957" fmla="*/ 3538389 w 6682383"/>
              <a:gd name="connsiteY957" fmla="*/ 5499199 h 6812607"/>
              <a:gd name="connsiteX958" fmla="*/ 3527226 w 6682383"/>
              <a:gd name="connsiteY958" fmla="*/ 5517803 h 6812607"/>
              <a:gd name="connsiteX959" fmla="*/ 3519785 w 6682383"/>
              <a:gd name="connsiteY959" fmla="*/ 5510361 h 6812607"/>
              <a:gd name="connsiteX960" fmla="*/ 3512344 w 6682383"/>
              <a:gd name="connsiteY960" fmla="*/ 5499199 h 6812607"/>
              <a:gd name="connsiteX961" fmla="*/ 3510484 w 6682383"/>
              <a:gd name="connsiteY961" fmla="*/ 5497339 h 6812607"/>
              <a:gd name="connsiteX962" fmla="*/ 3509553 w 6682383"/>
              <a:gd name="connsiteY962" fmla="*/ 5497649 h 6812607"/>
              <a:gd name="connsiteX963" fmla="*/ 3511414 w 6682383"/>
              <a:gd name="connsiteY963" fmla="*/ 5494548 h 6812607"/>
              <a:gd name="connsiteX964" fmla="*/ 3512344 w 6682383"/>
              <a:gd name="connsiteY964" fmla="*/ 5488037 h 6812607"/>
              <a:gd name="connsiteX965" fmla="*/ 3527226 w 6682383"/>
              <a:gd name="connsiteY965" fmla="*/ 5480595 h 6812607"/>
              <a:gd name="connsiteX966" fmla="*/ 3542109 w 6682383"/>
              <a:gd name="connsiteY966" fmla="*/ 5465713 h 6812607"/>
              <a:gd name="connsiteX967" fmla="*/ 3556992 w 6682383"/>
              <a:gd name="connsiteY967" fmla="*/ 5458271 h 6812607"/>
              <a:gd name="connsiteX968" fmla="*/ 3564434 w 6682383"/>
              <a:gd name="connsiteY968" fmla="*/ 5450830 h 6812607"/>
              <a:gd name="connsiteX969" fmla="*/ 3568154 w 6682383"/>
              <a:gd name="connsiteY969" fmla="*/ 5447109 h 6812607"/>
              <a:gd name="connsiteX970" fmla="*/ 3571875 w 6682383"/>
              <a:gd name="connsiteY970" fmla="*/ 5443388 h 6812607"/>
              <a:gd name="connsiteX971" fmla="*/ 3579316 w 6682383"/>
              <a:gd name="connsiteY971" fmla="*/ 5450830 h 6812607"/>
              <a:gd name="connsiteX972" fmla="*/ 3579316 w 6682383"/>
              <a:gd name="connsiteY972" fmla="*/ 5447109 h 6812607"/>
              <a:gd name="connsiteX973" fmla="*/ 3571875 w 6682383"/>
              <a:gd name="connsiteY973" fmla="*/ 5443388 h 6812607"/>
              <a:gd name="connsiteX974" fmla="*/ 3579316 w 6682383"/>
              <a:gd name="connsiteY974" fmla="*/ 5435947 h 6812607"/>
              <a:gd name="connsiteX975" fmla="*/ 3601641 w 6682383"/>
              <a:gd name="connsiteY975" fmla="*/ 5421064 h 6812607"/>
              <a:gd name="connsiteX976" fmla="*/ 3616523 w 6682383"/>
              <a:gd name="connsiteY976" fmla="*/ 5413623 h 6812607"/>
              <a:gd name="connsiteX977" fmla="*/ 4122539 w 6682383"/>
              <a:gd name="connsiteY977" fmla="*/ 5406181 h 6812607"/>
              <a:gd name="connsiteX978" fmla="*/ 4129980 w 6682383"/>
              <a:gd name="connsiteY978" fmla="*/ 5406181 h 6812607"/>
              <a:gd name="connsiteX979" fmla="*/ 4122539 w 6682383"/>
              <a:gd name="connsiteY979" fmla="*/ 5413623 h 6812607"/>
              <a:gd name="connsiteX980" fmla="*/ 3936504 w 6682383"/>
              <a:gd name="connsiteY980" fmla="*/ 5406181 h 6812607"/>
              <a:gd name="connsiteX981" fmla="*/ 3936504 w 6682383"/>
              <a:gd name="connsiteY981" fmla="*/ 5413623 h 6812607"/>
              <a:gd name="connsiteX982" fmla="*/ 3936504 w 6682383"/>
              <a:gd name="connsiteY982" fmla="*/ 5421064 h 6812607"/>
              <a:gd name="connsiteX983" fmla="*/ 3932783 w 6682383"/>
              <a:gd name="connsiteY983" fmla="*/ 5417344 h 6812607"/>
              <a:gd name="connsiteX984" fmla="*/ 3929063 w 6682383"/>
              <a:gd name="connsiteY984" fmla="*/ 5413623 h 6812607"/>
              <a:gd name="connsiteX985" fmla="*/ 3936504 w 6682383"/>
              <a:gd name="connsiteY985" fmla="*/ 5406181 h 6812607"/>
              <a:gd name="connsiteX986" fmla="*/ 4156025 w 6682383"/>
              <a:gd name="connsiteY986" fmla="*/ 5391299 h 6812607"/>
              <a:gd name="connsiteX987" fmla="*/ 4156025 w 6682383"/>
              <a:gd name="connsiteY987" fmla="*/ 5395019 h 6812607"/>
              <a:gd name="connsiteX988" fmla="*/ 4152305 w 6682383"/>
              <a:gd name="connsiteY988" fmla="*/ 5398740 h 6812607"/>
              <a:gd name="connsiteX989" fmla="*/ 4156025 w 6682383"/>
              <a:gd name="connsiteY989" fmla="*/ 5391299 h 6812607"/>
              <a:gd name="connsiteX990" fmla="*/ 3676055 w 6682383"/>
              <a:gd name="connsiteY990" fmla="*/ 5361533 h 6812607"/>
              <a:gd name="connsiteX991" fmla="*/ 3676055 w 6682383"/>
              <a:gd name="connsiteY991" fmla="*/ 5376416 h 6812607"/>
              <a:gd name="connsiteX992" fmla="*/ 3668613 w 6682383"/>
              <a:gd name="connsiteY992" fmla="*/ 5376416 h 6812607"/>
              <a:gd name="connsiteX993" fmla="*/ 3672334 w 6682383"/>
              <a:gd name="connsiteY993" fmla="*/ 5365254 h 6812607"/>
              <a:gd name="connsiteX994" fmla="*/ 3676055 w 6682383"/>
              <a:gd name="connsiteY994" fmla="*/ 5361533 h 6812607"/>
              <a:gd name="connsiteX995" fmla="*/ 6593085 w 6682383"/>
              <a:gd name="connsiteY995" fmla="*/ 5354092 h 6812607"/>
              <a:gd name="connsiteX996" fmla="*/ 6596806 w 6682383"/>
              <a:gd name="connsiteY996" fmla="*/ 5357812 h 6812607"/>
              <a:gd name="connsiteX997" fmla="*/ 6593085 w 6682383"/>
              <a:gd name="connsiteY997" fmla="*/ 5361533 h 6812607"/>
              <a:gd name="connsiteX998" fmla="*/ 6593085 w 6682383"/>
              <a:gd name="connsiteY998" fmla="*/ 5354092 h 6812607"/>
              <a:gd name="connsiteX999" fmla="*/ 4249043 w 6682383"/>
              <a:gd name="connsiteY999" fmla="*/ 5354092 h 6812607"/>
              <a:gd name="connsiteX1000" fmla="*/ 4263926 w 6682383"/>
              <a:gd name="connsiteY1000" fmla="*/ 5354092 h 6812607"/>
              <a:gd name="connsiteX1001" fmla="*/ 4256484 w 6682383"/>
              <a:gd name="connsiteY1001" fmla="*/ 5361533 h 6812607"/>
              <a:gd name="connsiteX1002" fmla="*/ 3910460 w 6682383"/>
              <a:gd name="connsiteY1002" fmla="*/ 5350371 h 6812607"/>
              <a:gd name="connsiteX1003" fmla="*/ 3914180 w 6682383"/>
              <a:gd name="connsiteY1003" fmla="*/ 5354092 h 6812607"/>
              <a:gd name="connsiteX1004" fmla="*/ 3899297 w 6682383"/>
              <a:gd name="connsiteY1004" fmla="*/ 5368974 h 6812607"/>
              <a:gd name="connsiteX1005" fmla="*/ 3884415 w 6682383"/>
              <a:gd name="connsiteY1005" fmla="*/ 5368974 h 6812607"/>
              <a:gd name="connsiteX1006" fmla="*/ 3869532 w 6682383"/>
              <a:gd name="connsiteY1006" fmla="*/ 5387578 h 6812607"/>
              <a:gd name="connsiteX1007" fmla="*/ 3850928 w 6682383"/>
              <a:gd name="connsiteY1007" fmla="*/ 5395019 h 6812607"/>
              <a:gd name="connsiteX1008" fmla="*/ 3824883 w 6682383"/>
              <a:gd name="connsiteY1008" fmla="*/ 5409902 h 6812607"/>
              <a:gd name="connsiteX1009" fmla="*/ 3787676 w 6682383"/>
              <a:gd name="connsiteY1009" fmla="*/ 5435947 h 6812607"/>
              <a:gd name="connsiteX1010" fmla="*/ 3772793 w 6682383"/>
              <a:gd name="connsiteY1010" fmla="*/ 5443388 h 6812607"/>
              <a:gd name="connsiteX1011" fmla="*/ 3772793 w 6682383"/>
              <a:gd name="connsiteY1011" fmla="*/ 5428506 h 6812607"/>
              <a:gd name="connsiteX1012" fmla="*/ 3772793 w 6682383"/>
              <a:gd name="connsiteY1012" fmla="*/ 5413623 h 6812607"/>
              <a:gd name="connsiteX1013" fmla="*/ 3772793 w 6682383"/>
              <a:gd name="connsiteY1013" fmla="*/ 5406181 h 6812607"/>
              <a:gd name="connsiteX1014" fmla="*/ 3787676 w 6682383"/>
              <a:gd name="connsiteY1014" fmla="*/ 5406181 h 6812607"/>
              <a:gd name="connsiteX1015" fmla="*/ 3802559 w 6682383"/>
              <a:gd name="connsiteY1015" fmla="*/ 5398740 h 6812607"/>
              <a:gd name="connsiteX1016" fmla="*/ 3813721 w 6682383"/>
              <a:gd name="connsiteY1016" fmla="*/ 5395019 h 6812607"/>
              <a:gd name="connsiteX1017" fmla="*/ 3824883 w 6682383"/>
              <a:gd name="connsiteY1017" fmla="*/ 5391299 h 6812607"/>
              <a:gd name="connsiteX1018" fmla="*/ 3899297 w 6682383"/>
              <a:gd name="connsiteY1018" fmla="*/ 5354092 h 6812607"/>
              <a:gd name="connsiteX1019" fmla="*/ 3910460 w 6682383"/>
              <a:gd name="connsiteY1019" fmla="*/ 5350371 h 6812607"/>
              <a:gd name="connsiteX1020" fmla="*/ 6503789 w 6682383"/>
              <a:gd name="connsiteY1020" fmla="*/ 5346650 h 6812607"/>
              <a:gd name="connsiteX1021" fmla="*/ 6518671 w 6682383"/>
              <a:gd name="connsiteY1021" fmla="*/ 5346650 h 6812607"/>
              <a:gd name="connsiteX1022" fmla="*/ 6526113 w 6682383"/>
              <a:gd name="connsiteY1022" fmla="*/ 5354092 h 6812607"/>
              <a:gd name="connsiteX1023" fmla="*/ 6518671 w 6682383"/>
              <a:gd name="connsiteY1023" fmla="*/ 5354092 h 6812607"/>
              <a:gd name="connsiteX1024" fmla="*/ 3969990 w 6682383"/>
              <a:gd name="connsiteY1024" fmla="*/ 5346650 h 6812607"/>
              <a:gd name="connsiteX1025" fmla="*/ 3966270 w 6682383"/>
              <a:gd name="connsiteY1025" fmla="*/ 5361533 h 6812607"/>
              <a:gd name="connsiteX1026" fmla="*/ 3951387 w 6682383"/>
              <a:gd name="connsiteY1026" fmla="*/ 5368974 h 6812607"/>
              <a:gd name="connsiteX1027" fmla="*/ 3929063 w 6682383"/>
              <a:gd name="connsiteY1027" fmla="*/ 5376416 h 6812607"/>
              <a:gd name="connsiteX1028" fmla="*/ 3921622 w 6682383"/>
              <a:gd name="connsiteY1028" fmla="*/ 5376416 h 6812607"/>
              <a:gd name="connsiteX1029" fmla="*/ 3921622 w 6682383"/>
              <a:gd name="connsiteY1029" fmla="*/ 5372695 h 6812607"/>
              <a:gd name="connsiteX1030" fmla="*/ 3947667 w 6682383"/>
              <a:gd name="connsiteY1030" fmla="*/ 5357812 h 6812607"/>
              <a:gd name="connsiteX1031" fmla="*/ 3969990 w 6682383"/>
              <a:gd name="connsiteY1031" fmla="*/ 5346650 h 6812607"/>
              <a:gd name="connsiteX1032" fmla="*/ 416719 w 6682383"/>
              <a:gd name="connsiteY1032" fmla="*/ 5346650 h 6812607"/>
              <a:gd name="connsiteX1033" fmla="*/ 409277 w 6682383"/>
              <a:gd name="connsiteY1033" fmla="*/ 5354092 h 6812607"/>
              <a:gd name="connsiteX1034" fmla="*/ 409277 w 6682383"/>
              <a:gd name="connsiteY1034" fmla="*/ 5361533 h 6812607"/>
              <a:gd name="connsiteX1035" fmla="*/ 416719 w 6682383"/>
              <a:gd name="connsiteY1035" fmla="*/ 5354092 h 6812607"/>
              <a:gd name="connsiteX1036" fmla="*/ 416719 w 6682383"/>
              <a:gd name="connsiteY1036" fmla="*/ 5346650 h 6812607"/>
              <a:gd name="connsiteX1037" fmla="*/ 6466581 w 6682383"/>
              <a:gd name="connsiteY1037" fmla="*/ 5339209 h 6812607"/>
              <a:gd name="connsiteX1038" fmla="*/ 6474023 w 6682383"/>
              <a:gd name="connsiteY1038" fmla="*/ 5339209 h 6812607"/>
              <a:gd name="connsiteX1039" fmla="*/ 6470302 w 6682383"/>
              <a:gd name="connsiteY1039" fmla="*/ 5346650 h 6812607"/>
              <a:gd name="connsiteX1040" fmla="*/ 6466581 w 6682383"/>
              <a:gd name="connsiteY1040" fmla="*/ 5339209 h 6812607"/>
              <a:gd name="connsiteX1041" fmla="*/ 4308574 w 6682383"/>
              <a:gd name="connsiteY1041" fmla="*/ 5339209 h 6812607"/>
              <a:gd name="connsiteX1042" fmla="*/ 4293691 w 6682383"/>
              <a:gd name="connsiteY1042" fmla="*/ 5354092 h 6812607"/>
              <a:gd name="connsiteX1043" fmla="*/ 4271367 w 6682383"/>
              <a:gd name="connsiteY1043" fmla="*/ 5354092 h 6812607"/>
              <a:gd name="connsiteX1044" fmla="*/ 6511230 w 6682383"/>
              <a:gd name="connsiteY1044" fmla="*/ 5331767 h 6812607"/>
              <a:gd name="connsiteX1045" fmla="*/ 6518671 w 6682383"/>
              <a:gd name="connsiteY1045" fmla="*/ 5339209 h 6812607"/>
              <a:gd name="connsiteX1046" fmla="*/ 6511230 w 6682383"/>
              <a:gd name="connsiteY1046" fmla="*/ 5339209 h 6812607"/>
              <a:gd name="connsiteX1047" fmla="*/ 4003477 w 6682383"/>
              <a:gd name="connsiteY1047" fmla="*/ 5331767 h 6812607"/>
              <a:gd name="connsiteX1048" fmla="*/ 4003477 w 6682383"/>
              <a:gd name="connsiteY1048" fmla="*/ 5339209 h 6812607"/>
              <a:gd name="connsiteX1049" fmla="*/ 3999756 w 6682383"/>
              <a:gd name="connsiteY1049" fmla="*/ 5342929 h 6812607"/>
              <a:gd name="connsiteX1050" fmla="*/ 4003477 w 6682383"/>
              <a:gd name="connsiteY1050" fmla="*/ 5346650 h 6812607"/>
              <a:gd name="connsiteX1051" fmla="*/ 4010918 w 6682383"/>
              <a:gd name="connsiteY1051" fmla="*/ 5339209 h 6812607"/>
              <a:gd name="connsiteX1052" fmla="*/ 4010918 w 6682383"/>
              <a:gd name="connsiteY1052" fmla="*/ 5331767 h 6812607"/>
              <a:gd name="connsiteX1053" fmla="*/ 3787676 w 6682383"/>
              <a:gd name="connsiteY1053" fmla="*/ 5331767 h 6812607"/>
              <a:gd name="connsiteX1054" fmla="*/ 3791397 w 6682383"/>
              <a:gd name="connsiteY1054" fmla="*/ 5335488 h 6812607"/>
              <a:gd name="connsiteX1055" fmla="*/ 3787676 w 6682383"/>
              <a:gd name="connsiteY1055" fmla="*/ 5339209 h 6812607"/>
              <a:gd name="connsiteX1056" fmla="*/ 3787676 w 6682383"/>
              <a:gd name="connsiteY1056" fmla="*/ 5331767 h 6812607"/>
              <a:gd name="connsiteX1057" fmla="*/ 4353223 w 6682383"/>
              <a:gd name="connsiteY1057" fmla="*/ 5324326 h 6812607"/>
              <a:gd name="connsiteX1058" fmla="*/ 4353223 w 6682383"/>
              <a:gd name="connsiteY1058" fmla="*/ 5331767 h 6812607"/>
              <a:gd name="connsiteX1059" fmla="*/ 4330898 w 6682383"/>
              <a:gd name="connsiteY1059" fmla="*/ 5331767 h 6812607"/>
              <a:gd name="connsiteX1060" fmla="*/ 4342061 w 6682383"/>
              <a:gd name="connsiteY1060" fmla="*/ 5328047 h 6812607"/>
              <a:gd name="connsiteX1061" fmla="*/ 4353223 w 6682383"/>
              <a:gd name="connsiteY1061" fmla="*/ 5324326 h 6812607"/>
              <a:gd name="connsiteX1062" fmla="*/ 416719 w 6682383"/>
              <a:gd name="connsiteY1062" fmla="*/ 5302002 h 6812607"/>
              <a:gd name="connsiteX1063" fmla="*/ 420440 w 6682383"/>
              <a:gd name="connsiteY1063" fmla="*/ 5305722 h 6812607"/>
              <a:gd name="connsiteX1064" fmla="*/ 416719 w 6682383"/>
              <a:gd name="connsiteY1064" fmla="*/ 5309443 h 6812607"/>
              <a:gd name="connsiteX1065" fmla="*/ 4429497 w 6682383"/>
              <a:gd name="connsiteY1065" fmla="*/ 5294560 h 6812607"/>
              <a:gd name="connsiteX1066" fmla="*/ 4442519 w 6682383"/>
              <a:gd name="connsiteY1066" fmla="*/ 5302002 h 6812607"/>
              <a:gd name="connsiteX1067" fmla="*/ 4427636 w 6682383"/>
              <a:gd name="connsiteY1067" fmla="*/ 5302002 h 6812607"/>
              <a:gd name="connsiteX1068" fmla="*/ 4397871 w 6682383"/>
              <a:gd name="connsiteY1068" fmla="*/ 5316885 h 6812607"/>
              <a:gd name="connsiteX1069" fmla="*/ 4360664 w 6682383"/>
              <a:gd name="connsiteY1069" fmla="*/ 5324326 h 6812607"/>
              <a:gd name="connsiteX1070" fmla="*/ 4368105 w 6682383"/>
              <a:gd name="connsiteY1070" fmla="*/ 5313164 h 6812607"/>
              <a:gd name="connsiteX1071" fmla="*/ 4390430 w 6682383"/>
              <a:gd name="connsiteY1071" fmla="*/ 5302002 h 6812607"/>
              <a:gd name="connsiteX1072" fmla="*/ 4429497 w 6682383"/>
              <a:gd name="connsiteY1072" fmla="*/ 5294560 h 6812607"/>
              <a:gd name="connsiteX1073" fmla="*/ 6287988 w 6682383"/>
              <a:gd name="connsiteY1073" fmla="*/ 5279678 h 6812607"/>
              <a:gd name="connsiteX1074" fmla="*/ 6295429 w 6682383"/>
              <a:gd name="connsiteY1074" fmla="*/ 5279678 h 6812607"/>
              <a:gd name="connsiteX1075" fmla="*/ 6295429 w 6682383"/>
              <a:gd name="connsiteY1075" fmla="*/ 5287119 h 6812607"/>
              <a:gd name="connsiteX1076" fmla="*/ 6291709 w 6682383"/>
              <a:gd name="connsiteY1076" fmla="*/ 5283398 h 6812607"/>
              <a:gd name="connsiteX1077" fmla="*/ 6287988 w 6682383"/>
              <a:gd name="connsiteY1077" fmla="*/ 5279678 h 6812607"/>
              <a:gd name="connsiteX1078" fmla="*/ 4494609 w 6682383"/>
              <a:gd name="connsiteY1078" fmla="*/ 5272236 h 6812607"/>
              <a:gd name="connsiteX1079" fmla="*/ 4494609 w 6682383"/>
              <a:gd name="connsiteY1079" fmla="*/ 5279678 h 6812607"/>
              <a:gd name="connsiteX1080" fmla="*/ 4502051 w 6682383"/>
              <a:gd name="connsiteY1080" fmla="*/ 5287119 h 6812607"/>
              <a:gd name="connsiteX1081" fmla="*/ 4494609 w 6682383"/>
              <a:gd name="connsiteY1081" fmla="*/ 5287119 h 6812607"/>
              <a:gd name="connsiteX1082" fmla="*/ 4479726 w 6682383"/>
              <a:gd name="connsiteY1082" fmla="*/ 5287119 h 6812607"/>
              <a:gd name="connsiteX1083" fmla="*/ 4464843 w 6682383"/>
              <a:gd name="connsiteY1083" fmla="*/ 5294560 h 6812607"/>
              <a:gd name="connsiteX1084" fmla="*/ 4472285 w 6682383"/>
              <a:gd name="connsiteY1084" fmla="*/ 5287119 h 6812607"/>
              <a:gd name="connsiteX1085" fmla="*/ 4476006 w 6682383"/>
              <a:gd name="connsiteY1085" fmla="*/ 5283398 h 6812607"/>
              <a:gd name="connsiteX1086" fmla="*/ 4487168 w 6682383"/>
              <a:gd name="connsiteY1086" fmla="*/ 5279678 h 6812607"/>
              <a:gd name="connsiteX1087" fmla="*/ 4494609 w 6682383"/>
              <a:gd name="connsiteY1087" fmla="*/ 5272236 h 6812607"/>
              <a:gd name="connsiteX1088" fmla="*/ 4569023 w 6682383"/>
              <a:gd name="connsiteY1088" fmla="*/ 5257353 h 6812607"/>
              <a:gd name="connsiteX1089" fmla="*/ 4565302 w 6682383"/>
              <a:gd name="connsiteY1089" fmla="*/ 5264795 h 6812607"/>
              <a:gd name="connsiteX1090" fmla="*/ 4561582 w 6682383"/>
              <a:gd name="connsiteY1090" fmla="*/ 5261074 h 6812607"/>
              <a:gd name="connsiteX1091" fmla="*/ 4569023 w 6682383"/>
              <a:gd name="connsiteY1091" fmla="*/ 5257353 h 6812607"/>
              <a:gd name="connsiteX1092" fmla="*/ 4642507 w 6682383"/>
              <a:gd name="connsiteY1092" fmla="*/ 5237820 h 6812607"/>
              <a:gd name="connsiteX1093" fmla="*/ 4643437 w 6682383"/>
              <a:gd name="connsiteY1093" fmla="*/ 5242470 h 6812607"/>
              <a:gd name="connsiteX1094" fmla="*/ 4632275 w 6682383"/>
              <a:gd name="connsiteY1094" fmla="*/ 5246191 h 6812607"/>
              <a:gd name="connsiteX1095" fmla="*/ 4621113 w 6682383"/>
              <a:gd name="connsiteY1095" fmla="*/ 5249912 h 6812607"/>
              <a:gd name="connsiteX1096" fmla="*/ 4613672 w 6682383"/>
              <a:gd name="connsiteY1096" fmla="*/ 5249912 h 6812607"/>
              <a:gd name="connsiteX1097" fmla="*/ 4606230 w 6682383"/>
              <a:gd name="connsiteY1097" fmla="*/ 5249912 h 6812607"/>
              <a:gd name="connsiteX1098" fmla="*/ 4628554 w 6682383"/>
              <a:gd name="connsiteY1098" fmla="*/ 5242470 h 6812607"/>
              <a:gd name="connsiteX1099" fmla="*/ 4639717 w 6682383"/>
              <a:gd name="connsiteY1099" fmla="*/ 5238750 h 6812607"/>
              <a:gd name="connsiteX1100" fmla="*/ 4642507 w 6682383"/>
              <a:gd name="connsiteY1100" fmla="*/ 5237820 h 6812607"/>
              <a:gd name="connsiteX1101" fmla="*/ 4502051 w 6682383"/>
              <a:gd name="connsiteY1101" fmla="*/ 5220146 h 6812607"/>
              <a:gd name="connsiteX1102" fmla="*/ 4513213 w 6682383"/>
              <a:gd name="connsiteY1102" fmla="*/ 5220146 h 6812607"/>
              <a:gd name="connsiteX1103" fmla="*/ 4509492 w 6682383"/>
              <a:gd name="connsiteY1103" fmla="*/ 5227588 h 6812607"/>
              <a:gd name="connsiteX1104" fmla="*/ 4740176 w 6682383"/>
              <a:gd name="connsiteY1104" fmla="*/ 5208054 h 6812607"/>
              <a:gd name="connsiteX1105" fmla="*/ 4747617 w 6682383"/>
              <a:gd name="connsiteY1105" fmla="*/ 5212705 h 6812607"/>
              <a:gd name="connsiteX1106" fmla="*/ 4732734 w 6682383"/>
              <a:gd name="connsiteY1106" fmla="*/ 5220146 h 6812607"/>
              <a:gd name="connsiteX1107" fmla="*/ 4702968 w 6682383"/>
              <a:gd name="connsiteY1107" fmla="*/ 5220146 h 6812607"/>
              <a:gd name="connsiteX1108" fmla="*/ 4684365 w 6682383"/>
              <a:gd name="connsiteY1108" fmla="*/ 5235029 h 6812607"/>
              <a:gd name="connsiteX1109" fmla="*/ 4658320 w 6682383"/>
              <a:gd name="connsiteY1109" fmla="*/ 5242470 h 6812607"/>
              <a:gd name="connsiteX1110" fmla="*/ 4650879 w 6682383"/>
              <a:gd name="connsiteY1110" fmla="*/ 5235029 h 6812607"/>
              <a:gd name="connsiteX1111" fmla="*/ 4658320 w 6682383"/>
              <a:gd name="connsiteY1111" fmla="*/ 5235029 h 6812607"/>
              <a:gd name="connsiteX1112" fmla="*/ 4676924 w 6682383"/>
              <a:gd name="connsiteY1112" fmla="*/ 5223867 h 6812607"/>
              <a:gd name="connsiteX1113" fmla="*/ 4710410 w 6682383"/>
              <a:gd name="connsiteY1113" fmla="*/ 5216426 h 6812607"/>
              <a:gd name="connsiteX1114" fmla="*/ 4732734 w 6682383"/>
              <a:gd name="connsiteY1114" fmla="*/ 5208984 h 6812607"/>
              <a:gd name="connsiteX1115" fmla="*/ 4740176 w 6682383"/>
              <a:gd name="connsiteY1115" fmla="*/ 5208054 h 6812607"/>
              <a:gd name="connsiteX1116" fmla="*/ 4784824 w 6682383"/>
              <a:gd name="connsiteY1116" fmla="*/ 5205263 h 6812607"/>
              <a:gd name="connsiteX1117" fmla="*/ 4784824 w 6682383"/>
              <a:gd name="connsiteY1117" fmla="*/ 5212705 h 6812607"/>
              <a:gd name="connsiteX1118" fmla="*/ 4777383 w 6682383"/>
              <a:gd name="connsiteY1118" fmla="*/ 5212705 h 6812607"/>
              <a:gd name="connsiteX1119" fmla="*/ 4569023 w 6682383"/>
              <a:gd name="connsiteY1119" fmla="*/ 5197822 h 6812607"/>
              <a:gd name="connsiteX1120" fmla="*/ 4569023 w 6682383"/>
              <a:gd name="connsiteY1120" fmla="*/ 5205263 h 6812607"/>
              <a:gd name="connsiteX1121" fmla="*/ 4561582 w 6682383"/>
              <a:gd name="connsiteY1121" fmla="*/ 5205263 h 6812607"/>
              <a:gd name="connsiteX1122" fmla="*/ 4569023 w 6682383"/>
              <a:gd name="connsiteY1122" fmla="*/ 5197822 h 6812607"/>
              <a:gd name="connsiteX1123" fmla="*/ 4040684 w 6682383"/>
              <a:gd name="connsiteY1123" fmla="*/ 5197822 h 6812607"/>
              <a:gd name="connsiteX1124" fmla="*/ 4040684 w 6682383"/>
              <a:gd name="connsiteY1124" fmla="*/ 5201543 h 6812607"/>
              <a:gd name="connsiteX1125" fmla="*/ 4036963 w 6682383"/>
              <a:gd name="connsiteY1125" fmla="*/ 5205263 h 6812607"/>
              <a:gd name="connsiteX1126" fmla="*/ 4040684 w 6682383"/>
              <a:gd name="connsiteY1126" fmla="*/ 5197822 h 6812607"/>
              <a:gd name="connsiteX1127" fmla="*/ 4836914 w 6682383"/>
              <a:gd name="connsiteY1127" fmla="*/ 5190381 h 6812607"/>
              <a:gd name="connsiteX1128" fmla="*/ 4844355 w 6682383"/>
              <a:gd name="connsiteY1128" fmla="*/ 5190381 h 6812607"/>
              <a:gd name="connsiteX1129" fmla="*/ 4836914 w 6682383"/>
              <a:gd name="connsiteY1129" fmla="*/ 5197822 h 6812607"/>
              <a:gd name="connsiteX1130" fmla="*/ 4814590 w 6682383"/>
              <a:gd name="connsiteY1130" fmla="*/ 5197822 h 6812607"/>
              <a:gd name="connsiteX1131" fmla="*/ 4836914 w 6682383"/>
              <a:gd name="connsiteY1131" fmla="*/ 5190381 h 6812607"/>
              <a:gd name="connsiteX1132" fmla="*/ 4308574 w 6682383"/>
              <a:gd name="connsiteY1132" fmla="*/ 5186660 h 6812607"/>
              <a:gd name="connsiteX1133" fmla="*/ 4286250 w 6682383"/>
              <a:gd name="connsiteY1133" fmla="*/ 5190381 h 6812607"/>
              <a:gd name="connsiteX1134" fmla="*/ 4263926 w 6682383"/>
              <a:gd name="connsiteY1134" fmla="*/ 5190381 h 6812607"/>
              <a:gd name="connsiteX1135" fmla="*/ 4263926 w 6682383"/>
              <a:gd name="connsiteY1135" fmla="*/ 5197822 h 6812607"/>
              <a:gd name="connsiteX1136" fmla="*/ 4256484 w 6682383"/>
              <a:gd name="connsiteY1136" fmla="*/ 5205263 h 6812607"/>
              <a:gd name="connsiteX1137" fmla="*/ 4286250 w 6682383"/>
              <a:gd name="connsiteY1137" fmla="*/ 5197822 h 6812607"/>
              <a:gd name="connsiteX1138" fmla="*/ 4301133 w 6682383"/>
              <a:gd name="connsiteY1138" fmla="*/ 5197822 h 6812607"/>
              <a:gd name="connsiteX1139" fmla="*/ 4308574 w 6682383"/>
              <a:gd name="connsiteY1139" fmla="*/ 5197822 h 6812607"/>
              <a:gd name="connsiteX1140" fmla="*/ 4308574 w 6682383"/>
              <a:gd name="connsiteY1140" fmla="*/ 5190381 h 6812607"/>
              <a:gd name="connsiteX1141" fmla="*/ 4316016 w 6682383"/>
              <a:gd name="connsiteY1141" fmla="*/ 5190381 h 6812607"/>
              <a:gd name="connsiteX1142" fmla="*/ 4308574 w 6682383"/>
              <a:gd name="connsiteY1142" fmla="*/ 5186660 h 6812607"/>
              <a:gd name="connsiteX1143" fmla="*/ 4874121 w 6682383"/>
              <a:gd name="connsiteY1143" fmla="*/ 5182939 h 6812607"/>
              <a:gd name="connsiteX1144" fmla="*/ 4892724 w 6682383"/>
              <a:gd name="connsiteY1144" fmla="*/ 5182939 h 6812607"/>
              <a:gd name="connsiteX1145" fmla="*/ 4911328 w 6682383"/>
              <a:gd name="connsiteY1145" fmla="*/ 5182939 h 6812607"/>
              <a:gd name="connsiteX1146" fmla="*/ 4896445 w 6682383"/>
              <a:gd name="connsiteY1146" fmla="*/ 5190381 h 6812607"/>
              <a:gd name="connsiteX1147" fmla="*/ 4851797 w 6682383"/>
              <a:gd name="connsiteY1147" fmla="*/ 5190381 h 6812607"/>
              <a:gd name="connsiteX1148" fmla="*/ 4874121 w 6682383"/>
              <a:gd name="connsiteY1148" fmla="*/ 5182939 h 6812607"/>
              <a:gd name="connsiteX1149" fmla="*/ 4941093 w 6682383"/>
              <a:gd name="connsiteY1149" fmla="*/ 5175498 h 6812607"/>
              <a:gd name="connsiteX1150" fmla="*/ 4963418 w 6682383"/>
              <a:gd name="connsiteY1150" fmla="*/ 5175498 h 6812607"/>
              <a:gd name="connsiteX1151" fmla="*/ 4948535 w 6682383"/>
              <a:gd name="connsiteY1151" fmla="*/ 5182939 h 6812607"/>
              <a:gd name="connsiteX1152" fmla="*/ 4926211 w 6682383"/>
              <a:gd name="connsiteY1152" fmla="*/ 5182939 h 6812607"/>
              <a:gd name="connsiteX1153" fmla="*/ 4641577 w 6682383"/>
              <a:gd name="connsiteY1153" fmla="*/ 5170847 h 6812607"/>
              <a:gd name="connsiteX1154" fmla="*/ 4643437 w 6682383"/>
              <a:gd name="connsiteY1154" fmla="*/ 5175498 h 6812607"/>
              <a:gd name="connsiteX1155" fmla="*/ 4643437 w 6682383"/>
              <a:gd name="connsiteY1155" fmla="*/ 5182939 h 6812607"/>
              <a:gd name="connsiteX1156" fmla="*/ 4635996 w 6682383"/>
              <a:gd name="connsiteY1156" fmla="*/ 5175498 h 6812607"/>
              <a:gd name="connsiteX1157" fmla="*/ 4628554 w 6682383"/>
              <a:gd name="connsiteY1157" fmla="*/ 5175498 h 6812607"/>
              <a:gd name="connsiteX1158" fmla="*/ 4635996 w 6682383"/>
              <a:gd name="connsiteY1158" fmla="*/ 5171777 h 6812607"/>
              <a:gd name="connsiteX1159" fmla="*/ 4641577 w 6682383"/>
              <a:gd name="connsiteY1159" fmla="*/ 5170847 h 6812607"/>
              <a:gd name="connsiteX1160" fmla="*/ 5015508 w 6682383"/>
              <a:gd name="connsiteY1160" fmla="*/ 5168056 h 6812607"/>
              <a:gd name="connsiteX1161" fmla="*/ 5030390 w 6682383"/>
              <a:gd name="connsiteY1161" fmla="*/ 5168056 h 6812607"/>
              <a:gd name="connsiteX1162" fmla="*/ 5015508 w 6682383"/>
              <a:gd name="connsiteY1162" fmla="*/ 5175498 h 6812607"/>
              <a:gd name="connsiteX1163" fmla="*/ 4993183 w 6682383"/>
              <a:gd name="connsiteY1163" fmla="*/ 5168056 h 6812607"/>
              <a:gd name="connsiteX1164" fmla="*/ 5000625 w 6682383"/>
              <a:gd name="connsiteY1164" fmla="*/ 5175498 h 6812607"/>
              <a:gd name="connsiteX1165" fmla="*/ 4985742 w 6682383"/>
              <a:gd name="connsiteY1165" fmla="*/ 5175498 h 6812607"/>
              <a:gd name="connsiteX1166" fmla="*/ 4993183 w 6682383"/>
              <a:gd name="connsiteY1166" fmla="*/ 5168056 h 6812607"/>
              <a:gd name="connsiteX1167" fmla="*/ 4338340 w 6682383"/>
              <a:gd name="connsiteY1167" fmla="*/ 5168056 h 6812607"/>
              <a:gd name="connsiteX1168" fmla="*/ 4345781 w 6682383"/>
              <a:gd name="connsiteY1168" fmla="*/ 5175498 h 6812607"/>
              <a:gd name="connsiteX1169" fmla="*/ 4345781 w 6682383"/>
              <a:gd name="connsiteY1169" fmla="*/ 5186660 h 6812607"/>
              <a:gd name="connsiteX1170" fmla="*/ 4345781 w 6682383"/>
              <a:gd name="connsiteY1170" fmla="*/ 5190381 h 6812607"/>
              <a:gd name="connsiteX1171" fmla="*/ 4330898 w 6682383"/>
              <a:gd name="connsiteY1171" fmla="*/ 5205263 h 6812607"/>
              <a:gd name="connsiteX1172" fmla="*/ 4323457 w 6682383"/>
              <a:gd name="connsiteY1172" fmla="*/ 5212705 h 6812607"/>
              <a:gd name="connsiteX1173" fmla="*/ 4338340 w 6682383"/>
              <a:gd name="connsiteY1173" fmla="*/ 5212705 h 6812607"/>
              <a:gd name="connsiteX1174" fmla="*/ 4345781 w 6682383"/>
              <a:gd name="connsiteY1174" fmla="*/ 5208984 h 6812607"/>
              <a:gd name="connsiteX1175" fmla="*/ 4360664 w 6682383"/>
              <a:gd name="connsiteY1175" fmla="*/ 5205263 h 6812607"/>
              <a:gd name="connsiteX1176" fmla="*/ 4368105 w 6682383"/>
              <a:gd name="connsiteY1176" fmla="*/ 5190381 h 6812607"/>
              <a:gd name="connsiteX1177" fmla="*/ 4360664 w 6682383"/>
              <a:gd name="connsiteY1177" fmla="*/ 5175498 h 6812607"/>
              <a:gd name="connsiteX1178" fmla="*/ 4338340 w 6682383"/>
              <a:gd name="connsiteY1178" fmla="*/ 5168056 h 6812607"/>
              <a:gd name="connsiteX1179" fmla="*/ 4063008 w 6682383"/>
              <a:gd name="connsiteY1179" fmla="*/ 5168056 h 6812607"/>
              <a:gd name="connsiteX1180" fmla="*/ 4070449 w 6682383"/>
              <a:gd name="connsiteY1180" fmla="*/ 5175498 h 6812607"/>
              <a:gd name="connsiteX1181" fmla="*/ 4063008 w 6682383"/>
              <a:gd name="connsiteY1181" fmla="*/ 5175498 h 6812607"/>
              <a:gd name="connsiteX1182" fmla="*/ 4055566 w 6682383"/>
              <a:gd name="connsiteY1182" fmla="*/ 5175498 h 6812607"/>
              <a:gd name="connsiteX1183" fmla="*/ 4063008 w 6682383"/>
              <a:gd name="connsiteY1183" fmla="*/ 5168056 h 6812607"/>
              <a:gd name="connsiteX1184" fmla="*/ 5774531 w 6682383"/>
              <a:gd name="connsiteY1184" fmla="*/ 5160615 h 6812607"/>
              <a:gd name="connsiteX1185" fmla="*/ 5781972 w 6682383"/>
              <a:gd name="connsiteY1185" fmla="*/ 5164336 h 6812607"/>
              <a:gd name="connsiteX1186" fmla="*/ 5778252 w 6682383"/>
              <a:gd name="connsiteY1186" fmla="*/ 5168056 h 6812607"/>
              <a:gd name="connsiteX1187" fmla="*/ 5774531 w 6682383"/>
              <a:gd name="connsiteY1187" fmla="*/ 5160615 h 6812607"/>
              <a:gd name="connsiteX1188" fmla="*/ 5075039 w 6682383"/>
              <a:gd name="connsiteY1188" fmla="*/ 5160615 h 6812607"/>
              <a:gd name="connsiteX1189" fmla="*/ 5093642 w 6682383"/>
              <a:gd name="connsiteY1189" fmla="*/ 5160615 h 6812607"/>
              <a:gd name="connsiteX1190" fmla="*/ 5104804 w 6682383"/>
              <a:gd name="connsiteY1190" fmla="*/ 5160615 h 6812607"/>
              <a:gd name="connsiteX1191" fmla="*/ 5112246 w 6682383"/>
              <a:gd name="connsiteY1191" fmla="*/ 5160615 h 6812607"/>
              <a:gd name="connsiteX1192" fmla="*/ 5104804 w 6682383"/>
              <a:gd name="connsiteY1192" fmla="*/ 5168056 h 6812607"/>
              <a:gd name="connsiteX1193" fmla="*/ 5086201 w 6682383"/>
              <a:gd name="connsiteY1193" fmla="*/ 5168056 h 6812607"/>
              <a:gd name="connsiteX1194" fmla="*/ 5067597 w 6682383"/>
              <a:gd name="connsiteY1194" fmla="*/ 5171777 h 6812607"/>
              <a:gd name="connsiteX1195" fmla="*/ 5060156 w 6682383"/>
              <a:gd name="connsiteY1195" fmla="*/ 5175498 h 6812607"/>
              <a:gd name="connsiteX1196" fmla="*/ 5052715 w 6682383"/>
              <a:gd name="connsiteY1196" fmla="*/ 5168056 h 6812607"/>
              <a:gd name="connsiteX1197" fmla="*/ 4747617 w 6682383"/>
              <a:gd name="connsiteY1197" fmla="*/ 5160615 h 6812607"/>
              <a:gd name="connsiteX1198" fmla="*/ 4747617 w 6682383"/>
              <a:gd name="connsiteY1198" fmla="*/ 5168056 h 6812607"/>
              <a:gd name="connsiteX1199" fmla="*/ 4743896 w 6682383"/>
              <a:gd name="connsiteY1199" fmla="*/ 5168056 h 6812607"/>
              <a:gd name="connsiteX1200" fmla="*/ 4740176 w 6682383"/>
              <a:gd name="connsiteY1200" fmla="*/ 5168056 h 6812607"/>
              <a:gd name="connsiteX1201" fmla="*/ 4747617 w 6682383"/>
              <a:gd name="connsiteY1201" fmla="*/ 5160615 h 6812607"/>
              <a:gd name="connsiteX1202" fmla="*/ 3926272 w 6682383"/>
              <a:gd name="connsiteY1202" fmla="*/ 5155034 h 6812607"/>
              <a:gd name="connsiteX1203" fmla="*/ 3917900 w 6682383"/>
              <a:gd name="connsiteY1203" fmla="*/ 5156894 h 6812607"/>
              <a:gd name="connsiteX1204" fmla="*/ 3910460 w 6682383"/>
              <a:gd name="connsiteY1204" fmla="*/ 5164336 h 6812607"/>
              <a:gd name="connsiteX1205" fmla="*/ 3921622 w 6682383"/>
              <a:gd name="connsiteY1205" fmla="*/ 5168056 h 6812607"/>
              <a:gd name="connsiteX1206" fmla="*/ 3929063 w 6682383"/>
              <a:gd name="connsiteY1206" fmla="*/ 5156894 h 6812607"/>
              <a:gd name="connsiteX1207" fmla="*/ 3926272 w 6682383"/>
              <a:gd name="connsiteY1207" fmla="*/ 5155034 h 6812607"/>
              <a:gd name="connsiteX1208" fmla="*/ 6064746 w 6682383"/>
              <a:gd name="connsiteY1208" fmla="*/ 5153174 h 6812607"/>
              <a:gd name="connsiteX1209" fmla="*/ 6087070 w 6682383"/>
              <a:gd name="connsiteY1209" fmla="*/ 5153174 h 6812607"/>
              <a:gd name="connsiteX1210" fmla="*/ 6109394 w 6682383"/>
              <a:gd name="connsiteY1210" fmla="*/ 5153174 h 6812607"/>
              <a:gd name="connsiteX1211" fmla="*/ 6087070 w 6682383"/>
              <a:gd name="connsiteY1211" fmla="*/ 5160615 h 6812607"/>
              <a:gd name="connsiteX1212" fmla="*/ 6064746 w 6682383"/>
              <a:gd name="connsiteY1212" fmla="*/ 5153174 h 6812607"/>
              <a:gd name="connsiteX1213" fmla="*/ 5149453 w 6682383"/>
              <a:gd name="connsiteY1213" fmla="*/ 5153174 h 6812607"/>
              <a:gd name="connsiteX1214" fmla="*/ 5164336 w 6682383"/>
              <a:gd name="connsiteY1214" fmla="*/ 5153174 h 6812607"/>
              <a:gd name="connsiteX1215" fmla="*/ 5149453 w 6682383"/>
              <a:gd name="connsiteY1215" fmla="*/ 5160615 h 6812607"/>
              <a:gd name="connsiteX1216" fmla="*/ 5134570 w 6682383"/>
              <a:gd name="connsiteY1216" fmla="*/ 5160615 h 6812607"/>
              <a:gd name="connsiteX1217" fmla="*/ 5149453 w 6682383"/>
              <a:gd name="connsiteY1217" fmla="*/ 5153174 h 6812607"/>
              <a:gd name="connsiteX1218" fmla="*/ 4449961 w 6682383"/>
              <a:gd name="connsiteY1218" fmla="*/ 5153174 h 6812607"/>
              <a:gd name="connsiteX1219" fmla="*/ 4446240 w 6682383"/>
              <a:gd name="connsiteY1219" fmla="*/ 5156894 h 6812607"/>
              <a:gd name="connsiteX1220" fmla="*/ 4438799 w 6682383"/>
              <a:gd name="connsiteY1220" fmla="*/ 5160615 h 6812607"/>
              <a:gd name="connsiteX1221" fmla="*/ 4431357 w 6682383"/>
              <a:gd name="connsiteY1221" fmla="*/ 5164336 h 6812607"/>
              <a:gd name="connsiteX1222" fmla="*/ 4420195 w 6682383"/>
              <a:gd name="connsiteY1222" fmla="*/ 5168056 h 6812607"/>
              <a:gd name="connsiteX1223" fmla="*/ 4405313 w 6682383"/>
              <a:gd name="connsiteY1223" fmla="*/ 5175498 h 6812607"/>
              <a:gd name="connsiteX1224" fmla="*/ 4435078 w 6682383"/>
              <a:gd name="connsiteY1224" fmla="*/ 5182939 h 6812607"/>
              <a:gd name="connsiteX1225" fmla="*/ 4442519 w 6682383"/>
              <a:gd name="connsiteY1225" fmla="*/ 5168056 h 6812607"/>
              <a:gd name="connsiteX1226" fmla="*/ 6020097 w 6682383"/>
              <a:gd name="connsiteY1226" fmla="*/ 5145732 h 6812607"/>
              <a:gd name="connsiteX1227" fmla="*/ 6027539 w 6682383"/>
              <a:gd name="connsiteY1227" fmla="*/ 5145732 h 6812607"/>
              <a:gd name="connsiteX1228" fmla="*/ 6027539 w 6682383"/>
              <a:gd name="connsiteY1228" fmla="*/ 5153174 h 6812607"/>
              <a:gd name="connsiteX1229" fmla="*/ 5648027 w 6682383"/>
              <a:gd name="connsiteY1229" fmla="*/ 5145732 h 6812607"/>
              <a:gd name="connsiteX1230" fmla="*/ 5651748 w 6682383"/>
              <a:gd name="connsiteY1230" fmla="*/ 5145732 h 6812607"/>
              <a:gd name="connsiteX1231" fmla="*/ 5655468 w 6682383"/>
              <a:gd name="connsiteY1231" fmla="*/ 5145732 h 6812607"/>
              <a:gd name="connsiteX1232" fmla="*/ 5655468 w 6682383"/>
              <a:gd name="connsiteY1232" fmla="*/ 5153174 h 6812607"/>
              <a:gd name="connsiteX1233" fmla="*/ 5328047 w 6682383"/>
              <a:gd name="connsiteY1233" fmla="*/ 5145732 h 6812607"/>
              <a:gd name="connsiteX1234" fmla="*/ 5335488 w 6682383"/>
              <a:gd name="connsiteY1234" fmla="*/ 5145732 h 6812607"/>
              <a:gd name="connsiteX1235" fmla="*/ 5342929 w 6682383"/>
              <a:gd name="connsiteY1235" fmla="*/ 5145732 h 6812607"/>
              <a:gd name="connsiteX1236" fmla="*/ 5335488 w 6682383"/>
              <a:gd name="connsiteY1236" fmla="*/ 5153174 h 6812607"/>
              <a:gd name="connsiteX1237" fmla="*/ 5331767 w 6682383"/>
              <a:gd name="connsiteY1237" fmla="*/ 5153174 h 6812607"/>
              <a:gd name="connsiteX1238" fmla="*/ 5328047 w 6682383"/>
              <a:gd name="connsiteY1238" fmla="*/ 5145732 h 6812607"/>
              <a:gd name="connsiteX1239" fmla="*/ 4844355 w 6682383"/>
              <a:gd name="connsiteY1239" fmla="*/ 5145732 h 6812607"/>
              <a:gd name="connsiteX1240" fmla="*/ 4851797 w 6682383"/>
              <a:gd name="connsiteY1240" fmla="*/ 5153174 h 6812607"/>
              <a:gd name="connsiteX1241" fmla="*/ 4844355 w 6682383"/>
              <a:gd name="connsiteY1241" fmla="*/ 5153174 h 6812607"/>
              <a:gd name="connsiteX1242" fmla="*/ 4844355 w 6682383"/>
              <a:gd name="connsiteY1242" fmla="*/ 5145732 h 6812607"/>
              <a:gd name="connsiteX1243" fmla="*/ 5685234 w 6682383"/>
              <a:gd name="connsiteY1243" fmla="*/ 5138291 h 6812607"/>
              <a:gd name="connsiteX1244" fmla="*/ 5707558 w 6682383"/>
              <a:gd name="connsiteY1244" fmla="*/ 5145732 h 6812607"/>
              <a:gd name="connsiteX1245" fmla="*/ 5685234 w 6682383"/>
              <a:gd name="connsiteY1245" fmla="*/ 5145732 h 6812607"/>
              <a:gd name="connsiteX1246" fmla="*/ 5685234 w 6682383"/>
              <a:gd name="connsiteY1246" fmla="*/ 5138291 h 6812607"/>
              <a:gd name="connsiteX1247" fmla="*/ 5409902 w 6682383"/>
              <a:gd name="connsiteY1247" fmla="*/ 5138291 h 6812607"/>
              <a:gd name="connsiteX1248" fmla="*/ 5417343 w 6682383"/>
              <a:gd name="connsiteY1248" fmla="*/ 5142011 h 6812607"/>
              <a:gd name="connsiteX1249" fmla="*/ 5417343 w 6682383"/>
              <a:gd name="connsiteY1249" fmla="*/ 5145732 h 6812607"/>
              <a:gd name="connsiteX1250" fmla="*/ 5409902 w 6682383"/>
              <a:gd name="connsiteY1250" fmla="*/ 5145732 h 6812607"/>
              <a:gd name="connsiteX1251" fmla="*/ 5409902 w 6682383"/>
              <a:gd name="connsiteY1251" fmla="*/ 5138291 h 6812607"/>
              <a:gd name="connsiteX1252" fmla="*/ 4122539 w 6682383"/>
              <a:gd name="connsiteY1252" fmla="*/ 5138291 h 6812607"/>
              <a:gd name="connsiteX1253" fmla="*/ 4129980 w 6682383"/>
              <a:gd name="connsiteY1253" fmla="*/ 5138291 h 6812607"/>
              <a:gd name="connsiteX1254" fmla="*/ 4122539 w 6682383"/>
              <a:gd name="connsiteY1254" fmla="*/ 5145732 h 6812607"/>
              <a:gd name="connsiteX1255" fmla="*/ 4107656 w 6682383"/>
              <a:gd name="connsiteY1255" fmla="*/ 5156894 h 6812607"/>
              <a:gd name="connsiteX1256" fmla="*/ 4100215 w 6682383"/>
              <a:gd name="connsiteY1256" fmla="*/ 5164336 h 6812607"/>
              <a:gd name="connsiteX1257" fmla="*/ 4092773 w 6682383"/>
              <a:gd name="connsiteY1257" fmla="*/ 5160615 h 6812607"/>
              <a:gd name="connsiteX1258" fmla="*/ 4107656 w 6682383"/>
              <a:gd name="connsiteY1258" fmla="*/ 5145732 h 6812607"/>
              <a:gd name="connsiteX1259" fmla="*/ 5640586 w 6682383"/>
              <a:gd name="connsiteY1259" fmla="*/ 5130849 h 6812607"/>
              <a:gd name="connsiteX1260" fmla="*/ 5662910 w 6682383"/>
              <a:gd name="connsiteY1260" fmla="*/ 5130849 h 6812607"/>
              <a:gd name="connsiteX1261" fmla="*/ 5677793 w 6682383"/>
              <a:gd name="connsiteY1261" fmla="*/ 5138291 h 6812607"/>
              <a:gd name="connsiteX1262" fmla="*/ 5655468 w 6682383"/>
              <a:gd name="connsiteY1262" fmla="*/ 5138291 h 6812607"/>
              <a:gd name="connsiteX1263" fmla="*/ 5633144 w 6682383"/>
              <a:gd name="connsiteY1263" fmla="*/ 5134570 h 6812607"/>
              <a:gd name="connsiteX1264" fmla="*/ 5640586 w 6682383"/>
              <a:gd name="connsiteY1264" fmla="*/ 5130849 h 6812607"/>
              <a:gd name="connsiteX1265" fmla="*/ 5543847 w 6682383"/>
              <a:gd name="connsiteY1265" fmla="*/ 5123408 h 6812607"/>
              <a:gd name="connsiteX1266" fmla="*/ 5551289 w 6682383"/>
              <a:gd name="connsiteY1266" fmla="*/ 5130849 h 6812607"/>
              <a:gd name="connsiteX1267" fmla="*/ 5551289 w 6682383"/>
              <a:gd name="connsiteY1267" fmla="*/ 5138291 h 6812607"/>
              <a:gd name="connsiteX1268" fmla="*/ 5547568 w 6682383"/>
              <a:gd name="connsiteY1268" fmla="*/ 5134570 h 6812607"/>
              <a:gd name="connsiteX1269" fmla="*/ 5543847 w 6682383"/>
              <a:gd name="connsiteY1269" fmla="*/ 5130849 h 6812607"/>
              <a:gd name="connsiteX1270" fmla="*/ 5543847 w 6682383"/>
              <a:gd name="connsiteY1270" fmla="*/ 5123408 h 6812607"/>
              <a:gd name="connsiteX1271" fmla="*/ 5454551 w 6682383"/>
              <a:gd name="connsiteY1271" fmla="*/ 5123408 h 6812607"/>
              <a:gd name="connsiteX1272" fmla="*/ 5454551 w 6682383"/>
              <a:gd name="connsiteY1272" fmla="*/ 5130849 h 6812607"/>
              <a:gd name="connsiteX1273" fmla="*/ 5450830 w 6682383"/>
              <a:gd name="connsiteY1273" fmla="*/ 5130849 h 6812607"/>
              <a:gd name="connsiteX1274" fmla="*/ 5447109 w 6682383"/>
              <a:gd name="connsiteY1274" fmla="*/ 5130849 h 6812607"/>
              <a:gd name="connsiteX1275" fmla="*/ 5454551 w 6682383"/>
              <a:gd name="connsiteY1275" fmla="*/ 5123408 h 6812607"/>
              <a:gd name="connsiteX1276" fmla="*/ 4714131 w 6682383"/>
              <a:gd name="connsiteY1276" fmla="*/ 5120617 h 6812607"/>
              <a:gd name="connsiteX1277" fmla="*/ 4702968 w 6682383"/>
              <a:gd name="connsiteY1277" fmla="*/ 5123408 h 6812607"/>
              <a:gd name="connsiteX1278" fmla="*/ 4702968 w 6682383"/>
              <a:gd name="connsiteY1278" fmla="*/ 5130849 h 6812607"/>
              <a:gd name="connsiteX1279" fmla="*/ 4717851 w 6682383"/>
              <a:gd name="connsiteY1279" fmla="*/ 5127129 h 6812607"/>
              <a:gd name="connsiteX1280" fmla="*/ 4714131 w 6682383"/>
              <a:gd name="connsiteY1280" fmla="*/ 5120617 h 6812607"/>
              <a:gd name="connsiteX1281" fmla="*/ 4829472 w 6682383"/>
              <a:gd name="connsiteY1281" fmla="*/ 5115967 h 6812607"/>
              <a:gd name="connsiteX1282" fmla="*/ 4835984 w 6682383"/>
              <a:gd name="connsiteY1282" fmla="*/ 5115967 h 6812607"/>
              <a:gd name="connsiteX1283" fmla="*/ 4836914 w 6682383"/>
              <a:gd name="connsiteY1283" fmla="*/ 5115967 h 6812607"/>
              <a:gd name="connsiteX1284" fmla="*/ 4829472 w 6682383"/>
              <a:gd name="connsiteY1284" fmla="*/ 5123408 h 6812607"/>
              <a:gd name="connsiteX1285" fmla="*/ 4792265 w 6682383"/>
              <a:gd name="connsiteY1285" fmla="*/ 5115967 h 6812607"/>
              <a:gd name="connsiteX1286" fmla="*/ 4799707 w 6682383"/>
              <a:gd name="connsiteY1286" fmla="*/ 5123408 h 6812607"/>
              <a:gd name="connsiteX1287" fmla="*/ 4784824 w 6682383"/>
              <a:gd name="connsiteY1287" fmla="*/ 5130849 h 6812607"/>
              <a:gd name="connsiteX1288" fmla="*/ 4766220 w 6682383"/>
              <a:gd name="connsiteY1288" fmla="*/ 5134570 h 6812607"/>
              <a:gd name="connsiteX1289" fmla="*/ 4755058 w 6682383"/>
              <a:gd name="connsiteY1289" fmla="*/ 5138291 h 6812607"/>
              <a:gd name="connsiteX1290" fmla="*/ 4777383 w 6682383"/>
              <a:gd name="connsiteY1290" fmla="*/ 5123408 h 6812607"/>
              <a:gd name="connsiteX1291" fmla="*/ 4792265 w 6682383"/>
              <a:gd name="connsiteY1291" fmla="*/ 5115967 h 6812607"/>
              <a:gd name="connsiteX1292" fmla="*/ 4576465 w 6682383"/>
              <a:gd name="connsiteY1292" fmla="*/ 5115967 h 6812607"/>
              <a:gd name="connsiteX1293" fmla="*/ 4569023 w 6682383"/>
              <a:gd name="connsiteY1293" fmla="*/ 5123408 h 6812607"/>
              <a:gd name="connsiteX1294" fmla="*/ 4583906 w 6682383"/>
              <a:gd name="connsiteY1294" fmla="*/ 5123408 h 6812607"/>
              <a:gd name="connsiteX1295" fmla="*/ 4580185 w 6682383"/>
              <a:gd name="connsiteY1295" fmla="*/ 5115967 h 6812607"/>
              <a:gd name="connsiteX1296" fmla="*/ 4576465 w 6682383"/>
              <a:gd name="connsiteY1296" fmla="*/ 5115967 h 6812607"/>
              <a:gd name="connsiteX1297" fmla="*/ 4671808 w 6682383"/>
              <a:gd name="connsiteY1297" fmla="*/ 5113641 h 6812607"/>
              <a:gd name="connsiteX1298" fmla="*/ 4673203 w 6682383"/>
              <a:gd name="connsiteY1298" fmla="*/ 5123408 h 6812607"/>
              <a:gd name="connsiteX1299" fmla="*/ 4658320 w 6682383"/>
              <a:gd name="connsiteY1299" fmla="*/ 5123408 h 6812607"/>
              <a:gd name="connsiteX1300" fmla="*/ 4665761 w 6682383"/>
              <a:gd name="connsiteY1300" fmla="*/ 5115967 h 6812607"/>
              <a:gd name="connsiteX1301" fmla="*/ 4671808 w 6682383"/>
              <a:gd name="connsiteY1301" fmla="*/ 5113641 h 6812607"/>
              <a:gd name="connsiteX1302" fmla="*/ 5283398 w 6682383"/>
              <a:gd name="connsiteY1302" fmla="*/ 5101084 h 6812607"/>
              <a:gd name="connsiteX1303" fmla="*/ 5305722 w 6682383"/>
              <a:gd name="connsiteY1303" fmla="*/ 5101084 h 6812607"/>
              <a:gd name="connsiteX1304" fmla="*/ 5335488 w 6682383"/>
              <a:gd name="connsiteY1304" fmla="*/ 5108525 h 6812607"/>
              <a:gd name="connsiteX1305" fmla="*/ 5320605 w 6682383"/>
              <a:gd name="connsiteY1305" fmla="*/ 5108525 h 6812607"/>
              <a:gd name="connsiteX1306" fmla="*/ 5316885 w 6682383"/>
              <a:gd name="connsiteY1306" fmla="*/ 5108525 h 6812607"/>
              <a:gd name="connsiteX1307" fmla="*/ 5305722 w 6682383"/>
              <a:gd name="connsiteY1307" fmla="*/ 5108525 h 6812607"/>
              <a:gd name="connsiteX1308" fmla="*/ 5283398 w 6682383"/>
              <a:gd name="connsiteY1308" fmla="*/ 5101084 h 6812607"/>
              <a:gd name="connsiteX1309" fmla="*/ 5253633 w 6682383"/>
              <a:gd name="connsiteY1309" fmla="*/ 5101084 h 6812607"/>
              <a:gd name="connsiteX1310" fmla="*/ 5268515 w 6682383"/>
              <a:gd name="connsiteY1310" fmla="*/ 5101084 h 6812607"/>
              <a:gd name="connsiteX1311" fmla="*/ 5275957 w 6682383"/>
              <a:gd name="connsiteY1311" fmla="*/ 5108525 h 6812607"/>
              <a:gd name="connsiteX1312" fmla="*/ 5268515 w 6682383"/>
              <a:gd name="connsiteY1312" fmla="*/ 5108525 h 6812607"/>
              <a:gd name="connsiteX1313" fmla="*/ 5261074 w 6682383"/>
              <a:gd name="connsiteY1313" fmla="*/ 5108525 h 6812607"/>
              <a:gd name="connsiteX1314" fmla="*/ 5253633 w 6682383"/>
              <a:gd name="connsiteY1314" fmla="*/ 5108525 h 6812607"/>
              <a:gd name="connsiteX1315" fmla="*/ 4859238 w 6682383"/>
              <a:gd name="connsiteY1315" fmla="*/ 5101084 h 6812607"/>
              <a:gd name="connsiteX1316" fmla="*/ 4859238 w 6682383"/>
              <a:gd name="connsiteY1316" fmla="*/ 5108525 h 6812607"/>
              <a:gd name="connsiteX1317" fmla="*/ 4859238 w 6682383"/>
              <a:gd name="connsiteY1317" fmla="*/ 5112246 h 6812607"/>
              <a:gd name="connsiteX1318" fmla="*/ 4859238 w 6682383"/>
              <a:gd name="connsiteY1318" fmla="*/ 5123408 h 6812607"/>
              <a:gd name="connsiteX1319" fmla="*/ 4855517 w 6682383"/>
              <a:gd name="connsiteY1319" fmla="*/ 5127129 h 6812607"/>
              <a:gd name="connsiteX1320" fmla="*/ 4848076 w 6682383"/>
              <a:gd name="connsiteY1320" fmla="*/ 5130849 h 6812607"/>
              <a:gd name="connsiteX1321" fmla="*/ 4844355 w 6682383"/>
              <a:gd name="connsiteY1321" fmla="*/ 5127129 h 6812607"/>
              <a:gd name="connsiteX1322" fmla="*/ 4851797 w 6682383"/>
              <a:gd name="connsiteY1322" fmla="*/ 5115967 h 6812607"/>
              <a:gd name="connsiteX1323" fmla="*/ 4859238 w 6682383"/>
              <a:gd name="connsiteY1323" fmla="*/ 5101084 h 6812607"/>
              <a:gd name="connsiteX1324" fmla="*/ 4844355 w 6682383"/>
              <a:gd name="connsiteY1324" fmla="*/ 5101084 h 6812607"/>
              <a:gd name="connsiteX1325" fmla="*/ 4836914 w 6682383"/>
              <a:gd name="connsiteY1325" fmla="*/ 5108525 h 6812607"/>
              <a:gd name="connsiteX1326" fmla="*/ 4829472 w 6682383"/>
              <a:gd name="connsiteY1326" fmla="*/ 5115967 h 6812607"/>
              <a:gd name="connsiteX1327" fmla="*/ 4825752 w 6682383"/>
              <a:gd name="connsiteY1327" fmla="*/ 5123408 h 6812607"/>
              <a:gd name="connsiteX1328" fmla="*/ 4814590 w 6682383"/>
              <a:gd name="connsiteY1328" fmla="*/ 5123408 h 6812607"/>
              <a:gd name="connsiteX1329" fmla="*/ 4807148 w 6682383"/>
              <a:gd name="connsiteY1329" fmla="*/ 5115967 h 6812607"/>
              <a:gd name="connsiteX1330" fmla="*/ 4825752 w 6682383"/>
              <a:gd name="connsiteY1330" fmla="*/ 5104804 h 6812607"/>
              <a:gd name="connsiteX1331" fmla="*/ 4844355 w 6682383"/>
              <a:gd name="connsiteY1331" fmla="*/ 5101084 h 6812607"/>
              <a:gd name="connsiteX1332" fmla="*/ 4308574 w 6682383"/>
              <a:gd name="connsiteY1332" fmla="*/ 5101084 h 6812607"/>
              <a:gd name="connsiteX1333" fmla="*/ 4319736 w 6682383"/>
              <a:gd name="connsiteY1333" fmla="*/ 5101084 h 6812607"/>
              <a:gd name="connsiteX1334" fmla="*/ 4308574 w 6682383"/>
              <a:gd name="connsiteY1334" fmla="*/ 5108525 h 6812607"/>
              <a:gd name="connsiteX1335" fmla="*/ 4301133 w 6682383"/>
              <a:gd name="connsiteY1335" fmla="*/ 5108525 h 6812607"/>
              <a:gd name="connsiteX1336" fmla="*/ 4033242 w 6682383"/>
              <a:gd name="connsiteY1336" fmla="*/ 5101084 h 6812607"/>
              <a:gd name="connsiteX1337" fmla="*/ 4003477 w 6682383"/>
              <a:gd name="connsiteY1337" fmla="*/ 5108525 h 6812607"/>
              <a:gd name="connsiteX1338" fmla="*/ 3973711 w 6682383"/>
              <a:gd name="connsiteY1338" fmla="*/ 5123408 h 6812607"/>
              <a:gd name="connsiteX1339" fmla="*/ 3958829 w 6682383"/>
              <a:gd name="connsiteY1339" fmla="*/ 5138291 h 6812607"/>
              <a:gd name="connsiteX1340" fmla="*/ 3951387 w 6682383"/>
              <a:gd name="connsiteY1340" fmla="*/ 5138291 h 6812607"/>
              <a:gd name="connsiteX1341" fmla="*/ 3929063 w 6682383"/>
              <a:gd name="connsiteY1341" fmla="*/ 5153174 h 6812607"/>
              <a:gd name="connsiteX1342" fmla="*/ 3958829 w 6682383"/>
              <a:gd name="connsiteY1342" fmla="*/ 5138291 h 6812607"/>
              <a:gd name="connsiteX1343" fmla="*/ 3981152 w 6682383"/>
              <a:gd name="connsiteY1343" fmla="*/ 5130849 h 6812607"/>
              <a:gd name="connsiteX1344" fmla="*/ 3996035 w 6682383"/>
              <a:gd name="connsiteY1344" fmla="*/ 5123408 h 6812607"/>
              <a:gd name="connsiteX1345" fmla="*/ 4014639 w 6682383"/>
              <a:gd name="connsiteY1345" fmla="*/ 5115967 h 6812607"/>
              <a:gd name="connsiteX1346" fmla="*/ 4025801 w 6682383"/>
              <a:gd name="connsiteY1346" fmla="*/ 5112246 h 6812607"/>
              <a:gd name="connsiteX1347" fmla="*/ 4033242 w 6682383"/>
              <a:gd name="connsiteY1347" fmla="*/ 5101084 h 6812607"/>
              <a:gd name="connsiteX1348" fmla="*/ 6164275 w 6682383"/>
              <a:gd name="connsiteY1348" fmla="*/ 5097363 h 6812607"/>
              <a:gd name="connsiteX1349" fmla="*/ 6172646 w 6682383"/>
              <a:gd name="connsiteY1349" fmla="*/ 5101084 h 6812607"/>
              <a:gd name="connsiteX1350" fmla="*/ 6183808 w 6682383"/>
              <a:gd name="connsiteY1350" fmla="*/ 5108525 h 6812607"/>
              <a:gd name="connsiteX1351" fmla="*/ 6168926 w 6682383"/>
              <a:gd name="connsiteY1351" fmla="*/ 5108525 h 6812607"/>
              <a:gd name="connsiteX1352" fmla="*/ 6161484 w 6682383"/>
              <a:gd name="connsiteY1352" fmla="*/ 5101084 h 6812607"/>
              <a:gd name="connsiteX1353" fmla="*/ 6164275 w 6682383"/>
              <a:gd name="connsiteY1353" fmla="*/ 5097363 h 6812607"/>
              <a:gd name="connsiteX1354" fmla="*/ 5207124 w 6682383"/>
              <a:gd name="connsiteY1354" fmla="*/ 5097363 h 6812607"/>
              <a:gd name="connsiteX1355" fmla="*/ 5208984 w 6682383"/>
              <a:gd name="connsiteY1355" fmla="*/ 5101084 h 6812607"/>
              <a:gd name="connsiteX1356" fmla="*/ 5201543 w 6682383"/>
              <a:gd name="connsiteY1356" fmla="*/ 5101084 h 6812607"/>
              <a:gd name="connsiteX1357" fmla="*/ 5207124 w 6682383"/>
              <a:gd name="connsiteY1357" fmla="*/ 5097363 h 6812607"/>
              <a:gd name="connsiteX1358" fmla="*/ 5171777 w 6682383"/>
              <a:gd name="connsiteY1358" fmla="*/ 5093642 h 6812607"/>
              <a:gd name="connsiteX1359" fmla="*/ 5182939 w 6682383"/>
              <a:gd name="connsiteY1359" fmla="*/ 5097363 h 6812607"/>
              <a:gd name="connsiteX1360" fmla="*/ 5186660 w 6682383"/>
              <a:gd name="connsiteY1360" fmla="*/ 5101084 h 6812607"/>
              <a:gd name="connsiteX1361" fmla="*/ 5179218 w 6682383"/>
              <a:gd name="connsiteY1361" fmla="*/ 5101084 h 6812607"/>
              <a:gd name="connsiteX1362" fmla="*/ 5171777 w 6682383"/>
              <a:gd name="connsiteY1362" fmla="*/ 5101084 h 6812607"/>
              <a:gd name="connsiteX1363" fmla="*/ 5142011 w 6682383"/>
              <a:gd name="connsiteY1363" fmla="*/ 5101084 h 6812607"/>
              <a:gd name="connsiteX1364" fmla="*/ 4695527 w 6682383"/>
              <a:gd name="connsiteY1364" fmla="*/ 5093642 h 6812607"/>
              <a:gd name="connsiteX1365" fmla="*/ 4695527 w 6682383"/>
              <a:gd name="connsiteY1365" fmla="*/ 5101084 h 6812607"/>
              <a:gd name="connsiteX1366" fmla="*/ 4688086 w 6682383"/>
              <a:gd name="connsiteY1366" fmla="*/ 5101084 h 6812607"/>
              <a:gd name="connsiteX1367" fmla="*/ 4669482 w 6682383"/>
              <a:gd name="connsiteY1367" fmla="*/ 5093642 h 6812607"/>
              <a:gd name="connsiteX1368" fmla="*/ 4673203 w 6682383"/>
              <a:gd name="connsiteY1368" fmla="*/ 5101084 h 6812607"/>
              <a:gd name="connsiteX1369" fmla="*/ 4669482 w 6682383"/>
              <a:gd name="connsiteY1369" fmla="*/ 5097363 h 6812607"/>
              <a:gd name="connsiteX1370" fmla="*/ 4669482 w 6682383"/>
              <a:gd name="connsiteY1370" fmla="*/ 5093642 h 6812607"/>
              <a:gd name="connsiteX1371" fmla="*/ 5476875 w 6682383"/>
              <a:gd name="connsiteY1371" fmla="*/ 5086201 h 6812607"/>
              <a:gd name="connsiteX1372" fmla="*/ 5476875 w 6682383"/>
              <a:gd name="connsiteY1372" fmla="*/ 5093642 h 6812607"/>
              <a:gd name="connsiteX1373" fmla="*/ 5469433 w 6682383"/>
              <a:gd name="connsiteY1373" fmla="*/ 5093642 h 6812607"/>
              <a:gd name="connsiteX1374" fmla="*/ 4851797 w 6682383"/>
              <a:gd name="connsiteY1374" fmla="*/ 5086201 h 6812607"/>
              <a:gd name="connsiteX1375" fmla="*/ 4866679 w 6682383"/>
              <a:gd name="connsiteY1375" fmla="*/ 5086201 h 6812607"/>
              <a:gd name="connsiteX1376" fmla="*/ 4859238 w 6682383"/>
              <a:gd name="connsiteY1376" fmla="*/ 5093642 h 6812607"/>
              <a:gd name="connsiteX1377" fmla="*/ 4650879 w 6682383"/>
              <a:gd name="connsiteY1377" fmla="*/ 5086201 h 6812607"/>
              <a:gd name="connsiteX1378" fmla="*/ 4650879 w 6682383"/>
              <a:gd name="connsiteY1378" fmla="*/ 5093642 h 6812607"/>
              <a:gd name="connsiteX1379" fmla="*/ 4658320 w 6682383"/>
              <a:gd name="connsiteY1379" fmla="*/ 5093642 h 6812607"/>
              <a:gd name="connsiteX1380" fmla="*/ 4658320 w 6682383"/>
              <a:gd name="connsiteY1380" fmla="*/ 5101084 h 6812607"/>
              <a:gd name="connsiteX1381" fmla="*/ 4606230 w 6682383"/>
              <a:gd name="connsiteY1381" fmla="*/ 5123408 h 6812607"/>
              <a:gd name="connsiteX1382" fmla="*/ 4613672 w 6682383"/>
              <a:gd name="connsiteY1382" fmla="*/ 5115967 h 6812607"/>
              <a:gd name="connsiteX1383" fmla="*/ 4621113 w 6682383"/>
              <a:gd name="connsiteY1383" fmla="*/ 5108525 h 6812607"/>
              <a:gd name="connsiteX1384" fmla="*/ 4643437 w 6682383"/>
              <a:gd name="connsiteY1384" fmla="*/ 5104804 h 6812607"/>
              <a:gd name="connsiteX1385" fmla="*/ 4643437 w 6682383"/>
              <a:gd name="connsiteY1385" fmla="*/ 5101084 h 6812607"/>
              <a:gd name="connsiteX1386" fmla="*/ 4647158 w 6682383"/>
              <a:gd name="connsiteY1386" fmla="*/ 5089922 h 6812607"/>
              <a:gd name="connsiteX1387" fmla="*/ 4650879 w 6682383"/>
              <a:gd name="connsiteY1387" fmla="*/ 5086201 h 6812607"/>
              <a:gd name="connsiteX1388" fmla="*/ 4635996 w 6682383"/>
              <a:gd name="connsiteY1388" fmla="*/ 5086201 h 6812607"/>
              <a:gd name="connsiteX1389" fmla="*/ 4635996 w 6682383"/>
              <a:gd name="connsiteY1389" fmla="*/ 5093642 h 6812607"/>
              <a:gd name="connsiteX1390" fmla="*/ 4628554 w 6682383"/>
              <a:gd name="connsiteY1390" fmla="*/ 5093642 h 6812607"/>
              <a:gd name="connsiteX1391" fmla="*/ 4360664 w 6682383"/>
              <a:gd name="connsiteY1391" fmla="*/ 5078760 h 6812607"/>
              <a:gd name="connsiteX1392" fmla="*/ 4375547 w 6682383"/>
              <a:gd name="connsiteY1392" fmla="*/ 5078760 h 6812607"/>
              <a:gd name="connsiteX1393" fmla="*/ 4338340 w 6682383"/>
              <a:gd name="connsiteY1393" fmla="*/ 5093642 h 6812607"/>
              <a:gd name="connsiteX1394" fmla="*/ 4345781 w 6682383"/>
              <a:gd name="connsiteY1394" fmla="*/ 5086201 h 6812607"/>
              <a:gd name="connsiteX1395" fmla="*/ 4360664 w 6682383"/>
              <a:gd name="connsiteY1395" fmla="*/ 5078760 h 6812607"/>
              <a:gd name="connsiteX1396" fmla="*/ 4746687 w 6682383"/>
              <a:gd name="connsiteY1396" fmla="*/ 5074109 h 6812607"/>
              <a:gd name="connsiteX1397" fmla="*/ 4751338 w 6682383"/>
              <a:gd name="connsiteY1397" fmla="*/ 5075039 h 6812607"/>
              <a:gd name="connsiteX1398" fmla="*/ 4762500 w 6682383"/>
              <a:gd name="connsiteY1398" fmla="*/ 5078760 h 6812607"/>
              <a:gd name="connsiteX1399" fmla="*/ 4758779 w 6682383"/>
              <a:gd name="connsiteY1399" fmla="*/ 5082480 h 6812607"/>
              <a:gd name="connsiteX1400" fmla="*/ 4747617 w 6682383"/>
              <a:gd name="connsiteY1400" fmla="*/ 5086201 h 6812607"/>
              <a:gd name="connsiteX1401" fmla="*/ 4702968 w 6682383"/>
              <a:gd name="connsiteY1401" fmla="*/ 5093642 h 6812607"/>
              <a:gd name="connsiteX1402" fmla="*/ 4695527 w 6682383"/>
              <a:gd name="connsiteY1402" fmla="*/ 5093642 h 6812607"/>
              <a:gd name="connsiteX1403" fmla="*/ 4701108 w 6682383"/>
              <a:gd name="connsiteY1403" fmla="*/ 5088062 h 6812607"/>
              <a:gd name="connsiteX1404" fmla="*/ 4740176 w 6682383"/>
              <a:gd name="connsiteY1404" fmla="*/ 5078760 h 6812607"/>
              <a:gd name="connsiteX1405" fmla="*/ 4746687 w 6682383"/>
              <a:gd name="connsiteY1405" fmla="*/ 5074109 h 6812607"/>
              <a:gd name="connsiteX1406" fmla="*/ 6120556 w 6682383"/>
              <a:gd name="connsiteY1406" fmla="*/ 5063877 h 6812607"/>
              <a:gd name="connsiteX1407" fmla="*/ 6135439 w 6682383"/>
              <a:gd name="connsiteY1407" fmla="*/ 5075039 h 6812607"/>
              <a:gd name="connsiteX1408" fmla="*/ 6146601 w 6682383"/>
              <a:gd name="connsiteY1408" fmla="*/ 5086201 h 6812607"/>
              <a:gd name="connsiteX1409" fmla="*/ 6131718 w 6682383"/>
              <a:gd name="connsiteY1409" fmla="*/ 5078760 h 6812607"/>
              <a:gd name="connsiteX1410" fmla="*/ 6120556 w 6682383"/>
              <a:gd name="connsiteY1410" fmla="*/ 5063877 h 6812607"/>
              <a:gd name="connsiteX1411" fmla="*/ 4316016 w 6682383"/>
              <a:gd name="connsiteY1411" fmla="*/ 5063877 h 6812607"/>
              <a:gd name="connsiteX1412" fmla="*/ 4278809 w 6682383"/>
              <a:gd name="connsiteY1412" fmla="*/ 5093642 h 6812607"/>
              <a:gd name="connsiteX1413" fmla="*/ 4249043 w 6682383"/>
              <a:gd name="connsiteY1413" fmla="*/ 5108525 h 6812607"/>
              <a:gd name="connsiteX1414" fmla="*/ 4211836 w 6682383"/>
              <a:gd name="connsiteY1414" fmla="*/ 5115967 h 6812607"/>
              <a:gd name="connsiteX1415" fmla="*/ 4222998 w 6682383"/>
              <a:gd name="connsiteY1415" fmla="*/ 5101084 h 6812607"/>
              <a:gd name="connsiteX1416" fmla="*/ 4241602 w 6682383"/>
              <a:gd name="connsiteY1416" fmla="*/ 5093642 h 6812607"/>
              <a:gd name="connsiteX1417" fmla="*/ 4252764 w 6682383"/>
              <a:gd name="connsiteY1417" fmla="*/ 5089922 h 6812607"/>
              <a:gd name="connsiteX1418" fmla="*/ 4263926 w 6682383"/>
              <a:gd name="connsiteY1418" fmla="*/ 5093642 h 6812607"/>
              <a:gd name="connsiteX1419" fmla="*/ 4271367 w 6682383"/>
              <a:gd name="connsiteY1419" fmla="*/ 5086201 h 6812607"/>
              <a:gd name="connsiteX1420" fmla="*/ 4286250 w 6682383"/>
              <a:gd name="connsiteY1420" fmla="*/ 5078760 h 6812607"/>
              <a:gd name="connsiteX1421" fmla="*/ 4293691 w 6682383"/>
              <a:gd name="connsiteY1421" fmla="*/ 5078760 h 6812607"/>
              <a:gd name="connsiteX1422" fmla="*/ 4301133 w 6682383"/>
              <a:gd name="connsiteY1422" fmla="*/ 5071318 h 6812607"/>
              <a:gd name="connsiteX1423" fmla="*/ 4316016 w 6682383"/>
              <a:gd name="connsiteY1423" fmla="*/ 5063877 h 6812607"/>
              <a:gd name="connsiteX1424" fmla="*/ 4159746 w 6682383"/>
              <a:gd name="connsiteY1424" fmla="*/ 5056435 h 6812607"/>
              <a:gd name="connsiteX1425" fmla="*/ 4152305 w 6682383"/>
              <a:gd name="connsiteY1425" fmla="*/ 5063877 h 6812607"/>
              <a:gd name="connsiteX1426" fmla="*/ 4159746 w 6682383"/>
              <a:gd name="connsiteY1426" fmla="*/ 5063877 h 6812607"/>
              <a:gd name="connsiteX1427" fmla="*/ 4159746 w 6682383"/>
              <a:gd name="connsiteY1427" fmla="*/ 5056435 h 6812607"/>
              <a:gd name="connsiteX1428" fmla="*/ 4673203 w 6682383"/>
              <a:gd name="connsiteY1428" fmla="*/ 5048994 h 6812607"/>
              <a:gd name="connsiteX1429" fmla="*/ 4680644 w 6682383"/>
              <a:gd name="connsiteY1429" fmla="*/ 5056435 h 6812607"/>
              <a:gd name="connsiteX1430" fmla="*/ 4680644 w 6682383"/>
              <a:gd name="connsiteY1430" fmla="*/ 5048994 h 6812607"/>
              <a:gd name="connsiteX1431" fmla="*/ 4673203 w 6682383"/>
              <a:gd name="connsiteY1431" fmla="*/ 5048994 h 6812607"/>
              <a:gd name="connsiteX1432" fmla="*/ 4829472 w 6682383"/>
              <a:gd name="connsiteY1432" fmla="*/ 5041553 h 6812607"/>
              <a:gd name="connsiteX1433" fmla="*/ 4822031 w 6682383"/>
              <a:gd name="connsiteY1433" fmla="*/ 5045273 h 6812607"/>
              <a:gd name="connsiteX1434" fmla="*/ 4829472 w 6682383"/>
              <a:gd name="connsiteY1434" fmla="*/ 5048994 h 6812607"/>
              <a:gd name="connsiteX1435" fmla="*/ 4829472 w 6682383"/>
              <a:gd name="connsiteY1435" fmla="*/ 5041553 h 6812607"/>
              <a:gd name="connsiteX1436" fmla="*/ 4375547 w 6682383"/>
              <a:gd name="connsiteY1436" fmla="*/ 5041553 h 6812607"/>
              <a:gd name="connsiteX1437" fmla="*/ 4368105 w 6682383"/>
              <a:gd name="connsiteY1437" fmla="*/ 5048994 h 6812607"/>
              <a:gd name="connsiteX1438" fmla="*/ 4382988 w 6682383"/>
              <a:gd name="connsiteY1438" fmla="*/ 5048994 h 6812607"/>
              <a:gd name="connsiteX1439" fmla="*/ 4360664 w 6682383"/>
              <a:gd name="connsiteY1439" fmla="*/ 5056435 h 6812607"/>
              <a:gd name="connsiteX1440" fmla="*/ 4364385 w 6682383"/>
              <a:gd name="connsiteY1440" fmla="*/ 5045273 h 6812607"/>
              <a:gd name="connsiteX1441" fmla="*/ 4375547 w 6682383"/>
              <a:gd name="connsiteY1441" fmla="*/ 5041553 h 6812607"/>
              <a:gd name="connsiteX1442" fmla="*/ 4978301 w 6682383"/>
              <a:gd name="connsiteY1442" fmla="*/ 5034111 h 6812607"/>
              <a:gd name="connsiteX1443" fmla="*/ 4993183 w 6682383"/>
              <a:gd name="connsiteY1443" fmla="*/ 5034111 h 6812607"/>
              <a:gd name="connsiteX1444" fmla="*/ 4978301 w 6682383"/>
              <a:gd name="connsiteY1444" fmla="*/ 5041553 h 6812607"/>
              <a:gd name="connsiteX1445" fmla="*/ 4970859 w 6682383"/>
              <a:gd name="connsiteY1445" fmla="*/ 5048994 h 6812607"/>
              <a:gd name="connsiteX1446" fmla="*/ 4963418 w 6682383"/>
              <a:gd name="connsiteY1446" fmla="*/ 5048994 h 6812607"/>
              <a:gd name="connsiteX1447" fmla="*/ 4963418 w 6682383"/>
              <a:gd name="connsiteY1447" fmla="*/ 5041553 h 6812607"/>
              <a:gd name="connsiteX1448" fmla="*/ 4955976 w 6682383"/>
              <a:gd name="connsiteY1448" fmla="*/ 5041553 h 6812607"/>
              <a:gd name="connsiteX1449" fmla="*/ 4978301 w 6682383"/>
              <a:gd name="connsiteY1449" fmla="*/ 5034111 h 6812607"/>
              <a:gd name="connsiteX1450" fmla="*/ 4695527 w 6682383"/>
              <a:gd name="connsiteY1450" fmla="*/ 5034111 h 6812607"/>
              <a:gd name="connsiteX1451" fmla="*/ 4695527 w 6682383"/>
              <a:gd name="connsiteY1451" fmla="*/ 5041553 h 6812607"/>
              <a:gd name="connsiteX1452" fmla="*/ 4702968 w 6682383"/>
              <a:gd name="connsiteY1452" fmla="*/ 5041553 h 6812607"/>
              <a:gd name="connsiteX1453" fmla="*/ 4710410 w 6682383"/>
              <a:gd name="connsiteY1453" fmla="*/ 5034111 h 6812607"/>
              <a:gd name="connsiteX1454" fmla="*/ 4702968 w 6682383"/>
              <a:gd name="connsiteY1454" fmla="*/ 5034111 h 6812607"/>
              <a:gd name="connsiteX1455" fmla="*/ 4695527 w 6682383"/>
              <a:gd name="connsiteY1455" fmla="*/ 5034111 h 6812607"/>
              <a:gd name="connsiteX1456" fmla="*/ 5075039 w 6682383"/>
              <a:gd name="connsiteY1456" fmla="*/ 5026670 h 6812607"/>
              <a:gd name="connsiteX1457" fmla="*/ 5076899 w 6682383"/>
              <a:gd name="connsiteY1457" fmla="*/ 5026670 h 6812607"/>
              <a:gd name="connsiteX1458" fmla="*/ 5075039 w 6682383"/>
              <a:gd name="connsiteY1458" fmla="*/ 5034111 h 6812607"/>
              <a:gd name="connsiteX1459" fmla="*/ 4167188 w 6682383"/>
              <a:gd name="connsiteY1459" fmla="*/ 5026670 h 6812607"/>
              <a:gd name="connsiteX1460" fmla="*/ 4122539 w 6682383"/>
              <a:gd name="connsiteY1460" fmla="*/ 5048994 h 6812607"/>
              <a:gd name="connsiteX1461" fmla="*/ 4122539 w 6682383"/>
              <a:gd name="connsiteY1461" fmla="*/ 5056435 h 6812607"/>
              <a:gd name="connsiteX1462" fmla="*/ 4115098 w 6682383"/>
              <a:gd name="connsiteY1462" fmla="*/ 5056435 h 6812607"/>
              <a:gd name="connsiteX1463" fmla="*/ 4055566 w 6682383"/>
              <a:gd name="connsiteY1463" fmla="*/ 5078760 h 6812607"/>
              <a:gd name="connsiteX1464" fmla="*/ 4040684 w 6682383"/>
              <a:gd name="connsiteY1464" fmla="*/ 5093642 h 6812607"/>
              <a:gd name="connsiteX1465" fmla="*/ 4044404 w 6682383"/>
              <a:gd name="connsiteY1465" fmla="*/ 5101084 h 6812607"/>
              <a:gd name="connsiteX1466" fmla="*/ 4070449 w 6682383"/>
              <a:gd name="connsiteY1466" fmla="*/ 5093642 h 6812607"/>
              <a:gd name="connsiteX1467" fmla="*/ 4103936 w 6682383"/>
              <a:gd name="connsiteY1467" fmla="*/ 5075039 h 6812607"/>
              <a:gd name="connsiteX1468" fmla="*/ 4122539 w 6682383"/>
              <a:gd name="connsiteY1468" fmla="*/ 5063877 h 6812607"/>
              <a:gd name="connsiteX1469" fmla="*/ 4137422 w 6682383"/>
              <a:gd name="connsiteY1469" fmla="*/ 5056435 h 6812607"/>
              <a:gd name="connsiteX1470" fmla="*/ 4144863 w 6682383"/>
              <a:gd name="connsiteY1470" fmla="*/ 5056435 h 6812607"/>
              <a:gd name="connsiteX1471" fmla="*/ 4159746 w 6682383"/>
              <a:gd name="connsiteY1471" fmla="*/ 5048994 h 6812607"/>
              <a:gd name="connsiteX1472" fmla="*/ 4189512 w 6682383"/>
              <a:gd name="connsiteY1472" fmla="*/ 5041553 h 6812607"/>
              <a:gd name="connsiteX1473" fmla="*/ 4196953 w 6682383"/>
              <a:gd name="connsiteY1473" fmla="*/ 5041553 h 6812607"/>
              <a:gd name="connsiteX1474" fmla="*/ 4178350 w 6682383"/>
              <a:gd name="connsiteY1474" fmla="*/ 5030390 h 6812607"/>
              <a:gd name="connsiteX1475" fmla="*/ 4167188 w 6682383"/>
              <a:gd name="connsiteY1475" fmla="*/ 5026670 h 6812607"/>
              <a:gd name="connsiteX1476" fmla="*/ 4918769 w 6682383"/>
              <a:gd name="connsiteY1476" fmla="*/ 5019228 h 6812607"/>
              <a:gd name="connsiteX1477" fmla="*/ 4926211 w 6682383"/>
              <a:gd name="connsiteY1477" fmla="*/ 5019228 h 6812607"/>
              <a:gd name="connsiteX1478" fmla="*/ 4941093 w 6682383"/>
              <a:gd name="connsiteY1478" fmla="*/ 5019228 h 6812607"/>
              <a:gd name="connsiteX1479" fmla="*/ 4948535 w 6682383"/>
              <a:gd name="connsiteY1479" fmla="*/ 5019228 h 6812607"/>
              <a:gd name="connsiteX1480" fmla="*/ 4941093 w 6682383"/>
              <a:gd name="connsiteY1480" fmla="*/ 5026670 h 6812607"/>
              <a:gd name="connsiteX1481" fmla="*/ 4926211 w 6682383"/>
              <a:gd name="connsiteY1481" fmla="*/ 5026670 h 6812607"/>
              <a:gd name="connsiteX1482" fmla="*/ 4799707 w 6682383"/>
              <a:gd name="connsiteY1482" fmla="*/ 5019228 h 6812607"/>
              <a:gd name="connsiteX1483" fmla="*/ 4807148 w 6682383"/>
              <a:gd name="connsiteY1483" fmla="*/ 5026670 h 6812607"/>
              <a:gd name="connsiteX1484" fmla="*/ 4799707 w 6682383"/>
              <a:gd name="connsiteY1484" fmla="*/ 5019228 h 6812607"/>
              <a:gd name="connsiteX1485" fmla="*/ 4985742 w 6682383"/>
              <a:gd name="connsiteY1485" fmla="*/ 5011787 h 6812607"/>
              <a:gd name="connsiteX1486" fmla="*/ 5000625 w 6682383"/>
              <a:gd name="connsiteY1486" fmla="*/ 5019228 h 6812607"/>
              <a:gd name="connsiteX1487" fmla="*/ 4963418 w 6682383"/>
              <a:gd name="connsiteY1487" fmla="*/ 5026670 h 6812607"/>
              <a:gd name="connsiteX1488" fmla="*/ 4457402 w 6682383"/>
              <a:gd name="connsiteY1488" fmla="*/ 5011787 h 6812607"/>
              <a:gd name="connsiteX1489" fmla="*/ 4449961 w 6682383"/>
              <a:gd name="connsiteY1489" fmla="*/ 5019228 h 6812607"/>
              <a:gd name="connsiteX1490" fmla="*/ 4427636 w 6682383"/>
              <a:gd name="connsiteY1490" fmla="*/ 5026670 h 6812607"/>
              <a:gd name="connsiteX1491" fmla="*/ 4241602 w 6682383"/>
              <a:gd name="connsiteY1491" fmla="*/ 5011787 h 6812607"/>
              <a:gd name="connsiteX1492" fmla="*/ 4241602 w 6682383"/>
              <a:gd name="connsiteY1492" fmla="*/ 5019228 h 6812607"/>
              <a:gd name="connsiteX1493" fmla="*/ 4249043 w 6682383"/>
              <a:gd name="connsiteY1493" fmla="*/ 5019228 h 6812607"/>
              <a:gd name="connsiteX1494" fmla="*/ 4249043 w 6682383"/>
              <a:gd name="connsiteY1494" fmla="*/ 5011787 h 6812607"/>
              <a:gd name="connsiteX1495" fmla="*/ 4241602 w 6682383"/>
              <a:gd name="connsiteY1495" fmla="*/ 5011787 h 6812607"/>
              <a:gd name="connsiteX1496" fmla="*/ 5223867 w 6682383"/>
              <a:gd name="connsiteY1496" fmla="*/ 5004345 h 6812607"/>
              <a:gd name="connsiteX1497" fmla="*/ 5231308 w 6682383"/>
              <a:gd name="connsiteY1497" fmla="*/ 5008066 h 6812607"/>
              <a:gd name="connsiteX1498" fmla="*/ 5227588 w 6682383"/>
              <a:gd name="connsiteY1498" fmla="*/ 5011787 h 6812607"/>
              <a:gd name="connsiteX1499" fmla="*/ 5223867 w 6682383"/>
              <a:gd name="connsiteY1499" fmla="*/ 5004345 h 6812607"/>
              <a:gd name="connsiteX1500" fmla="*/ 5134570 w 6682383"/>
              <a:gd name="connsiteY1500" fmla="*/ 5004345 h 6812607"/>
              <a:gd name="connsiteX1501" fmla="*/ 5142011 w 6682383"/>
              <a:gd name="connsiteY1501" fmla="*/ 5011787 h 6812607"/>
              <a:gd name="connsiteX1502" fmla="*/ 5127129 w 6682383"/>
              <a:gd name="connsiteY1502" fmla="*/ 5011787 h 6812607"/>
              <a:gd name="connsiteX1503" fmla="*/ 4866679 w 6682383"/>
              <a:gd name="connsiteY1503" fmla="*/ 5004345 h 6812607"/>
              <a:gd name="connsiteX1504" fmla="*/ 4874121 w 6682383"/>
              <a:gd name="connsiteY1504" fmla="*/ 5011787 h 6812607"/>
              <a:gd name="connsiteX1505" fmla="*/ 4885283 w 6682383"/>
              <a:gd name="connsiteY1505" fmla="*/ 5015508 h 6812607"/>
              <a:gd name="connsiteX1506" fmla="*/ 4896445 w 6682383"/>
              <a:gd name="connsiteY1506" fmla="*/ 5019228 h 6812607"/>
              <a:gd name="connsiteX1507" fmla="*/ 4911328 w 6682383"/>
              <a:gd name="connsiteY1507" fmla="*/ 5019228 h 6812607"/>
              <a:gd name="connsiteX1508" fmla="*/ 4903886 w 6682383"/>
              <a:gd name="connsiteY1508" fmla="*/ 5026670 h 6812607"/>
              <a:gd name="connsiteX1509" fmla="*/ 4889004 w 6682383"/>
              <a:gd name="connsiteY1509" fmla="*/ 5034111 h 6812607"/>
              <a:gd name="connsiteX1510" fmla="*/ 4881562 w 6682383"/>
              <a:gd name="connsiteY1510" fmla="*/ 5034111 h 6812607"/>
              <a:gd name="connsiteX1511" fmla="*/ 4874121 w 6682383"/>
              <a:gd name="connsiteY1511" fmla="*/ 5034111 h 6812607"/>
              <a:gd name="connsiteX1512" fmla="*/ 4870400 w 6682383"/>
              <a:gd name="connsiteY1512" fmla="*/ 5041553 h 6812607"/>
              <a:gd name="connsiteX1513" fmla="*/ 4866679 w 6682383"/>
              <a:gd name="connsiteY1513" fmla="*/ 5041553 h 6812607"/>
              <a:gd name="connsiteX1514" fmla="*/ 4855517 w 6682383"/>
              <a:gd name="connsiteY1514" fmla="*/ 5041553 h 6812607"/>
              <a:gd name="connsiteX1515" fmla="*/ 4859238 w 6682383"/>
              <a:gd name="connsiteY1515" fmla="*/ 5048994 h 6812607"/>
              <a:gd name="connsiteX1516" fmla="*/ 4859238 w 6682383"/>
              <a:gd name="connsiteY1516" fmla="*/ 5063877 h 6812607"/>
              <a:gd name="connsiteX1517" fmla="*/ 4851797 w 6682383"/>
              <a:gd name="connsiteY1517" fmla="*/ 5071318 h 6812607"/>
              <a:gd name="connsiteX1518" fmla="*/ 4851797 w 6682383"/>
              <a:gd name="connsiteY1518" fmla="*/ 5067597 h 6812607"/>
              <a:gd name="connsiteX1519" fmla="*/ 4844355 w 6682383"/>
              <a:gd name="connsiteY1519" fmla="*/ 5056435 h 6812607"/>
              <a:gd name="connsiteX1520" fmla="*/ 4851797 w 6682383"/>
              <a:gd name="connsiteY1520" fmla="*/ 5048994 h 6812607"/>
              <a:gd name="connsiteX1521" fmla="*/ 4851797 w 6682383"/>
              <a:gd name="connsiteY1521" fmla="*/ 5034111 h 6812607"/>
              <a:gd name="connsiteX1522" fmla="*/ 4866679 w 6682383"/>
              <a:gd name="connsiteY1522" fmla="*/ 5019228 h 6812607"/>
              <a:gd name="connsiteX1523" fmla="*/ 4866679 w 6682383"/>
              <a:gd name="connsiteY1523" fmla="*/ 5011787 h 6812607"/>
              <a:gd name="connsiteX1524" fmla="*/ 4717851 w 6682383"/>
              <a:gd name="connsiteY1524" fmla="*/ 5004345 h 6812607"/>
              <a:gd name="connsiteX1525" fmla="*/ 4747617 w 6682383"/>
              <a:gd name="connsiteY1525" fmla="*/ 5004345 h 6812607"/>
              <a:gd name="connsiteX1526" fmla="*/ 4710410 w 6682383"/>
              <a:gd name="connsiteY1526" fmla="*/ 5011787 h 6812607"/>
              <a:gd name="connsiteX1527" fmla="*/ 4717851 w 6682383"/>
              <a:gd name="connsiteY1527" fmla="*/ 5004345 h 6812607"/>
              <a:gd name="connsiteX1528" fmla="*/ 5318745 w 6682383"/>
              <a:gd name="connsiteY1528" fmla="*/ 5000625 h 6812607"/>
              <a:gd name="connsiteX1529" fmla="*/ 5320605 w 6682383"/>
              <a:gd name="connsiteY1529" fmla="*/ 5004345 h 6812607"/>
              <a:gd name="connsiteX1530" fmla="*/ 5305722 w 6682383"/>
              <a:gd name="connsiteY1530" fmla="*/ 5011787 h 6812607"/>
              <a:gd name="connsiteX1531" fmla="*/ 5313164 w 6682383"/>
              <a:gd name="connsiteY1531" fmla="*/ 5004345 h 6812607"/>
              <a:gd name="connsiteX1532" fmla="*/ 5318745 w 6682383"/>
              <a:gd name="connsiteY1532" fmla="*/ 5000625 h 6812607"/>
              <a:gd name="connsiteX1533" fmla="*/ 4849936 w 6682383"/>
              <a:gd name="connsiteY1533" fmla="*/ 4999695 h 6812607"/>
              <a:gd name="connsiteX1534" fmla="*/ 4851797 w 6682383"/>
              <a:gd name="connsiteY1534" fmla="*/ 5004345 h 6812607"/>
              <a:gd name="connsiteX1535" fmla="*/ 4844355 w 6682383"/>
              <a:gd name="connsiteY1535" fmla="*/ 5011787 h 6812607"/>
              <a:gd name="connsiteX1536" fmla="*/ 4836914 w 6682383"/>
              <a:gd name="connsiteY1536" fmla="*/ 5011787 h 6812607"/>
              <a:gd name="connsiteX1537" fmla="*/ 4836914 w 6682383"/>
              <a:gd name="connsiteY1537" fmla="*/ 5019228 h 6812607"/>
              <a:gd name="connsiteX1538" fmla="*/ 4836914 w 6682383"/>
              <a:gd name="connsiteY1538" fmla="*/ 5037832 h 6812607"/>
              <a:gd name="connsiteX1539" fmla="*/ 4836914 w 6682383"/>
              <a:gd name="connsiteY1539" fmla="*/ 5056435 h 6812607"/>
              <a:gd name="connsiteX1540" fmla="*/ 4829472 w 6682383"/>
              <a:gd name="connsiteY1540" fmla="*/ 5063877 h 6812607"/>
              <a:gd name="connsiteX1541" fmla="*/ 4822031 w 6682383"/>
              <a:gd name="connsiteY1541" fmla="*/ 5071318 h 6812607"/>
              <a:gd name="connsiteX1542" fmla="*/ 4814590 w 6682383"/>
              <a:gd name="connsiteY1542" fmla="*/ 5071318 h 6812607"/>
              <a:gd name="connsiteX1543" fmla="*/ 4788545 w 6682383"/>
              <a:gd name="connsiteY1543" fmla="*/ 5075039 h 6812607"/>
              <a:gd name="connsiteX1544" fmla="*/ 4773662 w 6682383"/>
              <a:gd name="connsiteY1544" fmla="*/ 5075039 h 6812607"/>
              <a:gd name="connsiteX1545" fmla="*/ 4784824 w 6682383"/>
              <a:gd name="connsiteY1545" fmla="*/ 5063877 h 6812607"/>
              <a:gd name="connsiteX1546" fmla="*/ 4799707 w 6682383"/>
              <a:gd name="connsiteY1546" fmla="*/ 5056435 h 6812607"/>
              <a:gd name="connsiteX1547" fmla="*/ 4814590 w 6682383"/>
              <a:gd name="connsiteY1547" fmla="*/ 5048994 h 6812607"/>
              <a:gd name="connsiteX1548" fmla="*/ 4807148 w 6682383"/>
              <a:gd name="connsiteY1548" fmla="*/ 5045273 h 6812607"/>
              <a:gd name="connsiteX1549" fmla="*/ 4795986 w 6682383"/>
              <a:gd name="connsiteY1549" fmla="*/ 5048994 h 6812607"/>
              <a:gd name="connsiteX1550" fmla="*/ 4788545 w 6682383"/>
              <a:gd name="connsiteY1550" fmla="*/ 5052715 h 6812607"/>
              <a:gd name="connsiteX1551" fmla="*/ 4781103 w 6682383"/>
              <a:gd name="connsiteY1551" fmla="*/ 5048994 h 6812607"/>
              <a:gd name="connsiteX1552" fmla="*/ 4777383 w 6682383"/>
              <a:gd name="connsiteY1552" fmla="*/ 5056435 h 6812607"/>
              <a:gd name="connsiteX1553" fmla="*/ 4755058 w 6682383"/>
              <a:gd name="connsiteY1553" fmla="*/ 5056435 h 6812607"/>
              <a:gd name="connsiteX1554" fmla="*/ 4743896 w 6682383"/>
              <a:gd name="connsiteY1554" fmla="*/ 5063877 h 6812607"/>
              <a:gd name="connsiteX1555" fmla="*/ 4740176 w 6682383"/>
              <a:gd name="connsiteY1555" fmla="*/ 5071318 h 6812607"/>
              <a:gd name="connsiteX1556" fmla="*/ 4732734 w 6682383"/>
              <a:gd name="connsiteY1556" fmla="*/ 5063877 h 6812607"/>
              <a:gd name="connsiteX1557" fmla="*/ 4725293 w 6682383"/>
              <a:gd name="connsiteY1557" fmla="*/ 5056435 h 6812607"/>
              <a:gd name="connsiteX1558" fmla="*/ 4721572 w 6682383"/>
              <a:gd name="connsiteY1558" fmla="*/ 5063877 h 6812607"/>
              <a:gd name="connsiteX1559" fmla="*/ 4717851 w 6682383"/>
              <a:gd name="connsiteY1559" fmla="*/ 5078760 h 6812607"/>
              <a:gd name="connsiteX1560" fmla="*/ 4702968 w 6682383"/>
              <a:gd name="connsiteY1560" fmla="*/ 5071318 h 6812607"/>
              <a:gd name="connsiteX1561" fmla="*/ 4695527 w 6682383"/>
              <a:gd name="connsiteY1561" fmla="*/ 5071318 h 6812607"/>
              <a:gd name="connsiteX1562" fmla="*/ 4680644 w 6682383"/>
              <a:gd name="connsiteY1562" fmla="*/ 5078760 h 6812607"/>
              <a:gd name="connsiteX1563" fmla="*/ 4669482 w 6682383"/>
              <a:gd name="connsiteY1563" fmla="*/ 5078760 h 6812607"/>
              <a:gd name="connsiteX1564" fmla="*/ 4635996 w 6682383"/>
              <a:gd name="connsiteY1564" fmla="*/ 5082480 h 6812607"/>
              <a:gd name="connsiteX1565" fmla="*/ 4613672 w 6682383"/>
              <a:gd name="connsiteY1565" fmla="*/ 5078760 h 6812607"/>
              <a:gd name="connsiteX1566" fmla="*/ 4583906 w 6682383"/>
              <a:gd name="connsiteY1566" fmla="*/ 5093642 h 6812607"/>
              <a:gd name="connsiteX1567" fmla="*/ 4572744 w 6682383"/>
              <a:gd name="connsiteY1567" fmla="*/ 5097363 h 6812607"/>
              <a:gd name="connsiteX1568" fmla="*/ 4561582 w 6682383"/>
              <a:gd name="connsiteY1568" fmla="*/ 5101084 h 6812607"/>
              <a:gd name="connsiteX1569" fmla="*/ 4531816 w 6682383"/>
              <a:gd name="connsiteY1569" fmla="*/ 5112246 h 6812607"/>
              <a:gd name="connsiteX1570" fmla="*/ 4509492 w 6682383"/>
              <a:gd name="connsiteY1570" fmla="*/ 5115967 h 6812607"/>
              <a:gd name="connsiteX1571" fmla="*/ 4498330 w 6682383"/>
              <a:gd name="connsiteY1571" fmla="*/ 5123408 h 6812607"/>
              <a:gd name="connsiteX1572" fmla="*/ 4479726 w 6682383"/>
              <a:gd name="connsiteY1572" fmla="*/ 5130849 h 6812607"/>
              <a:gd name="connsiteX1573" fmla="*/ 4449961 w 6682383"/>
              <a:gd name="connsiteY1573" fmla="*/ 5138291 h 6812607"/>
              <a:gd name="connsiteX1574" fmla="*/ 4442519 w 6682383"/>
              <a:gd name="connsiteY1574" fmla="*/ 5145732 h 6812607"/>
              <a:gd name="connsiteX1575" fmla="*/ 4449961 w 6682383"/>
              <a:gd name="connsiteY1575" fmla="*/ 5145732 h 6812607"/>
              <a:gd name="connsiteX1576" fmla="*/ 4464843 w 6682383"/>
              <a:gd name="connsiteY1576" fmla="*/ 5142011 h 6812607"/>
              <a:gd name="connsiteX1577" fmla="*/ 4479726 w 6682383"/>
              <a:gd name="connsiteY1577" fmla="*/ 5138291 h 6812607"/>
              <a:gd name="connsiteX1578" fmla="*/ 4494609 w 6682383"/>
              <a:gd name="connsiteY1578" fmla="*/ 5130849 h 6812607"/>
              <a:gd name="connsiteX1579" fmla="*/ 4516933 w 6682383"/>
              <a:gd name="connsiteY1579" fmla="*/ 5130849 h 6812607"/>
              <a:gd name="connsiteX1580" fmla="*/ 4498330 w 6682383"/>
              <a:gd name="connsiteY1580" fmla="*/ 5142011 h 6812607"/>
              <a:gd name="connsiteX1581" fmla="*/ 4479726 w 6682383"/>
              <a:gd name="connsiteY1581" fmla="*/ 5145732 h 6812607"/>
              <a:gd name="connsiteX1582" fmla="*/ 4472285 w 6682383"/>
              <a:gd name="connsiteY1582" fmla="*/ 5149453 h 6812607"/>
              <a:gd name="connsiteX1583" fmla="*/ 4494609 w 6682383"/>
              <a:gd name="connsiteY1583" fmla="*/ 5153174 h 6812607"/>
              <a:gd name="connsiteX1584" fmla="*/ 4509492 w 6682383"/>
              <a:gd name="connsiteY1584" fmla="*/ 5153174 h 6812607"/>
              <a:gd name="connsiteX1585" fmla="*/ 4516933 w 6682383"/>
              <a:gd name="connsiteY1585" fmla="*/ 5145732 h 6812607"/>
              <a:gd name="connsiteX1586" fmla="*/ 4539258 w 6682383"/>
              <a:gd name="connsiteY1586" fmla="*/ 5138291 h 6812607"/>
              <a:gd name="connsiteX1587" fmla="*/ 4561582 w 6682383"/>
              <a:gd name="connsiteY1587" fmla="*/ 5130849 h 6812607"/>
              <a:gd name="connsiteX1588" fmla="*/ 4531816 w 6682383"/>
              <a:gd name="connsiteY1588" fmla="*/ 5130849 h 6812607"/>
              <a:gd name="connsiteX1589" fmla="*/ 4539258 w 6682383"/>
              <a:gd name="connsiteY1589" fmla="*/ 5123408 h 6812607"/>
              <a:gd name="connsiteX1590" fmla="*/ 4565302 w 6682383"/>
              <a:gd name="connsiteY1590" fmla="*/ 5115967 h 6812607"/>
              <a:gd name="connsiteX1591" fmla="*/ 4580185 w 6682383"/>
              <a:gd name="connsiteY1591" fmla="*/ 5104804 h 6812607"/>
              <a:gd name="connsiteX1592" fmla="*/ 4591347 w 6682383"/>
              <a:gd name="connsiteY1592" fmla="*/ 5093642 h 6812607"/>
              <a:gd name="connsiteX1593" fmla="*/ 4598789 w 6682383"/>
              <a:gd name="connsiteY1593" fmla="*/ 5101084 h 6812607"/>
              <a:gd name="connsiteX1594" fmla="*/ 4591347 w 6682383"/>
              <a:gd name="connsiteY1594" fmla="*/ 5108525 h 6812607"/>
              <a:gd name="connsiteX1595" fmla="*/ 4595068 w 6682383"/>
              <a:gd name="connsiteY1595" fmla="*/ 5112246 h 6812607"/>
              <a:gd name="connsiteX1596" fmla="*/ 4598789 w 6682383"/>
              <a:gd name="connsiteY1596" fmla="*/ 5115967 h 6812607"/>
              <a:gd name="connsiteX1597" fmla="*/ 4606230 w 6682383"/>
              <a:gd name="connsiteY1597" fmla="*/ 5115967 h 6812607"/>
              <a:gd name="connsiteX1598" fmla="*/ 4602510 w 6682383"/>
              <a:gd name="connsiteY1598" fmla="*/ 5119687 h 6812607"/>
              <a:gd name="connsiteX1599" fmla="*/ 4591347 w 6682383"/>
              <a:gd name="connsiteY1599" fmla="*/ 5123408 h 6812607"/>
              <a:gd name="connsiteX1600" fmla="*/ 4583906 w 6682383"/>
              <a:gd name="connsiteY1600" fmla="*/ 5130849 h 6812607"/>
              <a:gd name="connsiteX1601" fmla="*/ 4591347 w 6682383"/>
              <a:gd name="connsiteY1601" fmla="*/ 5130849 h 6812607"/>
              <a:gd name="connsiteX1602" fmla="*/ 4591347 w 6682383"/>
              <a:gd name="connsiteY1602" fmla="*/ 5138291 h 6812607"/>
              <a:gd name="connsiteX1603" fmla="*/ 4583906 w 6682383"/>
              <a:gd name="connsiteY1603" fmla="*/ 5145732 h 6812607"/>
              <a:gd name="connsiteX1604" fmla="*/ 4591347 w 6682383"/>
              <a:gd name="connsiteY1604" fmla="*/ 5145732 h 6812607"/>
              <a:gd name="connsiteX1605" fmla="*/ 4598789 w 6682383"/>
              <a:gd name="connsiteY1605" fmla="*/ 5145732 h 6812607"/>
              <a:gd name="connsiteX1606" fmla="*/ 4613672 w 6682383"/>
              <a:gd name="connsiteY1606" fmla="*/ 5138291 h 6812607"/>
              <a:gd name="connsiteX1607" fmla="*/ 4624834 w 6682383"/>
              <a:gd name="connsiteY1607" fmla="*/ 5134570 h 6812607"/>
              <a:gd name="connsiteX1608" fmla="*/ 4635996 w 6682383"/>
              <a:gd name="connsiteY1608" fmla="*/ 5138291 h 6812607"/>
              <a:gd name="connsiteX1609" fmla="*/ 4650879 w 6682383"/>
              <a:gd name="connsiteY1609" fmla="*/ 5134570 h 6812607"/>
              <a:gd name="connsiteX1610" fmla="*/ 4665761 w 6682383"/>
              <a:gd name="connsiteY1610" fmla="*/ 5134570 h 6812607"/>
              <a:gd name="connsiteX1611" fmla="*/ 4673203 w 6682383"/>
              <a:gd name="connsiteY1611" fmla="*/ 5130849 h 6812607"/>
              <a:gd name="connsiteX1612" fmla="*/ 4688086 w 6682383"/>
              <a:gd name="connsiteY1612" fmla="*/ 5115967 h 6812607"/>
              <a:gd name="connsiteX1613" fmla="*/ 4691806 w 6682383"/>
              <a:gd name="connsiteY1613" fmla="*/ 5115967 h 6812607"/>
              <a:gd name="connsiteX1614" fmla="*/ 4695527 w 6682383"/>
              <a:gd name="connsiteY1614" fmla="*/ 5112246 h 6812607"/>
              <a:gd name="connsiteX1615" fmla="*/ 4702968 w 6682383"/>
              <a:gd name="connsiteY1615" fmla="*/ 5108525 h 6812607"/>
              <a:gd name="connsiteX1616" fmla="*/ 4717851 w 6682383"/>
              <a:gd name="connsiteY1616" fmla="*/ 5101084 h 6812607"/>
              <a:gd name="connsiteX1617" fmla="*/ 4732734 w 6682383"/>
              <a:gd name="connsiteY1617" fmla="*/ 5108525 h 6812607"/>
              <a:gd name="connsiteX1618" fmla="*/ 4740176 w 6682383"/>
              <a:gd name="connsiteY1618" fmla="*/ 5115967 h 6812607"/>
              <a:gd name="connsiteX1619" fmla="*/ 4740176 w 6682383"/>
              <a:gd name="connsiteY1619" fmla="*/ 5130849 h 6812607"/>
              <a:gd name="connsiteX1620" fmla="*/ 4732734 w 6682383"/>
              <a:gd name="connsiteY1620" fmla="*/ 5142011 h 6812607"/>
              <a:gd name="connsiteX1621" fmla="*/ 4725293 w 6682383"/>
              <a:gd name="connsiteY1621" fmla="*/ 5142011 h 6812607"/>
              <a:gd name="connsiteX1622" fmla="*/ 4717851 w 6682383"/>
              <a:gd name="connsiteY1622" fmla="*/ 5138291 h 6812607"/>
              <a:gd name="connsiteX1623" fmla="*/ 4695527 w 6682383"/>
              <a:gd name="connsiteY1623" fmla="*/ 5156894 h 6812607"/>
              <a:gd name="connsiteX1624" fmla="*/ 4673203 w 6682383"/>
              <a:gd name="connsiteY1624" fmla="*/ 5168056 h 6812607"/>
              <a:gd name="connsiteX1625" fmla="*/ 4673203 w 6682383"/>
              <a:gd name="connsiteY1625" fmla="*/ 5160615 h 6812607"/>
              <a:gd name="connsiteX1626" fmla="*/ 4658320 w 6682383"/>
              <a:gd name="connsiteY1626" fmla="*/ 5160615 h 6812607"/>
              <a:gd name="connsiteX1627" fmla="*/ 4643437 w 6682383"/>
              <a:gd name="connsiteY1627" fmla="*/ 5160615 h 6812607"/>
              <a:gd name="connsiteX1628" fmla="*/ 4639717 w 6682383"/>
              <a:gd name="connsiteY1628" fmla="*/ 5153174 h 6812607"/>
              <a:gd name="connsiteX1629" fmla="*/ 4628554 w 6682383"/>
              <a:gd name="connsiteY1629" fmla="*/ 5160615 h 6812607"/>
              <a:gd name="connsiteX1630" fmla="*/ 4613672 w 6682383"/>
              <a:gd name="connsiteY1630" fmla="*/ 5171777 h 6812607"/>
              <a:gd name="connsiteX1631" fmla="*/ 4606230 w 6682383"/>
              <a:gd name="connsiteY1631" fmla="*/ 5175498 h 6812607"/>
              <a:gd name="connsiteX1632" fmla="*/ 4598789 w 6682383"/>
              <a:gd name="connsiteY1632" fmla="*/ 5182939 h 6812607"/>
              <a:gd name="connsiteX1633" fmla="*/ 4595068 w 6682383"/>
              <a:gd name="connsiteY1633" fmla="*/ 5190381 h 6812607"/>
              <a:gd name="connsiteX1634" fmla="*/ 4591347 w 6682383"/>
              <a:gd name="connsiteY1634" fmla="*/ 5197822 h 6812607"/>
              <a:gd name="connsiteX1635" fmla="*/ 4583906 w 6682383"/>
              <a:gd name="connsiteY1635" fmla="*/ 5197822 h 6812607"/>
              <a:gd name="connsiteX1636" fmla="*/ 4583906 w 6682383"/>
              <a:gd name="connsiteY1636" fmla="*/ 5190381 h 6812607"/>
              <a:gd name="connsiteX1637" fmla="*/ 4561582 w 6682383"/>
              <a:gd name="connsiteY1637" fmla="*/ 5190381 h 6812607"/>
              <a:gd name="connsiteX1638" fmla="*/ 4554140 w 6682383"/>
              <a:gd name="connsiteY1638" fmla="*/ 5205263 h 6812607"/>
              <a:gd name="connsiteX1639" fmla="*/ 4546699 w 6682383"/>
              <a:gd name="connsiteY1639" fmla="*/ 5220146 h 6812607"/>
              <a:gd name="connsiteX1640" fmla="*/ 4539258 w 6682383"/>
              <a:gd name="connsiteY1640" fmla="*/ 5212705 h 6812607"/>
              <a:gd name="connsiteX1641" fmla="*/ 4546699 w 6682383"/>
              <a:gd name="connsiteY1641" fmla="*/ 5201543 h 6812607"/>
              <a:gd name="connsiteX1642" fmla="*/ 4550420 w 6682383"/>
              <a:gd name="connsiteY1642" fmla="*/ 5197822 h 6812607"/>
              <a:gd name="connsiteX1643" fmla="*/ 4531816 w 6682383"/>
              <a:gd name="connsiteY1643" fmla="*/ 5197822 h 6812607"/>
              <a:gd name="connsiteX1644" fmla="*/ 4524375 w 6682383"/>
              <a:gd name="connsiteY1644" fmla="*/ 5197822 h 6812607"/>
              <a:gd name="connsiteX1645" fmla="*/ 4516933 w 6682383"/>
              <a:gd name="connsiteY1645" fmla="*/ 5197822 h 6812607"/>
              <a:gd name="connsiteX1646" fmla="*/ 4494609 w 6682383"/>
              <a:gd name="connsiteY1646" fmla="*/ 5205263 h 6812607"/>
              <a:gd name="connsiteX1647" fmla="*/ 4479726 w 6682383"/>
              <a:gd name="connsiteY1647" fmla="*/ 5212705 h 6812607"/>
              <a:gd name="connsiteX1648" fmla="*/ 4476006 w 6682383"/>
              <a:gd name="connsiteY1648" fmla="*/ 5216426 h 6812607"/>
              <a:gd name="connsiteX1649" fmla="*/ 4464843 w 6682383"/>
              <a:gd name="connsiteY1649" fmla="*/ 5220146 h 6812607"/>
              <a:gd name="connsiteX1650" fmla="*/ 4405313 w 6682383"/>
              <a:gd name="connsiteY1650" fmla="*/ 5235029 h 6812607"/>
              <a:gd name="connsiteX1651" fmla="*/ 4382988 w 6682383"/>
              <a:gd name="connsiteY1651" fmla="*/ 5235029 h 6812607"/>
              <a:gd name="connsiteX1652" fmla="*/ 4368105 w 6682383"/>
              <a:gd name="connsiteY1652" fmla="*/ 5235029 h 6812607"/>
              <a:gd name="connsiteX1653" fmla="*/ 4368105 w 6682383"/>
              <a:gd name="connsiteY1653" fmla="*/ 5242470 h 6812607"/>
              <a:gd name="connsiteX1654" fmla="*/ 4360664 w 6682383"/>
              <a:gd name="connsiteY1654" fmla="*/ 5249912 h 6812607"/>
              <a:gd name="connsiteX1655" fmla="*/ 4338340 w 6682383"/>
              <a:gd name="connsiteY1655" fmla="*/ 5249912 h 6812607"/>
              <a:gd name="connsiteX1656" fmla="*/ 4327178 w 6682383"/>
              <a:gd name="connsiteY1656" fmla="*/ 5249912 h 6812607"/>
              <a:gd name="connsiteX1657" fmla="*/ 4323457 w 6682383"/>
              <a:gd name="connsiteY1657" fmla="*/ 5249912 h 6812607"/>
              <a:gd name="connsiteX1658" fmla="*/ 4316016 w 6682383"/>
              <a:gd name="connsiteY1658" fmla="*/ 5249912 h 6812607"/>
              <a:gd name="connsiteX1659" fmla="*/ 4319736 w 6682383"/>
              <a:gd name="connsiteY1659" fmla="*/ 5253633 h 6812607"/>
              <a:gd name="connsiteX1660" fmla="*/ 4308574 w 6682383"/>
              <a:gd name="connsiteY1660" fmla="*/ 5257353 h 6812607"/>
              <a:gd name="connsiteX1661" fmla="*/ 4301133 w 6682383"/>
              <a:gd name="connsiteY1661" fmla="*/ 5257353 h 6812607"/>
              <a:gd name="connsiteX1662" fmla="*/ 4293691 w 6682383"/>
              <a:gd name="connsiteY1662" fmla="*/ 5264795 h 6812607"/>
              <a:gd name="connsiteX1663" fmla="*/ 4286250 w 6682383"/>
              <a:gd name="connsiteY1663" fmla="*/ 5264795 h 6812607"/>
              <a:gd name="connsiteX1664" fmla="*/ 4278809 w 6682383"/>
              <a:gd name="connsiteY1664" fmla="*/ 5264795 h 6812607"/>
              <a:gd name="connsiteX1665" fmla="*/ 4256484 w 6682383"/>
              <a:gd name="connsiteY1665" fmla="*/ 5287119 h 6812607"/>
              <a:gd name="connsiteX1666" fmla="*/ 4249043 w 6682383"/>
              <a:gd name="connsiteY1666" fmla="*/ 5290840 h 6812607"/>
              <a:gd name="connsiteX1667" fmla="*/ 4241602 w 6682383"/>
              <a:gd name="connsiteY1667" fmla="*/ 5294560 h 6812607"/>
              <a:gd name="connsiteX1668" fmla="*/ 4234160 w 6682383"/>
              <a:gd name="connsiteY1668" fmla="*/ 5294560 h 6812607"/>
              <a:gd name="connsiteX1669" fmla="*/ 4219277 w 6682383"/>
              <a:gd name="connsiteY1669" fmla="*/ 5294560 h 6812607"/>
              <a:gd name="connsiteX1670" fmla="*/ 4204395 w 6682383"/>
              <a:gd name="connsiteY1670" fmla="*/ 5309443 h 6812607"/>
              <a:gd name="connsiteX1671" fmla="*/ 4189512 w 6682383"/>
              <a:gd name="connsiteY1671" fmla="*/ 5309443 h 6812607"/>
              <a:gd name="connsiteX1672" fmla="*/ 4174629 w 6682383"/>
              <a:gd name="connsiteY1672" fmla="*/ 5316885 h 6812607"/>
              <a:gd name="connsiteX1673" fmla="*/ 4100215 w 6682383"/>
              <a:gd name="connsiteY1673" fmla="*/ 5339209 h 6812607"/>
              <a:gd name="connsiteX1674" fmla="*/ 4081611 w 6682383"/>
              <a:gd name="connsiteY1674" fmla="*/ 5342929 h 6812607"/>
              <a:gd name="connsiteX1675" fmla="*/ 4055566 w 6682383"/>
              <a:gd name="connsiteY1675" fmla="*/ 5354092 h 6812607"/>
              <a:gd name="connsiteX1676" fmla="*/ 4040684 w 6682383"/>
              <a:gd name="connsiteY1676" fmla="*/ 5365254 h 6812607"/>
              <a:gd name="connsiteX1677" fmla="*/ 4025801 w 6682383"/>
              <a:gd name="connsiteY1677" fmla="*/ 5368974 h 6812607"/>
              <a:gd name="connsiteX1678" fmla="*/ 4022080 w 6682383"/>
              <a:gd name="connsiteY1678" fmla="*/ 5372695 h 6812607"/>
              <a:gd name="connsiteX1679" fmla="*/ 4018359 w 6682383"/>
              <a:gd name="connsiteY1679" fmla="*/ 5361533 h 6812607"/>
              <a:gd name="connsiteX1680" fmla="*/ 4018359 w 6682383"/>
              <a:gd name="connsiteY1680" fmla="*/ 5354092 h 6812607"/>
              <a:gd name="connsiteX1681" fmla="*/ 3996035 w 6682383"/>
              <a:gd name="connsiteY1681" fmla="*/ 5376416 h 6812607"/>
              <a:gd name="connsiteX1682" fmla="*/ 3988594 w 6682383"/>
              <a:gd name="connsiteY1682" fmla="*/ 5376416 h 6812607"/>
              <a:gd name="connsiteX1683" fmla="*/ 3981152 w 6682383"/>
              <a:gd name="connsiteY1683" fmla="*/ 5383857 h 6812607"/>
              <a:gd name="connsiteX1684" fmla="*/ 3981152 w 6682383"/>
              <a:gd name="connsiteY1684" fmla="*/ 5391299 h 6812607"/>
              <a:gd name="connsiteX1685" fmla="*/ 3969990 w 6682383"/>
              <a:gd name="connsiteY1685" fmla="*/ 5383857 h 6812607"/>
              <a:gd name="connsiteX1686" fmla="*/ 3966270 w 6682383"/>
              <a:gd name="connsiteY1686" fmla="*/ 5372695 h 6812607"/>
              <a:gd name="connsiteX1687" fmla="*/ 3981152 w 6682383"/>
              <a:gd name="connsiteY1687" fmla="*/ 5368974 h 6812607"/>
              <a:gd name="connsiteX1688" fmla="*/ 3988594 w 6682383"/>
              <a:gd name="connsiteY1688" fmla="*/ 5368974 h 6812607"/>
              <a:gd name="connsiteX1689" fmla="*/ 3981152 w 6682383"/>
              <a:gd name="connsiteY1689" fmla="*/ 5354092 h 6812607"/>
              <a:gd name="connsiteX1690" fmla="*/ 3977432 w 6682383"/>
              <a:gd name="connsiteY1690" fmla="*/ 5339209 h 6812607"/>
              <a:gd name="connsiteX1691" fmla="*/ 3973711 w 6682383"/>
              <a:gd name="connsiteY1691" fmla="*/ 5331767 h 6812607"/>
              <a:gd name="connsiteX1692" fmla="*/ 3988594 w 6682383"/>
              <a:gd name="connsiteY1692" fmla="*/ 5324326 h 6812607"/>
              <a:gd name="connsiteX1693" fmla="*/ 3996035 w 6682383"/>
              <a:gd name="connsiteY1693" fmla="*/ 5316885 h 6812607"/>
              <a:gd name="connsiteX1694" fmla="*/ 4025801 w 6682383"/>
              <a:gd name="connsiteY1694" fmla="*/ 5302002 h 6812607"/>
              <a:gd name="connsiteX1695" fmla="*/ 4033242 w 6682383"/>
              <a:gd name="connsiteY1695" fmla="*/ 5302002 h 6812607"/>
              <a:gd name="connsiteX1696" fmla="*/ 4040684 w 6682383"/>
              <a:gd name="connsiteY1696" fmla="*/ 5294560 h 6812607"/>
              <a:gd name="connsiteX1697" fmla="*/ 4048125 w 6682383"/>
              <a:gd name="connsiteY1697" fmla="*/ 5294560 h 6812607"/>
              <a:gd name="connsiteX1698" fmla="*/ 4048125 w 6682383"/>
              <a:gd name="connsiteY1698" fmla="*/ 5287119 h 6812607"/>
              <a:gd name="connsiteX1699" fmla="*/ 4063008 w 6682383"/>
              <a:gd name="connsiteY1699" fmla="*/ 5287119 h 6812607"/>
              <a:gd name="connsiteX1700" fmla="*/ 4070449 w 6682383"/>
              <a:gd name="connsiteY1700" fmla="*/ 5287119 h 6812607"/>
              <a:gd name="connsiteX1701" fmla="*/ 4077891 w 6682383"/>
              <a:gd name="connsiteY1701" fmla="*/ 5287119 h 6812607"/>
              <a:gd name="connsiteX1702" fmla="*/ 4092773 w 6682383"/>
              <a:gd name="connsiteY1702" fmla="*/ 5279678 h 6812607"/>
              <a:gd name="connsiteX1703" fmla="*/ 4103936 w 6682383"/>
              <a:gd name="connsiteY1703" fmla="*/ 5279678 h 6812607"/>
              <a:gd name="connsiteX1704" fmla="*/ 4107656 w 6682383"/>
              <a:gd name="connsiteY1704" fmla="*/ 5279678 h 6812607"/>
              <a:gd name="connsiteX1705" fmla="*/ 4107656 w 6682383"/>
              <a:gd name="connsiteY1705" fmla="*/ 5287119 h 6812607"/>
              <a:gd name="connsiteX1706" fmla="*/ 4092773 w 6682383"/>
              <a:gd name="connsiteY1706" fmla="*/ 5294560 h 6812607"/>
              <a:gd name="connsiteX1707" fmla="*/ 4122539 w 6682383"/>
              <a:gd name="connsiteY1707" fmla="*/ 5294560 h 6812607"/>
              <a:gd name="connsiteX1708" fmla="*/ 4137422 w 6682383"/>
              <a:gd name="connsiteY1708" fmla="*/ 5287119 h 6812607"/>
              <a:gd name="connsiteX1709" fmla="*/ 4144863 w 6682383"/>
              <a:gd name="connsiteY1709" fmla="*/ 5283398 h 6812607"/>
              <a:gd name="connsiteX1710" fmla="*/ 4156025 w 6682383"/>
              <a:gd name="connsiteY1710" fmla="*/ 5275957 h 6812607"/>
              <a:gd name="connsiteX1711" fmla="*/ 4163467 w 6682383"/>
              <a:gd name="connsiteY1711" fmla="*/ 5272236 h 6812607"/>
              <a:gd name="connsiteX1712" fmla="*/ 4167188 w 6682383"/>
              <a:gd name="connsiteY1712" fmla="*/ 5272236 h 6812607"/>
              <a:gd name="connsiteX1713" fmla="*/ 4189512 w 6682383"/>
              <a:gd name="connsiteY1713" fmla="*/ 5257353 h 6812607"/>
              <a:gd name="connsiteX1714" fmla="*/ 4241602 w 6682383"/>
              <a:gd name="connsiteY1714" fmla="*/ 5242470 h 6812607"/>
              <a:gd name="connsiteX1715" fmla="*/ 4252764 w 6682383"/>
              <a:gd name="connsiteY1715" fmla="*/ 5249912 h 6812607"/>
              <a:gd name="connsiteX1716" fmla="*/ 4256484 w 6682383"/>
              <a:gd name="connsiteY1716" fmla="*/ 5242470 h 6812607"/>
              <a:gd name="connsiteX1717" fmla="*/ 4278809 w 6682383"/>
              <a:gd name="connsiteY1717" fmla="*/ 5235029 h 6812607"/>
              <a:gd name="connsiteX1718" fmla="*/ 4289971 w 6682383"/>
              <a:gd name="connsiteY1718" fmla="*/ 5231308 h 6812607"/>
              <a:gd name="connsiteX1719" fmla="*/ 4293691 w 6682383"/>
              <a:gd name="connsiteY1719" fmla="*/ 5220146 h 6812607"/>
              <a:gd name="connsiteX1720" fmla="*/ 4301133 w 6682383"/>
              <a:gd name="connsiteY1720" fmla="*/ 5212705 h 6812607"/>
              <a:gd name="connsiteX1721" fmla="*/ 4278809 w 6682383"/>
              <a:gd name="connsiteY1721" fmla="*/ 5212705 h 6812607"/>
              <a:gd name="connsiteX1722" fmla="*/ 4219277 w 6682383"/>
              <a:gd name="connsiteY1722" fmla="*/ 5235029 h 6812607"/>
              <a:gd name="connsiteX1723" fmla="*/ 4215557 w 6682383"/>
              <a:gd name="connsiteY1723" fmla="*/ 5238750 h 6812607"/>
              <a:gd name="connsiteX1724" fmla="*/ 4204395 w 6682383"/>
              <a:gd name="connsiteY1724" fmla="*/ 5242470 h 6812607"/>
              <a:gd name="connsiteX1725" fmla="*/ 4182070 w 6682383"/>
              <a:gd name="connsiteY1725" fmla="*/ 5249912 h 6812607"/>
              <a:gd name="connsiteX1726" fmla="*/ 4174629 w 6682383"/>
              <a:gd name="connsiteY1726" fmla="*/ 5257353 h 6812607"/>
              <a:gd name="connsiteX1727" fmla="*/ 4144863 w 6682383"/>
              <a:gd name="connsiteY1727" fmla="*/ 5272236 h 6812607"/>
              <a:gd name="connsiteX1728" fmla="*/ 4122539 w 6682383"/>
              <a:gd name="connsiteY1728" fmla="*/ 5272236 h 6812607"/>
              <a:gd name="connsiteX1729" fmla="*/ 4129980 w 6682383"/>
              <a:gd name="connsiteY1729" fmla="*/ 5264795 h 6812607"/>
              <a:gd name="connsiteX1730" fmla="*/ 4129980 w 6682383"/>
              <a:gd name="connsiteY1730" fmla="*/ 5257353 h 6812607"/>
              <a:gd name="connsiteX1731" fmla="*/ 4126260 w 6682383"/>
              <a:gd name="connsiteY1731" fmla="*/ 5242470 h 6812607"/>
              <a:gd name="connsiteX1732" fmla="*/ 4137422 w 6682383"/>
              <a:gd name="connsiteY1732" fmla="*/ 5235029 h 6812607"/>
              <a:gd name="connsiteX1733" fmla="*/ 4174629 w 6682383"/>
              <a:gd name="connsiteY1733" fmla="*/ 5220146 h 6812607"/>
              <a:gd name="connsiteX1734" fmla="*/ 4208115 w 6682383"/>
              <a:gd name="connsiteY1734" fmla="*/ 5205263 h 6812607"/>
              <a:gd name="connsiteX1735" fmla="*/ 4230440 w 6682383"/>
              <a:gd name="connsiteY1735" fmla="*/ 5194101 h 6812607"/>
              <a:gd name="connsiteX1736" fmla="*/ 4263926 w 6682383"/>
              <a:gd name="connsiteY1736" fmla="*/ 5182939 h 6812607"/>
              <a:gd name="connsiteX1737" fmla="*/ 4293691 w 6682383"/>
              <a:gd name="connsiteY1737" fmla="*/ 5168056 h 6812607"/>
              <a:gd name="connsiteX1738" fmla="*/ 4316016 w 6682383"/>
              <a:gd name="connsiteY1738" fmla="*/ 5160615 h 6812607"/>
              <a:gd name="connsiteX1739" fmla="*/ 4360664 w 6682383"/>
              <a:gd name="connsiteY1739" fmla="*/ 5145732 h 6812607"/>
              <a:gd name="connsiteX1740" fmla="*/ 4435078 w 6682383"/>
              <a:gd name="connsiteY1740" fmla="*/ 5108525 h 6812607"/>
              <a:gd name="connsiteX1741" fmla="*/ 4464843 w 6682383"/>
              <a:gd name="connsiteY1741" fmla="*/ 5101084 h 6812607"/>
              <a:gd name="connsiteX1742" fmla="*/ 4487168 w 6682383"/>
              <a:gd name="connsiteY1742" fmla="*/ 5093642 h 6812607"/>
              <a:gd name="connsiteX1743" fmla="*/ 4546699 w 6682383"/>
              <a:gd name="connsiteY1743" fmla="*/ 5078760 h 6812607"/>
              <a:gd name="connsiteX1744" fmla="*/ 4554140 w 6682383"/>
              <a:gd name="connsiteY1744" fmla="*/ 5078760 h 6812607"/>
              <a:gd name="connsiteX1745" fmla="*/ 4550420 w 6682383"/>
              <a:gd name="connsiteY1745" fmla="*/ 5082480 h 6812607"/>
              <a:gd name="connsiteX1746" fmla="*/ 4542978 w 6682383"/>
              <a:gd name="connsiteY1746" fmla="*/ 5082480 h 6812607"/>
              <a:gd name="connsiteX1747" fmla="*/ 4546699 w 6682383"/>
              <a:gd name="connsiteY1747" fmla="*/ 5093642 h 6812607"/>
              <a:gd name="connsiteX1748" fmla="*/ 4554140 w 6682383"/>
              <a:gd name="connsiteY1748" fmla="*/ 5093642 h 6812607"/>
              <a:gd name="connsiteX1749" fmla="*/ 4561582 w 6682383"/>
              <a:gd name="connsiteY1749" fmla="*/ 5078760 h 6812607"/>
              <a:gd name="connsiteX1750" fmla="*/ 4569023 w 6682383"/>
              <a:gd name="connsiteY1750" fmla="*/ 5071318 h 6812607"/>
              <a:gd name="connsiteX1751" fmla="*/ 4591347 w 6682383"/>
              <a:gd name="connsiteY1751" fmla="*/ 5063877 h 6812607"/>
              <a:gd name="connsiteX1752" fmla="*/ 4583906 w 6682383"/>
              <a:gd name="connsiteY1752" fmla="*/ 5056435 h 6812607"/>
              <a:gd name="connsiteX1753" fmla="*/ 4580185 w 6682383"/>
              <a:gd name="connsiteY1753" fmla="*/ 5048994 h 6812607"/>
              <a:gd name="connsiteX1754" fmla="*/ 4598789 w 6682383"/>
              <a:gd name="connsiteY1754" fmla="*/ 5041553 h 6812607"/>
              <a:gd name="connsiteX1755" fmla="*/ 4617392 w 6682383"/>
              <a:gd name="connsiteY1755" fmla="*/ 5045273 h 6812607"/>
              <a:gd name="connsiteX1756" fmla="*/ 4613672 w 6682383"/>
              <a:gd name="connsiteY1756" fmla="*/ 5048994 h 6812607"/>
              <a:gd name="connsiteX1757" fmla="*/ 4606230 w 6682383"/>
              <a:gd name="connsiteY1757" fmla="*/ 5056435 h 6812607"/>
              <a:gd name="connsiteX1758" fmla="*/ 4621113 w 6682383"/>
              <a:gd name="connsiteY1758" fmla="*/ 5056435 h 6812607"/>
              <a:gd name="connsiteX1759" fmla="*/ 4635996 w 6682383"/>
              <a:gd name="connsiteY1759" fmla="*/ 5056435 h 6812607"/>
              <a:gd name="connsiteX1760" fmla="*/ 4658320 w 6682383"/>
              <a:gd name="connsiteY1760" fmla="*/ 5041553 h 6812607"/>
              <a:gd name="connsiteX1761" fmla="*/ 4673203 w 6682383"/>
              <a:gd name="connsiteY1761" fmla="*/ 5034111 h 6812607"/>
              <a:gd name="connsiteX1762" fmla="*/ 4658320 w 6682383"/>
              <a:gd name="connsiteY1762" fmla="*/ 5034111 h 6812607"/>
              <a:gd name="connsiteX1763" fmla="*/ 4673203 w 6682383"/>
              <a:gd name="connsiteY1763" fmla="*/ 5019228 h 6812607"/>
              <a:gd name="connsiteX1764" fmla="*/ 4688086 w 6682383"/>
              <a:gd name="connsiteY1764" fmla="*/ 5026670 h 6812607"/>
              <a:gd name="connsiteX1765" fmla="*/ 4695527 w 6682383"/>
              <a:gd name="connsiteY1765" fmla="*/ 5026670 h 6812607"/>
              <a:gd name="connsiteX1766" fmla="*/ 4717851 w 6682383"/>
              <a:gd name="connsiteY1766" fmla="*/ 5034111 h 6812607"/>
              <a:gd name="connsiteX1767" fmla="*/ 4729013 w 6682383"/>
              <a:gd name="connsiteY1767" fmla="*/ 5037832 h 6812607"/>
              <a:gd name="connsiteX1768" fmla="*/ 4725293 w 6682383"/>
              <a:gd name="connsiteY1768" fmla="*/ 5034111 h 6812607"/>
              <a:gd name="connsiteX1769" fmla="*/ 4732734 w 6682383"/>
              <a:gd name="connsiteY1769" fmla="*/ 5019228 h 6812607"/>
              <a:gd name="connsiteX1770" fmla="*/ 4747617 w 6682383"/>
              <a:gd name="connsiteY1770" fmla="*/ 5015508 h 6812607"/>
              <a:gd name="connsiteX1771" fmla="*/ 4762500 w 6682383"/>
              <a:gd name="connsiteY1771" fmla="*/ 5011787 h 6812607"/>
              <a:gd name="connsiteX1772" fmla="*/ 4777383 w 6682383"/>
              <a:gd name="connsiteY1772" fmla="*/ 5011787 h 6812607"/>
              <a:gd name="connsiteX1773" fmla="*/ 4784824 w 6682383"/>
              <a:gd name="connsiteY1773" fmla="*/ 5011787 h 6812607"/>
              <a:gd name="connsiteX1774" fmla="*/ 4799707 w 6682383"/>
              <a:gd name="connsiteY1774" fmla="*/ 5011787 h 6812607"/>
              <a:gd name="connsiteX1775" fmla="*/ 4807148 w 6682383"/>
              <a:gd name="connsiteY1775" fmla="*/ 5011787 h 6812607"/>
              <a:gd name="connsiteX1776" fmla="*/ 4822031 w 6682383"/>
              <a:gd name="connsiteY1776" fmla="*/ 5004345 h 6812607"/>
              <a:gd name="connsiteX1777" fmla="*/ 4844355 w 6682383"/>
              <a:gd name="connsiteY1777" fmla="*/ 5000625 h 6812607"/>
              <a:gd name="connsiteX1778" fmla="*/ 4849936 w 6682383"/>
              <a:gd name="connsiteY1778" fmla="*/ 4999695 h 6812607"/>
              <a:gd name="connsiteX1779" fmla="*/ 4494609 w 6682383"/>
              <a:gd name="connsiteY1779" fmla="*/ 4998764 h 6812607"/>
              <a:gd name="connsiteX1780" fmla="*/ 4498330 w 6682383"/>
              <a:gd name="connsiteY1780" fmla="*/ 5000625 h 6812607"/>
              <a:gd name="connsiteX1781" fmla="*/ 4502051 w 6682383"/>
              <a:gd name="connsiteY1781" fmla="*/ 5004345 h 6812607"/>
              <a:gd name="connsiteX1782" fmla="*/ 4494609 w 6682383"/>
              <a:gd name="connsiteY1782" fmla="*/ 5004345 h 6812607"/>
              <a:gd name="connsiteX1783" fmla="*/ 4490888 w 6682383"/>
              <a:gd name="connsiteY1783" fmla="*/ 5000625 h 6812607"/>
              <a:gd name="connsiteX1784" fmla="*/ 4494609 w 6682383"/>
              <a:gd name="connsiteY1784" fmla="*/ 4998764 h 6812607"/>
              <a:gd name="connsiteX1785" fmla="*/ 5156894 w 6682383"/>
              <a:gd name="connsiteY1785" fmla="*/ 4996904 h 6812607"/>
              <a:gd name="connsiteX1786" fmla="*/ 5164336 w 6682383"/>
              <a:gd name="connsiteY1786" fmla="*/ 4996904 h 6812607"/>
              <a:gd name="connsiteX1787" fmla="*/ 5164336 w 6682383"/>
              <a:gd name="connsiteY1787" fmla="*/ 5004345 h 6812607"/>
              <a:gd name="connsiteX1788" fmla="*/ 5179218 w 6682383"/>
              <a:gd name="connsiteY1788" fmla="*/ 5004345 h 6812607"/>
              <a:gd name="connsiteX1789" fmla="*/ 5194101 w 6682383"/>
              <a:gd name="connsiteY1789" fmla="*/ 5004345 h 6812607"/>
              <a:gd name="connsiteX1790" fmla="*/ 5197822 w 6682383"/>
              <a:gd name="connsiteY1790" fmla="*/ 5011787 h 6812607"/>
              <a:gd name="connsiteX1791" fmla="*/ 5194101 w 6682383"/>
              <a:gd name="connsiteY1791" fmla="*/ 5011787 h 6812607"/>
              <a:gd name="connsiteX1792" fmla="*/ 5186660 w 6682383"/>
              <a:gd name="connsiteY1792" fmla="*/ 5011787 h 6812607"/>
              <a:gd name="connsiteX1793" fmla="*/ 5164336 w 6682383"/>
              <a:gd name="connsiteY1793" fmla="*/ 5019228 h 6812607"/>
              <a:gd name="connsiteX1794" fmla="*/ 5156894 w 6682383"/>
              <a:gd name="connsiteY1794" fmla="*/ 5011787 h 6812607"/>
              <a:gd name="connsiteX1795" fmla="*/ 5156894 w 6682383"/>
              <a:gd name="connsiteY1795" fmla="*/ 5000625 h 6812607"/>
              <a:gd name="connsiteX1796" fmla="*/ 5156894 w 6682383"/>
              <a:gd name="connsiteY1796" fmla="*/ 4996904 h 6812607"/>
              <a:gd name="connsiteX1797" fmla="*/ 5075039 w 6682383"/>
              <a:gd name="connsiteY1797" fmla="*/ 4996904 h 6812607"/>
              <a:gd name="connsiteX1798" fmla="*/ 5119687 w 6682383"/>
              <a:gd name="connsiteY1798" fmla="*/ 4996904 h 6812607"/>
              <a:gd name="connsiteX1799" fmla="*/ 5112246 w 6682383"/>
              <a:gd name="connsiteY1799" fmla="*/ 5000625 h 6812607"/>
              <a:gd name="connsiteX1800" fmla="*/ 5104804 w 6682383"/>
              <a:gd name="connsiteY1800" fmla="*/ 5011787 h 6812607"/>
              <a:gd name="connsiteX1801" fmla="*/ 5097363 w 6682383"/>
              <a:gd name="connsiteY1801" fmla="*/ 5019228 h 6812607"/>
              <a:gd name="connsiteX1802" fmla="*/ 5089922 w 6682383"/>
              <a:gd name="connsiteY1802" fmla="*/ 5026670 h 6812607"/>
              <a:gd name="connsiteX1803" fmla="*/ 5076899 w 6682383"/>
              <a:gd name="connsiteY1803" fmla="*/ 5026670 h 6812607"/>
              <a:gd name="connsiteX1804" fmla="*/ 5082480 w 6682383"/>
              <a:gd name="connsiteY1804" fmla="*/ 5019228 h 6812607"/>
              <a:gd name="connsiteX1805" fmla="*/ 5082480 w 6682383"/>
              <a:gd name="connsiteY1805" fmla="*/ 5011787 h 6812607"/>
              <a:gd name="connsiteX1806" fmla="*/ 5075039 w 6682383"/>
              <a:gd name="connsiteY1806" fmla="*/ 5004345 h 6812607"/>
              <a:gd name="connsiteX1807" fmla="*/ 5075039 w 6682383"/>
              <a:gd name="connsiteY1807" fmla="*/ 4996904 h 6812607"/>
              <a:gd name="connsiteX1808" fmla="*/ 4762500 w 6682383"/>
              <a:gd name="connsiteY1808" fmla="*/ 4996904 h 6812607"/>
              <a:gd name="connsiteX1809" fmla="*/ 4769941 w 6682383"/>
              <a:gd name="connsiteY1809" fmla="*/ 5004345 h 6812607"/>
              <a:gd name="connsiteX1810" fmla="*/ 4762500 w 6682383"/>
              <a:gd name="connsiteY1810" fmla="*/ 5004345 h 6812607"/>
              <a:gd name="connsiteX1811" fmla="*/ 5953125 w 6682383"/>
              <a:gd name="connsiteY1811" fmla="*/ 4989463 h 6812607"/>
              <a:gd name="connsiteX1812" fmla="*/ 5960566 w 6682383"/>
              <a:gd name="connsiteY1812" fmla="*/ 4996904 h 6812607"/>
              <a:gd name="connsiteX1813" fmla="*/ 5953125 w 6682383"/>
              <a:gd name="connsiteY1813" fmla="*/ 4996904 h 6812607"/>
              <a:gd name="connsiteX1814" fmla="*/ 5938242 w 6682383"/>
              <a:gd name="connsiteY1814" fmla="*/ 4996904 h 6812607"/>
              <a:gd name="connsiteX1815" fmla="*/ 5246191 w 6682383"/>
              <a:gd name="connsiteY1815" fmla="*/ 4989463 h 6812607"/>
              <a:gd name="connsiteX1816" fmla="*/ 5253633 w 6682383"/>
              <a:gd name="connsiteY1816" fmla="*/ 4996904 h 6812607"/>
              <a:gd name="connsiteX1817" fmla="*/ 5238750 w 6682383"/>
              <a:gd name="connsiteY1817" fmla="*/ 4996904 h 6812607"/>
              <a:gd name="connsiteX1818" fmla="*/ 4297412 w 6682383"/>
              <a:gd name="connsiteY1818" fmla="*/ 4986672 h 6812607"/>
              <a:gd name="connsiteX1819" fmla="*/ 4293691 w 6682383"/>
              <a:gd name="connsiteY1819" fmla="*/ 4989463 h 6812607"/>
              <a:gd name="connsiteX1820" fmla="*/ 4271367 w 6682383"/>
              <a:gd name="connsiteY1820" fmla="*/ 4996904 h 6812607"/>
              <a:gd name="connsiteX1821" fmla="*/ 4263926 w 6682383"/>
              <a:gd name="connsiteY1821" fmla="*/ 5011787 h 6812607"/>
              <a:gd name="connsiteX1822" fmla="*/ 4278809 w 6682383"/>
              <a:gd name="connsiteY1822" fmla="*/ 5004345 h 6812607"/>
              <a:gd name="connsiteX1823" fmla="*/ 4293691 w 6682383"/>
              <a:gd name="connsiteY1823" fmla="*/ 4993183 h 6812607"/>
              <a:gd name="connsiteX1824" fmla="*/ 4297412 w 6682383"/>
              <a:gd name="connsiteY1824" fmla="*/ 4986672 h 6812607"/>
              <a:gd name="connsiteX1825" fmla="*/ 5380136 w 6682383"/>
              <a:gd name="connsiteY1825" fmla="*/ 4982021 h 6812607"/>
              <a:gd name="connsiteX1826" fmla="*/ 5387578 w 6682383"/>
              <a:gd name="connsiteY1826" fmla="*/ 4982021 h 6812607"/>
              <a:gd name="connsiteX1827" fmla="*/ 5395019 w 6682383"/>
              <a:gd name="connsiteY1827" fmla="*/ 4985742 h 6812607"/>
              <a:gd name="connsiteX1828" fmla="*/ 5387578 w 6682383"/>
              <a:gd name="connsiteY1828" fmla="*/ 4989463 h 6812607"/>
              <a:gd name="connsiteX1829" fmla="*/ 5380136 w 6682383"/>
              <a:gd name="connsiteY1829" fmla="*/ 4982021 h 6812607"/>
              <a:gd name="connsiteX1830" fmla="*/ 5298281 w 6682383"/>
              <a:gd name="connsiteY1830" fmla="*/ 4982021 h 6812607"/>
              <a:gd name="connsiteX1831" fmla="*/ 5298281 w 6682383"/>
              <a:gd name="connsiteY1831" fmla="*/ 4985742 h 6812607"/>
              <a:gd name="connsiteX1832" fmla="*/ 5294560 w 6682383"/>
              <a:gd name="connsiteY1832" fmla="*/ 4989463 h 6812607"/>
              <a:gd name="connsiteX1833" fmla="*/ 5298281 w 6682383"/>
              <a:gd name="connsiteY1833" fmla="*/ 4982021 h 6812607"/>
              <a:gd name="connsiteX1834" fmla="*/ 5275957 w 6682383"/>
              <a:gd name="connsiteY1834" fmla="*/ 4982021 h 6812607"/>
              <a:gd name="connsiteX1835" fmla="*/ 5283398 w 6682383"/>
              <a:gd name="connsiteY1835" fmla="*/ 4985742 h 6812607"/>
              <a:gd name="connsiteX1836" fmla="*/ 5275957 w 6682383"/>
              <a:gd name="connsiteY1836" fmla="*/ 4996904 h 6812607"/>
              <a:gd name="connsiteX1837" fmla="*/ 5275957 w 6682383"/>
              <a:gd name="connsiteY1837" fmla="*/ 5004345 h 6812607"/>
              <a:gd name="connsiteX1838" fmla="*/ 5268515 w 6682383"/>
              <a:gd name="connsiteY1838" fmla="*/ 5004345 h 6812607"/>
              <a:gd name="connsiteX1839" fmla="*/ 5268515 w 6682383"/>
              <a:gd name="connsiteY1839" fmla="*/ 4993183 h 6812607"/>
              <a:gd name="connsiteX1840" fmla="*/ 5272236 w 6682383"/>
              <a:gd name="connsiteY1840" fmla="*/ 4985742 h 6812607"/>
              <a:gd name="connsiteX1841" fmla="*/ 5275957 w 6682383"/>
              <a:gd name="connsiteY1841" fmla="*/ 4982021 h 6812607"/>
              <a:gd name="connsiteX1842" fmla="*/ 5877780 w 6682383"/>
              <a:gd name="connsiteY1842" fmla="*/ 4978301 h 6812607"/>
              <a:gd name="connsiteX1843" fmla="*/ 5882431 w 6682383"/>
              <a:gd name="connsiteY1843" fmla="*/ 4982021 h 6812607"/>
              <a:gd name="connsiteX1844" fmla="*/ 5889873 w 6682383"/>
              <a:gd name="connsiteY1844" fmla="*/ 4985742 h 6812607"/>
              <a:gd name="connsiteX1845" fmla="*/ 5901035 w 6682383"/>
              <a:gd name="connsiteY1845" fmla="*/ 4989463 h 6812607"/>
              <a:gd name="connsiteX1846" fmla="*/ 5901035 w 6682383"/>
              <a:gd name="connsiteY1846" fmla="*/ 4996904 h 6812607"/>
              <a:gd name="connsiteX1847" fmla="*/ 5878711 w 6682383"/>
              <a:gd name="connsiteY1847" fmla="*/ 4996904 h 6812607"/>
              <a:gd name="connsiteX1848" fmla="*/ 5863828 w 6682383"/>
              <a:gd name="connsiteY1848" fmla="*/ 4996904 h 6812607"/>
              <a:gd name="connsiteX1849" fmla="*/ 5856386 w 6682383"/>
              <a:gd name="connsiteY1849" fmla="*/ 4989463 h 6812607"/>
              <a:gd name="connsiteX1850" fmla="*/ 5848945 w 6682383"/>
              <a:gd name="connsiteY1850" fmla="*/ 4989463 h 6812607"/>
              <a:gd name="connsiteX1851" fmla="*/ 5811738 w 6682383"/>
              <a:gd name="connsiteY1851" fmla="*/ 4989463 h 6812607"/>
              <a:gd name="connsiteX1852" fmla="*/ 5819179 w 6682383"/>
              <a:gd name="connsiteY1852" fmla="*/ 4982021 h 6812607"/>
              <a:gd name="connsiteX1853" fmla="*/ 5871269 w 6682383"/>
              <a:gd name="connsiteY1853" fmla="*/ 4982021 h 6812607"/>
              <a:gd name="connsiteX1854" fmla="*/ 5877780 w 6682383"/>
              <a:gd name="connsiteY1854" fmla="*/ 4978301 h 6812607"/>
              <a:gd name="connsiteX1855" fmla="*/ 5750346 w 6682383"/>
              <a:gd name="connsiteY1855" fmla="*/ 4978301 h 6812607"/>
              <a:gd name="connsiteX1856" fmla="*/ 5789414 w 6682383"/>
              <a:gd name="connsiteY1856" fmla="*/ 4982021 h 6812607"/>
              <a:gd name="connsiteX1857" fmla="*/ 5800576 w 6682383"/>
              <a:gd name="connsiteY1857" fmla="*/ 4982021 h 6812607"/>
              <a:gd name="connsiteX1858" fmla="*/ 5804297 w 6682383"/>
              <a:gd name="connsiteY1858" fmla="*/ 4989463 h 6812607"/>
              <a:gd name="connsiteX1859" fmla="*/ 5781972 w 6682383"/>
              <a:gd name="connsiteY1859" fmla="*/ 4996904 h 6812607"/>
              <a:gd name="connsiteX1860" fmla="*/ 5722441 w 6682383"/>
              <a:gd name="connsiteY1860" fmla="*/ 4996904 h 6812607"/>
              <a:gd name="connsiteX1861" fmla="*/ 5722441 w 6682383"/>
              <a:gd name="connsiteY1861" fmla="*/ 4982021 h 6812607"/>
              <a:gd name="connsiteX1862" fmla="*/ 5737324 w 6682383"/>
              <a:gd name="connsiteY1862" fmla="*/ 4982021 h 6812607"/>
              <a:gd name="connsiteX1863" fmla="*/ 5750346 w 6682383"/>
              <a:gd name="connsiteY1863" fmla="*/ 4978301 h 6812607"/>
              <a:gd name="connsiteX1864" fmla="*/ 6014516 w 6682383"/>
              <a:gd name="connsiteY1864" fmla="*/ 4977370 h 6812607"/>
              <a:gd name="connsiteX1865" fmla="*/ 6020097 w 6682383"/>
              <a:gd name="connsiteY1865" fmla="*/ 4978301 h 6812607"/>
              <a:gd name="connsiteX1866" fmla="*/ 6012656 w 6682383"/>
              <a:gd name="connsiteY1866" fmla="*/ 4982021 h 6812607"/>
              <a:gd name="connsiteX1867" fmla="*/ 6014516 w 6682383"/>
              <a:gd name="connsiteY1867" fmla="*/ 4977370 h 6812607"/>
              <a:gd name="connsiteX1868" fmla="*/ 4484377 w 6682383"/>
              <a:gd name="connsiteY1868" fmla="*/ 4977370 h 6812607"/>
              <a:gd name="connsiteX1869" fmla="*/ 4487168 w 6682383"/>
              <a:gd name="connsiteY1869" fmla="*/ 4982021 h 6812607"/>
              <a:gd name="connsiteX1870" fmla="*/ 4479726 w 6682383"/>
              <a:gd name="connsiteY1870" fmla="*/ 4982021 h 6812607"/>
              <a:gd name="connsiteX1871" fmla="*/ 4472285 w 6682383"/>
              <a:gd name="connsiteY1871" fmla="*/ 4985742 h 6812607"/>
              <a:gd name="connsiteX1872" fmla="*/ 4457402 w 6682383"/>
              <a:gd name="connsiteY1872" fmla="*/ 4996904 h 6812607"/>
              <a:gd name="connsiteX1873" fmla="*/ 4427636 w 6682383"/>
              <a:gd name="connsiteY1873" fmla="*/ 4996904 h 6812607"/>
              <a:gd name="connsiteX1874" fmla="*/ 4449961 w 6682383"/>
              <a:gd name="connsiteY1874" fmla="*/ 4989463 h 6812607"/>
              <a:gd name="connsiteX1875" fmla="*/ 4476006 w 6682383"/>
              <a:gd name="connsiteY1875" fmla="*/ 4978301 h 6812607"/>
              <a:gd name="connsiteX1876" fmla="*/ 4484377 w 6682383"/>
              <a:gd name="connsiteY1876" fmla="*/ 4977370 h 6812607"/>
              <a:gd name="connsiteX1877" fmla="*/ 5707558 w 6682383"/>
              <a:gd name="connsiteY1877" fmla="*/ 4974580 h 6812607"/>
              <a:gd name="connsiteX1878" fmla="*/ 5711279 w 6682383"/>
              <a:gd name="connsiteY1878" fmla="*/ 4978301 h 6812607"/>
              <a:gd name="connsiteX1879" fmla="*/ 5715000 w 6682383"/>
              <a:gd name="connsiteY1879" fmla="*/ 4982021 h 6812607"/>
              <a:gd name="connsiteX1880" fmla="*/ 5707558 w 6682383"/>
              <a:gd name="connsiteY1880" fmla="*/ 4982021 h 6812607"/>
              <a:gd name="connsiteX1881" fmla="*/ 5342929 w 6682383"/>
              <a:gd name="connsiteY1881" fmla="*/ 4974580 h 6812607"/>
              <a:gd name="connsiteX1882" fmla="*/ 5357812 w 6682383"/>
              <a:gd name="connsiteY1882" fmla="*/ 4982021 h 6812607"/>
              <a:gd name="connsiteX1883" fmla="*/ 5350371 w 6682383"/>
              <a:gd name="connsiteY1883" fmla="*/ 4982021 h 6812607"/>
              <a:gd name="connsiteX1884" fmla="*/ 5335488 w 6682383"/>
              <a:gd name="connsiteY1884" fmla="*/ 4982021 h 6812607"/>
              <a:gd name="connsiteX1885" fmla="*/ 5313164 w 6682383"/>
              <a:gd name="connsiteY1885" fmla="*/ 4974580 h 6812607"/>
              <a:gd name="connsiteX1886" fmla="*/ 5313164 w 6682383"/>
              <a:gd name="connsiteY1886" fmla="*/ 4982021 h 6812607"/>
              <a:gd name="connsiteX1887" fmla="*/ 5309443 w 6682383"/>
              <a:gd name="connsiteY1887" fmla="*/ 4989463 h 6812607"/>
              <a:gd name="connsiteX1888" fmla="*/ 5305722 w 6682383"/>
              <a:gd name="connsiteY1888" fmla="*/ 4982021 h 6812607"/>
              <a:gd name="connsiteX1889" fmla="*/ 4323457 w 6682383"/>
              <a:gd name="connsiteY1889" fmla="*/ 4974580 h 6812607"/>
              <a:gd name="connsiteX1890" fmla="*/ 4312295 w 6682383"/>
              <a:gd name="connsiteY1890" fmla="*/ 4985742 h 6812607"/>
              <a:gd name="connsiteX1891" fmla="*/ 4323457 w 6682383"/>
              <a:gd name="connsiteY1891" fmla="*/ 4982021 h 6812607"/>
              <a:gd name="connsiteX1892" fmla="*/ 5651748 w 6682383"/>
              <a:gd name="connsiteY1892" fmla="*/ 4970859 h 6812607"/>
              <a:gd name="connsiteX1893" fmla="*/ 5662910 w 6682383"/>
              <a:gd name="connsiteY1893" fmla="*/ 4974580 h 6812607"/>
              <a:gd name="connsiteX1894" fmla="*/ 5670351 w 6682383"/>
              <a:gd name="connsiteY1894" fmla="*/ 4982021 h 6812607"/>
              <a:gd name="connsiteX1895" fmla="*/ 5671747 w 6682383"/>
              <a:gd name="connsiteY1895" fmla="*/ 4982021 h 6812607"/>
              <a:gd name="connsiteX1896" fmla="*/ 5677793 w 6682383"/>
              <a:gd name="connsiteY1896" fmla="*/ 4982021 h 6812607"/>
              <a:gd name="connsiteX1897" fmla="*/ 5696396 w 6682383"/>
              <a:gd name="connsiteY1897" fmla="*/ 4989463 h 6812607"/>
              <a:gd name="connsiteX1898" fmla="*/ 5707558 w 6682383"/>
              <a:gd name="connsiteY1898" fmla="*/ 4996904 h 6812607"/>
              <a:gd name="connsiteX1899" fmla="*/ 5692676 w 6682383"/>
              <a:gd name="connsiteY1899" fmla="*/ 4989463 h 6812607"/>
              <a:gd name="connsiteX1900" fmla="*/ 5677793 w 6682383"/>
              <a:gd name="connsiteY1900" fmla="*/ 4993183 h 6812607"/>
              <a:gd name="connsiteX1901" fmla="*/ 5666631 w 6682383"/>
              <a:gd name="connsiteY1901" fmla="*/ 4993183 h 6812607"/>
              <a:gd name="connsiteX1902" fmla="*/ 5648027 w 6682383"/>
              <a:gd name="connsiteY1902" fmla="*/ 4989463 h 6812607"/>
              <a:gd name="connsiteX1903" fmla="*/ 5633144 w 6682383"/>
              <a:gd name="connsiteY1903" fmla="*/ 4982021 h 6812607"/>
              <a:gd name="connsiteX1904" fmla="*/ 5640586 w 6682383"/>
              <a:gd name="connsiteY1904" fmla="*/ 4982021 h 6812607"/>
              <a:gd name="connsiteX1905" fmla="*/ 5644306 w 6682383"/>
              <a:gd name="connsiteY1905" fmla="*/ 4982021 h 6812607"/>
              <a:gd name="connsiteX1906" fmla="*/ 5648027 w 6682383"/>
              <a:gd name="connsiteY1906" fmla="*/ 4974580 h 6812607"/>
              <a:gd name="connsiteX1907" fmla="*/ 5651748 w 6682383"/>
              <a:gd name="connsiteY1907" fmla="*/ 4970859 h 6812607"/>
              <a:gd name="connsiteX1908" fmla="*/ 5476875 w 6682383"/>
              <a:gd name="connsiteY1908" fmla="*/ 4967138 h 6812607"/>
              <a:gd name="connsiteX1909" fmla="*/ 5473154 w 6682383"/>
              <a:gd name="connsiteY1909" fmla="*/ 4974580 h 6812607"/>
              <a:gd name="connsiteX1910" fmla="*/ 5473154 w 6682383"/>
              <a:gd name="connsiteY1910" fmla="*/ 4970859 h 6812607"/>
              <a:gd name="connsiteX1911" fmla="*/ 5476875 w 6682383"/>
              <a:gd name="connsiteY1911" fmla="*/ 4967138 h 6812607"/>
              <a:gd name="connsiteX1912" fmla="*/ 148828 w 6682383"/>
              <a:gd name="connsiteY1912" fmla="*/ 4967138 h 6812607"/>
              <a:gd name="connsiteX1913" fmla="*/ 163711 w 6682383"/>
              <a:gd name="connsiteY1913" fmla="*/ 4967138 h 6812607"/>
              <a:gd name="connsiteX1914" fmla="*/ 178594 w 6682383"/>
              <a:gd name="connsiteY1914" fmla="*/ 4970859 h 6812607"/>
              <a:gd name="connsiteX1915" fmla="*/ 163711 w 6682383"/>
              <a:gd name="connsiteY1915" fmla="*/ 4982021 h 6812607"/>
              <a:gd name="connsiteX1916" fmla="*/ 141387 w 6682383"/>
              <a:gd name="connsiteY1916" fmla="*/ 4989463 h 6812607"/>
              <a:gd name="connsiteX1917" fmla="*/ 141387 w 6682383"/>
              <a:gd name="connsiteY1917" fmla="*/ 4982021 h 6812607"/>
              <a:gd name="connsiteX1918" fmla="*/ 141387 w 6682383"/>
              <a:gd name="connsiteY1918" fmla="*/ 4970859 h 6812607"/>
              <a:gd name="connsiteX1919" fmla="*/ 148828 w 6682383"/>
              <a:gd name="connsiteY1919" fmla="*/ 4967138 h 6812607"/>
              <a:gd name="connsiteX1920" fmla="*/ 5878711 w 6682383"/>
              <a:gd name="connsiteY1920" fmla="*/ 4959697 h 6812607"/>
              <a:gd name="connsiteX1921" fmla="*/ 5886152 w 6682383"/>
              <a:gd name="connsiteY1921" fmla="*/ 4967138 h 6812607"/>
              <a:gd name="connsiteX1922" fmla="*/ 5878711 w 6682383"/>
              <a:gd name="connsiteY1922" fmla="*/ 4967138 h 6812607"/>
              <a:gd name="connsiteX1923" fmla="*/ 5871269 w 6682383"/>
              <a:gd name="connsiteY1923" fmla="*/ 4967138 h 6812607"/>
              <a:gd name="connsiteX1924" fmla="*/ 5878711 w 6682383"/>
              <a:gd name="connsiteY1924" fmla="*/ 4959697 h 6812607"/>
              <a:gd name="connsiteX1925" fmla="*/ 5848945 w 6682383"/>
              <a:gd name="connsiteY1925" fmla="*/ 4959697 h 6812607"/>
              <a:gd name="connsiteX1926" fmla="*/ 5848945 w 6682383"/>
              <a:gd name="connsiteY1926" fmla="*/ 4967138 h 6812607"/>
              <a:gd name="connsiteX1927" fmla="*/ 5841504 w 6682383"/>
              <a:gd name="connsiteY1927" fmla="*/ 4967138 h 6812607"/>
              <a:gd name="connsiteX1928" fmla="*/ 5819179 w 6682383"/>
              <a:gd name="connsiteY1928" fmla="*/ 4959697 h 6812607"/>
              <a:gd name="connsiteX1929" fmla="*/ 5815459 w 6682383"/>
              <a:gd name="connsiteY1929" fmla="*/ 4967138 h 6812607"/>
              <a:gd name="connsiteX1930" fmla="*/ 5811738 w 6682383"/>
              <a:gd name="connsiteY1930" fmla="*/ 4963418 h 6812607"/>
              <a:gd name="connsiteX1931" fmla="*/ 5819179 w 6682383"/>
              <a:gd name="connsiteY1931" fmla="*/ 4959697 h 6812607"/>
              <a:gd name="connsiteX1932" fmla="*/ 5767090 w 6682383"/>
              <a:gd name="connsiteY1932" fmla="*/ 4959697 h 6812607"/>
              <a:gd name="connsiteX1933" fmla="*/ 5767090 w 6682383"/>
              <a:gd name="connsiteY1933" fmla="*/ 4965278 h 6812607"/>
              <a:gd name="connsiteX1934" fmla="*/ 5767090 w 6682383"/>
              <a:gd name="connsiteY1934" fmla="*/ 4967138 h 6812607"/>
              <a:gd name="connsiteX1935" fmla="*/ 5759648 w 6682383"/>
              <a:gd name="connsiteY1935" fmla="*/ 4967138 h 6812607"/>
              <a:gd name="connsiteX1936" fmla="*/ 5521523 w 6682383"/>
              <a:gd name="connsiteY1936" fmla="*/ 4959697 h 6812607"/>
              <a:gd name="connsiteX1937" fmla="*/ 5528965 w 6682383"/>
              <a:gd name="connsiteY1937" fmla="*/ 4959697 h 6812607"/>
              <a:gd name="connsiteX1938" fmla="*/ 5536406 w 6682383"/>
              <a:gd name="connsiteY1938" fmla="*/ 4967138 h 6812607"/>
              <a:gd name="connsiteX1939" fmla="*/ 5528965 w 6682383"/>
              <a:gd name="connsiteY1939" fmla="*/ 4967138 h 6812607"/>
              <a:gd name="connsiteX1940" fmla="*/ 5253633 w 6682383"/>
              <a:gd name="connsiteY1940" fmla="*/ 4959697 h 6812607"/>
              <a:gd name="connsiteX1941" fmla="*/ 5264795 w 6682383"/>
              <a:gd name="connsiteY1941" fmla="*/ 4959697 h 6812607"/>
              <a:gd name="connsiteX1942" fmla="*/ 5275957 w 6682383"/>
              <a:gd name="connsiteY1942" fmla="*/ 4959697 h 6812607"/>
              <a:gd name="connsiteX1943" fmla="*/ 5290840 w 6682383"/>
              <a:gd name="connsiteY1943" fmla="*/ 4959697 h 6812607"/>
              <a:gd name="connsiteX1944" fmla="*/ 5246191 w 6682383"/>
              <a:gd name="connsiteY1944" fmla="*/ 4967138 h 6812607"/>
              <a:gd name="connsiteX1945" fmla="*/ 5768950 w 6682383"/>
              <a:gd name="connsiteY1945" fmla="*/ 4955976 h 6812607"/>
              <a:gd name="connsiteX1946" fmla="*/ 5770279 w 6682383"/>
              <a:gd name="connsiteY1946" fmla="*/ 4956508 h 6812607"/>
              <a:gd name="connsiteX1947" fmla="*/ 5767090 w 6682383"/>
              <a:gd name="connsiteY1947" fmla="*/ 4959697 h 6812607"/>
              <a:gd name="connsiteX1948" fmla="*/ 5768950 w 6682383"/>
              <a:gd name="connsiteY1948" fmla="*/ 4955976 h 6812607"/>
              <a:gd name="connsiteX1949" fmla="*/ 5482456 w 6682383"/>
              <a:gd name="connsiteY1949" fmla="*/ 4955976 h 6812607"/>
              <a:gd name="connsiteX1950" fmla="*/ 5484316 w 6682383"/>
              <a:gd name="connsiteY1950" fmla="*/ 4959697 h 6812607"/>
              <a:gd name="connsiteX1951" fmla="*/ 5476875 w 6682383"/>
              <a:gd name="connsiteY1951" fmla="*/ 4959697 h 6812607"/>
              <a:gd name="connsiteX1952" fmla="*/ 5482456 w 6682383"/>
              <a:gd name="connsiteY1952" fmla="*/ 4955976 h 6812607"/>
              <a:gd name="connsiteX1953" fmla="*/ 5419204 w 6682383"/>
              <a:gd name="connsiteY1953" fmla="*/ 4955976 h 6812607"/>
              <a:gd name="connsiteX1954" fmla="*/ 5424785 w 6682383"/>
              <a:gd name="connsiteY1954" fmla="*/ 4959697 h 6812607"/>
              <a:gd name="connsiteX1955" fmla="*/ 5432226 w 6682383"/>
              <a:gd name="connsiteY1955" fmla="*/ 4967138 h 6812607"/>
              <a:gd name="connsiteX1956" fmla="*/ 5417343 w 6682383"/>
              <a:gd name="connsiteY1956" fmla="*/ 4959697 h 6812607"/>
              <a:gd name="connsiteX1957" fmla="*/ 5419204 w 6682383"/>
              <a:gd name="connsiteY1957" fmla="*/ 4955976 h 6812607"/>
              <a:gd name="connsiteX1958" fmla="*/ 5774531 w 6682383"/>
              <a:gd name="connsiteY1958" fmla="*/ 4952256 h 6812607"/>
              <a:gd name="connsiteX1959" fmla="*/ 5789414 w 6682383"/>
              <a:gd name="connsiteY1959" fmla="*/ 4967138 h 6812607"/>
              <a:gd name="connsiteX1960" fmla="*/ 5774531 w 6682383"/>
              <a:gd name="connsiteY1960" fmla="*/ 4959697 h 6812607"/>
              <a:gd name="connsiteX1961" fmla="*/ 5771275 w 6682383"/>
              <a:gd name="connsiteY1961" fmla="*/ 4956907 h 6812607"/>
              <a:gd name="connsiteX1962" fmla="*/ 5770279 w 6682383"/>
              <a:gd name="connsiteY1962" fmla="*/ 4956508 h 6812607"/>
              <a:gd name="connsiteX1963" fmla="*/ 5573613 w 6682383"/>
              <a:gd name="connsiteY1963" fmla="*/ 4952256 h 6812607"/>
              <a:gd name="connsiteX1964" fmla="*/ 5573613 w 6682383"/>
              <a:gd name="connsiteY1964" fmla="*/ 4967138 h 6812607"/>
              <a:gd name="connsiteX1965" fmla="*/ 5558730 w 6682383"/>
              <a:gd name="connsiteY1965" fmla="*/ 4967138 h 6812607"/>
              <a:gd name="connsiteX1966" fmla="*/ 5439668 w 6682383"/>
              <a:gd name="connsiteY1966" fmla="*/ 4952256 h 6812607"/>
              <a:gd name="connsiteX1967" fmla="*/ 5450830 w 6682383"/>
              <a:gd name="connsiteY1967" fmla="*/ 4955976 h 6812607"/>
              <a:gd name="connsiteX1968" fmla="*/ 5447109 w 6682383"/>
              <a:gd name="connsiteY1968" fmla="*/ 4959697 h 6812607"/>
              <a:gd name="connsiteX1969" fmla="*/ 5439668 w 6682383"/>
              <a:gd name="connsiteY1969" fmla="*/ 4959697 h 6812607"/>
              <a:gd name="connsiteX1970" fmla="*/ 5387578 w 6682383"/>
              <a:gd name="connsiteY1970" fmla="*/ 4952256 h 6812607"/>
              <a:gd name="connsiteX1971" fmla="*/ 5380136 w 6682383"/>
              <a:gd name="connsiteY1971" fmla="*/ 4967138 h 6812607"/>
              <a:gd name="connsiteX1972" fmla="*/ 5372695 w 6682383"/>
              <a:gd name="connsiteY1972" fmla="*/ 4974580 h 6812607"/>
              <a:gd name="connsiteX1973" fmla="*/ 5372695 w 6682383"/>
              <a:gd name="connsiteY1973" fmla="*/ 4967138 h 6812607"/>
              <a:gd name="connsiteX1974" fmla="*/ 5380136 w 6682383"/>
              <a:gd name="connsiteY1974" fmla="*/ 4959697 h 6812607"/>
              <a:gd name="connsiteX1975" fmla="*/ 5227588 w 6682383"/>
              <a:gd name="connsiteY1975" fmla="*/ 4952256 h 6812607"/>
              <a:gd name="connsiteX1976" fmla="*/ 5227588 w 6682383"/>
              <a:gd name="connsiteY1976" fmla="*/ 4955976 h 6812607"/>
              <a:gd name="connsiteX1977" fmla="*/ 5223867 w 6682383"/>
              <a:gd name="connsiteY1977" fmla="*/ 4959697 h 6812607"/>
              <a:gd name="connsiteX1978" fmla="*/ 5227588 w 6682383"/>
              <a:gd name="connsiteY1978" fmla="*/ 4952256 h 6812607"/>
              <a:gd name="connsiteX1979" fmla="*/ 5212705 w 6682383"/>
              <a:gd name="connsiteY1979" fmla="*/ 4952256 h 6812607"/>
              <a:gd name="connsiteX1980" fmla="*/ 5216426 w 6682383"/>
              <a:gd name="connsiteY1980" fmla="*/ 4959697 h 6812607"/>
              <a:gd name="connsiteX1981" fmla="*/ 5208984 w 6682383"/>
              <a:gd name="connsiteY1981" fmla="*/ 4959697 h 6812607"/>
              <a:gd name="connsiteX1982" fmla="*/ 5212705 w 6682383"/>
              <a:gd name="connsiteY1982" fmla="*/ 4952256 h 6812607"/>
              <a:gd name="connsiteX1983" fmla="*/ 4926211 w 6682383"/>
              <a:gd name="connsiteY1983" fmla="*/ 4952256 h 6812607"/>
              <a:gd name="connsiteX1984" fmla="*/ 4933652 w 6682383"/>
              <a:gd name="connsiteY1984" fmla="*/ 4952256 h 6812607"/>
              <a:gd name="connsiteX1985" fmla="*/ 4941093 w 6682383"/>
              <a:gd name="connsiteY1985" fmla="*/ 4952256 h 6812607"/>
              <a:gd name="connsiteX1986" fmla="*/ 4933652 w 6682383"/>
              <a:gd name="connsiteY1986" fmla="*/ 4959697 h 6812607"/>
              <a:gd name="connsiteX1987" fmla="*/ 4524375 w 6682383"/>
              <a:gd name="connsiteY1987" fmla="*/ 4952256 h 6812607"/>
              <a:gd name="connsiteX1988" fmla="*/ 4524375 w 6682383"/>
              <a:gd name="connsiteY1988" fmla="*/ 4959697 h 6812607"/>
              <a:gd name="connsiteX1989" fmla="*/ 4509492 w 6682383"/>
              <a:gd name="connsiteY1989" fmla="*/ 4959697 h 6812607"/>
              <a:gd name="connsiteX1990" fmla="*/ 4330898 w 6682383"/>
              <a:gd name="connsiteY1990" fmla="*/ 4952256 h 6812607"/>
              <a:gd name="connsiteX1991" fmla="*/ 4308574 w 6682383"/>
              <a:gd name="connsiteY1991" fmla="*/ 4955976 h 6812607"/>
              <a:gd name="connsiteX1992" fmla="*/ 4293691 w 6682383"/>
              <a:gd name="connsiteY1992" fmla="*/ 4967138 h 6812607"/>
              <a:gd name="connsiteX1993" fmla="*/ 5698024 w 6682383"/>
              <a:gd name="connsiteY1993" fmla="*/ 4947837 h 6812607"/>
              <a:gd name="connsiteX1994" fmla="*/ 5700117 w 6682383"/>
              <a:gd name="connsiteY1994" fmla="*/ 4959697 h 6812607"/>
              <a:gd name="connsiteX1995" fmla="*/ 5692676 w 6682383"/>
              <a:gd name="connsiteY1995" fmla="*/ 4959697 h 6812607"/>
              <a:gd name="connsiteX1996" fmla="*/ 5696396 w 6682383"/>
              <a:gd name="connsiteY1996" fmla="*/ 4948535 h 6812607"/>
              <a:gd name="connsiteX1997" fmla="*/ 5698024 w 6682383"/>
              <a:gd name="connsiteY1997" fmla="*/ 4947837 h 6812607"/>
              <a:gd name="connsiteX1998" fmla="*/ 5627563 w 6682383"/>
              <a:gd name="connsiteY1998" fmla="*/ 4947605 h 6812607"/>
              <a:gd name="connsiteX1999" fmla="*/ 5633144 w 6682383"/>
              <a:gd name="connsiteY1999" fmla="*/ 4952256 h 6812607"/>
              <a:gd name="connsiteX2000" fmla="*/ 5633144 w 6682383"/>
              <a:gd name="connsiteY2000" fmla="*/ 4967138 h 6812607"/>
              <a:gd name="connsiteX2001" fmla="*/ 5625703 w 6682383"/>
              <a:gd name="connsiteY2001" fmla="*/ 4959697 h 6812607"/>
              <a:gd name="connsiteX2002" fmla="*/ 5625703 w 6682383"/>
              <a:gd name="connsiteY2002" fmla="*/ 4948535 h 6812607"/>
              <a:gd name="connsiteX2003" fmla="*/ 5627563 w 6682383"/>
              <a:gd name="connsiteY2003" fmla="*/ 4947605 h 6812607"/>
              <a:gd name="connsiteX2004" fmla="*/ 5508501 w 6682383"/>
              <a:gd name="connsiteY2004" fmla="*/ 4947605 h 6812607"/>
              <a:gd name="connsiteX2005" fmla="*/ 5514082 w 6682383"/>
              <a:gd name="connsiteY2005" fmla="*/ 4952256 h 6812607"/>
              <a:gd name="connsiteX2006" fmla="*/ 5506640 w 6682383"/>
              <a:gd name="connsiteY2006" fmla="*/ 4952256 h 6812607"/>
              <a:gd name="connsiteX2007" fmla="*/ 5506640 w 6682383"/>
              <a:gd name="connsiteY2007" fmla="*/ 4948535 h 6812607"/>
              <a:gd name="connsiteX2008" fmla="*/ 5508501 w 6682383"/>
              <a:gd name="connsiteY2008" fmla="*/ 4947605 h 6812607"/>
              <a:gd name="connsiteX2009" fmla="*/ 5722441 w 6682383"/>
              <a:gd name="connsiteY2009" fmla="*/ 4944814 h 6812607"/>
              <a:gd name="connsiteX2010" fmla="*/ 5722441 w 6682383"/>
              <a:gd name="connsiteY2010" fmla="*/ 4952256 h 6812607"/>
              <a:gd name="connsiteX2011" fmla="*/ 5715000 w 6682383"/>
              <a:gd name="connsiteY2011" fmla="*/ 4959697 h 6812607"/>
              <a:gd name="connsiteX2012" fmla="*/ 5715000 w 6682383"/>
              <a:gd name="connsiteY2012" fmla="*/ 4952256 h 6812607"/>
              <a:gd name="connsiteX2013" fmla="*/ 5655468 w 6682383"/>
              <a:gd name="connsiteY2013" fmla="*/ 4944814 h 6812607"/>
              <a:gd name="connsiteX2014" fmla="*/ 5677793 w 6682383"/>
              <a:gd name="connsiteY2014" fmla="*/ 4959697 h 6812607"/>
              <a:gd name="connsiteX2015" fmla="*/ 5670351 w 6682383"/>
              <a:gd name="connsiteY2015" fmla="*/ 4959697 h 6812607"/>
              <a:gd name="connsiteX2016" fmla="*/ 5662910 w 6682383"/>
              <a:gd name="connsiteY2016" fmla="*/ 4959697 h 6812607"/>
              <a:gd name="connsiteX2017" fmla="*/ 5648027 w 6682383"/>
              <a:gd name="connsiteY2017" fmla="*/ 4959697 h 6812607"/>
              <a:gd name="connsiteX2018" fmla="*/ 5017368 w 6682383"/>
              <a:gd name="connsiteY2018" fmla="*/ 4935047 h 6812607"/>
              <a:gd name="connsiteX2019" fmla="*/ 5030390 w 6682383"/>
              <a:gd name="connsiteY2019" fmla="*/ 4937373 h 6812607"/>
              <a:gd name="connsiteX2020" fmla="*/ 5030390 w 6682383"/>
              <a:gd name="connsiteY2020" fmla="*/ 4944814 h 6812607"/>
              <a:gd name="connsiteX2021" fmla="*/ 5015508 w 6682383"/>
              <a:gd name="connsiteY2021" fmla="*/ 4944814 h 6812607"/>
              <a:gd name="connsiteX2022" fmla="*/ 5000625 w 6682383"/>
              <a:gd name="connsiteY2022" fmla="*/ 4944814 h 6812607"/>
              <a:gd name="connsiteX2023" fmla="*/ 5017368 w 6682383"/>
              <a:gd name="connsiteY2023" fmla="*/ 4935047 h 6812607"/>
              <a:gd name="connsiteX2024" fmla="*/ 4418335 w 6682383"/>
              <a:gd name="connsiteY2024" fmla="*/ 4929931 h 6812607"/>
              <a:gd name="connsiteX2025" fmla="*/ 4412754 w 6682383"/>
              <a:gd name="connsiteY2025" fmla="*/ 4937373 h 6812607"/>
              <a:gd name="connsiteX2026" fmla="*/ 4420195 w 6682383"/>
              <a:gd name="connsiteY2026" fmla="*/ 4944814 h 6812607"/>
              <a:gd name="connsiteX2027" fmla="*/ 4420195 w 6682383"/>
              <a:gd name="connsiteY2027" fmla="*/ 4937373 h 6812607"/>
              <a:gd name="connsiteX2028" fmla="*/ 4418335 w 6682383"/>
              <a:gd name="connsiteY2028" fmla="*/ 4929931 h 6812607"/>
              <a:gd name="connsiteX2029" fmla="*/ 4371826 w 6682383"/>
              <a:gd name="connsiteY2029" fmla="*/ 4929931 h 6812607"/>
              <a:gd name="connsiteX2030" fmla="*/ 4368105 w 6682383"/>
              <a:gd name="connsiteY2030" fmla="*/ 4937373 h 6812607"/>
              <a:gd name="connsiteX2031" fmla="*/ 4375547 w 6682383"/>
              <a:gd name="connsiteY2031" fmla="*/ 4933652 h 6812607"/>
              <a:gd name="connsiteX2032" fmla="*/ 4371826 w 6682383"/>
              <a:gd name="connsiteY2032" fmla="*/ 4929931 h 6812607"/>
              <a:gd name="connsiteX2033" fmla="*/ 6671220 w 6682383"/>
              <a:gd name="connsiteY2033" fmla="*/ 4922490 h 6812607"/>
              <a:gd name="connsiteX2034" fmla="*/ 6682383 w 6682383"/>
              <a:gd name="connsiteY2034" fmla="*/ 4922490 h 6812607"/>
              <a:gd name="connsiteX2035" fmla="*/ 6674941 w 6682383"/>
              <a:gd name="connsiteY2035" fmla="*/ 4929931 h 6812607"/>
              <a:gd name="connsiteX2036" fmla="*/ 6667499 w 6682383"/>
              <a:gd name="connsiteY2036" fmla="*/ 4926211 h 6812607"/>
              <a:gd name="connsiteX2037" fmla="*/ 6671220 w 6682383"/>
              <a:gd name="connsiteY2037" fmla="*/ 4922490 h 6812607"/>
              <a:gd name="connsiteX2038" fmla="*/ 4732734 w 6682383"/>
              <a:gd name="connsiteY2038" fmla="*/ 4922490 h 6812607"/>
              <a:gd name="connsiteX2039" fmla="*/ 4732734 w 6682383"/>
              <a:gd name="connsiteY2039" fmla="*/ 4937373 h 6812607"/>
              <a:gd name="connsiteX2040" fmla="*/ 4747617 w 6682383"/>
              <a:gd name="connsiteY2040" fmla="*/ 4937373 h 6812607"/>
              <a:gd name="connsiteX2041" fmla="*/ 4747617 w 6682383"/>
              <a:gd name="connsiteY2041" fmla="*/ 4926211 h 6812607"/>
              <a:gd name="connsiteX2042" fmla="*/ 4743896 w 6682383"/>
              <a:gd name="connsiteY2042" fmla="*/ 4922490 h 6812607"/>
              <a:gd name="connsiteX2043" fmla="*/ 4732734 w 6682383"/>
              <a:gd name="connsiteY2043" fmla="*/ 4922490 h 6812607"/>
              <a:gd name="connsiteX2044" fmla="*/ 4397871 w 6682383"/>
              <a:gd name="connsiteY2044" fmla="*/ 4922490 h 6812607"/>
              <a:gd name="connsiteX2045" fmla="*/ 4405313 w 6682383"/>
              <a:gd name="connsiteY2045" fmla="*/ 4929931 h 6812607"/>
              <a:gd name="connsiteX2046" fmla="*/ 4412754 w 6682383"/>
              <a:gd name="connsiteY2046" fmla="*/ 4922490 h 6812607"/>
              <a:gd name="connsiteX2047" fmla="*/ 5342929 w 6682383"/>
              <a:gd name="connsiteY2047" fmla="*/ 4907607 h 6812607"/>
              <a:gd name="connsiteX2048" fmla="*/ 5354092 w 6682383"/>
              <a:gd name="connsiteY2048" fmla="*/ 4911328 h 6812607"/>
              <a:gd name="connsiteX2049" fmla="*/ 5365254 w 6682383"/>
              <a:gd name="connsiteY2049" fmla="*/ 4915049 h 6812607"/>
              <a:gd name="connsiteX2050" fmla="*/ 5350371 w 6682383"/>
              <a:gd name="connsiteY2050" fmla="*/ 4915049 h 6812607"/>
              <a:gd name="connsiteX2051" fmla="*/ 4732734 w 6682383"/>
              <a:gd name="connsiteY2051" fmla="*/ 4907607 h 6812607"/>
              <a:gd name="connsiteX2052" fmla="*/ 4747617 w 6682383"/>
              <a:gd name="connsiteY2052" fmla="*/ 4915049 h 6812607"/>
              <a:gd name="connsiteX2053" fmla="*/ 4747617 w 6682383"/>
              <a:gd name="connsiteY2053" fmla="*/ 4907607 h 6812607"/>
              <a:gd name="connsiteX2054" fmla="*/ 4805288 w 6682383"/>
              <a:gd name="connsiteY2054" fmla="*/ 4902956 h 6812607"/>
              <a:gd name="connsiteX2055" fmla="*/ 4799707 w 6682383"/>
              <a:gd name="connsiteY2055" fmla="*/ 4907607 h 6812607"/>
              <a:gd name="connsiteX2056" fmla="*/ 4792265 w 6682383"/>
              <a:gd name="connsiteY2056" fmla="*/ 4922490 h 6812607"/>
              <a:gd name="connsiteX2057" fmla="*/ 4807148 w 6682383"/>
              <a:gd name="connsiteY2057" fmla="*/ 4915049 h 6812607"/>
              <a:gd name="connsiteX2058" fmla="*/ 4807148 w 6682383"/>
              <a:gd name="connsiteY2058" fmla="*/ 4903886 h 6812607"/>
              <a:gd name="connsiteX2059" fmla="*/ 4805288 w 6682383"/>
              <a:gd name="connsiteY2059" fmla="*/ 4902956 h 6812607"/>
              <a:gd name="connsiteX2060" fmla="*/ 6168926 w 6682383"/>
              <a:gd name="connsiteY2060" fmla="*/ 4892724 h 6812607"/>
              <a:gd name="connsiteX2061" fmla="*/ 6168926 w 6682383"/>
              <a:gd name="connsiteY2061" fmla="*/ 4900166 h 6812607"/>
              <a:gd name="connsiteX2062" fmla="*/ 6168926 w 6682383"/>
              <a:gd name="connsiteY2062" fmla="*/ 4907607 h 6812607"/>
              <a:gd name="connsiteX2063" fmla="*/ 6161484 w 6682383"/>
              <a:gd name="connsiteY2063" fmla="*/ 4907607 h 6812607"/>
              <a:gd name="connsiteX2064" fmla="*/ 6161484 w 6682383"/>
              <a:gd name="connsiteY2064" fmla="*/ 4900166 h 6812607"/>
              <a:gd name="connsiteX2065" fmla="*/ 5365254 w 6682383"/>
              <a:gd name="connsiteY2065" fmla="*/ 4892724 h 6812607"/>
              <a:gd name="connsiteX2066" fmla="*/ 5380136 w 6682383"/>
              <a:gd name="connsiteY2066" fmla="*/ 4900166 h 6812607"/>
              <a:gd name="connsiteX2067" fmla="*/ 5365254 w 6682383"/>
              <a:gd name="connsiteY2067" fmla="*/ 4900166 h 6812607"/>
              <a:gd name="connsiteX2068" fmla="*/ 5350371 w 6682383"/>
              <a:gd name="connsiteY2068" fmla="*/ 4900166 h 6812607"/>
              <a:gd name="connsiteX2069" fmla="*/ 5354092 w 6682383"/>
              <a:gd name="connsiteY2069" fmla="*/ 4896445 h 6812607"/>
              <a:gd name="connsiteX2070" fmla="*/ 5365254 w 6682383"/>
              <a:gd name="connsiteY2070" fmla="*/ 4892724 h 6812607"/>
              <a:gd name="connsiteX2071" fmla="*/ 6087070 w 6682383"/>
              <a:gd name="connsiteY2071" fmla="*/ 4885283 h 6812607"/>
              <a:gd name="connsiteX2072" fmla="*/ 6090791 w 6682383"/>
              <a:gd name="connsiteY2072" fmla="*/ 4889004 h 6812607"/>
              <a:gd name="connsiteX2073" fmla="*/ 6094511 w 6682383"/>
              <a:gd name="connsiteY2073" fmla="*/ 4892724 h 6812607"/>
              <a:gd name="connsiteX2074" fmla="*/ 6087070 w 6682383"/>
              <a:gd name="connsiteY2074" fmla="*/ 4892724 h 6812607"/>
              <a:gd name="connsiteX2075" fmla="*/ 6154043 w 6682383"/>
              <a:gd name="connsiteY2075" fmla="*/ 4877842 h 6812607"/>
              <a:gd name="connsiteX2076" fmla="*/ 6154043 w 6682383"/>
              <a:gd name="connsiteY2076" fmla="*/ 4885283 h 6812607"/>
              <a:gd name="connsiteX2077" fmla="*/ 6150322 w 6682383"/>
              <a:gd name="connsiteY2077" fmla="*/ 4881562 h 6812607"/>
              <a:gd name="connsiteX2078" fmla="*/ 6154043 w 6682383"/>
              <a:gd name="connsiteY2078" fmla="*/ 4877842 h 6812607"/>
              <a:gd name="connsiteX2079" fmla="*/ 6124277 w 6682383"/>
              <a:gd name="connsiteY2079" fmla="*/ 4877842 h 6812607"/>
              <a:gd name="connsiteX2080" fmla="*/ 6131718 w 6682383"/>
              <a:gd name="connsiteY2080" fmla="*/ 4885283 h 6812607"/>
              <a:gd name="connsiteX2081" fmla="*/ 6131718 w 6682383"/>
              <a:gd name="connsiteY2081" fmla="*/ 4892724 h 6812607"/>
              <a:gd name="connsiteX2082" fmla="*/ 6116836 w 6682383"/>
              <a:gd name="connsiteY2082" fmla="*/ 4892724 h 6812607"/>
              <a:gd name="connsiteX2083" fmla="*/ 6116836 w 6682383"/>
              <a:gd name="connsiteY2083" fmla="*/ 4885283 h 6812607"/>
              <a:gd name="connsiteX2084" fmla="*/ 6120556 w 6682383"/>
              <a:gd name="connsiteY2084" fmla="*/ 4881562 h 6812607"/>
              <a:gd name="connsiteX2085" fmla="*/ 6124277 w 6682383"/>
              <a:gd name="connsiteY2085" fmla="*/ 4877842 h 6812607"/>
              <a:gd name="connsiteX2086" fmla="*/ 4866679 w 6682383"/>
              <a:gd name="connsiteY2086" fmla="*/ 4877842 h 6812607"/>
              <a:gd name="connsiteX2087" fmla="*/ 4874121 w 6682383"/>
              <a:gd name="connsiteY2087" fmla="*/ 4885283 h 6812607"/>
              <a:gd name="connsiteX2088" fmla="*/ 4866679 w 6682383"/>
              <a:gd name="connsiteY2088" fmla="*/ 4885283 h 6812607"/>
              <a:gd name="connsiteX2089" fmla="*/ 4866679 w 6682383"/>
              <a:gd name="connsiteY2089" fmla="*/ 4877842 h 6812607"/>
              <a:gd name="connsiteX2090" fmla="*/ 4783894 w 6682383"/>
              <a:gd name="connsiteY2090" fmla="*/ 4873191 h 6812607"/>
              <a:gd name="connsiteX2091" fmla="*/ 4777383 w 6682383"/>
              <a:gd name="connsiteY2091" fmla="*/ 4877842 h 6812607"/>
              <a:gd name="connsiteX2092" fmla="*/ 4788545 w 6682383"/>
              <a:gd name="connsiteY2092" fmla="*/ 4881562 h 6812607"/>
              <a:gd name="connsiteX2093" fmla="*/ 4788545 w 6682383"/>
              <a:gd name="connsiteY2093" fmla="*/ 4874121 h 6812607"/>
              <a:gd name="connsiteX2094" fmla="*/ 4783894 w 6682383"/>
              <a:gd name="connsiteY2094" fmla="*/ 4873191 h 6812607"/>
              <a:gd name="connsiteX2095" fmla="*/ 5171079 w 6682383"/>
              <a:gd name="connsiteY2095" fmla="*/ 4872958 h 6812607"/>
              <a:gd name="connsiteX2096" fmla="*/ 5182939 w 6682383"/>
              <a:gd name="connsiteY2096" fmla="*/ 4874121 h 6812607"/>
              <a:gd name="connsiteX2097" fmla="*/ 5208984 w 6682383"/>
              <a:gd name="connsiteY2097" fmla="*/ 4877842 h 6812607"/>
              <a:gd name="connsiteX2098" fmla="*/ 5186660 w 6682383"/>
              <a:gd name="connsiteY2098" fmla="*/ 4885283 h 6812607"/>
              <a:gd name="connsiteX2099" fmla="*/ 5156894 w 6682383"/>
              <a:gd name="connsiteY2099" fmla="*/ 4892724 h 6812607"/>
              <a:gd name="connsiteX2100" fmla="*/ 5142011 w 6682383"/>
              <a:gd name="connsiteY2100" fmla="*/ 4892724 h 6812607"/>
              <a:gd name="connsiteX2101" fmla="*/ 5149453 w 6682383"/>
              <a:gd name="connsiteY2101" fmla="*/ 4885283 h 6812607"/>
              <a:gd name="connsiteX2102" fmla="*/ 5142011 w 6682383"/>
              <a:gd name="connsiteY2102" fmla="*/ 4885283 h 6812607"/>
              <a:gd name="connsiteX2103" fmla="*/ 5149453 w 6682383"/>
              <a:gd name="connsiteY2103" fmla="*/ 4881562 h 6812607"/>
              <a:gd name="connsiteX2104" fmla="*/ 5149453 w 6682383"/>
              <a:gd name="connsiteY2104" fmla="*/ 4877842 h 6812607"/>
              <a:gd name="connsiteX2105" fmla="*/ 5171079 w 6682383"/>
              <a:gd name="connsiteY2105" fmla="*/ 4872958 h 6812607"/>
              <a:gd name="connsiteX2106" fmla="*/ 6012656 w 6682383"/>
              <a:gd name="connsiteY2106" fmla="*/ 4870400 h 6812607"/>
              <a:gd name="connsiteX2107" fmla="*/ 6020097 w 6682383"/>
              <a:gd name="connsiteY2107" fmla="*/ 4870400 h 6812607"/>
              <a:gd name="connsiteX2108" fmla="*/ 6020097 w 6682383"/>
              <a:gd name="connsiteY2108" fmla="*/ 4877842 h 6812607"/>
              <a:gd name="connsiteX2109" fmla="*/ 6016377 w 6682383"/>
              <a:gd name="connsiteY2109" fmla="*/ 4877842 h 6812607"/>
              <a:gd name="connsiteX2110" fmla="*/ 6012656 w 6682383"/>
              <a:gd name="connsiteY2110" fmla="*/ 4870400 h 6812607"/>
              <a:gd name="connsiteX2111" fmla="*/ 5253633 w 6682383"/>
              <a:gd name="connsiteY2111" fmla="*/ 4870400 h 6812607"/>
              <a:gd name="connsiteX2112" fmla="*/ 5253633 w 6682383"/>
              <a:gd name="connsiteY2112" fmla="*/ 4877842 h 6812607"/>
              <a:gd name="connsiteX2113" fmla="*/ 5249912 w 6682383"/>
              <a:gd name="connsiteY2113" fmla="*/ 4874121 h 6812607"/>
              <a:gd name="connsiteX2114" fmla="*/ 5253633 w 6682383"/>
              <a:gd name="connsiteY2114" fmla="*/ 4870400 h 6812607"/>
              <a:gd name="connsiteX2115" fmla="*/ 6049863 w 6682383"/>
              <a:gd name="connsiteY2115" fmla="*/ 4862959 h 6812607"/>
              <a:gd name="connsiteX2116" fmla="*/ 6064746 w 6682383"/>
              <a:gd name="connsiteY2116" fmla="*/ 4862959 h 6812607"/>
              <a:gd name="connsiteX2117" fmla="*/ 6079629 w 6682383"/>
              <a:gd name="connsiteY2117" fmla="*/ 4862959 h 6812607"/>
              <a:gd name="connsiteX2118" fmla="*/ 6087070 w 6682383"/>
              <a:gd name="connsiteY2118" fmla="*/ 4862959 h 6812607"/>
              <a:gd name="connsiteX2119" fmla="*/ 6087070 w 6682383"/>
              <a:gd name="connsiteY2119" fmla="*/ 4870400 h 6812607"/>
              <a:gd name="connsiteX2120" fmla="*/ 6049863 w 6682383"/>
              <a:gd name="connsiteY2120" fmla="*/ 4862959 h 6812607"/>
              <a:gd name="connsiteX2121" fmla="*/ 5715000 w 6682383"/>
              <a:gd name="connsiteY2121" fmla="*/ 4862959 h 6812607"/>
              <a:gd name="connsiteX2122" fmla="*/ 5722441 w 6682383"/>
              <a:gd name="connsiteY2122" fmla="*/ 4870400 h 6812607"/>
              <a:gd name="connsiteX2123" fmla="*/ 5715000 w 6682383"/>
              <a:gd name="connsiteY2123" fmla="*/ 4870400 h 6812607"/>
              <a:gd name="connsiteX2124" fmla="*/ 5715000 w 6682383"/>
              <a:gd name="connsiteY2124" fmla="*/ 4862959 h 6812607"/>
              <a:gd name="connsiteX2125" fmla="*/ 5290840 w 6682383"/>
              <a:gd name="connsiteY2125" fmla="*/ 4862959 h 6812607"/>
              <a:gd name="connsiteX2126" fmla="*/ 5313164 w 6682383"/>
              <a:gd name="connsiteY2126" fmla="*/ 4866679 h 6812607"/>
              <a:gd name="connsiteX2127" fmla="*/ 5320605 w 6682383"/>
              <a:gd name="connsiteY2127" fmla="*/ 4870400 h 6812607"/>
              <a:gd name="connsiteX2128" fmla="*/ 5320605 w 6682383"/>
              <a:gd name="connsiteY2128" fmla="*/ 4877842 h 6812607"/>
              <a:gd name="connsiteX2129" fmla="*/ 5313164 w 6682383"/>
              <a:gd name="connsiteY2129" fmla="*/ 4877842 h 6812607"/>
              <a:gd name="connsiteX2130" fmla="*/ 5335488 w 6682383"/>
              <a:gd name="connsiteY2130" fmla="*/ 4885283 h 6812607"/>
              <a:gd name="connsiteX2131" fmla="*/ 5335488 w 6682383"/>
              <a:gd name="connsiteY2131" fmla="*/ 4892724 h 6812607"/>
              <a:gd name="connsiteX2132" fmla="*/ 5331767 w 6682383"/>
              <a:gd name="connsiteY2132" fmla="*/ 4896445 h 6812607"/>
              <a:gd name="connsiteX2133" fmla="*/ 5313164 w 6682383"/>
              <a:gd name="connsiteY2133" fmla="*/ 4889004 h 6812607"/>
              <a:gd name="connsiteX2134" fmla="*/ 5275957 w 6682383"/>
              <a:gd name="connsiteY2134" fmla="*/ 4877842 h 6812607"/>
              <a:gd name="connsiteX2135" fmla="*/ 5264795 w 6682383"/>
              <a:gd name="connsiteY2135" fmla="*/ 4877842 h 6812607"/>
              <a:gd name="connsiteX2136" fmla="*/ 5261074 w 6682383"/>
              <a:gd name="connsiteY2136" fmla="*/ 4870400 h 6812607"/>
              <a:gd name="connsiteX2137" fmla="*/ 5290840 w 6682383"/>
              <a:gd name="connsiteY2137" fmla="*/ 4862959 h 6812607"/>
              <a:gd name="connsiteX2138" fmla="*/ 5037832 w 6682383"/>
              <a:gd name="connsiteY2138" fmla="*/ 4862959 h 6812607"/>
              <a:gd name="connsiteX2139" fmla="*/ 5045273 w 6682383"/>
              <a:gd name="connsiteY2139" fmla="*/ 4870400 h 6812607"/>
              <a:gd name="connsiteX2140" fmla="*/ 5037832 w 6682383"/>
              <a:gd name="connsiteY2140" fmla="*/ 4870400 h 6812607"/>
              <a:gd name="connsiteX2141" fmla="*/ 4903886 w 6682383"/>
              <a:gd name="connsiteY2141" fmla="*/ 4862959 h 6812607"/>
              <a:gd name="connsiteX2142" fmla="*/ 4918769 w 6682383"/>
              <a:gd name="connsiteY2142" fmla="*/ 4862959 h 6812607"/>
              <a:gd name="connsiteX2143" fmla="*/ 4941093 w 6682383"/>
              <a:gd name="connsiteY2143" fmla="*/ 4862959 h 6812607"/>
              <a:gd name="connsiteX2144" fmla="*/ 4911328 w 6682383"/>
              <a:gd name="connsiteY2144" fmla="*/ 4877842 h 6812607"/>
              <a:gd name="connsiteX2145" fmla="*/ 4892724 w 6682383"/>
              <a:gd name="connsiteY2145" fmla="*/ 4881562 h 6812607"/>
              <a:gd name="connsiteX2146" fmla="*/ 4885283 w 6682383"/>
              <a:gd name="connsiteY2146" fmla="*/ 4885283 h 6812607"/>
              <a:gd name="connsiteX2147" fmla="*/ 4881562 w 6682383"/>
              <a:gd name="connsiteY2147" fmla="*/ 4877842 h 6812607"/>
              <a:gd name="connsiteX2148" fmla="*/ 4903886 w 6682383"/>
              <a:gd name="connsiteY2148" fmla="*/ 4862959 h 6812607"/>
              <a:gd name="connsiteX2149" fmla="*/ 5930801 w 6682383"/>
              <a:gd name="connsiteY2149" fmla="*/ 4857378 h 6812607"/>
              <a:gd name="connsiteX2150" fmla="*/ 5934521 w 6682383"/>
              <a:gd name="connsiteY2150" fmla="*/ 4859238 h 6812607"/>
              <a:gd name="connsiteX2151" fmla="*/ 5945683 w 6682383"/>
              <a:gd name="connsiteY2151" fmla="*/ 4862959 h 6812607"/>
              <a:gd name="connsiteX2152" fmla="*/ 5923359 w 6682383"/>
              <a:gd name="connsiteY2152" fmla="*/ 4870400 h 6812607"/>
              <a:gd name="connsiteX2153" fmla="*/ 5927080 w 6682383"/>
              <a:gd name="connsiteY2153" fmla="*/ 4859238 h 6812607"/>
              <a:gd name="connsiteX2154" fmla="*/ 5930801 w 6682383"/>
              <a:gd name="connsiteY2154" fmla="*/ 4857378 h 6812607"/>
              <a:gd name="connsiteX2155" fmla="*/ 5908476 w 6682383"/>
              <a:gd name="connsiteY2155" fmla="*/ 4855517 h 6812607"/>
              <a:gd name="connsiteX2156" fmla="*/ 5915918 w 6682383"/>
              <a:gd name="connsiteY2156" fmla="*/ 4862959 h 6812607"/>
              <a:gd name="connsiteX2157" fmla="*/ 5908476 w 6682383"/>
              <a:gd name="connsiteY2157" fmla="*/ 4866679 h 6812607"/>
              <a:gd name="connsiteX2158" fmla="*/ 5908476 w 6682383"/>
              <a:gd name="connsiteY2158" fmla="*/ 4855517 h 6812607"/>
              <a:gd name="connsiteX2159" fmla="*/ 5863828 w 6682383"/>
              <a:gd name="connsiteY2159" fmla="*/ 4855517 h 6812607"/>
              <a:gd name="connsiteX2160" fmla="*/ 5886152 w 6682383"/>
              <a:gd name="connsiteY2160" fmla="*/ 4855517 h 6812607"/>
              <a:gd name="connsiteX2161" fmla="*/ 5878711 w 6682383"/>
              <a:gd name="connsiteY2161" fmla="*/ 4862959 h 6812607"/>
              <a:gd name="connsiteX2162" fmla="*/ 5863828 w 6682383"/>
              <a:gd name="connsiteY2162" fmla="*/ 4855517 h 6812607"/>
              <a:gd name="connsiteX2163" fmla="*/ 74414 w 6682383"/>
              <a:gd name="connsiteY2163" fmla="*/ 4855517 h 6812607"/>
              <a:gd name="connsiteX2164" fmla="*/ 96738 w 6682383"/>
              <a:gd name="connsiteY2164" fmla="*/ 4855517 h 6812607"/>
              <a:gd name="connsiteX2165" fmla="*/ 74414 w 6682383"/>
              <a:gd name="connsiteY2165" fmla="*/ 4862959 h 6812607"/>
              <a:gd name="connsiteX2166" fmla="*/ 5642446 w 6682383"/>
              <a:gd name="connsiteY2166" fmla="*/ 4851797 h 6812607"/>
              <a:gd name="connsiteX2167" fmla="*/ 5648027 w 6682383"/>
              <a:gd name="connsiteY2167" fmla="*/ 4855517 h 6812607"/>
              <a:gd name="connsiteX2168" fmla="*/ 5648027 w 6682383"/>
              <a:gd name="connsiteY2168" fmla="*/ 4862959 h 6812607"/>
              <a:gd name="connsiteX2169" fmla="*/ 5640586 w 6682383"/>
              <a:gd name="connsiteY2169" fmla="*/ 4862959 h 6812607"/>
              <a:gd name="connsiteX2170" fmla="*/ 5640586 w 6682383"/>
              <a:gd name="connsiteY2170" fmla="*/ 4855517 h 6812607"/>
              <a:gd name="connsiteX2171" fmla="*/ 5642446 w 6682383"/>
              <a:gd name="connsiteY2171" fmla="*/ 4851797 h 6812607"/>
              <a:gd name="connsiteX2172" fmla="*/ 102319 w 6682383"/>
              <a:gd name="connsiteY2172" fmla="*/ 4850866 h 6812607"/>
              <a:gd name="connsiteX2173" fmla="*/ 104180 w 6682383"/>
              <a:gd name="connsiteY2173" fmla="*/ 4851797 h 6812607"/>
              <a:gd name="connsiteX2174" fmla="*/ 96738 w 6682383"/>
              <a:gd name="connsiteY2174" fmla="*/ 4855517 h 6812607"/>
              <a:gd name="connsiteX2175" fmla="*/ 102319 w 6682383"/>
              <a:gd name="connsiteY2175" fmla="*/ 4850866 h 6812607"/>
              <a:gd name="connsiteX2176" fmla="*/ 5796855 w 6682383"/>
              <a:gd name="connsiteY2176" fmla="*/ 4848076 h 6812607"/>
              <a:gd name="connsiteX2177" fmla="*/ 5819179 w 6682383"/>
              <a:gd name="connsiteY2177" fmla="*/ 4848076 h 6812607"/>
              <a:gd name="connsiteX2178" fmla="*/ 5848945 w 6682383"/>
              <a:gd name="connsiteY2178" fmla="*/ 4848076 h 6812607"/>
              <a:gd name="connsiteX2179" fmla="*/ 5841504 w 6682383"/>
              <a:gd name="connsiteY2179" fmla="*/ 4855517 h 6812607"/>
              <a:gd name="connsiteX2180" fmla="*/ 5834062 w 6682383"/>
              <a:gd name="connsiteY2180" fmla="*/ 4855517 h 6812607"/>
              <a:gd name="connsiteX2181" fmla="*/ 5811738 w 6682383"/>
              <a:gd name="connsiteY2181" fmla="*/ 4862959 h 6812607"/>
              <a:gd name="connsiteX2182" fmla="*/ 5796855 w 6682383"/>
              <a:gd name="connsiteY2182" fmla="*/ 4855517 h 6812607"/>
              <a:gd name="connsiteX2183" fmla="*/ 5796855 w 6682383"/>
              <a:gd name="connsiteY2183" fmla="*/ 4848076 h 6812607"/>
              <a:gd name="connsiteX2184" fmla="*/ 5268515 w 6682383"/>
              <a:gd name="connsiteY2184" fmla="*/ 4848076 h 6812607"/>
              <a:gd name="connsiteX2185" fmla="*/ 5275957 w 6682383"/>
              <a:gd name="connsiteY2185" fmla="*/ 4848076 h 6812607"/>
              <a:gd name="connsiteX2186" fmla="*/ 5275957 w 6682383"/>
              <a:gd name="connsiteY2186" fmla="*/ 4855517 h 6812607"/>
              <a:gd name="connsiteX2187" fmla="*/ 5272236 w 6682383"/>
              <a:gd name="connsiteY2187" fmla="*/ 4851797 h 6812607"/>
              <a:gd name="connsiteX2188" fmla="*/ 5268515 w 6682383"/>
              <a:gd name="connsiteY2188" fmla="*/ 4848076 h 6812607"/>
              <a:gd name="connsiteX2189" fmla="*/ 5171777 w 6682383"/>
              <a:gd name="connsiteY2189" fmla="*/ 4848076 h 6812607"/>
              <a:gd name="connsiteX2190" fmla="*/ 5168056 w 6682383"/>
              <a:gd name="connsiteY2190" fmla="*/ 4855517 h 6812607"/>
              <a:gd name="connsiteX2191" fmla="*/ 5164336 w 6682383"/>
              <a:gd name="connsiteY2191" fmla="*/ 4851797 h 6812607"/>
              <a:gd name="connsiteX2192" fmla="*/ 5171777 w 6682383"/>
              <a:gd name="connsiteY2192" fmla="*/ 4848076 h 6812607"/>
              <a:gd name="connsiteX2193" fmla="*/ 4673203 w 6682383"/>
              <a:gd name="connsiteY2193" fmla="*/ 4848076 h 6812607"/>
              <a:gd name="connsiteX2194" fmla="*/ 4665761 w 6682383"/>
              <a:gd name="connsiteY2194" fmla="*/ 4862959 h 6812607"/>
              <a:gd name="connsiteX2195" fmla="*/ 4643437 w 6682383"/>
              <a:gd name="connsiteY2195" fmla="*/ 4870400 h 6812607"/>
              <a:gd name="connsiteX2196" fmla="*/ 4647158 w 6682383"/>
              <a:gd name="connsiteY2196" fmla="*/ 4877842 h 6812607"/>
              <a:gd name="connsiteX2197" fmla="*/ 4658320 w 6682383"/>
              <a:gd name="connsiteY2197" fmla="*/ 4877842 h 6812607"/>
              <a:gd name="connsiteX2198" fmla="*/ 4673203 w 6682383"/>
              <a:gd name="connsiteY2198" fmla="*/ 4870400 h 6812607"/>
              <a:gd name="connsiteX2199" fmla="*/ 4688086 w 6682383"/>
              <a:gd name="connsiteY2199" fmla="*/ 4870400 h 6812607"/>
              <a:gd name="connsiteX2200" fmla="*/ 4695527 w 6682383"/>
              <a:gd name="connsiteY2200" fmla="*/ 4870400 h 6812607"/>
              <a:gd name="connsiteX2201" fmla="*/ 4695527 w 6682383"/>
              <a:gd name="connsiteY2201" fmla="*/ 4862959 h 6812607"/>
              <a:gd name="connsiteX2202" fmla="*/ 4673203 w 6682383"/>
              <a:gd name="connsiteY2202" fmla="*/ 4848076 h 6812607"/>
              <a:gd name="connsiteX2203" fmla="*/ 5715000 w 6682383"/>
              <a:gd name="connsiteY2203" fmla="*/ 4840635 h 6812607"/>
              <a:gd name="connsiteX2204" fmla="*/ 5729883 w 6682383"/>
              <a:gd name="connsiteY2204" fmla="*/ 4840635 h 6812607"/>
              <a:gd name="connsiteX2205" fmla="*/ 5744765 w 6682383"/>
              <a:gd name="connsiteY2205" fmla="*/ 4848076 h 6812607"/>
              <a:gd name="connsiteX2206" fmla="*/ 5741045 w 6682383"/>
              <a:gd name="connsiteY2206" fmla="*/ 4848076 h 6812607"/>
              <a:gd name="connsiteX2207" fmla="*/ 5729883 w 6682383"/>
              <a:gd name="connsiteY2207" fmla="*/ 4848076 h 6812607"/>
              <a:gd name="connsiteX2208" fmla="*/ 5715000 w 6682383"/>
              <a:gd name="connsiteY2208" fmla="*/ 4840635 h 6812607"/>
              <a:gd name="connsiteX2209" fmla="*/ 5484316 w 6682383"/>
              <a:gd name="connsiteY2209" fmla="*/ 4840635 h 6812607"/>
              <a:gd name="connsiteX2210" fmla="*/ 5491758 w 6682383"/>
              <a:gd name="connsiteY2210" fmla="*/ 4840635 h 6812607"/>
              <a:gd name="connsiteX2211" fmla="*/ 5491758 w 6682383"/>
              <a:gd name="connsiteY2211" fmla="*/ 4844355 h 6812607"/>
              <a:gd name="connsiteX2212" fmla="*/ 5491758 w 6682383"/>
              <a:gd name="connsiteY2212" fmla="*/ 4848076 h 6812607"/>
              <a:gd name="connsiteX2213" fmla="*/ 5089922 w 6682383"/>
              <a:gd name="connsiteY2213" fmla="*/ 4840635 h 6812607"/>
              <a:gd name="connsiteX2214" fmla="*/ 5097363 w 6682383"/>
              <a:gd name="connsiteY2214" fmla="*/ 4848076 h 6812607"/>
              <a:gd name="connsiteX2215" fmla="*/ 5101084 w 6682383"/>
              <a:gd name="connsiteY2215" fmla="*/ 4859238 h 6812607"/>
              <a:gd name="connsiteX2216" fmla="*/ 5097363 w 6682383"/>
              <a:gd name="connsiteY2216" fmla="*/ 4862959 h 6812607"/>
              <a:gd name="connsiteX2217" fmla="*/ 5089922 w 6682383"/>
              <a:gd name="connsiteY2217" fmla="*/ 4859238 h 6812607"/>
              <a:gd name="connsiteX2218" fmla="*/ 5082480 w 6682383"/>
              <a:gd name="connsiteY2218" fmla="*/ 4848076 h 6812607"/>
              <a:gd name="connsiteX2219" fmla="*/ 3542109 w 6682383"/>
              <a:gd name="connsiteY2219" fmla="*/ 4840635 h 6812607"/>
              <a:gd name="connsiteX2220" fmla="*/ 3534668 w 6682383"/>
              <a:gd name="connsiteY2220" fmla="*/ 4844355 h 6812607"/>
              <a:gd name="connsiteX2221" fmla="*/ 3538389 w 6682383"/>
              <a:gd name="connsiteY2221" fmla="*/ 4848076 h 6812607"/>
              <a:gd name="connsiteX2222" fmla="*/ 3542109 w 6682383"/>
              <a:gd name="connsiteY2222" fmla="*/ 4840635 h 6812607"/>
              <a:gd name="connsiteX2223" fmla="*/ 5648027 w 6682383"/>
              <a:gd name="connsiteY2223" fmla="*/ 4833193 h 6812607"/>
              <a:gd name="connsiteX2224" fmla="*/ 5659189 w 6682383"/>
              <a:gd name="connsiteY2224" fmla="*/ 4836914 h 6812607"/>
              <a:gd name="connsiteX2225" fmla="*/ 5674072 w 6682383"/>
              <a:gd name="connsiteY2225" fmla="*/ 4840635 h 6812607"/>
              <a:gd name="connsiteX2226" fmla="*/ 5640586 w 6682383"/>
              <a:gd name="connsiteY2226" fmla="*/ 4840635 h 6812607"/>
              <a:gd name="connsiteX2227" fmla="*/ 5216426 w 6682383"/>
              <a:gd name="connsiteY2227" fmla="*/ 4833193 h 6812607"/>
              <a:gd name="connsiteX2228" fmla="*/ 5220146 w 6682383"/>
              <a:gd name="connsiteY2228" fmla="*/ 4836914 h 6812607"/>
              <a:gd name="connsiteX2229" fmla="*/ 5223867 w 6682383"/>
              <a:gd name="connsiteY2229" fmla="*/ 4840635 h 6812607"/>
              <a:gd name="connsiteX2230" fmla="*/ 5216426 w 6682383"/>
              <a:gd name="connsiteY2230" fmla="*/ 4840635 h 6812607"/>
              <a:gd name="connsiteX2231" fmla="*/ 5216426 w 6682383"/>
              <a:gd name="connsiteY2231" fmla="*/ 4833193 h 6812607"/>
              <a:gd name="connsiteX2232" fmla="*/ 5597332 w 6682383"/>
              <a:gd name="connsiteY2232" fmla="*/ 4830868 h 6812607"/>
              <a:gd name="connsiteX2233" fmla="*/ 5618261 w 6682383"/>
              <a:gd name="connsiteY2233" fmla="*/ 4840635 h 6812607"/>
              <a:gd name="connsiteX2234" fmla="*/ 5603379 w 6682383"/>
              <a:gd name="connsiteY2234" fmla="*/ 4840635 h 6812607"/>
              <a:gd name="connsiteX2235" fmla="*/ 5595937 w 6682383"/>
              <a:gd name="connsiteY2235" fmla="*/ 4836914 h 6812607"/>
              <a:gd name="connsiteX2236" fmla="*/ 5595937 w 6682383"/>
              <a:gd name="connsiteY2236" fmla="*/ 4833193 h 6812607"/>
              <a:gd name="connsiteX2237" fmla="*/ 5597332 w 6682383"/>
              <a:gd name="connsiteY2237" fmla="*/ 4830868 h 6812607"/>
              <a:gd name="connsiteX2238" fmla="*/ 5476875 w 6682383"/>
              <a:gd name="connsiteY2238" fmla="*/ 4825752 h 6812607"/>
              <a:gd name="connsiteX2239" fmla="*/ 5499199 w 6682383"/>
              <a:gd name="connsiteY2239" fmla="*/ 4829472 h 6812607"/>
              <a:gd name="connsiteX2240" fmla="*/ 5506640 w 6682383"/>
              <a:gd name="connsiteY2240" fmla="*/ 4833193 h 6812607"/>
              <a:gd name="connsiteX2241" fmla="*/ 5499199 w 6682383"/>
              <a:gd name="connsiteY2241" fmla="*/ 4840635 h 6812607"/>
              <a:gd name="connsiteX2242" fmla="*/ 5476875 w 6682383"/>
              <a:gd name="connsiteY2242" fmla="*/ 4833193 h 6812607"/>
              <a:gd name="connsiteX2243" fmla="*/ 5383857 w 6682383"/>
              <a:gd name="connsiteY2243" fmla="*/ 4825752 h 6812607"/>
              <a:gd name="connsiteX2244" fmla="*/ 5432226 w 6682383"/>
              <a:gd name="connsiteY2244" fmla="*/ 4829472 h 6812607"/>
              <a:gd name="connsiteX2245" fmla="*/ 5454551 w 6682383"/>
              <a:gd name="connsiteY2245" fmla="*/ 4833193 h 6812607"/>
              <a:gd name="connsiteX2246" fmla="*/ 5450830 w 6682383"/>
              <a:gd name="connsiteY2246" fmla="*/ 4833193 h 6812607"/>
              <a:gd name="connsiteX2247" fmla="*/ 5443388 w 6682383"/>
              <a:gd name="connsiteY2247" fmla="*/ 4833193 h 6812607"/>
              <a:gd name="connsiteX2248" fmla="*/ 5435947 w 6682383"/>
              <a:gd name="connsiteY2248" fmla="*/ 4833193 h 6812607"/>
              <a:gd name="connsiteX2249" fmla="*/ 5432226 w 6682383"/>
              <a:gd name="connsiteY2249" fmla="*/ 4840635 h 6812607"/>
              <a:gd name="connsiteX2250" fmla="*/ 5439668 w 6682383"/>
              <a:gd name="connsiteY2250" fmla="*/ 4840635 h 6812607"/>
              <a:gd name="connsiteX2251" fmla="*/ 5432226 w 6682383"/>
              <a:gd name="connsiteY2251" fmla="*/ 4848076 h 6812607"/>
              <a:gd name="connsiteX2252" fmla="*/ 5417343 w 6682383"/>
              <a:gd name="connsiteY2252" fmla="*/ 4840635 h 6812607"/>
              <a:gd name="connsiteX2253" fmla="*/ 5387578 w 6682383"/>
              <a:gd name="connsiteY2253" fmla="*/ 4840635 h 6812607"/>
              <a:gd name="connsiteX2254" fmla="*/ 5357812 w 6682383"/>
              <a:gd name="connsiteY2254" fmla="*/ 4833193 h 6812607"/>
              <a:gd name="connsiteX2255" fmla="*/ 5383857 w 6682383"/>
              <a:gd name="connsiteY2255" fmla="*/ 4825752 h 6812607"/>
              <a:gd name="connsiteX2256" fmla="*/ 5298281 w 6682383"/>
              <a:gd name="connsiteY2256" fmla="*/ 4825752 h 6812607"/>
              <a:gd name="connsiteX2257" fmla="*/ 5320605 w 6682383"/>
              <a:gd name="connsiteY2257" fmla="*/ 4840635 h 6812607"/>
              <a:gd name="connsiteX2258" fmla="*/ 5305722 w 6682383"/>
              <a:gd name="connsiteY2258" fmla="*/ 4840635 h 6812607"/>
              <a:gd name="connsiteX2259" fmla="*/ 5290840 w 6682383"/>
              <a:gd name="connsiteY2259" fmla="*/ 4840635 h 6812607"/>
              <a:gd name="connsiteX2260" fmla="*/ 5275957 w 6682383"/>
              <a:gd name="connsiteY2260" fmla="*/ 4836914 h 6812607"/>
              <a:gd name="connsiteX2261" fmla="*/ 5268515 w 6682383"/>
              <a:gd name="connsiteY2261" fmla="*/ 4836914 h 6812607"/>
              <a:gd name="connsiteX2262" fmla="*/ 5261074 w 6682383"/>
              <a:gd name="connsiteY2262" fmla="*/ 4840635 h 6812607"/>
              <a:gd name="connsiteX2263" fmla="*/ 5261074 w 6682383"/>
              <a:gd name="connsiteY2263" fmla="*/ 4833193 h 6812607"/>
              <a:gd name="connsiteX2264" fmla="*/ 5298281 w 6682383"/>
              <a:gd name="connsiteY2264" fmla="*/ 4825752 h 6812607"/>
              <a:gd name="connsiteX2265" fmla="*/ 5720581 w 6682383"/>
              <a:gd name="connsiteY2265" fmla="*/ 4822031 h 6812607"/>
              <a:gd name="connsiteX2266" fmla="*/ 5722441 w 6682383"/>
              <a:gd name="connsiteY2266" fmla="*/ 4825752 h 6812607"/>
              <a:gd name="connsiteX2267" fmla="*/ 5715000 w 6682383"/>
              <a:gd name="connsiteY2267" fmla="*/ 4825752 h 6812607"/>
              <a:gd name="connsiteX2268" fmla="*/ 5720581 w 6682383"/>
              <a:gd name="connsiteY2268" fmla="*/ 4822031 h 6812607"/>
              <a:gd name="connsiteX2269" fmla="*/ 5901035 w 6682383"/>
              <a:gd name="connsiteY2269" fmla="*/ 4814590 h 6812607"/>
              <a:gd name="connsiteX2270" fmla="*/ 5908476 w 6682383"/>
              <a:gd name="connsiteY2270" fmla="*/ 4818310 h 6812607"/>
              <a:gd name="connsiteX2271" fmla="*/ 5960566 w 6682383"/>
              <a:gd name="connsiteY2271" fmla="*/ 4833193 h 6812607"/>
              <a:gd name="connsiteX2272" fmla="*/ 5968008 w 6682383"/>
              <a:gd name="connsiteY2272" fmla="*/ 4825752 h 6812607"/>
              <a:gd name="connsiteX2273" fmla="*/ 5979170 w 6682383"/>
              <a:gd name="connsiteY2273" fmla="*/ 4829472 h 6812607"/>
              <a:gd name="connsiteX2274" fmla="*/ 5982890 w 6682383"/>
              <a:gd name="connsiteY2274" fmla="*/ 4825752 h 6812607"/>
              <a:gd name="connsiteX2275" fmla="*/ 5990332 w 6682383"/>
              <a:gd name="connsiteY2275" fmla="*/ 4833193 h 6812607"/>
              <a:gd name="connsiteX2276" fmla="*/ 5997773 w 6682383"/>
              <a:gd name="connsiteY2276" fmla="*/ 4833193 h 6812607"/>
              <a:gd name="connsiteX2277" fmla="*/ 6005215 w 6682383"/>
              <a:gd name="connsiteY2277" fmla="*/ 4840635 h 6812607"/>
              <a:gd name="connsiteX2278" fmla="*/ 6001494 w 6682383"/>
              <a:gd name="connsiteY2278" fmla="*/ 4844355 h 6812607"/>
              <a:gd name="connsiteX2279" fmla="*/ 5997773 w 6682383"/>
              <a:gd name="connsiteY2279" fmla="*/ 4848076 h 6812607"/>
              <a:gd name="connsiteX2280" fmla="*/ 6005215 w 6682383"/>
              <a:gd name="connsiteY2280" fmla="*/ 4848076 h 6812607"/>
              <a:gd name="connsiteX2281" fmla="*/ 6016377 w 6682383"/>
              <a:gd name="connsiteY2281" fmla="*/ 4848076 h 6812607"/>
              <a:gd name="connsiteX2282" fmla="*/ 6020097 w 6682383"/>
              <a:gd name="connsiteY2282" fmla="*/ 4855517 h 6812607"/>
              <a:gd name="connsiteX2283" fmla="*/ 6027539 w 6682383"/>
              <a:gd name="connsiteY2283" fmla="*/ 4862959 h 6812607"/>
              <a:gd name="connsiteX2284" fmla="*/ 5982890 w 6682383"/>
              <a:gd name="connsiteY2284" fmla="*/ 4855517 h 6812607"/>
              <a:gd name="connsiteX2285" fmla="*/ 5901035 w 6682383"/>
              <a:gd name="connsiteY2285" fmla="*/ 4833193 h 6812607"/>
              <a:gd name="connsiteX2286" fmla="*/ 5893593 w 6682383"/>
              <a:gd name="connsiteY2286" fmla="*/ 4818310 h 6812607"/>
              <a:gd name="connsiteX2287" fmla="*/ 5901035 w 6682383"/>
              <a:gd name="connsiteY2287" fmla="*/ 4814590 h 6812607"/>
              <a:gd name="connsiteX2288" fmla="*/ 5789414 w 6682383"/>
              <a:gd name="connsiteY2288" fmla="*/ 4810869 h 6812607"/>
              <a:gd name="connsiteX2289" fmla="*/ 5796855 w 6682383"/>
              <a:gd name="connsiteY2289" fmla="*/ 4810869 h 6812607"/>
              <a:gd name="connsiteX2290" fmla="*/ 5804297 w 6682383"/>
              <a:gd name="connsiteY2290" fmla="*/ 4818310 h 6812607"/>
              <a:gd name="connsiteX2291" fmla="*/ 5543847 w 6682383"/>
              <a:gd name="connsiteY2291" fmla="*/ 4810869 h 6812607"/>
              <a:gd name="connsiteX2292" fmla="*/ 5551289 w 6682383"/>
              <a:gd name="connsiteY2292" fmla="*/ 4810869 h 6812607"/>
              <a:gd name="connsiteX2293" fmla="*/ 5566172 w 6682383"/>
              <a:gd name="connsiteY2293" fmla="*/ 4810869 h 6812607"/>
              <a:gd name="connsiteX2294" fmla="*/ 5566172 w 6682383"/>
              <a:gd name="connsiteY2294" fmla="*/ 4818310 h 6812607"/>
              <a:gd name="connsiteX2295" fmla="*/ 5543847 w 6682383"/>
              <a:gd name="connsiteY2295" fmla="*/ 4818310 h 6812607"/>
              <a:gd name="connsiteX2296" fmla="*/ 5528965 w 6682383"/>
              <a:gd name="connsiteY2296" fmla="*/ 4810869 h 6812607"/>
              <a:gd name="connsiteX2297" fmla="*/ 5536406 w 6682383"/>
              <a:gd name="connsiteY2297" fmla="*/ 4810869 h 6812607"/>
              <a:gd name="connsiteX2298" fmla="*/ 5528965 w 6682383"/>
              <a:gd name="connsiteY2298" fmla="*/ 4818310 h 6812607"/>
              <a:gd name="connsiteX2299" fmla="*/ 5514082 w 6682383"/>
              <a:gd name="connsiteY2299" fmla="*/ 4818310 h 6812607"/>
              <a:gd name="connsiteX2300" fmla="*/ 5212705 w 6682383"/>
              <a:gd name="connsiteY2300" fmla="*/ 4810869 h 6812607"/>
              <a:gd name="connsiteX2301" fmla="*/ 5216426 w 6682383"/>
              <a:gd name="connsiteY2301" fmla="*/ 4814590 h 6812607"/>
              <a:gd name="connsiteX2302" fmla="*/ 5216426 w 6682383"/>
              <a:gd name="connsiteY2302" fmla="*/ 4818310 h 6812607"/>
              <a:gd name="connsiteX2303" fmla="*/ 5208984 w 6682383"/>
              <a:gd name="connsiteY2303" fmla="*/ 4818310 h 6812607"/>
              <a:gd name="connsiteX2304" fmla="*/ 5212705 w 6682383"/>
              <a:gd name="connsiteY2304" fmla="*/ 4810869 h 6812607"/>
              <a:gd name="connsiteX2305" fmla="*/ 4844355 w 6682383"/>
              <a:gd name="connsiteY2305" fmla="*/ 4810869 h 6812607"/>
              <a:gd name="connsiteX2306" fmla="*/ 4851797 w 6682383"/>
              <a:gd name="connsiteY2306" fmla="*/ 4818310 h 6812607"/>
              <a:gd name="connsiteX2307" fmla="*/ 4851797 w 6682383"/>
              <a:gd name="connsiteY2307" fmla="*/ 4810869 h 6812607"/>
              <a:gd name="connsiteX2308" fmla="*/ 5160230 w 6682383"/>
              <a:gd name="connsiteY2308" fmla="*/ 4806250 h 6812607"/>
              <a:gd name="connsiteX2309" fmla="*/ 5171777 w 6682383"/>
              <a:gd name="connsiteY2309" fmla="*/ 4810869 h 6812607"/>
              <a:gd name="connsiteX2310" fmla="*/ 5186660 w 6682383"/>
              <a:gd name="connsiteY2310" fmla="*/ 4810869 h 6812607"/>
              <a:gd name="connsiteX2311" fmla="*/ 5201543 w 6682383"/>
              <a:gd name="connsiteY2311" fmla="*/ 4810869 h 6812607"/>
              <a:gd name="connsiteX2312" fmla="*/ 5194101 w 6682383"/>
              <a:gd name="connsiteY2312" fmla="*/ 4818310 h 6812607"/>
              <a:gd name="connsiteX2313" fmla="*/ 5171777 w 6682383"/>
              <a:gd name="connsiteY2313" fmla="*/ 4818310 h 6812607"/>
              <a:gd name="connsiteX2314" fmla="*/ 5156894 w 6682383"/>
              <a:gd name="connsiteY2314" fmla="*/ 4810869 h 6812607"/>
              <a:gd name="connsiteX2315" fmla="*/ 5159685 w 6682383"/>
              <a:gd name="connsiteY2315" fmla="*/ 4807613 h 6812607"/>
              <a:gd name="connsiteX2316" fmla="*/ 5328047 w 6682383"/>
              <a:gd name="connsiteY2316" fmla="*/ 4803428 h 6812607"/>
              <a:gd name="connsiteX2317" fmla="*/ 5335488 w 6682383"/>
              <a:gd name="connsiteY2317" fmla="*/ 4810869 h 6812607"/>
              <a:gd name="connsiteX2318" fmla="*/ 5328047 w 6682383"/>
              <a:gd name="connsiteY2318" fmla="*/ 4810869 h 6812607"/>
              <a:gd name="connsiteX2319" fmla="*/ 5328047 w 6682383"/>
              <a:gd name="connsiteY2319" fmla="*/ 4803428 h 6812607"/>
              <a:gd name="connsiteX2320" fmla="*/ 5156894 w 6682383"/>
              <a:gd name="connsiteY2320" fmla="*/ 4803428 h 6812607"/>
              <a:gd name="connsiteX2321" fmla="*/ 5160616 w 6682383"/>
              <a:gd name="connsiteY2321" fmla="*/ 4805288 h 6812607"/>
              <a:gd name="connsiteX2322" fmla="*/ 5160230 w 6682383"/>
              <a:gd name="connsiteY2322" fmla="*/ 4806250 h 6812607"/>
              <a:gd name="connsiteX2323" fmla="*/ 5154724 w 6682383"/>
              <a:gd name="connsiteY2323" fmla="*/ 4804048 h 6812607"/>
              <a:gd name="connsiteX2324" fmla="*/ 4993183 w 6682383"/>
              <a:gd name="connsiteY2324" fmla="*/ 4803428 h 6812607"/>
              <a:gd name="connsiteX2325" fmla="*/ 4993183 w 6682383"/>
              <a:gd name="connsiteY2325" fmla="*/ 4810869 h 6812607"/>
              <a:gd name="connsiteX2326" fmla="*/ 5000625 w 6682383"/>
              <a:gd name="connsiteY2326" fmla="*/ 4810869 h 6812607"/>
              <a:gd name="connsiteX2327" fmla="*/ 4993183 w 6682383"/>
              <a:gd name="connsiteY2327" fmla="*/ 4803428 h 6812607"/>
              <a:gd name="connsiteX2328" fmla="*/ 5298281 w 6682383"/>
              <a:gd name="connsiteY2328" fmla="*/ 4795986 h 6812607"/>
              <a:gd name="connsiteX2329" fmla="*/ 5313164 w 6682383"/>
              <a:gd name="connsiteY2329" fmla="*/ 4795986 h 6812607"/>
              <a:gd name="connsiteX2330" fmla="*/ 5313164 w 6682383"/>
              <a:gd name="connsiteY2330" fmla="*/ 4810869 h 6812607"/>
              <a:gd name="connsiteX2331" fmla="*/ 5298281 w 6682383"/>
              <a:gd name="connsiteY2331" fmla="*/ 4810869 h 6812607"/>
              <a:gd name="connsiteX2332" fmla="*/ 5287119 w 6682383"/>
              <a:gd name="connsiteY2332" fmla="*/ 4810869 h 6812607"/>
              <a:gd name="connsiteX2333" fmla="*/ 5283398 w 6682383"/>
              <a:gd name="connsiteY2333" fmla="*/ 4810869 h 6812607"/>
              <a:gd name="connsiteX2334" fmla="*/ 5275957 w 6682383"/>
              <a:gd name="connsiteY2334" fmla="*/ 4810869 h 6812607"/>
              <a:gd name="connsiteX2335" fmla="*/ 5283398 w 6682383"/>
              <a:gd name="connsiteY2335" fmla="*/ 4803428 h 6812607"/>
              <a:gd name="connsiteX2336" fmla="*/ 5298281 w 6682383"/>
              <a:gd name="connsiteY2336" fmla="*/ 4795986 h 6812607"/>
              <a:gd name="connsiteX2337" fmla="*/ 5179218 w 6682383"/>
              <a:gd name="connsiteY2337" fmla="*/ 4795986 h 6812607"/>
              <a:gd name="connsiteX2338" fmla="*/ 5190381 w 6682383"/>
              <a:gd name="connsiteY2338" fmla="*/ 4795986 h 6812607"/>
              <a:gd name="connsiteX2339" fmla="*/ 5194101 w 6682383"/>
              <a:gd name="connsiteY2339" fmla="*/ 4795986 h 6812607"/>
              <a:gd name="connsiteX2340" fmla="*/ 5179218 w 6682383"/>
              <a:gd name="connsiteY2340" fmla="*/ 4803428 h 6812607"/>
              <a:gd name="connsiteX2341" fmla="*/ 5179218 w 6682383"/>
              <a:gd name="connsiteY2341" fmla="*/ 4795986 h 6812607"/>
              <a:gd name="connsiteX2342" fmla="*/ 6377285 w 6682383"/>
              <a:gd name="connsiteY2342" fmla="*/ 4788545 h 6812607"/>
              <a:gd name="connsiteX2343" fmla="*/ 6384726 w 6682383"/>
              <a:gd name="connsiteY2343" fmla="*/ 4795986 h 6812607"/>
              <a:gd name="connsiteX2344" fmla="*/ 6377285 w 6682383"/>
              <a:gd name="connsiteY2344" fmla="*/ 4803428 h 6812607"/>
              <a:gd name="connsiteX2345" fmla="*/ 6377285 w 6682383"/>
              <a:gd name="connsiteY2345" fmla="*/ 4795986 h 6812607"/>
              <a:gd name="connsiteX2346" fmla="*/ 6377285 w 6682383"/>
              <a:gd name="connsiteY2346" fmla="*/ 4788545 h 6812607"/>
              <a:gd name="connsiteX2347" fmla="*/ 5283398 w 6682383"/>
              <a:gd name="connsiteY2347" fmla="*/ 4788545 h 6812607"/>
              <a:gd name="connsiteX2348" fmla="*/ 5283398 w 6682383"/>
              <a:gd name="connsiteY2348" fmla="*/ 4795986 h 6812607"/>
              <a:gd name="connsiteX2349" fmla="*/ 5275957 w 6682383"/>
              <a:gd name="connsiteY2349" fmla="*/ 4795986 h 6812607"/>
              <a:gd name="connsiteX2350" fmla="*/ 5283398 w 6682383"/>
              <a:gd name="connsiteY2350" fmla="*/ 4788545 h 6812607"/>
              <a:gd name="connsiteX2351" fmla="*/ 4316016 w 6682383"/>
              <a:gd name="connsiteY2351" fmla="*/ 4788545 h 6812607"/>
              <a:gd name="connsiteX2352" fmla="*/ 4323457 w 6682383"/>
              <a:gd name="connsiteY2352" fmla="*/ 4803428 h 6812607"/>
              <a:gd name="connsiteX2353" fmla="*/ 4323457 w 6682383"/>
              <a:gd name="connsiteY2353" fmla="*/ 4795986 h 6812607"/>
              <a:gd name="connsiteX2354" fmla="*/ 5960566 w 6682383"/>
              <a:gd name="connsiteY2354" fmla="*/ 4781103 h 6812607"/>
              <a:gd name="connsiteX2355" fmla="*/ 5982890 w 6682383"/>
              <a:gd name="connsiteY2355" fmla="*/ 4781103 h 6812607"/>
              <a:gd name="connsiteX2356" fmla="*/ 6005215 w 6682383"/>
              <a:gd name="connsiteY2356" fmla="*/ 4788545 h 6812607"/>
              <a:gd name="connsiteX2357" fmla="*/ 5982890 w 6682383"/>
              <a:gd name="connsiteY2357" fmla="*/ 4788545 h 6812607"/>
              <a:gd name="connsiteX2358" fmla="*/ 5975449 w 6682383"/>
              <a:gd name="connsiteY2358" fmla="*/ 4788545 h 6812607"/>
              <a:gd name="connsiteX2359" fmla="*/ 5968008 w 6682383"/>
              <a:gd name="connsiteY2359" fmla="*/ 4788545 h 6812607"/>
              <a:gd name="connsiteX2360" fmla="*/ 5960566 w 6682383"/>
              <a:gd name="connsiteY2360" fmla="*/ 4781103 h 6812607"/>
              <a:gd name="connsiteX2361" fmla="*/ 5499199 w 6682383"/>
              <a:gd name="connsiteY2361" fmla="*/ 4781103 h 6812607"/>
              <a:gd name="connsiteX2362" fmla="*/ 5506640 w 6682383"/>
              <a:gd name="connsiteY2362" fmla="*/ 4781103 h 6812607"/>
              <a:gd name="connsiteX2363" fmla="*/ 5521523 w 6682383"/>
              <a:gd name="connsiteY2363" fmla="*/ 4781103 h 6812607"/>
              <a:gd name="connsiteX2364" fmla="*/ 5528965 w 6682383"/>
              <a:gd name="connsiteY2364" fmla="*/ 4788545 h 6812607"/>
              <a:gd name="connsiteX2365" fmla="*/ 5499199 w 6682383"/>
              <a:gd name="connsiteY2365" fmla="*/ 4788545 h 6812607"/>
              <a:gd name="connsiteX2366" fmla="*/ 5499199 w 6682383"/>
              <a:gd name="connsiteY2366" fmla="*/ 4781103 h 6812607"/>
              <a:gd name="connsiteX2367" fmla="*/ 5082480 w 6682383"/>
              <a:gd name="connsiteY2367" fmla="*/ 4781103 h 6812607"/>
              <a:gd name="connsiteX2368" fmla="*/ 5075039 w 6682383"/>
              <a:gd name="connsiteY2368" fmla="*/ 4788545 h 6812607"/>
              <a:gd name="connsiteX2369" fmla="*/ 5082480 w 6682383"/>
              <a:gd name="connsiteY2369" fmla="*/ 4795986 h 6812607"/>
              <a:gd name="connsiteX2370" fmla="*/ 5093642 w 6682383"/>
              <a:gd name="connsiteY2370" fmla="*/ 4795986 h 6812607"/>
              <a:gd name="connsiteX2371" fmla="*/ 5097363 w 6682383"/>
              <a:gd name="connsiteY2371" fmla="*/ 4788545 h 6812607"/>
              <a:gd name="connsiteX2372" fmla="*/ 5089922 w 6682383"/>
              <a:gd name="connsiteY2372" fmla="*/ 4781103 h 6812607"/>
              <a:gd name="connsiteX2373" fmla="*/ 5082480 w 6682383"/>
              <a:gd name="connsiteY2373" fmla="*/ 4781103 h 6812607"/>
              <a:gd name="connsiteX2374" fmla="*/ 5930801 w 6682383"/>
              <a:gd name="connsiteY2374" fmla="*/ 4773662 h 6812607"/>
              <a:gd name="connsiteX2375" fmla="*/ 5938242 w 6682383"/>
              <a:gd name="connsiteY2375" fmla="*/ 4773662 h 6812607"/>
              <a:gd name="connsiteX2376" fmla="*/ 5938242 w 6682383"/>
              <a:gd name="connsiteY2376" fmla="*/ 4781103 h 6812607"/>
              <a:gd name="connsiteX2377" fmla="*/ 5930801 w 6682383"/>
              <a:gd name="connsiteY2377" fmla="*/ 4777383 h 6812607"/>
              <a:gd name="connsiteX2378" fmla="*/ 5930801 w 6682383"/>
              <a:gd name="connsiteY2378" fmla="*/ 4773662 h 6812607"/>
              <a:gd name="connsiteX2379" fmla="*/ 5841504 w 6682383"/>
              <a:gd name="connsiteY2379" fmla="*/ 4773662 h 6812607"/>
              <a:gd name="connsiteX2380" fmla="*/ 5852666 w 6682383"/>
              <a:gd name="connsiteY2380" fmla="*/ 4777383 h 6812607"/>
              <a:gd name="connsiteX2381" fmla="*/ 5856386 w 6682383"/>
              <a:gd name="connsiteY2381" fmla="*/ 4781103 h 6812607"/>
              <a:gd name="connsiteX2382" fmla="*/ 5856386 w 6682383"/>
              <a:gd name="connsiteY2382" fmla="*/ 4788545 h 6812607"/>
              <a:gd name="connsiteX2383" fmla="*/ 5848945 w 6682383"/>
              <a:gd name="connsiteY2383" fmla="*/ 4781103 h 6812607"/>
              <a:gd name="connsiteX2384" fmla="*/ 5696396 w 6682383"/>
              <a:gd name="connsiteY2384" fmla="*/ 4773662 h 6812607"/>
              <a:gd name="connsiteX2385" fmla="*/ 5715000 w 6682383"/>
              <a:gd name="connsiteY2385" fmla="*/ 4781103 h 6812607"/>
              <a:gd name="connsiteX2386" fmla="*/ 5726162 w 6682383"/>
              <a:gd name="connsiteY2386" fmla="*/ 4788545 h 6812607"/>
              <a:gd name="connsiteX2387" fmla="*/ 5733603 w 6682383"/>
              <a:gd name="connsiteY2387" fmla="*/ 4784824 h 6812607"/>
              <a:gd name="connsiteX2388" fmla="*/ 5741045 w 6682383"/>
              <a:gd name="connsiteY2388" fmla="*/ 4781103 h 6812607"/>
              <a:gd name="connsiteX2389" fmla="*/ 5759648 w 6682383"/>
              <a:gd name="connsiteY2389" fmla="*/ 4788545 h 6812607"/>
              <a:gd name="connsiteX2390" fmla="*/ 5781972 w 6682383"/>
              <a:gd name="connsiteY2390" fmla="*/ 4792265 h 6812607"/>
              <a:gd name="connsiteX2391" fmla="*/ 5804297 w 6682383"/>
              <a:gd name="connsiteY2391" fmla="*/ 4795986 h 6812607"/>
              <a:gd name="connsiteX2392" fmla="*/ 5822900 w 6682383"/>
              <a:gd name="connsiteY2392" fmla="*/ 4799707 h 6812607"/>
              <a:gd name="connsiteX2393" fmla="*/ 5845224 w 6682383"/>
              <a:gd name="connsiteY2393" fmla="*/ 4803428 h 6812607"/>
              <a:gd name="connsiteX2394" fmla="*/ 5871269 w 6682383"/>
              <a:gd name="connsiteY2394" fmla="*/ 4810869 h 6812607"/>
              <a:gd name="connsiteX2395" fmla="*/ 5882431 w 6682383"/>
              <a:gd name="connsiteY2395" fmla="*/ 4810869 h 6812607"/>
              <a:gd name="connsiteX2396" fmla="*/ 5886152 w 6682383"/>
              <a:gd name="connsiteY2396" fmla="*/ 4810869 h 6812607"/>
              <a:gd name="connsiteX2397" fmla="*/ 5878711 w 6682383"/>
              <a:gd name="connsiteY2397" fmla="*/ 4822031 h 6812607"/>
              <a:gd name="connsiteX2398" fmla="*/ 5867549 w 6682383"/>
              <a:gd name="connsiteY2398" fmla="*/ 4822031 h 6812607"/>
              <a:gd name="connsiteX2399" fmla="*/ 5848945 w 6682383"/>
              <a:gd name="connsiteY2399" fmla="*/ 4818310 h 6812607"/>
              <a:gd name="connsiteX2400" fmla="*/ 5837783 w 6682383"/>
              <a:gd name="connsiteY2400" fmla="*/ 4814590 h 6812607"/>
              <a:gd name="connsiteX2401" fmla="*/ 5834062 w 6682383"/>
              <a:gd name="connsiteY2401" fmla="*/ 4810869 h 6812607"/>
              <a:gd name="connsiteX2402" fmla="*/ 5811738 w 6682383"/>
              <a:gd name="connsiteY2402" fmla="*/ 4803428 h 6812607"/>
              <a:gd name="connsiteX2403" fmla="*/ 5774531 w 6682383"/>
              <a:gd name="connsiteY2403" fmla="*/ 4795986 h 6812607"/>
              <a:gd name="connsiteX2404" fmla="*/ 5752207 w 6682383"/>
              <a:gd name="connsiteY2404" fmla="*/ 4792265 h 6812607"/>
              <a:gd name="connsiteX2405" fmla="*/ 5741045 w 6682383"/>
              <a:gd name="connsiteY2405" fmla="*/ 4792265 h 6812607"/>
              <a:gd name="connsiteX2406" fmla="*/ 5715000 w 6682383"/>
              <a:gd name="connsiteY2406" fmla="*/ 4795986 h 6812607"/>
              <a:gd name="connsiteX2407" fmla="*/ 5696396 w 6682383"/>
              <a:gd name="connsiteY2407" fmla="*/ 4792265 h 6812607"/>
              <a:gd name="connsiteX2408" fmla="*/ 5692676 w 6682383"/>
              <a:gd name="connsiteY2408" fmla="*/ 4781103 h 6812607"/>
              <a:gd name="connsiteX2409" fmla="*/ 5696396 w 6682383"/>
              <a:gd name="connsiteY2409" fmla="*/ 4773662 h 6812607"/>
              <a:gd name="connsiteX2410" fmla="*/ 5677793 w 6682383"/>
              <a:gd name="connsiteY2410" fmla="*/ 4773662 h 6812607"/>
              <a:gd name="connsiteX2411" fmla="*/ 5685234 w 6682383"/>
              <a:gd name="connsiteY2411" fmla="*/ 4781103 h 6812607"/>
              <a:gd name="connsiteX2412" fmla="*/ 5681513 w 6682383"/>
              <a:gd name="connsiteY2412" fmla="*/ 4788545 h 6812607"/>
              <a:gd name="connsiteX2413" fmla="*/ 5677793 w 6682383"/>
              <a:gd name="connsiteY2413" fmla="*/ 4781103 h 6812607"/>
              <a:gd name="connsiteX2414" fmla="*/ 5677793 w 6682383"/>
              <a:gd name="connsiteY2414" fmla="*/ 4773662 h 6812607"/>
              <a:gd name="connsiteX2415" fmla="*/ 5633144 w 6682383"/>
              <a:gd name="connsiteY2415" fmla="*/ 4773662 h 6812607"/>
              <a:gd name="connsiteX2416" fmla="*/ 5640586 w 6682383"/>
              <a:gd name="connsiteY2416" fmla="*/ 4773662 h 6812607"/>
              <a:gd name="connsiteX2417" fmla="*/ 5655468 w 6682383"/>
              <a:gd name="connsiteY2417" fmla="*/ 4777383 h 6812607"/>
              <a:gd name="connsiteX2418" fmla="*/ 5670351 w 6682383"/>
              <a:gd name="connsiteY2418" fmla="*/ 4781103 h 6812607"/>
              <a:gd name="connsiteX2419" fmla="*/ 5662910 w 6682383"/>
              <a:gd name="connsiteY2419" fmla="*/ 4788545 h 6812607"/>
              <a:gd name="connsiteX2420" fmla="*/ 5636865 w 6682383"/>
              <a:gd name="connsiteY2420" fmla="*/ 4788545 h 6812607"/>
              <a:gd name="connsiteX2421" fmla="*/ 5607099 w 6682383"/>
              <a:gd name="connsiteY2421" fmla="*/ 4792265 h 6812607"/>
              <a:gd name="connsiteX2422" fmla="*/ 5595937 w 6682383"/>
              <a:gd name="connsiteY2422" fmla="*/ 4788545 h 6812607"/>
              <a:gd name="connsiteX2423" fmla="*/ 5573613 w 6682383"/>
              <a:gd name="connsiteY2423" fmla="*/ 4788545 h 6812607"/>
              <a:gd name="connsiteX2424" fmla="*/ 5566172 w 6682383"/>
              <a:gd name="connsiteY2424" fmla="*/ 4795986 h 6812607"/>
              <a:gd name="connsiteX2425" fmla="*/ 5558730 w 6682383"/>
              <a:gd name="connsiteY2425" fmla="*/ 4795986 h 6812607"/>
              <a:gd name="connsiteX2426" fmla="*/ 5558730 w 6682383"/>
              <a:gd name="connsiteY2426" fmla="*/ 4788545 h 6812607"/>
              <a:gd name="connsiteX2427" fmla="*/ 5566172 w 6682383"/>
              <a:gd name="connsiteY2427" fmla="*/ 4781103 h 6812607"/>
              <a:gd name="connsiteX2428" fmla="*/ 5595937 w 6682383"/>
              <a:gd name="connsiteY2428" fmla="*/ 4781103 h 6812607"/>
              <a:gd name="connsiteX2429" fmla="*/ 5357812 w 6682383"/>
              <a:gd name="connsiteY2429" fmla="*/ 4773662 h 6812607"/>
              <a:gd name="connsiteX2430" fmla="*/ 5350371 w 6682383"/>
              <a:gd name="connsiteY2430" fmla="*/ 4788545 h 6812607"/>
              <a:gd name="connsiteX2431" fmla="*/ 5350371 w 6682383"/>
              <a:gd name="connsiteY2431" fmla="*/ 4781103 h 6812607"/>
              <a:gd name="connsiteX2432" fmla="*/ 5164336 w 6682383"/>
              <a:gd name="connsiteY2432" fmla="*/ 4773662 h 6812607"/>
              <a:gd name="connsiteX2433" fmla="*/ 5164336 w 6682383"/>
              <a:gd name="connsiteY2433" fmla="*/ 4781103 h 6812607"/>
              <a:gd name="connsiteX2434" fmla="*/ 5179218 w 6682383"/>
              <a:gd name="connsiteY2434" fmla="*/ 4773662 h 6812607"/>
              <a:gd name="connsiteX2435" fmla="*/ 5171777 w 6682383"/>
              <a:gd name="connsiteY2435" fmla="*/ 4773662 h 6812607"/>
              <a:gd name="connsiteX2436" fmla="*/ 5164336 w 6682383"/>
              <a:gd name="connsiteY2436" fmla="*/ 4773662 h 6812607"/>
              <a:gd name="connsiteX2437" fmla="*/ 5104804 w 6682383"/>
              <a:gd name="connsiteY2437" fmla="*/ 4773662 h 6812607"/>
              <a:gd name="connsiteX2438" fmla="*/ 5112246 w 6682383"/>
              <a:gd name="connsiteY2438" fmla="*/ 4781103 h 6812607"/>
              <a:gd name="connsiteX2439" fmla="*/ 5112246 w 6682383"/>
              <a:gd name="connsiteY2439" fmla="*/ 4773662 h 6812607"/>
              <a:gd name="connsiteX2440" fmla="*/ 5104804 w 6682383"/>
              <a:gd name="connsiteY2440" fmla="*/ 4773662 h 6812607"/>
              <a:gd name="connsiteX2441" fmla="*/ 4375547 w 6682383"/>
              <a:gd name="connsiteY2441" fmla="*/ 4773662 h 6812607"/>
              <a:gd name="connsiteX2442" fmla="*/ 4368105 w 6682383"/>
              <a:gd name="connsiteY2442" fmla="*/ 4781103 h 6812607"/>
              <a:gd name="connsiteX2443" fmla="*/ 4371826 w 6682383"/>
              <a:gd name="connsiteY2443" fmla="*/ 4781103 h 6812607"/>
              <a:gd name="connsiteX2444" fmla="*/ 4375547 w 6682383"/>
              <a:gd name="connsiteY2444" fmla="*/ 4781103 h 6812607"/>
              <a:gd name="connsiteX2445" fmla="*/ 4375547 w 6682383"/>
              <a:gd name="connsiteY2445" fmla="*/ 4773662 h 6812607"/>
              <a:gd name="connsiteX2446" fmla="*/ 5410832 w 6682383"/>
              <a:gd name="connsiteY2446" fmla="*/ 4769941 h 6812607"/>
              <a:gd name="connsiteX2447" fmla="*/ 5447109 w 6682383"/>
              <a:gd name="connsiteY2447" fmla="*/ 4773662 h 6812607"/>
              <a:gd name="connsiteX2448" fmla="*/ 5458271 w 6682383"/>
              <a:gd name="connsiteY2448" fmla="*/ 4777383 h 6812607"/>
              <a:gd name="connsiteX2449" fmla="*/ 5461992 w 6682383"/>
              <a:gd name="connsiteY2449" fmla="*/ 4781103 h 6812607"/>
              <a:gd name="connsiteX2450" fmla="*/ 5461992 w 6682383"/>
              <a:gd name="connsiteY2450" fmla="*/ 4788545 h 6812607"/>
              <a:gd name="connsiteX2451" fmla="*/ 5447109 w 6682383"/>
              <a:gd name="connsiteY2451" fmla="*/ 4788545 h 6812607"/>
              <a:gd name="connsiteX2452" fmla="*/ 5432226 w 6682383"/>
              <a:gd name="connsiteY2452" fmla="*/ 4781103 h 6812607"/>
              <a:gd name="connsiteX2453" fmla="*/ 5424785 w 6682383"/>
              <a:gd name="connsiteY2453" fmla="*/ 4781103 h 6812607"/>
              <a:gd name="connsiteX2454" fmla="*/ 5380136 w 6682383"/>
              <a:gd name="connsiteY2454" fmla="*/ 4781103 h 6812607"/>
              <a:gd name="connsiteX2455" fmla="*/ 5380136 w 6682383"/>
              <a:gd name="connsiteY2455" fmla="*/ 4773662 h 6812607"/>
              <a:gd name="connsiteX2456" fmla="*/ 5391299 w 6682383"/>
              <a:gd name="connsiteY2456" fmla="*/ 4773662 h 6812607"/>
              <a:gd name="connsiteX2457" fmla="*/ 5410832 w 6682383"/>
              <a:gd name="connsiteY2457" fmla="*/ 4769941 h 6812607"/>
              <a:gd name="connsiteX2458" fmla="*/ 5313164 w 6682383"/>
              <a:gd name="connsiteY2458" fmla="*/ 4769011 h 6812607"/>
              <a:gd name="connsiteX2459" fmla="*/ 5328047 w 6682383"/>
              <a:gd name="connsiteY2459" fmla="*/ 4769941 h 6812607"/>
              <a:gd name="connsiteX2460" fmla="*/ 5342929 w 6682383"/>
              <a:gd name="connsiteY2460" fmla="*/ 4781103 h 6812607"/>
              <a:gd name="connsiteX2461" fmla="*/ 5335488 w 6682383"/>
              <a:gd name="connsiteY2461" fmla="*/ 4781103 h 6812607"/>
              <a:gd name="connsiteX2462" fmla="*/ 5320605 w 6682383"/>
              <a:gd name="connsiteY2462" fmla="*/ 4784824 h 6812607"/>
              <a:gd name="connsiteX2463" fmla="*/ 5305722 w 6682383"/>
              <a:gd name="connsiteY2463" fmla="*/ 4788545 h 6812607"/>
              <a:gd name="connsiteX2464" fmla="*/ 5268515 w 6682383"/>
              <a:gd name="connsiteY2464" fmla="*/ 4781103 h 6812607"/>
              <a:gd name="connsiteX2465" fmla="*/ 5268515 w 6682383"/>
              <a:gd name="connsiteY2465" fmla="*/ 4788545 h 6812607"/>
              <a:gd name="connsiteX2466" fmla="*/ 5264795 w 6682383"/>
              <a:gd name="connsiteY2466" fmla="*/ 4795986 h 6812607"/>
              <a:gd name="connsiteX2467" fmla="*/ 5257353 w 6682383"/>
              <a:gd name="connsiteY2467" fmla="*/ 4788545 h 6812607"/>
              <a:gd name="connsiteX2468" fmla="*/ 5253633 w 6682383"/>
              <a:gd name="connsiteY2468" fmla="*/ 4781103 h 6812607"/>
              <a:gd name="connsiteX2469" fmla="*/ 5242470 w 6682383"/>
              <a:gd name="connsiteY2469" fmla="*/ 4781103 h 6812607"/>
              <a:gd name="connsiteX2470" fmla="*/ 5238750 w 6682383"/>
              <a:gd name="connsiteY2470" fmla="*/ 4777383 h 6812607"/>
              <a:gd name="connsiteX2471" fmla="*/ 5261074 w 6682383"/>
              <a:gd name="connsiteY2471" fmla="*/ 4773662 h 6812607"/>
              <a:gd name="connsiteX2472" fmla="*/ 5283398 w 6682383"/>
              <a:gd name="connsiteY2472" fmla="*/ 4773662 h 6812607"/>
              <a:gd name="connsiteX2473" fmla="*/ 5298281 w 6682383"/>
              <a:gd name="connsiteY2473" fmla="*/ 4773662 h 6812607"/>
              <a:gd name="connsiteX2474" fmla="*/ 5313164 w 6682383"/>
              <a:gd name="connsiteY2474" fmla="*/ 4769011 h 6812607"/>
              <a:gd name="connsiteX2475" fmla="*/ 6258222 w 6682383"/>
              <a:gd name="connsiteY2475" fmla="*/ 4758779 h 6812607"/>
              <a:gd name="connsiteX2476" fmla="*/ 6265664 w 6682383"/>
              <a:gd name="connsiteY2476" fmla="*/ 4758779 h 6812607"/>
              <a:gd name="connsiteX2477" fmla="*/ 6258222 w 6682383"/>
              <a:gd name="connsiteY2477" fmla="*/ 4766220 h 6812607"/>
              <a:gd name="connsiteX2478" fmla="*/ 5923359 w 6682383"/>
              <a:gd name="connsiteY2478" fmla="*/ 4758779 h 6812607"/>
              <a:gd name="connsiteX2479" fmla="*/ 5930801 w 6682383"/>
              <a:gd name="connsiteY2479" fmla="*/ 4758779 h 6812607"/>
              <a:gd name="connsiteX2480" fmla="*/ 5930801 w 6682383"/>
              <a:gd name="connsiteY2480" fmla="*/ 4766220 h 6812607"/>
              <a:gd name="connsiteX2481" fmla="*/ 5923359 w 6682383"/>
              <a:gd name="connsiteY2481" fmla="*/ 4766220 h 6812607"/>
              <a:gd name="connsiteX2482" fmla="*/ 5893593 w 6682383"/>
              <a:gd name="connsiteY2482" fmla="*/ 4758779 h 6812607"/>
              <a:gd name="connsiteX2483" fmla="*/ 5908476 w 6682383"/>
              <a:gd name="connsiteY2483" fmla="*/ 4766220 h 6812607"/>
              <a:gd name="connsiteX2484" fmla="*/ 5901035 w 6682383"/>
              <a:gd name="connsiteY2484" fmla="*/ 4766220 h 6812607"/>
              <a:gd name="connsiteX2485" fmla="*/ 5584775 w 6682383"/>
              <a:gd name="connsiteY2485" fmla="*/ 4758779 h 6812607"/>
              <a:gd name="connsiteX2486" fmla="*/ 5588496 w 6682383"/>
              <a:gd name="connsiteY2486" fmla="*/ 4758779 h 6812607"/>
              <a:gd name="connsiteX2487" fmla="*/ 5603379 w 6682383"/>
              <a:gd name="connsiteY2487" fmla="*/ 4766220 h 6812607"/>
              <a:gd name="connsiteX2488" fmla="*/ 5618261 w 6682383"/>
              <a:gd name="connsiteY2488" fmla="*/ 4769941 h 6812607"/>
              <a:gd name="connsiteX2489" fmla="*/ 5625703 w 6682383"/>
              <a:gd name="connsiteY2489" fmla="*/ 4773662 h 6812607"/>
              <a:gd name="connsiteX2490" fmla="*/ 5603379 w 6682383"/>
              <a:gd name="connsiteY2490" fmla="*/ 4773662 h 6812607"/>
              <a:gd name="connsiteX2491" fmla="*/ 5588496 w 6682383"/>
              <a:gd name="connsiteY2491" fmla="*/ 4766220 h 6812607"/>
              <a:gd name="connsiteX2492" fmla="*/ 5581054 w 6682383"/>
              <a:gd name="connsiteY2492" fmla="*/ 4766220 h 6812607"/>
              <a:gd name="connsiteX2493" fmla="*/ 5584775 w 6682383"/>
              <a:gd name="connsiteY2493" fmla="*/ 4758779 h 6812607"/>
              <a:gd name="connsiteX2494" fmla="*/ 5558730 w 6682383"/>
              <a:gd name="connsiteY2494" fmla="*/ 4758779 h 6812607"/>
              <a:gd name="connsiteX2495" fmla="*/ 5566172 w 6682383"/>
              <a:gd name="connsiteY2495" fmla="*/ 4758779 h 6812607"/>
              <a:gd name="connsiteX2496" fmla="*/ 5573613 w 6682383"/>
              <a:gd name="connsiteY2496" fmla="*/ 4758779 h 6812607"/>
              <a:gd name="connsiteX2497" fmla="*/ 5566172 w 6682383"/>
              <a:gd name="connsiteY2497" fmla="*/ 4766220 h 6812607"/>
              <a:gd name="connsiteX2498" fmla="*/ 5562451 w 6682383"/>
              <a:gd name="connsiteY2498" fmla="*/ 4762500 h 6812607"/>
              <a:gd name="connsiteX2499" fmla="*/ 5558730 w 6682383"/>
              <a:gd name="connsiteY2499" fmla="*/ 4758779 h 6812607"/>
              <a:gd name="connsiteX2500" fmla="*/ 5525244 w 6682383"/>
              <a:gd name="connsiteY2500" fmla="*/ 4758779 h 6812607"/>
              <a:gd name="connsiteX2501" fmla="*/ 5532685 w 6682383"/>
              <a:gd name="connsiteY2501" fmla="*/ 4762500 h 6812607"/>
              <a:gd name="connsiteX2502" fmla="*/ 5528965 w 6682383"/>
              <a:gd name="connsiteY2502" fmla="*/ 4766220 h 6812607"/>
              <a:gd name="connsiteX2503" fmla="*/ 5521523 w 6682383"/>
              <a:gd name="connsiteY2503" fmla="*/ 4766220 h 6812607"/>
              <a:gd name="connsiteX2504" fmla="*/ 5525244 w 6682383"/>
              <a:gd name="connsiteY2504" fmla="*/ 4758779 h 6812607"/>
              <a:gd name="connsiteX2505" fmla="*/ 3698379 w 6682383"/>
              <a:gd name="connsiteY2505" fmla="*/ 4758779 h 6812607"/>
              <a:gd name="connsiteX2506" fmla="*/ 3698379 w 6682383"/>
              <a:gd name="connsiteY2506" fmla="*/ 4766220 h 6812607"/>
              <a:gd name="connsiteX2507" fmla="*/ 3713262 w 6682383"/>
              <a:gd name="connsiteY2507" fmla="*/ 4758779 h 6812607"/>
              <a:gd name="connsiteX2508" fmla="*/ 5253633 w 6682383"/>
              <a:gd name="connsiteY2508" fmla="*/ 4751338 h 6812607"/>
              <a:gd name="connsiteX2509" fmla="*/ 5261074 w 6682383"/>
              <a:gd name="connsiteY2509" fmla="*/ 4751338 h 6812607"/>
              <a:gd name="connsiteX2510" fmla="*/ 5261074 w 6682383"/>
              <a:gd name="connsiteY2510" fmla="*/ 4758779 h 6812607"/>
              <a:gd name="connsiteX2511" fmla="*/ 4375547 w 6682383"/>
              <a:gd name="connsiteY2511" fmla="*/ 4751338 h 6812607"/>
              <a:gd name="connsiteX2512" fmla="*/ 4371826 w 6682383"/>
              <a:gd name="connsiteY2512" fmla="*/ 4762500 h 6812607"/>
              <a:gd name="connsiteX2513" fmla="*/ 4375547 w 6682383"/>
              <a:gd name="connsiteY2513" fmla="*/ 4766220 h 6812607"/>
              <a:gd name="connsiteX2514" fmla="*/ 4379268 w 6682383"/>
              <a:gd name="connsiteY2514" fmla="*/ 4762500 h 6812607"/>
              <a:gd name="connsiteX2515" fmla="*/ 4382988 w 6682383"/>
              <a:gd name="connsiteY2515" fmla="*/ 4758779 h 6812607"/>
              <a:gd name="connsiteX2516" fmla="*/ 4375547 w 6682383"/>
              <a:gd name="connsiteY2516" fmla="*/ 4751338 h 6812607"/>
              <a:gd name="connsiteX2517" fmla="*/ 5645237 w 6682383"/>
              <a:gd name="connsiteY2517" fmla="*/ 4746454 h 6812607"/>
              <a:gd name="connsiteX2518" fmla="*/ 5670351 w 6682383"/>
              <a:gd name="connsiteY2518" fmla="*/ 4751338 h 6812607"/>
              <a:gd name="connsiteX2519" fmla="*/ 5685234 w 6682383"/>
              <a:gd name="connsiteY2519" fmla="*/ 4758779 h 6812607"/>
              <a:gd name="connsiteX2520" fmla="*/ 5670351 w 6682383"/>
              <a:gd name="connsiteY2520" fmla="*/ 4758779 h 6812607"/>
              <a:gd name="connsiteX2521" fmla="*/ 5640586 w 6682383"/>
              <a:gd name="connsiteY2521" fmla="*/ 4751338 h 6812607"/>
              <a:gd name="connsiteX2522" fmla="*/ 5640586 w 6682383"/>
              <a:gd name="connsiteY2522" fmla="*/ 4747617 h 6812607"/>
              <a:gd name="connsiteX2523" fmla="*/ 5645237 w 6682383"/>
              <a:gd name="connsiteY2523" fmla="*/ 4746454 h 6812607"/>
              <a:gd name="connsiteX2524" fmla="*/ 6087070 w 6682383"/>
              <a:gd name="connsiteY2524" fmla="*/ 4743896 h 6812607"/>
              <a:gd name="connsiteX2525" fmla="*/ 6094511 w 6682383"/>
              <a:gd name="connsiteY2525" fmla="*/ 4743896 h 6812607"/>
              <a:gd name="connsiteX2526" fmla="*/ 6094511 w 6682383"/>
              <a:gd name="connsiteY2526" fmla="*/ 4751338 h 6812607"/>
              <a:gd name="connsiteX2527" fmla="*/ 5700117 w 6682383"/>
              <a:gd name="connsiteY2527" fmla="*/ 4743896 h 6812607"/>
              <a:gd name="connsiteX2528" fmla="*/ 5715000 w 6682383"/>
              <a:gd name="connsiteY2528" fmla="*/ 4751338 h 6812607"/>
              <a:gd name="connsiteX2529" fmla="*/ 5718720 w 6682383"/>
              <a:gd name="connsiteY2529" fmla="*/ 4758779 h 6812607"/>
              <a:gd name="connsiteX2530" fmla="*/ 5722441 w 6682383"/>
              <a:gd name="connsiteY2530" fmla="*/ 4766220 h 6812607"/>
              <a:gd name="connsiteX2531" fmla="*/ 5707558 w 6682383"/>
              <a:gd name="connsiteY2531" fmla="*/ 4758779 h 6812607"/>
              <a:gd name="connsiteX2532" fmla="*/ 178594 w 6682383"/>
              <a:gd name="connsiteY2532" fmla="*/ 4743896 h 6812607"/>
              <a:gd name="connsiteX2533" fmla="*/ 178594 w 6682383"/>
              <a:gd name="connsiteY2533" fmla="*/ 4751338 h 6812607"/>
              <a:gd name="connsiteX2534" fmla="*/ 186035 w 6682383"/>
              <a:gd name="connsiteY2534" fmla="*/ 4751338 h 6812607"/>
              <a:gd name="connsiteX2535" fmla="*/ 6183808 w 6682383"/>
              <a:gd name="connsiteY2535" fmla="*/ 4736455 h 6812607"/>
              <a:gd name="connsiteX2536" fmla="*/ 6191250 w 6682383"/>
              <a:gd name="connsiteY2536" fmla="*/ 4736455 h 6812607"/>
              <a:gd name="connsiteX2537" fmla="*/ 6183808 w 6682383"/>
              <a:gd name="connsiteY2537" fmla="*/ 4743896 h 6812607"/>
              <a:gd name="connsiteX2538" fmla="*/ 6183808 w 6682383"/>
              <a:gd name="connsiteY2538" fmla="*/ 4736455 h 6812607"/>
              <a:gd name="connsiteX2539" fmla="*/ 6139160 w 6682383"/>
              <a:gd name="connsiteY2539" fmla="*/ 4736455 h 6812607"/>
              <a:gd name="connsiteX2540" fmla="*/ 6142881 w 6682383"/>
              <a:gd name="connsiteY2540" fmla="*/ 4740176 h 6812607"/>
              <a:gd name="connsiteX2541" fmla="*/ 6135439 w 6682383"/>
              <a:gd name="connsiteY2541" fmla="*/ 4743896 h 6812607"/>
              <a:gd name="connsiteX2542" fmla="*/ 6131718 w 6682383"/>
              <a:gd name="connsiteY2542" fmla="*/ 4743896 h 6812607"/>
              <a:gd name="connsiteX2543" fmla="*/ 5283398 w 6682383"/>
              <a:gd name="connsiteY2543" fmla="*/ 4736455 h 6812607"/>
              <a:gd name="connsiteX2544" fmla="*/ 5287119 w 6682383"/>
              <a:gd name="connsiteY2544" fmla="*/ 4743896 h 6812607"/>
              <a:gd name="connsiteX2545" fmla="*/ 5290840 w 6682383"/>
              <a:gd name="connsiteY2545" fmla="*/ 4736455 h 6812607"/>
              <a:gd name="connsiteX2546" fmla="*/ 5861968 w 6682383"/>
              <a:gd name="connsiteY2546" fmla="*/ 4731804 h 6812607"/>
              <a:gd name="connsiteX2547" fmla="*/ 5863828 w 6682383"/>
              <a:gd name="connsiteY2547" fmla="*/ 4736455 h 6812607"/>
              <a:gd name="connsiteX2548" fmla="*/ 5848945 w 6682383"/>
              <a:gd name="connsiteY2548" fmla="*/ 4736455 h 6812607"/>
              <a:gd name="connsiteX2549" fmla="*/ 5856386 w 6682383"/>
              <a:gd name="connsiteY2549" fmla="*/ 4732734 h 6812607"/>
              <a:gd name="connsiteX2550" fmla="*/ 5861968 w 6682383"/>
              <a:gd name="connsiteY2550" fmla="*/ 4731804 h 6812607"/>
              <a:gd name="connsiteX2551" fmla="*/ 6250781 w 6682383"/>
              <a:gd name="connsiteY2551" fmla="*/ 4729013 h 6812607"/>
              <a:gd name="connsiteX2552" fmla="*/ 6258222 w 6682383"/>
              <a:gd name="connsiteY2552" fmla="*/ 4736455 h 6812607"/>
              <a:gd name="connsiteX2553" fmla="*/ 6265664 w 6682383"/>
              <a:gd name="connsiteY2553" fmla="*/ 4743896 h 6812607"/>
              <a:gd name="connsiteX2554" fmla="*/ 6265664 w 6682383"/>
              <a:gd name="connsiteY2554" fmla="*/ 4751338 h 6812607"/>
              <a:gd name="connsiteX2555" fmla="*/ 6250781 w 6682383"/>
              <a:gd name="connsiteY2555" fmla="*/ 4736455 h 6812607"/>
              <a:gd name="connsiteX2556" fmla="*/ 6221015 w 6682383"/>
              <a:gd name="connsiteY2556" fmla="*/ 4729013 h 6812607"/>
              <a:gd name="connsiteX2557" fmla="*/ 6228457 w 6682383"/>
              <a:gd name="connsiteY2557" fmla="*/ 4729013 h 6812607"/>
              <a:gd name="connsiteX2558" fmla="*/ 6228457 w 6682383"/>
              <a:gd name="connsiteY2558" fmla="*/ 4736455 h 6812607"/>
              <a:gd name="connsiteX2559" fmla="*/ 6221015 w 6682383"/>
              <a:gd name="connsiteY2559" fmla="*/ 4736455 h 6812607"/>
              <a:gd name="connsiteX2560" fmla="*/ 6221015 w 6682383"/>
              <a:gd name="connsiteY2560" fmla="*/ 4729013 h 6812607"/>
              <a:gd name="connsiteX2561" fmla="*/ 6221015 w 6682383"/>
              <a:gd name="connsiteY2561" fmla="*/ 4721572 h 6812607"/>
              <a:gd name="connsiteX2562" fmla="*/ 6221015 w 6682383"/>
              <a:gd name="connsiteY2562" fmla="*/ 4729013 h 6812607"/>
              <a:gd name="connsiteX2563" fmla="*/ 6213574 w 6682383"/>
              <a:gd name="connsiteY2563" fmla="*/ 4729013 h 6812607"/>
              <a:gd name="connsiteX2564" fmla="*/ 6109394 w 6682383"/>
              <a:gd name="connsiteY2564" fmla="*/ 4721572 h 6812607"/>
              <a:gd name="connsiteX2565" fmla="*/ 6109394 w 6682383"/>
              <a:gd name="connsiteY2565" fmla="*/ 4729013 h 6812607"/>
              <a:gd name="connsiteX2566" fmla="*/ 6116836 w 6682383"/>
              <a:gd name="connsiteY2566" fmla="*/ 4729013 h 6812607"/>
              <a:gd name="connsiteX2567" fmla="*/ 6109394 w 6682383"/>
              <a:gd name="connsiteY2567" fmla="*/ 4721572 h 6812607"/>
              <a:gd name="connsiteX2568" fmla="*/ 5625703 w 6682383"/>
              <a:gd name="connsiteY2568" fmla="*/ 4721572 h 6812607"/>
              <a:gd name="connsiteX2569" fmla="*/ 5625703 w 6682383"/>
              <a:gd name="connsiteY2569" fmla="*/ 4729013 h 6812607"/>
              <a:gd name="connsiteX2570" fmla="*/ 5618261 w 6682383"/>
              <a:gd name="connsiteY2570" fmla="*/ 4729013 h 6812607"/>
              <a:gd name="connsiteX2571" fmla="*/ 5625703 w 6682383"/>
              <a:gd name="connsiteY2571" fmla="*/ 4721572 h 6812607"/>
              <a:gd name="connsiteX2572" fmla="*/ 6146601 w 6682383"/>
              <a:gd name="connsiteY2572" fmla="*/ 4714131 h 6812607"/>
              <a:gd name="connsiteX2573" fmla="*/ 6146601 w 6682383"/>
              <a:gd name="connsiteY2573" fmla="*/ 4721572 h 6812607"/>
              <a:gd name="connsiteX2574" fmla="*/ 6139160 w 6682383"/>
              <a:gd name="connsiteY2574" fmla="*/ 4721572 h 6812607"/>
              <a:gd name="connsiteX2575" fmla="*/ 5603379 w 6682383"/>
              <a:gd name="connsiteY2575" fmla="*/ 4714131 h 6812607"/>
              <a:gd name="connsiteX2576" fmla="*/ 5610820 w 6682383"/>
              <a:gd name="connsiteY2576" fmla="*/ 4721572 h 6812607"/>
              <a:gd name="connsiteX2577" fmla="*/ 5603379 w 6682383"/>
              <a:gd name="connsiteY2577" fmla="*/ 4721572 h 6812607"/>
              <a:gd name="connsiteX2578" fmla="*/ 5588496 w 6682383"/>
              <a:gd name="connsiteY2578" fmla="*/ 4714131 h 6812607"/>
              <a:gd name="connsiteX2579" fmla="*/ 5588496 w 6682383"/>
              <a:gd name="connsiteY2579" fmla="*/ 4721572 h 6812607"/>
              <a:gd name="connsiteX2580" fmla="*/ 5581054 w 6682383"/>
              <a:gd name="connsiteY2580" fmla="*/ 4721572 h 6812607"/>
              <a:gd name="connsiteX2581" fmla="*/ 5588496 w 6682383"/>
              <a:gd name="connsiteY2581" fmla="*/ 4714131 h 6812607"/>
              <a:gd name="connsiteX2582" fmla="*/ 5357812 w 6682383"/>
              <a:gd name="connsiteY2582" fmla="*/ 4706689 h 6812607"/>
              <a:gd name="connsiteX2583" fmla="*/ 5365254 w 6682383"/>
              <a:gd name="connsiteY2583" fmla="*/ 4714131 h 6812607"/>
              <a:gd name="connsiteX2584" fmla="*/ 5361533 w 6682383"/>
              <a:gd name="connsiteY2584" fmla="*/ 4706689 h 6812607"/>
              <a:gd name="connsiteX2585" fmla="*/ 5357812 w 6682383"/>
              <a:gd name="connsiteY2585" fmla="*/ 4706689 h 6812607"/>
              <a:gd name="connsiteX2586" fmla="*/ 6154043 w 6682383"/>
              <a:gd name="connsiteY2586" fmla="*/ 4699248 h 6812607"/>
              <a:gd name="connsiteX2587" fmla="*/ 6161484 w 6682383"/>
              <a:gd name="connsiteY2587" fmla="*/ 4699248 h 6812607"/>
              <a:gd name="connsiteX2588" fmla="*/ 6168926 w 6682383"/>
              <a:gd name="connsiteY2588" fmla="*/ 4706689 h 6812607"/>
              <a:gd name="connsiteX2589" fmla="*/ 6183808 w 6682383"/>
              <a:gd name="connsiteY2589" fmla="*/ 4714131 h 6812607"/>
              <a:gd name="connsiteX2590" fmla="*/ 6191250 w 6682383"/>
              <a:gd name="connsiteY2590" fmla="*/ 4714131 h 6812607"/>
              <a:gd name="connsiteX2591" fmla="*/ 6191250 w 6682383"/>
              <a:gd name="connsiteY2591" fmla="*/ 4721572 h 6812607"/>
              <a:gd name="connsiteX2592" fmla="*/ 6206133 w 6682383"/>
              <a:gd name="connsiteY2592" fmla="*/ 4721572 h 6812607"/>
              <a:gd name="connsiteX2593" fmla="*/ 6198691 w 6682383"/>
              <a:gd name="connsiteY2593" fmla="*/ 4729013 h 6812607"/>
              <a:gd name="connsiteX2594" fmla="*/ 6187529 w 6682383"/>
              <a:gd name="connsiteY2594" fmla="*/ 4729013 h 6812607"/>
              <a:gd name="connsiteX2595" fmla="*/ 6183808 w 6682383"/>
              <a:gd name="connsiteY2595" fmla="*/ 4725293 h 6812607"/>
              <a:gd name="connsiteX2596" fmla="*/ 6176367 w 6682383"/>
              <a:gd name="connsiteY2596" fmla="*/ 4721572 h 6812607"/>
              <a:gd name="connsiteX2597" fmla="*/ 6161484 w 6682383"/>
              <a:gd name="connsiteY2597" fmla="*/ 4714131 h 6812607"/>
              <a:gd name="connsiteX2598" fmla="*/ 6157763 w 6682383"/>
              <a:gd name="connsiteY2598" fmla="*/ 4710410 h 6812607"/>
              <a:gd name="connsiteX2599" fmla="*/ 6154043 w 6682383"/>
              <a:gd name="connsiteY2599" fmla="*/ 4699248 h 6812607"/>
              <a:gd name="connsiteX2600" fmla="*/ 5499199 w 6682383"/>
              <a:gd name="connsiteY2600" fmla="*/ 4699248 h 6812607"/>
              <a:gd name="connsiteX2601" fmla="*/ 5514082 w 6682383"/>
              <a:gd name="connsiteY2601" fmla="*/ 4702969 h 6812607"/>
              <a:gd name="connsiteX2602" fmla="*/ 5528965 w 6682383"/>
              <a:gd name="connsiteY2602" fmla="*/ 4706689 h 6812607"/>
              <a:gd name="connsiteX2603" fmla="*/ 5543847 w 6682383"/>
              <a:gd name="connsiteY2603" fmla="*/ 4706689 h 6812607"/>
              <a:gd name="connsiteX2604" fmla="*/ 5551289 w 6682383"/>
              <a:gd name="connsiteY2604" fmla="*/ 4706689 h 6812607"/>
              <a:gd name="connsiteX2605" fmla="*/ 5558730 w 6682383"/>
              <a:gd name="connsiteY2605" fmla="*/ 4714131 h 6812607"/>
              <a:gd name="connsiteX2606" fmla="*/ 5566172 w 6682383"/>
              <a:gd name="connsiteY2606" fmla="*/ 4714131 h 6812607"/>
              <a:gd name="connsiteX2607" fmla="*/ 5558730 w 6682383"/>
              <a:gd name="connsiteY2607" fmla="*/ 4721572 h 6812607"/>
              <a:gd name="connsiteX2608" fmla="*/ 5540127 w 6682383"/>
              <a:gd name="connsiteY2608" fmla="*/ 4717851 h 6812607"/>
              <a:gd name="connsiteX2609" fmla="*/ 5506640 w 6682383"/>
              <a:gd name="connsiteY2609" fmla="*/ 4714131 h 6812607"/>
              <a:gd name="connsiteX2610" fmla="*/ 6139160 w 6682383"/>
              <a:gd name="connsiteY2610" fmla="*/ 4691806 h 6812607"/>
              <a:gd name="connsiteX2611" fmla="*/ 6139160 w 6682383"/>
              <a:gd name="connsiteY2611" fmla="*/ 4699248 h 6812607"/>
              <a:gd name="connsiteX2612" fmla="*/ 6131718 w 6682383"/>
              <a:gd name="connsiteY2612" fmla="*/ 4699248 h 6812607"/>
              <a:gd name="connsiteX2613" fmla="*/ 6139160 w 6682383"/>
              <a:gd name="connsiteY2613" fmla="*/ 4691806 h 6812607"/>
              <a:gd name="connsiteX2614" fmla="*/ 6116836 w 6682383"/>
              <a:gd name="connsiteY2614" fmla="*/ 4691806 h 6812607"/>
              <a:gd name="connsiteX2615" fmla="*/ 6127998 w 6682383"/>
              <a:gd name="connsiteY2615" fmla="*/ 4699248 h 6812607"/>
              <a:gd name="connsiteX2616" fmla="*/ 6131718 w 6682383"/>
              <a:gd name="connsiteY2616" fmla="*/ 4714131 h 6812607"/>
              <a:gd name="connsiteX2617" fmla="*/ 6139160 w 6682383"/>
              <a:gd name="connsiteY2617" fmla="*/ 4729013 h 6812607"/>
              <a:gd name="connsiteX2618" fmla="*/ 6131718 w 6682383"/>
              <a:gd name="connsiteY2618" fmla="*/ 4729013 h 6812607"/>
              <a:gd name="connsiteX2619" fmla="*/ 6124277 w 6682383"/>
              <a:gd name="connsiteY2619" fmla="*/ 4721572 h 6812607"/>
              <a:gd name="connsiteX2620" fmla="*/ 6124277 w 6682383"/>
              <a:gd name="connsiteY2620" fmla="*/ 4714131 h 6812607"/>
              <a:gd name="connsiteX2621" fmla="*/ 6116836 w 6682383"/>
              <a:gd name="connsiteY2621" fmla="*/ 4706689 h 6812607"/>
              <a:gd name="connsiteX2622" fmla="*/ 6116836 w 6682383"/>
              <a:gd name="connsiteY2622" fmla="*/ 4699248 h 6812607"/>
              <a:gd name="connsiteX2623" fmla="*/ 6116836 w 6682383"/>
              <a:gd name="connsiteY2623" fmla="*/ 4691806 h 6812607"/>
              <a:gd name="connsiteX2624" fmla="*/ 5882431 w 6682383"/>
              <a:gd name="connsiteY2624" fmla="*/ 4691806 h 6812607"/>
              <a:gd name="connsiteX2625" fmla="*/ 5893593 w 6682383"/>
              <a:gd name="connsiteY2625" fmla="*/ 4691806 h 6812607"/>
              <a:gd name="connsiteX2626" fmla="*/ 5889873 w 6682383"/>
              <a:gd name="connsiteY2626" fmla="*/ 4699248 h 6812607"/>
              <a:gd name="connsiteX2627" fmla="*/ 5882431 w 6682383"/>
              <a:gd name="connsiteY2627" fmla="*/ 4695527 h 6812607"/>
              <a:gd name="connsiteX2628" fmla="*/ 5882431 w 6682383"/>
              <a:gd name="connsiteY2628" fmla="*/ 4691806 h 6812607"/>
              <a:gd name="connsiteX2629" fmla="*/ 5484316 w 6682383"/>
              <a:gd name="connsiteY2629" fmla="*/ 4691806 h 6812607"/>
              <a:gd name="connsiteX2630" fmla="*/ 5491758 w 6682383"/>
              <a:gd name="connsiteY2630" fmla="*/ 4699248 h 6812607"/>
              <a:gd name="connsiteX2631" fmla="*/ 5484316 w 6682383"/>
              <a:gd name="connsiteY2631" fmla="*/ 4699248 h 6812607"/>
              <a:gd name="connsiteX2632" fmla="*/ 5476875 w 6682383"/>
              <a:gd name="connsiteY2632" fmla="*/ 4699248 h 6812607"/>
              <a:gd name="connsiteX2633" fmla="*/ 5447109 w 6682383"/>
              <a:gd name="connsiteY2633" fmla="*/ 4691806 h 6812607"/>
              <a:gd name="connsiteX2634" fmla="*/ 5454551 w 6682383"/>
              <a:gd name="connsiteY2634" fmla="*/ 4691806 h 6812607"/>
              <a:gd name="connsiteX2635" fmla="*/ 5454551 w 6682383"/>
              <a:gd name="connsiteY2635" fmla="*/ 4699248 h 6812607"/>
              <a:gd name="connsiteX2636" fmla="*/ 5450830 w 6682383"/>
              <a:gd name="connsiteY2636" fmla="*/ 4695527 h 6812607"/>
              <a:gd name="connsiteX2637" fmla="*/ 5447109 w 6682383"/>
              <a:gd name="connsiteY2637" fmla="*/ 4691806 h 6812607"/>
              <a:gd name="connsiteX2638" fmla="*/ 5403391 w 6682383"/>
              <a:gd name="connsiteY2638" fmla="*/ 4687156 h 6812607"/>
              <a:gd name="connsiteX2639" fmla="*/ 5402461 w 6682383"/>
              <a:gd name="connsiteY2639" fmla="*/ 4691806 h 6812607"/>
              <a:gd name="connsiteX2640" fmla="*/ 5409902 w 6682383"/>
              <a:gd name="connsiteY2640" fmla="*/ 4691806 h 6812607"/>
              <a:gd name="connsiteX2641" fmla="*/ 5406181 w 6682383"/>
              <a:gd name="connsiteY2641" fmla="*/ 4688086 h 6812607"/>
              <a:gd name="connsiteX2642" fmla="*/ 5403391 w 6682383"/>
              <a:gd name="connsiteY2642" fmla="*/ 4687156 h 6812607"/>
              <a:gd name="connsiteX2643" fmla="*/ 5389438 w 6682383"/>
              <a:gd name="connsiteY2643" fmla="*/ 4687156 h 6812607"/>
              <a:gd name="connsiteX2644" fmla="*/ 5387578 w 6682383"/>
              <a:gd name="connsiteY2644" fmla="*/ 4688086 h 6812607"/>
              <a:gd name="connsiteX2645" fmla="*/ 5395019 w 6682383"/>
              <a:gd name="connsiteY2645" fmla="*/ 4691806 h 6812607"/>
              <a:gd name="connsiteX2646" fmla="*/ 5389438 w 6682383"/>
              <a:gd name="connsiteY2646" fmla="*/ 4687156 h 6812607"/>
              <a:gd name="connsiteX2647" fmla="*/ 5789414 w 6682383"/>
              <a:gd name="connsiteY2647" fmla="*/ 4684365 h 6812607"/>
              <a:gd name="connsiteX2648" fmla="*/ 5789414 w 6682383"/>
              <a:gd name="connsiteY2648" fmla="*/ 4691806 h 6812607"/>
              <a:gd name="connsiteX2649" fmla="*/ 5785693 w 6682383"/>
              <a:gd name="connsiteY2649" fmla="*/ 4695527 h 6812607"/>
              <a:gd name="connsiteX2650" fmla="*/ 5785693 w 6682383"/>
              <a:gd name="connsiteY2650" fmla="*/ 4688086 h 6812607"/>
              <a:gd name="connsiteX2651" fmla="*/ 5789414 w 6682383"/>
              <a:gd name="connsiteY2651" fmla="*/ 4684365 h 6812607"/>
              <a:gd name="connsiteX2652" fmla="*/ 5744765 w 6682383"/>
              <a:gd name="connsiteY2652" fmla="*/ 4684365 h 6812607"/>
              <a:gd name="connsiteX2653" fmla="*/ 5752207 w 6682383"/>
              <a:gd name="connsiteY2653" fmla="*/ 4684365 h 6812607"/>
              <a:gd name="connsiteX2654" fmla="*/ 5744765 w 6682383"/>
              <a:gd name="connsiteY2654" fmla="*/ 4691806 h 6812607"/>
              <a:gd name="connsiteX2655" fmla="*/ 5845243 w 6682383"/>
              <a:gd name="connsiteY2655" fmla="*/ 4680626 h 6812607"/>
              <a:gd name="connsiteX2656" fmla="*/ 5841504 w 6682383"/>
              <a:gd name="connsiteY2656" fmla="*/ 4684365 h 6812607"/>
              <a:gd name="connsiteX2657" fmla="*/ 5845224 w 6682383"/>
              <a:gd name="connsiteY2657" fmla="*/ 4680644 h 6812607"/>
              <a:gd name="connsiteX2658" fmla="*/ 6087070 w 6682383"/>
              <a:gd name="connsiteY2658" fmla="*/ 4676924 h 6812607"/>
              <a:gd name="connsiteX2659" fmla="*/ 6101953 w 6682383"/>
              <a:gd name="connsiteY2659" fmla="*/ 4676924 h 6812607"/>
              <a:gd name="connsiteX2660" fmla="*/ 6113115 w 6682383"/>
              <a:gd name="connsiteY2660" fmla="*/ 4680644 h 6812607"/>
              <a:gd name="connsiteX2661" fmla="*/ 6116836 w 6682383"/>
              <a:gd name="connsiteY2661" fmla="*/ 4684365 h 6812607"/>
              <a:gd name="connsiteX2662" fmla="*/ 6109394 w 6682383"/>
              <a:gd name="connsiteY2662" fmla="*/ 4691806 h 6812607"/>
              <a:gd name="connsiteX2663" fmla="*/ 6101953 w 6682383"/>
              <a:gd name="connsiteY2663" fmla="*/ 4691806 h 6812607"/>
              <a:gd name="connsiteX2664" fmla="*/ 6101953 w 6682383"/>
              <a:gd name="connsiteY2664" fmla="*/ 4699248 h 6812607"/>
              <a:gd name="connsiteX2665" fmla="*/ 6094511 w 6682383"/>
              <a:gd name="connsiteY2665" fmla="*/ 4699248 h 6812607"/>
              <a:gd name="connsiteX2666" fmla="*/ 6087070 w 6682383"/>
              <a:gd name="connsiteY2666" fmla="*/ 4688086 h 6812607"/>
              <a:gd name="connsiteX2667" fmla="*/ 6087070 w 6682383"/>
              <a:gd name="connsiteY2667" fmla="*/ 4676924 h 6812607"/>
              <a:gd name="connsiteX2668" fmla="*/ 5848945 w 6682383"/>
              <a:gd name="connsiteY2668" fmla="*/ 4676924 h 6812607"/>
              <a:gd name="connsiteX2669" fmla="*/ 5845243 w 6682383"/>
              <a:gd name="connsiteY2669" fmla="*/ 4680626 h 6812607"/>
              <a:gd name="connsiteX2670" fmla="*/ 5848015 w 6682383"/>
              <a:gd name="connsiteY2670" fmla="*/ 4677854 h 6812607"/>
              <a:gd name="connsiteX2671" fmla="*/ 5848945 w 6682383"/>
              <a:gd name="connsiteY2671" fmla="*/ 4676924 h 6812607"/>
              <a:gd name="connsiteX2672" fmla="*/ 5722441 w 6682383"/>
              <a:gd name="connsiteY2672" fmla="*/ 4676924 h 6812607"/>
              <a:gd name="connsiteX2673" fmla="*/ 5729883 w 6682383"/>
              <a:gd name="connsiteY2673" fmla="*/ 4676924 h 6812607"/>
              <a:gd name="connsiteX2674" fmla="*/ 5737324 w 6682383"/>
              <a:gd name="connsiteY2674" fmla="*/ 4684365 h 6812607"/>
              <a:gd name="connsiteX2675" fmla="*/ 3847207 w 6682383"/>
              <a:gd name="connsiteY2675" fmla="*/ 4676924 h 6812607"/>
              <a:gd name="connsiteX2676" fmla="*/ 3854648 w 6682383"/>
              <a:gd name="connsiteY2676" fmla="*/ 4684365 h 6812607"/>
              <a:gd name="connsiteX2677" fmla="*/ 3862090 w 6682383"/>
              <a:gd name="connsiteY2677" fmla="*/ 4676924 h 6812607"/>
              <a:gd name="connsiteX2678" fmla="*/ 3858370 w 6682383"/>
              <a:gd name="connsiteY2678" fmla="*/ 4676924 h 6812607"/>
              <a:gd name="connsiteX2679" fmla="*/ 3847207 w 6682383"/>
              <a:gd name="connsiteY2679" fmla="*/ 4676924 h 6812607"/>
              <a:gd name="connsiteX2680" fmla="*/ 5833132 w 6682383"/>
              <a:gd name="connsiteY2680" fmla="*/ 4672273 h 6812607"/>
              <a:gd name="connsiteX2681" fmla="*/ 5834062 w 6682383"/>
              <a:gd name="connsiteY2681" fmla="*/ 4673203 h 6812607"/>
              <a:gd name="connsiteX2682" fmla="*/ 5834062 w 6682383"/>
              <a:gd name="connsiteY2682" fmla="*/ 4684365 h 6812607"/>
              <a:gd name="connsiteX2683" fmla="*/ 5819179 w 6682383"/>
              <a:gd name="connsiteY2683" fmla="*/ 4684365 h 6812607"/>
              <a:gd name="connsiteX2684" fmla="*/ 5819179 w 6682383"/>
              <a:gd name="connsiteY2684" fmla="*/ 4676924 h 6812607"/>
              <a:gd name="connsiteX2685" fmla="*/ 5830342 w 6682383"/>
              <a:gd name="connsiteY2685" fmla="*/ 4676924 h 6812607"/>
              <a:gd name="connsiteX2686" fmla="*/ 5833132 w 6682383"/>
              <a:gd name="connsiteY2686" fmla="*/ 4672273 h 6812607"/>
              <a:gd name="connsiteX2687" fmla="*/ 53020 w 6682383"/>
              <a:gd name="connsiteY2687" fmla="*/ 4671343 h 6812607"/>
              <a:gd name="connsiteX2688" fmla="*/ 55811 w 6682383"/>
              <a:gd name="connsiteY2688" fmla="*/ 4673203 h 6812607"/>
              <a:gd name="connsiteX2689" fmla="*/ 59531 w 6682383"/>
              <a:gd name="connsiteY2689" fmla="*/ 4676924 h 6812607"/>
              <a:gd name="connsiteX2690" fmla="*/ 52090 w 6682383"/>
              <a:gd name="connsiteY2690" fmla="*/ 4673203 h 6812607"/>
              <a:gd name="connsiteX2691" fmla="*/ 53020 w 6682383"/>
              <a:gd name="connsiteY2691" fmla="*/ 4671343 h 6812607"/>
              <a:gd name="connsiteX2692" fmla="*/ 5774531 w 6682383"/>
              <a:gd name="connsiteY2692" fmla="*/ 4669482 h 6812607"/>
              <a:gd name="connsiteX2693" fmla="*/ 5781972 w 6682383"/>
              <a:gd name="connsiteY2693" fmla="*/ 4673203 h 6812607"/>
              <a:gd name="connsiteX2694" fmla="*/ 5778252 w 6682383"/>
              <a:gd name="connsiteY2694" fmla="*/ 4676924 h 6812607"/>
              <a:gd name="connsiteX2695" fmla="*/ 5774531 w 6682383"/>
              <a:gd name="connsiteY2695" fmla="*/ 4669482 h 6812607"/>
              <a:gd name="connsiteX2696" fmla="*/ 5930801 w 6682383"/>
              <a:gd name="connsiteY2696" fmla="*/ 4662041 h 6812607"/>
              <a:gd name="connsiteX2697" fmla="*/ 5938242 w 6682383"/>
              <a:gd name="connsiteY2697" fmla="*/ 4669482 h 6812607"/>
              <a:gd name="connsiteX2698" fmla="*/ 5930801 w 6682383"/>
              <a:gd name="connsiteY2698" fmla="*/ 4669482 h 6812607"/>
              <a:gd name="connsiteX2699" fmla="*/ 5930801 w 6682383"/>
              <a:gd name="connsiteY2699" fmla="*/ 4662041 h 6812607"/>
              <a:gd name="connsiteX2700" fmla="*/ 5670351 w 6682383"/>
              <a:gd name="connsiteY2700" fmla="*/ 4662041 h 6812607"/>
              <a:gd name="connsiteX2701" fmla="*/ 5677793 w 6682383"/>
              <a:gd name="connsiteY2701" fmla="*/ 4662041 h 6812607"/>
              <a:gd name="connsiteX2702" fmla="*/ 5674072 w 6682383"/>
              <a:gd name="connsiteY2702" fmla="*/ 4669482 h 6812607"/>
              <a:gd name="connsiteX2703" fmla="*/ 5670351 w 6682383"/>
              <a:gd name="connsiteY2703" fmla="*/ 4662041 h 6812607"/>
              <a:gd name="connsiteX2704" fmla="*/ 29766 w 6682383"/>
              <a:gd name="connsiteY2704" fmla="*/ 4662041 h 6812607"/>
              <a:gd name="connsiteX2705" fmla="*/ 37207 w 6682383"/>
              <a:gd name="connsiteY2705" fmla="*/ 4662041 h 6812607"/>
              <a:gd name="connsiteX2706" fmla="*/ 29766 w 6682383"/>
              <a:gd name="connsiteY2706" fmla="*/ 4669482 h 6812607"/>
              <a:gd name="connsiteX2707" fmla="*/ 29766 w 6682383"/>
              <a:gd name="connsiteY2707" fmla="*/ 4662041 h 6812607"/>
              <a:gd name="connsiteX2708" fmla="*/ 6041491 w 6682383"/>
              <a:gd name="connsiteY2708" fmla="*/ 4660646 h 6812607"/>
              <a:gd name="connsiteX2709" fmla="*/ 6049863 w 6682383"/>
              <a:gd name="connsiteY2709" fmla="*/ 4684365 h 6812607"/>
              <a:gd name="connsiteX2710" fmla="*/ 6060166 w 6682383"/>
              <a:gd name="connsiteY2710" fmla="*/ 4689517 h 6812607"/>
              <a:gd name="connsiteX2711" fmla="*/ 6061025 w 6682383"/>
              <a:gd name="connsiteY2711" fmla="*/ 4684365 h 6812607"/>
              <a:gd name="connsiteX2712" fmla="*/ 6068467 w 6682383"/>
              <a:gd name="connsiteY2712" fmla="*/ 4676924 h 6812607"/>
              <a:gd name="connsiteX2713" fmla="*/ 6079629 w 6682383"/>
              <a:gd name="connsiteY2713" fmla="*/ 4684365 h 6812607"/>
              <a:gd name="connsiteX2714" fmla="*/ 6079629 w 6682383"/>
              <a:gd name="connsiteY2714" fmla="*/ 4691806 h 6812607"/>
              <a:gd name="connsiteX2715" fmla="*/ 6075908 w 6682383"/>
              <a:gd name="connsiteY2715" fmla="*/ 4699248 h 6812607"/>
              <a:gd name="connsiteX2716" fmla="*/ 6087070 w 6682383"/>
              <a:gd name="connsiteY2716" fmla="*/ 4706689 h 6812607"/>
              <a:gd name="connsiteX2717" fmla="*/ 6100092 w 6682383"/>
              <a:gd name="connsiteY2717" fmla="*/ 4712270 h 6812607"/>
              <a:gd name="connsiteX2718" fmla="*/ 6103670 w 6682383"/>
              <a:gd name="connsiteY2718" fmla="*/ 4712986 h 6812607"/>
              <a:gd name="connsiteX2719" fmla="*/ 6101953 w 6682383"/>
              <a:gd name="connsiteY2719" fmla="*/ 4710410 h 6812607"/>
              <a:gd name="connsiteX2720" fmla="*/ 6109394 w 6682383"/>
              <a:gd name="connsiteY2720" fmla="*/ 4706689 h 6812607"/>
              <a:gd name="connsiteX2721" fmla="*/ 6109394 w 6682383"/>
              <a:gd name="connsiteY2721" fmla="*/ 4714131 h 6812607"/>
              <a:gd name="connsiteX2722" fmla="*/ 6124277 w 6682383"/>
              <a:gd name="connsiteY2722" fmla="*/ 4736455 h 6812607"/>
              <a:gd name="connsiteX2723" fmla="*/ 6116836 w 6682383"/>
              <a:gd name="connsiteY2723" fmla="*/ 4743896 h 6812607"/>
              <a:gd name="connsiteX2724" fmla="*/ 6109394 w 6682383"/>
              <a:gd name="connsiteY2724" fmla="*/ 4736455 h 6812607"/>
              <a:gd name="connsiteX2725" fmla="*/ 6101953 w 6682383"/>
              <a:gd name="connsiteY2725" fmla="*/ 4732734 h 6812607"/>
              <a:gd name="connsiteX2726" fmla="*/ 6101953 w 6682383"/>
              <a:gd name="connsiteY2726" fmla="*/ 4721572 h 6812607"/>
              <a:gd name="connsiteX2727" fmla="*/ 6094511 w 6682383"/>
              <a:gd name="connsiteY2727" fmla="*/ 4729013 h 6812607"/>
              <a:gd name="connsiteX2728" fmla="*/ 6087070 w 6682383"/>
              <a:gd name="connsiteY2728" fmla="*/ 4736455 h 6812607"/>
              <a:gd name="connsiteX2729" fmla="*/ 6079629 w 6682383"/>
              <a:gd name="connsiteY2729" fmla="*/ 4721572 h 6812607"/>
              <a:gd name="connsiteX2730" fmla="*/ 6072187 w 6682383"/>
              <a:gd name="connsiteY2730" fmla="*/ 4714131 h 6812607"/>
              <a:gd name="connsiteX2731" fmla="*/ 6072187 w 6682383"/>
              <a:gd name="connsiteY2731" fmla="*/ 4721572 h 6812607"/>
              <a:gd name="connsiteX2732" fmla="*/ 6075908 w 6682383"/>
              <a:gd name="connsiteY2732" fmla="*/ 4725293 h 6812607"/>
              <a:gd name="connsiteX2733" fmla="*/ 6079629 w 6682383"/>
              <a:gd name="connsiteY2733" fmla="*/ 4729013 h 6812607"/>
              <a:gd name="connsiteX2734" fmla="*/ 6072187 w 6682383"/>
              <a:gd name="connsiteY2734" fmla="*/ 4729013 h 6812607"/>
              <a:gd name="connsiteX2735" fmla="*/ 6061025 w 6682383"/>
              <a:gd name="connsiteY2735" fmla="*/ 4721572 h 6812607"/>
              <a:gd name="connsiteX2736" fmla="*/ 6057304 w 6682383"/>
              <a:gd name="connsiteY2736" fmla="*/ 4721572 h 6812607"/>
              <a:gd name="connsiteX2737" fmla="*/ 6057304 w 6682383"/>
              <a:gd name="connsiteY2737" fmla="*/ 4714131 h 6812607"/>
              <a:gd name="connsiteX2738" fmla="*/ 6027539 w 6682383"/>
              <a:gd name="connsiteY2738" fmla="*/ 4699248 h 6812607"/>
              <a:gd name="connsiteX2739" fmla="*/ 6020097 w 6682383"/>
              <a:gd name="connsiteY2739" fmla="*/ 4691806 h 6812607"/>
              <a:gd name="connsiteX2740" fmla="*/ 6034980 w 6682383"/>
              <a:gd name="connsiteY2740" fmla="*/ 4684365 h 6812607"/>
              <a:gd name="connsiteX2741" fmla="*/ 6027539 w 6682383"/>
              <a:gd name="connsiteY2741" fmla="*/ 4680644 h 6812607"/>
              <a:gd name="connsiteX2742" fmla="*/ 6020097 w 6682383"/>
              <a:gd name="connsiteY2742" fmla="*/ 4662041 h 6812607"/>
              <a:gd name="connsiteX2743" fmla="*/ 6027539 w 6682383"/>
              <a:gd name="connsiteY2743" fmla="*/ 4662041 h 6812607"/>
              <a:gd name="connsiteX2744" fmla="*/ 6034980 w 6682383"/>
              <a:gd name="connsiteY2744" fmla="*/ 4662041 h 6812607"/>
              <a:gd name="connsiteX2745" fmla="*/ 6041491 w 6682383"/>
              <a:gd name="connsiteY2745" fmla="*/ 4660646 h 6812607"/>
              <a:gd name="connsiteX2746" fmla="*/ 6191250 w 6682383"/>
              <a:gd name="connsiteY2746" fmla="*/ 4654599 h 6812607"/>
              <a:gd name="connsiteX2747" fmla="*/ 6206133 w 6682383"/>
              <a:gd name="connsiteY2747" fmla="*/ 4662041 h 6812607"/>
              <a:gd name="connsiteX2748" fmla="*/ 6198691 w 6682383"/>
              <a:gd name="connsiteY2748" fmla="*/ 4662041 h 6812607"/>
              <a:gd name="connsiteX2749" fmla="*/ 6087070 w 6682383"/>
              <a:gd name="connsiteY2749" fmla="*/ 4654599 h 6812607"/>
              <a:gd name="connsiteX2750" fmla="*/ 6094511 w 6682383"/>
              <a:gd name="connsiteY2750" fmla="*/ 4654599 h 6812607"/>
              <a:gd name="connsiteX2751" fmla="*/ 6094511 w 6682383"/>
              <a:gd name="connsiteY2751" fmla="*/ 4662041 h 6812607"/>
              <a:gd name="connsiteX2752" fmla="*/ 6087070 w 6682383"/>
              <a:gd name="connsiteY2752" fmla="*/ 4654599 h 6812607"/>
              <a:gd name="connsiteX2753" fmla="*/ 5748486 w 6682383"/>
              <a:gd name="connsiteY2753" fmla="*/ 4654599 h 6812607"/>
              <a:gd name="connsiteX2754" fmla="*/ 5752207 w 6682383"/>
              <a:gd name="connsiteY2754" fmla="*/ 4654599 h 6812607"/>
              <a:gd name="connsiteX2755" fmla="*/ 5744765 w 6682383"/>
              <a:gd name="connsiteY2755" fmla="*/ 4662041 h 6812607"/>
              <a:gd name="connsiteX2756" fmla="*/ 5748486 w 6682383"/>
              <a:gd name="connsiteY2756" fmla="*/ 4654599 h 6812607"/>
              <a:gd name="connsiteX2757" fmla="*/ 5685234 w 6682383"/>
              <a:gd name="connsiteY2757" fmla="*/ 4654599 h 6812607"/>
              <a:gd name="connsiteX2758" fmla="*/ 5692676 w 6682383"/>
              <a:gd name="connsiteY2758" fmla="*/ 4662041 h 6812607"/>
              <a:gd name="connsiteX2759" fmla="*/ 5707558 w 6682383"/>
              <a:gd name="connsiteY2759" fmla="*/ 4676924 h 6812607"/>
              <a:gd name="connsiteX2760" fmla="*/ 5700117 w 6682383"/>
              <a:gd name="connsiteY2760" fmla="*/ 4676924 h 6812607"/>
              <a:gd name="connsiteX2761" fmla="*/ 5692676 w 6682383"/>
              <a:gd name="connsiteY2761" fmla="*/ 4669482 h 6812607"/>
              <a:gd name="connsiteX2762" fmla="*/ 5685234 w 6682383"/>
              <a:gd name="connsiteY2762" fmla="*/ 4669482 h 6812607"/>
              <a:gd name="connsiteX2763" fmla="*/ 5685234 w 6682383"/>
              <a:gd name="connsiteY2763" fmla="*/ 4662041 h 6812607"/>
              <a:gd name="connsiteX2764" fmla="*/ 6161484 w 6682383"/>
              <a:gd name="connsiteY2764" fmla="*/ 4647158 h 6812607"/>
              <a:gd name="connsiteX2765" fmla="*/ 6165205 w 6682383"/>
              <a:gd name="connsiteY2765" fmla="*/ 4647158 h 6812607"/>
              <a:gd name="connsiteX2766" fmla="*/ 6168926 w 6682383"/>
              <a:gd name="connsiteY2766" fmla="*/ 4650879 h 6812607"/>
              <a:gd name="connsiteX2767" fmla="*/ 6168926 w 6682383"/>
              <a:gd name="connsiteY2767" fmla="*/ 4654599 h 6812607"/>
              <a:gd name="connsiteX2768" fmla="*/ 6161484 w 6682383"/>
              <a:gd name="connsiteY2768" fmla="*/ 4647158 h 6812607"/>
              <a:gd name="connsiteX2769" fmla="*/ 5461992 w 6682383"/>
              <a:gd name="connsiteY2769" fmla="*/ 4647158 h 6812607"/>
              <a:gd name="connsiteX2770" fmla="*/ 5473154 w 6682383"/>
              <a:gd name="connsiteY2770" fmla="*/ 4662041 h 6812607"/>
              <a:gd name="connsiteX2771" fmla="*/ 5491758 w 6682383"/>
              <a:gd name="connsiteY2771" fmla="*/ 4662041 h 6812607"/>
              <a:gd name="connsiteX2772" fmla="*/ 5491758 w 6682383"/>
              <a:gd name="connsiteY2772" fmla="*/ 4654599 h 6812607"/>
              <a:gd name="connsiteX2773" fmla="*/ 5484316 w 6682383"/>
              <a:gd name="connsiteY2773" fmla="*/ 4654599 h 6812607"/>
              <a:gd name="connsiteX2774" fmla="*/ 5469433 w 6682383"/>
              <a:gd name="connsiteY2774" fmla="*/ 4647158 h 6812607"/>
              <a:gd name="connsiteX2775" fmla="*/ 5856386 w 6682383"/>
              <a:gd name="connsiteY2775" fmla="*/ 4639717 h 6812607"/>
              <a:gd name="connsiteX2776" fmla="*/ 5848945 w 6682383"/>
              <a:gd name="connsiteY2776" fmla="*/ 4647158 h 6812607"/>
              <a:gd name="connsiteX2777" fmla="*/ 5856386 w 6682383"/>
              <a:gd name="connsiteY2777" fmla="*/ 4647158 h 6812607"/>
              <a:gd name="connsiteX2778" fmla="*/ 5863828 w 6682383"/>
              <a:gd name="connsiteY2778" fmla="*/ 4639717 h 6812607"/>
              <a:gd name="connsiteX2779" fmla="*/ 5856386 w 6682383"/>
              <a:gd name="connsiteY2779" fmla="*/ 4639717 h 6812607"/>
              <a:gd name="connsiteX2780" fmla="*/ 6578203 w 6682383"/>
              <a:gd name="connsiteY2780" fmla="*/ 4632275 h 6812607"/>
              <a:gd name="connsiteX2781" fmla="*/ 6585644 w 6682383"/>
              <a:gd name="connsiteY2781" fmla="*/ 4639717 h 6812607"/>
              <a:gd name="connsiteX2782" fmla="*/ 6578203 w 6682383"/>
              <a:gd name="connsiteY2782" fmla="*/ 4639717 h 6812607"/>
              <a:gd name="connsiteX2783" fmla="*/ 6578203 w 6682383"/>
              <a:gd name="connsiteY2783" fmla="*/ 4632275 h 6812607"/>
              <a:gd name="connsiteX2784" fmla="*/ 6511230 w 6682383"/>
              <a:gd name="connsiteY2784" fmla="*/ 4632275 h 6812607"/>
              <a:gd name="connsiteX2785" fmla="*/ 6518671 w 6682383"/>
              <a:gd name="connsiteY2785" fmla="*/ 4632275 h 6812607"/>
              <a:gd name="connsiteX2786" fmla="*/ 6511230 w 6682383"/>
              <a:gd name="connsiteY2786" fmla="*/ 4639717 h 6812607"/>
              <a:gd name="connsiteX2787" fmla="*/ 6116836 w 6682383"/>
              <a:gd name="connsiteY2787" fmla="*/ 4632275 h 6812607"/>
              <a:gd name="connsiteX2788" fmla="*/ 6127998 w 6682383"/>
              <a:gd name="connsiteY2788" fmla="*/ 4632275 h 6812607"/>
              <a:gd name="connsiteX2789" fmla="*/ 6131718 w 6682383"/>
              <a:gd name="connsiteY2789" fmla="*/ 4639717 h 6812607"/>
              <a:gd name="connsiteX2790" fmla="*/ 5897314 w 6682383"/>
              <a:gd name="connsiteY2790" fmla="*/ 4632275 h 6812607"/>
              <a:gd name="connsiteX2791" fmla="*/ 5886152 w 6682383"/>
              <a:gd name="connsiteY2791" fmla="*/ 4647158 h 6812607"/>
              <a:gd name="connsiteX2792" fmla="*/ 5893593 w 6682383"/>
              <a:gd name="connsiteY2792" fmla="*/ 4654599 h 6812607"/>
              <a:gd name="connsiteX2793" fmla="*/ 5897314 w 6682383"/>
              <a:gd name="connsiteY2793" fmla="*/ 4662041 h 6812607"/>
              <a:gd name="connsiteX2794" fmla="*/ 5901035 w 6682383"/>
              <a:gd name="connsiteY2794" fmla="*/ 4654599 h 6812607"/>
              <a:gd name="connsiteX2795" fmla="*/ 5912197 w 6682383"/>
              <a:gd name="connsiteY2795" fmla="*/ 4654599 h 6812607"/>
              <a:gd name="connsiteX2796" fmla="*/ 5923359 w 6682383"/>
              <a:gd name="connsiteY2796" fmla="*/ 4654599 h 6812607"/>
              <a:gd name="connsiteX2797" fmla="*/ 5930801 w 6682383"/>
              <a:gd name="connsiteY2797" fmla="*/ 4676924 h 6812607"/>
              <a:gd name="connsiteX2798" fmla="*/ 5938242 w 6682383"/>
              <a:gd name="connsiteY2798" fmla="*/ 4684365 h 6812607"/>
              <a:gd name="connsiteX2799" fmla="*/ 5945683 w 6682383"/>
              <a:gd name="connsiteY2799" fmla="*/ 4669482 h 6812607"/>
              <a:gd name="connsiteX2800" fmla="*/ 5945683 w 6682383"/>
              <a:gd name="connsiteY2800" fmla="*/ 4662041 h 6812607"/>
              <a:gd name="connsiteX2801" fmla="*/ 5960566 w 6682383"/>
              <a:gd name="connsiteY2801" fmla="*/ 4669482 h 6812607"/>
              <a:gd name="connsiteX2802" fmla="*/ 5964287 w 6682383"/>
              <a:gd name="connsiteY2802" fmla="*/ 4669482 h 6812607"/>
              <a:gd name="connsiteX2803" fmla="*/ 5966380 w 6682383"/>
              <a:gd name="connsiteY2803" fmla="*/ 4666692 h 6812607"/>
              <a:gd name="connsiteX2804" fmla="*/ 5968189 w 6682383"/>
              <a:gd name="connsiteY2804" fmla="*/ 4666034 h 6812607"/>
              <a:gd name="connsiteX2805" fmla="*/ 5960566 w 6682383"/>
              <a:gd name="connsiteY2805" fmla="*/ 4654599 h 6812607"/>
              <a:gd name="connsiteX2806" fmla="*/ 5956845 w 6682383"/>
              <a:gd name="connsiteY2806" fmla="*/ 4650879 h 6812607"/>
              <a:gd name="connsiteX2807" fmla="*/ 5953125 w 6682383"/>
              <a:gd name="connsiteY2807" fmla="*/ 4654599 h 6812607"/>
              <a:gd name="connsiteX2808" fmla="*/ 5945683 w 6682383"/>
              <a:gd name="connsiteY2808" fmla="*/ 4654599 h 6812607"/>
              <a:gd name="connsiteX2809" fmla="*/ 5941963 w 6682383"/>
              <a:gd name="connsiteY2809" fmla="*/ 4647158 h 6812607"/>
              <a:gd name="connsiteX2810" fmla="*/ 5923359 w 6682383"/>
              <a:gd name="connsiteY2810" fmla="*/ 4639717 h 6812607"/>
              <a:gd name="connsiteX2811" fmla="*/ 5897314 w 6682383"/>
              <a:gd name="connsiteY2811" fmla="*/ 4632275 h 6812607"/>
              <a:gd name="connsiteX2812" fmla="*/ 5625703 w 6682383"/>
              <a:gd name="connsiteY2812" fmla="*/ 4632275 h 6812607"/>
              <a:gd name="connsiteX2813" fmla="*/ 5625703 w 6682383"/>
              <a:gd name="connsiteY2813" fmla="*/ 4639717 h 6812607"/>
              <a:gd name="connsiteX2814" fmla="*/ 5636865 w 6682383"/>
              <a:gd name="connsiteY2814" fmla="*/ 4647158 h 6812607"/>
              <a:gd name="connsiteX2815" fmla="*/ 5640586 w 6682383"/>
              <a:gd name="connsiteY2815" fmla="*/ 4654599 h 6812607"/>
              <a:gd name="connsiteX2816" fmla="*/ 5644306 w 6682383"/>
              <a:gd name="connsiteY2816" fmla="*/ 4658320 h 6812607"/>
              <a:gd name="connsiteX2817" fmla="*/ 5648027 w 6682383"/>
              <a:gd name="connsiteY2817" fmla="*/ 4662041 h 6812607"/>
              <a:gd name="connsiteX2818" fmla="*/ 5640586 w 6682383"/>
              <a:gd name="connsiteY2818" fmla="*/ 4662041 h 6812607"/>
              <a:gd name="connsiteX2819" fmla="*/ 5640586 w 6682383"/>
              <a:gd name="connsiteY2819" fmla="*/ 4669482 h 6812607"/>
              <a:gd name="connsiteX2820" fmla="*/ 5633144 w 6682383"/>
              <a:gd name="connsiteY2820" fmla="*/ 4669482 h 6812607"/>
              <a:gd name="connsiteX2821" fmla="*/ 5633144 w 6682383"/>
              <a:gd name="connsiteY2821" fmla="*/ 4662041 h 6812607"/>
              <a:gd name="connsiteX2822" fmla="*/ 5581054 w 6682383"/>
              <a:gd name="connsiteY2822" fmla="*/ 4654599 h 6812607"/>
              <a:gd name="connsiteX2823" fmla="*/ 5573613 w 6682383"/>
              <a:gd name="connsiteY2823" fmla="*/ 4654599 h 6812607"/>
              <a:gd name="connsiteX2824" fmla="*/ 5573613 w 6682383"/>
              <a:gd name="connsiteY2824" fmla="*/ 4647158 h 6812607"/>
              <a:gd name="connsiteX2825" fmla="*/ 5575008 w 6682383"/>
              <a:gd name="connsiteY2825" fmla="*/ 4647158 h 6812607"/>
              <a:gd name="connsiteX2826" fmla="*/ 5581054 w 6682383"/>
              <a:gd name="connsiteY2826" fmla="*/ 4647158 h 6812607"/>
              <a:gd name="connsiteX2827" fmla="*/ 5614541 w 6682383"/>
              <a:gd name="connsiteY2827" fmla="*/ 4643437 h 6812607"/>
              <a:gd name="connsiteX2828" fmla="*/ 5625703 w 6682383"/>
              <a:gd name="connsiteY2828" fmla="*/ 4632275 h 6812607"/>
              <a:gd name="connsiteX2829" fmla="*/ 5528965 w 6682383"/>
              <a:gd name="connsiteY2829" fmla="*/ 4632275 h 6812607"/>
              <a:gd name="connsiteX2830" fmla="*/ 5558730 w 6682383"/>
              <a:gd name="connsiteY2830" fmla="*/ 4639717 h 6812607"/>
              <a:gd name="connsiteX2831" fmla="*/ 5566172 w 6682383"/>
              <a:gd name="connsiteY2831" fmla="*/ 4647158 h 6812607"/>
              <a:gd name="connsiteX2832" fmla="*/ 5555010 w 6682383"/>
              <a:gd name="connsiteY2832" fmla="*/ 4654599 h 6812607"/>
              <a:gd name="connsiteX2833" fmla="*/ 5547568 w 6682383"/>
              <a:gd name="connsiteY2833" fmla="*/ 4654599 h 6812607"/>
              <a:gd name="connsiteX2834" fmla="*/ 5540127 w 6682383"/>
              <a:gd name="connsiteY2834" fmla="*/ 4650879 h 6812607"/>
              <a:gd name="connsiteX2835" fmla="*/ 5528965 w 6682383"/>
              <a:gd name="connsiteY2835" fmla="*/ 4654599 h 6812607"/>
              <a:gd name="connsiteX2836" fmla="*/ 5521523 w 6682383"/>
              <a:gd name="connsiteY2836" fmla="*/ 4647158 h 6812607"/>
              <a:gd name="connsiteX2837" fmla="*/ 5521523 w 6682383"/>
              <a:gd name="connsiteY2837" fmla="*/ 4654599 h 6812607"/>
              <a:gd name="connsiteX2838" fmla="*/ 5510361 w 6682383"/>
              <a:gd name="connsiteY2838" fmla="*/ 4639717 h 6812607"/>
              <a:gd name="connsiteX2839" fmla="*/ 5528965 w 6682383"/>
              <a:gd name="connsiteY2839" fmla="*/ 4632275 h 6812607"/>
              <a:gd name="connsiteX2840" fmla="*/ 5642446 w 6682383"/>
              <a:gd name="connsiteY2840" fmla="*/ 4627624 h 6812607"/>
              <a:gd name="connsiteX2841" fmla="*/ 5648027 w 6682383"/>
              <a:gd name="connsiteY2841" fmla="*/ 4632275 h 6812607"/>
              <a:gd name="connsiteX2842" fmla="*/ 5648027 w 6682383"/>
              <a:gd name="connsiteY2842" fmla="*/ 4639717 h 6812607"/>
              <a:gd name="connsiteX2843" fmla="*/ 5640586 w 6682383"/>
              <a:gd name="connsiteY2843" fmla="*/ 4628554 h 6812607"/>
              <a:gd name="connsiteX2844" fmla="*/ 5642446 w 6682383"/>
              <a:gd name="connsiteY2844" fmla="*/ 4627624 h 6812607"/>
              <a:gd name="connsiteX2845" fmla="*/ 6139160 w 6682383"/>
              <a:gd name="connsiteY2845" fmla="*/ 4624834 h 6812607"/>
              <a:gd name="connsiteX2846" fmla="*/ 6146601 w 6682383"/>
              <a:gd name="connsiteY2846" fmla="*/ 4624834 h 6812607"/>
              <a:gd name="connsiteX2847" fmla="*/ 6146601 w 6682383"/>
              <a:gd name="connsiteY2847" fmla="*/ 4632275 h 6812607"/>
              <a:gd name="connsiteX2848" fmla="*/ 6139160 w 6682383"/>
              <a:gd name="connsiteY2848" fmla="*/ 4624834 h 6812607"/>
              <a:gd name="connsiteX2849" fmla="*/ 5886152 w 6682383"/>
              <a:gd name="connsiteY2849" fmla="*/ 4624834 h 6812607"/>
              <a:gd name="connsiteX2850" fmla="*/ 5878711 w 6682383"/>
              <a:gd name="connsiteY2850" fmla="*/ 4632275 h 6812607"/>
              <a:gd name="connsiteX2851" fmla="*/ 5874990 w 6682383"/>
              <a:gd name="connsiteY2851" fmla="*/ 4635996 h 6812607"/>
              <a:gd name="connsiteX2852" fmla="*/ 5886152 w 6682383"/>
              <a:gd name="connsiteY2852" fmla="*/ 4639717 h 6812607"/>
              <a:gd name="connsiteX2853" fmla="*/ 6518671 w 6682383"/>
              <a:gd name="connsiteY2853" fmla="*/ 4617392 h 6812607"/>
              <a:gd name="connsiteX2854" fmla="*/ 6526113 w 6682383"/>
              <a:gd name="connsiteY2854" fmla="*/ 4624834 h 6812607"/>
              <a:gd name="connsiteX2855" fmla="*/ 6518671 w 6682383"/>
              <a:gd name="connsiteY2855" fmla="*/ 4624834 h 6812607"/>
              <a:gd name="connsiteX2856" fmla="*/ 6496347 w 6682383"/>
              <a:gd name="connsiteY2856" fmla="*/ 4617392 h 6812607"/>
              <a:gd name="connsiteX2857" fmla="*/ 6503789 w 6682383"/>
              <a:gd name="connsiteY2857" fmla="*/ 4617392 h 6812607"/>
              <a:gd name="connsiteX2858" fmla="*/ 6503789 w 6682383"/>
              <a:gd name="connsiteY2858" fmla="*/ 4624834 h 6812607"/>
              <a:gd name="connsiteX2859" fmla="*/ 6496347 w 6682383"/>
              <a:gd name="connsiteY2859" fmla="*/ 4617392 h 6812607"/>
              <a:gd name="connsiteX2860" fmla="*/ 6451699 w 6682383"/>
              <a:gd name="connsiteY2860" fmla="*/ 4617392 h 6812607"/>
              <a:gd name="connsiteX2861" fmla="*/ 6459140 w 6682383"/>
              <a:gd name="connsiteY2861" fmla="*/ 4624834 h 6812607"/>
              <a:gd name="connsiteX2862" fmla="*/ 6451699 w 6682383"/>
              <a:gd name="connsiteY2862" fmla="*/ 4624834 h 6812607"/>
              <a:gd name="connsiteX2863" fmla="*/ 5655468 w 6682383"/>
              <a:gd name="connsiteY2863" fmla="*/ 4617392 h 6812607"/>
              <a:gd name="connsiteX2864" fmla="*/ 5655468 w 6682383"/>
              <a:gd name="connsiteY2864" fmla="*/ 4624834 h 6812607"/>
              <a:gd name="connsiteX2865" fmla="*/ 5662910 w 6682383"/>
              <a:gd name="connsiteY2865" fmla="*/ 4617392 h 6812607"/>
              <a:gd name="connsiteX2866" fmla="*/ 6123347 w 6682383"/>
              <a:gd name="connsiteY2866" fmla="*/ 4615067 h 6812607"/>
              <a:gd name="connsiteX2867" fmla="*/ 6131718 w 6682383"/>
              <a:gd name="connsiteY2867" fmla="*/ 4624834 h 6812607"/>
              <a:gd name="connsiteX2868" fmla="*/ 6116836 w 6682383"/>
              <a:gd name="connsiteY2868" fmla="*/ 4617392 h 6812607"/>
              <a:gd name="connsiteX2869" fmla="*/ 6123347 w 6682383"/>
              <a:gd name="connsiteY2869" fmla="*/ 4615067 h 6812607"/>
              <a:gd name="connsiteX2870" fmla="*/ 5601286 w 6682383"/>
              <a:gd name="connsiteY2870" fmla="*/ 4615067 h 6812607"/>
              <a:gd name="connsiteX2871" fmla="*/ 5603379 w 6682383"/>
              <a:gd name="connsiteY2871" fmla="*/ 4624834 h 6812607"/>
              <a:gd name="connsiteX2872" fmla="*/ 5603379 w 6682383"/>
              <a:gd name="connsiteY2872" fmla="*/ 4632275 h 6812607"/>
              <a:gd name="connsiteX2873" fmla="*/ 5599658 w 6682383"/>
              <a:gd name="connsiteY2873" fmla="*/ 4617392 h 6812607"/>
              <a:gd name="connsiteX2874" fmla="*/ 5601286 w 6682383"/>
              <a:gd name="connsiteY2874" fmla="*/ 4615067 h 6812607"/>
              <a:gd name="connsiteX2875" fmla="*/ 6074668 w 6682383"/>
              <a:gd name="connsiteY2875" fmla="*/ 4614912 h 6812607"/>
              <a:gd name="connsiteX2876" fmla="*/ 6079629 w 6682383"/>
              <a:gd name="connsiteY2876" fmla="*/ 4617392 h 6812607"/>
              <a:gd name="connsiteX2877" fmla="*/ 6087070 w 6682383"/>
              <a:gd name="connsiteY2877" fmla="*/ 4624834 h 6812607"/>
              <a:gd name="connsiteX2878" fmla="*/ 6079629 w 6682383"/>
              <a:gd name="connsiteY2878" fmla="*/ 4624834 h 6812607"/>
              <a:gd name="connsiteX2879" fmla="*/ 6073676 w 6682383"/>
              <a:gd name="connsiteY2879" fmla="*/ 4612928 h 6812607"/>
              <a:gd name="connsiteX2880" fmla="*/ 6074668 w 6682383"/>
              <a:gd name="connsiteY2880" fmla="*/ 4614912 h 6812607"/>
              <a:gd name="connsiteX2881" fmla="*/ 6072187 w 6682383"/>
              <a:gd name="connsiteY2881" fmla="*/ 4613672 h 6812607"/>
              <a:gd name="connsiteX2882" fmla="*/ 6407051 w 6682383"/>
              <a:gd name="connsiteY2882" fmla="*/ 4609951 h 6812607"/>
              <a:gd name="connsiteX2883" fmla="*/ 6414491 w 6682383"/>
              <a:gd name="connsiteY2883" fmla="*/ 4609951 h 6812607"/>
              <a:gd name="connsiteX2884" fmla="*/ 6414491 w 6682383"/>
              <a:gd name="connsiteY2884" fmla="*/ 4617392 h 6812607"/>
              <a:gd name="connsiteX2885" fmla="*/ 6407051 w 6682383"/>
              <a:gd name="connsiteY2885" fmla="*/ 4609951 h 6812607"/>
              <a:gd name="connsiteX2886" fmla="*/ 6094511 w 6682383"/>
              <a:gd name="connsiteY2886" fmla="*/ 4609951 h 6812607"/>
              <a:gd name="connsiteX2887" fmla="*/ 6101953 w 6682383"/>
              <a:gd name="connsiteY2887" fmla="*/ 4613672 h 6812607"/>
              <a:gd name="connsiteX2888" fmla="*/ 6101953 w 6682383"/>
              <a:gd name="connsiteY2888" fmla="*/ 4617392 h 6812607"/>
              <a:gd name="connsiteX2889" fmla="*/ 6094511 w 6682383"/>
              <a:gd name="connsiteY2889" fmla="*/ 4609951 h 6812607"/>
              <a:gd name="connsiteX2890" fmla="*/ 5796855 w 6682383"/>
              <a:gd name="connsiteY2890" fmla="*/ 4602510 h 6812607"/>
              <a:gd name="connsiteX2891" fmla="*/ 5804297 w 6682383"/>
              <a:gd name="connsiteY2891" fmla="*/ 4602510 h 6812607"/>
              <a:gd name="connsiteX2892" fmla="*/ 5804297 w 6682383"/>
              <a:gd name="connsiteY2892" fmla="*/ 4609951 h 6812607"/>
              <a:gd name="connsiteX2893" fmla="*/ 5796855 w 6682383"/>
              <a:gd name="connsiteY2893" fmla="*/ 4602510 h 6812607"/>
              <a:gd name="connsiteX2894" fmla="*/ 5394089 w 6682383"/>
              <a:gd name="connsiteY2894" fmla="*/ 4596928 h 6812607"/>
              <a:gd name="connsiteX2895" fmla="*/ 5391299 w 6682383"/>
              <a:gd name="connsiteY2895" fmla="*/ 4598789 h 6812607"/>
              <a:gd name="connsiteX2896" fmla="*/ 5391299 w 6682383"/>
              <a:gd name="connsiteY2896" fmla="*/ 4609951 h 6812607"/>
              <a:gd name="connsiteX2897" fmla="*/ 5398740 w 6682383"/>
              <a:gd name="connsiteY2897" fmla="*/ 4617392 h 6812607"/>
              <a:gd name="connsiteX2898" fmla="*/ 5398740 w 6682383"/>
              <a:gd name="connsiteY2898" fmla="*/ 4609951 h 6812607"/>
              <a:gd name="connsiteX2899" fmla="*/ 5395019 w 6682383"/>
              <a:gd name="connsiteY2899" fmla="*/ 4598789 h 6812607"/>
              <a:gd name="connsiteX2900" fmla="*/ 5394089 w 6682383"/>
              <a:gd name="connsiteY2900" fmla="*/ 4596928 h 6812607"/>
              <a:gd name="connsiteX2901" fmla="*/ 5878711 w 6682383"/>
              <a:gd name="connsiteY2901" fmla="*/ 4595068 h 6812607"/>
              <a:gd name="connsiteX2902" fmla="*/ 5886152 w 6682383"/>
              <a:gd name="connsiteY2902" fmla="*/ 4595068 h 6812607"/>
              <a:gd name="connsiteX2903" fmla="*/ 5901035 w 6682383"/>
              <a:gd name="connsiteY2903" fmla="*/ 4595068 h 6812607"/>
              <a:gd name="connsiteX2904" fmla="*/ 5908476 w 6682383"/>
              <a:gd name="connsiteY2904" fmla="*/ 4602510 h 6812607"/>
              <a:gd name="connsiteX2905" fmla="*/ 5886152 w 6682383"/>
              <a:gd name="connsiteY2905" fmla="*/ 4602510 h 6812607"/>
              <a:gd name="connsiteX2906" fmla="*/ 5878711 w 6682383"/>
              <a:gd name="connsiteY2906" fmla="*/ 4595068 h 6812607"/>
              <a:gd name="connsiteX2907" fmla="*/ 5759648 w 6682383"/>
              <a:gd name="connsiteY2907" fmla="*/ 4595068 h 6812607"/>
              <a:gd name="connsiteX2908" fmla="*/ 5759648 w 6682383"/>
              <a:gd name="connsiteY2908" fmla="*/ 4602510 h 6812607"/>
              <a:gd name="connsiteX2909" fmla="*/ 5767090 w 6682383"/>
              <a:gd name="connsiteY2909" fmla="*/ 4609951 h 6812607"/>
              <a:gd name="connsiteX2910" fmla="*/ 5789414 w 6682383"/>
              <a:gd name="connsiteY2910" fmla="*/ 4617392 h 6812607"/>
              <a:gd name="connsiteX2911" fmla="*/ 5785693 w 6682383"/>
              <a:gd name="connsiteY2911" fmla="*/ 4609951 h 6812607"/>
              <a:gd name="connsiteX2912" fmla="*/ 5781972 w 6682383"/>
              <a:gd name="connsiteY2912" fmla="*/ 4602510 h 6812607"/>
              <a:gd name="connsiteX2913" fmla="*/ 5770810 w 6682383"/>
              <a:gd name="connsiteY2913" fmla="*/ 4598789 h 6812607"/>
              <a:gd name="connsiteX2914" fmla="*/ 5759648 w 6682383"/>
              <a:gd name="connsiteY2914" fmla="*/ 4595068 h 6812607"/>
              <a:gd name="connsiteX2915" fmla="*/ 5715000 w 6682383"/>
              <a:gd name="connsiteY2915" fmla="*/ 4595068 h 6812607"/>
              <a:gd name="connsiteX2916" fmla="*/ 5715000 w 6682383"/>
              <a:gd name="connsiteY2916" fmla="*/ 4602510 h 6812607"/>
              <a:gd name="connsiteX2917" fmla="*/ 5722441 w 6682383"/>
              <a:gd name="connsiteY2917" fmla="*/ 4602510 h 6812607"/>
              <a:gd name="connsiteX2918" fmla="*/ 5729883 w 6682383"/>
              <a:gd name="connsiteY2918" fmla="*/ 4609951 h 6812607"/>
              <a:gd name="connsiteX2919" fmla="*/ 5737324 w 6682383"/>
              <a:gd name="connsiteY2919" fmla="*/ 4609951 h 6812607"/>
              <a:gd name="connsiteX2920" fmla="*/ 5752207 w 6682383"/>
              <a:gd name="connsiteY2920" fmla="*/ 4609951 h 6812607"/>
              <a:gd name="connsiteX2921" fmla="*/ 5759648 w 6682383"/>
              <a:gd name="connsiteY2921" fmla="*/ 4617392 h 6812607"/>
              <a:gd name="connsiteX2922" fmla="*/ 5759648 w 6682383"/>
              <a:gd name="connsiteY2922" fmla="*/ 4609951 h 6812607"/>
              <a:gd name="connsiteX2923" fmla="*/ 5752207 w 6682383"/>
              <a:gd name="connsiteY2923" fmla="*/ 4609951 h 6812607"/>
              <a:gd name="connsiteX2924" fmla="*/ 5729883 w 6682383"/>
              <a:gd name="connsiteY2924" fmla="*/ 4595068 h 6812607"/>
              <a:gd name="connsiteX2925" fmla="*/ 5696396 w 6682383"/>
              <a:gd name="connsiteY2925" fmla="*/ 4595068 h 6812607"/>
              <a:gd name="connsiteX2926" fmla="*/ 5696396 w 6682383"/>
              <a:gd name="connsiteY2926" fmla="*/ 4598789 h 6812607"/>
              <a:gd name="connsiteX2927" fmla="*/ 5703838 w 6682383"/>
              <a:gd name="connsiteY2927" fmla="*/ 4598789 h 6812607"/>
              <a:gd name="connsiteX2928" fmla="*/ 5707558 w 6682383"/>
              <a:gd name="connsiteY2928" fmla="*/ 4595068 h 6812607"/>
              <a:gd name="connsiteX2929" fmla="*/ 5696396 w 6682383"/>
              <a:gd name="connsiteY2929" fmla="*/ 4595068 h 6812607"/>
              <a:gd name="connsiteX2930" fmla="*/ 5417343 w 6682383"/>
              <a:gd name="connsiteY2930" fmla="*/ 4595068 h 6812607"/>
              <a:gd name="connsiteX2931" fmla="*/ 5409902 w 6682383"/>
              <a:gd name="connsiteY2931" fmla="*/ 4609951 h 6812607"/>
              <a:gd name="connsiteX2932" fmla="*/ 5409902 w 6682383"/>
              <a:gd name="connsiteY2932" fmla="*/ 4617392 h 6812607"/>
              <a:gd name="connsiteX2933" fmla="*/ 5409902 w 6682383"/>
              <a:gd name="connsiteY2933" fmla="*/ 4624834 h 6812607"/>
              <a:gd name="connsiteX2934" fmla="*/ 5417343 w 6682383"/>
              <a:gd name="connsiteY2934" fmla="*/ 4617392 h 6812607"/>
              <a:gd name="connsiteX2935" fmla="*/ 5417343 w 6682383"/>
              <a:gd name="connsiteY2935" fmla="*/ 4609951 h 6812607"/>
              <a:gd name="connsiteX2936" fmla="*/ 5417343 w 6682383"/>
              <a:gd name="connsiteY2936" fmla="*/ 4595068 h 6812607"/>
              <a:gd name="connsiteX2937" fmla="*/ 6139160 w 6682383"/>
              <a:gd name="connsiteY2937" fmla="*/ 4587627 h 6812607"/>
              <a:gd name="connsiteX2938" fmla="*/ 6146601 w 6682383"/>
              <a:gd name="connsiteY2938" fmla="*/ 4587627 h 6812607"/>
              <a:gd name="connsiteX2939" fmla="*/ 6146601 w 6682383"/>
              <a:gd name="connsiteY2939" fmla="*/ 4595068 h 6812607"/>
              <a:gd name="connsiteX2940" fmla="*/ 6139160 w 6682383"/>
              <a:gd name="connsiteY2940" fmla="*/ 4587627 h 6812607"/>
              <a:gd name="connsiteX2941" fmla="*/ 6027539 w 6682383"/>
              <a:gd name="connsiteY2941" fmla="*/ 4587627 h 6812607"/>
              <a:gd name="connsiteX2942" fmla="*/ 6049863 w 6682383"/>
              <a:gd name="connsiteY2942" fmla="*/ 4595068 h 6812607"/>
              <a:gd name="connsiteX2943" fmla="*/ 6061025 w 6682383"/>
              <a:gd name="connsiteY2943" fmla="*/ 4598789 h 6812607"/>
              <a:gd name="connsiteX2944" fmla="*/ 6064746 w 6682383"/>
              <a:gd name="connsiteY2944" fmla="*/ 4595068 h 6812607"/>
              <a:gd name="connsiteX2945" fmla="*/ 6072187 w 6682383"/>
              <a:gd name="connsiteY2945" fmla="*/ 4595068 h 6812607"/>
              <a:gd name="connsiteX2946" fmla="*/ 6079629 w 6682383"/>
              <a:gd name="connsiteY2946" fmla="*/ 4602510 h 6812607"/>
              <a:gd name="connsiteX2947" fmla="*/ 6087070 w 6682383"/>
              <a:gd name="connsiteY2947" fmla="*/ 4595068 h 6812607"/>
              <a:gd name="connsiteX2948" fmla="*/ 6101953 w 6682383"/>
              <a:gd name="connsiteY2948" fmla="*/ 4595068 h 6812607"/>
              <a:gd name="connsiteX2949" fmla="*/ 6116836 w 6682383"/>
              <a:gd name="connsiteY2949" fmla="*/ 4595068 h 6812607"/>
              <a:gd name="connsiteX2950" fmla="*/ 6124277 w 6682383"/>
              <a:gd name="connsiteY2950" fmla="*/ 4602510 h 6812607"/>
              <a:gd name="connsiteX2951" fmla="*/ 6131718 w 6682383"/>
              <a:gd name="connsiteY2951" fmla="*/ 4595068 h 6812607"/>
              <a:gd name="connsiteX2952" fmla="*/ 6139160 w 6682383"/>
              <a:gd name="connsiteY2952" fmla="*/ 4598789 h 6812607"/>
              <a:gd name="connsiteX2953" fmla="*/ 6146601 w 6682383"/>
              <a:gd name="connsiteY2953" fmla="*/ 4609951 h 6812607"/>
              <a:gd name="connsiteX2954" fmla="*/ 6116836 w 6682383"/>
              <a:gd name="connsiteY2954" fmla="*/ 4609951 h 6812607"/>
              <a:gd name="connsiteX2955" fmla="*/ 6094511 w 6682383"/>
              <a:gd name="connsiteY2955" fmla="*/ 4602510 h 6812607"/>
              <a:gd name="connsiteX2956" fmla="*/ 6079629 w 6682383"/>
              <a:gd name="connsiteY2956" fmla="*/ 4609951 h 6812607"/>
              <a:gd name="connsiteX2957" fmla="*/ 6073676 w 6682383"/>
              <a:gd name="connsiteY2957" fmla="*/ 4612928 h 6812607"/>
              <a:gd name="connsiteX2958" fmla="*/ 6072187 w 6682383"/>
              <a:gd name="connsiteY2958" fmla="*/ 4609951 h 6812607"/>
              <a:gd name="connsiteX2959" fmla="*/ 6068467 w 6682383"/>
              <a:gd name="connsiteY2959" fmla="*/ 4606230 h 6812607"/>
              <a:gd name="connsiteX2960" fmla="*/ 6049863 w 6682383"/>
              <a:gd name="connsiteY2960" fmla="*/ 4602510 h 6812607"/>
              <a:gd name="connsiteX2961" fmla="*/ 6027539 w 6682383"/>
              <a:gd name="connsiteY2961" fmla="*/ 4587627 h 6812607"/>
              <a:gd name="connsiteX2962" fmla="*/ 5901035 w 6682383"/>
              <a:gd name="connsiteY2962" fmla="*/ 4587627 h 6812607"/>
              <a:gd name="connsiteX2963" fmla="*/ 5908476 w 6682383"/>
              <a:gd name="connsiteY2963" fmla="*/ 4587627 h 6812607"/>
              <a:gd name="connsiteX2964" fmla="*/ 5904756 w 6682383"/>
              <a:gd name="connsiteY2964" fmla="*/ 4595068 h 6812607"/>
              <a:gd name="connsiteX2965" fmla="*/ 5901035 w 6682383"/>
              <a:gd name="connsiteY2965" fmla="*/ 4587627 h 6812607"/>
              <a:gd name="connsiteX2966" fmla="*/ 5856386 w 6682383"/>
              <a:gd name="connsiteY2966" fmla="*/ 4587627 h 6812607"/>
              <a:gd name="connsiteX2967" fmla="*/ 5863828 w 6682383"/>
              <a:gd name="connsiteY2967" fmla="*/ 4595068 h 6812607"/>
              <a:gd name="connsiteX2968" fmla="*/ 5858247 w 6682383"/>
              <a:gd name="connsiteY2968" fmla="*/ 4593208 h 6812607"/>
              <a:gd name="connsiteX2969" fmla="*/ 6064746 w 6682383"/>
              <a:gd name="connsiteY2969" fmla="*/ 4580185 h 6812607"/>
              <a:gd name="connsiteX2970" fmla="*/ 6072187 w 6682383"/>
              <a:gd name="connsiteY2970" fmla="*/ 4580185 h 6812607"/>
              <a:gd name="connsiteX2971" fmla="*/ 6072187 w 6682383"/>
              <a:gd name="connsiteY2971" fmla="*/ 4587627 h 6812607"/>
              <a:gd name="connsiteX2972" fmla="*/ 6064746 w 6682383"/>
              <a:gd name="connsiteY2972" fmla="*/ 4580185 h 6812607"/>
              <a:gd name="connsiteX2973" fmla="*/ 5666631 w 6682383"/>
              <a:gd name="connsiteY2973" fmla="*/ 4580185 h 6812607"/>
              <a:gd name="connsiteX2974" fmla="*/ 5662910 w 6682383"/>
              <a:gd name="connsiteY2974" fmla="*/ 4583906 h 6812607"/>
              <a:gd name="connsiteX2975" fmla="*/ 5670351 w 6682383"/>
              <a:gd name="connsiteY2975" fmla="*/ 4587627 h 6812607"/>
              <a:gd name="connsiteX2976" fmla="*/ 5677793 w 6682383"/>
              <a:gd name="connsiteY2976" fmla="*/ 4595068 h 6812607"/>
              <a:gd name="connsiteX2977" fmla="*/ 5685234 w 6682383"/>
              <a:gd name="connsiteY2977" fmla="*/ 4595068 h 6812607"/>
              <a:gd name="connsiteX2978" fmla="*/ 5677793 w 6682383"/>
              <a:gd name="connsiteY2978" fmla="*/ 4583906 h 6812607"/>
              <a:gd name="connsiteX2979" fmla="*/ 5666631 w 6682383"/>
              <a:gd name="connsiteY2979" fmla="*/ 4580185 h 6812607"/>
              <a:gd name="connsiteX2980" fmla="*/ 6466581 w 6682383"/>
              <a:gd name="connsiteY2980" fmla="*/ 4565303 h 6812607"/>
              <a:gd name="connsiteX2981" fmla="*/ 6474023 w 6682383"/>
              <a:gd name="connsiteY2981" fmla="*/ 4569023 h 6812607"/>
              <a:gd name="connsiteX2982" fmla="*/ 6470302 w 6682383"/>
              <a:gd name="connsiteY2982" fmla="*/ 4572744 h 6812607"/>
              <a:gd name="connsiteX2983" fmla="*/ 6466581 w 6682383"/>
              <a:gd name="connsiteY2983" fmla="*/ 4565303 h 6812607"/>
              <a:gd name="connsiteX2984" fmla="*/ 5968008 w 6682383"/>
              <a:gd name="connsiteY2984" fmla="*/ 4565303 h 6812607"/>
              <a:gd name="connsiteX2985" fmla="*/ 5979170 w 6682383"/>
              <a:gd name="connsiteY2985" fmla="*/ 4565303 h 6812607"/>
              <a:gd name="connsiteX2986" fmla="*/ 5982890 w 6682383"/>
              <a:gd name="connsiteY2986" fmla="*/ 4572744 h 6812607"/>
              <a:gd name="connsiteX2987" fmla="*/ 6020097 w 6682383"/>
              <a:gd name="connsiteY2987" fmla="*/ 4580185 h 6812607"/>
              <a:gd name="connsiteX2988" fmla="*/ 6020097 w 6682383"/>
              <a:gd name="connsiteY2988" fmla="*/ 4587627 h 6812607"/>
              <a:gd name="connsiteX2989" fmla="*/ 6012656 w 6682383"/>
              <a:gd name="connsiteY2989" fmla="*/ 4595068 h 6812607"/>
              <a:gd name="connsiteX2990" fmla="*/ 6005215 w 6682383"/>
              <a:gd name="connsiteY2990" fmla="*/ 4587627 h 6812607"/>
              <a:gd name="connsiteX2991" fmla="*/ 5990332 w 6682383"/>
              <a:gd name="connsiteY2991" fmla="*/ 4587627 h 6812607"/>
              <a:gd name="connsiteX2992" fmla="*/ 5986611 w 6682383"/>
              <a:gd name="connsiteY2992" fmla="*/ 4595068 h 6812607"/>
              <a:gd name="connsiteX2993" fmla="*/ 5975449 w 6682383"/>
              <a:gd name="connsiteY2993" fmla="*/ 4595068 h 6812607"/>
              <a:gd name="connsiteX2994" fmla="*/ 5971728 w 6682383"/>
              <a:gd name="connsiteY2994" fmla="*/ 4587627 h 6812607"/>
              <a:gd name="connsiteX2995" fmla="*/ 5968008 w 6682383"/>
              <a:gd name="connsiteY2995" fmla="*/ 4587627 h 6812607"/>
              <a:gd name="connsiteX2996" fmla="*/ 5960566 w 6682383"/>
              <a:gd name="connsiteY2996" fmla="*/ 4580185 h 6812607"/>
              <a:gd name="connsiteX2997" fmla="*/ 5968008 w 6682383"/>
              <a:gd name="connsiteY2997" fmla="*/ 4565303 h 6812607"/>
              <a:gd name="connsiteX2998" fmla="*/ 14883 w 6682383"/>
              <a:gd name="connsiteY2998" fmla="*/ 4565303 h 6812607"/>
              <a:gd name="connsiteX2999" fmla="*/ 22324 w 6682383"/>
              <a:gd name="connsiteY2999" fmla="*/ 4572744 h 6812607"/>
              <a:gd name="connsiteX3000" fmla="*/ 14883 w 6682383"/>
              <a:gd name="connsiteY3000" fmla="*/ 4572744 h 6812607"/>
              <a:gd name="connsiteX3001" fmla="*/ 14883 w 6682383"/>
              <a:gd name="connsiteY3001" fmla="*/ 4565303 h 6812607"/>
              <a:gd name="connsiteX3002" fmla="*/ 5835923 w 6682383"/>
              <a:gd name="connsiteY3002" fmla="*/ 4560652 h 6812607"/>
              <a:gd name="connsiteX3003" fmla="*/ 5841504 w 6682383"/>
              <a:gd name="connsiteY3003" fmla="*/ 4565303 h 6812607"/>
              <a:gd name="connsiteX3004" fmla="*/ 5834062 w 6682383"/>
              <a:gd name="connsiteY3004" fmla="*/ 4565303 h 6812607"/>
              <a:gd name="connsiteX3005" fmla="*/ 5834062 w 6682383"/>
              <a:gd name="connsiteY3005" fmla="*/ 4561582 h 6812607"/>
              <a:gd name="connsiteX3006" fmla="*/ 5835923 w 6682383"/>
              <a:gd name="connsiteY3006" fmla="*/ 4560652 h 6812607"/>
              <a:gd name="connsiteX3007" fmla="*/ 6273105 w 6682383"/>
              <a:gd name="connsiteY3007" fmla="*/ 4557861 h 6812607"/>
              <a:gd name="connsiteX3008" fmla="*/ 6280547 w 6682383"/>
              <a:gd name="connsiteY3008" fmla="*/ 4557861 h 6812607"/>
              <a:gd name="connsiteX3009" fmla="*/ 6284267 w 6682383"/>
              <a:gd name="connsiteY3009" fmla="*/ 4569023 h 6812607"/>
              <a:gd name="connsiteX3010" fmla="*/ 6273105 w 6682383"/>
              <a:gd name="connsiteY3010" fmla="*/ 4565303 h 6812607"/>
              <a:gd name="connsiteX3011" fmla="*/ 5514082 w 6682383"/>
              <a:gd name="connsiteY3011" fmla="*/ 4557861 h 6812607"/>
              <a:gd name="connsiteX3012" fmla="*/ 5521523 w 6682383"/>
              <a:gd name="connsiteY3012" fmla="*/ 4565303 h 6812607"/>
              <a:gd name="connsiteX3013" fmla="*/ 5528965 w 6682383"/>
              <a:gd name="connsiteY3013" fmla="*/ 4557861 h 6812607"/>
              <a:gd name="connsiteX3014" fmla="*/ 5514082 w 6682383"/>
              <a:gd name="connsiteY3014" fmla="*/ 4557861 h 6812607"/>
              <a:gd name="connsiteX3015" fmla="*/ 5568032 w 6682383"/>
              <a:gd name="connsiteY3015" fmla="*/ 4554140 h 6812607"/>
              <a:gd name="connsiteX3016" fmla="*/ 5566172 w 6682383"/>
              <a:gd name="connsiteY3016" fmla="*/ 4557861 h 6812607"/>
              <a:gd name="connsiteX3017" fmla="*/ 5573613 w 6682383"/>
              <a:gd name="connsiteY3017" fmla="*/ 4572744 h 6812607"/>
              <a:gd name="connsiteX3018" fmla="*/ 5573613 w 6682383"/>
              <a:gd name="connsiteY3018" fmla="*/ 4569023 h 6812607"/>
              <a:gd name="connsiteX3019" fmla="*/ 5573613 w 6682383"/>
              <a:gd name="connsiteY3019" fmla="*/ 4557861 h 6812607"/>
              <a:gd name="connsiteX3020" fmla="*/ 5568032 w 6682383"/>
              <a:gd name="connsiteY3020" fmla="*/ 4554140 h 6812607"/>
              <a:gd name="connsiteX3021" fmla="*/ 5497339 w 6682383"/>
              <a:gd name="connsiteY3021" fmla="*/ 4554140 h 6812607"/>
              <a:gd name="connsiteX3022" fmla="*/ 5491758 w 6682383"/>
              <a:gd name="connsiteY3022" fmla="*/ 4557861 h 6812607"/>
              <a:gd name="connsiteX3023" fmla="*/ 5499199 w 6682383"/>
              <a:gd name="connsiteY3023" fmla="*/ 4557861 h 6812607"/>
              <a:gd name="connsiteX3024" fmla="*/ 5497339 w 6682383"/>
              <a:gd name="connsiteY3024" fmla="*/ 4554140 h 6812607"/>
              <a:gd name="connsiteX3025" fmla="*/ 5960566 w 6682383"/>
              <a:gd name="connsiteY3025" fmla="*/ 4542978 h 6812607"/>
              <a:gd name="connsiteX3026" fmla="*/ 5975449 w 6682383"/>
              <a:gd name="connsiteY3026" fmla="*/ 4546699 h 6812607"/>
              <a:gd name="connsiteX3027" fmla="*/ 5982890 w 6682383"/>
              <a:gd name="connsiteY3027" fmla="*/ 4557861 h 6812607"/>
              <a:gd name="connsiteX3028" fmla="*/ 5968008 w 6682383"/>
              <a:gd name="connsiteY3028" fmla="*/ 4550420 h 6812607"/>
              <a:gd name="connsiteX3029" fmla="*/ 5901035 w 6682383"/>
              <a:gd name="connsiteY3029" fmla="*/ 4542978 h 6812607"/>
              <a:gd name="connsiteX3030" fmla="*/ 5908476 w 6682383"/>
              <a:gd name="connsiteY3030" fmla="*/ 4546699 h 6812607"/>
              <a:gd name="connsiteX3031" fmla="*/ 5915918 w 6682383"/>
              <a:gd name="connsiteY3031" fmla="*/ 4550420 h 6812607"/>
              <a:gd name="connsiteX3032" fmla="*/ 5901035 w 6682383"/>
              <a:gd name="connsiteY3032" fmla="*/ 4550420 h 6812607"/>
              <a:gd name="connsiteX3033" fmla="*/ 5901035 w 6682383"/>
              <a:gd name="connsiteY3033" fmla="*/ 4542978 h 6812607"/>
              <a:gd name="connsiteX3034" fmla="*/ 6511230 w 6682383"/>
              <a:gd name="connsiteY3034" fmla="*/ 4535537 h 6812607"/>
              <a:gd name="connsiteX3035" fmla="*/ 6518671 w 6682383"/>
              <a:gd name="connsiteY3035" fmla="*/ 4535537 h 6812607"/>
              <a:gd name="connsiteX3036" fmla="*/ 6511230 w 6682383"/>
              <a:gd name="connsiteY3036" fmla="*/ 4542978 h 6812607"/>
              <a:gd name="connsiteX3037" fmla="*/ 5886152 w 6682383"/>
              <a:gd name="connsiteY3037" fmla="*/ 4535537 h 6812607"/>
              <a:gd name="connsiteX3038" fmla="*/ 5893593 w 6682383"/>
              <a:gd name="connsiteY3038" fmla="*/ 4542978 h 6812607"/>
              <a:gd name="connsiteX3039" fmla="*/ 5893593 w 6682383"/>
              <a:gd name="connsiteY3039" fmla="*/ 4550420 h 6812607"/>
              <a:gd name="connsiteX3040" fmla="*/ 5908476 w 6682383"/>
              <a:gd name="connsiteY3040" fmla="*/ 4565303 h 6812607"/>
              <a:gd name="connsiteX3041" fmla="*/ 5915918 w 6682383"/>
              <a:gd name="connsiteY3041" fmla="*/ 4565303 h 6812607"/>
              <a:gd name="connsiteX3042" fmla="*/ 5908476 w 6682383"/>
              <a:gd name="connsiteY3042" fmla="*/ 4572744 h 6812607"/>
              <a:gd name="connsiteX3043" fmla="*/ 5897314 w 6682383"/>
              <a:gd name="connsiteY3043" fmla="*/ 4576465 h 6812607"/>
              <a:gd name="connsiteX3044" fmla="*/ 5889873 w 6682383"/>
              <a:gd name="connsiteY3044" fmla="*/ 4572744 h 6812607"/>
              <a:gd name="connsiteX3045" fmla="*/ 5878711 w 6682383"/>
              <a:gd name="connsiteY3045" fmla="*/ 4580185 h 6812607"/>
              <a:gd name="connsiteX3046" fmla="*/ 5871269 w 6682383"/>
              <a:gd name="connsiteY3046" fmla="*/ 4580185 h 6812607"/>
              <a:gd name="connsiteX3047" fmla="*/ 5878711 w 6682383"/>
              <a:gd name="connsiteY3047" fmla="*/ 4542978 h 6812607"/>
              <a:gd name="connsiteX3048" fmla="*/ 5886152 w 6682383"/>
              <a:gd name="connsiteY3048" fmla="*/ 4535537 h 6812607"/>
              <a:gd name="connsiteX3049" fmla="*/ 5871269 w 6682383"/>
              <a:gd name="connsiteY3049" fmla="*/ 4535537 h 6812607"/>
              <a:gd name="connsiteX3050" fmla="*/ 5871269 w 6682383"/>
              <a:gd name="connsiteY3050" fmla="*/ 4542978 h 6812607"/>
              <a:gd name="connsiteX3051" fmla="*/ 5863828 w 6682383"/>
              <a:gd name="connsiteY3051" fmla="*/ 4542978 h 6812607"/>
              <a:gd name="connsiteX3052" fmla="*/ 5871269 w 6682383"/>
              <a:gd name="connsiteY3052" fmla="*/ 4535537 h 6812607"/>
              <a:gd name="connsiteX3053" fmla="*/ 5722441 w 6682383"/>
              <a:gd name="connsiteY3053" fmla="*/ 4535537 h 6812607"/>
              <a:gd name="connsiteX3054" fmla="*/ 5718720 w 6682383"/>
              <a:gd name="connsiteY3054" fmla="*/ 4539258 h 6812607"/>
              <a:gd name="connsiteX3055" fmla="*/ 5707558 w 6682383"/>
              <a:gd name="connsiteY3055" fmla="*/ 4542978 h 6812607"/>
              <a:gd name="connsiteX3056" fmla="*/ 5722441 w 6682383"/>
              <a:gd name="connsiteY3056" fmla="*/ 4542978 h 6812607"/>
              <a:gd name="connsiteX3057" fmla="*/ 5733603 w 6682383"/>
              <a:gd name="connsiteY3057" fmla="*/ 4542978 h 6812607"/>
              <a:gd name="connsiteX3058" fmla="*/ 5737324 w 6682383"/>
              <a:gd name="connsiteY3058" fmla="*/ 4542978 h 6812607"/>
              <a:gd name="connsiteX3059" fmla="*/ 5748486 w 6682383"/>
              <a:gd name="connsiteY3059" fmla="*/ 4550420 h 6812607"/>
              <a:gd name="connsiteX3060" fmla="*/ 5759648 w 6682383"/>
              <a:gd name="connsiteY3060" fmla="*/ 4542978 h 6812607"/>
              <a:gd name="connsiteX3061" fmla="*/ 5737324 w 6682383"/>
              <a:gd name="connsiteY3061" fmla="*/ 4535537 h 6812607"/>
              <a:gd name="connsiteX3062" fmla="*/ 5722441 w 6682383"/>
              <a:gd name="connsiteY3062" fmla="*/ 4535537 h 6812607"/>
              <a:gd name="connsiteX3063" fmla="*/ 6034980 w 6682383"/>
              <a:gd name="connsiteY3063" fmla="*/ 4528095 h 6812607"/>
              <a:gd name="connsiteX3064" fmla="*/ 6049863 w 6682383"/>
              <a:gd name="connsiteY3064" fmla="*/ 4535537 h 6812607"/>
              <a:gd name="connsiteX3065" fmla="*/ 6034980 w 6682383"/>
              <a:gd name="connsiteY3065" fmla="*/ 4535537 h 6812607"/>
              <a:gd name="connsiteX3066" fmla="*/ 6027539 w 6682383"/>
              <a:gd name="connsiteY3066" fmla="*/ 4531816 h 6812607"/>
              <a:gd name="connsiteX3067" fmla="*/ 6034980 w 6682383"/>
              <a:gd name="connsiteY3067" fmla="*/ 4528095 h 6812607"/>
              <a:gd name="connsiteX3068" fmla="*/ 5848945 w 6682383"/>
              <a:gd name="connsiteY3068" fmla="*/ 4528095 h 6812607"/>
              <a:gd name="connsiteX3069" fmla="*/ 5856386 w 6682383"/>
              <a:gd name="connsiteY3069" fmla="*/ 4531816 h 6812607"/>
              <a:gd name="connsiteX3070" fmla="*/ 5856386 w 6682383"/>
              <a:gd name="connsiteY3070" fmla="*/ 4535537 h 6812607"/>
              <a:gd name="connsiteX3071" fmla="*/ 5856386 w 6682383"/>
              <a:gd name="connsiteY3071" fmla="*/ 4542978 h 6812607"/>
              <a:gd name="connsiteX3072" fmla="*/ 5848945 w 6682383"/>
              <a:gd name="connsiteY3072" fmla="*/ 4550420 h 6812607"/>
              <a:gd name="connsiteX3073" fmla="*/ 5841504 w 6682383"/>
              <a:gd name="connsiteY3073" fmla="*/ 4542978 h 6812607"/>
              <a:gd name="connsiteX3074" fmla="*/ 5662910 w 6682383"/>
              <a:gd name="connsiteY3074" fmla="*/ 4528095 h 6812607"/>
              <a:gd name="connsiteX3075" fmla="*/ 5685234 w 6682383"/>
              <a:gd name="connsiteY3075" fmla="*/ 4542978 h 6812607"/>
              <a:gd name="connsiteX3076" fmla="*/ 5670351 w 6682383"/>
              <a:gd name="connsiteY3076" fmla="*/ 4542978 h 6812607"/>
              <a:gd name="connsiteX3077" fmla="*/ 5625703 w 6682383"/>
              <a:gd name="connsiteY3077" fmla="*/ 4528095 h 6812607"/>
              <a:gd name="connsiteX3078" fmla="*/ 5625703 w 6682383"/>
              <a:gd name="connsiteY3078" fmla="*/ 4531816 h 6812607"/>
              <a:gd name="connsiteX3079" fmla="*/ 5625703 w 6682383"/>
              <a:gd name="connsiteY3079" fmla="*/ 4542978 h 6812607"/>
              <a:gd name="connsiteX3080" fmla="*/ 5633144 w 6682383"/>
              <a:gd name="connsiteY3080" fmla="*/ 4535537 h 6812607"/>
              <a:gd name="connsiteX3081" fmla="*/ 6459140 w 6682383"/>
              <a:gd name="connsiteY3081" fmla="*/ 4520654 h 6812607"/>
              <a:gd name="connsiteX3082" fmla="*/ 6466581 w 6682383"/>
              <a:gd name="connsiteY3082" fmla="*/ 4520654 h 6812607"/>
              <a:gd name="connsiteX3083" fmla="*/ 6466581 w 6682383"/>
              <a:gd name="connsiteY3083" fmla="*/ 4528095 h 6812607"/>
              <a:gd name="connsiteX3084" fmla="*/ 6462861 w 6682383"/>
              <a:gd name="connsiteY3084" fmla="*/ 4528095 h 6812607"/>
              <a:gd name="connsiteX3085" fmla="*/ 6459140 w 6682383"/>
              <a:gd name="connsiteY3085" fmla="*/ 4520654 h 6812607"/>
              <a:gd name="connsiteX3086" fmla="*/ 5901035 w 6682383"/>
              <a:gd name="connsiteY3086" fmla="*/ 4520654 h 6812607"/>
              <a:gd name="connsiteX3087" fmla="*/ 5908476 w 6682383"/>
              <a:gd name="connsiteY3087" fmla="*/ 4528095 h 6812607"/>
              <a:gd name="connsiteX3088" fmla="*/ 5897314 w 6682383"/>
              <a:gd name="connsiteY3088" fmla="*/ 4528095 h 6812607"/>
              <a:gd name="connsiteX3089" fmla="*/ 5893593 w 6682383"/>
              <a:gd name="connsiteY3089" fmla="*/ 4528095 h 6812607"/>
              <a:gd name="connsiteX3090" fmla="*/ 5856386 w 6682383"/>
              <a:gd name="connsiteY3090" fmla="*/ 4513213 h 6812607"/>
              <a:gd name="connsiteX3091" fmla="*/ 5871269 w 6682383"/>
              <a:gd name="connsiteY3091" fmla="*/ 4516933 h 6812607"/>
              <a:gd name="connsiteX3092" fmla="*/ 5878711 w 6682383"/>
              <a:gd name="connsiteY3092" fmla="*/ 4520654 h 6812607"/>
              <a:gd name="connsiteX3093" fmla="*/ 5863828 w 6682383"/>
              <a:gd name="connsiteY3093" fmla="*/ 4520654 h 6812607"/>
              <a:gd name="connsiteX3094" fmla="*/ 5856386 w 6682383"/>
              <a:gd name="connsiteY3094" fmla="*/ 4513213 h 6812607"/>
              <a:gd name="connsiteX3095" fmla="*/ 5521523 w 6682383"/>
              <a:gd name="connsiteY3095" fmla="*/ 4513213 h 6812607"/>
              <a:gd name="connsiteX3096" fmla="*/ 5514082 w 6682383"/>
              <a:gd name="connsiteY3096" fmla="*/ 4528095 h 6812607"/>
              <a:gd name="connsiteX3097" fmla="*/ 5528965 w 6682383"/>
              <a:gd name="connsiteY3097" fmla="*/ 4520654 h 6812607"/>
              <a:gd name="connsiteX3098" fmla="*/ 5521523 w 6682383"/>
              <a:gd name="connsiteY3098" fmla="*/ 4513213 h 6812607"/>
              <a:gd name="connsiteX3099" fmla="*/ 5447109 w 6682383"/>
              <a:gd name="connsiteY3099" fmla="*/ 4513213 h 6812607"/>
              <a:gd name="connsiteX3100" fmla="*/ 5447109 w 6682383"/>
              <a:gd name="connsiteY3100" fmla="*/ 4520654 h 6812607"/>
              <a:gd name="connsiteX3101" fmla="*/ 5454551 w 6682383"/>
              <a:gd name="connsiteY3101" fmla="*/ 4524375 h 6812607"/>
              <a:gd name="connsiteX3102" fmla="*/ 5454551 w 6682383"/>
              <a:gd name="connsiteY3102" fmla="*/ 4531816 h 6812607"/>
              <a:gd name="connsiteX3103" fmla="*/ 5461992 w 6682383"/>
              <a:gd name="connsiteY3103" fmla="*/ 4535537 h 6812607"/>
              <a:gd name="connsiteX3104" fmla="*/ 5469433 w 6682383"/>
              <a:gd name="connsiteY3104" fmla="*/ 4535537 h 6812607"/>
              <a:gd name="connsiteX3105" fmla="*/ 5473154 w 6682383"/>
              <a:gd name="connsiteY3105" fmla="*/ 4528095 h 6812607"/>
              <a:gd name="connsiteX3106" fmla="*/ 5473154 w 6682383"/>
              <a:gd name="connsiteY3106" fmla="*/ 4520654 h 6812607"/>
              <a:gd name="connsiteX3107" fmla="*/ 5469433 w 6682383"/>
              <a:gd name="connsiteY3107" fmla="*/ 4513213 h 6812607"/>
              <a:gd name="connsiteX3108" fmla="*/ 5461992 w 6682383"/>
              <a:gd name="connsiteY3108" fmla="*/ 4520654 h 6812607"/>
              <a:gd name="connsiteX3109" fmla="*/ 6347519 w 6682383"/>
              <a:gd name="connsiteY3109" fmla="*/ 4505771 h 6812607"/>
              <a:gd name="connsiteX3110" fmla="*/ 6347519 w 6682383"/>
              <a:gd name="connsiteY3110" fmla="*/ 4513213 h 6812607"/>
              <a:gd name="connsiteX3111" fmla="*/ 6340078 w 6682383"/>
              <a:gd name="connsiteY3111" fmla="*/ 4513213 h 6812607"/>
              <a:gd name="connsiteX3112" fmla="*/ 6347519 w 6682383"/>
              <a:gd name="connsiteY3112" fmla="*/ 4505771 h 6812607"/>
              <a:gd name="connsiteX3113" fmla="*/ 5968008 w 6682383"/>
              <a:gd name="connsiteY3113" fmla="*/ 4505771 h 6812607"/>
              <a:gd name="connsiteX3114" fmla="*/ 5997773 w 6682383"/>
              <a:gd name="connsiteY3114" fmla="*/ 4528095 h 6812607"/>
              <a:gd name="connsiteX3115" fmla="*/ 5990332 w 6682383"/>
              <a:gd name="connsiteY3115" fmla="*/ 4531816 h 6812607"/>
              <a:gd name="connsiteX3116" fmla="*/ 5975449 w 6682383"/>
              <a:gd name="connsiteY3116" fmla="*/ 4535537 h 6812607"/>
              <a:gd name="connsiteX3117" fmla="*/ 5956845 w 6682383"/>
              <a:gd name="connsiteY3117" fmla="*/ 4528095 h 6812607"/>
              <a:gd name="connsiteX3118" fmla="*/ 5953125 w 6682383"/>
              <a:gd name="connsiteY3118" fmla="*/ 4528095 h 6812607"/>
              <a:gd name="connsiteX3119" fmla="*/ 5945683 w 6682383"/>
              <a:gd name="connsiteY3119" fmla="*/ 4528095 h 6812607"/>
              <a:gd name="connsiteX3120" fmla="*/ 5938242 w 6682383"/>
              <a:gd name="connsiteY3120" fmla="*/ 4520654 h 6812607"/>
              <a:gd name="connsiteX3121" fmla="*/ 5930801 w 6682383"/>
              <a:gd name="connsiteY3121" fmla="*/ 4516933 h 6812607"/>
              <a:gd name="connsiteX3122" fmla="*/ 5938242 w 6682383"/>
              <a:gd name="connsiteY3122" fmla="*/ 4516933 h 6812607"/>
              <a:gd name="connsiteX3123" fmla="*/ 5953125 w 6682383"/>
              <a:gd name="connsiteY3123" fmla="*/ 4520654 h 6812607"/>
              <a:gd name="connsiteX3124" fmla="*/ 5964287 w 6682383"/>
              <a:gd name="connsiteY3124" fmla="*/ 4520654 h 6812607"/>
              <a:gd name="connsiteX3125" fmla="*/ 5971728 w 6682383"/>
              <a:gd name="connsiteY3125" fmla="*/ 4520654 h 6812607"/>
              <a:gd name="connsiteX3126" fmla="*/ 5975449 w 6682383"/>
              <a:gd name="connsiteY3126" fmla="*/ 4516933 h 6812607"/>
              <a:gd name="connsiteX3127" fmla="*/ 5968008 w 6682383"/>
              <a:gd name="connsiteY3127" fmla="*/ 4513213 h 6812607"/>
              <a:gd name="connsiteX3128" fmla="*/ 5432226 w 6682383"/>
              <a:gd name="connsiteY3128" fmla="*/ 4505771 h 6812607"/>
              <a:gd name="connsiteX3129" fmla="*/ 5439668 w 6682383"/>
              <a:gd name="connsiteY3129" fmla="*/ 4520654 h 6812607"/>
              <a:gd name="connsiteX3130" fmla="*/ 5447109 w 6682383"/>
              <a:gd name="connsiteY3130" fmla="*/ 4535537 h 6812607"/>
              <a:gd name="connsiteX3131" fmla="*/ 5447109 w 6682383"/>
              <a:gd name="connsiteY3131" fmla="*/ 4528095 h 6812607"/>
              <a:gd name="connsiteX3132" fmla="*/ 5439668 w 6682383"/>
              <a:gd name="connsiteY3132" fmla="*/ 4516933 h 6812607"/>
              <a:gd name="connsiteX3133" fmla="*/ 5439668 w 6682383"/>
              <a:gd name="connsiteY3133" fmla="*/ 4513213 h 6812607"/>
              <a:gd name="connsiteX3134" fmla="*/ 5432226 w 6682383"/>
              <a:gd name="connsiteY3134" fmla="*/ 4505771 h 6812607"/>
              <a:gd name="connsiteX3135" fmla="*/ 5521523 w 6682383"/>
              <a:gd name="connsiteY3135" fmla="*/ 4502051 h 6812607"/>
              <a:gd name="connsiteX3136" fmla="*/ 5514082 w 6682383"/>
              <a:gd name="connsiteY3136" fmla="*/ 4505771 h 6812607"/>
              <a:gd name="connsiteX3137" fmla="*/ 5521523 w 6682383"/>
              <a:gd name="connsiteY3137" fmla="*/ 4505771 h 6812607"/>
              <a:gd name="connsiteX3138" fmla="*/ 5528965 w 6682383"/>
              <a:gd name="connsiteY3138" fmla="*/ 4505771 h 6812607"/>
              <a:gd name="connsiteX3139" fmla="*/ 5521523 w 6682383"/>
              <a:gd name="connsiteY3139" fmla="*/ 4502051 h 6812607"/>
              <a:gd name="connsiteX3140" fmla="*/ 6310312 w 6682383"/>
              <a:gd name="connsiteY3140" fmla="*/ 4498330 h 6812607"/>
              <a:gd name="connsiteX3141" fmla="*/ 6321474 w 6682383"/>
              <a:gd name="connsiteY3141" fmla="*/ 4502051 h 6812607"/>
              <a:gd name="connsiteX3142" fmla="*/ 6325195 w 6682383"/>
              <a:gd name="connsiteY3142" fmla="*/ 4505771 h 6812607"/>
              <a:gd name="connsiteX3143" fmla="*/ 6317754 w 6682383"/>
              <a:gd name="connsiteY3143" fmla="*/ 4505771 h 6812607"/>
              <a:gd name="connsiteX3144" fmla="*/ 6306592 w 6682383"/>
              <a:gd name="connsiteY3144" fmla="*/ 4505771 h 6812607"/>
              <a:gd name="connsiteX3145" fmla="*/ 6302871 w 6682383"/>
              <a:gd name="connsiteY3145" fmla="*/ 4505771 h 6812607"/>
              <a:gd name="connsiteX3146" fmla="*/ 5953125 w 6682383"/>
              <a:gd name="connsiteY3146" fmla="*/ 4498330 h 6812607"/>
              <a:gd name="connsiteX3147" fmla="*/ 5953125 w 6682383"/>
              <a:gd name="connsiteY3147" fmla="*/ 4505771 h 6812607"/>
              <a:gd name="connsiteX3148" fmla="*/ 5949404 w 6682383"/>
              <a:gd name="connsiteY3148" fmla="*/ 4505771 h 6812607"/>
              <a:gd name="connsiteX3149" fmla="*/ 5945683 w 6682383"/>
              <a:gd name="connsiteY3149" fmla="*/ 4502051 h 6812607"/>
              <a:gd name="connsiteX3150" fmla="*/ 5953125 w 6682383"/>
              <a:gd name="connsiteY3150" fmla="*/ 4498330 h 6812607"/>
              <a:gd name="connsiteX3151" fmla="*/ 5893593 w 6682383"/>
              <a:gd name="connsiteY3151" fmla="*/ 4498330 h 6812607"/>
              <a:gd name="connsiteX3152" fmla="*/ 5901035 w 6682383"/>
              <a:gd name="connsiteY3152" fmla="*/ 4505771 h 6812607"/>
              <a:gd name="connsiteX3153" fmla="*/ 5915918 w 6682383"/>
              <a:gd name="connsiteY3153" fmla="*/ 4513213 h 6812607"/>
              <a:gd name="connsiteX3154" fmla="*/ 5901035 w 6682383"/>
              <a:gd name="connsiteY3154" fmla="*/ 4513213 h 6812607"/>
              <a:gd name="connsiteX3155" fmla="*/ 5581054 w 6682383"/>
              <a:gd name="connsiteY3155" fmla="*/ 4498330 h 6812607"/>
              <a:gd name="connsiteX3156" fmla="*/ 5581054 w 6682383"/>
              <a:gd name="connsiteY3156" fmla="*/ 4509492 h 6812607"/>
              <a:gd name="connsiteX3157" fmla="*/ 5584775 w 6682383"/>
              <a:gd name="connsiteY3157" fmla="*/ 4513213 h 6812607"/>
              <a:gd name="connsiteX3158" fmla="*/ 5588496 w 6682383"/>
              <a:gd name="connsiteY3158" fmla="*/ 4505771 h 6812607"/>
              <a:gd name="connsiteX3159" fmla="*/ 5595937 w 6682383"/>
              <a:gd name="connsiteY3159" fmla="*/ 4498330 h 6812607"/>
              <a:gd name="connsiteX3160" fmla="*/ 5417343 w 6682383"/>
              <a:gd name="connsiteY3160" fmla="*/ 4498330 h 6812607"/>
              <a:gd name="connsiteX3161" fmla="*/ 5413623 w 6682383"/>
              <a:gd name="connsiteY3161" fmla="*/ 4509492 h 6812607"/>
              <a:gd name="connsiteX3162" fmla="*/ 5409902 w 6682383"/>
              <a:gd name="connsiteY3162" fmla="*/ 4528095 h 6812607"/>
              <a:gd name="connsiteX3163" fmla="*/ 5417343 w 6682383"/>
              <a:gd name="connsiteY3163" fmla="*/ 4505771 h 6812607"/>
              <a:gd name="connsiteX3164" fmla="*/ 5402461 w 6682383"/>
              <a:gd name="connsiteY3164" fmla="*/ 4498330 h 6812607"/>
              <a:gd name="connsiteX3165" fmla="*/ 5402461 w 6682383"/>
              <a:gd name="connsiteY3165" fmla="*/ 4505771 h 6812607"/>
              <a:gd name="connsiteX3166" fmla="*/ 5409902 w 6682383"/>
              <a:gd name="connsiteY3166" fmla="*/ 4502051 h 6812607"/>
              <a:gd name="connsiteX3167" fmla="*/ 5402461 w 6682383"/>
              <a:gd name="connsiteY3167" fmla="*/ 4498330 h 6812607"/>
              <a:gd name="connsiteX3168" fmla="*/ 6293941 w 6682383"/>
              <a:gd name="connsiteY3168" fmla="*/ 4495353 h 6812607"/>
              <a:gd name="connsiteX3169" fmla="*/ 6295429 w 6682383"/>
              <a:gd name="connsiteY3169" fmla="*/ 4498330 h 6812607"/>
              <a:gd name="connsiteX3170" fmla="*/ 6287988 w 6682383"/>
              <a:gd name="connsiteY3170" fmla="*/ 4505771 h 6812607"/>
              <a:gd name="connsiteX3171" fmla="*/ 6287988 w 6682383"/>
              <a:gd name="connsiteY3171" fmla="*/ 4498330 h 6812607"/>
              <a:gd name="connsiteX3172" fmla="*/ 6227581 w 6682383"/>
              <a:gd name="connsiteY3172" fmla="*/ 4495266 h 6812607"/>
              <a:gd name="connsiteX3173" fmla="*/ 6227992 w 6682383"/>
              <a:gd name="connsiteY3173" fmla="*/ 4495539 h 6812607"/>
              <a:gd name="connsiteX3174" fmla="*/ 6228457 w 6682383"/>
              <a:gd name="connsiteY3174" fmla="*/ 4498330 h 6812607"/>
              <a:gd name="connsiteX3175" fmla="*/ 6227103 w 6682383"/>
              <a:gd name="connsiteY3175" fmla="*/ 4494947 h 6812607"/>
              <a:gd name="connsiteX3176" fmla="*/ 6227527 w 6682383"/>
              <a:gd name="connsiteY3176" fmla="*/ 4495074 h 6812607"/>
              <a:gd name="connsiteX3177" fmla="*/ 6227581 w 6682383"/>
              <a:gd name="connsiteY3177" fmla="*/ 4495266 h 6812607"/>
              <a:gd name="connsiteX3178" fmla="*/ 6226596 w 6682383"/>
              <a:gd name="connsiteY3178" fmla="*/ 4494609 h 6812607"/>
              <a:gd name="connsiteX3179" fmla="*/ 6227103 w 6682383"/>
              <a:gd name="connsiteY3179" fmla="*/ 4494947 h 6812607"/>
              <a:gd name="connsiteX3180" fmla="*/ 6226404 w 6682383"/>
              <a:gd name="connsiteY3180" fmla="*/ 4494737 h 6812607"/>
              <a:gd name="connsiteX3181" fmla="*/ 6302871 w 6682383"/>
              <a:gd name="connsiteY3181" fmla="*/ 4490888 h 6812607"/>
              <a:gd name="connsiteX3182" fmla="*/ 6310312 w 6682383"/>
              <a:gd name="connsiteY3182" fmla="*/ 4490888 h 6812607"/>
              <a:gd name="connsiteX3183" fmla="*/ 6317754 w 6682383"/>
              <a:gd name="connsiteY3183" fmla="*/ 4490888 h 6812607"/>
              <a:gd name="connsiteX3184" fmla="*/ 6317754 w 6682383"/>
              <a:gd name="connsiteY3184" fmla="*/ 4498330 h 6812607"/>
              <a:gd name="connsiteX3185" fmla="*/ 6310312 w 6682383"/>
              <a:gd name="connsiteY3185" fmla="*/ 4498330 h 6812607"/>
              <a:gd name="connsiteX3186" fmla="*/ 6302871 w 6682383"/>
              <a:gd name="connsiteY3186" fmla="*/ 4490888 h 6812607"/>
              <a:gd name="connsiteX3187" fmla="*/ 5982890 w 6682383"/>
              <a:gd name="connsiteY3187" fmla="*/ 4490888 h 6812607"/>
              <a:gd name="connsiteX3188" fmla="*/ 5990332 w 6682383"/>
              <a:gd name="connsiteY3188" fmla="*/ 4490888 h 6812607"/>
              <a:gd name="connsiteX3189" fmla="*/ 5986611 w 6682383"/>
              <a:gd name="connsiteY3189" fmla="*/ 4498330 h 6812607"/>
              <a:gd name="connsiteX3190" fmla="*/ 5982890 w 6682383"/>
              <a:gd name="connsiteY3190" fmla="*/ 4498330 h 6812607"/>
              <a:gd name="connsiteX3191" fmla="*/ 5982890 w 6682383"/>
              <a:gd name="connsiteY3191" fmla="*/ 4490888 h 6812607"/>
              <a:gd name="connsiteX3192" fmla="*/ 5923359 w 6682383"/>
              <a:gd name="connsiteY3192" fmla="*/ 4490888 h 6812607"/>
              <a:gd name="connsiteX3193" fmla="*/ 5934521 w 6682383"/>
              <a:gd name="connsiteY3193" fmla="*/ 4494609 h 6812607"/>
              <a:gd name="connsiteX3194" fmla="*/ 5938242 w 6682383"/>
              <a:gd name="connsiteY3194" fmla="*/ 4498330 h 6812607"/>
              <a:gd name="connsiteX3195" fmla="*/ 5930801 w 6682383"/>
              <a:gd name="connsiteY3195" fmla="*/ 4498330 h 6812607"/>
              <a:gd name="connsiteX3196" fmla="*/ 5666631 w 6682383"/>
              <a:gd name="connsiteY3196" fmla="*/ 4490888 h 6812607"/>
              <a:gd name="connsiteX3197" fmla="*/ 5662910 w 6682383"/>
              <a:gd name="connsiteY3197" fmla="*/ 4498330 h 6812607"/>
              <a:gd name="connsiteX3198" fmla="*/ 5662910 w 6682383"/>
              <a:gd name="connsiteY3198" fmla="*/ 4505771 h 6812607"/>
              <a:gd name="connsiteX3199" fmla="*/ 5666631 w 6682383"/>
              <a:gd name="connsiteY3199" fmla="*/ 4498330 h 6812607"/>
              <a:gd name="connsiteX3200" fmla="*/ 5666631 w 6682383"/>
              <a:gd name="connsiteY3200" fmla="*/ 4490888 h 6812607"/>
              <a:gd name="connsiteX3201" fmla="*/ 96738 w 6682383"/>
              <a:gd name="connsiteY3201" fmla="*/ 4490888 h 6812607"/>
              <a:gd name="connsiteX3202" fmla="*/ 89297 w 6682383"/>
              <a:gd name="connsiteY3202" fmla="*/ 4494609 h 6812607"/>
              <a:gd name="connsiteX3203" fmla="*/ 93018 w 6682383"/>
              <a:gd name="connsiteY3203" fmla="*/ 4498330 h 6812607"/>
              <a:gd name="connsiteX3204" fmla="*/ 96738 w 6682383"/>
              <a:gd name="connsiteY3204" fmla="*/ 4498330 h 6812607"/>
              <a:gd name="connsiteX3205" fmla="*/ 104180 w 6682383"/>
              <a:gd name="connsiteY3205" fmla="*/ 4490888 h 6812607"/>
              <a:gd name="connsiteX3206" fmla="*/ 5551289 w 6682383"/>
              <a:gd name="connsiteY3206" fmla="*/ 4487168 h 6812607"/>
              <a:gd name="connsiteX3207" fmla="*/ 5543847 w 6682383"/>
              <a:gd name="connsiteY3207" fmla="*/ 4490888 h 6812607"/>
              <a:gd name="connsiteX3208" fmla="*/ 5551289 w 6682383"/>
              <a:gd name="connsiteY3208" fmla="*/ 4498330 h 6812607"/>
              <a:gd name="connsiteX3209" fmla="*/ 5543847 w 6682383"/>
              <a:gd name="connsiteY3209" fmla="*/ 4513213 h 6812607"/>
              <a:gd name="connsiteX3210" fmla="*/ 5528965 w 6682383"/>
              <a:gd name="connsiteY3210" fmla="*/ 4528095 h 6812607"/>
              <a:gd name="connsiteX3211" fmla="*/ 5536406 w 6682383"/>
              <a:gd name="connsiteY3211" fmla="*/ 4535537 h 6812607"/>
              <a:gd name="connsiteX3212" fmla="*/ 5551289 w 6682383"/>
              <a:gd name="connsiteY3212" fmla="*/ 4542978 h 6812607"/>
              <a:gd name="connsiteX3213" fmla="*/ 5555010 w 6682383"/>
              <a:gd name="connsiteY3213" fmla="*/ 4554140 h 6812607"/>
              <a:gd name="connsiteX3214" fmla="*/ 5543847 w 6682383"/>
              <a:gd name="connsiteY3214" fmla="*/ 4557861 h 6812607"/>
              <a:gd name="connsiteX3215" fmla="*/ 5536406 w 6682383"/>
              <a:gd name="connsiteY3215" fmla="*/ 4557861 h 6812607"/>
              <a:gd name="connsiteX3216" fmla="*/ 5536406 w 6682383"/>
              <a:gd name="connsiteY3216" fmla="*/ 4572744 h 6812607"/>
              <a:gd name="connsiteX3217" fmla="*/ 5543847 w 6682383"/>
              <a:gd name="connsiteY3217" fmla="*/ 4580185 h 6812607"/>
              <a:gd name="connsiteX3218" fmla="*/ 5543847 w 6682383"/>
              <a:gd name="connsiteY3218" fmla="*/ 4572744 h 6812607"/>
              <a:gd name="connsiteX3219" fmla="*/ 5551289 w 6682383"/>
              <a:gd name="connsiteY3219" fmla="*/ 4565303 h 6812607"/>
              <a:gd name="connsiteX3220" fmla="*/ 5558730 w 6682383"/>
              <a:gd name="connsiteY3220" fmla="*/ 4557861 h 6812607"/>
              <a:gd name="connsiteX3221" fmla="*/ 5577334 w 6682383"/>
              <a:gd name="connsiteY3221" fmla="*/ 4546699 h 6812607"/>
              <a:gd name="connsiteX3222" fmla="*/ 5588496 w 6682383"/>
              <a:gd name="connsiteY3222" fmla="*/ 4557861 h 6812607"/>
              <a:gd name="connsiteX3223" fmla="*/ 5610820 w 6682383"/>
              <a:gd name="connsiteY3223" fmla="*/ 4580185 h 6812607"/>
              <a:gd name="connsiteX3224" fmla="*/ 5618261 w 6682383"/>
              <a:gd name="connsiteY3224" fmla="*/ 4572744 h 6812607"/>
              <a:gd name="connsiteX3225" fmla="*/ 5625703 w 6682383"/>
              <a:gd name="connsiteY3225" fmla="*/ 4569023 h 6812607"/>
              <a:gd name="connsiteX3226" fmla="*/ 5633144 w 6682383"/>
              <a:gd name="connsiteY3226" fmla="*/ 4565303 h 6812607"/>
              <a:gd name="connsiteX3227" fmla="*/ 5633144 w 6682383"/>
              <a:gd name="connsiteY3227" fmla="*/ 4557861 h 6812607"/>
              <a:gd name="connsiteX3228" fmla="*/ 5618261 w 6682383"/>
              <a:gd name="connsiteY3228" fmla="*/ 4550420 h 6812607"/>
              <a:gd name="connsiteX3229" fmla="*/ 5610820 w 6682383"/>
              <a:gd name="connsiteY3229" fmla="*/ 4546699 h 6812607"/>
              <a:gd name="connsiteX3230" fmla="*/ 5603379 w 6682383"/>
              <a:gd name="connsiteY3230" fmla="*/ 4535537 h 6812607"/>
              <a:gd name="connsiteX3231" fmla="*/ 5610820 w 6682383"/>
              <a:gd name="connsiteY3231" fmla="*/ 4535537 h 6812607"/>
              <a:gd name="connsiteX3232" fmla="*/ 5607099 w 6682383"/>
              <a:gd name="connsiteY3232" fmla="*/ 4528095 h 6812607"/>
              <a:gd name="connsiteX3233" fmla="*/ 5595937 w 6682383"/>
              <a:gd name="connsiteY3233" fmla="*/ 4528095 h 6812607"/>
              <a:gd name="connsiteX3234" fmla="*/ 5584775 w 6682383"/>
              <a:gd name="connsiteY3234" fmla="*/ 4535537 h 6812607"/>
              <a:gd name="connsiteX3235" fmla="*/ 5577334 w 6682383"/>
              <a:gd name="connsiteY3235" fmla="*/ 4539258 h 6812607"/>
              <a:gd name="connsiteX3236" fmla="*/ 5569892 w 6682383"/>
              <a:gd name="connsiteY3236" fmla="*/ 4535537 h 6812607"/>
              <a:gd name="connsiteX3237" fmla="*/ 5566172 w 6682383"/>
              <a:gd name="connsiteY3237" fmla="*/ 4520654 h 6812607"/>
              <a:gd name="connsiteX3238" fmla="*/ 5566172 w 6682383"/>
              <a:gd name="connsiteY3238" fmla="*/ 4505771 h 6812607"/>
              <a:gd name="connsiteX3239" fmla="*/ 5558730 w 6682383"/>
              <a:gd name="connsiteY3239" fmla="*/ 4490888 h 6812607"/>
              <a:gd name="connsiteX3240" fmla="*/ 5551289 w 6682383"/>
              <a:gd name="connsiteY3240" fmla="*/ 4487168 h 6812607"/>
              <a:gd name="connsiteX3241" fmla="*/ 6287988 w 6682383"/>
              <a:gd name="connsiteY3241" fmla="*/ 4483447 h 6812607"/>
              <a:gd name="connsiteX3242" fmla="*/ 6295429 w 6682383"/>
              <a:gd name="connsiteY3242" fmla="*/ 4494609 h 6812607"/>
              <a:gd name="connsiteX3243" fmla="*/ 6293941 w 6682383"/>
              <a:gd name="connsiteY3243" fmla="*/ 4495353 h 6812607"/>
              <a:gd name="connsiteX3244" fmla="*/ 5893593 w 6682383"/>
              <a:gd name="connsiteY3244" fmla="*/ 4483447 h 6812607"/>
              <a:gd name="connsiteX3245" fmla="*/ 5901035 w 6682383"/>
              <a:gd name="connsiteY3245" fmla="*/ 4483447 h 6812607"/>
              <a:gd name="connsiteX3246" fmla="*/ 5901035 w 6682383"/>
              <a:gd name="connsiteY3246" fmla="*/ 4490888 h 6812607"/>
              <a:gd name="connsiteX3247" fmla="*/ 5897314 w 6682383"/>
              <a:gd name="connsiteY3247" fmla="*/ 4490888 h 6812607"/>
              <a:gd name="connsiteX3248" fmla="*/ 5893593 w 6682383"/>
              <a:gd name="connsiteY3248" fmla="*/ 4483447 h 6812607"/>
              <a:gd name="connsiteX3249" fmla="*/ 5447109 w 6682383"/>
              <a:gd name="connsiteY3249" fmla="*/ 4483447 h 6812607"/>
              <a:gd name="connsiteX3250" fmla="*/ 5447109 w 6682383"/>
              <a:gd name="connsiteY3250" fmla="*/ 4490888 h 6812607"/>
              <a:gd name="connsiteX3251" fmla="*/ 5450830 w 6682383"/>
              <a:gd name="connsiteY3251" fmla="*/ 4487168 h 6812607"/>
              <a:gd name="connsiteX3252" fmla="*/ 5447109 w 6682383"/>
              <a:gd name="connsiteY3252" fmla="*/ 4483447 h 6812607"/>
              <a:gd name="connsiteX3253" fmla="*/ 6191250 w 6682383"/>
              <a:gd name="connsiteY3253" fmla="*/ 4476006 h 6812607"/>
              <a:gd name="connsiteX3254" fmla="*/ 6196831 w 6682383"/>
              <a:gd name="connsiteY3254" fmla="*/ 4477866 h 6812607"/>
              <a:gd name="connsiteX3255" fmla="*/ 6191250 w 6682383"/>
              <a:gd name="connsiteY3255" fmla="*/ 4483447 h 6812607"/>
              <a:gd name="connsiteX3256" fmla="*/ 6191250 w 6682383"/>
              <a:gd name="connsiteY3256" fmla="*/ 4476006 h 6812607"/>
              <a:gd name="connsiteX3257" fmla="*/ 5878711 w 6682383"/>
              <a:gd name="connsiteY3257" fmla="*/ 4476006 h 6812607"/>
              <a:gd name="connsiteX3258" fmla="*/ 5886152 w 6682383"/>
              <a:gd name="connsiteY3258" fmla="*/ 4483447 h 6812607"/>
              <a:gd name="connsiteX3259" fmla="*/ 5878711 w 6682383"/>
              <a:gd name="connsiteY3259" fmla="*/ 4483447 h 6812607"/>
              <a:gd name="connsiteX3260" fmla="*/ 6261943 w 6682383"/>
              <a:gd name="connsiteY3260" fmla="*/ 4468565 h 6812607"/>
              <a:gd name="connsiteX3261" fmla="*/ 6273105 w 6682383"/>
              <a:gd name="connsiteY3261" fmla="*/ 4476006 h 6812607"/>
              <a:gd name="connsiteX3262" fmla="*/ 6265664 w 6682383"/>
              <a:gd name="connsiteY3262" fmla="*/ 4476006 h 6812607"/>
              <a:gd name="connsiteX3263" fmla="*/ 6206133 w 6682383"/>
              <a:gd name="connsiteY3263" fmla="*/ 4468564 h 6812607"/>
              <a:gd name="connsiteX3264" fmla="*/ 6206133 w 6682383"/>
              <a:gd name="connsiteY3264" fmla="*/ 4472285 h 6812607"/>
              <a:gd name="connsiteX3265" fmla="*/ 6206133 w 6682383"/>
              <a:gd name="connsiteY3265" fmla="*/ 4483447 h 6812607"/>
              <a:gd name="connsiteX3266" fmla="*/ 6213574 w 6682383"/>
              <a:gd name="connsiteY3266" fmla="*/ 4490888 h 6812607"/>
              <a:gd name="connsiteX3267" fmla="*/ 6226404 w 6682383"/>
              <a:gd name="connsiteY3267" fmla="*/ 4494737 h 6812607"/>
              <a:gd name="connsiteX3268" fmla="*/ 6221015 w 6682383"/>
              <a:gd name="connsiteY3268" fmla="*/ 4498330 h 6812607"/>
              <a:gd name="connsiteX3269" fmla="*/ 6202412 w 6682383"/>
              <a:gd name="connsiteY3269" fmla="*/ 4490888 h 6812607"/>
              <a:gd name="connsiteX3270" fmla="*/ 6191250 w 6682383"/>
              <a:gd name="connsiteY3270" fmla="*/ 4483447 h 6812607"/>
              <a:gd name="connsiteX3271" fmla="*/ 6198691 w 6682383"/>
              <a:gd name="connsiteY3271" fmla="*/ 4483447 h 6812607"/>
              <a:gd name="connsiteX3272" fmla="*/ 6196831 w 6682383"/>
              <a:gd name="connsiteY3272" fmla="*/ 4477866 h 6812607"/>
              <a:gd name="connsiteX3273" fmla="*/ 5834062 w 6682383"/>
              <a:gd name="connsiteY3273" fmla="*/ 4468564 h 6812607"/>
              <a:gd name="connsiteX3274" fmla="*/ 5841504 w 6682383"/>
              <a:gd name="connsiteY3274" fmla="*/ 4468564 h 6812607"/>
              <a:gd name="connsiteX3275" fmla="*/ 5837783 w 6682383"/>
              <a:gd name="connsiteY3275" fmla="*/ 4476006 h 6812607"/>
              <a:gd name="connsiteX3276" fmla="*/ 5834062 w 6682383"/>
              <a:gd name="connsiteY3276" fmla="*/ 4476006 h 6812607"/>
              <a:gd name="connsiteX3277" fmla="*/ 5834062 w 6682383"/>
              <a:gd name="connsiteY3277" fmla="*/ 4468564 h 6812607"/>
              <a:gd name="connsiteX3278" fmla="*/ 6154043 w 6682383"/>
              <a:gd name="connsiteY3278" fmla="*/ 4461123 h 6812607"/>
              <a:gd name="connsiteX3279" fmla="*/ 6161484 w 6682383"/>
              <a:gd name="connsiteY3279" fmla="*/ 4461123 h 6812607"/>
              <a:gd name="connsiteX3280" fmla="*/ 6168926 w 6682383"/>
              <a:gd name="connsiteY3280" fmla="*/ 4468564 h 6812607"/>
              <a:gd name="connsiteX3281" fmla="*/ 6161484 w 6682383"/>
              <a:gd name="connsiteY3281" fmla="*/ 4468564 h 6812607"/>
              <a:gd name="connsiteX3282" fmla="*/ 6131718 w 6682383"/>
              <a:gd name="connsiteY3282" fmla="*/ 4461123 h 6812607"/>
              <a:gd name="connsiteX3283" fmla="*/ 6146601 w 6682383"/>
              <a:gd name="connsiteY3283" fmla="*/ 4476006 h 6812607"/>
              <a:gd name="connsiteX3284" fmla="*/ 6142881 w 6682383"/>
              <a:gd name="connsiteY3284" fmla="*/ 4479726 h 6812607"/>
              <a:gd name="connsiteX3285" fmla="*/ 6139160 w 6682383"/>
              <a:gd name="connsiteY3285" fmla="*/ 4472285 h 6812607"/>
              <a:gd name="connsiteX3286" fmla="*/ 6131718 w 6682383"/>
              <a:gd name="connsiteY3286" fmla="*/ 4461123 h 6812607"/>
              <a:gd name="connsiteX3287" fmla="*/ 5856386 w 6682383"/>
              <a:gd name="connsiteY3287" fmla="*/ 4461123 h 6812607"/>
              <a:gd name="connsiteX3288" fmla="*/ 5856386 w 6682383"/>
              <a:gd name="connsiteY3288" fmla="*/ 4468564 h 6812607"/>
              <a:gd name="connsiteX3289" fmla="*/ 5856386 w 6682383"/>
              <a:gd name="connsiteY3289" fmla="*/ 4476006 h 6812607"/>
              <a:gd name="connsiteX3290" fmla="*/ 5852666 w 6682383"/>
              <a:gd name="connsiteY3290" fmla="*/ 4468564 h 6812607"/>
              <a:gd name="connsiteX3291" fmla="*/ 5856386 w 6682383"/>
              <a:gd name="connsiteY3291" fmla="*/ 4461123 h 6812607"/>
              <a:gd name="connsiteX3292" fmla="*/ 5737324 w 6682383"/>
              <a:gd name="connsiteY3292" fmla="*/ 4461123 h 6812607"/>
              <a:gd name="connsiteX3293" fmla="*/ 5737324 w 6682383"/>
              <a:gd name="connsiteY3293" fmla="*/ 4468564 h 6812607"/>
              <a:gd name="connsiteX3294" fmla="*/ 5733603 w 6682383"/>
              <a:gd name="connsiteY3294" fmla="*/ 4476006 h 6812607"/>
              <a:gd name="connsiteX3295" fmla="*/ 5729883 w 6682383"/>
              <a:gd name="connsiteY3295" fmla="*/ 4468564 h 6812607"/>
              <a:gd name="connsiteX3296" fmla="*/ 6287988 w 6682383"/>
              <a:gd name="connsiteY3296" fmla="*/ 4453681 h 6812607"/>
              <a:gd name="connsiteX3297" fmla="*/ 6291709 w 6682383"/>
              <a:gd name="connsiteY3297" fmla="*/ 4457402 h 6812607"/>
              <a:gd name="connsiteX3298" fmla="*/ 6295429 w 6682383"/>
              <a:gd name="connsiteY3298" fmla="*/ 4461123 h 6812607"/>
              <a:gd name="connsiteX3299" fmla="*/ 6287988 w 6682383"/>
              <a:gd name="connsiteY3299" fmla="*/ 4461123 h 6812607"/>
              <a:gd name="connsiteX3300" fmla="*/ 6287988 w 6682383"/>
              <a:gd name="connsiteY3300" fmla="*/ 4453681 h 6812607"/>
              <a:gd name="connsiteX3301" fmla="*/ 6191250 w 6682383"/>
              <a:gd name="connsiteY3301" fmla="*/ 4453681 h 6812607"/>
              <a:gd name="connsiteX3302" fmla="*/ 6213574 w 6682383"/>
              <a:gd name="connsiteY3302" fmla="*/ 4453681 h 6812607"/>
              <a:gd name="connsiteX3303" fmla="*/ 6232177 w 6682383"/>
              <a:gd name="connsiteY3303" fmla="*/ 4461123 h 6812607"/>
              <a:gd name="connsiteX3304" fmla="*/ 6250781 w 6682383"/>
              <a:gd name="connsiteY3304" fmla="*/ 4461123 h 6812607"/>
              <a:gd name="connsiteX3305" fmla="*/ 6261943 w 6682383"/>
              <a:gd name="connsiteY3305" fmla="*/ 4468564 h 6812607"/>
              <a:gd name="connsiteX3306" fmla="*/ 6250781 w 6682383"/>
              <a:gd name="connsiteY3306" fmla="*/ 4476006 h 6812607"/>
              <a:gd name="connsiteX3307" fmla="*/ 6243340 w 6682383"/>
              <a:gd name="connsiteY3307" fmla="*/ 4468564 h 6812607"/>
              <a:gd name="connsiteX3308" fmla="*/ 6235898 w 6682383"/>
              <a:gd name="connsiteY3308" fmla="*/ 4476006 h 6812607"/>
              <a:gd name="connsiteX3309" fmla="*/ 6221015 w 6682383"/>
              <a:gd name="connsiteY3309" fmla="*/ 4464844 h 6812607"/>
              <a:gd name="connsiteX3310" fmla="*/ 6206133 w 6682383"/>
              <a:gd name="connsiteY3310" fmla="*/ 4461123 h 6812607"/>
              <a:gd name="connsiteX3311" fmla="*/ 6198691 w 6682383"/>
              <a:gd name="connsiteY3311" fmla="*/ 4457402 h 6812607"/>
              <a:gd name="connsiteX3312" fmla="*/ 6191250 w 6682383"/>
              <a:gd name="connsiteY3312" fmla="*/ 4453681 h 6812607"/>
              <a:gd name="connsiteX3313" fmla="*/ 5819179 w 6682383"/>
              <a:gd name="connsiteY3313" fmla="*/ 4453681 h 6812607"/>
              <a:gd name="connsiteX3314" fmla="*/ 5826621 w 6682383"/>
              <a:gd name="connsiteY3314" fmla="*/ 4453681 h 6812607"/>
              <a:gd name="connsiteX3315" fmla="*/ 5826621 w 6682383"/>
              <a:gd name="connsiteY3315" fmla="*/ 4461123 h 6812607"/>
              <a:gd name="connsiteX3316" fmla="*/ 5819179 w 6682383"/>
              <a:gd name="connsiteY3316" fmla="*/ 4461123 h 6812607"/>
              <a:gd name="connsiteX3317" fmla="*/ 5819179 w 6682383"/>
              <a:gd name="connsiteY3317" fmla="*/ 4453681 h 6812607"/>
              <a:gd name="connsiteX3318" fmla="*/ 5811738 w 6682383"/>
              <a:gd name="connsiteY3318" fmla="*/ 4453681 h 6812607"/>
              <a:gd name="connsiteX3319" fmla="*/ 5819179 w 6682383"/>
              <a:gd name="connsiteY3319" fmla="*/ 4461123 h 6812607"/>
              <a:gd name="connsiteX3320" fmla="*/ 5811738 w 6682383"/>
              <a:gd name="connsiteY3320" fmla="*/ 4461123 h 6812607"/>
              <a:gd name="connsiteX3321" fmla="*/ 5811738 w 6682383"/>
              <a:gd name="connsiteY3321" fmla="*/ 4453681 h 6812607"/>
              <a:gd name="connsiteX3322" fmla="*/ 5707558 w 6682383"/>
              <a:gd name="connsiteY3322" fmla="*/ 4453681 h 6812607"/>
              <a:gd name="connsiteX3323" fmla="*/ 5715000 w 6682383"/>
              <a:gd name="connsiteY3323" fmla="*/ 4461123 h 6812607"/>
              <a:gd name="connsiteX3324" fmla="*/ 5715000 w 6682383"/>
              <a:gd name="connsiteY3324" fmla="*/ 4468564 h 6812607"/>
              <a:gd name="connsiteX3325" fmla="*/ 5714070 w 6682383"/>
              <a:gd name="connsiteY3325" fmla="*/ 4468564 h 6812607"/>
              <a:gd name="connsiteX3326" fmla="*/ 5707558 w 6682383"/>
              <a:gd name="connsiteY3326" fmla="*/ 4468564 h 6812607"/>
              <a:gd name="connsiteX3327" fmla="*/ 5692676 w 6682383"/>
              <a:gd name="connsiteY3327" fmla="*/ 4461123 h 6812607"/>
              <a:gd name="connsiteX3328" fmla="*/ 5700117 w 6682383"/>
              <a:gd name="connsiteY3328" fmla="*/ 4457402 h 6812607"/>
              <a:gd name="connsiteX3329" fmla="*/ 5707558 w 6682383"/>
              <a:gd name="connsiteY3329" fmla="*/ 4453681 h 6812607"/>
              <a:gd name="connsiteX3330" fmla="*/ 104180 w 6682383"/>
              <a:gd name="connsiteY3330" fmla="*/ 4438799 h 6812607"/>
              <a:gd name="connsiteX3331" fmla="*/ 104180 w 6682383"/>
              <a:gd name="connsiteY3331" fmla="*/ 4446240 h 6812607"/>
              <a:gd name="connsiteX3332" fmla="*/ 96738 w 6682383"/>
              <a:gd name="connsiteY3332" fmla="*/ 4446240 h 6812607"/>
              <a:gd name="connsiteX3333" fmla="*/ 104180 w 6682383"/>
              <a:gd name="connsiteY3333" fmla="*/ 4438799 h 6812607"/>
              <a:gd name="connsiteX3334" fmla="*/ 5707558 w 6682383"/>
              <a:gd name="connsiteY3334" fmla="*/ 4431357 h 6812607"/>
              <a:gd name="connsiteX3335" fmla="*/ 5715000 w 6682383"/>
              <a:gd name="connsiteY3335" fmla="*/ 4431357 h 6812607"/>
              <a:gd name="connsiteX3336" fmla="*/ 5707558 w 6682383"/>
              <a:gd name="connsiteY3336" fmla="*/ 4438799 h 6812607"/>
              <a:gd name="connsiteX3337" fmla="*/ 5633144 w 6682383"/>
              <a:gd name="connsiteY3337" fmla="*/ 4431357 h 6812607"/>
              <a:gd name="connsiteX3338" fmla="*/ 5640586 w 6682383"/>
              <a:gd name="connsiteY3338" fmla="*/ 4438799 h 6812607"/>
              <a:gd name="connsiteX3339" fmla="*/ 5655468 w 6682383"/>
              <a:gd name="connsiteY3339" fmla="*/ 4431357 h 6812607"/>
              <a:gd name="connsiteX3340" fmla="*/ 5648027 w 6682383"/>
              <a:gd name="connsiteY3340" fmla="*/ 4431357 h 6812607"/>
              <a:gd name="connsiteX3341" fmla="*/ 5640586 w 6682383"/>
              <a:gd name="connsiteY3341" fmla="*/ 4431357 h 6812607"/>
              <a:gd name="connsiteX3342" fmla="*/ 5506640 w 6682383"/>
              <a:gd name="connsiteY3342" fmla="*/ 4431357 h 6812607"/>
              <a:gd name="connsiteX3343" fmla="*/ 5517802 w 6682383"/>
              <a:gd name="connsiteY3343" fmla="*/ 4438799 h 6812607"/>
              <a:gd name="connsiteX3344" fmla="*/ 5528965 w 6682383"/>
              <a:gd name="connsiteY3344" fmla="*/ 4435078 h 6812607"/>
              <a:gd name="connsiteX3345" fmla="*/ 5517802 w 6682383"/>
              <a:gd name="connsiteY3345" fmla="*/ 4431357 h 6812607"/>
              <a:gd name="connsiteX3346" fmla="*/ 5506640 w 6682383"/>
              <a:gd name="connsiteY3346" fmla="*/ 4431357 h 6812607"/>
              <a:gd name="connsiteX3347" fmla="*/ 5387578 w 6682383"/>
              <a:gd name="connsiteY3347" fmla="*/ 4431357 h 6812607"/>
              <a:gd name="connsiteX3348" fmla="*/ 5395019 w 6682383"/>
              <a:gd name="connsiteY3348" fmla="*/ 4438799 h 6812607"/>
              <a:gd name="connsiteX3349" fmla="*/ 5395019 w 6682383"/>
              <a:gd name="connsiteY3349" fmla="*/ 4431357 h 6812607"/>
              <a:gd name="connsiteX3350" fmla="*/ 5387578 w 6682383"/>
              <a:gd name="connsiteY3350" fmla="*/ 4431357 h 6812607"/>
              <a:gd name="connsiteX3351" fmla="*/ 6377285 w 6682383"/>
              <a:gd name="connsiteY3351" fmla="*/ 4423916 h 6812607"/>
              <a:gd name="connsiteX3352" fmla="*/ 6392167 w 6682383"/>
              <a:gd name="connsiteY3352" fmla="*/ 4431357 h 6812607"/>
              <a:gd name="connsiteX3353" fmla="*/ 6377285 w 6682383"/>
              <a:gd name="connsiteY3353" fmla="*/ 4431357 h 6812607"/>
              <a:gd name="connsiteX3354" fmla="*/ 5588496 w 6682383"/>
              <a:gd name="connsiteY3354" fmla="*/ 4423916 h 6812607"/>
              <a:gd name="connsiteX3355" fmla="*/ 5595937 w 6682383"/>
              <a:gd name="connsiteY3355" fmla="*/ 4431357 h 6812607"/>
              <a:gd name="connsiteX3356" fmla="*/ 5595937 w 6682383"/>
              <a:gd name="connsiteY3356" fmla="*/ 4423916 h 6812607"/>
              <a:gd name="connsiteX3357" fmla="*/ 5588496 w 6682383"/>
              <a:gd name="connsiteY3357" fmla="*/ 4423916 h 6812607"/>
              <a:gd name="connsiteX3358" fmla="*/ 5536406 w 6682383"/>
              <a:gd name="connsiteY3358" fmla="*/ 4423916 h 6812607"/>
              <a:gd name="connsiteX3359" fmla="*/ 5532685 w 6682383"/>
              <a:gd name="connsiteY3359" fmla="*/ 4435078 h 6812607"/>
              <a:gd name="connsiteX3360" fmla="*/ 5528965 w 6682383"/>
              <a:gd name="connsiteY3360" fmla="*/ 4446240 h 6812607"/>
              <a:gd name="connsiteX3361" fmla="*/ 5525244 w 6682383"/>
              <a:gd name="connsiteY3361" fmla="*/ 4446240 h 6812607"/>
              <a:gd name="connsiteX3362" fmla="*/ 5514082 w 6682383"/>
              <a:gd name="connsiteY3362" fmla="*/ 4446240 h 6812607"/>
              <a:gd name="connsiteX3363" fmla="*/ 5514082 w 6682383"/>
              <a:gd name="connsiteY3363" fmla="*/ 4453681 h 6812607"/>
              <a:gd name="connsiteX3364" fmla="*/ 5532685 w 6682383"/>
              <a:gd name="connsiteY3364" fmla="*/ 4453681 h 6812607"/>
              <a:gd name="connsiteX3365" fmla="*/ 5543847 w 6682383"/>
              <a:gd name="connsiteY3365" fmla="*/ 4453681 h 6812607"/>
              <a:gd name="connsiteX3366" fmla="*/ 5551289 w 6682383"/>
              <a:gd name="connsiteY3366" fmla="*/ 4464844 h 6812607"/>
              <a:gd name="connsiteX3367" fmla="*/ 5558730 w 6682383"/>
              <a:gd name="connsiteY3367" fmla="*/ 4468564 h 6812607"/>
              <a:gd name="connsiteX3368" fmla="*/ 5558730 w 6682383"/>
              <a:gd name="connsiteY3368" fmla="*/ 4461123 h 6812607"/>
              <a:gd name="connsiteX3369" fmla="*/ 5558730 w 6682383"/>
              <a:gd name="connsiteY3369" fmla="*/ 4453681 h 6812607"/>
              <a:gd name="connsiteX3370" fmla="*/ 5551289 w 6682383"/>
              <a:gd name="connsiteY3370" fmla="*/ 4438799 h 6812607"/>
              <a:gd name="connsiteX3371" fmla="*/ 5543847 w 6682383"/>
              <a:gd name="connsiteY3371" fmla="*/ 4431357 h 6812607"/>
              <a:gd name="connsiteX3372" fmla="*/ 5536406 w 6682383"/>
              <a:gd name="connsiteY3372" fmla="*/ 4423916 h 6812607"/>
              <a:gd name="connsiteX3373" fmla="*/ 5484316 w 6682383"/>
              <a:gd name="connsiteY3373" fmla="*/ 4423916 h 6812607"/>
              <a:gd name="connsiteX3374" fmla="*/ 5484316 w 6682383"/>
              <a:gd name="connsiteY3374" fmla="*/ 4438799 h 6812607"/>
              <a:gd name="connsiteX3375" fmla="*/ 5491758 w 6682383"/>
              <a:gd name="connsiteY3375" fmla="*/ 4438799 h 6812607"/>
              <a:gd name="connsiteX3376" fmla="*/ 5491758 w 6682383"/>
              <a:gd name="connsiteY3376" fmla="*/ 4431357 h 6812607"/>
              <a:gd name="connsiteX3377" fmla="*/ 5491758 w 6682383"/>
              <a:gd name="connsiteY3377" fmla="*/ 4427636 h 6812607"/>
              <a:gd name="connsiteX3378" fmla="*/ 5484316 w 6682383"/>
              <a:gd name="connsiteY3378" fmla="*/ 4423916 h 6812607"/>
              <a:gd name="connsiteX3379" fmla="*/ 5461992 w 6682383"/>
              <a:gd name="connsiteY3379" fmla="*/ 4423916 h 6812607"/>
              <a:gd name="connsiteX3380" fmla="*/ 5458271 w 6682383"/>
              <a:gd name="connsiteY3380" fmla="*/ 4431357 h 6812607"/>
              <a:gd name="connsiteX3381" fmla="*/ 5461992 w 6682383"/>
              <a:gd name="connsiteY3381" fmla="*/ 4438799 h 6812607"/>
              <a:gd name="connsiteX3382" fmla="*/ 5469433 w 6682383"/>
              <a:gd name="connsiteY3382" fmla="*/ 4431357 h 6812607"/>
              <a:gd name="connsiteX3383" fmla="*/ 5365254 w 6682383"/>
              <a:gd name="connsiteY3383" fmla="*/ 4423916 h 6812607"/>
              <a:gd name="connsiteX3384" fmla="*/ 5365254 w 6682383"/>
              <a:gd name="connsiteY3384" fmla="*/ 4431357 h 6812607"/>
              <a:gd name="connsiteX3385" fmla="*/ 5372695 w 6682383"/>
              <a:gd name="connsiteY3385" fmla="*/ 4423916 h 6812607"/>
              <a:gd name="connsiteX3386" fmla="*/ 5365254 w 6682383"/>
              <a:gd name="connsiteY3386" fmla="*/ 4423916 h 6812607"/>
              <a:gd name="connsiteX3387" fmla="*/ 5945683 w 6682383"/>
              <a:gd name="connsiteY3387" fmla="*/ 4416474 h 6812607"/>
              <a:gd name="connsiteX3388" fmla="*/ 5953125 w 6682383"/>
              <a:gd name="connsiteY3388" fmla="*/ 4423916 h 6812607"/>
              <a:gd name="connsiteX3389" fmla="*/ 5968008 w 6682383"/>
              <a:gd name="connsiteY3389" fmla="*/ 4416474 h 6812607"/>
              <a:gd name="connsiteX3390" fmla="*/ 5975449 w 6682383"/>
              <a:gd name="connsiteY3390" fmla="*/ 4431357 h 6812607"/>
              <a:gd name="connsiteX3391" fmla="*/ 5982890 w 6682383"/>
              <a:gd name="connsiteY3391" fmla="*/ 4431357 h 6812607"/>
              <a:gd name="connsiteX3392" fmla="*/ 5990332 w 6682383"/>
              <a:gd name="connsiteY3392" fmla="*/ 4423916 h 6812607"/>
              <a:gd name="connsiteX3393" fmla="*/ 5997773 w 6682383"/>
              <a:gd name="connsiteY3393" fmla="*/ 4423916 h 6812607"/>
              <a:gd name="connsiteX3394" fmla="*/ 6005215 w 6682383"/>
              <a:gd name="connsiteY3394" fmla="*/ 4416474 h 6812607"/>
              <a:gd name="connsiteX3395" fmla="*/ 6005215 w 6682383"/>
              <a:gd name="connsiteY3395" fmla="*/ 4423916 h 6812607"/>
              <a:gd name="connsiteX3396" fmla="*/ 6012656 w 6682383"/>
              <a:gd name="connsiteY3396" fmla="*/ 4431357 h 6812607"/>
              <a:gd name="connsiteX3397" fmla="*/ 6020097 w 6682383"/>
              <a:gd name="connsiteY3397" fmla="*/ 4431357 h 6812607"/>
              <a:gd name="connsiteX3398" fmla="*/ 6016377 w 6682383"/>
              <a:gd name="connsiteY3398" fmla="*/ 4438799 h 6812607"/>
              <a:gd name="connsiteX3399" fmla="*/ 6020097 w 6682383"/>
              <a:gd name="connsiteY3399" fmla="*/ 4446240 h 6812607"/>
              <a:gd name="connsiteX3400" fmla="*/ 6020097 w 6682383"/>
              <a:gd name="connsiteY3400" fmla="*/ 4453681 h 6812607"/>
              <a:gd name="connsiteX3401" fmla="*/ 6005215 w 6682383"/>
              <a:gd name="connsiteY3401" fmla="*/ 4449961 h 6812607"/>
              <a:gd name="connsiteX3402" fmla="*/ 5997773 w 6682383"/>
              <a:gd name="connsiteY3402" fmla="*/ 4446240 h 6812607"/>
              <a:gd name="connsiteX3403" fmla="*/ 5986611 w 6682383"/>
              <a:gd name="connsiteY3403" fmla="*/ 4449961 h 6812607"/>
              <a:gd name="connsiteX3404" fmla="*/ 5982890 w 6682383"/>
              <a:gd name="connsiteY3404" fmla="*/ 4453681 h 6812607"/>
              <a:gd name="connsiteX3405" fmla="*/ 5968008 w 6682383"/>
              <a:gd name="connsiteY3405" fmla="*/ 4453681 h 6812607"/>
              <a:gd name="connsiteX3406" fmla="*/ 5968008 w 6682383"/>
              <a:gd name="connsiteY3406" fmla="*/ 4442519 h 6812607"/>
              <a:gd name="connsiteX3407" fmla="*/ 5960566 w 6682383"/>
              <a:gd name="connsiteY3407" fmla="*/ 4446240 h 6812607"/>
              <a:gd name="connsiteX3408" fmla="*/ 5956845 w 6682383"/>
              <a:gd name="connsiteY3408" fmla="*/ 4453681 h 6812607"/>
              <a:gd name="connsiteX3409" fmla="*/ 5953125 w 6682383"/>
              <a:gd name="connsiteY3409" fmla="*/ 4446240 h 6812607"/>
              <a:gd name="connsiteX3410" fmla="*/ 5949404 w 6682383"/>
              <a:gd name="connsiteY3410" fmla="*/ 4442519 h 6812607"/>
              <a:gd name="connsiteX3411" fmla="*/ 5938242 w 6682383"/>
              <a:gd name="connsiteY3411" fmla="*/ 4438799 h 6812607"/>
              <a:gd name="connsiteX3412" fmla="*/ 5923359 w 6682383"/>
              <a:gd name="connsiteY3412" fmla="*/ 4438799 h 6812607"/>
              <a:gd name="connsiteX3413" fmla="*/ 5930801 w 6682383"/>
              <a:gd name="connsiteY3413" fmla="*/ 4423916 h 6812607"/>
              <a:gd name="connsiteX3414" fmla="*/ 5945683 w 6682383"/>
              <a:gd name="connsiteY3414" fmla="*/ 4416474 h 6812607"/>
              <a:gd name="connsiteX3415" fmla="*/ 5744765 w 6682383"/>
              <a:gd name="connsiteY3415" fmla="*/ 4416474 h 6812607"/>
              <a:gd name="connsiteX3416" fmla="*/ 5752207 w 6682383"/>
              <a:gd name="connsiteY3416" fmla="*/ 4416474 h 6812607"/>
              <a:gd name="connsiteX3417" fmla="*/ 5759648 w 6682383"/>
              <a:gd name="connsiteY3417" fmla="*/ 4416474 h 6812607"/>
              <a:gd name="connsiteX3418" fmla="*/ 5767090 w 6682383"/>
              <a:gd name="connsiteY3418" fmla="*/ 4423916 h 6812607"/>
              <a:gd name="connsiteX3419" fmla="*/ 5767090 w 6682383"/>
              <a:gd name="connsiteY3419" fmla="*/ 4431357 h 6812607"/>
              <a:gd name="connsiteX3420" fmla="*/ 5767090 w 6682383"/>
              <a:gd name="connsiteY3420" fmla="*/ 4438799 h 6812607"/>
              <a:gd name="connsiteX3421" fmla="*/ 5781972 w 6682383"/>
              <a:gd name="connsiteY3421" fmla="*/ 4449961 h 6812607"/>
              <a:gd name="connsiteX3422" fmla="*/ 5789414 w 6682383"/>
              <a:gd name="connsiteY3422" fmla="*/ 4453681 h 6812607"/>
              <a:gd name="connsiteX3423" fmla="*/ 5789414 w 6682383"/>
              <a:gd name="connsiteY3423" fmla="*/ 4461123 h 6812607"/>
              <a:gd name="connsiteX3424" fmla="*/ 5774531 w 6682383"/>
              <a:gd name="connsiteY3424" fmla="*/ 4457402 h 6812607"/>
              <a:gd name="connsiteX3425" fmla="*/ 5767090 w 6682383"/>
              <a:gd name="connsiteY3425" fmla="*/ 4461123 h 6812607"/>
              <a:gd name="connsiteX3426" fmla="*/ 5767090 w 6682383"/>
              <a:gd name="connsiteY3426" fmla="*/ 4468564 h 6812607"/>
              <a:gd name="connsiteX3427" fmla="*/ 5774531 w 6682383"/>
              <a:gd name="connsiteY3427" fmla="*/ 4476006 h 6812607"/>
              <a:gd name="connsiteX3428" fmla="*/ 5781972 w 6682383"/>
              <a:gd name="connsiteY3428" fmla="*/ 4476006 h 6812607"/>
              <a:gd name="connsiteX3429" fmla="*/ 5796855 w 6682383"/>
              <a:gd name="connsiteY3429" fmla="*/ 4476006 h 6812607"/>
              <a:gd name="connsiteX3430" fmla="*/ 5804297 w 6682383"/>
              <a:gd name="connsiteY3430" fmla="*/ 4476006 h 6812607"/>
              <a:gd name="connsiteX3431" fmla="*/ 5811738 w 6682383"/>
              <a:gd name="connsiteY3431" fmla="*/ 4476006 h 6812607"/>
              <a:gd name="connsiteX3432" fmla="*/ 5815459 w 6682383"/>
              <a:gd name="connsiteY3432" fmla="*/ 4487168 h 6812607"/>
              <a:gd name="connsiteX3433" fmla="*/ 5819179 w 6682383"/>
              <a:gd name="connsiteY3433" fmla="*/ 4494609 h 6812607"/>
              <a:gd name="connsiteX3434" fmla="*/ 5819179 w 6682383"/>
              <a:gd name="connsiteY3434" fmla="*/ 4498330 h 6812607"/>
              <a:gd name="connsiteX3435" fmla="*/ 5796855 w 6682383"/>
              <a:gd name="connsiteY3435" fmla="*/ 4498330 h 6812607"/>
              <a:gd name="connsiteX3436" fmla="*/ 5781972 w 6682383"/>
              <a:gd name="connsiteY3436" fmla="*/ 4494609 h 6812607"/>
              <a:gd name="connsiteX3437" fmla="*/ 5774531 w 6682383"/>
              <a:gd name="connsiteY3437" fmla="*/ 4490888 h 6812607"/>
              <a:gd name="connsiteX3438" fmla="*/ 5759648 w 6682383"/>
              <a:gd name="connsiteY3438" fmla="*/ 4483447 h 6812607"/>
              <a:gd name="connsiteX3439" fmla="*/ 5752207 w 6682383"/>
              <a:gd name="connsiteY3439" fmla="*/ 4453681 h 6812607"/>
              <a:gd name="connsiteX3440" fmla="*/ 5737324 w 6682383"/>
              <a:gd name="connsiteY3440" fmla="*/ 4446240 h 6812607"/>
              <a:gd name="connsiteX3441" fmla="*/ 5722441 w 6682383"/>
              <a:gd name="connsiteY3441" fmla="*/ 4438799 h 6812607"/>
              <a:gd name="connsiteX3442" fmla="*/ 5729883 w 6682383"/>
              <a:gd name="connsiteY3442" fmla="*/ 4438799 h 6812607"/>
              <a:gd name="connsiteX3443" fmla="*/ 5737324 w 6682383"/>
              <a:gd name="connsiteY3443" fmla="*/ 4438799 h 6812607"/>
              <a:gd name="connsiteX3444" fmla="*/ 5744765 w 6682383"/>
              <a:gd name="connsiteY3444" fmla="*/ 4438799 h 6812607"/>
              <a:gd name="connsiteX3445" fmla="*/ 5752207 w 6682383"/>
              <a:gd name="connsiteY3445" fmla="*/ 4431357 h 6812607"/>
              <a:gd name="connsiteX3446" fmla="*/ 5744765 w 6682383"/>
              <a:gd name="connsiteY3446" fmla="*/ 4423916 h 6812607"/>
              <a:gd name="connsiteX3447" fmla="*/ 5555010 w 6682383"/>
              <a:gd name="connsiteY3447" fmla="*/ 4412754 h 6812607"/>
              <a:gd name="connsiteX3448" fmla="*/ 5551289 w 6682383"/>
              <a:gd name="connsiteY3448" fmla="*/ 4416474 h 6812607"/>
              <a:gd name="connsiteX3449" fmla="*/ 5562451 w 6682383"/>
              <a:gd name="connsiteY3449" fmla="*/ 4423916 h 6812607"/>
              <a:gd name="connsiteX3450" fmla="*/ 5566172 w 6682383"/>
              <a:gd name="connsiteY3450" fmla="*/ 4416474 h 6812607"/>
              <a:gd name="connsiteX3451" fmla="*/ 5555010 w 6682383"/>
              <a:gd name="connsiteY3451" fmla="*/ 4412754 h 6812607"/>
              <a:gd name="connsiteX3452" fmla="*/ 6044282 w 6682383"/>
              <a:gd name="connsiteY3452" fmla="*/ 4411824 h 6812607"/>
              <a:gd name="connsiteX3453" fmla="*/ 6049863 w 6682383"/>
              <a:gd name="connsiteY3453" fmla="*/ 4412754 h 6812607"/>
              <a:gd name="connsiteX3454" fmla="*/ 6049863 w 6682383"/>
              <a:gd name="connsiteY3454" fmla="*/ 4423916 h 6812607"/>
              <a:gd name="connsiteX3455" fmla="*/ 6057304 w 6682383"/>
              <a:gd name="connsiteY3455" fmla="*/ 4431357 h 6812607"/>
              <a:gd name="connsiteX3456" fmla="*/ 6072187 w 6682383"/>
              <a:gd name="connsiteY3456" fmla="*/ 4431357 h 6812607"/>
              <a:gd name="connsiteX3457" fmla="*/ 6101953 w 6682383"/>
              <a:gd name="connsiteY3457" fmla="*/ 4431357 h 6812607"/>
              <a:gd name="connsiteX3458" fmla="*/ 6094511 w 6682383"/>
              <a:gd name="connsiteY3458" fmla="*/ 4435078 h 6812607"/>
              <a:gd name="connsiteX3459" fmla="*/ 6079629 w 6682383"/>
              <a:gd name="connsiteY3459" fmla="*/ 4438799 h 6812607"/>
              <a:gd name="connsiteX3460" fmla="*/ 6064746 w 6682383"/>
              <a:gd name="connsiteY3460" fmla="*/ 4446240 h 6812607"/>
              <a:gd name="connsiteX3461" fmla="*/ 6061025 w 6682383"/>
              <a:gd name="connsiteY3461" fmla="*/ 4442519 h 6812607"/>
              <a:gd name="connsiteX3462" fmla="*/ 6049863 w 6682383"/>
              <a:gd name="connsiteY3462" fmla="*/ 4438799 h 6812607"/>
              <a:gd name="connsiteX3463" fmla="*/ 6042422 w 6682383"/>
              <a:gd name="connsiteY3463" fmla="*/ 4438799 h 6812607"/>
              <a:gd name="connsiteX3464" fmla="*/ 6042422 w 6682383"/>
              <a:gd name="connsiteY3464" fmla="*/ 4431357 h 6812607"/>
              <a:gd name="connsiteX3465" fmla="*/ 6042422 w 6682383"/>
              <a:gd name="connsiteY3465" fmla="*/ 4423916 h 6812607"/>
              <a:gd name="connsiteX3466" fmla="*/ 6042422 w 6682383"/>
              <a:gd name="connsiteY3466" fmla="*/ 4416474 h 6812607"/>
              <a:gd name="connsiteX3467" fmla="*/ 6044282 w 6682383"/>
              <a:gd name="connsiteY3467" fmla="*/ 4411824 h 6812607"/>
              <a:gd name="connsiteX3468" fmla="*/ 5848945 w 6682383"/>
              <a:gd name="connsiteY3468" fmla="*/ 4409033 h 6812607"/>
              <a:gd name="connsiteX3469" fmla="*/ 5863828 w 6682383"/>
              <a:gd name="connsiteY3469" fmla="*/ 4416474 h 6812607"/>
              <a:gd name="connsiteX3470" fmla="*/ 5874990 w 6682383"/>
              <a:gd name="connsiteY3470" fmla="*/ 4416474 h 6812607"/>
              <a:gd name="connsiteX3471" fmla="*/ 5886152 w 6682383"/>
              <a:gd name="connsiteY3471" fmla="*/ 4416474 h 6812607"/>
              <a:gd name="connsiteX3472" fmla="*/ 5901035 w 6682383"/>
              <a:gd name="connsiteY3472" fmla="*/ 4423916 h 6812607"/>
              <a:gd name="connsiteX3473" fmla="*/ 5908476 w 6682383"/>
              <a:gd name="connsiteY3473" fmla="*/ 4423916 h 6812607"/>
              <a:gd name="connsiteX3474" fmla="*/ 5923359 w 6682383"/>
              <a:gd name="connsiteY3474" fmla="*/ 4423916 h 6812607"/>
              <a:gd name="connsiteX3475" fmla="*/ 5915918 w 6682383"/>
              <a:gd name="connsiteY3475" fmla="*/ 4435078 h 6812607"/>
              <a:gd name="connsiteX3476" fmla="*/ 5901035 w 6682383"/>
              <a:gd name="connsiteY3476" fmla="*/ 4438799 h 6812607"/>
              <a:gd name="connsiteX3477" fmla="*/ 5893593 w 6682383"/>
              <a:gd name="connsiteY3477" fmla="*/ 4431357 h 6812607"/>
              <a:gd name="connsiteX3478" fmla="*/ 5878711 w 6682383"/>
              <a:gd name="connsiteY3478" fmla="*/ 4427636 h 6812607"/>
              <a:gd name="connsiteX3479" fmla="*/ 5863828 w 6682383"/>
              <a:gd name="connsiteY3479" fmla="*/ 4423916 h 6812607"/>
              <a:gd name="connsiteX3480" fmla="*/ 5863828 w 6682383"/>
              <a:gd name="connsiteY3480" fmla="*/ 4431357 h 6812607"/>
              <a:gd name="connsiteX3481" fmla="*/ 5848945 w 6682383"/>
              <a:gd name="connsiteY3481" fmla="*/ 4431357 h 6812607"/>
              <a:gd name="connsiteX3482" fmla="*/ 5848945 w 6682383"/>
              <a:gd name="connsiteY3482" fmla="*/ 4409033 h 6812607"/>
              <a:gd name="connsiteX3483" fmla="*/ 5715000 w 6682383"/>
              <a:gd name="connsiteY3483" fmla="*/ 4409033 h 6812607"/>
              <a:gd name="connsiteX3484" fmla="*/ 5718720 w 6682383"/>
              <a:gd name="connsiteY3484" fmla="*/ 4412754 h 6812607"/>
              <a:gd name="connsiteX3485" fmla="*/ 5722441 w 6682383"/>
              <a:gd name="connsiteY3485" fmla="*/ 4416474 h 6812607"/>
              <a:gd name="connsiteX3486" fmla="*/ 5715000 w 6682383"/>
              <a:gd name="connsiteY3486" fmla="*/ 4416474 h 6812607"/>
              <a:gd name="connsiteX3487" fmla="*/ 5707558 w 6682383"/>
              <a:gd name="connsiteY3487" fmla="*/ 4416474 h 6812607"/>
              <a:gd name="connsiteX3488" fmla="*/ 5715000 w 6682383"/>
              <a:gd name="connsiteY3488" fmla="*/ 4409033 h 6812607"/>
              <a:gd name="connsiteX3489" fmla="*/ 5512221 w 6682383"/>
              <a:gd name="connsiteY3489" fmla="*/ 4404382 h 6812607"/>
              <a:gd name="connsiteX3490" fmla="*/ 5506640 w 6682383"/>
              <a:gd name="connsiteY3490" fmla="*/ 4405312 h 6812607"/>
              <a:gd name="connsiteX3491" fmla="*/ 5506640 w 6682383"/>
              <a:gd name="connsiteY3491" fmla="*/ 4416474 h 6812607"/>
              <a:gd name="connsiteX3492" fmla="*/ 5514082 w 6682383"/>
              <a:gd name="connsiteY3492" fmla="*/ 4416474 h 6812607"/>
              <a:gd name="connsiteX3493" fmla="*/ 5514082 w 6682383"/>
              <a:gd name="connsiteY3493" fmla="*/ 4409033 h 6812607"/>
              <a:gd name="connsiteX3494" fmla="*/ 5512221 w 6682383"/>
              <a:gd name="connsiteY3494" fmla="*/ 4404382 h 6812607"/>
              <a:gd name="connsiteX3495" fmla="*/ 6154043 w 6682383"/>
              <a:gd name="connsiteY3495" fmla="*/ 4401592 h 6812607"/>
              <a:gd name="connsiteX3496" fmla="*/ 6161484 w 6682383"/>
              <a:gd name="connsiteY3496" fmla="*/ 4401592 h 6812607"/>
              <a:gd name="connsiteX3497" fmla="*/ 6161484 w 6682383"/>
              <a:gd name="connsiteY3497" fmla="*/ 4409033 h 6812607"/>
              <a:gd name="connsiteX3498" fmla="*/ 6154043 w 6682383"/>
              <a:gd name="connsiteY3498" fmla="*/ 4401592 h 6812607"/>
              <a:gd name="connsiteX3499" fmla="*/ 5715000 w 6682383"/>
              <a:gd name="connsiteY3499" fmla="*/ 4401592 h 6812607"/>
              <a:gd name="connsiteX3500" fmla="*/ 5722441 w 6682383"/>
              <a:gd name="connsiteY3500" fmla="*/ 4401592 h 6812607"/>
              <a:gd name="connsiteX3501" fmla="*/ 5715000 w 6682383"/>
              <a:gd name="connsiteY3501" fmla="*/ 4409033 h 6812607"/>
              <a:gd name="connsiteX3502" fmla="*/ 5715000 w 6682383"/>
              <a:gd name="connsiteY3502" fmla="*/ 4401592 h 6812607"/>
              <a:gd name="connsiteX3503" fmla="*/ 5484316 w 6682383"/>
              <a:gd name="connsiteY3503" fmla="*/ 4401592 h 6812607"/>
              <a:gd name="connsiteX3504" fmla="*/ 5488037 w 6682383"/>
              <a:gd name="connsiteY3504" fmla="*/ 4409033 h 6812607"/>
              <a:gd name="connsiteX3505" fmla="*/ 5491758 w 6682383"/>
              <a:gd name="connsiteY3505" fmla="*/ 4416474 h 6812607"/>
              <a:gd name="connsiteX3506" fmla="*/ 5491758 w 6682383"/>
              <a:gd name="connsiteY3506" fmla="*/ 4409033 h 6812607"/>
              <a:gd name="connsiteX3507" fmla="*/ 5491758 w 6682383"/>
              <a:gd name="connsiteY3507" fmla="*/ 4401592 h 6812607"/>
              <a:gd name="connsiteX3508" fmla="*/ 5484316 w 6682383"/>
              <a:gd name="connsiteY3508" fmla="*/ 4401592 h 6812607"/>
              <a:gd name="connsiteX3509" fmla="*/ 5767090 w 6682383"/>
              <a:gd name="connsiteY3509" fmla="*/ 4394150 h 6812607"/>
              <a:gd name="connsiteX3510" fmla="*/ 5781972 w 6682383"/>
              <a:gd name="connsiteY3510" fmla="*/ 4401592 h 6812607"/>
              <a:gd name="connsiteX3511" fmla="*/ 5796855 w 6682383"/>
              <a:gd name="connsiteY3511" fmla="*/ 4409033 h 6812607"/>
              <a:gd name="connsiteX3512" fmla="*/ 5811738 w 6682383"/>
              <a:gd name="connsiteY3512" fmla="*/ 4401592 h 6812607"/>
              <a:gd name="connsiteX3513" fmla="*/ 5826621 w 6682383"/>
              <a:gd name="connsiteY3513" fmla="*/ 4409033 h 6812607"/>
              <a:gd name="connsiteX3514" fmla="*/ 5819179 w 6682383"/>
              <a:gd name="connsiteY3514" fmla="*/ 4416474 h 6812607"/>
              <a:gd name="connsiteX3515" fmla="*/ 5804297 w 6682383"/>
              <a:gd name="connsiteY3515" fmla="*/ 4423916 h 6812607"/>
              <a:gd name="connsiteX3516" fmla="*/ 5781972 w 6682383"/>
              <a:gd name="connsiteY3516" fmla="*/ 4416474 h 6812607"/>
              <a:gd name="connsiteX3517" fmla="*/ 5759648 w 6682383"/>
              <a:gd name="connsiteY3517" fmla="*/ 4416474 h 6812607"/>
              <a:gd name="connsiteX3518" fmla="*/ 5759648 w 6682383"/>
              <a:gd name="connsiteY3518" fmla="*/ 4401592 h 6812607"/>
              <a:gd name="connsiteX3519" fmla="*/ 5685155 w 6682383"/>
              <a:gd name="connsiteY3519" fmla="*/ 4391142 h 6812607"/>
              <a:gd name="connsiteX3520" fmla="*/ 5690350 w 6682383"/>
              <a:gd name="connsiteY3520" fmla="*/ 4393220 h 6812607"/>
              <a:gd name="connsiteX3521" fmla="*/ 5700117 w 6682383"/>
              <a:gd name="connsiteY3521" fmla="*/ 4394150 h 6812607"/>
              <a:gd name="connsiteX3522" fmla="*/ 5707558 w 6682383"/>
              <a:gd name="connsiteY3522" fmla="*/ 4397871 h 6812607"/>
              <a:gd name="connsiteX3523" fmla="*/ 5700117 w 6682383"/>
              <a:gd name="connsiteY3523" fmla="*/ 4401592 h 6812607"/>
              <a:gd name="connsiteX3524" fmla="*/ 5686862 w 6682383"/>
              <a:gd name="connsiteY3524" fmla="*/ 4393220 h 6812607"/>
              <a:gd name="connsiteX3525" fmla="*/ 5678537 w 6682383"/>
              <a:gd name="connsiteY3525" fmla="*/ 4382740 h 6812607"/>
              <a:gd name="connsiteX3526" fmla="*/ 5681513 w 6682383"/>
              <a:gd name="connsiteY3526" fmla="*/ 4386709 h 6812607"/>
              <a:gd name="connsiteX3527" fmla="*/ 5685155 w 6682383"/>
              <a:gd name="connsiteY3527" fmla="*/ 4391142 h 6812607"/>
              <a:gd name="connsiteX3528" fmla="*/ 5683374 w 6682383"/>
              <a:gd name="connsiteY3528" fmla="*/ 4390429 h 6812607"/>
              <a:gd name="connsiteX3529" fmla="*/ 5679188 w 6682383"/>
              <a:gd name="connsiteY3529" fmla="*/ 4385779 h 6812607"/>
              <a:gd name="connsiteX3530" fmla="*/ 6146601 w 6682383"/>
              <a:gd name="connsiteY3530" fmla="*/ 4379267 h 6812607"/>
              <a:gd name="connsiteX3531" fmla="*/ 6176367 w 6682383"/>
              <a:gd name="connsiteY3531" fmla="*/ 4386709 h 6812607"/>
              <a:gd name="connsiteX3532" fmla="*/ 6154043 w 6682383"/>
              <a:gd name="connsiteY3532" fmla="*/ 4386709 h 6812607"/>
              <a:gd name="connsiteX3533" fmla="*/ 6079629 w 6682383"/>
              <a:gd name="connsiteY3533" fmla="*/ 4379267 h 6812607"/>
              <a:gd name="connsiteX3534" fmla="*/ 6101953 w 6682383"/>
              <a:gd name="connsiteY3534" fmla="*/ 4386709 h 6812607"/>
              <a:gd name="connsiteX3535" fmla="*/ 6087070 w 6682383"/>
              <a:gd name="connsiteY3535" fmla="*/ 4386709 h 6812607"/>
              <a:gd name="connsiteX3536" fmla="*/ 6079629 w 6682383"/>
              <a:gd name="connsiteY3536" fmla="*/ 4379267 h 6812607"/>
              <a:gd name="connsiteX3537" fmla="*/ 5670351 w 6682383"/>
              <a:gd name="connsiteY3537" fmla="*/ 4371826 h 6812607"/>
              <a:gd name="connsiteX3538" fmla="*/ 5677793 w 6682383"/>
              <a:gd name="connsiteY3538" fmla="*/ 4371826 h 6812607"/>
              <a:gd name="connsiteX3539" fmla="*/ 5677793 w 6682383"/>
              <a:gd name="connsiteY3539" fmla="*/ 4379267 h 6812607"/>
              <a:gd name="connsiteX3540" fmla="*/ 5678537 w 6682383"/>
              <a:gd name="connsiteY3540" fmla="*/ 4382740 h 6812607"/>
              <a:gd name="connsiteX3541" fmla="*/ 5676630 w 6682383"/>
              <a:gd name="connsiteY3541" fmla="*/ 4380198 h 6812607"/>
              <a:gd name="connsiteX3542" fmla="*/ 5670351 w 6682383"/>
              <a:gd name="connsiteY3542" fmla="*/ 4371826 h 6812607"/>
              <a:gd name="connsiteX3543" fmla="*/ 5930801 w 6682383"/>
              <a:gd name="connsiteY3543" fmla="*/ 4364385 h 6812607"/>
              <a:gd name="connsiteX3544" fmla="*/ 5938242 w 6682383"/>
              <a:gd name="connsiteY3544" fmla="*/ 4371826 h 6812607"/>
              <a:gd name="connsiteX3545" fmla="*/ 5930801 w 6682383"/>
              <a:gd name="connsiteY3545" fmla="*/ 4371826 h 6812607"/>
              <a:gd name="connsiteX3546" fmla="*/ 5841504 w 6682383"/>
              <a:gd name="connsiteY3546" fmla="*/ 4356943 h 6812607"/>
              <a:gd name="connsiteX3547" fmla="*/ 5841504 w 6682383"/>
              <a:gd name="connsiteY3547" fmla="*/ 4364385 h 6812607"/>
              <a:gd name="connsiteX3548" fmla="*/ 5834062 w 6682383"/>
              <a:gd name="connsiteY3548" fmla="*/ 4364385 h 6812607"/>
              <a:gd name="connsiteX3549" fmla="*/ 5841504 w 6682383"/>
              <a:gd name="connsiteY3549" fmla="*/ 4356943 h 6812607"/>
              <a:gd name="connsiteX3550" fmla="*/ 5897314 w 6682383"/>
              <a:gd name="connsiteY3550" fmla="*/ 4353222 h 6812607"/>
              <a:gd name="connsiteX3551" fmla="*/ 5908476 w 6682383"/>
              <a:gd name="connsiteY3551" fmla="*/ 4356943 h 6812607"/>
              <a:gd name="connsiteX3552" fmla="*/ 5915918 w 6682383"/>
              <a:gd name="connsiteY3552" fmla="*/ 4364385 h 6812607"/>
              <a:gd name="connsiteX3553" fmla="*/ 5908476 w 6682383"/>
              <a:gd name="connsiteY3553" fmla="*/ 4364385 h 6812607"/>
              <a:gd name="connsiteX3554" fmla="*/ 5901035 w 6682383"/>
              <a:gd name="connsiteY3554" fmla="*/ 4364385 h 6812607"/>
              <a:gd name="connsiteX3555" fmla="*/ 5893593 w 6682383"/>
              <a:gd name="connsiteY3555" fmla="*/ 4356943 h 6812607"/>
              <a:gd name="connsiteX3556" fmla="*/ 5897314 w 6682383"/>
              <a:gd name="connsiteY3556" fmla="*/ 4353222 h 6812607"/>
              <a:gd name="connsiteX3557" fmla="*/ 6198691 w 6682383"/>
              <a:gd name="connsiteY3557" fmla="*/ 4349502 h 6812607"/>
              <a:gd name="connsiteX3558" fmla="*/ 6198691 w 6682383"/>
              <a:gd name="connsiteY3558" fmla="*/ 4356943 h 6812607"/>
              <a:gd name="connsiteX3559" fmla="*/ 6191250 w 6682383"/>
              <a:gd name="connsiteY3559" fmla="*/ 4356943 h 6812607"/>
              <a:gd name="connsiteX3560" fmla="*/ 6191250 w 6682383"/>
              <a:gd name="connsiteY3560" fmla="*/ 4353222 h 6812607"/>
              <a:gd name="connsiteX3561" fmla="*/ 6198691 w 6682383"/>
              <a:gd name="connsiteY3561" fmla="*/ 4349502 h 6812607"/>
              <a:gd name="connsiteX3562" fmla="*/ 6101953 w 6682383"/>
              <a:gd name="connsiteY3562" fmla="*/ 4349502 h 6812607"/>
              <a:gd name="connsiteX3563" fmla="*/ 6116836 w 6682383"/>
              <a:gd name="connsiteY3563" fmla="*/ 4349502 h 6812607"/>
              <a:gd name="connsiteX3564" fmla="*/ 6124277 w 6682383"/>
              <a:gd name="connsiteY3564" fmla="*/ 4356943 h 6812607"/>
              <a:gd name="connsiteX3565" fmla="*/ 6131718 w 6682383"/>
              <a:gd name="connsiteY3565" fmla="*/ 4356943 h 6812607"/>
              <a:gd name="connsiteX3566" fmla="*/ 6139160 w 6682383"/>
              <a:gd name="connsiteY3566" fmla="*/ 4364385 h 6812607"/>
              <a:gd name="connsiteX3567" fmla="*/ 6131718 w 6682383"/>
              <a:gd name="connsiteY3567" fmla="*/ 4371826 h 6812607"/>
              <a:gd name="connsiteX3568" fmla="*/ 6116836 w 6682383"/>
              <a:gd name="connsiteY3568" fmla="*/ 4364385 h 6812607"/>
              <a:gd name="connsiteX3569" fmla="*/ 5878711 w 6682383"/>
              <a:gd name="connsiteY3569" fmla="*/ 4349502 h 6812607"/>
              <a:gd name="connsiteX3570" fmla="*/ 5882431 w 6682383"/>
              <a:gd name="connsiteY3570" fmla="*/ 4353222 h 6812607"/>
              <a:gd name="connsiteX3571" fmla="*/ 5886152 w 6682383"/>
              <a:gd name="connsiteY3571" fmla="*/ 4356943 h 6812607"/>
              <a:gd name="connsiteX3572" fmla="*/ 5878711 w 6682383"/>
              <a:gd name="connsiteY3572" fmla="*/ 4356943 h 6812607"/>
              <a:gd name="connsiteX3573" fmla="*/ 6008935 w 6682383"/>
              <a:gd name="connsiteY3573" fmla="*/ 4342060 h 6812607"/>
              <a:gd name="connsiteX3574" fmla="*/ 6016377 w 6682383"/>
              <a:gd name="connsiteY3574" fmla="*/ 4349502 h 6812607"/>
              <a:gd name="connsiteX3575" fmla="*/ 6016377 w 6682383"/>
              <a:gd name="connsiteY3575" fmla="*/ 4356943 h 6812607"/>
              <a:gd name="connsiteX3576" fmla="*/ 6008935 w 6682383"/>
              <a:gd name="connsiteY3576" fmla="*/ 4349502 h 6812607"/>
              <a:gd name="connsiteX3577" fmla="*/ 6008935 w 6682383"/>
              <a:gd name="connsiteY3577" fmla="*/ 4342060 h 6812607"/>
              <a:gd name="connsiteX3578" fmla="*/ 5990332 w 6682383"/>
              <a:gd name="connsiteY3578" fmla="*/ 4342060 h 6812607"/>
              <a:gd name="connsiteX3579" fmla="*/ 5997773 w 6682383"/>
              <a:gd name="connsiteY3579" fmla="*/ 4349502 h 6812607"/>
              <a:gd name="connsiteX3580" fmla="*/ 5997773 w 6682383"/>
              <a:gd name="connsiteY3580" fmla="*/ 4353222 h 6812607"/>
              <a:gd name="connsiteX3581" fmla="*/ 6005215 w 6682383"/>
              <a:gd name="connsiteY3581" fmla="*/ 4356943 h 6812607"/>
              <a:gd name="connsiteX3582" fmla="*/ 5990332 w 6682383"/>
              <a:gd name="connsiteY3582" fmla="*/ 4356943 h 6812607"/>
              <a:gd name="connsiteX3583" fmla="*/ 5990332 w 6682383"/>
              <a:gd name="connsiteY3583" fmla="*/ 4342060 h 6812607"/>
              <a:gd name="connsiteX3584" fmla="*/ 5677793 w 6682383"/>
              <a:gd name="connsiteY3584" fmla="*/ 4342060 h 6812607"/>
              <a:gd name="connsiteX3585" fmla="*/ 5700117 w 6682383"/>
              <a:gd name="connsiteY3585" fmla="*/ 4349502 h 6812607"/>
              <a:gd name="connsiteX3586" fmla="*/ 5685234 w 6682383"/>
              <a:gd name="connsiteY3586" fmla="*/ 4349502 h 6812607"/>
              <a:gd name="connsiteX3587" fmla="*/ 5681513 w 6682383"/>
              <a:gd name="connsiteY3587" fmla="*/ 4345781 h 6812607"/>
              <a:gd name="connsiteX3588" fmla="*/ 5677793 w 6682383"/>
              <a:gd name="connsiteY3588" fmla="*/ 4342060 h 6812607"/>
              <a:gd name="connsiteX3589" fmla="*/ 5581054 w 6682383"/>
              <a:gd name="connsiteY3589" fmla="*/ 4342060 h 6812607"/>
              <a:gd name="connsiteX3590" fmla="*/ 5581054 w 6682383"/>
              <a:gd name="connsiteY3590" fmla="*/ 4345781 h 6812607"/>
              <a:gd name="connsiteX3591" fmla="*/ 5581054 w 6682383"/>
              <a:gd name="connsiteY3591" fmla="*/ 4349502 h 6812607"/>
              <a:gd name="connsiteX3592" fmla="*/ 5573613 w 6682383"/>
              <a:gd name="connsiteY3592" fmla="*/ 4349502 h 6812607"/>
              <a:gd name="connsiteX3593" fmla="*/ 6116836 w 6682383"/>
              <a:gd name="connsiteY3593" fmla="*/ 4334619 h 6812607"/>
              <a:gd name="connsiteX3594" fmla="*/ 6142881 w 6682383"/>
              <a:gd name="connsiteY3594" fmla="*/ 4338340 h 6812607"/>
              <a:gd name="connsiteX3595" fmla="*/ 6168926 w 6682383"/>
              <a:gd name="connsiteY3595" fmla="*/ 4342060 h 6812607"/>
              <a:gd name="connsiteX3596" fmla="*/ 6183808 w 6682383"/>
              <a:gd name="connsiteY3596" fmla="*/ 4349502 h 6812607"/>
              <a:gd name="connsiteX3597" fmla="*/ 6183808 w 6682383"/>
              <a:gd name="connsiteY3597" fmla="*/ 4356943 h 6812607"/>
              <a:gd name="connsiteX3598" fmla="*/ 6176367 w 6682383"/>
              <a:gd name="connsiteY3598" fmla="*/ 4364385 h 6812607"/>
              <a:gd name="connsiteX3599" fmla="*/ 6176367 w 6682383"/>
              <a:gd name="connsiteY3599" fmla="*/ 4371826 h 6812607"/>
              <a:gd name="connsiteX3600" fmla="*/ 6161484 w 6682383"/>
              <a:gd name="connsiteY3600" fmla="*/ 4364385 h 6812607"/>
              <a:gd name="connsiteX3601" fmla="*/ 6154043 w 6682383"/>
              <a:gd name="connsiteY3601" fmla="*/ 4356943 h 6812607"/>
              <a:gd name="connsiteX3602" fmla="*/ 6146601 w 6682383"/>
              <a:gd name="connsiteY3602" fmla="*/ 4349502 h 6812607"/>
              <a:gd name="connsiteX3603" fmla="*/ 6135439 w 6682383"/>
              <a:gd name="connsiteY3603" fmla="*/ 4349502 h 6812607"/>
              <a:gd name="connsiteX3604" fmla="*/ 6124277 w 6682383"/>
              <a:gd name="connsiteY3604" fmla="*/ 4345781 h 6812607"/>
              <a:gd name="connsiteX3605" fmla="*/ 6116836 w 6682383"/>
              <a:gd name="connsiteY3605" fmla="*/ 4334619 h 6812607"/>
              <a:gd name="connsiteX3606" fmla="*/ 5796855 w 6682383"/>
              <a:gd name="connsiteY3606" fmla="*/ 4334619 h 6812607"/>
              <a:gd name="connsiteX3607" fmla="*/ 5819179 w 6682383"/>
              <a:gd name="connsiteY3607" fmla="*/ 4334619 h 6812607"/>
              <a:gd name="connsiteX3608" fmla="*/ 5819179 w 6682383"/>
              <a:gd name="connsiteY3608" fmla="*/ 4342060 h 6812607"/>
              <a:gd name="connsiteX3609" fmla="*/ 5815459 w 6682383"/>
              <a:gd name="connsiteY3609" fmla="*/ 4349502 h 6812607"/>
              <a:gd name="connsiteX3610" fmla="*/ 5811738 w 6682383"/>
              <a:gd name="connsiteY3610" fmla="*/ 4356943 h 6812607"/>
              <a:gd name="connsiteX3611" fmla="*/ 5796855 w 6682383"/>
              <a:gd name="connsiteY3611" fmla="*/ 4349502 h 6812607"/>
              <a:gd name="connsiteX3612" fmla="*/ 5793135 w 6682383"/>
              <a:gd name="connsiteY3612" fmla="*/ 4345781 h 6812607"/>
              <a:gd name="connsiteX3613" fmla="*/ 5789414 w 6682383"/>
              <a:gd name="connsiteY3613" fmla="*/ 4342060 h 6812607"/>
              <a:gd name="connsiteX3614" fmla="*/ 5781972 w 6682383"/>
              <a:gd name="connsiteY3614" fmla="*/ 4342060 h 6812607"/>
              <a:gd name="connsiteX3615" fmla="*/ 5744765 w 6682383"/>
              <a:gd name="connsiteY3615" fmla="*/ 4334619 h 6812607"/>
              <a:gd name="connsiteX3616" fmla="*/ 5752207 w 6682383"/>
              <a:gd name="connsiteY3616" fmla="*/ 4334619 h 6812607"/>
              <a:gd name="connsiteX3617" fmla="*/ 5748486 w 6682383"/>
              <a:gd name="connsiteY3617" fmla="*/ 4338340 h 6812607"/>
              <a:gd name="connsiteX3618" fmla="*/ 5744765 w 6682383"/>
              <a:gd name="connsiteY3618" fmla="*/ 4334619 h 6812607"/>
              <a:gd name="connsiteX3619" fmla="*/ 44649 w 6682383"/>
              <a:gd name="connsiteY3619" fmla="*/ 4334619 h 6812607"/>
              <a:gd name="connsiteX3620" fmla="*/ 52090 w 6682383"/>
              <a:gd name="connsiteY3620" fmla="*/ 4342060 h 6812607"/>
              <a:gd name="connsiteX3621" fmla="*/ 48369 w 6682383"/>
              <a:gd name="connsiteY3621" fmla="*/ 4349502 h 6812607"/>
              <a:gd name="connsiteX3622" fmla="*/ 44649 w 6682383"/>
              <a:gd name="connsiteY3622" fmla="*/ 4342060 h 6812607"/>
              <a:gd name="connsiteX3623" fmla="*/ 5447109 w 6682383"/>
              <a:gd name="connsiteY3623" fmla="*/ 4327178 h 6812607"/>
              <a:gd name="connsiteX3624" fmla="*/ 5447109 w 6682383"/>
              <a:gd name="connsiteY3624" fmla="*/ 4342060 h 6812607"/>
              <a:gd name="connsiteX3625" fmla="*/ 5454551 w 6682383"/>
              <a:gd name="connsiteY3625" fmla="*/ 4334619 h 6812607"/>
              <a:gd name="connsiteX3626" fmla="*/ 5848945 w 6682383"/>
              <a:gd name="connsiteY3626" fmla="*/ 4319736 h 6812607"/>
              <a:gd name="connsiteX3627" fmla="*/ 5848945 w 6682383"/>
              <a:gd name="connsiteY3627" fmla="*/ 4327178 h 6812607"/>
              <a:gd name="connsiteX3628" fmla="*/ 5856386 w 6682383"/>
              <a:gd name="connsiteY3628" fmla="*/ 4327178 h 6812607"/>
              <a:gd name="connsiteX3629" fmla="*/ 5852666 w 6682383"/>
              <a:gd name="connsiteY3629" fmla="*/ 4319736 h 6812607"/>
              <a:gd name="connsiteX3630" fmla="*/ 5848945 w 6682383"/>
              <a:gd name="connsiteY3630" fmla="*/ 4319736 h 6812607"/>
              <a:gd name="connsiteX3631" fmla="*/ 5476875 w 6682383"/>
              <a:gd name="connsiteY3631" fmla="*/ 4319736 h 6812607"/>
              <a:gd name="connsiteX3632" fmla="*/ 5473154 w 6682383"/>
              <a:gd name="connsiteY3632" fmla="*/ 4323457 h 6812607"/>
              <a:gd name="connsiteX3633" fmla="*/ 5469433 w 6682383"/>
              <a:gd name="connsiteY3633" fmla="*/ 4327178 h 6812607"/>
              <a:gd name="connsiteX3634" fmla="*/ 5484316 w 6682383"/>
              <a:gd name="connsiteY3634" fmla="*/ 4327178 h 6812607"/>
              <a:gd name="connsiteX3635" fmla="*/ 5476875 w 6682383"/>
              <a:gd name="connsiteY3635" fmla="*/ 4319736 h 6812607"/>
              <a:gd name="connsiteX3636" fmla="*/ 5834062 w 6682383"/>
              <a:gd name="connsiteY3636" fmla="*/ 4312295 h 6812607"/>
              <a:gd name="connsiteX3637" fmla="*/ 5841504 w 6682383"/>
              <a:gd name="connsiteY3637" fmla="*/ 4312295 h 6812607"/>
              <a:gd name="connsiteX3638" fmla="*/ 5863828 w 6682383"/>
              <a:gd name="connsiteY3638" fmla="*/ 4312295 h 6812607"/>
              <a:gd name="connsiteX3639" fmla="*/ 5882431 w 6682383"/>
              <a:gd name="connsiteY3639" fmla="*/ 4319736 h 6812607"/>
              <a:gd name="connsiteX3640" fmla="*/ 5901035 w 6682383"/>
              <a:gd name="connsiteY3640" fmla="*/ 4323457 h 6812607"/>
              <a:gd name="connsiteX3641" fmla="*/ 5923359 w 6682383"/>
              <a:gd name="connsiteY3641" fmla="*/ 4334619 h 6812607"/>
              <a:gd name="connsiteX3642" fmla="*/ 5956845 w 6682383"/>
              <a:gd name="connsiteY3642" fmla="*/ 4338340 h 6812607"/>
              <a:gd name="connsiteX3643" fmla="*/ 5971728 w 6682383"/>
              <a:gd name="connsiteY3643" fmla="*/ 4345781 h 6812607"/>
              <a:gd name="connsiteX3644" fmla="*/ 5975449 w 6682383"/>
              <a:gd name="connsiteY3644" fmla="*/ 4349502 h 6812607"/>
              <a:gd name="connsiteX3645" fmla="*/ 5968008 w 6682383"/>
              <a:gd name="connsiteY3645" fmla="*/ 4349502 h 6812607"/>
              <a:gd name="connsiteX3646" fmla="*/ 5953125 w 6682383"/>
              <a:gd name="connsiteY3646" fmla="*/ 4349502 h 6812607"/>
              <a:gd name="connsiteX3647" fmla="*/ 5945683 w 6682383"/>
              <a:gd name="connsiteY3647" fmla="*/ 4349502 h 6812607"/>
              <a:gd name="connsiteX3648" fmla="*/ 5938242 w 6682383"/>
              <a:gd name="connsiteY3648" fmla="*/ 4342060 h 6812607"/>
              <a:gd name="connsiteX3649" fmla="*/ 5923359 w 6682383"/>
              <a:gd name="connsiteY3649" fmla="*/ 4342060 h 6812607"/>
              <a:gd name="connsiteX3650" fmla="*/ 5901035 w 6682383"/>
              <a:gd name="connsiteY3650" fmla="*/ 4334619 h 6812607"/>
              <a:gd name="connsiteX3651" fmla="*/ 5893593 w 6682383"/>
              <a:gd name="connsiteY3651" fmla="*/ 4330898 h 6812607"/>
              <a:gd name="connsiteX3652" fmla="*/ 5886152 w 6682383"/>
              <a:gd name="connsiteY3652" fmla="*/ 4327178 h 6812607"/>
              <a:gd name="connsiteX3653" fmla="*/ 5863828 w 6682383"/>
              <a:gd name="connsiteY3653" fmla="*/ 4334619 h 6812607"/>
              <a:gd name="connsiteX3654" fmla="*/ 5867549 w 6682383"/>
              <a:gd name="connsiteY3654" fmla="*/ 4334619 h 6812607"/>
              <a:gd name="connsiteX3655" fmla="*/ 5871269 w 6682383"/>
              <a:gd name="connsiteY3655" fmla="*/ 4342060 h 6812607"/>
              <a:gd name="connsiteX3656" fmla="*/ 5863828 w 6682383"/>
              <a:gd name="connsiteY3656" fmla="*/ 4342060 h 6812607"/>
              <a:gd name="connsiteX3657" fmla="*/ 5863828 w 6682383"/>
              <a:gd name="connsiteY3657" fmla="*/ 4356943 h 6812607"/>
              <a:gd name="connsiteX3658" fmla="*/ 5856386 w 6682383"/>
              <a:gd name="connsiteY3658" fmla="*/ 4356943 h 6812607"/>
              <a:gd name="connsiteX3659" fmla="*/ 5856386 w 6682383"/>
              <a:gd name="connsiteY3659" fmla="*/ 4349502 h 6812607"/>
              <a:gd name="connsiteX3660" fmla="*/ 5845224 w 6682383"/>
              <a:gd name="connsiteY3660" fmla="*/ 4330898 h 6812607"/>
              <a:gd name="connsiteX3661" fmla="*/ 5830342 w 6682383"/>
              <a:gd name="connsiteY3661" fmla="*/ 4316015 h 6812607"/>
              <a:gd name="connsiteX3662" fmla="*/ 5834062 w 6682383"/>
              <a:gd name="connsiteY3662" fmla="*/ 4312295 h 6812607"/>
              <a:gd name="connsiteX3663" fmla="*/ 5722441 w 6682383"/>
              <a:gd name="connsiteY3663" fmla="*/ 4312295 h 6812607"/>
              <a:gd name="connsiteX3664" fmla="*/ 5729883 w 6682383"/>
              <a:gd name="connsiteY3664" fmla="*/ 4323457 h 6812607"/>
              <a:gd name="connsiteX3665" fmla="*/ 5729883 w 6682383"/>
              <a:gd name="connsiteY3665" fmla="*/ 4334619 h 6812607"/>
              <a:gd name="connsiteX3666" fmla="*/ 5722441 w 6682383"/>
              <a:gd name="connsiteY3666" fmla="*/ 4334619 h 6812607"/>
              <a:gd name="connsiteX3667" fmla="*/ 5798716 w 6682383"/>
              <a:gd name="connsiteY3667" fmla="*/ 4300202 h 6812607"/>
              <a:gd name="connsiteX3668" fmla="*/ 5808017 w 6682383"/>
              <a:gd name="connsiteY3668" fmla="*/ 4301133 h 6812607"/>
              <a:gd name="connsiteX3669" fmla="*/ 5819179 w 6682383"/>
              <a:gd name="connsiteY3669" fmla="*/ 4304853 h 6812607"/>
              <a:gd name="connsiteX3670" fmla="*/ 5826621 w 6682383"/>
              <a:gd name="connsiteY3670" fmla="*/ 4304853 h 6812607"/>
              <a:gd name="connsiteX3671" fmla="*/ 5819179 w 6682383"/>
              <a:gd name="connsiteY3671" fmla="*/ 4312295 h 6812607"/>
              <a:gd name="connsiteX3672" fmla="*/ 5811738 w 6682383"/>
              <a:gd name="connsiteY3672" fmla="*/ 4319736 h 6812607"/>
              <a:gd name="connsiteX3673" fmla="*/ 5804297 w 6682383"/>
              <a:gd name="connsiteY3673" fmla="*/ 4319736 h 6812607"/>
              <a:gd name="connsiteX3674" fmla="*/ 5789414 w 6682383"/>
              <a:gd name="connsiteY3674" fmla="*/ 4312295 h 6812607"/>
              <a:gd name="connsiteX3675" fmla="*/ 5793135 w 6682383"/>
              <a:gd name="connsiteY3675" fmla="*/ 4304853 h 6812607"/>
              <a:gd name="connsiteX3676" fmla="*/ 5798716 w 6682383"/>
              <a:gd name="connsiteY3676" fmla="*/ 4300202 h 6812607"/>
              <a:gd name="connsiteX3677" fmla="*/ 5463480 w 6682383"/>
              <a:gd name="connsiteY3677" fmla="*/ 4297412 h 6812607"/>
              <a:gd name="connsiteX3678" fmla="*/ 5465713 w 6682383"/>
              <a:gd name="connsiteY3678" fmla="*/ 4301133 h 6812607"/>
              <a:gd name="connsiteX3679" fmla="*/ 5469433 w 6682383"/>
              <a:gd name="connsiteY3679" fmla="*/ 4304853 h 6812607"/>
              <a:gd name="connsiteX3680" fmla="*/ 5469433 w 6682383"/>
              <a:gd name="connsiteY3680" fmla="*/ 4297412 h 6812607"/>
              <a:gd name="connsiteX3681" fmla="*/ 5463852 w 6682383"/>
              <a:gd name="connsiteY3681" fmla="*/ 4297412 h 6812607"/>
              <a:gd name="connsiteX3682" fmla="*/ 52090 w 6682383"/>
              <a:gd name="connsiteY3682" fmla="*/ 4297412 h 6812607"/>
              <a:gd name="connsiteX3683" fmla="*/ 52090 w 6682383"/>
              <a:gd name="connsiteY3683" fmla="*/ 4312295 h 6812607"/>
              <a:gd name="connsiteX3684" fmla="*/ 44649 w 6682383"/>
              <a:gd name="connsiteY3684" fmla="*/ 4304853 h 6812607"/>
              <a:gd name="connsiteX3685" fmla="*/ 52090 w 6682383"/>
              <a:gd name="connsiteY3685" fmla="*/ 4297412 h 6812607"/>
              <a:gd name="connsiteX3686" fmla="*/ 5964287 w 6682383"/>
              <a:gd name="connsiteY3686" fmla="*/ 4289970 h 6812607"/>
              <a:gd name="connsiteX3687" fmla="*/ 5975449 w 6682383"/>
              <a:gd name="connsiteY3687" fmla="*/ 4297412 h 6812607"/>
              <a:gd name="connsiteX3688" fmla="*/ 5968008 w 6682383"/>
              <a:gd name="connsiteY3688" fmla="*/ 4297412 h 6812607"/>
              <a:gd name="connsiteX3689" fmla="*/ 5960566 w 6682383"/>
              <a:gd name="connsiteY3689" fmla="*/ 4293691 h 6812607"/>
              <a:gd name="connsiteX3690" fmla="*/ 5964287 w 6682383"/>
              <a:gd name="connsiteY3690" fmla="*/ 4289970 h 6812607"/>
              <a:gd name="connsiteX3691" fmla="*/ 5506175 w 6682383"/>
              <a:gd name="connsiteY3691" fmla="*/ 4288110 h 6812607"/>
              <a:gd name="connsiteX3692" fmla="*/ 5499199 w 6682383"/>
              <a:gd name="connsiteY3692" fmla="*/ 4289970 h 6812607"/>
              <a:gd name="connsiteX3693" fmla="*/ 5506640 w 6682383"/>
              <a:gd name="connsiteY3693" fmla="*/ 4297412 h 6812607"/>
              <a:gd name="connsiteX3694" fmla="*/ 5506640 w 6682383"/>
              <a:gd name="connsiteY3694" fmla="*/ 4304853 h 6812607"/>
              <a:gd name="connsiteX3695" fmla="*/ 5506640 w 6682383"/>
              <a:gd name="connsiteY3695" fmla="*/ 4312295 h 6812607"/>
              <a:gd name="connsiteX3696" fmla="*/ 5517802 w 6682383"/>
              <a:gd name="connsiteY3696" fmla="*/ 4312295 h 6812607"/>
              <a:gd name="connsiteX3697" fmla="*/ 5521523 w 6682383"/>
              <a:gd name="connsiteY3697" fmla="*/ 4304853 h 6812607"/>
              <a:gd name="connsiteX3698" fmla="*/ 5506175 w 6682383"/>
              <a:gd name="connsiteY3698" fmla="*/ 4288110 h 6812607"/>
              <a:gd name="connsiteX3699" fmla="*/ 6011726 w 6682383"/>
              <a:gd name="connsiteY3699" fmla="*/ 4285320 h 6812607"/>
              <a:gd name="connsiteX3700" fmla="*/ 6012656 w 6682383"/>
              <a:gd name="connsiteY3700" fmla="*/ 4289970 h 6812607"/>
              <a:gd name="connsiteX3701" fmla="*/ 6005215 w 6682383"/>
              <a:gd name="connsiteY3701" fmla="*/ 4289970 h 6812607"/>
              <a:gd name="connsiteX3702" fmla="*/ 6008935 w 6682383"/>
              <a:gd name="connsiteY3702" fmla="*/ 4286250 h 6812607"/>
              <a:gd name="connsiteX3703" fmla="*/ 6011726 w 6682383"/>
              <a:gd name="connsiteY3703" fmla="*/ 4285320 h 6812607"/>
              <a:gd name="connsiteX3704" fmla="*/ 5729883 w 6682383"/>
              <a:gd name="connsiteY3704" fmla="*/ 4275088 h 6812607"/>
              <a:gd name="connsiteX3705" fmla="*/ 5729883 w 6682383"/>
              <a:gd name="connsiteY3705" fmla="*/ 4282529 h 6812607"/>
              <a:gd name="connsiteX3706" fmla="*/ 5737324 w 6682383"/>
              <a:gd name="connsiteY3706" fmla="*/ 4282529 h 6812607"/>
              <a:gd name="connsiteX3707" fmla="*/ 5588496 w 6682383"/>
              <a:gd name="connsiteY3707" fmla="*/ 4275088 h 6812607"/>
              <a:gd name="connsiteX3708" fmla="*/ 5588496 w 6682383"/>
              <a:gd name="connsiteY3708" fmla="*/ 4282529 h 6812607"/>
              <a:gd name="connsiteX3709" fmla="*/ 5573613 w 6682383"/>
              <a:gd name="connsiteY3709" fmla="*/ 4304853 h 6812607"/>
              <a:gd name="connsiteX3710" fmla="*/ 5566172 w 6682383"/>
              <a:gd name="connsiteY3710" fmla="*/ 4312295 h 6812607"/>
              <a:gd name="connsiteX3711" fmla="*/ 5551289 w 6682383"/>
              <a:gd name="connsiteY3711" fmla="*/ 4304853 h 6812607"/>
              <a:gd name="connsiteX3712" fmla="*/ 5551289 w 6682383"/>
              <a:gd name="connsiteY3712" fmla="*/ 4297412 h 6812607"/>
              <a:gd name="connsiteX3713" fmla="*/ 5562451 w 6682383"/>
              <a:gd name="connsiteY3713" fmla="*/ 4304853 h 6812607"/>
              <a:gd name="connsiteX3714" fmla="*/ 5562451 w 6682383"/>
              <a:gd name="connsiteY3714" fmla="*/ 4297412 h 6812607"/>
              <a:gd name="connsiteX3715" fmla="*/ 5562451 w 6682383"/>
              <a:gd name="connsiteY3715" fmla="*/ 4289970 h 6812607"/>
              <a:gd name="connsiteX3716" fmla="*/ 5573613 w 6682383"/>
              <a:gd name="connsiteY3716" fmla="*/ 4286250 h 6812607"/>
              <a:gd name="connsiteX3717" fmla="*/ 5584775 w 6682383"/>
              <a:gd name="connsiteY3717" fmla="*/ 4282529 h 6812607"/>
              <a:gd name="connsiteX3718" fmla="*/ 5588496 w 6682383"/>
              <a:gd name="connsiteY3718" fmla="*/ 4275088 h 6812607"/>
              <a:gd name="connsiteX3719" fmla="*/ 6109394 w 6682383"/>
              <a:gd name="connsiteY3719" fmla="*/ 4267646 h 6812607"/>
              <a:gd name="connsiteX3720" fmla="*/ 6116836 w 6682383"/>
              <a:gd name="connsiteY3720" fmla="*/ 4267646 h 6812607"/>
              <a:gd name="connsiteX3721" fmla="*/ 6109394 w 6682383"/>
              <a:gd name="connsiteY3721" fmla="*/ 4275088 h 6812607"/>
              <a:gd name="connsiteX3722" fmla="*/ 6101953 w 6682383"/>
              <a:gd name="connsiteY3722" fmla="*/ 4275088 h 6812607"/>
              <a:gd name="connsiteX3723" fmla="*/ 5692676 w 6682383"/>
              <a:gd name="connsiteY3723" fmla="*/ 4267646 h 6812607"/>
              <a:gd name="connsiteX3724" fmla="*/ 5700117 w 6682383"/>
              <a:gd name="connsiteY3724" fmla="*/ 4271367 h 6812607"/>
              <a:gd name="connsiteX3725" fmla="*/ 5707558 w 6682383"/>
              <a:gd name="connsiteY3725" fmla="*/ 4275088 h 6812607"/>
              <a:gd name="connsiteX3726" fmla="*/ 5707558 w 6682383"/>
              <a:gd name="connsiteY3726" fmla="*/ 4267646 h 6812607"/>
              <a:gd name="connsiteX3727" fmla="*/ 5700117 w 6682383"/>
              <a:gd name="connsiteY3727" fmla="*/ 4267646 h 6812607"/>
              <a:gd name="connsiteX3728" fmla="*/ 5919638 w 6682383"/>
              <a:gd name="connsiteY3728" fmla="*/ 4260205 h 6812607"/>
              <a:gd name="connsiteX3729" fmla="*/ 5919638 w 6682383"/>
              <a:gd name="connsiteY3729" fmla="*/ 4271367 h 6812607"/>
              <a:gd name="connsiteX3730" fmla="*/ 5923359 w 6682383"/>
              <a:gd name="connsiteY3730" fmla="*/ 4275088 h 6812607"/>
              <a:gd name="connsiteX3731" fmla="*/ 5930801 w 6682383"/>
              <a:gd name="connsiteY3731" fmla="*/ 4267646 h 6812607"/>
              <a:gd name="connsiteX3732" fmla="*/ 5919638 w 6682383"/>
              <a:gd name="connsiteY3732" fmla="*/ 4260205 h 6812607"/>
              <a:gd name="connsiteX3733" fmla="*/ 6064746 w 6682383"/>
              <a:gd name="connsiteY3733" fmla="*/ 4254624 h 6812607"/>
              <a:gd name="connsiteX3734" fmla="*/ 6068467 w 6682383"/>
              <a:gd name="connsiteY3734" fmla="*/ 4256484 h 6812607"/>
              <a:gd name="connsiteX3735" fmla="*/ 6079629 w 6682383"/>
              <a:gd name="connsiteY3735" fmla="*/ 4260205 h 6812607"/>
              <a:gd name="connsiteX3736" fmla="*/ 6090791 w 6682383"/>
              <a:gd name="connsiteY3736" fmla="*/ 4267646 h 6812607"/>
              <a:gd name="connsiteX3737" fmla="*/ 6087070 w 6682383"/>
              <a:gd name="connsiteY3737" fmla="*/ 4275088 h 6812607"/>
              <a:gd name="connsiteX3738" fmla="*/ 6079629 w 6682383"/>
              <a:gd name="connsiteY3738" fmla="*/ 4267646 h 6812607"/>
              <a:gd name="connsiteX3739" fmla="*/ 6072187 w 6682383"/>
              <a:gd name="connsiteY3739" fmla="*/ 4267646 h 6812607"/>
              <a:gd name="connsiteX3740" fmla="*/ 6064746 w 6682383"/>
              <a:gd name="connsiteY3740" fmla="*/ 4260205 h 6812607"/>
              <a:gd name="connsiteX3741" fmla="*/ 6061025 w 6682383"/>
              <a:gd name="connsiteY3741" fmla="*/ 4256484 h 6812607"/>
              <a:gd name="connsiteX3742" fmla="*/ 6064746 w 6682383"/>
              <a:gd name="connsiteY3742" fmla="*/ 4254624 h 6812607"/>
              <a:gd name="connsiteX3743" fmla="*/ 5744765 w 6682383"/>
              <a:gd name="connsiteY3743" fmla="*/ 4252763 h 6812607"/>
              <a:gd name="connsiteX3744" fmla="*/ 5744765 w 6682383"/>
              <a:gd name="connsiteY3744" fmla="*/ 4260205 h 6812607"/>
              <a:gd name="connsiteX3745" fmla="*/ 5752207 w 6682383"/>
              <a:gd name="connsiteY3745" fmla="*/ 4260205 h 6812607"/>
              <a:gd name="connsiteX3746" fmla="*/ 5752207 w 6682383"/>
              <a:gd name="connsiteY3746" fmla="*/ 4256484 h 6812607"/>
              <a:gd name="connsiteX3747" fmla="*/ 5744765 w 6682383"/>
              <a:gd name="connsiteY3747" fmla="*/ 4252763 h 6812607"/>
              <a:gd name="connsiteX3748" fmla="*/ 215801 w 6682383"/>
              <a:gd name="connsiteY3748" fmla="*/ 4252763 h 6812607"/>
              <a:gd name="connsiteX3749" fmla="*/ 200918 w 6682383"/>
              <a:gd name="connsiteY3749" fmla="*/ 4260205 h 6812607"/>
              <a:gd name="connsiteX3750" fmla="*/ 215801 w 6682383"/>
              <a:gd name="connsiteY3750" fmla="*/ 4260205 h 6812607"/>
              <a:gd name="connsiteX3751" fmla="*/ 215801 w 6682383"/>
              <a:gd name="connsiteY3751" fmla="*/ 4252763 h 6812607"/>
              <a:gd name="connsiteX3752" fmla="*/ 5707558 w 6682383"/>
              <a:gd name="connsiteY3752" fmla="*/ 4245322 h 6812607"/>
              <a:gd name="connsiteX3753" fmla="*/ 5677793 w 6682383"/>
              <a:gd name="connsiteY3753" fmla="*/ 4252763 h 6812607"/>
              <a:gd name="connsiteX3754" fmla="*/ 5662910 w 6682383"/>
              <a:gd name="connsiteY3754" fmla="*/ 4260205 h 6812607"/>
              <a:gd name="connsiteX3755" fmla="*/ 5677793 w 6682383"/>
              <a:gd name="connsiteY3755" fmla="*/ 4260205 h 6812607"/>
              <a:gd name="connsiteX3756" fmla="*/ 5685234 w 6682383"/>
              <a:gd name="connsiteY3756" fmla="*/ 4267646 h 6812607"/>
              <a:gd name="connsiteX3757" fmla="*/ 5685234 w 6682383"/>
              <a:gd name="connsiteY3757" fmla="*/ 4260205 h 6812607"/>
              <a:gd name="connsiteX3758" fmla="*/ 5677793 w 6682383"/>
              <a:gd name="connsiteY3758" fmla="*/ 4260205 h 6812607"/>
              <a:gd name="connsiteX3759" fmla="*/ 5692676 w 6682383"/>
              <a:gd name="connsiteY3759" fmla="*/ 4256484 h 6812607"/>
              <a:gd name="connsiteX3760" fmla="*/ 5707558 w 6682383"/>
              <a:gd name="connsiteY3760" fmla="*/ 4260205 h 6812607"/>
              <a:gd name="connsiteX3761" fmla="*/ 5737324 w 6682383"/>
              <a:gd name="connsiteY3761" fmla="*/ 4260205 h 6812607"/>
              <a:gd name="connsiteX3762" fmla="*/ 5729883 w 6682383"/>
              <a:gd name="connsiteY3762" fmla="*/ 4252763 h 6812607"/>
              <a:gd name="connsiteX3763" fmla="*/ 5707558 w 6682383"/>
              <a:gd name="connsiteY3763" fmla="*/ 4245322 h 6812607"/>
              <a:gd name="connsiteX3764" fmla="*/ 5655468 w 6682383"/>
              <a:gd name="connsiteY3764" fmla="*/ 4245322 h 6812607"/>
              <a:gd name="connsiteX3765" fmla="*/ 5662910 w 6682383"/>
              <a:gd name="connsiteY3765" fmla="*/ 4252763 h 6812607"/>
              <a:gd name="connsiteX3766" fmla="*/ 5670351 w 6682383"/>
              <a:gd name="connsiteY3766" fmla="*/ 4245322 h 6812607"/>
              <a:gd name="connsiteX3767" fmla="*/ 5662910 w 6682383"/>
              <a:gd name="connsiteY3767" fmla="*/ 4245322 h 6812607"/>
              <a:gd name="connsiteX3768" fmla="*/ 5629424 w 6682383"/>
              <a:gd name="connsiteY3768" fmla="*/ 4237881 h 6812607"/>
              <a:gd name="connsiteX3769" fmla="*/ 5625703 w 6682383"/>
              <a:gd name="connsiteY3769" fmla="*/ 4245322 h 6812607"/>
              <a:gd name="connsiteX3770" fmla="*/ 5633144 w 6682383"/>
              <a:gd name="connsiteY3770" fmla="*/ 4252763 h 6812607"/>
              <a:gd name="connsiteX3771" fmla="*/ 5636865 w 6682383"/>
              <a:gd name="connsiteY3771" fmla="*/ 4241601 h 6812607"/>
              <a:gd name="connsiteX3772" fmla="*/ 5629424 w 6682383"/>
              <a:gd name="connsiteY3772" fmla="*/ 4237881 h 6812607"/>
              <a:gd name="connsiteX3773" fmla="*/ 5886152 w 6682383"/>
              <a:gd name="connsiteY3773" fmla="*/ 4230439 h 6812607"/>
              <a:gd name="connsiteX3774" fmla="*/ 5886152 w 6682383"/>
              <a:gd name="connsiteY3774" fmla="*/ 4237881 h 6812607"/>
              <a:gd name="connsiteX3775" fmla="*/ 5893593 w 6682383"/>
              <a:gd name="connsiteY3775" fmla="*/ 4237881 h 6812607"/>
              <a:gd name="connsiteX3776" fmla="*/ 5901035 w 6682383"/>
              <a:gd name="connsiteY3776" fmla="*/ 4237881 h 6812607"/>
              <a:gd name="connsiteX3777" fmla="*/ 5908476 w 6682383"/>
              <a:gd name="connsiteY3777" fmla="*/ 4237881 h 6812607"/>
              <a:gd name="connsiteX3778" fmla="*/ 5901035 w 6682383"/>
              <a:gd name="connsiteY3778" fmla="*/ 4230439 h 6812607"/>
              <a:gd name="connsiteX3779" fmla="*/ 5893593 w 6682383"/>
              <a:gd name="connsiteY3779" fmla="*/ 4230439 h 6812607"/>
              <a:gd name="connsiteX3780" fmla="*/ 5886152 w 6682383"/>
              <a:gd name="connsiteY3780" fmla="*/ 4230439 h 6812607"/>
              <a:gd name="connsiteX3781" fmla="*/ 5796855 w 6682383"/>
              <a:gd name="connsiteY3781" fmla="*/ 4230439 h 6812607"/>
              <a:gd name="connsiteX3782" fmla="*/ 5789414 w 6682383"/>
              <a:gd name="connsiteY3782" fmla="*/ 4237881 h 6812607"/>
              <a:gd name="connsiteX3783" fmla="*/ 5793135 w 6682383"/>
              <a:gd name="connsiteY3783" fmla="*/ 4237881 h 6812607"/>
              <a:gd name="connsiteX3784" fmla="*/ 5796855 w 6682383"/>
              <a:gd name="connsiteY3784" fmla="*/ 4230439 h 6812607"/>
              <a:gd name="connsiteX3785" fmla="*/ 5566172 w 6682383"/>
              <a:gd name="connsiteY3785" fmla="*/ 4230439 h 6812607"/>
              <a:gd name="connsiteX3786" fmla="*/ 5566172 w 6682383"/>
              <a:gd name="connsiteY3786" fmla="*/ 4237881 h 6812607"/>
              <a:gd name="connsiteX3787" fmla="*/ 5581054 w 6682383"/>
              <a:gd name="connsiteY3787" fmla="*/ 4237881 h 6812607"/>
              <a:gd name="connsiteX3788" fmla="*/ 5588496 w 6682383"/>
              <a:gd name="connsiteY3788" fmla="*/ 4237881 h 6812607"/>
              <a:gd name="connsiteX3789" fmla="*/ 5595937 w 6682383"/>
              <a:gd name="connsiteY3789" fmla="*/ 4237881 h 6812607"/>
              <a:gd name="connsiteX3790" fmla="*/ 5588496 w 6682383"/>
              <a:gd name="connsiteY3790" fmla="*/ 4230439 h 6812607"/>
              <a:gd name="connsiteX3791" fmla="*/ 5573613 w 6682383"/>
              <a:gd name="connsiteY3791" fmla="*/ 4230439 h 6812607"/>
              <a:gd name="connsiteX3792" fmla="*/ 5871269 w 6682383"/>
              <a:gd name="connsiteY3792" fmla="*/ 4222998 h 6812607"/>
              <a:gd name="connsiteX3793" fmla="*/ 5874990 w 6682383"/>
              <a:gd name="connsiteY3793" fmla="*/ 4226719 h 6812607"/>
              <a:gd name="connsiteX3794" fmla="*/ 5878711 w 6682383"/>
              <a:gd name="connsiteY3794" fmla="*/ 4230439 h 6812607"/>
              <a:gd name="connsiteX3795" fmla="*/ 5878711 w 6682383"/>
              <a:gd name="connsiteY3795" fmla="*/ 4222998 h 6812607"/>
              <a:gd name="connsiteX3796" fmla="*/ 5871269 w 6682383"/>
              <a:gd name="connsiteY3796" fmla="*/ 4222998 h 6812607"/>
              <a:gd name="connsiteX3797" fmla="*/ 230684 w 6682383"/>
              <a:gd name="connsiteY3797" fmla="*/ 4222998 h 6812607"/>
              <a:gd name="connsiteX3798" fmla="*/ 230684 w 6682383"/>
              <a:gd name="connsiteY3798" fmla="*/ 4230439 h 6812607"/>
              <a:gd name="connsiteX3799" fmla="*/ 238125 w 6682383"/>
              <a:gd name="connsiteY3799" fmla="*/ 4222998 h 6812607"/>
              <a:gd name="connsiteX3800" fmla="*/ 5685234 w 6682383"/>
              <a:gd name="connsiteY3800" fmla="*/ 4215556 h 6812607"/>
              <a:gd name="connsiteX3801" fmla="*/ 5688955 w 6682383"/>
              <a:gd name="connsiteY3801" fmla="*/ 4219277 h 6812607"/>
              <a:gd name="connsiteX3802" fmla="*/ 5692676 w 6682383"/>
              <a:gd name="connsiteY3802" fmla="*/ 4222998 h 6812607"/>
              <a:gd name="connsiteX3803" fmla="*/ 5696396 w 6682383"/>
              <a:gd name="connsiteY3803" fmla="*/ 4215556 h 6812607"/>
              <a:gd name="connsiteX3804" fmla="*/ 5692676 w 6682383"/>
              <a:gd name="connsiteY3804" fmla="*/ 4215556 h 6812607"/>
              <a:gd name="connsiteX3805" fmla="*/ 5685234 w 6682383"/>
              <a:gd name="connsiteY3805" fmla="*/ 4215556 h 6812607"/>
              <a:gd name="connsiteX3806" fmla="*/ 5506640 w 6682383"/>
              <a:gd name="connsiteY3806" fmla="*/ 4215556 h 6812607"/>
              <a:gd name="connsiteX3807" fmla="*/ 5502920 w 6682383"/>
              <a:gd name="connsiteY3807" fmla="*/ 4219277 h 6812607"/>
              <a:gd name="connsiteX3808" fmla="*/ 5506640 w 6682383"/>
              <a:gd name="connsiteY3808" fmla="*/ 4222998 h 6812607"/>
              <a:gd name="connsiteX3809" fmla="*/ 5514082 w 6682383"/>
              <a:gd name="connsiteY3809" fmla="*/ 4215556 h 6812607"/>
              <a:gd name="connsiteX3810" fmla="*/ 5506640 w 6682383"/>
              <a:gd name="connsiteY3810" fmla="*/ 4215556 h 6812607"/>
              <a:gd name="connsiteX3811" fmla="*/ 6198691 w 6682383"/>
              <a:gd name="connsiteY3811" fmla="*/ 4208115 h 6812607"/>
              <a:gd name="connsiteX3812" fmla="*/ 6217295 w 6682383"/>
              <a:gd name="connsiteY3812" fmla="*/ 4211836 h 6812607"/>
              <a:gd name="connsiteX3813" fmla="*/ 6228457 w 6682383"/>
              <a:gd name="connsiteY3813" fmla="*/ 4215556 h 6812607"/>
              <a:gd name="connsiteX3814" fmla="*/ 6221015 w 6682383"/>
              <a:gd name="connsiteY3814" fmla="*/ 4222998 h 6812607"/>
              <a:gd name="connsiteX3815" fmla="*/ 6206133 w 6682383"/>
              <a:gd name="connsiteY3815" fmla="*/ 4215556 h 6812607"/>
              <a:gd name="connsiteX3816" fmla="*/ 5774531 w 6682383"/>
              <a:gd name="connsiteY3816" fmla="*/ 4208115 h 6812607"/>
              <a:gd name="connsiteX3817" fmla="*/ 5770810 w 6682383"/>
              <a:gd name="connsiteY3817" fmla="*/ 4211836 h 6812607"/>
              <a:gd name="connsiteX3818" fmla="*/ 5767090 w 6682383"/>
              <a:gd name="connsiteY3818" fmla="*/ 4215556 h 6812607"/>
              <a:gd name="connsiteX3819" fmla="*/ 5774531 w 6682383"/>
              <a:gd name="connsiteY3819" fmla="*/ 4215556 h 6812607"/>
              <a:gd name="connsiteX3820" fmla="*/ 5618261 w 6682383"/>
              <a:gd name="connsiteY3820" fmla="*/ 4208115 h 6812607"/>
              <a:gd name="connsiteX3821" fmla="*/ 5621982 w 6682383"/>
              <a:gd name="connsiteY3821" fmla="*/ 4215556 h 6812607"/>
              <a:gd name="connsiteX3822" fmla="*/ 5633144 w 6682383"/>
              <a:gd name="connsiteY3822" fmla="*/ 4215556 h 6812607"/>
              <a:gd name="connsiteX3823" fmla="*/ 5640586 w 6682383"/>
              <a:gd name="connsiteY3823" fmla="*/ 4208115 h 6812607"/>
              <a:gd name="connsiteX3824" fmla="*/ 156270 w 6682383"/>
              <a:gd name="connsiteY3824" fmla="*/ 4208115 h 6812607"/>
              <a:gd name="connsiteX3825" fmla="*/ 163711 w 6682383"/>
              <a:gd name="connsiteY3825" fmla="*/ 4215556 h 6812607"/>
              <a:gd name="connsiteX3826" fmla="*/ 156270 w 6682383"/>
              <a:gd name="connsiteY3826" fmla="*/ 4215556 h 6812607"/>
              <a:gd name="connsiteX3827" fmla="*/ 156270 w 6682383"/>
              <a:gd name="connsiteY3827" fmla="*/ 4208115 h 6812607"/>
              <a:gd name="connsiteX3828" fmla="*/ 6661919 w 6682383"/>
              <a:gd name="connsiteY3828" fmla="*/ 4204394 h 6812607"/>
              <a:gd name="connsiteX3829" fmla="*/ 6667499 w 6682383"/>
              <a:gd name="connsiteY3829" fmla="*/ 4208115 h 6812607"/>
              <a:gd name="connsiteX3830" fmla="*/ 6660058 w 6682383"/>
              <a:gd name="connsiteY3830" fmla="*/ 4208115 h 6812607"/>
              <a:gd name="connsiteX3831" fmla="*/ 6661919 w 6682383"/>
              <a:gd name="connsiteY3831" fmla="*/ 4204394 h 6812607"/>
              <a:gd name="connsiteX3832" fmla="*/ 5835923 w 6682383"/>
              <a:gd name="connsiteY3832" fmla="*/ 4204394 h 6812607"/>
              <a:gd name="connsiteX3833" fmla="*/ 5834062 w 6682383"/>
              <a:gd name="connsiteY3833" fmla="*/ 4208115 h 6812607"/>
              <a:gd name="connsiteX3834" fmla="*/ 5841504 w 6682383"/>
              <a:gd name="connsiteY3834" fmla="*/ 4208115 h 6812607"/>
              <a:gd name="connsiteX3835" fmla="*/ 5835923 w 6682383"/>
              <a:gd name="connsiteY3835" fmla="*/ 4204394 h 6812607"/>
              <a:gd name="connsiteX3836" fmla="*/ 126504 w 6682383"/>
              <a:gd name="connsiteY3836" fmla="*/ 4200674 h 6812607"/>
              <a:gd name="connsiteX3837" fmla="*/ 119063 w 6682383"/>
              <a:gd name="connsiteY3837" fmla="*/ 4208115 h 6812607"/>
              <a:gd name="connsiteX3838" fmla="*/ 100459 w 6682383"/>
              <a:gd name="connsiteY3838" fmla="*/ 4219277 h 6812607"/>
              <a:gd name="connsiteX3839" fmla="*/ 85576 w 6682383"/>
              <a:gd name="connsiteY3839" fmla="*/ 4230439 h 6812607"/>
              <a:gd name="connsiteX3840" fmla="*/ 100459 w 6682383"/>
              <a:gd name="connsiteY3840" fmla="*/ 4215556 h 6812607"/>
              <a:gd name="connsiteX3841" fmla="*/ 126504 w 6682383"/>
              <a:gd name="connsiteY3841" fmla="*/ 4200674 h 6812607"/>
              <a:gd name="connsiteX3842" fmla="*/ 5525244 w 6682383"/>
              <a:gd name="connsiteY3842" fmla="*/ 4189511 h 6812607"/>
              <a:gd name="connsiteX3843" fmla="*/ 5521523 w 6682383"/>
              <a:gd name="connsiteY3843" fmla="*/ 4193232 h 6812607"/>
              <a:gd name="connsiteX3844" fmla="*/ 5536406 w 6682383"/>
              <a:gd name="connsiteY3844" fmla="*/ 4193232 h 6812607"/>
              <a:gd name="connsiteX3845" fmla="*/ 5525244 w 6682383"/>
              <a:gd name="connsiteY3845" fmla="*/ 4189511 h 6812607"/>
              <a:gd name="connsiteX3846" fmla="*/ 5588496 w 6682383"/>
              <a:gd name="connsiteY3846" fmla="*/ 4185791 h 6812607"/>
              <a:gd name="connsiteX3847" fmla="*/ 5588496 w 6682383"/>
              <a:gd name="connsiteY3847" fmla="*/ 4193232 h 6812607"/>
              <a:gd name="connsiteX3848" fmla="*/ 5588496 w 6682383"/>
              <a:gd name="connsiteY3848" fmla="*/ 4200674 h 6812607"/>
              <a:gd name="connsiteX3849" fmla="*/ 5603379 w 6682383"/>
              <a:gd name="connsiteY3849" fmla="*/ 4200674 h 6812607"/>
              <a:gd name="connsiteX3850" fmla="*/ 5610820 w 6682383"/>
              <a:gd name="connsiteY3850" fmla="*/ 4193232 h 6812607"/>
              <a:gd name="connsiteX3851" fmla="*/ 5607099 w 6682383"/>
              <a:gd name="connsiteY3851" fmla="*/ 4185791 h 6812607"/>
              <a:gd name="connsiteX3852" fmla="*/ 5603379 w 6682383"/>
              <a:gd name="connsiteY3852" fmla="*/ 4185791 h 6812607"/>
              <a:gd name="connsiteX3853" fmla="*/ 5602449 w 6682383"/>
              <a:gd name="connsiteY3853" fmla="*/ 4185791 h 6812607"/>
              <a:gd name="connsiteX3854" fmla="*/ 5595937 w 6682383"/>
              <a:gd name="connsiteY3854" fmla="*/ 4185791 h 6812607"/>
              <a:gd name="connsiteX3855" fmla="*/ 5491758 w 6682383"/>
              <a:gd name="connsiteY3855" fmla="*/ 4185791 h 6812607"/>
              <a:gd name="connsiteX3856" fmla="*/ 5491758 w 6682383"/>
              <a:gd name="connsiteY3856" fmla="*/ 4193232 h 6812607"/>
              <a:gd name="connsiteX3857" fmla="*/ 5506640 w 6682383"/>
              <a:gd name="connsiteY3857" fmla="*/ 4193232 h 6812607"/>
              <a:gd name="connsiteX3858" fmla="*/ 5514082 w 6682383"/>
              <a:gd name="connsiteY3858" fmla="*/ 4189511 h 6812607"/>
              <a:gd name="connsiteX3859" fmla="*/ 5491758 w 6682383"/>
              <a:gd name="connsiteY3859" fmla="*/ 4185791 h 6812607"/>
              <a:gd name="connsiteX3860" fmla="*/ 264170 w 6682383"/>
              <a:gd name="connsiteY3860" fmla="*/ 4185791 h 6812607"/>
              <a:gd name="connsiteX3861" fmla="*/ 260449 w 6682383"/>
              <a:gd name="connsiteY3861" fmla="*/ 4189511 h 6812607"/>
              <a:gd name="connsiteX3862" fmla="*/ 264170 w 6682383"/>
              <a:gd name="connsiteY3862" fmla="*/ 4193232 h 6812607"/>
              <a:gd name="connsiteX3863" fmla="*/ 267891 w 6682383"/>
              <a:gd name="connsiteY3863" fmla="*/ 4189511 h 6812607"/>
              <a:gd name="connsiteX3864" fmla="*/ 264170 w 6682383"/>
              <a:gd name="connsiteY3864" fmla="*/ 4185791 h 6812607"/>
              <a:gd name="connsiteX3865" fmla="*/ 5886152 w 6682383"/>
              <a:gd name="connsiteY3865" fmla="*/ 4178349 h 6812607"/>
              <a:gd name="connsiteX3866" fmla="*/ 5901035 w 6682383"/>
              <a:gd name="connsiteY3866" fmla="*/ 4193232 h 6812607"/>
              <a:gd name="connsiteX3867" fmla="*/ 5886152 w 6682383"/>
              <a:gd name="connsiteY3867" fmla="*/ 4185791 h 6812607"/>
              <a:gd name="connsiteX3868" fmla="*/ 5551289 w 6682383"/>
              <a:gd name="connsiteY3868" fmla="*/ 4178349 h 6812607"/>
              <a:gd name="connsiteX3869" fmla="*/ 5573613 w 6682383"/>
              <a:gd name="connsiteY3869" fmla="*/ 4193232 h 6812607"/>
              <a:gd name="connsiteX3870" fmla="*/ 5577334 w 6682383"/>
              <a:gd name="connsiteY3870" fmla="*/ 4189511 h 6812607"/>
              <a:gd name="connsiteX3871" fmla="*/ 5562451 w 6682383"/>
              <a:gd name="connsiteY3871" fmla="*/ 4182070 h 6812607"/>
              <a:gd name="connsiteX3872" fmla="*/ 5551289 w 6682383"/>
              <a:gd name="connsiteY3872" fmla="*/ 4178349 h 6812607"/>
              <a:gd name="connsiteX3873" fmla="*/ 6150322 w 6682383"/>
              <a:gd name="connsiteY3873" fmla="*/ 4174629 h 6812607"/>
              <a:gd name="connsiteX3874" fmla="*/ 6154043 w 6682383"/>
              <a:gd name="connsiteY3874" fmla="*/ 4178349 h 6812607"/>
              <a:gd name="connsiteX3875" fmla="*/ 6161484 w 6682383"/>
              <a:gd name="connsiteY3875" fmla="*/ 4185791 h 6812607"/>
              <a:gd name="connsiteX3876" fmla="*/ 6168926 w 6682383"/>
              <a:gd name="connsiteY3876" fmla="*/ 4193232 h 6812607"/>
              <a:gd name="connsiteX3877" fmla="*/ 6165205 w 6682383"/>
              <a:gd name="connsiteY3877" fmla="*/ 4193232 h 6812607"/>
              <a:gd name="connsiteX3878" fmla="*/ 6154043 w 6682383"/>
              <a:gd name="connsiteY3878" fmla="*/ 4189511 h 6812607"/>
              <a:gd name="connsiteX3879" fmla="*/ 6146601 w 6682383"/>
              <a:gd name="connsiteY3879" fmla="*/ 4182070 h 6812607"/>
              <a:gd name="connsiteX3880" fmla="*/ 6139160 w 6682383"/>
              <a:gd name="connsiteY3880" fmla="*/ 4178349 h 6812607"/>
              <a:gd name="connsiteX3881" fmla="*/ 6150322 w 6682383"/>
              <a:gd name="connsiteY3881" fmla="*/ 4174629 h 6812607"/>
              <a:gd name="connsiteX3882" fmla="*/ 6175437 w 6682383"/>
              <a:gd name="connsiteY3882" fmla="*/ 4173699 h 6812607"/>
              <a:gd name="connsiteX3883" fmla="*/ 6180088 w 6682383"/>
              <a:gd name="connsiteY3883" fmla="*/ 4174629 h 6812607"/>
              <a:gd name="connsiteX3884" fmla="*/ 6176367 w 6682383"/>
              <a:gd name="connsiteY3884" fmla="*/ 4178349 h 6812607"/>
              <a:gd name="connsiteX3885" fmla="*/ 6168926 w 6682383"/>
              <a:gd name="connsiteY3885" fmla="*/ 4178349 h 6812607"/>
              <a:gd name="connsiteX3886" fmla="*/ 6175437 w 6682383"/>
              <a:gd name="connsiteY3886" fmla="*/ 4173699 h 6812607"/>
              <a:gd name="connsiteX3887" fmla="*/ 6075672 w 6682383"/>
              <a:gd name="connsiteY3887" fmla="*/ 4171002 h 6812607"/>
              <a:gd name="connsiteX3888" fmla="*/ 6071258 w 6682383"/>
              <a:gd name="connsiteY3888" fmla="*/ 4172768 h 6812607"/>
              <a:gd name="connsiteX3889" fmla="*/ 6064746 w 6682383"/>
              <a:gd name="connsiteY3889" fmla="*/ 4178349 h 6812607"/>
              <a:gd name="connsiteX3890" fmla="*/ 6057304 w 6682383"/>
              <a:gd name="connsiteY3890" fmla="*/ 4174629 h 6812607"/>
              <a:gd name="connsiteX3891" fmla="*/ 6069862 w 6682383"/>
              <a:gd name="connsiteY3891" fmla="*/ 4171141 h 6812607"/>
              <a:gd name="connsiteX3892" fmla="*/ 6079629 w 6682383"/>
              <a:gd name="connsiteY3892" fmla="*/ 4170908 h 6812607"/>
              <a:gd name="connsiteX3893" fmla="*/ 6090791 w 6682383"/>
              <a:gd name="connsiteY3893" fmla="*/ 4170908 h 6812607"/>
              <a:gd name="connsiteX3894" fmla="*/ 6087070 w 6682383"/>
              <a:gd name="connsiteY3894" fmla="*/ 4178349 h 6812607"/>
              <a:gd name="connsiteX3895" fmla="*/ 6079629 w 6682383"/>
              <a:gd name="connsiteY3895" fmla="*/ 4178349 h 6812607"/>
              <a:gd name="connsiteX3896" fmla="*/ 6078698 w 6682383"/>
              <a:gd name="connsiteY3896" fmla="*/ 4172768 h 6812607"/>
              <a:gd name="connsiteX3897" fmla="*/ 6076036 w 6682383"/>
              <a:gd name="connsiteY3897" fmla="*/ 4170993 h 6812607"/>
              <a:gd name="connsiteX3898" fmla="*/ 6075908 w 6682383"/>
              <a:gd name="connsiteY3898" fmla="*/ 4170908 h 6812607"/>
              <a:gd name="connsiteX3899" fmla="*/ 6076036 w 6682383"/>
              <a:gd name="connsiteY3899" fmla="*/ 4170993 h 6812607"/>
              <a:gd name="connsiteX3900" fmla="*/ 6075672 w 6682383"/>
              <a:gd name="connsiteY3900" fmla="*/ 4171002 h 6812607"/>
              <a:gd name="connsiteX3901" fmla="*/ 5856386 w 6682383"/>
              <a:gd name="connsiteY3901" fmla="*/ 4170908 h 6812607"/>
              <a:gd name="connsiteX3902" fmla="*/ 5863828 w 6682383"/>
              <a:gd name="connsiteY3902" fmla="*/ 4170908 h 6812607"/>
              <a:gd name="connsiteX3903" fmla="*/ 5871269 w 6682383"/>
              <a:gd name="connsiteY3903" fmla="*/ 4178349 h 6812607"/>
              <a:gd name="connsiteX3904" fmla="*/ 5863828 w 6682383"/>
              <a:gd name="connsiteY3904" fmla="*/ 4178349 h 6812607"/>
              <a:gd name="connsiteX3905" fmla="*/ 5856386 w 6682383"/>
              <a:gd name="connsiteY3905" fmla="*/ 4170908 h 6812607"/>
              <a:gd name="connsiteX3906" fmla="*/ 5432226 w 6682383"/>
              <a:gd name="connsiteY3906" fmla="*/ 4170908 h 6812607"/>
              <a:gd name="connsiteX3907" fmla="*/ 5424785 w 6682383"/>
              <a:gd name="connsiteY3907" fmla="*/ 4178349 h 6812607"/>
              <a:gd name="connsiteX3908" fmla="*/ 5428506 w 6682383"/>
              <a:gd name="connsiteY3908" fmla="*/ 4178349 h 6812607"/>
              <a:gd name="connsiteX3909" fmla="*/ 5432226 w 6682383"/>
              <a:gd name="connsiteY3909" fmla="*/ 4178349 h 6812607"/>
              <a:gd name="connsiteX3910" fmla="*/ 5432226 w 6682383"/>
              <a:gd name="connsiteY3910" fmla="*/ 4170908 h 6812607"/>
              <a:gd name="connsiteX3911" fmla="*/ 5238750 w 6682383"/>
              <a:gd name="connsiteY3911" fmla="*/ 4170908 h 6812607"/>
              <a:gd name="connsiteX3912" fmla="*/ 5238750 w 6682383"/>
              <a:gd name="connsiteY3912" fmla="*/ 4174629 h 6812607"/>
              <a:gd name="connsiteX3913" fmla="*/ 5246191 w 6682383"/>
              <a:gd name="connsiteY3913" fmla="*/ 4170908 h 6812607"/>
              <a:gd name="connsiteX3914" fmla="*/ 5238750 w 6682383"/>
              <a:gd name="connsiteY3914" fmla="*/ 4170908 h 6812607"/>
              <a:gd name="connsiteX3915" fmla="*/ 156270 w 6682383"/>
              <a:gd name="connsiteY3915" fmla="*/ 4170908 h 6812607"/>
              <a:gd name="connsiteX3916" fmla="*/ 156270 w 6682383"/>
              <a:gd name="connsiteY3916" fmla="*/ 4178349 h 6812607"/>
              <a:gd name="connsiteX3917" fmla="*/ 148828 w 6682383"/>
              <a:gd name="connsiteY3917" fmla="*/ 4178349 h 6812607"/>
              <a:gd name="connsiteX3918" fmla="*/ 156270 w 6682383"/>
              <a:gd name="connsiteY3918" fmla="*/ 4170908 h 6812607"/>
              <a:gd name="connsiteX3919" fmla="*/ 5853156 w 6682383"/>
              <a:gd name="connsiteY3919" fmla="*/ 4167678 h 6812607"/>
              <a:gd name="connsiteX3920" fmla="*/ 5855456 w 6682383"/>
              <a:gd name="connsiteY3920" fmla="*/ 4169978 h 6812607"/>
              <a:gd name="connsiteX3921" fmla="*/ 5856386 w 6682383"/>
              <a:gd name="connsiteY3921" fmla="*/ 4170908 h 6812607"/>
              <a:gd name="connsiteX3922" fmla="*/ 5893593 w 6682383"/>
              <a:gd name="connsiteY3922" fmla="*/ 4163467 h 6812607"/>
              <a:gd name="connsiteX3923" fmla="*/ 5901035 w 6682383"/>
              <a:gd name="connsiteY3923" fmla="*/ 4163467 h 6812607"/>
              <a:gd name="connsiteX3924" fmla="*/ 5893593 w 6682383"/>
              <a:gd name="connsiteY3924" fmla="*/ 4170908 h 6812607"/>
              <a:gd name="connsiteX3925" fmla="*/ 5848945 w 6682383"/>
              <a:gd name="connsiteY3925" fmla="*/ 4163467 h 6812607"/>
              <a:gd name="connsiteX3926" fmla="*/ 5852666 w 6682383"/>
              <a:gd name="connsiteY3926" fmla="*/ 4167187 h 6812607"/>
              <a:gd name="connsiteX3927" fmla="*/ 5853156 w 6682383"/>
              <a:gd name="connsiteY3927" fmla="*/ 4167678 h 6812607"/>
              <a:gd name="connsiteX3928" fmla="*/ 5566172 w 6682383"/>
              <a:gd name="connsiteY3928" fmla="*/ 4163467 h 6812607"/>
              <a:gd name="connsiteX3929" fmla="*/ 5573613 w 6682383"/>
              <a:gd name="connsiteY3929" fmla="*/ 4170908 h 6812607"/>
              <a:gd name="connsiteX3930" fmla="*/ 5581054 w 6682383"/>
              <a:gd name="connsiteY3930" fmla="*/ 4167187 h 6812607"/>
              <a:gd name="connsiteX3931" fmla="*/ 5581054 w 6682383"/>
              <a:gd name="connsiteY3931" fmla="*/ 4163467 h 6812607"/>
              <a:gd name="connsiteX3932" fmla="*/ 5573613 w 6682383"/>
              <a:gd name="connsiteY3932" fmla="*/ 4163467 h 6812607"/>
              <a:gd name="connsiteX3933" fmla="*/ 5566172 w 6682383"/>
              <a:gd name="connsiteY3933" fmla="*/ 4163467 h 6812607"/>
              <a:gd name="connsiteX3934" fmla="*/ 5290840 w 6682383"/>
              <a:gd name="connsiteY3934" fmla="*/ 4163467 h 6812607"/>
              <a:gd name="connsiteX3935" fmla="*/ 5320605 w 6682383"/>
              <a:gd name="connsiteY3935" fmla="*/ 4170908 h 6812607"/>
              <a:gd name="connsiteX3936" fmla="*/ 5313164 w 6682383"/>
              <a:gd name="connsiteY3936" fmla="*/ 4163467 h 6812607"/>
              <a:gd name="connsiteX3937" fmla="*/ 208359 w 6682383"/>
              <a:gd name="connsiteY3937" fmla="*/ 4163467 h 6812607"/>
              <a:gd name="connsiteX3938" fmla="*/ 204639 w 6682383"/>
              <a:gd name="connsiteY3938" fmla="*/ 4178349 h 6812607"/>
              <a:gd name="connsiteX3939" fmla="*/ 200918 w 6682383"/>
              <a:gd name="connsiteY3939" fmla="*/ 4185791 h 6812607"/>
              <a:gd name="connsiteX3940" fmla="*/ 208359 w 6682383"/>
              <a:gd name="connsiteY3940" fmla="*/ 4163467 h 6812607"/>
              <a:gd name="connsiteX3941" fmla="*/ 5930017 w 6682383"/>
              <a:gd name="connsiteY3941" fmla="*/ 4162553 h 6812607"/>
              <a:gd name="connsiteX3942" fmla="*/ 5938242 w 6682383"/>
              <a:gd name="connsiteY3942" fmla="*/ 4163467 h 6812607"/>
              <a:gd name="connsiteX3943" fmla="*/ 5930801 w 6682383"/>
              <a:gd name="connsiteY3943" fmla="*/ 4163467 h 6812607"/>
              <a:gd name="connsiteX3944" fmla="*/ 5528965 w 6682383"/>
              <a:gd name="connsiteY3944" fmla="*/ 4148584 h 6812607"/>
              <a:gd name="connsiteX3945" fmla="*/ 5528965 w 6682383"/>
              <a:gd name="connsiteY3945" fmla="*/ 4156025 h 6812607"/>
              <a:gd name="connsiteX3946" fmla="*/ 5525244 w 6682383"/>
              <a:gd name="connsiteY3946" fmla="*/ 4163467 h 6812607"/>
              <a:gd name="connsiteX3947" fmla="*/ 5536406 w 6682383"/>
              <a:gd name="connsiteY3947" fmla="*/ 4170908 h 6812607"/>
              <a:gd name="connsiteX3948" fmla="*/ 5547568 w 6682383"/>
              <a:gd name="connsiteY3948" fmla="*/ 4163467 h 6812607"/>
              <a:gd name="connsiteX3949" fmla="*/ 5543847 w 6682383"/>
              <a:gd name="connsiteY3949" fmla="*/ 4152304 h 6812607"/>
              <a:gd name="connsiteX3950" fmla="*/ 5528965 w 6682383"/>
              <a:gd name="connsiteY3950" fmla="*/ 4148584 h 6812607"/>
              <a:gd name="connsiteX3951" fmla="*/ 6042422 w 6682383"/>
              <a:gd name="connsiteY3951" fmla="*/ 4133701 h 6812607"/>
              <a:gd name="connsiteX3952" fmla="*/ 6049863 w 6682383"/>
              <a:gd name="connsiteY3952" fmla="*/ 4133701 h 6812607"/>
              <a:gd name="connsiteX3953" fmla="*/ 6057304 w 6682383"/>
              <a:gd name="connsiteY3953" fmla="*/ 4138910 h 6812607"/>
              <a:gd name="connsiteX3954" fmla="*/ 6057304 w 6682383"/>
              <a:gd name="connsiteY3954" fmla="*/ 4133701 h 6812607"/>
              <a:gd name="connsiteX3955" fmla="*/ 6064746 w 6682383"/>
              <a:gd name="connsiteY3955" fmla="*/ 4133701 h 6812607"/>
              <a:gd name="connsiteX3956" fmla="*/ 6058618 w 6682383"/>
              <a:gd name="connsiteY3956" fmla="*/ 4139829 h 6812607"/>
              <a:gd name="connsiteX3957" fmla="*/ 6059165 w 6682383"/>
              <a:gd name="connsiteY3957" fmla="*/ 4140212 h 6812607"/>
              <a:gd name="connsiteX3958" fmla="*/ 6072187 w 6682383"/>
              <a:gd name="connsiteY3958" fmla="*/ 4144863 h 6812607"/>
              <a:gd name="connsiteX3959" fmla="*/ 6090791 w 6682383"/>
              <a:gd name="connsiteY3959" fmla="*/ 4152304 h 6812607"/>
              <a:gd name="connsiteX3960" fmla="*/ 6101953 w 6682383"/>
              <a:gd name="connsiteY3960" fmla="*/ 4148584 h 6812607"/>
              <a:gd name="connsiteX3961" fmla="*/ 6109394 w 6682383"/>
              <a:gd name="connsiteY3961" fmla="*/ 4156025 h 6812607"/>
              <a:gd name="connsiteX3962" fmla="*/ 6124277 w 6682383"/>
              <a:gd name="connsiteY3962" fmla="*/ 4156025 h 6812607"/>
              <a:gd name="connsiteX3963" fmla="*/ 6124277 w 6682383"/>
              <a:gd name="connsiteY3963" fmla="*/ 4154165 h 6812607"/>
              <a:gd name="connsiteX3964" fmla="*/ 6124277 w 6682383"/>
              <a:gd name="connsiteY3964" fmla="*/ 4152304 h 6812607"/>
              <a:gd name="connsiteX3965" fmla="*/ 6139160 w 6682383"/>
              <a:gd name="connsiteY3965" fmla="*/ 4163467 h 6812607"/>
              <a:gd name="connsiteX3966" fmla="*/ 6131718 w 6682383"/>
              <a:gd name="connsiteY3966" fmla="*/ 4170908 h 6812607"/>
              <a:gd name="connsiteX3967" fmla="*/ 6116836 w 6682383"/>
              <a:gd name="connsiteY3967" fmla="*/ 4170908 h 6812607"/>
              <a:gd name="connsiteX3968" fmla="*/ 6094511 w 6682383"/>
              <a:gd name="connsiteY3968" fmla="*/ 4163467 h 6812607"/>
              <a:gd name="connsiteX3969" fmla="*/ 6072187 w 6682383"/>
              <a:gd name="connsiteY3969" fmla="*/ 4156025 h 6812607"/>
              <a:gd name="connsiteX3970" fmla="*/ 6057304 w 6682383"/>
              <a:gd name="connsiteY3970" fmla="*/ 4156025 h 6812607"/>
              <a:gd name="connsiteX3971" fmla="*/ 6038701 w 6682383"/>
              <a:gd name="connsiteY3971" fmla="*/ 4148584 h 6812607"/>
              <a:gd name="connsiteX3972" fmla="*/ 6027539 w 6682383"/>
              <a:gd name="connsiteY3972" fmla="*/ 4141142 h 6812607"/>
              <a:gd name="connsiteX3973" fmla="*/ 6034980 w 6682383"/>
              <a:gd name="connsiteY3973" fmla="*/ 4141142 h 6812607"/>
              <a:gd name="connsiteX3974" fmla="*/ 6042422 w 6682383"/>
              <a:gd name="connsiteY3974" fmla="*/ 4133701 h 6812607"/>
              <a:gd name="connsiteX3975" fmla="*/ 5424785 w 6682383"/>
              <a:gd name="connsiteY3975" fmla="*/ 4133701 h 6812607"/>
              <a:gd name="connsiteX3976" fmla="*/ 5417343 w 6682383"/>
              <a:gd name="connsiteY3976" fmla="*/ 4141142 h 6812607"/>
              <a:gd name="connsiteX3977" fmla="*/ 5417343 w 6682383"/>
              <a:gd name="connsiteY3977" fmla="*/ 4148584 h 6812607"/>
              <a:gd name="connsiteX3978" fmla="*/ 5424785 w 6682383"/>
              <a:gd name="connsiteY3978" fmla="*/ 4148584 h 6812607"/>
              <a:gd name="connsiteX3979" fmla="*/ 5432226 w 6682383"/>
              <a:gd name="connsiteY3979" fmla="*/ 4141142 h 6812607"/>
              <a:gd name="connsiteX3980" fmla="*/ 5439668 w 6682383"/>
              <a:gd name="connsiteY3980" fmla="*/ 4141142 h 6812607"/>
              <a:gd name="connsiteX3981" fmla="*/ 5439668 w 6682383"/>
              <a:gd name="connsiteY3981" fmla="*/ 4148584 h 6812607"/>
              <a:gd name="connsiteX3982" fmla="*/ 5432226 w 6682383"/>
              <a:gd name="connsiteY3982" fmla="*/ 4156025 h 6812607"/>
              <a:gd name="connsiteX3983" fmla="*/ 5424785 w 6682383"/>
              <a:gd name="connsiteY3983" fmla="*/ 4163467 h 6812607"/>
              <a:gd name="connsiteX3984" fmla="*/ 5424785 w 6682383"/>
              <a:gd name="connsiteY3984" fmla="*/ 4156025 h 6812607"/>
              <a:gd name="connsiteX3985" fmla="*/ 5417343 w 6682383"/>
              <a:gd name="connsiteY3985" fmla="*/ 4156025 h 6812607"/>
              <a:gd name="connsiteX3986" fmla="*/ 5413623 w 6682383"/>
              <a:gd name="connsiteY3986" fmla="*/ 4156025 h 6812607"/>
              <a:gd name="connsiteX3987" fmla="*/ 5409902 w 6682383"/>
              <a:gd name="connsiteY3987" fmla="*/ 4156025 h 6812607"/>
              <a:gd name="connsiteX3988" fmla="*/ 5395019 w 6682383"/>
              <a:gd name="connsiteY3988" fmla="*/ 4148584 h 6812607"/>
              <a:gd name="connsiteX3989" fmla="*/ 5372695 w 6682383"/>
              <a:gd name="connsiteY3989" fmla="*/ 4141142 h 6812607"/>
              <a:gd name="connsiteX3990" fmla="*/ 5365254 w 6682383"/>
              <a:gd name="connsiteY3990" fmla="*/ 4141142 h 6812607"/>
              <a:gd name="connsiteX3991" fmla="*/ 5372695 w 6682383"/>
              <a:gd name="connsiteY3991" fmla="*/ 4156025 h 6812607"/>
              <a:gd name="connsiteX3992" fmla="*/ 5391299 w 6682383"/>
              <a:gd name="connsiteY3992" fmla="*/ 4159746 h 6812607"/>
              <a:gd name="connsiteX3993" fmla="*/ 5395019 w 6682383"/>
              <a:gd name="connsiteY3993" fmla="*/ 4159746 h 6812607"/>
              <a:gd name="connsiteX3994" fmla="*/ 5402461 w 6682383"/>
              <a:gd name="connsiteY3994" fmla="*/ 4156025 h 6812607"/>
              <a:gd name="connsiteX3995" fmla="*/ 5424785 w 6682383"/>
              <a:gd name="connsiteY3995" fmla="*/ 4163467 h 6812607"/>
              <a:gd name="connsiteX3996" fmla="*/ 5461992 w 6682383"/>
              <a:gd name="connsiteY3996" fmla="*/ 4163467 h 6812607"/>
              <a:gd name="connsiteX3997" fmla="*/ 5476875 w 6682383"/>
              <a:gd name="connsiteY3997" fmla="*/ 4163467 h 6812607"/>
              <a:gd name="connsiteX3998" fmla="*/ 5484316 w 6682383"/>
              <a:gd name="connsiteY3998" fmla="*/ 4163467 h 6812607"/>
              <a:gd name="connsiteX3999" fmla="*/ 5504315 w 6682383"/>
              <a:gd name="connsiteY3999" fmla="*/ 4163467 h 6812607"/>
              <a:gd name="connsiteX4000" fmla="*/ 5504780 w 6682383"/>
              <a:gd name="connsiteY4000" fmla="*/ 4163467 h 6812607"/>
              <a:gd name="connsiteX4001" fmla="*/ 5506640 w 6682383"/>
              <a:gd name="connsiteY4001" fmla="*/ 4163467 h 6812607"/>
              <a:gd name="connsiteX4002" fmla="*/ 5508036 w 6682383"/>
              <a:gd name="connsiteY4002" fmla="*/ 4163467 h 6812607"/>
              <a:gd name="connsiteX4003" fmla="*/ 5514082 w 6682383"/>
              <a:gd name="connsiteY4003" fmla="*/ 4163467 h 6812607"/>
              <a:gd name="connsiteX4004" fmla="*/ 5514082 w 6682383"/>
              <a:gd name="connsiteY4004" fmla="*/ 4156025 h 6812607"/>
              <a:gd name="connsiteX4005" fmla="*/ 5461992 w 6682383"/>
              <a:gd name="connsiteY4005" fmla="*/ 4156025 h 6812607"/>
              <a:gd name="connsiteX4006" fmla="*/ 5454551 w 6682383"/>
              <a:gd name="connsiteY4006" fmla="*/ 4156025 h 6812607"/>
              <a:gd name="connsiteX4007" fmla="*/ 5447109 w 6682383"/>
              <a:gd name="connsiteY4007" fmla="*/ 4148584 h 6812607"/>
              <a:gd name="connsiteX4008" fmla="*/ 5439668 w 6682383"/>
              <a:gd name="connsiteY4008" fmla="*/ 4141142 h 6812607"/>
              <a:gd name="connsiteX4009" fmla="*/ 5432226 w 6682383"/>
              <a:gd name="connsiteY4009" fmla="*/ 4133701 h 6812607"/>
              <a:gd name="connsiteX4010" fmla="*/ 5357812 w 6682383"/>
              <a:gd name="connsiteY4010" fmla="*/ 4133701 h 6812607"/>
              <a:gd name="connsiteX4011" fmla="*/ 5357812 w 6682383"/>
              <a:gd name="connsiteY4011" fmla="*/ 4141142 h 6812607"/>
              <a:gd name="connsiteX4012" fmla="*/ 5365254 w 6682383"/>
              <a:gd name="connsiteY4012" fmla="*/ 4137422 h 6812607"/>
              <a:gd name="connsiteX4013" fmla="*/ 5365254 w 6682383"/>
              <a:gd name="connsiteY4013" fmla="*/ 4133701 h 6812607"/>
              <a:gd name="connsiteX4014" fmla="*/ 5357812 w 6682383"/>
              <a:gd name="connsiteY4014" fmla="*/ 4133701 h 6812607"/>
              <a:gd name="connsiteX4015" fmla="*/ 5677793 w 6682383"/>
              <a:gd name="connsiteY4015" fmla="*/ 4126260 h 6812607"/>
              <a:gd name="connsiteX4016" fmla="*/ 5670351 w 6682383"/>
              <a:gd name="connsiteY4016" fmla="*/ 4133701 h 6812607"/>
              <a:gd name="connsiteX4017" fmla="*/ 5648027 w 6682383"/>
              <a:gd name="connsiteY4017" fmla="*/ 4133701 h 6812607"/>
              <a:gd name="connsiteX4018" fmla="*/ 5659189 w 6682383"/>
              <a:gd name="connsiteY4018" fmla="*/ 4141142 h 6812607"/>
              <a:gd name="connsiteX4019" fmla="*/ 5677793 w 6682383"/>
              <a:gd name="connsiteY4019" fmla="*/ 4152304 h 6812607"/>
              <a:gd name="connsiteX4020" fmla="*/ 5692676 w 6682383"/>
              <a:gd name="connsiteY4020" fmla="*/ 4156025 h 6812607"/>
              <a:gd name="connsiteX4021" fmla="*/ 5700117 w 6682383"/>
              <a:gd name="connsiteY4021" fmla="*/ 4163467 h 6812607"/>
              <a:gd name="connsiteX4022" fmla="*/ 5696396 w 6682383"/>
              <a:gd name="connsiteY4022" fmla="*/ 4170908 h 6812607"/>
              <a:gd name="connsiteX4023" fmla="*/ 5692676 w 6682383"/>
              <a:gd name="connsiteY4023" fmla="*/ 4167187 h 6812607"/>
              <a:gd name="connsiteX4024" fmla="*/ 5688955 w 6682383"/>
              <a:gd name="connsiteY4024" fmla="*/ 4163467 h 6812607"/>
              <a:gd name="connsiteX4025" fmla="*/ 5677793 w 6682383"/>
              <a:gd name="connsiteY4025" fmla="*/ 4163467 h 6812607"/>
              <a:gd name="connsiteX4026" fmla="*/ 5700117 w 6682383"/>
              <a:gd name="connsiteY4026" fmla="*/ 4178349 h 6812607"/>
              <a:gd name="connsiteX4027" fmla="*/ 5707558 w 6682383"/>
              <a:gd name="connsiteY4027" fmla="*/ 4170908 h 6812607"/>
              <a:gd name="connsiteX4028" fmla="*/ 5700117 w 6682383"/>
              <a:gd name="connsiteY4028" fmla="*/ 4163467 h 6812607"/>
              <a:gd name="connsiteX4029" fmla="*/ 5700117 w 6682383"/>
              <a:gd name="connsiteY4029" fmla="*/ 4156025 h 6812607"/>
              <a:gd name="connsiteX4030" fmla="*/ 5692676 w 6682383"/>
              <a:gd name="connsiteY4030" fmla="*/ 4141142 h 6812607"/>
              <a:gd name="connsiteX4031" fmla="*/ 5700117 w 6682383"/>
              <a:gd name="connsiteY4031" fmla="*/ 4133701 h 6812607"/>
              <a:gd name="connsiteX4032" fmla="*/ 5685234 w 6682383"/>
              <a:gd name="connsiteY4032" fmla="*/ 4133701 h 6812607"/>
              <a:gd name="connsiteX4033" fmla="*/ 5677793 w 6682383"/>
              <a:gd name="connsiteY4033" fmla="*/ 4126260 h 6812607"/>
              <a:gd name="connsiteX4034" fmla="*/ 148828 w 6682383"/>
              <a:gd name="connsiteY4034" fmla="*/ 4126260 h 6812607"/>
              <a:gd name="connsiteX4035" fmla="*/ 148828 w 6682383"/>
              <a:gd name="connsiteY4035" fmla="*/ 4141142 h 6812607"/>
              <a:gd name="connsiteX4036" fmla="*/ 133945 w 6682383"/>
              <a:gd name="connsiteY4036" fmla="*/ 4156025 h 6812607"/>
              <a:gd name="connsiteX4037" fmla="*/ 119063 w 6682383"/>
              <a:gd name="connsiteY4037" fmla="*/ 4163467 h 6812607"/>
              <a:gd name="connsiteX4038" fmla="*/ 5461992 w 6682383"/>
              <a:gd name="connsiteY4038" fmla="*/ 4118818 h 6812607"/>
              <a:gd name="connsiteX4039" fmla="*/ 5469433 w 6682383"/>
              <a:gd name="connsiteY4039" fmla="*/ 4126260 h 6812607"/>
              <a:gd name="connsiteX4040" fmla="*/ 5469433 w 6682383"/>
              <a:gd name="connsiteY4040" fmla="*/ 4118818 h 6812607"/>
              <a:gd name="connsiteX4041" fmla="*/ 5447109 w 6682383"/>
              <a:gd name="connsiteY4041" fmla="*/ 4118818 h 6812607"/>
              <a:gd name="connsiteX4042" fmla="*/ 5439668 w 6682383"/>
              <a:gd name="connsiteY4042" fmla="*/ 4126260 h 6812607"/>
              <a:gd name="connsiteX4043" fmla="*/ 5454551 w 6682383"/>
              <a:gd name="connsiteY4043" fmla="*/ 4118818 h 6812607"/>
              <a:gd name="connsiteX4044" fmla="*/ 5447109 w 6682383"/>
              <a:gd name="connsiteY4044" fmla="*/ 4118818 h 6812607"/>
              <a:gd name="connsiteX4045" fmla="*/ 6302871 w 6682383"/>
              <a:gd name="connsiteY4045" fmla="*/ 4111377 h 6812607"/>
              <a:gd name="connsiteX4046" fmla="*/ 6302871 w 6682383"/>
              <a:gd name="connsiteY4046" fmla="*/ 4118818 h 6812607"/>
              <a:gd name="connsiteX4047" fmla="*/ 6295429 w 6682383"/>
              <a:gd name="connsiteY4047" fmla="*/ 4115097 h 6812607"/>
              <a:gd name="connsiteX4048" fmla="*/ 6302871 w 6682383"/>
              <a:gd name="connsiteY4048" fmla="*/ 4111377 h 6812607"/>
              <a:gd name="connsiteX4049" fmla="*/ 5752207 w 6682383"/>
              <a:gd name="connsiteY4049" fmla="*/ 4111377 h 6812607"/>
              <a:gd name="connsiteX4050" fmla="*/ 5759648 w 6682383"/>
              <a:gd name="connsiteY4050" fmla="*/ 4111377 h 6812607"/>
              <a:gd name="connsiteX4051" fmla="*/ 5752207 w 6682383"/>
              <a:gd name="connsiteY4051" fmla="*/ 4118818 h 6812607"/>
              <a:gd name="connsiteX4052" fmla="*/ 5867549 w 6682383"/>
              <a:gd name="connsiteY4052" fmla="*/ 4109051 h 6812607"/>
              <a:gd name="connsiteX4053" fmla="*/ 5856386 w 6682383"/>
              <a:gd name="connsiteY4053" fmla="*/ 4118818 h 6812607"/>
              <a:gd name="connsiteX4054" fmla="*/ 5856386 w 6682383"/>
              <a:gd name="connsiteY4054" fmla="*/ 4126260 h 6812607"/>
              <a:gd name="connsiteX4055" fmla="*/ 5863828 w 6682383"/>
              <a:gd name="connsiteY4055" fmla="*/ 4118818 h 6812607"/>
              <a:gd name="connsiteX4056" fmla="*/ 5878711 w 6682383"/>
              <a:gd name="connsiteY4056" fmla="*/ 4118818 h 6812607"/>
              <a:gd name="connsiteX4057" fmla="*/ 5893593 w 6682383"/>
              <a:gd name="connsiteY4057" fmla="*/ 4118818 h 6812607"/>
              <a:gd name="connsiteX4058" fmla="*/ 5886152 w 6682383"/>
              <a:gd name="connsiteY4058" fmla="*/ 4111377 h 6812607"/>
              <a:gd name="connsiteX4059" fmla="*/ 5871269 w 6682383"/>
              <a:gd name="connsiteY4059" fmla="*/ 4111377 h 6812607"/>
              <a:gd name="connsiteX4060" fmla="*/ 5867549 w 6682383"/>
              <a:gd name="connsiteY4060" fmla="*/ 4109051 h 6812607"/>
              <a:gd name="connsiteX4061" fmla="*/ 6265664 w 6682383"/>
              <a:gd name="connsiteY4061" fmla="*/ 4103935 h 6812607"/>
              <a:gd name="connsiteX4062" fmla="*/ 6276826 w 6682383"/>
              <a:gd name="connsiteY4062" fmla="*/ 4111377 h 6812607"/>
              <a:gd name="connsiteX4063" fmla="*/ 6280547 w 6682383"/>
              <a:gd name="connsiteY4063" fmla="*/ 4118818 h 6812607"/>
              <a:gd name="connsiteX4064" fmla="*/ 6273105 w 6682383"/>
              <a:gd name="connsiteY4064" fmla="*/ 4118818 h 6812607"/>
              <a:gd name="connsiteX4065" fmla="*/ 6273105 w 6682383"/>
              <a:gd name="connsiteY4065" fmla="*/ 4111377 h 6812607"/>
              <a:gd name="connsiteX4066" fmla="*/ 5573613 w 6682383"/>
              <a:gd name="connsiteY4066" fmla="*/ 4103935 h 6812607"/>
              <a:gd name="connsiteX4067" fmla="*/ 5581054 w 6682383"/>
              <a:gd name="connsiteY4067" fmla="*/ 4111377 h 6812607"/>
              <a:gd name="connsiteX4068" fmla="*/ 5573613 w 6682383"/>
              <a:gd name="connsiteY4068" fmla="*/ 4111377 h 6812607"/>
              <a:gd name="connsiteX4069" fmla="*/ 5562451 w 6682383"/>
              <a:gd name="connsiteY4069" fmla="*/ 4111377 h 6812607"/>
              <a:gd name="connsiteX4070" fmla="*/ 5558730 w 6682383"/>
              <a:gd name="connsiteY4070" fmla="*/ 4111377 h 6812607"/>
              <a:gd name="connsiteX4071" fmla="*/ 5387578 w 6682383"/>
              <a:gd name="connsiteY4071" fmla="*/ 4103935 h 6812607"/>
              <a:gd name="connsiteX4072" fmla="*/ 5395019 w 6682383"/>
              <a:gd name="connsiteY4072" fmla="*/ 4111377 h 6812607"/>
              <a:gd name="connsiteX4073" fmla="*/ 5402461 w 6682383"/>
              <a:gd name="connsiteY4073" fmla="*/ 4103935 h 6812607"/>
              <a:gd name="connsiteX4074" fmla="*/ 5395019 w 6682383"/>
              <a:gd name="connsiteY4074" fmla="*/ 4103935 h 6812607"/>
              <a:gd name="connsiteX4075" fmla="*/ 5387578 w 6682383"/>
              <a:gd name="connsiteY4075" fmla="*/ 4103935 h 6812607"/>
              <a:gd name="connsiteX4076" fmla="*/ 59531 w 6682383"/>
              <a:gd name="connsiteY4076" fmla="*/ 4103935 h 6812607"/>
              <a:gd name="connsiteX4077" fmla="*/ 44649 w 6682383"/>
              <a:gd name="connsiteY4077" fmla="*/ 4118818 h 6812607"/>
              <a:gd name="connsiteX4078" fmla="*/ 33486 w 6682383"/>
              <a:gd name="connsiteY4078" fmla="*/ 4126260 h 6812607"/>
              <a:gd name="connsiteX4079" fmla="*/ 29766 w 6682383"/>
              <a:gd name="connsiteY4079" fmla="*/ 4133701 h 6812607"/>
              <a:gd name="connsiteX4080" fmla="*/ 29766 w 6682383"/>
              <a:gd name="connsiteY4080" fmla="*/ 4126260 h 6812607"/>
              <a:gd name="connsiteX4081" fmla="*/ 44649 w 6682383"/>
              <a:gd name="connsiteY4081" fmla="*/ 4111377 h 6812607"/>
              <a:gd name="connsiteX4082" fmla="*/ 6101953 w 6682383"/>
              <a:gd name="connsiteY4082" fmla="*/ 4102873 h 6812607"/>
              <a:gd name="connsiteX4083" fmla="*/ 6103348 w 6682383"/>
              <a:gd name="connsiteY4083" fmla="*/ 4103470 h 6812607"/>
              <a:gd name="connsiteX4084" fmla="*/ 6101953 w 6682383"/>
              <a:gd name="connsiteY4084" fmla="*/ 4103935 h 6812607"/>
              <a:gd name="connsiteX4085" fmla="*/ 5837783 w 6682383"/>
              <a:gd name="connsiteY4085" fmla="*/ 4100215 h 6812607"/>
              <a:gd name="connsiteX4086" fmla="*/ 5826621 w 6682383"/>
              <a:gd name="connsiteY4086" fmla="*/ 4103935 h 6812607"/>
              <a:gd name="connsiteX4087" fmla="*/ 5822900 w 6682383"/>
              <a:gd name="connsiteY4087" fmla="*/ 4115097 h 6812607"/>
              <a:gd name="connsiteX4088" fmla="*/ 5826621 w 6682383"/>
              <a:gd name="connsiteY4088" fmla="*/ 4126260 h 6812607"/>
              <a:gd name="connsiteX4089" fmla="*/ 5834062 w 6682383"/>
              <a:gd name="connsiteY4089" fmla="*/ 4126260 h 6812607"/>
              <a:gd name="connsiteX4090" fmla="*/ 5845224 w 6682383"/>
              <a:gd name="connsiteY4090" fmla="*/ 4126260 h 6812607"/>
              <a:gd name="connsiteX4091" fmla="*/ 5848945 w 6682383"/>
              <a:gd name="connsiteY4091" fmla="*/ 4126260 h 6812607"/>
              <a:gd name="connsiteX4092" fmla="*/ 5848945 w 6682383"/>
              <a:gd name="connsiteY4092" fmla="*/ 4111377 h 6812607"/>
              <a:gd name="connsiteX4093" fmla="*/ 5841504 w 6682383"/>
              <a:gd name="connsiteY4093" fmla="*/ 4103935 h 6812607"/>
              <a:gd name="connsiteX4094" fmla="*/ 5837783 w 6682383"/>
              <a:gd name="connsiteY4094" fmla="*/ 4100215 h 6812607"/>
              <a:gd name="connsiteX4095" fmla="*/ 174873 w 6682383"/>
              <a:gd name="connsiteY4095" fmla="*/ 4098354 h 6812607"/>
              <a:gd name="connsiteX4096" fmla="*/ 178594 w 6682383"/>
              <a:gd name="connsiteY4096" fmla="*/ 4111377 h 6812607"/>
              <a:gd name="connsiteX4097" fmla="*/ 178594 w 6682383"/>
              <a:gd name="connsiteY4097" fmla="*/ 4129980 h 6812607"/>
              <a:gd name="connsiteX4098" fmla="*/ 193477 w 6682383"/>
              <a:gd name="connsiteY4098" fmla="*/ 4126260 h 6812607"/>
              <a:gd name="connsiteX4099" fmla="*/ 208359 w 6682383"/>
              <a:gd name="connsiteY4099" fmla="*/ 4118818 h 6812607"/>
              <a:gd name="connsiteX4100" fmla="*/ 200918 w 6682383"/>
              <a:gd name="connsiteY4100" fmla="*/ 4126260 h 6812607"/>
              <a:gd name="connsiteX4101" fmla="*/ 193477 w 6682383"/>
              <a:gd name="connsiteY4101" fmla="*/ 4137422 h 6812607"/>
              <a:gd name="connsiteX4102" fmla="*/ 186035 w 6682383"/>
              <a:gd name="connsiteY4102" fmla="*/ 4141142 h 6812607"/>
              <a:gd name="connsiteX4103" fmla="*/ 178594 w 6682383"/>
              <a:gd name="connsiteY4103" fmla="*/ 4148584 h 6812607"/>
              <a:gd name="connsiteX4104" fmla="*/ 171152 w 6682383"/>
              <a:gd name="connsiteY4104" fmla="*/ 4148584 h 6812607"/>
              <a:gd name="connsiteX4105" fmla="*/ 163711 w 6682383"/>
              <a:gd name="connsiteY4105" fmla="*/ 4141142 h 6812607"/>
              <a:gd name="connsiteX4106" fmla="*/ 163711 w 6682383"/>
              <a:gd name="connsiteY4106" fmla="*/ 4126260 h 6812607"/>
              <a:gd name="connsiteX4107" fmla="*/ 163711 w 6682383"/>
              <a:gd name="connsiteY4107" fmla="*/ 4103935 h 6812607"/>
              <a:gd name="connsiteX4108" fmla="*/ 174873 w 6682383"/>
              <a:gd name="connsiteY4108" fmla="*/ 4098354 h 6812607"/>
              <a:gd name="connsiteX4109" fmla="*/ 6079629 w 6682383"/>
              <a:gd name="connsiteY4109" fmla="*/ 4096494 h 6812607"/>
              <a:gd name="connsiteX4110" fmla="*/ 6087070 w 6682383"/>
              <a:gd name="connsiteY4110" fmla="*/ 4103935 h 6812607"/>
              <a:gd name="connsiteX4111" fmla="*/ 6072187 w 6682383"/>
              <a:gd name="connsiteY4111" fmla="*/ 4103935 h 6812607"/>
              <a:gd name="connsiteX4112" fmla="*/ 6079629 w 6682383"/>
              <a:gd name="connsiteY4112" fmla="*/ 4096494 h 6812607"/>
              <a:gd name="connsiteX4113" fmla="*/ 5960566 w 6682383"/>
              <a:gd name="connsiteY4113" fmla="*/ 4096494 h 6812607"/>
              <a:gd name="connsiteX4114" fmla="*/ 5960566 w 6682383"/>
              <a:gd name="connsiteY4114" fmla="*/ 4100215 h 6812607"/>
              <a:gd name="connsiteX4115" fmla="*/ 5968008 w 6682383"/>
              <a:gd name="connsiteY4115" fmla="*/ 4096494 h 6812607"/>
              <a:gd name="connsiteX4116" fmla="*/ 5960566 w 6682383"/>
              <a:gd name="connsiteY4116" fmla="*/ 4096494 h 6812607"/>
              <a:gd name="connsiteX4117" fmla="*/ 5521523 w 6682383"/>
              <a:gd name="connsiteY4117" fmla="*/ 4096494 h 6812607"/>
              <a:gd name="connsiteX4118" fmla="*/ 5521523 w 6682383"/>
              <a:gd name="connsiteY4118" fmla="*/ 4100215 h 6812607"/>
              <a:gd name="connsiteX4119" fmla="*/ 5528965 w 6682383"/>
              <a:gd name="connsiteY4119" fmla="*/ 4103935 h 6812607"/>
              <a:gd name="connsiteX4120" fmla="*/ 5528965 w 6682383"/>
              <a:gd name="connsiteY4120" fmla="*/ 4096494 h 6812607"/>
              <a:gd name="connsiteX4121" fmla="*/ 5432226 w 6682383"/>
              <a:gd name="connsiteY4121" fmla="*/ 4096494 h 6812607"/>
              <a:gd name="connsiteX4122" fmla="*/ 5432226 w 6682383"/>
              <a:gd name="connsiteY4122" fmla="*/ 4103935 h 6812607"/>
              <a:gd name="connsiteX4123" fmla="*/ 5447109 w 6682383"/>
              <a:gd name="connsiteY4123" fmla="*/ 4096494 h 6812607"/>
              <a:gd name="connsiteX4124" fmla="*/ 5380136 w 6682383"/>
              <a:gd name="connsiteY4124" fmla="*/ 4096494 h 6812607"/>
              <a:gd name="connsiteX4125" fmla="*/ 5372695 w 6682383"/>
              <a:gd name="connsiteY4125" fmla="*/ 4103935 h 6812607"/>
              <a:gd name="connsiteX4126" fmla="*/ 5380136 w 6682383"/>
              <a:gd name="connsiteY4126" fmla="*/ 4103935 h 6812607"/>
              <a:gd name="connsiteX4127" fmla="*/ 6258222 w 6682383"/>
              <a:gd name="connsiteY4127" fmla="*/ 4089053 h 6812607"/>
              <a:gd name="connsiteX4128" fmla="*/ 6258222 w 6682383"/>
              <a:gd name="connsiteY4128" fmla="*/ 4096494 h 6812607"/>
              <a:gd name="connsiteX4129" fmla="*/ 6258222 w 6682383"/>
              <a:gd name="connsiteY4129" fmla="*/ 4103935 h 6812607"/>
              <a:gd name="connsiteX4130" fmla="*/ 6250781 w 6682383"/>
              <a:gd name="connsiteY4130" fmla="*/ 4111377 h 6812607"/>
              <a:gd name="connsiteX4131" fmla="*/ 6243340 w 6682383"/>
              <a:gd name="connsiteY4131" fmla="*/ 4103935 h 6812607"/>
              <a:gd name="connsiteX4132" fmla="*/ 6250781 w 6682383"/>
              <a:gd name="connsiteY4132" fmla="*/ 4096494 h 6812607"/>
              <a:gd name="connsiteX4133" fmla="*/ 5796855 w 6682383"/>
              <a:gd name="connsiteY4133" fmla="*/ 4089053 h 6812607"/>
              <a:gd name="connsiteX4134" fmla="*/ 5811738 w 6682383"/>
              <a:gd name="connsiteY4134" fmla="*/ 4100215 h 6812607"/>
              <a:gd name="connsiteX4135" fmla="*/ 5796855 w 6682383"/>
              <a:gd name="connsiteY4135" fmla="*/ 4103935 h 6812607"/>
              <a:gd name="connsiteX4136" fmla="*/ 5781972 w 6682383"/>
              <a:gd name="connsiteY4136" fmla="*/ 4103935 h 6812607"/>
              <a:gd name="connsiteX4137" fmla="*/ 5793135 w 6682383"/>
              <a:gd name="connsiteY4137" fmla="*/ 4115097 h 6812607"/>
              <a:gd name="connsiteX4138" fmla="*/ 5796855 w 6682383"/>
              <a:gd name="connsiteY4138" fmla="*/ 4118818 h 6812607"/>
              <a:gd name="connsiteX4139" fmla="*/ 5796855 w 6682383"/>
              <a:gd name="connsiteY4139" fmla="*/ 4126260 h 6812607"/>
              <a:gd name="connsiteX4140" fmla="*/ 5800576 w 6682383"/>
              <a:gd name="connsiteY4140" fmla="*/ 4118818 h 6812607"/>
              <a:gd name="connsiteX4141" fmla="*/ 5804297 w 6682383"/>
              <a:gd name="connsiteY4141" fmla="*/ 4111377 h 6812607"/>
              <a:gd name="connsiteX4142" fmla="*/ 5811738 w 6682383"/>
              <a:gd name="connsiteY4142" fmla="*/ 4103935 h 6812607"/>
              <a:gd name="connsiteX4143" fmla="*/ 5811738 w 6682383"/>
              <a:gd name="connsiteY4143" fmla="*/ 4102075 h 6812607"/>
              <a:gd name="connsiteX4144" fmla="*/ 5811738 w 6682383"/>
              <a:gd name="connsiteY4144" fmla="*/ 4100215 h 6812607"/>
              <a:gd name="connsiteX4145" fmla="*/ 5811738 w 6682383"/>
              <a:gd name="connsiteY4145" fmla="*/ 4096494 h 6812607"/>
              <a:gd name="connsiteX4146" fmla="*/ 5796855 w 6682383"/>
              <a:gd name="connsiteY4146" fmla="*/ 4089053 h 6812607"/>
              <a:gd name="connsiteX4147" fmla="*/ 5603379 w 6682383"/>
              <a:gd name="connsiteY4147" fmla="*/ 4089053 h 6812607"/>
              <a:gd name="connsiteX4148" fmla="*/ 5610820 w 6682383"/>
              <a:gd name="connsiteY4148" fmla="*/ 4089053 h 6812607"/>
              <a:gd name="connsiteX4149" fmla="*/ 5618261 w 6682383"/>
              <a:gd name="connsiteY4149" fmla="*/ 4096494 h 6812607"/>
              <a:gd name="connsiteX4150" fmla="*/ 5610820 w 6682383"/>
              <a:gd name="connsiteY4150" fmla="*/ 4096494 h 6812607"/>
              <a:gd name="connsiteX4151" fmla="*/ 5603379 w 6682383"/>
              <a:gd name="connsiteY4151" fmla="*/ 4096494 h 6812607"/>
              <a:gd name="connsiteX4152" fmla="*/ 5595937 w 6682383"/>
              <a:gd name="connsiteY4152" fmla="*/ 4103935 h 6812607"/>
              <a:gd name="connsiteX4153" fmla="*/ 5603379 w 6682383"/>
              <a:gd name="connsiteY4153" fmla="*/ 4089053 h 6812607"/>
              <a:gd name="connsiteX4154" fmla="*/ 5476875 w 6682383"/>
              <a:gd name="connsiteY4154" fmla="*/ 4089053 h 6812607"/>
              <a:gd name="connsiteX4155" fmla="*/ 5476875 w 6682383"/>
              <a:gd name="connsiteY4155" fmla="*/ 4096494 h 6812607"/>
              <a:gd name="connsiteX4156" fmla="*/ 5476875 w 6682383"/>
              <a:gd name="connsiteY4156" fmla="*/ 4107656 h 6812607"/>
              <a:gd name="connsiteX4157" fmla="*/ 5484316 w 6682383"/>
              <a:gd name="connsiteY4157" fmla="*/ 4103935 h 6812607"/>
              <a:gd name="connsiteX4158" fmla="*/ 5499199 w 6682383"/>
              <a:gd name="connsiteY4158" fmla="*/ 4111377 h 6812607"/>
              <a:gd name="connsiteX4159" fmla="*/ 5499199 w 6682383"/>
              <a:gd name="connsiteY4159" fmla="*/ 4096494 h 6812607"/>
              <a:gd name="connsiteX4160" fmla="*/ 5491758 w 6682383"/>
              <a:gd name="connsiteY4160" fmla="*/ 4092773 h 6812607"/>
              <a:gd name="connsiteX4161" fmla="*/ 5476875 w 6682383"/>
              <a:gd name="connsiteY4161" fmla="*/ 4089053 h 6812607"/>
              <a:gd name="connsiteX4162" fmla="*/ 5361533 w 6682383"/>
              <a:gd name="connsiteY4162" fmla="*/ 4089053 h 6812607"/>
              <a:gd name="connsiteX4163" fmla="*/ 5365254 w 6682383"/>
              <a:gd name="connsiteY4163" fmla="*/ 4096494 h 6812607"/>
              <a:gd name="connsiteX4164" fmla="*/ 5368974 w 6682383"/>
              <a:gd name="connsiteY4164" fmla="*/ 4092773 h 6812607"/>
              <a:gd name="connsiteX4165" fmla="*/ 5361533 w 6682383"/>
              <a:gd name="connsiteY4165" fmla="*/ 4089053 h 6812607"/>
              <a:gd name="connsiteX4166" fmla="*/ 273472 w 6682383"/>
              <a:gd name="connsiteY4166" fmla="*/ 4085332 h 6812607"/>
              <a:gd name="connsiteX4167" fmla="*/ 275332 w 6682383"/>
              <a:gd name="connsiteY4167" fmla="*/ 4089053 h 6812607"/>
              <a:gd name="connsiteX4168" fmla="*/ 267891 w 6682383"/>
              <a:gd name="connsiteY4168" fmla="*/ 4089053 h 6812607"/>
              <a:gd name="connsiteX4169" fmla="*/ 273472 w 6682383"/>
              <a:gd name="connsiteY4169" fmla="*/ 4085332 h 6812607"/>
              <a:gd name="connsiteX4170" fmla="*/ 5670351 w 6682383"/>
              <a:gd name="connsiteY4170" fmla="*/ 4077890 h 6812607"/>
              <a:gd name="connsiteX4171" fmla="*/ 5655468 w 6682383"/>
              <a:gd name="connsiteY4171" fmla="*/ 4081611 h 6812607"/>
              <a:gd name="connsiteX4172" fmla="*/ 5655468 w 6682383"/>
              <a:gd name="connsiteY4172" fmla="*/ 4089053 h 6812607"/>
              <a:gd name="connsiteX4173" fmla="*/ 5662910 w 6682383"/>
              <a:gd name="connsiteY4173" fmla="*/ 4089053 h 6812607"/>
              <a:gd name="connsiteX4174" fmla="*/ 5696396 w 6682383"/>
              <a:gd name="connsiteY4174" fmla="*/ 4100215 h 6812607"/>
              <a:gd name="connsiteX4175" fmla="*/ 5726162 w 6682383"/>
              <a:gd name="connsiteY4175" fmla="*/ 4107656 h 6812607"/>
              <a:gd name="connsiteX4176" fmla="*/ 5729883 w 6682383"/>
              <a:gd name="connsiteY4176" fmla="*/ 4111377 h 6812607"/>
              <a:gd name="connsiteX4177" fmla="*/ 5737324 w 6682383"/>
              <a:gd name="connsiteY4177" fmla="*/ 4118818 h 6812607"/>
              <a:gd name="connsiteX4178" fmla="*/ 5752207 w 6682383"/>
              <a:gd name="connsiteY4178" fmla="*/ 4118818 h 6812607"/>
              <a:gd name="connsiteX4179" fmla="*/ 5763369 w 6682383"/>
              <a:gd name="connsiteY4179" fmla="*/ 4118818 h 6812607"/>
              <a:gd name="connsiteX4180" fmla="*/ 5767090 w 6682383"/>
              <a:gd name="connsiteY4180" fmla="*/ 4126260 h 6812607"/>
              <a:gd name="connsiteX4181" fmla="*/ 5774531 w 6682383"/>
              <a:gd name="connsiteY4181" fmla="*/ 4133701 h 6812607"/>
              <a:gd name="connsiteX4182" fmla="*/ 5774531 w 6682383"/>
              <a:gd name="connsiteY4182" fmla="*/ 4126260 h 6812607"/>
              <a:gd name="connsiteX4183" fmla="*/ 5785693 w 6682383"/>
              <a:gd name="connsiteY4183" fmla="*/ 4122539 h 6812607"/>
              <a:gd name="connsiteX4184" fmla="*/ 5781972 w 6682383"/>
              <a:gd name="connsiteY4184" fmla="*/ 4118818 h 6812607"/>
              <a:gd name="connsiteX4185" fmla="*/ 5770810 w 6682383"/>
              <a:gd name="connsiteY4185" fmla="*/ 4111377 h 6812607"/>
              <a:gd name="connsiteX4186" fmla="*/ 5748486 w 6682383"/>
              <a:gd name="connsiteY4186" fmla="*/ 4107656 h 6812607"/>
              <a:gd name="connsiteX4187" fmla="*/ 5715000 w 6682383"/>
              <a:gd name="connsiteY4187" fmla="*/ 4096494 h 6812607"/>
              <a:gd name="connsiteX4188" fmla="*/ 5692676 w 6682383"/>
              <a:gd name="connsiteY4188" fmla="*/ 4089053 h 6812607"/>
              <a:gd name="connsiteX4189" fmla="*/ 5685234 w 6682383"/>
              <a:gd name="connsiteY4189" fmla="*/ 4089053 h 6812607"/>
              <a:gd name="connsiteX4190" fmla="*/ 5677793 w 6682383"/>
              <a:gd name="connsiteY4190" fmla="*/ 4085332 h 6812607"/>
              <a:gd name="connsiteX4191" fmla="*/ 5670351 w 6682383"/>
              <a:gd name="connsiteY4191" fmla="*/ 4081611 h 6812607"/>
              <a:gd name="connsiteX4192" fmla="*/ 5670351 w 6682383"/>
              <a:gd name="connsiteY4192" fmla="*/ 4077890 h 6812607"/>
              <a:gd name="connsiteX4193" fmla="*/ 6207063 w 6682383"/>
              <a:gd name="connsiteY4193" fmla="*/ 4076960 h 6812607"/>
              <a:gd name="connsiteX4194" fmla="*/ 6209853 w 6682383"/>
              <a:gd name="connsiteY4194" fmla="*/ 4077890 h 6812607"/>
              <a:gd name="connsiteX4195" fmla="*/ 6213574 w 6682383"/>
              <a:gd name="connsiteY4195" fmla="*/ 4081611 h 6812607"/>
              <a:gd name="connsiteX4196" fmla="*/ 6206133 w 6682383"/>
              <a:gd name="connsiteY4196" fmla="*/ 4081611 h 6812607"/>
              <a:gd name="connsiteX4197" fmla="*/ 6207063 w 6682383"/>
              <a:gd name="connsiteY4197" fmla="*/ 4076960 h 6812607"/>
              <a:gd name="connsiteX4198" fmla="*/ 5729883 w 6682383"/>
              <a:gd name="connsiteY4198" fmla="*/ 4074170 h 6812607"/>
              <a:gd name="connsiteX4199" fmla="*/ 5737324 w 6682383"/>
              <a:gd name="connsiteY4199" fmla="*/ 4081611 h 6812607"/>
              <a:gd name="connsiteX4200" fmla="*/ 5744765 w 6682383"/>
              <a:gd name="connsiteY4200" fmla="*/ 4089053 h 6812607"/>
              <a:gd name="connsiteX4201" fmla="*/ 5748486 w 6682383"/>
              <a:gd name="connsiteY4201" fmla="*/ 4081611 h 6812607"/>
              <a:gd name="connsiteX4202" fmla="*/ 5729883 w 6682383"/>
              <a:gd name="connsiteY4202" fmla="*/ 4074170 h 6812607"/>
              <a:gd name="connsiteX4203" fmla="*/ 5610820 w 6682383"/>
              <a:gd name="connsiteY4203" fmla="*/ 4074170 h 6812607"/>
              <a:gd name="connsiteX4204" fmla="*/ 5595937 w 6682383"/>
              <a:gd name="connsiteY4204" fmla="*/ 4077890 h 6812607"/>
              <a:gd name="connsiteX4205" fmla="*/ 5588496 w 6682383"/>
              <a:gd name="connsiteY4205" fmla="*/ 4081611 h 6812607"/>
              <a:gd name="connsiteX4206" fmla="*/ 5584775 w 6682383"/>
              <a:gd name="connsiteY4206" fmla="*/ 4085332 h 6812607"/>
              <a:gd name="connsiteX4207" fmla="*/ 5573613 w 6682383"/>
              <a:gd name="connsiteY4207" fmla="*/ 4081611 h 6812607"/>
              <a:gd name="connsiteX4208" fmla="*/ 5566172 w 6682383"/>
              <a:gd name="connsiteY4208" fmla="*/ 4081611 h 6812607"/>
              <a:gd name="connsiteX4209" fmla="*/ 5573613 w 6682383"/>
              <a:gd name="connsiteY4209" fmla="*/ 4089053 h 6812607"/>
              <a:gd name="connsiteX4210" fmla="*/ 5573613 w 6682383"/>
              <a:gd name="connsiteY4210" fmla="*/ 4096494 h 6812607"/>
              <a:gd name="connsiteX4211" fmla="*/ 5558730 w 6682383"/>
              <a:gd name="connsiteY4211" fmla="*/ 4100215 h 6812607"/>
              <a:gd name="connsiteX4212" fmla="*/ 5543847 w 6682383"/>
              <a:gd name="connsiteY4212" fmla="*/ 4103935 h 6812607"/>
              <a:gd name="connsiteX4213" fmla="*/ 5551289 w 6682383"/>
              <a:gd name="connsiteY4213" fmla="*/ 4111377 h 6812607"/>
              <a:gd name="connsiteX4214" fmla="*/ 5558730 w 6682383"/>
              <a:gd name="connsiteY4214" fmla="*/ 4118818 h 6812607"/>
              <a:gd name="connsiteX4215" fmla="*/ 5543847 w 6682383"/>
              <a:gd name="connsiteY4215" fmla="*/ 4118818 h 6812607"/>
              <a:gd name="connsiteX4216" fmla="*/ 5488037 w 6682383"/>
              <a:gd name="connsiteY4216" fmla="*/ 4118818 h 6812607"/>
              <a:gd name="connsiteX4217" fmla="*/ 5488037 w 6682383"/>
              <a:gd name="connsiteY4217" fmla="*/ 4129980 h 6812607"/>
              <a:gd name="connsiteX4218" fmla="*/ 5506640 w 6682383"/>
              <a:gd name="connsiteY4218" fmla="*/ 4133701 h 6812607"/>
              <a:gd name="connsiteX4219" fmla="*/ 5528965 w 6682383"/>
              <a:gd name="connsiteY4219" fmla="*/ 4133701 h 6812607"/>
              <a:gd name="connsiteX4220" fmla="*/ 5536406 w 6682383"/>
              <a:gd name="connsiteY4220" fmla="*/ 4133701 h 6812607"/>
              <a:gd name="connsiteX4221" fmla="*/ 5543847 w 6682383"/>
              <a:gd name="connsiteY4221" fmla="*/ 4133701 h 6812607"/>
              <a:gd name="connsiteX4222" fmla="*/ 5551289 w 6682383"/>
              <a:gd name="connsiteY4222" fmla="*/ 4133701 h 6812607"/>
              <a:gd name="connsiteX4223" fmla="*/ 5551289 w 6682383"/>
              <a:gd name="connsiteY4223" fmla="*/ 4129980 h 6812607"/>
              <a:gd name="connsiteX4224" fmla="*/ 5555010 w 6682383"/>
              <a:gd name="connsiteY4224" fmla="*/ 4126260 h 6812607"/>
              <a:gd name="connsiteX4225" fmla="*/ 5566172 w 6682383"/>
              <a:gd name="connsiteY4225" fmla="*/ 4126260 h 6812607"/>
              <a:gd name="connsiteX4226" fmla="*/ 5573613 w 6682383"/>
              <a:gd name="connsiteY4226" fmla="*/ 4118818 h 6812607"/>
              <a:gd name="connsiteX4227" fmla="*/ 5581054 w 6682383"/>
              <a:gd name="connsiteY4227" fmla="*/ 4126260 h 6812607"/>
              <a:gd name="connsiteX4228" fmla="*/ 5573613 w 6682383"/>
              <a:gd name="connsiteY4228" fmla="*/ 4129980 h 6812607"/>
              <a:gd name="connsiteX4229" fmla="*/ 5573613 w 6682383"/>
              <a:gd name="connsiteY4229" fmla="*/ 4141142 h 6812607"/>
              <a:gd name="connsiteX4230" fmla="*/ 5566172 w 6682383"/>
              <a:gd name="connsiteY4230" fmla="*/ 4148584 h 6812607"/>
              <a:gd name="connsiteX4231" fmla="*/ 5558730 w 6682383"/>
              <a:gd name="connsiteY4231" fmla="*/ 4148584 h 6812607"/>
              <a:gd name="connsiteX4232" fmla="*/ 5558730 w 6682383"/>
              <a:gd name="connsiteY4232" fmla="*/ 4159746 h 6812607"/>
              <a:gd name="connsiteX4233" fmla="*/ 5562451 w 6682383"/>
              <a:gd name="connsiteY4233" fmla="*/ 4156025 h 6812607"/>
              <a:gd name="connsiteX4234" fmla="*/ 5566172 w 6682383"/>
              <a:gd name="connsiteY4234" fmla="*/ 4156025 h 6812607"/>
              <a:gd name="connsiteX4235" fmla="*/ 5573613 w 6682383"/>
              <a:gd name="connsiteY4235" fmla="*/ 4148584 h 6812607"/>
              <a:gd name="connsiteX4236" fmla="*/ 5588496 w 6682383"/>
              <a:gd name="connsiteY4236" fmla="*/ 4141142 h 6812607"/>
              <a:gd name="connsiteX4237" fmla="*/ 5595937 w 6682383"/>
              <a:gd name="connsiteY4237" fmla="*/ 4141142 h 6812607"/>
              <a:gd name="connsiteX4238" fmla="*/ 5595937 w 6682383"/>
              <a:gd name="connsiteY4238" fmla="*/ 4133701 h 6812607"/>
              <a:gd name="connsiteX4239" fmla="*/ 5599658 w 6682383"/>
              <a:gd name="connsiteY4239" fmla="*/ 4126260 h 6812607"/>
              <a:gd name="connsiteX4240" fmla="*/ 5603379 w 6682383"/>
              <a:gd name="connsiteY4240" fmla="*/ 4118818 h 6812607"/>
              <a:gd name="connsiteX4241" fmla="*/ 5610820 w 6682383"/>
              <a:gd name="connsiteY4241" fmla="*/ 4118818 h 6812607"/>
              <a:gd name="connsiteX4242" fmla="*/ 5621982 w 6682383"/>
              <a:gd name="connsiteY4242" fmla="*/ 4111377 h 6812607"/>
              <a:gd name="connsiteX4243" fmla="*/ 5625703 w 6682383"/>
              <a:gd name="connsiteY4243" fmla="*/ 4111377 h 6812607"/>
              <a:gd name="connsiteX4244" fmla="*/ 5633144 w 6682383"/>
              <a:gd name="connsiteY4244" fmla="*/ 4118818 h 6812607"/>
              <a:gd name="connsiteX4245" fmla="*/ 5633144 w 6682383"/>
              <a:gd name="connsiteY4245" fmla="*/ 4115097 h 6812607"/>
              <a:gd name="connsiteX4246" fmla="*/ 5629424 w 6682383"/>
              <a:gd name="connsiteY4246" fmla="*/ 4107656 h 6812607"/>
              <a:gd name="connsiteX4247" fmla="*/ 5625703 w 6682383"/>
              <a:gd name="connsiteY4247" fmla="*/ 4092773 h 6812607"/>
              <a:gd name="connsiteX4248" fmla="*/ 5640586 w 6682383"/>
              <a:gd name="connsiteY4248" fmla="*/ 4074170 h 6812607"/>
              <a:gd name="connsiteX4249" fmla="*/ 5633144 w 6682383"/>
              <a:gd name="connsiteY4249" fmla="*/ 4074170 h 6812607"/>
              <a:gd name="connsiteX4250" fmla="*/ 5625703 w 6682383"/>
              <a:gd name="connsiteY4250" fmla="*/ 4074170 h 6812607"/>
              <a:gd name="connsiteX4251" fmla="*/ 5454551 w 6682383"/>
              <a:gd name="connsiteY4251" fmla="*/ 4074170 h 6812607"/>
              <a:gd name="connsiteX4252" fmla="*/ 5454551 w 6682383"/>
              <a:gd name="connsiteY4252" fmla="*/ 4089053 h 6812607"/>
              <a:gd name="connsiteX4253" fmla="*/ 5454551 w 6682383"/>
              <a:gd name="connsiteY4253" fmla="*/ 4103935 h 6812607"/>
              <a:gd name="connsiteX4254" fmla="*/ 5461992 w 6682383"/>
              <a:gd name="connsiteY4254" fmla="*/ 4096494 h 6812607"/>
              <a:gd name="connsiteX4255" fmla="*/ 5461992 w 6682383"/>
              <a:gd name="connsiteY4255" fmla="*/ 4089053 h 6812607"/>
              <a:gd name="connsiteX4256" fmla="*/ 5469433 w 6682383"/>
              <a:gd name="connsiteY4256" fmla="*/ 4081611 h 6812607"/>
              <a:gd name="connsiteX4257" fmla="*/ 5469433 w 6682383"/>
              <a:gd name="connsiteY4257" fmla="*/ 4074170 h 6812607"/>
              <a:gd name="connsiteX4258" fmla="*/ 5454551 w 6682383"/>
              <a:gd name="connsiteY4258" fmla="*/ 4074170 h 6812607"/>
              <a:gd name="connsiteX4259" fmla="*/ 5537336 w 6682383"/>
              <a:gd name="connsiteY4259" fmla="*/ 4070449 h 6812607"/>
              <a:gd name="connsiteX4260" fmla="*/ 5532685 w 6682383"/>
              <a:gd name="connsiteY4260" fmla="*/ 4074170 h 6812607"/>
              <a:gd name="connsiteX4261" fmla="*/ 5525244 w 6682383"/>
              <a:gd name="connsiteY4261" fmla="*/ 4077890 h 6812607"/>
              <a:gd name="connsiteX4262" fmla="*/ 5517802 w 6682383"/>
              <a:gd name="connsiteY4262" fmla="*/ 4077890 h 6812607"/>
              <a:gd name="connsiteX4263" fmla="*/ 5506640 w 6682383"/>
              <a:gd name="connsiteY4263" fmla="*/ 4081611 h 6812607"/>
              <a:gd name="connsiteX4264" fmla="*/ 5499199 w 6682383"/>
              <a:gd name="connsiteY4264" fmla="*/ 4089053 h 6812607"/>
              <a:gd name="connsiteX4265" fmla="*/ 5506640 w 6682383"/>
              <a:gd name="connsiteY4265" fmla="*/ 4089053 h 6812607"/>
              <a:gd name="connsiteX4266" fmla="*/ 5514082 w 6682383"/>
              <a:gd name="connsiteY4266" fmla="*/ 4089053 h 6812607"/>
              <a:gd name="connsiteX4267" fmla="*/ 5536406 w 6682383"/>
              <a:gd name="connsiteY4267" fmla="*/ 4089053 h 6812607"/>
              <a:gd name="connsiteX4268" fmla="*/ 5543847 w 6682383"/>
              <a:gd name="connsiteY4268" fmla="*/ 4089053 h 6812607"/>
              <a:gd name="connsiteX4269" fmla="*/ 5543847 w 6682383"/>
              <a:gd name="connsiteY4269" fmla="*/ 4074170 h 6812607"/>
              <a:gd name="connsiteX4270" fmla="*/ 5537336 w 6682383"/>
              <a:gd name="connsiteY4270" fmla="*/ 4070449 h 6812607"/>
              <a:gd name="connsiteX4271" fmla="*/ 5573613 w 6682383"/>
              <a:gd name="connsiteY4271" fmla="*/ 4066728 h 6812607"/>
              <a:gd name="connsiteX4272" fmla="*/ 5569892 w 6682383"/>
              <a:gd name="connsiteY4272" fmla="*/ 4074170 h 6812607"/>
              <a:gd name="connsiteX4273" fmla="*/ 5581054 w 6682383"/>
              <a:gd name="connsiteY4273" fmla="*/ 4081611 h 6812607"/>
              <a:gd name="connsiteX4274" fmla="*/ 5581054 w 6682383"/>
              <a:gd name="connsiteY4274" fmla="*/ 4074170 h 6812607"/>
              <a:gd name="connsiteX4275" fmla="*/ 5573613 w 6682383"/>
              <a:gd name="connsiteY4275" fmla="*/ 4074170 h 6812607"/>
              <a:gd name="connsiteX4276" fmla="*/ 5573613 w 6682383"/>
              <a:gd name="connsiteY4276" fmla="*/ 4066728 h 6812607"/>
              <a:gd name="connsiteX4277" fmla="*/ 5313164 w 6682383"/>
              <a:gd name="connsiteY4277" fmla="*/ 4066728 h 6812607"/>
              <a:gd name="connsiteX4278" fmla="*/ 5305722 w 6682383"/>
              <a:gd name="connsiteY4278" fmla="*/ 4074170 h 6812607"/>
              <a:gd name="connsiteX4279" fmla="*/ 5313164 w 6682383"/>
              <a:gd name="connsiteY4279" fmla="*/ 4074170 h 6812607"/>
              <a:gd name="connsiteX4280" fmla="*/ 5715000 w 6682383"/>
              <a:gd name="connsiteY4280" fmla="*/ 4059287 h 6812607"/>
              <a:gd name="connsiteX4281" fmla="*/ 5722441 w 6682383"/>
              <a:gd name="connsiteY4281" fmla="*/ 4066728 h 6812607"/>
              <a:gd name="connsiteX4282" fmla="*/ 5722441 w 6682383"/>
              <a:gd name="connsiteY4282" fmla="*/ 4059287 h 6812607"/>
              <a:gd name="connsiteX4283" fmla="*/ 5715000 w 6682383"/>
              <a:gd name="connsiteY4283" fmla="*/ 4059287 h 6812607"/>
              <a:gd name="connsiteX4284" fmla="*/ 5543847 w 6682383"/>
              <a:gd name="connsiteY4284" fmla="*/ 4059287 h 6812607"/>
              <a:gd name="connsiteX4285" fmla="*/ 5543847 w 6682383"/>
              <a:gd name="connsiteY4285" fmla="*/ 4066728 h 6812607"/>
              <a:gd name="connsiteX4286" fmla="*/ 5551289 w 6682383"/>
              <a:gd name="connsiteY4286" fmla="*/ 4066728 h 6812607"/>
              <a:gd name="connsiteX4287" fmla="*/ 5551289 w 6682383"/>
              <a:gd name="connsiteY4287" fmla="*/ 4059287 h 6812607"/>
              <a:gd name="connsiteX4288" fmla="*/ 5543847 w 6682383"/>
              <a:gd name="connsiteY4288" fmla="*/ 4059287 h 6812607"/>
              <a:gd name="connsiteX4289" fmla="*/ 5514082 w 6682383"/>
              <a:gd name="connsiteY4289" fmla="*/ 4059287 h 6812607"/>
              <a:gd name="connsiteX4290" fmla="*/ 5514082 w 6682383"/>
              <a:gd name="connsiteY4290" fmla="*/ 4066728 h 6812607"/>
              <a:gd name="connsiteX4291" fmla="*/ 5521523 w 6682383"/>
              <a:gd name="connsiteY4291" fmla="*/ 4066728 h 6812607"/>
              <a:gd name="connsiteX4292" fmla="*/ 5521523 w 6682383"/>
              <a:gd name="connsiteY4292" fmla="*/ 4059287 h 6812607"/>
              <a:gd name="connsiteX4293" fmla="*/ 5514082 w 6682383"/>
              <a:gd name="connsiteY4293" fmla="*/ 4059287 h 6812607"/>
              <a:gd name="connsiteX4294" fmla="*/ 5346650 w 6682383"/>
              <a:gd name="connsiteY4294" fmla="*/ 4059287 h 6812607"/>
              <a:gd name="connsiteX4295" fmla="*/ 5342929 w 6682383"/>
              <a:gd name="connsiteY4295" fmla="*/ 4066728 h 6812607"/>
              <a:gd name="connsiteX4296" fmla="*/ 5350371 w 6682383"/>
              <a:gd name="connsiteY4296" fmla="*/ 4074170 h 6812607"/>
              <a:gd name="connsiteX4297" fmla="*/ 5365254 w 6682383"/>
              <a:gd name="connsiteY4297" fmla="*/ 4074170 h 6812607"/>
              <a:gd name="connsiteX4298" fmla="*/ 5372695 w 6682383"/>
              <a:gd name="connsiteY4298" fmla="*/ 4066728 h 6812607"/>
              <a:gd name="connsiteX4299" fmla="*/ 5357812 w 6682383"/>
              <a:gd name="connsiteY4299" fmla="*/ 4059287 h 6812607"/>
              <a:gd name="connsiteX4300" fmla="*/ 5346650 w 6682383"/>
              <a:gd name="connsiteY4300" fmla="*/ 4059287 h 6812607"/>
              <a:gd name="connsiteX4301" fmla="*/ 6258222 w 6682383"/>
              <a:gd name="connsiteY4301" fmla="*/ 4051845 h 6812607"/>
              <a:gd name="connsiteX4302" fmla="*/ 6258222 w 6682383"/>
              <a:gd name="connsiteY4302" fmla="*/ 4066728 h 6812607"/>
              <a:gd name="connsiteX4303" fmla="*/ 6250781 w 6682383"/>
              <a:gd name="connsiteY4303" fmla="*/ 4059287 h 6812607"/>
              <a:gd name="connsiteX4304" fmla="*/ 6183808 w 6682383"/>
              <a:gd name="connsiteY4304" fmla="*/ 4051845 h 6812607"/>
              <a:gd name="connsiteX4305" fmla="*/ 6206133 w 6682383"/>
              <a:gd name="connsiteY4305" fmla="*/ 4051845 h 6812607"/>
              <a:gd name="connsiteX4306" fmla="*/ 6221015 w 6682383"/>
              <a:gd name="connsiteY4306" fmla="*/ 4059287 h 6812607"/>
              <a:gd name="connsiteX4307" fmla="*/ 6213574 w 6682383"/>
              <a:gd name="connsiteY4307" fmla="*/ 4066728 h 6812607"/>
              <a:gd name="connsiteX4308" fmla="*/ 6206133 w 6682383"/>
              <a:gd name="connsiteY4308" fmla="*/ 4066728 h 6812607"/>
              <a:gd name="connsiteX4309" fmla="*/ 6198691 w 6682383"/>
              <a:gd name="connsiteY4309" fmla="*/ 4066728 h 6812607"/>
              <a:gd name="connsiteX4310" fmla="*/ 6191250 w 6682383"/>
              <a:gd name="connsiteY4310" fmla="*/ 4066728 h 6812607"/>
              <a:gd name="connsiteX4311" fmla="*/ 6183808 w 6682383"/>
              <a:gd name="connsiteY4311" fmla="*/ 4059287 h 6812607"/>
              <a:gd name="connsiteX4312" fmla="*/ 5692676 w 6682383"/>
              <a:gd name="connsiteY4312" fmla="*/ 4051845 h 6812607"/>
              <a:gd name="connsiteX4313" fmla="*/ 5692676 w 6682383"/>
              <a:gd name="connsiteY4313" fmla="*/ 4059287 h 6812607"/>
              <a:gd name="connsiteX4314" fmla="*/ 5700117 w 6682383"/>
              <a:gd name="connsiteY4314" fmla="*/ 4051845 h 6812607"/>
              <a:gd name="connsiteX4315" fmla="*/ 5521523 w 6682383"/>
              <a:gd name="connsiteY4315" fmla="*/ 4051845 h 6812607"/>
              <a:gd name="connsiteX4316" fmla="*/ 5528965 w 6682383"/>
              <a:gd name="connsiteY4316" fmla="*/ 4059287 h 6812607"/>
              <a:gd name="connsiteX4317" fmla="*/ 5528965 w 6682383"/>
              <a:gd name="connsiteY4317" fmla="*/ 4051845 h 6812607"/>
              <a:gd name="connsiteX4318" fmla="*/ 5246191 w 6682383"/>
              <a:gd name="connsiteY4318" fmla="*/ 4044404 h 6812607"/>
              <a:gd name="connsiteX4319" fmla="*/ 5246191 w 6682383"/>
              <a:gd name="connsiteY4319" fmla="*/ 4051845 h 6812607"/>
              <a:gd name="connsiteX4320" fmla="*/ 5261074 w 6682383"/>
              <a:gd name="connsiteY4320" fmla="*/ 4055566 h 6812607"/>
              <a:gd name="connsiteX4321" fmla="*/ 5283398 w 6682383"/>
              <a:gd name="connsiteY4321" fmla="*/ 4051845 h 6812607"/>
              <a:gd name="connsiteX4322" fmla="*/ 5290840 w 6682383"/>
              <a:gd name="connsiteY4322" fmla="*/ 4048125 h 6812607"/>
              <a:gd name="connsiteX4323" fmla="*/ 5283398 w 6682383"/>
              <a:gd name="connsiteY4323" fmla="*/ 4044404 h 6812607"/>
              <a:gd name="connsiteX4324" fmla="*/ 5275957 w 6682383"/>
              <a:gd name="connsiteY4324" fmla="*/ 4044404 h 6812607"/>
              <a:gd name="connsiteX4325" fmla="*/ 5268515 w 6682383"/>
              <a:gd name="connsiteY4325" fmla="*/ 4044404 h 6812607"/>
              <a:gd name="connsiteX4326" fmla="*/ 5261074 w 6682383"/>
              <a:gd name="connsiteY4326" fmla="*/ 4044404 h 6812607"/>
              <a:gd name="connsiteX4327" fmla="*/ 5253633 w 6682383"/>
              <a:gd name="connsiteY4327" fmla="*/ 4044404 h 6812607"/>
              <a:gd name="connsiteX4328" fmla="*/ 5246191 w 6682383"/>
              <a:gd name="connsiteY4328" fmla="*/ 4044404 h 6812607"/>
              <a:gd name="connsiteX4329" fmla="*/ 5216426 w 6682383"/>
              <a:gd name="connsiteY4329" fmla="*/ 4044404 h 6812607"/>
              <a:gd name="connsiteX4330" fmla="*/ 5216426 w 6682383"/>
              <a:gd name="connsiteY4330" fmla="*/ 4051845 h 6812607"/>
              <a:gd name="connsiteX4331" fmla="*/ 5231308 w 6682383"/>
              <a:gd name="connsiteY4331" fmla="*/ 4051845 h 6812607"/>
              <a:gd name="connsiteX4332" fmla="*/ 5238750 w 6682383"/>
              <a:gd name="connsiteY4332" fmla="*/ 4051845 h 6812607"/>
              <a:gd name="connsiteX4333" fmla="*/ 5231308 w 6682383"/>
              <a:gd name="connsiteY4333" fmla="*/ 4044404 h 6812607"/>
              <a:gd name="connsiteX4334" fmla="*/ 5216426 w 6682383"/>
              <a:gd name="connsiteY4334" fmla="*/ 4044404 h 6812607"/>
              <a:gd name="connsiteX4335" fmla="*/ 5684304 w 6682383"/>
              <a:gd name="connsiteY4335" fmla="*/ 4039753 h 6812607"/>
              <a:gd name="connsiteX4336" fmla="*/ 5681513 w 6682383"/>
              <a:gd name="connsiteY4336" fmla="*/ 4040683 h 6812607"/>
              <a:gd name="connsiteX4337" fmla="*/ 5670351 w 6682383"/>
              <a:gd name="connsiteY4337" fmla="*/ 4044404 h 6812607"/>
              <a:gd name="connsiteX4338" fmla="*/ 5670351 w 6682383"/>
              <a:gd name="connsiteY4338" fmla="*/ 4051845 h 6812607"/>
              <a:gd name="connsiteX4339" fmla="*/ 5685234 w 6682383"/>
              <a:gd name="connsiteY4339" fmla="*/ 4044404 h 6812607"/>
              <a:gd name="connsiteX4340" fmla="*/ 5684304 w 6682383"/>
              <a:gd name="connsiteY4340" fmla="*/ 4039753 h 6812607"/>
              <a:gd name="connsiteX4341" fmla="*/ 6206133 w 6682383"/>
              <a:gd name="connsiteY4341" fmla="*/ 4036963 h 6812607"/>
              <a:gd name="connsiteX4342" fmla="*/ 6213574 w 6682383"/>
              <a:gd name="connsiteY4342" fmla="*/ 4036963 h 6812607"/>
              <a:gd name="connsiteX4343" fmla="*/ 6221015 w 6682383"/>
              <a:gd name="connsiteY4343" fmla="*/ 4044404 h 6812607"/>
              <a:gd name="connsiteX4344" fmla="*/ 6206133 w 6682383"/>
              <a:gd name="connsiteY4344" fmla="*/ 4044404 h 6812607"/>
              <a:gd name="connsiteX4345" fmla="*/ 5476875 w 6682383"/>
              <a:gd name="connsiteY4345" fmla="*/ 4036963 h 6812607"/>
              <a:gd name="connsiteX4346" fmla="*/ 5461992 w 6682383"/>
              <a:gd name="connsiteY4346" fmla="*/ 4044404 h 6812607"/>
              <a:gd name="connsiteX4347" fmla="*/ 5461992 w 6682383"/>
              <a:gd name="connsiteY4347" fmla="*/ 4051845 h 6812607"/>
              <a:gd name="connsiteX4348" fmla="*/ 5476875 w 6682383"/>
              <a:gd name="connsiteY4348" fmla="*/ 4059287 h 6812607"/>
              <a:gd name="connsiteX4349" fmla="*/ 5491758 w 6682383"/>
              <a:gd name="connsiteY4349" fmla="*/ 4059287 h 6812607"/>
              <a:gd name="connsiteX4350" fmla="*/ 5502920 w 6682383"/>
              <a:gd name="connsiteY4350" fmla="*/ 4051845 h 6812607"/>
              <a:gd name="connsiteX4351" fmla="*/ 5506640 w 6682383"/>
              <a:gd name="connsiteY4351" fmla="*/ 4051845 h 6812607"/>
              <a:gd name="connsiteX4352" fmla="*/ 5506640 w 6682383"/>
              <a:gd name="connsiteY4352" fmla="*/ 4044404 h 6812607"/>
              <a:gd name="connsiteX4353" fmla="*/ 5502920 w 6682383"/>
              <a:gd name="connsiteY4353" fmla="*/ 4044404 h 6812607"/>
              <a:gd name="connsiteX4354" fmla="*/ 5488037 w 6682383"/>
              <a:gd name="connsiteY4354" fmla="*/ 4040683 h 6812607"/>
              <a:gd name="connsiteX4355" fmla="*/ 5476875 w 6682383"/>
              <a:gd name="connsiteY4355" fmla="*/ 4036963 h 6812607"/>
              <a:gd name="connsiteX4356" fmla="*/ 5424785 w 6682383"/>
              <a:gd name="connsiteY4356" fmla="*/ 4036963 h 6812607"/>
              <a:gd name="connsiteX4357" fmla="*/ 5417343 w 6682383"/>
              <a:gd name="connsiteY4357" fmla="*/ 4044404 h 6812607"/>
              <a:gd name="connsiteX4358" fmla="*/ 5424785 w 6682383"/>
              <a:gd name="connsiteY4358" fmla="*/ 4044404 h 6812607"/>
              <a:gd name="connsiteX4359" fmla="*/ 5432226 w 6682383"/>
              <a:gd name="connsiteY4359" fmla="*/ 4044404 h 6812607"/>
              <a:gd name="connsiteX4360" fmla="*/ 5424785 w 6682383"/>
              <a:gd name="connsiteY4360" fmla="*/ 4036963 h 6812607"/>
              <a:gd name="connsiteX4361" fmla="*/ 230684 w 6682383"/>
              <a:gd name="connsiteY4361" fmla="*/ 4036963 h 6812607"/>
              <a:gd name="connsiteX4362" fmla="*/ 223242 w 6682383"/>
              <a:gd name="connsiteY4362" fmla="*/ 4051845 h 6812607"/>
              <a:gd name="connsiteX4363" fmla="*/ 208359 w 6682383"/>
              <a:gd name="connsiteY4363" fmla="*/ 4066728 h 6812607"/>
              <a:gd name="connsiteX4364" fmla="*/ 193477 w 6682383"/>
              <a:gd name="connsiteY4364" fmla="*/ 4096494 h 6812607"/>
              <a:gd name="connsiteX4365" fmla="*/ 186035 w 6682383"/>
              <a:gd name="connsiteY4365" fmla="*/ 4089053 h 6812607"/>
              <a:gd name="connsiteX4366" fmla="*/ 186035 w 6682383"/>
              <a:gd name="connsiteY4366" fmla="*/ 4085332 h 6812607"/>
              <a:gd name="connsiteX4367" fmla="*/ 186035 w 6682383"/>
              <a:gd name="connsiteY4367" fmla="*/ 4074170 h 6812607"/>
              <a:gd name="connsiteX4368" fmla="*/ 193477 w 6682383"/>
              <a:gd name="connsiteY4368" fmla="*/ 4074170 h 6812607"/>
              <a:gd name="connsiteX4369" fmla="*/ 200918 w 6682383"/>
              <a:gd name="connsiteY4369" fmla="*/ 4074170 h 6812607"/>
              <a:gd name="connsiteX4370" fmla="*/ 208359 w 6682383"/>
              <a:gd name="connsiteY4370" fmla="*/ 4063008 h 6812607"/>
              <a:gd name="connsiteX4371" fmla="*/ 208359 w 6682383"/>
              <a:gd name="connsiteY4371" fmla="*/ 4059287 h 6812607"/>
              <a:gd name="connsiteX4372" fmla="*/ 230684 w 6682383"/>
              <a:gd name="connsiteY4372" fmla="*/ 4036963 h 6812607"/>
              <a:gd name="connsiteX4373" fmla="*/ 6302871 w 6682383"/>
              <a:gd name="connsiteY4373" fmla="*/ 4029521 h 6812607"/>
              <a:gd name="connsiteX4374" fmla="*/ 6317754 w 6682383"/>
              <a:gd name="connsiteY4374" fmla="*/ 4029521 h 6812607"/>
              <a:gd name="connsiteX4375" fmla="*/ 6310312 w 6682383"/>
              <a:gd name="connsiteY4375" fmla="*/ 4036963 h 6812607"/>
              <a:gd name="connsiteX4376" fmla="*/ 6302871 w 6682383"/>
              <a:gd name="connsiteY4376" fmla="*/ 4029521 h 6812607"/>
              <a:gd name="connsiteX4377" fmla="*/ 6280547 w 6682383"/>
              <a:gd name="connsiteY4377" fmla="*/ 4029521 h 6812607"/>
              <a:gd name="connsiteX4378" fmla="*/ 6295429 w 6682383"/>
              <a:gd name="connsiteY4378" fmla="*/ 4036963 h 6812607"/>
              <a:gd name="connsiteX4379" fmla="*/ 6287988 w 6682383"/>
              <a:gd name="connsiteY4379" fmla="*/ 4044404 h 6812607"/>
              <a:gd name="connsiteX4380" fmla="*/ 6280547 w 6682383"/>
              <a:gd name="connsiteY4380" fmla="*/ 4036963 h 6812607"/>
              <a:gd name="connsiteX4381" fmla="*/ 5543847 w 6682383"/>
              <a:gd name="connsiteY4381" fmla="*/ 4029521 h 6812607"/>
              <a:gd name="connsiteX4382" fmla="*/ 5543847 w 6682383"/>
              <a:gd name="connsiteY4382" fmla="*/ 4036963 h 6812607"/>
              <a:gd name="connsiteX4383" fmla="*/ 5551289 w 6682383"/>
              <a:gd name="connsiteY4383" fmla="*/ 4036963 h 6812607"/>
              <a:gd name="connsiteX4384" fmla="*/ 5558730 w 6682383"/>
              <a:gd name="connsiteY4384" fmla="*/ 4036963 h 6812607"/>
              <a:gd name="connsiteX4385" fmla="*/ 5551289 w 6682383"/>
              <a:gd name="connsiteY4385" fmla="*/ 4029521 h 6812607"/>
              <a:gd name="connsiteX4386" fmla="*/ 5543847 w 6682383"/>
              <a:gd name="connsiteY4386" fmla="*/ 4029521 h 6812607"/>
              <a:gd name="connsiteX4387" fmla="*/ 5499199 w 6682383"/>
              <a:gd name="connsiteY4387" fmla="*/ 4029521 h 6812607"/>
              <a:gd name="connsiteX4388" fmla="*/ 5491758 w 6682383"/>
              <a:gd name="connsiteY4388" fmla="*/ 4036963 h 6812607"/>
              <a:gd name="connsiteX4389" fmla="*/ 5495478 w 6682383"/>
              <a:gd name="connsiteY4389" fmla="*/ 4036963 h 6812607"/>
              <a:gd name="connsiteX4390" fmla="*/ 5499199 w 6682383"/>
              <a:gd name="connsiteY4390" fmla="*/ 4036963 h 6812607"/>
              <a:gd name="connsiteX4391" fmla="*/ 5499199 w 6682383"/>
              <a:gd name="connsiteY4391" fmla="*/ 4029521 h 6812607"/>
              <a:gd name="connsiteX4392" fmla="*/ 141387 w 6682383"/>
              <a:gd name="connsiteY4392" fmla="*/ 4029521 h 6812607"/>
              <a:gd name="connsiteX4393" fmla="*/ 111621 w 6682383"/>
              <a:gd name="connsiteY4393" fmla="*/ 4059287 h 6812607"/>
              <a:gd name="connsiteX4394" fmla="*/ 89297 w 6682383"/>
              <a:gd name="connsiteY4394" fmla="*/ 4077890 h 6812607"/>
              <a:gd name="connsiteX4395" fmla="*/ 66973 w 6682383"/>
              <a:gd name="connsiteY4395" fmla="*/ 4089053 h 6812607"/>
              <a:gd name="connsiteX4396" fmla="*/ 74414 w 6682383"/>
              <a:gd name="connsiteY4396" fmla="*/ 4081611 h 6812607"/>
              <a:gd name="connsiteX4397" fmla="*/ 5354092 w 6682383"/>
              <a:gd name="connsiteY4397" fmla="*/ 4027196 h 6812607"/>
              <a:gd name="connsiteX4398" fmla="*/ 5350371 w 6682383"/>
              <a:gd name="connsiteY4398" fmla="*/ 4029521 h 6812607"/>
              <a:gd name="connsiteX4399" fmla="*/ 5342929 w 6682383"/>
              <a:gd name="connsiteY4399" fmla="*/ 4036963 h 6812607"/>
              <a:gd name="connsiteX4400" fmla="*/ 5320605 w 6682383"/>
              <a:gd name="connsiteY4400" fmla="*/ 4044404 h 6812607"/>
              <a:gd name="connsiteX4401" fmla="*/ 5309443 w 6682383"/>
              <a:gd name="connsiteY4401" fmla="*/ 4044404 h 6812607"/>
              <a:gd name="connsiteX4402" fmla="*/ 5313164 w 6682383"/>
              <a:gd name="connsiteY4402" fmla="*/ 4048125 h 6812607"/>
              <a:gd name="connsiteX4403" fmla="*/ 5320605 w 6682383"/>
              <a:gd name="connsiteY4403" fmla="*/ 4051845 h 6812607"/>
              <a:gd name="connsiteX4404" fmla="*/ 5328047 w 6682383"/>
              <a:gd name="connsiteY4404" fmla="*/ 4059287 h 6812607"/>
              <a:gd name="connsiteX4405" fmla="*/ 5324326 w 6682383"/>
              <a:gd name="connsiteY4405" fmla="*/ 4066728 h 6812607"/>
              <a:gd name="connsiteX4406" fmla="*/ 5320605 w 6682383"/>
              <a:gd name="connsiteY4406" fmla="*/ 4070449 h 6812607"/>
              <a:gd name="connsiteX4407" fmla="*/ 5328047 w 6682383"/>
              <a:gd name="connsiteY4407" fmla="*/ 4074170 h 6812607"/>
              <a:gd name="connsiteX4408" fmla="*/ 5335488 w 6682383"/>
              <a:gd name="connsiteY4408" fmla="*/ 4063008 h 6812607"/>
              <a:gd name="connsiteX4409" fmla="*/ 5365254 w 6682383"/>
              <a:gd name="connsiteY4409" fmla="*/ 4051845 h 6812607"/>
              <a:gd name="connsiteX4410" fmla="*/ 5365254 w 6682383"/>
              <a:gd name="connsiteY4410" fmla="*/ 4036963 h 6812607"/>
              <a:gd name="connsiteX4411" fmla="*/ 5354092 w 6682383"/>
              <a:gd name="connsiteY4411" fmla="*/ 4027196 h 6812607"/>
              <a:gd name="connsiteX4412" fmla="*/ 5595937 w 6682383"/>
              <a:gd name="connsiteY4412" fmla="*/ 4022080 h 6812607"/>
              <a:gd name="connsiteX4413" fmla="*/ 5603379 w 6682383"/>
              <a:gd name="connsiteY4413" fmla="*/ 4036963 h 6812607"/>
              <a:gd name="connsiteX4414" fmla="*/ 5610820 w 6682383"/>
              <a:gd name="connsiteY4414" fmla="*/ 4033242 h 6812607"/>
              <a:gd name="connsiteX4415" fmla="*/ 5607099 w 6682383"/>
              <a:gd name="connsiteY4415" fmla="*/ 4025801 h 6812607"/>
              <a:gd name="connsiteX4416" fmla="*/ 5595937 w 6682383"/>
              <a:gd name="connsiteY4416" fmla="*/ 4022080 h 6812607"/>
              <a:gd name="connsiteX4417" fmla="*/ 5566172 w 6682383"/>
              <a:gd name="connsiteY4417" fmla="*/ 4007197 h 6812607"/>
              <a:gd name="connsiteX4418" fmla="*/ 5566172 w 6682383"/>
              <a:gd name="connsiteY4418" fmla="*/ 4044404 h 6812607"/>
              <a:gd name="connsiteX4419" fmla="*/ 5573613 w 6682383"/>
              <a:gd name="connsiteY4419" fmla="*/ 4036963 h 6812607"/>
              <a:gd name="connsiteX4420" fmla="*/ 5584775 w 6682383"/>
              <a:gd name="connsiteY4420" fmla="*/ 4036963 h 6812607"/>
              <a:gd name="connsiteX4421" fmla="*/ 5588496 w 6682383"/>
              <a:gd name="connsiteY4421" fmla="*/ 4029521 h 6812607"/>
              <a:gd name="connsiteX4422" fmla="*/ 5581054 w 6682383"/>
              <a:gd name="connsiteY4422" fmla="*/ 4022080 h 6812607"/>
              <a:gd name="connsiteX4423" fmla="*/ 5569892 w 6682383"/>
              <a:gd name="connsiteY4423" fmla="*/ 4014638 h 6812607"/>
              <a:gd name="connsiteX4424" fmla="*/ 5566172 w 6682383"/>
              <a:gd name="connsiteY4424" fmla="*/ 4014638 h 6812607"/>
              <a:gd name="connsiteX4425" fmla="*/ 5521523 w 6682383"/>
              <a:gd name="connsiteY4425" fmla="*/ 4007197 h 6812607"/>
              <a:gd name="connsiteX4426" fmla="*/ 5528965 w 6682383"/>
              <a:gd name="connsiteY4426" fmla="*/ 4014638 h 6812607"/>
              <a:gd name="connsiteX4427" fmla="*/ 5528965 w 6682383"/>
              <a:gd name="connsiteY4427" fmla="*/ 4007197 h 6812607"/>
              <a:gd name="connsiteX4428" fmla="*/ 5469433 w 6682383"/>
              <a:gd name="connsiteY4428" fmla="*/ 4007197 h 6812607"/>
              <a:gd name="connsiteX4429" fmla="*/ 5473154 w 6682383"/>
              <a:gd name="connsiteY4429" fmla="*/ 4018359 h 6812607"/>
              <a:gd name="connsiteX4430" fmla="*/ 5476875 w 6682383"/>
              <a:gd name="connsiteY4430" fmla="*/ 4014638 h 6812607"/>
              <a:gd name="connsiteX4431" fmla="*/ 5476875 w 6682383"/>
              <a:gd name="connsiteY4431" fmla="*/ 4007197 h 6812607"/>
              <a:gd name="connsiteX4432" fmla="*/ 5469433 w 6682383"/>
              <a:gd name="connsiteY4432" fmla="*/ 4007197 h 6812607"/>
              <a:gd name="connsiteX4433" fmla="*/ 5499199 w 6682383"/>
              <a:gd name="connsiteY4433" fmla="*/ 3999756 h 6812607"/>
              <a:gd name="connsiteX4434" fmla="*/ 5499199 w 6682383"/>
              <a:gd name="connsiteY4434" fmla="*/ 4007197 h 6812607"/>
              <a:gd name="connsiteX4435" fmla="*/ 5506640 w 6682383"/>
              <a:gd name="connsiteY4435" fmla="*/ 4007197 h 6812607"/>
              <a:gd name="connsiteX4436" fmla="*/ 5514082 w 6682383"/>
              <a:gd name="connsiteY4436" fmla="*/ 4007197 h 6812607"/>
              <a:gd name="connsiteX4437" fmla="*/ 5506640 w 6682383"/>
              <a:gd name="connsiteY4437" fmla="*/ 3999756 h 6812607"/>
              <a:gd name="connsiteX4438" fmla="*/ 260449 w 6682383"/>
              <a:gd name="connsiteY4438" fmla="*/ 3999756 h 6812607"/>
              <a:gd name="connsiteX4439" fmla="*/ 267891 w 6682383"/>
              <a:gd name="connsiteY4439" fmla="*/ 3999756 h 6812607"/>
              <a:gd name="connsiteX4440" fmla="*/ 267891 w 6682383"/>
              <a:gd name="connsiteY4440" fmla="*/ 4007197 h 6812607"/>
              <a:gd name="connsiteX4441" fmla="*/ 260449 w 6682383"/>
              <a:gd name="connsiteY4441" fmla="*/ 4007197 h 6812607"/>
              <a:gd name="connsiteX4442" fmla="*/ 260449 w 6682383"/>
              <a:gd name="connsiteY4442" fmla="*/ 3999756 h 6812607"/>
              <a:gd name="connsiteX4443" fmla="*/ 163711 w 6682383"/>
              <a:gd name="connsiteY4443" fmla="*/ 3999756 h 6812607"/>
              <a:gd name="connsiteX4444" fmla="*/ 171152 w 6682383"/>
              <a:gd name="connsiteY4444" fmla="*/ 4007197 h 6812607"/>
              <a:gd name="connsiteX4445" fmla="*/ 156270 w 6682383"/>
              <a:gd name="connsiteY4445" fmla="*/ 4007197 h 6812607"/>
              <a:gd name="connsiteX4446" fmla="*/ 163711 w 6682383"/>
              <a:gd name="connsiteY4446" fmla="*/ 3999756 h 6812607"/>
              <a:gd name="connsiteX4447" fmla="*/ 275332 w 6682383"/>
              <a:gd name="connsiteY4447" fmla="*/ 3984873 h 6812607"/>
              <a:gd name="connsiteX4448" fmla="*/ 267891 w 6682383"/>
              <a:gd name="connsiteY4448" fmla="*/ 3992314 h 6812607"/>
              <a:gd name="connsiteX4449" fmla="*/ 267891 w 6682383"/>
              <a:gd name="connsiteY4449" fmla="*/ 3988594 h 6812607"/>
              <a:gd name="connsiteX4450" fmla="*/ 275332 w 6682383"/>
              <a:gd name="connsiteY4450" fmla="*/ 3984873 h 6812607"/>
              <a:gd name="connsiteX4451" fmla="*/ 6219527 w 6682383"/>
              <a:gd name="connsiteY4451" fmla="*/ 3984575 h 6812607"/>
              <a:gd name="connsiteX4452" fmla="*/ 6222876 w 6682383"/>
              <a:gd name="connsiteY4452" fmla="*/ 3985803 h 6812607"/>
              <a:gd name="connsiteX4453" fmla="*/ 6228457 w 6682383"/>
              <a:gd name="connsiteY4453" fmla="*/ 3992314 h 6812607"/>
              <a:gd name="connsiteX4454" fmla="*/ 6228457 w 6682383"/>
              <a:gd name="connsiteY4454" fmla="*/ 3999756 h 6812607"/>
              <a:gd name="connsiteX4455" fmla="*/ 6222876 w 6682383"/>
              <a:gd name="connsiteY4455" fmla="*/ 3988594 h 6812607"/>
              <a:gd name="connsiteX4456" fmla="*/ 303237 w 6682383"/>
              <a:gd name="connsiteY4456" fmla="*/ 3983478 h 6812607"/>
              <a:gd name="connsiteX4457" fmla="*/ 305098 w 6682383"/>
              <a:gd name="connsiteY4457" fmla="*/ 3984873 h 6812607"/>
              <a:gd name="connsiteX4458" fmla="*/ 290215 w 6682383"/>
              <a:gd name="connsiteY4458" fmla="*/ 4007197 h 6812607"/>
              <a:gd name="connsiteX4459" fmla="*/ 275332 w 6682383"/>
              <a:gd name="connsiteY4459" fmla="*/ 4007197 h 6812607"/>
              <a:gd name="connsiteX4460" fmla="*/ 303237 w 6682383"/>
              <a:gd name="connsiteY4460" fmla="*/ 3983478 h 6812607"/>
              <a:gd name="connsiteX4461" fmla="*/ 6258222 w 6682383"/>
              <a:gd name="connsiteY4461" fmla="*/ 3977431 h 6812607"/>
              <a:gd name="connsiteX4462" fmla="*/ 6265664 w 6682383"/>
              <a:gd name="connsiteY4462" fmla="*/ 3977431 h 6812607"/>
              <a:gd name="connsiteX4463" fmla="*/ 6269385 w 6682383"/>
              <a:gd name="connsiteY4463" fmla="*/ 3984873 h 6812607"/>
              <a:gd name="connsiteX4464" fmla="*/ 6261943 w 6682383"/>
              <a:gd name="connsiteY4464" fmla="*/ 3984873 h 6812607"/>
              <a:gd name="connsiteX4465" fmla="*/ 6258222 w 6682383"/>
              <a:gd name="connsiteY4465" fmla="*/ 3977431 h 6812607"/>
              <a:gd name="connsiteX4466" fmla="*/ 6243340 w 6682383"/>
              <a:gd name="connsiteY4466" fmla="*/ 3977431 h 6812607"/>
              <a:gd name="connsiteX4467" fmla="*/ 6250781 w 6682383"/>
              <a:gd name="connsiteY4467" fmla="*/ 3977431 h 6812607"/>
              <a:gd name="connsiteX4468" fmla="*/ 6250781 w 6682383"/>
              <a:gd name="connsiteY4468" fmla="*/ 3984873 h 6812607"/>
              <a:gd name="connsiteX4469" fmla="*/ 6247060 w 6682383"/>
              <a:gd name="connsiteY4469" fmla="*/ 3981152 h 6812607"/>
              <a:gd name="connsiteX4470" fmla="*/ 6243340 w 6682383"/>
              <a:gd name="connsiteY4470" fmla="*/ 3977431 h 6812607"/>
              <a:gd name="connsiteX4471" fmla="*/ 6369843 w 6682383"/>
              <a:gd name="connsiteY4471" fmla="*/ 3969990 h 6812607"/>
              <a:gd name="connsiteX4472" fmla="*/ 6377285 w 6682383"/>
              <a:gd name="connsiteY4472" fmla="*/ 3977431 h 6812607"/>
              <a:gd name="connsiteX4473" fmla="*/ 6369843 w 6682383"/>
              <a:gd name="connsiteY4473" fmla="*/ 3977431 h 6812607"/>
              <a:gd name="connsiteX4474" fmla="*/ 6135439 w 6682383"/>
              <a:gd name="connsiteY4474" fmla="*/ 3969990 h 6812607"/>
              <a:gd name="connsiteX4475" fmla="*/ 6131718 w 6682383"/>
              <a:gd name="connsiteY4475" fmla="*/ 3977431 h 6812607"/>
              <a:gd name="connsiteX4476" fmla="*/ 6131718 w 6682383"/>
              <a:gd name="connsiteY4476" fmla="*/ 3984873 h 6812607"/>
              <a:gd name="connsiteX4477" fmla="*/ 6139160 w 6682383"/>
              <a:gd name="connsiteY4477" fmla="*/ 3977431 h 6812607"/>
              <a:gd name="connsiteX4478" fmla="*/ 6135439 w 6682383"/>
              <a:gd name="connsiteY4478" fmla="*/ 3969990 h 6812607"/>
              <a:gd name="connsiteX4479" fmla="*/ 215801 w 6682383"/>
              <a:gd name="connsiteY4479" fmla="*/ 3969990 h 6812607"/>
              <a:gd name="connsiteX4480" fmla="*/ 193477 w 6682383"/>
              <a:gd name="connsiteY4480" fmla="*/ 3992314 h 6812607"/>
              <a:gd name="connsiteX4481" fmla="*/ 178594 w 6682383"/>
              <a:gd name="connsiteY4481" fmla="*/ 3999756 h 6812607"/>
              <a:gd name="connsiteX4482" fmla="*/ 6207993 w 6682383"/>
              <a:gd name="connsiteY4482" fmla="*/ 3956968 h 6812607"/>
              <a:gd name="connsiteX4483" fmla="*/ 6213574 w 6682383"/>
              <a:gd name="connsiteY4483" fmla="*/ 3958828 h 6812607"/>
              <a:gd name="connsiteX4484" fmla="*/ 6221015 w 6682383"/>
              <a:gd name="connsiteY4484" fmla="*/ 3969990 h 6812607"/>
              <a:gd name="connsiteX4485" fmla="*/ 6206133 w 6682383"/>
              <a:gd name="connsiteY4485" fmla="*/ 3969990 h 6812607"/>
              <a:gd name="connsiteX4486" fmla="*/ 6206133 w 6682383"/>
              <a:gd name="connsiteY4486" fmla="*/ 3958828 h 6812607"/>
              <a:gd name="connsiteX4487" fmla="*/ 6207993 w 6682383"/>
              <a:gd name="connsiteY4487" fmla="*/ 3956968 h 6812607"/>
              <a:gd name="connsiteX4488" fmla="*/ 6109394 w 6682383"/>
              <a:gd name="connsiteY4488" fmla="*/ 3955107 h 6812607"/>
              <a:gd name="connsiteX4489" fmla="*/ 6105674 w 6682383"/>
              <a:gd name="connsiteY4489" fmla="*/ 3962549 h 6812607"/>
              <a:gd name="connsiteX4490" fmla="*/ 6109394 w 6682383"/>
              <a:gd name="connsiteY4490" fmla="*/ 3969990 h 6812607"/>
              <a:gd name="connsiteX4491" fmla="*/ 6124277 w 6682383"/>
              <a:gd name="connsiteY4491" fmla="*/ 3969990 h 6812607"/>
              <a:gd name="connsiteX4492" fmla="*/ 6120556 w 6682383"/>
              <a:gd name="connsiteY4492" fmla="*/ 3962549 h 6812607"/>
              <a:gd name="connsiteX4493" fmla="*/ 6109394 w 6682383"/>
              <a:gd name="connsiteY4493" fmla="*/ 3955107 h 6812607"/>
              <a:gd name="connsiteX4494" fmla="*/ 6345659 w 6682383"/>
              <a:gd name="connsiteY4494" fmla="*/ 3951387 h 6812607"/>
              <a:gd name="connsiteX4495" fmla="*/ 6347519 w 6682383"/>
              <a:gd name="connsiteY4495" fmla="*/ 3955107 h 6812607"/>
              <a:gd name="connsiteX4496" fmla="*/ 6340078 w 6682383"/>
              <a:gd name="connsiteY4496" fmla="*/ 3955107 h 6812607"/>
              <a:gd name="connsiteX4497" fmla="*/ 6345659 w 6682383"/>
              <a:gd name="connsiteY4497" fmla="*/ 3951387 h 6812607"/>
              <a:gd name="connsiteX4498" fmla="*/ 6243340 w 6682383"/>
              <a:gd name="connsiteY4498" fmla="*/ 3947666 h 6812607"/>
              <a:gd name="connsiteX4499" fmla="*/ 6258222 w 6682383"/>
              <a:gd name="connsiteY4499" fmla="*/ 3947666 h 6812607"/>
              <a:gd name="connsiteX4500" fmla="*/ 6250781 w 6682383"/>
              <a:gd name="connsiteY4500" fmla="*/ 3955107 h 6812607"/>
              <a:gd name="connsiteX4501" fmla="*/ 305098 w 6682383"/>
              <a:gd name="connsiteY4501" fmla="*/ 3947666 h 6812607"/>
              <a:gd name="connsiteX4502" fmla="*/ 297656 w 6682383"/>
              <a:gd name="connsiteY4502" fmla="*/ 3969990 h 6812607"/>
              <a:gd name="connsiteX4503" fmla="*/ 286494 w 6682383"/>
              <a:gd name="connsiteY4503" fmla="*/ 3973711 h 6812607"/>
              <a:gd name="connsiteX4504" fmla="*/ 275332 w 6682383"/>
              <a:gd name="connsiteY4504" fmla="*/ 3984873 h 6812607"/>
              <a:gd name="connsiteX4505" fmla="*/ 267891 w 6682383"/>
              <a:gd name="connsiteY4505" fmla="*/ 3977431 h 6812607"/>
              <a:gd name="connsiteX4506" fmla="*/ 253008 w 6682383"/>
              <a:gd name="connsiteY4506" fmla="*/ 3973711 h 6812607"/>
              <a:gd name="connsiteX4507" fmla="*/ 260449 w 6682383"/>
              <a:gd name="connsiteY4507" fmla="*/ 3962549 h 6812607"/>
              <a:gd name="connsiteX4508" fmla="*/ 275332 w 6682383"/>
              <a:gd name="connsiteY4508" fmla="*/ 3962549 h 6812607"/>
              <a:gd name="connsiteX4509" fmla="*/ 282774 w 6682383"/>
              <a:gd name="connsiteY4509" fmla="*/ 3962549 h 6812607"/>
              <a:gd name="connsiteX4510" fmla="*/ 297656 w 6682383"/>
              <a:gd name="connsiteY4510" fmla="*/ 3955107 h 6812607"/>
              <a:gd name="connsiteX4511" fmla="*/ 6073117 w 6682383"/>
              <a:gd name="connsiteY4511" fmla="*/ 3943015 h 6812607"/>
              <a:gd name="connsiteX4512" fmla="*/ 6068467 w 6682383"/>
              <a:gd name="connsiteY4512" fmla="*/ 3943945 h 6812607"/>
              <a:gd name="connsiteX4513" fmla="*/ 6057304 w 6682383"/>
              <a:gd name="connsiteY4513" fmla="*/ 3955107 h 6812607"/>
              <a:gd name="connsiteX4514" fmla="*/ 6072187 w 6682383"/>
              <a:gd name="connsiteY4514" fmla="*/ 3947666 h 6812607"/>
              <a:gd name="connsiteX4515" fmla="*/ 6079629 w 6682383"/>
              <a:gd name="connsiteY4515" fmla="*/ 3955107 h 6812607"/>
              <a:gd name="connsiteX4516" fmla="*/ 6087070 w 6682383"/>
              <a:gd name="connsiteY4516" fmla="*/ 3955107 h 6812607"/>
              <a:gd name="connsiteX4517" fmla="*/ 6079629 w 6682383"/>
              <a:gd name="connsiteY4517" fmla="*/ 3947666 h 6812607"/>
              <a:gd name="connsiteX4518" fmla="*/ 6073117 w 6682383"/>
              <a:gd name="connsiteY4518" fmla="*/ 3943015 h 6812607"/>
              <a:gd name="connsiteX4519" fmla="*/ 6168926 w 6682383"/>
              <a:gd name="connsiteY4519" fmla="*/ 3940224 h 6812607"/>
              <a:gd name="connsiteX4520" fmla="*/ 6176367 w 6682383"/>
              <a:gd name="connsiteY4520" fmla="*/ 3947666 h 6812607"/>
              <a:gd name="connsiteX4521" fmla="*/ 6176367 w 6682383"/>
              <a:gd name="connsiteY4521" fmla="*/ 3940224 h 6812607"/>
              <a:gd name="connsiteX4522" fmla="*/ 312539 w 6682383"/>
              <a:gd name="connsiteY4522" fmla="*/ 3932783 h 6812607"/>
              <a:gd name="connsiteX4523" fmla="*/ 319981 w 6682383"/>
              <a:gd name="connsiteY4523" fmla="*/ 3932783 h 6812607"/>
              <a:gd name="connsiteX4524" fmla="*/ 312539 w 6682383"/>
              <a:gd name="connsiteY4524" fmla="*/ 3940224 h 6812607"/>
              <a:gd name="connsiteX4525" fmla="*/ 312539 w 6682383"/>
              <a:gd name="connsiteY4525" fmla="*/ 3932783 h 6812607"/>
              <a:gd name="connsiteX4526" fmla="*/ 256729 w 6682383"/>
              <a:gd name="connsiteY4526" fmla="*/ 3932783 h 6812607"/>
              <a:gd name="connsiteX4527" fmla="*/ 245567 w 6682383"/>
              <a:gd name="connsiteY4527" fmla="*/ 3947666 h 6812607"/>
              <a:gd name="connsiteX4528" fmla="*/ 230684 w 6682383"/>
              <a:gd name="connsiteY4528" fmla="*/ 3955107 h 6812607"/>
              <a:gd name="connsiteX4529" fmla="*/ 241846 w 6682383"/>
              <a:gd name="connsiteY4529" fmla="*/ 3940224 h 6812607"/>
              <a:gd name="connsiteX4530" fmla="*/ 256729 w 6682383"/>
              <a:gd name="connsiteY4530" fmla="*/ 3932783 h 6812607"/>
              <a:gd name="connsiteX4531" fmla="*/ 6265664 w 6682383"/>
              <a:gd name="connsiteY4531" fmla="*/ 3925342 h 6812607"/>
              <a:gd name="connsiteX4532" fmla="*/ 6265664 w 6682383"/>
              <a:gd name="connsiteY4532" fmla="*/ 3932783 h 6812607"/>
              <a:gd name="connsiteX4533" fmla="*/ 6265664 w 6682383"/>
              <a:gd name="connsiteY4533" fmla="*/ 3940224 h 6812607"/>
              <a:gd name="connsiteX4534" fmla="*/ 6250781 w 6682383"/>
              <a:gd name="connsiteY4534" fmla="*/ 3940224 h 6812607"/>
              <a:gd name="connsiteX4535" fmla="*/ 6250781 w 6682383"/>
              <a:gd name="connsiteY4535" fmla="*/ 3932783 h 6812607"/>
              <a:gd name="connsiteX4536" fmla="*/ 6116836 w 6682383"/>
              <a:gd name="connsiteY4536" fmla="*/ 3925342 h 6812607"/>
              <a:gd name="connsiteX4537" fmla="*/ 6116836 w 6682383"/>
              <a:gd name="connsiteY4537" fmla="*/ 3932783 h 6812607"/>
              <a:gd name="connsiteX4538" fmla="*/ 6124277 w 6682383"/>
              <a:gd name="connsiteY4538" fmla="*/ 3932783 h 6812607"/>
              <a:gd name="connsiteX4539" fmla="*/ 6124277 w 6682383"/>
              <a:gd name="connsiteY4539" fmla="*/ 3925342 h 6812607"/>
              <a:gd name="connsiteX4540" fmla="*/ 6092651 w 6682383"/>
              <a:gd name="connsiteY4540" fmla="*/ 3884414 h 6812607"/>
              <a:gd name="connsiteX4541" fmla="*/ 6087070 w 6682383"/>
              <a:gd name="connsiteY4541" fmla="*/ 3888135 h 6812607"/>
              <a:gd name="connsiteX4542" fmla="*/ 6094511 w 6682383"/>
              <a:gd name="connsiteY4542" fmla="*/ 3895576 h 6812607"/>
              <a:gd name="connsiteX4543" fmla="*/ 6101953 w 6682383"/>
              <a:gd name="connsiteY4543" fmla="*/ 3888135 h 6812607"/>
              <a:gd name="connsiteX4544" fmla="*/ 6094511 w 6682383"/>
              <a:gd name="connsiteY4544" fmla="*/ 3888135 h 6812607"/>
              <a:gd name="connsiteX4545" fmla="*/ 6092651 w 6682383"/>
              <a:gd name="connsiteY4545" fmla="*/ 3884414 h 6812607"/>
              <a:gd name="connsiteX4546" fmla="*/ 6168926 w 6682383"/>
              <a:gd name="connsiteY4546" fmla="*/ 3880693 h 6812607"/>
              <a:gd name="connsiteX4547" fmla="*/ 6168926 w 6682383"/>
              <a:gd name="connsiteY4547" fmla="*/ 3888135 h 6812607"/>
              <a:gd name="connsiteX4548" fmla="*/ 6183808 w 6682383"/>
              <a:gd name="connsiteY4548" fmla="*/ 3895576 h 6812607"/>
              <a:gd name="connsiteX4549" fmla="*/ 6183808 w 6682383"/>
              <a:gd name="connsiteY4549" fmla="*/ 3888135 h 6812607"/>
              <a:gd name="connsiteX4550" fmla="*/ 6191250 w 6682383"/>
              <a:gd name="connsiteY4550" fmla="*/ 3895576 h 6812607"/>
              <a:gd name="connsiteX4551" fmla="*/ 6198691 w 6682383"/>
              <a:gd name="connsiteY4551" fmla="*/ 3903017 h 6812607"/>
              <a:gd name="connsiteX4552" fmla="*/ 6206133 w 6682383"/>
              <a:gd name="connsiteY4552" fmla="*/ 3906738 h 6812607"/>
              <a:gd name="connsiteX4553" fmla="*/ 6221015 w 6682383"/>
              <a:gd name="connsiteY4553" fmla="*/ 3917900 h 6812607"/>
              <a:gd name="connsiteX4554" fmla="*/ 6228457 w 6682383"/>
              <a:gd name="connsiteY4554" fmla="*/ 3917900 h 6812607"/>
              <a:gd name="connsiteX4555" fmla="*/ 6213574 w 6682383"/>
              <a:gd name="connsiteY4555" fmla="*/ 3910459 h 6812607"/>
              <a:gd name="connsiteX4556" fmla="*/ 6228457 w 6682383"/>
              <a:gd name="connsiteY4556" fmla="*/ 3903017 h 6812607"/>
              <a:gd name="connsiteX4557" fmla="*/ 6228457 w 6682383"/>
              <a:gd name="connsiteY4557" fmla="*/ 3895576 h 6812607"/>
              <a:gd name="connsiteX4558" fmla="*/ 6224736 w 6682383"/>
              <a:gd name="connsiteY4558" fmla="*/ 3899297 h 6812607"/>
              <a:gd name="connsiteX4559" fmla="*/ 6213574 w 6682383"/>
              <a:gd name="connsiteY4559" fmla="*/ 3903017 h 6812607"/>
              <a:gd name="connsiteX4560" fmla="*/ 6206133 w 6682383"/>
              <a:gd name="connsiteY4560" fmla="*/ 3895576 h 6812607"/>
              <a:gd name="connsiteX4561" fmla="*/ 6191250 w 6682383"/>
              <a:gd name="connsiteY4561" fmla="*/ 3888135 h 6812607"/>
              <a:gd name="connsiteX4562" fmla="*/ 6183808 w 6682383"/>
              <a:gd name="connsiteY4562" fmla="*/ 3880693 h 6812607"/>
              <a:gd name="connsiteX4563" fmla="*/ 200918 w 6682383"/>
              <a:gd name="connsiteY4563" fmla="*/ 3850928 h 6812607"/>
              <a:gd name="connsiteX4564" fmla="*/ 208359 w 6682383"/>
              <a:gd name="connsiteY4564" fmla="*/ 3850928 h 6812607"/>
              <a:gd name="connsiteX4565" fmla="*/ 193477 w 6682383"/>
              <a:gd name="connsiteY4565" fmla="*/ 3858369 h 6812607"/>
              <a:gd name="connsiteX4566" fmla="*/ 6451699 w 6682383"/>
              <a:gd name="connsiteY4566" fmla="*/ 3843486 h 6812607"/>
              <a:gd name="connsiteX4567" fmla="*/ 6459140 w 6682383"/>
              <a:gd name="connsiteY4567" fmla="*/ 3843486 h 6812607"/>
              <a:gd name="connsiteX4568" fmla="*/ 6455419 w 6682383"/>
              <a:gd name="connsiteY4568" fmla="*/ 3850928 h 6812607"/>
              <a:gd name="connsiteX4569" fmla="*/ 6451699 w 6682383"/>
              <a:gd name="connsiteY4569" fmla="*/ 3850928 h 6812607"/>
              <a:gd name="connsiteX4570" fmla="*/ 6451699 w 6682383"/>
              <a:gd name="connsiteY4570" fmla="*/ 3843486 h 6812607"/>
              <a:gd name="connsiteX4571" fmla="*/ 6247060 w 6682383"/>
              <a:gd name="connsiteY4571" fmla="*/ 3836045 h 6812607"/>
              <a:gd name="connsiteX4572" fmla="*/ 6250781 w 6682383"/>
              <a:gd name="connsiteY4572" fmla="*/ 3843486 h 6812607"/>
              <a:gd name="connsiteX4573" fmla="*/ 6243340 w 6682383"/>
              <a:gd name="connsiteY4573" fmla="*/ 3839765 h 6812607"/>
              <a:gd name="connsiteX4574" fmla="*/ 6247060 w 6682383"/>
              <a:gd name="connsiteY4574" fmla="*/ 3836045 h 6812607"/>
              <a:gd name="connsiteX4575" fmla="*/ 6094511 w 6682383"/>
              <a:gd name="connsiteY4575" fmla="*/ 3836045 h 6812607"/>
              <a:gd name="connsiteX4576" fmla="*/ 6094511 w 6682383"/>
              <a:gd name="connsiteY4576" fmla="*/ 3843486 h 6812607"/>
              <a:gd name="connsiteX4577" fmla="*/ 6101953 w 6682383"/>
              <a:gd name="connsiteY4577" fmla="*/ 3843486 h 6812607"/>
              <a:gd name="connsiteX4578" fmla="*/ 6094511 w 6682383"/>
              <a:gd name="connsiteY4578" fmla="*/ 3836045 h 6812607"/>
              <a:gd name="connsiteX4579" fmla="*/ 6198691 w 6682383"/>
              <a:gd name="connsiteY4579" fmla="*/ 3821162 h 6812607"/>
              <a:gd name="connsiteX4580" fmla="*/ 6213574 w 6682383"/>
              <a:gd name="connsiteY4580" fmla="*/ 3828603 h 6812607"/>
              <a:gd name="connsiteX4581" fmla="*/ 6206133 w 6682383"/>
              <a:gd name="connsiteY4581" fmla="*/ 3828603 h 6812607"/>
              <a:gd name="connsiteX4582" fmla="*/ 6146601 w 6682383"/>
              <a:gd name="connsiteY4582" fmla="*/ 3821162 h 6812607"/>
              <a:gd name="connsiteX4583" fmla="*/ 6154043 w 6682383"/>
              <a:gd name="connsiteY4583" fmla="*/ 3828603 h 6812607"/>
              <a:gd name="connsiteX4584" fmla="*/ 6139160 w 6682383"/>
              <a:gd name="connsiteY4584" fmla="*/ 3828603 h 6812607"/>
              <a:gd name="connsiteX4585" fmla="*/ 6496347 w 6682383"/>
              <a:gd name="connsiteY4585" fmla="*/ 3813720 h 6812607"/>
              <a:gd name="connsiteX4586" fmla="*/ 6503789 w 6682383"/>
              <a:gd name="connsiteY4586" fmla="*/ 3821162 h 6812607"/>
              <a:gd name="connsiteX4587" fmla="*/ 6496347 w 6682383"/>
              <a:gd name="connsiteY4587" fmla="*/ 3821162 h 6812607"/>
              <a:gd name="connsiteX4588" fmla="*/ 6279720 w 6682383"/>
              <a:gd name="connsiteY4588" fmla="*/ 3786436 h 6812607"/>
              <a:gd name="connsiteX4589" fmla="*/ 6278686 w 6682383"/>
              <a:gd name="connsiteY4589" fmla="*/ 3789536 h 6812607"/>
              <a:gd name="connsiteX4590" fmla="*/ 6273105 w 6682383"/>
              <a:gd name="connsiteY4590" fmla="*/ 3791396 h 6812607"/>
              <a:gd name="connsiteX4591" fmla="*/ 6332636 w 6682383"/>
              <a:gd name="connsiteY4591" fmla="*/ 3783955 h 6812607"/>
              <a:gd name="connsiteX4592" fmla="*/ 6332636 w 6682383"/>
              <a:gd name="connsiteY4592" fmla="*/ 3791396 h 6812607"/>
              <a:gd name="connsiteX4593" fmla="*/ 6325195 w 6682383"/>
              <a:gd name="connsiteY4593" fmla="*/ 3791396 h 6812607"/>
              <a:gd name="connsiteX4594" fmla="*/ 6295429 w 6682383"/>
              <a:gd name="connsiteY4594" fmla="*/ 3783955 h 6812607"/>
              <a:gd name="connsiteX4595" fmla="*/ 6302871 w 6682383"/>
              <a:gd name="connsiteY4595" fmla="*/ 3783955 h 6812607"/>
              <a:gd name="connsiteX4596" fmla="*/ 6310312 w 6682383"/>
              <a:gd name="connsiteY4596" fmla="*/ 3783955 h 6812607"/>
              <a:gd name="connsiteX4597" fmla="*/ 6302871 w 6682383"/>
              <a:gd name="connsiteY4597" fmla="*/ 3791396 h 6812607"/>
              <a:gd name="connsiteX4598" fmla="*/ 6299150 w 6682383"/>
              <a:gd name="connsiteY4598" fmla="*/ 3791396 h 6812607"/>
              <a:gd name="connsiteX4599" fmla="*/ 6295429 w 6682383"/>
              <a:gd name="connsiteY4599" fmla="*/ 3783955 h 6812607"/>
              <a:gd name="connsiteX4600" fmla="*/ 6234038 w 6682383"/>
              <a:gd name="connsiteY4600" fmla="*/ 3780234 h 6812607"/>
              <a:gd name="connsiteX4601" fmla="*/ 6235898 w 6682383"/>
              <a:gd name="connsiteY4601" fmla="*/ 3783955 h 6812607"/>
              <a:gd name="connsiteX4602" fmla="*/ 6228457 w 6682383"/>
              <a:gd name="connsiteY4602" fmla="*/ 3783955 h 6812607"/>
              <a:gd name="connsiteX4603" fmla="*/ 6234038 w 6682383"/>
              <a:gd name="connsiteY4603" fmla="*/ 3780234 h 6812607"/>
              <a:gd name="connsiteX4604" fmla="*/ 6291709 w 6682383"/>
              <a:gd name="connsiteY4604" fmla="*/ 3776513 h 6812607"/>
              <a:gd name="connsiteX4605" fmla="*/ 6292949 w 6682383"/>
              <a:gd name="connsiteY4605" fmla="*/ 3776513 h 6812607"/>
              <a:gd name="connsiteX4606" fmla="*/ 6279720 w 6682383"/>
              <a:gd name="connsiteY4606" fmla="*/ 3786436 h 6812607"/>
              <a:gd name="connsiteX4607" fmla="*/ 6280547 w 6682383"/>
              <a:gd name="connsiteY4607" fmla="*/ 3783955 h 6812607"/>
              <a:gd name="connsiteX4608" fmla="*/ 6291709 w 6682383"/>
              <a:gd name="connsiteY4608" fmla="*/ 3776513 h 6812607"/>
              <a:gd name="connsiteX4609" fmla="*/ 6114045 w 6682383"/>
              <a:gd name="connsiteY4609" fmla="*/ 3770932 h 6812607"/>
              <a:gd name="connsiteX4610" fmla="*/ 6116836 w 6682383"/>
              <a:gd name="connsiteY4610" fmla="*/ 3772793 h 6812607"/>
              <a:gd name="connsiteX4611" fmla="*/ 6131718 w 6682383"/>
              <a:gd name="connsiteY4611" fmla="*/ 3783955 h 6812607"/>
              <a:gd name="connsiteX4612" fmla="*/ 6139160 w 6682383"/>
              <a:gd name="connsiteY4612" fmla="*/ 3787676 h 6812607"/>
              <a:gd name="connsiteX4613" fmla="*/ 6146601 w 6682383"/>
              <a:gd name="connsiteY4613" fmla="*/ 3798838 h 6812607"/>
              <a:gd name="connsiteX4614" fmla="*/ 6161484 w 6682383"/>
              <a:gd name="connsiteY4614" fmla="*/ 3806279 h 6812607"/>
              <a:gd name="connsiteX4615" fmla="*/ 6168926 w 6682383"/>
              <a:gd name="connsiteY4615" fmla="*/ 3821162 h 6812607"/>
              <a:gd name="connsiteX4616" fmla="*/ 6161484 w 6682383"/>
              <a:gd name="connsiteY4616" fmla="*/ 3813720 h 6812607"/>
              <a:gd name="connsiteX4617" fmla="*/ 6154043 w 6682383"/>
              <a:gd name="connsiteY4617" fmla="*/ 3810000 h 6812607"/>
              <a:gd name="connsiteX4618" fmla="*/ 6150322 w 6682383"/>
              <a:gd name="connsiteY4618" fmla="*/ 3810000 h 6812607"/>
              <a:gd name="connsiteX4619" fmla="*/ 6146601 w 6682383"/>
              <a:gd name="connsiteY4619" fmla="*/ 3806279 h 6812607"/>
              <a:gd name="connsiteX4620" fmla="*/ 6120556 w 6682383"/>
              <a:gd name="connsiteY4620" fmla="*/ 3791396 h 6812607"/>
              <a:gd name="connsiteX4621" fmla="*/ 6109394 w 6682383"/>
              <a:gd name="connsiteY4621" fmla="*/ 3787676 h 6812607"/>
              <a:gd name="connsiteX4622" fmla="*/ 6101953 w 6682383"/>
              <a:gd name="connsiteY4622" fmla="*/ 3780234 h 6812607"/>
              <a:gd name="connsiteX4623" fmla="*/ 6105674 w 6682383"/>
              <a:gd name="connsiteY4623" fmla="*/ 3772793 h 6812607"/>
              <a:gd name="connsiteX4624" fmla="*/ 6114045 w 6682383"/>
              <a:gd name="connsiteY4624" fmla="*/ 3770932 h 6812607"/>
              <a:gd name="connsiteX4625" fmla="*/ 6302871 w 6682383"/>
              <a:gd name="connsiteY4625" fmla="*/ 3769072 h 6812607"/>
              <a:gd name="connsiteX4626" fmla="*/ 6302871 w 6682383"/>
              <a:gd name="connsiteY4626" fmla="*/ 3776513 h 6812607"/>
              <a:gd name="connsiteX4627" fmla="*/ 6295429 w 6682383"/>
              <a:gd name="connsiteY4627" fmla="*/ 3776513 h 6812607"/>
              <a:gd name="connsiteX4628" fmla="*/ 6294499 w 6682383"/>
              <a:gd name="connsiteY4628" fmla="*/ 3776513 h 6812607"/>
              <a:gd name="connsiteX4629" fmla="*/ 6292949 w 6682383"/>
              <a:gd name="connsiteY4629" fmla="*/ 3776513 h 6812607"/>
              <a:gd name="connsiteX4630" fmla="*/ 6273105 w 6682383"/>
              <a:gd name="connsiteY4630" fmla="*/ 3761631 h 6812607"/>
              <a:gd name="connsiteX4631" fmla="*/ 6280547 w 6682383"/>
              <a:gd name="connsiteY4631" fmla="*/ 3769072 h 6812607"/>
              <a:gd name="connsiteX4632" fmla="*/ 6273105 w 6682383"/>
              <a:gd name="connsiteY4632" fmla="*/ 3769072 h 6812607"/>
              <a:gd name="connsiteX4633" fmla="*/ 6250781 w 6682383"/>
              <a:gd name="connsiteY4633" fmla="*/ 3754189 h 6812607"/>
              <a:gd name="connsiteX4634" fmla="*/ 6243340 w 6682383"/>
              <a:gd name="connsiteY4634" fmla="*/ 3761631 h 6812607"/>
              <a:gd name="connsiteX4635" fmla="*/ 6250781 w 6682383"/>
              <a:gd name="connsiteY4635" fmla="*/ 3761631 h 6812607"/>
              <a:gd name="connsiteX4636" fmla="*/ 6250781 w 6682383"/>
              <a:gd name="connsiteY4636" fmla="*/ 3754189 h 6812607"/>
              <a:gd name="connsiteX4637" fmla="*/ 6183808 w 6682383"/>
              <a:gd name="connsiteY4637" fmla="*/ 3754189 h 6812607"/>
              <a:gd name="connsiteX4638" fmla="*/ 6191250 w 6682383"/>
              <a:gd name="connsiteY4638" fmla="*/ 3754189 h 6812607"/>
              <a:gd name="connsiteX4639" fmla="*/ 6191250 w 6682383"/>
              <a:gd name="connsiteY4639" fmla="*/ 3761631 h 6812607"/>
              <a:gd name="connsiteX4640" fmla="*/ 6206133 w 6682383"/>
              <a:gd name="connsiteY4640" fmla="*/ 3769072 h 6812607"/>
              <a:gd name="connsiteX4641" fmla="*/ 6221015 w 6682383"/>
              <a:gd name="connsiteY4641" fmla="*/ 3776513 h 6812607"/>
              <a:gd name="connsiteX4642" fmla="*/ 6213574 w 6682383"/>
              <a:gd name="connsiteY4642" fmla="*/ 3776513 h 6812607"/>
              <a:gd name="connsiteX4643" fmla="*/ 6209853 w 6682383"/>
              <a:gd name="connsiteY4643" fmla="*/ 3776513 h 6812607"/>
              <a:gd name="connsiteX4644" fmla="*/ 6198691 w 6682383"/>
              <a:gd name="connsiteY4644" fmla="*/ 3776513 h 6812607"/>
              <a:gd name="connsiteX4645" fmla="*/ 6183808 w 6682383"/>
              <a:gd name="connsiteY4645" fmla="*/ 3769072 h 6812607"/>
              <a:gd name="connsiteX4646" fmla="*/ 6183808 w 6682383"/>
              <a:gd name="connsiteY4646" fmla="*/ 3754189 h 6812607"/>
              <a:gd name="connsiteX4647" fmla="*/ 6142881 w 6682383"/>
              <a:gd name="connsiteY4647" fmla="*/ 3739306 h 6812607"/>
              <a:gd name="connsiteX4648" fmla="*/ 6146601 w 6682383"/>
              <a:gd name="connsiteY4648" fmla="*/ 3746748 h 6812607"/>
              <a:gd name="connsiteX4649" fmla="*/ 6139160 w 6682383"/>
              <a:gd name="connsiteY4649" fmla="*/ 3743027 h 6812607"/>
              <a:gd name="connsiteX4650" fmla="*/ 6142881 w 6682383"/>
              <a:gd name="connsiteY4650" fmla="*/ 3739306 h 6812607"/>
              <a:gd name="connsiteX4651" fmla="*/ 6124277 w 6682383"/>
              <a:gd name="connsiteY4651" fmla="*/ 3739306 h 6812607"/>
              <a:gd name="connsiteX4652" fmla="*/ 6131718 w 6682383"/>
              <a:gd name="connsiteY4652" fmla="*/ 3739306 h 6812607"/>
              <a:gd name="connsiteX4653" fmla="*/ 6131718 w 6682383"/>
              <a:gd name="connsiteY4653" fmla="*/ 3746748 h 6812607"/>
              <a:gd name="connsiteX4654" fmla="*/ 6131718 w 6682383"/>
              <a:gd name="connsiteY4654" fmla="*/ 3761631 h 6812607"/>
              <a:gd name="connsiteX4655" fmla="*/ 6124277 w 6682383"/>
              <a:gd name="connsiteY4655" fmla="*/ 3761631 h 6812607"/>
              <a:gd name="connsiteX4656" fmla="*/ 6124277 w 6682383"/>
              <a:gd name="connsiteY4656" fmla="*/ 3757910 h 6812607"/>
              <a:gd name="connsiteX4657" fmla="*/ 6124277 w 6682383"/>
              <a:gd name="connsiteY4657" fmla="*/ 3750469 h 6812607"/>
              <a:gd name="connsiteX4658" fmla="*/ 6116836 w 6682383"/>
              <a:gd name="connsiteY4658" fmla="*/ 3746748 h 6812607"/>
              <a:gd name="connsiteX4659" fmla="*/ 6124277 w 6682383"/>
              <a:gd name="connsiteY4659" fmla="*/ 3739306 h 6812607"/>
              <a:gd name="connsiteX4660" fmla="*/ 6101953 w 6682383"/>
              <a:gd name="connsiteY4660" fmla="*/ 3739306 h 6812607"/>
              <a:gd name="connsiteX4661" fmla="*/ 6101953 w 6682383"/>
              <a:gd name="connsiteY4661" fmla="*/ 3746748 h 6812607"/>
              <a:gd name="connsiteX4662" fmla="*/ 6094511 w 6682383"/>
              <a:gd name="connsiteY4662" fmla="*/ 3746748 h 6812607"/>
              <a:gd name="connsiteX4663" fmla="*/ 290215 w 6682383"/>
              <a:gd name="connsiteY4663" fmla="*/ 3739306 h 6812607"/>
              <a:gd name="connsiteX4664" fmla="*/ 290215 w 6682383"/>
              <a:gd name="connsiteY4664" fmla="*/ 3746748 h 6812607"/>
              <a:gd name="connsiteX4665" fmla="*/ 297656 w 6682383"/>
              <a:gd name="connsiteY4665" fmla="*/ 3746748 h 6812607"/>
              <a:gd name="connsiteX4666" fmla="*/ 290215 w 6682383"/>
              <a:gd name="connsiteY4666" fmla="*/ 3739306 h 6812607"/>
              <a:gd name="connsiteX4667" fmla="*/ 6044282 w 6682383"/>
              <a:gd name="connsiteY4667" fmla="*/ 3735586 h 6812607"/>
              <a:gd name="connsiteX4668" fmla="*/ 6049863 w 6682383"/>
              <a:gd name="connsiteY4668" fmla="*/ 3739306 h 6812607"/>
              <a:gd name="connsiteX4669" fmla="*/ 6042422 w 6682383"/>
              <a:gd name="connsiteY4669" fmla="*/ 3739306 h 6812607"/>
              <a:gd name="connsiteX4670" fmla="*/ 6044282 w 6682383"/>
              <a:gd name="connsiteY4670" fmla="*/ 3735586 h 6812607"/>
              <a:gd name="connsiteX4671" fmla="*/ 6183808 w 6682383"/>
              <a:gd name="connsiteY4671" fmla="*/ 3731865 h 6812607"/>
              <a:gd name="connsiteX4672" fmla="*/ 6250781 w 6682383"/>
              <a:gd name="connsiteY4672" fmla="*/ 3746748 h 6812607"/>
              <a:gd name="connsiteX4673" fmla="*/ 6258222 w 6682383"/>
              <a:gd name="connsiteY4673" fmla="*/ 3754189 h 6812607"/>
              <a:gd name="connsiteX4674" fmla="*/ 6254502 w 6682383"/>
              <a:gd name="connsiteY4674" fmla="*/ 3761631 h 6812607"/>
              <a:gd name="connsiteX4675" fmla="*/ 6250781 w 6682383"/>
              <a:gd name="connsiteY4675" fmla="*/ 3769072 h 6812607"/>
              <a:gd name="connsiteX4676" fmla="*/ 6250781 w 6682383"/>
              <a:gd name="connsiteY4676" fmla="*/ 3776513 h 6812607"/>
              <a:gd name="connsiteX4677" fmla="*/ 6235898 w 6682383"/>
              <a:gd name="connsiteY4677" fmla="*/ 3776513 h 6812607"/>
              <a:gd name="connsiteX4678" fmla="*/ 6228457 w 6682383"/>
              <a:gd name="connsiteY4678" fmla="*/ 3769072 h 6812607"/>
              <a:gd name="connsiteX4679" fmla="*/ 6221015 w 6682383"/>
              <a:gd name="connsiteY4679" fmla="*/ 3761631 h 6812607"/>
              <a:gd name="connsiteX4680" fmla="*/ 6228457 w 6682383"/>
              <a:gd name="connsiteY4680" fmla="*/ 3761631 h 6812607"/>
              <a:gd name="connsiteX4681" fmla="*/ 6221015 w 6682383"/>
              <a:gd name="connsiteY4681" fmla="*/ 3750469 h 6812607"/>
              <a:gd name="connsiteX4682" fmla="*/ 6183808 w 6682383"/>
              <a:gd name="connsiteY4682" fmla="*/ 3739306 h 6812607"/>
              <a:gd name="connsiteX4683" fmla="*/ 6176367 w 6682383"/>
              <a:gd name="connsiteY4683" fmla="*/ 3735586 h 6812607"/>
              <a:gd name="connsiteX4684" fmla="*/ 6183808 w 6682383"/>
              <a:gd name="connsiteY4684" fmla="*/ 3731865 h 6812607"/>
              <a:gd name="connsiteX4685" fmla="*/ 6064746 w 6682383"/>
              <a:gd name="connsiteY4685" fmla="*/ 3709541 h 6812607"/>
              <a:gd name="connsiteX4686" fmla="*/ 6072187 w 6682383"/>
              <a:gd name="connsiteY4686" fmla="*/ 3709541 h 6812607"/>
              <a:gd name="connsiteX4687" fmla="*/ 6072187 w 6682383"/>
              <a:gd name="connsiteY4687" fmla="*/ 3716982 h 6812607"/>
              <a:gd name="connsiteX4688" fmla="*/ 6064746 w 6682383"/>
              <a:gd name="connsiteY4688" fmla="*/ 3716982 h 6812607"/>
              <a:gd name="connsiteX4689" fmla="*/ 6064746 w 6682383"/>
              <a:gd name="connsiteY4689" fmla="*/ 3709541 h 6812607"/>
              <a:gd name="connsiteX4690" fmla="*/ 6027539 w 6682383"/>
              <a:gd name="connsiteY4690" fmla="*/ 3709541 h 6812607"/>
              <a:gd name="connsiteX4691" fmla="*/ 6034980 w 6682383"/>
              <a:gd name="connsiteY4691" fmla="*/ 3709541 h 6812607"/>
              <a:gd name="connsiteX4692" fmla="*/ 6027539 w 6682383"/>
              <a:gd name="connsiteY4692" fmla="*/ 3716982 h 6812607"/>
              <a:gd name="connsiteX4693" fmla="*/ 6027539 w 6682383"/>
              <a:gd name="connsiteY4693" fmla="*/ 3709541 h 6812607"/>
              <a:gd name="connsiteX4694" fmla="*/ 6034980 w 6682383"/>
              <a:gd name="connsiteY4694" fmla="*/ 3694658 h 6812607"/>
              <a:gd name="connsiteX4695" fmla="*/ 6042422 w 6682383"/>
              <a:gd name="connsiteY4695" fmla="*/ 3702099 h 6812607"/>
              <a:gd name="connsiteX4696" fmla="*/ 6034980 w 6682383"/>
              <a:gd name="connsiteY4696" fmla="*/ 3702099 h 6812607"/>
              <a:gd name="connsiteX4697" fmla="*/ 5960566 w 6682383"/>
              <a:gd name="connsiteY4697" fmla="*/ 3694658 h 6812607"/>
              <a:gd name="connsiteX4698" fmla="*/ 5968008 w 6682383"/>
              <a:gd name="connsiteY4698" fmla="*/ 3694658 h 6812607"/>
              <a:gd name="connsiteX4699" fmla="*/ 5968008 w 6682383"/>
              <a:gd name="connsiteY4699" fmla="*/ 3695030 h 6812607"/>
              <a:gd name="connsiteX4700" fmla="*/ 6012656 w 6682383"/>
              <a:gd name="connsiteY4700" fmla="*/ 3687217 h 6812607"/>
              <a:gd name="connsiteX4701" fmla="*/ 6020097 w 6682383"/>
              <a:gd name="connsiteY4701" fmla="*/ 3687217 h 6812607"/>
              <a:gd name="connsiteX4702" fmla="*/ 6020097 w 6682383"/>
              <a:gd name="connsiteY4702" fmla="*/ 3694658 h 6812607"/>
              <a:gd name="connsiteX4703" fmla="*/ 6012656 w 6682383"/>
              <a:gd name="connsiteY4703" fmla="*/ 3687217 h 6812607"/>
              <a:gd name="connsiteX4704" fmla="*/ 6139160 w 6682383"/>
              <a:gd name="connsiteY4704" fmla="*/ 3679775 h 6812607"/>
              <a:gd name="connsiteX4705" fmla="*/ 6146601 w 6682383"/>
              <a:gd name="connsiteY4705" fmla="*/ 3683496 h 6812607"/>
              <a:gd name="connsiteX4706" fmla="*/ 6146601 w 6682383"/>
              <a:gd name="connsiteY4706" fmla="*/ 3687217 h 6812607"/>
              <a:gd name="connsiteX4707" fmla="*/ 6139160 w 6682383"/>
              <a:gd name="connsiteY4707" fmla="*/ 3687217 h 6812607"/>
              <a:gd name="connsiteX4708" fmla="*/ 5945683 w 6682383"/>
              <a:gd name="connsiteY4708" fmla="*/ 3672334 h 6812607"/>
              <a:gd name="connsiteX4709" fmla="*/ 5953125 w 6682383"/>
              <a:gd name="connsiteY4709" fmla="*/ 3676054 h 6812607"/>
              <a:gd name="connsiteX4710" fmla="*/ 5953125 w 6682383"/>
              <a:gd name="connsiteY4710" fmla="*/ 3679775 h 6812607"/>
              <a:gd name="connsiteX4711" fmla="*/ 5949404 w 6682383"/>
              <a:gd name="connsiteY4711" fmla="*/ 3676054 h 6812607"/>
              <a:gd name="connsiteX4712" fmla="*/ 5945683 w 6682383"/>
              <a:gd name="connsiteY4712" fmla="*/ 3672334 h 6812607"/>
              <a:gd name="connsiteX4713" fmla="*/ 5938242 w 6682383"/>
              <a:gd name="connsiteY4713" fmla="*/ 3664892 h 6812607"/>
              <a:gd name="connsiteX4714" fmla="*/ 5941963 w 6682383"/>
              <a:gd name="connsiteY4714" fmla="*/ 3668613 h 6812607"/>
              <a:gd name="connsiteX4715" fmla="*/ 5938242 w 6682383"/>
              <a:gd name="connsiteY4715" fmla="*/ 3672334 h 6812607"/>
              <a:gd name="connsiteX4716" fmla="*/ 167432 w 6682383"/>
              <a:gd name="connsiteY4716" fmla="*/ 3664892 h 6812607"/>
              <a:gd name="connsiteX4717" fmla="*/ 171152 w 6682383"/>
              <a:gd name="connsiteY4717" fmla="*/ 3672334 h 6812607"/>
              <a:gd name="connsiteX4718" fmla="*/ 163711 w 6682383"/>
              <a:gd name="connsiteY4718" fmla="*/ 3672334 h 6812607"/>
              <a:gd name="connsiteX4719" fmla="*/ 167432 w 6682383"/>
              <a:gd name="connsiteY4719" fmla="*/ 3664892 h 6812607"/>
              <a:gd name="connsiteX4720" fmla="*/ 6064746 w 6682383"/>
              <a:gd name="connsiteY4720" fmla="*/ 3657451 h 6812607"/>
              <a:gd name="connsiteX4721" fmla="*/ 6075908 w 6682383"/>
              <a:gd name="connsiteY4721" fmla="*/ 3661172 h 6812607"/>
              <a:gd name="connsiteX4722" fmla="*/ 6087070 w 6682383"/>
              <a:gd name="connsiteY4722" fmla="*/ 3664892 h 6812607"/>
              <a:gd name="connsiteX4723" fmla="*/ 6072187 w 6682383"/>
              <a:gd name="connsiteY4723" fmla="*/ 3664892 h 6812607"/>
              <a:gd name="connsiteX4724" fmla="*/ 141387 w 6682383"/>
              <a:gd name="connsiteY4724" fmla="*/ 3650010 h 6812607"/>
              <a:gd name="connsiteX4725" fmla="*/ 148828 w 6682383"/>
              <a:gd name="connsiteY4725" fmla="*/ 3653730 h 6812607"/>
              <a:gd name="connsiteX4726" fmla="*/ 148828 w 6682383"/>
              <a:gd name="connsiteY4726" fmla="*/ 3657451 h 6812607"/>
              <a:gd name="connsiteX4727" fmla="*/ 141387 w 6682383"/>
              <a:gd name="connsiteY4727" fmla="*/ 3657451 h 6812607"/>
              <a:gd name="connsiteX4728" fmla="*/ 141387 w 6682383"/>
              <a:gd name="connsiteY4728" fmla="*/ 3650010 h 6812607"/>
              <a:gd name="connsiteX4729" fmla="*/ 5858247 w 6682383"/>
              <a:gd name="connsiteY4729" fmla="*/ 3638848 h 6812607"/>
              <a:gd name="connsiteX4730" fmla="*/ 5856386 w 6682383"/>
              <a:gd name="connsiteY4730" fmla="*/ 3642568 h 6812607"/>
              <a:gd name="connsiteX4731" fmla="*/ 5871269 w 6682383"/>
              <a:gd name="connsiteY4731" fmla="*/ 3650010 h 6812607"/>
              <a:gd name="connsiteX4732" fmla="*/ 5863828 w 6682383"/>
              <a:gd name="connsiteY4732" fmla="*/ 3642568 h 6812607"/>
              <a:gd name="connsiteX4733" fmla="*/ 5858247 w 6682383"/>
              <a:gd name="connsiteY4733" fmla="*/ 3638848 h 6812607"/>
              <a:gd name="connsiteX4734" fmla="*/ 5975449 w 6682383"/>
              <a:gd name="connsiteY4734" fmla="*/ 3620244 h 6812607"/>
              <a:gd name="connsiteX4735" fmla="*/ 5979170 w 6682383"/>
              <a:gd name="connsiteY4735" fmla="*/ 3627685 h 6812607"/>
              <a:gd name="connsiteX4736" fmla="*/ 5990332 w 6682383"/>
              <a:gd name="connsiteY4736" fmla="*/ 3635127 h 6812607"/>
              <a:gd name="connsiteX4737" fmla="*/ 5990332 w 6682383"/>
              <a:gd name="connsiteY4737" fmla="*/ 3627685 h 6812607"/>
              <a:gd name="connsiteX4738" fmla="*/ 5997773 w 6682383"/>
              <a:gd name="connsiteY4738" fmla="*/ 3627685 h 6812607"/>
              <a:gd name="connsiteX4739" fmla="*/ 6005215 w 6682383"/>
              <a:gd name="connsiteY4739" fmla="*/ 3635127 h 6812607"/>
              <a:gd name="connsiteX4740" fmla="*/ 5990332 w 6682383"/>
              <a:gd name="connsiteY4740" fmla="*/ 3642568 h 6812607"/>
              <a:gd name="connsiteX4741" fmla="*/ 5979170 w 6682383"/>
              <a:gd name="connsiteY4741" fmla="*/ 3638847 h 6812607"/>
              <a:gd name="connsiteX4742" fmla="*/ 5968008 w 6682383"/>
              <a:gd name="connsiteY4742" fmla="*/ 3635127 h 6812607"/>
              <a:gd name="connsiteX4743" fmla="*/ 5819179 w 6682383"/>
              <a:gd name="connsiteY4743" fmla="*/ 3620244 h 6812607"/>
              <a:gd name="connsiteX4744" fmla="*/ 5826621 w 6682383"/>
              <a:gd name="connsiteY4744" fmla="*/ 3627685 h 6812607"/>
              <a:gd name="connsiteX4745" fmla="*/ 5841504 w 6682383"/>
              <a:gd name="connsiteY4745" fmla="*/ 3627685 h 6812607"/>
              <a:gd name="connsiteX4746" fmla="*/ 5826621 w 6682383"/>
              <a:gd name="connsiteY4746" fmla="*/ 3620244 h 6812607"/>
              <a:gd name="connsiteX4747" fmla="*/ 5819179 w 6682383"/>
              <a:gd name="connsiteY4747" fmla="*/ 3620244 h 6812607"/>
              <a:gd name="connsiteX4748" fmla="*/ 171152 w 6682383"/>
              <a:gd name="connsiteY4748" fmla="*/ 3620244 h 6812607"/>
              <a:gd name="connsiteX4749" fmla="*/ 178594 w 6682383"/>
              <a:gd name="connsiteY4749" fmla="*/ 3635127 h 6812607"/>
              <a:gd name="connsiteX4750" fmla="*/ 186035 w 6682383"/>
              <a:gd name="connsiteY4750" fmla="*/ 3635127 h 6812607"/>
              <a:gd name="connsiteX4751" fmla="*/ 189756 w 6682383"/>
              <a:gd name="connsiteY4751" fmla="*/ 3635127 h 6812607"/>
              <a:gd name="connsiteX4752" fmla="*/ 200918 w 6682383"/>
              <a:gd name="connsiteY4752" fmla="*/ 3635127 h 6812607"/>
              <a:gd name="connsiteX4753" fmla="*/ 208359 w 6682383"/>
              <a:gd name="connsiteY4753" fmla="*/ 3627685 h 6812607"/>
              <a:gd name="connsiteX4754" fmla="*/ 197197 w 6682383"/>
              <a:gd name="connsiteY4754" fmla="*/ 3620244 h 6812607"/>
              <a:gd name="connsiteX4755" fmla="*/ 171152 w 6682383"/>
              <a:gd name="connsiteY4755" fmla="*/ 3620244 h 6812607"/>
              <a:gd name="connsiteX4756" fmla="*/ 6101953 w 6682383"/>
              <a:gd name="connsiteY4756" fmla="*/ 3612803 h 6812607"/>
              <a:gd name="connsiteX4757" fmla="*/ 6176367 w 6682383"/>
              <a:gd name="connsiteY4757" fmla="*/ 3635127 h 6812607"/>
              <a:gd name="connsiteX4758" fmla="*/ 6168926 w 6682383"/>
              <a:gd name="connsiteY4758" fmla="*/ 3638847 h 6812607"/>
              <a:gd name="connsiteX4759" fmla="*/ 6161484 w 6682383"/>
              <a:gd name="connsiteY4759" fmla="*/ 3642568 h 6812607"/>
              <a:gd name="connsiteX4760" fmla="*/ 6154043 w 6682383"/>
              <a:gd name="connsiteY4760" fmla="*/ 3650010 h 6812607"/>
              <a:gd name="connsiteX4761" fmla="*/ 6150322 w 6682383"/>
              <a:gd name="connsiteY4761" fmla="*/ 3646289 h 6812607"/>
              <a:gd name="connsiteX4762" fmla="*/ 6146601 w 6682383"/>
              <a:gd name="connsiteY4762" fmla="*/ 3642568 h 6812607"/>
              <a:gd name="connsiteX4763" fmla="*/ 6139160 w 6682383"/>
              <a:gd name="connsiteY4763" fmla="*/ 3635127 h 6812607"/>
              <a:gd name="connsiteX4764" fmla="*/ 6131718 w 6682383"/>
              <a:gd name="connsiteY4764" fmla="*/ 3631406 h 6812607"/>
              <a:gd name="connsiteX4765" fmla="*/ 6124277 w 6682383"/>
              <a:gd name="connsiteY4765" fmla="*/ 3627685 h 6812607"/>
              <a:gd name="connsiteX4766" fmla="*/ 6120556 w 6682383"/>
              <a:gd name="connsiteY4766" fmla="*/ 3631406 h 6812607"/>
              <a:gd name="connsiteX4767" fmla="*/ 6116836 w 6682383"/>
              <a:gd name="connsiteY4767" fmla="*/ 3627685 h 6812607"/>
              <a:gd name="connsiteX4768" fmla="*/ 6113115 w 6682383"/>
              <a:gd name="connsiteY4768" fmla="*/ 3623965 h 6812607"/>
              <a:gd name="connsiteX4769" fmla="*/ 6101953 w 6682383"/>
              <a:gd name="connsiteY4769" fmla="*/ 3620244 h 6812607"/>
              <a:gd name="connsiteX4770" fmla="*/ 5863828 w 6682383"/>
              <a:gd name="connsiteY4770" fmla="*/ 3590478 h 6812607"/>
              <a:gd name="connsiteX4771" fmla="*/ 5863828 w 6682383"/>
              <a:gd name="connsiteY4771" fmla="*/ 3597920 h 6812607"/>
              <a:gd name="connsiteX4772" fmla="*/ 5871269 w 6682383"/>
              <a:gd name="connsiteY4772" fmla="*/ 3597920 h 6812607"/>
              <a:gd name="connsiteX4773" fmla="*/ 5863828 w 6682383"/>
              <a:gd name="connsiteY4773" fmla="*/ 3590478 h 6812607"/>
              <a:gd name="connsiteX4774" fmla="*/ 6072187 w 6682383"/>
              <a:gd name="connsiteY4774" fmla="*/ 3575595 h 6812607"/>
              <a:gd name="connsiteX4775" fmla="*/ 6079629 w 6682383"/>
              <a:gd name="connsiteY4775" fmla="*/ 3575595 h 6812607"/>
              <a:gd name="connsiteX4776" fmla="*/ 6072187 w 6682383"/>
              <a:gd name="connsiteY4776" fmla="*/ 3583037 h 6812607"/>
              <a:gd name="connsiteX4777" fmla="*/ 6072187 w 6682383"/>
              <a:gd name="connsiteY4777" fmla="*/ 3575595 h 6812607"/>
              <a:gd name="connsiteX4778" fmla="*/ 6042422 w 6682383"/>
              <a:gd name="connsiteY4778" fmla="*/ 3568154 h 6812607"/>
              <a:gd name="connsiteX4779" fmla="*/ 6049863 w 6682383"/>
              <a:gd name="connsiteY4779" fmla="*/ 3575595 h 6812607"/>
              <a:gd name="connsiteX4780" fmla="*/ 6042422 w 6682383"/>
              <a:gd name="connsiteY4780" fmla="*/ 3575595 h 6812607"/>
              <a:gd name="connsiteX4781" fmla="*/ 6042422 w 6682383"/>
              <a:gd name="connsiteY4781" fmla="*/ 3568154 h 6812607"/>
              <a:gd name="connsiteX4782" fmla="*/ 5997773 w 6682383"/>
              <a:gd name="connsiteY4782" fmla="*/ 3568154 h 6812607"/>
              <a:gd name="connsiteX4783" fmla="*/ 5997773 w 6682383"/>
              <a:gd name="connsiteY4783" fmla="*/ 3571875 h 6812607"/>
              <a:gd name="connsiteX4784" fmla="*/ 5990332 w 6682383"/>
              <a:gd name="connsiteY4784" fmla="*/ 3575595 h 6812607"/>
              <a:gd name="connsiteX4785" fmla="*/ 5994052 w 6682383"/>
              <a:gd name="connsiteY4785" fmla="*/ 3571875 h 6812607"/>
              <a:gd name="connsiteX4786" fmla="*/ 5997773 w 6682383"/>
              <a:gd name="connsiteY4786" fmla="*/ 3568154 h 6812607"/>
              <a:gd name="connsiteX4787" fmla="*/ 5938242 w 6682383"/>
              <a:gd name="connsiteY4787" fmla="*/ 3568154 h 6812607"/>
              <a:gd name="connsiteX4788" fmla="*/ 5938242 w 6682383"/>
              <a:gd name="connsiteY4788" fmla="*/ 3575595 h 6812607"/>
              <a:gd name="connsiteX4789" fmla="*/ 5930801 w 6682383"/>
              <a:gd name="connsiteY4789" fmla="*/ 3575595 h 6812607"/>
              <a:gd name="connsiteX4790" fmla="*/ 5934521 w 6682383"/>
              <a:gd name="connsiteY4790" fmla="*/ 3571875 h 6812607"/>
              <a:gd name="connsiteX4791" fmla="*/ 5938242 w 6682383"/>
              <a:gd name="connsiteY4791" fmla="*/ 3568154 h 6812607"/>
              <a:gd name="connsiteX4792" fmla="*/ 6057304 w 6682383"/>
              <a:gd name="connsiteY4792" fmla="*/ 3560713 h 6812607"/>
              <a:gd name="connsiteX4793" fmla="*/ 6064746 w 6682383"/>
              <a:gd name="connsiteY4793" fmla="*/ 3564433 h 6812607"/>
              <a:gd name="connsiteX4794" fmla="*/ 6061025 w 6682383"/>
              <a:gd name="connsiteY4794" fmla="*/ 3568154 h 6812607"/>
              <a:gd name="connsiteX4795" fmla="*/ 6057304 w 6682383"/>
              <a:gd name="connsiteY4795" fmla="*/ 3568154 h 6812607"/>
              <a:gd name="connsiteX4796" fmla="*/ 6057304 w 6682383"/>
              <a:gd name="connsiteY4796" fmla="*/ 3560713 h 6812607"/>
              <a:gd name="connsiteX4797" fmla="*/ 133945 w 6682383"/>
              <a:gd name="connsiteY4797" fmla="*/ 3560713 h 6812607"/>
              <a:gd name="connsiteX4798" fmla="*/ 133945 w 6682383"/>
              <a:gd name="connsiteY4798" fmla="*/ 3568154 h 6812607"/>
              <a:gd name="connsiteX4799" fmla="*/ 126504 w 6682383"/>
              <a:gd name="connsiteY4799" fmla="*/ 3568154 h 6812607"/>
              <a:gd name="connsiteX4800" fmla="*/ 6125207 w 6682383"/>
              <a:gd name="connsiteY4800" fmla="*/ 3555132 h 6812607"/>
              <a:gd name="connsiteX4801" fmla="*/ 6127998 w 6682383"/>
              <a:gd name="connsiteY4801" fmla="*/ 3556992 h 6812607"/>
              <a:gd name="connsiteX4802" fmla="*/ 6131718 w 6682383"/>
              <a:gd name="connsiteY4802" fmla="*/ 3560713 h 6812607"/>
              <a:gd name="connsiteX4803" fmla="*/ 6124277 w 6682383"/>
              <a:gd name="connsiteY4803" fmla="*/ 3556992 h 6812607"/>
              <a:gd name="connsiteX4804" fmla="*/ 6125207 w 6682383"/>
              <a:gd name="connsiteY4804" fmla="*/ 3555132 h 6812607"/>
              <a:gd name="connsiteX4805" fmla="*/ 6008935 w 6682383"/>
              <a:gd name="connsiteY4805" fmla="*/ 3553271 h 6812607"/>
              <a:gd name="connsiteX4806" fmla="*/ 6012656 w 6682383"/>
              <a:gd name="connsiteY4806" fmla="*/ 3560713 h 6812607"/>
              <a:gd name="connsiteX4807" fmla="*/ 6012656 w 6682383"/>
              <a:gd name="connsiteY4807" fmla="*/ 3568154 h 6812607"/>
              <a:gd name="connsiteX4808" fmla="*/ 6008935 w 6682383"/>
              <a:gd name="connsiteY4808" fmla="*/ 3560713 h 6812607"/>
              <a:gd name="connsiteX4809" fmla="*/ 6008935 w 6682383"/>
              <a:gd name="connsiteY4809" fmla="*/ 3553271 h 6812607"/>
              <a:gd name="connsiteX4810" fmla="*/ 5990332 w 6682383"/>
              <a:gd name="connsiteY4810" fmla="*/ 3553271 h 6812607"/>
              <a:gd name="connsiteX4811" fmla="*/ 6005215 w 6682383"/>
              <a:gd name="connsiteY4811" fmla="*/ 3560713 h 6812607"/>
              <a:gd name="connsiteX4812" fmla="*/ 5982890 w 6682383"/>
              <a:gd name="connsiteY4812" fmla="*/ 3560713 h 6812607"/>
              <a:gd name="connsiteX4813" fmla="*/ 6020097 w 6682383"/>
              <a:gd name="connsiteY4813" fmla="*/ 3541179 h 6812607"/>
              <a:gd name="connsiteX4814" fmla="*/ 6027539 w 6682383"/>
              <a:gd name="connsiteY4814" fmla="*/ 3542109 h 6812607"/>
              <a:gd name="connsiteX4815" fmla="*/ 6034980 w 6682383"/>
              <a:gd name="connsiteY4815" fmla="*/ 3545830 h 6812607"/>
              <a:gd name="connsiteX4816" fmla="*/ 6027539 w 6682383"/>
              <a:gd name="connsiteY4816" fmla="*/ 3553271 h 6812607"/>
              <a:gd name="connsiteX4817" fmla="*/ 6027539 w 6682383"/>
              <a:gd name="connsiteY4817" fmla="*/ 3545830 h 6812607"/>
              <a:gd name="connsiteX4818" fmla="*/ 6020097 w 6682383"/>
              <a:gd name="connsiteY4818" fmla="*/ 3545830 h 6812607"/>
              <a:gd name="connsiteX4819" fmla="*/ 6012656 w 6682383"/>
              <a:gd name="connsiteY4819" fmla="*/ 3545830 h 6812607"/>
              <a:gd name="connsiteX4820" fmla="*/ 6020097 w 6682383"/>
              <a:gd name="connsiteY4820" fmla="*/ 3541179 h 6812607"/>
              <a:gd name="connsiteX4821" fmla="*/ 6094511 w 6682383"/>
              <a:gd name="connsiteY4821" fmla="*/ 3538388 h 6812607"/>
              <a:gd name="connsiteX4822" fmla="*/ 6094511 w 6682383"/>
              <a:gd name="connsiteY4822" fmla="*/ 3545830 h 6812607"/>
              <a:gd name="connsiteX4823" fmla="*/ 6090791 w 6682383"/>
              <a:gd name="connsiteY4823" fmla="*/ 3545830 h 6812607"/>
              <a:gd name="connsiteX4824" fmla="*/ 6087070 w 6682383"/>
              <a:gd name="connsiteY4824" fmla="*/ 3542109 h 6812607"/>
              <a:gd name="connsiteX4825" fmla="*/ 6094511 w 6682383"/>
              <a:gd name="connsiteY4825" fmla="*/ 3538388 h 6812607"/>
              <a:gd name="connsiteX4826" fmla="*/ 6049863 w 6682383"/>
              <a:gd name="connsiteY4826" fmla="*/ 3538388 h 6812607"/>
              <a:gd name="connsiteX4827" fmla="*/ 6057304 w 6682383"/>
              <a:gd name="connsiteY4827" fmla="*/ 3538388 h 6812607"/>
              <a:gd name="connsiteX4828" fmla="*/ 6068467 w 6682383"/>
              <a:gd name="connsiteY4828" fmla="*/ 3542109 h 6812607"/>
              <a:gd name="connsiteX4829" fmla="*/ 6079629 w 6682383"/>
              <a:gd name="connsiteY4829" fmla="*/ 3538388 h 6812607"/>
              <a:gd name="connsiteX4830" fmla="*/ 6079629 w 6682383"/>
              <a:gd name="connsiteY4830" fmla="*/ 3541179 h 6812607"/>
              <a:gd name="connsiteX4831" fmla="*/ 6079629 w 6682383"/>
              <a:gd name="connsiteY4831" fmla="*/ 3542109 h 6812607"/>
              <a:gd name="connsiteX4832" fmla="*/ 6079629 w 6682383"/>
              <a:gd name="connsiteY4832" fmla="*/ 3544900 h 6812607"/>
              <a:gd name="connsiteX4833" fmla="*/ 6079629 w 6682383"/>
              <a:gd name="connsiteY4833" fmla="*/ 3545830 h 6812607"/>
              <a:gd name="connsiteX4834" fmla="*/ 6064746 w 6682383"/>
              <a:gd name="connsiteY4834" fmla="*/ 3553271 h 6812607"/>
              <a:gd name="connsiteX4835" fmla="*/ 6061025 w 6682383"/>
              <a:gd name="connsiteY4835" fmla="*/ 3549551 h 6812607"/>
              <a:gd name="connsiteX4836" fmla="*/ 6057304 w 6682383"/>
              <a:gd name="connsiteY4836" fmla="*/ 3545830 h 6812607"/>
              <a:gd name="connsiteX4837" fmla="*/ 6049863 w 6682383"/>
              <a:gd name="connsiteY4837" fmla="*/ 3538388 h 6812607"/>
              <a:gd name="connsiteX4838" fmla="*/ 5841504 w 6682383"/>
              <a:gd name="connsiteY4838" fmla="*/ 3523506 h 6812607"/>
              <a:gd name="connsiteX4839" fmla="*/ 5848945 w 6682383"/>
              <a:gd name="connsiteY4839" fmla="*/ 3538388 h 6812607"/>
              <a:gd name="connsiteX4840" fmla="*/ 5856386 w 6682383"/>
              <a:gd name="connsiteY4840" fmla="*/ 3530947 h 6812607"/>
              <a:gd name="connsiteX4841" fmla="*/ 5871269 w 6682383"/>
              <a:gd name="connsiteY4841" fmla="*/ 3508623 h 6812607"/>
              <a:gd name="connsiteX4842" fmla="*/ 5878711 w 6682383"/>
              <a:gd name="connsiteY4842" fmla="*/ 3516064 h 6812607"/>
              <a:gd name="connsiteX4843" fmla="*/ 5893593 w 6682383"/>
              <a:gd name="connsiteY4843" fmla="*/ 3516064 h 6812607"/>
              <a:gd name="connsiteX4844" fmla="*/ 5893593 w 6682383"/>
              <a:gd name="connsiteY4844" fmla="*/ 3512344 h 6812607"/>
              <a:gd name="connsiteX4845" fmla="*/ 5886152 w 6682383"/>
              <a:gd name="connsiteY4845" fmla="*/ 3508623 h 6812607"/>
              <a:gd name="connsiteX4846" fmla="*/ 5778252 w 6682383"/>
              <a:gd name="connsiteY4846" fmla="*/ 3508623 h 6812607"/>
              <a:gd name="connsiteX4847" fmla="*/ 5774531 w 6682383"/>
              <a:gd name="connsiteY4847" fmla="*/ 3516064 h 6812607"/>
              <a:gd name="connsiteX4848" fmla="*/ 5789414 w 6682383"/>
              <a:gd name="connsiteY4848" fmla="*/ 3516064 h 6812607"/>
              <a:gd name="connsiteX4849" fmla="*/ 5785693 w 6682383"/>
              <a:gd name="connsiteY4849" fmla="*/ 3512344 h 6812607"/>
              <a:gd name="connsiteX4850" fmla="*/ 5778252 w 6682383"/>
              <a:gd name="connsiteY4850" fmla="*/ 3508623 h 6812607"/>
              <a:gd name="connsiteX4851" fmla="*/ 5964287 w 6682383"/>
              <a:gd name="connsiteY4851" fmla="*/ 3501181 h 6812607"/>
              <a:gd name="connsiteX4852" fmla="*/ 5960566 w 6682383"/>
              <a:gd name="connsiteY4852" fmla="*/ 3508623 h 6812607"/>
              <a:gd name="connsiteX4853" fmla="*/ 5968008 w 6682383"/>
              <a:gd name="connsiteY4853" fmla="*/ 3504902 h 6812607"/>
              <a:gd name="connsiteX4854" fmla="*/ 5964287 w 6682383"/>
              <a:gd name="connsiteY4854" fmla="*/ 3501181 h 6812607"/>
              <a:gd name="connsiteX4855" fmla="*/ 5759648 w 6682383"/>
              <a:gd name="connsiteY4855" fmla="*/ 3493740 h 6812607"/>
              <a:gd name="connsiteX4856" fmla="*/ 5759648 w 6682383"/>
              <a:gd name="connsiteY4856" fmla="*/ 3501181 h 6812607"/>
              <a:gd name="connsiteX4857" fmla="*/ 5759648 w 6682383"/>
              <a:gd name="connsiteY4857" fmla="*/ 3508623 h 6812607"/>
              <a:gd name="connsiteX4858" fmla="*/ 5767090 w 6682383"/>
              <a:gd name="connsiteY4858" fmla="*/ 3508623 h 6812607"/>
              <a:gd name="connsiteX4859" fmla="*/ 5767090 w 6682383"/>
              <a:gd name="connsiteY4859" fmla="*/ 3501181 h 6812607"/>
              <a:gd name="connsiteX4860" fmla="*/ 5759648 w 6682383"/>
              <a:gd name="connsiteY4860" fmla="*/ 3501181 h 6812607"/>
              <a:gd name="connsiteX4861" fmla="*/ 5763369 w 6682383"/>
              <a:gd name="connsiteY4861" fmla="*/ 3497461 h 6812607"/>
              <a:gd name="connsiteX4862" fmla="*/ 5767090 w 6682383"/>
              <a:gd name="connsiteY4862" fmla="*/ 3493740 h 6812607"/>
              <a:gd name="connsiteX4863" fmla="*/ 5759648 w 6682383"/>
              <a:gd name="connsiteY4863" fmla="*/ 3493740 h 6812607"/>
              <a:gd name="connsiteX4864" fmla="*/ 5677793 w 6682383"/>
              <a:gd name="connsiteY4864" fmla="*/ 3493740 h 6812607"/>
              <a:gd name="connsiteX4865" fmla="*/ 5681513 w 6682383"/>
              <a:gd name="connsiteY4865" fmla="*/ 3501181 h 6812607"/>
              <a:gd name="connsiteX4866" fmla="*/ 5685234 w 6682383"/>
              <a:gd name="connsiteY4866" fmla="*/ 3497461 h 6812607"/>
              <a:gd name="connsiteX4867" fmla="*/ 5677793 w 6682383"/>
              <a:gd name="connsiteY4867" fmla="*/ 3493740 h 6812607"/>
              <a:gd name="connsiteX4868" fmla="*/ 5819179 w 6682383"/>
              <a:gd name="connsiteY4868" fmla="*/ 3486299 h 6812607"/>
              <a:gd name="connsiteX4869" fmla="*/ 5826621 w 6682383"/>
              <a:gd name="connsiteY4869" fmla="*/ 3493740 h 6812607"/>
              <a:gd name="connsiteX4870" fmla="*/ 5834062 w 6682383"/>
              <a:gd name="connsiteY4870" fmla="*/ 3493740 h 6812607"/>
              <a:gd name="connsiteX4871" fmla="*/ 5819179 w 6682383"/>
              <a:gd name="connsiteY4871" fmla="*/ 3486299 h 6812607"/>
              <a:gd name="connsiteX4872" fmla="*/ 5640586 w 6682383"/>
              <a:gd name="connsiteY4872" fmla="*/ 3486299 h 6812607"/>
              <a:gd name="connsiteX4873" fmla="*/ 5648027 w 6682383"/>
              <a:gd name="connsiteY4873" fmla="*/ 3493740 h 6812607"/>
              <a:gd name="connsiteX4874" fmla="*/ 5648027 w 6682383"/>
              <a:gd name="connsiteY4874" fmla="*/ 3486299 h 6812607"/>
              <a:gd name="connsiteX4875" fmla="*/ 5640586 w 6682383"/>
              <a:gd name="connsiteY4875" fmla="*/ 3486299 h 6812607"/>
              <a:gd name="connsiteX4876" fmla="*/ 5610820 w 6682383"/>
              <a:gd name="connsiteY4876" fmla="*/ 3486299 h 6812607"/>
              <a:gd name="connsiteX4877" fmla="*/ 5618261 w 6682383"/>
              <a:gd name="connsiteY4877" fmla="*/ 3493740 h 6812607"/>
              <a:gd name="connsiteX4878" fmla="*/ 5618261 w 6682383"/>
              <a:gd name="connsiteY4878" fmla="*/ 3486299 h 6812607"/>
              <a:gd name="connsiteX4879" fmla="*/ 5670351 w 6682383"/>
              <a:gd name="connsiteY4879" fmla="*/ 3478857 h 6812607"/>
              <a:gd name="connsiteX4880" fmla="*/ 5677793 w 6682383"/>
              <a:gd name="connsiteY4880" fmla="*/ 3486299 h 6812607"/>
              <a:gd name="connsiteX4881" fmla="*/ 5685234 w 6682383"/>
              <a:gd name="connsiteY4881" fmla="*/ 3486299 h 6812607"/>
              <a:gd name="connsiteX4882" fmla="*/ 5692676 w 6682383"/>
              <a:gd name="connsiteY4882" fmla="*/ 3482578 h 6812607"/>
              <a:gd name="connsiteX4883" fmla="*/ 5677793 w 6682383"/>
              <a:gd name="connsiteY4883" fmla="*/ 3478857 h 6812607"/>
              <a:gd name="connsiteX4884" fmla="*/ 5670351 w 6682383"/>
              <a:gd name="connsiteY4884" fmla="*/ 3478857 h 6812607"/>
              <a:gd name="connsiteX4885" fmla="*/ 5886152 w 6682383"/>
              <a:gd name="connsiteY4885" fmla="*/ 3471416 h 6812607"/>
              <a:gd name="connsiteX4886" fmla="*/ 5886152 w 6682383"/>
              <a:gd name="connsiteY4886" fmla="*/ 3478857 h 6812607"/>
              <a:gd name="connsiteX4887" fmla="*/ 5893593 w 6682383"/>
              <a:gd name="connsiteY4887" fmla="*/ 3478857 h 6812607"/>
              <a:gd name="connsiteX4888" fmla="*/ 5886152 w 6682383"/>
              <a:gd name="connsiteY4888" fmla="*/ 3471416 h 6812607"/>
              <a:gd name="connsiteX4889" fmla="*/ 5573613 w 6682383"/>
              <a:gd name="connsiteY4889" fmla="*/ 3471416 h 6812607"/>
              <a:gd name="connsiteX4890" fmla="*/ 5581054 w 6682383"/>
              <a:gd name="connsiteY4890" fmla="*/ 3478857 h 6812607"/>
              <a:gd name="connsiteX4891" fmla="*/ 5581054 w 6682383"/>
              <a:gd name="connsiteY4891" fmla="*/ 3471416 h 6812607"/>
              <a:gd name="connsiteX4892" fmla="*/ 5595937 w 6682383"/>
              <a:gd name="connsiteY4892" fmla="*/ 3463974 h 6812607"/>
              <a:gd name="connsiteX4893" fmla="*/ 5588496 w 6682383"/>
              <a:gd name="connsiteY4893" fmla="*/ 3471416 h 6812607"/>
              <a:gd name="connsiteX4894" fmla="*/ 5595937 w 6682383"/>
              <a:gd name="connsiteY4894" fmla="*/ 3471416 h 6812607"/>
              <a:gd name="connsiteX4895" fmla="*/ 5595937 w 6682383"/>
              <a:gd name="connsiteY4895" fmla="*/ 3463974 h 6812607"/>
              <a:gd name="connsiteX4896" fmla="*/ 3043535 w 6682383"/>
              <a:gd name="connsiteY4896" fmla="*/ 3449092 h 6812607"/>
              <a:gd name="connsiteX4897" fmla="*/ 3043535 w 6682383"/>
              <a:gd name="connsiteY4897" fmla="*/ 3456533 h 6812607"/>
              <a:gd name="connsiteX4898" fmla="*/ 3050977 w 6682383"/>
              <a:gd name="connsiteY4898" fmla="*/ 3449092 h 6812607"/>
              <a:gd name="connsiteX4899" fmla="*/ 3043535 w 6682383"/>
              <a:gd name="connsiteY4899" fmla="*/ 3449092 h 6812607"/>
              <a:gd name="connsiteX4900" fmla="*/ 5809987 w 6682383"/>
              <a:gd name="connsiteY4900" fmla="*/ 3445152 h 6812607"/>
              <a:gd name="connsiteX4901" fmla="*/ 5819179 w 6682383"/>
              <a:gd name="connsiteY4901" fmla="*/ 3449092 h 6812607"/>
              <a:gd name="connsiteX4902" fmla="*/ 5811738 w 6682383"/>
              <a:gd name="connsiteY4902" fmla="*/ 3449092 h 6812607"/>
              <a:gd name="connsiteX4903" fmla="*/ 5810808 w 6682383"/>
              <a:gd name="connsiteY4903" fmla="*/ 3445836 h 6812607"/>
              <a:gd name="connsiteX4904" fmla="*/ 5842433 w 6682383"/>
              <a:gd name="connsiteY4904" fmla="*/ 3444441 h 6812607"/>
              <a:gd name="connsiteX4905" fmla="*/ 5848945 w 6682383"/>
              <a:gd name="connsiteY4905" fmla="*/ 3449092 h 6812607"/>
              <a:gd name="connsiteX4906" fmla="*/ 5848945 w 6682383"/>
              <a:gd name="connsiteY4906" fmla="*/ 3463974 h 6812607"/>
              <a:gd name="connsiteX4907" fmla="*/ 5841504 w 6682383"/>
              <a:gd name="connsiteY4907" fmla="*/ 3456533 h 6812607"/>
              <a:gd name="connsiteX4908" fmla="*/ 5837783 w 6682383"/>
              <a:gd name="connsiteY4908" fmla="*/ 3445371 h 6812607"/>
              <a:gd name="connsiteX4909" fmla="*/ 5842433 w 6682383"/>
              <a:gd name="connsiteY4909" fmla="*/ 3444441 h 6812607"/>
              <a:gd name="connsiteX4910" fmla="*/ 5802808 w 6682383"/>
              <a:gd name="connsiteY4910" fmla="*/ 3442076 h 6812607"/>
              <a:gd name="connsiteX4911" fmla="*/ 5803366 w 6682383"/>
              <a:gd name="connsiteY4911" fmla="*/ 3442115 h 6812607"/>
              <a:gd name="connsiteX4912" fmla="*/ 5808017 w 6682383"/>
              <a:gd name="connsiteY4912" fmla="*/ 3443511 h 6812607"/>
              <a:gd name="connsiteX4913" fmla="*/ 5809987 w 6682383"/>
              <a:gd name="connsiteY4913" fmla="*/ 3445152 h 6812607"/>
              <a:gd name="connsiteX4914" fmla="*/ 6161484 w 6682383"/>
              <a:gd name="connsiteY4914" fmla="*/ 3434209 h 6812607"/>
              <a:gd name="connsiteX4915" fmla="*/ 6168926 w 6682383"/>
              <a:gd name="connsiteY4915" fmla="*/ 3441650 h 6812607"/>
              <a:gd name="connsiteX4916" fmla="*/ 6165205 w 6682383"/>
              <a:gd name="connsiteY4916" fmla="*/ 3449092 h 6812607"/>
              <a:gd name="connsiteX4917" fmla="*/ 6161484 w 6682383"/>
              <a:gd name="connsiteY4917" fmla="*/ 3441650 h 6812607"/>
              <a:gd name="connsiteX4918" fmla="*/ 6057304 w 6682383"/>
              <a:gd name="connsiteY4918" fmla="*/ 3434209 h 6812607"/>
              <a:gd name="connsiteX4919" fmla="*/ 6064746 w 6682383"/>
              <a:gd name="connsiteY4919" fmla="*/ 3434209 h 6812607"/>
              <a:gd name="connsiteX4920" fmla="*/ 6079629 w 6682383"/>
              <a:gd name="connsiteY4920" fmla="*/ 3434209 h 6812607"/>
              <a:gd name="connsiteX4921" fmla="*/ 6072187 w 6682383"/>
              <a:gd name="connsiteY4921" fmla="*/ 3441650 h 6812607"/>
              <a:gd name="connsiteX4922" fmla="*/ 6061025 w 6682383"/>
              <a:gd name="connsiteY4922" fmla="*/ 3437929 h 6812607"/>
              <a:gd name="connsiteX4923" fmla="*/ 6057304 w 6682383"/>
              <a:gd name="connsiteY4923" fmla="*/ 3434209 h 6812607"/>
              <a:gd name="connsiteX4924" fmla="*/ 212080 w 6682383"/>
              <a:gd name="connsiteY4924" fmla="*/ 3434209 h 6812607"/>
              <a:gd name="connsiteX4925" fmla="*/ 215801 w 6682383"/>
              <a:gd name="connsiteY4925" fmla="*/ 3441650 h 6812607"/>
              <a:gd name="connsiteX4926" fmla="*/ 208359 w 6682383"/>
              <a:gd name="connsiteY4926" fmla="*/ 3441650 h 6812607"/>
              <a:gd name="connsiteX4927" fmla="*/ 212080 w 6682383"/>
              <a:gd name="connsiteY4927" fmla="*/ 3434209 h 6812607"/>
              <a:gd name="connsiteX4928" fmla="*/ 5693606 w 6682383"/>
              <a:gd name="connsiteY4928" fmla="*/ 3428628 h 6812607"/>
              <a:gd name="connsiteX4929" fmla="*/ 5696396 w 6682383"/>
              <a:gd name="connsiteY4929" fmla="*/ 3430488 h 6812607"/>
              <a:gd name="connsiteX4930" fmla="*/ 5700117 w 6682383"/>
              <a:gd name="connsiteY4930" fmla="*/ 3434209 h 6812607"/>
              <a:gd name="connsiteX4931" fmla="*/ 5692676 w 6682383"/>
              <a:gd name="connsiteY4931" fmla="*/ 3430488 h 6812607"/>
              <a:gd name="connsiteX4932" fmla="*/ 5693606 w 6682383"/>
              <a:gd name="connsiteY4932" fmla="*/ 3428628 h 6812607"/>
              <a:gd name="connsiteX4933" fmla="*/ 5960566 w 6682383"/>
              <a:gd name="connsiteY4933" fmla="*/ 3426767 h 6812607"/>
              <a:gd name="connsiteX4934" fmla="*/ 5968008 w 6682383"/>
              <a:gd name="connsiteY4934" fmla="*/ 3426767 h 6812607"/>
              <a:gd name="connsiteX4935" fmla="*/ 5968008 w 6682383"/>
              <a:gd name="connsiteY4935" fmla="*/ 3434209 h 6812607"/>
              <a:gd name="connsiteX4936" fmla="*/ 5960566 w 6682383"/>
              <a:gd name="connsiteY4936" fmla="*/ 3426767 h 6812607"/>
              <a:gd name="connsiteX4937" fmla="*/ 5685234 w 6682383"/>
              <a:gd name="connsiteY4937" fmla="*/ 3426767 h 6812607"/>
              <a:gd name="connsiteX4938" fmla="*/ 5692676 w 6682383"/>
              <a:gd name="connsiteY4938" fmla="*/ 3434209 h 6812607"/>
              <a:gd name="connsiteX4939" fmla="*/ 5685234 w 6682383"/>
              <a:gd name="connsiteY4939" fmla="*/ 3430488 h 6812607"/>
              <a:gd name="connsiteX4940" fmla="*/ 5685234 w 6682383"/>
              <a:gd name="connsiteY4940" fmla="*/ 3426767 h 6812607"/>
              <a:gd name="connsiteX4941" fmla="*/ 6092651 w 6682383"/>
              <a:gd name="connsiteY4941" fmla="*/ 3415605 h 6812607"/>
              <a:gd name="connsiteX4942" fmla="*/ 6094511 w 6682383"/>
              <a:gd name="connsiteY4942" fmla="*/ 3419326 h 6812607"/>
              <a:gd name="connsiteX4943" fmla="*/ 6094511 w 6682383"/>
              <a:gd name="connsiteY4943" fmla="*/ 3426767 h 6812607"/>
              <a:gd name="connsiteX4944" fmla="*/ 6087070 w 6682383"/>
              <a:gd name="connsiteY4944" fmla="*/ 3426767 h 6812607"/>
              <a:gd name="connsiteX4945" fmla="*/ 6087070 w 6682383"/>
              <a:gd name="connsiteY4945" fmla="*/ 3419326 h 6812607"/>
              <a:gd name="connsiteX4946" fmla="*/ 6092651 w 6682383"/>
              <a:gd name="connsiteY4946" fmla="*/ 3415605 h 6812607"/>
              <a:gd name="connsiteX4947" fmla="*/ 5737324 w 6682383"/>
              <a:gd name="connsiteY4947" fmla="*/ 3411885 h 6812607"/>
              <a:gd name="connsiteX4948" fmla="*/ 5752207 w 6682383"/>
              <a:gd name="connsiteY4948" fmla="*/ 3419326 h 6812607"/>
              <a:gd name="connsiteX4949" fmla="*/ 5767090 w 6682383"/>
              <a:gd name="connsiteY4949" fmla="*/ 3426767 h 6812607"/>
              <a:gd name="connsiteX4950" fmla="*/ 5802808 w 6682383"/>
              <a:gd name="connsiteY4950" fmla="*/ 3442076 h 6812607"/>
              <a:gd name="connsiteX4951" fmla="*/ 5796855 w 6682383"/>
              <a:gd name="connsiteY4951" fmla="*/ 3441650 h 6812607"/>
              <a:gd name="connsiteX4952" fmla="*/ 5774531 w 6682383"/>
              <a:gd name="connsiteY4952" fmla="*/ 3434209 h 6812607"/>
              <a:gd name="connsiteX4953" fmla="*/ 5767090 w 6682383"/>
              <a:gd name="connsiteY4953" fmla="*/ 3434209 h 6812607"/>
              <a:gd name="connsiteX4954" fmla="*/ 5759648 w 6682383"/>
              <a:gd name="connsiteY4954" fmla="*/ 3430488 h 6812607"/>
              <a:gd name="connsiteX4955" fmla="*/ 5748486 w 6682383"/>
              <a:gd name="connsiteY4955" fmla="*/ 3419326 h 6812607"/>
              <a:gd name="connsiteX4956" fmla="*/ 5737324 w 6682383"/>
              <a:gd name="connsiteY4956" fmla="*/ 3411885 h 6812607"/>
              <a:gd name="connsiteX4957" fmla="*/ 6115347 w 6682383"/>
              <a:gd name="connsiteY4957" fmla="*/ 3397002 h 6812607"/>
              <a:gd name="connsiteX4958" fmla="*/ 6116836 w 6682383"/>
              <a:gd name="connsiteY4958" fmla="*/ 3397002 h 6812607"/>
              <a:gd name="connsiteX4959" fmla="*/ 6120556 w 6682383"/>
              <a:gd name="connsiteY4959" fmla="*/ 3400722 h 6812607"/>
              <a:gd name="connsiteX4960" fmla="*/ 5968008 w 6682383"/>
              <a:gd name="connsiteY4960" fmla="*/ 3397002 h 6812607"/>
              <a:gd name="connsiteX4961" fmla="*/ 5975449 w 6682383"/>
              <a:gd name="connsiteY4961" fmla="*/ 3400722 h 6812607"/>
              <a:gd name="connsiteX4962" fmla="*/ 5968008 w 6682383"/>
              <a:gd name="connsiteY4962" fmla="*/ 3404443 h 6812607"/>
              <a:gd name="connsiteX4963" fmla="*/ 5677793 w 6682383"/>
              <a:gd name="connsiteY4963" fmla="*/ 3389560 h 6812607"/>
              <a:gd name="connsiteX4964" fmla="*/ 5670351 w 6682383"/>
              <a:gd name="connsiteY4964" fmla="*/ 3397002 h 6812607"/>
              <a:gd name="connsiteX4965" fmla="*/ 5677793 w 6682383"/>
              <a:gd name="connsiteY4965" fmla="*/ 3397002 h 6812607"/>
              <a:gd name="connsiteX4966" fmla="*/ 5558730 w 6682383"/>
              <a:gd name="connsiteY4966" fmla="*/ 3389560 h 6812607"/>
              <a:gd name="connsiteX4967" fmla="*/ 5566172 w 6682383"/>
              <a:gd name="connsiteY4967" fmla="*/ 3397002 h 6812607"/>
              <a:gd name="connsiteX4968" fmla="*/ 5558730 w 6682383"/>
              <a:gd name="connsiteY4968" fmla="*/ 3397002 h 6812607"/>
              <a:gd name="connsiteX4969" fmla="*/ 5551289 w 6682383"/>
              <a:gd name="connsiteY4969" fmla="*/ 3397002 h 6812607"/>
              <a:gd name="connsiteX4970" fmla="*/ 6079629 w 6682383"/>
              <a:gd name="connsiteY4970" fmla="*/ 3382119 h 6812607"/>
              <a:gd name="connsiteX4971" fmla="*/ 6101953 w 6682383"/>
              <a:gd name="connsiteY4971" fmla="*/ 3389560 h 6812607"/>
              <a:gd name="connsiteX4972" fmla="*/ 6114045 w 6682383"/>
              <a:gd name="connsiteY4972" fmla="*/ 3396072 h 6812607"/>
              <a:gd name="connsiteX4973" fmla="*/ 6115347 w 6682383"/>
              <a:gd name="connsiteY4973" fmla="*/ 3397002 h 6812607"/>
              <a:gd name="connsiteX4974" fmla="*/ 6101953 w 6682383"/>
              <a:gd name="connsiteY4974" fmla="*/ 3397002 h 6812607"/>
              <a:gd name="connsiteX4975" fmla="*/ 6087070 w 6682383"/>
              <a:gd name="connsiteY4975" fmla="*/ 3385840 h 6812607"/>
              <a:gd name="connsiteX4976" fmla="*/ 6079629 w 6682383"/>
              <a:gd name="connsiteY4976" fmla="*/ 3382119 h 6812607"/>
              <a:gd name="connsiteX4977" fmla="*/ 5640586 w 6682383"/>
              <a:gd name="connsiteY4977" fmla="*/ 3382119 h 6812607"/>
              <a:gd name="connsiteX4978" fmla="*/ 5651748 w 6682383"/>
              <a:gd name="connsiteY4978" fmla="*/ 3389560 h 6812607"/>
              <a:gd name="connsiteX4979" fmla="*/ 5655468 w 6682383"/>
              <a:gd name="connsiteY4979" fmla="*/ 3382119 h 6812607"/>
              <a:gd name="connsiteX4980" fmla="*/ 5648027 w 6682383"/>
              <a:gd name="connsiteY4980" fmla="*/ 3382119 h 6812607"/>
              <a:gd name="connsiteX4981" fmla="*/ 5640586 w 6682383"/>
              <a:gd name="connsiteY4981" fmla="*/ 3382119 h 6812607"/>
              <a:gd name="connsiteX4982" fmla="*/ 6176367 w 6682383"/>
              <a:gd name="connsiteY4982" fmla="*/ 3367236 h 6812607"/>
              <a:gd name="connsiteX4983" fmla="*/ 6183808 w 6682383"/>
              <a:gd name="connsiteY4983" fmla="*/ 3374678 h 6812607"/>
              <a:gd name="connsiteX4984" fmla="*/ 6176367 w 6682383"/>
              <a:gd name="connsiteY4984" fmla="*/ 3374678 h 6812607"/>
              <a:gd name="connsiteX4985" fmla="*/ 6146601 w 6682383"/>
              <a:gd name="connsiteY4985" fmla="*/ 3359795 h 6812607"/>
              <a:gd name="connsiteX4986" fmla="*/ 6154043 w 6682383"/>
              <a:gd name="connsiteY4986" fmla="*/ 3367236 h 6812607"/>
              <a:gd name="connsiteX4987" fmla="*/ 6139160 w 6682383"/>
              <a:gd name="connsiteY4987" fmla="*/ 3367236 h 6812607"/>
              <a:gd name="connsiteX4988" fmla="*/ 5716860 w 6682383"/>
              <a:gd name="connsiteY4988" fmla="*/ 3355144 h 6812607"/>
              <a:gd name="connsiteX4989" fmla="*/ 5715000 w 6682383"/>
              <a:gd name="connsiteY4989" fmla="*/ 3359795 h 6812607"/>
              <a:gd name="connsiteX4990" fmla="*/ 5729883 w 6682383"/>
              <a:gd name="connsiteY4990" fmla="*/ 3374678 h 6812607"/>
              <a:gd name="connsiteX4991" fmla="*/ 5729883 w 6682383"/>
              <a:gd name="connsiteY4991" fmla="*/ 3359795 h 6812607"/>
              <a:gd name="connsiteX4992" fmla="*/ 5722441 w 6682383"/>
              <a:gd name="connsiteY4992" fmla="*/ 3356074 h 6812607"/>
              <a:gd name="connsiteX4993" fmla="*/ 5716860 w 6682383"/>
              <a:gd name="connsiteY4993" fmla="*/ 3355144 h 6812607"/>
              <a:gd name="connsiteX4994" fmla="*/ 5610820 w 6682383"/>
              <a:gd name="connsiteY4994" fmla="*/ 3352353 h 6812607"/>
              <a:gd name="connsiteX4995" fmla="*/ 5618261 w 6682383"/>
              <a:gd name="connsiteY4995" fmla="*/ 3359795 h 6812607"/>
              <a:gd name="connsiteX4996" fmla="*/ 5625703 w 6682383"/>
              <a:gd name="connsiteY4996" fmla="*/ 3359795 h 6812607"/>
              <a:gd name="connsiteX4997" fmla="*/ 5618261 w 6682383"/>
              <a:gd name="connsiteY4997" fmla="*/ 3352353 h 6812607"/>
              <a:gd name="connsiteX4998" fmla="*/ 5610820 w 6682383"/>
              <a:gd name="connsiteY4998" fmla="*/ 3352353 h 6812607"/>
              <a:gd name="connsiteX4999" fmla="*/ 5528965 w 6682383"/>
              <a:gd name="connsiteY4999" fmla="*/ 3352353 h 6812607"/>
              <a:gd name="connsiteX5000" fmla="*/ 5521523 w 6682383"/>
              <a:gd name="connsiteY5000" fmla="*/ 3356074 h 6812607"/>
              <a:gd name="connsiteX5001" fmla="*/ 5521523 w 6682383"/>
              <a:gd name="connsiteY5001" fmla="*/ 3359795 h 6812607"/>
              <a:gd name="connsiteX5002" fmla="*/ 5528965 w 6682383"/>
              <a:gd name="connsiteY5002" fmla="*/ 3352353 h 6812607"/>
              <a:gd name="connsiteX5003" fmla="*/ 5447109 w 6682383"/>
              <a:gd name="connsiteY5003" fmla="*/ 3352353 h 6812607"/>
              <a:gd name="connsiteX5004" fmla="*/ 5439668 w 6682383"/>
              <a:gd name="connsiteY5004" fmla="*/ 3359795 h 6812607"/>
              <a:gd name="connsiteX5005" fmla="*/ 5461992 w 6682383"/>
              <a:gd name="connsiteY5005" fmla="*/ 3359795 h 6812607"/>
              <a:gd name="connsiteX5006" fmla="*/ 5476875 w 6682383"/>
              <a:gd name="connsiteY5006" fmla="*/ 3352353 h 6812607"/>
              <a:gd name="connsiteX5007" fmla="*/ 5461992 w 6682383"/>
              <a:gd name="connsiteY5007" fmla="*/ 3352353 h 6812607"/>
              <a:gd name="connsiteX5008" fmla="*/ 5450830 w 6682383"/>
              <a:gd name="connsiteY5008" fmla="*/ 3352353 h 6812607"/>
              <a:gd name="connsiteX5009" fmla="*/ 5447109 w 6682383"/>
              <a:gd name="connsiteY5009" fmla="*/ 3352353 h 6812607"/>
              <a:gd name="connsiteX5010" fmla="*/ 5953125 w 6682383"/>
              <a:gd name="connsiteY5010" fmla="*/ 3344912 h 6812607"/>
              <a:gd name="connsiteX5011" fmla="*/ 5953125 w 6682383"/>
              <a:gd name="connsiteY5011" fmla="*/ 3348633 h 6812607"/>
              <a:gd name="connsiteX5012" fmla="*/ 5953125 w 6682383"/>
              <a:gd name="connsiteY5012" fmla="*/ 3352353 h 6812607"/>
              <a:gd name="connsiteX5013" fmla="*/ 5960566 w 6682383"/>
              <a:gd name="connsiteY5013" fmla="*/ 3352353 h 6812607"/>
              <a:gd name="connsiteX5014" fmla="*/ 5960566 w 6682383"/>
              <a:gd name="connsiteY5014" fmla="*/ 3344912 h 6812607"/>
              <a:gd name="connsiteX5015" fmla="*/ 5953125 w 6682383"/>
              <a:gd name="connsiteY5015" fmla="*/ 3344912 h 6812607"/>
              <a:gd name="connsiteX5016" fmla="*/ 5715000 w 6682383"/>
              <a:gd name="connsiteY5016" fmla="*/ 3344912 h 6812607"/>
              <a:gd name="connsiteX5017" fmla="*/ 5707558 w 6682383"/>
              <a:gd name="connsiteY5017" fmla="*/ 3367236 h 6812607"/>
              <a:gd name="connsiteX5018" fmla="*/ 5715000 w 6682383"/>
              <a:gd name="connsiteY5018" fmla="*/ 3352353 h 6812607"/>
              <a:gd name="connsiteX5019" fmla="*/ 6132649 w 6682383"/>
              <a:gd name="connsiteY5019" fmla="*/ 3340262 h 6812607"/>
              <a:gd name="connsiteX5020" fmla="*/ 6139160 w 6682383"/>
              <a:gd name="connsiteY5020" fmla="*/ 3344912 h 6812607"/>
              <a:gd name="connsiteX5021" fmla="*/ 6139160 w 6682383"/>
              <a:gd name="connsiteY5021" fmla="*/ 3352353 h 6812607"/>
              <a:gd name="connsiteX5022" fmla="*/ 6131718 w 6682383"/>
              <a:gd name="connsiteY5022" fmla="*/ 3352353 h 6812607"/>
              <a:gd name="connsiteX5023" fmla="*/ 6127998 w 6682383"/>
              <a:gd name="connsiteY5023" fmla="*/ 3341191 h 6812607"/>
              <a:gd name="connsiteX5024" fmla="*/ 6132649 w 6682383"/>
              <a:gd name="connsiteY5024" fmla="*/ 3340262 h 6812607"/>
              <a:gd name="connsiteX5025" fmla="*/ 6206133 w 6682383"/>
              <a:gd name="connsiteY5025" fmla="*/ 3337470 h 6812607"/>
              <a:gd name="connsiteX5026" fmla="*/ 6206133 w 6682383"/>
              <a:gd name="connsiteY5026" fmla="*/ 3344912 h 6812607"/>
              <a:gd name="connsiteX5027" fmla="*/ 6198691 w 6682383"/>
              <a:gd name="connsiteY5027" fmla="*/ 3344912 h 6812607"/>
              <a:gd name="connsiteX5028" fmla="*/ 6206133 w 6682383"/>
              <a:gd name="connsiteY5028" fmla="*/ 3337470 h 6812607"/>
              <a:gd name="connsiteX5029" fmla="*/ 5930801 w 6682383"/>
              <a:gd name="connsiteY5029" fmla="*/ 3337470 h 6812607"/>
              <a:gd name="connsiteX5030" fmla="*/ 5930801 w 6682383"/>
              <a:gd name="connsiteY5030" fmla="*/ 3344912 h 6812607"/>
              <a:gd name="connsiteX5031" fmla="*/ 5938242 w 6682383"/>
              <a:gd name="connsiteY5031" fmla="*/ 3344912 h 6812607"/>
              <a:gd name="connsiteX5032" fmla="*/ 5930801 w 6682383"/>
              <a:gd name="connsiteY5032" fmla="*/ 3337470 h 6812607"/>
              <a:gd name="connsiteX5033" fmla="*/ 5402461 w 6682383"/>
              <a:gd name="connsiteY5033" fmla="*/ 3337470 h 6812607"/>
              <a:gd name="connsiteX5034" fmla="*/ 5387578 w 6682383"/>
              <a:gd name="connsiteY5034" fmla="*/ 3344912 h 6812607"/>
              <a:gd name="connsiteX5035" fmla="*/ 5380136 w 6682383"/>
              <a:gd name="connsiteY5035" fmla="*/ 3344912 h 6812607"/>
              <a:gd name="connsiteX5036" fmla="*/ 5387578 w 6682383"/>
              <a:gd name="connsiteY5036" fmla="*/ 3352353 h 6812607"/>
              <a:gd name="connsiteX5037" fmla="*/ 5402461 w 6682383"/>
              <a:gd name="connsiteY5037" fmla="*/ 3352353 h 6812607"/>
              <a:gd name="connsiteX5038" fmla="*/ 5417343 w 6682383"/>
              <a:gd name="connsiteY5038" fmla="*/ 3352353 h 6812607"/>
              <a:gd name="connsiteX5039" fmla="*/ 5417343 w 6682383"/>
              <a:gd name="connsiteY5039" fmla="*/ 3344912 h 6812607"/>
              <a:gd name="connsiteX5040" fmla="*/ 6176367 w 6682383"/>
              <a:gd name="connsiteY5040" fmla="*/ 3330029 h 6812607"/>
              <a:gd name="connsiteX5041" fmla="*/ 6191250 w 6682383"/>
              <a:gd name="connsiteY5041" fmla="*/ 3337470 h 6812607"/>
              <a:gd name="connsiteX5042" fmla="*/ 6183808 w 6682383"/>
              <a:gd name="connsiteY5042" fmla="*/ 3344912 h 6812607"/>
              <a:gd name="connsiteX5043" fmla="*/ 6172646 w 6682383"/>
              <a:gd name="connsiteY5043" fmla="*/ 3341191 h 6812607"/>
              <a:gd name="connsiteX5044" fmla="*/ 6168926 w 6682383"/>
              <a:gd name="connsiteY5044" fmla="*/ 3333750 h 6812607"/>
              <a:gd name="connsiteX5045" fmla="*/ 6176367 w 6682383"/>
              <a:gd name="connsiteY5045" fmla="*/ 3330029 h 6812607"/>
              <a:gd name="connsiteX5046" fmla="*/ 5357812 w 6682383"/>
              <a:gd name="connsiteY5046" fmla="*/ 3330029 h 6812607"/>
              <a:gd name="connsiteX5047" fmla="*/ 5342929 w 6682383"/>
              <a:gd name="connsiteY5047" fmla="*/ 3337470 h 6812607"/>
              <a:gd name="connsiteX5048" fmla="*/ 5365254 w 6682383"/>
              <a:gd name="connsiteY5048" fmla="*/ 3337470 h 6812607"/>
              <a:gd name="connsiteX5049" fmla="*/ 5365254 w 6682383"/>
              <a:gd name="connsiteY5049" fmla="*/ 3330029 h 6812607"/>
              <a:gd name="connsiteX5050" fmla="*/ 6148462 w 6682383"/>
              <a:gd name="connsiteY5050" fmla="*/ 3325378 h 6812607"/>
              <a:gd name="connsiteX5051" fmla="*/ 6154043 w 6682383"/>
              <a:gd name="connsiteY5051" fmla="*/ 3326309 h 6812607"/>
              <a:gd name="connsiteX5052" fmla="*/ 6154043 w 6682383"/>
              <a:gd name="connsiteY5052" fmla="*/ 3337470 h 6812607"/>
              <a:gd name="connsiteX5053" fmla="*/ 6146601 w 6682383"/>
              <a:gd name="connsiteY5053" fmla="*/ 3330029 h 6812607"/>
              <a:gd name="connsiteX5054" fmla="*/ 6148462 w 6682383"/>
              <a:gd name="connsiteY5054" fmla="*/ 3325378 h 6812607"/>
              <a:gd name="connsiteX5055" fmla="*/ 6113115 w 6682383"/>
              <a:gd name="connsiteY5055" fmla="*/ 3322588 h 6812607"/>
              <a:gd name="connsiteX5056" fmla="*/ 6116836 w 6682383"/>
              <a:gd name="connsiteY5056" fmla="*/ 3330029 h 6812607"/>
              <a:gd name="connsiteX5057" fmla="*/ 6116836 w 6682383"/>
              <a:gd name="connsiteY5057" fmla="*/ 3337470 h 6812607"/>
              <a:gd name="connsiteX5058" fmla="*/ 6113115 w 6682383"/>
              <a:gd name="connsiteY5058" fmla="*/ 3330029 h 6812607"/>
              <a:gd name="connsiteX5059" fmla="*/ 6113115 w 6682383"/>
              <a:gd name="connsiteY5059" fmla="*/ 3322588 h 6812607"/>
              <a:gd name="connsiteX5060" fmla="*/ 5268515 w 6682383"/>
              <a:gd name="connsiteY5060" fmla="*/ 3322588 h 6812607"/>
              <a:gd name="connsiteX5061" fmla="*/ 5275957 w 6682383"/>
              <a:gd name="connsiteY5061" fmla="*/ 3330029 h 6812607"/>
              <a:gd name="connsiteX5062" fmla="*/ 5283398 w 6682383"/>
              <a:gd name="connsiteY5062" fmla="*/ 3330029 h 6812607"/>
              <a:gd name="connsiteX5063" fmla="*/ 5268515 w 6682383"/>
              <a:gd name="connsiteY5063" fmla="*/ 3322588 h 6812607"/>
              <a:gd name="connsiteX5064" fmla="*/ 156270 w 6682383"/>
              <a:gd name="connsiteY5064" fmla="*/ 3322588 h 6812607"/>
              <a:gd name="connsiteX5065" fmla="*/ 163711 w 6682383"/>
              <a:gd name="connsiteY5065" fmla="*/ 3330029 h 6812607"/>
              <a:gd name="connsiteX5066" fmla="*/ 156270 w 6682383"/>
              <a:gd name="connsiteY5066" fmla="*/ 3344912 h 6812607"/>
              <a:gd name="connsiteX5067" fmla="*/ 156270 w 6682383"/>
              <a:gd name="connsiteY5067" fmla="*/ 3330029 h 6812607"/>
              <a:gd name="connsiteX5068" fmla="*/ 5558730 w 6682383"/>
              <a:gd name="connsiteY5068" fmla="*/ 3315146 h 6812607"/>
              <a:gd name="connsiteX5069" fmla="*/ 5558730 w 6682383"/>
              <a:gd name="connsiteY5069" fmla="*/ 3322588 h 6812607"/>
              <a:gd name="connsiteX5070" fmla="*/ 5566172 w 6682383"/>
              <a:gd name="connsiteY5070" fmla="*/ 3322588 h 6812607"/>
              <a:gd name="connsiteX5071" fmla="*/ 5558730 w 6682383"/>
              <a:gd name="connsiteY5071" fmla="*/ 3315146 h 6812607"/>
              <a:gd name="connsiteX5072" fmla="*/ 5521523 w 6682383"/>
              <a:gd name="connsiteY5072" fmla="*/ 3307705 h 6812607"/>
              <a:gd name="connsiteX5073" fmla="*/ 5528965 w 6682383"/>
              <a:gd name="connsiteY5073" fmla="*/ 3315146 h 6812607"/>
              <a:gd name="connsiteX5074" fmla="*/ 5528965 w 6682383"/>
              <a:gd name="connsiteY5074" fmla="*/ 3307705 h 6812607"/>
              <a:gd name="connsiteX5075" fmla="*/ 5447109 w 6682383"/>
              <a:gd name="connsiteY5075" fmla="*/ 3307705 h 6812607"/>
              <a:gd name="connsiteX5076" fmla="*/ 5439668 w 6682383"/>
              <a:gd name="connsiteY5076" fmla="*/ 3315146 h 6812607"/>
              <a:gd name="connsiteX5077" fmla="*/ 5439668 w 6682383"/>
              <a:gd name="connsiteY5077" fmla="*/ 3322588 h 6812607"/>
              <a:gd name="connsiteX5078" fmla="*/ 5461992 w 6682383"/>
              <a:gd name="connsiteY5078" fmla="*/ 3322588 h 6812607"/>
              <a:gd name="connsiteX5079" fmla="*/ 5473154 w 6682383"/>
              <a:gd name="connsiteY5079" fmla="*/ 3318867 h 6812607"/>
              <a:gd name="connsiteX5080" fmla="*/ 5484316 w 6682383"/>
              <a:gd name="connsiteY5080" fmla="*/ 3330029 h 6812607"/>
              <a:gd name="connsiteX5081" fmla="*/ 5484316 w 6682383"/>
              <a:gd name="connsiteY5081" fmla="*/ 3315146 h 6812607"/>
              <a:gd name="connsiteX5082" fmla="*/ 5484316 w 6682383"/>
              <a:gd name="connsiteY5082" fmla="*/ 3307705 h 6812607"/>
              <a:gd name="connsiteX5083" fmla="*/ 5476875 w 6682383"/>
              <a:gd name="connsiteY5083" fmla="*/ 3307705 h 6812607"/>
              <a:gd name="connsiteX5084" fmla="*/ 5447109 w 6682383"/>
              <a:gd name="connsiteY5084" fmla="*/ 3307705 h 6812607"/>
              <a:gd name="connsiteX5085" fmla="*/ 5335488 w 6682383"/>
              <a:gd name="connsiteY5085" fmla="*/ 3307705 h 6812607"/>
              <a:gd name="connsiteX5086" fmla="*/ 5342929 w 6682383"/>
              <a:gd name="connsiteY5086" fmla="*/ 3315146 h 6812607"/>
              <a:gd name="connsiteX5087" fmla="*/ 5350371 w 6682383"/>
              <a:gd name="connsiteY5087" fmla="*/ 3307705 h 6812607"/>
              <a:gd name="connsiteX5088" fmla="*/ 5342929 w 6682383"/>
              <a:gd name="connsiteY5088" fmla="*/ 3307705 h 6812607"/>
              <a:gd name="connsiteX5089" fmla="*/ 5335488 w 6682383"/>
              <a:gd name="connsiteY5089" fmla="*/ 3307705 h 6812607"/>
              <a:gd name="connsiteX5090" fmla="*/ 6005215 w 6682383"/>
              <a:gd name="connsiteY5090" fmla="*/ 3300263 h 6812607"/>
              <a:gd name="connsiteX5091" fmla="*/ 5997773 w 6682383"/>
              <a:gd name="connsiteY5091" fmla="*/ 3307705 h 6812607"/>
              <a:gd name="connsiteX5092" fmla="*/ 5990332 w 6682383"/>
              <a:gd name="connsiteY5092" fmla="*/ 3307705 h 6812607"/>
              <a:gd name="connsiteX5093" fmla="*/ 5979171 w 6682383"/>
              <a:gd name="connsiteY5093" fmla="*/ 3303985 h 6812607"/>
              <a:gd name="connsiteX5094" fmla="*/ 5979170 w 6682383"/>
              <a:gd name="connsiteY5094" fmla="*/ 3303984 h 6812607"/>
              <a:gd name="connsiteX5095" fmla="*/ 5975933 w 6682383"/>
              <a:gd name="connsiteY5095" fmla="*/ 3302906 h 6812607"/>
              <a:gd name="connsiteX5096" fmla="*/ 5979171 w 6682383"/>
              <a:gd name="connsiteY5096" fmla="*/ 3303985 h 6812607"/>
              <a:gd name="connsiteX5097" fmla="*/ 5997773 w 6682383"/>
              <a:gd name="connsiteY5097" fmla="*/ 3315146 h 6812607"/>
              <a:gd name="connsiteX5098" fmla="*/ 6008935 w 6682383"/>
              <a:gd name="connsiteY5098" fmla="*/ 3326309 h 6812607"/>
              <a:gd name="connsiteX5099" fmla="*/ 6016377 w 6682383"/>
              <a:gd name="connsiteY5099" fmla="*/ 3326309 h 6812607"/>
              <a:gd name="connsiteX5100" fmla="*/ 6012656 w 6682383"/>
              <a:gd name="connsiteY5100" fmla="*/ 3318867 h 6812607"/>
              <a:gd name="connsiteX5101" fmla="*/ 6008935 w 6682383"/>
              <a:gd name="connsiteY5101" fmla="*/ 3311426 h 6812607"/>
              <a:gd name="connsiteX5102" fmla="*/ 6005215 w 6682383"/>
              <a:gd name="connsiteY5102" fmla="*/ 3300263 h 6812607"/>
              <a:gd name="connsiteX5103" fmla="*/ 6243340 w 6682383"/>
              <a:gd name="connsiteY5103" fmla="*/ 3292822 h 6812607"/>
              <a:gd name="connsiteX5104" fmla="*/ 6243340 w 6682383"/>
              <a:gd name="connsiteY5104" fmla="*/ 3300263 h 6812607"/>
              <a:gd name="connsiteX5105" fmla="*/ 6235898 w 6682383"/>
              <a:gd name="connsiteY5105" fmla="*/ 3300263 h 6812607"/>
              <a:gd name="connsiteX5106" fmla="*/ 5201543 w 6682383"/>
              <a:gd name="connsiteY5106" fmla="*/ 3292822 h 6812607"/>
              <a:gd name="connsiteX5107" fmla="*/ 5201543 w 6682383"/>
              <a:gd name="connsiteY5107" fmla="*/ 3300263 h 6812607"/>
              <a:gd name="connsiteX5108" fmla="*/ 5208984 w 6682383"/>
              <a:gd name="connsiteY5108" fmla="*/ 3292822 h 6812607"/>
              <a:gd name="connsiteX5109" fmla="*/ 5201543 w 6682383"/>
              <a:gd name="connsiteY5109" fmla="*/ 3292822 h 6812607"/>
              <a:gd name="connsiteX5110" fmla="*/ 163711 w 6682383"/>
              <a:gd name="connsiteY5110" fmla="*/ 3292822 h 6812607"/>
              <a:gd name="connsiteX5111" fmla="*/ 159990 w 6682383"/>
              <a:gd name="connsiteY5111" fmla="*/ 3303984 h 6812607"/>
              <a:gd name="connsiteX5112" fmla="*/ 156270 w 6682383"/>
              <a:gd name="connsiteY5112" fmla="*/ 3303984 h 6812607"/>
              <a:gd name="connsiteX5113" fmla="*/ 163711 w 6682383"/>
              <a:gd name="connsiteY5113" fmla="*/ 3292822 h 6812607"/>
              <a:gd name="connsiteX5114" fmla="*/ 5543847 w 6682383"/>
              <a:gd name="connsiteY5114" fmla="*/ 3285381 h 6812607"/>
              <a:gd name="connsiteX5115" fmla="*/ 5551289 w 6682383"/>
              <a:gd name="connsiteY5115" fmla="*/ 3292822 h 6812607"/>
              <a:gd name="connsiteX5116" fmla="*/ 5543847 w 6682383"/>
              <a:gd name="connsiteY5116" fmla="*/ 3300263 h 6812607"/>
              <a:gd name="connsiteX5117" fmla="*/ 5543847 w 6682383"/>
              <a:gd name="connsiteY5117" fmla="*/ 3307705 h 6812607"/>
              <a:gd name="connsiteX5118" fmla="*/ 5573613 w 6682383"/>
              <a:gd name="connsiteY5118" fmla="*/ 3307705 h 6812607"/>
              <a:gd name="connsiteX5119" fmla="*/ 5566172 w 6682383"/>
              <a:gd name="connsiteY5119" fmla="*/ 3300263 h 6812607"/>
              <a:gd name="connsiteX5120" fmla="*/ 5558730 w 6682383"/>
              <a:gd name="connsiteY5120" fmla="*/ 3292822 h 6812607"/>
              <a:gd name="connsiteX5121" fmla="*/ 5551289 w 6682383"/>
              <a:gd name="connsiteY5121" fmla="*/ 3285381 h 6812607"/>
              <a:gd name="connsiteX5122" fmla="*/ 5543847 w 6682383"/>
              <a:gd name="connsiteY5122" fmla="*/ 3285381 h 6812607"/>
              <a:gd name="connsiteX5123" fmla="*/ 5484316 w 6682383"/>
              <a:gd name="connsiteY5123" fmla="*/ 3285381 h 6812607"/>
              <a:gd name="connsiteX5124" fmla="*/ 5469433 w 6682383"/>
              <a:gd name="connsiteY5124" fmla="*/ 3292822 h 6812607"/>
              <a:gd name="connsiteX5125" fmla="*/ 5454551 w 6682383"/>
              <a:gd name="connsiteY5125" fmla="*/ 3300263 h 6812607"/>
              <a:gd name="connsiteX5126" fmla="*/ 5465713 w 6682383"/>
              <a:gd name="connsiteY5126" fmla="*/ 3300263 h 6812607"/>
              <a:gd name="connsiteX5127" fmla="*/ 5473154 w 6682383"/>
              <a:gd name="connsiteY5127" fmla="*/ 3296543 h 6812607"/>
              <a:gd name="connsiteX5128" fmla="*/ 5491758 w 6682383"/>
              <a:gd name="connsiteY5128" fmla="*/ 3292822 h 6812607"/>
              <a:gd name="connsiteX5129" fmla="*/ 5499199 w 6682383"/>
              <a:gd name="connsiteY5129" fmla="*/ 3292822 h 6812607"/>
              <a:gd name="connsiteX5130" fmla="*/ 5484316 w 6682383"/>
              <a:gd name="connsiteY5130" fmla="*/ 3285381 h 6812607"/>
              <a:gd name="connsiteX5131" fmla="*/ 5417343 w 6682383"/>
              <a:gd name="connsiteY5131" fmla="*/ 3285381 h 6812607"/>
              <a:gd name="connsiteX5132" fmla="*/ 5424785 w 6682383"/>
              <a:gd name="connsiteY5132" fmla="*/ 3292822 h 6812607"/>
              <a:gd name="connsiteX5133" fmla="*/ 5435947 w 6682383"/>
              <a:gd name="connsiteY5133" fmla="*/ 3296543 h 6812607"/>
              <a:gd name="connsiteX5134" fmla="*/ 5432226 w 6682383"/>
              <a:gd name="connsiteY5134" fmla="*/ 3307705 h 6812607"/>
              <a:gd name="connsiteX5135" fmla="*/ 5439668 w 6682383"/>
              <a:gd name="connsiteY5135" fmla="*/ 3300263 h 6812607"/>
              <a:gd name="connsiteX5136" fmla="*/ 5432226 w 6682383"/>
              <a:gd name="connsiteY5136" fmla="*/ 3289101 h 6812607"/>
              <a:gd name="connsiteX5137" fmla="*/ 5417343 w 6682383"/>
              <a:gd name="connsiteY5137" fmla="*/ 3285381 h 6812607"/>
              <a:gd name="connsiteX5138" fmla="*/ 5357812 w 6682383"/>
              <a:gd name="connsiteY5138" fmla="*/ 3285381 h 6812607"/>
              <a:gd name="connsiteX5139" fmla="*/ 5365254 w 6682383"/>
              <a:gd name="connsiteY5139" fmla="*/ 3285381 h 6812607"/>
              <a:gd name="connsiteX5140" fmla="*/ 5357812 w 6682383"/>
              <a:gd name="connsiteY5140" fmla="*/ 3292822 h 6812607"/>
              <a:gd name="connsiteX5141" fmla="*/ 5357812 w 6682383"/>
              <a:gd name="connsiteY5141" fmla="*/ 3285381 h 6812607"/>
              <a:gd name="connsiteX5142" fmla="*/ 5089922 w 6682383"/>
              <a:gd name="connsiteY5142" fmla="*/ 3285381 h 6812607"/>
              <a:gd name="connsiteX5143" fmla="*/ 5089922 w 6682383"/>
              <a:gd name="connsiteY5143" fmla="*/ 3292822 h 6812607"/>
              <a:gd name="connsiteX5144" fmla="*/ 5097363 w 6682383"/>
              <a:gd name="connsiteY5144" fmla="*/ 3285381 h 6812607"/>
              <a:gd name="connsiteX5145" fmla="*/ 5089922 w 6682383"/>
              <a:gd name="connsiteY5145" fmla="*/ 3285381 h 6812607"/>
              <a:gd name="connsiteX5146" fmla="*/ 6191250 w 6682383"/>
              <a:gd name="connsiteY5146" fmla="*/ 3277939 h 6812607"/>
              <a:gd name="connsiteX5147" fmla="*/ 6198691 w 6682383"/>
              <a:gd name="connsiteY5147" fmla="*/ 3277939 h 6812607"/>
              <a:gd name="connsiteX5148" fmla="*/ 6206133 w 6682383"/>
              <a:gd name="connsiteY5148" fmla="*/ 3285381 h 6812607"/>
              <a:gd name="connsiteX5149" fmla="*/ 6221015 w 6682383"/>
              <a:gd name="connsiteY5149" fmla="*/ 3285381 h 6812607"/>
              <a:gd name="connsiteX5150" fmla="*/ 6228457 w 6682383"/>
              <a:gd name="connsiteY5150" fmla="*/ 3292822 h 6812607"/>
              <a:gd name="connsiteX5151" fmla="*/ 6228457 w 6682383"/>
              <a:gd name="connsiteY5151" fmla="*/ 3300263 h 6812607"/>
              <a:gd name="connsiteX5152" fmla="*/ 6221015 w 6682383"/>
              <a:gd name="connsiteY5152" fmla="*/ 3292822 h 6812607"/>
              <a:gd name="connsiteX5153" fmla="*/ 6213574 w 6682383"/>
              <a:gd name="connsiteY5153" fmla="*/ 3292822 h 6812607"/>
              <a:gd name="connsiteX5154" fmla="*/ 6198691 w 6682383"/>
              <a:gd name="connsiteY5154" fmla="*/ 3285381 h 6812607"/>
              <a:gd name="connsiteX5155" fmla="*/ 6191250 w 6682383"/>
              <a:gd name="connsiteY5155" fmla="*/ 3285381 h 6812607"/>
              <a:gd name="connsiteX5156" fmla="*/ 6191250 w 6682383"/>
              <a:gd name="connsiteY5156" fmla="*/ 3281660 h 6812607"/>
              <a:gd name="connsiteX5157" fmla="*/ 6191250 w 6682383"/>
              <a:gd name="connsiteY5157" fmla="*/ 3277939 h 6812607"/>
              <a:gd name="connsiteX5158" fmla="*/ 6094511 w 6682383"/>
              <a:gd name="connsiteY5158" fmla="*/ 3277939 h 6812607"/>
              <a:gd name="connsiteX5159" fmla="*/ 6109394 w 6682383"/>
              <a:gd name="connsiteY5159" fmla="*/ 3292822 h 6812607"/>
              <a:gd name="connsiteX5160" fmla="*/ 6105674 w 6682383"/>
              <a:gd name="connsiteY5160" fmla="*/ 3281660 h 6812607"/>
              <a:gd name="connsiteX5161" fmla="*/ 6094511 w 6682383"/>
              <a:gd name="connsiteY5161" fmla="*/ 3277939 h 6812607"/>
              <a:gd name="connsiteX5162" fmla="*/ 5514082 w 6682383"/>
              <a:gd name="connsiteY5162" fmla="*/ 3277939 h 6812607"/>
              <a:gd name="connsiteX5163" fmla="*/ 5521523 w 6682383"/>
              <a:gd name="connsiteY5163" fmla="*/ 3292822 h 6812607"/>
              <a:gd name="connsiteX5164" fmla="*/ 5528965 w 6682383"/>
              <a:gd name="connsiteY5164" fmla="*/ 3292822 h 6812607"/>
              <a:gd name="connsiteX5165" fmla="*/ 5536406 w 6682383"/>
              <a:gd name="connsiteY5165" fmla="*/ 3292822 h 6812607"/>
              <a:gd name="connsiteX5166" fmla="*/ 5521523 w 6682383"/>
              <a:gd name="connsiteY5166" fmla="*/ 3277939 h 6812607"/>
              <a:gd name="connsiteX5167" fmla="*/ 5454551 w 6682383"/>
              <a:gd name="connsiteY5167" fmla="*/ 3277939 h 6812607"/>
              <a:gd name="connsiteX5168" fmla="*/ 5454551 w 6682383"/>
              <a:gd name="connsiteY5168" fmla="*/ 3285381 h 6812607"/>
              <a:gd name="connsiteX5169" fmla="*/ 5461992 w 6682383"/>
              <a:gd name="connsiteY5169" fmla="*/ 3285381 h 6812607"/>
              <a:gd name="connsiteX5170" fmla="*/ 5461992 w 6682383"/>
              <a:gd name="connsiteY5170" fmla="*/ 3277939 h 6812607"/>
              <a:gd name="connsiteX5171" fmla="*/ 5454551 w 6682383"/>
              <a:gd name="connsiteY5171" fmla="*/ 3277939 h 6812607"/>
              <a:gd name="connsiteX5172" fmla="*/ 6146601 w 6682383"/>
              <a:gd name="connsiteY5172" fmla="*/ 3270498 h 6812607"/>
              <a:gd name="connsiteX5173" fmla="*/ 6154043 w 6682383"/>
              <a:gd name="connsiteY5173" fmla="*/ 3277939 h 6812607"/>
              <a:gd name="connsiteX5174" fmla="*/ 6161484 w 6682383"/>
              <a:gd name="connsiteY5174" fmla="*/ 3292822 h 6812607"/>
              <a:gd name="connsiteX5175" fmla="*/ 6154043 w 6682383"/>
              <a:gd name="connsiteY5175" fmla="*/ 3292822 h 6812607"/>
              <a:gd name="connsiteX5176" fmla="*/ 5439668 w 6682383"/>
              <a:gd name="connsiteY5176" fmla="*/ 3270498 h 6812607"/>
              <a:gd name="connsiteX5177" fmla="*/ 5447109 w 6682383"/>
              <a:gd name="connsiteY5177" fmla="*/ 3277939 h 6812607"/>
              <a:gd name="connsiteX5178" fmla="*/ 5447109 w 6682383"/>
              <a:gd name="connsiteY5178" fmla="*/ 3270498 h 6812607"/>
              <a:gd name="connsiteX5179" fmla="*/ 5439668 w 6682383"/>
              <a:gd name="connsiteY5179" fmla="*/ 3270498 h 6812607"/>
              <a:gd name="connsiteX5180" fmla="*/ 5283398 w 6682383"/>
              <a:gd name="connsiteY5180" fmla="*/ 3270498 h 6812607"/>
              <a:gd name="connsiteX5181" fmla="*/ 5275957 w 6682383"/>
              <a:gd name="connsiteY5181" fmla="*/ 3277939 h 6812607"/>
              <a:gd name="connsiteX5182" fmla="*/ 5283398 w 6682383"/>
              <a:gd name="connsiteY5182" fmla="*/ 3285381 h 6812607"/>
              <a:gd name="connsiteX5183" fmla="*/ 5290840 w 6682383"/>
              <a:gd name="connsiteY5183" fmla="*/ 3277939 h 6812607"/>
              <a:gd name="connsiteX5184" fmla="*/ 5238750 w 6682383"/>
              <a:gd name="connsiteY5184" fmla="*/ 3270498 h 6812607"/>
              <a:gd name="connsiteX5185" fmla="*/ 5231308 w 6682383"/>
              <a:gd name="connsiteY5185" fmla="*/ 3285381 h 6812607"/>
              <a:gd name="connsiteX5186" fmla="*/ 5231308 w 6682383"/>
              <a:gd name="connsiteY5186" fmla="*/ 3296543 h 6812607"/>
              <a:gd name="connsiteX5187" fmla="*/ 5238750 w 6682383"/>
              <a:gd name="connsiteY5187" fmla="*/ 3300263 h 6812607"/>
              <a:gd name="connsiteX5188" fmla="*/ 5238750 w 6682383"/>
              <a:gd name="connsiteY5188" fmla="*/ 3285381 h 6812607"/>
              <a:gd name="connsiteX5189" fmla="*/ 5238750 w 6682383"/>
              <a:gd name="connsiteY5189" fmla="*/ 3277939 h 6812607"/>
              <a:gd name="connsiteX5190" fmla="*/ 5246191 w 6682383"/>
              <a:gd name="connsiteY5190" fmla="*/ 3277939 h 6812607"/>
              <a:gd name="connsiteX5191" fmla="*/ 5253633 w 6682383"/>
              <a:gd name="connsiteY5191" fmla="*/ 3270498 h 6812607"/>
              <a:gd name="connsiteX5192" fmla="*/ 5249912 w 6682383"/>
              <a:gd name="connsiteY5192" fmla="*/ 3270498 h 6812607"/>
              <a:gd name="connsiteX5193" fmla="*/ 5238750 w 6682383"/>
              <a:gd name="connsiteY5193" fmla="*/ 3270498 h 6812607"/>
              <a:gd name="connsiteX5194" fmla="*/ 5208984 w 6682383"/>
              <a:gd name="connsiteY5194" fmla="*/ 3270498 h 6812607"/>
              <a:gd name="connsiteX5195" fmla="*/ 5201543 w 6682383"/>
              <a:gd name="connsiteY5195" fmla="*/ 3274219 h 6812607"/>
              <a:gd name="connsiteX5196" fmla="*/ 5208984 w 6682383"/>
              <a:gd name="connsiteY5196" fmla="*/ 3277939 h 6812607"/>
              <a:gd name="connsiteX5197" fmla="*/ 5208984 w 6682383"/>
              <a:gd name="connsiteY5197" fmla="*/ 3285381 h 6812607"/>
              <a:gd name="connsiteX5198" fmla="*/ 5216426 w 6682383"/>
              <a:gd name="connsiteY5198" fmla="*/ 3285381 h 6812607"/>
              <a:gd name="connsiteX5199" fmla="*/ 5223867 w 6682383"/>
              <a:gd name="connsiteY5199" fmla="*/ 3277939 h 6812607"/>
              <a:gd name="connsiteX5200" fmla="*/ 5336418 w 6682383"/>
              <a:gd name="connsiteY5200" fmla="*/ 3265614 h 6812607"/>
              <a:gd name="connsiteX5201" fmla="*/ 5328047 w 6682383"/>
              <a:gd name="connsiteY5201" fmla="*/ 3270498 h 6812607"/>
              <a:gd name="connsiteX5202" fmla="*/ 5320605 w 6682383"/>
              <a:gd name="connsiteY5202" fmla="*/ 3270498 h 6812607"/>
              <a:gd name="connsiteX5203" fmla="*/ 5313164 w 6682383"/>
              <a:gd name="connsiteY5203" fmla="*/ 3270498 h 6812607"/>
              <a:gd name="connsiteX5204" fmla="*/ 5305722 w 6682383"/>
              <a:gd name="connsiteY5204" fmla="*/ 3285381 h 6812607"/>
              <a:gd name="connsiteX5205" fmla="*/ 5313164 w 6682383"/>
              <a:gd name="connsiteY5205" fmla="*/ 3292822 h 6812607"/>
              <a:gd name="connsiteX5206" fmla="*/ 5313164 w 6682383"/>
              <a:gd name="connsiteY5206" fmla="*/ 3285381 h 6812607"/>
              <a:gd name="connsiteX5207" fmla="*/ 5313164 w 6682383"/>
              <a:gd name="connsiteY5207" fmla="*/ 3277939 h 6812607"/>
              <a:gd name="connsiteX5208" fmla="*/ 5320605 w 6682383"/>
              <a:gd name="connsiteY5208" fmla="*/ 3277939 h 6812607"/>
              <a:gd name="connsiteX5209" fmla="*/ 5320605 w 6682383"/>
              <a:gd name="connsiteY5209" fmla="*/ 3285381 h 6812607"/>
              <a:gd name="connsiteX5210" fmla="*/ 5320605 w 6682383"/>
              <a:gd name="connsiteY5210" fmla="*/ 3292822 h 6812607"/>
              <a:gd name="connsiteX5211" fmla="*/ 5331767 w 6682383"/>
              <a:gd name="connsiteY5211" fmla="*/ 3289101 h 6812607"/>
              <a:gd name="connsiteX5212" fmla="*/ 5331767 w 6682383"/>
              <a:gd name="connsiteY5212" fmla="*/ 3281660 h 6812607"/>
              <a:gd name="connsiteX5213" fmla="*/ 5328047 w 6682383"/>
              <a:gd name="connsiteY5213" fmla="*/ 3277939 h 6812607"/>
              <a:gd name="connsiteX5214" fmla="*/ 5342929 w 6682383"/>
              <a:gd name="connsiteY5214" fmla="*/ 3285381 h 6812607"/>
              <a:gd name="connsiteX5215" fmla="*/ 5350371 w 6682383"/>
              <a:gd name="connsiteY5215" fmla="*/ 3292822 h 6812607"/>
              <a:gd name="connsiteX5216" fmla="*/ 5357812 w 6682383"/>
              <a:gd name="connsiteY5216" fmla="*/ 3292822 h 6812607"/>
              <a:gd name="connsiteX5217" fmla="*/ 5365254 w 6682383"/>
              <a:gd name="connsiteY5217" fmla="*/ 3292822 h 6812607"/>
              <a:gd name="connsiteX5218" fmla="*/ 5365254 w 6682383"/>
              <a:gd name="connsiteY5218" fmla="*/ 3285381 h 6812607"/>
              <a:gd name="connsiteX5219" fmla="*/ 5372695 w 6682383"/>
              <a:gd name="connsiteY5219" fmla="*/ 3277939 h 6812607"/>
              <a:gd name="connsiteX5220" fmla="*/ 5372695 w 6682383"/>
              <a:gd name="connsiteY5220" fmla="*/ 3285381 h 6812607"/>
              <a:gd name="connsiteX5221" fmla="*/ 5376416 w 6682383"/>
              <a:gd name="connsiteY5221" fmla="*/ 3292822 h 6812607"/>
              <a:gd name="connsiteX5222" fmla="*/ 5387578 w 6682383"/>
              <a:gd name="connsiteY5222" fmla="*/ 3296543 h 6812607"/>
              <a:gd name="connsiteX5223" fmla="*/ 5395019 w 6682383"/>
              <a:gd name="connsiteY5223" fmla="*/ 3300263 h 6812607"/>
              <a:gd name="connsiteX5224" fmla="*/ 5395019 w 6682383"/>
              <a:gd name="connsiteY5224" fmla="*/ 3307705 h 6812607"/>
              <a:gd name="connsiteX5225" fmla="*/ 5402461 w 6682383"/>
              <a:gd name="connsiteY5225" fmla="*/ 3315146 h 6812607"/>
              <a:gd name="connsiteX5226" fmla="*/ 5409902 w 6682383"/>
              <a:gd name="connsiteY5226" fmla="*/ 3300263 h 6812607"/>
              <a:gd name="connsiteX5227" fmla="*/ 5417343 w 6682383"/>
              <a:gd name="connsiteY5227" fmla="*/ 3296543 h 6812607"/>
              <a:gd name="connsiteX5228" fmla="*/ 5409902 w 6682383"/>
              <a:gd name="connsiteY5228" fmla="*/ 3292822 h 6812607"/>
              <a:gd name="connsiteX5229" fmla="*/ 5409902 w 6682383"/>
              <a:gd name="connsiteY5229" fmla="*/ 3285381 h 6812607"/>
              <a:gd name="connsiteX5230" fmla="*/ 5409902 w 6682383"/>
              <a:gd name="connsiteY5230" fmla="*/ 3277939 h 6812607"/>
              <a:gd name="connsiteX5231" fmla="*/ 5387578 w 6682383"/>
              <a:gd name="connsiteY5231" fmla="*/ 3285381 h 6812607"/>
              <a:gd name="connsiteX5232" fmla="*/ 5380136 w 6682383"/>
              <a:gd name="connsiteY5232" fmla="*/ 3277939 h 6812607"/>
              <a:gd name="connsiteX5233" fmla="*/ 5368974 w 6682383"/>
              <a:gd name="connsiteY5233" fmla="*/ 3274219 h 6812607"/>
              <a:gd name="connsiteX5234" fmla="*/ 5342929 w 6682383"/>
              <a:gd name="connsiteY5234" fmla="*/ 3266777 h 6812607"/>
              <a:gd name="connsiteX5235" fmla="*/ 5336418 w 6682383"/>
              <a:gd name="connsiteY5235" fmla="*/ 3265614 h 6812607"/>
              <a:gd name="connsiteX5236" fmla="*/ 5156894 w 6682383"/>
              <a:gd name="connsiteY5236" fmla="*/ 3263056 h 6812607"/>
              <a:gd name="connsiteX5237" fmla="*/ 5149453 w 6682383"/>
              <a:gd name="connsiteY5237" fmla="*/ 3270498 h 6812607"/>
              <a:gd name="connsiteX5238" fmla="*/ 5127129 w 6682383"/>
              <a:gd name="connsiteY5238" fmla="*/ 3274219 h 6812607"/>
              <a:gd name="connsiteX5239" fmla="*/ 5112246 w 6682383"/>
              <a:gd name="connsiteY5239" fmla="*/ 3281660 h 6812607"/>
              <a:gd name="connsiteX5240" fmla="*/ 5119687 w 6682383"/>
              <a:gd name="connsiteY5240" fmla="*/ 3285381 h 6812607"/>
              <a:gd name="connsiteX5241" fmla="*/ 5127129 w 6682383"/>
              <a:gd name="connsiteY5241" fmla="*/ 3285381 h 6812607"/>
              <a:gd name="connsiteX5242" fmla="*/ 5134570 w 6682383"/>
              <a:gd name="connsiteY5242" fmla="*/ 3285381 h 6812607"/>
              <a:gd name="connsiteX5243" fmla="*/ 5138291 w 6682383"/>
              <a:gd name="connsiteY5243" fmla="*/ 3285381 h 6812607"/>
              <a:gd name="connsiteX5244" fmla="*/ 5149453 w 6682383"/>
              <a:gd name="connsiteY5244" fmla="*/ 3285381 h 6812607"/>
              <a:gd name="connsiteX5245" fmla="*/ 5156894 w 6682383"/>
              <a:gd name="connsiteY5245" fmla="*/ 3277939 h 6812607"/>
              <a:gd name="connsiteX5246" fmla="*/ 5160615 w 6682383"/>
              <a:gd name="connsiteY5246" fmla="*/ 3285381 h 6812607"/>
              <a:gd name="connsiteX5247" fmla="*/ 5156894 w 6682383"/>
              <a:gd name="connsiteY5247" fmla="*/ 3292822 h 6812607"/>
              <a:gd name="connsiteX5248" fmla="*/ 5164336 w 6682383"/>
              <a:gd name="connsiteY5248" fmla="*/ 3292822 h 6812607"/>
              <a:gd name="connsiteX5249" fmla="*/ 5171777 w 6682383"/>
              <a:gd name="connsiteY5249" fmla="*/ 3285381 h 6812607"/>
              <a:gd name="connsiteX5250" fmla="*/ 5182939 w 6682383"/>
              <a:gd name="connsiteY5250" fmla="*/ 3281660 h 6812607"/>
              <a:gd name="connsiteX5251" fmla="*/ 5194101 w 6682383"/>
              <a:gd name="connsiteY5251" fmla="*/ 3277939 h 6812607"/>
              <a:gd name="connsiteX5252" fmla="*/ 5186660 w 6682383"/>
              <a:gd name="connsiteY5252" fmla="*/ 3277939 h 6812607"/>
              <a:gd name="connsiteX5253" fmla="*/ 5179218 w 6682383"/>
              <a:gd name="connsiteY5253" fmla="*/ 3270498 h 6812607"/>
              <a:gd name="connsiteX5254" fmla="*/ 5171777 w 6682383"/>
              <a:gd name="connsiteY5254" fmla="*/ 3263056 h 6812607"/>
              <a:gd name="connsiteX5255" fmla="*/ 5164336 w 6682383"/>
              <a:gd name="connsiteY5255" fmla="*/ 3263056 h 6812607"/>
              <a:gd name="connsiteX5256" fmla="*/ 6154043 w 6682383"/>
              <a:gd name="connsiteY5256" fmla="*/ 3255615 h 6812607"/>
              <a:gd name="connsiteX5257" fmla="*/ 6161484 w 6682383"/>
              <a:gd name="connsiteY5257" fmla="*/ 3263056 h 6812607"/>
              <a:gd name="connsiteX5258" fmla="*/ 6157763 w 6682383"/>
              <a:gd name="connsiteY5258" fmla="*/ 3263056 h 6812607"/>
              <a:gd name="connsiteX5259" fmla="*/ 6154043 w 6682383"/>
              <a:gd name="connsiteY5259" fmla="*/ 3255615 h 6812607"/>
              <a:gd name="connsiteX5260" fmla="*/ 5231308 w 6682383"/>
              <a:gd name="connsiteY5260" fmla="*/ 3255615 h 6812607"/>
              <a:gd name="connsiteX5261" fmla="*/ 5223867 w 6682383"/>
              <a:gd name="connsiteY5261" fmla="*/ 3263056 h 6812607"/>
              <a:gd name="connsiteX5262" fmla="*/ 5231308 w 6682383"/>
              <a:gd name="connsiteY5262" fmla="*/ 3263056 h 6812607"/>
              <a:gd name="connsiteX5263" fmla="*/ 5238750 w 6682383"/>
              <a:gd name="connsiteY5263" fmla="*/ 3263056 h 6812607"/>
              <a:gd name="connsiteX5264" fmla="*/ 320911 w 6682383"/>
              <a:gd name="connsiteY5264" fmla="*/ 3243523 h 6812607"/>
              <a:gd name="connsiteX5265" fmla="*/ 319981 w 6682383"/>
              <a:gd name="connsiteY5265" fmla="*/ 3248174 h 6812607"/>
              <a:gd name="connsiteX5266" fmla="*/ 319981 w 6682383"/>
              <a:gd name="connsiteY5266" fmla="*/ 3255615 h 6812607"/>
              <a:gd name="connsiteX5267" fmla="*/ 323701 w 6682383"/>
              <a:gd name="connsiteY5267" fmla="*/ 3244453 h 6812607"/>
              <a:gd name="connsiteX5268" fmla="*/ 320911 w 6682383"/>
              <a:gd name="connsiteY5268" fmla="*/ 3243523 h 6812607"/>
              <a:gd name="connsiteX5269" fmla="*/ 6191250 w 6682383"/>
              <a:gd name="connsiteY5269" fmla="*/ 3240732 h 6812607"/>
              <a:gd name="connsiteX5270" fmla="*/ 6202412 w 6682383"/>
              <a:gd name="connsiteY5270" fmla="*/ 3244453 h 6812607"/>
              <a:gd name="connsiteX5271" fmla="*/ 6202412 w 6682383"/>
              <a:gd name="connsiteY5271" fmla="*/ 3248174 h 6812607"/>
              <a:gd name="connsiteX5272" fmla="*/ 6191250 w 6682383"/>
              <a:gd name="connsiteY5272" fmla="*/ 3248174 h 6812607"/>
              <a:gd name="connsiteX5273" fmla="*/ 6124277 w 6682383"/>
              <a:gd name="connsiteY5273" fmla="*/ 3240732 h 6812607"/>
              <a:gd name="connsiteX5274" fmla="*/ 6131718 w 6682383"/>
              <a:gd name="connsiteY5274" fmla="*/ 3248174 h 6812607"/>
              <a:gd name="connsiteX5275" fmla="*/ 6131718 w 6682383"/>
              <a:gd name="connsiteY5275" fmla="*/ 3240732 h 6812607"/>
              <a:gd name="connsiteX5276" fmla="*/ 6124277 w 6682383"/>
              <a:gd name="connsiteY5276" fmla="*/ 3240732 h 6812607"/>
              <a:gd name="connsiteX5277" fmla="*/ 6057304 w 6682383"/>
              <a:gd name="connsiteY5277" fmla="*/ 3233291 h 6812607"/>
              <a:gd name="connsiteX5278" fmla="*/ 6064746 w 6682383"/>
              <a:gd name="connsiteY5278" fmla="*/ 3240732 h 6812607"/>
              <a:gd name="connsiteX5279" fmla="*/ 6061025 w 6682383"/>
              <a:gd name="connsiteY5279" fmla="*/ 3240732 h 6812607"/>
              <a:gd name="connsiteX5280" fmla="*/ 6057304 w 6682383"/>
              <a:gd name="connsiteY5280" fmla="*/ 3233291 h 6812607"/>
              <a:gd name="connsiteX5281" fmla="*/ 5173637 w 6682383"/>
              <a:gd name="connsiteY5281" fmla="*/ 3229571 h 6812607"/>
              <a:gd name="connsiteX5282" fmla="*/ 5171777 w 6682383"/>
              <a:gd name="connsiteY5282" fmla="*/ 3233291 h 6812607"/>
              <a:gd name="connsiteX5283" fmla="*/ 5179218 w 6682383"/>
              <a:gd name="connsiteY5283" fmla="*/ 3233291 h 6812607"/>
              <a:gd name="connsiteX5284" fmla="*/ 5173637 w 6682383"/>
              <a:gd name="connsiteY5284" fmla="*/ 3229571 h 6812607"/>
              <a:gd name="connsiteX5285" fmla="*/ 6273105 w 6682383"/>
              <a:gd name="connsiteY5285" fmla="*/ 3225849 h 6812607"/>
              <a:gd name="connsiteX5286" fmla="*/ 6280547 w 6682383"/>
              <a:gd name="connsiteY5286" fmla="*/ 3225849 h 6812607"/>
              <a:gd name="connsiteX5287" fmla="*/ 6295429 w 6682383"/>
              <a:gd name="connsiteY5287" fmla="*/ 3233291 h 6812607"/>
              <a:gd name="connsiteX5288" fmla="*/ 6280547 w 6682383"/>
              <a:gd name="connsiteY5288" fmla="*/ 3233291 h 6812607"/>
              <a:gd name="connsiteX5289" fmla="*/ 6228457 w 6682383"/>
              <a:gd name="connsiteY5289" fmla="*/ 3225849 h 6812607"/>
              <a:gd name="connsiteX5290" fmla="*/ 6235898 w 6682383"/>
              <a:gd name="connsiteY5290" fmla="*/ 3229570 h 6812607"/>
              <a:gd name="connsiteX5291" fmla="*/ 6243340 w 6682383"/>
              <a:gd name="connsiteY5291" fmla="*/ 3233291 h 6812607"/>
              <a:gd name="connsiteX5292" fmla="*/ 6235898 w 6682383"/>
              <a:gd name="connsiteY5292" fmla="*/ 3233291 h 6812607"/>
              <a:gd name="connsiteX5293" fmla="*/ 6012656 w 6682383"/>
              <a:gd name="connsiteY5293" fmla="*/ 3225849 h 6812607"/>
              <a:gd name="connsiteX5294" fmla="*/ 6012656 w 6682383"/>
              <a:gd name="connsiteY5294" fmla="*/ 3233291 h 6812607"/>
              <a:gd name="connsiteX5295" fmla="*/ 6027539 w 6682383"/>
              <a:gd name="connsiteY5295" fmla="*/ 3225849 h 6812607"/>
              <a:gd name="connsiteX5296" fmla="*/ 6023818 w 6682383"/>
              <a:gd name="connsiteY5296" fmla="*/ 3225849 h 6812607"/>
              <a:gd name="connsiteX5297" fmla="*/ 6012656 w 6682383"/>
              <a:gd name="connsiteY5297" fmla="*/ 3225849 h 6812607"/>
              <a:gd name="connsiteX5298" fmla="*/ 342305 w 6682383"/>
              <a:gd name="connsiteY5298" fmla="*/ 3210967 h 6812607"/>
              <a:gd name="connsiteX5299" fmla="*/ 342305 w 6682383"/>
              <a:gd name="connsiteY5299" fmla="*/ 3218408 h 6812607"/>
              <a:gd name="connsiteX5300" fmla="*/ 349746 w 6682383"/>
              <a:gd name="connsiteY5300" fmla="*/ 3218408 h 6812607"/>
              <a:gd name="connsiteX5301" fmla="*/ 342305 w 6682383"/>
              <a:gd name="connsiteY5301" fmla="*/ 3210967 h 6812607"/>
              <a:gd name="connsiteX5302" fmla="*/ 215801 w 6682383"/>
              <a:gd name="connsiteY5302" fmla="*/ 3210967 h 6812607"/>
              <a:gd name="connsiteX5303" fmla="*/ 213475 w 6682383"/>
              <a:gd name="connsiteY5303" fmla="*/ 3213293 h 6812607"/>
              <a:gd name="connsiteX5304" fmla="*/ 200918 w 6682383"/>
              <a:gd name="connsiteY5304" fmla="*/ 3225849 h 6812607"/>
              <a:gd name="connsiteX5305" fmla="*/ 204639 w 6682383"/>
              <a:gd name="connsiteY5305" fmla="*/ 3214687 h 6812607"/>
              <a:gd name="connsiteX5306" fmla="*/ 209290 w 6682383"/>
              <a:gd name="connsiteY5306" fmla="*/ 3211897 h 6812607"/>
              <a:gd name="connsiteX5307" fmla="*/ 6248921 w 6682383"/>
              <a:gd name="connsiteY5307" fmla="*/ 3207246 h 6812607"/>
              <a:gd name="connsiteX5308" fmla="*/ 6250781 w 6682383"/>
              <a:gd name="connsiteY5308" fmla="*/ 3210967 h 6812607"/>
              <a:gd name="connsiteX5309" fmla="*/ 6235898 w 6682383"/>
              <a:gd name="connsiteY5309" fmla="*/ 3218408 h 6812607"/>
              <a:gd name="connsiteX5310" fmla="*/ 6243340 w 6682383"/>
              <a:gd name="connsiteY5310" fmla="*/ 3210967 h 6812607"/>
              <a:gd name="connsiteX5311" fmla="*/ 6248921 w 6682383"/>
              <a:gd name="connsiteY5311" fmla="*/ 3207246 h 6812607"/>
              <a:gd name="connsiteX5312" fmla="*/ 6265664 w 6682383"/>
              <a:gd name="connsiteY5312" fmla="*/ 3203525 h 6812607"/>
              <a:gd name="connsiteX5313" fmla="*/ 6273105 w 6682383"/>
              <a:gd name="connsiteY5313" fmla="*/ 3210967 h 6812607"/>
              <a:gd name="connsiteX5314" fmla="*/ 6265664 w 6682383"/>
              <a:gd name="connsiteY5314" fmla="*/ 3210967 h 6812607"/>
              <a:gd name="connsiteX5315" fmla="*/ 275332 w 6682383"/>
              <a:gd name="connsiteY5315" fmla="*/ 3203525 h 6812607"/>
              <a:gd name="connsiteX5316" fmla="*/ 275332 w 6682383"/>
              <a:gd name="connsiteY5316" fmla="*/ 3210967 h 6812607"/>
              <a:gd name="connsiteX5317" fmla="*/ 267891 w 6682383"/>
              <a:gd name="connsiteY5317" fmla="*/ 3210967 h 6812607"/>
              <a:gd name="connsiteX5318" fmla="*/ 271611 w 6682383"/>
              <a:gd name="connsiteY5318" fmla="*/ 3207246 h 6812607"/>
              <a:gd name="connsiteX5319" fmla="*/ 275332 w 6682383"/>
              <a:gd name="connsiteY5319" fmla="*/ 3203525 h 6812607"/>
              <a:gd name="connsiteX5320" fmla="*/ 3385840 w 6682383"/>
              <a:gd name="connsiteY5320" fmla="*/ 3196084 h 6812607"/>
              <a:gd name="connsiteX5321" fmla="*/ 3378398 w 6682383"/>
              <a:gd name="connsiteY5321" fmla="*/ 3203525 h 6812607"/>
              <a:gd name="connsiteX5322" fmla="*/ 3393281 w 6682383"/>
              <a:gd name="connsiteY5322" fmla="*/ 3196084 h 6812607"/>
              <a:gd name="connsiteX5323" fmla="*/ 231614 w 6682383"/>
              <a:gd name="connsiteY5323" fmla="*/ 3190503 h 6812607"/>
              <a:gd name="connsiteX5324" fmla="*/ 234404 w 6682383"/>
              <a:gd name="connsiteY5324" fmla="*/ 3192363 h 6812607"/>
              <a:gd name="connsiteX5325" fmla="*/ 223242 w 6682383"/>
              <a:gd name="connsiteY5325" fmla="*/ 3203525 h 6812607"/>
              <a:gd name="connsiteX5326" fmla="*/ 215801 w 6682383"/>
              <a:gd name="connsiteY5326" fmla="*/ 3210967 h 6812607"/>
              <a:gd name="connsiteX5327" fmla="*/ 222312 w 6682383"/>
              <a:gd name="connsiteY5327" fmla="*/ 3204223 h 6812607"/>
              <a:gd name="connsiteX5328" fmla="*/ 230684 w 6682383"/>
              <a:gd name="connsiteY5328" fmla="*/ 3192363 h 6812607"/>
              <a:gd name="connsiteX5329" fmla="*/ 231614 w 6682383"/>
              <a:gd name="connsiteY5329" fmla="*/ 3190503 h 6812607"/>
              <a:gd name="connsiteX5330" fmla="*/ 6161484 w 6682383"/>
              <a:gd name="connsiteY5330" fmla="*/ 3188642 h 6812607"/>
              <a:gd name="connsiteX5331" fmla="*/ 6191250 w 6682383"/>
              <a:gd name="connsiteY5331" fmla="*/ 3188642 h 6812607"/>
              <a:gd name="connsiteX5332" fmla="*/ 6221015 w 6682383"/>
              <a:gd name="connsiteY5332" fmla="*/ 3203525 h 6812607"/>
              <a:gd name="connsiteX5333" fmla="*/ 6228457 w 6682383"/>
              <a:gd name="connsiteY5333" fmla="*/ 3203525 h 6812607"/>
              <a:gd name="connsiteX5334" fmla="*/ 6191250 w 6682383"/>
              <a:gd name="connsiteY5334" fmla="*/ 3203525 h 6812607"/>
              <a:gd name="connsiteX5335" fmla="*/ 6161484 w 6682383"/>
              <a:gd name="connsiteY5335" fmla="*/ 3188642 h 6812607"/>
              <a:gd name="connsiteX5336" fmla="*/ 372070 w 6682383"/>
              <a:gd name="connsiteY5336" fmla="*/ 3181201 h 6812607"/>
              <a:gd name="connsiteX5337" fmla="*/ 379512 w 6682383"/>
              <a:gd name="connsiteY5337" fmla="*/ 3188642 h 6812607"/>
              <a:gd name="connsiteX5338" fmla="*/ 379512 w 6682383"/>
              <a:gd name="connsiteY5338" fmla="*/ 3181201 h 6812607"/>
              <a:gd name="connsiteX5339" fmla="*/ 372070 w 6682383"/>
              <a:gd name="connsiteY5339" fmla="*/ 3181201 h 6812607"/>
              <a:gd name="connsiteX5340" fmla="*/ 6235898 w 6682383"/>
              <a:gd name="connsiteY5340" fmla="*/ 3173760 h 6812607"/>
              <a:gd name="connsiteX5341" fmla="*/ 6243340 w 6682383"/>
              <a:gd name="connsiteY5341" fmla="*/ 3181201 h 6812607"/>
              <a:gd name="connsiteX5342" fmla="*/ 6258222 w 6682383"/>
              <a:gd name="connsiteY5342" fmla="*/ 3184922 h 6812607"/>
              <a:gd name="connsiteX5343" fmla="*/ 6258222 w 6682383"/>
              <a:gd name="connsiteY5343" fmla="*/ 3181201 h 6812607"/>
              <a:gd name="connsiteX5344" fmla="*/ 6265664 w 6682383"/>
              <a:gd name="connsiteY5344" fmla="*/ 3181201 h 6812607"/>
              <a:gd name="connsiteX5345" fmla="*/ 6280547 w 6682383"/>
              <a:gd name="connsiteY5345" fmla="*/ 3188642 h 6812607"/>
              <a:gd name="connsiteX5346" fmla="*/ 6273105 w 6682383"/>
              <a:gd name="connsiteY5346" fmla="*/ 3196084 h 6812607"/>
              <a:gd name="connsiteX5347" fmla="*/ 6265664 w 6682383"/>
              <a:gd name="connsiteY5347" fmla="*/ 3188642 h 6812607"/>
              <a:gd name="connsiteX5348" fmla="*/ 6254502 w 6682383"/>
              <a:gd name="connsiteY5348" fmla="*/ 3196084 h 6812607"/>
              <a:gd name="connsiteX5349" fmla="*/ 6243340 w 6682383"/>
              <a:gd name="connsiteY5349" fmla="*/ 3188642 h 6812607"/>
              <a:gd name="connsiteX5350" fmla="*/ 6235898 w 6682383"/>
              <a:gd name="connsiteY5350" fmla="*/ 3173760 h 6812607"/>
              <a:gd name="connsiteX5351" fmla="*/ 267891 w 6682383"/>
              <a:gd name="connsiteY5351" fmla="*/ 3166318 h 6812607"/>
              <a:gd name="connsiteX5352" fmla="*/ 267891 w 6682383"/>
              <a:gd name="connsiteY5352" fmla="*/ 3173760 h 6812607"/>
              <a:gd name="connsiteX5353" fmla="*/ 260449 w 6682383"/>
              <a:gd name="connsiteY5353" fmla="*/ 3173760 h 6812607"/>
              <a:gd name="connsiteX5354" fmla="*/ 267891 w 6682383"/>
              <a:gd name="connsiteY5354" fmla="*/ 3166318 h 6812607"/>
              <a:gd name="connsiteX5355" fmla="*/ 4915049 w 6682383"/>
              <a:gd name="connsiteY5355" fmla="*/ 3158877 h 6812607"/>
              <a:gd name="connsiteX5356" fmla="*/ 4915049 w 6682383"/>
              <a:gd name="connsiteY5356" fmla="*/ 3162597 h 6812607"/>
              <a:gd name="connsiteX5357" fmla="*/ 4922490 w 6682383"/>
              <a:gd name="connsiteY5357" fmla="*/ 3166318 h 6812607"/>
              <a:gd name="connsiteX5358" fmla="*/ 4922490 w 6682383"/>
              <a:gd name="connsiteY5358" fmla="*/ 3162597 h 6812607"/>
              <a:gd name="connsiteX5359" fmla="*/ 4915049 w 6682383"/>
              <a:gd name="connsiteY5359" fmla="*/ 3158877 h 6812607"/>
              <a:gd name="connsiteX5360" fmla="*/ 4896445 w 6682383"/>
              <a:gd name="connsiteY5360" fmla="*/ 3158877 h 6812607"/>
              <a:gd name="connsiteX5361" fmla="*/ 4896445 w 6682383"/>
              <a:gd name="connsiteY5361" fmla="*/ 3166318 h 6812607"/>
              <a:gd name="connsiteX5362" fmla="*/ 4903886 w 6682383"/>
              <a:gd name="connsiteY5362" fmla="*/ 3158877 h 6812607"/>
              <a:gd name="connsiteX5363" fmla="*/ 4896445 w 6682383"/>
              <a:gd name="connsiteY5363" fmla="*/ 3158877 h 6812607"/>
              <a:gd name="connsiteX5364" fmla="*/ 4944814 w 6682383"/>
              <a:gd name="connsiteY5364" fmla="*/ 3153296 h 6812607"/>
              <a:gd name="connsiteX5365" fmla="*/ 4933652 w 6682383"/>
              <a:gd name="connsiteY5365" fmla="*/ 3158877 h 6812607"/>
              <a:gd name="connsiteX5366" fmla="*/ 4933652 w 6682383"/>
              <a:gd name="connsiteY5366" fmla="*/ 3166318 h 6812607"/>
              <a:gd name="connsiteX5367" fmla="*/ 4948535 w 6682383"/>
              <a:gd name="connsiteY5367" fmla="*/ 3166318 h 6812607"/>
              <a:gd name="connsiteX5368" fmla="*/ 4944814 w 6682383"/>
              <a:gd name="connsiteY5368" fmla="*/ 3153296 h 6812607"/>
              <a:gd name="connsiteX5369" fmla="*/ 6042422 w 6682383"/>
              <a:gd name="connsiteY5369" fmla="*/ 3151435 h 6812607"/>
              <a:gd name="connsiteX5370" fmla="*/ 6042422 w 6682383"/>
              <a:gd name="connsiteY5370" fmla="*/ 3166318 h 6812607"/>
              <a:gd name="connsiteX5371" fmla="*/ 6049863 w 6682383"/>
              <a:gd name="connsiteY5371" fmla="*/ 3166318 h 6812607"/>
              <a:gd name="connsiteX5372" fmla="*/ 6049863 w 6682383"/>
              <a:gd name="connsiteY5372" fmla="*/ 3158877 h 6812607"/>
              <a:gd name="connsiteX5373" fmla="*/ 6049863 w 6682383"/>
              <a:gd name="connsiteY5373" fmla="*/ 3151435 h 6812607"/>
              <a:gd name="connsiteX5374" fmla="*/ 5127129 w 6682383"/>
              <a:gd name="connsiteY5374" fmla="*/ 3151435 h 6812607"/>
              <a:gd name="connsiteX5375" fmla="*/ 5134570 w 6682383"/>
              <a:gd name="connsiteY5375" fmla="*/ 3158877 h 6812607"/>
              <a:gd name="connsiteX5376" fmla="*/ 5149453 w 6682383"/>
              <a:gd name="connsiteY5376" fmla="*/ 3158877 h 6812607"/>
              <a:gd name="connsiteX5377" fmla="*/ 5156894 w 6682383"/>
              <a:gd name="connsiteY5377" fmla="*/ 3158877 h 6812607"/>
              <a:gd name="connsiteX5378" fmla="*/ 5164336 w 6682383"/>
              <a:gd name="connsiteY5378" fmla="*/ 3158877 h 6812607"/>
              <a:gd name="connsiteX5379" fmla="*/ 5156894 w 6682383"/>
              <a:gd name="connsiteY5379" fmla="*/ 3151435 h 6812607"/>
              <a:gd name="connsiteX5380" fmla="*/ 5134570 w 6682383"/>
              <a:gd name="connsiteY5380" fmla="*/ 3151435 h 6812607"/>
              <a:gd name="connsiteX5381" fmla="*/ 133945 w 6682383"/>
              <a:gd name="connsiteY5381" fmla="*/ 3143994 h 6812607"/>
              <a:gd name="connsiteX5382" fmla="*/ 133945 w 6682383"/>
              <a:gd name="connsiteY5382" fmla="*/ 3151435 h 6812607"/>
              <a:gd name="connsiteX5383" fmla="*/ 126504 w 6682383"/>
              <a:gd name="connsiteY5383" fmla="*/ 3151435 h 6812607"/>
              <a:gd name="connsiteX5384" fmla="*/ 6154043 w 6682383"/>
              <a:gd name="connsiteY5384" fmla="*/ 3136553 h 6812607"/>
              <a:gd name="connsiteX5385" fmla="*/ 6161484 w 6682383"/>
              <a:gd name="connsiteY5385" fmla="*/ 3143994 h 6812607"/>
              <a:gd name="connsiteX5386" fmla="*/ 6183808 w 6682383"/>
              <a:gd name="connsiteY5386" fmla="*/ 3151435 h 6812607"/>
              <a:gd name="connsiteX5387" fmla="*/ 6194970 w 6682383"/>
              <a:gd name="connsiteY5387" fmla="*/ 3151435 h 6812607"/>
              <a:gd name="connsiteX5388" fmla="*/ 6198691 w 6682383"/>
              <a:gd name="connsiteY5388" fmla="*/ 3151435 h 6812607"/>
              <a:gd name="connsiteX5389" fmla="*/ 6206133 w 6682383"/>
              <a:gd name="connsiteY5389" fmla="*/ 3166318 h 6812607"/>
              <a:gd name="connsiteX5390" fmla="*/ 6213574 w 6682383"/>
              <a:gd name="connsiteY5390" fmla="*/ 3166318 h 6812607"/>
              <a:gd name="connsiteX5391" fmla="*/ 6206133 w 6682383"/>
              <a:gd name="connsiteY5391" fmla="*/ 3173760 h 6812607"/>
              <a:gd name="connsiteX5392" fmla="*/ 6198691 w 6682383"/>
              <a:gd name="connsiteY5392" fmla="*/ 3173760 h 6812607"/>
              <a:gd name="connsiteX5393" fmla="*/ 6191250 w 6682383"/>
              <a:gd name="connsiteY5393" fmla="*/ 3166318 h 6812607"/>
              <a:gd name="connsiteX5394" fmla="*/ 6198691 w 6682383"/>
              <a:gd name="connsiteY5394" fmla="*/ 3166318 h 6812607"/>
              <a:gd name="connsiteX5395" fmla="*/ 6191250 w 6682383"/>
              <a:gd name="connsiteY5395" fmla="*/ 3158877 h 6812607"/>
              <a:gd name="connsiteX5396" fmla="*/ 6191250 w 6682383"/>
              <a:gd name="connsiteY5396" fmla="*/ 3166318 h 6812607"/>
              <a:gd name="connsiteX5397" fmla="*/ 6187529 w 6682383"/>
              <a:gd name="connsiteY5397" fmla="*/ 3158877 h 6812607"/>
              <a:gd name="connsiteX5398" fmla="*/ 6172646 w 6682383"/>
              <a:gd name="connsiteY5398" fmla="*/ 3158877 h 6812607"/>
              <a:gd name="connsiteX5399" fmla="*/ 6157763 w 6682383"/>
              <a:gd name="connsiteY5399" fmla="*/ 3158877 h 6812607"/>
              <a:gd name="connsiteX5400" fmla="*/ 6146601 w 6682383"/>
              <a:gd name="connsiteY5400" fmla="*/ 3151435 h 6812607"/>
              <a:gd name="connsiteX5401" fmla="*/ 6146601 w 6682383"/>
              <a:gd name="connsiteY5401" fmla="*/ 3143994 h 6812607"/>
              <a:gd name="connsiteX5402" fmla="*/ 6154043 w 6682383"/>
              <a:gd name="connsiteY5402" fmla="*/ 3136553 h 6812607"/>
              <a:gd name="connsiteX5403" fmla="*/ 5045273 w 6682383"/>
              <a:gd name="connsiteY5403" fmla="*/ 3136553 h 6812607"/>
              <a:gd name="connsiteX5404" fmla="*/ 5037832 w 6682383"/>
              <a:gd name="connsiteY5404" fmla="*/ 3151435 h 6812607"/>
              <a:gd name="connsiteX5405" fmla="*/ 5045273 w 6682383"/>
              <a:gd name="connsiteY5405" fmla="*/ 3147715 h 6812607"/>
              <a:gd name="connsiteX5406" fmla="*/ 5052715 w 6682383"/>
              <a:gd name="connsiteY5406" fmla="*/ 3143994 h 6812607"/>
              <a:gd name="connsiteX5407" fmla="*/ 5048994 w 6682383"/>
              <a:gd name="connsiteY5407" fmla="*/ 3140273 h 6812607"/>
              <a:gd name="connsiteX5408" fmla="*/ 5045273 w 6682383"/>
              <a:gd name="connsiteY5408" fmla="*/ 3136553 h 6812607"/>
              <a:gd name="connsiteX5409" fmla="*/ 4985742 w 6682383"/>
              <a:gd name="connsiteY5409" fmla="*/ 3136553 h 6812607"/>
              <a:gd name="connsiteX5410" fmla="*/ 4993183 w 6682383"/>
              <a:gd name="connsiteY5410" fmla="*/ 3143994 h 6812607"/>
              <a:gd name="connsiteX5411" fmla="*/ 5000625 w 6682383"/>
              <a:gd name="connsiteY5411" fmla="*/ 3143994 h 6812607"/>
              <a:gd name="connsiteX5412" fmla="*/ 4993183 w 6682383"/>
              <a:gd name="connsiteY5412" fmla="*/ 3140273 h 6812607"/>
              <a:gd name="connsiteX5413" fmla="*/ 4985742 w 6682383"/>
              <a:gd name="connsiteY5413" fmla="*/ 3136553 h 6812607"/>
              <a:gd name="connsiteX5414" fmla="*/ 459507 w 6682383"/>
              <a:gd name="connsiteY5414" fmla="*/ 3132832 h 6812607"/>
              <a:gd name="connsiteX5415" fmla="*/ 453926 w 6682383"/>
              <a:gd name="connsiteY5415" fmla="*/ 3136553 h 6812607"/>
              <a:gd name="connsiteX5416" fmla="*/ 461367 w 6682383"/>
              <a:gd name="connsiteY5416" fmla="*/ 3143994 h 6812607"/>
              <a:gd name="connsiteX5417" fmla="*/ 461367 w 6682383"/>
              <a:gd name="connsiteY5417" fmla="*/ 3136553 h 6812607"/>
              <a:gd name="connsiteX5418" fmla="*/ 459507 w 6682383"/>
              <a:gd name="connsiteY5418" fmla="*/ 3132832 h 6812607"/>
              <a:gd name="connsiteX5419" fmla="*/ 468809 w 6682383"/>
              <a:gd name="connsiteY5419" fmla="*/ 3129111 h 6812607"/>
              <a:gd name="connsiteX5420" fmla="*/ 468809 w 6682383"/>
              <a:gd name="connsiteY5420" fmla="*/ 3136553 h 6812607"/>
              <a:gd name="connsiteX5421" fmla="*/ 476250 w 6682383"/>
              <a:gd name="connsiteY5421" fmla="*/ 3136553 h 6812607"/>
              <a:gd name="connsiteX5422" fmla="*/ 476250 w 6682383"/>
              <a:gd name="connsiteY5422" fmla="*/ 3129111 h 6812607"/>
              <a:gd name="connsiteX5423" fmla="*/ 468809 w 6682383"/>
              <a:gd name="connsiteY5423" fmla="*/ 3129111 h 6812607"/>
              <a:gd name="connsiteX5424" fmla="*/ 6098232 w 6682383"/>
              <a:gd name="connsiteY5424" fmla="*/ 3121670 h 6812607"/>
              <a:gd name="connsiteX5425" fmla="*/ 6101953 w 6682383"/>
              <a:gd name="connsiteY5425" fmla="*/ 3129111 h 6812607"/>
              <a:gd name="connsiteX5426" fmla="*/ 6098232 w 6682383"/>
              <a:gd name="connsiteY5426" fmla="*/ 3129111 h 6812607"/>
              <a:gd name="connsiteX5427" fmla="*/ 6094511 w 6682383"/>
              <a:gd name="connsiteY5427" fmla="*/ 3129111 h 6812607"/>
              <a:gd name="connsiteX5428" fmla="*/ 6098232 w 6682383"/>
              <a:gd name="connsiteY5428" fmla="*/ 3121670 h 6812607"/>
              <a:gd name="connsiteX5429" fmla="*/ 259054 w 6682383"/>
              <a:gd name="connsiteY5429" fmla="*/ 3120275 h 6812607"/>
              <a:gd name="connsiteX5430" fmla="*/ 260449 w 6682383"/>
              <a:gd name="connsiteY5430" fmla="*/ 3121670 h 6812607"/>
              <a:gd name="connsiteX5431" fmla="*/ 249287 w 6682383"/>
              <a:gd name="connsiteY5431" fmla="*/ 3143994 h 6812607"/>
              <a:gd name="connsiteX5432" fmla="*/ 230684 w 6682383"/>
              <a:gd name="connsiteY5432" fmla="*/ 3158877 h 6812607"/>
              <a:gd name="connsiteX5433" fmla="*/ 238125 w 6682383"/>
              <a:gd name="connsiteY5433" fmla="*/ 3143994 h 6812607"/>
              <a:gd name="connsiteX5434" fmla="*/ 259054 w 6682383"/>
              <a:gd name="connsiteY5434" fmla="*/ 3120275 h 6812607"/>
              <a:gd name="connsiteX5435" fmla="*/ 4546699 w 6682383"/>
              <a:gd name="connsiteY5435" fmla="*/ 3114228 h 6812607"/>
              <a:gd name="connsiteX5436" fmla="*/ 4546699 w 6682383"/>
              <a:gd name="connsiteY5436" fmla="*/ 3121670 h 6812607"/>
              <a:gd name="connsiteX5437" fmla="*/ 4554140 w 6682383"/>
              <a:gd name="connsiteY5437" fmla="*/ 3121670 h 6812607"/>
              <a:gd name="connsiteX5438" fmla="*/ 4546699 w 6682383"/>
              <a:gd name="connsiteY5438" fmla="*/ 3114228 h 6812607"/>
              <a:gd name="connsiteX5439" fmla="*/ 156270 w 6682383"/>
              <a:gd name="connsiteY5439" fmla="*/ 3114228 h 6812607"/>
              <a:gd name="connsiteX5440" fmla="*/ 141387 w 6682383"/>
              <a:gd name="connsiteY5440" fmla="*/ 3129111 h 6812607"/>
              <a:gd name="connsiteX5441" fmla="*/ 141387 w 6682383"/>
              <a:gd name="connsiteY5441" fmla="*/ 3121670 h 6812607"/>
              <a:gd name="connsiteX5442" fmla="*/ 4752268 w 6682383"/>
              <a:gd name="connsiteY5442" fmla="*/ 3109577 h 6812607"/>
              <a:gd name="connsiteX5443" fmla="*/ 4740176 w 6682383"/>
              <a:gd name="connsiteY5443" fmla="*/ 3114228 h 6812607"/>
              <a:gd name="connsiteX5444" fmla="*/ 4725293 w 6682383"/>
              <a:gd name="connsiteY5444" fmla="*/ 3114228 h 6812607"/>
              <a:gd name="connsiteX5445" fmla="*/ 4740176 w 6682383"/>
              <a:gd name="connsiteY5445" fmla="*/ 3121670 h 6812607"/>
              <a:gd name="connsiteX5446" fmla="*/ 4755058 w 6682383"/>
              <a:gd name="connsiteY5446" fmla="*/ 3114228 h 6812607"/>
              <a:gd name="connsiteX5447" fmla="*/ 4758779 w 6682383"/>
              <a:gd name="connsiteY5447" fmla="*/ 3110508 h 6812607"/>
              <a:gd name="connsiteX5448" fmla="*/ 4752268 w 6682383"/>
              <a:gd name="connsiteY5448" fmla="*/ 3109577 h 6812607"/>
              <a:gd name="connsiteX5449" fmla="*/ 6131718 w 6682383"/>
              <a:gd name="connsiteY5449" fmla="*/ 3106787 h 6812607"/>
              <a:gd name="connsiteX5450" fmla="*/ 6139160 w 6682383"/>
              <a:gd name="connsiteY5450" fmla="*/ 3106787 h 6812607"/>
              <a:gd name="connsiteX5451" fmla="*/ 6139160 w 6682383"/>
              <a:gd name="connsiteY5451" fmla="*/ 3114228 h 6812607"/>
              <a:gd name="connsiteX5452" fmla="*/ 6131718 w 6682383"/>
              <a:gd name="connsiteY5452" fmla="*/ 3106787 h 6812607"/>
              <a:gd name="connsiteX5453" fmla="*/ 4658320 w 6682383"/>
              <a:gd name="connsiteY5453" fmla="*/ 3106787 h 6812607"/>
              <a:gd name="connsiteX5454" fmla="*/ 4658320 w 6682383"/>
              <a:gd name="connsiteY5454" fmla="*/ 3114228 h 6812607"/>
              <a:gd name="connsiteX5455" fmla="*/ 4665761 w 6682383"/>
              <a:gd name="connsiteY5455" fmla="*/ 3114228 h 6812607"/>
              <a:gd name="connsiteX5456" fmla="*/ 4658320 w 6682383"/>
              <a:gd name="connsiteY5456" fmla="*/ 3106787 h 6812607"/>
              <a:gd name="connsiteX5457" fmla="*/ 4360664 w 6682383"/>
              <a:gd name="connsiteY5457" fmla="*/ 3106787 h 6812607"/>
              <a:gd name="connsiteX5458" fmla="*/ 4353223 w 6682383"/>
              <a:gd name="connsiteY5458" fmla="*/ 3114228 h 6812607"/>
              <a:gd name="connsiteX5459" fmla="*/ 4360664 w 6682383"/>
              <a:gd name="connsiteY5459" fmla="*/ 3114228 h 6812607"/>
              <a:gd name="connsiteX5460" fmla="*/ 4368105 w 6682383"/>
              <a:gd name="connsiteY5460" fmla="*/ 3114228 h 6812607"/>
              <a:gd name="connsiteX5461" fmla="*/ 4360664 w 6682383"/>
              <a:gd name="connsiteY5461" fmla="*/ 3106787 h 6812607"/>
              <a:gd name="connsiteX5462" fmla="*/ 4627624 w 6682383"/>
              <a:gd name="connsiteY5462" fmla="*/ 3102136 h 6812607"/>
              <a:gd name="connsiteX5463" fmla="*/ 4628554 w 6682383"/>
              <a:gd name="connsiteY5463" fmla="*/ 3106787 h 6812607"/>
              <a:gd name="connsiteX5464" fmla="*/ 4621113 w 6682383"/>
              <a:gd name="connsiteY5464" fmla="*/ 3106787 h 6812607"/>
              <a:gd name="connsiteX5465" fmla="*/ 4624834 w 6682383"/>
              <a:gd name="connsiteY5465" fmla="*/ 3103066 h 6812607"/>
              <a:gd name="connsiteX5466" fmla="*/ 4627624 w 6682383"/>
              <a:gd name="connsiteY5466" fmla="*/ 3102136 h 6812607"/>
              <a:gd name="connsiteX5467" fmla="*/ 5134570 w 6682383"/>
              <a:gd name="connsiteY5467" fmla="*/ 3099345 h 6812607"/>
              <a:gd name="connsiteX5468" fmla="*/ 5142011 w 6682383"/>
              <a:gd name="connsiteY5468" fmla="*/ 3106787 h 6812607"/>
              <a:gd name="connsiteX5469" fmla="*/ 5149453 w 6682383"/>
              <a:gd name="connsiteY5469" fmla="*/ 3099345 h 6812607"/>
              <a:gd name="connsiteX5470" fmla="*/ 4427636 w 6682383"/>
              <a:gd name="connsiteY5470" fmla="*/ 3099345 h 6812607"/>
              <a:gd name="connsiteX5471" fmla="*/ 4427636 w 6682383"/>
              <a:gd name="connsiteY5471" fmla="*/ 3106787 h 6812607"/>
              <a:gd name="connsiteX5472" fmla="*/ 4435078 w 6682383"/>
              <a:gd name="connsiteY5472" fmla="*/ 3106787 h 6812607"/>
              <a:gd name="connsiteX5473" fmla="*/ 4431357 w 6682383"/>
              <a:gd name="connsiteY5473" fmla="*/ 3103066 h 6812607"/>
              <a:gd name="connsiteX5474" fmla="*/ 4427636 w 6682383"/>
              <a:gd name="connsiteY5474" fmla="*/ 3099345 h 6812607"/>
              <a:gd name="connsiteX5475" fmla="*/ 4263926 w 6682383"/>
              <a:gd name="connsiteY5475" fmla="*/ 3099345 h 6812607"/>
              <a:gd name="connsiteX5476" fmla="*/ 4256484 w 6682383"/>
              <a:gd name="connsiteY5476" fmla="*/ 3106787 h 6812607"/>
              <a:gd name="connsiteX5477" fmla="*/ 4263926 w 6682383"/>
              <a:gd name="connsiteY5477" fmla="*/ 3106787 h 6812607"/>
              <a:gd name="connsiteX5478" fmla="*/ 4263926 w 6682383"/>
              <a:gd name="connsiteY5478" fmla="*/ 3099345 h 6812607"/>
              <a:gd name="connsiteX5479" fmla="*/ 5104804 w 6682383"/>
              <a:gd name="connsiteY5479" fmla="*/ 3091905 h 6812607"/>
              <a:gd name="connsiteX5480" fmla="*/ 5097363 w 6682383"/>
              <a:gd name="connsiteY5480" fmla="*/ 3099345 h 6812607"/>
              <a:gd name="connsiteX5481" fmla="*/ 5108525 w 6682383"/>
              <a:gd name="connsiteY5481" fmla="*/ 3099345 h 6812607"/>
              <a:gd name="connsiteX5482" fmla="*/ 5104804 w 6682383"/>
              <a:gd name="connsiteY5482" fmla="*/ 3091905 h 6812607"/>
              <a:gd name="connsiteX5483" fmla="*/ 4732734 w 6682383"/>
              <a:gd name="connsiteY5483" fmla="*/ 3091905 h 6812607"/>
              <a:gd name="connsiteX5484" fmla="*/ 4725293 w 6682383"/>
              <a:gd name="connsiteY5484" fmla="*/ 3099345 h 6812607"/>
              <a:gd name="connsiteX5485" fmla="*/ 4732734 w 6682383"/>
              <a:gd name="connsiteY5485" fmla="*/ 3099345 h 6812607"/>
              <a:gd name="connsiteX5486" fmla="*/ 4740176 w 6682383"/>
              <a:gd name="connsiteY5486" fmla="*/ 3099345 h 6812607"/>
              <a:gd name="connsiteX5487" fmla="*/ 275332 w 6682383"/>
              <a:gd name="connsiteY5487" fmla="*/ 3091905 h 6812607"/>
              <a:gd name="connsiteX5488" fmla="*/ 290215 w 6682383"/>
              <a:gd name="connsiteY5488" fmla="*/ 3099345 h 6812607"/>
              <a:gd name="connsiteX5489" fmla="*/ 286494 w 6682383"/>
              <a:gd name="connsiteY5489" fmla="*/ 3114228 h 6812607"/>
              <a:gd name="connsiteX5490" fmla="*/ 293936 w 6682383"/>
              <a:gd name="connsiteY5490" fmla="*/ 3121670 h 6812607"/>
              <a:gd name="connsiteX5491" fmla="*/ 305098 w 6682383"/>
              <a:gd name="connsiteY5491" fmla="*/ 3121670 h 6812607"/>
              <a:gd name="connsiteX5492" fmla="*/ 312539 w 6682383"/>
              <a:gd name="connsiteY5492" fmla="*/ 3121670 h 6812607"/>
              <a:gd name="connsiteX5493" fmla="*/ 305098 w 6682383"/>
              <a:gd name="connsiteY5493" fmla="*/ 3129111 h 6812607"/>
              <a:gd name="connsiteX5494" fmla="*/ 290215 w 6682383"/>
              <a:gd name="connsiteY5494" fmla="*/ 3136553 h 6812607"/>
              <a:gd name="connsiteX5495" fmla="*/ 290215 w 6682383"/>
              <a:gd name="connsiteY5495" fmla="*/ 3143994 h 6812607"/>
              <a:gd name="connsiteX5496" fmla="*/ 282774 w 6682383"/>
              <a:gd name="connsiteY5496" fmla="*/ 3143994 h 6812607"/>
              <a:gd name="connsiteX5497" fmla="*/ 275332 w 6682383"/>
              <a:gd name="connsiteY5497" fmla="*/ 3136553 h 6812607"/>
              <a:gd name="connsiteX5498" fmla="*/ 271611 w 6682383"/>
              <a:gd name="connsiteY5498" fmla="*/ 3114228 h 6812607"/>
              <a:gd name="connsiteX5499" fmla="*/ 275332 w 6682383"/>
              <a:gd name="connsiteY5499" fmla="*/ 3091905 h 6812607"/>
              <a:gd name="connsiteX5500" fmla="*/ 176734 w 6682383"/>
              <a:gd name="connsiteY5500" fmla="*/ 3087253 h 6812607"/>
              <a:gd name="connsiteX5501" fmla="*/ 178594 w 6682383"/>
              <a:gd name="connsiteY5501" fmla="*/ 3088183 h 6812607"/>
              <a:gd name="connsiteX5502" fmla="*/ 178594 w 6682383"/>
              <a:gd name="connsiteY5502" fmla="*/ 3091905 h 6812607"/>
              <a:gd name="connsiteX5503" fmla="*/ 171152 w 6682383"/>
              <a:gd name="connsiteY5503" fmla="*/ 3091905 h 6812607"/>
              <a:gd name="connsiteX5504" fmla="*/ 176734 w 6682383"/>
              <a:gd name="connsiteY5504" fmla="*/ 3087253 h 6812607"/>
              <a:gd name="connsiteX5505" fmla="*/ 6154043 w 6682383"/>
              <a:gd name="connsiteY5505" fmla="*/ 3084463 h 6812607"/>
              <a:gd name="connsiteX5506" fmla="*/ 6157763 w 6682383"/>
              <a:gd name="connsiteY5506" fmla="*/ 3088183 h 6812607"/>
              <a:gd name="connsiteX5507" fmla="*/ 6150322 w 6682383"/>
              <a:gd name="connsiteY5507" fmla="*/ 3091905 h 6812607"/>
              <a:gd name="connsiteX5508" fmla="*/ 6146601 w 6682383"/>
              <a:gd name="connsiteY5508" fmla="*/ 3091905 h 6812607"/>
              <a:gd name="connsiteX5509" fmla="*/ 4576465 w 6682383"/>
              <a:gd name="connsiteY5509" fmla="*/ 3084463 h 6812607"/>
              <a:gd name="connsiteX5510" fmla="*/ 4569023 w 6682383"/>
              <a:gd name="connsiteY5510" fmla="*/ 3091905 h 6812607"/>
              <a:gd name="connsiteX5511" fmla="*/ 4576465 w 6682383"/>
              <a:gd name="connsiteY5511" fmla="*/ 3099345 h 6812607"/>
              <a:gd name="connsiteX5512" fmla="*/ 4583906 w 6682383"/>
              <a:gd name="connsiteY5512" fmla="*/ 3106787 h 6812607"/>
              <a:gd name="connsiteX5513" fmla="*/ 4583906 w 6682383"/>
              <a:gd name="connsiteY5513" fmla="*/ 3114228 h 6812607"/>
              <a:gd name="connsiteX5514" fmla="*/ 4598789 w 6682383"/>
              <a:gd name="connsiteY5514" fmla="*/ 3114228 h 6812607"/>
              <a:gd name="connsiteX5515" fmla="*/ 4609951 w 6682383"/>
              <a:gd name="connsiteY5515" fmla="*/ 3110508 h 6812607"/>
              <a:gd name="connsiteX5516" fmla="*/ 4628554 w 6682383"/>
              <a:gd name="connsiteY5516" fmla="*/ 3114228 h 6812607"/>
              <a:gd name="connsiteX5517" fmla="*/ 4643437 w 6682383"/>
              <a:gd name="connsiteY5517" fmla="*/ 3106787 h 6812607"/>
              <a:gd name="connsiteX5518" fmla="*/ 4628554 w 6682383"/>
              <a:gd name="connsiteY5518" fmla="*/ 3099345 h 6812607"/>
              <a:gd name="connsiteX5519" fmla="*/ 4621113 w 6682383"/>
              <a:gd name="connsiteY5519" fmla="*/ 3095625 h 6812607"/>
              <a:gd name="connsiteX5520" fmla="*/ 4609951 w 6682383"/>
              <a:gd name="connsiteY5520" fmla="*/ 3091905 h 6812607"/>
              <a:gd name="connsiteX5521" fmla="*/ 4591347 w 6682383"/>
              <a:gd name="connsiteY5521" fmla="*/ 3091905 h 6812607"/>
              <a:gd name="connsiteX5522" fmla="*/ 4583906 w 6682383"/>
              <a:gd name="connsiteY5522" fmla="*/ 3091905 h 6812607"/>
              <a:gd name="connsiteX5523" fmla="*/ 4583906 w 6682383"/>
              <a:gd name="connsiteY5523" fmla="*/ 3084463 h 6812607"/>
              <a:gd name="connsiteX5524" fmla="*/ 4546699 w 6682383"/>
              <a:gd name="connsiteY5524" fmla="*/ 3084463 h 6812607"/>
              <a:gd name="connsiteX5525" fmla="*/ 4531816 w 6682383"/>
              <a:gd name="connsiteY5525" fmla="*/ 3091905 h 6812607"/>
              <a:gd name="connsiteX5526" fmla="*/ 4539258 w 6682383"/>
              <a:gd name="connsiteY5526" fmla="*/ 3091905 h 6812607"/>
              <a:gd name="connsiteX5527" fmla="*/ 4546699 w 6682383"/>
              <a:gd name="connsiteY5527" fmla="*/ 3091905 h 6812607"/>
              <a:gd name="connsiteX5528" fmla="*/ 4546699 w 6682383"/>
              <a:gd name="connsiteY5528" fmla="*/ 3099345 h 6812607"/>
              <a:gd name="connsiteX5529" fmla="*/ 4546699 w 6682383"/>
              <a:gd name="connsiteY5529" fmla="*/ 3106787 h 6812607"/>
              <a:gd name="connsiteX5530" fmla="*/ 4554140 w 6682383"/>
              <a:gd name="connsiteY5530" fmla="*/ 3106787 h 6812607"/>
              <a:gd name="connsiteX5531" fmla="*/ 4557861 w 6682383"/>
              <a:gd name="connsiteY5531" fmla="*/ 3099345 h 6812607"/>
              <a:gd name="connsiteX5532" fmla="*/ 4561582 w 6682383"/>
              <a:gd name="connsiteY5532" fmla="*/ 3091905 h 6812607"/>
              <a:gd name="connsiteX5533" fmla="*/ 349746 w 6682383"/>
              <a:gd name="connsiteY5533" fmla="*/ 3084463 h 6812607"/>
              <a:gd name="connsiteX5534" fmla="*/ 357188 w 6682383"/>
              <a:gd name="connsiteY5534" fmla="*/ 3084463 h 6812607"/>
              <a:gd name="connsiteX5535" fmla="*/ 349746 w 6682383"/>
              <a:gd name="connsiteY5535" fmla="*/ 3099345 h 6812607"/>
              <a:gd name="connsiteX5536" fmla="*/ 297656 w 6682383"/>
              <a:gd name="connsiteY5536" fmla="*/ 3099345 h 6812607"/>
              <a:gd name="connsiteX5537" fmla="*/ 319981 w 6682383"/>
              <a:gd name="connsiteY5537" fmla="*/ 3091905 h 6812607"/>
              <a:gd name="connsiteX5538" fmla="*/ 349746 w 6682383"/>
              <a:gd name="connsiteY5538" fmla="*/ 3084463 h 6812607"/>
              <a:gd name="connsiteX5539" fmla="*/ 379512 w 6682383"/>
              <a:gd name="connsiteY5539" fmla="*/ 3077021 h 6812607"/>
              <a:gd name="connsiteX5540" fmla="*/ 386953 w 6682383"/>
              <a:gd name="connsiteY5540" fmla="*/ 3084463 h 6812607"/>
              <a:gd name="connsiteX5541" fmla="*/ 372070 w 6682383"/>
              <a:gd name="connsiteY5541" fmla="*/ 3084463 h 6812607"/>
              <a:gd name="connsiteX5542" fmla="*/ 379512 w 6682383"/>
              <a:gd name="connsiteY5542" fmla="*/ 3077021 h 6812607"/>
              <a:gd name="connsiteX5543" fmla="*/ 4866679 w 6682383"/>
              <a:gd name="connsiteY5543" fmla="*/ 3069580 h 6812607"/>
              <a:gd name="connsiteX5544" fmla="*/ 4874121 w 6682383"/>
              <a:gd name="connsiteY5544" fmla="*/ 3077021 h 6812607"/>
              <a:gd name="connsiteX5545" fmla="*/ 4881562 w 6682383"/>
              <a:gd name="connsiteY5545" fmla="*/ 3069580 h 6812607"/>
              <a:gd name="connsiteX5546" fmla="*/ 4695527 w 6682383"/>
              <a:gd name="connsiteY5546" fmla="*/ 3069580 h 6812607"/>
              <a:gd name="connsiteX5547" fmla="*/ 4688086 w 6682383"/>
              <a:gd name="connsiteY5547" fmla="*/ 3077021 h 6812607"/>
              <a:gd name="connsiteX5548" fmla="*/ 4673203 w 6682383"/>
              <a:gd name="connsiteY5548" fmla="*/ 3077021 h 6812607"/>
              <a:gd name="connsiteX5549" fmla="*/ 4665761 w 6682383"/>
              <a:gd name="connsiteY5549" fmla="*/ 3080742 h 6812607"/>
              <a:gd name="connsiteX5550" fmla="*/ 4673203 w 6682383"/>
              <a:gd name="connsiteY5550" fmla="*/ 3084463 h 6812607"/>
              <a:gd name="connsiteX5551" fmla="*/ 4665761 w 6682383"/>
              <a:gd name="connsiteY5551" fmla="*/ 3091905 h 6812607"/>
              <a:gd name="connsiteX5552" fmla="*/ 4673203 w 6682383"/>
              <a:gd name="connsiteY5552" fmla="*/ 3099345 h 6812607"/>
              <a:gd name="connsiteX5553" fmla="*/ 4702968 w 6682383"/>
              <a:gd name="connsiteY5553" fmla="*/ 3099345 h 6812607"/>
              <a:gd name="connsiteX5554" fmla="*/ 4695527 w 6682383"/>
              <a:gd name="connsiteY5554" fmla="*/ 3091905 h 6812607"/>
              <a:gd name="connsiteX5555" fmla="*/ 4702968 w 6682383"/>
              <a:gd name="connsiteY5555" fmla="*/ 3091905 h 6812607"/>
              <a:gd name="connsiteX5556" fmla="*/ 4706689 w 6682383"/>
              <a:gd name="connsiteY5556" fmla="*/ 3095625 h 6812607"/>
              <a:gd name="connsiteX5557" fmla="*/ 4717851 w 6682383"/>
              <a:gd name="connsiteY5557" fmla="*/ 3099345 h 6812607"/>
              <a:gd name="connsiteX5558" fmla="*/ 4717851 w 6682383"/>
              <a:gd name="connsiteY5558" fmla="*/ 3091905 h 6812607"/>
              <a:gd name="connsiteX5559" fmla="*/ 4717851 w 6682383"/>
              <a:gd name="connsiteY5559" fmla="*/ 3084463 h 6812607"/>
              <a:gd name="connsiteX5560" fmla="*/ 4710410 w 6682383"/>
              <a:gd name="connsiteY5560" fmla="*/ 3084463 h 6812607"/>
              <a:gd name="connsiteX5561" fmla="*/ 4702968 w 6682383"/>
              <a:gd name="connsiteY5561" fmla="*/ 3077021 h 6812607"/>
              <a:gd name="connsiteX5562" fmla="*/ 4706689 w 6682383"/>
              <a:gd name="connsiteY5562" fmla="*/ 3073301 h 6812607"/>
              <a:gd name="connsiteX5563" fmla="*/ 4695527 w 6682383"/>
              <a:gd name="connsiteY5563" fmla="*/ 3069580 h 6812607"/>
              <a:gd name="connsiteX5564" fmla="*/ 4918769 w 6682383"/>
              <a:gd name="connsiteY5564" fmla="*/ 3062138 h 6812607"/>
              <a:gd name="connsiteX5565" fmla="*/ 4918769 w 6682383"/>
              <a:gd name="connsiteY5565" fmla="*/ 3077021 h 6812607"/>
              <a:gd name="connsiteX5566" fmla="*/ 4948535 w 6682383"/>
              <a:gd name="connsiteY5566" fmla="*/ 3073301 h 6812607"/>
              <a:gd name="connsiteX5567" fmla="*/ 4918769 w 6682383"/>
              <a:gd name="connsiteY5567" fmla="*/ 3062138 h 6812607"/>
              <a:gd name="connsiteX5568" fmla="*/ 4743896 w 6682383"/>
              <a:gd name="connsiteY5568" fmla="*/ 3062138 h 6812607"/>
              <a:gd name="connsiteX5569" fmla="*/ 4732734 w 6682383"/>
              <a:gd name="connsiteY5569" fmla="*/ 3069580 h 6812607"/>
              <a:gd name="connsiteX5570" fmla="*/ 4725293 w 6682383"/>
              <a:gd name="connsiteY5570" fmla="*/ 3073301 h 6812607"/>
              <a:gd name="connsiteX5571" fmla="*/ 4732734 w 6682383"/>
              <a:gd name="connsiteY5571" fmla="*/ 3077021 h 6812607"/>
              <a:gd name="connsiteX5572" fmla="*/ 4740176 w 6682383"/>
              <a:gd name="connsiteY5572" fmla="*/ 3077021 h 6812607"/>
              <a:gd name="connsiteX5573" fmla="*/ 4740176 w 6682383"/>
              <a:gd name="connsiteY5573" fmla="*/ 3069580 h 6812607"/>
              <a:gd name="connsiteX5574" fmla="*/ 4747617 w 6682383"/>
              <a:gd name="connsiteY5574" fmla="*/ 3069580 h 6812607"/>
              <a:gd name="connsiteX5575" fmla="*/ 4743896 w 6682383"/>
              <a:gd name="connsiteY5575" fmla="*/ 3062138 h 6812607"/>
              <a:gd name="connsiteX5576" fmla="*/ 3370958 w 6682383"/>
              <a:gd name="connsiteY5576" fmla="*/ 3062138 h 6812607"/>
              <a:gd name="connsiteX5577" fmla="*/ 3374678 w 6682383"/>
              <a:gd name="connsiteY5577" fmla="*/ 3069580 h 6812607"/>
              <a:gd name="connsiteX5578" fmla="*/ 3382119 w 6682383"/>
              <a:gd name="connsiteY5578" fmla="*/ 3065859 h 6812607"/>
              <a:gd name="connsiteX5579" fmla="*/ 3385840 w 6682383"/>
              <a:gd name="connsiteY5579" fmla="*/ 3062138 h 6812607"/>
              <a:gd name="connsiteX5580" fmla="*/ 513457 w 6682383"/>
              <a:gd name="connsiteY5580" fmla="*/ 3062138 h 6812607"/>
              <a:gd name="connsiteX5581" fmla="*/ 513457 w 6682383"/>
              <a:gd name="connsiteY5581" fmla="*/ 3069580 h 6812607"/>
              <a:gd name="connsiteX5582" fmla="*/ 520898 w 6682383"/>
              <a:gd name="connsiteY5582" fmla="*/ 3062138 h 6812607"/>
              <a:gd name="connsiteX5583" fmla="*/ 513457 w 6682383"/>
              <a:gd name="connsiteY5583" fmla="*/ 3062138 h 6812607"/>
              <a:gd name="connsiteX5584" fmla="*/ 6020097 w 6682383"/>
              <a:gd name="connsiteY5584" fmla="*/ 3054697 h 6812607"/>
              <a:gd name="connsiteX5585" fmla="*/ 6020097 w 6682383"/>
              <a:gd name="connsiteY5585" fmla="*/ 3062138 h 6812607"/>
              <a:gd name="connsiteX5586" fmla="*/ 6027539 w 6682383"/>
              <a:gd name="connsiteY5586" fmla="*/ 3062138 h 6812607"/>
              <a:gd name="connsiteX5587" fmla="*/ 6020097 w 6682383"/>
              <a:gd name="connsiteY5587" fmla="*/ 3054697 h 6812607"/>
              <a:gd name="connsiteX5588" fmla="*/ 4673203 w 6682383"/>
              <a:gd name="connsiteY5588" fmla="*/ 3054697 h 6812607"/>
              <a:gd name="connsiteX5589" fmla="*/ 4673203 w 6682383"/>
              <a:gd name="connsiteY5589" fmla="*/ 3062138 h 6812607"/>
              <a:gd name="connsiteX5590" fmla="*/ 4680644 w 6682383"/>
              <a:gd name="connsiteY5590" fmla="*/ 3062138 h 6812607"/>
              <a:gd name="connsiteX5591" fmla="*/ 4673203 w 6682383"/>
              <a:gd name="connsiteY5591" fmla="*/ 3054697 h 6812607"/>
              <a:gd name="connsiteX5592" fmla="*/ 6096372 w 6682383"/>
              <a:gd name="connsiteY5592" fmla="*/ 3050977 h 6812607"/>
              <a:gd name="connsiteX5593" fmla="*/ 6109394 w 6682383"/>
              <a:gd name="connsiteY5593" fmla="*/ 3054697 h 6812607"/>
              <a:gd name="connsiteX5594" fmla="*/ 6131718 w 6682383"/>
              <a:gd name="connsiteY5594" fmla="*/ 3077021 h 6812607"/>
              <a:gd name="connsiteX5595" fmla="*/ 6124277 w 6682383"/>
              <a:gd name="connsiteY5595" fmla="*/ 3077021 h 6812607"/>
              <a:gd name="connsiteX5596" fmla="*/ 6087070 w 6682383"/>
              <a:gd name="connsiteY5596" fmla="*/ 3054697 h 6812607"/>
              <a:gd name="connsiteX5597" fmla="*/ 6096372 w 6682383"/>
              <a:gd name="connsiteY5597" fmla="*/ 3050977 h 6812607"/>
              <a:gd name="connsiteX5598" fmla="*/ 6213574 w 6682383"/>
              <a:gd name="connsiteY5598" fmla="*/ 3047256 h 6812607"/>
              <a:gd name="connsiteX5599" fmla="*/ 6228457 w 6682383"/>
              <a:gd name="connsiteY5599" fmla="*/ 3047256 h 6812607"/>
              <a:gd name="connsiteX5600" fmla="*/ 6221015 w 6682383"/>
              <a:gd name="connsiteY5600" fmla="*/ 3054697 h 6812607"/>
              <a:gd name="connsiteX5601" fmla="*/ 6213574 w 6682383"/>
              <a:gd name="connsiteY5601" fmla="*/ 3054697 h 6812607"/>
              <a:gd name="connsiteX5602" fmla="*/ 6213574 w 6682383"/>
              <a:gd name="connsiteY5602" fmla="*/ 3047256 h 6812607"/>
              <a:gd name="connsiteX5603" fmla="*/ 3430488 w 6682383"/>
              <a:gd name="connsiteY5603" fmla="*/ 3032373 h 6812607"/>
              <a:gd name="connsiteX5604" fmla="*/ 3423048 w 6682383"/>
              <a:gd name="connsiteY5604" fmla="*/ 3039814 h 6812607"/>
              <a:gd name="connsiteX5605" fmla="*/ 3415605 w 6682383"/>
              <a:gd name="connsiteY5605" fmla="*/ 3039814 h 6812607"/>
              <a:gd name="connsiteX5606" fmla="*/ 3408165 w 6682383"/>
              <a:gd name="connsiteY5606" fmla="*/ 3039814 h 6812607"/>
              <a:gd name="connsiteX5607" fmla="*/ 3408165 w 6682383"/>
              <a:gd name="connsiteY5607" fmla="*/ 3054697 h 6812607"/>
              <a:gd name="connsiteX5608" fmla="*/ 3430488 w 6682383"/>
              <a:gd name="connsiteY5608" fmla="*/ 3047256 h 6812607"/>
              <a:gd name="connsiteX5609" fmla="*/ 3430488 w 6682383"/>
              <a:gd name="connsiteY5609" fmla="*/ 3032373 h 6812607"/>
              <a:gd name="connsiteX5610" fmla="*/ 491133 w 6682383"/>
              <a:gd name="connsiteY5610" fmla="*/ 3032373 h 6812607"/>
              <a:gd name="connsiteX5611" fmla="*/ 498574 w 6682383"/>
              <a:gd name="connsiteY5611" fmla="*/ 3032373 h 6812607"/>
              <a:gd name="connsiteX5612" fmla="*/ 491133 w 6682383"/>
              <a:gd name="connsiteY5612" fmla="*/ 3034234 h 6812607"/>
              <a:gd name="connsiteX5613" fmla="*/ 342305 w 6682383"/>
              <a:gd name="connsiteY5613" fmla="*/ 3032373 h 6812607"/>
              <a:gd name="connsiteX5614" fmla="*/ 334863 w 6682383"/>
              <a:gd name="connsiteY5614" fmla="*/ 3047256 h 6812607"/>
              <a:gd name="connsiteX5615" fmla="*/ 319981 w 6682383"/>
              <a:gd name="connsiteY5615" fmla="*/ 3065859 h 6812607"/>
              <a:gd name="connsiteX5616" fmla="*/ 312539 w 6682383"/>
              <a:gd name="connsiteY5616" fmla="*/ 3080742 h 6812607"/>
              <a:gd name="connsiteX5617" fmla="*/ 297656 w 6682383"/>
              <a:gd name="connsiteY5617" fmla="*/ 3084463 h 6812607"/>
              <a:gd name="connsiteX5618" fmla="*/ 305098 w 6682383"/>
              <a:gd name="connsiteY5618" fmla="*/ 3069580 h 6812607"/>
              <a:gd name="connsiteX5619" fmla="*/ 316260 w 6682383"/>
              <a:gd name="connsiteY5619" fmla="*/ 3065859 h 6812607"/>
              <a:gd name="connsiteX5620" fmla="*/ 319981 w 6682383"/>
              <a:gd name="connsiteY5620" fmla="*/ 3054697 h 6812607"/>
              <a:gd name="connsiteX5621" fmla="*/ 331143 w 6682383"/>
              <a:gd name="connsiteY5621" fmla="*/ 3039814 h 6812607"/>
              <a:gd name="connsiteX5622" fmla="*/ 342305 w 6682383"/>
              <a:gd name="connsiteY5622" fmla="*/ 3032373 h 6812607"/>
              <a:gd name="connsiteX5623" fmla="*/ 6221015 w 6682383"/>
              <a:gd name="connsiteY5623" fmla="*/ 3024931 h 6812607"/>
              <a:gd name="connsiteX5624" fmla="*/ 6228457 w 6682383"/>
              <a:gd name="connsiteY5624" fmla="*/ 3032373 h 6812607"/>
              <a:gd name="connsiteX5625" fmla="*/ 6221015 w 6682383"/>
              <a:gd name="connsiteY5625" fmla="*/ 3032373 h 6812607"/>
              <a:gd name="connsiteX5626" fmla="*/ 6221015 w 6682383"/>
              <a:gd name="connsiteY5626" fmla="*/ 3024931 h 6812607"/>
              <a:gd name="connsiteX5627" fmla="*/ 6131718 w 6682383"/>
              <a:gd name="connsiteY5627" fmla="*/ 3024931 h 6812607"/>
              <a:gd name="connsiteX5628" fmla="*/ 6146601 w 6682383"/>
              <a:gd name="connsiteY5628" fmla="*/ 3024931 h 6812607"/>
              <a:gd name="connsiteX5629" fmla="*/ 6161484 w 6682383"/>
              <a:gd name="connsiteY5629" fmla="*/ 3032373 h 6812607"/>
              <a:gd name="connsiteX5630" fmla="*/ 6150322 w 6682383"/>
              <a:gd name="connsiteY5630" fmla="*/ 3032373 h 6812607"/>
              <a:gd name="connsiteX5631" fmla="*/ 6146601 w 6682383"/>
              <a:gd name="connsiteY5631" fmla="*/ 3032373 h 6812607"/>
              <a:gd name="connsiteX5632" fmla="*/ 255799 w 6682383"/>
              <a:gd name="connsiteY5632" fmla="*/ 3020514 h 6812607"/>
              <a:gd name="connsiteX5633" fmla="*/ 253008 w 6682383"/>
              <a:gd name="connsiteY5633" fmla="*/ 3032373 h 6812607"/>
              <a:gd name="connsiteX5634" fmla="*/ 241846 w 6682383"/>
              <a:gd name="connsiteY5634" fmla="*/ 3036094 h 6812607"/>
              <a:gd name="connsiteX5635" fmla="*/ 238125 w 6682383"/>
              <a:gd name="connsiteY5635" fmla="*/ 3039814 h 6812607"/>
              <a:gd name="connsiteX5636" fmla="*/ 230684 w 6682383"/>
              <a:gd name="connsiteY5636" fmla="*/ 3047256 h 6812607"/>
              <a:gd name="connsiteX5637" fmla="*/ 186035 w 6682383"/>
              <a:gd name="connsiteY5637" fmla="*/ 3084463 h 6812607"/>
              <a:gd name="connsiteX5638" fmla="*/ 186035 w 6682383"/>
              <a:gd name="connsiteY5638" fmla="*/ 3077021 h 6812607"/>
              <a:gd name="connsiteX5639" fmla="*/ 193477 w 6682383"/>
              <a:gd name="connsiteY5639" fmla="*/ 3069580 h 6812607"/>
              <a:gd name="connsiteX5640" fmla="*/ 223242 w 6682383"/>
              <a:gd name="connsiteY5640" fmla="*/ 3047256 h 6812607"/>
              <a:gd name="connsiteX5641" fmla="*/ 255799 w 6682383"/>
              <a:gd name="connsiteY5641" fmla="*/ 3020514 h 6812607"/>
              <a:gd name="connsiteX5642" fmla="*/ 6161484 w 6682383"/>
              <a:gd name="connsiteY5642" fmla="*/ 3010049 h 6812607"/>
              <a:gd name="connsiteX5643" fmla="*/ 6168926 w 6682383"/>
              <a:gd name="connsiteY5643" fmla="*/ 3017490 h 6812607"/>
              <a:gd name="connsiteX5644" fmla="*/ 6154043 w 6682383"/>
              <a:gd name="connsiteY5644" fmla="*/ 3017490 h 6812607"/>
              <a:gd name="connsiteX5645" fmla="*/ 6139160 w 6682383"/>
              <a:gd name="connsiteY5645" fmla="*/ 3010049 h 6812607"/>
              <a:gd name="connsiteX5646" fmla="*/ 6146601 w 6682383"/>
              <a:gd name="connsiteY5646" fmla="*/ 3010049 h 6812607"/>
              <a:gd name="connsiteX5647" fmla="*/ 6146601 w 6682383"/>
              <a:gd name="connsiteY5647" fmla="*/ 3017490 h 6812607"/>
              <a:gd name="connsiteX5648" fmla="*/ 6139160 w 6682383"/>
              <a:gd name="connsiteY5648" fmla="*/ 3010049 h 6812607"/>
              <a:gd name="connsiteX5649" fmla="*/ 6094511 w 6682383"/>
              <a:gd name="connsiteY5649" fmla="*/ 3010049 h 6812607"/>
              <a:gd name="connsiteX5650" fmla="*/ 6101953 w 6682383"/>
              <a:gd name="connsiteY5650" fmla="*/ 3017490 h 6812607"/>
              <a:gd name="connsiteX5651" fmla="*/ 6094511 w 6682383"/>
              <a:gd name="connsiteY5651" fmla="*/ 3017490 h 6812607"/>
              <a:gd name="connsiteX5652" fmla="*/ 4137422 w 6682383"/>
              <a:gd name="connsiteY5652" fmla="*/ 3010049 h 6812607"/>
              <a:gd name="connsiteX5653" fmla="*/ 4144863 w 6682383"/>
              <a:gd name="connsiteY5653" fmla="*/ 3017490 h 6812607"/>
              <a:gd name="connsiteX5654" fmla="*/ 4144863 w 6682383"/>
              <a:gd name="connsiteY5654" fmla="*/ 3010049 h 6812607"/>
              <a:gd name="connsiteX5655" fmla="*/ 4141143 w 6682383"/>
              <a:gd name="connsiteY5655" fmla="*/ 3010049 h 6812607"/>
              <a:gd name="connsiteX5656" fmla="*/ 4137422 w 6682383"/>
              <a:gd name="connsiteY5656" fmla="*/ 3010049 h 6812607"/>
              <a:gd name="connsiteX5657" fmla="*/ 3527226 w 6682383"/>
              <a:gd name="connsiteY5657" fmla="*/ 3010049 h 6812607"/>
              <a:gd name="connsiteX5658" fmla="*/ 3527226 w 6682383"/>
              <a:gd name="connsiteY5658" fmla="*/ 3017490 h 6812607"/>
              <a:gd name="connsiteX5659" fmla="*/ 3534668 w 6682383"/>
              <a:gd name="connsiteY5659" fmla="*/ 3017490 h 6812607"/>
              <a:gd name="connsiteX5660" fmla="*/ 3534668 w 6682383"/>
              <a:gd name="connsiteY5660" fmla="*/ 3013770 h 6812607"/>
              <a:gd name="connsiteX5661" fmla="*/ 3527226 w 6682383"/>
              <a:gd name="connsiteY5661" fmla="*/ 3010049 h 6812607"/>
              <a:gd name="connsiteX5662" fmla="*/ 3516064 w 6682383"/>
              <a:gd name="connsiteY5662" fmla="*/ 3002607 h 6812607"/>
              <a:gd name="connsiteX5663" fmla="*/ 3512344 w 6682383"/>
              <a:gd name="connsiteY5663" fmla="*/ 3010049 h 6812607"/>
              <a:gd name="connsiteX5664" fmla="*/ 3519785 w 6682383"/>
              <a:gd name="connsiteY5664" fmla="*/ 3010049 h 6812607"/>
              <a:gd name="connsiteX5665" fmla="*/ 3516064 w 6682383"/>
              <a:gd name="connsiteY5665" fmla="*/ 3002607 h 6812607"/>
              <a:gd name="connsiteX5666" fmla="*/ 379512 w 6682383"/>
              <a:gd name="connsiteY5666" fmla="*/ 2995166 h 6812607"/>
              <a:gd name="connsiteX5667" fmla="*/ 379512 w 6682383"/>
              <a:gd name="connsiteY5667" fmla="*/ 2998886 h 6812607"/>
              <a:gd name="connsiteX5668" fmla="*/ 379512 w 6682383"/>
              <a:gd name="connsiteY5668" fmla="*/ 3010049 h 6812607"/>
              <a:gd name="connsiteX5669" fmla="*/ 372070 w 6682383"/>
              <a:gd name="connsiteY5669" fmla="*/ 3010049 h 6812607"/>
              <a:gd name="connsiteX5670" fmla="*/ 578569 w 6682383"/>
              <a:gd name="connsiteY5670" fmla="*/ 2991446 h 6812607"/>
              <a:gd name="connsiteX5671" fmla="*/ 572988 w 6682383"/>
              <a:gd name="connsiteY5671" fmla="*/ 2995166 h 6812607"/>
              <a:gd name="connsiteX5672" fmla="*/ 569268 w 6682383"/>
              <a:gd name="connsiteY5672" fmla="*/ 2998886 h 6812607"/>
              <a:gd name="connsiteX5673" fmla="*/ 576709 w 6682383"/>
              <a:gd name="connsiteY5673" fmla="*/ 3002607 h 6812607"/>
              <a:gd name="connsiteX5674" fmla="*/ 580430 w 6682383"/>
              <a:gd name="connsiteY5674" fmla="*/ 2995166 h 6812607"/>
              <a:gd name="connsiteX5675" fmla="*/ 578569 w 6682383"/>
              <a:gd name="connsiteY5675" fmla="*/ 2991446 h 6812607"/>
              <a:gd name="connsiteX5676" fmla="*/ 407616 w 6682383"/>
              <a:gd name="connsiteY5676" fmla="*/ 2989386 h 6812607"/>
              <a:gd name="connsiteX5677" fmla="*/ 394395 w 6682383"/>
              <a:gd name="connsiteY5677" fmla="*/ 3002607 h 6812607"/>
              <a:gd name="connsiteX5678" fmla="*/ 386953 w 6682383"/>
              <a:gd name="connsiteY5678" fmla="*/ 3010049 h 6812607"/>
              <a:gd name="connsiteX5679" fmla="*/ 587871 w 6682383"/>
              <a:gd name="connsiteY5679" fmla="*/ 2987724 h 6812607"/>
              <a:gd name="connsiteX5680" fmla="*/ 587871 w 6682383"/>
              <a:gd name="connsiteY5680" fmla="*/ 2995166 h 6812607"/>
              <a:gd name="connsiteX5681" fmla="*/ 595313 w 6682383"/>
              <a:gd name="connsiteY5681" fmla="*/ 2995166 h 6812607"/>
              <a:gd name="connsiteX5682" fmla="*/ 587871 w 6682383"/>
              <a:gd name="connsiteY5682" fmla="*/ 2987724 h 6812607"/>
              <a:gd name="connsiteX5683" fmla="*/ 595313 w 6682383"/>
              <a:gd name="connsiteY5683" fmla="*/ 2980283 h 6812607"/>
              <a:gd name="connsiteX5684" fmla="*/ 595313 w 6682383"/>
              <a:gd name="connsiteY5684" fmla="*/ 2987724 h 6812607"/>
              <a:gd name="connsiteX5685" fmla="*/ 602754 w 6682383"/>
              <a:gd name="connsiteY5685" fmla="*/ 2980283 h 6812607"/>
              <a:gd name="connsiteX5686" fmla="*/ 595313 w 6682383"/>
              <a:gd name="connsiteY5686" fmla="*/ 2980283 h 6812607"/>
              <a:gd name="connsiteX5687" fmla="*/ 416719 w 6682383"/>
              <a:gd name="connsiteY5687" fmla="*/ 2980283 h 6812607"/>
              <a:gd name="connsiteX5688" fmla="*/ 407616 w 6682383"/>
              <a:gd name="connsiteY5688" fmla="*/ 2989386 h 6812607"/>
              <a:gd name="connsiteX5689" fmla="*/ 409277 w 6682383"/>
              <a:gd name="connsiteY5689" fmla="*/ 2987724 h 6812607"/>
              <a:gd name="connsiteX5690" fmla="*/ 3579316 w 6682383"/>
              <a:gd name="connsiteY5690" fmla="*/ 2972842 h 6812607"/>
              <a:gd name="connsiteX5691" fmla="*/ 3579316 w 6682383"/>
              <a:gd name="connsiteY5691" fmla="*/ 2980283 h 6812607"/>
              <a:gd name="connsiteX5692" fmla="*/ 3586758 w 6682383"/>
              <a:gd name="connsiteY5692" fmla="*/ 2976562 h 6812607"/>
              <a:gd name="connsiteX5693" fmla="*/ 3586758 w 6682383"/>
              <a:gd name="connsiteY5693" fmla="*/ 2972842 h 6812607"/>
              <a:gd name="connsiteX5694" fmla="*/ 3579316 w 6682383"/>
              <a:gd name="connsiteY5694" fmla="*/ 2972842 h 6812607"/>
              <a:gd name="connsiteX5695" fmla="*/ 3564434 w 6682383"/>
              <a:gd name="connsiteY5695" fmla="*/ 2972842 h 6812607"/>
              <a:gd name="connsiteX5696" fmla="*/ 3556992 w 6682383"/>
              <a:gd name="connsiteY5696" fmla="*/ 2980283 h 6812607"/>
              <a:gd name="connsiteX5697" fmla="*/ 3564434 w 6682383"/>
              <a:gd name="connsiteY5697" fmla="*/ 2980283 h 6812607"/>
              <a:gd name="connsiteX5698" fmla="*/ 3571875 w 6682383"/>
              <a:gd name="connsiteY5698" fmla="*/ 2980283 h 6812607"/>
              <a:gd name="connsiteX5699" fmla="*/ 3564434 w 6682383"/>
              <a:gd name="connsiteY5699" fmla="*/ 2972842 h 6812607"/>
              <a:gd name="connsiteX5700" fmla="*/ 587871 w 6682383"/>
              <a:gd name="connsiteY5700" fmla="*/ 2972842 h 6812607"/>
              <a:gd name="connsiteX5701" fmla="*/ 580430 w 6682383"/>
              <a:gd name="connsiteY5701" fmla="*/ 2980283 h 6812607"/>
              <a:gd name="connsiteX5702" fmla="*/ 595313 w 6682383"/>
              <a:gd name="connsiteY5702" fmla="*/ 2972842 h 6812607"/>
              <a:gd name="connsiteX5703" fmla="*/ 587871 w 6682383"/>
              <a:gd name="connsiteY5703" fmla="*/ 2972842 h 6812607"/>
              <a:gd name="connsiteX5704" fmla="*/ 386953 w 6682383"/>
              <a:gd name="connsiteY5704" fmla="*/ 2972842 h 6812607"/>
              <a:gd name="connsiteX5705" fmla="*/ 386953 w 6682383"/>
              <a:gd name="connsiteY5705" fmla="*/ 2980283 h 6812607"/>
              <a:gd name="connsiteX5706" fmla="*/ 379512 w 6682383"/>
              <a:gd name="connsiteY5706" fmla="*/ 2987724 h 6812607"/>
              <a:gd name="connsiteX5707" fmla="*/ 379512 w 6682383"/>
              <a:gd name="connsiteY5707" fmla="*/ 2984004 h 6812607"/>
              <a:gd name="connsiteX5708" fmla="*/ 386953 w 6682383"/>
              <a:gd name="connsiteY5708" fmla="*/ 2972842 h 6812607"/>
              <a:gd name="connsiteX5709" fmla="*/ 327422 w 6682383"/>
              <a:gd name="connsiteY5709" fmla="*/ 2965400 h 6812607"/>
              <a:gd name="connsiteX5710" fmla="*/ 323701 w 6682383"/>
              <a:gd name="connsiteY5710" fmla="*/ 2976562 h 6812607"/>
              <a:gd name="connsiteX5711" fmla="*/ 312539 w 6682383"/>
              <a:gd name="connsiteY5711" fmla="*/ 2987724 h 6812607"/>
              <a:gd name="connsiteX5712" fmla="*/ 301377 w 6682383"/>
              <a:gd name="connsiteY5712" fmla="*/ 2991445 h 6812607"/>
              <a:gd name="connsiteX5713" fmla="*/ 290215 w 6682383"/>
              <a:gd name="connsiteY5713" fmla="*/ 2995166 h 6812607"/>
              <a:gd name="connsiteX5714" fmla="*/ 275332 w 6682383"/>
              <a:gd name="connsiteY5714" fmla="*/ 3002607 h 6812607"/>
              <a:gd name="connsiteX5715" fmla="*/ 305098 w 6682383"/>
              <a:gd name="connsiteY5715" fmla="*/ 2980283 h 6812607"/>
              <a:gd name="connsiteX5716" fmla="*/ 319981 w 6682383"/>
              <a:gd name="connsiteY5716" fmla="*/ 2969121 h 6812607"/>
              <a:gd name="connsiteX5717" fmla="*/ 327422 w 6682383"/>
              <a:gd name="connsiteY5717" fmla="*/ 2965400 h 6812607"/>
              <a:gd name="connsiteX5718" fmla="*/ 5915918 w 6682383"/>
              <a:gd name="connsiteY5718" fmla="*/ 2950517 h 6812607"/>
              <a:gd name="connsiteX5719" fmla="*/ 5923359 w 6682383"/>
              <a:gd name="connsiteY5719" fmla="*/ 2950517 h 6812607"/>
              <a:gd name="connsiteX5720" fmla="*/ 5930801 w 6682383"/>
              <a:gd name="connsiteY5720" fmla="*/ 2957959 h 6812607"/>
              <a:gd name="connsiteX5721" fmla="*/ 5927080 w 6682383"/>
              <a:gd name="connsiteY5721" fmla="*/ 2965400 h 6812607"/>
              <a:gd name="connsiteX5722" fmla="*/ 5915918 w 6682383"/>
              <a:gd name="connsiteY5722" fmla="*/ 2957959 h 6812607"/>
              <a:gd name="connsiteX5723" fmla="*/ 3653731 w 6682383"/>
              <a:gd name="connsiteY5723" fmla="*/ 2950517 h 6812607"/>
              <a:gd name="connsiteX5724" fmla="*/ 3646289 w 6682383"/>
              <a:gd name="connsiteY5724" fmla="*/ 2954238 h 6812607"/>
              <a:gd name="connsiteX5725" fmla="*/ 3646289 w 6682383"/>
              <a:gd name="connsiteY5725" fmla="*/ 2957959 h 6812607"/>
              <a:gd name="connsiteX5726" fmla="*/ 3653731 w 6682383"/>
              <a:gd name="connsiteY5726" fmla="*/ 2957959 h 6812607"/>
              <a:gd name="connsiteX5727" fmla="*/ 3661172 w 6682383"/>
              <a:gd name="connsiteY5727" fmla="*/ 2957959 h 6812607"/>
              <a:gd name="connsiteX5728" fmla="*/ 3653731 w 6682383"/>
              <a:gd name="connsiteY5728" fmla="*/ 2950517 h 6812607"/>
              <a:gd name="connsiteX5729" fmla="*/ 3676055 w 6682383"/>
              <a:gd name="connsiteY5729" fmla="*/ 2943076 h 6812607"/>
              <a:gd name="connsiteX5730" fmla="*/ 3676055 w 6682383"/>
              <a:gd name="connsiteY5730" fmla="*/ 2950517 h 6812607"/>
              <a:gd name="connsiteX5731" fmla="*/ 3683496 w 6682383"/>
              <a:gd name="connsiteY5731" fmla="*/ 2950517 h 6812607"/>
              <a:gd name="connsiteX5732" fmla="*/ 3683496 w 6682383"/>
              <a:gd name="connsiteY5732" fmla="*/ 2946797 h 6812607"/>
              <a:gd name="connsiteX5733" fmla="*/ 3676055 w 6682383"/>
              <a:gd name="connsiteY5733" fmla="*/ 2943076 h 6812607"/>
              <a:gd name="connsiteX5734" fmla="*/ 3452812 w 6682383"/>
              <a:gd name="connsiteY5734" fmla="*/ 2943076 h 6812607"/>
              <a:gd name="connsiteX5735" fmla="*/ 3460255 w 6682383"/>
              <a:gd name="connsiteY5735" fmla="*/ 2946797 h 6812607"/>
              <a:gd name="connsiteX5736" fmla="*/ 3467695 w 6682383"/>
              <a:gd name="connsiteY5736" fmla="*/ 2943076 h 6812607"/>
              <a:gd name="connsiteX5737" fmla="*/ 3460255 w 6682383"/>
              <a:gd name="connsiteY5737" fmla="*/ 2943076 h 6812607"/>
              <a:gd name="connsiteX5738" fmla="*/ 3452812 w 6682383"/>
              <a:gd name="connsiteY5738" fmla="*/ 2943076 h 6812607"/>
              <a:gd name="connsiteX5739" fmla="*/ 409277 w 6682383"/>
              <a:gd name="connsiteY5739" fmla="*/ 2943076 h 6812607"/>
              <a:gd name="connsiteX5740" fmla="*/ 416719 w 6682383"/>
              <a:gd name="connsiteY5740" fmla="*/ 2950517 h 6812607"/>
              <a:gd name="connsiteX5741" fmla="*/ 409277 w 6682383"/>
              <a:gd name="connsiteY5741" fmla="*/ 2969121 h 6812607"/>
              <a:gd name="connsiteX5742" fmla="*/ 401836 w 6682383"/>
              <a:gd name="connsiteY5742" fmla="*/ 2965400 h 6812607"/>
              <a:gd name="connsiteX5743" fmla="*/ 409277 w 6682383"/>
              <a:gd name="connsiteY5743" fmla="*/ 2943076 h 6812607"/>
              <a:gd name="connsiteX5744" fmla="*/ 5893593 w 6682383"/>
              <a:gd name="connsiteY5744" fmla="*/ 2928193 h 6812607"/>
              <a:gd name="connsiteX5745" fmla="*/ 5897314 w 6682383"/>
              <a:gd name="connsiteY5745" fmla="*/ 2935635 h 6812607"/>
              <a:gd name="connsiteX5746" fmla="*/ 5901035 w 6682383"/>
              <a:gd name="connsiteY5746" fmla="*/ 2943076 h 6812607"/>
              <a:gd name="connsiteX5747" fmla="*/ 5893593 w 6682383"/>
              <a:gd name="connsiteY5747" fmla="*/ 2943076 h 6812607"/>
              <a:gd name="connsiteX5748" fmla="*/ 5893593 w 6682383"/>
              <a:gd name="connsiteY5748" fmla="*/ 2928193 h 6812607"/>
              <a:gd name="connsiteX5749" fmla="*/ 5871269 w 6682383"/>
              <a:gd name="connsiteY5749" fmla="*/ 2928193 h 6812607"/>
              <a:gd name="connsiteX5750" fmla="*/ 5878711 w 6682383"/>
              <a:gd name="connsiteY5750" fmla="*/ 2928193 h 6812607"/>
              <a:gd name="connsiteX5751" fmla="*/ 5878711 w 6682383"/>
              <a:gd name="connsiteY5751" fmla="*/ 2935635 h 6812607"/>
              <a:gd name="connsiteX5752" fmla="*/ 595313 w 6682383"/>
              <a:gd name="connsiteY5752" fmla="*/ 2928193 h 6812607"/>
              <a:gd name="connsiteX5753" fmla="*/ 595313 w 6682383"/>
              <a:gd name="connsiteY5753" fmla="*/ 2935635 h 6812607"/>
              <a:gd name="connsiteX5754" fmla="*/ 587871 w 6682383"/>
              <a:gd name="connsiteY5754" fmla="*/ 2939355 h 6812607"/>
              <a:gd name="connsiteX5755" fmla="*/ 587871 w 6682383"/>
              <a:gd name="connsiteY5755" fmla="*/ 2931914 h 6812607"/>
              <a:gd name="connsiteX5756" fmla="*/ 595313 w 6682383"/>
              <a:gd name="connsiteY5756" fmla="*/ 2928193 h 6812607"/>
              <a:gd name="connsiteX5757" fmla="*/ 431602 w 6682383"/>
              <a:gd name="connsiteY5757" fmla="*/ 2928193 h 6812607"/>
              <a:gd name="connsiteX5758" fmla="*/ 427881 w 6682383"/>
              <a:gd name="connsiteY5758" fmla="*/ 2935635 h 6812607"/>
              <a:gd name="connsiteX5759" fmla="*/ 424160 w 6682383"/>
              <a:gd name="connsiteY5759" fmla="*/ 2935635 h 6812607"/>
              <a:gd name="connsiteX5760" fmla="*/ 364629 w 6682383"/>
              <a:gd name="connsiteY5760" fmla="*/ 2928193 h 6812607"/>
              <a:gd name="connsiteX5761" fmla="*/ 372070 w 6682383"/>
              <a:gd name="connsiteY5761" fmla="*/ 2928193 h 6812607"/>
              <a:gd name="connsiteX5762" fmla="*/ 357188 w 6682383"/>
              <a:gd name="connsiteY5762" fmla="*/ 2943076 h 6812607"/>
              <a:gd name="connsiteX5763" fmla="*/ 342305 w 6682383"/>
              <a:gd name="connsiteY5763" fmla="*/ 2943076 h 6812607"/>
              <a:gd name="connsiteX5764" fmla="*/ 349746 w 6682383"/>
              <a:gd name="connsiteY5764" fmla="*/ 2935635 h 6812607"/>
              <a:gd name="connsiteX5765" fmla="*/ 357188 w 6682383"/>
              <a:gd name="connsiteY5765" fmla="*/ 2935635 h 6812607"/>
              <a:gd name="connsiteX5766" fmla="*/ 360908 w 6682383"/>
              <a:gd name="connsiteY5766" fmla="*/ 2931914 h 6812607"/>
              <a:gd name="connsiteX5767" fmla="*/ 364629 w 6682383"/>
              <a:gd name="connsiteY5767" fmla="*/ 2928193 h 6812607"/>
              <a:gd name="connsiteX5768" fmla="*/ 781348 w 6682383"/>
              <a:gd name="connsiteY5768" fmla="*/ 2920752 h 6812607"/>
              <a:gd name="connsiteX5769" fmla="*/ 781348 w 6682383"/>
              <a:gd name="connsiteY5769" fmla="*/ 2928193 h 6812607"/>
              <a:gd name="connsiteX5770" fmla="*/ 788789 w 6682383"/>
              <a:gd name="connsiteY5770" fmla="*/ 2920752 h 6812607"/>
              <a:gd name="connsiteX5771" fmla="*/ 781348 w 6682383"/>
              <a:gd name="connsiteY5771" fmla="*/ 2920752 h 6812607"/>
              <a:gd name="connsiteX5772" fmla="*/ 766465 w 6682383"/>
              <a:gd name="connsiteY5772" fmla="*/ 2920752 h 6812607"/>
              <a:gd name="connsiteX5773" fmla="*/ 759024 w 6682383"/>
              <a:gd name="connsiteY5773" fmla="*/ 2928193 h 6812607"/>
              <a:gd name="connsiteX5774" fmla="*/ 755303 w 6682383"/>
              <a:gd name="connsiteY5774" fmla="*/ 2931914 h 6812607"/>
              <a:gd name="connsiteX5775" fmla="*/ 744141 w 6682383"/>
              <a:gd name="connsiteY5775" fmla="*/ 2943076 h 6812607"/>
              <a:gd name="connsiteX5776" fmla="*/ 736699 w 6682383"/>
              <a:gd name="connsiteY5776" fmla="*/ 2957959 h 6812607"/>
              <a:gd name="connsiteX5777" fmla="*/ 751582 w 6682383"/>
              <a:gd name="connsiteY5777" fmla="*/ 2957959 h 6812607"/>
              <a:gd name="connsiteX5778" fmla="*/ 759024 w 6682383"/>
              <a:gd name="connsiteY5778" fmla="*/ 2950517 h 6812607"/>
              <a:gd name="connsiteX5779" fmla="*/ 766465 w 6682383"/>
              <a:gd name="connsiteY5779" fmla="*/ 2943076 h 6812607"/>
              <a:gd name="connsiteX5780" fmla="*/ 5886152 w 6682383"/>
              <a:gd name="connsiteY5780" fmla="*/ 2898428 h 6812607"/>
              <a:gd name="connsiteX5781" fmla="*/ 5893593 w 6682383"/>
              <a:gd name="connsiteY5781" fmla="*/ 2898428 h 6812607"/>
              <a:gd name="connsiteX5782" fmla="*/ 5893593 w 6682383"/>
              <a:gd name="connsiteY5782" fmla="*/ 2905869 h 6812607"/>
              <a:gd name="connsiteX5783" fmla="*/ 5886152 w 6682383"/>
              <a:gd name="connsiteY5783" fmla="*/ 2898428 h 6812607"/>
              <a:gd name="connsiteX5784" fmla="*/ 5878711 w 6682383"/>
              <a:gd name="connsiteY5784" fmla="*/ 2883545 h 6812607"/>
              <a:gd name="connsiteX5785" fmla="*/ 5886152 w 6682383"/>
              <a:gd name="connsiteY5785" fmla="*/ 2887265 h 6812607"/>
              <a:gd name="connsiteX5786" fmla="*/ 5886152 w 6682383"/>
              <a:gd name="connsiteY5786" fmla="*/ 2890986 h 6812607"/>
              <a:gd name="connsiteX5787" fmla="*/ 3579316 w 6682383"/>
              <a:gd name="connsiteY5787" fmla="*/ 2876103 h 6812607"/>
              <a:gd name="connsiteX5788" fmla="*/ 3571875 w 6682383"/>
              <a:gd name="connsiteY5788" fmla="*/ 2883545 h 6812607"/>
              <a:gd name="connsiteX5789" fmla="*/ 3579316 w 6682383"/>
              <a:gd name="connsiteY5789" fmla="*/ 2883545 h 6812607"/>
              <a:gd name="connsiteX5790" fmla="*/ 3579316 w 6682383"/>
              <a:gd name="connsiteY5790" fmla="*/ 2876103 h 6812607"/>
              <a:gd name="connsiteX5791" fmla="*/ 5811738 w 6682383"/>
              <a:gd name="connsiteY5791" fmla="*/ 2868662 h 6812607"/>
              <a:gd name="connsiteX5792" fmla="*/ 5819179 w 6682383"/>
              <a:gd name="connsiteY5792" fmla="*/ 2876103 h 6812607"/>
              <a:gd name="connsiteX5793" fmla="*/ 5819179 w 6682383"/>
              <a:gd name="connsiteY5793" fmla="*/ 2868662 h 6812607"/>
              <a:gd name="connsiteX5794" fmla="*/ 3601641 w 6682383"/>
              <a:gd name="connsiteY5794" fmla="*/ 2868662 h 6812607"/>
              <a:gd name="connsiteX5795" fmla="*/ 3594199 w 6682383"/>
              <a:gd name="connsiteY5795" fmla="*/ 2876103 h 6812607"/>
              <a:gd name="connsiteX5796" fmla="*/ 3601641 w 6682383"/>
              <a:gd name="connsiteY5796" fmla="*/ 2876103 h 6812607"/>
              <a:gd name="connsiteX5797" fmla="*/ 721816 w 6682383"/>
              <a:gd name="connsiteY5797" fmla="*/ 2861220 h 6812607"/>
              <a:gd name="connsiteX5798" fmla="*/ 714375 w 6682383"/>
              <a:gd name="connsiteY5798" fmla="*/ 2872383 h 6812607"/>
              <a:gd name="connsiteX5799" fmla="*/ 706934 w 6682383"/>
              <a:gd name="connsiteY5799" fmla="*/ 2883545 h 6812607"/>
              <a:gd name="connsiteX5800" fmla="*/ 699492 w 6682383"/>
              <a:gd name="connsiteY5800" fmla="*/ 2890986 h 6812607"/>
              <a:gd name="connsiteX5801" fmla="*/ 692051 w 6682383"/>
              <a:gd name="connsiteY5801" fmla="*/ 2898428 h 6812607"/>
              <a:gd name="connsiteX5802" fmla="*/ 692051 w 6682383"/>
              <a:gd name="connsiteY5802" fmla="*/ 2913310 h 6812607"/>
              <a:gd name="connsiteX5803" fmla="*/ 706934 w 6682383"/>
              <a:gd name="connsiteY5803" fmla="*/ 2898428 h 6812607"/>
              <a:gd name="connsiteX5804" fmla="*/ 736699 w 6682383"/>
              <a:gd name="connsiteY5804" fmla="*/ 2861220 h 6812607"/>
              <a:gd name="connsiteX5805" fmla="*/ 729258 w 6682383"/>
              <a:gd name="connsiteY5805" fmla="*/ 2861220 h 6812607"/>
              <a:gd name="connsiteX5806" fmla="*/ 692051 w 6682383"/>
              <a:gd name="connsiteY5806" fmla="*/ 2861220 h 6812607"/>
              <a:gd name="connsiteX5807" fmla="*/ 692051 w 6682383"/>
              <a:gd name="connsiteY5807" fmla="*/ 2868662 h 6812607"/>
              <a:gd name="connsiteX5808" fmla="*/ 699492 w 6682383"/>
              <a:gd name="connsiteY5808" fmla="*/ 2861220 h 6812607"/>
              <a:gd name="connsiteX5809" fmla="*/ 692051 w 6682383"/>
              <a:gd name="connsiteY5809" fmla="*/ 2861220 h 6812607"/>
              <a:gd name="connsiteX5810" fmla="*/ 6063816 w 6682383"/>
              <a:gd name="connsiteY5810" fmla="*/ 2855640 h 6812607"/>
              <a:gd name="connsiteX5811" fmla="*/ 6064746 w 6682383"/>
              <a:gd name="connsiteY5811" fmla="*/ 2857500 h 6812607"/>
              <a:gd name="connsiteX5812" fmla="*/ 6064746 w 6682383"/>
              <a:gd name="connsiteY5812" fmla="*/ 2861220 h 6812607"/>
              <a:gd name="connsiteX5813" fmla="*/ 6057304 w 6682383"/>
              <a:gd name="connsiteY5813" fmla="*/ 2868662 h 6812607"/>
              <a:gd name="connsiteX5814" fmla="*/ 6057304 w 6682383"/>
              <a:gd name="connsiteY5814" fmla="*/ 2861220 h 6812607"/>
              <a:gd name="connsiteX5815" fmla="*/ 6061025 w 6682383"/>
              <a:gd name="connsiteY5815" fmla="*/ 2857500 h 6812607"/>
              <a:gd name="connsiteX5816" fmla="*/ 6063816 w 6682383"/>
              <a:gd name="connsiteY5816" fmla="*/ 2855640 h 6812607"/>
              <a:gd name="connsiteX5817" fmla="*/ 840879 w 6682383"/>
              <a:gd name="connsiteY5817" fmla="*/ 2853779 h 6812607"/>
              <a:gd name="connsiteX5818" fmla="*/ 840879 w 6682383"/>
              <a:gd name="connsiteY5818" fmla="*/ 2861220 h 6812607"/>
              <a:gd name="connsiteX5819" fmla="*/ 837158 w 6682383"/>
              <a:gd name="connsiteY5819" fmla="*/ 2864942 h 6812607"/>
              <a:gd name="connsiteX5820" fmla="*/ 833438 w 6682383"/>
              <a:gd name="connsiteY5820" fmla="*/ 2868662 h 6812607"/>
              <a:gd name="connsiteX5821" fmla="*/ 833438 w 6682383"/>
              <a:gd name="connsiteY5821" fmla="*/ 2861220 h 6812607"/>
              <a:gd name="connsiteX5822" fmla="*/ 837158 w 6682383"/>
              <a:gd name="connsiteY5822" fmla="*/ 2857500 h 6812607"/>
              <a:gd name="connsiteX5823" fmla="*/ 840879 w 6682383"/>
              <a:gd name="connsiteY5823" fmla="*/ 2853779 h 6812607"/>
              <a:gd name="connsiteX5824" fmla="*/ 6116836 w 6682383"/>
              <a:gd name="connsiteY5824" fmla="*/ 2838896 h 6812607"/>
              <a:gd name="connsiteX5825" fmla="*/ 6124277 w 6682383"/>
              <a:gd name="connsiteY5825" fmla="*/ 2842617 h 6812607"/>
              <a:gd name="connsiteX5826" fmla="*/ 6124277 w 6682383"/>
              <a:gd name="connsiteY5826" fmla="*/ 2846338 h 6812607"/>
              <a:gd name="connsiteX5827" fmla="*/ 6116836 w 6682383"/>
              <a:gd name="connsiteY5827" fmla="*/ 2846338 h 6812607"/>
              <a:gd name="connsiteX5828" fmla="*/ 6116836 w 6682383"/>
              <a:gd name="connsiteY5828" fmla="*/ 2838896 h 6812607"/>
              <a:gd name="connsiteX5829" fmla="*/ 3705820 w 6682383"/>
              <a:gd name="connsiteY5829" fmla="*/ 2831455 h 6812607"/>
              <a:gd name="connsiteX5830" fmla="*/ 3705820 w 6682383"/>
              <a:gd name="connsiteY5830" fmla="*/ 2838896 h 6812607"/>
              <a:gd name="connsiteX5831" fmla="*/ 3713262 w 6682383"/>
              <a:gd name="connsiteY5831" fmla="*/ 2838896 h 6812607"/>
              <a:gd name="connsiteX5832" fmla="*/ 3713262 w 6682383"/>
              <a:gd name="connsiteY5832" fmla="*/ 2831455 h 6812607"/>
              <a:gd name="connsiteX5833" fmla="*/ 3705820 w 6682383"/>
              <a:gd name="connsiteY5833" fmla="*/ 2831455 h 6812607"/>
              <a:gd name="connsiteX5834" fmla="*/ 6079629 w 6682383"/>
              <a:gd name="connsiteY5834" fmla="*/ 2824013 h 6812607"/>
              <a:gd name="connsiteX5835" fmla="*/ 6087070 w 6682383"/>
              <a:gd name="connsiteY5835" fmla="*/ 2824013 h 6812607"/>
              <a:gd name="connsiteX5836" fmla="*/ 6079629 w 6682383"/>
              <a:gd name="connsiteY5836" fmla="*/ 2831455 h 6812607"/>
              <a:gd name="connsiteX5837" fmla="*/ 6079629 w 6682383"/>
              <a:gd name="connsiteY5837" fmla="*/ 2824013 h 6812607"/>
              <a:gd name="connsiteX5838" fmla="*/ 727770 w 6682383"/>
              <a:gd name="connsiteY5838" fmla="*/ 2821037 h 6812607"/>
              <a:gd name="connsiteX5839" fmla="*/ 727398 w 6682383"/>
              <a:gd name="connsiteY5839" fmla="*/ 2822154 h 6812607"/>
              <a:gd name="connsiteX5840" fmla="*/ 726777 w 6682383"/>
              <a:gd name="connsiteY5840" fmla="*/ 2822360 h 6812607"/>
              <a:gd name="connsiteX5841" fmla="*/ 507876 w 6682383"/>
              <a:gd name="connsiteY5841" fmla="*/ 2818432 h 6812607"/>
              <a:gd name="connsiteX5842" fmla="*/ 520898 w 6682383"/>
              <a:gd name="connsiteY5842" fmla="*/ 2824013 h 6812607"/>
              <a:gd name="connsiteX5843" fmla="*/ 520898 w 6682383"/>
              <a:gd name="connsiteY5843" fmla="*/ 2827734 h 6812607"/>
              <a:gd name="connsiteX5844" fmla="*/ 513457 w 6682383"/>
              <a:gd name="connsiteY5844" fmla="*/ 2831455 h 6812607"/>
              <a:gd name="connsiteX5845" fmla="*/ 513457 w 6682383"/>
              <a:gd name="connsiteY5845" fmla="*/ 2838896 h 6812607"/>
              <a:gd name="connsiteX5846" fmla="*/ 498574 w 6682383"/>
              <a:gd name="connsiteY5846" fmla="*/ 2846338 h 6812607"/>
              <a:gd name="connsiteX5847" fmla="*/ 498574 w 6682383"/>
              <a:gd name="connsiteY5847" fmla="*/ 2831455 h 6812607"/>
              <a:gd name="connsiteX5848" fmla="*/ 507876 w 6682383"/>
              <a:gd name="connsiteY5848" fmla="*/ 2818432 h 6812607"/>
              <a:gd name="connsiteX5849" fmla="*/ 5848945 w 6682383"/>
              <a:gd name="connsiteY5849" fmla="*/ 2809131 h 6812607"/>
              <a:gd name="connsiteX5850" fmla="*/ 5860107 w 6682383"/>
              <a:gd name="connsiteY5850" fmla="*/ 2809131 h 6812607"/>
              <a:gd name="connsiteX5851" fmla="*/ 5863828 w 6682383"/>
              <a:gd name="connsiteY5851" fmla="*/ 2816572 h 6812607"/>
              <a:gd name="connsiteX5852" fmla="*/ 5856386 w 6682383"/>
              <a:gd name="connsiteY5852" fmla="*/ 2816572 h 6812607"/>
              <a:gd name="connsiteX5853" fmla="*/ 699492 w 6682383"/>
              <a:gd name="connsiteY5853" fmla="*/ 2809131 h 6812607"/>
              <a:gd name="connsiteX5854" fmla="*/ 706934 w 6682383"/>
              <a:gd name="connsiteY5854" fmla="*/ 2816572 h 6812607"/>
              <a:gd name="connsiteX5855" fmla="*/ 699492 w 6682383"/>
              <a:gd name="connsiteY5855" fmla="*/ 2816572 h 6812607"/>
              <a:gd name="connsiteX5856" fmla="*/ 699492 w 6682383"/>
              <a:gd name="connsiteY5856" fmla="*/ 2809131 h 6812607"/>
              <a:gd name="connsiteX5857" fmla="*/ 937617 w 6682383"/>
              <a:gd name="connsiteY5857" fmla="*/ 2801689 h 6812607"/>
              <a:gd name="connsiteX5858" fmla="*/ 930176 w 6682383"/>
              <a:gd name="connsiteY5858" fmla="*/ 2809131 h 6812607"/>
              <a:gd name="connsiteX5859" fmla="*/ 937617 w 6682383"/>
              <a:gd name="connsiteY5859" fmla="*/ 2809131 h 6812607"/>
              <a:gd name="connsiteX5860" fmla="*/ 773906 w 6682383"/>
              <a:gd name="connsiteY5860" fmla="*/ 2801689 h 6812607"/>
              <a:gd name="connsiteX5861" fmla="*/ 773906 w 6682383"/>
              <a:gd name="connsiteY5861" fmla="*/ 2809131 h 6812607"/>
              <a:gd name="connsiteX5862" fmla="*/ 781348 w 6682383"/>
              <a:gd name="connsiteY5862" fmla="*/ 2801689 h 6812607"/>
              <a:gd name="connsiteX5863" fmla="*/ 675308 w 6682383"/>
              <a:gd name="connsiteY5863" fmla="*/ 2797969 h 6812607"/>
              <a:gd name="connsiteX5864" fmla="*/ 671122 w 6682383"/>
              <a:gd name="connsiteY5864" fmla="*/ 2811921 h 6812607"/>
              <a:gd name="connsiteX5865" fmla="*/ 669727 w 6682383"/>
              <a:gd name="connsiteY5865" fmla="*/ 2831455 h 6812607"/>
              <a:gd name="connsiteX5866" fmla="*/ 669727 w 6682383"/>
              <a:gd name="connsiteY5866" fmla="*/ 2838896 h 6812607"/>
              <a:gd name="connsiteX5867" fmla="*/ 666006 w 6682383"/>
              <a:gd name="connsiteY5867" fmla="*/ 2838896 h 6812607"/>
              <a:gd name="connsiteX5868" fmla="*/ 654844 w 6682383"/>
              <a:gd name="connsiteY5868" fmla="*/ 2842617 h 6812607"/>
              <a:gd name="connsiteX5869" fmla="*/ 647402 w 6682383"/>
              <a:gd name="connsiteY5869" fmla="*/ 2853779 h 6812607"/>
              <a:gd name="connsiteX5870" fmla="*/ 625078 w 6682383"/>
              <a:gd name="connsiteY5870" fmla="*/ 2876103 h 6812607"/>
              <a:gd name="connsiteX5871" fmla="*/ 639961 w 6682383"/>
              <a:gd name="connsiteY5871" fmla="*/ 2846338 h 6812607"/>
              <a:gd name="connsiteX5872" fmla="*/ 647402 w 6682383"/>
              <a:gd name="connsiteY5872" fmla="*/ 2842617 h 6812607"/>
              <a:gd name="connsiteX5873" fmla="*/ 662285 w 6682383"/>
              <a:gd name="connsiteY5873" fmla="*/ 2816572 h 6812607"/>
              <a:gd name="connsiteX5874" fmla="*/ 673447 w 6682383"/>
              <a:gd name="connsiteY5874" fmla="*/ 2801689 h 6812607"/>
              <a:gd name="connsiteX5875" fmla="*/ 997149 w 6682383"/>
              <a:gd name="connsiteY5875" fmla="*/ 2786807 h 6812607"/>
              <a:gd name="connsiteX5876" fmla="*/ 982266 w 6682383"/>
              <a:gd name="connsiteY5876" fmla="*/ 2794248 h 6812607"/>
              <a:gd name="connsiteX5877" fmla="*/ 989707 w 6682383"/>
              <a:gd name="connsiteY5877" fmla="*/ 2794248 h 6812607"/>
              <a:gd name="connsiteX5878" fmla="*/ 997149 w 6682383"/>
              <a:gd name="connsiteY5878" fmla="*/ 2790527 h 6812607"/>
              <a:gd name="connsiteX5879" fmla="*/ 997149 w 6682383"/>
              <a:gd name="connsiteY5879" fmla="*/ 2786807 h 6812607"/>
              <a:gd name="connsiteX5880" fmla="*/ 736699 w 6682383"/>
              <a:gd name="connsiteY5880" fmla="*/ 2786807 h 6812607"/>
              <a:gd name="connsiteX5881" fmla="*/ 729258 w 6682383"/>
              <a:gd name="connsiteY5881" fmla="*/ 2794248 h 6812607"/>
              <a:gd name="connsiteX5882" fmla="*/ 744141 w 6682383"/>
              <a:gd name="connsiteY5882" fmla="*/ 2786807 h 6812607"/>
              <a:gd name="connsiteX5883" fmla="*/ 736699 w 6682383"/>
              <a:gd name="connsiteY5883" fmla="*/ 2786807 h 6812607"/>
              <a:gd name="connsiteX5884" fmla="*/ 5802808 w 6682383"/>
              <a:gd name="connsiteY5884" fmla="*/ 2780853 h 6812607"/>
              <a:gd name="connsiteX5885" fmla="*/ 5804297 w 6682383"/>
              <a:gd name="connsiteY5885" fmla="*/ 2781225 h 6812607"/>
              <a:gd name="connsiteX5886" fmla="*/ 5811738 w 6682383"/>
              <a:gd name="connsiteY5886" fmla="*/ 2786807 h 6812607"/>
              <a:gd name="connsiteX5887" fmla="*/ 788789 w 6682383"/>
              <a:gd name="connsiteY5887" fmla="*/ 2779366 h 6812607"/>
              <a:gd name="connsiteX5888" fmla="*/ 788789 w 6682383"/>
              <a:gd name="connsiteY5888" fmla="*/ 2786807 h 6812607"/>
              <a:gd name="connsiteX5889" fmla="*/ 788789 w 6682383"/>
              <a:gd name="connsiteY5889" fmla="*/ 2794248 h 6812607"/>
              <a:gd name="connsiteX5890" fmla="*/ 796231 w 6682383"/>
              <a:gd name="connsiteY5890" fmla="*/ 2786807 h 6812607"/>
              <a:gd name="connsiteX5891" fmla="*/ 788789 w 6682383"/>
              <a:gd name="connsiteY5891" fmla="*/ 2779366 h 6812607"/>
              <a:gd name="connsiteX5892" fmla="*/ 5921266 w 6682383"/>
              <a:gd name="connsiteY5892" fmla="*/ 2777040 h 6812607"/>
              <a:gd name="connsiteX5893" fmla="*/ 5923359 w 6682383"/>
              <a:gd name="connsiteY5893" fmla="*/ 2786807 h 6812607"/>
              <a:gd name="connsiteX5894" fmla="*/ 5915918 w 6682383"/>
              <a:gd name="connsiteY5894" fmla="*/ 2786807 h 6812607"/>
              <a:gd name="connsiteX5895" fmla="*/ 5919638 w 6682383"/>
              <a:gd name="connsiteY5895" fmla="*/ 2779366 h 6812607"/>
              <a:gd name="connsiteX5896" fmla="*/ 5921266 w 6682383"/>
              <a:gd name="connsiteY5896" fmla="*/ 2777040 h 6812607"/>
              <a:gd name="connsiteX5897" fmla="*/ 5973589 w 6682383"/>
              <a:gd name="connsiteY5897" fmla="*/ 2775644 h 6812607"/>
              <a:gd name="connsiteX5898" fmla="*/ 5975449 w 6682383"/>
              <a:gd name="connsiteY5898" fmla="*/ 2779366 h 6812607"/>
              <a:gd name="connsiteX5899" fmla="*/ 5968008 w 6682383"/>
              <a:gd name="connsiteY5899" fmla="*/ 2786807 h 6812607"/>
              <a:gd name="connsiteX5900" fmla="*/ 5968008 w 6682383"/>
              <a:gd name="connsiteY5900" fmla="*/ 2779366 h 6812607"/>
              <a:gd name="connsiteX5901" fmla="*/ 5973589 w 6682383"/>
              <a:gd name="connsiteY5901" fmla="*/ 2775644 h 6812607"/>
              <a:gd name="connsiteX5902" fmla="*/ 5789414 w 6682383"/>
              <a:gd name="connsiteY5902" fmla="*/ 2771924 h 6812607"/>
              <a:gd name="connsiteX5903" fmla="*/ 5802808 w 6682383"/>
              <a:gd name="connsiteY5903" fmla="*/ 2780853 h 6812607"/>
              <a:gd name="connsiteX5904" fmla="*/ 5796855 w 6682383"/>
              <a:gd name="connsiteY5904" fmla="*/ 2779366 h 6812607"/>
              <a:gd name="connsiteX5905" fmla="*/ 1012031 w 6682383"/>
              <a:gd name="connsiteY5905" fmla="*/ 2771924 h 6812607"/>
              <a:gd name="connsiteX5906" fmla="*/ 1004590 w 6682383"/>
              <a:gd name="connsiteY5906" fmla="*/ 2779366 h 6812607"/>
              <a:gd name="connsiteX5907" fmla="*/ 1012031 w 6682383"/>
              <a:gd name="connsiteY5907" fmla="*/ 2779366 h 6812607"/>
              <a:gd name="connsiteX5908" fmla="*/ 1012031 w 6682383"/>
              <a:gd name="connsiteY5908" fmla="*/ 2771924 h 6812607"/>
              <a:gd name="connsiteX5909" fmla="*/ 5923359 w 6682383"/>
              <a:gd name="connsiteY5909" fmla="*/ 2757041 h 6812607"/>
              <a:gd name="connsiteX5910" fmla="*/ 5930801 w 6682383"/>
              <a:gd name="connsiteY5910" fmla="*/ 2771924 h 6812607"/>
              <a:gd name="connsiteX5911" fmla="*/ 5915918 w 6682383"/>
              <a:gd name="connsiteY5911" fmla="*/ 2764482 h 6812607"/>
              <a:gd name="connsiteX5912" fmla="*/ 959941 w 6682383"/>
              <a:gd name="connsiteY5912" fmla="*/ 2757041 h 6812607"/>
              <a:gd name="connsiteX5913" fmla="*/ 937617 w 6682383"/>
              <a:gd name="connsiteY5913" fmla="*/ 2779366 h 6812607"/>
              <a:gd name="connsiteX5914" fmla="*/ 937617 w 6682383"/>
              <a:gd name="connsiteY5914" fmla="*/ 2786807 h 6812607"/>
              <a:gd name="connsiteX5915" fmla="*/ 945059 w 6682383"/>
              <a:gd name="connsiteY5915" fmla="*/ 2786807 h 6812607"/>
              <a:gd name="connsiteX5916" fmla="*/ 959941 w 6682383"/>
              <a:gd name="connsiteY5916" fmla="*/ 2771924 h 6812607"/>
              <a:gd name="connsiteX5917" fmla="*/ 967383 w 6682383"/>
              <a:gd name="connsiteY5917" fmla="*/ 2771924 h 6812607"/>
              <a:gd name="connsiteX5918" fmla="*/ 967383 w 6682383"/>
              <a:gd name="connsiteY5918" fmla="*/ 2764482 h 6812607"/>
              <a:gd name="connsiteX5919" fmla="*/ 974824 w 6682383"/>
              <a:gd name="connsiteY5919" fmla="*/ 2757041 h 6812607"/>
              <a:gd name="connsiteX5920" fmla="*/ 5752207 w 6682383"/>
              <a:gd name="connsiteY5920" fmla="*/ 2742158 h 6812607"/>
              <a:gd name="connsiteX5921" fmla="*/ 5763369 w 6682383"/>
              <a:gd name="connsiteY5921" fmla="*/ 2749599 h 6812607"/>
              <a:gd name="connsiteX5922" fmla="*/ 5774531 w 6682383"/>
              <a:gd name="connsiteY5922" fmla="*/ 2764482 h 6812607"/>
              <a:gd name="connsiteX5923" fmla="*/ 5759648 w 6682383"/>
              <a:gd name="connsiteY5923" fmla="*/ 2757041 h 6812607"/>
              <a:gd name="connsiteX5924" fmla="*/ 1123652 w 6682383"/>
              <a:gd name="connsiteY5924" fmla="*/ 2742158 h 6812607"/>
              <a:gd name="connsiteX5925" fmla="*/ 1116211 w 6682383"/>
              <a:gd name="connsiteY5925" fmla="*/ 2764482 h 6812607"/>
              <a:gd name="connsiteX5926" fmla="*/ 1108770 w 6682383"/>
              <a:gd name="connsiteY5926" fmla="*/ 2764482 h 6812607"/>
              <a:gd name="connsiteX5927" fmla="*/ 1108770 w 6682383"/>
              <a:gd name="connsiteY5927" fmla="*/ 2771924 h 6812607"/>
              <a:gd name="connsiteX5928" fmla="*/ 1116211 w 6682383"/>
              <a:gd name="connsiteY5928" fmla="*/ 2764482 h 6812607"/>
              <a:gd name="connsiteX5929" fmla="*/ 1123652 w 6682383"/>
              <a:gd name="connsiteY5929" fmla="*/ 2757041 h 6812607"/>
              <a:gd name="connsiteX5930" fmla="*/ 792510 w 6682383"/>
              <a:gd name="connsiteY5930" fmla="*/ 2742158 h 6812607"/>
              <a:gd name="connsiteX5931" fmla="*/ 788789 w 6682383"/>
              <a:gd name="connsiteY5931" fmla="*/ 2749599 h 6812607"/>
              <a:gd name="connsiteX5932" fmla="*/ 796231 w 6682383"/>
              <a:gd name="connsiteY5932" fmla="*/ 2742158 h 6812607"/>
              <a:gd name="connsiteX5933" fmla="*/ 792510 w 6682383"/>
              <a:gd name="connsiteY5933" fmla="*/ 2742158 h 6812607"/>
              <a:gd name="connsiteX5934" fmla="*/ 759024 w 6682383"/>
              <a:gd name="connsiteY5934" fmla="*/ 2737507 h 6812607"/>
              <a:gd name="connsiteX5935" fmla="*/ 762744 w 6682383"/>
              <a:gd name="connsiteY5935" fmla="*/ 2738437 h 6812607"/>
              <a:gd name="connsiteX5936" fmla="*/ 759024 w 6682383"/>
              <a:gd name="connsiteY5936" fmla="*/ 2749599 h 6812607"/>
              <a:gd name="connsiteX5937" fmla="*/ 751582 w 6682383"/>
              <a:gd name="connsiteY5937" fmla="*/ 2749599 h 6812607"/>
              <a:gd name="connsiteX5938" fmla="*/ 755303 w 6682383"/>
              <a:gd name="connsiteY5938" fmla="*/ 2742158 h 6812607"/>
              <a:gd name="connsiteX5939" fmla="*/ 759024 w 6682383"/>
              <a:gd name="connsiteY5939" fmla="*/ 2737507 h 6812607"/>
              <a:gd name="connsiteX5940" fmla="*/ 5361533 w 6682383"/>
              <a:gd name="connsiteY5940" fmla="*/ 2730996 h 6812607"/>
              <a:gd name="connsiteX5941" fmla="*/ 5357812 w 6682383"/>
              <a:gd name="connsiteY5941" fmla="*/ 2734717 h 6812607"/>
              <a:gd name="connsiteX5942" fmla="*/ 5372695 w 6682383"/>
              <a:gd name="connsiteY5942" fmla="*/ 2742158 h 6812607"/>
              <a:gd name="connsiteX5943" fmla="*/ 5395019 w 6682383"/>
              <a:gd name="connsiteY5943" fmla="*/ 2742158 h 6812607"/>
              <a:gd name="connsiteX5944" fmla="*/ 5372695 w 6682383"/>
              <a:gd name="connsiteY5944" fmla="*/ 2734717 h 6812607"/>
              <a:gd name="connsiteX5945" fmla="*/ 5361533 w 6682383"/>
              <a:gd name="connsiteY5945" fmla="*/ 2730996 h 6812607"/>
              <a:gd name="connsiteX5946" fmla="*/ 595313 w 6682383"/>
              <a:gd name="connsiteY5946" fmla="*/ 2727275 h 6812607"/>
              <a:gd name="connsiteX5947" fmla="*/ 595313 w 6682383"/>
              <a:gd name="connsiteY5947" fmla="*/ 2734717 h 6812607"/>
              <a:gd name="connsiteX5948" fmla="*/ 587871 w 6682383"/>
              <a:gd name="connsiteY5948" fmla="*/ 2742158 h 6812607"/>
              <a:gd name="connsiteX5949" fmla="*/ 587871 w 6682383"/>
              <a:gd name="connsiteY5949" fmla="*/ 2734717 h 6812607"/>
              <a:gd name="connsiteX5950" fmla="*/ 587871 w 6682383"/>
              <a:gd name="connsiteY5950" fmla="*/ 2730996 h 6812607"/>
              <a:gd name="connsiteX5951" fmla="*/ 595313 w 6682383"/>
              <a:gd name="connsiteY5951" fmla="*/ 2727275 h 6812607"/>
              <a:gd name="connsiteX5952" fmla="*/ 6146601 w 6682383"/>
              <a:gd name="connsiteY5952" fmla="*/ 2719834 h 6812607"/>
              <a:gd name="connsiteX5953" fmla="*/ 6154043 w 6682383"/>
              <a:gd name="connsiteY5953" fmla="*/ 2719834 h 6812607"/>
              <a:gd name="connsiteX5954" fmla="*/ 6154043 w 6682383"/>
              <a:gd name="connsiteY5954" fmla="*/ 2727275 h 6812607"/>
              <a:gd name="connsiteX5955" fmla="*/ 6146601 w 6682383"/>
              <a:gd name="connsiteY5955" fmla="*/ 2723554 h 6812607"/>
              <a:gd name="connsiteX5956" fmla="*/ 6146601 w 6682383"/>
              <a:gd name="connsiteY5956" fmla="*/ 2719834 h 6812607"/>
              <a:gd name="connsiteX5957" fmla="*/ 5543847 w 6682383"/>
              <a:gd name="connsiteY5957" fmla="*/ 2719834 h 6812607"/>
              <a:gd name="connsiteX5958" fmla="*/ 5551289 w 6682383"/>
              <a:gd name="connsiteY5958" fmla="*/ 2719834 h 6812607"/>
              <a:gd name="connsiteX5959" fmla="*/ 5551289 w 6682383"/>
              <a:gd name="connsiteY5959" fmla="*/ 2727275 h 6812607"/>
              <a:gd name="connsiteX5960" fmla="*/ 5543847 w 6682383"/>
              <a:gd name="connsiteY5960" fmla="*/ 2719834 h 6812607"/>
              <a:gd name="connsiteX5961" fmla="*/ 5208984 w 6682383"/>
              <a:gd name="connsiteY5961" fmla="*/ 2712392 h 6812607"/>
              <a:gd name="connsiteX5962" fmla="*/ 5205263 w 6682383"/>
              <a:gd name="connsiteY5962" fmla="*/ 2723554 h 6812607"/>
              <a:gd name="connsiteX5963" fmla="*/ 5212705 w 6682383"/>
              <a:gd name="connsiteY5963" fmla="*/ 2727275 h 6812607"/>
              <a:gd name="connsiteX5964" fmla="*/ 5216426 w 6682383"/>
              <a:gd name="connsiteY5964" fmla="*/ 2719834 h 6812607"/>
              <a:gd name="connsiteX5965" fmla="*/ 5208984 w 6682383"/>
              <a:gd name="connsiteY5965" fmla="*/ 2712392 h 6812607"/>
              <a:gd name="connsiteX5966" fmla="*/ 5052715 w 6682383"/>
              <a:gd name="connsiteY5966" fmla="*/ 2704951 h 6812607"/>
              <a:gd name="connsiteX5967" fmla="*/ 5060156 w 6682383"/>
              <a:gd name="connsiteY5967" fmla="*/ 2719834 h 6812607"/>
              <a:gd name="connsiteX5968" fmla="*/ 5067597 w 6682383"/>
              <a:gd name="connsiteY5968" fmla="*/ 2719834 h 6812607"/>
              <a:gd name="connsiteX5969" fmla="*/ 5052715 w 6682383"/>
              <a:gd name="connsiteY5969" fmla="*/ 2704951 h 6812607"/>
              <a:gd name="connsiteX5970" fmla="*/ 974824 w 6682383"/>
              <a:gd name="connsiteY5970" fmla="*/ 2704951 h 6812607"/>
              <a:gd name="connsiteX5971" fmla="*/ 974824 w 6682383"/>
              <a:gd name="connsiteY5971" fmla="*/ 2712392 h 6812607"/>
              <a:gd name="connsiteX5972" fmla="*/ 982266 w 6682383"/>
              <a:gd name="connsiteY5972" fmla="*/ 2704951 h 6812607"/>
              <a:gd name="connsiteX5973" fmla="*/ 930176 w 6682383"/>
              <a:gd name="connsiteY5973" fmla="*/ 2704951 h 6812607"/>
              <a:gd name="connsiteX5974" fmla="*/ 937617 w 6682383"/>
              <a:gd name="connsiteY5974" fmla="*/ 2704951 h 6812607"/>
              <a:gd name="connsiteX5975" fmla="*/ 930176 w 6682383"/>
              <a:gd name="connsiteY5975" fmla="*/ 2712392 h 6812607"/>
              <a:gd name="connsiteX5976" fmla="*/ 930176 w 6682383"/>
              <a:gd name="connsiteY5976" fmla="*/ 2704951 h 6812607"/>
              <a:gd name="connsiteX5977" fmla="*/ 863203 w 6682383"/>
              <a:gd name="connsiteY5977" fmla="*/ 2704951 h 6812607"/>
              <a:gd name="connsiteX5978" fmla="*/ 855762 w 6682383"/>
              <a:gd name="connsiteY5978" fmla="*/ 2712392 h 6812607"/>
              <a:gd name="connsiteX5979" fmla="*/ 863203 w 6682383"/>
              <a:gd name="connsiteY5979" fmla="*/ 2712392 h 6812607"/>
              <a:gd name="connsiteX5980" fmla="*/ 840879 w 6682383"/>
              <a:gd name="connsiteY5980" fmla="*/ 2704951 h 6812607"/>
              <a:gd name="connsiteX5981" fmla="*/ 818555 w 6682383"/>
              <a:gd name="connsiteY5981" fmla="*/ 2749599 h 6812607"/>
              <a:gd name="connsiteX5982" fmla="*/ 829717 w 6682383"/>
              <a:gd name="connsiteY5982" fmla="*/ 2734717 h 6812607"/>
              <a:gd name="connsiteX5983" fmla="*/ 848320 w 6682383"/>
              <a:gd name="connsiteY5983" fmla="*/ 2712392 h 6812607"/>
              <a:gd name="connsiteX5984" fmla="*/ 595313 w 6682383"/>
              <a:gd name="connsiteY5984" fmla="*/ 2704951 h 6812607"/>
              <a:gd name="connsiteX5985" fmla="*/ 602754 w 6682383"/>
              <a:gd name="connsiteY5985" fmla="*/ 2712392 h 6812607"/>
              <a:gd name="connsiteX5986" fmla="*/ 595313 w 6682383"/>
              <a:gd name="connsiteY5986" fmla="*/ 2719834 h 6812607"/>
              <a:gd name="connsiteX5987" fmla="*/ 591592 w 6682383"/>
              <a:gd name="connsiteY5987" fmla="*/ 2712392 h 6812607"/>
              <a:gd name="connsiteX5988" fmla="*/ 595313 w 6682383"/>
              <a:gd name="connsiteY5988" fmla="*/ 2704951 h 6812607"/>
              <a:gd name="connsiteX5989" fmla="*/ 6072187 w 6682383"/>
              <a:gd name="connsiteY5989" fmla="*/ 2697510 h 6812607"/>
              <a:gd name="connsiteX5990" fmla="*/ 6079629 w 6682383"/>
              <a:gd name="connsiteY5990" fmla="*/ 2697510 h 6812607"/>
              <a:gd name="connsiteX5991" fmla="*/ 6087070 w 6682383"/>
              <a:gd name="connsiteY5991" fmla="*/ 2701231 h 6812607"/>
              <a:gd name="connsiteX5992" fmla="*/ 6079629 w 6682383"/>
              <a:gd name="connsiteY5992" fmla="*/ 2704951 h 6812607"/>
              <a:gd name="connsiteX5993" fmla="*/ 5811738 w 6682383"/>
              <a:gd name="connsiteY5993" fmla="*/ 2697510 h 6812607"/>
              <a:gd name="connsiteX5994" fmla="*/ 5819179 w 6682383"/>
              <a:gd name="connsiteY5994" fmla="*/ 2697510 h 6812607"/>
              <a:gd name="connsiteX5995" fmla="*/ 5811738 w 6682383"/>
              <a:gd name="connsiteY5995" fmla="*/ 2704951 h 6812607"/>
              <a:gd name="connsiteX5996" fmla="*/ 822275 w 6682383"/>
              <a:gd name="connsiteY5996" fmla="*/ 2697510 h 6812607"/>
              <a:gd name="connsiteX5997" fmla="*/ 818555 w 6682383"/>
              <a:gd name="connsiteY5997" fmla="*/ 2704951 h 6812607"/>
              <a:gd name="connsiteX5998" fmla="*/ 825996 w 6682383"/>
              <a:gd name="connsiteY5998" fmla="*/ 2704951 h 6812607"/>
              <a:gd name="connsiteX5999" fmla="*/ 825996 w 6682383"/>
              <a:gd name="connsiteY5999" fmla="*/ 2697510 h 6812607"/>
              <a:gd name="connsiteX6000" fmla="*/ 822275 w 6682383"/>
              <a:gd name="connsiteY6000" fmla="*/ 2697510 h 6812607"/>
              <a:gd name="connsiteX6001" fmla="*/ 5916848 w 6682383"/>
              <a:gd name="connsiteY6001" fmla="*/ 2692859 h 6812607"/>
              <a:gd name="connsiteX6002" fmla="*/ 5919638 w 6682383"/>
              <a:gd name="connsiteY6002" fmla="*/ 2693789 h 6812607"/>
              <a:gd name="connsiteX6003" fmla="*/ 5923359 w 6682383"/>
              <a:gd name="connsiteY6003" fmla="*/ 2697510 h 6812607"/>
              <a:gd name="connsiteX6004" fmla="*/ 5915918 w 6682383"/>
              <a:gd name="connsiteY6004" fmla="*/ 2697510 h 6812607"/>
              <a:gd name="connsiteX6005" fmla="*/ 5916848 w 6682383"/>
              <a:gd name="connsiteY6005" fmla="*/ 2692859 h 6812607"/>
              <a:gd name="connsiteX6006" fmla="*/ 5395019 w 6682383"/>
              <a:gd name="connsiteY6006" fmla="*/ 2690068 h 6812607"/>
              <a:gd name="connsiteX6007" fmla="*/ 5402461 w 6682383"/>
              <a:gd name="connsiteY6007" fmla="*/ 2697510 h 6812607"/>
              <a:gd name="connsiteX6008" fmla="*/ 5417343 w 6682383"/>
              <a:gd name="connsiteY6008" fmla="*/ 2697510 h 6812607"/>
              <a:gd name="connsiteX6009" fmla="*/ 5417343 w 6682383"/>
              <a:gd name="connsiteY6009" fmla="*/ 2690068 h 6812607"/>
              <a:gd name="connsiteX6010" fmla="*/ 5395019 w 6682383"/>
              <a:gd name="connsiteY6010" fmla="*/ 2690068 h 6812607"/>
              <a:gd name="connsiteX6011" fmla="*/ 863203 w 6682383"/>
              <a:gd name="connsiteY6011" fmla="*/ 2690068 h 6812607"/>
              <a:gd name="connsiteX6012" fmla="*/ 855762 w 6682383"/>
              <a:gd name="connsiteY6012" fmla="*/ 2697510 h 6812607"/>
              <a:gd name="connsiteX6013" fmla="*/ 863203 w 6682383"/>
              <a:gd name="connsiteY6013" fmla="*/ 2697510 h 6812607"/>
              <a:gd name="connsiteX6014" fmla="*/ 870645 w 6682383"/>
              <a:gd name="connsiteY6014" fmla="*/ 2690068 h 6812607"/>
              <a:gd name="connsiteX6015" fmla="*/ 781348 w 6682383"/>
              <a:gd name="connsiteY6015" fmla="*/ 2690068 h 6812607"/>
              <a:gd name="connsiteX6016" fmla="*/ 781348 w 6682383"/>
              <a:gd name="connsiteY6016" fmla="*/ 2697510 h 6812607"/>
              <a:gd name="connsiteX6017" fmla="*/ 773906 w 6682383"/>
              <a:gd name="connsiteY6017" fmla="*/ 2697510 h 6812607"/>
              <a:gd name="connsiteX6018" fmla="*/ 781348 w 6682383"/>
              <a:gd name="connsiteY6018" fmla="*/ 2690068 h 6812607"/>
              <a:gd name="connsiteX6019" fmla="*/ 900410 w 6682383"/>
              <a:gd name="connsiteY6019" fmla="*/ 2682627 h 6812607"/>
              <a:gd name="connsiteX6020" fmla="*/ 900410 w 6682383"/>
              <a:gd name="connsiteY6020" fmla="*/ 2690068 h 6812607"/>
              <a:gd name="connsiteX6021" fmla="*/ 907852 w 6682383"/>
              <a:gd name="connsiteY6021" fmla="*/ 2690068 h 6812607"/>
              <a:gd name="connsiteX6022" fmla="*/ 907852 w 6682383"/>
              <a:gd name="connsiteY6022" fmla="*/ 2682627 h 6812607"/>
              <a:gd name="connsiteX6023" fmla="*/ 900410 w 6682383"/>
              <a:gd name="connsiteY6023" fmla="*/ 2682627 h 6812607"/>
              <a:gd name="connsiteX6024" fmla="*/ 759024 w 6682383"/>
              <a:gd name="connsiteY6024" fmla="*/ 2682627 h 6812607"/>
              <a:gd name="connsiteX6025" fmla="*/ 751582 w 6682383"/>
              <a:gd name="connsiteY6025" fmla="*/ 2704951 h 6812607"/>
              <a:gd name="connsiteX6026" fmla="*/ 773906 w 6682383"/>
              <a:gd name="connsiteY6026" fmla="*/ 2697510 h 6812607"/>
              <a:gd name="connsiteX6027" fmla="*/ 773906 w 6682383"/>
              <a:gd name="connsiteY6027" fmla="*/ 2704951 h 6812607"/>
              <a:gd name="connsiteX6028" fmla="*/ 766465 w 6682383"/>
              <a:gd name="connsiteY6028" fmla="*/ 2719834 h 6812607"/>
              <a:gd name="connsiteX6029" fmla="*/ 759024 w 6682383"/>
              <a:gd name="connsiteY6029" fmla="*/ 2727275 h 6812607"/>
              <a:gd name="connsiteX6030" fmla="*/ 740420 w 6682383"/>
              <a:gd name="connsiteY6030" fmla="*/ 2723554 h 6812607"/>
              <a:gd name="connsiteX6031" fmla="*/ 714375 w 6682383"/>
              <a:gd name="connsiteY6031" fmla="*/ 2757041 h 6812607"/>
              <a:gd name="connsiteX6032" fmla="*/ 692051 w 6682383"/>
              <a:gd name="connsiteY6032" fmla="*/ 2786807 h 6812607"/>
              <a:gd name="connsiteX6033" fmla="*/ 682284 w 6682383"/>
              <a:gd name="connsiteY6033" fmla="*/ 2789597 h 6812607"/>
              <a:gd name="connsiteX6034" fmla="*/ 675308 w 6682383"/>
              <a:gd name="connsiteY6034" fmla="*/ 2797969 h 6812607"/>
              <a:gd name="connsiteX6035" fmla="*/ 676238 w 6682383"/>
              <a:gd name="connsiteY6035" fmla="*/ 2796108 h 6812607"/>
              <a:gd name="connsiteX6036" fmla="*/ 677168 w 6682383"/>
              <a:gd name="connsiteY6036" fmla="*/ 2794248 h 6812607"/>
              <a:gd name="connsiteX6037" fmla="*/ 692051 w 6682383"/>
              <a:gd name="connsiteY6037" fmla="*/ 2779366 h 6812607"/>
              <a:gd name="connsiteX6038" fmla="*/ 699492 w 6682383"/>
              <a:gd name="connsiteY6038" fmla="*/ 2757041 h 6812607"/>
              <a:gd name="connsiteX6039" fmla="*/ 703213 w 6682383"/>
              <a:gd name="connsiteY6039" fmla="*/ 2753320 h 6812607"/>
              <a:gd name="connsiteX6040" fmla="*/ 714375 w 6682383"/>
              <a:gd name="connsiteY6040" fmla="*/ 2742158 h 6812607"/>
              <a:gd name="connsiteX6041" fmla="*/ 721816 w 6682383"/>
              <a:gd name="connsiteY6041" fmla="*/ 2734717 h 6812607"/>
              <a:gd name="connsiteX6042" fmla="*/ 729258 w 6682383"/>
              <a:gd name="connsiteY6042" fmla="*/ 2716113 h 6812607"/>
              <a:gd name="connsiteX6043" fmla="*/ 747861 w 6682383"/>
              <a:gd name="connsiteY6043" fmla="*/ 2693789 h 6812607"/>
              <a:gd name="connsiteX6044" fmla="*/ 759024 w 6682383"/>
              <a:gd name="connsiteY6044" fmla="*/ 2682627 h 6812607"/>
              <a:gd name="connsiteX6045" fmla="*/ 610195 w 6682383"/>
              <a:gd name="connsiteY6045" fmla="*/ 2682627 h 6812607"/>
              <a:gd name="connsiteX6046" fmla="*/ 617637 w 6682383"/>
              <a:gd name="connsiteY6046" fmla="*/ 2682627 h 6812607"/>
              <a:gd name="connsiteX6047" fmla="*/ 610195 w 6682383"/>
              <a:gd name="connsiteY6047" fmla="*/ 2690068 h 6812607"/>
              <a:gd name="connsiteX6048" fmla="*/ 610195 w 6682383"/>
              <a:gd name="connsiteY6048" fmla="*/ 2682627 h 6812607"/>
              <a:gd name="connsiteX6049" fmla="*/ 6001494 w 6682383"/>
              <a:gd name="connsiteY6049" fmla="*/ 2675185 h 6812607"/>
              <a:gd name="connsiteX6050" fmla="*/ 6005215 w 6682383"/>
              <a:gd name="connsiteY6050" fmla="*/ 2682627 h 6812607"/>
              <a:gd name="connsiteX6051" fmla="*/ 5997773 w 6682383"/>
              <a:gd name="connsiteY6051" fmla="*/ 2682627 h 6812607"/>
              <a:gd name="connsiteX6052" fmla="*/ 6001494 w 6682383"/>
              <a:gd name="connsiteY6052" fmla="*/ 2675185 h 6812607"/>
              <a:gd name="connsiteX6053" fmla="*/ 5774531 w 6682383"/>
              <a:gd name="connsiteY6053" fmla="*/ 2675185 h 6812607"/>
              <a:gd name="connsiteX6054" fmla="*/ 5774531 w 6682383"/>
              <a:gd name="connsiteY6054" fmla="*/ 2682627 h 6812607"/>
              <a:gd name="connsiteX6055" fmla="*/ 5770810 w 6682383"/>
              <a:gd name="connsiteY6055" fmla="*/ 2678906 h 6812607"/>
              <a:gd name="connsiteX6056" fmla="*/ 5774531 w 6682383"/>
              <a:gd name="connsiteY6056" fmla="*/ 2675185 h 6812607"/>
              <a:gd name="connsiteX6057" fmla="*/ 6015447 w 6682383"/>
              <a:gd name="connsiteY6057" fmla="*/ 2670534 h 6812607"/>
              <a:gd name="connsiteX6058" fmla="*/ 6023818 w 6682383"/>
              <a:gd name="connsiteY6058" fmla="*/ 2671465 h 6812607"/>
              <a:gd name="connsiteX6059" fmla="*/ 6038701 w 6682383"/>
              <a:gd name="connsiteY6059" fmla="*/ 2678906 h 6812607"/>
              <a:gd name="connsiteX6060" fmla="*/ 6042422 w 6682383"/>
              <a:gd name="connsiteY6060" fmla="*/ 2682627 h 6812607"/>
              <a:gd name="connsiteX6061" fmla="*/ 6046142 w 6682383"/>
              <a:gd name="connsiteY6061" fmla="*/ 2682627 h 6812607"/>
              <a:gd name="connsiteX6062" fmla="*/ 6057304 w 6682383"/>
              <a:gd name="connsiteY6062" fmla="*/ 2682627 h 6812607"/>
              <a:gd name="connsiteX6063" fmla="*/ 6057304 w 6682383"/>
              <a:gd name="connsiteY6063" fmla="*/ 2690068 h 6812607"/>
              <a:gd name="connsiteX6064" fmla="*/ 6034980 w 6682383"/>
              <a:gd name="connsiteY6064" fmla="*/ 2690068 h 6812607"/>
              <a:gd name="connsiteX6065" fmla="*/ 6012656 w 6682383"/>
              <a:gd name="connsiteY6065" fmla="*/ 2675185 h 6812607"/>
              <a:gd name="connsiteX6066" fmla="*/ 6015447 w 6682383"/>
              <a:gd name="connsiteY6066" fmla="*/ 2670534 h 6812607"/>
              <a:gd name="connsiteX6067" fmla="*/ 5521523 w 6682383"/>
              <a:gd name="connsiteY6067" fmla="*/ 2670534 h 6812607"/>
              <a:gd name="connsiteX6068" fmla="*/ 5517802 w 6682383"/>
              <a:gd name="connsiteY6068" fmla="*/ 2675185 h 6812607"/>
              <a:gd name="connsiteX6069" fmla="*/ 5517802 w 6682383"/>
              <a:gd name="connsiteY6069" fmla="*/ 2682627 h 6812607"/>
              <a:gd name="connsiteX6070" fmla="*/ 5521523 w 6682383"/>
              <a:gd name="connsiteY6070" fmla="*/ 2686347 h 6812607"/>
              <a:gd name="connsiteX6071" fmla="*/ 5521523 w 6682383"/>
              <a:gd name="connsiteY6071" fmla="*/ 2697510 h 6812607"/>
              <a:gd name="connsiteX6072" fmla="*/ 5536406 w 6682383"/>
              <a:gd name="connsiteY6072" fmla="*/ 2690068 h 6812607"/>
              <a:gd name="connsiteX6073" fmla="*/ 5536406 w 6682383"/>
              <a:gd name="connsiteY6073" fmla="*/ 2686347 h 6812607"/>
              <a:gd name="connsiteX6074" fmla="*/ 5528965 w 6682383"/>
              <a:gd name="connsiteY6074" fmla="*/ 2682627 h 6812607"/>
              <a:gd name="connsiteX6075" fmla="*/ 5528965 w 6682383"/>
              <a:gd name="connsiteY6075" fmla="*/ 2678906 h 6812607"/>
              <a:gd name="connsiteX6076" fmla="*/ 5525244 w 6682383"/>
              <a:gd name="connsiteY6076" fmla="*/ 2671465 h 6812607"/>
              <a:gd name="connsiteX6077" fmla="*/ 5521523 w 6682383"/>
              <a:gd name="connsiteY6077" fmla="*/ 2670534 h 6812607"/>
              <a:gd name="connsiteX6078" fmla="*/ 5982890 w 6682383"/>
              <a:gd name="connsiteY6078" fmla="*/ 2667744 h 6812607"/>
              <a:gd name="connsiteX6079" fmla="*/ 5975449 w 6682383"/>
              <a:gd name="connsiteY6079" fmla="*/ 2675185 h 6812607"/>
              <a:gd name="connsiteX6080" fmla="*/ 5968008 w 6682383"/>
              <a:gd name="connsiteY6080" fmla="*/ 2675185 h 6812607"/>
              <a:gd name="connsiteX6081" fmla="*/ 5581054 w 6682383"/>
              <a:gd name="connsiteY6081" fmla="*/ 2667744 h 6812607"/>
              <a:gd name="connsiteX6082" fmla="*/ 5595937 w 6682383"/>
              <a:gd name="connsiteY6082" fmla="*/ 2675185 h 6812607"/>
              <a:gd name="connsiteX6083" fmla="*/ 5581054 w 6682383"/>
              <a:gd name="connsiteY6083" fmla="*/ 2675185 h 6812607"/>
              <a:gd name="connsiteX6084" fmla="*/ 5573613 w 6682383"/>
              <a:gd name="connsiteY6084" fmla="*/ 2675185 h 6812607"/>
              <a:gd name="connsiteX6085" fmla="*/ 5581054 w 6682383"/>
              <a:gd name="connsiteY6085" fmla="*/ 2667744 h 6812607"/>
              <a:gd name="connsiteX6086" fmla="*/ 5558730 w 6682383"/>
              <a:gd name="connsiteY6086" fmla="*/ 2667744 h 6812607"/>
              <a:gd name="connsiteX6087" fmla="*/ 5566172 w 6682383"/>
              <a:gd name="connsiteY6087" fmla="*/ 2675185 h 6812607"/>
              <a:gd name="connsiteX6088" fmla="*/ 5558730 w 6682383"/>
              <a:gd name="connsiteY6088" fmla="*/ 2675185 h 6812607"/>
              <a:gd name="connsiteX6089" fmla="*/ 5558730 w 6682383"/>
              <a:gd name="connsiteY6089" fmla="*/ 2667744 h 6812607"/>
              <a:gd name="connsiteX6090" fmla="*/ 1034356 w 6682383"/>
              <a:gd name="connsiteY6090" fmla="*/ 2667744 h 6812607"/>
              <a:gd name="connsiteX6091" fmla="*/ 1026914 w 6682383"/>
              <a:gd name="connsiteY6091" fmla="*/ 2675185 h 6812607"/>
              <a:gd name="connsiteX6092" fmla="*/ 1012031 w 6682383"/>
              <a:gd name="connsiteY6092" fmla="*/ 2693789 h 6812607"/>
              <a:gd name="connsiteX6093" fmla="*/ 993428 w 6682383"/>
              <a:gd name="connsiteY6093" fmla="*/ 2716113 h 6812607"/>
              <a:gd name="connsiteX6094" fmla="*/ 982266 w 6682383"/>
              <a:gd name="connsiteY6094" fmla="*/ 2727275 h 6812607"/>
              <a:gd name="connsiteX6095" fmla="*/ 1004590 w 6682383"/>
              <a:gd name="connsiteY6095" fmla="*/ 2712392 h 6812607"/>
              <a:gd name="connsiteX6096" fmla="*/ 1008311 w 6682383"/>
              <a:gd name="connsiteY6096" fmla="*/ 2704951 h 6812607"/>
              <a:gd name="connsiteX6097" fmla="*/ 1034356 w 6682383"/>
              <a:gd name="connsiteY6097" fmla="*/ 2690068 h 6812607"/>
              <a:gd name="connsiteX6098" fmla="*/ 1041797 w 6682383"/>
              <a:gd name="connsiteY6098" fmla="*/ 2667744 h 6812607"/>
              <a:gd name="connsiteX6099" fmla="*/ 1034356 w 6682383"/>
              <a:gd name="connsiteY6099" fmla="*/ 2667744 h 6812607"/>
              <a:gd name="connsiteX6100" fmla="*/ 967383 w 6682383"/>
              <a:gd name="connsiteY6100" fmla="*/ 2667744 h 6812607"/>
              <a:gd name="connsiteX6101" fmla="*/ 974824 w 6682383"/>
              <a:gd name="connsiteY6101" fmla="*/ 2667744 h 6812607"/>
              <a:gd name="connsiteX6102" fmla="*/ 959941 w 6682383"/>
              <a:gd name="connsiteY6102" fmla="*/ 2675185 h 6812607"/>
              <a:gd name="connsiteX6103" fmla="*/ 907852 w 6682383"/>
              <a:gd name="connsiteY6103" fmla="*/ 2667744 h 6812607"/>
              <a:gd name="connsiteX6104" fmla="*/ 907852 w 6682383"/>
              <a:gd name="connsiteY6104" fmla="*/ 2675185 h 6812607"/>
              <a:gd name="connsiteX6105" fmla="*/ 915293 w 6682383"/>
              <a:gd name="connsiteY6105" fmla="*/ 2675185 h 6812607"/>
              <a:gd name="connsiteX6106" fmla="*/ 907852 w 6682383"/>
              <a:gd name="connsiteY6106" fmla="*/ 2667744 h 6812607"/>
              <a:gd name="connsiteX6107" fmla="*/ 5759648 w 6682383"/>
              <a:gd name="connsiteY6107" fmla="*/ 2660303 h 6812607"/>
              <a:gd name="connsiteX6108" fmla="*/ 5759648 w 6682383"/>
              <a:gd name="connsiteY6108" fmla="*/ 2671465 h 6812607"/>
              <a:gd name="connsiteX6109" fmla="*/ 5744765 w 6682383"/>
              <a:gd name="connsiteY6109" fmla="*/ 2682627 h 6812607"/>
              <a:gd name="connsiteX6110" fmla="*/ 5744765 w 6682383"/>
              <a:gd name="connsiteY6110" fmla="*/ 2675185 h 6812607"/>
              <a:gd name="connsiteX6111" fmla="*/ 5752207 w 6682383"/>
              <a:gd name="connsiteY6111" fmla="*/ 2667744 h 6812607"/>
              <a:gd name="connsiteX6112" fmla="*/ 4889004 w 6682383"/>
              <a:gd name="connsiteY6112" fmla="*/ 2660303 h 6812607"/>
              <a:gd name="connsiteX6113" fmla="*/ 4892724 w 6682383"/>
              <a:gd name="connsiteY6113" fmla="*/ 2667744 h 6812607"/>
              <a:gd name="connsiteX6114" fmla="*/ 4896445 w 6682383"/>
              <a:gd name="connsiteY6114" fmla="*/ 2660303 h 6812607"/>
              <a:gd name="connsiteX6115" fmla="*/ 4889004 w 6682383"/>
              <a:gd name="connsiteY6115" fmla="*/ 2660303 h 6812607"/>
              <a:gd name="connsiteX6116" fmla="*/ 4829472 w 6682383"/>
              <a:gd name="connsiteY6116" fmla="*/ 2660303 h 6812607"/>
              <a:gd name="connsiteX6117" fmla="*/ 4836914 w 6682383"/>
              <a:gd name="connsiteY6117" fmla="*/ 2667744 h 6812607"/>
              <a:gd name="connsiteX6118" fmla="*/ 4851797 w 6682383"/>
              <a:gd name="connsiteY6118" fmla="*/ 2667744 h 6812607"/>
              <a:gd name="connsiteX6119" fmla="*/ 4829472 w 6682383"/>
              <a:gd name="connsiteY6119" fmla="*/ 2660303 h 6812607"/>
              <a:gd name="connsiteX6120" fmla="*/ 6040561 w 6682383"/>
              <a:gd name="connsiteY6120" fmla="*/ 2656582 h 6812607"/>
              <a:gd name="connsiteX6121" fmla="*/ 6042422 w 6682383"/>
              <a:gd name="connsiteY6121" fmla="*/ 2660303 h 6812607"/>
              <a:gd name="connsiteX6122" fmla="*/ 6034980 w 6682383"/>
              <a:gd name="connsiteY6122" fmla="*/ 2660303 h 6812607"/>
              <a:gd name="connsiteX6123" fmla="*/ 6040561 w 6682383"/>
              <a:gd name="connsiteY6123" fmla="*/ 2656582 h 6812607"/>
              <a:gd name="connsiteX6124" fmla="*/ 4814590 w 6682383"/>
              <a:gd name="connsiteY6124" fmla="*/ 2652861 h 6812607"/>
              <a:gd name="connsiteX6125" fmla="*/ 4807148 w 6682383"/>
              <a:gd name="connsiteY6125" fmla="*/ 2660303 h 6812607"/>
              <a:gd name="connsiteX6126" fmla="*/ 4814590 w 6682383"/>
              <a:gd name="connsiteY6126" fmla="*/ 2660303 h 6812607"/>
              <a:gd name="connsiteX6127" fmla="*/ 4814590 w 6682383"/>
              <a:gd name="connsiteY6127" fmla="*/ 2652861 h 6812607"/>
              <a:gd name="connsiteX6128" fmla="*/ 5641051 w 6682383"/>
              <a:gd name="connsiteY6128" fmla="*/ 2650536 h 6812607"/>
              <a:gd name="connsiteX6129" fmla="*/ 5648027 w 6682383"/>
              <a:gd name="connsiteY6129" fmla="*/ 2660303 h 6812607"/>
              <a:gd name="connsiteX6130" fmla="*/ 5640586 w 6682383"/>
              <a:gd name="connsiteY6130" fmla="*/ 2652861 h 6812607"/>
              <a:gd name="connsiteX6131" fmla="*/ 5641051 w 6682383"/>
              <a:gd name="connsiteY6131" fmla="*/ 2650536 h 6812607"/>
              <a:gd name="connsiteX6132" fmla="*/ 5625703 w 6682383"/>
              <a:gd name="connsiteY6132" fmla="*/ 2645420 h 6812607"/>
              <a:gd name="connsiteX6133" fmla="*/ 5633144 w 6682383"/>
              <a:gd name="connsiteY6133" fmla="*/ 2645420 h 6812607"/>
              <a:gd name="connsiteX6134" fmla="*/ 5633144 w 6682383"/>
              <a:gd name="connsiteY6134" fmla="*/ 2652861 h 6812607"/>
              <a:gd name="connsiteX6135" fmla="*/ 5625703 w 6682383"/>
              <a:gd name="connsiteY6135" fmla="*/ 2645420 h 6812607"/>
              <a:gd name="connsiteX6136" fmla="*/ 5599658 w 6682383"/>
              <a:gd name="connsiteY6136" fmla="*/ 2645420 h 6812607"/>
              <a:gd name="connsiteX6137" fmla="*/ 5603379 w 6682383"/>
              <a:gd name="connsiteY6137" fmla="*/ 2652861 h 6812607"/>
              <a:gd name="connsiteX6138" fmla="*/ 5610820 w 6682383"/>
              <a:gd name="connsiteY6138" fmla="*/ 2652861 h 6812607"/>
              <a:gd name="connsiteX6139" fmla="*/ 5629424 w 6682383"/>
              <a:gd name="connsiteY6139" fmla="*/ 2660303 h 6812607"/>
              <a:gd name="connsiteX6140" fmla="*/ 5640586 w 6682383"/>
              <a:gd name="connsiteY6140" fmla="*/ 2675185 h 6812607"/>
              <a:gd name="connsiteX6141" fmla="*/ 5610820 w 6682383"/>
              <a:gd name="connsiteY6141" fmla="*/ 2675185 h 6812607"/>
              <a:gd name="connsiteX6142" fmla="*/ 5595937 w 6682383"/>
              <a:gd name="connsiteY6142" fmla="*/ 2652861 h 6812607"/>
              <a:gd name="connsiteX6143" fmla="*/ 5599658 w 6682383"/>
              <a:gd name="connsiteY6143" fmla="*/ 2645420 h 6812607"/>
              <a:gd name="connsiteX6144" fmla="*/ 803672 w 6682383"/>
              <a:gd name="connsiteY6144" fmla="*/ 2645420 h 6812607"/>
              <a:gd name="connsiteX6145" fmla="*/ 811114 w 6682383"/>
              <a:gd name="connsiteY6145" fmla="*/ 2645420 h 6812607"/>
              <a:gd name="connsiteX6146" fmla="*/ 811114 w 6682383"/>
              <a:gd name="connsiteY6146" fmla="*/ 2652861 h 6812607"/>
              <a:gd name="connsiteX6147" fmla="*/ 803672 w 6682383"/>
              <a:gd name="connsiteY6147" fmla="*/ 2660303 h 6812607"/>
              <a:gd name="connsiteX6148" fmla="*/ 803672 w 6682383"/>
              <a:gd name="connsiteY6148" fmla="*/ 2652861 h 6812607"/>
              <a:gd name="connsiteX6149" fmla="*/ 803672 w 6682383"/>
              <a:gd name="connsiteY6149" fmla="*/ 2645420 h 6812607"/>
              <a:gd name="connsiteX6150" fmla="*/ 5573613 w 6682383"/>
              <a:gd name="connsiteY6150" fmla="*/ 2637978 h 6812607"/>
              <a:gd name="connsiteX6151" fmla="*/ 5581054 w 6682383"/>
              <a:gd name="connsiteY6151" fmla="*/ 2645420 h 6812607"/>
              <a:gd name="connsiteX6152" fmla="*/ 5588496 w 6682383"/>
              <a:gd name="connsiteY6152" fmla="*/ 2645420 h 6812607"/>
              <a:gd name="connsiteX6153" fmla="*/ 5588496 w 6682383"/>
              <a:gd name="connsiteY6153" fmla="*/ 2637978 h 6812607"/>
              <a:gd name="connsiteX6154" fmla="*/ 5402461 w 6682383"/>
              <a:gd name="connsiteY6154" fmla="*/ 2637978 h 6812607"/>
              <a:gd name="connsiteX6155" fmla="*/ 5398740 w 6682383"/>
              <a:gd name="connsiteY6155" fmla="*/ 2641699 h 6812607"/>
              <a:gd name="connsiteX6156" fmla="*/ 5395019 w 6682383"/>
              <a:gd name="connsiteY6156" fmla="*/ 2645420 h 6812607"/>
              <a:gd name="connsiteX6157" fmla="*/ 5406181 w 6682383"/>
              <a:gd name="connsiteY6157" fmla="*/ 2641699 h 6812607"/>
              <a:gd name="connsiteX6158" fmla="*/ 5409902 w 6682383"/>
              <a:gd name="connsiteY6158" fmla="*/ 2637978 h 6812607"/>
              <a:gd name="connsiteX6159" fmla="*/ 5707558 w 6682383"/>
              <a:gd name="connsiteY6159" fmla="*/ 2630537 h 6812607"/>
              <a:gd name="connsiteX6160" fmla="*/ 5715000 w 6682383"/>
              <a:gd name="connsiteY6160" fmla="*/ 2630537 h 6812607"/>
              <a:gd name="connsiteX6161" fmla="*/ 5707558 w 6682383"/>
              <a:gd name="connsiteY6161" fmla="*/ 2637978 h 6812607"/>
              <a:gd name="connsiteX6162" fmla="*/ 5707558 w 6682383"/>
              <a:gd name="connsiteY6162" fmla="*/ 2630537 h 6812607"/>
              <a:gd name="connsiteX6163" fmla="*/ 5432226 w 6682383"/>
              <a:gd name="connsiteY6163" fmla="*/ 2630537 h 6812607"/>
              <a:gd name="connsiteX6164" fmla="*/ 5424785 w 6682383"/>
              <a:gd name="connsiteY6164" fmla="*/ 2637978 h 6812607"/>
              <a:gd name="connsiteX6165" fmla="*/ 5421064 w 6682383"/>
              <a:gd name="connsiteY6165" fmla="*/ 2645420 h 6812607"/>
              <a:gd name="connsiteX6166" fmla="*/ 5417343 w 6682383"/>
              <a:gd name="connsiteY6166" fmla="*/ 2652861 h 6812607"/>
              <a:gd name="connsiteX6167" fmla="*/ 5491758 w 6682383"/>
              <a:gd name="connsiteY6167" fmla="*/ 2660303 h 6812607"/>
              <a:gd name="connsiteX6168" fmla="*/ 5499199 w 6682383"/>
              <a:gd name="connsiteY6168" fmla="*/ 2660303 h 6812607"/>
              <a:gd name="connsiteX6169" fmla="*/ 5495478 w 6682383"/>
              <a:gd name="connsiteY6169" fmla="*/ 2649140 h 6812607"/>
              <a:gd name="connsiteX6170" fmla="*/ 5484316 w 6682383"/>
              <a:gd name="connsiteY6170" fmla="*/ 2645420 h 6812607"/>
              <a:gd name="connsiteX6171" fmla="*/ 5476875 w 6682383"/>
              <a:gd name="connsiteY6171" fmla="*/ 2645420 h 6812607"/>
              <a:gd name="connsiteX6172" fmla="*/ 5469433 w 6682383"/>
              <a:gd name="connsiteY6172" fmla="*/ 2637978 h 6812607"/>
              <a:gd name="connsiteX6173" fmla="*/ 5461992 w 6682383"/>
              <a:gd name="connsiteY6173" fmla="*/ 2634258 h 6812607"/>
              <a:gd name="connsiteX6174" fmla="*/ 5454551 w 6682383"/>
              <a:gd name="connsiteY6174" fmla="*/ 2637978 h 6812607"/>
              <a:gd name="connsiteX6175" fmla="*/ 5447109 w 6682383"/>
              <a:gd name="connsiteY6175" fmla="*/ 2641699 h 6812607"/>
              <a:gd name="connsiteX6176" fmla="*/ 5447109 w 6682383"/>
              <a:gd name="connsiteY6176" fmla="*/ 2645420 h 6812607"/>
              <a:gd name="connsiteX6177" fmla="*/ 5439668 w 6682383"/>
              <a:gd name="connsiteY6177" fmla="*/ 2637978 h 6812607"/>
              <a:gd name="connsiteX6178" fmla="*/ 5447109 w 6682383"/>
              <a:gd name="connsiteY6178" fmla="*/ 2630537 h 6812607"/>
              <a:gd name="connsiteX6179" fmla="*/ 5439668 w 6682383"/>
              <a:gd name="connsiteY6179" fmla="*/ 2630537 h 6812607"/>
              <a:gd name="connsiteX6180" fmla="*/ 5432226 w 6682383"/>
              <a:gd name="connsiteY6180" fmla="*/ 2630537 h 6812607"/>
              <a:gd name="connsiteX6181" fmla="*/ 4881562 w 6682383"/>
              <a:gd name="connsiteY6181" fmla="*/ 2630537 h 6812607"/>
              <a:gd name="connsiteX6182" fmla="*/ 4881562 w 6682383"/>
              <a:gd name="connsiteY6182" fmla="*/ 2637978 h 6812607"/>
              <a:gd name="connsiteX6183" fmla="*/ 4889004 w 6682383"/>
              <a:gd name="connsiteY6183" fmla="*/ 2637978 h 6812607"/>
              <a:gd name="connsiteX6184" fmla="*/ 4881562 w 6682383"/>
              <a:gd name="connsiteY6184" fmla="*/ 2630537 h 6812607"/>
              <a:gd name="connsiteX6185" fmla="*/ 1060400 w 6682383"/>
              <a:gd name="connsiteY6185" fmla="*/ 2630537 h 6812607"/>
              <a:gd name="connsiteX6186" fmla="*/ 1049239 w 6682383"/>
              <a:gd name="connsiteY6186" fmla="*/ 2641699 h 6812607"/>
              <a:gd name="connsiteX6187" fmla="*/ 1049239 w 6682383"/>
              <a:gd name="connsiteY6187" fmla="*/ 2652861 h 6812607"/>
              <a:gd name="connsiteX6188" fmla="*/ 1060400 w 6682383"/>
              <a:gd name="connsiteY6188" fmla="*/ 2649140 h 6812607"/>
              <a:gd name="connsiteX6189" fmla="*/ 1064121 w 6682383"/>
              <a:gd name="connsiteY6189" fmla="*/ 2645420 h 6812607"/>
              <a:gd name="connsiteX6190" fmla="*/ 1064121 w 6682383"/>
              <a:gd name="connsiteY6190" fmla="*/ 2637978 h 6812607"/>
              <a:gd name="connsiteX6191" fmla="*/ 1060400 w 6682383"/>
              <a:gd name="connsiteY6191" fmla="*/ 2630537 h 6812607"/>
              <a:gd name="connsiteX6192" fmla="*/ 907852 w 6682383"/>
              <a:gd name="connsiteY6192" fmla="*/ 2630537 h 6812607"/>
              <a:gd name="connsiteX6193" fmla="*/ 911573 w 6682383"/>
              <a:gd name="connsiteY6193" fmla="*/ 2634258 h 6812607"/>
              <a:gd name="connsiteX6194" fmla="*/ 915293 w 6682383"/>
              <a:gd name="connsiteY6194" fmla="*/ 2637978 h 6812607"/>
              <a:gd name="connsiteX6195" fmla="*/ 915293 w 6682383"/>
              <a:gd name="connsiteY6195" fmla="*/ 2630537 h 6812607"/>
              <a:gd name="connsiteX6196" fmla="*/ 907852 w 6682383"/>
              <a:gd name="connsiteY6196" fmla="*/ 2630537 h 6812607"/>
              <a:gd name="connsiteX6197" fmla="*/ 892969 w 6682383"/>
              <a:gd name="connsiteY6197" fmla="*/ 2630537 h 6812607"/>
              <a:gd name="connsiteX6198" fmla="*/ 885528 w 6682383"/>
              <a:gd name="connsiteY6198" fmla="*/ 2637978 h 6812607"/>
              <a:gd name="connsiteX6199" fmla="*/ 885528 w 6682383"/>
              <a:gd name="connsiteY6199" fmla="*/ 2645420 h 6812607"/>
              <a:gd name="connsiteX6200" fmla="*/ 878086 w 6682383"/>
              <a:gd name="connsiteY6200" fmla="*/ 2652861 h 6812607"/>
              <a:gd name="connsiteX6201" fmla="*/ 878086 w 6682383"/>
              <a:gd name="connsiteY6201" fmla="*/ 2660303 h 6812607"/>
              <a:gd name="connsiteX6202" fmla="*/ 874365 w 6682383"/>
              <a:gd name="connsiteY6202" fmla="*/ 2667744 h 6812607"/>
              <a:gd name="connsiteX6203" fmla="*/ 870645 w 6682383"/>
              <a:gd name="connsiteY6203" fmla="*/ 2660303 h 6812607"/>
              <a:gd name="connsiteX6204" fmla="*/ 866924 w 6682383"/>
              <a:gd name="connsiteY6204" fmla="*/ 2656582 h 6812607"/>
              <a:gd name="connsiteX6205" fmla="*/ 866924 w 6682383"/>
              <a:gd name="connsiteY6205" fmla="*/ 2664023 h 6812607"/>
              <a:gd name="connsiteX6206" fmla="*/ 863203 w 6682383"/>
              <a:gd name="connsiteY6206" fmla="*/ 2675185 h 6812607"/>
              <a:gd name="connsiteX6207" fmla="*/ 870645 w 6682383"/>
              <a:gd name="connsiteY6207" fmla="*/ 2678906 h 6812607"/>
              <a:gd name="connsiteX6208" fmla="*/ 881807 w 6682383"/>
              <a:gd name="connsiteY6208" fmla="*/ 2682627 h 6812607"/>
              <a:gd name="connsiteX6209" fmla="*/ 892969 w 6682383"/>
              <a:gd name="connsiteY6209" fmla="*/ 2682627 h 6812607"/>
              <a:gd name="connsiteX6210" fmla="*/ 900410 w 6682383"/>
              <a:gd name="connsiteY6210" fmla="*/ 2667744 h 6812607"/>
              <a:gd name="connsiteX6211" fmla="*/ 892969 w 6682383"/>
              <a:gd name="connsiteY6211" fmla="*/ 2667744 h 6812607"/>
              <a:gd name="connsiteX6212" fmla="*/ 900410 w 6682383"/>
              <a:gd name="connsiteY6212" fmla="*/ 2660303 h 6812607"/>
              <a:gd name="connsiteX6213" fmla="*/ 900410 w 6682383"/>
              <a:gd name="connsiteY6213" fmla="*/ 2645420 h 6812607"/>
              <a:gd name="connsiteX6214" fmla="*/ 900410 w 6682383"/>
              <a:gd name="connsiteY6214" fmla="*/ 2630537 h 6812607"/>
              <a:gd name="connsiteX6215" fmla="*/ 833438 w 6682383"/>
              <a:gd name="connsiteY6215" fmla="*/ 2630537 h 6812607"/>
              <a:gd name="connsiteX6216" fmla="*/ 840879 w 6682383"/>
              <a:gd name="connsiteY6216" fmla="*/ 2630537 h 6812607"/>
              <a:gd name="connsiteX6217" fmla="*/ 833438 w 6682383"/>
              <a:gd name="connsiteY6217" fmla="*/ 2637978 h 6812607"/>
              <a:gd name="connsiteX6218" fmla="*/ 833438 w 6682383"/>
              <a:gd name="connsiteY6218" fmla="*/ 2630537 h 6812607"/>
              <a:gd name="connsiteX6219" fmla="*/ 654844 w 6682383"/>
              <a:gd name="connsiteY6219" fmla="*/ 2630537 h 6812607"/>
              <a:gd name="connsiteX6220" fmla="*/ 662285 w 6682383"/>
              <a:gd name="connsiteY6220" fmla="*/ 2630537 h 6812607"/>
              <a:gd name="connsiteX6221" fmla="*/ 654844 w 6682383"/>
              <a:gd name="connsiteY6221" fmla="*/ 2637978 h 6812607"/>
              <a:gd name="connsiteX6222" fmla="*/ 654844 w 6682383"/>
              <a:gd name="connsiteY6222" fmla="*/ 2630537 h 6812607"/>
              <a:gd name="connsiteX6223" fmla="*/ 4985742 w 6682383"/>
              <a:gd name="connsiteY6223" fmla="*/ 2623096 h 6812607"/>
              <a:gd name="connsiteX6224" fmla="*/ 5000625 w 6682383"/>
              <a:gd name="connsiteY6224" fmla="*/ 2630537 h 6812607"/>
              <a:gd name="connsiteX6225" fmla="*/ 4993183 w 6682383"/>
              <a:gd name="connsiteY6225" fmla="*/ 2623096 h 6812607"/>
              <a:gd name="connsiteX6226" fmla="*/ 4985742 w 6682383"/>
              <a:gd name="connsiteY6226" fmla="*/ 2623096 h 6812607"/>
              <a:gd name="connsiteX6227" fmla="*/ 4833193 w 6682383"/>
              <a:gd name="connsiteY6227" fmla="*/ 2623096 h 6812607"/>
              <a:gd name="connsiteX6228" fmla="*/ 4822031 w 6682383"/>
              <a:gd name="connsiteY6228" fmla="*/ 2630537 h 6812607"/>
              <a:gd name="connsiteX6229" fmla="*/ 4836914 w 6682383"/>
              <a:gd name="connsiteY6229" fmla="*/ 2637978 h 6812607"/>
              <a:gd name="connsiteX6230" fmla="*/ 4836914 w 6682383"/>
              <a:gd name="connsiteY6230" fmla="*/ 2645420 h 6812607"/>
              <a:gd name="connsiteX6231" fmla="*/ 4844355 w 6682383"/>
              <a:gd name="connsiteY6231" fmla="*/ 2637978 h 6812607"/>
              <a:gd name="connsiteX6232" fmla="*/ 4844355 w 6682383"/>
              <a:gd name="connsiteY6232" fmla="*/ 2630537 h 6812607"/>
              <a:gd name="connsiteX6233" fmla="*/ 4855517 w 6682383"/>
              <a:gd name="connsiteY6233" fmla="*/ 2626816 h 6812607"/>
              <a:gd name="connsiteX6234" fmla="*/ 4848076 w 6682383"/>
              <a:gd name="connsiteY6234" fmla="*/ 2623096 h 6812607"/>
              <a:gd name="connsiteX6235" fmla="*/ 4833193 w 6682383"/>
              <a:gd name="connsiteY6235" fmla="*/ 2623096 h 6812607"/>
              <a:gd name="connsiteX6236" fmla="*/ 766465 w 6682383"/>
              <a:gd name="connsiteY6236" fmla="*/ 2623096 h 6812607"/>
              <a:gd name="connsiteX6237" fmla="*/ 773906 w 6682383"/>
              <a:gd name="connsiteY6237" fmla="*/ 2623096 h 6812607"/>
              <a:gd name="connsiteX6238" fmla="*/ 729258 w 6682383"/>
              <a:gd name="connsiteY6238" fmla="*/ 2667744 h 6812607"/>
              <a:gd name="connsiteX6239" fmla="*/ 766465 w 6682383"/>
              <a:gd name="connsiteY6239" fmla="*/ 2623096 h 6812607"/>
              <a:gd name="connsiteX6240" fmla="*/ 5290840 w 6682383"/>
              <a:gd name="connsiteY6240" fmla="*/ 2615654 h 6812607"/>
              <a:gd name="connsiteX6241" fmla="*/ 5290840 w 6682383"/>
              <a:gd name="connsiteY6241" fmla="*/ 2623096 h 6812607"/>
              <a:gd name="connsiteX6242" fmla="*/ 5294560 w 6682383"/>
              <a:gd name="connsiteY6242" fmla="*/ 2619375 h 6812607"/>
              <a:gd name="connsiteX6243" fmla="*/ 5290840 w 6682383"/>
              <a:gd name="connsiteY6243" fmla="*/ 2615654 h 6812607"/>
              <a:gd name="connsiteX6244" fmla="*/ 1045518 w 6682383"/>
              <a:gd name="connsiteY6244" fmla="*/ 2615654 h 6812607"/>
              <a:gd name="connsiteX6245" fmla="*/ 1041797 w 6682383"/>
              <a:gd name="connsiteY6245" fmla="*/ 2630537 h 6812607"/>
              <a:gd name="connsiteX6246" fmla="*/ 1034356 w 6682383"/>
              <a:gd name="connsiteY6246" fmla="*/ 2630537 h 6812607"/>
              <a:gd name="connsiteX6247" fmla="*/ 1026914 w 6682383"/>
              <a:gd name="connsiteY6247" fmla="*/ 2630537 h 6812607"/>
              <a:gd name="connsiteX6248" fmla="*/ 1019473 w 6682383"/>
              <a:gd name="connsiteY6248" fmla="*/ 2630537 h 6812607"/>
              <a:gd name="connsiteX6249" fmla="*/ 1004590 w 6682383"/>
              <a:gd name="connsiteY6249" fmla="*/ 2623096 h 6812607"/>
              <a:gd name="connsiteX6250" fmla="*/ 997149 w 6682383"/>
              <a:gd name="connsiteY6250" fmla="*/ 2623096 h 6812607"/>
              <a:gd name="connsiteX6251" fmla="*/ 997149 w 6682383"/>
              <a:gd name="connsiteY6251" fmla="*/ 2630537 h 6812607"/>
              <a:gd name="connsiteX6252" fmla="*/ 989707 w 6682383"/>
              <a:gd name="connsiteY6252" fmla="*/ 2637978 h 6812607"/>
              <a:gd name="connsiteX6253" fmla="*/ 982266 w 6682383"/>
              <a:gd name="connsiteY6253" fmla="*/ 2645420 h 6812607"/>
              <a:gd name="connsiteX6254" fmla="*/ 982266 w 6682383"/>
              <a:gd name="connsiteY6254" fmla="*/ 2652861 h 6812607"/>
              <a:gd name="connsiteX6255" fmla="*/ 982266 w 6682383"/>
              <a:gd name="connsiteY6255" fmla="*/ 2660303 h 6812607"/>
              <a:gd name="connsiteX6256" fmla="*/ 974824 w 6682383"/>
              <a:gd name="connsiteY6256" fmla="*/ 2652861 h 6812607"/>
              <a:gd name="connsiteX6257" fmla="*/ 959941 w 6682383"/>
              <a:gd name="connsiteY6257" fmla="*/ 2660303 h 6812607"/>
              <a:gd name="connsiteX6258" fmla="*/ 945059 w 6682383"/>
              <a:gd name="connsiteY6258" fmla="*/ 2675185 h 6812607"/>
              <a:gd name="connsiteX6259" fmla="*/ 930176 w 6682383"/>
              <a:gd name="connsiteY6259" fmla="*/ 2690068 h 6812607"/>
              <a:gd name="connsiteX6260" fmla="*/ 922735 w 6682383"/>
              <a:gd name="connsiteY6260" fmla="*/ 2697510 h 6812607"/>
              <a:gd name="connsiteX6261" fmla="*/ 915293 w 6682383"/>
              <a:gd name="connsiteY6261" fmla="*/ 2708672 h 6812607"/>
              <a:gd name="connsiteX6262" fmla="*/ 907852 w 6682383"/>
              <a:gd name="connsiteY6262" fmla="*/ 2712392 h 6812607"/>
              <a:gd name="connsiteX6263" fmla="*/ 900410 w 6682383"/>
              <a:gd name="connsiteY6263" fmla="*/ 2712392 h 6812607"/>
              <a:gd name="connsiteX6264" fmla="*/ 892969 w 6682383"/>
              <a:gd name="connsiteY6264" fmla="*/ 2727275 h 6812607"/>
              <a:gd name="connsiteX6265" fmla="*/ 885528 w 6682383"/>
              <a:gd name="connsiteY6265" fmla="*/ 2749599 h 6812607"/>
              <a:gd name="connsiteX6266" fmla="*/ 885528 w 6682383"/>
              <a:gd name="connsiteY6266" fmla="*/ 2757041 h 6812607"/>
              <a:gd name="connsiteX6267" fmla="*/ 892969 w 6682383"/>
              <a:gd name="connsiteY6267" fmla="*/ 2757041 h 6812607"/>
              <a:gd name="connsiteX6268" fmla="*/ 904131 w 6682383"/>
              <a:gd name="connsiteY6268" fmla="*/ 2745879 h 6812607"/>
              <a:gd name="connsiteX6269" fmla="*/ 911573 w 6682383"/>
              <a:gd name="connsiteY6269" fmla="*/ 2745879 h 6812607"/>
              <a:gd name="connsiteX6270" fmla="*/ 915293 w 6682383"/>
              <a:gd name="connsiteY6270" fmla="*/ 2749599 h 6812607"/>
              <a:gd name="connsiteX6271" fmla="*/ 892969 w 6682383"/>
              <a:gd name="connsiteY6271" fmla="*/ 2771924 h 6812607"/>
              <a:gd name="connsiteX6272" fmla="*/ 848320 w 6682383"/>
              <a:gd name="connsiteY6272" fmla="*/ 2816572 h 6812607"/>
              <a:gd name="connsiteX6273" fmla="*/ 848320 w 6682383"/>
              <a:gd name="connsiteY6273" fmla="*/ 2820293 h 6812607"/>
              <a:gd name="connsiteX6274" fmla="*/ 840879 w 6682383"/>
              <a:gd name="connsiteY6274" fmla="*/ 2831455 h 6812607"/>
              <a:gd name="connsiteX6275" fmla="*/ 833438 w 6682383"/>
              <a:gd name="connsiteY6275" fmla="*/ 2846338 h 6812607"/>
              <a:gd name="connsiteX6276" fmla="*/ 825996 w 6682383"/>
              <a:gd name="connsiteY6276" fmla="*/ 2846338 h 6812607"/>
              <a:gd name="connsiteX6277" fmla="*/ 818555 w 6682383"/>
              <a:gd name="connsiteY6277" fmla="*/ 2846338 h 6812607"/>
              <a:gd name="connsiteX6278" fmla="*/ 818555 w 6682383"/>
              <a:gd name="connsiteY6278" fmla="*/ 2861220 h 6812607"/>
              <a:gd name="connsiteX6279" fmla="*/ 803672 w 6682383"/>
              <a:gd name="connsiteY6279" fmla="*/ 2876103 h 6812607"/>
              <a:gd name="connsiteX6280" fmla="*/ 796231 w 6682383"/>
              <a:gd name="connsiteY6280" fmla="*/ 2890986 h 6812607"/>
              <a:gd name="connsiteX6281" fmla="*/ 788789 w 6682383"/>
              <a:gd name="connsiteY6281" fmla="*/ 2890986 h 6812607"/>
              <a:gd name="connsiteX6282" fmla="*/ 788789 w 6682383"/>
              <a:gd name="connsiteY6282" fmla="*/ 2898428 h 6812607"/>
              <a:gd name="connsiteX6283" fmla="*/ 796231 w 6682383"/>
              <a:gd name="connsiteY6283" fmla="*/ 2898428 h 6812607"/>
              <a:gd name="connsiteX6284" fmla="*/ 803672 w 6682383"/>
              <a:gd name="connsiteY6284" fmla="*/ 2913310 h 6812607"/>
              <a:gd name="connsiteX6285" fmla="*/ 811114 w 6682383"/>
              <a:gd name="connsiteY6285" fmla="*/ 2905869 h 6812607"/>
              <a:gd name="connsiteX6286" fmla="*/ 825996 w 6682383"/>
              <a:gd name="connsiteY6286" fmla="*/ 2898428 h 6812607"/>
              <a:gd name="connsiteX6287" fmla="*/ 825996 w 6682383"/>
              <a:gd name="connsiteY6287" fmla="*/ 2887265 h 6812607"/>
              <a:gd name="connsiteX6288" fmla="*/ 833438 w 6682383"/>
              <a:gd name="connsiteY6288" fmla="*/ 2883545 h 6812607"/>
              <a:gd name="connsiteX6289" fmla="*/ 840879 w 6682383"/>
              <a:gd name="connsiteY6289" fmla="*/ 2876103 h 6812607"/>
              <a:gd name="connsiteX6290" fmla="*/ 848320 w 6682383"/>
              <a:gd name="connsiteY6290" fmla="*/ 2868662 h 6812607"/>
              <a:gd name="connsiteX6291" fmla="*/ 855762 w 6682383"/>
              <a:gd name="connsiteY6291" fmla="*/ 2861220 h 6812607"/>
              <a:gd name="connsiteX6292" fmla="*/ 863203 w 6682383"/>
              <a:gd name="connsiteY6292" fmla="*/ 2850058 h 6812607"/>
              <a:gd name="connsiteX6293" fmla="*/ 878086 w 6682383"/>
              <a:gd name="connsiteY6293" fmla="*/ 2838896 h 6812607"/>
              <a:gd name="connsiteX6294" fmla="*/ 892969 w 6682383"/>
              <a:gd name="connsiteY6294" fmla="*/ 2831455 h 6812607"/>
              <a:gd name="connsiteX6295" fmla="*/ 892969 w 6682383"/>
              <a:gd name="connsiteY6295" fmla="*/ 2824013 h 6812607"/>
              <a:gd name="connsiteX6296" fmla="*/ 892969 w 6682383"/>
              <a:gd name="connsiteY6296" fmla="*/ 2809131 h 6812607"/>
              <a:gd name="connsiteX6297" fmla="*/ 896690 w 6682383"/>
              <a:gd name="connsiteY6297" fmla="*/ 2816572 h 6812607"/>
              <a:gd name="connsiteX6298" fmla="*/ 900410 w 6682383"/>
              <a:gd name="connsiteY6298" fmla="*/ 2816572 h 6812607"/>
              <a:gd name="connsiteX6299" fmla="*/ 915293 w 6682383"/>
              <a:gd name="connsiteY6299" fmla="*/ 2816572 h 6812607"/>
              <a:gd name="connsiteX6300" fmla="*/ 915293 w 6682383"/>
              <a:gd name="connsiteY6300" fmla="*/ 2794248 h 6812607"/>
              <a:gd name="connsiteX6301" fmla="*/ 907852 w 6682383"/>
              <a:gd name="connsiteY6301" fmla="*/ 2786807 h 6812607"/>
              <a:gd name="connsiteX6302" fmla="*/ 911573 w 6682383"/>
              <a:gd name="connsiteY6302" fmla="*/ 2783086 h 6812607"/>
              <a:gd name="connsiteX6303" fmla="*/ 915293 w 6682383"/>
              <a:gd name="connsiteY6303" fmla="*/ 2779366 h 6812607"/>
              <a:gd name="connsiteX6304" fmla="*/ 922735 w 6682383"/>
              <a:gd name="connsiteY6304" fmla="*/ 2771924 h 6812607"/>
              <a:gd name="connsiteX6305" fmla="*/ 922735 w 6682383"/>
              <a:gd name="connsiteY6305" fmla="*/ 2764482 h 6812607"/>
              <a:gd name="connsiteX6306" fmla="*/ 952500 w 6682383"/>
              <a:gd name="connsiteY6306" fmla="*/ 2742158 h 6812607"/>
              <a:gd name="connsiteX6307" fmla="*/ 967383 w 6682383"/>
              <a:gd name="connsiteY6307" fmla="*/ 2719834 h 6812607"/>
              <a:gd name="connsiteX6308" fmla="*/ 937617 w 6682383"/>
              <a:gd name="connsiteY6308" fmla="*/ 2727275 h 6812607"/>
              <a:gd name="connsiteX6309" fmla="*/ 915293 w 6682383"/>
              <a:gd name="connsiteY6309" fmla="*/ 2742158 h 6812607"/>
              <a:gd name="connsiteX6310" fmla="*/ 945059 w 6682383"/>
              <a:gd name="connsiteY6310" fmla="*/ 2719834 h 6812607"/>
              <a:gd name="connsiteX6311" fmla="*/ 974824 w 6682383"/>
              <a:gd name="connsiteY6311" fmla="*/ 2697510 h 6812607"/>
              <a:gd name="connsiteX6312" fmla="*/ 982266 w 6682383"/>
              <a:gd name="connsiteY6312" fmla="*/ 2690068 h 6812607"/>
              <a:gd name="connsiteX6313" fmla="*/ 993428 w 6682383"/>
              <a:gd name="connsiteY6313" fmla="*/ 2690068 h 6812607"/>
              <a:gd name="connsiteX6314" fmla="*/ 997149 w 6682383"/>
              <a:gd name="connsiteY6314" fmla="*/ 2675185 h 6812607"/>
              <a:gd name="connsiteX6315" fmla="*/ 997149 w 6682383"/>
              <a:gd name="connsiteY6315" fmla="*/ 2660303 h 6812607"/>
              <a:gd name="connsiteX6316" fmla="*/ 1004590 w 6682383"/>
              <a:gd name="connsiteY6316" fmla="*/ 2652861 h 6812607"/>
              <a:gd name="connsiteX6317" fmla="*/ 1012031 w 6682383"/>
              <a:gd name="connsiteY6317" fmla="*/ 2645420 h 6812607"/>
              <a:gd name="connsiteX6318" fmla="*/ 1015752 w 6682383"/>
              <a:gd name="connsiteY6318" fmla="*/ 2656582 h 6812607"/>
              <a:gd name="connsiteX6319" fmla="*/ 1026914 w 6682383"/>
              <a:gd name="connsiteY6319" fmla="*/ 2645420 h 6812607"/>
              <a:gd name="connsiteX6320" fmla="*/ 1034356 w 6682383"/>
              <a:gd name="connsiteY6320" fmla="*/ 2637978 h 6812607"/>
              <a:gd name="connsiteX6321" fmla="*/ 1041797 w 6682383"/>
              <a:gd name="connsiteY6321" fmla="*/ 2630537 h 6812607"/>
              <a:gd name="connsiteX6322" fmla="*/ 1049239 w 6682383"/>
              <a:gd name="connsiteY6322" fmla="*/ 2623096 h 6812607"/>
              <a:gd name="connsiteX6323" fmla="*/ 1045518 w 6682383"/>
              <a:gd name="connsiteY6323" fmla="*/ 2615654 h 6812607"/>
              <a:gd name="connsiteX6324" fmla="*/ 5328047 w 6682383"/>
              <a:gd name="connsiteY6324" fmla="*/ 2608213 h 6812607"/>
              <a:gd name="connsiteX6325" fmla="*/ 5313164 w 6682383"/>
              <a:gd name="connsiteY6325" fmla="*/ 2615654 h 6812607"/>
              <a:gd name="connsiteX6326" fmla="*/ 5350371 w 6682383"/>
              <a:gd name="connsiteY6326" fmla="*/ 2623096 h 6812607"/>
              <a:gd name="connsiteX6327" fmla="*/ 5357812 w 6682383"/>
              <a:gd name="connsiteY6327" fmla="*/ 2626816 h 6812607"/>
              <a:gd name="connsiteX6328" fmla="*/ 5365254 w 6682383"/>
              <a:gd name="connsiteY6328" fmla="*/ 2630537 h 6812607"/>
              <a:gd name="connsiteX6329" fmla="*/ 5372695 w 6682383"/>
              <a:gd name="connsiteY6329" fmla="*/ 2634258 h 6812607"/>
              <a:gd name="connsiteX6330" fmla="*/ 5391299 w 6682383"/>
              <a:gd name="connsiteY6330" fmla="*/ 2630537 h 6812607"/>
              <a:gd name="connsiteX6331" fmla="*/ 5417343 w 6682383"/>
              <a:gd name="connsiteY6331" fmla="*/ 2623096 h 6812607"/>
              <a:gd name="connsiteX6332" fmla="*/ 5372695 w 6682383"/>
              <a:gd name="connsiteY6332" fmla="*/ 2615654 h 6812607"/>
              <a:gd name="connsiteX6333" fmla="*/ 5365254 w 6682383"/>
              <a:gd name="connsiteY6333" fmla="*/ 2615654 h 6812607"/>
              <a:gd name="connsiteX6334" fmla="*/ 5357812 w 6682383"/>
              <a:gd name="connsiteY6334" fmla="*/ 2608213 h 6812607"/>
              <a:gd name="connsiteX6335" fmla="*/ 5350371 w 6682383"/>
              <a:gd name="connsiteY6335" fmla="*/ 2611933 h 6812607"/>
              <a:gd name="connsiteX6336" fmla="*/ 5342929 w 6682383"/>
              <a:gd name="connsiteY6336" fmla="*/ 2615654 h 6812607"/>
              <a:gd name="connsiteX6337" fmla="*/ 5328047 w 6682383"/>
              <a:gd name="connsiteY6337" fmla="*/ 2608213 h 6812607"/>
              <a:gd name="connsiteX6338" fmla="*/ 5112246 w 6682383"/>
              <a:gd name="connsiteY6338" fmla="*/ 2608213 h 6812607"/>
              <a:gd name="connsiteX6339" fmla="*/ 5112246 w 6682383"/>
              <a:gd name="connsiteY6339" fmla="*/ 2615654 h 6812607"/>
              <a:gd name="connsiteX6340" fmla="*/ 5119687 w 6682383"/>
              <a:gd name="connsiteY6340" fmla="*/ 2615654 h 6812607"/>
              <a:gd name="connsiteX6341" fmla="*/ 5127129 w 6682383"/>
              <a:gd name="connsiteY6341" fmla="*/ 2615654 h 6812607"/>
              <a:gd name="connsiteX6342" fmla="*/ 5134570 w 6682383"/>
              <a:gd name="connsiteY6342" fmla="*/ 2608213 h 6812607"/>
              <a:gd name="connsiteX6343" fmla="*/ 5127129 w 6682383"/>
              <a:gd name="connsiteY6343" fmla="*/ 2608213 h 6812607"/>
              <a:gd name="connsiteX6344" fmla="*/ 5119687 w 6682383"/>
              <a:gd name="connsiteY6344" fmla="*/ 2615654 h 6812607"/>
              <a:gd name="connsiteX6345" fmla="*/ 5112246 w 6682383"/>
              <a:gd name="connsiteY6345" fmla="*/ 2608213 h 6812607"/>
              <a:gd name="connsiteX6346" fmla="*/ 5037832 w 6682383"/>
              <a:gd name="connsiteY6346" fmla="*/ 2608213 h 6812607"/>
              <a:gd name="connsiteX6347" fmla="*/ 5037832 w 6682383"/>
              <a:gd name="connsiteY6347" fmla="*/ 2615654 h 6812607"/>
              <a:gd name="connsiteX6348" fmla="*/ 5060156 w 6682383"/>
              <a:gd name="connsiteY6348" fmla="*/ 2623096 h 6812607"/>
              <a:gd name="connsiteX6349" fmla="*/ 5067597 w 6682383"/>
              <a:gd name="connsiteY6349" fmla="*/ 2623096 h 6812607"/>
              <a:gd name="connsiteX6350" fmla="*/ 5082480 w 6682383"/>
              <a:gd name="connsiteY6350" fmla="*/ 2608213 h 6812607"/>
              <a:gd name="connsiteX6351" fmla="*/ 5060156 w 6682383"/>
              <a:gd name="connsiteY6351" fmla="*/ 2608213 h 6812607"/>
              <a:gd name="connsiteX6352" fmla="*/ 5037832 w 6682383"/>
              <a:gd name="connsiteY6352" fmla="*/ 2608213 h 6812607"/>
              <a:gd name="connsiteX6353" fmla="*/ 5612680 w 6682383"/>
              <a:gd name="connsiteY6353" fmla="*/ 2604492 h 6812607"/>
              <a:gd name="connsiteX6354" fmla="*/ 5610820 w 6682383"/>
              <a:gd name="connsiteY6354" fmla="*/ 2608213 h 6812607"/>
              <a:gd name="connsiteX6355" fmla="*/ 5610820 w 6682383"/>
              <a:gd name="connsiteY6355" fmla="*/ 2623096 h 6812607"/>
              <a:gd name="connsiteX6356" fmla="*/ 5640586 w 6682383"/>
              <a:gd name="connsiteY6356" fmla="*/ 2615654 h 6812607"/>
              <a:gd name="connsiteX6357" fmla="*/ 5633144 w 6682383"/>
              <a:gd name="connsiteY6357" fmla="*/ 2608213 h 6812607"/>
              <a:gd name="connsiteX6358" fmla="*/ 5618261 w 6682383"/>
              <a:gd name="connsiteY6358" fmla="*/ 2608213 h 6812607"/>
              <a:gd name="connsiteX6359" fmla="*/ 5612680 w 6682383"/>
              <a:gd name="connsiteY6359" fmla="*/ 2604492 h 6812607"/>
              <a:gd name="connsiteX6360" fmla="*/ 5261074 w 6682383"/>
              <a:gd name="connsiteY6360" fmla="*/ 2600771 h 6812607"/>
              <a:gd name="connsiteX6361" fmla="*/ 5257353 w 6682383"/>
              <a:gd name="connsiteY6361" fmla="*/ 2604492 h 6812607"/>
              <a:gd name="connsiteX6362" fmla="*/ 5261074 w 6682383"/>
              <a:gd name="connsiteY6362" fmla="*/ 2615654 h 6812607"/>
              <a:gd name="connsiteX6363" fmla="*/ 5268515 w 6682383"/>
              <a:gd name="connsiteY6363" fmla="*/ 2608213 h 6812607"/>
              <a:gd name="connsiteX6364" fmla="*/ 5261074 w 6682383"/>
              <a:gd name="connsiteY6364" fmla="*/ 2600771 h 6812607"/>
              <a:gd name="connsiteX6365" fmla="*/ 4829472 w 6682383"/>
              <a:gd name="connsiteY6365" fmla="*/ 2585888 h 6812607"/>
              <a:gd name="connsiteX6366" fmla="*/ 4829472 w 6682383"/>
              <a:gd name="connsiteY6366" fmla="*/ 2593330 h 6812607"/>
              <a:gd name="connsiteX6367" fmla="*/ 4836914 w 6682383"/>
              <a:gd name="connsiteY6367" fmla="*/ 2593330 h 6812607"/>
              <a:gd name="connsiteX6368" fmla="*/ 4836914 w 6682383"/>
              <a:gd name="connsiteY6368" fmla="*/ 2585888 h 6812607"/>
              <a:gd name="connsiteX6369" fmla="*/ 5499199 w 6682383"/>
              <a:gd name="connsiteY6369" fmla="*/ 2578447 h 6812607"/>
              <a:gd name="connsiteX6370" fmla="*/ 5514082 w 6682383"/>
              <a:gd name="connsiteY6370" fmla="*/ 2578447 h 6812607"/>
              <a:gd name="connsiteX6371" fmla="*/ 5506640 w 6682383"/>
              <a:gd name="connsiteY6371" fmla="*/ 2585888 h 6812607"/>
              <a:gd name="connsiteX6372" fmla="*/ 5127129 w 6682383"/>
              <a:gd name="connsiteY6372" fmla="*/ 2578447 h 6812607"/>
              <a:gd name="connsiteX6373" fmla="*/ 5134570 w 6682383"/>
              <a:gd name="connsiteY6373" fmla="*/ 2585888 h 6812607"/>
              <a:gd name="connsiteX6374" fmla="*/ 5134570 w 6682383"/>
              <a:gd name="connsiteY6374" fmla="*/ 2578447 h 6812607"/>
              <a:gd name="connsiteX6375" fmla="*/ 4851797 w 6682383"/>
              <a:gd name="connsiteY6375" fmla="*/ 2578447 h 6812607"/>
              <a:gd name="connsiteX6376" fmla="*/ 4851797 w 6682383"/>
              <a:gd name="connsiteY6376" fmla="*/ 2585888 h 6812607"/>
              <a:gd name="connsiteX6377" fmla="*/ 4859238 w 6682383"/>
              <a:gd name="connsiteY6377" fmla="*/ 2585888 h 6812607"/>
              <a:gd name="connsiteX6378" fmla="*/ 4859238 w 6682383"/>
              <a:gd name="connsiteY6378" fmla="*/ 2578447 h 6812607"/>
              <a:gd name="connsiteX6379" fmla="*/ 4810869 w 6682383"/>
              <a:gd name="connsiteY6379" fmla="*/ 2578447 h 6812607"/>
              <a:gd name="connsiteX6380" fmla="*/ 4803427 w 6682383"/>
              <a:gd name="connsiteY6380" fmla="*/ 2582168 h 6812607"/>
              <a:gd name="connsiteX6381" fmla="*/ 4803427 w 6682383"/>
              <a:gd name="connsiteY6381" fmla="*/ 2589609 h 6812607"/>
              <a:gd name="connsiteX6382" fmla="*/ 4810869 w 6682383"/>
              <a:gd name="connsiteY6382" fmla="*/ 2589609 h 6812607"/>
              <a:gd name="connsiteX6383" fmla="*/ 4814590 w 6682383"/>
              <a:gd name="connsiteY6383" fmla="*/ 2582168 h 6812607"/>
              <a:gd name="connsiteX6384" fmla="*/ 4810869 w 6682383"/>
              <a:gd name="connsiteY6384" fmla="*/ 2578447 h 6812607"/>
              <a:gd name="connsiteX6385" fmla="*/ 5796855 w 6682383"/>
              <a:gd name="connsiteY6385" fmla="*/ 2571006 h 6812607"/>
              <a:gd name="connsiteX6386" fmla="*/ 5796855 w 6682383"/>
              <a:gd name="connsiteY6386" fmla="*/ 2578447 h 6812607"/>
              <a:gd name="connsiteX6387" fmla="*/ 5796855 w 6682383"/>
              <a:gd name="connsiteY6387" fmla="*/ 2585888 h 6812607"/>
              <a:gd name="connsiteX6388" fmla="*/ 5789414 w 6682383"/>
              <a:gd name="connsiteY6388" fmla="*/ 2578447 h 6812607"/>
              <a:gd name="connsiteX6389" fmla="*/ 4978301 w 6682383"/>
              <a:gd name="connsiteY6389" fmla="*/ 2571006 h 6812607"/>
              <a:gd name="connsiteX6390" fmla="*/ 4982021 w 6682383"/>
              <a:gd name="connsiteY6390" fmla="*/ 2571006 h 6812607"/>
              <a:gd name="connsiteX6391" fmla="*/ 4993183 w 6682383"/>
              <a:gd name="connsiteY6391" fmla="*/ 2571006 h 6812607"/>
              <a:gd name="connsiteX6392" fmla="*/ 5008066 w 6682383"/>
              <a:gd name="connsiteY6392" fmla="*/ 2571006 h 6812607"/>
              <a:gd name="connsiteX6393" fmla="*/ 4993183 w 6682383"/>
              <a:gd name="connsiteY6393" fmla="*/ 2578447 h 6812607"/>
              <a:gd name="connsiteX6394" fmla="*/ 4978301 w 6682383"/>
              <a:gd name="connsiteY6394" fmla="*/ 2571006 h 6812607"/>
              <a:gd name="connsiteX6395" fmla="*/ 5774531 w 6682383"/>
              <a:gd name="connsiteY6395" fmla="*/ 2556123 h 6812607"/>
              <a:gd name="connsiteX6396" fmla="*/ 5781972 w 6682383"/>
              <a:gd name="connsiteY6396" fmla="*/ 2556123 h 6812607"/>
              <a:gd name="connsiteX6397" fmla="*/ 5789414 w 6682383"/>
              <a:gd name="connsiteY6397" fmla="*/ 2559844 h 6812607"/>
              <a:gd name="connsiteX6398" fmla="*/ 5785693 w 6682383"/>
              <a:gd name="connsiteY6398" fmla="*/ 2563564 h 6812607"/>
              <a:gd name="connsiteX6399" fmla="*/ 5781972 w 6682383"/>
              <a:gd name="connsiteY6399" fmla="*/ 2563564 h 6812607"/>
              <a:gd name="connsiteX6400" fmla="*/ 5774531 w 6682383"/>
              <a:gd name="connsiteY6400" fmla="*/ 2556123 h 6812607"/>
              <a:gd name="connsiteX6401" fmla="*/ 5744765 w 6682383"/>
              <a:gd name="connsiteY6401" fmla="*/ 2556123 h 6812607"/>
              <a:gd name="connsiteX6402" fmla="*/ 5752207 w 6682383"/>
              <a:gd name="connsiteY6402" fmla="*/ 2556123 h 6812607"/>
              <a:gd name="connsiteX6403" fmla="*/ 5759648 w 6682383"/>
              <a:gd name="connsiteY6403" fmla="*/ 2556123 h 6812607"/>
              <a:gd name="connsiteX6404" fmla="*/ 5767090 w 6682383"/>
              <a:gd name="connsiteY6404" fmla="*/ 2563564 h 6812607"/>
              <a:gd name="connsiteX6405" fmla="*/ 5759648 w 6682383"/>
              <a:gd name="connsiteY6405" fmla="*/ 2563564 h 6812607"/>
              <a:gd name="connsiteX6406" fmla="*/ 5752207 w 6682383"/>
              <a:gd name="connsiteY6406" fmla="*/ 2571006 h 6812607"/>
              <a:gd name="connsiteX6407" fmla="*/ 900410 w 6682383"/>
              <a:gd name="connsiteY6407" fmla="*/ 2556123 h 6812607"/>
              <a:gd name="connsiteX6408" fmla="*/ 907852 w 6682383"/>
              <a:gd name="connsiteY6408" fmla="*/ 2563564 h 6812607"/>
              <a:gd name="connsiteX6409" fmla="*/ 907852 w 6682383"/>
              <a:gd name="connsiteY6409" fmla="*/ 2556123 h 6812607"/>
              <a:gd name="connsiteX6410" fmla="*/ 900410 w 6682383"/>
              <a:gd name="connsiteY6410" fmla="*/ 2556123 h 6812607"/>
              <a:gd name="connsiteX6411" fmla="*/ 5675932 w 6682383"/>
              <a:gd name="connsiteY6411" fmla="*/ 2552402 h 6812607"/>
              <a:gd name="connsiteX6412" fmla="*/ 5677793 w 6682383"/>
              <a:gd name="connsiteY6412" fmla="*/ 2556123 h 6812607"/>
              <a:gd name="connsiteX6413" fmla="*/ 5670351 w 6682383"/>
              <a:gd name="connsiteY6413" fmla="*/ 2563564 h 6812607"/>
              <a:gd name="connsiteX6414" fmla="*/ 5670351 w 6682383"/>
              <a:gd name="connsiteY6414" fmla="*/ 2556123 h 6812607"/>
              <a:gd name="connsiteX6415" fmla="*/ 5675932 w 6682383"/>
              <a:gd name="connsiteY6415" fmla="*/ 2552402 h 6812607"/>
              <a:gd name="connsiteX6416" fmla="*/ 5640586 w 6682383"/>
              <a:gd name="connsiteY6416" fmla="*/ 2548681 h 6812607"/>
              <a:gd name="connsiteX6417" fmla="*/ 5648027 w 6682383"/>
              <a:gd name="connsiteY6417" fmla="*/ 2548681 h 6812607"/>
              <a:gd name="connsiteX6418" fmla="*/ 5648027 w 6682383"/>
              <a:gd name="connsiteY6418" fmla="*/ 2556123 h 6812607"/>
              <a:gd name="connsiteX6419" fmla="*/ 5625703 w 6682383"/>
              <a:gd name="connsiteY6419" fmla="*/ 2548681 h 6812607"/>
              <a:gd name="connsiteX6420" fmla="*/ 5633144 w 6682383"/>
              <a:gd name="connsiteY6420" fmla="*/ 2548681 h 6812607"/>
              <a:gd name="connsiteX6421" fmla="*/ 5629424 w 6682383"/>
              <a:gd name="connsiteY6421" fmla="*/ 2556123 h 6812607"/>
              <a:gd name="connsiteX6422" fmla="*/ 5625703 w 6682383"/>
              <a:gd name="connsiteY6422" fmla="*/ 2556123 h 6812607"/>
              <a:gd name="connsiteX6423" fmla="*/ 5625703 w 6682383"/>
              <a:gd name="connsiteY6423" fmla="*/ 2548681 h 6812607"/>
              <a:gd name="connsiteX6424" fmla="*/ 5517311 w 6682383"/>
              <a:gd name="connsiteY6424" fmla="*/ 2542784 h 6812607"/>
              <a:gd name="connsiteX6425" fmla="*/ 5518733 w 6682383"/>
              <a:gd name="connsiteY6425" fmla="*/ 2543100 h 6812607"/>
              <a:gd name="connsiteX6426" fmla="*/ 5521523 w 6682383"/>
              <a:gd name="connsiteY6426" fmla="*/ 2548681 h 6812607"/>
              <a:gd name="connsiteX6427" fmla="*/ 5342929 w 6682383"/>
              <a:gd name="connsiteY6427" fmla="*/ 2541240 h 6812607"/>
              <a:gd name="connsiteX6428" fmla="*/ 5357812 w 6682383"/>
              <a:gd name="connsiteY6428" fmla="*/ 2548681 h 6812607"/>
              <a:gd name="connsiteX6429" fmla="*/ 5365254 w 6682383"/>
              <a:gd name="connsiteY6429" fmla="*/ 2556123 h 6812607"/>
              <a:gd name="connsiteX6430" fmla="*/ 5350371 w 6682383"/>
              <a:gd name="connsiteY6430" fmla="*/ 2556123 h 6812607"/>
              <a:gd name="connsiteX6431" fmla="*/ 751582 w 6682383"/>
              <a:gd name="connsiteY6431" fmla="*/ 2541240 h 6812607"/>
              <a:gd name="connsiteX6432" fmla="*/ 759024 w 6682383"/>
              <a:gd name="connsiteY6432" fmla="*/ 2541240 h 6812607"/>
              <a:gd name="connsiteX6433" fmla="*/ 751582 w 6682383"/>
              <a:gd name="connsiteY6433" fmla="*/ 2548681 h 6812607"/>
              <a:gd name="connsiteX6434" fmla="*/ 751582 w 6682383"/>
              <a:gd name="connsiteY6434" fmla="*/ 2541240 h 6812607"/>
              <a:gd name="connsiteX6435" fmla="*/ 5536406 w 6682383"/>
              <a:gd name="connsiteY6435" fmla="*/ 2533799 h 6812607"/>
              <a:gd name="connsiteX6436" fmla="*/ 5543847 w 6682383"/>
              <a:gd name="connsiteY6436" fmla="*/ 2541240 h 6812607"/>
              <a:gd name="connsiteX6437" fmla="*/ 5543847 w 6682383"/>
              <a:gd name="connsiteY6437" fmla="*/ 2548681 h 6812607"/>
              <a:gd name="connsiteX6438" fmla="*/ 5536406 w 6682383"/>
              <a:gd name="connsiteY6438" fmla="*/ 2541240 h 6812607"/>
              <a:gd name="connsiteX6439" fmla="*/ 5536406 w 6682383"/>
              <a:gd name="connsiteY6439" fmla="*/ 2533799 h 6812607"/>
              <a:gd name="connsiteX6440" fmla="*/ 5290840 w 6682383"/>
              <a:gd name="connsiteY6440" fmla="*/ 2533799 h 6812607"/>
              <a:gd name="connsiteX6441" fmla="*/ 5298281 w 6682383"/>
              <a:gd name="connsiteY6441" fmla="*/ 2541240 h 6812607"/>
              <a:gd name="connsiteX6442" fmla="*/ 5290840 w 6682383"/>
              <a:gd name="connsiteY6442" fmla="*/ 2541240 h 6812607"/>
              <a:gd name="connsiteX6443" fmla="*/ 5290840 w 6682383"/>
              <a:gd name="connsiteY6443" fmla="*/ 2533799 h 6812607"/>
              <a:gd name="connsiteX6444" fmla="*/ 5156894 w 6682383"/>
              <a:gd name="connsiteY6444" fmla="*/ 2533799 h 6812607"/>
              <a:gd name="connsiteX6445" fmla="*/ 5164336 w 6682383"/>
              <a:gd name="connsiteY6445" fmla="*/ 2533799 h 6812607"/>
              <a:gd name="connsiteX6446" fmla="*/ 5160615 w 6682383"/>
              <a:gd name="connsiteY6446" fmla="*/ 2541240 h 6812607"/>
              <a:gd name="connsiteX6447" fmla="*/ 5156894 w 6682383"/>
              <a:gd name="connsiteY6447" fmla="*/ 2541240 h 6812607"/>
              <a:gd name="connsiteX6448" fmla="*/ 5149453 w 6682383"/>
              <a:gd name="connsiteY6448" fmla="*/ 2541240 h 6812607"/>
              <a:gd name="connsiteX6449" fmla="*/ 5156894 w 6682383"/>
              <a:gd name="connsiteY6449" fmla="*/ 2533799 h 6812607"/>
              <a:gd name="connsiteX6450" fmla="*/ 5499199 w 6682383"/>
              <a:gd name="connsiteY6450" fmla="*/ 2526357 h 6812607"/>
              <a:gd name="connsiteX6451" fmla="*/ 5512221 w 6682383"/>
              <a:gd name="connsiteY6451" fmla="*/ 2535659 h 6812607"/>
              <a:gd name="connsiteX6452" fmla="*/ 5517311 w 6682383"/>
              <a:gd name="connsiteY6452" fmla="*/ 2542784 h 6812607"/>
              <a:gd name="connsiteX6453" fmla="*/ 5510361 w 6682383"/>
              <a:gd name="connsiteY6453" fmla="*/ 2541240 h 6812607"/>
              <a:gd name="connsiteX6454" fmla="*/ 5491758 w 6682383"/>
              <a:gd name="connsiteY6454" fmla="*/ 2533799 h 6812607"/>
              <a:gd name="connsiteX6455" fmla="*/ 5424785 w 6682383"/>
              <a:gd name="connsiteY6455" fmla="*/ 2526357 h 6812607"/>
              <a:gd name="connsiteX6456" fmla="*/ 5476875 w 6682383"/>
              <a:gd name="connsiteY6456" fmla="*/ 2526357 h 6812607"/>
              <a:gd name="connsiteX6457" fmla="*/ 5476875 w 6682383"/>
              <a:gd name="connsiteY6457" fmla="*/ 2533799 h 6812607"/>
              <a:gd name="connsiteX6458" fmla="*/ 5461992 w 6682383"/>
              <a:gd name="connsiteY6458" fmla="*/ 2533799 h 6812607"/>
              <a:gd name="connsiteX6459" fmla="*/ 5447109 w 6682383"/>
              <a:gd name="connsiteY6459" fmla="*/ 2533799 h 6812607"/>
              <a:gd name="connsiteX6460" fmla="*/ 5432226 w 6682383"/>
              <a:gd name="connsiteY6460" fmla="*/ 2533799 h 6812607"/>
              <a:gd name="connsiteX6461" fmla="*/ 5424785 w 6682383"/>
              <a:gd name="connsiteY6461" fmla="*/ 2533799 h 6812607"/>
              <a:gd name="connsiteX6462" fmla="*/ 5424785 w 6682383"/>
              <a:gd name="connsiteY6462" fmla="*/ 2526357 h 6812607"/>
              <a:gd name="connsiteX6463" fmla="*/ 5275957 w 6682383"/>
              <a:gd name="connsiteY6463" fmla="*/ 2526357 h 6812607"/>
              <a:gd name="connsiteX6464" fmla="*/ 5275957 w 6682383"/>
              <a:gd name="connsiteY6464" fmla="*/ 2541240 h 6812607"/>
              <a:gd name="connsiteX6465" fmla="*/ 5268515 w 6682383"/>
              <a:gd name="connsiteY6465" fmla="*/ 2533799 h 6812607"/>
              <a:gd name="connsiteX6466" fmla="*/ 5275957 w 6682383"/>
              <a:gd name="connsiteY6466" fmla="*/ 2526357 h 6812607"/>
              <a:gd name="connsiteX6467" fmla="*/ 5179218 w 6682383"/>
              <a:gd name="connsiteY6467" fmla="*/ 2526357 h 6812607"/>
              <a:gd name="connsiteX6468" fmla="*/ 5194101 w 6682383"/>
              <a:gd name="connsiteY6468" fmla="*/ 2533799 h 6812607"/>
              <a:gd name="connsiteX6469" fmla="*/ 5194101 w 6682383"/>
              <a:gd name="connsiteY6469" fmla="*/ 2548681 h 6812607"/>
              <a:gd name="connsiteX6470" fmla="*/ 5179218 w 6682383"/>
              <a:gd name="connsiteY6470" fmla="*/ 2533799 h 6812607"/>
              <a:gd name="connsiteX6471" fmla="*/ 5134570 w 6682383"/>
              <a:gd name="connsiteY6471" fmla="*/ 2526357 h 6812607"/>
              <a:gd name="connsiteX6472" fmla="*/ 5142011 w 6682383"/>
              <a:gd name="connsiteY6472" fmla="*/ 2533799 h 6812607"/>
              <a:gd name="connsiteX6473" fmla="*/ 5134570 w 6682383"/>
              <a:gd name="connsiteY6473" fmla="*/ 2533799 h 6812607"/>
              <a:gd name="connsiteX6474" fmla="*/ 5134570 w 6682383"/>
              <a:gd name="connsiteY6474" fmla="*/ 2526357 h 6812607"/>
              <a:gd name="connsiteX6475" fmla="*/ 5104804 w 6682383"/>
              <a:gd name="connsiteY6475" fmla="*/ 2526357 h 6812607"/>
              <a:gd name="connsiteX6476" fmla="*/ 5112246 w 6682383"/>
              <a:gd name="connsiteY6476" fmla="*/ 2526357 h 6812607"/>
              <a:gd name="connsiteX6477" fmla="*/ 5119687 w 6682383"/>
              <a:gd name="connsiteY6477" fmla="*/ 2533799 h 6812607"/>
              <a:gd name="connsiteX6478" fmla="*/ 5112246 w 6682383"/>
              <a:gd name="connsiteY6478" fmla="*/ 2533799 h 6812607"/>
              <a:gd name="connsiteX6479" fmla="*/ 5104804 w 6682383"/>
              <a:gd name="connsiteY6479" fmla="*/ 2533799 h 6812607"/>
              <a:gd name="connsiteX6480" fmla="*/ 5104804 w 6682383"/>
              <a:gd name="connsiteY6480" fmla="*/ 2526357 h 6812607"/>
              <a:gd name="connsiteX6481" fmla="*/ 4911328 w 6682383"/>
              <a:gd name="connsiteY6481" fmla="*/ 2518916 h 6812607"/>
              <a:gd name="connsiteX6482" fmla="*/ 4903886 w 6682383"/>
              <a:gd name="connsiteY6482" fmla="*/ 2533799 h 6812607"/>
              <a:gd name="connsiteX6483" fmla="*/ 4896445 w 6682383"/>
              <a:gd name="connsiteY6483" fmla="*/ 2537519 h 6812607"/>
              <a:gd name="connsiteX6484" fmla="*/ 4896445 w 6682383"/>
              <a:gd name="connsiteY6484" fmla="*/ 2541240 h 6812607"/>
              <a:gd name="connsiteX6485" fmla="*/ 4933652 w 6682383"/>
              <a:gd name="connsiteY6485" fmla="*/ 2533799 h 6812607"/>
              <a:gd name="connsiteX6486" fmla="*/ 4926211 w 6682383"/>
              <a:gd name="connsiteY6486" fmla="*/ 2526357 h 6812607"/>
              <a:gd name="connsiteX6487" fmla="*/ 4918769 w 6682383"/>
              <a:gd name="connsiteY6487" fmla="*/ 2526357 h 6812607"/>
              <a:gd name="connsiteX6488" fmla="*/ 4918769 w 6682383"/>
              <a:gd name="connsiteY6488" fmla="*/ 2518916 h 6812607"/>
              <a:gd name="connsiteX6489" fmla="*/ 4911328 w 6682383"/>
              <a:gd name="connsiteY6489" fmla="*/ 2518916 h 6812607"/>
              <a:gd name="connsiteX6490" fmla="*/ 4836914 w 6682383"/>
              <a:gd name="connsiteY6490" fmla="*/ 2518916 h 6812607"/>
              <a:gd name="connsiteX6491" fmla="*/ 4844355 w 6682383"/>
              <a:gd name="connsiteY6491" fmla="*/ 2526357 h 6812607"/>
              <a:gd name="connsiteX6492" fmla="*/ 4844355 w 6682383"/>
              <a:gd name="connsiteY6492" fmla="*/ 2533799 h 6812607"/>
              <a:gd name="connsiteX6493" fmla="*/ 4848076 w 6682383"/>
              <a:gd name="connsiteY6493" fmla="*/ 2541240 h 6812607"/>
              <a:gd name="connsiteX6494" fmla="*/ 4840635 w 6682383"/>
              <a:gd name="connsiteY6494" fmla="*/ 2537519 h 6812607"/>
              <a:gd name="connsiteX6495" fmla="*/ 4829472 w 6682383"/>
              <a:gd name="connsiteY6495" fmla="*/ 2537519 h 6812607"/>
              <a:gd name="connsiteX6496" fmla="*/ 4818310 w 6682383"/>
              <a:gd name="connsiteY6496" fmla="*/ 2537519 h 6812607"/>
              <a:gd name="connsiteX6497" fmla="*/ 4818310 w 6682383"/>
              <a:gd name="connsiteY6497" fmla="*/ 2530078 h 6812607"/>
              <a:gd name="connsiteX6498" fmla="*/ 4825752 w 6682383"/>
              <a:gd name="connsiteY6498" fmla="*/ 2526357 h 6812607"/>
              <a:gd name="connsiteX6499" fmla="*/ 4829472 w 6682383"/>
              <a:gd name="connsiteY6499" fmla="*/ 2522636 h 6812607"/>
              <a:gd name="connsiteX6500" fmla="*/ 4836914 w 6682383"/>
              <a:gd name="connsiteY6500" fmla="*/ 2518916 h 6812607"/>
              <a:gd name="connsiteX6501" fmla="*/ 4762500 w 6682383"/>
              <a:gd name="connsiteY6501" fmla="*/ 2518916 h 6812607"/>
              <a:gd name="connsiteX6502" fmla="*/ 4747617 w 6682383"/>
              <a:gd name="connsiteY6502" fmla="*/ 2526357 h 6812607"/>
              <a:gd name="connsiteX6503" fmla="*/ 4740176 w 6682383"/>
              <a:gd name="connsiteY6503" fmla="*/ 2526357 h 6812607"/>
              <a:gd name="connsiteX6504" fmla="*/ 4747617 w 6682383"/>
              <a:gd name="connsiteY6504" fmla="*/ 2533799 h 6812607"/>
              <a:gd name="connsiteX6505" fmla="*/ 4755058 w 6682383"/>
              <a:gd name="connsiteY6505" fmla="*/ 2541240 h 6812607"/>
              <a:gd name="connsiteX6506" fmla="*/ 4755058 w 6682383"/>
              <a:gd name="connsiteY6506" fmla="*/ 2533799 h 6812607"/>
              <a:gd name="connsiteX6507" fmla="*/ 4762500 w 6682383"/>
              <a:gd name="connsiteY6507" fmla="*/ 2526357 h 6812607"/>
              <a:gd name="connsiteX6508" fmla="*/ 5514082 w 6682383"/>
              <a:gd name="connsiteY6508" fmla="*/ 2511474 h 6812607"/>
              <a:gd name="connsiteX6509" fmla="*/ 5514082 w 6682383"/>
              <a:gd name="connsiteY6509" fmla="*/ 2518916 h 6812607"/>
              <a:gd name="connsiteX6510" fmla="*/ 5510361 w 6682383"/>
              <a:gd name="connsiteY6510" fmla="*/ 2518916 h 6812607"/>
              <a:gd name="connsiteX6511" fmla="*/ 5506640 w 6682383"/>
              <a:gd name="connsiteY6511" fmla="*/ 2518916 h 6812607"/>
              <a:gd name="connsiteX6512" fmla="*/ 5514082 w 6682383"/>
              <a:gd name="connsiteY6512" fmla="*/ 2511474 h 6812607"/>
              <a:gd name="connsiteX6513" fmla="*/ 5395019 w 6682383"/>
              <a:gd name="connsiteY6513" fmla="*/ 2511474 h 6812607"/>
              <a:gd name="connsiteX6514" fmla="*/ 5402461 w 6682383"/>
              <a:gd name="connsiteY6514" fmla="*/ 2518916 h 6812607"/>
              <a:gd name="connsiteX6515" fmla="*/ 5395019 w 6682383"/>
              <a:gd name="connsiteY6515" fmla="*/ 2526357 h 6812607"/>
              <a:gd name="connsiteX6516" fmla="*/ 5342929 w 6682383"/>
              <a:gd name="connsiteY6516" fmla="*/ 2511474 h 6812607"/>
              <a:gd name="connsiteX6517" fmla="*/ 5354092 w 6682383"/>
              <a:gd name="connsiteY6517" fmla="*/ 2511474 h 6812607"/>
              <a:gd name="connsiteX6518" fmla="*/ 5357812 w 6682383"/>
              <a:gd name="connsiteY6518" fmla="*/ 2511474 h 6812607"/>
              <a:gd name="connsiteX6519" fmla="*/ 5368974 w 6682383"/>
              <a:gd name="connsiteY6519" fmla="*/ 2515195 h 6812607"/>
              <a:gd name="connsiteX6520" fmla="*/ 5387578 w 6682383"/>
              <a:gd name="connsiteY6520" fmla="*/ 2526357 h 6812607"/>
              <a:gd name="connsiteX6521" fmla="*/ 5387578 w 6682383"/>
              <a:gd name="connsiteY6521" fmla="*/ 2533799 h 6812607"/>
              <a:gd name="connsiteX6522" fmla="*/ 5372695 w 6682383"/>
              <a:gd name="connsiteY6522" fmla="*/ 2526357 h 6812607"/>
              <a:gd name="connsiteX6523" fmla="*/ 5368974 w 6682383"/>
              <a:gd name="connsiteY6523" fmla="*/ 2522636 h 6812607"/>
              <a:gd name="connsiteX6524" fmla="*/ 5357812 w 6682383"/>
              <a:gd name="connsiteY6524" fmla="*/ 2526357 h 6812607"/>
              <a:gd name="connsiteX6525" fmla="*/ 5342929 w 6682383"/>
              <a:gd name="connsiteY6525" fmla="*/ 2518916 h 6812607"/>
              <a:gd name="connsiteX6526" fmla="*/ 5335488 w 6682383"/>
              <a:gd name="connsiteY6526" fmla="*/ 2518916 h 6812607"/>
              <a:gd name="connsiteX6527" fmla="*/ 5119687 w 6682383"/>
              <a:gd name="connsiteY6527" fmla="*/ 2511474 h 6812607"/>
              <a:gd name="connsiteX6528" fmla="*/ 5127129 w 6682383"/>
              <a:gd name="connsiteY6528" fmla="*/ 2518916 h 6812607"/>
              <a:gd name="connsiteX6529" fmla="*/ 5119687 w 6682383"/>
              <a:gd name="connsiteY6529" fmla="*/ 2526357 h 6812607"/>
              <a:gd name="connsiteX6530" fmla="*/ 5119687 w 6682383"/>
              <a:gd name="connsiteY6530" fmla="*/ 2518916 h 6812607"/>
              <a:gd name="connsiteX6531" fmla="*/ 5030390 w 6682383"/>
              <a:gd name="connsiteY6531" fmla="*/ 2511474 h 6812607"/>
              <a:gd name="connsiteX6532" fmla="*/ 5030390 w 6682383"/>
              <a:gd name="connsiteY6532" fmla="*/ 2526357 h 6812607"/>
              <a:gd name="connsiteX6533" fmla="*/ 5045273 w 6682383"/>
              <a:gd name="connsiteY6533" fmla="*/ 2541240 h 6812607"/>
              <a:gd name="connsiteX6534" fmla="*/ 5037832 w 6682383"/>
              <a:gd name="connsiteY6534" fmla="*/ 2526357 h 6812607"/>
              <a:gd name="connsiteX6535" fmla="*/ 5037832 w 6682383"/>
              <a:gd name="connsiteY6535" fmla="*/ 2518916 h 6812607"/>
              <a:gd name="connsiteX6536" fmla="*/ 5045273 w 6682383"/>
              <a:gd name="connsiteY6536" fmla="*/ 2511474 h 6812607"/>
              <a:gd name="connsiteX6537" fmla="*/ 5037832 w 6682383"/>
              <a:gd name="connsiteY6537" fmla="*/ 2511474 h 6812607"/>
              <a:gd name="connsiteX6538" fmla="*/ 5030390 w 6682383"/>
              <a:gd name="connsiteY6538" fmla="*/ 2511474 h 6812607"/>
              <a:gd name="connsiteX6539" fmla="*/ 5448504 w 6682383"/>
              <a:gd name="connsiteY6539" fmla="*/ 2509149 h 6812607"/>
              <a:gd name="connsiteX6540" fmla="*/ 5454551 w 6682383"/>
              <a:gd name="connsiteY6540" fmla="*/ 2511474 h 6812607"/>
              <a:gd name="connsiteX6541" fmla="*/ 5450830 w 6682383"/>
              <a:gd name="connsiteY6541" fmla="*/ 2515195 h 6812607"/>
              <a:gd name="connsiteX6542" fmla="*/ 5447109 w 6682383"/>
              <a:gd name="connsiteY6542" fmla="*/ 2518916 h 6812607"/>
              <a:gd name="connsiteX6543" fmla="*/ 5448504 w 6682383"/>
              <a:gd name="connsiteY6543" fmla="*/ 2509149 h 6812607"/>
              <a:gd name="connsiteX6544" fmla="*/ 5432226 w 6682383"/>
              <a:gd name="connsiteY6544" fmla="*/ 2504033 h 6812607"/>
              <a:gd name="connsiteX6545" fmla="*/ 5439668 w 6682383"/>
              <a:gd name="connsiteY6545" fmla="*/ 2504033 h 6812607"/>
              <a:gd name="connsiteX6546" fmla="*/ 5435947 w 6682383"/>
              <a:gd name="connsiteY6546" fmla="*/ 2507754 h 6812607"/>
              <a:gd name="connsiteX6547" fmla="*/ 5428506 w 6682383"/>
              <a:gd name="connsiteY6547" fmla="*/ 2507754 h 6812607"/>
              <a:gd name="connsiteX6548" fmla="*/ 5432226 w 6682383"/>
              <a:gd name="connsiteY6548" fmla="*/ 2504033 h 6812607"/>
              <a:gd name="connsiteX6549" fmla="*/ 5268515 w 6682383"/>
              <a:gd name="connsiteY6549" fmla="*/ 2504033 h 6812607"/>
              <a:gd name="connsiteX6550" fmla="*/ 5283398 w 6682383"/>
              <a:gd name="connsiteY6550" fmla="*/ 2504033 h 6812607"/>
              <a:gd name="connsiteX6551" fmla="*/ 5298281 w 6682383"/>
              <a:gd name="connsiteY6551" fmla="*/ 2511474 h 6812607"/>
              <a:gd name="connsiteX6552" fmla="*/ 5305722 w 6682383"/>
              <a:gd name="connsiteY6552" fmla="*/ 2511474 h 6812607"/>
              <a:gd name="connsiteX6553" fmla="*/ 5313164 w 6682383"/>
              <a:gd name="connsiteY6553" fmla="*/ 2518916 h 6812607"/>
              <a:gd name="connsiteX6554" fmla="*/ 5261074 w 6682383"/>
              <a:gd name="connsiteY6554" fmla="*/ 2518916 h 6812607"/>
              <a:gd name="connsiteX6555" fmla="*/ 5253633 w 6682383"/>
              <a:gd name="connsiteY6555" fmla="*/ 2511474 h 6812607"/>
              <a:gd name="connsiteX6556" fmla="*/ 5171777 w 6682383"/>
              <a:gd name="connsiteY6556" fmla="*/ 2504033 h 6812607"/>
              <a:gd name="connsiteX6557" fmla="*/ 5182939 w 6682383"/>
              <a:gd name="connsiteY6557" fmla="*/ 2507754 h 6812607"/>
              <a:gd name="connsiteX6558" fmla="*/ 5186660 w 6682383"/>
              <a:gd name="connsiteY6558" fmla="*/ 2511474 h 6812607"/>
              <a:gd name="connsiteX6559" fmla="*/ 5171777 w 6682383"/>
              <a:gd name="connsiteY6559" fmla="*/ 2511474 h 6812607"/>
              <a:gd name="connsiteX6560" fmla="*/ 4755058 w 6682383"/>
              <a:gd name="connsiteY6560" fmla="*/ 2504033 h 6812607"/>
              <a:gd name="connsiteX6561" fmla="*/ 4755058 w 6682383"/>
              <a:gd name="connsiteY6561" fmla="*/ 2511474 h 6812607"/>
              <a:gd name="connsiteX6562" fmla="*/ 4762500 w 6682383"/>
              <a:gd name="connsiteY6562" fmla="*/ 2511474 h 6812607"/>
              <a:gd name="connsiteX6563" fmla="*/ 4755058 w 6682383"/>
              <a:gd name="connsiteY6563" fmla="*/ 2504033 h 6812607"/>
              <a:gd name="connsiteX6564" fmla="*/ 5350371 w 6682383"/>
              <a:gd name="connsiteY6564" fmla="*/ 2496592 h 6812607"/>
              <a:gd name="connsiteX6565" fmla="*/ 5357812 w 6682383"/>
              <a:gd name="connsiteY6565" fmla="*/ 2496592 h 6812607"/>
              <a:gd name="connsiteX6566" fmla="*/ 5357812 w 6682383"/>
              <a:gd name="connsiteY6566" fmla="*/ 2504033 h 6812607"/>
              <a:gd name="connsiteX6567" fmla="*/ 5350371 w 6682383"/>
              <a:gd name="connsiteY6567" fmla="*/ 2504033 h 6812607"/>
              <a:gd name="connsiteX6568" fmla="*/ 5350371 w 6682383"/>
              <a:gd name="connsiteY6568" fmla="*/ 2496592 h 6812607"/>
              <a:gd name="connsiteX6569" fmla="*/ 5089922 w 6682383"/>
              <a:gd name="connsiteY6569" fmla="*/ 2496592 h 6812607"/>
              <a:gd name="connsiteX6570" fmla="*/ 5097363 w 6682383"/>
              <a:gd name="connsiteY6570" fmla="*/ 2496592 h 6812607"/>
              <a:gd name="connsiteX6571" fmla="*/ 5112246 w 6682383"/>
              <a:gd name="connsiteY6571" fmla="*/ 2504033 h 6812607"/>
              <a:gd name="connsiteX6572" fmla="*/ 5119687 w 6682383"/>
              <a:gd name="connsiteY6572" fmla="*/ 2504033 h 6812607"/>
              <a:gd name="connsiteX6573" fmla="*/ 5089922 w 6682383"/>
              <a:gd name="connsiteY6573" fmla="*/ 2511474 h 6812607"/>
              <a:gd name="connsiteX6574" fmla="*/ 5089922 w 6682383"/>
              <a:gd name="connsiteY6574" fmla="*/ 2504033 h 6812607"/>
              <a:gd name="connsiteX6575" fmla="*/ 5089922 w 6682383"/>
              <a:gd name="connsiteY6575" fmla="*/ 2496592 h 6812607"/>
              <a:gd name="connsiteX6576" fmla="*/ 892969 w 6682383"/>
              <a:gd name="connsiteY6576" fmla="*/ 2496592 h 6812607"/>
              <a:gd name="connsiteX6577" fmla="*/ 885528 w 6682383"/>
              <a:gd name="connsiteY6577" fmla="*/ 2518916 h 6812607"/>
              <a:gd name="connsiteX6578" fmla="*/ 866924 w 6682383"/>
              <a:gd name="connsiteY6578" fmla="*/ 2537519 h 6812607"/>
              <a:gd name="connsiteX6579" fmla="*/ 840879 w 6682383"/>
              <a:gd name="connsiteY6579" fmla="*/ 2571006 h 6812607"/>
              <a:gd name="connsiteX6580" fmla="*/ 825996 w 6682383"/>
              <a:gd name="connsiteY6580" fmla="*/ 2589609 h 6812607"/>
              <a:gd name="connsiteX6581" fmla="*/ 818555 w 6682383"/>
              <a:gd name="connsiteY6581" fmla="*/ 2608213 h 6812607"/>
              <a:gd name="connsiteX6582" fmla="*/ 814834 w 6682383"/>
              <a:gd name="connsiteY6582" fmla="*/ 2619375 h 6812607"/>
              <a:gd name="connsiteX6583" fmla="*/ 811114 w 6682383"/>
              <a:gd name="connsiteY6583" fmla="*/ 2623096 h 6812607"/>
              <a:gd name="connsiteX6584" fmla="*/ 803672 w 6682383"/>
              <a:gd name="connsiteY6584" fmla="*/ 2630537 h 6812607"/>
              <a:gd name="connsiteX6585" fmla="*/ 788789 w 6682383"/>
              <a:gd name="connsiteY6585" fmla="*/ 2645420 h 6812607"/>
              <a:gd name="connsiteX6586" fmla="*/ 777627 w 6682383"/>
              <a:gd name="connsiteY6586" fmla="*/ 2656582 h 6812607"/>
              <a:gd name="connsiteX6587" fmla="*/ 773906 w 6682383"/>
              <a:gd name="connsiteY6587" fmla="*/ 2664023 h 6812607"/>
              <a:gd name="connsiteX6588" fmla="*/ 770186 w 6682383"/>
              <a:gd name="connsiteY6588" fmla="*/ 2671465 h 6812607"/>
              <a:gd name="connsiteX6589" fmla="*/ 759024 w 6682383"/>
              <a:gd name="connsiteY6589" fmla="*/ 2682627 h 6812607"/>
              <a:gd name="connsiteX6590" fmla="*/ 759024 w 6682383"/>
              <a:gd name="connsiteY6590" fmla="*/ 2675185 h 6812607"/>
              <a:gd name="connsiteX6591" fmla="*/ 762744 w 6682383"/>
              <a:gd name="connsiteY6591" fmla="*/ 2664023 h 6812607"/>
              <a:gd name="connsiteX6592" fmla="*/ 766465 w 6682383"/>
              <a:gd name="connsiteY6592" fmla="*/ 2660303 h 6812607"/>
              <a:gd name="connsiteX6593" fmla="*/ 788789 w 6682383"/>
              <a:gd name="connsiteY6593" fmla="*/ 2623096 h 6812607"/>
              <a:gd name="connsiteX6594" fmla="*/ 829717 w 6682383"/>
              <a:gd name="connsiteY6594" fmla="*/ 2574726 h 6812607"/>
              <a:gd name="connsiteX6595" fmla="*/ 852041 w 6682383"/>
              <a:gd name="connsiteY6595" fmla="*/ 2544961 h 6812607"/>
              <a:gd name="connsiteX6596" fmla="*/ 855762 w 6682383"/>
              <a:gd name="connsiteY6596" fmla="*/ 2533799 h 6812607"/>
              <a:gd name="connsiteX6597" fmla="*/ 866924 w 6682383"/>
              <a:gd name="connsiteY6597" fmla="*/ 2522636 h 6812607"/>
              <a:gd name="connsiteX6598" fmla="*/ 892969 w 6682383"/>
              <a:gd name="connsiteY6598" fmla="*/ 2496592 h 6812607"/>
              <a:gd name="connsiteX6599" fmla="*/ 5305722 w 6682383"/>
              <a:gd name="connsiteY6599" fmla="*/ 2489150 h 6812607"/>
              <a:gd name="connsiteX6600" fmla="*/ 5313164 w 6682383"/>
              <a:gd name="connsiteY6600" fmla="*/ 2496592 h 6812607"/>
              <a:gd name="connsiteX6601" fmla="*/ 5305722 w 6682383"/>
              <a:gd name="connsiteY6601" fmla="*/ 2496592 h 6812607"/>
              <a:gd name="connsiteX6602" fmla="*/ 5179218 w 6682383"/>
              <a:gd name="connsiteY6602" fmla="*/ 2489150 h 6812607"/>
              <a:gd name="connsiteX6603" fmla="*/ 5194101 w 6682383"/>
              <a:gd name="connsiteY6603" fmla="*/ 2489150 h 6812607"/>
              <a:gd name="connsiteX6604" fmla="*/ 5194101 w 6682383"/>
              <a:gd name="connsiteY6604" fmla="*/ 2496592 h 6812607"/>
              <a:gd name="connsiteX6605" fmla="*/ 5179218 w 6682383"/>
              <a:gd name="connsiteY6605" fmla="*/ 2489150 h 6812607"/>
              <a:gd name="connsiteX6606" fmla="*/ 4982021 w 6682383"/>
              <a:gd name="connsiteY6606" fmla="*/ 2489150 h 6812607"/>
              <a:gd name="connsiteX6607" fmla="*/ 4993183 w 6682383"/>
              <a:gd name="connsiteY6607" fmla="*/ 2496592 h 6812607"/>
              <a:gd name="connsiteX6608" fmla="*/ 4989463 w 6682383"/>
              <a:gd name="connsiteY6608" fmla="*/ 2504033 h 6812607"/>
              <a:gd name="connsiteX6609" fmla="*/ 4978301 w 6682383"/>
              <a:gd name="connsiteY6609" fmla="*/ 2496592 h 6812607"/>
              <a:gd name="connsiteX6610" fmla="*/ 4982021 w 6682383"/>
              <a:gd name="connsiteY6610" fmla="*/ 2489150 h 6812607"/>
              <a:gd name="connsiteX6611" fmla="*/ 4926211 w 6682383"/>
              <a:gd name="connsiteY6611" fmla="*/ 2489150 h 6812607"/>
              <a:gd name="connsiteX6612" fmla="*/ 4926211 w 6682383"/>
              <a:gd name="connsiteY6612" fmla="*/ 2496592 h 6812607"/>
              <a:gd name="connsiteX6613" fmla="*/ 4926211 w 6682383"/>
              <a:gd name="connsiteY6613" fmla="*/ 2504033 h 6812607"/>
              <a:gd name="connsiteX6614" fmla="*/ 4948535 w 6682383"/>
              <a:gd name="connsiteY6614" fmla="*/ 2504033 h 6812607"/>
              <a:gd name="connsiteX6615" fmla="*/ 4941093 w 6682383"/>
              <a:gd name="connsiteY6615" fmla="*/ 2496592 h 6812607"/>
              <a:gd name="connsiteX6616" fmla="*/ 4933652 w 6682383"/>
              <a:gd name="connsiteY6616" fmla="*/ 2489150 h 6812607"/>
              <a:gd name="connsiteX6617" fmla="*/ 4732734 w 6682383"/>
              <a:gd name="connsiteY6617" fmla="*/ 2489150 h 6812607"/>
              <a:gd name="connsiteX6618" fmla="*/ 4732734 w 6682383"/>
              <a:gd name="connsiteY6618" fmla="*/ 2496592 h 6812607"/>
              <a:gd name="connsiteX6619" fmla="*/ 4740176 w 6682383"/>
              <a:gd name="connsiteY6619" fmla="*/ 2496592 h 6812607"/>
              <a:gd name="connsiteX6620" fmla="*/ 4732734 w 6682383"/>
              <a:gd name="connsiteY6620" fmla="*/ 2489150 h 6812607"/>
              <a:gd name="connsiteX6621" fmla="*/ 4914583 w 6682383"/>
              <a:gd name="connsiteY6621" fmla="*/ 2486825 h 6812607"/>
              <a:gd name="connsiteX6622" fmla="*/ 4911328 w 6682383"/>
              <a:gd name="connsiteY6622" fmla="*/ 2489150 h 6812607"/>
              <a:gd name="connsiteX6623" fmla="*/ 4903886 w 6682383"/>
              <a:gd name="connsiteY6623" fmla="*/ 2500312 h 6812607"/>
              <a:gd name="connsiteX6624" fmla="*/ 4911328 w 6682383"/>
              <a:gd name="connsiteY6624" fmla="*/ 2504033 h 6812607"/>
              <a:gd name="connsiteX6625" fmla="*/ 4918769 w 6682383"/>
              <a:gd name="connsiteY6625" fmla="*/ 2496592 h 6812607"/>
              <a:gd name="connsiteX6626" fmla="*/ 4914583 w 6682383"/>
              <a:gd name="connsiteY6626" fmla="*/ 2486825 h 6812607"/>
              <a:gd name="connsiteX6627" fmla="*/ 5419204 w 6682383"/>
              <a:gd name="connsiteY6627" fmla="*/ 2483569 h 6812607"/>
              <a:gd name="connsiteX6628" fmla="*/ 5428506 w 6682383"/>
              <a:gd name="connsiteY6628" fmla="*/ 2485429 h 6812607"/>
              <a:gd name="connsiteX6629" fmla="*/ 5439668 w 6682383"/>
              <a:gd name="connsiteY6629" fmla="*/ 2489150 h 6812607"/>
              <a:gd name="connsiteX6630" fmla="*/ 5417343 w 6682383"/>
              <a:gd name="connsiteY6630" fmla="*/ 2489150 h 6812607"/>
              <a:gd name="connsiteX6631" fmla="*/ 5413623 w 6682383"/>
              <a:gd name="connsiteY6631" fmla="*/ 2485429 h 6812607"/>
              <a:gd name="connsiteX6632" fmla="*/ 5419204 w 6682383"/>
              <a:gd name="connsiteY6632" fmla="*/ 2483569 h 6812607"/>
              <a:gd name="connsiteX6633" fmla="*/ 5149453 w 6682383"/>
              <a:gd name="connsiteY6633" fmla="*/ 2481709 h 6812607"/>
              <a:gd name="connsiteX6634" fmla="*/ 5156894 w 6682383"/>
              <a:gd name="connsiteY6634" fmla="*/ 2481709 h 6812607"/>
              <a:gd name="connsiteX6635" fmla="*/ 5164336 w 6682383"/>
              <a:gd name="connsiteY6635" fmla="*/ 2481709 h 6812607"/>
              <a:gd name="connsiteX6636" fmla="*/ 5156894 w 6682383"/>
              <a:gd name="connsiteY6636" fmla="*/ 2489150 h 6812607"/>
              <a:gd name="connsiteX6637" fmla="*/ 5149453 w 6682383"/>
              <a:gd name="connsiteY6637" fmla="*/ 2496592 h 6812607"/>
              <a:gd name="connsiteX6638" fmla="*/ 5142011 w 6682383"/>
              <a:gd name="connsiteY6638" fmla="*/ 2496592 h 6812607"/>
              <a:gd name="connsiteX6639" fmla="*/ 5142011 w 6682383"/>
              <a:gd name="connsiteY6639" fmla="*/ 2485429 h 6812607"/>
              <a:gd name="connsiteX6640" fmla="*/ 5149453 w 6682383"/>
              <a:gd name="connsiteY6640" fmla="*/ 2481709 h 6812607"/>
              <a:gd name="connsiteX6641" fmla="*/ 5015508 w 6682383"/>
              <a:gd name="connsiteY6641" fmla="*/ 2474268 h 6812607"/>
              <a:gd name="connsiteX6642" fmla="*/ 5026670 w 6682383"/>
              <a:gd name="connsiteY6642" fmla="*/ 2481709 h 6812607"/>
              <a:gd name="connsiteX6643" fmla="*/ 5022949 w 6682383"/>
              <a:gd name="connsiteY6643" fmla="*/ 2496592 h 6812607"/>
              <a:gd name="connsiteX6644" fmla="*/ 5015508 w 6682383"/>
              <a:gd name="connsiteY6644" fmla="*/ 2492871 h 6812607"/>
              <a:gd name="connsiteX6645" fmla="*/ 5015508 w 6682383"/>
              <a:gd name="connsiteY6645" fmla="*/ 2481709 h 6812607"/>
              <a:gd name="connsiteX6646" fmla="*/ 5008066 w 6682383"/>
              <a:gd name="connsiteY6646" fmla="*/ 2489150 h 6812607"/>
              <a:gd name="connsiteX6647" fmla="*/ 5011787 w 6682383"/>
              <a:gd name="connsiteY6647" fmla="*/ 2492871 h 6812607"/>
              <a:gd name="connsiteX6648" fmla="*/ 5000625 w 6682383"/>
              <a:gd name="connsiteY6648" fmla="*/ 2496592 h 6812607"/>
              <a:gd name="connsiteX6649" fmla="*/ 937617 w 6682383"/>
              <a:gd name="connsiteY6649" fmla="*/ 2474268 h 6812607"/>
              <a:gd name="connsiteX6650" fmla="*/ 945059 w 6682383"/>
              <a:gd name="connsiteY6650" fmla="*/ 2474268 h 6812607"/>
              <a:gd name="connsiteX6651" fmla="*/ 945059 w 6682383"/>
              <a:gd name="connsiteY6651" fmla="*/ 2481709 h 6812607"/>
              <a:gd name="connsiteX6652" fmla="*/ 941338 w 6682383"/>
              <a:gd name="connsiteY6652" fmla="*/ 2481709 h 6812607"/>
              <a:gd name="connsiteX6653" fmla="*/ 937617 w 6682383"/>
              <a:gd name="connsiteY6653" fmla="*/ 2481709 h 6812607"/>
              <a:gd name="connsiteX6654" fmla="*/ 6005215 w 6682383"/>
              <a:gd name="connsiteY6654" fmla="*/ 2466826 h 6812607"/>
              <a:gd name="connsiteX6655" fmla="*/ 6012656 w 6682383"/>
              <a:gd name="connsiteY6655" fmla="*/ 2474268 h 6812607"/>
              <a:gd name="connsiteX6656" fmla="*/ 6005215 w 6682383"/>
              <a:gd name="connsiteY6656" fmla="*/ 2481709 h 6812607"/>
              <a:gd name="connsiteX6657" fmla="*/ 6005215 w 6682383"/>
              <a:gd name="connsiteY6657" fmla="*/ 2470547 h 6812607"/>
              <a:gd name="connsiteX6658" fmla="*/ 6005215 w 6682383"/>
              <a:gd name="connsiteY6658" fmla="*/ 2466826 h 6812607"/>
              <a:gd name="connsiteX6659" fmla="*/ 4903886 w 6682383"/>
              <a:gd name="connsiteY6659" fmla="*/ 2466826 h 6812607"/>
              <a:gd name="connsiteX6660" fmla="*/ 4866679 w 6682383"/>
              <a:gd name="connsiteY6660" fmla="*/ 2474268 h 6812607"/>
              <a:gd name="connsiteX6661" fmla="*/ 4851797 w 6682383"/>
              <a:gd name="connsiteY6661" fmla="*/ 2477988 h 6812607"/>
              <a:gd name="connsiteX6662" fmla="*/ 4862959 w 6682383"/>
              <a:gd name="connsiteY6662" fmla="*/ 2485429 h 6812607"/>
              <a:gd name="connsiteX6663" fmla="*/ 4881562 w 6682383"/>
              <a:gd name="connsiteY6663" fmla="*/ 2489150 h 6812607"/>
              <a:gd name="connsiteX6664" fmla="*/ 4896445 w 6682383"/>
              <a:gd name="connsiteY6664" fmla="*/ 2496592 h 6812607"/>
              <a:gd name="connsiteX6665" fmla="*/ 4895205 w 6682383"/>
              <a:gd name="connsiteY6665" fmla="*/ 2500313 h 6812607"/>
              <a:gd name="connsiteX6666" fmla="*/ 4903886 w 6682383"/>
              <a:gd name="connsiteY6666" fmla="*/ 2496592 h 6812607"/>
              <a:gd name="connsiteX6667" fmla="*/ 4911328 w 6682383"/>
              <a:gd name="connsiteY6667" fmla="*/ 2477988 h 6812607"/>
              <a:gd name="connsiteX6668" fmla="*/ 4918769 w 6682383"/>
              <a:gd name="connsiteY6668" fmla="*/ 2474268 h 6812607"/>
              <a:gd name="connsiteX6669" fmla="*/ 4911328 w 6682383"/>
              <a:gd name="connsiteY6669" fmla="*/ 2474268 h 6812607"/>
              <a:gd name="connsiteX6670" fmla="*/ 4903886 w 6682383"/>
              <a:gd name="connsiteY6670" fmla="*/ 2474268 h 6812607"/>
              <a:gd name="connsiteX6671" fmla="*/ 4903886 w 6682383"/>
              <a:gd name="connsiteY6671" fmla="*/ 2466826 h 6812607"/>
              <a:gd name="connsiteX6672" fmla="*/ 4807148 w 6682383"/>
              <a:gd name="connsiteY6672" fmla="*/ 2466826 h 6812607"/>
              <a:gd name="connsiteX6673" fmla="*/ 4814590 w 6682383"/>
              <a:gd name="connsiteY6673" fmla="*/ 2474268 h 6812607"/>
              <a:gd name="connsiteX6674" fmla="*/ 4807148 w 6682383"/>
              <a:gd name="connsiteY6674" fmla="*/ 2474268 h 6812607"/>
              <a:gd name="connsiteX6675" fmla="*/ 4807148 w 6682383"/>
              <a:gd name="connsiteY6675" fmla="*/ 2481709 h 6812607"/>
              <a:gd name="connsiteX6676" fmla="*/ 4822031 w 6682383"/>
              <a:gd name="connsiteY6676" fmla="*/ 2481709 h 6812607"/>
              <a:gd name="connsiteX6677" fmla="*/ 4829472 w 6682383"/>
              <a:gd name="connsiteY6677" fmla="*/ 2474268 h 6812607"/>
              <a:gd name="connsiteX6678" fmla="*/ 4829472 w 6682383"/>
              <a:gd name="connsiteY6678" fmla="*/ 2481709 h 6812607"/>
              <a:gd name="connsiteX6679" fmla="*/ 4836914 w 6682383"/>
              <a:gd name="connsiteY6679" fmla="*/ 2489150 h 6812607"/>
              <a:gd name="connsiteX6680" fmla="*/ 4844355 w 6682383"/>
              <a:gd name="connsiteY6680" fmla="*/ 2485429 h 6812607"/>
              <a:gd name="connsiteX6681" fmla="*/ 4844355 w 6682383"/>
              <a:gd name="connsiteY6681" fmla="*/ 2481709 h 6812607"/>
              <a:gd name="connsiteX6682" fmla="*/ 4844355 w 6682383"/>
              <a:gd name="connsiteY6682" fmla="*/ 2474268 h 6812607"/>
              <a:gd name="connsiteX6683" fmla="*/ 4836914 w 6682383"/>
              <a:gd name="connsiteY6683" fmla="*/ 2466826 h 6812607"/>
              <a:gd name="connsiteX6684" fmla="*/ 4955976 w 6682383"/>
              <a:gd name="connsiteY6684" fmla="*/ 2459385 h 6812607"/>
              <a:gd name="connsiteX6685" fmla="*/ 4948535 w 6682383"/>
              <a:gd name="connsiteY6685" fmla="*/ 2466826 h 6812607"/>
              <a:gd name="connsiteX6686" fmla="*/ 4955976 w 6682383"/>
              <a:gd name="connsiteY6686" fmla="*/ 2466826 h 6812607"/>
              <a:gd name="connsiteX6687" fmla="*/ 5602914 w 6682383"/>
              <a:gd name="connsiteY6687" fmla="*/ 2457059 h 6812607"/>
              <a:gd name="connsiteX6688" fmla="*/ 5618261 w 6682383"/>
              <a:gd name="connsiteY6688" fmla="*/ 2459385 h 6812607"/>
              <a:gd name="connsiteX6689" fmla="*/ 5640586 w 6682383"/>
              <a:gd name="connsiteY6689" fmla="*/ 2466826 h 6812607"/>
              <a:gd name="connsiteX6690" fmla="*/ 5618261 w 6682383"/>
              <a:gd name="connsiteY6690" fmla="*/ 2466826 h 6812607"/>
              <a:gd name="connsiteX6691" fmla="*/ 5595937 w 6682383"/>
              <a:gd name="connsiteY6691" fmla="*/ 2466826 h 6812607"/>
              <a:gd name="connsiteX6692" fmla="*/ 5602914 w 6682383"/>
              <a:gd name="connsiteY6692" fmla="*/ 2457059 h 6812607"/>
              <a:gd name="connsiteX6693" fmla="*/ 5469433 w 6682383"/>
              <a:gd name="connsiteY6693" fmla="*/ 2451943 h 6812607"/>
              <a:gd name="connsiteX6694" fmla="*/ 5480595 w 6682383"/>
              <a:gd name="connsiteY6694" fmla="*/ 2455664 h 6812607"/>
              <a:gd name="connsiteX6695" fmla="*/ 5491758 w 6682383"/>
              <a:gd name="connsiteY6695" fmla="*/ 2459385 h 6812607"/>
              <a:gd name="connsiteX6696" fmla="*/ 5476875 w 6682383"/>
              <a:gd name="connsiteY6696" fmla="*/ 2459385 h 6812607"/>
              <a:gd name="connsiteX6697" fmla="*/ 5134570 w 6682383"/>
              <a:gd name="connsiteY6697" fmla="*/ 2451943 h 6812607"/>
              <a:gd name="connsiteX6698" fmla="*/ 5149453 w 6682383"/>
              <a:gd name="connsiteY6698" fmla="*/ 2459385 h 6812607"/>
              <a:gd name="connsiteX6699" fmla="*/ 5156894 w 6682383"/>
              <a:gd name="connsiteY6699" fmla="*/ 2466826 h 6812607"/>
              <a:gd name="connsiteX6700" fmla="*/ 5149453 w 6682383"/>
              <a:gd name="connsiteY6700" fmla="*/ 2470547 h 6812607"/>
              <a:gd name="connsiteX6701" fmla="*/ 5142011 w 6682383"/>
              <a:gd name="connsiteY6701" fmla="*/ 2474268 h 6812607"/>
              <a:gd name="connsiteX6702" fmla="*/ 5104804 w 6682383"/>
              <a:gd name="connsiteY6702" fmla="*/ 2466826 h 6812607"/>
              <a:gd name="connsiteX6703" fmla="*/ 5097363 w 6682383"/>
              <a:gd name="connsiteY6703" fmla="*/ 2463105 h 6812607"/>
              <a:gd name="connsiteX6704" fmla="*/ 5115967 w 6682383"/>
              <a:gd name="connsiteY6704" fmla="*/ 2459385 h 6812607"/>
              <a:gd name="connsiteX6705" fmla="*/ 5134570 w 6682383"/>
              <a:gd name="connsiteY6705" fmla="*/ 2451943 h 6812607"/>
              <a:gd name="connsiteX6706" fmla="*/ 5566172 w 6682383"/>
              <a:gd name="connsiteY6706" fmla="*/ 2444502 h 6812607"/>
              <a:gd name="connsiteX6707" fmla="*/ 5566172 w 6682383"/>
              <a:gd name="connsiteY6707" fmla="*/ 2451943 h 6812607"/>
              <a:gd name="connsiteX6708" fmla="*/ 5558730 w 6682383"/>
              <a:gd name="connsiteY6708" fmla="*/ 2448222 h 6812607"/>
              <a:gd name="connsiteX6709" fmla="*/ 5566172 w 6682383"/>
              <a:gd name="connsiteY6709" fmla="*/ 2444502 h 6812607"/>
              <a:gd name="connsiteX6710" fmla="*/ 5231308 w 6682383"/>
              <a:gd name="connsiteY6710" fmla="*/ 2444502 h 6812607"/>
              <a:gd name="connsiteX6711" fmla="*/ 5223867 w 6682383"/>
              <a:gd name="connsiteY6711" fmla="*/ 2451943 h 6812607"/>
              <a:gd name="connsiteX6712" fmla="*/ 5231308 w 6682383"/>
              <a:gd name="connsiteY6712" fmla="*/ 2451943 h 6812607"/>
              <a:gd name="connsiteX6713" fmla="*/ 5231308 w 6682383"/>
              <a:gd name="connsiteY6713" fmla="*/ 2444502 h 6812607"/>
              <a:gd name="connsiteX6714" fmla="*/ 945059 w 6682383"/>
              <a:gd name="connsiteY6714" fmla="*/ 2444502 h 6812607"/>
              <a:gd name="connsiteX6715" fmla="*/ 933897 w 6682383"/>
              <a:gd name="connsiteY6715" fmla="*/ 2470547 h 6812607"/>
              <a:gd name="connsiteX6716" fmla="*/ 915293 w 6682383"/>
              <a:gd name="connsiteY6716" fmla="*/ 2489150 h 6812607"/>
              <a:gd name="connsiteX6717" fmla="*/ 892969 w 6682383"/>
              <a:gd name="connsiteY6717" fmla="*/ 2496592 h 6812607"/>
              <a:gd name="connsiteX6718" fmla="*/ 922735 w 6682383"/>
              <a:gd name="connsiteY6718" fmla="*/ 2451943 h 6812607"/>
              <a:gd name="connsiteX6719" fmla="*/ 5558730 w 6682383"/>
              <a:gd name="connsiteY6719" fmla="*/ 2437060 h 6812607"/>
              <a:gd name="connsiteX6720" fmla="*/ 5562451 w 6682383"/>
              <a:gd name="connsiteY6720" fmla="*/ 2437060 h 6812607"/>
              <a:gd name="connsiteX6721" fmla="*/ 5566172 w 6682383"/>
              <a:gd name="connsiteY6721" fmla="*/ 2444502 h 6812607"/>
              <a:gd name="connsiteX6722" fmla="*/ 5558730 w 6682383"/>
              <a:gd name="connsiteY6722" fmla="*/ 2444502 h 6812607"/>
              <a:gd name="connsiteX6723" fmla="*/ 5558730 w 6682383"/>
              <a:gd name="connsiteY6723" fmla="*/ 2437060 h 6812607"/>
              <a:gd name="connsiteX6724" fmla="*/ 5528965 w 6682383"/>
              <a:gd name="connsiteY6724" fmla="*/ 2437060 h 6812607"/>
              <a:gd name="connsiteX6725" fmla="*/ 5536406 w 6682383"/>
              <a:gd name="connsiteY6725" fmla="*/ 2437060 h 6812607"/>
              <a:gd name="connsiteX6726" fmla="*/ 5543847 w 6682383"/>
              <a:gd name="connsiteY6726" fmla="*/ 2444502 h 6812607"/>
              <a:gd name="connsiteX6727" fmla="*/ 5528965 w 6682383"/>
              <a:gd name="connsiteY6727" fmla="*/ 2444502 h 6812607"/>
              <a:gd name="connsiteX6728" fmla="*/ 5342929 w 6682383"/>
              <a:gd name="connsiteY6728" fmla="*/ 2437060 h 6812607"/>
              <a:gd name="connsiteX6729" fmla="*/ 5350371 w 6682383"/>
              <a:gd name="connsiteY6729" fmla="*/ 2437060 h 6812607"/>
              <a:gd name="connsiteX6730" fmla="*/ 5346650 w 6682383"/>
              <a:gd name="connsiteY6730" fmla="*/ 2440781 h 6812607"/>
              <a:gd name="connsiteX6731" fmla="*/ 5342929 w 6682383"/>
              <a:gd name="connsiteY6731" fmla="*/ 2444502 h 6812607"/>
              <a:gd name="connsiteX6732" fmla="*/ 5342929 w 6682383"/>
              <a:gd name="connsiteY6732" fmla="*/ 2437060 h 6812607"/>
              <a:gd name="connsiteX6733" fmla="*/ 5015508 w 6682383"/>
              <a:gd name="connsiteY6733" fmla="*/ 2437060 h 6812607"/>
              <a:gd name="connsiteX6734" fmla="*/ 5022949 w 6682383"/>
              <a:gd name="connsiteY6734" fmla="*/ 2437060 h 6812607"/>
              <a:gd name="connsiteX6735" fmla="*/ 5026670 w 6682383"/>
              <a:gd name="connsiteY6735" fmla="*/ 2440781 h 6812607"/>
              <a:gd name="connsiteX6736" fmla="*/ 5037832 w 6682383"/>
              <a:gd name="connsiteY6736" fmla="*/ 2444502 h 6812607"/>
              <a:gd name="connsiteX6737" fmla="*/ 5075039 w 6682383"/>
              <a:gd name="connsiteY6737" fmla="*/ 2451943 h 6812607"/>
              <a:gd name="connsiteX6738" fmla="*/ 5086201 w 6682383"/>
              <a:gd name="connsiteY6738" fmla="*/ 2451943 h 6812607"/>
              <a:gd name="connsiteX6739" fmla="*/ 5089922 w 6682383"/>
              <a:gd name="connsiteY6739" fmla="*/ 2459385 h 6812607"/>
              <a:gd name="connsiteX6740" fmla="*/ 5086201 w 6682383"/>
              <a:gd name="connsiteY6740" fmla="*/ 2466826 h 6812607"/>
              <a:gd name="connsiteX6741" fmla="*/ 5075039 w 6682383"/>
              <a:gd name="connsiteY6741" fmla="*/ 2463105 h 6812607"/>
              <a:gd name="connsiteX6742" fmla="*/ 5060156 w 6682383"/>
              <a:gd name="connsiteY6742" fmla="*/ 2459385 h 6812607"/>
              <a:gd name="connsiteX6743" fmla="*/ 5008066 w 6682383"/>
              <a:gd name="connsiteY6743" fmla="*/ 2451943 h 6812607"/>
              <a:gd name="connsiteX6744" fmla="*/ 5019228 w 6682383"/>
              <a:gd name="connsiteY6744" fmla="*/ 2448222 h 6812607"/>
              <a:gd name="connsiteX6745" fmla="*/ 5015508 w 6682383"/>
              <a:gd name="connsiteY6745" fmla="*/ 2437060 h 6812607"/>
              <a:gd name="connsiteX6746" fmla="*/ 4881562 w 6682383"/>
              <a:gd name="connsiteY6746" fmla="*/ 2437060 h 6812607"/>
              <a:gd name="connsiteX6747" fmla="*/ 4896445 w 6682383"/>
              <a:gd name="connsiteY6747" fmla="*/ 2451943 h 6812607"/>
              <a:gd name="connsiteX6748" fmla="*/ 4903886 w 6682383"/>
              <a:gd name="connsiteY6748" fmla="*/ 2451943 h 6812607"/>
              <a:gd name="connsiteX6749" fmla="*/ 4896445 w 6682383"/>
              <a:gd name="connsiteY6749" fmla="*/ 2444502 h 6812607"/>
              <a:gd name="connsiteX6750" fmla="*/ 4885283 w 6682383"/>
              <a:gd name="connsiteY6750" fmla="*/ 2437060 h 6812607"/>
              <a:gd name="connsiteX6751" fmla="*/ 4881562 w 6682383"/>
              <a:gd name="connsiteY6751" fmla="*/ 2437060 h 6812607"/>
              <a:gd name="connsiteX6752" fmla="*/ 4874121 w 6682383"/>
              <a:gd name="connsiteY6752" fmla="*/ 2437060 h 6812607"/>
              <a:gd name="connsiteX6753" fmla="*/ 4866679 w 6682383"/>
              <a:gd name="connsiteY6753" fmla="*/ 2444502 h 6812607"/>
              <a:gd name="connsiteX6754" fmla="*/ 4866679 w 6682383"/>
              <a:gd name="connsiteY6754" fmla="*/ 2451943 h 6812607"/>
              <a:gd name="connsiteX6755" fmla="*/ 4874121 w 6682383"/>
              <a:gd name="connsiteY6755" fmla="*/ 2440781 h 6812607"/>
              <a:gd name="connsiteX6756" fmla="*/ 4874121 w 6682383"/>
              <a:gd name="connsiteY6756" fmla="*/ 2437060 h 6812607"/>
              <a:gd name="connsiteX6757" fmla="*/ 5288979 w 6682383"/>
              <a:gd name="connsiteY6757" fmla="*/ 2433340 h 6812607"/>
              <a:gd name="connsiteX6758" fmla="*/ 5283398 w 6682383"/>
              <a:gd name="connsiteY6758" fmla="*/ 2437060 h 6812607"/>
              <a:gd name="connsiteX6759" fmla="*/ 5290840 w 6682383"/>
              <a:gd name="connsiteY6759" fmla="*/ 2437060 h 6812607"/>
              <a:gd name="connsiteX6760" fmla="*/ 5288979 w 6682383"/>
              <a:gd name="connsiteY6760" fmla="*/ 2433340 h 6812607"/>
              <a:gd name="connsiteX6761" fmla="*/ 4920630 w 6682383"/>
              <a:gd name="connsiteY6761" fmla="*/ 2432409 h 6812607"/>
              <a:gd name="connsiteX6762" fmla="*/ 4918769 w 6682383"/>
              <a:gd name="connsiteY6762" fmla="*/ 2437060 h 6812607"/>
              <a:gd name="connsiteX6763" fmla="*/ 4926211 w 6682383"/>
              <a:gd name="connsiteY6763" fmla="*/ 2444502 h 6812607"/>
              <a:gd name="connsiteX6764" fmla="*/ 4933652 w 6682383"/>
              <a:gd name="connsiteY6764" fmla="*/ 2440781 h 6812607"/>
              <a:gd name="connsiteX6765" fmla="*/ 4926211 w 6682383"/>
              <a:gd name="connsiteY6765" fmla="*/ 2433340 h 6812607"/>
              <a:gd name="connsiteX6766" fmla="*/ 4920630 w 6682383"/>
              <a:gd name="connsiteY6766" fmla="*/ 2432409 h 6812607"/>
              <a:gd name="connsiteX6767" fmla="*/ 4948535 w 6682383"/>
              <a:gd name="connsiteY6767" fmla="*/ 2429619 h 6812607"/>
              <a:gd name="connsiteX6768" fmla="*/ 4955976 w 6682383"/>
              <a:gd name="connsiteY6768" fmla="*/ 2429619 h 6812607"/>
              <a:gd name="connsiteX6769" fmla="*/ 4948535 w 6682383"/>
              <a:gd name="connsiteY6769" fmla="*/ 2437060 h 6812607"/>
              <a:gd name="connsiteX6770" fmla="*/ 4874121 w 6682383"/>
              <a:gd name="connsiteY6770" fmla="*/ 2422178 h 6812607"/>
              <a:gd name="connsiteX6771" fmla="*/ 4874121 w 6682383"/>
              <a:gd name="connsiteY6771" fmla="*/ 2429619 h 6812607"/>
              <a:gd name="connsiteX6772" fmla="*/ 4903886 w 6682383"/>
              <a:gd name="connsiteY6772" fmla="*/ 2437060 h 6812607"/>
              <a:gd name="connsiteX6773" fmla="*/ 4911328 w 6682383"/>
              <a:gd name="connsiteY6773" fmla="*/ 2437060 h 6812607"/>
              <a:gd name="connsiteX6774" fmla="*/ 4907607 w 6682383"/>
              <a:gd name="connsiteY6774" fmla="*/ 2425898 h 6812607"/>
              <a:gd name="connsiteX6775" fmla="*/ 4896445 w 6682383"/>
              <a:gd name="connsiteY6775" fmla="*/ 2422178 h 6812607"/>
              <a:gd name="connsiteX6776" fmla="*/ 4844355 w 6682383"/>
              <a:gd name="connsiteY6776" fmla="*/ 2422178 h 6812607"/>
              <a:gd name="connsiteX6777" fmla="*/ 4844355 w 6682383"/>
              <a:gd name="connsiteY6777" fmla="*/ 2429619 h 6812607"/>
              <a:gd name="connsiteX6778" fmla="*/ 4851797 w 6682383"/>
              <a:gd name="connsiteY6778" fmla="*/ 2425898 h 6812607"/>
              <a:gd name="connsiteX6779" fmla="*/ 4844355 w 6682383"/>
              <a:gd name="connsiteY6779" fmla="*/ 2422178 h 6812607"/>
              <a:gd name="connsiteX6780" fmla="*/ 4799707 w 6682383"/>
              <a:gd name="connsiteY6780" fmla="*/ 2422178 h 6812607"/>
              <a:gd name="connsiteX6781" fmla="*/ 4799707 w 6682383"/>
              <a:gd name="connsiteY6781" fmla="*/ 2429619 h 6812607"/>
              <a:gd name="connsiteX6782" fmla="*/ 4807148 w 6682383"/>
              <a:gd name="connsiteY6782" fmla="*/ 2422178 h 6812607"/>
              <a:gd name="connsiteX6783" fmla="*/ 5887640 w 6682383"/>
              <a:gd name="connsiteY6783" fmla="*/ 2419201 h 6812607"/>
              <a:gd name="connsiteX6784" fmla="*/ 5889873 w 6682383"/>
              <a:gd name="connsiteY6784" fmla="*/ 2420317 h 6812607"/>
              <a:gd name="connsiteX6785" fmla="*/ 5893593 w 6682383"/>
              <a:gd name="connsiteY6785" fmla="*/ 2422178 h 6812607"/>
              <a:gd name="connsiteX6786" fmla="*/ 5888012 w 6682383"/>
              <a:gd name="connsiteY6786" fmla="*/ 2420317 h 6812607"/>
              <a:gd name="connsiteX6787" fmla="*/ 5208984 w 6682383"/>
              <a:gd name="connsiteY6787" fmla="*/ 2414736 h 6812607"/>
              <a:gd name="connsiteX6788" fmla="*/ 5201543 w 6682383"/>
              <a:gd name="connsiteY6788" fmla="*/ 2422178 h 6812607"/>
              <a:gd name="connsiteX6789" fmla="*/ 5194101 w 6682383"/>
              <a:gd name="connsiteY6789" fmla="*/ 2437060 h 6812607"/>
              <a:gd name="connsiteX6790" fmla="*/ 5208984 w 6682383"/>
              <a:gd name="connsiteY6790" fmla="*/ 2437060 h 6812607"/>
              <a:gd name="connsiteX6791" fmla="*/ 5238750 w 6682383"/>
              <a:gd name="connsiteY6791" fmla="*/ 2437060 h 6812607"/>
              <a:gd name="connsiteX6792" fmla="*/ 5238750 w 6682383"/>
              <a:gd name="connsiteY6792" fmla="*/ 2429619 h 6812607"/>
              <a:gd name="connsiteX6793" fmla="*/ 5220146 w 6682383"/>
              <a:gd name="connsiteY6793" fmla="*/ 2425898 h 6812607"/>
              <a:gd name="connsiteX6794" fmla="*/ 5208984 w 6682383"/>
              <a:gd name="connsiteY6794" fmla="*/ 2414736 h 6812607"/>
              <a:gd name="connsiteX6795" fmla="*/ 959941 w 6682383"/>
              <a:gd name="connsiteY6795" fmla="*/ 2414736 h 6812607"/>
              <a:gd name="connsiteX6796" fmla="*/ 959941 w 6682383"/>
              <a:gd name="connsiteY6796" fmla="*/ 2422178 h 6812607"/>
              <a:gd name="connsiteX6797" fmla="*/ 959941 w 6682383"/>
              <a:gd name="connsiteY6797" fmla="*/ 2429619 h 6812607"/>
              <a:gd name="connsiteX6798" fmla="*/ 952500 w 6682383"/>
              <a:gd name="connsiteY6798" fmla="*/ 2429619 h 6812607"/>
              <a:gd name="connsiteX6799" fmla="*/ 952500 w 6682383"/>
              <a:gd name="connsiteY6799" fmla="*/ 2425898 h 6812607"/>
              <a:gd name="connsiteX6800" fmla="*/ 959941 w 6682383"/>
              <a:gd name="connsiteY6800" fmla="*/ 2414736 h 6812607"/>
              <a:gd name="connsiteX6801" fmla="*/ 5878711 w 6682383"/>
              <a:gd name="connsiteY6801" fmla="*/ 2407295 h 6812607"/>
              <a:gd name="connsiteX6802" fmla="*/ 5886152 w 6682383"/>
              <a:gd name="connsiteY6802" fmla="*/ 2414736 h 6812607"/>
              <a:gd name="connsiteX6803" fmla="*/ 5887640 w 6682383"/>
              <a:gd name="connsiteY6803" fmla="*/ 2419201 h 6812607"/>
              <a:gd name="connsiteX6804" fmla="*/ 5885222 w 6682383"/>
              <a:gd name="connsiteY6804" fmla="*/ 2417992 h 6812607"/>
              <a:gd name="connsiteX6805" fmla="*/ 5878711 w 6682383"/>
              <a:gd name="connsiteY6805" fmla="*/ 2414736 h 6812607"/>
              <a:gd name="connsiteX6806" fmla="*/ 5268515 w 6682383"/>
              <a:gd name="connsiteY6806" fmla="*/ 2399853 h 6812607"/>
              <a:gd name="connsiteX6807" fmla="*/ 5275957 w 6682383"/>
              <a:gd name="connsiteY6807" fmla="*/ 2407295 h 6812607"/>
              <a:gd name="connsiteX6808" fmla="*/ 5261074 w 6682383"/>
              <a:gd name="connsiteY6808" fmla="*/ 2407295 h 6812607"/>
              <a:gd name="connsiteX6809" fmla="*/ 5848945 w 6682383"/>
              <a:gd name="connsiteY6809" fmla="*/ 2392412 h 6812607"/>
              <a:gd name="connsiteX6810" fmla="*/ 5848945 w 6682383"/>
              <a:gd name="connsiteY6810" fmla="*/ 2399853 h 6812607"/>
              <a:gd name="connsiteX6811" fmla="*/ 5841504 w 6682383"/>
              <a:gd name="connsiteY6811" fmla="*/ 2407295 h 6812607"/>
              <a:gd name="connsiteX6812" fmla="*/ 5841504 w 6682383"/>
              <a:gd name="connsiteY6812" fmla="*/ 2399853 h 6812607"/>
              <a:gd name="connsiteX6813" fmla="*/ 5848945 w 6682383"/>
              <a:gd name="connsiteY6813" fmla="*/ 2392412 h 6812607"/>
              <a:gd name="connsiteX6814" fmla="*/ 5759648 w 6682383"/>
              <a:gd name="connsiteY6814" fmla="*/ 2392412 h 6812607"/>
              <a:gd name="connsiteX6815" fmla="*/ 5767090 w 6682383"/>
              <a:gd name="connsiteY6815" fmla="*/ 2399853 h 6812607"/>
              <a:gd name="connsiteX6816" fmla="*/ 5759648 w 6682383"/>
              <a:gd name="connsiteY6816" fmla="*/ 2399853 h 6812607"/>
              <a:gd name="connsiteX6817" fmla="*/ 5759648 w 6682383"/>
              <a:gd name="connsiteY6817" fmla="*/ 2392412 h 6812607"/>
              <a:gd name="connsiteX6818" fmla="*/ 5729883 w 6682383"/>
              <a:gd name="connsiteY6818" fmla="*/ 2392412 h 6812607"/>
              <a:gd name="connsiteX6819" fmla="*/ 5729883 w 6682383"/>
              <a:gd name="connsiteY6819" fmla="*/ 2399853 h 6812607"/>
              <a:gd name="connsiteX6820" fmla="*/ 5737324 w 6682383"/>
              <a:gd name="connsiteY6820" fmla="*/ 2399853 h 6812607"/>
              <a:gd name="connsiteX6821" fmla="*/ 5744765 w 6682383"/>
              <a:gd name="connsiteY6821" fmla="*/ 2407295 h 6812607"/>
              <a:gd name="connsiteX6822" fmla="*/ 5744765 w 6682383"/>
              <a:gd name="connsiteY6822" fmla="*/ 2399853 h 6812607"/>
              <a:gd name="connsiteX6823" fmla="*/ 5737324 w 6682383"/>
              <a:gd name="connsiteY6823" fmla="*/ 2399853 h 6812607"/>
              <a:gd name="connsiteX6824" fmla="*/ 982266 w 6682383"/>
              <a:gd name="connsiteY6824" fmla="*/ 2392412 h 6812607"/>
              <a:gd name="connsiteX6825" fmla="*/ 989707 w 6682383"/>
              <a:gd name="connsiteY6825" fmla="*/ 2399853 h 6812607"/>
              <a:gd name="connsiteX6826" fmla="*/ 982266 w 6682383"/>
              <a:gd name="connsiteY6826" fmla="*/ 2399853 h 6812607"/>
              <a:gd name="connsiteX6827" fmla="*/ 5014577 w 6682383"/>
              <a:gd name="connsiteY6827" fmla="*/ 2387761 h 6812607"/>
              <a:gd name="connsiteX6828" fmla="*/ 5008066 w 6682383"/>
              <a:gd name="connsiteY6828" fmla="*/ 2392412 h 6812607"/>
              <a:gd name="connsiteX6829" fmla="*/ 5015508 w 6682383"/>
              <a:gd name="connsiteY6829" fmla="*/ 2392412 h 6812607"/>
              <a:gd name="connsiteX6830" fmla="*/ 5022949 w 6682383"/>
              <a:gd name="connsiteY6830" fmla="*/ 2392412 h 6812607"/>
              <a:gd name="connsiteX6831" fmla="*/ 5019228 w 6682383"/>
              <a:gd name="connsiteY6831" fmla="*/ 2388691 h 6812607"/>
              <a:gd name="connsiteX6832" fmla="*/ 5014577 w 6682383"/>
              <a:gd name="connsiteY6832" fmla="*/ 2387761 h 6812607"/>
              <a:gd name="connsiteX6833" fmla="*/ 5290840 w 6682383"/>
              <a:gd name="connsiteY6833" fmla="*/ 2384970 h 6812607"/>
              <a:gd name="connsiteX6834" fmla="*/ 5298281 w 6682383"/>
              <a:gd name="connsiteY6834" fmla="*/ 2384970 h 6812607"/>
              <a:gd name="connsiteX6835" fmla="*/ 5298281 w 6682383"/>
              <a:gd name="connsiteY6835" fmla="*/ 2392412 h 6812607"/>
              <a:gd name="connsiteX6836" fmla="*/ 5781972 w 6682383"/>
              <a:gd name="connsiteY6836" fmla="*/ 2377529 h 6812607"/>
              <a:gd name="connsiteX6837" fmla="*/ 5796855 w 6682383"/>
              <a:gd name="connsiteY6837" fmla="*/ 2377529 h 6812607"/>
              <a:gd name="connsiteX6838" fmla="*/ 5796855 w 6682383"/>
              <a:gd name="connsiteY6838" fmla="*/ 2384970 h 6812607"/>
              <a:gd name="connsiteX6839" fmla="*/ 5811738 w 6682383"/>
              <a:gd name="connsiteY6839" fmla="*/ 2392412 h 6812607"/>
              <a:gd name="connsiteX6840" fmla="*/ 5819179 w 6682383"/>
              <a:gd name="connsiteY6840" fmla="*/ 2392412 h 6812607"/>
              <a:gd name="connsiteX6841" fmla="*/ 5834062 w 6682383"/>
              <a:gd name="connsiteY6841" fmla="*/ 2399853 h 6812607"/>
              <a:gd name="connsiteX6842" fmla="*/ 5826621 w 6682383"/>
              <a:gd name="connsiteY6842" fmla="*/ 2407295 h 6812607"/>
              <a:gd name="connsiteX6843" fmla="*/ 5815459 w 6682383"/>
              <a:gd name="connsiteY6843" fmla="*/ 2403574 h 6812607"/>
              <a:gd name="connsiteX6844" fmla="*/ 5811738 w 6682383"/>
              <a:gd name="connsiteY6844" fmla="*/ 2399853 h 6812607"/>
              <a:gd name="connsiteX6845" fmla="*/ 5804297 w 6682383"/>
              <a:gd name="connsiteY6845" fmla="*/ 2392412 h 6812607"/>
              <a:gd name="connsiteX6846" fmla="*/ 5804297 w 6682383"/>
              <a:gd name="connsiteY6846" fmla="*/ 2399853 h 6812607"/>
              <a:gd name="connsiteX6847" fmla="*/ 5789414 w 6682383"/>
              <a:gd name="connsiteY6847" fmla="*/ 2392412 h 6812607"/>
              <a:gd name="connsiteX6848" fmla="*/ 5041552 w 6682383"/>
              <a:gd name="connsiteY6848" fmla="*/ 2377529 h 6812607"/>
              <a:gd name="connsiteX6849" fmla="*/ 5041552 w 6682383"/>
              <a:gd name="connsiteY6849" fmla="*/ 2384970 h 6812607"/>
              <a:gd name="connsiteX6850" fmla="*/ 5052715 w 6682383"/>
              <a:gd name="connsiteY6850" fmla="*/ 2392412 h 6812607"/>
              <a:gd name="connsiteX6851" fmla="*/ 5060156 w 6682383"/>
              <a:gd name="connsiteY6851" fmla="*/ 2384970 h 6812607"/>
              <a:gd name="connsiteX6852" fmla="*/ 5052715 w 6682383"/>
              <a:gd name="connsiteY6852" fmla="*/ 2381250 h 6812607"/>
              <a:gd name="connsiteX6853" fmla="*/ 5041552 w 6682383"/>
              <a:gd name="connsiteY6853" fmla="*/ 2377529 h 6812607"/>
              <a:gd name="connsiteX6854" fmla="*/ 5194101 w 6682383"/>
              <a:gd name="connsiteY6854" fmla="*/ 2370088 h 6812607"/>
              <a:gd name="connsiteX6855" fmla="*/ 5201543 w 6682383"/>
              <a:gd name="connsiteY6855" fmla="*/ 2377529 h 6812607"/>
              <a:gd name="connsiteX6856" fmla="*/ 5194101 w 6682383"/>
              <a:gd name="connsiteY6856" fmla="*/ 2377529 h 6812607"/>
              <a:gd name="connsiteX6857" fmla="*/ 5194101 w 6682383"/>
              <a:gd name="connsiteY6857" fmla="*/ 2370088 h 6812607"/>
              <a:gd name="connsiteX6858" fmla="*/ 5119687 w 6682383"/>
              <a:gd name="connsiteY6858" fmla="*/ 2370088 h 6812607"/>
              <a:gd name="connsiteX6859" fmla="*/ 5122478 w 6682383"/>
              <a:gd name="connsiteY6859" fmla="*/ 2371018 h 6812607"/>
              <a:gd name="connsiteX6860" fmla="*/ 5119687 w 6682383"/>
              <a:gd name="connsiteY6860" fmla="*/ 2370764 h 6812607"/>
              <a:gd name="connsiteX6861" fmla="*/ 5082480 w 6682383"/>
              <a:gd name="connsiteY6861" fmla="*/ 2370088 h 6812607"/>
              <a:gd name="connsiteX6862" fmla="*/ 5089922 w 6682383"/>
              <a:gd name="connsiteY6862" fmla="*/ 2377529 h 6812607"/>
              <a:gd name="connsiteX6863" fmla="*/ 5082480 w 6682383"/>
              <a:gd name="connsiteY6863" fmla="*/ 2377529 h 6812607"/>
              <a:gd name="connsiteX6864" fmla="*/ 5075039 w 6682383"/>
              <a:gd name="connsiteY6864" fmla="*/ 2377529 h 6812607"/>
              <a:gd name="connsiteX6865" fmla="*/ 5082480 w 6682383"/>
              <a:gd name="connsiteY6865" fmla="*/ 2370088 h 6812607"/>
              <a:gd name="connsiteX6866" fmla="*/ 5751277 w 6682383"/>
              <a:gd name="connsiteY6866" fmla="*/ 2367297 h 6812607"/>
              <a:gd name="connsiteX6867" fmla="*/ 5755927 w 6682383"/>
              <a:gd name="connsiteY6867" fmla="*/ 2373808 h 6812607"/>
              <a:gd name="connsiteX6868" fmla="*/ 5759648 w 6682383"/>
              <a:gd name="connsiteY6868" fmla="*/ 2392412 h 6812607"/>
              <a:gd name="connsiteX6869" fmla="*/ 5752207 w 6682383"/>
              <a:gd name="connsiteY6869" fmla="*/ 2392412 h 6812607"/>
              <a:gd name="connsiteX6870" fmla="*/ 5744765 w 6682383"/>
              <a:gd name="connsiteY6870" fmla="*/ 2384970 h 6812607"/>
              <a:gd name="connsiteX6871" fmla="*/ 5744765 w 6682383"/>
              <a:gd name="connsiteY6871" fmla="*/ 2370088 h 6812607"/>
              <a:gd name="connsiteX6872" fmla="*/ 5751277 w 6682383"/>
              <a:gd name="connsiteY6872" fmla="*/ 2367297 h 6812607"/>
              <a:gd name="connsiteX6873" fmla="*/ 5772671 w 6682383"/>
              <a:gd name="connsiteY6873" fmla="*/ 2366367 h 6812607"/>
              <a:gd name="connsiteX6874" fmla="*/ 5774531 w 6682383"/>
              <a:gd name="connsiteY6874" fmla="*/ 2370088 h 6812607"/>
              <a:gd name="connsiteX6875" fmla="*/ 5770810 w 6682383"/>
              <a:gd name="connsiteY6875" fmla="*/ 2377529 h 6812607"/>
              <a:gd name="connsiteX6876" fmla="*/ 5767090 w 6682383"/>
              <a:gd name="connsiteY6876" fmla="*/ 2370088 h 6812607"/>
              <a:gd name="connsiteX6877" fmla="*/ 5772671 w 6682383"/>
              <a:gd name="connsiteY6877" fmla="*/ 2366367 h 6812607"/>
              <a:gd name="connsiteX6878" fmla="*/ 5688955 w 6682383"/>
              <a:gd name="connsiteY6878" fmla="*/ 2362646 h 6812607"/>
              <a:gd name="connsiteX6879" fmla="*/ 5692676 w 6682383"/>
              <a:gd name="connsiteY6879" fmla="*/ 2370088 h 6812607"/>
              <a:gd name="connsiteX6880" fmla="*/ 5692676 w 6682383"/>
              <a:gd name="connsiteY6880" fmla="*/ 2362646 h 6812607"/>
              <a:gd name="connsiteX6881" fmla="*/ 5690815 w 6682383"/>
              <a:gd name="connsiteY6881" fmla="*/ 2362646 h 6812607"/>
              <a:gd name="connsiteX6882" fmla="*/ 5521523 w 6682383"/>
              <a:gd name="connsiteY6882" fmla="*/ 2362646 h 6812607"/>
              <a:gd name="connsiteX6883" fmla="*/ 5528965 w 6682383"/>
              <a:gd name="connsiteY6883" fmla="*/ 2370088 h 6812607"/>
              <a:gd name="connsiteX6884" fmla="*/ 5521523 w 6682383"/>
              <a:gd name="connsiteY6884" fmla="*/ 2377529 h 6812607"/>
              <a:gd name="connsiteX6885" fmla="*/ 5514082 w 6682383"/>
              <a:gd name="connsiteY6885" fmla="*/ 2370088 h 6812607"/>
              <a:gd name="connsiteX6886" fmla="*/ 5521523 w 6682383"/>
              <a:gd name="connsiteY6886" fmla="*/ 2362646 h 6812607"/>
              <a:gd name="connsiteX6887" fmla="*/ 5413623 w 6682383"/>
              <a:gd name="connsiteY6887" fmla="*/ 2362646 h 6812607"/>
              <a:gd name="connsiteX6888" fmla="*/ 5421064 w 6682383"/>
              <a:gd name="connsiteY6888" fmla="*/ 2362646 h 6812607"/>
              <a:gd name="connsiteX6889" fmla="*/ 5421064 w 6682383"/>
              <a:gd name="connsiteY6889" fmla="*/ 2366367 h 6812607"/>
              <a:gd name="connsiteX6890" fmla="*/ 5413623 w 6682383"/>
              <a:gd name="connsiteY6890" fmla="*/ 2366367 h 6812607"/>
              <a:gd name="connsiteX6891" fmla="*/ 5413623 w 6682383"/>
              <a:gd name="connsiteY6891" fmla="*/ 2362646 h 6812607"/>
              <a:gd name="connsiteX6892" fmla="*/ 1012031 w 6682383"/>
              <a:gd name="connsiteY6892" fmla="*/ 2362646 h 6812607"/>
              <a:gd name="connsiteX6893" fmla="*/ 1019473 w 6682383"/>
              <a:gd name="connsiteY6893" fmla="*/ 2362646 h 6812607"/>
              <a:gd name="connsiteX6894" fmla="*/ 1012031 w 6682383"/>
              <a:gd name="connsiteY6894" fmla="*/ 2370088 h 6812607"/>
              <a:gd name="connsiteX6895" fmla="*/ 1004590 w 6682383"/>
              <a:gd name="connsiteY6895" fmla="*/ 2370088 h 6812607"/>
              <a:gd name="connsiteX6896" fmla="*/ 1008311 w 6682383"/>
              <a:gd name="connsiteY6896" fmla="*/ 2366367 h 6812607"/>
              <a:gd name="connsiteX6897" fmla="*/ 1012031 w 6682383"/>
              <a:gd name="connsiteY6897" fmla="*/ 2362646 h 6812607"/>
              <a:gd name="connsiteX6898" fmla="*/ 5715000 w 6682383"/>
              <a:gd name="connsiteY6898" fmla="*/ 2355205 h 6812607"/>
              <a:gd name="connsiteX6899" fmla="*/ 5729883 w 6682383"/>
              <a:gd name="connsiteY6899" fmla="*/ 2355205 h 6812607"/>
              <a:gd name="connsiteX6900" fmla="*/ 5744765 w 6682383"/>
              <a:gd name="connsiteY6900" fmla="*/ 2362646 h 6812607"/>
              <a:gd name="connsiteX6901" fmla="*/ 5737324 w 6682383"/>
              <a:gd name="connsiteY6901" fmla="*/ 2362646 h 6812607"/>
              <a:gd name="connsiteX6902" fmla="*/ 5729883 w 6682383"/>
              <a:gd name="connsiteY6902" fmla="*/ 2373808 h 6812607"/>
              <a:gd name="connsiteX6903" fmla="*/ 5726162 w 6682383"/>
              <a:gd name="connsiteY6903" fmla="*/ 2377529 h 6812607"/>
              <a:gd name="connsiteX6904" fmla="*/ 5722441 w 6682383"/>
              <a:gd name="connsiteY6904" fmla="*/ 2362646 h 6812607"/>
              <a:gd name="connsiteX6905" fmla="*/ 5715000 w 6682383"/>
              <a:gd name="connsiteY6905" fmla="*/ 2355205 h 6812607"/>
              <a:gd name="connsiteX6906" fmla="*/ 5350371 w 6682383"/>
              <a:gd name="connsiteY6906" fmla="*/ 2355205 h 6812607"/>
              <a:gd name="connsiteX6907" fmla="*/ 5357812 w 6682383"/>
              <a:gd name="connsiteY6907" fmla="*/ 2355205 h 6812607"/>
              <a:gd name="connsiteX6908" fmla="*/ 5365254 w 6682383"/>
              <a:gd name="connsiteY6908" fmla="*/ 2362646 h 6812607"/>
              <a:gd name="connsiteX6909" fmla="*/ 5357812 w 6682383"/>
              <a:gd name="connsiteY6909" fmla="*/ 2358926 h 6812607"/>
              <a:gd name="connsiteX6910" fmla="*/ 5350371 w 6682383"/>
              <a:gd name="connsiteY6910" fmla="*/ 2355205 h 6812607"/>
              <a:gd name="connsiteX6911" fmla="*/ 5597798 w 6682383"/>
              <a:gd name="connsiteY6911" fmla="*/ 2344043 h 6812607"/>
              <a:gd name="connsiteX6912" fmla="*/ 5603379 w 6682383"/>
              <a:gd name="connsiteY6912" fmla="*/ 2347763 h 6812607"/>
              <a:gd name="connsiteX6913" fmla="*/ 5595937 w 6682383"/>
              <a:gd name="connsiteY6913" fmla="*/ 2347763 h 6812607"/>
              <a:gd name="connsiteX6914" fmla="*/ 5597798 w 6682383"/>
              <a:gd name="connsiteY6914" fmla="*/ 2344043 h 6812607"/>
              <a:gd name="connsiteX6915" fmla="*/ 5655468 w 6682383"/>
              <a:gd name="connsiteY6915" fmla="*/ 2340322 h 6812607"/>
              <a:gd name="connsiteX6916" fmla="*/ 5662910 w 6682383"/>
              <a:gd name="connsiteY6916" fmla="*/ 2340322 h 6812607"/>
              <a:gd name="connsiteX6917" fmla="*/ 5685234 w 6682383"/>
              <a:gd name="connsiteY6917" fmla="*/ 2355205 h 6812607"/>
              <a:gd name="connsiteX6918" fmla="*/ 5687940 w 6682383"/>
              <a:gd name="connsiteY6918" fmla="*/ 2360617 h 6812607"/>
              <a:gd name="connsiteX6919" fmla="*/ 5692676 w 6682383"/>
              <a:gd name="connsiteY6919" fmla="*/ 2357065 h 6812607"/>
              <a:gd name="connsiteX6920" fmla="*/ 5700117 w 6682383"/>
              <a:gd name="connsiteY6920" fmla="*/ 2355205 h 6812607"/>
              <a:gd name="connsiteX6921" fmla="*/ 5707558 w 6682383"/>
              <a:gd name="connsiteY6921" fmla="*/ 2362646 h 6812607"/>
              <a:gd name="connsiteX6922" fmla="*/ 5707558 w 6682383"/>
              <a:gd name="connsiteY6922" fmla="*/ 2370088 h 6812607"/>
              <a:gd name="connsiteX6923" fmla="*/ 5715000 w 6682383"/>
              <a:gd name="connsiteY6923" fmla="*/ 2384970 h 6812607"/>
              <a:gd name="connsiteX6924" fmla="*/ 5729883 w 6682383"/>
              <a:gd name="connsiteY6924" fmla="*/ 2388691 h 6812607"/>
              <a:gd name="connsiteX6925" fmla="*/ 5737324 w 6682383"/>
              <a:gd name="connsiteY6925" fmla="*/ 2392412 h 6812607"/>
              <a:gd name="connsiteX6926" fmla="*/ 5748486 w 6682383"/>
              <a:gd name="connsiteY6926" fmla="*/ 2399853 h 6812607"/>
              <a:gd name="connsiteX6927" fmla="*/ 5752207 w 6682383"/>
              <a:gd name="connsiteY6927" fmla="*/ 2407295 h 6812607"/>
              <a:gd name="connsiteX6928" fmla="*/ 5737324 w 6682383"/>
              <a:gd name="connsiteY6928" fmla="*/ 2414736 h 6812607"/>
              <a:gd name="connsiteX6929" fmla="*/ 5722441 w 6682383"/>
              <a:gd name="connsiteY6929" fmla="*/ 2407295 h 6812607"/>
              <a:gd name="connsiteX6930" fmla="*/ 5707558 w 6682383"/>
              <a:gd name="connsiteY6930" fmla="*/ 2399853 h 6812607"/>
              <a:gd name="connsiteX6931" fmla="*/ 5703838 w 6682383"/>
              <a:gd name="connsiteY6931" fmla="*/ 2392412 h 6812607"/>
              <a:gd name="connsiteX6932" fmla="*/ 5700117 w 6682383"/>
              <a:gd name="connsiteY6932" fmla="*/ 2392412 h 6812607"/>
              <a:gd name="connsiteX6933" fmla="*/ 5700117 w 6682383"/>
              <a:gd name="connsiteY6933" fmla="*/ 2399853 h 6812607"/>
              <a:gd name="connsiteX6934" fmla="*/ 5688955 w 6682383"/>
              <a:gd name="connsiteY6934" fmla="*/ 2392412 h 6812607"/>
              <a:gd name="connsiteX6935" fmla="*/ 5685234 w 6682383"/>
              <a:gd name="connsiteY6935" fmla="*/ 2392412 h 6812607"/>
              <a:gd name="connsiteX6936" fmla="*/ 5655468 w 6682383"/>
              <a:gd name="connsiteY6936" fmla="*/ 2370088 h 6812607"/>
              <a:gd name="connsiteX6937" fmla="*/ 5655468 w 6682383"/>
              <a:gd name="connsiteY6937" fmla="*/ 2362646 h 6812607"/>
              <a:gd name="connsiteX6938" fmla="*/ 5662910 w 6682383"/>
              <a:gd name="connsiteY6938" fmla="*/ 2362646 h 6812607"/>
              <a:gd name="connsiteX6939" fmla="*/ 5670351 w 6682383"/>
              <a:gd name="connsiteY6939" fmla="*/ 2362646 h 6812607"/>
              <a:gd name="connsiteX6940" fmla="*/ 5662910 w 6682383"/>
              <a:gd name="connsiteY6940" fmla="*/ 2355205 h 6812607"/>
              <a:gd name="connsiteX6941" fmla="*/ 5655468 w 6682383"/>
              <a:gd name="connsiteY6941" fmla="*/ 2340322 h 6812607"/>
              <a:gd name="connsiteX6942" fmla="*/ 5314094 w 6682383"/>
              <a:gd name="connsiteY6942" fmla="*/ 2335671 h 6812607"/>
              <a:gd name="connsiteX6943" fmla="*/ 5316885 w 6682383"/>
              <a:gd name="connsiteY6943" fmla="*/ 2336601 h 6812607"/>
              <a:gd name="connsiteX6944" fmla="*/ 5328047 w 6682383"/>
              <a:gd name="connsiteY6944" fmla="*/ 2340322 h 6812607"/>
              <a:gd name="connsiteX6945" fmla="*/ 5342929 w 6682383"/>
              <a:gd name="connsiteY6945" fmla="*/ 2355205 h 6812607"/>
              <a:gd name="connsiteX6946" fmla="*/ 5335488 w 6682383"/>
              <a:gd name="connsiteY6946" fmla="*/ 2355205 h 6812607"/>
              <a:gd name="connsiteX6947" fmla="*/ 5328047 w 6682383"/>
              <a:gd name="connsiteY6947" fmla="*/ 2355205 h 6812607"/>
              <a:gd name="connsiteX6948" fmla="*/ 5320605 w 6682383"/>
              <a:gd name="connsiteY6948" fmla="*/ 2347763 h 6812607"/>
              <a:gd name="connsiteX6949" fmla="*/ 5313164 w 6682383"/>
              <a:gd name="connsiteY6949" fmla="*/ 2347763 h 6812607"/>
              <a:gd name="connsiteX6950" fmla="*/ 5313164 w 6682383"/>
              <a:gd name="connsiteY6950" fmla="*/ 2340322 h 6812607"/>
              <a:gd name="connsiteX6951" fmla="*/ 5314094 w 6682383"/>
              <a:gd name="connsiteY6951" fmla="*/ 2335671 h 6812607"/>
              <a:gd name="connsiteX6952" fmla="*/ 5156894 w 6682383"/>
              <a:gd name="connsiteY6952" fmla="*/ 2332881 h 6812607"/>
              <a:gd name="connsiteX6953" fmla="*/ 5164336 w 6682383"/>
              <a:gd name="connsiteY6953" fmla="*/ 2340322 h 6812607"/>
              <a:gd name="connsiteX6954" fmla="*/ 5156894 w 6682383"/>
              <a:gd name="connsiteY6954" fmla="*/ 2340322 h 6812607"/>
              <a:gd name="connsiteX6955" fmla="*/ 5819179 w 6682383"/>
              <a:gd name="connsiteY6955" fmla="*/ 2325439 h 6812607"/>
              <a:gd name="connsiteX6956" fmla="*/ 5834062 w 6682383"/>
              <a:gd name="connsiteY6956" fmla="*/ 2340322 h 6812607"/>
              <a:gd name="connsiteX6957" fmla="*/ 5826621 w 6682383"/>
              <a:gd name="connsiteY6957" fmla="*/ 2340322 h 6812607"/>
              <a:gd name="connsiteX6958" fmla="*/ 5115967 w 6682383"/>
              <a:gd name="connsiteY6958" fmla="*/ 2323114 h 6812607"/>
              <a:gd name="connsiteX6959" fmla="*/ 5112246 w 6682383"/>
              <a:gd name="connsiteY6959" fmla="*/ 2325439 h 6812607"/>
              <a:gd name="connsiteX6960" fmla="*/ 5112246 w 6682383"/>
              <a:gd name="connsiteY6960" fmla="*/ 2332881 h 6812607"/>
              <a:gd name="connsiteX6961" fmla="*/ 5112246 w 6682383"/>
              <a:gd name="connsiteY6961" fmla="*/ 2340322 h 6812607"/>
              <a:gd name="connsiteX6962" fmla="*/ 5123408 w 6682383"/>
              <a:gd name="connsiteY6962" fmla="*/ 2340322 h 6812607"/>
              <a:gd name="connsiteX6963" fmla="*/ 5127129 w 6682383"/>
              <a:gd name="connsiteY6963" fmla="*/ 2332881 h 6812607"/>
              <a:gd name="connsiteX6964" fmla="*/ 5115967 w 6682383"/>
              <a:gd name="connsiteY6964" fmla="*/ 2323114 h 6812607"/>
              <a:gd name="connsiteX6965" fmla="*/ 5791274 w 6682383"/>
              <a:gd name="connsiteY6965" fmla="*/ 2320788 h 6812607"/>
              <a:gd name="connsiteX6966" fmla="*/ 5796855 w 6682383"/>
              <a:gd name="connsiteY6966" fmla="*/ 2325439 h 6812607"/>
              <a:gd name="connsiteX6967" fmla="*/ 5789414 w 6682383"/>
              <a:gd name="connsiteY6967" fmla="*/ 2321719 h 6812607"/>
              <a:gd name="connsiteX6968" fmla="*/ 5791274 w 6682383"/>
              <a:gd name="connsiteY6968" fmla="*/ 2320788 h 6812607"/>
              <a:gd name="connsiteX6969" fmla="*/ 5097363 w 6682383"/>
              <a:gd name="connsiteY6969" fmla="*/ 2317998 h 6812607"/>
              <a:gd name="connsiteX6970" fmla="*/ 5089922 w 6682383"/>
              <a:gd name="connsiteY6970" fmla="*/ 2321719 h 6812607"/>
              <a:gd name="connsiteX6971" fmla="*/ 5097363 w 6682383"/>
              <a:gd name="connsiteY6971" fmla="*/ 2325439 h 6812607"/>
              <a:gd name="connsiteX6972" fmla="*/ 5104804 w 6682383"/>
              <a:gd name="connsiteY6972" fmla="*/ 2332881 h 6812607"/>
              <a:gd name="connsiteX6973" fmla="*/ 5104804 w 6682383"/>
              <a:gd name="connsiteY6973" fmla="*/ 2325439 h 6812607"/>
              <a:gd name="connsiteX6974" fmla="*/ 5097363 w 6682383"/>
              <a:gd name="connsiteY6974" fmla="*/ 2321719 h 6812607"/>
              <a:gd name="connsiteX6975" fmla="*/ 5104804 w 6682383"/>
              <a:gd name="connsiteY6975" fmla="*/ 2317998 h 6812607"/>
              <a:gd name="connsiteX6976" fmla="*/ 5491758 w 6682383"/>
              <a:gd name="connsiteY6976" fmla="*/ 2310556 h 6812607"/>
              <a:gd name="connsiteX6977" fmla="*/ 5480595 w 6682383"/>
              <a:gd name="connsiteY6977" fmla="*/ 2314277 h 6812607"/>
              <a:gd name="connsiteX6978" fmla="*/ 5476875 w 6682383"/>
              <a:gd name="connsiteY6978" fmla="*/ 2325439 h 6812607"/>
              <a:gd name="connsiteX6979" fmla="*/ 5484316 w 6682383"/>
              <a:gd name="connsiteY6979" fmla="*/ 2325439 h 6812607"/>
              <a:gd name="connsiteX6980" fmla="*/ 5491758 w 6682383"/>
              <a:gd name="connsiteY6980" fmla="*/ 2317998 h 6812607"/>
              <a:gd name="connsiteX6981" fmla="*/ 5737324 w 6682383"/>
              <a:gd name="connsiteY6981" fmla="*/ 2303115 h 6812607"/>
              <a:gd name="connsiteX6982" fmla="*/ 5752207 w 6682383"/>
              <a:gd name="connsiteY6982" fmla="*/ 2303115 h 6812607"/>
              <a:gd name="connsiteX6983" fmla="*/ 5752207 w 6682383"/>
              <a:gd name="connsiteY6983" fmla="*/ 2310556 h 6812607"/>
              <a:gd name="connsiteX6984" fmla="*/ 5744765 w 6682383"/>
              <a:gd name="connsiteY6984" fmla="*/ 2310556 h 6812607"/>
              <a:gd name="connsiteX6985" fmla="*/ 5506640 w 6682383"/>
              <a:gd name="connsiteY6985" fmla="*/ 2303115 h 6812607"/>
              <a:gd name="connsiteX6986" fmla="*/ 5514082 w 6682383"/>
              <a:gd name="connsiteY6986" fmla="*/ 2310556 h 6812607"/>
              <a:gd name="connsiteX6987" fmla="*/ 5514082 w 6682383"/>
              <a:gd name="connsiteY6987" fmla="*/ 2303115 h 6812607"/>
              <a:gd name="connsiteX6988" fmla="*/ 5268515 w 6682383"/>
              <a:gd name="connsiteY6988" fmla="*/ 2303115 h 6812607"/>
              <a:gd name="connsiteX6989" fmla="*/ 5275957 w 6682383"/>
              <a:gd name="connsiteY6989" fmla="*/ 2303115 h 6812607"/>
              <a:gd name="connsiteX6990" fmla="*/ 5275957 w 6682383"/>
              <a:gd name="connsiteY6990" fmla="*/ 2310556 h 6812607"/>
              <a:gd name="connsiteX6991" fmla="*/ 5268515 w 6682383"/>
              <a:gd name="connsiteY6991" fmla="*/ 2303115 h 6812607"/>
              <a:gd name="connsiteX6992" fmla="*/ 5134570 w 6682383"/>
              <a:gd name="connsiteY6992" fmla="*/ 2303115 h 6812607"/>
              <a:gd name="connsiteX6993" fmla="*/ 5134570 w 6682383"/>
              <a:gd name="connsiteY6993" fmla="*/ 2310556 h 6812607"/>
              <a:gd name="connsiteX6994" fmla="*/ 5142011 w 6682383"/>
              <a:gd name="connsiteY6994" fmla="*/ 2310556 h 6812607"/>
              <a:gd name="connsiteX6995" fmla="*/ 5775461 w 6682383"/>
              <a:gd name="connsiteY6995" fmla="*/ 2298464 h 6812607"/>
              <a:gd name="connsiteX6996" fmla="*/ 5778252 w 6682383"/>
              <a:gd name="connsiteY6996" fmla="*/ 2299394 h 6812607"/>
              <a:gd name="connsiteX6997" fmla="*/ 5778252 w 6682383"/>
              <a:gd name="connsiteY6997" fmla="*/ 2306836 h 6812607"/>
              <a:gd name="connsiteX6998" fmla="*/ 5774531 w 6682383"/>
              <a:gd name="connsiteY6998" fmla="*/ 2310556 h 6812607"/>
              <a:gd name="connsiteX6999" fmla="*/ 5774531 w 6682383"/>
              <a:gd name="connsiteY6999" fmla="*/ 2303115 h 6812607"/>
              <a:gd name="connsiteX7000" fmla="*/ 5775461 w 6682383"/>
              <a:gd name="connsiteY7000" fmla="*/ 2298464 h 6812607"/>
              <a:gd name="connsiteX7001" fmla="*/ 5484316 w 6682383"/>
              <a:gd name="connsiteY7001" fmla="*/ 2295674 h 6812607"/>
              <a:gd name="connsiteX7002" fmla="*/ 5484316 w 6682383"/>
              <a:gd name="connsiteY7002" fmla="*/ 2303115 h 6812607"/>
              <a:gd name="connsiteX7003" fmla="*/ 5491758 w 6682383"/>
              <a:gd name="connsiteY7003" fmla="*/ 2295674 h 6812607"/>
              <a:gd name="connsiteX7004" fmla="*/ 5484316 w 6682383"/>
              <a:gd name="connsiteY7004" fmla="*/ 2295674 h 6812607"/>
              <a:gd name="connsiteX7005" fmla="*/ 5223867 w 6682383"/>
              <a:gd name="connsiteY7005" fmla="*/ 2295674 h 6812607"/>
              <a:gd name="connsiteX7006" fmla="*/ 5231308 w 6682383"/>
              <a:gd name="connsiteY7006" fmla="*/ 2310556 h 6812607"/>
              <a:gd name="connsiteX7007" fmla="*/ 5220146 w 6682383"/>
              <a:gd name="connsiteY7007" fmla="*/ 2306836 h 6812607"/>
              <a:gd name="connsiteX7008" fmla="*/ 5220146 w 6682383"/>
              <a:gd name="connsiteY7008" fmla="*/ 2299394 h 6812607"/>
              <a:gd name="connsiteX7009" fmla="*/ 5223867 w 6682383"/>
              <a:gd name="connsiteY7009" fmla="*/ 2295674 h 6812607"/>
              <a:gd name="connsiteX7010" fmla="*/ 5201543 w 6682383"/>
              <a:gd name="connsiteY7010" fmla="*/ 2295674 h 6812607"/>
              <a:gd name="connsiteX7011" fmla="*/ 5208984 w 6682383"/>
              <a:gd name="connsiteY7011" fmla="*/ 2295674 h 6812607"/>
              <a:gd name="connsiteX7012" fmla="*/ 5201543 w 6682383"/>
              <a:gd name="connsiteY7012" fmla="*/ 2303115 h 6812607"/>
              <a:gd name="connsiteX7013" fmla="*/ 5127129 w 6682383"/>
              <a:gd name="connsiteY7013" fmla="*/ 2295674 h 6812607"/>
              <a:gd name="connsiteX7014" fmla="*/ 5119687 w 6682383"/>
              <a:gd name="connsiteY7014" fmla="*/ 2303115 h 6812607"/>
              <a:gd name="connsiteX7015" fmla="*/ 5123408 w 6682383"/>
              <a:gd name="connsiteY7015" fmla="*/ 2303115 h 6812607"/>
              <a:gd name="connsiteX7016" fmla="*/ 5127129 w 6682383"/>
              <a:gd name="connsiteY7016" fmla="*/ 2299394 h 6812607"/>
              <a:gd name="connsiteX7017" fmla="*/ 5127129 w 6682383"/>
              <a:gd name="connsiteY7017" fmla="*/ 2295674 h 6812607"/>
              <a:gd name="connsiteX7018" fmla="*/ 5744765 w 6682383"/>
              <a:gd name="connsiteY7018" fmla="*/ 2288232 h 6812607"/>
              <a:gd name="connsiteX7019" fmla="*/ 5759648 w 6682383"/>
              <a:gd name="connsiteY7019" fmla="*/ 2295674 h 6812607"/>
              <a:gd name="connsiteX7020" fmla="*/ 5744765 w 6682383"/>
              <a:gd name="connsiteY7020" fmla="*/ 2295674 h 6812607"/>
              <a:gd name="connsiteX7021" fmla="*/ 5283398 w 6682383"/>
              <a:gd name="connsiteY7021" fmla="*/ 2288232 h 6812607"/>
              <a:gd name="connsiteX7022" fmla="*/ 5283398 w 6682383"/>
              <a:gd name="connsiteY7022" fmla="*/ 2295674 h 6812607"/>
              <a:gd name="connsiteX7023" fmla="*/ 5290840 w 6682383"/>
              <a:gd name="connsiteY7023" fmla="*/ 2295674 h 6812607"/>
              <a:gd name="connsiteX7024" fmla="*/ 5287119 w 6682383"/>
              <a:gd name="connsiteY7024" fmla="*/ 2291953 h 6812607"/>
              <a:gd name="connsiteX7025" fmla="*/ 5283398 w 6682383"/>
              <a:gd name="connsiteY7025" fmla="*/ 2288232 h 6812607"/>
              <a:gd name="connsiteX7026" fmla="*/ 5177730 w 6682383"/>
              <a:gd name="connsiteY7026" fmla="*/ 2283768 h 6812607"/>
              <a:gd name="connsiteX7027" fmla="*/ 5179218 w 6682383"/>
              <a:gd name="connsiteY7027" fmla="*/ 2288232 h 6812607"/>
              <a:gd name="connsiteX7028" fmla="*/ 5186660 w 6682383"/>
              <a:gd name="connsiteY7028" fmla="*/ 2288232 h 6812607"/>
              <a:gd name="connsiteX7029" fmla="*/ 5729883 w 6682383"/>
              <a:gd name="connsiteY7029" fmla="*/ 2280791 h 6812607"/>
              <a:gd name="connsiteX7030" fmla="*/ 5729883 w 6682383"/>
              <a:gd name="connsiteY7030" fmla="*/ 2288232 h 6812607"/>
              <a:gd name="connsiteX7031" fmla="*/ 5726162 w 6682383"/>
              <a:gd name="connsiteY7031" fmla="*/ 2284511 h 6812607"/>
              <a:gd name="connsiteX7032" fmla="*/ 5729883 w 6682383"/>
              <a:gd name="connsiteY7032" fmla="*/ 2280791 h 6812607"/>
              <a:gd name="connsiteX7033" fmla="*/ 5067597 w 6682383"/>
              <a:gd name="connsiteY7033" fmla="*/ 2280791 h 6812607"/>
              <a:gd name="connsiteX7034" fmla="*/ 5060156 w 6682383"/>
              <a:gd name="connsiteY7034" fmla="*/ 2288232 h 6812607"/>
              <a:gd name="connsiteX7035" fmla="*/ 5067597 w 6682383"/>
              <a:gd name="connsiteY7035" fmla="*/ 2291953 h 6812607"/>
              <a:gd name="connsiteX7036" fmla="*/ 5075039 w 6682383"/>
              <a:gd name="connsiteY7036" fmla="*/ 2303115 h 6812607"/>
              <a:gd name="connsiteX7037" fmla="*/ 5082480 w 6682383"/>
              <a:gd name="connsiteY7037" fmla="*/ 2295674 h 6812607"/>
              <a:gd name="connsiteX7038" fmla="*/ 5089922 w 6682383"/>
              <a:gd name="connsiteY7038" fmla="*/ 2295674 h 6812607"/>
              <a:gd name="connsiteX7039" fmla="*/ 5101084 w 6682383"/>
              <a:gd name="connsiteY7039" fmla="*/ 2295674 h 6812607"/>
              <a:gd name="connsiteX7040" fmla="*/ 5101084 w 6682383"/>
              <a:gd name="connsiteY7040" fmla="*/ 2288232 h 6812607"/>
              <a:gd name="connsiteX7041" fmla="*/ 5086201 w 6682383"/>
              <a:gd name="connsiteY7041" fmla="*/ 2284511 h 6812607"/>
              <a:gd name="connsiteX7042" fmla="*/ 5067597 w 6682383"/>
              <a:gd name="connsiteY7042" fmla="*/ 2280791 h 6812607"/>
              <a:gd name="connsiteX7043" fmla="*/ 5022949 w 6682383"/>
              <a:gd name="connsiteY7043" fmla="*/ 2280791 h 6812607"/>
              <a:gd name="connsiteX7044" fmla="*/ 5026670 w 6682383"/>
              <a:gd name="connsiteY7044" fmla="*/ 2288232 h 6812607"/>
              <a:gd name="connsiteX7045" fmla="*/ 5030390 w 6682383"/>
              <a:gd name="connsiteY7045" fmla="*/ 2280791 h 6812607"/>
              <a:gd name="connsiteX7046" fmla="*/ 5424785 w 6682383"/>
              <a:gd name="connsiteY7046" fmla="*/ 2273349 h 6812607"/>
              <a:gd name="connsiteX7047" fmla="*/ 5432226 w 6682383"/>
              <a:gd name="connsiteY7047" fmla="*/ 2273349 h 6812607"/>
              <a:gd name="connsiteX7048" fmla="*/ 5432226 w 6682383"/>
              <a:gd name="connsiteY7048" fmla="*/ 2280791 h 6812607"/>
              <a:gd name="connsiteX7049" fmla="*/ 5424785 w 6682383"/>
              <a:gd name="connsiteY7049" fmla="*/ 2273349 h 6812607"/>
              <a:gd name="connsiteX7050" fmla="*/ 5387578 w 6682383"/>
              <a:gd name="connsiteY7050" fmla="*/ 2273349 h 6812607"/>
              <a:gd name="connsiteX7051" fmla="*/ 5395019 w 6682383"/>
              <a:gd name="connsiteY7051" fmla="*/ 2288232 h 6812607"/>
              <a:gd name="connsiteX7052" fmla="*/ 5417343 w 6682383"/>
              <a:gd name="connsiteY7052" fmla="*/ 2295674 h 6812607"/>
              <a:gd name="connsiteX7053" fmla="*/ 5417343 w 6682383"/>
              <a:gd name="connsiteY7053" fmla="*/ 2288232 h 6812607"/>
              <a:gd name="connsiteX7054" fmla="*/ 5409902 w 6682383"/>
              <a:gd name="connsiteY7054" fmla="*/ 2280791 h 6812607"/>
              <a:gd name="connsiteX7055" fmla="*/ 5395019 w 6682383"/>
              <a:gd name="connsiteY7055" fmla="*/ 2273349 h 6812607"/>
              <a:gd name="connsiteX7056" fmla="*/ 5127129 w 6682383"/>
              <a:gd name="connsiteY7056" fmla="*/ 2273349 h 6812607"/>
              <a:gd name="connsiteX7057" fmla="*/ 5142011 w 6682383"/>
              <a:gd name="connsiteY7057" fmla="*/ 2280791 h 6812607"/>
              <a:gd name="connsiteX7058" fmla="*/ 5153174 w 6682383"/>
              <a:gd name="connsiteY7058" fmla="*/ 2288232 h 6812607"/>
              <a:gd name="connsiteX7059" fmla="*/ 5171777 w 6682383"/>
              <a:gd name="connsiteY7059" fmla="*/ 2288232 h 6812607"/>
              <a:gd name="connsiteX7060" fmla="*/ 5171777 w 6682383"/>
              <a:gd name="connsiteY7060" fmla="*/ 2280791 h 6812607"/>
              <a:gd name="connsiteX7061" fmla="*/ 5156894 w 6682383"/>
              <a:gd name="connsiteY7061" fmla="*/ 2273349 h 6812607"/>
              <a:gd name="connsiteX7062" fmla="*/ 5127129 w 6682383"/>
              <a:gd name="connsiteY7062" fmla="*/ 2273349 h 6812607"/>
              <a:gd name="connsiteX7063" fmla="*/ 5045273 w 6682383"/>
              <a:gd name="connsiteY7063" fmla="*/ 2273349 h 6812607"/>
              <a:gd name="connsiteX7064" fmla="*/ 5037832 w 6682383"/>
              <a:gd name="connsiteY7064" fmla="*/ 2288232 h 6812607"/>
              <a:gd name="connsiteX7065" fmla="*/ 5045273 w 6682383"/>
              <a:gd name="connsiteY7065" fmla="*/ 2288232 h 6812607"/>
              <a:gd name="connsiteX7066" fmla="*/ 5333628 w 6682383"/>
              <a:gd name="connsiteY7066" fmla="*/ 2269629 h 6812607"/>
              <a:gd name="connsiteX7067" fmla="*/ 5328047 w 6682383"/>
              <a:gd name="connsiteY7067" fmla="*/ 2273349 h 6812607"/>
              <a:gd name="connsiteX7068" fmla="*/ 5324326 w 6682383"/>
              <a:gd name="connsiteY7068" fmla="*/ 2277070 h 6812607"/>
              <a:gd name="connsiteX7069" fmla="*/ 5335488 w 6682383"/>
              <a:gd name="connsiteY7069" fmla="*/ 2273349 h 6812607"/>
              <a:gd name="connsiteX7070" fmla="*/ 5333628 w 6682383"/>
              <a:gd name="connsiteY7070" fmla="*/ 2269629 h 6812607"/>
              <a:gd name="connsiteX7071" fmla="*/ 5692676 w 6682383"/>
              <a:gd name="connsiteY7071" fmla="*/ 2265908 h 6812607"/>
              <a:gd name="connsiteX7072" fmla="*/ 5700117 w 6682383"/>
              <a:gd name="connsiteY7072" fmla="*/ 2273349 h 6812607"/>
              <a:gd name="connsiteX7073" fmla="*/ 5707558 w 6682383"/>
              <a:gd name="connsiteY7073" fmla="*/ 2280791 h 6812607"/>
              <a:gd name="connsiteX7074" fmla="*/ 5707558 w 6682383"/>
              <a:gd name="connsiteY7074" fmla="*/ 2273349 h 6812607"/>
              <a:gd name="connsiteX7075" fmla="*/ 5715000 w 6682383"/>
              <a:gd name="connsiteY7075" fmla="*/ 2273349 h 6812607"/>
              <a:gd name="connsiteX7076" fmla="*/ 5744765 w 6682383"/>
              <a:gd name="connsiteY7076" fmla="*/ 2273349 h 6812607"/>
              <a:gd name="connsiteX7077" fmla="*/ 5759648 w 6682383"/>
              <a:gd name="connsiteY7077" fmla="*/ 2277070 h 6812607"/>
              <a:gd name="connsiteX7078" fmla="*/ 5767090 w 6682383"/>
              <a:gd name="connsiteY7078" fmla="*/ 2277070 h 6812607"/>
              <a:gd name="connsiteX7079" fmla="*/ 5774531 w 6682383"/>
              <a:gd name="connsiteY7079" fmla="*/ 2288232 h 6812607"/>
              <a:gd name="connsiteX7080" fmla="*/ 5767090 w 6682383"/>
              <a:gd name="connsiteY7080" fmla="*/ 2288232 h 6812607"/>
              <a:gd name="connsiteX7081" fmla="*/ 5744765 w 6682383"/>
              <a:gd name="connsiteY7081" fmla="*/ 2280791 h 6812607"/>
              <a:gd name="connsiteX7082" fmla="*/ 5729883 w 6682383"/>
              <a:gd name="connsiteY7082" fmla="*/ 2280791 h 6812607"/>
              <a:gd name="connsiteX7083" fmla="*/ 5722441 w 6682383"/>
              <a:gd name="connsiteY7083" fmla="*/ 2280791 h 6812607"/>
              <a:gd name="connsiteX7084" fmla="*/ 5715000 w 6682383"/>
              <a:gd name="connsiteY7084" fmla="*/ 2280791 h 6812607"/>
              <a:gd name="connsiteX7085" fmla="*/ 5707558 w 6682383"/>
              <a:gd name="connsiteY7085" fmla="*/ 2284511 h 6812607"/>
              <a:gd name="connsiteX7086" fmla="*/ 5707558 w 6682383"/>
              <a:gd name="connsiteY7086" fmla="*/ 2288232 h 6812607"/>
              <a:gd name="connsiteX7087" fmla="*/ 5707558 w 6682383"/>
              <a:gd name="connsiteY7087" fmla="*/ 2295674 h 6812607"/>
              <a:gd name="connsiteX7088" fmla="*/ 5700117 w 6682383"/>
              <a:gd name="connsiteY7088" fmla="*/ 2288232 h 6812607"/>
              <a:gd name="connsiteX7089" fmla="*/ 5692676 w 6682383"/>
              <a:gd name="connsiteY7089" fmla="*/ 2280791 h 6812607"/>
              <a:gd name="connsiteX7090" fmla="*/ 5685234 w 6682383"/>
              <a:gd name="connsiteY7090" fmla="*/ 2277070 h 6812607"/>
              <a:gd name="connsiteX7091" fmla="*/ 5685234 w 6682383"/>
              <a:gd name="connsiteY7091" fmla="*/ 2273349 h 6812607"/>
              <a:gd name="connsiteX7092" fmla="*/ 5688955 w 6682383"/>
              <a:gd name="connsiteY7092" fmla="*/ 2273349 h 6812607"/>
              <a:gd name="connsiteX7093" fmla="*/ 5692676 w 6682383"/>
              <a:gd name="connsiteY7093" fmla="*/ 2265908 h 6812607"/>
              <a:gd name="connsiteX7094" fmla="*/ 5662910 w 6682383"/>
              <a:gd name="connsiteY7094" fmla="*/ 2265908 h 6812607"/>
              <a:gd name="connsiteX7095" fmla="*/ 5677793 w 6682383"/>
              <a:gd name="connsiteY7095" fmla="*/ 2265908 h 6812607"/>
              <a:gd name="connsiteX7096" fmla="*/ 5681513 w 6682383"/>
              <a:gd name="connsiteY7096" fmla="*/ 2269629 h 6812607"/>
              <a:gd name="connsiteX7097" fmla="*/ 5662910 w 6682383"/>
              <a:gd name="connsiteY7097" fmla="*/ 2273349 h 6812607"/>
              <a:gd name="connsiteX7098" fmla="*/ 5662910 w 6682383"/>
              <a:gd name="connsiteY7098" fmla="*/ 2265908 h 6812607"/>
              <a:gd name="connsiteX7099" fmla="*/ 5514082 w 6682383"/>
              <a:gd name="connsiteY7099" fmla="*/ 2265908 h 6812607"/>
              <a:gd name="connsiteX7100" fmla="*/ 5536406 w 6682383"/>
              <a:gd name="connsiteY7100" fmla="*/ 2273349 h 6812607"/>
              <a:gd name="connsiteX7101" fmla="*/ 5514082 w 6682383"/>
              <a:gd name="connsiteY7101" fmla="*/ 2273349 h 6812607"/>
              <a:gd name="connsiteX7102" fmla="*/ 5506640 w 6682383"/>
              <a:gd name="connsiteY7102" fmla="*/ 2273349 h 6812607"/>
              <a:gd name="connsiteX7103" fmla="*/ 5357812 w 6682383"/>
              <a:gd name="connsiteY7103" fmla="*/ 2265908 h 6812607"/>
              <a:gd name="connsiteX7104" fmla="*/ 5350371 w 6682383"/>
              <a:gd name="connsiteY7104" fmla="*/ 2273349 h 6812607"/>
              <a:gd name="connsiteX7105" fmla="*/ 5357812 w 6682383"/>
              <a:gd name="connsiteY7105" fmla="*/ 2288232 h 6812607"/>
              <a:gd name="connsiteX7106" fmla="*/ 5365254 w 6682383"/>
              <a:gd name="connsiteY7106" fmla="*/ 2288232 h 6812607"/>
              <a:gd name="connsiteX7107" fmla="*/ 5380136 w 6682383"/>
              <a:gd name="connsiteY7107" fmla="*/ 2288232 h 6812607"/>
              <a:gd name="connsiteX7108" fmla="*/ 5387578 w 6682383"/>
              <a:gd name="connsiteY7108" fmla="*/ 2288232 h 6812607"/>
              <a:gd name="connsiteX7109" fmla="*/ 5387578 w 6682383"/>
              <a:gd name="connsiteY7109" fmla="*/ 2280791 h 6812607"/>
              <a:gd name="connsiteX7110" fmla="*/ 5380136 w 6682383"/>
              <a:gd name="connsiteY7110" fmla="*/ 2288232 h 6812607"/>
              <a:gd name="connsiteX7111" fmla="*/ 5357812 w 6682383"/>
              <a:gd name="connsiteY7111" fmla="*/ 2265908 h 6812607"/>
              <a:gd name="connsiteX7112" fmla="*/ 5104804 w 6682383"/>
              <a:gd name="connsiteY7112" fmla="*/ 2265908 h 6812607"/>
              <a:gd name="connsiteX7113" fmla="*/ 5097363 w 6682383"/>
              <a:gd name="connsiteY7113" fmla="*/ 2273349 h 6812607"/>
              <a:gd name="connsiteX7114" fmla="*/ 5101084 w 6682383"/>
              <a:gd name="connsiteY7114" fmla="*/ 2277070 h 6812607"/>
              <a:gd name="connsiteX7115" fmla="*/ 5104804 w 6682383"/>
              <a:gd name="connsiteY7115" fmla="*/ 2280791 h 6812607"/>
              <a:gd name="connsiteX7116" fmla="*/ 5112246 w 6682383"/>
              <a:gd name="connsiteY7116" fmla="*/ 2273349 h 6812607"/>
              <a:gd name="connsiteX7117" fmla="*/ 5112246 w 6682383"/>
              <a:gd name="connsiteY7117" fmla="*/ 2265908 h 6812607"/>
              <a:gd name="connsiteX7118" fmla="*/ 5104804 w 6682383"/>
              <a:gd name="connsiteY7118" fmla="*/ 2265908 h 6812607"/>
              <a:gd name="connsiteX7119" fmla="*/ 5767090 w 6682383"/>
              <a:gd name="connsiteY7119" fmla="*/ 2258467 h 6812607"/>
              <a:gd name="connsiteX7120" fmla="*/ 5774531 w 6682383"/>
              <a:gd name="connsiteY7120" fmla="*/ 2262187 h 6812607"/>
              <a:gd name="connsiteX7121" fmla="*/ 5774531 w 6682383"/>
              <a:gd name="connsiteY7121" fmla="*/ 2265908 h 6812607"/>
              <a:gd name="connsiteX7122" fmla="*/ 5767090 w 6682383"/>
              <a:gd name="connsiteY7122" fmla="*/ 2265908 h 6812607"/>
              <a:gd name="connsiteX7123" fmla="*/ 5767090 w 6682383"/>
              <a:gd name="connsiteY7123" fmla="*/ 2258467 h 6812607"/>
              <a:gd name="connsiteX7124" fmla="*/ 5528965 w 6682383"/>
              <a:gd name="connsiteY7124" fmla="*/ 2258467 h 6812607"/>
              <a:gd name="connsiteX7125" fmla="*/ 5536406 w 6682383"/>
              <a:gd name="connsiteY7125" fmla="*/ 2262187 h 6812607"/>
              <a:gd name="connsiteX7126" fmla="*/ 5536406 w 6682383"/>
              <a:gd name="connsiteY7126" fmla="*/ 2265908 h 6812607"/>
              <a:gd name="connsiteX7127" fmla="*/ 5528965 w 6682383"/>
              <a:gd name="connsiteY7127" fmla="*/ 2265908 h 6812607"/>
              <a:gd name="connsiteX7128" fmla="*/ 5528965 w 6682383"/>
              <a:gd name="connsiteY7128" fmla="*/ 2258467 h 6812607"/>
              <a:gd name="connsiteX7129" fmla="*/ 5476875 w 6682383"/>
              <a:gd name="connsiteY7129" fmla="*/ 2258467 h 6812607"/>
              <a:gd name="connsiteX7130" fmla="*/ 5491758 w 6682383"/>
              <a:gd name="connsiteY7130" fmla="*/ 2265908 h 6812607"/>
              <a:gd name="connsiteX7131" fmla="*/ 5484316 w 6682383"/>
              <a:gd name="connsiteY7131" fmla="*/ 2265908 h 6812607"/>
              <a:gd name="connsiteX7132" fmla="*/ 5692676 w 6682383"/>
              <a:gd name="connsiteY7132" fmla="*/ 2251025 h 6812607"/>
              <a:gd name="connsiteX7133" fmla="*/ 5700117 w 6682383"/>
              <a:gd name="connsiteY7133" fmla="*/ 2251025 h 6812607"/>
              <a:gd name="connsiteX7134" fmla="*/ 5700117 w 6682383"/>
              <a:gd name="connsiteY7134" fmla="*/ 2258467 h 6812607"/>
              <a:gd name="connsiteX7135" fmla="*/ 5692676 w 6682383"/>
              <a:gd name="connsiteY7135" fmla="*/ 2258467 h 6812607"/>
              <a:gd name="connsiteX7136" fmla="*/ 5304792 w 6682383"/>
              <a:gd name="connsiteY7136" fmla="*/ 2249630 h 6812607"/>
              <a:gd name="connsiteX7137" fmla="*/ 5309443 w 6682383"/>
              <a:gd name="connsiteY7137" fmla="*/ 2252886 h 6812607"/>
              <a:gd name="connsiteX7138" fmla="*/ 5309609 w 6682383"/>
              <a:gd name="connsiteY7138" fmla="*/ 2253358 h 6812607"/>
              <a:gd name="connsiteX7139" fmla="*/ 5306885 w 6682383"/>
              <a:gd name="connsiteY7139" fmla="*/ 2251723 h 6812607"/>
              <a:gd name="connsiteX7140" fmla="*/ 5304614 w 6682383"/>
              <a:gd name="connsiteY7140" fmla="*/ 2249668 h 6812607"/>
              <a:gd name="connsiteX7141" fmla="*/ 5595937 w 6682383"/>
              <a:gd name="connsiteY7141" fmla="*/ 2243584 h 6812607"/>
              <a:gd name="connsiteX7142" fmla="*/ 5610820 w 6682383"/>
              <a:gd name="connsiteY7142" fmla="*/ 2243584 h 6812607"/>
              <a:gd name="connsiteX7143" fmla="*/ 5648027 w 6682383"/>
              <a:gd name="connsiteY7143" fmla="*/ 2258467 h 6812607"/>
              <a:gd name="connsiteX7144" fmla="*/ 5648027 w 6682383"/>
              <a:gd name="connsiteY7144" fmla="*/ 2265908 h 6812607"/>
              <a:gd name="connsiteX7145" fmla="*/ 5640586 w 6682383"/>
              <a:gd name="connsiteY7145" fmla="*/ 2273349 h 6812607"/>
              <a:gd name="connsiteX7146" fmla="*/ 5633144 w 6682383"/>
              <a:gd name="connsiteY7146" fmla="*/ 2265908 h 6812607"/>
              <a:gd name="connsiteX7147" fmla="*/ 5625703 w 6682383"/>
              <a:gd name="connsiteY7147" fmla="*/ 2265908 h 6812607"/>
              <a:gd name="connsiteX7148" fmla="*/ 5618261 w 6682383"/>
              <a:gd name="connsiteY7148" fmla="*/ 2273349 h 6812607"/>
              <a:gd name="connsiteX7149" fmla="*/ 5603379 w 6682383"/>
              <a:gd name="connsiteY7149" fmla="*/ 2265908 h 6812607"/>
              <a:gd name="connsiteX7150" fmla="*/ 5595937 w 6682383"/>
              <a:gd name="connsiteY7150" fmla="*/ 2265908 h 6812607"/>
              <a:gd name="connsiteX7151" fmla="*/ 5588496 w 6682383"/>
              <a:gd name="connsiteY7151" fmla="*/ 2254746 h 6812607"/>
              <a:gd name="connsiteX7152" fmla="*/ 5595937 w 6682383"/>
              <a:gd name="connsiteY7152" fmla="*/ 2243584 h 6812607"/>
              <a:gd name="connsiteX7153" fmla="*/ 5461992 w 6682383"/>
              <a:gd name="connsiteY7153" fmla="*/ 2236142 h 6812607"/>
              <a:gd name="connsiteX7154" fmla="*/ 5469433 w 6682383"/>
              <a:gd name="connsiteY7154" fmla="*/ 2236142 h 6812607"/>
              <a:gd name="connsiteX7155" fmla="*/ 5476875 w 6682383"/>
              <a:gd name="connsiteY7155" fmla="*/ 2236142 h 6812607"/>
              <a:gd name="connsiteX7156" fmla="*/ 5476875 w 6682383"/>
              <a:gd name="connsiteY7156" fmla="*/ 2243584 h 6812607"/>
              <a:gd name="connsiteX7157" fmla="*/ 5461992 w 6682383"/>
              <a:gd name="connsiteY7157" fmla="*/ 2243584 h 6812607"/>
              <a:gd name="connsiteX7158" fmla="*/ 5461992 w 6682383"/>
              <a:gd name="connsiteY7158" fmla="*/ 2236142 h 6812607"/>
              <a:gd name="connsiteX7159" fmla="*/ 5142011 w 6682383"/>
              <a:gd name="connsiteY7159" fmla="*/ 2236142 h 6812607"/>
              <a:gd name="connsiteX7160" fmla="*/ 5149453 w 6682383"/>
              <a:gd name="connsiteY7160" fmla="*/ 2239863 h 6812607"/>
              <a:gd name="connsiteX7161" fmla="*/ 5149453 w 6682383"/>
              <a:gd name="connsiteY7161" fmla="*/ 2243584 h 6812607"/>
              <a:gd name="connsiteX7162" fmla="*/ 5156894 w 6682383"/>
              <a:gd name="connsiteY7162" fmla="*/ 2239863 h 6812607"/>
              <a:gd name="connsiteX7163" fmla="*/ 5142011 w 6682383"/>
              <a:gd name="connsiteY7163" fmla="*/ 2236142 h 6812607"/>
              <a:gd name="connsiteX7164" fmla="*/ 3475137 w 6682383"/>
              <a:gd name="connsiteY7164" fmla="*/ 2236142 h 6812607"/>
              <a:gd name="connsiteX7165" fmla="*/ 3475137 w 6682383"/>
              <a:gd name="connsiteY7165" fmla="*/ 2243584 h 6812607"/>
              <a:gd name="connsiteX7166" fmla="*/ 3482578 w 6682383"/>
              <a:gd name="connsiteY7166" fmla="*/ 2236142 h 6812607"/>
              <a:gd name="connsiteX7167" fmla="*/ 3478857 w 6682383"/>
              <a:gd name="connsiteY7167" fmla="*/ 2236142 h 6812607"/>
              <a:gd name="connsiteX7168" fmla="*/ 3475137 w 6682383"/>
              <a:gd name="connsiteY7168" fmla="*/ 2236142 h 6812607"/>
              <a:gd name="connsiteX7169" fmla="*/ 997149 w 6682383"/>
              <a:gd name="connsiteY7169" fmla="*/ 2236142 h 6812607"/>
              <a:gd name="connsiteX7170" fmla="*/ 1004590 w 6682383"/>
              <a:gd name="connsiteY7170" fmla="*/ 2247304 h 6812607"/>
              <a:gd name="connsiteX7171" fmla="*/ 1004590 w 6682383"/>
              <a:gd name="connsiteY7171" fmla="*/ 2258467 h 6812607"/>
              <a:gd name="connsiteX7172" fmla="*/ 997149 w 6682383"/>
              <a:gd name="connsiteY7172" fmla="*/ 2243584 h 6812607"/>
              <a:gd name="connsiteX7173" fmla="*/ 5201543 w 6682383"/>
              <a:gd name="connsiteY7173" fmla="*/ 2228701 h 6812607"/>
              <a:gd name="connsiteX7174" fmla="*/ 5194101 w 6682383"/>
              <a:gd name="connsiteY7174" fmla="*/ 2236142 h 6812607"/>
              <a:gd name="connsiteX7175" fmla="*/ 5208984 w 6682383"/>
              <a:gd name="connsiteY7175" fmla="*/ 2251025 h 6812607"/>
              <a:gd name="connsiteX7176" fmla="*/ 5201543 w 6682383"/>
              <a:gd name="connsiteY7176" fmla="*/ 2236142 h 6812607"/>
              <a:gd name="connsiteX7177" fmla="*/ 5127129 w 6682383"/>
              <a:gd name="connsiteY7177" fmla="*/ 2228701 h 6812607"/>
              <a:gd name="connsiteX7178" fmla="*/ 5127129 w 6682383"/>
              <a:gd name="connsiteY7178" fmla="*/ 2236142 h 6812607"/>
              <a:gd name="connsiteX7179" fmla="*/ 5134570 w 6682383"/>
              <a:gd name="connsiteY7179" fmla="*/ 2228701 h 6812607"/>
              <a:gd name="connsiteX7180" fmla="*/ 3516064 w 6682383"/>
              <a:gd name="connsiteY7180" fmla="*/ 2228701 h 6812607"/>
              <a:gd name="connsiteX7181" fmla="*/ 3512344 w 6682383"/>
              <a:gd name="connsiteY7181" fmla="*/ 2232422 h 6812607"/>
              <a:gd name="connsiteX7182" fmla="*/ 3512344 w 6682383"/>
              <a:gd name="connsiteY7182" fmla="*/ 2236142 h 6812607"/>
              <a:gd name="connsiteX7183" fmla="*/ 3516064 w 6682383"/>
              <a:gd name="connsiteY7183" fmla="*/ 2232422 h 6812607"/>
              <a:gd name="connsiteX7184" fmla="*/ 3516064 w 6682383"/>
              <a:gd name="connsiteY7184" fmla="*/ 2228701 h 6812607"/>
              <a:gd name="connsiteX7185" fmla="*/ 5588496 w 6682383"/>
              <a:gd name="connsiteY7185" fmla="*/ 2221260 h 6812607"/>
              <a:gd name="connsiteX7186" fmla="*/ 5618261 w 6682383"/>
              <a:gd name="connsiteY7186" fmla="*/ 2228701 h 6812607"/>
              <a:gd name="connsiteX7187" fmla="*/ 5595937 w 6682383"/>
              <a:gd name="connsiteY7187" fmla="*/ 2228701 h 6812607"/>
              <a:gd name="connsiteX7188" fmla="*/ 3527226 w 6682383"/>
              <a:gd name="connsiteY7188" fmla="*/ 2221260 h 6812607"/>
              <a:gd name="connsiteX7189" fmla="*/ 3527226 w 6682383"/>
              <a:gd name="connsiteY7189" fmla="*/ 2228701 h 6812607"/>
              <a:gd name="connsiteX7190" fmla="*/ 3527226 w 6682383"/>
              <a:gd name="connsiteY7190" fmla="*/ 2236142 h 6812607"/>
              <a:gd name="connsiteX7191" fmla="*/ 3534668 w 6682383"/>
              <a:gd name="connsiteY7191" fmla="*/ 2228701 h 6812607"/>
              <a:gd name="connsiteX7192" fmla="*/ 3527226 w 6682383"/>
              <a:gd name="connsiteY7192" fmla="*/ 2221260 h 6812607"/>
              <a:gd name="connsiteX7193" fmla="*/ 5656399 w 6682383"/>
              <a:gd name="connsiteY7193" fmla="*/ 2215679 h 6812607"/>
              <a:gd name="connsiteX7194" fmla="*/ 5659189 w 6682383"/>
              <a:gd name="connsiteY7194" fmla="*/ 2217539 h 6812607"/>
              <a:gd name="connsiteX7195" fmla="*/ 5662910 w 6682383"/>
              <a:gd name="connsiteY7195" fmla="*/ 2221260 h 6812607"/>
              <a:gd name="connsiteX7196" fmla="*/ 5655468 w 6682383"/>
              <a:gd name="connsiteY7196" fmla="*/ 2217539 h 6812607"/>
              <a:gd name="connsiteX7197" fmla="*/ 5656399 w 6682383"/>
              <a:gd name="connsiteY7197" fmla="*/ 2215679 h 6812607"/>
              <a:gd name="connsiteX7198" fmla="*/ 5536406 w 6682383"/>
              <a:gd name="connsiteY7198" fmla="*/ 2215679 h 6812607"/>
              <a:gd name="connsiteX7199" fmla="*/ 5540127 w 6682383"/>
              <a:gd name="connsiteY7199" fmla="*/ 2217539 h 6812607"/>
              <a:gd name="connsiteX7200" fmla="*/ 5543847 w 6682383"/>
              <a:gd name="connsiteY7200" fmla="*/ 2228701 h 6812607"/>
              <a:gd name="connsiteX7201" fmla="*/ 5536406 w 6682383"/>
              <a:gd name="connsiteY7201" fmla="*/ 2221260 h 6812607"/>
              <a:gd name="connsiteX7202" fmla="*/ 5532685 w 6682383"/>
              <a:gd name="connsiteY7202" fmla="*/ 2217539 h 6812607"/>
              <a:gd name="connsiteX7203" fmla="*/ 5536406 w 6682383"/>
              <a:gd name="connsiteY7203" fmla="*/ 2215679 h 6812607"/>
              <a:gd name="connsiteX7204" fmla="*/ 6139160 w 6682383"/>
              <a:gd name="connsiteY7204" fmla="*/ 2213818 h 6812607"/>
              <a:gd name="connsiteX7205" fmla="*/ 6142881 w 6682383"/>
              <a:gd name="connsiteY7205" fmla="*/ 2213818 h 6812607"/>
              <a:gd name="connsiteX7206" fmla="*/ 6146601 w 6682383"/>
              <a:gd name="connsiteY7206" fmla="*/ 2213818 h 6812607"/>
              <a:gd name="connsiteX7207" fmla="*/ 6146601 w 6682383"/>
              <a:gd name="connsiteY7207" fmla="*/ 2221260 h 6812607"/>
              <a:gd name="connsiteX7208" fmla="*/ 5514082 w 6682383"/>
              <a:gd name="connsiteY7208" fmla="*/ 2213818 h 6812607"/>
              <a:gd name="connsiteX7209" fmla="*/ 5521523 w 6682383"/>
              <a:gd name="connsiteY7209" fmla="*/ 2221260 h 6812607"/>
              <a:gd name="connsiteX7210" fmla="*/ 5521523 w 6682383"/>
              <a:gd name="connsiteY7210" fmla="*/ 2228701 h 6812607"/>
              <a:gd name="connsiteX7211" fmla="*/ 5536406 w 6682383"/>
              <a:gd name="connsiteY7211" fmla="*/ 2243584 h 6812607"/>
              <a:gd name="connsiteX7212" fmla="*/ 5543847 w 6682383"/>
              <a:gd name="connsiteY7212" fmla="*/ 2243584 h 6812607"/>
              <a:gd name="connsiteX7213" fmla="*/ 5536406 w 6682383"/>
              <a:gd name="connsiteY7213" fmla="*/ 2251025 h 6812607"/>
              <a:gd name="connsiteX7214" fmla="*/ 5528965 w 6682383"/>
              <a:gd name="connsiteY7214" fmla="*/ 2251025 h 6812607"/>
              <a:gd name="connsiteX7215" fmla="*/ 5506640 w 6682383"/>
              <a:gd name="connsiteY7215" fmla="*/ 2258467 h 6812607"/>
              <a:gd name="connsiteX7216" fmla="*/ 5499199 w 6682383"/>
              <a:gd name="connsiteY7216" fmla="*/ 2251025 h 6812607"/>
              <a:gd name="connsiteX7217" fmla="*/ 5514082 w 6682383"/>
              <a:gd name="connsiteY7217" fmla="*/ 2213818 h 6812607"/>
              <a:gd name="connsiteX7218" fmla="*/ 5499199 w 6682383"/>
              <a:gd name="connsiteY7218" fmla="*/ 2213818 h 6812607"/>
              <a:gd name="connsiteX7219" fmla="*/ 5499199 w 6682383"/>
              <a:gd name="connsiteY7219" fmla="*/ 2221260 h 6812607"/>
              <a:gd name="connsiteX7220" fmla="*/ 5491758 w 6682383"/>
              <a:gd name="connsiteY7220" fmla="*/ 2221260 h 6812607"/>
              <a:gd name="connsiteX7221" fmla="*/ 5499199 w 6682383"/>
              <a:gd name="connsiteY7221" fmla="*/ 2213818 h 6812607"/>
              <a:gd name="connsiteX7222" fmla="*/ 5350371 w 6682383"/>
              <a:gd name="connsiteY7222" fmla="*/ 2213818 h 6812607"/>
              <a:gd name="connsiteX7223" fmla="*/ 5342929 w 6682383"/>
              <a:gd name="connsiteY7223" fmla="*/ 2221260 h 6812607"/>
              <a:gd name="connsiteX7224" fmla="*/ 5357812 w 6682383"/>
              <a:gd name="connsiteY7224" fmla="*/ 2213818 h 6812607"/>
              <a:gd name="connsiteX7225" fmla="*/ 5253633 w 6682383"/>
              <a:gd name="connsiteY7225" fmla="*/ 2213818 h 6812607"/>
              <a:gd name="connsiteX7226" fmla="*/ 5257353 w 6682383"/>
              <a:gd name="connsiteY7226" fmla="*/ 2221260 h 6812607"/>
              <a:gd name="connsiteX7227" fmla="*/ 5261074 w 6682383"/>
              <a:gd name="connsiteY7227" fmla="*/ 2213818 h 6812607"/>
              <a:gd name="connsiteX7228" fmla="*/ 6414491 w 6682383"/>
              <a:gd name="connsiteY7228" fmla="*/ 2206377 h 6812607"/>
              <a:gd name="connsiteX7229" fmla="*/ 6414491 w 6682383"/>
              <a:gd name="connsiteY7229" fmla="*/ 2213818 h 6812607"/>
              <a:gd name="connsiteX7230" fmla="*/ 6410771 w 6682383"/>
              <a:gd name="connsiteY7230" fmla="*/ 2210097 h 6812607"/>
              <a:gd name="connsiteX7231" fmla="*/ 6414491 w 6682383"/>
              <a:gd name="connsiteY7231" fmla="*/ 2206377 h 6812607"/>
              <a:gd name="connsiteX7232" fmla="*/ 6332636 w 6682383"/>
              <a:gd name="connsiteY7232" fmla="*/ 2206377 h 6812607"/>
              <a:gd name="connsiteX7233" fmla="*/ 6340078 w 6682383"/>
              <a:gd name="connsiteY7233" fmla="*/ 2206377 h 6812607"/>
              <a:gd name="connsiteX7234" fmla="*/ 6347519 w 6682383"/>
              <a:gd name="connsiteY7234" fmla="*/ 2213818 h 6812607"/>
              <a:gd name="connsiteX7235" fmla="*/ 6332636 w 6682383"/>
              <a:gd name="connsiteY7235" fmla="*/ 2206377 h 6812607"/>
              <a:gd name="connsiteX7236" fmla="*/ 5662910 w 6682383"/>
              <a:gd name="connsiteY7236" fmla="*/ 2206377 h 6812607"/>
              <a:gd name="connsiteX7237" fmla="*/ 5674072 w 6682383"/>
              <a:gd name="connsiteY7237" fmla="*/ 2210097 h 6812607"/>
              <a:gd name="connsiteX7238" fmla="*/ 5677793 w 6682383"/>
              <a:gd name="connsiteY7238" fmla="*/ 2213818 h 6812607"/>
              <a:gd name="connsiteX7239" fmla="*/ 5662910 w 6682383"/>
              <a:gd name="connsiteY7239" fmla="*/ 2213818 h 6812607"/>
              <a:gd name="connsiteX7240" fmla="*/ 5662910 w 6682383"/>
              <a:gd name="connsiteY7240" fmla="*/ 2206377 h 6812607"/>
              <a:gd name="connsiteX7241" fmla="*/ 5380136 w 6682383"/>
              <a:gd name="connsiteY7241" fmla="*/ 2206377 h 6812607"/>
              <a:gd name="connsiteX7242" fmla="*/ 5365254 w 6682383"/>
              <a:gd name="connsiteY7242" fmla="*/ 2213818 h 6812607"/>
              <a:gd name="connsiteX7243" fmla="*/ 5368974 w 6682383"/>
              <a:gd name="connsiteY7243" fmla="*/ 2224980 h 6812607"/>
              <a:gd name="connsiteX7244" fmla="*/ 5380136 w 6682383"/>
              <a:gd name="connsiteY7244" fmla="*/ 2228701 h 6812607"/>
              <a:gd name="connsiteX7245" fmla="*/ 5395019 w 6682383"/>
              <a:gd name="connsiteY7245" fmla="*/ 2221260 h 6812607"/>
              <a:gd name="connsiteX7246" fmla="*/ 1004590 w 6682383"/>
              <a:gd name="connsiteY7246" fmla="*/ 2206377 h 6812607"/>
              <a:gd name="connsiteX7247" fmla="*/ 1000869 w 6682383"/>
              <a:gd name="connsiteY7247" fmla="*/ 2213818 h 6812607"/>
              <a:gd name="connsiteX7248" fmla="*/ 997149 w 6682383"/>
              <a:gd name="connsiteY7248" fmla="*/ 2213818 h 6812607"/>
              <a:gd name="connsiteX7249" fmla="*/ 1004590 w 6682383"/>
              <a:gd name="connsiteY7249" fmla="*/ 2206377 h 6812607"/>
              <a:gd name="connsiteX7250" fmla="*/ 6087070 w 6682383"/>
              <a:gd name="connsiteY7250" fmla="*/ 2198935 h 6812607"/>
              <a:gd name="connsiteX7251" fmla="*/ 6094511 w 6682383"/>
              <a:gd name="connsiteY7251" fmla="*/ 2198935 h 6812607"/>
              <a:gd name="connsiteX7252" fmla="*/ 6101953 w 6682383"/>
              <a:gd name="connsiteY7252" fmla="*/ 2198935 h 6812607"/>
              <a:gd name="connsiteX7253" fmla="*/ 6101953 w 6682383"/>
              <a:gd name="connsiteY7253" fmla="*/ 2202656 h 6812607"/>
              <a:gd name="connsiteX7254" fmla="*/ 6094511 w 6682383"/>
              <a:gd name="connsiteY7254" fmla="*/ 2206377 h 6812607"/>
              <a:gd name="connsiteX7255" fmla="*/ 6087070 w 6682383"/>
              <a:gd name="connsiteY7255" fmla="*/ 2198935 h 6812607"/>
              <a:gd name="connsiteX7256" fmla="*/ 5484316 w 6682383"/>
              <a:gd name="connsiteY7256" fmla="*/ 2198935 h 6812607"/>
              <a:gd name="connsiteX7257" fmla="*/ 5484316 w 6682383"/>
              <a:gd name="connsiteY7257" fmla="*/ 2213818 h 6812607"/>
              <a:gd name="connsiteX7258" fmla="*/ 5484316 w 6682383"/>
              <a:gd name="connsiteY7258" fmla="*/ 2221260 h 6812607"/>
              <a:gd name="connsiteX7259" fmla="*/ 5469433 w 6682383"/>
              <a:gd name="connsiteY7259" fmla="*/ 2224980 h 6812607"/>
              <a:gd name="connsiteX7260" fmla="*/ 5476875 w 6682383"/>
              <a:gd name="connsiteY7260" fmla="*/ 2206377 h 6812607"/>
              <a:gd name="connsiteX7261" fmla="*/ 6347519 w 6682383"/>
              <a:gd name="connsiteY7261" fmla="*/ 2191494 h 6812607"/>
              <a:gd name="connsiteX7262" fmla="*/ 6354961 w 6682383"/>
              <a:gd name="connsiteY7262" fmla="*/ 2198935 h 6812607"/>
              <a:gd name="connsiteX7263" fmla="*/ 6347519 w 6682383"/>
              <a:gd name="connsiteY7263" fmla="*/ 2198935 h 6812607"/>
              <a:gd name="connsiteX7264" fmla="*/ 6332636 w 6682383"/>
              <a:gd name="connsiteY7264" fmla="*/ 2191494 h 6812607"/>
              <a:gd name="connsiteX7265" fmla="*/ 6340078 w 6682383"/>
              <a:gd name="connsiteY7265" fmla="*/ 2191494 h 6812607"/>
              <a:gd name="connsiteX7266" fmla="*/ 6340078 w 6682383"/>
              <a:gd name="connsiteY7266" fmla="*/ 2198935 h 6812607"/>
              <a:gd name="connsiteX7267" fmla="*/ 6332636 w 6682383"/>
              <a:gd name="connsiteY7267" fmla="*/ 2191494 h 6812607"/>
              <a:gd name="connsiteX7268" fmla="*/ 6287988 w 6682383"/>
              <a:gd name="connsiteY7268" fmla="*/ 2191494 h 6812607"/>
              <a:gd name="connsiteX7269" fmla="*/ 6295429 w 6682383"/>
              <a:gd name="connsiteY7269" fmla="*/ 2195215 h 6812607"/>
              <a:gd name="connsiteX7270" fmla="*/ 6287988 w 6682383"/>
              <a:gd name="connsiteY7270" fmla="*/ 2198935 h 6812607"/>
              <a:gd name="connsiteX7271" fmla="*/ 6280547 w 6682383"/>
              <a:gd name="connsiteY7271" fmla="*/ 2198935 h 6812607"/>
              <a:gd name="connsiteX7272" fmla="*/ 5605859 w 6682383"/>
              <a:gd name="connsiteY7272" fmla="*/ 2191494 h 6812607"/>
              <a:gd name="connsiteX7273" fmla="*/ 5608960 w 6682383"/>
              <a:gd name="connsiteY7273" fmla="*/ 2191494 h 6812607"/>
              <a:gd name="connsiteX7274" fmla="*/ 5610820 w 6682383"/>
              <a:gd name="connsiteY7274" fmla="*/ 2191494 h 6812607"/>
              <a:gd name="connsiteX7275" fmla="*/ 5607843 w 6682383"/>
              <a:gd name="connsiteY7275" fmla="*/ 2192982 h 6812607"/>
              <a:gd name="connsiteX7276" fmla="*/ 5558730 w 6682383"/>
              <a:gd name="connsiteY7276" fmla="*/ 2191494 h 6812607"/>
              <a:gd name="connsiteX7277" fmla="*/ 5566172 w 6682383"/>
              <a:gd name="connsiteY7277" fmla="*/ 2191494 h 6812607"/>
              <a:gd name="connsiteX7278" fmla="*/ 5581054 w 6682383"/>
              <a:gd name="connsiteY7278" fmla="*/ 2191494 h 6812607"/>
              <a:gd name="connsiteX7279" fmla="*/ 5595937 w 6682383"/>
              <a:gd name="connsiteY7279" fmla="*/ 2198935 h 6812607"/>
              <a:gd name="connsiteX7280" fmla="*/ 5607843 w 6682383"/>
              <a:gd name="connsiteY7280" fmla="*/ 2192982 h 6812607"/>
              <a:gd name="connsiteX7281" fmla="*/ 5625703 w 6682383"/>
              <a:gd name="connsiteY7281" fmla="*/ 2206377 h 6812607"/>
              <a:gd name="connsiteX7282" fmla="*/ 5610820 w 6682383"/>
              <a:gd name="connsiteY7282" fmla="*/ 2206377 h 6812607"/>
              <a:gd name="connsiteX7283" fmla="*/ 5588496 w 6682383"/>
              <a:gd name="connsiteY7283" fmla="*/ 2206377 h 6812607"/>
              <a:gd name="connsiteX7284" fmla="*/ 5588496 w 6682383"/>
              <a:gd name="connsiteY7284" fmla="*/ 2202656 h 6812607"/>
              <a:gd name="connsiteX7285" fmla="*/ 5581054 w 6682383"/>
              <a:gd name="connsiteY7285" fmla="*/ 2198935 h 6812607"/>
              <a:gd name="connsiteX7286" fmla="*/ 5119687 w 6682383"/>
              <a:gd name="connsiteY7286" fmla="*/ 2191494 h 6812607"/>
              <a:gd name="connsiteX7287" fmla="*/ 5119687 w 6682383"/>
              <a:gd name="connsiteY7287" fmla="*/ 2198935 h 6812607"/>
              <a:gd name="connsiteX7288" fmla="*/ 5130849 w 6682383"/>
              <a:gd name="connsiteY7288" fmla="*/ 2202656 h 6812607"/>
              <a:gd name="connsiteX7289" fmla="*/ 5134570 w 6682383"/>
              <a:gd name="connsiteY7289" fmla="*/ 2195215 h 6812607"/>
              <a:gd name="connsiteX7290" fmla="*/ 5119687 w 6682383"/>
              <a:gd name="connsiteY7290" fmla="*/ 2191494 h 6812607"/>
              <a:gd name="connsiteX7291" fmla="*/ 5097363 w 6682383"/>
              <a:gd name="connsiteY7291" fmla="*/ 2191494 h 6812607"/>
              <a:gd name="connsiteX7292" fmla="*/ 5097363 w 6682383"/>
              <a:gd name="connsiteY7292" fmla="*/ 2198935 h 6812607"/>
              <a:gd name="connsiteX7293" fmla="*/ 5104804 w 6682383"/>
              <a:gd name="connsiteY7293" fmla="*/ 2195215 h 6812607"/>
              <a:gd name="connsiteX7294" fmla="*/ 5104804 w 6682383"/>
              <a:gd name="connsiteY7294" fmla="*/ 2191494 h 6812607"/>
              <a:gd name="connsiteX7295" fmla="*/ 5492688 w 6682383"/>
              <a:gd name="connsiteY7295" fmla="*/ 2186843 h 6812607"/>
              <a:gd name="connsiteX7296" fmla="*/ 5499199 w 6682383"/>
              <a:gd name="connsiteY7296" fmla="*/ 2191494 h 6812607"/>
              <a:gd name="connsiteX7297" fmla="*/ 5514082 w 6682383"/>
              <a:gd name="connsiteY7297" fmla="*/ 2195215 h 6812607"/>
              <a:gd name="connsiteX7298" fmla="*/ 5521523 w 6682383"/>
              <a:gd name="connsiteY7298" fmla="*/ 2198935 h 6812607"/>
              <a:gd name="connsiteX7299" fmla="*/ 5536406 w 6682383"/>
              <a:gd name="connsiteY7299" fmla="*/ 2206377 h 6812607"/>
              <a:gd name="connsiteX7300" fmla="*/ 5521523 w 6682383"/>
              <a:gd name="connsiteY7300" fmla="*/ 2206377 h 6812607"/>
              <a:gd name="connsiteX7301" fmla="*/ 5499199 w 6682383"/>
              <a:gd name="connsiteY7301" fmla="*/ 2198935 h 6812607"/>
              <a:gd name="connsiteX7302" fmla="*/ 5484316 w 6682383"/>
              <a:gd name="connsiteY7302" fmla="*/ 2195215 h 6812607"/>
              <a:gd name="connsiteX7303" fmla="*/ 5488037 w 6682383"/>
              <a:gd name="connsiteY7303" fmla="*/ 2187773 h 6812607"/>
              <a:gd name="connsiteX7304" fmla="*/ 5492688 w 6682383"/>
              <a:gd name="connsiteY7304" fmla="*/ 2186843 h 6812607"/>
              <a:gd name="connsiteX7305" fmla="*/ 5595937 w 6682383"/>
              <a:gd name="connsiteY7305" fmla="*/ 2184053 h 6812607"/>
              <a:gd name="connsiteX7306" fmla="*/ 5605859 w 6682383"/>
              <a:gd name="connsiteY7306" fmla="*/ 2191494 h 6812607"/>
              <a:gd name="connsiteX7307" fmla="*/ 5603379 w 6682383"/>
              <a:gd name="connsiteY7307" fmla="*/ 2191494 h 6812607"/>
              <a:gd name="connsiteX7308" fmla="*/ 5536406 w 6682383"/>
              <a:gd name="connsiteY7308" fmla="*/ 2184053 h 6812607"/>
              <a:gd name="connsiteX7309" fmla="*/ 5551289 w 6682383"/>
              <a:gd name="connsiteY7309" fmla="*/ 2184053 h 6812607"/>
              <a:gd name="connsiteX7310" fmla="*/ 5551289 w 6682383"/>
              <a:gd name="connsiteY7310" fmla="*/ 2191494 h 6812607"/>
              <a:gd name="connsiteX7311" fmla="*/ 5536406 w 6682383"/>
              <a:gd name="connsiteY7311" fmla="*/ 2184053 h 6812607"/>
              <a:gd name="connsiteX7312" fmla="*/ 5075039 w 6682383"/>
              <a:gd name="connsiteY7312" fmla="*/ 2184053 h 6812607"/>
              <a:gd name="connsiteX7313" fmla="*/ 5075039 w 6682383"/>
              <a:gd name="connsiteY7313" fmla="*/ 2187773 h 6812607"/>
              <a:gd name="connsiteX7314" fmla="*/ 5082480 w 6682383"/>
              <a:gd name="connsiteY7314" fmla="*/ 2198935 h 6812607"/>
              <a:gd name="connsiteX7315" fmla="*/ 5089922 w 6682383"/>
              <a:gd name="connsiteY7315" fmla="*/ 2206377 h 6812607"/>
              <a:gd name="connsiteX7316" fmla="*/ 5104804 w 6682383"/>
              <a:gd name="connsiteY7316" fmla="*/ 2206377 h 6812607"/>
              <a:gd name="connsiteX7317" fmla="*/ 5093642 w 6682383"/>
              <a:gd name="connsiteY7317" fmla="*/ 2202656 h 6812607"/>
              <a:gd name="connsiteX7318" fmla="*/ 5089922 w 6682383"/>
              <a:gd name="connsiteY7318" fmla="*/ 2191494 h 6812607"/>
              <a:gd name="connsiteX7319" fmla="*/ 5086201 w 6682383"/>
              <a:gd name="connsiteY7319" fmla="*/ 2184053 h 6812607"/>
              <a:gd name="connsiteX7320" fmla="*/ 5075039 w 6682383"/>
              <a:gd name="connsiteY7320" fmla="*/ 2184053 h 6812607"/>
              <a:gd name="connsiteX7321" fmla="*/ 5060156 w 6682383"/>
              <a:gd name="connsiteY7321" fmla="*/ 2184053 h 6812607"/>
              <a:gd name="connsiteX7322" fmla="*/ 5075039 w 6682383"/>
              <a:gd name="connsiteY7322" fmla="*/ 2206377 h 6812607"/>
              <a:gd name="connsiteX7323" fmla="*/ 5075039 w 6682383"/>
              <a:gd name="connsiteY7323" fmla="*/ 2198935 h 6812607"/>
              <a:gd name="connsiteX7324" fmla="*/ 5067597 w 6682383"/>
              <a:gd name="connsiteY7324" fmla="*/ 2191494 h 6812607"/>
              <a:gd name="connsiteX7325" fmla="*/ 5067597 w 6682383"/>
              <a:gd name="connsiteY7325" fmla="*/ 2184053 h 6812607"/>
              <a:gd name="connsiteX7326" fmla="*/ 5060156 w 6682383"/>
              <a:gd name="connsiteY7326" fmla="*/ 2184053 h 6812607"/>
              <a:gd name="connsiteX7327" fmla="*/ 5045273 w 6682383"/>
              <a:gd name="connsiteY7327" fmla="*/ 2184053 h 6812607"/>
              <a:gd name="connsiteX7328" fmla="*/ 5037832 w 6682383"/>
              <a:gd name="connsiteY7328" fmla="*/ 2191494 h 6812607"/>
              <a:gd name="connsiteX7329" fmla="*/ 5037832 w 6682383"/>
              <a:gd name="connsiteY7329" fmla="*/ 2198935 h 6812607"/>
              <a:gd name="connsiteX7330" fmla="*/ 5045273 w 6682383"/>
              <a:gd name="connsiteY7330" fmla="*/ 2191494 h 6812607"/>
              <a:gd name="connsiteX7331" fmla="*/ 5972193 w 6682383"/>
              <a:gd name="connsiteY7331" fmla="*/ 2181727 h 6812607"/>
              <a:gd name="connsiteX7332" fmla="*/ 5975449 w 6682383"/>
              <a:gd name="connsiteY7332" fmla="*/ 2184053 h 6812607"/>
              <a:gd name="connsiteX7333" fmla="*/ 5975449 w 6682383"/>
              <a:gd name="connsiteY7333" fmla="*/ 2191494 h 6812607"/>
              <a:gd name="connsiteX7334" fmla="*/ 5968008 w 6682383"/>
              <a:gd name="connsiteY7334" fmla="*/ 2191494 h 6812607"/>
              <a:gd name="connsiteX7335" fmla="*/ 5972193 w 6682383"/>
              <a:gd name="connsiteY7335" fmla="*/ 2181727 h 6812607"/>
              <a:gd name="connsiteX7336" fmla="*/ 5945683 w 6682383"/>
              <a:gd name="connsiteY7336" fmla="*/ 2176611 h 6812607"/>
              <a:gd name="connsiteX7337" fmla="*/ 5953125 w 6682383"/>
              <a:gd name="connsiteY7337" fmla="*/ 2184053 h 6812607"/>
              <a:gd name="connsiteX7338" fmla="*/ 5945683 w 6682383"/>
              <a:gd name="connsiteY7338" fmla="*/ 2184053 h 6812607"/>
              <a:gd name="connsiteX7339" fmla="*/ 5938242 w 6682383"/>
              <a:gd name="connsiteY7339" fmla="*/ 2184053 h 6812607"/>
              <a:gd name="connsiteX7340" fmla="*/ 5581054 w 6682383"/>
              <a:gd name="connsiteY7340" fmla="*/ 2176611 h 6812607"/>
              <a:gd name="connsiteX7341" fmla="*/ 5584775 w 6682383"/>
              <a:gd name="connsiteY7341" fmla="*/ 2180332 h 6812607"/>
              <a:gd name="connsiteX7342" fmla="*/ 5581054 w 6682383"/>
              <a:gd name="connsiteY7342" fmla="*/ 2184053 h 6812607"/>
              <a:gd name="connsiteX7343" fmla="*/ 5469433 w 6682383"/>
              <a:gd name="connsiteY7343" fmla="*/ 2176611 h 6812607"/>
              <a:gd name="connsiteX7344" fmla="*/ 5476875 w 6682383"/>
              <a:gd name="connsiteY7344" fmla="*/ 2176611 h 6812607"/>
              <a:gd name="connsiteX7345" fmla="*/ 5476875 w 6682383"/>
              <a:gd name="connsiteY7345" fmla="*/ 2184053 h 6812607"/>
              <a:gd name="connsiteX7346" fmla="*/ 5149453 w 6682383"/>
              <a:gd name="connsiteY7346" fmla="*/ 2176611 h 6812607"/>
              <a:gd name="connsiteX7347" fmla="*/ 5149453 w 6682383"/>
              <a:gd name="connsiteY7347" fmla="*/ 2184053 h 6812607"/>
              <a:gd name="connsiteX7348" fmla="*/ 5156894 w 6682383"/>
              <a:gd name="connsiteY7348" fmla="*/ 2180332 h 6812607"/>
              <a:gd name="connsiteX7349" fmla="*/ 5156894 w 6682383"/>
              <a:gd name="connsiteY7349" fmla="*/ 2176611 h 6812607"/>
              <a:gd name="connsiteX7350" fmla="*/ 5149453 w 6682383"/>
              <a:gd name="connsiteY7350" fmla="*/ 2176611 h 6812607"/>
              <a:gd name="connsiteX7351" fmla="*/ 5030390 w 6682383"/>
              <a:gd name="connsiteY7351" fmla="*/ 2176611 h 6812607"/>
              <a:gd name="connsiteX7352" fmla="*/ 5030390 w 6682383"/>
              <a:gd name="connsiteY7352" fmla="*/ 2184053 h 6812607"/>
              <a:gd name="connsiteX7353" fmla="*/ 5037832 w 6682383"/>
              <a:gd name="connsiteY7353" fmla="*/ 2176611 h 6812607"/>
              <a:gd name="connsiteX7354" fmla="*/ 5030390 w 6682383"/>
              <a:gd name="connsiteY7354" fmla="*/ 2176611 h 6812607"/>
              <a:gd name="connsiteX7355" fmla="*/ 5921871 w 6682383"/>
              <a:gd name="connsiteY7355" fmla="*/ 2173635 h 6812607"/>
              <a:gd name="connsiteX7356" fmla="*/ 5923359 w 6682383"/>
              <a:gd name="connsiteY7356" fmla="*/ 2176611 h 6812607"/>
              <a:gd name="connsiteX7357" fmla="*/ 5915918 w 6682383"/>
              <a:gd name="connsiteY7357" fmla="*/ 2176611 h 6812607"/>
              <a:gd name="connsiteX7358" fmla="*/ 5938242 w 6682383"/>
              <a:gd name="connsiteY7358" fmla="*/ 2169170 h 6812607"/>
              <a:gd name="connsiteX7359" fmla="*/ 5945683 w 6682383"/>
              <a:gd name="connsiteY7359" fmla="*/ 2169170 h 6812607"/>
              <a:gd name="connsiteX7360" fmla="*/ 5945683 w 6682383"/>
              <a:gd name="connsiteY7360" fmla="*/ 2176611 h 6812607"/>
              <a:gd name="connsiteX7361" fmla="*/ 5938242 w 6682383"/>
              <a:gd name="connsiteY7361" fmla="*/ 2169170 h 6812607"/>
              <a:gd name="connsiteX7362" fmla="*/ 5848945 w 6682383"/>
              <a:gd name="connsiteY7362" fmla="*/ 2169170 h 6812607"/>
              <a:gd name="connsiteX7363" fmla="*/ 5852666 w 6682383"/>
              <a:gd name="connsiteY7363" fmla="*/ 2169170 h 6812607"/>
              <a:gd name="connsiteX7364" fmla="*/ 5856386 w 6682383"/>
              <a:gd name="connsiteY7364" fmla="*/ 2169170 h 6812607"/>
              <a:gd name="connsiteX7365" fmla="*/ 5856386 w 6682383"/>
              <a:gd name="connsiteY7365" fmla="*/ 2176611 h 6812607"/>
              <a:gd name="connsiteX7366" fmla="*/ 5848945 w 6682383"/>
              <a:gd name="connsiteY7366" fmla="*/ 2169170 h 6812607"/>
              <a:gd name="connsiteX7367" fmla="*/ 5610820 w 6682383"/>
              <a:gd name="connsiteY7367" fmla="*/ 2169170 h 6812607"/>
              <a:gd name="connsiteX7368" fmla="*/ 5618261 w 6682383"/>
              <a:gd name="connsiteY7368" fmla="*/ 2169170 h 6812607"/>
              <a:gd name="connsiteX7369" fmla="*/ 5618261 w 6682383"/>
              <a:gd name="connsiteY7369" fmla="*/ 2176611 h 6812607"/>
              <a:gd name="connsiteX7370" fmla="*/ 5558730 w 6682383"/>
              <a:gd name="connsiteY7370" fmla="*/ 2169170 h 6812607"/>
              <a:gd name="connsiteX7371" fmla="*/ 5566172 w 6682383"/>
              <a:gd name="connsiteY7371" fmla="*/ 2176611 h 6812607"/>
              <a:gd name="connsiteX7372" fmla="*/ 5558730 w 6682383"/>
              <a:gd name="connsiteY7372" fmla="*/ 2176611 h 6812607"/>
              <a:gd name="connsiteX7373" fmla="*/ 5514082 w 6682383"/>
              <a:gd name="connsiteY7373" fmla="*/ 2169170 h 6812607"/>
              <a:gd name="connsiteX7374" fmla="*/ 5517802 w 6682383"/>
              <a:gd name="connsiteY7374" fmla="*/ 2172890 h 6812607"/>
              <a:gd name="connsiteX7375" fmla="*/ 5514082 w 6682383"/>
              <a:gd name="connsiteY7375" fmla="*/ 2176611 h 6812607"/>
              <a:gd name="connsiteX7376" fmla="*/ 5181079 w 6682383"/>
              <a:gd name="connsiteY7376" fmla="*/ 2165449 h 6812607"/>
              <a:gd name="connsiteX7377" fmla="*/ 5179218 w 6682383"/>
              <a:gd name="connsiteY7377" fmla="*/ 2169170 h 6812607"/>
              <a:gd name="connsiteX7378" fmla="*/ 5179218 w 6682383"/>
              <a:gd name="connsiteY7378" fmla="*/ 2176611 h 6812607"/>
              <a:gd name="connsiteX7379" fmla="*/ 5171777 w 6682383"/>
              <a:gd name="connsiteY7379" fmla="*/ 2184053 h 6812607"/>
              <a:gd name="connsiteX7380" fmla="*/ 5171777 w 6682383"/>
              <a:gd name="connsiteY7380" fmla="*/ 2191494 h 6812607"/>
              <a:gd name="connsiteX7381" fmla="*/ 5164336 w 6682383"/>
              <a:gd name="connsiteY7381" fmla="*/ 2191494 h 6812607"/>
              <a:gd name="connsiteX7382" fmla="*/ 5156894 w 6682383"/>
              <a:gd name="connsiteY7382" fmla="*/ 2198935 h 6812607"/>
              <a:gd name="connsiteX7383" fmla="*/ 5153174 w 6682383"/>
              <a:gd name="connsiteY7383" fmla="*/ 2191494 h 6812607"/>
              <a:gd name="connsiteX7384" fmla="*/ 5145732 w 6682383"/>
              <a:gd name="connsiteY7384" fmla="*/ 2195215 h 6812607"/>
              <a:gd name="connsiteX7385" fmla="*/ 5145732 w 6682383"/>
              <a:gd name="connsiteY7385" fmla="*/ 2206377 h 6812607"/>
              <a:gd name="connsiteX7386" fmla="*/ 5153174 w 6682383"/>
              <a:gd name="connsiteY7386" fmla="*/ 2210097 h 6812607"/>
              <a:gd name="connsiteX7387" fmla="*/ 5156894 w 6682383"/>
              <a:gd name="connsiteY7387" fmla="*/ 2206377 h 6812607"/>
              <a:gd name="connsiteX7388" fmla="*/ 5164336 w 6682383"/>
              <a:gd name="connsiteY7388" fmla="*/ 2213818 h 6812607"/>
              <a:gd name="connsiteX7389" fmla="*/ 5179218 w 6682383"/>
              <a:gd name="connsiteY7389" fmla="*/ 2213818 h 6812607"/>
              <a:gd name="connsiteX7390" fmla="*/ 5186660 w 6682383"/>
              <a:gd name="connsiteY7390" fmla="*/ 2228701 h 6812607"/>
              <a:gd name="connsiteX7391" fmla="*/ 5179218 w 6682383"/>
              <a:gd name="connsiteY7391" fmla="*/ 2236142 h 6812607"/>
              <a:gd name="connsiteX7392" fmla="*/ 5171777 w 6682383"/>
              <a:gd name="connsiteY7392" fmla="*/ 2236142 h 6812607"/>
              <a:gd name="connsiteX7393" fmla="*/ 5164336 w 6682383"/>
              <a:gd name="connsiteY7393" fmla="*/ 2243584 h 6812607"/>
              <a:gd name="connsiteX7394" fmla="*/ 5171777 w 6682383"/>
              <a:gd name="connsiteY7394" fmla="*/ 2251025 h 6812607"/>
              <a:gd name="connsiteX7395" fmla="*/ 5179218 w 6682383"/>
              <a:gd name="connsiteY7395" fmla="*/ 2243584 h 6812607"/>
              <a:gd name="connsiteX7396" fmla="*/ 5186660 w 6682383"/>
              <a:gd name="connsiteY7396" fmla="*/ 2239863 h 6812607"/>
              <a:gd name="connsiteX7397" fmla="*/ 5186660 w 6682383"/>
              <a:gd name="connsiteY7397" fmla="*/ 2228701 h 6812607"/>
              <a:gd name="connsiteX7398" fmla="*/ 5194101 w 6682383"/>
              <a:gd name="connsiteY7398" fmla="*/ 2224980 h 6812607"/>
              <a:gd name="connsiteX7399" fmla="*/ 5201543 w 6682383"/>
              <a:gd name="connsiteY7399" fmla="*/ 2221260 h 6812607"/>
              <a:gd name="connsiteX7400" fmla="*/ 5216426 w 6682383"/>
              <a:gd name="connsiteY7400" fmla="*/ 2236142 h 6812607"/>
              <a:gd name="connsiteX7401" fmla="*/ 5238750 w 6682383"/>
              <a:gd name="connsiteY7401" fmla="*/ 2258467 h 6812607"/>
              <a:gd name="connsiteX7402" fmla="*/ 5246191 w 6682383"/>
              <a:gd name="connsiteY7402" fmla="*/ 2251025 h 6812607"/>
              <a:gd name="connsiteX7403" fmla="*/ 5246191 w 6682383"/>
              <a:gd name="connsiteY7403" fmla="*/ 2247304 h 6812607"/>
              <a:gd name="connsiteX7404" fmla="*/ 5253633 w 6682383"/>
              <a:gd name="connsiteY7404" fmla="*/ 2243584 h 6812607"/>
              <a:gd name="connsiteX7405" fmla="*/ 5261074 w 6682383"/>
              <a:gd name="connsiteY7405" fmla="*/ 2243584 h 6812607"/>
              <a:gd name="connsiteX7406" fmla="*/ 5261074 w 6682383"/>
              <a:gd name="connsiteY7406" fmla="*/ 2236142 h 6812607"/>
              <a:gd name="connsiteX7407" fmla="*/ 5257353 w 6682383"/>
              <a:gd name="connsiteY7407" fmla="*/ 2228701 h 6812607"/>
              <a:gd name="connsiteX7408" fmla="*/ 5246191 w 6682383"/>
              <a:gd name="connsiteY7408" fmla="*/ 2228701 h 6812607"/>
              <a:gd name="connsiteX7409" fmla="*/ 5231308 w 6682383"/>
              <a:gd name="connsiteY7409" fmla="*/ 2213818 h 6812607"/>
              <a:gd name="connsiteX7410" fmla="*/ 5238750 w 6682383"/>
              <a:gd name="connsiteY7410" fmla="*/ 2213818 h 6812607"/>
              <a:gd name="connsiteX7411" fmla="*/ 5238750 w 6682383"/>
              <a:gd name="connsiteY7411" fmla="*/ 2206377 h 6812607"/>
              <a:gd name="connsiteX7412" fmla="*/ 5231308 w 6682383"/>
              <a:gd name="connsiteY7412" fmla="*/ 2198935 h 6812607"/>
              <a:gd name="connsiteX7413" fmla="*/ 5216426 w 6682383"/>
              <a:gd name="connsiteY7413" fmla="*/ 2206377 h 6812607"/>
              <a:gd name="connsiteX7414" fmla="*/ 5201543 w 6682383"/>
              <a:gd name="connsiteY7414" fmla="*/ 2213818 h 6812607"/>
              <a:gd name="connsiteX7415" fmla="*/ 5197822 w 6682383"/>
              <a:gd name="connsiteY7415" fmla="*/ 2210097 h 6812607"/>
              <a:gd name="connsiteX7416" fmla="*/ 5194101 w 6682383"/>
              <a:gd name="connsiteY7416" fmla="*/ 2202656 h 6812607"/>
              <a:gd name="connsiteX7417" fmla="*/ 5201543 w 6682383"/>
              <a:gd name="connsiteY7417" fmla="*/ 2198935 h 6812607"/>
              <a:gd name="connsiteX7418" fmla="*/ 5201543 w 6682383"/>
              <a:gd name="connsiteY7418" fmla="*/ 2191494 h 6812607"/>
              <a:gd name="connsiteX7419" fmla="*/ 5201543 w 6682383"/>
              <a:gd name="connsiteY7419" fmla="*/ 2176611 h 6812607"/>
              <a:gd name="connsiteX7420" fmla="*/ 5208984 w 6682383"/>
              <a:gd name="connsiteY7420" fmla="*/ 2184053 h 6812607"/>
              <a:gd name="connsiteX7421" fmla="*/ 5223867 w 6682383"/>
              <a:gd name="connsiteY7421" fmla="*/ 2184053 h 6812607"/>
              <a:gd name="connsiteX7422" fmla="*/ 5223867 w 6682383"/>
              <a:gd name="connsiteY7422" fmla="*/ 2176611 h 6812607"/>
              <a:gd name="connsiteX7423" fmla="*/ 5208984 w 6682383"/>
              <a:gd name="connsiteY7423" fmla="*/ 2176611 h 6812607"/>
              <a:gd name="connsiteX7424" fmla="*/ 5197822 w 6682383"/>
              <a:gd name="connsiteY7424" fmla="*/ 2172890 h 6812607"/>
              <a:gd name="connsiteX7425" fmla="*/ 5186660 w 6682383"/>
              <a:gd name="connsiteY7425" fmla="*/ 2169170 h 6812607"/>
              <a:gd name="connsiteX7426" fmla="*/ 5181079 w 6682383"/>
              <a:gd name="connsiteY7426" fmla="*/ 2165449 h 6812607"/>
              <a:gd name="connsiteX7427" fmla="*/ 5915918 w 6682383"/>
              <a:gd name="connsiteY7427" fmla="*/ 2161729 h 6812607"/>
              <a:gd name="connsiteX7428" fmla="*/ 5923359 w 6682383"/>
              <a:gd name="connsiteY7428" fmla="*/ 2172890 h 6812607"/>
              <a:gd name="connsiteX7429" fmla="*/ 5921871 w 6682383"/>
              <a:gd name="connsiteY7429" fmla="*/ 2173635 h 6812607"/>
              <a:gd name="connsiteX7430" fmla="*/ 5528965 w 6682383"/>
              <a:gd name="connsiteY7430" fmla="*/ 2161729 h 6812607"/>
              <a:gd name="connsiteX7431" fmla="*/ 5536406 w 6682383"/>
              <a:gd name="connsiteY7431" fmla="*/ 2161729 h 6812607"/>
              <a:gd name="connsiteX7432" fmla="*/ 5532685 w 6682383"/>
              <a:gd name="connsiteY7432" fmla="*/ 2165449 h 6812607"/>
              <a:gd name="connsiteX7433" fmla="*/ 5528965 w 6682383"/>
              <a:gd name="connsiteY7433" fmla="*/ 2169170 h 6812607"/>
              <a:gd name="connsiteX7434" fmla="*/ 5528965 w 6682383"/>
              <a:gd name="connsiteY7434" fmla="*/ 2161729 h 6812607"/>
              <a:gd name="connsiteX7435" fmla="*/ 5067597 w 6682383"/>
              <a:gd name="connsiteY7435" fmla="*/ 2161729 h 6812607"/>
              <a:gd name="connsiteX7436" fmla="*/ 5067597 w 6682383"/>
              <a:gd name="connsiteY7436" fmla="*/ 2169170 h 6812607"/>
              <a:gd name="connsiteX7437" fmla="*/ 5071318 w 6682383"/>
              <a:gd name="connsiteY7437" fmla="*/ 2169170 h 6812607"/>
              <a:gd name="connsiteX7438" fmla="*/ 5082480 w 6682383"/>
              <a:gd name="connsiteY7438" fmla="*/ 2169170 h 6812607"/>
              <a:gd name="connsiteX7439" fmla="*/ 5082480 w 6682383"/>
              <a:gd name="connsiteY7439" fmla="*/ 2161729 h 6812607"/>
              <a:gd name="connsiteX7440" fmla="*/ 5075039 w 6682383"/>
              <a:gd name="connsiteY7440" fmla="*/ 2161729 h 6812607"/>
              <a:gd name="connsiteX7441" fmla="*/ 5067597 w 6682383"/>
              <a:gd name="connsiteY7441" fmla="*/ 2161729 h 6812607"/>
              <a:gd name="connsiteX7442" fmla="*/ 5822900 w 6682383"/>
              <a:gd name="connsiteY7442" fmla="*/ 2154287 h 6812607"/>
              <a:gd name="connsiteX7443" fmla="*/ 5825133 w 6682383"/>
              <a:gd name="connsiteY7443" fmla="*/ 2155775 h 6812607"/>
              <a:gd name="connsiteX7444" fmla="*/ 5819179 w 6682383"/>
              <a:gd name="connsiteY7444" fmla="*/ 2161729 h 6812607"/>
              <a:gd name="connsiteX7445" fmla="*/ 5822900 w 6682383"/>
              <a:gd name="connsiteY7445" fmla="*/ 2154287 h 6812607"/>
              <a:gd name="connsiteX7446" fmla="*/ 5506640 w 6682383"/>
              <a:gd name="connsiteY7446" fmla="*/ 2154287 h 6812607"/>
              <a:gd name="connsiteX7447" fmla="*/ 5514082 w 6682383"/>
              <a:gd name="connsiteY7447" fmla="*/ 2154287 h 6812607"/>
              <a:gd name="connsiteX7448" fmla="*/ 5514082 w 6682383"/>
              <a:gd name="connsiteY7448" fmla="*/ 2161729 h 6812607"/>
              <a:gd name="connsiteX7449" fmla="*/ 5506640 w 6682383"/>
              <a:gd name="connsiteY7449" fmla="*/ 2161729 h 6812607"/>
              <a:gd name="connsiteX7450" fmla="*/ 5834062 w 6682383"/>
              <a:gd name="connsiteY7450" fmla="*/ 2146845 h 6812607"/>
              <a:gd name="connsiteX7451" fmla="*/ 5834062 w 6682383"/>
              <a:gd name="connsiteY7451" fmla="*/ 2161729 h 6812607"/>
              <a:gd name="connsiteX7452" fmla="*/ 5841504 w 6682383"/>
              <a:gd name="connsiteY7452" fmla="*/ 2169170 h 6812607"/>
              <a:gd name="connsiteX7453" fmla="*/ 5830342 w 6682383"/>
              <a:gd name="connsiteY7453" fmla="*/ 2169170 h 6812607"/>
              <a:gd name="connsiteX7454" fmla="*/ 5819179 w 6682383"/>
              <a:gd name="connsiteY7454" fmla="*/ 2161729 h 6812607"/>
              <a:gd name="connsiteX7455" fmla="*/ 5826621 w 6682383"/>
              <a:gd name="connsiteY7455" fmla="*/ 2161729 h 6812607"/>
              <a:gd name="connsiteX7456" fmla="*/ 5825691 w 6682383"/>
              <a:gd name="connsiteY7456" fmla="*/ 2156147 h 6812607"/>
              <a:gd name="connsiteX7457" fmla="*/ 5825133 w 6682383"/>
              <a:gd name="connsiteY7457" fmla="*/ 2155775 h 6812607"/>
              <a:gd name="connsiteX7458" fmla="*/ 5476875 w 6682383"/>
              <a:gd name="connsiteY7458" fmla="*/ 2146845 h 6812607"/>
              <a:gd name="connsiteX7459" fmla="*/ 5484316 w 6682383"/>
              <a:gd name="connsiteY7459" fmla="*/ 2146845 h 6812607"/>
              <a:gd name="connsiteX7460" fmla="*/ 5484316 w 6682383"/>
              <a:gd name="connsiteY7460" fmla="*/ 2150566 h 6812607"/>
              <a:gd name="connsiteX7461" fmla="*/ 5484316 w 6682383"/>
              <a:gd name="connsiteY7461" fmla="*/ 2154287 h 6812607"/>
              <a:gd name="connsiteX7462" fmla="*/ 5480595 w 6682383"/>
              <a:gd name="connsiteY7462" fmla="*/ 2150566 h 6812607"/>
              <a:gd name="connsiteX7463" fmla="*/ 5476875 w 6682383"/>
              <a:gd name="connsiteY7463" fmla="*/ 2146845 h 6812607"/>
              <a:gd name="connsiteX7464" fmla="*/ 5461992 w 6682383"/>
              <a:gd name="connsiteY7464" fmla="*/ 2146845 h 6812607"/>
              <a:gd name="connsiteX7465" fmla="*/ 5469433 w 6682383"/>
              <a:gd name="connsiteY7465" fmla="*/ 2146845 h 6812607"/>
              <a:gd name="connsiteX7466" fmla="*/ 5461992 w 6682383"/>
              <a:gd name="connsiteY7466" fmla="*/ 2154287 h 6812607"/>
              <a:gd name="connsiteX7467" fmla="*/ 5767090 w 6682383"/>
              <a:gd name="connsiteY7467" fmla="*/ 2143125 h 6812607"/>
              <a:gd name="connsiteX7468" fmla="*/ 5774531 w 6682383"/>
              <a:gd name="connsiteY7468" fmla="*/ 2154287 h 6812607"/>
              <a:gd name="connsiteX7469" fmla="*/ 5767090 w 6682383"/>
              <a:gd name="connsiteY7469" fmla="*/ 2146845 h 6812607"/>
              <a:gd name="connsiteX7470" fmla="*/ 5767090 w 6682383"/>
              <a:gd name="connsiteY7470" fmla="*/ 2144985 h 6812607"/>
              <a:gd name="connsiteX7471" fmla="*/ 5763900 w 6682383"/>
              <a:gd name="connsiteY7471" fmla="*/ 2138341 h 6812607"/>
              <a:gd name="connsiteX7472" fmla="*/ 5767090 w 6682383"/>
              <a:gd name="connsiteY7472" fmla="*/ 2139404 h 6812607"/>
              <a:gd name="connsiteX7473" fmla="*/ 5767090 w 6682383"/>
              <a:gd name="connsiteY7473" fmla="*/ 2143125 h 6812607"/>
              <a:gd name="connsiteX7474" fmla="*/ 6109394 w 6682383"/>
              <a:gd name="connsiteY7474" fmla="*/ 2134753 h 6812607"/>
              <a:gd name="connsiteX7475" fmla="*/ 6113115 w 6682383"/>
              <a:gd name="connsiteY7475" fmla="*/ 2139404 h 6812607"/>
              <a:gd name="connsiteX7476" fmla="*/ 6116836 w 6682383"/>
              <a:gd name="connsiteY7476" fmla="*/ 2146845 h 6812607"/>
              <a:gd name="connsiteX7477" fmla="*/ 6109394 w 6682383"/>
              <a:gd name="connsiteY7477" fmla="*/ 2143125 h 6812607"/>
              <a:gd name="connsiteX7478" fmla="*/ 6105674 w 6682383"/>
              <a:gd name="connsiteY7478" fmla="*/ 2135683 h 6812607"/>
              <a:gd name="connsiteX7479" fmla="*/ 6109394 w 6682383"/>
              <a:gd name="connsiteY7479" fmla="*/ 2134753 h 6812607"/>
              <a:gd name="connsiteX7480" fmla="*/ 5783833 w 6682383"/>
              <a:gd name="connsiteY7480" fmla="*/ 2134753 h 6812607"/>
              <a:gd name="connsiteX7481" fmla="*/ 5789414 w 6682383"/>
              <a:gd name="connsiteY7481" fmla="*/ 2135683 h 6812607"/>
              <a:gd name="connsiteX7482" fmla="*/ 5796855 w 6682383"/>
              <a:gd name="connsiteY7482" fmla="*/ 2139404 h 6812607"/>
              <a:gd name="connsiteX7483" fmla="*/ 5789414 w 6682383"/>
              <a:gd name="connsiteY7483" fmla="*/ 2146845 h 6812607"/>
              <a:gd name="connsiteX7484" fmla="*/ 5781972 w 6682383"/>
              <a:gd name="connsiteY7484" fmla="*/ 2139404 h 6812607"/>
              <a:gd name="connsiteX7485" fmla="*/ 5783833 w 6682383"/>
              <a:gd name="connsiteY7485" fmla="*/ 2134753 h 6812607"/>
              <a:gd name="connsiteX7486" fmla="*/ 5915918 w 6682383"/>
              <a:gd name="connsiteY7486" fmla="*/ 2131963 h 6812607"/>
              <a:gd name="connsiteX7487" fmla="*/ 5923359 w 6682383"/>
              <a:gd name="connsiteY7487" fmla="*/ 2139404 h 6812607"/>
              <a:gd name="connsiteX7488" fmla="*/ 5915918 w 6682383"/>
              <a:gd name="connsiteY7488" fmla="*/ 2135683 h 6812607"/>
              <a:gd name="connsiteX7489" fmla="*/ 5915918 w 6682383"/>
              <a:gd name="connsiteY7489" fmla="*/ 2131963 h 6812607"/>
              <a:gd name="connsiteX7490" fmla="*/ 5759648 w 6682383"/>
              <a:gd name="connsiteY7490" fmla="*/ 2131963 h 6812607"/>
              <a:gd name="connsiteX7491" fmla="*/ 5763900 w 6682383"/>
              <a:gd name="connsiteY7491" fmla="*/ 2138341 h 6812607"/>
              <a:gd name="connsiteX7492" fmla="*/ 5761509 w 6682383"/>
              <a:gd name="connsiteY7492" fmla="*/ 2137544 h 6812607"/>
              <a:gd name="connsiteX7493" fmla="*/ 5759648 w 6682383"/>
              <a:gd name="connsiteY7493" fmla="*/ 2131963 h 6812607"/>
              <a:gd name="connsiteX7494" fmla="*/ 5365254 w 6682383"/>
              <a:gd name="connsiteY7494" fmla="*/ 2131963 h 6812607"/>
              <a:gd name="connsiteX7495" fmla="*/ 5365254 w 6682383"/>
              <a:gd name="connsiteY7495" fmla="*/ 2139404 h 6812607"/>
              <a:gd name="connsiteX7496" fmla="*/ 5365254 w 6682383"/>
              <a:gd name="connsiteY7496" fmla="*/ 2146845 h 6812607"/>
              <a:gd name="connsiteX7497" fmla="*/ 5361533 w 6682383"/>
              <a:gd name="connsiteY7497" fmla="*/ 2154287 h 6812607"/>
              <a:gd name="connsiteX7498" fmla="*/ 5357812 w 6682383"/>
              <a:gd name="connsiteY7498" fmla="*/ 2143125 h 6812607"/>
              <a:gd name="connsiteX7499" fmla="*/ 5365254 w 6682383"/>
              <a:gd name="connsiteY7499" fmla="*/ 2131963 h 6812607"/>
              <a:gd name="connsiteX7500" fmla="*/ 1185035 w 6682383"/>
              <a:gd name="connsiteY7500" fmla="*/ 2130112 h 6812607"/>
              <a:gd name="connsiteX7501" fmla="*/ 1184114 w 6682383"/>
              <a:gd name="connsiteY7501" fmla="*/ 2131032 h 6812607"/>
              <a:gd name="connsiteX7502" fmla="*/ 1183184 w 6682383"/>
              <a:gd name="connsiteY7502" fmla="*/ 2131963 h 6812607"/>
              <a:gd name="connsiteX7503" fmla="*/ 5341999 w 6682383"/>
              <a:gd name="connsiteY7503" fmla="*/ 2129637 h 6812607"/>
              <a:gd name="connsiteX7504" fmla="*/ 5350371 w 6682383"/>
              <a:gd name="connsiteY7504" fmla="*/ 2139404 h 6812607"/>
              <a:gd name="connsiteX7505" fmla="*/ 5320605 w 6682383"/>
              <a:gd name="connsiteY7505" fmla="*/ 2139404 h 6812607"/>
              <a:gd name="connsiteX7506" fmla="*/ 5335488 w 6682383"/>
              <a:gd name="connsiteY7506" fmla="*/ 2131963 h 6812607"/>
              <a:gd name="connsiteX7507" fmla="*/ 5341999 w 6682383"/>
              <a:gd name="connsiteY7507" fmla="*/ 2129637 h 6812607"/>
              <a:gd name="connsiteX7508" fmla="*/ 5820575 w 6682383"/>
              <a:gd name="connsiteY7508" fmla="*/ 2127079 h 6812607"/>
              <a:gd name="connsiteX7509" fmla="*/ 5841504 w 6682383"/>
              <a:gd name="connsiteY7509" fmla="*/ 2131963 h 6812607"/>
              <a:gd name="connsiteX7510" fmla="*/ 5882431 w 6682383"/>
              <a:gd name="connsiteY7510" fmla="*/ 2139404 h 6812607"/>
              <a:gd name="connsiteX7511" fmla="*/ 5901035 w 6682383"/>
              <a:gd name="connsiteY7511" fmla="*/ 2146845 h 6812607"/>
              <a:gd name="connsiteX7512" fmla="*/ 5893593 w 6682383"/>
              <a:gd name="connsiteY7512" fmla="*/ 2154287 h 6812607"/>
              <a:gd name="connsiteX7513" fmla="*/ 5886152 w 6682383"/>
              <a:gd name="connsiteY7513" fmla="*/ 2154287 h 6812607"/>
              <a:gd name="connsiteX7514" fmla="*/ 5878711 w 6682383"/>
              <a:gd name="connsiteY7514" fmla="*/ 2154287 h 6812607"/>
              <a:gd name="connsiteX7515" fmla="*/ 5871269 w 6682383"/>
              <a:gd name="connsiteY7515" fmla="*/ 2146845 h 6812607"/>
              <a:gd name="connsiteX7516" fmla="*/ 5863828 w 6682383"/>
              <a:gd name="connsiteY7516" fmla="*/ 2146845 h 6812607"/>
              <a:gd name="connsiteX7517" fmla="*/ 5848945 w 6682383"/>
              <a:gd name="connsiteY7517" fmla="*/ 2139404 h 6812607"/>
              <a:gd name="connsiteX7518" fmla="*/ 5834062 w 6682383"/>
              <a:gd name="connsiteY7518" fmla="*/ 2135683 h 6812607"/>
              <a:gd name="connsiteX7519" fmla="*/ 5826621 w 6682383"/>
              <a:gd name="connsiteY7519" fmla="*/ 2135683 h 6812607"/>
              <a:gd name="connsiteX7520" fmla="*/ 5819179 w 6682383"/>
              <a:gd name="connsiteY7520" fmla="*/ 2128242 h 6812607"/>
              <a:gd name="connsiteX7521" fmla="*/ 5820575 w 6682383"/>
              <a:gd name="connsiteY7521" fmla="*/ 2127079 h 6812607"/>
              <a:gd name="connsiteX7522" fmla="*/ 5685234 w 6682383"/>
              <a:gd name="connsiteY7522" fmla="*/ 2124521 h 6812607"/>
              <a:gd name="connsiteX7523" fmla="*/ 5692676 w 6682383"/>
              <a:gd name="connsiteY7523" fmla="*/ 2124521 h 6812607"/>
              <a:gd name="connsiteX7524" fmla="*/ 5692676 w 6682383"/>
              <a:gd name="connsiteY7524" fmla="*/ 2131963 h 6812607"/>
              <a:gd name="connsiteX7525" fmla="*/ 5685234 w 6682383"/>
              <a:gd name="connsiteY7525" fmla="*/ 2131963 h 6812607"/>
              <a:gd name="connsiteX7526" fmla="*/ 5685234 w 6682383"/>
              <a:gd name="connsiteY7526" fmla="*/ 2124521 h 6812607"/>
              <a:gd name="connsiteX7527" fmla="*/ 5439668 w 6682383"/>
              <a:gd name="connsiteY7527" fmla="*/ 2124521 h 6812607"/>
              <a:gd name="connsiteX7528" fmla="*/ 5447109 w 6682383"/>
              <a:gd name="connsiteY7528" fmla="*/ 2131963 h 6812607"/>
              <a:gd name="connsiteX7529" fmla="*/ 5439668 w 6682383"/>
              <a:gd name="connsiteY7529" fmla="*/ 2139404 h 6812607"/>
              <a:gd name="connsiteX7530" fmla="*/ 5439668 w 6682383"/>
              <a:gd name="connsiteY7530" fmla="*/ 2124521 h 6812607"/>
              <a:gd name="connsiteX7531" fmla="*/ 5249912 w 6682383"/>
              <a:gd name="connsiteY7531" fmla="*/ 2124521 h 6812607"/>
              <a:gd name="connsiteX7532" fmla="*/ 5246191 w 6682383"/>
              <a:gd name="connsiteY7532" fmla="*/ 2131963 h 6812607"/>
              <a:gd name="connsiteX7533" fmla="*/ 5253633 w 6682383"/>
              <a:gd name="connsiteY7533" fmla="*/ 2139404 h 6812607"/>
              <a:gd name="connsiteX7534" fmla="*/ 5261074 w 6682383"/>
              <a:gd name="connsiteY7534" fmla="*/ 2146845 h 6812607"/>
              <a:gd name="connsiteX7535" fmla="*/ 5261074 w 6682383"/>
              <a:gd name="connsiteY7535" fmla="*/ 2154287 h 6812607"/>
              <a:gd name="connsiteX7536" fmla="*/ 5268515 w 6682383"/>
              <a:gd name="connsiteY7536" fmla="*/ 2146845 h 6812607"/>
              <a:gd name="connsiteX7537" fmla="*/ 5275957 w 6682383"/>
              <a:gd name="connsiteY7537" fmla="*/ 2143125 h 6812607"/>
              <a:gd name="connsiteX7538" fmla="*/ 5268515 w 6682383"/>
              <a:gd name="connsiteY7538" fmla="*/ 2131963 h 6812607"/>
              <a:gd name="connsiteX7539" fmla="*/ 5257353 w 6682383"/>
              <a:gd name="connsiteY7539" fmla="*/ 2131963 h 6812607"/>
              <a:gd name="connsiteX7540" fmla="*/ 5253633 w 6682383"/>
              <a:gd name="connsiteY7540" fmla="*/ 2131963 h 6812607"/>
              <a:gd name="connsiteX7541" fmla="*/ 5253633 w 6682383"/>
              <a:gd name="connsiteY7541" fmla="*/ 2124521 h 6812607"/>
              <a:gd name="connsiteX7542" fmla="*/ 5249912 w 6682383"/>
              <a:gd name="connsiteY7542" fmla="*/ 2124521 h 6812607"/>
              <a:gd name="connsiteX7543" fmla="*/ 5208984 w 6682383"/>
              <a:gd name="connsiteY7543" fmla="*/ 2124521 h 6812607"/>
              <a:gd name="connsiteX7544" fmla="*/ 5201543 w 6682383"/>
              <a:gd name="connsiteY7544" fmla="*/ 2131963 h 6812607"/>
              <a:gd name="connsiteX7545" fmla="*/ 5216426 w 6682383"/>
              <a:gd name="connsiteY7545" fmla="*/ 2131963 h 6812607"/>
              <a:gd name="connsiteX7546" fmla="*/ 5208984 w 6682383"/>
              <a:gd name="connsiteY7546" fmla="*/ 2124521 h 6812607"/>
              <a:gd name="connsiteX7547" fmla="*/ 5789414 w 6682383"/>
              <a:gd name="connsiteY7547" fmla="*/ 2117080 h 6812607"/>
              <a:gd name="connsiteX7548" fmla="*/ 5789414 w 6682383"/>
              <a:gd name="connsiteY7548" fmla="*/ 2124521 h 6812607"/>
              <a:gd name="connsiteX7549" fmla="*/ 5781972 w 6682383"/>
              <a:gd name="connsiteY7549" fmla="*/ 2124521 h 6812607"/>
              <a:gd name="connsiteX7550" fmla="*/ 5313164 w 6682383"/>
              <a:gd name="connsiteY7550" fmla="*/ 2117080 h 6812607"/>
              <a:gd name="connsiteX7551" fmla="*/ 5320605 w 6682383"/>
              <a:gd name="connsiteY7551" fmla="*/ 2117080 h 6812607"/>
              <a:gd name="connsiteX7552" fmla="*/ 5320605 w 6682383"/>
              <a:gd name="connsiteY7552" fmla="*/ 2124521 h 6812607"/>
              <a:gd name="connsiteX7553" fmla="*/ 1108770 w 6682383"/>
              <a:gd name="connsiteY7553" fmla="*/ 2117080 h 6812607"/>
              <a:gd name="connsiteX7554" fmla="*/ 1116211 w 6682383"/>
              <a:gd name="connsiteY7554" fmla="*/ 2117080 h 6812607"/>
              <a:gd name="connsiteX7555" fmla="*/ 1108770 w 6682383"/>
              <a:gd name="connsiteY7555" fmla="*/ 2124521 h 6812607"/>
              <a:gd name="connsiteX7556" fmla="*/ 5052715 w 6682383"/>
              <a:gd name="connsiteY7556" fmla="*/ 2109638 h 6812607"/>
              <a:gd name="connsiteX7557" fmla="*/ 5060156 w 6682383"/>
              <a:gd name="connsiteY7557" fmla="*/ 2117080 h 6812607"/>
              <a:gd name="connsiteX7558" fmla="*/ 5060156 w 6682383"/>
              <a:gd name="connsiteY7558" fmla="*/ 2109638 h 6812607"/>
              <a:gd name="connsiteX7559" fmla="*/ 5052715 w 6682383"/>
              <a:gd name="connsiteY7559" fmla="*/ 2109638 h 6812607"/>
              <a:gd name="connsiteX7560" fmla="*/ 3780235 w 6682383"/>
              <a:gd name="connsiteY7560" fmla="*/ 2109638 h 6812607"/>
              <a:gd name="connsiteX7561" fmla="*/ 3783955 w 6682383"/>
              <a:gd name="connsiteY7561" fmla="*/ 2117080 h 6812607"/>
              <a:gd name="connsiteX7562" fmla="*/ 3787676 w 6682383"/>
              <a:gd name="connsiteY7562" fmla="*/ 2113359 h 6812607"/>
              <a:gd name="connsiteX7563" fmla="*/ 3780235 w 6682383"/>
              <a:gd name="connsiteY7563" fmla="*/ 2109638 h 6812607"/>
              <a:gd name="connsiteX7564" fmla="*/ 1077609 w 6682383"/>
              <a:gd name="connsiteY7564" fmla="*/ 2105220 h 6812607"/>
              <a:gd name="connsiteX7565" fmla="*/ 1079004 w 6682383"/>
              <a:gd name="connsiteY7565" fmla="*/ 2105918 h 6812607"/>
              <a:gd name="connsiteX7566" fmla="*/ 1071563 w 6682383"/>
              <a:gd name="connsiteY7566" fmla="*/ 2113359 h 6812607"/>
              <a:gd name="connsiteX7567" fmla="*/ 1056680 w 6682383"/>
              <a:gd name="connsiteY7567" fmla="*/ 2124521 h 6812607"/>
              <a:gd name="connsiteX7568" fmla="*/ 1041797 w 6682383"/>
              <a:gd name="connsiteY7568" fmla="*/ 2131963 h 6812607"/>
              <a:gd name="connsiteX7569" fmla="*/ 1056680 w 6682383"/>
              <a:gd name="connsiteY7569" fmla="*/ 2117080 h 6812607"/>
              <a:gd name="connsiteX7570" fmla="*/ 1077609 w 6682383"/>
              <a:gd name="connsiteY7570" fmla="*/ 2105220 h 6812607"/>
              <a:gd name="connsiteX7571" fmla="*/ 5091782 w 6682383"/>
              <a:gd name="connsiteY7571" fmla="*/ 2104988 h 6812607"/>
              <a:gd name="connsiteX7572" fmla="*/ 5089922 w 6682383"/>
              <a:gd name="connsiteY7572" fmla="*/ 2105918 h 6812607"/>
              <a:gd name="connsiteX7573" fmla="*/ 5089922 w 6682383"/>
              <a:gd name="connsiteY7573" fmla="*/ 2117080 h 6812607"/>
              <a:gd name="connsiteX7574" fmla="*/ 5097363 w 6682383"/>
              <a:gd name="connsiteY7574" fmla="*/ 2117080 h 6812607"/>
              <a:gd name="connsiteX7575" fmla="*/ 5097363 w 6682383"/>
              <a:gd name="connsiteY7575" fmla="*/ 2109638 h 6812607"/>
              <a:gd name="connsiteX7576" fmla="*/ 5091782 w 6682383"/>
              <a:gd name="connsiteY7576" fmla="*/ 2104988 h 6812607"/>
              <a:gd name="connsiteX7577" fmla="*/ 5711279 w 6682383"/>
              <a:gd name="connsiteY7577" fmla="*/ 2102197 h 6812607"/>
              <a:gd name="connsiteX7578" fmla="*/ 5715000 w 6682383"/>
              <a:gd name="connsiteY7578" fmla="*/ 2105918 h 6812607"/>
              <a:gd name="connsiteX7579" fmla="*/ 5707558 w 6682383"/>
              <a:gd name="connsiteY7579" fmla="*/ 2109638 h 6812607"/>
              <a:gd name="connsiteX7580" fmla="*/ 5711279 w 6682383"/>
              <a:gd name="connsiteY7580" fmla="*/ 2102197 h 6812607"/>
              <a:gd name="connsiteX7581" fmla="*/ 5316885 w 6682383"/>
              <a:gd name="connsiteY7581" fmla="*/ 2102197 h 6812607"/>
              <a:gd name="connsiteX7582" fmla="*/ 5328047 w 6682383"/>
              <a:gd name="connsiteY7582" fmla="*/ 2102197 h 6812607"/>
              <a:gd name="connsiteX7583" fmla="*/ 5316885 w 6682383"/>
              <a:gd name="connsiteY7583" fmla="*/ 2105918 h 6812607"/>
              <a:gd name="connsiteX7584" fmla="*/ 5316885 w 6682383"/>
              <a:gd name="connsiteY7584" fmla="*/ 2102197 h 6812607"/>
              <a:gd name="connsiteX7585" fmla="*/ 5268515 w 6682383"/>
              <a:gd name="connsiteY7585" fmla="*/ 2102197 h 6812607"/>
              <a:gd name="connsiteX7586" fmla="*/ 5268515 w 6682383"/>
              <a:gd name="connsiteY7586" fmla="*/ 2117080 h 6812607"/>
              <a:gd name="connsiteX7587" fmla="*/ 5283398 w 6682383"/>
              <a:gd name="connsiteY7587" fmla="*/ 2109638 h 6812607"/>
              <a:gd name="connsiteX7588" fmla="*/ 5275957 w 6682383"/>
              <a:gd name="connsiteY7588" fmla="*/ 2109638 h 6812607"/>
              <a:gd name="connsiteX7589" fmla="*/ 5268515 w 6682383"/>
              <a:gd name="connsiteY7589" fmla="*/ 2102197 h 6812607"/>
              <a:gd name="connsiteX7590" fmla="*/ 5160615 w 6682383"/>
              <a:gd name="connsiteY7590" fmla="*/ 2102197 h 6812607"/>
              <a:gd name="connsiteX7591" fmla="*/ 5156894 w 6682383"/>
              <a:gd name="connsiteY7591" fmla="*/ 2109638 h 6812607"/>
              <a:gd name="connsiteX7592" fmla="*/ 5164336 w 6682383"/>
              <a:gd name="connsiteY7592" fmla="*/ 2117080 h 6812607"/>
              <a:gd name="connsiteX7593" fmla="*/ 5149453 w 6682383"/>
              <a:gd name="connsiteY7593" fmla="*/ 2117080 h 6812607"/>
              <a:gd name="connsiteX7594" fmla="*/ 5142011 w 6682383"/>
              <a:gd name="connsiteY7594" fmla="*/ 2120801 h 6812607"/>
              <a:gd name="connsiteX7595" fmla="*/ 5145732 w 6682383"/>
              <a:gd name="connsiteY7595" fmla="*/ 2128242 h 6812607"/>
              <a:gd name="connsiteX7596" fmla="*/ 5164336 w 6682383"/>
              <a:gd name="connsiteY7596" fmla="*/ 2124521 h 6812607"/>
              <a:gd name="connsiteX7597" fmla="*/ 5179218 w 6682383"/>
              <a:gd name="connsiteY7597" fmla="*/ 2131963 h 6812607"/>
              <a:gd name="connsiteX7598" fmla="*/ 5186660 w 6682383"/>
              <a:gd name="connsiteY7598" fmla="*/ 2146845 h 6812607"/>
              <a:gd name="connsiteX7599" fmla="*/ 5186660 w 6682383"/>
              <a:gd name="connsiteY7599" fmla="*/ 2139404 h 6812607"/>
              <a:gd name="connsiteX7600" fmla="*/ 5186660 w 6682383"/>
              <a:gd name="connsiteY7600" fmla="*/ 2131963 h 6812607"/>
              <a:gd name="connsiteX7601" fmla="*/ 5194101 w 6682383"/>
              <a:gd name="connsiteY7601" fmla="*/ 2124521 h 6812607"/>
              <a:gd name="connsiteX7602" fmla="*/ 5190381 w 6682383"/>
              <a:gd name="connsiteY7602" fmla="*/ 2120801 h 6812607"/>
              <a:gd name="connsiteX7603" fmla="*/ 5179218 w 6682383"/>
              <a:gd name="connsiteY7603" fmla="*/ 2109638 h 6812607"/>
              <a:gd name="connsiteX7604" fmla="*/ 5168056 w 6682383"/>
              <a:gd name="connsiteY7604" fmla="*/ 2105918 h 6812607"/>
              <a:gd name="connsiteX7605" fmla="*/ 5160615 w 6682383"/>
              <a:gd name="connsiteY7605" fmla="*/ 2102197 h 6812607"/>
              <a:gd name="connsiteX7606" fmla="*/ 5112246 w 6682383"/>
              <a:gd name="connsiteY7606" fmla="*/ 2102197 h 6812607"/>
              <a:gd name="connsiteX7607" fmla="*/ 5112246 w 6682383"/>
              <a:gd name="connsiteY7607" fmla="*/ 2113359 h 6812607"/>
              <a:gd name="connsiteX7608" fmla="*/ 5127129 w 6682383"/>
              <a:gd name="connsiteY7608" fmla="*/ 2117080 h 6812607"/>
              <a:gd name="connsiteX7609" fmla="*/ 5119687 w 6682383"/>
              <a:gd name="connsiteY7609" fmla="*/ 2109638 h 6812607"/>
              <a:gd name="connsiteX7610" fmla="*/ 5119687 w 6682383"/>
              <a:gd name="connsiteY7610" fmla="*/ 2102197 h 6812607"/>
              <a:gd name="connsiteX7611" fmla="*/ 5112246 w 6682383"/>
              <a:gd name="connsiteY7611" fmla="*/ 2102197 h 6812607"/>
              <a:gd name="connsiteX7612" fmla="*/ 5674072 w 6682383"/>
              <a:gd name="connsiteY7612" fmla="*/ 2098477 h 6812607"/>
              <a:gd name="connsiteX7613" fmla="*/ 5670351 w 6682383"/>
              <a:gd name="connsiteY7613" fmla="*/ 2109638 h 6812607"/>
              <a:gd name="connsiteX7614" fmla="*/ 5670351 w 6682383"/>
              <a:gd name="connsiteY7614" fmla="*/ 2102197 h 6812607"/>
              <a:gd name="connsiteX7615" fmla="*/ 5573613 w 6682383"/>
              <a:gd name="connsiteY7615" fmla="*/ 2094756 h 6812607"/>
              <a:gd name="connsiteX7616" fmla="*/ 5581054 w 6682383"/>
              <a:gd name="connsiteY7616" fmla="*/ 2094756 h 6812607"/>
              <a:gd name="connsiteX7617" fmla="*/ 5595937 w 6682383"/>
              <a:gd name="connsiteY7617" fmla="*/ 2094756 h 6812607"/>
              <a:gd name="connsiteX7618" fmla="*/ 5603379 w 6682383"/>
              <a:gd name="connsiteY7618" fmla="*/ 2109638 h 6812607"/>
              <a:gd name="connsiteX7619" fmla="*/ 5610820 w 6682383"/>
              <a:gd name="connsiteY7619" fmla="*/ 2102197 h 6812607"/>
              <a:gd name="connsiteX7620" fmla="*/ 5618261 w 6682383"/>
              <a:gd name="connsiteY7620" fmla="*/ 2102197 h 6812607"/>
              <a:gd name="connsiteX7621" fmla="*/ 5625703 w 6682383"/>
              <a:gd name="connsiteY7621" fmla="*/ 2102197 h 6812607"/>
              <a:gd name="connsiteX7622" fmla="*/ 5633144 w 6682383"/>
              <a:gd name="connsiteY7622" fmla="*/ 2098476 h 6812607"/>
              <a:gd name="connsiteX7623" fmla="*/ 5633144 w 6682383"/>
              <a:gd name="connsiteY7623" fmla="*/ 2094756 h 6812607"/>
              <a:gd name="connsiteX7624" fmla="*/ 5640586 w 6682383"/>
              <a:gd name="connsiteY7624" fmla="*/ 2102197 h 6812607"/>
              <a:gd name="connsiteX7625" fmla="*/ 5648027 w 6682383"/>
              <a:gd name="connsiteY7625" fmla="*/ 2117080 h 6812607"/>
              <a:gd name="connsiteX7626" fmla="*/ 5648027 w 6682383"/>
              <a:gd name="connsiteY7626" fmla="*/ 2124521 h 6812607"/>
              <a:gd name="connsiteX7627" fmla="*/ 5640586 w 6682383"/>
              <a:gd name="connsiteY7627" fmla="*/ 2124521 h 6812607"/>
              <a:gd name="connsiteX7628" fmla="*/ 5625703 w 6682383"/>
              <a:gd name="connsiteY7628" fmla="*/ 2124521 h 6812607"/>
              <a:gd name="connsiteX7629" fmla="*/ 5610820 w 6682383"/>
              <a:gd name="connsiteY7629" fmla="*/ 2131963 h 6812607"/>
              <a:gd name="connsiteX7630" fmla="*/ 5603379 w 6682383"/>
              <a:gd name="connsiteY7630" fmla="*/ 2131963 h 6812607"/>
              <a:gd name="connsiteX7631" fmla="*/ 5595937 w 6682383"/>
              <a:gd name="connsiteY7631" fmla="*/ 2131963 h 6812607"/>
              <a:gd name="connsiteX7632" fmla="*/ 5599658 w 6682383"/>
              <a:gd name="connsiteY7632" fmla="*/ 2120801 h 6812607"/>
              <a:gd name="connsiteX7633" fmla="*/ 5592217 w 6682383"/>
              <a:gd name="connsiteY7633" fmla="*/ 2124521 h 6812607"/>
              <a:gd name="connsiteX7634" fmla="*/ 5584775 w 6682383"/>
              <a:gd name="connsiteY7634" fmla="*/ 2131963 h 6812607"/>
              <a:gd name="connsiteX7635" fmla="*/ 5581054 w 6682383"/>
              <a:gd name="connsiteY7635" fmla="*/ 2124521 h 6812607"/>
              <a:gd name="connsiteX7636" fmla="*/ 5577334 w 6682383"/>
              <a:gd name="connsiteY7636" fmla="*/ 2117080 h 6812607"/>
              <a:gd name="connsiteX7637" fmla="*/ 5566172 w 6682383"/>
              <a:gd name="connsiteY7637" fmla="*/ 2117080 h 6812607"/>
              <a:gd name="connsiteX7638" fmla="*/ 5558730 w 6682383"/>
              <a:gd name="connsiteY7638" fmla="*/ 2117080 h 6812607"/>
              <a:gd name="connsiteX7639" fmla="*/ 5566172 w 6682383"/>
              <a:gd name="connsiteY7639" fmla="*/ 2102197 h 6812607"/>
              <a:gd name="connsiteX7640" fmla="*/ 5573613 w 6682383"/>
              <a:gd name="connsiteY7640" fmla="*/ 2094756 h 6812607"/>
              <a:gd name="connsiteX7641" fmla="*/ 5022949 w 6682383"/>
              <a:gd name="connsiteY7641" fmla="*/ 2094756 h 6812607"/>
              <a:gd name="connsiteX7642" fmla="*/ 5022949 w 6682383"/>
              <a:gd name="connsiteY7642" fmla="*/ 2102197 h 6812607"/>
              <a:gd name="connsiteX7643" fmla="*/ 5026670 w 6682383"/>
              <a:gd name="connsiteY7643" fmla="*/ 2113359 h 6812607"/>
              <a:gd name="connsiteX7644" fmla="*/ 5026670 w 6682383"/>
              <a:gd name="connsiteY7644" fmla="*/ 2102197 h 6812607"/>
              <a:gd name="connsiteX7645" fmla="*/ 5022949 w 6682383"/>
              <a:gd name="connsiteY7645" fmla="*/ 2094756 h 6812607"/>
              <a:gd name="connsiteX7646" fmla="*/ 5675932 w 6682383"/>
              <a:gd name="connsiteY7646" fmla="*/ 2092895 h 6812607"/>
              <a:gd name="connsiteX7647" fmla="*/ 5677793 w 6682383"/>
              <a:gd name="connsiteY7647" fmla="*/ 2094756 h 6812607"/>
              <a:gd name="connsiteX7648" fmla="*/ 5674072 w 6682383"/>
              <a:gd name="connsiteY7648" fmla="*/ 2098477 h 6812607"/>
              <a:gd name="connsiteX7649" fmla="*/ 5670351 w 6682383"/>
              <a:gd name="connsiteY7649" fmla="*/ 2087314 h 6812607"/>
              <a:gd name="connsiteX7650" fmla="*/ 5677793 w 6682383"/>
              <a:gd name="connsiteY7650" fmla="*/ 2087314 h 6812607"/>
              <a:gd name="connsiteX7651" fmla="*/ 5675932 w 6682383"/>
              <a:gd name="connsiteY7651" fmla="*/ 2092895 h 6812607"/>
              <a:gd name="connsiteX7652" fmla="*/ 5186660 w 6682383"/>
              <a:gd name="connsiteY7652" fmla="*/ 2087314 h 6812607"/>
              <a:gd name="connsiteX7653" fmla="*/ 5186660 w 6682383"/>
              <a:gd name="connsiteY7653" fmla="*/ 2094756 h 6812607"/>
              <a:gd name="connsiteX7654" fmla="*/ 5190381 w 6682383"/>
              <a:gd name="connsiteY7654" fmla="*/ 2102197 h 6812607"/>
              <a:gd name="connsiteX7655" fmla="*/ 5194101 w 6682383"/>
              <a:gd name="connsiteY7655" fmla="*/ 2094756 h 6812607"/>
              <a:gd name="connsiteX7656" fmla="*/ 5186660 w 6682383"/>
              <a:gd name="connsiteY7656" fmla="*/ 2087314 h 6812607"/>
              <a:gd name="connsiteX7657" fmla="*/ 5156894 w 6682383"/>
              <a:gd name="connsiteY7657" fmla="*/ 2087314 h 6812607"/>
              <a:gd name="connsiteX7658" fmla="*/ 5164336 w 6682383"/>
              <a:gd name="connsiteY7658" fmla="*/ 2094756 h 6812607"/>
              <a:gd name="connsiteX7659" fmla="*/ 5171777 w 6682383"/>
              <a:gd name="connsiteY7659" fmla="*/ 2094756 h 6812607"/>
              <a:gd name="connsiteX7660" fmla="*/ 5481526 w 6682383"/>
              <a:gd name="connsiteY7660" fmla="*/ 2083594 h 6812607"/>
              <a:gd name="connsiteX7661" fmla="*/ 5499199 w 6682383"/>
              <a:gd name="connsiteY7661" fmla="*/ 2087314 h 6812607"/>
              <a:gd name="connsiteX7662" fmla="*/ 5506640 w 6682383"/>
              <a:gd name="connsiteY7662" fmla="*/ 2094756 h 6812607"/>
              <a:gd name="connsiteX7663" fmla="*/ 5514082 w 6682383"/>
              <a:gd name="connsiteY7663" fmla="*/ 2094756 h 6812607"/>
              <a:gd name="connsiteX7664" fmla="*/ 5528965 w 6682383"/>
              <a:gd name="connsiteY7664" fmla="*/ 2094756 h 6812607"/>
              <a:gd name="connsiteX7665" fmla="*/ 5536406 w 6682383"/>
              <a:gd name="connsiteY7665" fmla="*/ 2102197 h 6812607"/>
              <a:gd name="connsiteX7666" fmla="*/ 5547568 w 6682383"/>
              <a:gd name="connsiteY7666" fmla="*/ 2094756 h 6812607"/>
              <a:gd name="connsiteX7667" fmla="*/ 5551289 w 6682383"/>
              <a:gd name="connsiteY7667" fmla="*/ 2102197 h 6812607"/>
              <a:gd name="connsiteX7668" fmla="*/ 5551289 w 6682383"/>
              <a:gd name="connsiteY7668" fmla="*/ 2105918 h 6812607"/>
              <a:gd name="connsiteX7669" fmla="*/ 5543847 w 6682383"/>
              <a:gd name="connsiteY7669" fmla="*/ 2109638 h 6812607"/>
              <a:gd name="connsiteX7670" fmla="*/ 5540127 w 6682383"/>
              <a:gd name="connsiteY7670" fmla="*/ 2117080 h 6812607"/>
              <a:gd name="connsiteX7671" fmla="*/ 5528965 w 6682383"/>
              <a:gd name="connsiteY7671" fmla="*/ 2109638 h 6812607"/>
              <a:gd name="connsiteX7672" fmla="*/ 5521523 w 6682383"/>
              <a:gd name="connsiteY7672" fmla="*/ 2109638 h 6812607"/>
              <a:gd name="connsiteX7673" fmla="*/ 5506640 w 6682383"/>
              <a:gd name="connsiteY7673" fmla="*/ 2102197 h 6812607"/>
              <a:gd name="connsiteX7674" fmla="*/ 5491758 w 6682383"/>
              <a:gd name="connsiteY7674" fmla="*/ 2109638 h 6812607"/>
              <a:gd name="connsiteX7675" fmla="*/ 5484316 w 6682383"/>
              <a:gd name="connsiteY7675" fmla="*/ 2109638 h 6812607"/>
              <a:gd name="connsiteX7676" fmla="*/ 5473154 w 6682383"/>
              <a:gd name="connsiteY7676" fmla="*/ 2087314 h 6812607"/>
              <a:gd name="connsiteX7677" fmla="*/ 5481526 w 6682383"/>
              <a:gd name="connsiteY7677" fmla="*/ 2083594 h 6812607"/>
              <a:gd name="connsiteX7678" fmla="*/ 5781972 w 6682383"/>
              <a:gd name="connsiteY7678" fmla="*/ 2079873 h 6812607"/>
              <a:gd name="connsiteX7679" fmla="*/ 5789414 w 6682383"/>
              <a:gd name="connsiteY7679" fmla="*/ 2079873 h 6812607"/>
              <a:gd name="connsiteX7680" fmla="*/ 5789414 w 6682383"/>
              <a:gd name="connsiteY7680" fmla="*/ 2087314 h 6812607"/>
              <a:gd name="connsiteX7681" fmla="*/ 5781972 w 6682383"/>
              <a:gd name="connsiteY7681" fmla="*/ 2079873 h 6812607"/>
              <a:gd name="connsiteX7682" fmla="*/ 5662910 w 6682383"/>
              <a:gd name="connsiteY7682" fmla="*/ 2079873 h 6812607"/>
              <a:gd name="connsiteX7683" fmla="*/ 5662910 w 6682383"/>
              <a:gd name="connsiteY7683" fmla="*/ 2087314 h 6812607"/>
              <a:gd name="connsiteX7684" fmla="*/ 5655468 w 6682383"/>
              <a:gd name="connsiteY7684" fmla="*/ 2087314 h 6812607"/>
              <a:gd name="connsiteX7685" fmla="*/ 5134570 w 6682383"/>
              <a:gd name="connsiteY7685" fmla="*/ 2079873 h 6812607"/>
              <a:gd name="connsiteX7686" fmla="*/ 5149453 w 6682383"/>
              <a:gd name="connsiteY7686" fmla="*/ 2094756 h 6812607"/>
              <a:gd name="connsiteX7687" fmla="*/ 5149453 w 6682383"/>
              <a:gd name="connsiteY7687" fmla="*/ 2087314 h 6812607"/>
              <a:gd name="connsiteX7688" fmla="*/ 5119687 w 6682383"/>
              <a:gd name="connsiteY7688" fmla="*/ 2079873 h 6812607"/>
              <a:gd name="connsiteX7689" fmla="*/ 5112246 w 6682383"/>
              <a:gd name="connsiteY7689" fmla="*/ 2087314 h 6812607"/>
              <a:gd name="connsiteX7690" fmla="*/ 5119687 w 6682383"/>
              <a:gd name="connsiteY7690" fmla="*/ 2087314 h 6812607"/>
              <a:gd name="connsiteX7691" fmla="*/ 5127129 w 6682383"/>
              <a:gd name="connsiteY7691" fmla="*/ 2079873 h 6812607"/>
              <a:gd name="connsiteX7692" fmla="*/ 5119687 w 6682383"/>
              <a:gd name="connsiteY7692" fmla="*/ 2079873 h 6812607"/>
              <a:gd name="connsiteX7693" fmla="*/ 1108770 w 6682383"/>
              <a:gd name="connsiteY7693" fmla="*/ 2079873 h 6812607"/>
              <a:gd name="connsiteX7694" fmla="*/ 1116211 w 6682383"/>
              <a:gd name="connsiteY7694" fmla="*/ 2079873 h 6812607"/>
              <a:gd name="connsiteX7695" fmla="*/ 1108770 w 6682383"/>
              <a:gd name="connsiteY7695" fmla="*/ 2087314 h 6812607"/>
              <a:gd name="connsiteX7696" fmla="*/ 1108770 w 6682383"/>
              <a:gd name="connsiteY7696" fmla="*/ 2079873 h 6812607"/>
              <a:gd name="connsiteX7697" fmla="*/ 5387578 w 6682383"/>
              <a:gd name="connsiteY7697" fmla="*/ 2072431 h 6812607"/>
              <a:gd name="connsiteX7698" fmla="*/ 5395019 w 6682383"/>
              <a:gd name="connsiteY7698" fmla="*/ 2072431 h 6812607"/>
              <a:gd name="connsiteX7699" fmla="*/ 5409902 w 6682383"/>
              <a:gd name="connsiteY7699" fmla="*/ 2072431 h 6812607"/>
              <a:gd name="connsiteX7700" fmla="*/ 5421064 w 6682383"/>
              <a:gd name="connsiteY7700" fmla="*/ 2076152 h 6812607"/>
              <a:gd name="connsiteX7701" fmla="*/ 5439668 w 6682383"/>
              <a:gd name="connsiteY7701" fmla="*/ 2079873 h 6812607"/>
              <a:gd name="connsiteX7702" fmla="*/ 5458271 w 6682383"/>
              <a:gd name="connsiteY7702" fmla="*/ 2083594 h 6812607"/>
              <a:gd name="connsiteX7703" fmla="*/ 5458271 w 6682383"/>
              <a:gd name="connsiteY7703" fmla="*/ 2091035 h 6812607"/>
              <a:gd name="connsiteX7704" fmla="*/ 5450830 w 6682383"/>
              <a:gd name="connsiteY7704" fmla="*/ 2094756 h 6812607"/>
              <a:gd name="connsiteX7705" fmla="*/ 5439668 w 6682383"/>
              <a:gd name="connsiteY7705" fmla="*/ 2098476 h 6812607"/>
              <a:gd name="connsiteX7706" fmla="*/ 5432226 w 6682383"/>
              <a:gd name="connsiteY7706" fmla="*/ 2094756 h 6812607"/>
              <a:gd name="connsiteX7707" fmla="*/ 5424785 w 6682383"/>
              <a:gd name="connsiteY7707" fmla="*/ 2094756 h 6812607"/>
              <a:gd name="connsiteX7708" fmla="*/ 5417343 w 6682383"/>
              <a:gd name="connsiteY7708" fmla="*/ 2087314 h 6812607"/>
              <a:gd name="connsiteX7709" fmla="*/ 5402461 w 6682383"/>
              <a:gd name="connsiteY7709" fmla="*/ 2087314 h 6812607"/>
              <a:gd name="connsiteX7710" fmla="*/ 5402461 w 6682383"/>
              <a:gd name="connsiteY7710" fmla="*/ 2102197 h 6812607"/>
              <a:gd name="connsiteX7711" fmla="*/ 5395019 w 6682383"/>
              <a:gd name="connsiteY7711" fmla="*/ 2109638 h 6812607"/>
              <a:gd name="connsiteX7712" fmla="*/ 5402461 w 6682383"/>
              <a:gd name="connsiteY7712" fmla="*/ 2120801 h 6812607"/>
              <a:gd name="connsiteX7713" fmla="*/ 5409902 w 6682383"/>
              <a:gd name="connsiteY7713" fmla="*/ 2124521 h 6812607"/>
              <a:gd name="connsiteX7714" fmla="*/ 5424785 w 6682383"/>
              <a:gd name="connsiteY7714" fmla="*/ 2139404 h 6812607"/>
              <a:gd name="connsiteX7715" fmla="*/ 5421064 w 6682383"/>
              <a:gd name="connsiteY7715" fmla="*/ 2135683 h 6812607"/>
              <a:gd name="connsiteX7716" fmla="*/ 5406181 w 6682383"/>
              <a:gd name="connsiteY7716" fmla="*/ 2131963 h 6812607"/>
              <a:gd name="connsiteX7717" fmla="*/ 5395019 w 6682383"/>
              <a:gd name="connsiteY7717" fmla="*/ 2139404 h 6812607"/>
              <a:gd name="connsiteX7718" fmla="*/ 5402461 w 6682383"/>
              <a:gd name="connsiteY7718" fmla="*/ 2154287 h 6812607"/>
              <a:gd name="connsiteX7719" fmla="*/ 5409902 w 6682383"/>
              <a:gd name="connsiteY7719" fmla="*/ 2154287 h 6812607"/>
              <a:gd name="connsiteX7720" fmla="*/ 5424785 w 6682383"/>
              <a:gd name="connsiteY7720" fmla="*/ 2154287 h 6812607"/>
              <a:gd name="connsiteX7721" fmla="*/ 5432226 w 6682383"/>
              <a:gd name="connsiteY7721" fmla="*/ 2154287 h 6812607"/>
              <a:gd name="connsiteX7722" fmla="*/ 5439668 w 6682383"/>
              <a:gd name="connsiteY7722" fmla="*/ 2154287 h 6812607"/>
              <a:gd name="connsiteX7723" fmla="*/ 5447109 w 6682383"/>
              <a:gd name="connsiteY7723" fmla="*/ 2161729 h 6812607"/>
              <a:gd name="connsiteX7724" fmla="*/ 5447109 w 6682383"/>
              <a:gd name="connsiteY7724" fmla="*/ 2169170 h 6812607"/>
              <a:gd name="connsiteX7725" fmla="*/ 5454551 w 6682383"/>
              <a:gd name="connsiteY7725" fmla="*/ 2176611 h 6812607"/>
              <a:gd name="connsiteX7726" fmla="*/ 5424785 w 6682383"/>
              <a:gd name="connsiteY7726" fmla="*/ 2176611 h 6812607"/>
              <a:gd name="connsiteX7727" fmla="*/ 5409902 w 6682383"/>
              <a:gd name="connsiteY7727" fmla="*/ 2169170 h 6812607"/>
              <a:gd name="connsiteX7728" fmla="*/ 5402461 w 6682383"/>
              <a:gd name="connsiteY7728" fmla="*/ 2169170 h 6812607"/>
              <a:gd name="connsiteX7729" fmla="*/ 5387578 w 6682383"/>
              <a:gd name="connsiteY7729" fmla="*/ 2154287 h 6812607"/>
              <a:gd name="connsiteX7730" fmla="*/ 5380136 w 6682383"/>
              <a:gd name="connsiteY7730" fmla="*/ 2131963 h 6812607"/>
              <a:gd name="connsiteX7731" fmla="*/ 5387578 w 6682383"/>
              <a:gd name="connsiteY7731" fmla="*/ 2131963 h 6812607"/>
              <a:gd name="connsiteX7732" fmla="*/ 5376416 w 6682383"/>
              <a:gd name="connsiteY7732" fmla="*/ 2124521 h 6812607"/>
              <a:gd name="connsiteX7733" fmla="*/ 5361533 w 6682383"/>
              <a:gd name="connsiteY7733" fmla="*/ 2120801 h 6812607"/>
              <a:gd name="connsiteX7734" fmla="*/ 5350371 w 6682383"/>
              <a:gd name="connsiteY7734" fmla="*/ 2117080 h 6812607"/>
              <a:gd name="connsiteX7735" fmla="*/ 5357812 w 6682383"/>
              <a:gd name="connsiteY7735" fmla="*/ 2117080 h 6812607"/>
              <a:gd name="connsiteX7736" fmla="*/ 5372695 w 6682383"/>
              <a:gd name="connsiteY7736" fmla="*/ 2094756 h 6812607"/>
              <a:gd name="connsiteX7737" fmla="*/ 5372695 w 6682383"/>
              <a:gd name="connsiteY7737" fmla="*/ 2087314 h 6812607"/>
              <a:gd name="connsiteX7738" fmla="*/ 5380136 w 6682383"/>
              <a:gd name="connsiteY7738" fmla="*/ 2094756 h 6812607"/>
              <a:gd name="connsiteX7739" fmla="*/ 5387578 w 6682383"/>
              <a:gd name="connsiteY7739" fmla="*/ 2094756 h 6812607"/>
              <a:gd name="connsiteX7740" fmla="*/ 5387578 w 6682383"/>
              <a:gd name="connsiteY7740" fmla="*/ 2087314 h 6812607"/>
              <a:gd name="connsiteX7741" fmla="*/ 5342929 w 6682383"/>
              <a:gd name="connsiteY7741" fmla="*/ 2072431 h 6812607"/>
              <a:gd name="connsiteX7742" fmla="*/ 5346650 w 6682383"/>
              <a:gd name="connsiteY7742" fmla="*/ 2072431 h 6812607"/>
              <a:gd name="connsiteX7743" fmla="*/ 5357812 w 6682383"/>
              <a:gd name="connsiteY7743" fmla="*/ 2072431 h 6812607"/>
              <a:gd name="connsiteX7744" fmla="*/ 5357812 w 6682383"/>
              <a:gd name="connsiteY7744" fmla="*/ 2079873 h 6812607"/>
              <a:gd name="connsiteX7745" fmla="*/ 5346650 w 6682383"/>
              <a:gd name="connsiteY7745" fmla="*/ 2083594 h 6812607"/>
              <a:gd name="connsiteX7746" fmla="*/ 5350371 w 6682383"/>
              <a:gd name="connsiteY7746" fmla="*/ 2087314 h 6812607"/>
              <a:gd name="connsiteX7747" fmla="*/ 5350371 w 6682383"/>
              <a:gd name="connsiteY7747" fmla="*/ 2094756 h 6812607"/>
              <a:gd name="connsiteX7748" fmla="*/ 5335488 w 6682383"/>
              <a:gd name="connsiteY7748" fmla="*/ 2094756 h 6812607"/>
              <a:gd name="connsiteX7749" fmla="*/ 5342929 w 6682383"/>
              <a:gd name="connsiteY7749" fmla="*/ 2087314 h 6812607"/>
              <a:gd name="connsiteX7750" fmla="*/ 5342929 w 6682383"/>
              <a:gd name="connsiteY7750" fmla="*/ 2072431 h 6812607"/>
              <a:gd name="connsiteX7751" fmla="*/ 5313164 w 6682383"/>
              <a:gd name="connsiteY7751" fmla="*/ 2072431 h 6812607"/>
              <a:gd name="connsiteX7752" fmla="*/ 5328047 w 6682383"/>
              <a:gd name="connsiteY7752" fmla="*/ 2072431 h 6812607"/>
              <a:gd name="connsiteX7753" fmla="*/ 5338279 w 6682383"/>
              <a:gd name="connsiteY7753" fmla="*/ 2072431 h 6812607"/>
              <a:gd name="connsiteX7754" fmla="*/ 5339209 w 6682383"/>
              <a:gd name="connsiteY7754" fmla="*/ 2072431 h 6812607"/>
              <a:gd name="connsiteX7755" fmla="*/ 5335488 w 6682383"/>
              <a:gd name="connsiteY7755" fmla="*/ 2079873 h 6812607"/>
              <a:gd name="connsiteX7756" fmla="*/ 5320605 w 6682383"/>
              <a:gd name="connsiteY7756" fmla="*/ 2079873 h 6812607"/>
              <a:gd name="connsiteX7757" fmla="*/ 5279677 w 6682383"/>
              <a:gd name="connsiteY7757" fmla="*/ 2072431 h 6812607"/>
              <a:gd name="connsiteX7758" fmla="*/ 5275957 w 6682383"/>
              <a:gd name="connsiteY7758" fmla="*/ 2079873 h 6812607"/>
              <a:gd name="connsiteX7759" fmla="*/ 5283398 w 6682383"/>
              <a:gd name="connsiteY7759" fmla="*/ 2087314 h 6812607"/>
              <a:gd name="connsiteX7760" fmla="*/ 5283398 w 6682383"/>
              <a:gd name="connsiteY7760" fmla="*/ 2079873 h 6812607"/>
              <a:gd name="connsiteX7761" fmla="*/ 5283398 w 6682383"/>
              <a:gd name="connsiteY7761" fmla="*/ 2072431 h 6812607"/>
              <a:gd name="connsiteX7762" fmla="*/ 5279677 w 6682383"/>
              <a:gd name="connsiteY7762" fmla="*/ 2072431 h 6812607"/>
              <a:gd name="connsiteX7763" fmla="*/ 5216426 w 6682383"/>
              <a:gd name="connsiteY7763" fmla="*/ 2072431 h 6812607"/>
              <a:gd name="connsiteX7764" fmla="*/ 5223867 w 6682383"/>
              <a:gd name="connsiteY7764" fmla="*/ 2079873 h 6812607"/>
              <a:gd name="connsiteX7765" fmla="*/ 5231308 w 6682383"/>
              <a:gd name="connsiteY7765" fmla="*/ 2087314 h 6812607"/>
              <a:gd name="connsiteX7766" fmla="*/ 5275957 w 6682383"/>
              <a:gd name="connsiteY7766" fmla="*/ 2094756 h 6812607"/>
              <a:gd name="connsiteX7767" fmla="*/ 5283398 w 6682383"/>
              <a:gd name="connsiteY7767" fmla="*/ 2094756 h 6812607"/>
              <a:gd name="connsiteX7768" fmla="*/ 5275957 w 6682383"/>
              <a:gd name="connsiteY7768" fmla="*/ 2087314 h 6812607"/>
              <a:gd name="connsiteX7769" fmla="*/ 5261074 w 6682383"/>
              <a:gd name="connsiteY7769" fmla="*/ 2079873 h 6812607"/>
              <a:gd name="connsiteX7770" fmla="*/ 5253633 w 6682383"/>
              <a:gd name="connsiteY7770" fmla="*/ 2079873 h 6812607"/>
              <a:gd name="connsiteX7771" fmla="*/ 5246191 w 6682383"/>
              <a:gd name="connsiteY7771" fmla="*/ 2079873 h 6812607"/>
              <a:gd name="connsiteX7772" fmla="*/ 5231308 w 6682383"/>
              <a:gd name="connsiteY7772" fmla="*/ 2072431 h 6812607"/>
              <a:gd name="connsiteX7773" fmla="*/ 5186660 w 6682383"/>
              <a:gd name="connsiteY7773" fmla="*/ 2072431 h 6812607"/>
              <a:gd name="connsiteX7774" fmla="*/ 5194101 w 6682383"/>
              <a:gd name="connsiteY7774" fmla="*/ 2087314 h 6812607"/>
              <a:gd name="connsiteX7775" fmla="*/ 5201543 w 6682383"/>
              <a:gd name="connsiteY7775" fmla="*/ 2079873 h 6812607"/>
              <a:gd name="connsiteX7776" fmla="*/ 5194101 w 6682383"/>
              <a:gd name="connsiteY7776" fmla="*/ 2072431 h 6812607"/>
              <a:gd name="connsiteX7777" fmla="*/ 5186660 w 6682383"/>
              <a:gd name="connsiteY7777" fmla="*/ 2072431 h 6812607"/>
              <a:gd name="connsiteX7778" fmla="*/ 5238750 w 6682383"/>
              <a:gd name="connsiteY7778" fmla="*/ 2064990 h 6812607"/>
              <a:gd name="connsiteX7779" fmla="*/ 5242470 w 6682383"/>
              <a:gd name="connsiteY7779" fmla="*/ 2068711 h 6812607"/>
              <a:gd name="connsiteX7780" fmla="*/ 5246191 w 6682383"/>
              <a:gd name="connsiteY7780" fmla="*/ 2072431 h 6812607"/>
              <a:gd name="connsiteX7781" fmla="*/ 5246191 w 6682383"/>
              <a:gd name="connsiteY7781" fmla="*/ 2064990 h 6812607"/>
              <a:gd name="connsiteX7782" fmla="*/ 5238750 w 6682383"/>
              <a:gd name="connsiteY7782" fmla="*/ 2064990 h 6812607"/>
              <a:gd name="connsiteX7783" fmla="*/ 5707558 w 6682383"/>
              <a:gd name="connsiteY7783" fmla="*/ 2057549 h 6812607"/>
              <a:gd name="connsiteX7784" fmla="*/ 5729883 w 6682383"/>
              <a:gd name="connsiteY7784" fmla="*/ 2057549 h 6812607"/>
              <a:gd name="connsiteX7785" fmla="*/ 5715000 w 6682383"/>
              <a:gd name="connsiteY7785" fmla="*/ 2064990 h 6812607"/>
              <a:gd name="connsiteX7786" fmla="*/ 5707558 w 6682383"/>
              <a:gd name="connsiteY7786" fmla="*/ 2057549 h 6812607"/>
              <a:gd name="connsiteX7787" fmla="*/ 5164336 w 6682383"/>
              <a:gd name="connsiteY7787" fmla="*/ 2057549 h 6812607"/>
              <a:gd name="connsiteX7788" fmla="*/ 5164336 w 6682383"/>
              <a:gd name="connsiteY7788" fmla="*/ 2064990 h 6812607"/>
              <a:gd name="connsiteX7789" fmla="*/ 5179218 w 6682383"/>
              <a:gd name="connsiteY7789" fmla="*/ 2064990 h 6812607"/>
              <a:gd name="connsiteX7790" fmla="*/ 5171777 w 6682383"/>
              <a:gd name="connsiteY7790" fmla="*/ 2057549 h 6812607"/>
              <a:gd name="connsiteX7791" fmla="*/ 5164336 w 6682383"/>
              <a:gd name="connsiteY7791" fmla="*/ 2057549 h 6812607"/>
              <a:gd name="connsiteX7792" fmla="*/ 974824 w 6682383"/>
              <a:gd name="connsiteY7792" fmla="*/ 2050107 h 6812607"/>
              <a:gd name="connsiteX7793" fmla="*/ 974824 w 6682383"/>
              <a:gd name="connsiteY7793" fmla="*/ 2057549 h 6812607"/>
              <a:gd name="connsiteX7794" fmla="*/ 967383 w 6682383"/>
              <a:gd name="connsiteY7794" fmla="*/ 2064990 h 6812607"/>
              <a:gd name="connsiteX7795" fmla="*/ 5303862 w 6682383"/>
              <a:gd name="connsiteY7795" fmla="*/ 2046386 h 6812607"/>
              <a:gd name="connsiteX7796" fmla="*/ 5305722 w 6682383"/>
              <a:gd name="connsiteY7796" fmla="*/ 2050107 h 6812607"/>
              <a:gd name="connsiteX7797" fmla="*/ 5298281 w 6682383"/>
              <a:gd name="connsiteY7797" fmla="*/ 2050107 h 6812607"/>
              <a:gd name="connsiteX7798" fmla="*/ 5303862 w 6682383"/>
              <a:gd name="connsiteY7798" fmla="*/ 2046386 h 6812607"/>
              <a:gd name="connsiteX7799" fmla="*/ 5558730 w 6682383"/>
              <a:gd name="connsiteY7799" fmla="*/ 2042666 h 6812607"/>
              <a:gd name="connsiteX7800" fmla="*/ 5566172 w 6682383"/>
              <a:gd name="connsiteY7800" fmla="*/ 2050107 h 6812607"/>
              <a:gd name="connsiteX7801" fmla="*/ 5558730 w 6682383"/>
              <a:gd name="connsiteY7801" fmla="*/ 2050107 h 6812607"/>
              <a:gd name="connsiteX7802" fmla="*/ 5179218 w 6682383"/>
              <a:gd name="connsiteY7802" fmla="*/ 2042666 h 6812607"/>
              <a:gd name="connsiteX7803" fmla="*/ 5179218 w 6682383"/>
              <a:gd name="connsiteY7803" fmla="*/ 2050107 h 6812607"/>
              <a:gd name="connsiteX7804" fmla="*/ 5186660 w 6682383"/>
              <a:gd name="connsiteY7804" fmla="*/ 2050107 h 6812607"/>
              <a:gd name="connsiteX7805" fmla="*/ 5179218 w 6682383"/>
              <a:gd name="connsiteY7805" fmla="*/ 2042666 h 6812607"/>
              <a:gd name="connsiteX7806" fmla="*/ 5538477 w 6682383"/>
              <a:gd name="connsiteY7806" fmla="*/ 2037295 h 6812607"/>
              <a:gd name="connsiteX7807" fmla="*/ 5540127 w 6682383"/>
              <a:gd name="connsiteY7807" fmla="*/ 2038945 h 6812607"/>
              <a:gd name="connsiteX7808" fmla="*/ 5543847 w 6682383"/>
              <a:gd name="connsiteY7808" fmla="*/ 2042666 h 6812607"/>
              <a:gd name="connsiteX7809" fmla="*/ 5536406 w 6682383"/>
              <a:gd name="connsiteY7809" fmla="*/ 2035224 h 6812607"/>
              <a:gd name="connsiteX7810" fmla="*/ 5538477 w 6682383"/>
              <a:gd name="connsiteY7810" fmla="*/ 2037295 h 6812607"/>
              <a:gd name="connsiteX7811" fmla="*/ 5537336 w 6682383"/>
              <a:gd name="connsiteY7811" fmla="*/ 2036155 h 6812607"/>
              <a:gd name="connsiteX7812" fmla="*/ 5536406 w 6682383"/>
              <a:gd name="connsiteY7812" fmla="*/ 2035224 h 6812607"/>
              <a:gd name="connsiteX7813" fmla="*/ 5469433 w 6682383"/>
              <a:gd name="connsiteY7813" fmla="*/ 2035224 h 6812607"/>
              <a:gd name="connsiteX7814" fmla="*/ 5469433 w 6682383"/>
              <a:gd name="connsiteY7814" fmla="*/ 2042666 h 6812607"/>
              <a:gd name="connsiteX7815" fmla="*/ 5461992 w 6682383"/>
              <a:gd name="connsiteY7815" fmla="*/ 2042666 h 6812607"/>
              <a:gd name="connsiteX7816" fmla="*/ 5469433 w 6682383"/>
              <a:gd name="connsiteY7816" fmla="*/ 2035224 h 6812607"/>
              <a:gd name="connsiteX7817" fmla="*/ 3929063 w 6682383"/>
              <a:gd name="connsiteY7817" fmla="*/ 2035224 h 6812607"/>
              <a:gd name="connsiteX7818" fmla="*/ 3929063 w 6682383"/>
              <a:gd name="connsiteY7818" fmla="*/ 2038945 h 6812607"/>
              <a:gd name="connsiteX7819" fmla="*/ 3936504 w 6682383"/>
              <a:gd name="connsiteY7819" fmla="*/ 2035224 h 6812607"/>
              <a:gd name="connsiteX7820" fmla="*/ 1108770 w 6682383"/>
              <a:gd name="connsiteY7820" fmla="*/ 2035224 h 6812607"/>
              <a:gd name="connsiteX7821" fmla="*/ 1079004 w 6682383"/>
              <a:gd name="connsiteY7821" fmla="*/ 2064990 h 6812607"/>
              <a:gd name="connsiteX7822" fmla="*/ 1086445 w 6682383"/>
              <a:gd name="connsiteY7822" fmla="*/ 2050107 h 6812607"/>
              <a:gd name="connsiteX7823" fmla="*/ 5509605 w 6682383"/>
              <a:gd name="connsiteY7823" fmla="*/ 2030748 h 6812607"/>
              <a:gd name="connsiteX7824" fmla="*/ 5514082 w 6682383"/>
              <a:gd name="connsiteY7824" fmla="*/ 2035224 h 6812607"/>
              <a:gd name="connsiteX7825" fmla="*/ 5510361 w 6682383"/>
              <a:gd name="connsiteY7825" fmla="*/ 2031504 h 6812607"/>
              <a:gd name="connsiteX7826" fmla="*/ 5670351 w 6682383"/>
              <a:gd name="connsiteY7826" fmla="*/ 2027783 h 6812607"/>
              <a:gd name="connsiteX7827" fmla="*/ 5677793 w 6682383"/>
              <a:gd name="connsiteY7827" fmla="*/ 2027783 h 6812607"/>
              <a:gd name="connsiteX7828" fmla="*/ 5677793 w 6682383"/>
              <a:gd name="connsiteY7828" fmla="*/ 2035224 h 6812607"/>
              <a:gd name="connsiteX7829" fmla="*/ 5670351 w 6682383"/>
              <a:gd name="connsiteY7829" fmla="*/ 2027783 h 6812607"/>
              <a:gd name="connsiteX7830" fmla="*/ 5506640 w 6682383"/>
              <a:gd name="connsiteY7830" fmla="*/ 2027783 h 6812607"/>
              <a:gd name="connsiteX7831" fmla="*/ 5507571 w 6682383"/>
              <a:gd name="connsiteY7831" fmla="*/ 2028713 h 6812607"/>
              <a:gd name="connsiteX7832" fmla="*/ 5509605 w 6682383"/>
              <a:gd name="connsiteY7832" fmla="*/ 2030748 h 6812607"/>
              <a:gd name="connsiteX7833" fmla="*/ 3958829 w 6682383"/>
              <a:gd name="connsiteY7833" fmla="*/ 2027783 h 6812607"/>
              <a:gd name="connsiteX7834" fmla="*/ 3958829 w 6682383"/>
              <a:gd name="connsiteY7834" fmla="*/ 2035224 h 6812607"/>
              <a:gd name="connsiteX7835" fmla="*/ 3966270 w 6682383"/>
              <a:gd name="connsiteY7835" fmla="*/ 2027783 h 6812607"/>
              <a:gd name="connsiteX7836" fmla="*/ 5625703 w 6682383"/>
              <a:gd name="connsiteY7836" fmla="*/ 2020342 h 6812607"/>
              <a:gd name="connsiteX7837" fmla="*/ 5648027 w 6682383"/>
              <a:gd name="connsiteY7837" fmla="*/ 2020342 h 6812607"/>
              <a:gd name="connsiteX7838" fmla="*/ 5651748 w 6682383"/>
              <a:gd name="connsiteY7838" fmla="*/ 2027783 h 6812607"/>
              <a:gd name="connsiteX7839" fmla="*/ 5640586 w 6682383"/>
              <a:gd name="connsiteY7839" fmla="*/ 2027783 h 6812607"/>
              <a:gd name="connsiteX7840" fmla="*/ 5625703 w 6682383"/>
              <a:gd name="connsiteY7840" fmla="*/ 2027783 h 6812607"/>
              <a:gd name="connsiteX7841" fmla="*/ 5633144 w 6682383"/>
              <a:gd name="connsiteY7841" fmla="*/ 2035224 h 6812607"/>
              <a:gd name="connsiteX7842" fmla="*/ 5627564 w 6682383"/>
              <a:gd name="connsiteY7842" fmla="*/ 2035224 h 6812607"/>
              <a:gd name="connsiteX7843" fmla="*/ 5618261 w 6682383"/>
              <a:gd name="connsiteY7843" fmla="*/ 2035224 h 6812607"/>
              <a:gd name="connsiteX7844" fmla="*/ 5625703 w 6682383"/>
              <a:gd name="connsiteY7844" fmla="*/ 2020342 h 6812607"/>
              <a:gd name="connsiteX7845" fmla="*/ 5461992 w 6682383"/>
              <a:gd name="connsiteY7845" fmla="*/ 2020342 h 6812607"/>
              <a:gd name="connsiteX7846" fmla="*/ 5469433 w 6682383"/>
              <a:gd name="connsiteY7846" fmla="*/ 2027783 h 6812607"/>
              <a:gd name="connsiteX7847" fmla="*/ 5461992 w 6682383"/>
              <a:gd name="connsiteY7847" fmla="*/ 2027783 h 6812607"/>
              <a:gd name="connsiteX7848" fmla="*/ 5461992 w 6682383"/>
              <a:gd name="connsiteY7848" fmla="*/ 2020342 h 6812607"/>
              <a:gd name="connsiteX7849" fmla="*/ 5752628 w 6682383"/>
              <a:gd name="connsiteY7849" fmla="*/ 2013392 h 6812607"/>
              <a:gd name="connsiteX7850" fmla="*/ 5759648 w 6682383"/>
              <a:gd name="connsiteY7850" fmla="*/ 2013831 h 6812607"/>
              <a:gd name="connsiteX7851" fmla="*/ 5774531 w 6682383"/>
              <a:gd name="connsiteY7851" fmla="*/ 2016621 h 6812607"/>
              <a:gd name="connsiteX7852" fmla="*/ 5796855 w 6682383"/>
              <a:gd name="connsiteY7852" fmla="*/ 2020342 h 6812607"/>
              <a:gd name="connsiteX7853" fmla="*/ 5808017 w 6682383"/>
              <a:gd name="connsiteY7853" fmla="*/ 2020342 h 6812607"/>
              <a:gd name="connsiteX7854" fmla="*/ 5811738 w 6682383"/>
              <a:gd name="connsiteY7854" fmla="*/ 2027783 h 6812607"/>
              <a:gd name="connsiteX7855" fmla="*/ 5811738 w 6682383"/>
              <a:gd name="connsiteY7855" fmla="*/ 2031504 h 6812607"/>
              <a:gd name="connsiteX7856" fmla="*/ 5804297 w 6682383"/>
              <a:gd name="connsiteY7856" fmla="*/ 2042666 h 6812607"/>
              <a:gd name="connsiteX7857" fmla="*/ 5789414 w 6682383"/>
              <a:gd name="connsiteY7857" fmla="*/ 2035224 h 6812607"/>
              <a:gd name="connsiteX7858" fmla="*/ 5781972 w 6682383"/>
              <a:gd name="connsiteY7858" fmla="*/ 2027783 h 6812607"/>
              <a:gd name="connsiteX7859" fmla="*/ 5770810 w 6682383"/>
              <a:gd name="connsiteY7859" fmla="*/ 2024062 h 6812607"/>
              <a:gd name="connsiteX7860" fmla="*/ 5759648 w 6682383"/>
              <a:gd name="connsiteY7860" fmla="*/ 2024062 h 6812607"/>
              <a:gd name="connsiteX7861" fmla="*/ 5757788 w 6682383"/>
              <a:gd name="connsiteY7861" fmla="*/ 2019411 h 6812607"/>
              <a:gd name="connsiteX7862" fmla="*/ 5744765 w 6682383"/>
              <a:gd name="connsiteY7862" fmla="*/ 2012900 h 6812607"/>
              <a:gd name="connsiteX7863" fmla="*/ 5752207 w 6682383"/>
              <a:gd name="connsiteY7863" fmla="*/ 2012900 h 6812607"/>
              <a:gd name="connsiteX7864" fmla="*/ 5752628 w 6682383"/>
              <a:gd name="connsiteY7864" fmla="*/ 2013392 h 6812607"/>
              <a:gd name="connsiteX7865" fmla="*/ 997149 w 6682383"/>
              <a:gd name="connsiteY7865" fmla="*/ 2012900 h 6812607"/>
              <a:gd name="connsiteX7866" fmla="*/ 997149 w 6682383"/>
              <a:gd name="connsiteY7866" fmla="*/ 2020342 h 6812607"/>
              <a:gd name="connsiteX7867" fmla="*/ 989707 w 6682383"/>
              <a:gd name="connsiteY7867" fmla="*/ 2027783 h 6812607"/>
              <a:gd name="connsiteX7868" fmla="*/ 5886152 w 6682383"/>
              <a:gd name="connsiteY7868" fmla="*/ 2005459 h 6812607"/>
              <a:gd name="connsiteX7869" fmla="*/ 5908476 w 6682383"/>
              <a:gd name="connsiteY7869" fmla="*/ 2005459 h 6812607"/>
              <a:gd name="connsiteX7870" fmla="*/ 5930801 w 6682383"/>
              <a:gd name="connsiteY7870" fmla="*/ 2012900 h 6812607"/>
              <a:gd name="connsiteX7871" fmla="*/ 5908476 w 6682383"/>
              <a:gd name="connsiteY7871" fmla="*/ 2012900 h 6812607"/>
              <a:gd name="connsiteX7872" fmla="*/ 5886152 w 6682383"/>
              <a:gd name="connsiteY7872" fmla="*/ 2009179 h 6812607"/>
              <a:gd name="connsiteX7873" fmla="*/ 5886152 w 6682383"/>
              <a:gd name="connsiteY7873" fmla="*/ 2005459 h 6812607"/>
              <a:gd name="connsiteX7874" fmla="*/ 1116211 w 6682383"/>
              <a:gd name="connsiteY7874" fmla="*/ 2005459 h 6812607"/>
              <a:gd name="connsiteX7875" fmla="*/ 1131094 w 6682383"/>
              <a:gd name="connsiteY7875" fmla="*/ 2005459 h 6812607"/>
              <a:gd name="connsiteX7876" fmla="*/ 1138535 w 6682383"/>
              <a:gd name="connsiteY7876" fmla="*/ 2035224 h 6812607"/>
              <a:gd name="connsiteX7877" fmla="*/ 1145977 w 6682383"/>
              <a:gd name="connsiteY7877" fmla="*/ 2027783 h 6812607"/>
              <a:gd name="connsiteX7878" fmla="*/ 1160859 w 6682383"/>
              <a:gd name="connsiteY7878" fmla="*/ 2027783 h 6812607"/>
              <a:gd name="connsiteX7879" fmla="*/ 1153418 w 6682383"/>
              <a:gd name="connsiteY7879" fmla="*/ 2035224 h 6812607"/>
              <a:gd name="connsiteX7880" fmla="*/ 1145977 w 6682383"/>
              <a:gd name="connsiteY7880" fmla="*/ 2042666 h 6812607"/>
              <a:gd name="connsiteX7881" fmla="*/ 1138535 w 6682383"/>
              <a:gd name="connsiteY7881" fmla="*/ 2050107 h 6812607"/>
              <a:gd name="connsiteX7882" fmla="*/ 1131094 w 6682383"/>
              <a:gd name="connsiteY7882" fmla="*/ 2057549 h 6812607"/>
              <a:gd name="connsiteX7883" fmla="*/ 1123652 w 6682383"/>
              <a:gd name="connsiteY7883" fmla="*/ 2057549 h 6812607"/>
              <a:gd name="connsiteX7884" fmla="*/ 1116211 w 6682383"/>
              <a:gd name="connsiteY7884" fmla="*/ 2031504 h 6812607"/>
              <a:gd name="connsiteX7885" fmla="*/ 1116211 w 6682383"/>
              <a:gd name="connsiteY7885" fmla="*/ 2005459 h 6812607"/>
              <a:gd name="connsiteX7886" fmla="*/ 5826621 w 6682383"/>
              <a:gd name="connsiteY7886" fmla="*/ 1998017 h 6812607"/>
              <a:gd name="connsiteX7887" fmla="*/ 5834062 w 6682383"/>
              <a:gd name="connsiteY7887" fmla="*/ 1998017 h 6812607"/>
              <a:gd name="connsiteX7888" fmla="*/ 5834062 w 6682383"/>
              <a:gd name="connsiteY7888" fmla="*/ 2005459 h 6812607"/>
              <a:gd name="connsiteX7889" fmla="*/ 5826621 w 6682383"/>
              <a:gd name="connsiteY7889" fmla="*/ 1998017 h 6812607"/>
              <a:gd name="connsiteX7890" fmla="*/ 5253633 w 6682383"/>
              <a:gd name="connsiteY7890" fmla="*/ 1998017 h 6812607"/>
              <a:gd name="connsiteX7891" fmla="*/ 5246191 w 6682383"/>
              <a:gd name="connsiteY7891" fmla="*/ 2005459 h 6812607"/>
              <a:gd name="connsiteX7892" fmla="*/ 5253633 w 6682383"/>
              <a:gd name="connsiteY7892" fmla="*/ 2005459 h 6812607"/>
              <a:gd name="connsiteX7893" fmla="*/ 5134570 w 6682383"/>
              <a:gd name="connsiteY7893" fmla="*/ 1998017 h 6812607"/>
              <a:gd name="connsiteX7894" fmla="*/ 5134570 w 6682383"/>
              <a:gd name="connsiteY7894" fmla="*/ 2005459 h 6812607"/>
              <a:gd name="connsiteX7895" fmla="*/ 5142011 w 6682383"/>
              <a:gd name="connsiteY7895" fmla="*/ 2005459 h 6812607"/>
              <a:gd name="connsiteX7896" fmla="*/ 5134570 w 6682383"/>
              <a:gd name="connsiteY7896" fmla="*/ 1998017 h 6812607"/>
              <a:gd name="connsiteX7897" fmla="*/ 5075039 w 6682383"/>
              <a:gd name="connsiteY7897" fmla="*/ 1998017 h 6812607"/>
              <a:gd name="connsiteX7898" fmla="*/ 5075039 w 6682383"/>
              <a:gd name="connsiteY7898" fmla="*/ 2005459 h 6812607"/>
              <a:gd name="connsiteX7899" fmla="*/ 5082480 w 6682383"/>
              <a:gd name="connsiteY7899" fmla="*/ 2005459 h 6812607"/>
              <a:gd name="connsiteX7900" fmla="*/ 5395019 w 6682383"/>
              <a:gd name="connsiteY7900" fmla="*/ 1990576 h 6812607"/>
              <a:gd name="connsiteX7901" fmla="*/ 5402461 w 6682383"/>
              <a:gd name="connsiteY7901" fmla="*/ 1990576 h 6812607"/>
              <a:gd name="connsiteX7902" fmla="*/ 5439668 w 6682383"/>
              <a:gd name="connsiteY7902" fmla="*/ 2012900 h 6812607"/>
              <a:gd name="connsiteX7903" fmla="*/ 5450830 w 6682383"/>
              <a:gd name="connsiteY7903" fmla="*/ 2020342 h 6812607"/>
              <a:gd name="connsiteX7904" fmla="*/ 5443388 w 6682383"/>
              <a:gd name="connsiteY7904" fmla="*/ 2027783 h 6812607"/>
              <a:gd name="connsiteX7905" fmla="*/ 5439668 w 6682383"/>
              <a:gd name="connsiteY7905" fmla="*/ 2035224 h 6812607"/>
              <a:gd name="connsiteX7906" fmla="*/ 5432226 w 6682383"/>
              <a:gd name="connsiteY7906" fmla="*/ 2027783 h 6812607"/>
              <a:gd name="connsiteX7907" fmla="*/ 5421064 w 6682383"/>
              <a:gd name="connsiteY7907" fmla="*/ 2024062 h 6812607"/>
              <a:gd name="connsiteX7908" fmla="*/ 5417343 w 6682383"/>
              <a:gd name="connsiteY7908" fmla="*/ 2020342 h 6812607"/>
              <a:gd name="connsiteX7909" fmla="*/ 5402461 w 6682383"/>
              <a:gd name="connsiteY7909" fmla="*/ 2005459 h 6812607"/>
              <a:gd name="connsiteX7910" fmla="*/ 1224112 w 6682383"/>
              <a:gd name="connsiteY7910" fmla="*/ 1990576 h 6812607"/>
              <a:gd name="connsiteX7911" fmla="*/ 1227832 w 6682383"/>
              <a:gd name="connsiteY7911" fmla="*/ 1990576 h 6812607"/>
              <a:gd name="connsiteX7912" fmla="*/ 1235274 w 6682383"/>
              <a:gd name="connsiteY7912" fmla="*/ 1990576 h 6812607"/>
              <a:gd name="connsiteX7913" fmla="*/ 1227832 w 6682383"/>
              <a:gd name="connsiteY7913" fmla="*/ 1998017 h 6812607"/>
              <a:gd name="connsiteX7914" fmla="*/ 1212949 w 6682383"/>
              <a:gd name="connsiteY7914" fmla="*/ 1998017 h 6812607"/>
              <a:gd name="connsiteX7915" fmla="*/ 1216670 w 6682383"/>
              <a:gd name="connsiteY7915" fmla="*/ 1994297 h 6812607"/>
              <a:gd name="connsiteX7916" fmla="*/ 1224112 w 6682383"/>
              <a:gd name="connsiteY7916" fmla="*/ 1990576 h 6812607"/>
              <a:gd name="connsiteX7917" fmla="*/ 1198067 w 6682383"/>
              <a:gd name="connsiteY7917" fmla="*/ 1990576 h 6812607"/>
              <a:gd name="connsiteX7918" fmla="*/ 1205508 w 6682383"/>
              <a:gd name="connsiteY7918" fmla="*/ 1998017 h 6812607"/>
              <a:gd name="connsiteX7919" fmla="*/ 1183184 w 6682383"/>
              <a:gd name="connsiteY7919" fmla="*/ 2005459 h 6812607"/>
              <a:gd name="connsiteX7920" fmla="*/ 1153418 w 6682383"/>
              <a:gd name="connsiteY7920" fmla="*/ 2005459 h 6812607"/>
              <a:gd name="connsiteX7921" fmla="*/ 1175742 w 6682383"/>
              <a:gd name="connsiteY7921" fmla="*/ 1998017 h 6812607"/>
              <a:gd name="connsiteX7922" fmla="*/ 5328047 w 6682383"/>
              <a:gd name="connsiteY7922" fmla="*/ 1975693 h 6812607"/>
              <a:gd name="connsiteX7923" fmla="*/ 5372695 w 6682383"/>
              <a:gd name="connsiteY7923" fmla="*/ 1983135 h 6812607"/>
              <a:gd name="connsiteX7924" fmla="*/ 5380136 w 6682383"/>
              <a:gd name="connsiteY7924" fmla="*/ 1990576 h 6812607"/>
              <a:gd name="connsiteX7925" fmla="*/ 5380136 w 6682383"/>
              <a:gd name="connsiteY7925" fmla="*/ 1994297 h 6812607"/>
              <a:gd name="connsiteX7926" fmla="*/ 5372695 w 6682383"/>
              <a:gd name="connsiteY7926" fmla="*/ 1998017 h 6812607"/>
              <a:gd name="connsiteX7927" fmla="*/ 5357812 w 6682383"/>
              <a:gd name="connsiteY7927" fmla="*/ 2005459 h 6812607"/>
              <a:gd name="connsiteX7928" fmla="*/ 5365254 w 6682383"/>
              <a:gd name="connsiteY7928" fmla="*/ 2005459 h 6812607"/>
              <a:gd name="connsiteX7929" fmla="*/ 5376416 w 6682383"/>
              <a:gd name="connsiteY7929" fmla="*/ 2005459 h 6812607"/>
              <a:gd name="connsiteX7930" fmla="*/ 5380136 w 6682383"/>
              <a:gd name="connsiteY7930" fmla="*/ 2005459 h 6812607"/>
              <a:gd name="connsiteX7931" fmla="*/ 5372695 w 6682383"/>
              <a:gd name="connsiteY7931" fmla="*/ 2012900 h 6812607"/>
              <a:gd name="connsiteX7932" fmla="*/ 5350371 w 6682383"/>
              <a:gd name="connsiteY7932" fmla="*/ 2012900 h 6812607"/>
              <a:gd name="connsiteX7933" fmla="*/ 5350371 w 6682383"/>
              <a:gd name="connsiteY7933" fmla="*/ 2005459 h 6812607"/>
              <a:gd name="connsiteX7934" fmla="*/ 5346650 w 6682383"/>
              <a:gd name="connsiteY7934" fmla="*/ 1994297 h 6812607"/>
              <a:gd name="connsiteX7935" fmla="*/ 5339209 w 6682383"/>
              <a:gd name="connsiteY7935" fmla="*/ 1983135 h 6812607"/>
              <a:gd name="connsiteX7936" fmla="*/ 5335488 w 6682383"/>
              <a:gd name="connsiteY7936" fmla="*/ 1990576 h 6812607"/>
              <a:gd name="connsiteX7937" fmla="*/ 5335488 w 6682383"/>
              <a:gd name="connsiteY7937" fmla="*/ 1983135 h 6812607"/>
              <a:gd name="connsiteX7938" fmla="*/ 5328047 w 6682383"/>
              <a:gd name="connsiteY7938" fmla="*/ 1975693 h 6812607"/>
              <a:gd name="connsiteX7939" fmla="*/ 5290840 w 6682383"/>
              <a:gd name="connsiteY7939" fmla="*/ 1975693 h 6812607"/>
              <a:gd name="connsiteX7940" fmla="*/ 5298281 w 6682383"/>
              <a:gd name="connsiteY7940" fmla="*/ 1983135 h 6812607"/>
              <a:gd name="connsiteX7941" fmla="*/ 5298281 w 6682383"/>
              <a:gd name="connsiteY7941" fmla="*/ 1975693 h 6812607"/>
              <a:gd name="connsiteX7942" fmla="*/ 5290840 w 6682383"/>
              <a:gd name="connsiteY7942" fmla="*/ 1975693 h 6812607"/>
              <a:gd name="connsiteX7943" fmla="*/ 5275957 w 6682383"/>
              <a:gd name="connsiteY7943" fmla="*/ 1968252 h 6812607"/>
              <a:gd name="connsiteX7944" fmla="*/ 5268515 w 6682383"/>
              <a:gd name="connsiteY7944" fmla="*/ 1975693 h 6812607"/>
              <a:gd name="connsiteX7945" fmla="*/ 5275957 w 6682383"/>
              <a:gd name="connsiteY7945" fmla="*/ 1975693 h 6812607"/>
              <a:gd name="connsiteX7946" fmla="*/ 5186660 w 6682383"/>
              <a:gd name="connsiteY7946" fmla="*/ 1968252 h 6812607"/>
              <a:gd name="connsiteX7947" fmla="*/ 5186660 w 6682383"/>
              <a:gd name="connsiteY7947" fmla="*/ 1975693 h 6812607"/>
              <a:gd name="connsiteX7948" fmla="*/ 5194101 w 6682383"/>
              <a:gd name="connsiteY7948" fmla="*/ 1975693 h 6812607"/>
              <a:gd name="connsiteX7949" fmla="*/ 5186660 w 6682383"/>
              <a:gd name="connsiteY7949" fmla="*/ 1968252 h 6812607"/>
              <a:gd name="connsiteX7950" fmla="*/ 5142011 w 6682383"/>
              <a:gd name="connsiteY7950" fmla="*/ 1968252 h 6812607"/>
              <a:gd name="connsiteX7951" fmla="*/ 5130849 w 6682383"/>
              <a:gd name="connsiteY7951" fmla="*/ 1971972 h 6812607"/>
              <a:gd name="connsiteX7952" fmla="*/ 5134570 w 6682383"/>
              <a:gd name="connsiteY7952" fmla="*/ 1983135 h 6812607"/>
              <a:gd name="connsiteX7953" fmla="*/ 5142011 w 6682383"/>
              <a:gd name="connsiteY7953" fmla="*/ 1983135 h 6812607"/>
              <a:gd name="connsiteX7954" fmla="*/ 5149453 w 6682383"/>
              <a:gd name="connsiteY7954" fmla="*/ 1990576 h 6812607"/>
              <a:gd name="connsiteX7955" fmla="*/ 5149453 w 6682383"/>
              <a:gd name="connsiteY7955" fmla="*/ 1983135 h 6812607"/>
              <a:gd name="connsiteX7956" fmla="*/ 5142011 w 6682383"/>
              <a:gd name="connsiteY7956" fmla="*/ 1983135 h 6812607"/>
              <a:gd name="connsiteX7957" fmla="*/ 5142011 w 6682383"/>
              <a:gd name="connsiteY7957" fmla="*/ 1968252 h 6812607"/>
              <a:gd name="connsiteX7958" fmla="*/ 5640586 w 6682383"/>
              <a:gd name="connsiteY7958" fmla="*/ 1960810 h 6812607"/>
              <a:gd name="connsiteX7959" fmla="*/ 5640586 w 6682383"/>
              <a:gd name="connsiteY7959" fmla="*/ 1968252 h 6812607"/>
              <a:gd name="connsiteX7960" fmla="*/ 5633144 w 6682383"/>
              <a:gd name="connsiteY7960" fmla="*/ 1968252 h 6812607"/>
              <a:gd name="connsiteX7961" fmla="*/ 5640586 w 6682383"/>
              <a:gd name="connsiteY7961" fmla="*/ 1960810 h 6812607"/>
              <a:gd name="connsiteX7962" fmla="*/ 5975449 w 6682383"/>
              <a:gd name="connsiteY7962" fmla="*/ 1953369 h 6812607"/>
              <a:gd name="connsiteX7963" fmla="*/ 5994052 w 6682383"/>
              <a:gd name="connsiteY7963" fmla="*/ 1957090 h 6812607"/>
              <a:gd name="connsiteX7964" fmla="*/ 6005215 w 6682383"/>
              <a:gd name="connsiteY7964" fmla="*/ 1968252 h 6812607"/>
              <a:gd name="connsiteX7965" fmla="*/ 5990332 w 6682383"/>
              <a:gd name="connsiteY7965" fmla="*/ 1960810 h 6812607"/>
              <a:gd name="connsiteX7966" fmla="*/ 5194101 w 6682383"/>
              <a:gd name="connsiteY7966" fmla="*/ 1953369 h 6812607"/>
              <a:gd name="connsiteX7967" fmla="*/ 5186660 w 6682383"/>
              <a:gd name="connsiteY7967" fmla="*/ 1957090 h 6812607"/>
              <a:gd name="connsiteX7968" fmla="*/ 5186660 w 6682383"/>
              <a:gd name="connsiteY7968" fmla="*/ 1960810 h 6812607"/>
              <a:gd name="connsiteX7969" fmla="*/ 5274096 w 6682383"/>
              <a:gd name="connsiteY7969" fmla="*/ 1949648 h 6812607"/>
              <a:gd name="connsiteX7970" fmla="*/ 5268515 w 6682383"/>
              <a:gd name="connsiteY7970" fmla="*/ 1953369 h 6812607"/>
              <a:gd name="connsiteX7971" fmla="*/ 5261074 w 6682383"/>
              <a:gd name="connsiteY7971" fmla="*/ 1960810 h 6812607"/>
              <a:gd name="connsiteX7972" fmla="*/ 5253633 w 6682383"/>
              <a:gd name="connsiteY7972" fmla="*/ 1960810 h 6812607"/>
              <a:gd name="connsiteX7973" fmla="*/ 5246191 w 6682383"/>
              <a:gd name="connsiteY7973" fmla="*/ 1960810 h 6812607"/>
              <a:gd name="connsiteX7974" fmla="*/ 5246191 w 6682383"/>
              <a:gd name="connsiteY7974" fmla="*/ 1968252 h 6812607"/>
              <a:gd name="connsiteX7975" fmla="*/ 5261074 w 6682383"/>
              <a:gd name="connsiteY7975" fmla="*/ 1975693 h 6812607"/>
              <a:gd name="connsiteX7976" fmla="*/ 5264795 w 6682383"/>
              <a:gd name="connsiteY7976" fmla="*/ 1975693 h 6812607"/>
              <a:gd name="connsiteX7977" fmla="*/ 5268515 w 6682383"/>
              <a:gd name="connsiteY7977" fmla="*/ 1968252 h 6812607"/>
              <a:gd name="connsiteX7978" fmla="*/ 5268515 w 6682383"/>
              <a:gd name="connsiteY7978" fmla="*/ 1960810 h 6812607"/>
              <a:gd name="connsiteX7979" fmla="*/ 5275957 w 6682383"/>
              <a:gd name="connsiteY7979" fmla="*/ 1953369 h 6812607"/>
              <a:gd name="connsiteX7980" fmla="*/ 5274096 w 6682383"/>
              <a:gd name="connsiteY7980" fmla="*/ 1949648 h 6812607"/>
              <a:gd name="connsiteX7981" fmla="*/ 5223867 w 6682383"/>
              <a:gd name="connsiteY7981" fmla="*/ 1945928 h 6812607"/>
              <a:gd name="connsiteX7982" fmla="*/ 5231308 w 6682383"/>
              <a:gd name="connsiteY7982" fmla="*/ 1953369 h 6812607"/>
              <a:gd name="connsiteX7983" fmla="*/ 5231308 w 6682383"/>
              <a:gd name="connsiteY7983" fmla="*/ 1945928 h 6812607"/>
              <a:gd name="connsiteX7984" fmla="*/ 5484316 w 6682383"/>
              <a:gd name="connsiteY7984" fmla="*/ 1938486 h 6812607"/>
              <a:gd name="connsiteX7985" fmla="*/ 5491758 w 6682383"/>
              <a:gd name="connsiteY7985" fmla="*/ 1945928 h 6812607"/>
              <a:gd name="connsiteX7986" fmla="*/ 5491758 w 6682383"/>
              <a:gd name="connsiteY7986" fmla="*/ 1938486 h 6812607"/>
              <a:gd name="connsiteX7987" fmla="*/ 5484316 w 6682383"/>
              <a:gd name="connsiteY7987" fmla="*/ 1938486 h 6812607"/>
              <a:gd name="connsiteX7988" fmla="*/ 1183184 w 6682383"/>
              <a:gd name="connsiteY7988" fmla="*/ 1938486 h 6812607"/>
              <a:gd name="connsiteX7989" fmla="*/ 1175742 w 6682383"/>
              <a:gd name="connsiteY7989" fmla="*/ 1960810 h 6812607"/>
              <a:gd name="connsiteX7990" fmla="*/ 1168301 w 6682383"/>
              <a:gd name="connsiteY7990" fmla="*/ 1971972 h 6812607"/>
              <a:gd name="connsiteX7991" fmla="*/ 1157139 w 6682383"/>
              <a:gd name="connsiteY7991" fmla="*/ 1986855 h 6812607"/>
              <a:gd name="connsiteX7992" fmla="*/ 1145977 w 6682383"/>
              <a:gd name="connsiteY7992" fmla="*/ 1998017 h 6812607"/>
              <a:gd name="connsiteX7993" fmla="*/ 1138535 w 6682383"/>
              <a:gd name="connsiteY7993" fmla="*/ 1998017 h 6812607"/>
              <a:gd name="connsiteX7994" fmla="*/ 1145977 w 6682383"/>
              <a:gd name="connsiteY7994" fmla="*/ 1983135 h 6812607"/>
              <a:gd name="connsiteX7995" fmla="*/ 1153418 w 6682383"/>
              <a:gd name="connsiteY7995" fmla="*/ 1983135 h 6812607"/>
              <a:gd name="connsiteX7996" fmla="*/ 1153418 w 6682383"/>
              <a:gd name="connsiteY7996" fmla="*/ 1975693 h 6812607"/>
              <a:gd name="connsiteX7997" fmla="*/ 1164580 w 6682383"/>
              <a:gd name="connsiteY7997" fmla="*/ 1968252 h 6812607"/>
              <a:gd name="connsiteX7998" fmla="*/ 1175742 w 6682383"/>
              <a:gd name="connsiteY7998" fmla="*/ 1949648 h 6812607"/>
              <a:gd name="connsiteX7999" fmla="*/ 1183184 w 6682383"/>
              <a:gd name="connsiteY7999" fmla="*/ 1938486 h 6812607"/>
              <a:gd name="connsiteX8000" fmla="*/ 5672212 w 6682383"/>
              <a:gd name="connsiteY8000" fmla="*/ 1935695 h 6812607"/>
              <a:gd name="connsiteX8001" fmla="*/ 5677793 w 6682383"/>
              <a:gd name="connsiteY8001" fmla="*/ 1938486 h 6812607"/>
              <a:gd name="connsiteX8002" fmla="*/ 5677793 w 6682383"/>
              <a:gd name="connsiteY8002" fmla="*/ 1945928 h 6812607"/>
              <a:gd name="connsiteX8003" fmla="*/ 5674072 w 6682383"/>
              <a:gd name="connsiteY8003" fmla="*/ 1945928 h 6812607"/>
              <a:gd name="connsiteX8004" fmla="*/ 5670351 w 6682383"/>
              <a:gd name="connsiteY8004" fmla="*/ 1953369 h 6812607"/>
              <a:gd name="connsiteX8005" fmla="*/ 5670351 w 6682383"/>
              <a:gd name="connsiteY8005" fmla="*/ 1942207 h 6812607"/>
              <a:gd name="connsiteX8006" fmla="*/ 5672212 w 6682383"/>
              <a:gd name="connsiteY8006" fmla="*/ 1935695 h 6812607"/>
              <a:gd name="connsiteX8007" fmla="*/ 5975449 w 6682383"/>
              <a:gd name="connsiteY8007" fmla="*/ 1931045 h 6812607"/>
              <a:gd name="connsiteX8008" fmla="*/ 5971728 w 6682383"/>
              <a:gd name="connsiteY8008" fmla="*/ 1938486 h 6812607"/>
              <a:gd name="connsiteX8009" fmla="*/ 5971728 w 6682383"/>
              <a:gd name="connsiteY8009" fmla="*/ 1934766 h 6812607"/>
              <a:gd name="connsiteX8010" fmla="*/ 5975449 w 6682383"/>
              <a:gd name="connsiteY8010" fmla="*/ 1931045 h 6812607"/>
              <a:gd name="connsiteX8011" fmla="*/ 5688955 w 6682383"/>
              <a:gd name="connsiteY8011" fmla="*/ 1931045 h 6812607"/>
              <a:gd name="connsiteX8012" fmla="*/ 5700117 w 6682383"/>
              <a:gd name="connsiteY8012" fmla="*/ 1931045 h 6812607"/>
              <a:gd name="connsiteX8013" fmla="*/ 5703838 w 6682383"/>
              <a:gd name="connsiteY8013" fmla="*/ 1938486 h 6812607"/>
              <a:gd name="connsiteX8014" fmla="*/ 5707558 w 6682383"/>
              <a:gd name="connsiteY8014" fmla="*/ 1938486 h 6812607"/>
              <a:gd name="connsiteX8015" fmla="*/ 5722441 w 6682383"/>
              <a:gd name="connsiteY8015" fmla="*/ 1942207 h 6812607"/>
              <a:gd name="connsiteX8016" fmla="*/ 5715000 w 6682383"/>
              <a:gd name="connsiteY8016" fmla="*/ 1945928 h 6812607"/>
              <a:gd name="connsiteX8017" fmla="*/ 5700117 w 6682383"/>
              <a:gd name="connsiteY8017" fmla="*/ 1938486 h 6812607"/>
              <a:gd name="connsiteX8018" fmla="*/ 5688955 w 6682383"/>
              <a:gd name="connsiteY8018" fmla="*/ 1934766 h 6812607"/>
              <a:gd name="connsiteX8019" fmla="*/ 5688955 w 6682383"/>
              <a:gd name="connsiteY8019" fmla="*/ 1931045 h 6812607"/>
              <a:gd name="connsiteX8020" fmla="*/ 5532685 w 6682383"/>
              <a:gd name="connsiteY8020" fmla="*/ 1931045 h 6812607"/>
              <a:gd name="connsiteX8021" fmla="*/ 5528965 w 6682383"/>
              <a:gd name="connsiteY8021" fmla="*/ 1938486 h 6812607"/>
              <a:gd name="connsiteX8022" fmla="*/ 5536406 w 6682383"/>
              <a:gd name="connsiteY8022" fmla="*/ 1938486 h 6812607"/>
              <a:gd name="connsiteX8023" fmla="*/ 5532685 w 6682383"/>
              <a:gd name="connsiteY8023" fmla="*/ 1931045 h 6812607"/>
              <a:gd name="connsiteX8024" fmla="*/ 5335488 w 6682383"/>
              <a:gd name="connsiteY8024" fmla="*/ 1931045 h 6812607"/>
              <a:gd name="connsiteX8025" fmla="*/ 5342929 w 6682383"/>
              <a:gd name="connsiteY8025" fmla="*/ 1931045 h 6812607"/>
              <a:gd name="connsiteX8026" fmla="*/ 5339209 w 6682383"/>
              <a:gd name="connsiteY8026" fmla="*/ 1938486 h 6812607"/>
              <a:gd name="connsiteX8027" fmla="*/ 5335488 w 6682383"/>
              <a:gd name="connsiteY8027" fmla="*/ 1931045 h 6812607"/>
              <a:gd name="connsiteX8028" fmla="*/ 5175498 w 6682383"/>
              <a:gd name="connsiteY8028" fmla="*/ 1931045 h 6812607"/>
              <a:gd name="connsiteX8029" fmla="*/ 5171777 w 6682383"/>
              <a:gd name="connsiteY8029" fmla="*/ 1934766 h 6812607"/>
              <a:gd name="connsiteX8030" fmla="*/ 5179218 w 6682383"/>
              <a:gd name="connsiteY8030" fmla="*/ 1938486 h 6812607"/>
              <a:gd name="connsiteX8031" fmla="*/ 5175498 w 6682383"/>
              <a:gd name="connsiteY8031" fmla="*/ 1931045 h 6812607"/>
              <a:gd name="connsiteX8032" fmla="*/ 1098538 w 6682383"/>
              <a:gd name="connsiteY8032" fmla="*/ 1930347 h 6812607"/>
              <a:gd name="connsiteX8033" fmla="*/ 1101328 w 6682383"/>
              <a:gd name="connsiteY8033" fmla="*/ 1931045 h 6812607"/>
              <a:gd name="connsiteX8034" fmla="*/ 1071563 w 6682383"/>
              <a:gd name="connsiteY8034" fmla="*/ 1953369 h 6812607"/>
              <a:gd name="connsiteX8035" fmla="*/ 1052959 w 6682383"/>
              <a:gd name="connsiteY8035" fmla="*/ 1975693 h 6812607"/>
              <a:gd name="connsiteX8036" fmla="*/ 1041797 w 6682383"/>
              <a:gd name="connsiteY8036" fmla="*/ 1990576 h 6812607"/>
              <a:gd name="connsiteX8037" fmla="*/ 1026914 w 6682383"/>
              <a:gd name="connsiteY8037" fmla="*/ 1998017 h 6812607"/>
              <a:gd name="connsiteX8038" fmla="*/ 1019473 w 6682383"/>
              <a:gd name="connsiteY8038" fmla="*/ 1998017 h 6812607"/>
              <a:gd name="connsiteX8039" fmla="*/ 1026914 w 6682383"/>
              <a:gd name="connsiteY8039" fmla="*/ 1990576 h 6812607"/>
              <a:gd name="connsiteX8040" fmla="*/ 1098538 w 6682383"/>
              <a:gd name="connsiteY8040" fmla="*/ 1930347 h 6812607"/>
              <a:gd name="connsiteX8041" fmla="*/ 5119687 w 6682383"/>
              <a:gd name="connsiteY8041" fmla="*/ 1923603 h 6812607"/>
              <a:gd name="connsiteX8042" fmla="*/ 5119687 w 6682383"/>
              <a:gd name="connsiteY8042" fmla="*/ 1931045 h 6812607"/>
              <a:gd name="connsiteX8043" fmla="*/ 5127129 w 6682383"/>
              <a:gd name="connsiteY8043" fmla="*/ 1931045 h 6812607"/>
              <a:gd name="connsiteX8044" fmla="*/ 5127129 w 6682383"/>
              <a:gd name="connsiteY8044" fmla="*/ 1923603 h 6812607"/>
              <a:gd name="connsiteX8045" fmla="*/ 5119687 w 6682383"/>
              <a:gd name="connsiteY8045" fmla="*/ 1923603 h 6812607"/>
              <a:gd name="connsiteX8046" fmla="*/ 5111316 w 6682383"/>
              <a:gd name="connsiteY8046" fmla="*/ 1918952 h 6812607"/>
              <a:gd name="connsiteX8047" fmla="*/ 5108525 w 6682383"/>
              <a:gd name="connsiteY8047" fmla="*/ 1919882 h 6812607"/>
              <a:gd name="connsiteX8048" fmla="*/ 5104804 w 6682383"/>
              <a:gd name="connsiteY8048" fmla="*/ 1923603 h 6812607"/>
              <a:gd name="connsiteX8049" fmla="*/ 5112246 w 6682383"/>
              <a:gd name="connsiteY8049" fmla="*/ 1923603 h 6812607"/>
              <a:gd name="connsiteX8050" fmla="*/ 5111316 w 6682383"/>
              <a:gd name="connsiteY8050" fmla="*/ 1918952 h 6812607"/>
              <a:gd name="connsiteX8051" fmla="*/ 5938242 w 6682383"/>
              <a:gd name="connsiteY8051" fmla="*/ 1916162 h 6812607"/>
              <a:gd name="connsiteX8052" fmla="*/ 5968008 w 6682383"/>
              <a:gd name="connsiteY8052" fmla="*/ 1945928 h 6812607"/>
              <a:gd name="connsiteX8053" fmla="*/ 5953125 w 6682383"/>
              <a:gd name="connsiteY8053" fmla="*/ 1938486 h 6812607"/>
              <a:gd name="connsiteX8054" fmla="*/ 5938242 w 6682383"/>
              <a:gd name="connsiteY8054" fmla="*/ 1916162 h 6812607"/>
              <a:gd name="connsiteX8055" fmla="*/ 5484316 w 6682383"/>
              <a:gd name="connsiteY8055" fmla="*/ 1916162 h 6812607"/>
              <a:gd name="connsiteX8056" fmla="*/ 5484316 w 6682383"/>
              <a:gd name="connsiteY8056" fmla="*/ 1931045 h 6812607"/>
              <a:gd name="connsiteX8057" fmla="*/ 5499199 w 6682383"/>
              <a:gd name="connsiteY8057" fmla="*/ 1931045 h 6812607"/>
              <a:gd name="connsiteX8058" fmla="*/ 5484316 w 6682383"/>
              <a:gd name="connsiteY8058" fmla="*/ 1916162 h 6812607"/>
              <a:gd name="connsiteX8059" fmla="*/ 5521523 w 6682383"/>
              <a:gd name="connsiteY8059" fmla="*/ 1901279 h 6812607"/>
              <a:gd name="connsiteX8060" fmla="*/ 5514082 w 6682383"/>
              <a:gd name="connsiteY8060" fmla="*/ 1908720 h 6812607"/>
              <a:gd name="connsiteX8061" fmla="*/ 5514082 w 6682383"/>
              <a:gd name="connsiteY8061" fmla="*/ 1923603 h 6812607"/>
              <a:gd name="connsiteX8062" fmla="*/ 5521523 w 6682383"/>
              <a:gd name="connsiteY8062" fmla="*/ 1916162 h 6812607"/>
              <a:gd name="connsiteX8063" fmla="*/ 5521523 w 6682383"/>
              <a:gd name="connsiteY8063" fmla="*/ 1908720 h 6812607"/>
              <a:gd name="connsiteX8064" fmla="*/ 5532685 w 6682383"/>
              <a:gd name="connsiteY8064" fmla="*/ 1916162 h 6812607"/>
              <a:gd name="connsiteX8065" fmla="*/ 5540127 w 6682383"/>
              <a:gd name="connsiteY8065" fmla="*/ 1916162 h 6812607"/>
              <a:gd name="connsiteX8066" fmla="*/ 5540127 w 6682383"/>
              <a:gd name="connsiteY8066" fmla="*/ 1908720 h 6812607"/>
              <a:gd name="connsiteX8067" fmla="*/ 5528965 w 6682383"/>
              <a:gd name="connsiteY8067" fmla="*/ 1901279 h 6812607"/>
              <a:gd name="connsiteX8068" fmla="*/ 3006328 w 6682383"/>
              <a:gd name="connsiteY8068" fmla="*/ 1901279 h 6812607"/>
              <a:gd name="connsiteX8069" fmla="*/ 3013770 w 6682383"/>
              <a:gd name="connsiteY8069" fmla="*/ 1908720 h 6812607"/>
              <a:gd name="connsiteX8070" fmla="*/ 3013770 w 6682383"/>
              <a:gd name="connsiteY8070" fmla="*/ 1901279 h 6812607"/>
              <a:gd name="connsiteX8071" fmla="*/ 1413867 w 6682383"/>
              <a:gd name="connsiteY8071" fmla="*/ 1901279 h 6812607"/>
              <a:gd name="connsiteX8072" fmla="*/ 1413867 w 6682383"/>
              <a:gd name="connsiteY8072" fmla="*/ 1908720 h 6812607"/>
              <a:gd name="connsiteX8073" fmla="*/ 1421309 w 6682383"/>
              <a:gd name="connsiteY8073" fmla="*/ 1901279 h 6812607"/>
              <a:gd name="connsiteX8074" fmla="*/ 1413867 w 6682383"/>
              <a:gd name="connsiteY8074" fmla="*/ 1901279 h 6812607"/>
              <a:gd name="connsiteX8075" fmla="*/ 1220391 w 6682383"/>
              <a:gd name="connsiteY8075" fmla="*/ 1901279 h 6812607"/>
              <a:gd name="connsiteX8076" fmla="*/ 1220391 w 6682383"/>
              <a:gd name="connsiteY8076" fmla="*/ 1916162 h 6812607"/>
              <a:gd name="connsiteX8077" fmla="*/ 1212949 w 6682383"/>
              <a:gd name="connsiteY8077" fmla="*/ 1916162 h 6812607"/>
              <a:gd name="connsiteX8078" fmla="*/ 1212949 w 6682383"/>
              <a:gd name="connsiteY8078" fmla="*/ 1908720 h 6812607"/>
              <a:gd name="connsiteX8079" fmla="*/ 1216670 w 6682383"/>
              <a:gd name="connsiteY8079" fmla="*/ 1905000 h 6812607"/>
              <a:gd name="connsiteX8080" fmla="*/ 1220391 w 6682383"/>
              <a:gd name="connsiteY8080" fmla="*/ 1901279 h 6812607"/>
              <a:gd name="connsiteX8081" fmla="*/ 1131094 w 6682383"/>
              <a:gd name="connsiteY8081" fmla="*/ 1901279 h 6812607"/>
              <a:gd name="connsiteX8082" fmla="*/ 1116211 w 6682383"/>
              <a:gd name="connsiteY8082" fmla="*/ 1916162 h 6812607"/>
              <a:gd name="connsiteX8083" fmla="*/ 1116211 w 6682383"/>
              <a:gd name="connsiteY8083" fmla="*/ 1908720 h 6812607"/>
              <a:gd name="connsiteX8084" fmla="*/ 1131094 w 6682383"/>
              <a:gd name="connsiteY8084" fmla="*/ 1901279 h 6812607"/>
              <a:gd name="connsiteX8085" fmla="*/ 5499199 w 6682383"/>
              <a:gd name="connsiteY8085" fmla="*/ 1893838 h 6812607"/>
              <a:gd name="connsiteX8086" fmla="*/ 5499199 w 6682383"/>
              <a:gd name="connsiteY8086" fmla="*/ 1901279 h 6812607"/>
              <a:gd name="connsiteX8087" fmla="*/ 5506640 w 6682383"/>
              <a:gd name="connsiteY8087" fmla="*/ 1901279 h 6812607"/>
              <a:gd name="connsiteX8088" fmla="*/ 5499199 w 6682383"/>
              <a:gd name="connsiteY8088" fmla="*/ 1893838 h 6812607"/>
              <a:gd name="connsiteX8089" fmla="*/ 5819179 w 6682383"/>
              <a:gd name="connsiteY8089" fmla="*/ 1886396 h 6812607"/>
              <a:gd name="connsiteX8090" fmla="*/ 5826621 w 6682383"/>
              <a:gd name="connsiteY8090" fmla="*/ 1886396 h 6812607"/>
              <a:gd name="connsiteX8091" fmla="*/ 5830342 w 6682383"/>
              <a:gd name="connsiteY8091" fmla="*/ 1886396 h 6812607"/>
              <a:gd name="connsiteX8092" fmla="*/ 5841504 w 6682383"/>
              <a:gd name="connsiteY8092" fmla="*/ 1886396 h 6812607"/>
              <a:gd name="connsiteX8093" fmla="*/ 5856386 w 6682383"/>
              <a:gd name="connsiteY8093" fmla="*/ 1893838 h 6812607"/>
              <a:gd name="connsiteX8094" fmla="*/ 5841504 w 6682383"/>
              <a:gd name="connsiteY8094" fmla="*/ 1893838 h 6812607"/>
              <a:gd name="connsiteX8095" fmla="*/ 5313164 w 6682383"/>
              <a:gd name="connsiteY8095" fmla="*/ 1886396 h 6812607"/>
              <a:gd name="connsiteX8096" fmla="*/ 5320605 w 6682383"/>
              <a:gd name="connsiteY8096" fmla="*/ 1890117 h 6812607"/>
              <a:gd name="connsiteX8097" fmla="*/ 5328047 w 6682383"/>
              <a:gd name="connsiteY8097" fmla="*/ 1893838 h 6812607"/>
              <a:gd name="connsiteX8098" fmla="*/ 5320605 w 6682383"/>
              <a:gd name="connsiteY8098" fmla="*/ 1886396 h 6812607"/>
              <a:gd name="connsiteX8099" fmla="*/ 5313164 w 6682383"/>
              <a:gd name="connsiteY8099" fmla="*/ 1886396 h 6812607"/>
              <a:gd name="connsiteX8100" fmla="*/ 3036094 w 6682383"/>
              <a:gd name="connsiteY8100" fmla="*/ 1886396 h 6812607"/>
              <a:gd name="connsiteX8101" fmla="*/ 3036094 w 6682383"/>
              <a:gd name="connsiteY8101" fmla="*/ 1893838 h 6812607"/>
              <a:gd name="connsiteX8102" fmla="*/ 3039814 w 6682383"/>
              <a:gd name="connsiteY8102" fmla="*/ 1890117 h 6812607"/>
              <a:gd name="connsiteX8103" fmla="*/ 3043535 w 6682383"/>
              <a:gd name="connsiteY8103" fmla="*/ 1886396 h 6812607"/>
              <a:gd name="connsiteX8104" fmla="*/ 3036094 w 6682383"/>
              <a:gd name="connsiteY8104" fmla="*/ 1886396 h 6812607"/>
              <a:gd name="connsiteX8105" fmla="*/ 1257598 w 6682383"/>
              <a:gd name="connsiteY8105" fmla="*/ 1886396 h 6812607"/>
              <a:gd name="connsiteX8106" fmla="*/ 1227832 w 6682383"/>
              <a:gd name="connsiteY8106" fmla="*/ 1916162 h 6812607"/>
              <a:gd name="connsiteX8107" fmla="*/ 1235274 w 6682383"/>
              <a:gd name="connsiteY8107" fmla="*/ 1908720 h 6812607"/>
              <a:gd name="connsiteX8108" fmla="*/ 5461992 w 6682383"/>
              <a:gd name="connsiteY8108" fmla="*/ 1878955 h 6812607"/>
              <a:gd name="connsiteX8109" fmla="*/ 5461992 w 6682383"/>
              <a:gd name="connsiteY8109" fmla="*/ 1886396 h 6812607"/>
              <a:gd name="connsiteX8110" fmla="*/ 5469433 w 6682383"/>
              <a:gd name="connsiteY8110" fmla="*/ 1886396 h 6812607"/>
              <a:gd name="connsiteX8111" fmla="*/ 5461992 w 6682383"/>
              <a:gd name="connsiteY8111" fmla="*/ 1878955 h 6812607"/>
              <a:gd name="connsiteX8112" fmla="*/ 5261074 w 6682383"/>
              <a:gd name="connsiteY8112" fmla="*/ 1878955 h 6812607"/>
              <a:gd name="connsiteX8113" fmla="*/ 5253633 w 6682383"/>
              <a:gd name="connsiteY8113" fmla="*/ 1886396 h 6812607"/>
              <a:gd name="connsiteX8114" fmla="*/ 5253633 w 6682383"/>
              <a:gd name="connsiteY8114" fmla="*/ 1890117 h 6812607"/>
              <a:gd name="connsiteX8115" fmla="*/ 5257353 w 6682383"/>
              <a:gd name="connsiteY8115" fmla="*/ 1890117 h 6812607"/>
              <a:gd name="connsiteX8116" fmla="*/ 5261074 w 6682383"/>
              <a:gd name="connsiteY8116" fmla="*/ 1886396 h 6812607"/>
              <a:gd name="connsiteX8117" fmla="*/ 5261074 w 6682383"/>
              <a:gd name="connsiteY8117" fmla="*/ 1878955 h 6812607"/>
              <a:gd name="connsiteX8118" fmla="*/ 1428750 w 6682383"/>
              <a:gd name="connsiteY8118" fmla="*/ 1878955 h 6812607"/>
              <a:gd name="connsiteX8119" fmla="*/ 1421309 w 6682383"/>
              <a:gd name="connsiteY8119" fmla="*/ 1886396 h 6812607"/>
              <a:gd name="connsiteX8120" fmla="*/ 1428750 w 6682383"/>
              <a:gd name="connsiteY8120" fmla="*/ 1886396 h 6812607"/>
              <a:gd name="connsiteX8121" fmla="*/ 1436192 w 6682383"/>
              <a:gd name="connsiteY8121" fmla="*/ 1886396 h 6812607"/>
              <a:gd name="connsiteX8122" fmla="*/ 5767090 w 6682383"/>
              <a:gd name="connsiteY8122" fmla="*/ 1871513 h 6812607"/>
              <a:gd name="connsiteX8123" fmla="*/ 5774531 w 6682383"/>
              <a:gd name="connsiteY8123" fmla="*/ 1871513 h 6812607"/>
              <a:gd name="connsiteX8124" fmla="*/ 5781972 w 6682383"/>
              <a:gd name="connsiteY8124" fmla="*/ 1871513 h 6812607"/>
              <a:gd name="connsiteX8125" fmla="*/ 5774531 w 6682383"/>
              <a:gd name="connsiteY8125" fmla="*/ 1878955 h 6812607"/>
              <a:gd name="connsiteX8126" fmla="*/ 5767090 w 6682383"/>
              <a:gd name="connsiteY8126" fmla="*/ 1871513 h 6812607"/>
              <a:gd name="connsiteX8127" fmla="*/ 5402461 w 6682383"/>
              <a:gd name="connsiteY8127" fmla="*/ 1871513 h 6812607"/>
              <a:gd name="connsiteX8128" fmla="*/ 5402461 w 6682383"/>
              <a:gd name="connsiteY8128" fmla="*/ 1878955 h 6812607"/>
              <a:gd name="connsiteX8129" fmla="*/ 5402461 w 6682383"/>
              <a:gd name="connsiteY8129" fmla="*/ 1886396 h 6812607"/>
              <a:gd name="connsiteX8130" fmla="*/ 5395019 w 6682383"/>
              <a:gd name="connsiteY8130" fmla="*/ 1890117 h 6812607"/>
              <a:gd name="connsiteX8131" fmla="*/ 5409902 w 6682383"/>
              <a:gd name="connsiteY8131" fmla="*/ 1893838 h 6812607"/>
              <a:gd name="connsiteX8132" fmla="*/ 5328047 w 6682383"/>
              <a:gd name="connsiteY8132" fmla="*/ 1871513 h 6812607"/>
              <a:gd name="connsiteX8133" fmla="*/ 5328047 w 6682383"/>
              <a:gd name="connsiteY8133" fmla="*/ 1878955 h 6812607"/>
              <a:gd name="connsiteX8134" fmla="*/ 5335488 w 6682383"/>
              <a:gd name="connsiteY8134" fmla="*/ 1871513 h 6812607"/>
              <a:gd name="connsiteX8135" fmla="*/ 1175742 w 6682383"/>
              <a:gd name="connsiteY8135" fmla="*/ 1871513 h 6812607"/>
              <a:gd name="connsiteX8136" fmla="*/ 1153418 w 6682383"/>
              <a:gd name="connsiteY8136" fmla="*/ 1893838 h 6812607"/>
              <a:gd name="connsiteX8137" fmla="*/ 1145977 w 6682383"/>
              <a:gd name="connsiteY8137" fmla="*/ 1897558 h 6812607"/>
              <a:gd name="connsiteX8138" fmla="*/ 1131094 w 6682383"/>
              <a:gd name="connsiteY8138" fmla="*/ 1901279 h 6812607"/>
              <a:gd name="connsiteX8139" fmla="*/ 1145977 w 6682383"/>
              <a:gd name="connsiteY8139" fmla="*/ 1886396 h 6812607"/>
              <a:gd name="connsiteX8140" fmla="*/ 1175742 w 6682383"/>
              <a:gd name="connsiteY8140" fmla="*/ 1871513 h 6812607"/>
              <a:gd name="connsiteX8141" fmla="*/ 5968008 w 6682383"/>
              <a:gd name="connsiteY8141" fmla="*/ 1849189 h 6812607"/>
              <a:gd name="connsiteX8142" fmla="*/ 5975449 w 6682383"/>
              <a:gd name="connsiteY8142" fmla="*/ 1849189 h 6812607"/>
              <a:gd name="connsiteX8143" fmla="*/ 5968008 w 6682383"/>
              <a:gd name="connsiteY8143" fmla="*/ 1856631 h 6812607"/>
              <a:gd name="connsiteX8144" fmla="*/ 5960566 w 6682383"/>
              <a:gd name="connsiteY8144" fmla="*/ 1856631 h 6812607"/>
              <a:gd name="connsiteX8145" fmla="*/ 5759648 w 6682383"/>
              <a:gd name="connsiteY8145" fmla="*/ 1849189 h 6812607"/>
              <a:gd name="connsiteX8146" fmla="*/ 5774531 w 6682383"/>
              <a:gd name="connsiteY8146" fmla="*/ 1849189 h 6812607"/>
              <a:gd name="connsiteX8147" fmla="*/ 5781972 w 6682383"/>
              <a:gd name="connsiteY8147" fmla="*/ 1849189 h 6812607"/>
              <a:gd name="connsiteX8148" fmla="*/ 5781972 w 6682383"/>
              <a:gd name="connsiteY8148" fmla="*/ 1856631 h 6812607"/>
              <a:gd name="connsiteX8149" fmla="*/ 5770810 w 6682383"/>
              <a:gd name="connsiteY8149" fmla="*/ 1864072 h 6812607"/>
              <a:gd name="connsiteX8150" fmla="*/ 5767090 w 6682383"/>
              <a:gd name="connsiteY8150" fmla="*/ 1856631 h 6812607"/>
              <a:gd name="connsiteX8151" fmla="*/ 5759648 w 6682383"/>
              <a:gd name="connsiteY8151" fmla="*/ 1849189 h 6812607"/>
              <a:gd name="connsiteX8152" fmla="*/ 5744765 w 6682383"/>
              <a:gd name="connsiteY8152" fmla="*/ 1849189 h 6812607"/>
              <a:gd name="connsiteX8153" fmla="*/ 5752207 w 6682383"/>
              <a:gd name="connsiteY8153" fmla="*/ 1849189 h 6812607"/>
              <a:gd name="connsiteX8154" fmla="*/ 5752207 w 6682383"/>
              <a:gd name="connsiteY8154" fmla="*/ 1856631 h 6812607"/>
              <a:gd name="connsiteX8155" fmla="*/ 5744765 w 6682383"/>
              <a:gd name="connsiteY8155" fmla="*/ 1856631 h 6812607"/>
              <a:gd name="connsiteX8156" fmla="*/ 5744765 w 6682383"/>
              <a:gd name="connsiteY8156" fmla="*/ 1849189 h 6812607"/>
              <a:gd name="connsiteX8157" fmla="*/ 1592461 w 6682383"/>
              <a:gd name="connsiteY8157" fmla="*/ 1849189 h 6812607"/>
              <a:gd name="connsiteX8158" fmla="*/ 1592461 w 6682383"/>
              <a:gd name="connsiteY8158" fmla="*/ 1856631 h 6812607"/>
              <a:gd name="connsiteX8159" fmla="*/ 1599903 w 6682383"/>
              <a:gd name="connsiteY8159" fmla="*/ 1856631 h 6812607"/>
              <a:gd name="connsiteX8160" fmla="*/ 1599903 w 6682383"/>
              <a:gd name="connsiteY8160" fmla="*/ 1849189 h 6812607"/>
              <a:gd name="connsiteX8161" fmla="*/ 1257598 w 6682383"/>
              <a:gd name="connsiteY8161" fmla="*/ 1849189 h 6812607"/>
              <a:gd name="connsiteX8162" fmla="*/ 1257598 w 6682383"/>
              <a:gd name="connsiteY8162" fmla="*/ 1864072 h 6812607"/>
              <a:gd name="connsiteX8163" fmla="*/ 1253877 w 6682383"/>
              <a:gd name="connsiteY8163" fmla="*/ 1878955 h 6812607"/>
              <a:gd name="connsiteX8164" fmla="*/ 1246436 w 6682383"/>
              <a:gd name="connsiteY8164" fmla="*/ 1875234 h 6812607"/>
              <a:gd name="connsiteX8165" fmla="*/ 1246436 w 6682383"/>
              <a:gd name="connsiteY8165" fmla="*/ 1860351 h 6812607"/>
              <a:gd name="connsiteX8166" fmla="*/ 1257598 w 6682383"/>
              <a:gd name="connsiteY8166" fmla="*/ 1849189 h 6812607"/>
              <a:gd name="connsiteX8167" fmla="*/ 1202802 w 6682383"/>
              <a:gd name="connsiteY8167" fmla="*/ 1848512 h 6812607"/>
              <a:gd name="connsiteX8168" fmla="*/ 1190625 w 6682383"/>
              <a:gd name="connsiteY8168" fmla="*/ 1856631 h 6812607"/>
              <a:gd name="connsiteX8169" fmla="*/ 1198067 w 6682383"/>
              <a:gd name="connsiteY8169" fmla="*/ 1849189 h 6812607"/>
              <a:gd name="connsiteX8170" fmla="*/ 5953125 w 6682383"/>
              <a:gd name="connsiteY8170" fmla="*/ 1841748 h 6812607"/>
              <a:gd name="connsiteX8171" fmla="*/ 5938242 w 6682383"/>
              <a:gd name="connsiteY8171" fmla="*/ 1856631 h 6812607"/>
              <a:gd name="connsiteX8172" fmla="*/ 5945683 w 6682383"/>
              <a:gd name="connsiteY8172" fmla="*/ 1849189 h 6812607"/>
              <a:gd name="connsiteX8173" fmla="*/ 1428750 w 6682383"/>
              <a:gd name="connsiteY8173" fmla="*/ 1841748 h 6812607"/>
              <a:gd name="connsiteX8174" fmla="*/ 1436192 w 6682383"/>
              <a:gd name="connsiteY8174" fmla="*/ 1841748 h 6812607"/>
              <a:gd name="connsiteX8175" fmla="*/ 1428750 w 6682383"/>
              <a:gd name="connsiteY8175" fmla="*/ 1849189 h 6812607"/>
              <a:gd name="connsiteX8176" fmla="*/ 1428750 w 6682383"/>
              <a:gd name="connsiteY8176" fmla="*/ 1841748 h 6812607"/>
              <a:gd name="connsiteX8177" fmla="*/ 1212949 w 6682383"/>
              <a:gd name="connsiteY8177" fmla="*/ 1841748 h 6812607"/>
              <a:gd name="connsiteX8178" fmla="*/ 1209229 w 6682383"/>
              <a:gd name="connsiteY8178" fmla="*/ 1845468 h 6812607"/>
              <a:gd name="connsiteX8179" fmla="*/ 1204578 w 6682383"/>
              <a:gd name="connsiteY8179" fmla="*/ 1848259 h 6812607"/>
              <a:gd name="connsiteX8180" fmla="*/ 1202802 w 6682383"/>
              <a:gd name="connsiteY8180" fmla="*/ 1848512 h 6812607"/>
              <a:gd name="connsiteX8181" fmla="*/ 5388973 w 6682383"/>
              <a:gd name="connsiteY8181" fmla="*/ 1839422 h 6812607"/>
              <a:gd name="connsiteX8182" fmla="*/ 5395019 w 6682383"/>
              <a:gd name="connsiteY8182" fmla="*/ 1841748 h 6812607"/>
              <a:gd name="connsiteX8183" fmla="*/ 5402461 w 6682383"/>
              <a:gd name="connsiteY8183" fmla="*/ 1849189 h 6812607"/>
              <a:gd name="connsiteX8184" fmla="*/ 5387578 w 6682383"/>
              <a:gd name="connsiteY8184" fmla="*/ 1849189 h 6812607"/>
              <a:gd name="connsiteX8185" fmla="*/ 5388973 w 6682383"/>
              <a:gd name="connsiteY8185" fmla="*/ 1839422 h 6812607"/>
              <a:gd name="connsiteX8186" fmla="*/ 5834062 w 6682383"/>
              <a:gd name="connsiteY8186" fmla="*/ 1834306 h 6812607"/>
              <a:gd name="connsiteX8187" fmla="*/ 5841504 w 6682383"/>
              <a:gd name="connsiteY8187" fmla="*/ 1841748 h 6812607"/>
              <a:gd name="connsiteX8188" fmla="*/ 5834062 w 6682383"/>
              <a:gd name="connsiteY8188" fmla="*/ 1841748 h 6812607"/>
              <a:gd name="connsiteX8189" fmla="*/ 5305722 w 6682383"/>
              <a:gd name="connsiteY8189" fmla="*/ 1834306 h 6812607"/>
              <a:gd name="connsiteX8190" fmla="*/ 5305722 w 6682383"/>
              <a:gd name="connsiteY8190" fmla="*/ 1841748 h 6812607"/>
              <a:gd name="connsiteX8191" fmla="*/ 5328047 w 6682383"/>
              <a:gd name="connsiteY8191" fmla="*/ 1849189 h 6812607"/>
              <a:gd name="connsiteX8192" fmla="*/ 5335488 w 6682383"/>
              <a:gd name="connsiteY8192" fmla="*/ 1849189 h 6812607"/>
              <a:gd name="connsiteX8193" fmla="*/ 5328047 w 6682383"/>
              <a:gd name="connsiteY8193" fmla="*/ 1841748 h 6812607"/>
              <a:gd name="connsiteX8194" fmla="*/ 5316885 w 6682383"/>
              <a:gd name="connsiteY8194" fmla="*/ 1838027 h 6812607"/>
              <a:gd name="connsiteX8195" fmla="*/ 5305722 w 6682383"/>
              <a:gd name="connsiteY8195" fmla="*/ 1834306 h 6812607"/>
              <a:gd name="connsiteX8196" fmla="*/ 5067597 w 6682383"/>
              <a:gd name="connsiteY8196" fmla="*/ 1834306 h 6812607"/>
              <a:gd name="connsiteX8197" fmla="*/ 5082480 w 6682383"/>
              <a:gd name="connsiteY8197" fmla="*/ 1841748 h 6812607"/>
              <a:gd name="connsiteX8198" fmla="*/ 5075039 w 6682383"/>
              <a:gd name="connsiteY8198" fmla="*/ 1834306 h 6812607"/>
              <a:gd name="connsiteX8199" fmla="*/ 1607344 w 6682383"/>
              <a:gd name="connsiteY8199" fmla="*/ 1834306 h 6812607"/>
              <a:gd name="connsiteX8200" fmla="*/ 1599903 w 6682383"/>
              <a:gd name="connsiteY8200" fmla="*/ 1841748 h 6812607"/>
              <a:gd name="connsiteX8201" fmla="*/ 1607344 w 6682383"/>
              <a:gd name="connsiteY8201" fmla="*/ 1841748 h 6812607"/>
              <a:gd name="connsiteX8202" fmla="*/ 1607344 w 6682383"/>
              <a:gd name="connsiteY8202" fmla="*/ 1834306 h 6812607"/>
              <a:gd name="connsiteX8203" fmla="*/ 1268760 w 6682383"/>
              <a:gd name="connsiteY8203" fmla="*/ 1834306 h 6812607"/>
              <a:gd name="connsiteX8204" fmla="*/ 1272481 w 6682383"/>
              <a:gd name="connsiteY8204" fmla="*/ 1838027 h 6812607"/>
              <a:gd name="connsiteX8205" fmla="*/ 1268760 w 6682383"/>
              <a:gd name="connsiteY8205" fmla="*/ 1845468 h 6812607"/>
              <a:gd name="connsiteX8206" fmla="*/ 1265039 w 6682383"/>
              <a:gd name="connsiteY8206" fmla="*/ 1841748 h 6812607"/>
              <a:gd name="connsiteX8207" fmla="*/ 1268760 w 6682383"/>
              <a:gd name="connsiteY8207" fmla="*/ 1834306 h 6812607"/>
              <a:gd name="connsiteX8208" fmla="*/ 5595937 w 6682383"/>
              <a:gd name="connsiteY8208" fmla="*/ 1819423 h 6812607"/>
              <a:gd name="connsiteX8209" fmla="*/ 5588496 w 6682383"/>
              <a:gd name="connsiteY8209" fmla="*/ 1823144 h 6812607"/>
              <a:gd name="connsiteX8210" fmla="*/ 5581054 w 6682383"/>
              <a:gd name="connsiteY8210" fmla="*/ 1826865 h 6812607"/>
              <a:gd name="connsiteX8211" fmla="*/ 5595937 w 6682383"/>
              <a:gd name="connsiteY8211" fmla="*/ 1834306 h 6812607"/>
              <a:gd name="connsiteX8212" fmla="*/ 5603379 w 6682383"/>
              <a:gd name="connsiteY8212" fmla="*/ 1819423 h 6812607"/>
              <a:gd name="connsiteX8213" fmla="*/ 5700117 w 6682383"/>
              <a:gd name="connsiteY8213" fmla="*/ 1815703 h 6812607"/>
              <a:gd name="connsiteX8214" fmla="*/ 5707558 w 6682383"/>
              <a:gd name="connsiteY8214" fmla="*/ 1819423 h 6812607"/>
              <a:gd name="connsiteX8215" fmla="*/ 5711279 w 6682383"/>
              <a:gd name="connsiteY8215" fmla="*/ 1826865 h 6812607"/>
              <a:gd name="connsiteX8216" fmla="*/ 5715000 w 6682383"/>
              <a:gd name="connsiteY8216" fmla="*/ 1826865 h 6812607"/>
              <a:gd name="connsiteX8217" fmla="*/ 5722441 w 6682383"/>
              <a:gd name="connsiteY8217" fmla="*/ 1826865 h 6812607"/>
              <a:gd name="connsiteX8218" fmla="*/ 5729883 w 6682383"/>
              <a:gd name="connsiteY8218" fmla="*/ 1834306 h 6812607"/>
              <a:gd name="connsiteX8219" fmla="*/ 5715000 w 6682383"/>
              <a:gd name="connsiteY8219" fmla="*/ 1834306 h 6812607"/>
              <a:gd name="connsiteX8220" fmla="*/ 5700117 w 6682383"/>
              <a:gd name="connsiteY8220" fmla="*/ 1830586 h 6812607"/>
              <a:gd name="connsiteX8221" fmla="*/ 5692676 w 6682383"/>
              <a:gd name="connsiteY8221" fmla="*/ 1826865 h 6812607"/>
              <a:gd name="connsiteX8222" fmla="*/ 5692676 w 6682383"/>
              <a:gd name="connsiteY8222" fmla="*/ 1819423 h 6812607"/>
              <a:gd name="connsiteX8223" fmla="*/ 5700117 w 6682383"/>
              <a:gd name="connsiteY8223" fmla="*/ 1815703 h 6812607"/>
              <a:gd name="connsiteX8224" fmla="*/ 1487351 w 6682383"/>
              <a:gd name="connsiteY8224" fmla="*/ 1815703 h 6812607"/>
              <a:gd name="connsiteX8225" fmla="*/ 1480840 w 6682383"/>
              <a:gd name="connsiteY8225" fmla="*/ 1819423 h 6812607"/>
              <a:gd name="connsiteX8226" fmla="*/ 1473399 w 6682383"/>
              <a:gd name="connsiteY8226" fmla="*/ 1820487 h 6812607"/>
              <a:gd name="connsiteX8227" fmla="*/ 1473399 w 6682383"/>
              <a:gd name="connsiteY8227" fmla="*/ 1826865 h 6812607"/>
              <a:gd name="connsiteX8228" fmla="*/ 1488281 w 6682383"/>
              <a:gd name="connsiteY8228" fmla="*/ 1834306 h 6812607"/>
              <a:gd name="connsiteX8229" fmla="*/ 1492002 w 6682383"/>
              <a:gd name="connsiteY8229" fmla="*/ 1819423 h 6812607"/>
              <a:gd name="connsiteX8230" fmla="*/ 1487351 w 6682383"/>
              <a:gd name="connsiteY8230" fmla="*/ 1815703 h 6812607"/>
              <a:gd name="connsiteX8231" fmla="*/ 5639655 w 6682383"/>
              <a:gd name="connsiteY8231" fmla="*/ 1813843 h 6812607"/>
              <a:gd name="connsiteX8232" fmla="*/ 5640586 w 6682383"/>
              <a:gd name="connsiteY8232" fmla="*/ 1815703 h 6812607"/>
              <a:gd name="connsiteX8233" fmla="*/ 5636865 w 6682383"/>
              <a:gd name="connsiteY8233" fmla="*/ 1819423 h 6812607"/>
              <a:gd name="connsiteX8234" fmla="*/ 5633144 w 6682383"/>
              <a:gd name="connsiteY8234" fmla="*/ 1819423 h 6812607"/>
              <a:gd name="connsiteX8235" fmla="*/ 5636865 w 6682383"/>
              <a:gd name="connsiteY8235" fmla="*/ 1815703 h 6812607"/>
              <a:gd name="connsiteX8236" fmla="*/ 5639655 w 6682383"/>
              <a:gd name="connsiteY8236" fmla="*/ 1813843 h 6812607"/>
              <a:gd name="connsiteX8237" fmla="*/ 5670351 w 6682383"/>
              <a:gd name="connsiteY8237" fmla="*/ 1811982 h 6812607"/>
              <a:gd name="connsiteX8238" fmla="*/ 5677793 w 6682383"/>
              <a:gd name="connsiteY8238" fmla="*/ 1819423 h 6812607"/>
              <a:gd name="connsiteX8239" fmla="*/ 5674072 w 6682383"/>
              <a:gd name="connsiteY8239" fmla="*/ 1819423 h 6812607"/>
              <a:gd name="connsiteX8240" fmla="*/ 5670351 w 6682383"/>
              <a:gd name="connsiteY8240" fmla="*/ 1826865 h 6812607"/>
              <a:gd name="connsiteX8241" fmla="*/ 5662910 w 6682383"/>
              <a:gd name="connsiteY8241" fmla="*/ 1826865 h 6812607"/>
              <a:gd name="connsiteX8242" fmla="*/ 5662910 w 6682383"/>
              <a:gd name="connsiteY8242" fmla="*/ 1819423 h 6812607"/>
              <a:gd name="connsiteX8243" fmla="*/ 5670351 w 6682383"/>
              <a:gd name="connsiteY8243" fmla="*/ 1811982 h 6812607"/>
              <a:gd name="connsiteX8244" fmla="*/ 1443633 w 6682383"/>
              <a:gd name="connsiteY8244" fmla="*/ 1804541 h 6812607"/>
              <a:gd name="connsiteX8245" fmla="*/ 1447354 w 6682383"/>
              <a:gd name="connsiteY8245" fmla="*/ 1811982 h 6812607"/>
              <a:gd name="connsiteX8246" fmla="*/ 1443633 w 6682383"/>
              <a:gd name="connsiteY8246" fmla="*/ 1811982 h 6812607"/>
              <a:gd name="connsiteX8247" fmla="*/ 5320605 w 6682383"/>
              <a:gd name="connsiteY8247" fmla="*/ 1799890 h 6812607"/>
              <a:gd name="connsiteX8248" fmla="*/ 5316885 w 6682383"/>
              <a:gd name="connsiteY8248" fmla="*/ 1804541 h 6812607"/>
              <a:gd name="connsiteX8249" fmla="*/ 5313164 w 6682383"/>
              <a:gd name="connsiteY8249" fmla="*/ 1815703 h 6812607"/>
              <a:gd name="connsiteX8250" fmla="*/ 5320605 w 6682383"/>
              <a:gd name="connsiteY8250" fmla="*/ 1815703 h 6812607"/>
              <a:gd name="connsiteX8251" fmla="*/ 5328047 w 6682383"/>
              <a:gd name="connsiteY8251" fmla="*/ 1808261 h 6812607"/>
              <a:gd name="connsiteX8252" fmla="*/ 5324326 w 6682383"/>
              <a:gd name="connsiteY8252" fmla="*/ 1800820 h 6812607"/>
              <a:gd name="connsiteX8253" fmla="*/ 5320605 w 6682383"/>
              <a:gd name="connsiteY8253" fmla="*/ 1799890 h 6812607"/>
              <a:gd name="connsiteX8254" fmla="*/ 5409902 w 6682383"/>
              <a:gd name="connsiteY8254" fmla="*/ 1797099 h 6812607"/>
              <a:gd name="connsiteX8255" fmla="*/ 5417343 w 6682383"/>
              <a:gd name="connsiteY8255" fmla="*/ 1804541 h 6812607"/>
              <a:gd name="connsiteX8256" fmla="*/ 5409902 w 6682383"/>
              <a:gd name="connsiteY8256" fmla="*/ 1804541 h 6812607"/>
              <a:gd name="connsiteX8257" fmla="*/ 5409902 w 6682383"/>
              <a:gd name="connsiteY8257" fmla="*/ 1797099 h 6812607"/>
              <a:gd name="connsiteX8258" fmla="*/ 5342929 w 6682383"/>
              <a:gd name="connsiteY8258" fmla="*/ 1797099 h 6812607"/>
              <a:gd name="connsiteX8259" fmla="*/ 5342929 w 6682383"/>
              <a:gd name="connsiteY8259" fmla="*/ 1804541 h 6812607"/>
              <a:gd name="connsiteX8260" fmla="*/ 5342929 w 6682383"/>
              <a:gd name="connsiteY8260" fmla="*/ 1808261 h 6812607"/>
              <a:gd name="connsiteX8261" fmla="*/ 5335488 w 6682383"/>
              <a:gd name="connsiteY8261" fmla="*/ 1811982 h 6812607"/>
              <a:gd name="connsiteX8262" fmla="*/ 5335488 w 6682383"/>
              <a:gd name="connsiteY8262" fmla="*/ 1819423 h 6812607"/>
              <a:gd name="connsiteX8263" fmla="*/ 5350371 w 6682383"/>
              <a:gd name="connsiteY8263" fmla="*/ 1811982 h 6812607"/>
              <a:gd name="connsiteX8264" fmla="*/ 5342929 w 6682383"/>
              <a:gd name="connsiteY8264" fmla="*/ 1797099 h 6812607"/>
              <a:gd name="connsiteX8265" fmla="*/ 1540371 w 6682383"/>
              <a:gd name="connsiteY8265" fmla="*/ 1797099 h 6812607"/>
              <a:gd name="connsiteX8266" fmla="*/ 1532930 w 6682383"/>
              <a:gd name="connsiteY8266" fmla="*/ 1811982 h 6812607"/>
              <a:gd name="connsiteX8267" fmla="*/ 1532930 w 6682383"/>
              <a:gd name="connsiteY8267" fmla="*/ 1826865 h 6812607"/>
              <a:gd name="connsiteX8268" fmla="*/ 1540371 w 6682383"/>
              <a:gd name="connsiteY8268" fmla="*/ 1811982 h 6812607"/>
              <a:gd name="connsiteX8269" fmla="*/ 1540371 w 6682383"/>
              <a:gd name="connsiteY8269" fmla="*/ 1808261 h 6812607"/>
              <a:gd name="connsiteX8270" fmla="*/ 1540371 w 6682383"/>
              <a:gd name="connsiteY8270" fmla="*/ 1797099 h 6812607"/>
              <a:gd name="connsiteX8271" fmla="*/ 5127129 w 6682383"/>
              <a:gd name="connsiteY8271" fmla="*/ 1792448 h 6812607"/>
              <a:gd name="connsiteX8272" fmla="*/ 5119687 w 6682383"/>
              <a:gd name="connsiteY8272" fmla="*/ 1797099 h 6812607"/>
              <a:gd name="connsiteX8273" fmla="*/ 5142011 w 6682383"/>
              <a:gd name="connsiteY8273" fmla="*/ 1797099 h 6812607"/>
              <a:gd name="connsiteX8274" fmla="*/ 5134570 w 6682383"/>
              <a:gd name="connsiteY8274" fmla="*/ 1793379 h 6812607"/>
              <a:gd name="connsiteX8275" fmla="*/ 5127129 w 6682383"/>
              <a:gd name="connsiteY8275" fmla="*/ 1792448 h 6812607"/>
              <a:gd name="connsiteX8276" fmla="*/ 5618261 w 6682383"/>
              <a:gd name="connsiteY8276" fmla="*/ 1789658 h 6812607"/>
              <a:gd name="connsiteX8277" fmla="*/ 5618261 w 6682383"/>
              <a:gd name="connsiteY8277" fmla="*/ 1797099 h 6812607"/>
              <a:gd name="connsiteX8278" fmla="*/ 5610820 w 6682383"/>
              <a:gd name="connsiteY8278" fmla="*/ 1797099 h 6812607"/>
              <a:gd name="connsiteX8279" fmla="*/ 5618261 w 6682383"/>
              <a:gd name="connsiteY8279" fmla="*/ 1789658 h 6812607"/>
              <a:gd name="connsiteX8280" fmla="*/ 5335488 w 6682383"/>
              <a:gd name="connsiteY8280" fmla="*/ 1789658 h 6812607"/>
              <a:gd name="connsiteX8281" fmla="*/ 5331767 w 6682383"/>
              <a:gd name="connsiteY8281" fmla="*/ 1793379 h 6812607"/>
              <a:gd name="connsiteX8282" fmla="*/ 5328047 w 6682383"/>
              <a:gd name="connsiteY8282" fmla="*/ 1797099 h 6812607"/>
              <a:gd name="connsiteX8283" fmla="*/ 5335488 w 6682383"/>
              <a:gd name="connsiteY8283" fmla="*/ 1797099 h 6812607"/>
              <a:gd name="connsiteX8284" fmla="*/ 5335488 w 6682383"/>
              <a:gd name="connsiteY8284" fmla="*/ 1789658 h 6812607"/>
              <a:gd name="connsiteX8285" fmla="*/ 5655468 w 6682383"/>
              <a:gd name="connsiteY8285" fmla="*/ 1784077 h 6812607"/>
              <a:gd name="connsiteX8286" fmla="*/ 5659189 w 6682383"/>
              <a:gd name="connsiteY8286" fmla="*/ 1785937 h 6812607"/>
              <a:gd name="connsiteX8287" fmla="*/ 5655468 w 6682383"/>
              <a:gd name="connsiteY8287" fmla="*/ 1797099 h 6812607"/>
              <a:gd name="connsiteX8288" fmla="*/ 5648027 w 6682383"/>
              <a:gd name="connsiteY8288" fmla="*/ 1789658 h 6812607"/>
              <a:gd name="connsiteX8289" fmla="*/ 5651748 w 6682383"/>
              <a:gd name="connsiteY8289" fmla="*/ 1785937 h 6812607"/>
              <a:gd name="connsiteX8290" fmla="*/ 5655468 w 6682383"/>
              <a:gd name="connsiteY8290" fmla="*/ 1784077 h 6812607"/>
              <a:gd name="connsiteX8291" fmla="*/ 5781972 w 6682383"/>
              <a:gd name="connsiteY8291" fmla="*/ 1782216 h 6812607"/>
              <a:gd name="connsiteX8292" fmla="*/ 5789414 w 6682383"/>
              <a:gd name="connsiteY8292" fmla="*/ 1782216 h 6812607"/>
              <a:gd name="connsiteX8293" fmla="*/ 5796855 w 6682383"/>
              <a:gd name="connsiteY8293" fmla="*/ 1782216 h 6812607"/>
              <a:gd name="connsiteX8294" fmla="*/ 5796855 w 6682383"/>
              <a:gd name="connsiteY8294" fmla="*/ 1789658 h 6812607"/>
              <a:gd name="connsiteX8295" fmla="*/ 5781972 w 6682383"/>
              <a:gd name="connsiteY8295" fmla="*/ 1782216 h 6812607"/>
              <a:gd name="connsiteX8296" fmla="*/ 5223867 w 6682383"/>
              <a:gd name="connsiteY8296" fmla="*/ 1782216 h 6812607"/>
              <a:gd name="connsiteX8297" fmla="*/ 5231308 w 6682383"/>
              <a:gd name="connsiteY8297" fmla="*/ 1789658 h 6812607"/>
              <a:gd name="connsiteX8298" fmla="*/ 5223867 w 6682383"/>
              <a:gd name="connsiteY8298" fmla="*/ 1789658 h 6812607"/>
              <a:gd name="connsiteX8299" fmla="*/ 5175498 w 6682383"/>
              <a:gd name="connsiteY8299" fmla="*/ 1782216 h 6812607"/>
              <a:gd name="connsiteX8300" fmla="*/ 5179218 w 6682383"/>
              <a:gd name="connsiteY8300" fmla="*/ 1782216 h 6812607"/>
              <a:gd name="connsiteX8301" fmla="*/ 5186660 w 6682383"/>
              <a:gd name="connsiteY8301" fmla="*/ 1789658 h 6812607"/>
              <a:gd name="connsiteX8302" fmla="*/ 5194101 w 6682383"/>
              <a:gd name="connsiteY8302" fmla="*/ 1789658 h 6812607"/>
              <a:gd name="connsiteX8303" fmla="*/ 5186660 w 6682383"/>
              <a:gd name="connsiteY8303" fmla="*/ 1797099 h 6812607"/>
              <a:gd name="connsiteX8304" fmla="*/ 5179218 w 6682383"/>
              <a:gd name="connsiteY8304" fmla="*/ 1793379 h 6812607"/>
              <a:gd name="connsiteX8305" fmla="*/ 5171777 w 6682383"/>
              <a:gd name="connsiteY8305" fmla="*/ 1789658 h 6812607"/>
              <a:gd name="connsiteX8306" fmla="*/ 5175498 w 6682383"/>
              <a:gd name="connsiteY8306" fmla="*/ 1782216 h 6812607"/>
              <a:gd name="connsiteX8307" fmla="*/ 1875235 w 6682383"/>
              <a:gd name="connsiteY8307" fmla="*/ 1782216 h 6812607"/>
              <a:gd name="connsiteX8308" fmla="*/ 1867793 w 6682383"/>
              <a:gd name="connsiteY8308" fmla="*/ 1789658 h 6812607"/>
              <a:gd name="connsiteX8309" fmla="*/ 1875235 w 6682383"/>
              <a:gd name="connsiteY8309" fmla="*/ 1789658 h 6812607"/>
              <a:gd name="connsiteX8310" fmla="*/ 1882676 w 6682383"/>
              <a:gd name="connsiteY8310" fmla="*/ 1782216 h 6812607"/>
              <a:gd name="connsiteX8311" fmla="*/ 1778496 w 6682383"/>
              <a:gd name="connsiteY8311" fmla="*/ 1782216 h 6812607"/>
              <a:gd name="connsiteX8312" fmla="*/ 1778496 w 6682383"/>
              <a:gd name="connsiteY8312" fmla="*/ 1789658 h 6812607"/>
              <a:gd name="connsiteX8313" fmla="*/ 1785938 w 6682383"/>
              <a:gd name="connsiteY8313" fmla="*/ 1782216 h 6812607"/>
              <a:gd name="connsiteX8314" fmla="*/ 5722441 w 6682383"/>
              <a:gd name="connsiteY8314" fmla="*/ 1774775 h 6812607"/>
              <a:gd name="connsiteX8315" fmla="*/ 5737324 w 6682383"/>
              <a:gd name="connsiteY8315" fmla="*/ 1782216 h 6812607"/>
              <a:gd name="connsiteX8316" fmla="*/ 5752207 w 6682383"/>
              <a:gd name="connsiteY8316" fmla="*/ 1789658 h 6812607"/>
              <a:gd name="connsiteX8317" fmla="*/ 5729883 w 6682383"/>
              <a:gd name="connsiteY8317" fmla="*/ 1782216 h 6812607"/>
              <a:gd name="connsiteX8318" fmla="*/ 5726162 w 6682383"/>
              <a:gd name="connsiteY8318" fmla="*/ 1778496 h 6812607"/>
              <a:gd name="connsiteX8319" fmla="*/ 5722441 w 6682383"/>
              <a:gd name="connsiteY8319" fmla="*/ 1774775 h 6812607"/>
              <a:gd name="connsiteX8320" fmla="*/ 5551289 w 6682383"/>
              <a:gd name="connsiteY8320" fmla="*/ 1774775 h 6812607"/>
              <a:gd name="connsiteX8321" fmla="*/ 5551289 w 6682383"/>
              <a:gd name="connsiteY8321" fmla="*/ 1789658 h 6812607"/>
              <a:gd name="connsiteX8322" fmla="*/ 5558730 w 6682383"/>
              <a:gd name="connsiteY8322" fmla="*/ 1774775 h 6812607"/>
              <a:gd name="connsiteX8323" fmla="*/ 5253633 w 6682383"/>
              <a:gd name="connsiteY8323" fmla="*/ 1774775 h 6812607"/>
              <a:gd name="connsiteX8324" fmla="*/ 5268515 w 6682383"/>
              <a:gd name="connsiteY8324" fmla="*/ 1774775 h 6812607"/>
              <a:gd name="connsiteX8325" fmla="*/ 5261074 w 6682383"/>
              <a:gd name="connsiteY8325" fmla="*/ 1782216 h 6812607"/>
              <a:gd name="connsiteX8326" fmla="*/ 5253633 w 6682383"/>
              <a:gd name="connsiteY8326" fmla="*/ 1774775 h 6812607"/>
              <a:gd name="connsiteX8327" fmla="*/ 1852910 w 6682383"/>
              <a:gd name="connsiteY8327" fmla="*/ 1774775 h 6812607"/>
              <a:gd name="connsiteX8328" fmla="*/ 1848077 w 6682383"/>
              <a:gd name="connsiteY8328" fmla="*/ 1779608 h 6812607"/>
              <a:gd name="connsiteX8329" fmla="*/ 1849190 w 6682383"/>
              <a:gd name="connsiteY8329" fmla="*/ 1778496 h 6812607"/>
              <a:gd name="connsiteX8330" fmla="*/ 1852910 w 6682383"/>
              <a:gd name="connsiteY8330" fmla="*/ 1774775 h 6812607"/>
              <a:gd name="connsiteX8331" fmla="*/ 1525488 w 6682383"/>
              <a:gd name="connsiteY8331" fmla="*/ 1774775 h 6812607"/>
              <a:gd name="connsiteX8332" fmla="*/ 1521768 w 6682383"/>
              <a:gd name="connsiteY8332" fmla="*/ 1782216 h 6812607"/>
              <a:gd name="connsiteX8333" fmla="*/ 1525488 w 6682383"/>
              <a:gd name="connsiteY8333" fmla="*/ 1789658 h 6812607"/>
              <a:gd name="connsiteX8334" fmla="*/ 1525488 w 6682383"/>
              <a:gd name="connsiteY8334" fmla="*/ 1782216 h 6812607"/>
              <a:gd name="connsiteX8335" fmla="*/ 5631284 w 6682383"/>
              <a:gd name="connsiteY8335" fmla="*/ 1771054 h 6812607"/>
              <a:gd name="connsiteX8336" fmla="*/ 5633144 w 6682383"/>
              <a:gd name="connsiteY8336" fmla="*/ 1774775 h 6812607"/>
              <a:gd name="connsiteX8337" fmla="*/ 5633144 w 6682383"/>
              <a:gd name="connsiteY8337" fmla="*/ 1782216 h 6812607"/>
              <a:gd name="connsiteX8338" fmla="*/ 5625703 w 6682383"/>
              <a:gd name="connsiteY8338" fmla="*/ 1774775 h 6812607"/>
              <a:gd name="connsiteX8339" fmla="*/ 5631284 w 6682383"/>
              <a:gd name="connsiteY8339" fmla="*/ 1771054 h 6812607"/>
              <a:gd name="connsiteX8340" fmla="*/ 5700117 w 6682383"/>
              <a:gd name="connsiteY8340" fmla="*/ 1767334 h 6812607"/>
              <a:gd name="connsiteX8341" fmla="*/ 5707558 w 6682383"/>
              <a:gd name="connsiteY8341" fmla="*/ 1771054 h 6812607"/>
              <a:gd name="connsiteX8342" fmla="*/ 5703838 w 6682383"/>
              <a:gd name="connsiteY8342" fmla="*/ 1774775 h 6812607"/>
              <a:gd name="connsiteX8343" fmla="*/ 5700117 w 6682383"/>
              <a:gd name="connsiteY8343" fmla="*/ 1767334 h 6812607"/>
              <a:gd name="connsiteX8344" fmla="*/ 5670351 w 6682383"/>
              <a:gd name="connsiteY8344" fmla="*/ 1767334 h 6812607"/>
              <a:gd name="connsiteX8345" fmla="*/ 5677793 w 6682383"/>
              <a:gd name="connsiteY8345" fmla="*/ 1767334 h 6812607"/>
              <a:gd name="connsiteX8346" fmla="*/ 5670351 w 6682383"/>
              <a:gd name="connsiteY8346" fmla="*/ 1774775 h 6812607"/>
              <a:gd name="connsiteX8347" fmla="*/ 5499199 w 6682383"/>
              <a:gd name="connsiteY8347" fmla="*/ 1767334 h 6812607"/>
              <a:gd name="connsiteX8348" fmla="*/ 5502920 w 6682383"/>
              <a:gd name="connsiteY8348" fmla="*/ 1771054 h 6812607"/>
              <a:gd name="connsiteX8349" fmla="*/ 5514082 w 6682383"/>
              <a:gd name="connsiteY8349" fmla="*/ 1771054 h 6812607"/>
              <a:gd name="connsiteX8350" fmla="*/ 5521523 w 6682383"/>
              <a:gd name="connsiteY8350" fmla="*/ 1774775 h 6812607"/>
              <a:gd name="connsiteX8351" fmla="*/ 5521523 w 6682383"/>
              <a:gd name="connsiteY8351" fmla="*/ 1767334 h 6812607"/>
              <a:gd name="connsiteX8352" fmla="*/ 1532930 w 6682383"/>
              <a:gd name="connsiteY8352" fmla="*/ 1767334 h 6812607"/>
              <a:gd name="connsiteX8353" fmla="*/ 1532930 w 6682383"/>
              <a:gd name="connsiteY8353" fmla="*/ 1774775 h 6812607"/>
              <a:gd name="connsiteX8354" fmla="*/ 1540371 w 6682383"/>
              <a:gd name="connsiteY8354" fmla="*/ 1767334 h 6812607"/>
              <a:gd name="connsiteX8355" fmla="*/ 1532930 w 6682383"/>
              <a:gd name="connsiteY8355" fmla="*/ 1767334 h 6812607"/>
              <a:gd name="connsiteX8356" fmla="*/ 5229448 w 6682383"/>
              <a:gd name="connsiteY8356" fmla="*/ 1763613 h 6812607"/>
              <a:gd name="connsiteX8357" fmla="*/ 5231308 w 6682383"/>
              <a:gd name="connsiteY8357" fmla="*/ 1767334 h 6812607"/>
              <a:gd name="connsiteX8358" fmla="*/ 5242470 w 6682383"/>
              <a:gd name="connsiteY8358" fmla="*/ 1767334 h 6812607"/>
              <a:gd name="connsiteX8359" fmla="*/ 5246191 w 6682383"/>
              <a:gd name="connsiteY8359" fmla="*/ 1774775 h 6812607"/>
              <a:gd name="connsiteX8360" fmla="*/ 5231308 w 6682383"/>
              <a:gd name="connsiteY8360" fmla="*/ 1771054 h 6812607"/>
              <a:gd name="connsiteX8361" fmla="*/ 5223867 w 6682383"/>
              <a:gd name="connsiteY8361" fmla="*/ 1767334 h 6812607"/>
              <a:gd name="connsiteX8362" fmla="*/ 5229448 w 6682383"/>
              <a:gd name="connsiteY8362" fmla="*/ 1763613 h 6812607"/>
              <a:gd name="connsiteX8363" fmla="*/ 1564556 w 6682383"/>
              <a:gd name="connsiteY8363" fmla="*/ 1763613 h 6812607"/>
              <a:gd name="connsiteX8364" fmla="*/ 1562696 w 6682383"/>
              <a:gd name="connsiteY8364" fmla="*/ 1767334 h 6812607"/>
              <a:gd name="connsiteX8365" fmla="*/ 1558975 w 6682383"/>
              <a:gd name="connsiteY8365" fmla="*/ 1778496 h 6812607"/>
              <a:gd name="connsiteX8366" fmla="*/ 1555254 w 6682383"/>
              <a:gd name="connsiteY8366" fmla="*/ 1789658 h 6812607"/>
              <a:gd name="connsiteX8367" fmla="*/ 1547813 w 6682383"/>
              <a:gd name="connsiteY8367" fmla="*/ 1797099 h 6812607"/>
              <a:gd name="connsiteX8368" fmla="*/ 1577578 w 6682383"/>
              <a:gd name="connsiteY8368" fmla="*/ 1774775 h 6812607"/>
              <a:gd name="connsiteX8369" fmla="*/ 1577578 w 6682383"/>
              <a:gd name="connsiteY8369" fmla="*/ 1767334 h 6812607"/>
              <a:gd name="connsiteX8370" fmla="*/ 1570137 w 6682383"/>
              <a:gd name="connsiteY8370" fmla="*/ 1767334 h 6812607"/>
              <a:gd name="connsiteX8371" fmla="*/ 1564556 w 6682383"/>
              <a:gd name="connsiteY8371" fmla="*/ 1763613 h 6812607"/>
              <a:gd name="connsiteX8372" fmla="*/ 1339453 w 6682383"/>
              <a:gd name="connsiteY8372" fmla="*/ 1761753 h 6812607"/>
              <a:gd name="connsiteX8373" fmla="*/ 1343174 w 6682383"/>
              <a:gd name="connsiteY8373" fmla="*/ 1763613 h 6812607"/>
              <a:gd name="connsiteX8374" fmla="*/ 1339453 w 6682383"/>
              <a:gd name="connsiteY8374" fmla="*/ 1767334 h 6812607"/>
              <a:gd name="connsiteX8375" fmla="*/ 1332012 w 6682383"/>
              <a:gd name="connsiteY8375" fmla="*/ 1767334 h 6812607"/>
              <a:gd name="connsiteX8376" fmla="*/ 1335733 w 6682383"/>
              <a:gd name="connsiteY8376" fmla="*/ 1763613 h 6812607"/>
              <a:gd name="connsiteX8377" fmla="*/ 1339453 w 6682383"/>
              <a:gd name="connsiteY8377" fmla="*/ 1761753 h 6812607"/>
              <a:gd name="connsiteX8378" fmla="*/ 5819179 w 6682383"/>
              <a:gd name="connsiteY8378" fmla="*/ 1759892 h 6812607"/>
              <a:gd name="connsiteX8379" fmla="*/ 5826621 w 6682383"/>
              <a:gd name="connsiteY8379" fmla="*/ 1767334 h 6812607"/>
              <a:gd name="connsiteX8380" fmla="*/ 5819179 w 6682383"/>
              <a:gd name="connsiteY8380" fmla="*/ 1767334 h 6812607"/>
              <a:gd name="connsiteX8381" fmla="*/ 5164336 w 6682383"/>
              <a:gd name="connsiteY8381" fmla="*/ 1759892 h 6812607"/>
              <a:gd name="connsiteX8382" fmla="*/ 5171777 w 6682383"/>
              <a:gd name="connsiteY8382" fmla="*/ 1767334 h 6812607"/>
              <a:gd name="connsiteX8383" fmla="*/ 5179218 w 6682383"/>
              <a:gd name="connsiteY8383" fmla="*/ 1767334 h 6812607"/>
              <a:gd name="connsiteX8384" fmla="*/ 5179218 w 6682383"/>
              <a:gd name="connsiteY8384" fmla="*/ 1759892 h 6812607"/>
              <a:gd name="connsiteX8385" fmla="*/ 5164336 w 6682383"/>
              <a:gd name="connsiteY8385" fmla="*/ 1759892 h 6812607"/>
              <a:gd name="connsiteX8386" fmla="*/ 5134570 w 6682383"/>
              <a:gd name="connsiteY8386" fmla="*/ 1759892 h 6812607"/>
              <a:gd name="connsiteX8387" fmla="*/ 5127129 w 6682383"/>
              <a:gd name="connsiteY8387" fmla="*/ 1767334 h 6812607"/>
              <a:gd name="connsiteX8388" fmla="*/ 5142011 w 6682383"/>
              <a:gd name="connsiteY8388" fmla="*/ 1767334 h 6812607"/>
              <a:gd name="connsiteX8389" fmla="*/ 5134570 w 6682383"/>
              <a:gd name="connsiteY8389" fmla="*/ 1759892 h 6812607"/>
              <a:gd name="connsiteX8390" fmla="*/ 1681758 w 6682383"/>
              <a:gd name="connsiteY8390" fmla="*/ 1759892 h 6812607"/>
              <a:gd name="connsiteX8391" fmla="*/ 1674316 w 6682383"/>
              <a:gd name="connsiteY8391" fmla="*/ 1774775 h 6812607"/>
              <a:gd name="connsiteX8392" fmla="*/ 1674316 w 6682383"/>
              <a:gd name="connsiteY8392" fmla="*/ 1767334 h 6812607"/>
              <a:gd name="connsiteX8393" fmla="*/ 5982890 w 6682383"/>
              <a:gd name="connsiteY8393" fmla="*/ 1752451 h 6812607"/>
              <a:gd name="connsiteX8394" fmla="*/ 5990332 w 6682383"/>
              <a:gd name="connsiteY8394" fmla="*/ 1759892 h 6812607"/>
              <a:gd name="connsiteX8395" fmla="*/ 5982890 w 6682383"/>
              <a:gd name="connsiteY8395" fmla="*/ 1767334 h 6812607"/>
              <a:gd name="connsiteX8396" fmla="*/ 5982890 w 6682383"/>
              <a:gd name="connsiteY8396" fmla="*/ 1756172 h 6812607"/>
              <a:gd name="connsiteX8397" fmla="*/ 5982890 w 6682383"/>
              <a:gd name="connsiteY8397" fmla="*/ 1752451 h 6812607"/>
              <a:gd name="connsiteX8398" fmla="*/ 5789414 w 6682383"/>
              <a:gd name="connsiteY8398" fmla="*/ 1752451 h 6812607"/>
              <a:gd name="connsiteX8399" fmla="*/ 5796855 w 6682383"/>
              <a:gd name="connsiteY8399" fmla="*/ 1759892 h 6812607"/>
              <a:gd name="connsiteX8400" fmla="*/ 5781972 w 6682383"/>
              <a:gd name="connsiteY8400" fmla="*/ 1759892 h 6812607"/>
              <a:gd name="connsiteX8401" fmla="*/ 5677793 w 6682383"/>
              <a:gd name="connsiteY8401" fmla="*/ 1752451 h 6812607"/>
              <a:gd name="connsiteX8402" fmla="*/ 5685234 w 6682383"/>
              <a:gd name="connsiteY8402" fmla="*/ 1759892 h 6812607"/>
              <a:gd name="connsiteX8403" fmla="*/ 5685234 w 6682383"/>
              <a:gd name="connsiteY8403" fmla="*/ 1752451 h 6812607"/>
              <a:gd name="connsiteX8404" fmla="*/ 5097363 w 6682383"/>
              <a:gd name="connsiteY8404" fmla="*/ 1745009 h 6812607"/>
              <a:gd name="connsiteX8405" fmla="*/ 5104804 w 6682383"/>
              <a:gd name="connsiteY8405" fmla="*/ 1752451 h 6812607"/>
              <a:gd name="connsiteX8406" fmla="*/ 5112246 w 6682383"/>
              <a:gd name="connsiteY8406" fmla="*/ 1748730 h 6812607"/>
              <a:gd name="connsiteX8407" fmla="*/ 5108525 w 6682383"/>
              <a:gd name="connsiteY8407" fmla="*/ 1745009 h 6812607"/>
              <a:gd name="connsiteX8408" fmla="*/ 5097363 w 6682383"/>
              <a:gd name="connsiteY8408" fmla="*/ 1745009 h 6812607"/>
              <a:gd name="connsiteX8409" fmla="*/ 5082480 w 6682383"/>
              <a:gd name="connsiteY8409" fmla="*/ 1745009 h 6812607"/>
              <a:gd name="connsiteX8410" fmla="*/ 5089922 w 6682383"/>
              <a:gd name="connsiteY8410" fmla="*/ 1752451 h 6812607"/>
              <a:gd name="connsiteX8411" fmla="*/ 5089922 w 6682383"/>
              <a:gd name="connsiteY8411" fmla="*/ 1745009 h 6812607"/>
              <a:gd name="connsiteX8412" fmla="*/ 5968008 w 6682383"/>
              <a:gd name="connsiteY8412" fmla="*/ 1737568 h 6812607"/>
              <a:gd name="connsiteX8413" fmla="*/ 5975449 w 6682383"/>
              <a:gd name="connsiteY8413" fmla="*/ 1737568 h 6812607"/>
              <a:gd name="connsiteX8414" fmla="*/ 5975449 w 6682383"/>
              <a:gd name="connsiteY8414" fmla="*/ 1745009 h 6812607"/>
              <a:gd name="connsiteX8415" fmla="*/ 5968008 w 6682383"/>
              <a:gd name="connsiteY8415" fmla="*/ 1737568 h 6812607"/>
              <a:gd name="connsiteX8416" fmla="*/ 5945683 w 6682383"/>
              <a:gd name="connsiteY8416" fmla="*/ 1737568 h 6812607"/>
              <a:gd name="connsiteX8417" fmla="*/ 5953125 w 6682383"/>
              <a:gd name="connsiteY8417" fmla="*/ 1737568 h 6812607"/>
              <a:gd name="connsiteX8418" fmla="*/ 5953125 w 6682383"/>
              <a:gd name="connsiteY8418" fmla="*/ 1745009 h 6812607"/>
              <a:gd name="connsiteX8419" fmla="*/ 5930801 w 6682383"/>
              <a:gd name="connsiteY8419" fmla="*/ 1745009 h 6812607"/>
              <a:gd name="connsiteX8420" fmla="*/ 5938242 w 6682383"/>
              <a:gd name="connsiteY8420" fmla="*/ 1741289 h 6812607"/>
              <a:gd name="connsiteX8421" fmla="*/ 5945683 w 6682383"/>
              <a:gd name="connsiteY8421" fmla="*/ 1737568 h 6812607"/>
              <a:gd name="connsiteX8422" fmla="*/ 5246191 w 6682383"/>
              <a:gd name="connsiteY8422" fmla="*/ 1737568 h 6812607"/>
              <a:gd name="connsiteX8423" fmla="*/ 5253633 w 6682383"/>
              <a:gd name="connsiteY8423" fmla="*/ 1745009 h 6812607"/>
              <a:gd name="connsiteX8424" fmla="*/ 5246191 w 6682383"/>
              <a:gd name="connsiteY8424" fmla="*/ 1752451 h 6812607"/>
              <a:gd name="connsiteX8425" fmla="*/ 5238750 w 6682383"/>
              <a:gd name="connsiteY8425" fmla="*/ 1745009 h 6812607"/>
              <a:gd name="connsiteX8426" fmla="*/ 5246191 w 6682383"/>
              <a:gd name="connsiteY8426" fmla="*/ 1737568 h 6812607"/>
              <a:gd name="connsiteX8427" fmla="*/ 5134570 w 6682383"/>
              <a:gd name="connsiteY8427" fmla="*/ 1737568 h 6812607"/>
              <a:gd name="connsiteX8428" fmla="*/ 5134570 w 6682383"/>
              <a:gd name="connsiteY8428" fmla="*/ 1745009 h 6812607"/>
              <a:gd name="connsiteX8429" fmla="*/ 5142011 w 6682383"/>
              <a:gd name="connsiteY8429" fmla="*/ 1737568 h 6812607"/>
              <a:gd name="connsiteX8430" fmla="*/ 1592461 w 6682383"/>
              <a:gd name="connsiteY8430" fmla="*/ 1737568 h 6812607"/>
              <a:gd name="connsiteX8431" fmla="*/ 1592461 w 6682383"/>
              <a:gd name="connsiteY8431" fmla="*/ 1745009 h 6812607"/>
              <a:gd name="connsiteX8432" fmla="*/ 1599903 w 6682383"/>
              <a:gd name="connsiteY8432" fmla="*/ 1745009 h 6812607"/>
              <a:gd name="connsiteX8433" fmla="*/ 5882431 w 6682383"/>
              <a:gd name="connsiteY8433" fmla="*/ 1730127 h 6812607"/>
              <a:gd name="connsiteX8434" fmla="*/ 5886152 w 6682383"/>
              <a:gd name="connsiteY8434" fmla="*/ 1737568 h 6812607"/>
              <a:gd name="connsiteX8435" fmla="*/ 5878711 w 6682383"/>
              <a:gd name="connsiteY8435" fmla="*/ 1737568 h 6812607"/>
              <a:gd name="connsiteX8436" fmla="*/ 5882431 w 6682383"/>
              <a:gd name="connsiteY8436" fmla="*/ 1730127 h 6812607"/>
              <a:gd name="connsiteX8437" fmla="*/ 5573613 w 6682383"/>
              <a:gd name="connsiteY8437" fmla="*/ 1730127 h 6812607"/>
              <a:gd name="connsiteX8438" fmla="*/ 5573613 w 6682383"/>
              <a:gd name="connsiteY8438" fmla="*/ 1737568 h 6812607"/>
              <a:gd name="connsiteX8439" fmla="*/ 5581054 w 6682383"/>
              <a:gd name="connsiteY8439" fmla="*/ 1737568 h 6812607"/>
              <a:gd name="connsiteX8440" fmla="*/ 5350371 w 6682383"/>
              <a:gd name="connsiteY8440" fmla="*/ 1730127 h 6812607"/>
              <a:gd name="connsiteX8441" fmla="*/ 5350371 w 6682383"/>
              <a:gd name="connsiteY8441" fmla="*/ 1745009 h 6812607"/>
              <a:gd name="connsiteX8442" fmla="*/ 5350371 w 6682383"/>
              <a:gd name="connsiteY8442" fmla="*/ 1759892 h 6812607"/>
              <a:gd name="connsiteX8443" fmla="*/ 5365254 w 6682383"/>
              <a:gd name="connsiteY8443" fmla="*/ 1767334 h 6812607"/>
              <a:gd name="connsiteX8444" fmla="*/ 5380136 w 6682383"/>
              <a:gd name="connsiteY8444" fmla="*/ 1759892 h 6812607"/>
              <a:gd name="connsiteX8445" fmla="*/ 5372695 w 6682383"/>
              <a:gd name="connsiteY8445" fmla="*/ 1745009 h 6812607"/>
              <a:gd name="connsiteX8446" fmla="*/ 5365254 w 6682383"/>
              <a:gd name="connsiteY8446" fmla="*/ 1741289 h 6812607"/>
              <a:gd name="connsiteX8447" fmla="*/ 5357812 w 6682383"/>
              <a:gd name="connsiteY8447" fmla="*/ 1733847 h 6812607"/>
              <a:gd name="connsiteX8448" fmla="*/ 5350371 w 6682383"/>
              <a:gd name="connsiteY8448" fmla="*/ 1730127 h 6812607"/>
              <a:gd name="connsiteX8449" fmla="*/ 5253633 w 6682383"/>
              <a:gd name="connsiteY8449" fmla="*/ 1730127 h 6812607"/>
              <a:gd name="connsiteX8450" fmla="*/ 5238750 w 6682383"/>
              <a:gd name="connsiteY8450" fmla="*/ 1737568 h 6812607"/>
              <a:gd name="connsiteX8451" fmla="*/ 5216426 w 6682383"/>
              <a:gd name="connsiteY8451" fmla="*/ 1745009 h 6812607"/>
              <a:gd name="connsiteX8452" fmla="*/ 5201543 w 6682383"/>
              <a:gd name="connsiteY8452" fmla="*/ 1737568 h 6812607"/>
              <a:gd name="connsiteX8453" fmla="*/ 5186660 w 6682383"/>
              <a:gd name="connsiteY8453" fmla="*/ 1737568 h 6812607"/>
              <a:gd name="connsiteX8454" fmla="*/ 5182939 w 6682383"/>
              <a:gd name="connsiteY8454" fmla="*/ 1733847 h 6812607"/>
              <a:gd name="connsiteX8455" fmla="*/ 5179218 w 6682383"/>
              <a:gd name="connsiteY8455" fmla="*/ 1737568 h 6812607"/>
              <a:gd name="connsiteX8456" fmla="*/ 5208984 w 6682383"/>
              <a:gd name="connsiteY8456" fmla="*/ 1745009 h 6812607"/>
              <a:gd name="connsiteX8457" fmla="*/ 5216426 w 6682383"/>
              <a:gd name="connsiteY8457" fmla="*/ 1752451 h 6812607"/>
              <a:gd name="connsiteX8458" fmla="*/ 5201543 w 6682383"/>
              <a:gd name="connsiteY8458" fmla="*/ 1759892 h 6812607"/>
              <a:gd name="connsiteX8459" fmla="*/ 5197822 w 6682383"/>
              <a:gd name="connsiteY8459" fmla="*/ 1774775 h 6812607"/>
              <a:gd name="connsiteX8460" fmla="*/ 5201543 w 6682383"/>
              <a:gd name="connsiteY8460" fmla="*/ 1782216 h 6812607"/>
              <a:gd name="connsiteX8461" fmla="*/ 5205263 w 6682383"/>
              <a:gd name="connsiteY8461" fmla="*/ 1782216 h 6812607"/>
              <a:gd name="connsiteX8462" fmla="*/ 5208984 w 6682383"/>
              <a:gd name="connsiteY8462" fmla="*/ 1789658 h 6812607"/>
              <a:gd name="connsiteX8463" fmla="*/ 5186660 w 6682383"/>
              <a:gd name="connsiteY8463" fmla="*/ 1782216 h 6812607"/>
              <a:gd name="connsiteX8464" fmla="*/ 5182939 w 6682383"/>
              <a:gd name="connsiteY8464" fmla="*/ 1774775 h 6812607"/>
              <a:gd name="connsiteX8465" fmla="*/ 5179218 w 6682383"/>
              <a:gd name="connsiteY8465" fmla="*/ 1774775 h 6812607"/>
              <a:gd name="connsiteX8466" fmla="*/ 5160615 w 6682383"/>
              <a:gd name="connsiteY8466" fmla="*/ 1771054 h 6812607"/>
              <a:gd name="connsiteX8467" fmla="*/ 5149453 w 6682383"/>
              <a:gd name="connsiteY8467" fmla="*/ 1767334 h 6812607"/>
              <a:gd name="connsiteX8468" fmla="*/ 5142011 w 6682383"/>
              <a:gd name="connsiteY8468" fmla="*/ 1774775 h 6812607"/>
              <a:gd name="connsiteX8469" fmla="*/ 5149453 w 6682383"/>
              <a:gd name="connsiteY8469" fmla="*/ 1774775 h 6812607"/>
              <a:gd name="connsiteX8470" fmla="*/ 5164336 w 6682383"/>
              <a:gd name="connsiteY8470" fmla="*/ 1782216 h 6812607"/>
              <a:gd name="connsiteX8471" fmla="*/ 5168056 w 6682383"/>
              <a:gd name="connsiteY8471" fmla="*/ 1785937 h 6812607"/>
              <a:gd name="connsiteX8472" fmla="*/ 5164336 w 6682383"/>
              <a:gd name="connsiteY8472" fmla="*/ 1785937 h 6812607"/>
              <a:gd name="connsiteX8473" fmla="*/ 5156894 w 6682383"/>
              <a:gd name="connsiteY8473" fmla="*/ 1789658 h 6812607"/>
              <a:gd name="connsiteX8474" fmla="*/ 5156894 w 6682383"/>
              <a:gd name="connsiteY8474" fmla="*/ 1797099 h 6812607"/>
              <a:gd name="connsiteX8475" fmla="*/ 5156894 w 6682383"/>
              <a:gd name="connsiteY8475" fmla="*/ 1804541 h 6812607"/>
              <a:gd name="connsiteX8476" fmla="*/ 5164336 w 6682383"/>
              <a:gd name="connsiteY8476" fmla="*/ 1804541 h 6812607"/>
              <a:gd name="connsiteX8477" fmla="*/ 5194101 w 6682383"/>
              <a:gd name="connsiteY8477" fmla="*/ 1797099 h 6812607"/>
              <a:gd name="connsiteX8478" fmla="*/ 5205263 w 6682383"/>
              <a:gd name="connsiteY8478" fmla="*/ 1797099 h 6812607"/>
              <a:gd name="connsiteX8479" fmla="*/ 5208984 w 6682383"/>
              <a:gd name="connsiteY8479" fmla="*/ 1804541 h 6812607"/>
              <a:gd name="connsiteX8480" fmla="*/ 5208984 w 6682383"/>
              <a:gd name="connsiteY8480" fmla="*/ 1808261 h 6812607"/>
              <a:gd name="connsiteX8481" fmla="*/ 5216426 w 6682383"/>
              <a:gd name="connsiteY8481" fmla="*/ 1819423 h 6812607"/>
              <a:gd name="connsiteX8482" fmla="*/ 5223867 w 6682383"/>
              <a:gd name="connsiteY8482" fmla="*/ 1826865 h 6812607"/>
              <a:gd name="connsiteX8483" fmla="*/ 5223867 w 6682383"/>
              <a:gd name="connsiteY8483" fmla="*/ 1811982 h 6812607"/>
              <a:gd name="connsiteX8484" fmla="*/ 5220146 w 6682383"/>
              <a:gd name="connsiteY8484" fmla="*/ 1800820 h 6812607"/>
              <a:gd name="connsiteX8485" fmla="*/ 5223867 w 6682383"/>
              <a:gd name="connsiteY8485" fmla="*/ 1797099 h 6812607"/>
              <a:gd name="connsiteX8486" fmla="*/ 5231308 w 6682383"/>
              <a:gd name="connsiteY8486" fmla="*/ 1797099 h 6812607"/>
              <a:gd name="connsiteX8487" fmla="*/ 5253633 w 6682383"/>
              <a:gd name="connsiteY8487" fmla="*/ 1797099 h 6812607"/>
              <a:gd name="connsiteX8488" fmla="*/ 5268515 w 6682383"/>
              <a:gd name="connsiteY8488" fmla="*/ 1797099 h 6812607"/>
              <a:gd name="connsiteX8489" fmla="*/ 5279677 w 6682383"/>
              <a:gd name="connsiteY8489" fmla="*/ 1808261 h 6812607"/>
              <a:gd name="connsiteX8490" fmla="*/ 5290840 w 6682383"/>
              <a:gd name="connsiteY8490" fmla="*/ 1811982 h 6812607"/>
              <a:gd name="connsiteX8491" fmla="*/ 5290840 w 6682383"/>
              <a:gd name="connsiteY8491" fmla="*/ 1804541 h 6812607"/>
              <a:gd name="connsiteX8492" fmla="*/ 5275957 w 6682383"/>
              <a:gd name="connsiteY8492" fmla="*/ 1804541 h 6812607"/>
              <a:gd name="connsiteX8493" fmla="*/ 5275957 w 6682383"/>
              <a:gd name="connsiteY8493" fmla="*/ 1797099 h 6812607"/>
              <a:gd name="connsiteX8494" fmla="*/ 5283398 w 6682383"/>
              <a:gd name="connsiteY8494" fmla="*/ 1797099 h 6812607"/>
              <a:gd name="connsiteX8495" fmla="*/ 5283398 w 6682383"/>
              <a:gd name="connsiteY8495" fmla="*/ 1789658 h 6812607"/>
              <a:gd name="connsiteX8496" fmla="*/ 5298281 w 6682383"/>
              <a:gd name="connsiteY8496" fmla="*/ 1785937 h 6812607"/>
              <a:gd name="connsiteX8497" fmla="*/ 5294560 w 6682383"/>
              <a:gd name="connsiteY8497" fmla="*/ 1778496 h 6812607"/>
              <a:gd name="connsiteX8498" fmla="*/ 5283398 w 6682383"/>
              <a:gd name="connsiteY8498" fmla="*/ 1774775 h 6812607"/>
              <a:gd name="connsiteX8499" fmla="*/ 5275957 w 6682383"/>
              <a:gd name="connsiteY8499" fmla="*/ 1774775 h 6812607"/>
              <a:gd name="connsiteX8500" fmla="*/ 5268515 w 6682383"/>
              <a:gd name="connsiteY8500" fmla="*/ 1767334 h 6812607"/>
              <a:gd name="connsiteX8501" fmla="*/ 5283398 w 6682383"/>
              <a:gd name="connsiteY8501" fmla="*/ 1767334 h 6812607"/>
              <a:gd name="connsiteX8502" fmla="*/ 5313164 w 6682383"/>
              <a:gd name="connsiteY8502" fmla="*/ 1782216 h 6812607"/>
              <a:gd name="connsiteX8503" fmla="*/ 5320605 w 6682383"/>
              <a:gd name="connsiteY8503" fmla="*/ 1782216 h 6812607"/>
              <a:gd name="connsiteX8504" fmla="*/ 5313164 w 6682383"/>
              <a:gd name="connsiteY8504" fmla="*/ 1774775 h 6812607"/>
              <a:gd name="connsiteX8505" fmla="*/ 5335488 w 6682383"/>
              <a:gd name="connsiteY8505" fmla="*/ 1774775 h 6812607"/>
              <a:gd name="connsiteX8506" fmla="*/ 5342929 w 6682383"/>
              <a:gd name="connsiteY8506" fmla="*/ 1782216 h 6812607"/>
              <a:gd name="connsiteX8507" fmla="*/ 5357812 w 6682383"/>
              <a:gd name="connsiteY8507" fmla="*/ 1789658 h 6812607"/>
              <a:gd name="connsiteX8508" fmla="*/ 5380136 w 6682383"/>
              <a:gd name="connsiteY8508" fmla="*/ 1800820 h 6812607"/>
              <a:gd name="connsiteX8509" fmla="*/ 5387578 w 6682383"/>
              <a:gd name="connsiteY8509" fmla="*/ 1800820 h 6812607"/>
              <a:gd name="connsiteX8510" fmla="*/ 5391299 w 6682383"/>
              <a:gd name="connsiteY8510" fmla="*/ 1797099 h 6812607"/>
              <a:gd name="connsiteX8511" fmla="*/ 5395019 w 6682383"/>
              <a:gd name="connsiteY8511" fmla="*/ 1800820 h 6812607"/>
              <a:gd name="connsiteX8512" fmla="*/ 5402461 w 6682383"/>
              <a:gd name="connsiteY8512" fmla="*/ 1808261 h 6812607"/>
              <a:gd name="connsiteX8513" fmla="*/ 5413623 w 6682383"/>
              <a:gd name="connsiteY8513" fmla="*/ 1811982 h 6812607"/>
              <a:gd name="connsiteX8514" fmla="*/ 5417343 w 6682383"/>
              <a:gd name="connsiteY8514" fmla="*/ 1811982 h 6812607"/>
              <a:gd name="connsiteX8515" fmla="*/ 5417343 w 6682383"/>
              <a:gd name="connsiteY8515" fmla="*/ 1819423 h 6812607"/>
              <a:gd name="connsiteX8516" fmla="*/ 5432226 w 6682383"/>
              <a:gd name="connsiteY8516" fmla="*/ 1826865 h 6812607"/>
              <a:gd name="connsiteX8517" fmla="*/ 5447109 w 6682383"/>
              <a:gd name="connsiteY8517" fmla="*/ 1819423 h 6812607"/>
              <a:gd name="connsiteX8518" fmla="*/ 5443388 w 6682383"/>
              <a:gd name="connsiteY8518" fmla="*/ 1808261 h 6812607"/>
              <a:gd name="connsiteX8519" fmla="*/ 5454551 w 6682383"/>
              <a:gd name="connsiteY8519" fmla="*/ 1804541 h 6812607"/>
              <a:gd name="connsiteX8520" fmla="*/ 5461992 w 6682383"/>
              <a:gd name="connsiteY8520" fmla="*/ 1804541 h 6812607"/>
              <a:gd name="connsiteX8521" fmla="*/ 5469433 w 6682383"/>
              <a:gd name="connsiteY8521" fmla="*/ 1804541 h 6812607"/>
              <a:gd name="connsiteX8522" fmla="*/ 5488037 w 6682383"/>
              <a:gd name="connsiteY8522" fmla="*/ 1800820 h 6812607"/>
              <a:gd name="connsiteX8523" fmla="*/ 5506640 w 6682383"/>
              <a:gd name="connsiteY8523" fmla="*/ 1800820 h 6812607"/>
              <a:gd name="connsiteX8524" fmla="*/ 5514082 w 6682383"/>
              <a:gd name="connsiteY8524" fmla="*/ 1797099 h 6812607"/>
              <a:gd name="connsiteX8525" fmla="*/ 5506640 w 6682383"/>
              <a:gd name="connsiteY8525" fmla="*/ 1782216 h 6812607"/>
              <a:gd name="connsiteX8526" fmla="*/ 5484316 w 6682383"/>
              <a:gd name="connsiteY8526" fmla="*/ 1778496 h 6812607"/>
              <a:gd name="connsiteX8527" fmla="*/ 5476875 w 6682383"/>
              <a:gd name="connsiteY8527" fmla="*/ 1782216 h 6812607"/>
              <a:gd name="connsiteX8528" fmla="*/ 5473154 w 6682383"/>
              <a:gd name="connsiteY8528" fmla="*/ 1774775 h 6812607"/>
              <a:gd name="connsiteX8529" fmla="*/ 5461992 w 6682383"/>
              <a:gd name="connsiteY8529" fmla="*/ 1774775 h 6812607"/>
              <a:gd name="connsiteX8530" fmla="*/ 5447109 w 6682383"/>
              <a:gd name="connsiteY8530" fmla="*/ 1767334 h 6812607"/>
              <a:gd name="connsiteX8531" fmla="*/ 5439668 w 6682383"/>
              <a:gd name="connsiteY8531" fmla="*/ 1759892 h 6812607"/>
              <a:gd name="connsiteX8532" fmla="*/ 5432226 w 6682383"/>
              <a:gd name="connsiteY8532" fmla="*/ 1759892 h 6812607"/>
              <a:gd name="connsiteX8533" fmla="*/ 5424785 w 6682383"/>
              <a:gd name="connsiteY8533" fmla="*/ 1767334 h 6812607"/>
              <a:gd name="connsiteX8534" fmla="*/ 5417343 w 6682383"/>
              <a:gd name="connsiteY8534" fmla="*/ 1763613 h 6812607"/>
              <a:gd name="connsiteX8535" fmla="*/ 5417343 w 6682383"/>
              <a:gd name="connsiteY8535" fmla="*/ 1759892 h 6812607"/>
              <a:gd name="connsiteX8536" fmla="*/ 5409902 w 6682383"/>
              <a:gd name="connsiteY8536" fmla="*/ 1759892 h 6812607"/>
              <a:gd name="connsiteX8537" fmla="*/ 5402461 w 6682383"/>
              <a:gd name="connsiteY8537" fmla="*/ 1759892 h 6812607"/>
              <a:gd name="connsiteX8538" fmla="*/ 5395019 w 6682383"/>
              <a:gd name="connsiteY8538" fmla="*/ 1767334 h 6812607"/>
              <a:gd name="connsiteX8539" fmla="*/ 5409902 w 6682383"/>
              <a:gd name="connsiteY8539" fmla="*/ 1774775 h 6812607"/>
              <a:gd name="connsiteX8540" fmla="*/ 5417343 w 6682383"/>
              <a:gd name="connsiteY8540" fmla="*/ 1797099 h 6812607"/>
              <a:gd name="connsiteX8541" fmla="*/ 5380136 w 6682383"/>
              <a:gd name="connsiteY8541" fmla="*/ 1782216 h 6812607"/>
              <a:gd name="connsiteX8542" fmla="*/ 5357812 w 6682383"/>
              <a:gd name="connsiteY8542" fmla="*/ 1774775 h 6812607"/>
              <a:gd name="connsiteX8543" fmla="*/ 5342929 w 6682383"/>
              <a:gd name="connsiteY8543" fmla="*/ 1767334 h 6812607"/>
              <a:gd name="connsiteX8544" fmla="*/ 5331767 w 6682383"/>
              <a:gd name="connsiteY8544" fmla="*/ 1767334 h 6812607"/>
              <a:gd name="connsiteX8545" fmla="*/ 5328047 w 6682383"/>
              <a:gd name="connsiteY8545" fmla="*/ 1759892 h 6812607"/>
              <a:gd name="connsiteX8546" fmla="*/ 5320605 w 6682383"/>
              <a:gd name="connsiteY8546" fmla="*/ 1759892 h 6812607"/>
              <a:gd name="connsiteX8547" fmla="*/ 5313164 w 6682383"/>
              <a:gd name="connsiteY8547" fmla="*/ 1759892 h 6812607"/>
              <a:gd name="connsiteX8548" fmla="*/ 5290840 w 6682383"/>
              <a:gd name="connsiteY8548" fmla="*/ 1752451 h 6812607"/>
              <a:gd name="connsiteX8549" fmla="*/ 5283398 w 6682383"/>
              <a:gd name="connsiteY8549" fmla="*/ 1759892 h 6812607"/>
              <a:gd name="connsiteX8550" fmla="*/ 5275957 w 6682383"/>
              <a:gd name="connsiteY8550" fmla="*/ 1752451 h 6812607"/>
              <a:gd name="connsiteX8551" fmla="*/ 5272236 w 6682383"/>
              <a:gd name="connsiteY8551" fmla="*/ 1745009 h 6812607"/>
              <a:gd name="connsiteX8552" fmla="*/ 5268515 w 6682383"/>
              <a:gd name="connsiteY8552" fmla="*/ 1737568 h 6812607"/>
              <a:gd name="connsiteX8553" fmla="*/ 5253633 w 6682383"/>
              <a:gd name="connsiteY8553" fmla="*/ 1730127 h 6812607"/>
              <a:gd name="connsiteX8554" fmla="*/ 1350615 w 6682383"/>
              <a:gd name="connsiteY8554" fmla="*/ 1727801 h 6812607"/>
              <a:gd name="connsiteX8555" fmla="*/ 1354336 w 6682383"/>
              <a:gd name="connsiteY8555" fmla="*/ 1730127 h 6812607"/>
              <a:gd name="connsiteX8556" fmla="*/ 1354336 w 6682383"/>
              <a:gd name="connsiteY8556" fmla="*/ 1745009 h 6812607"/>
              <a:gd name="connsiteX8557" fmla="*/ 1339453 w 6682383"/>
              <a:gd name="connsiteY8557" fmla="*/ 1752451 h 6812607"/>
              <a:gd name="connsiteX8558" fmla="*/ 1332012 w 6682383"/>
              <a:gd name="connsiteY8558" fmla="*/ 1752451 h 6812607"/>
              <a:gd name="connsiteX8559" fmla="*/ 1339453 w 6682383"/>
              <a:gd name="connsiteY8559" fmla="*/ 1737568 h 6812607"/>
              <a:gd name="connsiteX8560" fmla="*/ 1350615 w 6682383"/>
              <a:gd name="connsiteY8560" fmla="*/ 1727801 h 6812607"/>
              <a:gd name="connsiteX8561" fmla="*/ 1811983 w 6682383"/>
              <a:gd name="connsiteY8561" fmla="*/ 1722685 h 6812607"/>
              <a:gd name="connsiteX8562" fmla="*/ 1808262 w 6682383"/>
              <a:gd name="connsiteY8562" fmla="*/ 1730127 h 6812607"/>
              <a:gd name="connsiteX8563" fmla="*/ 1808262 w 6682383"/>
              <a:gd name="connsiteY8563" fmla="*/ 1737568 h 6812607"/>
              <a:gd name="connsiteX8564" fmla="*/ 1815703 w 6682383"/>
              <a:gd name="connsiteY8564" fmla="*/ 1730127 h 6812607"/>
              <a:gd name="connsiteX8565" fmla="*/ 1811983 w 6682383"/>
              <a:gd name="connsiteY8565" fmla="*/ 1722685 h 6812607"/>
              <a:gd name="connsiteX8566" fmla="*/ 1616815 w 6682383"/>
              <a:gd name="connsiteY8566" fmla="*/ 1719979 h 6812607"/>
              <a:gd name="connsiteX8567" fmla="*/ 1613855 w 6682383"/>
              <a:gd name="connsiteY8567" fmla="*/ 1721755 h 6812607"/>
              <a:gd name="connsiteX8568" fmla="*/ 1607344 w 6682383"/>
              <a:gd name="connsiteY8568" fmla="*/ 1722685 h 6812607"/>
              <a:gd name="connsiteX8569" fmla="*/ 1607344 w 6682383"/>
              <a:gd name="connsiteY8569" fmla="*/ 1730127 h 6812607"/>
              <a:gd name="connsiteX8570" fmla="*/ 1614785 w 6682383"/>
              <a:gd name="connsiteY8570" fmla="*/ 1722685 h 6812607"/>
              <a:gd name="connsiteX8571" fmla="*/ 1686409 w 6682383"/>
              <a:gd name="connsiteY8571" fmla="*/ 1718964 h 6812607"/>
              <a:gd name="connsiteX8572" fmla="*/ 1681758 w 6682383"/>
              <a:gd name="connsiteY8572" fmla="*/ 1722685 h 6812607"/>
              <a:gd name="connsiteX8573" fmla="*/ 1681758 w 6682383"/>
              <a:gd name="connsiteY8573" fmla="*/ 1730127 h 6812607"/>
              <a:gd name="connsiteX8574" fmla="*/ 1685479 w 6682383"/>
              <a:gd name="connsiteY8574" fmla="*/ 1722685 h 6812607"/>
              <a:gd name="connsiteX8575" fmla="*/ 1686409 w 6682383"/>
              <a:gd name="connsiteY8575" fmla="*/ 1718964 h 6812607"/>
              <a:gd name="connsiteX8576" fmla="*/ 5878711 w 6682383"/>
              <a:gd name="connsiteY8576" fmla="*/ 1715244 h 6812607"/>
              <a:gd name="connsiteX8577" fmla="*/ 5893593 w 6682383"/>
              <a:gd name="connsiteY8577" fmla="*/ 1722685 h 6812607"/>
              <a:gd name="connsiteX8578" fmla="*/ 5871269 w 6682383"/>
              <a:gd name="connsiteY8578" fmla="*/ 1722685 h 6812607"/>
              <a:gd name="connsiteX8579" fmla="*/ 5275957 w 6682383"/>
              <a:gd name="connsiteY8579" fmla="*/ 1715244 h 6812607"/>
              <a:gd name="connsiteX8580" fmla="*/ 5298281 w 6682383"/>
              <a:gd name="connsiteY8580" fmla="*/ 1730127 h 6812607"/>
              <a:gd name="connsiteX8581" fmla="*/ 5320605 w 6682383"/>
              <a:gd name="connsiteY8581" fmla="*/ 1737568 h 6812607"/>
              <a:gd name="connsiteX8582" fmla="*/ 5320605 w 6682383"/>
              <a:gd name="connsiteY8582" fmla="*/ 1745009 h 6812607"/>
              <a:gd name="connsiteX8583" fmla="*/ 5328047 w 6682383"/>
              <a:gd name="connsiteY8583" fmla="*/ 1745009 h 6812607"/>
              <a:gd name="connsiteX8584" fmla="*/ 5335488 w 6682383"/>
              <a:gd name="connsiteY8584" fmla="*/ 1745009 h 6812607"/>
              <a:gd name="connsiteX8585" fmla="*/ 5335488 w 6682383"/>
              <a:gd name="connsiteY8585" fmla="*/ 1730127 h 6812607"/>
              <a:gd name="connsiteX8586" fmla="*/ 5328047 w 6682383"/>
              <a:gd name="connsiteY8586" fmla="*/ 1722685 h 6812607"/>
              <a:gd name="connsiteX8587" fmla="*/ 5316885 w 6682383"/>
              <a:gd name="connsiteY8587" fmla="*/ 1722685 h 6812607"/>
              <a:gd name="connsiteX8588" fmla="*/ 5313164 w 6682383"/>
              <a:gd name="connsiteY8588" fmla="*/ 1722685 h 6812607"/>
              <a:gd name="connsiteX8589" fmla="*/ 1912442 w 6682383"/>
              <a:gd name="connsiteY8589" fmla="*/ 1715244 h 6812607"/>
              <a:gd name="connsiteX8590" fmla="*/ 1912442 w 6682383"/>
              <a:gd name="connsiteY8590" fmla="*/ 1722685 h 6812607"/>
              <a:gd name="connsiteX8591" fmla="*/ 1919883 w 6682383"/>
              <a:gd name="connsiteY8591" fmla="*/ 1722685 h 6812607"/>
              <a:gd name="connsiteX8592" fmla="*/ 1919883 w 6682383"/>
              <a:gd name="connsiteY8592" fmla="*/ 1715244 h 6812607"/>
              <a:gd name="connsiteX8593" fmla="*/ 1912442 w 6682383"/>
              <a:gd name="connsiteY8593" fmla="*/ 1715244 h 6812607"/>
              <a:gd name="connsiteX8594" fmla="*/ 5672212 w 6682383"/>
              <a:gd name="connsiteY8594" fmla="*/ 1711523 h 6812607"/>
              <a:gd name="connsiteX8595" fmla="*/ 5670351 w 6682383"/>
              <a:gd name="connsiteY8595" fmla="*/ 1715244 h 6812607"/>
              <a:gd name="connsiteX8596" fmla="*/ 5677793 w 6682383"/>
              <a:gd name="connsiteY8596" fmla="*/ 1722685 h 6812607"/>
              <a:gd name="connsiteX8597" fmla="*/ 5677793 w 6682383"/>
              <a:gd name="connsiteY8597" fmla="*/ 1715244 h 6812607"/>
              <a:gd name="connsiteX8598" fmla="*/ 5672212 w 6682383"/>
              <a:gd name="connsiteY8598" fmla="*/ 1711523 h 6812607"/>
              <a:gd name="connsiteX8599" fmla="*/ 5997773 w 6682383"/>
              <a:gd name="connsiteY8599" fmla="*/ 1707802 h 6812607"/>
              <a:gd name="connsiteX8600" fmla="*/ 6005215 w 6682383"/>
              <a:gd name="connsiteY8600" fmla="*/ 1715244 h 6812607"/>
              <a:gd name="connsiteX8601" fmla="*/ 5997773 w 6682383"/>
              <a:gd name="connsiteY8601" fmla="*/ 1715244 h 6812607"/>
              <a:gd name="connsiteX8602" fmla="*/ 5781972 w 6682383"/>
              <a:gd name="connsiteY8602" fmla="*/ 1707802 h 6812607"/>
              <a:gd name="connsiteX8603" fmla="*/ 5781972 w 6682383"/>
              <a:gd name="connsiteY8603" fmla="*/ 1715244 h 6812607"/>
              <a:gd name="connsiteX8604" fmla="*/ 5789414 w 6682383"/>
              <a:gd name="connsiteY8604" fmla="*/ 1715244 h 6812607"/>
              <a:gd name="connsiteX8605" fmla="*/ 5804297 w 6682383"/>
              <a:gd name="connsiteY8605" fmla="*/ 1722685 h 6812607"/>
              <a:gd name="connsiteX8606" fmla="*/ 5804297 w 6682383"/>
              <a:gd name="connsiteY8606" fmla="*/ 1715244 h 6812607"/>
              <a:gd name="connsiteX8607" fmla="*/ 5796855 w 6682383"/>
              <a:gd name="connsiteY8607" fmla="*/ 1707802 h 6812607"/>
              <a:gd name="connsiteX8608" fmla="*/ 5752207 w 6682383"/>
              <a:gd name="connsiteY8608" fmla="*/ 1707802 h 6812607"/>
              <a:gd name="connsiteX8609" fmla="*/ 5752207 w 6682383"/>
              <a:gd name="connsiteY8609" fmla="*/ 1715244 h 6812607"/>
              <a:gd name="connsiteX8610" fmla="*/ 5759648 w 6682383"/>
              <a:gd name="connsiteY8610" fmla="*/ 1715244 h 6812607"/>
              <a:gd name="connsiteX8611" fmla="*/ 5752207 w 6682383"/>
              <a:gd name="connsiteY8611" fmla="*/ 1707802 h 6812607"/>
              <a:gd name="connsiteX8612" fmla="*/ 1778496 w 6682383"/>
              <a:gd name="connsiteY8612" fmla="*/ 1707802 h 6812607"/>
              <a:gd name="connsiteX8613" fmla="*/ 1771055 w 6682383"/>
              <a:gd name="connsiteY8613" fmla="*/ 1715244 h 6812607"/>
              <a:gd name="connsiteX8614" fmla="*/ 1778496 w 6682383"/>
              <a:gd name="connsiteY8614" fmla="*/ 1715244 h 6812607"/>
              <a:gd name="connsiteX8615" fmla="*/ 1778496 w 6682383"/>
              <a:gd name="connsiteY8615" fmla="*/ 1707802 h 6812607"/>
              <a:gd name="connsiteX8616" fmla="*/ 5930801 w 6682383"/>
              <a:gd name="connsiteY8616" fmla="*/ 1700361 h 6812607"/>
              <a:gd name="connsiteX8617" fmla="*/ 5938242 w 6682383"/>
              <a:gd name="connsiteY8617" fmla="*/ 1700361 h 6812607"/>
              <a:gd name="connsiteX8618" fmla="*/ 5930801 w 6682383"/>
              <a:gd name="connsiteY8618" fmla="*/ 1707802 h 6812607"/>
              <a:gd name="connsiteX8619" fmla="*/ 5915918 w 6682383"/>
              <a:gd name="connsiteY8619" fmla="*/ 1700361 h 6812607"/>
              <a:gd name="connsiteX8620" fmla="*/ 5923359 w 6682383"/>
              <a:gd name="connsiteY8620" fmla="*/ 1700361 h 6812607"/>
              <a:gd name="connsiteX8621" fmla="*/ 5908476 w 6682383"/>
              <a:gd name="connsiteY8621" fmla="*/ 1715244 h 6812607"/>
              <a:gd name="connsiteX8622" fmla="*/ 5915918 w 6682383"/>
              <a:gd name="connsiteY8622" fmla="*/ 1700361 h 6812607"/>
              <a:gd name="connsiteX8623" fmla="*/ 5819179 w 6682383"/>
              <a:gd name="connsiteY8623" fmla="*/ 1700361 h 6812607"/>
              <a:gd name="connsiteX8624" fmla="*/ 5826621 w 6682383"/>
              <a:gd name="connsiteY8624" fmla="*/ 1707802 h 6812607"/>
              <a:gd name="connsiteX8625" fmla="*/ 5826621 w 6682383"/>
              <a:gd name="connsiteY8625" fmla="*/ 1700361 h 6812607"/>
              <a:gd name="connsiteX8626" fmla="*/ 5819179 w 6682383"/>
              <a:gd name="connsiteY8626" fmla="*/ 1700361 h 6812607"/>
              <a:gd name="connsiteX8627" fmla="*/ 1843609 w 6682383"/>
              <a:gd name="connsiteY8627" fmla="*/ 1694781 h 6812607"/>
              <a:gd name="connsiteX8628" fmla="*/ 1838027 w 6682383"/>
              <a:gd name="connsiteY8628" fmla="*/ 1696640 h 6812607"/>
              <a:gd name="connsiteX8629" fmla="*/ 1826865 w 6682383"/>
              <a:gd name="connsiteY8629" fmla="*/ 1704082 h 6812607"/>
              <a:gd name="connsiteX8630" fmla="*/ 1823145 w 6682383"/>
              <a:gd name="connsiteY8630" fmla="*/ 1715244 h 6812607"/>
              <a:gd name="connsiteX8631" fmla="*/ 1830586 w 6682383"/>
              <a:gd name="connsiteY8631" fmla="*/ 1707802 h 6812607"/>
              <a:gd name="connsiteX8632" fmla="*/ 1845469 w 6682383"/>
              <a:gd name="connsiteY8632" fmla="*/ 1696640 h 6812607"/>
              <a:gd name="connsiteX8633" fmla="*/ 1843609 w 6682383"/>
              <a:gd name="connsiteY8633" fmla="*/ 1694781 h 6812607"/>
              <a:gd name="connsiteX8634" fmla="*/ 5968008 w 6682383"/>
              <a:gd name="connsiteY8634" fmla="*/ 1692920 h 6812607"/>
              <a:gd name="connsiteX8635" fmla="*/ 5964287 w 6682383"/>
              <a:gd name="connsiteY8635" fmla="*/ 1704082 h 6812607"/>
              <a:gd name="connsiteX8636" fmla="*/ 5960566 w 6682383"/>
              <a:gd name="connsiteY8636" fmla="*/ 1707802 h 6812607"/>
              <a:gd name="connsiteX8637" fmla="*/ 1629668 w 6682383"/>
              <a:gd name="connsiteY8637" fmla="*/ 1692920 h 6812607"/>
              <a:gd name="connsiteX8638" fmla="*/ 1629668 w 6682383"/>
              <a:gd name="connsiteY8638" fmla="*/ 1700361 h 6812607"/>
              <a:gd name="connsiteX8639" fmla="*/ 1637110 w 6682383"/>
              <a:gd name="connsiteY8639" fmla="*/ 1692920 h 6812607"/>
              <a:gd name="connsiteX8640" fmla="*/ 1577578 w 6682383"/>
              <a:gd name="connsiteY8640" fmla="*/ 1692920 h 6812607"/>
              <a:gd name="connsiteX8641" fmla="*/ 1570137 w 6682383"/>
              <a:gd name="connsiteY8641" fmla="*/ 1707802 h 6812607"/>
              <a:gd name="connsiteX8642" fmla="*/ 1581299 w 6682383"/>
              <a:gd name="connsiteY8642" fmla="*/ 1707802 h 6812607"/>
              <a:gd name="connsiteX8643" fmla="*/ 1585020 w 6682383"/>
              <a:gd name="connsiteY8643" fmla="*/ 1700361 h 6812607"/>
              <a:gd name="connsiteX8644" fmla="*/ 1577578 w 6682383"/>
              <a:gd name="connsiteY8644" fmla="*/ 1692920 h 6812607"/>
              <a:gd name="connsiteX8645" fmla="*/ 5990332 w 6682383"/>
              <a:gd name="connsiteY8645" fmla="*/ 1685478 h 6812607"/>
              <a:gd name="connsiteX8646" fmla="*/ 5997773 w 6682383"/>
              <a:gd name="connsiteY8646" fmla="*/ 1685478 h 6812607"/>
              <a:gd name="connsiteX8647" fmla="*/ 5997773 w 6682383"/>
              <a:gd name="connsiteY8647" fmla="*/ 1696640 h 6812607"/>
              <a:gd name="connsiteX8648" fmla="*/ 5997773 w 6682383"/>
              <a:gd name="connsiteY8648" fmla="*/ 1700361 h 6812607"/>
              <a:gd name="connsiteX8649" fmla="*/ 5994052 w 6682383"/>
              <a:gd name="connsiteY8649" fmla="*/ 1692920 h 6812607"/>
              <a:gd name="connsiteX8650" fmla="*/ 5990332 w 6682383"/>
              <a:gd name="connsiteY8650" fmla="*/ 1685478 h 6812607"/>
              <a:gd name="connsiteX8651" fmla="*/ 5938242 w 6682383"/>
              <a:gd name="connsiteY8651" fmla="*/ 1685478 h 6812607"/>
              <a:gd name="connsiteX8652" fmla="*/ 5945683 w 6682383"/>
              <a:gd name="connsiteY8652" fmla="*/ 1692920 h 6812607"/>
              <a:gd name="connsiteX8653" fmla="*/ 5938242 w 6682383"/>
              <a:gd name="connsiteY8653" fmla="*/ 1692920 h 6812607"/>
              <a:gd name="connsiteX8654" fmla="*/ 5759648 w 6682383"/>
              <a:gd name="connsiteY8654" fmla="*/ 1685478 h 6812607"/>
              <a:gd name="connsiteX8655" fmla="*/ 5774531 w 6682383"/>
              <a:gd name="connsiteY8655" fmla="*/ 1692920 h 6812607"/>
              <a:gd name="connsiteX8656" fmla="*/ 5781972 w 6682383"/>
              <a:gd name="connsiteY8656" fmla="*/ 1685478 h 6812607"/>
              <a:gd name="connsiteX8657" fmla="*/ 1845469 w 6682383"/>
              <a:gd name="connsiteY8657" fmla="*/ 1685478 h 6812607"/>
              <a:gd name="connsiteX8658" fmla="*/ 1852910 w 6682383"/>
              <a:gd name="connsiteY8658" fmla="*/ 1692920 h 6812607"/>
              <a:gd name="connsiteX8659" fmla="*/ 1852910 w 6682383"/>
              <a:gd name="connsiteY8659" fmla="*/ 1685478 h 6812607"/>
              <a:gd name="connsiteX8660" fmla="*/ 1845469 w 6682383"/>
              <a:gd name="connsiteY8660" fmla="*/ 1685478 h 6812607"/>
              <a:gd name="connsiteX8661" fmla="*/ 5886152 w 6682383"/>
              <a:gd name="connsiteY8661" fmla="*/ 1678037 h 6812607"/>
              <a:gd name="connsiteX8662" fmla="*/ 5908476 w 6682383"/>
              <a:gd name="connsiteY8662" fmla="*/ 1678037 h 6812607"/>
              <a:gd name="connsiteX8663" fmla="*/ 5915918 w 6682383"/>
              <a:gd name="connsiteY8663" fmla="*/ 1685478 h 6812607"/>
              <a:gd name="connsiteX8664" fmla="*/ 5901035 w 6682383"/>
              <a:gd name="connsiteY8664" fmla="*/ 1685478 h 6812607"/>
              <a:gd name="connsiteX8665" fmla="*/ 5893593 w 6682383"/>
              <a:gd name="connsiteY8665" fmla="*/ 1685478 h 6812607"/>
              <a:gd name="connsiteX8666" fmla="*/ 4993183 w 6682383"/>
              <a:gd name="connsiteY8666" fmla="*/ 1678037 h 6812607"/>
              <a:gd name="connsiteX8667" fmla="*/ 4985742 w 6682383"/>
              <a:gd name="connsiteY8667" fmla="*/ 1685478 h 6812607"/>
              <a:gd name="connsiteX8668" fmla="*/ 5008066 w 6682383"/>
              <a:gd name="connsiteY8668" fmla="*/ 1685478 h 6812607"/>
              <a:gd name="connsiteX8669" fmla="*/ 5026670 w 6682383"/>
              <a:gd name="connsiteY8669" fmla="*/ 1689199 h 6812607"/>
              <a:gd name="connsiteX8670" fmla="*/ 5037832 w 6682383"/>
              <a:gd name="connsiteY8670" fmla="*/ 1689199 h 6812607"/>
              <a:gd name="connsiteX8671" fmla="*/ 5052715 w 6682383"/>
              <a:gd name="connsiteY8671" fmla="*/ 1692920 h 6812607"/>
              <a:gd name="connsiteX8672" fmla="*/ 5052715 w 6682383"/>
              <a:gd name="connsiteY8672" fmla="*/ 1700361 h 6812607"/>
              <a:gd name="connsiteX8673" fmla="*/ 5045273 w 6682383"/>
              <a:gd name="connsiteY8673" fmla="*/ 1704082 h 6812607"/>
              <a:gd name="connsiteX8674" fmla="*/ 5037832 w 6682383"/>
              <a:gd name="connsiteY8674" fmla="*/ 1715244 h 6812607"/>
              <a:gd name="connsiteX8675" fmla="*/ 5045273 w 6682383"/>
              <a:gd name="connsiteY8675" fmla="*/ 1715244 h 6812607"/>
              <a:gd name="connsiteX8676" fmla="*/ 5052715 w 6682383"/>
              <a:gd name="connsiteY8676" fmla="*/ 1715244 h 6812607"/>
              <a:gd name="connsiteX8677" fmla="*/ 5052715 w 6682383"/>
              <a:gd name="connsiteY8677" fmla="*/ 1722685 h 6812607"/>
              <a:gd name="connsiteX8678" fmla="*/ 5060156 w 6682383"/>
              <a:gd name="connsiteY8678" fmla="*/ 1722685 h 6812607"/>
              <a:gd name="connsiteX8679" fmla="*/ 5060156 w 6682383"/>
              <a:gd name="connsiteY8679" fmla="*/ 1715244 h 6812607"/>
              <a:gd name="connsiteX8680" fmla="*/ 5060156 w 6682383"/>
              <a:gd name="connsiteY8680" fmla="*/ 1707802 h 6812607"/>
              <a:gd name="connsiteX8681" fmla="*/ 5082480 w 6682383"/>
              <a:gd name="connsiteY8681" fmla="*/ 1707802 h 6812607"/>
              <a:gd name="connsiteX8682" fmla="*/ 5075039 w 6682383"/>
              <a:gd name="connsiteY8682" fmla="*/ 1700361 h 6812607"/>
              <a:gd name="connsiteX8683" fmla="*/ 5067597 w 6682383"/>
              <a:gd name="connsiteY8683" fmla="*/ 1700361 h 6812607"/>
              <a:gd name="connsiteX8684" fmla="*/ 5075039 w 6682383"/>
              <a:gd name="connsiteY8684" fmla="*/ 1685478 h 6812607"/>
              <a:gd name="connsiteX8685" fmla="*/ 5082480 w 6682383"/>
              <a:gd name="connsiteY8685" fmla="*/ 1685478 h 6812607"/>
              <a:gd name="connsiteX8686" fmla="*/ 5075039 w 6682383"/>
              <a:gd name="connsiteY8686" fmla="*/ 1678037 h 6812607"/>
              <a:gd name="connsiteX8687" fmla="*/ 5052715 w 6682383"/>
              <a:gd name="connsiteY8687" fmla="*/ 1678037 h 6812607"/>
              <a:gd name="connsiteX8688" fmla="*/ 5037832 w 6682383"/>
              <a:gd name="connsiteY8688" fmla="*/ 1678037 h 6812607"/>
              <a:gd name="connsiteX8689" fmla="*/ 5022949 w 6682383"/>
              <a:gd name="connsiteY8689" fmla="*/ 1678037 h 6812607"/>
              <a:gd name="connsiteX8690" fmla="*/ 5015508 w 6682383"/>
              <a:gd name="connsiteY8690" fmla="*/ 1678037 h 6812607"/>
              <a:gd name="connsiteX8691" fmla="*/ 4993183 w 6682383"/>
              <a:gd name="connsiteY8691" fmla="*/ 1678037 h 6812607"/>
              <a:gd name="connsiteX8692" fmla="*/ 2001738 w 6682383"/>
              <a:gd name="connsiteY8692" fmla="*/ 1678037 h 6812607"/>
              <a:gd name="connsiteX8693" fmla="*/ 1998018 w 6682383"/>
              <a:gd name="connsiteY8693" fmla="*/ 1681757 h 6812607"/>
              <a:gd name="connsiteX8694" fmla="*/ 1994297 w 6682383"/>
              <a:gd name="connsiteY8694" fmla="*/ 1685478 h 6812607"/>
              <a:gd name="connsiteX8695" fmla="*/ 1994297 w 6682383"/>
              <a:gd name="connsiteY8695" fmla="*/ 1692920 h 6812607"/>
              <a:gd name="connsiteX8696" fmla="*/ 2001738 w 6682383"/>
              <a:gd name="connsiteY8696" fmla="*/ 1685478 h 6812607"/>
              <a:gd name="connsiteX8697" fmla="*/ 5127129 w 6682383"/>
              <a:gd name="connsiteY8697" fmla="*/ 1670595 h 6812607"/>
              <a:gd name="connsiteX8698" fmla="*/ 5127129 w 6682383"/>
              <a:gd name="connsiteY8698" fmla="*/ 1678037 h 6812607"/>
              <a:gd name="connsiteX8699" fmla="*/ 5149453 w 6682383"/>
              <a:gd name="connsiteY8699" fmla="*/ 1685478 h 6812607"/>
              <a:gd name="connsiteX8700" fmla="*/ 5164336 w 6682383"/>
              <a:gd name="connsiteY8700" fmla="*/ 1692920 h 6812607"/>
              <a:gd name="connsiteX8701" fmla="*/ 5156894 w 6682383"/>
              <a:gd name="connsiteY8701" fmla="*/ 1700361 h 6812607"/>
              <a:gd name="connsiteX8702" fmla="*/ 5156894 w 6682383"/>
              <a:gd name="connsiteY8702" fmla="*/ 1707802 h 6812607"/>
              <a:gd name="connsiteX8703" fmla="*/ 5149453 w 6682383"/>
              <a:gd name="connsiteY8703" fmla="*/ 1722685 h 6812607"/>
              <a:gd name="connsiteX8704" fmla="*/ 5149453 w 6682383"/>
              <a:gd name="connsiteY8704" fmla="*/ 1715244 h 6812607"/>
              <a:gd name="connsiteX8705" fmla="*/ 5142011 w 6682383"/>
              <a:gd name="connsiteY8705" fmla="*/ 1700361 h 6812607"/>
              <a:gd name="connsiteX8706" fmla="*/ 5142011 w 6682383"/>
              <a:gd name="connsiteY8706" fmla="*/ 1707802 h 6812607"/>
              <a:gd name="connsiteX8707" fmla="*/ 5127129 w 6682383"/>
              <a:gd name="connsiteY8707" fmla="*/ 1707802 h 6812607"/>
              <a:gd name="connsiteX8708" fmla="*/ 5119687 w 6682383"/>
              <a:gd name="connsiteY8708" fmla="*/ 1704082 h 6812607"/>
              <a:gd name="connsiteX8709" fmla="*/ 5112246 w 6682383"/>
              <a:gd name="connsiteY8709" fmla="*/ 1700361 h 6812607"/>
              <a:gd name="connsiteX8710" fmla="*/ 5097363 w 6682383"/>
              <a:gd name="connsiteY8710" fmla="*/ 1715244 h 6812607"/>
              <a:gd name="connsiteX8711" fmla="*/ 5119687 w 6682383"/>
              <a:gd name="connsiteY8711" fmla="*/ 1722685 h 6812607"/>
              <a:gd name="connsiteX8712" fmla="*/ 5142011 w 6682383"/>
              <a:gd name="connsiteY8712" fmla="*/ 1730127 h 6812607"/>
              <a:gd name="connsiteX8713" fmla="*/ 5149453 w 6682383"/>
              <a:gd name="connsiteY8713" fmla="*/ 1752451 h 6812607"/>
              <a:gd name="connsiteX8714" fmla="*/ 5149453 w 6682383"/>
              <a:gd name="connsiteY8714" fmla="*/ 1745009 h 6812607"/>
              <a:gd name="connsiteX8715" fmla="*/ 5156894 w 6682383"/>
              <a:gd name="connsiteY8715" fmla="*/ 1745009 h 6812607"/>
              <a:gd name="connsiteX8716" fmla="*/ 5171777 w 6682383"/>
              <a:gd name="connsiteY8716" fmla="*/ 1752451 h 6812607"/>
              <a:gd name="connsiteX8717" fmla="*/ 5179218 w 6682383"/>
              <a:gd name="connsiteY8717" fmla="*/ 1745009 h 6812607"/>
              <a:gd name="connsiteX8718" fmla="*/ 5171777 w 6682383"/>
              <a:gd name="connsiteY8718" fmla="*/ 1737568 h 6812607"/>
              <a:gd name="connsiteX8719" fmla="*/ 5164336 w 6682383"/>
              <a:gd name="connsiteY8719" fmla="*/ 1737568 h 6812607"/>
              <a:gd name="connsiteX8720" fmla="*/ 5160615 w 6682383"/>
              <a:gd name="connsiteY8720" fmla="*/ 1726406 h 6812607"/>
              <a:gd name="connsiteX8721" fmla="*/ 5160615 w 6682383"/>
              <a:gd name="connsiteY8721" fmla="*/ 1718964 h 6812607"/>
              <a:gd name="connsiteX8722" fmla="*/ 5179218 w 6682383"/>
              <a:gd name="connsiteY8722" fmla="*/ 1730127 h 6812607"/>
              <a:gd name="connsiteX8723" fmla="*/ 5194101 w 6682383"/>
              <a:gd name="connsiteY8723" fmla="*/ 1730127 h 6812607"/>
              <a:gd name="connsiteX8724" fmla="*/ 5194101 w 6682383"/>
              <a:gd name="connsiteY8724" fmla="*/ 1718964 h 6812607"/>
              <a:gd name="connsiteX8725" fmla="*/ 5186660 w 6682383"/>
              <a:gd name="connsiteY8725" fmla="*/ 1715244 h 6812607"/>
              <a:gd name="connsiteX8726" fmla="*/ 5186660 w 6682383"/>
              <a:gd name="connsiteY8726" fmla="*/ 1707802 h 6812607"/>
              <a:gd name="connsiteX8727" fmla="*/ 5190381 w 6682383"/>
              <a:gd name="connsiteY8727" fmla="*/ 1704082 h 6812607"/>
              <a:gd name="connsiteX8728" fmla="*/ 5194101 w 6682383"/>
              <a:gd name="connsiteY8728" fmla="*/ 1707802 h 6812607"/>
              <a:gd name="connsiteX8729" fmla="*/ 5216426 w 6682383"/>
              <a:gd name="connsiteY8729" fmla="*/ 1707802 h 6812607"/>
              <a:gd name="connsiteX8730" fmla="*/ 5238750 w 6682383"/>
              <a:gd name="connsiteY8730" fmla="*/ 1700361 h 6812607"/>
              <a:gd name="connsiteX8731" fmla="*/ 5231308 w 6682383"/>
              <a:gd name="connsiteY8731" fmla="*/ 1700361 h 6812607"/>
              <a:gd name="connsiteX8732" fmla="*/ 5216426 w 6682383"/>
              <a:gd name="connsiteY8732" fmla="*/ 1700361 h 6812607"/>
              <a:gd name="connsiteX8733" fmla="*/ 5186660 w 6682383"/>
              <a:gd name="connsiteY8733" fmla="*/ 1692920 h 6812607"/>
              <a:gd name="connsiteX8734" fmla="*/ 5175498 w 6682383"/>
              <a:gd name="connsiteY8734" fmla="*/ 1696640 h 6812607"/>
              <a:gd name="connsiteX8735" fmla="*/ 5179218 w 6682383"/>
              <a:gd name="connsiteY8735" fmla="*/ 1700361 h 6812607"/>
              <a:gd name="connsiteX8736" fmla="*/ 5179218 w 6682383"/>
              <a:gd name="connsiteY8736" fmla="*/ 1707802 h 6812607"/>
              <a:gd name="connsiteX8737" fmla="*/ 5179218 w 6682383"/>
              <a:gd name="connsiteY8737" fmla="*/ 1685478 h 6812607"/>
              <a:gd name="connsiteX8738" fmla="*/ 5179218 w 6682383"/>
              <a:gd name="connsiteY8738" fmla="*/ 1678037 h 6812607"/>
              <a:gd name="connsiteX8739" fmla="*/ 5156894 w 6682383"/>
              <a:gd name="connsiteY8739" fmla="*/ 1670595 h 6812607"/>
              <a:gd name="connsiteX8740" fmla="*/ 5142011 w 6682383"/>
              <a:gd name="connsiteY8740" fmla="*/ 1678037 h 6812607"/>
              <a:gd name="connsiteX8741" fmla="*/ 5138291 w 6682383"/>
              <a:gd name="connsiteY8741" fmla="*/ 1678037 h 6812607"/>
              <a:gd name="connsiteX8742" fmla="*/ 5127129 w 6682383"/>
              <a:gd name="connsiteY8742" fmla="*/ 1670595 h 6812607"/>
              <a:gd name="connsiteX8743" fmla="*/ 1746870 w 6682383"/>
              <a:gd name="connsiteY8743" fmla="*/ 1658503 h 6812607"/>
              <a:gd name="connsiteX8744" fmla="*/ 1748731 w 6682383"/>
              <a:gd name="connsiteY8744" fmla="*/ 1659433 h 6812607"/>
              <a:gd name="connsiteX8745" fmla="*/ 1748731 w 6682383"/>
              <a:gd name="connsiteY8745" fmla="*/ 1666875 h 6812607"/>
              <a:gd name="connsiteX8746" fmla="*/ 1745010 w 6682383"/>
              <a:gd name="connsiteY8746" fmla="*/ 1670595 h 6812607"/>
              <a:gd name="connsiteX8747" fmla="*/ 1741289 w 6682383"/>
              <a:gd name="connsiteY8747" fmla="*/ 1670595 h 6812607"/>
              <a:gd name="connsiteX8748" fmla="*/ 1741289 w 6682383"/>
              <a:gd name="connsiteY8748" fmla="*/ 1663154 h 6812607"/>
              <a:gd name="connsiteX8749" fmla="*/ 1746870 w 6682383"/>
              <a:gd name="connsiteY8749" fmla="*/ 1658503 h 6812607"/>
              <a:gd name="connsiteX8750" fmla="*/ 1815703 w 6682383"/>
              <a:gd name="connsiteY8750" fmla="*/ 1655713 h 6812607"/>
              <a:gd name="connsiteX8751" fmla="*/ 1793379 w 6682383"/>
              <a:gd name="connsiteY8751" fmla="*/ 1670595 h 6812607"/>
              <a:gd name="connsiteX8752" fmla="*/ 1771055 w 6682383"/>
              <a:gd name="connsiteY8752" fmla="*/ 1700361 h 6812607"/>
              <a:gd name="connsiteX8753" fmla="*/ 1785938 w 6682383"/>
              <a:gd name="connsiteY8753" fmla="*/ 1692920 h 6812607"/>
              <a:gd name="connsiteX8754" fmla="*/ 1789659 w 6682383"/>
              <a:gd name="connsiteY8754" fmla="*/ 1689199 h 6812607"/>
              <a:gd name="connsiteX8755" fmla="*/ 1793379 w 6682383"/>
              <a:gd name="connsiteY8755" fmla="*/ 1678037 h 6812607"/>
              <a:gd name="connsiteX8756" fmla="*/ 1808262 w 6682383"/>
              <a:gd name="connsiteY8756" fmla="*/ 1678037 h 6812607"/>
              <a:gd name="connsiteX8757" fmla="*/ 1815703 w 6682383"/>
              <a:gd name="connsiteY8757" fmla="*/ 1670595 h 6812607"/>
              <a:gd name="connsiteX8758" fmla="*/ 1815703 w 6682383"/>
              <a:gd name="connsiteY8758" fmla="*/ 1659433 h 6812607"/>
              <a:gd name="connsiteX8759" fmla="*/ 1815703 w 6682383"/>
              <a:gd name="connsiteY8759" fmla="*/ 1655713 h 6812607"/>
              <a:gd name="connsiteX8760" fmla="*/ 1971973 w 6682383"/>
              <a:gd name="connsiteY8760" fmla="*/ 1648271 h 6812607"/>
              <a:gd name="connsiteX8761" fmla="*/ 1949649 w 6682383"/>
              <a:gd name="connsiteY8761" fmla="*/ 1678037 h 6812607"/>
              <a:gd name="connsiteX8762" fmla="*/ 1957090 w 6682383"/>
              <a:gd name="connsiteY8762" fmla="*/ 1678037 h 6812607"/>
              <a:gd name="connsiteX8763" fmla="*/ 1964531 w 6682383"/>
              <a:gd name="connsiteY8763" fmla="*/ 1685478 h 6812607"/>
              <a:gd name="connsiteX8764" fmla="*/ 1964531 w 6682383"/>
              <a:gd name="connsiteY8764" fmla="*/ 1678037 h 6812607"/>
              <a:gd name="connsiteX8765" fmla="*/ 1964531 w 6682383"/>
              <a:gd name="connsiteY8765" fmla="*/ 1663154 h 6812607"/>
              <a:gd name="connsiteX8766" fmla="*/ 1637110 w 6682383"/>
              <a:gd name="connsiteY8766" fmla="*/ 1648271 h 6812607"/>
              <a:gd name="connsiteX8767" fmla="*/ 1629668 w 6682383"/>
              <a:gd name="connsiteY8767" fmla="*/ 1651992 h 6812607"/>
              <a:gd name="connsiteX8768" fmla="*/ 1629668 w 6682383"/>
              <a:gd name="connsiteY8768" fmla="*/ 1655713 h 6812607"/>
              <a:gd name="connsiteX8769" fmla="*/ 1596182 w 6682383"/>
              <a:gd name="connsiteY8769" fmla="*/ 1648271 h 6812607"/>
              <a:gd name="connsiteX8770" fmla="*/ 1599903 w 6682383"/>
              <a:gd name="connsiteY8770" fmla="*/ 1648271 h 6812607"/>
              <a:gd name="connsiteX8771" fmla="*/ 1607344 w 6682383"/>
              <a:gd name="connsiteY8771" fmla="*/ 1655713 h 6812607"/>
              <a:gd name="connsiteX8772" fmla="*/ 1592461 w 6682383"/>
              <a:gd name="connsiteY8772" fmla="*/ 1655713 h 6812607"/>
              <a:gd name="connsiteX8773" fmla="*/ 1596182 w 6682383"/>
              <a:gd name="connsiteY8773" fmla="*/ 1648271 h 6812607"/>
              <a:gd name="connsiteX8774" fmla="*/ 1585020 w 6682383"/>
              <a:gd name="connsiteY8774" fmla="*/ 1648271 h 6812607"/>
              <a:gd name="connsiteX8775" fmla="*/ 1585020 w 6682383"/>
              <a:gd name="connsiteY8775" fmla="*/ 1655713 h 6812607"/>
              <a:gd name="connsiteX8776" fmla="*/ 1585020 w 6682383"/>
              <a:gd name="connsiteY8776" fmla="*/ 1663154 h 6812607"/>
              <a:gd name="connsiteX8777" fmla="*/ 1577578 w 6682383"/>
              <a:gd name="connsiteY8777" fmla="*/ 1663154 h 6812607"/>
              <a:gd name="connsiteX8778" fmla="*/ 1585020 w 6682383"/>
              <a:gd name="connsiteY8778" fmla="*/ 1648271 h 6812607"/>
              <a:gd name="connsiteX8779" fmla="*/ 5998703 w 6682383"/>
              <a:gd name="connsiteY8779" fmla="*/ 1643620 h 6812607"/>
              <a:gd name="connsiteX8780" fmla="*/ 6001494 w 6682383"/>
              <a:gd name="connsiteY8780" fmla="*/ 1644550 h 6812607"/>
              <a:gd name="connsiteX8781" fmla="*/ 6005215 w 6682383"/>
              <a:gd name="connsiteY8781" fmla="*/ 1648271 h 6812607"/>
              <a:gd name="connsiteX8782" fmla="*/ 6005215 w 6682383"/>
              <a:gd name="connsiteY8782" fmla="*/ 1655713 h 6812607"/>
              <a:gd name="connsiteX8783" fmla="*/ 5997773 w 6682383"/>
              <a:gd name="connsiteY8783" fmla="*/ 1648271 h 6812607"/>
              <a:gd name="connsiteX8784" fmla="*/ 5998703 w 6682383"/>
              <a:gd name="connsiteY8784" fmla="*/ 1643620 h 6812607"/>
              <a:gd name="connsiteX8785" fmla="*/ 5819179 w 6682383"/>
              <a:gd name="connsiteY8785" fmla="*/ 1633388 h 6812607"/>
              <a:gd name="connsiteX8786" fmla="*/ 5819179 w 6682383"/>
              <a:gd name="connsiteY8786" fmla="*/ 1640830 h 6812607"/>
              <a:gd name="connsiteX8787" fmla="*/ 5841504 w 6682383"/>
              <a:gd name="connsiteY8787" fmla="*/ 1648271 h 6812607"/>
              <a:gd name="connsiteX8788" fmla="*/ 5834062 w 6682383"/>
              <a:gd name="connsiteY8788" fmla="*/ 1640830 h 6812607"/>
              <a:gd name="connsiteX8789" fmla="*/ 5819179 w 6682383"/>
              <a:gd name="connsiteY8789" fmla="*/ 1633388 h 6812607"/>
              <a:gd name="connsiteX8790" fmla="*/ 2016621 w 6682383"/>
              <a:gd name="connsiteY8790" fmla="*/ 1625947 h 6812607"/>
              <a:gd name="connsiteX8791" fmla="*/ 2016621 w 6682383"/>
              <a:gd name="connsiteY8791" fmla="*/ 1633388 h 6812607"/>
              <a:gd name="connsiteX8792" fmla="*/ 2024063 w 6682383"/>
              <a:gd name="connsiteY8792" fmla="*/ 1633388 h 6812607"/>
              <a:gd name="connsiteX8793" fmla="*/ 2016621 w 6682383"/>
              <a:gd name="connsiteY8793" fmla="*/ 1625947 h 6812607"/>
              <a:gd name="connsiteX8794" fmla="*/ 1897559 w 6682383"/>
              <a:gd name="connsiteY8794" fmla="*/ 1625947 h 6812607"/>
              <a:gd name="connsiteX8795" fmla="*/ 1890117 w 6682383"/>
              <a:gd name="connsiteY8795" fmla="*/ 1633388 h 6812607"/>
              <a:gd name="connsiteX8796" fmla="*/ 1897559 w 6682383"/>
              <a:gd name="connsiteY8796" fmla="*/ 1633388 h 6812607"/>
              <a:gd name="connsiteX8797" fmla="*/ 1897559 w 6682383"/>
              <a:gd name="connsiteY8797" fmla="*/ 1625947 h 6812607"/>
              <a:gd name="connsiteX8798" fmla="*/ 1763613 w 6682383"/>
              <a:gd name="connsiteY8798" fmla="*/ 1625947 h 6812607"/>
              <a:gd name="connsiteX8799" fmla="*/ 1759893 w 6682383"/>
              <a:gd name="connsiteY8799" fmla="*/ 1629668 h 6812607"/>
              <a:gd name="connsiteX8800" fmla="*/ 1756172 w 6682383"/>
              <a:gd name="connsiteY8800" fmla="*/ 1633388 h 6812607"/>
              <a:gd name="connsiteX8801" fmla="*/ 1756172 w 6682383"/>
              <a:gd name="connsiteY8801" fmla="*/ 1629668 h 6812607"/>
              <a:gd name="connsiteX8802" fmla="*/ 1763613 w 6682383"/>
              <a:gd name="connsiteY8802" fmla="*/ 1625947 h 6812607"/>
              <a:gd name="connsiteX8803" fmla="*/ 5963357 w 6682383"/>
              <a:gd name="connsiteY8803" fmla="*/ 1620366 h 6812607"/>
              <a:gd name="connsiteX8804" fmla="*/ 5971728 w 6682383"/>
              <a:gd name="connsiteY8804" fmla="*/ 1622226 h 6812607"/>
              <a:gd name="connsiteX8805" fmla="*/ 5982890 w 6682383"/>
              <a:gd name="connsiteY8805" fmla="*/ 1633388 h 6812607"/>
              <a:gd name="connsiteX8806" fmla="*/ 5968008 w 6682383"/>
              <a:gd name="connsiteY8806" fmla="*/ 1625947 h 6812607"/>
              <a:gd name="connsiteX8807" fmla="*/ 5960566 w 6682383"/>
              <a:gd name="connsiteY8807" fmla="*/ 1622226 h 6812607"/>
              <a:gd name="connsiteX8808" fmla="*/ 5963357 w 6682383"/>
              <a:gd name="connsiteY8808" fmla="*/ 1620366 h 6812607"/>
              <a:gd name="connsiteX8809" fmla="*/ 5699187 w 6682383"/>
              <a:gd name="connsiteY8809" fmla="*/ 1620366 h 6812607"/>
              <a:gd name="connsiteX8810" fmla="*/ 5696396 w 6682383"/>
              <a:gd name="connsiteY8810" fmla="*/ 1622226 h 6812607"/>
              <a:gd name="connsiteX8811" fmla="*/ 5685234 w 6682383"/>
              <a:gd name="connsiteY8811" fmla="*/ 1629668 h 6812607"/>
              <a:gd name="connsiteX8812" fmla="*/ 5685234 w 6682383"/>
              <a:gd name="connsiteY8812" fmla="*/ 1633388 h 6812607"/>
              <a:gd name="connsiteX8813" fmla="*/ 5700117 w 6682383"/>
              <a:gd name="connsiteY8813" fmla="*/ 1633388 h 6812607"/>
              <a:gd name="connsiteX8814" fmla="*/ 5700117 w 6682383"/>
              <a:gd name="connsiteY8814" fmla="*/ 1622226 h 6812607"/>
              <a:gd name="connsiteX8815" fmla="*/ 5699187 w 6682383"/>
              <a:gd name="connsiteY8815" fmla="*/ 1620366 h 6812607"/>
              <a:gd name="connsiteX8816" fmla="*/ 5871269 w 6682383"/>
              <a:gd name="connsiteY8816" fmla="*/ 1618506 h 6812607"/>
              <a:gd name="connsiteX8817" fmla="*/ 5878711 w 6682383"/>
              <a:gd name="connsiteY8817" fmla="*/ 1625947 h 6812607"/>
              <a:gd name="connsiteX8818" fmla="*/ 5871269 w 6682383"/>
              <a:gd name="connsiteY8818" fmla="*/ 1625947 h 6812607"/>
              <a:gd name="connsiteX8819" fmla="*/ 1704082 w 6682383"/>
              <a:gd name="connsiteY8819" fmla="*/ 1618506 h 6812607"/>
              <a:gd name="connsiteX8820" fmla="*/ 1704082 w 6682383"/>
              <a:gd name="connsiteY8820" fmla="*/ 1625947 h 6812607"/>
              <a:gd name="connsiteX8821" fmla="*/ 1711523 w 6682383"/>
              <a:gd name="connsiteY8821" fmla="*/ 1618506 h 6812607"/>
              <a:gd name="connsiteX8822" fmla="*/ 1436192 w 6682383"/>
              <a:gd name="connsiteY8822" fmla="*/ 1618506 h 6812607"/>
              <a:gd name="connsiteX8823" fmla="*/ 1443633 w 6682383"/>
              <a:gd name="connsiteY8823" fmla="*/ 1618506 h 6812607"/>
              <a:gd name="connsiteX8824" fmla="*/ 1443633 w 6682383"/>
              <a:gd name="connsiteY8824" fmla="*/ 1629668 h 6812607"/>
              <a:gd name="connsiteX8825" fmla="*/ 1436192 w 6682383"/>
              <a:gd name="connsiteY8825" fmla="*/ 1633388 h 6812607"/>
              <a:gd name="connsiteX8826" fmla="*/ 1432471 w 6682383"/>
              <a:gd name="connsiteY8826" fmla="*/ 1625947 h 6812607"/>
              <a:gd name="connsiteX8827" fmla="*/ 1436192 w 6682383"/>
              <a:gd name="connsiteY8827" fmla="*/ 1618506 h 6812607"/>
              <a:gd name="connsiteX8828" fmla="*/ 1996157 w 6682383"/>
              <a:gd name="connsiteY8828" fmla="*/ 1613855 h 6812607"/>
              <a:gd name="connsiteX8829" fmla="*/ 1994297 w 6682383"/>
              <a:gd name="connsiteY8829" fmla="*/ 1618506 h 6812607"/>
              <a:gd name="connsiteX8830" fmla="*/ 1986856 w 6682383"/>
              <a:gd name="connsiteY8830" fmla="*/ 1633388 h 6812607"/>
              <a:gd name="connsiteX8831" fmla="*/ 1986856 w 6682383"/>
              <a:gd name="connsiteY8831" fmla="*/ 1640830 h 6812607"/>
              <a:gd name="connsiteX8832" fmla="*/ 1994297 w 6682383"/>
              <a:gd name="connsiteY8832" fmla="*/ 1640830 h 6812607"/>
              <a:gd name="connsiteX8833" fmla="*/ 2005459 w 6682383"/>
              <a:gd name="connsiteY8833" fmla="*/ 1625947 h 6812607"/>
              <a:gd name="connsiteX8834" fmla="*/ 2001738 w 6682383"/>
              <a:gd name="connsiteY8834" fmla="*/ 1614785 h 6812607"/>
              <a:gd name="connsiteX8835" fmla="*/ 1996157 w 6682383"/>
              <a:gd name="connsiteY8835" fmla="*/ 1613855 h 6812607"/>
              <a:gd name="connsiteX8836" fmla="*/ 5930801 w 6682383"/>
              <a:gd name="connsiteY8836" fmla="*/ 1611064 h 6812607"/>
              <a:gd name="connsiteX8837" fmla="*/ 5938242 w 6682383"/>
              <a:gd name="connsiteY8837" fmla="*/ 1611064 h 6812607"/>
              <a:gd name="connsiteX8838" fmla="*/ 5941963 w 6682383"/>
              <a:gd name="connsiteY8838" fmla="*/ 1611064 h 6812607"/>
              <a:gd name="connsiteX8839" fmla="*/ 5945683 w 6682383"/>
              <a:gd name="connsiteY8839" fmla="*/ 1618506 h 6812607"/>
              <a:gd name="connsiteX8840" fmla="*/ 5938242 w 6682383"/>
              <a:gd name="connsiteY8840" fmla="*/ 1618506 h 6812607"/>
              <a:gd name="connsiteX8841" fmla="*/ 5930801 w 6682383"/>
              <a:gd name="connsiteY8841" fmla="*/ 1611064 h 6812607"/>
              <a:gd name="connsiteX8842" fmla="*/ 2098477 w 6682383"/>
              <a:gd name="connsiteY8842" fmla="*/ 1611064 h 6812607"/>
              <a:gd name="connsiteX8843" fmla="*/ 2083594 w 6682383"/>
              <a:gd name="connsiteY8843" fmla="*/ 1618506 h 6812607"/>
              <a:gd name="connsiteX8844" fmla="*/ 2091035 w 6682383"/>
              <a:gd name="connsiteY8844" fmla="*/ 1622226 h 6812607"/>
              <a:gd name="connsiteX8845" fmla="*/ 2098477 w 6682383"/>
              <a:gd name="connsiteY8845" fmla="*/ 1611064 h 6812607"/>
              <a:gd name="connsiteX8846" fmla="*/ 1949649 w 6682383"/>
              <a:gd name="connsiteY8846" fmla="*/ 1603623 h 6812607"/>
              <a:gd name="connsiteX8847" fmla="*/ 1949649 w 6682383"/>
              <a:gd name="connsiteY8847" fmla="*/ 1611064 h 6812607"/>
              <a:gd name="connsiteX8848" fmla="*/ 1957090 w 6682383"/>
              <a:gd name="connsiteY8848" fmla="*/ 1603623 h 6812607"/>
              <a:gd name="connsiteX8849" fmla="*/ 1949649 w 6682383"/>
              <a:gd name="connsiteY8849" fmla="*/ 1603623 h 6812607"/>
              <a:gd name="connsiteX8850" fmla="*/ 1666875 w 6682383"/>
              <a:gd name="connsiteY8850" fmla="*/ 1603623 h 6812607"/>
              <a:gd name="connsiteX8851" fmla="*/ 1663155 w 6682383"/>
              <a:gd name="connsiteY8851" fmla="*/ 1607343 h 6812607"/>
              <a:gd name="connsiteX8852" fmla="*/ 1659434 w 6682383"/>
              <a:gd name="connsiteY8852" fmla="*/ 1611064 h 6812607"/>
              <a:gd name="connsiteX8853" fmla="*/ 1666875 w 6682383"/>
              <a:gd name="connsiteY8853" fmla="*/ 1611064 h 6812607"/>
              <a:gd name="connsiteX8854" fmla="*/ 1666875 w 6682383"/>
              <a:gd name="connsiteY8854" fmla="*/ 1603623 h 6812607"/>
              <a:gd name="connsiteX8855" fmla="*/ 2084524 w 6682383"/>
              <a:gd name="connsiteY8855" fmla="*/ 1598972 h 6812607"/>
              <a:gd name="connsiteX8856" fmla="*/ 2083594 w 6682383"/>
              <a:gd name="connsiteY8856" fmla="*/ 1603623 h 6812607"/>
              <a:gd name="connsiteX8857" fmla="*/ 2087315 w 6682383"/>
              <a:gd name="connsiteY8857" fmla="*/ 1599902 h 6812607"/>
              <a:gd name="connsiteX8858" fmla="*/ 2084524 w 6682383"/>
              <a:gd name="connsiteY8858" fmla="*/ 1598972 h 6812607"/>
              <a:gd name="connsiteX8859" fmla="*/ 2024063 w 6682383"/>
              <a:gd name="connsiteY8859" fmla="*/ 1596181 h 6812607"/>
              <a:gd name="connsiteX8860" fmla="*/ 2016621 w 6682383"/>
              <a:gd name="connsiteY8860" fmla="*/ 1603623 h 6812607"/>
              <a:gd name="connsiteX8861" fmla="*/ 2016621 w 6682383"/>
              <a:gd name="connsiteY8861" fmla="*/ 1611064 h 6812607"/>
              <a:gd name="connsiteX8862" fmla="*/ 2024063 w 6682383"/>
              <a:gd name="connsiteY8862" fmla="*/ 1618506 h 6812607"/>
              <a:gd name="connsiteX8863" fmla="*/ 2031504 w 6682383"/>
              <a:gd name="connsiteY8863" fmla="*/ 1611064 h 6812607"/>
              <a:gd name="connsiteX8864" fmla="*/ 2038945 w 6682383"/>
              <a:gd name="connsiteY8864" fmla="*/ 1596181 h 6812607"/>
              <a:gd name="connsiteX8865" fmla="*/ 1704082 w 6682383"/>
              <a:gd name="connsiteY8865" fmla="*/ 1596181 h 6812607"/>
              <a:gd name="connsiteX8866" fmla="*/ 1689200 w 6682383"/>
              <a:gd name="connsiteY8866" fmla="*/ 1611064 h 6812607"/>
              <a:gd name="connsiteX8867" fmla="*/ 1678037 w 6682383"/>
              <a:gd name="connsiteY8867" fmla="*/ 1629668 h 6812607"/>
              <a:gd name="connsiteX8868" fmla="*/ 1659434 w 6682383"/>
              <a:gd name="connsiteY8868" fmla="*/ 1655713 h 6812607"/>
              <a:gd name="connsiteX8869" fmla="*/ 1659434 w 6682383"/>
              <a:gd name="connsiteY8869" fmla="*/ 1663154 h 6812607"/>
              <a:gd name="connsiteX8870" fmla="*/ 1666875 w 6682383"/>
              <a:gd name="connsiteY8870" fmla="*/ 1655713 h 6812607"/>
              <a:gd name="connsiteX8871" fmla="*/ 1674316 w 6682383"/>
              <a:gd name="connsiteY8871" fmla="*/ 1648271 h 6812607"/>
              <a:gd name="connsiteX8872" fmla="*/ 1678037 w 6682383"/>
              <a:gd name="connsiteY8872" fmla="*/ 1637109 h 6812607"/>
              <a:gd name="connsiteX8873" fmla="*/ 1681758 w 6682383"/>
              <a:gd name="connsiteY8873" fmla="*/ 1633388 h 6812607"/>
              <a:gd name="connsiteX8874" fmla="*/ 1696641 w 6682383"/>
              <a:gd name="connsiteY8874" fmla="*/ 1611064 h 6812607"/>
              <a:gd name="connsiteX8875" fmla="*/ 1711523 w 6682383"/>
              <a:gd name="connsiteY8875" fmla="*/ 1596181 h 6812607"/>
              <a:gd name="connsiteX8876" fmla="*/ 5998703 w 6682383"/>
              <a:gd name="connsiteY8876" fmla="*/ 1590601 h 6812607"/>
              <a:gd name="connsiteX8877" fmla="*/ 6001494 w 6682383"/>
              <a:gd name="connsiteY8877" fmla="*/ 1592461 h 6812607"/>
              <a:gd name="connsiteX8878" fmla="*/ 6005215 w 6682383"/>
              <a:gd name="connsiteY8878" fmla="*/ 1596181 h 6812607"/>
              <a:gd name="connsiteX8879" fmla="*/ 5997773 w 6682383"/>
              <a:gd name="connsiteY8879" fmla="*/ 1592461 h 6812607"/>
              <a:gd name="connsiteX8880" fmla="*/ 5998703 w 6682383"/>
              <a:gd name="connsiteY8880" fmla="*/ 1590601 h 6812607"/>
              <a:gd name="connsiteX8881" fmla="*/ 6072187 w 6682383"/>
              <a:gd name="connsiteY8881" fmla="*/ 1588740 h 6812607"/>
              <a:gd name="connsiteX8882" fmla="*/ 6079629 w 6682383"/>
              <a:gd name="connsiteY8882" fmla="*/ 1596181 h 6812607"/>
              <a:gd name="connsiteX8883" fmla="*/ 6087070 w 6682383"/>
              <a:gd name="connsiteY8883" fmla="*/ 1603623 h 6812607"/>
              <a:gd name="connsiteX8884" fmla="*/ 6072187 w 6682383"/>
              <a:gd name="connsiteY8884" fmla="*/ 1596181 h 6812607"/>
              <a:gd name="connsiteX8885" fmla="*/ 5901035 w 6682383"/>
              <a:gd name="connsiteY8885" fmla="*/ 1588740 h 6812607"/>
              <a:gd name="connsiteX8886" fmla="*/ 5893593 w 6682383"/>
              <a:gd name="connsiteY8886" fmla="*/ 1596181 h 6812607"/>
              <a:gd name="connsiteX8887" fmla="*/ 5901035 w 6682383"/>
              <a:gd name="connsiteY8887" fmla="*/ 1596181 h 6812607"/>
              <a:gd name="connsiteX8888" fmla="*/ 5908476 w 6682383"/>
              <a:gd name="connsiteY8888" fmla="*/ 1596181 h 6812607"/>
              <a:gd name="connsiteX8889" fmla="*/ 5901035 w 6682383"/>
              <a:gd name="connsiteY8889" fmla="*/ 1588740 h 6812607"/>
              <a:gd name="connsiteX8890" fmla="*/ 5744765 w 6682383"/>
              <a:gd name="connsiteY8890" fmla="*/ 1588740 h 6812607"/>
              <a:gd name="connsiteX8891" fmla="*/ 5744765 w 6682383"/>
              <a:gd name="connsiteY8891" fmla="*/ 1603623 h 6812607"/>
              <a:gd name="connsiteX8892" fmla="*/ 5759648 w 6682383"/>
              <a:gd name="connsiteY8892" fmla="*/ 1603623 h 6812607"/>
              <a:gd name="connsiteX8893" fmla="*/ 5752207 w 6682383"/>
              <a:gd name="connsiteY8893" fmla="*/ 1596181 h 6812607"/>
              <a:gd name="connsiteX8894" fmla="*/ 5748486 w 6682383"/>
              <a:gd name="connsiteY8894" fmla="*/ 1592461 h 6812607"/>
              <a:gd name="connsiteX8895" fmla="*/ 5744765 w 6682383"/>
              <a:gd name="connsiteY8895" fmla="*/ 1588740 h 6812607"/>
              <a:gd name="connsiteX8896" fmla="*/ 1793379 w 6682383"/>
              <a:gd name="connsiteY8896" fmla="*/ 1588740 h 6812607"/>
              <a:gd name="connsiteX8897" fmla="*/ 1800820 w 6682383"/>
              <a:gd name="connsiteY8897" fmla="*/ 1596181 h 6812607"/>
              <a:gd name="connsiteX8898" fmla="*/ 1793379 w 6682383"/>
              <a:gd name="connsiteY8898" fmla="*/ 1596181 h 6812607"/>
              <a:gd name="connsiteX8899" fmla="*/ 1793379 w 6682383"/>
              <a:gd name="connsiteY8899" fmla="*/ 1588740 h 6812607"/>
              <a:gd name="connsiteX8900" fmla="*/ 1451074 w 6682383"/>
              <a:gd name="connsiteY8900" fmla="*/ 1588740 h 6812607"/>
              <a:gd name="connsiteX8901" fmla="*/ 1458516 w 6682383"/>
              <a:gd name="connsiteY8901" fmla="*/ 1588740 h 6812607"/>
              <a:gd name="connsiteX8902" fmla="*/ 1458516 w 6682383"/>
              <a:gd name="connsiteY8902" fmla="*/ 1596181 h 6812607"/>
              <a:gd name="connsiteX8903" fmla="*/ 6049863 w 6682383"/>
              <a:gd name="connsiteY8903" fmla="*/ 1581298 h 6812607"/>
              <a:gd name="connsiteX8904" fmla="*/ 6049863 w 6682383"/>
              <a:gd name="connsiteY8904" fmla="*/ 1596181 h 6812607"/>
              <a:gd name="connsiteX8905" fmla="*/ 6042422 w 6682383"/>
              <a:gd name="connsiteY8905" fmla="*/ 1592461 h 6812607"/>
              <a:gd name="connsiteX8906" fmla="*/ 6042422 w 6682383"/>
              <a:gd name="connsiteY8906" fmla="*/ 1588740 h 6812607"/>
              <a:gd name="connsiteX8907" fmla="*/ 5834062 w 6682383"/>
              <a:gd name="connsiteY8907" fmla="*/ 1581298 h 6812607"/>
              <a:gd name="connsiteX8908" fmla="*/ 5856386 w 6682383"/>
              <a:gd name="connsiteY8908" fmla="*/ 1596181 h 6812607"/>
              <a:gd name="connsiteX8909" fmla="*/ 5856386 w 6682383"/>
              <a:gd name="connsiteY8909" fmla="*/ 1588740 h 6812607"/>
              <a:gd name="connsiteX8910" fmla="*/ 5848945 w 6682383"/>
              <a:gd name="connsiteY8910" fmla="*/ 1581298 h 6812607"/>
              <a:gd name="connsiteX8911" fmla="*/ 5841504 w 6682383"/>
              <a:gd name="connsiteY8911" fmla="*/ 1581298 h 6812607"/>
              <a:gd name="connsiteX8912" fmla="*/ 5834062 w 6682383"/>
              <a:gd name="connsiteY8912" fmla="*/ 1581298 h 6812607"/>
              <a:gd name="connsiteX8913" fmla="*/ 6034980 w 6682383"/>
              <a:gd name="connsiteY8913" fmla="*/ 1573857 h 6812607"/>
              <a:gd name="connsiteX8914" fmla="*/ 6042422 w 6682383"/>
              <a:gd name="connsiteY8914" fmla="*/ 1581298 h 6812607"/>
              <a:gd name="connsiteX8915" fmla="*/ 6027539 w 6682383"/>
              <a:gd name="connsiteY8915" fmla="*/ 1588740 h 6812607"/>
              <a:gd name="connsiteX8916" fmla="*/ 6031260 w 6682383"/>
              <a:gd name="connsiteY8916" fmla="*/ 1581298 h 6812607"/>
              <a:gd name="connsiteX8917" fmla="*/ 6034980 w 6682383"/>
              <a:gd name="connsiteY8917" fmla="*/ 1573857 h 6812607"/>
              <a:gd name="connsiteX8918" fmla="*/ 1815703 w 6682383"/>
              <a:gd name="connsiteY8918" fmla="*/ 1573857 h 6812607"/>
              <a:gd name="connsiteX8919" fmla="*/ 1815703 w 6682383"/>
              <a:gd name="connsiteY8919" fmla="*/ 1581298 h 6812607"/>
              <a:gd name="connsiteX8920" fmla="*/ 1808262 w 6682383"/>
              <a:gd name="connsiteY8920" fmla="*/ 1581298 h 6812607"/>
              <a:gd name="connsiteX8921" fmla="*/ 1815703 w 6682383"/>
              <a:gd name="connsiteY8921" fmla="*/ 1573857 h 6812607"/>
              <a:gd name="connsiteX8922" fmla="*/ 1756172 w 6682383"/>
              <a:gd name="connsiteY8922" fmla="*/ 1573857 h 6812607"/>
              <a:gd name="connsiteX8923" fmla="*/ 1748731 w 6682383"/>
              <a:gd name="connsiteY8923" fmla="*/ 1581298 h 6812607"/>
              <a:gd name="connsiteX8924" fmla="*/ 1748731 w 6682383"/>
              <a:gd name="connsiteY8924" fmla="*/ 1588740 h 6812607"/>
              <a:gd name="connsiteX8925" fmla="*/ 1741289 w 6682383"/>
              <a:gd name="connsiteY8925" fmla="*/ 1596181 h 6812607"/>
              <a:gd name="connsiteX8926" fmla="*/ 1748731 w 6682383"/>
              <a:gd name="connsiteY8926" fmla="*/ 1596181 h 6812607"/>
              <a:gd name="connsiteX8927" fmla="*/ 1748731 w 6682383"/>
              <a:gd name="connsiteY8927" fmla="*/ 1588740 h 6812607"/>
              <a:gd name="connsiteX8928" fmla="*/ 1752451 w 6682383"/>
              <a:gd name="connsiteY8928" fmla="*/ 1585019 h 6812607"/>
              <a:gd name="connsiteX8929" fmla="*/ 1756172 w 6682383"/>
              <a:gd name="connsiteY8929" fmla="*/ 1573857 h 6812607"/>
              <a:gd name="connsiteX8930" fmla="*/ 5968008 w 6682383"/>
              <a:gd name="connsiteY8930" fmla="*/ 1566416 h 6812607"/>
              <a:gd name="connsiteX8931" fmla="*/ 5968008 w 6682383"/>
              <a:gd name="connsiteY8931" fmla="*/ 1581298 h 6812607"/>
              <a:gd name="connsiteX8932" fmla="*/ 5964287 w 6682383"/>
              <a:gd name="connsiteY8932" fmla="*/ 1577578 h 6812607"/>
              <a:gd name="connsiteX8933" fmla="*/ 5960566 w 6682383"/>
              <a:gd name="connsiteY8933" fmla="*/ 1570136 h 6812607"/>
              <a:gd name="connsiteX8934" fmla="*/ 5968008 w 6682383"/>
              <a:gd name="connsiteY8934" fmla="*/ 1566416 h 6812607"/>
              <a:gd name="connsiteX8935" fmla="*/ 2522637 w 6682383"/>
              <a:gd name="connsiteY8935" fmla="*/ 1566416 h 6812607"/>
              <a:gd name="connsiteX8936" fmla="*/ 2515196 w 6682383"/>
              <a:gd name="connsiteY8936" fmla="*/ 1573857 h 6812607"/>
              <a:gd name="connsiteX8937" fmla="*/ 2522637 w 6682383"/>
              <a:gd name="connsiteY8937" fmla="*/ 1573857 h 6812607"/>
              <a:gd name="connsiteX8938" fmla="*/ 2522637 w 6682383"/>
              <a:gd name="connsiteY8938" fmla="*/ 1566416 h 6812607"/>
              <a:gd name="connsiteX8939" fmla="*/ 1990576 w 6682383"/>
              <a:gd name="connsiteY8939" fmla="*/ 1566416 h 6812607"/>
              <a:gd name="connsiteX8940" fmla="*/ 1986856 w 6682383"/>
              <a:gd name="connsiteY8940" fmla="*/ 1573857 h 6812607"/>
              <a:gd name="connsiteX8941" fmla="*/ 1994297 w 6682383"/>
              <a:gd name="connsiteY8941" fmla="*/ 1573857 h 6812607"/>
              <a:gd name="connsiteX8942" fmla="*/ 1994297 w 6682383"/>
              <a:gd name="connsiteY8942" fmla="*/ 1566416 h 6812607"/>
              <a:gd name="connsiteX8943" fmla="*/ 1990576 w 6682383"/>
              <a:gd name="connsiteY8943" fmla="*/ 1566416 h 6812607"/>
              <a:gd name="connsiteX8944" fmla="*/ 1696641 w 6682383"/>
              <a:gd name="connsiteY8944" fmla="*/ 1566416 h 6812607"/>
              <a:gd name="connsiteX8945" fmla="*/ 1696641 w 6682383"/>
              <a:gd name="connsiteY8945" fmla="*/ 1573857 h 6812607"/>
              <a:gd name="connsiteX8946" fmla="*/ 1704082 w 6682383"/>
              <a:gd name="connsiteY8946" fmla="*/ 1573857 h 6812607"/>
              <a:gd name="connsiteX8947" fmla="*/ 1696641 w 6682383"/>
              <a:gd name="connsiteY8947" fmla="*/ 1566416 h 6812607"/>
              <a:gd name="connsiteX8948" fmla="*/ 1644551 w 6682383"/>
              <a:gd name="connsiteY8948" fmla="*/ 1566416 h 6812607"/>
              <a:gd name="connsiteX8949" fmla="*/ 1644551 w 6682383"/>
              <a:gd name="connsiteY8949" fmla="*/ 1573857 h 6812607"/>
              <a:gd name="connsiteX8950" fmla="*/ 1637110 w 6682383"/>
              <a:gd name="connsiteY8950" fmla="*/ 1573857 h 6812607"/>
              <a:gd name="connsiteX8951" fmla="*/ 1644551 w 6682383"/>
              <a:gd name="connsiteY8951" fmla="*/ 1566416 h 6812607"/>
              <a:gd name="connsiteX8952" fmla="*/ 5924289 w 6682383"/>
              <a:gd name="connsiteY8952" fmla="*/ 1560835 h 6812607"/>
              <a:gd name="connsiteX8953" fmla="*/ 5927080 w 6682383"/>
              <a:gd name="connsiteY8953" fmla="*/ 1562695 h 6812607"/>
              <a:gd name="connsiteX8954" fmla="*/ 5930801 w 6682383"/>
              <a:gd name="connsiteY8954" fmla="*/ 1566416 h 6812607"/>
              <a:gd name="connsiteX8955" fmla="*/ 5923359 w 6682383"/>
              <a:gd name="connsiteY8955" fmla="*/ 1562695 h 6812607"/>
              <a:gd name="connsiteX8956" fmla="*/ 5924289 w 6682383"/>
              <a:gd name="connsiteY8956" fmla="*/ 1560835 h 6812607"/>
              <a:gd name="connsiteX8957" fmla="*/ 5975449 w 6682383"/>
              <a:gd name="connsiteY8957" fmla="*/ 1558974 h 6812607"/>
              <a:gd name="connsiteX8958" fmla="*/ 5982890 w 6682383"/>
              <a:gd name="connsiteY8958" fmla="*/ 1558974 h 6812607"/>
              <a:gd name="connsiteX8959" fmla="*/ 5990332 w 6682383"/>
              <a:gd name="connsiteY8959" fmla="*/ 1566416 h 6812607"/>
              <a:gd name="connsiteX8960" fmla="*/ 6005215 w 6682383"/>
              <a:gd name="connsiteY8960" fmla="*/ 1566416 h 6812607"/>
              <a:gd name="connsiteX8961" fmla="*/ 6005215 w 6682383"/>
              <a:gd name="connsiteY8961" fmla="*/ 1573857 h 6812607"/>
              <a:gd name="connsiteX8962" fmla="*/ 6012656 w 6682383"/>
              <a:gd name="connsiteY8962" fmla="*/ 1573857 h 6812607"/>
              <a:gd name="connsiteX8963" fmla="*/ 6020097 w 6682383"/>
              <a:gd name="connsiteY8963" fmla="*/ 1581298 h 6812607"/>
              <a:gd name="connsiteX8964" fmla="*/ 6012656 w 6682383"/>
              <a:gd name="connsiteY8964" fmla="*/ 1588740 h 6812607"/>
              <a:gd name="connsiteX8965" fmla="*/ 6005215 w 6682383"/>
              <a:gd name="connsiteY8965" fmla="*/ 1581298 h 6812607"/>
              <a:gd name="connsiteX8966" fmla="*/ 5997773 w 6682383"/>
              <a:gd name="connsiteY8966" fmla="*/ 1573857 h 6812607"/>
              <a:gd name="connsiteX8967" fmla="*/ 5990332 w 6682383"/>
              <a:gd name="connsiteY8967" fmla="*/ 1581298 h 6812607"/>
              <a:gd name="connsiteX8968" fmla="*/ 5982890 w 6682383"/>
              <a:gd name="connsiteY8968" fmla="*/ 1573857 h 6812607"/>
              <a:gd name="connsiteX8969" fmla="*/ 2098477 w 6682383"/>
              <a:gd name="connsiteY8969" fmla="*/ 1558974 h 6812607"/>
              <a:gd name="connsiteX8970" fmla="*/ 2098477 w 6682383"/>
              <a:gd name="connsiteY8970" fmla="*/ 1566416 h 6812607"/>
              <a:gd name="connsiteX8971" fmla="*/ 2105918 w 6682383"/>
              <a:gd name="connsiteY8971" fmla="*/ 1558974 h 6812607"/>
              <a:gd name="connsiteX8972" fmla="*/ 2009180 w 6682383"/>
              <a:gd name="connsiteY8972" fmla="*/ 1558974 h 6812607"/>
              <a:gd name="connsiteX8973" fmla="*/ 2016621 w 6682383"/>
              <a:gd name="connsiteY8973" fmla="*/ 1566416 h 6812607"/>
              <a:gd name="connsiteX8974" fmla="*/ 2016621 w 6682383"/>
              <a:gd name="connsiteY8974" fmla="*/ 1558974 h 6812607"/>
              <a:gd name="connsiteX8975" fmla="*/ 2009180 w 6682383"/>
              <a:gd name="connsiteY8975" fmla="*/ 1558974 h 6812607"/>
              <a:gd name="connsiteX8976" fmla="*/ 1823145 w 6682383"/>
              <a:gd name="connsiteY8976" fmla="*/ 1558974 h 6812607"/>
              <a:gd name="connsiteX8977" fmla="*/ 1830586 w 6682383"/>
              <a:gd name="connsiteY8977" fmla="*/ 1558974 h 6812607"/>
              <a:gd name="connsiteX8978" fmla="*/ 1823145 w 6682383"/>
              <a:gd name="connsiteY8978" fmla="*/ 1566416 h 6812607"/>
              <a:gd name="connsiteX8979" fmla="*/ 1823145 w 6682383"/>
              <a:gd name="connsiteY8979" fmla="*/ 1558974 h 6812607"/>
              <a:gd name="connsiteX8980" fmla="*/ 1733848 w 6682383"/>
              <a:gd name="connsiteY8980" fmla="*/ 1558974 h 6812607"/>
              <a:gd name="connsiteX8981" fmla="*/ 1737568 w 6682383"/>
              <a:gd name="connsiteY8981" fmla="*/ 1558974 h 6812607"/>
              <a:gd name="connsiteX8982" fmla="*/ 1741289 w 6682383"/>
              <a:gd name="connsiteY8982" fmla="*/ 1562695 h 6812607"/>
              <a:gd name="connsiteX8983" fmla="*/ 1733848 w 6682383"/>
              <a:gd name="connsiteY8983" fmla="*/ 1566416 h 6812607"/>
              <a:gd name="connsiteX8984" fmla="*/ 1650132 w 6682383"/>
              <a:gd name="connsiteY8984" fmla="*/ 1555254 h 6812607"/>
              <a:gd name="connsiteX8985" fmla="*/ 1651992 w 6682383"/>
              <a:gd name="connsiteY8985" fmla="*/ 1558974 h 6812607"/>
              <a:gd name="connsiteX8986" fmla="*/ 1644551 w 6682383"/>
              <a:gd name="connsiteY8986" fmla="*/ 1566416 h 6812607"/>
              <a:gd name="connsiteX8987" fmla="*/ 1644551 w 6682383"/>
              <a:gd name="connsiteY8987" fmla="*/ 1558974 h 6812607"/>
              <a:gd name="connsiteX8988" fmla="*/ 1650132 w 6682383"/>
              <a:gd name="connsiteY8988" fmla="*/ 1555254 h 6812607"/>
              <a:gd name="connsiteX8989" fmla="*/ 5930801 w 6682383"/>
              <a:gd name="connsiteY8989" fmla="*/ 1551533 h 6812607"/>
              <a:gd name="connsiteX8990" fmla="*/ 5938242 w 6682383"/>
              <a:gd name="connsiteY8990" fmla="*/ 1551533 h 6812607"/>
              <a:gd name="connsiteX8991" fmla="*/ 5945683 w 6682383"/>
              <a:gd name="connsiteY8991" fmla="*/ 1551533 h 6812607"/>
              <a:gd name="connsiteX8992" fmla="*/ 5953125 w 6682383"/>
              <a:gd name="connsiteY8992" fmla="*/ 1573857 h 6812607"/>
              <a:gd name="connsiteX8993" fmla="*/ 5953125 w 6682383"/>
              <a:gd name="connsiteY8993" fmla="*/ 1581298 h 6812607"/>
              <a:gd name="connsiteX8994" fmla="*/ 5945683 w 6682383"/>
              <a:gd name="connsiteY8994" fmla="*/ 1581298 h 6812607"/>
              <a:gd name="connsiteX8995" fmla="*/ 5945683 w 6682383"/>
              <a:gd name="connsiteY8995" fmla="*/ 1573857 h 6812607"/>
              <a:gd name="connsiteX8996" fmla="*/ 5941963 w 6682383"/>
              <a:gd name="connsiteY8996" fmla="*/ 1570136 h 6812607"/>
              <a:gd name="connsiteX8997" fmla="*/ 5938242 w 6682383"/>
              <a:gd name="connsiteY8997" fmla="*/ 1558974 h 6812607"/>
              <a:gd name="connsiteX8998" fmla="*/ 5685234 w 6682383"/>
              <a:gd name="connsiteY8998" fmla="*/ 1551533 h 6812607"/>
              <a:gd name="connsiteX8999" fmla="*/ 5685234 w 6682383"/>
              <a:gd name="connsiteY8999" fmla="*/ 1558974 h 6812607"/>
              <a:gd name="connsiteX9000" fmla="*/ 5692676 w 6682383"/>
              <a:gd name="connsiteY9000" fmla="*/ 1555254 h 6812607"/>
              <a:gd name="connsiteX9001" fmla="*/ 5692676 w 6682383"/>
              <a:gd name="connsiteY9001" fmla="*/ 1551533 h 6812607"/>
              <a:gd name="connsiteX9002" fmla="*/ 5685234 w 6682383"/>
              <a:gd name="connsiteY9002" fmla="*/ 1551533 h 6812607"/>
              <a:gd name="connsiteX9003" fmla="*/ 1500657 w 6682383"/>
              <a:gd name="connsiteY9003" fmla="*/ 1546599 h 6812607"/>
              <a:gd name="connsiteX9004" fmla="*/ 1495723 w 6682383"/>
              <a:gd name="connsiteY9004" fmla="*/ 1551533 h 6812607"/>
              <a:gd name="connsiteX9005" fmla="*/ 1499443 w 6682383"/>
              <a:gd name="connsiteY9005" fmla="*/ 1547812 h 6812607"/>
              <a:gd name="connsiteX9006" fmla="*/ 5960566 w 6682383"/>
              <a:gd name="connsiteY9006" fmla="*/ 1544091 h 6812607"/>
              <a:gd name="connsiteX9007" fmla="*/ 5960566 w 6682383"/>
              <a:gd name="connsiteY9007" fmla="*/ 1551533 h 6812607"/>
              <a:gd name="connsiteX9008" fmla="*/ 5956845 w 6682383"/>
              <a:gd name="connsiteY9008" fmla="*/ 1558974 h 6812607"/>
              <a:gd name="connsiteX9009" fmla="*/ 5953125 w 6682383"/>
              <a:gd name="connsiteY9009" fmla="*/ 1555254 h 6812607"/>
              <a:gd name="connsiteX9010" fmla="*/ 5960566 w 6682383"/>
              <a:gd name="connsiteY9010" fmla="*/ 1544091 h 6812607"/>
              <a:gd name="connsiteX9011" fmla="*/ 2143125 w 6682383"/>
              <a:gd name="connsiteY9011" fmla="*/ 1544091 h 6812607"/>
              <a:gd name="connsiteX9012" fmla="*/ 2146846 w 6682383"/>
              <a:gd name="connsiteY9012" fmla="*/ 1544091 h 6812607"/>
              <a:gd name="connsiteX9013" fmla="*/ 2150567 w 6682383"/>
              <a:gd name="connsiteY9013" fmla="*/ 1551533 h 6812607"/>
              <a:gd name="connsiteX9014" fmla="*/ 2143125 w 6682383"/>
              <a:gd name="connsiteY9014" fmla="*/ 1544091 h 6812607"/>
              <a:gd name="connsiteX9015" fmla="*/ 2009180 w 6682383"/>
              <a:gd name="connsiteY9015" fmla="*/ 1544091 h 6812607"/>
              <a:gd name="connsiteX9016" fmla="*/ 1994297 w 6682383"/>
              <a:gd name="connsiteY9016" fmla="*/ 1551533 h 6812607"/>
              <a:gd name="connsiteX9017" fmla="*/ 2001738 w 6682383"/>
              <a:gd name="connsiteY9017" fmla="*/ 1555254 h 6812607"/>
              <a:gd name="connsiteX9018" fmla="*/ 2009180 w 6682383"/>
              <a:gd name="connsiteY9018" fmla="*/ 1551533 h 6812607"/>
              <a:gd name="connsiteX9019" fmla="*/ 2009180 w 6682383"/>
              <a:gd name="connsiteY9019" fmla="*/ 1544091 h 6812607"/>
              <a:gd name="connsiteX9020" fmla="*/ 1503164 w 6682383"/>
              <a:gd name="connsiteY9020" fmla="*/ 1544091 h 6812607"/>
              <a:gd name="connsiteX9021" fmla="*/ 1502234 w 6682383"/>
              <a:gd name="connsiteY9021" fmla="*/ 1545022 h 6812607"/>
              <a:gd name="connsiteX9022" fmla="*/ 1500657 w 6682383"/>
              <a:gd name="connsiteY9022" fmla="*/ 1546599 h 6812607"/>
              <a:gd name="connsiteX9023" fmla="*/ 2537520 w 6682383"/>
              <a:gd name="connsiteY9023" fmla="*/ 1536650 h 6812607"/>
              <a:gd name="connsiteX9024" fmla="*/ 2530078 w 6682383"/>
              <a:gd name="connsiteY9024" fmla="*/ 1540371 h 6812607"/>
              <a:gd name="connsiteX9025" fmla="*/ 2530078 w 6682383"/>
              <a:gd name="connsiteY9025" fmla="*/ 1544091 h 6812607"/>
              <a:gd name="connsiteX9026" fmla="*/ 2537520 w 6682383"/>
              <a:gd name="connsiteY9026" fmla="*/ 1544091 h 6812607"/>
              <a:gd name="connsiteX9027" fmla="*/ 2537520 w 6682383"/>
              <a:gd name="connsiteY9027" fmla="*/ 1536650 h 6812607"/>
              <a:gd name="connsiteX9028" fmla="*/ 1971973 w 6682383"/>
              <a:gd name="connsiteY9028" fmla="*/ 1536650 h 6812607"/>
              <a:gd name="connsiteX9029" fmla="*/ 1934766 w 6682383"/>
              <a:gd name="connsiteY9029" fmla="*/ 1581298 h 6812607"/>
              <a:gd name="connsiteX9030" fmla="*/ 1934766 w 6682383"/>
              <a:gd name="connsiteY9030" fmla="*/ 1588740 h 6812607"/>
              <a:gd name="connsiteX9031" fmla="*/ 1964531 w 6682383"/>
              <a:gd name="connsiteY9031" fmla="*/ 1566416 h 6812607"/>
              <a:gd name="connsiteX9032" fmla="*/ 1979414 w 6682383"/>
              <a:gd name="connsiteY9032" fmla="*/ 1536650 h 6812607"/>
              <a:gd name="connsiteX9033" fmla="*/ 1756172 w 6682383"/>
              <a:gd name="connsiteY9033" fmla="*/ 1536650 h 6812607"/>
              <a:gd name="connsiteX9034" fmla="*/ 1748731 w 6682383"/>
              <a:gd name="connsiteY9034" fmla="*/ 1544091 h 6812607"/>
              <a:gd name="connsiteX9035" fmla="*/ 1756172 w 6682383"/>
              <a:gd name="connsiteY9035" fmla="*/ 1544091 h 6812607"/>
              <a:gd name="connsiteX9036" fmla="*/ 1756172 w 6682383"/>
              <a:gd name="connsiteY9036" fmla="*/ 1536650 h 6812607"/>
              <a:gd name="connsiteX9037" fmla="*/ 1741289 w 6682383"/>
              <a:gd name="connsiteY9037" fmla="*/ 1536650 h 6812607"/>
              <a:gd name="connsiteX9038" fmla="*/ 1733848 w 6682383"/>
              <a:gd name="connsiteY9038" fmla="*/ 1544091 h 6812607"/>
              <a:gd name="connsiteX9039" fmla="*/ 1726407 w 6682383"/>
              <a:gd name="connsiteY9039" fmla="*/ 1558974 h 6812607"/>
              <a:gd name="connsiteX9040" fmla="*/ 1718965 w 6682383"/>
              <a:gd name="connsiteY9040" fmla="*/ 1566416 h 6812607"/>
              <a:gd name="connsiteX9041" fmla="*/ 1711523 w 6682383"/>
              <a:gd name="connsiteY9041" fmla="*/ 1573857 h 6812607"/>
              <a:gd name="connsiteX9042" fmla="*/ 1711523 w 6682383"/>
              <a:gd name="connsiteY9042" fmla="*/ 1581298 h 6812607"/>
              <a:gd name="connsiteX9043" fmla="*/ 1704082 w 6682383"/>
              <a:gd name="connsiteY9043" fmla="*/ 1581298 h 6812607"/>
              <a:gd name="connsiteX9044" fmla="*/ 1711523 w 6682383"/>
              <a:gd name="connsiteY9044" fmla="*/ 1588740 h 6812607"/>
              <a:gd name="connsiteX9045" fmla="*/ 1722686 w 6682383"/>
              <a:gd name="connsiteY9045" fmla="*/ 1592461 h 6812607"/>
              <a:gd name="connsiteX9046" fmla="*/ 1730127 w 6682383"/>
              <a:gd name="connsiteY9046" fmla="*/ 1592461 h 6812607"/>
              <a:gd name="connsiteX9047" fmla="*/ 1733848 w 6682383"/>
              <a:gd name="connsiteY9047" fmla="*/ 1581298 h 6812607"/>
              <a:gd name="connsiteX9048" fmla="*/ 1733848 w 6682383"/>
              <a:gd name="connsiteY9048" fmla="*/ 1573857 h 6812607"/>
              <a:gd name="connsiteX9049" fmla="*/ 1741289 w 6682383"/>
              <a:gd name="connsiteY9049" fmla="*/ 1566416 h 6812607"/>
              <a:gd name="connsiteX9050" fmla="*/ 1748731 w 6682383"/>
              <a:gd name="connsiteY9050" fmla="*/ 1566416 h 6812607"/>
              <a:gd name="connsiteX9051" fmla="*/ 1741289 w 6682383"/>
              <a:gd name="connsiteY9051" fmla="*/ 1558974 h 6812607"/>
              <a:gd name="connsiteX9052" fmla="*/ 1741289 w 6682383"/>
              <a:gd name="connsiteY9052" fmla="*/ 1536650 h 6812607"/>
              <a:gd name="connsiteX9053" fmla="*/ 5901035 w 6682383"/>
              <a:gd name="connsiteY9053" fmla="*/ 1529209 h 6812607"/>
              <a:gd name="connsiteX9054" fmla="*/ 5908476 w 6682383"/>
              <a:gd name="connsiteY9054" fmla="*/ 1529209 h 6812607"/>
              <a:gd name="connsiteX9055" fmla="*/ 5923359 w 6682383"/>
              <a:gd name="connsiteY9055" fmla="*/ 1536650 h 6812607"/>
              <a:gd name="connsiteX9056" fmla="*/ 5938242 w 6682383"/>
              <a:gd name="connsiteY9056" fmla="*/ 1536650 h 6812607"/>
              <a:gd name="connsiteX9057" fmla="*/ 5930801 w 6682383"/>
              <a:gd name="connsiteY9057" fmla="*/ 1544091 h 6812607"/>
              <a:gd name="connsiteX9058" fmla="*/ 5923359 w 6682383"/>
              <a:gd name="connsiteY9058" fmla="*/ 1555254 h 6812607"/>
              <a:gd name="connsiteX9059" fmla="*/ 5915918 w 6682383"/>
              <a:gd name="connsiteY9059" fmla="*/ 1558974 h 6812607"/>
              <a:gd name="connsiteX9060" fmla="*/ 5908476 w 6682383"/>
              <a:gd name="connsiteY9060" fmla="*/ 1544091 h 6812607"/>
              <a:gd name="connsiteX9061" fmla="*/ 5908476 w 6682383"/>
              <a:gd name="connsiteY9061" fmla="*/ 1536650 h 6812607"/>
              <a:gd name="connsiteX9062" fmla="*/ 5901035 w 6682383"/>
              <a:gd name="connsiteY9062" fmla="*/ 1529209 h 6812607"/>
              <a:gd name="connsiteX9063" fmla="*/ 2150567 w 6682383"/>
              <a:gd name="connsiteY9063" fmla="*/ 1529209 h 6812607"/>
              <a:gd name="connsiteX9064" fmla="*/ 2143125 w 6682383"/>
              <a:gd name="connsiteY9064" fmla="*/ 1544091 h 6812607"/>
              <a:gd name="connsiteX9065" fmla="*/ 2135684 w 6682383"/>
              <a:gd name="connsiteY9065" fmla="*/ 1551533 h 6812607"/>
              <a:gd name="connsiteX9066" fmla="*/ 2128242 w 6682383"/>
              <a:gd name="connsiteY9066" fmla="*/ 1566416 h 6812607"/>
              <a:gd name="connsiteX9067" fmla="*/ 2113360 w 6682383"/>
              <a:gd name="connsiteY9067" fmla="*/ 1573857 h 6812607"/>
              <a:gd name="connsiteX9068" fmla="*/ 2105918 w 6682383"/>
              <a:gd name="connsiteY9068" fmla="*/ 1573857 h 6812607"/>
              <a:gd name="connsiteX9069" fmla="*/ 2105918 w 6682383"/>
              <a:gd name="connsiteY9069" fmla="*/ 1581298 h 6812607"/>
              <a:gd name="connsiteX9070" fmla="*/ 2113360 w 6682383"/>
              <a:gd name="connsiteY9070" fmla="*/ 1588740 h 6812607"/>
              <a:gd name="connsiteX9071" fmla="*/ 2113360 w 6682383"/>
              <a:gd name="connsiteY9071" fmla="*/ 1596181 h 6812607"/>
              <a:gd name="connsiteX9072" fmla="*/ 2135684 w 6682383"/>
              <a:gd name="connsiteY9072" fmla="*/ 1573857 h 6812607"/>
              <a:gd name="connsiteX9073" fmla="*/ 2161729 w 6682383"/>
              <a:gd name="connsiteY9073" fmla="*/ 1555254 h 6812607"/>
              <a:gd name="connsiteX9074" fmla="*/ 2158008 w 6682383"/>
              <a:gd name="connsiteY9074" fmla="*/ 1544091 h 6812607"/>
              <a:gd name="connsiteX9075" fmla="*/ 1666875 w 6682383"/>
              <a:gd name="connsiteY9075" fmla="*/ 1529209 h 6812607"/>
              <a:gd name="connsiteX9076" fmla="*/ 1666875 w 6682383"/>
              <a:gd name="connsiteY9076" fmla="*/ 1536650 h 6812607"/>
              <a:gd name="connsiteX9077" fmla="*/ 1666875 w 6682383"/>
              <a:gd name="connsiteY9077" fmla="*/ 1544091 h 6812607"/>
              <a:gd name="connsiteX9078" fmla="*/ 1659434 w 6682383"/>
              <a:gd name="connsiteY9078" fmla="*/ 1544091 h 6812607"/>
              <a:gd name="connsiteX9079" fmla="*/ 1659434 w 6682383"/>
              <a:gd name="connsiteY9079" fmla="*/ 1536650 h 6812607"/>
              <a:gd name="connsiteX9080" fmla="*/ 1666875 w 6682383"/>
              <a:gd name="connsiteY9080" fmla="*/ 1529209 h 6812607"/>
              <a:gd name="connsiteX9081" fmla="*/ 2559844 w 6682383"/>
              <a:gd name="connsiteY9081" fmla="*/ 1521767 h 6812607"/>
              <a:gd name="connsiteX9082" fmla="*/ 2567285 w 6682383"/>
              <a:gd name="connsiteY9082" fmla="*/ 1525488 h 6812607"/>
              <a:gd name="connsiteX9083" fmla="*/ 2559844 w 6682383"/>
              <a:gd name="connsiteY9083" fmla="*/ 1532929 h 6812607"/>
              <a:gd name="connsiteX9084" fmla="*/ 2552403 w 6682383"/>
              <a:gd name="connsiteY9084" fmla="*/ 1536650 h 6812607"/>
              <a:gd name="connsiteX9085" fmla="*/ 2544961 w 6682383"/>
              <a:gd name="connsiteY9085" fmla="*/ 1547812 h 6812607"/>
              <a:gd name="connsiteX9086" fmla="*/ 2537520 w 6682383"/>
              <a:gd name="connsiteY9086" fmla="*/ 1562695 h 6812607"/>
              <a:gd name="connsiteX9087" fmla="*/ 2552403 w 6682383"/>
              <a:gd name="connsiteY9087" fmla="*/ 1551533 h 6812607"/>
              <a:gd name="connsiteX9088" fmla="*/ 2559844 w 6682383"/>
              <a:gd name="connsiteY9088" fmla="*/ 1544091 h 6812607"/>
              <a:gd name="connsiteX9089" fmla="*/ 2559844 w 6682383"/>
              <a:gd name="connsiteY9089" fmla="*/ 1536650 h 6812607"/>
              <a:gd name="connsiteX9090" fmla="*/ 2582168 w 6682383"/>
              <a:gd name="connsiteY9090" fmla="*/ 1521767 h 6812607"/>
              <a:gd name="connsiteX9091" fmla="*/ 1875235 w 6682383"/>
              <a:gd name="connsiteY9091" fmla="*/ 1521767 h 6812607"/>
              <a:gd name="connsiteX9092" fmla="*/ 1875235 w 6682383"/>
              <a:gd name="connsiteY9092" fmla="*/ 1529209 h 6812607"/>
              <a:gd name="connsiteX9093" fmla="*/ 1867793 w 6682383"/>
              <a:gd name="connsiteY9093" fmla="*/ 1536650 h 6812607"/>
              <a:gd name="connsiteX9094" fmla="*/ 2491941 w 6682383"/>
              <a:gd name="connsiteY9094" fmla="*/ 1519442 h 6812607"/>
              <a:gd name="connsiteX9095" fmla="*/ 2477988 w 6682383"/>
              <a:gd name="connsiteY9095" fmla="*/ 1529209 h 6812607"/>
              <a:gd name="connsiteX9096" fmla="*/ 2477988 w 6682383"/>
              <a:gd name="connsiteY9096" fmla="*/ 1547812 h 6812607"/>
              <a:gd name="connsiteX9097" fmla="*/ 2485430 w 6682383"/>
              <a:gd name="connsiteY9097" fmla="*/ 1544091 h 6812607"/>
              <a:gd name="connsiteX9098" fmla="*/ 2496592 w 6682383"/>
              <a:gd name="connsiteY9098" fmla="*/ 1536650 h 6812607"/>
              <a:gd name="connsiteX9099" fmla="*/ 2492871 w 6682383"/>
              <a:gd name="connsiteY9099" fmla="*/ 1521767 h 6812607"/>
              <a:gd name="connsiteX9100" fmla="*/ 2491941 w 6682383"/>
              <a:gd name="connsiteY9100" fmla="*/ 1519442 h 6812607"/>
              <a:gd name="connsiteX9101" fmla="*/ 5863828 w 6682383"/>
              <a:gd name="connsiteY9101" fmla="*/ 1514326 h 6812607"/>
              <a:gd name="connsiteX9102" fmla="*/ 5871269 w 6682383"/>
              <a:gd name="connsiteY9102" fmla="*/ 1514326 h 6812607"/>
              <a:gd name="connsiteX9103" fmla="*/ 5878711 w 6682383"/>
              <a:gd name="connsiteY9103" fmla="*/ 1514326 h 6812607"/>
              <a:gd name="connsiteX9104" fmla="*/ 5871269 w 6682383"/>
              <a:gd name="connsiteY9104" fmla="*/ 1521767 h 6812607"/>
              <a:gd name="connsiteX9105" fmla="*/ 5867549 w 6682383"/>
              <a:gd name="connsiteY9105" fmla="*/ 1518047 h 6812607"/>
              <a:gd name="connsiteX9106" fmla="*/ 5863828 w 6682383"/>
              <a:gd name="connsiteY9106" fmla="*/ 1514326 h 6812607"/>
              <a:gd name="connsiteX9107" fmla="*/ 5789414 w 6682383"/>
              <a:gd name="connsiteY9107" fmla="*/ 1514326 h 6812607"/>
              <a:gd name="connsiteX9108" fmla="*/ 5781972 w 6682383"/>
              <a:gd name="connsiteY9108" fmla="*/ 1518047 h 6812607"/>
              <a:gd name="connsiteX9109" fmla="*/ 5781972 w 6682383"/>
              <a:gd name="connsiteY9109" fmla="*/ 1521767 h 6812607"/>
              <a:gd name="connsiteX9110" fmla="*/ 5789414 w 6682383"/>
              <a:gd name="connsiteY9110" fmla="*/ 1521767 h 6812607"/>
              <a:gd name="connsiteX9111" fmla="*/ 5796855 w 6682383"/>
              <a:gd name="connsiteY9111" fmla="*/ 1521767 h 6812607"/>
              <a:gd name="connsiteX9112" fmla="*/ 6012656 w 6682383"/>
              <a:gd name="connsiteY9112" fmla="*/ 1506884 h 6812607"/>
              <a:gd name="connsiteX9113" fmla="*/ 6027539 w 6682383"/>
              <a:gd name="connsiteY9113" fmla="*/ 1521767 h 6812607"/>
              <a:gd name="connsiteX9114" fmla="*/ 6020097 w 6682383"/>
              <a:gd name="connsiteY9114" fmla="*/ 1521767 h 6812607"/>
              <a:gd name="connsiteX9115" fmla="*/ 5774531 w 6682383"/>
              <a:gd name="connsiteY9115" fmla="*/ 1506884 h 6812607"/>
              <a:gd name="connsiteX9116" fmla="*/ 5774531 w 6682383"/>
              <a:gd name="connsiteY9116" fmla="*/ 1514326 h 6812607"/>
              <a:gd name="connsiteX9117" fmla="*/ 5781972 w 6682383"/>
              <a:gd name="connsiteY9117" fmla="*/ 1514326 h 6812607"/>
              <a:gd name="connsiteX9118" fmla="*/ 2128242 w 6682383"/>
              <a:gd name="connsiteY9118" fmla="*/ 1506884 h 6812607"/>
              <a:gd name="connsiteX9119" fmla="*/ 2120801 w 6682383"/>
              <a:gd name="connsiteY9119" fmla="*/ 1521767 h 6812607"/>
              <a:gd name="connsiteX9120" fmla="*/ 2109639 w 6682383"/>
              <a:gd name="connsiteY9120" fmla="*/ 1529209 h 6812607"/>
              <a:gd name="connsiteX9121" fmla="*/ 2098477 w 6682383"/>
              <a:gd name="connsiteY9121" fmla="*/ 1544091 h 6812607"/>
              <a:gd name="connsiteX9122" fmla="*/ 2091035 w 6682383"/>
              <a:gd name="connsiteY9122" fmla="*/ 1551533 h 6812607"/>
              <a:gd name="connsiteX9123" fmla="*/ 2102197 w 6682383"/>
              <a:gd name="connsiteY9123" fmla="*/ 1525488 h 6812607"/>
              <a:gd name="connsiteX9124" fmla="*/ 2128242 w 6682383"/>
              <a:gd name="connsiteY9124" fmla="*/ 1506884 h 6812607"/>
              <a:gd name="connsiteX9125" fmla="*/ 1637110 w 6682383"/>
              <a:gd name="connsiteY9125" fmla="*/ 1506884 h 6812607"/>
              <a:gd name="connsiteX9126" fmla="*/ 1607344 w 6682383"/>
              <a:gd name="connsiteY9126" fmla="*/ 1544091 h 6812607"/>
              <a:gd name="connsiteX9127" fmla="*/ 1577578 w 6682383"/>
              <a:gd name="connsiteY9127" fmla="*/ 1573857 h 6812607"/>
              <a:gd name="connsiteX9128" fmla="*/ 1577578 w 6682383"/>
              <a:gd name="connsiteY9128" fmla="*/ 1566416 h 6812607"/>
              <a:gd name="connsiteX9129" fmla="*/ 1592461 w 6682383"/>
              <a:gd name="connsiteY9129" fmla="*/ 1547812 h 6812607"/>
              <a:gd name="connsiteX9130" fmla="*/ 1622227 w 6682383"/>
              <a:gd name="connsiteY9130" fmla="*/ 1518047 h 6812607"/>
              <a:gd name="connsiteX9131" fmla="*/ 1637110 w 6682383"/>
              <a:gd name="connsiteY9131" fmla="*/ 1506884 h 6812607"/>
              <a:gd name="connsiteX9132" fmla="*/ 5983821 w 6682383"/>
              <a:gd name="connsiteY9132" fmla="*/ 1502234 h 6812607"/>
              <a:gd name="connsiteX9133" fmla="*/ 5986611 w 6682383"/>
              <a:gd name="connsiteY9133" fmla="*/ 1503164 h 6812607"/>
              <a:gd name="connsiteX9134" fmla="*/ 5990332 w 6682383"/>
              <a:gd name="connsiteY9134" fmla="*/ 1506884 h 6812607"/>
              <a:gd name="connsiteX9135" fmla="*/ 5982890 w 6682383"/>
              <a:gd name="connsiteY9135" fmla="*/ 1506884 h 6812607"/>
              <a:gd name="connsiteX9136" fmla="*/ 5983821 w 6682383"/>
              <a:gd name="connsiteY9136" fmla="*/ 1502234 h 6812607"/>
              <a:gd name="connsiteX9137" fmla="*/ 2621003 w 6682383"/>
              <a:gd name="connsiteY9137" fmla="*/ 1502234 h 6812607"/>
              <a:gd name="connsiteX9138" fmla="*/ 2611933 w 6682383"/>
              <a:gd name="connsiteY9138" fmla="*/ 1510605 h 6812607"/>
              <a:gd name="connsiteX9139" fmla="*/ 2604492 w 6682383"/>
              <a:gd name="connsiteY9139" fmla="*/ 1525488 h 6812607"/>
              <a:gd name="connsiteX9140" fmla="*/ 2611933 w 6682383"/>
              <a:gd name="connsiteY9140" fmla="*/ 1521767 h 6812607"/>
              <a:gd name="connsiteX9141" fmla="*/ 2615655 w 6682383"/>
              <a:gd name="connsiteY9141" fmla="*/ 1510605 h 6812607"/>
              <a:gd name="connsiteX9142" fmla="*/ 2619375 w 6682383"/>
              <a:gd name="connsiteY9142" fmla="*/ 1506884 h 6812607"/>
              <a:gd name="connsiteX9143" fmla="*/ 2623096 w 6682383"/>
              <a:gd name="connsiteY9143" fmla="*/ 1503164 h 6812607"/>
              <a:gd name="connsiteX9144" fmla="*/ 2621003 w 6682383"/>
              <a:gd name="connsiteY9144" fmla="*/ 1502234 h 6812607"/>
              <a:gd name="connsiteX9145" fmla="*/ 5819179 w 6682383"/>
              <a:gd name="connsiteY9145" fmla="*/ 1499443 h 6812607"/>
              <a:gd name="connsiteX9146" fmla="*/ 5826621 w 6682383"/>
              <a:gd name="connsiteY9146" fmla="*/ 1499443 h 6812607"/>
              <a:gd name="connsiteX9147" fmla="*/ 5826621 w 6682383"/>
              <a:gd name="connsiteY9147" fmla="*/ 1506884 h 6812607"/>
              <a:gd name="connsiteX9148" fmla="*/ 2515196 w 6682383"/>
              <a:gd name="connsiteY9148" fmla="*/ 1499443 h 6812607"/>
              <a:gd name="connsiteX9149" fmla="*/ 2515196 w 6682383"/>
              <a:gd name="connsiteY9149" fmla="*/ 1506884 h 6812607"/>
              <a:gd name="connsiteX9150" fmla="*/ 2507754 w 6682383"/>
              <a:gd name="connsiteY9150" fmla="*/ 1514326 h 6812607"/>
              <a:gd name="connsiteX9151" fmla="*/ 2522637 w 6682383"/>
              <a:gd name="connsiteY9151" fmla="*/ 1514326 h 6812607"/>
              <a:gd name="connsiteX9152" fmla="*/ 2522637 w 6682383"/>
              <a:gd name="connsiteY9152" fmla="*/ 1506884 h 6812607"/>
              <a:gd name="connsiteX9153" fmla="*/ 2515196 w 6682383"/>
              <a:gd name="connsiteY9153" fmla="*/ 1499443 h 6812607"/>
              <a:gd name="connsiteX9154" fmla="*/ 2557983 w 6682383"/>
              <a:gd name="connsiteY9154" fmla="*/ 1495722 h 6812607"/>
              <a:gd name="connsiteX9155" fmla="*/ 2552403 w 6682383"/>
              <a:gd name="connsiteY9155" fmla="*/ 1499443 h 6812607"/>
              <a:gd name="connsiteX9156" fmla="*/ 2559844 w 6682383"/>
              <a:gd name="connsiteY9156" fmla="*/ 1499443 h 6812607"/>
              <a:gd name="connsiteX9157" fmla="*/ 2557983 w 6682383"/>
              <a:gd name="connsiteY9157" fmla="*/ 1495722 h 6812607"/>
              <a:gd name="connsiteX9158" fmla="*/ 1800820 w 6682383"/>
              <a:gd name="connsiteY9158" fmla="*/ 1492002 h 6812607"/>
              <a:gd name="connsiteX9159" fmla="*/ 1804541 w 6682383"/>
              <a:gd name="connsiteY9159" fmla="*/ 1499443 h 6812607"/>
              <a:gd name="connsiteX9160" fmla="*/ 1808262 w 6682383"/>
              <a:gd name="connsiteY9160" fmla="*/ 1492002 h 6812607"/>
              <a:gd name="connsiteX9161" fmla="*/ 5930801 w 6682383"/>
              <a:gd name="connsiteY9161" fmla="*/ 1484560 h 6812607"/>
              <a:gd name="connsiteX9162" fmla="*/ 5938242 w 6682383"/>
              <a:gd name="connsiteY9162" fmla="*/ 1484560 h 6812607"/>
              <a:gd name="connsiteX9163" fmla="*/ 5945683 w 6682383"/>
              <a:gd name="connsiteY9163" fmla="*/ 1492002 h 6812607"/>
              <a:gd name="connsiteX9164" fmla="*/ 5938242 w 6682383"/>
              <a:gd name="connsiteY9164" fmla="*/ 1492002 h 6812607"/>
              <a:gd name="connsiteX9165" fmla="*/ 2105918 w 6682383"/>
              <a:gd name="connsiteY9165" fmla="*/ 1484560 h 6812607"/>
              <a:gd name="connsiteX9166" fmla="*/ 2105918 w 6682383"/>
              <a:gd name="connsiteY9166" fmla="*/ 1492002 h 6812607"/>
              <a:gd name="connsiteX9167" fmla="*/ 2094756 w 6682383"/>
              <a:gd name="connsiteY9167" fmla="*/ 1510605 h 6812607"/>
              <a:gd name="connsiteX9168" fmla="*/ 2083594 w 6682383"/>
              <a:gd name="connsiteY9168" fmla="*/ 1514326 h 6812607"/>
              <a:gd name="connsiteX9169" fmla="*/ 2076152 w 6682383"/>
              <a:gd name="connsiteY9169" fmla="*/ 1506884 h 6812607"/>
              <a:gd name="connsiteX9170" fmla="*/ 2083594 w 6682383"/>
              <a:gd name="connsiteY9170" fmla="*/ 1506884 h 6812607"/>
              <a:gd name="connsiteX9171" fmla="*/ 2091035 w 6682383"/>
              <a:gd name="connsiteY9171" fmla="*/ 1503164 h 6812607"/>
              <a:gd name="connsiteX9172" fmla="*/ 2083594 w 6682383"/>
              <a:gd name="connsiteY9172" fmla="*/ 1499443 h 6812607"/>
              <a:gd name="connsiteX9173" fmla="*/ 2091035 w 6682383"/>
              <a:gd name="connsiteY9173" fmla="*/ 1492002 h 6812607"/>
              <a:gd name="connsiteX9174" fmla="*/ 2105918 w 6682383"/>
              <a:gd name="connsiteY9174" fmla="*/ 1484560 h 6812607"/>
              <a:gd name="connsiteX9175" fmla="*/ 5968008 w 6682383"/>
              <a:gd name="connsiteY9175" fmla="*/ 1477119 h 6812607"/>
              <a:gd name="connsiteX9176" fmla="*/ 5968008 w 6682383"/>
              <a:gd name="connsiteY9176" fmla="*/ 1488281 h 6812607"/>
              <a:gd name="connsiteX9177" fmla="*/ 5964287 w 6682383"/>
              <a:gd name="connsiteY9177" fmla="*/ 1488281 h 6812607"/>
              <a:gd name="connsiteX9178" fmla="*/ 5960566 w 6682383"/>
              <a:gd name="connsiteY9178" fmla="*/ 1484560 h 6812607"/>
              <a:gd name="connsiteX9179" fmla="*/ 2634258 w 6682383"/>
              <a:gd name="connsiteY9179" fmla="*/ 1477119 h 6812607"/>
              <a:gd name="connsiteX9180" fmla="*/ 2619375 w 6682383"/>
              <a:gd name="connsiteY9180" fmla="*/ 1484560 h 6812607"/>
              <a:gd name="connsiteX9181" fmla="*/ 2630537 w 6682383"/>
              <a:gd name="connsiteY9181" fmla="*/ 1484560 h 6812607"/>
              <a:gd name="connsiteX9182" fmla="*/ 2634258 w 6682383"/>
              <a:gd name="connsiteY9182" fmla="*/ 1484560 h 6812607"/>
              <a:gd name="connsiteX9183" fmla="*/ 2634258 w 6682383"/>
              <a:gd name="connsiteY9183" fmla="*/ 1477119 h 6812607"/>
              <a:gd name="connsiteX9184" fmla="*/ 2284512 w 6682383"/>
              <a:gd name="connsiteY9184" fmla="*/ 1477119 h 6812607"/>
              <a:gd name="connsiteX9185" fmla="*/ 2284512 w 6682383"/>
              <a:gd name="connsiteY9185" fmla="*/ 1484560 h 6812607"/>
              <a:gd name="connsiteX9186" fmla="*/ 2291953 w 6682383"/>
              <a:gd name="connsiteY9186" fmla="*/ 1484560 h 6812607"/>
              <a:gd name="connsiteX9187" fmla="*/ 1852910 w 6682383"/>
              <a:gd name="connsiteY9187" fmla="*/ 1477119 h 6812607"/>
              <a:gd name="connsiteX9188" fmla="*/ 1852910 w 6682383"/>
              <a:gd name="connsiteY9188" fmla="*/ 1484560 h 6812607"/>
              <a:gd name="connsiteX9189" fmla="*/ 1860352 w 6682383"/>
              <a:gd name="connsiteY9189" fmla="*/ 1477119 h 6812607"/>
              <a:gd name="connsiteX9190" fmla="*/ 5938242 w 6682383"/>
              <a:gd name="connsiteY9190" fmla="*/ 1469677 h 6812607"/>
              <a:gd name="connsiteX9191" fmla="*/ 5945683 w 6682383"/>
              <a:gd name="connsiteY9191" fmla="*/ 1473398 h 6812607"/>
              <a:gd name="connsiteX9192" fmla="*/ 5953125 w 6682383"/>
              <a:gd name="connsiteY9192" fmla="*/ 1477119 h 6812607"/>
              <a:gd name="connsiteX9193" fmla="*/ 5938242 w 6682383"/>
              <a:gd name="connsiteY9193" fmla="*/ 1477119 h 6812607"/>
              <a:gd name="connsiteX9194" fmla="*/ 5893593 w 6682383"/>
              <a:gd name="connsiteY9194" fmla="*/ 1469677 h 6812607"/>
              <a:gd name="connsiteX9195" fmla="*/ 5901035 w 6682383"/>
              <a:gd name="connsiteY9195" fmla="*/ 1477119 h 6812607"/>
              <a:gd name="connsiteX9196" fmla="*/ 5893593 w 6682383"/>
              <a:gd name="connsiteY9196" fmla="*/ 1477119 h 6812607"/>
              <a:gd name="connsiteX9197" fmla="*/ 5893593 w 6682383"/>
              <a:gd name="connsiteY9197" fmla="*/ 1469677 h 6812607"/>
              <a:gd name="connsiteX9198" fmla="*/ 5915918 w 6682383"/>
              <a:gd name="connsiteY9198" fmla="*/ 1462236 h 6812607"/>
              <a:gd name="connsiteX9199" fmla="*/ 5923359 w 6682383"/>
              <a:gd name="connsiteY9199" fmla="*/ 1469677 h 6812607"/>
              <a:gd name="connsiteX9200" fmla="*/ 5915918 w 6682383"/>
              <a:gd name="connsiteY9200" fmla="*/ 1469677 h 6812607"/>
              <a:gd name="connsiteX9201" fmla="*/ 2656582 w 6682383"/>
              <a:gd name="connsiteY9201" fmla="*/ 1462236 h 6812607"/>
              <a:gd name="connsiteX9202" fmla="*/ 2641700 w 6682383"/>
              <a:gd name="connsiteY9202" fmla="*/ 1469677 h 6812607"/>
              <a:gd name="connsiteX9203" fmla="*/ 2634258 w 6682383"/>
              <a:gd name="connsiteY9203" fmla="*/ 1492002 h 6812607"/>
              <a:gd name="connsiteX9204" fmla="*/ 2634258 w 6682383"/>
              <a:gd name="connsiteY9204" fmla="*/ 1499443 h 6812607"/>
              <a:gd name="connsiteX9205" fmla="*/ 2641700 w 6682383"/>
              <a:gd name="connsiteY9205" fmla="*/ 1495722 h 6812607"/>
              <a:gd name="connsiteX9206" fmla="*/ 2649141 w 6682383"/>
              <a:gd name="connsiteY9206" fmla="*/ 1492002 h 6812607"/>
              <a:gd name="connsiteX9207" fmla="*/ 2649141 w 6682383"/>
              <a:gd name="connsiteY9207" fmla="*/ 1469677 h 6812607"/>
              <a:gd name="connsiteX9208" fmla="*/ 2656582 w 6682383"/>
              <a:gd name="connsiteY9208" fmla="*/ 1462236 h 6812607"/>
              <a:gd name="connsiteX9209" fmla="*/ 2262187 w 6682383"/>
              <a:gd name="connsiteY9209" fmla="*/ 1462236 h 6812607"/>
              <a:gd name="connsiteX9210" fmla="*/ 2269630 w 6682383"/>
              <a:gd name="connsiteY9210" fmla="*/ 1462236 h 6812607"/>
              <a:gd name="connsiteX9211" fmla="*/ 2269630 w 6682383"/>
              <a:gd name="connsiteY9211" fmla="*/ 1469677 h 6812607"/>
              <a:gd name="connsiteX9212" fmla="*/ 2150567 w 6682383"/>
              <a:gd name="connsiteY9212" fmla="*/ 1462236 h 6812607"/>
              <a:gd name="connsiteX9213" fmla="*/ 2158008 w 6682383"/>
              <a:gd name="connsiteY9213" fmla="*/ 1469677 h 6812607"/>
              <a:gd name="connsiteX9214" fmla="*/ 2150567 w 6682383"/>
              <a:gd name="connsiteY9214" fmla="*/ 1469677 h 6812607"/>
              <a:gd name="connsiteX9215" fmla="*/ 2143125 w 6682383"/>
              <a:gd name="connsiteY9215" fmla="*/ 1469677 h 6812607"/>
              <a:gd name="connsiteX9216" fmla="*/ 2128242 w 6682383"/>
              <a:gd name="connsiteY9216" fmla="*/ 1462236 h 6812607"/>
              <a:gd name="connsiteX9217" fmla="*/ 2128242 w 6682383"/>
              <a:gd name="connsiteY9217" fmla="*/ 1469677 h 6812607"/>
              <a:gd name="connsiteX9218" fmla="*/ 2124522 w 6682383"/>
              <a:gd name="connsiteY9218" fmla="*/ 1477119 h 6812607"/>
              <a:gd name="connsiteX9219" fmla="*/ 2120801 w 6682383"/>
              <a:gd name="connsiteY9219" fmla="*/ 1484560 h 6812607"/>
              <a:gd name="connsiteX9220" fmla="*/ 2109639 w 6682383"/>
              <a:gd name="connsiteY9220" fmla="*/ 1480839 h 6812607"/>
              <a:gd name="connsiteX9221" fmla="*/ 2117080 w 6682383"/>
              <a:gd name="connsiteY9221" fmla="*/ 1469677 h 6812607"/>
              <a:gd name="connsiteX9222" fmla="*/ 2128242 w 6682383"/>
              <a:gd name="connsiteY9222" fmla="*/ 1462236 h 6812607"/>
              <a:gd name="connsiteX9223" fmla="*/ 1860352 w 6682383"/>
              <a:gd name="connsiteY9223" fmla="*/ 1462236 h 6812607"/>
              <a:gd name="connsiteX9224" fmla="*/ 1852910 w 6682383"/>
              <a:gd name="connsiteY9224" fmla="*/ 1469677 h 6812607"/>
              <a:gd name="connsiteX9225" fmla="*/ 1860352 w 6682383"/>
              <a:gd name="connsiteY9225" fmla="*/ 1469677 h 6812607"/>
              <a:gd name="connsiteX9226" fmla="*/ 1860352 w 6682383"/>
              <a:gd name="connsiteY9226" fmla="*/ 1462236 h 6812607"/>
              <a:gd name="connsiteX9227" fmla="*/ 1748731 w 6682383"/>
              <a:gd name="connsiteY9227" fmla="*/ 1462236 h 6812607"/>
              <a:gd name="connsiteX9228" fmla="*/ 1748731 w 6682383"/>
              <a:gd name="connsiteY9228" fmla="*/ 1469677 h 6812607"/>
              <a:gd name="connsiteX9229" fmla="*/ 1756172 w 6682383"/>
              <a:gd name="connsiteY9229" fmla="*/ 1469677 h 6812607"/>
              <a:gd name="connsiteX9230" fmla="*/ 1875235 w 6682383"/>
              <a:gd name="connsiteY9230" fmla="*/ 1454795 h 6812607"/>
              <a:gd name="connsiteX9231" fmla="*/ 1867793 w 6682383"/>
              <a:gd name="connsiteY9231" fmla="*/ 1462236 h 6812607"/>
              <a:gd name="connsiteX9232" fmla="*/ 1875235 w 6682383"/>
              <a:gd name="connsiteY9232" fmla="*/ 1469677 h 6812607"/>
              <a:gd name="connsiteX9233" fmla="*/ 1875235 w 6682383"/>
              <a:gd name="connsiteY9233" fmla="*/ 1462236 h 6812607"/>
              <a:gd name="connsiteX9234" fmla="*/ 5908476 w 6682383"/>
              <a:gd name="connsiteY9234" fmla="*/ 1447353 h 6812607"/>
              <a:gd name="connsiteX9235" fmla="*/ 5923359 w 6682383"/>
              <a:gd name="connsiteY9235" fmla="*/ 1451074 h 6812607"/>
              <a:gd name="connsiteX9236" fmla="*/ 5934521 w 6682383"/>
              <a:gd name="connsiteY9236" fmla="*/ 1454795 h 6812607"/>
              <a:gd name="connsiteX9237" fmla="*/ 5941963 w 6682383"/>
              <a:gd name="connsiteY9237" fmla="*/ 1454795 h 6812607"/>
              <a:gd name="connsiteX9238" fmla="*/ 5953125 w 6682383"/>
              <a:gd name="connsiteY9238" fmla="*/ 1454795 h 6812607"/>
              <a:gd name="connsiteX9239" fmla="*/ 5960566 w 6682383"/>
              <a:gd name="connsiteY9239" fmla="*/ 1458515 h 6812607"/>
              <a:gd name="connsiteX9240" fmla="*/ 5964287 w 6682383"/>
              <a:gd name="connsiteY9240" fmla="*/ 1465957 h 6812607"/>
              <a:gd name="connsiteX9241" fmla="*/ 5938242 w 6682383"/>
              <a:gd name="connsiteY9241" fmla="*/ 1462236 h 6812607"/>
              <a:gd name="connsiteX9242" fmla="*/ 5912197 w 6682383"/>
              <a:gd name="connsiteY9242" fmla="*/ 1458515 h 6812607"/>
              <a:gd name="connsiteX9243" fmla="*/ 5901035 w 6682383"/>
              <a:gd name="connsiteY9243" fmla="*/ 1462236 h 6812607"/>
              <a:gd name="connsiteX9244" fmla="*/ 5901035 w 6682383"/>
              <a:gd name="connsiteY9244" fmla="*/ 1454795 h 6812607"/>
              <a:gd name="connsiteX9245" fmla="*/ 2574726 w 6682383"/>
              <a:gd name="connsiteY9245" fmla="*/ 1447353 h 6812607"/>
              <a:gd name="connsiteX9246" fmla="*/ 2559844 w 6682383"/>
              <a:gd name="connsiteY9246" fmla="*/ 1454795 h 6812607"/>
              <a:gd name="connsiteX9247" fmla="*/ 2537520 w 6682383"/>
              <a:gd name="connsiteY9247" fmla="*/ 1484560 h 6812607"/>
              <a:gd name="connsiteX9248" fmla="*/ 2552403 w 6682383"/>
              <a:gd name="connsiteY9248" fmla="*/ 1477119 h 6812607"/>
              <a:gd name="connsiteX9249" fmla="*/ 2559844 w 6682383"/>
              <a:gd name="connsiteY9249" fmla="*/ 1477119 h 6812607"/>
              <a:gd name="connsiteX9250" fmla="*/ 2567285 w 6682383"/>
              <a:gd name="connsiteY9250" fmla="*/ 1484560 h 6812607"/>
              <a:gd name="connsiteX9251" fmla="*/ 2567285 w 6682383"/>
              <a:gd name="connsiteY9251" fmla="*/ 1477119 h 6812607"/>
              <a:gd name="connsiteX9252" fmla="*/ 2559844 w 6682383"/>
              <a:gd name="connsiteY9252" fmla="*/ 1465957 h 6812607"/>
              <a:gd name="connsiteX9253" fmla="*/ 2567285 w 6682383"/>
              <a:gd name="connsiteY9253" fmla="*/ 1454795 h 6812607"/>
              <a:gd name="connsiteX9254" fmla="*/ 2574726 w 6682383"/>
              <a:gd name="connsiteY9254" fmla="*/ 1447353 h 6812607"/>
              <a:gd name="connsiteX9255" fmla="*/ 1592461 w 6682383"/>
              <a:gd name="connsiteY9255" fmla="*/ 1447353 h 6812607"/>
              <a:gd name="connsiteX9256" fmla="*/ 1599903 w 6682383"/>
              <a:gd name="connsiteY9256" fmla="*/ 1454795 h 6812607"/>
              <a:gd name="connsiteX9257" fmla="*/ 1592461 w 6682383"/>
              <a:gd name="connsiteY9257" fmla="*/ 1454795 h 6812607"/>
              <a:gd name="connsiteX9258" fmla="*/ 1592461 w 6682383"/>
              <a:gd name="connsiteY9258" fmla="*/ 1447353 h 6812607"/>
              <a:gd name="connsiteX9259" fmla="*/ 5960566 w 6682383"/>
              <a:gd name="connsiteY9259" fmla="*/ 1439912 h 6812607"/>
              <a:gd name="connsiteX9260" fmla="*/ 5964287 w 6682383"/>
              <a:gd name="connsiteY9260" fmla="*/ 1439912 h 6812607"/>
              <a:gd name="connsiteX9261" fmla="*/ 5968008 w 6682383"/>
              <a:gd name="connsiteY9261" fmla="*/ 1447353 h 6812607"/>
              <a:gd name="connsiteX9262" fmla="*/ 5960566 w 6682383"/>
              <a:gd name="connsiteY9262" fmla="*/ 1447353 h 6812607"/>
              <a:gd name="connsiteX9263" fmla="*/ 2344043 w 6682383"/>
              <a:gd name="connsiteY9263" fmla="*/ 1439912 h 6812607"/>
              <a:gd name="connsiteX9264" fmla="*/ 2336601 w 6682383"/>
              <a:gd name="connsiteY9264" fmla="*/ 1447353 h 6812607"/>
              <a:gd name="connsiteX9265" fmla="*/ 2336601 w 6682383"/>
              <a:gd name="connsiteY9265" fmla="*/ 1462236 h 6812607"/>
              <a:gd name="connsiteX9266" fmla="*/ 2351484 w 6682383"/>
              <a:gd name="connsiteY9266" fmla="*/ 1462236 h 6812607"/>
              <a:gd name="connsiteX9267" fmla="*/ 2358926 w 6682383"/>
              <a:gd name="connsiteY9267" fmla="*/ 1454795 h 6812607"/>
              <a:gd name="connsiteX9268" fmla="*/ 2366367 w 6682383"/>
              <a:gd name="connsiteY9268" fmla="*/ 1454795 h 6812607"/>
              <a:gd name="connsiteX9269" fmla="*/ 2358926 w 6682383"/>
              <a:gd name="connsiteY9269" fmla="*/ 1439912 h 6812607"/>
              <a:gd name="connsiteX9270" fmla="*/ 1957090 w 6682383"/>
              <a:gd name="connsiteY9270" fmla="*/ 1439912 h 6812607"/>
              <a:gd name="connsiteX9271" fmla="*/ 1964531 w 6682383"/>
              <a:gd name="connsiteY9271" fmla="*/ 1439912 h 6812607"/>
              <a:gd name="connsiteX9272" fmla="*/ 1960811 w 6682383"/>
              <a:gd name="connsiteY9272" fmla="*/ 1447353 h 6812607"/>
              <a:gd name="connsiteX9273" fmla="*/ 1957090 w 6682383"/>
              <a:gd name="connsiteY9273" fmla="*/ 1447353 h 6812607"/>
              <a:gd name="connsiteX9274" fmla="*/ 1957090 w 6682383"/>
              <a:gd name="connsiteY9274" fmla="*/ 1439912 h 6812607"/>
              <a:gd name="connsiteX9275" fmla="*/ 5886152 w 6682383"/>
              <a:gd name="connsiteY9275" fmla="*/ 1432470 h 6812607"/>
              <a:gd name="connsiteX9276" fmla="*/ 5889873 w 6682383"/>
              <a:gd name="connsiteY9276" fmla="*/ 1432470 h 6812607"/>
              <a:gd name="connsiteX9277" fmla="*/ 5893593 w 6682383"/>
              <a:gd name="connsiteY9277" fmla="*/ 1439912 h 6812607"/>
              <a:gd name="connsiteX9278" fmla="*/ 5886152 w 6682383"/>
              <a:gd name="connsiteY9278" fmla="*/ 1439912 h 6812607"/>
              <a:gd name="connsiteX9279" fmla="*/ 5878711 w 6682383"/>
              <a:gd name="connsiteY9279" fmla="*/ 1436191 h 6812607"/>
              <a:gd name="connsiteX9280" fmla="*/ 5886152 w 6682383"/>
              <a:gd name="connsiteY9280" fmla="*/ 1432470 h 6812607"/>
              <a:gd name="connsiteX9281" fmla="*/ 2857501 w 6682383"/>
              <a:gd name="connsiteY9281" fmla="*/ 1432470 h 6812607"/>
              <a:gd name="connsiteX9282" fmla="*/ 2850058 w 6682383"/>
              <a:gd name="connsiteY9282" fmla="*/ 1436191 h 6812607"/>
              <a:gd name="connsiteX9283" fmla="*/ 2850058 w 6682383"/>
              <a:gd name="connsiteY9283" fmla="*/ 1439912 h 6812607"/>
              <a:gd name="connsiteX9284" fmla="*/ 2857501 w 6682383"/>
              <a:gd name="connsiteY9284" fmla="*/ 1439912 h 6812607"/>
              <a:gd name="connsiteX9285" fmla="*/ 2671465 w 6682383"/>
              <a:gd name="connsiteY9285" fmla="*/ 1432470 h 6812607"/>
              <a:gd name="connsiteX9286" fmla="*/ 2667745 w 6682383"/>
              <a:gd name="connsiteY9286" fmla="*/ 1436191 h 6812607"/>
              <a:gd name="connsiteX9287" fmla="*/ 2664023 w 6682383"/>
              <a:gd name="connsiteY9287" fmla="*/ 1447353 h 6812607"/>
              <a:gd name="connsiteX9288" fmla="*/ 2671465 w 6682383"/>
              <a:gd name="connsiteY9288" fmla="*/ 1447353 h 6812607"/>
              <a:gd name="connsiteX9289" fmla="*/ 2299394 w 6682383"/>
              <a:gd name="connsiteY9289" fmla="*/ 1432470 h 6812607"/>
              <a:gd name="connsiteX9290" fmla="*/ 2314277 w 6682383"/>
              <a:gd name="connsiteY9290" fmla="*/ 1432470 h 6812607"/>
              <a:gd name="connsiteX9291" fmla="*/ 2299394 w 6682383"/>
              <a:gd name="connsiteY9291" fmla="*/ 1439912 h 6812607"/>
              <a:gd name="connsiteX9292" fmla="*/ 2299394 w 6682383"/>
              <a:gd name="connsiteY9292" fmla="*/ 1432470 h 6812607"/>
              <a:gd name="connsiteX9293" fmla="*/ 2239863 w 6682383"/>
              <a:gd name="connsiteY9293" fmla="*/ 1432470 h 6812607"/>
              <a:gd name="connsiteX9294" fmla="*/ 2243585 w 6682383"/>
              <a:gd name="connsiteY9294" fmla="*/ 1439912 h 6812607"/>
              <a:gd name="connsiteX9295" fmla="*/ 2232423 w 6682383"/>
              <a:gd name="connsiteY9295" fmla="*/ 1439912 h 6812607"/>
              <a:gd name="connsiteX9296" fmla="*/ 1918023 w 6682383"/>
              <a:gd name="connsiteY9296" fmla="*/ 1428750 h 6812607"/>
              <a:gd name="connsiteX9297" fmla="*/ 1912442 w 6682383"/>
              <a:gd name="connsiteY9297" fmla="*/ 1432470 h 6812607"/>
              <a:gd name="connsiteX9298" fmla="*/ 1905000 w 6682383"/>
              <a:gd name="connsiteY9298" fmla="*/ 1439912 h 6812607"/>
              <a:gd name="connsiteX9299" fmla="*/ 1897559 w 6682383"/>
              <a:gd name="connsiteY9299" fmla="*/ 1454795 h 6812607"/>
              <a:gd name="connsiteX9300" fmla="*/ 1912442 w 6682383"/>
              <a:gd name="connsiteY9300" fmla="*/ 1447353 h 6812607"/>
              <a:gd name="connsiteX9301" fmla="*/ 1912442 w 6682383"/>
              <a:gd name="connsiteY9301" fmla="*/ 1439912 h 6812607"/>
              <a:gd name="connsiteX9302" fmla="*/ 1919883 w 6682383"/>
              <a:gd name="connsiteY9302" fmla="*/ 1439912 h 6812607"/>
              <a:gd name="connsiteX9303" fmla="*/ 1919883 w 6682383"/>
              <a:gd name="connsiteY9303" fmla="*/ 1432470 h 6812607"/>
              <a:gd name="connsiteX9304" fmla="*/ 1918023 w 6682383"/>
              <a:gd name="connsiteY9304" fmla="*/ 1428750 h 6812607"/>
              <a:gd name="connsiteX9305" fmla="*/ 5789414 w 6682383"/>
              <a:gd name="connsiteY9305" fmla="*/ 1425029 h 6812607"/>
              <a:gd name="connsiteX9306" fmla="*/ 5804297 w 6682383"/>
              <a:gd name="connsiteY9306" fmla="*/ 1425029 h 6812607"/>
              <a:gd name="connsiteX9307" fmla="*/ 5834062 w 6682383"/>
              <a:gd name="connsiteY9307" fmla="*/ 1436191 h 6812607"/>
              <a:gd name="connsiteX9308" fmla="*/ 5863828 w 6682383"/>
              <a:gd name="connsiteY9308" fmla="*/ 1439912 h 6812607"/>
              <a:gd name="connsiteX9309" fmla="*/ 5874990 w 6682383"/>
              <a:gd name="connsiteY9309" fmla="*/ 1432470 h 6812607"/>
              <a:gd name="connsiteX9310" fmla="*/ 5878711 w 6682383"/>
              <a:gd name="connsiteY9310" fmla="*/ 1439912 h 6812607"/>
              <a:gd name="connsiteX9311" fmla="*/ 5871269 w 6682383"/>
              <a:gd name="connsiteY9311" fmla="*/ 1447353 h 6812607"/>
              <a:gd name="connsiteX9312" fmla="*/ 5886152 w 6682383"/>
              <a:gd name="connsiteY9312" fmla="*/ 1447353 h 6812607"/>
              <a:gd name="connsiteX9313" fmla="*/ 5893593 w 6682383"/>
              <a:gd name="connsiteY9313" fmla="*/ 1447353 h 6812607"/>
              <a:gd name="connsiteX9314" fmla="*/ 5893593 w 6682383"/>
              <a:gd name="connsiteY9314" fmla="*/ 1458515 h 6812607"/>
              <a:gd name="connsiteX9315" fmla="*/ 5901035 w 6682383"/>
              <a:gd name="connsiteY9315" fmla="*/ 1462236 h 6812607"/>
              <a:gd name="connsiteX9316" fmla="*/ 5893593 w 6682383"/>
              <a:gd name="connsiteY9316" fmla="*/ 1469677 h 6812607"/>
              <a:gd name="connsiteX9317" fmla="*/ 5871269 w 6682383"/>
              <a:gd name="connsiteY9317" fmla="*/ 1462236 h 6812607"/>
              <a:gd name="connsiteX9318" fmla="*/ 5863828 w 6682383"/>
              <a:gd name="connsiteY9318" fmla="*/ 1462236 h 6812607"/>
              <a:gd name="connsiteX9319" fmla="*/ 5867549 w 6682383"/>
              <a:gd name="connsiteY9319" fmla="*/ 1454795 h 6812607"/>
              <a:gd name="connsiteX9320" fmla="*/ 5863828 w 6682383"/>
              <a:gd name="connsiteY9320" fmla="*/ 1454795 h 6812607"/>
              <a:gd name="connsiteX9321" fmla="*/ 5848945 w 6682383"/>
              <a:gd name="connsiteY9321" fmla="*/ 1443632 h 6812607"/>
              <a:gd name="connsiteX9322" fmla="*/ 5834062 w 6682383"/>
              <a:gd name="connsiteY9322" fmla="*/ 1447353 h 6812607"/>
              <a:gd name="connsiteX9323" fmla="*/ 5826621 w 6682383"/>
              <a:gd name="connsiteY9323" fmla="*/ 1454795 h 6812607"/>
              <a:gd name="connsiteX9324" fmla="*/ 5819179 w 6682383"/>
              <a:gd name="connsiteY9324" fmla="*/ 1447353 h 6812607"/>
              <a:gd name="connsiteX9325" fmla="*/ 5811738 w 6682383"/>
              <a:gd name="connsiteY9325" fmla="*/ 1447353 h 6812607"/>
              <a:gd name="connsiteX9326" fmla="*/ 5804297 w 6682383"/>
              <a:gd name="connsiteY9326" fmla="*/ 1454795 h 6812607"/>
              <a:gd name="connsiteX9327" fmla="*/ 5796855 w 6682383"/>
              <a:gd name="connsiteY9327" fmla="*/ 1447353 h 6812607"/>
              <a:gd name="connsiteX9328" fmla="*/ 5789414 w 6682383"/>
              <a:gd name="connsiteY9328" fmla="*/ 1447353 h 6812607"/>
              <a:gd name="connsiteX9329" fmla="*/ 5781972 w 6682383"/>
              <a:gd name="connsiteY9329" fmla="*/ 1436191 h 6812607"/>
              <a:gd name="connsiteX9330" fmla="*/ 5789414 w 6682383"/>
              <a:gd name="connsiteY9330" fmla="*/ 1425029 h 6812607"/>
              <a:gd name="connsiteX9331" fmla="*/ 5677793 w 6682383"/>
              <a:gd name="connsiteY9331" fmla="*/ 1425029 h 6812607"/>
              <a:gd name="connsiteX9332" fmla="*/ 5674072 w 6682383"/>
              <a:gd name="connsiteY9332" fmla="*/ 1428750 h 6812607"/>
              <a:gd name="connsiteX9333" fmla="*/ 5673142 w 6682383"/>
              <a:gd name="connsiteY9333" fmla="*/ 1425959 h 6812607"/>
              <a:gd name="connsiteX9334" fmla="*/ 5677793 w 6682383"/>
              <a:gd name="connsiteY9334" fmla="*/ 1425029 h 6812607"/>
              <a:gd name="connsiteX9335" fmla="*/ 2277070 w 6682383"/>
              <a:gd name="connsiteY9335" fmla="*/ 1425029 h 6812607"/>
              <a:gd name="connsiteX9336" fmla="*/ 2281748 w 6682383"/>
              <a:gd name="connsiteY9336" fmla="*/ 1425029 h 6812607"/>
              <a:gd name="connsiteX9337" fmla="*/ 2280791 w 6682383"/>
              <a:gd name="connsiteY9337" fmla="*/ 1426889 h 6812607"/>
              <a:gd name="connsiteX9338" fmla="*/ 2272819 w 6682383"/>
              <a:gd name="connsiteY9338" fmla="*/ 1432470 h 6812607"/>
              <a:gd name="connsiteX9339" fmla="*/ 2269630 w 6682383"/>
              <a:gd name="connsiteY9339" fmla="*/ 1432470 h 6812607"/>
              <a:gd name="connsiteX9340" fmla="*/ 2076152 w 6682383"/>
              <a:gd name="connsiteY9340" fmla="*/ 1425029 h 6812607"/>
              <a:gd name="connsiteX9341" fmla="*/ 2076152 w 6682383"/>
              <a:gd name="connsiteY9341" fmla="*/ 1432470 h 6812607"/>
              <a:gd name="connsiteX9342" fmla="*/ 2083594 w 6682383"/>
              <a:gd name="connsiteY9342" fmla="*/ 1432470 h 6812607"/>
              <a:gd name="connsiteX9343" fmla="*/ 6287988 w 6682383"/>
              <a:gd name="connsiteY9343" fmla="*/ 1417588 h 6812607"/>
              <a:gd name="connsiteX9344" fmla="*/ 6295429 w 6682383"/>
              <a:gd name="connsiteY9344" fmla="*/ 1425029 h 6812607"/>
              <a:gd name="connsiteX9345" fmla="*/ 6287988 w 6682383"/>
              <a:gd name="connsiteY9345" fmla="*/ 1425029 h 6812607"/>
              <a:gd name="connsiteX9346" fmla="*/ 5662910 w 6682383"/>
              <a:gd name="connsiteY9346" fmla="*/ 1417588 h 6812607"/>
              <a:gd name="connsiteX9347" fmla="*/ 5662910 w 6682383"/>
              <a:gd name="connsiteY9347" fmla="*/ 1425029 h 6812607"/>
              <a:gd name="connsiteX9348" fmla="*/ 5655468 w 6682383"/>
              <a:gd name="connsiteY9348" fmla="*/ 1425029 h 6812607"/>
              <a:gd name="connsiteX9349" fmla="*/ 2254746 w 6682383"/>
              <a:gd name="connsiteY9349" fmla="*/ 1417588 h 6812607"/>
              <a:gd name="connsiteX9350" fmla="*/ 2254746 w 6682383"/>
              <a:gd name="connsiteY9350" fmla="*/ 1425029 h 6812607"/>
              <a:gd name="connsiteX9351" fmla="*/ 2247305 w 6682383"/>
              <a:gd name="connsiteY9351" fmla="*/ 1425029 h 6812607"/>
              <a:gd name="connsiteX9352" fmla="*/ 2254746 w 6682383"/>
              <a:gd name="connsiteY9352" fmla="*/ 1417588 h 6812607"/>
              <a:gd name="connsiteX9353" fmla="*/ 2083594 w 6682383"/>
              <a:gd name="connsiteY9353" fmla="*/ 1417588 h 6812607"/>
              <a:gd name="connsiteX9354" fmla="*/ 2091035 w 6682383"/>
              <a:gd name="connsiteY9354" fmla="*/ 1425029 h 6812607"/>
              <a:gd name="connsiteX9355" fmla="*/ 2091035 w 6682383"/>
              <a:gd name="connsiteY9355" fmla="*/ 1417588 h 6812607"/>
              <a:gd name="connsiteX9356" fmla="*/ 2396133 w 6682383"/>
              <a:gd name="connsiteY9356" fmla="*/ 1410146 h 6812607"/>
              <a:gd name="connsiteX9357" fmla="*/ 2396133 w 6682383"/>
              <a:gd name="connsiteY9357" fmla="*/ 1417588 h 6812607"/>
              <a:gd name="connsiteX9358" fmla="*/ 2381250 w 6682383"/>
              <a:gd name="connsiteY9358" fmla="*/ 1417588 h 6812607"/>
              <a:gd name="connsiteX9359" fmla="*/ 2370088 w 6682383"/>
              <a:gd name="connsiteY9359" fmla="*/ 1417588 h 6812607"/>
              <a:gd name="connsiteX9360" fmla="*/ 2373810 w 6682383"/>
              <a:gd name="connsiteY9360" fmla="*/ 1432470 h 6812607"/>
              <a:gd name="connsiteX9361" fmla="*/ 2396133 w 6682383"/>
              <a:gd name="connsiteY9361" fmla="*/ 1425029 h 6812607"/>
              <a:gd name="connsiteX9362" fmla="*/ 2403574 w 6682383"/>
              <a:gd name="connsiteY9362" fmla="*/ 1425029 h 6812607"/>
              <a:gd name="connsiteX9363" fmla="*/ 2403574 w 6682383"/>
              <a:gd name="connsiteY9363" fmla="*/ 1410146 h 6812607"/>
              <a:gd name="connsiteX9364" fmla="*/ 5781972 w 6682383"/>
              <a:gd name="connsiteY9364" fmla="*/ 1402705 h 6812607"/>
              <a:gd name="connsiteX9365" fmla="*/ 5804297 w 6682383"/>
              <a:gd name="connsiteY9365" fmla="*/ 1410146 h 6812607"/>
              <a:gd name="connsiteX9366" fmla="*/ 5789414 w 6682383"/>
              <a:gd name="connsiteY9366" fmla="*/ 1410146 h 6812607"/>
              <a:gd name="connsiteX9367" fmla="*/ 2269630 w 6682383"/>
              <a:gd name="connsiteY9367" fmla="*/ 1402705 h 6812607"/>
              <a:gd name="connsiteX9368" fmla="*/ 2284512 w 6682383"/>
              <a:gd name="connsiteY9368" fmla="*/ 1402705 h 6812607"/>
              <a:gd name="connsiteX9369" fmla="*/ 2277070 w 6682383"/>
              <a:gd name="connsiteY9369" fmla="*/ 1410146 h 6812607"/>
              <a:gd name="connsiteX9370" fmla="*/ 2269630 w 6682383"/>
              <a:gd name="connsiteY9370" fmla="*/ 1410146 h 6812607"/>
              <a:gd name="connsiteX9371" fmla="*/ 2113360 w 6682383"/>
              <a:gd name="connsiteY9371" fmla="*/ 1402705 h 6812607"/>
              <a:gd name="connsiteX9372" fmla="*/ 2113360 w 6682383"/>
              <a:gd name="connsiteY9372" fmla="*/ 1410146 h 6812607"/>
              <a:gd name="connsiteX9373" fmla="*/ 2120801 w 6682383"/>
              <a:gd name="connsiteY9373" fmla="*/ 1402705 h 6812607"/>
              <a:gd name="connsiteX9374" fmla="*/ 2113360 w 6682383"/>
              <a:gd name="connsiteY9374" fmla="*/ 1402705 h 6812607"/>
              <a:gd name="connsiteX9375" fmla="*/ 2001738 w 6682383"/>
              <a:gd name="connsiteY9375" fmla="*/ 1402705 h 6812607"/>
              <a:gd name="connsiteX9376" fmla="*/ 2001738 w 6682383"/>
              <a:gd name="connsiteY9376" fmla="*/ 1410146 h 6812607"/>
              <a:gd name="connsiteX9377" fmla="*/ 2009180 w 6682383"/>
              <a:gd name="connsiteY9377" fmla="*/ 1402705 h 6812607"/>
              <a:gd name="connsiteX9378" fmla="*/ 5849875 w 6682383"/>
              <a:gd name="connsiteY9378" fmla="*/ 1398054 h 6812607"/>
              <a:gd name="connsiteX9379" fmla="*/ 5852666 w 6682383"/>
              <a:gd name="connsiteY9379" fmla="*/ 1398984 h 6812607"/>
              <a:gd name="connsiteX9380" fmla="*/ 5856386 w 6682383"/>
              <a:gd name="connsiteY9380" fmla="*/ 1402705 h 6812607"/>
              <a:gd name="connsiteX9381" fmla="*/ 5848945 w 6682383"/>
              <a:gd name="connsiteY9381" fmla="*/ 1402705 h 6812607"/>
              <a:gd name="connsiteX9382" fmla="*/ 5849875 w 6682383"/>
              <a:gd name="connsiteY9382" fmla="*/ 1398054 h 6812607"/>
              <a:gd name="connsiteX9383" fmla="*/ 5701977 w 6682383"/>
              <a:gd name="connsiteY9383" fmla="*/ 1397124 h 6812607"/>
              <a:gd name="connsiteX9384" fmla="*/ 5715000 w 6682383"/>
              <a:gd name="connsiteY9384" fmla="*/ 1402705 h 6812607"/>
              <a:gd name="connsiteX9385" fmla="*/ 5715000 w 6682383"/>
              <a:gd name="connsiteY9385" fmla="*/ 1410146 h 6812607"/>
              <a:gd name="connsiteX9386" fmla="*/ 5729883 w 6682383"/>
              <a:gd name="connsiteY9386" fmla="*/ 1425029 h 6812607"/>
              <a:gd name="connsiteX9387" fmla="*/ 5729883 w 6682383"/>
              <a:gd name="connsiteY9387" fmla="*/ 1432470 h 6812607"/>
              <a:gd name="connsiteX9388" fmla="*/ 5722441 w 6682383"/>
              <a:gd name="connsiteY9388" fmla="*/ 1432470 h 6812607"/>
              <a:gd name="connsiteX9389" fmla="*/ 5707558 w 6682383"/>
              <a:gd name="connsiteY9389" fmla="*/ 1432470 h 6812607"/>
              <a:gd name="connsiteX9390" fmla="*/ 5692676 w 6682383"/>
              <a:gd name="connsiteY9390" fmla="*/ 1432470 h 6812607"/>
              <a:gd name="connsiteX9391" fmla="*/ 5692676 w 6682383"/>
              <a:gd name="connsiteY9391" fmla="*/ 1410146 h 6812607"/>
              <a:gd name="connsiteX9392" fmla="*/ 5701977 w 6682383"/>
              <a:gd name="connsiteY9392" fmla="*/ 1397124 h 6812607"/>
              <a:gd name="connsiteX9393" fmla="*/ 6325195 w 6682383"/>
              <a:gd name="connsiteY9393" fmla="*/ 1395263 h 6812607"/>
              <a:gd name="connsiteX9394" fmla="*/ 6332636 w 6682383"/>
              <a:gd name="connsiteY9394" fmla="*/ 1395263 h 6812607"/>
              <a:gd name="connsiteX9395" fmla="*/ 6332636 w 6682383"/>
              <a:gd name="connsiteY9395" fmla="*/ 1402705 h 6812607"/>
              <a:gd name="connsiteX9396" fmla="*/ 6325195 w 6682383"/>
              <a:gd name="connsiteY9396" fmla="*/ 1395263 h 6812607"/>
              <a:gd name="connsiteX9397" fmla="*/ 5722441 w 6682383"/>
              <a:gd name="connsiteY9397" fmla="*/ 1395263 h 6812607"/>
              <a:gd name="connsiteX9398" fmla="*/ 5737324 w 6682383"/>
              <a:gd name="connsiteY9398" fmla="*/ 1410146 h 6812607"/>
              <a:gd name="connsiteX9399" fmla="*/ 5722441 w 6682383"/>
              <a:gd name="connsiteY9399" fmla="*/ 1402705 h 6812607"/>
              <a:gd name="connsiteX9400" fmla="*/ 5722441 w 6682383"/>
              <a:gd name="connsiteY9400" fmla="*/ 1395263 h 6812607"/>
              <a:gd name="connsiteX9401" fmla="*/ 5692676 w 6682383"/>
              <a:gd name="connsiteY9401" fmla="*/ 1395263 h 6812607"/>
              <a:gd name="connsiteX9402" fmla="*/ 5692676 w 6682383"/>
              <a:gd name="connsiteY9402" fmla="*/ 1402705 h 6812607"/>
              <a:gd name="connsiteX9403" fmla="*/ 5685234 w 6682383"/>
              <a:gd name="connsiteY9403" fmla="*/ 1402705 h 6812607"/>
              <a:gd name="connsiteX9404" fmla="*/ 1905000 w 6682383"/>
              <a:gd name="connsiteY9404" fmla="*/ 1395263 h 6812607"/>
              <a:gd name="connsiteX9405" fmla="*/ 1897559 w 6682383"/>
              <a:gd name="connsiteY9405" fmla="*/ 1410146 h 6812607"/>
              <a:gd name="connsiteX9406" fmla="*/ 1893838 w 6682383"/>
              <a:gd name="connsiteY9406" fmla="*/ 1425029 h 6812607"/>
              <a:gd name="connsiteX9407" fmla="*/ 1901280 w 6682383"/>
              <a:gd name="connsiteY9407" fmla="*/ 1428750 h 6812607"/>
              <a:gd name="connsiteX9408" fmla="*/ 1905000 w 6682383"/>
              <a:gd name="connsiteY9408" fmla="*/ 1417588 h 6812607"/>
              <a:gd name="connsiteX9409" fmla="*/ 1912442 w 6682383"/>
              <a:gd name="connsiteY9409" fmla="*/ 1410146 h 6812607"/>
              <a:gd name="connsiteX9410" fmla="*/ 1912442 w 6682383"/>
              <a:gd name="connsiteY9410" fmla="*/ 1395263 h 6812607"/>
              <a:gd name="connsiteX9411" fmla="*/ 5848945 w 6682383"/>
              <a:gd name="connsiteY9411" fmla="*/ 1387822 h 6812607"/>
              <a:gd name="connsiteX9412" fmla="*/ 5856386 w 6682383"/>
              <a:gd name="connsiteY9412" fmla="*/ 1387822 h 6812607"/>
              <a:gd name="connsiteX9413" fmla="*/ 5863828 w 6682383"/>
              <a:gd name="connsiteY9413" fmla="*/ 1395263 h 6812607"/>
              <a:gd name="connsiteX9414" fmla="*/ 5856386 w 6682383"/>
              <a:gd name="connsiteY9414" fmla="*/ 1395263 h 6812607"/>
              <a:gd name="connsiteX9415" fmla="*/ 5848945 w 6682383"/>
              <a:gd name="connsiteY9415" fmla="*/ 1387822 h 6812607"/>
              <a:gd name="connsiteX9416" fmla="*/ 5670351 w 6682383"/>
              <a:gd name="connsiteY9416" fmla="*/ 1387822 h 6812607"/>
              <a:gd name="connsiteX9417" fmla="*/ 5677793 w 6682383"/>
              <a:gd name="connsiteY9417" fmla="*/ 1402705 h 6812607"/>
              <a:gd name="connsiteX9418" fmla="*/ 5670351 w 6682383"/>
              <a:gd name="connsiteY9418" fmla="*/ 1402705 h 6812607"/>
              <a:gd name="connsiteX9419" fmla="*/ 5662910 w 6682383"/>
              <a:gd name="connsiteY9419" fmla="*/ 1402705 h 6812607"/>
              <a:gd name="connsiteX9420" fmla="*/ 5662910 w 6682383"/>
              <a:gd name="connsiteY9420" fmla="*/ 1398984 h 6812607"/>
              <a:gd name="connsiteX9421" fmla="*/ 5670351 w 6682383"/>
              <a:gd name="connsiteY9421" fmla="*/ 1387822 h 6812607"/>
              <a:gd name="connsiteX9422" fmla="*/ 3006328 w 6682383"/>
              <a:gd name="connsiteY9422" fmla="*/ 1387822 h 6812607"/>
              <a:gd name="connsiteX9423" fmla="*/ 3006328 w 6682383"/>
              <a:gd name="connsiteY9423" fmla="*/ 1395263 h 6812607"/>
              <a:gd name="connsiteX9424" fmla="*/ 3006328 w 6682383"/>
              <a:gd name="connsiteY9424" fmla="*/ 1402705 h 6812607"/>
              <a:gd name="connsiteX9425" fmla="*/ 3013770 w 6682383"/>
              <a:gd name="connsiteY9425" fmla="*/ 1395263 h 6812607"/>
              <a:gd name="connsiteX9426" fmla="*/ 3006328 w 6682383"/>
              <a:gd name="connsiteY9426" fmla="*/ 1387822 h 6812607"/>
              <a:gd name="connsiteX9427" fmla="*/ 6280547 w 6682383"/>
              <a:gd name="connsiteY9427" fmla="*/ 1380381 h 6812607"/>
              <a:gd name="connsiteX9428" fmla="*/ 6287988 w 6682383"/>
              <a:gd name="connsiteY9428" fmla="*/ 1380381 h 6812607"/>
              <a:gd name="connsiteX9429" fmla="*/ 6287988 w 6682383"/>
              <a:gd name="connsiteY9429" fmla="*/ 1387822 h 6812607"/>
              <a:gd name="connsiteX9430" fmla="*/ 5707558 w 6682383"/>
              <a:gd name="connsiteY9430" fmla="*/ 1380381 h 6812607"/>
              <a:gd name="connsiteX9431" fmla="*/ 5722441 w 6682383"/>
              <a:gd name="connsiteY9431" fmla="*/ 1380381 h 6812607"/>
              <a:gd name="connsiteX9432" fmla="*/ 5722441 w 6682383"/>
              <a:gd name="connsiteY9432" fmla="*/ 1387822 h 6812607"/>
              <a:gd name="connsiteX9433" fmla="*/ 5707558 w 6682383"/>
              <a:gd name="connsiteY9433" fmla="*/ 1380381 h 6812607"/>
              <a:gd name="connsiteX9434" fmla="*/ 2708672 w 6682383"/>
              <a:gd name="connsiteY9434" fmla="*/ 1380381 h 6812607"/>
              <a:gd name="connsiteX9435" fmla="*/ 2708672 w 6682383"/>
              <a:gd name="connsiteY9435" fmla="*/ 1387822 h 6812607"/>
              <a:gd name="connsiteX9436" fmla="*/ 2716113 w 6682383"/>
              <a:gd name="connsiteY9436" fmla="*/ 1380381 h 6812607"/>
              <a:gd name="connsiteX9437" fmla="*/ 2708672 w 6682383"/>
              <a:gd name="connsiteY9437" fmla="*/ 1380381 h 6812607"/>
              <a:gd name="connsiteX9438" fmla="*/ 2120801 w 6682383"/>
              <a:gd name="connsiteY9438" fmla="*/ 1380381 h 6812607"/>
              <a:gd name="connsiteX9439" fmla="*/ 2113360 w 6682383"/>
              <a:gd name="connsiteY9439" fmla="*/ 1384101 h 6812607"/>
              <a:gd name="connsiteX9440" fmla="*/ 2118941 w 6682383"/>
              <a:gd name="connsiteY9440" fmla="*/ 1383171 h 6812607"/>
              <a:gd name="connsiteX9441" fmla="*/ 2120801 w 6682383"/>
              <a:gd name="connsiteY9441" fmla="*/ 1387822 h 6812607"/>
              <a:gd name="connsiteX9442" fmla="*/ 2113360 w 6682383"/>
              <a:gd name="connsiteY9442" fmla="*/ 1395263 h 6812607"/>
              <a:gd name="connsiteX9443" fmla="*/ 2128242 w 6682383"/>
              <a:gd name="connsiteY9443" fmla="*/ 1395263 h 6812607"/>
              <a:gd name="connsiteX9444" fmla="*/ 2135684 w 6682383"/>
              <a:gd name="connsiteY9444" fmla="*/ 1387822 h 6812607"/>
              <a:gd name="connsiteX9445" fmla="*/ 2131963 w 6682383"/>
              <a:gd name="connsiteY9445" fmla="*/ 1380381 h 6812607"/>
              <a:gd name="connsiteX9446" fmla="*/ 2128242 w 6682383"/>
              <a:gd name="connsiteY9446" fmla="*/ 1384101 h 6812607"/>
              <a:gd name="connsiteX9447" fmla="*/ 2120801 w 6682383"/>
              <a:gd name="connsiteY9447" fmla="*/ 1380381 h 6812607"/>
              <a:gd name="connsiteX9448" fmla="*/ 2775644 w 6682383"/>
              <a:gd name="connsiteY9448" fmla="*/ 1372939 h 6812607"/>
              <a:gd name="connsiteX9449" fmla="*/ 2775644 w 6682383"/>
              <a:gd name="connsiteY9449" fmla="*/ 1380381 h 6812607"/>
              <a:gd name="connsiteX9450" fmla="*/ 2783087 w 6682383"/>
              <a:gd name="connsiteY9450" fmla="*/ 1387822 h 6812607"/>
              <a:gd name="connsiteX9451" fmla="*/ 2783087 w 6682383"/>
              <a:gd name="connsiteY9451" fmla="*/ 1395263 h 6812607"/>
              <a:gd name="connsiteX9452" fmla="*/ 2790527 w 6682383"/>
              <a:gd name="connsiteY9452" fmla="*/ 1402705 h 6812607"/>
              <a:gd name="connsiteX9453" fmla="*/ 2790527 w 6682383"/>
              <a:gd name="connsiteY9453" fmla="*/ 1395263 h 6812607"/>
              <a:gd name="connsiteX9454" fmla="*/ 2797969 w 6682383"/>
              <a:gd name="connsiteY9454" fmla="*/ 1395263 h 6812607"/>
              <a:gd name="connsiteX9455" fmla="*/ 2797969 w 6682383"/>
              <a:gd name="connsiteY9455" fmla="*/ 1387822 h 6812607"/>
              <a:gd name="connsiteX9456" fmla="*/ 2797969 w 6682383"/>
              <a:gd name="connsiteY9456" fmla="*/ 1380381 h 6812607"/>
              <a:gd name="connsiteX9457" fmla="*/ 2790527 w 6682383"/>
              <a:gd name="connsiteY9457" fmla="*/ 1387822 h 6812607"/>
              <a:gd name="connsiteX9458" fmla="*/ 2783087 w 6682383"/>
              <a:gd name="connsiteY9458" fmla="*/ 1380381 h 6812607"/>
              <a:gd name="connsiteX9459" fmla="*/ 2370088 w 6682383"/>
              <a:gd name="connsiteY9459" fmla="*/ 1372939 h 6812607"/>
              <a:gd name="connsiteX9460" fmla="*/ 2373810 w 6682383"/>
              <a:gd name="connsiteY9460" fmla="*/ 1372939 h 6812607"/>
              <a:gd name="connsiteX9461" fmla="*/ 2366367 w 6682383"/>
              <a:gd name="connsiteY9461" fmla="*/ 1380381 h 6812607"/>
              <a:gd name="connsiteX9462" fmla="*/ 2362646 w 6682383"/>
              <a:gd name="connsiteY9462" fmla="*/ 1376660 h 6812607"/>
              <a:gd name="connsiteX9463" fmla="*/ 2370088 w 6682383"/>
              <a:gd name="connsiteY9463" fmla="*/ 1372939 h 6812607"/>
              <a:gd name="connsiteX9464" fmla="*/ 5677793 w 6682383"/>
              <a:gd name="connsiteY9464" fmla="*/ 1365498 h 6812607"/>
              <a:gd name="connsiteX9465" fmla="*/ 5688955 w 6682383"/>
              <a:gd name="connsiteY9465" fmla="*/ 1369218 h 6812607"/>
              <a:gd name="connsiteX9466" fmla="*/ 5700117 w 6682383"/>
              <a:gd name="connsiteY9466" fmla="*/ 1380381 h 6812607"/>
              <a:gd name="connsiteX9467" fmla="*/ 5685234 w 6682383"/>
              <a:gd name="connsiteY9467" fmla="*/ 1380381 h 6812607"/>
              <a:gd name="connsiteX9468" fmla="*/ 5677793 w 6682383"/>
              <a:gd name="connsiteY9468" fmla="*/ 1365498 h 6812607"/>
              <a:gd name="connsiteX9469" fmla="*/ 2820294 w 6682383"/>
              <a:gd name="connsiteY9469" fmla="*/ 1365498 h 6812607"/>
              <a:gd name="connsiteX9470" fmla="*/ 2812852 w 6682383"/>
              <a:gd name="connsiteY9470" fmla="*/ 1372939 h 6812607"/>
              <a:gd name="connsiteX9471" fmla="*/ 2820294 w 6682383"/>
              <a:gd name="connsiteY9471" fmla="*/ 1372939 h 6812607"/>
              <a:gd name="connsiteX9472" fmla="*/ 6157763 w 6682383"/>
              <a:gd name="connsiteY9472" fmla="*/ 1361777 h 6812607"/>
              <a:gd name="connsiteX9473" fmla="*/ 6168926 w 6682383"/>
              <a:gd name="connsiteY9473" fmla="*/ 1365498 h 6812607"/>
              <a:gd name="connsiteX9474" fmla="*/ 6168926 w 6682383"/>
              <a:gd name="connsiteY9474" fmla="*/ 1372939 h 6812607"/>
              <a:gd name="connsiteX9475" fmla="*/ 6154043 w 6682383"/>
              <a:gd name="connsiteY9475" fmla="*/ 1365498 h 6812607"/>
              <a:gd name="connsiteX9476" fmla="*/ 6157763 w 6682383"/>
              <a:gd name="connsiteY9476" fmla="*/ 1361777 h 6812607"/>
              <a:gd name="connsiteX9477" fmla="*/ 6131718 w 6682383"/>
              <a:gd name="connsiteY9477" fmla="*/ 1358056 h 6812607"/>
              <a:gd name="connsiteX9478" fmla="*/ 6139160 w 6682383"/>
              <a:gd name="connsiteY9478" fmla="*/ 1365498 h 6812607"/>
              <a:gd name="connsiteX9479" fmla="*/ 6124277 w 6682383"/>
              <a:gd name="connsiteY9479" fmla="*/ 1365498 h 6812607"/>
              <a:gd name="connsiteX9480" fmla="*/ 5789414 w 6682383"/>
              <a:gd name="connsiteY9480" fmla="*/ 1358056 h 6812607"/>
              <a:gd name="connsiteX9481" fmla="*/ 5819179 w 6682383"/>
              <a:gd name="connsiteY9481" fmla="*/ 1387822 h 6812607"/>
              <a:gd name="connsiteX9482" fmla="*/ 5811738 w 6682383"/>
              <a:gd name="connsiteY9482" fmla="*/ 1387822 h 6812607"/>
              <a:gd name="connsiteX9483" fmla="*/ 5796855 w 6682383"/>
              <a:gd name="connsiteY9483" fmla="*/ 1387822 h 6812607"/>
              <a:gd name="connsiteX9484" fmla="*/ 5781972 w 6682383"/>
              <a:gd name="connsiteY9484" fmla="*/ 1387822 h 6812607"/>
              <a:gd name="connsiteX9485" fmla="*/ 5774531 w 6682383"/>
              <a:gd name="connsiteY9485" fmla="*/ 1380381 h 6812607"/>
              <a:gd name="connsiteX9486" fmla="*/ 5759648 w 6682383"/>
              <a:gd name="connsiteY9486" fmla="*/ 1376660 h 6812607"/>
              <a:gd name="connsiteX9487" fmla="*/ 5752207 w 6682383"/>
              <a:gd name="connsiteY9487" fmla="*/ 1369218 h 6812607"/>
              <a:gd name="connsiteX9488" fmla="*/ 5759648 w 6682383"/>
              <a:gd name="connsiteY9488" fmla="*/ 1369218 h 6812607"/>
              <a:gd name="connsiteX9489" fmla="*/ 5774531 w 6682383"/>
              <a:gd name="connsiteY9489" fmla="*/ 1372939 h 6812607"/>
              <a:gd name="connsiteX9490" fmla="*/ 5789414 w 6682383"/>
              <a:gd name="connsiteY9490" fmla="*/ 1380381 h 6812607"/>
              <a:gd name="connsiteX9491" fmla="*/ 5796855 w 6682383"/>
              <a:gd name="connsiteY9491" fmla="*/ 1372939 h 6812607"/>
              <a:gd name="connsiteX9492" fmla="*/ 5789414 w 6682383"/>
              <a:gd name="connsiteY9492" fmla="*/ 1372939 h 6812607"/>
              <a:gd name="connsiteX9493" fmla="*/ 5770810 w 6682383"/>
              <a:gd name="connsiteY9493" fmla="*/ 1358056 h 6812607"/>
              <a:gd name="connsiteX9494" fmla="*/ 5774531 w 6682383"/>
              <a:gd name="connsiteY9494" fmla="*/ 1358056 h 6812607"/>
              <a:gd name="connsiteX9495" fmla="*/ 5774531 w 6682383"/>
              <a:gd name="connsiteY9495" fmla="*/ 1361777 h 6812607"/>
              <a:gd name="connsiteX9496" fmla="*/ 5767090 w 6682383"/>
              <a:gd name="connsiteY9496" fmla="*/ 1365498 h 6812607"/>
              <a:gd name="connsiteX9497" fmla="*/ 5770810 w 6682383"/>
              <a:gd name="connsiteY9497" fmla="*/ 1358056 h 6812607"/>
              <a:gd name="connsiteX9498" fmla="*/ 5715000 w 6682383"/>
              <a:gd name="connsiteY9498" fmla="*/ 1358056 h 6812607"/>
              <a:gd name="connsiteX9499" fmla="*/ 5722441 w 6682383"/>
              <a:gd name="connsiteY9499" fmla="*/ 1358056 h 6812607"/>
              <a:gd name="connsiteX9500" fmla="*/ 5737324 w 6682383"/>
              <a:gd name="connsiteY9500" fmla="*/ 1365498 h 6812607"/>
              <a:gd name="connsiteX9501" fmla="*/ 5722441 w 6682383"/>
              <a:gd name="connsiteY9501" fmla="*/ 1365498 h 6812607"/>
              <a:gd name="connsiteX9502" fmla="*/ 5662910 w 6682383"/>
              <a:gd name="connsiteY9502" fmla="*/ 1358056 h 6812607"/>
              <a:gd name="connsiteX9503" fmla="*/ 5670351 w 6682383"/>
              <a:gd name="connsiteY9503" fmla="*/ 1358056 h 6812607"/>
              <a:gd name="connsiteX9504" fmla="*/ 5662910 w 6682383"/>
              <a:gd name="connsiteY9504" fmla="*/ 1365498 h 6812607"/>
              <a:gd name="connsiteX9505" fmla="*/ 5662910 w 6682383"/>
              <a:gd name="connsiteY9505" fmla="*/ 1358056 h 6812607"/>
              <a:gd name="connsiteX9506" fmla="*/ 3058418 w 6682383"/>
              <a:gd name="connsiteY9506" fmla="*/ 1358056 h 6812607"/>
              <a:gd name="connsiteX9507" fmla="*/ 3058418 w 6682383"/>
              <a:gd name="connsiteY9507" fmla="*/ 1365498 h 6812607"/>
              <a:gd name="connsiteX9508" fmla="*/ 3065859 w 6682383"/>
              <a:gd name="connsiteY9508" fmla="*/ 1372939 h 6812607"/>
              <a:gd name="connsiteX9509" fmla="*/ 3065859 w 6682383"/>
              <a:gd name="connsiteY9509" fmla="*/ 1365498 h 6812607"/>
              <a:gd name="connsiteX9510" fmla="*/ 3065859 w 6682383"/>
              <a:gd name="connsiteY9510" fmla="*/ 1358056 h 6812607"/>
              <a:gd name="connsiteX9511" fmla="*/ 3058418 w 6682383"/>
              <a:gd name="connsiteY9511" fmla="*/ 1358056 h 6812607"/>
              <a:gd name="connsiteX9512" fmla="*/ 3043535 w 6682383"/>
              <a:gd name="connsiteY9512" fmla="*/ 1358056 h 6812607"/>
              <a:gd name="connsiteX9513" fmla="*/ 3050977 w 6682383"/>
              <a:gd name="connsiteY9513" fmla="*/ 1365498 h 6812607"/>
              <a:gd name="connsiteX9514" fmla="*/ 3054697 w 6682383"/>
              <a:gd name="connsiteY9514" fmla="*/ 1358056 h 6812607"/>
              <a:gd name="connsiteX9515" fmla="*/ 3043535 w 6682383"/>
              <a:gd name="connsiteY9515" fmla="*/ 1358056 h 6812607"/>
              <a:gd name="connsiteX9516" fmla="*/ 2150567 w 6682383"/>
              <a:gd name="connsiteY9516" fmla="*/ 1358056 h 6812607"/>
              <a:gd name="connsiteX9517" fmla="*/ 2154287 w 6682383"/>
              <a:gd name="connsiteY9517" fmla="*/ 1358056 h 6812607"/>
              <a:gd name="connsiteX9518" fmla="*/ 2154287 w 6682383"/>
              <a:gd name="connsiteY9518" fmla="*/ 1361777 h 6812607"/>
              <a:gd name="connsiteX9519" fmla="*/ 2143125 w 6682383"/>
              <a:gd name="connsiteY9519" fmla="*/ 1365498 h 6812607"/>
              <a:gd name="connsiteX9520" fmla="*/ 1784077 w 6682383"/>
              <a:gd name="connsiteY9520" fmla="*/ 1353405 h 6812607"/>
              <a:gd name="connsiteX9521" fmla="*/ 1785938 w 6682383"/>
              <a:gd name="connsiteY9521" fmla="*/ 1354336 h 6812607"/>
              <a:gd name="connsiteX9522" fmla="*/ 1782217 w 6682383"/>
              <a:gd name="connsiteY9522" fmla="*/ 1361777 h 6812607"/>
              <a:gd name="connsiteX9523" fmla="*/ 1778496 w 6682383"/>
              <a:gd name="connsiteY9523" fmla="*/ 1372939 h 6812607"/>
              <a:gd name="connsiteX9524" fmla="*/ 1763613 w 6682383"/>
              <a:gd name="connsiteY9524" fmla="*/ 1398984 h 6812607"/>
              <a:gd name="connsiteX9525" fmla="*/ 1756172 w 6682383"/>
              <a:gd name="connsiteY9525" fmla="*/ 1402705 h 6812607"/>
              <a:gd name="connsiteX9526" fmla="*/ 1741289 w 6682383"/>
              <a:gd name="connsiteY9526" fmla="*/ 1417588 h 6812607"/>
              <a:gd name="connsiteX9527" fmla="*/ 1711523 w 6682383"/>
              <a:gd name="connsiteY9527" fmla="*/ 1454795 h 6812607"/>
              <a:gd name="connsiteX9528" fmla="*/ 1659434 w 6682383"/>
              <a:gd name="connsiteY9528" fmla="*/ 1521767 h 6812607"/>
              <a:gd name="connsiteX9529" fmla="*/ 1655713 w 6682383"/>
              <a:gd name="connsiteY9529" fmla="*/ 1532929 h 6812607"/>
              <a:gd name="connsiteX9530" fmla="*/ 1651992 w 6682383"/>
              <a:gd name="connsiteY9530" fmla="*/ 1536650 h 6812607"/>
              <a:gd name="connsiteX9531" fmla="*/ 1644551 w 6682383"/>
              <a:gd name="connsiteY9531" fmla="*/ 1544091 h 6812607"/>
              <a:gd name="connsiteX9532" fmla="*/ 1633389 w 6682383"/>
              <a:gd name="connsiteY9532" fmla="*/ 1555254 h 6812607"/>
              <a:gd name="connsiteX9533" fmla="*/ 1629668 w 6682383"/>
              <a:gd name="connsiteY9533" fmla="*/ 1558974 h 6812607"/>
              <a:gd name="connsiteX9534" fmla="*/ 1625947 w 6682383"/>
              <a:gd name="connsiteY9534" fmla="*/ 1562695 h 6812607"/>
              <a:gd name="connsiteX9535" fmla="*/ 1614785 w 6682383"/>
              <a:gd name="connsiteY9535" fmla="*/ 1566416 h 6812607"/>
              <a:gd name="connsiteX9536" fmla="*/ 1607344 w 6682383"/>
              <a:gd name="connsiteY9536" fmla="*/ 1596181 h 6812607"/>
              <a:gd name="connsiteX9537" fmla="*/ 1592461 w 6682383"/>
              <a:gd name="connsiteY9537" fmla="*/ 1611064 h 6812607"/>
              <a:gd name="connsiteX9538" fmla="*/ 1614785 w 6682383"/>
              <a:gd name="connsiteY9538" fmla="*/ 1611064 h 6812607"/>
              <a:gd name="connsiteX9539" fmla="*/ 1614785 w 6682383"/>
              <a:gd name="connsiteY9539" fmla="*/ 1618506 h 6812607"/>
              <a:gd name="connsiteX9540" fmla="*/ 1607344 w 6682383"/>
              <a:gd name="connsiteY9540" fmla="*/ 1625947 h 6812607"/>
              <a:gd name="connsiteX9541" fmla="*/ 1592461 w 6682383"/>
              <a:gd name="connsiteY9541" fmla="*/ 1633388 h 6812607"/>
              <a:gd name="connsiteX9542" fmla="*/ 1562696 w 6682383"/>
              <a:gd name="connsiteY9542" fmla="*/ 1655713 h 6812607"/>
              <a:gd name="connsiteX9543" fmla="*/ 1547813 w 6682383"/>
              <a:gd name="connsiteY9543" fmla="*/ 1678037 h 6812607"/>
              <a:gd name="connsiteX9544" fmla="*/ 1547813 w 6682383"/>
              <a:gd name="connsiteY9544" fmla="*/ 1685478 h 6812607"/>
              <a:gd name="connsiteX9545" fmla="*/ 1540371 w 6682383"/>
              <a:gd name="connsiteY9545" fmla="*/ 1692920 h 6812607"/>
              <a:gd name="connsiteX9546" fmla="*/ 1521768 w 6682383"/>
              <a:gd name="connsiteY9546" fmla="*/ 1707802 h 6812607"/>
              <a:gd name="connsiteX9547" fmla="*/ 1510606 w 6682383"/>
              <a:gd name="connsiteY9547" fmla="*/ 1737568 h 6812607"/>
              <a:gd name="connsiteX9548" fmla="*/ 1503164 w 6682383"/>
              <a:gd name="connsiteY9548" fmla="*/ 1745009 h 6812607"/>
              <a:gd name="connsiteX9549" fmla="*/ 1499443 w 6682383"/>
              <a:gd name="connsiteY9549" fmla="*/ 1748730 h 6812607"/>
              <a:gd name="connsiteX9550" fmla="*/ 1495723 w 6682383"/>
              <a:gd name="connsiteY9550" fmla="*/ 1752451 h 6812607"/>
              <a:gd name="connsiteX9551" fmla="*/ 1488281 w 6682383"/>
              <a:gd name="connsiteY9551" fmla="*/ 1767334 h 6812607"/>
              <a:gd name="connsiteX9552" fmla="*/ 1488281 w 6682383"/>
              <a:gd name="connsiteY9552" fmla="*/ 1774775 h 6812607"/>
              <a:gd name="connsiteX9553" fmla="*/ 1473399 w 6682383"/>
              <a:gd name="connsiteY9553" fmla="*/ 1782216 h 6812607"/>
              <a:gd name="connsiteX9554" fmla="*/ 1465957 w 6682383"/>
              <a:gd name="connsiteY9554" fmla="*/ 1789658 h 6812607"/>
              <a:gd name="connsiteX9555" fmla="*/ 1465957 w 6682383"/>
              <a:gd name="connsiteY9555" fmla="*/ 1782216 h 6812607"/>
              <a:gd name="connsiteX9556" fmla="*/ 1480840 w 6682383"/>
              <a:gd name="connsiteY9556" fmla="*/ 1759892 h 6812607"/>
              <a:gd name="connsiteX9557" fmla="*/ 1488281 w 6682383"/>
              <a:gd name="connsiteY9557" fmla="*/ 1745009 h 6812607"/>
              <a:gd name="connsiteX9558" fmla="*/ 1495723 w 6682383"/>
              <a:gd name="connsiteY9558" fmla="*/ 1737568 h 6812607"/>
              <a:gd name="connsiteX9559" fmla="*/ 1514326 w 6682383"/>
              <a:gd name="connsiteY9559" fmla="*/ 1715244 h 6812607"/>
              <a:gd name="connsiteX9560" fmla="*/ 1532930 w 6682383"/>
              <a:gd name="connsiteY9560" fmla="*/ 1685478 h 6812607"/>
              <a:gd name="connsiteX9561" fmla="*/ 1540371 w 6682383"/>
              <a:gd name="connsiteY9561" fmla="*/ 1663154 h 6812607"/>
              <a:gd name="connsiteX9562" fmla="*/ 1544092 w 6682383"/>
              <a:gd name="connsiteY9562" fmla="*/ 1659433 h 6812607"/>
              <a:gd name="connsiteX9563" fmla="*/ 1555254 w 6682383"/>
              <a:gd name="connsiteY9563" fmla="*/ 1655713 h 6812607"/>
              <a:gd name="connsiteX9564" fmla="*/ 1562696 w 6682383"/>
              <a:gd name="connsiteY9564" fmla="*/ 1640830 h 6812607"/>
              <a:gd name="connsiteX9565" fmla="*/ 1599903 w 6682383"/>
              <a:gd name="connsiteY9565" fmla="*/ 1588740 h 6812607"/>
              <a:gd name="connsiteX9566" fmla="*/ 1599903 w 6682383"/>
              <a:gd name="connsiteY9566" fmla="*/ 1577578 h 6812607"/>
              <a:gd name="connsiteX9567" fmla="*/ 1607344 w 6682383"/>
              <a:gd name="connsiteY9567" fmla="*/ 1566416 h 6812607"/>
              <a:gd name="connsiteX9568" fmla="*/ 1622227 w 6682383"/>
              <a:gd name="connsiteY9568" fmla="*/ 1551533 h 6812607"/>
              <a:gd name="connsiteX9569" fmla="*/ 1696641 w 6682383"/>
              <a:gd name="connsiteY9569" fmla="*/ 1454795 h 6812607"/>
              <a:gd name="connsiteX9570" fmla="*/ 1704082 w 6682383"/>
              <a:gd name="connsiteY9570" fmla="*/ 1447353 h 6812607"/>
              <a:gd name="connsiteX9571" fmla="*/ 1707803 w 6682383"/>
              <a:gd name="connsiteY9571" fmla="*/ 1436191 h 6812607"/>
              <a:gd name="connsiteX9572" fmla="*/ 1733848 w 6682383"/>
              <a:gd name="connsiteY9572" fmla="*/ 1402705 h 6812607"/>
              <a:gd name="connsiteX9573" fmla="*/ 1759893 w 6682383"/>
              <a:gd name="connsiteY9573" fmla="*/ 1376660 h 6812607"/>
              <a:gd name="connsiteX9574" fmla="*/ 1771055 w 6682383"/>
              <a:gd name="connsiteY9574" fmla="*/ 1365498 h 6812607"/>
              <a:gd name="connsiteX9575" fmla="*/ 1778496 w 6682383"/>
              <a:gd name="connsiteY9575" fmla="*/ 1358056 h 6812607"/>
              <a:gd name="connsiteX9576" fmla="*/ 1784077 w 6682383"/>
              <a:gd name="connsiteY9576" fmla="*/ 1353405 h 6812607"/>
              <a:gd name="connsiteX9577" fmla="*/ 5804297 w 6682383"/>
              <a:gd name="connsiteY9577" fmla="*/ 1350615 h 6812607"/>
              <a:gd name="connsiteX9578" fmla="*/ 5811738 w 6682383"/>
              <a:gd name="connsiteY9578" fmla="*/ 1350615 h 6812607"/>
              <a:gd name="connsiteX9579" fmla="*/ 5804297 w 6682383"/>
              <a:gd name="connsiteY9579" fmla="*/ 1358056 h 6812607"/>
              <a:gd name="connsiteX9580" fmla="*/ 5804297 w 6682383"/>
              <a:gd name="connsiteY9580" fmla="*/ 1350615 h 6812607"/>
              <a:gd name="connsiteX9581" fmla="*/ 5744765 w 6682383"/>
              <a:gd name="connsiteY9581" fmla="*/ 1350615 h 6812607"/>
              <a:gd name="connsiteX9582" fmla="*/ 5752207 w 6682383"/>
              <a:gd name="connsiteY9582" fmla="*/ 1350615 h 6812607"/>
              <a:gd name="connsiteX9583" fmla="*/ 5759648 w 6682383"/>
              <a:gd name="connsiteY9583" fmla="*/ 1358056 h 6812607"/>
              <a:gd name="connsiteX9584" fmla="*/ 5752207 w 6682383"/>
              <a:gd name="connsiteY9584" fmla="*/ 1358056 h 6812607"/>
              <a:gd name="connsiteX9585" fmla="*/ 5551289 w 6682383"/>
              <a:gd name="connsiteY9585" fmla="*/ 1350615 h 6812607"/>
              <a:gd name="connsiteX9586" fmla="*/ 5558730 w 6682383"/>
              <a:gd name="connsiteY9586" fmla="*/ 1365498 h 6812607"/>
              <a:gd name="connsiteX9587" fmla="*/ 5566172 w 6682383"/>
              <a:gd name="connsiteY9587" fmla="*/ 1365498 h 6812607"/>
              <a:gd name="connsiteX9588" fmla="*/ 5558730 w 6682383"/>
              <a:gd name="connsiteY9588" fmla="*/ 1358056 h 6812607"/>
              <a:gd name="connsiteX9589" fmla="*/ 3251895 w 6682383"/>
              <a:gd name="connsiteY9589" fmla="*/ 1350615 h 6812607"/>
              <a:gd name="connsiteX9590" fmla="*/ 3255616 w 6682383"/>
              <a:gd name="connsiteY9590" fmla="*/ 1354336 h 6812607"/>
              <a:gd name="connsiteX9591" fmla="*/ 3259336 w 6682383"/>
              <a:gd name="connsiteY9591" fmla="*/ 1350615 h 6812607"/>
              <a:gd name="connsiteX9592" fmla="*/ 3251895 w 6682383"/>
              <a:gd name="connsiteY9592" fmla="*/ 1350615 h 6812607"/>
              <a:gd name="connsiteX9593" fmla="*/ 2396133 w 6682383"/>
              <a:gd name="connsiteY9593" fmla="*/ 1350615 h 6812607"/>
              <a:gd name="connsiteX9594" fmla="*/ 2396133 w 6682383"/>
              <a:gd name="connsiteY9594" fmla="*/ 1358056 h 6812607"/>
              <a:gd name="connsiteX9595" fmla="*/ 2381250 w 6682383"/>
              <a:gd name="connsiteY9595" fmla="*/ 1365498 h 6812607"/>
              <a:gd name="connsiteX9596" fmla="*/ 2396133 w 6682383"/>
              <a:gd name="connsiteY9596" fmla="*/ 1350615 h 6812607"/>
              <a:gd name="connsiteX9597" fmla="*/ 2135684 w 6682383"/>
              <a:gd name="connsiteY9597" fmla="*/ 1350615 h 6812607"/>
              <a:gd name="connsiteX9598" fmla="*/ 2143125 w 6682383"/>
              <a:gd name="connsiteY9598" fmla="*/ 1350615 h 6812607"/>
              <a:gd name="connsiteX9599" fmla="*/ 2135684 w 6682383"/>
              <a:gd name="connsiteY9599" fmla="*/ 1358056 h 6812607"/>
              <a:gd name="connsiteX9600" fmla="*/ 2128242 w 6682383"/>
              <a:gd name="connsiteY9600" fmla="*/ 1358056 h 6812607"/>
              <a:gd name="connsiteX9601" fmla="*/ 2135684 w 6682383"/>
              <a:gd name="connsiteY9601" fmla="*/ 1350615 h 6812607"/>
              <a:gd name="connsiteX9602" fmla="*/ 5705698 w 6682383"/>
              <a:gd name="connsiteY9602" fmla="*/ 1346894 h 6812607"/>
              <a:gd name="connsiteX9603" fmla="*/ 5707558 w 6682383"/>
              <a:gd name="connsiteY9603" fmla="*/ 1350615 h 6812607"/>
              <a:gd name="connsiteX9604" fmla="*/ 5707558 w 6682383"/>
              <a:gd name="connsiteY9604" fmla="*/ 1358056 h 6812607"/>
              <a:gd name="connsiteX9605" fmla="*/ 5700117 w 6682383"/>
              <a:gd name="connsiteY9605" fmla="*/ 1350615 h 6812607"/>
              <a:gd name="connsiteX9606" fmla="*/ 5705698 w 6682383"/>
              <a:gd name="connsiteY9606" fmla="*/ 1346894 h 6812607"/>
              <a:gd name="connsiteX9607" fmla="*/ 6131718 w 6682383"/>
              <a:gd name="connsiteY9607" fmla="*/ 1343173 h 6812607"/>
              <a:gd name="connsiteX9608" fmla="*/ 6139160 w 6682383"/>
              <a:gd name="connsiteY9608" fmla="*/ 1350615 h 6812607"/>
              <a:gd name="connsiteX9609" fmla="*/ 6131718 w 6682383"/>
              <a:gd name="connsiteY9609" fmla="*/ 1358056 h 6812607"/>
              <a:gd name="connsiteX9610" fmla="*/ 6124277 w 6682383"/>
              <a:gd name="connsiteY9610" fmla="*/ 1350615 h 6812607"/>
              <a:gd name="connsiteX9611" fmla="*/ 5655468 w 6682383"/>
              <a:gd name="connsiteY9611" fmla="*/ 1343173 h 6812607"/>
              <a:gd name="connsiteX9612" fmla="*/ 5659189 w 6682383"/>
              <a:gd name="connsiteY9612" fmla="*/ 1346894 h 6812607"/>
              <a:gd name="connsiteX9613" fmla="*/ 5662910 w 6682383"/>
              <a:gd name="connsiteY9613" fmla="*/ 1350615 h 6812607"/>
              <a:gd name="connsiteX9614" fmla="*/ 2388691 w 6682383"/>
              <a:gd name="connsiteY9614" fmla="*/ 1343173 h 6812607"/>
              <a:gd name="connsiteX9615" fmla="*/ 2381250 w 6682383"/>
              <a:gd name="connsiteY9615" fmla="*/ 1350615 h 6812607"/>
              <a:gd name="connsiteX9616" fmla="*/ 2381250 w 6682383"/>
              <a:gd name="connsiteY9616" fmla="*/ 1346894 h 6812607"/>
              <a:gd name="connsiteX9617" fmla="*/ 2388691 w 6682383"/>
              <a:gd name="connsiteY9617" fmla="*/ 1343173 h 6812607"/>
              <a:gd name="connsiteX9618" fmla="*/ 2351484 w 6682383"/>
              <a:gd name="connsiteY9618" fmla="*/ 1343173 h 6812607"/>
              <a:gd name="connsiteX9619" fmla="*/ 2351484 w 6682383"/>
              <a:gd name="connsiteY9619" fmla="*/ 1350615 h 6812607"/>
              <a:gd name="connsiteX9620" fmla="*/ 2344043 w 6682383"/>
              <a:gd name="connsiteY9620" fmla="*/ 1365498 h 6812607"/>
              <a:gd name="connsiteX9621" fmla="*/ 2336601 w 6682383"/>
              <a:gd name="connsiteY9621" fmla="*/ 1372939 h 6812607"/>
              <a:gd name="connsiteX9622" fmla="*/ 2329160 w 6682383"/>
              <a:gd name="connsiteY9622" fmla="*/ 1387822 h 6812607"/>
              <a:gd name="connsiteX9623" fmla="*/ 2321719 w 6682383"/>
              <a:gd name="connsiteY9623" fmla="*/ 1395263 h 6812607"/>
              <a:gd name="connsiteX9624" fmla="*/ 2321719 w 6682383"/>
              <a:gd name="connsiteY9624" fmla="*/ 1387822 h 6812607"/>
              <a:gd name="connsiteX9625" fmla="*/ 2314277 w 6682383"/>
              <a:gd name="connsiteY9625" fmla="*/ 1391543 h 6812607"/>
              <a:gd name="connsiteX9626" fmla="*/ 2306837 w 6682383"/>
              <a:gd name="connsiteY9626" fmla="*/ 1402705 h 6812607"/>
              <a:gd name="connsiteX9627" fmla="*/ 2299394 w 6682383"/>
              <a:gd name="connsiteY9627" fmla="*/ 1417588 h 6812607"/>
              <a:gd name="connsiteX9628" fmla="*/ 2291953 w 6682383"/>
              <a:gd name="connsiteY9628" fmla="*/ 1425029 h 6812607"/>
              <a:gd name="connsiteX9629" fmla="*/ 2281748 w 6682383"/>
              <a:gd name="connsiteY9629" fmla="*/ 1425029 h 6812607"/>
              <a:gd name="connsiteX9630" fmla="*/ 2289162 w 6682383"/>
              <a:gd name="connsiteY9630" fmla="*/ 1410611 h 6812607"/>
              <a:gd name="connsiteX9631" fmla="*/ 2291953 w 6682383"/>
              <a:gd name="connsiteY9631" fmla="*/ 1387822 h 6812607"/>
              <a:gd name="connsiteX9632" fmla="*/ 2299394 w 6682383"/>
              <a:gd name="connsiteY9632" fmla="*/ 1387822 h 6812607"/>
              <a:gd name="connsiteX9633" fmla="*/ 2314277 w 6682383"/>
              <a:gd name="connsiteY9633" fmla="*/ 1387822 h 6812607"/>
              <a:gd name="connsiteX9634" fmla="*/ 2321719 w 6682383"/>
              <a:gd name="connsiteY9634" fmla="*/ 1372939 h 6812607"/>
              <a:gd name="connsiteX9635" fmla="*/ 2351484 w 6682383"/>
              <a:gd name="connsiteY9635" fmla="*/ 1343173 h 6812607"/>
              <a:gd name="connsiteX9636" fmla="*/ 6111255 w 6682383"/>
              <a:gd name="connsiteY9636" fmla="*/ 1341313 h 6812607"/>
              <a:gd name="connsiteX9637" fmla="*/ 6116836 w 6682383"/>
              <a:gd name="connsiteY9637" fmla="*/ 1358056 h 6812607"/>
              <a:gd name="connsiteX9638" fmla="*/ 6109394 w 6682383"/>
              <a:gd name="connsiteY9638" fmla="*/ 1358056 h 6812607"/>
              <a:gd name="connsiteX9639" fmla="*/ 6116836 w 6682383"/>
              <a:gd name="connsiteY9639" fmla="*/ 1350615 h 6812607"/>
              <a:gd name="connsiteX9640" fmla="*/ 6109394 w 6682383"/>
              <a:gd name="connsiteY9640" fmla="*/ 1343173 h 6812607"/>
              <a:gd name="connsiteX9641" fmla="*/ 6101953 w 6682383"/>
              <a:gd name="connsiteY9641" fmla="*/ 1343173 h 6812607"/>
              <a:gd name="connsiteX9642" fmla="*/ 6111255 w 6682383"/>
              <a:gd name="connsiteY9642" fmla="*/ 1341313 h 6812607"/>
              <a:gd name="connsiteX9643" fmla="*/ 5722441 w 6682383"/>
              <a:gd name="connsiteY9643" fmla="*/ 1335732 h 6812607"/>
              <a:gd name="connsiteX9644" fmla="*/ 5722441 w 6682383"/>
              <a:gd name="connsiteY9644" fmla="*/ 1343173 h 6812607"/>
              <a:gd name="connsiteX9645" fmla="*/ 5715000 w 6682383"/>
              <a:gd name="connsiteY9645" fmla="*/ 1343173 h 6812607"/>
              <a:gd name="connsiteX9646" fmla="*/ 2120801 w 6682383"/>
              <a:gd name="connsiteY9646" fmla="*/ 1335732 h 6812607"/>
              <a:gd name="connsiteX9647" fmla="*/ 2120801 w 6682383"/>
              <a:gd name="connsiteY9647" fmla="*/ 1343173 h 6812607"/>
              <a:gd name="connsiteX9648" fmla="*/ 2113360 w 6682383"/>
              <a:gd name="connsiteY9648" fmla="*/ 1343173 h 6812607"/>
              <a:gd name="connsiteX9649" fmla="*/ 6020097 w 6682383"/>
              <a:gd name="connsiteY9649" fmla="*/ 1328291 h 6812607"/>
              <a:gd name="connsiteX9650" fmla="*/ 6020097 w 6682383"/>
              <a:gd name="connsiteY9650" fmla="*/ 1335732 h 6812607"/>
              <a:gd name="connsiteX9651" fmla="*/ 6012656 w 6682383"/>
              <a:gd name="connsiteY9651" fmla="*/ 1335732 h 6812607"/>
              <a:gd name="connsiteX9652" fmla="*/ 6016377 w 6682383"/>
              <a:gd name="connsiteY9652" fmla="*/ 1343173 h 6812607"/>
              <a:gd name="connsiteX9653" fmla="*/ 6020097 w 6682383"/>
              <a:gd name="connsiteY9653" fmla="*/ 1343173 h 6812607"/>
              <a:gd name="connsiteX9654" fmla="*/ 6020097 w 6682383"/>
              <a:gd name="connsiteY9654" fmla="*/ 1335732 h 6812607"/>
              <a:gd name="connsiteX9655" fmla="*/ 6034980 w 6682383"/>
              <a:gd name="connsiteY9655" fmla="*/ 1343173 h 6812607"/>
              <a:gd name="connsiteX9656" fmla="*/ 6049863 w 6682383"/>
              <a:gd name="connsiteY9656" fmla="*/ 1350615 h 6812607"/>
              <a:gd name="connsiteX9657" fmla="*/ 6049863 w 6682383"/>
              <a:gd name="connsiteY9657" fmla="*/ 1358056 h 6812607"/>
              <a:gd name="connsiteX9658" fmla="*/ 6042422 w 6682383"/>
              <a:gd name="connsiteY9658" fmla="*/ 1354336 h 6812607"/>
              <a:gd name="connsiteX9659" fmla="*/ 6034980 w 6682383"/>
              <a:gd name="connsiteY9659" fmla="*/ 1350615 h 6812607"/>
              <a:gd name="connsiteX9660" fmla="*/ 6020097 w 6682383"/>
              <a:gd name="connsiteY9660" fmla="*/ 1346894 h 6812607"/>
              <a:gd name="connsiteX9661" fmla="*/ 6005215 w 6682383"/>
              <a:gd name="connsiteY9661" fmla="*/ 1335732 h 6812607"/>
              <a:gd name="connsiteX9662" fmla="*/ 5700117 w 6682383"/>
              <a:gd name="connsiteY9662" fmla="*/ 1328291 h 6812607"/>
              <a:gd name="connsiteX9663" fmla="*/ 5707558 w 6682383"/>
              <a:gd name="connsiteY9663" fmla="*/ 1335732 h 6812607"/>
              <a:gd name="connsiteX9664" fmla="*/ 5707558 w 6682383"/>
              <a:gd name="connsiteY9664" fmla="*/ 1343173 h 6812607"/>
              <a:gd name="connsiteX9665" fmla="*/ 5700117 w 6682383"/>
              <a:gd name="connsiteY9665" fmla="*/ 1343173 h 6812607"/>
              <a:gd name="connsiteX9666" fmla="*/ 2879824 w 6682383"/>
              <a:gd name="connsiteY9666" fmla="*/ 1328291 h 6812607"/>
              <a:gd name="connsiteX9667" fmla="*/ 2879824 w 6682383"/>
              <a:gd name="connsiteY9667" fmla="*/ 1335732 h 6812607"/>
              <a:gd name="connsiteX9668" fmla="*/ 2887266 w 6682383"/>
              <a:gd name="connsiteY9668" fmla="*/ 1335732 h 6812607"/>
              <a:gd name="connsiteX9669" fmla="*/ 2887266 w 6682383"/>
              <a:gd name="connsiteY9669" fmla="*/ 1328291 h 6812607"/>
              <a:gd name="connsiteX9670" fmla="*/ 2783087 w 6682383"/>
              <a:gd name="connsiteY9670" fmla="*/ 1328291 h 6812607"/>
              <a:gd name="connsiteX9671" fmla="*/ 2790527 w 6682383"/>
              <a:gd name="connsiteY9671" fmla="*/ 1328291 h 6812607"/>
              <a:gd name="connsiteX9672" fmla="*/ 2783087 w 6682383"/>
              <a:gd name="connsiteY9672" fmla="*/ 1335732 h 6812607"/>
              <a:gd name="connsiteX9673" fmla="*/ 2775644 w 6682383"/>
              <a:gd name="connsiteY9673" fmla="*/ 1335732 h 6812607"/>
              <a:gd name="connsiteX9674" fmla="*/ 2783087 w 6682383"/>
              <a:gd name="connsiteY9674" fmla="*/ 1328291 h 6812607"/>
              <a:gd name="connsiteX9675" fmla="*/ 2411016 w 6682383"/>
              <a:gd name="connsiteY9675" fmla="*/ 1328291 h 6812607"/>
              <a:gd name="connsiteX9676" fmla="*/ 2418457 w 6682383"/>
              <a:gd name="connsiteY9676" fmla="*/ 1328291 h 6812607"/>
              <a:gd name="connsiteX9677" fmla="*/ 2411016 w 6682383"/>
              <a:gd name="connsiteY9677" fmla="*/ 1335732 h 6812607"/>
              <a:gd name="connsiteX9678" fmla="*/ 2411016 w 6682383"/>
              <a:gd name="connsiteY9678" fmla="*/ 1328291 h 6812607"/>
              <a:gd name="connsiteX9679" fmla="*/ 2381250 w 6682383"/>
              <a:gd name="connsiteY9679" fmla="*/ 1328291 h 6812607"/>
              <a:gd name="connsiteX9680" fmla="*/ 2388691 w 6682383"/>
              <a:gd name="connsiteY9680" fmla="*/ 1335732 h 6812607"/>
              <a:gd name="connsiteX9681" fmla="*/ 2381250 w 6682383"/>
              <a:gd name="connsiteY9681" fmla="*/ 1335732 h 6812607"/>
              <a:gd name="connsiteX9682" fmla="*/ 2381250 w 6682383"/>
              <a:gd name="connsiteY9682" fmla="*/ 1328291 h 6812607"/>
              <a:gd name="connsiteX9683" fmla="*/ 1971973 w 6682383"/>
              <a:gd name="connsiteY9683" fmla="*/ 1328291 h 6812607"/>
              <a:gd name="connsiteX9684" fmla="*/ 1957090 w 6682383"/>
              <a:gd name="connsiteY9684" fmla="*/ 1343173 h 6812607"/>
              <a:gd name="connsiteX9685" fmla="*/ 1923604 w 6682383"/>
              <a:gd name="connsiteY9685" fmla="*/ 1387822 h 6812607"/>
              <a:gd name="connsiteX9686" fmla="*/ 1931045 w 6682383"/>
              <a:gd name="connsiteY9686" fmla="*/ 1391543 h 6812607"/>
              <a:gd name="connsiteX9687" fmla="*/ 1934766 w 6682383"/>
              <a:gd name="connsiteY9687" fmla="*/ 1387822 h 6812607"/>
              <a:gd name="connsiteX9688" fmla="*/ 1949649 w 6682383"/>
              <a:gd name="connsiteY9688" fmla="*/ 1358056 h 6812607"/>
              <a:gd name="connsiteX9689" fmla="*/ 1971973 w 6682383"/>
              <a:gd name="connsiteY9689" fmla="*/ 1328291 h 6812607"/>
              <a:gd name="connsiteX9690" fmla="*/ 1800820 w 6682383"/>
              <a:gd name="connsiteY9690" fmla="*/ 1328291 h 6812607"/>
              <a:gd name="connsiteX9691" fmla="*/ 1800820 w 6682383"/>
              <a:gd name="connsiteY9691" fmla="*/ 1343173 h 6812607"/>
              <a:gd name="connsiteX9692" fmla="*/ 1793379 w 6682383"/>
              <a:gd name="connsiteY9692" fmla="*/ 1343173 h 6812607"/>
              <a:gd name="connsiteX9693" fmla="*/ 1800820 w 6682383"/>
              <a:gd name="connsiteY9693" fmla="*/ 1328291 h 6812607"/>
              <a:gd name="connsiteX9694" fmla="*/ 5674072 w 6682383"/>
              <a:gd name="connsiteY9694" fmla="*/ 1320849 h 6812607"/>
              <a:gd name="connsiteX9695" fmla="*/ 5677793 w 6682383"/>
              <a:gd name="connsiteY9695" fmla="*/ 1328291 h 6812607"/>
              <a:gd name="connsiteX9696" fmla="*/ 5670351 w 6682383"/>
              <a:gd name="connsiteY9696" fmla="*/ 1328291 h 6812607"/>
              <a:gd name="connsiteX9697" fmla="*/ 5674072 w 6682383"/>
              <a:gd name="connsiteY9697" fmla="*/ 1320849 h 6812607"/>
              <a:gd name="connsiteX9698" fmla="*/ 5659189 w 6682383"/>
              <a:gd name="connsiteY9698" fmla="*/ 1320849 h 6812607"/>
              <a:gd name="connsiteX9699" fmla="*/ 5662910 w 6682383"/>
              <a:gd name="connsiteY9699" fmla="*/ 1324570 h 6812607"/>
              <a:gd name="connsiteX9700" fmla="*/ 5655468 w 6682383"/>
              <a:gd name="connsiteY9700" fmla="*/ 1328291 h 6812607"/>
              <a:gd name="connsiteX9701" fmla="*/ 5659189 w 6682383"/>
              <a:gd name="connsiteY9701" fmla="*/ 1320849 h 6812607"/>
              <a:gd name="connsiteX9702" fmla="*/ 3348633 w 6682383"/>
              <a:gd name="connsiteY9702" fmla="*/ 1320849 h 6812607"/>
              <a:gd name="connsiteX9703" fmla="*/ 3341191 w 6682383"/>
              <a:gd name="connsiteY9703" fmla="*/ 1328291 h 6812607"/>
              <a:gd name="connsiteX9704" fmla="*/ 3348633 w 6682383"/>
              <a:gd name="connsiteY9704" fmla="*/ 1328291 h 6812607"/>
              <a:gd name="connsiteX9705" fmla="*/ 2935635 w 6682383"/>
              <a:gd name="connsiteY9705" fmla="*/ 1320849 h 6812607"/>
              <a:gd name="connsiteX9706" fmla="*/ 2935635 w 6682383"/>
              <a:gd name="connsiteY9706" fmla="*/ 1328291 h 6812607"/>
              <a:gd name="connsiteX9707" fmla="*/ 2935635 w 6682383"/>
              <a:gd name="connsiteY9707" fmla="*/ 1335732 h 6812607"/>
              <a:gd name="connsiteX9708" fmla="*/ 2928193 w 6682383"/>
              <a:gd name="connsiteY9708" fmla="*/ 1339453 h 6812607"/>
              <a:gd name="connsiteX9709" fmla="*/ 2931914 w 6682383"/>
              <a:gd name="connsiteY9709" fmla="*/ 1350615 h 6812607"/>
              <a:gd name="connsiteX9710" fmla="*/ 2946797 w 6682383"/>
              <a:gd name="connsiteY9710" fmla="*/ 1343173 h 6812607"/>
              <a:gd name="connsiteX9711" fmla="*/ 2946797 w 6682383"/>
              <a:gd name="connsiteY9711" fmla="*/ 1324570 h 6812607"/>
              <a:gd name="connsiteX9712" fmla="*/ 2935635 w 6682383"/>
              <a:gd name="connsiteY9712" fmla="*/ 1320849 h 6812607"/>
              <a:gd name="connsiteX9713" fmla="*/ 2850058 w 6682383"/>
              <a:gd name="connsiteY9713" fmla="*/ 1320849 h 6812607"/>
              <a:gd name="connsiteX9714" fmla="*/ 2857501 w 6682383"/>
              <a:gd name="connsiteY9714" fmla="*/ 1328291 h 6812607"/>
              <a:gd name="connsiteX9715" fmla="*/ 2850058 w 6682383"/>
              <a:gd name="connsiteY9715" fmla="*/ 1328291 h 6812607"/>
              <a:gd name="connsiteX9716" fmla="*/ 2850058 w 6682383"/>
              <a:gd name="connsiteY9716" fmla="*/ 1320849 h 6812607"/>
              <a:gd name="connsiteX9717" fmla="*/ 2210098 w 6682383"/>
              <a:gd name="connsiteY9717" fmla="*/ 1320849 h 6812607"/>
              <a:gd name="connsiteX9718" fmla="*/ 2217540 w 6682383"/>
              <a:gd name="connsiteY9718" fmla="*/ 1320849 h 6812607"/>
              <a:gd name="connsiteX9719" fmla="*/ 2224980 w 6682383"/>
              <a:gd name="connsiteY9719" fmla="*/ 1320849 h 6812607"/>
              <a:gd name="connsiteX9720" fmla="*/ 2217540 w 6682383"/>
              <a:gd name="connsiteY9720" fmla="*/ 1328291 h 6812607"/>
              <a:gd name="connsiteX9721" fmla="*/ 2172891 w 6682383"/>
              <a:gd name="connsiteY9721" fmla="*/ 1320849 h 6812607"/>
              <a:gd name="connsiteX9722" fmla="*/ 2180333 w 6682383"/>
              <a:gd name="connsiteY9722" fmla="*/ 1328291 h 6812607"/>
              <a:gd name="connsiteX9723" fmla="*/ 2180333 w 6682383"/>
              <a:gd name="connsiteY9723" fmla="*/ 1335732 h 6812607"/>
              <a:gd name="connsiteX9724" fmla="*/ 2176611 w 6682383"/>
              <a:gd name="connsiteY9724" fmla="*/ 1343173 h 6812607"/>
              <a:gd name="connsiteX9725" fmla="*/ 2165449 w 6682383"/>
              <a:gd name="connsiteY9725" fmla="*/ 1343173 h 6812607"/>
              <a:gd name="connsiteX9726" fmla="*/ 2158008 w 6682383"/>
              <a:gd name="connsiteY9726" fmla="*/ 1328291 h 6812607"/>
              <a:gd name="connsiteX9727" fmla="*/ 2169170 w 6682383"/>
              <a:gd name="connsiteY9727" fmla="*/ 1324570 h 6812607"/>
              <a:gd name="connsiteX9728" fmla="*/ 2172891 w 6682383"/>
              <a:gd name="connsiteY9728" fmla="*/ 1320849 h 6812607"/>
              <a:gd name="connsiteX9729" fmla="*/ 2031504 w 6682383"/>
              <a:gd name="connsiteY9729" fmla="*/ 1320849 h 6812607"/>
              <a:gd name="connsiteX9730" fmla="*/ 2024063 w 6682383"/>
              <a:gd name="connsiteY9730" fmla="*/ 1328291 h 6812607"/>
              <a:gd name="connsiteX9731" fmla="*/ 2031504 w 6682383"/>
              <a:gd name="connsiteY9731" fmla="*/ 1328291 h 6812607"/>
              <a:gd name="connsiteX9732" fmla="*/ 2031504 w 6682383"/>
              <a:gd name="connsiteY9732" fmla="*/ 1320849 h 6812607"/>
              <a:gd name="connsiteX9733" fmla="*/ 1808262 w 6682383"/>
              <a:gd name="connsiteY9733" fmla="*/ 1320849 h 6812607"/>
              <a:gd name="connsiteX9734" fmla="*/ 1804541 w 6682383"/>
              <a:gd name="connsiteY9734" fmla="*/ 1328291 h 6812607"/>
              <a:gd name="connsiteX9735" fmla="*/ 1800820 w 6682383"/>
              <a:gd name="connsiteY9735" fmla="*/ 1328291 h 6812607"/>
              <a:gd name="connsiteX9736" fmla="*/ 2857501 w 6682383"/>
              <a:gd name="connsiteY9736" fmla="*/ 1317129 h 6812607"/>
              <a:gd name="connsiteX9737" fmla="*/ 2850058 w 6682383"/>
              <a:gd name="connsiteY9737" fmla="*/ 1320849 h 6812607"/>
              <a:gd name="connsiteX9738" fmla="*/ 2842617 w 6682383"/>
              <a:gd name="connsiteY9738" fmla="*/ 1339453 h 6812607"/>
              <a:gd name="connsiteX9739" fmla="*/ 2842617 w 6682383"/>
              <a:gd name="connsiteY9739" fmla="*/ 1350615 h 6812607"/>
              <a:gd name="connsiteX9740" fmla="*/ 2850058 w 6682383"/>
              <a:gd name="connsiteY9740" fmla="*/ 1350615 h 6812607"/>
              <a:gd name="connsiteX9741" fmla="*/ 2850058 w 6682383"/>
              <a:gd name="connsiteY9741" fmla="*/ 1343173 h 6812607"/>
              <a:gd name="connsiteX9742" fmla="*/ 2857501 w 6682383"/>
              <a:gd name="connsiteY9742" fmla="*/ 1343173 h 6812607"/>
              <a:gd name="connsiteX9743" fmla="*/ 2864941 w 6682383"/>
              <a:gd name="connsiteY9743" fmla="*/ 1343173 h 6812607"/>
              <a:gd name="connsiteX9744" fmla="*/ 2864941 w 6682383"/>
              <a:gd name="connsiteY9744" fmla="*/ 1328291 h 6812607"/>
              <a:gd name="connsiteX9745" fmla="*/ 2864941 w 6682383"/>
              <a:gd name="connsiteY9745" fmla="*/ 1320849 h 6812607"/>
              <a:gd name="connsiteX9746" fmla="*/ 2857501 w 6682383"/>
              <a:gd name="connsiteY9746" fmla="*/ 1317129 h 6812607"/>
              <a:gd name="connsiteX9747" fmla="*/ 5982890 w 6682383"/>
              <a:gd name="connsiteY9747" fmla="*/ 1313408 h 6812607"/>
              <a:gd name="connsiteX9748" fmla="*/ 5982890 w 6682383"/>
              <a:gd name="connsiteY9748" fmla="*/ 1320849 h 6812607"/>
              <a:gd name="connsiteX9749" fmla="*/ 5975449 w 6682383"/>
              <a:gd name="connsiteY9749" fmla="*/ 1317129 h 6812607"/>
              <a:gd name="connsiteX9750" fmla="*/ 5982890 w 6682383"/>
              <a:gd name="connsiteY9750" fmla="*/ 1313408 h 6812607"/>
              <a:gd name="connsiteX9751" fmla="*/ 5953125 w 6682383"/>
              <a:gd name="connsiteY9751" fmla="*/ 1313408 h 6812607"/>
              <a:gd name="connsiteX9752" fmla="*/ 5968008 w 6682383"/>
              <a:gd name="connsiteY9752" fmla="*/ 1335732 h 6812607"/>
              <a:gd name="connsiteX9753" fmla="*/ 5960566 w 6682383"/>
              <a:gd name="connsiteY9753" fmla="*/ 1335732 h 6812607"/>
              <a:gd name="connsiteX9754" fmla="*/ 5960566 w 6682383"/>
              <a:gd name="connsiteY9754" fmla="*/ 1328291 h 6812607"/>
              <a:gd name="connsiteX9755" fmla="*/ 5956845 w 6682383"/>
              <a:gd name="connsiteY9755" fmla="*/ 1324570 h 6812607"/>
              <a:gd name="connsiteX9756" fmla="*/ 5953125 w 6682383"/>
              <a:gd name="connsiteY9756" fmla="*/ 1320849 h 6812607"/>
              <a:gd name="connsiteX9757" fmla="*/ 5953125 w 6682383"/>
              <a:gd name="connsiteY9757" fmla="*/ 1313408 h 6812607"/>
              <a:gd name="connsiteX9758" fmla="*/ 5506640 w 6682383"/>
              <a:gd name="connsiteY9758" fmla="*/ 1313408 h 6812607"/>
              <a:gd name="connsiteX9759" fmla="*/ 5491758 w 6682383"/>
              <a:gd name="connsiteY9759" fmla="*/ 1320849 h 6812607"/>
              <a:gd name="connsiteX9760" fmla="*/ 5499199 w 6682383"/>
              <a:gd name="connsiteY9760" fmla="*/ 1328291 h 6812607"/>
              <a:gd name="connsiteX9761" fmla="*/ 5536406 w 6682383"/>
              <a:gd name="connsiteY9761" fmla="*/ 1343173 h 6812607"/>
              <a:gd name="connsiteX9762" fmla="*/ 5528965 w 6682383"/>
              <a:gd name="connsiteY9762" fmla="*/ 1335732 h 6812607"/>
              <a:gd name="connsiteX9763" fmla="*/ 5517802 w 6682383"/>
              <a:gd name="connsiteY9763" fmla="*/ 1324570 h 6812607"/>
              <a:gd name="connsiteX9764" fmla="*/ 5514082 w 6682383"/>
              <a:gd name="connsiteY9764" fmla="*/ 1320849 h 6812607"/>
              <a:gd name="connsiteX9765" fmla="*/ 3132832 w 6682383"/>
              <a:gd name="connsiteY9765" fmla="*/ 1313408 h 6812607"/>
              <a:gd name="connsiteX9766" fmla="*/ 3110508 w 6682383"/>
              <a:gd name="connsiteY9766" fmla="*/ 1328291 h 6812607"/>
              <a:gd name="connsiteX9767" fmla="*/ 3095625 w 6682383"/>
              <a:gd name="connsiteY9767" fmla="*/ 1335732 h 6812607"/>
              <a:gd name="connsiteX9768" fmla="*/ 3080742 w 6682383"/>
              <a:gd name="connsiteY9768" fmla="*/ 1343173 h 6812607"/>
              <a:gd name="connsiteX9769" fmla="*/ 3088184 w 6682383"/>
              <a:gd name="connsiteY9769" fmla="*/ 1343173 h 6812607"/>
              <a:gd name="connsiteX9770" fmla="*/ 3095625 w 6682383"/>
              <a:gd name="connsiteY9770" fmla="*/ 1343173 h 6812607"/>
              <a:gd name="connsiteX9771" fmla="*/ 3125391 w 6682383"/>
              <a:gd name="connsiteY9771" fmla="*/ 1320849 h 6812607"/>
              <a:gd name="connsiteX9772" fmla="*/ 3132832 w 6682383"/>
              <a:gd name="connsiteY9772" fmla="*/ 1320849 h 6812607"/>
              <a:gd name="connsiteX9773" fmla="*/ 3147715 w 6682383"/>
              <a:gd name="connsiteY9773" fmla="*/ 1313408 h 6812607"/>
              <a:gd name="connsiteX9774" fmla="*/ 2626817 w 6682383"/>
              <a:gd name="connsiteY9774" fmla="*/ 1313408 h 6812607"/>
              <a:gd name="connsiteX9775" fmla="*/ 2619375 w 6682383"/>
              <a:gd name="connsiteY9775" fmla="*/ 1328291 h 6812607"/>
              <a:gd name="connsiteX9776" fmla="*/ 2626817 w 6682383"/>
              <a:gd name="connsiteY9776" fmla="*/ 1320849 h 6812607"/>
              <a:gd name="connsiteX9777" fmla="*/ 2918892 w 6682383"/>
              <a:gd name="connsiteY9777" fmla="*/ 1311548 h 6812607"/>
              <a:gd name="connsiteX9778" fmla="*/ 2902148 w 6682383"/>
              <a:gd name="connsiteY9778" fmla="*/ 1328291 h 6812607"/>
              <a:gd name="connsiteX9779" fmla="*/ 2909590 w 6682383"/>
              <a:gd name="connsiteY9779" fmla="*/ 1328291 h 6812607"/>
              <a:gd name="connsiteX9780" fmla="*/ 2920752 w 6682383"/>
              <a:gd name="connsiteY9780" fmla="*/ 1320849 h 6812607"/>
              <a:gd name="connsiteX9781" fmla="*/ 2924473 w 6682383"/>
              <a:gd name="connsiteY9781" fmla="*/ 1320849 h 6812607"/>
              <a:gd name="connsiteX9782" fmla="*/ 2918892 w 6682383"/>
              <a:gd name="connsiteY9782" fmla="*/ 1311548 h 6812607"/>
              <a:gd name="connsiteX9783" fmla="*/ 6012656 w 6682383"/>
              <a:gd name="connsiteY9783" fmla="*/ 1305966 h 6812607"/>
              <a:gd name="connsiteX9784" fmla="*/ 6031260 w 6682383"/>
              <a:gd name="connsiteY9784" fmla="*/ 1313408 h 6812607"/>
              <a:gd name="connsiteX9785" fmla="*/ 6072187 w 6682383"/>
              <a:gd name="connsiteY9785" fmla="*/ 1320849 h 6812607"/>
              <a:gd name="connsiteX9786" fmla="*/ 6094511 w 6682383"/>
              <a:gd name="connsiteY9786" fmla="*/ 1328291 h 6812607"/>
              <a:gd name="connsiteX9787" fmla="*/ 6087070 w 6682383"/>
              <a:gd name="connsiteY9787" fmla="*/ 1335732 h 6812607"/>
              <a:gd name="connsiteX9788" fmla="*/ 6075908 w 6682383"/>
              <a:gd name="connsiteY9788" fmla="*/ 1328291 h 6812607"/>
              <a:gd name="connsiteX9789" fmla="*/ 6072187 w 6682383"/>
              <a:gd name="connsiteY9789" fmla="*/ 1335732 h 6812607"/>
              <a:gd name="connsiteX9790" fmla="*/ 6064746 w 6682383"/>
              <a:gd name="connsiteY9790" fmla="*/ 1335732 h 6812607"/>
              <a:gd name="connsiteX9791" fmla="*/ 6064746 w 6682383"/>
              <a:gd name="connsiteY9791" fmla="*/ 1328291 h 6812607"/>
              <a:gd name="connsiteX9792" fmla="*/ 6057304 w 6682383"/>
              <a:gd name="connsiteY9792" fmla="*/ 1328291 h 6812607"/>
              <a:gd name="connsiteX9793" fmla="*/ 6042422 w 6682383"/>
              <a:gd name="connsiteY9793" fmla="*/ 1320849 h 6812607"/>
              <a:gd name="connsiteX9794" fmla="*/ 6027539 w 6682383"/>
              <a:gd name="connsiteY9794" fmla="*/ 1320849 h 6812607"/>
              <a:gd name="connsiteX9795" fmla="*/ 5878711 w 6682383"/>
              <a:gd name="connsiteY9795" fmla="*/ 1305966 h 6812607"/>
              <a:gd name="connsiteX9796" fmla="*/ 5878711 w 6682383"/>
              <a:gd name="connsiteY9796" fmla="*/ 1313408 h 6812607"/>
              <a:gd name="connsiteX9797" fmla="*/ 5878711 w 6682383"/>
              <a:gd name="connsiteY9797" fmla="*/ 1305966 h 6812607"/>
              <a:gd name="connsiteX9798" fmla="*/ 5633144 w 6682383"/>
              <a:gd name="connsiteY9798" fmla="*/ 1305966 h 6812607"/>
              <a:gd name="connsiteX9799" fmla="*/ 5640586 w 6682383"/>
              <a:gd name="connsiteY9799" fmla="*/ 1305966 h 6812607"/>
              <a:gd name="connsiteX9800" fmla="*/ 5644306 w 6682383"/>
              <a:gd name="connsiteY9800" fmla="*/ 1309687 h 6812607"/>
              <a:gd name="connsiteX9801" fmla="*/ 5648027 w 6682383"/>
              <a:gd name="connsiteY9801" fmla="*/ 1309687 h 6812607"/>
              <a:gd name="connsiteX9802" fmla="*/ 5640586 w 6682383"/>
              <a:gd name="connsiteY9802" fmla="*/ 1313408 h 6812607"/>
              <a:gd name="connsiteX9803" fmla="*/ 5640586 w 6682383"/>
              <a:gd name="connsiteY9803" fmla="*/ 1320849 h 6812607"/>
              <a:gd name="connsiteX9804" fmla="*/ 5640586 w 6682383"/>
              <a:gd name="connsiteY9804" fmla="*/ 1328291 h 6812607"/>
              <a:gd name="connsiteX9805" fmla="*/ 5633144 w 6682383"/>
              <a:gd name="connsiteY9805" fmla="*/ 1320849 h 6812607"/>
              <a:gd name="connsiteX9806" fmla="*/ 5633144 w 6682383"/>
              <a:gd name="connsiteY9806" fmla="*/ 1305966 h 6812607"/>
              <a:gd name="connsiteX9807" fmla="*/ 2001738 w 6682383"/>
              <a:gd name="connsiteY9807" fmla="*/ 1305966 h 6812607"/>
              <a:gd name="connsiteX9808" fmla="*/ 1994297 w 6682383"/>
              <a:gd name="connsiteY9808" fmla="*/ 1320849 h 6812607"/>
              <a:gd name="connsiteX9809" fmla="*/ 2001738 w 6682383"/>
              <a:gd name="connsiteY9809" fmla="*/ 1313408 h 6812607"/>
              <a:gd name="connsiteX9810" fmla="*/ 2009180 w 6682383"/>
              <a:gd name="connsiteY9810" fmla="*/ 1305966 h 6812607"/>
              <a:gd name="connsiteX9811" fmla="*/ 3251895 w 6682383"/>
              <a:gd name="connsiteY9811" fmla="*/ 1298525 h 6812607"/>
              <a:gd name="connsiteX9812" fmla="*/ 3244454 w 6682383"/>
              <a:gd name="connsiteY9812" fmla="*/ 1305966 h 6812607"/>
              <a:gd name="connsiteX9813" fmla="*/ 3255616 w 6682383"/>
              <a:gd name="connsiteY9813" fmla="*/ 1305966 h 6812607"/>
              <a:gd name="connsiteX9814" fmla="*/ 3251895 w 6682383"/>
              <a:gd name="connsiteY9814" fmla="*/ 1298525 h 6812607"/>
              <a:gd name="connsiteX9815" fmla="*/ 2864941 w 6682383"/>
              <a:gd name="connsiteY9815" fmla="*/ 1298525 h 6812607"/>
              <a:gd name="connsiteX9816" fmla="*/ 2864941 w 6682383"/>
              <a:gd name="connsiteY9816" fmla="*/ 1301006 h 6812607"/>
              <a:gd name="connsiteX9817" fmla="*/ 2861221 w 6682383"/>
              <a:gd name="connsiteY9817" fmla="*/ 1302246 h 6812607"/>
              <a:gd name="connsiteX9818" fmla="*/ 2864011 w 6682383"/>
              <a:gd name="connsiteY9818" fmla="*/ 1299455 h 6812607"/>
              <a:gd name="connsiteX9819" fmla="*/ 2864941 w 6682383"/>
              <a:gd name="connsiteY9819" fmla="*/ 1298525 h 6812607"/>
              <a:gd name="connsiteX9820" fmla="*/ 1860352 w 6682383"/>
              <a:gd name="connsiteY9820" fmla="*/ 1298525 h 6812607"/>
              <a:gd name="connsiteX9821" fmla="*/ 1860352 w 6682383"/>
              <a:gd name="connsiteY9821" fmla="*/ 1305966 h 6812607"/>
              <a:gd name="connsiteX9822" fmla="*/ 1852910 w 6682383"/>
              <a:gd name="connsiteY9822" fmla="*/ 1305966 h 6812607"/>
              <a:gd name="connsiteX9823" fmla="*/ 1830586 w 6682383"/>
              <a:gd name="connsiteY9823" fmla="*/ 1298525 h 6812607"/>
              <a:gd name="connsiteX9824" fmla="*/ 1830586 w 6682383"/>
              <a:gd name="connsiteY9824" fmla="*/ 1313408 h 6812607"/>
              <a:gd name="connsiteX9825" fmla="*/ 1823145 w 6682383"/>
              <a:gd name="connsiteY9825" fmla="*/ 1313408 h 6812607"/>
              <a:gd name="connsiteX9826" fmla="*/ 1830586 w 6682383"/>
              <a:gd name="connsiteY9826" fmla="*/ 1298525 h 6812607"/>
              <a:gd name="connsiteX9827" fmla="*/ 3006328 w 6682383"/>
              <a:gd name="connsiteY9827" fmla="*/ 1294804 h 6812607"/>
              <a:gd name="connsiteX9828" fmla="*/ 2998887 w 6682383"/>
              <a:gd name="connsiteY9828" fmla="*/ 1298525 h 6812607"/>
              <a:gd name="connsiteX9829" fmla="*/ 2998887 w 6682383"/>
              <a:gd name="connsiteY9829" fmla="*/ 1305966 h 6812607"/>
              <a:gd name="connsiteX9830" fmla="*/ 3021211 w 6682383"/>
              <a:gd name="connsiteY9830" fmla="*/ 1305966 h 6812607"/>
              <a:gd name="connsiteX9831" fmla="*/ 3013770 w 6682383"/>
              <a:gd name="connsiteY9831" fmla="*/ 1298525 h 6812607"/>
              <a:gd name="connsiteX9832" fmla="*/ 3006328 w 6682383"/>
              <a:gd name="connsiteY9832" fmla="*/ 1294804 h 6812607"/>
              <a:gd name="connsiteX9833" fmla="*/ 5514082 w 6682383"/>
              <a:gd name="connsiteY9833" fmla="*/ 1291084 h 6812607"/>
              <a:gd name="connsiteX9834" fmla="*/ 5517802 w 6682383"/>
              <a:gd name="connsiteY9834" fmla="*/ 1302246 h 6812607"/>
              <a:gd name="connsiteX9835" fmla="*/ 5528965 w 6682383"/>
              <a:gd name="connsiteY9835" fmla="*/ 1305966 h 6812607"/>
              <a:gd name="connsiteX9836" fmla="*/ 5536406 w 6682383"/>
              <a:gd name="connsiteY9836" fmla="*/ 1313408 h 6812607"/>
              <a:gd name="connsiteX9837" fmla="*/ 5543847 w 6682383"/>
              <a:gd name="connsiteY9837" fmla="*/ 1328291 h 6812607"/>
              <a:gd name="connsiteX9838" fmla="*/ 5547568 w 6682383"/>
              <a:gd name="connsiteY9838" fmla="*/ 1317129 h 6812607"/>
              <a:gd name="connsiteX9839" fmla="*/ 5551289 w 6682383"/>
              <a:gd name="connsiteY9839" fmla="*/ 1313408 h 6812607"/>
              <a:gd name="connsiteX9840" fmla="*/ 5536406 w 6682383"/>
              <a:gd name="connsiteY9840" fmla="*/ 1298525 h 6812607"/>
              <a:gd name="connsiteX9841" fmla="*/ 5528965 w 6682383"/>
              <a:gd name="connsiteY9841" fmla="*/ 1294804 h 6812607"/>
              <a:gd name="connsiteX9842" fmla="*/ 5521523 w 6682383"/>
              <a:gd name="connsiteY9842" fmla="*/ 1291084 h 6812607"/>
              <a:gd name="connsiteX9843" fmla="*/ 3125391 w 6682383"/>
              <a:gd name="connsiteY9843" fmla="*/ 1291084 h 6812607"/>
              <a:gd name="connsiteX9844" fmla="*/ 3117949 w 6682383"/>
              <a:gd name="connsiteY9844" fmla="*/ 1298525 h 6812607"/>
              <a:gd name="connsiteX9845" fmla="*/ 3125391 w 6682383"/>
              <a:gd name="connsiteY9845" fmla="*/ 1305966 h 6812607"/>
              <a:gd name="connsiteX9846" fmla="*/ 3125391 w 6682383"/>
              <a:gd name="connsiteY9846" fmla="*/ 1291084 h 6812607"/>
              <a:gd name="connsiteX9847" fmla="*/ 3028652 w 6682383"/>
              <a:gd name="connsiteY9847" fmla="*/ 1291084 h 6812607"/>
              <a:gd name="connsiteX9848" fmla="*/ 3021211 w 6682383"/>
              <a:gd name="connsiteY9848" fmla="*/ 1298525 h 6812607"/>
              <a:gd name="connsiteX9849" fmla="*/ 3028652 w 6682383"/>
              <a:gd name="connsiteY9849" fmla="*/ 1298525 h 6812607"/>
              <a:gd name="connsiteX9850" fmla="*/ 3028652 w 6682383"/>
              <a:gd name="connsiteY9850" fmla="*/ 1291084 h 6812607"/>
              <a:gd name="connsiteX9851" fmla="*/ 2805410 w 6682383"/>
              <a:gd name="connsiteY9851" fmla="*/ 1291084 h 6812607"/>
              <a:gd name="connsiteX9852" fmla="*/ 2805410 w 6682383"/>
              <a:gd name="connsiteY9852" fmla="*/ 1298525 h 6812607"/>
              <a:gd name="connsiteX9853" fmla="*/ 2794249 w 6682383"/>
              <a:gd name="connsiteY9853" fmla="*/ 1302246 h 6812607"/>
              <a:gd name="connsiteX9854" fmla="*/ 2657512 w 6682383"/>
              <a:gd name="connsiteY9854" fmla="*/ 1286433 h 6812607"/>
              <a:gd name="connsiteX9855" fmla="*/ 2656582 w 6682383"/>
              <a:gd name="connsiteY9855" fmla="*/ 1291084 h 6812607"/>
              <a:gd name="connsiteX9856" fmla="*/ 2649141 w 6682383"/>
              <a:gd name="connsiteY9856" fmla="*/ 1291084 h 6812607"/>
              <a:gd name="connsiteX9857" fmla="*/ 2641700 w 6682383"/>
              <a:gd name="connsiteY9857" fmla="*/ 1291084 h 6812607"/>
              <a:gd name="connsiteX9858" fmla="*/ 2637978 w 6682383"/>
              <a:gd name="connsiteY9858" fmla="*/ 1313408 h 6812607"/>
              <a:gd name="connsiteX9859" fmla="*/ 2641700 w 6682383"/>
              <a:gd name="connsiteY9859" fmla="*/ 1328291 h 6812607"/>
              <a:gd name="connsiteX9860" fmla="*/ 2649141 w 6682383"/>
              <a:gd name="connsiteY9860" fmla="*/ 1313408 h 6812607"/>
              <a:gd name="connsiteX9861" fmla="*/ 2649141 w 6682383"/>
              <a:gd name="connsiteY9861" fmla="*/ 1302246 h 6812607"/>
              <a:gd name="connsiteX9862" fmla="*/ 2656582 w 6682383"/>
              <a:gd name="connsiteY9862" fmla="*/ 1305966 h 6812607"/>
              <a:gd name="connsiteX9863" fmla="*/ 2664023 w 6682383"/>
              <a:gd name="connsiteY9863" fmla="*/ 1298525 h 6812607"/>
              <a:gd name="connsiteX9864" fmla="*/ 2660303 w 6682383"/>
              <a:gd name="connsiteY9864" fmla="*/ 1287363 h 6812607"/>
              <a:gd name="connsiteX9865" fmla="*/ 2657512 w 6682383"/>
              <a:gd name="connsiteY9865" fmla="*/ 1286433 h 6812607"/>
              <a:gd name="connsiteX9866" fmla="*/ 2224354 w 6682383"/>
              <a:gd name="connsiteY9866" fmla="*/ 1284270 h 6812607"/>
              <a:gd name="connsiteX9867" fmla="*/ 2217540 w 6682383"/>
              <a:gd name="connsiteY9867" fmla="*/ 1291084 h 6812607"/>
              <a:gd name="connsiteX9868" fmla="*/ 2219400 w 6682383"/>
              <a:gd name="connsiteY9868" fmla="*/ 1289223 h 6812607"/>
              <a:gd name="connsiteX9869" fmla="*/ 5901035 w 6682383"/>
              <a:gd name="connsiteY9869" fmla="*/ 1283642 h 6812607"/>
              <a:gd name="connsiteX9870" fmla="*/ 5908476 w 6682383"/>
              <a:gd name="connsiteY9870" fmla="*/ 1283642 h 6812607"/>
              <a:gd name="connsiteX9871" fmla="*/ 5908476 w 6682383"/>
              <a:gd name="connsiteY9871" fmla="*/ 1291084 h 6812607"/>
              <a:gd name="connsiteX9872" fmla="*/ 5901035 w 6682383"/>
              <a:gd name="connsiteY9872" fmla="*/ 1283642 h 6812607"/>
              <a:gd name="connsiteX9873" fmla="*/ 5499199 w 6682383"/>
              <a:gd name="connsiteY9873" fmla="*/ 1283642 h 6812607"/>
              <a:gd name="connsiteX9874" fmla="*/ 5499199 w 6682383"/>
              <a:gd name="connsiteY9874" fmla="*/ 1291084 h 6812607"/>
              <a:gd name="connsiteX9875" fmla="*/ 5506640 w 6682383"/>
              <a:gd name="connsiteY9875" fmla="*/ 1291084 h 6812607"/>
              <a:gd name="connsiteX9876" fmla="*/ 2477988 w 6682383"/>
              <a:gd name="connsiteY9876" fmla="*/ 1283642 h 6812607"/>
              <a:gd name="connsiteX9877" fmla="*/ 2485430 w 6682383"/>
              <a:gd name="connsiteY9877" fmla="*/ 1283642 h 6812607"/>
              <a:gd name="connsiteX9878" fmla="*/ 2477988 w 6682383"/>
              <a:gd name="connsiteY9878" fmla="*/ 1294804 h 6812607"/>
              <a:gd name="connsiteX9879" fmla="*/ 2120801 w 6682383"/>
              <a:gd name="connsiteY9879" fmla="*/ 1283642 h 6812607"/>
              <a:gd name="connsiteX9880" fmla="*/ 2128242 w 6682383"/>
              <a:gd name="connsiteY9880" fmla="*/ 1283642 h 6812607"/>
              <a:gd name="connsiteX9881" fmla="*/ 2128242 w 6682383"/>
              <a:gd name="connsiteY9881" fmla="*/ 1291084 h 6812607"/>
              <a:gd name="connsiteX9882" fmla="*/ 2120801 w 6682383"/>
              <a:gd name="connsiteY9882" fmla="*/ 1283642 h 6812607"/>
              <a:gd name="connsiteX9883" fmla="*/ 3653731 w 6682383"/>
              <a:gd name="connsiteY9883" fmla="*/ 1276201 h 6812607"/>
              <a:gd name="connsiteX9884" fmla="*/ 3653731 w 6682383"/>
              <a:gd name="connsiteY9884" fmla="*/ 1283642 h 6812607"/>
              <a:gd name="connsiteX9885" fmla="*/ 3661172 w 6682383"/>
              <a:gd name="connsiteY9885" fmla="*/ 1283642 h 6812607"/>
              <a:gd name="connsiteX9886" fmla="*/ 3296543 w 6682383"/>
              <a:gd name="connsiteY9886" fmla="*/ 1276201 h 6812607"/>
              <a:gd name="connsiteX9887" fmla="*/ 3289101 w 6682383"/>
              <a:gd name="connsiteY9887" fmla="*/ 1283642 h 6812607"/>
              <a:gd name="connsiteX9888" fmla="*/ 3296543 w 6682383"/>
              <a:gd name="connsiteY9888" fmla="*/ 1283642 h 6812607"/>
              <a:gd name="connsiteX9889" fmla="*/ 2507754 w 6682383"/>
              <a:gd name="connsiteY9889" fmla="*/ 1276201 h 6812607"/>
              <a:gd name="connsiteX9890" fmla="*/ 2515196 w 6682383"/>
              <a:gd name="connsiteY9890" fmla="*/ 1291084 h 6812607"/>
              <a:gd name="connsiteX9891" fmla="*/ 2507754 w 6682383"/>
              <a:gd name="connsiteY9891" fmla="*/ 1298525 h 6812607"/>
              <a:gd name="connsiteX9892" fmla="*/ 2504498 w 6682383"/>
              <a:gd name="connsiteY9892" fmla="*/ 1295735 h 6812607"/>
              <a:gd name="connsiteX9893" fmla="*/ 2502173 w 6682383"/>
              <a:gd name="connsiteY9893" fmla="*/ 1294804 h 6812607"/>
              <a:gd name="connsiteX9894" fmla="*/ 2506359 w 6682383"/>
              <a:gd name="connsiteY9894" fmla="*/ 1290153 h 6812607"/>
              <a:gd name="connsiteX9895" fmla="*/ 2507754 w 6682383"/>
              <a:gd name="connsiteY9895" fmla="*/ 1283642 h 6812607"/>
              <a:gd name="connsiteX9896" fmla="*/ 5763369 w 6682383"/>
              <a:gd name="connsiteY9896" fmla="*/ 1273875 h 6812607"/>
              <a:gd name="connsiteX9897" fmla="*/ 5767090 w 6682383"/>
              <a:gd name="connsiteY9897" fmla="*/ 1276201 h 6812607"/>
              <a:gd name="connsiteX9898" fmla="*/ 5774531 w 6682383"/>
              <a:gd name="connsiteY9898" fmla="*/ 1276201 h 6812607"/>
              <a:gd name="connsiteX9899" fmla="*/ 5781972 w 6682383"/>
              <a:gd name="connsiteY9899" fmla="*/ 1276201 h 6812607"/>
              <a:gd name="connsiteX9900" fmla="*/ 5789414 w 6682383"/>
              <a:gd name="connsiteY9900" fmla="*/ 1283642 h 6812607"/>
              <a:gd name="connsiteX9901" fmla="*/ 5796855 w 6682383"/>
              <a:gd name="connsiteY9901" fmla="*/ 1283642 h 6812607"/>
              <a:gd name="connsiteX9902" fmla="*/ 5811738 w 6682383"/>
              <a:gd name="connsiteY9902" fmla="*/ 1283642 h 6812607"/>
              <a:gd name="connsiteX9903" fmla="*/ 5819179 w 6682383"/>
              <a:gd name="connsiteY9903" fmla="*/ 1283642 h 6812607"/>
              <a:gd name="connsiteX9904" fmla="*/ 5822900 w 6682383"/>
              <a:gd name="connsiteY9904" fmla="*/ 1279922 h 6812607"/>
              <a:gd name="connsiteX9905" fmla="*/ 5826621 w 6682383"/>
              <a:gd name="connsiteY9905" fmla="*/ 1276201 h 6812607"/>
              <a:gd name="connsiteX9906" fmla="*/ 5826621 w 6682383"/>
              <a:gd name="connsiteY9906" fmla="*/ 1283642 h 6812607"/>
              <a:gd name="connsiteX9907" fmla="*/ 5834062 w 6682383"/>
              <a:gd name="connsiteY9907" fmla="*/ 1298525 h 6812607"/>
              <a:gd name="connsiteX9908" fmla="*/ 5834062 w 6682383"/>
              <a:gd name="connsiteY9908" fmla="*/ 1305966 h 6812607"/>
              <a:gd name="connsiteX9909" fmla="*/ 5826621 w 6682383"/>
              <a:gd name="connsiteY9909" fmla="*/ 1305966 h 6812607"/>
              <a:gd name="connsiteX9910" fmla="*/ 5815459 w 6682383"/>
              <a:gd name="connsiteY9910" fmla="*/ 1305966 h 6812607"/>
              <a:gd name="connsiteX9911" fmla="*/ 5804297 w 6682383"/>
              <a:gd name="connsiteY9911" fmla="*/ 1313408 h 6812607"/>
              <a:gd name="connsiteX9912" fmla="*/ 5796855 w 6682383"/>
              <a:gd name="connsiteY9912" fmla="*/ 1313408 h 6812607"/>
              <a:gd name="connsiteX9913" fmla="*/ 5789414 w 6682383"/>
              <a:gd name="connsiteY9913" fmla="*/ 1313408 h 6812607"/>
              <a:gd name="connsiteX9914" fmla="*/ 5789414 w 6682383"/>
              <a:gd name="connsiteY9914" fmla="*/ 1305966 h 6812607"/>
              <a:gd name="connsiteX9915" fmla="*/ 5789414 w 6682383"/>
              <a:gd name="connsiteY9915" fmla="*/ 1298525 h 6812607"/>
              <a:gd name="connsiteX9916" fmla="*/ 5781972 w 6682383"/>
              <a:gd name="connsiteY9916" fmla="*/ 1305966 h 6812607"/>
              <a:gd name="connsiteX9917" fmla="*/ 5774531 w 6682383"/>
              <a:gd name="connsiteY9917" fmla="*/ 1305966 h 6812607"/>
              <a:gd name="connsiteX9918" fmla="*/ 5759648 w 6682383"/>
              <a:gd name="connsiteY9918" fmla="*/ 1298525 h 6812607"/>
              <a:gd name="connsiteX9919" fmla="*/ 5744765 w 6682383"/>
              <a:gd name="connsiteY9919" fmla="*/ 1291084 h 6812607"/>
              <a:gd name="connsiteX9920" fmla="*/ 5752207 w 6682383"/>
              <a:gd name="connsiteY9920" fmla="*/ 1283642 h 6812607"/>
              <a:gd name="connsiteX9921" fmla="*/ 5763369 w 6682383"/>
              <a:gd name="connsiteY9921" fmla="*/ 1273875 h 6812607"/>
              <a:gd name="connsiteX9922" fmla="*/ 2796109 w 6682383"/>
              <a:gd name="connsiteY9922" fmla="*/ 1272480 h 6812607"/>
              <a:gd name="connsiteX9923" fmla="*/ 2797969 w 6682383"/>
              <a:gd name="connsiteY9923" fmla="*/ 1276201 h 6812607"/>
              <a:gd name="connsiteX9924" fmla="*/ 2768204 w 6682383"/>
              <a:gd name="connsiteY9924" fmla="*/ 1298525 h 6812607"/>
              <a:gd name="connsiteX9925" fmla="*/ 2775644 w 6682383"/>
              <a:gd name="connsiteY9925" fmla="*/ 1291084 h 6812607"/>
              <a:gd name="connsiteX9926" fmla="*/ 2779365 w 6682383"/>
              <a:gd name="connsiteY9926" fmla="*/ 1287363 h 6812607"/>
              <a:gd name="connsiteX9927" fmla="*/ 2790527 w 6682383"/>
              <a:gd name="connsiteY9927" fmla="*/ 1276201 h 6812607"/>
              <a:gd name="connsiteX9928" fmla="*/ 2796109 w 6682383"/>
              <a:gd name="connsiteY9928" fmla="*/ 1272480 h 6812607"/>
              <a:gd name="connsiteX9929" fmla="*/ 2156148 w 6682383"/>
              <a:gd name="connsiteY9929" fmla="*/ 1270620 h 6812607"/>
              <a:gd name="connsiteX9930" fmla="*/ 2158008 w 6682383"/>
              <a:gd name="connsiteY9930" fmla="*/ 1272480 h 6812607"/>
              <a:gd name="connsiteX9931" fmla="*/ 2150567 w 6682383"/>
              <a:gd name="connsiteY9931" fmla="*/ 1279922 h 6812607"/>
              <a:gd name="connsiteX9932" fmla="*/ 2143125 w 6682383"/>
              <a:gd name="connsiteY9932" fmla="*/ 1279922 h 6812607"/>
              <a:gd name="connsiteX9933" fmla="*/ 2150567 w 6682383"/>
              <a:gd name="connsiteY9933" fmla="*/ 1272480 h 6812607"/>
              <a:gd name="connsiteX9934" fmla="*/ 2156148 w 6682383"/>
              <a:gd name="connsiteY9934" fmla="*/ 1270620 h 6812607"/>
              <a:gd name="connsiteX9935" fmla="*/ 5670351 w 6682383"/>
              <a:gd name="connsiteY9935" fmla="*/ 1268759 h 6812607"/>
              <a:gd name="connsiteX9936" fmla="*/ 5685234 w 6682383"/>
              <a:gd name="connsiteY9936" fmla="*/ 1268759 h 6812607"/>
              <a:gd name="connsiteX9937" fmla="*/ 5703838 w 6682383"/>
              <a:gd name="connsiteY9937" fmla="*/ 1272480 h 6812607"/>
              <a:gd name="connsiteX9938" fmla="*/ 5722441 w 6682383"/>
              <a:gd name="connsiteY9938" fmla="*/ 1276201 h 6812607"/>
              <a:gd name="connsiteX9939" fmla="*/ 5733603 w 6682383"/>
              <a:gd name="connsiteY9939" fmla="*/ 1276201 h 6812607"/>
              <a:gd name="connsiteX9940" fmla="*/ 5737324 w 6682383"/>
              <a:gd name="connsiteY9940" fmla="*/ 1268759 h 6812607"/>
              <a:gd name="connsiteX9941" fmla="*/ 5737324 w 6682383"/>
              <a:gd name="connsiteY9941" fmla="*/ 1291084 h 6812607"/>
              <a:gd name="connsiteX9942" fmla="*/ 5722441 w 6682383"/>
              <a:gd name="connsiteY9942" fmla="*/ 1291084 h 6812607"/>
              <a:gd name="connsiteX9943" fmla="*/ 5707558 w 6682383"/>
              <a:gd name="connsiteY9943" fmla="*/ 1283642 h 6812607"/>
              <a:gd name="connsiteX9944" fmla="*/ 5700117 w 6682383"/>
              <a:gd name="connsiteY9944" fmla="*/ 1279922 h 6812607"/>
              <a:gd name="connsiteX9945" fmla="*/ 5685234 w 6682383"/>
              <a:gd name="connsiteY9945" fmla="*/ 1279922 h 6812607"/>
              <a:gd name="connsiteX9946" fmla="*/ 5677793 w 6682383"/>
              <a:gd name="connsiteY9946" fmla="*/ 1291084 h 6812607"/>
              <a:gd name="connsiteX9947" fmla="*/ 5670351 w 6682383"/>
              <a:gd name="connsiteY9947" fmla="*/ 1291084 h 6812607"/>
              <a:gd name="connsiteX9948" fmla="*/ 5670351 w 6682383"/>
              <a:gd name="connsiteY9948" fmla="*/ 1268759 h 6812607"/>
              <a:gd name="connsiteX9949" fmla="*/ 1860352 w 6682383"/>
              <a:gd name="connsiteY9949" fmla="*/ 1268759 h 6812607"/>
              <a:gd name="connsiteX9950" fmla="*/ 1860352 w 6682383"/>
              <a:gd name="connsiteY9950" fmla="*/ 1276201 h 6812607"/>
              <a:gd name="connsiteX9951" fmla="*/ 1852910 w 6682383"/>
              <a:gd name="connsiteY9951" fmla="*/ 1276201 h 6812607"/>
              <a:gd name="connsiteX9952" fmla="*/ 5866618 w 6682383"/>
              <a:gd name="connsiteY9952" fmla="*/ 1265039 h 6812607"/>
              <a:gd name="connsiteX9953" fmla="*/ 5871269 w 6682383"/>
              <a:gd name="connsiteY9953" fmla="*/ 1268759 h 6812607"/>
              <a:gd name="connsiteX9954" fmla="*/ 5871269 w 6682383"/>
              <a:gd name="connsiteY9954" fmla="*/ 1283642 h 6812607"/>
              <a:gd name="connsiteX9955" fmla="*/ 5856386 w 6682383"/>
              <a:gd name="connsiteY9955" fmla="*/ 1291084 h 6812607"/>
              <a:gd name="connsiteX9956" fmla="*/ 5860107 w 6682383"/>
              <a:gd name="connsiteY9956" fmla="*/ 1283642 h 6812607"/>
              <a:gd name="connsiteX9957" fmla="*/ 5863828 w 6682383"/>
              <a:gd name="connsiteY9957" fmla="*/ 1283642 h 6812607"/>
              <a:gd name="connsiteX9958" fmla="*/ 5867549 w 6682383"/>
              <a:gd name="connsiteY9958" fmla="*/ 1268759 h 6812607"/>
              <a:gd name="connsiteX9959" fmla="*/ 5866618 w 6682383"/>
              <a:gd name="connsiteY9959" fmla="*/ 1265039 h 6812607"/>
              <a:gd name="connsiteX9960" fmla="*/ 5493618 w 6682383"/>
              <a:gd name="connsiteY9960" fmla="*/ 1265039 h 6812607"/>
              <a:gd name="connsiteX9961" fmla="*/ 5491758 w 6682383"/>
              <a:gd name="connsiteY9961" fmla="*/ 1268759 h 6812607"/>
              <a:gd name="connsiteX9962" fmla="*/ 5491758 w 6682383"/>
              <a:gd name="connsiteY9962" fmla="*/ 1276201 h 6812607"/>
              <a:gd name="connsiteX9963" fmla="*/ 5506640 w 6682383"/>
              <a:gd name="connsiteY9963" fmla="*/ 1279922 h 6812607"/>
              <a:gd name="connsiteX9964" fmla="*/ 5514082 w 6682383"/>
              <a:gd name="connsiteY9964" fmla="*/ 1283642 h 6812607"/>
              <a:gd name="connsiteX9965" fmla="*/ 5514082 w 6682383"/>
              <a:gd name="connsiteY9965" fmla="*/ 1276201 h 6812607"/>
              <a:gd name="connsiteX9966" fmla="*/ 5502920 w 6682383"/>
              <a:gd name="connsiteY9966" fmla="*/ 1272480 h 6812607"/>
              <a:gd name="connsiteX9967" fmla="*/ 5499199 w 6682383"/>
              <a:gd name="connsiteY9967" fmla="*/ 1268759 h 6812607"/>
              <a:gd name="connsiteX9968" fmla="*/ 5493618 w 6682383"/>
              <a:gd name="connsiteY9968" fmla="*/ 1265039 h 6812607"/>
              <a:gd name="connsiteX9969" fmla="*/ 5848945 w 6682383"/>
              <a:gd name="connsiteY9969" fmla="*/ 1261318 h 6812607"/>
              <a:gd name="connsiteX9970" fmla="*/ 5856386 w 6682383"/>
              <a:gd name="connsiteY9970" fmla="*/ 1268759 h 6812607"/>
              <a:gd name="connsiteX9971" fmla="*/ 5852666 w 6682383"/>
              <a:gd name="connsiteY9971" fmla="*/ 1268759 h 6812607"/>
              <a:gd name="connsiteX9972" fmla="*/ 5848945 w 6682383"/>
              <a:gd name="connsiteY9972" fmla="*/ 1261318 h 6812607"/>
              <a:gd name="connsiteX9973" fmla="*/ 3177481 w 6682383"/>
              <a:gd name="connsiteY9973" fmla="*/ 1261318 h 6812607"/>
              <a:gd name="connsiteX9974" fmla="*/ 3177481 w 6682383"/>
              <a:gd name="connsiteY9974" fmla="*/ 1268759 h 6812607"/>
              <a:gd name="connsiteX9975" fmla="*/ 3170039 w 6682383"/>
              <a:gd name="connsiteY9975" fmla="*/ 1283642 h 6812607"/>
              <a:gd name="connsiteX9976" fmla="*/ 3155156 w 6682383"/>
              <a:gd name="connsiteY9976" fmla="*/ 1283642 h 6812607"/>
              <a:gd name="connsiteX9977" fmla="*/ 3162598 w 6682383"/>
              <a:gd name="connsiteY9977" fmla="*/ 1276201 h 6812607"/>
              <a:gd name="connsiteX9978" fmla="*/ 3162598 w 6682383"/>
              <a:gd name="connsiteY9978" fmla="*/ 1268759 h 6812607"/>
              <a:gd name="connsiteX9979" fmla="*/ 3140274 w 6682383"/>
              <a:gd name="connsiteY9979" fmla="*/ 1268759 h 6812607"/>
              <a:gd name="connsiteX9980" fmla="*/ 3143994 w 6682383"/>
              <a:gd name="connsiteY9980" fmla="*/ 1272480 h 6812607"/>
              <a:gd name="connsiteX9981" fmla="*/ 3147715 w 6682383"/>
              <a:gd name="connsiteY9981" fmla="*/ 1283642 h 6812607"/>
              <a:gd name="connsiteX9982" fmla="*/ 3155156 w 6682383"/>
              <a:gd name="connsiteY9982" fmla="*/ 1291084 h 6812607"/>
              <a:gd name="connsiteX9983" fmla="*/ 3170039 w 6682383"/>
              <a:gd name="connsiteY9983" fmla="*/ 1298525 h 6812607"/>
              <a:gd name="connsiteX9984" fmla="*/ 3184922 w 6682383"/>
              <a:gd name="connsiteY9984" fmla="*/ 1298525 h 6812607"/>
              <a:gd name="connsiteX9985" fmla="*/ 3184922 w 6682383"/>
              <a:gd name="connsiteY9985" fmla="*/ 1276201 h 6812607"/>
              <a:gd name="connsiteX9986" fmla="*/ 2716113 w 6682383"/>
              <a:gd name="connsiteY9986" fmla="*/ 1261318 h 6812607"/>
              <a:gd name="connsiteX9987" fmla="*/ 2708672 w 6682383"/>
              <a:gd name="connsiteY9987" fmla="*/ 1268759 h 6812607"/>
              <a:gd name="connsiteX9988" fmla="*/ 2716113 w 6682383"/>
              <a:gd name="connsiteY9988" fmla="*/ 1268759 h 6812607"/>
              <a:gd name="connsiteX9989" fmla="*/ 2723555 w 6682383"/>
              <a:gd name="connsiteY9989" fmla="*/ 1261318 h 6812607"/>
              <a:gd name="connsiteX9990" fmla="*/ 2046387 w 6682383"/>
              <a:gd name="connsiteY9990" fmla="*/ 1261318 h 6812607"/>
              <a:gd name="connsiteX9991" fmla="*/ 2042666 w 6682383"/>
              <a:gd name="connsiteY9991" fmla="*/ 1265039 h 6812607"/>
              <a:gd name="connsiteX9992" fmla="*/ 2038945 w 6682383"/>
              <a:gd name="connsiteY9992" fmla="*/ 1272480 h 6812607"/>
              <a:gd name="connsiteX9993" fmla="*/ 2031504 w 6682383"/>
              <a:gd name="connsiteY9993" fmla="*/ 1276201 h 6812607"/>
              <a:gd name="connsiteX9994" fmla="*/ 2024063 w 6682383"/>
              <a:gd name="connsiteY9994" fmla="*/ 1276201 h 6812607"/>
              <a:gd name="connsiteX9995" fmla="*/ 2016621 w 6682383"/>
              <a:gd name="connsiteY9995" fmla="*/ 1283642 h 6812607"/>
              <a:gd name="connsiteX9996" fmla="*/ 2009180 w 6682383"/>
              <a:gd name="connsiteY9996" fmla="*/ 1291084 h 6812607"/>
              <a:gd name="connsiteX9997" fmla="*/ 2001738 w 6682383"/>
              <a:gd name="connsiteY9997" fmla="*/ 1298525 h 6812607"/>
              <a:gd name="connsiteX9998" fmla="*/ 2031504 w 6682383"/>
              <a:gd name="connsiteY9998" fmla="*/ 1291084 h 6812607"/>
              <a:gd name="connsiteX9999" fmla="*/ 2032434 w 6682383"/>
              <a:gd name="connsiteY9999" fmla="*/ 1256667 h 6812607"/>
              <a:gd name="connsiteX10000" fmla="*/ 2031504 w 6682383"/>
              <a:gd name="connsiteY10000" fmla="*/ 1261318 h 6812607"/>
              <a:gd name="connsiteX10001" fmla="*/ 2038945 w 6682383"/>
              <a:gd name="connsiteY10001" fmla="*/ 1261318 h 6812607"/>
              <a:gd name="connsiteX10002" fmla="*/ 2035225 w 6682383"/>
              <a:gd name="connsiteY10002" fmla="*/ 1257597 h 6812607"/>
              <a:gd name="connsiteX10003" fmla="*/ 2032434 w 6682383"/>
              <a:gd name="connsiteY10003" fmla="*/ 1256667 h 6812607"/>
              <a:gd name="connsiteX10004" fmla="*/ 3688147 w 6682383"/>
              <a:gd name="connsiteY10004" fmla="*/ 1255738 h 6812607"/>
              <a:gd name="connsiteX10005" fmla="*/ 3679776 w 6682383"/>
              <a:gd name="connsiteY10005" fmla="*/ 1257597 h 6812607"/>
              <a:gd name="connsiteX10006" fmla="*/ 3668613 w 6682383"/>
              <a:gd name="connsiteY10006" fmla="*/ 1261318 h 6812607"/>
              <a:gd name="connsiteX10007" fmla="*/ 3679776 w 6682383"/>
              <a:gd name="connsiteY10007" fmla="*/ 1261318 h 6812607"/>
              <a:gd name="connsiteX10008" fmla="*/ 3690938 w 6682383"/>
              <a:gd name="connsiteY10008" fmla="*/ 1261318 h 6812607"/>
              <a:gd name="connsiteX10009" fmla="*/ 3690938 w 6682383"/>
              <a:gd name="connsiteY10009" fmla="*/ 1257597 h 6812607"/>
              <a:gd name="connsiteX10010" fmla="*/ 3688147 w 6682383"/>
              <a:gd name="connsiteY10010" fmla="*/ 1255738 h 6812607"/>
              <a:gd name="connsiteX10011" fmla="*/ 5975449 w 6682383"/>
              <a:gd name="connsiteY10011" fmla="*/ 1253877 h 6812607"/>
              <a:gd name="connsiteX10012" fmla="*/ 5982890 w 6682383"/>
              <a:gd name="connsiteY10012" fmla="*/ 1261318 h 6812607"/>
              <a:gd name="connsiteX10013" fmla="*/ 5975449 w 6682383"/>
              <a:gd name="connsiteY10013" fmla="*/ 1261318 h 6812607"/>
              <a:gd name="connsiteX10014" fmla="*/ 5700117 w 6682383"/>
              <a:gd name="connsiteY10014" fmla="*/ 1253877 h 6812607"/>
              <a:gd name="connsiteX10015" fmla="*/ 5707558 w 6682383"/>
              <a:gd name="connsiteY10015" fmla="*/ 1257597 h 6812607"/>
              <a:gd name="connsiteX10016" fmla="*/ 5700117 w 6682383"/>
              <a:gd name="connsiteY10016" fmla="*/ 1261318 h 6812607"/>
              <a:gd name="connsiteX10017" fmla="*/ 5700117 w 6682383"/>
              <a:gd name="connsiteY10017" fmla="*/ 1253877 h 6812607"/>
              <a:gd name="connsiteX10018" fmla="*/ 3705820 w 6682383"/>
              <a:gd name="connsiteY10018" fmla="*/ 1253877 h 6812607"/>
              <a:gd name="connsiteX10019" fmla="*/ 3705820 w 6682383"/>
              <a:gd name="connsiteY10019" fmla="*/ 1261318 h 6812607"/>
              <a:gd name="connsiteX10020" fmla="*/ 3713262 w 6682383"/>
              <a:gd name="connsiteY10020" fmla="*/ 1253877 h 6812607"/>
              <a:gd name="connsiteX10021" fmla="*/ 3705820 w 6682383"/>
              <a:gd name="connsiteY10021" fmla="*/ 1253877 h 6812607"/>
              <a:gd name="connsiteX10022" fmla="*/ 3490019 w 6682383"/>
              <a:gd name="connsiteY10022" fmla="*/ 1253877 h 6812607"/>
              <a:gd name="connsiteX10023" fmla="*/ 3475137 w 6682383"/>
              <a:gd name="connsiteY10023" fmla="*/ 1261318 h 6812607"/>
              <a:gd name="connsiteX10024" fmla="*/ 3490019 w 6682383"/>
              <a:gd name="connsiteY10024" fmla="*/ 1261318 h 6812607"/>
              <a:gd name="connsiteX10025" fmla="*/ 2998887 w 6682383"/>
              <a:gd name="connsiteY10025" fmla="*/ 1253877 h 6812607"/>
              <a:gd name="connsiteX10026" fmla="*/ 2998887 w 6682383"/>
              <a:gd name="connsiteY10026" fmla="*/ 1261318 h 6812607"/>
              <a:gd name="connsiteX10027" fmla="*/ 2991445 w 6682383"/>
              <a:gd name="connsiteY10027" fmla="*/ 1261318 h 6812607"/>
              <a:gd name="connsiteX10028" fmla="*/ 2232423 w 6682383"/>
              <a:gd name="connsiteY10028" fmla="*/ 1253877 h 6812607"/>
              <a:gd name="connsiteX10029" fmla="*/ 2239863 w 6682383"/>
              <a:gd name="connsiteY10029" fmla="*/ 1253877 h 6812607"/>
              <a:gd name="connsiteX10030" fmla="*/ 2232423 w 6682383"/>
              <a:gd name="connsiteY10030" fmla="*/ 1261318 h 6812607"/>
              <a:gd name="connsiteX10031" fmla="*/ 2224980 w 6682383"/>
              <a:gd name="connsiteY10031" fmla="*/ 1261318 h 6812607"/>
              <a:gd name="connsiteX10032" fmla="*/ 2232423 w 6682383"/>
              <a:gd name="connsiteY10032" fmla="*/ 1253877 h 6812607"/>
              <a:gd name="connsiteX10033" fmla="*/ 2930984 w 6682383"/>
              <a:gd name="connsiteY10033" fmla="*/ 1252016 h 6812607"/>
              <a:gd name="connsiteX10034" fmla="*/ 2928193 w 6682383"/>
              <a:gd name="connsiteY10034" fmla="*/ 1253877 h 6812607"/>
              <a:gd name="connsiteX10035" fmla="*/ 2927077 w 6682383"/>
              <a:gd name="connsiteY10035" fmla="*/ 1253132 h 6812607"/>
              <a:gd name="connsiteX10036" fmla="*/ 5596867 w 6682383"/>
              <a:gd name="connsiteY10036" fmla="*/ 1250156 h 6812607"/>
              <a:gd name="connsiteX10037" fmla="*/ 5603379 w 6682383"/>
              <a:gd name="connsiteY10037" fmla="*/ 1253877 h 6812607"/>
              <a:gd name="connsiteX10038" fmla="*/ 5610820 w 6682383"/>
              <a:gd name="connsiteY10038" fmla="*/ 1261318 h 6812607"/>
              <a:gd name="connsiteX10039" fmla="*/ 5648027 w 6682383"/>
              <a:gd name="connsiteY10039" fmla="*/ 1261318 h 6812607"/>
              <a:gd name="connsiteX10040" fmla="*/ 5640586 w 6682383"/>
              <a:gd name="connsiteY10040" fmla="*/ 1276201 h 6812607"/>
              <a:gd name="connsiteX10041" fmla="*/ 5625703 w 6682383"/>
              <a:gd name="connsiteY10041" fmla="*/ 1276201 h 6812607"/>
              <a:gd name="connsiteX10042" fmla="*/ 5621982 w 6682383"/>
              <a:gd name="connsiteY10042" fmla="*/ 1272480 h 6812607"/>
              <a:gd name="connsiteX10043" fmla="*/ 5610820 w 6682383"/>
              <a:gd name="connsiteY10043" fmla="*/ 1268759 h 6812607"/>
              <a:gd name="connsiteX10044" fmla="*/ 5592217 w 6682383"/>
              <a:gd name="connsiteY10044" fmla="*/ 1272480 h 6812607"/>
              <a:gd name="connsiteX10045" fmla="*/ 5581054 w 6682383"/>
              <a:gd name="connsiteY10045" fmla="*/ 1268759 h 6812607"/>
              <a:gd name="connsiteX10046" fmla="*/ 5581054 w 6682383"/>
              <a:gd name="connsiteY10046" fmla="*/ 1261318 h 6812607"/>
              <a:gd name="connsiteX10047" fmla="*/ 5581054 w 6682383"/>
              <a:gd name="connsiteY10047" fmla="*/ 1253877 h 6812607"/>
              <a:gd name="connsiteX10048" fmla="*/ 5592217 w 6682383"/>
              <a:gd name="connsiteY10048" fmla="*/ 1253877 h 6812607"/>
              <a:gd name="connsiteX10049" fmla="*/ 5596867 w 6682383"/>
              <a:gd name="connsiteY10049" fmla="*/ 1250156 h 6812607"/>
              <a:gd name="connsiteX10050" fmla="*/ 3214688 w 6682383"/>
              <a:gd name="connsiteY10050" fmla="*/ 1250156 h 6812607"/>
              <a:gd name="connsiteX10051" fmla="*/ 3207246 w 6682383"/>
              <a:gd name="connsiteY10051" fmla="*/ 1253877 h 6812607"/>
              <a:gd name="connsiteX10052" fmla="*/ 3210967 w 6682383"/>
              <a:gd name="connsiteY10052" fmla="*/ 1265039 h 6812607"/>
              <a:gd name="connsiteX10053" fmla="*/ 3214687 w 6682383"/>
              <a:gd name="connsiteY10053" fmla="*/ 1268759 h 6812607"/>
              <a:gd name="connsiteX10054" fmla="*/ 3214687 w 6682383"/>
              <a:gd name="connsiteY10054" fmla="*/ 1261318 h 6812607"/>
              <a:gd name="connsiteX10055" fmla="*/ 3229571 w 6682383"/>
              <a:gd name="connsiteY10055" fmla="*/ 1261318 h 6812607"/>
              <a:gd name="connsiteX10056" fmla="*/ 3237012 w 6682383"/>
              <a:gd name="connsiteY10056" fmla="*/ 1268759 h 6812607"/>
              <a:gd name="connsiteX10057" fmla="*/ 3237012 w 6682383"/>
              <a:gd name="connsiteY10057" fmla="*/ 1253877 h 6812607"/>
              <a:gd name="connsiteX10058" fmla="*/ 3214688 w 6682383"/>
              <a:gd name="connsiteY10058" fmla="*/ 1250156 h 6812607"/>
              <a:gd name="connsiteX10059" fmla="*/ 5499199 w 6682383"/>
              <a:gd name="connsiteY10059" fmla="*/ 1246435 h 6812607"/>
              <a:gd name="connsiteX10060" fmla="*/ 5491758 w 6682383"/>
              <a:gd name="connsiteY10060" fmla="*/ 1253877 h 6812607"/>
              <a:gd name="connsiteX10061" fmla="*/ 5506640 w 6682383"/>
              <a:gd name="connsiteY10061" fmla="*/ 1253877 h 6812607"/>
              <a:gd name="connsiteX10062" fmla="*/ 3415605 w 6682383"/>
              <a:gd name="connsiteY10062" fmla="*/ 1246435 h 6812607"/>
              <a:gd name="connsiteX10063" fmla="*/ 3385840 w 6682383"/>
              <a:gd name="connsiteY10063" fmla="*/ 1253877 h 6812607"/>
              <a:gd name="connsiteX10064" fmla="*/ 3400723 w 6682383"/>
              <a:gd name="connsiteY10064" fmla="*/ 1253877 h 6812607"/>
              <a:gd name="connsiteX10065" fmla="*/ 3423048 w 6682383"/>
              <a:gd name="connsiteY10065" fmla="*/ 1253877 h 6812607"/>
              <a:gd name="connsiteX10066" fmla="*/ 3423048 w 6682383"/>
              <a:gd name="connsiteY10066" fmla="*/ 1246435 h 6812607"/>
              <a:gd name="connsiteX10067" fmla="*/ 3415605 w 6682383"/>
              <a:gd name="connsiteY10067" fmla="*/ 1246435 h 6812607"/>
              <a:gd name="connsiteX10068" fmla="*/ 3095625 w 6682383"/>
              <a:gd name="connsiteY10068" fmla="*/ 1246435 h 6812607"/>
              <a:gd name="connsiteX10069" fmla="*/ 3080742 w 6682383"/>
              <a:gd name="connsiteY10069" fmla="*/ 1261318 h 6812607"/>
              <a:gd name="connsiteX10070" fmla="*/ 3073301 w 6682383"/>
              <a:gd name="connsiteY10070" fmla="*/ 1253877 h 6812607"/>
              <a:gd name="connsiteX10071" fmla="*/ 2820294 w 6682383"/>
              <a:gd name="connsiteY10071" fmla="*/ 1246435 h 6812607"/>
              <a:gd name="connsiteX10072" fmla="*/ 2835176 w 6682383"/>
              <a:gd name="connsiteY10072" fmla="*/ 1253877 h 6812607"/>
              <a:gd name="connsiteX10073" fmla="*/ 2831455 w 6682383"/>
              <a:gd name="connsiteY10073" fmla="*/ 1261318 h 6812607"/>
              <a:gd name="connsiteX10074" fmla="*/ 2820294 w 6682383"/>
              <a:gd name="connsiteY10074" fmla="*/ 1261318 h 6812607"/>
              <a:gd name="connsiteX10075" fmla="*/ 2701230 w 6682383"/>
              <a:gd name="connsiteY10075" fmla="*/ 1246435 h 6812607"/>
              <a:gd name="connsiteX10076" fmla="*/ 2690068 w 6682383"/>
              <a:gd name="connsiteY10076" fmla="*/ 1257597 h 6812607"/>
              <a:gd name="connsiteX10077" fmla="*/ 2678907 w 6682383"/>
              <a:gd name="connsiteY10077" fmla="*/ 1268759 h 6812607"/>
              <a:gd name="connsiteX10078" fmla="*/ 2701230 w 6682383"/>
              <a:gd name="connsiteY10078" fmla="*/ 1253877 h 6812607"/>
              <a:gd name="connsiteX10079" fmla="*/ 2701230 w 6682383"/>
              <a:gd name="connsiteY10079" fmla="*/ 1246435 h 6812607"/>
              <a:gd name="connsiteX10080" fmla="*/ 2195215 w 6682383"/>
              <a:gd name="connsiteY10080" fmla="*/ 1246435 h 6812607"/>
              <a:gd name="connsiteX10081" fmla="*/ 2202656 w 6682383"/>
              <a:gd name="connsiteY10081" fmla="*/ 1246435 h 6812607"/>
              <a:gd name="connsiteX10082" fmla="*/ 2210098 w 6682383"/>
              <a:gd name="connsiteY10082" fmla="*/ 1246435 h 6812607"/>
              <a:gd name="connsiteX10083" fmla="*/ 2202656 w 6682383"/>
              <a:gd name="connsiteY10083" fmla="*/ 1253877 h 6812607"/>
              <a:gd name="connsiteX10084" fmla="*/ 2091035 w 6682383"/>
              <a:gd name="connsiteY10084" fmla="*/ 1246435 h 6812607"/>
              <a:gd name="connsiteX10085" fmla="*/ 2091035 w 6682383"/>
              <a:gd name="connsiteY10085" fmla="*/ 1253877 h 6812607"/>
              <a:gd name="connsiteX10086" fmla="*/ 2083594 w 6682383"/>
              <a:gd name="connsiteY10086" fmla="*/ 1261318 h 6812607"/>
              <a:gd name="connsiteX10087" fmla="*/ 2083594 w 6682383"/>
              <a:gd name="connsiteY10087" fmla="*/ 1250156 h 6812607"/>
              <a:gd name="connsiteX10088" fmla="*/ 2091035 w 6682383"/>
              <a:gd name="connsiteY10088" fmla="*/ 1246435 h 6812607"/>
              <a:gd name="connsiteX10089" fmla="*/ 2924473 w 6682383"/>
              <a:gd name="connsiteY10089" fmla="*/ 1238994 h 6812607"/>
              <a:gd name="connsiteX10090" fmla="*/ 2924473 w 6682383"/>
              <a:gd name="connsiteY10090" fmla="*/ 1246435 h 6812607"/>
              <a:gd name="connsiteX10091" fmla="*/ 2925403 w 6682383"/>
              <a:gd name="connsiteY10091" fmla="*/ 1252016 h 6812607"/>
              <a:gd name="connsiteX10092" fmla="*/ 2927077 w 6682383"/>
              <a:gd name="connsiteY10092" fmla="*/ 1253132 h 6812607"/>
              <a:gd name="connsiteX10093" fmla="*/ 2924473 w 6682383"/>
              <a:gd name="connsiteY10093" fmla="*/ 1253877 h 6812607"/>
              <a:gd name="connsiteX10094" fmla="*/ 2924473 w 6682383"/>
              <a:gd name="connsiteY10094" fmla="*/ 1257597 h 6812607"/>
              <a:gd name="connsiteX10095" fmla="*/ 2931914 w 6682383"/>
              <a:gd name="connsiteY10095" fmla="*/ 1268759 h 6812607"/>
              <a:gd name="connsiteX10096" fmla="*/ 2939355 w 6682383"/>
              <a:gd name="connsiteY10096" fmla="*/ 1276201 h 6812607"/>
              <a:gd name="connsiteX10097" fmla="*/ 2939355 w 6682383"/>
              <a:gd name="connsiteY10097" fmla="*/ 1268759 h 6812607"/>
              <a:gd name="connsiteX10098" fmla="*/ 2930984 w 6682383"/>
              <a:gd name="connsiteY10098" fmla="*/ 1252016 h 6812607"/>
              <a:gd name="connsiteX10099" fmla="*/ 2931914 w 6682383"/>
              <a:gd name="connsiteY10099" fmla="*/ 1246435 h 6812607"/>
              <a:gd name="connsiteX10100" fmla="*/ 2939355 w 6682383"/>
              <a:gd name="connsiteY10100" fmla="*/ 1238994 h 6812607"/>
              <a:gd name="connsiteX10101" fmla="*/ 2299394 w 6682383"/>
              <a:gd name="connsiteY10101" fmla="*/ 1238994 h 6812607"/>
              <a:gd name="connsiteX10102" fmla="*/ 2299394 w 6682383"/>
              <a:gd name="connsiteY10102" fmla="*/ 1246435 h 6812607"/>
              <a:gd name="connsiteX10103" fmla="*/ 2280791 w 6682383"/>
              <a:gd name="connsiteY10103" fmla="*/ 1253877 h 6812607"/>
              <a:gd name="connsiteX10104" fmla="*/ 2265908 w 6682383"/>
              <a:gd name="connsiteY10104" fmla="*/ 1265039 h 6812607"/>
              <a:gd name="connsiteX10105" fmla="*/ 2254746 w 6682383"/>
              <a:gd name="connsiteY10105" fmla="*/ 1283642 h 6812607"/>
              <a:gd name="connsiteX10106" fmla="*/ 2262187 w 6682383"/>
              <a:gd name="connsiteY10106" fmla="*/ 1283642 h 6812607"/>
              <a:gd name="connsiteX10107" fmla="*/ 2269630 w 6682383"/>
              <a:gd name="connsiteY10107" fmla="*/ 1283642 h 6812607"/>
              <a:gd name="connsiteX10108" fmla="*/ 2265908 w 6682383"/>
              <a:gd name="connsiteY10108" fmla="*/ 1291084 h 6812607"/>
              <a:gd name="connsiteX10109" fmla="*/ 2262187 w 6682383"/>
              <a:gd name="connsiteY10109" fmla="*/ 1291084 h 6812607"/>
              <a:gd name="connsiteX10110" fmla="*/ 2239863 w 6682383"/>
              <a:gd name="connsiteY10110" fmla="*/ 1298525 h 6812607"/>
              <a:gd name="connsiteX10111" fmla="*/ 2232423 w 6682383"/>
              <a:gd name="connsiteY10111" fmla="*/ 1313408 h 6812607"/>
              <a:gd name="connsiteX10112" fmla="*/ 2224980 w 6682383"/>
              <a:gd name="connsiteY10112" fmla="*/ 1313408 h 6812607"/>
              <a:gd name="connsiteX10113" fmla="*/ 2217540 w 6682383"/>
              <a:gd name="connsiteY10113" fmla="*/ 1302246 h 6812607"/>
              <a:gd name="connsiteX10114" fmla="*/ 2224980 w 6682383"/>
              <a:gd name="connsiteY10114" fmla="*/ 1298525 h 6812607"/>
              <a:gd name="connsiteX10115" fmla="*/ 2224980 w 6682383"/>
              <a:gd name="connsiteY10115" fmla="*/ 1283642 h 6812607"/>
              <a:gd name="connsiteX10116" fmla="*/ 2247305 w 6682383"/>
              <a:gd name="connsiteY10116" fmla="*/ 1261318 h 6812607"/>
              <a:gd name="connsiteX10117" fmla="*/ 2247305 w 6682383"/>
              <a:gd name="connsiteY10117" fmla="*/ 1268759 h 6812607"/>
              <a:gd name="connsiteX10118" fmla="*/ 2254746 w 6682383"/>
              <a:gd name="connsiteY10118" fmla="*/ 1268759 h 6812607"/>
              <a:gd name="connsiteX10119" fmla="*/ 2269630 w 6682383"/>
              <a:gd name="connsiteY10119" fmla="*/ 1261318 h 6812607"/>
              <a:gd name="connsiteX10120" fmla="*/ 2273350 w 6682383"/>
              <a:gd name="connsiteY10120" fmla="*/ 1253877 h 6812607"/>
              <a:gd name="connsiteX10121" fmla="*/ 2277070 w 6682383"/>
              <a:gd name="connsiteY10121" fmla="*/ 1246435 h 6812607"/>
              <a:gd name="connsiteX10122" fmla="*/ 2187773 w 6682383"/>
              <a:gd name="connsiteY10122" fmla="*/ 1238994 h 6812607"/>
              <a:gd name="connsiteX10123" fmla="*/ 2187773 w 6682383"/>
              <a:gd name="connsiteY10123" fmla="*/ 1246435 h 6812607"/>
              <a:gd name="connsiteX10124" fmla="*/ 2180333 w 6682383"/>
              <a:gd name="connsiteY10124" fmla="*/ 1246435 h 6812607"/>
              <a:gd name="connsiteX10125" fmla="*/ 2187773 w 6682383"/>
              <a:gd name="connsiteY10125" fmla="*/ 1238994 h 6812607"/>
              <a:gd name="connsiteX10126" fmla="*/ 1905000 w 6682383"/>
              <a:gd name="connsiteY10126" fmla="*/ 1238994 h 6812607"/>
              <a:gd name="connsiteX10127" fmla="*/ 1897559 w 6682383"/>
              <a:gd name="connsiteY10127" fmla="*/ 1246435 h 6812607"/>
              <a:gd name="connsiteX10128" fmla="*/ 1905000 w 6682383"/>
              <a:gd name="connsiteY10128" fmla="*/ 1246435 h 6812607"/>
              <a:gd name="connsiteX10129" fmla="*/ 3180736 w 6682383"/>
              <a:gd name="connsiteY10129" fmla="*/ 1236668 h 6812607"/>
              <a:gd name="connsiteX10130" fmla="*/ 3177481 w 6682383"/>
              <a:gd name="connsiteY10130" fmla="*/ 1238994 h 6812607"/>
              <a:gd name="connsiteX10131" fmla="*/ 3170039 w 6682383"/>
              <a:gd name="connsiteY10131" fmla="*/ 1250156 h 6812607"/>
              <a:gd name="connsiteX10132" fmla="*/ 3177481 w 6682383"/>
              <a:gd name="connsiteY10132" fmla="*/ 1250156 h 6812607"/>
              <a:gd name="connsiteX10133" fmla="*/ 3184922 w 6682383"/>
              <a:gd name="connsiteY10133" fmla="*/ 1246435 h 6812607"/>
              <a:gd name="connsiteX10134" fmla="*/ 3180736 w 6682383"/>
              <a:gd name="connsiteY10134" fmla="*/ 1236668 h 6812607"/>
              <a:gd name="connsiteX10135" fmla="*/ 2848198 w 6682383"/>
              <a:gd name="connsiteY10135" fmla="*/ 1235273 h 6812607"/>
              <a:gd name="connsiteX10136" fmla="*/ 2850058 w 6682383"/>
              <a:gd name="connsiteY10136" fmla="*/ 1238994 h 6812607"/>
              <a:gd name="connsiteX10137" fmla="*/ 2850058 w 6682383"/>
              <a:gd name="connsiteY10137" fmla="*/ 1242714 h 6812607"/>
              <a:gd name="connsiteX10138" fmla="*/ 2842617 w 6682383"/>
              <a:gd name="connsiteY10138" fmla="*/ 1246435 h 6812607"/>
              <a:gd name="connsiteX10139" fmla="*/ 2842617 w 6682383"/>
              <a:gd name="connsiteY10139" fmla="*/ 1238994 h 6812607"/>
              <a:gd name="connsiteX10140" fmla="*/ 2848198 w 6682383"/>
              <a:gd name="connsiteY10140" fmla="*/ 1235273 h 6812607"/>
              <a:gd name="connsiteX10141" fmla="*/ 3525367 w 6682383"/>
              <a:gd name="connsiteY10141" fmla="*/ 1234343 h 6812607"/>
              <a:gd name="connsiteX10142" fmla="*/ 3519785 w 6682383"/>
              <a:gd name="connsiteY10142" fmla="*/ 1235273 h 6812607"/>
              <a:gd name="connsiteX10143" fmla="*/ 3516064 w 6682383"/>
              <a:gd name="connsiteY10143" fmla="*/ 1246435 h 6812607"/>
              <a:gd name="connsiteX10144" fmla="*/ 3523507 w 6682383"/>
              <a:gd name="connsiteY10144" fmla="*/ 1250156 h 6812607"/>
              <a:gd name="connsiteX10145" fmla="*/ 3527226 w 6682383"/>
              <a:gd name="connsiteY10145" fmla="*/ 1238994 h 6812607"/>
              <a:gd name="connsiteX10146" fmla="*/ 3525367 w 6682383"/>
              <a:gd name="connsiteY10146" fmla="*/ 1234343 h 6812607"/>
              <a:gd name="connsiteX10147" fmla="*/ 5781972 w 6682383"/>
              <a:gd name="connsiteY10147" fmla="*/ 1231552 h 6812607"/>
              <a:gd name="connsiteX10148" fmla="*/ 5789414 w 6682383"/>
              <a:gd name="connsiteY10148" fmla="*/ 1235273 h 6812607"/>
              <a:gd name="connsiteX10149" fmla="*/ 5789414 w 6682383"/>
              <a:gd name="connsiteY10149" fmla="*/ 1246435 h 6812607"/>
              <a:gd name="connsiteX10150" fmla="*/ 5781972 w 6682383"/>
              <a:gd name="connsiteY10150" fmla="*/ 1238994 h 6812607"/>
              <a:gd name="connsiteX10151" fmla="*/ 3110508 w 6682383"/>
              <a:gd name="connsiteY10151" fmla="*/ 1231552 h 6812607"/>
              <a:gd name="connsiteX10152" fmla="*/ 3117949 w 6682383"/>
              <a:gd name="connsiteY10152" fmla="*/ 1238994 h 6812607"/>
              <a:gd name="connsiteX10153" fmla="*/ 3103067 w 6682383"/>
              <a:gd name="connsiteY10153" fmla="*/ 1246435 h 6812607"/>
              <a:gd name="connsiteX10154" fmla="*/ 3103067 w 6682383"/>
              <a:gd name="connsiteY10154" fmla="*/ 1235273 h 6812607"/>
              <a:gd name="connsiteX10155" fmla="*/ 3110508 w 6682383"/>
              <a:gd name="connsiteY10155" fmla="*/ 1231552 h 6812607"/>
              <a:gd name="connsiteX10156" fmla="*/ 3073301 w 6682383"/>
              <a:gd name="connsiteY10156" fmla="*/ 1231552 h 6812607"/>
              <a:gd name="connsiteX10157" fmla="*/ 3080742 w 6682383"/>
              <a:gd name="connsiteY10157" fmla="*/ 1231552 h 6812607"/>
              <a:gd name="connsiteX10158" fmla="*/ 3073301 w 6682383"/>
              <a:gd name="connsiteY10158" fmla="*/ 1238994 h 6812607"/>
              <a:gd name="connsiteX10159" fmla="*/ 2611933 w 6682383"/>
              <a:gd name="connsiteY10159" fmla="*/ 1231552 h 6812607"/>
              <a:gd name="connsiteX10160" fmla="*/ 2619375 w 6682383"/>
              <a:gd name="connsiteY10160" fmla="*/ 1238994 h 6812607"/>
              <a:gd name="connsiteX10161" fmla="*/ 2619375 w 6682383"/>
              <a:gd name="connsiteY10161" fmla="*/ 1246435 h 6812607"/>
              <a:gd name="connsiteX10162" fmla="*/ 2574726 w 6682383"/>
              <a:gd name="connsiteY10162" fmla="*/ 1268759 h 6812607"/>
              <a:gd name="connsiteX10163" fmla="*/ 2571006 w 6682383"/>
              <a:gd name="connsiteY10163" fmla="*/ 1261318 h 6812607"/>
              <a:gd name="connsiteX10164" fmla="*/ 2567285 w 6682383"/>
              <a:gd name="connsiteY10164" fmla="*/ 1261318 h 6812607"/>
              <a:gd name="connsiteX10165" fmla="*/ 2574726 w 6682383"/>
              <a:gd name="connsiteY10165" fmla="*/ 1253877 h 6812607"/>
              <a:gd name="connsiteX10166" fmla="*/ 2574726 w 6682383"/>
              <a:gd name="connsiteY10166" fmla="*/ 1246435 h 6812607"/>
              <a:gd name="connsiteX10167" fmla="*/ 2582168 w 6682383"/>
              <a:gd name="connsiteY10167" fmla="*/ 1246435 h 6812607"/>
              <a:gd name="connsiteX10168" fmla="*/ 2604492 w 6682383"/>
              <a:gd name="connsiteY10168" fmla="*/ 1238994 h 6812607"/>
              <a:gd name="connsiteX10169" fmla="*/ 2109639 w 6682383"/>
              <a:gd name="connsiteY10169" fmla="*/ 1231552 h 6812607"/>
              <a:gd name="connsiteX10170" fmla="*/ 2113360 w 6682383"/>
              <a:gd name="connsiteY10170" fmla="*/ 1235273 h 6812607"/>
              <a:gd name="connsiteX10171" fmla="*/ 2109639 w 6682383"/>
              <a:gd name="connsiteY10171" fmla="*/ 1238994 h 6812607"/>
              <a:gd name="connsiteX10172" fmla="*/ 2105918 w 6682383"/>
              <a:gd name="connsiteY10172" fmla="*/ 1235273 h 6812607"/>
              <a:gd name="connsiteX10173" fmla="*/ 2109639 w 6682383"/>
              <a:gd name="connsiteY10173" fmla="*/ 1231552 h 6812607"/>
              <a:gd name="connsiteX10174" fmla="*/ 1897559 w 6682383"/>
              <a:gd name="connsiteY10174" fmla="*/ 1231552 h 6812607"/>
              <a:gd name="connsiteX10175" fmla="*/ 1916162 w 6682383"/>
              <a:gd name="connsiteY10175" fmla="*/ 1235273 h 6812607"/>
              <a:gd name="connsiteX10176" fmla="*/ 1912442 w 6682383"/>
              <a:gd name="connsiteY10176" fmla="*/ 1246435 h 6812607"/>
              <a:gd name="connsiteX10177" fmla="*/ 1897559 w 6682383"/>
              <a:gd name="connsiteY10177" fmla="*/ 1253877 h 6812607"/>
              <a:gd name="connsiteX10178" fmla="*/ 1875235 w 6682383"/>
              <a:gd name="connsiteY10178" fmla="*/ 1268759 h 6812607"/>
              <a:gd name="connsiteX10179" fmla="*/ 1867793 w 6682383"/>
              <a:gd name="connsiteY10179" fmla="*/ 1261318 h 6812607"/>
              <a:gd name="connsiteX10180" fmla="*/ 1897559 w 6682383"/>
              <a:gd name="connsiteY10180" fmla="*/ 1231552 h 6812607"/>
              <a:gd name="connsiteX10181" fmla="*/ 5752207 w 6682383"/>
              <a:gd name="connsiteY10181" fmla="*/ 1227832 h 6812607"/>
              <a:gd name="connsiteX10182" fmla="*/ 5759648 w 6682383"/>
              <a:gd name="connsiteY10182" fmla="*/ 1231552 h 6812607"/>
              <a:gd name="connsiteX10183" fmla="*/ 5754067 w 6682383"/>
              <a:gd name="connsiteY10183" fmla="*/ 1230622 h 6812607"/>
              <a:gd name="connsiteX10184" fmla="*/ 5616401 w 6682383"/>
              <a:gd name="connsiteY10184" fmla="*/ 1227832 h 6812607"/>
              <a:gd name="connsiteX10185" fmla="*/ 5618261 w 6682383"/>
              <a:gd name="connsiteY10185" fmla="*/ 1231552 h 6812607"/>
              <a:gd name="connsiteX10186" fmla="*/ 5610820 w 6682383"/>
              <a:gd name="connsiteY10186" fmla="*/ 1231552 h 6812607"/>
              <a:gd name="connsiteX10187" fmla="*/ 5616401 w 6682383"/>
              <a:gd name="connsiteY10187" fmla="*/ 1227832 h 6812607"/>
              <a:gd name="connsiteX10188" fmla="*/ 3810000 w 6682383"/>
              <a:gd name="connsiteY10188" fmla="*/ 1224111 h 6812607"/>
              <a:gd name="connsiteX10189" fmla="*/ 3810000 w 6682383"/>
              <a:gd name="connsiteY10189" fmla="*/ 1231552 h 6812607"/>
              <a:gd name="connsiteX10190" fmla="*/ 3817441 w 6682383"/>
              <a:gd name="connsiteY10190" fmla="*/ 1224111 h 6812607"/>
              <a:gd name="connsiteX10191" fmla="*/ 3810000 w 6682383"/>
              <a:gd name="connsiteY10191" fmla="*/ 1224111 h 6812607"/>
              <a:gd name="connsiteX10192" fmla="*/ 3125391 w 6682383"/>
              <a:gd name="connsiteY10192" fmla="*/ 1224111 h 6812607"/>
              <a:gd name="connsiteX10193" fmla="*/ 3132832 w 6682383"/>
              <a:gd name="connsiteY10193" fmla="*/ 1231552 h 6812607"/>
              <a:gd name="connsiteX10194" fmla="*/ 3125391 w 6682383"/>
              <a:gd name="connsiteY10194" fmla="*/ 1231552 h 6812607"/>
              <a:gd name="connsiteX10195" fmla="*/ 3125391 w 6682383"/>
              <a:gd name="connsiteY10195" fmla="*/ 1224111 h 6812607"/>
              <a:gd name="connsiteX10196" fmla="*/ 2574726 w 6682383"/>
              <a:gd name="connsiteY10196" fmla="*/ 1224111 h 6812607"/>
              <a:gd name="connsiteX10197" fmla="*/ 2567285 w 6682383"/>
              <a:gd name="connsiteY10197" fmla="*/ 1238994 h 6812607"/>
              <a:gd name="connsiteX10198" fmla="*/ 2567285 w 6682383"/>
              <a:gd name="connsiteY10198" fmla="*/ 1231552 h 6812607"/>
              <a:gd name="connsiteX10199" fmla="*/ 2574726 w 6682383"/>
              <a:gd name="connsiteY10199" fmla="*/ 1224111 h 6812607"/>
              <a:gd name="connsiteX10200" fmla="*/ 5655468 w 6682383"/>
              <a:gd name="connsiteY10200" fmla="*/ 1216670 h 6812607"/>
              <a:gd name="connsiteX10201" fmla="*/ 5662910 w 6682383"/>
              <a:gd name="connsiteY10201" fmla="*/ 1216670 h 6812607"/>
              <a:gd name="connsiteX10202" fmla="*/ 5655468 w 6682383"/>
              <a:gd name="connsiteY10202" fmla="*/ 1224111 h 6812607"/>
              <a:gd name="connsiteX10203" fmla="*/ 5655468 w 6682383"/>
              <a:gd name="connsiteY10203" fmla="*/ 1216670 h 6812607"/>
              <a:gd name="connsiteX10204" fmla="*/ 2961680 w 6682383"/>
              <a:gd name="connsiteY10204" fmla="*/ 1216670 h 6812607"/>
              <a:gd name="connsiteX10205" fmla="*/ 2954238 w 6682383"/>
              <a:gd name="connsiteY10205" fmla="*/ 1220390 h 6812607"/>
              <a:gd name="connsiteX10206" fmla="*/ 2950517 w 6682383"/>
              <a:gd name="connsiteY10206" fmla="*/ 1227832 h 6812607"/>
              <a:gd name="connsiteX10207" fmla="*/ 2957959 w 6682383"/>
              <a:gd name="connsiteY10207" fmla="*/ 1224111 h 6812607"/>
              <a:gd name="connsiteX10208" fmla="*/ 2961680 w 6682383"/>
              <a:gd name="connsiteY10208" fmla="*/ 1216670 h 6812607"/>
              <a:gd name="connsiteX10209" fmla="*/ 2917031 w 6682383"/>
              <a:gd name="connsiteY10209" fmla="*/ 1216670 h 6812607"/>
              <a:gd name="connsiteX10210" fmla="*/ 2909590 w 6682383"/>
              <a:gd name="connsiteY10210" fmla="*/ 1224111 h 6812607"/>
              <a:gd name="connsiteX10211" fmla="*/ 2917031 w 6682383"/>
              <a:gd name="connsiteY10211" fmla="*/ 1224111 h 6812607"/>
              <a:gd name="connsiteX10212" fmla="*/ 2917031 w 6682383"/>
              <a:gd name="connsiteY10212" fmla="*/ 1216670 h 6812607"/>
              <a:gd name="connsiteX10213" fmla="*/ 2879824 w 6682383"/>
              <a:gd name="connsiteY10213" fmla="*/ 1216670 h 6812607"/>
              <a:gd name="connsiteX10214" fmla="*/ 2872383 w 6682383"/>
              <a:gd name="connsiteY10214" fmla="*/ 1224111 h 6812607"/>
              <a:gd name="connsiteX10215" fmla="*/ 2857501 w 6682383"/>
              <a:gd name="connsiteY10215" fmla="*/ 1231552 h 6812607"/>
              <a:gd name="connsiteX10216" fmla="*/ 2879824 w 6682383"/>
              <a:gd name="connsiteY10216" fmla="*/ 1216670 h 6812607"/>
              <a:gd name="connsiteX10217" fmla="*/ 5715000 w 6682383"/>
              <a:gd name="connsiteY10217" fmla="*/ 1209228 h 6812607"/>
              <a:gd name="connsiteX10218" fmla="*/ 5726162 w 6682383"/>
              <a:gd name="connsiteY10218" fmla="*/ 1212949 h 6812607"/>
              <a:gd name="connsiteX10219" fmla="*/ 5737324 w 6682383"/>
              <a:gd name="connsiteY10219" fmla="*/ 1216670 h 6812607"/>
              <a:gd name="connsiteX10220" fmla="*/ 5715000 w 6682383"/>
              <a:gd name="connsiteY10220" fmla="*/ 1216670 h 6812607"/>
              <a:gd name="connsiteX10221" fmla="*/ 2730997 w 6682383"/>
              <a:gd name="connsiteY10221" fmla="*/ 1209228 h 6812607"/>
              <a:gd name="connsiteX10222" fmla="*/ 2730997 w 6682383"/>
              <a:gd name="connsiteY10222" fmla="*/ 1216670 h 6812607"/>
              <a:gd name="connsiteX10223" fmla="*/ 2723555 w 6682383"/>
              <a:gd name="connsiteY10223" fmla="*/ 1216670 h 6812607"/>
              <a:gd name="connsiteX10224" fmla="*/ 2708672 w 6682383"/>
              <a:gd name="connsiteY10224" fmla="*/ 1238994 h 6812607"/>
              <a:gd name="connsiteX10225" fmla="*/ 2716113 w 6682383"/>
              <a:gd name="connsiteY10225" fmla="*/ 1238994 h 6812607"/>
              <a:gd name="connsiteX10226" fmla="*/ 2716113 w 6682383"/>
              <a:gd name="connsiteY10226" fmla="*/ 1231552 h 6812607"/>
              <a:gd name="connsiteX10227" fmla="*/ 2719834 w 6682383"/>
              <a:gd name="connsiteY10227" fmla="*/ 1227832 h 6812607"/>
              <a:gd name="connsiteX10228" fmla="*/ 2730997 w 6682383"/>
              <a:gd name="connsiteY10228" fmla="*/ 1224111 h 6812607"/>
              <a:gd name="connsiteX10229" fmla="*/ 2738437 w 6682383"/>
              <a:gd name="connsiteY10229" fmla="*/ 1224111 h 6812607"/>
              <a:gd name="connsiteX10230" fmla="*/ 2753320 w 6682383"/>
              <a:gd name="connsiteY10230" fmla="*/ 1231552 h 6812607"/>
              <a:gd name="connsiteX10231" fmla="*/ 2745879 w 6682383"/>
              <a:gd name="connsiteY10231" fmla="*/ 1220390 h 6812607"/>
              <a:gd name="connsiteX10232" fmla="*/ 2738437 w 6682383"/>
              <a:gd name="connsiteY10232" fmla="*/ 1209228 h 6812607"/>
              <a:gd name="connsiteX10233" fmla="*/ 2782157 w 6682383"/>
              <a:gd name="connsiteY10233" fmla="*/ 1206438 h 6812607"/>
              <a:gd name="connsiteX10234" fmla="*/ 2771924 w 6682383"/>
              <a:gd name="connsiteY10234" fmla="*/ 1212949 h 6812607"/>
              <a:gd name="connsiteX10235" fmla="*/ 2764482 w 6682383"/>
              <a:gd name="connsiteY10235" fmla="*/ 1227832 h 6812607"/>
              <a:gd name="connsiteX10236" fmla="*/ 2783087 w 6682383"/>
              <a:gd name="connsiteY10236" fmla="*/ 1224111 h 6812607"/>
              <a:gd name="connsiteX10237" fmla="*/ 2790527 w 6682383"/>
              <a:gd name="connsiteY10237" fmla="*/ 1209228 h 6812607"/>
              <a:gd name="connsiteX10238" fmla="*/ 2782157 w 6682383"/>
              <a:gd name="connsiteY10238" fmla="*/ 1206438 h 6812607"/>
              <a:gd name="connsiteX10239" fmla="*/ 5811738 w 6682383"/>
              <a:gd name="connsiteY10239" fmla="*/ 1201787 h 6812607"/>
              <a:gd name="connsiteX10240" fmla="*/ 5815459 w 6682383"/>
              <a:gd name="connsiteY10240" fmla="*/ 1205507 h 6812607"/>
              <a:gd name="connsiteX10241" fmla="*/ 5819179 w 6682383"/>
              <a:gd name="connsiteY10241" fmla="*/ 1209228 h 6812607"/>
              <a:gd name="connsiteX10242" fmla="*/ 5822900 w 6682383"/>
              <a:gd name="connsiteY10242" fmla="*/ 1209228 h 6812607"/>
              <a:gd name="connsiteX10243" fmla="*/ 5826621 w 6682383"/>
              <a:gd name="connsiteY10243" fmla="*/ 1216670 h 6812607"/>
              <a:gd name="connsiteX10244" fmla="*/ 5811738 w 6682383"/>
              <a:gd name="connsiteY10244" fmla="*/ 1216670 h 6812607"/>
              <a:gd name="connsiteX10245" fmla="*/ 5804297 w 6682383"/>
              <a:gd name="connsiteY10245" fmla="*/ 1205507 h 6812607"/>
              <a:gd name="connsiteX10246" fmla="*/ 5811738 w 6682383"/>
              <a:gd name="connsiteY10246" fmla="*/ 1201787 h 6812607"/>
              <a:gd name="connsiteX10247" fmla="*/ 5655468 w 6682383"/>
              <a:gd name="connsiteY10247" fmla="*/ 1201787 h 6812607"/>
              <a:gd name="connsiteX10248" fmla="*/ 5662910 w 6682383"/>
              <a:gd name="connsiteY10248" fmla="*/ 1205507 h 6812607"/>
              <a:gd name="connsiteX10249" fmla="*/ 5655468 w 6682383"/>
              <a:gd name="connsiteY10249" fmla="*/ 1209228 h 6812607"/>
              <a:gd name="connsiteX10250" fmla="*/ 5655468 w 6682383"/>
              <a:gd name="connsiteY10250" fmla="*/ 1201787 h 6812607"/>
              <a:gd name="connsiteX10251" fmla="*/ 5499199 w 6682383"/>
              <a:gd name="connsiteY10251" fmla="*/ 1201787 h 6812607"/>
              <a:gd name="connsiteX10252" fmla="*/ 5510361 w 6682383"/>
              <a:gd name="connsiteY10252" fmla="*/ 1201787 h 6812607"/>
              <a:gd name="connsiteX10253" fmla="*/ 5514082 w 6682383"/>
              <a:gd name="connsiteY10253" fmla="*/ 1201787 h 6812607"/>
              <a:gd name="connsiteX10254" fmla="*/ 5514082 w 6682383"/>
              <a:gd name="connsiteY10254" fmla="*/ 1209228 h 6812607"/>
              <a:gd name="connsiteX10255" fmla="*/ 5491758 w 6682383"/>
              <a:gd name="connsiteY10255" fmla="*/ 1209228 h 6812607"/>
              <a:gd name="connsiteX10256" fmla="*/ 5499199 w 6682383"/>
              <a:gd name="connsiteY10256" fmla="*/ 1201787 h 6812607"/>
              <a:gd name="connsiteX10257" fmla="*/ 3504902 w 6682383"/>
              <a:gd name="connsiteY10257" fmla="*/ 1201787 h 6812607"/>
              <a:gd name="connsiteX10258" fmla="*/ 3467695 w 6682383"/>
              <a:gd name="connsiteY10258" fmla="*/ 1216670 h 6812607"/>
              <a:gd name="connsiteX10259" fmla="*/ 3452812 w 6682383"/>
              <a:gd name="connsiteY10259" fmla="*/ 1224111 h 6812607"/>
              <a:gd name="connsiteX10260" fmla="*/ 3475137 w 6682383"/>
              <a:gd name="connsiteY10260" fmla="*/ 1220390 h 6812607"/>
              <a:gd name="connsiteX10261" fmla="*/ 3504902 w 6682383"/>
              <a:gd name="connsiteY10261" fmla="*/ 1209228 h 6812607"/>
              <a:gd name="connsiteX10262" fmla="*/ 3155156 w 6682383"/>
              <a:gd name="connsiteY10262" fmla="*/ 1201787 h 6812607"/>
              <a:gd name="connsiteX10263" fmla="*/ 3162598 w 6682383"/>
              <a:gd name="connsiteY10263" fmla="*/ 1201787 h 6812607"/>
              <a:gd name="connsiteX10264" fmla="*/ 3147715 w 6682383"/>
              <a:gd name="connsiteY10264" fmla="*/ 1209228 h 6812607"/>
              <a:gd name="connsiteX10265" fmla="*/ 3013770 w 6682383"/>
              <a:gd name="connsiteY10265" fmla="*/ 1201787 h 6812607"/>
              <a:gd name="connsiteX10266" fmla="*/ 3010049 w 6682383"/>
              <a:gd name="connsiteY10266" fmla="*/ 1205507 h 6812607"/>
              <a:gd name="connsiteX10267" fmla="*/ 3017490 w 6682383"/>
              <a:gd name="connsiteY10267" fmla="*/ 1209228 h 6812607"/>
              <a:gd name="connsiteX10268" fmla="*/ 3021211 w 6682383"/>
              <a:gd name="connsiteY10268" fmla="*/ 1209228 h 6812607"/>
              <a:gd name="connsiteX10269" fmla="*/ 3017490 w 6682383"/>
              <a:gd name="connsiteY10269" fmla="*/ 1205507 h 6812607"/>
              <a:gd name="connsiteX10270" fmla="*/ 3013770 w 6682383"/>
              <a:gd name="connsiteY10270" fmla="*/ 1201787 h 6812607"/>
              <a:gd name="connsiteX10271" fmla="*/ 2797969 w 6682383"/>
              <a:gd name="connsiteY10271" fmla="*/ 1201787 h 6812607"/>
              <a:gd name="connsiteX10272" fmla="*/ 2797969 w 6682383"/>
              <a:gd name="connsiteY10272" fmla="*/ 1209228 h 6812607"/>
              <a:gd name="connsiteX10273" fmla="*/ 2805410 w 6682383"/>
              <a:gd name="connsiteY10273" fmla="*/ 1201787 h 6812607"/>
              <a:gd name="connsiteX10274" fmla="*/ 2797969 w 6682383"/>
              <a:gd name="connsiteY10274" fmla="*/ 1201787 h 6812607"/>
              <a:gd name="connsiteX10275" fmla="*/ 1927325 w 6682383"/>
              <a:gd name="connsiteY10275" fmla="*/ 1201787 h 6812607"/>
              <a:gd name="connsiteX10276" fmla="*/ 1942207 w 6682383"/>
              <a:gd name="connsiteY10276" fmla="*/ 1201787 h 6812607"/>
              <a:gd name="connsiteX10277" fmla="*/ 1949649 w 6682383"/>
              <a:gd name="connsiteY10277" fmla="*/ 1209228 h 6812607"/>
              <a:gd name="connsiteX10278" fmla="*/ 1942207 w 6682383"/>
              <a:gd name="connsiteY10278" fmla="*/ 1216670 h 6812607"/>
              <a:gd name="connsiteX10279" fmla="*/ 1927325 w 6682383"/>
              <a:gd name="connsiteY10279" fmla="*/ 1224111 h 6812607"/>
              <a:gd name="connsiteX10280" fmla="*/ 1927325 w 6682383"/>
              <a:gd name="connsiteY10280" fmla="*/ 1209228 h 6812607"/>
              <a:gd name="connsiteX10281" fmla="*/ 3687217 w 6682383"/>
              <a:gd name="connsiteY10281" fmla="*/ 1194345 h 6812607"/>
              <a:gd name="connsiteX10282" fmla="*/ 3683496 w 6682383"/>
              <a:gd name="connsiteY10282" fmla="*/ 1201787 h 6812607"/>
              <a:gd name="connsiteX10283" fmla="*/ 3690938 w 6682383"/>
              <a:gd name="connsiteY10283" fmla="*/ 1201787 h 6812607"/>
              <a:gd name="connsiteX10284" fmla="*/ 3687217 w 6682383"/>
              <a:gd name="connsiteY10284" fmla="*/ 1194345 h 6812607"/>
              <a:gd name="connsiteX10285" fmla="*/ 3534668 w 6682383"/>
              <a:gd name="connsiteY10285" fmla="*/ 1194345 h 6812607"/>
              <a:gd name="connsiteX10286" fmla="*/ 3519785 w 6682383"/>
              <a:gd name="connsiteY10286" fmla="*/ 1201787 h 6812607"/>
              <a:gd name="connsiteX10287" fmla="*/ 3542109 w 6682383"/>
              <a:gd name="connsiteY10287" fmla="*/ 1201787 h 6812607"/>
              <a:gd name="connsiteX10288" fmla="*/ 3333751 w 6682383"/>
              <a:gd name="connsiteY10288" fmla="*/ 1194345 h 6812607"/>
              <a:gd name="connsiteX10289" fmla="*/ 3326308 w 6682383"/>
              <a:gd name="connsiteY10289" fmla="*/ 1198066 h 6812607"/>
              <a:gd name="connsiteX10290" fmla="*/ 3326308 w 6682383"/>
              <a:gd name="connsiteY10290" fmla="*/ 1205507 h 6812607"/>
              <a:gd name="connsiteX10291" fmla="*/ 3330029 w 6682383"/>
              <a:gd name="connsiteY10291" fmla="*/ 1205507 h 6812607"/>
              <a:gd name="connsiteX10292" fmla="*/ 3333751 w 6682383"/>
              <a:gd name="connsiteY10292" fmla="*/ 1201787 h 6812607"/>
              <a:gd name="connsiteX10293" fmla="*/ 3333751 w 6682383"/>
              <a:gd name="connsiteY10293" fmla="*/ 1194345 h 6812607"/>
              <a:gd name="connsiteX10294" fmla="*/ 2611933 w 6682383"/>
              <a:gd name="connsiteY10294" fmla="*/ 1194345 h 6812607"/>
              <a:gd name="connsiteX10295" fmla="*/ 2611933 w 6682383"/>
              <a:gd name="connsiteY10295" fmla="*/ 1201787 h 6812607"/>
              <a:gd name="connsiteX10296" fmla="*/ 2606974 w 6682383"/>
              <a:gd name="connsiteY10296" fmla="*/ 1201787 h 6812607"/>
              <a:gd name="connsiteX10297" fmla="*/ 2609143 w 6682383"/>
              <a:gd name="connsiteY10297" fmla="*/ 1195276 h 6812607"/>
              <a:gd name="connsiteX10298" fmla="*/ 2455664 w 6682383"/>
              <a:gd name="connsiteY10298" fmla="*/ 1194345 h 6812607"/>
              <a:gd name="connsiteX10299" fmla="*/ 2455664 w 6682383"/>
              <a:gd name="connsiteY10299" fmla="*/ 1201787 h 6812607"/>
              <a:gd name="connsiteX10300" fmla="*/ 2448223 w 6682383"/>
              <a:gd name="connsiteY10300" fmla="*/ 1201787 h 6812607"/>
              <a:gd name="connsiteX10301" fmla="*/ 5930801 w 6682383"/>
              <a:gd name="connsiteY10301" fmla="*/ 1186904 h 6812607"/>
              <a:gd name="connsiteX10302" fmla="*/ 5938242 w 6682383"/>
              <a:gd name="connsiteY10302" fmla="*/ 1186904 h 6812607"/>
              <a:gd name="connsiteX10303" fmla="*/ 5964287 w 6682383"/>
              <a:gd name="connsiteY10303" fmla="*/ 1190625 h 6812607"/>
              <a:gd name="connsiteX10304" fmla="*/ 5990332 w 6682383"/>
              <a:gd name="connsiteY10304" fmla="*/ 1198066 h 6812607"/>
              <a:gd name="connsiteX10305" fmla="*/ 6005215 w 6682383"/>
              <a:gd name="connsiteY10305" fmla="*/ 1205507 h 6812607"/>
              <a:gd name="connsiteX10306" fmla="*/ 6005215 w 6682383"/>
              <a:gd name="connsiteY10306" fmla="*/ 1212949 h 6812607"/>
              <a:gd name="connsiteX10307" fmla="*/ 5997773 w 6682383"/>
              <a:gd name="connsiteY10307" fmla="*/ 1224111 h 6812607"/>
              <a:gd name="connsiteX10308" fmla="*/ 5982890 w 6682383"/>
              <a:gd name="connsiteY10308" fmla="*/ 1216670 h 6812607"/>
              <a:gd name="connsiteX10309" fmla="*/ 5975449 w 6682383"/>
              <a:gd name="connsiteY10309" fmla="*/ 1209228 h 6812607"/>
              <a:gd name="connsiteX10310" fmla="*/ 5968008 w 6682383"/>
              <a:gd name="connsiteY10310" fmla="*/ 1209228 h 6812607"/>
              <a:gd name="connsiteX10311" fmla="*/ 5960566 w 6682383"/>
              <a:gd name="connsiteY10311" fmla="*/ 1205507 h 6812607"/>
              <a:gd name="connsiteX10312" fmla="*/ 5953125 w 6682383"/>
              <a:gd name="connsiteY10312" fmla="*/ 1201787 h 6812607"/>
              <a:gd name="connsiteX10313" fmla="*/ 5938242 w 6682383"/>
              <a:gd name="connsiteY10313" fmla="*/ 1194345 h 6812607"/>
              <a:gd name="connsiteX10314" fmla="*/ 3356074 w 6682383"/>
              <a:gd name="connsiteY10314" fmla="*/ 1186904 h 6812607"/>
              <a:gd name="connsiteX10315" fmla="*/ 3356074 w 6682383"/>
              <a:gd name="connsiteY10315" fmla="*/ 1194345 h 6812607"/>
              <a:gd name="connsiteX10316" fmla="*/ 3363516 w 6682383"/>
              <a:gd name="connsiteY10316" fmla="*/ 1194345 h 6812607"/>
              <a:gd name="connsiteX10317" fmla="*/ 3772793 w 6682383"/>
              <a:gd name="connsiteY10317" fmla="*/ 1179463 h 6812607"/>
              <a:gd name="connsiteX10318" fmla="*/ 3765352 w 6682383"/>
              <a:gd name="connsiteY10318" fmla="*/ 1186904 h 6812607"/>
              <a:gd name="connsiteX10319" fmla="*/ 3765352 w 6682383"/>
              <a:gd name="connsiteY10319" fmla="*/ 1194345 h 6812607"/>
              <a:gd name="connsiteX10320" fmla="*/ 3772793 w 6682383"/>
              <a:gd name="connsiteY10320" fmla="*/ 1194345 h 6812607"/>
              <a:gd name="connsiteX10321" fmla="*/ 3772793 w 6682383"/>
              <a:gd name="connsiteY10321" fmla="*/ 1186904 h 6812607"/>
              <a:gd name="connsiteX10322" fmla="*/ 3720703 w 6682383"/>
              <a:gd name="connsiteY10322" fmla="*/ 1179463 h 6812607"/>
              <a:gd name="connsiteX10323" fmla="*/ 3720703 w 6682383"/>
              <a:gd name="connsiteY10323" fmla="*/ 1186904 h 6812607"/>
              <a:gd name="connsiteX10324" fmla="*/ 3728145 w 6682383"/>
              <a:gd name="connsiteY10324" fmla="*/ 1186904 h 6812607"/>
              <a:gd name="connsiteX10325" fmla="*/ 3720703 w 6682383"/>
              <a:gd name="connsiteY10325" fmla="*/ 1179463 h 6812607"/>
              <a:gd name="connsiteX10326" fmla="*/ 3110508 w 6682383"/>
              <a:gd name="connsiteY10326" fmla="*/ 1179463 h 6812607"/>
              <a:gd name="connsiteX10327" fmla="*/ 3088184 w 6682383"/>
              <a:gd name="connsiteY10327" fmla="*/ 1186904 h 6812607"/>
              <a:gd name="connsiteX10328" fmla="*/ 3088184 w 6682383"/>
              <a:gd name="connsiteY10328" fmla="*/ 1194345 h 6812607"/>
              <a:gd name="connsiteX10329" fmla="*/ 2574726 w 6682383"/>
              <a:gd name="connsiteY10329" fmla="*/ 1179463 h 6812607"/>
              <a:gd name="connsiteX10330" fmla="*/ 2544961 w 6682383"/>
              <a:gd name="connsiteY10330" fmla="*/ 1201787 h 6812607"/>
              <a:gd name="connsiteX10331" fmla="*/ 2567285 w 6682383"/>
              <a:gd name="connsiteY10331" fmla="*/ 1194345 h 6812607"/>
              <a:gd name="connsiteX10332" fmla="*/ 5543847 w 6682383"/>
              <a:gd name="connsiteY10332" fmla="*/ 1172021 h 6812607"/>
              <a:gd name="connsiteX10333" fmla="*/ 5551289 w 6682383"/>
              <a:gd name="connsiteY10333" fmla="*/ 1172021 h 6812607"/>
              <a:gd name="connsiteX10334" fmla="*/ 5558730 w 6682383"/>
              <a:gd name="connsiteY10334" fmla="*/ 1172021 h 6812607"/>
              <a:gd name="connsiteX10335" fmla="*/ 5566172 w 6682383"/>
              <a:gd name="connsiteY10335" fmla="*/ 1179463 h 6812607"/>
              <a:gd name="connsiteX10336" fmla="*/ 5573613 w 6682383"/>
              <a:gd name="connsiteY10336" fmla="*/ 1186904 h 6812607"/>
              <a:gd name="connsiteX10337" fmla="*/ 5558730 w 6682383"/>
              <a:gd name="connsiteY10337" fmla="*/ 1194345 h 6812607"/>
              <a:gd name="connsiteX10338" fmla="*/ 5543847 w 6682383"/>
              <a:gd name="connsiteY10338" fmla="*/ 1190625 h 6812607"/>
              <a:gd name="connsiteX10339" fmla="*/ 5543847 w 6682383"/>
              <a:gd name="connsiteY10339" fmla="*/ 1179463 h 6812607"/>
              <a:gd name="connsiteX10340" fmla="*/ 5543847 w 6682383"/>
              <a:gd name="connsiteY10340" fmla="*/ 1172021 h 6812607"/>
              <a:gd name="connsiteX10341" fmla="*/ 3936504 w 6682383"/>
              <a:gd name="connsiteY10341" fmla="*/ 1172021 h 6812607"/>
              <a:gd name="connsiteX10342" fmla="*/ 3936504 w 6682383"/>
              <a:gd name="connsiteY10342" fmla="*/ 1179463 h 6812607"/>
              <a:gd name="connsiteX10343" fmla="*/ 3929063 w 6682383"/>
              <a:gd name="connsiteY10343" fmla="*/ 1179463 h 6812607"/>
              <a:gd name="connsiteX10344" fmla="*/ 3943945 w 6682383"/>
              <a:gd name="connsiteY10344" fmla="*/ 1186904 h 6812607"/>
              <a:gd name="connsiteX10345" fmla="*/ 3951387 w 6682383"/>
              <a:gd name="connsiteY10345" fmla="*/ 1179463 h 6812607"/>
              <a:gd name="connsiteX10346" fmla="*/ 3943945 w 6682383"/>
              <a:gd name="connsiteY10346" fmla="*/ 1172021 h 6812607"/>
              <a:gd name="connsiteX10347" fmla="*/ 3579316 w 6682383"/>
              <a:gd name="connsiteY10347" fmla="*/ 1172021 h 6812607"/>
              <a:gd name="connsiteX10348" fmla="*/ 3571875 w 6682383"/>
              <a:gd name="connsiteY10348" fmla="*/ 1186904 h 6812607"/>
              <a:gd name="connsiteX10349" fmla="*/ 3579316 w 6682383"/>
              <a:gd name="connsiteY10349" fmla="*/ 1179463 h 6812607"/>
              <a:gd name="connsiteX10350" fmla="*/ 3586758 w 6682383"/>
              <a:gd name="connsiteY10350" fmla="*/ 1179463 h 6812607"/>
              <a:gd name="connsiteX10351" fmla="*/ 3594199 w 6682383"/>
              <a:gd name="connsiteY10351" fmla="*/ 1175742 h 6812607"/>
              <a:gd name="connsiteX10352" fmla="*/ 3586758 w 6682383"/>
              <a:gd name="connsiteY10352" fmla="*/ 1172021 h 6812607"/>
              <a:gd name="connsiteX10353" fmla="*/ 3579316 w 6682383"/>
              <a:gd name="connsiteY10353" fmla="*/ 1172021 h 6812607"/>
              <a:gd name="connsiteX10354" fmla="*/ 3400723 w 6682383"/>
              <a:gd name="connsiteY10354" fmla="*/ 1172021 h 6812607"/>
              <a:gd name="connsiteX10355" fmla="*/ 3404443 w 6682383"/>
              <a:gd name="connsiteY10355" fmla="*/ 1172021 h 6812607"/>
              <a:gd name="connsiteX10356" fmla="*/ 3408165 w 6682383"/>
              <a:gd name="connsiteY10356" fmla="*/ 1179463 h 6812607"/>
              <a:gd name="connsiteX10357" fmla="*/ 3400723 w 6682383"/>
              <a:gd name="connsiteY10357" fmla="*/ 1172021 h 6812607"/>
              <a:gd name="connsiteX10358" fmla="*/ 2783087 w 6682383"/>
              <a:gd name="connsiteY10358" fmla="*/ 1172021 h 6812607"/>
              <a:gd name="connsiteX10359" fmla="*/ 2768204 w 6682383"/>
              <a:gd name="connsiteY10359" fmla="*/ 1179463 h 6812607"/>
              <a:gd name="connsiteX10360" fmla="*/ 2775644 w 6682383"/>
              <a:gd name="connsiteY10360" fmla="*/ 1186904 h 6812607"/>
              <a:gd name="connsiteX10361" fmla="*/ 2783087 w 6682383"/>
              <a:gd name="connsiteY10361" fmla="*/ 1172021 h 6812607"/>
              <a:gd name="connsiteX10362" fmla="*/ 3168644 w 6682383"/>
              <a:gd name="connsiteY10362" fmla="*/ 1169696 h 6812607"/>
              <a:gd name="connsiteX10363" fmla="*/ 3155156 w 6682383"/>
              <a:gd name="connsiteY10363" fmla="*/ 1172021 h 6812607"/>
              <a:gd name="connsiteX10364" fmla="*/ 3158877 w 6682383"/>
              <a:gd name="connsiteY10364" fmla="*/ 1175742 h 6812607"/>
              <a:gd name="connsiteX10365" fmla="*/ 3162598 w 6682383"/>
              <a:gd name="connsiteY10365" fmla="*/ 1186904 h 6812607"/>
              <a:gd name="connsiteX10366" fmla="*/ 3155156 w 6682383"/>
              <a:gd name="connsiteY10366" fmla="*/ 1186904 h 6812607"/>
              <a:gd name="connsiteX10367" fmla="*/ 3140274 w 6682383"/>
              <a:gd name="connsiteY10367" fmla="*/ 1194345 h 6812607"/>
              <a:gd name="connsiteX10368" fmla="*/ 3132832 w 6682383"/>
              <a:gd name="connsiteY10368" fmla="*/ 1205507 h 6812607"/>
              <a:gd name="connsiteX10369" fmla="*/ 3121670 w 6682383"/>
              <a:gd name="connsiteY10369" fmla="*/ 1205507 h 6812607"/>
              <a:gd name="connsiteX10370" fmla="*/ 3110508 w 6682383"/>
              <a:gd name="connsiteY10370" fmla="*/ 1216670 h 6812607"/>
              <a:gd name="connsiteX10371" fmla="*/ 3103067 w 6682383"/>
              <a:gd name="connsiteY10371" fmla="*/ 1216670 h 6812607"/>
              <a:gd name="connsiteX10372" fmla="*/ 3095625 w 6682383"/>
              <a:gd name="connsiteY10372" fmla="*/ 1216670 h 6812607"/>
              <a:gd name="connsiteX10373" fmla="*/ 3088184 w 6682383"/>
              <a:gd name="connsiteY10373" fmla="*/ 1209228 h 6812607"/>
              <a:gd name="connsiteX10374" fmla="*/ 3084463 w 6682383"/>
              <a:gd name="connsiteY10374" fmla="*/ 1201787 h 6812607"/>
              <a:gd name="connsiteX10375" fmla="*/ 3073301 w 6682383"/>
              <a:gd name="connsiteY10375" fmla="*/ 1216670 h 6812607"/>
              <a:gd name="connsiteX10376" fmla="*/ 3065859 w 6682383"/>
              <a:gd name="connsiteY10376" fmla="*/ 1238994 h 6812607"/>
              <a:gd name="connsiteX10377" fmla="*/ 3065859 w 6682383"/>
              <a:gd name="connsiteY10377" fmla="*/ 1246435 h 6812607"/>
              <a:gd name="connsiteX10378" fmla="*/ 3058418 w 6682383"/>
              <a:gd name="connsiteY10378" fmla="*/ 1246435 h 6812607"/>
              <a:gd name="connsiteX10379" fmla="*/ 3050977 w 6682383"/>
              <a:gd name="connsiteY10379" fmla="*/ 1246435 h 6812607"/>
              <a:gd name="connsiteX10380" fmla="*/ 3036094 w 6682383"/>
              <a:gd name="connsiteY10380" fmla="*/ 1261318 h 6812607"/>
              <a:gd name="connsiteX10381" fmla="*/ 3017490 w 6682383"/>
              <a:gd name="connsiteY10381" fmla="*/ 1272480 h 6812607"/>
              <a:gd name="connsiteX10382" fmla="*/ 3006328 w 6682383"/>
              <a:gd name="connsiteY10382" fmla="*/ 1276201 h 6812607"/>
              <a:gd name="connsiteX10383" fmla="*/ 3013770 w 6682383"/>
              <a:gd name="connsiteY10383" fmla="*/ 1291084 h 6812607"/>
              <a:gd name="connsiteX10384" fmla="*/ 3021211 w 6682383"/>
              <a:gd name="connsiteY10384" fmla="*/ 1291084 h 6812607"/>
              <a:gd name="connsiteX10385" fmla="*/ 3013770 w 6682383"/>
              <a:gd name="connsiteY10385" fmla="*/ 1283642 h 6812607"/>
              <a:gd name="connsiteX10386" fmla="*/ 3021211 w 6682383"/>
              <a:gd name="connsiteY10386" fmla="*/ 1283642 h 6812607"/>
              <a:gd name="connsiteX10387" fmla="*/ 3036094 w 6682383"/>
              <a:gd name="connsiteY10387" fmla="*/ 1276201 h 6812607"/>
              <a:gd name="connsiteX10388" fmla="*/ 3047256 w 6682383"/>
              <a:gd name="connsiteY10388" fmla="*/ 1276201 h 6812607"/>
              <a:gd name="connsiteX10389" fmla="*/ 3054697 w 6682383"/>
              <a:gd name="connsiteY10389" fmla="*/ 1279922 h 6812607"/>
              <a:gd name="connsiteX10390" fmla="*/ 3058418 w 6682383"/>
              <a:gd name="connsiteY10390" fmla="*/ 1283642 h 6812607"/>
              <a:gd name="connsiteX10391" fmla="*/ 3065859 w 6682383"/>
              <a:gd name="connsiteY10391" fmla="*/ 1283642 h 6812607"/>
              <a:gd name="connsiteX10392" fmla="*/ 3054697 w 6682383"/>
              <a:gd name="connsiteY10392" fmla="*/ 1268759 h 6812607"/>
              <a:gd name="connsiteX10393" fmla="*/ 3050977 w 6682383"/>
              <a:gd name="connsiteY10393" fmla="*/ 1261318 h 6812607"/>
              <a:gd name="connsiteX10394" fmla="*/ 3073301 w 6682383"/>
              <a:gd name="connsiteY10394" fmla="*/ 1268759 h 6812607"/>
              <a:gd name="connsiteX10395" fmla="*/ 3073301 w 6682383"/>
              <a:gd name="connsiteY10395" fmla="*/ 1276201 h 6812607"/>
              <a:gd name="connsiteX10396" fmla="*/ 3073301 w 6682383"/>
              <a:gd name="connsiteY10396" fmla="*/ 1291084 h 6812607"/>
              <a:gd name="connsiteX10397" fmla="*/ 3080742 w 6682383"/>
              <a:gd name="connsiteY10397" fmla="*/ 1276201 h 6812607"/>
              <a:gd name="connsiteX10398" fmla="*/ 3117949 w 6682383"/>
              <a:gd name="connsiteY10398" fmla="*/ 1253877 h 6812607"/>
              <a:gd name="connsiteX10399" fmla="*/ 3125391 w 6682383"/>
              <a:gd name="connsiteY10399" fmla="*/ 1246435 h 6812607"/>
              <a:gd name="connsiteX10400" fmla="*/ 3140274 w 6682383"/>
              <a:gd name="connsiteY10400" fmla="*/ 1238994 h 6812607"/>
              <a:gd name="connsiteX10401" fmla="*/ 3140274 w 6682383"/>
              <a:gd name="connsiteY10401" fmla="*/ 1246435 h 6812607"/>
              <a:gd name="connsiteX10402" fmla="*/ 3147715 w 6682383"/>
              <a:gd name="connsiteY10402" fmla="*/ 1246435 h 6812607"/>
              <a:gd name="connsiteX10403" fmla="*/ 3162598 w 6682383"/>
              <a:gd name="connsiteY10403" fmla="*/ 1238994 h 6812607"/>
              <a:gd name="connsiteX10404" fmla="*/ 3162598 w 6682383"/>
              <a:gd name="connsiteY10404" fmla="*/ 1231552 h 6812607"/>
              <a:gd name="connsiteX10405" fmla="*/ 3170039 w 6682383"/>
              <a:gd name="connsiteY10405" fmla="*/ 1231552 h 6812607"/>
              <a:gd name="connsiteX10406" fmla="*/ 3177481 w 6682383"/>
              <a:gd name="connsiteY10406" fmla="*/ 1227832 h 6812607"/>
              <a:gd name="connsiteX10407" fmla="*/ 3162598 w 6682383"/>
              <a:gd name="connsiteY10407" fmla="*/ 1224111 h 6812607"/>
              <a:gd name="connsiteX10408" fmla="*/ 3147715 w 6682383"/>
              <a:gd name="connsiteY10408" fmla="*/ 1216670 h 6812607"/>
              <a:gd name="connsiteX10409" fmla="*/ 3155156 w 6682383"/>
              <a:gd name="connsiteY10409" fmla="*/ 1216670 h 6812607"/>
              <a:gd name="connsiteX10410" fmla="*/ 3166319 w 6682383"/>
              <a:gd name="connsiteY10410" fmla="*/ 1212949 h 6812607"/>
              <a:gd name="connsiteX10411" fmla="*/ 3177481 w 6682383"/>
              <a:gd name="connsiteY10411" fmla="*/ 1209228 h 6812607"/>
              <a:gd name="connsiteX10412" fmla="*/ 3184922 w 6682383"/>
              <a:gd name="connsiteY10412" fmla="*/ 1216670 h 6812607"/>
              <a:gd name="connsiteX10413" fmla="*/ 3192364 w 6682383"/>
              <a:gd name="connsiteY10413" fmla="*/ 1216670 h 6812607"/>
              <a:gd name="connsiteX10414" fmla="*/ 3199805 w 6682383"/>
              <a:gd name="connsiteY10414" fmla="*/ 1216670 h 6812607"/>
              <a:gd name="connsiteX10415" fmla="*/ 3214687 w 6682383"/>
              <a:gd name="connsiteY10415" fmla="*/ 1209228 h 6812607"/>
              <a:gd name="connsiteX10416" fmla="*/ 3207246 w 6682383"/>
              <a:gd name="connsiteY10416" fmla="*/ 1201787 h 6812607"/>
              <a:gd name="connsiteX10417" fmla="*/ 3199805 w 6682383"/>
              <a:gd name="connsiteY10417" fmla="*/ 1201787 h 6812607"/>
              <a:gd name="connsiteX10418" fmla="*/ 3199805 w 6682383"/>
              <a:gd name="connsiteY10418" fmla="*/ 1194345 h 6812607"/>
              <a:gd name="connsiteX10419" fmla="*/ 3199805 w 6682383"/>
              <a:gd name="connsiteY10419" fmla="*/ 1186904 h 6812607"/>
              <a:gd name="connsiteX10420" fmla="*/ 3192364 w 6682383"/>
              <a:gd name="connsiteY10420" fmla="*/ 1179463 h 6812607"/>
              <a:gd name="connsiteX10421" fmla="*/ 3168644 w 6682383"/>
              <a:gd name="connsiteY10421" fmla="*/ 1169696 h 6812607"/>
              <a:gd name="connsiteX10422" fmla="*/ 5662910 w 6682383"/>
              <a:gd name="connsiteY10422" fmla="*/ 1164580 h 6812607"/>
              <a:gd name="connsiteX10423" fmla="*/ 5685234 w 6682383"/>
              <a:gd name="connsiteY10423" fmla="*/ 1164580 h 6812607"/>
              <a:gd name="connsiteX10424" fmla="*/ 5700117 w 6682383"/>
              <a:gd name="connsiteY10424" fmla="*/ 1172021 h 6812607"/>
              <a:gd name="connsiteX10425" fmla="*/ 5711279 w 6682383"/>
              <a:gd name="connsiteY10425" fmla="*/ 1175742 h 6812607"/>
              <a:gd name="connsiteX10426" fmla="*/ 5722441 w 6682383"/>
              <a:gd name="connsiteY10426" fmla="*/ 1179463 h 6812607"/>
              <a:gd name="connsiteX10427" fmla="*/ 5744765 w 6682383"/>
              <a:gd name="connsiteY10427" fmla="*/ 1186904 h 6812607"/>
              <a:gd name="connsiteX10428" fmla="*/ 5778252 w 6682383"/>
              <a:gd name="connsiteY10428" fmla="*/ 1190625 h 6812607"/>
              <a:gd name="connsiteX10429" fmla="*/ 5789414 w 6682383"/>
              <a:gd name="connsiteY10429" fmla="*/ 1201787 h 6812607"/>
              <a:gd name="connsiteX10430" fmla="*/ 5789414 w 6682383"/>
              <a:gd name="connsiteY10430" fmla="*/ 1209228 h 6812607"/>
              <a:gd name="connsiteX10431" fmla="*/ 5774531 w 6682383"/>
              <a:gd name="connsiteY10431" fmla="*/ 1201787 h 6812607"/>
              <a:gd name="connsiteX10432" fmla="*/ 5767090 w 6682383"/>
              <a:gd name="connsiteY10432" fmla="*/ 1201787 h 6812607"/>
              <a:gd name="connsiteX10433" fmla="*/ 5759648 w 6682383"/>
              <a:gd name="connsiteY10433" fmla="*/ 1201787 h 6812607"/>
              <a:gd name="connsiteX10434" fmla="*/ 5744765 w 6682383"/>
              <a:gd name="connsiteY10434" fmla="*/ 1194345 h 6812607"/>
              <a:gd name="connsiteX10435" fmla="*/ 5722441 w 6682383"/>
              <a:gd name="connsiteY10435" fmla="*/ 1194345 h 6812607"/>
              <a:gd name="connsiteX10436" fmla="*/ 5707558 w 6682383"/>
              <a:gd name="connsiteY10436" fmla="*/ 1186904 h 6812607"/>
              <a:gd name="connsiteX10437" fmla="*/ 5685234 w 6682383"/>
              <a:gd name="connsiteY10437" fmla="*/ 1186904 h 6812607"/>
              <a:gd name="connsiteX10438" fmla="*/ 5685234 w 6682383"/>
              <a:gd name="connsiteY10438" fmla="*/ 1194345 h 6812607"/>
              <a:gd name="connsiteX10439" fmla="*/ 5692676 w 6682383"/>
              <a:gd name="connsiteY10439" fmla="*/ 1194345 h 6812607"/>
              <a:gd name="connsiteX10440" fmla="*/ 5707558 w 6682383"/>
              <a:gd name="connsiteY10440" fmla="*/ 1209228 h 6812607"/>
              <a:gd name="connsiteX10441" fmla="*/ 5715000 w 6682383"/>
              <a:gd name="connsiteY10441" fmla="*/ 1216670 h 6812607"/>
              <a:gd name="connsiteX10442" fmla="*/ 5703838 w 6682383"/>
              <a:gd name="connsiteY10442" fmla="*/ 1216670 h 6812607"/>
              <a:gd name="connsiteX10443" fmla="*/ 5692676 w 6682383"/>
              <a:gd name="connsiteY10443" fmla="*/ 1209228 h 6812607"/>
              <a:gd name="connsiteX10444" fmla="*/ 5685234 w 6682383"/>
              <a:gd name="connsiteY10444" fmla="*/ 1209228 h 6812607"/>
              <a:gd name="connsiteX10445" fmla="*/ 5677793 w 6682383"/>
              <a:gd name="connsiteY10445" fmla="*/ 1216670 h 6812607"/>
              <a:gd name="connsiteX10446" fmla="*/ 5677793 w 6682383"/>
              <a:gd name="connsiteY10446" fmla="*/ 1201787 h 6812607"/>
              <a:gd name="connsiteX10447" fmla="*/ 5662910 w 6682383"/>
              <a:gd name="connsiteY10447" fmla="*/ 1186904 h 6812607"/>
              <a:gd name="connsiteX10448" fmla="*/ 5655468 w 6682383"/>
              <a:gd name="connsiteY10448" fmla="*/ 1172021 h 6812607"/>
              <a:gd name="connsiteX10449" fmla="*/ 5662910 w 6682383"/>
              <a:gd name="connsiteY10449" fmla="*/ 1164580 h 6812607"/>
              <a:gd name="connsiteX10450" fmla="*/ 2684487 w 6682383"/>
              <a:gd name="connsiteY10450" fmla="*/ 1159929 h 6812607"/>
              <a:gd name="connsiteX10451" fmla="*/ 2686348 w 6682383"/>
              <a:gd name="connsiteY10451" fmla="*/ 1160859 h 6812607"/>
              <a:gd name="connsiteX10452" fmla="*/ 2686348 w 6682383"/>
              <a:gd name="connsiteY10452" fmla="*/ 1168300 h 6812607"/>
              <a:gd name="connsiteX10453" fmla="*/ 2678907 w 6682383"/>
              <a:gd name="connsiteY10453" fmla="*/ 1172021 h 6812607"/>
              <a:gd name="connsiteX10454" fmla="*/ 2678907 w 6682383"/>
              <a:gd name="connsiteY10454" fmla="*/ 1164580 h 6812607"/>
              <a:gd name="connsiteX10455" fmla="*/ 2684487 w 6682383"/>
              <a:gd name="connsiteY10455" fmla="*/ 1159929 h 6812607"/>
              <a:gd name="connsiteX10456" fmla="*/ 5491758 w 6682383"/>
              <a:gd name="connsiteY10456" fmla="*/ 1157138 h 6812607"/>
              <a:gd name="connsiteX10457" fmla="*/ 5495478 w 6682383"/>
              <a:gd name="connsiteY10457" fmla="*/ 1160859 h 6812607"/>
              <a:gd name="connsiteX10458" fmla="*/ 5499199 w 6682383"/>
              <a:gd name="connsiteY10458" fmla="*/ 1164580 h 6812607"/>
              <a:gd name="connsiteX10459" fmla="*/ 5495478 w 6682383"/>
              <a:gd name="connsiteY10459" fmla="*/ 1164580 h 6812607"/>
              <a:gd name="connsiteX10460" fmla="*/ 5491758 w 6682383"/>
              <a:gd name="connsiteY10460" fmla="*/ 1157138 h 6812607"/>
              <a:gd name="connsiteX10461" fmla="*/ 3623965 w 6682383"/>
              <a:gd name="connsiteY10461" fmla="*/ 1157138 h 6812607"/>
              <a:gd name="connsiteX10462" fmla="*/ 3616523 w 6682383"/>
              <a:gd name="connsiteY10462" fmla="*/ 1164580 h 6812607"/>
              <a:gd name="connsiteX10463" fmla="*/ 3609082 w 6682383"/>
              <a:gd name="connsiteY10463" fmla="*/ 1172021 h 6812607"/>
              <a:gd name="connsiteX10464" fmla="*/ 3616523 w 6682383"/>
              <a:gd name="connsiteY10464" fmla="*/ 1172021 h 6812607"/>
              <a:gd name="connsiteX10465" fmla="*/ 3623965 w 6682383"/>
              <a:gd name="connsiteY10465" fmla="*/ 1172021 h 6812607"/>
              <a:gd name="connsiteX10466" fmla="*/ 3623965 w 6682383"/>
              <a:gd name="connsiteY10466" fmla="*/ 1179463 h 6812607"/>
              <a:gd name="connsiteX10467" fmla="*/ 3631406 w 6682383"/>
              <a:gd name="connsiteY10467" fmla="*/ 1172021 h 6812607"/>
              <a:gd name="connsiteX10468" fmla="*/ 3631406 w 6682383"/>
              <a:gd name="connsiteY10468" fmla="*/ 1164580 h 6812607"/>
              <a:gd name="connsiteX10469" fmla="*/ 3274219 w 6682383"/>
              <a:gd name="connsiteY10469" fmla="*/ 1157138 h 6812607"/>
              <a:gd name="connsiteX10470" fmla="*/ 3274219 w 6682383"/>
              <a:gd name="connsiteY10470" fmla="*/ 1164580 h 6812607"/>
              <a:gd name="connsiteX10471" fmla="*/ 3281661 w 6682383"/>
              <a:gd name="connsiteY10471" fmla="*/ 1164580 h 6812607"/>
              <a:gd name="connsiteX10472" fmla="*/ 3274219 w 6682383"/>
              <a:gd name="connsiteY10472" fmla="*/ 1157138 h 6812607"/>
              <a:gd name="connsiteX10473" fmla="*/ 2284512 w 6682383"/>
              <a:gd name="connsiteY10473" fmla="*/ 1157138 h 6812607"/>
              <a:gd name="connsiteX10474" fmla="*/ 2284512 w 6682383"/>
              <a:gd name="connsiteY10474" fmla="*/ 1164580 h 6812607"/>
              <a:gd name="connsiteX10475" fmla="*/ 2269630 w 6682383"/>
              <a:gd name="connsiteY10475" fmla="*/ 1172021 h 6812607"/>
              <a:gd name="connsiteX10476" fmla="*/ 2284512 w 6682383"/>
              <a:gd name="connsiteY10476" fmla="*/ 1157138 h 6812607"/>
              <a:gd name="connsiteX10477" fmla="*/ 3696518 w 6682383"/>
              <a:gd name="connsiteY10477" fmla="*/ 1153418 h 6812607"/>
              <a:gd name="connsiteX10478" fmla="*/ 3690938 w 6682383"/>
              <a:gd name="connsiteY10478" fmla="*/ 1157138 h 6812607"/>
              <a:gd name="connsiteX10479" fmla="*/ 3698379 w 6682383"/>
              <a:gd name="connsiteY10479" fmla="*/ 1157138 h 6812607"/>
              <a:gd name="connsiteX10480" fmla="*/ 3696518 w 6682383"/>
              <a:gd name="connsiteY10480" fmla="*/ 1153418 h 6812607"/>
              <a:gd name="connsiteX10481" fmla="*/ 5469433 w 6682383"/>
              <a:gd name="connsiteY10481" fmla="*/ 1149697 h 6812607"/>
              <a:gd name="connsiteX10482" fmla="*/ 5476875 w 6682383"/>
              <a:gd name="connsiteY10482" fmla="*/ 1149697 h 6812607"/>
              <a:gd name="connsiteX10483" fmla="*/ 5484316 w 6682383"/>
              <a:gd name="connsiteY10483" fmla="*/ 1168300 h 6812607"/>
              <a:gd name="connsiteX10484" fmla="*/ 5476875 w 6682383"/>
              <a:gd name="connsiteY10484" fmla="*/ 1179463 h 6812607"/>
              <a:gd name="connsiteX10485" fmla="*/ 5476875 w 6682383"/>
              <a:gd name="connsiteY10485" fmla="*/ 1186904 h 6812607"/>
              <a:gd name="connsiteX10486" fmla="*/ 5461992 w 6682383"/>
              <a:gd name="connsiteY10486" fmla="*/ 1194345 h 6812607"/>
              <a:gd name="connsiteX10487" fmla="*/ 5454551 w 6682383"/>
              <a:gd name="connsiteY10487" fmla="*/ 1186904 h 6812607"/>
              <a:gd name="connsiteX10488" fmla="*/ 5439668 w 6682383"/>
              <a:gd name="connsiteY10488" fmla="*/ 1186904 h 6812607"/>
              <a:gd name="connsiteX10489" fmla="*/ 5439668 w 6682383"/>
              <a:gd name="connsiteY10489" fmla="*/ 1194345 h 6812607"/>
              <a:gd name="connsiteX10490" fmla="*/ 5417343 w 6682383"/>
              <a:gd name="connsiteY10490" fmla="*/ 1179463 h 6812607"/>
              <a:gd name="connsiteX10491" fmla="*/ 5424785 w 6682383"/>
              <a:gd name="connsiteY10491" fmla="*/ 1179463 h 6812607"/>
              <a:gd name="connsiteX10492" fmla="*/ 5432226 w 6682383"/>
              <a:gd name="connsiteY10492" fmla="*/ 1164580 h 6812607"/>
              <a:gd name="connsiteX10493" fmla="*/ 5447109 w 6682383"/>
              <a:gd name="connsiteY10493" fmla="*/ 1157138 h 6812607"/>
              <a:gd name="connsiteX10494" fmla="*/ 5461992 w 6682383"/>
              <a:gd name="connsiteY10494" fmla="*/ 1172021 h 6812607"/>
              <a:gd name="connsiteX10495" fmla="*/ 5469433 w 6682383"/>
              <a:gd name="connsiteY10495" fmla="*/ 1172021 h 6812607"/>
              <a:gd name="connsiteX10496" fmla="*/ 5469433 w 6682383"/>
              <a:gd name="connsiteY10496" fmla="*/ 1157138 h 6812607"/>
              <a:gd name="connsiteX10497" fmla="*/ 5469433 w 6682383"/>
              <a:gd name="connsiteY10497" fmla="*/ 1149697 h 6812607"/>
              <a:gd name="connsiteX10498" fmla="*/ 3914180 w 6682383"/>
              <a:gd name="connsiteY10498" fmla="*/ 1149697 h 6812607"/>
              <a:gd name="connsiteX10499" fmla="*/ 3914180 w 6682383"/>
              <a:gd name="connsiteY10499" fmla="*/ 1157138 h 6812607"/>
              <a:gd name="connsiteX10500" fmla="*/ 3921622 w 6682383"/>
              <a:gd name="connsiteY10500" fmla="*/ 1164580 h 6812607"/>
              <a:gd name="connsiteX10501" fmla="*/ 3921622 w 6682383"/>
              <a:gd name="connsiteY10501" fmla="*/ 1157138 h 6812607"/>
              <a:gd name="connsiteX10502" fmla="*/ 3914180 w 6682383"/>
              <a:gd name="connsiteY10502" fmla="*/ 1149697 h 6812607"/>
              <a:gd name="connsiteX10503" fmla="*/ 5562916 w 6682383"/>
              <a:gd name="connsiteY10503" fmla="*/ 1147837 h 6812607"/>
              <a:gd name="connsiteX10504" fmla="*/ 5558730 w 6682383"/>
              <a:gd name="connsiteY10504" fmla="*/ 1149697 h 6812607"/>
              <a:gd name="connsiteX10505" fmla="*/ 5562451 w 6682383"/>
              <a:gd name="connsiteY10505" fmla="*/ 1157138 h 6812607"/>
              <a:gd name="connsiteX10506" fmla="*/ 5573613 w 6682383"/>
              <a:gd name="connsiteY10506" fmla="*/ 1164580 h 6812607"/>
              <a:gd name="connsiteX10507" fmla="*/ 5581054 w 6682383"/>
              <a:gd name="connsiteY10507" fmla="*/ 1164580 h 6812607"/>
              <a:gd name="connsiteX10508" fmla="*/ 5562916 w 6682383"/>
              <a:gd name="connsiteY10508" fmla="*/ 1147837 h 6812607"/>
              <a:gd name="connsiteX10509" fmla="*/ 2902148 w 6682383"/>
              <a:gd name="connsiteY10509" fmla="*/ 1144116 h 6812607"/>
              <a:gd name="connsiteX10510" fmla="*/ 2905869 w 6682383"/>
              <a:gd name="connsiteY10510" fmla="*/ 1145976 h 6812607"/>
              <a:gd name="connsiteX10511" fmla="*/ 2902148 w 6682383"/>
              <a:gd name="connsiteY10511" fmla="*/ 1153418 h 6812607"/>
              <a:gd name="connsiteX10512" fmla="*/ 2894707 w 6682383"/>
              <a:gd name="connsiteY10512" fmla="*/ 1153418 h 6812607"/>
              <a:gd name="connsiteX10513" fmla="*/ 2898428 w 6682383"/>
              <a:gd name="connsiteY10513" fmla="*/ 1145976 h 6812607"/>
              <a:gd name="connsiteX10514" fmla="*/ 2902148 w 6682383"/>
              <a:gd name="connsiteY10514" fmla="*/ 1144116 h 6812607"/>
              <a:gd name="connsiteX10515" fmla="*/ 5830342 w 6682383"/>
              <a:gd name="connsiteY10515" fmla="*/ 1142256 h 6812607"/>
              <a:gd name="connsiteX10516" fmla="*/ 5834062 w 6682383"/>
              <a:gd name="connsiteY10516" fmla="*/ 1149697 h 6812607"/>
              <a:gd name="connsiteX10517" fmla="*/ 5826621 w 6682383"/>
              <a:gd name="connsiteY10517" fmla="*/ 1149697 h 6812607"/>
              <a:gd name="connsiteX10518" fmla="*/ 5830342 w 6682383"/>
              <a:gd name="connsiteY10518" fmla="*/ 1142256 h 6812607"/>
              <a:gd name="connsiteX10519" fmla="*/ 5395019 w 6682383"/>
              <a:gd name="connsiteY10519" fmla="*/ 1142256 h 6812607"/>
              <a:gd name="connsiteX10520" fmla="*/ 5395019 w 6682383"/>
              <a:gd name="connsiteY10520" fmla="*/ 1149697 h 6812607"/>
              <a:gd name="connsiteX10521" fmla="*/ 5395019 w 6682383"/>
              <a:gd name="connsiteY10521" fmla="*/ 1164580 h 6812607"/>
              <a:gd name="connsiteX10522" fmla="*/ 5387578 w 6682383"/>
              <a:gd name="connsiteY10522" fmla="*/ 1164580 h 6812607"/>
              <a:gd name="connsiteX10523" fmla="*/ 5380136 w 6682383"/>
              <a:gd name="connsiteY10523" fmla="*/ 1149697 h 6812607"/>
              <a:gd name="connsiteX10524" fmla="*/ 3884415 w 6682383"/>
              <a:gd name="connsiteY10524" fmla="*/ 1142256 h 6812607"/>
              <a:gd name="connsiteX10525" fmla="*/ 3884415 w 6682383"/>
              <a:gd name="connsiteY10525" fmla="*/ 1149697 h 6812607"/>
              <a:gd name="connsiteX10526" fmla="*/ 3888135 w 6682383"/>
              <a:gd name="connsiteY10526" fmla="*/ 1145976 h 6812607"/>
              <a:gd name="connsiteX10527" fmla="*/ 3891855 w 6682383"/>
              <a:gd name="connsiteY10527" fmla="*/ 1142256 h 6812607"/>
              <a:gd name="connsiteX10528" fmla="*/ 3869532 w 6682383"/>
              <a:gd name="connsiteY10528" fmla="*/ 1142256 h 6812607"/>
              <a:gd name="connsiteX10529" fmla="*/ 3862090 w 6682383"/>
              <a:gd name="connsiteY10529" fmla="*/ 1149697 h 6812607"/>
              <a:gd name="connsiteX10530" fmla="*/ 3862090 w 6682383"/>
              <a:gd name="connsiteY10530" fmla="*/ 1153418 h 6812607"/>
              <a:gd name="connsiteX10531" fmla="*/ 3869532 w 6682383"/>
              <a:gd name="connsiteY10531" fmla="*/ 1157138 h 6812607"/>
              <a:gd name="connsiteX10532" fmla="*/ 3869532 w 6682383"/>
              <a:gd name="connsiteY10532" fmla="*/ 1149697 h 6812607"/>
              <a:gd name="connsiteX10533" fmla="*/ 3869532 w 6682383"/>
              <a:gd name="connsiteY10533" fmla="*/ 1142256 h 6812607"/>
              <a:gd name="connsiteX10534" fmla="*/ 2969121 w 6682383"/>
              <a:gd name="connsiteY10534" fmla="*/ 1142256 h 6812607"/>
              <a:gd name="connsiteX10535" fmla="*/ 2969121 w 6682383"/>
              <a:gd name="connsiteY10535" fmla="*/ 1157138 h 6812607"/>
              <a:gd name="connsiteX10536" fmla="*/ 2969121 w 6682383"/>
              <a:gd name="connsiteY10536" fmla="*/ 1164580 h 6812607"/>
              <a:gd name="connsiteX10537" fmla="*/ 2976562 w 6682383"/>
              <a:gd name="connsiteY10537" fmla="*/ 1172021 h 6812607"/>
              <a:gd name="connsiteX10538" fmla="*/ 2969121 w 6682383"/>
              <a:gd name="connsiteY10538" fmla="*/ 1172021 h 6812607"/>
              <a:gd name="connsiteX10539" fmla="*/ 2961680 w 6682383"/>
              <a:gd name="connsiteY10539" fmla="*/ 1179463 h 6812607"/>
              <a:gd name="connsiteX10540" fmla="*/ 2946797 w 6682383"/>
              <a:gd name="connsiteY10540" fmla="*/ 1179463 h 6812607"/>
              <a:gd name="connsiteX10541" fmla="*/ 2946797 w 6682383"/>
              <a:gd name="connsiteY10541" fmla="*/ 1164580 h 6812607"/>
              <a:gd name="connsiteX10542" fmla="*/ 2961680 w 6682383"/>
              <a:gd name="connsiteY10542" fmla="*/ 1153418 h 6812607"/>
              <a:gd name="connsiteX10543" fmla="*/ 2965400 w 6682383"/>
              <a:gd name="connsiteY10543" fmla="*/ 1149697 h 6812607"/>
              <a:gd name="connsiteX10544" fmla="*/ 2969121 w 6682383"/>
              <a:gd name="connsiteY10544" fmla="*/ 1142256 h 6812607"/>
              <a:gd name="connsiteX10545" fmla="*/ 2024063 w 6682383"/>
              <a:gd name="connsiteY10545" fmla="*/ 1142256 h 6812607"/>
              <a:gd name="connsiteX10546" fmla="*/ 2024063 w 6682383"/>
              <a:gd name="connsiteY10546" fmla="*/ 1149697 h 6812607"/>
              <a:gd name="connsiteX10547" fmla="*/ 2016621 w 6682383"/>
              <a:gd name="connsiteY10547" fmla="*/ 1145976 h 6812607"/>
              <a:gd name="connsiteX10548" fmla="*/ 2024063 w 6682383"/>
              <a:gd name="connsiteY10548" fmla="*/ 1142256 h 6812607"/>
              <a:gd name="connsiteX10549" fmla="*/ 5428448 w 6682383"/>
              <a:gd name="connsiteY10549" fmla="*/ 1138478 h 6812607"/>
              <a:gd name="connsiteX10550" fmla="*/ 5428506 w 6682383"/>
              <a:gd name="connsiteY10550" fmla="*/ 1138535 h 6812607"/>
              <a:gd name="connsiteX10551" fmla="*/ 5432226 w 6682383"/>
              <a:gd name="connsiteY10551" fmla="*/ 1142256 h 6812607"/>
              <a:gd name="connsiteX10552" fmla="*/ 5424785 w 6682383"/>
              <a:gd name="connsiteY10552" fmla="*/ 1134814 h 6812607"/>
              <a:gd name="connsiteX10553" fmla="*/ 5425715 w 6682383"/>
              <a:gd name="connsiteY10553" fmla="*/ 1135744 h 6812607"/>
              <a:gd name="connsiteX10554" fmla="*/ 5428448 w 6682383"/>
              <a:gd name="connsiteY10554" fmla="*/ 1138478 h 6812607"/>
              <a:gd name="connsiteX10555" fmla="*/ 4196953 w 6682383"/>
              <a:gd name="connsiteY10555" fmla="*/ 1134814 h 6812607"/>
              <a:gd name="connsiteX10556" fmla="*/ 4204395 w 6682383"/>
              <a:gd name="connsiteY10556" fmla="*/ 1142256 h 6812607"/>
              <a:gd name="connsiteX10557" fmla="*/ 4204395 w 6682383"/>
              <a:gd name="connsiteY10557" fmla="*/ 1134814 h 6812607"/>
              <a:gd name="connsiteX10558" fmla="*/ 4196953 w 6682383"/>
              <a:gd name="connsiteY10558" fmla="*/ 1134814 h 6812607"/>
              <a:gd name="connsiteX10559" fmla="*/ 3839766 w 6682383"/>
              <a:gd name="connsiteY10559" fmla="*/ 1134814 h 6812607"/>
              <a:gd name="connsiteX10560" fmla="*/ 3839766 w 6682383"/>
              <a:gd name="connsiteY10560" fmla="*/ 1142256 h 6812607"/>
              <a:gd name="connsiteX10561" fmla="*/ 3847207 w 6682383"/>
              <a:gd name="connsiteY10561" fmla="*/ 1142256 h 6812607"/>
              <a:gd name="connsiteX10562" fmla="*/ 3207246 w 6682383"/>
              <a:gd name="connsiteY10562" fmla="*/ 1134814 h 6812607"/>
              <a:gd name="connsiteX10563" fmla="*/ 3203526 w 6682383"/>
              <a:gd name="connsiteY10563" fmla="*/ 1138535 h 6812607"/>
              <a:gd name="connsiteX10564" fmla="*/ 3207246 w 6682383"/>
              <a:gd name="connsiteY10564" fmla="*/ 1142256 h 6812607"/>
              <a:gd name="connsiteX10565" fmla="*/ 3214687 w 6682383"/>
              <a:gd name="connsiteY10565" fmla="*/ 1142256 h 6812607"/>
              <a:gd name="connsiteX10566" fmla="*/ 3210967 w 6682383"/>
              <a:gd name="connsiteY10566" fmla="*/ 1138535 h 6812607"/>
              <a:gd name="connsiteX10567" fmla="*/ 3207246 w 6682383"/>
              <a:gd name="connsiteY10567" fmla="*/ 1134814 h 6812607"/>
              <a:gd name="connsiteX10568" fmla="*/ 5266655 w 6682383"/>
              <a:gd name="connsiteY10568" fmla="*/ 1130163 h 6812607"/>
              <a:gd name="connsiteX10569" fmla="*/ 5261074 w 6682383"/>
              <a:gd name="connsiteY10569" fmla="*/ 1134814 h 6812607"/>
              <a:gd name="connsiteX10570" fmla="*/ 5268515 w 6682383"/>
              <a:gd name="connsiteY10570" fmla="*/ 1142256 h 6812607"/>
              <a:gd name="connsiteX10571" fmla="*/ 5268515 w 6682383"/>
              <a:gd name="connsiteY10571" fmla="*/ 1131093 h 6812607"/>
              <a:gd name="connsiteX10572" fmla="*/ 5266655 w 6682383"/>
              <a:gd name="connsiteY10572" fmla="*/ 1130163 h 6812607"/>
              <a:gd name="connsiteX10573" fmla="*/ 3480718 w 6682383"/>
              <a:gd name="connsiteY10573" fmla="*/ 1130163 h 6812607"/>
              <a:gd name="connsiteX10574" fmla="*/ 3482578 w 6682383"/>
              <a:gd name="connsiteY10574" fmla="*/ 1131093 h 6812607"/>
              <a:gd name="connsiteX10575" fmla="*/ 3478857 w 6682383"/>
              <a:gd name="connsiteY10575" fmla="*/ 1138535 h 6812607"/>
              <a:gd name="connsiteX10576" fmla="*/ 3475137 w 6682383"/>
              <a:gd name="connsiteY10576" fmla="*/ 1134814 h 6812607"/>
              <a:gd name="connsiteX10577" fmla="*/ 3480718 w 6682383"/>
              <a:gd name="connsiteY10577" fmla="*/ 1130163 h 6812607"/>
              <a:gd name="connsiteX10578" fmla="*/ 5409902 w 6682383"/>
              <a:gd name="connsiteY10578" fmla="*/ 1127373 h 6812607"/>
              <a:gd name="connsiteX10579" fmla="*/ 5409902 w 6682383"/>
              <a:gd name="connsiteY10579" fmla="*/ 1142256 h 6812607"/>
              <a:gd name="connsiteX10580" fmla="*/ 5402461 w 6682383"/>
              <a:gd name="connsiteY10580" fmla="*/ 1134814 h 6812607"/>
              <a:gd name="connsiteX10581" fmla="*/ 5406181 w 6682383"/>
              <a:gd name="connsiteY10581" fmla="*/ 1131093 h 6812607"/>
              <a:gd name="connsiteX10582" fmla="*/ 5409902 w 6682383"/>
              <a:gd name="connsiteY10582" fmla="*/ 1127373 h 6812607"/>
              <a:gd name="connsiteX10583" fmla="*/ 5331767 w 6682383"/>
              <a:gd name="connsiteY10583" fmla="*/ 1127373 h 6812607"/>
              <a:gd name="connsiteX10584" fmla="*/ 5328047 w 6682383"/>
              <a:gd name="connsiteY10584" fmla="*/ 1134814 h 6812607"/>
              <a:gd name="connsiteX10585" fmla="*/ 5335488 w 6682383"/>
              <a:gd name="connsiteY10585" fmla="*/ 1134814 h 6812607"/>
              <a:gd name="connsiteX10586" fmla="*/ 5342929 w 6682383"/>
              <a:gd name="connsiteY10586" fmla="*/ 1134814 h 6812607"/>
              <a:gd name="connsiteX10587" fmla="*/ 5335488 w 6682383"/>
              <a:gd name="connsiteY10587" fmla="*/ 1127373 h 6812607"/>
              <a:gd name="connsiteX10588" fmla="*/ 5331767 w 6682383"/>
              <a:gd name="connsiteY10588" fmla="*/ 1127373 h 6812607"/>
              <a:gd name="connsiteX10589" fmla="*/ 5201543 w 6682383"/>
              <a:gd name="connsiteY10589" fmla="*/ 1127373 h 6812607"/>
              <a:gd name="connsiteX10590" fmla="*/ 5201543 w 6682383"/>
              <a:gd name="connsiteY10590" fmla="*/ 1134814 h 6812607"/>
              <a:gd name="connsiteX10591" fmla="*/ 5208984 w 6682383"/>
              <a:gd name="connsiteY10591" fmla="*/ 1134814 h 6812607"/>
              <a:gd name="connsiteX10592" fmla="*/ 5205263 w 6682383"/>
              <a:gd name="connsiteY10592" fmla="*/ 1127373 h 6812607"/>
              <a:gd name="connsiteX10593" fmla="*/ 5201543 w 6682383"/>
              <a:gd name="connsiteY10593" fmla="*/ 1127373 h 6812607"/>
              <a:gd name="connsiteX10594" fmla="*/ 3914180 w 6682383"/>
              <a:gd name="connsiteY10594" fmla="*/ 1127373 h 6812607"/>
              <a:gd name="connsiteX10595" fmla="*/ 3906738 w 6682383"/>
              <a:gd name="connsiteY10595" fmla="*/ 1134814 h 6812607"/>
              <a:gd name="connsiteX10596" fmla="*/ 3914180 w 6682383"/>
              <a:gd name="connsiteY10596" fmla="*/ 1134814 h 6812607"/>
              <a:gd name="connsiteX10597" fmla="*/ 3914180 w 6682383"/>
              <a:gd name="connsiteY10597" fmla="*/ 1127373 h 6812607"/>
              <a:gd name="connsiteX10598" fmla="*/ 3705820 w 6682383"/>
              <a:gd name="connsiteY10598" fmla="*/ 1127373 h 6812607"/>
              <a:gd name="connsiteX10599" fmla="*/ 3705820 w 6682383"/>
              <a:gd name="connsiteY10599" fmla="*/ 1134814 h 6812607"/>
              <a:gd name="connsiteX10600" fmla="*/ 3713262 w 6682383"/>
              <a:gd name="connsiteY10600" fmla="*/ 1127373 h 6812607"/>
              <a:gd name="connsiteX10601" fmla="*/ 3705820 w 6682383"/>
              <a:gd name="connsiteY10601" fmla="*/ 1127373 h 6812607"/>
              <a:gd name="connsiteX10602" fmla="*/ 3437930 w 6682383"/>
              <a:gd name="connsiteY10602" fmla="*/ 1127373 h 6812607"/>
              <a:gd name="connsiteX10603" fmla="*/ 3423048 w 6682383"/>
              <a:gd name="connsiteY10603" fmla="*/ 1134814 h 6812607"/>
              <a:gd name="connsiteX10604" fmla="*/ 3430488 w 6682383"/>
              <a:gd name="connsiteY10604" fmla="*/ 1134814 h 6812607"/>
              <a:gd name="connsiteX10605" fmla="*/ 3437930 w 6682383"/>
              <a:gd name="connsiteY10605" fmla="*/ 1127373 h 6812607"/>
              <a:gd name="connsiteX10606" fmla="*/ 3192364 w 6682383"/>
              <a:gd name="connsiteY10606" fmla="*/ 1127373 h 6812607"/>
              <a:gd name="connsiteX10607" fmla="*/ 3184922 w 6682383"/>
              <a:gd name="connsiteY10607" fmla="*/ 1134814 h 6812607"/>
              <a:gd name="connsiteX10608" fmla="*/ 3184922 w 6682383"/>
              <a:gd name="connsiteY10608" fmla="*/ 1142256 h 6812607"/>
              <a:gd name="connsiteX10609" fmla="*/ 3192364 w 6682383"/>
              <a:gd name="connsiteY10609" fmla="*/ 1134814 h 6812607"/>
              <a:gd name="connsiteX10610" fmla="*/ 3192364 w 6682383"/>
              <a:gd name="connsiteY10610" fmla="*/ 1127373 h 6812607"/>
              <a:gd name="connsiteX10611" fmla="*/ 2001738 w 6682383"/>
              <a:gd name="connsiteY10611" fmla="*/ 1127373 h 6812607"/>
              <a:gd name="connsiteX10612" fmla="*/ 2001738 w 6682383"/>
              <a:gd name="connsiteY10612" fmla="*/ 1134814 h 6812607"/>
              <a:gd name="connsiteX10613" fmla="*/ 1994297 w 6682383"/>
              <a:gd name="connsiteY10613" fmla="*/ 1134814 h 6812607"/>
              <a:gd name="connsiteX10614" fmla="*/ 2001738 w 6682383"/>
              <a:gd name="connsiteY10614" fmla="*/ 1127373 h 6812607"/>
              <a:gd name="connsiteX10615" fmla="*/ 3570945 w 6682383"/>
              <a:gd name="connsiteY10615" fmla="*/ 1123652 h 6812607"/>
              <a:gd name="connsiteX10616" fmla="*/ 3568154 w 6682383"/>
              <a:gd name="connsiteY10616" fmla="*/ 1127373 h 6812607"/>
              <a:gd name="connsiteX10617" fmla="*/ 3568154 w 6682383"/>
              <a:gd name="connsiteY10617" fmla="*/ 1138535 h 6812607"/>
              <a:gd name="connsiteX10618" fmla="*/ 3571875 w 6682383"/>
              <a:gd name="connsiteY10618" fmla="*/ 1142256 h 6812607"/>
              <a:gd name="connsiteX10619" fmla="*/ 3571875 w 6682383"/>
              <a:gd name="connsiteY10619" fmla="*/ 1138535 h 6812607"/>
              <a:gd name="connsiteX10620" fmla="*/ 3571875 w 6682383"/>
              <a:gd name="connsiteY10620" fmla="*/ 1127373 h 6812607"/>
              <a:gd name="connsiteX10621" fmla="*/ 3570945 w 6682383"/>
              <a:gd name="connsiteY10621" fmla="*/ 1123652 h 6812607"/>
              <a:gd name="connsiteX10622" fmla="*/ 4337410 w 6682383"/>
              <a:gd name="connsiteY10622" fmla="*/ 1122722 h 6812607"/>
              <a:gd name="connsiteX10623" fmla="*/ 4334619 w 6682383"/>
              <a:gd name="connsiteY10623" fmla="*/ 1123652 h 6812607"/>
              <a:gd name="connsiteX10624" fmla="*/ 4330898 w 6682383"/>
              <a:gd name="connsiteY10624" fmla="*/ 1131093 h 6812607"/>
              <a:gd name="connsiteX10625" fmla="*/ 4338340 w 6682383"/>
              <a:gd name="connsiteY10625" fmla="*/ 1134814 h 6812607"/>
              <a:gd name="connsiteX10626" fmla="*/ 4338340 w 6682383"/>
              <a:gd name="connsiteY10626" fmla="*/ 1127373 h 6812607"/>
              <a:gd name="connsiteX10627" fmla="*/ 4337410 w 6682383"/>
              <a:gd name="connsiteY10627" fmla="*/ 1122722 h 6812607"/>
              <a:gd name="connsiteX10628" fmla="*/ 3011910 w 6682383"/>
              <a:gd name="connsiteY10628" fmla="*/ 1122722 h 6812607"/>
              <a:gd name="connsiteX10629" fmla="*/ 3013770 w 6682383"/>
              <a:gd name="connsiteY10629" fmla="*/ 1123652 h 6812607"/>
              <a:gd name="connsiteX10630" fmla="*/ 3006328 w 6682383"/>
              <a:gd name="connsiteY10630" fmla="*/ 1134814 h 6812607"/>
              <a:gd name="connsiteX10631" fmla="*/ 2998887 w 6682383"/>
              <a:gd name="connsiteY10631" fmla="*/ 1134814 h 6812607"/>
              <a:gd name="connsiteX10632" fmla="*/ 2998887 w 6682383"/>
              <a:gd name="connsiteY10632" fmla="*/ 1131093 h 6812607"/>
              <a:gd name="connsiteX10633" fmla="*/ 3006328 w 6682383"/>
              <a:gd name="connsiteY10633" fmla="*/ 1127373 h 6812607"/>
              <a:gd name="connsiteX10634" fmla="*/ 3011910 w 6682383"/>
              <a:gd name="connsiteY10634" fmla="*/ 1122722 h 6812607"/>
              <a:gd name="connsiteX10635" fmla="*/ 5677793 w 6682383"/>
              <a:gd name="connsiteY10635" fmla="*/ 1119931 h 6812607"/>
              <a:gd name="connsiteX10636" fmla="*/ 5681513 w 6682383"/>
              <a:gd name="connsiteY10636" fmla="*/ 1127373 h 6812607"/>
              <a:gd name="connsiteX10637" fmla="*/ 5685234 w 6682383"/>
              <a:gd name="connsiteY10637" fmla="*/ 1119931 h 6812607"/>
              <a:gd name="connsiteX10638" fmla="*/ 5298281 w 6682383"/>
              <a:gd name="connsiteY10638" fmla="*/ 1119931 h 6812607"/>
              <a:gd name="connsiteX10639" fmla="*/ 5298281 w 6682383"/>
              <a:gd name="connsiteY10639" fmla="*/ 1127373 h 6812607"/>
              <a:gd name="connsiteX10640" fmla="*/ 5305722 w 6682383"/>
              <a:gd name="connsiteY10640" fmla="*/ 1127373 h 6812607"/>
              <a:gd name="connsiteX10641" fmla="*/ 5298281 w 6682383"/>
              <a:gd name="connsiteY10641" fmla="*/ 1119931 h 6812607"/>
              <a:gd name="connsiteX10642" fmla="*/ 3326308 w 6682383"/>
              <a:gd name="connsiteY10642" fmla="*/ 1119931 h 6812607"/>
              <a:gd name="connsiteX10643" fmla="*/ 3326308 w 6682383"/>
              <a:gd name="connsiteY10643" fmla="*/ 1134814 h 6812607"/>
              <a:gd name="connsiteX10644" fmla="*/ 3330029 w 6682383"/>
              <a:gd name="connsiteY10644" fmla="*/ 1123652 h 6812607"/>
              <a:gd name="connsiteX10645" fmla="*/ 3326308 w 6682383"/>
              <a:gd name="connsiteY10645" fmla="*/ 1119931 h 6812607"/>
              <a:gd name="connsiteX10646" fmla="*/ 3199805 w 6682383"/>
              <a:gd name="connsiteY10646" fmla="*/ 1119931 h 6812607"/>
              <a:gd name="connsiteX10647" fmla="*/ 3199805 w 6682383"/>
              <a:gd name="connsiteY10647" fmla="*/ 1127373 h 6812607"/>
              <a:gd name="connsiteX10648" fmla="*/ 3210967 w 6682383"/>
              <a:gd name="connsiteY10648" fmla="*/ 1131093 h 6812607"/>
              <a:gd name="connsiteX10649" fmla="*/ 3214687 w 6682383"/>
              <a:gd name="connsiteY10649" fmla="*/ 1119931 h 6812607"/>
              <a:gd name="connsiteX10650" fmla="*/ 3199805 w 6682383"/>
              <a:gd name="connsiteY10650" fmla="*/ 1119931 h 6812607"/>
              <a:gd name="connsiteX10651" fmla="*/ 5859177 w 6682383"/>
              <a:gd name="connsiteY10651" fmla="*/ 1117141 h 6812607"/>
              <a:gd name="connsiteX10652" fmla="*/ 5863828 w 6682383"/>
              <a:gd name="connsiteY10652" fmla="*/ 1119931 h 6812607"/>
              <a:gd name="connsiteX10653" fmla="*/ 5871269 w 6682383"/>
              <a:gd name="connsiteY10653" fmla="*/ 1127373 h 6812607"/>
              <a:gd name="connsiteX10654" fmla="*/ 5863828 w 6682383"/>
              <a:gd name="connsiteY10654" fmla="*/ 1127373 h 6812607"/>
              <a:gd name="connsiteX10655" fmla="*/ 5863828 w 6682383"/>
              <a:gd name="connsiteY10655" fmla="*/ 1134814 h 6812607"/>
              <a:gd name="connsiteX10656" fmla="*/ 5860107 w 6682383"/>
              <a:gd name="connsiteY10656" fmla="*/ 1123652 h 6812607"/>
              <a:gd name="connsiteX10657" fmla="*/ 5859177 w 6682383"/>
              <a:gd name="connsiteY10657" fmla="*/ 1117141 h 6812607"/>
              <a:gd name="connsiteX10658" fmla="*/ 3474207 w 6682383"/>
              <a:gd name="connsiteY10658" fmla="*/ 1115280 h 6812607"/>
              <a:gd name="connsiteX10659" fmla="*/ 3475137 w 6682383"/>
              <a:gd name="connsiteY10659" fmla="*/ 1119931 h 6812607"/>
              <a:gd name="connsiteX10660" fmla="*/ 3467695 w 6682383"/>
              <a:gd name="connsiteY10660" fmla="*/ 1127373 h 6812607"/>
              <a:gd name="connsiteX10661" fmla="*/ 3467695 w 6682383"/>
              <a:gd name="connsiteY10661" fmla="*/ 1119931 h 6812607"/>
              <a:gd name="connsiteX10662" fmla="*/ 3471416 w 6682383"/>
              <a:gd name="connsiteY10662" fmla="*/ 1116211 h 6812607"/>
              <a:gd name="connsiteX10663" fmla="*/ 3474207 w 6682383"/>
              <a:gd name="connsiteY10663" fmla="*/ 1115280 h 6812607"/>
              <a:gd name="connsiteX10664" fmla="*/ 5886152 w 6682383"/>
              <a:gd name="connsiteY10664" fmla="*/ 1112490 h 6812607"/>
              <a:gd name="connsiteX10665" fmla="*/ 5901035 w 6682383"/>
              <a:gd name="connsiteY10665" fmla="*/ 1119931 h 6812607"/>
              <a:gd name="connsiteX10666" fmla="*/ 5908476 w 6682383"/>
              <a:gd name="connsiteY10666" fmla="*/ 1127373 h 6812607"/>
              <a:gd name="connsiteX10667" fmla="*/ 5904756 w 6682383"/>
              <a:gd name="connsiteY10667" fmla="*/ 1127373 h 6812607"/>
              <a:gd name="connsiteX10668" fmla="*/ 5901035 w 6682383"/>
              <a:gd name="connsiteY10668" fmla="*/ 1127373 h 6812607"/>
              <a:gd name="connsiteX10669" fmla="*/ 5893593 w 6682383"/>
              <a:gd name="connsiteY10669" fmla="*/ 1119931 h 6812607"/>
              <a:gd name="connsiteX10670" fmla="*/ 5882431 w 6682383"/>
              <a:gd name="connsiteY10670" fmla="*/ 1116211 h 6812607"/>
              <a:gd name="connsiteX10671" fmla="*/ 5886152 w 6682383"/>
              <a:gd name="connsiteY10671" fmla="*/ 1112490 h 6812607"/>
              <a:gd name="connsiteX10672" fmla="*/ 5722441 w 6682383"/>
              <a:gd name="connsiteY10672" fmla="*/ 1112490 h 6812607"/>
              <a:gd name="connsiteX10673" fmla="*/ 5715000 w 6682383"/>
              <a:gd name="connsiteY10673" fmla="*/ 1116211 h 6812607"/>
              <a:gd name="connsiteX10674" fmla="*/ 5715000 w 6682383"/>
              <a:gd name="connsiteY10674" fmla="*/ 1119931 h 6812607"/>
              <a:gd name="connsiteX10675" fmla="*/ 5722441 w 6682383"/>
              <a:gd name="connsiteY10675" fmla="*/ 1119931 h 6812607"/>
              <a:gd name="connsiteX10676" fmla="*/ 5722441 w 6682383"/>
              <a:gd name="connsiteY10676" fmla="*/ 1112490 h 6812607"/>
              <a:gd name="connsiteX10677" fmla="*/ 5335488 w 6682383"/>
              <a:gd name="connsiteY10677" fmla="*/ 1105048 h 6812607"/>
              <a:gd name="connsiteX10678" fmla="*/ 5335488 w 6682383"/>
              <a:gd name="connsiteY10678" fmla="*/ 1112490 h 6812607"/>
              <a:gd name="connsiteX10679" fmla="*/ 5342929 w 6682383"/>
              <a:gd name="connsiteY10679" fmla="*/ 1112490 h 6812607"/>
              <a:gd name="connsiteX10680" fmla="*/ 5342929 w 6682383"/>
              <a:gd name="connsiteY10680" fmla="*/ 1108769 h 6812607"/>
              <a:gd name="connsiteX10681" fmla="*/ 5335488 w 6682383"/>
              <a:gd name="connsiteY10681" fmla="*/ 1105048 h 6812607"/>
              <a:gd name="connsiteX10682" fmla="*/ 3765352 w 6682383"/>
              <a:gd name="connsiteY10682" fmla="*/ 1105048 h 6812607"/>
              <a:gd name="connsiteX10683" fmla="*/ 3772793 w 6682383"/>
              <a:gd name="connsiteY10683" fmla="*/ 1112490 h 6812607"/>
              <a:gd name="connsiteX10684" fmla="*/ 3787676 w 6682383"/>
              <a:gd name="connsiteY10684" fmla="*/ 1105048 h 6812607"/>
              <a:gd name="connsiteX10685" fmla="*/ 3296543 w 6682383"/>
              <a:gd name="connsiteY10685" fmla="*/ 1105048 h 6812607"/>
              <a:gd name="connsiteX10686" fmla="*/ 3296543 w 6682383"/>
              <a:gd name="connsiteY10686" fmla="*/ 1112490 h 6812607"/>
              <a:gd name="connsiteX10687" fmla="*/ 3303984 w 6682383"/>
              <a:gd name="connsiteY10687" fmla="*/ 1112490 h 6812607"/>
              <a:gd name="connsiteX10688" fmla="*/ 3140274 w 6682383"/>
              <a:gd name="connsiteY10688" fmla="*/ 1105048 h 6812607"/>
              <a:gd name="connsiteX10689" fmla="*/ 3132832 w 6682383"/>
              <a:gd name="connsiteY10689" fmla="*/ 1112490 h 6812607"/>
              <a:gd name="connsiteX10690" fmla="*/ 3121670 w 6682383"/>
              <a:gd name="connsiteY10690" fmla="*/ 1123652 h 6812607"/>
              <a:gd name="connsiteX10691" fmla="*/ 3110508 w 6682383"/>
              <a:gd name="connsiteY10691" fmla="*/ 1127373 h 6812607"/>
              <a:gd name="connsiteX10692" fmla="*/ 3095625 w 6682383"/>
              <a:gd name="connsiteY10692" fmla="*/ 1142256 h 6812607"/>
              <a:gd name="connsiteX10693" fmla="*/ 3088184 w 6682383"/>
              <a:gd name="connsiteY10693" fmla="*/ 1149697 h 6812607"/>
              <a:gd name="connsiteX10694" fmla="*/ 3080742 w 6682383"/>
              <a:gd name="connsiteY10694" fmla="*/ 1153418 h 6812607"/>
              <a:gd name="connsiteX10695" fmla="*/ 3073301 w 6682383"/>
              <a:gd name="connsiteY10695" fmla="*/ 1157138 h 6812607"/>
              <a:gd name="connsiteX10696" fmla="*/ 3065859 w 6682383"/>
              <a:gd name="connsiteY10696" fmla="*/ 1149697 h 6812607"/>
              <a:gd name="connsiteX10697" fmla="*/ 3073301 w 6682383"/>
              <a:gd name="connsiteY10697" fmla="*/ 1142256 h 6812607"/>
              <a:gd name="connsiteX10698" fmla="*/ 3084463 w 6682383"/>
              <a:gd name="connsiteY10698" fmla="*/ 1127373 h 6812607"/>
              <a:gd name="connsiteX10699" fmla="*/ 3088184 w 6682383"/>
              <a:gd name="connsiteY10699" fmla="*/ 1127373 h 6812607"/>
              <a:gd name="connsiteX10700" fmla="*/ 3125391 w 6682383"/>
              <a:gd name="connsiteY10700" fmla="*/ 1112490 h 6812607"/>
              <a:gd name="connsiteX10701" fmla="*/ 3043535 w 6682383"/>
              <a:gd name="connsiteY10701" fmla="*/ 1105048 h 6812607"/>
              <a:gd name="connsiteX10702" fmla="*/ 3043535 w 6682383"/>
              <a:gd name="connsiteY10702" fmla="*/ 1112490 h 6812607"/>
              <a:gd name="connsiteX10703" fmla="*/ 3028652 w 6682383"/>
              <a:gd name="connsiteY10703" fmla="*/ 1112490 h 6812607"/>
              <a:gd name="connsiteX10704" fmla="*/ 3480718 w 6682383"/>
              <a:gd name="connsiteY10704" fmla="*/ 1101328 h 6812607"/>
              <a:gd name="connsiteX10705" fmla="*/ 3467695 w 6682383"/>
              <a:gd name="connsiteY10705" fmla="*/ 1105048 h 6812607"/>
              <a:gd name="connsiteX10706" fmla="*/ 3460255 w 6682383"/>
              <a:gd name="connsiteY10706" fmla="*/ 1116211 h 6812607"/>
              <a:gd name="connsiteX10707" fmla="*/ 3452812 w 6682383"/>
              <a:gd name="connsiteY10707" fmla="*/ 1119931 h 6812607"/>
              <a:gd name="connsiteX10708" fmla="*/ 3452812 w 6682383"/>
              <a:gd name="connsiteY10708" fmla="*/ 1127373 h 6812607"/>
              <a:gd name="connsiteX10709" fmla="*/ 3460255 w 6682383"/>
              <a:gd name="connsiteY10709" fmla="*/ 1123652 h 6812607"/>
              <a:gd name="connsiteX10710" fmla="*/ 3449092 w 6682383"/>
              <a:gd name="connsiteY10710" fmla="*/ 1134814 h 6812607"/>
              <a:gd name="connsiteX10711" fmla="*/ 3430488 w 6682383"/>
              <a:gd name="connsiteY10711" fmla="*/ 1142256 h 6812607"/>
              <a:gd name="connsiteX10712" fmla="*/ 3423048 w 6682383"/>
              <a:gd name="connsiteY10712" fmla="*/ 1149697 h 6812607"/>
              <a:gd name="connsiteX10713" fmla="*/ 3415605 w 6682383"/>
              <a:gd name="connsiteY10713" fmla="*/ 1157138 h 6812607"/>
              <a:gd name="connsiteX10714" fmla="*/ 3400723 w 6682383"/>
              <a:gd name="connsiteY10714" fmla="*/ 1157138 h 6812607"/>
              <a:gd name="connsiteX10715" fmla="*/ 3385840 w 6682383"/>
              <a:gd name="connsiteY10715" fmla="*/ 1164580 h 6812607"/>
              <a:gd name="connsiteX10716" fmla="*/ 3363516 w 6682383"/>
              <a:gd name="connsiteY10716" fmla="*/ 1179463 h 6812607"/>
              <a:gd name="connsiteX10717" fmla="*/ 3367236 w 6682383"/>
              <a:gd name="connsiteY10717" fmla="*/ 1186904 h 6812607"/>
              <a:gd name="connsiteX10718" fmla="*/ 3378398 w 6682383"/>
              <a:gd name="connsiteY10718" fmla="*/ 1186904 h 6812607"/>
              <a:gd name="connsiteX10719" fmla="*/ 3378398 w 6682383"/>
              <a:gd name="connsiteY10719" fmla="*/ 1194345 h 6812607"/>
              <a:gd name="connsiteX10720" fmla="*/ 3363516 w 6682383"/>
              <a:gd name="connsiteY10720" fmla="*/ 1205507 h 6812607"/>
              <a:gd name="connsiteX10721" fmla="*/ 3356074 w 6682383"/>
              <a:gd name="connsiteY10721" fmla="*/ 1209228 h 6812607"/>
              <a:gd name="connsiteX10722" fmla="*/ 3356074 w 6682383"/>
              <a:gd name="connsiteY10722" fmla="*/ 1216670 h 6812607"/>
              <a:gd name="connsiteX10723" fmla="*/ 3363516 w 6682383"/>
              <a:gd name="connsiteY10723" fmla="*/ 1216670 h 6812607"/>
              <a:gd name="connsiteX10724" fmla="*/ 3378398 w 6682383"/>
              <a:gd name="connsiteY10724" fmla="*/ 1209228 h 6812607"/>
              <a:gd name="connsiteX10725" fmla="*/ 3385840 w 6682383"/>
              <a:gd name="connsiteY10725" fmla="*/ 1201787 h 6812607"/>
              <a:gd name="connsiteX10726" fmla="*/ 3393281 w 6682383"/>
              <a:gd name="connsiteY10726" fmla="*/ 1201787 h 6812607"/>
              <a:gd name="connsiteX10727" fmla="*/ 3408165 w 6682383"/>
              <a:gd name="connsiteY10727" fmla="*/ 1194345 h 6812607"/>
              <a:gd name="connsiteX10728" fmla="*/ 3423048 w 6682383"/>
              <a:gd name="connsiteY10728" fmla="*/ 1186904 h 6812607"/>
              <a:gd name="connsiteX10729" fmla="*/ 3426767 w 6682383"/>
              <a:gd name="connsiteY10729" fmla="*/ 1194345 h 6812607"/>
              <a:gd name="connsiteX10730" fmla="*/ 3430488 w 6682383"/>
              <a:gd name="connsiteY10730" fmla="*/ 1198066 h 6812607"/>
              <a:gd name="connsiteX10731" fmla="*/ 3434013 w 6682383"/>
              <a:gd name="connsiteY10731" fmla="*/ 1197479 h 6812607"/>
              <a:gd name="connsiteX10732" fmla="*/ 3430488 w 6682383"/>
              <a:gd name="connsiteY10732" fmla="*/ 1186904 h 6812607"/>
              <a:gd name="connsiteX10733" fmla="*/ 3423048 w 6682383"/>
              <a:gd name="connsiteY10733" fmla="*/ 1172021 h 6812607"/>
              <a:gd name="connsiteX10734" fmla="*/ 3423048 w 6682383"/>
              <a:gd name="connsiteY10734" fmla="*/ 1164580 h 6812607"/>
              <a:gd name="connsiteX10735" fmla="*/ 3430488 w 6682383"/>
              <a:gd name="connsiteY10735" fmla="*/ 1157138 h 6812607"/>
              <a:gd name="connsiteX10736" fmla="*/ 3437930 w 6682383"/>
              <a:gd name="connsiteY10736" fmla="*/ 1149697 h 6812607"/>
              <a:gd name="connsiteX10737" fmla="*/ 3437930 w 6682383"/>
              <a:gd name="connsiteY10737" fmla="*/ 1164580 h 6812607"/>
              <a:gd name="connsiteX10738" fmla="*/ 3430488 w 6682383"/>
              <a:gd name="connsiteY10738" fmla="*/ 1172021 h 6812607"/>
              <a:gd name="connsiteX10739" fmla="*/ 3437930 w 6682383"/>
              <a:gd name="connsiteY10739" fmla="*/ 1172021 h 6812607"/>
              <a:gd name="connsiteX10740" fmla="*/ 3445371 w 6682383"/>
              <a:gd name="connsiteY10740" fmla="*/ 1179463 h 6812607"/>
              <a:gd name="connsiteX10741" fmla="*/ 3460255 w 6682383"/>
              <a:gd name="connsiteY10741" fmla="*/ 1194345 h 6812607"/>
              <a:gd name="connsiteX10742" fmla="*/ 3482578 w 6682383"/>
              <a:gd name="connsiteY10742" fmla="*/ 1194345 h 6812607"/>
              <a:gd name="connsiteX10743" fmla="*/ 3497461 w 6682383"/>
              <a:gd name="connsiteY10743" fmla="*/ 1186904 h 6812607"/>
              <a:gd name="connsiteX10744" fmla="*/ 3504902 w 6682383"/>
              <a:gd name="connsiteY10744" fmla="*/ 1186904 h 6812607"/>
              <a:gd name="connsiteX10745" fmla="*/ 3519785 w 6682383"/>
              <a:gd name="connsiteY10745" fmla="*/ 1179463 h 6812607"/>
              <a:gd name="connsiteX10746" fmla="*/ 3527226 w 6682383"/>
              <a:gd name="connsiteY10746" fmla="*/ 1179463 h 6812607"/>
              <a:gd name="connsiteX10747" fmla="*/ 3530947 w 6682383"/>
              <a:gd name="connsiteY10747" fmla="*/ 1172021 h 6812607"/>
              <a:gd name="connsiteX10748" fmla="*/ 3534668 w 6682383"/>
              <a:gd name="connsiteY10748" fmla="*/ 1157138 h 6812607"/>
              <a:gd name="connsiteX10749" fmla="*/ 3534668 w 6682383"/>
              <a:gd name="connsiteY10749" fmla="*/ 1119931 h 6812607"/>
              <a:gd name="connsiteX10750" fmla="*/ 3523507 w 6682383"/>
              <a:gd name="connsiteY10750" fmla="*/ 1116211 h 6812607"/>
              <a:gd name="connsiteX10751" fmla="*/ 3527226 w 6682383"/>
              <a:gd name="connsiteY10751" fmla="*/ 1127373 h 6812607"/>
              <a:gd name="connsiteX10752" fmla="*/ 3527226 w 6682383"/>
              <a:gd name="connsiteY10752" fmla="*/ 1134814 h 6812607"/>
              <a:gd name="connsiteX10753" fmla="*/ 3519785 w 6682383"/>
              <a:gd name="connsiteY10753" fmla="*/ 1134814 h 6812607"/>
              <a:gd name="connsiteX10754" fmla="*/ 3519785 w 6682383"/>
              <a:gd name="connsiteY10754" fmla="*/ 1145976 h 6812607"/>
              <a:gd name="connsiteX10755" fmla="*/ 3519785 w 6682383"/>
              <a:gd name="connsiteY10755" fmla="*/ 1157138 h 6812607"/>
              <a:gd name="connsiteX10756" fmla="*/ 3519785 w 6682383"/>
              <a:gd name="connsiteY10756" fmla="*/ 1164580 h 6812607"/>
              <a:gd name="connsiteX10757" fmla="*/ 3504902 w 6682383"/>
              <a:gd name="connsiteY10757" fmla="*/ 1164580 h 6812607"/>
              <a:gd name="connsiteX10758" fmla="*/ 3497461 w 6682383"/>
              <a:gd name="connsiteY10758" fmla="*/ 1172021 h 6812607"/>
              <a:gd name="connsiteX10759" fmla="*/ 3497461 w 6682383"/>
              <a:gd name="connsiteY10759" fmla="*/ 1168300 h 6812607"/>
              <a:gd name="connsiteX10760" fmla="*/ 3490019 w 6682383"/>
              <a:gd name="connsiteY10760" fmla="*/ 1164580 h 6812607"/>
              <a:gd name="connsiteX10761" fmla="*/ 3497461 w 6682383"/>
              <a:gd name="connsiteY10761" fmla="*/ 1157138 h 6812607"/>
              <a:gd name="connsiteX10762" fmla="*/ 3497461 w 6682383"/>
              <a:gd name="connsiteY10762" fmla="*/ 1149697 h 6812607"/>
              <a:gd name="connsiteX10763" fmla="*/ 3504902 w 6682383"/>
              <a:gd name="connsiteY10763" fmla="*/ 1142256 h 6812607"/>
              <a:gd name="connsiteX10764" fmla="*/ 3512344 w 6682383"/>
              <a:gd name="connsiteY10764" fmla="*/ 1134814 h 6812607"/>
              <a:gd name="connsiteX10765" fmla="*/ 3508623 w 6682383"/>
              <a:gd name="connsiteY10765" fmla="*/ 1123652 h 6812607"/>
              <a:gd name="connsiteX10766" fmla="*/ 3497461 w 6682383"/>
              <a:gd name="connsiteY10766" fmla="*/ 1119931 h 6812607"/>
              <a:gd name="connsiteX10767" fmla="*/ 3497461 w 6682383"/>
              <a:gd name="connsiteY10767" fmla="*/ 1112490 h 6812607"/>
              <a:gd name="connsiteX10768" fmla="*/ 3490019 w 6682383"/>
              <a:gd name="connsiteY10768" fmla="*/ 1105048 h 6812607"/>
              <a:gd name="connsiteX10769" fmla="*/ 3480718 w 6682383"/>
              <a:gd name="connsiteY10769" fmla="*/ 1101328 h 6812607"/>
              <a:gd name="connsiteX10770" fmla="*/ 2923543 w 6682383"/>
              <a:gd name="connsiteY10770" fmla="*/ 1101328 h 6812607"/>
              <a:gd name="connsiteX10771" fmla="*/ 2928193 w 6682383"/>
              <a:gd name="connsiteY10771" fmla="*/ 1105048 h 6812607"/>
              <a:gd name="connsiteX10772" fmla="*/ 2931914 w 6682383"/>
              <a:gd name="connsiteY10772" fmla="*/ 1112490 h 6812607"/>
              <a:gd name="connsiteX10773" fmla="*/ 2931914 w 6682383"/>
              <a:gd name="connsiteY10773" fmla="*/ 1119931 h 6812607"/>
              <a:gd name="connsiteX10774" fmla="*/ 2924473 w 6682383"/>
              <a:gd name="connsiteY10774" fmla="*/ 1127373 h 6812607"/>
              <a:gd name="connsiteX10775" fmla="*/ 2924473 w 6682383"/>
              <a:gd name="connsiteY10775" fmla="*/ 1142256 h 6812607"/>
              <a:gd name="connsiteX10776" fmla="*/ 2913310 w 6682383"/>
              <a:gd name="connsiteY10776" fmla="*/ 1145976 h 6812607"/>
              <a:gd name="connsiteX10777" fmla="*/ 2909590 w 6682383"/>
              <a:gd name="connsiteY10777" fmla="*/ 1138535 h 6812607"/>
              <a:gd name="connsiteX10778" fmla="*/ 2917031 w 6682383"/>
              <a:gd name="connsiteY10778" fmla="*/ 1134814 h 6812607"/>
              <a:gd name="connsiteX10779" fmla="*/ 2917031 w 6682383"/>
              <a:gd name="connsiteY10779" fmla="*/ 1105048 h 6812607"/>
              <a:gd name="connsiteX10780" fmla="*/ 2923543 w 6682383"/>
              <a:gd name="connsiteY10780" fmla="*/ 1101328 h 6812607"/>
              <a:gd name="connsiteX10781" fmla="*/ 5677793 w 6682383"/>
              <a:gd name="connsiteY10781" fmla="*/ 1097607 h 6812607"/>
              <a:gd name="connsiteX10782" fmla="*/ 5677793 w 6682383"/>
              <a:gd name="connsiteY10782" fmla="*/ 1105048 h 6812607"/>
              <a:gd name="connsiteX10783" fmla="*/ 5692676 w 6682383"/>
              <a:gd name="connsiteY10783" fmla="*/ 1112490 h 6812607"/>
              <a:gd name="connsiteX10784" fmla="*/ 5264795 w 6682383"/>
              <a:gd name="connsiteY10784" fmla="*/ 1097607 h 6812607"/>
              <a:gd name="connsiteX10785" fmla="*/ 5261074 w 6682383"/>
              <a:gd name="connsiteY10785" fmla="*/ 1105048 h 6812607"/>
              <a:gd name="connsiteX10786" fmla="*/ 5272236 w 6682383"/>
              <a:gd name="connsiteY10786" fmla="*/ 1105048 h 6812607"/>
              <a:gd name="connsiteX10787" fmla="*/ 5290840 w 6682383"/>
              <a:gd name="connsiteY10787" fmla="*/ 1108769 h 6812607"/>
              <a:gd name="connsiteX10788" fmla="*/ 5305722 w 6682383"/>
              <a:gd name="connsiteY10788" fmla="*/ 1112490 h 6812607"/>
              <a:gd name="connsiteX10789" fmla="*/ 5313164 w 6682383"/>
              <a:gd name="connsiteY10789" fmla="*/ 1112490 h 6812607"/>
              <a:gd name="connsiteX10790" fmla="*/ 5320605 w 6682383"/>
              <a:gd name="connsiteY10790" fmla="*/ 1112490 h 6812607"/>
              <a:gd name="connsiteX10791" fmla="*/ 5298281 w 6682383"/>
              <a:gd name="connsiteY10791" fmla="*/ 1105048 h 6812607"/>
              <a:gd name="connsiteX10792" fmla="*/ 5275957 w 6682383"/>
              <a:gd name="connsiteY10792" fmla="*/ 1097607 h 6812607"/>
              <a:gd name="connsiteX10793" fmla="*/ 5264795 w 6682383"/>
              <a:gd name="connsiteY10793" fmla="*/ 1097607 h 6812607"/>
              <a:gd name="connsiteX10794" fmla="*/ 4040684 w 6682383"/>
              <a:gd name="connsiteY10794" fmla="*/ 1097607 h 6812607"/>
              <a:gd name="connsiteX10795" fmla="*/ 4033242 w 6682383"/>
              <a:gd name="connsiteY10795" fmla="*/ 1105048 h 6812607"/>
              <a:gd name="connsiteX10796" fmla="*/ 4040684 w 6682383"/>
              <a:gd name="connsiteY10796" fmla="*/ 1112490 h 6812607"/>
              <a:gd name="connsiteX10797" fmla="*/ 4040684 w 6682383"/>
              <a:gd name="connsiteY10797" fmla="*/ 1105048 h 6812607"/>
              <a:gd name="connsiteX10798" fmla="*/ 4040684 w 6682383"/>
              <a:gd name="connsiteY10798" fmla="*/ 1097607 h 6812607"/>
              <a:gd name="connsiteX10799" fmla="*/ 3423048 w 6682383"/>
              <a:gd name="connsiteY10799" fmla="*/ 1097607 h 6812607"/>
              <a:gd name="connsiteX10800" fmla="*/ 3423048 w 6682383"/>
              <a:gd name="connsiteY10800" fmla="*/ 1105048 h 6812607"/>
              <a:gd name="connsiteX10801" fmla="*/ 3423048 w 6682383"/>
              <a:gd name="connsiteY10801" fmla="*/ 1112490 h 6812607"/>
              <a:gd name="connsiteX10802" fmla="*/ 3430488 w 6682383"/>
              <a:gd name="connsiteY10802" fmla="*/ 1105048 h 6812607"/>
              <a:gd name="connsiteX10803" fmla="*/ 3430488 w 6682383"/>
              <a:gd name="connsiteY10803" fmla="*/ 1101328 h 6812607"/>
              <a:gd name="connsiteX10804" fmla="*/ 3423048 w 6682383"/>
              <a:gd name="connsiteY10804" fmla="*/ 1097607 h 6812607"/>
              <a:gd name="connsiteX10805" fmla="*/ 2463106 w 6682383"/>
              <a:gd name="connsiteY10805" fmla="*/ 1097607 h 6812607"/>
              <a:gd name="connsiteX10806" fmla="*/ 2440781 w 6682383"/>
              <a:gd name="connsiteY10806" fmla="*/ 1119931 h 6812607"/>
              <a:gd name="connsiteX10807" fmla="*/ 2411016 w 6682383"/>
              <a:gd name="connsiteY10807" fmla="*/ 1142256 h 6812607"/>
              <a:gd name="connsiteX10808" fmla="*/ 2381250 w 6682383"/>
              <a:gd name="connsiteY10808" fmla="*/ 1172021 h 6812607"/>
              <a:gd name="connsiteX10809" fmla="*/ 2366367 w 6682383"/>
              <a:gd name="connsiteY10809" fmla="*/ 1186904 h 6812607"/>
              <a:gd name="connsiteX10810" fmla="*/ 2358926 w 6682383"/>
              <a:gd name="connsiteY10810" fmla="*/ 1186904 h 6812607"/>
              <a:gd name="connsiteX10811" fmla="*/ 2351484 w 6682383"/>
              <a:gd name="connsiteY10811" fmla="*/ 1194345 h 6812607"/>
              <a:gd name="connsiteX10812" fmla="*/ 2340322 w 6682383"/>
              <a:gd name="connsiteY10812" fmla="*/ 1201787 h 6812607"/>
              <a:gd name="connsiteX10813" fmla="*/ 2332882 w 6682383"/>
              <a:gd name="connsiteY10813" fmla="*/ 1209228 h 6812607"/>
              <a:gd name="connsiteX10814" fmla="*/ 2329160 w 6682383"/>
              <a:gd name="connsiteY10814" fmla="*/ 1216670 h 6812607"/>
              <a:gd name="connsiteX10815" fmla="*/ 2321719 w 6682383"/>
              <a:gd name="connsiteY10815" fmla="*/ 1216670 h 6812607"/>
              <a:gd name="connsiteX10816" fmla="*/ 2321719 w 6682383"/>
              <a:gd name="connsiteY10816" fmla="*/ 1224111 h 6812607"/>
              <a:gd name="connsiteX10817" fmla="*/ 2314277 w 6682383"/>
              <a:gd name="connsiteY10817" fmla="*/ 1220390 h 6812607"/>
              <a:gd name="connsiteX10818" fmla="*/ 2306837 w 6682383"/>
              <a:gd name="connsiteY10818" fmla="*/ 1212949 h 6812607"/>
              <a:gd name="connsiteX10819" fmla="*/ 2314277 w 6682383"/>
              <a:gd name="connsiteY10819" fmla="*/ 1194345 h 6812607"/>
              <a:gd name="connsiteX10820" fmla="*/ 2336601 w 6682383"/>
              <a:gd name="connsiteY10820" fmla="*/ 1172021 h 6812607"/>
              <a:gd name="connsiteX10821" fmla="*/ 2344043 w 6682383"/>
              <a:gd name="connsiteY10821" fmla="*/ 1168300 h 6812607"/>
              <a:gd name="connsiteX10822" fmla="*/ 2344043 w 6682383"/>
              <a:gd name="connsiteY10822" fmla="*/ 1157138 h 6812607"/>
              <a:gd name="connsiteX10823" fmla="*/ 2362646 w 6682383"/>
              <a:gd name="connsiteY10823" fmla="*/ 1157138 h 6812607"/>
              <a:gd name="connsiteX10824" fmla="*/ 2381250 w 6682383"/>
              <a:gd name="connsiteY10824" fmla="*/ 1142256 h 6812607"/>
              <a:gd name="connsiteX10825" fmla="*/ 2396133 w 6682383"/>
              <a:gd name="connsiteY10825" fmla="*/ 1134814 h 6812607"/>
              <a:gd name="connsiteX10826" fmla="*/ 2403574 w 6682383"/>
              <a:gd name="connsiteY10826" fmla="*/ 1134814 h 6812607"/>
              <a:gd name="connsiteX10827" fmla="*/ 2411016 w 6682383"/>
              <a:gd name="connsiteY10827" fmla="*/ 1127373 h 6812607"/>
              <a:gd name="connsiteX10828" fmla="*/ 2418457 w 6682383"/>
              <a:gd name="connsiteY10828" fmla="*/ 1127373 h 6812607"/>
              <a:gd name="connsiteX10829" fmla="*/ 2444502 w 6682383"/>
              <a:gd name="connsiteY10829" fmla="*/ 1108769 h 6812607"/>
              <a:gd name="connsiteX10830" fmla="*/ 2463106 w 6682383"/>
              <a:gd name="connsiteY10830" fmla="*/ 1097607 h 6812607"/>
              <a:gd name="connsiteX10831" fmla="*/ 2128242 w 6682383"/>
              <a:gd name="connsiteY10831" fmla="*/ 1097607 h 6812607"/>
              <a:gd name="connsiteX10832" fmla="*/ 2105918 w 6682383"/>
              <a:gd name="connsiteY10832" fmla="*/ 1112490 h 6812607"/>
              <a:gd name="connsiteX10833" fmla="*/ 2083594 w 6682383"/>
              <a:gd name="connsiteY10833" fmla="*/ 1127373 h 6812607"/>
              <a:gd name="connsiteX10834" fmla="*/ 2083594 w 6682383"/>
              <a:gd name="connsiteY10834" fmla="*/ 1134814 h 6812607"/>
              <a:gd name="connsiteX10835" fmla="*/ 2098477 w 6682383"/>
              <a:gd name="connsiteY10835" fmla="*/ 1127373 h 6812607"/>
              <a:gd name="connsiteX10836" fmla="*/ 2113360 w 6682383"/>
              <a:gd name="connsiteY10836" fmla="*/ 1119931 h 6812607"/>
              <a:gd name="connsiteX10837" fmla="*/ 2128242 w 6682383"/>
              <a:gd name="connsiteY10837" fmla="*/ 1097607 h 6812607"/>
              <a:gd name="connsiteX10838" fmla="*/ 2031504 w 6682383"/>
              <a:gd name="connsiteY10838" fmla="*/ 1097607 h 6812607"/>
              <a:gd name="connsiteX10839" fmla="*/ 2024063 w 6682383"/>
              <a:gd name="connsiteY10839" fmla="*/ 1105048 h 6812607"/>
              <a:gd name="connsiteX10840" fmla="*/ 2024063 w 6682383"/>
              <a:gd name="connsiteY10840" fmla="*/ 1101328 h 6812607"/>
              <a:gd name="connsiteX10841" fmla="*/ 2031504 w 6682383"/>
              <a:gd name="connsiteY10841" fmla="*/ 1097607 h 6812607"/>
              <a:gd name="connsiteX10842" fmla="*/ 4092773 w 6682383"/>
              <a:gd name="connsiteY10842" fmla="*/ 1090166 h 6812607"/>
              <a:gd name="connsiteX10843" fmla="*/ 4070449 w 6682383"/>
              <a:gd name="connsiteY10843" fmla="*/ 1097607 h 6812607"/>
              <a:gd name="connsiteX10844" fmla="*/ 4055566 w 6682383"/>
              <a:gd name="connsiteY10844" fmla="*/ 1097607 h 6812607"/>
              <a:gd name="connsiteX10845" fmla="*/ 4055566 w 6682383"/>
              <a:gd name="connsiteY10845" fmla="*/ 1105048 h 6812607"/>
              <a:gd name="connsiteX10846" fmla="*/ 4077891 w 6682383"/>
              <a:gd name="connsiteY10846" fmla="*/ 1101328 h 6812607"/>
              <a:gd name="connsiteX10847" fmla="*/ 4092773 w 6682383"/>
              <a:gd name="connsiteY10847" fmla="*/ 1097607 h 6812607"/>
              <a:gd name="connsiteX10848" fmla="*/ 4100215 w 6682383"/>
              <a:gd name="connsiteY10848" fmla="*/ 1097607 h 6812607"/>
              <a:gd name="connsiteX10849" fmla="*/ 4096494 w 6682383"/>
              <a:gd name="connsiteY10849" fmla="*/ 1090166 h 6812607"/>
              <a:gd name="connsiteX10850" fmla="*/ 4092773 w 6682383"/>
              <a:gd name="connsiteY10850" fmla="*/ 1090166 h 6812607"/>
              <a:gd name="connsiteX10851" fmla="*/ 3065859 w 6682383"/>
              <a:gd name="connsiteY10851" fmla="*/ 1090166 h 6812607"/>
              <a:gd name="connsiteX10852" fmla="*/ 3080742 w 6682383"/>
              <a:gd name="connsiteY10852" fmla="*/ 1090166 h 6812607"/>
              <a:gd name="connsiteX10853" fmla="*/ 3065859 w 6682383"/>
              <a:gd name="connsiteY10853" fmla="*/ 1097607 h 6812607"/>
              <a:gd name="connsiteX10854" fmla="*/ 3058418 w 6682383"/>
              <a:gd name="connsiteY10854" fmla="*/ 1097607 h 6812607"/>
              <a:gd name="connsiteX10855" fmla="*/ 3062139 w 6682383"/>
              <a:gd name="connsiteY10855" fmla="*/ 1093886 h 6812607"/>
              <a:gd name="connsiteX10856" fmla="*/ 3065859 w 6682383"/>
              <a:gd name="connsiteY10856" fmla="*/ 1090166 h 6812607"/>
              <a:gd name="connsiteX10857" fmla="*/ 2939355 w 6682383"/>
              <a:gd name="connsiteY10857" fmla="*/ 1090166 h 6812607"/>
              <a:gd name="connsiteX10858" fmla="*/ 2954238 w 6682383"/>
              <a:gd name="connsiteY10858" fmla="*/ 1090166 h 6812607"/>
              <a:gd name="connsiteX10859" fmla="*/ 2939355 w 6682383"/>
              <a:gd name="connsiteY10859" fmla="*/ 1097607 h 6812607"/>
              <a:gd name="connsiteX10860" fmla="*/ 2931914 w 6682383"/>
              <a:gd name="connsiteY10860" fmla="*/ 1097607 h 6812607"/>
              <a:gd name="connsiteX10861" fmla="*/ 2939355 w 6682383"/>
              <a:gd name="connsiteY10861" fmla="*/ 1090166 h 6812607"/>
              <a:gd name="connsiteX10862" fmla="*/ 2463106 w 6682383"/>
              <a:gd name="connsiteY10862" fmla="*/ 1090166 h 6812607"/>
              <a:gd name="connsiteX10863" fmla="*/ 2470547 w 6682383"/>
              <a:gd name="connsiteY10863" fmla="*/ 1093886 h 6812607"/>
              <a:gd name="connsiteX10864" fmla="*/ 2470547 w 6682383"/>
              <a:gd name="connsiteY10864" fmla="*/ 1097607 h 6812607"/>
              <a:gd name="connsiteX10865" fmla="*/ 2463106 w 6682383"/>
              <a:gd name="connsiteY10865" fmla="*/ 1097607 h 6812607"/>
              <a:gd name="connsiteX10866" fmla="*/ 2463106 w 6682383"/>
              <a:gd name="connsiteY10866" fmla="*/ 1090166 h 6812607"/>
              <a:gd name="connsiteX10867" fmla="*/ 2091035 w 6682383"/>
              <a:gd name="connsiteY10867" fmla="*/ 1090166 h 6812607"/>
              <a:gd name="connsiteX10868" fmla="*/ 2098477 w 6682383"/>
              <a:gd name="connsiteY10868" fmla="*/ 1097607 h 6812607"/>
              <a:gd name="connsiteX10869" fmla="*/ 2091035 w 6682383"/>
              <a:gd name="connsiteY10869" fmla="*/ 1097607 h 6812607"/>
              <a:gd name="connsiteX10870" fmla="*/ 2091035 w 6682383"/>
              <a:gd name="connsiteY10870" fmla="*/ 1090166 h 6812607"/>
              <a:gd name="connsiteX10871" fmla="*/ 2031504 w 6682383"/>
              <a:gd name="connsiteY10871" fmla="*/ 1090166 h 6812607"/>
              <a:gd name="connsiteX10872" fmla="*/ 2038945 w 6682383"/>
              <a:gd name="connsiteY10872" fmla="*/ 1090166 h 6812607"/>
              <a:gd name="connsiteX10873" fmla="*/ 2031504 w 6682383"/>
              <a:gd name="connsiteY10873" fmla="*/ 1097607 h 6812607"/>
              <a:gd name="connsiteX10874" fmla="*/ 2031504 w 6682383"/>
              <a:gd name="connsiteY10874" fmla="*/ 1090166 h 6812607"/>
              <a:gd name="connsiteX10875" fmla="*/ 3527226 w 6682383"/>
              <a:gd name="connsiteY10875" fmla="*/ 1086445 h 6812607"/>
              <a:gd name="connsiteX10876" fmla="*/ 3519785 w 6682383"/>
              <a:gd name="connsiteY10876" fmla="*/ 1090166 h 6812607"/>
              <a:gd name="connsiteX10877" fmla="*/ 3512344 w 6682383"/>
              <a:gd name="connsiteY10877" fmla="*/ 1097607 h 6812607"/>
              <a:gd name="connsiteX10878" fmla="*/ 3534668 w 6682383"/>
              <a:gd name="connsiteY10878" fmla="*/ 1097607 h 6812607"/>
              <a:gd name="connsiteX10879" fmla="*/ 3534668 w 6682383"/>
              <a:gd name="connsiteY10879" fmla="*/ 1090166 h 6812607"/>
              <a:gd name="connsiteX10880" fmla="*/ 3527226 w 6682383"/>
              <a:gd name="connsiteY10880" fmla="*/ 1086445 h 6812607"/>
              <a:gd name="connsiteX10881" fmla="*/ 2281535 w 6682383"/>
              <a:gd name="connsiteY10881" fmla="*/ 1084213 h 6812607"/>
              <a:gd name="connsiteX10882" fmla="*/ 2277070 w 6682383"/>
              <a:gd name="connsiteY10882" fmla="*/ 1097607 h 6812607"/>
              <a:gd name="connsiteX10883" fmla="*/ 2269630 w 6682383"/>
              <a:gd name="connsiteY10883" fmla="*/ 1105048 h 6812607"/>
              <a:gd name="connsiteX10884" fmla="*/ 2251025 w 6682383"/>
              <a:gd name="connsiteY10884" fmla="*/ 1123652 h 6812607"/>
              <a:gd name="connsiteX10885" fmla="*/ 2217540 w 6682383"/>
              <a:gd name="connsiteY10885" fmla="*/ 1145976 h 6812607"/>
              <a:gd name="connsiteX10886" fmla="*/ 2202656 w 6682383"/>
              <a:gd name="connsiteY10886" fmla="*/ 1157138 h 6812607"/>
              <a:gd name="connsiteX10887" fmla="*/ 2195215 w 6682383"/>
              <a:gd name="connsiteY10887" fmla="*/ 1153418 h 6812607"/>
              <a:gd name="connsiteX10888" fmla="*/ 2187773 w 6682383"/>
              <a:gd name="connsiteY10888" fmla="*/ 1160859 h 6812607"/>
              <a:gd name="connsiteX10889" fmla="*/ 2195215 w 6682383"/>
              <a:gd name="connsiteY10889" fmla="*/ 1164580 h 6812607"/>
              <a:gd name="connsiteX10890" fmla="*/ 2187773 w 6682383"/>
              <a:gd name="connsiteY10890" fmla="*/ 1179463 h 6812607"/>
              <a:gd name="connsiteX10891" fmla="*/ 2180333 w 6682383"/>
              <a:gd name="connsiteY10891" fmla="*/ 1179463 h 6812607"/>
              <a:gd name="connsiteX10892" fmla="*/ 2180333 w 6682383"/>
              <a:gd name="connsiteY10892" fmla="*/ 1172021 h 6812607"/>
              <a:gd name="connsiteX10893" fmla="*/ 2172891 w 6682383"/>
              <a:gd name="connsiteY10893" fmla="*/ 1179463 h 6812607"/>
              <a:gd name="connsiteX10894" fmla="*/ 2158008 w 6682383"/>
              <a:gd name="connsiteY10894" fmla="*/ 1179463 h 6812607"/>
              <a:gd name="connsiteX10895" fmla="*/ 2172891 w 6682383"/>
              <a:gd name="connsiteY10895" fmla="*/ 1164580 h 6812607"/>
              <a:gd name="connsiteX10896" fmla="*/ 2187773 w 6682383"/>
              <a:gd name="connsiteY10896" fmla="*/ 1157138 h 6812607"/>
              <a:gd name="connsiteX10897" fmla="*/ 2195215 w 6682383"/>
              <a:gd name="connsiteY10897" fmla="*/ 1142256 h 6812607"/>
              <a:gd name="connsiteX10898" fmla="*/ 2210098 w 6682383"/>
              <a:gd name="connsiteY10898" fmla="*/ 1127373 h 6812607"/>
              <a:gd name="connsiteX10899" fmla="*/ 2221260 w 6682383"/>
              <a:gd name="connsiteY10899" fmla="*/ 1119931 h 6812607"/>
              <a:gd name="connsiteX10900" fmla="*/ 2232423 w 6682383"/>
              <a:gd name="connsiteY10900" fmla="*/ 1119931 h 6812607"/>
              <a:gd name="connsiteX10901" fmla="*/ 2269630 w 6682383"/>
              <a:gd name="connsiteY10901" fmla="*/ 1090166 h 6812607"/>
              <a:gd name="connsiteX10902" fmla="*/ 5424785 w 6682383"/>
              <a:gd name="connsiteY10902" fmla="*/ 1082724 h 6812607"/>
              <a:gd name="connsiteX10903" fmla="*/ 5417343 w 6682383"/>
              <a:gd name="connsiteY10903" fmla="*/ 1090166 h 6812607"/>
              <a:gd name="connsiteX10904" fmla="*/ 5387578 w 6682383"/>
              <a:gd name="connsiteY10904" fmla="*/ 1090166 h 6812607"/>
              <a:gd name="connsiteX10905" fmla="*/ 5376416 w 6682383"/>
              <a:gd name="connsiteY10905" fmla="*/ 1090166 h 6812607"/>
              <a:gd name="connsiteX10906" fmla="*/ 5372695 w 6682383"/>
              <a:gd name="connsiteY10906" fmla="*/ 1090166 h 6812607"/>
              <a:gd name="connsiteX10907" fmla="*/ 5372695 w 6682383"/>
              <a:gd name="connsiteY10907" fmla="*/ 1097607 h 6812607"/>
              <a:gd name="connsiteX10908" fmla="*/ 5395019 w 6682383"/>
              <a:gd name="connsiteY10908" fmla="*/ 1097607 h 6812607"/>
              <a:gd name="connsiteX10909" fmla="*/ 5395019 w 6682383"/>
              <a:gd name="connsiteY10909" fmla="*/ 1105048 h 6812607"/>
              <a:gd name="connsiteX10910" fmla="*/ 5409902 w 6682383"/>
              <a:gd name="connsiteY10910" fmla="*/ 1105048 h 6812607"/>
              <a:gd name="connsiteX10911" fmla="*/ 5417343 w 6682383"/>
              <a:gd name="connsiteY10911" fmla="*/ 1105048 h 6812607"/>
              <a:gd name="connsiteX10912" fmla="*/ 5409902 w 6682383"/>
              <a:gd name="connsiteY10912" fmla="*/ 1097607 h 6812607"/>
              <a:gd name="connsiteX10913" fmla="*/ 5432226 w 6682383"/>
              <a:gd name="connsiteY10913" fmla="*/ 1105048 h 6812607"/>
              <a:gd name="connsiteX10914" fmla="*/ 5443388 w 6682383"/>
              <a:gd name="connsiteY10914" fmla="*/ 1105048 h 6812607"/>
              <a:gd name="connsiteX10915" fmla="*/ 5447109 w 6682383"/>
              <a:gd name="connsiteY10915" fmla="*/ 1097607 h 6812607"/>
              <a:gd name="connsiteX10916" fmla="*/ 5443388 w 6682383"/>
              <a:gd name="connsiteY10916" fmla="*/ 1090166 h 6812607"/>
              <a:gd name="connsiteX10917" fmla="*/ 5432226 w 6682383"/>
              <a:gd name="connsiteY10917" fmla="*/ 1082724 h 6812607"/>
              <a:gd name="connsiteX10918" fmla="*/ 3170039 w 6682383"/>
              <a:gd name="connsiteY10918" fmla="*/ 1082724 h 6812607"/>
              <a:gd name="connsiteX10919" fmla="*/ 3147715 w 6682383"/>
              <a:gd name="connsiteY10919" fmla="*/ 1097607 h 6812607"/>
              <a:gd name="connsiteX10920" fmla="*/ 3155156 w 6682383"/>
              <a:gd name="connsiteY10920" fmla="*/ 1090166 h 6812607"/>
              <a:gd name="connsiteX10921" fmla="*/ 3158877 w 6682383"/>
              <a:gd name="connsiteY10921" fmla="*/ 1086445 h 6812607"/>
              <a:gd name="connsiteX10922" fmla="*/ 3170039 w 6682383"/>
              <a:gd name="connsiteY10922" fmla="*/ 1082724 h 6812607"/>
              <a:gd name="connsiteX10923" fmla="*/ 3028652 w 6682383"/>
              <a:gd name="connsiteY10923" fmla="*/ 1082724 h 6812607"/>
              <a:gd name="connsiteX10924" fmla="*/ 3036094 w 6682383"/>
              <a:gd name="connsiteY10924" fmla="*/ 1082724 h 6812607"/>
              <a:gd name="connsiteX10925" fmla="*/ 3028652 w 6682383"/>
              <a:gd name="connsiteY10925" fmla="*/ 1090166 h 6812607"/>
              <a:gd name="connsiteX10926" fmla="*/ 2783087 w 6682383"/>
              <a:gd name="connsiteY10926" fmla="*/ 1082724 h 6812607"/>
              <a:gd name="connsiteX10927" fmla="*/ 2775644 w 6682383"/>
              <a:gd name="connsiteY10927" fmla="*/ 1097607 h 6812607"/>
              <a:gd name="connsiteX10928" fmla="*/ 2760762 w 6682383"/>
              <a:gd name="connsiteY10928" fmla="*/ 1097607 h 6812607"/>
              <a:gd name="connsiteX10929" fmla="*/ 2760762 w 6682383"/>
              <a:gd name="connsiteY10929" fmla="*/ 1090166 h 6812607"/>
              <a:gd name="connsiteX10930" fmla="*/ 2783087 w 6682383"/>
              <a:gd name="connsiteY10930" fmla="*/ 1082724 h 6812607"/>
              <a:gd name="connsiteX10931" fmla="*/ 2686348 w 6682383"/>
              <a:gd name="connsiteY10931" fmla="*/ 1082724 h 6812607"/>
              <a:gd name="connsiteX10932" fmla="*/ 2686348 w 6682383"/>
              <a:gd name="connsiteY10932" fmla="*/ 1090166 h 6812607"/>
              <a:gd name="connsiteX10933" fmla="*/ 2690068 w 6682383"/>
              <a:gd name="connsiteY10933" fmla="*/ 1105048 h 6812607"/>
              <a:gd name="connsiteX10934" fmla="*/ 2693790 w 6682383"/>
              <a:gd name="connsiteY10934" fmla="*/ 1112490 h 6812607"/>
              <a:gd name="connsiteX10935" fmla="*/ 2693790 w 6682383"/>
              <a:gd name="connsiteY10935" fmla="*/ 1123652 h 6812607"/>
              <a:gd name="connsiteX10936" fmla="*/ 2686348 w 6682383"/>
              <a:gd name="connsiteY10936" fmla="*/ 1127373 h 6812607"/>
              <a:gd name="connsiteX10937" fmla="*/ 2664023 w 6682383"/>
              <a:gd name="connsiteY10937" fmla="*/ 1142256 h 6812607"/>
              <a:gd name="connsiteX10938" fmla="*/ 2634258 w 6682383"/>
              <a:gd name="connsiteY10938" fmla="*/ 1149697 h 6812607"/>
              <a:gd name="connsiteX10939" fmla="*/ 2634258 w 6682383"/>
              <a:gd name="connsiteY10939" fmla="*/ 1172021 h 6812607"/>
              <a:gd name="connsiteX10940" fmla="*/ 2630537 w 6682383"/>
              <a:gd name="connsiteY10940" fmla="*/ 1183183 h 6812607"/>
              <a:gd name="connsiteX10941" fmla="*/ 2634258 w 6682383"/>
              <a:gd name="connsiteY10941" fmla="*/ 1194345 h 6812607"/>
              <a:gd name="connsiteX10942" fmla="*/ 2649141 w 6682383"/>
              <a:gd name="connsiteY10942" fmla="*/ 1179463 h 6812607"/>
              <a:gd name="connsiteX10943" fmla="*/ 2660303 w 6682383"/>
              <a:gd name="connsiteY10943" fmla="*/ 1179463 h 6812607"/>
              <a:gd name="connsiteX10944" fmla="*/ 2664023 w 6682383"/>
              <a:gd name="connsiteY10944" fmla="*/ 1172021 h 6812607"/>
              <a:gd name="connsiteX10945" fmla="*/ 2671465 w 6682383"/>
              <a:gd name="connsiteY10945" fmla="*/ 1172021 h 6812607"/>
              <a:gd name="connsiteX10946" fmla="*/ 2671465 w 6682383"/>
              <a:gd name="connsiteY10946" fmla="*/ 1186904 h 6812607"/>
              <a:gd name="connsiteX10947" fmla="*/ 2678907 w 6682383"/>
              <a:gd name="connsiteY10947" fmla="*/ 1186904 h 6812607"/>
              <a:gd name="connsiteX10948" fmla="*/ 2693790 w 6682383"/>
              <a:gd name="connsiteY10948" fmla="*/ 1179463 h 6812607"/>
              <a:gd name="connsiteX10949" fmla="*/ 2686348 w 6682383"/>
              <a:gd name="connsiteY10949" fmla="*/ 1186904 h 6812607"/>
              <a:gd name="connsiteX10950" fmla="*/ 2671465 w 6682383"/>
              <a:gd name="connsiteY10950" fmla="*/ 1201787 h 6812607"/>
              <a:gd name="connsiteX10951" fmla="*/ 2671465 w 6682383"/>
              <a:gd name="connsiteY10951" fmla="*/ 1209228 h 6812607"/>
              <a:gd name="connsiteX10952" fmla="*/ 2667745 w 6682383"/>
              <a:gd name="connsiteY10952" fmla="*/ 1216670 h 6812607"/>
              <a:gd name="connsiteX10953" fmla="*/ 2664023 w 6682383"/>
              <a:gd name="connsiteY10953" fmla="*/ 1216670 h 6812607"/>
              <a:gd name="connsiteX10954" fmla="*/ 2652862 w 6682383"/>
              <a:gd name="connsiteY10954" fmla="*/ 1212949 h 6812607"/>
              <a:gd name="connsiteX10955" fmla="*/ 2649141 w 6682383"/>
              <a:gd name="connsiteY10955" fmla="*/ 1224111 h 6812607"/>
              <a:gd name="connsiteX10956" fmla="*/ 2641700 w 6682383"/>
              <a:gd name="connsiteY10956" fmla="*/ 1224111 h 6812607"/>
              <a:gd name="connsiteX10957" fmla="*/ 2626817 w 6682383"/>
              <a:gd name="connsiteY10957" fmla="*/ 1201787 h 6812607"/>
              <a:gd name="connsiteX10958" fmla="*/ 2626817 w 6682383"/>
              <a:gd name="connsiteY10958" fmla="*/ 1194345 h 6812607"/>
              <a:gd name="connsiteX10959" fmla="*/ 2619375 w 6682383"/>
              <a:gd name="connsiteY10959" fmla="*/ 1183183 h 6812607"/>
              <a:gd name="connsiteX10960" fmla="*/ 2611933 w 6682383"/>
              <a:gd name="connsiteY10960" fmla="*/ 1168300 h 6812607"/>
              <a:gd name="connsiteX10961" fmla="*/ 2611933 w 6682383"/>
              <a:gd name="connsiteY10961" fmla="*/ 1157138 h 6812607"/>
              <a:gd name="connsiteX10962" fmla="*/ 2619375 w 6682383"/>
              <a:gd name="connsiteY10962" fmla="*/ 1149697 h 6812607"/>
              <a:gd name="connsiteX10963" fmla="*/ 2611933 w 6682383"/>
              <a:gd name="connsiteY10963" fmla="*/ 1149697 h 6812607"/>
              <a:gd name="connsiteX10964" fmla="*/ 2604492 w 6682383"/>
              <a:gd name="connsiteY10964" fmla="*/ 1157138 h 6812607"/>
              <a:gd name="connsiteX10965" fmla="*/ 2608213 w 6682383"/>
              <a:gd name="connsiteY10965" fmla="*/ 1164580 h 6812607"/>
              <a:gd name="connsiteX10966" fmla="*/ 2611933 w 6682383"/>
              <a:gd name="connsiteY10966" fmla="*/ 1179463 h 6812607"/>
              <a:gd name="connsiteX10967" fmla="*/ 2604492 w 6682383"/>
              <a:gd name="connsiteY10967" fmla="*/ 1186904 h 6812607"/>
              <a:gd name="connsiteX10968" fmla="*/ 2611933 w 6682383"/>
              <a:gd name="connsiteY10968" fmla="*/ 1186904 h 6812607"/>
              <a:gd name="connsiteX10969" fmla="*/ 2609143 w 6682383"/>
              <a:gd name="connsiteY10969" fmla="*/ 1195276 h 6812607"/>
              <a:gd name="connsiteX10970" fmla="*/ 2606353 w 6682383"/>
              <a:gd name="connsiteY10970" fmla="*/ 1196206 h 6812607"/>
              <a:gd name="connsiteX10971" fmla="*/ 2604492 w 6682383"/>
              <a:gd name="connsiteY10971" fmla="*/ 1201787 h 6812607"/>
              <a:gd name="connsiteX10972" fmla="*/ 2606974 w 6682383"/>
              <a:gd name="connsiteY10972" fmla="*/ 1201787 h 6812607"/>
              <a:gd name="connsiteX10973" fmla="*/ 2604492 w 6682383"/>
              <a:gd name="connsiteY10973" fmla="*/ 1209228 h 6812607"/>
              <a:gd name="connsiteX10974" fmla="*/ 2597051 w 6682383"/>
              <a:gd name="connsiteY10974" fmla="*/ 1201787 h 6812607"/>
              <a:gd name="connsiteX10975" fmla="*/ 2597051 w 6682383"/>
              <a:gd name="connsiteY10975" fmla="*/ 1190625 h 6812607"/>
              <a:gd name="connsiteX10976" fmla="*/ 2597051 w 6682383"/>
              <a:gd name="connsiteY10976" fmla="*/ 1186904 h 6812607"/>
              <a:gd name="connsiteX10977" fmla="*/ 2552403 w 6682383"/>
              <a:gd name="connsiteY10977" fmla="*/ 1231552 h 6812607"/>
              <a:gd name="connsiteX10978" fmla="*/ 2552403 w 6682383"/>
              <a:gd name="connsiteY10978" fmla="*/ 1238994 h 6812607"/>
              <a:gd name="connsiteX10979" fmla="*/ 2530078 w 6682383"/>
              <a:gd name="connsiteY10979" fmla="*/ 1253877 h 6812607"/>
              <a:gd name="connsiteX10980" fmla="*/ 2507754 w 6682383"/>
              <a:gd name="connsiteY10980" fmla="*/ 1261318 h 6812607"/>
              <a:gd name="connsiteX10981" fmla="*/ 2492871 w 6682383"/>
              <a:gd name="connsiteY10981" fmla="*/ 1268759 h 6812607"/>
              <a:gd name="connsiteX10982" fmla="*/ 2500313 w 6682383"/>
              <a:gd name="connsiteY10982" fmla="*/ 1261318 h 6812607"/>
              <a:gd name="connsiteX10983" fmla="*/ 2530078 w 6682383"/>
              <a:gd name="connsiteY10983" fmla="*/ 1224111 h 6812607"/>
              <a:gd name="connsiteX10984" fmla="*/ 2522637 w 6682383"/>
              <a:gd name="connsiteY10984" fmla="*/ 1216670 h 6812607"/>
              <a:gd name="connsiteX10985" fmla="*/ 2515196 w 6682383"/>
              <a:gd name="connsiteY10985" fmla="*/ 1216670 h 6812607"/>
              <a:gd name="connsiteX10986" fmla="*/ 2500313 w 6682383"/>
              <a:gd name="connsiteY10986" fmla="*/ 1231552 h 6812607"/>
              <a:gd name="connsiteX10987" fmla="*/ 2507754 w 6682383"/>
              <a:gd name="connsiteY10987" fmla="*/ 1216670 h 6812607"/>
              <a:gd name="connsiteX10988" fmla="*/ 2518916 w 6682383"/>
              <a:gd name="connsiteY10988" fmla="*/ 1205507 h 6812607"/>
              <a:gd name="connsiteX10989" fmla="*/ 2530078 w 6682383"/>
              <a:gd name="connsiteY10989" fmla="*/ 1201787 h 6812607"/>
              <a:gd name="connsiteX10990" fmla="*/ 2548682 w 6682383"/>
              <a:gd name="connsiteY10990" fmla="*/ 1186904 h 6812607"/>
              <a:gd name="connsiteX10991" fmla="*/ 2559844 w 6682383"/>
              <a:gd name="connsiteY10991" fmla="*/ 1172021 h 6812607"/>
              <a:gd name="connsiteX10992" fmla="*/ 2582168 w 6682383"/>
              <a:gd name="connsiteY10992" fmla="*/ 1157138 h 6812607"/>
              <a:gd name="connsiteX10993" fmla="*/ 2649141 w 6682383"/>
              <a:gd name="connsiteY10993" fmla="*/ 1105048 h 6812607"/>
              <a:gd name="connsiteX10994" fmla="*/ 2656582 w 6682383"/>
              <a:gd name="connsiteY10994" fmla="*/ 1097607 h 6812607"/>
              <a:gd name="connsiteX10995" fmla="*/ 2656582 w 6682383"/>
              <a:gd name="connsiteY10995" fmla="*/ 1090166 h 6812607"/>
              <a:gd name="connsiteX10996" fmla="*/ 2671465 w 6682383"/>
              <a:gd name="connsiteY10996" fmla="*/ 1090166 h 6812607"/>
              <a:gd name="connsiteX10997" fmla="*/ 2619375 w 6682383"/>
              <a:gd name="connsiteY10997" fmla="*/ 1082724 h 6812607"/>
              <a:gd name="connsiteX10998" fmla="*/ 2626817 w 6682383"/>
              <a:gd name="connsiteY10998" fmla="*/ 1082724 h 6812607"/>
              <a:gd name="connsiteX10999" fmla="*/ 2623096 w 6682383"/>
              <a:gd name="connsiteY10999" fmla="*/ 1090166 h 6812607"/>
              <a:gd name="connsiteX11000" fmla="*/ 2619375 w 6682383"/>
              <a:gd name="connsiteY11000" fmla="*/ 1082724 h 6812607"/>
              <a:gd name="connsiteX11001" fmla="*/ 3556062 w 6682383"/>
              <a:gd name="connsiteY11001" fmla="*/ 1078073 h 6812607"/>
              <a:gd name="connsiteX11002" fmla="*/ 3549551 w 6682383"/>
              <a:gd name="connsiteY11002" fmla="*/ 1079004 h 6812607"/>
              <a:gd name="connsiteX11003" fmla="*/ 3542109 w 6682383"/>
              <a:gd name="connsiteY11003" fmla="*/ 1090166 h 6812607"/>
              <a:gd name="connsiteX11004" fmla="*/ 3545830 w 6682383"/>
              <a:gd name="connsiteY11004" fmla="*/ 1097607 h 6812607"/>
              <a:gd name="connsiteX11005" fmla="*/ 3556992 w 6682383"/>
              <a:gd name="connsiteY11005" fmla="*/ 1093886 h 6812607"/>
              <a:gd name="connsiteX11006" fmla="*/ 3560713 w 6682383"/>
              <a:gd name="connsiteY11006" fmla="*/ 1082724 h 6812607"/>
              <a:gd name="connsiteX11007" fmla="*/ 3556062 w 6682383"/>
              <a:gd name="connsiteY11007" fmla="*/ 1078073 h 6812607"/>
              <a:gd name="connsiteX11008" fmla="*/ 4115098 w 6682383"/>
              <a:gd name="connsiteY11008" fmla="*/ 1075283 h 6812607"/>
              <a:gd name="connsiteX11009" fmla="*/ 4115098 w 6682383"/>
              <a:gd name="connsiteY11009" fmla="*/ 1090166 h 6812607"/>
              <a:gd name="connsiteX11010" fmla="*/ 4118818 w 6682383"/>
              <a:gd name="connsiteY11010" fmla="*/ 1097607 h 6812607"/>
              <a:gd name="connsiteX11011" fmla="*/ 4122539 w 6682383"/>
              <a:gd name="connsiteY11011" fmla="*/ 1090166 h 6812607"/>
              <a:gd name="connsiteX11012" fmla="*/ 4129980 w 6682383"/>
              <a:gd name="connsiteY11012" fmla="*/ 1082724 h 6812607"/>
              <a:gd name="connsiteX11013" fmla="*/ 4137422 w 6682383"/>
              <a:gd name="connsiteY11013" fmla="*/ 1075283 h 6812607"/>
              <a:gd name="connsiteX11014" fmla="*/ 4126260 w 6682383"/>
              <a:gd name="connsiteY11014" fmla="*/ 1075283 h 6812607"/>
              <a:gd name="connsiteX11015" fmla="*/ 4118818 w 6682383"/>
              <a:gd name="connsiteY11015" fmla="*/ 1075283 h 6812607"/>
              <a:gd name="connsiteX11016" fmla="*/ 4115098 w 6682383"/>
              <a:gd name="connsiteY11016" fmla="*/ 1075283 h 6812607"/>
              <a:gd name="connsiteX11017" fmla="*/ 3899297 w 6682383"/>
              <a:gd name="connsiteY11017" fmla="*/ 1075283 h 6812607"/>
              <a:gd name="connsiteX11018" fmla="*/ 3906738 w 6682383"/>
              <a:gd name="connsiteY11018" fmla="*/ 1079004 h 6812607"/>
              <a:gd name="connsiteX11019" fmla="*/ 3906738 w 6682383"/>
              <a:gd name="connsiteY11019" fmla="*/ 1082724 h 6812607"/>
              <a:gd name="connsiteX11020" fmla="*/ 3914180 w 6682383"/>
              <a:gd name="connsiteY11020" fmla="*/ 1082724 h 6812607"/>
              <a:gd name="connsiteX11021" fmla="*/ 3921622 w 6682383"/>
              <a:gd name="connsiteY11021" fmla="*/ 1075283 h 6812607"/>
              <a:gd name="connsiteX11022" fmla="*/ 3884415 w 6682383"/>
              <a:gd name="connsiteY11022" fmla="*/ 1075283 h 6812607"/>
              <a:gd name="connsiteX11023" fmla="*/ 3884415 w 6682383"/>
              <a:gd name="connsiteY11023" fmla="*/ 1082724 h 6812607"/>
              <a:gd name="connsiteX11024" fmla="*/ 3891855 w 6682383"/>
              <a:gd name="connsiteY11024" fmla="*/ 1082724 h 6812607"/>
              <a:gd name="connsiteX11025" fmla="*/ 3088184 w 6682383"/>
              <a:gd name="connsiteY11025" fmla="*/ 1075283 h 6812607"/>
              <a:gd name="connsiteX11026" fmla="*/ 3088184 w 6682383"/>
              <a:gd name="connsiteY11026" fmla="*/ 1082724 h 6812607"/>
              <a:gd name="connsiteX11027" fmla="*/ 3080742 w 6682383"/>
              <a:gd name="connsiteY11027" fmla="*/ 1082724 h 6812607"/>
              <a:gd name="connsiteX11028" fmla="*/ 3088184 w 6682383"/>
              <a:gd name="connsiteY11028" fmla="*/ 1075283 h 6812607"/>
              <a:gd name="connsiteX11029" fmla="*/ 2894707 w 6682383"/>
              <a:gd name="connsiteY11029" fmla="*/ 1075283 h 6812607"/>
              <a:gd name="connsiteX11030" fmla="*/ 2887266 w 6682383"/>
              <a:gd name="connsiteY11030" fmla="*/ 1079004 h 6812607"/>
              <a:gd name="connsiteX11031" fmla="*/ 2879824 w 6682383"/>
              <a:gd name="connsiteY11031" fmla="*/ 1082724 h 6812607"/>
              <a:gd name="connsiteX11032" fmla="*/ 2894707 w 6682383"/>
              <a:gd name="connsiteY11032" fmla="*/ 1082724 h 6812607"/>
              <a:gd name="connsiteX11033" fmla="*/ 2284512 w 6682383"/>
              <a:gd name="connsiteY11033" fmla="*/ 1075283 h 6812607"/>
              <a:gd name="connsiteX11034" fmla="*/ 2284512 w 6682383"/>
              <a:gd name="connsiteY11034" fmla="*/ 1082724 h 6812607"/>
              <a:gd name="connsiteX11035" fmla="*/ 2281535 w 6682383"/>
              <a:gd name="connsiteY11035" fmla="*/ 1084213 h 6812607"/>
              <a:gd name="connsiteX11036" fmla="*/ 6012656 w 6682383"/>
              <a:gd name="connsiteY11036" fmla="*/ 1067841 h 6812607"/>
              <a:gd name="connsiteX11037" fmla="*/ 6042422 w 6682383"/>
              <a:gd name="connsiteY11037" fmla="*/ 1067841 h 6812607"/>
              <a:gd name="connsiteX11038" fmla="*/ 6042422 w 6682383"/>
              <a:gd name="connsiteY11038" fmla="*/ 1075283 h 6812607"/>
              <a:gd name="connsiteX11039" fmla="*/ 6027539 w 6682383"/>
              <a:gd name="connsiteY11039" fmla="*/ 1071562 h 6812607"/>
              <a:gd name="connsiteX11040" fmla="*/ 6012656 w 6682383"/>
              <a:gd name="connsiteY11040" fmla="*/ 1067841 h 6812607"/>
              <a:gd name="connsiteX11041" fmla="*/ 5439668 w 6682383"/>
              <a:gd name="connsiteY11041" fmla="*/ 1067841 h 6812607"/>
              <a:gd name="connsiteX11042" fmla="*/ 5454551 w 6682383"/>
              <a:gd name="connsiteY11042" fmla="*/ 1075283 h 6812607"/>
              <a:gd name="connsiteX11043" fmla="*/ 5461992 w 6682383"/>
              <a:gd name="connsiteY11043" fmla="*/ 1075283 h 6812607"/>
              <a:gd name="connsiteX11044" fmla="*/ 5454551 w 6682383"/>
              <a:gd name="connsiteY11044" fmla="*/ 1067841 h 6812607"/>
              <a:gd name="connsiteX11045" fmla="*/ 5328047 w 6682383"/>
              <a:gd name="connsiteY11045" fmla="*/ 1067841 h 6812607"/>
              <a:gd name="connsiteX11046" fmla="*/ 5320605 w 6682383"/>
              <a:gd name="connsiteY11046" fmla="*/ 1082724 h 6812607"/>
              <a:gd name="connsiteX11047" fmla="*/ 5320605 w 6682383"/>
              <a:gd name="connsiteY11047" fmla="*/ 1097607 h 6812607"/>
              <a:gd name="connsiteX11048" fmla="*/ 5328047 w 6682383"/>
              <a:gd name="connsiteY11048" fmla="*/ 1090166 h 6812607"/>
              <a:gd name="connsiteX11049" fmla="*/ 5328047 w 6682383"/>
              <a:gd name="connsiteY11049" fmla="*/ 1082724 h 6812607"/>
              <a:gd name="connsiteX11050" fmla="*/ 3393281 w 6682383"/>
              <a:gd name="connsiteY11050" fmla="*/ 1067841 h 6812607"/>
              <a:gd name="connsiteX11051" fmla="*/ 3400723 w 6682383"/>
              <a:gd name="connsiteY11051" fmla="*/ 1067841 h 6812607"/>
              <a:gd name="connsiteX11052" fmla="*/ 3400723 w 6682383"/>
              <a:gd name="connsiteY11052" fmla="*/ 1071562 h 6812607"/>
              <a:gd name="connsiteX11053" fmla="*/ 3393281 w 6682383"/>
              <a:gd name="connsiteY11053" fmla="*/ 1075283 h 6812607"/>
              <a:gd name="connsiteX11054" fmla="*/ 3281661 w 6682383"/>
              <a:gd name="connsiteY11054" fmla="*/ 1067841 h 6812607"/>
              <a:gd name="connsiteX11055" fmla="*/ 3281661 w 6682383"/>
              <a:gd name="connsiteY11055" fmla="*/ 1075283 h 6812607"/>
              <a:gd name="connsiteX11056" fmla="*/ 3274219 w 6682383"/>
              <a:gd name="connsiteY11056" fmla="*/ 1075283 h 6812607"/>
              <a:gd name="connsiteX11057" fmla="*/ 3270498 w 6682383"/>
              <a:gd name="connsiteY11057" fmla="*/ 1071562 h 6812607"/>
              <a:gd name="connsiteX11058" fmla="*/ 3281661 w 6682383"/>
              <a:gd name="connsiteY11058" fmla="*/ 1067841 h 6812607"/>
              <a:gd name="connsiteX11059" fmla="*/ 3192364 w 6682383"/>
              <a:gd name="connsiteY11059" fmla="*/ 1067841 h 6812607"/>
              <a:gd name="connsiteX11060" fmla="*/ 3188642 w 6682383"/>
              <a:gd name="connsiteY11060" fmla="*/ 1075283 h 6812607"/>
              <a:gd name="connsiteX11061" fmla="*/ 3184922 w 6682383"/>
              <a:gd name="connsiteY11061" fmla="*/ 1075283 h 6812607"/>
              <a:gd name="connsiteX11062" fmla="*/ 3177481 w 6682383"/>
              <a:gd name="connsiteY11062" fmla="*/ 1075283 h 6812607"/>
              <a:gd name="connsiteX11063" fmla="*/ 3192364 w 6682383"/>
              <a:gd name="connsiteY11063" fmla="*/ 1067841 h 6812607"/>
              <a:gd name="connsiteX11064" fmla="*/ 2801689 w 6682383"/>
              <a:gd name="connsiteY11064" fmla="*/ 1067841 h 6812607"/>
              <a:gd name="connsiteX11065" fmla="*/ 2809132 w 6682383"/>
              <a:gd name="connsiteY11065" fmla="*/ 1071562 h 6812607"/>
              <a:gd name="connsiteX11066" fmla="*/ 2809132 w 6682383"/>
              <a:gd name="connsiteY11066" fmla="*/ 1079004 h 6812607"/>
              <a:gd name="connsiteX11067" fmla="*/ 2801689 w 6682383"/>
              <a:gd name="connsiteY11067" fmla="*/ 1075283 h 6812607"/>
              <a:gd name="connsiteX11068" fmla="*/ 2801689 w 6682383"/>
              <a:gd name="connsiteY11068" fmla="*/ 1067841 h 6812607"/>
              <a:gd name="connsiteX11069" fmla="*/ 2708672 w 6682383"/>
              <a:gd name="connsiteY11069" fmla="*/ 1067841 h 6812607"/>
              <a:gd name="connsiteX11070" fmla="*/ 2708672 w 6682383"/>
              <a:gd name="connsiteY11070" fmla="*/ 1075283 h 6812607"/>
              <a:gd name="connsiteX11071" fmla="*/ 2701230 w 6682383"/>
              <a:gd name="connsiteY11071" fmla="*/ 1075283 h 6812607"/>
              <a:gd name="connsiteX11072" fmla="*/ 5476875 w 6682383"/>
              <a:gd name="connsiteY11072" fmla="*/ 1060400 h 6812607"/>
              <a:gd name="connsiteX11073" fmla="*/ 5476875 w 6682383"/>
              <a:gd name="connsiteY11073" fmla="*/ 1067841 h 6812607"/>
              <a:gd name="connsiteX11074" fmla="*/ 5484316 w 6682383"/>
              <a:gd name="connsiteY11074" fmla="*/ 1060400 h 6812607"/>
              <a:gd name="connsiteX11075" fmla="*/ 5476875 w 6682383"/>
              <a:gd name="connsiteY11075" fmla="*/ 1060400 h 6812607"/>
              <a:gd name="connsiteX11076" fmla="*/ 2306837 w 6682383"/>
              <a:gd name="connsiteY11076" fmla="*/ 1060400 h 6812607"/>
              <a:gd name="connsiteX11077" fmla="*/ 2314277 w 6682383"/>
              <a:gd name="connsiteY11077" fmla="*/ 1060400 h 6812607"/>
              <a:gd name="connsiteX11078" fmla="*/ 2299394 w 6682383"/>
              <a:gd name="connsiteY11078" fmla="*/ 1075283 h 6812607"/>
              <a:gd name="connsiteX11079" fmla="*/ 2291953 w 6682383"/>
              <a:gd name="connsiteY11079" fmla="*/ 1067841 h 6812607"/>
              <a:gd name="connsiteX11080" fmla="*/ 2306837 w 6682383"/>
              <a:gd name="connsiteY11080" fmla="*/ 1060400 h 6812607"/>
              <a:gd name="connsiteX11081" fmla="*/ 2083594 w 6682383"/>
              <a:gd name="connsiteY11081" fmla="*/ 1060400 h 6812607"/>
              <a:gd name="connsiteX11082" fmla="*/ 2076152 w 6682383"/>
              <a:gd name="connsiteY11082" fmla="*/ 1075283 h 6812607"/>
              <a:gd name="connsiteX11083" fmla="*/ 2068711 w 6682383"/>
              <a:gd name="connsiteY11083" fmla="*/ 1075283 h 6812607"/>
              <a:gd name="connsiteX11084" fmla="*/ 5514082 w 6682383"/>
              <a:gd name="connsiteY11084" fmla="*/ 1052959 h 6812607"/>
              <a:gd name="connsiteX11085" fmla="*/ 5506640 w 6682383"/>
              <a:gd name="connsiteY11085" fmla="*/ 1060400 h 6812607"/>
              <a:gd name="connsiteX11086" fmla="*/ 5514082 w 6682383"/>
              <a:gd name="connsiteY11086" fmla="*/ 1060400 h 6812607"/>
              <a:gd name="connsiteX11087" fmla="*/ 5521523 w 6682383"/>
              <a:gd name="connsiteY11087" fmla="*/ 1056679 h 6812607"/>
              <a:gd name="connsiteX11088" fmla="*/ 5521523 w 6682383"/>
              <a:gd name="connsiteY11088" fmla="*/ 1052959 h 6812607"/>
              <a:gd name="connsiteX11089" fmla="*/ 5514082 w 6682383"/>
              <a:gd name="connsiteY11089" fmla="*/ 1052959 h 6812607"/>
              <a:gd name="connsiteX11090" fmla="*/ 4249043 w 6682383"/>
              <a:gd name="connsiteY11090" fmla="*/ 1052959 h 6812607"/>
              <a:gd name="connsiteX11091" fmla="*/ 4249043 w 6682383"/>
              <a:gd name="connsiteY11091" fmla="*/ 1060400 h 6812607"/>
              <a:gd name="connsiteX11092" fmla="*/ 4263926 w 6682383"/>
              <a:gd name="connsiteY11092" fmla="*/ 1060400 h 6812607"/>
              <a:gd name="connsiteX11093" fmla="*/ 4263926 w 6682383"/>
              <a:gd name="connsiteY11093" fmla="*/ 1052959 h 6812607"/>
              <a:gd name="connsiteX11094" fmla="*/ 4256484 w 6682383"/>
              <a:gd name="connsiteY11094" fmla="*/ 1052959 h 6812607"/>
              <a:gd name="connsiteX11095" fmla="*/ 4249043 w 6682383"/>
              <a:gd name="connsiteY11095" fmla="*/ 1052959 h 6812607"/>
              <a:gd name="connsiteX11096" fmla="*/ 4196953 w 6682383"/>
              <a:gd name="connsiteY11096" fmla="*/ 1052959 h 6812607"/>
              <a:gd name="connsiteX11097" fmla="*/ 4182070 w 6682383"/>
              <a:gd name="connsiteY11097" fmla="*/ 1056679 h 6812607"/>
              <a:gd name="connsiteX11098" fmla="*/ 4174629 w 6682383"/>
              <a:gd name="connsiteY11098" fmla="*/ 1060400 h 6812607"/>
              <a:gd name="connsiteX11099" fmla="*/ 4170908 w 6682383"/>
              <a:gd name="connsiteY11099" fmla="*/ 1060400 h 6812607"/>
              <a:gd name="connsiteX11100" fmla="*/ 4167188 w 6682383"/>
              <a:gd name="connsiteY11100" fmla="*/ 1067841 h 6812607"/>
              <a:gd name="connsiteX11101" fmla="*/ 4174629 w 6682383"/>
              <a:gd name="connsiteY11101" fmla="*/ 1060400 h 6812607"/>
              <a:gd name="connsiteX11102" fmla="*/ 4204395 w 6682383"/>
              <a:gd name="connsiteY11102" fmla="*/ 1052959 h 6812607"/>
              <a:gd name="connsiteX11103" fmla="*/ 3419326 w 6682383"/>
              <a:gd name="connsiteY11103" fmla="*/ 1052959 h 6812607"/>
              <a:gd name="connsiteX11104" fmla="*/ 3423048 w 6682383"/>
              <a:gd name="connsiteY11104" fmla="*/ 1060400 h 6812607"/>
              <a:gd name="connsiteX11105" fmla="*/ 3415605 w 6682383"/>
              <a:gd name="connsiteY11105" fmla="*/ 1060400 h 6812607"/>
              <a:gd name="connsiteX11106" fmla="*/ 3419326 w 6682383"/>
              <a:gd name="connsiteY11106" fmla="*/ 1052959 h 6812607"/>
              <a:gd name="connsiteX11107" fmla="*/ 2522637 w 6682383"/>
              <a:gd name="connsiteY11107" fmla="*/ 1052959 h 6812607"/>
              <a:gd name="connsiteX11108" fmla="*/ 2522637 w 6682383"/>
              <a:gd name="connsiteY11108" fmla="*/ 1060400 h 6812607"/>
              <a:gd name="connsiteX11109" fmla="*/ 2507754 w 6682383"/>
              <a:gd name="connsiteY11109" fmla="*/ 1067841 h 6812607"/>
              <a:gd name="connsiteX11110" fmla="*/ 2500313 w 6682383"/>
              <a:gd name="connsiteY11110" fmla="*/ 1067841 h 6812607"/>
              <a:gd name="connsiteX11111" fmla="*/ 5418274 w 6682383"/>
              <a:gd name="connsiteY11111" fmla="*/ 1048308 h 6812607"/>
              <a:gd name="connsiteX11112" fmla="*/ 5421064 w 6682383"/>
              <a:gd name="connsiteY11112" fmla="*/ 1049238 h 6812607"/>
              <a:gd name="connsiteX11113" fmla="*/ 5417343 w 6682383"/>
              <a:gd name="connsiteY11113" fmla="*/ 1052959 h 6812607"/>
              <a:gd name="connsiteX11114" fmla="*/ 5418274 w 6682383"/>
              <a:gd name="connsiteY11114" fmla="*/ 1048308 h 6812607"/>
              <a:gd name="connsiteX11115" fmla="*/ 5342929 w 6682383"/>
              <a:gd name="connsiteY11115" fmla="*/ 1045517 h 6812607"/>
              <a:gd name="connsiteX11116" fmla="*/ 5342929 w 6682383"/>
              <a:gd name="connsiteY11116" fmla="*/ 1052959 h 6812607"/>
              <a:gd name="connsiteX11117" fmla="*/ 5350371 w 6682383"/>
              <a:gd name="connsiteY11117" fmla="*/ 1049238 h 6812607"/>
              <a:gd name="connsiteX11118" fmla="*/ 5350371 w 6682383"/>
              <a:gd name="connsiteY11118" fmla="*/ 1045517 h 6812607"/>
              <a:gd name="connsiteX11119" fmla="*/ 5342929 w 6682383"/>
              <a:gd name="connsiteY11119" fmla="*/ 1045517 h 6812607"/>
              <a:gd name="connsiteX11120" fmla="*/ 4100215 w 6682383"/>
              <a:gd name="connsiteY11120" fmla="*/ 1045517 h 6812607"/>
              <a:gd name="connsiteX11121" fmla="*/ 4092773 w 6682383"/>
              <a:gd name="connsiteY11121" fmla="*/ 1052959 h 6812607"/>
              <a:gd name="connsiteX11122" fmla="*/ 4107656 w 6682383"/>
              <a:gd name="connsiteY11122" fmla="*/ 1052959 h 6812607"/>
              <a:gd name="connsiteX11123" fmla="*/ 4100215 w 6682383"/>
              <a:gd name="connsiteY11123" fmla="*/ 1045517 h 6812607"/>
              <a:gd name="connsiteX11124" fmla="*/ 3906738 w 6682383"/>
              <a:gd name="connsiteY11124" fmla="*/ 1045517 h 6812607"/>
              <a:gd name="connsiteX11125" fmla="*/ 3906738 w 6682383"/>
              <a:gd name="connsiteY11125" fmla="*/ 1052959 h 6812607"/>
              <a:gd name="connsiteX11126" fmla="*/ 3914180 w 6682383"/>
              <a:gd name="connsiteY11126" fmla="*/ 1052959 h 6812607"/>
              <a:gd name="connsiteX11127" fmla="*/ 3869532 w 6682383"/>
              <a:gd name="connsiteY11127" fmla="*/ 1045517 h 6812607"/>
              <a:gd name="connsiteX11128" fmla="*/ 3876973 w 6682383"/>
              <a:gd name="connsiteY11128" fmla="*/ 1045517 h 6812607"/>
              <a:gd name="connsiteX11129" fmla="*/ 3876973 w 6682383"/>
              <a:gd name="connsiteY11129" fmla="*/ 1052959 h 6812607"/>
              <a:gd name="connsiteX11130" fmla="*/ 3791397 w 6682383"/>
              <a:gd name="connsiteY11130" fmla="*/ 1045517 h 6812607"/>
              <a:gd name="connsiteX11131" fmla="*/ 3787676 w 6682383"/>
              <a:gd name="connsiteY11131" fmla="*/ 1052959 h 6812607"/>
              <a:gd name="connsiteX11132" fmla="*/ 3795118 w 6682383"/>
              <a:gd name="connsiteY11132" fmla="*/ 1049238 h 6812607"/>
              <a:gd name="connsiteX11133" fmla="*/ 3791397 w 6682383"/>
              <a:gd name="connsiteY11133" fmla="*/ 1045517 h 6812607"/>
              <a:gd name="connsiteX11134" fmla="*/ 3609082 w 6682383"/>
              <a:gd name="connsiteY11134" fmla="*/ 1045517 h 6812607"/>
              <a:gd name="connsiteX11135" fmla="*/ 3601641 w 6682383"/>
              <a:gd name="connsiteY11135" fmla="*/ 1052959 h 6812607"/>
              <a:gd name="connsiteX11136" fmla="*/ 3601641 w 6682383"/>
              <a:gd name="connsiteY11136" fmla="*/ 1049238 h 6812607"/>
              <a:gd name="connsiteX11137" fmla="*/ 5412693 w 6682383"/>
              <a:gd name="connsiteY11137" fmla="*/ 1040866 h 6812607"/>
              <a:gd name="connsiteX11138" fmla="*/ 5409902 w 6682383"/>
              <a:gd name="connsiteY11138" fmla="*/ 1045517 h 6812607"/>
              <a:gd name="connsiteX11139" fmla="*/ 5417343 w 6682383"/>
              <a:gd name="connsiteY11139" fmla="*/ 1060400 h 6812607"/>
              <a:gd name="connsiteX11140" fmla="*/ 5424785 w 6682383"/>
              <a:gd name="connsiteY11140" fmla="*/ 1056679 h 6812607"/>
              <a:gd name="connsiteX11141" fmla="*/ 5432226 w 6682383"/>
              <a:gd name="connsiteY11141" fmla="*/ 1052959 h 6812607"/>
              <a:gd name="connsiteX11142" fmla="*/ 5421064 w 6682383"/>
              <a:gd name="connsiteY11142" fmla="*/ 1041797 h 6812607"/>
              <a:gd name="connsiteX11143" fmla="*/ 5412693 w 6682383"/>
              <a:gd name="connsiteY11143" fmla="*/ 1040866 h 6812607"/>
              <a:gd name="connsiteX11144" fmla="*/ 5707558 w 6682383"/>
              <a:gd name="connsiteY11144" fmla="*/ 1038076 h 6812607"/>
              <a:gd name="connsiteX11145" fmla="*/ 5722441 w 6682383"/>
              <a:gd name="connsiteY11145" fmla="*/ 1045517 h 6812607"/>
              <a:gd name="connsiteX11146" fmla="*/ 5707558 w 6682383"/>
              <a:gd name="connsiteY11146" fmla="*/ 1045517 h 6812607"/>
              <a:gd name="connsiteX11147" fmla="*/ 5395019 w 6682383"/>
              <a:gd name="connsiteY11147" fmla="*/ 1038076 h 6812607"/>
              <a:gd name="connsiteX11148" fmla="*/ 5383857 w 6682383"/>
              <a:gd name="connsiteY11148" fmla="*/ 1041797 h 6812607"/>
              <a:gd name="connsiteX11149" fmla="*/ 5383857 w 6682383"/>
              <a:gd name="connsiteY11149" fmla="*/ 1049238 h 6812607"/>
              <a:gd name="connsiteX11150" fmla="*/ 5395019 w 6682383"/>
              <a:gd name="connsiteY11150" fmla="*/ 1049238 h 6812607"/>
              <a:gd name="connsiteX11151" fmla="*/ 5402461 w 6682383"/>
              <a:gd name="connsiteY11151" fmla="*/ 1045517 h 6812607"/>
              <a:gd name="connsiteX11152" fmla="*/ 5395019 w 6682383"/>
              <a:gd name="connsiteY11152" fmla="*/ 1038076 h 6812607"/>
              <a:gd name="connsiteX11153" fmla="*/ 5372695 w 6682383"/>
              <a:gd name="connsiteY11153" fmla="*/ 1038076 h 6812607"/>
              <a:gd name="connsiteX11154" fmla="*/ 5380136 w 6682383"/>
              <a:gd name="connsiteY11154" fmla="*/ 1045517 h 6812607"/>
              <a:gd name="connsiteX11155" fmla="*/ 5380136 w 6682383"/>
              <a:gd name="connsiteY11155" fmla="*/ 1041797 h 6812607"/>
              <a:gd name="connsiteX11156" fmla="*/ 5372695 w 6682383"/>
              <a:gd name="connsiteY11156" fmla="*/ 1038076 h 6812607"/>
              <a:gd name="connsiteX11157" fmla="*/ 5320605 w 6682383"/>
              <a:gd name="connsiteY11157" fmla="*/ 1038076 h 6812607"/>
              <a:gd name="connsiteX11158" fmla="*/ 5313164 w 6682383"/>
              <a:gd name="connsiteY11158" fmla="*/ 1045517 h 6812607"/>
              <a:gd name="connsiteX11159" fmla="*/ 5335488 w 6682383"/>
              <a:gd name="connsiteY11159" fmla="*/ 1045517 h 6812607"/>
              <a:gd name="connsiteX11160" fmla="*/ 4211836 w 6682383"/>
              <a:gd name="connsiteY11160" fmla="*/ 1038076 h 6812607"/>
              <a:gd name="connsiteX11161" fmla="*/ 4211836 w 6682383"/>
              <a:gd name="connsiteY11161" fmla="*/ 1045517 h 6812607"/>
              <a:gd name="connsiteX11162" fmla="*/ 4219277 w 6682383"/>
              <a:gd name="connsiteY11162" fmla="*/ 1041797 h 6812607"/>
              <a:gd name="connsiteX11163" fmla="*/ 4219277 w 6682383"/>
              <a:gd name="connsiteY11163" fmla="*/ 1038076 h 6812607"/>
              <a:gd name="connsiteX11164" fmla="*/ 4211836 w 6682383"/>
              <a:gd name="connsiteY11164" fmla="*/ 1038076 h 6812607"/>
              <a:gd name="connsiteX11165" fmla="*/ 4033242 w 6682383"/>
              <a:gd name="connsiteY11165" fmla="*/ 1038076 h 6812607"/>
              <a:gd name="connsiteX11166" fmla="*/ 4040684 w 6682383"/>
              <a:gd name="connsiteY11166" fmla="*/ 1045517 h 6812607"/>
              <a:gd name="connsiteX11167" fmla="*/ 4048125 w 6682383"/>
              <a:gd name="connsiteY11167" fmla="*/ 1038076 h 6812607"/>
              <a:gd name="connsiteX11168" fmla="*/ 4040684 w 6682383"/>
              <a:gd name="connsiteY11168" fmla="*/ 1038076 h 6812607"/>
              <a:gd name="connsiteX11169" fmla="*/ 3653731 w 6682383"/>
              <a:gd name="connsiteY11169" fmla="*/ 1038076 h 6812607"/>
              <a:gd name="connsiteX11170" fmla="*/ 3646289 w 6682383"/>
              <a:gd name="connsiteY11170" fmla="*/ 1041797 h 6812607"/>
              <a:gd name="connsiteX11171" fmla="*/ 3646289 w 6682383"/>
              <a:gd name="connsiteY11171" fmla="*/ 1045517 h 6812607"/>
              <a:gd name="connsiteX11172" fmla="*/ 3650010 w 6682383"/>
              <a:gd name="connsiteY11172" fmla="*/ 1041797 h 6812607"/>
              <a:gd name="connsiteX11173" fmla="*/ 3653731 w 6682383"/>
              <a:gd name="connsiteY11173" fmla="*/ 1038076 h 6812607"/>
              <a:gd name="connsiteX11174" fmla="*/ 3616523 w 6682383"/>
              <a:gd name="connsiteY11174" fmla="*/ 1038076 h 6812607"/>
              <a:gd name="connsiteX11175" fmla="*/ 3609082 w 6682383"/>
              <a:gd name="connsiteY11175" fmla="*/ 1045517 h 6812607"/>
              <a:gd name="connsiteX11176" fmla="*/ 3601641 w 6682383"/>
              <a:gd name="connsiteY11176" fmla="*/ 1045517 h 6812607"/>
              <a:gd name="connsiteX11177" fmla="*/ 3601641 w 6682383"/>
              <a:gd name="connsiteY11177" fmla="*/ 1047378 h 6812607"/>
              <a:gd name="connsiteX11178" fmla="*/ 3601641 w 6682383"/>
              <a:gd name="connsiteY11178" fmla="*/ 1049238 h 6812607"/>
              <a:gd name="connsiteX11179" fmla="*/ 3594199 w 6682383"/>
              <a:gd name="connsiteY11179" fmla="*/ 1052959 h 6812607"/>
              <a:gd name="connsiteX11180" fmla="*/ 3594199 w 6682383"/>
              <a:gd name="connsiteY11180" fmla="*/ 1060400 h 6812607"/>
              <a:gd name="connsiteX11181" fmla="*/ 3586758 w 6682383"/>
              <a:gd name="connsiteY11181" fmla="*/ 1067841 h 6812607"/>
              <a:gd name="connsiteX11182" fmla="*/ 3586758 w 6682383"/>
              <a:gd name="connsiteY11182" fmla="*/ 1060400 h 6812607"/>
              <a:gd name="connsiteX11183" fmla="*/ 3586758 w 6682383"/>
              <a:gd name="connsiteY11183" fmla="*/ 1052959 h 6812607"/>
              <a:gd name="connsiteX11184" fmla="*/ 3579316 w 6682383"/>
              <a:gd name="connsiteY11184" fmla="*/ 1067841 h 6812607"/>
              <a:gd name="connsiteX11185" fmla="*/ 3571875 w 6682383"/>
              <a:gd name="connsiteY11185" fmla="*/ 1067841 h 6812607"/>
              <a:gd name="connsiteX11186" fmla="*/ 3564434 w 6682383"/>
              <a:gd name="connsiteY11186" fmla="*/ 1075283 h 6812607"/>
              <a:gd name="connsiteX11187" fmla="*/ 3568154 w 6682383"/>
              <a:gd name="connsiteY11187" fmla="*/ 1082724 h 6812607"/>
              <a:gd name="connsiteX11188" fmla="*/ 3579316 w 6682383"/>
              <a:gd name="connsiteY11188" fmla="*/ 1082724 h 6812607"/>
              <a:gd name="connsiteX11189" fmla="*/ 3594199 w 6682383"/>
              <a:gd name="connsiteY11189" fmla="*/ 1082724 h 6812607"/>
              <a:gd name="connsiteX11190" fmla="*/ 3586758 w 6682383"/>
              <a:gd name="connsiteY11190" fmla="*/ 1090166 h 6812607"/>
              <a:gd name="connsiteX11191" fmla="*/ 3571875 w 6682383"/>
              <a:gd name="connsiteY11191" fmla="*/ 1097607 h 6812607"/>
              <a:gd name="connsiteX11192" fmla="*/ 3560713 w 6682383"/>
              <a:gd name="connsiteY11192" fmla="*/ 1097607 h 6812607"/>
              <a:gd name="connsiteX11193" fmla="*/ 3553271 w 6682383"/>
              <a:gd name="connsiteY11193" fmla="*/ 1101328 h 6812607"/>
              <a:gd name="connsiteX11194" fmla="*/ 3549551 w 6682383"/>
              <a:gd name="connsiteY11194" fmla="*/ 1105048 h 6812607"/>
              <a:gd name="connsiteX11195" fmla="*/ 3549551 w 6682383"/>
              <a:gd name="connsiteY11195" fmla="*/ 1116211 h 6812607"/>
              <a:gd name="connsiteX11196" fmla="*/ 3556992 w 6682383"/>
              <a:gd name="connsiteY11196" fmla="*/ 1112490 h 6812607"/>
              <a:gd name="connsiteX11197" fmla="*/ 3571875 w 6682383"/>
              <a:gd name="connsiteY11197" fmla="*/ 1119931 h 6812607"/>
              <a:gd name="connsiteX11198" fmla="*/ 3575596 w 6682383"/>
              <a:gd name="connsiteY11198" fmla="*/ 1127373 h 6812607"/>
              <a:gd name="connsiteX11199" fmla="*/ 3579316 w 6682383"/>
              <a:gd name="connsiteY11199" fmla="*/ 1134814 h 6812607"/>
              <a:gd name="connsiteX11200" fmla="*/ 3594199 w 6682383"/>
              <a:gd name="connsiteY11200" fmla="*/ 1134814 h 6812607"/>
              <a:gd name="connsiteX11201" fmla="*/ 3601641 w 6682383"/>
              <a:gd name="connsiteY11201" fmla="*/ 1119931 h 6812607"/>
              <a:gd name="connsiteX11202" fmla="*/ 3594199 w 6682383"/>
              <a:gd name="connsiteY11202" fmla="*/ 1112490 h 6812607"/>
              <a:gd name="connsiteX11203" fmla="*/ 3609082 w 6682383"/>
              <a:gd name="connsiteY11203" fmla="*/ 1105048 h 6812607"/>
              <a:gd name="connsiteX11204" fmla="*/ 3623965 w 6682383"/>
              <a:gd name="connsiteY11204" fmla="*/ 1108769 h 6812607"/>
              <a:gd name="connsiteX11205" fmla="*/ 3631406 w 6682383"/>
              <a:gd name="connsiteY11205" fmla="*/ 1112490 h 6812607"/>
              <a:gd name="connsiteX11206" fmla="*/ 3623965 w 6682383"/>
              <a:gd name="connsiteY11206" fmla="*/ 1112490 h 6812607"/>
              <a:gd name="connsiteX11207" fmla="*/ 3616523 w 6682383"/>
              <a:gd name="connsiteY11207" fmla="*/ 1119931 h 6812607"/>
              <a:gd name="connsiteX11208" fmla="*/ 3631406 w 6682383"/>
              <a:gd name="connsiteY11208" fmla="*/ 1119931 h 6812607"/>
              <a:gd name="connsiteX11209" fmla="*/ 3638848 w 6682383"/>
              <a:gd name="connsiteY11209" fmla="*/ 1112490 h 6812607"/>
              <a:gd name="connsiteX11210" fmla="*/ 3653731 w 6682383"/>
              <a:gd name="connsiteY11210" fmla="*/ 1097607 h 6812607"/>
              <a:gd name="connsiteX11211" fmla="*/ 3646289 w 6682383"/>
              <a:gd name="connsiteY11211" fmla="*/ 1090166 h 6812607"/>
              <a:gd name="connsiteX11212" fmla="*/ 3631406 w 6682383"/>
              <a:gd name="connsiteY11212" fmla="*/ 1097607 h 6812607"/>
              <a:gd name="connsiteX11213" fmla="*/ 3609082 w 6682383"/>
              <a:gd name="connsiteY11213" fmla="*/ 1105048 h 6812607"/>
              <a:gd name="connsiteX11214" fmla="*/ 3601641 w 6682383"/>
              <a:gd name="connsiteY11214" fmla="*/ 1090166 h 6812607"/>
              <a:gd name="connsiteX11215" fmla="*/ 3601641 w 6682383"/>
              <a:gd name="connsiteY11215" fmla="*/ 1082724 h 6812607"/>
              <a:gd name="connsiteX11216" fmla="*/ 3594199 w 6682383"/>
              <a:gd name="connsiteY11216" fmla="*/ 1079004 h 6812607"/>
              <a:gd name="connsiteX11217" fmla="*/ 3609082 w 6682383"/>
              <a:gd name="connsiteY11217" fmla="*/ 1071562 h 6812607"/>
              <a:gd name="connsiteX11218" fmla="*/ 3623965 w 6682383"/>
              <a:gd name="connsiteY11218" fmla="*/ 1067841 h 6812607"/>
              <a:gd name="connsiteX11219" fmla="*/ 3631406 w 6682383"/>
              <a:gd name="connsiteY11219" fmla="*/ 1060400 h 6812607"/>
              <a:gd name="connsiteX11220" fmla="*/ 3623965 w 6682383"/>
              <a:gd name="connsiteY11220" fmla="*/ 1045517 h 6812607"/>
              <a:gd name="connsiteX11221" fmla="*/ 3616523 w 6682383"/>
              <a:gd name="connsiteY11221" fmla="*/ 1038076 h 6812607"/>
              <a:gd name="connsiteX11222" fmla="*/ 3352353 w 6682383"/>
              <a:gd name="connsiteY11222" fmla="*/ 1038076 h 6812607"/>
              <a:gd name="connsiteX11223" fmla="*/ 3352353 w 6682383"/>
              <a:gd name="connsiteY11223" fmla="*/ 1045517 h 6812607"/>
              <a:gd name="connsiteX11224" fmla="*/ 3356074 w 6682383"/>
              <a:gd name="connsiteY11224" fmla="*/ 1060400 h 6812607"/>
              <a:gd name="connsiteX11225" fmla="*/ 3356074 w 6682383"/>
              <a:gd name="connsiteY11225" fmla="*/ 1067841 h 6812607"/>
              <a:gd name="connsiteX11226" fmla="*/ 3363516 w 6682383"/>
              <a:gd name="connsiteY11226" fmla="*/ 1056679 h 6812607"/>
              <a:gd name="connsiteX11227" fmla="*/ 3363516 w 6682383"/>
              <a:gd name="connsiteY11227" fmla="*/ 1041797 h 6812607"/>
              <a:gd name="connsiteX11228" fmla="*/ 3352353 w 6682383"/>
              <a:gd name="connsiteY11228" fmla="*/ 1038076 h 6812607"/>
              <a:gd name="connsiteX11229" fmla="*/ 2864941 w 6682383"/>
              <a:gd name="connsiteY11229" fmla="*/ 1038076 h 6812607"/>
              <a:gd name="connsiteX11230" fmla="*/ 2864941 w 6682383"/>
              <a:gd name="connsiteY11230" fmla="*/ 1045517 h 6812607"/>
              <a:gd name="connsiteX11231" fmla="*/ 2872383 w 6682383"/>
              <a:gd name="connsiteY11231" fmla="*/ 1038076 h 6812607"/>
              <a:gd name="connsiteX11232" fmla="*/ 2730997 w 6682383"/>
              <a:gd name="connsiteY11232" fmla="*/ 1038076 h 6812607"/>
              <a:gd name="connsiteX11233" fmla="*/ 2723555 w 6682383"/>
              <a:gd name="connsiteY11233" fmla="*/ 1052959 h 6812607"/>
              <a:gd name="connsiteX11234" fmla="*/ 2708672 w 6682383"/>
              <a:gd name="connsiteY11234" fmla="*/ 1052959 h 6812607"/>
              <a:gd name="connsiteX11235" fmla="*/ 2730997 w 6682383"/>
              <a:gd name="connsiteY11235" fmla="*/ 1038076 h 6812607"/>
              <a:gd name="connsiteX11236" fmla="*/ 3878833 w 6682383"/>
              <a:gd name="connsiteY11236" fmla="*/ 1034355 h 6812607"/>
              <a:gd name="connsiteX11237" fmla="*/ 3884415 w 6682383"/>
              <a:gd name="connsiteY11237" fmla="*/ 1038076 h 6812607"/>
              <a:gd name="connsiteX11238" fmla="*/ 3883019 w 6682383"/>
              <a:gd name="connsiteY11238" fmla="*/ 1038076 h 6812607"/>
              <a:gd name="connsiteX11239" fmla="*/ 3876973 w 6682383"/>
              <a:gd name="connsiteY11239" fmla="*/ 1038076 h 6812607"/>
              <a:gd name="connsiteX11240" fmla="*/ 3878833 w 6682383"/>
              <a:gd name="connsiteY11240" fmla="*/ 1034355 h 6812607"/>
              <a:gd name="connsiteX11241" fmla="*/ 3391421 w 6682383"/>
              <a:gd name="connsiteY11241" fmla="*/ 1033425 h 6812607"/>
              <a:gd name="connsiteX11242" fmla="*/ 3393281 w 6682383"/>
              <a:gd name="connsiteY11242" fmla="*/ 1034355 h 6812607"/>
              <a:gd name="connsiteX11243" fmla="*/ 3393281 w 6682383"/>
              <a:gd name="connsiteY11243" fmla="*/ 1038076 h 6812607"/>
              <a:gd name="connsiteX11244" fmla="*/ 3385840 w 6682383"/>
              <a:gd name="connsiteY11244" fmla="*/ 1038076 h 6812607"/>
              <a:gd name="connsiteX11245" fmla="*/ 3391421 w 6682383"/>
              <a:gd name="connsiteY11245" fmla="*/ 1033425 h 6812607"/>
              <a:gd name="connsiteX11246" fmla="*/ 5253633 w 6682383"/>
              <a:gd name="connsiteY11246" fmla="*/ 1030634 h 6812607"/>
              <a:gd name="connsiteX11247" fmla="*/ 5246191 w 6682383"/>
              <a:gd name="connsiteY11247" fmla="*/ 1034355 h 6812607"/>
              <a:gd name="connsiteX11248" fmla="*/ 5253633 w 6682383"/>
              <a:gd name="connsiteY11248" fmla="*/ 1038076 h 6812607"/>
              <a:gd name="connsiteX11249" fmla="*/ 5253633 w 6682383"/>
              <a:gd name="connsiteY11249" fmla="*/ 1030634 h 6812607"/>
              <a:gd name="connsiteX11250" fmla="*/ 4081611 w 6682383"/>
              <a:gd name="connsiteY11250" fmla="*/ 1030634 h 6812607"/>
              <a:gd name="connsiteX11251" fmla="*/ 4077891 w 6682383"/>
              <a:gd name="connsiteY11251" fmla="*/ 1038076 h 6812607"/>
              <a:gd name="connsiteX11252" fmla="*/ 4085332 w 6682383"/>
              <a:gd name="connsiteY11252" fmla="*/ 1038076 h 6812607"/>
              <a:gd name="connsiteX11253" fmla="*/ 4085332 w 6682383"/>
              <a:gd name="connsiteY11253" fmla="*/ 1030634 h 6812607"/>
              <a:gd name="connsiteX11254" fmla="*/ 4081611 w 6682383"/>
              <a:gd name="connsiteY11254" fmla="*/ 1030634 h 6812607"/>
              <a:gd name="connsiteX11255" fmla="*/ 4055566 w 6682383"/>
              <a:gd name="connsiteY11255" fmla="*/ 1030634 h 6812607"/>
              <a:gd name="connsiteX11256" fmla="*/ 4055566 w 6682383"/>
              <a:gd name="connsiteY11256" fmla="*/ 1038076 h 6812607"/>
              <a:gd name="connsiteX11257" fmla="*/ 4070449 w 6682383"/>
              <a:gd name="connsiteY11257" fmla="*/ 1034355 h 6812607"/>
              <a:gd name="connsiteX11258" fmla="*/ 4066729 w 6682383"/>
              <a:gd name="connsiteY11258" fmla="*/ 1030634 h 6812607"/>
              <a:gd name="connsiteX11259" fmla="*/ 4055566 w 6682383"/>
              <a:gd name="connsiteY11259" fmla="*/ 1030634 h 6812607"/>
              <a:gd name="connsiteX11260" fmla="*/ 3661172 w 6682383"/>
              <a:gd name="connsiteY11260" fmla="*/ 1030634 h 6812607"/>
              <a:gd name="connsiteX11261" fmla="*/ 3661172 w 6682383"/>
              <a:gd name="connsiteY11261" fmla="*/ 1038076 h 6812607"/>
              <a:gd name="connsiteX11262" fmla="*/ 3668613 w 6682383"/>
              <a:gd name="connsiteY11262" fmla="*/ 1038076 h 6812607"/>
              <a:gd name="connsiteX11263" fmla="*/ 3661172 w 6682383"/>
              <a:gd name="connsiteY11263" fmla="*/ 1030634 h 6812607"/>
              <a:gd name="connsiteX11264" fmla="*/ 3631406 w 6682383"/>
              <a:gd name="connsiteY11264" fmla="*/ 1030634 h 6812607"/>
              <a:gd name="connsiteX11265" fmla="*/ 3623965 w 6682383"/>
              <a:gd name="connsiteY11265" fmla="*/ 1038076 h 6812607"/>
              <a:gd name="connsiteX11266" fmla="*/ 3631406 w 6682383"/>
              <a:gd name="connsiteY11266" fmla="*/ 1038076 h 6812607"/>
              <a:gd name="connsiteX11267" fmla="*/ 3638848 w 6682383"/>
              <a:gd name="connsiteY11267" fmla="*/ 1030634 h 6812607"/>
              <a:gd name="connsiteX11268" fmla="*/ 3631406 w 6682383"/>
              <a:gd name="connsiteY11268" fmla="*/ 1030634 h 6812607"/>
              <a:gd name="connsiteX11269" fmla="*/ 3601641 w 6682383"/>
              <a:gd name="connsiteY11269" fmla="*/ 1030634 h 6812607"/>
              <a:gd name="connsiteX11270" fmla="*/ 3603501 w 6682383"/>
              <a:gd name="connsiteY11270" fmla="*/ 1032495 h 6812607"/>
              <a:gd name="connsiteX11271" fmla="*/ 3601641 w 6682383"/>
              <a:gd name="connsiteY11271" fmla="*/ 1033115 h 6812607"/>
              <a:gd name="connsiteX11272" fmla="*/ 3601641 w 6682383"/>
              <a:gd name="connsiteY11272" fmla="*/ 1032495 h 6812607"/>
              <a:gd name="connsiteX11273" fmla="*/ 3601641 w 6682383"/>
              <a:gd name="connsiteY11273" fmla="*/ 1030634 h 6812607"/>
              <a:gd name="connsiteX11274" fmla="*/ 3542109 w 6682383"/>
              <a:gd name="connsiteY11274" fmla="*/ 1030634 h 6812607"/>
              <a:gd name="connsiteX11275" fmla="*/ 3548621 w 6682383"/>
              <a:gd name="connsiteY11275" fmla="*/ 1030634 h 6812607"/>
              <a:gd name="connsiteX11276" fmla="*/ 3549551 w 6682383"/>
              <a:gd name="connsiteY11276" fmla="*/ 1030634 h 6812607"/>
              <a:gd name="connsiteX11277" fmla="*/ 3542109 w 6682383"/>
              <a:gd name="connsiteY11277" fmla="*/ 1038076 h 6812607"/>
              <a:gd name="connsiteX11278" fmla="*/ 3251895 w 6682383"/>
              <a:gd name="connsiteY11278" fmla="*/ 1030634 h 6812607"/>
              <a:gd name="connsiteX11279" fmla="*/ 3251895 w 6682383"/>
              <a:gd name="connsiteY11279" fmla="*/ 1038076 h 6812607"/>
              <a:gd name="connsiteX11280" fmla="*/ 3237012 w 6682383"/>
              <a:gd name="connsiteY11280" fmla="*/ 1038076 h 6812607"/>
              <a:gd name="connsiteX11281" fmla="*/ 3251895 w 6682383"/>
              <a:gd name="connsiteY11281" fmla="*/ 1030634 h 6812607"/>
              <a:gd name="connsiteX11282" fmla="*/ 2336601 w 6682383"/>
              <a:gd name="connsiteY11282" fmla="*/ 1030634 h 6812607"/>
              <a:gd name="connsiteX11283" fmla="*/ 2336601 w 6682383"/>
              <a:gd name="connsiteY11283" fmla="*/ 1038076 h 6812607"/>
              <a:gd name="connsiteX11284" fmla="*/ 2336601 w 6682383"/>
              <a:gd name="connsiteY11284" fmla="*/ 1041797 h 6812607"/>
              <a:gd name="connsiteX11285" fmla="*/ 2329160 w 6682383"/>
              <a:gd name="connsiteY11285" fmla="*/ 1045517 h 6812607"/>
              <a:gd name="connsiteX11286" fmla="*/ 2314277 w 6682383"/>
              <a:gd name="connsiteY11286" fmla="*/ 1060400 h 6812607"/>
              <a:gd name="connsiteX11287" fmla="*/ 2336601 w 6682383"/>
              <a:gd name="connsiteY11287" fmla="*/ 1030634 h 6812607"/>
              <a:gd name="connsiteX11288" fmla="*/ 3406304 w 6682383"/>
              <a:gd name="connsiteY11288" fmla="*/ 1025984 h 6812607"/>
              <a:gd name="connsiteX11289" fmla="*/ 3408165 w 6682383"/>
              <a:gd name="connsiteY11289" fmla="*/ 1026914 h 6812607"/>
              <a:gd name="connsiteX11290" fmla="*/ 3408165 w 6682383"/>
              <a:gd name="connsiteY11290" fmla="*/ 1034355 h 6812607"/>
              <a:gd name="connsiteX11291" fmla="*/ 3400723 w 6682383"/>
              <a:gd name="connsiteY11291" fmla="*/ 1038076 h 6812607"/>
              <a:gd name="connsiteX11292" fmla="*/ 3400723 w 6682383"/>
              <a:gd name="connsiteY11292" fmla="*/ 1030634 h 6812607"/>
              <a:gd name="connsiteX11293" fmla="*/ 3406304 w 6682383"/>
              <a:gd name="connsiteY11293" fmla="*/ 1025984 h 6812607"/>
              <a:gd name="connsiteX11294" fmla="*/ 4106726 w 6682383"/>
              <a:gd name="connsiteY11294" fmla="*/ 1025054 h 6812607"/>
              <a:gd name="connsiteX11295" fmla="*/ 4100215 w 6682383"/>
              <a:gd name="connsiteY11295" fmla="*/ 1026914 h 6812607"/>
              <a:gd name="connsiteX11296" fmla="*/ 4092773 w 6682383"/>
              <a:gd name="connsiteY11296" fmla="*/ 1030634 h 6812607"/>
              <a:gd name="connsiteX11297" fmla="*/ 4107656 w 6682383"/>
              <a:gd name="connsiteY11297" fmla="*/ 1030634 h 6812607"/>
              <a:gd name="connsiteX11298" fmla="*/ 4111377 w 6682383"/>
              <a:gd name="connsiteY11298" fmla="*/ 1026914 h 6812607"/>
              <a:gd name="connsiteX11299" fmla="*/ 4106726 w 6682383"/>
              <a:gd name="connsiteY11299" fmla="*/ 1025054 h 6812607"/>
              <a:gd name="connsiteX11300" fmla="*/ 5670351 w 6682383"/>
              <a:gd name="connsiteY11300" fmla="*/ 1023193 h 6812607"/>
              <a:gd name="connsiteX11301" fmla="*/ 5677793 w 6682383"/>
              <a:gd name="connsiteY11301" fmla="*/ 1023193 h 6812607"/>
              <a:gd name="connsiteX11302" fmla="*/ 5685234 w 6682383"/>
              <a:gd name="connsiteY11302" fmla="*/ 1030634 h 6812607"/>
              <a:gd name="connsiteX11303" fmla="*/ 5692676 w 6682383"/>
              <a:gd name="connsiteY11303" fmla="*/ 1030634 h 6812607"/>
              <a:gd name="connsiteX11304" fmla="*/ 5685234 w 6682383"/>
              <a:gd name="connsiteY11304" fmla="*/ 1038076 h 6812607"/>
              <a:gd name="connsiteX11305" fmla="*/ 5670351 w 6682383"/>
              <a:gd name="connsiteY11305" fmla="*/ 1030634 h 6812607"/>
              <a:gd name="connsiteX11306" fmla="*/ 3832325 w 6682383"/>
              <a:gd name="connsiteY11306" fmla="*/ 1023193 h 6812607"/>
              <a:gd name="connsiteX11307" fmla="*/ 3832325 w 6682383"/>
              <a:gd name="connsiteY11307" fmla="*/ 1030634 h 6812607"/>
              <a:gd name="connsiteX11308" fmla="*/ 3839766 w 6682383"/>
              <a:gd name="connsiteY11308" fmla="*/ 1026914 h 6812607"/>
              <a:gd name="connsiteX11309" fmla="*/ 3839766 w 6682383"/>
              <a:gd name="connsiteY11309" fmla="*/ 1023193 h 6812607"/>
              <a:gd name="connsiteX11310" fmla="*/ 3832325 w 6682383"/>
              <a:gd name="connsiteY11310" fmla="*/ 1023193 h 6812607"/>
              <a:gd name="connsiteX11311" fmla="*/ 3460255 w 6682383"/>
              <a:gd name="connsiteY11311" fmla="*/ 1023193 h 6812607"/>
              <a:gd name="connsiteX11312" fmla="*/ 3460255 w 6682383"/>
              <a:gd name="connsiteY11312" fmla="*/ 1030634 h 6812607"/>
              <a:gd name="connsiteX11313" fmla="*/ 3456533 w 6682383"/>
              <a:gd name="connsiteY11313" fmla="*/ 1026914 h 6812607"/>
              <a:gd name="connsiteX11314" fmla="*/ 3460255 w 6682383"/>
              <a:gd name="connsiteY11314" fmla="*/ 1023193 h 6812607"/>
              <a:gd name="connsiteX11315" fmla="*/ 2217540 w 6682383"/>
              <a:gd name="connsiteY11315" fmla="*/ 1023193 h 6812607"/>
              <a:gd name="connsiteX11316" fmla="*/ 2224980 w 6682383"/>
              <a:gd name="connsiteY11316" fmla="*/ 1023193 h 6812607"/>
              <a:gd name="connsiteX11317" fmla="*/ 2224980 w 6682383"/>
              <a:gd name="connsiteY11317" fmla="*/ 1030634 h 6812607"/>
              <a:gd name="connsiteX11318" fmla="*/ 3272358 w 6682383"/>
              <a:gd name="connsiteY11318" fmla="*/ 1018542 h 6812607"/>
              <a:gd name="connsiteX11319" fmla="*/ 3274219 w 6682383"/>
              <a:gd name="connsiteY11319" fmla="*/ 1019472 h 6812607"/>
              <a:gd name="connsiteX11320" fmla="*/ 3266777 w 6682383"/>
              <a:gd name="connsiteY11320" fmla="*/ 1030634 h 6812607"/>
              <a:gd name="connsiteX11321" fmla="*/ 3266777 w 6682383"/>
              <a:gd name="connsiteY11321" fmla="*/ 1023193 h 6812607"/>
              <a:gd name="connsiteX11322" fmla="*/ 3272358 w 6682383"/>
              <a:gd name="connsiteY11322" fmla="*/ 1018542 h 6812607"/>
              <a:gd name="connsiteX11323" fmla="*/ 5521523 w 6682383"/>
              <a:gd name="connsiteY11323" fmla="*/ 1015752 h 6812607"/>
              <a:gd name="connsiteX11324" fmla="*/ 5521523 w 6682383"/>
              <a:gd name="connsiteY11324" fmla="*/ 1023193 h 6812607"/>
              <a:gd name="connsiteX11325" fmla="*/ 5528965 w 6682383"/>
              <a:gd name="connsiteY11325" fmla="*/ 1030634 h 6812607"/>
              <a:gd name="connsiteX11326" fmla="*/ 5528965 w 6682383"/>
              <a:gd name="connsiteY11326" fmla="*/ 1023193 h 6812607"/>
              <a:gd name="connsiteX11327" fmla="*/ 5521523 w 6682383"/>
              <a:gd name="connsiteY11327" fmla="*/ 1015752 h 6812607"/>
              <a:gd name="connsiteX11328" fmla="*/ 5499199 w 6682383"/>
              <a:gd name="connsiteY11328" fmla="*/ 1015752 h 6812607"/>
              <a:gd name="connsiteX11329" fmla="*/ 5499199 w 6682383"/>
              <a:gd name="connsiteY11329" fmla="*/ 1023193 h 6812607"/>
              <a:gd name="connsiteX11330" fmla="*/ 5506640 w 6682383"/>
              <a:gd name="connsiteY11330" fmla="*/ 1023193 h 6812607"/>
              <a:gd name="connsiteX11331" fmla="*/ 5499199 w 6682383"/>
              <a:gd name="connsiteY11331" fmla="*/ 1015752 h 6812607"/>
              <a:gd name="connsiteX11332" fmla="*/ 4970859 w 6682383"/>
              <a:gd name="connsiteY11332" fmla="*/ 1015752 h 6812607"/>
              <a:gd name="connsiteX11333" fmla="*/ 4993183 w 6682383"/>
              <a:gd name="connsiteY11333" fmla="*/ 1023193 h 6812607"/>
              <a:gd name="connsiteX11334" fmla="*/ 5015508 w 6682383"/>
              <a:gd name="connsiteY11334" fmla="*/ 1023193 h 6812607"/>
              <a:gd name="connsiteX11335" fmla="*/ 5037832 w 6682383"/>
              <a:gd name="connsiteY11335" fmla="*/ 1030634 h 6812607"/>
              <a:gd name="connsiteX11336" fmla="*/ 5045273 w 6682383"/>
              <a:gd name="connsiteY11336" fmla="*/ 1030634 h 6812607"/>
              <a:gd name="connsiteX11337" fmla="*/ 5045273 w 6682383"/>
              <a:gd name="connsiteY11337" fmla="*/ 1015752 h 6812607"/>
              <a:gd name="connsiteX11338" fmla="*/ 5008066 w 6682383"/>
              <a:gd name="connsiteY11338" fmla="*/ 1015752 h 6812607"/>
              <a:gd name="connsiteX11339" fmla="*/ 4970859 w 6682383"/>
              <a:gd name="connsiteY11339" fmla="*/ 1015752 h 6812607"/>
              <a:gd name="connsiteX11340" fmla="*/ 4680644 w 6682383"/>
              <a:gd name="connsiteY11340" fmla="*/ 1015752 h 6812607"/>
              <a:gd name="connsiteX11341" fmla="*/ 4673203 w 6682383"/>
              <a:gd name="connsiteY11341" fmla="*/ 1023193 h 6812607"/>
              <a:gd name="connsiteX11342" fmla="*/ 4680644 w 6682383"/>
              <a:gd name="connsiteY11342" fmla="*/ 1023193 h 6812607"/>
              <a:gd name="connsiteX11343" fmla="*/ 4680644 w 6682383"/>
              <a:gd name="connsiteY11343" fmla="*/ 1015752 h 6812607"/>
              <a:gd name="connsiteX11344" fmla="*/ 4144863 w 6682383"/>
              <a:gd name="connsiteY11344" fmla="*/ 1015752 h 6812607"/>
              <a:gd name="connsiteX11345" fmla="*/ 4152305 w 6682383"/>
              <a:gd name="connsiteY11345" fmla="*/ 1023193 h 6812607"/>
              <a:gd name="connsiteX11346" fmla="*/ 4144863 w 6682383"/>
              <a:gd name="connsiteY11346" fmla="*/ 1023193 h 6812607"/>
              <a:gd name="connsiteX11347" fmla="*/ 3906738 w 6682383"/>
              <a:gd name="connsiteY11347" fmla="*/ 1015752 h 6812607"/>
              <a:gd name="connsiteX11348" fmla="*/ 3899297 w 6682383"/>
              <a:gd name="connsiteY11348" fmla="*/ 1023193 h 6812607"/>
              <a:gd name="connsiteX11349" fmla="*/ 3888135 w 6682383"/>
              <a:gd name="connsiteY11349" fmla="*/ 1030634 h 6812607"/>
              <a:gd name="connsiteX11350" fmla="*/ 3869532 w 6682383"/>
              <a:gd name="connsiteY11350" fmla="*/ 1030634 h 6812607"/>
              <a:gd name="connsiteX11351" fmla="*/ 3862090 w 6682383"/>
              <a:gd name="connsiteY11351" fmla="*/ 1038076 h 6812607"/>
              <a:gd name="connsiteX11352" fmla="*/ 3854648 w 6682383"/>
              <a:gd name="connsiteY11352" fmla="*/ 1038076 h 6812607"/>
              <a:gd name="connsiteX11353" fmla="*/ 3850928 w 6682383"/>
              <a:gd name="connsiteY11353" fmla="*/ 1041797 h 6812607"/>
              <a:gd name="connsiteX11354" fmla="*/ 3839766 w 6682383"/>
              <a:gd name="connsiteY11354" fmla="*/ 1045517 h 6812607"/>
              <a:gd name="connsiteX11355" fmla="*/ 3832325 w 6682383"/>
              <a:gd name="connsiteY11355" fmla="*/ 1049238 h 6812607"/>
              <a:gd name="connsiteX11356" fmla="*/ 3817441 w 6682383"/>
              <a:gd name="connsiteY11356" fmla="*/ 1060400 h 6812607"/>
              <a:gd name="connsiteX11357" fmla="*/ 3795118 w 6682383"/>
              <a:gd name="connsiteY11357" fmla="*/ 1067841 h 6812607"/>
              <a:gd name="connsiteX11358" fmla="*/ 3780235 w 6682383"/>
              <a:gd name="connsiteY11358" fmla="*/ 1067841 h 6812607"/>
              <a:gd name="connsiteX11359" fmla="*/ 3765352 w 6682383"/>
              <a:gd name="connsiteY11359" fmla="*/ 1071562 h 6812607"/>
              <a:gd name="connsiteX11360" fmla="*/ 3746748 w 6682383"/>
              <a:gd name="connsiteY11360" fmla="*/ 1082724 h 6812607"/>
              <a:gd name="connsiteX11361" fmla="*/ 3728145 w 6682383"/>
              <a:gd name="connsiteY11361" fmla="*/ 1090166 h 6812607"/>
              <a:gd name="connsiteX11362" fmla="*/ 3713262 w 6682383"/>
              <a:gd name="connsiteY11362" fmla="*/ 1093886 h 6812607"/>
              <a:gd name="connsiteX11363" fmla="*/ 3705820 w 6682383"/>
              <a:gd name="connsiteY11363" fmla="*/ 1097607 h 6812607"/>
              <a:gd name="connsiteX11364" fmla="*/ 3698379 w 6682383"/>
              <a:gd name="connsiteY11364" fmla="*/ 1105048 h 6812607"/>
              <a:gd name="connsiteX11365" fmla="*/ 3668613 w 6682383"/>
              <a:gd name="connsiteY11365" fmla="*/ 1127373 h 6812607"/>
              <a:gd name="connsiteX11366" fmla="*/ 3638848 w 6682383"/>
              <a:gd name="connsiteY11366" fmla="*/ 1127373 h 6812607"/>
              <a:gd name="connsiteX11367" fmla="*/ 3631406 w 6682383"/>
              <a:gd name="connsiteY11367" fmla="*/ 1134814 h 6812607"/>
              <a:gd name="connsiteX11368" fmla="*/ 3601641 w 6682383"/>
              <a:gd name="connsiteY11368" fmla="*/ 1149697 h 6812607"/>
              <a:gd name="connsiteX11369" fmla="*/ 3638848 w 6682383"/>
              <a:gd name="connsiteY11369" fmla="*/ 1142256 h 6812607"/>
              <a:gd name="connsiteX11370" fmla="*/ 3668613 w 6682383"/>
              <a:gd name="connsiteY11370" fmla="*/ 1127373 h 6812607"/>
              <a:gd name="connsiteX11371" fmla="*/ 3683496 w 6682383"/>
              <a:gd name="connsiteY11371" fmla="*/ 1127373 h 6812607"/>
              <a:gd name="connsiteX11372" fmla="*/ 3690938 w 6682383"/>
              <a:gd name="connsiteY11372" fmla="*/ 1127373 h 6812607"/>
              <a:gd name="connsiteX11373" fmla="*/ 3690938 w 6682383"/>
              <a:gd name="connsiteY11373" fmla="*/ 1119931 h 6812607"/>
              <a:gd name="connsiteX11374" fmla="*/ 3713262 w 6682383"/>
              <a:gd name="connsiteY11374" fmla="*/ 1112490 h 6812607"/>
              <a:gd name="connsiteX11375" fmla="*/ 3728145 w 6682383"/>
              <a:gd name="connsiteY11375" fmla="*/ 1105048 h 6812607"/>
              <a:gd name="connsiteX11376" fmla="*/ 3743028 w 6682383"/>
              <a:gd name="connsiteY11376" fmla="*/ 1097607 h 6812607"/>
              <a:gd name="connsiteX11377" fmla="*/ 3757910 w 6682383"/>
              <a:gd name="connsiteY11377" fmla="*/ 1097607 h 6812607"/>
              <a:gd name="connsiteX11378" fmla="*/ 3780235 w 6682383"/>
              <a:gd name="connsiteY11378" fmla="*/ 1097607 h 6812607"/>
              <a:gd name="connsiteX11379" fmla="*/ 3795118 w 6682383"/>
              <a:gd name="connsiteY11379" fmla="*/ 1082724 h 6812607"/>
              <a:gd name="connsiteX11380" fmla="*/ 3802559 w 6682383"/>
              <a:gd name="connsiteY11380" fmla="*/ 1075283 h 6812607"/>
              <a:gd name="connsiteX11381" fmla="*/ 3817441 w 6682383"/>
              <a:gd name="connsiteY11381" fmla="*/ 1067841 h 6812607"/>
              <a:gd name="connsiteX11382" fmla="*/ 3817441 w 6682383"/>
              <a:gd name="connsiteY11382" fmla="*/ 1060400 h 6812607"/>
              <a:gd name="connsiteX11383" fmla="*/ 3824883 w 6682383"/>
              <a:gd name="connsiteY11383" fmla="*/ 1067841 h 6812607"/>
              <a:gd name="connsiteX11384" fmla="*/ 3832325 w 6682383"/>
              <a:gd name="connsiteY11384" fmla="*/ 1075283 h 6812607"/>
              <a:gd name="connsiteX11385" fmla="*/ 3839766 w 6682383"/>
              <a:gd name="connsiteY11385" fmla="*/ 1060400 h 6812607"/>
              <a:gd name="connsiteX11386" fmla="*/ 3850928 w 6682383"/>
              <a:gd name="connsiteY11386" fmla="*/ 1052959 h 6812607"/>
              <a:gd name="connsiteX11387" fmla="*/ 3865811 w 6682383"/>
              <a:gd name="connsiteY11387" fmla="*/ 1056679 h 6812607"/>
              <a:gd name="connsiteX11388" fmla="*/ 3876973 w 6682383"/>
              <a:gd name="connsiteY11388" fmla="*/ 1060400 h 6812607"/>
              <a:gd name="connsiteX11389" fmla="*/ 3884415 w 6682383"/>
              <a:gd name="connsiteY11389" fmla="*/ 1052959 h 6812607"/>
              <a:gd name="connsiteX11390" fmla="*/ 3891855 w 6682383"/>
              <a:gd name="connsiteY11390" fmla="*/ 1045517 h 6812607"/>
              <a:gd name="connsiteX11391" fmla="*/ 3899297 w 6682383"/>
              <a:gd name="connsiteY11391" fmla="*/ 1030634 h 6812607"/>
              <a:gd name="connsiteX11392" fmla="*/ 3906738 w 6682383"/>
              <a:gd name="connsiteY11392" fmla="*/ 1015752 h 6812607"/>
              <a:gd name="connsiteX11393" fmla="*/ 3854648 w 6682383"/>
              <a:gd name="connsiteY11393" fmla="*/ 1015752 h 6812607"/>
              <a:gd name="connsiteX11394" fmla="*/ 3847207 w 6682383"/>
              <a:gd name="connsiteY11394" fmla="*/ 1023193 h 6812607"/>
              <a:gd name="connsiteX11395" fmla="*/ 3847207 w 6682383"/>
              <a:gd name="connsiteY11395" fmla="*/ 1026914 h 6812607"/>
              <a:gd name="connsiteX11396" fmla="*/ 3850928 w 6682383"/>
              <a:gd name="connsiteY11396" fmla="*/ 1030634 h 6812607"/>
              <a:gd name="connsiteX11397" fmla="*/ 3858370 w 6682383"/>
              <a:gd name="connsiteY11397" fmla="*/ 1026914 h 6812607"/>
              <a:gd name="connsiteX11398" fmla="*/ 3862090 w 6682383"/>
              <a:gd name="connsiteY11398" fmla="*/ 1023193 h 6812607"/>
              <a:gd name="connsiteX11399" fmla="*/ 3482578 w 6682383"/>
              <a:gd name="connsiteY11399" fmla="*/ 1015752 h 6812607"/>
              <a:gd name="connsiteX11400" fmla="*/ 3490019 w 6682383"/>
              <a:gd name="connsiteY11400" fmla="*/ 1015752 h 6812607"/>
              <a:gd name="connsiteX11401" fmla="*/ 3482578 w 6682383"/>
              <a:gd name="connsiteY11401" fmla="*/ 1023193 h 6812607"/>
              <a:gd name="connsiteX11402" fmla="*/ 3475137 w 6682383"/>
              <a:gd name="connsiteY11402" fmla="*/ 1023193 h 6812607"/>
              <a:gd name="connsiteX11403" fmla="*/ 3244454 w 6682383"/>
              <a:gd name="connsiteY11403" fmla="*/ 1015752 h 6812607"/>
              <a:gd name="connsiteX11404" fmla="*/ 3251895 w 6682383"/>
              <a:gd name="connsiteY11404" fmla="*/ 1015752 h 6812607"/>
              <a:gd name="connsiteX11405" fmla="*/ 3222129 w 6682383"/>
              <a:gd name="connsiteY11405" fmla="*/ 1023193 h 6812607"/>
              <a:gd name="connsiteX11406" fmla="*/ 3229571 w 6682383"/>
              <a:gd name="connsiteY11406" fmla="*/ 1019472 h 6812607"/>
              <a:gd name="connsiteX11407" fmla="*/ 3244454 w 6682383"/>
              <a:gd name="connsiteY11407" fmla="*/ 1015752 h 6812607"/>
              <a:gd name="connsiteX11408" fmla="*/ 5893593 w 6682383"/>
              <a:gd name="connsiteY11408" fmla="*/ 1008310 h 6812607"/>
              <a:gd name="connsiteX11409" fmla="*/ 5908476 w 6682383"/>
              <a:gd name="connsiteY11409" fmla="*/ 1008310 h 6812607"/>
              <a:gd name="connsiteX11410" fmla="*/ 5915918 w 6682383"/>
              <a:gd name="connsiteY11410" fmla="*/ 1015752 h 6812607"/>
              <a:gd name="connsiteX11411" fmla="*/ 5908476 w 6682383"/>
              <a:gd name="connsiteY11411" fmla="*/ 1015752 h 6812607"/>
              <a:gd name="connsiteX11412" fmla="*/ 5901035 w 6682383"/>
              <a:gd name="connsiteY11412" fmla="*/ 1012031 h 6812607"/>
              <a:gd name="connsiteX11413" fmla="*/ 5893593 w 6682383"/>
              <a:gd name="connsiteY11413" fmla="*/ 1008310 h 6812607"/>
              <a:gd name="connsiteX11414" fmla="*/ 4003477 w 6682383"/>
              <a:gd name="connsiteY11414" fmla="*/ 1008310 h 6812607"/>
              <a:gd name="connsiteX11415" fmla="*/ 3973711 w 6682383"/>
              <a:gd name="connsiteY11415" fmla="*/ 1023193 h 6812607"/>
              <a:gd name="connsiteX11416" fmla="*/ 3988594 w 6682383"/>
              <a:gd name="connsiteY11416" fmla="*/ 1030634 h 6812607"/>
              <a:gd name="connsiteX11417" fmla="*/ 3988594 w 6682383"/>
              <a:gd name="connsiteY11417" fmla="*/ 1023193 h 6812607"/>
              <a:gd name="connsiteX11418" fmla="*/ 3996035 w 6682383"/>
              <a:gd name="connsiteY11418" fmla="*/ 1023193 h 6812607"/>
              <a:gd name="connsiteX11419" fmla="*/ 4010918 w 6682383"/>
              <a:gd name="connsiteY11419" fmla="*/ 1023193 h 6812607"/>
              <a:gd name="connsiteX11420" fmla="*/ 4018359 w 6682383"/>
              <a:gd name="connsiteY11420" fmla="*/ 1008310 h 6812607"/>
              <a:gd name="connsiteX11421" fmla="*/ 4010918 w 6682383"/>
              <a:gd name="connsiteY11421" fmla="*/ 1012031 h 6812607"/>
              <a:gd name="connsiteX11422" fmla="*/ 4003477 w 6682383"/>
              <a:gd name="connsiteY11422" fmla="*/ 1008310 h 6812607"/>
              <a:gd name="connsiteX11423" fmla="*/ 3869532 w 6682383"/>
              <a:gd name="connsiteY11423" fmla="*/ 1008310 h 6812607"/>
              <a:gd name="connsiteX11424" fmla="*/ 3876973 w 6682383"/>
              <a:gd name="connsiteY11424" fmla="*/ 1015752 h 6812607"/>
              <a:gd name="connsiteX11425" fmla="*/ 3891855 w 6682383"/>
              <a:gd name="connsiteY11425" fmla="*/ 1023193 h 6812607"/>
              <a:gd name="connsiteX11426" fmla="*/ 3884415 w 6682383"/>
              <a:gd name="connsiteY11426" fmla="*/ 1015752 h 6812607"/>
              <a:gd name="connsiteX11427" fmla="*/ 3880693 w 6682383"/>
              <a:gd name="connsiteY11427" fmla="*/ 1008310 h 6812607"/>
              <a:gd name="connsiteX11428" fmla="*/ 3869532 w 6682383"/>
              <a:gd name="connsiteY11428" fmla="*/ 1008310 h 6812607"/>
              <a:gd name="connsiteX11429" fmla="*/ 3586758 w 6682383"/>
              <a:gd name="connsiteY11429" fmla="*/ 1008310 h 6812607"/>
              <a:gd name="connsiteX11430" fmla="*/ 3586758 w 6682383"/>
              <a:gd name="connsiteY11430" fmla="*/ 1015752 h 6812607"/>
              <a:gd name="connsiteX11431" fmla="*/ 3594199 w 6682383"/>
              <a:gd name="connsiteY11431" fmla="*/ 1008310 h 6812607"/>
              <a:gd name="connsiteX11432" fmla="*/ 3497461 w 6682383"/>
              <a:gd name="connsiteY11432" fmla="*/ 1008310 h 6812607"/>
              <a:gd name="connsiteX11433" fmla="*/ 3508623 w 6682383"/>
              <a:gd name="connsiteY11433" fmla="*/ 1008310 h 6812607"/>
              <a:gd name="connsiteX11434" fmla="*/ 3512344 w 6682383"/>
              <a:gd name="connsiteY11434" fmla="*/ 1015752 h 6812607"/>
              <a:gd name="connsiteX11435" fmla="*/ 3504902 w 6682383"/>
              <a:gd name="connsiteY11435" fmla="*/ 1015752 h 6812607"/>
              <a:gd name="connsiteX11436" fmla="*/ 3497461 w 6682383"/>
              <a:gd name="connsiteY11436" fmla="*/ 1008310 h 6812607"/>
              <a:gd name="connsiteX11437" fmla="*/ 3143994 w 6682383"/>
              <a:gd name="connsiteY11437" fmla="*/ 1008310 h 6812607"/>
              <a:gd name="connsiteX11438" fmla="*/ 3147715 w 6682383"/>
              <a:gd name="connsiteY11438" fmla="*/ 1008310 h 6812607"/>
              <a:gd name="connsiteX11439" fmla="*/ 3143994 w 6682383"/>
              <a:gd name="connsiteY11439" fmla="*/ 1023193 h 6812607"/>
              <a:gd name="connsiteX11440" fmla="*/ 3136553 w 6682383"/>
              <a:gd name="connsiteY11440" fmla="*/ 1038076 h 6812607"/>
              <a:gd name="connsiteX11441" fmla="*/ 3132832 w 6682383"/>
              <a:gd name="connsiteY11441" fmla="*/ 1052959 h 6812607"/>
              <a:gd name="connsiteX11442" fmla="*/ 3125391 w 6682383"/>
              <a:gd name="connsiteY11442" fmla="*/ 1060400 h 6812607"/>
              <a:gd name="connsiteX11443" fmla="*/ 3125391 w 6682383"/>
              <a:gd name="connsiteY11443" fmla="*/ 1052959 h 6812607"/>
              <a:gd name="connsiteX11444" fmla="*/ 3125391 w 6682383"/>
              <a:gd name="connsiteY11444" fmla="*/ 1030634 h 6812607"/>
              <a:gd name="connsiteX11445" fmla="*/ 3117949 w 6682383"/>
              <a:gd name="connsiteY11445" fmla="*/ 1038076 h 6812607"/>
              <a:gd name="connsiteX11446" fmla="*/ 3103067 w 6682383"/>
              <a:gd name="connsiteY11446" fmla="*/ 1038076 h 6812607"/>
              <a:gd name="connsiteX11447" fmla="*/ 3103067 w 6682383"/>
              <a:gd name="connsiteY11447" fmla="*/ 1030634 h 6812607"/>
              <a:gd name="connsiteX11448" fmla="*/ 3099346 w 6682383"/>
              <a:gd name="connsiteY11448" fmla="*/ 1034355 h 6812607"/>
              <a:gd name="connsiteX11449" fmla="*/ 3088184 w 6682383"/>
              <a:gd name="connsiteY11449" fmla="*/ 1038076 h 6812607"/>
              <a:gd name="connsiteX11450" fmla="*/ 3088184 w 6682383"/>
              <a:gd name="connsiteY11450" fmla="*/ 1034355 h 6812607"/>
              <a:gd name="connsiteX11451" fmla="*/ 3088184 w 6682383"/>
              <a:gd name="connsiteY11451" fmla="*/ 1030634 h 6812607"/>
              <a:gd name="connsiteX11452" fmla="*/ 3099346 w 6682383"/>
              <a:gd name="connsiteY11452" fmla="*/ 1026914 h 6812607"/>
              <a:gd name="connsiteX11453" fmla="*/ 3125391 w 6682383"/>
              <a:gd name="connsiteY11453" fmla="*/ 1015752 h 6812607"/>
              <a:gd name="connsiteX11454" fmla="*/ 3143994 w 6682383"/>
              <a:gd name="connsiteY11454" fmla="*/ 1008310 h 6812607"/>
              <a:gd name="connsiteX11455" fmla="*/ 2619375 w 6682383"/>
              <a:gd name="connsiteY11455" fmla="*/ 1008310 h 6812607"/>
              <a:gd name="connsiteX11456" fmla="*/ 2619375 w 6682383"/>
              <a:gd name="connsiteY11456" fmla="*/ 1015752 h 6812607"/>
              <a:gd name="connsiteX11457" fmla="*/ 2611933 w 6682383"/>
              <a:gd name="connsiteY11457" fmla="*/ 1015752 h 6812607"/>
              <a:gd name="connsiteX11458" fmla="*/ 2619375 w 6682383"/>
              <a:gd name="connsiteY11458" fmla="*/ 1008310 h 6812607"/>
              <a:gd name="connsiteX11459" fmla="*/ 2358926 w 6682383"/>
              <a:gd name="connsiteY11459" fmla="*/ 1008310 h 6812607"/>
              <a:gd name="connsiteX11460" fmla="*/ 2370088 w 6682383"/>
              <a:gd name="connsiteY11460" fmla="*/ 1015752 h 6812607"/>
              <a:gd name="connsiteX11461" fmla="*/ 2388691 w 6682383"/>
              <a:gd name="connsiteY11461" fmla="*/ 1015752 h 6812607"/>
              <a:gd name="connsiteX11462" fmla="*/ 2373810 w 6682383"/>
              <a:gd name="connsiteY11462" fmla="*/ 1030634 h 6812607"/>
              <a:gd name="connsiteX11463" fmla="*/ 2370088 w 6682383"/>
              <a:gd name="connsiteY11463" fmla="*/ 1026914 h 6812607"/>
              <a:gd name="connsiteX11464" fmla="*/ 2366367 w 6682383"/>
              <a:gd name="connsiteY11464" fmla="*/ 1023193 h 6812607"/>
              <a:gd name="connsiteX11465" fmla="*/ 2358926 w 6682383"/>
              <a:gd name="connsiteY11465" fmla="*/ 1008310 h 6812607"/>
              <a:gd name="connsiteX11466" fmla="*/ 5261074 w 6682383"/>
              <a:gd name="connsiteY11466" fmla="*/ 1000869 h 6812607"/>
              <a:gd name="connsiteX11467" fmla="*/ 5268515 w 6682383"/>
              <a:gd name="connsiteY11467" fmla="*/ 1008310 h 6812607"/>
              <a:gd name="connsiteX11468" fmla="*/ 5268515 w 6682383"/>
              <a:gd name="connsiteY11468" fmla="*/ 1000869 h 6812607"/>
              <a:gd name="connsiteX11469" fmla="*/ 5261074 w 6682383"/>
              <a:gd name="connsiteY11469" fmla="*/ 1000869 h 6812607"/>
              <a:gd name="connsiteX11470" fmla="*/ 4025801 w 6682383"/>
              <a:gd name="connsiteY11470" fmla="*/ 1000869 h 6812607"/>
              <a:gd name="connsiteX11471" fmla="*/ 4025801 w 6682383"/>
              <a:gd name="connsiteY11471" fmla="*/ 1008310 h 6812607"/>
              <a:gd name="connsiteX11472" fmla="*/ 4029522 w 6682383"/>
              <a:gd name="connsiteY11472" fmla="*/ 1012031 h 6812607"/>
              <a:gd name="connsiteX11473" fmla="*/ 4033242 w 6682383"/>
              <a:gd name="connsiteY11473" fmla="*/ 1008310 h 6812607"/>
              <a:gd name="connsiteX11474" fmla="*/ 4025801 w 6682383"/>
              <a:gd name="connsiteY11474" fmla="*/ 1000869 h 6812607"/>
              <a:gd name="connsiteX11475" fmla="*/ 3847207 w 6682383"/>
              <a:gd name="connsiteY11475" fmla="*/ 1000869 h 6812607"/>
              <a:gd name="connsiteX11476" fmla="*/ 3839766 w 6682383"/>
              <a:gd name="connsiteY11476" fmla="*/ 1008310 h 6812607"/>
              <a:gd name="connsiteX11477" fmla="*/ 3847207 w 6682383"/>
              <a:gd name="connsiteY11477" fmla="*/ 1008310 h 6812607"/>
              <a:gd name="connsiteX11478" fmla="*/ 3810000 w 6682383"/>
              <a:gd name="connsiteY11478" fmla="*/ 1000869 h 6812607"/>
              <a:gd name="connsiteX11479" fmla="*/ 3802559 w 6682383"/>
              <a:gd name="connsiteY11479" fmla="*/ 1015752 h 6812607"/>
              <a:gd name="connsiteX11480" fmla="*/ 3824883 w 6682383"/>
              <a:gd name="connsiteY11480" fmla="*/ 1015752 h 6812607"/>
              <a:gd name="connsiteX11481" fmla="*/ 3817441 w 6682383"/>
              <a:gd name="connsiteY11481" fmla="*/ 1008310 h 6812607"/>
              <a:gd name="connsiteX11482" fmla="*/ 3810000 w 6682383"/>
              <a:gd name="connsiteY11482" fmla="*/ 1008310 h 6812607"/>
              <a:gd name="connsiteX11483" fmla="*/ 3810000 w 6682383"/>
              <a:gd name="connsiteY11483" fmla="*/ 1000869 h 6812607"/>
              <a:gd name="connsiteX11484" fmla="*/ 3705820 w 6682383"/>
              <a:gd name="connsiteY11484" fmla="*/ 1000869 h 6812607"/>
              <a:gd name="connsiteX11485" fmla="*/ 3705820 w 6682383"/>
              <a:gd name="connsiteY11485" fmla="*/ 1008310 h 6812607"/>
              <a:gd name="connsiteX11486" fmla="*/ 3698379 w 6682383"/>
              <a:gd name="connsiteY11486" fmla="*/ 1015752 h 6812607"/>
              <a:gd name="connsiteX11487" fmla="*/ 3690938 w 6682383"/>
              <a:gd name="connsiteY11487" fmla="*/ 1023193 h 6812607"/>
              <a:gd name="connsiteX11488" fmla="*/ 3683496 w 6682383"/>
              <a:gd name="connsiteY11488" fmla="*/ 1023193 h 6812607"/>
              <a:gd name="connsiteX11489" fmla="*/ 3683496 w 6682383"/>
              <a:gd name="connsiteY11489" fmla="*/ 1030634 h 6812607"/>
              <a:gd name="connsiteX11490" fmla="*/ 3690938 w 6682383"/>
              <a:gd name="connsiteY11490" fmla="*/ 1038076 h 6812607"/>
              <a:gd name="connsiteX11491" fmla="*/ 3698379 w 6682383"/>
              <a:gd name="connsiteY11491" fmla="*/ 1045517 h 6812607"/>
              <a:gd name="connsiteX11492" fmla="*/ 3698379 w 6682383"/>
              <a:gd name="connsiteY11492" fmla="*/ 1038076 h 6812607"/>
              <a:gd name="connsiteX11493" fmla="*/ 3698379 w 6682383"/>
              <a:gd name="connsiteY11493" fmla="*/ 1030634 h 6812607"/>
              <a:gd name="connsiteX11494" fmla="*/ 3705820 w 6682383"/>
              <a:gd name="connsiteY11494" fmla="*/ 1030634 h 6812607"/>
              <a:gd name="connsiteX11495" fmla="*/ 3713262 w 6682383"/>
              <a:gd name="connsiteY11495" fmla="*/ 1030634 h 6812607"/>
              <a:gd name="connsiteX11496" fmla="*/ 3720703 w 6682383"/>
              <a:gd name="connsiteY11496" fmla="*/ 1023193 h 6812607"/>
              <a:gd name="connsiteX11497" fmla="*/ 3713262 w 6682383"/>
              <a:gd name="connsiteY11497" fmla="*/ 1004589 h 6812607"/>
              <a:gd name="connsiteX11498" fmla="*/ 3705820 w 6682383"/>
              <a:gd name="connsiteY11498" fmla="*/ 1000869 h 6812607"/>
              <a:gd name="connsiteX11499" fmla="*/ 3519785 w 6682383"/>
              <a:gd name="connsiteY11499" fmla="*/ 1000869 h 6812607"/>
              <a:gd name="connsiteX11500" fmla="*/ 3527226 w 6682383"/>
              <a:gd name="connsiteY11500" fmla="*/ 1008310 h 6812607"/>
              <a:gd name="connsiteX11501" fmla="*/ 3519785 w 6682383"/>
              <a:gd name="connsiteY11501" fmla="*/ 1015752 h 6812607"/>
              <a:gd name="connsiteX11502" fmla="*/ 3519785 w 6682383"/>
              <a:gd name="connsiteY11502" fmla="*/ 1008310 h 6812607"/>
              <a:gd name="connsiteX11503" fmla="*/ 3519785 w 6682383"/>
              <a:gd name="connsiteY11503" fmla="*/ 1000869 h 6812607"/>
              <a:gd name="connsiteX11504" fmla="*/ 3467695 w 6682383"/>
              <a:gd name="connsiteY11504" fmla="*/ 1000869 h 6812607"/>
              <a:gd name="connsiteX11505" fmla="*/ 3475137 w 6682383"/>
              <a:gd name="connsiteY11505" fmla="*/ 1000869 h 6812607"/>
              <a:gd name="connsiteX11506" fmla="*/ 3471416 w 6682383"/>
              <a:gd name="connsiteY11506" fmla="*/ 1004589 h 6812607"/>
              <a:gd name="connsiteX11507" fmla="*/ 3467695 w 6682383"/>
              <a:gd name="connsiteY11507" fmla="*/ 1004589 h 6812607"/>
              <a:gd name="connsiteX11508" fmla="*/ 3467695 w 6682383"/>
              <a:gd name="connsiteY11508" fmla="*/ 1000869 h 6812607"/>
              <a:gd name="connsiteX11509" fmla="*/ 3452812 w 6682383"/>
              <a:gd name="connsiteY11509" fmla="*/ 1000869 h 6812607"/>
              <a:gd name="connsiteX11510" fmla="*/ 3460255 w 6682383"/>
              <a:gd name="connsiteY11510" fmla="*/ 1008310 h 6812607"/>
              <a:gd name="connsiteX11511" fmla="*/ 3452812 w 6682383"/>
              <a:gd name="connsiteY11511" fmla="*/ 1008310 h 6812607"/>
              <a:gd name="connsiteX11512" fmla="*/ 3452812 w 6682383"/>
              <a:gd name="connsiteY11512" fmla="*/ 1000869 h 6812607"/>
              <a:gd name="connsiteX11513" fmla="*/ 3222129 w 6682383"/>
              <a:gd name="connsiteY11513" fmla="*/ 1000869 h 6812607"/>
              <a:gd name="connsiteX11514" fmla="*/ 3229571 w 6682383"/>
              <a:gd name="connsiteY11514" fmla="*/ 1000869 h 6812607"/>
              <a:gd name="connsiteX11515" fmla="*/ 3222129 w 6682383"/>
              <a:gd name="connsiteY11515" fmla="*/ 1008310 h 6812607"/>
              <a:gd name="connsiteX11516" fmla="*/ 2728205 w 6682383"/>
              <a:gd name="connsiteY11516" fmla="*/ 999008 h 6812607"/>
              <a:gd name="connsiteX11517" fmla="*/ 2738437 w 6682383"/>
              <a:gd name="connsiteY11517" fmla="*/ 1000869 h 6812607"/>
              <a:gd name="connsiteX11518" fmla="*/ 2730997 w 6682383"/>
              <a:gd name="connsiteY11518" fmla="*/ 1008310 h 6812607"/>
              <a:gd name="connsiteX11519" fmla="*/ 2708672 w 6682383"/>
              <a:gd name="connsiteY11519" fmla="*/ 1015752 h 6812607"/>
              <a:gd name="connsiteX11520" fmla="*/ 2728205 w 6682383"/>
              <a:gd name="connsiteY11520" fmla="*/ 999008 h 6812607"/>
              <a:gd name="connsiteX11521" fmla="*/ 4055566 w 6682383"/>
              <a:gd name="connsiteY11521" fmla="*/ 993427 h 6812607"/>
              <a:gd name="connsiteX11522" fmla="*/ 4040684 w 6682383"/>
              <a:gd name="connsiteY11522" fmla="*/ 1000869 h 6812607"/>
              <a:gd name="connsiteX11523" fmla="*/ 4048125 w 6682383"/>
              <a:gd name="connsiteY11523" fmla="*/ 1023193 h 6812607"/>
              <a:gd name="connsiteX11524" fmla="*/ 4048125 w 6682383"/>
              <a:gd name="connsiteY11524" fmla="*/ 1015752 h 6812607"/>
              <a:gd name="connsiteX11525" fmla="*/ 4048125 w 6682383"/>
              <a:gd name="connsiteY11525" fmla="*/ 1012031 h 6812607"/>
              <a:gd name="connsiteX11526" fmla="*/ 4055566 w 6682383"/>
              <a:gd name="connsiteY11526" fmla="*/ 1000869 h 6812607"/>
              <a:gd name="connsiteX11527" fmla="*/ 4055566 w 6682383"/>
              <a:gd name="connsiteY11527" fmla="*/ 993427 h 6812607"/>
              <a:gd name="connsiteX11528" fmla="*/ 3862090 w 6682383"/>
              <a:gd name="connsiteY11528" fmla="*/ 993427 h 6812607"/>
              <a:gd name="connsiteX11529" fmla="*/ 3865811 w 6682383"/>
              <a:gd name="connsiteY11529" fmla="*/ 1000869 h 6812607"/>
              <a:gd name="connsiteX11530" fmla="*/ 3873252 w 6682383"/>
              <a:gd name="connsiteY11530" fmla="*/ 1000869 h 6812607"/>
              <a:gd name="connsiteX11531" fmla="*/ 3876973 w 6682383"/>
              <a:gd name="connsiteY11531" fmla="*/ 993427 h 6812607"/>
              <a:gd name="connsiteX11532" fmla="*/ 3735586 w 6682383"/>
              <a:gd name="connsiteY11532" fmla="*/ 993427 h 6812607"/>
              <a:gd name="connsiteX11533" fmla="*/ 3728145 w 6682383"/>
              <a:gd name="connsiteY11533" fmla="*/ 1000869 h 6812607"/>
              <a:gd name="connsiteX11534" fmla="*/ 3735586 w 6682383"/>
              <a:gd name="connsiteY11534" fmla="*/ 1008310 h 6812607"/>
              <a:gd name="connsiteX11535" fmla="*/ 3743028 w 6682383"/>
              <a:gd name="connsiteY11535" fmla="*/ 1000869 h 6812607"/>
              <a:gd name="connsiteX11536" fmla="*/ 3735586 w 6682383"/>
              <a:gd name="connsiteY11536" fmla="*/ 993427 h 6812607"/>
              <a:gd name="connsiteX11537" fmla="*/ 2336601 w 6682383"/>
              <a:gd name="connsiteY11537" fmla="*/ 993427 h 6812607"/>
              <a:gd name="connsiteX11538" fmla="*/ 2344043 w 6682383"/>
              <a:gd name="connsiteY11538" fmla="*/ 993427 h 6812607"/>
              <a:gd name="connsiteX11539" fmla="*/ 2336601 w 6682383"/>
              <a:gd name="connsiteY11539" fmla="*/ 1000869 h 6812607"/>
              <a:gd name="connsiteX11540" fmla="*/ 2329160 w 6682383"/>
              <a:gd name="connsiteY11540" fmla="*/ 1000869 h 6812607"/>
              <a:gd name="connsiteX11541" fmla="*/ 2336601 w 6682383"/>
              <a:gd name="connsiteY11541" fmla="*/ 993427 h 6812607"/>
              <a:gd name="connsiteX11542" fmla="*/ 2135684 w 6682383"/>
              <a:gd name="connsiteY11542" fmla="*/ 993427 h 6812607"/>
              <a:gd name="connsiteX11543" fmla="*/ 2135684 w 6682383"/>
              <a:gd name="connsiteY11543" fmla="*/ 1000869 h 6812607"/>
              <a:gd name="connsiteX11544" fmla="*/ 2120801 w 6682383"/>
              <a:gd name="connsiteY11544" fmla="*/ 1015752 h 6812607"/>
              <a:gd name="connsiteX11545" fmla="*/ 2128242 w 6682383"/>
              <a:gd name="connsiteY11545" fmla="*/ 1000869 h 6812607"/>
              <a:gd name="connsiteX11546" fmla="*/ 2135684 w 6682383"/>
              <a:gd name="connsiteY11546" fmla="*/ 993427 h 6812607"/>
              <a:gd name="connsiteX11547" fmla="*/ 3436999 w 6682383"/>
              <a:gd name="connsiteY11547" fmla="*/ 991102 h 6812607"/>
              <a:gd name="connsiteX11548" fmla="*/ 3445371 w 6682383"/>
              <a:gd name="connsiteY11548" fmla="*/ 1000869 h 6812607"/>
              <a:gd name="connsiteX11549" fmla="*/ 3441650 w 6682383"/>
              <a:gd name="connsiteY11549" fmla="*/ 1015752 h 6812607"/>
              <a:gd name="connsiteX11550" fmla="*/ 3437930 w 6682383"/>
              <a:gd name="connsiteY11550" fmla="*/ 1008310 h 6812607"/>
              <a:gd name="connsiteX11551" fmla="*/ 3437930 w 6682383"/>
              <a:gd name="connsiteY11551" fmla="*/ 1000869 h 6812607"/>
              <a:gd name="connsiteX11552" fmla="*/ 3430488 w 6682383"/>
              <a:gd name="connsiteY11552" fmla="*/ 993427 h 6812607"/>
              <a:gd name="connsiteX11553" fmla="*/ 3436999 w 6682383"/>
              <a:gd name="connsiteY11553" fmla="*/ 991102 h 6812607"/>
              <a:gd name="connsiteX11554" fmla="*/ 4291831 w 6682383"/>
              <a:gd name="connsiteY11554" fmla="*/ 989707 h 6812607"/>
              <a:gd name="connsiteX11555" fmla="*/ 4263926 w 6682383"/>
              <a:gd name="connsiteY11555" fmla="*/ 993427 h 6812607"/>
              <a:gd name="connsiteX11556" fmla="*/ 4263926 w 6682383"/>
              <a:gd name="connsiteY11556" fmla="*/ 1000869 h 6812607"/>
              <a:gd name="connsiteX11557" fmla="*/ 4267647 w 6682383"/>
              <a:gd name="connsiteY11557" fmla="*/ 1000869 h 6812607"/>
              <a:gd name="connsiteX11558" fmla="*/ 4271367 w 6682383"/>
              <a:gd name="connsiteY11558" fmla="*/ 1008310 h 6812607"/>
              <a:gd name="connsiteX11559" fmla="*/ 4263926 w 6682383"/>
              <a:gd name="connsiteY11559" fmla="*/ 1008310 h 6812607"/>
              <a:gd name="connsiteX11560" fmla="*/ 4271367 w 6682383"/>
              <a:gd name="connsiteY11560" fmla="*/ 1015752 h 6812607"/>
              <a:gd name="connsiteX11561" fmla="*/ 4286250 w 6682383"/>
              <a:gd name="connsiteY11561" fmla="*/ 1000869 h 6812607"/>
              <a:gd name="connsiteX11562" fmla="*/ 4293691 w 6682383"/>
              <a:gd name="connsiteY11562" fmla="*/ 993427 h 6812607"/>
              <a:gd name="connsiteX11563" fmla="*/ 4301133 w 6682383"/>
              <a:gd name="connsiteY11563" fmla="*/ 993427 h 6812607"/>
              <a:gd name="connsiteX11564" fmla="*/ 4291831 w 6682383"/>
              <a:gd name="connsiteY11564" fmla="*/ 989707 h 6812607"/>
              <a:gd name="connsiteX11565" fmla="*/ 5685234 w 6682383"/>
              <a:gd name="connsiteY11565" fmla="*/ 985986 h 6812607"/>
              <a:gd name="connsiteX11566" fmla="*/ 5696396 w 6682383"/>
              <a:gd name="connsiteY11566" fmla="*/ 985986 h 6812607"/>
              <a:gd name="connsiteX11567" fmla="*/ 5700117 w 6682383"/>
              <a:gd name="connsiteY11567" fmla="*/ 985986 h 6812607"/>
              <a:gd name="connsiteX11568" fmla="*/ 5707558 w 6682383"/>
              <a:gd name="connsiteY11568" fmla="*/ 985986 h 6812607"/>
              <a:gd name="connsiteX11569" fmla="*/ 5707558 w 6682383"/>
              <a:gd name="connsiteY11569" fmla="*/ 993427 h 6812607"/>
              <a:gd name="connsiteX11570" fmla="*/ 5700117 w 6682383"/>
              <a:gd name="connsiteY11570" fmla="*/ 993427 h 6812607"/>
              <a:gd name="connsiteX11571" fmla="*/ 5677793 w 6682383"/>
              <a:gd name="connsiteY11571" fmla="*/ 989707 h 6812607"/>
              <a:gd name="connsiteX11572" fmla="*/ 5685234 w 6682383"/>
              <a:gd name="connsiteY11572" fmla="*/ 985986 h 6812607"/>
              <a:gd name="connsiteX11573" fmla="*/ 5491758 w 6682383"/>
              <a:gd name="connsiteY11573" fmla="*/ 985986 h 6812607"/>
              <a:gd name="connsiteX11574" fmla="*/ 5491758 w 6682383"/>
              <a:gd name="connsiteY11574" fmla="*/ 993427 h 6812607"/>
              <a:gd name="connsiteX11575" fmla="*/ 5488037 w 6682383"/>
              <a:gd name="connsiteY11575" fmla="*/ 989707 h 6812607"/>
              <a:gd name="connsiteX11576" fmla="*/ 5491758 w 6682383"/>
              <a:gd name="connsiteY11576" fmla="*/ 985986 h 6812607"/>
              <a:gd name="connsiteX11577" fmla="*/ 4085332 w 6682383"/>
              <a:gd name="connsiteY11577" fmla="*/ 985986 h 6812607"/>
              <a:gd name="connsiteX11578" fmla="*/ 4081611 w 6682383"/>
              <a:gd name="connsiteY11578" fmla="*/ 993427 h 6812607"/>
              <a:gd name="connsiteX11579" fmla="*/ 4077891 w 6682383"/>
              <a:gd name="connsiteY11579" fmla="*/ 1000869 h 6812607"/>
              <a:gd name="connsiteX11580" fmla="*/ 4070449 w 6682383"/>
              <a:gd name="connsiteY11580" fmla="*/ 993427 h 6812607"/>
              <a:gd name="connsiteX11581" fmla="*/ 4070449 w 6682383"/>
              <a:gd name="connsiteY11581" fmla="*/ 997148 h 6812607"/>
              <a:gd name="connsiteX11582" fmla="*/ 4070449 w 6682383"/>
              <a:gd name="connsiteY11582" fmla="*/ 1008310 h 6812607"/>
              <a:gd name="connsiteX11583" fmla="*/ 4077891 w 6682383"/>
              <a:gd name="connsiteY11583" fmla="*/ 1008310 h 6812607"/>
              <a:gd name="connsiteX11584" fmla="*/ 4085332 w 6682383"/>
              <a:gd name="connsiteY11584" fmla="*/ 1000869 h 6812607"/>
              <a:gd name="connsiteX11585" fmla="*/ 4033242 w 6682383"/>
              <a:gd name="connsiteY11585" fmla="*/ 985986 h 6812607"/>
              <a:gd name="connsiteX11586" fmla="*/ 4040684 w 6682383"/>
              <a:gd name="connsiteY11586" fmla="*/ 993427 h 6812607"/>
              <a:gd name="connsiteX11587" fmla="*/ 4040684 w 6682383"/>
              <a:gd name="connsiteY11587" fmla="*/ 985986 h 6812607"/>
              <a:gd name="connsiteX11588" fmla="*/ 4033242 w 6682383"/>
              <a:gd name="connsiteY11588" fmla="*/ 985986 h 6812607"/>
              <a:gd name="connsiteX11589" fmla="*/ 3988594 w 6682383"/>
              <a:gd name="connsiteY11589" fmla="*/ 985986 h 6812607"/>
              <a:gd name="connsiteX11590" fmla="*/ 3984874 w 6682383"/>
              <a:gd name="connsiteY11590" fmla="*/ 993427 h 6812607"/>
              <a:gd name="connsiteX11591" fmla="*/ 3992314 w 6682383"/>
              <a:gd name="connsiteY11591" fmla="*/ 1000869 h 6812607"/>
              <a:gd name="connsiteX11592" fmla="*/ 3996035 w 6682383"/>
              <a:gd name="connsiteY11592" fmla="*/ 993427 h 6812607"/>
              <a:gd name="connsiteX11593" fmla="*/ 3988594 w 6682383"/>
              <a:gd name="connsiteY11593" fmla="*/ 989707 h 6812607"/>
              <a:gd name="connsiteX11594" fmla="*/ 3988594 w 6682383"/>
              <a:gd name="connsiteY11594" fmla="*/ 985986 h 6812607"/>
              <a:gd name="connsiteX11595" fmla="*/ 4113238 w 6682383"/>
              <a:gd name="connsiteY11595" fmla="*/ 982265 h 6812607"/>
              <a:gd name="connsiteX11596" fmla="*/ 4107656 w 6682383"/>
              <a:gd name="connsiteY11596" fmla="*/ 985986 h 6812607"/>
              <a:gd name="connsiteX11597" fmla="*/ 4115098 w 6682383"/>
              <a:gd name="connsiteY11597" fmla="*/ 993427 h 6812607"/>
              <a:gd name="connsiteX11598" fmla="*/ 4115098 w 6682383"/>
              <a:gd name="connsiteY11598" fmla="*/ 985986 h 6812607"/>
              <a:gd name="connsiteX11599" fmla="*/ 4113238 w 6682383"/>
              <a:gd name="connsiteY11599" fmla="*/ 982265 h 6812607"/>
              <a:gd name="connsiteX11600" fmla="*/ 5230378 w 6682383"/>
              <a:gd name="connsiteY11600" fmla="*/ 981335 h 6812607"/>
              <a:gd name="connsiteX11601" fmla="*/ 5227588 w 6682383"/>
              <a:gd name="connsiteY11601" fmla="*/ 982265 h 6812607"/>
              <a:gd name="connsiteX11602" fmla="*/ 5223867 w 6682383"/>
              <a:gd name="connsiteY11602" fmla="*/ 985986 h 6812607"/>
              <a:gd name="connsiteX11603" fmla="*/ 5231308 w 6682383"/>
              <a:gd name="connsiteY11603" fmla="*/ 985986 h 6812607"/>
              <a:gd name="connsiteX11604" fmla="*/ 5230378 w 6682383"/>
              <a:gd name="connsiteY11604" fmla="*/ 981335 h 6812607"/>
              <a:gd name="connsiteX11605" fmla="*/ 5603379 w 6682383"/>
              <a:gd name="connsiteY11605" fmla="*/ 978545 h 6812607"/>
              <a:gd name="connsiteX11606" fmla="*/ 5610820 w 6682383"/>
              <a:gd name="connsiteY11606" fmla="*/ 985986 h 6812607"/>
              <a:gd name="connsiteX11607" fmla="*/ 5603379 w 6682383"/>
              <a:gd name="connsiteY11607" fmla="*/ 985986 h 6812607"/>
              <a:gd name="connsiteX11608" fmla="*/ 5603379 w 6682383"/>
              <a:gd name="connsiteY11608" fmla="*/ 978545 h 6812607"/>
              <a:gd name="connsiteX11609" fmla="*/ 5305722 w 6682383"/>
              <a:gd name="connsiteY11609" fmla="*/ 978545 h 6812607"/>
              <a:gd name="connsiteX11610" fmla="*/ 5298281 w 6682383"/>
              <a:gd name="connsiteY11610" fmla="*/ 985986 h 6812607"/>
              <a:gd name="connsiteX11611" fmla="*/ 5305722 w 6682383"/>
              <a:gd name="connsiteY11611" fmla="*/ 985986 h 6812607"/>
              <a:gd name="connsiteX11612" fmla="*/ 3757910 w 6682383"/>
              <a:gd name="connsiteY11612" fmla="*/ 978545 h 6812607"/>
              <a:gd name="connsiteX11613" fmla="*/ 3757910 w 6682383"/>
              <a:gd name="connsiteY11613" fmla="*/ 985986 h 6812607"/>
              <a:gd name="connsiteX11614" fmla="*/ 3765352 w 6682383"/>
              <a:gd name="connsiteY11614" fmla="*/ 985986 h 6812607"/>
              <a:gd name="connsiteX11615" fmla="*/ 3772793 w 6682383"/>
              <a:gd name="connsiteY11615" fmla="*/ 978545 h 6812607"/>
              <a:gd name="connsiteX11616" fmla="*/ 3348633 w 6682383"/>
              <a:gd name="connsiteY11616" fmla="*/ 978545 h 6812607"/>
              <a:gd name="connsiteX11617" fmla="*/ 3341191 w 6682383"/>
              <a:gd name="connsiteY11617" fmla="*/ 985986 h 6812607"/>
              <a:gd name="connsiteX11618" fmla="*/ 3341191 w 6682383"/>
              <a:gd name="connsiteY11618" fmla="*/ 982265 h 6812607"/>
              <a:gd name="connsiteX11619" fmla="*/ 3348633 w 6682383"/>
              <a:gd name="connsiteY11619" fmla="*/ 978545 h 6812607"/>
              <a:gd name="connsiteX11620" fmla="*/ 2388691 w 6682383"/>
              <a:gd name="connsiteY11620" fmla="*/ 978545 h 6812607"/>
              <a:gd name="connsiteX11621" fmla="*/ 2396133 w 6682383"/>
              <a:gd name="connsiteY11621" fmla="*/ 978545 h 6812607"/>
              <a:gd name="connsiteX11622" fmla="*/ 2388691 w 6682383"/>
              <a:gd name="connsiteY11622" fmla="*/ 985986 h 6812607"/>
              <a:gd name="connsiteX11623" fmla="*/ 2568216 w 6682383"/>
              <a:gd name="connsiteY11623" fmla="*/ 973894 h 6812607"/>
              <a:gd name="connsiteX11624" fmla="*/ 2574726 w 6682383"/>
              <a:gd name="connsiteY11624" fmla="*/ 978545 h 6812607"/>
              <a:gd name="connsiteX11625" fmla="*/ 2567285 w 6682383"/>
              <a:gd name="connsiteY11625" fmla="*/ 993427 h 6812607"/>
              <a:gd name="connsiteX11626" fmla="*/ 2559844 w 6682383"/>
              <a:gd name="connsiteY11626" fmla="*/ 985986 h 6812607"/>
              <a:gd name="connsiteX11627" fmla="*/ 2563565 w 6682383"/>
              <a:gd name="connsiteY11627" fmla="*/ 974824 h 6812607"/>
              <a:gd name="connsiteX11628" fmla="*/ 2568216 w 6682383"/>
              <a:gd name="connsiteY11628" fmla="*/ 973894 h 6812607"/>
              <a:gd name="connsiteX11629" fmla="*/ 5804297 w 6682383"/>
              <a:gd name="connsiteY11629" fmla="*/ 971103 h 6812607"/>
              <a:gd name="connsiteX11630" fmla="*/ 5811738 w 6682383"/>
              <a:gd name="connsiteY11630" fmla="*/ 978545 h 6812607"/>
              <a:gd name="connsiteX11631" fmla="*/ 5804297 w 6682383"/>
              <a:gd name="connsiteY11631" fmla="*/ 978545 h 6812607"/>
              <a:gd name="connsiteX11632" fmla="*/ 5633144 w 6682383"/>
              <a:gd name="connsiteY11632" fmla="*/ 971103 h 6812607"/>
              <a:gd name="connsiteX11633" fmla="*/ 5640586 w 6682383"/>
              <a:gd name="connsiteY11633" fmla="*/ 978545 h 6812607"/>
              <a:gd name="connsiteX11634" fmla="*/ 5633144 w 6682383"/>
              <a:gd name="connsiteY11634" fmla="*/ 978545 h 6812607"/>
              <a:gd name="connsiteX11635" fmla="*/ 5621982 w 6682383"/>
              <a:gd name="connsiteY11635" fmla="*/ 978545 h 6812607"/>
              <a:gd name="connsiteX11636" fmla="*/ 5618261 w 6682383"/>
              <a:gd name="connsiteY11636" fmla="*/ 978545 h 6812607"/>
              <a:gd name="connsiteX11637" fmla="*/ 5528965 w 6682383"/>
              <a:gd name="connsiteY11637" fmla="*/ 971103 h 6812607"/>
              <a:gd name="connsiteX11638" fmla="*/ 5521523 w 6682383"/>
              <a:gd name="connsiteY11638" fmla="*/ 978545 h 6812607"/>
              <a:gd name="connsiteX11639" fmla="*/ 5528965 w 6682383"/>
              <a:gd name="connsiteY11639" fmla="*/ 978545 h 6812607"/>
              <a:gd name="connsiteX11640" fmla="*/ 5528965 w 6682383"/>
              <a:gd name="connsiteY11640" fmla="*/ 974824 h 6812607"/>
              <a:gd name="connsiteX11641" fmla="*/ 5528965 w 6682383"/>
              <a:gd name="connsiteY11641" fmla="*/ 971103 h 6812607"/>
              <a:gd name="connsiteX11642" fmla="*/ 4799707 w 6682383"/>
              <a:gd name="connsiteY11642" fmla="*/ 971103 h 6812607"/>
              <a:gd name="connsiteX11643" fmla="*/ 4799707 w 6682383"/>
              <a:gd name="connsiteY11643" fmla="*/ 978545 h 6812607"/>
              <a:gd name="connsiteX11644" fmla="*/ 4807148 w 6682383"/>
              <a:gd name="connsiteY11644" fmla="*/ 971103 h 6812607"/>
              <a:gd name="connsiteX11645" fmla="*/ 4799707 w 6682383"/>
              <a:gd name="connsiteY11645" fmla="*/ 971103 h 6812607"/>
              <a:gd name="connsiteX11646" fmla="*/ 4427636 w 6682383"/>
              <a:gd name="connsiteY11646" fmla="*/ 971103 h 6812607"/>
              <a:gd name="connsiteX11647" fmla="*/ 4427636 w 6682383"/>
              <a:gd name="connsiteY11647" fmla="*/ 978545 h 6812607"/>
              <a:gd name="connsiteX11648" fmla="*/ 4423916 w 6682383"/>
              <a:gd name="connsiteY11648" fmla="*/ 974824 h 6812607"/>
              <a:gd name="connsiteX11649" fmla="*/ 4427636 w 6682383"/>
              <a:gd name="connsiteY11649" fmla="*/ 971103 h 6812607"/>
              <a:gd name="connsiteX11650" fmla="*/ 3720703 w 6682383"/>
              <a:gd name="connsiteY11650" fmla="*/ 971103 h 6812607"/>
              <a:gd name="connsiteX11651" fmla="*/ 3705820 w 6682383"/>
              <a:gd name="connsiteY11651" fmla="*/ 978545 h 6812607"/>
              <a:gd name="connsiteX11652" fmla="*/ 3720703 w 6682383"/>
              <a:gd name="connsiteY11652" fmla="*/ 978545 h 6812607"/>
              <a:gd name="connsiteX11653" fmla="*/ 3356074 w 6682383"/>
              <a:gd name="connsiteY11653" fmla="*/ 971103 h 6812607"/>
              <a:gd name="connsiteX11654" fmla="*/ 3363516 w 6682383"/>
              <a:gd name="connsiteY11654" fmla="*/ 971103 h 6812607"/>
              <a:gd name="connsiteX11655" fmla="*/ 3370958 w 6682383"/>
              <a:gd name="connsiteY11655" fmla="*/ 971103 h 6812607"/>
              <a:gd name="connsiteX11656" fmla="*/ 3363516 w 6682383"/>
              <a:gd name="connsiteY11656" fmla="*/ 978545 h 6812607"/>
              <a:gd name="connsiteX11657" fmla="*/ 3356074 w 6682383"/>
              <a:gd name="connsiteY11657" fmla="*/ 971103 h 6812607"/>
              <a:gd name="connsiteX11658" fmla="*/ 2984004 w 6682383"/>
              <a:gd name="connsiteY11658" fmla="*/ 971103 h 6812607"/>
              <a:gd name="connsiteX11659" fmla="*/ 2987725 w 6682383"/>
              <a:gd name="connsiteY11659" fmla="*/ 974824 h 6812607"/>
              <a:gd name="connsiteX11660" fmla="*/ 2998887 w 6682383"/>
              <a:gd name="connsiteY11660" fmla="*/ 971103 h 6812607"/>
              <a:gd name="connsiteX11661" fmla="*/ 2611933 w 6682383"/>
              <a:gd name="connsiteY11661" fmla="*/ 971103 h 6812607"/>
              <a:gd name="connsiteX11662" fmla="*/ 2611933 w 6682383"/>
              <a:gd name="connsiteY11662" fmla="*/ 978545 h 6812607"/>
              <a:gd name="connsiteX11663" fmla="*/ 2619375 w 6682383"/>
              <a:gd name="connsiteY11663" fmla="*/ 971103 h 6812607"/>
              <a:gd name="connsiteX11664" fmla="*/ 3804419 w 6682383"/>
              <a:gd name="connsiteY11664" fmla="*/ 967382 h 6812607"/>
              <a:gd name="connsiteX11665" fmla="*/ 3787676 w 6682383"/>
              <a:gd name="connsiteY11665" fmla="*/ 971103 h 6812607"/>
              <a:gd name="connsiteX11666" fmla="*/ 3795118 w 6682383"/>
              <a:gd name="connsiteY11666" fmla="*/ 978545 h 6812607"/>
              <a:gd name="connsiteX11667" fmla="*/ 3810000 w 6682383"/>
              <a:gd name="connsiteY11667" fmla="*/ 971103 h 6812607"/>
              <a:gd name="connsiteX11668" fmla="*/ 3804419 w 6682383"/>
              <a:gd name="connsiteY11668" fmla="*/ 967382 h 6812607"/>
              <a:gd name="connsiteX11669" fmla="*/ 5843364 w 6682383"/>
              <a:gd name="connsiteY11669" fmla="*/ 966452 h 6812607"/>
              <a:gd name="connsiteX11670" fmla="*/ 5848945 w 6682383"/>
              <a:gd name="connsiteY11670" fmla="*/ 971103 h 6812607"/>
              <a:gd name="connsiteX11671" fmla="*/ 5841504 w 6682383"/>
              <a:gd name="connsiteY11671" fmla="*/ 971103 h 6812607"/>
              <a:gd name="connsiteX11672" fmla="*/ 5841504 w 6682383"/>
              <a:gd name="connsiteY11672" fmla="*/ 967382 h 6812607"/>
              <a:gd name="connsiteX11673" fmla="*/ 5843364 w 6682383"/>
              <a:gd name="connsiteY11673" fmla="*/ 966452 h 6812607"/>
              <a:gd name="connsiteX11674" fmla="*/ 5975449 w 6682383"/>
              <a:gd name="connsiteY11674" fmla="*/ 963662 h 6812607"/>
              <a:gd name="connsiteX11675" fmla="*/ 5982890 w 6682383"/>
              <a:gd name="connsiteY11675" fmla="*/ 963662 h 6812607"/>
              <a:gd name="connsiteX11676" fmla="*/ 5990332 w 6682383"/>
              <a:gd name="connsiteY11676" fmla="*/ 963662 h 6812607"/>
              <a:gd name="connsiteX11677" fmla="*/ 5982890 w 6682383"/>
              <a:gd name="connsiteY11677" fmla="*/ 971103 h 6812607"/>
              <a:gd name="connsiteX11678" fmla="*/ 5380136 w 6682383"/>
              <a:gd name="connsiteY11678" fmla="*/ 963662 h 6812607"/>
              <a:gd name="connsiteX11679" fmla="*/ 5387578 w 6682383"/>
              <a:gd name="connsiteY11679" fmla="*/ 963662 h 6812607"/>
              <a:gd name="connsiteX11680" fmla="*/ 5395019 w 6682383"/>
              <a:gd name="connsiteY11680" fmla="*/ 971103 h 6812607"/>
              <a:gd name="connsiteX11681" fmla="*/ 5387578 w 6682383"/>
              <a:gd name="connsiteY11681" fmla="*/ 971103 h 6812607"/>
              <a:gd name="connsiteX11682" fmla="*/ 5380136 w 6682383"/>
              <a:gd name="connsiteY11682" fmla="*/ 963662 h 6812607"/>
              <a:gd name="connsiteX11683" fmla="*/ 5305722 w 6682383"/>
              <a:gd name="connsiteY11683" fmla="*/ 963662 h 6812607"/>
              <a:gd name="connsiteX11684" fmla="*/ 5313164 w 6682383"/>
              <a:gd name="connsiteY11684" fmla="*/ 963662 h 6812607"/>
              <a:gd name="connsiteX11685" fmla="*/ 5313164 w 6682383"/>
              <a:gd name="connsiteY11685" fmla="*/ 971103 h 6812607"/>
              <a:gd name="connsiteX11686" fmla="*/ 5156894 w 6682383"/>
              <a:gd name="connsiteY11686" fmla="*/ 963662 h 6812607"/>
              <a:gd name="connsiteX11687" fmla="*/ 5156894 w 6682383"/>
              <a:gd name="connsiteY11687" fmla="*/ 971103 h 6812607"/>
              <a:gd name="connsiteX11688" fmla="*/ 5164336 w 6682383"/>
              <a:gd name="connsiteY11688" fmla="*/ 963662 h 6812607"/>
              <a:gd name="connsiteX11689" fmla="*/ 5156894 w 6682383"/>
              <a:gd name="connsiteY11689" fmla="*/ 963662 h 6812607"/>
              <a:gd name="connsiteX11690" fmla="*/ 5115967 w 6682383"/>
              <a:gd name="connsiteY11690" fmla="*/ 963662 h 6812607"/>
              <a:gd name="connsiteX11691" fmla="*/ 5112246 w 6682383"/>
              <a:gd name="connsiteY11691" fmla="*/ 971103 h 6812607"/>
              <a:gd name="connsiteX11692" fmla="*/ 5134570 w 6682383"/>
              <a:gd name="connsiteY11692" fmla="*/ 971103 h 6812607"/>
              <a:gd name="connsiteX11693" fmla="*/ 5127129 w 6682383"/>
              <a:gd name="connsiteY11693" fmla="*/ 963662 h 6812607"/>
              <a:gd name="connsiteX11694" fmla="*/ 5119687 w 6682383"/>
              <a:gd name="connsiteY11694" fmla="*/ 963662 h 6812607"/>
              <a:gd name="connsiteX11695" fmla="*/ 5115967 w 6682383"/>
              <a:gd name="connsiteY11695" fmla="*/ 963662 h 6812607"/>
              <a:gd name="connsiteX11696" fmla="*/ 4583906 w 6682383"/>
              <a:gd name="connsiteY11696" fmla="*/ 963662 h 6812607"/>
              <a:gd name="connsiteX11697" fmla="*/ 4583906 w 6682383"/>
              <a:gd name="connsiteY11697" fmla="*/ 971103 h 6812607"/>
              <a:gd name="connsiteX11698" fmla="*/ 4591347 w 6682383"/>
              <a:gd name="connsiteY11698" fmla="*/ 971103 h 6812607"/>
              <a:gd name="connsiteX11699" fmla="*/ 4449961 w 6682383"/>
              <a:gd name="connsiteY11699" fmla="*/ 963662 h 6812607"/>
              <a:gd name="connsiteX11700" fmla="*/ 4457402 w 6682383"/>
              <a:gd name="connsiteY11700" fmla="*/ 971103 h 6812607"/>
              <a:gd name="connsiteX11701" fmla="*/ 4449961 w 6682383"/>
              <a:gd name="connsiteY11701" fmla="*/ 971103 h 6812607"/>
              <a:gd name="connsiteX11702" fmla="*/ 4152305 w 6682383"/>
              <a:gd name="connsiteY11702" fmla="*/ 963662 h 6812607"/>
              <a:gd name="connsiteX11703" fmla="*/ 4144863 w 6682383"/>
              <a:gd name="connsiteY11703" fmla="*/ 978545 h 6812607"/>
              <a:gd name="connsiteX11704" fmla="*/ 4152305 w 6682383"/>
              <a:gd name="connsiteY11704" fmla="*/ 985986 h 6812607"/>
              <a:gd name="connsiteX11705" fmla="*/ 4167188 w 6682383"/>
              <a:gd name="connsiteY11705" fmla="*/ 978545 h 6812607"/>
              <a:gd name="connsiteX11706" fmla="*/ 4174629 w 6682383"/>
              <a:gd name="connsiteY11706" fmla="*/ 971103 h 6812607"/>
              <a:gd name="connsiteX11707" fmla="*/ 4159746 w 6682383"/>
              <a:gd name="connsiteY11707" fmla="*/ 971103 h 6812607"/>
              <a:gd name="connsiteX11708" fmla="*/ 4159746 w 6682383"/>
              <a:gd name="connsiteY11708" fmla="*/ 963662 h 6812607"/>
              <a:gd name="connsiteX11709" fmla="*/ 4152305 w 6682383"/>
              <a:gd name="connsiteY11709" fmla="*/ 963662 h 6812607"/>
              <a:gd name="connsiteX11710" fmla="*/ 4003477 w 6682383"/>
              <a:gd name="connsiteY11710" fmla="*/ 963662 h 6812607"/>
              <a:gd name="connsiteX11711" fmla="*/ 4003477 w 6682383"/>
              <a:gd name="connsiteY11711" fmla="*/ 978545 h 6812607"/>
              <a:gd name="connsiteX11712" fmla="*/ 4003477 w 6682383"/>
              <a:gd name="connsiteY11712" fmla="*/ 985986 h 6812607"/>
              <a:gd name="connsiteX11713" fmla="*/ 4010918 w 6682383"/>
              <a:gd name="connsiteY11713" fmla="*/ 985986 h 6812607"/>
              <a:gd name="connsiteX11714" fmla="*/ 4025801 w 6682383"/>
              <a:gd name="connsiteY11714" fmla="*/ 993427 h 6812607"/>
              <a:gd name="connsiteX11715" fmla="*/ 4010918 w 6682383"/>
              <a:gd name="connsiteY11715" fmla="*/ 963662 h 6812607"/>
              <a:gd name="connsiteX11716" fmla="*/ 2165449 w 6682383"/>
              <a:gd name="connsiteY11716" fmla="*/ 963662 h 6812607"/>
              <a:gd name="connsiteX11717" fmla="*/ 2165449 w 6682383"/>
              <a:gd name="connsiteY11717" fmla="*/ 971103 h 6812607"/>
              <a:gd name="connsiteX11718" fmla="*/ 2158008 w 6682383"/>
              <a:gd name="connsiteY11718" fmla="*/ 971103 h 6812607"/>
              <a:gd name="connsiteX11719" fmla="*/ 2165449 w 6682383"/>
              <a:gd name="connsiteY11719" fmla="*/ 963662 h 6812607"/>
              <a:gd name="connsiteX11720" fmla="*/ 3651871 w 6682383"/>
              <a:gd name="connsiteY11720" fmla="*/ 959941 h 6812607"/>
              <a:gd name="connsiteX11721" fmla="*/ 3646289 w 6682383"/>
              <a:gd name="connsiteY11721" fmla="*/ 963662 h 6812607"/>
              <a:gd name="connsiteX11722" fmla="*/ 3646289 w 6682383"/>
              <a:gd name="connsiteY11722" fmla="*/ 971103 h 6812607"/>
              <a:gd name="connsiteX11723" fmla="*/ 3653731 w 6682383"/>
              <a:gd name="connsiteY11723" fmla="*/ 963662 h 6812607"/>
              <a:gd name="connsiteX11724" fmla="*/ 3651871 w 6682383"/>
              <a:gd name="connsiteY11724" fmla="*/ 959941 h 6812607"/>
              <a:gd name="connsiteX11725" fmla="*/ 6072187 w 6682383"/>
              <a:gd name="connsiteY11725" fmla="*/ 956220 h 6812607"/>
              <a:gd name="connsiteX11726" fmla="*/ 6079629 w 6682383"/>
              <a:gd name="connsiteY11726" fmla="*/ 959941 h 6812607"/>
              <a:gd name="connsiteX11727" fmla="*/ 6072187 w 6682383"/>
              <a:gd name="connsiteY11727" fmla="*/ 963662 h 6812607"/>
              <a:gd name="connsiteX11728" fmla="*/ 6064746 w 6682383"/>
              <a:gd name="connsiteY11728" fmla="*/ 963662 h 6812607"/>
              <a:gd name="connsiteX11729" fmla="*/ 5908476 w 6682383"/>
              <a:gd name="connsiteY11729" fmla="*/ 956220 h 6812607"/>
              <a:gd name="connsiteX11730" fmla="*/ 5923359 w 6682383"/>
              <a:gd name="connsiteY11730" fmla="*/ 956220 h 6812607"/>
              <a:gd name="connsiteX11731" fmla="*/ 5938242 w 6682383"/>
              <a:gd name="connsiteY11731" fmla="*/ 967382 h 6812607"/>
              <a:gd name="connsiteX11732" fmla="*/ 5923359 w 6682383"/>
              <a:gd name="connsiteY11732" fmla="*/ 963662 h 6812607"/>
              <a:gd name="connsiteX11733" fmla="*/ 5908476 w 6682383"/>
              <a:gd name="connsiteY11733" fmla="*/ 956220 h 6812607"/>
              <a:gd name="connsiteX11734" fmla="*/ 5744765 w 6682383"/>
              <a:gd name="connsiteY11734" fmla="*/ 956220 h 6812607"/>
              <a:gd name="connsiteX11735" fmla="*/ 5744765 w 6682383"/>
              <a:gd name="connsiteY11735" fmla="*/ 971103 h 6812607"/>
              <a:gd name="connsiteX11736" fmla="*/ 5752207 w 6682383"/>
              <a:gd name="connsiteY11736" fmla="*/ 956220 h 6812607"/>
              <a:gd name="connsiteX11737" fmla="*/ 5447109 w 6682383"/>
              <a:gd name="connsiteY11737" fmla="*/ 956220 h 6812607"/>
              <a:gd name="connsiteX11738" fmla="*/ 5454551 w 6682383"/>
              <a:gd name="connsiteY11738" fmla="*/ 956220 h 6812607"/>
              <a:gd name="connsiteX11739" fmla="*/ 5454551 w 6682383"/>
              <a:gd name="connsiteY11739" fmla="*/ 963662 h 6812607"/>
              <a:gd name="connsiteX11740" fmla="*/ 5197822 w 6682383"/>
              <a:gd name="connsiteY11740" fmla="*/ 956220 h 6812607"/>
              <a:gd name="connsiteX11741" fmla="*/ 5194101 w 6682383"/>
              <a:gd name="connsiteY11741" fmla="*/ 963662 h 6812607"/>
              <a:gd name="connsiteX11742" fmla="*/ 5186660 w 6682383"/>
              <a:gd name="connsiteY11742" fmla="*/ 963662 h 6812607"/>
              <a:gd name="connsiteX11743" fmla="*/ 5179218 w 6682383"/>
              <a:gd name="connsiteY11743" fmla="*/ 971103 h 6812607"/>
              <a:gd name="connsiteX11744" fmla="*/ 5208984 w 6682383"/>
              <a:gd name="connsiteY11744" fmla="*/ 978545 h 6812607"/>
              <a:gd name="connsiteX11745" fmla="*/ 5201543 w 6682383"/>
              <a:gd name="connsiteY11745" fmla="*/ 971103 h 6812607"/>
              <a:gd name="connsiteX11746" fmla="*/ 5197822 w 6682383"/>
              <a:gd name="connsiteY11746" fmla="*/ 963662 h 6812607"/>
              <a:gd name="connsiteX11747" fmla="*/ 5197822 w 6682383"/>
              <a:gd name="connsiteY11747" fmla="*/ 956220 h 6812607"/>
              <a:gd name="connsiteX11748" fmla="*/ 4903886 w 6682383"/>
              <a:gd name="connsiteY11748" fmla="*/ 956220 h 6812607"/>
              <a:gd name="connsiteX11749" fmla="*/ 4903886 w 6682383"/>
              <a:gd name="connsiteY11749" fmla="*/ 963662 h 6812607"/>
              <a:gd name="connsiteX11750" fmla="*/ 4907607 w 6682383"/>
              <a:gd name="connsiteY11750" fmla="*/ 963662 h 6812607"/>
              <a:gd name="connsiteX11751" fmla="*/ 4903886 w 6682383"/>
              <a:gd name="connsiteY11751" fmla="*/ 956220 h 6812607"/>
              <a:gd name="connsiteX11752" fmla="*/ 4174629 w 6682383"/>
              <a:gd name="connsiteY11752" fmla="*/ 956220 h 6812607"/>
              <a:gd name="connsiteX11753" fmla="*/ 4174629 w 6682383"/>
              <a:gd name="connsiteY11753" fmla="*/ 963662 h 6812607"/>
              <a:gd name="connsiteX11754" fmla="*/ 4182070 w 6682383"/>
              <a:gd name="connsiteY11754" fmla="*/ 963662 h 6812607"/>
              <a:gd name="connsiteX11755" fmla="*/ 4189512 w 6682383"/>
              <a:gd name="connsiteY11755" fmla="*/ 963662 h 6812607"/>
              <a:gd name="connsiteX11756" fmla="*/ 4189512 w 6682383"/>
              <a:gd name="connsiteY11756" fmla="*/ 956220 h 6812607"/>
              <a:gd name="connsiteX11757" fmla="*/ 4122539 w 6682383"/>
              <a:gd name="connsiteY11757" fmla="*/ 956220 h 6812607"/>
              <a:gd name="connsiteX11758" fmla="*/ 4129980 w 6682383"/>
              <a:gd name="connsiteY11758" fmla="*/ 963662 h 6812607"/>
              <a:gd name="connsiteX11759" fmla="*/ 4129980 w 6682383"/>
              <a:gd name="connsiteY11759" fmla="*/ 956220 h 6812607"/>
              <a:gd name="connsiteX11760" fmla="*/ 4077891 w 6682383"/>
              <a:gd name="connsiteY11760" fmla="*/ 956220 h 6812607"/>
              <a:gd name="connsiteX11761" fmla="*/ 4077891 w 6682383"/>
              <a:gd name="connsiteY11761" fmla="*/ 963662 h 6812607"/>
              <a:gd name="connsiteX11762" fmla="*/ 4085332 w 6682383"/>
              <a:gd name="connsiteY11762" fmla="*/ 963662 h 6812607"/>
              <a:gd name="connsiteX11763" fmla="*/ 4085332 w 6682383"/>
              <a:gd name="connsiteY11763" fmla="*/ 956220 h 6812607"/>
              <a:gd name="connsiteX11764" fmla="*/ 4077891 w 6682383"/>
              <a:gd name="connsiteY11764" fmla="*/ 956220 h 6812607"/>
              <a:gd name="connsiteX11765" fmla="*/ 3661172 w 6682383"/>
              <a:gd name="connsiteY11765" fmla="*/ 956220 h 6812607"/>
              <a:gd name="connsiteX11766" fmla="*/ 3661172 w 6682383"/>
              <a:gd name="connsiteY11766" fmla="*/ 963662 h 6812607"/>
              <a:gd name="connsiteX11767" fmla="*/ 3668613 w 6682383"/>
              <a:gd name="connsiteY11767" fmla="*/ 956220 h 6812607"/>
              <a:gd name="connsiteX11768" fmla="*/ 2411016 w 6682383"/>
              <a:gd name="connsiteY11768" fmla="*/ 956220 h 6812607"/>
              <a:gd name="connsiteX11769" fmla="*/ 2422178 w 6682383"/>
              <a:gd name="connsiteY11769" fmla="*/ 956220 h 6812607"/>
              <a:gd name="connsiteX11770" fmla="*/ 2425898 w 6682383"/>
              <a:gd name="connsiteY11770" fmla="*/ 956220 h 6812607"/>
              <a:gd name="connsiteX11771" fmla="*/ 2422178 w 6682383"/>
              <a:gd name="connsiteY11771" fmla="*/ 963662 h 6812607"/>
              <a:gd name="connsiteX11772" fmla="*/ 2411016 w 6682383"/>
              <a:gd name="connsiteY11772" fmla="*/ 956220 h 6812607"/>
              <a:gd name="connsiteX11773" fmla="*/ 5506640 w 6682383"/>
              <a:gd name="connsiteY11773" fmla="*/ 952499 h 6812607"/>
              <a:gd name="connsiteX11774" fmla="*/ 5528965 w 6682383"/>
              <a:gd name="connsiteY11774" fmla="*/ 956220 h 6812607"/>
              <a:gd name="connsiteX11775" fmla="*/ 5528965 w 6682383"/>
              <a:gd name="connsiteY11775" fmla="*/ 963662 h 6812607"/>
              <a:gd name="connsiteX11776" fmla="*/ 5551289 w 6682383"/>
              <a:gd name="connsiteY11776" fmla="*/ 971103 h 6812607"/>
              <a:gd name="connsiteX11777" fmla="*/ 5566172 w 6682383"/>
              <a:gd name="connsiteY11777" fmla="*/ 978545 h 6812607"/>
              <a:gd name="connsiteX11778" fmla="*/ 5618261 w 6682383"/>
              <a:gd name="connsiteY11778" fmla="*/ 1000869 h 6812607"/>
              <a:gd name="connsiteX11779" fmla="*/ 5655468 w 6682383"/>
              <a:gd name="connsiteY11779" fmla="*/ 1023193 h 6812607"/>
              <a:gd name="connsiteX11780" fmla="*/ 5648027 w 6682383"/>
              <a:gd name="connsiteY11780" fmla="*/ 1023193 h 6812607"/>
              <a:gd name="connsiteX11781" fmla="*/ 5644306 w 6682383"/>
              <a:gd name="connsiteY11781" fmla="*/ 1019472 h 6812607"/>
              <a:gd name="connsiteX11782" fmla="*/ 5633144 w 6682383"/>
              <a:gd name="connsiteY11782" fmla="*/ 1015752 h 6812607"/>
              <a:gd name="connsiteX11783" fmla="*/ 5621982 w 6682383"/>
              <a:gd name="connsiteY11783" fmla="*/ 1015752 h 6812607"/>
              <a:gd name="connsiteX11784" fmla="*/ 5610820 w 6682383"/>
              <a:gd name="connsiteY11784" fmla="*/ 1015752 h 6812607"/>
              <a:gd name="connsiteX11785" fmla="*/ 5610820 w 6682383"/>
              <a:gd name="connsiteY11785" fmla="*/ 1008310 h 6812607"/>
              <a:gd name="connsiteX11786" fmla="*/ 5603379 w 6682383"/>
              <a:gd name="connsiteY11786" fmla="*/ 1008310 h 6812607"/>
              <a:gd name="connsiteX11787" fmla="*/ 5595937 w 6682383"/>
              <a:gd name="connsiteY11787" fmla="*/ 1000869 h 6812607"/>
              <a:gd name="connsiteX11788" fmla="*/ 5543847 w 6682383"/>
              <a:gd name="connsiteY11788" fmla="*/ 993427 h 6812607"/>
              <a:gd name="connsiteX11789" fmla="*/ 5536406 w 6682383"/>
              <a:gd name="connsiteY11789" fmla="*/ 978545 h 6812607"/>
              <a:gd name="connsiteX11790" fmla="*/ 5528965 w 6682383"/>
              <a:gd name="connsiteY11790" fmla="*/ 985986 h 6812607"/>
              <a:gd name="connsiteX11791" fmla="*/ 5514082 w 6682383"/>
              <a:gd name="connsiteY11791" fmla="*/ 978545 h 6812607"/>
              <a:gd name="connsiteX11792" fmla="*/ 5506640 w 6682383"/>
              <a:gd name="connsiteY11792" fmla="*/ 978545 h 6812607"/>
              <a:gd name="connsiteX11793" fmla="*/ 5506640 w 6682383"/>
              <a:gd name="connsiteY11793" fmla="*/ 985986 h 6812607"/>
              <a:gd name="connsiteX11794" fmla="*/ 5499199 w 6682383"/>
              <a:gd name="connsiteY11794" fmla="*/ 978545 h 6812607"/>
              <a:gd name="connsiteX11795" fmla="*/ 5491758 w 6682383"/>
              <a:gd name="connsiteY11795" fmla="*/ 978545 h 6812607"/>
              <a:gd name="connsiteX11796" fmla="*/ 5484316 w 6682383"/>
              <a:gd name="connsiteY11796" fmla="*/ 978545 h 6812607"/>
              <a:gd name="connsiteX11797" fmla="*/ 5476875 w 6682383"/>
              <a:gd name="connsiteY11797" fmla="*/ 978545 h 6812607"/>
              <a:gd name="connsiteX11798" fmla="*/ 5469433 w 6682383"/>
              <a:gd name="connsiteY11798" fmla="*/ 985986 h 6812607"/>
              <a:gd name="connsiteX11799" fmla="*/ 5469433 w 6682383"/>
              <a:gd name="connsiteY11799" fmla="*/ 978545 h 6812607"/>
              <a:gd name="connsiteX11800" fmla="*/ 5473154 w 6682383"/>
              <a:gd name="connsiteY11800" fmla="*/ 971103 h 6812607"/>
              <a:gd name="connsiteX11801" fmla="*/ 5476875 w 6682383"/>
              <a:gd name="connsiteY11801" fmla="*/ 963662 h 6812607"/>
              <a:gd name="connsiteX11802" fmla="*/ 5488037 w 6682383"/>
              <a:gd name="connsiteY11802" fmla="*/ 967382 h 6812607"/>
              <a:gd name="connsiteX11803" fmla="*/ 5491758 w 6682383"/>
              <a:gd name="connsiteY11803" fmla="*/ 963662 h 6812607"/>
              <a:gd name="connsiteX11804" fmla="*/ 5488037 w 6682383"/>
              <a:gd name="connsiteY11804" fmla="*/ 956220 h 6812607"/>
              <a:gd name="connsiteX11805" fmla="*/ 5499199 w 6682383"/>
              <a:gd name="connsiteY11805" fmla="*/ 963662 h 6812607"/>
              <a:gd name="connsiteX11806" fmla="*/ 5514082 w 6682383"/>
              <a:gd name="connsiteY11806" fmla="*/ 963662 h 6812607"/>
              <a:gd name="connsiteX11807" fmla="*/ 5499199 w 6682383"/>
              <a:gd name="connsiteY11807" fmla="*/ 956220 h 6812607"/>
              <a:gd name="connsiteX11808" fmla="*/ 5506640 w 6682383"/>
              <a:gd name="connsiteY11808" fmla="*/ 952499 h 6812607"/>
              <a:gd name="connsiteX11809" fmla="*/ 5330837 w 6682383"/>
              <a:gd name="connsiteY11809" fmla="*/ 951569 h 6812607"/>
              <a:gd name="connsiteX11810" fmla="*/ 5342929 w 6682383"/>
              <a:gd name="connsiteY11810" fmla="*/ 956220 h 6812607"/>
              <a:gd name="connsiteX11811" fmla="*/ 5350371 w 6682383"/>
              <a:gd name="connsiteY11811" fmla="*/ 963662 h 6812607"/>
              <a:gd name="connsiteX11812" fmla="*/ 5342929 w 6682383"/>
              <a:gd name="connsiteY11812" fmla="*/ 963662 h 6812607"/>
              <a:gd name="connsiteX11813" fmla="*/ 5342929 w 6682383"/>
              <a:gd name="connsiteY11813" fmla="*/ 971103 h 6812607"/>
              <a:gd name="connsiteX11814" fmla="*/ 5342929 w 6682383"/>
              <a:gd name="connsiteY11814" fmla="*/ 978545 h 6812607"/>
              <a:gd name="connsiteX11815" fmla="*/ 5339209 w 6682383"/>
              <a:gd name="connsiteY11815" fmla="*/ 974824 h 6812607"/>
              <a:gd name="connsiteX11816" fmla="*/ 5335488 w 6682383"/>
              <a:gd name="connsiteY11816" fmla="*/ 971103 h 6812607"/>
              <a:gd name="connsiteX11817" fmla="*/ 5324326 w 6682383"/>
              <a:gd name="connsiteY11817" fmla="*/ 963662 h 6812607"/>
              <a:gd name="connsiteX11818" fmla="*/ 5324326 w 6682383"/>
              <a:gd name="connsiteY11818" fmla="*/ 952500 h 6812607"/>
              <a:gd name="connsiteX11819" fmla="*/ 5330837 w 6682383"/>
              <a:gd name="connsiteY11819" fmla="*/ 951569 h 6812607"/>
              <a:gd name="connsiteX11820" fmla="*/ 5893593 w 6682383"/>
              <a:gd name="connsiteY11820" fmla="*/ 948779 h 6812607"/>
              <a:gd name="connsiteX11821" fmla="*/ 5889873 w 6682383"/>
              <a:gd name="connsiteY11821" fmla="*/ 956220 h 6812607"/>
              <a:gd name="connsiteX11822" fmla="*/ 5886152 w 6682383"/>
              <a:gd name="connsiteY11822" fmla="*/ 952500 h 6812607"/>
              <a:gd name="connsiteX11823" fmla="*/ 5893593 w 6682383"/>
              <a:gd name="connsiteY11823" fmla="*/ 948779 h 6812607"/>
              <a:gd name="connsiteX11824" fmla="*/ 5819179 w 6682383"/>
              <a:gd name="connsiteY11824" fmla="*/ 948779 h 6812607"/>
              <a:gd name="connsiteX11825" fmla="*/ 5826621 w 6682383"/>
              <a:gd name="connsiteY11825" fmla="*/ 948779 h 6812607"/>
              <a:gd name="connsiteX11826" fmla="*/ 5819179 w 6682383"/>
              <a:gd name="connsiteY11826" fmla="*/ 963662 h 6812607"/>
              <a:gd name="connsiteX11827" fmla="*/ 5819179 w 6682383"/>
              <a:gd name="connsiteY11827" fmla="*/ 959941 h 6812607"/>
              <a:gd name="connsiteX11828" fmla="*/ 5819179 w 6682383"/>
              <a:gd name="connsiteY11828" fmla="*/ 948779 h 6812607"/>
              <a:gd name="connsiteX11829" fmla="*/ 5692676 w 6682383"/>
              <a:gd name="connsiteY11829" fmla="*/ 948779 h 6812607"/>
              <a:gd name="connsiteX11830" fmla="*/ 5692676 w 6682383"/>
              <a:gd name="connsiteY11830" fmla="*/ 956220 h 6812607"/>
              <a:gd name="connsiteX11831" fmla="*/ 5703838 w 6682383"/>
              <a:gd name="connsiteY11831" fmla="*/ 952500 h 6812607"/>
              <a:gd name="connsiteX11832" fmla="*/ 5711279 w 6682383"/>
              <a:gd name="connsiteY11832" fmla="*/ 956220 h 6812607"/>
              <a:gd name="connsiteX11833" fmla="*/ 5711279 w 6682383"/>
              <a:gd name="connsiteY11833" fmla="*/ 952500 h 6812607"/>
              <a:gd name="connsiteX11834" fmla="*/ 5700117 w 6682383"/>
              <a:gd name="connsiteY11834" fmla="*/ 948779 h 6812607"/>
              <a:gd name="connsiteX11835" fmla="*/ 5692676 w 6682383"/>
              <a:gd name="connsiteY11835" fmla="*/ 948779 h 6812607"/>
              <a:gd name="connsiteX11836" fmla="*/ 5461992 w 6682383"/>
              <a:gd name="connsiteY11836" fmla="*/ 948779 h 6812607"/>
              <a:gd name="connsiteX11837" fmla="*/ 5476875 w 6682383"/>
              <a:gd name="connsiteY11837" fmla="*/ 948779 h 6812607"/>
              <a:gd name="connsiteX11838" fmla="*/ 5488037 w 6682383"/>
              <a:gd name="connsiteY11838" fmla="*/ 956220 h 6812607"/>
              <a:gd name="connsiteX11839" fmla="*/ 5476875 w 6682383"/>
              <a:gd name="connsiteY11839" fmla="*/ 956220 h 6812607"/>
              <a:gd name="connsiteX11840" fmla="*/ 5465713 w 6682383"/>
              <a:gd name="connsiteY11840" fmla="*/ 956220 h 6812607"/>
              <a:gd name="connsiteX11841" fmla="*/ 5461992 w 6682383"/>
              <a:gd name="connsiteY11841" fmla="*/ 948779 h 6812607"/>
              <a:gd name="connsiteX11842" fmla="*/ 5417343 w 6682383"/>
              <a:gd name="connsiteY11842" fmla="*/ 948779 h 6812607"/>
              <a:gd name="connsiteX11843" fmla="*/ 5424785 w 6682383"/>
              <a:gd name="connsiteY11843" fmla="*/ 948779 h 6812607"/>
              <a:gd name="connsiteX11844" fmla="*/ 5435947 w 6682383"/>
              <a:gd name="connsiteY11844" fmla="*/ 948779 h 6812607"/>
              <a:gd name="connsiteX11845" fmla="*/ 5439668 w 6682383"/>
              <a:gd name="connsiteY11845" fmla="*/ 948779 h 6812607"/>
              <a:gd name="connsiteX11846" fmla="*/ 5432226 w 6682383"/>
              <a:gd name="connsiteY11846" fmla="*/ 956220 h 6812607"/>
              <a:gd name="connsiteX11847" fmla="*/ 4680644 w 6682383"/>
              <a:gd name="connsiteY11847" fmla="*/ 948779 h 6812607"/>
              <a:gd name="connsiteX11848" fmla="*/ 4684365 w 6682383"/>
              <a:gd name="connsiteY11848" fmla="*/ 956220 h 6812607"/>
              <a:gd name="connsiteX11849" fmla="*/ 4688086 w 6682383"/>
              <a:gd name="connsiteY11849" fmla="*/ 956220 h 6812607"/>
              <a:gd name="connsiteX11850" fmla="*/ 4695527 w 6682383"/>
              <a:gd name="connsiteY11850" fmla="*/ 948779 h 6812607"/>
              <a:gd name="connsiteX11851" fmla="*/ 4643437 w 6682383"/>
              <a:gd name="connsiteY11851" fmla="*/ 948779 h 6812607"/>
              <a:gd name="connsiteX11852" fmla="*/ 4635996 w 6682383"/>
              <a:gd name="connsiteY11852" fmla="*/ 956220 h 6812607"/>
              <a:gd name="connsiteX11853" fmla="*/ 4643437 w 6682383"/>
              <a:gd name="connsiteY11853" fmla="*/ 963662 h 6812607"/>
              <a:gd name="connsiteX11854" fmla="*/ 4650879 w 6682383"/>
              <a:gd name="connsiteY11854" fmla="*/ 956220 h 6812607"/>
              <a:gd name="connsiteX11855" fmla="*/ 4647158 w 6682383"/>
              <a:gd name="connsiteY11855" fmla="*/ 952500 h 6812607"/>
              <a:gd name="connsiteX11856" fmla="*/ 4643437 w 6682383"/>
              <a:gd name="connsiteY11856" fmla="*/ 948779 h 6812607"/>
              <a:gd name="connsiteX11857" fmla="*/ 4546699 w 6682383"/>
              <a:gd name="connsiteY11857" fmla="*/ 948779 h 6812607"/>
              <a:gd name="connsiteX11858" fmla="*/ 4546699 w 6682383"/>
              <a:gd name="connsiteY11858" fmla="*/ 952500 h 6812607"/>
              <a:gd name="connsiteX11859" fmla="*/ 4539258 w 6682383"/>
              <a:gd name="connsiteY11859" fmla="*/ 956220 h 6812607"/>
              <a:gd name="connsiteX11860" fmla="*/ 4531816 w 6682383"/>
              <a:gd name="connsiteY11860" fmla="*/ 956220 h 6812607"/>
              <a:gd name="connsiteX11861" fmla="*/ 4144863 w 6682383"/>
              <a:gd name="connsiteY11861" fmla="*/ 948779 h 6812607"/>
              <a:gd name="connsiteX11862" fmla="*/ 4144863 w 6682383"/>
              <a:gd name="connsiteY11862" fmla="*/ 956220 h 6812607"/>
              <a:gd name="connsiteX11863" fmla="*/ 4152305 w 6682383"/>
              <a:gd name="connsiteY11863" fmla="*/ 948779 h 6812607"/>
              <a:gd name="connsiteX11864" fmla="*/ 4144863 w 6682383"/>
              <a:gd name="connsiteY11864" fmla="*/ 948779 h 6812607"/>
              <a:gd name="connsiteX11865" fmla="*/ 3854648 w 6682383"/>
              <a:gd name="connsiteY11865" fmla="*/ 948779 h 6812607"/>
              <a:gd name="connsiteX11866" fmla="*/ 3862090 w 6682383"/>
              <a:gd name="connsiteY11866" fmla="*/ 956220 h 6812607"/>
              <a:gd name="connsiteX11867" fmla="*/ 3862090 w 6682383"/>
              <a:gd name="connsiteY11867" fmla="*/ 948779 h 6812607"/>
              <a:gd name="connsiteX11868" fmla="*/ 3854648 w 6682383"/>
              <a:gd name="connsiteY11868" fmla="*/ 948779 h 6812607"/>
              <a:gd name="connsiteX11869" fmla="*/ 2931914 w 6682383"/>
              <a:gd name="connsiteY11869" fmla="*/ 948779 h 6812607"/>
              <a:gd name="connsiteX11870" fmla="*/ 2935635 w 6682383"/>
              <a:gd name="connsiteY11870" fmla="*/ 948779 h 6812607"/>
              <a:gd name="connsiteX11871" fmla="*/ 2939355 w 6682383"/>
              <a:gd name="connsiteY11871" fmla="*/ 948779 h 6812607"/>
              <a:gd name="connsiteX11872" fmla="*/ 2931914 w 6682383"/>
              <a:gd name="connsiteY11872" fmla="*/ 956220 h 6812607"/>
              <a:gd name="connsiteX11873" fmla="*/ 2321719 w 6682383"/>
              <a:gd name="connsiteY11873" fmla="*/ 948779 h 6812607"/>
              <a:gd name="connsiteX11874" fmla="*/ 2321719 w 6682383"/>
              <a:gd name="connsiteY11874" fmla="*/ 956220 h 6812607"/>
              <a:gd name="connsiteX11875" fmla="*/ 2314277 w 6682383"/>
              <a:gd name="connsiteY11875" fmla="*/ 963662 h 6812607"/>
              <a:gd name="connsiteX11876" fmla="*/ 2314277 w 6682383"/>
              <a:gd name="connsiteY11876" fmla="*/ 956220 h 6812607"/>
              <a:gd name="connsiteX11877" fmla="*/ 5186660 w 6682383"/>
              <a:gd name="connsiteY11877" fmla="*/ 943198 h 6812607"/>
              <a:gd name="connsiteX11878" fmla="*/ 5182939 w 6682383"/>
              <a:gd name="connsiteY11878" fmla="*/ 945058 h 6812607"/>
              <a:gd name="connsiteX11879" fmla="*/ 5186660 w 6682383"/>
              <a:gd name="connsiteY11879" fmla="*/ 948779 h 6812607"/>
              <a:gd name="connsiteX11880" fmla="*/ 5190381 w 6682383"/>
              <a:gd name="connsiteY11880" fmla="*/ 945058 h 6812607"/>
              <a:gd name="connsiteX11881" fmla="*/ 5186660 w 6682383"/>
              <a:gd name="connsiteY11881" fmla="*/ 943198 h 6812607"/>
              <a:gd name="connsiteX11882" fmla="*/ 4971789 w 6682383"/>
              <a:gd name="connsiteY11882" fmla="*/ 943198 h 6812607"/>
              <a:gd name="connsiteX11883" fmla="*/ 4967138 w 6682383"/>
              <a:gd name="connsiteY11883" fmla="*/ 945058 h 6812607"/>
              <a:gd name="connsiteX11884" fmla="*/ 4955976 w 6682383"/>
              <a:gd name="connsiteY11884" fmla="*/ 948779 h 6812607"/>
              <a:gd name="connsiteX11885" fmla="*/ 4948535 w 6682383"/>
              <a:gd name="connsiteY11885" fmla="*/ 948779 h 6812607"/>
              <a:gd name="connsiteX11886" fmla="*/ 4955976 w 6682383"/>
              <a:gd name="connsiteY11886" fmla="*/ 956220 h 6812607"/>
              <a:gd name="connsiteX11887" fmla="*/ 4970859 w 6682383"/>
              <a:gd name="connsiteY11887" fmla="*/ 956220 h 6812607"/>
              <a:gd name="connsiteX11888" fmla="*/ 4985742 w 6682383"/>
              <a:gd name="connsiteY11888" fmla="*/ 948779 h 6812607"/>
              <a:gd name="connsiteX11889" fmla="*/ 4978301 w 6682383"/>
              <a:gd name="connsiteY11889" fmla="*/ 945058 h 6812607"/>
              <a:gd name="connsiteX11890" fmla="*/ 4971789 w 6682383"/>
              <a:gd name="connsiteY11890" fmla="*/ 943198 h 6812607"/>
              <a:gd name="connsiteX11891" fmla="*/ 6012656 w 6682383"/>
              <a:gd name="connsiteY11891" fmla="*/ 941338 h 6812607"/>
              <a:gd name="connsiteX11892" fmla="*/ 6020097 w 6682383"/>
              <a:gd name="connsiteY11892" fmla="*/ 948779 h 6812607"/>
              <a:gd name="connsiteX11893" fmla="*/ 6005215 w 6682383"/>
              <a:gd name="connsiteY11893" fmla="*/ 948779 h 6812607"/>
              <a:gd name="connsiteX11894" fmla="*/ 5447109 w 6682383"/>
              <a:gd name="connsiteY11894" fmla="*/ 941338 h 6812607"/>
              <a:gd name="connsiteX11895" fmla="*/ 5454551 w 6682383"/>
              <a:gd name="connsiteY11895" fmla="*/ 941338 h 6812607"/>
              <a:gd name="connsiteX11896" fmla="*/ 5454551 w 6682383"/>
              <a:gd name="connsiteY11896" fmla="*/ 948779 h 6812607"/>
              <a:gd name="connsiteX11897" fmla="*/ 5372695 w 6682383"/>
              <a:gd name="connsiteY11897" fmla="*/ 941338 h 6812607"/>
              <a:gd name="connsiteX11898" fmla="*/ 5380136 w 6682383"/>
              <a:gd name="connsiteY11898" fmla="*/ 941338 h 6812607"/>
              <a:gd name="connsiteX11899" fmla="*/ 5387578 w 6682383"/>
              <a:gd name="connsiteY11899" fmla="*/ 948779 h 6812607"/>
              <a:gd name="connsiteX11900" fmla="*/ 5376416 w 6682383"/>
              <a:gd name="connsiteY11900" fmla="*/ 945058 h 6812607"/>
              <a:gd name="connsiteX11901" fmla="*/ 5372695 w 6682383"/>
              <a:gd name="connsiteY11901" fmla="*/ 941338 h 6812607"/>
              <a:gd name="connsiteX11902" fmla="*/ 5335488 w 6682383"/>
              <a:gd name="connsiteY11902" fmla="*/ 941338 h 6812607"/>
              <a:gd name="connsiteX11903" fmla="*/ 5342929 w 6682383"/>
              <a:gd name="connsiteY11903" fmla="*/ 941338 h 6812607"/>
              <a:gd name="connsiteX11904" fmla="*/ 5342929 w 6682383"/>
              <a:gd name="connsiteY11904" fmla="*/ 945058 h 6812607"/>
              <a:gd name="connsiteX11905" fmla="*/ 5335488 w 6682383"/>
              <a:gd name="connsiteY11905" fmla="*/ 948779 h 6812607"/>
              <a:gd name="connsiteX11906" fmla="*/ 5335488 w 6682383"/>
              <a:gd name="connsiteY11906" fmla="*/ 941338 h 6812607"/>
              <a:gd name="connsiteX11907" fmla="*/ 4658320 w 6682383"/>
              <a:gd name="connsiteY11907" fmla="*/ 941338 h 6812607"/>
              <a:gd name="connsiteX11908" fmla="*/ 4658320 w 6682383"/>
              <a:gd name="connsiteY11908" fmla="*/ 956220 h 6812607"/>
              <a:gd name="connsiteX11909" fmla="*/ 4665761 w 6682383"/>
              <a:gd name="connsiteY11909" fmla="*/ 956220 h 6812607"/>
              <a:gd name="connsiteX11910" fmla="*/ 4665761 w 6682383"/>
              <a:gd name="connsiteY11910" fmla="*/ 941338 h 6812607"/>
              <a:gd name="connsiteX11911" fmla="*/ 4658320 w 6682383"/>
              <a:gd name="connsiteY11911" fmla="*/ 941338 h 6812607"/>
              <a:gd name="connsiteX11912" fmla="*/ 4070449 w 6682383"/>
              <a:gd name="connsiteY11912" fmla="*/ 941338 h 6812607"/>
              <a:gd name="connsiteX11913" fmla="*/ 4081611 w 6682383"/>
              <a:gd name="connsiteY11913" fmla="*/ 945058 h 6812607"/>
              <a:gd name="connsiteX11914" fmla="*/ 4092773 w 6682383"/>
              <a:gd name="connsiteY11914" fmla="*/ 941338 h 6812607"/>
              <a:gd name="connsiteX11915" fmla="*/ 4085332 w 6682383"/>
              <a:gd name="connsiteY11915" fmla="*/ 941338 h 6812607"/>
              <a:gd name="connsiteX11916" fmla="*/ 4077891 w 6682383"/>
              <a:gd name="connsiteY11916" fmla="*/ 941338 h 6812607"/>
              <a:gd name="connsiteX11917" fmla="*/ 4070449 w 6682383"/>
              <a:gd name="connsiteY11917" fmla="*/ 941338 h 6812607"/>
              <a:gd name="connsiteX11918" fmla="*/ 3527226 w 6682383"/>
              <a:gd name="connsiteY11918" fmla="*/ 941338 h 6812607"/>
              <a:gd name="connsiteX11919" fmla="*/ 3527226 w 6682383"/>
              <a:gd name="connsiteY11919" fmla="*/ 948779 h 6812607"/>
              <a:gd name="connsiteX11920" fmla="*/ 3519785 w 6682383"/>
              <a:gd name="connsiteY11920" fmla="*/ 956220 h 6812607"/>
              <a:gd name="connsiteX11921" fmla="*/ 3527226 w 6682383"/>
              <a:gd name="connsiteY11921" fmla="*/ 963662 h 6812607"/>
              <a:gd name="connsiteX11922" fmla="*/ 3519785 w 6682383"/>
              <a:gd name="connsiteY11922" fmla="*/ 963662 h 6812607"/>
              <a:gd name="connsiteX11923" fmla="*/ 3512344 w 6682383"/>
              <a:gd name="connsiteY11923" fmla="*/ 963662 h 6812607"/>
              <a:gd name="connsiteX11924" fmla="*/ 3497461 w 6682383"/>
              <a:gd name="connsiteY11924" fmla="*/ 963662 h 6812607"/>
              <a:gd name="connsiteX11925" fmla="*/ 3504902 w 6682383"/>
              <a:gd name="connsiteY11925" fmla="*/ 956220 h 6812607"/>
              <a:gd name="connsiteX11926" fmla="*/ 3519785 w 6682383"/>
              <a:gd name="connsiteY11926" fmla="*/ 945058 h 6812607"/>
              <a:gd name="connsiteX11927" fmla="*/ 3527226 w 6682383"/>
              <a:gd name="connsiteY11927" fmla="*/ 941338 h 6812607"/>
              <a:gd name="connsiteX11928" fmla="*/ 2701230 w 6682383"/>
              <a:gd name="connsiteY11928" fmla="*/ 941338 h 6812607"/>
              <a:gd name="connsiteX11929" fmla="*/ 2708672 w 6682383"/>
              <a:gd name="connsiteY11929" fmla="*/ 941338 h 6812607"/>
              <a:gd name="connsiteX11930" fmla="*/ 2701230 w 6682383"/>
              <a:gd name="connsiteY11930" fmla="*/ 948779 h 6812607"/>
              <a:gd name="connsiteX11931" fmla="*/ 2455664 w 6682383"/>
              <a:gd name="connsiteY11931" fmla="*/ 941338 h 6812607"/>
              <a:gd name="connsiteX11932" fmla="*/ 2463106 w 6682383"/>
              <a:gd name="connsiteY11932" fmla="*/ 941338 h 6812607"/>
              <a:gd name="connsiteX11933" fmla="*/ 2455664 w 6682383"/>
              <a:gd name="connsiteY11933" fmla="*/ 948779 h 6812607"/>
              <a:gd name="connsiteX11934" fmla="*/ 2455664 w 6682383"/>
              <a:gd name="connsiteY11934" fmla="*/ 941338 h 6812607"/>
              <a:gd name="connsiteX11935" fmla="*/ 2180333 w 6682383"/>
              <a:gd name="connsiteY11935" fmla="*/ 941338 h 6812607"/>
              <a:gd name="connsiteX11936" fmla="*/ 2165449 w 6682383"/>
              <a:gd name="connsiteY11936" fmla="*/ 956220 h 6812607"/>
              <a:gd name="connsiteX11937" fmla="*/ 2150567 w 6682383"/>
              <a:gd name="connsiteY11937" fmla="*/ 963662 h 6812607"/>
              <a:gd name="connsiteX11938" fmla="*/ 2165449 w 6682383"/>
              <a:gd name="connsiteY11938" fmla="*/ 948779 h 6812607"/>
              <a:gd name="connsiteX11939" fmla="*/ 2180333 w 6682383"/>
              <a:gd name="connsiteY11939" fmla="*/ 941338 h 6812607"/>
              <a:gd name="connsiteX11940" fmla="*/ 5975449 w 6682383"/>
              <a:gd name="connsiteY11940" fmla="*/ 933896 h 6812607"/>
              <a:gd name="connsiteX11941" fmla="*/ 5982890 w 6682383"/>
              <a:gd name="connsiteY11941" fmla="*/ 933896 h 6812607"/>
              <a:gd name="connsiteX11942" fmla="*/ 5990332 w 6682383"/>
              <a:gd name="connsiteY11942" fmla="*/ 941338 h 6812607"/>
              <a:gd name="connsiteX11943" fmla="*/ 5982890 w 6682383"/>
              <a:gd name="connsiteY11943" fmla="*/ 941338 h 6812607"/>
              <a:gd name="connsiteX11944" fmla="*/ 5975449 w 6682383"/>
              <a:gd name="connsiteY11944" fmla="*/ 941338 h 6812607"/>
              <a:gd name="connsiteX11945" fmla="*/ 5975449 w 6682383"/>
              <a:gd name="connsiteY11945" fmla="*/ 933896 h 6812607"/>
              <a:gd name="connsiteX11946" fmla="*/ 5871269 w 6682383"/>
              <a:gd name="connsiteY11946" fmla="*/ 933896 h 6812607"/>
              <a:gd name="connsiteX11947" fmla="*/ 5874990 w 6682383"/>
              <a:gd name="connsiteY11947" fmla="*/ 941338 h 6812607"/>
              <a:gd name="connsiteX11948" fmla="*/ 5878711 w 6682383"/>
              <a:gd name="connsiteY11948" fmla="*/ 937617 h 6812607"/>
              <a:gd name="connsiteX11949" fmla="*/ 5871269 w 6682383"/>
              <a:gd name="connsiteY11949" fmla="*/ 933896 h 6812607"/>
              <a:gd name="connsiteX11950" fmla="*/ 4881562 w 6682383"/>
              <a:gd name="connsiteY11950" fmla="*/ 933896 h 6812607"/>
              <a:gd name="connsiteX11951" fmla="*/ 4874121 w 6682383"/>
              <a:gd name="connsiteY11951" fmla="*/ 941338 h 6812607"/>
              <a:gd name="connsiteX11952" fmla="*/ 4885283 w 6682383"/>
              <a:gd name="connsiteY11952" fmla="*/ 941338 h 6812607"/>
              <a:gd name="connsiteX11953" fmla="*/ 4889004 w 6682383"/>
              <a:gd name="connsiteY11953" fmla="*/ 941338 h 6812607"/>
              <a:gd name="connsiteX11954" fmla="*/ 4881562 w 6682383"/>
              <a:gd name="connsiteY11954" fmla="*/ 933896 h 6812607"/>
              <a:gd name="connsiteX11955" fmla="*/ 4189512 w 6682383"/>
              <a:gd name="connsiteY11955" fmla="*/ 933896 h 6812607"/>
              <a:gd name="connsiteX11956" fmla="*/ 4189512 w 6682383"/>
              <a:gd name="connsiteY11956" fmla="*/ 948779 h 6812607"/>
              <a:gd name="connsiteX11957" fmla="*/ 4196953 w 6682383"/>
              <a:gd name="connsiteY11957" fmla="*/ 971103 h 6812607"/>
              <a:gd name="connsiteX11958" fmla="*/ 4196953 w 6682383"/>
              <a:gd name="connsiteY11958" fmla="*/ 978545 h 6812607"/>
              <a:gd name="connsiteX11959" fmla="*/ 4204395 w 6682383"/>
              <a:gd name="connsiteY11959" fmla="*/ 985986 h 6812607"/>
              <a:gd name="connsiteX11960" fmla="*/ 4204395 w 6682383"/>
              <a:gd name="connsiteY11960" fmla="*/ 993427 h 6812607"/>
              <a:gd name="connsiteX11961" fmla="*/ 4196953 w 6682383"/>
              <a:gd name="connsiteY11961" fmla="*/ 1000869 h 6812607"/>
              <a:gd name="connsiteX11962" fmla="*/ 4182070 w 6682383"/>
              <a:gd name="connsiteY11962" fmla="*/ 993427 h 6812607"/>
              <a:gd name="connsiteX11963" fmla="*/ 4174629 w 6682383"/>
              <a:gd name="connsiteY11963" fmla="*/ 985986 h 6812607"/>
              <a:gd name="connsiteX11964" fmla="*/ 4174629 w 6682383"/>
              <a:gd name="connsiteY11964" fmla="*/ 978545 h 6812607"/>
              <a:gd name="connsiteX11965" fmla="*/ 4167188 w 6682383"/>
              <a:gd name="connsiteY11965" fmla="*/ 993427 h 6812607"/>
              <a:gd name="connsiteX11966" fmla="*/ 4159746 w 6682383"/>
              <a:gd name="connsiteY11966" fmla="*/ 1008310 h 6812607"/>
              <a:gd name="connsiteX11967" fmla="*/ 4144863 w 6682383"/>
              <a:gd name="connsiteY11967" fmla="*/ 1015752 h 6812607"/>
              <a:gd name="connsiteX11968" fmla="*/ 4129980 w 6682383"/>
              <a:gd name="connsiteY11968" fmla="*/ 1019472 h 6812607"/>
              <a:gd name="connsiteX11969" fmla="*/ 4141143 w 6682383"/>
              <a:gd name="connsiteY11969" fmla="*/ 1026914 h 6812607"/>
              <a:gd name="connsiteX11970" fmla="*/ 4159746 w 6682383"/>
              <a:gd name="connsiteY11970" fmla="*/ 1030634 h 6812607"/>
              <a:gd name="connsiteX11971" fmla="*/ 4174629 w 6682383"/>
              <a:gd name="connsiteY11971" fmla="*/ 1030634 h 6812607"/>
              <a:gd name="connsiteX11972" fmla="*/ 4182070 w 6682383"/>
              <a:gd name="connsiteY11972" fmla="*/ 1023193 h 6812607"/>
              <a:gd name="connsiteX11973" fmla="*/ 4189512 w 6682383"/>
              <a:gd name="connsiteY11973" fmla="*/ 1023193 h 6812607"/>
              <a:gd name="connsiteX11974" fmla="*/ 4219277 w 6682383"/>
              <a:gd name="connsiteY11974" fmla="*/ 1023193 h 6812607"/>
              <a:gd name="connsiteX11975" fmla="*/ 4219277 w 6682383"/>
              <a:gd name="connsiteY11975" fmla="*/ 993427 h 6812607"/>
              <a:gd name="connsiteX11976" fmla="*/ 4226719 w 6682383"/>
              <a:gd name="connsiteY11976" fmla="*/ 985986 h 6812607"/>
              <a:gd name="connsiteX11977" fmla="*/ 4226719 w 6682383"/>
              <a:gd name="connsiteY11977" fmla="*/ 971103 h 6812607"/>
              <a:gd name="connsiteX11978" fmla="*/ 4222998 w 6682383"/>
              <a:gd name="connsiteY11978" fmla="*/ 963662 h 6812607"/>
              <a:gd name="connsiteX11979" fmla="*/ 4219277 w 6682383"/>
              <a:gd name="connsiteY11979" fmla="*/ 971103 h 6812607"/>
              <a:gd name="connsiteX11980" fmla="*/ 4211836 w 6682383"/>
              <a:gd name="connsiteY11980" fmla="*/ 971103 h 6812607"/>
              <a:gd name="connsiteX11981" fmla="*/ 4211836 w 6682383"/>
              <a:gd name="connsiteY11981" fmla="*/ 956220 h 6812607"/>
              <a:gd name="connsiteX11982" fmla="*/ 4204395 w 6682383"/>
              <a:gd name="connsiteY11982" fmla="*/ 941338 h 6812607"/>
              <a:gd name="connsiteX11983" fmla="*/ 4204395 w 6682383"/>
              <a:gd name="connsiteY11983" fmla="*/ 933896 h 6812607"/>
              <a:gd name="connsiteX11984" fmla="*/ 4202999 w 6682383"/>
              <a:gd name="connsiteY11984" fmla="*/ 933896 h 6812607"/>
              <a:gd name="connsiteX11985" fmla="*/ 4196953 w 6682383"/>
              <a:gd name="connsiteY11985" fmla="*/ 933896 h 6812607"/>
              <a:gd name="connsiteX11986" fmla="*/ 3988594 w 6682383"/>
              <a:gd name="connsiteY11986" fmla="*/ 933896 h 6812607"/>
              <a:gd name="connsiteX11987" fmla="*/ 3981152 w 6682383"/>
              <a:gd name="connsiteY11987" fmla="*/ 941338 h 6812607"/>
              <a:gd name="connsiteX11988" fmla="*/ 3988594 w 6682383"/>
              <a:gd name="connsiteY11988" fmla="*/ 948779 h 6812607"/>
              <a:gd name="connsiteX11989" fmla="*/ 3977432 w 6682383"/>
              <a:gd name="connsiteY11989" fmla="*/ 952500 h 6812607"/>
              <a:gd name="connsiteX11990" fmla="*/ 3966270 w 6682383"/>
              <a:gd name="connsiteY11990" fmla="*/ 956220 h 6812607"/>
              <a:gd name="connsiteX11991" fmla="*/ 3996035 w 6682383"/>
              <a:gd name="connsiteY11991" fmla="*/ 956220 h 6812607"/>
              <a:gd name="connsiteX11992" fmla="*/ 4003477 w 6682383"/>
              <a:gd name="connsiteY11992" fmla="*/ 948779 h 6812607"/>
              <a:gd name="connsiteX11993" fmla="*/ 3996035 w 6682383"/>
              <a:gd name="connsiteY11993" fmla="*/ 937617 h 6812607"/>
              <a:gd name="connsiteX11994" fmla="*/ 3996035 w 6682383"/>
              <a:gd name="connsiteY11994" fmla="*/ 933896 h 6812607"/>
              <a:gd name="connsiteX11995" fmla="*/ 2440781 w 6682383"/>
              <a:gd name="connsiteY11995" fmla="*/ 933896 h 6812607"/>
              <a:gd name="connsiteX11996" fmla="*/ 2448223 w 6682383"/>
              <a:gd name="connsiteY11996" fmla="*/ 933896 h 6812607"/>
              <a:gd name="connsiteX11997" fmla="*/ 2448223 w 6682383"/>
              <a:gd name="connsiteY11997" fmla="*/ 941338 h 6812607"/>
              <a:gd name="connsiteX11998" fmla="*/ 2440781 w 6682383"/>
              <a:gd name="connsiteY11998" fmla="*/ 933896 h 6812607"/>
              <a:gd name="connsiteX11999" fmla="*/ 2158306 w 6682383"/>
              <a:gd name="connsiteY11999" fmla="*/ 929729 h 6812607"/>
              <a:gd name="connsiteX12000" fmla="*/ 2158008 w 6682383"/>
              <a:gd name="connsiteY12000" fmla="*/ 933896 h 6812607"/>
              <a:gd name="connsiteX12001" fmla="*/ 2150567 w 6682383"/>
              <a:gd name="connsiteY12001" fmla="*/ 941338 h 6812607"/>
              <a:gd name="connsiteX12002" fmla="*/ 5372695 w 6682383"/>
              <a:gd name="connsiteY12002" fmla="*/ 926455 h 6812607"/>
              <a:gd name="connsiteX12003" fmla="*/ 5387578 w 6682383"/>
              <a:gd name="connsiteY12003" fmla="*/ 926455 h 6812607"/>
              <a:gd name="connsiteX12004" fmla="*/ 5402461 w 6682383"/>
              <a:gd name="connsiteY12004" fmla="*/ 933896 h 6812607"/>
              <a:gd name="connsiteX12005" fmla="*/ 5402461 w 6682383"/>
              <a:gd name="connsiteY12005" fmla="*/ 926455 h 6812607"/>
              <a:gd name="connsiteX12006" fmla="*/ 5402461 w 6682383"/>
              <a:gd name="connsiteY12006" fmla="*/ 941338 h 6812607"/>
              <a:gd name="connsiteX12007" fmla="*/ 5395019 w 6682383"/>
              <a:gd name="connsiteY12007" fmla="*/ 941338 h 6812607"/>
              <a:gd name="connsiteX12008" fmla="*/ 5391299 w 6682383"/>
              <a:gd name="connsiteY12008" fmla="*/ 933896 h 6812607"/>
              <a:gd name="connsiteX12009" fmla="*/ 5387578 w 6682383"/>
              <a:gd name="connsiteY12009" fmla="*/ 933896 h 6812607"/>
              <a:gd name="connsiteX12010" fmla="*/ 4531816 w 6682383"/>
              <a:gd name="connsiteY12010" fmla="*/ 926455 h 6812607"/>
              <a:gd name="connsiteX12011" fmla="*/ 4539258 w 6682383"/>
              <a:gd name="connsiteY12011" fmla="*/ 926455 h 6812607"/>
              <a:gd name="connsiteX12012" fmla="*/ 4535537 w 6682383"/>
              <a:gd name="connsiteY12012" fmla="*/ 930175 h 6812607"/>
              <a:gd name="connsiteX12013" fmla="*/ 4531816 w 6682383"/>
              <a:gd name="connsiteY12013" fmla="*/ 933896 h 6812607"/>
              <a:gd name="connsiteX12014" fmla="*/ 4531816 w 6682383"/>
              <a:gd name="connsiteY12014" fmla="*/ 926455 h 6812607"/>
              <a:gd name="connsiteX12015" fmla="*/ 4219277 w 6682383"/>
              <a:gd name="connsiteY12015" fmla="*/ 926455 h 6812607"/>
              <a:gd name="connsiteX12016" fmla="*/ 4219277 w 6682383"/>
              <a:gd name="connsiteY12016" fmla="*/ 933896 h 6812607"/>
              <a:gd name="connsiteX12017" fmla="*/ 4226719 w 6682383"/>
              <a:gd name="connsiteY12017" fmla="*/ 933896 h 6812607"/>
              <a:gd name="connsiteX12018" fmla="*/ 4219277 w 6682383"/>
              <a:gd name="connsiteY12018" fmla="*/ 941338 h 6812607"/>
              <a:gd name="connsiteX12019" fmla="*/ 4219277 w 6682383"/>
              <a:gd name="connsiteY12019" fmla="*/ 948779 h 6812607"/>
              <a:gd name="connsiteX12020" fmla="*/ 4234160 w 6682383"/>
              <a:gd name="connsiteY12020" fmla="*/ 956220 h 6812607"/>
              <a:gd name="connsiteX12021" fmla="*/ 4241602 w 6682383"/>
              <a:gd name="connsiteY12021" fmla="*/ 948779 h 6812607"/>
              <a:gd name="connsiteX12022" fmla="*/ 4241602 w 6682383"/>
              <a:gd name="connsiteY12022" fmla="*/ 933896 h 6812607"/>
              <a:gd name="connsiteX12023" fmla="*/ 4237881 w 6682383"/>
              <a:gd name="connsiteY12023" fmla="*/ 926455 h 6812607"/>
              <a:gd name="connsiteX12024" fmla="*/ 4226719 w 6682383"/>
              <a:gd name="connsiteY12024" fmla="*/ 926455 h 6812607"/>
              <a:gd name="connsiteX12025" fmla="*/ 4219277 w 6682383"/>
              <a:gd name="connsiteY12025" fmla="*/ 926455 h 6812607"/>
              <a:gd name="connsiteX12026" fmla="*/ 4144863 w 6682383"/>
              <a:gd name="connsiteY12026" fmla="*/ 926455 h 6812607"/>
              <a:gd name="connsiteX12027" fmla="*/ 4152305 w 6682383"/>
              <a:gd name="connsiteY12027" fmla="*/ 933896 h 6812607"/>
              <a:gd name="connsiteX12028" fmla="*/ 4152305 w 6682383"/>
              <a:gd name="connsiteY12028" fmla="*/ 926455 h 6812607"/>
              <a:gd name="connsiteX12029" fmla="*/ 3705820 w 6682383"/>
              <a:gd name="connsiteY12029" fmla="*/ 926455 h 6812607"/>
              <a:gd name="connsiteX12030" fmla="*/ 3705820 w 6682383"/>
              <a:gd name="connsiteY12030" fmla="*/ 933896 h 6812607"/>
              <a:gd name="connsiteX12031" fmla="*/ 3713262 w 6682383"/>
              <a:gd name="connsiteY12031" fmla="*/ 926455 h 6812607"/>
              <a:gd name="connsiteX12032" fmla="*/ 3564434 w 6682383"/>
              <a:gd name="connsiteY12032" fmla="*/ 926455 h 6812607"/>
              <a:gd name="connsiteX12033" fmla="*/ 3571875 w 6682383"/>
              <a:gd name="connsiteY12033" fmla="*/ 926455 h 6812607"/>
              <a:gd name="connsiteX12034" fmla="*/ 3571875 w 6682383"/>
              <a:gd name="connsiteY12034" fmla="*/ 937617 h 6812607"/>
              <a:gd name="connsiteX12035" fmla="*/ 3564434 w 6682383"/>
              <a:gd name="connsiteY12035" fmla="*/ 948779 h 6812607"/>
              <a:gd name="connsiteX12036" fmla="*/ 3556992 w 6682383"/>
              <a:gd name="connsiteY12036" fmla="*/ 941338 h 6812607"/>
              <a:gd name="connsiteX12037" fmla="*/ 2857501 w 6682383"/>
              <a:gd name="connsiteY12037" fmla="*/ 926455 h 6812607"/>
              <a:gd name="connsiteX12038" fmla="*/ 2842617 w 6682383"/>
              <a:gd name="connsiteY12038" fmla="*/ 941338 h 6812607"/>
              <a:gd name="connsiteX12039" fmla="*/ 2835176 w 6682383"/>
              <a:gd name="connsiteY12039" fmla="*/ 941338 h 6812607"/>
              <a:gd name="connsiteX12040" fmla="*/ 2838896 w 6682383"/>
              <a:gd name="connsiteY12040" fmla="*/ 937617 h 6812607"/>
              <a:gd name="connsiteX12041" fmla="*/ 2842617 w 6682383"/>
              <a:gd name="connsiteY12041" fmla="*/ 933896 h 6812607"/>
              <a:gd name="connsiteX12042" fmla="*/ 2850058 w 6682383"/>
              <a:gd name="connsiteY12042" fmla="*/ 933896 h 6812607"/>
              <a:gd name="connsiteX12043" fmla="*/ 3443511 w 6682383"/>
              <a:gd name="connsiteY12043" fmla="*/ 921804 h 6812607"/>
              <a:gd name="connsiteX12044" fmla="*/ 3445371 w 6682383"/>
              <a:gd name="connsiteY12044" fmla="*/ 922734 h 6812607"/>
              <a:gd name="connsiteX12045" fmla="*/ 3445371 w 6682383"/>
              <a:gd name="connsiteY12045" fmla="*/ 926455 h 6812607"/>
              <a:gd name="connsiteX12046" fmla="*/ 3437930 w 6682383"/>
              <a:gd name="connsiteY12046" fmla="*/ 926455 h 6812607"/>
              <a:gd name="connsiteX12047" fmla="*/ 3443511 w 6682383"/>
              <a:gd name="connsiteY12047" fmla="*/ 921804 h 6812607"/>
              <a:gd name="connsiteX12048" fmla="*/ 5960566 w 6682383"/>
              <a:gd name="connsiteY12048" fmla="*/ 919013 h 6812607"/>
              <a:gd name="connsiteX12049" fmla="*/ 5968008 w 6682383"/>
              <a:gd name="connsiteY12049" fmla="*/ 919013 h 6812607"/>
              <a:gd name="connsiteX12050" fmla="*/ 5968008 w 6682383"/>
              <a:gd name="connsiteY12050" fmla="*/ 926455 h 6812607"/>
              <a:gd name="connsiteX12051" fmla="*/ 5328047 w 6682383"/>
              <a:gd name="connsiteY12051" fmla="*/ 919013 h 6812607"/>
              <a:gd name="connsiteX12052" fmla="*/ 5335488 w 6682383"/>
              <a:gd name="connsiteY12052" fmla="*/ 926455 h 6812607"/>
              <a:gd name="connsiteX12053" fmla="*/ 5328047 w 6682383"/>
              <a:gd name="connsiteY12053" fmla="*/ 926455 h 6812607"/>
              <a:gd name="connsiteX12054" fmla="*/ 5328047 w 6682383"/>
              <a:gd name="connsiteY12054" fmla="*/ 919013 h 6812607"/>
              <a:gd name="connsiteX12055" fmla="*/ 4851797 w 6682383"/>
              <a:gd name="connsiteY12055" fmla="*/ 919013 h 6812607"/>
              <a:gd name="connsiteX12056" fmla="*/ 4836914 w 6682383"/>
              <a:gd name="connsiteY12056" fmla="*/ 933896 h 6812607"/>
              <a:gd name="connsiteX12057" fmla="*/ 4844355 w 6682383"/>
              <a:gd name="connsiteY12057" fmla="*/ 941338 h 6812607"/>
              <a:gd name="connsiteX12058" fmla="*/ 4844355 w 6682383"/>
              <a:gd name="connsiteY12058" fmla="*/ 948779 h 6812607"/>
              <a:gd name="connsiteX12059" fmla="*/ 4836914 w 6682383"/>
              <a:gd name="connsiteY12059" fmla="*/ 948779 h 6812607"/>
              <a:gd name="connsiteX12060" fmla="*/ 4822031 w 6682383"/>
              <a:gd name="connsiteY12060" fmla="*/ 948779 h 6812607"/>
              <a:gd name="connsiteX12061" fmla="*/ 4807148 w 6682383"/>
              <a:gd name="connsiteY12061" fmla="*/ 956220 h 6812607"/>
              <a:gd name="connsiteX12062" fmla="*/ 4814590 w 6682383"/>
              <a:gd name="connsiteY12062" fmla="*/ 941338 h 6812607"/>
              <a:gd name="connsiteX12063" fmla="*/ 4814590 w 6682383"/>
              <a:gd name="connsiteY12063" fmla="*/ 933896 h 6812607"/>
              <a:gd name="connsiteX12064" fmla="*/ 4799707 w 6682383"/>
              <a:gd name="connsiteY12064" fmla="*/ 948779 h 6812607"/>
              <a:gd name="connsiteX12065" fmla="*/ 4792265 w 6682383"/>
              <a:gd name="connsiteY12065" fmla="*/ 948779 h 6812607"/>
              <a:gd name="connsiteX12066" fmla="*/ 4784824 w 6682383"/>
              <a:gd name="connsiteY12066" fmla="*/ 941338 h 6812607"/>
              <a:gd name="connsiteX12067" fmla="*/ 4781103 w 6682383"/>
              <a:gd name="connsiteY12067" fmla="*/ 941338 h 6812607"/>
              <a:gd name="connsiteX12068" fmla="*/ 4769941 w 6682383"/>
              <a:gd name="connsiteY12068" fmla="*/ 941338 h 6812607"/>
              <a:gd name="connsiteX12069" fmla="*/ 4762500 w 6682383"/>
              <a:gd name="connsiteY12069" fmla="*/ 948779 h 6812607"/>
              <a:gd name="connsiteX12070" fmla="*/ 4755058 w 6682383"/>
              <a:gd name="connsiteY12070" fmla="*/ 963662 h 6812607"/>
              <a:gd name="connsiteX12071" fmla="*/ 4747617 w 6682383"/>
              <a:gd name="connsiteY12071" fmla="*/ 963662 h 6812607"/>
              <a:gd name="connsiteX12072" fmla="*/ 4762500 w 6682383"/>
              <a:gd name="connsiteY12072" fmla="*/ 967382 h 6812607"/>
              <a:gd name="connsiteX12073" fmla="*/ 4769941 w 6682383"/>
              <a:gd name="connsiteY12073" fmla="*/ 956220 h 6812607"/>
              <a:gd name="connsiteX12074" fmla="*/ 4777383 w 6682383"/>
              <a:gd name="connsiteY12074" fmla="*/ 948779 h 6812607"/>
              <a:gd name="connsiteX12075" fmla="*/ 4777383 w 6682383"/>
              <a:gd name="connsiteY12075" fmla="*/ 956220 h 6812607"/>
              <a:gd name="connsiteX12076" fmla="*/ 4799707 w 6682383"/>
              <a:gd name="connsiteY12076" fmla="*/ 963662 h 6812607"/>
              <a:gd name="connsiteX12077" fmla="*/ 4829472 w 6682383"/>
              <a:gd name="connsiteY12077" fmla="*/ 963662 h 6812607"/>
              <a:gd name="connsiteX12078" fmla="*/ 4825752 w 6682383"/>
              <a:gd name="connsiteY12078" fmla="*/ 967382 h 6812607"/>
              <a:gd name="connsiteX12079" fmla="*/ 4829472 w 6682383"/>
              <a:gd name="connsiteY12079" fmla="*/ 971103 h 6812607"/>
              <a:gd name="connsiteX12080" fmla="*/ 4836914 w 6682383"/>
              <a:gd name="connsiteY12080" fmla="*/ 971103 h 6812607"/>
              <a:gd name="connsiteX12081" fmla="*/ 4829472 w 6682383"/>
              <a:gd name="connsiteY12081" fmla="*/ 963662 h 6812607"/>
              <a:gd name="connsiteX12082" fmla="*/ 4836914 w 6682383"/>
              <a:gd name="connsiteY12082" fmla="*/ 963662 h 6812607"/>
              <a:gd name="connsiteX12083" fmla="*/ 4844355 w 6682383"/>
              <a:gd name="connsiteY12083" fmla="*/ 963662 h 6812607"/>
              <a:gd name="connsiteX12084" fmla="*/ 4844355 w 6682383"/>
              <a:gd name="connsiteY12084" fmla="*/ 956220 h 6812607"/>
              <a:gd name="connsiteX12085" fmla="*/ 4851797 w 6682383"/>
              <a:gd name="connsiteY12085" fmla="*/ 956220 h 6812607"/>
              <a:gd name="connsiteX12086" fmla="*/ 4851797 w 6682383"/>
              <a:gd name="connsiteY12086" fmla="*/ 963662 h 6812607"/>
              <a:gd name="connsiteX12087" fmla="*/ 4853657 w 6682383"/>
              <a:gd name="connsiteY12087" fmla="*/ 963662 h 6812607"/>
              <a:gd name="connsiteX12088" fmla="*/ 4859238 w 6682383"/>
              <a:gd name="connsiteY12088" fmla="*/ 963662 h 6812607"/>
              <a:gd name="connsiteX12089" fmla="*/ 4855517 w 6682383"/>
              <a:gd name="connsiteY12089" fmla="*/ 948779 h 6812607"/>
              <a:gd name="connsiteX12090" fmla="*/ 4862959 w 6682383"/>
              <a:gd name="connsiteY12090" fmla="*/ 941338 h 6812607"/>
              <a:gd name="connsiteX12091" fmla="*/ 4870400 w 6682383"/>
              <a:gd name="connsiteY12091" fmla="*/ 930175 h 6812607"/>
              <a:gd name="connsiteX12092" fmla="*/ 4866679 w 6682383"/>
              <a:gd name="connsiteY12092" fmla="*/ 919013 h 6812607"/>
              <a:gd name="connsiteX12093" fmla="*/ 4851797 w 6682383"/>
              <a:gd name="connsiteY12093" fmla="*/ 919013 h 6812607"/>
              <a:gd name="connsiteX12094" fmla="*/ 4769941 w 6682383"/>
              <a:gd name="connsiteY12094" fmla="*/ 919013 h 6812607"/>
              <a:gd name="connsiteX12095" fmla="*/ 4769941 w 6682383"/>
              <a:gd name="connsiteY12095" fmla="*/ 926455 h 6812607"/>
              <a:gd name="connsiteX12096" fmla="*/ 4777383 w 6682383"/>
              <a:gd name="connsiteY12096" fmla="*/ 926455 h 6812607"/>
              <a:gd name="connsiteX12097" fmla="*/ 2463106 w 6682383"/>
              <a:gd name="connsiteY12097" fmla="*/ 919013 h 6812607"/>
              <a:gd name="connsiteX12098" fmla="*/ 2463106 w 6682383"/>
              <a:gd name="connsiteY12098" fmla="*/ 926455 h 6812607"/>
              <a:gd name="connsiteX12099" fmla="*/ 2455664 w 6682383"/>
              <a:gd name="connsiteY12099" fmla="*/ 926455 h 6812607"/>
              <a:gd name="connsiteX12100" fmla="*/ 2463106 w 6682383"/>
              <a:gd name="connsiteY12100" fmla="*/ 919013 h 6812607"/>
              <a:gd name="connsiteX12101" fmla="*/ 2165449 w 6682383"/>
              <a:gd name="connsiteY12101" fmla="*/ 919013 h 6812607"/>
              <a:gd name="connsiteX12102" fmla="*/ 2158306 w 6682383"/>
              <a:gd name="connsiteY12102" fmla="*/ 929729 h 6812607"/>
              <a:gd name="connsiteX12103" fmla="*/ 2158473 w 6682383"/>
              <a:gd name="connsiteY12103" fmla="*/ 927385 h 6812607"/>
              <a:gd name="connsiteX12104" fmla="*/ 2165449 w 6682383"/>
              <a:gd name="connsiteY12104" fmla="*/ 919013 h 6812607"/>
              <a:gd name="connsiteX12105" fmla="*/ 4811799 w 6682383"/>
              <a:gd name="connsiteY12105" fmla="*/ 913433 h 6812607"/>
              <a:gd name="connsiteX12106" fmla="*/ 4803427 w 6682383"/>
              <a:gd name="connsiteY12106" fmla="*/ 915293 h 6812607"/>
              <a:gd name="connsiteX12107" fmla="*/ 4792265 w 6682383"/>
              <a:gd name="connsiteY12107" fmla="*/ 919013 h 6812607"/>
              <a:gd name="connsiteX12108" fmla="*/ 4814590 w 6682383"/>
              <a:gd name="connsiteY12108" fmla="*/ 919013 h 6812607"/>
              <a:gd name="connsiteX12109" fmla="*/ 4814590 w 6682383"/>
              <a:gd name="connsiteY12109" fmla="*/ 915293 h 6812607"/>
              <a:gd name="connsiteX12110" fmla="*/ 4811799 w 6682383"/>
              <a:gd name="connsiteY12110" fmla="*/ 913433 h 6812607"/>
              <a:gd name="connsiteX12111" fmla="*/ 6034980 w 6682383"/>
              <a:gd name="connsiteY12111" fmla="*/ 911572 h 6812607"/>
              <a:gd name="connsiteX12112" fmla="*/ 6042422 w 6682383"/>
              <a:gd name="connsiteY12112" fmla="*/ 911572 h 6812607"/>
              <a:gd name="connsiteX12113" fmla="*/ 6042422 w 6682383"/>
              <a:gd name="connsiteY12113" fmla="*/ 919013 h 6812607"/>
              <a:gd name="connsiteX12114" fmla="*/ 6034980 w 6682383"/>
              <a:gd name="connsiteY12114" fmla="*/ 919013 h 6812607"/>
              <a:gd name="connsiteX12115" fmla="*/ 6034980 w 6682383"/>
              <a:gd name="connsiteY12115" fmla="*/ 911572 h 6812607"/>
              <a:gd name="connsiteX12116" fmla="*/ 5997773 w 6682383"/>
              <a:gd name="connsiteY12116" fmla="*/ 911572 h 6812607"/>
              <a:gd name="connsiteX12117" fmla="*/ 6012656 w 6682383"/>
              <a:gd name="connsiteY12117" fmla="*/ 911572 h 6812607"/>
              <a:gd name="connsiteX12118" fmla="*/ 6027539 w 6682383"/>
              <a:gd name="connsiteY12118" fmla="*/ 915293 h 6812607"/>
              <a:gd name="connsiteX12119" fmla="*/ 6012656 w 6682383"/>
              <a:gd name="connsiteY12119" fmla="*/ 919013 h 6812607"/>
              <a:gd name="connsiteX12120" fmla="*/ 5945683 w 6682383"/>
              <a:gd name="connsiteY12120" fmla="*/ 911572 h 6812607"/>
              <a:gd name="connsiteX12121" fmla="*/ 5945683 w 6682383"/>
              <a:gd name="connsiteY12121" fmla="*/ 919013 h 6812607"/>
              <a:gd name="connsiteX12122" fmla="*/ 5941963 w 6682383"/>
              <a:gd name="connsiteY12122" fmla="*/ 915293 h 6812607"/>
              <a:gd name="connsiteX12123" fmla="*/ 5945683 w 6682383"/>
              <a:gd name="connsiteY12123" fmla="*/ 911572 h 6812607"/>
              <a:gd name="connsiteX12124" fmla="*/ 5767090 w 6682383"/>
              <a:gd name="connsiteY12124" fmla="*/ 911572 h 6812607"/>
              <a:gd name="connsiteX12125" fmla="*/ 5767090 w 6682383"/>
              <a:gd name="connsiteY12125" fmla="*/ 919013 h 6812607"/>
              <a:gd name="connsiteX12126" fmla="*/ 5774531 w 6682383"/>
              <a:gd name="connsiteY12126" fmla="*/ 919013 h 6812607"/>
              <a:gd name="connsiteX12127" fmla="*/ 5767090 w 6682383"/>
              <a:gd name="connsiteY12127" fmla="*/ 911572 h 6812607"/>
              <a:gd name="connsiteX12128" fmla="*/ 5540127 w 6682383"/>
              <a:gd name="connsiteY12128" fmla="*/ 911572 h 6812607"/>
              <a:gd name="connsiteX12129" fmla="*/ 5536406 w 6682383"/>
              <a:gd name="connsiteY12129" fmla="*/ 926455 h 6812607"/>
              <a:gd name="connsiteX12130" fmla="*/ 5536406 w 6682383"/>
              <a:gd name="connsiteY12130" fmla="*/ 941338 h 6812607"/>
              <a:gd name="connsiteX12131" fmla="*/ 5543847 w 6682383"/>
              <a:gd name="connsiteY12131" fmla="*/ 941338 h 6812607"/>
              <a:gd name="connsiteX12132" fmla="*/ 5558730 w 6682383"/>
              <a:gd name="connsiteY12132" fmla="*/ 941338 h 6812607"/>
              <a:gd name="connsiteX12133" fmla="*/ 5566172 w 6682383"/>
              <a:gd name="connsiteY12133" fmla="*/ 941338 h 6812607"/>
              <a:gd name="connsiteX12134" fmla="*/ 5566172 w 6682383"/>
              <a:gd name="connsiteY12134" fmla="*/ 937617 h 6812607"/>
              <a:gd name="connsiteX12135" fmla="*/ 5566172 w 6682383"/>
              <a:gd name="connsiteY12135" fmla="*/ 926455 h 6812607"/>
              <a:gd name="connsiteX12136" fmla="*/ 5558730 w 6682383"/>
              <a:gd name="connsiteY12136" fmla="*/ 926455 h 6812607"/>
              <a:gd name="connsiteX12137" fmla="*/ 5558730 w 6682383"/>
              <a:gd name="connsiteY12137" fmla="*/ 919013 h 6812607"/>
              <a:gd name="connsiteX12138" fmla="*/ 5551289 w 6682383"/>
              <a:gd name="connsiteY12138" fmla="*/ 911572 h 6812607"/>
              <a:gd name="connsiteX12139" fmla="*/ 5540127 w 6682383"/>
              <a:gd name="connsiteY12139" fmla="*/ 911572 h 6812607"/>
              <a:gd name="connsiteX12140" fmla="*/ 5328047 w 6682383"/>
              <a:gd name="connsiteY12140" fmla="*/ 911572 h 6812607"/>
              <a:gd name="connsiteX12141" fmla="*/ 5313164 w 6682383"/>
              <a:gd name="connsiteY12141" fmla="*/ 926455 h 6812607"/>
              <a:gd name="connsiteX12142" fmla="*/ 5320605 w 6682383"/>
              <a:gd name="connsiteY12142" fmla="*/ 919013 h 6812607"/>
              <a:gd name="connsiteX12143" fmla="*/ 5328047 w 6682383"/>
              <a:gd name="connsiteY12143" fmla="*/ 911572 h 6812607"/>
              <a:gd name="connsiteX12144" fmla="*/ 5253633 w 6682383"/>
              <a:gd name="connsiteY12144" fmla="*/ 911572 h 6812607"/>
              <a:gd name="connsiteX12145" fmla="*/ 5261074 w 6682383"/>
              <a:gd name="connsiteY12145" fmla="*/ 919013 h 6812607"/>
              <a:gd name="connsiteX12146" fmla="*/ 5261074 w 6682383"/>
              <a:gd name="connsiteY12146" fmla="*/ 915293 h 6812607"/>
              <a:gd name="connsiteX12147" fmla="*/ 5253633 w 6682383"/>
              <a:gd name="connsiteY12147" fmla="*/ 911572 h 6812607"/>
              <a:gd name="connsiteX12148" fmla="*/ 4576465 w 6682383"/>
              <a:gd name="connsiteY12148" fmla="*/ 911572 h 6812607"/>
              <a:gd name="connsiteX12149" fmla="*/ 4580185 w 6682383"/>
              <a:gd name="connsiteY12149" fmla="*/ 915293 h 6812607"/>
              <a:gd name="connsiteX12150" fmla="*/ 4576465 w 6682383"/>
              <a:gd name="connsiteY12150" fmla="*/ 919013 h 6812607"/>
              <a:gd name="connsiteX12151" fmla="*/ 4576465 w 6682383"/>
              <a:gd name="connsiteY12151" fmla="*/ 911572 h 6812607"/>
              <a:gd name="connsiteX12152" fmla="*/ 4531816 w 6682383"/>
              <a:gd name="connsiteY12152" fmla="*/ 911572 h 6812607"/>
              <a:gd name="connsiteX12153" fmla="*/ 4531816 w 6682383"/>
              <a:gd name="connsiteY12153" fmla="*/ 919013 h 6812607"/>
              <a:gd name="connsiteX12154" fmla="*/ 4524375 w 6682383"/>
              <a:gd name="connsiteY12154" fmla="*/ 919013 h 6812607"/>
              <a:gd name="connsiteX12155" fmla="*/ 4531816 w 6682383"/>
              <a:gd name="connsiteY12155" fmla="*/ 911572 h 6812607"/>
              <a:gd name="connsiteX12156" fmla="*/ 4338340 w 6682383"/>
              <a:gd name="connsiteY12156" fmla="*/ 911572 h 6812607"/>
              <a:gd name="connsiteX12157" fmla="*/ 4345781 w 6682383"/>
              <a:gd name="connsiteY12157" fmla="*/ 919013 h 6812607"/>
              <a:gd name="connsiteX12158" fmla="*/ 4345781 w 6682383"/>
              <a:gd name="connsiteY12158" fmla="*/ 911572 h 6812607"/>
              <a:gd name="connsiteX12159" fmla="*/ 4338340 w 6682383"/>
              <a:gd name="connsiteY12159" fmla="*/ 911572 h 6812607"/>
              <a:gd name="connsiteX12160" fmla="*/ 4182070 w 6682383"/>
              <a:gd name="connsiteY12160" fmla="*/ 911572 h 6812607"/>
              <a:gd name="connsiteX12161" fmla="*/ 4182070 w 6682383"/>
              <a:gd name="connsiteY12161" fmla="*/ 919013 h 6812607"/>
              <a:gd name="connsiteX12162" fmla="*/ 4189512 w 6682383"/>
              <a:gd name="connsiteY12162" fmla="*/ 911572 h 6812607"/>
              <a:gd name="connsiteX12163" fmla="*/ 4182070 w 6682383"/>
              <a:gd name="connsiteY12163" fmla="*/ 911572 h 6812607"/>
              <a:gd name="connsiteX12164" fmla="*/ 3862090 w 6682383"/>
              <a:gd name="connsiteY12164" fmla="*/ 911572 h 6812607"/>
              <a:gd name="connsiteX12165" fmla="*/ 3862090 w 6682383"/>
              <a:gd name="connsiteY12165" fmla="*/ 919013 h 6812607"/>
              <a:gd name="connsiteX12166" fmla="*/ 3869532 w 6682383"/>
              <a:gd name="connsiteY12166" fmla="*/ 911572 h 6812607"/>
              <a:gd name="connsiteX12167" fmla="*/ 3475137 w 6682383"/>
              <a:gd name="connsiteY12167" fmla="*/ 911572 h 6812607"/>
              <a:gd name="connsiteX12168" fmla="*/ 3482578 w 6682383"/>
              <a:gd name="connsiteY12168" fmla="*/ 911572 h 6812607"/>
              <a:gd name="connsiteX12169" fmla="*/ 3482578 w 6682383"/>
              <a:gd name="connsiteY12169" fmla="*/ 919013 h 6812607"/>
              <a:gd name="connsiteX12170" fmla="*/ 3460255 w 6682383"/>
              <a:gd name="connsiteY12170" fmla="*/ 911572 h 6812607"/>
              <a:gd name="connsiteX12171" fmla="*/ 3467695 w 6682383"/>
              <a:gd name="connsiteY12171" fmla="*/ 919013 h 6812607"/>
              <a:gd name="connsiteX12172" fmla="*/ 3460255 w 6682383"/>
              <a:gd name="connsiteY12172" fmla="*/ 919013 h 6812607"/>
              <a:gd name="connsiteX12173" fmla="*/ 3173760 w 6682383"/>
              <a:gd name="connsiteY12173" fmla="*/ 911572 h 6812607"/>
              <a:gd name="connsiteX12174" fmla="*/ 3170039 w 6682383"/>
              <a:gd name="connsiteY12174" fmla="*/ 919013 h 6812607"/>
              <a:gd name="connsiteX12175" fmla="*/ 3177481 w 6682383"/>
              <a:gd name="connsiteY12175" fmla="*/ 919013 h 6812607"/>
              <a:gd name="connsiteX12176" fmla="*/ 3173760 w 6682383"/>
              <a:gd name="connsiteY12176" fmla="*/ 911572 h 6812607"/>
              <a:gd name="connsiteX12177" fmla="*/ 5350371 w 6682383"/>
              <a:gd name="connsiteY12177" fmla="*/ 904131 h 6812607"/>
              <a:gd name="connsiteX12178" fmla="*/ 5365254 w 6682383"/>
              <a:gd name="connsiteY12178" fmla="*/ 904131 h 6812607"/>
              <a:gd name="connsiteX12179" fmla="*/ 5372695 w 6682383"/>
              <a:gd name="connsiteY12179" fmla="*/ 911572 h 6812607"/>
              <a:gd name="connsiteX12180" fmla="*/ 5357812 w 6682383"/>
              <a:gd name="connsiteY12180" fmla="*/ 919013 h 6812607"/>
              <a:gd name="connsiteX12181" fmla="*/ 5350371 w 6682383"/>
              <a:gd name="connsiteY12181" fmla="*/ 911572 h 6812607"/>
              <a:gd name="connsiteX12182" fmla="*/ 5350371 w 6682383"/>
              <a:gd name="connsiteY12182" fmla="*/ 904131 h 6812607"/>
              <a:gd name="connsiteX12183" fmla="*/ 5216426 w 6682383"/>
              <a:gd name="connsiteY12183" fmla="*/ 904131 h 6812607"/>
              <a:gd name="connsiteX12184" fmla="*/ 5216426 w 6682383"/>
              <a:gd name="connsiteY12184" fmla="*/ 911572 h 6812607"/>
              <a:gd name="connsiteX12185" fmla="*/ 5223867 w 6682383"/>
              <a:gd name="connsiteY12185" fmla="*/ 911572 h 6812607"/>
              <a:gd name="connsiteX12186" fmla="*/ 5030390 w 6682383"/>
              <a:gd name="connsiteY12186" fmla="*/ 904131 h 6812607"/>
              <a:gd name="connsiteX12187" fmla="*/ 5045273 w 6682383"/>
              <a:gd name="connsiteY12187" fmla="*/ 911572 h 6812607"/>
              <a:gd name="connsiteX12188" fmla="*/ 5037832 w 6682383"/>
              <a:gd name="connsiteY12188" fmla="*/ 911572 h 6812607"/>
              <a:gd name="connsiteX12189" fmla="*/ 5030390 w 6682383"/>
              <a:gd name="connsiteY12189" fmla="*/ 911572 h 6812607"/>
              <a:gd name="connsiteX12190" fmla="*/ 5030390 w 6682383"/>
              <a:gd name="connsiteY12190" fmla="*/ 904131 h 6812607"/>
              <a:gd name="connsiteX12191" fmla="*/ 4368105 w 6682383"/>
              <a:gd name="connsiteY12191" fmla="*/ 904131 h 6812607"/>
              <a:gd name="connsiteX12192" fmla="*/ 4368105 w 6682383"/>
              <a:gd name="connsiteY12192" fmla="*/ 907851 h 6812607"/>
              <a:gd name="connsiteX12193" fmla="*/ 4375547 w 6682383"/>
              <a:gd name="connsiteY12193" fmla="*/ 911572 h 6812607"/>
              <a:gd name="connsiteX12194" fmla="*/ 4375547 w 6682383"/>
              <a:gd name="connsiteY12194" fmla="*/ 904131 h 6812607"/>
              <a:gd name="connsiteX12195" fmla="*/ 4368105 w 6682383"/>
              <a:gd name="connsiteY12195" fmla="*/ 904131 h 6812607"/>
              <a:gd name="connsiteX12196" fmla="*/ 4196953 w 6682383"/>
              <a:gd name="connsiteY12196" fmla="*/ 904131 h 6812607"/>
              <a:gd name="connsiteX12197" fmla="*/ 4196953 w 6682383"/>
              <a:gd name="connsiteY12197" fmla="*/ 911572 h 6812607"/>
              <a:gd name="connsiteX12198" fmla="*/ 4204395 w 6682383"/>
              <a:gd name="connsiteY12198" fmla="*/ 904131 h 6812607"/>
              <a:gd name="connsiteX12199" fmla="*/ 3780235 w 6682383"/>
              <a:gd name="connsiteY12199" fmla="*/ 904131 h 6812607"/>
              <a:gd name="connsiteX12200" fmla="*/ 3780235 w 6682383"/>
              <a:gd name="connsiteY12200" fmla="*/ 911572 h 6812607"/>
              <a:gd name="connsiteX12201" fmla="*/ 3772793 w 6682383"/>
              <a:gd name="connsiteY12201" fmla="*/ 911572 h 6812607"/>
              <a:gd name="connsiteX12202" fmla="*/ 3482578 w 6682383"/>
              <a:gd name="connsiteY12202" fmla="*/ 904131 h 6812607"/>
              <a:gd name="connsiteX12203" fmla="*/ 3490019 w 6682383"/>
              <a:gd name="connsiteY12203" fmla="*/ 904131 h 6812607"/>
              <a:gd name="connsiteX12204" fmla="*/ 3490019 w 6682383"/>
              <a:gd name="connsiteY12204" fmla="*/ 911572 h 6812607"/>
              <a:gd name="connsiteX12205" fmla="*/ 3486299 w 6682383"/>
              <a:gd name="connsiteY12205" fmla="*/ 907851 h 6812607"/>
              <a:gd name="connsiteX12206" fmla="*/ 3482578 w 6682383"/>
              <a:gd name="connsiteY12206" fmla="*/ 904131 h 6812607"/>
              <a:gd name="connsiteX12207" fmla="*/ 2972842 w 6682383"/>
              <a:gd name="connsiteY12207" fmla="*/ 904131 h 6812607"/>
              <a:gd name="connsiteX12208" fmla="*/ 2935635 w 6682383"/>
              <a:gd name="connsiteY12208" fmla="*/ 926455 h 6812607"/>
              <a:gd name="connsiteX12209" fmla="*/ 2902148 w 6682383"/>
              <a:gd name="connsiteY12209" fmla="*/ 948779 h 6812607"/>
              <a:gd name="connsiteX12210" fmla="*/ 2909590 w 6682383"/>
              <a:gd name="connsiteY12210" fmla="*/ 956220 h 6812607"/>
              <a:gd name="connsiteX12211" fmla="*/ 2917031 w 6682383"/>
              <a:gd name="connsiteY12211" fmla="*/ 956220 h 6812607"/>
              <a:gd name="connsiteX12212" fmla="*/ 2909590 w 6682383"/>
              <a:gd name="connsiteY12212" fmla="*/ 963662 h 6812607"/>
              <a:gd name="connsiteX12213" fmla="*/ 2898428 w 6682383"/>
              <a:gd name="connsiteY12213" fmla="*/ 967382 h 6812607"/>
              <a:gd name="connsiteX12214" fmla="*/ 2883546 w 6682383"/>
              <a:gd name="connsiteY12214" fmla="*/ 978545 h 6812607"/>
              <a:gd name="connsiteX12215" fmla="*/ 2879824 w 6682383"/>
              <a:gd name="connsiteY12215" fmla="*/ 971103 h 6812607"/>
              <a:gd name="connsiteX12216" fmla="*/ 2879824 w 6682383"/>
              <a:gd name="connsiteY12216" fmla="*/ 956220 h 6812607"/>
              <a:gd name="connsiteX12217" fmla="*/ 2864941 w 6682383"/>
              <a:gd name="connsiteY12217" fmla="*/ 971103 h 6812607"/>
              <a:gd name="connsiteX12218" fmla="*/ 2857501 w 6682383"/>
              <a:gd name="connsiteY12218" fmla="*/ 978545 h 6812607"/>
              <a:gd name="connsiteX12219" fmla="*/ 2857501 w 6682383"/>
              <a:gd name="connsiteY12219" fmla="*/ 982265 h 6812607"/>
              <a:gd name="connsiteX12220" fmla="*/ 2850058 w 6682383"/>
              <a:gd name="connsiteY12220" fmla="*/ 993427 h 6812607"/>
              <a:gd name="connsiteX12221" fmla="*/ 2827734 w 6682383"/>
              <a:gd name="connsiteY12221" fmla="*/ 1015752 h 6812607"/>
              <a:gd name="connsiteX12222" fmla="*/ 2805410 w 6682383"/>
              <a:gd name="connsiteY12222" fmla="*/ 1030634 h 6812607"/>
              <a:gd name="connsiteX12223" fmla="*/ 2842617 w 6682383"/>
              <a:gd name="connsiteY12223" fmla="*/ 1008310 h 6812607"/>
              <a:gd name="connsiteX12224" fmla="*/ 2864941 w 6682383"/>
              <a:gd name="connsiteY12224" fmla="*/ 997148 h 6812607"/>
              <a:gd name="connsiteX12225" fmla="*/ 2879824 w 6682383"/>
              <a:gd name="connsiteY12225" fmla="*/ 993427 h 6812607"/>
              <a:gd name="connsiteX12226" fmla="*/ 2894707 w 6682383"/>
              <a:gd name="connsiteY12226" fmla="*/ 978545 h 6812607"/>
              <a:gd name="connsiteX12227" fmla="*/ 2909590 w 6682383"/>
              <a:gd name="connsiteY12227" fmla="*/ 978545 h 6812607"/>
              <a:gd name="connsiteX12228" fmla="*/ 2905869 w 6682383"/>
              <a:gd name="connsiteY12228" fmla="*/ 985986 h 6812607"/>
              <a:gd name="connsiteX12229" fmla="*/ 2894707 w 6682383"/>
              <a:gd name="connsiteY12229" fmla="*/ 1000869 h 6812607"/>
              <a:gd name="connsiteX12230" fmla="*/ 2887266 w 6682383"/>
              <a:gd name="connsiteY12230" fmla="*/ 1008310 h 6812607"/>
              <a:gd name="connsiteX12231" fmla="*/ 2887266 w 6682383"/>
              <a:gd name="connsiteY12231" fmla="*/ 1000869 h 6812607"/>
              <a:gd name="connsiteX12232" fmla="*/ 2872383 w 6682383"/>
              <a:gd name="connsiteY12232" fmla="*/ 1008310 h 6812607"/>
              <a:gd name="connsiteX12233" fmla="*/ 2861221 w 6682383"/>
              <a:gd name="connsiteY12233" fmla="*/ 1012031 h 6812607"/>
              <a:gd name="connsiteX12234" fmla="*/ 2857501 w 6682383"/>
              <a:gd name="connsiteY12234" fmla="*/ 1015752 h 6812607"/>
              <a:gd name="connsiteX12235" fmla="*/ 2850058 w 6682383"/>
              <a:gd name="connsiteY12235" fmla="*/ 1030634 h 6812607"/>
              <a:gd name="connsiteX12236" fmla="*/ 2857501 w 6682383"/>
              <a:gd name="connsiteY12236" fmla="*/ 1045517 h 6812607"/>
              <a:gd name="connsiteX12237" fmla="*/ 2857501 w 6682383"/>
              <a:gd name="connsiteY12237" fmla="*/ 1038076 h 6812607"/>
              <a:gd name="connsiteX12238" fmla="*/ 2879824 w 6682383"/>
              <a:gd name="connsiteY12238" fmla="*/ 1030634 h 6812607"/>
              <a:gd name="connsiteX12239" fmla="*/ 2894707 w 6682383"/>
              <a:gd name="connsiteY12239" fmla="*/ 1023193 h 6812607"/>
              <a:gd name="connsiteX12240" fmla="*/ 2887266 w 6682383"/>
              <a:gd name="connsiteY12240" fmla="*/ 1019472 h 6812607"/>
              <a:gd name="connsiteX12241" fmla="*/ 2894707 w 6682383"/>
              <a:gd name="connsiteY12241" fmla="*/ 1015752 h 6812607"/>
              <a:gd name="connsiteX12242" fmla="*/ 2902148 w 6682383"/>
              <a:gd name="connsiteY12242" fmla="*/ 1015752 h 6812607"/>
              <a:gd name="connsiteX12243" fmla="*/ 2905869 w 6682383"/>
              <a:gd name="connsiteY12243" fmla="*/ 1012031 h 6812607"/>
              <a:gd name="connsiteX12244" fmla="*/ 2909590 w 6682383"/>
              <a:gd name="connsiteY12244" fmla="*/ 1008310 h 6812607"/>
              <a:gd name="connsiteX12245" fmla="*/ 2924473 w 6682383"/>
              <a:gd name="connsiteY12245" fmla="*/ 997148 h 6812607"/>
              <a:gd name="connsiteX12246" fmla="*/ 2928193 w 6682383"/>
              <a:gd name="connsiteY12246" fmla="*/ 993427 h 6812607"/>
              <a:gd name="connsiteX12247" fmla="*/ 2931914 w 6682383"/>
              <a:gd name="connsiteY12247" fmla="*/ 1000869 h 6812607"/>
              <a:gd name="connsiteX12248" fmla="*/ 2939355 w 6682383"/>
              <a:gd name="connsiteY12248" fmla="*/ 1008310 h 6812607"/>
              <a:gd name="connsiteX12249" fmla="*/ 2976562 w 6682383"/>
              <a:gd name="connsiteY12249" fmla="*/ 978545 h 6812607"/>
              <a:gd name="connsiteX12250" fmla="*/ 2984004 w 6682383"/>
              <a:gd name="connsiteY12250" fmla="*/ 963662 h 6812607"/>
              <a:gd name="connsiteX12251" fmla="*/ 3017490 w 6682383"/>
              <a:gd name="connsiteY12251" fmla="*/ 959941 h 6812607"/>
              <a:gd name="connsiteX12252" fmla="*/ 3036094 w 6682383"/>
              <a:gd name="connsiteY12252" fmla="*/ 956220 h 6812607"/>
              <a:gd name="connsiteX12253" fmla="*/ 3036094 w 6682383"/>
              <a:gd name="connsiteY12253" fmla="*/ 945058 h 6812607"/>
              <a:gd name="connsiteX12254" fmla="*/ 3036094 w 6682383"/>
              <a:gd name="connsiteY12254" fmla="*/ 941338 h 6812607"/>
              <a:gd name="connsiteX12255" fmla="*/ 3043535 w 6682383"/>
              <a:gd name="connsiteY12255" fmla="*/ 941338 h 6812607"/>
              <a:gd name="connsiteX12256" fmla="*/ 3050977 w 6682383"/>
              <a:gd name="connsiteY12256" fmla="*/ 948779 h 6812607"/>
              <a:gd name="connsiteX12257" fmla="*/ 3065859 w 6682383"/>
              <a:gd name="connsiteY12257" fmla="*/ 941338 h 6812607"/>
              <a:gd name="connsiteX12258" fmla="*/ 3077022 w 6682383"/>
              <a:gd name="connsiteY12258" fmla="*/ 937617 h 6812607"/>
              <a:gd name="connsiteX12259" fmla="*/ 3088184 w 6682383"/>
              <a:gd name="connsiteY12259" fmla="*/ 941338 h 6812607"/>
              <a:gd name="connsiteX12260" fmla="*/ 3080742 w 6682383"/>
              <a:gd name="connsiteY12260" fmla="*/ 919013 h 6812607"/>
              <a:gd name="connsiteX12261" fmla="*/ 3073301 w 6682383"/>
              <a:gd name="connsiteY12261" fmla="*/ 915293 h 6812607"/>
              <a:gd name="connsiteX12262" fmla="*/ 3058418 w 6682383"/>
              <a:gd name="connsiteY12262" fmla="*/ 919013 h 6812607"/>
              <a:gd name="connsiteX12263" fmla="*/ 3039814 w 6682383"/>
              <a:gd name="connsiteY12263" fmla="*/ 922734 h 6812607"/>
              <a:gd name="connsiteX12264" fmla="*/ 3036094 w 6682383"/>
              <a:gd name="connsiteY12264" fmla="*/ 926455 h 6812607"/>
              <a:gd name="connsiteX12265" fmla="*/ 3013770 w 6682383"/>
              <a:gd name="connsiteY12265" fmla="*/ 933896 h 6812607"/>
              <a:gd name="connsiteX12266" fmla="*/ 2998887 w 6682383"/>
              <a:gd name="connsiteY12266" fmla="*/ 941338 h 6812607"/>
              <a:gd name="connsiteX12267" fmla="*/ 2987725 w 6682383"/>
              <a:gd name="connsiteY12267" fmla="*/ 952500 h 6812607"/>
              <a:gd name="connsiteX12268" fmla="*/ 2976562 w 6682383"/>
              <a:gd name="connsiteY12268" fmla="*/ 959941 h 6812607"/>
              <a:gd name="connsiteX12269" fmla="*/ 2969121 w 6682383"/>
              <a:gd name="connsiteY12269" fmla="*/ 956220 h 6812607"/>
              <a:gd name="connsiteX12270" fmla="*/ 2961680 w 6682383"/>
              <a:gd name="connsiteY12270" fmla="*/ 963662 h 6812607"/>
              <a:gd name="connsiteX12271" fmla="*/ 2946797 w 6682383"/>
              <a:gd name="connsiteY12271" fmla="*/ 971103 h 6812607"/>
              <a:gd name="connsiteX12272" fmla="*/ 2931914 w 6682383"/>
              <a:gd name="connsiteY12272" fmla="*/ 971103 h 6812607"/>
              <a:gd name="connsiteX12273" fmla="*/ 2939355 w 6682383"/>
              <a:gd name="connsiteY12273" fmla="*/ 956220 h 6812607"/>
              <a:gd name="connsiteX12274" fmla="*/ 2954238 w 6682383"/>
              <a:gd name="connsiteY12274" fmla="*/ 956220 h 6812607"/>
              <a:gd name="connsiteX12275" fmla="*/ 2976562 w 6682383"/>
              <a:gd name="connsiteY12275" fmla="*/ 941338 h 6812607"/>
              <a:gd name="connsiteX12276" fmla="*/ 2991445 w 6682383"/>
              <a:gd name="connsiteY12276" fmla="*/ 933896 h 6812607"/>
              <a:gd name="connsiteX12277" fmla="*/ 2984004 w 6682383"/>
              <a:gd name="connsiteY12277" fmla="*/ 926455 h 6812607"/>
              <a:gd name="connsiteX12278" fmla="*/ 2976562 w 6682383"/>
              <a:gd name="connsiteY12278" fmla="*/ 919013 h 6812607"/>
              <a:gd name="connsiteX12279" fmla="*/ 2976562 w 6682383"/>
              <a:gd name="connsiteY12279" fmla="*/ 907851 h 6812607"/>
              <a:gd name="connsiteX12280" fmla="*/ 2972842 w 6682383"/>
              <a:gd name="connsiteY12280" fmla="*/ 904131 h 6812607"/>
              <a:gd name="connsiteX12281" fmla="*/ 2716113 w 6682383"/>
              <a:gd name="connsiteY12281" fmla="*/ 904131 h 6812607"/>
              <a:gd name="connsiteX12282" fmla="*/ 2716113 w 6682383"/>
              <a:gd name="connsiteY12282" fmla="*/ 907851 h 6812607"/>
              <a:gd name="connsiteX12283" fmla="*/ 2701230 w 6682383"/>
              <a:gd name="connsiteY12283" fmla="*/ 926455 h 6812607"/>
              <a:gd name="connsiteX12284" fmla="*/ 2693790 w 6682383"/>
              <a:gd name="connsiteY12284" fmla="*/ 919013 h 6812607"/>
              <a:gd name="connsiteX12285" fmla="*/ 2701230 w 6682383"/>
              <a:gd name="connsiteY12285" fmla="*/ 911572 h 6812607"/>
              <a:gd name="connsiteX12286" fmla="*/ 2712392 w 6682383"/>
              <a:gd name="connsiteY12286" fmla="*/ 907851 h 6812607"/>
              <a:gd name="connsiteX12287" fmla="*/ 2716113 w 6682383"/>
              <a:gd name="connsiteY12287" fmla="*/ 904131 h 6812607"/>
              <a:gd name="connsiteX12288" fmla="*/ 5240611 w 6682383"/>
              <a:gd name="connsiteY12288" fmla="*/ 902270 h 6812607"/>
              <a:gd name="connsiteX12289" fmla="*/ 5246191 w 6682383"/>
              <a:gd name="connsiteY12289" fmla="*/ 904131 h 6812607"/>
              <a:gd name="connsiteX12290" fmla="*/ 5268515 w 6682383"/>
              <a:gd name="connsiteY12290" fmla="*/ 904131 h 6812607"/>
              <a:gd name="connsiteX12291" fmla="*/ 5283398 w 6682383"/>
              <a:gd name="connsiteY12291" fmla="*/ 911572 h 6812607"/>
              <a:gd name="connsiteX12292" fmla="*/ 5287119 w 6682383"/>
              <a:gd name="connsiteY12292" fmla="*/ 915293 h 6812607"/>
              <a:gd name="connsiteX12293" fmla="*/ 5290840 w 6682383"/>
              <a:gd name="connsiteY12293" fmla="*/ 919013 h 6812607"/>
              <a:gd name="connsiteX12294" fmla="*/ 5275957 w 6682383"/>
              <a:gd name="connsiteY12294" fmla="*/ 919013 h 6812607"/>
              <a:gd name="connsiteX12295" fmla="*/ 5261074 w 6682383"/>
              <a:gd name="connsiteY12295" fmla="*/ 926455 h 6812607"/>
              <a:gd name="connsiteX12296" fmla="*/ 5246191 w 6682383"/>
              <a:gd name="connsiteY12296" fmla="*/ 919013 h 6812607"/>
              <a:gd name="connsiteX12297" fmla="*/ 5240611 w 6682383"/>
              <a:gd name="connsiteY12297" fmla="*/ 902270 h 6812607"/>
              <a:gd name="connsiteX12298" fmla="*/ 5953125 w 6682383"/>
              <a:gd name="connsiteY12298" fmla="*/ 896689 h 6812607"/>
              <a:gd name="connsiteX12299" fmla="*/ 5953125 w 6682383"/>
              <a:gd name="connsiteY12299" fmla="*/ 904131 h 6812607"/>
              <a:gd name="connsiteX12300" fmla="*/ 5945683 w 6682383"/>
              <a:gd name="connsiteY12300" fmla="*/ 900410 h 6812607"/>
              <a:gd name="connsiteX12301" fmla="*/ 5953125 w 6682383"/>
              <a:gd name="connsiteY12301" fmla="*/ 896689 h 6812607"/>
              <a:gd name="connsiteX12302" fmla="*/ 5253633 w 6682383"/>
              <a:gd name="connsiteY12302" fmla="*/ 896689 h 6812607"/>
              <a:gd name="connsiteX12303" fmla="*/ 5261074 w 6682383"/>
              <a:gd name="connsiteY12303" fmla="*/ 896689 h 6812607"/>
              <a:gd name="connsiteX12304" fmla="*/ 5268515 w 6682383"/>
              <a:gd name="connsiteY12304" fmla="*/ 904131 h 6812607"/>
              <a:gd name="connsiteX12305" fmla="*/ 3177481 w 6682383"/>
              <a:gd name="connsiteY12305" fmla="*/ 896689 h 6812607"/>
              <a:gd name="connsiteX12306" fmla="*/ 3132832 w 6682383"/>
              <a:gd name="connsiteY12306" fmla="*/ 911572 h 6812607"/>
              <a:gd name="connsiteX12307" fmla="*/ 3110508 w 6682383"/>
              <a:gd name="connsiteY12307" fmla="*/ 919013 h 6812607"/>
              <a:gd name="connsiteX12308" fmla="*/ 3103067 w 6682383"/>
              <a:gd name="connsiteY12308" fmla="*/ 919013 h 6812607"/>
              <a:gd name="connsiteX12309" fmla="*/ 3095625 w 6682383"/>
              <a:gd name="connsiteY12309" fmla="*/ 926455 h 6812607"/>
              <a:gd name="connsiteX12310" fmla="*/ 3125391 w 6682383"/>
              <a:gd name="connsiteY12310" fmla="*/ 926455 h 6812607"/>
              <a:gd name="connsiteX12311" fmla="*/ 3155156 w 6682383"/>
              <a:gd name="connsiteY12311" fmla="*/ 911572 h 6812607"/>
              <a:gd name="connsiteX12312" fmla="*/ 3177481 w 6682383"/>
              <a:gd name="connsiteY12312" fmla="*/ 896689 h 6812607"/>
              <a:gd name="connsiteX12313" fmla="*/ 2678907 w 6682383"/>
              <a:gd name="connsiteY12313" fmla="*/ 896689 h 6812607"/>
              <a:gd name="connsiteX12314" fmla="*/ 2634258 w 6682383"/>
              <a:gd name="connsiteY12314" fmla="*/ 933896 h 6812607"/>
              <a:gd name="connsiteX12315" fmla="*/ 2619375 w 6682383"/>
              <a:gd name="connsiteY12315" fmla="*/ 948779 h 6812607"/>
              <a:gd name="connsiteX12316" fmla="*/ 2664023 w 6682383"/>
              <a:gd name="connsiteY12316" fmla="*/ 956220 h 6812607"/>
              <a:gd name="connsiteX12317" fmla="*/ 2656582 w 6682383"/>
              <a:gd name="connsiteY12317" fmla="*/ 963662 h 6812607"/>
              <a:gd name="connsiteX12318" fmla="*/ 2604492 w 6682383"/>
              <a:gd name="connsiteY12318" fmla="*/ 985986 h 6812607"/>
              <a:gd name="connsiteX12319" fmla="*/ 2597051 w 6682383"/>
              <a:gd name="connsiteY12319" fmla="*/ 985986 h 6812607"/>
              <a:gd name="connsiteX12320" fmla="*/ 2597051 w 6682383"/>
              <a:gd name="connsiteY12320" fmla="*/ 971103 h 6812607"/>
              <a:gd name="connsiteX12321" fmla="*/ 2597051 w 6682383"/>
              <a:gd name="connsiteY12321" fmla="*/ 963662 h 6812607"/>
              <a:gd name="connsiteX12322" fmla="*/ 2589610 w 6682383"/>
              <a:gd name="connsiteY12322" fmla="*/ 959941 h 6812607"/>
              <a:gd name="connsiteX12323" fmla="*/ 2597051 w 6682383"/>
              <a:gd name="connsiteY12323" fmla="*/ 948779 h 6812607"/>
              <a:gd name="connsiteX12324" fmla="*/ 2608213 w 6682383"/>
              <a:gd name="connsiteY12324" fmla="*/ 941338 h 6812607"/>
              <a:gd name="connsiteX12325" fmla="*/ 2634258 w 6682383"/>
              <a:gd name="connsiteY12325" fmla="*/ 926455 h 6812607"/>
              <a:gd name="connsiteX12326" fmla="*/ 2678907 w 6682383"/>
              <a:gd name="connsiteY12326" fmla="*/ 896689 h 6812607"/>
              <a:gd name="connsiteX12327" fmla="*/ 5457341 w 6682383"/>
              <a:gd name="connsiteY12327" fmla="*/ 892038 h 6812607"/>
              <a:gd name="connsiteX12328" fmla="*/ 5454551 w 6682383"/>
              <a:gd name="connsiteY12328" fmla="*/ 896689 h 6812607"/>
              <a:gd name="connsiteX12329" fmla="*/ 5461992 w 6682383"/>
              <a:gd name="connsiteY12329" fmla="*/ 896689 h 6812607"/>
              <a:gd name="connsiteX12330" fmla="*/ 5488037 w 6682383"/>
              <a:gd name="connsiteY12330" fmla="*/ 904131 h 6812607"/>
              <a:gd name="connsiteX12331" fmla="*/ 5510361 w 6682383"/>
              <a:gd name="connsiteY12331" fmla="*/ 919013 h 6812607"/>
              <a:gd name="connsiteX12332" fmla="*/ 5514082 w 6682383"/>
              <a:gd name="connsiteY12332" fmla="*/ 926455 h 6812607"/>
              <a:gd name="connsiteX12333" fmla="*/ 5521523 w 6682383"/>
              <a:gd name="connsiteY12333" fmla="*/ 919013 h 6812607"/>
              <a:gd name="connsiteX12334" fmla="*/ 5521523 w 6682383"/>
              <a:gd name="connsiteY12334" fmla="*/ 911572 h 6812607"/>
              <a:gd name="connsiteX12335" fmla="*/ 5521523 w 6682383"/>
              <a:gd name="connsiteY12335" fmla="*/ 904131 h 6812607"/>
              <a:gd name="connsiteX12336" fmla="*/ 5514082 w 6682383"/>
              <a:gd name="connsiteY12336" fmla="*/ 904131 h 6812607"/>
              <a:gd name="connsiteX12337" fmla="*/ 5502920 w 6682383"/>
              <a:gd name="connsiteY12337" fmla="*/ 900410 h 6812607"/>
              <a:gd name="connsiteX12338" fmla="*/ 5488037 w 6682383"/>
              <a:gd name="connsiteY12338" fmla="*/ 896689 h 6812607"/>
              <a:gd name="connsiteX12339" fmla="*/ 5465713 w 6682383"/>
              <a:gd name="connsiteY12339" fmla="*/ 892968 h 6812607"/>
              <a:gd name="connsiteX12340" fmla="*/ 5457341 w 6682383"/>
              <a:gd name="connsiteY12340" fmla="*/ 892038 h 6812607"/>
              <a:gd name="connsiteX12341" fmla="*/ 2520312 w 6682383"/>
              <a:gd name="connsiteY12341" fmla="*/ 892038 h 6812607"/>
              <a:gd name="connsiteX12342" fmla="*/ 2522637 w 6682383"/>
              <a:gd name="connsiteY12342" fmla="*/ 896689 h 6812607"/>
              <a:gd name="connsiteX12343" fmla="*/ 2507754 w 6682383"/>
              <a:gd name="connsiteY12343" fmla="*/ 911572 h 6812607"/>
              <a:gd name="connsiteX12344" fmla="*/ 2477988 w 6682383"/>
              <a:gd name="connsiteY12344" fmla="*/ 919013 h 6812607"/>
              <a:gd name="connsiteX12345" fmla="*/ 2485430 w 6682383"/>
              <a:gd name="connsiteY12345" fmla="*/ 904131 h 6812607"/>
              <a:gd name="connsiteX12346" fmla="*/ 2485430 w 6682383"/>
              <a:gd name="connsiteY12346" fmla="*/ 911572 h 6812607"/>
              <a:gd name="connsiteX12347" fmla="*/ 2520312 w 6682383"/>
              <a:gd name="connsiteY12347" fmla="*/ 892038 h 6812607"/>
              <a:gd name="connsiteX12348" fmla="*/ 3331890 w 6682383"/>
              <a:gd name="connsiteY12348" fmla="*/ 891109 h 6812607"/>
              <a:gd name="connsiteX12349" fmla="*/ 3326308 w 6682383"/>
              <a:gd name="connsiteY12349" fmla="*/ 892968 h 6812607"/>
              <a:gd name="connsiteX12350" fmla="*/ 3318868 w 6682383"/>
              <a:gd name="connsiteY12350" fmla="*/ 896689 h 6812607"/>
              <a:gd name="connsiteX12351" fmla="*/ 3326308 w 6682383"/>
              <a:gd name="connsiteY12351" fmla="*/ 896689 h 6812607"/>
              <a:gd name="connsiteX12352" fmla="*/ 3333751 w 6682383"/>
              <a:gd name="connsiteY12352" fmla="*/ 892968 h 6812607"/>
              <a:gd name="connsiteX12353" fmla="*/ 3331890 w 6682383"/>
              <a:gd name="connsiteY12353" fmla="*/ 891109 h 6812607"/>
              <a:gd name="connsiteX12354" fmla="*/ 5342929 w 6682383"/>
              <a:gd name="connsiteY12354" fmla="*/ 889248 h 6812607"/>
              <a:gd name="connsiteX12355" fmla="*/ 5350371 w 6682383"/>
              <a:gd name="connsiteY12355" fmla="*/ 889248 h 6812607"/>
              <a:gd name="connsiteX12356" fmla="*/ 5346650 w 6682383"/>
              <a:gd name="connsiteY12356" fmla="*/ 892968 h 6812607"/>
              <a:gd name="connsiteX12357" fmla="*/ 5342929 w 6682383"/>
              <a:gd name="connsiteY12357" fmla="*/ 896689 h 6812607"/>
              <a:gd name="connsiteX12358" fmla="*/ 5335488 w 6682383"/>
              <a:gd name="connsiteY12358" fmla="*/ 896689 h 6812607"/>
              <a:gd name="connsiteX12359" fmla="*/ 5342929 w 6682383"/>
              <a:gd name="connsiteY12359" fmla="*/ 889248 h 6812607"/>
              <a:gd name="connsiteX12360" fmla="*/ 4353223 w 6682383"/>
              <a:gd name="connsiteY12360" fmla="*/ 889248 h 6812607"/>
              <a:gd name="connsiteX12361" fmla="*/ 4353223 w 6682383"/>
              <a:gd name="connsiteY12361" fmla="*/ 896689 h 6812607"/>
              <a:gd name="connsiteX12362" fmla="*/ 4360664 w 6682383"/>
              <a:gd name="connsiteY12362" fmla="*/ 889248 h 6812607"/>
              <a:gd name="connsiteX12363" fmla="*/ 2976856 w 6682383"/>
              <a:gd name="connsiteY12363" fmla="*/ 885135 h 6812607"/>
              <a:gd name="connsiteX12364" fmla="*/ 2976827 w 6682383"/>
              <a:gd name="connsiteY12364" fmla="*/ 885546 h 6812607"/>
              <a:gd name="connsiteX12365" fmla="*/ 2976562 w 6682383"/>
              <a:gd name="connsiteY12365" fmla="*/ 885527 h 6812607"/>
              <a:gd name="connsiteX12366" fmla="*/ 5990332 w 6682383"/>
              <a:gd name="connsiteY12366" fmla="*/ 881806 h 6812607"/>
              <a:gd name="connsiteX12367" fmla="*/ 5997773 w 6682383"/>
              <a:gd name="connsiteY12367" fmla="*/ 881806 h 6812607"/>
              <a:gd name="connsiteX12368" fmla="*/ 5994052 w 6682383"/>
              <a:gd name="connsiteY12368" fmla="*/ 889248 h 6812607"/>
              <a:gd name="connsiteX12369" fmla="*/ 5990332 w 6682383"/>
              <a:gd name="connsiteY12369" fmla="*/ 881806 h 6812607"/>
              <a:gd name="connsiteX12370" fmla="*/ 5912197 w 6682383"/>
              <a:gd name="connsiteY12370" fmla="*/ 881806 h 6812607"/>
              <a:gd name="connsiteX12371" fmla="*/ 5908476 w 6682383"/>
              <a:gd name="connsiteY12371" fmla="*/ 889248 h 6812607"/>
              <a:gd name="connsiteX12372" fmla="*/ 5915918 w 6682383"/>
              <a:gd name="connsiteY12372" fmla="*/ 889248 h 6812607"/>
              <a:gd name="connsiteX12373" fmla="*/ 5912197 w 6682383"/>
              <a:gd name="connsiteY12373" fmla="*/ 881806 h 6812607"/>
              <a:gd name="connsiteX12374" fmla="*/ 4896445 w 6682383"/>
              <a:gd name="connsiteY12374" fmla="*/ 881806 h 6812607"/>
              <a:gd name="connsiteX12375" fmla="*/ 4903886 w 6682383"/>
              <a:gd name="connsiteY12375" fmla="*/ 889248 h 6812607"/>
              <a:gd name="connsiteX12376" fmla="*/ 4903886 w 6682383"/>
              <a:gd name="connsiteY12376" fmla="*/ 881806 h 6812607"/>
              <a:gd name="connsiteX12377" fmla="*/ 4896445 w 6682383"/>
              <a:gd name="connsiteY12377" fmla="*/ 881806 h 6812607"/>
              <a:gd name="connsiteX12378" fmla="*/ 4866679 w 6682383"/>
              <a:gd name="connsiteY12378" fmla="*/ 881806 h 6812607"/>
              <a:gd name="connsiteX12379" fmla="*/ 4874121 w 6682383"/>
              <a:gd name="connsiteY12379" fmla="*/ 889248 h 6812607"/>
              <a:gd name="connsiteX12380" fmla="*/ 4881562 w 6682383"/>
              <a:gd name="connsiteY12380" fmla="*/ 881806 h 6812607"/>
              <a:gd name="connsiteX12381" fmla="*/ 4874121 w 6682383"/>
              <a:gd name="connsiteY12381" fmla="*/ 881806 h 6812607"/>
              <a:gd name="connsiteX12382" fmla="*/ 4851797 w 6682383"/>
              <a:gd name="connsiteY12382" fmla="*/ 881806 h 6812607"/>
              <a:gd name="connsiteX12383" fmla="*/ 4848076 w 6682383"/>
              <a:gd name="connsiteY12383" fmla="*/ 889248 h 6812607"/>
              <a:gd name="connsiteX12384" fmla="*/ 4851797 w 6682383"/>
              <a:gd name="connsiteY12384" fmla="*/ 885527 h 6812607"/>
              <a:gd name="connsiteX12385" fmla="*/ 4851797 w 6682383"/>
              <a:gd name="connsiteY12385" fmla="*/ 881806 h 6812607"/>
              <a:gd name="connsiteX12386" fmla="*/ 4442519 w 6682383"/>
              <a:gd name="connsiteY12386" fmla="*/ 881806 h 6812607"/>
              <a:gd name="connsiteX12387" fmla="*/ 4442519 w 6682383"/>
              <a:gd name="connsiteY12387" fmla="*/ 889248 h 6812607"/>
              <a:gd name="connsiteX12388" fmla="*/ 4449961 w 6682383"/>
              <a:gd name="connsiteY12388" fmla="*/ 889248 h 6812607"/>
              <a:gd name="connsiteX12389" fmla="*/ 4457402 w 6682383"/>
              <a:gd name="connsiteY12389" fmla="*/ 881806 h 6812607"/>
              <a:gd name="connsiteX12390" fmla="*/ 4338340 w 6682383"/>
              <a:gd name="connsiteY12390" fmla="*/ 881806 h 6812607"/>
              <a:gd name="connsiteX12391" fmla="*/ 4330898 w 6682383"/>
              <a:gd name="connsiteY12391" fmla="*/ 885527 h 6812607"/>
              <a:gd name="connsiteX12392" fmla="*/ 4330898 w 6682383"/>
              <a:gd name="connsiteY12392" fmla="*/ 889248 h 6812607"/>
              <a:gd name="connsiteX12393" fmla="*/ 4338340 w 6682383"/>
              <a:gd name="connsiteY12393" fmla="*/ 896689 h 6812607"/>
              <a:gd name="connsiteX12394" fmla="*/ 4338340 w 6682383"/>
              <a:gd name="connsiteY12394" fmla="*/ 889248 h 6812607"/>
              <a:gd name="connsiteX12395" fmla="*/ 4282529 w 6682383"/>
              <a:gd name="connsiteY12395" fmla="*/ 881806 h 6812607"/>
              <a:gd name="connsiteX12396" fmla="*/ 4278809 w 6682383"/>
              <a:gd name="connsiteY12396" fmla="*/ 885527 h 6812607"/>
              <a:gd name="connsiteX12397" fmla="*/ 4278809 w 6682383"/>
              <a:gd name="connsiteY12397" fmla="*/ 889248 h 6812607"/>
              <a:gd name="connsiteX12398" fmla="*/ 4282529 w 6682383"/>
              <a:gd name="connsiteY12398" fmla="*/ 881806 h 6812607"/>
              <a:gd name="connsiteX12399" fmla="*/ 3936504 w 6682383"/>
              <a:gd name="connsiteY12399" fmla="*/ 881806 h 6812607"/>
              <a:gd name="connsiteX12400" fmla="*/ 3929063 w 6682383"/>
              <a:gd name="connsiteY12400" fmla="*/ 889248 h 6812607"/>
              <a:gd name="connsiteX12401" fmla="*/ 3943945 w 6682383"/>
              <a:gd name="connsiteY12401" fmla="*/ 889248 h 6812607"/>
              <a:gd name="connsiteX12402" fmla="*/ 3653731 w 6682383"/>
              <a:gd name="connsiteY12402" fmla="*/ 881806 h 6812607"/>
              <a:gd name="connsiteX12403" fmla="*/ 3668613 w 6682383"/>
              <a:gd name="connsiteY12403" fmla="*/ 881806 h 6812607"/>
              <a:gd name="connsiteX12404" fmla="*/ 3676055 w 6682383"/>
              <a:gd name="connsiteY12404" fmla="*/ 889248 h 6812607"/>
              <a:gd name="connsiteX12405" fmla="*/ 3683496 w 6682383"/>
              <a:gd name="connsiteY12405" fmla="*/ 889248 h 6812607"/>
              <a:gd name="connsiteX12406" fmla="*/ 3676055 w 6682383"/>
              <a:gd name="connsiteY12406" fmla="*/ 896689 h 6812607"/>
              <a:gd name="connsiteX12407" fmla="*/ 3676055 w 6682383"/>
              <a:gd name="connsiteY12407" fmla="*/ 911572 h 6812607"/>
              <a:gd name="connsiteX12408" fmla="*/ 3676055 w 6682383"/>
              <a:gd name="connsiteY12408" fmla="*/ 919013 h 6812607"/>
              <a:gd name="connsiteX12409" fmla="*/ 3661172 w 6682383"/>
              <a:gd name="connsiteY12409" fmla="*/ 919013 h 6812607"/>
              <a:gd name="connsiteX12410" fmla="*/ 3661172 w 6682383"/>
              <a:gd name="connsiteY12410" fmla="*/ 911572 h 6812607"/>
              <a:gd name="connsiteX12411" fmla="*/ 3653731 w 6682383"/>
              <a:gd name="connsiteY12411" fmla="*/ 911572 h 6812607"/>
              <a:gd name="connsiteX12412" fmla="*/ 3646289 w 6682383"/>
              <a:gd name="connsiteY12412" fmla="*/ 915293 h 6812607"/>
              <a:gd name="connsiteX12413" fmla="*/ 3638848 w 6682383"/>
              <a:gd name="connsiteY12413" fmla="*/ 919013 h 6812607"/>
              <a:gd name="connsiteX12414" fmla="*/ 3623965 w 6682383"/>
              <a:gd name="connsiteY12414" fmla="*/ 919013 h 6812607"/>
              <a:gd name="connsiteX12415" fmla="*/ 3623965 w 6682383"/>
              <a:gd name="connsiteY12415" fmla="*/ 911572 h 6812607"/>
              <a:gd name="connsiteX12416" fmla="*/ 3631406 w 6682383"/>
              <a:gd name="connsiteY12416" fmla="*/ 896689 h 6812607"/>
              <a:gd name="connsiteX12417" fmla="*/ 3642568 w 6682383"/>
              <a:gd name="connsiteY12417" fmla="*/ 889248 h 6812607"/>
              <a:gd name="connsiteX12418" fmla="*/ 3653731 w 6682383"/>
              <a:gd name="connsiteY12418" fmla="*/ 881806 h 6812607"/>
              <a:gd name="connsiteX12419" fmla="*/ 5342929 w 6682383"/>
              <a:gd name="connsiteY12419" fmla="*/ 874365 h 6812607"/>
              <a:gd name="connsiteX12420" fmla="*/ 5350371 w 6682383"/>
              <a:gd name="connsiteY12420" fmla="*/ 874365 h 6812607"/>
              <a:gd name="connsiteX12421" fmla="*/ 5350371 w 6682383"/>
              <a:gd name="connsiteY12421" fmla="*/ 878086 h 6812607"/>
              <a:gd name="connsiteX12422" fmla="*/ 5350371 w 6682383"/>
              <a:gd name="connsiteY12422" fmla="*/ 881806 h 6812607"/>
              <a:gd name="connsiteX12423" fmla="*/ 5346650 w 6682383"/>
              <a:gd name="connsiteY12423" fmla="*/ 878086 h 6812607"/>
              <a:gd name="connsiteX12424" fmla="*/ 5342929 w 6682383"/>
              <a:gd name="connsiteY12424" fmla="*/ 874365 h 6812607"/>
              <a:gd name="connsiteX12425" fmla="*/ 5097363 w 6682383"/>
              <a:gd name="connsiteY12425" fmla="*/ 874365 h 6812607"/>
              <a:gd name="connsiteX12426" fmla="*/ 5097363 w 6682383"/>
              <a:gd name="connsiteY12426" fmla="*/ 881806 h 6812607"/>
              <a:gd name="connsiteX12427" fmla="*/ 5104804 w 6682383"/>
              <a:gd name="connsiteY12427" fmla="*/ 881806 h 6812607"/>
              <a:gd name="connsiteX12428" fmla="*/ 4769941 w 6682383"/>
              <a:gd name="connsiteY12428" fmla="*/ 874365 h 6812607"/>
              <a:gd name="connsiteX12429" fmla="*/ 4751338 w 6682383"/>
              <a:gd name="connsiteY12429" fmla="*/ 885527 h 6812607"/>
              <a:gd name="connsiteX12430" fmla="*/ 4755058 w 6682383"/>
              <a:gd name="connsiteY12430" fmla="*/ 889248 h 6812607"/>
              <a:gd name="connsiteX12431" fmla="*/ 4792265 w 6682383"/>
              <a:gd name="connsiteY12431" fmla="*/ 881806 h 6812607"/>
              <a:gd name="connsiteX12432" fmla="*/ 4799707 w 6682383"/>
              <a:gd name="connsiteY12432" fmla="*/ 874365 h 6812607"/>
              <a:gd name="connsiteX12433" fmla="*/ 4784824 w 6682383"/>
              <a:gd name="connsiteY12433" fmla="*/ 874365 h 6812607"/>
              <a:gd name="connsiteX12434" fmla="*/ 4100215 w 6682383"/>
              <a:gd name="connsiteY12434" fmla="*/ 874365 h 6812607"/>
              <a:gd name="connsiteX12435" fmla="*/ 4100215 w 6682383"/>
              <a:gd name="connsiteY12435" fmla="*/ 881806 h 6812607"/>
              <a:gd name="connsiteX12436" fmla="*/ 4107656 w 6682383"/>
              <a:gd name="connsiteY12436" fmla="*/ 874365 h 6812607"/>
              <a:gd name="connsiteX12437" fmla="*/ 4100215 w 6682383"/>
              <a:gd name="connsiteY12437" fmla="*/ 874365 h 6812607"/>
              <a:gd name="connsiteX12438" fmla="*/ 3973711 w 6682383"/>
              <a:gd name="connsiteY12438" fmla="*/ 874365 h 6812607"/>
              <a:gd name="connsiteX12439" fmla="*/ 3966270 w 6682383"/>
              <a:gd name="connsiteY12439" fmla="*/ 881806 h 6812607"/>
              <a:gd name="connsiteX12440" fmla="*/ 3973711 w 6682383"/>
              <a:gd name="connsiteY12440" fmla="*/ 881806 h 6812607"/>
              <a:gd name="connsiteX12441" fmla="*/ 3385840 w 6682383"/>
              <a:gd name="connsiteY12441" fmla="*/ 874365 h 6812607"/>
              <a:gd name="connsiteX12442" fmla="*/ 3378398 w 6682383"/>
              <a:gd name="connsiteY12442" fmla="*/ 881806 h 6812607"/>
              <a:gd name="connsiteX12443" fmla="*/ 3382119 w 6682383"/>
              <a:gd name="connsiteY12443" fmla="*/ 889248 h 6812607"/>
              <a:gd name="connsiteX12444" fmla="*/ 3385840 w 6682383"/>
              <a:gd name="connsiteY12444" fmla="*/ 881806 h 6812607"/>
              <a:gd name="connsiteX12445" fmla="*/ 3385840 w 6682383"/>
              <a:gd name="connsiteY12445" fmla="*/ 874365 h 6812607"/>
              <a:gd name="connsiteX12446" fmla="*/ 3266777 w 6682383"/>
              <a:gd name="connsiteY12446" fmla="*/ 874365 h 6812607"/>
              <a:gd name="connsiteX12447" fmla="*/ 3251895 w 6682383"/>
              <a:gd name="connsiteY12447" fmla="*/ 881806 h 6812607"/>
              <a:gd name="connsiteX12448" fmla="*/ 3248174 w 6682383"/>
              <a:gd name="connsiteY12448" fmla="*/ 885527 h 6812607"/>
              <a:gd name="connsiteX12449" fmla="*/ 3244454 w 6682383"/>
              <a:gd name="connsiteY12449" fmla="*/ 889248 h 6812607"/>
              <a:gd name="connsiteX12450" fmla="*/ 3259336 w 6682383"/>
              <a:gd name="connsiteY12450" fmla="*/ 881806 h 6812607"/>
              <a:gd name="connsiteX12451" fmla="*/ 3043535 w 6682383"/>
              <a:gd name="connsiteY12451" fmla="*/ 874365 h 6812607"/>
              <a:gd name="connsiteX12452" fmla="*/ 3028652 w 6682383"/>
              <a:gd name="connsiteY12452" fmla="*/ 881806 h 6812607"/>
              <a:gd name="connsiteX12453" fmla="*/ 3013770 w 6682383"/>
              <a:gd name="connsiteY12453" fmla="*/ 885527 h 6812607"/>
              <a:gd name="connsiteX12454" fmla="*/ 2998887 w 6682383"/>
              <a:gd name="connsiteY12454" fmla="*/ 889248 h 6812607"/>
              <a:gd name="connsiteX12455" fmla="*/ 2998887 w 6682383"/>
              <a:gd name="connsiteY12455" fmla="*/ 896689 h 6812607"/>
              <a:gd name="connsiteX12456" fmla="*/ 3028652 w 6682383"/>
              <a:gd name="connsiteY12456" fmla="*/ 896689 h 6812607"/>
              <a:gd name="connsiteX12457" fmla="*/ 3043535 w 6682383"/>
              <a:gd name="connsiteY12457" fmla="*/ 874365 h 6812607"/>
              <a:gd name="connsiteX12458" fmla="*/ 5335488 w 6682383"/>
              <a:gd name="connsiteY12458" fmla="*/ 866923 h 6812607"/>
              <a:gd name="connsiteX12459" fmla="*/ 5328047 w 6682383"/>
              <a:gd name="connsiteY12459" fmla="*/ 874365 h 6812607"/>
              <a:gd name="connsiteX12460" fmla="*/ 5313164 w 6682383"/>
              <a:gd name="connsiteY12460" fmla="*/ 881806 h 6812607"/>
              <a:gd name="connsiteX12461" fmla="*/ 5305722 w 6682383"/>
              <a:gd name="connsiteY12461" fmla="*/ 881806 h 6812607"/>
              <a:gd name="connsiteX12462" fmla="*/ 5302002 w 6682383"/>
              <a:gd name="connsiteY12462" fmla="*/ 889248 h 6812607"/>
              <a:gd name="connsiteX12463" fmla="*/ 5298281 w 6682383"/>
              <a:gd name="connsiteY12463" fmla="*/ 881806 h 6812607"/>
              <a:gd name="connsiteX12464" fmla="*/ 5305722 w 6682383"/>
              <a:gd name="connsiteY12464" fmla="*/ 874365 h 6812607"/>
              <a:gd name="connsiteX12465" fmla="*/ 5313164 w 6682383"/>
              <a:gd name="connsiteY12465" fmla="*/ 874365 h 6812607"/>
              <a:gd name="connsiteX12466" fmla="*/ 5320605 w 6682383"/>
              <a:gd name="connsiteY12466" fmla="*/ 874365 h 6812607"/>
              <a:gd name="connsiteX12467" fmla="*/ 5335488 w 6682383"/>
              <a:gd name="connsiteY12467" fmla="*/ 866923 h 6812607"/>
              <a:gd name="connsiteX12468" fmla="*/ 5261074 w 6682383"/>
              <a:gd name="connsiteY12468" fmla="*/ 866923 h 6812607"/>
              <a:gd name="connsiteX12469" fmla="*/ 5268515 w 6682383"/>
              <a:gd name="connsiteY12469" fmla="*/ 874365 h 6812607"/>
              <a:gd name="connsiteX12470" fmla="*/ 5268515 w 6682383"/>
              <a:gd name="connsiteY12470" fmla="*/ 881806 h 6812607"/>
              <a:gd name="connsiteX12471" fmla="*/ 5261074 w 6682383"/>
              <a:gd name="connsiteY12471" fmla="*/ 881806 h 6812607"/>
              <a:gd name="connsiteX12472" fmla="*/ 4978301 w 6682383"/>
              <a:gd name="connsiteY12472" fmla="*/ 866923 h 6812607"/>
              <a:gd name="connsiteX12473" fmla="*/ 4970859 w 6682383"/>
              <a:gd name="connsiteY12473" fmla="*/ 874365 h 6812607"/>
              <a:gd name="connsiteX12474" fmla="*/ 4978301 w 6682383"/>
              <a:gd name="connsiteY12474" fmla="*/ 881806 h 6812607"/>
              <a:gd name="connsiteX12475" fmla="*/ 4978301 w 6682383"/>
              <a:gd name="connsiteY12475" fmla="*/ 874365 h 6812607"/>
              <a:gd name="connsiteX12476" fmla="*/ 4881562 w 6682383"/>
              <a:gd name="connsiteY12476" fmla="*/ 866923 h 6812607"/>
              <a:gd name="connsiteX12477" fmla="*/ 4889004 w 6682383"/>
              <a:gd name="connsiteY12477" fmla="*/ 874365 h 6812607"/>
              <a:gd name="connsiteX12478" fmla="*/ 4896445 w 6682383"/>
              <a:gd name="connsiteY12478" fmla="*/ 866923 h 6812607"/>
              <a:gd name="connsiteX12479" fmla="*/ 4889004 w 6682383"/>
              <a:gd name="connsiteY12479" fmla="*/ 866923 h 6812607"/>
              <a:gd name="connsiteX12480" fmla="*/ 4881562 w 6682383"/>
              <a:gd name="connsiteY12480" fmla="*/ 866923 h 6812607"/>
              <a:gd name="connsiteX12481" fmla="*/ 4866679 w 6682383"/>
              <a:gd name="connsiteY12481" fmla="*/ 866923 h 6812607"/>
              <a:gd name="connsiteX12482" fmla="*/ 4866679 w 6682383"/>
              <a:gd name="connsiteY12482" fmla="*/ 874365 h 6812607"/>
              <a:gd name="connsiteX12483" fmla="*/ 4874121 w 6682383"/>
              <a:gd name="connsiteY12483" fmla="*/ 870644 h 6812607"/>
              <a:gd name="connsiteX12484" fmla="*/ 4866679 w 6682383"/>
              <a:gd name="connsiteY12484" fmla="*/ 866923 h 6812607"/>
              <a:gd name="connsiteX12485" fmla="*/ 4487168 w 6682383"/>
              <a:gd name="connsiteY12485" fmla="*/ 866923 h 6812607"/>
              <a:gd name="connsiteX12486" fmla="*/ 4487168 w 6682383"/>
              <a:gd name="connsiteY12486" fmla="*/ 870644 h 6812607"/>
              <a:gd name="connsiteX12487" fmla="*/ 4494609 w 6682383"/>
              <a:gd name="connsiteY12487" fmla="*/ 874365 h 6812607"/>
              <a:gd name="connsiteX12488" fmla="*/ 4490888 w 6682383"/>
              <a:gd name="connsiteY12488" fmla="*/ 866923 h 6812607"/>
              <a:gd name="connsiteX12489" fmla="*/ 4487168 w 6682383"/>
              <a:gd name="connsiteY12489" fmla="*/ 866923 h 6812607"/>
              <a:gd name="connsiteX12490" fmla="*/ 4442519 w 6682383"/>
              <a:gd name="connsiteY12490" fmla="*/ 866923 h 6812607"/>
              <a:gd name="connsiteX12491" fmla="*/ 4442519 w 6682383"/>
              <a:gd name="connsiteY12491" fmla="*/ 874365 h 6812607"/>
              <a:gd name="connsiteX12492" fmla="*/ 4449961 w 6682383"/>
              <a:gd name="connsiteY12492" fmla="*/ 874365 h 6812607"/>
              <a:gd name="connsiteX12493" fmla="*/ 4442519 w 6682383"/>
              <a:gd name="connsiteY12493" fmla="*/ 866923 h 6812607"/>
              <a:gd name="connsiteX12494" fmla="*/ 4420195 w 6682383"/>
              <a:gd name="connsiteY12494" fmla="*/ 866923 h 6812607"/>
              <a:gd name="connsiteX12495" fmla="*/ 4420195 w 6682383"/>
              <a:gd name="connsiteY12495" fmla="*/ 874365 h 6812607"/>
              <a:gd name="connsiteX12496" fmla="*/ 4427636 w 6682383"/>
              <a:gd name="connsiteY12496" fmla="*/ 874365 h 6812607"/>
              <a:gd name="connsiteX12497" fmla="*/ 4427636 w 6682383"/>
              <a:gd name="connsiteY12497" fmla="*/ 866923 h 6812607"/>
              <a:gd name="connsiteX12498" fmla="*/ 4420195 w 6682383"/>
              <a:gd name="connsiteY12498" fmla="*/ 866923 h 6812607"/>
              <a:gd name="connsiteX12499" fmla="*/ 4405313 w 6682383"/>
              <a:gd name="connsiteY12499" fmla="*/ 866923 h 6812607"/>
              <a:gd name="connsiteX12500" fmla="*/ 4405313 w 6682383"/>
              <a:gd name="connsiteY12500" fmla="*/ 881806 h 6812607"/>
              <a:gd name="connsiteX12501" fmla="*/ 4420195 w 6682383"/>
              <a:gd name="connsiteY12501" fmla="*/ 881806 h 6812607"/>
              <a:gd name="connsiteX12502" fmla="*/ 4412754 w 6682383"/>
              <a:gd name="connsiteY12502" fmla="*/ 866923 h 6812607"/>
              <a:gd name="connsiteX12503" fmla="*/ 3817441 w 6682383"/>
              <a:gd name="connsiteY12503" fmla="*/ 866923 h 6812607"/>
              <a:gd name="connsiteX12504" fmla="*/ 3824883 w 6682383"/>
              <a:gd name="connsiteY12504" fmla="*/ 866923 h 6812607"/>
              <a:gd name="connsiteX12505" fmla="*/ 3824883 w 6682383"/>
              <a:gd name="connsiteY12505" fmla="*/ 874365 h 6812607"/>
              <a:gd name="connsiteX12506" fmla="*/ 3817441 w 6682383"/>
              <a:gd name="connsiteY12506" fmla="*/ 874365 h 6812607"/>
              <a:gd name="connsiteX12507" fmla="*/ 3817441 w 6682383"/>
              <a:gd name="connsiteY12507" fmla="*/ 866923 h 6812607"/>
              <a:gd name="connsiteX12508" fmla="*/ 3504902 w 6682383"/>
              <a:gd name="connsiteY12508" fmla="*/ 866923 h 6812607"/>
              <a:gd name="connsiteX12509" fmla="*/ 3512344 w 6682383"/>
              <a:gd name="connsiteY12509" fmla="*/ 866923 h 6812607"/>
              <a:gd name="connsiteX12510" fmla="*/ 3508623 w 6682383"/>
              <a:gd name="connsiteY12510" fmla="*/ 870644 h 6812607"/>
              <a:gd name="connsiteX12511" fmla="*/ 3504902 w 6682383"/>
              <a:gd name="connsiteY12511" fmla="*/ 874365 h 6812607"/>
              <a:gd name="connsiteX12512" fmla="*/ 3497461 w 6682383"/>
              <a:gd name="connsiteY12512" fmla="*/ 870644 h 6812607"/>
              <a:gd name="connsiteX12513" fmla="*/ 3504902 w 6682383"/>
              <a:gd name="connsiteY12513" fmla="*/ 866923 h 6812607"/>
              <a:gd name="connsiteX12514" fmla="*/ 3400723 w 6682383"/>
              <a:gd name="connsiteY12514" fmla="*/ 866923 h 6812607"/>
              <a:gd name="connsiteX12515" fmla="*/ 3400723 w 6682383"/>
              <a:gd name="connsiteY12515" fmla="*/ 874365 h 6812607"/>
              <a:gd name="connsiteX12516" fmla="*/ 3408165 w 6682383"/>
              <a:gd name="connsiteY12516" fmla="*/ 874365 h 6812607"/>
              <a:gd name="connsiteX12517" fmla="*/ 3404443 w 6682383"/>
              <a:gd name="connsiteY12517" fmla="*/ 866923 h 6812607"/>
              <a:gd name="connsiteX12518" fmla="*/ 3400723 w 6682383"/>
              <a:gd name="connsiteY12518" fmla="*/ 866923 h 6812607"/>
              <a:gd name="connsiteX12519" fmla="*/ 3289101 w 6682383"/>
              <a:gd name="connsiteY12519" fmla="*/ 866923 h 6812607"/>
              <a:gd name="connsiteX12520" fmla="*/ 3289101 w 6682383"/>
              <a:gd name="connsiteY12520" fmla="*/ 874365 h 6812607"/>
              <a:gd name="connsiteX12521" fmla="*/ 3296543 w 6682383"/>
              <a:gd name="connsiteY12521" fmla="*/ 866923 h 6812607"/>
              <a:gd name="connsiteX12522" fmla="*/ 3289101 w 6682383"/>
              <a:gd name="connsiteY12522" fmla="*/ 866923 h 6812607"/>
              <a:gd name="connsiteX12523" fmla="*/ 2783087 w 6682383"/>
              <a:gd name="connsiteY12523" fmla="*/ 866923 h 6812607"/>
              <a:gd name="connsiteX12524" fmla="*/ 2797969 w 6682383"/>
              <a:gd name="connsiteY12524" fmla="*/ 866923 h 6812607"/>
              <a:gd name="connsiteX12525" fmla="*/ 2805410 w 6682383"/>
              <a:gd name="connsiteY12525" fmla="*/ 866923 h 6812607"/>
              <a:gd name="connsiteX12526" fmla="*/ 2801689 w 6682383"/>
              <a:gd name="connsiteY12526" fmla="*/ 874365 h 6812607"/>
              <a:gd name="connsiteX12527" fmla="*/ 2797969 w 6682383"/>
              <a:gd name="connsiteY12527" fmla="*/ 874365 h 6812607"/>
              <a:gd name="connsiteX12528" fmla="*/ 2790527 w 6682383"/>
              <a:gd name="connsiteY12528" fmla="*/ 878086 h 6812607"/>
              <a:gd name="connsiteX12529" fmla="*/ 2797969 w 6682383"/>
              <a:gd name="connsiteY12529" fmla="*/ 881806 h 6812607"/>
              <a:gd name="connsiteX12530" fmla="*/ 2790527 w 6682383"/>
              <a:gd name="connsiteY12530" fmla="*/ 896689 h 6812607"/>
              <a:gd name="connsiteX12531" fmla="*/ 2775644 w 6682383"/>
              <a:gd name="connsiteY12531" fmla="*/ 896689 h 6812607"/>
              <a:gd name="connsiteX12532" fmla="*/ 2768204 w 6682383"/>
              <a:gd name="connsiteY12532" fmla="*/ 889248 h 6812607"/>
              <a:gd name="connsiteX12533" fmla="*/ 2753320 w 6682383"/>
              <a:gd name="connsiteY12533" fmla="*/ 896689 h 6812607"/>
              <a:gd name="connsiteX12534" fmla="*/ 2760762 w 6682383"/>
              <a:gd name="connsiteY12534" fmla="*/ 881806 h 6812607"/>
              <a:gd name="connsiteX12535" fmla="*/ 2775644 w 6682383"/>
              <a:gd name="connsiteY12535" fmla="*/ 874365 h 6812607"/>
              <a:gd name="connsiteX12536" fmla="*/ 2783087 w 6682383"/>
              <a:gd name="connsiteY12536" fmla="*/ 866923 h 6812607"/>
              <a:gd name="connsiteX12537" fmla="*/ 2753320 w 6682383"/>
              <a:gd name="connsiteY12537" fmla="*/ 866923 h 6812607"/>
              <a:gd name="connsiteX12538" fmla="*/ 2753320 w 6682383"/>
              <a:gd name="connsiteY12538" fmla="*/ 870644 h 6812607"/>
              <a:gd name="connsiteX12539" fmla="*/ 2749600 w 6682383"/>
              <a:gd name="connsiteY12539" fmla="*/ 874365 h 6812607"/>
              <a:gd name="connsiteX12540" fmla="*/ 2745879 w 6682383"/>
              <a:gd name="connsiteY12540" fmla="*/ 870644 h 6812607"/>
              <a:gd name="connsiteX12541" fmla="*/ 2753320 w 6682383"/>
              <a:gd name="connsiteY12541" fmla="*/ 866923 h 6812607"/>
              <a:gd name="connsiteX12542" fmla="*/ 2720121 w 6682383"/>
              <a:gd name="connsiteY12542" fmla="*/ 861199 h 6812607"/>
              <a:gd name="connsiteX12543" fmla="*/ 2719369 w 6682383"/>
              <a:gd name="connsiteY12543" fmla="*/ 862273 h 6812607"/>
              <a:gd name="connsiteX12544" fmla="*/ 2716113 w 6682383"/>
              <a:gd name="connsiteY12544" fmla="*/ 881806 h 6812607"/>
              <a:gd name="connsiteX12545" fmla="*/ 2701230 w 6682383"/>
              <a:gd name="connsiteY12545" fmla="*/ 881806 h 6812607"/>
              <a:gd name="connsiteX12546" fmla="*/ 2708672 w 6682383"/>
              <a:gd name="connsiteY12546" fmla="*/ 866923 h 6812607"/>
              <a:gd name="connsiteX12547" fmla="*/ 6049863 w 6682383"/>
              <a:gd name="connsiteY12547" fmla="*/ 859482 h 6812607"/>
              <a:gd name="connsiteX12548" fmla="*/ 6064746 w 6682383"/>
              <a:gd name="connsiteY12548" fmla="*/ 866923 h 6812607"/>
              <a:gd name="connsiteX12549" fmla="*/ 6064746 w 6682383"/>
              <a:gd name="connsiteY12549" fmla="*/ 874365 h 6812607"/>
              <a:gd name="connsiteX12550" fmla="*/ 6057304 w 6682383"/>
              <a:gd name="connsiteY12550" fmla="*/ 874365 h 6812607"/>
              <a:gd name="connsiteX12551" fmla="*/ 6046142 w 6682383"/>
              <a:gd name="connsiteY12551" fmla="*/ 870644 h 6812607"/>
              <a:gd name="connsiteX12552" fmla="*/ 6038701 w 6682383"/>
              <a:gd name="connsiteY12552" fmla="*/ 870644 h 6812607"/>
              <a:gd name="connsiteX12553" fmla="*/ 6034980 w 6682383"/>
              <a:gd name="connsiteY12553" fmla="*/ 863203 h 6812607"/>
              <a:gd name="connsiteX12554" fmla="*/ 6049863 w 6682383"/>
              <a:gd name="connsiteY12554" fmla="*/ 859482 h 6812607"/>
              <a:gd name="connsiteX12555" fmla="*/ 4851797 w 6682383"/>
              <a:gd name="connsiteY12555" fmla="*/ 859482 h 6812607"/>
              <a:gd name="connsiteX12556" fmla="*/ 4851797 w 6682383"/>
              <a:gd name="connsiteY12556" fmla="*/ 866923 h 6812607"/>
              <a:gd name="connsiteX12557" fmla="*/ 4859238 w 6682383"/>
              <a:gd name="connsiteY12557" fmla="*/ 866923 h 6812607"/>
              <a:gd name="connsiteX12558" fmla="*/ 4725293 w 6682383"/>
              <a:gd name="connsiteY12558" fmla="*/ 859482 h 6812607"/>
              <a:gd name="connsiteX12559" fmla="*/ 4740176 w 6682383"/>
              <a:gd name="connsiteY12559" fmla="*/ 866923 h 6812607"/>
              <a:gd name="connsiteX12560" fmla="*/ 4747617 w 6682383"/>
              <a:gd name="connsiteY12560" fmla="*/ 866923 h 6812607"/>
              <a:gd name="connsiteX12561" fmla="*/ 4751338 w 6682383"/>
              <a:gd name="connsiteY12561" fmla="*/ 863203 h 6812607"/>
              <a:gd name="connsiteX12562" fmla="*/ 4755058 w 6682383"/>
              <a:gd name="connsiteY12562" fmla="*/ 859482 h 6812607"/>
              <a:gd name="connsiteX12563" fmla="*/ 4751338 w 6682383"/>
              <a:gd name="connsiteY12563" fmla="*/ 859482 h 6812607"/>
              <a:gd name="connsiteX12564" fmla="*/ 4725293 w 6682383"/>
              <a:gd name="connsiteY12564" fmla="*/ 859482 h 6812607"/>
              <a:gd name="connsiteX12565" fmla="*/ 4606230 w 6682383"/>
              <a:gd name="connsiteY12565" fmla="*/ 859482 h 6812607"/>
              <a:gd name="connsiteX12566" fmla="*/ 4598789 w 6682383"/>
              <a:gd name="connsiteY12566" fmla="*/ 863203 h 6812607"/>
              <a:gd name="connsiteX12567" fmla="*/ 4606230 w 6682383"/>
              <a:gd name="connsiteY12567" fmla="*/ 866923 h 6812607"/>
              <a:gd name="connsiteX12568" fmla="*/ 4613672 w 6682383"/>
              <a:gd name="connsiteY12568" fmla="*/ 859482 h 6812607"/>
              <a:gd name="connsiteX12569" fmla="*/ 4606230 w 6682383"/>
              <a:gd name="connsiteY12569" fmla="*/ 859482 h 6812607"/>
              <a:gd name="connsiteX12570" fmla="*/ 4353223 w 6682383"/>
              <a:gd name="connsiteY12570" fmla="*/ 859482 h 6812607"/>
              <a:gd name="connsiteX12571" fmla="*/ 4349502 w 6682383"/>
              <a:gd name="connsiteY12571" fmla="*/ 870644 h 6812607"/>
              <a:gd name="connsiteX12572" fmla="*/ 4345781 w 6682383"/>
              <a:gd name="connsiteY12572" fmla="*/ 878086 h 6812607"/>
              <a:gd name="connsiteX12573" fmla="*/ 4353223 w 6682383"/>
              <a:gd name="connsiteY12573" fmla="*/ 881806 h 6812607"/>
              <a:gd name="connsiteX12574" fmla="*/ 4360664 w 6682383"/>
              <a:gd name="connsiteY12574" fmla="*/ 866923 h 6812607"/>
              <a:gd name="connsiteX12575" fmla="*/ 4360664 w 6682383"/>
              <a:gd name="connsiteY12575" fmla="*/ 874365 h 6812607"/>
              <a:gd name="connsiteX12576" fmla="*/ 4368105 w 6682383"/>
              <a:gd name="connsiteY12576" fmla="*/ 874365 h 6812607"/>
              <a:gd name="connsiteX12577" fmla="*/ 4368105 w 6682383"/>
              <a:gd name="connsiteY12577" fmla="*/ 866923 h 6812607"/>
              <a:gd name="connsiteX12578" fmla="*/ 4360664 w 6682383"/>
              <a:gd name="connsiteY12578" fmla="*/ 866923 h 6812607"/>
              <a:gd name="connsiteX12579" fmla="*/ 4353223 w 6682383"/>
              <a:gd name="connsiteY12579" fmla="*/ 859482 h 6812607"/>
              <a:gd name="connsiteX12580" fmla="*/ 3966270 w 6682383"/>
              <a:gd name="connsiteY12580" fmla="*/ 859482 h 6812607"/>
              <a:gd name="connsiteX12581" fmla="*/ 3958829 w 6682383"/>
              <a:gd name="connsiteY12581" fmla="*/ 866923 h 6812607"/>
              <a:gd name="connsiteX12582" fmla="*/ 3966270 w 6682383"/>
              <a:gd name="connsiteY12582" fmla="*/ 866923 h 6812607"/>
              <a:gd name="connsiteX12583" fmla="*/ 2835176 w 6682383"/>
              <a:gd name="connsiteY12583" fmla="*/ 859482 h 6812607"/>
              <a:gd name="connsiteX12584" fmla="*/ 2842617 w 6682383"/>
              <a:gd name="connsiteY12584" fmla="*/ 859482 h 6812607"/>
              <a:gd name="connsiteX12585" fmla="*/ 2835176 w 6682383"/>
              <a:gd name="connsiteY12585" fmla="*/ 866923 h 6812607"/>
              <a:gd name="connsiteX12586" fmla="*/ 2827734 w 6682383"/>
              <a:gd name="connsiteY12586" fmla="*/ 866923 h 6812607"/>
              <a:gd name="connsiteX12587" fmla="*/ 2835176 w 6682383"/>
              <a:gd name="connsiteY12587" fmla="*/ 859482 h 6812607"/>
              <a:gd name="connsiteX12588" fmla="*/ 2254746 w 6682383"/>
              <a:gd name="connsiteY12588" fmla="*/ 859482 h 6812607"/>
              <a:gd name="connsiteX12589" fmla="*/ 2224980 w 6682383"/>
              <a:gd name="connsiteY12589" fmla="*/ 889248 h 6812607"/>
              <a:gd name="connsiteX12590" fmla="*/ 2224980 w 6682383"/>
              <a:gd name="connsiteY12590" fmla="*/ 881806 h 6812607"/>
              <a:gd name="connsiteX12591" fmla="*/ 6020097 w 6682383"/>
              <a:gd name="connsiteY12591" fmla="*/ 852041 h 6812607"/>
              <a:gd name="connsiteX12592" fmla="*/ 6034980 w 6682383"/>
              <a:gd name="connsiteY12592" fmla="*/ 852041 h 6812607"/>
              <a:gd name="connsiteX12593" fmla="*/ 6023818 w 6682383"/>
              <a:gd name="connsiteY12593" fmla="*/ 863203 h 6812607"/>
              <a:gd name="connsiteX12594" fmla="*/ 6012656 w 6682383"/>
              <a:gd name="connsiteY12594" fmla="*/ 866923 h 6812607"/>
              <a:gd name="connsiteX12595" fmla="*/ 6016377 w 6682383"/>
              <a:gd name="connsiteY12595" fmla="*/ 863203 h 6812607"/>
              <a:gd name="connsiteX12596" fmla="*/ 6020097 w 6682383"/>
              <a:gd name="connsiteY12596" fmla="*/ 852041 h 6812607"/>
              <a:gd name="connsiteX12597" fmla="*/ 5164336 w 6682383"/>
              <a:gd name="connsiteY12597" fmla="*/ 852041 h 6812607"/>
              <a:gd name="connsiteX12598" fmla="*/ 5171777 w 6682383"/>
              <a:gd name="connsiteY12598" fmla="*/ 859482 h 6812607"/>
              <a:gd name="connsiteX12599" fmla="*/ 5164336 w 6682383"/>
              <a:gd name="connsiteY12599" fmla="*/ 859482 h 6812607"/>
              <a:gd name="connsiteX12600" fmla="*/ 5164336 w 6682383"/>
              <a:gd name="connsiteY12600" fmla="*/ 852041 h 6812607"/>
              <a:gd name="connsiteX12601" fmla="*/ 4889004 w 6682383"/>
              <a:gd name="connsiteY12601" fmla="*/ 852041 h 6812607"/>
              <a:gd name="connsiteX12602" fmla="*/ 4889004 w 6682383"/>
              <a:gd name="connsiteY12602" fmla="*/ 859482 h 6812607"/>
              <a:gd name="connsiteX12603" fmla="*/ 4896445 w 6682383"/>
              <a:gd name="connsiteY12603" fmla="*/ 859482 h 6812607"/>
              <a:gd name="connsiteX12604" fmla="*/ 4903886 w 6682383"/>
              <a:gd name="connsiteY12604" fmla="*/ 859482 h 6812607"/>
              <a:gd name="connsiteX12605" fmla="*/ 4896445 w 6682383"/>
              <a:gd name="connsiteY12605" fmla="*/ 852041 h 6812607"/>
              <a:gd name="connsiteX12606" fmla="*/ 4889004 w 6682383"/>
              <a:gd name="connsiteY12606" fmla="*/ 852041 h 6812607"/>
              <a:gd name="connsiteX12607" fmla="*/ 4286250 w 6682383"/>
              <a:gd name="connsiteY12607" fmla="*/ 852041 h 6812607"/>
              <a:gd name="connsiteX12608" fmla="*/ 4278809 w 6682383"/>
              <a:gd name="connsiteY12608" fmla="*/ 866923 h 6812607"/>
              <a:gd name="connsiteX12609" fmla="*/ 4286250 w 6682383"/>
              <a:gd name="connsiteY12609" fmla="*/ 866923 h 6812607"/>
              <a:gd name="connsiteX12610" fmla="*/ 4301133 w 6682383"/>
              <a:gd name="connsiteY12610" fmla="*/ 859482 h 6812607"/>
              <a:gd name="connsiteX12611" fmla="*/ 4286250 w 6682383"/>
              <a:gd name="connsiteY12611" fmla="*/ 852041 h 6812607"/>
              <a:gd name="connsiteX12612" fmla="*/ 2991445 w 6682383"/>
              <a:gd name="connsiteY12612" fmla="*/ 852041 h 6812607"/>
              <a:gd name="connsiteX12613" fmla="*/ 3006328 w 6682383"/>
              <a:gd name="connsiteY12613" fmla="*/ 852041 h 6812607"/>
              <a:gd name="connsiteX12614" fmla="*/ 2998887 w 6682383"/>
              <a:gd name="connsiteY12614" fmla="*/ 866923 h 6812607"/>
              <a:gd name="connsiteX12615" fmla="*/ 2998887 w 6682383"/>
              <a:gd name="connsiteY12615" fmla="*/ 874365 h 6812607"/>
              <a:gd name="connsiteX12616" fmla="*/ 2987725 w 6682383"/>
              <a:gd name="connsiteY12616" fmla="*/ 878086 h 6812607"/>
              <a:gd name="connsiteX12617" fmla="*/ 2979353 w 6682383"/>
              <a:gd name="connsiteY12617" fmla="*/ 881806 h 6812607"/>
              <a:gd name="connsiteX12618" fmla="*/ 2976856 w 6682383"/>
              <a:gd name="connsiteY12618" fmla="*/ 885135 h 6812607"/>
              <a:gd name="connsiteX12619" fmla="*/ 2977027 w 6682383"/>
              <a:gd name="connsiteY12619" fmla="*/ 882737 h 6812607"/>
              <a:gd name="connsiteX12620" fmla="*/ 2984004 w 6682383"/>
              <a:gd name="connsiteY12620" fmla="*/ 874365 h 6812607"/>
              <a:gd name="connsiteX12621" fmla="*/ 2991445 w 6682383"/>
              <a:gd name="connsiteY12621" fmla="*/ 866923 h 6812607"/>
              <a:gd name="connsiteX12622" fmla="*/ 2984004 w 6682383"/>
              <a:gd name="connsiteY12622" fmla="*/ 866923 h 6812607"/>
              <a:gd name="connsiteX12623" fmla="*/ 5975449 w 6682383"/>
              <a:gd name="connsiteY12623" fmla="*/ 844599 h 6812607"/>
              <a:gd name="connsiteX12624" fmla="*/ 5997773 w 6682383"/>
              <a:gd name="connsiteY12624" fmla="*/ 866923 h 6812607"/>
              <a:gd name="connsiteX12625" fmla="*/ 5975449 w 6682383"/>
              <a:gd name="connsiteY12625" fmla="*/ 866923 h 6812607"/>
              <a:gd name="connsiteX12626" fmla="*/ 5275957 w 6682383"/>
              <a:gd name="connsiteY12626" fmla="*/ 844599 h 6812607"/>
              <a:gd name="connsiteX12627" fmla="*/ 5275957 w 6682383"/>
              <a:gd name="connsiteY12627" fmla="*/ 852041 h 6812607"/>
              <a:gd name="connsiteX12628" fmla="*/ 5283398 w 6682383"/>
              <a:gd name="connsiteY12628" fmla="*/ 848320 h 6812607"/>
              <a:gd name="connsiteX12629" fmla="*/ 5275957 w 6682383"/>
              <a:gd name="connsiteY12629" fmla="*/ 844599 h 6812607"/>
              <a:gd name="connsiteX12630" fmla="*/ 4635996 w 6682383"/>
              <a:gd name="connsiteY12630" fmla="*/ 844599 h 6812607"/>
              <a:gd name="connsiteX12631" fmla="*/ 4628554 w 6682383"/>
              <a:gd name="connsiteY12631" fmla="*/ 848320 h 6812607"/>
              <a:gd name="connsiteX12632" fmla="*/ 4628554 w 6682383"/>
              <a:gd name="connsiteY12632" fmla="*/ 852041 h 6812607"/>
              <a:gd name="connsiteX12633" fmla="*/ 4635996 w 6682383"/>
              <a:gd name="connsiteY12633" fmla="*/ 859482 h 6812607"/>
              <a:gd name="connsiteX12634" fmla="*/ 4635996 w 6682383"/>
              <a:gd name="connsiteY12634" fmla="*/ 852041 h 6812607"/>
              <a:gd name="connsiteX12635" fmla="*/ 4405313 w 6682383"/>
              <a:gd name="connsiteY12635" fmla="*/ 844599 h 6812607"/>
              <a:gd name="connsiteX12636" fmla="*/ 4397871 w 6682383"/>
              <a:gd name="connsiteY12636" fmla="*/ 852041 h 6812607"/>
              <a:gd name="connsiteX12637" fmla="*/ 4412754 w 6682383"/>
              <a:gd name="connsiteY12637" fmla="*/ 859482 h 6812607"/>
              <a:gd name="connsiteX12638" fmla="*/ 4420195 w 6682383"/>
              <a:gd name="connsiteY12638" fmla="*/ 844599 h 6812607"/>
              <a:gd name="connsiteX12639" fmla="*/ 4234160 w 6682383"/>
              <a:gd name="connsiteY12639" fmla="*/ 844599 h 6812607"/>
              <a:gd name="connsiteX12640" fmla="*/ 4211836 w 6682383"/>
              <a:gd name="connsiteY12640" fmla="*/ 852041 h 6812607"/>
              <a:gd name="connsiteX12641" fmla="*/ 4204395 w 6682383"/>
              <a:gd name="connsiteY12641" fmla="*/ 852041 h 6812607"/>
              <a:gd name="connsiteX12642" fmla="*/ 4159746 w 6682383"/>
              <a:gd name="connsiteY12642" fmla="*/ 866923 h 6812607"/>
              <a:gd name="connsiteX12643" fmla="*/ 4156025 w 6682383"/>
              <a:gd name="connsiteY12643" fmla="*/ 870644 h 6812607"/>
              <a:gd name="connsiteX12644" fmla="*/ 4152305 w 6682383"/>
              <a:gd name="connsiteY12644" fmla="*/ 874365 h 6812607"/>
              <a:gd name="connsiteX12645" fmla="*/ 4144863 w 6682383"/>
              <a:gd name="connsiteY12645" fmla="*/ 874365 h 6812607"/>
              <a:gd name="connsiteX12646" fmla="*/ 4144863 w 6682383"/>
              <a:gd name="connsiteY12646" fmla="*/ 881806 h 6812607"/>
              <a:gd name="connsiteX12647" fmla="*/ 4137422 w 6682383"/>
              <a:gd name="connsiteY12647" fmla="*/ 881806 h 6812607"/>
              <a:gd name="connsiteX12648" fmla="*/ 4129980 w 6682383"/>
              <a:gd name="connsiteY12648" fmla="*/ 889248 h 6812607"/>
              <a:gd name="connsiteX12649" fmla="*/ 4126260 w 6682383"/>
              <a:gd name="connsiteY12649" fmla="*/ 889248 h 6812607"/>
              <a:gd name="connsiteX12650" fmla="*/ 4115098 w 6682383"/>
              <a:gd name="connsiteY12650" fmla="*/ 889248 h 6812607"/>
              <a:gd name="connsiteX12651" fmla="*/ 4103936 w 6682383"/>
              <a:gd name="connsiteY12651" fmla="*/ 892968 h 6812607"/>
              <a:gd name="connsiteX12652" fmla="*/ 4092773 w 6682383"/>
              <a:gd name="connsiteY12652" fmla="*/ 896689 h 6812607"/>
              <a:gd name="connsiteX12653" fmla="*/ 4085332 w 6682383"/>
              <a:gd name="connsiteY12653" fmla="*/ 881806 h 6812607"/>
              <a:gd name="connsiteX12654" fmla="*/ 4074170 w 6682383"/>
              <a:gd name="connsiteY12654" fmla="*/ 885527 h 6812607"/>
              <a:gd name="connsiteX12655" fmla="*/ 4070449 w 6682383"/>
              <a:gd name="connsiteY12655" fmla="*/ 889248 h 6812607"/>
              <a:gd name="connsiteX12656" fmla="*/ 4070449 w 6682383"/>
              <a:gd name="connsiteY12656" fmla="*/ 881806 h 6812607"/>
              <a:gd name="connsiteX12657" fmla="*/ 4063008 w 6682383"/>
              <a:gd name="connsiteY12657" fmla="*/ 889248 h 6812607"/>
              <a:gd name="connsiteX12658" fmla="*/ 4048125 w 6682383"/>
              <a:gd name="connsiteY12658" fmla="*/ 896689 h 6812607"/>
              <a:gd name="connsiteX12659" fmla="*/ 4048125 w 6682383"/>
              <a:gd name="connsiteY12659" fmla="*/ 904131 h 6812607"/>
              <a:gd name="connsiteX12660" fmla="*/ 4040684 w 6682383"/>
              <a:gd name="connsiteY12660" fmla="*/ 911572 h 6812607"/>
              <a:gd name="connsiteX12661" fmla="*/ 4036963 w 6682383"/>
              <a:gd name="connsiteY12661" fmla="*/ 919013 h 6812607"/>
              <a:gd name="connsiteX12662" fmla="*/ 4025801 w 6682383"/>
              <a:gd name="connsiteY12662" fmla="*/ 919013 h 6812607"/>
              <a:gd name="connsiteX12663" fmla="*/ 4018359 w 6682383"/>
              <a:gd name="connsiteY12663" fmla="*/ 911572 h 6812607"/>
              <a:gd name="connsiteX12664" fmla="*/ 3988594 w 6682383"/>
              <a:gd name="connsiteY12664" fmla="*/ 919013 h 6812607"/>
              <a:gd name="connsiteX12665" fmla="*/ 3988594 w 6682383"/>
              <a:gd name="connsiteY12665" fmla="*/ 922734 h 6812607"/>
              <a:gd name="connsiteX12666" fmla="*/ 3996035 w 6682383"/>
              <a:gd name="connsiteY12666" fmla="*/ 926455 h 6812607"/>
              <a:gd name="connsiteX12667" fmla="*/ 4003477 w 6682383"/>
              <a:gd name="connsiteY12667" fmla="*/ 926455 h 6812607"/>
              <a:gd name="connsiteX12668" fmla="*/ 4007197 w 6682383"/>
              <a:gd name="connsiteY12668" fmla="*/ 937617 h 6812607"/>
              <a:gd name="connsiteX12669" fmla="*/ 4018359 w 6682383"/>
              <a:gd name="connsiteY12669" fmla="*/ 941338 h 6812607"/>
              <a:gd name="connsiteX12670" fmla="*/ 4040684 w 6682383"/>
              <a:gd name="connsiteY12670" fmla="*/ 933896 h 6812607"/>
              <a:gd name="connsiteX12671" fmla="*/ 4055566 w 6682383"/>
              <a:gd name="connsiteY12671" fmla="*/ 933896 h 6812607"/>
              <a:gd name="connsiteX12672" fmla="*/ 4063008 w 6682383"/>
              <a:gd name="connsiteY12672" fmla="*/ 926455 h 6812607"/>
              <a:gd name="connsiteX12673" fmla="*/ 4085332 w 6682383"/>
              <a:gd name="connsiteY12673" fmla="*/ 919013 h 6812607"/>
              <a:gd name="connsiteX12674" fmla="*/ 4115098 w 6682383"/>
              <a:gd name="connsiteY12674" fmla="*/ 911572 h 6812607"/>
              <a:gd name="connsiteX12675" fmla="*/ 4137422 w 6682383"/>
              <a:gd name="connsiteY12675" fmla="*/ 907851 h 6812607"/>
              <a:gd name="connsiteX12676" fmla="*/ 4144863 w 6682383"/>
              <a:gd name="connsiteY12676" fmla="*/ 904131 h 6812607"/>
              <a:gd name="connsiteX12677" fmla="*/ 4159746 w 6682383"/>
              <a:gd name="connsiteY12677" fmla="*/ 904131 h 6812607"/>
              <a:gd name="connsiteX12678" fmla="*/ 4182070 w 6682383"/>
              <a:gd name="connsiteY12678" fmla="*/ 896689 h 6812607"/>
              <a:gd name="connsiteX12679" fmla="*/ 4204395 w 6682383"/>
              <a:gd name="connsiteY12679" fmla="*/ 889248 h 6812607"/>
              <a:gd name="connsiteX12680" fmla="*/ 4226719 w 6682383"/>
              <a:gd name="connsiteY12680" fmla="*/ 874365 h 6812607"/>
              <a:gd name="connsiteX12681" fmla="*/ 4234160 w 6682383"/>
              <a:gd name="connsiteY12681" fmla="*/ 881806 h 6812607"/>
              <a:gd name="connsiteX12682" fmla="*/ 4234160 w 6682383"/>
              <a:gd name="connsiteY12682" fmla="*/ 896689 h 6812607"/>
              <a:gd name="connsiteX12683" fmla="*/ 4241602 w 6682383"/>
              <a:gd name="connsiteY12683" fmla="*/ 889248 h 6812607"/>
              <a:gd name="connsiteX12684" fmla="*/ 4241602 w 6682383"/>
              <a:gd name="connsiteY12684" fmla="*/ 881806 h 6812607"/>
              <a:gd name="connsiteX12685" fmla="*/ 4241602 w 6682383"/>
              <a:gd name="connsiteY12685" fmla="*/ 874365 h 6812607"/>
              <a:gd name="connsiteX12686" fmla="*/ 4245322 w 6682383"/>
              <a:gd name="connsiteY12686" fmla="*/ 874365 h 6812607"/>
              <a:gd name="connsiteX12687" fmla="*/ 4256484 w 6682383"/>
              <a:gd name="connsiteY12687" fmla="*/ 866923 h 6812607"/>
              <a:gd name="connsiteX12688" fmla="*/ 4263926 w 6682383"/>
              <a:gd name="connsiteY12688" fmla="*/ 859482 h 6812607"/>
              <a:gd name="connsiteX12689" fmla="*/ 4263926 w 6682383"/>
              <a:gd name="connsiteY12689" fmla="*/ 852041 h 6812607"/>
              <a:gd name="connsiteX12690" fmla="*/ 4252764 w 6682383"/>
              <a:gd name="connsiteY12690" fmla="*/ 852041 h 6812607"/>
              <a:gd name="connsiteX12691" fmla="*/ 4245322 w 6682383"/>
              <a:gd name="connsiteY12691" fmla="*/ 855761 h 6812607"/>
              <a:gd name="connsiteX12692" fmla="*/ 4234160 w 6682383"/>
              <a:gd name="connsiteY12692" fmla="*/ 852041 h 6812607"/>
              <a:gd name="connsiteX12693" fmla="*/ 4234160 w 6682383"/>
              <a:gd name="connsiteY12693" fmla="*/ 844599 h 6812607"/>
              <a:gd name="connsiteX12694" fmla="*/ 4018359 w 6682383"/>
              <a:gd name="connsiteY12694" fmla="*/ 844599 h 6812607"/>
              <a:gd name="connsiteX12695" fmla="*/ 4018359 w 6682383"/>
              <a:gd name="connsiteY12695" fmla="*/ 859482 h 6812607"/>
              <a:gd name="connsiteX12696" fmla="*/ 4010918 w 6682383"/>
              <a:gd name="connsiteY12696" fmla="*/ 852041 h 6812607"/>
              <a:gd name="connsiteX12697" fmla="*/ 4018359 w 6682383"/>
              <a:gd name="connsiteY12697" fmla="*/ 844599 h 6812607"/>
              <a:gd name="connsiteX12698" fmla="*/ 3594199 w 6682383"/>
              <a:gd name="connsiteY12698" fmla="*/ 844599 h 6812607"/>
              <a:gd name="connsiteX12699" fmla="*/ 3609082 w 6682383"/>
              <a:gd name="connsiteY12699" fmla="*/ 844599 h 6812607"/>
              <a:gd name="connsiteX12700" fmla="*/ 3601641 w 6682383"/>
              <a:gd name="connsiteY12700" fmla="*/ 859482 h 6812607"/>
              <a:gd name="connsiteX12701" fmla="*/ 3601641 w 6682383"/>
              <a:gd name="connsiteY12701" fmla="*/ 866923 h 6812607"/>
              <a:gd name="connsiteX12702" fmla="*/ 3564434 w 6682383"/>
              <a:gd name="connsiteY12702" fmla="*/ 866923 h 6812607"/>
              <a:gd name="connsiteX12703" fmla="*/ 3542109 w 6682383"/>
              <a:gd name="connsiteY12703" fmla="*/ 866923 h 6812607"/>
              <a:gd name="connsiteX12704" fmla="*/ 3571875 w 6682383"/>
              <a:gd name="connsiteY12704" fmla="*/ 852041 h 6812607"/>
              <a:gd name="connsiteX12705" fmla="*/ 3594199 w 6682383"/>
              <a:gd name="connsiteY12705" fmla="*/ 844599 h 6812607"/>
              <a:gd name="connsiteX12706" fmla="*/ 3475137 w 6682383"/>
              <a:gd name="connsiteY12706" fmla="*/ 844599 h 6812607"/>
              <a:gd name="connsiteX12707" fmla="*/ 3475137 w 6682383"/>
              <a:gd name="connsiteY12707" fmla="*/ 852041 h 6812607"/>
              <a:gd name="connsiteX12708" fmla="*/ 3482578 w 6682383"/>
              <a:gd name="connsiteY12708" fmla="*/ 848320 h 6812607"/>
              <a:gd name="connsiteX12709" fmla="*/ 3482578 w 6682383"/>
              <a:gd name="connsiteY12709" fmla="*/ 844599 h 6812607"/>
              <a:gd name="connsiteX12710" fmla="*/ 3475137 w 6682383"/>
              <a:gd name="connsiteY12710" fmla="*/ 844599 h 6812607"/>
              <a:gd name="connsiteX12711" fmla="*/ 3460255 w 6682383"/>
              <a:gd name="connsiteY12711" fmla="*/ 844599 h 6812607"/>
              <a:gd name="connsiteX12712" fmla="*/ 3415605 w 6682383"/>
              <a:gd name="connsiteY12712" fmla="*/ 866923 h 6812607"/>
              <a:gd name="connsiteX12713" fmla="*/ 3423048 w 6682383"/>
              <a:gd name="connsiteY12713" fmla="*/ 866923 h 6812607"/>
              <a:gd name="connsiteX12714" fmla="*/ 3430488 w 6682383"/>
              <a:gd name="connsiteY12714" fmla="*/ 859482 h 6812607"/>
              <a:gd name="connsiteX12715" fmla="*/ 3437930 w 6682383"/>
              <a:gd name="connsiteY12715" fmla="*/ 859482 h 6812607"/>
              <a:gd name="connsiteX12716" fmla="*/ 3445371 w 6682383"/>
              <a:gd name="connsiteY12716" fmla="*/ 859482 h 6812607"/>
              <a:gd name="connsiteX12717" fmla="*/ 3460255 w 6682383"/>
              <a:gd name="connsiteY12717" fmla="*/ 852041 h 6812607"/>
              <a:gd name="connsiteX12718" fmla="*/ 2894707 w 6682383"/>
              <a:gd name="connsiteY12718" fmla="*/ 844599 h 6812607"/>
              <a:gd name="connsiteX12719" fmla="*/ 2894707 w 6682383"/>
              <a:gd name="connsiteY12719" fmla="*/ 852041 h 6812607"/>
              <a:gd name="connsiteX12720" fmla="*/ 2887266 w 6682383"/>
              <a:gd name="connsiteY12720" fmla="*/ 852041 h 6812607"/>
              <a:gd name="connsiteX12721" fmla="*/ 2894707 w 6682383"/>
              <a:gd name="connsiteY12721" fmla="*/ 844599 h 6812607"/>
              <a:gd name="connsiteX12722" fmla="*/ 2864941 w 6682383"/>
              <a:gd name="connsiteY12722" fmla="*/ 844599 h 6812607"/>
              <a:gd name="connsiteX12723" fmla="*/ 2872383 w 6682383"/>
              <a:gd name="connsiteY12723" fmla="*/ 852041 h 6812607"/>
              <a:gd name="connsiteX12724" fmla="*/ 2864941 w 6682383"/>
              <a:gd name="connsiteY12724" fmla="*/ 852041 h 6812607"/>
              <a:gd name="connsiteX12725" fmla="*/ 2857501 w 6682383"/>
              <a:gd name="connsiteY12725" fmla="*/ 852041 h 6812607"/>
              <a:gd name="connsiteX12726" fmla="*/ 2864941 w 6682383"/>
              <a:gd name="connsiteY12726" fmla="*/ 844599 h 6812607"/>
              <a:gd name="connsiteX12727" fmla="*/ 2750165 w 6682383"/>
              <a:gd name="connsiteY12727" fmla="*/ 839367 h 6812607"/>
              <a:gd name="connsiteX12728" fmla="*/ 2744019 w 6682383"/>
              <a:gd name="connsiteY12728" fmla="*/ 843669 h 6812607"/>
              <a:gd name="connsiteX12729" fmla="*/ 2738437 w 6682383"/>
              <a:gd name="connsiteY12729" fmla="*/ 852041 h 6812607"/>
              <a:gd name="connsiteX12730" fmla="*/ 2723555 w 6682383"/>
              <a:gd name="connsiteY12730" fmla="*/ 859482 h 6812607"/>
              <a:gd name="connsiteX12731" fmla="*/ 2720121 w 6682383"/>
              <a:gd name="connsiteY12731" fmla="*/ 861199 h 6812607"/>
              <a:gd name="connsiteX12732" fmla="*/ 2729136 w 6682383"/>
              <a:gd name="connsiteY12732" fmla="*/ 848320 h 6812607"/>
              <a:gd name="connsiteX12733" fmla="*/ 2745414 w 6682383"/>
              <a:gd name="connsiteY12733" fmla="*/ 839948 h 6812607"/>
              <a:gd name="connsiteX12734" fmla="*/ 5290840 w 6682383"/>
              <a:gd name="connsiteY12734" fmla="*/ 837158 h 6812607"/>
              <a:gd name="connsiteX12735" fmla="*/ 5290840 w 6682383"/>
              <a:gd name="connsiteY12735" fmla="*/ 840879 h 6812607"/>
              <a:gd name="connsiteX12736" fmla="*/ 5290840 w 6682383"/>
              <a:gd name="connsiteY12736" fmla="*/ 848320 h 6812607"/>
              <a:gd name="connsiteX12737" fmla="*/ 5290840 w 6682383"/>
              <a:gd name="connsiteY12737" fmla="*/ 859482 h 6812607"/>
              <a:gd name="connsiteX12738" fmla="*/ 5298281 w 6682383"/>
              <a:gd name="connsiteY12738" fmla="*/ 848320 h 6812607"/>
              <a:gd name="connsiteX12739" fmla="*/ 5290840 w 6682383"/>
              <a:gd name="connsiteY12739" fmla="*/ 837158 h 6812607"/>
              <a:gd name="connsiteX12740" fmla="*/ 5052715 w 6682383"/>
              <a:gd name="connsiteY12740" fmla="*/ 837158 h 6812607"/>
              <a:gd name="connsiteX12741" fmla="*/ 5037832 w 6682383"/>
              <a:gd name="connsiteY12741" fmla="*/ 844599 h 6812607"/>
              <a:gd name="connsiteX12742" fmla="*/ 5030390 w 6682383"/>
              <a:gd name="connsiteY12742" fmla="*/ 852041 h 6812607"/>
              <a:gd name="connsiteX12743" fmla="*/ 5037832 w 6682383"/>
              <a:gd name="connsiteY12743" fmla="*/ 852041 h 6812607"/>
              <a:gd name="connsiteX12744" fmla="*/ 5045273 w 6682383"/>
              <a:gd name="connsiteY12744" fmla="*/ 852041 h 6812607"/>
              <a:gd name="connsiteX12745" fmla="*/ 5045273 w 6682383"/>
              <a:gd name="connsiteY12745" fmla="*/ 859482 h 6812607"/>
              <a:gd name="connsiteX12746" fmla="*/ 5030390 w 6682383"/>
              <a:gd name="connsiteY12746" fmla="*/ 866923 h 6812607"/>
              <a:gd name="connsiteX12747" fmla="*/ 5022949 w 6682383"/>
              <a:gd name="connsiteY12747" fmla="*/ 874365 h 6812607"/>
              <a:gd name="connsiteX12748" fmla="*/ 5052715 w 6682383"/>
              <a:gd name="connsiteY12748" fmla="*/ 874365 h 6812607"/>
              <a:gd name="connsiteX12749" fmla="*/ 5075039 w 6682383"/>
              <a:gd name="connsiteY12749" fmla="*/ 874365 h 6812607"/>
              <a:gd name="connsiteX12750" fmla="*/ 5075039 w 6682383"/>
              <a:gd name="connsiteY12750" fmla="*/ 859482 h 6812607"/>
              <a:gd name="connsiteX12751" fmla="*/ 5075039 w 6682383"/>
              <a:gd name="connsiteY12751" fmla="*/ 852041 h 6812607"/>
              <a:gd name="connsiteX12752" fmla="*/ 5082480 w 6682383"/>
              <a:gd name="connsiteY12752" fmla="*/ 852041 h 6812607"/>
              <a:gd name="connsiteX12753" fmla="*/ 5082480 w 6682383"/>
              <a:gd name="connsiteY12753" fmla="*/ 844599 h 6812607"/>
              <a:gd name="connsiteX12754" fmla="*/ 5075039 w 6682383"/>
              <a:gd name="connsiteY12754" fmla="*/ 844599 h 6812607"/>
              <a:gd name="connsiteX12755" fmla="*/ 5067597 w 6682383"/>
              <a:gd name="connsiteY12755" fmla="*/ 859482 h 6812607"/>
              <a:gd name="connsiteX12756" fmla="*/ 5052715 w 6682383"/>
              <a:gd name="connsiteY12756" fmla="*/ 859482 h 6812607"/>
              <a:gd name="connsiteX12757" fmla="*/ 5052715 w 6682383"/>
              <a:gd name="connsiteY12757" fmla="*/ 852041 h 6812607"/>
              <a:gd name="connsiteX12758" fmla="*/ 5060156 w 6682383"/>
              <a:gd name="connsiteY12758" fmla="*/ 844599 h 6812607"/>
              <a:gd name="connsiteX12759" fmla="*/ 4993183 w 6682383"/>
              <a:gd name="connsiteY12759" fmla="*/ 837158 h 6812607"/>
              <a:gd name="connsiteX12760" fmla="*/ 4967138 w 6682383"/>
              <a:gd name="connsiteY12760" fmla="*/ 844599 h 6812607"/>
              <a:gd name="connsiteX12761" fmla="*/ 4941093 w 6682383"/>
              <a:gd name="connsiteY12761" fmla="*/ 852041 h 6812607"/>
              <a:gd name="connsiteX12762" fmla="*/ 4937373 w 6682383"/>
              <a:gd name="connsiteY12762" fmla="*/ 852041 h 6812607"/>
              <a:gd name="connsiteX12763" fmla="*/ 4926211 w 6682383"/>
              <a:gd name="connsiteY12763" fmla="*/ 852041 h 6812607"/>
              <a:gd name="connsiteX12764" fmla="*/ 4918769 w 6682383"/>
              <a:gd name="connsiteY12764" fmla="*/ 852041 h 6812607"/>
              <a:gd name="connsiteX12765" fmla="*/ 4926211 w 6682383"/>
              <a:gd name="connsiteY12765" fmla="*/ 866923 h 6812607"/>
              <a:gd name="connsiteX12766" fmla="*/ 4933652 w 6682383"/>
              <a:gd name="connsiteY12766" fmla="*/ 866923 h 6812607"/>
              <a:gd name="connsiteX12767" fmla="*/ 4944814 w 6682383"/>
              <a:gd name="connsiteY12767" fmla="*/ 866923 h 6812607"/>
              <a:gd name="connsiteX12768" fmla="*/ 4941093 w 6682383"/>
              <a:gd name="connsiteY12768" fmla="*/ 874365 h 6812607"/>
              <a:gd name="connsiteX12769" fmla="*/ 4948535 w 6682383"/>
              <a:gd name="connsiteY12769" fmla="*/ 881806 h 6812607"/>
              <a:gd name="connsiteX12770" fmla="*/ 4955976 w 6682383"/>
              <a:gd name="connsiteY12770" fmla="*/ 874365 h 6812607"/>
              <a:gd name="connsiteX12771" fmla="*/ 4952256 w 6682383"/>
              <a:gd name="connsiteY12771" fmla="*/ 863203 h 6812607"/>
              <a:gd name="connsiteX12772" fmla="*/ 4963418 w 6682383"/>
              <a:gd name="connsiteY12772" fmla="*/ 859482 h 6812607"/>
              <a:gd name="connsiteX12773" fmla="*/ 4970859 w 6682383"/>
              <a:gd name="connsiteY12773" fmla="*/ 859482 h 6812607"/>
              <a:gd name="connsiteX12774" fmla="*/ 4978301 w 6682383"/>
              <a:gd name="connsiteY12774" fmla="*/ 859482 h 6812607"/>
              <a:gd name="connsiteX12775" fmla="*/ 4985742 w 6682383"/>
              <a:gd name="connsiteY12775" fmla="*/ 863203 h 6812607"/>
              <a:gd name="connsiteX12776" fmla="*/ 4993183 w 6682383"/>
              <a:gd name="connsiteY12776" fmla="*/ 866923 h 6812607"/>
              <a:gd name="connsiteX12777" fmla="*/ 4993183 w 6682383"/>
              <a:gd name="connsiteY12777" fmla="*/ 874365 h 6812607"/>
              <a:gd name="connsiteX12778" fmla="*/ 5000625 w 6682383"/>
              <a:gd name="connsiteY12778" fmla="*/ 866923 h 6812607"/>
              <a:gd name="connsiteX12779" fmla="*/ 5008066 w 6682383"/>
              <a:gd name="connsiteY12779" fmla="*/ 866923 h 6812607"/>
              <a:gd name="connsiteX12780" fmla="*/ 5008066 w 6682383"/>
              <a:gd name="connsiteY12780" fmla="*/ 859482 h 6812607"/>
              <a:gd name="connsiteX12781" fmla="*/ 5015508 w 6682383"/>
              <a:gd name="connsiteY12781" fmla="*/ 859482 h 6812607"/>
              <a:gd name="connsiteX12782" fmla="*/ 5026670 w 6682383"/>
              <a:gd name="connsiteY12782" fmla="*/ 852041 h 6812607"/>
              <a:gd name="connsiteX12783" fmla="*/ 5015508 w 6682383"/>
              <a:gd name="connsiteY12783" fmla="*/ 844599 h 6812607"/>
              <a:gd name="connsiteX12784" fmla="*/ 5008066 w 6682383"/>
              <a:gd name="connsiteY12784" fmla="*/ 837158 h 6812607"/>
              <a:gd name="connsiteX12785" fmla="*/ 4472285 w 6682383"/>
              <a:gd name="connsiteY12785" fmla="*/ 837158 h 6812607"/>
              <a:gd name="connsiteX12786" fmla="*/ 4472285 w 6682383"/>
              <a:gd name="connsiteY12786" fmla="*/ 840879 h 6812607"/>
              <a:gd name="connsiteX12787" fmla="*/ 4464843 w 6682383"/>
              <a:gd name="connsiteY12787" fmla="*/ 844599 h 6812607"/>
              <a:gd name="connsiteX12788" fmla="*/ 4457402 w 6682383"/>
              <a:gd name="connsiteY12788" fmla="*/ 852041 h 6812607"/>
              <a:gd name="connsiteX12789" fmla="*/ 4457402 w 6682383"/>
              <a:gd name="connsiteY12789" fmla="*/ 859482 h 6812607"/>
              <a:gd name="connsiteX12790" fmla="*/ 4464843 w 6682383"/>
              <a:gd name="connsiteY12790" fmla="*/ 859482 h 6812607"/>
              <a:gd name="connsiteX12791" fmla="*/ 4472285 w 6682383"/>
              <a:gd name="connsiteY12791" fmla="*/ 855761 h 6812607"/>
              <a:gd name="connsiteX12792" fmla="*/ 4483447 w 6682383"/>
              <a:gd name="connsiteY12792" fmla="*/ 855761 h 6812607"/>
              <a:gd name="connsiteX12793" fmla="*/ 4483447 w 6682383"/>
              <a:gd name="connsiteY12793" fmla="*/ 852041 h 6812607"/>
              <a:gd name="connsiteX12794" fmla="*/ 4479726 w 6682383"/>
              <a:gd name="connsiteY12794" fmla="*/ 844599 h 6812607"/>
              <a:gd name="connsiteX12795" fmla="*/ 4472285 w 6682383"/>
              <a:gd name="connsiteY12795" fmla="*/ 837158 h 6812607"/>
              <a:gd name="connsiteX12796" fmla="*/ 4092773 w 6682383"/>
              <a:gd name="connsiteY12796" fmla="*/ 837158 h 6812607"/>
              <a:gd name="connsiteX12797" fmla="*/ 4092773 w 6682383"/>
              <a:gd name="connsiteY12797" fmla="*/ 844599 h 6812607"/>
              <a:gd name="connsiteX12798" fmla="*/ 4100215 w 6682383"/>
              <a:gd name="connsiteY12798" fmla="*/ 837158 h 6812607"/>
              <a:gd name="connsiteX12799" fmla="*/ 4092773 w 6682383"/>
              <a:gd name="connsiteY12799" fmla="*/ 837158 h 6812607"/>
              <a:gd name="connsiteX12800" fmla="*/ 3266777 w 6682383"/>
              <a:gd name="connsiteY12800" fmla="*/ 837158 h 6812607"/>
              <a:gd name="connsiteX12801" fmla="*/ 3259336 w 6682383"/>
              <a:gd name="connsiteY12801" fmla="*/ 844599 h 6812607"/>
              <a:gd name="connsiteX12802" fmla="*/ 3274219 w 6682383"/>
              <a:gd name="connsiteY12802" fmla="*/ 837158 h 6812607"/>
              <a:gd name="connsiteX12803" fmla="*/ 3266777 w 6682383"/>
              <a:gd name="connsiteY12803" fmla="*/ 837158 h 6812607"/>
              <a:gd name="connsiteX12804" fmla="*/ 3162598 w 6682383"/>
              <a:gd name="connsiteY12804" fmla="*/ 837158 h 6812607"/>
              <a:gd name="connsiteX12805" fmla="*/ 3143994 w 6682383"/>
              <a:gd name="connsiteY12805" fmla="*/ 848320 h 6812607"/>
              <a:gd name="connsiteX12806" fmla="*/ 3125391 w 6682383"/>
              <a:gd name="connsiteY12806" fmla="*/ 852041 h 6812607"/>
              <a:gd name="connsiteX12807" fmla="*/ 3114229 w 6682383"/>
              <a:gd name="connsiteY12807" fmla="*/ 855761 h 6812607"/>
              <a:gd name="connsiteX12808" fmla="*/ 3106787 w 6682383"/>
              <a:gd name="connsiteY12808" fmla="*/ 863203 h 6812607"/>
              <a:gd name="connsiteX12809" fmla="*/ 3095625 w 6682383"/>
              <a:gd name="connsiteY12809" fmla="*/ 866923 h 6812607"/>
              <a:gd name="connsiteX12810" fmla="*/ 3080742 w 6682383"/>
              <a:gd name="connsiteY12810" fmla="*/ 874365 h 6812607"/>
              <a:gd name="connsiteX12811" fmla="*/ 3073301 w 6682383"/>
              <a:gd name="connsiteY12811" fmla="*/ 878086 h 6812607"/>
              <a:gd name="connsiteX12812" fmla="*/ 3058418 w 6682383"/>
              <a:gd name="connsiteY12812" fmla="*/ 889248 h 6812607"/>
              <a:gd name="connsiteX12813" fmla="*/ 3021211 w 6682383"/>
              <a:gd name="connsiteY12813" fmla="*/ 904131 h 6812607"/>
              <a:gd name="connsiteX12814" fmla="*/ 3013770 w 6682383"/>
              <a:gd name="connsiteY12814" fmla="*/ 911572 h 6812607"/>
              <a:gd name="connsiteX12815" fmla="*/ 2998887 w 6682383"/>
              <a:gd name="connsiteY12815" fmla="*/ 922734 h 6812607"/>
              <a:gd name="connsiteX12816" fmla="*/ 3006328 w 6682383"/>
              <a:gd name="connsiteY12816" fmla="*/ 926455 h 6812607"/>
              <a:gd name="connsiteX12817" fmla="*/ 3021211 w 6682383"/>
              <a:gd name="connsiteY12817" fmla="*/ 919013 h 6812607"/>
              <a:gd name="connsiteX12818" fmla="*/ 3043535 w 6682383"/>
              <a:gd name="connsiteY12818" fmla="*/ 904131 h 6812607"/>
              <a:gd name="connsiteX12819" fmla="*/ 3065859 w 6682383"/>
              <a:gd name="connsiteY12819" fmla="*/ 896689 h 6812607"/>
              <a:gd name="connsiteX12820" fmla="*/ 3073301 w 6682383"/>
              <a:gd name="connsiteY12820" fmla="*/ 896689 h 6812607"/>
              <a:gd name="connsiteX12821" fmla="*/ 3077022 w 6682383"/>
              <a:gd name="connsiteY12821" fmla="*/ 889248 h 6812607"/>
              <a:gd name="connsiteX12822" fmla="*/ 3103067 w 6682383"/>
              <a:gd name="connsiteY12822" fmla="*/ 878086 h 6812607"/>
              <a:gd name="connsiteX12823" fmla="*/ 3143994 w 6682383"/>
              <a:gd name="connsiteY12823" fmla="*/ 855761 h 6812607"/>
              <a:gd name="connsiteX12824" fmla="*/ 3162598 w 6682383"/>
              <a:gd name="connsiteY12824" fmla="*/ 844599 h 6812607"/>
              <a:gd name="connsiteX12825" fmla="*/ 2172891 w 6682383"/>
              <a:gd name="connsiteY12825" fmla="*/ 837158 h 6812607"/>
              <a:gd name="connsiteX12826" fmla="*/ 2180333 w 6682383"/>
              <a:gd name="connsiteY12826" fmla="*/ 837158 h 6812607"/>
              <a:gd name="connsiteX12827" fmla="*/ 2172891 w 6682383"/>
              <a:gd name="connsiteY12827" fmla="*/ 844599 h 6812607"/>
              <a:gd name="connsiteX12828" fmla="*/ 2172891 w 6682383"/>
              <a:gd name="connsiteY12828" fmla="*/ 837158 h 6812607"/>
              <a:gd name="connsiteX12829" fmla="*/ 5990332 w 6682383"/>
              <a:gd name="connsiteY12829" fmla="*/ 829716 h 6812607"/>
              <a:gd name="connsiteX12830" fmla="*/ 5997773 w 6682383"/>
              <a:gd name="connsiteY12830" fmla="*/ 837158 h 6812607"/>
              <a:gd name="connsiteX12831" fmla="*/ 5997773 w 6682383"/>
              <a:gd name="connsiteY12831" fmla="*/ 844599 h 6812607"/>
              <a:gd name="connsiteX12832" fmla="*/ 5990332 w 6682383"/>
              <a:gd name="connsiteY12832" fmla="*/ 844599 h 6812607"/>
              <a:gd name="connsiteX12833" fmla="*/ 4278809 w 6682383"/>
              <a:gd name="connsiteY12833" fmla="*/ 829716 h 6812607"/>
              <a:gd name="connsiteX12834" fmla="*/ 4278809 w 6682383"/>
              <a:gd name="connsiteY12834" fmla="*/ 837158 h 6812607"/>
              <a:gd name="connsiteX12835" fmla="*/ 4286250 w 6682383"/>
              <a:gd name="connsiteY12835" fmla="*/ 837158 h 6812607"/>
              <a:gd name="connsiteX12836" fmla="*/ 4293691 w 6682383"/>
              <a:gd name="connsiteY12836" fmla="*/ 833437 h 6812607"/>
              <a:gd name="connsiteX12837" fmla="*/ 4286250 w 6682383"/>
              <a:gd name="connsiteY12837" fmla="*/ 829716 h 6812607"/>
              <a:gd name="connsiteX12838" fmla="*/ 4278809 w 6682383"/>
              <a:gd name="connsiteY12838" fmla="*/ 829716 h 6812607"/>
              <a:gd name="connsiteX12839" fmla="*/ 3184922 w 6682383"/>
              <a:gd name="connsiteY12839" fmla="*/ 829716 h 6812607"/>
              <a:gd name="connsiteX12840" fmla="*/ 3184922 w 6682383"/>
              <a:gd name="connsiteY12840" fmla="*/ 837158 h 6812607"/>
              <a:gd name="connsiteX12841" fmla="*/ 3199805 w 6682383"/>
              <a:gd name="connsiteY12841" fmla="*/ 829716 h 6812607"/>
              <a:gd name="connsiteX12842" fmla="*/ 3184922 w 6682383"/>
              <a:gd name="connsiteY12842" fmla="*/ 829716 h 6812607"/>
              <a:gd name="connsiteX12843" fmla="*/ 2872383 w 6682383"/>
              <a:gd name="connsiteY12843" fmla="*/ 829716 h 6812607"/>
              <a:gd name="connsiteX12844" fmla="*/ 2861221 w 6682383"/>
              <a:gd name="connsiteY12844" fmla="*/ 840879 h 6812607"/>
              <a:gd name="connsiteX12845" fmla="*/ 2842617 w 6682383"/>
              <a:gd name="connsiteY12845" fmla="*/ 852041 h 6812607"/>
              <a:gd name="connsiteX12846" fmla="*/ 2827734 w 6682383"/>
              <a:gd name="connsiteY12846" fmla="*/ 852041 h 6812607"/>
              <a:gd name="connsiteX12847" fmla="*/ 2835176 w 6682383"/>
              <a:gd name="connsiteY12847" fmla="*/ 844599 h 6812607"/>
              <a:gd name="connsiteX12848" fmla="*/ 2861221 w 6682383"/>
              <a:gd name="connsiteY12848" fmla="*/ 837158 h 6812607"/>
              <a:gd name="connsiteX12849" fmla="*/ 2872383 w 6682383"/>
              <a:gd name="connsiteY12849" fmla="*/ 829716 h 6812607"/>
              <a:gd name="connsiteX12850" fmla="*/ 2344043 w 6682383"/>
              <a:gd name="connsiteY12850" fmla="*/ 829716 h 6812607"/>
              <a:gd name="connsiteX12851" fmla="*/ 2347764 w 6682383"/>
              <a:gd name="connsiteY12851" fmla="*/ 833437 h 6812607"/>
              <a:gd name="connsiteX12852" fmla="*/ 2344043 w 6682383"/>
              <a:gd name="connsiteY12852" fmla="*/ 837158 h 6812607"/>
              <a:gd name="connsiteX12853" fmla="*/ 4513213 w 6682383"/>
              <a:gd name="connsiteY12853" fmla="*/ 825996 h 6812607"/>
              <a:gd name="connsiteX12854" fmla="*/ 4509492 w 6682383"/>
              <a:gd name="connsiteY12854" fmla="*/ 829716 h 6812607"/>
              <a:gd name="connsiteX12855" fmla="*/ 4509492 w 6682383"/>
              <a:gd name="connsiteY12855" fmla="*/ 837158 h 6812607"/>
              <a:gd name="connsiteX12856" fmla="*/ 4509492 w 6682383"/>
              <a:gd name="connsiteY12856" fmla="*/ 844599 h 6812607"/>
              <a:gd name="connsiteX12857" fmla="*/ 4524375 w 6682383"/>
              <a:gd name="connsiteY12857" fmla="*/ 852041 h 6812607"/>
              <a:gd name="connsiteX12858" fmla="*/ 4509492 w 6682383"/>
              <a:gd name="connsiteY12858" fmla="*/ 859482 h 6812607"/>
              <a:gd name="connsiteX12859" fmla="*/ 4509492 w 6682383"/>
              <a:gd name="connsiteY12859" fmla="*/ 852041 h 6812607"/>
              <a:gd name="connsiteX12860" fmla="*/ 4502051 w 6682383"/>
              <a:gd name="connsiteY12860" fmla="*/ 859482 h 6812607"/>
              <a:gd name="connsiteX12861" fmla="*/ 4502051 w 6682383"/>
              <a:gd name="connsiteY12861" fmla="*/ 866923 h 6812607"/>
              <a:gd name="connsiteX12862" fmla="*/ 4516933 w 6682383"/>
              <a:gd name="connsiteY12862" fmla="*/ 866923 h 6812607"/>
              <a:gd name="connsiteX12863" fmla="*/ 4513213 w 6682383"/>
              <a:gd name="connsiteY12863" fmla="*/ 878086 h 6812607"/>
              <a:gd name="connsiteX12864" fmla="*/ 4509492 w 6682383"/>
              <a:gd name="connsiteY12864" fmla="*/ 889248 h 6812607"/>
              <a:gd name="connsiteX12865" fmla="*/ 4516933 w 6682383"/>
              <a:gd name="connsiteY12865" fmla="*/ 889248 h 6812607"/>
              <a:gd name="connsiteX12866" fmla="*/ 4524375 w 6682383"/>
              <a:gd name="connsiteY12866" fmla="*/ 896689 h 6812607"/>
              <a:gd name="connsiteX12867" fmla="*/ 4531816 w 6682383"/>
              <a:gd name="connsiteY12867" fmla="*/ 889248 h 6812607"/>
              <a:gd name="connsiteX12868" fmla="*/ 4539258 w 6682383"/>
              <a:gd name="connsiteY12868" fmla="*/ 889248 h 6812607"/>
              <a:gd name="connsiteX12869" fmla="*/ 4539258 w 6682383"/>
              <a:gd name="connsiteY12869" fmla="*/ 896689 h 6812607"/>
              <a:gd name="connsiteX12870" fmla="*/ 4535537 w 6682383"/>
              <a:gd name="connsiteY12870" fmla="*/ 900410 h 6812607"/>
              <a:gd name="connsiteX12871" fmla="*/ 4524375 w 6682383"/>
              <a:gd name="connsiteY12871" fmla="*/ 904131 h 6812607"/>
              <a:gd name="connsiteX12872" fmla="*/ 4505771 w 6682383"/>
              <a:gd name="connsiteY12872" fmla="*/ 911572 h 6812607"/>
              <a:gd name="connsiteX12873" fmla="*/ 4502051 w 6682383"/>
              <a:gd name="connsiteY12873" fmla="*/ 919013 h 6812607"/>
              <a:gd name="connsiteX12874" fmla="*/ 4516933 w 6682383"/>
              <a:gd name="connsiteY12874" fmla="*/ 919013 h 6812607"/>
              <a:gd name="connsiteX12875" fmla="*/ 4516933 w 6682383"/>
              <a:gd name="connsiteY12875" fmla="*/ 926455 h 6812607"/>
              <a:gd name="connsiteX12876" fmla="*/ 4502051 w 6682383"/>
              <a:gd name="connsiteY12876" fmla="*/ 926455 h 6812607"/>
              <a:gd name="connsiteX12877" fmla="*/ 4487168 w 6682383"/>
              <a:gd name="connsiteY12877" fmla="*/ 919013 h 6812607"/>
              <a:gd name="connsiteX12878" fmla="*/ 4487168 w 6682383"/>
              <a:gd name="connsiteY12878" fmla="*/ 926455 h 6812607"/>
              <a:gd name="connsiteX12879" fmla="*/ 4487168 w 6682383"/>
              <a:gd name="connsiteY12879" fmla="*/ 933896 h 6812607"/>
              <a:gd name="connsiteX12880" fmla="*/ 4476006 w 6682383"/>
              <a:gd name="connsiteY12880" fmla="*/ 926455 h 6812607"/>
              <a:gd name="connsiteX12881" fmla="*/ 4472285 w 6682383"/>
              <a:gd name="connsiteY12881" fmla="*/ 911572 h 6812607"/>
              <a:gd name="connsiteX12882" fmla="*/ 4472285 w 6682383"/>
              <a:gd name="connsiteY12882" fmla="*/ 904131 h 6812607"/>
              <a:gd name="connsiteX12883" fmla="*/ 4464843 w 6682383"/>
              <a:gd name="connsiteY12883" fmla="*/ 907851 h 6812607"/>
              <a:gd name="connsiteX12884" fmla="*/ 4464843 w 6682383"/>
              <a:gd name="connsiteY12884" fmla="*/ 911572 h 6812607"/>
              <a:gd name="connsiteX12885" fmla="*/ 4457402 w 6682383"/>
              <a:gd name="connsiteY12885" fmla="*/ 919013 h 6812607"/>
              <a:gd name="connsiteX12886" fmla="*/ 4457402 w 6682383"/>
              <a:gd name="connsiteY12886" fmla="*/ 926455 h 6812607"/>
              <a:gd name="connsiteX12887" fmla="*/ 4449961 w 6682383"/>
              <a:gd name="connsiteY12887" fmla="*/ 930175 h 6812607"/>
              <a:gd name="connsiteX12888" fmla="*/ 4442519 w 6682383"/>
              <a:gd name="connsiteY12888" fmla="*/ 926455 h 6812607"/>
              <a:gd name="connsiteX12889" fmla="*/ 4435078 w 6682383"/>
              <a:gd name="connsiteY12889" fmla="*/ 941338 h 6812607"/>
              <a:gd name="connsiteX12890" fmla="*/ 4442519 w 6682383"/>
              <a:gd name="connsiteY12890" fmla="*/ 941338 h 6812607"/>
              <a:gd name="connsiteX12891" fmla="*/ 4446240 w 6682383"/>
              <a:gd name="connsiteY12891" fmla="*/ 937617 h 6812607"/>
              <a:gd name="connsiteX12892" fmla="*/ 4449961 w 6682383"/>
              <a:gd name="connsiteY12892" fmla="*/ 933896 h 6812607"/>
              <a:gd name="connsiteX12893" fmla="*/ 4449961 w 6682383"/>
              <a:gd name="connsiteY12893" fmla="*/ 941338 h 6812607"/>
              <a:gd name="connsiteX12894" fmla="*/ 4446240 w 6682383"/>
              <a:gd name="connsiteY12894" fmla="*/ 945058 h 6812607"/>
              <a:gd name="connsiteX12895" fmla="*/ 4435078 w 6682383"/>
              <a:gd name="connsiteY12895" fmla="*/ 948779 h 6812607"/>
              <a:gd name="connsiteX12896" fmla="*/ 4420195 w 6682383"/>
              <a:gd name="connsiteY12896" fmla="*/ 956220 h 6812607"/>
              <a:gd name="connsiteX12897" fmla="*/ 4405313 w 6682383"/>
              <a:gd name="connsiteY12897" fmla="*/ 963662 h 6812607"/>
              <a:gd name="connsiteX12898" fmla="*/ 4397871 w 6682383"/>
              <a:gd name="connsiteY12898" fmla="*/ 971103 h 6812607"/>
              <a:gd name="connsiteX12899" fmla="*/ 4397871 w 6682383"/>
              <a:gd name="connsiteY12899" fmla="*/ 978545 h 6812607"/>
              <a:gd name="connsiteX12900" fmla="*/ 4375547 w 6682383"/>
              <a:gd name="connsiteY12900" fmla="*/ 971103 h 6812607"/>
              <a:gd name="connsiteX12901" fmla="*/ 4371826 w 6682383"/>
              <a:gd name="connsiteY12901" fmla="*/ 978545 h 6812607"/>
              <a:gd name="connsiteX12902" fmla="*/ 4345781 w 6682383"/>
              <a:gd name="connsiteY12902" fmla="*/ 985986 h 6812607"/>
              <a:gd name="connsiteX12903" fmla="*/ 4330898 w 6682383"/>
              <a:gd name="connsiteY12903" fmla="*/ 978545 h 6812607"/>
              <a:gd name="connsiteX12904" fmla="*/ 4338340 w 6682383"/>
              <a:gd name="connsiteY12904" fmla="*/ 974824 h 6812607"/>
              <a:gd name="connsiteX12905" fmla="*/ 4397871 w 6682383"/>
              <a:gd name="connsiteY12905" fmla="*/ 956220 h 6812607"/>
              <a:gd name="connsiteX12906" fmla="*/ 4409033 w 6682383"/>
              <a:gd name="connsiteY12906" fmla="*/ 952500 h 6812607"/>
              <a:gd name="connsiteX12907" fmla="*/ 4412754 w 6682383"/>
              <a:gd name="connsiteY12907" fmla="*/ 948779 h 6812607"/>
              <a:gd name="connsiteX12908" fmla="*/ 4416474 w 6682383"/>
              <a:gd name="connsiteY12908" fmla="*/ 937617 h 6812607"/>
              <a:gd name="connsiteX12909" fmla="*/ 4412754 w 6682383"/>
              <a:gd name="connsiteY12909" fmla="*/ 933896 h 6812607"/>
              <a:gd name="connsiteX12910" fmla="*/ 4405313 w 6682383"/>
              <a:gd name="connsiteY12910" fmla="*/ 933896 h 6812607"/>
              <a:gd name="connsiteX12911" fmla="*/ 4401592 w 6682383"/>
              <a:gd name="connsiteY12911" fmla="*/ 922734 h 6812607"/>
              <a:gd name="connsiteX12912" fmla="*/ 4397871 w 6682383"/>
              <a:gd name="connsiteY12912" fmla="*/ 926455 h 6812607"/>
              <a:gd name="connsiteX12913" fmla="*/ 4397871 w 6682383"/>
              <a:gd name="connsiteY12913" fmla="*/ 930175 h 6812607"/>
              <a:gd name="connsiteX12914" fmla="*/ 4390430 w 6682383"/>
              <a:gd name="connsiteY12914" fmla="*/ 933896 h 6812607"/>
              <a:gd name="connsiteX12915" fmla="*/ 4390430 w 6682383"/>
              <a:gd name="connsiteY12915" fmla="*/ 941338 h 6812607"/>
              <a:gd name="connsiteX12916" fmla="*/ 4390430 w 6682383"/>
              <a:gd name="connsiteY12916" fmla="*/ 948779 h 6812607"/>
              <a:gd name="connsiteX12917" fmla="*/ 4382988 w 6682383"/>
              <a:gd name="connsiteY12917" fmla="*/ 941338 h 6812607"/>
              <a:gd name="connsiteX12918" fmla="*/ 4375547 w 6682383"/>
              <a:gd name="connsiteY12918" fmla="*/ 941338 h 6812607"/>
              <a:gd name="connsiteX12919" fmla="*/ 4368105 w 6682383"/>
              <a:gd name="connsiteY12919" fmla="*/ 941338 h 6812607"/>
              <a:gd name="connsiteX12920" fmla="*/ 4360664 w 6682383"/>
              <a:gd name="connsiteY12920" fmla="*/ 945058 h 6812607"/>
              <a:gd name="connsiteX12921" fmla="*/ 4349502 w 6682383"/>
              <a:gd name="connsiteY12921" fmla="*/ 945058 h 6812607"/>
              <a:gd name="connsiteX12922" fmla="*/ 4345781 w 6682383"/>
              <a:gd name="connsiteY12922" fmla="*/ 956220 h 6812607"/>
              <a:gd name="connsiteX12923" fmla="*/ 4345781 w 6682383"/>
              <a:gd name="connsiteY12923" fmla="*/ 952500 h 6812607"/>
              <a:gd name="connsiteX12924" fmla="*/ 4338340 w 6682383"/>
              <a:gd name="connsiteY12924" fmla="*/ 948779 h 6812607"/>
              <a:gd name="connsiteX12925" fmla="*/ 4330898 w 6682383"/>
              <a:gd name="connsiteY12925" fmla="*/ 956220 h 6812607"/>
              <a:gd name="connsiteX12926" fmla="*/ 4323457 w 6682383"/>
              <a:gd name="connsiteY12926" fmla="*/ 971103 h 6812607"/>
              <a:gd name="connsiteX12927" fmla="*/ 4323457 w 6682383"/>
              <a:gd name="connsiteY12927" fmla="*/ 963662 h 6812607"/>
              <a:gd name="connsiteX12928" fmla="*/ 4316016 w 6682383"/>
              <a:gd name="connsiteY12928" fmla="*/ 963662 h 6812607"/>
              <a:gd name="connsiteX12929" fmla="*/ 4316016 w 6682383"/>
              <a:gd name="connsiteY12929" fmla="*/ 978545 h 6812607"/>
              <a:gd name="connsiteX12930" fmla="*/ 4316016 w 6682383"/>
              <a:gd name="connsiteY12930" fmla="*/ 985986 h 6812607"/>
              <a:gd name="connsiteX12931" fmla="*/ 4323457 w 6682383"/>
              <a:gd name="connsiteY12931" fmla="*/ 993427 h 6812607"/>
              <a:gd name="connsiteX12932" fmla="*/ 4345781 w 6682383"/>
              <a:gd name="connsiteY12932" fmla="*/ 1000869 h 6812607"/>
              <a:gd name="connsiteX12933" fmla="*/ 4353223 w 6682383"/>
              <a:gd name="connsiteY12933" fmla="*/ 993427 h 6812607"/>
              <a:gd name="connsiteX12934" fmla="*/ 4375547 w 6682383"/>
              <a:gd name="connsiteY12934" fmla="*/ 985986 h 6812607"/>
              <a:gd name="connsiteX12935" fmla="*/ 4405313 w 6682383"/>
              <a:gd name="connsiteY12935" fmla="*/ 985986 h 6812607"/>
              <a:gd name="connsiteX12936" fmla="*/ 4416474 w 6682383"/>
              <a:gd name="connsiteY12936" fmla="*/ 982265 h 6812607"/>
              <a:gd name="connsiteX12937" fmla="*/ 4435078 w 6682383"/>
              <a:gd name="connsiteY12937" fmla="*/ 985986 h 6812607"/>
              <a:gd name="connsiteX12938" fmla="*/ 4438799 w 6682383"/>
              <a:gd name="connsiteY12938" fmla="*/ 978545 h 6812607"/>
              <a:gd name="connsiteX12939" fmla="*/ 4449961 w 6682383"/>
              <a:gd name="connsiteY12939" fmla="*/ 978545 h 6812607"/>
              <a:gd name="connsiteX12940" fmla="*/ 4461123 w 6682383"/>
              <a:gd name="connsiteY12940" fmla="*/ 974824 h 6812607"/>
              <a:gd name="connsiteX12941" fmla="*/ 4472285 w 6682383"/>
              <a:gd name="connsiteY12941" fmla="*/ 971103 h 6812607"/>
              <a:gd name="connsiteX12942" fmla="*/ 4516933 w 6682383"/>
              <a:gd name="connsiteY12942" fmla="*/ 963662 h 6812607"/>
              <a:gd name="connsiteX12943" fmla="*/ 4554140 w 6682383"/>
              <a:gd name="connsiteY12943" fmla="*/ 956220 h 6812607"/>
              <a:gd name="connsiteX12944" fmla="*/ 4561582 w 6682383"/>
              <a:gd name="connsiteY12944" fmla="*/ 956220 h 6812607"/>
              <a:gd name="connsiteX12945" fmla="*/ 4572744 w 6682383"/>
              <a:gd name="connsiteY12945" fmla="*/ 956220 h 6812607"/>
              <a:gd name="connsiteX12946" fmla="*/ 4583906 w 6682383"/>
              <a:gd name="connsiteY12946" fmla="*/ 956220 h 6812607"/>
              <a:gd name="connsiteX12947" fmla="*/ 4583906 w 6682383"/>
              <a:gd name="connsiteY12947" fmla="*/ 948779 h 6812607"/>
              <a:gd name="connsiteX12948" fmla="*/ 4591347 w 6682383"/>
              <a:gd name="connsiteY12948" fmla="*/ 941338 h 6812607"/>
              <a:gd name="connsiteX12949" fmla="*/ 4591347 w 6682383"/>
              <a:gd name="connsiteY12949" fmla="*/ 948779 h 6812607"/>
              <a:gd name="connsiteX12950" fmla="*/ 4598789 w 6682383"/>
              <a:gd name="connsiteY12950" fmla="*/ 948779 h 6812607"/>
              <a:gd name="connsiteX12951" fmla="*/ 4606230 w 6682383"/>
              <a:gd name="connsiteY12951" fmla="*/ 941338 h 6812607"/>
              <a:gd name="connsiteX12952" fmla="*/ 4609951 w 6682383"/>
              <a:gd name="connsiteY12952" fmla="*/ 933896 h 6812607"/>
              <a:gd name="connsiteX12953" fmla="*/ 4613672 w 6682383"/>
              <a:gd name="connsiteY12953" fmla="*/ 941338 h 6812607"/>
              <a:gd name="connsiteX12954" fmla="*/ 4621113 w 6682383"/>
              <a:gd name="connsiteY12954" fmla="*/ 933896 h 6812607"/>
              <a:gd name="connsiteX12955" fmla="*/ 4628554 w 6682383"/>
              <a:gd name="connsiteY12955" fmla="*/ 941338 h 6812607"/>
              <a:gd name="connsiteX12956" fmla="*/ 4635996 w 6682383"/>
              <a:gd name="connsiteY12956" fmla="*/ 941338 h 6812607"/>
              <a:gd name="connsiteX12957" fmla="*/ 4621113 w 6682383"/>
              <a:gd name="connsiteY12957" fmla="*/ 926455 h 6812607"/>
              <a:gd name="connsiteX12958" fmla="*/ 4621113 w 6682383"/>
              <a:gd name="connsiteY12958" fmla="*/ 919013 h 6812607"/>
              <a:gd name="connsiteX12959" fmla="*/ 4624834 w 6682383"/>
              <a:gd name="connsiteY12959" fmla="*/ 911572 h 6812607"/>
              <a:gd name="connsiteX12960" fmla="*/ 4628554 w 6682383"/>
              <a:gd name="connsiteY12960" fmla="*/ 919013 h 6812607"/>
              <a:gd name="connsiteX12961" fmla="*/ 4643437 w 6682383"/>
              <a:gd name="connsiteY12961" fmla="*/ 919013 h 6812607"/>
              <a:gd name="connsiteX12962" fmla="*/ 4658320 w 6682383"/>
              <a:gd name="connsiteY12962" fmla="*/ 926455 h 6812607"/>
              <a:gd name="connsiteX12963" fmla="*/ 4658320 w 6682383"/>
              <a:gd name="connsiteY12963" fmla="*/ 919013 h 6812607"/>
              <a:gd name="connsiteX12964" fmla="*/ 4673203 w 6682383"/>
              <a:gd name="connsiteY12964" fmla="*/ 919013 h 6812607"/>
              <a:gd name="connsiteX12965" fmla="*/ 4688086 w 6682383"/>
              <a:gd name="connsiteY12965" fmla="*/ 919013 h 6812607"/>
              <a:gd name="connsiteX12966" fmla="*/ 4702968 w 6682383"/>
              <a:gd name="connsiteY12966" fmla="*/ 922734 h 6812607"/>
              <a:gd name="connsiteX12967" fmla="*/ 4725293 w 6682383"/>
              <a:gd name="connsiteY12967" fmla="*/ 911572 h 6812607"/>
              <a:gd name="connsiteX12968" fmla="*/ 4732734 w 6682383"/>
              <a:gd name="connsiteY12968" fmla="*/ 900410 h 6812607"/>
              <a:gd name="connsiteX12969" fmla="*/ 4732734 w 6682383"/>
              <a:gd name="connsiteY12969" fmla="*/ 896689 h 6812607"/>
              <a:gd name="connsiteX12970" fmla="*/ 4725293 w 6682383"/>
              <a:gd name="connsiteY12970" fmla="*/ 885527 h 6812607"/>
              <a:gd name="connsiteX12971" fmla="*/ 4717851 w 6682383"/>
              <a:gd name="connsiteY12971" fmla="*/ 881806 h 6812607"/>
              <a:gd name="connsiteX12972" fmla="*/ 4706689 w 6682383"/>
              <a:gd name="connsiteY12972" fmla="*/ 881806 h 6812607"/>
              <a:gd name="connsiteX12973" fmla="*/ 4695527 w 6682383"/>
              <a:gd name="connsiteY12973" fmla="*/ 881806 h 6812607"/>
              <a:gd name="connsiteX12974" fmla="*/ 4695527 w 6682383"/>
              <a:gd name="connsiteY12974" fmla="*/ 889248 h 6812607"/>
              <a:gd name="connsiteX12975" fmla="*/ 4673203 w 6682383"/>
              <a:gd name="connsiteY12975" fmla="*/ 889248 h 6812607"/>
              <a:gd name="connsiteX12976" fmla="*/ 4680644 w 6682383"/>
              <a:gd name="connsiteY12976" fmla="*/ 881806 h 6812607"/>
              <a:gd name="connsiteX12977" fmla="*/ 4680644 w 6682383"/>
              <a:gd name="connsiteY12977" fmla="*/ 874365 h 6812607"/>
              <a:gd name="connsiteX12978" fmla="*/ 4688086 w 6682383"/>
              <a:gd name="connsiteY12978" fmla="*/ 874365 h 6812607"/>
              <a:gd name="connsiteX12979" fmla="*/ 4684365 w 6682383"/>
              <a:gd name="connsiteY12979" fmla="*/ 866923 h 6812607"/>
              <a:gd name="connsiteX12980" fmla="*/ 4680644 w 6682383"/>
              <a:gd name="connsiteY12980" fmla="*/ 866923 h 6812607"/>
              <a:gd name="connsiteX12981" fmla="*/ 4669482 w 6682383"/>
              <a:gd name="connsiteY12981" fmla="*/ 866923 h 6812607"/>
              <a:gd name="connsiteX12982" fmla="*/ 4673203 w 6682383"/>
              <a:gd name="connsiteY12982" fmla="*/ 874365 h 6812607"/>
              <a:gd name="connsiteX12983" fmla="*/ 4665761 w 6682383"/>
              <a:gd name="connsiteY12983" fmla="*/ 881806 h 6812607"/>
              <a:gd name="connsiteX12984" fmla="*/ 4665761 w 6682383"/>
              <a:gd name="connsiteY12984" fmla="*/ 874365 h 6812607"/>
              <a:gd name="connsiteX12985" fmla="*/ 4662041 w 6682383"/>
              <a:gd name="connsiteY12985" fmla="*/ 870644 h 6812607"/>
              <a:gd name="connsiteX12986" fmla="*/ 4658320 w 6682383"/>
              <a:gd name="connsiteY12986" fmla="*/ 866923 h 6812607"/>
              <a:gd name="connsiteX12987" fmla="*/ 4658320 w 6682383"/>
              <a:gd name="connsiteY12987" fmla="*/ 874365 h 6812607"/>
              <a:gd name="connsiteX12988" fmla="*/ 4658320 w 6682383"/>
              <a:gd name="connsiteY12988" fmla="*/ 881806 h 6812607"/>
              <a:gd name="connsiteX12989" fmla="*/ 4650879 w 6682383"/>
              <a:gd name="connsiteY12989" fmla="*/ 892968 h 6812607"/>
              <a:gd name="connsiteX12990" fmla="*/ 4643437 w 6682383"/>
              <a:gd name="connsiteY12990" fmla="*/ 896689 h 6812607"/>
              <a:gd name="connsiteX12991" fmla="*/ 4635996 w 6682383"/>
              <a:gd name="connsiteY12991" fmla="*/ 900410 h 6812607"/>
              <a:gd name="connsiteX12992" fmla="*/ 4628554 w 6682383"/>
              <a:gd name="connsiteY12992" fmla="*/ 904131 h 6812607"/>
              <a:gd name="connsiteX12993" fmla="*/ 4613672 w 6682383"/>
              <a:gd name="connsiteY12993" fmla="*/ 904131 h 6812607"/>
              <a:gd name="connsiteX12994" fmla="*/ 4606230 w 6682383"/>
              <a:gd name="connsiteY12994" fmla="*/ 904131 h 6812607"/>
              <a:gd name="connsiteX12995" fmla="*/ 4613672 w 6682383"/>
              <a:gd name="connsiteY12995" fmla="*/ 896689 h 6812607"/>
              <a:gd name="connsiteX12996" fmla="*/ 4591347 w 6682383"/>
              <a:gd name="connsiteY12996" fmla="*/ 896689 h 6812607"/>
              <a:gd name="connsiteX12997" fmla="*/ 4569023 w 6682383"/>
              <a:gd name="connsiteY12997" fmla="*/ 904131 h 6812607"/>
              <a:gd name="connsiteX12998" fmla="*/ 4554140 w 6682383"/>
              <a:gd name="connsiteY12998" fmla="*/ 911572 h 6812607"/>
              <a:gd name="connsiteX12999" fmla="*/ 4546699 w 6682383"/>
              <a:gd name="connsiteY12999" fmla="*/ 919013 h 6812607"/>
              <a:gd name="connsiteX13000" fmla="*/ 4539258 w 6682383"/>
              <a:gd name="connsiteY13000" fmla="*/ 911572 h 6812607"/>
              <a:gd name="connsiteX13001" fmla="*/ 4542978 w 6682383"/>
              <a:gd name="connsiteY13001" fmla="*/ 907851 h 6812607"/>
              <a:gd name="connsiteX13002" fmla="*/ 4546699 w 6682383"/>
              <a:gd name="connsiteY13002" fmla="*/ 904131 h 6812607"/>
              <a:gd name="connsiteX13003" fmla="*/ 4546699 w 6682383"/>
              <a:gd name="connsiteY13003" fmla="*/ 896689 h 6812607"/>
              <a:gd name="connsiteX13004" fmla="*/ 4554140 w 6682383"/>
              <a:gd name="connsiteY13004" fmla="*/ 889248 h 6812607"/>
              <a:gd name="connsiteX13005" fmla="*/ 4561582 w 6682383"/>
              <a:gd name="connsiteY13005" fmla="*/ 885527 h 6812607"/>
              <a:gd name="connsiteX13006" fmla="*/ 4569023 w 6682383"/>
              <a:gd name="connsiteY13006" fmla="*/ 889248 h 6812607"/>
              <a:gd name="connsiteX13007" fmla="*/ 4576465 w 6682383"/>
              <a:gd name="connsiteY13007" fmla="*/ 889248 h 6812607"/>
              <a:gd name="connsiteX13008" fmla="*/ 4576465 w 6682383"/>
              <a:gd name="connsiteY13008" fmla="*/ 874365 h 6812607"/>
              <a:gd name="connsiteX13009" fmla="*/ 4569023 w 6682383"/>
              <a:gd name="connsiteY13009" fmla="*/ 874365 h 6812607"/>
              <a:gd name="connsiteX13010" fmla="*/ 4561582 w 6682383"/>
              <a:gd name="connsiteY13010" fmla="*/ 881806 h 6812607"/>
              <a:gd name="connsiteX13011" fmla="*/ 4557861 w 6682383"/>
              <a:gd name="connsiteY13011" fmla="*/ 881806 h 6812607"/>
              <a:gd name="connsiteX13012" fmla="*/ 4546699 w 6682383"/>
              <a:gd name="connsiteY13012" fmla="*/ 881806 h 6812607"/>
              <a:gd name="connsiteX13013" fmla="*/ 4539258 w 6682383"/>
              <a:gd name="connsiteY13013" fmla="*/ 874365 h 6812607"/>
              <a:gd name="connsiteX13014" fmla="*/ 4539258 w 6682383"/>
              <a:gd name="connsiteY13014" fmla="*/ 844599 h 6812607"/>
              <a:gd name="connsiteX13015" fmla="*/ 4524375 w 6682383"/>
              <a:gd name="connsiteY13015" fmla="*/ 829716 h 6812607"/>
              <a:gd name="connsiteX13016" fmla="*/ 4513213 w 6682383"/>
              <a:gd name="connsiteY13016" fmla="*/ 825996 h 6812607"/>
              <a:gd name="connsiteX13017" fmla="*/ 3841626 w 6682383"/>
              <a:gd name="connsiteY13017" fmla="*/ 825996 h 6812607"/>
              <a:gd name="connsiteX13018" fmla="*/ 3847207 w 6682383"/>
              <a:gd name="connsiteY13018" fmla="*/ 829716 h 6812607"/>
              <a:gd name="connsiteX13019" fmla="*/ 3836045 w 6682383"/>
              <a:gd name="connsiteY13019" fmla="*/ 844599 h 6812607"/>
              <a:gd name="connsiteX13020" fmla="*/ 3813721 w 6682383"/>
              <a:gd name="connsiteY13020" fmla="*/ 844599 h 6812607"/>
              <a:gd name="connsiteX13021" fmla="*/ 3817441 w 6682383"/>
              <a:gd name="connsiteY13021" fmla="*/ 829716 h 6812607"/>
              <a:gd name="connsiteX13022" fmla="*/ 3832325 w 6682383"/>
              <a:gd name="connsiteY13022" fmla="*/ 829716 h 6812607"/>
              <a:gd name="connsiteX13023" fmla="*/ 3839766 w 6682383"/>
              <a:gd name="connsiteY13023" fmla="*/ 829716 h 6812607"/>
              <a:gd name="connsiteX13024" fmla="*/ 3841626 w 6682383"/>
              <a:gd name="connsiteY13024" fmla="*/ 825996 h 6812607"/>
              <a:gd name="connsiteX13025" fmla="*/ 3683496 w 6682383"/>
              <a:gd name="connsiteY13025" fmla="*/ 822275 h 6812607"/>
              <a:gd name="connsiteX13026" fmla="*/ 3690938 w 6682383"/>
              <a:gd name="connsiteY13026" fmla="*/ 822275 h 6812607"/>
              <a:gd name="connsiteX13027" fmla="*/ 3683496 w 6682383"/>
              <a:gd name="connsiteY13027" fmla="*/ 829716 h 6812607"/>
              <a:gd name="connsiteX13028" fmla="*/ 4059287 w 6682383"/>
              <a:gd name="connsiteY13028" fmla="*/ 820415 h 6812607"/>
              <a:gd name="connsiteX13029" fmla="*/ 4048125 w 6682383"/>
              <a:gd name="connsiteY13029" fmla="*/ 829716 h 6812607"/>
              <a:gd name="connsiteX13030" fmla="*/ 4040684 w 6682383"/>
              <a:gd name="connsiteY13030" fmla="*/ 837158 h 6812607"/>
              <a:gd name="connsiteX13031" fmla="*/ 4033242 w 6682383"/>
              <a:gd name="connsiteY13031" fmla="*/ 837158 h 6812607"/>
              <a:gd name="connsiteX13032" fmla="*/ 4018359 w 6682383"/>
              <a:gd name="connsiteY13032" fmla="*/ 837158 h 6812607"/>
              <a:gd name="connsiteX13033" fmla="*/ 3996035 w 6682383"/>
              <a:gd name="connsiteY13033" fmla="*/ 859482 h 6812607"/>
              <a:gd name="connsiteX13034" fmla="*/ 3996035 w 6682383"/>
              <a:gd name="connsiteY13034" fmla="*/ 874365 h 6812607"/>
              <a:gd name="connsiteX13035" fmla="*/ 4003477 w 6682383"/>
              <a:gd name="connsiteY13035" fmla="*/ 874365 h 6812607"/>
              <a:gd name="connsiteX13036" fmla="*/ 4010918 w 6682383"/>
              <a:gd name="connsiteY13036" fmla="*/ 866923 h 6812607"/>
              <a:gd name="connsiteX13037" fmla="*/ 4033242 w 6682383"/>
              <a:gd name="connsiteY13037" fmla="*/ 866923 h 6812607"/>
              <a:gd name="connsiteX13038" fmla="*/ 4040684 w 6682383"/>
              <a:gd name="connsiteY13038" fmla="*/ 859482 h 6812607"/>
              <a:gd name="connsiteX13039" fmla="*/ 4044404 w 6682383"/>
              <a:gd name="connsiteY13039" fmla="*/ 859482 h 6812607"/>
              <a:gd name="connsiteX13040" fmla="*/ 4051846 w 6682383"/>
              <a:gd name="connsiteY13040" fmla="*/ 859482 h 6812607"/>
              <a:gd name="connsiteX13041" fmla="*/ 4055566 w 6682383"/>
              <a:gd name="connsiteY13041" fmla="*/ 855761 h 6812607"/>
              <a:gd name="connsiteX13042" fmla="*/ 4059287 w 6682383"/>
              <a:gd name="connsiteY13042" fmla="*/ 852041 h 6812607"/>
              <a:gd name="connsiteX13043" fmla="*/ 4070449 w 6682383"/>
              <a:gd name="connsiteY13043" fmla="*/ 852041 h 6812607"/>
              <a:gd name="connsiteX13044" fmla="*/ 4077891 w 6682383"/>
              <a:gd name="connsiteY13044" fmla="*/ 859482 h 6812607"/>
              <a:gd name="connsiteX13045" fmla="*/ 4077891 w 6682383"/>
              <a:gd name="connsiteY13045" fmla="*/ 852041 h 6812607"/>
              <a:gd name="connsiteX13046" fmla="*/ 4077891 w 6682383"/>
              <a:gd name="connsiteY13046" fmla="*/ 837158 h 6812607"/>
              <a:gd name="connsiteX13047" fmla="*/ 4059287 w 6682383"/>
              <a:gd name="connsiteY13047" fmla="*/ 820415 h 6812607"/>
              <a:gd name="connsiteX13048" fmla="*/ 6027539 w 6682383"/>
              <a:gd name="connsiteY13048" fmla="*/ 814834 h 6812607"/>
              <a:gd name="connsiteX13049" fmla="*/ 6031260 w 6682383"/>
              <a:gd name="connsiteY13049" fmla="*/ 818554 h 6812607"/>
              <a:gd name="connsiteX13050" fmla="*/ 6034980 w 6682383"/>
              <a:gd name="connsiteY13050" fmla="*/ 822275 h 6812607"/>
              <a:gd name="connsiteX13051" fmla="*/ 6027539 w 6682383"/>
              <a:gd name="connsiteY13051" fmla="*/ 822275 h 6812607"/>
              <a:gd name="connsiteX13052" fmla="*/ 6027539 w 6682383"/>
              <a:gd name="connsiteY13052" fmla="*/ 814834 h 6812607"/>
              <a:gd name="connsiteX13053" fmla="*/ 5960566 w 6682383"/>
              <a:gd name="connsiteY13053" fmla="*/ 814834 h 6812607"/>
              <a:gd name="connsiteX13054" fmla="*/ 5960566 w 6682383"/>
              <a:gd name="connsiteY13054" fmla="*/ 822275 h 6812607"/>
              <a:gd name="connsiteX13055" fmla="*/ 5968008 w 6682383"/>
              <a:gd name="connsiteY13055" fmla="*/ 822275 h 6812607"/>
              <a:gd name="connsiteX13056" fmla="*/ 5960566 w 6682383"/>
              <a:gd name="connsiteY13056" fmla="*/ 814834 h 6812607"/>
              <a:gd name="connsiteX13057" fmla="*/ 4580185 w 6682383"/>
              <a:gd name="connsiteY13057" fmla="*/ 814834 h 6812607"/>
              <a:gd name="connsiteX13058" fmla="*/ 4576465 w 6682383"/>
              <a:gd name="connsiteY13058" fmla="*/ 822275 h 6812607"/>
              <a:gd name="connsiteX13059" fmla="*/ 4583906 w 6682383"/>
              <a:gd name="connsiteY13059" fmla="*/ 822275 h 6812607"/>
              <a:gd name="connsiteX13060" fmla="*/ 4583906 w 6682383"/>
              <a:gd name="connsiteY13060" fmla="*/ 814834 h 6812607"/>
              <a:gd name="connsiteX13061" fmla="*/ 4580185 w 6682383"/>
              <a:gd name="connsiteY13061" fmla="*/ 814834 h 6812607"/>
              <a:gd name="connsiteX13062" fmla="*/ 4420195 w 6682383"/>
              <a:gd name="connsiteY13062" fmla="*/ 814834 h 6812607"/>
              <a:gd name="connsiteX13063" fmla="*/ 4420195 w 6682383"/>
              <a:gd name="connsiteY13063" fmla="*/ 824135 h 6812607"/>
              <a:gd name="connsiteX13064" fmla="*/ 4420195 w 6682383"/>
              <a:gd name="connsiteY13064" fmla="*/ 829716 h 6812607"/>
              <a:gd name="connsiteX13065" fmla="*/ 4427636 w 6682383"/>
              <a:gd name="connsiteY13065" fmla="*/ 829716 h 6812607"/>
              <a:gd name="connsiteX13066" fmla="*/ 2917031 w 6682383"/>
              <a:gd name="connsiteY13066" fmla="*/ 814834 h 6812607"/>
              <a:gd name="connsiteX13067" fmla="*/ 2924473 w 6682383"/>
              <a:gd name="connsiteY13067" fmla="*/ 814834 h 6812607"/>
              <a:gd name="connsiteX13068" fmla="*/ 2924473 w 6682383"/>
              <a:gd name="connsiteY13068" fmla="*/ 822275 h 6812607"/>
              <a:gd name="connsiteX13069" fmla="*/ 2909590 w 6682383"/>
              <a:gd name="connsiteY13069" fmla="*/ 837158 h 6812607"/>
              <a:gd name="connsiteX13070" fmla="*/ 2894707 w 6682383"/>
              <a:gd name="connsiteY13070" fmla="*/ 837158 h 6812607"/>
              <a:gd name="connsiteX13071" fmla="*/ 2902148 w 6682383"/>
              <a:gd name="connsiteY13071" fmla="*/ 833437 h 6812607"/>
              <a:gd name="connsiteX13072" fmla="*/ 2909590 w 6682383"/>
              <a:gd name="connsiteY13072" fmla="*/ 822275 h 6812607"/>
              <a:gd name="connsiteX13073" fmla="*/ 2917031 w 6682383"/>
              <a:gd name="connsiteY13073" fmla="*/ 814834 h 6812607"/>
              <a:gd name="connsiteX13074" fmla="*/ 6161484 w 6682383"/>
              <a:gd name="connsiteY13074" fmla="*/ 807392 h 6812607"/>
              <a:gd name="connsiteX13075" fmla="*/ 6168926 w 6682383"/>
              <a:gd name="connsiteY13075" fmla="*/ 807392 h 6812607"/>
              <a:gd name="connsiteX13076" fmla="*/ 6161484 w 6682383"/>
              <a:gd name="connsiteY13076" fmla="*/ 814834 h 6812607"/>
              <a:gd name="connsiteX13077" fmla="*/ 4457402 w 6682383"/>
              <a:gd name="connsiteY13077" fmla="*/ 807392 h 6812607"/>
              <a:gd name="connsiteX13078" fmla="*/ 4442519 w 6682383"/>
              <a:gd name="connsiteY13078" fmla="*/ 814834 h 6812607"/>
              <a:gd name="connsiteX13079" fmla="*/ 4435078 w 6682383"/>
              <a:gd name="connsiteY13079" fmla="*/ 814834 h 6812607"/>
              <a:gd name="connsiteX13080" fmla="*/ 4435078 w 6682383"/>
              <a:gd name="connsiteY13080" fmla="*/ 822275 h 6812607"/>
              <a:gd name="connsiteX13081" fmla="*/ 4442519 w 6682383"/>
              <a:gd name="connsiteY13081" fmla="*/ 814834 h 6812607"/>
              <a:gd name="connsiteX13082" fmla="*/ 4449961 w 6682383"/>
              <a:gd name="connsiteY13082" fmla="*/ 814834 h 6812607"/>
              <a:gd name="connsiteX13083" fmla="*/ 4464843 w 6682383"/>
              <a:gd name="connsiteY13083" fmla="*/ 818554 h 6812607"/>
              <a:gd name="connsiteX13084" fmla="*/ 4464843 w 6682383"/>
              <a:gd name="connsiteY13084" fmla="*/ 829716 h 6812607"/>
              <a:gd name="connsiteX13085" fmla="*/ 4479726 w 6682383"/>
              <a:gd name="connsiteY13085" fmla="*/ 829716 h 6812607"/>
              <a:gd name="connsiteX13086" fmla="*/ 4490888 w 6682383"/>
              <a:gd name="connsiteY13086" fmla="*/ 822275 h 6812607"/>
              <a:gd name="connsiteX13087" fmla="*/ 4494609 w 6682383"/>
              <a:gd name="connsiteY13087" fmla="*/ 814834 h 6812607"/>
              <a:gd name="connsiteX13088" fmla="*/ 4487168 w 6682383"/>
              <a:gd name="connsiteY13088" fmla="*/ 814834 h 6812607"/>
              <a:gd name="connsiteX13089" fmla="*/ 4479726 w 6682383"/>
              <a:gd name="connsiteY13089" fmla="*/ 811113 h 6812607"/>
              <a:gd name="connsiteX13090" fmla="*/ 4479726 w 6682383"/>
              <a:gd name="connsiteY13090" fmla="*/ 807392 h 6812607"/>
              <a:gd name="connsiteX13091" fmla="*/ 4457402 w 6682383"/>
              <a:gd name="connsiteY13091" fmla="*/ 807392 h 6812607"/>
              <a:gd name="connsiteX13092" fmla="*/ 4368105 w 6682383"/>
              <a:gd name="connsiteY13092" fmla="*/ 807392 h 6812607"/>
              <a:gd name="connsiteX13093" fmla="*/ 4360664 w 6682383"/>
              <a:gd name="connsiteY13093" fmla="*/ 814834 h 6812607"/>
              <a:gd name="connsiteX13094" fmla="*/ 4345781 w 6682383"/>
              <a:gd name="connsiteY13094" fmla="*/ 814834 h 6812607"/>
              <a:gd name="connsiteX13095" fmla="*/ 4342061 w 6682383"/>
              <a:gd name="connsiteY13095" fmla="*/ 818554 h 6812607"/>
              <a:gd name="connsiteX13096" fmla="*/ 4338340 w 6682383"/>
              <a:gd name="connsiteY13096" fmla="*/ 822275 h 6812607"/>
              <a:gd name="connsiteX13097" fmla="*/ 4327178 w 6682383"/>
              <a:gd name="connsiteY13097" fmla="*/ 822275 h 6812607"/>
              <a:gd name="connsiteX13098" fmla="*/ 4319736 w 6682383"/>
              <a:gd name="connsiteY13098" fmla="*/ 822275 h 6812607"/>
              <a:gd name="connsiteX13099" fmla="*/ 4323457 w 6682383"/>
              <a:gd name="connsiteY13099" fmla="*/ 829716 h 6812607"/>
              <a:gd name="connsiteX13100" fmla="*/ 4330898 w 6682383"/>
              <a:gd name="connsiteY13100" fmla="*/ 844599 h 6812607"/>
              <a:gd name="connsiteX13101" fmla="*/ 4345781 w 6682383"/>
              <a:gd name="connsiteY13101" fmla="*/ 844599 h 6812607"/>
              <a:gd name="connsiteX13102" fmla="*/ 4345781 w 6682383"/>
              <a:gd name="connsiteY13102" fmla="*/ 833437 h 6812607"/>
              <a:gd name="connsiteX13103" fmla="*/ 4345781 w 6682383"/>
              <a:gd name="connsiteY13103" fmla="*/ 829716 h 6812607"/>
              <a:gd name="connsiteX13104" fmla="*/ 4353223 w 6682383"/>
              <a:gd name="connsiteY13104" fmla="*/ 829716 h 6812607"/>
              <a:gd name="connsiteX13105" fmla="*/ 4360664 w 6682383"/>
              <a:gd name="connsiteY13105" fmla="*/ 825996 h 6812607"/>
              <a:gd name="connsiteX13106" fmla="*/ 4360664 w 6682383"/>
              <a:gd name="connsiteY13106" fmla="*/ 837158 h 6812607"/>
              <a:gd name="connsiteX13107" fmla="*/ 4353223 w 6682383"/>
              <a:gd name="connsiteY13107" fmla="*/ 840879 h 6812607"/>
              <a:gd name="connsiteX13108" fmla="*/ 4360664 w 6682383"/>
              <a:gd name="connsiteY13108" fmla="*/ 844599 h 6812607"/>
              <a:gd name="connsiteX13109" fmla="*/ 4397871 w 6682383"/>
              <a:gd name="connsiteY13109" fmla="*/ 829716 h 6812607"/>
              <a:gd name="connsiteX13110" fmla="*/ 4390430 w 6682383"/>
              <a:gd name="connsiteY13110" fmla="*/ 822275 h 6812607"/>
              <a:gd name="connsiteX13111" fmla="*/ 4375547 w 6682383"/>
              <a:gd name="connsiteY13111" fmla="*/ 829716 h 6812607"/>
              <a:gd name="connsiteX13112" fmla="*/ 4368105 w 6682383"/>
              <a:gd name="connsiteY13112" fmla="*/ 822275 h 6812607"/>
              <a:gd name="connsiteX13113" fmla="*/ 4368105 w 6682383"/>
              <a:gd name="connsiteY13113" fmla="*/ 814834 h 6812607"/>
              <a:gd name="connsiteX13114" fmla="*/ 4368105 w 6682383"/>
              <a:gd name="connsiteY13114" fmla="*/ 807392 h 6812607"/>
              <a:gd name="connsiteX13115" fmla="*/ 4383918 w 6682383"/>
              <a:gd name="connsiteY13115" fmla="*/ 802741 h 6812607"/>
              <a:gd name="connsiteX13116" fmla="*/ 4382988 w 6682383"/>
              <a:gd name="connsiteY13116" fmla="*/ 807392 h 6812607"/>
              <a:gd name="connsiteX13117" fmla="*/ 4382988 w 6682383"/>
              <a:gd name="connsiteY13117" fmla="*/ 814834 h 6812607"/>
              <a:gd name="connsiteX13118" fmla="*/ 4390430 w 6682383"/>
              <a:gd name="connsiteY13118" fmla="*/ 807392 h 6812607"/>
              <a:gd name="connsiteX13119" fmla="*/ 4386709 w 6682383"/>
              <a:gd name="connsiteY13119" fmla="*/ 803672 h 6812607"/>
              <a:gd name="connsiteX13120" fmla="*/ 4383918 w 6682383"/>
              <a:gd name="connsiteY13120" fmla="*/ 802741 h 6812607"/>
              <a:gd name="connsiteX13121" fmla="*/ 6101953 w 6682383"/>
              <a:gd name="connsiteY13121" fmla="*/ 799951 h 6812607"/>
              <a:gd name="connsiteX13122" fmla="*/ 6116836 w 6682383"/>
              <a:gd name="connsiteY13122" fmla="*/ 799951 h 6812607"/>
              <a:gd name="connsiteX13123" fmla="*/ 6131718 w 6682383"/>
              <a:gd name="connsiteY13123" fmla="*/ 807392 h 6812607"/>
              <a:gd name="connsiteX13124" fmla="*/ 6116836 w 6682383"/>
              <a:gd name="connsiteY13124" fmla="*/ 807392 h 6812607"/>
              <a:gd name="connsiteX13125" fmla="*/ 6064746 w 6682383"/>
              <a:gd name="connsiteY13125" fmla="*/ 799951 h 6812607"/>
              <a:gd name="connsiteX13126" fmla="*/ 6072187 w 6682383"/>
              <a:gd name="connsiteY13126" fmla="*/ 807392 h 6812607"/>
              <a:gd name="connsiteX13127" fmla="*/ 6064746 w 6682383"/>
              <a:gd name="connsiteY13127" fmla="*/ 807392 h 6812607"/>
              <a:gd name="connsiteX13128" fmla="*/ 4509492 w 6682383"/>
              <a:gd name="connsiteY13128" fmla="*/ 799951 h 6812607"/>
              <a:gd name="connsiteX13129" fmla="*/ 4502051 w 6682383"/>
              <a:gd name="connsiteY13129" fmla="*/ 807392 h 6812607"/>
              <a:gd name="connsiteX13130" fmla="*/ 4502051 w 6682383"/>
              <a:gd name="connsiteY13130" fmla="*/ 822275 h 6812607"/>
              <a:gd name="connsiteX13131" fmla="*/ 4509492 w 6682383"/>
              <a:gd name="connsiteY13131" fmla="*/ 814834 h 6812607"/>
              <a:gd name="connsiteX13132" fmla="*/ 4516933 w 6682383"/>
              <a:gd name="connsiteY13132" fmla="*/ 807392 h 6812607"/>
              <a:gd name="connsiteX13133" fmla="*/ 4516933 w 6682383"/>
              <a:gd name="connsiteY13133" fmla="*/ 799951 h 6812607"/>
              <a:gd name="connsiteX13134" fmla="*/ 4353223 w 6682383"/>
              <a:gd name="connsiteY13134" fmla="*/ 799951 h 6812607"/>
              <a:gd name="connsiteX13135" fmla="*/ 4353223 w 6682383"/>
              <a:gd name="connsiteY13135" fmla="*/ 807392 h 6812607"/>
              <a:gd name="connsiteX13136" fmla="*/ 4356943 w 6682383"/>
              <a:gd name="connsiteY13136" fmla="*/ 803672 h 6812607"/>
              <a:gd name="connsiteX13137" fmla="*/ 4353223 w 6682383"/>
              <a:gd name="connsiteY13137" fmla="*/ 799951 h 6812607"/>
              <a:gd name="connsiteX13138" fmla="*/ 3739307 w 6682383"/>
              <a:gd name="connsiteY13138" fmla="*/ 799951 h 6812607"/>
              <a:gd name="connsiteX13139" fmla="*/ 3743028 w 6682383"/>
              <a:gd name="connsiteY13139" fmla="*/ 807392 h 6812607"/>
              <a:gd name="connsiteX13140" fmla="*/ 3735586 w 6682383"/>
              <a:gd name="connsiteY13140" fmla="*/ 807392 h 6812607"/>
              <a:gd name="connsiteX13141" fmla="*/ 3728145 w 6682383"/>
              <a:gd name="connsiteY13141" fmla="*/ 807392 h 6812607"/>
              <a:gd name="connsiteX13142" fmla="*/ 3739307 w 6682383"/>
              <a:gd name="connsiteY13142" fmla="*/ 799951 h 6812607"/>
              <a:gd name="connsiteX13143" fmla="*/ 3348633 w 6682383"/>
              <a:gd name="connsiteY13143" fmla="*/ 799951 h 6812607"/>
              <a:gd name="connsiteX13144" fmla="*/ 3318868 w 6682383"/>
              <a:gd name="connsiteY13144" fmla="*/ 814834 h 6812607"/>
              <a:gd name="connsiteX13145" fmla="*/ 3303984 w 6682383"/>
              <a:gd name="connsiteY13145" fmla="*/ 814834 h 6812607"/>
              <a:gd name="connsiteX13146" fmla="*/ 3289101 w 6682383"/>
              <a:gd name="connsiteY13146" fmla="*/ 825996 h 6812607"/>
              <a:gd name="connsiteX13147" fmla="*/ 3281661 w 6682383"/>
              <a:gd name="connsiteY13147" fmla="*/ 837158 h 6812607"/>
              <a:gd name="connsiteX13148" fmla="*/ 3289101 w 6682383"/>
              <a:gd name="connsiteY13148" fmla="*/ 837158 h 6812607"/>
              <a:gd name="connsiteX13149" fmla="*/ 3303984 w 6682383"/>
              <a:gd name="connsiteY13149" fmla="*/ 829716 h 6812607"/>
              <a:gd name="connsiteX13150" fmla="*/ 3333751 w 6682383"/>
              <a:gd name="connsiteY13150" fmla="*/ 814834 h 6812607"/>
              <a:gd name="connsiteX13151" fmla="*/ 3356074 w 6682383"/>
              <a:gd name="connsiteY13151" fmla="*/ 807392 h 6812607"/>
              <a:gd name="connsiteX13152" fmla="*/ 3363516 w 6682383"/>
              <a:gd name="connsiteY13152" fmla="*/ 799951 h 6812607"/>
              <a:gd name="connsiteX13153" fmla="*/ 3251895 w 6682383"/>
              <a:gd name="connsiteY13153" fmla="*/ 799951 h 6812607"/>
              <a:gd name="connsiteX13154" fmla="*/ 3244454 w 6682383"/>
              <a:gd name="connsiteY13154" fmla="*/ 807392 h 6812607"/>
              <a:gd name="connsiteX13155" fmla="*/ 3251895 w 6682383"/>
              <a:gd name="connsiteY13155" fmla="*/ 807392 h 6812607"/>
              <a:gd name="connsiteX13156" fmla="*/ 3158877 w 6682383"/>
              <a:gd name="connsiteY13156" fmla="*/ 799951 h 6812607"/>
              <a:gd name="connsiteX13157" fmla="*/ 3155156 w 6682383"/>
              <a:gd name="connsiteY13157" fmla="*/ 807392 h 6812607"/>
              <a:gd name="connsiteX13158" fmla="*/ 3162598 w 6682383"/>
              <a:gd name="connsiteY13158" fmla="*/ 807392 h 6812607"/>
              <a:gd name="connsiteX13159" fmla="*/ 3170039 w 6682383"/>
              <a:gd name="connsiteY13159" fmla="*/ 807392 h 6812607"/>
              <a:gd name="connsiteX13160" fmla="*/ 3162598 w 6682383"/>
              <a:gd name="connsiteY13160" fmla="*/ 799951 h 6812607"/>
              <a:gd name="connsiteX13161" fmla="*/ 3158877 w 6682383"/>
              <a:gd name="connsiteY13161" fmla="*/ 799951 h 6812607"/>
              <a:gd name="connsiteX13162" fmla="*/ 2656582 w 6682383"/>
              <a:gd name="connsiteY13162" fmla="*/ 799951 h 6812607"/>
              <a:gd name="connsiteX13163" fmla="*/ 2664023 w 6682383"/>
              <a:gd name="connsiteY13163" fmla="*/ 799951 h 6812607"/>
              <a:gd name="connsiteX13164" fmla="*/ 2660303 w 6682383"/>
              <a:gd name="connsiteY13164" fmla="*/ 807392 h 6812607"/>
              <a:gd name="connsiteX13165" fmla="*/ 2656582 w 6682383"/>
              <a:gd name="connsiteY13165" fmla="*/ 807392 h 6812607"/>
              <a:gd name="connsiteX13166" fmla="*/ 3937434 w 6682383"/>
              <a:gd name="connsiteY13166" fmla="*/ 794370 h 6812607"/>
              <a:gd name="connsiteX13167" fmla="*/ 3943945 w 6682383"/>
              <a:gd name="connsiteY13167" fmla="*/ 796230 h 6812607"/>
              <a:gd name="connsiteX13168" fmla="*/ 3951387 w 6682383"/>
              <a:gd name="connsiteY13168" fmla="*/ 807392 h 6812607"/>
              <a:gd name="connsiteX13169" fmla="*/ 3943945 w 6682383"/>
              <a:gd name="connsiteY13169" fmla="*/ 807392 h 6812607"/>
              <a:gd name="connsiteX13170" fmla="*/ 3936504 w 6682383"/>
              <a:gd name="connsiteY13170" fmla="*/ 799951 h 6812607"/>
              <a:gd name="connsiteX13171" fmla="*/ 3921622 w 6682383"/>
              <a:gd name="connsiteY13171" fmla="*/ 799951 h 6812607"/>
              <a:gd name="connsiteX13172" fmla="*/ 3932783 w 6682383"/>
              <a:gd name="connsiteY13172" fmla="*/ 796230 h 6812607"/>
              <a:gd name="connsiteX13173" fmla="*/ 3937434 w 6682383"/>
              <a:gd name="connsiteY13173" fmla="*/ 794370 h 6812607"/>
              <a:gd name="connsiteX13174" fmla="*/ 4792265 w 6682383"/>
              <a:gd name="connsiteY13174" fmla="*/ 792509 h 6812607"/>
              <a:gd name="connsiteX13175" fmla="*/ 4795986 w 6682383"/>
              <a:gd name="connsiteY13175" fmla="*/ 796230 h 6812607"/>
              <a:gd name="connsiteX13176" fmla="*/ 4799707 w 6682383"/>
              <a:gd name="connsiteY13176" fmla="*/ 799951 h 6812607"/>
              <a:gd name="connsiteX13177" fmla="*/ 4799707 w 6682383"/>
              <a:gd name="connsiteY13177" fmla="*/ 796230 h 6812607"/>
              <a:gd name="connsiteX13178" fmla="*/ 4792265 w 6682383"/>
              <a:gd name="connsiteY13178" fmla="*/ 792509 h 6812607"/>
              <a:gd name="connsiteX13179" fmla="*/ 3973711 w 6682383"/>
              <a:gd name="connsiteY13179" fmla="*/ 792509 h 6812607"/>
              <a:gd name="connsiteX13180" fmla="*/ 3981152 w 6682383"/>
              <a:gd name="connsiteY13180" fmla="*/ 799951 h 6812607"/>
              <a:gd name="connsiteX13181" fmla="*/ 3973711 w 6682383"/>
              <a:gd name="connsiteY13181" fmla="*/ 799951 h 6812607"/>
              <a:gd name="connsiteX13182" fmla="*/ 3966270 w 6682383"/>
              <a:gd name="connsiteY13182" fmla="*/ 799951 h 6812607"/>
              <a:gd name="connsiteX13183" fmla="*/ 3973711 w 6682383"/>
              <a:gd name="connsiteY13183" fmla="*/ 792509 h 6812607"/>
              <a:gd name="connsiteX13184" fmla="*/ 3274219 w 6682383"/>
              <a:gd name="connsiteY13184" fmla="*/ 792509 h 6812607"/>
              <a:gd name="connsiteX13185" fmla="*/ 3266777 w 6682383"/>
              <a:gd name="connsiteY13185" fmla="*/ 799951 h 6812607"/>
              <a:gd name="connsiteX13186" fmla="*/ 3274219 w 6682383"/>
              <a:gd name="connsiteY13186" fmla="*/ 799951 h 6812607"/>
              <a:gd name="connsiteX13187" fmla="*/ 3281661 w 6682383"/>
              <a:gd name="connsiteY13187" fmla="*/ 792509 h 6812607"/>
              <a:gd name="connsiteX13188" fmla="*/ 3274219 w 6682383"/>
              <a:gd name="connsiteY13188" fmla="*/ 792509 h 6812607"/>
              <a:gd name="connsiteX13189" fmla="*/ 3002607 w 6682383"/>
              <a:gd name="connsiteY13189" fmla="*/ 792509 h 6812607"/>
              <a:gd name="connsiteX13190" fmla="*/ 3006328 w 6682383"/>
              <a:gd name="connsiteY13190" fmla="*/ 799951 h 6812607"/>
              <a:gd name="connsiteX13191" fmla="*/ 2998887 w 6682383"/>
              <a:gd name="connsiteY13191" fmla="*/ 799951 h 6812607"/>
              <a:gd name="connsiteX13192" fmla="*/ 3002607 w 6682383"/>
              <a:gd name="connsiteY13192" fmla="*/ 792509 h 6812607"/>
              <a:gd name="connsiteX13193" fmla="*/ 2924473 w 6682383"/>
              <a:gd name="connsiteY13193" fmla="*/ 792509 h 6812607"/>
              <a:gd name="connsiteX13194" fmla="*/ 2909590 w 6682383"/>
              <a:gd name="connsiteY13194" fmla="*/ 807392 h 6812607"/>
              <a:gd name="connsiteX13195" fmla="*/ 2894707 w 6682383"/>
              <a:gd name="connsiteY13195" fmla="*/ 814834 h 6812607"/>
              <a:gd name="connsiteX13196" fmla="*/ 2887266 w 6682383"/>
              <a:gd name="connsiteY13196" fmla="*/ 814834 h 6812607"/>
              <a:gd name="connsiteX13197" fmla="*/ 2894707 w 6682383"/>
              <a:gd name="connsiteY13197" fmla="*/ 807392 h 6812607"/>
              <a:gd name="connsiteX13198" fmla="*/ 2902148 w 6682383"/>
              <a:gd name="connsiteY13198" fmla="*/ 799951 h 6812607"/>
              <a:gd name="connsiteX13199" fmla="*/ 4911328 w 6682383"/>
              <a:gd name="connsiteY13199" fmla="*/ 785068 h 6812607"/>
              <a:gd name="connsiteX13200" fmla="*/ 4903886 w 6682383"/>
              <a:gd name="connsiteY13200" fmla="*/ 792509 h 6812607"/>
              <a:gd name="connsiteX13201" fmla="*/ 4911328 w 6682383"/>
              <a:gd name="connsiteY13201" fmla="*/ 792509 h 6812607"/>
              <a:gd name="connsiteX13202" fmla="*/ 4911328 w 6682383"/>
              <a:gd name="connsiteY13202" fmla="*/ 799951 h 6812607"/>
              <a:gd name="connsiteX13203" fmla="*/ 4918769 w 6682383"/>
              <a:gd name="connsiteY13203" fmla="*/ 792509 h 6812607"/>
              <a:gd name="connsiteX13204" fmla="*/ 4141143 w 6682383"/>
              <a:gd name="connsiteY13204" fmla="*/ 785068 h 6812607"/>
              <a:gd name="connsiteX13205" fmla="*/ 4143003 w 6682383"/>
              <a:gd name="connsiteY13205" fmla="*/ 785068 h 6812607"/>
              <a:gd name="connsiteX13206" fmla="*/ 4144863 w 6682383"/>
              <a:gd name="connsiteY13206" fmla="*/ 785068 h 6812607"/>
              <a:gd name="connsiteX13207" fmla="*/ 4144863 w 6682383"/>
              <a:gd name="connsiteY13207" fmla="*/ 792509 h 6812607"/>
              <a:gd name="connsiteX13208" fmla="*/ 4141143 w 6682383"/>
              <a:gd name="connsiteY13208" fmla="*/ 785068 h 6812607"/>
              <a:gd name="connsiteX13209" fmla="*/ 2850058 w 6682383"/>
              <a:gd name="connsiteY13209" fmla="*/ 785068 h 6812607"/>
              <a:gd name="connsiteX13210" fmla="*/ 2842617 w 6682383"/>
              <a:gd name="connsiteY13210" fmla="*/ 799951 h 6812607"/>
              <a:gd name="connsiteX13211" fmla="*/ 2850058 w 6682383"/>
              <a:gd name="connsiteY13211" fmla="*/ 792509 h 6812607"/>
              <a:gd name="connsiteX13212" fmla="*/ 4634368 w 6682383"/>
              <a:gd name="connsiteY13212" fmla="*/ 782743 h 6812607"/>
              <a:gd name="connsiteX13213" fmla="*/ 4632275 w 6682383"/>
              <a:gd name="connsiteY13213" fmla="*/ 785068 h 6812607"/>
              <a:gd name="connsiteX13214" fmla="*/ 4643437 w 6682383"/>
              <a:gd name="connsiteY13214" fmla="*/ 799951 h 6812607"/>
              <a:gd name="connsiteX13215" fmla="*/ 4665761 w 6682383"/>
              <a:gd name="connsiteY13215" fmla="*/ 799951 h 6812607"/>
              <a:gd name="connsiteX13216" fmla="*/ 4665761 w 6682383"/>
              <a:gd name="connsiteY13216" fmla="*/ 792509 h 6812607"/>
              <a:gd name="connsiteX13217" fmla="*/ 4665761 w 6682383"/>
              <a:gd name="connsiteY13217" fmla="*/ 785068 h 6812607"/>
              <a:gd name="connsiteX13218" fmla="*/ 4658320 w 6682383"/>
              <a:gd name="connsiteY13218" fmla="*/ 792509 h 6812607"/>
              <a:gd name="connsiteX13219" fmla="*/ 4643437 w 6682383"/>
              <a:gd name="connsiteY13219" fmla="*/ 792509 h 6812607"/>
              <a:gd name="connsiteX13220" fmla="*/ 4634368 w 6682383"/>
              <a:gd name="connsiteY13220" fmla="*/ 782743 h 6812607"/>
              <a:gd name="connsiteX13221" fmla="*/ 4539258 w 6682383"/>
              <a:gd name="connsiteY13221" fmla="*/ 780417 h 6812607"/>
              <a:gd name="connsiteX13222" fmla="*/ 4531816 w 6682383"/>
              <a:gd name="connsiteY13222" fmla="*/ 781347 h 6812607"/>
              <a:gd name="connsiteX13223" fmla="*/ 4524375 w 6682383"/>
              <a:gd name="connsiteY13223" fmla="*/ 785068 h 6812607"/>
              <a:gd name="connsiteX13224" fmla="*/ 4524375 w 6682383"/>
              <a:gd name="connsiteY13224" fmla="*/ 792509 h 6812607"/>
              <a:gd name="connsiteX13225" fmla="*/ 4531816 w 6682383"/>
              <a:gd name="connsiteY13225" fmla="*/ 807392 h 6812607"/>
              <a:gd name="connsiteX13226" fmla="*/ 4539258 w 6682383"/>
              <a:gd name="connsiteY13226" fmla="*/ 814834 h 6812607"/>
              <a:gd name="connsiteX13227" fmla="*/ 4554140 w 6682383"/>
              <a:gd name="connsiteY13227" fmla="*/ 822275 h 6812607"/>
              <a:gd name="connsiteX13228" fmla="*/ 4561582 w 6682383"/>
              <a:gd name="connsiteY13228" fmla="*/ 829716 h 6812607"/>
              <a:gd name="connsiteX13229" fmla="*/ 4561582 w 6682383"/>
              <a:gd name="connsiteY13229" fmla="*/ 822275 h 6812607"/>
              <a:gd name="connsiteX13230" fmla="*/ 4569023 w 6682383"/>
              <a:gd name="connsiteY13230" fmla="*/ 814834 h 6812607"/>
              <a:gd name="connsiteX13231" fmla="*/ 4572744 w 6682383"/>
              <a:gd name="connsiteY13231" fmla="*/ 822275 h 6812607"/>
              <a:gd name="connsiteX13232" fmla="*/ 4572744 w 6682383"/>
              <a:gd name="connsiteY13232" fmla="*/ 803672 h 6812607"/>
              <a:gd name="connsiteX13233" fmla="*/ 4561582 w 6682383"/>
              <a:gd name="connsiteY13233" fmla="*/ 792509 h 6812607"/>
              <a:gd name="connsiteX13234" fmla="*/ 4531816 w 6682383"/>
              <a:gd name="connsiteY13234" fmla="*/ 799951 h 6812607"/>
              <a:gd name="connsiteX13235" fmla="*/ 4535537 w 6682383"/>
              <a:gd name="connsiteY13235" fmla="*/ 788789 h 6812607"/>
              <a:gd name="connsiteX13236" fmla="*/ 4539258 w 6682383"/>
              <a:gd name="connsiteY13236" fmla="*/ 785068 h 6812607"/>
              <a:gd name="connsiteX13237" fmla="*/ 4546699 w 6682383"/>
              <a:gd name="connsiteY13237" fmla="*/ 785068 h 6812607"/>
              <a:gd name="connsiteX13238" fmla="*/ 4539258 w 6682383"/>
              <a:gd name="connsiteY13238" fmla="*/ 780417 h 6812607"/>
              <a:gd name="connsiteX13239" fmla="*/ 6087070 w 6682383"/>
              <a:gd name="connsiteY13239" fmla="*/ 777627 h 6812607"/>
              <a:gd name="connsiteX13240" fmla="*/ 6087070 w 6682383"/>
              <a:gd name="connsiteY13240" fmla="*/ 785068 h 6812607"/>
              <a:gd name="connsiteX13241" fmla="*/ 6083349 w 6682383"/>
              <a:gd name="connsiteY13241" fmla="*/ 796230 h 6812607"/>
              <a:gd name="connsiteX13242" fmla="*/ 6072187 w 6682383"/>
              <a:gd name="connsiteY13242" fmla="*/ 792509 h 6812607"/>
              <a:gd name="connsiteX13243" fmla="*/ 6064746 w 6682383"/>
              <a:gd name="connsiteY13243" fmla="*/ 792509 h 6812607"/>
              <a:gd name="connsiteX13244" fmla="*/ 6087070 w 6682383"/>
              <a:gd name="connsiteY13244" fmla="*/ 777627 h 6812607"/>
              <a:gd name="connsiteX13245" fmla="*/ 4010918 w 6682383"/>
              <a:gd name="connsiteY13245" fmla="*/ 777627 h 6812607"/>
              <a:gd name="connsiteX13246" fmla="*/ 4018359 w 6682383"/>
              <a:gd name="connsiteY13246" fmla="*/ 785068 h 6812607"/>
              <a:gd name="connsiteX13247" fmla="*/ 4029522 w 6682383"/>
              <a:gd name="connsiteY13247" fmla="*/ 792509 h 6812607"/>
              <a:gd name="connsiteX13248" fmla="*/ 4033242 w 6682383"/>
              <a:gd name="connsiteY13248" fmla="*/ 799951 h 6812607"/>
              <a:gd name="connsiteX13249" fmla="*/ 4022080 w 6682383"/>
              <a:gd name="connsiteY13249" fmla="*/ 803672 h 6812607"/>
              <a:gd name="connsiteX13250" fmla="*/ 4014639 w 6682383"/>
              <a:gd name="connsiteY13250" fmla="*/ 799951 h 6812607"/>
              <a:gd name="connsiteX13251" fmla="*/ 4010918 w 6682383"/>
              <a:gd name="connsiteY13251" fmla="*/ 792509 h 6812607"/>
              <a:gd name="connsiteX13252" fmla="*/ 4007197 w 6682383"/>
              <a:gd name="connsiteY13252" fmla="*/ 796230 h 6812607"/>
              <a:gd name="connsiteX13253" fmla="*/ 4003477 w 6682383"/>
              <a:gd name="connsiteY13253" fmla="*/ 799951 h 6812607"/>
              <a:gd name="connsiteX13254" fmla="*/ 3996035 w 6682383"/>
              <a:gd name="connsiteY13254" fmla="*/ 792509 h 6812607"/>
              <a:gd name="connsiteX13255" fmla="*/ 4003477 w 6682383"/>
              <a:gd name="connsiteY13255" fmla="*/ 785068 h 6812607"/>
              <a:gd name="connsiteX13256" fmla="*/ 4010918 w 6682383"/>
              <a:gd name="connsiteY13256" fmla="*/ 777627 h 6812607"/>
              <a:gd name="connsiteX13257" fmla="*/ 3780235 w 6682383"/>
              <a:gd name="connsiteY13257" fmla="*/ 777627 h 6812607"/>
              <a:gd name="connsiteX13258" fmla="*/ 3780235 w 6682383"/>
              <a:gd name="connsiteY13258" fmla="*/ 785068 h 6812607"/>
              <a:gd name="connsiteX13259" fmla="*/ 3783955 w 6682383"/>
              <a:gd name="connsiteY13259" fmla="*/ 785068 h 6812607"/>
              <a:gd name="connsiteX13260" fmla="*/ 3787676 w 6682383"/>
              <a:gd name="connsiteY13260" fmla="*/ 785068 h 6812607"/>
              <a:gd name="connsiteX13261" fmla="*/ 3780235 w 6682383"/>
              <a:gd name="connsiteY13261" fmla="*/ 777627 h 6812607"/>
              <a:gd name="connsiteX13262" fmla="*/ 3080742 w 6682383"/>
              <a:gd name="connsiteY13262" fmla="*/ 777627 h 6812607"/>
              <a:gd name="connsiteX13263" fmla="*/ 3073301 w 6682383"/>
              <a:gd name="connsiteY13263" fmla="*/ 785068 h 6812607"/>
              <a:gd name="connsiteX13264" fmla="*/ 3058418 w 6682383"/>
              <a:gd name="connsiteY13264" fmla="*/ 792509 h 6812607"/>
              <a:gd name="connsiteX13265" fmla="*/ 3065859 w 6682383"/>
              <a:gd name="connsiteY13265" fmla="*/ 785068 h 6812607"/>
              <a:gd name="connsiteX13266" fmla="*/ 3080742 w 6682383"/>
              <a:gd name="connsiteY13266" fmla="*/ 777627 h 6812607"/>
              <a:gd name="connsiteX13267" fmla="*/ 2887266 w 6682383"/>
              <a:gd name="connsiteY13267" fmla="*/ 777627 h 6812607"/>
              <a:gd name="connsiteX13268" fmla="*/ 2887266 w 6682383"/>
              <a:gd name="connsiteY13268" fmla="*/ 785068 h 6812607"/>
              <a:gd name="connsiteX13269" fmla="*/ 2894707 w 6682383"/>
              <a:gd name="connsiteY13269" fmla="*/ 777627 h 6812607"/>
              <a:gd name="connsiteX13270" fmla="*/ 4591347 w 6682383"/>
              <a:gd name="connsiteY13270" fmla="*/ 770185 h 6812607"/>
              <a:gd name="connsiteX13271" fmla="*/ 4587627 w 6682383"/>
              <a:gd name="connsiteY13271" fmla="*/ 773906 h 6812607"/>
              <a:gd name="connsiteX13272" fmla="*/ 4591347 w 6682383"/>
              <a:gd name="connsiteY13272" fmla="*/ 777627 h 6812607"/>
              <a:gd name="connsiteX13273" fmla="*/ 4591347 w 6682383"/>
              <a:gd name="connsiteY13273" fmla="*/ 770185 h 6812607"/>
              <a:gd name="connsiteX13274" fmla="*/ 4282529 w 6682383"/>
              <a:gd name="connsiteY13274" fmla="*/ 770185 h 6812607"/>
              <a:gd name="connsiteX13275" fmla="*/ 4278809 w 6682383"/>
              <a:gd name="connsiteY13275" fmla="*/ 777627 h 6812607"/>
              <a:gd name="connsiteX13276" fmla="*/ 4278809 w 6682383"/>
              <a:gd name="connsiteY13276" fmla="*/ 785068 h 6812607"/>
              <a:gd name="connsiteX13277" fmla="*/ 4286250 w 6682383"/>
              <a:gd name="connsiteY13277" fmla="*/ 777627 h 6812607"/>
              <a:gd name="connsiteX13278" fmla="*/ 4282529 w 6682383"/>
              <a:gd name="connsiteY13278" fmla="*/ 770185 h 6812607"/>
              <a:gd name="connsiteX13279" fmla="*/ 3430488 w 6682383"/>
              <a:gd name="connsiteY13279" fmla="*/ 770185 h 6812607"/>
              <a:gd name="connsiteX13280" fmla="*/ 3415605 w 6682383"/>
              <a:gd name="connsiteY13280" fmla="*/ 773906 h 6812607"/>
              <a:gd name="connsiteX13281" fmla="*/ 3400723 w 6682383"/>
              <a:gd name="connsiteY13281" fmla="*/ 785068 h 6812607"/>
              <a:gd name="connsiteX13282" fmla="*/ 3385840 w 6682383"/>
              <a:gd name="connsiteY13282" fmla="*/ 792509 h 6812607"/>
              <a:gd name="connsiteX13283" fmla="*/ 3400723 w 6682383"/>
              <a:gd name="connsiteY13283" fmla="*/ 792509 h 6812607"/>
              <a:gd name="connsiteX13284" fmla="*/ 3408165 w 6682383"/>
              <a:gd name="connsiteY13284" fmla="*/ 785068 h 6812607"/>
              <a:gd name="connsiteX13285" fmla="*/ 3437930 w 6682383"/>
              <a:gd name="connsiteY13285" fmla="*/ 770185 h 6812607"/>
              <a:gd name="connsiteX13286" fmla="*/ 2416597 w 6682383"/>
              <a:gd name="connsiteY13286" fmla="*/ 768790 h 6812607"/>
              <a:gd name="connsiteX13287" fmla="*/ 2418457 w 6682383"/>
              <a:gd name="connsiteY13287" fmla="*/ 770185 h 6812607"/>
              <a:gd name="connsiteX13288" fmla="*/ 2425898 w 6682383"/>
              <a:gd name="connsiteY13288" fmla="*/ 770185 h 6812607"/>
              <a:gd name="connsiteX13289" fmla="*/ 2433340 w 6682383"/>
              <a:gd name="connsiteY13289" fmla="*/ 770185 h 6812607"/>
              <a:gd name="connsiteX13290" fmla="*/ 2440781 w 6682383"/>
              <a:gd name="connsiteY13290" fmla="*/ 770185 h 6812607"/>
              <a:gd name="connsiteX13291" fmla="*/ 2433340 w 6682383"/>
              <a:gd name="connsiteY13291" fmla="*/ 777627 h 6812607"/>
              <a:gd name="connsiteX13292" fmla="*/ 2418457 w 6682383"/>
              <a:gd name="connsiteY13292" fmla="*/ 792509 h 6812607"/>
              <a:gd name="connsiteX13293" fmla="*/ 2396133 w 6682383"/>
              <a:gd name="connsiteY13293" fmla="*/ 807392 h 6812607"/>
              <a:gd name="connsiteX13294" fmla="*/ 2381250 w 6682383"/>
              <a:gd name="connsiteY13294" fmla="*/ 822275 h 6812607"/>
              <a:gd name="connsiteX13295" fmla="*/ 2373810 w 6682383"/>
              <a:gd name="connsiteY13295" fmla="*/ 822275 h 6812607"/>
              <a:gd name="connsiteX13296" fmla="*/ 2373810 w 6682383"/>
              <a:gd name="connsiteY13296" fmla="*/ 814834 h 6812607"/>
              <a:gd name="connsiteX13297" fmla="*/ 2358926 w 6682383"/>
              <a:gd name="connsiteY13297" fmla="*/ 822275 h 6812607"/>
              <a:gd name="connsiteX13298" fmla="*/ 2381250 w 6682383"/>
              <a:gd name="connsiteY13298" fmla="*/ 792509 h 6812607"/>
              <a:gd name="connsiteX13299" fmla="*/ 2388691 w 6682383"/>
              <a:gd name="connsiteY13299" fmla="*/ 792509 h 6812607"/>
              <a:gd name="connsiteX13300" fmla="*/ 2416597 w 6682383"/>
              <a:gd name="connsiteY13300" fmla="*/ 768790 h 6812607"/>
              <a:gd name="connsiteX13301" fmla="*/ 6042422 w 6682383"/>
              <a:gd name="connsiteY13301" fmla="*/ 762744 h 6812607"/>
              <a:gd name="connsiteX13302" fmla="*/ 6049863 w 6682383"/>
              <a:gd name="connsiteY13302" fmla="*/ 770185 h 6812607"/>
              <a:gd name="connsiteX13303" fmla="*/ 6042422 w 6682383"/>
              <a:gd name="connsiteY13303" fmla="*/ 770185 h 6812607"/>
              <a:gd name="connsiteX13304" fmla="*/ 4546699 w 6682383"/>
              <a:gd name="connsiteY13304" fmla="*/ 762744 h 6812607"/>
              <a:gd name="connsiteX13305" fmla="*/ 4549179 w 6682383"/>
              <a:gd name="connsiteY13305" fmla="*/ 767705 h 6812607"/>
              <a:gd name="connsiteX13306" fmla="*/ 4546699 w 6682383"/>
              <a:gd name="connsiteY13306" fmla="*/ 770185 h 6812607"/>
              <a:gd name="connsiteX13307" fmla="*/ 4107656 w 6682383"/>
              <a:gd name="connsiteY13307" fmla="*/ 762744 h 6812607"/>
              <a:gd name="connsiteX13308" fmla="*/ 4111377 w 6682383"/>
              <a:gd name="connsiteY13308" fmla="*/ 762744 h 6812607"/>
              <a:gd name="connsiteX13309" fmla="*/ 4115098 w 6682383"/>
              <a:gd name="connsiteY13309" fmla="*/ 770185 h 6812607"/>
              <a:gd name="connsiteX13310" fmla="*/ 4107656 w 6682383"/>
              <a:gd name="connsiteY13310" fmla="*/ 770185 h 6812607"/>
              <a:gd name="connsiteX13311" fmla="*/ 4100215 w 6682383"/>
              <a:gd name="connsiteY13311" fmla="*/ 777627 h 6812607"/>
              <a:gd name="connsiteX13312" fmla="*/ 4092773 w 6682383"/>
              <a:gd name="connsiteY13312" fmla="*/ 777627 h 6812607"/>
              <a:gd name="connsiteX13313" fmla="*/ 4092773 w 6682383"/>
              <a:gd name="connsiteY13313" fmla="*/ 770185 h 6812607"/>
              <a:gd name="connsiteX13314" fmla="*/ 3772793 w 6682383"/>
              <a:gd name="connsiteY13314" fmla="*/ 762744 h 6812607"/>
              <a:gd name="connsiteX13315" fmla="*/ 3765352 w 6682383"/>
              <a:gd name="connsiteY13315" fmla="*/ 777627 h 6812607"/>
              <a:gd name="connsiteX13316" fmla="*/ 3787676 w 6682383"/>
              <a:gd name="connsiteY13316" fmla="*/ 770185 h 6812607"/>
              <a:gd name="connsiteX13317" fmla="*/ 3787676 w 6682383"/>
              <a:gd name="connsiteY13317" fmla="*/ 762744 h 6812607"/>
              <a:gd name="connsiteX13318" fmla="*/ 3772793 w 6682383"/>
              <a:gd name="connsiteY13318" fmla="*/ 762744 h 6812607"/>
              <a:gd name="connsiteX13319" fmla="*/ 2723555 w 6682383"/>
              <a:gd name="connsiteY13319" fmla="*/ 757163 h 6812607"/>
              <a:gd name="connsiteX13320" fmla="*/ 2727275 w 6682383"/>
              <a:gd name="connsiteY13320" fmla="*/ 759023 h 6812607"/>
              <a:gd name="connsiteX13321" fmla="*/ 2730997 w 6682383"/>
              <a:gd name="connsiteY13321" fmla="*/ 762744 h 6812607"/>
              <a:gd name="connsiteX13322" fmla="*/ 2723555 w 6682383"/>
              <a:gd name="connsiteY13322" fmla="*/ 762744 h 6812607"/>
              <a:gd name="connsiteX13323" fmla="*/ 2716113 w 6682383"/>
              <a:gd name="connsiteY13323" fmla="*/ 766464 h 6812607"/>
              <a:gd name="connsiteX13324" fmla="*/ 2719834 w 6682383"/>
              <a:gd name="connsiteY13324" fmla="*/ 759023 h 6812607"/>
              <a:gd name="connsiteX13325" fmla="*/ 2723555 w 6682383"/>
              <a:gd name="connsiteY13325" fmla="*/ 757163 h 6812607"/>
              <a:gd name="connsiteX13326" fmla="*/ 6094511 w 6682383"/>
              <a:gd name="connsiteY13326" fmla="*/ 755302 h 6812607"/>
              <a:gd name="connsiteX13327" fmla="*/ 6101953 w 6682383"/>
              <a:gd name="connsiteY13327" fmla="*/ 759023 h 6812607"/>
              <a:gd name="connsiteX13328" fmla="*/ 6109394 w 6682383"/>
              <a:gd name="connsiteY13328" fmla="*/ 770185 h 6812607"/>
              <a:gd name="connsiteX13329" fmla="*/ 6109394 w 6682383"/>
              <a:gd name="connsiteY13329" fmla="*/ 785068 h 6812607"/>
              <a:gd name="connsiteX13330" fmla="*/ 6101953 w 6682383"/>
              <a:gd name="connsiteY13330" fmla="*/ 792509 h 6812607"/>
              <a:gd name="connsiteX13331" fmla="*/ 6094511 w 6682383"/>
              <a:gd name="connsiteY13331" fmla="*/ 785068 h 6812607"/>
              <a:gd name="connsiteX13332" fmla="*/ 6098232 w 6682383"/>
              <a:gd name="connsiteY13332" fmla="*/ 785068 h 6812607"/>
              <a:gd name="connsiteX13333" fmla="*/ 6101953 w 6682383"/>
              <a:gd name="connsiteY13333" fmla="*/ 777627 h 6812607"/>
              <a:gd name="connsiteX13334" fmla="*/ 6101953 w 6682383"/>
              <a:gd name="connsiteY13334" fmla="*/ 770185 h 6812607"/>
              <a:gd name="connsiteX13335" fmla="*/ 6101953 w 6682383"/>
              <a:gd name="connsiteY13335" fmla="*/ 762744 h 6812607"/>
              <a:gd name="connsiteX13336" fmla="*/ 6064746 w 6682383"/>
              <a:gd name="connsiteY13336" fmla="*/ 755302 h 6812607"/>
              <a:gd name="connsiteX13337" fmla="*/ 6083349 w 6682383"/>
              <a:gd name="connsiteY13337" fmla="*/ 759023 h 6812607"/>
              <a:gd name="connsiteX13338" fmla="*/ 6094511 w 6682383"/>
              <a:gd name="connsiteY13338" fmla="*/ 770185 h 6812607"/>
              <a:gd name="connsiteX13339" fmla="*/ 6072187 w 6682383"/>
              <a:gd name="connsiteY13339" fmla="*/ 762744 h 6812607"/>
              <a:gd name="connsiteX13340" fmla="*/ 4643437 w 6682383"/>
              <a:gd name="connsiteY13340" fmla="*/ 755302 h 6812607"/>
              <a:gd name="connsiteX13341" fmla="*/ 4650879 w 6682383"/>
              <a:gd name="connsiteY13341" fmla="*/ 762744 h 6812607"/>
              <a:gd name="connsiteX13342" fmla="*/ 4650879 w 6682383"/>
              <a:gd name="connsiteY13342" fmla="*/ 755302 h 6812607"/>
              <a:gd name="connsiteX13343" fmla="*/ 4643437 w 6682383"/>
              <a:gd name="connsiteY13343" fmla="*/ 755302 h 6812607"/>
              <a:gd name="connsiteX13344" fmla="*/ 4583906 w 6682383"/>
              <a:gd name="connsiteY13344" fmla="*/ 755302 h 6812607"/>
              <a:gd name="connsiteX13345" fmla="*/ 4580185 w 6682383"/>
              <a:gd name="connsiteY13345" fmla="*/ 759023 h 6812607"/>
              <a:gd name="connsiteX13346" fmla="*/ 4576465 w 6682383"/>
              <a:gd name="connsiteY13346" fmla="*/ 770185 h 6812607"/>
              <a:gd name="connsiteX13347" fmla="*/ 4583906 w 6682383"/>
              <a:gd name="connsiteY13347" fmla="*/ 770185 h 6812607"/>
              <a:gd name="connsiteX13348" fmla="*/ 4583906 w 6682383"/>
              <a:gd name="connsiteY13348" fmla="*/ 762744 h 6812607"/>
              <a:gd name="connsiteX13349" fmla="*/ 4583906 w 6682383"/>
              <a:gd name="connsiteY13349" fmla="*/ 755302 h 6812607"/>
              <a:gd name="connsiteX13350" fmla="*/ 3013770 w 6682383"/>
              <a:gd name="connsiteY13350" fmla="*/ 755302 h 6812607"/>
              <a:gd name="connsiteX13351" fmla="*/ 3013770 w 6682383"/>
              <a:gd name="connsiteY13351" fmla="*/ 762744 h 6812607"/>
              <a:gd name="connsiteX13352" fmla="*/ 3006328 w 6682383"/>
              <a:gd name="connsiteY13352" fmla="*/ 762744 h 6812607"/>
              <a:gd name="connsiteX13353" fmla="*/ 4513213 w 6682383"/>
              <a:gd name="connsiteY13353" fmla="*/ 753442 h 6812607"/>
              <a:gd name="connsiteX13354" fmla="*/ 4509492 w 6682383"/>
              <a:gd name="connsiteY13354" fmla="*/ 755302 h 6812607"/>
              <a:gd name="connsiteX13355" fmla="*/ 4513213 w 6682383"/>
              <a:gd name="connsiteY13355" fmla="*/ 770185 h 6812607"/>
              <a:gd name="connsiteX13356" fmla="*/ 4524375 w 6682383"/>
              <a:gd name="connsiteY13356" fmla="*/ 777627 h 6812607"/>
              <a:gd name="connsiteX13357" fmla="*/ 4524375 w 6682383"/>
              <a:gd name="connsiteY13357" fmla="*/ 770185 h 6812607"/>
              <a:gd name="connsiteX13358" fmla="*/ 4513213 w 6682383"/>
              <a:gd name="connsiteY13358" fmla="*/ 753442 h 6812607"/>
              <a:gd name="connsiteX13359" fmla="*/ 3127252 w 6682383"/>
              <a:gd name="connsiteY13359" fmla="*/ 752512 h 6812607"/>
              <a:gd name="connsiteX13360" fmla="*/ 3132832 w 6682383"/>
              <a:gd name="connsiteY13360" fmla="*/ 755302 h 6812607"/>
              <a:gd name="connsiteX13361" fmla="*/ 3125391 w 6682383"/>
              <a:gd name="connsiteY13361" fmla="*/ 762744 h 6812607"/>
              <a:gd name="connsiteX13362" fmla="*/ 3103067 w 6682383"/>
              <a:gd name="connsiteY13362" fmla="*/ 770185 h 6812607"/>
              <a:gd name="connsiteX13363" fmla="*/ 3088184 w 6682383"/>
              <a:gd name="connsiteY13363" fmla="*/ 773906 h 6812607"/>
              <a:gd name="connsiteX13364" fmla="*/ 3110508 w 6682383"/>
              <a:gd name="connsiteY13364" fmla="*/ 759023 h 6812607"/>
              <a:gd name="connsiteX13365" fmla="*/ 3127252 w 6682383"/>
              <a:gd name="connsiteY13365" fmla="*/ 752512 h 6812607"/>
              <a:gd name="connsiteX13366" fmla="*/ 4159746 w 6682383"/>
              <a:gd name="connsiteY13366" fmla="*/ 747861 h 6812607"/>
              <a:gd name="connsiteX13367" fmla="*/ 4167188 w 6682383"/>
              <a:gd name="connsiteY13367" fmla="*/ 747861 h 6812607"/>
              <a:gd name="connsiteX13368" fmla="*/ 4167188 w 6682383"/>
              <a:gd name="connsiteY13368" fmla="*/ 751582 h 6812607"/>
              <a:gd name="connsiteX13369" fmla="*/ 4167188 w 6682383"/>
              <a:gd name="connsiteY13369" fmla="*/ 755302 h 6812607"/>
              <a:gd name="connsiteX13370" fmla="*/ 4163467 w 6682383"/>
              <a:gd name="connsiteY13370" fmla="*/ 751582 h 6812607"/>
              <a:gd name="connsiteX13371" fmla="*/ 4159746 w 6682383"/>
              <a:gd name="connsiteY13371" fmla="*/ 747861 h 6812607"/>
              <a:gd name="connsiteX13372" fmla="*/ 3467695 w 6682383"/>
              <a:gd name="connsiteY13372" fmla="*/ 747861 h 6812607"/>
              <a:gd name="connsiteX13373" fmla="*/ 3467695 w 6682383"/>
              <a:gd name="connsiteY13373" fmla="*/ 755302 h 6812607"/>
              <a:gd name="connsiteX13374" fmla="*/ 3482578 w 6682383"/>
              <a:gd name="connsiteY13374" fmla="*/ 747861 h 6812607"/>
              <a:gd name="connsiteX13375" fmla="*/ 3467695 w 6682383"/>
              <a:gd name="connsiteY13375" fmla="*/ 747861 h 6812607"/>
              <a:gd name="connsiteX13376" fmla="*/ 3311426 w 6682383"/>
              <a:gd name="connsiteY13376" fmla="*/ 747861 h 6812607"/>
              <a:gd name="connsiteX13377" fmla="*/ 3311426 w 6682383"/>
              <a:gd name="connsiteY13377" fmla="*/ 755302 h 6812607"/>
              <a:gd name="connsiteX13378" fmla="*/ 3315146 w 6682383"/>
              <a:gd name="connsiteY13378" fmla="*/ 751582 h 6812607"/>
              <a:gd name="connsiteX13379" fmla="*/ 3311426 w 6682383"/>
              <a:gd name="connsiteY13379" fmla="*/ 747861 h 6812607"/>
              <a:gd name="connsiteX13380" fmla="*/ 4532746 w 6682383"/>
              <a:gd name="connsiteY13380" fmla="*/ 745536 h 6812607"/>
              <a:gd name="connsiteX13381" fmla="*/ 4524375 w 6682383"/>
              <a:gd name="connsiteY13381" fmla="*/ 755302 h 6812607"/>
              <a:gd name="connsiteX13382" fmla="*/ 4531816 w 6682383"/>
              <a:gd name="connsiteY13382" fmla="*/ 762744 h 6812607"/>
              <a:gd name="connsiteX13383" fmla="*/ 4539258 w 6682383"/>
              <a:gd name="connsiteY13383" fmla="*/ 773906 h 6812607"/>
              <a:gd name="connsiteX13384" fmla="*/ 4561582 w 6682383"/>
              <a:gd name="connsiteY13384" fmla="*/ 785068 h 6812607"/>
              <a:gd name="connsiteX13385" fmla="*/ 4554140 w 6682383"/>
              <a:gd name="connsiteY13385" fmla="*/ 777627 h 6812607"/>
              <a:gd name="connsiteX13386" fmla="*/ 4549179 w 6682383"/>
              <a:gd name="connsiteY13386" fmla="*/ 767705 h 6812607"/>
              <a:gd name="connsiteX13387" fmla="*/ 4554140 w 6682383"/>
              <a:gd name="connsiteY13387" fmla="*/ 762744 h 6812607"/>
              <a:gd name="connsiteX13388" fmla="*/ 4554140 w 6682383"/>
              <a:gd name="connsiteY13388" fmla="*/ 755302 h 6812607"/>
              <a:gd name="connsiteX13389" fmla="*/ 4546699 w 6682383"/>
              <a:gd name="connsiteY13389" fmla="*/ 762744 h 6812607"/>
              <a:gd name="connsiteX13390" fmla="*/ 4539258 w 6682383"/>
              <a:gd name="connsiteY13390" fmla="*/ 747861 h 6812607"/>
              <a:gd name="connsiteX13391" fmla="*/ 4532746 w 6682383"/>
              <a:gd name="connsiteY13391" fmla="*/ 745536 h 6812607"/>
              <a:gd name="connsiteX13392" fmla="*/ 3328169 w 6682383"/>
              <a:gd name="connsiteY13392" fmla="*/ 744140 h 6812607"/>
              <a:gd name="connsiteX13393" fmla="*/ 3326308 w 6682383"/>
              <a:gd name="connsiteY13393" fmla="*/ 747861 h 6812607"/>
              <a:gd name="connsiteX13394" fmla="*/ 3333751 w 6682383"/>
              <a:gd name="connsiteY13394" fmla="*/ 747861 h 6812607"/>
              <a:gd name="connsiteX13395" fmla="*/ 3328169 w 6682383"/>
              <a:gd name="connsiteY13395" fmla="*/ 744140 h 6812607"/>
              <a:gd name="connsiteX13396" fmla="*/ 4621113 w 6682383"/>
              <a:gd name="connsiteY13396" fmla="*/ 740420 h 6812607"/>
              <a:gd name="connsiteX13397" fmla="*/ 4621113 w 6682383"/>
              <a:gd name="connsiteY13397" fmla="*/ 747861 h 6812607"/>
              <a:gd name="connsiteX13398" fmla="*/ 4628554 w 6682383"/>
              <a:gd name="connsiteY13398" fmla="*/ 747861 h 6812607"/>
              <a:gd name="connsiteX13399" fmla="*/ 4628554 w 6682383"/>
              <a:gd name="connsiteY13399" fmla="*/ 755302 h 6812607"/>
              <a:gd name="connsiteX13400" fmla="*/ 4635996 w 6682383"/>
              <a:gd name="connsiteY13400" fmla="*/ 755302 h 6812607"/>
              <a:gd name="connsiteX13401" fmla="*/ 4635996 w 6682383"/>
              <a:gd name="connsiteY13401" fmla="*/ 747861 h 6812607"/>
              <a:gd name="connsiteX13402" fmla="*/ 4628554 w 6682383"/>
              <a:gd name="connsiteY13402" fmla="*/ 744140 h 6812607"/>
              <a:gd name="connsiteX13403" fmla="*/ 4621113 w 6682383"/>
              <a:gd name="connsiteY13403" fmla="*/ 740420 h 6812607"/>
              <a:gd name="connsiteX13404" fmla="*/ 4353223 w 6682383"/>
              <a:gd name="connsiteY13404" fmla="*/ 740420 h 6812607"/>
              <a:gd name="connsiteX13405" fmla="*/ 4356943 w 6682383"/>
              <a:gd name="connsiteY13405" fmla="*/ 747861 h 6812607"/>
              <a:gd name="connsiteX13406" fmla="*/ 4360664 w 6682383"/>
              <a:gd name="connsiteY13406" fmla="*/ 747861 h 6812607"/>
              <a:gd name="connsiteX13407" fmla="*/ 4368105 w 6682383"/>
              <a:gd name="connsiteY13407" fmla="*/ 740420 h 6812607"/>
              <a:gd name="connsiteX13408" fmla="*/ 4360664 w 6682383"/>
              <a:gd name="connsiteY13408" fmla="*/ 740420 h 6812607"/>
              <a:gd name="connsiteX13409" fmla="*/ 2961680 w 6682383"/>
              <a:gd name="connsiteY13409" fmla="*/ 740420 h 6812607"/>
              <a:gd name="connsiteX13410" fmla="*/ 2946797 w 6682383"/>
              <a:gd name="connsiteY13410" fmla="*/ 762744 h 6812607"/>
              <a:gd name="connsiteX13411" fmla="*/ 2939355 w 6682383"/>
              <a:gd name="connsiteY13411" fmla="*/ 762744 h 6812607"/>
              <a:gd name="connsiteX13412" fmla="*/ 2946797 w 6682383"/>
              <a:gd name="connsiteY13412" fmla="*/ 755302 h 6812607"/>
              <a:gd name="connsiteX13413" fmla="*/ 2954238 w 6682383"/>
              <a:gd name="connsiteY13413" fmla="*/ 747861 h 6812607"/>
              <a:gd name="connsiteX13414" fmla="*/ 4665761 w 6682383"/>
              <a:gd name="connsiteY13414" fmla="*/ 732978 h 6812607"/>
              <a:gd name="connsiteX13415" fmla="*/ 4665761 w 6682383"/>
              <a:gd name="connsiteY13415" fmla="*/ 747861 h 6812607"/>
              <a:gd name="connsiteX13416" fmla="*/ 4684365 w 6682383"/>
              <a:gd name="connsiteY13416" fmla="*/ 744140 h 6812607"/>
              <a:gd name="connsiteX13417" fmla="*/ 4688086 w 6682383"/>
              <a:gd name="connsiteY13417" fmla="*/ 740420 h 6812607"/>
              <a:gd name="connsiteX13418" fmla="*/ 4665761 w 6682383"/>
              <a:gd name="connsiteY13418" fmla="*/ 732978 h 6812607"/>
              <a:gd name="connsiteX13419" fmla="*/ 3891855 w 6682383"/>
              <a:gd name="connsiteY13419" fmla="*/ 732978 h 6812607"/>
              <a:gd name="connsiteX13420" fmla="*/ 3847207 w 6682383"/>
              <a:gd name="connsiteY13420" fmla="*/ 747861 h 6812607"/>
              <a:gd name="connsiteX13421" fmla="*/ 3869532 w 6682383"/>
              <a:gd name="connsiteY13421" fmla="*/ 747861 h 6812607"/>
              <a:gd name="connsiteX13422" fmla="*/ 3884415 w 6682383"/>
              <a:gd name="connsiteY13422" fmla="*/ 740420 h 6812607"/>
              <a:gd name="connsiteX13423" fmla="*/ 2924473 w 6682383"/>
              <a:gd name="connsiteY13423" fmla="*/ 732978 h 6812607"/>
              <a:gd name="connsiteX13424" fmla="*/ 2924473 w 6682383"/>
              <a:gd name="connsiteY13424" fmla="*/ 747861 h 6812607"/>
              <a:gd name="connsiteX13425" fmla="*/ 2920752 w 6682383"/>
              <a:gd name="connsiteY13425" fmla="*/ 755302 h 6812607"/>
              <a:gd name="connsiteX13426" fmla="*/ 2928193 w 6682383"/>
              <a:gd name="connsiteY13426" fmla="*/ 762744 h 6812607"/>
              <a:gd name="connsiteX13427" fmla="*/ 2931914 w 6682383"/>
              <a:gd name="connsiteY13427" fmla="*/ 770185 h 6812607"/>
              <a:gd name="connsiteX13428" fmla="*/ 2931914 w 6682383"/>
              <a:gd name="connsiteY13428" fmla="*/ 777627 h 6812607"/>
              <a:gd name="connsiteX13429" fmla="*/ 2917031 w 6682383"/>
              <a:gd name="connsiteY13429" fmla="*/ 777627 h 6812607"/>
              <a:gd name="connsiteX13430" fmla="*/ 2894707 w 6682383"/>
              <a:gd name="connsiteY13430" fmla="*/ 796230 h 6812607"/>
              <a:gd name="connsiteX13431" fmla="*/ 2853779 w 6682383"/>
              <a:gd name="connsiteY13431" fmla="*/ 818554 h 6812607"/>
              <a:gd name="connsiteX13432" fmla="*/ 2827734 w 6682383"/>
              <a:gd name="connsiteY13432" fmla="*/ 829716 h 6812607"/>
              <a:gd name="connsiteX13433" fmla="*/ 2820294 w 6682383"/>
              <a:gd name="connsiteY13433" fmla="*/ 814834 h 6812607"/>
              <a:gd name="connsiteX13434" fmla="*/ 2820294 w 6682383"/>
              <a:gd name="connsiteY13434" fmla="*/ 807392 h 6812607"/>
              <a:gd name="connsiteX13435" fmla="*/ 2805410 w 6682383"/>
              <a:gd name="connsiteY13435" fmla="*/ 814834 h 6812607"/>
              <a:gd name="connsiteX13436" fmla="*/ 2783087 w 6682383"/>
              <a:gd name="connsiteY13436" fmla="*/ 844599 h 6812607"/>
              <a:gd name="connsiteX13437" fmla="*/ 2775644 w 6682383"/>
              <a:gd name="connsiteY13437" fmla="*/ 852041 h 6812607"/>
              <a:gd name="connsiteX13438" fmla="*/ 2768204 w 6682383"/>
              <a:gd name="connsiteY13438" fmla="*/ 837158 h 6812607"/>
              <a:gd name="connsiteX13439" fmla="*/ 2750165 w 6682383"/>
              <a:gd name="connsiteY13439" fmla="*/ 839367 h 6812607"/>
              <a:gd name="connsiteX13440" fmla="*/ 2750996 w 6682383"/>
              <a:gd name="connsiteY13440" fmla="*/ 838786 h 6812607"/>
              <a:gd name="connsiteX13441" fmla="*/ 2760762 w 6682383"/>
              <a:gd name="connsiteY13441" fmla="*/ 833437 h 6812607"/>
              <a:gd name="connsiteX13442" fmla="*/ 2790527 w 6682383"/>
              <a:gd name="connsiteY13442" fmla="*/ 822275 h 6812607"/>
              <a:gd name="connsiteX13443" fmla="*/ 2797969 w 6682383"/>
              <a:gd name="connsiteY13443" fmla="*/ 814834 h 6812607"/>
              <a:gd name="connsiteX13444" fmla="*/ 2820294 w 6682383"/>
              <a:gd name="connsiteY13444" fmla="*/ 792509 h 6812607"/>
              <a:gd name="connsiteX13445" fmla="*/ 2850058 w 6682383"/>
              <a:gd name="connsiteY13445" fmla="*/ 770185 h 6812607"/>
              <a:gd name="connsiteX13446" fmla="*/ 2879824 w 6682383"/>
              <a:gd name="connsiteY13446" fmla="*/ 755302 h 6812607"/>
              <a:gd name="connsiteX13447" fmla="*/ 2902148 w 6682383"/>
              <a:gd name="connsiteY13447" fmla="*/ 740420 h 6812607"/>
              <a:gd name="connsiteX13448" fmla="*/ 2768204 w 6682383"/>
              <a:gd name="connsiteY13448" fmla="*/ 732978 h 6812607"/>
              <a:gd name="connsiteX13449" fmla="*/ 2768204 w 6682383"/>
              <a:gd name="connsiteY13449" fmla="*/ 740420 h 6812607"/>
              <a:gd name="connsiteX13450" fmla="*/ 2760762 w 6682383"/>
              <a:gd name="connsiteY13450" fmla="*/ 740420 h 6812607"/>
              <a:gd name="connsiteX13451" fmla="*/ 2768204 w 6682383"/>
              <a:gd name="connsiteY13451" fmla="*/ 732978 h 6812607"/>
              <a:gd name="connsiteX13452" fmla="*/ 4742501 w 6682383"/>
              <a:gd name="connsiteY13452" fmla="*/ 730653 h 6812607"/>
              <a:gd name="connsiteX13453" fmla="*/ 4732734 w 6682383"/>
              <a:gd name="connsiteY13453" fmla="*/ 732978 h 6812607"/>
              <a:gd name="connsiteX13454" fmla="*/ 4695527 w 6682383"/>
              <a:gd name="connsiteY13454" fmla="*/ 740420 h 6812607"/>
              <a:gd name="connsiteX13455" fmla="*/ 4725293 w 6682383"/>
              <a:gd name="connsiteY13455" fmla="*/ 747861 h 6812607"/>
              <a:gd name="connsiteX13456" fmla="*/ 4755058 w 6682383"/>
              <a:gd name="connsiteY13456" fmla="*/ 740420 h 6812607"/>
              <a:gd name="connsiteX13457" fmla="*/ 4742501 w 6682383"/>
              <a:gd name="connsiteY13457" fmla="*/ 730653 h 6812607"/>
              <a:gd name="connsiteX13458" fmla="*/ 5882431 w 6682383"/>
              <a:gd name="connsiteY13458" fmla="*/ 729257 h 6812607"/>
              <a:gd name="connsiteX13459" fmla="*/ 5871269 w 6682383"/>
              <a:gd name="connsiteY13459" fmla="*/ 732978 h 6812607"/>
              <a:gd name="connsiteX13460" fmla="*/ 5878711 w 6682383"/>
              <a:gd name="connsiteY13460" fmla="*/ 732978 h 6812607"/>
              <a:gd name="connsiteX13461" fmla="*/ 5886152 w 6682383"/>
              <a:gd name="connsiteY13461" fmla="*/ 740420 h 6812607"/>
              <a:gd name="connsiteX13462" fmla="*/ 5886152 w 6682383"/>
              <a:gd name="connsiteY13462" fmla="*/ 732978 h 6812607"/>
              <a:gd name="connsiteX13463" fmla="*/ 5882431 w 6682383"/>
              <a:gd name="connsiteY13463" fmla="*/ 729257 h 6812607"/>
              <a:gd name="connsiteX13464" fmla="*/ 4963418 w 6682383"/>
              <a:gd name="connsiteY13464" fmla="*/ 725537 h 6812607"/>
              <a:gd name="connsiteX13465" fmla="*/ 4955976 w 6682383"/>
              <a:gd name="connsiteY13465" fmla="*/ 732978 h 6812607"/>
              <a:gd name="connsiteX13466" fmla="*/ 4978301 w 6682383"/>
              <a:gd name="connsiteY13466" fmla="*/ 732978 h 6812607"/>
              <a:gd name="connsiteX13467" fmla="*/ 4993183 w 6682383"/>
              <a:gd name="connsiteY13467" fmla="*/ 740420 h 6812607"/>
              <a:gd name="connsiteX13468" fmla="*/ 5000625 w 6682383"/>
              <a:gd name="connsiteY13468" fmla="*/ 732978 h 6812607"/>
              <a:gd name="connsiteX13469" fmla="*/ 5000625 w 6682383"/>
              <a:gd name="connsiteY13469" fmla="*/ 725537 h 6812607"/>
              <a:gd name="connsiteX13470" fmla="*/ 4982021 w 6682383"/>
              <a:gd name="connsiteY13470" fmla="*/ 725537 h 6812607"/>
              <a:gd name="connsiteX13471" fmla="*/ 4963418 w 6682383"/>
              <a:gd name="connsiteY13471" fmla="*/ 725537 h 6812607"/>
              <a:gd name="connsiteX13472" fmla="*/ 4769941 w 6682383"/>
              <a:gd name="connsiteY13472" fmla="*/ 725537 h 6812607"/>
              <a:gd name="connsiteX13473" fmla="*/ 4762500 w 6682383"/>
              <a:gd name="connsiteY13473" fmla="*/ 732978 h 6812607"/>
              <a:gd name="connsiteX13474" fmla="*/ 4769941 w 6682383"/>
              <a:gd name="connsiteY13474" fmla="*/ 747861 h 6812607"/>
              <a:gd name="connsiteX13475" fmla="*/ 4777383 w 6682383"/>
              <a:gd name="connsiteY13475" fmla="*/ 732978 h 6812607"/>
              <a:gd name="connsiteX13476" fmla="*/ 4784824 w 6682383"/>
              <a:gd name="connsiteY13476" fmla="*/ 732978 h 6812607"/>
              <a:gd name="connsiteX13477" fmla="*/ 4788545 w 6682383"/>
              <a:gd name="connsiteY13477" fmla="*/ 729257 h 6812607"/>
              <a:gd name="connsiteX13478" fmla="*/ 4777383 w 6682383"/>
              <a:gd name="connsiteY13478" fmla="*/ 725537 h 6812607"/>
              <a:gd name="connsiteX13479" fmla="*/ 4769941 w 6682383"/>
              <a:gd name="connsiteY13479" fmla="*/ 725537 h 6812607"/>
              <a:gd name="connsiteX13480" fmla="*/ 3542109 w 6682383"/>
              <a:gd name="connsiteY13480" fmla="*/ 725537 h 6812607"/>
              <a:gd name="connsiteX13481" fmla="*/ 3545830 w 6682383"/>
              <a:gd name="connsiteY13481" fmla="*/ 729257 h 6812607"/>
              <a:gd name="connsiteX13482" fmla="*/ 3549551 w 6682383"/>
              <a:gd name="connsiteY13482" fmla="*/ 732978 h 6812607"/>
              <a:gd name="connsiteX13483" fmla="*/ 3553271 w 6682383"/>
              <a:gd name="connsiteY13483" fmla="*/ 729257 h 6812607"/>
              <a:gd name="connsiteX13484" fmla="*/ 3556992 w 6682383"/>
              <a:gd name="connsiteY13484" fmla="*/ 725537 h 6812607"/>
              <a:gd name="connsiteX13485" fmla="*/ 3549551 w 6682383"/>
              <a:gd name="connsiteY13485" fmla="*/ 725537 h 6812607"/>
              <a:gd name="connsiteX13486" fmla="*/ 2775644 w 6682383"/>
              <a:gd name="connsiteY13486" fmla="*/ 725537 h 6812607"/>
              <a:gd name="connsiteX13487" fmla="*/ 2783087 w 6682383"/>
              <a:gd name="connsiteY13487" fmla="*/ 732978 h 6812607"/>
              <a:gd name="connsiteX13488" fmla="*/ 2775644 w 6682383"/>
              <a:gd name="connsiteY13488" fmla="*/ 732978 h 6812607"/>
              <a:gd name="connsiteX13489" fmla="*/ 2775644 w 6682383"/>
              <a:gd name="connsiteY13489" fmla="*/ 725537 h 6812607"/>
              <a:gd name="connsiteX13490" fmla="*/ 5975449 w 6682383"/>
              <a:gd name="connsiteY13490" fmla="*/ 718095 h 6812607"/>
              <a:gd name="connsiteX13491" fmla="*/ 5982890 w 6682383"/>
              <a:gd name="connsiteY13491" fmla="*/ 718095 h 6812607"/>
              <a:gd name="connsiteX13492" fmla="*/ 5990332 w 6682383"/>
              <a:gd name="connsiteY13492" fmla="*/ 718095 h 6812607"/>
              <a:gd name="connsiteX13493" fmla="*/ 5997773 w 6682383"/>
              <a:gd name="connsiteY13493" fmla="*/ 718095 h 6812607"/>
              <a:gd name="connsiteX13494" fmla="*/ 6020097 w 6682383"/>
              <a:gd name="connsiteY13494" fmla="*/ 725537 h 6812607"/>
              <a:gd name="connsiteX13495" fmla="*/ 6027539 w 6682383"/>
              <a:gd name="connsiteY13495" fmla="*/ 729257 h 6812607"/>
              <a:gd name="connsiteX13496" fmla="*/ 6034980 w 6682383"/>
              <a:gd name="connsiteY13496" fmla="*/ 732978 h 6812607"/>
              <a:gd name="connsiteX13497" fmla="*/ 6042422 w 6682383"/>
              <a:gd name="connsiteY13497" fmla="*/ 740420 h 6812607"/>
              <a:gd name="connsiteX13498" fmla="*/ 6049863 w 6682383"/>
              <a:gd name="connsiteY13498" fmla="*/ 744140 h 6812607"/>
              <a:gd name="connsiteX13499" fmla="*/ 6042422 w 6682383"/>
              <a:gd name="connsiteY13499" fmla="*/ 747861 h 6812607"/>
              <a:gd name="connsiteX13500" fmla="*/ 6042422 w 6682383"/>
              <a:gd name="connsiteY13500" fmla="*/ 751582 h 6812607"/>
              <a:gd name="connsiteX13501" fmla="*/ 6042422 w 6682383"/>
              <a:gd name="connsiteY13501" fmla="*/ 755302 h 6812607"/>
              <a:gd name="connsiteX13502" fmla="*/ 6027539 w 6682383"/>
              <a:gd name="connsiteY13502" fmla="*/ 744140 h 6812607"/>
              <a:gd name="connsiteX13503" fmla="*/ 6005215 w 6682383"/>
              <a:gd name="connsiteY13503" fmla="*/ 732978 h 6812607"/>
              <a:gd name="connsiteX13504" fmla="*/ 3988594 w 6682383"/>
              <a:gd name="connsiteY13504" fmla="*/ 718095 h 6812607"/>
              <a:gd name="connsiteX13505" fmla="*/ 3996035 w 6682383"/>
              <a:gd name="connsiteY13505" fmla="*/ 718095 h 6812607"/>
              <a:gd name="connsiteX13506" fmla="*/ 3988594 w 6682383"/>
              <a:gd name="connsiteY13506" fmla="*/ 725537 h 6812607"/>
              <a:gd name="connsiteX13507" fmla="*/ 3988594 w 6682383"/>
              <a:gd name="connsiteY13507" fmla="*/ 718095 h 6812607"/>
              <a:gd name="connsiteX13508" fmla="*/ 3199805 w 6682383"/>
              <a:gd name="connsiteY13508" fmla="*/ 718095 h 6812607"/>
              <a:gd name="connsiteX13509" fmla="*/ 3184922 w 6682383"/>
              <a:gd name="connsiteY13509" fmla="*/ 732978 h 6812607"/>
              <a:gd name="connsiteX13510" fmla="*/ 3199805 w 6682383"/>
              <a:gd name="connsiteY13510" fmla="*/ 732978 h 6812607"/>
              <a:gd name="connsiteX13511" fmla="*/ 3214687 w 6682383"/>
              <a:gd name="connsiteY13511" fmla="*/ 721816 h 6812607"/>
              <a:gd name="connsiteX13512" fmla="*/ 3214687 w 6682383"/>
              <a:gd name="connsiteY13512" fmla="*/ 718095 h 6812607"/>
              <a:gd name="connsiteX13513" fmla="*/ 3013770 w 6682383"/>
              <a:gd name="connsiteY13513" fmla="*/ 718095 h 6812607"/>
              <a:gd name="connsiteX13514" fmla="*/ 3006328 w 6682383"/>
              <a:gd name="connsiteY13514" fmla="*/ 725537 h 6812607"/>
              <a:gd name="connsiteX13515" fmla="*/ 3013770 w 6682383"/>
              <a:gd name="connsiteY13515" fmla="*/ 725537 h 6812607"/>
              <a:gd name="connsiteX13516" fmla="*/ 3013770 w 6682383"/>
              <a:gd name="connsiteY13516" fmla="*/ 718095 h 6812607"/>
              <a:gd name="connsiteX13517" fmla="*/ 4902026 w 6682383"/>
              <a:gd name="connsiteY13517" fmla="*/ 713444 h 6812607"/>
              <a:gd name="connsiteX13518" fmla="*/ 4896445 w 6682383"/>
              <a:gd name="connsiteY13518" fmla="*/ 714375 h 6812607"/>
              <a:gd name="connsiteX13519" fmla="*/ 4889004 w 6682383"/>
              <a:gd name="connsiteY13519" fmla="*/ 718095 h 6812607"/>
              <a:gd name="connsiteX13520" fmla="*/ 4851797 w 6682383"/>
              <a:gd name="connsiteY13520" fmla="*/ 718095 h 6812607"/>
              <a:gd name="connsiteX13521" fmla="*/ 4851797 w 6682383"/>
              <a:gd name="connsiteY13521" fmla="*/ 725537 h 6812607"/>
              <a:gd name="connsiteX13522" fmla="*/ 4859238 w 6682383"/>
              <a:gd name="connsiteY13522" fmla="*/ 732978 h 6812607"/>
              <a:gd name="connsiteX13523" fmla="*/ 4866679 w 6682383"/>
              <a:gd name="connsiteY13523" fmla="*/ 732978 h 6812607"/>
              <a:gd name="connsiteX13524" fmla="*/ 4866679 w 6682383"/>
              <a:gd name="connsiteY13524" fmla="*/ 725537 h 6812607"/>
              <a:gd name="connsiteX13525" fmla="*/ 4881562 w 6682383"/>
              <a:gd name="connsiteY13525" fmla="*/ 725537 h 6812607"/>
              <a:gd name="connsiteX13526" fmla="*/ 4889004 w 6682383"/>
              <a:gd name="connsiteY13526" fmla="*/ 718095 h 6812607"/>
              <a:gd name="connsiteX13527" fmla="*/ 4896445 w 6682383"/>
              <a:gd name="connsiteY13527" fmla="*/ 725537 h 6812607"/>
              <a:gd name="connsiteX13528" fmla="*/ 4903886 w 6682383"/>
              <a:gd name="connsiteY13528" fmla="*/ 718095 h 6812607"/>
              <a:gd name="connsiteX13529" fmla="*/ 4902026 w 6682383"/>
              <a:gd name="connsiteY13529" fmla="*/ 713444 h 6812607"/>
              <a:gd name="connsiteX13530" fmla="*/ 4814590 w 6682383"/>
              <a:gd name="connsiteY13530" fmla="*/ 710654 h 6812607"/>
              <a:gd name="connsiteX13531" fmla="*/ 4822031 w 6682383"/>
              <a:gd name="connsiteY13531" fmla="*/ 718095 h 6812607"/>
              <a:gd name="connsiteX13532" fmla="*/ 4829472 w 6682383"/>
              <a:gd name="connsiteY13532" fmla="*/ 725537 h 6812607"/>
              <a:gd name="connsiteX13533" fmla="*/ 4822031 w 6682383"/>
              <a:gd name="connsiteY13533" fmla="*/ 732978 h 6812607"/>
              <a:gd name="connsiteX13534" fmla="*/ 4814590 w 6682383"/>
              <a:gd name="connsiteY13534" fmla="*/ 725537 h 6812607"/>
              <a:gd name="connsiteX13535" fmla="*/ 4807148 w 6682383"/>
              <a:gd name="connsiteY13535" fmla="*/ 721816 h 6812607"/>
              <a:gd name="connsiteX13536" fmla="*/ 4799707 w 6682383"/>
              <a:gd name="connsiteY13536" fmla="*/ 718095 h 6812607"/>
              <a:gd name="connsiteX13537" fmla="*/ 4792265 w 6682383"/>
              <a:gd name="connsiteY13537" fmla="*/ 718095 h 6812607"/>
              <a:gd name="connsiteX13538" fmla="*/ 4792265 w 6682383"/>
              <a:gd name="connsiteY13538" fmla="*/ 732978 h 6812607"/>
              <a:gd name="connsiteX13539" fmla="*/ 4792265 w 6682383"/>
              <a:gd name="connsiteY13539" fmla="*/ 744140 h 6812607"/>
              <a:gd name="connsiteX13540" fmla="*/ 4799707 w 6682383"/>
              <a:gd name="connsiteY13540" fmla="*/ 740420 h 6812607"/>
              <a:gd name="connsiteX13541" fmla="*/ 4807148 w 6682383"/>
              <a:gd name="connsiteY13541" fmla="*/ 740420 h 6812607"/>
              <a:gd name="connsiteX13542" fmla="*/ 4810869 w 6682383"/>
              <a:gd name="connsiteY13542" fmla="*/ 747861 h 6812607"/>
              <a:gd name="connsiteX13543" fmla="*/ 4814590 w 6682383"/>
              <a:gd name="connsiteY13543" fmla="*/ 747861 h 6812607"/>
              <a:gd name="connsiteX13544" fmla="*/ 4814590 w 6682383"/>
              <a:gd name="connsiteY13544" fmla="*/ 740420 h 6812607"/>
              <a:gd name="connsiteX13545" fmla="*/ 4836914 w 6682383"/>
              <a:gd name="connsiteY13545" fmla="*/ 732978 h 6812607"/>
              <a:gd name="connsiteX13546" fmla="*/ 4844355 w 6682383"/>
              <a:gd name="connsiteY13546" fmla="*/ 725537 h 6812607"/>
              <a:gd name="connsiteX13547" fmla="*/ 4829472 w 6682383"/>
              <a:gd name="connsiteY13547" fmla="*/ 718095 h 6812607"/>
              <a:gd name="connsiteX13548" fmla="*/ 4825752 w 6682383"/>
              <a:gd name="connsiteY13548" fmla="*/ 714375 h 6812607"/>
              <a:gd name="connsiteX13549" fmla="*/ 4814590 w 6682383"/>
              <a:gd name="connsiteY13549" fmla="*/ 710654 h 6812607"/>
              <a:gd name="connsiteX13550" fmla="*/ 4390430 w 6682383"/>
              <a:gd name="connsiteY13550" fmla="*/ 710654 h 6812607"/>
              <a:gd name="connsiteX13551" fmla="*/ 4397871 w 6682383"/>
              <a:gd name="connsiteY13551" fmla="*/ 718095 h 6812607"/>
              <a:gd name="connsiteX13552" fmla="*/ 4390430 w 6682383"/>
              <a:gd name="connsiteY13552" fmla="*/ 718095 h 6812607"/>
              <a:gd name="connsiteX13553" fmla="*/ 4219277 w 6682383"/>
              <a:gd name="connsiteY13553" fmla="*/ 710654 h 6812607"/>
              <a:gd name="connsiteX13554" fmla="*/ 4219277 w 6682383"/>
              <a:gd name="connsiteY13554" fmla="*/ 718095 h 6812607"/>
              <a:gd name="connsiteX13555" fmla="*/ 4226719 w 6682383"/>
              <a:gd name="connsiteY13555" fmla="*/ 725537 h 6812607"/>
              <a:gd name="connsiteX13556" fmla="*/ 4215557 w 6682383"/>
              <a:gd name="connsiteY13556" fmla="*/ 729257 h 6812607"/>
              <a:gd name="connsiteX13557" fmla="*/ 4208115 w 6682383"/>
              <a:gd name="connsiteY13557" fmla="*/ 721816 h 6812607"/>
              <a:gd name="connsiteX13558" fmla="*/ 4208115 w 6682383"/>
              <a:gd name="connsiteY13558" fmla="*/ 714375 h 6812607"/>
              <a:gd name="connsiteX13559" fmla="*/ 4219277 w 6682383"/>
              <a:gd name="connsiteY13559" fmla="*/ 710654 h 6812607"/>
              <a:gd name="connsiteX13560" fmla="*/ 3318868 w 6682383"/>
              <a:gd name="connsiteY13560" fmla="*/ 710654 h 6812607"/>
              <a:gd name="connsiteX13561" fmla="*/ 3322588 w 6682383"/>
              <a:gd name="connsiteY13561" fmla="*/ 714375 h 6812607"/>
              <a:gd name="connsiteX13562" fmla="*/ 3315146 w 6682383"/>
              <a:gd name="connsiteY13562" fmla="*/ 718095 h 6812607"/>
              <a:gd name="connsiteX13563" fmla="*/ 3311426 w 6682383"/>
              <a:gd name="connsiteY13563" fmla="*/ 718095 h 6812607"/>
              <a:gd name="connsiteX13564" fmla="*/ 3318868 w 6682383"/>
              <a:gd name="connsiteY13564" fmla="*/ 710654 h 6812607"/>
              <a:gd name="connsiteX13565" fmla="*/ 5930801 w 6682383"/>
              <a:gd name="connsiteY13565" fmla="*/ 703213 h 6812607"/>
              <a:gd name="connsiteX13566" fmla="*/ 5938242 w 6682383"/>
              <a:gd name="connsiteY13566" fmla="*/ 703213 h 6812607"/>
              <a:gd name="connsiteX13567" fmla="*/ 5938242 w 6682383"/>
              <a:gd name="connsiteY13567" fmla="*/ 710654 h 6812607"/>
              <a:gd name="connsiteX13568" fmla="*/ 5930801 w 6682383"/>
              <a:gd name="connsiteY13568" fmla="*/ 703213 h 6812607"/>
              <a:gd name="connsiteX13569" fmla="*/ 4249043 w 6682383"/>
              <a:gd name="connsiteY13569" fmla="*/ 703213 h 6812607"/>
              <a:gd name="connsiteX13570" fmla="*/ 4241602 w 6682383"/>
              <a:gd name="connsiteY13570" fmla="*/ 710654 h 6812607"/>
              <a:gd name="connsiteX13571" fmla="*/ 4234160 w 6682383"/>
              <a:gd name="connsiteY13571" fmla="*/ 710654 h 6812607"/>
              <a:gd name="connsiteX13572" fmla="*/ 4249043 w 6682383"/>
              <a:gd name="connsiteY13572" fmla="*/ 703213 h 6812607"/>
              <a:gd name="connsiteX13573" fmla="*/ 4301133 w 6682383"/>
              <a:gd name="connsiteY13573" fmla="*/ 695771 h 6812607"/>
              <a:gd name="connsiteX13574" fmla="*/ 4308574 w 6682383"/>
              <a:gd name="connsiteY13574" fmla="*/ 703213 h 6812607"/>
              <a:gd name="connsiteX13575" fmla="*/ 4301133 w 6682383"/>
              <a:gd name="connsiteY13575" fmla="*/ 710654 h 6812607"/>
              <a:gd name="connsiteX13576" fmla="*/ 4301133 w 6682383"/>
              <a:gd name="connsiteY13576" fmla="*/ 703213 h 6812607"/>
              <a:gd name="connsiteX13577" fmla="*/ 3623965 w 6682383"/>
              <a:gd name="connsiteY13577" fmla="*/ 695771 h 6812607"/>
              <a:gd name="connsiteX13578" fmla="*/ 3623965 w 6682383"/>
              <a:gd name="connsiteY13578" fmla="*/ 703213 h 6812607"/>
              <a:gd name="connsiteX13579" fmla="*/ 3631406 w 6682383"/>
              <a:gd name="connsiteY13579" fmla="*/ 695771 h 6812607"/>
              <a:gd name="connsiteX13580" fmla="*/ 3623965 w 6682383"/>
              <a:gd name="connsiteY13580" fmla="*/ 695771 h 6812607"/>
              <a:gd name="connsiteX13581" fmla="*/ 4487168 w 6682383"/>
              <a:gd name="connsiteY13581" fmla="*/ 688330 h 6812607"/>
              <a:gd name="connsiteX13582" fmla="*/ 4479726 w 6682383"/>
              <a:gd name="connsiteY13582" fmla="*/ 695771 h 6812607"/>
              <a:gd name="connsiteX13583" fmla="*/ 4472285 w 6682383"/>
              <a:gd name="connsiteY13583" fmla="*/ 695771 h 6812607"/>
              <a:gd name="connsiteX13584" fmla="*/ 4487168 w 6682383"/>
              <a:gd name="connsiteY13584" fmla="*/ 688330 h 6812607"/>
              <a:gd name="connsiteX13585" fmla="*/ 3192364 w 6682383"/>
              <a:gd name="connsiteY13585" fmla="*/ 688330 h 6812607"/>
              <a:gd name="connsiteX13586" fmla="*/ 3199805 w 6682383"/>
              <a:gd name="connsiteY13586" fmla="*/ 688330 h 6812607"/>
              <a:gd name="connsiteX13587" fmla="*/ 3199805 w 6682383"/>
              <a:gd name="connsiteY13587" fmla="*/ 695771 h 6812607"/>
              <a:gd name="connsiteX13588" fmla="*/ 4472285 w 6682383"/>
              <a:gd name="connsiteY13588" fmla="*/ 680888 h 6812607"/>
              <a:gd name="connsiteX13589" fmla="*/ 4487168 w 6682383"/>
              <a:gd name="connsiteY13589" fmla="*/ 680888 h 6812607"/>
              <a:gd name="connsiteX13590" fmla="*/ 4479726 w 6682383"/>
              <a:gd name="connsiteY13590" fmla="*/ 688330 h 6812607"/>
              <a:gd name="connsiteX13591" fmla="*/ 4476006 w 6682383"/>
              <a:gd name="connsiteY13591" fmla="*/ 688330 h 6812607"/>
              <a:gd name="connsiteX13592" fmla="*/ 4472285 w 6682383"/>
              <a:gd name="connsiteY13592" fmla="*/ 680888 h 6812607"/>
              <a:gd name="connsiteX13593" fmla="*/ 4308574 w 6682383"/>
              <a:gd name="connsiteY13593" fmla="*/ 680888 h 6812607"/>
              <a:gd name="connsiteX13594" fmla="*/ 4301133 w 6682383"/>
              <a:gd name="connsiteY13594" fmla="*/ 688330 h 6812607"/>
              <a:gd name="connsiteX13595" fmla="*/ 4293691 w 6682383"/>
              <a:gd name="connsiteY13595" fmla="*/ 688330 h 6812607"/>
              <a:gd name="connsiteX13596" fmla="*/ 4308574 w 6682383"/>
              <a:gd name="connsiteY13596" fmla="*/ 680888 h 6812607"/>
              <a:gd name="connsiteX13597" fmla="*/ 2842617 w 6682383"/>
              <a:gd name="connsiteY13597" fmla="*/ 680888 h 6812607"/>
              <a:gd name="connsiteX13598" fmla="*/ 2850058 w 6682383"/>
              <a:gd name="connsiteY13598" fmla="*/ 680888 h 6812607"/>
              <a:gd name="connsiteX13599" fmla="*/ 2850058 w 6682383"/>
              <a:gd name="connsiteY13599" fmla="*/ 688330 h 6812607"/>
              <a:gd name="connsiteX13600" fmla="*/ 4576465 w 6682383"/>
              <a:gd name="connsiteY13600" fmla="*/ 673447 h 6812607"/>
              <a:gd name="connsiteX13601" fmla="*/ 4583906 w 6682383"/>
              <a:gd name="connsiteY13601" fmla="*/ 673447 h 6812607"/>
              <a:gd name="connsiteX13602" fmla="*/ 4583906 w 6682383"/>
              <a:gd name="connsiteY13602" fmla="*/ 680888 h 6812607"/>
              <a:gd name="connsiteX13603" fmla="*/ 4580185 w 6682383"/>
              <a:gd name="connsiteY13603" fmla="*/ 680888 h 6812607"/>
              <a:gd name="connsiteX13604" fmla="*/ 4569023 w 6682383"/>
              <a:gd name="connsiteY13604" fmla="*/ 680888 h 6812607"/>
              <a:gd name="connsiteX13605" fmla="*/ 4539258 w 6682383"/>
              <a:gd name="connsiteY13605" fmla="*/ 688330 h 6812607"/>
              <a:gd name="connsiteX13606" fmla="*/ 4539258 w 6682383"/>
              <a:gd name="connsiteY13606" fmla="*/ 677168 h 6812607"/>
              <a:gd name="connsiteX13607" fmla="*/ 4557861 w 6682383"/>
              <a:gd name="connsiteY13607" fmla="*/ 677168 h 6812607"/>
              <a:gd name="connsiteX13608" fmla="*/ 4576465 w 6682383"/>
              <a:gd name="connsiteY13608" fmla="*/ 673447 h 6812607"/>
              <a:gd name="connsiteX13609" fmla="*/ 3192364 w 6682383"/>
              <a:gd name="connsiteY13609" fmla="*/ 673447 h 6812607"/>
              <a:gd name="connsiteX13610" fmla="*/ 3207246 w 6682383"/>
              <a:gd name="connsiteY13610" fmla="*/ 673447 h 6812607"/>
              <a:gd name="connsiteX13611" fmla="*/ 3214687 w 6682383"/>
              <a:gd name="connsiteY13611" fmla="*/ 673447 h 6812607"/>
              <a:gd name="connsiteX13612" fmla="*/ 3207246 w 6682383"/>
              <a:gd name="connsiteY13612" fmla="*/ 680888 h 6812607"/>
              <a:gd name="connsiteX13613" fmla="*/ 3196084 w 6682383"/>
              <a:gd name="connsiteY13613" fmla="*/ 677168 h 6812607"/>
              <a:gd name="connsiteX13614" fmla="*/ 3192364 w 6682383"/>
              <a:gd name="connsiteY13614" fmla="*/ 673447 h 6812607"/>
              <a:gd name="connsiteX13615" fmla="*/ 2576122 w 6682383"/>
              <a:gd name="connsiteY13615" fmla="*/ 672052 h 6812607"/>
              <a:gd name="connsiteX13616" fmla="*/ 2582168 w 6682383"/>
              <a:gd name="connsiteY13616" fmla="*/ 673447 h 6812607"/>
              <a:gd name="connsiteX13617" fmla="*/ 2578448 w 6682383"/>
              <a:gd name="connsiteY13617" fmla="*/ 680888 h 6812607"/>
              <a:gd name="connsiteX13618" fmla="*/ 2571006 w 6682383"/>
              <a:gd name="connsiteY13618" fmla="*/ 688330 h 6812607"/>
              <a:gd name="connsiteX13619" fmla="*/ 2548682 w 6682383"/>
              <a:gd name="connsiteY13619" fmla="*/ 703213 h 6812607"/>
              <a:gd name="connsiteX13620" fmla="*/ 2500313 w 6682383"/>
              <a:gd name="connsiteY13620" fmla="*/ 740420 h 6812607"/>
              <a:gd name="connsiteX13621" fmla="*/ 2463106 w 6682383"/>
              <a:gd name="connsiteY13621" fmla="*/ 762744 h 6812607"/>
              <a:gd name="connsiteX13622" fmla="*/ 2470547 w 6682383"/>
              <a:gd name="connsiteY13622" fmla="*/ 747861 h 6812607"/>
              <a:gd name="connsiteX13623" fmla="*/ 2477988 w 6682383"/>
              <a:gd name="connsiteY13623" fmla="*/ 740420 h 6812607"/>
              <a:gd name="connsiteX13624" fmla="*/ 2470547 w 6682383"/>
              <a:gd name="connsiteY13624" fmla="*/ 740420 h 6812607"/>
              <a:gd name="connsiteX13625" fmla="*/ 2463106 w 6682383"/>
              <a:gd name="connsiteY13625" fmla="*/ 747861 h 6812607"/>
              <a:gd name="connsiteX13626" fmla="*/ 2474268 w 6682383"/>
              <a:gd name="connsiteY13626" fmla="*/ 732978 h 6812607"/>
              <a:gd name="connsiteX13627" fmla="*/ 2485430 w 6682383"/>
              <a:gd name="connsiteY13627" fmla="*/ 725537 h 6812607"/>
              <a:gd name="connsiteX13628" fmla="*/ 2492871 w 6682383"/>
              <a:gd name="connsiteY13628" fmla="*/ 725537 h 6812607"/>
              <a:gd name="connsiteX13629" fmla="*/ 2500313 w 6682383"/>
              <a:gd name="connsiteY13629" fmla="*/ 718095 h 6812607"/>
              <a:gd name="connsiteX13630" fmla="*/ 2530078 w 6682383"/>
              <a:gd name="connsiteY13630" fmla="*/ 695771 h 6812607"/>
              <a:gd name="connsiteX13631" fmla="*/ 2576122 w 6682383"/>
              <a:gd name="connsiteY13631" fmla="*/ 672052 h 6812607"/>
              <a:gd name="connsiteX13632" fmla="*/ 4970859 w 6682383"/>
              <a:gd name="connsiteY13632" fmla="*/ 666006 h 6812607"/>
              <a:gd name="connsiteX13633" fmla="*/ 4963418 w 6682383"/>
              <a:gd name="connsiteY13633" fmla="*/ 673447 h 6812607"/>
              <a:gd name="connsiteX13634" fmla="*/ 4978301 w 6682383"/>
              <a:gd name="connsiteY13634" fmla="*/ 680888 h 6812607"/>
              <a:gd name="connsiteX13635" fmla="*/ 4985742 w 6682383"/>
              <a:gd name="connsiteY13635" fmla="*/ 673447 h 6812607"/>
              <a:gd name="connsiteX13636" fmla="*/ 4970859 w 6682383"/>
              <a:gd name="connsiteY13636" fmla="*/ 666006 h 6812607"/>
              <a:gd name="connsiteX13637" fmla="*/ 4926211 w 6682383"/>
              <a:gd name="connsiteY13637" fmla="*/ 666006 h 6812607"/>
              <a:gd name="connsiteX13638" fmla="*/ 4941093 w 6682383"/>
              <a:gd name="connsiteY13638" fmla="*/ 673447 h 6812607"/>
              <a:gd name="connsiteX13639" fmla="*/ 4941093 w 6682383"/>
              <a:gd name="connsiteY13639" fmla="*/ 666006 h 6812607"/>
              <a:gd name="connsiteX13640" fmla="*/ 4777383 w 6682383"/>
              <a:gd name="connsiteY13640" fmla="*/ 666006 h 6812607"/>
              <a:gd name="connsiteX13641" fmla="*/ 4769941 w 6682383"/>
              <a:gd name="connsiteY13641" fmla="*/ 673447 h 6812607"/>
              <a:gd name="connsiteX13642" fmla="*/ 4773662 w 6682383"/>
              <a:gd name="connsiteY13642" fmla="*/ 673447 h 6812607"/>
              <a:gd name="connsiteX13643" fmla="*/ 4777383 w 6682383"/>
              <a:gd name="connsiteY13643" fmla="*/ 666006 h 6812607"/>
              <a:gd name="connsiteX13644" fmla="*/ 2597051 w 6682383"/>
              <a:gd name="connsiteY13644" fmla="*/ 658564 h 6812607"/>
              <a:gd name="connsiteX13645" fmla="*/ 2604492 w 6682383"/>
              <a:gd name="connsiteY13645" fmla="*/ 658564 h 6812607"/>
              <a:gd name="connsiteX13646" fmla="*/ 2600771 w 6682383"/>
              <a:gd name="connsiteY13646" fmla="*/ 666006 h 6812607"/>
              <a:gd name="connsiteX13647" fmla="*/ 2597051 w 6682383"/>
              <a:gd name="connsiteY13647" fmla="*/ 658564 h 6812607"/>
              <a:gd name="connsiteX13648" fmla="*/ 3275149 w 6682383"/>
              <a:gd name="connsiteY13648" fmla="*/ 653913 h 6812607"/>
              <a:gd name="connsiteX13649" fmla="*/ 3277939 w 6682383"/>
              <a:gd name="connsiteY13649" fmla="*/ 654843 h 6812607"/>
              <a:gd name="connsiteX13650" fmla="*/ 3281661 w 6682383"/>
              <a:gd name="connsiteY13650" fmla="*/ 658564 h 6812607"/>
              <a:gd name="connsiteX13651" fmla="*/ 3270498 w 6682383"/>
              <a:gd name="connsiteY13651" fmla="*/ 673447 h 6812607"/>
              <a:gd name="connsiteX13652" fmla="*/ 3244454 w 6682383"/>
              <a:gd name="connsiteY13652" fmla="*/ 680888 h 6812607"/>
              <a:gd name="connsiteX13653" fmla="*/ 3233291 w 6682383"/>
              <a:gd name="connsiteY13653" fmla="*/ 680888 h 6812607"/>
              <a:gd name="connsiteX13654" fmla="*/ 3229571 w 6682383"/>
              <a:gd name="connsiteY13654" fmla="*/ 673447 h 6812607"/>
              <a:gd name="connsiteX13655" fmla="*/ 3233291 w 6682383"/>
              <a:gd name="connsiteY13655" fmla="*/ 666006 h 6812607"/>
              <a:gd name="connsiteX13656" fmla="*/ 3237012 w 6682383"/>
              <a:gd name="connsiteY13656" fmla="*/ 666006 h 6812607"/>
              <a:gd name="connsiteX13657" fmla="*/ 3248174 w 6682383"/>
              <a:gd name="connsiteY13657" fmla="*/ 662285 h 6812607"/>
              <a:gd name="connsiteX13658" fmla="*/ 3259336 w 6682383"/>
              <a:gd name="connsiteY13658" fmla="*/ 658564 h 6812607"/>
              <a:gd name="connsiteX13659" fmla="*/ 3263057 w 6682383"/>
              <a:gd name="connsiteY13659" fmla="*/ 658564 h 6812607"/>
              <a:gd name="connsiteX13660" fmla="*/ 3274219 w 6682383"/>
              <a:gd name="connsiteY13660" fmla="*/ 658564 h 6812607"/>
              <a:gd name="connsiteX13661" fmla="*/ 3275149 w 6682383"/>
              <a:gd name="connsiteY13661" fmla="*/ 653913 h 6812607"/>
              <a:gd name="connsiteX13662" fmla="*/ 4368105 w 6682383"/>
              <a:gd name="connsiteY13662" fmla="*/ 643681 h 6812607"/>
              <a:gd name="connsiteX13663" fmla="*/ 4368105 w 6682383"/>
              <a:gd name="connsiteY13663" fmla="*/ 651123 h 6812607"/>
              <a:gd name="connsiteX13664" fmla="*/ 4375547 w 6682383"/>
              <a:gd name="connsiteY13664" fmla="*/ 643681 h 6812607"/>
              <a:gd name="connsiteX13665" fmla="*/ 4368105 w 6682383"/>
              <a:gd name="connsiteY13665" fmla="*/ 643681 h 6812607"/>
              <a:gd name="connsiteX13666" fmla="*/ 3475137 w 6682383"/>
              <a:gd name="connsiteY13666" fmla="*/ 643681 h 6812607"/>
              <a:gd name="connsiteX13667" fmla="*/ 3482578 w 6682383"/>
              <a:gd name="connsiteY13667" fmla="*/ 643681 h 6812607"/>
              <a:gd name="connsiteX13668" fmla="*/ 3475137 w 6682383"/>
              <a:gd name="connsiteY13668" fmla="*/ 651123 h 6812607"/>
              <a:gd name="connsiteX13669" fmla="*/ 3475137 w 6682383"/>
              <a:gd name="connsiteY13669" fmla="*/ 647402 h 6812607"/>
              <a:gd name="connsiteX13670" fmla="*/ 3475137 w 6682383"/>
              <a:gd name="connsiteY13670" fmla="*/ 643681 h 6812607"/>
              <a:gd name="connsiteX13671" fmla="*/ 3248174 w 6682383"/>
              <a:gd name="connsiteY13671" fmla="*/ 643681 h 6812607"/>
              <a:gd name="connsiteX13672" fmla="*/ 3251895 w 6682383"/>
              <a:gd name="connsiteY13672" fmla="*/ 643681 h 6812607"/>
              <a:gd name="connsiteX13673" fmla="*/ 3244454 w 6682383"/>
              <a:gd name="connsiteY13673" fmla="*/ 651123 h 6812607"/>
              <a:gd name="connsiteX13674" fmla="*/ 3237012 w 6682383"/>
              <a:gd name="connsiteY13674" fmla="*/ 651123 h 6812607"/>
              <a:gd name="connsiteX13675" fmla="*/ 3248174 w 6682383"/>
              <a:gd name="connsiteY13675" fmla="*/ 643681 h 6812607"/>
              <a:gd name="connsiteX13676" fmla="*/ 4747617 w 6682383"/>
              <a:gd name="connsiteY13676" fmla="*/ 636240 h 6812607"/>
              <a:gd name="connsiteX13677" fmla="*/ 4732734 w 6682383"/>
              <a:gd name="connsiteY13677" fmla="*/ 639961 h 6812607"/>
              <a:gd name="connsiteX13678" fmla="*/ 4725293 w 6682383"/>
              <a:gd name="connsiteY13678" fmla="*/ 643681 h 6812607"/>
              <a:gd name="connsiteX13679" fmla="*/ 4725293 w 6682383"/>
              <a:gd name="connsiteY13679" fmla="*/ 651123 h 6812607"/>
              <a:gd name="connsiteX13680" fmla="*/ 4755058 w 6682383"/>
              <a:gd name="connsiteY13680" fmla="*/ 651123 h 6812607"/>
              <a:gd name="connsiteX13681" fmla="*/ 4784824 w 6682383"/>
              <a:gd name="connsiteY13681" fmla="*/ 643681 h 6812607"/>
              <a:gd name="connsiteX13682" fmla="*/ 4777383 w 6682383"/>
              <a:gd name="connsiteY13682" fmla="*/ 636240 h 6812607"/>
              <a:gd name="connsiteX13683" fmla="*/ 4769941 w 6682383"/>
              <a:gd name="connsiteY13683" fmla="*/ 636240 h 6812607"/>
              <a:gd name="connsiteX13684" fmla="*/ 4747617 w 6682383"/>
              <a:gd name="connsiteY13684" fmla="*/ 636240 h 6812607"/>
              <a:gd name="connsiteX13685" fmla="*/ 4688086 w 6682383"/>
              <a:gd name="connsiteY13685" fmla="*/ 636240 h 6812607"/>
              <a:gd name="connsiteX13686" fmla="*/ 4680645 w 6682383"/>
              <a:gd name="connsiteY13686" fmla="*/ 643682 h 6812607"/>
              <a:gd name="connsiteX13687" fmla="*/ 4680644 w 6682383"/>
              <a:gd name="connsiteY13687" fmla="*/ 643681 h 6812607"/>
              <a:gd name="connsiteX13688" fmla="*/ 4680644 w 6682383"/>
              <a:gd name="connsiteY13688" fmla="*/ 643682 h 6812607"/>
              <a:gd name="connsiteX13689" fmla="*/ 4673203 w 6682383"/>
              <a:gd name="connsiteY13689" fmla="*/ 651123 h 6812607"/>
              <a:gd name="connsiteX13690" fmla="*/ 4680644 w 6682383"/>
              <a:gd name="connsiteY13690" fmla="*/ 651123 h 6812607"/>
              <a:gd name="connsiteX13691" fmla="*/ 4680644 w 6682383"/>
              <a:gd name="connsiteY13691" fmla="*/ 643682 h 6812607"/>
              <a:gd name="connsiteX13692" fmla="*/ 4680645 w 6682383"/>
              <a:gd name="connsiteY13692" fmla="*/ 643682 h 6812607"/>
              <a:gd name="connsiteX13693" fmla="*/ 4688086 w 6682383"/>
              <a:gd name="connsiteY13693" fmla="*/ 651123 h 6812607"/>
              <a:gd name="connsiteX13694" fmla="*/ 4717851 w 6682383"/>
              <a:gd name="connsiteY13694" fmla="*/ 643681 h 6812607"/>
              <a:gd name="connsiteX13695" fmla="*/ 4710410 w 6682383"/>
              <a:gd name="connsiteY13695" fmla="*/ 636240 h 6812607"/>
              <a:gd name="connsiteX13696" fmla="*/ 5915918 w 6682383"/>
              <a:gd name="connsiteY13696" fmla="*/ 628798 h 6812607"/>
              <a:gd name="connsiteX13697" fmla="*/ 5938242 w 6682383"/>
              <a:gd name="connsiteY13697" fmla="*/ 628798 h 6812607"/>
              <a:gd name="connsiteX13698" fmla="*/ 5953125 w 6682383"/>
              <a:gd name="connsiteY13698" fmla="*/ 636240 h 6812607"/>
              <a:gd name="connsiteX13699" fmla="*/ 5975449 w 6682383"/>
              <a:gd name="connsiteY13699" fmla="*/ 658564 h 6812607"/>
              <a:gd name="connsiteX13700" fmla="*/ 5945683 w 6682383"/>
              <a:gd name="connsiteY13700" fmla="*/ 647402 h 6812607"/>
              <a:gd name="connsiteX13701" fmla="*/ 5915918 w 6682383"/>
              <a:gd name="connsiteY13701" fmla="*/ 628798 h 6812607"/>
              <a:gd name="connsiteX13702" fmla="*/ 5848945 w 6682383"/>
              <a:gd name="connsiteY13702" fmla="*/ 628798 h 6812607"/>
              <a:gd name="connsiteX13703" fmla="*/ 5856386 w 6682383"/>
              <a:gd name="connsiteY13703" fmla="*/ 636240 h 6812607"/>
              <a:gd name="connsiteX13704" fmla="*/ 5856386 w 6682383"/>
              <a:gd name="connsiteY13704" fmla="*/ 628798 h 6812607"/>
              <a:gd name="connsiteX13705" fmla="*/ 5848945 w 6682383"/>
              <a:gd name="connsiteY13705" fmla="*/ 628798 h 6812607"/>
              <a:gd name="connsiteX13706" fmla="*/ 4509492 w 6682383"/>
              <a:gd name="connsiteY13706" fmla="*/ 628798 h 6812607"/>
              <a:gd name="connsiteX13707" fmla="*/ 4502051 w 6682383"/>
              <a:gd name="connsiteY13707" fmla="*/ 643681 h 6812607"/>
              <a:gd name="connsiteX13708" fmla="*/ 4494609 w 6682383"/>
              <a:gd name="connsiteY13708" fmla="*/ 636240 h 6812607"/>
              <a:gd name="connsiteX13709" fmla="*/ 4464843 w 6682383"/>
              <a:gd name="connsiteY13709" fmla="*/ 636240 h 6812607"/>
              <a:gd name="connsiteX13710" fmla="*/ 4442519 w 6682383"/>
              <a:gd name="connsiteY13710" fmla="*/ 643681 h 6812607"/>
              <a:gd name="connsiteX13711" fmla="*/ 4435078 w 6682383"/>
              <a:gd name="connsiteY13711" fmla="*/ 651123 h 6812607"/>
              <a:gd name="connsiteX13712" fmla="*/ 4353223 w 6682383"/>
              <a:gd name="connsiteY13712" fmla="*/ 658564 h 6812607"/>
              <a:gd name="connsiteX13713" fmla="*/ 4327178 w 6682383"/>
              <a:gd name="connsiteY13713" fmla="*/ 658564 h 6812607"/>
              <a:gd name="connsiteX13714" fmla="*/ 4308574 w 6682383"/>
              <a:gd name="connsiteY13714" fmla="*/ 662285 h 6812607"/>
              <a:gd name="connsiteX13715" fmla="*/ 4297412 w 6682383"/>
              <a:gd name="connsiteY13715" fmla="*/ 666006 h 6812607"/>
              <a:gd name="connsiteX13716" fmla="*/ 4286250 w 6682383"/>
              <a:gd name="connsiteY13716" fmla="*/ 669726 h 6812607"/>
              <a:gd name="connsiteX13717" fmla="*/ 4271367 w 6682383"/>
              <a:gd name="connsiteY13717" fmla="*/ 673447 h 6812607"/>
              <a:gd name="connsiteX13718" fmla="*/ 4241602 w 6682383"/>
              <a:gd name="connsiteY13718" fmla="*/ 673447 h 6812607"/>
              <a:gd name="connsiteX13719" fmla="*/ 4234160 w 6682383"/>
              <a:gd name="connsiteY13719" fmla="*/ 673447 h 6812607"/>
              <a:gd name="connsiteX13720" fmla="*/ 4211836 w 6682383"/>
              <a:gd name="connsiteY13720" fmla="*/ 673447 h 6812607"/>
              <a:gd name="connsiteX13721" fmla="*/ 4189512 w 6682383"/>
              <a:gd name="connsiteY13721" fmla="*/ 673447 h 6812607"/>
              <a:gd name="connsiteX13722" fmla="*/ 4152305 w 6682383"/>
              <a:gd name="connsiteY13722" fmla="*/ 680888 h 6812607"/>
              <a:gd name="connsiteX13723" fmla="*/ 4122539 w 6682383"/>
              <a:gd name="connsiteY13723" fmla="*/ 680888 h 6812607"/>
              <a:gd name="connsiteX13724" fmla="*/ 4133701 w 6682383"/>
              <a:gd name="connsiteY13724" fmla="*/ 673447 h 6812607"/>
              <a:gd name="connsiteX13725" fmla="*/ 4167188 w 6682383"/>
              <a:gd name="connsiteY13725" fmla="*/ 673447 h 6812607"/>
              <a:gd name="connsiteX13726" fmla="*/ 4174629 w 6682383"/>
              <a:gd name="connsiteY13726" fmla="*/ 658564 h 6812607"/>
              <a:gd name="connsiteX13727" fmla="*/ 4174629 w 6682383"/>
              <a:gd name="connsiteY13727" fmla="*/ 651123 h 6812607"/>
              <a:gd name="connsiteX13728" fmla="*/ 4122539 w 6682383"/>
              <a:gd name="connsiteY13728" fmla="*/ 658564 h 6812607"/>
              <a:gd name="connsiteX13729" fmla="*/ 4089053 w 6682383"/>
              <a:gd name="connsiteY13729" fmla="*/ 669726 h 6812607"/>
              <a:gd name="connsiteX13730" fmla="*/ 4070449 w 6682383"/>
              <a:gd name="connsiteY13730" fmla="*/ 680888 h 6812607"/>
              <a:gd name="connsiteX13731" fmla="*/ 4033242 w 6682383"/>
              <a:gd name="connsiteY13731" fmla="*/ 695771 h 6812607"/>
              <a:gd name="connsiteX13732" fmla="*/ 4055566 w 6682383"/>
              <a:gd name="connsiteY13732" fmla="*/ 695771 h 6812607"/>
              <a:gd name="connsiteX13733" fmla="*/ 4070449 w 6682383"/>
              <a:gd name="connsiteY13733" fmla="*/ 688330 h 6812607"/>
              <a:gd name="connsiteX13734" fmla="*/ 4077891 w 6682383"/>
              <a:gd name="connsiteY13734" fmla="*/ 695771 h 6812607"/>
              <a:gd name="connsiteX13735" fmla="*/ 4092773 w 6682383"/>
              <a:gd name="connsiteY13735" fmla="*/ 688330 h 6812607"/>
              <a:gd name="connsiteX13736" fmla="*/ 4103936 w 6682383"/>
              <a:gd name="connsiteY13736" fmla="*/ 688330 h 6812607"/>
              <a:gd name="connsiteX13737" fmla="*/ 4092773 w 6682383"/>
              <a:gd name="connsiteY13737" fmla="*/ 695771 h 6812607"/>
              <a:gd name="connsiteX13738" fmla="*/ 4089053 w 6682383"/>
              <a:gd name="connsiteY13738" fmla="*/ 703213 h 6812607"/>
              <a:gd name="connsiteX13739" fmla="*/ 4085332 w 6682383"/>
              <a:gd name="connsiteY13739" fmla="*/ 703213 h 6812607"/>
              <a:gd name="connsiteX13740" fmla="*/ 4074170 w 6682383"/>
              <a:gd name="connsiteY13740" fmla="*/ 703213 h 6812607"/>
              <a:gd name="connsiteX13741" fmla="*/ 4070449 w 6682383"/>
              <a:gd name="connsiteY13741" fmla="*/ 710654 h 6812607"/>
              <a:gd name="connsiteX13742" fmla="*/ 4063008 w 6682383"/>
              <a:gd name="connsiteY13742" fmla="*/ 703213 h 6812607"/>
              <a:gd name="connsiteX13743" fmla="*/ 4048125 w 6682383"/>
              <a:gd name="connsiteY13743" fmla="*/ 718095 h 6812607"/>
              <a:gd name="connsiteX13744" fmla="*/ 4018359 w 6682383"/>
              <a:gd name="connsiteY13744" fmla="*/ 703213 h 6812607"/>
              <a:gd name="connsiteX13745" fmla="*/ 4014639 w 6682383"/>
              <a:gd name="connsiteY13745" fmla="*/ 692050 h 6812607"/>
              <a:gd name="connsiteX13746" fmla="*/ 4010918 w 6682383"/>
              <a:gd name="connsiteY13746" fmla="*/ 688330 h 6812607"/>
              <a:gd name="connsiteX13747" fmla="*/ 3973711 w 6682383"/>
              <a:gd name="connsiteY13747" fmla="*/ 703213 h 6812607"/>
              <a:gd name="connsiteX13748" fmla="*/ 3936504 w 6682383"/>
              <a:gd name="connsiteY13748" fmla="*/ 725537 h 6812607"/>
              <a:gd name="connsiteX13749" fmla="*/ 3943945 w 6682383"/>
              <a:gd name="connsiteY13749" fmla="*/ 725537 h 6812607"/>
              <a:gd name="connsiteX13750" fmla="*/ 3966270 w 6682383"/>
              <a:gd name="connsiteY13750" fmla="*/ 721816 h 6812607"/>
              <a:gd name="connsiteX13751" fmla="*/ 3981152 w 6682383"/>
              <a:gd name="connsiteY13751" fmla="*/ 725537 h 6812607"/>
              <a:gd name="connsiteX13752" fmla="*/ 3966270 w 6682383"/>
              <a:gd name="connsiteY13752" fmla="*/ 732978 h 6812607"/>
              <a:gd name="connsiteX13753" fmla="*/ 3929063 w 6682383"/>
              <a:gd name="connsiteY13753" fmla="*/ 751582 h 6812607"/>
              <a:gd name="connsiteX13754" fmla="*/ 3888135 w 6682383"/>
              <a:gd name="connsiteY13754" fmla="*/ 766464 h 6812607"/>
              <a:gd name="connsiteX13755" fmla="*/ 3873252 w 6682383"/>
              <a:gd name="connsiteY13755" fmla="*/ 762744 h 6812607"/>
              <a:gd name="connsiteX13756" fmla="*/ 3850928 w 6682383"/>
              <a:gd name="connsiteY13756" fmla="*/ 762744 h 6812607"/>
              <a:gd name="connsiteX13757" fmla="*/ 3839766 w 6682383"/>
              <a:gd name="connsiteY13757" fmla="*/ 762744 h 6812607"/>
              <a:gd name="connsiteX13758" fmla="*/ 3839766 w 6682383"/>
              <a:gd name="connsiteY13758" fmla="*/ 755302 h 6812607"/>
              <a:gd name="connsiteX13759" fmla="*/ 3839766 w 6682383"/>
              <a:gd name="connsiteY13759" fmla="*/ 747861 h 6812607"/>
              <a:gd name="connsiteX13760" fmla="*/ 3824883 w 6682383"/>
              <a:gd name="connsiteY13760" fmla="*/ 747861 h 6812607"/>
              <a:gd name="connsiteX13761" fmla="*/ 3824883 w 6682383"/>
              <a:gd name="connsiteY13761" fmla="*/ 762744 h 6812607"/>
              <a:gd name="connsiteX13762" fmla="*/ 3824883 w 6682383"/>
              <a:gd name="connsiteY13762" fmla="*/ 777627 h 6812607"/>
              <a:gd name="connsiteX13763" fmla="*/ 3824883 w 6682383"/>
              <a:gd name="connsiteY13763" fmla="*/ 785068 h 6812607"/>
              <a:gd name="connsiteX13764" fmla="*/ 3817441 w 6682383"/>
              <a:gd name="connsiteY13764" fmla="*/ 792509 h 6812607"/>
              <a:gd name="connsiteX13765" fmla="*/ 3795118 w 6682383"/>
              <a:gd name="connsiteY13765" fmla="*/ 792509 h 6812607"/>
              <a:gd name="connsiteX13766" fmla="*/ 3776514 w 6682383"/>
              <a:gd name="connsiteY13766" fmla="*/ 792509 h 6812607"/>
              <a:gd name="connsiteX13767" fmla="*/ 3765352 w 6682383"/>
              <a:gd name="connsiteY13767" fmla="*/ 799951 h 6812607"/>
              <a:gd name="connsiteX13768" fmla="*/ 3754190 w 6682383"/>
              <a:gd name="connsiteY13768" fmla="*/ 799951 h 6812607"/>
              <a:gd name="connsiteX13769" fmla="*/ 3743028 w 6682383"/>
              <a:gd name="connsiteY13769" fmla="*/ 796230 h 6812607"/>
              <a:gd name="connsiteX13770" fmla="*/ 3728145 w 6682383"/>
              <a:gd name="connsiteY13770" fmla="*/ 796230 h 6812607"/>
              <a:gd name="connsiteX13771" fmla="*/ 3731865 w 6682383"/>
              <a:gd name="connsiteY13771" fmla="*/ 788789 h 6812607"/>
              <a:gd name="connsiteX13772" fmla="*/ 3743028 w 6682383"/>
              <a:gd name="connsiteY13772" fmla="*/ 785068 h 6812607"/>
              <a:gd name="connsiteX13773" fmla="*/ 3750469 w 6682383"/>
              <a:gd name="connsiteY13773" fmla="*/ 785068 h 6812607"/>
              <a:gd name="connsiteX13774" fmla="*/ 3705820 w 6682383"/>
              <a:gd name="connsiteY13774" fmla="*/ 792509 h 6812607"/>
              <a:gd name="connsiteX13775" fmla="*/ 3676055 w 6682383"/>
              <a:gd name="connsiteY13775" fmla="*/ 799951 h 6812607"/>
              <a:gd name="connsiteX13776" fmla="*/ 3661172 w 6682383"/>
              <a:gd name="connsiteY13776" fmla="*/ 807392 h 6812607"/>
              <a:gd name="connsiteX13777" fmla="*/ 3653731 w 6682383"/>
              <a:gd name="connsiteY13777" fmla="*/ 814834 h 6812607"/>
              <a:gd name="connsiteX13778" fmla="*/ 3638848 w 6682383"/>
              <a:gd name="connsiteY13778" fmla="*/ 814834 h 6812607"/>
              <a:gd name="connsiteX13779" fmla="*/ 3623965 w 6682383"/>
              <a:gd name="connsiteY13779" fmla="*/ 814834 h 6812607"/>
              <a:gd name="connsiteX13780" fmla="*/ 3609082 w 6682383"/>
              <a:gd name="connsiteY13780" fmla="*/ 829716 h 6812607"/>
              <a:gd name="connsiteX13781" fmla="*/ 3609082 w 6682383"/>
              <a:gd name="connsiteY13781" fmla="*/ 837158 h 6812607"/>
              <a:gd name="connsiteX13782" fmla="*/ 3594199 w 6682383"/>
              <a:gd name="connsiteY13782" fmla="*/ 837158 h 6812607"/>
              <a:gd name="connsiteX13783" fmla="*/ 3594199 w 6682383"/>
              <a:gd name="connsiteY13783" fmla="*/ 829716 h 6812607"/>
              <a:gd name="connsiteX13784" fmla="*/ 3586758 w 6682383"/>
              <a:gd name="connsiteY13784" fmla="*/ 825996 h 6812607"/>
              <a:gd name="connsiteX13785" fmla="*/ 3564434 w 6682383"/>
              <a:gd name="connsiteY13785" fmla="*/ 837158 h 6812607"/>
              <a:gd name="connsiteX13786" fmla="*/ 3556992 w 6682383"/>
              <a:gd name="connsiteY13786" fmla="*/ 837158 h 6812607"/>
              <a:gd name="connsiteX13787" fmla="*/ 3549551 w 6682383"/>
              <a:gd name="connsiteY13787" fmla="*/ 844599 h 6812607"/>
              <a:gd name="connsiteX13788" fmla="*/ 3534668 w 6682383"/>
              <a:gd name="connsiteY13788" fmla="*/ 844599 h 6812607"/>
              <a:gd name="connsiteX13789" fmla="*/ 3523507 w 6682383"/>
              <a:gd name="connsiteY13789" fmla="*/ 848320 h 6812607"/>
              <a:gd name="connsiteX13790" fmla="*/ 3504902 w 6682383"/>
              <a:gd name="connsiteY13790" fmla="*/ 855761 h 6812607"/>
              <a:gd name="connsiteX13791" fmla="*/ 3486299 w 6682383"/>
              <a:gd name="connsiteY13791" fmla="*/ 863203 h 6812607"/>
              <a:gd name="connsiteX13792" fmla="*/ 3475137 w 6682383"/>
              <a:gd name="connsiteY13792" fmla="*/ 874365 h 6812607"/>
              <a:gd name="connsiteX13793" fmla="*/ 3445371 w 6682383"/>
              <a:gd name="connsiteY13793" fmla="*/ 881806 h 6812607"/>
              <a:gd name="connsiteX13794" fmla="*/ 3423048 w 6682383"/>
              <a:gd name="connsiteY13794" fmla="*/ 889248 h 6812607"/>
              <a:gd name="connsiteX13795" fmla="*/ 3415605 w 6682383"/>
              <a:gd name="connsiteY13795" fmla="*/ 896689 h 6812607"/>
              <a:gd name="connsiteX13796" fmla="*/ 3408165 w 6682383"/>
              <a:gd name="connsiteY13796" fmla="*/ 896689 h 6812607"/>
              <a:gd name="connsiteX13797" fmla="*/ 3385840 w 6682383"/>
              <a:gd name="connsiteY13797" fmla="*/ 919013 h 6812607"/>
              <a:gd name="connsiteX13798" fmla="*/ 3389560 w 6682383"/>
              <a:gd name="connsiteY13798" fmla="*/ 919013 h 6812607"/>
              <a:gd name="connsiteX13799" fmla="*/ 3400723 w 6682383"/>
              <a:gd name="connsiteY13799" fmla="*/ 919013 h 6812607"/>
              <a:gd name="connsiteX13800" fmla="*/ 3393281 w 6682383"/>
              <a:gd name="connsiteY13800" fmla="*/ 926455 h 6812607"/>
              <a:gd name="connsiteX13801" fmla="*/ 3363516 w 6682383"/>
              <a:gd name="connsiteY13801" fmla="*/ 941338 h 6812607"/>
              <a:gd name="connsiteX13802" fmla="*/ 3326308 w 6682383"/>
              <a:gd name="connsiteY13802" fmla="*/ 948779 h 6812607"/>
              <a:gd name="connsiteX13803" fmla="*/ 3348633 w 6682383"/>
              <a:gd name="connsiteY13803" fmla="*/ 941338 h 6812607"/>
              <a:gd name="connsiteX13804" fmla="*/ 3378398 w 6682383"/>
              <a:gd name="connsiteY13804" fmla="*/ 919013 h 6812607"/>
              <a:gd name="connsiteX13805" fmla="*/ 3363516 w 6682383"/>
              <a:gd name="connsiteY13805" fmla="*/ 919013 h 6812607"/>
              <a:gd name="connsiteX13806" fmla="*/ 3348633 w 6682383"/>
              <a:gd name="connsiteY13806" fmla="*/ 922734 h 6812607"/>
              <a:gd name="connsiteX13807" fmla="*/ 3341191 w 6682383"/>
              <a:gd name="connsiteY13807" fmla="*/ 926455 h 6812607"/>
              <a:gd name="connsiteX13808" fmla="*/ 3296543 w 6682383"/>
              <a:gd name="connsiteY13808" fmla="*/ 948779 h 6812607"/>
              <a:gd name="connsiteX13809" fmla="*/ 3285381 w 6682383"/>
              <a:gd name="connsiteY13809" fmla="*/ 948779 h 6812607"/>
              <a:gd name="connsiteX13810" fmla="*/ 3281661 w 6682383"/>
              <a:gd name="connsiteY13810" fmla="*/ 948779 h 6812607"/>
              <a:gd name="connsiteX13811" fmla="*/ 3244454 w 6682383"/>
              <a:gd name="connsiteY13811" fmla="*/ 978545 h 6812607"/>
              <a:gd name="connsiteX13812" fmla="*/ 3207246 w 6682383"/>
              <a:gd name="connsiteY13812" fmla="*/ 985986 h 6812607"/>
              <a:gd name="connsiteX13813" fmla="*/ 3192364 w 6682383"/>
              <a:gd name="connsiteY13813" fmla="*/ 985986 h 6812607"/>
              <a:gd name="connsiteX13814" fmla="*/ 3177481 w 6682383"/>
              <a:gd name="connsiteY13814" fmla="*/ 985986 h 6812607"/>
              <a:gd name="connsiteX13815" fmla="*/ 3181201 w 6682383"/>
              <a:gd name="connsiteY13815" fmla="*/ 982265 h 6812607"/>
              <a:gd name="connsiteX13816" fmla="*/ 3192364 w 6682383"/>
              <a:gd name="connsiteY13816" fmla="*/ 978545 h 6812607"/>
              <a:gd name="connsiteX13817" fmla="*/ 3199805 w 6682383"/>
              <a:gd name="connsiteY13817" fmla="*/ 971103 h 6812607"/>
              <a:gd name="connsiteX13818" fmla="*/ 3222129 w 6682383"/>
              <a:gd name="connsiteY13818" fmla="*/ 956220 h 6812607"/>
              <a:gd name="connsiteX13819" fmla="*/ 3251895 w 6682383"/>
              <a:gd name="connsiteY13819" fmla="*/ 948779 h 6812607"/>
              <a:gd name="connsiteX13820" fmla="*/ 3259336 w 6682383"/>
              <a:gd name="connsiteY13820" fmla="*/ 941338 h 6812607"/>
              <a:gd name="connsiteX13821" fmla="*/ 3266777 w 6682383"/>
              <a:gd name="connsiteY13821" fmla="*/ 933896 h 6812607"/>
              <a:gd name="connsiteX13822" fmla="*/ 3277939 w 6682383"/>
              <a:gd name="connsiteY13822" fmla="*/ 933896 h 6812607"/>
              <a:gd name="connsiteX13823" fmla="*/ 3281661 w 6682383"/>
              <a:gd name="connsiteY13823" fmla="*/ 926455 h 6812607"/>
              <a:gd name="connsiteX13824" fmla="*/ 3296543 w 6682383"/>
              <a:gd name="connsiteY13824" fmla="*/ 922734 h 6812607"/>
              <a:gd name="connsiteX13825" fmla="*/ 3303984 w 6682383"/>
              <a:gd name="connsiteY13825" fmla="*/ 919013 h 6812607"/>
              <a:gd name="connsiteX13826" fmla="*/ 3296543 w 6682383"/>
              <a:gd name="connsiteY13826" fmla="*/ 911572 h 6812607"/>
              <a:gd name="connsiteX13827" fmla="*/ 3281661 w 6682383"/>
              <a:gd name="connsiteY13827" fmla="*/ 911572 h 6812607"/>
              <a:gd name="connsiteX13828" fmla="*/ 3274219 w 6682383"/>
              <a:gd name="connsiteY13828" fmla="*/ 915293 h 6812607"/>
              <a:gd name="connsiteX13829" fmla="*/ 3266777 w 6682383"/>
              <a:gd name="connsiteY13829" fmla="*/ 919013 h 6812607"/>
              <a:gd name="connsiteX13830" fmla="*/ 3255616 w 6682383"/>
              <a:gd name="connsiteY13830" fmla="*/ 926455 h 6812607"/>
              <a:gd name="connsiteX13831" fmla="*/ 3229571 w 6682383"/>
              <a:gd name="connsiteY13831" fmla="*/ 930175 h 6812607"/>
              <a:gd name="connsiteX13832" fmla="*/ 3207246 w 6682383"/>
              <a:gd name="connsiteY13832" fmla="*/ 933896 h 6812607"/>
              <a:gd name="connsiteX13833" fmla="*/ 3192364 w 6682383"/>
              <a:gd name="connsiteY13833" fmla="*/ 941338 h 6812607"/>
              <a:gd name="connsiteX13834" fmla="*/ 3184922 w 6682383"/>
              <a:gd name="connsiteY13834" fmla="*/ 941338 h 6812607"/>
              <a:gd name="connsiteX13835" fmla="*/ 3177481 w 6682383"/>
              <a:gd name="connsiteY13835" fmla="*/ 941338 h 6812607"/>
              <a:gd name="connsiteX13836" fmla="*/ 3170039 w 6682383"/>
              <a:gd name="connsiteY13836" fmla="*/ 948779 h 6812607"/>
              <a:gd name="connsiteX13837" fmla="*/ 3155156 w 6682383"/>
              <a:gd name="connsiteY13837" fmla="*/ 956220 h 6812607"/>
              <a:gd name="connsiteX13838" fmla="*/ 3132832 w 6682383"/>
              <a:gd name="connsiteY13838" fmla="*/ 971103 h 6812607"/>
              <a:gd name="connsiteX13839" fmla="*/ 3106787 w 6682383"/>
              <a:gd name="connsiteY13839" fmla="*/ 985986 h 6812607"/>
              <a:gd name="connsiteX13840" fmla="*/ 3103067 w 6682383"/>
              <a:gd name="connsiteY13840" fmla="*/ 993427 h 6812607"/>
              <a:gd name="connsiteX13841" fmla="*/ 3050977 w 6682383"/>
              <a:gd name="connsiteY13841" fmla="*/ 1015752 h 6812607"/>
              <a:gd name="connsiteX13842" fmla="*/ 3043535 w 6682383"/>
              <a:gd name="connsiteY13842" fmla="*/ 1023193 h 6812607"/>
              <a:gd name="connsiteX13843" fmla="*/ 3028652 w 6682383"/>
              <a:gd name="connsiteY13843" fmla="*/ 1030634 h 6812607"/>
              <a:gd name="connsiteX13844" fmla="*/ 3013770 w 6682383"/>
              <a:gd name="connsiteY13844" fmla="*/ 1045517 h 6812607"/>
              <a:gd name="connsiteX13845" fmla="*/ 2998887 w 6682383"/>
              <a:gd name="connsiteY13845" fmla="*/ 1045517 h 6812607"/>
              <a:gd name="connsiteX13846" fmla="*/ 2991445 w 6682383"/>
              <a:gd name="connsiteY13846" fmla="*/ 1038076 h 6812607"/>
              <a:gd name="connsiteX13847" fmla="*/ 2991445 w 6682383"/>
              <a:gd name="connsiteY13847" fmla="*/ 1023193 h 6812607"/>
              <a:gd name="connsiteX13848" fmla="*/ 3006328 w 6682383"/>
              <a:gd name="connsiteY13848" fmla="*/ 1008310 h 6812607"/>
              <a:gd name="connsiteX13849" fmla="*/ 3028652 w 6682383"/>
              <a:gd name="connsiteY13849" fmla="*/ 997148 h 6812607"/>
              <a:gd name="connsiteX13850" fmla="*/ 3036094 w 6682383"/>
              <a:gd name="connsiteY13850" fmla="*/ 985986 h 6812607"/>
              <a:gd name="connsiteX13851" fmla="*/ 3039814 w 6682383"/>
              <a:gd name="connsiteY13851" fmla="*/ 985986 h 6812607"/>
              <a:gd name="connsiteX13852" fmla="*/ 3058418 w 6682383"/>
              <a:gd name="connsiteY13852" fmla="*/ 978545 h 6812607"/>
              <a:gd name="connsiteX13853" fmla="*/ 3073301 w 6682383"/>
              <a:gd name="connsiteY13853" fmla="*/ 971103 h 6812607"/>
              <a:gd name="connsiteX13854" fmla="*/ 3080742 w 6682383"/>
              <a:gd name="connsiteY13854" fmla="*/ 971103 h 6812607"/>
              <a:gd name="connsiteX13855" fmla="*/ 3084463 w 6682383"/>
              <a:gd name="connsiteY13855" fmla="*/ 967382 h 6812607"/>
              <a:gd name="connsiteX13856" fmla="*/ 3088184 w 6682383"/>
              <a:gd name="connsiteY13856" fmla="*/ 963662 h 6812607"/>
              <a:gd name="connsiteX13857" fmla="*/ 3095625 w 6682383"/>
              <a:gd name="connsiteY13857" fmla="*/ 956220 h 6812607"/>
              <a:gd name="connsiteX13858" fmla="*/ 3110508 w 6682383"/>
              <a:gd name="connsiteY13858" fmla="*/ 948779 h 6812607"/>
              <a:gd name="connsiteX13859" fmla="*/ 3073301 w 6682383"/>
              <a:gd name="connsiteY13859" fmla="*/ 956220 h 6812607"/>
              <a:gd name="connsiteX13860" fmla="*/ 3036094 w 6682383"/>
              <a:gd name="connsiteY13860" fmla="*/ 978545 h 6812607"/>
              <a:gd name="connsiteX13861" fmla="*/ 2991445 w 6682383"/>
              <a:gd name="connsiteY13861" fmla="*/ 1008310 h 6812607"/>
              <a:gd name="connsiteX13862" fmla="*/ 2961680 w 6682383"/>
              <a:gd name="connsiteY13862" fmla="*/ 1015752 h 6812607"/>
              <a:gd name="connsiteX13863" fmla="*/ 2954238 w 6682383"/>
              <a:gd name="connsiteY13863" fmla="*/ 1023193 h 6812607"/>
              <a:gd name="connsiteX13864" fmla="*/ 2939355 w 6682383"/>
              <a:gd name="connsiteY13864" fmla="*/ 1030634 h 6812607"/>
              <a:gd name="connsiteX13865" fmla="*/ 2924473 w 6682383"/>
              <a:gd name="connsiteY13865" fmla="*/ 1038076 h 6812607"/>
              <a:gd name="connsiteX13866" fmla="*/ 2917031 w 6682383"/>
              <a:gd name="connsiteY13866" fmla="*/ 1045517 h 6812607"/>
              <a:gd name="connsiteX13867" fmla="*/ 2909590 w 6682383"/>
              <a:gd name="connsiteY13867" fmla="*/ 1045517 h 6812607"/>
              <a:gd name="connsiteX13868" fmla="*/ 2909590 w 6682383"/>
              <a:gd name="connsiteY13868" fmla="*/ 1052959 h 6812607"/>
              <a:gd name="connsiteX13869" fmla="*/ 2887266 w 6682383"/>
              <a:gd name="connsiteY13869" fmla="*/ 1067841 h 6812607"/>
              <a:gd name="connsiteX13870" fmla="*/ 2894707 w 6682383"/>
              <a:gd name="connsiteY13870" fmla="*/ 1067841 h 6812607"/>
              <a:gd name="connsiteX13871" fmla="*/ 2902148 w 6682383"/>
              <a:gd name="connsiteY13871" fmla="*/ 1075283 h 6812607"/>
              <a:gd name="connsiteX13872" fmla="*/ 2909590 w 6682383"/>
              <a:gd name="connsiteY13872" fmla="*/ 1075283 h 6812607"/>
              <a:gd name="connsiteX13873" fmla="*/ 2913310 w 6682383"/>
              <a:gd name="connsiteY13873" fmla="*/ 1071562 h 6812607"/>
              <a:gd name="connsiteX13874" fmla="*/ 2917031 w 6682383"/>
              <a:gd name="connsiteY13874" fmla="*/ 1067841 h 6812607"/>
              <a:gd name="connsiteX13875" fmla="*/ 2946797 w 6682383"/>
              <a:gd name="connsiteY13875" fmla="*/ 1052959 h 6812607"/>
              <a:gd name="connsiteX13876" fmla="*/ 2976562 w 6682383"/>
              <a:gd name="connsiteY13876" fmla="*/ 1038076 h 6812607"/>
              <a:gd name="connsiteX13877" fmla="*/ 2961680 w 6682383"/>
              <a:gd name="connsiteY13877" fmla="*/ 1052959 h 6812607"/>
              <a:gd name="connsiteX13878" fmla="*/ 2946797 w 6682383"/>
              <a:gd name="connsiteY13878" fmla="*/ 1060400 h 6812607"/>
              <a:gd name="connsiteX13879" fmla="*/ 2946797 w 6682383"/>
              <a:gd name="connsiteY13879" fmla="*/ 1067841 h 6812607"/>
              <a:gd name="connsiteX13880" fmla="*/ 2939355 w 6682383"/>
              <a:gd name="connsiteY13880" fmla="*/ 1060400 h 6812607"/>
              <a:gd name="connsiteX13881" fmla="*/ 2935635 w 6682383"/>
              <a:gd name="connsiteY13881" fmla="*/ 1071562 h 6812607"/>
              <a:gd name="connsiteX13882" fmla="*/ 2931914 w 6682383"/>
              <a:gd name="connsiteY13882" fmla="*/ 1082724 h 6812607"/>
              <a:gd name="connsiteX13883" fmla="*/ 2917031 w 6682383"/>
              <a:gd name="connsiteY13883" fmla="*/ 1090166 h 6812607"/>
              <a:gd name="connsiteX13884" fmla="*/ 2909590 w 6682383"/>
              <a:gd name="connsiteY13884" fmla="*/ 1097607 h 6812607"/>
              <a:gd name="connsiteX13885" fmla="*/ 2894707 w 6682383"/>
              <a:gd name="connsiteY13885" fmla="*/ 1112490 h 6812607"/>
              <a:gd name="connsiteX13886" fmla="*/ 2887266 w 6682383"/>
              <a:gd name="connsiteY13886" fmla="*/ 1119931 h 6812607"/>
              <a:gd name="connsiteX13887" fmla="*/ 2879824 w 6682383"/>
              <a:gd name="connsiteY13887" fmla="*/ 1127373 h 6812607"/>
              <a:gd name="connsiteX13888" fmla="*/ 2872383 w 6682383"/>
              <a:gd name="connsiteY13888" fmla="*/ 1134814 h 6812607"/>
              <a:gd name="connsiteX13889" fmla="*/ 2872383 w 6682383"/>
              <a:gd name="connsiteY13889" fmla="*/ 1142256 h 6812607"/>
              <a:gd name="connsiteX13890" fmla="*/ 2879824 w 6682383"/>
              <a:gd name="connsiteY13890" fmla="*/ 1142256 h 6812607"/>
              <a:gd name="connsiteX13891" fmla="*/ 2887266 w 6682383"/>
              <a:gd name="connsiteY13891" fmla="*/ 1134814 h 6812607"/>
              <a:gd name="connsiteX13892" fmla="*/ 2894707 w 6682383"/>
              <a:gd name="connsiteY13892" fmla="*/ 1127373 h 6812607"/>
              <a:gd name="connsiteX13893" fmla="*/ 2902148 w 6682383"/>
              <a:gd name="connsiteY13893" fmla="*/ 1119931 h 6812607"/>
              <a:gd name="connsiteX13894" fmla="*/ 2902148 w 6682383"/>
              <a:gd name="connsiteY13894" fmla="*/ 1127373 h 6812607"/>
              <a:gd name="connsiteX13895" fmla="*/ 2902148 w 6682383"/>
              <a:gd name="connsiteY13895" fmla="*/ 1138535 h 6812607"/>
              <a:gd name="connsiteX13896" fmla="*/ 2894707 w 6682383"/>
              <a:gd name="connsiteY13896" fmla="*/ 1142256 h 6812607"/>
              <a:gd name="connsiteX13897" fmla="*/ 2887266 w 6682383"/>
              <a:gd name="connsiteY13897" fmla="*/ 1149697 h 6812607"/>
              <a:gd name="connsiteX13898" fmla="*/ 2879824 w 6682383"/>
              <a:gd name="connsiteY13898" fmla="*/ 1164580 h 6812607"/>
              <a:gd name="connsiteX13899" fmla="*/ 2868662 w 6682383"/>
              <a:gd name="connsiteY13899" fmla="*/ 1172021 h 6812607"/>
              <a:gd name="connsiteX13900" fmla="*/ 2861221 w 6682383"/>
              <a:gd name="connsiteY13900" fmla="*/ 1164580 h 6812607"/>
              <a:gd name="connsiteX13901" fmla="*/ 2861221 w 6682383"/>
              <a:gd name="connsiteY13901" fmla="*/ 1153418 h 6812607"/>
              <a:gd name="connsiteX13902" fmla="*/ 2857501 w 6682383"/>
              <a:gd name="connsiteY13902" fmla="*/ 1149697 h 6812607"/>
              <a:gd name="connsiteX13903" fmla="*/ 2857501 w 6682383"/>
              <a:gd name="connsiteY13903" fmla="*/ 1164580 h 6812607"/>
              <a:gd name="connsiteX13904" fmla="*/ 2842617 w 6682383"/>
              <a:gd name="connsiteY13904" fmla="*/ 1186904 h 6812607"/>
              <a:gd name="connsiteX13905" fmla="*/ 2846339 w 6682383"/>
              <a:gd name="connsiteY13905" fmla="*/ 1179463 h 6812607"/>
              <a:gd name="connsiteX13906" fmla="*/ 2850058 w 6682383"/>
              <a:gd name="connsiteY13906" fmla="*/ 1172021 h 6812607"/>
              <a:gd name="connsiteX13907" fmla="*/ 2850058 w 6682383"/>
              <a:gd name="connsiteY13907" fmla="*/ 1164580 h 6812607"/>
              <a:gd name="connsiteX13908" fmla="*/ 2835176 w 6682383"/>
              <a:gd name="connsiteY13908" fmla="*/ 1164580 h 6812607"/>
              <a:gd name="connsiteX13909" fmla="*/ 2805410 w 6682383"/>
              <a:gd name="connsiteY13909" fmla="*/ 1157138 h 6812607"/>
              <a:gd name="connsiteX13910" fmla="*/ 2809132 w 6682383"/>
              <a:gd name="connsiteY13910" fmla="*/ 1145976 h 6812607"/>
              <a:gd name="connsiteX13911" fmla="*/ 2812852 w 6682383"/>
              <a:gd name="connsiteY13911" fmla="*/ 1142256 h 6812607"/>
              <a:gd name="connsiteX13912" fmla="*/ 2835176 w 6682383"/>
              <a:gd name="connsiteY13912" fmla="*/ 1142256 h 6812607"/>
              <a:gd name="connsiteX13913" fmla="*/ 2850058 w 6682383"/>
              <a:gd name="connsiteY13913" fmla="*/ 1134814 h 6812607"/>
              <a:gd name="connsiteX13914" fmla="*/ 2850058 w 6682383"/>
              <a:gd name="connsiteY13914" fmla="*/ 1123652 h 6812607"/>
              <a:gd name="connsiteX13915" fmla="*/ 2842617 w 6682383"/>
              <a:gd name="connsiteY13915" fmla="*/ 1127373 h 6812607"/>
              <a:gd name="connsiteX13916" fmla="*/ 2827734 w 6682383"/>
              <a:gd name="connsiteY13916" fmla="*/ 1134814 h 6812607"/>
              <a:gd name="connsiteX13917" fmla="*/ 2805410 w 6682383"/>
              <a:gd name="connsiteY13917" fmla="*/ 1134814 h 6812607"/>
              <a:gd name="connsiteX13918" fmla="*/ 2797969 w 6682383"/>
              <a:gd name="connsiteY13918" fmla="*/ 1134814 h 6812607"/>
              <a:gd name="connsiteX13919" fmla="*/ 2790527 w 6682383"/>
              <a:gd name="connsiteY13919" fmla="*/ 1149697 h 6812607"/>
              <a:gd name="connsiteX13920" fmla="*/ 2805410 w 6682383"/>
              <a:gd name="connsiteY13920" fmla="*/ 1172021 h 6812607"/>
              <a:gd name="connsiteX13921" fmla="*/ 2812852 w 6682383"/>
              <a:gd name="connsiteY13921" fmla="*/ 1172021 h 6812607"/>
              <a:gd name="connsiteX13922" fmla="*/ 2820294 w 6682383"/>
              <a:gd name="connsiteY13922" fmla="*/ 1172021 h 6812607"/>
              <a:gd name="connsiteX13923" fmla="*/ 2812852 w 6682383"/>
              <a:gd name="connsiteY13923" fmla="*/ 1194345 h 6812607"/>
              <a:gd name="connsiteX13924" fmla="*/ 2820294 w 6682383"/>
              <a:gd name="connsiteY13924" fmla="*/ 1201787 h 6812607"/>
              <a:gd name="connsiteX13925" fmla="*/ 2835176 w 6682383"/>
              <a:gd name="connsiteY13925" fmla="*/ 1201787 h 6812607"/>
              <a:gd name="connsiteX13926" fmla="*/ 2820294 w 6682383"/>
              <a:gd name="connsiteY13926" fmla="*/ 1209228 h 6812607"/>
              <a:gd name="connsiteX13927" fmla="*/ 2790527 w 6682383"/>
              <a:gd name="connsiteY13927" fmla="*/ 1231552 h 6812607"/>
              <a:gd name="connsiteX13928" fmla="*/ 2775644 w 6682383"/>
              <a:gd name="connsiteY13928" fmla="*/ 1253877 h 6812607"/>
              <a:gd name="connsiteX13929" fmla="*/ 2768204 w 6682383"/>
              <a:gd name="connsiteY13929" fmla="*/ 1261318 h 6812607"/>
              <a:gd name="connsiteX13930" fmla="*/ 2760762 w 6682383"/>
              <a:gd name="connsiteY13930" fmla="*/ 1261318 h 6812607"/>
              <a:gd name="connsiteX13931" fmla="*/ 2753320 w 6682383"/>
              <a:gd name="connsiteY13931" fmla="*/ 1261318 h 6812607"/>
              <a:gd name="connsiteX13932" fmla="*/ 2753320 w 6682383"/>
              <a:gd name="connsiteY13932" fmla="*/ 1268759 h 6812607"/>
              <a:gd name="connsiteX13933" fmla="*/ 2723555 w 6682383"/>
              <a:gd name="connsiteY13933" fmla="*/ 1298525 h 6812607"/>
              <a:gd name="connsiteX13934" fmla="*/ 2708672 w 6682383"/>
              <a:gd name="connsiteY13934" fmla="*/ 1305966 h 6812607"/>
              <a:gd name="connsiteX13935" fmla="*/ 2716113 w 6682383"/>
              <a:gd name="connsiteY13935" fmla="*/ 1298525 h 6812607"/>
              <a:gd name="connsiteX13936" fmla="*/ 2716113 w 6682383"/>
              <a:gd name="connsiteY13936" fmla="*/ 1291084 h 6812607"/>
              <a:gd name="connsiteX13937" fmla="*/ 2708672 w 6682383"/>
              <a:gd name="connsiteY13937" fmla="*/ 1298525 h 6812607"/>
              <a:gd name="connsiteX13938" fmla="*/ 2701230 w 6682383"/>
              <a:gd name="connsiteY13938" fmla="*/ 1305966 h 6812607"/>
              <a:gd name="connsiteX13939" fmla="*/ 2693790 w 6682383"/>
              <a:gd name="connsiteY13939" fmla="*/ 1291084 h 6812607"/>
              <a:gd name="connsiteX13940" fmla="*/ 2678907 w 6682383"/>
              <a:gd name="connsiteY13940" fmla="*/ 1283642 h 6812607"/>
              <a:gd name="connsiteX13941" fmla="*/ 2671465 w 6682383"/>
              <a:gd name="connsiteY13941" fmla="*/ 1305966 h 6812607"/>
              <a:gd name="connsiteX13942" fmla="*/ 2671903 w 6682383"/>
              <a:gd name="connsiteY13942" fmla="*/ 1311657 h 6812607"/>
              <a:gd name="connsiteX13943" fmla="*/ 2673325 w 6682383"/>
              <a:gd name="connsiteY13943" fmla="*/ 1305966 h 6812607"/>
              <a:gd name="connsiteX13944" fmla="*/ 2678907 w 6682383"/>
              <a:gd name="connsiteY13944" fmla="*/ 1298525 h 6812607"/>
              <a:gd name="connsiteX13945" fmla="*/ 2686348 w 6682383"/>
              <a:gd name="connsiteY13945" fmla="*/ 1298525 h 6812607"/>
              <a:gd name="connsiteX13946" fmla="*/ 2678907 w 6682383"/>
              <a:gd name="connsiteY13946" fmla="*/ 1305966 h 6812607"/>
              <a:gd name="connsiteX13947" fmla="*/ 2671996 w 6682383"/>
              <a:gd name="connsiteY13947" fmla="*/ 1312876 h 6812607"/>
              <a:gd name="connsiteX13948" fmla="*/ 2672395 w 6682383"/>
              <a:gd name="connsiteY13948" fmla="*/ 1318059 h 6812607"/>
              <a:gd name="connsiteX13949" fmla="*/ 2686348 w 6682383"/>
              <a:gd name="connsiteY13949" fmla="*/ 1320849 h 6812607"/>
              <a:gd name="connsiteX13950" fmla="*/ 2678907 w 6682383"/>
              <a:gd name="connsiteY13950" fmla="*/ 1335732 h 6812607"/>
              <a:gd name="connsiteX13951" fmla="*/ 2664023 w 6682383"/>
              <a:gd name="connsiteY13951" fmla="*/ 1350615 h 6812607"/>
              <a:gd name="connsiteX13952" fmla="*/ 2649141 w 6682383"/>
              <a:gd name="connsiteY13952" fmla="*/ 1365498 h 6812607"/>
              <a:gd name="connsiteX13953" fmla="*/ 2634258 w 6682383"/>
              <a:gd name="connsiteY13953" fmla="*/ 1372939 h 6812607"/>
              <a:gd name="connsiteX13954" fmla="*/ 2619375 w 6682383"/>
              <a:gd name="connsiteY13954" fmla="*/ 1395263 h 6812607"/>
              <a:gd name="connsiteX13955" fmla="*/ 2600771 w 6682383"/>
              <a:gd name="connsiteY13955" fmla="*/ 1413867 h 6812607"/>
              <a:gd name="connsiteX13956" fmla="*/ 2604492 w 6682383"/>
              <a:gd name="connsiteY13956" fmla="*/ 1421308 h 6812607"/>
              <a:gd name="connsiteX13957" fmla="*/ 2611933 w 6682383"/>
              <a:gd name="connsiteY13957" fmla="*/ 1417588 h 6812607"/>
              <a:gd name="connsiteX13958" fmla="*/ 2619375 w 6682383"/>
              <a:gd name="connsiteY13958" fmla="*/ 1410146 h 6812607"/>
              <a:gd name="connsiteX13959" fmla="*/ 2619375 w 6682383"/>
              <a:gd name="connsiteY13959" fmla="*/ 1402705 h 6812607"/>
              <a:gd name="connsiteX13960" fmla="*/ 2626817 w 6682383"/>
              <a:gd name="connsiteY13960" fmla="*/ 1402705 h 6812607"/>
              <a:gd name="connsiteX13961" fmla="*/ 2649141 w 6682383"/>
              <a:gd name="connsiteY13961" fmla="*/ 1391543 h 6812607"/>
              <a:gd name="connsiteX13962" fmla="*/ 2664023 w 6682383"/>
              <a:gd name="connsiteY13962" fmla="*/ 1380381 h 6812607"/>
              <a:gd name="connsiteX13963" fmla="*/ 2678907 w 6682383"/>
              <a:gd name="connsiteY13963" fmla="*/ 1372939 h 6812607"/>
              <a:gd name="connsiteX13964" fmla="*/ 2716113 w 6682383"/>
              <a:gd name="connsiteY13964" fmla="*/ 1335732 h 6812607"/>
              <a:gd name="connsiteX13965" fmla="*/ 2730997 w 6682383"/>
              <a:gd name="connsiteY13965" fmla="*/ 1332011 h 6812607"/>
              <a:gd name="connsiteX13966" fmla="*/ 2738437 w 6682383"/>
              <a:gd name="connsiteY13966" fmla="*/ 1320849 h 6812607"/>
              <a:gd name="connsiteX13967" fmla="*/ 2745879 w 6682383"/>
              <a:gd name="connsiteY13967" fmla="*/ 1320849 h 6812607"/>
              <a:gd name="connsiteX13968" fmla="*/ 2760762 w 6682383"/>
              <a:gd name="connsiteY13968" fmla="*/ 1320849 h 6812607"/>
              <a:gd name="connsiteX13969" fmla="*/ 2783087 w 6682383"/>
              <a:gd name="connsiteY13969" fmla="*/ 1305966 h 6812607"/>
              <a:gd name="connsiteX13970" fmla="*/ 2789597 w 6682383"/>
              <a:gd name="connsiteY13970" fmla="*/ 1305036 h 6812607"/>
              <a:gd name="connsiteX13971" fmla="*/ 2794249 w 6682383"/>
              <a:gd name="connsiteY13971" fmla="*/ 1302246 h 6812607"/>
              <a:gd name="connsiteX13972" fmla="*/ 2790527 w 6682383"/>
              <a:gd name="connsiteY13972" fmla="*/ 1305966 h 6812607"/>
              <a:gd name="connsiteX13973" fmla="*/ 2783087 w 6682383"/>
              <a:gd name="connsiteY13973" fmla="*/ 1313408 h 6812607"/>
              <a:gd name="connsiteX13974" fmla="*/ 2775644 w 6682383"/>
              <a:gd name="connsiteY13974" fmla="*/ 1313408 h 6812607"/>
              <a:gd name="connsiteX13975" fmla="*/ 2768204 w 6682383"/>
              <a:gd name="connsiteY13975" fmla="*/ 1317129 h 6812607"/>
              <a:gd name="connsiteX13976" fmla="*/ 2760762 w 6682383"/>
              <a:gd name="connsiteY13976" fmla="*/ 1335732 h 6812607"/>
              <a:gd name="connsiteX13977" fmla="*/ 2753320 w 6682383"/>
              <a:gd name="connsiteY13977" fmla="*/ 1358056 h 6812607"/>
              <a:gd name="connsiteX13978" fmla="*/ 2742159 w 6682383"/>
              <a:gd name="connsiteY13978" fmla="*/ 1365498 h 6812607"/>
              <a:gd name="connsiteX13979" fmla="*/ 2738437 w 6682383"/>
              <a:gd name="connsiteY13979" fmla="*/ 1358056 h 6812607"/>
              <a:gd name="connsiteX13980" fmla="*/ 2730997 w 6682383"/>
              <a:gd name="connsiteY13980" fmla="*/ 1350615 h 6812607"/>
              <a:gd name="connsiteX13981" fmla="*/ 2723555 w 6682383"/>
              <a:gd name="connsiteY13981" fmla="*/ 1365498 h 6812607"/>
              <a:gd name="connsiteX13982" fmla="*/ 2723555 w 6682383"/>
              <a:gd name="connsiteY13982" fmla="*/ 1380381 h 6812607"/>
              <a:gd name="connsiteX13983" fmla="*/ 2716113 w 6682383"/>
              <a:gd name="connsiteY13983" fmla="*/ 1395263 h 6812607"/>
              <a:gd name="connsiteX13984" fmla="*/ 2708672 w 6682383"/>
              <a:gd name="connsiteY13984" fmla="*/ 1406425 h 6812607"/>
              <a:gd name="connsiteX13985" fmla="*/ 2727275 w 6682383"/>
              <a:gd name="connsiteY13985" fmla="*/ 1402705 h 6812607"/>
              <a:gd name="connsiteX13986" fmla="*/ 2749600 w 6682383"/>
              <a:gd name="connsiteY13986" fmla="*/ 1387822 h 6812607"/>
              <a:gd name="connsiteX13987" fmla="*/ 2760762 w 6682383"/>
              <a:gd name="connsiteY13987" fmla="*/ 1372939 h 6812607"/>
              <a:gd name="connsiteX13988" fmla="*/ 2775644 w 6682383"/>
              <a:gd name="connsiteY13988" fmla="*/ 1358056 h 6812607"/>
              <a:gd name="connsiteX13989" fmla="*/ 2783087 w 6682383"/>
              <a:gd name="connsiteY13989" fmla="*/ 1354336 h 6812607"/>
              <a:gd name="connsiteX13990" fmla="*/ 2794249 w 6682383"/>
              <a:gd name="connsiteY13990" fmla="*/ 1350615 h 6812607"/>
              <a:gd name="connsiteX13991" fmla="*/ 2797969 w 6682383"/>
              <a:gd name="connsiteY13991" fmla="*/ 1343173 h 6812607"/>
              <a:gd name="connsiteX13992" fmla="*/ 2805410 w 6682383"/>
              <a:gd name="connsiteY13992" fmla="*/ 1350615 h 6812607"/>
              <a:gd name="connsiteX13993" fmla="*/ 2809132 w 6682383"/>
              <a:gd name="connsiteY13993" fmla="*/ 1343173 h 6812607"/>
              <a:gd name="connsiteX13994" fmla="*/ 2812852 w 6682383"/>
              <a:gd name="connsiteY13994" fmla="*/ 1335732 h 6812607"/>
              <a:gd name="connsiteX13995" fmla="*/ 2816572 w 6682383"/>
              <a:gd name="connsiteY13995" fmla="*/ 1320849 h 6812607"/>
              <a:gd name="connsiteX13996" fmla="*/ 2820294 w 6682383"/>
              <a:gd name="connsiteY13996" fmla="*/ 1305966 h 6812607"/>
              <a:gd name="connsiteX13997" fmla="*/ 2827734 w 6682383"/>
              <a:gd name="connsiteY13997" fmla="*/ 1320849 h 6812607"/>
              <a:gd name="connsiteX13998" fmla="*/ 2835176 w 6682383"/>
              <a:gd name="connsiteY13998" fmla="*/ 1313408 h 6812607"/>
              <a:gd name="connsiteX13999" fmla="*/ 2835176 w 6682383"/>
              <a:gd name="connsiteY13999" fmla="*/ 1291084 h 6812607"/>
              <a:gd name="connsiteX14000" fmla="*/ 2842617 w 6682383"/>
              <a:gd name="connsiteY14000" fmla="*/ 1305966 h 6812607"/>
              <a:gd name="connsiteX14001" fmla="*/ 2842617 w 6682383"/>
              <a:gd name="connsiteY14001" fmla="*/ 1313408 h 6812607"/>
              <a:gd name="connsiteX14002" fmla="*/ 2850058 w 6682383"/>
              <a:gd name="connsiteY14002" fmla="*/ 1305966 h 6812607"/>
              <a:gd name="connsiteX14003" fmla="*/ 2859825 w 6682383"/>
              <a:gd name="connsiteY14003" fmla="*/ 1302711 h 6812607"/>
              <a:gd name="connsiteX14004" fmla="*/ 2861221 w 6682383"/>
              <a:gd name="connsiteY14004" fmla="*/ 1302246 h 6812607"/>
              <a:gd name="connsiteX14005" fmla="*/ 2857501 w 6682383"/>
              <a:gd name="connsiteY14005" fmla="*/ 1305966 h 6812607"/>
              <a:gd name="connsiteX14006" fmla="*/ 2864941 w 6682383"/>
              <a:gd name="connsiteY14006" fmla="*/ 1305966 h 6812607"/>
              <a:gd name="connsiteX14007" fmla="*/ 2864941 w 6682383"/>
              <a:gd name="connsiteY14007" fmla="*/ 1301006 h 6812607"/>
              <a:gd name="connsiteX14008" fmla="*/ 2866802 w 6682383"/>
              <a:gd name="connsiteY14008" fmla="*/ 1300385 h 6812607"/>
              <a:gd name="connsiteX14009" fmla="*/ 2872383 w 6682383"/>
              <a:gd name="connsiteY14009" fmla="*/ 1298525 h 6812607"/>
              <a:gd name="connsiteX14010" fmla="*/ 2883546 w 6682383"/>
              <a:gd name="connsiteY14010" fmla="*/ 1311548 h 6812607"/>
              <a:gd name="connsiteX14011" fmla="*/ 2887266 w 6682383"/>
              <a:gd name="connsiteY14011" fmla="*/ 1313821 h 6812607"/>
              <a:gd name="connsiteX14012" fmla="*/ 2887266 w 6682383"/>
              <a:gd name="connsiteY14012" fmla="*/ 1313408 h 6812607"/>
              <a:gd name="connsiteX14013" fmla="*/ 2894707 w 6682383"/>
              <a:gd name="connsiteY14013" fmla="*/ 1313408 h 6812607"/>
              <a:gd name="connsiteX14014" fmla="*/ 2891628 w 6682383"/>
              <a:gd name="connsiteY14014" fmla="*/ 1316487 h 6812607"/>
              <a:gd name="connsiteX14015" fmla="*/ 2891916 w 6682383"/>
              <a:gd name="connsiteY14015" fmla="*/ 1316663 h 6812607"/>
              <a:gd name="connsiteX14016" fmla="*/ 2902148 w 6682383"/>
              <a:gd name="connsiteY14016" fmla="*/ 1320849 h 6812607"/>
              <a:gd name="connsiteX14017" fmla="*/ 2905869 w 6682383"/>
              <a:gd name="connsiteY14017" fmla="*/ 1305966 h 6812607"/>
              <a:gd name="connsiteX14018" fmla="*/ 2894707 w 6682383"/>
              <a:gd name="connsiteY14018" fmla="*/ 1305966 h 6812607"/>
              <a:gd name="connsiteX14019" fmla="*/ 2883546 w 6682383"/>
              <a:gd name="connsiteY14019" fmla="*/ 1294804 h 6812607"/>
              <a:gd name="connsiteX14020" fmla="*/ 2894707 w 6682383"/>
              <a:gd name="connsiteY14020" fmla="*/ 1276201 h 6812607"/>
              <a:gd name="connsiteX14021" fmla="*/ 2894707 w 6682383"/>
              <a:gd name="connsiteY14021" fmla="*/ 1268759 h 6812607"/>
              <a:gd name="connsiteX14022" fmla="*/ 2894707 w 6682383"/>
              <a:gd name="connsiteY14022" fmla="*/ 1246435 h 6812607"/>
              <a:gd name="connsiteX14023" fmla="*/ 2902148 w 6682383"/>
              <a:gd name="connsiteY14023" fmla="*/ 1231552 h 6812607"/>
              <a:gd name="connsiteX14024" fmla="*/ 2894707 w 6682383"/>
              <a:gd name="connsiteY14024" fmla="*/ 1224111 h 6812607"/>
              <a:gd name="connsiteX14025" fmla="*/ 2887266 w 6682383"/>
              <a:gd name="connsiteY14025" fmla="*/ 1231552 h 6812607"/>
              <a:gd name="connsiteX14026" fmla="*/ 2894707 w 6682383"/>
              <a:gd name="connsiteY14026" fmla="*/ 1216670 h 6812607"/>
              <a:gd name="connsiteX14027" fmla="*/ 2905869 w 6682383"/>
              <a:gd name="connsiteY14027" fmla="*/ 1201787 h 6812607"/>
              <a:gd name="connsiteX14028" fmla="*/ 2913310 w 6682383"/>
              <a:gd name="connsiteY14028" fmla="*/ 1186904 h 6812607"/>
              <a:gd name="connsiteX14029" fmla="*/ 2924473 w 6682383"/>
              <a:gd name="connsiteY14029" fmla="*/ 1179463 h 6812607"/>
              <a:gd name="connsiteX14030" fmla="*/ 2924473 w 6682383"/>
              <a:gd name="connsiteY14030" fmla="*/ 1186904 h 6812607"/>
              <a:gd name="connsiteX14031" fmla="*/ 2917031 w 6682383"/>
              <a:gd name="connsiteY14031" fmla="*/ 1201787 h 6812607"/>
              <a:gd name="connsiteX14032" fmla="*/ 2924473 w 6682383"/>
              <a:gd name="connsiteY14032" fmla="*/ 1209228 h 6812607"/>
              <a:gd name="connsiteX14033" fmla="*/ 2931914 w 6682383"/>
              <a:gd name="connsiteY14033" fmla="*/ 1216670 h 6812607"/>
              <a:gd name="connsiteX14034" fmla="*/ 2939355 w 6682383"/>
              <a:gd name="connsiteY14034" fmla="*/ 1209228 h 6812607"/>
              <a:gd name="connsiteX14035" fmla="*/ 2954238 w 6682383"/>
              <a:gd name="connsiteY14035" fmla="*/ 1201787 h 6812607"/>
              <a:gd name="connsiteX14036" fmla="*/ 2969121 w 6682383"/>
              <a:gd name="connsiteY14036" fmla="*/ 1194345 h 6812607"/>
              <a:gd name="connsiteX14037" fmla="*/ 2984004 w 6682383"/>
              <a:gd name="connsiteY14037" fmla="*/ 1186904 h 6812607"/>
              <a:gd name="connsiteX14038" fmla="*/ 2991445 w 6682383"/>
              <a:gd name="connsiteY14038" fmla="*/ 1194345 h 6812607"/>
              <a:gd name="connsiteX14039" fmla="*/ 2984004 w 6682383"/>
              <a:gd name="connsiteY14039" fmla="*/ 1209228 h 6812607"/>
              <a:gd name="connsiteX14040" fmla="*/ 2969121 w 6682383"/>
              <a:gd name="connsiteY14040" fmla="*/ 1224111 h 6812607"/>
              <a:gd name="connsiteX14041" fmla="*/ 2961680 w 6682383"/>
              <a:gd name="connsiteY14041" fmla="*/ 1231552 h 6812607"/>
              <a:gd name="connsiteX14042" fmla="*/ 2961680 w 6682383"/>
              <a:gd name="connsiteY14042" fmla="*/ 1238994 h 6812607"/>
              <a:gd name="connsiteX14043" fmla="*/ 2954238 w 6682383"/>
              <a:gd name="connsiteY14043" fmla="*/ 1246435 h 6812607"/>
              <a:gd name="connsiteX14044" fmla="*/ 2961680 w 6682383"/>
              <a:gd name="connsiteY14044" fmla="*/ 1253877 h 6812607"/>
              <a:gd name="connsiteX14045" fmla="*/ 2969121 w 6682383"/>
              <a:gd name="connsiteY14045" fmla="*/ 1246435 h 6812607"/>
              <a:gd name="connsiteX14046" fmla="*/ 2984004 w 6682383"/>
              <a:gd name="connsiteY14046" fmla="*/ 1238994 h 6812607"/>
              <a:gd name="connsiteX14047" fmla="*/ 2984004 w 6682383"/>
              <a:gd name="connsiteY14047" fmla="*/ 1246435 h 6812607"/>
              <a:gd name="connsiteX14048" fmla="*/ 2984004 w 6682383"/>
              <a:gd name="connsiteY14048" fmla="*/ 1250156 h 6812607"/>
              <a:gd name="connsiteX14049" fmla="*/ 2976562 w 6682383"/>
              <a:gd name="connsiteY14049" fmla="*/ 1253877 h 6812607"/>
              <a:gd name="connsiteX14050" fmla="*/ 2972842 w 6682383"/>
              <a:gd name="connsiteY14050" fmla="*/ 1265039 h 6812607"/>
              <a:gd name="connsiteX14051" fmla="*/ 2961680 w 6682383"/>
              <a:gd name="connsiteY14051" fmla="*/ 1268759 h 6812607"/>
              <a:gd name="connsiteX14052" fmla="*/ 2969121 w 6682383"/>
              <a:gd name="connsiteY14052" fmla="*/ 1268759 h 6812607"/>
              <a:gd name="connsiteX14053" fmla="*/ 2976562 w 6682383"/>
              <a:gd name="connsiteY14053" fmla="*/ 1268759 h 6812607"/>
              <a:gd name="connsiteX14054" fmla="*/ 2969121 w 6682383"/>
              <a:gd name="connsiteY14054" fmla="*/ 1279922 h 6812607"/>
              <a:gd name="connsiteX14055" fmla="*/ 2961680 w 6682383"/>
              <a:gd name="connsiteY14055" fmla="*/ 1287363 h 6812607"/>
              <a:gd name="connsiteX14056" fmla="*/ 2969121 w 6682383"/>
              <a:gd name="connsiteY14056" fmla="*/ 1283642 h 6812607"/>
              <a:gd name="connsiteX14057" fmla="*/ 2976562 w 6682383"/>
              <a:gd name="connsiteY14057" fmla="*/ 1305966 h 6812607"/>
              <a:gd name="connsiteX14058" fmla="*/ 2976562 w 6682383"/>
              <a:gd name="connsiteY14058" fmla="*/ 1313408 h 6812607"/>
              <a:gd name="connsiteX14059" fmla="*/ 2984004 w 6682383"/>
              <a:gd name="connsiteY14059" fmla="*/ 1291084 h 6812607"/>
              <a:gd name="connsiteX14060" fmla="*/ 2998887 w 6682383"/>
              <a:gd name="connsiteY14060" fmla="*/ 1268759 h 6812607"/>
              <a:gd name="connsiteX14061" fmla="*/ 3006328 w 6682383"/>
              <a:gd name="connsiteY14061" fmla="*/ 1257597 h 6812607"/>
              <a:gd name="connsiteX14062" fmla="*/ 2998887 w 6682383"/>
              <a:gd name="connsiteY14062" fmla="*/ 1242714 h 6812607"/>
              <a:gd name="connsiteX14063" fmla="*/ 2995166 w 6682383"/>
              <a:gd name="connsiteY14063" fmla="*/ 1235273 h 6812607"/>
              <a:gd name="connsiteX14064" fmla="*/ 2995166 w 6682383"/>
              <a:gd name="connsiteY14064" fmla="*/ 1224111 h 6812607"/>
              <a:gd name="connsiteX14065" fmla="*/ 2998887 w 6682383"/>
              <a:gd name="connsiteY14065" fmla="*/ 1216670 h 6812607"/>
              <a:gd name="connsiteX14066" fmla="*/ 2998887 w 6682383"/>
              <a:gd name="connsiteY14066" fmla="*/ 1209228 h 6812607"/>
              <a:gd name="connsiteX14067" fmla="*/ 3006328 w 6682383"/>
              <a:gd name="connsiteY14067" fmla="*/ 1186904 h 6812607"/>
              <a:gd name="connsiteX14068" fmla="*/ 3021211 w 6682383"/>
              <a:gd name="connsiteY14068" fmla="*/ 1179463 h 6812607"/>
              <a:gd name="connsiteX14069" fmla="*/ 3028652 w 6682383"/>
              <a:gd name="connsiteY14069" fmla="*/ 1179463 h 6812607"/>
              <a:gd name="connsiteX14070" fmla="*/ 3028652 w 6682383"/>
              <a:gd name="connsiteY14070" fmla="*/ 1216670 h 6812607"/>
              <a:gd name="connsiteX14071" fmla="*/ 3058418 w 6682383"/>
              <a:gd name="connsiteY14071" fmla="*/ 1216670 h 6812607"/>
              <a:gd name="connsiteX14072" fmla="*/ 3065859 w 6682383"/>
              <a:gd name="connsiteY14072" fmla="*/ 1201787 h 6812607"/>
              <a:gd name="connsiteX14073" fmla="*/ 3069580 w 6682383"/>
              <a:gd name="connsiteY14073" fmla="*/ 1186904 h 6812607"/>
              <a:gd name="connsiteX14074" fmla="*/ 3069580 w 6682383"/>
              <a:gd name="connsiteY14074" fmla="*/ 1179463 h 6812607"/>
              <a:gd name="connsiteX14075" fmla="*/ 3065859 w 6682383"/>
              <a:gd name="connsiteY14075" fmla="*/ 1172021 h 6812607"/>
              <a:gd name="connsiteX14076" fmla="*/ 3073301 w 6682383"/>
              <a:gd name="connsiteY14076" fmla="*/ 1172021 h 6812607"/>
              <a:gd name="connsiteX14077" fmla="*/ 3080742 w 6682383"/>
              <a:gd name="connsiteY14077" fmla="*/ 1172021 h 6812607"/>
              <a:gd name="connsiteX14078" fmla="*/ 3088184 w 6682383"/>
              <a:gd name="connsiteY14078" fmla="*/ 1172021 h 6812607"/>
              <a:gd name="connsiteX14079" fmla="*/ 3088184 w 6682383"/>
              <a:gd name="connsiteY14079" fmla="*/ 1164580 h 6812607"/>
              <a:gd name="connsiteX14080" fmla="*/ 3095625 w 6682383"/>
              <a:gd name="connsiteY14080" fmla="*/ 1164580 h 6812607"/>
              <a:gd name="connsiteX14081" fmla="*/ 3095625 w 6682383"/>
              <a:gd name="connsiteY14081" fmla="*/ 1168300 h 6812607"/>
              <a:gd name="connsiteX14082" fmla="*/ 3099346 w 6682383"/>
              <a:gd name="connsiteY14082" fmla="*/ 1172021 h 6812607"/>
              <a:gd name="connsiteX14083" fmla="*/ 3103067 w 6682383"/>
              <a:gd name="connsiteY14083" fmla="*/ 1172021 h 6812607"/>
              <a:gd name="connsiteX14084" fmla="*/ 3103067 w 6682383"/>
              <a:gd name="connsiteY14084" fmla="*/ 1164580 h 6812607"/>
              <a:gd name="connsiteX14085" fmla="*/ 3103067 w 6682383"/>
              <a:gd name="connsiteY14085" fmla="*/ 1149697 h 6812607"/>
              <a:gd name="connsiteX14086" fmla="*/ 3110508 w 6682383"/>
              <a:gd name="connsiteY14086" fmla="*/ 1157138 h 6812607"/>
              <a:gd name="connsiteX14087" fmla="*/ 3117949 w 6682383"/>
              <a:gd name="connsiteY14087" fmla="*/ 1157138 h 6812607"/>
              <a:gd name="connsiteX14088" fmla="*/ 3132832 w 6682383"/>
              <a:gd name="connsiteY14088" fmla="*/ 1127373 h 6812607"/>
              <a:gd name="connsiteX14089" fmla="*/ 3143994 w 6682383"/>
              <a:gd name="connsiteY14089" fmla="*/ 1127373 h 6812607"/>
              <a:gd name="connsiteX14090" fmla="*/ 3151435 w 6682383"/>
              <a:gd name="connsiteY14090" fmla="*/ 1127373 h 6812607"/>
              <a:gd name="connsiteX14091" fmla="*/ 3155156 w 6682383"/>
              <a:gd name="connsiteY14091" fmla="*/ 1127373 h 6812607"/>
              <a:gd name="connsiteX14092" fmla="*/ 3162598 w 6682383"/>
              <a:gd name="connsiteY14092" fmla="*/ 1127373 h 6812607"/>
              <a:gd name="connsiteX14093" fmla="*/ 3170039 w 6682383"/>
              <a:gd name="connsiteY14093" fmla="*/ 1127373 h 6812607"/>
              <a:gd name="connsiteX14094" fmla="*/ 3177481 w 6682383"/>
              <a:gd name="connsiteY14094" fmla="*/ 1119931 h 6812607"/>
              <a:gd name="connsiteX14095" fmla="*/ 3229571 w 6682383"/>
              <a:gd name="connsiteY14095" fmla="*/ 1097607 h 6812607"/>
              <a:gd name="connsiteX14096" fmla="*/ 3237012 w 6682383"/>
              <a:gd name="connsiteY14096" fmla="*/ 1105048 h 6812607"/>
              <a:gd name="connsiteX14097" fmla="*/ 3233291 w 6682383"/>
              <a:gd name="connsiteY14097" fmla="*/ 1108769 h 6812607"/>
              <a:gd name="connsiteX14098" fmla="*/ 3229571 w 6682383"/>
              <a:gd name="connsiteY14098" fmla="*/ 1112490 h 6812607"/>
              <a:gd name="connsiteX14099" fmla="*/ 3244454 w 6682383"/>
              <a:gd name="connsiteY14099" fmla="*/ 1112490 h 6812607"/>
              <a:gd name="connsiteX14100" fmla="*/ 3266777 w 6682383"/>
              <a:gd name="connsiteY14100" fmla="*/ 1105048 h 6812607"/>
              <a:gd name="connsiteX14101" fmla="*/ 3259336 w 6682383"/>
              <a:gd name="connsiteY14101" fmla="*/ 1112490 h 6812607"/>
              <a:gd name="connsiteX14102" fmla="*/ 3259336 w 6682383"/>
              <a:gd name="connsiteY14102" fmla="*/ 1119931 h 6812607"/>
              <a:gd name="connsiteX14103" fmla="*/ 3259336 w 6682383"/>
              <a:gd name="connsiteY14103" fmla="*/ 1123652 h 6812607"/>
              <a:gd name="connsiteX14104" fmla="*/ 3255616 w 6682383"/>
              <a:gd name="connsiteY14104" fmla="*/ 1134814 h 6812607"/>
              <a:gd name="connsiteX14105" fmla="*/ 3266777 w 6682383"/>
              <a:gd name="connsiteY14105" fmla="*/ 1142256 h 6812607"/>
              <a:gd name="connsiteX14106" fmla="*/ 3274219 w 6682383"/>
              <a:gd name="connsiteY14106" fmla="*/ 1134814 h 6812607"/>
              <a:gd name="connsiteX14107" fmla="*/ 3281661 w 6682383"/>
              <a:gd name="connsiteY14107" fmla="*/ 1134814 h 6812607"/>
              <a:gd name="connsiteX14108" fmla="*/ 3281661 w 6682383"/>
              <a:gd name="connsiteY14108" fmla="*/ 1142256 h 6812607"/>
              <a:gd name="connsiteX14109" fmla="*/ 3296543 w 6682383"/>
              <a:gd name="connsiteY14109" fmla="*/ 1157138 h 6812607"/>
              <a:gd name="connsiteX14110" fmla="*/ 3318868 w 6682383"/>
              <a:gd name="connsiteY14110" fmla="*/ 1160859 h 6812607"/>
              <a:gd name="connsiteX14111" fmla="*/ 3318868 w 6682383"/>
              <a:gd name="connsiteY14111" fmla="*/ 1168300 h 6812607"/>
              <a:gd name="connsiteX14112" fmla="*/ 3303984 w 6682383"/>
              <a:gd name="connsiteY14112" fmla="*/ 1186904 h 6812607"/>
              <a:gd name="connsiteX14113" fmla="*/ 3300264 w 6682383"/>
              <a:gd name="connsiteY14113" fmla="*/ 1190625 h 6812607"/>
              <a:gd name="connsiteX14114" fmla="*/ 3296543 w 6682383"/>
              <a:gd name="connsiteY14114" fmla="*/ 1201787 h 6812607"/>
              <a:gd name="connsiteX14115" fmla="*/ 3303984 w 6682383"/>
              <a:gd name="connsiteY14115" fmla="*/ 1201787 h 6812607"/>
              <a:gd name="connsiteX14116" fmla="*/ 3311426 w 6682383"/>
              <a:gd name="connsiteY14116" fmla="*/ 1209228 h 6812607"/>
              <a:gd name="connsiteX14117" fmla="*/ 3318868 w 6682383"/>
              <a:gd name="connsiteY14117" fmla="*/ 1201787 h 6812607"/>
              <a:gd name="connsiteX14118" fmla="*/ 3318868 w 6682383"/>
              <a:gd name="connsiteY14118" fmla="*/ 1194345 h 6812607"/>
              <a:gd name="connsiteX14119" fmla="*/ 3311426 w 6682383"/>
              <a:gd name="connsiteY14119" fmla="*/ 1186904 h 6812607"/>
              <a:gd name="connsiteX14120" fmla="*/ 3311426 w 6682383"/>
              <a:gd name="connsiteY14120" fmla="*/ 1179463 h 6812607"/>
              <a:gd name="connsiteX14121" fmla="*/ 3318868 w 6682383"/>
              <a:gd name="connsiteY14121" fmla="*/ 1179463 h 6812607"/>
              <a:gd name="connsiteX14122" fmla="*/ 3326308 w 6682383"/>
              <a:gd name="connsiteY14122" fmla="*/ 1157138 h 6812607"/>
              <a:gd name="connsiteX14123" fmla="*/ 3318868 w 6682383"/>
              <a:gd name="connsiteY14123" fmla="*/ 1142256 h 6812607"/>
              <a:gd name="connsiteX14124" fmla="*/ 3318868 w 6682383"/>
              <a:gd name="connsiteY14124" fmla="*/ 1134814 h 6812607"/>
              <a:gd name="connsiteX14125" fmla="*/ 3311426 w 6682383"/>
              <a:gd name="connsiteY14125" fmla="*/ 1127373 h 6812607"/>
              <a:gd name="connsiteX14126" fmla="*/ 3311426 w 6682383"/>
              <a:gd name="connsiteY14126" fmla="*/ 1134814 h 6812607"/>
              <a:gd name="connsiteX14127" fmla="*/ 3307706 w 6682383"/>
              <a:gd name="connsiteY14127" fmla="*/ 1142256 h 6812607"/>
              <a:gd name="connsiteX14128" fmla="*/ 3303984 w 6682383"/>
              <a:gd name="connsiteY14128" fmla="*/ 1142256 h 6812607"/>
              <a:gd name="connsiteX14129" fmla="*/ 3289101 w 6682383"/>
              <a:gd name="connsiteY14129" fmla="*/ 1127373 h 6812607"/>
              <a:gd name="connsiteX14130" fmla="*/ 3281661 w 6682383"/>
              <a:gd name="connsiteY14130" fmla="*/ 1119931 h 6812607"/>
              <a:gd name="connsiteX14131" fmla="*/ 3289101 w 6682383"/>
              <a:gd name="connsiteY14131" fmla="*/ 1112490 h 6812607"/>
              <a:gd name="connsiteX14132" fmla="*/ 3281661 w 6682383"/>
              <a:gd name="connsiteY14132" fmla="*/ 1112490 h 6812607"/>
              <a:gd name="connsiteX14133" fmla="*/ 3274219 w 6682383"/>
              <a:gd name="connsiteY14133" fmla="*/ 1105048 h 6812607"/>
              <a:gd name="connsiteX14134" fmla="*/ 3274219 w 6682383"/>
              <a:gd name="connsiteY14134" fmla="*/ 1097607 h 6812607"/>
              <a:gd name="connsiteX14135" fmla="*/ 3281661 w 6682383"/>
              <a:gd name="connsiteY14135" fmla="*/ 1105048 h 6812607"/>
              <a:gd name="connsiteX14136" fmla="*/ 3289101 w 6682383"/>
              <a:gd name="connsiteY14136" fmla="*/ 1105048 h 6812607"/>
              <a:gd name="connsiteX14137" fmla="*/ 3289101 w 6682383"/>
              <a:gd name="connsiteY14137" fmla="*/ 1097607 h 6812607"/>
              <a:gd name="connsiteX14138" fmla="*/ 3289101 w 6682383"/>
              <a:gd name="connsiteY14138" fmla="*/ 1093886 h 6812607"/>
              <a:gd name="connsiteX14139" fmla="*/ 3296543 w 6682383"/>
              <a:gd name="connsiteY14139" fmla="*/ 1090166 h 6812607"/>
              <a:gd name="connsiteX14140" fmla="*/ 3303984 w 6682383"/>
              <a:gd name="connsiteY14140" fmla="*/ 1082724 h 6812607"/>
              <a:gd name="connsiteX14141" fmla="*/ 3311426 w 6682383"/>
              <a:gd name="connsiteY14141" fmla="*/ 1075283 h 6812607"/>
              <a:gd name="connsiteX14142" fmla="*/ 3322588 w 6682383"/>
              <a:gd name="connsiteY14142" fmla="*/ 1052959 h 6812607"/>
              <a:gd name="connsiteX14143" fmla="*/ 3326308 w 6682383"/>
              <a:gd name="connsiteY14143" fmla="*/ 1030634 h 6812607"/>
              <a:gd name="connsiteX14144" fmla="*/ 3333751 w 6682383"/>
              <a:gd name="connsiteY14144" fmla="*/ 1030634 h 6812607"/>
              <a:gd name="connsiteX14145" fmla="*/ 3333751 w 6682383"/>
              <a:gd name="connsiteY14145" fmla="*/ 1038076 h 6812607"/>
              <a:gd name="connsiteX14146" fmla="*/ 3333751 w 6682383"/>
              <a:gd name="connsiteY14146" fmla="*/ 1045517 h 6812607"/>
              <a:gd name="connsiteX14147" fmla="*/ 3330029 w 6682383"/>
              <a:gd name="connsiteY14147" fmla="*/ 1056679 h 6812607"/>
              <a:gd name="connsiteX14148" fmla="*/ 3326308 w 6682383"/>
              <a:gd name="connsiteY14148" fmla="*/ 1060400 h 6812607"/>
              <a:gd name="connsiteX14149" fmla="*/ 3333751 w 6682383"/>
              <a:gd name="connsiteY14149" fmla="*/ 1064121 h 6812607"/>
              <a:gd name="connsiteX14150" fmla="*/ 3341191 w 6682383"/>
              <a:gd name="connsiteY14150" fmla="*/ 1045517 h 6812607"/>
              <a:gd name="connsiteX14151" fmla="*/ 3344913 w 6682383"/>
              <a:gd name="connsiteY14151" fmla="*/ 1030634 h 6812607"/>
              <a:gd name="connsiteX14152" fmla="*/ 3352353 w 6682383"/>
              <a:gd name="connsiteY14152" fmla="*/ 1023193 h 6812607"/>
              <a:gd name="connsiteX14153" fmla="*/ 3363516 w 6682383"/>
              <a:gd name="connsiteY14153" fmla="*/ 1023193 h 6812607"/>
              <a:gd name="connsiteX14154" fmla="*/ 3367236 w 6682383"/>
              <a:gd name="connsiteY14154" fmla="*/ 1019472 h 6812607"/>
              <a:gd name="connsiteX14155" fmla="*/ 3370958 w 6682383"/>
              <a:gd name="connsiteY14155" fmla="*/ 1015752 h 6812607"/>
              <a:gd name="connsiteX14156" fmla="*/ 3385840 w 6682383"/>
              <a:gd name="connsiteY14156" fmla="*/ 1015752 h 6812607"/>
              <a:gd name="connsiteX14157" fmla="*/ 3385840 w 6682383"/>
              <a:gd name="connsiteY14157" fmla="*/ 1023193 h 6812607"/>
              <a:gd name="connsiteX14158" fmla="*/ 3378398 w 6682383"/>
              <a:gd name="connsiteY14158" fmla="*/ 1030634 h 6812607"/>
              <a:gd name="connsiteX14159" fmla="*/ 3370958 w 6682383"/>
              <a:gd name="connsiteY14159" fmla="*/ 1045517 h 6812607"/>
              <a:gd name="connsiteX14160" fmla="*/ 3370958 w 6682383"/>
              <a:gd name="connsiteY14160" fmla="*/ 1060400 h 6812607"/>
              <a:gd name="connsiteX14161" fmla="*/ 3370958 w 6682383"/>
              <a:gd name="connsiteY14161" fmla="*/ 1075283 h 6812607"/>
              <a:gd name="connsiteX14162" fmla="*/ 3352353 w 6682383"/>
              <a:gd name="connsiteY14162" fmla="*/ 1082724 h 6812607"/>
              <a:gd name="connsiteX14163" fmla="*/ 3330029 w 6682383"/>
              <a:gd name="connsiteY14163" fmla="*/ 1082724 h 6812607"/>
              <a:gd name="connsiteX14164" fmla="*/ 3330029 w 6682383"/>
              <a:gd name="connsiteY14164" fmla="*/ 1090166 h 6812607"/>
              <a:gd name="connsiteX14165" fmla="*/ 3341191 w 6682383"/>
              <a:gd name="connsiteY14165" fmla="*/ 1090166 h 6812607"/>
              <a:gd name="connsiteX14166" fmla="*/ 3348633 w 6682383"/>
              <a:gd name="connsiteY14166" fmla="*/ 1097607 h 6812607"/>
              <a:gd name="connsiteX14167" fmla="*/ 3356074 w 6682383"/>
              <a:gd name="connsiteY14167" fmla="*/ 1105048 h 6812607"/>
              <a:gd name="connsiteX14168" fmla="*/ 3348633 w 6682383"/>
              <a:gd name="connsiteY14168" fmla="*/ 1105048 h 6812607"/>
              <a:gd name="connsiteX14169" fmla="*/ 3341191 w 6682383"/>
              <a:gd name="connsiteY14169" fmla="*/ 1112490 h 6812607"/>
              <a:gd name="connsiteX14170" fmla="*/ 3348633 w 6682383"/>
              <a:gd name="connsiteY14170" fmla="*/ 1112490 h 6812607"/>
              <a:gd name="connsiteX14171" fmla="*/ 3370958 w 6682383"/>
              <a:gd name="connsiteY14171" fmla="*/ 1112490 h 6812607"/>
              <a:gd name="connsiteX14172" fmla="*/ 3400723 w 6682383"/>
              <a:gd name="connsiteY14172" fmla="*/ 1097607 h 6812607"/>
              <a:gd name="connsiteX14173" fmla="*/ 3408165 w 6682383"/>
              <a:gd name="connsiteY14173" fmla="*/ 1090166 h 6812607"/>
              <a:gd name="connsiteX14174" fmla="*/ 3419326 w 6682383"/>
              <a:gd name="connsiteY14174" fmla="*/ 1090166 h 6812607"/>
              <a:gd name="connsiteX14175" fmla="*/ 3441650 w 6682383"/>
              <a:gd name="connsiteY14175" fmla="*/ 1082724 h 6812607"/>
              <a:gd name="connsiteX14176" fmla="*/ 3452812 w 6682383"/>
              <a:gd name="connsiteY14176" fmla="*/ 1075283 h 6812607"/>
              <a:gd name="connsiteX14177" fmla="*/ 3452812 w 6682383"/>
              <a:gd name="connsiteY14177" fmla="*/ 1071562 h 6812607"/>
              <a:gd name="connsiteX14178" fmla="*/ 3460255 w 6682383"/>
              <a:gd name="connsiteY14178" fmla="*/ 1067841 h 6812607"/>
              <a:gd name="connsiteX14179" fmla="*/ 3467695 w 6682383"/>
              <a:gd name="connsiteY14179" fmla="*/ 1075283 h 6812607"/>
              <a:gd name="connsiteX14180" fmla="*/ 3460255 w 6682383"/>
              <a:gd name="connsiteY14180" fmla="*/ 1082724 h 6812607"/>
              <a:gd name="connsiteX14181" fmla="*/ 3445371 w 6682383"/>
              <a:gd name="connsiteY14181" fmla="*/ 1090166 h 6812607"/>
              <a:gd name="connsiteX14182" fmla="*/ 3445371 w 6682383"/>
              <a:gd name="connsiteY14182" fmla="*/ 1097607 h 6812607"/>
              <a:gd name="connsiteX14183" fmla="*/ 3460255 w 6682383"/>
              <a:gd name="connsiteY14183" fmla="*/ 1090166 h 6812607"/>
              <a:gd name="connsiteX14184" fmla="*/ 3467695 w 6682383"/>
              <a:gd name="connsiteY14184" fmla="*/ 1090166 h 6812607"/>
              <a:gd name="connsiteX14185" fmla="*/ 3475137 w 6682383"/>
              <a:gd name="connsiteY14185" fmla="*/ 1097607 h 6812607"/>
              <a:gd name="connsiteX14186" fmla="*/ 3482578 w 6682383"/>
              <a:gd name="connsiteY14186" fmla="*/ 1093886 h 6812607"/>
              <a:gd name="connsiteX14187" fmla="*/ 3482578 w 6682383"/>
              <a:gd name="connsiteY14187" fmla="*/ 1075283 h 6812607"/>
              <a:gd name="connsiteX14188" fmla="*/ 3478857 w 6682383"/>
              <a:gd name="connsiteY14188" fmla="*/ 1056679 h 6812607"/>
              <a:gd name="connsiteX14189" fmla="*/ 3460255 w 6682383"/>
              <a:gd name="connsiteY14189" fmla="*/ 1052959 h 6812607"/>
              <a:gd name="connsiteX14190" fmla="*/ 3452812 w 6682383"/>
              <a:gd name="connsiteY14190" fmla="*/ 1052959 h 6812607"/>
              <a:gd name="connsiteX14191" fmla="*/ 3452812 w 6682383"/>
              <a:gd name="connsiteY14191" fmla="*/ 1045517 h 6812607"/>
              <a:gd name="connsiteX14192" fmla="*/ 3445371 w 6682383"/>
              <a:gd name="connsiteY14192" fmla="*/ 1045517 h 6812607"/>
              <a:gd name="connsiteX14193" fmla="*/ 3460255 w 6682383"/>
              <a:gd name="connsiteY14193" fmla="*/ 1038076 h 6812607"/>
              <a:gd name="connsiteX14194" fmla="*/ 3475137 w 6682383"/>
              <a:gd name="connsiteY14194" fmla="*/ 1030634 h 6812607"/>
              <a:gd name="connsiteX14195" fmla="*/ 3482578 w 6682383"/>
              <a:gd name="connsiteY14195" fmla="*/ 1038076 h 6812607"/>
              <a:gd name="connsiteX14196" fmla="*/ 3475137 w 6682383"/>
              <a:gd name="connsiteY14196" fmla="*/ 1049238 h 6812607"/>
              <a:gd name="connsiteX14197" fmla="*/ 3482578 w 6682383"/>
              <a:gd name="connsiteY14197" fmla="*/ 1052959 h 6812607"/>
              <a:gd name="connsiteX14198" fmla="*/ 3490019 w 6682383"/>
              <a:gd name="connsiteY14198" fmla="*/ 1060400 h 6812607"/>
              <a:gd name="connsiteX14199" fmla="*/ 3490019 w 6682383"/>
              <a:gd name="connsiteY14199" fmla="*/ 1067841 h 6812607"/>
              <a:gd name="connsiteX14200" fmla="*/ 3497461 w 6682383"/>
              <a:gd name="connsiteY14200" fmla="*/ 1060400 h 6812607"/>
              <a:gd name="connsiteX14201" fmla="*/ 3497461 w 6682383"/>
              <a:gd name="connsiteY14201" fmla="*/ 1052959 h 6812607"/>
              <a:gd name="connsiteX14202" fmla="*/ 3504902 w 6682383"/>
              <a:gd name="connsiteY14202" fmla="*/ 1052959 h 6812607"/>
              <a:gd name="connsiteX14203" fmla="*/ 3504902 w 6682383"/>
              <a:gd name="connsiteY14203" fmla="*/ 1045517 h 6812607"/>
              <a:gd name="connsiteX14204" fmla="*/ 3497461 w 6682383"/>
              <a:gd name="connsiteY14204" fmla="*/ 1038076 h 6812607"/>
              <a:gd name="connsiteX14205" fmla="*/ 3512344 w 6682383"/>
              <a:gd name="connsiteY14205" fmla="*/ 1038076 h 6812607"/>
              <a:gd name="connsiteX14206" fmla="*/ 3523507 w 6682383"/>
              <a:gd name="connsiteY14206" fmla="*/ 1038076 h 6812607"/>
              <a:gd name="connsiteX14207" fmla="*/ 3527226 w 6682383"/>
              <a:gd name="connsiteY14207" fmla="*/ 1045517 h 6812607"/>
              <a:gd name="connsiteX14208" fmla="*/ 3534668 w 6682383"/>
              <a:gd name="connsiteY14208" fmla="*/ 1052959 h 6812607"/>
              <a:gd name="connsiteX14209" fmla="*/ 3545830 w 6682383"/>
              <a:gd name="connsiteY14209" fmla="*/ 1049238 h 6812607"/>
              <a:gd name="connsiteX14210" fmla="*/ 3556992 w 6682383"/>
              <a:gd name="connsiteY14210" fmla="*/ 1045517 h 6812607"/>
              <a:gd name="connsiteX14211" fmla="*/ 3568154 w 6682383"/>
              <a:gd name="connsiteY14211" fmla="*/ 1038076 h 6812607"/>
              <a:gd name="connsiteX14212" fmla="*/ 3579316 w 6682383"/>
              <a:gd name="connsiteY14212" fmla="*/ 1038076 h 6812607"/>
              <a:gd name="connsiteX14213" fmla="*/ 3586758 w 6682383"/>
              <a:gd name="connsiteY14213" fmla="*/ 1038076 h 6812607"/>
              <a:gd name="connsiteX14214" fmla="*/ 3599315 w 6682383"/>
              <a:gd name="connsiteY14214" fmla="*/ 1033890 h 6812607"/>
              <a:gd name="connsiteX14215" fmla="*/ 3601641 w 6682383"/>
              <a:gd name="connsiteY14215" fmla="*/ 1033115 h 6812607"/>
              <a:gd name="connsiteX14216" fmla="*/ 3601641 w 6682383"/>
              <a:gd name="connsiteY14216" fmla="*/ 1038076 h 6812607"/>
              <a:gd name="connsiteX14217" fmla="*/ 3609082 w 6682383"/>
              <a:gd name="connsiteY14217" fmla="*/ 1038076 h 6812607"/>
              <a:gd name="connsiteX14218" fmla="*/ 3603501 w 6682383"/>
              <a:gd name="connsiteY14218" fmla="*/ 1032495 h 6812607"/>
              <a:gd name="connsiteX14219" fmla="*/ 3609082 w 6682383"/>
              <a:gd name="connsiteY14219" fmla="*/ 1030634 h 6812607"/>
              <a:gd name="connsiteX14220" fmla="*/ 3616523 w 6682383"/>
              <a:gd name="connsiteY14220" fmla="*/ 1015752 h 6812607"/>
              <a:gd name="connsiteX14221" fmla="*/ 3579316 w 6682383"/>
              <a:gd name="connsiteY14221" fmla="*/ 1023193 h 6812607"/>
              <a:gd name="connsiteX14222" fmla="*/ 3571875 w 6682383"/>
              <a:gd name="connsiteY14222" fmla="*/ 1030634 h 6812607"/>
              <a:gd name="connsiteX14223" fmla="*/ 3564434 w 6682383"/>
              <a:gd name="connsiteY14223" fmla="*/ 1023193 h 6812607"/>
              <a:gd name="connsiteX14224" fmla="*/ 3571875 w 6682383"/>
              <a:gd name="connsiteY14224" fmla="*/ 1015752 h 6812607"/>
              <a:gd name="connsiteX14225" fmla="*/ 3571875 w 6682383"/>
              <a:gd name="connsiteY14225" fmla="*/ 1008310 h 6812607"/>
              <a:gd name="connsiteX14226" fmla="*/ 3568154 w 6682383"/>
              <a:gd name="connsiteY14226" fmla="*/ 993427 h 6812607"/>
              <a:gd name="connsiteX14227" fmla="*/ 3549551 w 6682383"/>
              <a:gd name="connsiteY14227" fmla="*/ 1000869 h 6812607"/>
              <a:gd name="connsiteX14228" fmla="*/ 3534668 w 6682383"/>
              <a:gd name="connsiteY14228" fmla="*/ 1000869 h 6812607"/>
              <a:gd name="connsiteX14229" fmla="*/ 3549551 w 6682383"/>
              <a:gd name="connsiteY14229" fmla="*/ 993427 h 6812607"/>
              <a:gd name="connsiteX14230" fmla="*/ 3556992 w 6682383"/>
              <a:gd name="connsiteY14230" fmla="*/ 993427 h 6812607"/>
              <a:gd name="connsiteX14231" fmla="*/ 3556992 w 6682383"/>
              <a:gd name="connsiteY14231" fmla="*/ 989707 h 6812607"/>
              <a:gd name="connsiteX14232" fmla="*/ 3549551 w 6682383"/>
              <a:gd name="connsiteY14232" fmla="*/ 985986 h 6812607"/>
              <a:gd name="connsiteX14233" fmla="*/ 3556992 w 6682383"/>
              <a:gd name="connsiteY14233" fmla="*/ 978545 h 6812607"/>
              <a:gd name="connsiteX14234" fmla="*/ 3564434 w 6682383"/>
              <a:gd name="connsiteY14234" fmla="*/ 982265 h 6812607"/>
              <a:gd name="connsiteX14235" fmla="*/ 3571875 w 6682383"/>
              <a:gd name="connsiteY14235" fmla="*/ 978545 h 6812607"/>
              <a:gd name="connsiteX14236" fmla="*/ 3586758 w 6682383"/>
              <a:gd name="connsiteY14236" fmla="*/ 971103 h 6812607"/>
              <a:gd name="connsiteX14237" fmla="*/ 3609082 w 6682383"/>
              <a:gd name="connsiteY14237" fmla="*/ 971103 h 6812607"/>
              <a:gd name="connsiteX14238" fmla="*/ 3601641 w 6682383"/>
              <a:gd name="connsiteY14238" fmla="*/ 985986 h 6812607"/>
              <a:gd name="connsiteX14239" fmla="*/ 3594199 w 6682383"/>
              <a:gd name="connsiteY14239" fmla="*/ 1000869 h 6812607"/>
              <a:gd name="connsiteX14240" fmla="*/ 3609082 w 6682383"/>
              <a:gd name="connsiteY14240" fmla="*/ 993427 h 6812607"/>
              <a:gd name="connsiteX14241" fmla="*/ 3631406 w 6682383"/>
              <a:gd name="connsiteY14241" fmla="*/ 993427 h 6812607"/>
              <a:gd name="connsiteX14242" fmla="*/ 3646289 w 6682383"/>
              <a:gd name="connsiteY14242" fmla="*/ 993427 h 6812607"/>
              <a:gd name="connsiteX14243" fmla="*/ 3646289 w 6682383"/>
              <a:gd name="connsiteY14243" fmla="*/ 985986 h 6812607"/>
              <a:gd name="connsiteX14244" fmla="*/ 3646289 w 6682383"/>
              <a:gd name="connsiteY14244" fmla="*/ 978545 h 6812607"/>
              <a:gd name="connsiteX14245" fmla="*/ 3638848 w 6682383"/>
              <a:gd name="connsiteY14245" fmla="*/ 967382 h 6812607"/>
              <a:gd name="connsiteX14246" fmla="*/ 3623965 w 6682383"/>
              <a:gd name="connsiteY14246" fmla="*/ 971103 h 6812607"/>
              <a:gd name="connsiteX14247" fmla="*/ 3616523 w 6682383"/>
              <a:gd name="connsiteY14247" fmla="*/ 971103 h 6812607"/>
              <a:gd name="connsiteX14248" fmla="*/ 3638848 w 6682383"/>
              <a:gd name="connsiteY14248" fmla="*/ 959941 h 6812607"/>
              <a:gd name="connsiteX14249" fmla="*/ 3653731 w 6682383"/>
              <a:gd name="connsiteY14249" fmla="*/ 948779 h 6812607"/>
              <a:gd name="connsiteX14250" fmla="*/ 3676055 w 6682383"/>
              <a:gd name="connsiteY14250" fmla="*/ 926455 h 6812607"/>
              <a:gd name="connsiteX14251" fmla="*/ 3683496 w 6682383"/>
              <a:gd name="connsiteY14251" fmla="*/ 926455 h 6812607"/>
              <a:gd name="connsiteX14252" fmla="*/ 3720703 w 6682383"/>
              <a:gd name="connsiteY14252" fmla="*/ 911572 h 6812607"/>
              <a:gd name="connsiteX14253" fmla="*/ 3728145 w 6682383"/>
              <a:gd name="connsiteY14253" fmla="*/ 904131 h 6812607"/>
              <a:gd name="connsiteX14254" fmla="*/ 3728145 w 6682383"/>
              <a:gd name="connsiteY14254" fmla="*/ 911572 h 6812607"/>
              <a:gd name="connsiteX14255" fmla="*/ 3735586 w 6682383"/>
              <a:gd name="connsiteY14255" fmla="*/ 919013 h 6812607"/>
              <a:gd name="connsiteX14256" fmla="*/ 3750469 w 6682383"/>
              <a:gd name="connsiteY14256" fmla="*/ 919013 h 6812607"/>
              <a:gd name="connsiteX14257" fmla="*/ 3735586 w 6682383"/>
              <a:gd name="connsiteY14257" fmla="*/ 926455 h 6812607"/>
              <a:gd name="connsiteX14258" fmla="*/ 3728145 w 6682383"/>
              <a:gd name="connsiteY14258" fmla="*/ 933896 h 6812607"/>
              <a:gd name="connsiteX14259" fmla="*/ 3724424 w 6682383"/>
              <a:gd name="connsiteY14259" fmla="*/ 937617 h 6812607"/>
              <a:gd name="connsiteX14260" fmla="*/ 3716983 w 6682383"/>
              <a:gd name="connsiteY14260" fmla="*/ 937617 h 6812607"/>
              <a:gd name="connsiteX14261" fmla="*/ 3709541 w 6682383"/>
              <a:gd name="connsiteY14261" fmla="*/ 937617 h 6812607"/>
              <a:gd name="connsiteX14262" fmla="*/ 3698379 w 6682383"/>
              <a:gd name="connsiteY14262" fmla="*/ 941338 h 6812607"/>
              <a:gd name="connsiteX14263" fmla="*/ 3698379 w 6682383"/>
              <a:gd name="connsiteY14263" fmla="*/ 945058 h 6812607"/>
              <a:gd name="connsiteX14264" fmla="*/ 3705820 w 6682383"/>
              <a:gd name="connsiteY14264" fmla="*/ 948779 h 6812607"/>
              <a:gd name="connsiteX14265" fmla="*/ 3709541 w 6682383"/>
              <a:gd name="connsiteY14265" fmla="*/ 948779 h 6812607"/>
              <a:gd name="connsiteX14266" fmla="*/ 3720703 w 6682383"/>
              <a:gd name="connsiteY14266" fmla="*/ 948779 h 6812607"/>
              <a:gd name="connsiteX14267" fmla="*/ 3735586 w 6682383"/>
              <a:gd name="connsiteY14267" fmla="*/ 948779 h 6812607"/>
              <a:gd name="connsiteX14268" fmla="*/ 3735586 w 6682383"/>
              <a:gd name="connsiteY14268" fmla="*/ 941338 h 6812607"/>
              <a:gd name="connsiteX14269" fmla="*/ 3750469 w 6682383"/>
              <a:gd name="connsiteY14269" fmla="*/ 948779 h 6812607"/>
              <a:gd name="connsiteX14270" fmla="*/ 3772793 w 6682383"/>
              <a:gd name="connsiteY14270" fmla="*/ 948779 h 6812607"/>
              <a:gd name="connsiteX14271" fmla="*/ 3780235 w 6682383"/>
              <a:gd name="connsiteY14271" fmla="*/ 933896 h 6812607"/>
              <a:gd name="connsiteX14272" fmla="*/ 3795118 w 6682383"/>
              <a:gd name="connsiteY14272" fmla="*/ 926455 h 6812607"/>
              <a:gd name="connsiteX14273" fmla="*/ 3817441 w 6682383"/>
              <a:gd name="connsiteY14273" fmla="*/ 911572 h 6812607"/>
              <a:gd name="connsiteX14274" fmla="*/ 3824883 w 6682383"/>
              <a:gd name="connsiteY14274" fmla="*/ 919013 h 6812607"/>
              <a:gd name="connsiteX14275" fmla="*/ 3828604 w 6682383"/>
              <a:gd name="connsiteY14275" fmla="*/ 930175 h 6812607"/>
              <a:gd name="connsiteX14276" fmla="*/ 3839766 w 6682383"/>
              <a:gd name="connsiteY14276" fmla="*/ 926455 h 6812607"/>
              <a:gd name="connsiteX14277" fmla="*/ 3839766 w 6682383"/>
              <a:gd name="connsiteY14277" fmla="*/ 919013 h 6812607"/>
              <a:gd name="connsiteX14278" fmla="*/ 3832325 w 6682383"/>
              <a:gd name="connsiteY14278" fmla="*/ 911572 h 6812607"/>
              <a:gd name="connsiteX14279" fmla="*/ 3832325 w 6682383"/>
              <a:gd name="connsiteY14279" fmla="*/ 907851 h 6812607"/>
              <a:gd name="connsiteX14280" fmla="*/ 3824883 w 6682383"/>
              <a:gd name="connsiteY14280" fmla="*/ 904131 h 6812607"/>
              <a:gd name="connsiteX14281" fmla="*/ 3817441 w 6682383"/>
              <a:gd name="connsiteY14281" fmla="*/ 904131 h 6812607"/>
              <a:gd name="connsiteX14282" fmla="*/ 3795118 w 6682383"/>
              <a:gd name="connsiteY14282" fmla="*/ 904131 h 6812607"/>
              <a:gd name="connsiteX14283" fmla="*/ 3810000 w 6682383"/>
              <a:gd name="connsiteY14283" fmla="*/ 896689 h 6812607"/>
              <a:gd name="connsiteX14284" fmla="*/ 3832325 w 6682383"/>
              <a:gd name="connsiteY14284" fmla="*/ 881806 h 6812607"/>
              <a:gd name="connsiteX14285" fmla="*/ 3839766 w 6682383"/>
              <a:gd name="connsiteY14285" fmla="*/ 866923 h 6812607"/>
              <a:gd name="connsiteX14286" fmla="*/ 3839766 w 6682383"/>
              <a:gd name="connsiteY14286" fmla="*/ 859482 h 6812607"/>
              <a:gd name="connsiteX14287" fmla="*/ 3847207 w 6682383"/>
              <a:gd name="connsiteY14287" fmla="*/ 859482 h 6812607"/>
              <a:gd name="connsiteX14288" fmla="*/ 3854648 w 6682383"/>
              <a:gd name="connsiteY14288" fmla="*/ 859482 h 6812607"/>
              <a:gd name="connsiteX14289" fmla="*/ 3862090 w 6682383"/>
              <a:gd name="connsiteY14289" fmla="*/ 852041 h 6812607"/>
              <a:gd name="connsiteX14290" fmla="*/ 3869532 w 6682383"/>
              <a:gd name="connsiteY14290" fmla="*/ 852041 h 6812607"/>
              <a:gd name="connsiteX14291" fmla="*/ 3876973 w 6682383"/>
              <a:gd name="connsiteY14291" fmla="*/ 859482 h 6812607"/>
              <a:gd name="connsiteX14292" fmla="*/ 3884415 w 6682383"/>
              <a:gd name="connsiteY14292" fmla="*/ 859482 h 6812607"/>
              <a:gd name="connsiteX14293" fmla="*/ 3895577 w 6682383"/>
              <a:gd name="connsiteY14293" fmla="*/ 855761 h 6812607"/>
              <a:gd name="connsiteX14294" fmla="*/ 3891855 w 6682383"/>
              <a:gd name="connsiteY14294" fmla="*/ 844599 h 6812607"/>
              <a:gd name="connsiteX14295" fmla="*/ 3891855 w 6682383"/>
              <a:gd name="connsiteY14295" fmla="*/ 837158 h 6812607"/>
              <a:gd name="connsiteX14296" fmla="*/ 3899297 w 6682383"/>
              <a:gd name="connsiteY14296" fmla="*/ 844599 h 6812607"/>
              <a:gd name="connsiteX14297" fmla="*/ 3914180 w 6682383"/>
              <a:gd name="connsiteY14297" fmla="*/ 844599 h 6812607"/>
              <a:gd name="connsiteX14298" fmla="*/ 3921622 w 6682383"/>
              <a:gd name="connsiteY14298" fmla="*/ 837158 h 6812607"/>
              <a:gd name="connsiteX14299" fmla="*/ 3921622 w 6682383"/>
              <a:gd name="connsiteY14299" fmla="*/ 852041 h 6812607"/>
              <a:gd name="connsiteX14300" fmla="*/ 3932783 w 6682383"/>
              <a:gd name="connsiteY14300" fmla="*/ 852041 h 6812607"/>
              <a:gd name="connsiteX14301" fmla="*/ 3936504 w 6682383"/>
              <a:gd name="connsiteY14301" fmla="*/ 844599 h 6812607"/>
              <a:gd name="connsiteX14302" fmla="*/ 3936504 w 6682383"/>
              <a:gd name="connsiteY14302" fmla="*/ 837158 h 6812607"/>
              <a:gd name="connsiteX14303" fmla="*/ 3943945 w 6682383"/>
              <a:gd name="connsiteY14303" fmla="*/ 837158 h 6812607"/>
              <a:gd name="connsiteX14304" fmla="*/ 3936504 w 6682383"/>
              <a:gd name="connsiteY14304" fmla="*/ 833437 h 6812607"/>
              <a:gd name="connsiteX14305" fmla="*/ 3929063 w 6682383"/>
              <a:gd name="connsiteY14305" fmla="*/ 829716 h 6812607"/>
              <a:gd name="connsiteX14306" fmla="*/ 3914180 w 6682383"/>
              <a:gd name="connsiteY14306" fmla="*/ 829716 h 6812607"/>
              <a:gd name="connsiteX14307" fmla="*/ 3921622 w 6682383"/>
              <a:gd name="connsiteY14307" fmla="*/ 822275 h 6812607"/>
              <a:gd name="connsiteX14308" fmla="*/ 3899297 w 6682383"/>
              <a:gd name="connsiteY14308" fmla="*/ 822275 h 6812607"/>
              <a:gd name="connsiteX14309" fmla="*/ 3891855 w 6682383"/>
              <a:gd name="connsiteY14309" fmla="*/ 822275 h 6812607"/>
              <a:gd name="connsiteX14310" fmla="*/ 3899297 w 6682383"/>
              <a:gd name="connsiteY14310" fmla="*/ 818554 h 6812607"/>
              <a:gd name="connsiteX14311" fmla="*/ 3914180 w 6682383"/>
              <a:gd name="connsiteY14311" fmla="*/ 814834 h 6812607"/>
              <a:gd name="connsiteX14312" fmla="*/ 3921622 w 6682383"/>
              <a:gd name="connsiteY14312" fmla="*/ 814834 h 6812607"/>
              <a:gd name="connsiteX14313" fmla="*/ 3936504 w 6682383"/>
              <a:gd name="connsiteY14313" fmla="*/ 822275 h 6812607"/>
              <a:gd name="connsiteX14314" fmla="*/ 3951387 w 6682383"/>
              <a:gd name="connsiteY14314" fmla="*/ 814834 h 6812607"/>
              <a:gd name="connsiteX14315" fmla="*/ 3969990 w 6682383"/>
              <a:gd name="connsiteY14315" fmla="*/ 811113 h 6812607"/>
              <a:gd name="connsiteX14316" fmla="*/ 3981152 w 6682383"/>
              <a:gd name="connsiteY14316" fmla="*/ 811113 h 6812607"/>
              <a:gd name="connsiteX14317" fmla="*/ 3977432 w 6682383"/>
              <a:gd name="connsiteY14317" fmla="*/ 822275 h 6812607"/>
              <a:gd name="connsiteX14318" fmla="*/ 3958829 w 6682383"/>
              <a:gd name="connsiteY14318" fmla="*/ 829716 h 6812607"/>
              <a:gd name="connsiteX14319" fmla="*/ 3951387 w 6682383"/>
              <a:gd name="connsiteY14319" fmla="*/ 829716 h 6812607"/>
              <a:gd name="connsiteX14320" fmla="*/ 3958829 w 6682383"/>
              <a:gd name="connsiteY14320" fmla="*/ 837158 h 6812607"/>
              <a:gd name="connsiteX14321" fmla="*/ 3943945 w 6682383"/>
              <a:gd name="connsiteY14321" fmla="*/ 844599 h 6812607"/>
              <a:gd name="connsiteX14322" fmla="*/ 3981152 w 6682383"/>
              <a:gd name="connsiteY14322" fmla="*/ 837158 h 6812607"/>
              <a:gd name="connsiteX14323" fmla="*/ 3992314 w 6682383"/>
              <a:gd name="connsiteY14323" fmla="*/ 829716 h 6812607"/>
              <a:gd name="connsiteX14324" fmla="*/ 4010918 w 6682383"/>
              <a:gd name="connsiteY14324" fmla="*/ 822275 h 6812607"/>
              <a:gd name="connsiteX14325" fmla="*/ 4015170 w 6682383"/>
              <a:gd name="connsiteY14325" fmla="*/ 821212 h 6812607"/>
              <a:gd name="connsiteX14326" fmla="*/ 4012779 w 6682383"/>
              <a:gd name="connsiteY14326" fmla="*/ 820415 h 6812607"/>
              <a:gd name="connsiteX14327" fmla="*/ 4010918 w 6682383"/>
              <a:gd name="connsiteY14327" fmla="*/ 814834 h 6812607"/>
              <a:gd name="connsiteX14328" fmla="*/ 4018359 w 6682383"/>
              <a:gd name="connsiteY14328" fmla="*/ 814834 h 6812607"/>
              <a:gd name="connsiteX14329" fmla="*/ 4018359 w 6682383"/>
              <a:gd name="connsiteY14329" fmla="*/ 820415 h 6812607"/>
              <a:gd name="connsiteX14330" fmla="*/ 4040684 w 6682383"/>
              <a:gd name="connsiteY14330" fmla="*/ 814834 h 6812607"/>
              <a:gd name="connsiteX14331" fmla="*/ 4051846 w 6682383"/>
              <a:gd name="connsiteY14331" fmla="*/ 807392 h 6812607"/>
              <a:gd name="connsiteX14332" fmla="*/ 4055566 w 6682383"/>
              <a:gd name="connsiteY14332" fmla="*/ 799951 h 6812607"/>
              <a:gd name="connsiteX14333" fmla="*/ 4063008 w 6682383"/>
              <a:gd name="connsiteY14333" fmla="*/ 792509 h 6812607"/>
              <a:gd name="connsiteX14334" fmla="*/ 4063008 w 6682383"/>
              <a:gd name="connsiteY14334" fmla="*/ 785068 h 6812607"/>
              <a:gd name="connsiteX14335" fmla="*/ 4055566 w 6682383"/>
              <a:gd name="connsiteY14335" fmla="*/ 785068 h 6812607"/>
              <a:gd name="connsiteX14336" fmla="*/ 4055566 w 6682383"/>
              <a:gd name="connsiteY14336" fmla="*/ 777627 h 6812607"/>
              <a:gd name="connsiteX14337" fmla="*/ 4070449 w 6682383"/>
              <a:gd name="connsiteY14337" fmla="*/ 770185 h 6812607"/>
              <a:gd name="connsiteX14338" fmla="*/ 4085332 w 6682383"/>
              <a:gd name="connsiteY14338" fmla="*/ 762744 h 6812607"/>
              <a:gd name="connsiteX14339" fmla="*/ 4092773 w 6682383"/>
              <a:gd name="connsiteY14339" fmla="*/ 762744 h 6812607"/>
              <a:gd name="connsiteX14340" fmla="*/ 4077891 w 6682383"/>
              <a:gd name="connsiteY14340" fmla="*/ 777627 h 6812607"/>
              <a:gd name="connsiteX14341" fmla="*/ 4070449 w 6682383"/>
              <a:gd name="connsiteY14341" fmla="*/ 785068 h 6812607"/>
              <a:gd name="connsiteX14342" fmla="*/ 4077891 w 6682383"/>
              <a:gd name="connsiteY14342" fmla="*/ 799951 h 6812607"/>
              <a:gd name="connsiteX14343" fmla="*/ 4089053 w 6682383"/>
              <a:gd name="connsiteY14343" fmla="*/ 796230 h 6812607"/>
              <a:gd name="connsiteX14344" fmla="*/ 4107656 w 6682383"/>
              <a:gd name="connsiteY14344" fmla="*/ 792509 h 6812607"/>
              <a:gd name="connsiteX14345" fmla="*/ 4070449 w 6682383"/>
              <a:gd name="connsiteY14345" fmla="*/ 814834 h 6812607"/>
              <a:gd name="connsiteX14346" fmla="*/ 4070449 w 6682383"/>
              <a:gd name="connsiteY14346" fmla="*/ 822275 h 6812607"/>
              <a:gd name="connsiteX14347" fmla="*/ 4092773 w 6682383"/>
              <a:gd name="connsiteY14347" fmla="*/ 818554 h 6812607"/>
              <a:gd name="connsiteX14348" fmla="*/ 4107656 w 6682383"/>
              <a:gd name="connsiteY14348" fmla="*/ 814834 h 6812607"/>
              <a:gd name="connsiteX14349" fmla="*/ 4115098 w 6682383"/>
              <a:gd name="connsiteY14349" fmla="*/ 829716 h 6812607"/>
              <a:gd name="connsiteX14350" fmla="*/ 4107656 w 6682383"/>
              <a:gd name="connsiteY14350" fmla="*/ 837158 h 6812607"/>
              <a:gd name="connsiteX14351" fmla="*/ 4115098 w 6682383"/>
              <a:gd name="connsiteY14351" fmla="*/ 837158 h 6812607"/>
              <a:gd name="connsiteX14352" fmla="*/ 4126260 w 6682383"/>
              <a:gd name="connsiteY14352" fmla="*/ 833437 h 6812607"/>
              <a:gd name="connsiteX14353" fmla="*/ 4129980 w 6682383"/>
              <a:gd name="connsiteY14353" fmla="*/ 837158 h 6812607"/>
              <a:gd name="connsiteX14354" fmla="*/ 4137422 w 6682383"/>
              <a:gd name="connsiteY14354" fmla="*/ 837158 h 6812607"/>
              <a:gd name="connsiteX14355" fmla="*/ 4144863 w 6682383"/>
              <a:gd name="connsiteY14355" fmla="*/ 837158 h 6812607"/>
              <a:gd name="connsiteX14356" fmla="*/ 4152305 w 6682383"/>
              <a:gd name="connsiteY14356" fmla="*/ 829716 h 6812607"/>
              <a:gd name="connsiteX14357" fmla="*/ 4156025 w 6682383"/>
              <a:gd name="connsiteY14357" fmla="*/ 833437 h 6812607"/>
              <a:gd name="connsiteX14358" fmla="*/ 4163467 w 6682383"/>
              <a:gd name="connsiteY14358" fmla="*/ 829716 h 6812607"/>
              <a:gd name="connsiteX14359" fmla="*/ 4170908 w 6682383"/>
              <a:gd name="connsiteY14359" fmla="*/ 825996 h 6812607"/>
              <a:gd name="connsiteX14360" fmla="*/ 4182070 w 6682383"/>
              <a:gd name="connsiteY14360" fmla="*/ 822275 h 6812607"/>
              <a:gd name="connsiteX14361" fmla="*/ 4182070 w 6682383"/>
              <a:gd name="connsiteY14361" fmla="*/ 814834 h 6812607"/>
              <a:gd name="connsiteX14362" fmla="*/ 4174629 w 6682383"/>
              <a:gd name="connsiteY14362" fmla="*/ 807392 h 6812607"/>
              <a:gd name="connsiteX14363" fmla="*/ 4189512 w 6682383"/>
              <a:gd name="connsiteY14363" fmla="*/ 807392 h 6812607"/>
              <a:gd name="connsiteX14364" fmla="*/ 4196953 w 6682383"/>
              <a:gd name="connsiteY14364" fmla="*/ 803672 h 6812607"/>
              <a:gd name="connsiteX14365" fmla="*/ 4211836 w 6682383"/>
              <a:gd name="connsiteY14365" fmla="*/ 799951 h 6812607"/>
              <a:gd name="connsiteX14366" fmla="*/ 4226719 w 6682383"/>
              <a:gd name="connsiteY14366" fmla="*/ 792509 h 6812607"/>
              <a:gd name="connsiteX14367" fmla="*/ 4219277 w 6682383"/>
              <a:gd name="connsiteY14367" fmla="*/ 792509 h 6812607"/>
              <a:gd name="connsiteX14368" fmla="*/ 4196953 w 6682383"/>
              <a:gd name="connsiteY14368" fmla="*/ 788789 h 6812607"/>
              <a:gd name="connsiteX14369" fmla="*/ 4174629 w 6682383"/>
              <a:gd name="connsiteY14369" fmla="*/ 792509 h 6812607"/>
              <a:gd name="connsiteX14370" fmla="*/ 4159746 w 6682383"/>
              <a:gd name="connsiteY14370" fmla="*/ 777627 h 6812607"/>
              <a:gd name="connsiteX14371" fmla="*/ 4170908 w 6682383"/>
              <a:gd name="connsiteY14371" fmla="*/ 770185 h 6812607"/>
              <a:gd name="connsiteX14372" fmla="*/ 4182070 w 6682383"/>
              <a:gd name="connsiteY14372" fmla="*/ 770185 h 6812607"/>
              <a:gd name="connsiteX14373" fmla="*/ 4196953 w 6682383"/>
              <a:gd name="connsiteY14373" fmla="*/ 770185 h 6812607"/>
              <a:gd name="connsiteX14374" fmla="*/ 4200674 w 6682383"/>
              <a:gd name="connsiteY14374" fmla="*/ 762744 h 6812607"/>
              <a:gd name="connsiteX14375" fmla="*/ 4211836 w 6682383"/>
              <a:gd name="connsiteY14375" fmla="*/ 762744 h 6812607"/>
              <a:gd name="connsiteX14376" fmla="*/ 4219277 w 6682383"/>
              <a:gd name="connsiteY14376" fmla="*/ 762744 h 6812607"/>
              <a:gd name="connsiteX14377" fmla="*/ 4219277 w 6682383"/>
              <a:gd name="connsiteY14377" fmla="*/ 755302 h 6812607"/>
              <a:gd name="connsiteX14378" fmla="*/ 4226719 w 6682383"/>
              <a:gd name="connsiteY14378" fmla="*/ 755302 h 6812607"/>
              <a:gd name="connsiteX14379" fmla="*/ 4226719 w 6682383"/>
              <a:gd name="connsiteY14379" fmla="*/ 747861 h 6812607"/>
              <a:gd name="connsiteX14380" fmla="*/ 4234160 w 6682383"/>
              <a:gd name="connsiteY14380" fmla="*/ 740420 h 6812607"/>
              <a:gd name="connsiteX14381" fmla="*/ 4249043 w 6682383"/>
              <a:gd name="connsiteY14381" fmla="*/ 747861 h 6812607"/>
              <a:gd name="connsiteX14382" fmla="*/ 4256484 w 6682383"/>
              <a:gd name="connsiteY14382" fmla="*/ 751582 h 6812607"/>
              <a:gd name="connsiteX14383" fmla="*/ 4271367 w 6682383"/>
              <a:gd name="connsiteY14383" fmla="*/ 755302 h 6812607"/>
              <a:gd name="connsiteX14384" fmla="*/ 4278809 w 6682383"/>
              <a:gd name="connsiteY14384" fmla="*/ 755302 h 6812607"/>
              <a:gd name="connsiteX14385" fmla="*/ 4286250 w 6682383"/>
              <a:gd name="connsiteY14385" fmla="*/ 740420 h 6812607"/>
              <a:gd name="connsiteX14386" fmla="*/ 4278809 w 6682383"/>
              <a:gd name="connsiteY14386" fmla="*/ 732978 h 6812607"/>
              <a:gd name="connsiteX14387" fmla="*/ 4282529 w 6682383"/>
              <a:gd name="connsiteY14387" fmla="*/ 725537 h 6812607"/>
              <a:gd name="connsiteX14388" fmla="*/ 4293691 w 6682383"/>
              <a:gd name="connsiteY14388" fmla="*/ 725537 h 6812607"/>
              <a:gd name="connsiteX14389" fmla="*/ 4301133 w 6682383"/>
              <a:gd name="connsiteY14389" fmla="*/ 725537 h 6812607"/>
              <a:gd name="connsiteX14390" fmla="*/ 4308574 w 6682383"/>
              <a:gd name="connsiteY14390" fmla="*/ 725537 h 6812607"/>
              <a:gd name="connsiteX14391" fmla="*/ 4316016 w 6682383"/>
              <a:gd name="connsiteY14391" fmla="*/ 732978 h 6812607"/>
              <a:gd name="connsiteX14392" fmla="*/ 4323457 w 6682383"/>
              <a:gd name="connsiteY14392" fmla="*/ 732978 h 6812607"/>
              <a:gd name="connsiteX14393" fmla="*/ 4338340 w 6682383"/>
              <a:gd name="connsiteY14393" fmla="*/ 732978 h 6812607"/>
              <a:gd name="connsiteX14394" fmla="*/ 4345781 w 6682383"/>
              <a:gd name="connsiteY14394" fmla="*/ 732978 h 6812607"/>
              <a:gd name="connsiteX14395" fmla="*/ 4360664 w 6682383"/>
              <a:gd name="connsiteY14395" fmla="*/ 725537 h 6812607"/>
              <a:gd name="connsiteX14396" fmla="*/ 4360664 w 6682383"/>
              <a:gd name="connsiteY14396" fmla="*/ 718095 h 6812607"/>
              <a:gd name="connsiteX14397" fmla="*/ 4375547 w 6682383"/>
              <a:gd name="connsiteY14397" fmla="*/ 725537 h 6812607"/>
              <a:gd name="connsiteX14398" fmla="*/ 4382988 w 6682383"/>
              <a:gd name="connsiteY14398" fmla="*/ 732978 h 6812607"/>
              <a:gd name="connsiteX14399" fmla="*/ 4382988 w 6682383"/>
              <a:gd name="connsiteY14399" fmla="*/ 725537 h 6812607"/>
              <a:gd name="connsiteX14400" fmla="*/ 4401592 w 6682383"/>
              <a:gd name="connsiteY14400" fmla="*/ 721816 h 6812607"/>
              <a:gd name="connsiteX14401" fmla="*/ 4435078 w 6682383"/>
              <a:gd name="connsiteY14401" fmla="*/ 718095 h 6812607"/>
              <a:gd name="connsiteX14402" fmla="*/ 4461123 w 6682383"/>
              <a:gd name="connsiteY14402" fmla="*/ 710654 h 6812607"/>
              <a:gd name="connsiteX14403" fmla="*/ 4487168 w 6682383"/>
              <a:gd name="connsiteY14403" fmla="*/ 703213 h 6812607"/>
              <a:gd name="connsiteX14404" fmla="*/ 4524375 w 6682383"/>
              <a:gd name="connsiteY14404" fmla="*/ 703213 h 6812607"/>
              <a:gd name="connsiteX14405" fmla="*/ 4576465 w 6682383"/>
              <a:gd name="connsiteY14405" fmla="*/ 695771 h 6812607"/>
              <a:gd name="connsiteX14406" fmla="*/ 4589487 w 6682383"/>
              <a:gd name="connsiteY14406" fmla="*/ 695771 h 6812607"/>
              <a:gd name="connsiteX14407" fmla="*/ 4591347 w 6682383"/>
              <a:gd name="connsiteY14407" fmla="*/ 695771 h 6812607"/>
              <a:gd name="connsiteX14408" fmla="*/ 4598789 w 6682383"/>
              <a:gd name="connsiteY14408" fmla="*/ 688330 h 6812607"/>
              <a:gd name="connsiteX14409" fmla="*/ 4613672 w 6682383"/>
              <a:gd name="connsiteY14409" fmla="*/ 688330 h 6812607"/>
              <a:gd name="connsiteX14410" fmla="*/ 4628554 w 6682383"/>
              <a:gd name="connsiteY14410" fmla="*/ 688330 h 6812607"/>
              <a:gd name="connsiteX14411" fmla="*/ 4613672 w 6682383"/>
              <a:gd name="connsiteY14411" fmla="*/ 673447 h 6812607"/>
              <a:gd name="connsiteX14412" fmla="*/ 4606230 w 6682383"/>
              <a:gd name="connsiteY14412" fmla="*/ 666006 h 6812607"/>
              <a:gd name="connsiteX14413" fmla="*/ 4621113 w 6682383"/>
              <a:gd name="connsiteY14413" fmla="*/ 658564 h 6812607"/>
              <a:gd name="connsiteX14414" fmla="*/ 4635996 w 6682383"/>
              <a:gd name="connsiteY14414" fmla="*/ 658564 h 6812607"/>
              <a:gd name="connsiteX14415" fmla="*/ 4658320 w 6682383"/>
              <a:gd name="connsiteY14415" fmla="*/ 651123 h 6812607"/>
              <a:gd name="connsiteX14416" fmla="*/ 4643437 w 6682383"/>
              <a:gd name="connsiteY14416" fmla="*/ 643681 h 6812607"/>
              <a:gd name="connsiteX14417" fmla="*/ 4632275 w 6682383"/>
              <a:gd name="connsiteY14417" fmla="*/ 643681 h 6812607"/>
              <a:gd name="connsiteX14418" fmla="*/ 4628554 w 6682383"/>
              <a:gd name="connsiteY14418" fmla="*/ 651123 h 6812607"/>
              <a:gd name="connsiteX14419" fmla="*/ 4621113 w 6682383"/>
              <a:gd name="connsiteY14419" fmla="*/ 651123 h 6812607"/>
              <a:gd name="connsiteX14420" fmla="*/ 4598789 w 6682383"/>
              <a:gd name="connsiteY14420" fmla="*/ 643681 h 6812607"/>
              <a:gd name="connsiteX14421" fmla="*/ 4580185 w 6682383"/>
              <a:gd name="connsiteY14421" fmla="*/ 636240 h 6812607"/>
              <a:gd name="connsiteX14422" fmla="*/ 4565302 w 6682383"/>
              <a:gd name="connsiteY14422" fmla="*/ 639961 h 6812607"/>
              <a:gd name="connsiteX14423" fmla="*/ 4531816 w 6682383"/>
              <a:gd name="connsiteY14423" fmla="*/ 643681 h 6812607"/>
              <a:gd name="connsiteX14424" fmla="*/ 4509492 w 6682383"/>
              <a:gd name="connsiteY14424" fmla="*/ 643681 h 6812607"/>
              <a:gd name="connsiteX14425" fmla="*/ 4513213 w 6682383"/>
              <a:gd name="connsiteY14425" fmla="*/ 639961 h 6812607"/>
              <a:gd name="connsiteX14426" fmla="*/ 4524375 w 6682383"/>
              <a:gd name="connsiteY14426" fmla="*/ 636240 h 6812607"/>
              <a:gd name="connsiteX14427" fmla="*/ 4531816 w 6682383"/>
              <a:gd name="connsiteY14427" fmla="*/ 628798 h 6812607"/>
              <a:gd name="connsiteX14428" fmla="*/ 4509492 w 6682383"/>
              <a:gd name="connsiteY14428" fmla="*/ 628798 h 6812607"/>
              <a:gd name="connsiteX14429" fmla="*/ 3341191 w 6682383"/>
              <a:gd name="connsiteY14429" fmla="*/ 628798 h 6812607"/>
              <a:gd name="connsiteX14430" fmla="*/ 3341191 w 6682383"/>
              <a:gd name="connsiteY14430" fmla="*/ 632519 h 6812607"/>
              <a:gd name="connsiteX14431" fmla="*/ 3341191 w 6682383"/>
              <a:gd name="connsiteY14431" fmla="*/ 636240 h 6812607"/>
              <a:gd name="connsiteX14432" fmla="*/ 3348633 w 6682383"/>
              <a:gd name="connsiteY14432" fmla="*/ 636240 h 6812607"/>
              <a:gd name="connsiteX14433" fmla="*/ 3348633 w 6682383"/>
              <a:gd name="connsiteY14433" fmla="*/ 628798 h 6812607"/>
              <a:gd name="connsiteX14434" fmla="*/ 3341191 w 6682383"/>
              <a:gd name="connsiteY14434" fmla="*/ 628798 h 6812607"/>
              <a:gd name="connsiteX14435" fmla="*/ 6049863 w 6682383"/>
              <a:gd name="connsiteY14435" fmla="*/ 621357 h 6812607"/>
              <a:gd name="connsiteX14436" fmla="*/ 6061025 w 6682383"/>
              <a:gd name="connsiteY14436" fmla="*/ 621357 h 6812607"/>
              <a:gd name="connsiteX14437" fmla="*/ 6064746 w 6682383"/>
              <a:gd name="connsiteY14437" fmla="*/ 621357 h 6812607"/>
              <a:gd name="connsiteX14438" fmla="*/ 6057304 w 6682383"/>
              <a:gd name="connsiteY14438" fmla="*/ 628798 h 6812607"/>
              <a:gd name="connsiteX14439" fmla="*/ 6049863 w 6682383"/>
              <a:gd name="connsiteY14439" fmla="*/ 628798 h 6812607"/>
              <a:gd name="connsiteX14440" fmla="*/ 3179341 w 6682383"/>
              <a:gd name="connsiteY14440" fmla="*/ 619032 h 6812607"/>
              <a:gd name="connsiteX14441" fmla="*/ 3170039 w 6682383"/>
              <a:gd name="connsiteY14441" fmla="*/ 621357 h 6812607"/>
              <a:gd name="connsiteX14442" fmla="*/ 3162598 w 6682383"/>
              <a:gd name="connsiteY14442" fmla="*/ 628798 h 6812607"/>
              <a:gd name="connsiteX14443" fmla="*/ 3155156 w 6682383"/>
              <a:gd name="connsiteY14443" fmla="*/ 628798 h 6812607"/>
              <a:gd name="connsiteX14444" fmla="*/ 3117949 w 6682383"/>
              <a:gd name="connsiteY14444" fmla="*/ 651123 h 6812607"/>
              <a:gd name="connsiteX14445" fmla="*/ 3103067 w 6682383"/>
              <a:gd name="connsiteY14445" fmla="*/ 658564 h 6812607"/>
              <a:gd name="connsiteX14446" fmla="*/ 3080742 w 6682383"/>
              <a:gd name="connsiteY14446" fmla="*/ 673447 h 6812607"/>
              <a:gd name="connsiteX14447" fmla="*/ 3088184 w 6682383"/>
              <a:gd name="connsiteY14447" fmla="*/ 669726 h 6812607"/>
              <a:gd name="connsiteX14448" fmla="*/ 3095625 w 6682383"/>
              <a:gd name="connsiteY14448" fmla="*/ 666006 h 6812607"/>
              <a:gd name="connsiteX14449" fmla="*/ 3117949 w 6682383"/>
              <a:gd name="connsiteY14449" fmla="*/ 658564 h 6812607"/>
              <a:gd name="connsiteX14450" fmla="*/ 3132832 w 6682383"/>
              <a:gd name="connsiteY14450" fmla="*/ 651123 h 6812607"/>
              <a:gd name="connsiteX14451" fmla="*/ 3143994 w 6682383"/>
              <a:gd name="connsiteY14451" fmla="*/ 647402 h 6812607"/>
              <a:gd name="connsiteX14452" fmla="*/ 3147715 w 6682383"/>
              <a:gd name="connsiteY14452" fmla="*/ 643681 h 6812607"/>
              <a:gd name="connsiteX14453" fmla="*/ 3155156 w 6682383"/>
              <a:gd name="connsiteY14453" fmla="*/ 643681 h 6812607"/>
              <a:gd name="connsiteX14454" fmla="*/ 3162598 w 6682383"/>
              <a:gd name="connsiteY14454" fmla="*/ 636240 h 6812607"/>
              <a:gd name="connsiteX14455" fmla="*/ 3177481 w 6682383"/>
              <a:gd name="connsiteY14455" fmla="*/ 632519 h 6812607"/>
              <a:gd name="connsiteX14456" fmla="*/ 3184922 w 6682383"/>
              <a:gd name="connsiteY14456" fmla="*/ 628798 h 6812607"/>
              <a:gd name="connsiteX14457" fmla="*/ 3179341 w 6682383"/>
              <a:gd name="connsiteY14457" fmla="*/ 619032 h 6812607"/>
              <a:gd name="connsiteX14458" fmla="*/ 3475137 w 6682383"/>
              <a:gd name="connsiteY14458" fmla="*/ 618567 h 6812607"/>
              <a:gd name="connsiteX14459" fmla="*/ 3482578 w 6682383"/>
              <a:gd name="connsiteY14459" fmla="*/ 625078 h 6812607"/>
              <a:gd name="connsiteX14460" fmla="*/ 3490019 w 6682383"/>
              <a:gd name="connsiteY14460" fmla="*/ 636240 h 6812607"/>
              <a:gd name="connsiteX14461" fmla="*/ 3486299 w 6682383"/>
              <a:gd name="connsiteY14461" fmla="*/ 636240 h 6812607"/>
              <a:gd name="connsiteX14462" fmla="*/ 3482578 w 6682383"/>
              <a:gd name="connsiteY14462" fmla="*/ 628798 h 6812607"/>
              <a:gd name="connsiteX14463" fmla="*/ 3475137 w 6682383"/>
              <a:gd name="connsiteY14463" fmla="*/ 632519 h 6812607"/>
              <a:gd name="connsiteX14464" fmla="*/ 3460255 w 6682383"/>
              <a:gd name="connsiteY14464" fmla="*/ 636240 h 6812607"/>
              <a:gd name="connsiteX14465" fmla="*/ 3445371 w 6682383"/>
              <a:gd name="connsiteY14465" fmla="*/ 658564 h 6812607"/>
              <a:gd name="connsiteX14466" fmla="*/ 3430488 w 6682383"/>
              <a:gd name="connsiteY14466" fmla="*/ 666006 h 6812607"/>
              <a:gd name="connsiteX14467" fmla="*/ 3415605 w 6682383"/>
              <a:gd name="connsiteY14467" fmla="*/ 666006 h 6812607"/>
              <a:gd name="connsiteX14468" fmla="*/ 3400723 w 6682383"/>
              <a:gd name="connsiteY14468" fmla="*/ 666006 h 6812607"/>
              <a:gd name="connsiteX14469" fmla="*/ 3378398 w 6682383"/>
              <a:gd name="connsiteY14469" fmla="*/ 673447 h 6812607"/>
              <a:gd name="connsiteX14470" fmla="*/ 3356074 w 6682383"/>
              <a:gd name="connsiteY14470" fmla="*/ 680888 h 6812607"/>
              <a:gd name="connsiteX14471" fmla="*/ 3341191 w 6682383"/>
              <a:gd name="connsiteY14471" fmla="*/ 680888 h 6812607"/>
              <a:gd name="connsiteX14472" fmla="*/ 3363516 w 6682383"/>
              <a:gd name="connsiteY14472" fmla="*/ 658564 h 6812607"/>
              <a:gd name="connsiteX14473" fmla="*/ 3363516 w 6682383"/>
              <a:gd name="connsiteY14473" fmla="*/ 651123 h 6812607"/>
              <a:gd name="connsiteX14474" fmla="*/ 3378398 w 6682383"/>
              <a:gd name="connsiteY14474" fmla="*/ 651123 h 6812607"/>
              <a:gd name="connsiteX14475" fmla="*/ 3393281 w 6682383"/>
              <a:gd name="connsiteY14475" fmla="*/ 651123 h 6812607"/>
              <a:gd name="connsiteX14476" fmla="*/ 3408165 w 6682383"/>
              <a:gd name="connsiteY14476" fmla="*/ 643681 h 6812607"/>
              <a:gd name="connsiteX14477" fmla="*/ 3400723 w 6682383"/>
              <a:gd name="connsiteY14477" fmla="*/ 636240 h 6812607"/>
              <a:gd name="connsiteX14478" fmla="*/ 3404443 w 6682383"/>
              <a:gd name="connsiteY14478" fmla="*/ 636240 h 6812607"/>
              <a:gd name="connsiteX14479" fmla="*/ 3423048 w 6682383"/>
              <a:gd name="connsiteY14479" fmla="*/ 628798 h 6812607"/>
              <a:gd name="connsiteX14480" fmla="*/ 3449092 w 6682383"/>
              <a:gd name="connsiteY14480" fmla="*/ 625078 h 6812607"/>
              <a:gd name="connsiteX14481" fmla="*/ 3460255 w 6682383"/>
              <a:gd name="connsiteY14481" fmla="*/ 621357 h 6812607"/>
              <a:gd name="connsiteX14482" fmla="*/ 3467695 w 6682383"/>
              <a:gd name="connsiteY14482" fmla="*/ 621357 h 6812607"/>
              <a:gd name="connsiteX14483" fmla="*/ 3475137 w 6682383"/>
              <a:gd name="connsiteY14483" fmla="*/ 618567 h 6812607"/>
              <a:gd name="connsiteX14484" fmla="*/ 3356074 w 6682383"/>
              <a:gd name="connsiteY14484" fmla="*/ 613916 h 6812607"/>
              <a:gd name="connsiteX14485" fmla="*/ 3370958 w 6682383"/>
              <a:gd name="connsiteY14485" fmla="*/ 613916 h 6812607"/>
              <a:gd name="connsiteX14486" fmla="*/ 3367236 w 6682383"/>
              <a:gd name="connsiteY14486" fmla="*/ 617636 h 6812607"/>
              <a:gd name="connsiteX14487" fmla="*/ 3363516 w 6682383"/>
              <a:gd name="connsiteY14487" fmla="*/ 621357 h 6812607"/>
              <a:gd name="connsiteX14488" fmla="*/ 3356074 w 6682383"/>
              <a:gd name="connsiteY14488" fmla="*/ 636240 h 6812607"/>
              <a:gd name="connsiteX14489" fmla="*/ 3352353 w 6682383"/>
              <a:gd name="connsiteY14489" fmla="*/ 639961 h 6812607"/>
              <a:gd name="connsiteX14490" fmla="*/ 3341191 w 6682383"/>
              <a:gd name="connsiteY14490" fmla="*/ 643681 h 6812607"/>
              <a:gd name="connsiteX14491" fmla="*/ 3311426 w 6682383"/>
              <a:gd name="connsiteY14491" fmla="*/ 651123 h 6812607"/>
              <a:gd name="connsiteX14492" fmla="*/ 3289101 w 6682383"/>
              <a:gd name="connsiteY14492" fmla="*/ 658564 h 6812607"/>
              <a:gd name="connsiteX14493" fmla="*/ 3303984 w 6682383"/>
              <a:gd name="connsiteY14493" fmla="*/ 651123 h 6812607"/>
              <a:gd name="connsiteX14494" fmla="*/ 3318868 w 6682383"/>
              <a:gd name="connsiteY14494" fmla="*/ 636240 h 6812607"/>
              <a:gd name="connsiteX14495" fmla="*/ 3318868 w 6682383"/>
              <a:gd name="connsiteY14495" fmla="*/ 628798 h 6812607"/>
              <a:gd name="connsiteX14496" fmla="*/ 3330029 w 6682383"/>
              <a:gd name="connsiteY14496" fmla="*/ 621357 h 6812607"/>
              <a:gd name="connsiteX14497" fmla="*/ 3341191 w 6682383"/>
              <a:gd name="connsiteY14497" fmla="*/ 621357 h 6812607"/>
              <a:gd name="connsiteX14498" fmla="*/ 3344913 w 6682383"/>
              <a:gd name="connsiteY14498" fmla="*/ 621357 h 6812607"/>
              <a:gd name="connsiteX14499" fmla="*/ 3356074 w 6682383"/>
              <a:gd name="connsiteY14499" fmla="*/ 613916 h 6812607"/>
              <a:gd name="connsiteX14500" fmla="*/ 3326308 w 6682383"/>
              <a:gd name="connsiteY14500" fmla="*/ 599033 h 6812607"/>
              <a:gd name="connsiteX14501" fmla="*/ 3318868 w 6682383"/>
              <a:gd name="connsiteY14501" fmla="*/ 606474 h 6812607"/>
              <a:gd name="connsiteX14502" fmla="*/ 3326308 w 6682383"/>
              <a:gd name="connsiteY14502" fmla="*/ 606474 h 6812607"/>
              <a:gd name="connsiteX14503" fmla="*/ 2947728 w 6682383"/>
              <a:gd name="connsiteY14503" fmla="*/ 581825 h 6812607"/>
              <a:gd name="connsiteX14504" fmla="*/ 2954238 w 6682383"/>
              <a:gd name="connsiteY14504" fmla="*/ 584150 h 6812607"/>
              <a:gd name="connsiteX14505" fmla="*/ 2954238 w 6682383"/>
              <a:gd name="connsiteY14505" fmla="*/ 591591 h 6812607"/>
              <a:gd name="connsiteX14506" fmla="*/ 2939355 w 6682383"/>
              <a:gd name="connsiteY14506" fmla="*/ 591591 h 6812607"/>
              <a:gd name="connsiteX14507" fmla="*/ 2947728 w 6682383"/>
              <a:gd name="connsiteY14507" fmla="*/ 581825 h 6812607"/>
              <a:gd name="connsiteX14508" fmla="*/ 3988594 w 6682383"/>
              <a:gd name="connsiteY14508" fmla="*/ 576709 h 6812607"/>
              <a:gd name="connsiteX14509" fmla="*/ 3966270 w 6682383"/>
              <a:gd name="connsiteY14509" fmla="*/ 584150 h 6812607"/>
              <a:gd name="connsiteX14510" fmla="*/ 3973711 w 6682383"/>
              <a:gd name="connsiteY14510" fmla="*/ 591591 h 6812607"/>
              <a:gd name="connsiteX14511" fmla="*/ 3984874 w 6682383"/>
              <a:gd name="connsiteY14511" fmla="*/ 587871 h 6812607"/>
              <a:gd name="connsiteX14512" fmla="*/ 3988594 w 6682383"/>
              <a:gd name="connsiteY14512" fmla="*/ 584150 h 6812607"/>
              <a:gd name="connsiteX14513" fmla="*/ 3996035 w 6682383"/>
              <a:gd name="connsiteY14513" fmla="*/ 591591 h 6812607"/>
              <a:gd name="connsiteX14514" fmla="*/ 4003477 w 6682383"/>
              <a:gd name="connsiteY14514" fmla="*/ 587871 h 6812607"/>
              <a:gd name="connsiteX14515" fmla="*/ 3988594 w 6682383"/>
              <a:gd name="connsiteY14515" fmla="*/ 576709 h 6812607"/>
              <a:gd name="connsiteX14516" fmla="*/ 4048125 w 6682383"/>
              <a:gd name="connsiteY14516" fmla="*/ 569267 h 6812607"/>
              <a:gd name="connsiteX14517" fmla="*/ 4040684 w 6682383"/>
              <a:gd name="connsiteY14517" fmla="*/ 572988 h 6812607"/>
              <a:gd name="connsiteX14518" fmla="*/ 4048125 w 6682383"/>
              <a:gd name="connsiteY14518" fmla="*/ 576709 h 6812607"/>
              <a:gd name="connsiteX14519" fmla="*/ 4055566 w 6682383"/>
              <a:gd name="connsiteY14519" fmla="*/ 569267 h 6812607"/>
              <a:gd name="connsiteX14520" fmla="*/ 4048125 w 6682383"/>
              <a:gd name="connsiteY14520" fmla="*/ 569267 h 6812607"/>
              <a:gd name="connsiteX14521" fmla="*/ 3929063 w 6682383"/>
              <a:gd name="connsiteY14521" fmla="*/ 569267 h 6812607"/>
              <a:gd name="connsiteX14522" fmla="*/ 3914180 w 6682383"/>
              <a:gd name="connsiteY14522" fmla="*/ 576709 h 6812607"/>
              <a:gd name="connsiteX14523" fmla="*/ 3921622 w 6682383"/>
              <a:gd name="connsiteY14523" fmla="*/ 576709 h 6812607"/>
              <a:gd name="connsiteX14524" fmla="*/ 3929063 w 6682383"/>
              <a:gd name="connsiteY14524" fmla="*/ 576709 h 6812607"/>
              <a:gd name="connsiteX14525" fmla="*/ 3929063 w 6682383"/>
              <a:gd name="connsiteY14525" fmla="*/ 569267 h 6812607"/>
              <a:gd name="connsiteX14526" fmla="*/ 3949526 w 6682383"/>
              <a:gd name="connsiteY14526" fmla="*/ 565547 h 6812607"/>
              <a:gd name="connsiteX14527" fmla="*/ 3943945 w 6682383"/>
              <a:gd name="connsiteY14527" fmla="*/ 569267 h 6812607"/>
              <a:gd name="connsiteX14528" fmla="*/ 3951387 w 6682383"/>
              <a:gd name="connsiteY14528" fmla="*/ 576709 h 6812607"/>
              <a:gd name="connsiteX14529" fmla="*/ 3955107 w 6682383"/>
              <a:gd name="connsiteY14529" fmla="*/ 576709 h 6812607"/>
              <a:gd name="connsiteX14530" fmla="*/ 3951387 w 6682383"/>
              <a:gd name="connsiteY14530" fmla="*/ 569267 h 6812607"/>
              <a:gd name="connsiteX14531" fmla="*/ 3949526 w 6682383"/>
              <a:gd name="connsiteY14531" fmla="*/ 565547 h 6812607"/>
              <a:gd name="connsiteX14532" fmla="*/ 3715122 w 6682383"/>
              <a:gd name="connsiteY14532" fmla="*/ 558105 h 6812607"/>
              <a:gd name="connsiteX14533" fmla="*/ 3698379 w 6682383"/>
              <a:gd name="connsiteY14533" fmla="*/ 561826 h 6812607"/>
              <a:gd name="connsiteX14534" fmla="*/ 3690938 w 6682383"/>
              <a:gd name="connsiteY14534" fmla="*/ 591591 h 6812607"/>
              <a:gd name="connsiteX14535" fmla="*/ 3713262 w 6682383"/>
              <a:gd name="connsiteY14535" fmla="*/ 584150 h 6812607"/>
              <a:gd name="connsiteX14536" fmla="*/ 3716983 w 6682383"/>
              <a:gd name="connsiteY14536" fmla="*/ 576709 h 6812607"/>
              <a:gd name="connsiteX14537" fmla="*/ 3720703 w 6682383"/>
              <a:gd name="connsiteY14537" fmla="*/ 576709 h 6812607"/>
              <a:gd name="connsiteX14538" fmla="*/ 3720703 w 6682383"/>
              <a:gd name="connsiteY14538" fmla="*/ 569267 h 6812607"/>
              <a:gd name="connsiteX14539" fmla="*/ 3720703 w 6682383"/>
              <a:gd name="connsiteY14539" fmla="*/ 561826 h 6812607"/>
              <a:gd name="connsiteX14540" fmla="*/ 3715122 w 6682383"/>
              <a:gd name="connsiteY14540" fmla="*/ 558105 h 6812607"/>
              <a:gd name="connsiteX14541" fmla="*/ 4077891 w 6682383"/>
              <a:gd name="connsiteY14541" fmla="*/ 554384 h 6812607"/>
              <a:gd name="connsiteX14542" fmla="*/ 4070449 w 6682383"/>
              <a:gd name="connsiteY14542" fmla="*/ 561826 h 6812607"/>
              <a:gd name="connsiteX14543" fmla="*/ 4070449 w 6682383"/>
              <a:gd name="connsiteY14543" fmla="*/ 569267 h 6812607"/>
              <a:gd name="connsiteX14544" fmla="*/ 4085332 w 6682383"/>
              <a:gd name="connsiteY14544" fmla="*/ 561826 h 6812607"/>
              <a:gd name="connsiteX14545" fmla="*/ 4092773 w 6682383"/>
              <a:gd name="connsiteY14545" fmla="*/ 554384 h 6812607"/>
              <a:gd name="connsiteX14546" fmla="*/ 3973711 w 6682383"/>
              <a:gd name="connsiteY14546" fmla="*/ 554384 h 6812607"/>
              <a:gd name="connsiteX14547" fmla="*/ 3966270 w 6682383"/>
              <a:gd name="connsiteY14547" fmla="*/ 561826 h 6812607"/>
              <a:gd name="connsiteX14548" fmla="*/ 3973711 w 6682383"/>
              <a:gd name="connsiteY14548" fmla="*/ 561826 h 6812607"/>
              <a:gd name="connsiteX14549" fmla="*/ 3735586 w 6682383"/>
              <a:gd name="connsiteY14549" fmla="*/ 554384 h 6812607"/>
              <a:gd name="connsiteX14550" fmla="*/ 3743028 w 6682383"/>
              <a:gd name="connsiteY14550" fmla="*/ 569267 h 6812607"/>
              <a:gd name="connsiteX14551" fmla="*/ 3735586 w 6682383"/>
              <a:gd name="connsiteY14551" fmla="*/ 576709 h 6812607"/>
              <a:gd name="connsiteX14552" fmla="*/ 3720703 w 6682383"/>
              <a:gd name="connsiteY14552" fmla="*/ 584150 h 6812607"/>
              <a:gd name="connsiteX14553" fmla="*/ 3698379 w 6682383"/>
              <a:gd name="connsiteY14553" fmla="*/ 591591 h 6812607"/>
              <a:gd name="connsiteX14554" fmla="*/ 3676055 w 6682383"/>
              <a:gd name="connsiteY14554" fmla="*/ 591591 h 6812607"/>
              <a:gd name="connsiteX14555" fmla="*/ 3676055 w 6682383"/>
              <a:gd name="connsiteY14555" fmla="*/ 599033 h 6812607"/>
              <a:gd name="connsiteX14556" fmla="*/ 3668613 w 6682383"/>
              <a:gd name="connsiteY14556" fmla="*/ 602754 h 6812607"/>
              <a:gd name="connsiteX14557" fmla="*/ 3657451 w 6682383"/>
              <a:gd name="connsiteY14557" fmla="*/ 606474 h 6812607"/>
              <a:gd name="connsiteX14558" fmla="*/ 3646289 w 6682383"/>
              <a:gd name="connsiteY14558" fmla="*/ 613916 h 6812607"/>
              <a:gd name="connsiteX14559" fmla="*/ 3638848 w 6682383"/>
              <a:gd name="connsiteY14559" fmla="*/ 621357 h 6812607"/>
              <a:gd name="connsiteX14560" fmla="*/ 3631406 w 6682383"/>
              <a:gd name="connsiteY14560" fmla="*/ 628798 h 6812607"/>
              <a:gd name="connsiteX14561" fmla="*/ 3646289 w 6682383"/>
              <a:gd name="connsiteY14561" fmla="*/ 628798 h 6812607"/>
              <a:gd name="connsiteX14562" fmla="*/ 3650010 w 6682383"/>
              <a:gd name="connsiteY14562" fmla="*/ 621357 h 6812607"/>
              <a:gd name="connsiteX14563" fmla="*/ 3661172 w 6682383"/>
              <a:gd name="connsiteY14563" fmla="*/ 621357 h 6812607"/>
              <a:gd name="connsiteX14564" fmla="*/ 3668613 w 6682383"/>
              <a:gd name="connsiteY14564" fmla="*/ 613916 h 6812607"/>
              <a:gd name="connsiteX14565" fmla="*/ 3679776 w 6682383"/>
              <a:gd name="connsiteY14565" fmla="*/ 613916 h 6812607"/>
              <a:gd name="connsiteX14566" fmla="*/ 3690938 w 6682383"/>
              <a:gd name="connsiteY14566" fmla="*/ 610195 h 6812607"/>
              <a:gd name="connsiteX14567" fmla="*/ 3698379 w 6682383"/>
              <a:gd name="connsiteY14567" fmla="*/ 606474 h 6812607"/>
              <a:gd name="connsiteX14568" fmla="*/ 3702100 w 6682383"/>
              <a:gd name="connsiteY14568" fmla="*/ 602754 h 6812607"/>
              <a:gd name="connsiteX14569" fmla="*/ 3713262 w 6682383"/>
              <a:gd name="connsiteY14569" fmla="*/ 599033 h 6812607"/>
              <a:gd name="connsiteX14570" fmla="*/ 3720703 w 6682383"/>
              <a:gd name="connsiteY14570" fmla="*/ 599033 h 6812607"/>
              <a:gd name="connsiteX14571" fmla="*/ 3728145 w 6682383"/>
              <a:gd name="connsiteY14571" fmla="*/ 599033 h 6812607"/>
              <a:gd name="connsiteX14572" fmla="*/ 3735586 w 6682383"/>
              <a:gd name="connsiteY14572" fmla="*/ 599033 h 6812607"/>
              <a:gd name="connsiteX14573" fmla="*/ 3750469 w 6682383"/>
              <a:gd name="connsiteY14573" fmla="*/ 599033 h 6812607"/>
              <a:gd name="connsiteX14574" fmla="*/ 3743028 w 6682383"/>
              <a:gd name="connsiteY14574" fmla="*/ 591591 h 6812607"/>
              <a:gd name="connsiteX14575" fmla="*/ 3743028 w 6682383"/>
              <a:gd name="connsiteY14575" fmla="*/ 584150 h 6812607"/>
              <a:gd name="connsiteX14576" fmla="*/ 3750469 w 6682383"/>
              <a:gd name="connsiteY14576" fmla="*/ 587871 h 6812607"/>
              <a:gd name="connsiteX14577" fmla="*/ 3780235 w 6682383"/>
              <a:gd name="connsiteY14577" fmla="*/ 584150 h 6812607"/>
              <a:gd name="connsiteX14578" fmla="*/ 3776514 w 6682383"/>
              <a:gd name="connsiteY14578" fmla="*/ 572988 h 6812607"/>
              <a:gd name="connsiteX14579" fmla="*/ 3765352 w 6682383"/>
              <a:gd name="connsiteY14579" fmla="*/ 561826 h 6812607"/>
              <a:gd name="connsiteX14580" fmla="*/ 3757910 w 6682383"/>
              <a:gd name="connsiteY14580" fmla="*/ 561826 h 6812607"/>
              <a:gd name="connsiteX14581" fmla="*/ 3757910 w 6682383"/>
              <a:gd name="connsiteY14581" fmla="*/ 554384 h 6812607"/>
              <a:gd name="connsiteX14582" fmla="*/ 3750469 w 6682383"/>
              <a:gd name="connsiteY14582" fmla="*/ 554384 h 6812607"/>
              <a:gd name="connsiteX14583" fmla="*/ 3735586 w 6682383"/>
              <a:gd name="connsiteY14583" fmla="*/ 554384 h 6812607"/>
              <a:gd name="connsiteX14584" fmla="*/ 3810000 w 6682383"/>
              <a:gd name="connsiteY14584" fmla="*/ 546943 h 6812607"/>
              <a:gd name="connsiteX14585" fmla="*/ 3780235 w 6682383"/>
              <a:gd name="connsiteY14585" fmla="*/ 554384 h 6812607"/>
              <a:gd name="connsiteX14586" fmla="*/ 3787676 w 6682383"/>
              <a:gd name="connsiteY14586" fmla="*/ 561826 h 6812607"/>
              <a:gd name="connsiteX14587" fmla="*/ 3798838 w 6682383"/>
              <a:gd name="connsiteY14587" fmla="*/ 554384 h 6812607"/>
              <a:gd name="connsiteX14588" fmla="*/ 3810000 w 6682383"/>
              <a:gd name="connsiteY14588" fmla="*/ 546943 h 6812607"/>
              <a:gd name="connsiteX14589" fmla="*/ 3560713 w 6682383"/>
              <a:gd name="connsiteY14589" fmla="*/ 546943 h 6812607"/>
              <a:gd name="connsiteX14590" fmla="*/ 3560713 w 6682383"/>
              <a:gd name="connsiteY14590" fmla="*/ 550664 h 6812607"/>
              <a:gd name="connsiteX14591" fmla="*/ 3556992 w 6682383"/>
              <a:gd name="connsiteY14591" fmla="*/ 554384 h 6812607"/>
              <a:gd name="connsiteX14592" fmla="*/ 3560713 w 6682383"/>
              <a:gd name="connsiteY14592" fmla="*/ 546943 h 6812607"/>
              <a:gd name="connsiteX14593" fmla="*/ 4154165 w 6682383"/>
              <a:gd name="connsiteY14593" fmla="*/ 543222 h 6812607"/>
              <a:gd name="connsiteX14594" fmla="*/ 4152305 w 6682383"/>
              <a:gd name="connsiteY14594" fmla="*/ 546943 h 6812607"/>
              <a:gd name="connsiteX14595" fmla="*/ 4159746 w 6682383"/>
              <a:gd name="connsiteY14595" fmla="*/ 546943 h 6812607"/>
              <a:gd name="connsiteX14596" fmla="*/ 4154165 w 6682383"/>
              <a:gd name="connsiteY14596" fmla="*/ 543222 h 6812607"/>
              <a:gd name="connsiteX14597" fmla="*/ 3467695 w 6682383"/>
              <a:gd name="connsiteY14597" fmla="*/ 539502 h 6812607"/>
              <a:gd name="connsiteX14598" fmla="*/ 3475137 w 6682383"/>
              <a:gd name="connsiteY14598" fmla="*/ 539502 h 6812607"/>
              <a:gd name="connsiteX14599" fmla="*/ 3490019 w 6682383"/>
              <a:gd name="connsiteY14599" fmla="*/ 539502 h 6812607"/>
              <a:gd name="connsiteX14600" fmla="*/ 3504902 w 6682383"/>
              <a:gd name="connsiteY14600" fmla="*/ 539502 h 6812607"/>
              <a:gd name="connsiteX14601" fmla="*/ 3475137 w 6682383"/>
              <a:gd name="connsiteY14601" fmla="*/ 554384 h 6812607"/>
              <a:gd name="connsiteX14602" fmla="*/ 3467695 w 6682383"/>
              <a:gd name="connsiteY14602" fmla="*/ 546943 h 6812607"/>
              <a:gd name="connsiteX14603" fmla="*/ 3467695 w 6682383"/>
              <a:gd name="connsiteY14603" fmla="*/ 539502 h 6812607"/>
              <a:gd name="connsiteX14604" fmla="*/ 3413745 w 6682383"/>
              <a:gd name="connsiteY14604" fmla="*/ 533921 h 6812607"/>
              <a:gd name="connsiteX14605" fmla="*/ 3415605 w 6682383"/>
              <a:gd name="connsiteY14605" fmla="*/ 535781 h 6812607"/>
              <a:gd name="connsiteX14606" fmla="*/ 3408165 w 6682383"/>
              <a:gd name="connsiteY14606" fmla="*/ 543222 h 6812607"/>
              <a:gd name="connsiteX14607" fmla="*/ 3400723 w 6682383"/>
              <a:gd name="connsiteY14607" fmla="*/ 543222 h 6812607"/>
              <a:gd name="connsiteX14608" fmla="*/ 3408165 w 6682383"/>
              <a:gd name="connsiteY14608" fmla="*/ 535781 h 6812607"/>
              <a:gd name="connsiteX14609" fmla="*/ 3413745 w 6682383"/>
              <a:gd name="connsiteY14609" fmla="*/ 533921 h 6812607"/>
              <a:gd name="connsiteX14610" fmla="*/ 4059287 w 6682383"/>
              <a:gd name="connsiteY14610" fmla="*/ 532060 h 6812607"/>
              <a:gd name="connsiteX14611" fmla="*/ 4033242 w 6682383"/>
              <a:gd name="connsiteY14611" fmla="*/ 539502 h 6812607"/>
              <a:gd name="connsiteX14612" fmla="*/ 4018359 w 6682383"/>
              <a:gd name="connsiteY14612" fmla="*/ 546943 h 6812607"/>
              <a:gd name="connsiteX14613" fmla="*/ 4025801 w 6682383"/>
              <a:gd name="connsiteY14613" fmla="*/ 554384 h 6812607"/>
              <a:gd name="connsiteX14614" fmla="*/ 4048125 w 6682383"/>
              <a:gd name="connsiteY14614" fmla="*/ 546943 h 6812607"/>
              <a:gd name="connsiteX14615" fmla="*/ 4066729 w 6682383"/>
              <a:gd name="connsiteY14615" fmla="*/ 543222 h 6812607"/>
              <a:gd name="connsiteX14616" fmla="*/ 4070449 w 6682383"/>
              <a:gd name="connsiteY14616" fmla="*/ 539502 h 6812607"/>
              <a:gd name="connsiteX14617" fmla="*/ 4059287 w 6682383"/>
              <a:gd name="connsiteY14617" fmla="*/ 532060 h 6812607"/>
              <a:gd name="connsiteX14618" fmla="*/ 3311426 w 6682383"/>
              <a:gd name="connsiteY14618" fmla="*/ 532060 h 6812607"/>
              <a:gd name="connsiteX14619" fmla="*/ 3303984 w 6682383"/>
              <a:gd name="connsiteY14619" fmla="*/ 539502 h 6812607"/>
              <a:gd name="connsiteX14620" fmla="*/ 3296543 w 6682383"/>
              <a:gd name="connsiteY14620" fmla="*/ 554384 h 6812607"/>
              <a:gd name="connsiteX14621" fmla="*/ 3289101 w 6682383"/>
              <a:gd name="connsiteY14621" fmla="*/ 554384 h 6812607"/>
              <a:gd name="connsiteX14622" fmla="*/ 3281661 w 6682383"/>
              <a:gd name="connsiteY14622" fmla="*/ 561826 h 6812607"/>
              <a:gd name="connsiteX14623" fmla="*/ 3303984 w 6682383"/>
              <a:gd name="connsiteY14623" fmla="*/ 561826 h 6812607"/>
              <a:gd name="connsiteX14624" fmla="*/ 3318868 w 6682383"/>
              <a:gd name="connsiteY14624" fmla="*/ 543222 h 6812607"/>
              <a:gd name="connsiteX14625" fmla="*/ 3311426 w 6682383"/>
              <a:gd name="connsiteY14625" fmla="*/ 532060 h 6812607"/>
              <a:gd name="connsiteX14626" fmla="*/ 4205325 w 6682383"/>
              <a:gd name="connsiteY14626" fmla="*/ 527409 h 6812607"/>
              <a:gd name="connsiteX14627" fmla="*/ 4200674 w 6682383"/>
              <a:gd name="connsiteY14627" fmla="*/ 528339 h 6812607"/>
              <a:gd name="connsiteX14628" fmla="*/ 4196953 w 6682383"/>
              <a:gd name="connsiteY14628" fmla="*/ 532060 h 6812607"/>
              <a:gd name="connsiteX14629" fmla="*/ 4189512 w 6682383"/>
              <a:gd name="connsiteY14629" fmla="*/ 532060 h 6812607"/>
              <a:gd name="connsiteX14630" fmla="*/ 4167188 w 6682383"/>
              <a:gd name="connsiteY14630" fmla="*/ 539502 h 6812607"/>
              <a:gd name="connsiteX14631" fmla="*/ 4219277 w 6682383"/>
              <a:gd name="connsiteY14631" fmla="*/ 539502 h 6812607"/>
              <a:gd name="connsiteX14632" fmla="*/ 4211836 w 6682383"/>
              <a:gd name="connsiteY14632" fmla="*/ 532060 h 6812607"/>
              <a:gd name="connsiteX14633" fmla="*/ 4205325 w 6682383"/>
              <a:gd name="connsiteY14633" fmla="*/ 527409 h 6812607"/>
              <a:gd name="connsiteX14634" fmla="*/ 3065859 w 6682383"/>
              <a:gd name="connsiteY14634" fmla="*/ 524619 h 6812607"/>
              <a:gd name="connsiteX14635" fmla="*/ 3065859 w 6682383"/>
              <a:gd name="connsiteY14635" fmla="*/ 532060 h 6812607"/>
              <a:gd name="connsiteX14636" fmla="*/ 3058418 w 6682383"/>
              <a:gd name="connsiteY14636" fmla="*/ 532060 h 6812607"/>
              <a:gd name="connsiteX14637" fmla="*/ 4262065 w 6682383"/>
              <a:gd name="connsiteY14637" fmla="*/ 520898 h 6812607"/>
              <a:gd name="connsiteX14638" fmla="*/ 4249043 w 6682383"/>
              <a:gd name="connsiteY14638" fmla="*/ 524619 h 6812607"/>
              <a:gd name="connsiteX14639" fmla="*/ 4263926 w 6682383"/>
              <a:gd name="connsiteY14639" fmla="*/ 532060 h 6812607"/>
              <a:gd name="connsiteX14640" fmla="*/ 4271367 w 6682383"/>
              <a:gd name="connsiteY14640" fmla="*/ 524619 h 6812607"/>
              <a:gd name="connsiteX14641" fmla="*/ 4262065 w 6682383"/>
              <a:gd name="connsiteY14641" fmla="*/ 520898 h 6812607"/>
              <a:gd name="connsiteX14642" fmla="*/ 5744765 w 6682383"/>
              <a:gd name="connsiteY14642" fmla="*/ 517177 h 6812607"/>
              <a:gd name="connsiteX14643" fmla="*/ 5752207 w 6682383"/>
              <a:gd name="connsiteY14643" fmla="*/ 524619 h 6812607"/>
              <a:gd name="connsiteX14644" fmla="*/ 5744765 w 6682383"/>
              <a:gd name="connsiteY14644" fmla="*/ 524619 h 6812607"/>
              <a:gd name="connsiteX14645" fmla="*/ 5744765 w 6682383"/>
              <a:gd name="connsiteY14645" fmla="*/ 517177 h 6812607"/>
              <a:gd name="connsiteX14646" fmla="*/ 4122539 w 6682383"/>
              <a:gd name="connsiteY14646" fmla="*/ 517177 h 6812607"/>
              <a:gd name="connsiteX14647" fmla="*/ 4115098 w 6682383"/>
              <a:gd name="connsiteY14647" fmla="*/ 520898 h 6812607"/>
              <a:gd name="connsiteX14648" fmla="*/ 4122539 w 6682383"/>
              <a:gd name="connsiteY14648" fmla="*/ 524619 h 6812607"/>
              <a:gd name="connsiteX14649" fmla="*/ 4137422 w 6682383"/>
              <a:gd name="connsiteY14649" fmla="*/ 524619 h 6812607"/>
              <a:gd name="connsiteX14650" fmla="*/ 3084928 w 6682383"/>
              <a:gd name="connsiteY14650" fmla="*/ 514852 h 6812607"/>
              <a:gd name="connsiteX14651" fmla="*/ 3088184 w 6682383"/>
              <a:gd name="connsiteY14651" fmla="*/ 517177 h 6812607"/>
              <a:gd name="connsiteX14652" fmla="*/ 3095625 w 6682383"/>
              <a:gd name="connsiteY14652" fmla="*/ 524619 h 6812607"/>
              <a:gd name="connsiteX14653" fmla="*/ 3080742 w 6682383"/>
              <a:gd name="connsiteY14653" fmla="*/ 524619 h 6812607"/>
              <a:gd name="connsiteX14654" fmla="*/ 3084928 w 6682383"/>
              <a:gd name="connsiteY14654" fmla="*/ 514852 h 6812607"/>
              <a:gd name="connsiteX14655" fmla="*/ 3659311 w 6682383"/>
              <a:gd name="connsiteY14655" fmla="*/ 513457 h 6812607"/>
              <a:gd name="connsiteX14656" fmla="*/ 3661172 w 6682383"/>
              <a:gd name="connsiteY14656" fmla="*/ 517177 h 6812607"/>
              <a:gd name="connsiteX14657" fmla="*/ 3653731 w 6682383"/>
              <a:gd name="connsiteY14657" fmla="*/ 517177 h 6812607"/>
              <a:gd name="connsiteX14658" fmla="*/ 3659311 w 6682383"/>
              <a:gd name="connsiteY14658" fmla="*/ 513457 h 6812607"/>
              <a:gd name="connsiteX14659" fmla="*/ 4316016 w 6682383"/>
              <a:gd name="connsiteY14659" fmla="*/ 509736 h 6812607"/>
              <a:gd name="connsiteX14660" fmla="*/ 4308574 w 6682383"/>
              <a:gd name="connsiteY14660" fmla="*/ 517177 h 6812607"/>
              <a:gd name="connsiteX14661" fmla="*/ 4316016 w 6682383"/>
              <a:gd name="connsiteY14661" fmla="*/ 517177 h 6812607"/>
              <a:gd name="connsiteX14662" fmla="*/ 4323457 w 6682383"/>
              <a:gd name="connsiteY14662" fmla="*/ 513457 h 6812607"/>
              <a:gd name="connsiteX14663" fmla="*/ 4316016 w 6682383"/>
              <a:gd name="connsiteY14663" fmla="*/ 509736 h 6812607"/>
              <a:gd name="connsiteX14664" fmla="*/ 5707558 w 6682383"/>
              <a:gd name="connsiteY14664" fmla="*/ 502295 h 6812607"/>
              <a:gd name="connsiteX14665" fmla="*/ 5715000 w 6682383"/>
              <a:gd name="connsiteY14665" fmla="*/ 502295 h 6812607"/>
              <a:gd name="connsiteX14666" fmla="*/ 5707558 w 6682383"/>
              <a:gd name="connsiteY14666" fmla="*/ 509736 h 6812607"/>
              <a:gd name="connsiteX14667" fmla="*/ 5707558 w 6682383"/>
              <a:gd name="connsiteY14667" fmla="*/ 502295 h 6812607"/>
              <a:gd name="connsiteX14668" fmla="*/ 3631406 w 6682383"/>
              <a:gd name="connsiteY14668" fmla="*/ 502295 h 6812607"/>
              <a:gd name="connsiteX14669" fmla="*/ 3638848 w 6682383"/>
              <a:gd name="connsiteY14669" fmla="*/ 509736 h 6812607"/>
              <a:gd name="connsiteX14670" fmla="*/ 3579316 w 6682383"/>
              <a:gd name="connsiteY14670" fmla="*/ 517177 h 6812607"/>
              <a:gd name="connsiteX14671" fmla="*/ 3590478 w 6682383"/>
              <a:gd name="connsiteY14671" fmla="*/ 513457 h 6812607"/>
              <a:gd name="connsiteX14672" fmla="*/ 3612803 w 6682383"/>
              <a:gd name="connsiteY14672" fmla="*/ 506015 h 6812607"/>
              <a:gd name="connsiteX14673" fmla="*/ 3631406 w 6682383"/>
              <a:gd name="connsiteY14673" fmla="*/ 502295 h 6812607"/>
              <a:gd name="connsiteX14674" fmla="*/ 3696984 w 6682383"/>
              <a:gd name="connsiteY14674" fmla="*/ 499969 h 6812607"/>
              <a:gd name="connsiteX14675" fmla="*/ 3698379 w 6682383"/>
              <a:gd name="connsiteY14675" fmla="*/ 502295 h 6812607"/>
              <a:gd name="connsiteX14676" fmla="*/ 3683496 w 6682383"/>
              <a:gd name="connsiteY14676" fmla="*/ 509736 h 6812607"/>
              <a:gd name="connsiteX14677" fmla="*/ 3676055 w 6682383"/>
              <a:gd name="connsiteY14677" fmla="*/ 509736 h 6812607"/>
              <a:gd name="connsiteX14678" fmla="*/ 3696984 w 6682383"/>
              <a:gd name="connsiteY14678" fmla="*/ 499969 h 6812607"/>
              <a:gd name="connsiteX14679" fmla="*/ 5729883 w 6682383"/>
              <a:gd name="connsiteY14679" fmla="*/ 494853 h 6812607"/>
              <a:gd name="connsiteX14680" fmla="*/ 5729883 w 6682383"/>
              <a:gd name="connsiteY14680" fmla="*/ 502295 h 6812607"/>
              <a:gd name="connsiteX14681" fmla="*/ 5733603 w 6682383"/>
              <a:gd name="connsiteY14681" fmla="*/ 509736 h 6812607"/>
              <a:gd name="connsiteX14682" fmla="*/ 5737324 w 6682383"/>
              <a:gd name="connsiteY14682" fmla="*/ 517177 h 6812607"/>
              <a:gd name="connsiteX14683" fmla="*/ 5722441 w 6682383"/>
              <a:gd name="connsiteY14683" fmla="*/ 517177 h 6812607"/>
              <a:gd name="connsiteX14684" fmla="*/ 4077891 w 6682383"/>
              <a:gd name="connsiteY14684" fmla="*/ 494853 h 6812607"/>
              <a:gd name="connsiteX14685" fmla="*/ 4077891 w 6682383"/>
              <a:gd name="connsiteY14685" fmla="*/ 502295 h 6812607"/>
              <a:gd name="connsiteX14686" fmla="*/ 4100215 w 6682383"/>
              <a:gd name="connsiteY14686" fmla="*/ 494853 h 6812607"/>
              <a:gd name="connsiteX14687" fmla="*/ 4033242 w 6682383"/>
              <a:gd name="connsiteY14687" fmla="*/ 494853 h 6812607"/>
              <a:gd name="connsiteX14688" fmla="*/ 4040684 w 6682383"/>
              <a:gd name="connsiteY14688" fmla="*/ 494853 h 6812607"/>
              <a:gd name="connsiteX14689" fmla="*/ 4040684 w 6682383"/>
              <a:gd name="connsiteY14689" fmla="*/ 502295 h 6812607"/>
              <a:gd name="connsiteX14690" fmla="*/ 3966270 w 6682383"/>
              <a:gd name="connsiteY14690" fmla="*/ 494853 h 6812607"/>
              <a:gd name="connsiteX14691" fmla="*/ 3958829 w 6682383"/>
              <a:gd name="connsiteY14691" fmla="*/ 502295 h 6812607"/>
              <a:gd name="connsiteX14692" fmla="*/ 3966270 w 6682383"/>
              <a:gd name="connsiteY14692" fmla="*/ 502295 h 6812607"/>
              <a:gd name="connsiteX14693" fmla="*/ 3720703 w 6682383"/>
              <a:gd name="connsiteY14693" fmla="*/ 494853 h 6812607"/>
              <a:gd name="connsiteX14694" fmla="*/ 3705820 w 6682383"/>
              <a:gd name="connsiteY14694" fmla="*/ 502295 h 6812607"/>
              <a:gd name="connsiteX14695" fmla="*/ 3698379 w 6682383"/>
              <a:gd name="connsiteY14695" fmla="*/ 502295 h 6812607"/>
              <a:gd name="connsiteX14696" fmla="*/ 3709541 w 6682383"/>
              <a:gd name="connsiteY14696" fmla="*/ 498574 h 6812607"/>
              <a:gd name="connsiteX14697" fmla="*/ 3720703 w 6682383"/>
              <a:gd name="connsiteY14697" fmla="*/ 494853 h 6812607"/>
              <a:gd name="connsiteX14698" fmla="*/ 4107656 w 6682383"/>
              <a:gd name="connsiteY14698" fmla="*/ 487412 h 6812607"/>
              <a:gd name="connsiteX14699" fmla="*/ 4115098 w 6682383"/>
              <a:gd name="connsiteY14699" fmla="*/ 494853 h 6812607"/>
              <a:gd name="connsiteX14700" fmla="*/ 4122539 w 6682383"/>
              <a:gd name="connsiteY14700" fmla="*/ 487412 h 6812607"/>
              <a:gd name="connsiteX14701" fmla="*/ 4115098 w 6682383"/>
              <a:gd name="connsiteY14701" fmla="*/ 487412 h 6812607"/>
              <a:gd name="connsiteX14702" fmla="*/ 4107656 w 6682383"/>
              <a:gd name="connsiteY14702" fmla="*/ 487412 h 6812607"/>
              <a:gd name="connsiteX14703" fmla="*/ 3393281 w 6682383"/>
              <a:gd name="connsiteY14703" fmla="*/ 487412 h 6812607"/>
              <a:gd name="connsiteX14704" fmla="*/ 3400723 w 6682383"/>
              <a:gd name="connsiteY14704" fmla="*/ 487412 h 6812607"/>
              <a:gd name="connsiteX14705" fmla="*/ 3408165 w 6682383"/>
              <a:gd name="connsiteY14705" fmla="*/ 487412 h 6812607"/>
              <a:gd name="connsiteX14706" fmla="*/ 3400723 w 6682383"/>
              <a:gd name="connsiteY14706" fmla="*/ 494853 h 6812607"/>
              <a:gd name="connsiteX14707" fmla="*/ 3393281 w 6682383"/>
              <a:gd name="connsiteY14707" fmla="*/ 487412 h 6812607"/>
              <a:gd name="connsiteX14708" fmla="*/ 3623965 w 6682383"/>
              <a:gd name="connsiteY14708" fmla="*/ 479970 h 6812607"/>
              <a:gd name="connsiteX14709" fmla="*/ 3631406 w 6682383"/>
              <a:gd name="connsiteY14709" fmla="*/ 479970 h 6812607"/>
              <a:gd name="connsiteX14710" fmla="*/ 3631406 w 6682383"/>
              <a:gd name="connsiteY14710" fmla="*/ 487412 h 6812607"/>
              <a:gd name="connsiteX14711" fmla="*/ 3631406 w 6682383"/>
              <a:gd name="connsiteY14711" fmla="*/ 494853 h 6812607"/>
              <a:gd name="connsiteX14712" fmla="*/ 3616523 w 6682383"/>
              <a:gd name="connsiteY14712" fmla="*/ 502295 h 6812607"/>
              <a:gd name="connsiteX14713" fmla="*/ 3579316 w 6682383"/>
              <a:gd name="connsiteY14713" fmla="*/ 502295 h 6812607"/>
              <a:gd name="connsiteX14714" fmla="*/ 3586758 w 6682383"/>
              <a:gd name="connsiteY14714" fmla="*/ 498574 h 6812607"/>
              <a:gd name="connsiteX14715" fmla="*/ 3601641 w 6682383"/>
              <a:gd name="connsiteY14715" fmla="*/ 494853 h 6812607"/>
              <a:gd name="connsiteX14716" fmla="*/ 3620244 w 6682383"/>
              <a:gd name="connsiteY14716" fmla="*/ 487412 h 6812607"/>
              <a:gd name="connsiteX14717" fmla="*/ 3623965 w 6682383"/>
              <a:gd name="connsiteY14717" fmla="*/ 479970 h 6812607"/>
              <a:gd name="connsiteX14718" fmla="*/ 5722441 w 6682383"/>
              <a:gd name="connsiteY14718" fmla="*/ 472529 h 6812607"/>
              <a:gd name="connsiteX14719" fmla="*/ 5729883 w 6682383"/>
              <a:gd name="connsiteY14719" fmla="*/ 476250 h 6812607"/>
              <a:gd name="connsiteX14720" fmla="*/ 5726162 w 6682383"/>
              <a:gd name="connsiteY14720" fmla="*/ 479970 h 6812607"/>
              <a:gd name="connsiteX14721" fmla="*/ 5722441 w 6682383"/>
              <a:gd name="connsiteY14721" fmla="*/ 472529 h 6812607"/>
              <a:gd name="connsiteX14722" fmla="*/ 3936504 w 6682383"/>
              <a:gd name="connsiteY14722" fmla="*/ 472529 h 6812607"/>
              <a:gd name="connsiteX14723" fmla="*/ 3921622 w 6682383"/>
              <a:gd name="connsiteY14723" fmla="*/ 479970 h 6812607"/>
              <a:gd name="connsiteX14724" fmla="*/ 3884415 w 6682383"/>
              <a:gd name="connsiteY14724" fmla="*/ 487412 h 6812607"/>
              <a:gd name="connsiteX14725" fmla="*/ 3869532 w 6682383"/>
              <a:gd name="connsiteY14725" fmla="*/ 494853 h 6812607"/>
              <a:gd name="connsiteX14726" fmla="*/ 3914180 w 6682383"/>
              <a:gd name="connsiteY14726" fmla="*/ 487412 h 6812607"/>
              <a:gd name="connsiteX14727" fmla="*/ 3943945 w 6682383"/>
              <a:gd name="connsiteY14727" fmla="*/ 472529 h 6812607"/>
              <a:gd name="connsiteX14728" fmla="*/ 3936504 w 6682383"/>
              <a:gd name="connsiteY14728" fmla="*/ 472529 h 6812607"/>
              <a:gd name="connsiteX14729" fmla="*/ 3428163 w 6682383"/>
              <a:gd name="connsiteY14729" fmla="*/ 463227 h 6812607"/>
              <a:gd name="connsiteX14730" fmla="*/ 3437930 w 6682383"/>
              <a:gd name="connsiteY14730" fmla="*/ 465088 h 6812607"/>
              <a:gd name="connsiteX14731" fmla="*/ 3452812 w 6682383"/>
              <a:gd name="connsiteY14731" fmla="*/ 465088 h 6812607"/>
              <a:gd name="connsiteX14732" fmla="*/ 3423048 w 6682383"/>
              <a:gd name="connsiteY14732" fmla="*/ 479970 h 6812607"/>
              <a:gd name="connsiteX14733" fmla="*/ 3415605 w 6682383"/>
              <a:gd name="connsiteY14733" fmla="*/ 479970 h 6812607"/>
              <a:gd name="connsiteX14734" fmla="*/ 3428163 w 6682383"/>
              <a:gd name="connsiteY14734" fmla="*/ 463227 h 6812607"/>
              <a:gd name="connsiteX14735" fmla="*/ 4078821 w 6682383"/>
              <a:gd name="connsiteY14735" fmla="*/ 460437 h 6812607"/>
              <a:gd name="connsiteX14736" fmla="*/ 4074170 w 6682383"/>
              <a:gd name="connsiteY14736" fmla="*/ 461367 h 6812607"/>
              <a:gd name="connsiteX14737" fmla="*/ 4059287 w 6682383"/>
              <a:gd name="connsiteY14737" fmla="*/ 465088 h 6812607"/>
              <a:gd name="connsiteX14738" fmla="*/ 4040684 w 6682383"/>
              <a:gd name="connsiteY14738" fmla="*/ 472529 h 6812607"/>
              <a:gd name="connsiteX14739" fmla="*/ 4029522 w 6682383"/>
              <a:gd name="connsiteY14739" fmla="*/ 472529 h 6812607"/>
              <a:gd name="connsiteX14740" fmla="*/ 4025801 w 6682383"/>
              <a:gd name="connsiteY14740" fmla="*/ 472529 h 6812607"/>
              <a:gd name="connsiteX14741" fmla="*/ 3988594 w 6682383"/>
              <a:gd name="connsiteY14741" fmla="*/ 487412 h 6812607"/>
              <a:gd name="connsiteX14742" fmla="*/ 3996035 w 6682383"/>
              <a:gd name="connsiteY14742" fmla="*/ 494853 h 6812607"/>
              <a:gd name="connsiteX14743" fmla="*/ 4025801 w 6682383"/>
              <a:gd name="connsiteY14743" fmla="*/ 494853 h 6812607"/>
              <a:gd name="connsiteX14744" fmla="*/ 4033242 w 6682383"/>
              <a:gd name="connsiteY14744" fmla="*/ 494853 h 6812607"/>
              <a:gd name="connsiteX14745" fmla="*/ 4025801 w 6682383"/>
              <a:gd name="connsiteY14745" fmla="*/ 502295 h 6812607"/>
              <a:gd name="connsiteX14746" fmla="*/ 4033242 w 6682383"/>
              <a:gd name="connsiteY14746" fmla="*/ 502295 h 6812607"/>
              <a:gd name="connsiteX14747" fmla="*/ 4033242 w 6682383"/>
              <a:gd name="connsiteY14747" fmla="*/ 509736 h 6812607"/>
              <a:gd name="connsiteX14748" fmla="*/ 4055566 w 6682383"/>
              <a:gd name="connsiteY14748" fmla="*/ 509736 h 6812607"/>
              <a:gd name="connsiteX14749" fmla="*/ 4055566 w 6682383"/>
              <a:gd name="connsiteY14749" fmla="*/ 502295 h 6812607"/>
              <a:gd name="connsiteX14750" fmla="*/ 4055566 w 6682383"/>
              <a:gd name="connsiteY14750" fmla="*/ 479970 h 6812607"/>
              <a:gd name="connsiteX14751" fmla="*/ 4066729 w 6682383"/>
              <a:gd name="connsiteY14751" fmla="*/ 472529 h 6812607"/>
              <a:gd name="connsiteX14752" fmla="*/ 4081611 w 6682383"/>
              <a:gd name="connsiteY14752" fmla="*/ 468808 h 6812607"/>
              <a:gd name="connsiteX14753" fmla="*/ 4085332 w 6682383"/>
              <a:gd name="connsiteY14753" fmla="*/ 465088 h 6812607"/>
              <a:gd name="connsiteX14754" fmla="*/ 4078821 w 6682383"/>
              <a:gd name="connsiteY14754" fmla="*/ 460437 h 6812607"/>
              <a:gd name="connsiteX14755" fmla="*/ 4100215 w 6682383"/>
              <a:gd name="connsiteY14755" fmla="*/ 459507 h 6812607"/>
              <a:gd name="connsiteX14756" fmla="*/ 4096494 w 6682383"/>
              <a:gd name="connsiteY14756" fmla="*/ 461367 h 6812607"/>
              <a:gd name="connsiteX14757" fmla="*/ 4092773 w 6682383"/>
              <a:gd name="connsiteY14757" fmla="*/ 465088 h 6812607"/>
              <a:gd name="connsiteX14758" fmla="*/ 4107656 w 6682383"/>
              <a:gd name="connsiteY14758" fmla="*/ 465088 h 6812607"/>
              <a:gd name="connsiteX14759" fmla="*/ 4103936 w 6682383"/>
              <a:gd name="connsiteY14759" fmla="*/ 461367 h 6812607"/>
              <a:gd name="connsiteX14760" fmla="*/ 4100215 w 6682383"/>
              <a:gd name="connsiteY14760" fmla="*/ 459507 h 6812607"/>
              <a:gd name="connsiteX14761" fmla="*/ 3623965 w 6682383"/>
              <a:gd name="connsiteY14761" fmla="*/ 457646 h 6812607"/>
              <a:gd name="connsiteX14762" fmla="*/ 3631406 w 6682383"/>
              <a:gd name="connsiteY14762" fmla="*/ 457646 h 6812607"/>
              <a:gd name="connsiteX14763" fmla="*/ 3631406 w 6682383"/>
              <a:gd name="connsiteY14763" fmla="*/ 465088 h 6812607"/>
              <a:gd name="connsiteX14764" fmla="*/ 3810000 w 6682383"/>
              <a:gd name="connsiteY14764" fmla="*/ 450205 h 6812607"/>
              <a:gd name="connsiteX14765" fmla="*/ 3802559 w 6682383"/>
              <a:gd name="connsiteY14765" fmla="*/ 457646 h 6812607"/>
              <a:gd name="connsiteX14766" fmla="*/ 3810000 w 6682383"/>
              <a:gd name="connsiteY14766" fmla="*/ 465088 h 6812607"/>
              <a:gd name="connsiteX14767" fmla="*/ 3817441 w 6682383"/>
              <a:gd name="connsiteY14767" fmla="*/ 461367 h 6812607"/>
              <a:gd name="connsiteX14768" fmla="*/ 3813721 w 6682383"/>
              <a:gd name="connsiteY14768" fmla="*/ 453925 h 6812607"/>
              <a:gd name="connsiteX14769" fmla="*/ 3810000 w 6682383"/>
              <a:gd name="connsiteY14769" fmla="*/ 450205 h 6812607"/>
              <a:gd name="connsiteX14770" fmla="*/ 3844417 w 6682383"/>
              <a:gd name="connsiteY14770" fmla="*/ 445554 h 6812607"/>
              <a:gd name="connsiteX14771" fmla="*/ 3836045 w 6682383"/>
              <a:gd name="connsiteY14771" fmla="*/ 446484 h 6812607"/>
              <a:gd name="connsiteX14772" fmla="*/ 3824883 w 6682383"/>
              <a:gd name="connsiteY14772" fmla="*/ 457646 h 6812607"/>
              <a:gd name="connsiteX14773" fmla="*/ 3832325 w 6682383"/>
              <a:gd name="connsiteY14773" fmla="*/ 457646 h 6812607"/>
              <a:gd name="connsiteX14774" fmla="*/ 3839766 w 6682383"/>
              <a:gd name="connsiteY14774" fmla="*/ 457646 h 6812607"/>
              <a:gd name="connsiteX14775" fmla="*/ 3839766 w 6682383"/>
              <a:gd name="connsiteY14775" fmla="*/ 450205 h 6812607"/>
              <a:gd name="connsiteX14776" fmla="*/ 3847207 w 6682383"/>
              <a:gd name="connsiteY14776" fmla="*/ 450205 h 6812607"/>
              <a:gd name="connsiteX14777" fmla="*/ 3844417 w 6682383"/>
              <a:gd name="connsiteY14777" fmla="*/ 445554 h 6812607"/>
              <a:gd name="connsiteX14778" fmla="*/ 4189512 w 6682383"/>
              <a:gd name="connsiteY14778" fmla="*/ 442763 h 6812607"/>
              <a:gd name="connsiteX14779" fmla="*/ 4189512 w 6682383"/>
              <a:gd name="connsiteY14779" fmla="*/ 450205 h 6812607"/>
              <a:gd name="connsiteX14780" fmla="*/ 4204395 w 6682383"/>
              <a:gd name="connsiteY14780" fmla="*/ 442763 h 6812607"/>
              <a:gd name="connsiteX14781" fmla="*/ 4189512 w 6682383"/>
              <a:gd name="connsiteY14781" fmla="*/ 442763 h 6812607"/>
              <a:gd name="connsiteX14782" fmla="*/ 4167188 w 6682383"/>
              <a:gd name="connsiteY14782" fmla="*/ 442763 h 6812607"/>
              <a:gd name="connsiteX14783" fmla="*/ 4152305 w 6682383"/>
              <a:gd name="connsiteY14783" fmla="*/ 450205 h 6812607"/>
              <a:gd name="connsiteX14784" fmla="*/ 4163467 w 6682383"/>
              <a:gd name="connsiteY14784" fmla="*/ 453925 h 6812607"/>
              <a:gd name="connsiteX14785" fmla="*/ 4174629 w 6682383"/>
              <a:gd name="connsiteY14785" fmla="*/ 446484 h 6812607"/>
              <a:gd name="connsiteX14786" fmla="*/ 4167188 w 6682383"/>
              <a:gd name="connsiteY14786" fmla="*/ 442763 h 6812607"/>
              <a:gd name="connsiteX14787" fmla="*/ 3497461 w 6682383"/>
              <a:gd name="connsiteY14787" fmla="*/ 442763 h 6812607"/>
              <a:gd name="connsiteX14788" fmla="*/ 3519785 w 6682383"/>
              <a:gd name="connsiteY14788" fmla="*/ 442763 h 6812607"/>
              <a:gd name="connsiteX14789" fmla="*/ 3490019 w 6682383"/>
              <a:gd name="connsiteY14789" fmla="*/ 457646 h 6812607"/>
              <a:gd name="connsiteX14790" fmla="*/ 3471416 w 6682383"/>
              <a:gd name="connsiteY14790" fmla="*/ 461367 h 6812607"/>
              <a:gd name="connsiteX14791" fmla="*/ 3460255 w 6682383"/>
              <a:gd name="connsiteY14791" fmla="*/ 465088 h 6812607"/>
              <a:gd name="connsiteX14792" fmla="*/ 3482578 w 6682383"/>
              <a:gd name="connsiteY14792" fmla="*/ 450205 h 6812607"/>
              <a:gd name="connsiteX14793" fmla="*/ 5640586 w 6682383"/>
              <a:gd name="connsiteY14793" fmla="*/ 435322 h 6812607"/>
              <a:gd name="connsiteX14794" fmla="*/ 5648027 w 6682383"/>
              <a:gd name="connsiteY14794" fmla="*/ 450205 h 6812607"/>
              <a:gd name="connsiteX14795" fmla="*/ 5655468 w 6682383"/>
              <a:gd name="connsiteY14795" fmla="*/ 450205 h 6812607"/>
              <a:gd name="connsiteX14796" fmla="*/ 5655468 w 6682383"/>
              <a:gd name="connsiteY14796" fmla="*/ 442763 h 6812607"/>
              <a:gd name="connsiteX14797" fmla="*/ 5648027 w 6682383"/>
              <a:gd name="connsiteY14797" fmla="*/ 435322 h 6812607"/>
              <a:gd name="connsiteX14798" fmla="*/ 4226719 w 6682383"/>
              <a:gd name="connsiteY14798" fmla="*/ 435322 h 6812607"/>
              <a:gd name="connsiteX14799" fmla="*/ 4226719 w 6682383"/>
              <a:gd name="connsiteY14799" fmla="*/ 442763 h 6812607"/>
              <a:gd name="connsiteX14800" fmla="*/ 4234160 w 6682383"/>
              <a:gd name="connsiteY14800" fmla="*/ 442763 h 6812607"/>
              <a:gd name="connsiteX14801" fmla="*/ 4234160 w 6682383"/>
              <a:gd name="connsiteY14801" fmla="*/ 435322 h 6812607"/>
              <a:gd name="connsiteX14802" fmla="*/ 4226719 w 6682383"/>
              <a:gd name="connsiteY14802" fmla="*/ 435322 h 6812607"/>
              <a:gd name="connsiteX14803" fmla="*/ 3534668 w 6682383"/>
              <a:gd name="connsiteY14803" fmla="*/ 435322 h 6812607"/>
              <a:gd name="connsiteX14804" fmla="*/ 3542109 w 6682383"/>
              <a:gd name="connsiteY14804" fmla="*/ 435322 h 6812607"/>
              <a:gd name="connsiteX14805" fmla="*/ 3534668 w 6682383"/>
              <a:gd name="connsiteY14805" fmla="*/ 442763 h 6812607"/>
              <a:gd name="connsiteX14806" fmla="*/ 3244454 w 6682383"/>
              <a:gd name="connsiteY14806" fmla="*/ 435322 h 6812607"/>
              <a:gd name="connsiteX14807" fmla="*/ 3251895 w 6682383"/>
              <a:gd name="connsiteY14807" fmla="*/ 439043 h 6812607"/>
              <a:gd name="connsiteX14808" fmla="*/ 3251895 w 6682383"/>
              <a:gd name="connsiteY14808" fmla="*/ 446484 h 6812607"/>
              <a:gd name="connsiteX14809" fmla="*/ 3244454 w 6682383"/>
              <a:gd name="connsiteY14809" fmla="*/ 442763 h 6812607"/>
              <a:gd name="connsiteX14810" fmla="*/ 3237012 w 6682383"/>
              <a:gd name="connsiteY14810" fmla="*/ 442763 h 6812607"/>
              <a:gd name="connsiteX14811" fmla="*/ 3244454 w 6682383"/>
              <a:gd name="connsiteY14811" fmla="*/ 435322 h 6812607"/>
              <a:gd name="connsiteX14812" fmla="*/ 4085332 w 6682383"/>
              <a:gd name="connsiteY14812" fmla="*/ 427881 h 6812607"/>
              <a:gd name="connsiteX14813" fmla="*/ 4074170 w 6682383"/>
              <a:gd name="connsiteY14813" fmla="*/ 431601 h 6812607"/>
              <a:gd name="connsiteX14814" fmla="*/ 4055566 w 6682383"/>
              <a:gd name="connsiteY14814" fmla="*/ 435322 h 6812607"/>
              <a:gd name="connsiteX14815" fmla="*/ 3988594 w 6682383"/>
              <a:gd name="connsiteY14815" fmla="*/ 457646 h 6812607"/>
              <a:gd name="connsiteX14816" fmla="*/ 3962549 w 6682383"/>
              <a:gd name="connsiteY14816" fmla="*/ 465088 h 6812607"/>
              <a:gd name="connsiteX14817" fmla="*/ 3951387 w 6682383"/>
              <a:gd name="connsiteY14817" fmla="*/ 472529 h 6812607"/>
              <a:gd name="connsiteX14818" fmla="*/ 3973711 w 6682383"/>
              <a:gd name="connsiteY14818" fmla="*/ 472529 h 6812607"/>
              <a:gd name="connsiteX14819" fmla="*/ 4003477 w 6682383"/>
              <a:gd name="connsiteY14819" fmla="*/ 465088 h 6812607"/>
              <a:gd name="connsiteX14820" fmla="*/ 4010918 w 6682383"/>
              <a:gd name="connsiteY14820" fmla="*/ 465088 h 6812607"/>
              <a:gd name="connsiteX14821" fmla="*/ 4018359 w 6682383"/>
              <a:gd name="connsiteY14821" fmla="*/ 457646 h 6812607"/>
              <a:gd name="connsiteX14822" fmla="*/ 4025801 w 6682383"/>
              <a:gd name="connsiteY14822" fmla="*/ 457646 h 6812607"/>
              <a:gd name="connsiteX14823" fmla="*/ 4033242 w 6682383"/>
              <a:gd name="connsiteY14823" fmla="*/ 450205 h 6812607"/>
              <a:gd name="connsiteX14824" fmla="*/ 4033242 w 6682383"/>
              <a:gd name="connsiteY14824" fmla="*/ 457646 h 6812607"/>
              <a:gd name="connsiteX14825" fmla="*/ 4055566 w 6682383"/>
              <a:gd name="connsiteY14825" fmla="*/ 457646 h 6812607"/>
              <a:gd name="connsiteX14826" fmla="*/ 4070449 w 6682383"/>
              <a:gd name="connsiteY14826" fmla="*/ 450205 h 6812607"/>
              <a:gd name="connsiteX14827" fmla="*/ 4077891 w 6682383"/>
              <a:gd name="connsiteY14827" fmla="*/ 450205 h 6812607"/>
              <a:gd name="connsiteX14828" fmla="*/ 4077891 w 6682383"/>
              <a:gd name="connsiteY14828" fmla="*/ 457646 h 6812607"/>
              <a:gd name="connsiteX14829" fmla="*/ 4092773 w 6682383"/>
              <a:gd name="connsiteY14829" fmla="*/ 435322 h 6812607"/>
              <a:gd name="connsiteX14830" fmla="*/ 4092773 w 6682383"/>
              <a:gd name="connsiteY14830" fmla="*/ 427881 h 6812607"/>
              <a:gd name="connsiteX14831" fmla="*/ 3765352 w 6682383"/>
              <a:gd name="connsiteY14831" fmla="*/ 420439 h 6812607"/>
              <a:gd name="connsiteX14832" fmla="*/ 3757910 w 6682383"/>
              <a:gd name="connsiteY14832" fmla="*/ 427881 h 6812607"/>
              <a:gd name="connsiteX14833" fmla="*/ 3757910 w 6682383"/>
              <a:gd name="connsiteY14833" fmla="*/ 435322 h 6812607"/>
              <a:gd name="connsiteX14834" fmla="*/ 4158816 w 6682383"/>
              <a:gd name="connsiteY14834" fmla="*/ 415788 h 6812607"/>
              <a:gd name="connsiteX14835" fmla="*/ 4152305 w 6682383"/>
              <a:gd name="connsiteY14835" fmla="*/ 420439 h 6812607"/>
              <a:gd name="connsiteX14836" fmla="*/ 4137422 w 6682383"/>
              <a:gd name="connsiteY14836" fmla="*/ 427881 h 6812607"/>
              <a:gd name="connsiteX14837" fmla="*/ 4115098 w 6682383"/>
              <a:gd name="connsiteY14837" fmla="*/ 435322 h 6812607"/>
              <a:gd name="connsiteX14838" fmla="*/ 4107656 w 6682383"/>
              <a:gd name="connsiteY14838" fmla="*/ 427881 h 6812607"/>
              <a:gd name="connsiteX14839" fmla="*/ 4100215 w 6682383"/>
              <a:gd name="connsiteY14839" fmla="*/ 427881 h 6812607"/>
              <a:gd name="connsiteX14840" fmla="*/ 4100215 w 6682383"/>
              <a:gd name="connsiteY14840" fmla="*/ 435322 h 6812607"/>
              <a:gd name="connsiteX14841" fmla="*/ 4100215 w 6682383"/>
              <a:gd name="connsiteY14841" fmla="*/ 442763 h 6812607"/>
              <a:gd name="connsiteX14842" fmla="*/ 4115098 w 6682383"/>
              <a:gd name="connsiteY14842" fmla="*/ 435322 h 6812607"/>
              <a:gd name="connsiteX14843" fmla="*/ 4152305 w 6682383"/>
              <a:gd name="connsiteY14843" fmla="*/ 427881 h 6812607"/>
              <a:gd name="connsiteX14844" fmla="*/ 4156025 w 6682383"/>
              <a:gd name="connsiteY14844" fmla="*/ 427881 h 6812607"/>
              <a:gd name="connsiteX14845" fmla="*/ 4163467 w 6682383"/>
              <a:gd name="connsiteY14845" fmla="*/ 424160 h 6812607"/>
              <a:gd name="connsiteX14846" fmla="*/ 4163467 w 6682383"/>
              <a:gd name="connsiteY14846" fmla="*/ 416718 h 6812607"/>
              <a:gd name="connsiteX14847" fmla="*/ 4158816 w 6682383"/>
              <a:gd name="connsiteY14847" fmla="*/ 415788 h 6812607"/>
              <a:gd name="connsiteX14848" fmla="*/ 5945683 w 6682383"/>
              <a:gd name="connsiteY14848" fmla="*/ 412998 h 6812607"/>
              <a:gd name="connsiteX14849" fmla="*/ 5949404 w 6682383"/>
              <a:gd name="connsiteY14849" fmla="*/ 412998 h 6812607"/>
              <a:gd name="connsiteX14850" fmla="*/ 5953125 w 6682383"/>
              <a:gd name="connsiteY14850" fmla="*/ 420439 h 6812607"/>
              <a:gd name="connsiteX14851" fmla="*/ 4189512 w 6682383"/>
              <a:gd name="connsiteY14851" fmla="*/ 412998 h 6812607"/>
              <a:gd name="connsiteX14852" fmla="*/ 4196953 w 6682383"/>
              <a:gd name="connsiteY14852" fmla="*/ 420439 h 6812607"/>
              <a:gd name="connsiteX14853" fmla="*/ 4196953 w 6682383"/>
              <a:gd name="connsiteY14853" fmla="*/ 412998 h 6812607"/>
              <a:gd name="connsiteX14854" fmla="*/ 4189512 w 6682383"/>
              <a:gd name="connsiteY14854" fmla="*/ 412998 h 6812607"/>
              <a:gd name="connsiteX14855" fmla="*/ 4174629 w 6682383"/>
              <a:gd name="connsiteY14855" fmla="*/ 412998 h 6812607"/>
              <a:gd name="connsiteX14856" fmla="*/ 4174629 w 6682383"/>
              <a:gd name="connsiteY14856" fmla="*/ 420439 h 6812607"/>
              <a:gd name="connsiteX14857" fmla="*/ 4182070 w 6682383"/>
              <a:gd name="connsiteY14857" fmla="*/ 416718 h 6812607"/>
              <a:gd name="connsiteX14858" fmla="*/ 4174629 w 6682383"/>
              <a:gd name="connsiteY14858" fmla="*/ 412998 h 6812607"/>
              <a:gd name="connsiteX14859" fmla="*/ 3894181 w 6682383"/>
              <a:gd name="connsiteY14859" fmla="*/ 411137 h 6812607"/>
              <a:gd name="connsiteX14860" fmla="*/ 3884415 w 6682383"/>
              <a:gd name="connsiteY14860" fmla="*/ 412998 h 6812607"/>
              <a:gd name="connsiteX14861" fmla="*/ 3869532 w 6682383"/>
              <a:gd name="connsiteY14861" fmla="*/ 420439 h 6812607"/>
              <a:gd name="connsiteX14862" fmla="*/ 3869532 w 6682383"/>
              <a:gd name="connsiteY14862" fmla="*/ 427881 h 6812607"/>
              <a:gd name="connsiteX14863" fmla="*/ 3862090 w 6682383"/>
              <a:gd name="connsiteY14863" fmla="*/ 435322 h 6812607"/>
              <a:gd name="connsiteX14864" fmla="*/ 3847207 w 6682383"/>
              <a:gd name="connsiteY14864" fmla="*/ 435322 h 6812607"/>
              <a:gd name="connsiteX14865" fmla="*/ 3862090 w 6682383"/>
              <a:gd name="connsiteY14865" fmla="*/ 442763 h 6812607"/>
              <a:gd name="connsiteX14866" fmla="*/ 3862090 w 6682383"/>
              <a:gd name="connsiteY14866" fmla="*/ 450205 h 6812607"/>
              <a:gd name="connsiteX14867" fmla="*/ 3787676 w 6682383"/>
              <a:gd name="connsiteY14867" fmla="*/ 479970 h 6812607"/>
              <a:gd name="connsiteX14868" fmla="*/ 3832325 w 6682383"/>
              <a:gd name="connsiteY14868" fmla="*/ 479970 h 6812607"/>
              <a:gd name="connsiteX14869" fmla="*/ 3839766 w 6682383"/>
              <a:gd name="connsiteY14869" fmla="*/ 472529 h 6812607"/>
              <a:gd name="connsiteX14870" fmla="*/ 3847207 w 6682383"/>
              <a:gd name="connsiteY14870" fmla="*/ 472529 h 6812607"/>
              <a:gd name="connsiteX14871" fmla="*/ 3862090 w 6682383"/>
              <a:gd name="connsiteY14871" fmla="*/ 472529 h 6812607"/>
              <a:gd name="connsiteX14872" fmla="*/ 3876973 w 6682383"/>
              <a:gd name="connsiteY14872" fmla="*/ 472529 h 6812607"/>
              <a:gd name="connsiteX14873" fmla="*/ 3884415 w 6682383"/>
              <a:gd name="connsiteY14873" fmla="*/ 465088 h 6812607"/>
              <a:gd name="connsiteX14874" fmla="*/ 3914180 w 6682383"/>
              <a:gd name="connsiteY14874" fmla="*/ 457646 h 6812607"/>
              <a:gd name="connsiteX14875" fmla="*/ 3929063 w 6682383"/>
              <a:gd name="connsiteY14875" fmla="*/ 450205 h 6812607"/>
              <a:gd name="connsiteX14876" fmla="*/ 3932783 w 6682383"/>
              <a:gd name="connsiteY14876" fmla="*/ 448344 h 6812607"/>
              <a:gd name="connsiteX14877" fmla="*/ 3921622 w 6682383"/>
              <a:gd name="connsiteY14877" fmla="*/ 446484 h 6812607"/>
              <a:gd name="connsiteX14878" fmla="*/ 3906738 w 6682383"/>
              <a:gd name="connsiteY14878" fmla="*/ 427881 h 6812607"/>
              <a:gd name="connsiteX14879" fmla="*/ 3894181 w 6682383"/>
              <a:gd name="connsiteY14879" fmla="*/ 411137 h 6812607"/>
              <a:gd name="connsiteX14880" fmla="*/ 4077891 w 6682383"/>
              <a:gd name="connsiteY14880" fmla="*/ 405556 h 6812607"/>
              <a:gd name="connsiteX14881" fmla="*/ 4059287 w 6682383"/>
              <a:gd name="connsiteY14881" fmla="*/ 412998 h 6812607"/>
              <a:gd name="connsiteX14882" fmla="*/ 4055566 w 6682383"/>
              <a:gd name="connsiteY14882" fmla="*/ 412998 h 6812607"/>
              <a:gd name="connsiteX14883" fmla="*/ 4063008 w 6682383"/>
              <a:gd name="connsiteY14883" fmla="*/ 420439 h 6812607"/>
              <a:gd name="connsiteX14884" fmla="*/ 4070449 w 6682383"/>
              <a:gd name="connsiteY14884" fmla="*/ 420439 h 6812607"/>
              <a:gd name="connsiteX14885" fmla="*/ 4077891 w 6682383"/>
              <a:gd name="connsiteY14885" fmla="*/ 420439 h 6812607"/>
              <a:gd name="connsiteX14886" fmla="*/ 4089053 w 6682383"/>
              <a:gd name="connsiteY14886" fmla="*/ 412998 h 6812607"/>
              <a:gd name="connsiteX14887" fmla="*/ 4085332 w 6682383"/>
              <a:gd name="connsiteY14887" fmla="*/ 405556 h 6812607"/>
              <a:gd name="connsiteX14888" fmla="*/ 5912197 w 6682383"/>
              <a:gd name="connsiteY14888" fmla="*/ 398115 h 6812607"/>
              <a:gd name="connsiteX14889" fmla="*/ 5915918 w 6682383"/>
              <a:gd name="connsiteY14889" fmla="*/ 405556 h 6812607"/>
              <a:gd name="connsiteX14890" fmla="*/ 5908476 w 6682383"/>
              <a:gd name="connsiteY14890" fmla="*/ 401836 h 6812607"/>
              <a:gd name="connsiteX14891" fmla="*/ 5912197 w 6682383"/>
              <a:gd name="connsiteY14891" fmla="*/ 398115 h 6812607"/>
              <a:gd name="connsiteX14892" fmla="*/ 4003477 w 6682383"/>
              <a:gd name="connsiteY14892" fmla="*/ 398115 h 6812607"/>
              <a:gd name="connsiteX14893" fmla="*/ 3996035 w 6682383"/>
              <a:gd name="connsiteY14893" fmla="*/ 405556 h 6812607"/>
              <a:gd name="connsiteX14894" fmla="*/ 4010918 w 6682383"/>
              <a:gd name="connsiteY14894" fmla="*/ 405556 h 6812607"/>
              <a:gd name="connsiteX14895" fmla="*/ 3943945 w 6682383"/>
              <a:gd name="connsiteY14895" fmla="*/ 398115 h 6812607"/>
              <a:gd name="connsiteX14896" fmla="*/ 3929063 w 6682383"/>
              <a:gd name="connsiteY14896" fmla="*/ 405556 h 6812607"/>
              <a:gd name="connsiteX14897" fmla="*/ 3932783 w 6682383"/>
              <a:gd name="connsiteY14897" fmla="*/ 409277 h 6812607"/>
              <a:gd name="connsiteX14898" fmla="*/ 3936504 w 6682383"/>
              <a:gd name="connsiteY14898" fmla="*/ 412998 h 6812607"/>
              <a:gd name="connsiteX14899" fmla="*/ 3943945 w 6682383"/>
              <a:gd name="connsiteY14899" fmla="*/ 416718 h 6812607"/>
              <a:gd name="connsiteX14900" fmla="*/ 3958829 w 6682383"/>
              <a:gd name="connsiteY14900" fmla="*/ 412998 h 6812607"/>
              <a:gd name="connsiteX14901" fmla="*/ 3969990 w 6682383"/>
              <a:gd name="connsiteY14901" fmla="*/ 409277 h 6812607"/>
              <a:gd name="connsiteX14902" fmla="*/ 3973711 w 6682383"/>
              <a:gd name="connsiteY14902" fmla="*/ 405556 h 6812607"/>
              <a:gd name="connsiteX14903" fmla="*/ 3958829 w 6682383"/>
              <a:gd name="connsiteY14903" fmla="*/ 405556 h 6812607"/>
              <a:gd name="connsiteX14904" fmla="*/ 5685234 w 6682383"/>
              <a:gd name="connsiteY14904" fmla="*/ 383232 h 6812607"/>
              <a:gd name="connsiteX14905" fmla="*/ 5700117 w 6682383"/>
              <a:gd name="connsiteY14905" fmla="*/ 390673 h 6812607"/>
              <a:gd name="connsiteX14906" fmla="*/ 5685234 w 6682383"/>
              <a:gd name="connsiteY14906" fmla="*/ 390673 h 6812607"/>
              <a:gd name="connsiteX14907" fmla="*/ 4033242 w 6682383"/>
              <a:gd name="connsiteY14907" fmla="*/ 383232 h 6812607"/>
              <a:gd name="connsiteX14908" fmla="*/ 4018359 w 6682383"/>
              <a:gd name="connsiteY14908" fmla="*/ 405556 h 6812607"/>
              <a:gd name="connsiteX14909" fmla="*/ 4025801 w 6682383"/>
              <a:gd name="connsiteY14909" fmla="*/ 405556 h 6812607"/>
              <a:gd name="connsiteX14910" fmla="*/ 4025801 w 6682383"/>
              <a:gd name="connsiteY14910" fmla="*/ 416718 h 6812607"/>
              <a:gd name="connsiteX14911" fmla="*/ 4003477 w 6682383"/>
              <a:gd name="connsiteY14911" fmla="*/ 427881 h 6812607"/>
              <a:gd name="connsiteX14912" fmla="*/ 3992314 w 6682383"/>
              <a:gd name="connsiteY14912" fmla="*/ 427881 h 6812607"/>
              <a:gd name="connsiteX14913" fmla="*/ 3988594 w 6682383"/>
              <a:gd name="connsiteY14913" fmla="*/ 435322 h 6812607"/>
              <a:gd name="connsiteX14914" fmla="*/ 4003477 w 6682383"/>
              <a:gd name="connsiteY14914" fmla="*/ 435322 h 6812607"/>
              <a:gd name="connsiteX14915" fmla="*/ 4010918 w 6682383"/>
              <a:gd name="connsiteY14915" fmla="*/ 427881 h 6812607"/>
              <a:gd name="connsiteX14916" fmla="*/ 4010918 w 6682383"/>
              <a:gd name="connsiteY14916" fmla="*/ 435322 h 6812607"/>
              <a:gd name="connsiteX14917" fmla="*/ 4022080 w 6682383"/>
              <a:gd name="connsiteY14917" fmla="*/ 431601 h 6812607"/>
              <a:gd name="connsiteX14918" fmla="*/ 4025801 w 6682383"/>
              <a:gd name="connsiteY14918" fmla="*/ 435322 h 6812607"/>
              <a:gd name="connsiteX14919" fmla="*/ 4040684 w 6682383"/>
              <a:gd name="connsiteY14919" fmla="*/ 427881 h 6812607"/>
              <a:gd name="connsiteX14920" fmla="*/ 4048125 w 6682383"/>
              <a:gd name="connsiteY14920" fmla="*/ 420439 h 6812607"/>
              <a:gd name="connsiteX14921" fmla="*/ 4040684 w 6682383"/>
              <a:gd name="connsiteY14921" fmla="*/ 390673 h 6812607"/>
              <a:gd name="connsiteX14922" fmla="*/ 4033242 w 6682383"/>
              <a:gd name="connsiteY14922" fmla="*/ 383232 h 6812607"/>
              <a:gd name="connsiteX14923" fmla="*/ 4165976 w 6682383"/>
              <a:gd name="connsiteY14923" fmla="*/ 373887 h 6812607"/>
              <a:gd name="connsiteX14924" fmla="*/ 4165328 w 6682383"/>
              <a:gd name="connsiteY14924" fmla="*/ 374860 h 6812607"/>
              <a:gd name="connsiteX14925" fmla="*/ 4163805 w 6682383"/>
              <a:gd name="connsiteY14925" fmla="*/ 375114 h 6812607"/>
              <a:gd name="connsiteX14926" fmla="*/ 4165328 w 6682383"/>
              <a:gd name="connsiteY14926" fmla="*/ 373930 h 6812607"/>
              <a:gd name="connsiteX14927" fmla="*/ 5752207 w 6682383"/>
              <a:gd name="connsiteY14927" fmla="*/ 353466 h 6812607"/>
              <a:gd name="connsiteX14928" fmla="*/ 5759648 w 6682383"/>
              <a:gd name="connsiteY14928" fmla="*/ 360908 h 6812607"/>
              <a:gd name="connsiteX14929" fmla="*/ 5755927 w 6682383"/>
              <a:gd name="connsiteY14929" fmla="*/ 368349 h 6812607"/>
              <a:gd name="connsiteX14930" fmla="*/ 5748486 w 6682383"/>
              <a:gd name="connsiteY14930" fmla="*/ 360908 h 6812607"/>
              <a:gd name="connsiteX14931" fmla="*/ 5752207 w 6682383"/>
              <a:gd name="connsiteY14931" fmla="*/ 353466 h 6812607"/>
              <a:gd name="connsiteX14932" fmla="*/ 3534668 w 6682383"/>
              <a:gd name="connsiteY14932" fmla="*/ 353466 h 6812607"/>
              <a:gd name="connsiteX14933" fmla="*/ 3534668 w 6682383"/>
              <a:gd name="connsiteY14933" fmla="*/ 360908 h 6812607"/>
              <a:gd name="connsiteX14934" fmla="*/ 3534668 w 6682383"/>
              <a:gd name="connsiteY14934" fmla="*/ 368349 h 6812607"/>
              <a:gd name="connsiteX14935" fmla="*/ 3542109 w 6682383"/>
              <a:gd name="connsiteY14935" fmla="*/ 368349 h 6812607"/>
              <a:gd name="connsiteX14936" fmla="*/ 3519785 w 6682383"/>
              <a:gd name="connsiteY14936" fmla="*/ 368349 h 6812607"/>
              <a:gd name="connsiteX14937" fmla="*/ 3519785 w 6682383"/>
              <a:gd name="connsiteY14937" fmla="*/ 360908 h 6812607"/>
              <a:gd name="connsiteX14938" fmla="*/ 3527226 w 6682383"/>
              <a:gd name="connsiteY14938" fmla="*/ 357187 h 6812607"/>
              <a:gd name="connsiteX14939" fmla="*/ 3534668 w 6682383"/>
              <a:gd name="connsiteY14939" fmla="*/ 353466 h 6812607"/>
              <a:gd name="connsiteX14940" fmla="*/ 3475137 w 6682383"/>
              <a:gd name="connsiteY14940" fmla="*/ 353466 h 6812607"/>
              <a:gd name="connsiteX14941" fmla="*/ 3471416 w 6682383"/>
              <a:gd name="connsiteY14941" fmla="*/ 360908 h 6812607"/>
              <a:gd name="connsiteX14942" fmla="*/ 3460255 w 6682383"/>
              <a:gd name="connsiteY14942" fmla="*/ 360908 h 6812607"/>
              <a:gd name="connsiteX14943" fmla="*/ 5803366 w 6682383"/>
              <a:gd name="connsiteY14943" fmla="*/ 347886 h 6812607"/>
              <a:gd name="connsiteX14944" fmla="*/ 5804297 w 6682383"/>
              <a:gd name="connsiteY14944" fmla="*/ 349746 h 6812607"/>
              <a:gd name="connsiteX14945" fmla="*/ 5804297 w 6682383"/>
              <a:gd name="connsiteY14945" fmla="*/ 353466 h 6812607"/>
              <a:gd name="connsiteX14946" fmla="*/ 5796855 w 6682383"/>
              <a:gd name="connsiteY14946" fmla="*/ 360908 h 6812607"/>
              <a:gd name="connsiteX14947" fmla="*/ 5796855 w 6682383"/>
              <a:gd name="connsiteY14947" fmla="*/ 357187 h 6812607"/>
              <a:gd name="connsiteX14948" fmla="*/ 5800576 w 6682383"/>
              <a:gd name="connsiteY14948" fmla="*/ 349746 h 6812607"/>
              <a:gd name="connsiteX14949" fmla="*/ 5803366 w 6682383"/>
              <a:gd name="connsiteY14949" fmla="*/ 347886 h 6812607"/>
              <a:gd name="connsiteX14950" fmla="*/ 4107656 w 6682383"/>
              <a:gd name="connsiteY14950" fmla="*/ 346025 h 6812607"/>
              <a:gd name="connsiteX14951" fmla="*/ 4107656 w 6682383"/>
              <a:gd name="connsiteY14951" fmla="*/ 353466 h 6812607"/>
              <a:gd name="connsiteX14952" fmla="*/ 4100215 w 6682383"/>
              <a:gd name="connsiteY14952" fmla="*/ 357187 h 6812607"/>
              <a:gd name="connsiteX14953" fmla="*/ 4100215 w 6682383"/>
              <a:gd name="connsiteY14953" fmla="*/ 360908 h 6812607"/>
              <a:gd name="connsiteX14954" fmla="*/ 4092773 w 6682383"/>
              <a:gd name="connsiteY14954" fmla="*/ 360908 h 6812607"/>
              <a:gd name="connsiteX14955" fmla="*/ 3876973 w 6682383"/>
              <a:gd name="connsiteY14955" fmla="*/ 346025 h 6812607"/>
              <a:gd name="connsiteX14956" fmla="*/ 3876973 w 6682383"/>
              <a:gd name="connsiteY14956" fmla="*/ 353466 h 6812607"/>
              <a:gd name="connsiteX14957" fmla="*/ 3869532 w 6682383"/>
              <a:gd name="connsiteY14957" fmla="*/ 353466 h 6812607"/>
              <a:gd name="connsiteX14958" fmla="*/ 3876973 w 6682383"/>
              <a:gd name="connsiteY14958" fmla="*/ 346025 h 6812607"/>
              <a:gd name="connsiteX14959" fmla="*/ 4010918 w 6682383"/>
              <a:gd name="connsiteY14959" fmla="*/ 338584 h 6812607"/>
              <a:gd name="connsiteX14960" fmla="*/ 4033242 w 6682383"/>
              <a:gd name="connsiteY14960" fmla="*/ 342304 h 6812607"/>
              <a:gd name="connsiteX14961" fmla="*/ 4055566 w 6682383"/>
              <a:gd name="connsiteY14961" fmla="*/ 338584 h 6812607"/>
              <a:gd name="connsiteX14962" fmla="*/ 4040684 w 6682383"/>
              <a:gd name="connsiteY14962" fmla="*/ 346025 h 6812607"/>
              <a:gd name="connsiteX14963" fmla="*/ 3988594 w 6682383"/>
              <a:gd name="connsiteY14963" fmla="*/ 353466 h 6812607"/>
              <a:gd name="connsiteX14964" fmla="*/ 3996035 w 6682383"/>
              <a:gd name="connsiteY14964" fmla="*/ 342304 h 6812607"/>
              <a:gd name="connsiteX14965" fmla="*/ 4010918 w 6682383"/>
              <a:gd name="connsiteY14965" fmla="*/ 338584 h 6812607"/>
              <a:gd name="connsiteX14966" fmla="*/ 5737324 w 6682383"/>
              <a:gd name="connsiteY14966" fmla="*/ 331142 h 6812607"/>
              <a:gd name="connsiteX14967" fmla="*/ 5755927 w 6682383"/>
              <a:gd name="connsiteY14967" fmla="*/ 334863 h 6812607"/>
              <a:gd name="connsiteX14968" fmla="*/ 5767090 w 6682383"/>
              <a:gd name="connsiteY14968" fmla="*/ 338584 h 6812607"/>
              <a:gd name="connsiteX14969" fmla="*/ 5767090 w 6682383"/>
              <a:gd name="connsiteY14969" fmla="*/ 346025 h 6812607"/>
              <a:gd name="connsiteX14970" fmla="*/ 5752207 w 6682383"/>
              <a:gd name="connsiteY14970" fmla="*/ 338584 h 6812607"/>
              <a:gd name="connsiteX14971" fmla="*/ 4092773 w 6682383"/>
              <a:gd name="connsiteY14971" fmla="*/ 331142 h 6812607"/>
              <a:gd name="connsiteX14972" fmla="*/ 4092773 w 6682383"/>
              <a:gd name="connsiteY14972" fmla="*/ 338584 h 6812607"/>
              <a:gd name="connsiteX14973" fmla="*/ 4085332 w 6682383"/>
              <a:gd name="connsiteY14973" fmla="*/ 338584 h 6812607"/>
              <a:gd name="connsiteX14974" fmla="*/ 3981152 w 6682383"/>
              <a:gd name="connsiteY14974" fmla="*/ 331142 h 6812607"/>
              <a:gd name="connsiteX14975" fmla="*/ 3988594 w 6682383"/>
              <a:gd name="connsiteY14975" fmla="*/ 334863 h 6812607"/>
              <a:gd name="connsiteX14976" fmla="*/ 3988594 w 6682383"/>
              <a:gd name="connsiteY14976" fmla="*/ 338584 h 6812607"/>
              <a:gd name="connsiteX14977" fmla="*/ 3981152 w 6682383"/>
              <a:gd name="connsiteY14977" fmla="*/ 338584 h 6812607"/>
              <a:gd name="connsiteX14978" fmla="*/ 3973711 w 6682383"/>
              <a:gd name="connsiteY14978" fmla="*/ 338584 h 6812607"/>
              <a:gd name="connsiteX14979" fmla="*/ 3817441 w 6682383"/>
              <a:gd name="connsiteY14979" fmla="*/ 331142 h 6812607"/>
              <a:gd name="connsiteX14980" fmla="*/ 3795118 w 6682383"/>
              <a:gd name="connsiteY14980" fmla="*/ 346025 h 6812607"/>
              <a:gd name="connsiteX14981" fmla="*/ 3787676 w 6682383"/>
              <a:gd name="connsiteY14981" fmla="*/ 353466 h 6812607"/>
              <a:gd name="connsiteX14982" fmla="*/ 3772793 w 6682383"/>
              <a:gd name="connsiteY14982" fmla="*/ 353466 h 6812607"/>
              <a:gd name="connsiteX14983" fmla="*/ 3720703 w 6682383"/>
              <a:gd name="connsiteY14983" fmla="*/ 375791 h 6812607"/>
              <a:gd name="connsiteX14984" fmla="*/ 3698379 w 6682383"/>
              <a:gd name="connsiteY14984" fmla="*/ 383232 h 6812607"/>
              <a:gd name="connsiteX14985" fmla="*/ 3690938 w 6682383"/>
              <a:gd name="connsiteY14985" fmla="*/ 383232 h 6812607"/>
              <a:gd name="connsiteX14986" fmla="*/ 3687217 w 6682383"/>
              <a:gd name="connsiteY14986" fmla="*/ 383232 h 6812607"/>
              <a:gd name="connsiteX14987" fmla="*/ 3676055 w 6682383"/>
              <a:gd name="connsiteY14987" fmla="*/ 390673 h 6812607"/>
              <a:gd name="connsiteX14988" fmla="*/ 3661172 w 6682383"/>
              <a:gd name="connsiteY14988" fmla="*/ 390673 h 6812607"/>
              <a:gd name="connsiteX14989" fmla="*/ 3676055 w 6682383"/>
              <a:gd name="connsiteY14989" fmla="*/ 383232 h 6812607"/>
              <a:gd name="connsiteX14990" fmla="*/ 3690938 w 6682383"/>
              <a:gd name="connsiteY14990" fmla="*/ 375791 h 6812607"/>
              <a:gd name="connsiteX14991" fmla="*/ 3694658 w 6682383"/>
              <a:gd name="connsiteY14991" fmla="*/ 372070 h 6812607"/>
              <a:gd name="connsiteX14992" fmla="*/ 3698379 w 6682383"/>
              <a:gd name="connsiteY14992" fmla="*/ 368349 h 6812607"/>
              <a:gd name="connsiteX14993" fmla="*/ 3713262 w 6682383"/>
              <a:gd name="connsiteY14993" fmla="*/ 360908 h 6812607"/>
              <a:gd name="connsiteX14994" fmla="*/ 3724424 w 6682383"/>
              <a:gd name="connsiteY14994" fmla="*/ 357187 h 6812607"/>
              <a:gd name="connsiteX14995" fmla="*/ 3750469 w 6682383"/>
              <a:gd name="connsiteY14995" fmla="*/ 346025 h 6812607"/>
              <a:gd name="connsiteX14996" fmla="*/ 3795118 w 6682383"/>
              <a:gd name="connsiteY14996" fmla="*/ 338584 h 6812607"/>
              <a:gd name="connsiteX14997" fmla="*/ 3088184 w 6682383"/>
              <a:gd name="connsiteY14997" fmla="*/ 331142 h 6812607"/>
              <a:gd name="connsiteX14998" fmla="*/ 3095625 w 6682383"/>
              <a:gd name="connsiteY14998" fmla="*/ 331142 h 6812607"/>
              <a:gd name="connsiteX14999" fmla="*/ 3088184 w 6682383"/>
              <a:gd name="connsiteY14999" fmla="*/ 338584 h 6812607"/>
              <a:gd name="connsiteX15000" fmla="*/ 4107656 w 6682383"/>
              <a:gd name="connsiteY15000" fmla="*/ 323701 h 6812607"/>
              <a:gd name="connsiteX15001" fmla="*/ 4115098 w 6682383"/>
              <a:gd name="connsiteY15001" fmla="*/ 331142 h 6812607"/>
              <a:gd name="connsiteX15002" fmla="*/ 4107656 w 6682383"/>
              <a:gd name="connsiteY15002" fmla="*/ 331142 h 6812607"/>
              <a:gd name="connsiteX15003" fmla="*/ 4107656 w 6682383"/>
              <a:gd name="connsiteY15003" fmla="*/ 323701 h 6812607"/>
              <a:gd name="connsiteX15004" fmla="*/ 4170908 w 6682383"/>
              <a:gd name="connsiteY15004" fmla="*/ 319980 h 6812607"/>
              <a:gd name="connsiteX15005" fmla="*/ 4159746 w 6682383"/>
              <a:gd name="connsiteY15005" fmla="*/ 323701 h 6812607"/>
              <a:gd name="connsiteX15006" fmla="*/ 4144863 w 6682383"/>
              <a:gd name="connsiteY15006" fmla="*/ 331142 h 6812607"/>
              <a:gd name="connsiteX15007" fmla="*/ 4167188 w 6682383"/>
              <a:gd name="connsiteY15007" fmla="*/ 331142 h 6812607"/>
              <a:gd name="connsiteX15008" fmla="*/ 4174629 w 6682383"/>
              <a:gd name="connsiteY15008" fmla="*/ 323701 h 6812607"/>
              <a:gd name="connsiteX15009" fmla="*/ 4170908 w 6682383"/>
              <a:gd name="connsiteY15009" fmla="*/ 319980 h 6812607"/>
              <a:gd name="connsiteX15010" fmla="*/ 3545830 w 6682383"/>
              <a:gd name="connsiteY15010" fmla="*/ 316260 h 6812607"/>
              <a:gd name="connsiteX15011" fmla="*/ 3556992 w 6682383"/>
              <a:gd name="connsiteY15011" fmla="*/ 323701 h 6812607"/>
              <a:gd name="connsiteX15012" fmla="*/ 3549551 w 6682383"/>
              <a:gd name="connsiteY15012" fmla="*/ 323701 h 6812607"/>
              <a:gd name="connsiteX15013" fmla="*/ 3542109 w 6682383"/>
              <a:gd name="connsiteY15013" fmla="*/ 323701 h 6812607"/>
              <a:gd name="connsiteX15014" fmla="*/ 3545830 w 6682383"/>
              <a:gd name="connsiteY15014" fmla="*/ 316260 h 6812607"/>
              <a:gd name="connsiteX15015" fmla="*/ 4702968 w 6682383"/>
              <a:gd name="connsiteY15015" fmla="*/ 316259 h 6812607"/>
              <a:gd name="connsiteX15016" fmla="*/ 4695527 w 6682383"/>
              <a:gd name="connsiteY15016" fmla="*/ 323701 h 6812607"/>
              <a:gd name="connsiteX15017" fmla="*/ 4702968 w 6682383"/>
              <a:gd name="connsiteY15017" fmla="*/ 323701 h 6812607"/>
              <a:gd name="connsiteX15018" fmla="*/ 3609082 w 6682383"/>
              <a:gd name="connsiteY15018" fmla="*/ 316259 h 6812607"/>
              <a:gd name="connsiteX15019" fmla="*/ 3620244 w 6682383"/>
              <a:gd name="connsiteY15019" fmla="*/ 316259 h 6812607"/>
              <a:gd name="connsiteX15020" fmla="*/ 3616523 w 6682383"/>
              <a:gd name="connsiteY15020" fmla="*/ 323701 h 6812607"/>
              <a:gd name="connsiteX15021" fmla="*/ 3609082 w 6682383"/>
              <a:gd name="connsiteY15021" fmla="*/ 323701 h 6812607"/>
              <a:gd name="connsiteX15022" fmla="*/ 3601641 w 6682383"/>
              <a:gd name="connsiteY15022" fmla="*/ 331142 h 6812607"/>
              <a:gd name="connsiteX15023" fmla="*/ 3594199 w 6682383"/>
              <a:gd name="connsiteY15023" fmla="*/ 331142 h 6812607"/>
              <a:gd name="connsiteX15024" fmla="*/ 3594199 w 6682383"/>
              <a:gd name="connsiteY15024" fmla="*/ 323701 h 6812607"/>
              <a:gd name="connsiteX15025" fmla="*/ 3609082 w 6682383"/>
              <a:gd name="connsiteY15025" fmla="*/ 316259 h 6812607"/>
              <a:gd name="connsiteX15026" fmla="*/ 3646289 w 6682383"/>
              <a:gd name="connsiteY15026" fmla="*/ 308818 h 6812607"/>
              <a:gd name="connsiteX15027" fmla="*/ 3638848 w 6682383"/>
              <a:gd name="connsiteY15027" fmla="*/ 316259 h 6812607"/>
              <a:gd name="connsiteX15028" fmla="*/ 3631406 w 6682383"/>
              <a:gd name="connsiteY15028" fmla="*/ 316259 h 6812607"/>
              <a:gd name="connsiteX15029" fmla="*/ 3646289 w 6682383"/>
              <a:gd name="connsiteY15029" fmla="*/ 308818 h 6812607"/>
              <a:gd name="connsiteX15030" fmla="*/ 5191311 w 6682383"/>
              <a:gd name="connsiteY15030" fmla="*/ 303238 h 6812607"/>
              <a:gd name="connsiteX15031" fmla="*/ 5186660 w 6682383"/>
              <a:gd name="connsiteY15031" fmla="*/ 305097 h 6812607"/>
              <a:gd name="connsiteX15032" fmla="*/ 5190381 w 6682383"/>
              <a:gd name="connsiteY15032" fmla="*/ 316259 h 6812607"/>
              <a:gd name="connsiteX15033" fmla="*/ 5197822 w 6682383"/>
              <a:gd name="connsiteY15033" fmla="*/ 316259 h 6812607"/>
              <a:gd name="connsiteX15034" fmla="*/ 5208984 w 6682383"/>
              <a:gd name="connsiteY15034" fmla="*/ 316259 h 6812607"/>
              <a:gd name="connsiteX15035" fmla="*/ 5216426 w 6682383"/>
              <a:gd name="connsiteY15035" fmla="*/ 323701 h 6812607"/>
              <a:gd name="connsiteX15036" fmla="*/ 5223867 w 6682383"/>
              <a:gd name="connsiteY15036" fmla="*/ 323701 h 6812607"/>
              <a:gd name="connsiteX15037" fmla="*/ 5231308 w 6682383"/>
              <a:gd name="connsiteY15037" fmla="*/ 308818 h 6812607"/>
              <a:gd name="connsiteX15038" fmla="*/ 5205263 w 6682383"/>
              <a:gd name="connsiteY15038" fmla="*/ 305097 h 6812607"/>
              <a:gd name="connsiteX15039" fmla="*/ 5191311 w 6682383"/>
              <a:gd name="connsiteY15039" fmla="*/ 303238 h 6812607"/>
              <a:gd name="connsiteX15040" fmla="*/ 4438799 w 6682383"/>
              <a:gd name="connsiteY15040" fmla="*/ 301377 h 6812607"/>
              <a:gd name="connsiteX15041" fmla="*/ 4427636 w 6682383"/>
              <a:gd name="connsiteY15041" fmla="*/ 305097 h 6812607"/>
              <a:gd name="connsiteX15042" fmla="*/ 4427636 w 6682383"/>
              <a:gd name="connsiteY15042" fmla="*/ 316259 h 6812607"/>
              <a:gd name="connsiteX15043" fmla="*/ 4435078 w 6682383"/>
              <a:gd name="connsiteY15043" fmla="*/ 316259 h 6812607"/>
              <a:gd name="connsiteX15044" fmla="*/ 4442519 w 6682383"/>
              <a:gd name="connsiteY15044" fmla="*/ 316259 h 6812607"/>
              <a:gd name="connsiteX15045" fmla="*/ 4442519 w 6682383"/>
              <a:gd name="connsiteY15045" fmla="*/ 308818 h 6812607"/>
              <a:gd name="connsiteX15046" fmla="*/ 4438799 w 6682383"/>
              <a:gd name="connsiteY15046" fmla="*/ 301377 h 6812607"/>
              <a:gd name="connsiteX15047" fmla="*/ 4405313 w 6682383"/>
              <a:gd name="connsiteY15047" fmla="*/ 301377 h 6812607"/>
              <a:gd name="connsiteX15048" fmla="*/ 4397871 w 6682383"/>
              <a:gd name="connsiteY15048" fmla="*/ 308818 h 6812607"/>
              <a:gd name="connsiteX15049" fmla="*/ 4386709 w 6682383"/>
              <a:gd name="connsiteY15049" fmla="*/ 316259 h 6812607"/>
              <a:gd name="connsiteX15050" fmla="*/ 4375547 w 6682383"/>
              <a:gd name="connsiteY15050" fmla="*/ 316259 h 6812607"/>
              <a:gd name="connsiteX15051" fmla="*/ 4368105 w 6682383"/>
              <a:gd name="connsiteY15051" fmla="*/ 319980 h 6812607"/>
              <a:gd name="connsiteX15052" fmla="*/ 4353223 w 6682383"/>
              <a:gd name="connsiteY15052" fmla="*/ 323701 h 6812607"/>
              <a:gd name="connsiteX15053" fmla="*/ 4345781 w 6682383"/>
              <a:gd name="connsiteY15053" fmla="*/ 323701 h 6812607"/>
              <a:gd name="connsiteX15054" fmla="*/ 4345781 w 6682383"/>
              <a:gd name="connsiteY15054" fmla="*/ 331142 h 6812607"/>
              <a:gd name="connsiteX15055" fmla="*/ 4353223 w 6682383"/>
              <a:gd name="connsiteY15055" fmla="*/ 331142 h 6812607"/>
              <a:gd name="connsiteX15056" fmla="*/ 4360664 w 6682383"/>
              <a:gd name="connsiteY15056" fmla="*/ 331142 h 6812607"/>
              <a:gd name="connsiteX15057" fmla="*/ 4382988 w 6682383"/>
              <a:gd name="connsiteY15057" fmla="*/ 327422 h 6812607"/>
              <a:gd name="connsiteX15058" fmla="*/ 4412754 w 6682383"/>
              <a:gd name="connsiteY15058" fmla="*/ 316259 h 6812607"/>
              <a:gd name="connsiteX15059" fmla="*/ 4416474 w 6682383"/>
              <a:gd name="connsiteY15059" fmla="*/ 305097 h 6812607"/>
              <a:gd name="connsiteX15060" fmla="*/ 4405313 w 6682383"/>
              <a:gd name="connsiteY15060" fmla="*/ 301377 h 6812607"/>
              <a:gd name="connsiteX15061" fmla="*/ 3601641 w 6682383"/>
              <a:gd name="connsiteY15061" fmla="*/ 301377 h 6812607"/>
              <a:gd name="connsiteX15062" fmla="*/ 3609082 w 6682383"/>
              <a:gd name="connsiteY15062" fmla="*/ 308818 h 6812607"/>
              <a:gd name="connsiteX15063" fmla="*/ 3601641 w 6682383"/>
              <a:gd name="connsiteY15063" fmla="*/ 308818 h 6812607"/>
              <a:gd name="connsiteX15064" fmla="*/ 5975449 w 6682383"/>
              <a:gd name="connsiteY15064" fmla="*/ 293935 h 6812607"/>
              <a:gd name="connsiteX15065" fmla="*/ 5982890 w 6682383"/>
              <a:gd name="connsiteY15065" fmla="*/ 293935 h 6812607"/>
              <a:gd name="connsiteX15066" fmla="*/ 5982890 w 6682383"/>
              <a:gd name="connsiteY15066" fmla="*/ 297656 h 6812607"/>
              <a:gd name="connsiteX15067" fmla="*/ 5982890 w 6682383"/>
              <a:gd name="connsiteY15067" fmla="*/ 301377 h 6812607"/>
              <a:gd name="connsiteX15068" fmla="*/ 5975449 w 6682383"/>
              <a:gd name="connsiteY15068" fmla="*/ 293935 h 6812607"/>
              <a:gd name="connsiteX15069" fmla="*/ 5380136 w 6682383"/>
              <a:gd name="connsiteY15069" fmla="*/ 293935 h 6812607"/>
              <a:gd name="connsiteX15070" fmla="*/ 5387578 w 6682383"/>
              <a:gd name="connsiteY15070" fmla="*/ 293935 h 6812607"/>
              <a:gd name="connsiteX15071" fmla="*/ 5387578 w 6682383"/>
              <a:gd name="connsiteY15071" fmla="*/ 301377 h 6812607"/>
              <a:gd name="connsiteX15072" fmla="*/ 5380136 w 6682383"/>
              <a:gd name="connsiteY15072" fmla="*/ 297656 h 6812607"/>
              <a:gd name="connsiteX15073" fmla="*/ 5380136 w 6682383"/>
              <a:gd name="connsiteY15073" fmla="*/ 293935 h 6812607"/>
              <a:gd name="connsiteX15074" fmla="*/ 5030390 w 6682383"/>
              <a:gd name="connsiteY15074" fmla="*/ 293935 h 6812607"/>
              <a:gd name="connsiteX15075" fmla="*/ 5052715 w 6682383"/>
              <a:gd name="connsiteY15075" fmla="*/ 301377 h 6812607"/>
              <a:gd name="connsiteX15076" fmla="*/ 5060156 w 6682383"/>
              <a:gd name="connsiteY15076" fmla="*/ 293935 h 6812607"/>
              <a:gd name="connsiteX15077" fmla="*/ 4732734 w 6682383"/>
              <a:gd name="connsiteY15077" fmla="*/ 293935 h 6812607"/>
              <a:gd name="connsiteX15078" fmla="*/ 4740176 w 6682383"/>
              <a:gd name="connsiteY15078" fmla="*/ 301377 h 6812607"/>
              <a:gd name="connsiteX15079" fmla="*/ 4747617 w 6682383"/>
              <a:gd name="connsiteY15079" fmla="*/ 297656 h 6812607"/>
              <a:gd name="connsiteX15080" fmla="*/ 4747617 w 6682383"/>
              <a:gd name="connsiteY15080" fmla="*/ 293935 h 6812607"/>
              <a:gd name="connsiteX15081" fmla="*/ 4740176 w 6682383"/>
              <a:gd name="connsiteY15081" fmla="*/ 293935 h 6812607"/>
              <a:gd name="connsiteX15082" fmla="*/ 4732734 w 6682383"/>
              <a:gd name="connsiteY15082" fmla="*/ 293935 h 6812607"/>
              <a:gd name="connsiteX15083" fmla="*/ 4688086 w 6682383"/>
              <a:gd name="connsiteY15083" fmla="*/ 293935 h 6812607"/>
              <a:gd name="connsiteX15084" fmla="*/ 4691806 w 6682383"/>
              <a:gd name="connsiteY15084" fmla="*/ 297656 h 6812607"/>
              <a:gd name="connsiteX15085" fmla="*/ 4695527 w 6682383"/>
              <a:gd name="connsiteY15085" fmla="*/ 301377 h 6812607"/>
              <a:gd name="connsiteX15086" fmla="*/ 4695527 w 6682383"/>
              <a:gd name="connsiteY15086" fmla="*/ 297656 h 6812607"/>
              <a:gd name="connsiteX15087" fmla="*/ 4688086 w 6682383"/>
              <a:gd name="connsiteY15087" fmla="*/ 293935 h 6812607"/>
              <a:gd name="connsiteX15088" fmla="*/ 4650879 w 6682383"/>
              <a:gd name="connsiteY15088" fmla="*/ 293935 h 6812607"/>
              <a:gd name="connsiteX15089" fmla="*/ 4643437 w 6682383"/>
              <a:gd name="connsiteY15089" fmla="*/ 297656 h 6812607"/>
              <a:gd name="connsiteX15090" fmla="*/ 4643437 w 6682383"/>
              <a:gd name="connsiteY15090" fmla="*/ 301377 h 6812607"/>
              <a:gd name="connsiteX15091" fmla="*/ 4650879 w 6682383"/>
              <a:gd name="connsiteY15091" fmla="*/ 308818 h 6812607"/>
              <a:gd name="connsiteX15092" fmla="*/ 4658320 w 6682383"/>
              <a:gd name="connsiteY15092" fmla="*/ 316259 h 6812607"/>
              <a:gd name="connsiteX15093" fmla="*/ 4665761 w 6682383"/>
              <a:gd name="connsiteY15093" fmla="*/ 316259 h 6812607"/>
              <a:gd name="connsiteX15094" fmla="*/ 4665761 w 6682383"/>
              <a:gd name="connsiteY15094" fmla="*/ 301377 h 6812607"/>
              <a:gd name="connsiteX15095" fmla="*/ 4650879 w 6682383"/>
              <a:gd name="connsiteY15095" fmla="*/ 293935 h 6812607"/>
              <a:gd name="connsiteX15096" fmla="*/ 4554140 w 6682383"/>
              <a:gd name="connsiteY15096" fmla="*/ 293935 h 6812607"/>
              <a:gd name="connsiteX15097" fmla="*/ 4539258 w 6682383"/>
              <a:gd name="connsiteY15097" fmla="*/ 301377 h 6812607"/>
              <a:gd name="connsiteX15098" fmla="*/ 4531816 w 6682383"/>
              <a:gd name="connsiteY15098" fmla="*/ 308818 h 6812607"/>
              <a:gd name="connsiteX15099" fmla="*/ 4516933 w 6682383"/>
              <a:gd name="connsiteY15099" fmla="*/ 308818 h 6812607"/>
              <a:gd name="connsiteX15100" fmla="*/ 4516933 w 6682383"/>
              <a:gd name="connsiteY15100" fmla="*/ 316259 h 6812607"/>
              <a:gd name="connsiteX15101" fmla="*/ 4576465 w 6682383"/>
              <a:gd name="connsiteY15101" fmla="*/ 308818 h 6812607"/>
              <a:gd name="connsiteX15102" fmla="*/ 4576465 w 6682383"/>
              <a:gd name="connsiteY15102" fmla="*/ 297656 h 6812607"/>
              <a:gd name="connsiteX15103" fmla="*/ 4569023 w 6682383"/>
              <a:gd name="connsiteY15103" fmla="*/ 293935 h 6812607"/>
              <a:gd name="connsiteX15104" fmla="*/ 4561582 w 6682383"/>
              <a:gd name="connsiteY15104" fmla="*/ 293935 h 6812607"/>
              <a:gd name="connsiteX15105" fmla="*/ 3977432 w 6682383"/>
              <a:gd name="connsiteY15105" fmla="*/ 293935 h 6812607"/>
              <a:gd name="connsiteX15106" fmla="*/ 3981152 w 6682383"/>
              <a:gd name="connsiteY15106" fmla="*/ 301377 h 6812607"/>
              <a:gd name="connsiteX15107" fmla="*/ 3996035 w 6682383"/>
              <a:gd name="connsiteY15107" fmla="*/ 301377 h 6812607"/>
              <a:gd name="connsiteX15108" fmla="*/ 4003477 w 6682383"/>
              <a:gd name="connsiteY15108" fmla="*/ 308818 h 6812607"/>
              <a:gd name="connsiteX15109" fmla="*/ 4010918 w 6682383"/>
              <a:gd name="connsiteY15109" fmla="*/ 312539 h 6812607"/>
              <a:gd name="connsiteX15110" fmla="*/ 3996035 w 6682383"/>
              <a:gd name="connsiteY15110" fmla="*/ 316259 h 6812607"/>
              <a:gd name="connsiteX15111" fmla="*/ 3966270 w 6682383"/>
              <a:gd name="connsiteY15111" fmla="*/ 338584 h 6812607"/>
              <a:gd name="connsiteX15112" fmla="*/ 3955107 w 6682383"/>
              <a:gd name="connsiteY15112" fmla="*/ 346025 h 6812607"/>
              <a:gd name="connsiteX15113" fmla="*/ 3929063 w 6682383"/>
              <a:gd name="connsiteY15113" fmla="*/ 353466 h 6812607"/>
              <a:gd name="connsiteX15114" fmla="*/ 3884415 w 6682383"/>
              <a:gd name="connsiteY15114" fmla="*/ 346025 h 6812607"/>
              <a:gd name="connsiteX15115" fmla="*/ 3876973 w 6682383"/>
              <a:gd name="connsiteY15115" fmla="*/ 331142 h 6812607"/>
              <a:gd name="connsiteX15116" fmla="*/ 3869532 w 6682383"/>
              <a:gd name="connsiteY15116" fmla="*/ 346025 h 6812607"/>
              <a:gd name="connsiteX15117" fmla="*/ 3865811 w 6682383"/>
              <a:gd name="connsiteY15117" fmla="*/ 357187 h 6812607"/>
              <a:gd name="connsiteX15118" fmla="*/ 3862090 w 6682383"/>
              <a:gd name="connsiteY15118" fmla="*/ 360908 h 6812607"/>
              <a:gd name="connsiteX15119" fmla="*/ 3847207 w 6682383"/>
              <a:gd name="connsiteY15119" fmla="*/ 368349 h 6812607"/>
              <a:gd name="connsiteX15120" fmla="*/ 3824883 w 6682383"/>
              <a:gd name="connsiteY15120" fmla="*/ 379511 h 6812607"/>
              <a:gd name="connsiteX15121" fmla="*/ 3802559 w 6682383"/>
              <a:gd name="connsiteY15121" fmla="*/ 383232 h 6812607"/>
              <a:gd name="connsiteX15122" fmla="*/ 3754190 w 6682383"/>
              <a:gd name="connsiteY15122" fmla="*/ 394394 h 6812607"/>
              <a:gd name="connsiteX15123" fmla="*/ 3731865 w 6682383"/>
              <a:gd name="connsiteY15123" fmla="*/ 401836 h 6812607"/>
              <a:gd name="connsiteX15124" fmla="*/ 3709541 w 6682383"/>
              <a:gd name="connsiteY15124" fmla="*/ 409277 h 6812607"/>
              <a:gd name="connsiteX15125" fmla="*/ 3683496 w 6682383"/>
              <a:gd name="connsiteY15125" fmla="*/ 412998 h 6812607"/>
              <a:gd name="connsiteX15126" fmla="*/ 3698379 w 6682383"/>
              <a:gd name="connsiteY15126" fmla="*/ 420439 h 6812607"/>
              <a:gd name="connsiteX15127" fmla="*/ 3698379 w 6682383"/>
              <a:gd name="connsiteY15127" fmla="*/ 427881 h 6812607"/>
              <a:gd name="connsiteX15128" fmla="*/ 3661172 w 6682383"/>
              <a:gd name="connsiteY15128" fmla="*/ 427881 h 6812607"/>
              <a:gd name="connsiteX15129" fmla="*/ 3657451 w 6682383"/>
              <a:gd name="connsiteY15129" fmla="*/ 427881 h 6812607"/>
              <a:gd name="connsiteX15130" fmla="*/ 3653731 w 6682383"/>
              <a:gd name="connsiteY15130" fmla="*/ 435322 h 6812607"/>
              <a:gd name="connsiteX15131" fmla="*/ 3623965 w 6682383"/>
              <a:gd name="connsiteY15131" fmla="*/ 450205 h 6812607"/>
              <a:gd name="connsiteX15132" fmla="*/ 3616523 w 6682383"/>
              <a:gd name="connsiteY15132" fmla="*/ 457646 h 6812607"/>
              <a:gd name="connsiteX15133" fmla="*/ 3616523 w 6682383"/>
              <a:gd name="connsiteY15133" fmla="*/ 465088 h 6812607"/>
              <a:gd name="connsiteX15134" fmla="*/ 3609082 w 6682383"/>
              <a:gd name="connsiteY15134" fmla="*/ 465088 h 6812607"/>
              <a:gd name="connsiteX15135" fmla="*/ 3605361 w 6682383"/>
              <a:gd name="connsiteY15135" fmla="*/ 472529 h 6812607"/>
              <a:gd name="connsiteX15136" fmla="*/ 3601641 w 6682383"/>
              <a:gd name="connsiteY15136" fmla="*/ 465088 h 6812607"/>
              <a:gd name="connsiteX15137" fmla="*/ 3597920 w 6682383"/>
              <a:gd name="connsiteY15137" fmla="*/ 461367 h 6812607"/>
              <a:gd name="connsiteX15138" fmla="*/ 3594199 w 6682383"/>
              <a:gd name="connsiteY15138" fmla="*/ 465088 h 6812607"/>
              <a:gd name="connsiteX15139" fmla="*/ 3579316 w 6682383"/>
              <a:gd name="connsiteY15139" fmla="*/ 465088 h 6812607"/>
              <a:gd name="connsiteX15140" fmla="*/ 3560713 w 6682383"/>
              <a:gd name="connsiteY15140" fmla="*/ 472529 h 6812607"/>
              <a:gd name="connsiteX15141" fmla="*/ 3542109 w 6682383"/>
              <a:gd name="connsiteY15141" fmla="*/ 479970 h 6812607"/>
              <a:gd name="connsiteX15142" fmla="*/ 3512344 w 6682383"/>
              <a:gd name="connsiteY15142" fmla="*/ 487412 h 6812607"/>
              <a:gd name="connsiteX15143" fmla="*/ 3542109 w 6682383"/>
              <a:gd name="connsiteY15143" fmla="*/ 487412 h 6812607"/>
              <a:gd name="connsiteX15144" fmla="*/ 3560713 w 6682383"/>
              <a:gd name="connsiteY15144" fmla="*/ 479970 h 6812607"/>
              <a:gd name="connsiteX15145" fmla="*/ 3579316 w 6682383"/>
              <a:gd name="connsiteY15145" fmla="*/ 472529 h 6812607"/>
              <a:gd name="connsiteX15146" fmla="*/ 3586758 w 6682383"/>
              <a:gd name="connsiteY15146" fmla="*/ 472529 h 6812607"/>
              <a:gd name="connsiteX15147" fmla="*/ 3594199 w 6682383"/>
              <a:gd name="connsiteY15147" fmla="*/ 472529 h 6812607"/>
              <a:gd name="connsiteX15148" fmla="*/ 3556992 w 6682383"/>
              <a:gd name="connsiteY15148" fmla="*/ 494853 h 6812607"/>
              <a:gd name="connsiteX15149" fmla="*/ 3549551 w 6682383"/>
              <a:gd name="connsiteY15149" fmla="*/ 494853 h 6812607"/>
              <a:gd name="connsiteX15150" fmla="*/ 3534668 w 6682383"/>
              <a:gd name="connsiteY15150" fmla="*/ 502295 h 6812607"/>
              <a:gd name="connsiteX15151" fmla="*/ 3519785 w 6682383"/>
              <a:gd name="connsiteY15151" fmla="*/ 502295 h 6812607"/>
              <a:gd name="connsiteX15152" fmla="*/ 3504902 w 6682383"/>
              <a:gd name="connsiteY15152" fmla="*/ 502295 h 6812607"/>
              <a:gd name="connsiteX15153" fmla="*/ 3493740 w 6682383"/>
              <a:gd name="connsiteY15153" fmla="*/ 502295 h 6812607"/>
              <a:gd name="connsiteX15154" fmla="*/ 3497461 w 6682383"/>
              <a:gd name="connsiteY15154" fmla="*/ 494853 h 6812607"/>
              <a:gd name="connsiteX15155" fmla="*/ 3490019 w 6682383"/>
              <a:gd name="connsiteY15155" fmla="*/ 494853 h 6812607"/>
              <a:gd name="connsiteX15156" fmla="*/ 3486299 w 6682383"/>
              <a:gd name="connsiteY15156" fmla="*/ 498574 h 6812607"/>
              <a:gd name="connsiteX15157" fmla="*/ 3482578 w 6682383"/>
              <a:gd name="connsiteY15157" fmla="*/ 502295 h 6812607"/>
              <a:gd name="connsiteX15158" fmla="*/ 3476532 w 6682383"/>
              <a:gd name="connsiteY15158" fmla="*/ 512061 h 6812607"/>
              <a:gd name="connsiteX15159" fmla="*/ 3468687 w 6682383"/>
              <a:gd name="connsiteY15159" fmla="*/ 517177 h 6812607"/>
              <a:gd name="connsiteX15160" fmla="*/ 3469556 w 6682383"/>
              <a:gd name="connsiteY15160" fmla="*/ 517177 h 6812607"/>
              <a:gd name="connsiteX15161" fmla="*/ 3475137 w 6682383"/>
              <a:gd name="connsiteY15161" fmla="*/ 517177 h 6812607"/>
              <a:gd name="connsiteX15162" fmla="*/ 3475137 w 6682383"/>
              <a:gd name="connsiteY15162" fmla="*/ 524619 h 6812607"/>
              <a:gd name="connsiteX15163" fmla="*/ 3469556 w 6682383"/>
              <a:gd name="connsiteY15163" fmla="*/ 522758 h 6812607"/>
              <a:gd name="connsiteX15164" fmla="*/ 3467872 w 6682383"/>
              <a:gd name="connsiteY15164" fmla="*/ 517709 h 6812607"/>
              <a:gd name="connsiteX15165" fmla="*/ 3465835 w 6682383"/>
              <a:gd name="connsiteY15165" fmla="*/ 519038 h 6812607"/>
              <a:gd name="connsiteX15166" fmla="*/ 3430488 w 6682383"/>
              <a:gd name="connsiteY15166" fmla="*/ 524619 h 6812607"/>
              <a:gd name="connsiteX15167" fmla="*/ 3423048 w 6682383"/>
              <a:gd name="connsiteY15167" fmla="*/ 528339 h 6812607"/>
              <a:gd name="connsiteX15168" fmla="*/ 3408165 w 6682383"/>
              <a:gd name="connsiteY15168" fmla="*/ 532060 h 6812607"/>
              <a:gd name="connsiteX15169" fmla="*/ 3397003 w 6682383"/>
              <a:gd name="connsiteY15169" fmla="*/ 543222 h 6812607"/>
              <a:gd name="connsiteX15170" fmla="*/ 3393281 w 6682383"/>
              <a:gd name="connsiteY15170" fmla="*/ 546943 h 6812607"/>
              <a:gd name="connsiteX15171" fmla="*/ 3408165 w 6682383"/>
              <a:gd name="connsiteY15171" fmla="*/ 561826 h 6812607"/>
              <a:gd name="connsiteX15172" fmla="*/ 3423048 w 6682383"/>
              <a:gd name="connsiteY15172" fmla="*/ 554384 h 6812607"/>
              <a:gd name="connsiteX15173" fmla="*/ 3445371 w 6682383"/>
              <a:gd name="connsiteY15173" fmla="*/ 554384 h 6812607"/>
              <a:gd name="connsiteX15174" fmla="*/ 3445371 w 6682383"/>
              <a:gd name="connsiteY15174" fmla="*/ 561826 h 6812607"/>
              <a:gd name="connsiteX15175" fmla="*/ 3452812 w 6682383"/>
              <a:gd name="connsiteY15175" fmla="*/ 561826 h 6812607"/>
              <a:gd name="connsiteX15176" fmla="*/ 3441650 w 6682383"/>
              <a:gd name="connsiteY15176" fmla="*/ 565547 h 6812607"/>
              <a:gd name="connsiteX15177" fmla="*/ 3430488 w 6682383"/>
              <a:gd name="connsiteY15177" fmla="*/ 569267 h 6812607"/>
              <a:gd name="connsiteX15178" fmla="*/ 3437930 w 6682383"/>
              <a:gd name="connsiteY15178" fmla="*/ 561826 h 6812607"/>
              <a:gd name="connsiteX15179" fmla="*/ 3423048 w 6682383"/>
              <a:gd name="connsiteY15179" fmla="*/ 561826 h 6812607"/>
              <a:gd name="connsiteX15180" fmla="*/ 3400723 w 6682383"/>
              <a:gd name="connsiteY15180" fmla="*/ 576709 h 6812607"/>
              <a:gd name="connsiteX15181" fmla="*/ 3408165 w 6682383"/>
              <a:gd name="connsiteY15181" fmla="*/ 584150 h 6812607"/>
              <a:gd name="connsiteX15182" fmla="*/ 3408165 w 6682383"/>
              <a:gd name="connsiteY15182" fmla="*/ 591591 h 6812607"/>
              <a:gd name="connsiteX15183" fmla="*/ 3430488 w 6682383"/>
              <a:gd name="connsiteY15183" fmla="*/ 591591 h 6812607"/>
              <a:gd name="connsiteX15184" fmla="*/ 3456533 w 6682383"/>
              <a:gd name="connsiteY15184" fmla="*/ 587871 h 6812607"/>
              <a:gd name="connsiteX15185" fmla="*/ 3467695 w 6682383"/>
              <a:gd name="connsiteY15185" fmla="*/ 580429 h 6812607"/>
              <a:gd name="connsiteX15186" fmla="*/ 3475137 w 6682383"/>
              <a:gd name="connsiteY15186" fmla="*/ 576709 h 6812607"/>
              <a:gd name="connsiteX15187" fmla="*/ 3475137 w 6682383"/>
              <a:gd name="connsiteY15187" fmla="*/ 569267 h 6812607"/>
              <a:gd name="connsiteX15188" fmla="*/ 3490019 w 6682383"/>
              <a:gd name="connsiteY15188" fmla="*/ 569267 h 6812607"/>
              <a:gd name="connsiteX15189" fmla="*/ 3527226 w 6682383"/>
              <a:gd name="connsiteY15189" fmla="*/ 561826 h 6812607"/>
              <a:gd name="connsiteX15190" fmla="*/ 3534668 w 6682383"/>
              <a:gd name="connsiteY15190" fmla="*/ 561826 h 6812607"/>
              <a:gd name="connsiteX15191" fmla="*/ 3530947 w 6682383"/>
              <a:gd name="connsiteY15191" fmla="*/ 565547 h 6812607"/>
              <a:gd name="connsiteX15192" fmla="*/ 3519785 w 6682383"/>
              <a:gd name="connsiteY15192" fmla="*/ 569267 h 6812607"/>
              <a:gd name="connsiteX15193" fmla="*/ 3486299 w 6682383"/>
              <a:gd name="connsiteY15193" fmla="*/ 584150 h 6812607"/>
              <a:gd name="connsiteX15194" fmla="*/ 3445371 w 6682383"/>
              <a:gd name="connsiteY15194" fmla="*/ 599033 h 6812607"/>
              <a:gd name="connsiteX15195" fmla="*/ 3393281 w 6682383"/>
              <a:gd name="connsiteY15195" fmla="*/ 599033 h 6812607"/>
              <a:gd name="connsiteX15196" fmla="*/ 3385840 w 6682383"/>
              <a:gd name="connsiteY15196" fmla="*/ 584150 h 6812607"/>
              <a:gd name="connsiteX15197" fmla="*/ 3378398 w 6682383"/>
              <a:gd name="connsiteY15197" fmla="*/ 576709 h 6812607"/>
              <a:gd name="connsiteX15198" fmla="*/ 3370958 w 6682383"/>
              <a:gd name="connsiteY15198" fmla="*/ 569267 h 6812607"/>
              <a:gd name="connsiteX15199" fmla="*/ 3348633 w 6682383"/>
              <a:gd name="connsiteY15199" fmla="*/ 569267 h 6812607"/>
              <a:gd name="connsiteX15200" fmla="*/ 3330029 w 6682383"/>
              <a:gd name="connsiteY15200" fmla="*/ 580429 h 6812607"/>
              <a:gd name="connsiteX15201" fmla="*/ 3318868 w 6682383"/>
              <a:gd name="connsiteY15201" fmla="*/ 584150 h 6812607"/>
              <a:gd name="connsiteX15202" fmla="*/ 3303984 w 6682383"/>
              <a:gd name="connsiteY15202" fmla="*/ 591591 h 6812607"/>
              <a:gd name="connsiteX15203" fmla="*/ 3315146 w 6682383"/>
              <a:gd name="connsiteY15203" fmla="*/ 599033 h 6812607"/>
              <a:gd name="connsiteX15204" fmla="*/ 3326308 w 6682383"/>
              <a:gd name="connsiteY15204" fmla="*/ 591591 h 6812607"/>
              <a:gd name="connsiteX15205" fmla="*/ 3348633 w 6682383"/>
              <a:gd name="connsiteY15205" fmla="*/ 591591 h 6812607"/>
              <a:gd name="connsiteX15206" fmla="*/ 3348633 w 6682383"/>
              <a:gd name="connsiteY15206" fmla="*/ 599033 h 6812607"/>
              <a:gd name="connsiteX15207" fmla="*/ 3341191 w 6682383"/>
              <a:gd name="connsiteY15207" fmla="*/ 599033 h 6812607"/>
              <a:gd name="connsiteX15208" fmla="*/ 3333751 w 6682383"/>
              <a:gd name="connsiteY15208" fmla="*/ 606474 h 6812607"/>
              <a:gd name="connsiteX15209" fmla="*/ 3318868 w 6682383"/>
              <a:gd name="connsiteY15209" fmla="*/ 613916 h 6812607"/>
              <a:gd name="connsiteX15210" fmla="*/ 3315146 w 6682383"/>
              <a:gd name="connsiteY15210" fmla="*/ 617636 h 6812607"/>
              <a:gd name="connsiteX15211" fmla="*/ 3303984 w 6682383"/>
              <a:gd name="connsiteY15211" fmla="*/ 621357 h 6812607"/>
              <a:gd name="connsiteX15212" fmla="*/ 3300264 w 6682383"/>
              <a:gd name="connsiteY15212" fmla="*/ 613916 h 6812607"/>
              <a:gd name="connsiteX15213" fmla="*/ 3296543 w 6682383"/>
              <a:gd name="connsiteY15213" fmla="*/ 606474 h 6812607"/>
              <a:gd name="connsiteX15214" fmla="*/ 3296543 w 6682383"/>
              <a:gd name="connsiteY15214" fmla="*/ 599033 h 6812607"/>
              <a:gd name="connsiteX15215" fmla="*/ 3285381 w 6682383"/>
              <a:gd name="connsiteY15215" fmla="*/ 595312 h 6812607"/>
              <a:gd name="connsiteX15216" fmla="*/ 3266777 w 6682383"/>
              <a:gd name="connsiteY15216" fmla="*/ 606474 h 6812607"/>
              <a:gd name="connsiteX15217" fmla="*/ 3240732 w 6682383"/>
              <a:gd name="connsiteY15217" fmla="*/ 613916 h 6812607"/>
              <a:gd name="connsiteX15218" fmla="*/ 3233291 w 6682383"/>
              <a:gd name="connsiteY15218" fmla="*/ 625078 h 6812607"/>
              <a:gd name="connsiteX15219" fmla="*/ 3244454 w 6682383"/>
              <a:gd name="connsiteY15219" fmla="*/ 628798 h 6812607"/>
              <a:gd name="connsiteX15220" fmla="*/ 3244454 w 6682383"/>
              <a:gd name="connsiteY15220" fmla="*/ 636240 h 6812607"/>
              <a:gd name="connsiteX15221" fmla="*/ 3222129 w 6682383"/>
              <a:gd name="connsiteY15221" fmla="*/ 636240 h 6812607"/>
              <a:gd name="connsiteX15222" fmla="*/ 3199805 w 6682383"/>
              <a:gd name="connsiteY15222" fmla="*/ 636240 h 6812607"/>
              <a:gd name="connsiteX15223" fmla="*/ 3192364 w 6682383"/>
              <a:gd name="connsiteY15223" fmla="*/ 643681 h 6812607"/>
              <a:gd name="connsiteX15224" fmla="*/ 3177481 w 6682383"/>
              <a:gd name="connsiteY15224" fmla="*/ 651123 h 6812607"/>
              <a:gd name="connsiteX15225" fmla="*/ 3170039 w 6682383"/>
              <a:gd name="connsiteY15225" fmla="*/ 658564 h 6812607"/>
              <a:gd name="connsiteX15226" fmla="*/ 3166319 w 6682383"/>
              <a:gd name="connsiteY15226" fmla="*/ 669726 h 6812607"/>
              <a:gd name="connsiteX15227" fmla="*/ 3155156 w 6682383"/>
              <a:gd name="connsiteY15227" fmla="*/ 673447 h 6812607"/>
              <a:gd name="connsiteX15228" fmla="*/ 3147715 w 6682383"/>
              <a:gd name="connsiteY15228" fmla="*/ 688330 h 6812607"/>
              <a:gd name="connsiteX15229" fmla="*/ 3147715 w 6682383"/>
              <a:gd name="connsiteY15229" fmla="*/ 695771 h 6812607"/>
              <a:gd name="connsiteX15230" fmla="*/ 3140274 w 6682383"/>
              <a:gd name="connsiteY15230" fmla="*/ 695771 h 6812607"/>
              <a:gd name="connsiteX15231" fmla="*/ 3132832 w 6682383"/>
              <a:gd name="connsiteY15231" fmla="*/ 688330 h 6812607"/>
              <a:gd name="connsiteX15232" fmla="*/ 3132832 w 6682383"/>
              <a:gd name="connsiteY15232" fmla="*/ 695771 h 6812607"/>
              <a:gd name="connsiteX15233" fmla="*/ 3132832 w 6682383"/>
              <a:gd name="connsiteY15233" fmla="*/ 703213 h 6812607"/>
              <a:gd name="connsiteX15234" fmla="*/ 3117949 w 6682383"/>
              <a:gd name="connsiteY15234" fmla="*/ 710654 h 6812607"/>
              <a:gd name="connsiteX15235" fmla="*/ 3117949 w 6682383"/>
              <a:gd name="connsiteY15235" fmla="*/ 718095 h 6812607"/>
              <a:gd name="connsiteX15236" fmla="*/ 3132832 w 6682383"/>
              <a:gd name="connsiteY15236" fmla="*/ 718095 h 6812607"/>
              <a:gd name="connsiteX15237" fmla="*/ 3140274 w 6682383"/>
              <a:gd name="connsiteY15237" fmla="*/ 710654 h 6812607"/>
              <a:gd name="connsiteX15238" fmla="*/ 3155156 w 6682383"/>
              <a:gd name="connsiteY15238" fmla="*/ 703213 h 6812607"/>
              <a:gd name="connsiteX15239" fmla="*/ 3155156 w 6682383"/>
              <a:gd name="connsiteY15239" fmla="*/ 710654 h 6812607"/>
              <a:gd name="connsiteX15240" fmla="*/ 3088184 w 6682383"/>
              <a:gd name="connsiteY15240" fmla="*/ 747861 h 6812607"/>
              <a:gd name="connsiteX15241" fmla="*/ 3095625 w 6682383"/>
              <a:gd name="connsiteY15241" fmla="*/ 732978 h 6812607"/>
              <a:gd name="connsiteX15242" fmla="*/ 3095625 w 6682383"/>
              <a:gd name="connsiteY15242" fmla="*/ 721816 h 6812607"/>
              <a:gd name="connsiteX15243" fmla="*/ 3050977 w 6682383"/>
              <a:gd name="connsiteY15243" fmla="*/ 732978 h 6812607"/>
              <a:gd name="connsiteX15244" fmla="*/ 3036094 w 6682383"/>
              <a:gd name="connsiteY15244" fmla="*/ 732978 h 6812607"/>
              <a:gd name="connsiteX15245" fmla="*/ 3088184 w 6682383"/>
              <a:gd name="connsiteY15245" fmla="*/ 710654 h 6812607"/>
              <a:gd name="connsiteX15246" fmla="*/ 3095625 w 6682383"/>
              <a:gd name="connsiteY15246" fmla="*/ 703213 h 6812607"/>
              <a:gd name="connsiteX15247" fmla="*/ 3080742 w 6682383"/>
              <a:gd name="connsiteY15247" fmla="*/ 695771 h 6812607"/>
              <a:gd name="connsiteX15248" fmla="*/ 3073301 w 6682383"/>
              <a:gd name="connsiteY15248" fmla="*/ 703213 h 6812607"/>
              <a:gd name="connsiteX15249" fmla="*/ 3065859 w 6682383"/>
              <a:gd name="connsiteY15249" fmla="*/ 695771 h 6812607"/>
              <a:gd name="connsiteX15250" fmla="*/ 3058418 w 6682383"/>
              <a:gd name="connsiteY15250" fmla="*/ 706933 h 6812607"/>
              <a:gd name="connsiteX15251" fmla="*/ 3050977 w 6682383"/>
              <a:gd name="connsiteY15251" fmla="*/ 710654 h 6812607"/>
              <a:gd name="connsiteX15252" fmla="*/ 3028652 w 6682383"/>
              <a:gd name="connsiteY15252" fmla="*/ 718095 h 6812607"/>
              <a:gd name="connsiteX15253" fmla="*/ 3036094 w 6682383"/>
              <a:gd name="connsiteY15253" fmla="*/ 718095 h 6812607"/>
              <a:gd name="connsiteX15254" fmla="*/ 3036094 w 6682383"/>
              <a:gd name="connsiteY15254" fmla="*/ 732978 h 6812607"/>
              <a:gd name="connsiteX15255" fmla="*/ 3006328 w 6682383"/>
              <a:gd name="connsiteY15255" fmla="*/ 732978 h 6812607"/>
              <a:gd name="connsiteX15256" fmla="*/ 3002607 w 6682383"/>
              <a:gd name="connsiteY15256" fmla="*/ 732978 h 6812607"/>
              <a:gd name="connsiteX15257" fmla="*/ 2991445 w 6682383"/>
              <a:gd name="connsiteY15257" fmla="*/ 740420 h 6812607"/>
              <a:gd name="connsiteX15258" fmla="*/ 2984004 w 6682383"/>
              <a:gd name="connsiteY15258" fmla="*/ 740420 h 6812607"/>
              <a:gd name="connsiteX15259" fmla="*/ 2987725 w 6682383"/>
              <a:gd name="connsiteY15259" fmla="*/ 736699 h 6812607"/>
              <a:gd name="connsiteX15260" fmla="*/ 2991445 w 6682383"/>
              <a:gd name="connsiteY15260" fmla="*/ 729257 h 6812607"/>
              <a:gd name="connsiteX15261" fmla="*/ 2984004 w 6682383"/>
              <a:gd name="connsiteY15261" fmla="*/ 725537 h 6812607"/>
              <a:gd name="connsiteX15262" fmla="*/ 2976562 w 6682383"/>
              <a:gd name="connsiteY15262" fmla="*/ 725537 h 6812607"/>
              <a:gd name="connsiteX15263" fmla="*/ 2961680 w 6682383"/>
              <a:gd name="connsiteY15263" fmla="*/ 718095 h 6812607"/>
              <a:gd name="connsiteX15264" fmla="*/ 2991445 w 6682383"/>
              <a:gd name="connsiteY15264" fmla="*/ 688330 h 6812607"/>
              <a:gd name="connsiteX15265" fmla="*/ 3010049 w 6682383"/>
              <a:gd name="connsiteY15265" fmla="*/ 680888 h 6812607"/>
              <a:gd name="connsiteX15266" fmla="*/ 3028652 w 6682383"/>
              <a:gd name="connsiteY15266" fmla="*/ 677168 h 6812607"/>
              <a:gd name="connsiteX15267" fmla="*/ 3036094 w 6682383"/>
              <a:gd name="connsiteY15267" fmla="*/ 666006 h 6812607"/>
              <a:gd name="connsiteX15268" fmla="*/ 3047256 w 6682383"/>
              <a:gd name="connsiteY15268" fmla="*/ 666006 h 6812607"/>
              <a:gd name="connsiteX15269" fmla="*/ 3054697 w 6682383"/>
              <a:gd name="connsiteY15269" fmla="*/ 662285 h 6812607"/>
              <a:gd name="connsiteX15270" fmla="*/ 3062139 w 6682383"/>
              <a:gd name="connsiteY15270" fmla="*/ 654843 h 6812607"/>
              <a:gd name="connsiteX15271" fmla="*/ 3080742 w 6682383"/>
              <a:gd name="connsiteY15271" fmla="*/ 643681 h 6812607"/>
              <a:gd name="connsiteX15272" fmla="*/ 3110508 w 6682383"/>
              <a:gd name="connsiteY15272" fmla="*/ 628798 h 6812607"/>
              <a:gd name="connsiteX15273" fmla="*/ 3147715 w 6682383"/>
              <a:gd name="connsiteY15273" fmla="*/ 606474 h 6812607"/>
              <a:gd name="connsiteX15274" fmla="*/ 3207246 w 6682383"/>
              <a:gd name="connsiteY15274" fmla="*/ 576709 h 6812607"/>
              <a:gd name="connsiteX15275" fmla="*/ 3214687 w 6682383"/>
              <a:gd name="connsiteY15275" fmla="*/ 576709 h 6812607"/>
              <a:gd name="connsiteX15276" fmla="*/ 3229571 w 6682383"/>
              <a:gd name="connsiteY15276" fmla="*/ 569267 h 6812607"/>
              <a:gd name="connsiteX15277" fmla="*/ 3244454 w 6682383"/>
              <a:gd name="connsiteY15277" fmla="*/ 561826 h 6812607"/>
              <a:gd name="connsiteX15278" fmla="*/ 3251895 w 6682383"/>
              <a:gd name="connsiteY15278" fmla="*/ 561826 h 6812607"/>
              <a:gd name="connsiteX15279" fmla="*/ 3259336 w 6682383"/>
              <a:gd name="connsiteY15279" fmla="*/ 554384 h 6812607"/>
              <a:gd name="connsiteX15280" fmla="*/ 3266777 w 6682383"/>
              <a:gd name="connsiteY15280" fmla="*/ 546943 h 6812607"/>
              <a:gd name="connsiteX15281" fmla="*/ 3289101 w 6682383"/>
              <a:gd name="connsiteY15281" fmla="*/ 539502 h 6812607"/>
              <a:gd name="connsiteX15282" fmla="*/ 3311426 w 6682383"/>
              <a:gd name="connsiteY15282" fmla="*/ 524619 h 6812607"/>
              <a:gd name="connsiteX15283" fmla="*/ 3318868 w 6682383"/>
              <a:gd name="connsiteY15283" fmla="*/ 517177 h 6812607"/>
              <a:gd name="connsiteX15284" fmla="*/ 3341191 w 6682383"/>
              <a:gd name="connsiteY15284" fmla="*/ 509736 h 6812607"/>
              <a:gd name="connsiteX15285" fmla="*/ 3348633 w 6682383"/>
              <a:gd name="connsiteY15285" fmla="*/ 506015 h 6812607"/>
              <a:gd name="connsiteX15286" fmla="*/ 3356074 w 6682383"/>
              <a:gd name="connsiteY15286" fmla="*/ 502295 h 6812607"/>
              <a:gd name="connsiteX15287" fmla="*/ 3370958 w 6682383"/>
              <a:gd name="connsiteY15287" fmla="*/ 494853 h 6812607"/>
              <a:gd name="connsiteX15288" fmla="*/ 3378398 w 6682383"/>
              <a:gd name="connsiteY15288" fmla="*/ 494853 h 6812607"/>
              <a:gd name="connsiteX15289" fmla="*/ 3385840 w 6682383"/>
              <a:gd name="connsiteY15289" fmla="*/ 494853 h 6812607"/>
              <a:gd name="connsiteX15290" fmla="*/ 3400723 w 6682383"/>
              <a:gd name="connsiteY15290" fmla="*/ 494853 h 6812607"/>
              <a:gd name="connsiteX15291" fmla="*/ 3415605 w 6682383"/>
              <a:gd name="connsiteY15291" fmla="*/ 494853 h 6812607"/>
              <a:gd name="connsiteX15292" fmla="*/ 3423048 w 6682383"/>
              <a:gd name="connsiteY15292" fmla="*/ 494853 h 6812607"/>
              <a:gd name="connsiteX15293" fmla="*/ 3430488 w 6682383"/>
              <a:gd name="connsiteY15293" fmla="*/ 491132 h 6812607"/>
              <a:gd name="connsiteX15294" fmla="*/ 3437930 w 6682383"/>
              <a:gd name="connsiteY15294" fmla="*/ 487412 h 6812607"/>
              <a:gd name="connsiteX15295" fmla="*/ 3460255 w 6682383"/>
              <a:gd name="connsiteY15295" fmla="*/ 479970 h 6812607"/>
              <a:gd name="connsiteX15296" fmla="*/ 3475137 w 6682383"/>
              <a:gd name="connsiteY15296" fmla="*/ 476250 h 6812607"/>
              <a:gd name="connsiteX15297" fmla="*/ 3482578 w 6682383"/>
              <a:gd name="connsiteY15297" fmla="*/ 472529 h 6812607"/>
              <a:gd name="connsiteX15298" fmla="*/ 3493740 w 6682383"/>
              <a:gd name="connsiteY15298" fmla="*/ 465088 h 6812607"/>
              <a:gd name="connsiteX15299" fmla="*/ 3504902 w 6682383"/>
              <a:gd name="connsiteY15299" fmla="*/ 465088 h 6812607"/>
              <a:gd name="connsiteX15300" fmla="*/ 3556992 w 6682383"/>
              <a:gd name="connsiteY15300" fmla="*/ 450205 h 6812607"/>
              <a:gd name="connsiteX15301" fmla="*/ 3579316 w 6682383"/>
              <a:gd name="connsiteY15301" fmla="*/ 442763 h 6812607"/>
              <a:gd name="connsiteX15302" fmla="*/ 3601641 w 6682383"/>
              <a:gd name="connsiteY15302" fmla="*/ 435322 h 6812607"/>
              <a:gd name="connsiteX15303" fmla="*/ 3616523 w 6682383"/>
              <a:gd name="connsiteY15303" fmla="*/ 427881 h 6812607"/>
              <a:gd name="connsiteX15304" fmla="*/ 3601641 w 6682383"/>
              <a:gd name="connsiteY15304" fmla="*/ 420439 h 6812607"/>
              <a:gd name="connsiteX15305" fmla="*/ 3616523 w 6682383"/>
              <a:gd name="connsiteY15305" fmla="*/ 412998 h 6812607"/>
              <a:gd name="connsiteX15306" fmla="*/ 3586758 w 6682383"/>
              <a:gd name="connsiteY15306" fmla="*/ 420439 h 6812607"/>
              <a:gd name="connsiteX15307" fmla="*/ 3575596 w 6682383"/>
              <a:gd name="connsiteY15307" fmla="*/ 424160 h 6812607"/>
              <a:gd name="connsiteX15308" fmla="*/ 3564434 w 6682383"/>
              <a:gd name="connsiteY15308" fmla="*/ 420439 h 6812607"/>
              <a:gd name="connsiteX15309" fmla="*/ 3579316 w 6682383"/>
              <a:gd name="connsiteY15309" fmla="*/ 412998 h 6812607"/>
              <a:gd name="connsiteX15310" fmla="*/ 3594199 w 6682383"/>
              <a:gd name="connsiteY15310" fmla="*/ 405556 h 6812607"/>
              <a:gd name="connsiteX15311" fmla="*/ 3631406 w 6682383"/>
              <a:gd name="connsiteY15311" fmla="*/ 398115 h 6812607"/>
              <a:gd name="connsiteX15312" fmla="*/ 3638848 w 6682383"/>
              <a:gd name="connsiteY15312" fmla="*/ 398115 h 6812607"/>
              <a:gd name="connsiteX15313" fmla="*/ 3631406 w 6682383"/>
              <a:gd name="connsiteY15313" fmla="*/ 412998 h 6812607"/>
              <a:gd name="connsiteX15314" fmla="*/ 3683496 w 6682383"/>
              <a:gd name="connsiteY15314" fmla="*/ 398115 h 6812607"/>
              <a:gd name="connsiteX15315" fmla="*/ 3705820 w 6682383"/>
              <a:gd name="connsiteY15315" fmla="*/ 390673 h 6812607"/>
              <a:gd name="connsiteX15316" fmla="*/ 3765352 w 6682383"/>
              <a:gd name="connsiteY15316" fmla="*/ 368349 h 6812607"/>
              <a:gd name="connsiteX15317" fmla="*/ 3780235 w 6682383"/>
              <a:gd name="connsiteY15317" fmla="*/ 368349 h 6812607"/>
              <a:gd name="connsiteX15318" fmla="*/ 3787676 w 6682383"/>
              <a:gd name="connsiteY15318" fmla="*/ 364629 h 6812607"/>
              <a:gd name="connsiteX15319" fmla="*/ 3787676 w 6682383"/>
              <a:gd name="connsiteY15319" fmla="*/ 360908 h 6812607"/>
              <a:gd name="connsiteX15320" fmla="*/ 3795118 w 6682383"/>
              <a:gd name="connsiteY15320" fmla="*/ 368349 h 6812607"/>
              <a:gd name="connsiteX15321" fmla="*/ 3802559 w 6682383"/>
              <a:gd name="connsiteY15321" fmla="*/ 364629 h 6812607"/>
              <a:gd name="connsiteX15322" fmla="*/ 3824883 w 6682383"/>
              <a:gd name="connsiteY15322" fmla="*/ 360908 h 6812607"/>
              <a:gd name="connsiteX15323" fmla="*/ 3862090 w 6682383"/>
              <a:gd name="connsiteY15323" fmla="*/ 346025 h 6812607"/>
              <a:gd name="connsiteX15324" fmla="*/ 3847207 w 6682383"/>
              <a:gd name="connsiteY15324" fmla="*/ 338584 h 6812607"/>
              <a:gd name="connsiteX15325" fmla="*/ 3832325 w 6682383"/>
              <a:gd name="connsiteY15325" fmla="*/ 338584 h 6812607"/>
              <a:gd name="connsiteX15326" fmla="*/ 3832325 w 6682383"/>
              <a:gd name="connsiteY15326" fmla="*/ 334863 h 6812607"/>
              <a:gd name="connsiteX15327" fmla="*/ 3824883 w 6682383"/>
              <a:gd name="connsiteY15327" fmla="*/ 331142 h 6812607"/>
              <a:gd name="connsiteX15328" fmla="*/ 3832325 w 6682383"/>
              <a:gd name="connsiteY15328" fmla="*/ 323701 h 6812607"/>
              <a:gd name="connsiteX15329" fmla="*/ 3847207 w 6682383"/>
              <a:gd name="connsiteY15329" fmla="*/ 316259 h 6812607"/>
              <a:gd name="connsiteX15330" fmla="*/ 3854648 w 6682383"/>
              <a:gd name="connsiteY15330" fmla="*/ 316259 h 6812607"/>
              <a:gd name="connsiteX15331" fmla="*/ 3869532 w 6682383"/>
              <a:gd name="connsiteY15331" fmla="*/ 316259 h 6812607"/>
              <a:gd name="connsiteX15332" fmla="*/ 3854648 w 6682383"/>
              <a:gd name="connsiteY15332" fmla="*/ 323701 h 6812607"/>
              <a:gd name="connsiteX15333" fmla="*/ 3847207 w 6682383"/>
              <a:gd name="connsiteY15333" fmla="*/ 331142 h 6812607"/>
              <a:gd name="connsiteX15334" fmla="*/ 3858370 w 6682383"/>
              <a:gd name="connsiteY15334" fmla="*/ 327422 h 6812607"/>
              <a:gd name="connsiteX15335" fmla="*/ 3862090 w 6682383"/>
              <a:gd name="connsiteY15335" fmla="*/ 323701 h 6812607"/>
              <a:gd name="connsiteX15336" fmla="*/ 3884415 w 6682383"/>
              <a:gd name="connsiteY15336" fmla="*/ 316259 h 6812607"/>
              <a:gd name="connsiteX15337" fmla="*/ 3910460 w 6682383"/>
              <a:gd name="connsiteY15337" fmla="*/ 312539 h 6812607"/>
              <a:gd name="connsiteX15338" fmla="*/ 3929063 w 6682383"/>
              <a:gd name="connsiteY15338" fmla="*/ 308818 h 6812607"/>
              <a:gd name="connsiteX15339" fmla="*/ 3936504 w 6682383"/>
              <a:gd name="connsiteY15339" fmla="*/ 308818 h 6812607"/>
              <a:gd name="connsiteX15340" fmla="*/ 3943945 w 6682383"/>
              <a:gd name="connsiteY15340" fmla="*/ 301377 h 6812607"/>
              <a:gd name="connsiteX15341" fmla="*/ 3951387 w 6682383"/>
              <a:gd name="connsiteY15341" fmla="*/ 308818 h 6812607"/>
              <a:gd name="connsiteX15342" fmla="*/ 3936504 w 6682383"/>
              <a:gd name="connsiteY15342" fmla="*/ 316259 h 6812607"/>
              <a:gd name="connsiteX15343" fmla="*/ 3951387 w 6682383"/>
              <a:gd name="connsiteY15343" fmla="*/ 316259 h 6812607"/>
              <a:gd name="connsiteX15344" fmla="*/ 3951387 w 6682383"/>
              <a:gd name="connsiteY15344" fmla="*/ 308818 h 6812607"/>
              <a:gd name="connsiteX15345" fmla="*/ 3958829 w 6682383"/>
              <a:gd name="connsiteY15345" fmla="*/ 301377 h 6812607"/>
              <a:gd name="connsiteX15346" fmla="*/ 3966270 w 6682383"/>
              <a:gd name="connsiteY15346" fmla="*/ 301377 h 6812607"/>
              <a:gd name="connsiteX15347" fmla="*/ 3973711 w 6682383"/>
              <a:gd name="connsiteY15347" fmla="*/ 301377 h 6812607"/>
              <a:gd name="connsiteX15348" fmla="*/ 3977432 w 6682383"/>
              <a:gd name="connsiteY15348" fmla="*/ 293935 h 6812607"/>
              <a:gd name="connsiteX15349" fmla="*/ 4892724 w 6682383"/>
              <a:gd name="connsiteY15349" fmla="*/ 279052 h 6812607"/>
              <a:gd name="connsiteX15350" fmla="*/ 4885283 w 6682383"/>
              <a:gd name="connsiteY15350" fmla="*/ 282773 h 6812607"/>
              <a:gd name="connsiteX15351" fmla="*/ 4885283 w 6682383"/>
              <a:gd name="connsiteY15351" fmla="*/ 293935 h 6812607"/>
              <a:gd name="connsiteX15352" fmla="*/ 4896445 w 6682383"/>
              <a:gd name="connsiteY15352" fmla="*/ 301377 h 6812607"/>
              <a:gd name="connsiteX15353" fmla="*/ 4900166 w 6682383"/>
              <a:gd name="connsiteY15353" fmla="*/ 290214 h 6812607"/>
              <a:gd name="connsiteX15354" fmla="*/ 4892724 w 6682383"/>
              <a:gd name="connsiteY15354" fmla="*/ 279052 h 6812607"/>
              <a:gd name="connsiteX15355" fmla="*/ 4427636 w 6682383"/>
              <a:gd name="connsiteY15355" fmla="*/ 279052 h 6812607"/>
              <a:gd name="connsiteX15356" fmla="*/ 4409033 w 6682383"/>
              <a:gd name="connsiteY15356" fmla="*/ 282773 h 6812607"/>
              <a:gd name="connsiteX15357" fmla="*/ 4397871 w 6682383"/>
              <a:gd name="connsiteY15357" fmla="*/ 286494 h 6812607"/>
              <a:gd name="connsiteX15358" fmla="*/ 4435078 w 6682383"/>
              <a:gd name="connsiteY15358" fmla="*/ 286494 h 6812607"/>
              <a:gd name="connsiteX15359" fmla="*/ 4442519 w 6682383"/>
              <a:gd name="connsiteY15359" fmla="*/ 279052 h 6812607"/>
              <a:gd name="connsiteX15360" fmla="*/ 3943945 w 6682383"/>
              <a:gd name="connsiteY15360" fmla="*/ 279052 h 6812607"/>
              <a:gd name="connsiteX15361" fmla="*/ 3943945 w 6682383"/>
              <a:gd name="connsiteY15361" fmla="*/ 293935 h 6812607"/>
              <a:gd name="connsiteX15362" fmla="*/ 3914180 w 6682383"/>
              <a:gd name="connsiteY15362" fmla="*/ 301377 h 6812607"/>
              <a:gd name="connsiteX15363" fmla="*/ 3899297 w 6682383"/>
              <a:gd name="connsiteY15363" fmla="*/ 301377 h 6812607"/>
              <a:gd name="connsiteX15364" fmla="*/ 3906738 w 6682383"/>
              <a:gd name="connsiteY15364" fmla="*/ 293935 h 6812607"/>
              <a:gd name="connsiteX15365" fmla="*/ 3910460 w 6682383"/>
              <a:gd name="connsiteY15365" fmla="*/ 286494 h 6812607"/>
              <a:gd name="connsiteX15366" fmla="*/ 3921622 w 6682383"/>
              <a:gd name="connsiteY15366" fmla="*/ 286494 h 6812607"/>
              <a:gd name="connsiteX15367" fmla="*/ 3943945 w 6682383"/>
              <a:gd name="connsiteY15367" fmla="*/ 279052 h 6812607"/>
              <a:gd name="connsiteX15368" fmla="*/ 3808140 w 6682383"/>
              <a:gd name="connsiteY15368" fmla="*/ 275332 h 6812607"/>
              <a:gd name="connsiteX15369" fmla="*/ 3810000 w 6682383"/>
              <a:gd name="connsiteY15369" fmla="*/ 279052 h 6812607"/>
              <a:gd name="connsiteX15370" fmla="*/ 3802559 w 6682383"/>
              <a:gd name="connsiteY15370" fmla="*/ 279052 h 6812607"/>
              <a:gd name="connsiteX15371" fmla="*/ 3808140 w 6682383"/>
              <a:gd name="connsiteY15371" fmla="*/ 275332 h 6812607"/>
              <a:gd name="connsiteX15372" fmla="*/ 5912197 w 6682383"/>
              <a:gd name="connsiteY15372" fmla="*/ 271611 h 6812607"/>
              <a:gd name="connsiteX15373" fmla="*/ 5915918 w 6682383"/>
              <a:gd name="connsiteY15373" fmla="*/ 279052 h 6812607"/>
              <a:gd name="connsiteX15374" fmla="*/ 5912197 w 6682383"/>
              <a:gd name="connsiteY15374" fmla="*/ 279052 h 6812607"/>
              <a:gd name="connsiteX15375" fmla="*/ 5908476 w 6682383"/>
              <a:gd name="connsiteY15375" fmla="*/ 279052 h 6812607"/>
              <a:gd name="connsiteX15376" fmla="*/ 5912197 w 6682383"/>
              <a:gd name="connsiteY15376" fmla="*/ 271611 h 6812607"/>
              <a:gd name="connsiteX15377" fmla="*/ 4449961 w 6682383"/>
              <a:gd name="connsiteY15377" fmla="*/ 271611 h 6812607"/>
              <a:gd name="connsiteX15378" fmla="*/ 4449961 w 6682383"/>
              <a:gd name="connsiteY15378" fmla="*/ 279052 h 6812607"/>
              <a:gd name="connsiteX15379" fmla="*/ 4457402 w 6682383"/>
              <a:gd name="connsiteY15379" fmla="*/ 271611 h 6812607"/>
              <a:gd name="connsiteX15380" fmla="*/ 4338340 w 6682383"/>
              <a:gd name="connsiteY15380" fmla="*/ 271611 h 6812607"/>
              <a:gd name="connsiteX15381" fmla="*/ 4330898 w 6682383"/>
              <a:gd name="connsiteY15381" fmla="*/ 286494 h 6812607"/>
              <a:gd name="connsiteX15382" fmla="*/ 4323457 w 6682383"/>
              <a:gd name="connsiteY15382" fmla="*/ 286494 h 6812607"/>
              <a:gd name="connsiteX15383" fmla="*/ 4323457 w 6682383"/>
              <a:gd name="connsiteY15383" fmla="*/ 293935 h 6812607"/>
              <a:gd name="connsiteX15384" fmla="*/ 4330898 w 6682383"/>
              <a:gd name="connsiteY15384" fmla="*/ 286494 h 6812607"/>
              <a:gd name="connsiteX15385" fmla="*/ 4368105 w 6682383"/>
              <a:gd name="connsiteY15385" fmla="*/ 293935 h 6812607"/>
              <a:gd name="connsiteX15386" fmla="*/ 4368105 w 6682383"/>
              <a:gd name="connsiteY15386" fmla="*/ 286494 h 6812607"/>
              <a:gd name="connsiteX15387" fmla="*/ 4371826 w 6682383"/>
              <a:gd name="connsiteY15387" fmla="*/ 275332 h 6812607"/>
              <a:gd name="connsiteX15388" fmla="*/ 4375547 w 6682383"/>
              <a:gd name="connsiteY15388" fmla="*/ 271611 h 6812607"/>
              <a:gd name="connsiteX15389" fmla="*/ 4360664 w 6682383"/>
              <a:gd name="connsiteY15389" fmla="*/ 271611 h 6812607"/>
              <a:gd name="connsiteX15390" fmla="*/ 4360664 w 6682383"/>
              <a:gd name="connsiteY15390" fmla="*/ 279052 h 6812607"/>
              <a:gd name="connsiteX15391" fmla="*/ 4353223 w 6682383"/>
              <a:gd name="connsiteY15391" fmla="*/ 279052 h 6812607"/>
              <a:gd name="connsiteX15392" fmla="*/ 4345781 w 6682383"/>
              <a:gd name="connsiteY15392" fmla="*/ 279052 h 6812607"/>
              <a:gd name="connsiteX15393" fmla="*/ 4345781 w 6682383"/>
              <a:gd name="connsiteY15393" fmla="*/ 275332 h 6812607"/>
              <a:gd name="connsiteX15394" fmla="*/ 4338340 w 6682383"/>
              <a:gd name="connsiteY15394" fmla="*/ 271611 h 6812607"/>
              <a:gd name="connsiteX15395" fmla="*/ 3690938 w 6682383"/>
              <a:gd name="connsiteY15395" fmla="*/ 271611 h 6812607"/>
              <a:gd name="connsiteX15396" fmla="*/ 3698379 w 6682383"/>
              <a:gd name="connsiteY15396" fmla="*/ 271611 h 6812607"/>
              <a:gd name="connsiteX15397" fmla="*/ 3705820 w 6682383"/>
              <a:gd name="connsiteY15397" fmla="*/ 279052 h 6812607"/>
              <a:gd name="connsiteX15398" fmla="*/ 3705820 w 6682383"/>
              <a:gd name="connsiteY15398" fmla="*/ 286494 h 6812607"/>
              <a:gd name="connsiteX15399" fmla="*/ 3713262 w 6682383"/>
              <a:gd name="connsiteY15399" fmla="*/ 286494 h 6812607"/>
              <a:gd name="connsiteX15400" fmla="*/ 3698379 w 6682383"/>
              <a:gd name="connsiteY15400" fmla="*/ 293935 h 6812607"/>
              <a:gd name="connsiteX15401" fmla="*/ 3683496 w 6682383"/>
              <a:gd name="connsiteY15401" fmla="*/ 293935 h 6812607"/>
              <a:gd name="connsiteX15402" fmla="*/ 3690938 w 6682383"/>
              <a:gd name="connsiteY15402" fmla="*/ 286494 h 6812607"/>
              <a:gd name="connsiteX15403" fmla="*/ 3690938 w 6682383"/>
              <a:gd name="connsiteY15403" fmla="*/ 279052 h 6812607"/>
              <a:gd name="connsiteX15404" fmla="*/ 3690938 w 6682383"/>
              <a:gd name="connsiteY15404" fmla="*/ 271611 h 6812607"/>
              <a:gd name="connsiteX15405" fmla="*/ 4257563 w 6682383"/>
              <a:gd name="connsiteY15405" fmla="*/ 259909 h 6812607"/>
              <a:gd name="connsiteX15406" fmla="*/ 4249043 w 6682383"/>
              <a:gd name="connsiteY15406" fmla="*/ 264170 h 6812607"/>
              <a:gd name="connsiteX15407" fmla="*/ 4256484 w 6682383"/>
              <a:gd name="connsiteY15407" fmla="*/ 260449 h 6812607"/>
              <a:gd name="connsiteX15408" fmla="*/ 4442519 w 6682383"/>
              <a:gd name="connsiteY15408" fmla="*/ 256728 h 6812607"/>
              <a:gd name="connsiteX15409" fmla="*/ 4442519 w 6682383"/>
              <a:gd name="connsiteY15409" fmla="*/ 264170 h 6812607"/>
              <a:gd name="connsiteX15410" fmla="*/ 4449961 w 6682383"/>
              <a:gd name="connsiteY15410" fmla="*/ 264170 h 6812607"/>
              <a:gd name="connsiteX15411" fmla="*/ 4442519 w 6682383"/>
              <a:gd name="connsiteY15411" fmla="*/ 256728 h 6812607"/>
              <a:gd name="connsiteX15412" fmla="*/ 5834062 w 6682383"/>
              <a:gd name="connsiteY15412" fmla="*/ 249287 h 6812607"/>
              <a:gd name="connsiteX15413" fmla="*/ 5841504 w 6682383"/>
              <a:gd name="connsiteY15413" fmla="*/ 253007 h 6812607"/>
              <a:gd name="connsiteX15414" fmla="*/ 5834062 w 6682383"/>
              <a:gd name="connsiteY15414" fmla="*/ 256728 h 6812607"/>
              <a:gd name="connsiteX15415" fmla="*/ 5052715 w 6682383"/>
              <a:gd name="connsiteY15415" fmla="*/ 249287 h 6812607"/>
              <a:gd name="connsiteX15416" fmla="*/ 5048994 w 6682383"/>
              <a:gd name="connsiteY15416" fmla="*/ 253007 h 6812607"/>
              <a:gd name="connsiteX15417" fmla="*/ 5048994 w 6682383"/>
              <a:gd name="connsiteY15417" fmla="*/ 256728 h 6812607"/>
              <a:gd name="connsiteX15418" fmla="*/ 5052715 w 6682383"/>
              <a:gd name="connsiteY15418" fmla="*/ 256728 h 6812607"/>
              <a:gd name="connsiteX15419" fmla="*/ 5060156 w 6682383"/>
              <a:gd name="connsiteY15419" fmla="*/ 249287 h 6812607"/>
              <a:gd name="connsiteX15420" fmla="*/ 5052715 w 6682383"/>
              <a:gd name="connsiteY15420" fmla="*/ 249287 h 6812607"/>
              <a:gd name="connsiteX15421" fmla="*/ 5022949 w 6682383"/>
              <a:gd name="connsiteY15421" fmla="*/ 249287 h 6812607"/>
              <a:gd name="connsiteX15422" fmla="*/ 5030390 w 6682383"/>
              <a:gd name="connsiteY15422" fmla="*/ 256728 h 6812607"/>
              <a:gd name="connsiteX15423" fmla="*/ 5030390 w 6682383"/>
              <a:gd name="connsiteY15423" fmla="*/ 249287 h 6812607"/>
              <a:gd name="connsiteX15424" fmla="*/ 4993183 w 6682383"/>
              <a:gd name="connsiteY15424" fmla="*/ 249287 h 6812607"/>
              <a:gd name="connsiteX15425" fmla="*/ 5000625 w 6682383"/>
              <a:gd name="connsiteY15425" fmla="*/ 256728 h 6812607"/>
              <a:gd name="connsiteX15426" fmla="*/ 5008066 w 6682383"/>
              <a:gd name="connsiteY15426" fmla="*/ 256728 h 6812607"/>
              <a:gd name="connsiteX15427" fmla="*/ 5008066 w 6682383"/>
              <a:gd name="connsiteY15427" fmla="*/ 249287 h 6812607"/>
              <a:gd name="connsiteX15428" fmla="*/ 5000625 w 6682383"/>
              <a:gd name="connsiteY15428" fmla="*/ 249287 h 6812607"/>
              <a:gd name="connsiteX15429" fmla="*/ 4985742 w 6682383"/>
              <a:gd name="connsiteY15429" fmla="*/ 249287 h 6812607"/>
              <a:gd name="connsiteX15430" fmla="*/ 4978301 w 6682383"/>
              <a:gd name="connsiteY15430" fmla="*/ 264170 h 6812607"/>
              <a:gd name="connsiteX15431" fmla="*/ 4985742 w 6682383"/>
              <a:gd name="connsiteY15431" fmla="*/ 264170 h 6812607"/>
              <a:gd name="connsiteX15432" fmla="*/ 4085332 w 6682383"/>
              <a:gd name="connsiteY15432" fmla="*/ 249287 h 6812607"/>
              <a:gd name="connsiteX15433" fmla="*/ 4077891 w 6682383"/>
              <a:gd name="connsiteY15433" fmla="*/ 256728 h 6812607"/>
              <a:gd name="connsiteX15434" fmla="*/ 4074170 w 6682383"/>
              <a:gd name="connsiteY15434" fmla="*/ 267890 h 6812607"/>
              <a:gd name="connsiteX15435" fmla="*/ 4070449 w 6682383"/>
              <a:gd name="connsiteY15435" fmla="*/ 271611 h 6812607"/>
              <a:gd name="connsiteX15436" fmla="*/ 4063008 w 6682383"/>
              <a:gd name="connsiteY15436" fmla="*/ 286494 h 6812607"/>
              <a:gd name="connsiteX15437" fmla="*/ 4074170 w 6682383"/>
              <a:gd name="connsiteY15437" fmla="*/ 290214 h 6812607"/>
              <a:gd name="connsiteX15438" fmla="*/ 4077891 w 6682383"/>
              <a:gd name="connsiteY15438" fmla="*/ 279052 h 6812607"/>
              <a:gd name="connsiteX15439" fmla="*/ 4085332 w 6682383"/>
              <a:gd name="connsiteY15439" fmla="*/ 279052 h 6812607"/>
              <a:gd name="connsiteX15440" fmla="*/ 4092773 w 6682383"/>
              <a:gd name="connsiteY15440" fmla="*/ 279052 h 6812607"/>
              <a:gd name="connsiteX15441" fmla="*/ 4107656 w 6682383"/>
              <a:gd name="connsiteY15441" fmla="*/ 271611 h 6812607"/>
              <a:gd name="connsiteX15442" fmla="*/ 4115098 w 6682383"/>
              <a:gd name="connsiteY15442" fmla="*/ 271611 h 6812607"/>
              <a:gd name="connsiteX15443" fmla="*/ 4122539 w 6682383"/>
              <a:gd name="connsiteY15443" fmla="*/ 286494 h 6812607"/>
              <a:gd name="connsiteX15444" fmla="*/ 4115098 w 6682383"/>
              <a:gd name="connsiteY15444" fmla="*/ 293935 h 6812607"/>
              <a:gd name="connsiteX15445" fmla="*/ 4107656 w 6682383"/>
              <a:gd name="connsiteY15445" fmla="*/ 286494 h 6812607"/>
              <a:gd name="connsiteX15446" fmla="*/ 4100215 w 6682383"/>
              <a:gd name="connsiteY15446" fmla="*/ 293935 h 6812607"/>
              <a:gd name="connsiteX15447" fmla="*/ 4096494 w 6682383"/>
              <a:gd name="connsiteY15447" fmla="*/ 293935 h 6812607"/>
              <a:gd name="connsiteX15448" fmla="*/ 4085332 w 6682383"/>
              <a:gd name="connsiteY15448" fmla="*/ 301377 h 6812607"/>
              <a:gd name="connsiteX15449" fmla="*/ 4070449 w 6682383"/>
              <a:gd name="connsiteY15449" fmla="*/ 301377 h 6812607"/>
              <a:gd name="connsiteX15450" fmla="*/ 4055566 w 6682383"/>
              <a:gd name="connsiteY15450" fmla="*/ 301377 h 6812607"/>
              <a:gd name="connsiteX15451" fmla="*/ 4048125 w 6682383"/>
              <a:gd name="connsiteY15451" fmla="*/ 293935 h 6812607"/>
              <a:gd name="connsiteX15452" fmla="*/ 4051846 w 6682383"/>
              <a:gd name="connsiteY15452" fmla="*/ 282773 h 6812607"/>
              <a:gd name="connsiteX15453" fmla="*/ 4055566 w 6682383"/>
              <a:gd name="connsiteY15453" fmla="*/ 271611 h 6812607"/>
              <a:gd name="connsiteX15454" fmla="*/ 4010918 w 6682383"/>
              <a:gd name="connsiteY15454" fmla="*/ 271611 h 6812607"/>
              <a:gd name="connsiteX15455" fmla="*/ 3988594 w 6682383"/>
              <a:gd name="connsiteY15455" fmla="*/ 279052 h 6812607"/>
              <a:gd name="connsiteX15456" fmla="*/ 3992314 w 6682383"/>
              <a:gd name="connsiteY15456" fmla="*/ 271611 h 6812607"/>
              <a:gd name="connsiteX15457" fmla="*/ 4007197 w 6682383"/>
              <a:gd name="connsiteY15457" fmla="*/ 267890 h 6812607"/>
              <a:gd name="connsiteX15458" fmla="*/ 4040684 w 6682383"/>
              <a:gd name="connsiteY15458" fmla="*/ 256728 h 6812607"/>
              <a:gd name="connsiteX15459" fmla="*/ 5848945 w 6682383"/>
              <a:gd name="connsiteY15459" fmla="*/ 241845 h 6812607"/>
              <a:gd name="connsiteX15460" fmla="*/ 5871269 w 6682383"/>
              <a:gd name="connsiteY15460" fmla="*/ 249287 h 6812607"/>
              <a:gd name="connsiteX15461" fmla="*/ 5874990 w 6682383"/>
              <a:gd name="connsiteY15461" fmla="*/ 256728 h 6812607"/>
              <a:gd name="connsiteX15462" fmla="*/ 5878711 w 6682383"/>
              <a:gd name="connsiteY15462" fmla="*/ 256728 h 6812607"/>
              <a:gd name="connsiteX15463" fmla="*/ 5886152 w 6682383"/>
              <a:gd name="connsiteY15463" fmla="*/ 260449 h 6812607"/>
              <a:gd name="connsiteX15464" fmla="*/ 5886152 w 6682383"/>
              <a:gd name="connsiteY15464" fmla="*/ 267890 h 6812607"/>
              <a:gd name="connsiteX15465" fmla="*/ 5878711 w 6682383"/>
              <a:gd name="connsiteY15465" fmla="*/ 271611 h 6812607"/>
              <a:gd name="connsiteX15466" fmla="*/ 5863828 w 6682383"/>
              <a:gd name="connsiteY15466" fmla="*/ 264170 h 6812607"/>
              <a:gd name="connsiteX15467" fmla="*/ 5852666 w 6682383"/>
              <a:gd name="connsiteY15467" fmla="*/ 260449 h 6812607"/>
              <a:gd name="connsiteX15468" fmla="*/ 5841504 w 6682383"/>
              <a:gd name="connsiteY15468" fmla="*/ 249287 h 6812607"/>
              <a:gd name="connsiteX15469" fmla="*/ 5811738 w 6682383"/>
              <a:gd name="connsiteY15469" fmla="*/ 241845 h 6812607"/>
              <a:gd name="connsiteX15470" fmla="*/ 5819179 w 6682383"/>
              <a:gd name="connsiteY15470" fmla="*/ 241845 h 6812607"/>
              <a:gd name="connsiteX15471" fmla="*/ 5811738 w 6682383"/>
              <a:gd name="connsiteY15471" fmla="*/ 249287 h 6812607"/>
              <a:gd name="connsiteX15472" fmla="*/ 5804297 w 6682383"/>
              <a:gd name="connsiteY15472" fmla="*/ 249287 h 6812607"/>
              <a:gd name="connsiteX15473" fmla="*/ 5811738 w 6682383"/>
              <a:gd name="connsiteY15473" fmla="*/ 241845 h 6812607"/>
              <a:gd name="connsiteX15474" fmla="*/ 5447109 w 6682383"/>
              <a:gd name="connsiteY15474" fmla="*/ 241845 h 6812607"/>
              <a:gd name="connsiteX15475" fmla="*/ 5454551 w 6682383"/>
              <a:gd name="connsiteY15475" fmla="*/ 249287 h 6812607"/>
              <a:gd name="connsiteX15476" fmla="*/ 5447109 w 6682383"/>
              <a:gd name="connsiteY15476" fmla="*/ 249287 h 6812607"/>
              <a:gd name="connsiteX15477" fmla="*/ 5447109 w 6682383"/>
              <a:gd name="connsiteY15477" fmla="*/ 241845 h 6812607"/>
              <a:gd name="connsiteX15478" fmla="*/ 3914180 w 6682383"/>
              <a:gd name="connsiteY15478" fmla="*/ 241845 h 6812607"/>
              <a:gd name="connsiteX15479" fmla="*/ 3921622 w 6682383"/>
              <a:gd name="connsiteY15479" fmla="*/ 249287 h 6812607"/>
              <a:gd name="connsiteX15480" fmla="*/ 3914180 w 6682383"/>
              <a:gd name="connsiteY15480" fmla="*/ 249287 h 6812607"/>
              <a:gd name="connsiteX15481" fmla="*/ 5863828 w 6682383"/>
              <a:gd name="connsiteY15481" fmla="*/ 234404 h 6812607"/>
              <a:gd name="connsiteX15482" fmla="*/ 5878711 w 6682383"/>
              <a:gd name="connsiteY15482" fmla="*/ 241845 h 6812607"/>
              <a:gd name="connsiteX15483" fmla="*/ 5871269 w 6682383"/>
              <a:gd name="connsiteY15483" fmla="*/ 241845 h 6812607"/>
              <a:gd name="connsiteX15484" fmla="*/ 4799707 w 6682383"/>
              <a:gd name="connsiteY15484" fmla="*/ 234404 h 6812607"/>
              <a:gd name="connsiteX15485" fmla="*/ 4792265 w 6682383"/>
              <a:gd name="connsiteY15485" fmla="*/ 241845 h 6812607"/>
              <a:gd name="connsiteX15486" fmla="*/ 4803427 w 6682383"/>
              <a:gd name="connsiteY15486" fmla="*/ 241845 h 6812607"/>
              <a:gd name="connsiteX15487" fmla="*/ 4807148 w 6682383"/>
              <a:gd name="connsiteY15487" fmla="*/ 241845 h 6812607"/>
              <a:gd name="connsiteX15488" fmla="*/ 4814590 w 6682383"/>
              <a:gd name="connsiteY15488" fmla="*/ 249287 h 6812607"/>
              <a:gd name="connsiteX15489" fmla="*/ 4822031 w 6682383"/>
              <a:gd name="connsiteY15489" fmla="*/ 241845 h 6812607"/>
              <a:gd name="connsiteX15490" fmla="*/ 4836914 w 6682383"/>
              <a:gd name="connsiteY15490" fmla="*/ 234404 h 6812607"/>
              <a:gd name="connsiteX15491" fmla="*/ 4829472 w 6682383"/>
              <a:gd name="connsiteY15491" fmla="*/ 234404 h 6812607"/>
              <a:gd name="connsiteX15492" fmla="*/ 4818310 w 6682383"/>
              <a:gd name="connsiteY15492" fmla="*/ 234404 h 6812607"/>
              <a:gd name="connsiteX15493" fmla="*/ 4799707 w 6682383"/>
              <a:gd name="connsiteY15493" fmla="*/ 234404 h 6812607"/>
              <a:gd name="connsiteX15494" fmla="*/ 3876973 w 6682383"/>
              <a:gd name="connsiteY15494" fmla="*/ 234404 h 6812607"/>
              <a:gd name="connsiteX15495" fmla="*/ 3884415 w 6682383"/>
              <a:gd name="connsiteY15495" fmla="*/ 234404 h 6812607"/>
              <a:gd name="connsiteX15496" fmla="*/ 3891855 w 6682383"/>
              <a:gd name="connsiteY15496" fmla="*/ 234404 h 6812607"/>
              <a:gd name="connsiteX15497" fmla="*/ 3888135 w 6682383"/>
              <a:gd name="connsiteY15497" fmla="*/ 241845 h 6812607"/>
              <a:gd name="connsiteX15498" fmla="*/ 3884415 w 6682383"/>
              <a:gd name="connsiteY15498" fmla="*/ 249287 h 6812607"/>
              <a:gd name="connsiteX15499" fmla="*/ 3876973 w 6682383"/>
              <a:gd name="connsiteY15499" fmla="*/ 249287 h 6812607"/>
              <a:gd name="connsiteX15500" fmla="*/ 3876973 w 6682383"/>
              <a:gd name="connsiteY15500" fmla="*/ 245566 h 6812607"/>
              <a:gd name="connsiteX15501" fmla="*/ 3876973 w 6682383"/>
              <a:gd name="connsiteY15501" fmla="*/ 234404 h 6812607"/>
              <a:gd name="connsiteX15502" fmla="*/ 5432226 w 6682383"/>
              <a:gd name="connsiteY15502" fmla="*/ 226963 h 6812607"/>
              <a:gd name="connsiteX15503" fmla="*/ 5439668 w 6682383"/>
              <a:gd name="connsiteY15503" fmla="*/ 230683 h 6812607"/>
              <a:gd name="connsiteX15504" fmla="*/ 5454551 w 6682383"/>
              <a:gd name="connsiteY15504" fmla="*/ 230683 h 6812607"/>
              <a:gd name="connsiteX15505" fmla="*/ 5461992 w 6682383"/>
              <a:gd name="connsiteY15505" fmla="*/ 234404 h 6812607"/>
              <a:gd name="connsiteX15506" fmla="*/ 5458271 w 6682383"/>
              <a:gd name="connsiteY15506" fmla="*/ 241845 h 6812607"/>
              <a:gd name="connsiteX15507" fmla="*/ 5454551 w 6682383"/>
              <a:gd name="connsiteY15507" fmla="*/ 241845 h 6812607"/>
              <a:gd name="connsiteX15508" fmla="*/ 5448039 w 6682383"/>
              <a:gd name="connsiteY15508" fmla="*/ 241845 h 6812607"/>
              <a:gd name="connsiteX15509" fmla="*/ 5447109 w 6682383"/>
              <a:gd name="connsiteY15509" fmla="*/ 241845 h 6812607"/>
              <a:gd name="connsiteX15510" fmla="*/ 5443388 w 6682383"/>
              <a:gd name="connsiteY15510" fmla="*/ 241845 h 6812607"/>
              <a:gd name="connsiteX15511" fmla="*/ 5439668 w 6682383"/>
              <a:gd name="connsiteY15511" fmla="*/ 241845 h 6812607"/>
              <a:gd name="connsiteX15512" fmla="*/ 5432226 w 6682383"/>
              <a:gd name="connsiteY15512" fmla="*/ 241845 h 6812607"/>
              <a:gd name="connsiteX15513" fmla="*/ 5432226 w 6682383"/>
              <a:gd name="connsiteY15513" fmla="*/ 226963 h 6812607"/>
              <a:gd name="connsiteX15514" fmla="*/ 4866679 w 6682383"/>
              <a:gd name="connsiteY15514" fmla="*/ 226963 h 6812607"/>
              <a:gd name="connsiteX15515" fmla="*/ 4881562 w 6682383"/>
              <a:gd name="connsiteY15515" fmla="*/ 234404 h 6812607"/>
              <a:gd name="connsiteX15516" fmla="*/ 4889004 w 6682383"/>
              <a:gd name="connsiteY15516" fmla="*/ 226963 h 6812607"/>
              <a:gd name="connsiteX15517" fmla="*/ 4866679 w 6682383"/>
              <a:gd name="connsiteY15517" fmla="*/ 226963 h 6812607"/>
              <a:gd name="connsiteX15518" fmla="*/ 4182070 w 6682383"/>
              <a:gd name="connsiteY15518" fmla="*/ 226963 h 6812607"/>
              <a:gd name="connsiteX15519" fmla="*/ 4167188 w 6682383"/>
              <a:gd name="connsiteY15519" fmla="*/ 234404 h 6812607"/>
              <a:gd name="connsiteX15520" fmla="*/ 4148584 w 6682383"/>
              <a:gd name="connsiteY15520" fmla="*/ 238125 h 6812607"/>
              <a:gd name="connsiteX15521" fmla="*/ 4122539 w 6682383"/>
              <a:gd name="connsiteY15521" fmla="*/ 241845 h 6812607"/>
              <a:gd name="connsiteX15522" fmla="*/ 4100215 w 6682383"/>
              <a:gd name="connsiteY15522" fmla="*/ 249287 h 6812607"/>
              <a:gd name="connsiteX15523" fmla="*/ 4100215 w 6682383"/>
              <a:gd name="connsiteY15523" fmla="*/ 241845 h 6812607"/>
              <a:gd name="connsiteX15524" fmla="*/ 3828604 w 6682383"/>
              <a:gd name="connsiteY15524" fmla="*/ 226963 h 6812607"/>
              <a:gd name="connsiteX15525" fmla="*/ 3832325 w 6682383"/>
              <a:gd name="connsiteY15525" fmla="*/ 226963 h 6812607"/>
              <a:gd name="connsiteX15526" fmla="*/ 3839766 w 6682383"/>
              <a:gd name="connsiteY15526" fmla="*/ 234404 h 6812607"/>
              <a:gd name="connsiteX15527" fmla="*/ 3832325 w 6682383"/>
              <a:gd name="connsiteY15527" fmla="*/ 234404 h 6812607"/>
              <a:gd name="connsiteX15528" fmla="*/ 3824883 w 6682383"/>
              <a:gd name="connsiteY15528" fmla="*/ 234404 h 6812607"/>
              <a:gd name="connsiteX15529" fmla="*/ 3828604 w 6682383"/>
              <a:gd name="connsiteY15529" fmla="*/ 226963 h 6812607"/>
              <a:gd name="connsiteX15530" fmla="*/ 5186660 w 6682383"/>
              <a:gd name="connsiteY15530" fmla="*/ 219521 h 6812607"/>
              <a:gd name="connsiteX15531" fmla="*/ 5186660 w 6682383"/>
              <a:gd name="connsiteY15531" fmla="*/ 226963 h 6812607"/>
              <a:gd name="connsiteX15532" fmla="*/ 5194101 w 6682383"/>
              <a:gd name="connsiteY15532" fmla="*/ 226963 h 6812607"/>
              <a:gd name="connsiteX15533" fmla="*/ 4502051 w 6682383"/>
              <a:gd name="connsiteY15533" fmla="*/ 219521 h 6812607"/>
              <a:gd name="connsiteX15534" fmla="*/ 4509492 w 6682383"/>
              <a:gd name="connsiteY15534" fmla="*/ 226963 h 6812607"/>
              <a:gd name="connsiteX15535" fmla="*/ 4513720 w 6682383"/>
              <a:gd name="connsiteY15535" fmla="*/ 227301 h 6812607"/>
              <a:gd name="connsiteX15536" fmla="*/ 5417343 w 6682383"/>
              <a:gd name="connsiteY15536" fmla="*/ 212080 h 6812607"/>
              <a:gd name="connsiteX15537" fmla="*/ 5424785 w 6682383"/>
              <a:gd name="connsiteY15537" fmla="*/ 212080 h 6812607"/>
              <a:gd name="connsiteX15538" fmla="*/ 5424785 w 6682383"/>
              <a:gd name="connsiteY15538" fmla="*/ 215800 h 6812607"/>
              <a:gd name="connsiteX15539" fmla="*/ 5424785 w 6682383"/>
              <a:gd name="connsiteY15539" fmla="*/ 219521 h 6812607"/>
              <a:gd name="connsiteX15540" fmla="*/ 5421064 w 6682383"/>
              <a:gd name="connsiteY15540" fmla="*/ 215800 h 6812607"/>
              <a:gd name="connsiteX15541" fmla="*/ 5417343 w 6682383"/>
              <a:gd name="connsiteY15541" fmla="*/ 212080 h 6812607"/>
              <a:gd name="connsiteX15542" fmla="*/ 4531816 w 6682383"/>
              <a:gd name="connsiteY15542" fmla="*/ 208359 h 6812607"/>
              <a:gd name="connsiteX15543" fmla="*/ 4531816 w 6682383"/>
              <a:gd name="connsiteY15543" fmla="*/ 212080 h 6812607"/>
              <a:gd name="connsiteX15544" fmla="*/ 4528715 w 6682383"/>
              <a:gd name="connsiteY15544" fmla="*/ 211305 h 6812607"/>
              <a:gd name="connsiteX15545" fmla="*/ 4529026 w 6682383"/>
              <a:gd name="connsiteY15545" fmla="*/ 210452 h 6812607"/>
              <a:gd name="connsiteX15546" fmla="*/ 4531816 w 6682383"/>
              <a:gd name="connsiteY15546" fmla="*/ 208359 h 6812607"/>
              <a:gd name="connsiteX15547" fmla="*/ 5543847 w 6682383"/>
              <a:gd name="connsiteY15547" fmla="*/ 204638 h 6812607"/>
              <a:gd name="connsiteX15548" fmla="*/ 5551289 w 6682383"/>
              <a:gd name="connsiteY15548" fmla="*/ 208359 h 6812607"/>
              <a:gd name="connsiteX15549" fmla="*/ 5543847 w 6682383"/>
              <a:gd name="connsiteY15549" fmla="*/ 212080 h 6812607"/>
              <a:gd name="connsiteX15550" fmla="*/ 5045273 w 6682383"/>
              <a:gd name="connsiteY15550" fmla="*/ 204638 h 6812607"/>
              <a:gd name="connsiteX15551" fmla="*/ 5045273 w 6682383"/>
              <a:gd name="connsiteY15551" fmla="*/ 212080 h 6812607"/>
              <a:gd name="connsiteX15552" fmla="*/ 5052715 w 6682383"/>
              <a:gd name="connsiteY15552" fmla="*/ 212080 h 6812607"/>
              <a:gd name="connsiteX15553" fmla="*/ 5045273 w 6682383"/>
              <a:gd name="connsiteY15553" fmla="*/ 204638 h 6812607"/>
              <a:gd name="connsiteX15554" fmla="*/ 3981152 w 6682383"/>
              <a:gd name="connsiteY15554" fmla="*/ 204638 h 6812607"/>
              <a:gd name="connsiteX15555" fmla="*/ 3996035 w 6682383"/>
              <a:gd name="connsiteY15555" fmla="*/ 204638 h 6812607"/>
              <a:gd name="connsiteX15556" fmla="*/ 4003477 w 6682383"/>
              <a:gd name="connsiteY15556" fmla="*/ 204638 h 6812607"/>
              <a:gd name="connsiteX15557" fmla="*/ 4003477 w 6682383"/>
              <a:gd name="connsiteY15557" fmla="*/ 212080 h 6812607"/>
              <a:gd name="connsiteX15558" fmla="*/ 3996035 w 6682383"/>
              <a:gd name="connsiteY15558" fmla="*/ 219521 h 6812607"/>
              <a:gd name="connsiteX15559" fmla="*/ 3988594 w 6682383"/>
              <a:gd name="connsiteY15559" fmla="*/ 212080 h 6812607"/>
              <a:gd name="connsiteX15560" fmla="*/ 3981152 w 6682383"/>
              <a:gd name="connsiteY15560" fmla="*/ 212080 h 6812607"/>
              <a:gd name="connsiteX15561" fmla="*/ 3973711 w 6682383"/>
              <a:gd name="connsiteY15561" fmla="*/ 212080 h 6812607"/>
              <a:gd name="connsiteX15562" fmla="*/ 3981152 w 6682383"/>
              <a:gd name="connsiteY15562" fmla="*/ 204638 h 6812607"/>
              <a:gd name="connsiteX15563" fmla="*/ 4383918 w 6682383"/>
              <a:gd name="connsiteY15563" fmla="*/ 202313 h 6812607"/>
              <a:gd name="connsiteX15564" fmla="*/ 4390430 w 6682383"/>
              <a:gd name="connsiteY15564" fmla="*/ 204638 h 6812607"/>
              <a:gd name="connsiteX15565" fmla="*/ 4405313 w 6682383"/>
              <a:gd name="connsiteY15565" fmla="*/ 204638 h 6812607"/>
              <a:gd name="connsiteX15566" fmla="*/ 4405313 w 6682383"/>
              <a:gd name="connsiteY15566" fmla="*/ 212080 h 6812607"/>
              <a:gd name="connsiteX15567" fmla="*/ 4412754 w 6682383"/>
              <a:gd name="connsiteY15567" fmla="*/ 219521 h 6812607"/>
              <a:gd name="connsiteX15568" fmla="*/ 4423916 w 6682383"/>
              <a:gd name="connsiteY15568" fmla="*/ 219521 h 6812607"/>
              <a:gd name="connsiteX15569" fmla="*/ 4427636 w 6682383"/>
              <a:gd name="connsiteY15569" fmla="*/ 226963 h 6812607"/>
              <a:gd name="connsiteX15570" fmla="*/ 4412754 w 6682383"/>
              <a:gd name="connsiteY15570" fmla="*/ 226963 h 6812607"/>
              <a:gd name="connsiteX15571" fmla="*/ 4368105 w 6682383"/>
              <a:gd name="connsiteY15571" fmla="*/ 234404 h 6812607"/>
              <a:gd name="connsiteX15572" fmla="*/ 4353223 w 6682383"/>
              <a:gd name="connsiteY15572" fmla="*/ 238125 h 6812607"/>
              <a:gd name="connsiteX15573" fmla="*/ 4323457 w 6682383"/>
              <a:gd name="connsiteY15573" fmla="*/ 241845 h 6812607"/>
              <a:gd name="connsiteX15574" fmla="*/ 4308574 w 6682383"/>
              <a:gd name="connsiteY15574" fmla="*/ 249287 h 6812607"/>
              <a:gd name="connsiteX15575" fmla="*/ 4308574 w 6682383"/>
              <a:gd name="connsiteY15575" fmla="*/ 241845 h 6812607"/>
              <a:gd name="connsiteX15576" fmla="*/ 4301133 w 6682383"/>
              <a:gd name="connsiteY15576" fmla="*/ 219521 h 6812607"/>
              <a:gd name="connsiteX15577" fmla="*/ 4312295 w 6682383"/>
              <a:gd name="connsiteY15577" fmla="*/ 208359 h 6812607"/>
              <a:gd name="connsiteX15578" fmla="*/ 4323457 w 6682383"/>
              <a:gd name="connsiteY15578" fmla="*/ 204638 h 6812607"/>
              <a:gd name="connsiteX15579" fmla="*/ 4334619 w 6682383"/>
              <a:gd name="connsiteY15579" fmla="*/ 208359 h 6812607"/>
              <a:gd name="connsiteX15580" fmla="*/ 4345781 w 6682383"/>
              <a:gd name="connsiteY15580" fmla="*/ 212080 h 6812607"/>
              <a:gd name="connsiteX15581" fmla="*/ 4353223 w 6682383"/>
              <a:gd name="connsiteY15581" fmla="*/ 212080 h 6812607"/>
              <a:gd name="connsiteX15582" fmla="*/ 4360664 w 6682383"/>
              <a:gd name="connsiteY15582" fmla="*/ 204638 h 6812607"/>
              <a:gd name="connsiteX15583" fmla="*/ 4368105 w 6682383"/>
              <a:gd name="connsiteY15583" fmla="*/ 212080 h 6812607"/>
              <a:gd name="connsiteX15584" fmla="*/ 4375547 w 6682383"/>
              <a:gd name="connsiteY15584" fmla="*/ 219521 h 6812607"/>
              <a:gd name="connsiteX15585" fmla="*/ 4375547 w 6682383"/>
              <a:gd name="connsiteY15585" fmla="*/ 212080 h 6812607"/>
              <a:gd name="connsiteX15586" fmla="*/ 4383918 w 6682383"/>
              <a:gd name="connsiteY15586" fmla="*/ 202313 h 6812607"/>
              <a:gd name="connsiteX15587" fmla="*/ 5119687 w 6682383"/>
              <a:gd name="connsiteY15587" fmla="*/ 189756 h 6812607"/>
              <a:gd name="connsiteX15588" fmla="*/ 5119687 w 6682383"/>
              <a:gd name="connsiteY15588" fmla="*/ 197197 h 6812607"/>
              <a:gd name="connsiteX15589" fmla="*/ 5127129 w 6682383"/>
              <a:gd name="connsiteY15589" fmla="*/ 197197 h 6812607"/>
              <a:gd name="connsiteX15590" fmla="*/ 4606230 w 6682383"/>
              <a:gd name="connsiteY15590" fmla="*/ 189756 h 6812607"/>
              <a:gd name="connsiteX15591" fmla="*/ 4576465 w 6682383"/>
              <a:gd name="connsiteY15591" fmla="*/ 197197 h 6812607"/>
              <a:gd name="connsiteX15592" fmla="*/ 4606230 w 6682383"/>
              <a:gd name="connsiteY15592" fmla="*/ 204638 h 6812607"/>
              <a:gd name="connsiteX15593" fmla="*/ 4621113 w 6682383"/>
              <a:gd name="connsiteY15593" fmla="*/ 197197 h 6812607"/>
              <a:gd name="connsiteX15594" fmla="*/ 4628554 w 6682383"/>
              <a:gd name="connsiteY15594" fmla="*/ 197197 h 6812607"/>
              <a:gd name="connsiteX15595" fmla="*/ 4308574 w 6682383"/>
              <a:gd name="connsiteY15595" fmla="*/ 189756 h 6812607"/>
              <a:gd name="connsiteX15596" fmla="*/ 4330898 w 6682383"/>
              <a:gd name="connsiteY15596" fmla="*/ 189756 h 6812607"/>
              <a:gd name="connsiteX15597" fmla="*/ 4271367 w 6682383"/>
              <a:gd name="connsiteY15597" fmla="*/ 204638 h 6812607"/>
              <a:gd name="connsiteX15598" fmla="*/ 4211836 w 6682383"/>
              <a:gd name="connsiteY15598" fmla="*/ 212080 h 6812607"/>
              <a:gd name="connsiteX15599" fmla="*/ 4234160 w 6682383"/>
              <a:gd name="connsiteY15599" fmla="*/ 204638 h 6812607"/>
              <a:gd name="connsiteX15600" fmla="*/ 4241602 w 6682383"/>
              <a:gd name="connsiteY15600" fmla="*/ 204638 h 6812607"/>
              <a:gd name="connsiteX15601" fmla="*/ 4249043 w 6682383"/>
              <a:gd name="connsiteY15601" fmla="*/ 204638 h 6812607"/>
              <a:gd name="connsiteX15602" fmla="*/ 4308574 w 6682383"/>
              <a:gd name="connsiteY15602" fmla="*/ 189756 h 6812607"/>
              <a:gd name="connsiteX15603" fmla="*/ 4040684 w 6682383"/>
              <a:gd name="connsiteY15603" fmla="*/ 189756 h 6812607"/>
              <a:gd name="connsiteX15604" fmla="*/ 4055566 w 6682383"/>
              <a:gd name="connsiteY15604" fmla="*/ 189756 h 6812607"/>
              <a:gd name="connsiteX15605" fmla="*/ 4044404 w 6682383"/>
              <a:gd name="connsiteY15605" fmla="*/ 197197 h 6812607"/>
              <a:gd name="connsiteX15606" fmla="*/ 4033242 w 6682383"/>
              <a:gd name="connsiteY15606" fmla="*/ 193476 h 6812607"/>
              <a:gd name="connsiteX15607" fmla="*/ 4040684 w 6682383"/>
              <a:gd name="connsiteY15607" fmla="*/ 189756 h 6812607"/>
              <a:gd name="connsiteX15608" fmla="*/ 5089922 w 6682383"/>
              <a:gd name="connsiteY15608" fmla="*/ 182314 h 6812607"/>
              <a:gd name="connsiteX15609" fmla="*/ 5097363 w 6682383"/>
              <a:gd name="connsiteY15609" fmla="*/ 189756 h 6812607"/>
              <a:gd name="connsiteX15610" fmla="*/ 5112246 w 6682383"/>
              <a:gd name="connsiteY15610" fmla="*/ 197197 h 6812607"/>
              <a:gd name="connsiteX15611" fmla="*/ 4948535 w 6682383"/>
              <a:gd name="connsiteY15611" fmla="*/ 182314 h 6812607"/>
              <a:gd name="connsiteX15612" fmla="*/ 4948535 w 6682383"/>
              <a:gd name="connsiteY15612" fmla="*/ 189756 h 6812607"/>
              <a:gd name="connsiteX15613" fmla="*/ 4955976 w 6682383"/>
              <a:gd name="connsiteY15613" fmla="*/ 189756 h 6812607"/>
              <a:gd name="connsiteX15614" fmla="*/ 4963418 w 6682383"/>
              <a:gd name="connsiteY15614" fmla="*/ 189756 h 6812607"/>
              <a:gd name="connsiteX15615" fmla="*/ 4963418 w 6682383"/>
              <a:gd name="connsiteY15615" fmla="*/ 182314 h 6812607"/>
              <a:gd name="connsiteX15616" fmla="*/ 4955976 w 6682383"/>
              <a:gd name="connsiteY15616" fmla="*/ 189756 h 6812607"/>
              <a:gd name="connsiteX15617" fmla="*/ 4948535 w 6682383"/>
              <a:gd name="connsiteY15617" fmla="*/ 182314 h 6812607"/>
              <a:gd name="connsiteX15618" fmla="*/ 4896445 w 6682383"/>
              <a:gd name="connsiteY15618" fmla="*/ 182314 h 6812607"/>
              <a:gd name="connsiteX15619" fmla="*/ 4870400 w 6682383"/>
              <a:gd name="connsiteY15619" fmla="*/ 186035 h 6812607"/>
              <a:gd name="connsiteX15620" fmla="*/ 4859238 w 6682383"/>
              <a:gd name="connsiteY15620" fmla="*/ 193476 h 6812607"/>
              <a:gd name="connsiteX15621" fmla="*/ 4851797 w 6682383"/>
              <a:gd name="connsiteY15621" fmla="*/ 189756 h 6812607"/>
              <a:gd name="connsiteX15622" fmla="*/ 4844355 w 6682383"/>
              <a:gd name="connsiteY15622" fmla="*/ 189756 h 6812607"/>
              <a:gd name="connsiteX15623" fmla="*/ 4825752 w 6682383"/>
              <a:gd name="connsiteY15623" fmla="*/ 197197 h 6812607"/>
              <a:gd name="connsiteX15624" fmla="*/ 4810869 w 6682383"/>
              <a:gd name="connsiteY15624" fmla="*/ 193476 h 6812607"/>
              <a:gd name="connsiteX15625" fmla="*/ 4799707 w 6682383"/>
              <a:gd name="connsiteY15625" fmla="*/ 189756 h 6812607"/>
              <a:gd name="connsiteX15626" fmla="*/ 4784824 w 6682383"/>
              <a:gd name="connsiteY15626" fmla="*/ 197197 h 6812607"/>
              <a:gd name="connsiteX15627" fmla="*/ 4762500 w 6682383"/>
              <a:gd name="connsiteY15627" fmla="*/ 197197 h 6812607"/>
              <a:gd name="connsiteX15628" fmla="*/ 4773662 w 6682383"/>
              <a:gd name="connsiteY15628" fmla="*/ 200918 h 6812607"/>
              <a:gd name="connsiteX15629" fmla="*/ 4799707 w 6682383"/>
              <a:gd name="connsiteY15629" fmla="*/ 204638 h 6812607"/>
              <a:gd name="connsiteX15630" fmla="*/ 4881562 w 6682383"/>
              <a:gd name="connsiteY15630" fmla="*/ 212080 h 6812607"/>
              <a:gd name="connsiteX15631" fmla="*/ 4896445 w 6682383"/>
              <a:gd name="connsiteY15631" fmla="*/ 212080 h 6812607"/>
              <a:gd name="connsiteX15632" fmla="*/ 4907607 w 6682383"/>
              <a:gd name="connsiteY15632" fmla="*/ 204638 h 6812607"/>
              <a:gd name="connsiteX15633" fmla="*/ 4911328 w 6682383"/>
              <a:gd name="connsiteY15633" fmla="*/ 204638 h 6812607"/>
              <a:gd name="connsiteX15634" fmla="*/ 4918769 w 6682383"/>
              <a:gd name="connsiteY15634" fmla="*/ 197197 h 6812607"/>
              <a:gd name="connsiteX15635" fmla="*/ 4918769 w 6682383"/>
              <a:gd name="connsiteY15635" fmla="*/ 193476 h 6812607"/>
              <a:gd name="connsiteX15636" fmla="*/ 4926211 w 6682383"/>
              <a:gd name="connsiteY15636" fmla="*/ 189756 h 6812607"/>
              <a:gd name="connsiteX15637" fmla="*/ 4937373 w 6682383"/>
              <a:gd name="connsiteY15637" fmla="*/ 189756 h 6812607"/>
              <a:gd name="connsiteX15638" fmla="*/ 4941093 w 6682383"/>
              <a:gd name="connsiteY15638" fmla="*/ 189756 h 6812607"/>
              <a:gd name="connsiteX15639" fmla="*/ 4926211 w 6682383"/>
              <a:gd name="connsiteY15639" fmla="*/ 182314 h 6812607"/>
              <a:gd name="connsiteX15640" fmla="*/ 4435078 w 6682383"/>
              <a:gd name="connsiteY15640" fmla="*/ 182314 h 6812607"/>
              <a:gd name="connsiteX15641" fmla="*/ 4442519 w 6682383"/>
              <a:gd name="connsiteY15641" fmla="*/ 189756 h 6812607"/>
              <a:gd name="connsiteX15642" fmla="*/ 4431357 w 6682383"/>
              <a:gd name="connsiteY15642" fmla="*/ 189756 h 6812607"/>
              <a:gd name="connsiteX15643" fmla="*/ 4420195 w 6682383"/>
              <a:gd name="connsiteY15643" fmla="*/ 189756 h 6812607"/>
              <a:gd name="connsiteX15644" fmla="*/ 4435078 w 6682383"/>
              <a:gd name="connsiteY15644" fmla="*/ 182314 h 6812607"/>
              <a:gd name="connsiteX15645" fmla="*/ 4368105 w 6682383"/>
              <a:gd name="connsiteY15645" fmla="*/ 182314 h 6812607"/>
              <a:gd name="connsiteX15646" fmla="*/ 4360664 w 6682383"/>
              <a:gd name="connsiteY15646" fmla="*/ 189756 h 6812607"/>
              <a:gd name="connsiteX15647" fmla="*/ 4345781 w 6682383"/>
              <a:gd name="connsiteY15647" fmla="*/ 189756 h 6812607"/>
              <a:gd name="connsiteX15648" fmla="*/ 4338340 w 6682383"/>
              <a:gd name="connsiteY15648" fmla="*/ 189756 h 6812607"/>
              <a:gd name="connsiteX15649" fmla="*/ 5452690 w 6682383"/>
              <a:gd name="connsiteY15649" fmla="*/ 179989 h 6812607"/>
              <a:gd name="connsiteX15650" fmla="*/ 5447109 w 6682383"/>
              <a:gd name="connsiteY15650" fmla="*/ 189756 h 6812607"/>
              <a:gd name="connsiteX15651" fmla="*/ 5454551 w 6682383"/>
              <a:gd name="connsiteY15651" fmla="*/ 197197 h 6812607"/>
              <a:gd name="connsiteX15652" fmla="*/ 5469433 w 6682383"/>
              <a:gd name="connsiteY15652" fmla="*/ 189756 h 6812607"/>
              <a:gd name="connsiteX15653" fmla="*/ 5461992 w 6682383"/>
              <a:gd name="connsiteY15653" fmla="*/ 182314 h 6812607"/>
              <a:gd name="connsiteX15654" fmla="*/ 5452690 w 6682383"/>
              <a:gd name="connsiteY15654" fmla="*/ 179989 h 6812607"/>
              <a:gd name="connsiteX15655" fmla="*/ 4106726 w 6682383"/>
              <a:gd name="connsiteY15655" fmla="*/ 177663 h 6812607"/>
              <a:gd name="connsiteX15656" fmla="*/ 4107656 w 6682383"/>
              <a:gd name="connsiteY15656" fmla="*/ 182314 h 6812607"/>
              <a:gd name="connsiteX15657" fmla="*/ 4115098 w 6682383"/>
              <a:gd name="connsiteY15657" fmla="*/ 186035 h 6812607"/>
              <a:gd name="connsiteX15658" fmla="*/ 4107656 w 6682383"/>
              <a:gd name="connsiteY15658" fmla="*/ 189756 h 6812607"/>
              <a:gd name="connsiteX15659" fmla="*/ 4103936 w 6682383"/>
              <a:gd name="connsiteY15659" fmla="*/ 186035 h 6812607"/>
              <a:gd name="connsiteX15660" fmla="*/ 4103936 w 6682383"/>
              <a:gd name="connsiteY15660" fmla="*/ 178594 h 6812607"/>
              <a:gd name="connsiteX15661" fmla="*/ 4106726 w 6682383"/>
              <a:gd name="connsiteY15661" fmla="*/ 177663 h 6812607"/>
              <a:gd name="connsiteX15662" fmla="*/ 4375547 w 6682383"/>
              <a:gd name="connsiteY15662" fmla="*/ 174873 h 6812607"/>
              <a:gd name="connsiteX15663" fmla="*/ 4390430 w 6682383"/>
              <a:gd name="connsiteY15663" fmla="*/ 182314 h 6812607"/>
              <a:gd name="connsiteX15664" fmla="*/ 4375547 w 6682383"/>
              <a:gd name="connsiteY15664" fmla="*/ 182314 h 6812607"/>
              <a:gd name="connsiteX15665" fmla="*/ 4025801 w 6682383"/>
              <a:gd name="connsiteY15665" fmla="*/ 174873 h 6812607"/>
              <a:gd name="connsiteX15666" fmla="*/ 4033242 w 6682383"/>
              <a:gd name="connsiteY15666" fmla="*/ 174873 h 6812607"/>
              <a:gd name="connsiteX15667" fmla="*/ 4033242 w 6682383"/>
              <a:gd name="connsiteY15667" fmla="*/ 178594 h 6812607"/>
              <a:gd name="connsiteX15668" fmla="*/ 4033242 w 6682383"/>
              <a:gd name="connsiteY15668" fmla="*/ 182314 h 6812607"/>
              <a:gd name="connsiteX15669" fmla="*/ 4025801 w 6682383"/>
              <a:gd name="connsiteY15669" fmla="*/ 174873 h 6812607"/>
              <a:gd name="connsiteX15670" fmla="*/ 4605300 w 6682383"/>
              <a:gd name="connsiteY15670" fmla="*/ 169292 h 6812607"/>
              <a:gd name="connsiteX15671" fmla="*/ 4609951 w 6682383"/>
              <a:gd name="connsiteY15671" fmla="*/ 171152 h 6812607"/>
              <a:gd name="connsiteX15672" fmla="*/ 4643437 w 6682383"/>
              <a:gd name="connsiteY15672" fmla="*/ 174873 h 6812607"/>
              <a:gd name="connsiteX15673" fmla="*/ 4673203 w 6682383"/>
              <a:gd name="connsiteY15673" fmla="*/ 174873 h 6812607"/>
              <a:gd name="connsiteX15674" fmla="*/ 4676924 w 6682383"/>
              <a:gd name="connsiteY15674" fmla="*/ 178594 h 6812607"/>
              <a:gd name="connsiteX15675" fmla="*/ 4680644 w 6682383"/>
              <a:gd name="connsiteY15675" fmla="*/ 182314 h 6812607"/>
              <a:gd name="connsiteX15676" fmla="*/ 4695527 w 6682383"/>
              <a:gd name="connsiteY15676" fmla="*/ 189756 h 6812607"/>
              <a:gd name="connsiteX15677" fmla="*/ 4695527 w 6682383"/>
              <a:gd name="connsiteY15677" fmla="*/ 197197 h 6812607"/>
              <a:gd name="connsiteX15678" fmla="*/ 4688086 w 6682383"/>
              <a:gd name="connsiteY15678" fmla="*/ 189756 h 6812607"/>
              <a:gd name="connsiteX15679" fmla="*/ 4676924 w 6682383"/>
              <a:gd name="connsiteY15679" fmla="*/ 182314 h 6812607"/>
              <a:gd name="connsiteX15680" fmla="*/ 4673203 w 6682383"/>
              <a:gd name="connsiteY15680" fmla="*/ 189756 h 6812607"/>
              <a:gd name="connsiteX15681" fmla="*/ 4650879 w 6682383"/>
              <a:gd name="connsiteY15681" fmla="*/ 197197 h 6812607"/>
              <a:gd name="connsiteX15682" fmla="*/ 4632275 w 6682383"/>
              <a:gd name="connsiteY15682" fmla="*/ 204638 h 6812607"/>
              <a:gd name="connsiteX15683" fmla="*/ 4613672 w 6682383"/>
              <a:gd name="connsiteY15683" fmla="*/ 212080 h 6812607"/>
              <a:gd name="connsiteX15684" fmla="*/ 4572744 w 6682383"/>
              <a:gd name="connsiteY15684" fmla="*/ 219521 h 6812607"/>
              <a:gd name="connsiteX15685" fmla="*/ 4561582 w 6682383"/>
              <a:gd name="connsiteY15685" fmla="*/ 219521 h 6812607"/>
              <a:gd name="connsiteX15686" fmla="*/ 4554140 w 6682383"/>
              <a:gd name="connsiteY15686" fmla="*/ 212080 h 6812607"/>
              <a:gd name="connsiteX15687" fmla="*/ 4546699 w 6682383"/>
              <a:gd name="connsiteY15687" fmla="*/ 189756 h 6812607"/>
              <a:gd name="connsiteX15688" fmla="*/ 4546699 w 6682383"/>
              <a:gd name="connsiteY15688" fmla="*/ 197197 h 6812607"/>
              <a:gd name="connsiteX15689" fmla="*/ 4542978 w 6682383"/>
              <a:gd name="connsiteY15689" fmla="*/ 204638 h 6812607"/>
              <a:gd name="connsiteX15690" fmla="*/ 4531816 w 6682383"/>
              <a:gd name="connsiteY15690" fmla="*/ 208359 h 6812607"/>
              <a:gd name="connsiteX15691" fmla="*/ 4531816 w 6682383"/>
              <a:gd name="connsiteY15691" fmla="*/ 197197 h 6812607"/>
              <a:gd name="connsiteX15692" fmla="*/ 4524375 w 6682383"/>
              <a:gd name="connsiteY15692" fmla="*/ 189756 h 6812607"/>
              <a:gd name="connsiteX15693" fmla="*/ 4516933 w 6682383"/>
              <a:gd name="connsiteY15693" fmla="*/ 197197 h 6812607"/>
              <a:gd name="connsiteX15694" fmla="*/ 4516933 w 6682383"/>
              <a:gd name="connsiteY15694" fmla="*/ 204638 h 6812607"/>
              <a:gd name="connsiteX15695" fmla="*/ 4524375 w 6682383"/>
              <a:gd name="connsiteY15695" fmla="*/ 210219 h 6812607"/>
              <a:gd name="connsiteX15696" fmla="*/ 4528715 w 6682383"/>
              <a:gd name="connsiteY15696" fmla="*/ 211305 h 6812607"/>
              <a:gd name="connsiteX15697" fmla="*/ 4528095 w 6682383"/>
              <a:gd name="connsiteY15697" fmla="*/ 213010 h 6812607"/>
              <a:gd name="connsiteX15698" fmla="*/ 4531816 w 6682383"/>
              <a:gd name="connsiteY15698" fmla="*/ 219521 h 6812607"/>
              <a:gd name="connsiteX15699" fmla="*/ 4554140 w 6682383"/>
              <a:gd name="connsiteY15699" fmla="*/ 226963 h 6812607"/>
              <a:gd name="connsiteX15700" fmla="*/ 4576465 w 6682383"/>
              <a:gd name="connsiteY15700" fmla="*/ 226963 h 6812607"/>
              <a:gd name="connsiteX15701" fmla="*/ 4591347 w 6682383"/>
              <a:gd name="connsiteY15701" fmla="*/ 226963 h 6812607"/>
              <a:gd name="connsiteX15702" fmla="*/ 4583906 w 6682383"/>
              <a:gd name="connsiteY15702" fmla="*/ 238125 h 6812607"/>
              <a:gd name="connsiteX15703" fmla="*/ 4591347 w 6682383"/>
              <a:gd name="connsiteY15703" fmla="*/ 241845 h 6812607"/>
              <a:gd name="connsiteX15704" fmla="*/ 4598789 w 6682383"/>
              <a:gd name="connsiteY15704" fmla="*/ 234404 h 6812607"/>
              <a:gd name="connsiteX15705" fmla="*/ 4598789 w 6682383"/>
              <a:gd name="connsiteY15705" fmla="*/ 226963 h 6812607"/>
              <a:gd name="connsiteX15706" fmla="*/ 4602510 w 6682383"/>
              <a:gd name="connsiteY15706" fmla="*/ 230683 h 6812607"/>
              <a:gd name="connsiteX15707" fmla="*/ 4606230 w 6682383"/>
              <a:gd name="connsiteY15707" fmla="*/ 234404 h 6812607"/>
              <a:gd name="connsiteX15708" fmla="*/ 4613672 w 6682383"/>
              <a:gd name="connsiteY15708" fmla="*/ 241845 h 6812607"/>
              <a:gd name="connsiteX15709" fmla="*/ 4621113 w 6682383"/>
              <a:gd name="connsiteY15709" fmla="*/ 241845 h 6812607"/>
              <a:gd name="connsiteX15710" fmla="*/ 4591347 w 6682383"/>
              <a:gd name="connsiteY15710" fmla="*/ 245566 h 6812607"/>
              <a:gd name="connsiteX15711" fmla="*/ 4569023 w 6682383"/>
              <a:gd name="connsiteY15711" fmla="*/ 245566 h 6812607"/>
              <a:gd name="connsiteX15712" fmla="*/ 4557861 w 6682383"/>
              <a:gd name="connsiteY15712" fmla="*/ 249287 h 6812607"/>
              <a:gd name="connsiteX15713" fmla="*/ 4539258 w 6682383"/>
              <a:gd name="connsiteY15713" fmla="*/ 249287 h 6812607"/>
              <a:gd name="connsiteX15714" fmla="*/ 4535537 w 6682383"/>
              <a:gd name="connsiteY15714" fmla="*/ 241845 h 6812607"/>
              <a:gd name="connsiteX15715" fmla="*/ 4524375 w 6682383"/>
              <a:gd name="connsiteY15715" fmla="*/ 234404 h 6812607"/>
              <a:gd name="connsiteX15716" fmla="*/ 4517553 w 6682383"/>
              <a:gd name="connsiteY15716" fmla="*/ 229857 h 6812607"/>
              <a:gd name="connsiteX15717" fmla="*/ 4517166 w 6682383"/>
              <a:gd name="connsiteY15717" fmla="*/ 231148 h 6812607"/>
              <a:gd name="connsiteX15718" fmla="*/ 4513213 w 6682383"/>
              <a:gd name="connsiteY15718" fmla="*/ 234404 h 6812607"/>
              <a:gd name="connsiteX15719" fmla="*/ 4502051 w 6682383"/>
              <a:gd name="connsiteY15719" fmla="*/ 234404 h 6812607"/>
              <a:gd name="connsiteX15720" fmla="*/ 4490888 w 6682383"/>
              <a:gd name="connsiteY15720" fmla="*/ 223242 h 6812607"/>
              <a:gd name="connsiteX15721" fmla="*/ 4472285 w 6682383"/>
              <a:gd name="connsiteY15721" fmla="*/ 219521 h 6812607"/>
              <a:gd name="connsiteX15722" fmla="*/ 4464843 w 6682383"/>
              <a:gd name="connsiteY15722" fmla="*/ 215800 h 6812607"/>
              <a:gd name="connsiteX15723" fmla="*/ 4453681 w 6682383"/>
              <a:gd name="connsiteY15723" fmla="*/ 208359 h 6812607"/>
              <a:gd name="connsiteX15724" fmla="*/ 4442519 w 6682383"/>
              <a:gd name="connsiteY15724" fmla="*/ 212080 h 6812607"/>
              <a:gd name="connsiteX15725" fmla="*/ 4412754 w 6682383"/>
              <a:gd name="connsiteY15725" fmla="*/ 212080 h 6812607"/>
              <a:gd name="connsiteX15726" fmla="*/ 4427636 w 6682383"/>
              <a:gd name="connsiteY15726" fmla="*/ 197197 h 6812607"/>
              <a:gd name="connsiteX15727" fmla="*/ 4442519 w 6682383"/>
              <a:gd name="connsiteY15727" fmla="*/ 197197 h 6812607"/>
              <a:gd name="connsiteX15728" fmla="*/ 4464843 w 6682383"/>
              <a:gd name="connsiteY15728" fmla="*/ 197197 h 6812607"/>
              <a:gd name="connsiteX15729" fmla="*/ 4472285 w 6682383"/>
              <a:gd name="connsiteY15729" fmla="*/ 197197 h 6812607"/>
              <a:gd name="connsiteX15730" fmla="*/ 4494609 w 6682383"/>
              <a:gd name="connsiteY15730" fmla="*/ 204638 h 6812607"/>
              <a:gd name="connsiteX15731" fmla="*/ 4502051 w 6682383"/>
              <a:gd name="connsiteY15731" fmla="*/ 197197 h 6812607"/>
              <a:gd name="connsiteX15732" fmla="*/ 4505771 w 6682383"/>
              <a:gd name="connsiteY15732" fmla="*/ 178594 h 6812607"/>
              <a:gd name="connsiteX15733" fmla="*/ 4524375 w 6682383"/>
              <a:gd name="connsiteY15733" fmla="*/ 182314 h 6812607"/>
              <a:gd name="connsiteX15734" fmla="*/ 4554140 w 6682383"/>
              <a:gd name="connsiteY15734" fmla="*/ 182314 h 6812607"/>
              <a:gd name="connsiteX15735" fmla="*/ 4539258 w 6682383"/>
              <a:gd name="connsiteY15735" fmla="*/ 174873 h 6812607"/>
              <a:gd name="connsiteX15736" fmla="*/ 4565302 w 6682383"/>
              <a:gd name="connsiteY15736" fmla="*/ 171152 h 6812607"/>
              <a:gd name="connsiteX15737" fmla="*/ 4598789 w 6682383"/>
              <a:gd name="connsiteY15737" fmla="*/ 171152 h 6812607"/>
              <a:gd name="connsiteX15738" fmla="*/ 4605300 w 6682383"/>
              <a:gd name="connsiteY15738" fmla="*/ 169292 h 6812607"/>
              <a:gd name="connsiteX15739" fmla="*/ 4435078 w 6682383"/>
              <a:gd name="connsiteY15739" fmla="*/ 167431 h 6812607"/>
              <a:gd name="connsiteX15740" fmla="*/ 4453681 w 6682383"/>
              <a:gd name="connsiteY15740" fmla="*/ 167431 h 6812607"/>
              <a:gd name="connsiteX15741" fmla="*/ 4464843 w 6682383"/>
              <a:gd name="connsiteY15741" fmla="*/ 171152 h 6812607"/>
              <a:gd name="connsiteX15742" fmla="*/ 4449961 w 6682383"/>
              <a:gd name="connsiteY15742" fmla="*/ 174873 h 6812607"/>
              <a:gd name="connsiteX15743" fmla="*/ 4412754 w 6682383"/>
              <a:gd name="connsiteY15743" fmla="*/ 167431 h 6812607"/>
              <a:gd name="connsiteX15744" fmla="*/ 4412754 w 6682383"/>
              <a:gd name="connsiteY15744" fmla="*/ 174873 h 6812607"/>
              <a:gd name="connsiteX15745" fmla="*/ 4409033 w 6682383"/>
              <a:gd name="connsiteY15745" fmla="*/ 171152 h 6812607"/>
              <a:gd name="connsiteX15746" fmla="*/ 4412754 w 6682383"/>
              <a:gd name="connsiteY15746" fmla="*/ 167431 h 6812607"/>
              <a:gd name="connsiteX15747" fmla="*/ 4650879 w 6682383"/>
              <a:gd name="connsiteY15747" fmla="*/ 159990 h 6812607"/>
              <a:gd name="connsiteX15748" fmla="*/ 4654599 w 6682383"/>
              <a:gd name="connsiteY15748" fmla="*/ 159990 h 6812607"/>
              <a:gd name="connsiteX15749" fmla="*/ 4658320 w 6682383"/>
              <a:gd name="connsiteY15749" fmla="*/ 167431 h 6812607"/>
              <a:gd name="connsiteX15750" fmla="*/ 4650879 w 6682383"/>
              <a:gd name="connsiteY15750" fmla="*/ 167431 h 6812607"/>
              <a:gd name="connsiteX15751" fmla="*/ 4308574 w 6682383"/>
              <a:gd name="connsiteY15751" fmla="*/ 159990 h 6812607"/>
              <a:gd name="connsiteX15752" fmla="*/ 4316016 w 6682383"/>
              <a:gd name="connsiteY15752" fmla="*/ 163711 h 6812607"/>
              <a:gd name="connsiteX15753" fmla="*/ 4308574 w 6682383"/>
              <a:gd name="connsiteY15753" fmla="*/ 167431 h 6812607"/>
              <a:gd name="connsiteX15754" fmla="*/ 4308574 w 6682383"/>
              <a:gd name="connsiteY15754" fmla="*/ 159990 h 6812607"/>
              <a:gd name="connsiteX15755" fmla="*/ 4286250 w 6682383"/>
              <a:gd name="connsiteY15755" fmla="*/ 159990 h 6812607"/>
              <a:gd name="connsiteX15756" fmla="*/ 4293691 w 6682383"/>
              <a:gd name="connsiteY15756" fmla="*/ 159990 h 6812607"/>
              <a:gd name="connsiteX15757" fmla="*/ 4293691 w 6682383"/>
              <a:gd name="connsiteY15757" fmla="*/ 167431 h 6812607"/>
              <a:gd name="connsiteX15758" fmla="*/ 4286250 w 6682383"/>
              <a:gd name="connsiteY15758" fmla="*/ 167431 h 6812607"/>
              <a:gd name="connsiteX15759" fmla="*/ 4286250 w 6682383"/>
              <a:gd name="connsiteY15759" fmla="*/ 159990 h 6812607"/>
              <a:gd name="connsiteX15760" fmla="*/ 5357812 w 6682383"/>
              <a:gd name="connsiteY15760" fmla="*/ 152549 h 6812607"/>
              <a:gd name="connsiteX15761" fmla="*/ 5365254 w 6682383"/>
              <a:gd name="connsiteY15761" fmla="*/ 159990 h 6812607"/>
              <a:gd name="connsiteX15762" fmla="*/ 5357812 w 6682383"/>
              <a:gd name="connsiteY15762" fmla="*/ 159990 h 6812607"/>
              <a:gd name="connsiteX15763" fmla="*/ 5342929 w 6682383"/>
              <a:gd name="connsiteY15763" fmla="*/ 152549 h 6812607"/>
              <a:gd name="connsiteX15764" fmla="*/ 5342929 w 6682383"/>
              <a:gd name="connsiteY15764" fmla="*/ 159990 h 6812607"/>
              <a:gd name="connsiteX15765" fmla="*/ 5335488 w 6682383"/>
              <a:gd name="connsiteY15765" fmla="*/ 159990 h 6812607"/>
              <a:gd name="connsiteX15766" fmla="*/ 5342929 w 6682383"/>
              <a:gd name="connsiteY15766" fmla="*/ 152549 h 6812607"/>
              <a:gd name="connsiteX15767" fmla="*/ 5008066 w 6682383"/>
              <a:gd name="connsiteY15767" fmla="*/ 152549 h 6812607"/>
              <a:gd name="connsiteX15768" fmla="*/ 5015508 w 6682383"/>
              <a:gd name="connsiteY15768" fmla="*/ 152549 h 6812607"/>
              <a:gd name="connsiteX15769" fmla="*/ 5015508 w 6682383"/>
              <a:gd name="connsiteY15769" fmla="*/ 159990 h 6812607"/>
              <a:gd name="connsiteX15770" fmla="*/ 4569023 w 6682383"/>
              <a:gd name="connsiteY15770" fmla="*/ 152549 h 6812607"/>
              <a:gd name="connsiteX15771" fmla="*/ 4591347 w 6682383"/>
              <a:gd name="connsiteY15771" fmla="*/ 152549 h 6812607"/>
              <a:gd name="connsiteX15772" fmla="*/ 4587627 w 6682383"/>
              <a:gd name="connsiteY15772" fmla="*/ 156269 h 6812607"/>
              <a:gd name="connsiteX15773" fmla="*/ 4583906 w 6682383"/>
              <a:gd name="connsiteY15773" fmla="*/ 159990 h 6812607"/>
              <a:gd name="connsiteX15774" fmla="*/ 4226719 w 6682383"/>
              <a:gd name="connsiteY15774" fmla="*/ 152549 h 6812607"/>
              <a:gd name="connsiteX15775" fmla="*/ 4234160 w 6682383"/>
              <a:gd name="connsiteY15775" fmla="*/ 152549 h 6812607"/>
              <a:gd name="connsiteX15776" fmla="*/ 4226719 w 6682383"/>
              <a:gd name="connsiteY15776" fmla="*/ 159990 h 6812607"/>
              <a:gd name="connsiteX15777" fmla="*/ 4226719 w 6682383"/>
              <a:gd name="connsiteY15777" fmla="*/ 167431 h 6812607"/>
              <a:gd name="connsiteX15778" fmla="*/ 4211836 w 6682383"/>
              <a:gd name="connsiteY15778" fmla="*/ 159990 h 6812607"/>
              <a:gd name="connsiteX15779" fmla="*/ 4226719 w 6682383"/>
              <a:gd name="connsiteY15779" fmla="*/ 152549 h 6812607"/>
              <a:gd name="connsiteX15780" fmla="*/ 4554140 w 6682383"/>
              <a:gd name="connsiteY15780" fmla="*/ 145107 h 6812607"/>
              <a:gd name="connsiteX15781" fmla="*/ 4554140 w 6682383"/>
              <a:gd name="connsiteY15781" fmla="*/ 152549 h 6812607"/>
              <a:gd name="connsiteX15782" fmla="*/ 4546699 w 6682383"/>
              <a:gd name="connsiteY15782" fmla="*/ 159990 h 6812607"/>
              <a:gd name="connsiteX15783" fmla="*/ 4535537 w 6682383"/>
              <a:gd name="connsiteY15783" fmla="*/ 159990 h 6812607"/>
              <a:gd name="connsiteX15784" fmla="*/ 4531816 w 6682383"/>
              <a:gd name="connsiteY15784" fmla="*/ 156269 h 6812607"/>
              <a:gd name="connsiteX15785" fmla="*/ 4542978 w 6682383"/>
              <a:gd name="connsiteY15785" fmla="*/ 148828 h 6812607"/>
              <a:gd name="connsiteX15786" fmla="*/ 4554140 w 6682383"/>
              <a:gd name="connsiteY15786" fmla="*/ 145107 h 6812607"/>
              <a:gd name="connsiteX15787" fmla="*/ 4293691 w 6682383"/>
              <a:gd name="connsiteY15787" fmla="*/ 145107 h 6812607"/>
              <a:gd name="connsiteX15788" fmla="*/ 4301133 w 6682383"/>
              <a:gd name="connsiteY15788" fmla="*/ 152549 h 6812607"/>
              <a:gd name="connsiteX15789" fmla="*/ 4297412 w 6682383"/>
              <a:gd name="connsiteY15789" fmla="*/ 152549 h 6812607"/>
              <a:gd name="connsiteX15790" fmla="*/ 4286250 w 6682383"/>
              <a:gd name="connsiteY15790" fmla="*/ 152549 h 6812607"/>
              <a:gd name="connsiteX15791" fmla="*/ 4278809 w 6682383"/>
              <a:gd name="connsiteY15791" fmla="*/ 152549 h 6812607"/>
              <a:gd name="connsiteX15792" fmla="*/ 5395019 w 6682383"/>
              <a:gd name="connsiteY15792" fmla="*/ 137666 h 6812607"/>
              <a:gd name="connsiteX15793" fmla="*/ 5413623 w 6682383"/>
              <a:gd name="connsiteY15793" fmla="*/ 145107 h 6812607"/>
              <a:gd name="connsiteX15794" fmla="*/ 5428506 w 6682383"/>
              <a:gd name="connsiteY15794" fmla="*/ 152549 h 6812607"/>
              <a:gd name="connsiteX15795" fmla="*/ 5447109 w 6682383"/>
              <a:gd name="connsiteY15795" fmla="*/ 159990 h 6812607"/>
              <a:gd name="connsiteX15796" fmla="*/ 5469433 w 6682383"/>
              <a:gd name="connsiteY15796" fmla="*/ 167431 h 6812607"/>
              <a:gd name="connsiteX15797" fmla="*/ 5484316 w 6682383"/>
              <a:gd name="connsiteY15797" fmla="*/ 174873 h 6812607"/>
              <a:gd name="connsiteX15798" fmla="*/ 5499199 w 6682383"/>
              <a:gd name="connsiteY15798" fmla="*/ 182314 h 6812607"/>
              <a:gd name="connsiteX15799" fmla="*/ 5517802 w 6682383"/>
              <a:gd name="connsiteY15799" fmla="*/ 186035 h 6812607"/>
              <a:gd name="connsiteX15800" fmla="*/ 5555010 w 6682383"/>
              <a:gd name="connsiteY15800" fmla="*/ 189756 h 6812607"/>
              <a:gd name="connsiteX15801" fmla="*/ 5603379 w 6682383"/>
              <a:gd name="connsiteY15801" fmla="*/ 197197 h 6812607"/>
              <a:gd name="connsiteX15802" fmla="*/ 5625703 w 6682383"/>
              <a:gd name="connsiteY15802" fmla="*/ 197197 h 6812607"/>
              <a:gd name="connsiteX15803" fmla="*/ 5633144 w 6682383"/>
              <a:gd name="connsiteY15803" fmla="*/ 204638 h 6812607"/>
              <a:gd name="connsiteX15804" fmla="*/ 5655468 w 6682383"/>
              <a:gd name="connsiteY15804" fmla="*/ 204638 h 6812607"/>
              <a:gd name="connsiteX15805" fmla="*/ 5666631 w 6682383"/>
              <a:gd name="connsiteY15805" fmla="*/ 208359 h 6812607"/>
              <a:gd name="connsiteX15806" fmla="*/ 5688955 w 6682383"/>
              <a:gd name="connsiteY15806" fmla="*/ 208359 h 6812607"/>
              <a:gd name="connsiteX15807" fmla="*/ 5718720 w 6682383"/>
              <a:gd name="connsiteY15807" fmla="*/ 212080 h 6812607"/>
              <a:gd name="connsiteX15808" fmla="*/ 5729883 w 6682383"/>
              <a:gd name="connsiteY15808" fmla="*/ 215800 h 6812607"/>
              <a:gd name="connsiteX15809" fmla="*/ 5737324 w 6682383"/>
              <a:gd name="connsiteY15809" fmla="*/ 219521 h 6812607"/>
              <a:gd name="connsiteX15810" fmla="*/ 5752207 w 6682383"/>
              <a:gd name="connsiteY15810" fmla="*/ 219521 h 6812607"/>
              <a:gd name="connsiteX15811" fmla="*/ 5767090 w 6682383"/>
              <a:gd name="connsiteY15811" fmla="*/ 226963 h 6812607"/>
              <a:gd name="connsiteX15812" fmla="*/ 5781972 w 6682383"/>
              <a:gd name="connsiteY15812" fmla="*/ 226963 h 6812607"/>
              <a:gd name="connsiteX15813" fmla="*/ 5796855 w 6682383"/>
              <a:gd name="connsiteY15813" fmla="*/ 234404 h 6812607"/>
              <a:gd name="connsiteX15814" fmla="*/ 5800576 w 6682383"/>
              <a:gd name="connsiteY15814" fmla="*/ 241845 h 6812607"/>
              <a:gd name="connsiteX15815" fmla="*/ 5793135 w 6682383"/>
              <a:gd name="connsiteY15815" fmla="*/ 245566 h 6812607"/>
              <a:gd name="connsiteX15816" fmla="*/ 5781972 w 6682383"/>
              <a:gd name="connsiteY15816" fmla="*/ 245566 h 6812607"/>
              <a:gd name="connsiteX15817" fmla="*/ 5767090 w 6682383"/>
              <a:gd name="connsiteY15817" fmla="*/ 241845 h 6812607"/>
              <a:gd name="connsiteX15818" fmla="*/ 5752207 w 6682383"/>
              <a:gd name="connsiteY15818" fmla="*/ 234404 h 6812607"/>
              <a:gd name="connsiteX15819" fmla="*/ 5744765 w 6682383"/>
              <a:gd name="connsiteY15819" fmla="*/ 234404 h 6812607"/>
              <a:gd name="connsiteX15820" fmla="*/ 5737324 w 6682383"/>
              <a:gd name="connsiteY15820" fmla="*/ 234404 h 6812607"/>
              <a:gd name="connsiteX15821" fmla="*/ 5729883 w 6682383"/>
              <a:gd name="connsiteY15821" fmla="*/ 234404 h 6812607"/>
              <a:gd name="connsiteX15822" fmla="*/ 5722441 w 6682383"/>
              <a:gd name="connsiteY15822" fmla="*/ 230683 h 6812607"/>
              <a:gd name="connsiteX15823" fmla="*/ 5707558 w 6682383"/>
              <a:gd name="connsiteY15823" fmla="*/ 230683 h 6812607"/>
              <a:gd name="connsiteX15824" fmla="*/ 5692676 w 6682383"/>
              <a:gd name="connsiteY15824" fmla="*/ 230683 h 6812607"/>
              <a:gd name="connsiteX15825" fmla="*/ 5681513 w 6682383"/>
              <a:gd name="connsiteY15825" fmla="*/ 226963 h 6812607"/>
              <a:gd name="connsiteX15826" fmla="*/ 5670351 w 6682383"/>
              <a:gd name="connsiteY15826" fmla="*/ 219521 h 6812607"/>
              <a:gd name="connsiteX15827" fmla="*/ 5659189 w 6682383"/>
              <a:gd name="connsiteY15827" fmla="*/ 219521 h 6812607"/>
              <a:gd name="connsiteX15828" fmla="*/ 5655468 w 6682383"/>
              <a:gd name="connsiteY15828" fmla="*/ 219521 h 6812607"/>
              <a:gd name="connsiteX15829" fmla="*/ 5648027 w 6682383"/>
              <a:gd name="connsiteY15829" fmla="*/ 223242 h 6812607"/>
              <a:gd name="connsiteX15830" fmla="*/ 5625703 w 6682383"/>
              <a:gd name="connsiteY15830" fmla="*/ 219521 h 6812607"/>
              <a:gd name="connsiteX15831" fmla="*/ 5610820 w 6682383"/>
              <a:gd name="connsiteY15831" fmla="*/ 212080 h 6812607"/>
              <a:gd name="connsiteX15832" fmla="*/ 5618261 w 6682383"/>
              <a:gd name="connsiteY15832" fmla="*/ 204638 h 6812607"/>
              <a:gd name="connsiteX15833" fmla="*/ 5610820 w 6682383"/>
              <a:gd name="connsiteY15833" fmla="*/ 204638 h 6812607"/>
              <a:gd name="connsiteX15834" fmla="*/ 5566172 w 6682383"/>
              <a:gd name="connsiteY15834" fmla="*/ 197197 h 6812607"/>
              <a:gd name="connsiteX15835" fmla="*/ 5528965 w 6682383"/>
              <a:gd name="connsiteY15835" fmla="*/ 204638 h 6812607"/>
              <a:gd name="connsiteX15836" fmla="*/ 5484316 w 6682383"/>
              <a:gd name="connsiteY15836" fmla="*/ 212080 h 6812607"/>
              <a:gd name="connsiteX15837" fmla="*/ 5454551 w 6682383"/>
              <a:gd name="connsiteY15837" fmla="*/ 212080 h 6812607"/>
              <a:gd name="connsiteX15838" fmla="*/ 5450830 w 6682383"/>
              <a:gd name="connsiteY15838" fmla="*/ 212080 h 6812607"/>
              <a:gd name="connsiteX15839" fmla="*/ 5432226 w 6682383"/>
              <a:gd name="connsiteY15839" fmla="*/ 204638 h 6812607"/>
              <a:gd name="connsiteX15840" fmla="*/ 5413623 w 6682383"/>
              <a:gd name="connsiteY15840" fmla="*/ 208359 h 6812607"/>
              <a:gd name="connsiteX15841" fmla="*/ 5417343 w 6682383"/>
              <a:gd name="connsiteY15841" fmla="*/ 219521 h 6812607"/>
              <a:gd name="connsiteX15842" fmla="*/ 5417343 w 6682383"/>
              <a:gd name="connsiteY15842" fmla="*/ 230683 h 6812607"/>
              <a:gd name="connsiteX15843" fmla="*/ 5398740 w 6682383"/>
              <a:gd name="connsiteY15843" fmla="*/ 230683 h 6812607"/>
              <a:gd name="connsiteX15844" fmla="*/ 5380136 w 6682383"/>
              <a:gd name="connsiteY15844" fmla="*/ 219521 h 6812607"/>
              <a:gd name="connsiteX15845" fmla="*/ 5365254 w 6682383"/>
              <a:gd name="connsiteY15845" fmla="*/ 219521 h 6812607"/>
              <a:gd name="connsiteX15846" fmla="*/ 5365254 w 6682383"/>
              <a:gd name="connsiteY15846" fmla="*/ 226963 h 6812607"/>
              <a:gd name="connsiteX15847" fmla="*/ 5357812 w 6682383"/>
              <a:gd name="connsiteY15847" fmla="*/ 219521 h 6812607"/>
              <a:gd name="connsiteX15848" fmla="*/ 5354092 w 6682383"/>
              <a:gd name="connsiteY15848" fmla="*/ 208359 h 6812607"/>
              <a:gd name="connsiteX15849" fmla="*/ 5342929 w 6682383"/>
              <a:gd name="connsiteY15849" fmla="*/ 204638 h 6812607"/>
              <a:gd name="connsiteX15850" fmla="*/ 5339209 w 6682383"/>
              <a:gd name="connsiteY15850" fmla="*/ 204638 h 6812607"/>
              <a:gd name="connsiteX15851" fmla="*/ 5342929 w 6682383"/>
              <a:gd name="connsiteY15851" fmla="*/ 212080 h 6812607"/>
              <a:gd name="connsiteX15852" fmla="*/ 5350371 w 6682383"/>
              <a:gd name="connsiteY15852" fmla="*/ 219521 h 6812607"/>
              <a:gd name="connsiteX15853" fmla="*/ 5342929 w 6682383"/>
              <a:gd name="connsiteY15853" fmla="*/ 219521 h 6812607"/>
              <a:gd name="connsiteX15854" fmla="*/ 5331767 w 6682383"/>
              <a:gd name="connsiteY15854" fmla="*/ 219521 h 6812607"/>
              <a:gd name="connsiteX15855" fmla="*/ 5328047 w 6682383"/>
              <a:gd name="connsiteY15855" fmla="*/ 223242 h 6812607"/>
              <a:gd name="connsiteX15856" fmla="*/ 5320605 w 6682383"/>
              <a:gd name="connsiteY15856" fmla="*/ 219521 h 6812607"/>
              <a:gd name="connsiteX15857" fmla="*/ 5309443 w 6682383"/>
              <a:gd name="connsiteY15857" fmla="*/ 215800 h 6812607"/>
              <a:gd name="connsiteX15858" fmla="*/ 5290840 w 6682383"/>
              <a:gd name="connsiteY15858" fmla="*/ 208359 h 6812607"/>
              <a:gd name="connsiteX15859" fmla="*/ 5272236 w 6682383"/>
              <a:gd name="connsiteY15859" fmla="*/ 200918 h 6812607"/>
              <a:gd name="connsiteX15860" fmla="*/ 5268515 w 6682383"/>
              <a:gd name="connsiteY15860" fmla="*/ 204638 h 6812607"/>
              <a:gd name="connsiteX15861" fmla="*/ 5253633 w 6682383"/>
              <a:gd name="connsiteY15861" fmla="*/ 204638 h 6812607"/>
              <a:gd name="connsiteX15862" fmla="*/ 5194101 w 6682383"/>
              <a:gd name="connsiteY15862" fmla="*/ 189756 h 6812607"/>
              <a:gd name="connsiteX15863" fmla="*/ 5168056 w 6682383"/>
              <a:gd name="connsiteY15863" fmla="*/ 186035 h 6812607"/>
              <a:gd name="connsiteX15864" fmla="*/ 5156894 w 6682383"/>
              <a:gd name="connsiteY15864" fmla="*/ 182314 h 6812607"/>
              <a:gd name="connsiteX15865" fmla="*/ 5149453 w 6682383"/>
              <a:gd name="connsiteY15865" fmla="*/ 182314 h 6812607"/>
              <a:gd name="connsiteX15866" fmla="*/ 5179218 w 6682383"/>
              <a:gd name="connsiteY15866" fmla="*/ 204638 h 6812607"/>
              <a:gd name="connsiteX15867" fmla="*/ 5201543 w 6682383"/>
              <a:gd name="connsiteY15867" fmla="*/ 208359 h 6812607"/>
              <a:gd name="connsiteX15868" fmla="*/ 5223867 w 6682383"/>
              <a:gd name="connsiteY15868" fmla="*/ 219521 h 6812607"/>
              <a:gd name="connsiteX15869" fmla="*/ 5246191 w 6682383"/>
              <a:gd name="connsiteY15869" fmla="*/ 226963 h 6812607"/>
              <a:gd name="connsiteX15870" fmla="*/ 5264795 w 6682383"/>
              <a:gd name="connsiteY15870" fmla="*/ 230683 h 6812607"/>
              <a:gd name="connsiteX15871" fmla="*/ 5302002 w 6682383"/>
              <a:gd name="connsiteY15871" fmla="*/ 241845 h 6812607"/>
              <a:gd name="connsiteX15872" fmla="*/ 5331767 w 6682383"/>
              <a:gd name="connsiteY15872" fmla="*/ 245566 h 6812607"/>
              <a:gd name="connsiteX15873" fmla="*/ 5346650 w 6682383"/>
              <a:gd name="connsiteY15873" fmla="*/ 249287 h 6812607"/>
              <a:gd name="connsiteX15874" fmla="*/ 5357812 w 6682383"/>
              <a:gd name="connsiteY15874" fmla="*/ 256728 h 6812607"/>
              <a:gd name="connsiteX15875" fmla="*/ 5350371 w 6682383"/>
              <a:gd name="connsiteY15875" fmla="*/ 264170 h 6812607"/>
              <a:gd name="connsiteX15876" fmla="*/ 5365254 w 6682383"/>
              <a:gd name="connsiteY15876" fmla="*/ 271611 h 6812607"/>
              <a:gd name="connsiteX15877" fmla="*/ 5368974 w 6682383"/>
              <a:gd name="connsiteY15877" fmla="*/ 271611 h 6812607"/>
              <a:gd name="connsiteX15878" fmla="*/ 5372695 w 6682383"/>
              <a:gd name="connsiteY15878" fmla="*/ 264170 h 6812607"/>
              <a:gd name="connsiteX15879" fmla="*/ 5376416 w 6682383"/>
              <a:gd name="connsiteY15879" fmla="*/ 267890 h 6812607"/>
              <a:gd name="connsiteX15880" fmla="*/ 5380136 w 6682383"/>
              <a:gd name="connsiteY15880" fmla="*/ 271611 h 6812607"/>
              <a:gd name="connsiteX15881" fmla="*/ 5365254 w 6682383"/>
              <a:gd name="connsiteY15881" fmla="*/ 279052 h 6812607"/>
              <a:gd name="connsiteX15882" fmla="*/ 5357812 w 6682383"/>
              <a:gd name="connsiteY15882" fmla="*/ 279052 h 6812607"/>
              <a:gd name="connsiteX15883" fmla="*/ 5365254 w 6682383"/>
              <a:gd name="connsiteY15883" fmla="*/ 286494 h 6812607"/>
              <a:gd name="connsiteX15884" fmla="*/ 5380136 w 6682383"/>
              <a:gd name="connsiteY15884" fmla="*/ 293935 h 6812607"/>
              <a:gd name="connsiteX15885" fmla="*/ 5365254 w 6682383"/>
              <a:gd name="connsiteY15885" fmla="*/ 293935 h 6812607"/>
              <a:gd name="connsiteX15886" fmla="*/ 5357812 w 6682383"/>
              <a:gd name="connsiteY15886" fmla="*/ 297656 h 6812607"/>
              <a:gd name="connsiteX15887" fmla="*/ 5350371 w 6682383"/>
              <a:gd name="connsiteY15887" fmla="*/ 301377 h 6812607"/>
              <a:gd name="connsiteX15888" fmla="*/ 5335488 w 6682383"/>
              <a:gd name="connsiteY15888" fmla="*/ 293935 h 6812607"/>
              <a:gd name="connsiteX15889" fmla="*/ 5320605 w 6682383"/>
              <a:gd name="connsiteY15889" fmla="*/ 301377 h 6812607"/>
              <a:gd name="connsiteX15890" fmla="*/ 5313164 w 6682383"/>
              <a:gd name="connsiteY15890" fmla="*/ 301377 h 6812607"/>
              <a:gd name="connsiteX15891" fmla="*/ 5283398 w 6682383"/>
              <a:gd name="connsiteY15891" fmla="*/ 279052 h 6812607"/>
              <a:gd name="connsiteX15892" fmla="*/ 5264795 w 6682383"/>
              <a:gd name="connsiteY15892" fmla="*/ 275332 h 6812607"/>
              <a:gd name="connsiteX15893" fmla="*/ 5261074 w 6682383"/>
              <a:gd name="connsiteY15893" fmla="*/ 279052 h 6812607"/>
              <a:gd name="connsiteX15894" fmla="*/ 5283398 w 6682383"/>
              <a:gd name="connsiteY15894" fmla="*/ 286494 h 6812607"/>
              <a:gd name="connsiteX15895" fmla="*/ 5287119 w 6682383"/>
              <a:gd name="connsiteY15895" fmla="*/ 290214 h 6812607"/>
              <a:gd name="connsiteX15896" fmla="*/ 5294560 w 6682383"/>
              <a:gd name="connsiteY15896" fmla="*/ 297656 h 6812607"/>
              <a:gd name="connsiteX15897" fmla="*/ 5298281 w 6682383"/>
              <a:gd name="connsiteY15897" fmla="*/ 305097 h 6812607"/>
              <a:gd name="connsiteX15898" fmla="*/ 5305722 w 6682383"/>
              <a:gd name="connsiteY15898" fmla="*/ 301377 h 6812607"/>
              <a:gd name="connsiteX15899" fmla="*/ 5305722 w 6682383"/>
              <a:gd name="connsiteY15899" fmla="*/ 308818 h 6812607"/>
              <a:gd name="connsiteX15900" fmla="*/ 5302002 w 6682383"/>
              <a:gd name="connsiteY15900" fmla="*/ 312539 h 6812607"/>
              <a:gd name="connsiteX15901" fmla="*/ 5298281 w 6682383"/>
              <a:gd name="connsiteY15901" fmla="*/ 316259 h 6812607"/>
              <a:gd name="connsiteX15902" fmla="*/ 5309443 w 6682383"/>
              <a:gd name="connsiteY15902" fmla="*/ 319980 h 6812607"/>
              <a:gd name="connsiteX15903" fmla="*/ 5324326 w 6682383"/>
              <a:gd name="connsiteY15903" fmla="*/ 319980 h 6812607"/>
              <a:gd name="connsiteX15904" fmla="*/ 5328047 w 6682383"/>
              <a:gd name="connsiteY15904" fmla="*/ 323701 h 6812607"/>
              <a:gd name="connsiteX15905" fmla="*/ 5350371 w 6682383"/>
              <a:gd name="connsiteY15905" fmla="*/ 331142 h 6812607"/>
              <a:gd name="connsiteX15906" fmla="*/ 5398740 w 6682383"/>
              <a:gd name="connsiteY15906" fmla="*/ 346025 h 6812607"/>
              <a:gd name="connsiteX15907" fmla="*/ 5413623 w 6682383"/>
              <a:gd name="connsiteY15907" fmla="*/ 353466 h 6812607"/>
              <a:gd name="connsiteX15908" fmla="*/ 5428506 w 6682383"/>
              <a:gd name="connsiteY15908" fmla="*/ 349746 h 6812607"/>
              <a:gd name="connsiteX15909" fmla="*/ 5454551 w 6682383"/>
              <a:gd name="connsiteY15909" fmla="*/ 353466 h 6812607"/>
              <a:gd name="connsiteX15910" fmla="*/ 5469433 w 6682383"/>
              <a:gd name="connsiteY15910" fmla="*/ 357187 h 6812607"/>
              <a:gd name="connsiteX15911" fmla="*/ 5484316 w 6682383"/>
              <a:gd name="connsiteY15911" fmla="*/ 360908 h 6812607"/>
              <a:gd name="connsiteX15912" fmla="*/ 5502920 w 6682383"/>
              <a:gd name="connsiteY15912" fmla="*/ 357187 h 6812607"/>
              <a:gd name="connsiteX15913" fmla="*/ 5514082 w 6682383"/>
              <a:gd name="connsiteY15913" fmla="*/ 360908 h 6812607"/>
              <a:gd name="connsiteX15914" fmla="*/ 5536406 w 6682383"/>
              <a:gd name="connsiteY15914" fmla="*/ 360908 h 6812607"/>
              <a:gd name="connsiteX15915" fmla="*/ 5573613 w 6682383"/>
              <a:gd name="connsiteY15915" fmla="*/ 375791 h 6812607"/>
              <a:gd name="connsiteX15916" fmla="*/ 5592217 w 6682383"/>
              <a:gd name="connsiteY15916" fmla="*/ 375791 h 6812607"/>
              <a:gd name="connsiteX15917" fmla="*/ 5595937 w 6682383"/>
              <a:gd name="connsiteY15917" fmla="*/ 383232 h 6812607"/>
              <a:gd name="connsiteX15918" fmla="*/ 5603379 w 6682383"/>
              <a:gd name="connsiteY15918" fmla="*/ 390673 h 6812607"/>
              <a:gd name="connsiteX15919" fmla="*/ 5633144 w 6682383"/>
              <a:gd name="connsiteY15919" fmla="*/ 420439 h 6812607"/>
              <a:gd name="connsiteX15920" fmla="*/ 5640586 w 6682383"/>
              <a:gd name="connsiteY15920" fmla="*/ 420439 h 6812607"/>
              <a:gd name="connsiteX15921" fmla="*/ 5648027 w 6682383"/>
              <a:gd name="connsiteY15921" fmla="*/ 420439 h 6812607"/>
              <a:gd name="connsiteX15922" fmla="*/ 5662910 w 6682383"/>
              <a:gd name="connsiteY15922" fmla="*/ 420439 h 6812607"/>
              <a:gd name="connsiteX15923" fmla="*/ 5662910 w 6682383"/>
              <a:gd name="connsiteY15923" fmla="*/ 412998 h 6812607"/>
              <a:gd name="connsiteX15924" fmla="*/ 5677793 w 6682383"/>
              <a:gd name="connsiteY15924" fmla="*/ 412998 h 6812607"/>
              <a:gd name="connsiteX15925" fmla="*/ 5681513 w 6682383"/>
              <a:gd name="connsiteY15925" fmla="*/ 405556 h 6812607"/>
              <a:gd name="connsiteX15926" fmla="*/ 5685234 w 6682383"/>
              <a:gd name="connsiteY15926" fmla="*/ 405556 h 6812607"/>
              <a:gd name="connsiteX15927" fmla="*/ 5696396 w 6682383"/>
              <a:gd name="connsiteY15927" fmla="*/ 412998 h 6812607"/>
              <a:gd name="connsiteX15928" fmla="*/ 5696396 w 6682383"/>
              <a:gd name="connsiteY15928" fmla="*/ 424160 h 6812607"/>
              <a:gd name="connsiteX15929" fmla="*/ 5688955 w 6682383"/>
              <a:gd name="connsiteY15929" fmla="*/ 427881 h 6812607"/>
              <a:gd name="connsiteX15930" fmla="*/ 5681513 w 6682383"/>
              <a:gd name="connsiteY15930" fmla="*/ 420439 h 6812607"/>
              <a:gd name="connsiteX15931" fmla="*/ 5670351 w 6682383"/>
              <a:gd name="connsiteY15931" fmla="*/ 420439 h 6812607"/>
              <a:gd name="connsiteX15932" fmla="*/ 5670351 w 6682383"/>
              <a:gd name="connsiteY15932" fmla="*/ 435322 h 6812607"/>
              <a:gd name="connsiteX15933" fmla="*/ 5685234 w 6682383"/>
              <a:gd name="connsiteY15933" fmla="*/ 442763 h 6812607"/>
              <a:gd name="connsiteX15934" fmla="*/ 5700117 w 6682383"/>
              <a:gd name="connsiteY15934" fmla="*/ 442763 h 6812607"/>
              <a:gd name="connsiteX15935" fmla="*/ 5707558 w 6682383"/>
              <a:gd name="connsiteY15935" fmla="*/ 442763 h 6812607"/>
              <a:gd name="connsiteX15936" fmla="*/ 5715000 w 6682383"/>
              <a:gd name="connsiteY15936" fmla="*/ 457646 h 6812607"/>
              <a:gd name="connsiteX15937" fmla="*/ 5696396 w 6682383"/>
              <a:gd name="connsiteY15937" fmla="*/ 450205 h 6812607"/>
              <a:gd name="connsiteX15938" fmla="*/ 5685234 w 6682383"/>
              <a:gd name="connsiteY15938" fmla="*/ 450205 h 6812607"/>
              <a:gd name="connsiteX15939" fmla="*/ 5677793 w 6682383"/>
              <a:gd name="connsiteY15939" fmla="*/ 450205 h 6812607"/>
              <a:gd name="connsiteX15940" fmla="*/ 5677793 w 6682383"/>
              <a:gd name="connsiteY15940" fmla="*/ 457646 h 6812607"/>
              <a:gd name="connsiteX15941" fmla="*/ 5677793 w 6682383"/>
              <a:gd name="connsiteY15941" fmla="*/ 465088 h 6812607"/>
              <a:gd name="connsiteX15942" fmla="*/ 5681513 w 6682383"/>
              <a:gd name="connsiteY15942" fmla="*/ 468808 h 6812607"/>
              <a:gd name="connsiteX15943" fmla="*/ 5685234 w 6682383"/>
              <a:gd name="connsiteY15943" fmla="*/ 472529 h 6812607"/>
              <a:gd name="connsiteX15944" fmla="*/ 5692676 w 6682383"/>
              <a:gd name="connsiteY15944" fmla="*/ 479970 h 6812607"/>
              <a:gd name="connsiteX15945" fmla="*/ 5692676 w 6682383"/>
              <a:gd name="connsiteY15945" fmla="*/ 494853 h 6812607"/>
              <a:gd name="connsiteX15946" fmla="*/ 5677793 w 6682383"/>
              <a:gd name="connsiteY15946" fmla="*/ 487412 h 6812607"/>
              <a:gd name="connsiteX15947" fmla="*/ 5640586 w 6682383"/>
              <a:gd name="connsiteY15947" fmla="*/ 479970 h 6812607"/>
              <a:gd name="connsiteX15948" fmla="*/ 5648027 w 6682383"/>
              <a:gd name="connsiteY15948" fmla="*/ 487412 h 6812607"/>
              <a:gd name="connsiteX15949" fmla="*/ 5670351 w 6682383"/>
              <a:gd name="connsiteY15949" fmla="*/ 502295 h 6812607"/>
              <a:gd name="connsiteX15950" fmla="*/ 5688955 w 6682383"/>
              <a:gd name="connsiteY15950" fmla="*/ 509736 h 6812607"/>
              <a:gd name="connsiteX15951" fmla="*/ 5700117 w 6682383"/>
              <a:gd name="connsiteY15951" fmla="*/ 517177 h 6812607"/>
              <a:gd name="connsiteX15952" fmla="*/ 5722441 w 6682383"/>
              <a:gd name="connsiteY15952" fmla="*/ 532060 h 6812607"/>
              <a:gd name="connsiteX15953" fmla="*/ 5737324 w 6682383"/>
              <a:gd name="connsiteY15953" fmla="*/ 539502 h 6812607"/>
              <a:gd name="connsiteX15954" fmla="*/ 5752207 w 6682383"/>
              <a:gd name="connsiteY15954" fmla="*/ 550664 h 6812607"/>
              <a:gd name="connsiteX15955" fmla="*/ 5763369 w 6682383"/>
              <a:gd name="connsiteY15955" fmla="*/ 561826 h 6812607"/>
              <a:gd name="connsiteX15956" fmla="*/ 5774531 w 6682383"/>
              <a:gd name="connsiteY15956" fmla="*/ 569267 h 6812607"/>
              <a:gd name="connsiteX15957" fmla="*/ 5796855 w 6682383"/>
              <a:gd name="connsiteY15957" fmla="*/ 584150 h 6812607"/>
              <a:gd name="connsiteX15958" fmla="*/ 5811738 w 6682383"/>
              <a:gd name="connsiteY15958" fmla="*/ 591591 h 6812607"/>
              <a:gd name="connsiteX15959" fmla="*/ 5819179 w 6682383"/>
              <a:gd name="connsiteY15959" fmla="*/ 591591 h 6812607"/>
              <a:gd name="connsiteX15960" fmla="*/ 5826621 w 6682383"/>
              <a:gd name="connsiteY15960" fmla="*/ 606474 h 6812607"/>
              <a:gd name="connsiteX15961" fmla="*/ 5830342 w 6682383"/>
              <a:gd name="connsiteY15961" fmla="*/ 613916 h 6812607"/>
              <a:gd name="connsiteX15962" fmla="*/ 5834062 w 6682383"/>
              <a:gd name="connsiteY15962" fmla="*/ 621357 h 6812607"/>
              <a:gd name="connsiteX15963" fmla="*/ 5841504 w 6682383"/>
              <a:gd name="connsiteY15963" fmla="*/ 621357 h 6812607"/>
              <a:gd name="connsiteX15964" fmla="*/ 5845224 w 6682383"/>
              <a:gd name="connsiteY15964" fmla="*/ 617636 h 6812607"/>
              <a:gd name="connsiteX15965" fmla="*/ 5863828 w 6682383"/>
              <a:gd name="connsiteY15965" fmla="*/ 628798 h 6812607"/>
              <a:gd name="connsiteX15966" fmla="*/ 5871269 w 6682383"/>
              <a:gd name="connsiteY15966" fmla="*/ 632519 h 6812607"/>
              <a:gd name="connsiteX15967" fmla="*/ 5878711 w 6682383"/>
              <a:gd name="connsiteY15967" fmla="*/ 636240 h 6812607"/>
              <a:gd name="connsiteX15968" fmla="*/ 5893593 w 6682383"/>
              <a:gd name="connsiteY15968" fmla="*/ 647402 h 6812607"/>
              <a:gd name="connsiteX15969" fmla="*/ 5897314 w 6682383"/>
              <a:gd name="connsiteY15969" fmla="*/ 647402 h 6812607"/>
              <a:gd name="connsiteX15970" fmla="*/ 5904756 w 6682383"/>
              <a:gd name="connsiteY15970" fmla="*/ 647402 h 6812607"/>
              <a:gd name="connsiteX15971" fmla="*/ 5927080 w 6682383"/>
              <a:gd name="connsiteY15971" fmla="*/ 662285 h 6812607"/>
              <a:gd name="connsiteX15972" fmla="*/ 5945683 w 6682383"/>
              <a:gd name="connsiteY15972" fmla="*/ 673447 h 6812607"/>
              <a:gd name="connsiteX15973" fmla="*/ 5938242 w 6682383"/>
              <a:gd name="connsiteY15973" fmla="*/ 673447 h 6812607"/>
              <a:gd name="connsiteX15974" fmla="*/ 5927080 w 6682383"/>
              <a:gd name="connsiteY15974" fmla="*/ 666006 h 6812607"/>
              <a:gd name="connsiteX15975" fmla="*/ 5915918 w 6682383"/>
              <a:gd name="connsiteY15975" fmla="*/ 666006 h 6812607"/>
              <a:gd name="connsiteX15976" fmla="*/ 5908476 w 6682383"/>
              <a:gd name="connsiteY15976" fmla="*/ 666006 h 6812607"/>
              <a:gd name="connsiteX15977" fmla="*/ 5915918 w 6682383"/>
              <a:gd name="connsiteY15977" fmla="*/ 673447 h 6812607"/>
              <a:gd name="connsiteX15978" fmla="*/ 5923359 w 6682383"/>
              <a:gd name="connsiteY15978" fmla="*/ 680888 h 6812607"/>
              <a:gd name="connsiteX15979" fmla="*/ 5930801 w 6682383"/>
              <a:gd name="connsiteY15979" fmla="*/ 688330 h 6812607"/>
              <a:gd name="connsiteX15980" fmla="*/ 5923359 w 6682383"/>
              <a:gd name="connsiteY15980" fmla="*/ 703213 h 6812607"/>
              <a:gd name="connsiteX15981" fmla="*/ 5923359 w 6682383"/>
              <a:gd name="connsiteY15981" fmla="*/ 695771 h 6812607"/>
              <a:gd name="connsiteX15982" fmla="*/ 5912197 w 6682383"/>
              <a:gd name="connsiteY15982" fmla="*/ 692050 h 6812607"/>
              <a:gd name="connsiteX15983" fmla="*/ 5901035 w 6682383"/>
              <a:gd name="connsiteY15983" fmla="*/ 688330 h 6812607"/>
              <a:gd name="connsiteX15984" fmla="*/ 5878711 w 6682383"/>
              <a:gd name="connsiteY15984" fmla="*/ 688330 h 6812607"/>
              <a:gd name="connsiteX15985" fmla="*/ 5886152 w 6682383"/>
              <a:gd name="connsiteY15985" fmla="*/ 695771 h 6812607"/>
              <a:gd name="connsiteX15986" fmla="*/ 5908476 w 6682383"/>
              <a:gd name="connsiteY15986" fmla="*/ 703213 h 6812607"/>
              <a:gd name="connsiteX15987" fmla="*/ 5915918 w 6682383"/>
              <a:gd name="connsiteY15987" fmla="*/ 718095 h 6812607"/>
              <a:gd name="connsiteX15988" fmla="*/ 5923359 w 6682383"/>
              <a:gd name="connsiteY15988" fmla="*/ 725537 h 6812607"/>
              <a:gd name="connsiteX15989" fmla="*/ 5930801 w 6682383"/>
              <a:gd name="connsiteY15989" fmla="*/ 725537 h 6812607"/>
              <a:gd name="connsiteX15990" fmla="*/ 5930801 w 6682383"/>
              <a:gd name="connsiteY15990" fmla="*/ 718095 h 6812607"/>
              <a:gd name="connsiteX15991" fmla="*/ 5968008 w 6682383"/>
              <a:gd name="connsiteY15991" fmla="*/ 740420 h 6812607"/>
              <a:gd name="connsiteX15992" fmla="*/ 5979170 w 6682383"/>
              <a:gd name="connsiteY15992" fmla="*/ 744140 h 6812607"/>
              <a:gd name="connsiteX15993" fmla="*/ 5990332 w 6682383"/>
              <a:gd name="connsiteY15993" fmla="*/ 755302 h 6812607"/>
              <a:gd name="connsiteX15994" fmla="*/ 5997773 w 6682383"/>
              <a:gd name="connsiteY15994" fmla="*/ 762744 h 6812607"/>
              <a:gd name="connsiteX15995" fmla="*/ 6001494 w 6682383"/>
              <a:gd name="connsiteY15995" fmla="*/ 759023 h 6812607"/>
              <a:gd name="connsiteX15996" fmla="*/ 6012656 w 6682383"/>
              <a:gd name="connsiteY15996" fmla="*/ 755302 h 6812607"/>
              <a:gd name="connsiteX15997" fmla="*/ 6020097 w 6682383"/>
              <a:gd name="connsiteY15997" fmla="*/ 762744 h 6812607"/>
              <a:gd name="connsiteX15998" fmla="*/ 6057304 w 6682383"/>
              <a:gd name="connsiteY15998" fmla="*/ 777627 h 6812607"/>
              <a:gd name="connsiteX15999" fmla="*/ 6057304 w 6682383"/>
              <a:gd name="connsiteY15999" fmla="*/ 785068 h 6812607"/>
              <a:gd name="connsiteX16000" fmla="*/ 5953125 w 6682383"/>
              <a:gd name="connsiteY16000" fmla="*/ 747861 h 6812607"/>
              <a:gd name="connsiteX16001" fmla="*/ 5927080 w 6682383"/>
              <a:gd name="connsiteY16001" fmla="*/ 740420 h 6812607"/>
              <a:gd name="connsiteX16002" fmla="*/ 5923359 w 6682383"/>
              <a:gd name="connsiteY16002" fmla="*/ 740420 h 6812607"/>
              <a:gd name="connsiteX16003" fmla="*/ 5901035 w 6682383"/>
              <a:gd name="connsiteY16003" fmla="*/ 732978 h 6812607"/>
              <a:gd name="connsiteX16004" fmla="*/ 5893593 w 6682383"/>
              <a:gd name="connsiteY16004" fmla="*/ 736699 h 6812607"/>
              <a:gd name="connsiteX16005" fmla="*/ 5897314 w 6682383"/>
              <a:gd name="connsiteY16005" fmla="*/ 744140 h 6812607"/>
              <a:gd name="connsiteX16006" fmla="*/ 5901035 w 6682383"/>
              <a:gd name="connsiteY16006" fmla="*/ 747861 h 6812607"/>
              <a:gd name="connsiteX16007" fmla="*/ 5908476 w 6682383"/>
              <a:gd name="connsiteY16007" fmla="*/ 747861 h 6812607"/>
              <a:gd name="connsiteX16008" fmla="*/ 5923359 w 6682383"/>
              <a:gd name="connsiteY16008" fmla="*/ 762744 h 6812607"/>
              <a:gd name="connsiteX16009" fmla="*/ 5938242 w 6682383"/>
              <a:gd name="connsiteY16009" fmla="*/ 762744 h 6812607"/>
              <a:gd name="connsiteX16010" fmla="*/ 5953125 w 6682383"/>
              <a:gd name="connsiteY16010" fmla="*/ 777627 h 6812607"/>
              <a:gd name="connsiteX16011" fmla="*/ 5945683 w 6682383"/>
              <a:gd name="connsiteY16011" fmla="*/ 777627 h 6812607"/>
              <a:gd name="connsiteX16012" fmla="*/ 5930801 w 6682383"/>
              <a:gd name="connsiteY16012" fmla="*/ 770185 h 6812607"/>
              <a:gd name="connsiteX16013" fmla="*/ 5930801 w 6682383"/>
              <a:gd name="connsiteY16013" fmla="*/ 785068 h 6812607"/>
              <a:gd name="connsiteX16014" fmla="*/ 5945683 w 6682383"/>
              <a:gd name="connsiteY16014" fmla="*/ 785068 h 6812607"/>
              <a:gd name="connsiteX16015" fmla="*/ 5953125 w 6682383"/>
              <a:gd name="connsiteY16015" fmla="*/ 777627 h 6812607"/>
              <a:gd name="connsiteX16016" fmla="*/ 5960566 w 6682383"/>
              <a:gd name="connsiteY16016" fmla="*/ 785068 h 6812607"/>
              <a:gd name="connsiteX16017" fmla="*/ 5968008 w 6682383"/>
              <a:gd name="connsiteY16017" fmla="*/ 785068 h 6812607"/>
              <a:gd name="connsiteX16018" fmla="*/ 5990332 w 6682383"/>
              <a:gd name="connsiteY16018" fmla="*/ 799951 h 6812607"/>
              <a:gd name="connsiteX16019" fmla="*/ 5997773 w 6682383"/>
              <a:gd name="connsiteY16019" fmla="*/ 807392 h 6812607"/>
              <a:gd name="connsiteX16020" fmla="*/ 5990332 w 6682383"/>
              <a:gd name="connsiteY16020" fmla="*/ 807392 h 6812607"/>
              <a:gd name="connsiteX16021" fmla="*/ 5994052 w 6682383"/>
              <a:gd name="connsiteY16021" fmla="*/ 811113 h 6812607"/>
              <a:gd name="connsiteX16022" fmla="*/ 6001494 w 6682383"/>
              <a:gd name="connsiteY16022" fmla="*/ 814834 h 6812607"/>
              <a:gd name="connsiteX16023" fmla="*/ 6008935 w 6682383"/>
              <a:gd name="connsiteY16023" fmla="*/ 818554 h 6812607"/>
              <a:gd name="connsiteX16024" fmla="*/ 6012656 w 6682383"/>
              <a:gd name="connsiteY16024" fmla="*/ 822275 h 6812607"/>
              <a:gd name="connsiteX16025" fmla="*/ 6034980 w 6682383"/>
              <a:gd name="connsiteY16025" fmla="*/ 829716 h 6812607"/>
              <a:gd name="connsiteX16026" fmla="*/ 6049863 w 6682383"/>
              <a:gd name="connsiteY16026" fmla="*/ 852041 h 6812607"/>
              <a:gd name="connsiteX16027" fmla="*/ 6042422 w 6682383"/>
              <a:gd name="connsiteY16027" fmla="*/ 844599 h 6812607"/>
              <a:gd name="connsiteX16028" fmla="*/ 6027539 w 6682383"/>
              <a:gd name="connsiteY16028" fmla="*/ 837158 h 6812607"/>
              <a:gd name="connsiteX16029" fmla="*/ 6005215 w 6682383"/>
              <a:gd name="connsiteY16029" fmla="*/ 829716 h 6812607"/>
              <a:gd name="connsiteX16030" fmla="*/ 5990332 w 6682383"/>
              <a:gd name="connsiteY16030" fmla="*/ 829716 h 6812607"/>
              <a:gd name="connsiteX16031" fmla="*/ 5975449 w 6682383"/>
              <a:gd name="connsiteY16031" fmla="*/ 829716 h 6812607"/>
              <a:gd name="connsiteX16032" fmla="*/ 5968008 w 6682383"/>
              <a:gd name="connsiteY16032" fmla="*/ 829716 h 6812607"/>
              <a:gd name="connsiteX16033" fmla="*/ 5953125 w 6682383"/>
              <a:gd name="connsiteY16033" fmla="*/ 822275 h 6812607"/>
              <a:gd name="connsiteX16034" fmla="*/ 5923359 w 6682383"/>
              <a:gd name="connsiteY16034" fmla="*/ 814834 h 6812607"/>
              <a:gd name="connsiteX16035" fmla="*/ 5915918 w 6682383"/>
              <a:gd name="connsiteY16035" fmla="*/ 814834 h 6812607"/>
              <a:gd name="connsiteX16036" fmla="*/ 5886152 w 6682383"/>
              <a:gd name="connsiteY16036" fmla="*/ 799951 h 6812607"/>
              <a:gd name="connsiteX16037" fmla="*/ 5878711 w 6682383"/>
              <a:gd name="connsiteY16037" fmla="*/ 799951 h 6812607"/>
              <a:gd name="connsiteX16038" fmla="*/ 5878711 w 6682383"/>
              <a:gd name="connsiteY16038" fmla="*/ 803672 h 6812607"/>
              <a:gd name="connsiteX16039" fmla="*/ 5871269 w 6682383"/>
              <a:gd name="connsiteY16039" fmla="*/ 807392 h 6812607"/>
              <a:gd name="connsiteX16040" fmla="*/ 5871269 w 6682383"/>
              <a:gd name="connsiteY16040" fmla="*/ 822275 h 6812607"/>
              <a:gd name="connsiteX16041" fmla="*/ 5886152 w 6682383"/>
              <a:gd name="connsiteY16041" fmla="*/ 822275 h 6812607"/>
              <a:gd name="connsiteX16042" fmla="*/ 5915918 w 6682383"/>
              <a:gd name="connsiteY16042" fmla="*/ 833437 h 6812607"/>
              <a:gd name="connsiteX16043" fmla="*/ 5934521 w 6682383"/>
              <a:gd name="connsiteY16043" fmla="*/ 840879 h 6812607"/>
              <a:gd name="connsiteX16044" fmla="*/ 5945683 w 6682383"/>
              <a:gd name="connsiteY16044" fmla="*/ 844599 h 6812607"/>
              <a:gd name="connsiteX16045" fmla="*/ 5960566 w 6682383"/>
              <a:gd name="connsiteY16045" fmla="*/ 840879 h 6812607"/>
              <a:gd name="connsiteX16046" fmla="*/ 5968008 w 6682383"/>
              <a:gd name="connsiteY16046" fmla="*/ 848320 h 6812607"/>
              <a:gd name="connsiteX16047" fmla="*/ 5960566 w 6682383"/>
              <a:gd name="connsiteY16047" fmla="*/ 852041 h 6812607"/>
              <a:gd name="connsiteX16048" fmla="*/ 5949404 w 6682383"/>
              <a:gd name="connsiteY16048" fmla="*/ 855761 h 6812607"/>
              <a:gd name="connsiteX16049" fmla="*/ 5938242 w 6682383"/>
              <a:gd name="connsiteY16049" fmla="*/ 859482 h 6812607"/>
              <a:gd name="connsiteX16050" fmla="*/ 5930801 w 6682383"/>
              <a:gd name="connsiteY16050" fmla="*/ 859482 h 6812607"/>
              <a:gd name="connsiteX16051" fmla="*/ 5941963 w 6682383"/>
              <a:gd name="connsiteY16051" fmla="*/ 863203 h 6812607"/>
              <a:gd name="connsiteX16052" fmla="*/ 5960566 w 6682383"/>
              <a:gd name="connsiteY16052" fmla="*/ 874365 h 6812607"/>
              <a:gd name="connsiteX16053" fmla="*/ 5960566 w 6682383"/>
              <a:gd name="connsiteY16053" fmla="*/ 881806 h 6812607"/>
              <a:gd name="connsiteX16054" fmla="*/ 5945683 w 6682383"/>
              <a:gd name="connsiteY16054" fmla="*/ 881806 h 6812607"/>
              <a:gd name="connsiteX16055" fmla="*/ 5930801 w 6682383"/>
              <a:gd name="connsiteY16055" fmla="*/ 881806 h 6812607"/>
              <a:gd name="connsiteX16056" fmla="*/ 5930801 w 6682383"/>
              <a:gd name="connsiteY16056" fmla="*/ 889248 h 6812607"/>
              <a:gd name="connsiteX16057" fmla="*/ 5927080 w 6682383"/>
              <a:gd name="connsiteY16057" fmla="*/ 896689 h 6812607"/>
              <a:gd name="connsiteX16058" fmla="*/ 5915918 w 6682383"/>
              <a:gd name="connsiteY16058" fmla="*/ 900410 h 6812607"/>
              <a:gd name="connsiteX16059" fmla="*/ 5893593 w 6682383"/>
              <a:gd name="connsiteY16059" fmla="*/ 889248 h 6812607"/>
              <a:gd name="connsiteX16060" fmla="*/ 5886152 w 6682383"/>
              <a:gd name="connsiteY16060" fmla="*/ 889248 h 6812607"/>
              <a:gd name="connsiteX16061" fmla="*/ 5871269 w 6682383"/>
              <a:gd name="connsiteY16061" fmla="*/ 889248 h 6812607"/>
              <a:gd name="connsiteX16062" fmla="*/ 5863828 w 6682383"/>
              <a:gd name="connsiteY16062" fmla="*/ 889248 h 6812607"/>
              <a:gd name="connsiteX16063" fmla="*/ 5863828 w 6682383"/>
              <a:gd name="connsiteY16063" fmla="*/ 896689 h 6812607"/>
              <a:gd name="connsiteX16064" fmla="*/ 5841504 w 6682383"/>
              <a:gd name="connsiteY16064" fmla="*/ 881806 h 6812607"/>
              <a:gd name="connsiteX16065" fmla="*/ 5841504 w 6682383"/>
              <a:gd name="connsiteY16065" fmla="*/ 874365 h 6812607"/>
              <a:gd name="connsiteX16066" fmla="*/ 5834062 w 6682383"/>
              <a:gd name="connsiteY16066" fmla="*/ 881806 h 6812607"/>
              <a:gd name="connsiteX16067" fmla="*/ 5826621 w 6682383"/>
              <a:gd name="connsiteY16067" fmla="*/ 881806 h 6812607"/>
              <a:gd name="connsiteX16068" fmla="*/ 5804297 w 6682383"/>
              <a:gd name="connsiteY16068" fmla="*/ 874365 h 6812607"/>
              <a:gd name="connsiteX16069" fmla="*/ 5819179 w 6682383"/>
              <a:gd name="connsiteY16069" fmla="*/ 881806 h 6812607"/>
              <a:gd name="connsiteX16070" fmla="*/ 5826621 w 6682383"/>
              <a:gd name="connsiteY16070" fmla="*/ 885527 h 6812607"/>
              <a:gd name="connsiteX16071" fmla="*/ 5834062 w 6682383"/>
              <a:gd name="connsiteY16071" fmla="*/ 896689 h 6812607"/>
              <a:gd name="connsiteX16072" fmla="*/ 5848945 w 6682383"/>
              <a:gd name="connsiteY16072" fmla="*/ 896689 h 6812607"/>
              <a:gd name="connsiteX16073" fmla="*/ 5871269 w 6682383"/>
              <a:gd name="connsiteY16073" fmla="*/ 904131 h 6812607"/>
              <a:gd name="connsiteX16074" fmla="*/ 5886152 w 6682383"/>
              <a:gd name="connsiteY16074" fmla="*/ 911572 h 6812607"/>
              <a:gd name="connsiteX16075" fmla="*/ 5893593 w 6682383"/>
              <a:gd name="connsiteY16075" fmla="*/ 911572 h 6812607"/>
              <a:gd name="connsiteX16076" fmla="*/ 5901035 w 6682383"/>
              <a:gd name="connsiteY16076" fmla="*/ 926455 h 6812607"/>
              <a:gd name="connsiteX16077" fmla="*/ 5915918 w 6682383"/>
              <a:gd name="connsiteY16077" fmla="*/ 926455 h 6812607"/>
              <a:gd name="connsiteX16078" fmla="*/ 5938242 w 6682383"/>
              <a:gd name="connsiteY16078" fmla="*/ 933896 h 6812607"/>
              <a:gd name="connsiteX16079" fmla="*/ 5923359 w 6682383"/>
              <a:gd name="connsiteY16079" fmla="*/ 945058 h 6812607"/>
              <a:gd name="connsiteX16080" fmla="*/ 5901035 w 6682383"/>
              <a:gd name="connsiteY16080" fmla="*/ 941338 h 6812607"/>
              <a:gd name="connsiteX16081" fmla="*/ 5886152 w 6682383"/>
              <a:gd name="connsiteY16081" fmla="*/ 945058 h 6812607"/>
              <a:gd name="connsiteX16082" fmla="*/ 5878711 w 6682383"/>
              <a:gd name="connsiteY16082" fmla="*/ 948779 h 6812607"/>
              <a:gd name="connsiteX16083" fmla="*/ 5848945 w 6682383"/>
              <a:gd name="connsiteY16083" fmla="*/ 941338 h 6812607"/>
              <a:gd name="connsiteX16084" fmla="*/ 5841504 w 6682383"/>
              <a:gd name="connsiteY16084" fmla="*/ 933896 h 6812607"/>
              <a:gd name="connsiteX16085" fmla="*/ 5830342 w 6682383"/>
              <a:gd name="connsiteY16085" fmla="*/ 941338 h 6812607"/>
              <a:gd name="connsiteX16086" fmla="*/ 5826621 w 6682383"/>
              <a:gd name="connsiteY16086" fmla="*/ 933896 h 6812607"/>
              <a:gd name="connsiteX16087" fmla="*/ 5789414 w 6682383"/>
              <a:gd name="connsiteY16087" fmla="*/ 919013 h 6812607"/>
              <a:gd name="connsiteX16088" fmla="*/ 5785693 w 6682383"/>
              <a:gd name="connsiteY16088" fmla="*/ 926455 h 6812607"/>
              <a:gd name="connsiteX16089" fmla="*/ 5793135 w 6682383"/>
              <a:gd name="connsiteY16089" fmla="*/ 930175 h 6812607"/>
              <a:gd name="connsiteX16090" fmla="*/ 5804297 w 6682383"/>
              <a:gd name="connsiteY16090" fmla="*/ 933896 h 6812607"/>
              <a:gd name="connsiteX16091" fmla="*/ 5804297 w 6682383"/>
              <a:gd name="connsiteY16091" fmla="*/ 941338 h 6812607"/>
              <a:gd name="connsiteX16092" fmla="*/ 5804297 w 6682383"/>
              <a:gd name="connsiteY16092" fmla="*/ 948779 h 6812607"/>
              <a:gd name="connsiteX16093" fmla="*/ 5811738 w 6682383"/>
              <a:gd name="connsiteY16093" fmla="*/ 956220 h 6812607"/>
              <a:gd name="connsiteX16094" fmla="*/ 5789414 w 6682383"/>
              <a:gd name="connsiteY16094" fmla="*/ 956220 h 6812607"/>
              <a:gd name="connsiteX16095" fmla="*/ 5774531 w 6682383"/>
              <a:gd name="connsiteY16095" fmla="*/ 952500 h 6812607"/>
              <a:gd name="connsiteX16096" fmla="*/ 5767090 w 6682383"/>
              <a:gd name="connsiteY16096" fmla="*/ 963662 h 6812607"/>
              <a:gd name="connsiteX16097" fmla="*/ 5759648 w 6682383"/>
              <a:gd name="connsiteY16097" fmla="*/ 963662 h 6812607"/>
              <a:gd name="connsiteX16098" fmla="*/ 5759648 w 6682383"/>
              <a:gd name="connsiteY16098" fmla="*/ 978545 h 6812607"/>
              <a:gd name="connsiteX16099" fmla="*/ 5767090 w 6682383"/>
              <a:gd name="connsiteY16099" fmla="*/ 1000869 h 6812607"/>
              <a:gd name="connsiteX16100" fmla="*/ 5767090 w 6682383"/>
              <a:gd name="connsiteY16100" fmla="*/ 1008310 h 6812607"/>
              <a:gd name="connsiteX16101" fmla="*/ 5767090 w 6682383"/>
              <a:gd name="connsiteY16101" fmla="*/ 1015752 h 6812607"/>
              <a:gd name="connsiteX16102" fmla="*/ 5759648 w 6682383"/>
              <a:gd name="connsiteY16102" fmla="*/ 1015752 h 6812607"/>
              <a:gd name="connsiteX16103" fmla="*/ 5752207 w 6682383"/>
              <a:gd name="connsiteY16103" fmla="*/ 1000869 h 6812607"/>
              <a:gd name="connsiteX16104" fmla="*/ 5759648 w 6682383"/>
              <a:gd name="connsiteY16104" fmla="*/ 993427 h 6812607"/>
              <a:gd name="connsiteX16105" fmla="*/ 5752207 w 6682383"/>
              <a:gd name="connsiteY16105" fmla="*/ 993427 h 6812607"/>
              <a:gd name="connsiteX16106" fmla="*/ 5722441 w 6682383"/>
              <a:gd name="connsiteY16106" fmla="*/ 993427 h 6812607"/>
              <a:gd name="connsiteX16107" fmla="*/ 5707558 w 6682383"/>
              <a:gd name="connsiteY16107" fmla="*/ 993427 h 6812607"/>
              <a:gd name="connsiteX16108" fmla="*/ 5715000 w 6682383"/>
              <a:gd name="connsiteY16108" fmla="*/ 978545 h 6812607"/>
              <a:gd name="connsiteX16109" fmla="*/ 5700117 w 6682383"/>
              <a:gd name="connsiteY16109" fmla="*/ 963662 h 6812607"/>
              <a:gd name="connsiteX16110" fmla="*/ 5677793 w 6682383"/>
              <a:gd name="connsiteY16110" fmla="*/ 959941 h 6812607"/>
              <a:gd name="connsiteX16111" fmla="*/ 5666631 w 6682383"/>
              <a:gd name="connsiteY16111" fmla="*/ 959941 h 6812607"/>
              <a:gd name="connsiteX16112" fmla="*/ 5655468 w 6682383"/>
              <a:gd name="connsiteY16112" fmla="*/ 956220 h 6812607"/>
              <a:gd name="connsiteX16113" fmla="*/ 5651748 w 6682383"/>
              <a:gd name="connsiteY16113" fmla="*/ 952500 h 6812607"/>
              <a:gd name="connsiteX16114" fmla="*/ 5640586 w 6682383"/>
              <a:gd name="connsiteY16114" fmla="*/ 948779 h 6812607"/>
              <a:gd name="connsiteX16115" fmla="*/ 5603379 w 6682383"/>
              <a:gd name="connsiteY16115" fmla="*/ 933896 h 6812607"/>
              <a:gd name="connsiteX16116" fmla="*/ 5588496 w 6682383"/>
              <a:gd name="connsiteY16116" fmla="*/ 933896 h 6812607"/>
              <a:gd name="connsiteX16117" fmla="*/ 5588496 w 6682383"/>
              <a:gd name="connsiteY16117" fmla="*/ 948779 h 6812607"/>
              <a:gd name="connsiteX16118" fmla="*/ 5595937 w 6682383"/>
              <a:gd name="connsiteY16118" fmla="*/ 956220 h 6812607"/>
              <a:gd name="connsiteX16119" fmla="*/ 5603379 w 6682383"/>
              <a:gd name="connsiteY16119" fmla="*/ 971103 h 6812607"/>
              <a:gd name="connsiteX16120" fmla="*/ 5573613 w 6682383"/>
              <a:gd name="connsiteY16120" fmla="*/ 963662 h 6812607"/>
              <a:gd name="connsiteX16121" fmla="*/ 5547568 w 6682383"/>
              <a:gd name="connsiteY16121" fmla="*/ 956220 h 6812607"/>
              <a:gd name="connsiteX16122" fmla="*/ 5532685 w 6682383"/>
              <a:gd name="connsiteY16122" fmla="*/ 952500 h 6812607"/>
              <a:gd name="connsiteX16123" fmla="*/ 5514082 w 6682383"/>
              <a:gd name="connsiteY16123" fmla="*/ 941338 h 6812607"/>
              <a:gd name="connsiteX16124" fmla="*/ 5506640 w 6682383"/>
              <a:gd name="connsiteY16124" fmla="*/ 941338 h 6812607"/>
              <a:gd name="connsiteX16125" fmla="*/ 5484316 w 6682383"/>
              <a:gd name="connsiteY16125" fmla="*/ 933896 h 6812607"/>
              <a:gd name="connsiteX16126" fmla="*/ 5476875 w 6682383"/>
              <a:gd name="connsiteY16126" fmla="*/ 941338 h 6812607"/>
              <a:gd name="connsiteX16127" fmla="*/ 5469433 w 6682383"/>
              <a:gd name="connsiteY16127" fmla="*/ 933896 h 6812607"/>
              <a:gd name="connsiteX16128" fmla="*/ 5439668 w 6682383"/>
              <a:gd name="connsiteY16128" fmla="*/ 911572 h 6812607"/>
              <a:gd name="connsiteX16129" fmla="*/ 5424785 w 6682383"/>
              <a:gd name="connsiteY16129" fmla="*/ 919013 h 6812607"/>
              <a:gd name="connsiteX16130" fmla="*/ 5432226 w 6682383"/>
              <a:gd name="connsiteY16130" fmla="*/ 919013 h 6812607"/>
              <a:gd name="connsiteX16131" fmla="*/ 5447109 w 6682383"/>
              <a:gd name="connsiteY16131" fmla="*/ 926455 h 6812607"/>
              <a:gd name="connsiteX16132" fmla="*/ 5439668 w 6682383"/>
              <a:gd name="connsiteY16132" fmla="*/ 933896 h 6812607"/>
              <a:gd name="connsiteX16133" fmla="*/ 5432226 w 6682383"/>
              <a:gd name="connsiteY16133" fmla="*/ 926455 h 6812607"/>
              <a:gd name="connsiteX16134" fmla="*/ 5424785 w 6682383"/>
              <a:gd name="connsiteY16134" fmla="*/ 926455 h 6812607"/>
              <a:gd name="connsiteX16135" fmla="*/ 5406181 w 6682383"/>
              <a:gd name="connsiteY16135" fmla="*/ 922734 h 6812607"/>
              <a:gd name="connsiteX16136" fmla="*/ 5395019 w 6682383"/>
              <a:gd name="connsiteY16136" fmla="*/ 911572 h 6812607"/>
              <a:gd name="connsiteX16137" fmla="*/ 5387578 w 6682383"/>
              <a:gd name="connsiteY16137" fmla="*/ 904131 h 6812607"/>
              <a:gd name="connsiteX16138" fmla="*/ 5402461 w 6682383"/>
              <a:gd name="connsiteY16138" fmla="*/ 896689 h 6812607"/>
              <a:gd name="connsiteX16139" fmla="*/ 5417343 w 6682383"/>
              <a:gd name="connsiteY16139" fmla="*/ 889248 h 6812607"/>
              <a:gd name="connsiteX16140" fmla="*/ 5424785 w 6682383"/>
              <a:gd name="connsiteY16140" fmla="*/ 881806 h 6812607"/>
              <a:gd name="connsiteX16141" fmla="*/ 5409902 w 6682383"/>
              <a:gd name="connsiteY16141" fmla="*/ 874365 h 6812607"/>
              <a:gd name="connsiteX16142" fmla="*/ 5402461 w 6682383"/>
              <a:gd name="connsiteY16142" fmla="*/ 874365 h 6812607"/>
              <a:gd name="connsiteX16143" fmla="*/ 5387578 w 6682383"/>
              <a:gd name="connsiteY16143" fmla="*/ 866923 h 6812607"/>
              <a:gd name="connsiteX16144" fmla="*/ 5380136 w 6682383"/>
              <a:gd name="connsiteY16144" fmla="*/ 859482 h 6812607"/>
              <a:gd name="connsiteX16145" fmla="*/ 5365254 w 6682383"/>
              <a:gd name="connsiteY16145" fmla="*/ 855761 h 6812607"/>
              <a:gd name="connsiteX16146" fmla="*/ 5350371 w 6682383"/>
              <a:gd name="connsiteY16146" fmla="*/ 852041 h 6812607"/>
              <a:gd name="connsiteX16147" fmla="*/ 5335488 w 6682383"/>
              <a:gd name="connsiteY16147" fmla="*/ 859482 h 6812607"/>
              <a:gd name="connsiteX16148" fmla="*/ 5328047 w 6682383"/>
              <a:gd name="connsiteY16148" fmla="*/ 859482 h 6812607"/>
              <a:gd name="connsiteX16149" fmla="*/ 5328047 w 6682383"/>
              <a:gd name="connsiteY16149" fmla="*/ 852041 h 6812607"/>
              <a:gd name="connsiteX16150" fmla="*/ 5320605 w 6682383"/>
              <a:gd name="connsiteY16150" fmla="*/ 852041 h 6812607"/>
              <a:gd name="connsiteX16151" fmla="*/ 5316885 w 6682383"/>
              <a:gd name="connsiteY16151" fmla="*/ 855761 h 6812607"/>
              <a:gd name="connsiteX16152" fmla="*/ 5313164 w 6682383"/>
              <a:gd name="connsiteY16152" fmla="*/ 859482 h 6812607"/>
              <a:gd name="connsiteX16153" fmla="*/ 5283398 w 6682383"/>
              <a:gd name="connsiteY16153" fmla="*/ 866923 h 6812607"/>
              <a:gd name="connsiteX16154" fmla="*/ 5283398 w 6682383"/>
              <a:gd name="connsiteY16154" fmla="*/ 874365 h 6812607"/>
              <a:gd name="connsiteX16155" fmla="*/ 5290840 w 6682383"/>
              <a:gd name="connsiteY16155" fmla="*/ 881806 h 6812607"/>
              <a:gd name="connsiteX16156" fmla="*/ 5275957 w 6682383"/>
              <a:gd name="connsiteY16156" fmla="*/ 866923 h 6812607"/>
              <a:gd name="connsiteX16157" fmla="*/ 5264795 w 6682383"/>
              <a:gd name="connsiteY16157" fmla="*/ 859482 h 6812607"/>
              <a:gd name="connsiteX16158" fmla="*/ 5246191 w 6682383"/>
              <a:gd name="connsiteY16158" fmla="*/ 855761 h 6812607"/>
              <a:gd name="connsiteX16159" fmla="*/ 5238750 w 6682383"/>
              <a:gd name="connsiteY16159" fmla="*/ 848320 h 6812607"/>
              <a:gd name="connsiteX16160" fmla="*/ 5231308 w 6682383"/>
              <a:gd name="connsiteY16160" fmla="*/ 848320 h 6812607"/>
              <a:gd name="connsiteX16161" fmla="*/ 5220146 w 6682383"/>
              <a:gd name="connsiteY16161" fmla="*/ 855761 h 6812607"/>
              <a:gd name="connsiteX16162" fmla="*/ 5216426 w 6682383"/>
              <a:gd name="connsiteY16162" fmla="*/ 859482 h 6812607"/>
              <a:gd name="connsiteX16163" fmla="*/ 5186660 w 6682383"/>
              <a:gd name="connsiteY16163" fmla="*/ 844599 h 6812607"/>
              <a:gd name="connsiteX16164" fmla="*/ 5145732 w 6682383"/>
              <a:gd name="connsiteY16164" fmla="*/ 844599 h 6812607"/>
              <a:gd name="connsiteX16165" fmla="*/ 5142011 w 6682383"/>
              <a:gd name="connsiteY16165" fmla="*/ 852041 h 6812607"/>
              <a:gd name="connsiteX16166" fmla="*/ 5149453 w 6682383"/>
              <a:gd name="connsiteY16166" fmla="*/ 852041 h 6812607"/>
              <a:gd name="connsiteX16167" fmla="*/ 5149453 w 6682383"/>
              <a:gd name="connsiteY16167" fmla="*/ 859482 h 6812607"/>
              <a:gd name="connsiteX16168" fmla="*/ 5142011 w 6682383"/>
              <a:gd name="connsiteY16168" fmla="*/ 859482 h 6812607"/>
              <a:gd name="connsiteX16169" fmla="*/ 5145732 w 6682383"/>
              <a:gd name="connsiteY16169" fmla="*/ 863203 h 6812607"/>
              <a:gd name="connsiteX16170" fmla="*/ 5149453 w 6682383"/>
              <a:gd name="connsiteY16170" fmla="*/ 866923 h 6812607"/>
              <a:gd name="connsiteX16171" fmla="*/ 5156894 w 6682383"/>
              <a:gd name="connsiteY16171" fmla="*/ 866923 h 6812607"/>
              <a:gd name="connsiteX16172" fmla="*/ 5164336 w 6682383"/>
              <a:gd name="connsiteY16172" fmla="*/ 866923 h 6812607"/>
              <a:gd name="connsiteX16173" fmla="*/ 5171777 w 6682383"/>
              <a:gd name="connsiteY16173" fmla="*/ 859482 h 6812607"/>
              <a:gd name="connsiteX16174" fmla="*/ 5182939 w 6682383"/>
              <a:gd name="connsiteY16174" fmla="*/ 866923 h 6812607"/>
              <a:gd name="connsiteX16175" fmla="*/ 5194101 w 6682383"/>
              <a:gd name="connsiteY16175" fmla="*/ 866923 h 6812607"/>
              <a:gd name="connsiteX16176" fmla="*/ 5223867 w 6682383"/>
              <a:gd name="connsiteY16176" fmla="*/ 874365 h 6812607"/>
              <a:gd name="connsiteX16177" fmla="*/ 5231308 w 6682383"/>
              <a:gd name="connsiteY16177" fmla="*/ 881806 h 6812607"/>
              <a:gd name="connsiteX16178" fmla="*/ 5227588 w 6682383"/>
              <a:gd name="connsiteY16178" fmla="*/ 881806 h 6812607"/>
              <a:gd name="connsiteX16179" fmla="*/ 5216426 w 6682383"/>
              <a:gd name="connsiteY16179" fmla="*/ 881806 h 6812607"/>
              <a:gd name="connsiteX16180" fmla="*/ 5208984 w 6682383"/>
              <a:gd name="connsiteY16180" fmla="*/ 889248 h 6812607"/>
              <a:gd name="connsiteX16181" fmla="*/ 5216426 w 6682383"/>
              <a:gd name="connsiteY16181" fmla="*/ 889248 h 6812607"/>
              <a:gd name="connsiteX16182" fmla="*/ 5223867 w 6682383"/>
              <a:gd name="connsiteY16182" fmla="*/ 889248 h 6812607"/>
              <a:gd name="connsiteX16183" fmla="*/ 5231308 w 6682383"/>
              <a:gd name="connsiteY16183" fmla="*/ 889248 h 6812607"/>
              <a:gd name="connsiteX16184" fmla="*/ 5227588 w 6682383"/>
              <a:gd name="connsiteY16184" fmla="*/ 900410 h 6812607"/>
              <a:gd name="connsiteX16185" fmla="*/ 5231308 w 6682383"/>
              <a:gd name="connsiteY16185" fmla="*/ 904131 h 6812607"/>
              <a:gd name="connsiteX16186" fmla="*/ 5235029 w 6682383"/>
              <a:gd name="connsiteY16186" fmla="*/ 915293 h 6812607"/>
              <a:gd name="connsiteX16187" fmla="*/ 5223867 w 6682383"/>
              <a:gd name="connsiteY16187" fmla="*/ 919013 h 6812607"/>
              <a:gd name="connsiteX16188" fmla="*/ 5208984 w 6682383"/>
              <a:gd name="connsiteY16188" fmla="*/ 919013 h 6812607"/>
              <a:gd name="connsiteX16189" fmla="*/ 5194101 w 6682383"/>
              <a:gd name="connsiteY16189" fmla="*/ 911572 h 6812607"/>
              <a:gd name="connsiteX16190" fmla="*/ 5201543 w 6682383"/>
              <a:gd name="connsiteY16190" fmla="*/ 911572 h 6812607"/>
              <a:gd name="connsiteX16191" fmla="*/ 5208984 w 6682383"/>
              <a:gd name="connsiteY16191" fmla="*/ 911572 h 6812607"/>
              <a:gd name="connsiteX16192" fmla="*/ 5201543 w 6682383"/>
              <a:gd name="connsiteY16192" fmla="*/ 904131 h 6812607"/>
              <a:gd name="connsiteX16193" fmla="*/ 5190381 w 6682383"/>
              <a:gd name="connsiteY16193" fmla="*/ 896689 h 6812607"/>
              <a:gd name="connsiteX16194" fmla="*/ 5182939 w 6682383"/>
              <a:gd name="connsiteY16194" fmla="*/ 881806 h 6812607"/>
              <a:gd name="connsiteX16195" fmla="*/ 5156894 w 6682383"/>
              <a:gd name="connsiteY16195" fmla="*/ 881806 h 6812607"/>
              <a:gd name="connsiteX16196" fmla="*/ 5134570 w 6682383"/>
              <a:gd name="connsiteY16196" fmla="*/ 881806 h 6812607"/>
              <a:gd name="connsiteX16197" fmla="*/ 5134570 w 6682383"/>
              <a:gd name="connsiteY16197" fmla="*/ 889248 h 6812607"/>
              <a:gd name="connsiteX16198" fmla="*/ 5119687 w 6682383"/>
              <a:gd name="connsiteY16198" fmla="*/ 889248 h 6812607"/>
              <a:gd name="connsiteX16199" fmla="*/ 5082480 w 6682383"/>
              <a:gd name="connsiteY16199" fmla="*/ 889248 h 6812607"/>
              <a:gd name="connsiteX16200" fmla="*/ 5052715 w 6682383"/>
              <a:gd name="connsiteY16200" fmla="*/ 889248 h 6812607"/>
              <a:gd name="connsiteX16201" fmla="*/ 5045273 w 6682383"/>
              <a:gd name="connsiteY16201" fmla="*/ 889248 h 6812607"/>
              <a:gd name="connsiteX16202" fmla="*/ 5037832 w 6682383"/>
              <a:gd name="connsiteY16202" fmla="*/ 889248 h 6812607"/>
              <a:gd name="connsiteX16203" fmla="*/ 5030390 w 6682383"/>
              <a:gd name="connsiteY16203" fmla="*/ 896689 h 6812607"/>
              <a:gd name="connsiteX16204" fmla="*/ 5015508 w 6682383"/>
              <a:gd name="connsiteY16204" fmla="*/ 896689 h 6812607"/>
              <a:gd name="connsiteX16205" fmla="*/ 5008066 w 6682383"/>
              <a:gd name="connsiteY16205" fmla="*/ 896689 h 6812607"/>
              <a:gd name="connsiteX16206" fmla="*/ 4993183 w 6682383"/>
              <a:gd name="connsiteY16206" fmla="*/ 896689 h 6812607"/>
              <a:gd name="connsiteX16207" fmla="*/ 5000625 w 6682383"/>
              <a:gd name="connsiteY16207" fmla="*/ 904131 h 6812607"/>
              <a:gd name="connsiteX16208" fmla="*/ 5000625 w 6682383"/>
              <a:gd name="connsiteY16208" fmla="*/ 911572 h 6812607"/>
              <a:gd name="connsiteX16209" fmla="*/ 4985742 w 6682383"/>
              <a:gd name="connsiteY16209" fmla="*/ 904131 h 6812607"/>
              <a:gd name="connsiteX16210" fmla="*/ 4970859 w 6682383"/>
              <a:gd name="connsiteY16210" fmla="*/ 904131 h 6812607"/>
              <a:gd name="connsiteX16211" fmla="*/ 4967138 w 6682383"/>
              <a:gd name="connsiteY16211" fmla="*/ 911572 h 6812607"/>
              <a:gd name="connsiteX16212" fmla="*/ 4959697 w 6682383"/>
              <a:gd name="connsiteY16212" fmla="*/ 907851 h 6812607"/>
              <a:gd name="connsiteX16213" fmla="*/ 4948535 w 6682383"/>
              <a:gd name="connsiteY16213" fmla="*/ 911572 h 6812607"/>
              <a:gd name="connsiteX16214" fmla="*/ 4926211 w 6682383"/>
              <a:gd name="connsiteY16214" fmla="*/ 911572 h 6812607"/>
              <a:gd name="connsiteX16215" fmla="*/ 4918769 w 6682383"/>
              <a:gd name="connsiteY16215" fmla="*/ 911572 h 6812607"/>
              <a:gd name="connsiteX16216" fmla="*/ 4911328 w 6682383"/>
              <a:gd name="connsiteY16216" fmla="*/ 911572 h 6812607"/>
              <a:gd name="connsiteX16217" fmla="*/ 4903886 w 6682383"/>
              <a:gd name="connsiteY16217" fmla="*/ 911572 h 6812607"/>
              <a:gd name="connsiteX16218" fmla="*/ 4889004 w 6682383"/>
              <a:gd name="connsiteY16218" fmla="*/ 919013 h 6812607"/>
              <a:gd name="connsiteX16219" fmla="*/ 4903886 w 6682383"/>
              <a:gd name="connsiteY16219" fmla="*/ 941338 h 6812607"/>
              <a:gd name="connsiteX16220" fmla="*/ 4911328 w 6682383"/>
              <a:gd name="connsiteY16220" fmla="*/ 956220 h 6812607"/>
              <a:gd name="connsiteX16221" fmla="*/ 4918769 w 6682383"/>
              <a:gd name="connsiteY16221" fmla="*/ 963662 h 6812607"/>
              <a:gd name="connsiteX16222" fmla="*/ 4915049 w 6682383"/>
              <a:gd name="connsiteY16222" fmla="*/ 956220 h 6812607"/>
              <a:gd name="connsiteX16223" fmla="*/ 4915049 w 6682383"/>
              <a:gd name="connsiteY16223" fmla="*/ 948779 h 6812607"/>
              <a:gd name="connsiteX16224" fmla="*/ 4915049 w 6682383"/>
              <a:gd name="connsiteY16224" fmla="*/ 937617 h 6812607"/>
              <a:gd name="connsiteX16225" fmla="*/ 4911328 w 6682383"/>
              <a:gd name="connsiteY16225" fmla="*/ 926455 h 6812607"/>
              <a:gd name="connsiteX16226" fmla="*/ 4926211 w 6682383"/>
              <a:gd name="connsiteY16226" fmla="*/ 926455 h 6812607"/>
              <a:gd name="connsiteX16227" fmla="*/ 4926211 w 6682383"/>
              <a:gd name="connsiteY16227" fmla="*/ 941338 h 6812607"/>
              <a:gd name="connsiteX16228" fmla="*/ 4926211 w 6682383"/>
              <a:gd name="connsiteY16228" fmla="*/ 948779 h 6812607"/>
              <a:gd name="connsiteX16229" fmla="*/ 4933652 w 6682383"/>
              <a:gd name="connsiteY16229" fmla="*/ 945058 h 6812607"/>
              <a:gd name="connsiteX16230" fmla="*/ 4933652 w 6682383"/>
              <a:gd name="connsiteY16230" fmla="*/ 941338 h 6812607"/>
              <a:gd name="connsiteX16231" fmla="*/ 4937373 w 6682383"/>
              <a:gd name="connsiteY16231" fmla="*/ 930175 h 6812607"/>
              <a:gd name="connsiteX16232" fmla="*/ 4941093 w 6682383"/>
              <a:gd name="connsiteY16232" fmla="*/ 926455 h 6812607"/>
              <a:gd name="connsiteX16233" fmla="*/ 4985742 w 6682383"/>
              <a:gd name="connsiteY16233" fmla="*/ 933896 h 6812607"/>
              <a:gd name="connsiteX16234" fmla="*/ 4993183 w 6682383"/>
              <a:gd name="connsiteY16234" fmla="*/ 933896 h 6812607"/>
              <a:gd name="connsiteX16235" fmla="*/ 5008066 w 6682383"/>
              <a:gd name="connsiteY16235" fmla="*/ 933896 h 6812607"/>
              <a:gd name="connsiteX16236" fmla="*/ 5008066 w 6682383"/>
              <a:gd name="connsiteY16236" fmla="*/ 926455 h 6812607"/>
              <a:gd name="connsiteX16237" fmla="*/ 5022949 w 6682383"/>
              <a:gd name="connsiteY16237" fmla="*/ 933896 h 6812607"/>
              <a:gd name="connsiteX16238" fmla="*/ 5026670 w 6682383"/>
              <a:gd name="connsiteY16238" fmla="*/ 941338 h 6812607"/>
              <a:gd name="connsiteX16239" fmla="*/ 5034111 w 6682383"/>
              <a:gd name="connsiteY16239" fmla="*/ 941338 h 6812607"/>
              <a:gd name="connsiteX16240" fmla="*/ 5037832 w 6682383"/>
              <a:gd name="connsiteY16240" fmla="*/ 941338 h 6812607"/>
              <a:gd name="connsiteX16241" fmla="*/ 5045273 w 6682383"/>
              <a:gd name="connsiteY16241" fmla="*/ 941338 h 6812607"/>
              <a:gd name="connsiteX16242" fmla="*/ 5067597 w 6682383"/>
              <a:gd name="connsiteY16242" fmla="*/ 926455 h 6812607"/>
              <a:gd name="connsiteX16243" fmla="*/ 5075039 w 6682383"/>
              <a:gd name="connsiteY16243" fmla="*/ 919013 h 6812607"/>
              <a:gd name="connsiteX16244" fmla="*/ 5082480 w 6682383"/>
              <a:gd name="connsiteY16244" fmla="*/ 926455 h 6812607"/>
              <a:gd name="connsiteX16245" fmla="*/ 5093642 w 6682383"/>
              <a:gd name="connsiteY16245" fmla="*/ 933896 h 6812607"/>
              <a:gd name="connsiteX16246" fmla="*/ 5112246 w 6682383"/>
              <a:gd name="connsiteY16246" fmla="*/ 933896 h 6812607"/>
              <a:gd name="connsiteX16247" fmla="*/ 5134570 w 6682383"/>
              <a:gd name="connsiteY16247" fmla="*/ 933896 h 6812607"/>
              <a:gd name="connsiteX16248" fmla="*/ 5145732 w 6682383"/>
              <a:gd name="connsiteY16248" fmla="*/ 930175 h 6812607"/>
              <a:gd name="connsiteX16249" fmla="*/ 5149453 w 6682383"/>
              <a:gd name="connsiteY16249" fmla="*/ 941338 h 6812607"/>
              <a:gd name="connsiteX16250" fmla="*/ 5153174 w 6682383"/>
              <a:gd name="connsiteY16250" fmla="*/ 948779 h 6812607"/>
              <a:gd name="connsiteX16251" fmla="*/ 5156894 w 6682383"/>
              <a:gd name="connsiteY16251" fmla="*/ 941338 h 6812607"/>
              <a:gd name="connsiteX16252" fmla="*/ 5160615 w 6682383"/>
              <a:gd name="connsiteY16252" fmla="*/ 933896 h 6812607"/>
              <a:gd name="connsiteX16253" fmla="*/ 5171777 w 6682383"/>
              <a:gd name="connsiteY16253" fmla="*/ 933896 h 6812607"/>
              <a:gd name="connsiteX16254" fmla="*/ 5179218 w 6682383"/>
              <a:gd name="connsiteY16254" fmla="*/ 933896 h 6812607"/>
              <a:gd name="connsiteX16255" fmla="*/ 5190381 w 6682383"/>
              <a:gd name="connsiteY16255" fmla="*/ 930175 h 6812607"/>
              <a:gd name="connsiteX16256" fmla="*/ 5197822 w 6682383"/>
              <a:gd name="connsiteY16256" fmla="*/ 930175 h 6812607"/>
              <a:gd name="connsiteX16257" fmla="*/ 5205263 w 6682383"/>
              <a:gd name="connsiteY16257" fmla="*/ 930175 h 6812607"/>
              <a:gd name="connsiteX16258" fmla="*/ 5216426 w 6682383"/>
              <a:gd name="connsiteY16258" fmla="*/ 926455 h 6812607"/>
              <a:gd name="connsiteX16259" fmla="*/ 5231308 w 6682383"/>
              <a:gd name="connsiteY16259" fmla="*/ 933896 h 6812607"/>
              <a:gd name="connsiteX16260" fmla="*/ 5238750 w 6682383"/>
              <a:gd name="connsiteY16260" fmla="*/ 933896 h 6812607"/>
              <a:gd name="connsiteX16261" fmla="*/ 5253633 w 6682383"/>
              <a:gd name="connsiteY16261" fmla="*/ 937617 h 6812607"/>
              <a:gd name="connsiteX16262" fmla="*/ 5268515 w 6682383"/>
              <a:gd name="connsiteY16262" fmla="*/ 941338 h 6812607"/>
              <a:gd name="connsiteX16263" fmla="*/ 5275957 w 6682383"/>
              <a:gd name="connsiteY16263" fmla="*/ 948779 h 6812607"/>
              <a:gd name="connsiteX16264" fmla="*/ 5268515 w 6682383"/>
              <a:gd name="connsiteY16264" fmla="*/ 948779 h 6812607"/>
              <a:gd name="connsiteX16265" fmla="*/ 5246191 w 6682383"/>
              <a:gd name="connsiteY16265" fmla="*/ 956220 h 6812607"/>
              <a:gd name="connsiteX16266" fmla="*/ 5257353 w 6682383"/>
              <a:gd name="connsiteY16266" fmla="*/ 959941 h 6812607"/>
              <a:gd name="connsiteX16267" fmla="*/ 5261074 w 6682383"/>
              <a:gd name="connsiteY16267" fmla="*/ 956220 h 6812607"/>
              <a:gd name="connsiteX16268" fmla="*/ 5268515 w 6682383"/>
              <a:gd name="connsiteY16268" fmla="*/ 971103 h 6812607"/>
              <a:gd name="connsiteX16269" fmla="*/ 5261074 w 6682383"/>
              <a:gd name="connsiteY16269" fmla="*/ 978545 h 6812607"/>
              <a:gd name="connsiteX16270" fmla="*/ 5264795 w 6682383"/>
              <a:gd name="connsiteY16270" fmla="*/ 978545 h 6812607"/>
              <a:gd name="connsiteX16271" fmla="*/ 5272236 w 6682383"/>
              <a:gd name="connsiteY16271" fmla="*/ 974824 h 6812607"/>
              <a:gd name="connsiteX16272" fmla="*/ 5279677 w 6682383"/>
              <a:gd name="connsiteY16272" fmla="*/ 971103 h 6812607"/>
              <a:gd name="connsiteX16273" fmla="*/ 5283398 w 6682383"/>
              <a:gd name="connsiteY16273" fmla="*/ 978545 h 6812607"/>
              <a:gd name="connsiteX16274" fmla="*/ 5290840 w 6682383"/>
              <a:gd name="connsiteY16274" fmla="*/ 978545 h 6812607"/>
              <a:gd name="connsiteX16275" fmla="*/ 5283398 w 6682383"/>
              <a:gd name="connsiteY16275" fmla="*/ 971103 h 6812607"/>
              <a:gd name="connsiteX16276" fmla="*/ 5283398 w 6682383"/>
              <a:gd name="connsiteY16276" fmla="*/ 956220 h 6812607"/>
              <a:gd name="connsiteX16277" fmla="*/ 5283398 w 6682383"/>
              <a:gd name="connsiteY16277" fmla="*/ 941338 h 6812607"/>
              <a:gd name="connsiteX16278" fmla="*/ 5290840 w 6682383"/>
              <a:gd name="connsiteY16278" fmla="*/ 933896 h 6812607"/>
              <a:gd name="connsiteX16279" fmla="*/ 5309443 w 6682383"/>
              <a:gd name="connsiteY16279" fmla="*/ 937617 h 6812607"/>
              <a:gd name="connsiteX16280" fmla="*/ 5313164 w 6682383"/>
              <a:gd name="connsiteY16280" fmla="*/ 945058 h 6812607"/>
              <a:gd name="connsiteX16281" fmla="*/ 5305722 w 6682383"/>
              <a:gd name="connsiteY16281" fmla="*/ 941338 h 6812607"/>
              <a:gd name="connsiteX16282" fmla="*/ 5298281 w 6682383"/>
              <a:gd name="connsiteY16282" fmla="*/ 956220 h 6812607"/>
              <a:gd name="connsiteX16283" fmla="*/ 5298281 w 6682383"/>
              <a:gd name="connsiteY16283" fmla="*/ 971103 h 6812607"/>
              <a:gd name="connsiteX16284" fmla="*/ 5302002 w 6682383"/>
              <a:gd name="connsiteY16284" fmla="*/ 971103 h 6812607"/>
              <a:gd name="connsiteX16285" fmla="*/ 5313164 w 6682383"/>
              <a:gd name="connsiteY16285" fmla="*/ 978545 h 6812607"/>
              <a:gd name="connsiteX16286" fmla="*/ 5313164 w 6682383"/>
              <a:gd name="connsiteY16286" fmla="*/ 985986 h 6812607"/>
              <a:gd name="connsiteX16287" fmla="*/ 5320605 w 6682383"/>
              <a:gd name="connsiteY16287" fmla="*/ 985986 h 6812607"/>
              <a:gd name="connsiteX16288" fmla="*/ 5335488 w 6682383"/>
              <a:gd name="connsiteY16288" fmla="*/ 985986 h 6812607"/>
              <a:gd name="connsiteX16289" fmla="*/ 5342929 w 6682383"/>
              <a:gd name="connsiteY16289" fmla="*/ 985986 h 6812607"/>
              <a:gd name="connsiteX16290" fmla="*/ 5348510 w 6682383"/>
              <a:gd name="connsiteY16290" fmla="*/ 985986 h 6812607"/>
              <a:gd name="connsiteX16291" fmla="*/ 5350371 w 6682383"/>
              <a:gd name="connsiteY16291" fmla="*/ 985986 h 6812607"/>
              <a:gd name="connsiteX16292" fmla="*/ 5365254 w 6682383"/>
              <a:gd name="connsiteY16292" fmla="*/ 985986 h 6812607"/>
              <a:gd name="connsiteX16293" fmla="*/ 5380136 w 6682383"/>
              <a:gd name="connsiteY16293" fmla="*/ 985986 h 6812607"/>
              <a:gd name="connsiteX16294" fmla="*/ 5395019 w 6682383"/>
              <a:gd name="connsiteY16294" fmla="*/ 985986 h 6812607"/>
              <a:gd name="connsiteX16295" fmla="*/ 5395019 w 6682383"/>
              <a:gd name="connsiteY16295" fmla="*/ 993427 h 6812607"/>
              <a:gd name="connsiteX16296" fmla="*/ 5387578 w 6682383"/>
              <a:gd name="connsiteY16296" fmla="*/ 1000869 h 6812607"/>
              <a:gd name="connsiteX16297" fmla="*/ 5387578 w 6682383"/>
              <a:gd name="connsiteY16297" fmla="*/ 1008310 h 6812607"/>
              <a:gd name="connsiteX16298" fmla="*/ 5395019 w 6682383"/>
              <a:gd name="connsiteY16298" fmla="*/ 1008310 h 6812607"/>
              <a:gd name="connsiteX16299" fmla="*/ 5409902 w 6682383"/>
              <a:gd name="connsiteY16299" fmla="*/ 1000869 h 6812607"/>
              <a:gd name="connsiteX16300" fmla="*/ 5424785 w 6682383"/>
              <a:gd name="connsiteY16300" fmla="*/ 1000869 h 6812607"/>
              <a:gd name="connsiteX16301" fmla="*/ 5417343 w 6682383"/>
              <a:gd name="connsiteY16301" fmla="*/ 993427 h 6812607"/>
              <a:gd name="connsiteX16302" fmla="*/ 5447109 w 6682383"/>
              <a:gd name="connsiteY16302" fmla="*/ 971103 h 6812607"/>
              <a:gd name="connsiteX16303" fmla="*/ 5469433 w 6682383"/>
              <a:gd name="connsiteY16303" fmla="*/ 993427 h 6812607"/>
              <a:gd name="connsiteX16304" fmla="*/ 5491758 w 6682383"/>
              <a:gd name="connsiteY16304" fmla="*/ 1008310 h 6812607"/>
              <a:gd name="connsiteX16305" fmla="*/ 5514082 w 6682383"/>
              <a:gd name="connsiteY16305" fmla="*/ 1000869 h 6812607"/>
              <a:gd name="connsiteX16306" fmla="*/ 5528965 w 6682383"/>
              <a:gd name="connsiteY16306" fmla="*/ 1008310 h 6812607"/>
              <a:gd name="connsiteX16307" fmla="*/ 5551289 w 6682383"/>
              <a:gd name="connsiteY16307" fmla="*/ 1030634 h 6812607"/>
              <a:gd name="connsiteX16308" fmla="*/ 5562451 w 6682383"/>
              <a:gd name="connsiteY16308" fmla="*/ 1026914 h 6812607"/>
              <a:gd name="connsiteX16309" fmla="*/ 5607099 w 6682383"/>
              <a:gd name="connsiteY16309" fmla="*/ 1038076 h 6812607"/>
              <a:gd name="connsiteX16310" fmla="*/ 5659189 w 6682383"/>
              <a:gd name="connsiteY16310" fmla="*/ 1045517 h 6812607"/>
              <a:gd name="connsiteX16311" fmla="*/ 5685234 w 6682383"/>
              <a:gd name="connsiteY16311" fmla="*/ 1052959 h 6812607"/>
              <a:gd name="connsiteX16312" fmla="*/ 5722441 w 6682383"/>
              <a:gd name="connsiteY16312" fmla="*/ 1052959 h 6812607"/>
              <a:gd name="connsiteX16313" fmla="*/ 5733603 w 6682383"/>
              <a:gd name="connsiteY16313" fmla="*/ 1049238 h 6812607"/>
              <a:gd name="connsiteX16314" fmla="*/ 5729883 w 6682383"/>
              <a:gd name="connsiteY16314" fmla="*/ 1052959 h 6812607"/>
              <a:gd name="connsiteX16315" fmla="*/ 5729883 w 6682383"/>
              <a:gd name="connsiteY16315" fmla="*/ 1060400 h 6812607"/>
              <a:gd name="connsiteX16316" fmla="*/ 5741045 w 6682383"/>
              <a:gd name="connsiteY16316" fmla="*/ 1060400 h 6812607"/>
              <a:gd name="connsiteX16317" fmla="*/ 5744765 w 6682383"/>
              <a:gd name="connsiteY16317" fmla="*/ 1052959 h 6812607"/>
              <a:gd name="connsiteX16318" fmla="*/ 5752207 w 6682383"/>
              <a:gd name="connsiteY16318" fmla="*/ 1052959 h 6812607"/>
              <a:gd name="connsiteX16319" fmla="*/ 5767090 w 6682383"/>
              <a:gd name="connsiteY16319" fmla="*/ 1052959 h 6812607"/>
              <a:gd name="connsiteX16320" fmla="*/ 5767090 w 6682383"/>
              <a:gd name="connsiteY16320" fmla="*/ 1060400 h 6812607"/>
              <a:gd name="connsiteX16321" fmla="*/ 5752207 w 6682383"/>
              <a:gd name="connsiteY16321" fmla="*/ 1060400 h 6812607"/>
              <a:gd name="connsiteX16322" fmla="*/ 5752207 w 6682383"/>
              <a:gd name="connsiteY16322" fmla="*/ 1067841 h 6812607"/>
              <a:gd name="connsiteX16323" fmla="*/ 5759648 w 6682383"/>
              <a:gd name="connsiteY16323" fmla="*/ 1071562 h 6812607"/>
              <a:gd name="connsiteX16324" fmla="*/ 5781972 w 6682383"/>
              <a:gd name="connsiteY16324" fmla="*/ 1075283 h 6812607"/>
              <a:gd name="connsiteX16325" fmla="*/ 5796855 w 6682383"/>
              <a:gd name="connsiteY16325" fmla="*/ 1082724 h 6812607"/>
              <a:gd name="connsiteX16326" fmla="*/ 5804297 w 6682383"/>
              <a:gd name="connsiteY16326" fmla="*/ 1082724 h 6812607"/>
              <a:gd name="connsiteX16327" fmla="*/ 5811738 w 6682383"/>
              <a:gd name="connsiteY16327" fmla="*/ 1075283 h 6812607"/>
              <a:gd name="connsiteX16328" fmla="*/ 5826621 w 6682383"/>
              <a:gd name="connsiteY16328" fmla="*/ 1097607 h 6812607"/>
              <a:gd name="connsiteX16329" fmla="*/ 5834062 w 6682383"/>
              <a:gd name="connsiteY16329" fmla="*/ 1097607 h 6812607"/>
              <a:gd name="connsiteX16330" fmla="*/ 5841504 w 6682383"/>
              <a:gd name="connsiteY16330" fmla="*/ 1105048 h 6812607"/>
              <a:gd name="connsiteX16331" fmla="*/ 5848945 w 6682383"/>
              <a:gd name="connsiteY16331" fmla="*/ 1112490 h 6812607"/>
              <a:gd name="connsiteX16332" fmla="*/ 5841504 w 6682383"/>
              <a:gd name="connsiteY16332" fmla="*/ 1112490 h 6812607"/>
              <a:gd name="connsiteX16333" fmla="*/ 5826621 w 6682383"/>
              <a:gd name="connsiteY16333" fmla="*/ 1112490 h 6812607"/>
              <a:gd name="connsiteX16334" fmla="*/ 5824760 w 6682383"/>
              <a:gd name="connsiteY16334" fmla="*/ 1112490 h 6812607"/>
              <a:gd name="connsiteX16335" fmla="*/ 5819179 w 6682383"/>
              <a:gd name="connsiteY16335" fmla="*/ 1112490 h 6812607"/>
              <a:gd name="connsiteX16336" fmla="*/ 5811738 w 6682383"/>
              <a:gd name="connsiteY16336" fmla="*/ 1112490 h 6812607"/>
              <a:gd name="connsiteX16337" fmla="*/ 5800576 w 6682383"/>
              <a:gd name="connsiteY16337" fmla="*/ 1112490 h 6812607"/>
              <a:gd name="connsiteX16338" fmla="*/ 5804297 w 6682383"/>
              <a:gd name="connsiteY16338" fmla="*/ 1119931 h 6812607"/>
              <a:gd name="connsiteX16339" fmla="*/ 5804297 w 6682383"/>
              <a:gd name="connsiteY16339" fmla="*/ 1127373 h 6812607"/>
              <a:gd name="connsiteX16340" fmla="*/ 5804297 w 6682383"/>
              <a:gd name="connsiteY16340" fmla="*/ 1134814 h 6812607"/>
              <a:gd name="connsiteX16341" fmla="*/ 5815459 w 6682383"/>
              <a:gd name="connsiteY16341" fmla="*/ 1138535 h 6812607"/>
              <a:gd name="connsiteX16342" fmla="*/ 5819179 w 6682383"/>
              <a:gd name="connsiteY16342" fmla="*/ 1142256 h 6812607"/>
              <a:gd name="connsiteX16343" fmla="*/ 5796855 w 6682383"/>
              <a:gd name="connsiteY16343" fmla="*/ 1142256 h 6812607"/>
              <a:gd name="connsiteX16344" fmla="*/ 5767090 w 6682383"/>
              <a:gd name="connsiteY16344" fmla="*/ 1142256 h 6812607"/>
              <a:gd name="connsiteX16345" fmla="*/ 5759648 w 6682383"/>
              <a:gd name="connsiteY16345" fmla="*/ 1134814 h 6812607"/>
              <a:gd name="connsiteX16346" fmla="*/ 5759648 w 6682383"/>
              <a:gd name="connsiteY16346" fmla="*/ 1119931 h 6812607"/>
              <a:gd name="connsiteX16347" fmla="*/ 5748486 w 6682383"/>
              <a:gd name="connsiteY16347" fmla="*/ 1119931 h 6812607"/>
              <a:gd name="connsiteX16348" fmla="*/ 5744765 w 6682383"/>
              <a:gd name="connsiteY16348" fmla="*/ 1119931 h 6812607"/>
              <a:gd name="connsiteX16349" fmla="*/ 5737324 w 6682383"/>
              <a:gd name="connsiteY16349" fmla="*/ 1127373 h 6812607"/>
              <a:gd name="connsiteX16350" fmla="*/ 5729883 w 6682383"/>
              <a:gd name="connsiteY16350" fmla="*/ 1131093 h 6812607"/>
              <a:gd name="connsiteX16351" fmla="*/ 5722441 w 6682383"/>
              <a:gd name="connsiteY16351" fmla="*/ 1131093 h 6812607"/>
              <a:gd name="connsiteX16352" fmla="*/ 5707558 w 6682383"/>
              <a:gd name="connsiteY16352" fmla="*/ 1127373 h 6812607"/>
              <a:gd name="connsiteX16353" fmla="*/ 5707558 w 6682383"/>
              <a:gd name="connsiteY16353" fmla="*/ 1134814 h 6812607"/>
              <a:gd name="connsiteX16354" fmla="*/ 5707558 w 6682383"/>
              <a:gd name="connsiteY16354" fmla="*/ 1142256 h 6812607"/>
              <a:gd name="connsiteX16355" fmla="*/ 5670351 w 6682383"/>
              <a:gd name="connsiteY16355" fmla="*/ 1134814 h 6812607"/>
              <a:gd name="connsiteX16356" fmla="*/ 5662910 w 6682383"/>
              <a:gd name="connsiteY16356" fmla="*/ 1142256 h 6812607"/>
              <a:gd name="connsiteX16357" fmla="*/ 5662910 w 6682383"/>
              <a:gd name="connsiteY16357" fmla="*/ 1134814 h 6812607"/>
              <a:gd name="connsiteX16358" fmla="*/ 5648027 w 6682383"/>
              <a:gd name="connsiteY16358" fmla="*/ 1127373 h 6812607"/>
              <a:gd name="connsiteX16359" fmla="*/ 5555010 w 6682383"/>
              <a:gd name="connsiteY16359" fmla="*/ 1105048 h 6812607"/>
              <a:gd name="connsiteX16360" fmla="*/ 5547568 w 6682383"/>
              <a:gd name="connsiteY16360" fmla="*/ 1101328 h 6812607"/>
              <a:gd name="connsiteX16361" fmla="*/ 5521523 w 6682383"/>
              <a:gd name="connsiteY16361" fmla="*/ 1101328 h 6812607"/>
              <a:gd name="connsiteX16362" fmla="*/ 5480595 w 6682383"/>
              <a:gd name="connsiteY16362" fmla="*/ 1093886 h 6812607"/>
              <a:gd name="connsiteX16363" fmla="*/ 5454551 w 6682383"/>
              <a:gd name="connsiteY16363" fmla="*/ 1105048 h 6812607"/>
              <a:gd name="connsiteX16364" fmla="*/ 5447109 w 6682383"/>
              <a:gd name="connsiteY16364" fmla="*/ 1112490 h 6812607"/>
              <a:gd name="connsiteX16365" fmla="*/ 5454551 w 6682383"/>
              <a:gd name="connsiteY16365" fmla="*/ 1112490 h 6812607"/>
              <a:gd name="connsiteX16366" fmla="*/ 5461992 w 6682383"/>
              <a:gd name="connsiteY16366" fmla="*/ 1112490 h 6812607"/>
              <a:gd name="connsiteX16367" fmla="*/ 5476875 w 6682383"/>
              <a:gd name="connsiteY16367" fmla="*/ 1112490 h 6812607"/>
              <a:gd name="connsiteX16368" fmla="*/ 5488037 w 6682383"/>
              <a:gd name="connsiteY16368" fmla="*/ 1116211 h 6812607"/>
              <a:gd name="connsiteX16369" fmla="*/ 5499199 w 6682383"/>
              <a:gd name="connsiteY16369" fmla="*/ 1119931 h 6812607"/>
              <a:gd name="connsiteX16370" fmla="*/ 5506640 w 6682383"/>
              <a:gd name="connsiteY16370" fmla="*/ 1119931 h 6812607"/>
              <a:gd name="connsiteX16371" fmla="*/ 5517802 w 6682383"/>
              <a:gd name="connsiteY16371" fmla="*/ 1127373 h 6812607"/>
              <a:gd name="connsiteX16372" fmla="*/ 5528965 w 6682383"/>
              <a:gd name="connsiteY16372" fmla="*/ 1123652 h 6812607"/>
              <a:gd name="connsiteX16373" fmla="*/ 5532685 w 6682383"/>
              <a:gd name="connsiteY16373" fmla="*/ 1119931 h 6812607"/>
              <a:gd name="connsiteX16374" fmla="*/ 5536406 w 6682383"/>
              <a:gd name="connsiteY16374" fmla="*/ 1127373 h 6812607"/>
              <a:gd name="connsiteX16375" fmla="*/ 5543847 w 6682383"/>
              <a:gd name="connsiteY16375" fmla="*/ 1131093 h 6812607"/>
              <a:gd name="connsiteX16376" fmla="*/ 5551289 w 6682383"/>
              <a:gd name="connsiteY16376" fmla="*/ 1134814 h 6812607"/>
              <a:gd name="connsiteX16377" fmla="*/ 5555010 w 6682383"/>
              <a:gd name="connsiteY16377" fmla="*/ 1142256 h 6812607"/>
              <a:gd name="connsiteX16378" fmla="*/ 5581054 w 6682383"/>
              <a:gd name="connsiteY16378" fmla="*/ 1142256 h 6812607"/>
              <a:gd name="connsiteX16379" fmla="*/ 5603379 w 6682383"/>
              <a:gd name="connsiteY16379" fmla="*/ 1164580 h 6812607"/>
              <a:gd name="connsiteX16380" fmla="*/ 5595937 w 6682383"/>
              <a:gd name="connsiteY16380" fmla="*/ 1172021 h 6812607"/>
              <a:gd name="connsiteX16381" fmla="*/ 5603379 w 6682383"/>
              <a:gd name="connsiteY16381" fmla="*/ 1172021 h 6812607"/>
              <a:gd name="connsiteX16382" fmla="*/ 5603379 w 6682383"/>
              <a:gd name="connsiteY16382" fmla="*/ 1164580 h 6812607"/>
              <a:gd name="connsiteX16383" fmla="*/ 5610820 w 6682383"/>
              <a:gd name="connsiteY16383" fmla="*/ 1164580 h 6812607"/>
              <a:gd name="connsiteX16384" fmla="*/ 5614541 w 6682383"/>
              <a:gd name="connsiteY16384" fmla="*/ 1157138 h 6812607"/>
              <a:gd name="connsiteX16385" fmla="*/ 5625703 w 6682383"/>
              <a:gd name="connsiteY16385" fmla="*/ 1157138 h 6812607"/>
              <a:gd name="connsiteX16386" fmla="*/ 5640586 w 6682383"/>
              <a:gd name="connsiteY16386" fmla="*/ 1164580 h 6812607"/>
              <a:gd name="connsiteX16387" fmla="*/ 5625703 w 6682383"/>
              <a:gd name="connsiteY16387" fmla="*/ 1164580 h 6812607"/>
              <a:gd name="connsiteX16388" fmla="*/ 5640586 w 6682383"/>
              <a:gd name="connsiteY16388" fmla="*/ 1179463 h 6812607"/>
              <a:gd name="connsiteX16389" fmla="*/ 5640586 w 6682383"/>
              <a:gd name="connsiteY16389" fmla="*/ 1186904 h 6812607"/>
              <a:gd name="connsiteX16390" fmla="*/ 5648027 w 6682383"/>
              <a:gd name="connsiteY16390" fmla="*/ 1201787 h 6812607"/>
              <a:gd name="connsiteX16391" fmla="*/ 5644306 w 6682383"/>
              <a:gd name="connsiteY16391" fmla="*/ 1209228 h 6812607"/>
              <a:gd name="connsiteX16392" fmla="*/ 5640586 w 6682383"/>
              <a:gd name="connsiteY16392" fmla="*/ 1209228 h 6812607"/>
              <a:gd name="connsiteX16393" fmla="*/ 5629424 w 6682383"/>
              <a:gd name="connsiteY16393" fmla="*/ 1212949 h 6812607"/>
              <a:gd name="connsiteX16394" fmla="*/ 5618261 w 6682383"/>
              <a:gd name="connsiteY16394" fmla="*/ 1209228 h 6812607"/>
              <a:gd name="connsiteX16395" fmla="*/ 5610820 w 6682383"/>
              <a:gd name="connsiteY16395" fmla="*/ 1201787 h 6812607"/>
              <a:gd name="connsiteX16396" fmla="*/ 5595937 w 6682383"/>
              <a:gd name="connsiteY16396" fmla="*/ 1194345 h 6812607"/>
              <a:gd name="connsiteX16397" fmla="*/ 5610820 w 6682383"/>
              <a:gd name="connsiteY16397" fmla="*/ 1194345 h 6812607"/>
              <a:gd name="connsiteX16398" fmla="*/ 5625703 w 6682383"/>
              <a:gd name="connsiteY16398" fmla="*/ 1186904 h 6812607"/>
              <a:gd name="connsiteX16399" fmla="*/ 5625703 w 6682383"/>
              <a:gd name="connsiteY16399" fmla="*/ 1194345 h 6812607"/>
              <a:gd name="connsiteX16400" fmla="*/ 5633144 w 6682383"/>
              <a:gd name="connsiteY16400" fmla="*/ 1194345 h 6812607"/>
              <a:gd name="connsiteX16401" fmla="*/ 5633144 w 6682383"/>
              <a:gd name="connsiteY16401" fmla="*/ 1179463 h 6812607"/>
              <a:gd name="connsiteX16402" fmla="*/ 5618261 w 6682383"/>
              <a:gd name="connsiteY16402" fmla="*/ 1179463 h 6812607"/>
              <a:gd name="connsiteX16403" fmla="*/ 5566172 w 6682383"/>
              <a:gd name="connsiteY16403" fmla="*/ 1164580 h 6812607"/>
              <a:gd name="connsiteX16404" fmla="*/ 5540127 w 6682383"/>
              <a:gd name="connsiteY16404" fmla="*/ 1149697 h 6812607"/>
              <a:gd name="connsiteX16405" fmla="*/ 5536406 w 6682383"/>
              <a:gd name="connsiteY16405" fmla="*/ 1145976 h 6812607"/>
              <a:gd name="connsiteX16406" fmla="*/ 5532685 w 6682383"/>
              <a:gd name="connsiteY16406" fmla="*/ 1142256 h 6812607"/>
              <a:gd name="connsiteX16407" fmla="*/ 5521523 w 6682383"/>
              <a:gd name="connsiteY16407" fmla="*/ 1142256 h 6812607"/>
              <a:gd name="connsiteX16408" fmla="*/ 5469433 w 6682383"/>
              <a:gd name="connsiteY16408" fmla="*/ 1134814 h 6812607"/>
              <a:gd name="connsiteX16409" fmla="*/ 5450830 w 6682383"/>
              <a:gd name="connsiteY16409" fmla="*/ 1127373 h 6812607"/>
              <a:gd name="connsiteX16410" fmla="*/ 5439668 w 6682383"/>
              <a:gd name="connsiteY16410" fmla="*/ 1119931 h 6812607"/>
              <a:gd name="connsiteX16411" fmla="*/ 5424785 w 6682383"/>
              <a:gd name="connsiteY16411" fmla="*/ 1119931 h 6812607"/>
              <a:gd name="connsiteX16412" fmla="*/ 5380136 w 6682383"/>
              <a:gd name="connsiteY16412" fmla="*/ 1119931 h 6812607"/>
              <a:gd name="connsiteX16413" fmla="*/ 5372695 w 6682383"/>
              <a:gd name="connsiteY16413" fmla="*/ 1119931 h 6812607"/>
              <a:gd name="connsiteX16414" fmla="*/ 5372695 w 6682383"/>
              <a:gd name="connsiteY16414" fmla="*/ 1112490 h 6812607"/>
              <a:gd name="connsiteX16415" fmla="*/ 5365254 w 6682383"/>
              <a:gd name="connsiteY16415" fmla="*/ 1112490 h 6812607"/>
              <a:gd name="connsiteX16416" fmla="*/ 5357812 w 6682383"/>
              <a:gd name="connsiteY16416" fmla="*/ 1112490 h 6812607"/>
              <a:gd name="connsiteX16417" fmla="*/ 5365254 w 6682383"/>
              <a:gd name="connsiteY16417" fmla="*/ 1134814 h 6812607"/>
              <a:gd name="connsiteX16418" fmla="*/ 5365254 w 6682383"/>
              <a:gd name="connsiteY16418" fmla="*/ 1127373 h 6812607"/>
              <a:gd name="connsiteX16419" fmla="*/ 5368974 w 6682383"/>
              <a:gd name="connsiteY16419" fmla="*/ 1131093 h 6812607"/>
              <a:gd name="connsiteX16420" fmla="*/ 5365254 w 6682383"/>
              <a:gd name="connsiteY16420" fmla="*/ 1138535 h 6812607"/>
              <a:gd name="connsiteX16421" fmla="*/ 5357812 w 6682383"/>
              <a:gd name="connsiteY16421" fmla="*/ 1145976 h 6812607"/>
              <a:gd name="connsiteX16422" fmla="*/ 5354092 w 6682383"/>
              <a:gd name="connsiteY16422" fmla="*/ 1157138 h 6812607"/>
              <a:gd name="connsiteX16423" fmla="*/ 5350371 w 6682383"/>
              <a:gd name="connsiteY16423" fmla="*/ 1164580 h 6812607"/>
              <a:gd name="connsiteX16424" fmla="*/ 5342929 w 6682383"/>
              <a:gd name="connsiteY16424" fmla="*/ 1157138 h 6812607"/>
              <a:gd name="connsiteX16425" fmla="*/ 5328047 w 6682383"/>
              <a:gd name="connsiteY16425" fmla="*/ 1142256 h 6812607"/>
              <a:gd name="connsiteX16426" fmla="*/ 5320605 w 6682383"/>
              <a:gd name="connsiteY16426" fmla="*/ 1142256 h 6812607"/>
              <a:gd name="connsiteX16427" fmla="*/ 5320605 w 6682383"/>
              <a:gd name="connsiteY16427" fmla="*/ 1149697 h 6812607"/>
              <a:gd name="connsiteX16428" fmla="*/ 5313164 w 6682383"/>
              <a:gd name="connsiteY16428" fmla="*/ 1157138 h 6812607"/>
              <a:gd name="connsiteX16429" fmla="*/ 5313164 w 6682383"/>
              <a:gd name="connsiteY16429" fmla="*/ 1149697 h 6812607"/>
              <a:gd name="connsiteX16430" fmla="*/ 5290840 w 6682383"/>
              <a:gd name="connsiteY16430" fmla="*/ 1149697 h 6812607"/>
              <a:gd name="connsiteX16431" fmla="*/ 5283398 w 6682383"/>
              <a:gd name="connsiteY16431" fmla="*/ 1145976 h 6812607"/>
              <a:gd name="connsiteX16432" fmla="*/ 5275957 w 6682383"/>
              <a:gd name="connsiteY16432" fmla="*/ 1142256 h 6812607"/>
              <a:gd name="connsiteX16433" fmla="*/ 5275957 w 6682383"/>
              <a:gd name="connsiteY16433" fmla="*/ 1149697 h 6812607"/>
              <a:gd name="connsiteX16434" fmla="*/ 5268515 w 6682383"/>
              <a:gd name="connsiteY16434" fmla="*/ 1149697 h 6812607"/>
              <a:gd name="connsiteX16435" fmla="*/ 5283398 w 6682383"/>
              <a:gd name="connsiteY16435" fmla="*/ 1164580 h 6812607"/>
              <a:gd name="connsiteX16436" fmla="*/ 5294560 w 6682383"/>
              <a:gd name="connsiteY16436" fmla="*/ 1164580 h 6812607"/>
              <a:gd name="connsiteX16437" fmla="*/ 5298281 w 6682383"/>
              <a:gd name="connsiteY16437" fmla="*/ 1164580 h 6812607"/>
              <a:gd name="connsiteX16438" fmla="*/ 5305722 w 6682383"/>
              <a:gd name="connsiteY16438" fmla="*/ 1164580 h 6812607"/>
              <a:gd name="connsiteX16439" fmla="*/ 5313164 w 6682383"/>
              <a:gd name="connsiteY16439" fmla="*/ 1164580 h 6812607"/>
              <a:gd name="connsiteX16440" fmla="*/ 5320605 w 6682383"/>
              <a:gd name="connsiteY16440" fmla="*/ 1168300 h 6812607"/>
              <a:gd name="connsiteX16441" fmla="*/ 5328047 w 6682383"/>
              <a:gd name="connsiteY16441" fmla="*/ 1172021 h 6812607"/>
              <a:gd name="connsiteX16442" fmla="*/ 5342929 w 6682383"/>
              <a:gd name="connsiteY16442" fmla="*/ 1179463 h 6812607"/>
              <a:gd name="connsiteX16443" fmla="*/ 5361533 w 6682383"/>
              <a:gd name="connsiteY16443" fmla="*/ 1194345 h 6812607"/>
              <a:gd name="connsiteX16444" fmla="*/ 5387578 w 6682383"/>
              <a:gd name="connsiteY16444" fmla="*/ 1198066 h 6812607"/>
              <a:gd name="connsiteX16445" fmla="*/ 5398740 w 6682383"/>
              <a:gd name="connsiteY16445" fmla="*/ 1194345 h 6812607"/>
              <a:gd name="connsiteX16446" fmla="*/ 5402461 w 6682383"/>
              <a:gd name="connsiteY16446" fmla="*/ 1201787 h 6812607"/>
              <a:gd name="connsiteX16447" fmla="*/ 5402461 w 6682383"/>
              <a:gd name="connsiteY16447" fmla="*/ 1205507 h 6812607"/>
              <a:gd name="connsiteX16448" fmla="*/ 5409902 w 6682383"/>
              <a:gd name="connsiteY16448" fmla="*/ 1209228 h 6812607"/>
              <a:gd name="connsiteX16449" fmla="*/ 5417343 w 6682383"/>
              <a:gd name="connsiteY16449" fmla="*/ 1201787 h 6812607"/>
              <a:gd name="connsiteX16450" fmla="*/ 5417343 w 6682383"/>
              <a:gd name="connsiteY16450" fmla="*/ 1209228 h 6812607"/>
              <a:gd name="connsiteX16451" fmla="*/ 5424785 w 6682383"/>
              <a:gd name="connsiteY16451" fmla="*/ 1209228 h 6812607"/>
              <a:gd name="connsiteX16452" fmla="*/ 5432226 w 6682383"/>
              <a:gd name="connsiteY16452" fmla="*/ 1209228 h 6812607"/>
              <a:gd name="connsiteX16453" fmla="*/ 5439668 w 6682383"/>
              <a:gd name="connsiteY16453" fmla="*/ 1209228 h 6812607"/>
              <a:gd name="connsiteX16454" fmla="*/ 5454551 w 6682383"/>
              <a:gd name="connsiteY16454" fmla="*/ 1216670 h 6812607"/>
              <a:gd name="connsiteX16455" fmla="*/ 5461992 w 6682383"/>
              <a:gd name="connsiteY16455" fmla="*/ 1216670 h 6812607"/>
              <a:gd name="connsiteX16456" fmla="*/ 5454551 w 6682383"/>
              <a:gd name="connsiteY16456" fmla="*/ 1224111 h 6812607"/>
              <a:gd name="connsiteX16457" fmla="*/ 5439668 w 6682383"/>
              <a:gd name="connsiteY16457" fmla="*/ 1216670 h 6812607"/>
              <a:gd name="connsiteX16458" fmla="*/ 5432226 w 6682383"/>
              <a:gd name="connsiteY16458" fmla="*/ 1216670 h 6812607"/>
              <a:gd name="connsiteX16459" fmla="*/ 5447109 w 6682383"/>
              <a:gd name="connsiteY16459" fmla="*/ 1231552 h 6812607"/>
              <a:gd name="connsiteX16460" fmla="*/ 5465713 w 6682383"/>
              <a:gd name="connsiteY16460" fmla="*/ 1235273 h 6812607"/>
              <a:gd name="connsiteX16461" fmla="*/ 5476875 w 6682383"/>
              <a:gd name="connsiteY16461" fmla="*/ 1231552 h 6812607"/>
              <a:gd name="connsiteX16462" fmla="*/ 5484316 w 6682383"/>
              <a:gd name="connsiteY16462" fmla="*/ 1231552 h 6812607"/>
              <a:gd name="connsiteX16463" fmla="*/ 5506640 w 6682383"/>
              <a:gd name="connsiteY16463" fmla="*/ 1231552 h 6812607"/>
              <a:gd name="connsiteX16464" fmla="*/ 5514082 w 6682383"/>
              <a:gd name="connsiteY16464" fmla="*/ 1238994 h 6812607"/>
              <a:gd name="connsiteX16465" fmla="*/ 5514082 w 6682383"/>
              <a:gd name="connsiteY16465" fmla="*/ 1242714 h 6812607"/>
              <a:gd name="connsiteX16466" fmla="*/ 5517802 w 6682383"/>
              <a:gd name="connsiteY16466" fmla="*/ 1246435 h 6812607"/>
              <a:gd name="connsiteX16467" fmla="*/ 5528965 w 6682383"/>
              <a:gd name="connsiteY16467" fmla="*/ 1246435 h 6812607"/>
              <a:gd name="connsiteX16468" fmla="*/ 5532685 w 6682383"/>
              <a:gd name="connsiteY16468" fmla="*/ 1253877 h 6812607"/>
              <a:gd name="connsiteX16469" fmla="*/ 5532685 w 6682383"/>
              <a:gd name="connsiteY16469" fmla="*/ 1261318 h 6812607"/>
              <a:gd name="connsiteX16470" fmla="*/ 5536406 w 6682383"/>
              <a:gd name="connsiteY16470" fmla="*/ 1268759 h 6812607"/>
              <a:gd name="connsiteX16471" fmla="*/ 5532685 w 6682383"/>
              <a:gd name="connsiteY16471" fmla="*/ 1276201 h 6812607"/>
              <a:gd name="connsiteX16472" fmla="*/ 5528965 w 6682383"/>
              <a:gd name="connsiteY16472" fmla="*/ 1268759 h 6812607"/>
              <a:gd name="connsiteX16473" fmla="*/ 5521523 w 6682383"/>
              <a:gd name="connsiteY16473" fmla="*/ 1268759 h 6812607"/>
              <a:gd name="connsiteX16474" fmla="*/ 5543847 w 6682383"/>
              <a:gd name="connsiteY16474" fmla="*/ 1291084 h 6812607"/>
              <a:gd name="connsiteX16475" fmla="*/ 5558730 w 6682383"/>
              <a:gd name="connsiteY16475" fmla="*/ 1298525 h 6812607"/>
              <a:gd name="connsiteX16476" fmla="*/ 5569892 w 6682383"/>
              <a:gd name="connsiteY16476" fmla="*/ 1294804 h 6812607"/>
              <a:gd name="connsiteX16477" fmla="*/ 5573613 w 6682383"/>
              <a:gd name="connsiteY16477" fmla="*/ 1283642 h 6812607"/>
              <a:gd name="connsiteX16478" fmla="*/ 5573613 w 6682383"/>
              <a:gd name="connsiteY16478" fmla="*/ 1276201 h 6812607"/>
              <a:gd name="connsiteX16479" fmla="*/ 5581054 w 6682383"/>
              <a:gd name="connsiteY16479" fmla="*/ 1276201 h 6812607"/>
              <a:gd name="connsiteX16480" fmla="*/ 5588496 w 6682383"/>
              <a:gd name="connsiteY16480" fmla="*/ 1283642 h 6812607"/>
              <a:gd name="connsiteX16481" fmla="*/ 5581054 w 6682383"/>
              <a:gd name="connsiteY16481" fmla="*/ 1291084 h 6812607"/>
              <a:gd name="connsiteX16482" fmla="*/ 5584775 w 6682383"/>
              <a:gd name="connsiteY16482" fmla="*/ 1294804 h 6812607"/>
              <a:gd name="connsiteX16483" fmla="*/ 5595937 w 6682383"/>
              <a:gd name="connsiteY16483" fmla="*/ 1298525 h 6812607"/>
              <a:gd name="connsiteX16484" fmla="*/ 5603379 w 6682383"/>
              <a:gd name="connsiteY16484" fmla="*/ 1302246 h 6812607"/>
              <a:gd name="connsiteX16485" fmla="*/ 5610820 w 6682383"/>
              <a:gd name="connsiteY16485" fmla="*/ 1305966 h 6812607"/>
              <a:gd name="connsiteX16486" fmla="*/ 5610820 w 6682383"/>
              <a:gd name="connsiteY16486" fmla="*/ 1320849 h 6812607"/>
              <a:gd name="connsiteX16487" fmla="*/ 5595937 w 6682383"/>
              <a:gd name="connsiteY16487" fmla="*/ 1313408 h 6812607"/>
              <a:gd name="connsiteX16488" fmla="*/ 5592217 w 6682383"/>
              <a:gd name="connsiteY16488" fmla="*/ 1320849 h 6812607"/>
              <a:gd name="connsiteX16489" fmla="*/ 5595937 w 6682383"/>
              <a:gd name="connsiteY16489" fmla="*/ 1335732 h 6812607"/>
              <a:gd name="connsiteX16490" fmla="*/ 5603379 w 6682383"/>
              <a:gd name="connsiteY16490" fmla="*/ 1335732 h 6812607"/>
              <a:gd name="connsiteX16491" fmla="*/ 5618261 w 6682383"/>
              <a:gd name="connsiteY16491" fmla="*/ 1335732 h 6812607"/>
              <a:gd name="connsiteX16492" fmla="*/ 5625703 w 6682383"/>
              <a:gd name="connsiteY16492" fmla="*/ 1335732 h 6812607"/>
              <a:gd name="connsiteX16493" fmla="*/ 5629424 w 6682383"/>
              <a:gd name="connsiteY16493" fmla="*/ 1335732 h 6812607"/>
              <a:gd name="connsiteX16494" fmla="*/ 5633144 w 6682383"/>
              <a:gd name="connsiteY16494" fmla="*/ 1335732 h 6812607"/>
              <a:gd name="connsiteX16495" fmla="*/ 5633144 w 6682383"/>
              <a:gd name="connsiteY16495" fmla="*/ 1343173 h 6812607"/>
              <a:gd name="connsiteX16496" fmla="*/ 5640586 w 6682383"/>
              <a:gd name="connsiteY16496" fmla="*/ 1350615 h 6812607"/>
              <a:gd name="connsiteX16497" fmla="*/ 5648027 w 6682383"/>
              <a:gd name="connsiteY16497" fmla="*/ 1358056 h 6812607"/>
              <a:gd name="connsiteX16498" fmla="*/ 5618261 w 6682383"/>
              <a:gd name="connsiteY16498" fmla="*/ 1358056 h 6812607"/>
              <a:gd name="connsiteX16499" fmla="*/ 5595937 w 6682383"/>
              <a:gd name="connsiteY16499" fmla="*/ 1350615 h 6812607"/>
              <a:gd name="connsiteX16500" fmla="*/ 5581054 w 6682383"/>
              <a:gd name="connsiteY16500" fmla="*/ 1335732 h 6812607"/>
              <a:gd name="connsiteX16501" fmla="*/ 5566172 w 6682383"/>
              <a:gd name="connsiteY16501" fmla="*/ 1320849 h 6812607"/>
              <a:gd name="connsiteX16502" fmla="*/ 5569892 w 6682383"/>
              <a:gd name="connsiteY16502" fmla="*/ 1313408 h 6812607"/>
              <a:gd name="connsiteX16503" fmla="*/ 5573613 w 6682383"/>
              <a:gd name="connsiteY16503" fmla="*/ 1313408 h 6812607"/>
              <a:gd name="connsiteX16504" fmla="*/ 5581054 w 6682383"/>
              <a:gd name="connsiteY16504" fmla="*/ 1309687 h 6812607"/>
              <a:gd name="connsiteX16505" fmla="*/ 5573613 w 6682383"/>
              <a:gd name="connsiteY16505" fmla="*/ 1305966 h 6812607"/>
              <a:gd name="connsiteX16506" fmla="*/ 5562451 w 6682383"/>
              <a:gd name="connsiteY16506" fmla="*/ 1309687 h 6812607"/>
              <a:gd name="connsiteX16507" fmla="*/ 5558730 w 6682383"/>
              <a:gd name="connsiteY16507" fmla="*/ 1313408 h 6812607"/>
              <a:gd name="connsiteX16508" fmla="*/ 5558730 w 6682383"/>
              <a:gd name="connsiteY16508" fmla="*/ 1320849 h 6812607"/>
              <a:gd name="connsiteX16509" fmla="*/ 5558730 w 6682383"/>
              <a:gd name="connsiteY16509" fmla="*/ 1335732 h 6812607"/>
              <a:gd name="connsiteX16510" fmla="*/ 5562451 w 6682383"/>
              <a:gd name="connsiteY16510" fmla="*/ 1339453 h 6812607"/>
              <a:gd name="connsiteX16511" fmla="*/ 5566172 w 6682383"/>
              <a:gd name="connsiteY16511" fmla="*/ 1343173 h 6812607"/>
              <a:gd name="connsiteX16512" fmla="*/ 5566998 w 6682383"/>
              <a:gd name="connsiteY16512" fmla="*/ 1345654 h 6812607"/>
              <a:gd name="connsiteX16513" fmla="*/ 5568032 w 6682383"/>
              <a:gd name="connsiteY16513" fmla="*/ 1344104 h 6812607"/>
              <a:gd name="connsiteX16514" fmla="*/ 5573613 w 6682383"/>
              <a:gd name="connsiteY16514" fmla="*/ 1343173 h 6812607"/>
              <a:gd name="connsiteX16515" fmla="*/ 5572683 w 6682383"/>
              <a:gd name="connsiteY16515" fmla="*/ 1348755 h 6812607"/>
              <a:gd name="connsiteX16516" fmla="*/ 5571132 w 6682383"/>
              <a:gd name="connsiteY16516" fmla="*/ 1349788 h 6812607"/>
              <a:gd name="connsiteX16517" fmla="*/ 5573613 w 6682383"/>
              <a:gd name="connsiteY16517" fmla="*/ 1350615 h 6812607"/>
              <a:gd name="connsiteX16518" fmla="*/ 5588496 w 6682383"/>
              <a:gd name="connsiteY16518" fmla="*/ 1358056 h 6812607"/>
              <a:gd name="connsiteX16519" fmla="*/ 5603379 w 6682383"/>
              <a:gd name="connsiteY16519" fmla="*/ 1365498 h 6812607"/>
              <a:gd name="connsiteX16520" fmla="*/ 5633144 w 6682383"/>
              <a:gd name="connsiteY16520" fmla="*/ 1372939 h 6812607"/>
              <a:gd name="connsiteX16521" fmla="*/ 5640586 w 6682383"/>
              <a:gd name="connsiteY16521" fmla="*/ 1387822 h 6812607"/>
              <a:gd name="connsiteX16522" fmla="*/ 5648027 w 6682383"/>
              <a:gd name="connsiteY16522" fmla="*/ 1395263 h 6812607"/>
              <a:gd name="connsiteX16523" fmla="*/ 5648027 w 6682383"/>
              <a:gd name="connsiteY16523" fmla="*/ 1402705 h 6812607"/>
              <a:gd name="connsiteX16524" fmla="*/ 5651748 w 6682383"/>
              <a:gd name="connsiteY16524" fmla="*/ 1410146 h 6812607"/>
              <a:gd name="connsiteX16525" fmla="*/ 5640586 w 6682383"/>
              <a:gd name="connsiteY16525" fmla="*/ 1425029 h 6812607"/>
              <a:gd name="connsiteX16526" fmla="*/ 5640586 w 6682383"/>
              <a:gd name="connsiteY16526" fmla="*/ 1432470 h 6812607"/>
              <a:gd name="connsiteX16527" fmla="*/ 5670351 w 6682383"/>
              <a:gd name="connsiteY16527" fmla="*/ 1432470 h 6812607"/>
              <a:gd name="connsiteX16528" fmla="*/ 5674072 w 6682383"/>
              <a:gd name="connsiteY16528" fmla="*/ 1428750 h 6812607"/>
              <a:gd name="connsiteX16529" fmla="*/ 5677793 w 6682383"/>
              <a:gd name="connsiteY16529" fmla="*/ 1439912 h 6812607"/>
              <a:gd name="connsiteX16530" fmla="*/ 5688955 w 6682383"/>
              <a:gd name="connsiteY16530" fmla="*/ 1451074 h 6812607"/>
              <a:gd name="connsiteX16531" fmla="*/ 5688955 w 6682383"/>
              <a:gd name="connsiteY16531" fmla="*/ 1454795 h 6812607"/>
              <a:gd name="connsiteX16532" fmla="*/ 5696396 w 6682383"/>
              <a:gd name="connsiteY16532" fmla="*/ 1447353 h 6812607"/>
              <a:gd name="connsiteX16533" fmla="*/ 5696396 w 6682383"/>
              <a:gd name="connsiteY16533" fmla="*/ 1439912 h 6812607"/>
              <a:gd name="connsiteX16534" fmla="*/ 5692676 w 6682383"/>
              <a:gd name="connsiteY16534" fmla="*/ 1432470 h 6812607"/>
              <a:gd name="connsiteX16535" fmla="*/ 5707558 w 6682383"/>
              <a:gd name="connsiteY16535" fmla="*/ 1439912 h 6812607"/>
              <a:gd name="connsiteX16536" fmla="*/ 5715000 w 6682383"/>
              <a:gd name="connsiteY16536" fmla="*/ 1447353 h 6812607"/>
              <a:gd name="connsiteX16537" fmla="*/ 5774531 w 6682383"/>
              <a:gd name="connsiteY16537" fmla="*/ 1469677 h 6812607"/>
              <a:gd name="connsiteX16538" fmla="*/ 5767090 w 6682383"/>
              <a:gd name="connsiteY16538" fmla="*/ 1477119 h 6812607"/>
              <a:gd name="connsiteX16539" fmla="*/ 5759648 w 6682383"/>
              <a:gd name="connsiteY16539" fmla="*/ 1469677 h 6812607"/>
              <a:gd name="connsiteX16540" fmla="*/ 5752207 w 6682383"/>
              <a:gd name="connsiteY16540" fmla="*/ 1469677 h 6812607"/>
              <a:gd name="connsiteX16541" fmla="*/ 5737324 w 6682383"/>
              <a:gd name="connsiteY16541" fmla="*/ 1462236 h 6812607"/>
              <a:gd name="connsiteX16542" fmla="*/ 5729883 w 6682383"/>
              <a:gd name="connsiteY16542" fmla="*/ 1462236 h 6812607"/>
              <a:gd name="connsiteX16543" fmla="*/ 5726162 w 6682383"/>
              <a:gd name="connsiteY16543" fmla="*/ 1462236 h 6812607"/>
              <a:gd name="connsiteX16544" fmla="*/ 5715000 w 6682383"/>
              <a:gd name="connsiteY16544" fmla="*/ 1462236 h 6812607"/>
              <a:gd name="connsiteX16545" fmla="*/ 5707558 w 6682383"/>
              <a:gd name="connsiteY16545" fmla="*/ 1462236 h 6812607"/>
              <a:gd name="connsiteX16546" fmla="*/ 5715000 w 6682383"/>
              <a:gd name="connsiteY16546" fmla="*/ 1469677 h 6812607"/>
              <a:gd name="connsiteX16547" fmla="*/ 5733603 w 6682383"/>
              <a:gd name="connsiteY16547" fmla="*/ 1477119 h 6812607"/>
              <a:gd name="connsiteX16548" fmla="*/ 5759648 w 6682383"/>
              <a:gd name="connsiteY16548" fmla="*/ 1488281 h 6812607"/>
              <a:gd name="connsiteX16549" fmla="*/ 5774531 w 6682383"/>
              <a:gd name="connsiteY16549" fmla="*/ 1492002 h 6812607"/>
              <a:gd name="connsiteX16550" fmla="*/ 5781972 w 6682383"/>
              <a:gd name="connsiteY16550" fmla="*/ 1492002 h 6812607"/>
              <a:gd name="connsiteX16551" fmla="*/ 5789414 w 6682383"/>
              <a:gd name="connsiteY16551" fmla="*/ 1484560 h 6812607"/>
              <a:gd name="connsiteX16552" fmla="*/ 5804297 w 6682383"/>
              <a:gd name="connsiteY16552" fmla="*/ 1492002 h 6812607"/>
              <a:gd name="connsiteX16553" fmla="*/ 5796855 w 6682383"/>
              <a:gd name="connsiteY16553" fmla="*/ 1492002 h 6812607"/>
              <a:gd name="connsiteX16554" fmla="*/ 5789414 w 6682383"/>
              <a:gd name="connsiteY16554" fmla="*/ 1492002 h 6812607"/>
              <a:gd name="connsiteX16555" fmla="*/ 5819179 w 6682383"/>
              <a:gd name="connsiteY16555" fmla="*/ 1506884 h 6812607"/>
              <a:gd name="connsiteX16556" fmla="*/ 5826621 w 6682383"/>
              <a:gd name="connsiteY16556" fmla="*/ 1529209 h 6812607"/>
              <a:gd name="connsiteX16557" fmla="*/ 5811738 w 6682383"/>
              <a:gd name="connsiteY16557" fmla="*/ 1529209 h 6812607"/>
              <a:gd name="connsiteX16558" fmla="*/ 5826621 w 6682383"/>
              <a:gd name="connsiteY16558" fmla="*/ 1536650 h 6812607"/>
              <a:gd name="connsiteX16559" fmla="*/ 5848945 w 6682383"/>
              <a:gd name="connsiteY16559" fmla="*/ 1536650 h 6812607"/>
              <a:gd name="connsiteX16560" fmla="*/ 5841504 w 6682383"/>
              <a:gd name="connsiteY16560" fmla="*/ 1514326 h 6812607"/>
              <a:gd name="connsiteX16561" fmla="*/ 5848945 w 6682383"/>
              <a:gd name="connsiteY16561" fmla="*/ 1506884 h 6812607"/>
              <a:gd name="connsiteX16562" fmla="*/ 5848945 w 6682383"/>
              <a:gd name="connsiteY16562" fmla="*/ 1514326 h 6812607"/>
              <a:gd name="connsiteX16563" fmla="*/ 5856386 w 6682383"/>
              <a:gd name="connsiteY16563" fmla="*/ 1521767 h 6812607"/>
              <a:gd name="connsiteX16564" fmla="*/ 5867549 w 6682383"/>
              <a:gd name="connsiteY16564" fmla="*/ 1525488 h 6812607"/>
              <a:gd name="connsiteX16565" fmla="*/ 5871269 w 6682383"/>
              <a:gd name="connsiteY16565" fmla="*/ 1536650 h 6812607"/>
              <a:gd name="connsiteX16566" fmla="*/ 5878711 w 6682383"/>
              <a:gd name="connsiteY16566" fmla="*/ 1544091 h 6812607"/>
              <a:gd name="connsiteX16567" fmla="*/ 5886152 w 6682383"/>
              <a:gd name="connsiteY16567" fmla="*/ 1551533 h 6812607"/>
              <a:gd name="connsiteX16568" fmla="*/ 5886152 w 6682383"/>
              <a:gd name="connsiteY16568" fmla="*/ 1544091 h 6812607"/>
              <a:gd name="connsiteX16569" fmla="*/ 5880571 w 6682383"/>
              <a:gd name="connsiteY16569" fmla="*/ 1544091 h 6812607"/>
              <a:gd name="connsiteX16570" fmla="*/ 5878711 w 6682383"/>
              <a:gd name="connsiteY16570" fmla="*/ 1544091 h 6812607"/>
              <a:gd name="connsiteX16571" fmla="*/ 5878711 w 6682383"/>
              <a:gd name="connsiteY16571" fmla="*/ 1542231 h 6812607"/>
              <a:gd name="connsiteX16572" fmla="*/ 5878711 w 6682383"/>
              <a:gd name="connsiteY16572" fmla="*/ 1536650 h 6812607"/>
              <a:gd name="connsiteX16573" fmla="*/ 5886152 w 6682383"/>
              <a:gd name="connsiteY16573" fmla="*/ 1536650 h 6812607"/>
              <a:gd name="connsiteX16574" fmla="*/ 5901035 w 6682383"/>
              <a:gd name="connsiteY16574" fmla="*/ 1544091 h 6812607"/>
              <a:gd name="connsiteX16575" fmla="*/ 5893593 w 6682383"/>
              <a:gd name="connsiteY16575" fmla="*/ 1551533 h 6812607"/>
              <a:gd name="connsiteX16576" fmla="*/ 5930801 w 6682383"/>
              <a:gd name="connsiteY16576" fmla="*/ 1573857 h 6812607"/>
              <a:gd name="connsiteX16577" fmla="*/ 5945683 w 6682383"/>
              <a:gd name="connsiteY16577" fmla="*/ 1581298 h 6812607"/>
              <a:gd name="connsiteX16578" fmla="*/ 5945683 w 6682383"/>
              <a:gd name="connsiteY16578" fmla="*/ 1592461 h 6812607"/>
              <a:gd name="connsiteX16579" fmla="*/ 5953125 w 6682383"/>
              <a:gd name="connsiteY16579" fmla="*/ 1596181 h 6812607"/>
              <a:gd name="connsiteX16580" fmla="*/ 5968008 w 6682383"/>
              <a:gd name="connsiteY16580" fmla="*/ 1603623 h 6812607"/>
              <a:gd name="connsiteX16581" fmla="*/ 5930801 w 6682383"/>
              <a:gd name="connsiteY16581" fmla="*/ 1596181 h 6812607"/>
              <a:gd name="connsiteX16582" fmla="*/ 5923359 w 6682383"/>
              <a:gd name="connsiteY16582" fmla="*/ 1599902 h 6812607"/>
              <a:gd name="connsiteX16583" fmla="*/ 5923359 w 6682383"/>
              <a:gd name="connsiteY16583" fmla="*/ 1611064 h 6812607"/>
              <a:gd name="connsiteX16584" fmla="*/ 5901035 w 6682383"/>
              <a:gd name="connsiteY16584" fmla="*/ 1603623 h 6812607"/>
              <a:gd name="connsiteX16585" fmla="*/ 5897314 w 6682383"/>
              <a:gd name="connsiteY16585" fmla="*/ 1611064 h 6812607"/>
              <a:gd name="connsiteX16586" fmla="*/ 5886152 w 6682383"/>
              <a:gd name="connsiteY16586" fmla="*/ 1611064 h 6812607"/>
              <a:gd name="connsiteX16587" fmla="*/ 5886152 w 6682383"/>
              <a:gd name="connsiteY16587" fmla="*/ 1603623 h 6812607"/>
              <a:gd name="connsiteX16588" fmla="*/ 5893593 w 6682383"/>
              <a:gd name="connsiteY16588" fmla="*/ 1588740 h 6812607"/>
              <a:gd name="connsiteX16589" fmla="*/ 5886152 w 6682383"/>
              <a:gd name="connsiteY16589" fmla="*/ 1588740 h 6812607"/>
              <a:gd name="connsiteX16590" fmla="*/ 5878711 w 6682383"/>
              <a:gd name="connsiteY16590" fmla="*/ 1588740 h 6812607"/>
              <a:gd name="connsiteX16591" fmla="*/ 5871269 w 6682383"/>
              <a:gd name="connsiteY16591" fmla="*/ 1588740 h 6812607"/>
              <a:gd name="connsiteX16592" fmla="*/ 5871269 w 6682383"/>
              <a:gd name="connsiteY16592" fmla="*/ 1596181 h 6812607"/>
              <a:gd name="connsiteX16593" fmla="*/ 5871269 w 6682383"/>
              <a:gd name="connsiteY16593" fmla="*/ 1603623 h 6812607"/>
              <a:gd name="connsiteX16594" fmla="*/ 5811738 w 6682383"/>
              <a:gd name="connsiteY16594" fmla="*/ 1588740 h 6812607"/>
              <a:gd name="connsiteX16595" fmla="*/ 5796855 w 6682383"/>
              <a:gd name="connsiteY16595" fmla="*/ 1581298 h 6812607"/>
              <a:gd name="connsiteX16596" fmla="*/ 5767090 w 6682383"/>
              <a:gd name="connsiteY16596" fmla="*/ 1573857 h 6812607"/>
              <a:gd name="connsiteX16597" fmla="*/ 5737324 w 6682383"/>
              <a:gd name="connsiteY16597" fmla="*/ 1566416 h 6812607"/>
              <a:gd name="connsiteX16598" fmla="*/ 5729883 w 6682383"/>
              <a:gd name="connsiteY16598" fmla="*/ 1558974 h 6812607"/>
              <a:gd name="connsiteX16599" fmla="*/ 5722441 w 6682383"/>
              <a:gd name="connsiteY16599" fmla="*/ 1558974 h 6812607"/>
              <a:gd name="connsiteX16600" fmla="*/ 5729883 w 6682383"/>
              <a:gd name="connsiteY16600" fmla="*/ 1581298 h 6812607"/>
              <a:gd name="connsiteX16601" fmla="*/ 5752207 w 6682383"/>
              <a:gd name="connsiteY16601" fmla="*/ 1581298 h 6812607"/>
              <a:gd name="connsiteX16602" fmla="*/ 5759648 w 6682383"/>
              <a:gd name="connsiteY16602" fmla="*/ 1588740 h 6812607"/>
              <a:gd name="connsiteX16603" fmla="*/ 5767090 w 6682383"/>
              <a:gd name="connsiteY16603" fmla="*/ 1603623 h 6812607"/>
              <a:gd name="connsiteX16604" fmla="*/ 5781972 w 6682383"/>
              <a:gd name="connsiteY16604" fmla="*/ 1603623 h 6812607"/>
              <a:gd name="connsiteX16605" fmla="*/ 5796855 w 6682383"/>
              <a:gd name="connsiteY16605" fmla="*/ 1618506 h 6812607"/>
              <a:gd name="connsiteX16606" fmla="*/ 5848945 w 6682383"/>
              <a:gd name="connsiteY16606" fmla="*/ 1648271 h 6812607"/>
              <a:gd name="connsiteX16607" fmla="*/ 5856386 w 6682383"/>
              <a:gd name="connsiteY16607" fmla="*/ 1648271 h 6812607"/>
              <a:gd name="connsiteX16608" fmla="*/ 5863828 w 6682383"/>
              <a:gd name="connsiteY16608" fmla="*/ 1655713 h 6812607"/>
              <a:gd name="connsiteX16609" fmla="*/ 5871269 w 6682383"/>
              <a:gd name="connsiteY16609" fmla="*/ 1655713 h 6812607"/>
              <a:gd name="connsiteX16610" fmla="*/ 5874990 w 6682383"/>
              <a:gd name="connsiteY16610" fmla="*/ 1651992 h 6812607"/>
              <a:gd name="connsiteX16611" fmla="*/ 5886152 w 6682383"/>
              <a:gd name="connsiteY16611" fmla="*/ 1655713 h 6812607"/>
              <a:gd name="connsiteX16612" fmla="*/ 5904756 w 6682383"/>
              <a:gd name="connsiteY16612" fmla="*/ 1659433 h 6812607"/>
              <a:gd name="connsiteX16613" fmla="*/ 5908476 w 6682383"/>
              <a:gd name="connsiteY16613" fmla="*/ 1659433 h 6812607"/>
              <a:gd name="connsiteX16614" fmla="*/ 5923359 w 6682383"/>
              <a:gd name="connsiteY16614" fmla="*/ 1663154 h 6812607"/>
              <a:gd name="connsiteX16615" fmla="*/ 5930801 w 6682383"/>
              <a:gd name="connsiteY16615" fmla="*/ 1670595 h 6812607"/>
              <a:gd name="connsiteX16616" fmla="*/ 5915918 w 6682383"/>
              <a:gd name="connsiteY16616" fmla="*/ 1670595 h 6812607"/>
              <a:gd name="connsiteX16617" fmla="*/ 5893593 w 6682383"/>
              <a:gd name="connsiteY16617" fmla="*/ 1663154 h 6812607"/>
              <a:gd name="connsiteX16618" fmla="*/ 5871269 w 6682383"/>
              <a:gd name="connsiteY16618" fmla="*/ 1670595 h 6812607"/>
              <a:gd name="connsiteX16619" fmla="*/ 5878711 w 6682383"/>
              <a:gd name="connsiteY16619" fmla="*/ 1670595 h 6812607"/>
              <a:gd name="connsiteX16620" fmla="*/ 5886152 w 6682383"/>
              <a:gd name="connsiteY16620" fmla="*/ 1670595 h 6812607"/>
              <a:gd name="connsiteX16621" fmla="*/ 5871269 w 6682383"/>
              <a:gd name="connsiteY16621" fmla="*/ 1678037 h 6812607"/>
              <a:gd name="connsiteX16622" fmla="*/ 5882431 w 6682383"/>
              <a:gd name="connsiteY16622" fmla="*/ 1685478 h 6812607"/>
              <a:gd name="connsiteX16623" fmla="*/ 5882431 w 6682383"/>
              <a:gd name="connsiteY16623" fmla="*/ 1696640 h 6812607"/>
              <a:gd name="connsiteX16624" fmla="*/ 5863828 w 6682383"/>
              <a:gd name="connsiteY16624" fmla="*/ 1700361 h 6812607"/>
              <a:gd name="connsiteX16625" fmla="*/ 5871269 w 6682383"/>
              <a:gd name="connsiteY16625" fmla="*/ 1707802 h 6812607"/>
              <a:gd name="connsiteX16626" fmla="*/ 5886152 w 6682383"/>
              <a:gd name="connsiteY16626" fmla="*/ 1715244 h 6812607"/>
              <a:gd name="connsiteX16627" fmla="*/ 5867549 w 6682383"/>
              <a:gd name="connsiteY16627" fmla="*/ 1707802 h 6812607"/>
              <a:gd name="connsiteX16628" fmla="*/ 5848945 w 6682383"/>
              <a:gd name="connsiteY16628" fmla="*/ 1700361 h 6812607"/>
              <a:gd name="connsiteX16629" fmla="*/ 5848945 w 6682383"/>
              <a:gd name="connsiteY16629" fmla="*/ 1692920 h 6812607"/>
              <a:gd name="connsiteX16630" fmla="*/ 5845224 w 6682383"/>
              <a:gd name="connsiteY16630" fmla="*/ 1681757 h 6812607"/>
              <a:gd name="connsiteX16631" fmla="*/ 5856386 w 6682383"/>
              <a:gd name="connsiteY16631" fmla="*/ 1678037 h 6812607"/>
              <a:gd name="connsiteX16632" fmla="*/ 5848945 w 6682383"/>
              <a:gd name="connsiteY16632" fmla="*/ 1670595 h 6812607"/>
              <a:gd name="connsiteX16633" fmla="*/ 5841504 w 6682383"/>
              <a:gd name="connsiteY16633" fmla="*/ 1663154 h 6812607"/>
              <a:gd name="connsiteX16634" fmla="*/ 5826621 w 6682383"/>
              <a:gd name="connsiteY16634" fmla="*/ 1663154 h 6812607"/>
              <a:gd name="connsiteX16635" fmla="*/ 5819179 w 6682383"/>
              <a:gd name="connsiteY16635" fmla="*/ 1663154 h 6812607"/>
              <a:gd name="connsiteX16636" fmla="*/ 5804297 w 6682383"/>
              <a:gd name="connsiteY16636" fmla="*/ 1663154 h 6812607"/>
              <a:gd name="connsiteX16637" fmla="*/ 5800576 w 6682383"/>
              <a:gd name="connsiteY16637" fmla="*/ 1659433 h 6812607"/>
              <a:gd name="connsiteX16638" fmla="*/ 5796855 w 6682383"/>
              <a:gd name="connsiteY16638" fmla="*/ 1655713 h 6812607"/>
              <a:gd name="connsiteX16639" fmla="*/ 5781972 w 6682383"/>
              <a:gd name="connsiteY16639" fmla="*/ 1648271 h 6812607"/>
              <a:gd name="connsiteX16640" fmla="*/ 5752207 w 6682383"/>
              <a:gd name="connsiteY16640" fmla="*/ 1640830 h 6812607"/>
              <a:gd name="connsiteX16641" fmla="*/ 5729883 w 6682383"/>
              <a:gd name="connsiteY16641" fmla="*/ 1633388 h 6812607"/>
              <a:gd name="connsiteX16642" fmla="*/ 5715000 w 6682383"/>
              <a:gd name="connsiteY16642" fmla="*/ 1625947 h 6812607"/>
              <a:gd name="connsiteX16643" fmla="*/ 5707558 w 6682383"/>
              <a:gd name="connsiteY16643" fmla="*/ 1633388 h 6812607"/>
              <a:gd name="connsiteX16644" fmla="*/ 5722441 w 6682383"/>
              <a:gd name="connsiteY16644" fmla="*/ 1648271 h 6812607"/>
              <a:gd name="connsiteX16645" fmla="*/ 5729883 w 6682383"/>
              <a:gd name="connsiteY16645" fmla="*/ 1648271 h 6812607"/>
              <a:gd name="connsiteX16646" fmla="*/ 5733603 w 6682383"/>
              <a:gd name="connsiteY16646" fmla="*/ 1655713 h 6812607"/>
              <a:gd name="connsiteX16647" fmla="*/ 5737324 w 6682383"/>
              <a:gd name="connsiteY16647" fmla="*/ 1655713 h 6812607"/>
              <a:gd name="connsiteX16648" fmla="*/ 5752207 w 6682383"/>
              <a:gd name="connsiteY16648" fmla="*/ 1663154 h 6812607"/>
              <a:gd name="connsiteX16649" fmla="*/ 5759648 w 6682383"/>
              <a:gd name="connsiteY16649" fmla="*/ 1663154 h 6812607"/>
              <a:gd name="connsiteX16650" fmla="*/ 5763369 w 6682383"/>
              <a:gd name="connsiteY16650" fmla="*/ 1655713 h 6812607"/>
              <a:gd name="connsiteX16651" fmla="*/ 5767090 w 6682383"/>
              <a:gd name="connsiteY16651" fmla="*/ 1663154 h 6812607"/>
              <a:gd name="connsiteX16652" fmla="*/ 5789414 w 6682383"/>
              <a:gd name="connsiteY16652" fmla="*/ 1663154 h 6812607"/>
              <a:gd name="connsiteX16653" fmla="*/ 5811738 w 6682383"/>
              <a:gd name="connsiteY16653" fmla="*/ 1678037 h 6812607"/>
              <a:gd name="connsiteX16654" fmla="*/ 5834062 w 6682383"/>
              <a:gd name="connsiteY16654" fmla="*/ 1670595 h 6812607"/>
              <a:gd name="connsiteX16655" fmla="*/ 5841504 w 6682383"/>
              <a:gd name="connsiteY16655" fmla="*/ 1663154 h 6812607"/>
              <a:gd name="connsiteX16656" fmla="*/ 5834062 w 6682383"/>
              <a:gd name="connsiteY16656" fmla="*/ 1685478 h 6812607"/>
              <a:gd name="connsiteX16657" fmla="*/ 5826621 w 6682383"/>
              <a:gd name="connsiteY16657" fmla="*/ 1692920 h 6812607"/>
              <a:gd name="connsiteX16658" fmla="*/ 5830342 w 6682383"/>
              <a:gd name="connsiteY16658" fmla="*/ 1696640 h 6812607"/>
              <a:gd name="connsiteX16659" fmla="*/ 5841504 w 6682383"/>
              <a:gd name="connsiteY16659" fmla="*/ 1700361 h 6812607"/>
              <a:gd name="connsiteX16660" fmla="*/ 5848945 w 6682383"/>
              <a:gd name="connsiteY16660" fmla="*/ 1715244 h 6812607"/>
              <a:gd name="connsiteX16661" fmla="*/ 5856386 w 6682383"/>
              <a:gd name="connsiteY16661" fmla="*/ 1715244 h 6812607"/>
              <a:gd name="connsiteX16662" fmla="*/ 5848945 w 6682383"/>
              <a:gd name="connsiteY16662" fmla="*/ 1722685 h 6812607"/>
              <a:gd name="connsiteX16663" fmla="*/ 5819179 w 6682383"/>
              <a:gd name="connsiteY16663" fmla="*/ 1722685 h 6812607"/>
              <a:gd name="connsiteX16664" fmla="*/ 5826621 w 6682383"/>
              <a:gd name="connsiteY16664" fmla="*/ 1726406 h 6812607"/>
              <a:gd name="connsiteX16665" fmla="*/ 5845224 w 6682383"/>
              <a:gd name="connsiteY16665" fmla="*/ 1730127 h 6812607"/>
              <a:gd name="connsiteX16666" fmla="*/ 5863828 w 6682383"/>
              <a:gd name="connsiteY16666" fmla="*/ 1730127 h 6812607"/>
              <a:gd name="connsiteX16667" fmla="*/ 5867549 w 6682383"/>
              <a:gd name="connsiteY16667" fmla="*/ 1730127 h 6812607"/>
              <a:gd name="connsiteX16668" fmla="*/ 5871269 w 6682383"/>
              <a:gd name="connsiteY16668" fmla="*/ 1737568 h 6812607"/>
              <a:gd name="connsiteX16669" fmla="*/ 5871269 w 6682383"/>
              <a:gd name="connsiteY16669" fmla="*/ 1745009 h 6812607"/>
              <a:gd name="connsiteX16670" fmla="*/ 5863828 w 6682383"/>
              <a:gd name="connsiteY16670" fmla="*/ 1745009 h 6812607"/>
              <a:gd name="connsiteX16671" fmla="*/ 5856386 w 6682383"/>
              <a:gd name="connsiteY16671" fmla="*/ 1745009 h 6812607"/>
              <a:gd name="connsiteX16672" fmla="*/ 5841504 w 6682383"/>
              <a:gd name="connsiteY16672" fmla="*/ 1745009 h 6812607"/>
              <a:gd name="connsiteX16673" fmla="*/ 5811738 w 6682383"/>
              <a:gd name="connsiteY16673" fmla="*/ 1733847 h 6812607"/>
              <a:gd name="connsiteX16674" fmla="*/ 5796855 w 6682383"/>
              <a:gd name="connsiteY16674" fmla="*/ 1730127 h 6812607"/>
              <a:gd name="connsiteX16675" fmla="*/ 5789414 w 6682383"/>
              <a:gd name="connsiteY16675" fmla="*/ 1730127 h 6812607"/>
              <a:gd name="connsiteX16676" fmla="*/ 5781972 w 6682383"/>
              <a:gd name="connsiteY16676" fmla="*/ 1730127 h 6812607"/>
              <a:gd name="connsiteX16677" fmla="*/ 5767090 w 6682383"/>
              <a:gd name="connsiteY16677" fmla="*/ 1737568 h 6812607"/>
              <a:gd name="connsiteX16678" fmla="*/ 5767090 w 6682383"/>
              <a:gd name="connsiteY16678" fmla="*/ 1730127 h 6812607"/>
              <a:gd name="connsiteX16679" fmla="*/ 5759648 w 6682383"/>
              <a:gd name="connsiteY16679" fmla="*/ 1730127 h 6812607"/>
              <a:gd name="connsiteX16680" fmla="*/ 5752207 w 6682383"/>
              <a:gd name="connsiteY16680" fmla="*/ 1730127 h 6812607"/>
              <a:gd name="connsiteX16681" fmla="*/ 5737324 w 6682383"/>
              <a:gd name="connsiteY16681" fmla="*/ 1726406 h 6812607"/>
              <a:gd name="connsiteX16682" fmla="*/ 5729883 w 6682383"/>
              <a:gd name="connsiteY16682" fmla="*/ 1722685 h 6812607"/>
              <a:gd name="connsiteX16683" fmla="*/ 5722441 w 6682383"/>
              <a:gd name="connsiteY16683" fmla="*/ 1722685 h 6812607"/>
              <a:gd name="connsiteX16684" fmla="*/ 5715000 w 6682383"/>
              <a:gd name="connsiteY16684" fmla="*/ 1715244 h 6812607"/>
              <a:gd name="connsiteX16685" fmla="*/ 5703838 w 6682383"/>
              <a:gd name="connsiteY16685" fmla="*/ 1722685 h 6812607"/>
              <a:gd name="connsiteX16686" fmla="*/ 5692676 w 6682383"/>
              <a:gd name="connsiteY16686" fmla="*/ 1722685 h 6812607"/>
              <a:gd name="connsiteX16687" fmla="*/ 5692676 w 6682383"/>
              <a:gd name="connsiteY16687" fmla="*/ 1730127 h 6812607"/>
              <a:gd name="connsiteX16688" fmla="*/ 5707558 w 6682383"/>
              <a:gd name="connsiteY16688" fmla="*/ 1737568 h 6812607"/>
              <a:gd name="connsiteX16689" fmla="*/ 5715000 w 6682383"/>
              <a:gd name="connsiteY16689" fmla="*/ 1737568 h 6812607"/>
              <a:gd name="connsiteX16690" fmla="*/ 5722441 w 6682383"/>
              <a:gd name="connsiteY16690" fmla="*/ 1741289 h 6812607"/>
              <a:gd name="connsiteX16691" fmla="*/ 5741045 w 6682383"/>
              <a:gd name="connsiteY16691" fmla="*/ 1745009 h 6812607"/>
              <a:gd name="connsiteX16692" fmla="*/ 5752207 w 6682383"/>
              <a:gd name="connsiteY16692" fmla="*/ 1756172 h 6812607"/>
              <a:gd name="connsiteX16693" fmla="*/ 5737324 w 6682383"/>
              <a:gd name="connsiteY16693" fmla="*/ 1763613 h 6812607"/>
              <a:gd name="connsiteX16694" fmla="*/ 5707558 w 6682383"/>
              <a:gd name="connsiteY16694" fmla="*/ 1759892 h 6812607"/>
              <a:gd name="connsiteX16695" fmla="*/ 5692676 w 6682383"/>
              <a:gd name="connsiteY16695" fmla="*/ 1767334 h 6812607"/>
              <a:gd name="connsiteX16696" fmla="*/ 5662910 w 6682383"/>
              <a:gd name="connsiteY16696" fmla="*/ 1759892 h 6812607"/>
              <a:gd name="connsiteX16697" fmla="*/ 5655468 w 6682383"/>
              <a:gd name="connsiteY16697" fmla="*/ 1759892 h 6812607"/>
              <a:gd name="connsiteX16698" fmla="*/ 5655468 w 6682383"/>
              <a:gd name="connsiteY16698" fmla="*/ 1752451 h 6812607"/>
              <a:gd name="connsiteX16699" fmla="*/ 5648027 w 6682383"/>
              <a:gd name="connsiteY16699" fmla="*/ 1756172 h 6812607"/>
              <a:gd name="connsiteX16700" fmla="*/ 5644306 w 6682383"/>
              <a:gd name="connsiteY16700" fmla="*/ 1759892 h 6812607"/>
              <a:gd name="connsiteX16701" fmla="*/ 5640586 w 6682383"/>
              <a:gd name="connsiteY16701" fmla="*/ 1752451 h 6812607"/>
              <a:gd name="connsiteX16702" fmla="*/ 5603379 w 6682383"/>
              <a:gd name="connsiteY16702" fmla="*/ 1737568 h 6812607"/>
              <a:gd name="connsiteX16703" fmla="*/ 5588496 w 6682383"/>
              <a:gd name="connsiteY16703" fmla="*/ 1737568 h 6812607"/>
              <a:gd name="connsiteX16704" fmla="*/ 5595937 w 6682383"/>
              <a:gd name="connsiteY16704" fmla="*/ 1745009 h 6812607"/>
              <a:gd name="connsiteX16705" fmla="*/ 5603379 w 6682383"/>
              <a:gd name="connsiteY16705" fmla="*/ 1752451 h 6812607"/>
              <a:gd name="connsiteX16706" fmla="*/ 5610820 w 6682383"/>
              <a:gd name="connsiteY16706" fmla="*/ 1752451 h 6812607"/>
              <a:gd name="connsiteX16707" fmla="*/ 5610820 w 6682383"/>
              <a:gd name="connsiteY16707" fmla="*/ 1759892 h 6812607"/>
              <a:gd name="connsiteX16708" fmla="*/ 5610820 w 6682383"/>
              <a:gd name="connsiteY16708" fmla="*/ 1767334 h 6812607"/>
              <a:gd name="connsiteX16709" fmla="*/ 5625703 w 6682383"/>
              <a:gd name="connsiteY16709" fmla="*/ 1774775 h 6812607"/>
              <a:gd name="connsiteX16710" fmla="*/ 5595937 w 6682383"/>
              <a:gd name="connsiteY16710" fmla="*/ 1774775 h 6812607"/>
              <a:gd name="connsiteX16711" fmla="*/ 5581054 w 6682383"/>
              <a:gd name="connsiteY16711" fmla="*/ 1782216 h 6812607"/>
              <a:gd name="connsiteX16712" fmla="*/ 5577334 w 6682383"/>
              <a:gd name="connsiteY16712" fmla="*/ 1785937 h 6812607"/>
              <a:gd name="connsiteX16713" fmla="*/ 5573613 w 6682383"/>
              <a:gd name="connsiteY16713" fmla="*/ 1789658 h 6812607"/>
              <a:gd name="connsiteX16714" fmla="*/ 5573613 w 6682383"/>
              <a:gd name="connsiteY16714" fmla="*/ 1797099 h 6812607"/>
              <a:gd name="connsiteX16715" fmla="*/ 5603379 w 6682383"/>
              <a:gd name="connsiteY16715" fmla="*/ 1804541 h 6812607"/>
              <a:gd name="connsiteX16716" fmla="*/ 5614541 w 6682383"/>
              <a:gd name="connsiteY16716" fmla="*/ 1815703 h 6812607"/>
              <a:gd name="connsiteX16717" fmla="*/ 5610820 w 6682383"/>
              <a:gd name="connsiteY16717" fmla="*/ 1826865 h 6812607"/>
              <a:gd name="connsiteX16718" fmla="*/ 5618261 w 6682383"/>
              <a:gd name="connsiteY16718" fmla="*/ 1834306 h 6812607"/>
              <a:gd name="connsiteX16719" fmla="*/ 5625703 w 6682383"/>
              <a:gd name="connsiteY16719" fmla="*/ 1841748 h 6812607"/>
              <a:gd name="connsiteX16720" fmla="*/ 5629424 w 6682383"/>
              <a:gd name="connsiteY16720" fmla="*/ 1841748 h 6812607"/>
              <a:gd name="connsiteX16721" fmla="*/ 5633144 w 6682383"/>
              <a:gd name="connsiteY16721" fmla="*/ 1841748 h 6812607"/>
              <a:gd name="connsiteX16722" fmla="*/ 5648027 w 6682383"/>
              <a:gd name="connsiteY16722" fmla="*/ 1834306 h 6812607"/>
              <a:gd name="connsiteX16723" fmla="*/ 5655468 w 6682383"/>
              <a:gd name="connsiteY16723" fmla="*/ 1834306 h 6812607"/>
              <a:gd name="connsiteX16724" fmla="*/ 5662910 w 6682383"/>
              <a:gd name="connsiteY16724" fmla="*/ 1841748 h 6812607"/>
              <a:gd name="connsiteX16725" fmla="*/ 5670351 w 6682383"/>
              <a:gd name="connsiteY16725" fmla="*/ 1841748 h 6812607"/>
              <a:gd name="connsiteX16726" fmla="*/ 5692676 w 6682383"/>
              <a:gd name="connsiteY16726" fmla="*/ 1834306 h 6812607"/>
              <a:gd name="connsiteX16727" fmla="*/ 5696396 w 6682383"/>
              <a:gd name="connsiteY16727" fmla="*/ 1834306 h 6812607"/>
              <a:gd name="connsiteX16728" fmla="*/ 5700117 w 6682383"/>
              <a:gd name="connsiteY16728" fmla="*/ 1841748 h 6812607"/>
              <a:gd name="connsiteX16729" fmla="*/ 5711279 w 6682383"/>
              <a:gd name="connsiteY16729" fmla="*/ 1841748 h 6812607"/>
              <a:gd name="connsiteX16730" fmla="*/ 5722441 w 6682383"/>
              <a:gd name="connsiteY16730" fmla="*/ 1845468 h 6812607"/>
              <a:gd name="connsiteX16731" fmla="*/ 5722441 w 6682383"/>
              <a:gd name="connsiteY16731" fmla="*/ 1856631 h 6812607"/>
              <a:gd name="connsiteX16732" fmla="*/ 5696396 w 6682383"/>
              <a:gd name="connsiteY16732" fmla="*/ 1856631 h 6812607"/>
              <a:gd name="connsiteX16733" fmla="*/ 5674072 w 6682383"/>
              <a:gd name="connsiteY16733" fmla="*/ 1860351 h 6812607"/>
              <a:gd name="connsiteX16734" fmla="*/ 5666631 w 6682383"/>
              <a:gd name="connsiteY16734" fmla="*/ 1864072 h 6812607"/>
              <a:gd name="connsiteX16735" fmla="*/ 5662910 w 6682383"/>
              <a:gd name="connsiteY16735" fmla="*/ 1856631 h 6812607"/>
              <a:gd name="connsiteX16736" fmla="*/ 5655468 w 6682383"/>
              <a:gd name="connsiteY16736" fmla="*/ 1856631 h 6812607"/>
              <a:gd name="connsiteX16737" fmla="*/ 5648027 w 6682383"/>
              <a:gd name="connsiteY16737" fmla="*/ 1856631 h 6812607"/>
              <a:gd name="connsiteX16738" fmla="*/ 5610820 w 6682383"/>
              <a:gd name="connsiteY16738" fmla="*/ 1849189 h 6812607"/>
              <a:gd name="connsiteX16739" fmla="*/ 5603379 w 6682383"/>
              <a:gd name="connsiteY16739" fmla="*/ 1849189 h 6812607"/>
              <a:gd name="connsiteX16740" fmla="*/ 5581054 w 6682383"/>
              <a:gd name="connsiteY16740" fmla="*/ 1856631 h 6812607"/>
              <a:gd name="connsiteX16741" fmla="*/ 5558730 w 6682383"/>
              <a:gd name="connsiteY16741" fmla="*/ 1856631 h 6812607"/>
              <a:gd name="connsiteX16742" fmla="*/ 5551289 w 6682383"/>
              <a:gd name="connsiteY16742" fmla="*/ 1856631 h 6812607"/>
              <a:gd name="connsiteX16743" fmla="*/ 5543847 w 6682383"/>
              <a:gd name="connsiteY16743" fmla="*/ 1849189 h 6812607"/>
              <a:gd name="connsiteX16744" fmla="*/ 5528965 w 6682383"/>
              <a:gd name="connsiteY16744" fmla="*/ 1841748 h 6812607"/>
              <a:gd name="connsiteX16745" fmla="*/ 5528965 w 6682383"/>
              <a:gd name="connsiteY16745" fmla="*/ 1834306 h 6812607"/>
              <a:gd name="connsiteX16746" fmla="*/ 5536406 w 6682383"/>
              <a:gd name="connsiteY16746" fmla="*/ 1826865 h 6812607"/>
              <a:gd name="connsiteX16747" fmla="*/ 5558730 w 6682383"/>
              <a:gd name="connsiteY16747" fmla="*/ 1819423 h 6812607"/>
              <a:gd name="connsiteX16748" fmla="*/ 5547568 w 6682383"/>
              <a:gd name="connsiteY16748" fmla="*/ 1819423 h 6812607"/>
              <a:gd name="connsiteX16749" fmla="*/ 5536406 w 6682383"/>
              <a:gd name="connsiteY16749" fmla="*/ 1819423 h 6812607"/>
              <a:gd name="connsiteX16750" fmla="*/ 5506640 w 6682383"/>
              <a:gd name="connsiteY16750" fmla="*/ 1826865 h 6812607"/>
              <a:gd name="connsiteX16751" fmla="*/ 5499199 w 6682383"/>
              <a:gd name="connsiteY16751" fmla="*/ 1826865 h 6812607"/>
              <a:gd name="connsiteX16752" fmla="*/ 5499199 w 6682383"/>
              <a:gd name="connsiteY16752" fmla="*/ 1819423 h 6812607"/>
              <a:gd name="connsiteX16753" fmla="*/ 5491758 w 6682383"/>
              <a:gd name="connsiteY16753" fmla="*/ 1815703 h 6812607"/>
              <a:gd name="connsiteX16754" fmla="*/ 5488037 w 6682383"/>
              <a:gd name="connsiteY16754" fmla="*/ 1811982 h 6812607"/>
              <a:gd name="connsiteX16755" fmla="*/ 5484316 w 6682383"/>
              <a:gd name="connsiteY16755" fmla="*/ 1815703 h 6812607"/>
              <a:gd name="connsiteX16756" fmla="*/ 5480595 w 6682383"/>
              <a:gd name="connsiteY16756" fmla="*/ 1819423 h 6812607"/>
              <a:gd name="connsiteX16757" fmla="*/ 5469433 w 6682383"/>
              <a:gd name="connsiteY16757" fmla="*/ 1819423 h 6812607"/>
              <a:gd name="connsiteX16758" fmla="*/ 5461992 w 6682383"/>
              <a:gd name="connsiteY16758" fmla="*/ 1811982 h 6812607"/>
              <a:gd name="connsiteX16759" fmla="*/ 5454551 w 6682383"/>
              <a:gd name="connsiteY16759" fmla="*/ 1834306 h 6812607"/>
              <a:gd name="connsiteX16760" fmla="*/ 5465713 w 6682383"/>
              <a:gd name="connsiteY16760" fmla="*/ 1834306 h 6812607"/>
              <a:gd name="connsiteX16761" fmla="*/ 5469433 w 6682383"/>
              <a:gd name="connsiteY16761" fmla="*/ 1834306 h 6812607"/>
              <a:gd name="connsiteX16762" fmla="*/ 5491758 w 6682383"/>
              <a:gd name="connsiteY16762" fmla="*/ 1834306 h 6812607"/>
              <a:gd name="connsiteX16763" fmla="*/ 5495478 w 6682383"/>
              <a:gd name="connsiteY16763" fmla="*/ 1838027 h 6812607"/>
              <a:gd name="connsiteX16764" fmla="*/ 5506640 w 6682383"/>
              <a:gd name="connsiteY16764" fmla="*/ 1838027 h 6812607"/>
              <a:gd name="connsiteX16765" fmla="*/ 5521523 w 6682383"/>
              <a:gd name="connsiteY16765" fmla="*/ 1849189 h 6812607"/>
              <a:gd name="connsiteX16766" fmla="*/ 5528965 w 6682383"/>
              <a:gd name="connsiteY16766" fmla="*/ 1856631 h 6812607"/>
              <a:gd name="connsiteX16767" fmla="*/ 5528965 w 6682383"/>
              <a:gd name="connsiteY16767" fmla="*/ 1864072 h 6812607"/>
              <a:gd name="connsiteX16768" fmla="*/ 5528965 w 6682383"/>
              <a:gd name="connsiteY16768" fmla="*/ 1871513 h 6812607"/>
              <a:gd name="connsiteX16769" fmla="*/ 5514082 w 6682383"/>
              <a:gd name="connsiteY16769" fmla="*/ 1864072 h 6812607"/>
              <a:gd name="connsiteX16770" fmla="*/ 5514082 w 6682383"/>
              <a:gd name="connsiteY16770" fmla="*/ 1856631 h 6812607"/>
              <a:gd name="connsiteX16771" fmla="*/ 5514082 w 6682383"/>
              <a:gd name="connsiteY16771" fmla="*/ 1849189 h 6812607"/>
              <a:gd name="connsiteX16772" fmla="*/ 5499199 w 6682383"/>
              <a:gd name="connsiteY16772" fmla="*/ 1849189 h 6812607"/>
              <a:gd name="connsiteX16773" fmla="*/ 5495478 w 6682383"/>
              <a:gd name="connsiteY16773" fmla="*/ 1856631 h 6812607"/>
              <a:gd name="connsiteX16774" fmla="*/ 5484316 w 6682383"/>
              <a:gd name="connsiteY16774" fmla="*/ 1856631 h 6812607"/>
              <a:gd name="connsiteX16775" fmla="*/ 5461992 w 6682383"/>
              <a:gd name="connsiteY16775" fmla="*/ 1849189 h 6812607"/>
              <a:gd name="connsiteX16776" fmla="*/ 5447109 w 6682383"/>
              <a:gd name="connsiteY16776" fmla="*/ 1841748 h 6812607"/>
              <a:gd name="connsiteX16777" fmla="*/ 5439668 w 6682383"/>
              <a:gd name="connsiteY16777" fmla="*/ 1834306 h 6812607"/>
              <a:gd name="connsiteX16778" fmla="*/ 5428506 w 6682383"/>
              <a:gd name="connsiteY16778" fmla="*/ 1830586 h 6812607"/>
              <a:gd name="connsiteX16779" fmla="*/ 5421064 w 6682383"/>
              <a:gd name="connsiteY16779" fmla="*/ 1830586 h 6812607"/>
              <a:gd name="connsiteX16780" fmla="*/ 5417343 w 6682383"/>
              <a:gd name="connsiteY16780" fmla="*/ 1826865 h 6812607"/>
              <a:gd name="connsiteX16781" fmla="*/ 5409902 w 6682383"/>
              <a:gd name="connsiteY16781" fmla="*/ 1826865 h 6812607"/>
              <a:gd name="connsiteX16782" fmla="*/ 5395019 w 6682383"/>
              <a:gd name="connsiteY16782" fmla="*/ 1826865 h 6812607"/>
              <a:gd name="connsiteX16783" fmla="*/ 5380136 w 6682383"/>
              <a:gd name="connsiteY16783" fmla="*/ 1811982 h 6812607"/>
              <a:gd name="connsiteX16784" fmla="*/ 5372695 w 6682383"/>
              <a:gd name="connsiteY16784" fmla="*/ 1811982 h 6812607"/>
              <a:gd name="connsiteX16785" fmla="*/ 5372695 w 6682383"/>
              <a:gd name="connsiteY16785" fmla="*/ 1819423 h 6812607"/>
              <a:gd name="connsiteX16786" fmla="*/ 5357812 w 6682383"/>
              <a:gd name="connsiteY16786" fmla="*/ 1811982 h 6812607"/>
              <a:gd name="connsiteX16787" fmla="*/ 5350371 w 6682383"/>
              <a:gd name="connsiteY16787" fmla="*/ 1826865 h 6812607"/>
              <a:gd name="connsiteX16788" fmla="*/ 5342929 w 6682383"/>
              <a:gd name="connsiteY16788" fmla="*/ 1826865 h 6812607"/>
              <a:gd name="connsiteX16789" fmla="*/ 5335488 w 6682383"/>
              <a:gd name="connsiteY16789" fmla="*/ 1826865 h 6812607"/>
              <a:gd name="connsiteX16790" fmla="*/ 5335488 w 6682383"/>
              <a:gd name="connsiteY16790" fmla="*/ 1834306 h 6812607"/>
              <a:gd name="connsiteX16791" fmla="*/ 5346650 w 6682383"/>
              <a:gd name="connsiteY16791" fmla="*/ 1845468 h 6812607"/>
              <a:gd name="connsiteX16792" fmla="*/ 5357812 w 6682383"/>
              <a:gd name="connsiteY16792" fmla="*/ 1845468 h 6812607"/>
              <a:gd name="connsiteX16793" fmla="*/ 5372695 w 6682383"/>
              <a:gd name="connsiteY16793" fmla="*/ 1849189 h 6812607"/>
              <a:gd name="connsiteX16794" fmla="*/ 5469433 w 6682383"/>
              <a:gd name="connsiteY16794" fmla="*/ 1864072 h 6812607"/>
              <a:gd name="connsiteX16795" fmla="*/ 5480595 w 6682383"/>
              <a:gd name="connsiteY16795" fmla="*/ 1864072 h 6812607"/>
              <a:gd name="connsiteX16796" fmla="*/ 5491758 w 6682383"/>
              <a:gd name="connsiteY16796" fmla="*/ 1871513 h 6812607"/>
              <a:gd name="connsiteX16797" fmla="*/ 5528965 w 6682383"/>
              <a:gd name="connsiteY16797" fmla="*/ 1871513 h 6812607"/>
              <a:gd name="connsiteX16798" fmla="*/ 5536406 w 6682383"/>
              <a:gd name="connsiteY16798" fmla="*/ 1871513 h 6812607"/>
              <a:gd name="connsiteX16799" fmla="*/ 5543847 w 6682383"/>
              <a:gd name="connsiteY16799" fmla="*/ 1878955 h 6812607"/>
              <a:gd name="connsiteX16800" fmla="*/ 5555010 w 6682383"/>
              <a:gd name="connsiteY16800" fmla="*/ 1878955 h 6812607"/>
              <a:gd name="connsiteX16801" fmla="*/ 5551289 w 6682383"/>
              <a:gd name="connsiteY16801" fmla="*/ 1871513 h 6812607"/>
              <a:gd name="connsiteX16802" fmla="*/ 5558730 w 6682383"/>
              <a:gd name="connsiteY16802" fmla="*/ 1871513 h 6812607"/>
              <a:gd name="connsiteX16803" fmla="*/ 5581054 w 6682383"/>
              <a:gd name="connsiteY16803" fmla="*/ 1871513 h 6812607"/>
              <a:gd name="connsiteX16804" fmla="*/ 5573613 w 6682383"/>
              <a:gd name="connsiteY16804" fmla="*/ 1878955 h 6812607"/>
              <a:gd name="connsiteX16805" fmla="*/ 5566172 w 6682383"/>
              <a:gd name="connsiteY16805" fmla="*/ 1878955 h 6812607"/>
              <a:gd name="connsiteX16806" fmla="*/ 5558730 w 6682383"/>
              <a:gd name="connsiteY16806" fmla="*/ 1886396 h 6812607"/>
              <a:gd name="connsiteX16807" fmla="*/ 5566172 w 6682383"/>
              <a:gd name="connsiteY16807" fmla="*/ 1886396 h 6812607"/>
              <a:gd name="connsiteX16808" fmla="*/ 5573613 w 6682383"/>
              <a:gd name="connsiteY16808" fmla="*/ 1893838 h 6812607"/>
              <a:gd name="connsiteX16809" fmla="*/ 5592217 w 6682383"/>
              <a:gd name="connsiteY16809" fmla="*/ 1893838 h 6812607"/>
              <a:gd name="connsiteX16810" fmla="*/ 5603379 w 6682383"/>
              <a:gd name="connsiteY16810" fmla="*/ 1901279 h 6812607"/>
              <a:gd name="connsiteX16811" fmla="*/ 5610820 w 6682383"/>
              <a:gd name="connsiteY16811" fmla="*/ 1901279 h 6812607"/>
              <a:gd name="connsiteX16812" fmla="*/ 5618261 w 6682383"/>
              <a:gd name="connsiteY16812" fmla="*/ 1901279 h 6812607"/>
              <a:gd name="connsiteX16813" fmla="*/ 5640586 w 6682383"/>
              <a:gd name="connsiteY16813" fmla="*/ 1916162 h 6812607"/>
              <a:gd name="connsiteX16814" fmla="*/ 5648027 w 6682383"/>
              <a:gd name="connsiteY16814" fmla="*/ 1923603 h 6812607"/>
              <a:gd name="connsiteX16815" fmla="*/ 5655468 w 6682383"/>
              <a:gd name="connsiteY16815" fmla="*/ 1931045 h 6812607"/>
              <a:gd name="connsiteX16816" fmla="*/ 5648027 w 6682383"/>
              <a:gd name="connsiteY16816" fmla="*/ 1931045 h 6812607"/>
              <a:gd name="connsiteX16817" fmla="*/ 5633144 w 6682383"/>
              <a:gd name="connsiteY16817" fmla="*/ 1931045 h 6812607"/>
              <a:gd name="connsiteX16818" fmla="*/ 5631284 w 6682383"/>
              <a:gd name="connsiteY16818" fmla="*/ 1931045 h 6812607"/>
              <a:gd name="connsiteX16819" fmla="*/ 5625703 w 6682383"/>
              <a:gd name="connsiteY16819" fmla="*/ 1931045 h 6812607"/>
              <a:gd name="connsiteX16820" fmla="*/ 5618261 w 6682383"/>
              <a:gd name="connsiteY16820" fmla="*/ 1931045 h 6812607"/>
              <a:gd name="connsiteX16821" fmla="*/ 5610820 w 6682383"/>
              <a:gd name="connsiteY16821" fmla="*/ 1931045 h 6812607"/>
              <a:gd name="connsiteX16822" fmla="*/ 5603379 w 6682383"/>
              <a:gd name="connsiteY16822" fmla="*/ 1931045 h 6812607"/>
              <a:gd name="connsiteX16823" fmla="*/ 5603379 w 6682383"/>
              <a:gd name="connsiteY16823" fmla="*/ 1923603 h 6812607"/>
              <a:gd name="connsiteX16824" fmla="*/ 5588496 w 6682383"/>
              <a:gd name="connsiteY16824" fmla="*/ 1923603 h 6812607"/>
              <a:gd name="connsiteX16825" fmla="*/ 5573613 w 6682383"/>
              <a:gd name="connsiteY16825" fmla="*/ 1931045 h 6812607"/>
              <a:gd name="connsiteX16826" fmla="*/ 5588496 w 6682383"/>
              <a:gd name="connsiteY16826" fmla="*/ 1931045 h 6812607"/>
              <a:gd name="connsiteX16827" fmla="*/ 5603379 w 6682383"/>
              <a:gd name="connsiteY16827" fmla="*/ 1938486 h 6812607"/>
              <a:gd name="connsiteX16828" fmla="*/ 5610820 w 6682383"/>
              <a:gd name="connsiteY16828" fmla="*/ 1945928 h 6812607"/>
              <a:gd name="connsiteX16829" fmla="*/ 5610820 w 6682383"/>
              <a:gd name="connsiteY16829" fmla="*/ 1953369 h 6812607"/>
              <a:gd name="connsiteX16830" fmla="*/ 5625703 w 6682383"/>
              <a:gd name="connsiteY16830" fmla="*/ 1960810 h 6812607"/>
              <a:gd name="connsiteX16831" fmla="*/ 5621982 w 6682383"/>
              <a:gd name="connsiteY16831" fmla="*/ 1968252 h 6812607"/>
              <a:gd name="connsiteX16832" fmla="*/ 5610820 w 6682383"/>
              <a:gd name="connsiteY16832" fmla="*/ 1960810 h 6812607"/>
              <a:gd name="connsiteX16833" fmla="*/ 5573613 w 6682383"/>
              <a:gd name="connsiteY16833" fmla="*/ 1960810 h 6812607"/>
              <a:gd name="connsiteX16834" fmla="*/ 5566172 w 6682383"/>
              <a:gd name="connsiteY16834" fmla="*/ 1953369 h 6812607"/>
              <a:gd name="connsiteX16835" fmla="*/ 5566172 w 6682383"/>
              <a:gd name="connsiteY16835" fmla="*/ 1945928 h 6812607"/>
              <a:gd name="connsiteX16836" fmla="*/ 5562451 w 6682383"/>
              <a:gd name="connsiteY16836" fmla="*/ 1942207 h 6812607"/>
              <a:gd name="connsiteX16837" fmla="*/ 5551289 w 6682383"/>
              <a:gd name="connsiteY16837" fmla="*/ 1938486 h 6812607"/>
              <a:gd name="connsiteX16838" fmla="*/ 5551289 w 6682383"/>
              <a:gd name="connsiteY16838" fmla="*/ 1945928 h 6812607"/>
              <a:gd name="connsiteX16839" fmla="*/ 5543847 w 6682383"/>
              <a:gd name="connsiteY16839" fmla="*/ 1945928 h 6812607"/>
              <a:gd name="connsiteX16840" fmla="*/ 5536406 w 6682383"/>
              <a:gd name="connsiteY16840" fmla="*/ 1953369 h 6812607"/>
              <a:gd name="connsiteX16841" fmla="*/ 5514082 w 6682383"/>
              <a:gd name="connsiteY16841" fmla="*/ 1953369 h 6812607"/>
              <a:gd name="connsiteX16842" fmla="*/ 5517802 w 6682383"/>
              <a:gd name="connsiteY16842" fmla="*/ 1957090 h 6812607"/>
              <a:gd name="connsiteX16843" fmla="*/ 5514082 w 6682383"/>
              <a:gd name="connsiteY16843" fmla="*/ 1960810 h 6812607"/>
              <a:gd name="connsiteX16844" fmla="*/ 5476875 w 6682383"/>
              <a:gd name="connsiteY16844" fmla="*/ 1953369 h 6812607"/>
              <a:gd name="connsiteX16845" fmla="*/ 5469433 w 6682383"/>
              <a:gd name="connsiteY16845" fmla="*/ 1953369 h 6812607"/>
              <a:gd name="connsiteX16846" fmla="*/ 5454551 w 6682383"/>
              <a:gd name="connsiteY16846" fmla="*/ 1945928 h 6812607"/>
              <a:gd name="connsiteX16847" fmla="*/ 5387578 w 6682383"/>
              <a:gd name="connsiteY16847" fmla="*/ 1931045 h 6812607"/>
              <a:gd name="connsiteX16848" fmla="*/ 5320605 w 6682383"/>
              <a:gd name="connsiteY16848" fmla="*/ 1919882 h 6812607"/>
              <a:gd name="connsiteX16849" fmla="*/ 5305722 w 6682383"/>
              <a:gd name="connsiteY16849" fmla="*/ 1919882 h 6812607"/>
              <a:gd name="connsiteX16850" fmla="*/ 5287119 w 6682383"/>
              <a:gd name="connsiteY16850" fmla="*/ 1916162 h 6812607"/>
              <a:gd name="connsiteX16851" fmla="*/ 5268515 w 6682383"/>
              <a:gd name="connsiteY16851" fmla="*/ 1908720 h 6812607"/>
              <a:gd name="connsiteX16852" fmla="*/ 5264795 w 6682383"/>
              <a:gd name="connsiteY16852" fmla="*/ 1912441 h 6812607"/>
              <a:gd name="connsiteX16853" fmla="*/ 5238750 w 6682383"/>
              <a:gd name="connsiteY16853" fmla="*/ 1908720 h 6812607"/>
              <a:gd name="connsiteX16854" fmla="*/ 5194101 w 6682383"/>
              <a:gd name="connsiteY16854" fmla="*/ 1901279 h 6812607"/>
              <a:gd name="connsiteX16855" fmla="*/ 5201543 w 6682383"/>
              <a:gd name="connsiteY16855" fmla="*/ 1908720 h 6812607"/>
              <a:gd name="connsiteX16856" fmla="*/ 5220146 w 6682383"/>
              <a:gd name="connsiteY16856" fmla="*/ 1916162 h 6812607"/>
              <a:gd name="connsiteX16857" fmla="*/ 5242470 w 6682383"/>
              <a:gd name="connsiteY16857" fmla="*/ 1923603 h 6812607"/>
              <a:gd name="connsiteX16858" fmla="*/ 5261074 w 6682383"/>
              <a:gd name="connsiteY16858" fmla="*/ 1931045 h 6812607"/>
              <a:gd name="connsiteX16859" fmla="*/ 5268515 w 6682383"/>
              <a:gd name="connsiteY16859" fmla="*/ 1931045 h 6812607"/>
              <a:gd name="connsiteX16860" fmla="*/ 5275957 w 6682383"/>
              <a:gd name="connsiteY16860" fmla="*/ 1931045 h 6812607"/>
              <a:gd name="connsiteX16861" fmla="*/ 5283398 w 6682383"/>
              <a:gd name="connsiteY16861" fmla="*/ 1931045 h 6812607"/>
              <a:gd name="connsiteX16862" fmla="*/ 5290840 w 6682383"/>
              <a:gd name="connsiteY16862" fmla="*/ 1938486 h 6812607"/>
              <a:gd name="connsiteX16863" fmla="*/ 5313164 w 6682383"/>
              <a:gd name="connsiteY16863" fmla="*/ 1945928 h 6812607"/>
              <a:gd name="connsiteX16864" fmla="*/ 5335488 w 6682383"/>
              <a:gd name="connsiteY16864" fmla="*/ 1945928 h 6812607"/>
              <a:gd name="connsiteX16865" fmla="*/ 5342929 w 6682383"/>
              <a:gd name="connsiteY16865" fmla="*/ 1945928 h 6812607"/>
              <a:gd name="connsiteX16866" fmla="*/ 5350371 w 6682383"/>
              <a:gd name="connsiteY16866" fmla="*/ 1949648 h 6812607"/>
              <a:gd name="connsiteX16867" fmla="*/ 5357812 w 6682383"/>
              <a:gd name="connsiteY16867" fmla="*/ 1953369 h 6812607"/>
              <a:gd name="connsiteX16868" fmla="*/ 5387578 w 6682383"/>
              <a:gd name="connsiteY16868" fmla="*/ 1960810 h 6812607"/>
              <a:gd name="connsiteX16869" fmla="*/ 5417343 w 6682383"/>
              <a:gd name="connsiteY16869" fmla="*/ 1983135 h 6812607"/>
              <a:gd name="connsiteX16870" fmla="*/ 5454551 w 6682383"/>
              <a:gd name="connsiteY16870" fmla="*/ 1983135 h 6812607"/>
              <a:gd name="connsiteX16871" fmla="*/ 5469433 w 6682383"/>
              <a:gd name="connsiteY16871" fmla="*/ 1983135 h 6812607"/>
              <a:gd name="connsiteX16872" fmla="*/ 5484316 w 6682383"/>
              <a:gd name="connsiteY16872" fmla="*/ 1983135 h 6812607"/>
              <a:gd name="connsiteX16873" fmla="*/ 5499199 w 6682383"/>
              <a:gd name="connsiteY16873" fmla="*/ 1990576 h 6812607"/>
              <a:gd name="connsiteX16874" fmla="*/ 5514082 w 6682383"/>
              <a:gd name="connsiteY16874" fmla="*/ 1998017 h 6812607"/>
              <a:gd name="connsiteX16875" fmla="*/ 5528965 w 6682383"/>
              <a:gd name="connsiteY16875" fmla="*/ 2001738 h 6812607"/>
              <a:gd name="connsiteX16876" fmla="*/ 5543847 w 6682383"/>
              <a:gd name="connsiteY16876" fmla="*/ 2005459 h 6812607"/>
              <a:gd name="connsiteX16877" fmla="*/ 5551289 w 6682383"/>
              <a:gd name="connsiteY16877" fmla="*/ 2005459 h 6812607"/>
              <a:gd name="connsiteX16878" fmla="*/ 5558730 w 6682383"/>
              <a:gd name="connsiteY16878" fmla="*/ 2005459 h 6812607"/>
              <a:gd name="connsiteX16879" fmla="*/ 5588496 w 6682383"/>
              <a:gd name="connsiteY16879" fmla="*/ 2009179 h 6812607"/>
              <a:gd name="connsiteX16880" fmla="*/ 5603379 w 6682383"/>
              <a:gd name="connsiteY16880" fmla="*/ 2020342 h 6812607"/>
              <a:gd name="connsiteX16881" fmla="*/ 5595937 w 6682383"/>
              <a:gd name="connsiteY16881" fmla="*/ 2027783 h 6812607"/>
              <a:gd name="connsiteX16882" fmla="*/ 5592217 w 6682383"/>
              <a:gd name="connsiteY16882" fmla="*/ 2027783 h 6812607"/>
              <a:gd name="connsiteX16883" fmla="*/ 5581054 w 6682383"/>
              <a:gd name="connsiteY16883" fmla="*/ 2020342 h 6812607"/>
              <a:gd name="connsiteX16884" fmla="*/ 5566172 w 6682383"/>
              <a:gd name="connsiteY16884" fmla="*/ 2020342 h 6812607"/>
              <a:gd name="connsiteX16885" fmla="*/ 5555010 w 6682383"/>
              <a:gd name="connsiteY16885" fmla="*/ 2012900 h 6812607"/>
              <a:gd name="connsiteX16886" fmla="*/ 5536406 w 6682383"/>
              <a:gd name="connsiteY16886" fmla="*/ 2009179 h 6812607"/>
              <a:gd name="connsiteX16887" fmla="*/ 5517802 w 6682383"/>
              <a:gd name="connsiteY16887" fmla="*/ 2005459 h 6812607"/>
              <a:gd name="connsiteX16888" fmla="*/ 5506640 w 6682383"/>
              <a:gd name="connsiteY16888" fmla="*/ 2005459 h 6812607"/>
              <a:gd name="connsiteX16889" fmla="*/ 5495478 w 6682383"/>
              <a:gd name="connsiteY16889" fmla="*/ 2005459 h 6812607"/>
              <a:gd name="connsiteX16890" fmla="*/ 5499199 w 6682383"/>
              <a:gd name="connsiteY16890" fmla="*/ 2012900 h 6812607"/>
              <a:gd name="connsiteX16891" fmla="*/ 5491758 w 6682383"/>
              <a:gd name="connsiteY16891" fmla="*/ 2020342 h 6812607"/>
              <a:gd name="connsiteX16892" fmla="*/ 5491758 w 6682383"/>
              <a:gd name="connsiteY16892" fmla="*/ 2027783 h 6812607"/>
              <a:gd name="connsiteX16893" fmla="*/ 5491758 w 6682383"/>
              <a:gd name="connsiteY16893" fmla="*/ 2035224 h 6812607"/>
              <a:gd name="connsiteX16894" fmla="*/ 5484316 w 6682383"/>
              <a:gd name="connsiteY16894" fmla="*/ 2020342 h 6812607"/>
              <a:gd name="connsiteX16895" fmla="*/ 5461992 w 6682383"/>
              <a:gd name="connsiteY16895" fmla="*/ 1998017 h 6812607"/>
              <a:gd name="connsiteX16896" fmla="*/ 5454551 w 6682383"/>
              <a:gd name="connsiteY16896" fmla="*/ 1994297 h 6812607"/>
              <a:gd name="connsiteX16897" fmla="*/ 5447109 w 6682383"/>
              <a:gd name="connsiteY16897" fmla="*/ 1990576 h 6812607"/>
              <a:gd name="connsiteX16898" fmla="*/ 5447109 w 6682383"/>
              <a:gd name="connsiteY16898" fmla="*/ 1998017 h 6812607"/>
              <a:gd name="connsiteX16899" fmla="*/ 5447109 w 6682383"/>
              <a:gd name="connsiteY16899" fmla="*/ 2005459 h 6812607"/>
              <a:gd name="connsiteX16900" fmla="*/ 5424785 w 6682383"/>
              <a:gd name="connsiteY16900" fmla="*/ 1990576 h 6812607"/>
              <a:gd name="connsiteX16901" fmla="*/ 5402461 w 6682383"/>
              <a:gd name="connsiteY16901" fmla="*/ 1983135 h 6812607"/>
              <a:gd name="connsiteX16902" fmla="*/ 5395019 w 6682383"/>
              <a:gd name="connsiteY16902" fmla="*/ 1983135 h 6812607"/>
              <a:gd name="connsiteX16903" fmla="*/ 5350371 w 6682383"/>
              <a:gd name="connsiteY16903" fmla="*/ 1968252 h 6812607"/>
              <a:gd name="connsiteX16904" fmla="*/ 5342929 w 6682383"/>
              <a:gd name="connsiteY16904" fmla="*/ 1960810 h 6812607"/>
              <a:gd name="connsiteX16905" fmla="*/ 5320605 w 6682383"/>
              <a:gd name="connsiteY16905" fmla="*/ 1960810 h 6812607"/>
              <a:gd name="connsiteX16906" fmla="*/ 5283398 w 6682383"/>
              <a:gd name="connsiteY16906" fmla="*/ 1953369 h 6812607"/>
              <a:gd name="connsiteX16907" fmla="*/ 5290840 w 6682383"/>
              <a:gd name="connsiteY16907" fmla="*/ 1960810 h 6812607"/>
              <a:gd name="connsiteX16908" fmla="*/ 5298281 w 6682383"/>
              <a:gd name="connsiteY16908" fmla="*/ 1960810 h 6812607"/>
              <a:gd name="connsiteX16909" fmla="*/ 5294560 w 6682383"/>
              <a:gd name="connsiteY16909" fmla="*/ 1971972 h 6812607"/>
              <a:gd name="connsiteX16910" fmla="*/ 5305722 w 6682383"/>
              <a:gd name="connsiteY16910" fmla="*/ 1968252 h 6812607"/>
              <a:gd name="connsiteX16911" fmla="*/ 5313164 w 6682383"/>
              <a:gd name="connsiteY16911" fmla="*/ 1968252 h 6812607"/>
              <a:gd name="connsiteX16912" fmla="*/ 5313164 w 6682383"/>
              <a:gd name="connsiteY16912" fmla="*/ 1983135 h 6812607"/>
              <a:gd name="connsiteX16913" fmla="*/ 5313164 w 6682383"/>
              <a:gd name="connsiteY16913" fmla="*/ 1990576 h 6812607"/>
              <a:gd name="connsiteX16914" fmla="*/ 5305722 w 6682383"/>
              <a:gd name="connsiteY16914" fmla="*/ 1998017 h 6812607"/>
              <a:gd name="connsiteX16915" fmla="*/ 5290840 w 6682383"/>
              <a:gd name="connsiteY16915" fmla="*/ 2001738 h 6812607"/>
              <a:gd name="connsiteX16916" fmla="*/ 5283398 w 6682383"/>
              <a:gd name="connsiteY16916" fmla="*/ 2012900 h 6812607"/>
              <a:gd name="connsiteX16917" fmla="*/ 5268515 w 6682383"/>
              <a:gd name="connsiteY16917" fmla="*/ 2012900 h 6812607"/>
              <a:gd name="connsiteX16918" fmla="*/ 5257353 w 6682383"/>
              <a:gd name="connsiteY16918" fmla="*/ 2005459 h 6812607"/>
              <a:gd name="connsiteX16919" fmla="*/ 5249912 w 6682383"/>
              <a:gd name="connsiteY16919" fmla="*/ 2009179 h 6812607"/>
              <a:gd name="connsiteX16920" fmla="*/ 5242470 w 6682383"/>
              <a:gd name="connsiteY16920" fmla="*/ 2012900 h 6812607"/>
              <a:gd name="connsiteX16921" fmla="*/ 5231308 w 6682383"/>
              <a:gd name="connsiteY16921" fmla="*/ 2005459 h 6812607"/>
              <a:gd name="connsiteX16922" fmla="*/ 5223867 w 6682383"/>
              <a:gd name="connsiteY16922" fmla="*/ 2001738 h 6812607"/>
              <a:gd name="connsiteX16923" fmla="*/ 5231308 w 6682383"/>
              <a:gd name="connsiteY16923" fmla="*/ 1990576 h 6812607"/>
              <a:gd name="connsiteX16924" fmla="*/ 5238750 w 6682383"/>
              <a:gd name="connsiteY16924" fmla="*/ 1983135 h 6812607"/>
              <a:gd name="connsiteX16925" fmla="*/ 5227588 w 6682383"/>
              <a:gd name="connsiteY16925" fmla="*/ 1983135 h 6812607"/>
              <a:gd name="connsiteX16926" fmla="*/ 5223867 w 6682383"/>
              <a:gd name="connsiteY16926" fmla="*/ 1983135 h 6812607"/>
              <a:gd name="connsiteX16927" fmla="*/ 5216426 w 6682383"/>
              <a:gd name="connsiteY16927" fmla="*/ 1975693 h 6812607"/>
              <a:gd name="connsiteX16928" fmla="*/ 5208984 w 6682383"/>
              <a:gd name="connsiteY16928" fmla="*/ 1975693 h 6812607"/>
              <a:gd name="connsiteX16929" fmla="*/ 5201543 w 6682383"/>
              <a:gd name="connsiteY16929" fmla="*/ 1983135 h 6812607"/>
              <a:gd name="connsiteX16930" fmla="*/ 5194101 w 6682383"/>
              <a:gd name="connsiteY16930" fmla="*/ 1990576 h 6812607"/>
              <a:gd name="connsiteX16931" fmla="*/ 5179218 w 6682383"/>
              <a:gd name="connsiteY16931" fmla="*/ 1979414 h 6812607"/>
              <a:gd name="connsiteX16932" fmla="*/ 5171777 w 6682383"/>
              <a:gd name="connsiteY16932" fmla="*/ 1968252 h 6812607"/>
              <a:gd name="connsiteX16933" fmla="*/ 5171777 w 6682383"/>
              <a:gd name="connsiteY16933" fmla="*/ 1975693 h 6812607"/>
              <a:gd name="connsiteX16934" fmla="*/ 5164336 w 6682383"/>
              <a:gd name="connsiteY16934" fmla="*/ 1983135 h 6812607"/>
              <a:gd name="connsiteX16935" fmla="*/ 5164336 w 6682383"/>
              <a:gd name="connsiteY16935" fmla="*/ 1990576 h 6812607"/>
              <a:gd name="connsiteX16936" fmla="*/ 5164336 w 6682383"/>
              <a:gd name="connsiteY16936" fmla="*/ 1994297 h 6812607"/>
              <a:gd name="connsiteX16937" fmla="*/ 5171777 w 6682383"/>
              <a:gd name="connsiteY16937" fmla="*/ 1998017 h 6812607"/>
              <a:gd name="connsiteX16938" fmla="*/ 5186660 w 6682383"/>
              <a:gd name="connsiteY16938" fmla="*/ 1998017 h 6812607"/>
              <a:gd name="connsiteX16939" fmla="*/ 5194101 w 6682383"/>
              <a:gd name="connsiteY16939" fmla="*/ 2005459 h 6812607"/>
              <a:gd name="connsiteX16940" fmla="*/ 5201543 w 6682383"/>
              <a:gd name="connsiteY16940" fmla="*/ 2005459 h 6812607"/>
              <a:gd name="connsiteX16941" fmla="*/ 5171777 w 6682383"/>
              <a:gd name="connsiteY16941" fmla="*/ 2012900 h 6812607"/>
              <a:gd name="connsiteX16942" fmla="*/ 5149453 w 6682383"/>
              <a:gd name="connsiteY16942" fmla="*/ 2012900 h 6812607"/>
              <a:gd name="connsiteX16943" fmla="*/ 5149453 w 6682383"/>
              <a:gd name="connsiteY16943" fmla="*/ 2020342 h 6812607"/>
              <a:gd name="connsiteX16944" fmla="*/ 5156894 w 6682383"/>
              <a:gd name="connsiteY16944" fmla="*/ 2027783 h 6812607"/>
              <a:gd name="connsiteX16945" fmla="*/ 5201543 w 6682383"/>
              <a:gd name="connsiteY16945" fmla="*/ 2050107 h 6812607"/>
              <a:gd name="connsiteX16946" fmla="*/ 5194101 w 6682383"/>
              <a:gd name="connsiteY16946" fmla="*/ 2057549 h 6812607"/>
              <a:gd name="connsiteX16947" fmla="*/ 5186660 w 6682383"/>
              <a:gd name="connsiteY16947" fmla="*/ 2061269 h 6812607"/>
              <a:gd name="connsiteX16948" fmla="*/ 5201543 w 6682383"/>
              <a:gd name="connsiteY16948" fmla="*/ 2072431 h 6812607"/>
              <a:gd name="connsiteX16949" fmla="*/ 5208984 w 6682383"/>
              <a:gd name="connsiteY16949" fmla="*/ 2064990 h 6812607"/>
              <a:gd name="connsiteX16950" fmla="*/ 5201543 w 6682383"/>
              <a:gd name="connsiteY16950" fmla="*/ 2061269 h 6812607"/>
              <a:gd name="connsiteX16951" fmla="*/ 5208984 w 6682383"/>
              <a:gd name="connsiteY16951" fmla="*/ 2057549 h 6812607"/>
              <a:gd name="connsiteX16952" fmla="*/ 5216426 w 6682383"/>
              <a:gd name="connsiteY16952" fmla="*/ 2046386 h 6812607"/>
              <a:gd name="connsiteX16953" fmla="*/ 5223867 w 6682383"/>
              <a:gd name="connsiteY16953" fmla="*/ 2035224 h 6812607"/>
              <a:gd name="connsiteX16954" fmla="*/ 5223867 w 6682383"/>
              <a:gd name="connsiteY16954" fmla="*/ 2027783 h 6812607"/>
              <a:gd name="connsiteX16955" fmla="*/ 5223867 w 6682383"/>
              <a:gd name="connsiteY16955" fmla="*/ 2020342 h 6812607"/>
              <a:gd name="connsiteX16956" fmla="*/ 5246191 w 6682383"/>
              <a:gd name="connsiteY16956" fmla="*/ 2020342 h 6812607"/>
              <a:gd name="connsiteX16957" fmla="*/ 5261074 w 6682383"/>
              <a:gd name="connsiteY16957" fmla="*/ 2035224 h 6812607"/>
              <a:gd name="connsiteX16958" fmla="*/ 5268515 w 6682383"/>
              <a:gd name="connsiteY16958" fmla="*/ 2042666 h 6812607"/>
              <a:gd name="connsiteX16959" fmla="*/ 5246191 w 6682383"/>
              <a:gd name="connsiteY16959" fmla="*/ 2035224 h 6812607"/>
              <a:gd name="connsiteX16960" fmla="*/ 5238750 w 6682383"/>
              <a:gd name="connsiteY16960" fmla="*/ 2027783 h 6812607"/>
              <a:gd name="connsiteX16961" fmla="*/ 5238750 w 6682383"/>
              <a:gd name="connsiteY16961" fmla="*/ 2042666 h 6812607"/>
              <a:gd name="connsiteX16962" fmla="*/ 5238750 w 6682383"/>
              <a:gd name="connsiteY16962" fmla="*/ 2050107 h 6812607"/>
              <a:gd name="connsiteX16963" fmla="*/ 5246191 w 6682383"/>
              <a:gd name="connsiteY16963" fmla="*/ 2050107 h 6812607"/>
              <a:gd name="connsiteX16964" fmla="*/ 5253633 w 6682383"/>
              <a:gd name="connsiteY16964" fmla="*/ 2050107 h 6812607"/>
              <a:gd name="connsiteX16965" fmla="*/ 5275957 w 6682383"/>
              <a:gd name="connsiteY16965" fmla="*/ 2057549 h 6812607"/>
              <a:gd name="connsiteX16966" fmla="*/ 5298281 w 6682383"/>
              <a:gd name="connsiteY16966" fmla="*/ 2072431 h 6812607"/>
              <a:gd name="connsiteX16967" fmla="*/ 5294560 w 6682383"/>
              <a:gd name="connsiteY16967" fmla="*/ 2091035 h 6812607"/>
              <a:gd name="connsiteX16968" fmla="*/ 5298281 w 6682383"/>
              <a:gd name="connsiteY16968" fmla="*/ 2109638 h 6812607"/>
              <a:gd name="connsiteX16969" fmla="*/ 5298281 w 6682383"/>
              <a:gd name="connsiteY16969" fmla="*/ 2113359 h 6812607"/>
              <a:gd name="connsiteX16970" fmla="*/ 5305722 w 6682383"/>
              <a:gd name="connsiteY16970" fmla="*/ 2124521 h 6812607"/>
              <a:gd name="connsiteX16971" fmla="*/ 5313164 w 6682383"/>
              <a:gd name="connsiteY16971" fmla="*/ 2139404 h 6812607"/>
              <a:gd name="connsiteX16972" fmla="*/ 5302002 w 6682383"/>
              <a:gd name="connsiteY16972" fmla="*/ 2135683 h 6812607"/>
              <a:gd name="connsiteX16973" fmla="*/ 5294560 w 6682383"/>
              <a:gd name="connsiteY16973" fmla="*/ 2131963 h 6812607"/>
              <a:gd name="connsiteX16974" fmla="*/ 5290840 w 6682383"/>
              <a:gd name="connsiteY16974" fmla="*/ 2139404 h 6812607"/>
              <a:gd name="connsiteX16975" fmla="*/ 5290840 w 6682383"/>
              <a:gd name="connsiteY16975" fmla="*/ 2146845 h 6812607"/>
              <a:gd name="connsiteX16976" fmla="*/ 5287119 w 6682383"/>
              <a:gd name="connsiteY16976" fmla="*/ 2146845 h 6812607"/>
              <a:gd name="connsiteX16977" fmla="*/ 5283398 w 6682383"/>
              <a:gd name="connsiteY16977" fmla="*/ 2139404 h 6812607"/>
              <a:gd name="connsiteX16978" fmla="*/ 5283398 w 6682383"/>
              <a:gd name="connsiteY16978" fmla="*/ 2154287 h 6812607"/>
              <a:gd name="connsiteX16979" fmla="*/ 5283398 w 6682383"/>
              <a:gd name="connsiteY16979" fmla="*/ 2161729 h 6812607"/>
              <a:gd name="connsiteX16980" fmla="*/ 5298281 w 6682383"/>
              <a:gd name="connsiteY16980" fmla="*/ 2161729 h 6812607"/>
              <a:gd name="connsiteX16981" fmla="*/ 5313164 w 6682383"/>
              <a:gd name="connsiteY16981" fmla="*/ 2161729 h 6812607"/>
              <a:gd name="connsiteX16982" fmla="*/ 5328047 w 6682383"/>
              <a:gd name="connsiteY16982" fmla="*/ 2169170 h 6812607"/>
              <a:gd name="connsiteX16983" fmla="*/ 5342929 w 6682383"/>
              <a:gd name="connsiteY16983" fmla="*/ 2169170 h 6812607"/>
              <a:gd name="connsiteX16984" fmla="*/ 5350371 w 6682383"/>
              <a:gd name="connsiteY16984" fmla="*/ 2169170 h 6812607"/>
              <a:gd name="connsiteX16985" fmla="*/ 5357812 w 6682383"/>
              <a:gd name="connsiteY16985" fmla="*/ 2191494 h 6812607"/>
              <a:gd name="connsiteX16986" fmla="*/ 5365254 w 6682383"/>
              <a:gd name="connsiteY16986" fmla="*/ 2198935 h 6812607"/>
              <a:gd name="connsiteX16987" fmla="*/ 5372695 w 6682383"/>
              <a:gd name="connsiteY16987" fmla="*/ 2184053 h 6812607"/>
              <a:gd name="connsiteX16988" fmla="*/ 5387578 w 6682383"/>
              <a:gd name="connsiteY16988" fmla="*/ 2176611 h 6812607"/>
              <a:gd name="connsiteX16989" fmla="*/ 5398740 w 6682383"/>
              <a:gd name="connsiteY16989" fmla="*/ 2176611 h 6812607"/>
              <a:gd name="connsiteX16990" fmla="*/ 5402461 w 6682383"/>
              <a:gd name="connsiteY16990" fmla="*/ 2184053 h 6812607"/>
              <a:gd name="connsiteX16991" fmla="*/ 5409902 w 6682383"/>
              <a:gd name="connsiteY16991" fmla="*/ 2184053 h 6812607"/>
              <a:gd name="connsiteX16992" fmla="*/ 5439668 w 6682383"/>
              <a:gd name="connsiteY16992" fmla="*/ 2191494 h 6812607"/>
              <a:gd name="connsiteX16993" fmla="*/ 5443388 w 6682383"/>
              <a:gd name="connsiteY16993" fmla="*/ 2202656 h 6812607"/>
              <a:gd name="connsiteX16994" fmla="*/ 5454551 w 6682383"/>
              <a:gd name="connsiteY16994" fmla="*/ 2206377 h 6812607"/>
              <a:gd name="connsiteX16995" fmla="*/ 5454551 w 6682383"/>
              <a:gd name="connsiteY16995" fmla="*/ 2213818 h 6812607"/>
              <a:gd name="connsiteX16996" fmla="*/ 5454551 w 6682383"/>
              <a:gd name="connsiteY16996" fmla="*/ 2221260 h 6812607"/>
              <a:gd name="connsiteX16997" fmla="*/ 5454551 w 6682383"/>
              <a:gd name="connsiteY16997" fmla="*/ 2228701 h 6812607"/>
              <a:gd name="connsiteX16998" fmla="*/ 5447109 w 6682383"/>
              <a:gd name="connsiteY16998" fmla="*/ 2236142 h 6812607"/>
              <a:gd name="connsiteX16999" fmla="*/ 5417343 w 6682383"/>
              <a:gd name="connsiteY16999" fmla="*/ 2236142 h 6812607"/>
              <a:gd name="connsiteX17000" fmla="*/ 5409902 w 6682383"/>
              <a:gd name="connsiteY17000" fmla="*/ 2243584 h 6812607"/>
              <a:gd name="connsiteX17001" fmla="*/ 5406181 w 6682383"/>
              <a:gd name="connsiteY17001" fmla="*/ 2239863 h 6812607"/>
              <a:gd name="connsiteX17002" fmla="*/ 5387578 w 6682383"/>
              <a:gd name="connsiteY17002" fmla="*/ 2236142 h 6812607"/>
              <a:gd name="connsiteX17003" fmla="*/ 5372695 w 6682383"/>
              <a:gd name="connsiteY17003" fmla="*/ 2236142 h 6812607"/>
              <a:gd name="connsiteX17004" fmla="*/ 5350371 w 6682383"/>
              <a:gd name="connsiteY17004" fmla="*/ 2236142 h 6812607"/>
              <a:gd name="connsiteX17005" fmla="*/ 5346650 w 6682383"/>
              <a:gd name="connsiteY17005" fmla="*/ 2228701 h 6812607"/>
              <a:gd name="connsiteX17006" fmla="*/ 5335488 w 6682383"/>
              <a:gd name="connsiteY17006" fmla="*/ 2236142 h 6812607"/>
              <a:gd name="connsiteX17007" fmla="*/ 5290840 w 6682383"/>
              <a:gd name="connsiteY17007" fmla="*/ 2228701 h 6812607"/>
              <a:gd name="connsiteX17008" fmla="*/ 5290840 w 6682383"/>
              <a:gd name="connsiteY17008" fmla="*/ 2221260 h 6812607"/>
              <a:gd name="connsiteX17009" fmla="*/ 5298281 w 6682383"/>
              <a:gd name="connsiteY17009" fmla="*/ 2228701 h 6812607"/>
              <a:gd name="connsiteX17010" fmla="*/ 5328047 w 6682383"/>
              <a:gd name="connsiteY17010" fmla="*/ 2228701 h 6812607"/>
              <a:gd name="connsiteX17011" fmla="*/ 5328047 w 6682383"/>
              <a:gd name="connsiteY17011" fmla="*/ 2217539 h 6812607"/>
              <a:gd name="connsiteX17012" fmla="*/ 5328047 w 6682383"/>
              <a:gd name="connsiteY17012" fmla="*/ 2206377 h 6812607"/>
              <a:gd name="connsiteX17013" fmla="*/ 5320605 w 6682383"/>
              <a:gd name="connsiteY17013" fmla="*/ 2198935 h 6812607"/>
              <a:gd name="connsiteX17014" fmla="*/ 5298281 w 6682383"/>
              <a:gd name="connsiteY17014" fmla="*/ 2202656 h 6812607"/>
              <a:gd name="connsiteX17015" fmla="*/ 5283398 w 6682383"/>
              <a:gd name="connsiteY17015" fmla="*/ 2198935 h 6812607"/>
              <a:gd name="connsiteX17016" fmla="*/ 5287119 w 6682383"/>
              <a:gd name="connsiteY17016" fmla="*/ 2206377 h 6812607"/>
              <a:gd name="connsiteX17017" fmla="*/ 5298281 w 6682383"/>
              <a:gd name="connsiteY17017" fmla="*/ 2206377 h 6812607"/>
              <a:gd name="connsiteX17018" fmla="*/ 5305722 w 6682383"/>
              <a:gd name="connsiteY17018" fmla="*/ 2213818 h 6812607"/>
              <a:gd name="connsiteX17019" fmla="*/ 5283398 w 6682383"/>
              <a:gd name="connsiteY17019" fmla="*/ 2213818 h 6812607"/>
              <a:gd name="connsiteX17020" fmla="*/ 5283398 w 6682383"/>
              <a:gd name="connsiteY17020" fmla="*/ 2224980 h 6812607"/>
              <a:gd name="connsiteX17021" fmla="*/ 5283398 w 6682383"/>
              <a:gd name="connsiteY17021" fmla="*/ 2228701 h 6812607"/>
              <a:gd name="connsiteX17022" fmla="*/ 5283398 w 6682383"/>
              <a:gd name="connsiteY17022" fmla="*/ 2236142 h 6812607"/>
              <a:gd name="connsiteX17023" fmla="*/ 5290840 w 6682383"/>
              <a:gd name="connsiteY17023" fmla="*/ 2236142 h 6812607"/>
              <a:gd name="connsiteX17024" fmla="*/ 5302002 w 6682383"/>
              <a:gd name="connsiteY17024" fmla="*/ 2247304 h 6812607"/>
              <a:gd name="connsiteX17025" fmla="*/ 5304614 w 6682383"/>
              <a:gd name="connsiteY17025" fmla="*/ 2249668 h 6812607"/>
              <a:gd name="connsiteX17026" fmla="*/ 5298281 w 6682383"/>
              <a:gd name="connsiteY17026" fmla="*/ 2251025 h 6812607"/>
              <a:gd name="connsiteX17027" fmla="*/ 5298281 w 6682383"/>
              <a:gd name="connsiteY17027" fmla="*/ 2265908 h 6812607"/>
              <a:gd name="connsiteX17028" fmla="*/ 5305722 w 6682383"/>
              <a:gd name="connsiteY17028" fmla="*/ 2265908 h 6812607"/>
              <a:gd name="connsiteX17029" fmla="*/ 5313164 w 6682383"/>
              <a:gd name="connsiteY17029" fmla="*/ 2273349 h 6812607"/>
              <a:gd name="connsiteX17030" fmla="*/ 5312234 w 6682383"/>
              <a:gd name="connsiteY17030" fmla="*/ 2260792 h 6812607"/>
              <a:gd name="connsiteX17031" fmla="*/ 5309609 w 6682383"/>
              <a:gd name="connsiteY17031" fmla="*/ 2253358 h 6812607"/>
              <a:gd name="connsiteX17032" fmla="*/ 5310373 w 6682383"/>
              <a:gd name="connsiteY17032" fmla="*/ 2253816 h 6812607"/>
              <a:gd name="connsiteX17033" fmla="*/ 5313164 w 6682383"/>
              <a:gd name="connsiteY17033" fmla="*/ 2251025 h 6812607"/>
              <a:gd name="connsiteX17034" fmla="*/ 5316885 w 6682383"/>
              <a:gd name="connsiteY17034" fmla="*/ 2251025 h 6812607"/>
              <a:gd name="connsiteX17035" fmla="*/ 5328047 w 6682383"/>
              <a:gd name="connsiteY17035" fmla="*/ 2258467 h 6812607"/>
              <a:gd name="connsiteX17036" fmla="*/ 5350371 w 6682383"/>
              <a:gd name="connsiteY17036" fmla="*/ 2251025 h 6812607"/>
              <a:gd name="connsiteX17037" fmla="*/ 5357812 w 6682383"/>
              <a:gd name="connsiteY17037" fmla="*/ 2247304 h 6812607"/>
              <a:gd name="connsiteX17038" fmla="*/ 5365254 w 6682383"/>
              <a:gd name="connsiteY17038" fmla="*/ 2254746 h 6812607"/>
              <a:gd name="connsiteX17039" fmla="*/ 5380136 w 6682383"/>
              <a:gd name="connsiteY17039" fmla="*/ 2258467 h 6812607"/>
              <a:gd name="connsiteX17040" fmla="*/ 5387578 w 6682383"/>
              <a:gd name="connsiteY17040" fmla="*/ 2251025 h 6812607"/>
              <a:gd name="connsiteX17041" fmla="*/ 5417343 w 6682383"/>
              <a:gd name="connsiteY17041" fmla="*/ 2273349 h 6812607"/>
              <a:gd name="connsiteX17042" fmla="*/ 5424785 w 6682383"/>
              <a:gd name="connsiteY17042" fmla="*/ 2291953 h 6812607"/>
              <a:gd name="connsiteX17043" fmla="*/ 5432226 w 6682383"/>
              <a:gd name="connsiteY17043" fmla="*/ 2303115 h 6812607"/>
              <a:gd name="connsiteX17044" fmla="*/ 5439668 w 6682383"/>
              <a:gd name="connsiteY17044" fmla="*/ 2295674 h 6812607"/>
              <a:gd name="connsiteX17045" fmla="*/ 5443388 w 6682383"/>
              <a:gd name="connsiteY17045" fmla="*/ 2295674 h 6812607"/>
              <a:gd name="connsiteX17046" fmla="*/ 5447109 w 6682383"/>
              <a:gd name="connsiteY17046" fmla="*/ 2303115 h 6812607"/>
              <a:gd name="connsiteX17047" fmla="*/ 5447109 w 6682383"/>
              <a:gd name="connsiteY17047" fmla="*/ 2310556 h 6812607"/>
              <a:gd name="connsiteX17048" fmla="*/ 5443388 w 6682383"/>
              <a:gd name="connsiteY17048" fmla="*/ 2310556 h 6812607"/>
              <a:gd name="connsiteX17049" fmla="*/ 5439668 w 6682383"/>
              <a:gd name="connsiteY17049" fmla="*/ 2317998 h 6812607"/>
              <a:gd name="connsiteX17050" fmla="*/ 5447109 w 6682383"/>
              <a:gd name="connsiteY17050" fmla="*/ 2317998 h 6812607"/>
              <a:gd name="connsiteX17051" fmla="*/ 5454551 w 6682383"/>
              <a:gd name="connsiteY17051" fmla="*/ 2317998 h 6812607"/>
              <a:gd name="connsiteX17052" fmla="*/ 5465713 w 6682383"/>
              <a:gd name="connsiteY17052" fmla="*/ 2321719 h 6812607"/>
              <a:gd name="connsiteX17053" fmla="*/ 5469433 w 6682383"/>
              <a:gd name="connsiteY17053" fmla="*/ 2310556 h 6812607"/>
              <a:gd name="connsiteX17054" fmla="*/ 5461992 w 6682383"/>
              <a:gd name="connsiteY17054" fmla="*/ 2303115 h 6812607"/>
              <a:gd name="connsiteX17055" fmla="*/ 5469433 w 6682383"/>
              <a:gd name="connsiteY17055" fmla="*/ 2295674 h 6812607"/>
              <a:gd name="connsiteX17056" fmla="*/ 5465713 w 6682383"/>
              <a:gd name="connsiteY17056" fmla="*/ 2288232 h 6812607"/>
              <a:gd name="connsiteX17057" fmla="*/ 5469433 w 6682383"/>
              <a:gd name="connsiteY17057" fmla="*/ 2280791 h 6812607"/>
              <a:gd name="connsiteX17058" fmla="*/ 5476875 w 6682383"/>
              <a:gd name="connsiteY17058" fmla="*/ 2280791 h 6812607"/>
              <a:gd name="connsiteX17059" fmla="*/ 5491758 w 6682383"/>
              <a:gd name="connsiteY17059" fmla="*/ 2280791 h 6812607"/>
              <a:gd name="connsiteX17060" fmla="*/ 5506640 w 6682383"/>
              <a:gd name="connsiteY17060" fmla="*/ 2288232 h 6812607"/>
              <a:gd name="connsiteX17061" fmla="*/ 5536406 w 6682383"/>
              <a:gd name="connsiteY17061" fmla="*/ 2303115 h 6812607"/>
              <a:gd name="connsiteX17062" fmla="*/ 5558730 w 6682383"/>
              <a:gd name="connsiteY17062" fmla="*/ 2310556 h 6812607"/>
              <a:gd name="connsiteX17063" fmla="*/ 5581054 w 6682383"/>
              <a:gd name="connsiteY17063" fmla="*/ 2310556 h 6812607"/>
              <a:gd name="connsiteX17064" fmla="*/ 5592217 w 6682383"/>
              <a:gd name="connsiteY17064" fmla="*/ 2310556 h 6812607"/>
              <a:gd name="connsiteX17065" fmla="*/ 5595937 w 6682383"/>
              <a:gd name="connsiteY17065" fmla="*/ 2317998 h 6812607"/>
              <a:gd name="connsiteX17066" fmla="*/ 5614541 w 6682383"/>
              <a:gd name="connsiteY17066" fmla="*/ 2325439 h 6812607"/>
              <a:gd name="connsiteX17067" fmla="*/ 5618261 w 6682383"/>
              <a:gd name="connsiteY17067" fmla="*/ 2332881 h 6812607"/>
              <a:gd name="connsiteX17068" fmla="*/ 5625703 w 6682383"/>
              <a:gd name="connsiteY17068" fmla="*/ 2332881 h 6812607"/>
              <a:gd name="connsiteX17069" fmla="*/ 5633144 w 6682383"/>
              <a:gd name="connsiteY17069" fmla="*/ 2332881 h 6812607"/>
              <a:gd name="connsiteX17070" fmla="*/ 5640586 w 6682383"/>
              <a:gd name="connsiteY17070" fmla="*/ 2340322 h 6812607"/>
              <a:gd name="connsiteX17071" fmla="*/ 5633144 w 6682383"/>
              <a:gd name="connsiteY17071" fmla="*/ 2347763 h 6812607"/>
              <a:gd name="connsiteX17072" fmla="*/ 5625703 w 6682383"/>
              <a:gd name="connsiteY17072" fmla="*/ 2347763 h 6812607"/>
              <a:gd name="connsiteX17073" fmla="*/ 5625703 w 6682383"/>
              <a:gd name="connsiteY17073" fmla="*/ 2355205 h 6812607"/>
              <a:gd name="connsiteX17074" fmla="*/ 5625703 w 6682383"/>
              <a:gd name="connsiteY17074" fmla="*/ 2362646 h 6812607"/>
              <a:gd name="connsiteX17075" fmla="*/ 5614541 w 6682383"/>
              <a:gd name="connsiteY17075" fmla="*/ 2362646 h 6812607"/>
              <a:gd name="connsiteX17076" fmla="*/ 5603379 w 6682383"/>
              <a:gd name="connsiteY17076" fmla="*/ 2347763 h 6812607"/>
              <a:gd name="connsiteX17077" fmla="*/ 5603379 w 6682383"/>
              <a:gd name="connsiteY17077" fmla="*/ 2332881 h 6812607"/>
              <a:gd name="connsiteX17078" fmla="*/ 5595937 w 6682383"/>
              <a:gd name="connsiteY17078" fmla="*/ 2325439 h 6812607"/>
              <a:gd name="connsiteX17079" fmla="*/ 5588496 w 6682383"/>
              <a:gd name="connsiteY17079" fmla="*/ 2329160 h 6812607"/>
              <a:gd name="connsiteX17080" fmla="*/ 5581054 w 6682383"/>
              <a:gd name="connsiteY17080" fmla="*/ 2325439 h 6812607"/>
              <a:gd name="connsiteX17081" fmla="*/ 5573613 w 6682383"/>
              <a:gd name="connsiteY17081" fmla="*/ 2325439 h 6812607"/>
              <a:gd name="connsiteX17082" fmla="*/ 5551289 w 6682383"/>
              <a:gd name="connsiteY17082" fmla="*/ 2317998 h 6812607"/>
              <a:gd name="connsiteX17083" fmla="*/ 5528965 w 6682383"/>
              <a:gd name="connsiteY17083" fmla="*/ 2310556 h 6812607"/>
              <a:gd name="connsiteX17084" fmla="*/ 5521523 w 6682383"/>
              <a:gd name="connsiteY17084" fmla="*/ 2317998 h 6812607"/>
              <a:gd name="connsiteX17085" fmla="*/ 5521523 w 6682383"/>
              <a:gd name="connsiteY17085" fmla="*/ 2332881 h 6812607"/>
              <a:gd name="connsiteX17086" fmla="*/ 5528965 w 6682383"/>
              <a:gd name="connsiteY17086" fmla="*/ 2332881 h 6812607"/>
              <a:gd name="connsiteX17087" fmla="*/ 5543847 w 6682383"/>
              <a:gd name="connsiteY17087" fmla="*/ 2325439 h 6812607"/>
              <a:gd name="connsiteX17088" fmla="*/ 5558730 w 6682383"/>
              <a:gd name="connsiteY17088" fmla="*/ 2332881 h 6812607"/>
              <a:gd name="connsiteX17089" fmla="*/ 5561707 w 6682383"/>
              <a:gd name="connsiteY17089" fmla="*/ 2341811 h 6812607"/>
              <a:gd name="connsiteX17090" fmla="*/ 5566172 w 6682383"/>
              <a:gd name="connsiteY17090" fmla="*/ 2344043 h 6812607"/>
              <a:gd name="connsiteX17091" fmla="*/ 5569892 w 6682383"/>
              <a:gd name="connsiteY17091" fmla="*/ 2347763 h 6812607"/>
              <a:gd name="connsiteX17092" fmla="*/ 5566172 w 6682383"/>
              <a:gd name="connsiteY17092" fmla="*/ 2346833 h 6812607"/>
              <a:gd name="connsiteX17093" fmla="*/ 5562451 w 6682383"/>
              <a:gd name="connsiteY17093" fmla="*/ 2344043 h 6812607"/>
              <a:gd name="connsiteX17094" fmla="*/ 5566172 w 6682383"/>
              <a:gd name="connsiteY17094" fmla="*/ 2355205 h 6812607"/>
              <a:gd name="connsiteX17095" fmla="*/ 5573613 w 6682383"/>
              <a:gd name="connsiteY17095" fmla="*/ 2355205 h 6812607"/>
              <a:gd name="connsiteX17096" fmla="*/ 5573613 w 6682383"/>
              <a:gd name="connsiteY17096" fmla="*/ 2347763 h 6812607"/>
              <a:gd name="connsiteX17097" fmla="*/ 5573613 w 6682383"/>
              <a:gd name="connsiteY17097" fmla="*/ 2332881 h 6812607"/>
              <a:gd name="connsiteX17098" fmla="*/ 5588496 w 6682383"/>
              <a:gd name="connsiteY17098" fmla="*/ 2347763 h 6812607"/>
              <a:gd name="connsiteX17099" fmla="*/ 5581054 w 6682383"/>
              <a:gd name="connsiteY17099" fmla="*/ 2355205 h 6812607"/>
              <a:gd name="connsiteX17100" fmla="*/ 5588496 w 6682383"/>
              <a:gd name="connsiteY17100" fmla="*/ 2355205 h 6812607"/>
              <a:gd name="connsiteX17101" fmla="*/ 5603379 w 6682383"/>
              <a:gd name="connsiteY17101" fmla="*/ 2370088 h 6812607"/>
              <a:gd name="connsiteX17102" fmla="*/ 5618261 w 6682383"/>
              <a:gd name="connsiteY17102" fmla="*/ 2370088 h 6812607"/>
              <a:gd name="connsiteX17103" fmla="*/ 5625703 w 6682383"/>
              <a:gd name="connsiteY17103" fmla="*/ 2373808 h 6812607"/>
              <a:gd name="connsiteX17104" fmla="*/ 5644306 w 6682383"/>
              <a:gd name="connsiteY17104" fmla="*/ 2377529 h 6812607"/>
              <a:gd name="connsiteX17105" fmla="*/ 5655468 w 6682383"/>
              <a:gd name="connsiteY17105" fmla="*/ 2384970 h 6812607"/>
              <a:gd name="connsiteX17106" fmla="*/ 5662910 w 6682383"/>
              <a:gd name="connsiteY17106" fmla="*/ 2384970 h 6812607"/>
              <a:gd name="connsiteX17107" fmla="*/ 5662910 w 6682383"/>
              <a:gd name="connsiteY17107" fmla="*/ 2399853 h 6812607"/>
              <a:gd name="connsiteX17108" fmla="*/ 5648027 w 6682383"/>
              <a:gd name="connsiteY17108" fmla="*/ 2392412 h 6812607"/>
              <a:gd name="connsiteX17109" fmla="*/ 5640586 w 6682383"/>
              <a:gd name="connsiteY17109" fmla="*/ 2392412 h 6812607"/>
              <a:gd name="connsiteX17110" fmla="*/ 5633144 w 6682383"/>
              <a:gd name="connsiteY17110" fmla="*/ 2384970 h 6812607"/>
              <a:gd name="connsiteX17111" fmla="*/ 5629424 w 6682383"/>
              <a:gd name="connsiteY17111" fmla="*/ 2381250 h 6812607"/>
              <a:gd name="connsiteX17112" fmla="*/ 5625703 w 6682383"/>
              <a:gd name="connsiteY17112" fmla="*/ 2381250 h 6812607"/>
              <a:gd name="connsiteX17113" fmla="*/ 5621982 w 6682383"/>
              <a:gd name="connsiteY17113" fmla="*/ 2377529 h 6812607"/>
              <a:gd name="connsiteX17114" fmla="*/ 5618261 w 6682383"/>
              <a:gd name="connsiteY17114" fmla="*/ 2384970 h 6812607"/>
              <a:gd name="connsiteX17115" fmla="*/ 5603379 w 6682383"/>
              <a:gd name="connsiteY17115" fmla="*/ 2384970 h 6812607"/>
              <a:gd name="connsiteX17116" fmla="*/ 5595937 w 6682383"/>
              <a:gd name="connsiteY17116" fmla="*/ 2370088 h 6812607"/>
              <a:gd name="connsiteX17117" fmla="*/ 5588496 w 6682383"/>
              <a:gd name="connsiteY17117" fmla="*/ 2370088 h 6812607"/>
              <a:gd name="connsiteX17118" fmla="*/ 5577334 w 6682383"/>
              <a:gd name="connsiteY17118" fmla="*/ 2373808 h 6812607"/>
              <a:gd name="connsiteX17119" fmla="*/ 5551289 w 6682383"/>
              <a:gd name="connsiteY17119" fmla="*/ 2370088 h 6812607"/>
              <a:gd name="connsiteX17120" fmla="*/ 5536406 w 6682383"/>
              <a:gd name="connsiteY17120" fmla="*/ 2362646 h 6812607"/>
              <a:gd name="connsiteX17121" fmla="*/ 5528965 w 6682383"/>
              <a:gd name="connsiteY17121" fmla="*/ 2355205 h 6812607"/>
              <a:gd name="connsiteX17122" fmla="*/ 5521523 w 6682383"/>
              <a:gd name="connsiteY17122" fmla="*/ 2355205 h 6812607"/>
              <a:gd name="connsiteX17123" fmla="*/ 5506640 w 6682383"/>
              <a:gd name="connsiteY17123" fmla="*/ 2355205 h 6812607"/>
              <a:gd name="connsiteX17124" fmla="*/ 5506640 w 6682383"/>
              <a:gd name="connsiteY17124" fmla="*/ 2347763 h 6812607"/>
              <a:gd name="connsiteX17125" fmla="*/ 5491758 w 6682383"/>
              <a:gd name="connsiteY17125" fmla="*/ 2340322 h 6812607"/>
              <a:gd name="connsiteX17126" fmla="*/ 5476875 w 6682383"/>
              <a:gd name="connsiteY17126" fmla="*/ 2344043 h 6812607"/>
              <a:gd name="connsiteX17127" fmla="*/ 5469433 w 6682383"/>
              <a:gd name="connsiteY17127" fmla="*/ 2340322 h 6812607"/>
              <a:gd name="connsiteX17128" fmla="*/ 5461992 w 6682383"/>
              <a:gd name="connsiteY17128" fmla="*/ 2332881 h 6812607"/>
              <a:gd name="connsiteX17129" fmla="*/ 5450830 w 6682383"/>
              <a:gd name="connsiteY17129" fmla="*/ 2332881 h 6812607"/>
              <a:gd name="connsiteX17130" fmla="*/ 5439668 w 6682383"/>
              <a:gd name="connsiteY17130" fmla="*/ 2340322 h 6812607"/>
              <a:gd name="connsiteX17131" fmla="*/ 5424785 w 6682383"/>
              <a:gd name="connsiteY17131" fmla="*/ 2347763 h 6812607"/>
              <a:gd name="connsiteX17132" fmla="*/ 5417343 w 6682383"/>
              <a:gd name="connsiteY17132" fmla="*/ 2332881 h 6812607"/>
              <a:gd name="connsiteX17133" fmla="*/ 5417343 w 6682383"/>
              <a:gd name="connsiteY17133" fmla="*/ 2317998 h 6812607"/>
              <a:gd name="connsiteX17134" fmla="*/ 5398740 w 6682383"/>
              <a:gd name="connsiteY17134" fmla="*/ 2317998 h 6812607"/>
              <a:gd name="connsiteX17135" fmla="*/ 5387578 w 6682383"/>
              <a:gd name="connsiteY17135" fmla="*/ 2310556 h 6812607"/>
              <a:gd name="connsiteX17136" fmla="*/ 5380136 w 6682383"/>
              <a:gd name="connsiteY17136" fmla="*/ 2317998 h 6812607"/>
              <a:gd name="connsiteX17137" fmla="*/ 5365254 w 6682383"/>
              <a:gd name="connsiteY17137" fmla="*/ 2317998 h 6812607"/>
              <a:gd name="connsiteX17138" fmla="*/ 5342929 w 6682383"/>
              <a:gd name="connsiteY17138" fmla="*/ 2310556 h 6812607"/>
              <a:gd name="connsiteX17139" fmla="*/ 5320605 w 6682383"/>
              <a:gd name="connsiteY17139" fmla="*/ 2310556 h 6812607"/>
              <a:gd name="connsiteX17140" fmla="*/ 5309443 w 6682383"/>
              <a:gd name="connsiteY17140" fmla="*/ 2306836 h 6812607"/>
              <a:gd name="connsiteX17141" fmla="*/ 5290840 w 6682383"/>
              <a:gd name="connsiteY17141" fmla="*/ 2303115 h 6812607"/>
              <a:gd name="connsiteX17142" fmla="*/ 5253633 w 6682383"/>
              <a:gd name="connsiteY17142" fmla="*/ 2288232 h 6812607"/>
              <a:gd name="connsiteX17143" fmla="*/ 5246191 w 6682383"/>
              <a:gd name="connsiteY17143" fmla="*/ 2288232 h 6812607"/>
              <a:gd name="connsiteX17144" fmla="*/ 5238750 w 6682383"/>
              <a:gd name="connsiteY17144" fmla="*/ 2280791 h 6812607"/>
              <a:gd name="connsiteX17145" fmla="*/ 5231308 w 6682383"/>
              <a:gd name="connsiteY17145" fmla="*/ 2280791 h 6812607"/>
              <a:gd name="connsiteX17146" fmla="*/ 5216426 w 6682383"/>
              <a:gd name="connsiteY17146" fmla="*/ 2288232 h 6812607"/>
              <a:gd name="connsiteX17147" fmla="*/ 5194101 w 6682383"/>
              <a:gd name="connsiteY17147" fmla="*/ 2288232 h 6812607"/>
              <a:gd name="connsiteX17148" fmla="*/ 5194101 w 6682383"/>
              <a:gd name="connsiteY17148" fmla="*/ 2295674 h 6812607"/>
              <a:gd name="connsiteX17149" fmla="*/ 5186660 w 6682383"/>
              <a:gd name="connsiteY17149" fmla="*/ 2295674 h 6812607"/>
              <a:gd name="connsiteX17150" fmla="*/ 5194101 w 6682383"/>
              <a:gd name="connsiteY17150" fmla="*/ 2310556 h 6812607"/>
              <a:gd name="connsiteX17151" fmla="*/ 5223867 w 6682383"/>
              <a:gd name="connsiteY17151" fmla="*/ 2317998 h 6812607"/>
              <a:gd name="connsiteX17152" fmla="*/ 5261074 w 6682383"/>
              <a:gd name="connsiteY17152" fmla="*/ 2325439 h 6812607"/>
              <a:gd name="connsiteX17153" fmla="*/ 5268515 w 6682383"/>
              <a:gd name="connsiteY17153" fmla="*/ 2325439 h 6812607"/>
              <a:gd name="connsiteX17154" fmla="*/ 5268515 w 6682383"/>
              <a:gd name="connsiteY17154" fmla="*/ 2332881 h 6812607"/>
              <a:gd name="connsiteX17155" fmla="*/ 5268515 w 6682383"/>
              <a:gd name="connsiteY17155" fmla="*/ 2340322 h 6812607"/>
              <a:gd name="connsiteX17156" fmla="*/ 5283398 w 6682383"/>
              <a:gd name="connsiteY17156" fmla="*/ 2336601 h 6812607"/>
              <a:gd name="connsiteX17157" fmla="*/ 5290840 w 6682383"/>
              <a:gd name="connsiteY17157" fmla="*/ 2336601 h 6812607"/>
              <a:gd name="connsiteX17158" fmla="*/ 5302002 w 6682383"/>
              <a:gd name="connsiteY17158" fmla="*/ 2336601 h 6812607"/>
              <a:gd name="connsiteX17159" fmla="*/ 5298281 w 6682383"/>
              <a:gd name="connsiteY17159" fmla="*/ 2347763 h 6812607"/>
              <a:gd name="connsiteX17160" fmla="*/ 5290840 w 6682383"/>
              <a:gd name="connsiteY17160" fmla="*/ 2347763 h 6812607"/>
              <a:gd name="connsiteX17161" fmla="*/ 5268515 w 6682383"/>
              <a:gd name="connsiteY17161" fmla="*/ 2344043 h 6812607"/>
              <a:gd name="connsiteX17162" fmla="*/ 5246191 w 6682383"/>
              <a:gd name="connsiteY17162" fmla="*/ 2340322 h 6812607"/>
              <a:gd name="connsiteX17163" fmla="*/ 5220146 w 6682383"/>
              <a:gd name="connsiteY17163" fmla="*/ 2332881 h 6812607"/>
              <a:gd name="connsiteX17164" fmla="*/ 5201543 w 6682383"/>
              <a:gd name="connsiteY17164" fmla="*/ 2325439 h 6812607"/>
              <a:gd name="connsiteX17165" fmla="*/ 5186660 w 6682383"/>
              <a:gd name="connsiteY17165" fmla="*/ 2332881 h 6812607"/>
              <a:gd name="connsiteX17166" fmla="*/ 5179218 w 6682383"/>
              <a:gd name="connsiteY17166" fmla="*/ 2332881 h 6812607"/>
              <a:gd name="connsiteX17167" fmla="*/ 5160615 w 6682383"/>
              <a:gd name="connsiteY17167" fmla="*/ 2329160 h 6812607"/>
              <a:gd name="connsiteX17168" fmla="*/ 5142011 w 6682383"/>
              <a:gd name="connsiteY17168" fmla="*/ 2325439 h 6812607"/>
              <a:gd name="connsiteX17169" fmla="*/ 5134570 w 6682383"/>
              <a:gd name="connsiteY17169" fmla="*/ 2340322 h 6812607"/>
              <a:gd name="connsiteX17170" fmla="*/ 5149453 w 6682383"/>
              <a:gd name="connsiteY17170" fmla="*/ 2340322 h 6812607"/>
              <a:gd name="connsiteX17171" fmla="*/ 5156894 w 6682383"/>
              <a:gd name="connsiteY17171" fmla="*/ 2347763 h 6812607"/>
              <a:gd name="connsiteX17172" fmla="*/ 5168056 w 6682383"/>
              <a:gd name="connsiteY17172" fmla="*/ 2347763 h 6812607"/>
              <a:gd name="connsiteX17173" fmla="*/ 5171777 w 6682383"/>
              <a:gd name="connsiteY17173" fmla="*/ 2347763 h 6812607"/>
              <a:gd name="connsiteX17174" fmla="*/ 5186660 w 6682383"/>
              <a:gd name="connsiteY17174" fmla="*/ 2355205 h 6812607"/>
              <a:gd name="connsiteX17175" fmla="*/ 5194101 w 6682383"/>
              <a:gd name="connsiteY17175" fmla="*/ 2370088 h 6812607"/>
              <a:gd name="connsiteX17176" fmla="*/ 5179218 w 6682383"/>
              <a:gd name="connsiteY17176" fmla="*/ 2370088 h 6812607"/>
              <a:gd name="connsiteX17177" fmla="*/ 5179218 w 6682383"/>
              <a:gd name="connsiteY17177" fmla="*/ 2362646 h 6812607"/>
              <a:gd name="connsiteX17178" fmla="*/ 5171777 w 6682383"/>
              <a:gd name="connsiteY17178" fmla="*/ 2362646 h 6812607"/>
              <a:gd name="connsiteX17179" fmla="*/ 5179218 w 6682383"/>
              <a:gd name="connsiteY17179" fmla="*/ 2370088 h 6812607"/>
              <a:gd name="connsiteX17180" fmla="*/ 5160615 w 6682383"/>
              <a:gd name="connsiteY17180" fmla="*/ 2366367 h 6812607"/>
              <a:gd name="connsiteX17181" fmla="*/ 5149453 w 6682383"/>
              <a:gd name="connsiteY17181" fmla="*/ 2362646 h 6812607"/>
              <a:gd name="connsiteX17182" fmla="*/ 5134570 w 6682383"/>
              <a:gd name="connsiteY17182" fmla="*/ 2355205 h 6812607"/>
              <a:gd name="connsiteX17183" fmla="*/ 5104804 w 6682383"/>
              <a:gd name="connsiteY17183" fmla="*/ 2355205 h 6812607"/>
              <a:gd name="connsiteX17184" fmla="*/ 5082480 w 6682383"/>
              <a:gd name="connsiteY17184" fmla="*/ 2358926 h 6812607"/>
              <a:gd name="connsiteX17185" fmla="*/ 5075039 w 6682383"/>
              <a:gd name="connsiteY17185" fmla="*/ 2362646 h 6812607"/>
              <a:gd name="connsiteX17186" fmla="*/ 5067597 w 6682383"/>
              <a:gd name="connsiteY17186" fmla="*/ 2370088 h 6812607"/>
              <a:gd name="connsiteX17187" fmla="*/ 5067597 w 6682383"/>
              <a:gd name="connsiteY17187" fmla="*/ 2384970 h 6812607"/>
              <a:gd name="connsiteX17188" fmla="*/ 5067597 w 6682383"/>
              <a:gd name="connsiteY17188" fmla="*/ 2396133 h 6812607"/>
              <a:gd name="connsiteX17189" fmla="*/ 5078760 w 6682383"/>
              <a:gd name="connsiteY17189" fmla="*/ 2396133 h 6812607"/>
              <a:gd name="connsiteX17190" fmla="*/ 5086201 w 6682383"/>
              <a:gd name="connsiteY17190" fmla="*/ 2396133 h 6812607"/>
              <a:gd name="connsiteX17191" fmla="*/ 5119687 w 6682383"/>
              <a:gd name="connsiteY17191" fmla="*/ 2399853 h 6812607"/>
              <a:gd name="connsiteX17192" fmla="*/ 5138291 w 6682383"/>
              <a:gd name="connsiteY17192" fmla="*/ 2399853 h 6812607"/>
              <a:gd name="connsiteX17193" fmla="*/ 5149453 w 6682383"/>
              <a:gd name="connsiteY17193" fmla="*/ 2407295 h 6812607"/>
              <a:gd name="connsiteX17194" fmla="*/ 5164336 w 6682383"/>
              <a:gd name="connsiteY17194" fmla="*/ 2407295 h 6812607"/>
              <a:gd name="connsiteX17195" fmla="*/ 5171777 w 6682383"/>
              <a:gd name="connsiteY17195" fmla="*/ 2407295 h 6812607"/>
              <a:gd name="connsiteX17196" fmla="*/ 5164336 w 6682383"/>
              <a:gd name="connsiteY17196" fmla="*/ 2399853 h 6812607"/>
              <a:gd name="connsiteX17197" fmla="*/ 5156894 w 6682383"/>
              <a:gd name="connsiteY17197" fmla="*/ 2399853 h 6812607"/>
              <a:gd name="connsiteX17198" fmla="*/ 5164336 w 6682383"/>
              <a:gd name="connsiteY17198" fmla="*/ 2392412 h 6812607"/>
              <a:gd name="connsiteX17199" fmla="*/ 5156894 w 6682383"/>
              <a:gd name="connsiteY17199" fmla="*/ 2392412 h 6812607"/>
              <a:gd name="connsiteX17200" fmla="*/ 5142011 w 6682383"/>
              <a:gd name="connsiteY17200" fmla="*/ 2384970 h 6812607"/>
              <a:gd name="connsiteX17201" fmla="*/ 5134570 w 6682383"/>
              <a:gd name="connsiteY17201" fmla="*/ 2384970 h 6812607"/>
              <a:gd name="connsiteX17202" fmla="*/ 5127129 w 6682383"/>
              <a:gd name="connsiteY17202" fmla="*/ 2384970 h 6812607"/>
              <a:gd name="connsiteX17203" fmla="*/ 5112246 w 6682383"/>
              <a:gd name="connsiteY17203" fmla="*/ 2384970 h 6812607"/>
              <a:gd name="connsiteX17204" fmla="*/ 5104804 w 6682383"/>
              <a:gd name="connsiteY17204" fmla="*/ 2370088 h 6812607"/>
              <a:gd name="connsiteX17205" fmla="*/ 5112246 w 6682383"/>
              <a:gd name="connsiteY17205" fmla="*/ 2370088 h 6812607"/>
              <a:gd name="connsiteX17206" fmla="*/ 5119687 w 6682383"/>
              <a:gd name="connsiteY17206" fmla="*/ 2370764 h 6812607"/>
              <a:gd name="connsiteX17207" fmla="*/ 5119687 w 6682383"/>
              <a:gd name="connsiteY17207" fmla="*/ 2377529 h 6812607"/>
              <a:gd name="connsiteX17208" fmla="*/ 5127129 w 6682383"/>
              <a:gd name="connsiteY17208" fmla="*/ 2377529 h 6812607"/>
              <a:gd name="connsiteX17209" fmla="*/ 5125268 w 6682383"/>
              <a:gd name="connsiteY17209" fmla="*/ 2371948 h 6812607"/>
              <a:gd name="connsiteX17210" fmla="*/ 5122478 w 6682383"/>
              <a:gd name="connsiteY17210" fmla="*/ 2371018 h 6812607"/>
              <a:gd name="connsiteX17211" fmla="*/ 5132710 w 6682383"/>
              <a:gd name="connsiteY17211" fmla="*/ 2371948 h 6812607"/>
              <a:gd name="connsiteX17212" fmla="*/ 5149453 w 6682383"/>
              <a:gd name="connsiteY17212" fmla="*/ 2377529 h 6812607"/>
              <a:gd name="connsiteX17213" fmla="*/ 5160615 w 6682383"/>
              <a:gd name="connsiteY17213" fmla="*/ 2381250 h 6812607"/>
              <a:gd name="connsiteX17214" fmla="*/ 5171777 w 6682383"/>
              <a:gd name="connsiteY17214" fmla="*/ 2381250 h 6812607"/>
              <a:gd name="connsiteX17215" fmla="*/ 5179218 w 6682383"/>
              <a:gd name="connsiteY17215" fmla="*/ 2381250 h 6812607"/>
              <a:gd name="connsiteX17216" fmla="*/ 5194101 w 6682383"/>
              <a:gd name="connsiteY17216" fmla="*/ 2377529 h 6812607"/>
              <a:gd name="connsiteX17217" fmla="*/ 5201543 w 6682383"/>
              <a:gd name="connsiteY17217" fmla="*/ 2384970 h 6812607"/>
              <a:gd name="connsiteX17218" fmla="*/ 5197822 w 6682383"/>
              <a:gd name="connsiteY17218" fmla="*/ 2392412 h 6812607"/>
              <a:gd name="connsiteX17219" fmla="*/ 5186660 w 6682383"/>
              <a:gd name="connsiteY17219" fmla="*/ 2392412 h 6812607"/>
              <a:gd name="connsiteX17220" fmla="*/ 5186660 w 6682383"/>
              <a:gd name="connsiteY17220" fmla="*/ 2384970 h 6812607"/>
              <a:gd name="connsiteX17221" fmla="*/ 5179218 w 6682383"/>
              <a:gd name="connsiteY17221" fmla="*/ 2384970 h 6812607"/>
              <a:gd name="connsiteX17222" fmla="*/ 5182939 w 6682383"/>
              <a:gd name="connsiteY17222" fmla="*/ 2392412 h 6812607"/>
              <a:gd name="connsiteX17223" fmla="*/ 5186660 w 6682383"/>
              <a:gd name="connsiteY17223" fmla="*/ 2392412 h 6812607"/>
              <a:gd name="connsiteX17224" fmla="*/ 5194101 w 6682383"/>
              <a:gd name="connsiteY17224" fmla="*/ 2399853 h 6812607"/>
              <a:gd name="connsiteX17225" fmla="*/ 5208984 w 6682383"/>
              <a:gd name="connsiteY17225" fmla="*/ 2399853 h 6812607"/>
              <a:gd name="connsiteX17226" fmla="*/ 5231308 w 6682383"/>
              <a:gd name="connsiteY17226" fmla="*/ 2392412 h 6812607"/>
              <a:gd name="connsiteX17227" fmla="*/ 5231308 w 6682383"/>
              <a:gd name="connsiteY17227" fmla="*/ 2399853 h 6812607"/>
              <a:gd name="connsiteX17228" fmla="*/ 5216426 w 6682383"/>
              <a:gd name="connsiteY17228" fmla="*/ 2399853 h 6812607"/>
              <a:gd name="connsiteX17229" fmla="*/ 5238750 w 6682383"/>
              <a:gd name="connsiteY17229" fmla="*/ 2407295 h 6812607"/>
              <a:gd name="connsiteX17230" fmla="*/ 5253633 w 6682383"/>
              <a:gd name="connsiteY17230" fmla="*/ 2414736 h 6812607"/>
              <a:gd name="connsiteX17231" fmla="*/ 5253633 w 6682383"/>
              <a:gd name="connsiteY17231" fmla="*/ 2422178 h 6812607"/>
              <a:gd name="connsiteX17232" fmla="*/ 5253633 w 6682383"/>
              <a:gd name="connsiteY17232" fmla="*/ 2429619 h 6812607"/>
              <a:gd name="connsiteX17233" fmla="*/ 5246191 w 6682383"/>
              <a:gd name="connsiteY17233" fmla="*/ 2429619 h 6812607"/>
              <a:gd name="connsiteX17234" fmla="*/ 5246191 w 6682383"/>
              <a:gd name="connsiteY17234" fmla="*/ 2437060 h 6812607"/>
              <a:gd name="connsiteX17235" fmla="*/ 5257353 w 6682383"/>
              <a:gd name="connsiteY17235" fmla="*/ 2444502 h 6812607"/>
              <a:gd name="connsiteX17236" fmla="*/ 5268515 w 6682383"/>
              <a:gd name="connsiteY17236" fmla="*/ 2437060 h 6812607"/>
              <a:gd name="connsiteX17237" fmla="*/ 5261074 w 6682383"/>
              <a:gd name="connsiteY17237" fmla="*/ 2433340 h 6812607"/>
              <a:gd name="connsiteX17238" fmla="*/ 5261074 w 6682383"/>
              <a:gd name="connsiteY17238" fmla="*/ 2422178 h 6812607"/>
              <a:gd name="connsiteX17239" fmla="*/ 5268515 w 6682383"/>
              <a:gd name="connsiteY17239" fmla="*/ 2414736 h 6812607"/>
              <a:gd name="connsiteX17240" fmla="*/ 5272236 w 6682383"/>
              <a:gd name="connsiteY17240" fmla="*/ 2422178 h 6812607"/>
              <a:gd name="connsiteX17241" fmla="*/ 5275957 w 6682383"/>
              <a:gd name="connsiteY17241" fmla="*/ 2422178 h 6812607"/>
              <a:gd name="connsiteX17242" fmla="*/ 5290840 w 6682383"/>
              <a:gd name="connsiteY17242" fmla="*/ 2422178 h 6812607"/>
              <a:gd name="connsiteX17243" fmla="*/ 5313164 w 6682383"/>
              <a:gd name="connsiteY17243" fmla="*/ 2429619 h 6812607"/>
              <a:gd name="connsiteX17244" fmla="*/ 5320605 w 6682383"/>
              <a:gd name="connsiteY17244" fmla="*/ 2437060 h 6812607"/>
              <a:gd name="connsiteX17245" fmla="*/ 5313164 w 6682383"/>
              <a:gd name="connsiteY17245" fmla="*/ 2437060 h 6812607"/>
              <a:gd name="connsiteX17246" fmla="*/ 5298281 w 6682383"/>
              <a:gd name="connsiteY17246" fmla="*/ 2444502 h 6812607"/>
              <a:gd name="connsiteX17247" fmla="*/ 5305722 w 6682383"/>
              <a:gd name="connsiteY17247" fmla="*/ 2444502 h 6812607"/>
              <a:gd name="connsiteX17248" fmla="*/ 5309443 w 6682383"/>
              <a:gd name="connsiteY17248" fmla="*/ 2448222 h 6812607"/>
              <a:gd name="connsiteX17249" fmla="*/ 5320605 w 6682383"/>
              <a:gd name="connsiteY17249" fmla="*/ 2451943 h 6812607"/>
              <a:gd name="connsiteX17250" fmla="*/ 5335488 w 6682383"/>
              <a:gd name="connsiteY17250" fmla="*/ 2455664 h 6812607"/>
              <a:gd name="connsiteX17251" fmla="*/ 5357812 w 6682383"/>
              <a:gd name="connsiteY17251" fmla="*/ 2459385 h 6812607"/>
              <a:gd name="connsiteX17252" fmla="*/ 5387578 w 6682383"/>
              <a:gd name="connsiteY17252" fmla="*/ 2466826 h 6812607"/>
              <a:gd name="connsiteX17253" fmla="*/ 5409902 w 6682383"/>
              <a:gd name="connsiteY17253" fmla="*/ 2466826 h 6812607"/>
              <a:gd name="connsiteX17254" fmla="*/ 5417343 w 6682383"/>
              <a:gd name="connsiteY17254" fmla="*/ 2459385 h 6812607"/>
              <a:gd name="connsiteX17255" fmla="*/ 5469433 w 6682383"/>
              <a:gd name="connsiteY17255" fmla="*/ 2474268 h 6812607"/>
              <a:gd name="connsiteX17256" fmla="*/ 5499199 w 6682383"/>
              <a:gd name="connsiteY17256" fmla="*/ 2485429 h 6812607"/>
              <a:gd name="connsiteX17257" fmla="*/ 5514082 w 6682383"/>
              <a:gd name="connsiteY17257" fmla="*/ 2489150 h 6812607"/>
              <a:gd name="connsiteX17258" fmla="*/ 5521523 w 6682383"/>
              <a:gd name="connsiteY17258" fmla="*/ 2489150 h 6812607"/>
              <a:gd name="connsiteX17259" fmla="*/ 5532685 w 6682383"/>
              <a:gd name="connsiteY17259" fmla="*/ 2489150 h 6812607"/>
              <a:gd name="connsiteX17260" fmla="*/ 5536406 w 6682383"/>
              <a:gd name="connsiteY17260" fmla="*/ 2496592 h 6812607"/>
              <a:gd name="connsiteX17261" fmla="*/ 5543847 w 6682383"/>
              <a:gd name="connsiteY17261" fmla="*/ 2504033 h 6812607"/>
              <a:gd name="connsiteX17262" fmla="*/ 5551289 w 6682383"/>
              <a:gd name="connsiteY17262" fmla="*/ 2504033 h 6812607"/>
              <a:gd name="connsiteX17263" fmla="*/ 5588496 w 6682383"/>
              <a:gd name="connsiteY17263" fmla="*/ 2511474 h 6812607"/>
              <a:gd name="connsiteX17264" fmla="*/ 5595937 w 6682383"/>
              <a:gd name="connsiteY17264" fmla="*/ 2504033 h 6812607"/>
              <a:gd name="connsiteX17265" fmla="*/ 5610820 w 6682383"/>
              <a:gd name="connsiteY17265" fmla="*/ 2504033 h 6812607"/>
              <a:gd name="connsiteX17266" fmla="*/ 5618261 w 6682383"/>
              <a:gd name="connsiteY17266" fmla="*/ 2504033 h 6812607"/>
              <a:gd name="connsiteX17267" fmla="*/ 5625703 w 6682383"/>
              <a:gd name="connsiteY17267" fmla="*/ 2511474 h 6812607"/>
              <a:gd name="connsiteX17268" fmla="*/ 5633144 w 6682383"/>
              <a:gd name="connsiteY17268" fmla="*/ 2518916 h 6812607"/>
              <a:gd name="connsiteX17269" fmla="*/ 5633144 w 6682383"/>
              <a:gd name="connsiteY17269" fmla="*/ 2526357 h 6812607"/>
              <a:gd name="connsiteX17270" fmla="*/ 5648027 w 6682383"/>
              <a:gd name="connsiteY17270" fmla="*/ 2526357 h 6812607"/>
              <a:gd name="connsiteX17271" fmla="*/ 5655468 w 6682383"/>
              <a:gd name="connsiteY17271" fmla="*/ 2533799 h 6812607"/>
              <a:gd name="connsiteX17272" fmla="*/ 5633144 w 6682383"/>
              <a:gd name="connsiteY17272" fmla="*/ 2541240 h 6812607"/>
              <a:gd name="connsiteX17273" fmla="*/ 5603379 w 6682383"/>
              <a:gd name="connsiteY17273" fmla="*/ 2533799 h 6812607"/>
              <a:gd name="connsiteX17274" fmla="*/ 5592217 w 6682383"/>
              <a:gd name="connsiteY17274" fmla="*/ 2526357 h 6812607"/>
              <a:gd name="connsiteX17275" fmla="*/ 5569892 w 6682383"/>
              <a:gd name="connsiteY17275" fmla="*/ 2522636 h 6812607"/>
              <a:gd name="connsiteX17276" fmla="*/ 5547568 w 6682383"/>
              <a:gd name="connsiteY17276" fmla="*/ 2515195 h 6812607"/>
              <a:gd name="connsiteX17277" fmla="*/ 5536406 w 6682383"/>
              <a:gd name="connsiteY17277" fmla="*/ 2511474 h 6812607"/>
              <a:gd name="connsiteX17278" fmla="*/ 5521523 w 6682383"/>
              <a:gd name="connsiteY17278" fmla="*/ 2504033 h 6812607"/>
              <a:gd name="connsiteX17279" fmla="*/ 5514082 w 6682383"/>
              <a:gd name="connsiteY17279" fmla="*/ 2500312 h 6812607"/>
              <a:gd name="connsiteX17280" fmla="*/ 5506640 w 6682383"/>
              <a:gd name="connsiteY17280" fmla="*/ 2496592 h 6812607"/>
              <a:gd name="connsiteX17281" fmla="*/ 5502920 w 6682383"/>
              <a:gd name="connsiteY17281" fmla="*/ 2496592 h 6812607"/>
              <a:gd name="connsiteX17282" fmla="*/ 5491758 w 6682383"/>
              <a:gd name="connsiteY17282" fmla="*/ 2489150 h 6812607"/>
              <a:gd name="connsiteX17283" fmla="*/ 5469433 w 6682383"/>
              <a:gd name="connsiteY17283" fmla="*/ 2489150 h 6812607"/>
              <a:gd name="connsiteX17284" fmla="*/ 5447109 w 6682383"/>
              <a:gd name="connsiteY17284" fmla="*/ 2496592 h 6812607"/>
              <a:gd name="connsiteX17285" fmla="*/ 5447109 w 6682383"/>
              <a:gd name="connsiteY17285" fmla="*/ 2489150 h 6812607"/>
              <a:gd name="connsiteX17286" fmla="*/ 5454551 w 6682383"/>
              <a:gd name="connsiteY17286" fmla="*/ 2489150 h 6812607"/>
              <a:gd name="connsiteX17287" fmla="*/ 5461992 w 6682383"/>
              <a:gd name="connsiteY17287" fmla="*/ 2489150 h 6812607"/>
              <a:gd name="connsiteX17288" fmla="*/ 5432226 w 6682383"/>
              <a:gd name="connsiteY17288" fmla="*/ 2481709 h 6812607"/>
              <a:gd name="connsiteX17289" fmla="*/ 5428506 w 6682383"/>
              <a:gd name="connsiteY17289" fmla="*/ 2477988 h 6812607"/>
              <a:gd name="connsiteX17290" fmla="*/ 5409902 w 6682383"/>
              <a:gd name="connsiteY17290" fmla="*/ 2474268 h 6812607"/>
              <a:gd name="connsiteX17291" fmla="*/ 5395019 w 6682383"/>
              <a:gd name="connsiteY17291" fmla="*/ 2474268 h 6812607"/>
              <a:gd name="connsiteX17292" fmla="*/ 5387578 w 6682383"/>
              <a:gd name="connsiteY17292" fmla="*/ 2474268 h 6812607"/>
              <a:gd name="connsiteX17293" fmla="*/ 5380136 w 6682383"/>
              <a:gd name="connsiteY17293" fmla="*/ 2474268 h 6812607"/>
              <a:gd name="connsiteX17294" fmla="*/ 5372695 w 6682383"/>
              <a:gd name="connsiteY17294" fmla="*/ 2481709 h 6812607"/>
              <a:gd name="connsiteX17295" fmla="*/ 5365254 w 6682383"/>
              <a:gd name="connsiteY17295" fmla="*/ 2481709 h 6812607"/>
              <a:gd name="connsiteX17296" fmla="*/ 5357812 w 6682383"/>
              <a:gd name="connsiteY17296" fmla="*/ 2474268 h 6812607"/>
              <a:gd name="connsiteX17297" fmla="*/ 5357812 w 6682383"/>
              <a:gd name="connsiteY17297" fmla="*/ 2477988 h 6812607"/>
              <a:gd name="connsiteX17298" fmla="*/ 5350371 w 6682383"/>
              <a:gd name="connsiteY17298" fmla="*/ 2481709 h 6812607"/>
              <a:gd name="connsiteX17299" fmla="*/ 5342929 w 6682383"/>
              <a:gd name="connsiteY17299" fmla="*/ 2481709 h 6812607"/>
              <a:gd name="connsiteX17300" fmla="*/ 5335488 w 6682383"/>
              <a:gd name="connsiteY17300" fmla="*/ 2481709 h 6812607"/>
              <a:gd name="connsiteX17301" fmla="*/ 5335488 w 6682383"/>
              <a:gd name="connsiteY17301" fmla="*/ 2474268 h 6812607"/>
              <a:gd name="connsiteX17302" fmla="*/ 5328047 w 6682383"/>
              <a:gd name="connsiteY17302" fmla="*/ 2466826 h 6812607"/>
              <a:gd name="connsiteX17303" fmla="*/ 5320605 w 6682383"/>
              <a:gd name="connsiteY17303" fmla="*/ 2466826 h 6812607"/>
              <a:gd name="connsiteX17304" fmla="*/ 5313164 w 6682383"/>
              <a:gd name="connsiteY17304" fmla="*/ 2459385 h 6812607"/>
              <a:gd name="connsiteX17305" fmla="*/ 5309443 w 6682383"/>
              <a:gd name="connsiteY17305" fmla="*/ 2463105 h 6812607"/>
              <a:gd name="connsiteX17306" fmla="*/ 5305722 w 6682383"/>
              <a:gd name="connsiteY17306" fmla="*/ 2463105 h 6812607"/>
              <a:gd name="connsiteX17307" fmla="*/ 5298281 w 6682383"/>
              <a:gd name="connsiteY17307" fmla="*/ 2466826 h 6812607"/>
              <a:gd name="connsiteX17308" fmla="*/ 5287119 w 6682383"/>
              <a:gd name="connsiteY17308" fmla="*/ 2466826 h 6812607"/>
              <a:gd name="connsiteX17309" fmla="*/ 5283398 w 6682383"/>
              <a:gd name="connsiteY17309" fmla="*/ 2466826 h 6812607"/>
              <a:gd name="connsiteX17310" fmla="*/ 5223867 w 6682383"/>
              <a:gd name="connsiteY17310" fmla="*/ 2466826 h 6812607"/>
              <a:gd name="connsiteX17311" fmla="*/ 5194101 w 6682383"/>
              <a:gd name="connsiteY17311" fmla="*/ 2466826 h 6812607"/>
              <a:gd name="connsiteX17312" fmla="*/ 5186660 w 6682383"/>
              <a:gd name="connsiteY17312" fmla="*/ 2470547 h 6812607"/>
              <a:gd name="connsiteX17313" fmla="*/ 5179218 w 6682383"/>
              <a:gd name="connsiteY17313" fmla="*/ 2459385 h 6812607"/>
              <a:gd name="connsiteX17314" fmla="*/ 5186660 w 6682383"/>
              <a:gd name="connsiteY17314" fmla="*/ 2459385 h 6812607"/>
              <a:gd name="connsiteX17315" fmla="*/ 5190381 w 6682383"/>
              <a:gd name="connsiteY17315" fmla="*/ 2466826 h 6812607"/>
              <a:gd name="connsiteX17316" fmla="*/ 5194101 w 6682383"/>
              <a:gd name="connsiteY17316" fmla="*/ 2459385 h 6812607"/>
              <a:gd name="connsiteX17317" fmla="*/ 5208984 w 6682383"/>
              <a:gd name="connsiteY17317" fmla="*/ 2451943 h 6812607"/>
              <a:gd name="connsiteX17318" fmla="*/ 5216426 w 6682383"/>
              <a:gd name="connsiteY17318" fmla="*/ 2451943 h 6812607"/>
              <a:gd name="connsiteX17319" fmla="*/ 5208984 w 6682383"/>
              <a:gd name="connsiteY17319" fmla="*/ 2448222 h 6812607"/>
              <a:gd name="connsiteX17320" fmla="*/ 5186660 w 6682383"/>
              <a:gd name="connsiteY17320" fmla="*/ 2444502 h 6812607"/>
              <a:gd name="connsiteX17321" fmla="*/ 5179218 w 6682383"/>
              <a:gd name="connsiteY17321" fmla="*/ 2440781 h 6812607"/>
              <a:gd name="connsiteX17322" fmla="*/ 5171777 w 6682383"/>
              <a:gd name="connsiteY17322" fmla="*/ 2437060 h 6812607"/>
              <a:gd name="connsiteX17323" fmla="*/ 5164336 w 6682383"/>
              <a:gd name="connsiteY17323" fmla="*/ 2444502 h 6812607"/>
              <a:gd name="connsiteX17324" fmla="*/ 5149453 w 6682383"/>
              <a:gd name="connsiteY17324" fmla="*/ 2437060 h 6812607"/>
              <a:gd name="connsiteX17325" fmla="*/ 5142011 w 6682383"/>
              <a:gd name="connsiteY17325" fmla="*/ 2429619 h 6812607"/>
              <a:gd name="connsiteX17326" fmla="*/ 5138291 w 6682383"/>
              <a:gd name="connsiteY17326" fmla="*/ 2437060 h 6812607"/>
              <a:gd name="connsiteX17327" fmla="*/ 5134570 w 6682383"/>
              <a:gd name="connsiteY17327" fmla="*/ 2433340 h 6812607"/>
              <a:gd name="connsiteX17328" fmla="*/ 5127129 w 6682383"/>
              <a:gd name="connsiteY17328" fmla="*/ 2429619 h 6812607"/>
              <a:gd name="connsiteX17329" fmla="*/ 5123408 w 6682383"/>
              <a:gd name="connsiteY17329" fmla="*/ 2429619 h 6812607"/>
              <a:gd name="connsiteX17330" fmla="*/ 5112246 w 6682383"/>
              <a:gd name="connsiteY17330" fmla="*/ 2429619 h 6812607"/>
              <a:gd name="connsiteX17331" fmla="*/ 5060156 w 6682383"/>
              <a:gd name="connsiteY17331" fmla="*/ 2422178 h 6812607"/>
              <a:gd name="connsiteX17332" fmla="*/ 5052715 w 6682383"/>
              <a:gd name="connsiteY17332" fmla="*/ 2422178 h 6812607"/>
              <a:gd name="connsiteX17333" fmla="*/ 5037832 w 6682383"/>
              <a:gd name="connsiteY17333" fmla="*/ 2422178 h 6812607"/>
              <a:gd name="connsiteX17334" fmla="*/ 5037832 w 6682383"/>
              <a:gd name="connsiteY17334" fmla="*/ 2418457 h 6812607"/>
              <a:gd name="connsiteX17335" fmla="*/ 5030390 w 6682383"/>
              <a:gd name="connsiteY17335" fmla="*/ 2414736 h 6812607"/>
              <a:gd name="connsiteX17336" fmla="*/ 5022949 w 6682383"/>
              <a:gd name="connsiteY17336" fmla="*/ 2422178 h 6812607"/>
              <a:gd name="connsiteX17337" fmla="*/ 5011787 w 6682383"/>
              <a:gd name="connsiteY17337" fmla="*/ 2418457 h 6812607"/>
              <a:gd name="connsiteX17338" fmla="*/ 5000625 w 6682383"/>
              <a:gd name="connsiteY17338" fmla="*/ 2414736 h 6812607"/>
              <a:gd name="connsiteX17339" fmla="*/ 4993183 w 6682383"/>
              <a:gd name="connsiteY17339" fmla="*/ 2414736 h 6812607"/>
              <a:gd name="connsiteX17340" fmla="*/ 4985742 w 6682383"/>
              <a:gd name="connsiteY17340" fmla="*/ 2429619 h 6812607"/>
              <a:gd name="connsiteX17341" fmla="*/ 4982021 w 6682383"/>
              <a:gd name="connsiteY17341" fmla="*/ 2437060 h 6812607"/>
              <a:gd name="connsiteX17342" fmla="*/ 4978301 w 6682383"/>
              <a:gd name="connsiteY17342" fmla="*/ 2429619 h 6812607"/>
              <a:gd name="connsiteX17343" fmla="*/ 4978301 w 6682383"/>
              <a:gd name="connsiteY17343" fmla="*/ 2418457 h 6812607"/>
              <a:gd name="connsiteX17344" fmla="*/ 4970859 w 6682383"/>
              <a:gd name="connsiteY17344" fmla="*/ 2414736 h 6812607"/>
              <a:gd name="connsiteX17345" fmla="*/ 4963418 w 6682383"/>
              <a:gd name="connsiteY17345" fmla="*/ 2407295 h 6812607"/>
              <a:gd name="connsiteX17346" fmla="*/ 4955976 w 6682383"/>
              <a:gd name="connsiteY17346" fmla="*/ 2414736 h 6812607"/>
              <a:gd name="connsiteX17347" fmla="*/ 4933652 w 6682383"/>
              <a:gd name="connsiteY17347" fmla="*/ 2414736 h 6812607"/>
              <a:gd name="connsiteX17348" fmla="*/ 4933652 w 6682383"/>
              <a:gd name="connsiteY17348" fmla="*/ 2429619 h 6812607"/>
              <a:gd name="connsiteX17349" fmla="*/ 4937373 w 6682383"/>
              <a:gd name="connsiteY17349" fmla="*/ 2433340 h 6812607"/>
              <a:gd name="connsiteX17350" fmla="*/ 4941093 w 6682383"/>
              <a:gd name="connsiteY17350" fmla="*/ 2437060 h 6812607"/>
              <a:gd name="connsiteX17351" fmla="*/ 4955976 w 6682383"/>
              <a:gd name="connsiteY17351" fmla="*/ 2444502 h 6812607"/>
              <a:gd name="connsiteX17352" fmla="*/ 4963418 w 6682383"/>
              <a:gd name="connsiteY17352" fmla="*/ 2437060 h 6812607"/>
              <a:gd name="connsiteX17353" fmla="*/ 4963418 w 6682383"/>
              <a:gd name="connsiteY17353" fmla="*/ 2429619 h 6812607"/>
              <a:gd name="connsiteX17354" fmla="*/ 4970859 w 6682383"/>
              <a:gd name="connsiteY17354" fmla="*/ 2429619 h 6812607"/>
              <a:gd name="connsiteX17355" fmla="*/ 4970859 w 6682383"/>
              <a:gd name="connsiteY17355" fmla="*/ 2448222 h 6812607"/>
              <a:gd name="connsiteX17356" fmla="*/ 4970859 w 6682383"/>
              <a:gd name="connsiteY17356" fmla="*/ 2466826 h 6812607"/>
              <a:gd name="connsiteX17357" fmla="*/ 4978301 w 6682383"/>
              <a:gd name="connsiteY17357" fmla="*/ 2466826 h 6812607"/>
              <a:gd name="connsiteX17358" fmla="*/ 4978301 w 6682383"/>
              <a:gd name="connsiteY17358" fmla="*/ 2463105 h 6812607"/>
              <a:gd name="connsiteX17359" fmla="*/ 4978301 w 6682383"/>
              <a:gd name="connsiteY17359" fmla="*/ 2455664 h 6812607"/>
              <a:gd name="connsiteX17360" fmla="*/ 4985742 w 6682383"/>
              <a:gd name="connsiteY17360" fmla="*/ 2451943 h 6812607"/>
              <a:gd name="connsiteX17361" fmla="*/ 4985742 w 6682383"/>
              <a:gd name="connsiteY17361" fmla="*/ 2463105 h 6812607"/>
              <a:gd name="connsiteX17362" fmla="*/ 4963418 w 6682383"/>
              <a:gd name="connsiteY17362" fmla="*/ 2481709 h 6812607"/>
              <a:gd name="connsiteX17363" fmla="*/ 4955976 w 6682383"/>
              <a:gd name="connsiteY17363" fmla="*/ 2481709 h 6812607"/>
              <a:gd name="connsiteX17364" fmla="*/ 4948535 w 6682383"/>
              <a:gd name="connsiteY17364" fmla="*/ 2481709 h 6812607"/>
              <a:gd name="connsiteX17365" fmla="*/ 4955976 w 6682383"/>
              <a:gd name="connsiteY17365" fmla="*/ 2489150 h 6812607"/>
              <a:gd name="connsiteX17366" fmla="*/ 4970859 w 6682383"/>
              <a:gd name="connsiteY17366" fmla="*/ 2511474 h 6812607"/>
              <a:gd name="connsiteX17367" fmla="*/ 4963418 w 6682383"/>
              <a:gd name="connsiteY17367" fmla="*/ 2515195 h 6812607"/>
              <a:gd name="connsiteX17368" fmla="*/ 4970859 w 6682383"/>
              <a:gd name="connsiteY17368" fmla="*/ 2518916 h 6812607"/>
              <a:gd name="connsiteX17369" fmla="*/ 5000625 w 6682383"/>
              <a:gd name="connsiteY17369" fmla="*/ 2533799 h 6812607"/>
              <a:gd name="connsiteX17370" fmla="*/ 4985742 w 6682383"/>
              <a:gd name="connsiteY17370" fmla="*/ 2541240 h 6812607"/>
              <a:gd name="connsiteX17371" fmla="*/ 4970859 w 6682383"/>
              <a:gd name="connsiteY17371" fmla="*/ 2541240 h 6812607"/>
              <a:gd name="connsiteX17372" fmla="*/ 4963418 w 6682383"/>
              <a:gd name="connsiteY17372" fmla="*/ 2548681 h 6812607"/>
              <a:gd name="connsiteX17373" fmla="*/ 4955976 w 6682383"/>
              <a:gd name="connsiteY17373" fmla="*/ 2556123 h 6812607"/>
              <a:gd name="connsiteX17374" fmla="*/ 4952256 w 6682383"/>
              <a:gd name="connsiteY17374" fmla="*/ 2541240 h 6812607"/>
              <a:gd name="connsiteX17375" fmla="*/ 4941093 w 6682383"/>
              <a:gd name="connsiteY17375" fmla="*/ 2533799 h 6812607"/>
              <a:gd name="connsiteX17376" fmla="*/ 4941093 w 6682383"/>
              <a:gd name="connsiteY17376" fmla="*/ 2541240 h 6812607"/>
              <a:gd name="connsiteX17377" fmla="*/ 4941093 w 6682383"/>
              <a:gd name="connsiteY17377" fmla="*/ 2548681 h 6812607"/>
              <a:gd name="connsiteX17378" fmla="*/ 4918769 w 6682383"/>
              <a:gd name="connsiteY17378" fmla="*/ 2552402 h 6812607"/>
              <a:gd name="connsiteX17379" fmla="*/ 4911328 w 6682383"/>
              <a:gd name="connsiteY17379" fmla="*/ 2556123 h 6812607"/>
              <a:gd name="connsiteX17380" fmla="*/ 4889004 w 6682383"/>
              <a:gd name="connsiteY17380" fmla="*/ 2548681 h 6812607"/>
              <a:gd name="connsiteX17381" fmla="*/ 4881562 w 6682383"/>
              <a:gd name="connsiteY17381" fmla="*/ 2556123 h 6812607"/>
              <a:gd name="connsiteX17382" fmla="*/ 4866679 w 6682383"/>
              <a:gd name="connsiteY17382" fmla="*/ 2556123 h 6812607"/>
              <a:gd name="connsiteX17383" fmla="*/ 4874121 w 6682383"/>
              <a:gd name="connsiteY17383" fmla="*/ 2552402 h 6812607"/>
              <a:gd name="connsiteX17384" fmla="*/ 4870400 w 6682383"/>
              <a:gd name="connsiteY17384" fmla="*/ 2548681 h 6812607"/>
              <a:gd name="connsiteX17385" fmla="*/ 4859238 w 6682383"/>
              <a:gd name="connsiteY17385" fmla="*/ 2548681 h 6812607"/>
              <a:gd name="connsiteX17386" fmla="*/ 4851797 w 6682383"/>
              <a:gd name="connsiteY17386" fmla="*/ 2541240 h 6812607"/>
              <a:gd name="connsiteX17387" fmla="*/ 4859238 w 6682383"/>
              <a:gd name="connsiteY17387" fmla="*/ 2541240 h 6812607"/>
              <a:gd name="connsiteX17388" fmla="*/ 4866679 w 6682383"/>
              <a:gd name="connsiteY17388" fmla="*/ 2533799 h 6812607"/>
              <a:gd name="connsiteX17389" fmla="*/ 4881562 w 6682383"/>
              <a:gd name="connsiteY17389" fmla="*/ 2526357 h 6812607"/>
              <a:gd name="connsiteX17390" fmla="*/ 4874121 w 6682383"/>
              <a:gd name="connsiteY17390" fmla="*/ 2518916 h 6812607"/>
              <a:gd name="connsiteX17391" fmla="*/ 4866679 w 6682383"/>
              <a:gd name="connsiteY17391" fmla="*/ 2518916 h 6812607"/>
              <a:gd name="connsiteX17392" fmla="*/ 4859238 w 6682383"/>
              <a:gd name="connsiteY17392" fmla="*/ 2526357 h 6812607"/>
              <a:gd name="connsiteX17393" fmla="*/ 4859238 w 6682383"/>
              <a:gd name="connsiteY17393" fmla="*/ 2533799 h 6812607"/>
              <a:gd name="connsiteX17394" fmla="*/ 4851797 w 6682383"/>
              <a:gd name="connsiteY17394" fmla="*/ 2533799 h 6812607"/>
              <a:gd name="connsiteX17395" fmla="*/ 4851797 w 6682383"/>
              <a:gd name="connsiteY17395" fmla="*/ 2526357 h 6812607"/>
              <a:gd name="connsiteX17396" fmla="*/ 4844355 w 6682383"/>
              <a:gd name="connsiteY17396" fmla="*/ 2518916 h 6812607"/>
              <a:gd name="connsiteX17397" fmla="*/ 4844355 w 6682383"/>
              <a:gd name="connsiteY17397" fmla="*/ 2511474 h 6812607"/>
              <a:gd name="connsiteX17398" fmla="*/ 4836914 w 6682383"/>
              <a:gd name="connsiteY17398" fmla="*/ 2504033 h 6812607"/>
              <a:gd name="connsiteX17399" fmla="*/ 4829472 w 6682383"/>
              <a:gd name="connsiteY17399" fmla="*/ 2504033 h 6812607"/>
              <a:gd name="connsiteX17400" fmla="*/ 4825752 w 6682383"/>
              <a:gd name="connsiteY17400" fmla="*/ 2504033 h 6812607"/>
              <a:gd name="connsiteX17401" fmla="*/ 4822031 w 6682383"/>
              <a:gd name="connsiteY17401" fmla="*/ 2496592 h 6812607"/>
              <a:gd name="connsiteX17402" fmla="*/ 4814590 w 6682383"/>
              <a:gd name="connsiteY17402" fmla="*/ 2500312 h 6812607"/>
              <a:gd name="connsiteX17403" fmla="*/ 4822031 w 6682383"/>
              <a:gd name="connsiteY17403" fmla="*/ 2511474 h 6812607"/>
              <a:gd name="connsiteX17404" fmla="*/ 4814590 w 6682383"/>
              <a:gd name="connsiteY17404" fmla="*/ 2526357 h 6812607"/>
              <a:gd name="connsiteX17405" fmla="*/ 4814590 w 6682383"/>
              <a:gd name="connsiteY17405" fmla="*/ 2541240 h 6812607"/>
              <a:gd name="connsiteX17406" fmla="*/ 4799707 w 6682383"/>
              <a:gd name="connsiteY17406" fmla="*/ 2533799 h 6812607"/>
              <a:gd name="connsiteX17407" fmla="*/ 4799707 w 6682383"/>
              <a:gd name="connsiteY17407" fmla="*/ 2518916 h 6812607"/>
              <a:gd name="connsiteX17408" fmla="*/ 4807148 w 6682383"/>
              <a:gd name="connsiteY17408" fmla="*/ 2518916 h 6812607"/>
              <a:gd name="connsiteX17409" fmla="*/ 4807148 w 6682383"/>
              <a:gd name="connsiteY17409" fmla="*/ 2511474 h 6812607"/>
              <a:gd name="connsiteX17410" fmla="*/ 4799707 w 6682383"/>
              <a:gd name="connsiteY17410" fmla="*/ 2511474 h 6812607"/>
              <a:gd name="connsiteX17411" fmla="*/ 4799707 w 6682383"/>
              <a:gd name="connsiteY17411" fmla="*/ 2504033 h 6812607"/>
              <a:gd name="connsiteX17412" fmla="*/ 4769941 w 6682383"/>
              <a:gd name="connsiteY17412" fmla="*/ 2504033 h 6812607"/>
              <a:gd name="connsiteX17413" fmla="*/ 4769941 w 6682383"/>
              <a:gd name="connsiteY17413" fmla="*/ 2518916 h 6812607"/>
              <a:gd name="connsiteX17414" fmla="*/ 4777383 w 6682383"/>
              <a:gd name="connsiteY17414" fmla="*/ 2522636 h 6812607"/>
              <a:gd name="connsiteX17415" fmla="*/ 4769941 w 6682383"/>
              <a:gd name="connsiteY17415" fmla="*/ 2526357 h 6812607"/>
              <a:gd name="connsiteX17416" fmla="*/ 4777383 w 6682383"/>
              <a:gd name="connsiteY17416" fmla="*/ 2541240 h 6812607"/>
              <a:gd name="connsiteX17417" fmla="*/ 4784824 w 6682383"/>
              <a:gd name="connsiteY17417" fmla="*/ 2541240 h 6812607"/>
              <a:gd name="connsiteX17418" fmla="*/ 4799707 w 6682383"/>
              <a:gd name="connsiteY17418" fmla="*/ 2548681 h 6812607"/>
              <a:gd name="connsiteX17419" fmla="*/ 4814590 w 6682383"/>
              <a:gd name="connsiteY17419" fmla="*/ 2548681 h 6812607"/>
              <a:gd name="connsiteX17420" fmla="*/ 4844355 w 6682383"/>
              <a:gd name="connsiteY17420" fmla="*/ 2548681 h 6812607"/>
              <a:gd name="connsiteX17421" fmla="*/ 4859238 w 6682383"/>
              <a:gd name="connsiteY17421" fmla="*/ 2556123 h 6812607"/>
              <a:gd name="connsiteX17422" fmla="*/ 4881562 w 6682383"/>
              <a:gd name="connsiteY17422" fmla="*/ 2571006 h 6812607"/>
              <a:gd name="connsiteX17423" fmla="*/ 4900166 w 6682383"/>
              <a:gd name="connsiteY17423" fmla="*/ 2571006 h 6812607"/>
              <a:gd name="connsiteX17424" fmla="*/ 4907607 w 6682383"/>
              <a:gd name="connsiteY17424" fmla="*/ 2574726 h 6812607"/>
              <a:gd name="connsiteX17425" fmla="*/ 4915049 w 6682383"/>
              <a:gd name="connsiteY17425" fmla="*/ 2578447 h 6812607"/>
              <a:gd name="connsiteX17426" fmla="*/ 4922490 w 6682383"/>
              <a:gd name="connsiteY17426" fmla="*/ 2585888 h 6812607"/>
              <a:gd name="connsiteX17427" fmla="*/ 4933652 w 6682383"/>
              <a:gd name="connsiteY17427" fmla="*/ 2582168 h 6812607"/>
              <a:gd name="connsiteX17428" fmla="*/ 4944814 w 6682383"/>
              <a:gd name="connsiteY17428" fmla="*/ 2585888 h 6812607"/>
              <a:gd name="connsiteX17429" fmla="*/ 4970859 w 6682383"/>
              <a:gd name="connsiteY17429" fmla="*/ 2593330 h 6812607"/>
              <a:gd name="connsiteX17430" fmla="*/ 5008066 w 6682383"/>
              <a:gd name="connsiteY17430" fmla="*/ 2593330 h 6812607"/>
              <a:gd name="connsiteX17431" fmla="*/ 5019228 w 6682383"/>
              <a:gd name="connsiteY17431" fmla="*/ 2593330 h 6812607"/>
              <a:gd name="connsiteX17432" fmla="*/ 5022949 w 6682383"/>
              <a:gd name="connsiteY17432" fmla="*/ 2593330 h 6812607"/>
              <a:gd name="connsiteX17433" fmla="*/ 5022949 w 6682383"/>
              <a:gd name="connsiteY17433" fmla="*/ 2585888 h 6812607"/>
              <a:gd name="connsiteX17434" fmla="*/ 5034111 w 6682383"/>
              <a:gd name="connsiteY17434" fmla="*/ 2578447 h 6812607"/>
              <a:gd name="connsiteX17435" fmla="*/ 5037832 w 6682383"/>
              <a:gd name="connsiteY17435" fmla="*/ 2578447 h 6812607"/>
              <a:gd name="connsiteX17436" fmla="*/ 5052715 w 6682383"/>
              <a:gd name="connsiteY17436" fmla="*/ 2578447 h 6812607"/>
              <a:gd name="connsiteX17437" fmla="*/ 5067597 w 6682383"/>
              <a:gd name="connsiteY17437" fmla="*/ 2585888 h 6812607"/>
              <a:gd name="connsiteX17438" fmla="*/ 5082480 w 6682383"/>
              <a:gd name="connsiteY17438" fmla="*/ 2585888 h 6812607"/>
              <a:gd name="connsiteX17439" fmla="*/ 5093642 w 6682383"/>
              <a:gd name="connsiteY17439" fmla="*/ 2589609 h 6812607"/>
              <a:gd name="connsiteX17440" fmla="*/ 5108525 w 6682383"/>
              <a:gd name="connsiteY17440" fmla="*/ 2597051 h 6812607"/>
              <a:gd name="connsiteX17441" fmla="*/ 5112246 w 6682383"/>
              <a:gd name="connsiteY17441" fmla="*/ 2593330 h 6812607"/>
              <a:gd name="connsiteX17442" fmla="*/ 5097363 w 6682383"/>
              <a:gd name="connsiteY17442" fmla="*/ 2585888 h 6812607"/>
              <a:gd name="connsiteX17443" fmla="*/ 5045273 w 6682383"/>
              <a:gd name="connsiteY17443" fmla="*/ 2556123 h 6812607"/>
              <a:gd name="connsiteX17444" fmla="*/ 5045273 w 6682383"/>
              <a:gd name="connsiteY17444" fmla="*/ 2548681 h 6812607"/>
              <a:gd name="connsiteX17445" fmla="*/ 5037832 w 6682383"/>
              <a:gd name="connsiteY17445" fmla="*/ 2548681 h 6812607"/>
              <a:gd name="connsiteX17446" fmla="*/ 5030390 w 6682383"/>
              <a:gd name="connsiteY17446" fmla="*/ 2541240 h 6812607"/>
              <a:gd name="connsiteX17447" fmla="*/ 5030390 w 6682383"/>
              <a:gd name="connsiteY17447" fmla="*/ 2548681 h 6812607"/>
              <a:gd name="connsiteX17448" fmla="*/ 5026670 w 6682383"/>
              <a:gd name="connsiteY17448" fmla="*/ 2556123 h 6812607"/>
              <a:gd name="connsiteX17449" fmla="*/ 5015508 w 6682383"/>
              <a:gd name="connsiteY17449" fmla="*/ 2556123 h 6812607"/>
              <a:gd name="connsiteX17450" fmla="*/ 5015508 w 6682383"/>
              <a:gd name="connsiteY17450" fmla="*/ 2548681 h 6812607"/>
              <a:gd name="connsiteX17451" fmla="*/ 5022949 w 6682383"/>
              <a:gd name="connsiteY17451" fmla="*/ 2544961 h 6812607"/>
              <a:gd name="connsiteX17452" fmla="*/ 5019228 w 6682383"/>
              <a:gd name="connsiteY17452" fmla="*/ 2541240 h 6812607"/>
              <a:gd name="connsiteX17453" fmla="*/ 5008066 w 6682383"/>
              <a:gd name="connsiteY17453" fmla="*/ 2541240 h 6812607"/>
              <a:gd name="connsiteX17454" fmla="*/ 5015508 w 6682383"/>
              <a:gd name="connsiteY17454" fmla="*/ 2533799 h 6812607"/>
              <a:gd name="connsiteX17455" fmla="*/ 5022949 w 6682383"/>
              <a:gd name="connsiteY17455" fmla="*/ 2533799 h 6812607"/>
              <a:gd name="connsiteX17456" fmla="*/ 5022949 w 6682383"/>
              <a:gd name="connsiteY17456" fmla="*/ 2526357 h 6812607"/>
              <a:gd name="connsiteX17457" fmla="*/ 5008066 w 6682383"/>
              <a:gd name="connsiteY17457" fmla="*/ 2511474 h 6812607"/>
              <a:gd name="connsiteX17458" fmla="*/ 4996904 w 6682383"/>
              <a:gd name="connsiteY17458" fmla="*/ 2515195 h 6812607"/>
              <a:gd name="connsiteX17459" fmla="*/ 4985742 w 6682383"/>
              <a:gd name="connsiteY17459" fmla="*/ 2511474 h 6812607"/>
              <a:gd name="connsiteX17460" fmla="*/ 5008066 w 6682383"/>
              <a:gd name="connsiteY17460" fmla="*/ 2504033 h 6812607"/>
              <a:gd name="connsiteX17461" fmla="*/ 5030390 w 6682383"/>
              <a:gd name="connsiteY17461" fmla="*/ 2496592 h 6812607"/>
              <a:gd name="connsiteX17462" fmla="*/ 5030390 w 6682383"/>
              <a:gd name="connsiteY17462" fmla="*/ 2489150 h 6812607"/>
              <a:gd name="connsiteX17463" fmla="*/ 5037832 w 6682383"/>
              <a:gd name="connsiteY17463" fmla="*/ 2489150 h 6812607"/>
              <a:gd name="connsiteX17464" fmla="*/ 5041552 w 6682383"/>
              <a:gd name="connsiteY17464" fmla="*/ 2489150 h 6812607"/>
              <a:gd name="connsiteX17465" fmla="*/ 5052715 w 6682383"/>
              <a:gd name="connsiteY17465" fmla="*/ 2496592 h 6812607"/>
              <a:gd name="connsiteX17466" fmla="*/ 5067597 w 6682383"/>
              <a:gd name="connsiteY17466" fmla="*/ 2504033 h 6812607"/>
              <a:gd name="connsiteX17467" fmla="*/ 5082480 w 6682383"/>
              <a:gd name="connsiteY17467" fmla="*/ 2511474 h 6812607"/>
              <a:gd name="connsiteX17468" fmla="*/ 5067597 w 6682383"/>
              <a:gd name="connsiteY17468" fmla="*/ 2522636 h 6812607"/>
              <a:gd name="connsiteX17469" fmla="*/ 5052715 w 6682383"/>
              <a:gd name="connsiteY17469" fmla="*/ 2533799 h 6812607"/>
              <a:gd name="connsiteX17470" fmla="*/ 5060156 w 6682383"/>
              <a:gd name="connsiteY17470" fmla="*/ 2541240 h 6812607"/>
              <a:gd name="connsiteX17471" fmla="*/ 5067597 w 6682383"/>
              <a:gd name="connsiteY17471" fmla="*/ 2533799 h 6812607"/>
              <a:gd name="connsiteX17472" fmla="*/ 5082480 w 6682383"/>
              <a:gd name="connsiteY17472" fmla="*/ 2541240 h 6812607"/>
              <a:gd name="connsiteX17473" fmla="*/ 5093642 w 6682383"/>
              <a:gd name="connsiteY17473" fmla="*/ 2544961 h 6812607"/>
              <a:gd name="connsiteX17474" fmla="*/ 5108525 w 6682383"/>
              <a:gd name="connsiteY17474" fmla="*/ 2544961 h 6812607"/>
              <a:gd name="connsiteX17475" fmla="*/ 5112246 w 6682383"/>
              <a:gd name="connsiteY17475" fmla="*/ 2541240 h 6812607"/>
              <a:gd name="connsiteX17476" fmla="*/ 5119687 w 6682383"/>
              <a:gd name="connsiteY17476" fmla="*/ 2548681 h 6812607"/>
              <a:gd name="connsiteX17477" fmla="*/ 5127129 w 6682383"/>
              <a:gd name="connsiteY17477" fmla="*/ 2552402 h 6812607"/>
              <a:gd name="connsiteX17478" fmla="*/ 5123408 w 6682383"/>
              <a:gd name="connsiteY17478" fmla="*/ 2559844 h 6812607"/>
              <a:gd name="connsiteX17479" fmla="*/ 5097363 w 6682383"/>
              <a:gd name="connsiteY17479" fmla="*/ 2556123 h 6812607"/>
              <a:gd name="connsiteX17480" fmla="*/ 5067597 w 6682383"/>
              <a:gd name="connsiteY17480" fmla="*/ 2548681 h 6812607"/>
              <a:gd name="connsiteX17481" fmla="*/ 5071318 w 6682383"/>
              <a:gd name="connsiteY17481" fmla="*/ 2552402 h 6812607"/>
              <a:gd name="connsiteX17482" fmla="*/ 5082480 w 6682383"/>
              <a:gd name="connsiteY17482" fmla="*/ 2556123 h 6812607"/>
              <a:gd name="connsiteX17483" fmla="*/ 5071318 w 6682383"/>
              <a:gd name="connsiteY17483" fmla="*/ 2556123 h 6812607"/>
              <a:gd name="connsiteX17484" fmla="*/ 5060156 w 6682383"/>
              <a:gd name="connsiteY17484" fmla="*/ 2556123 h 6812607"/>
              <a:gd name="connsiteX17485" fmla="*/ 5052715 w 6682383"/>
              <a:gd name="connsiteY17485" fmla="*/ 2556123 h 6812607"/>
              <a:gd name="connsiteX17486" fmla="*/ 5089922 w 6682383"/>
              <a:gd name="connsiteY17486" fmla="*/ 2571006 h 6812607"/>
              <a:gd name="connsiteX17487" fmla="*/ 5089922 w 6682383"/>
              <a:gd name="connsiteY17487" fmla="*/ 2563564 h 6812607"/>
              <a:gd name="connsiteX17488" fmla="*/ 5104804 w 6682383"/>
              <a:gd name="connsiteY17488" fmla="*/ 2563564 h 6812607"/>
              <a:gd name="connsiteX17489" fmla="*/ 5104804 w 6682383"/>
              <a:gd name="connsiteY17489" fmla="*/ 2571006 h 6812607"/>
              <a:gd name="connsiteX17490" fmla="*/ 5104804 w 6682383"/>
              <a:gd name="connsiteY17490" fmla="*/ 2578447 h 6812607"/>
              <a:gd name="connsiteX17491" fmla="*/ 5115967 w 6682383"/>
              <a:gd name="connsiteY17491" fmla="*/ 2582168 h 6812607"/>
              <a:gd name="connsiteX17492" fmla="*/ 5119687 w 6682383"/>
              <a:gd name="connsiteY17492" fmla="*/ 2571006 h 6812607"/>
              <a:gd name="connsiteX17493" fmla="*/ 5127129 w 6682383"/>
              <a:gd name="connsiteY17493" fmla="*/ 2571006 h 6812607"/>
              <a:gd name="connsiteX17494" fmla="*/ 5142011 w 6682383"/>
              <a:gd name="connsiteY17494" fmla="*/ 2574726 h 6812607"/>
              <a:gd name="connsiteX17495" fmla="*/ 5149453 w 6682383"/>
              <a:gd name="connsiteY17495" fmla="*/ 2578447 h 6812607"/>
              <a:gd name="connsiteX17496" fmla="*/ 5156894 w 6682383"/>
              <a:gd name="connsiteY17496" fmla="*/ 2585888 h 6812607"/>
              <a:gd name="connsiteX17497" fmla="*/ 5149453 w 6682383"/>
              <a:gd name="connsiteY17497" fmla="*/ 2585888 h 6812607"/>
              <a:gd name="connsiteX17498" fmla="*/ 5142011 w 6682383"/>
              <a:gd name="connsiteY17498" fmla="*/ 2585888 h 6812607"/>
              <a:gd name="connsiteX17499" fmla="*/ 5149453 w 6682383"/>
              <a:gd name="connsiteY17499" fmla="*/ 2597051 h 6812607"/>
              <a:gd name="connsiteX17500" fmla="*/ 5160615 w 6682383"/>
              <a:gd name="connsiteY17500" fmla="*/ 2597051 h 6812607"/>
              <a:gd name="connsiteX17501" fmla="*/ 5171777 w 6682383"/>
              <a:gd name="connsiteY17501" fmla="*/ 2593330 h 6812607"/>
              <a:gd name="connsiteX17502" fmla="*/ 5182939 w 6682383"/>
              <a:gd name="connsiteY17502" fmla="*/ 2597051 h 6812607"/>
              <a:gd name="connsiteX17503" fmla="*/ 5186660 w 6682383"/>
              <a:gd name="connsiteY17503" fmla="*/ 2593330 h 6812607"/>
              <a:gd name="connsiteX17504" fmla="*/ 5179218 w 6682383"/>
              <a:gd name="connsiteY17504" fmla="*/ 2578447 h 6812607"/>
              <a:gd name="connsiteX17505" fmla="*/ 5171777 w 6682383"/>
              <a:gd name="connsiteY17505" fmla="*/ 2571006 h 6812607"/>
              <a:gd name="connsiteX17506" fmla="*/ 5186660 w 6682383"/>
              <a:gd name="connsiteY17506" fmla="*/ 2578447 h 6812607"/>
              <a:gd name="connsiteX17507" fmla="*/ 5194101 w 6682383"/>
              <a:gd name="connsiteY17507" fmla="*/ 2578447 h 6812607"/>
              <a:gd name="connsiteX17508" fmla="*/ 5208984 w 6682383"/>
              <a:gd name="connsiteY17508" fmla="*/ 2578447 h 6812607"/>
              <a:gd name="connsiteX17509" fmla="*/ 5223867 w 6682383"/>
              <a:gd name="connsiteY17509" fmla="*/ 2578447 h 6812607"/>
              <a:gd name="connsiteX17510" fmla="*/ 5231308 w 6682383"/>
              <a:gd name="connsiteY17510" fmla="*/ 2578447 h 6812607"/>
              <a:gd name="connsiteX17511" fmla="*/ 5231308 w 6682383"/>
              <a:gd name="connsiteY17511" fmla="*/ 2585888 h 6812607"/>
              <a:gd name="connsiteX17512" fmla="*/ 5261074 w 6682383"/>
              <a:gd name="connsiteY17512" fmla="*/ 2578447 h 6812607"/>
              <a:gd name="connsiteX17513" fmla="*/ 5268515 w 6682383"/>
              <a:gd name="connsiteY17513" fmla="*/ 2578447 h 6812607"/>
              <a:gd name="connsiteX17514" fmla="*/ 5272236 w 6682383"/>
              <a:gd name="connsiteY17514" fmla="*/ 2578447 h 6812607"/>
              <a:gd name="connsiteX17515" fmla="*/ 5275957 w 6682383"/>
              <a:gd name="connsiteY17515" fmla="*/ 2585888 h 6812607"/>
              <a:gd name="connsiteX17516" fmla="*/ 5283398 w 6682383"/>
              <a:gd name="connsiteY17516" fmla="*/ 2593330 h 6812607"/>
              <a:gd name="connsiteX17517" fmla="*/ 5283398 w 6682383"/>
              <a:gd name="connsiteY17517" fmla="*/ 2585888 h 6812607"/>
              <a:gd name="connsiteX17518" fmla="*/ 5287119 w 6682383"/>
              <a:gd name="connsiteY17518" fmla="*/ 2578447 h 6812607"/>
              <a:gd name="connsiteX17519" fmla="*/ 5290840 w 6682383"/>
              <a:gd name="connsiteY17519" fmla="*/ 2578447 h 6812607"/>
              <a:gd name="connsiteX17520" fmla="*/ 5305722 w 6682383"/>
              <a:gd name="connsiteY17520" fmla="*/ 2578447 h 6812607"/>
              <a:gd name="connsiteX17521" fmla="*/ 5342929 w 6682383"/>
              <a:gd name="connsiteY17521" fmla="*/ 2593330 h 6812607"/>
              <a:gd name="connsiteX17522" fmla="*/ 5350371 w 6682383"/>
              <a:gd name="connsiteY17522" fmla="*/ 2600771 h 6812607"/>
              <a:gd name="connsiteX17523" fmla="*/ 5361533 w 6682383"/>
              <a:gd name="connsiteY17523" fmla="*/ 2600771 h 6812607"/>
              <a:gd name="connsiteX17524" fmla="*/ 5387578 w 6682383"/>
              <a:gd name="connsiteY17524" fmla="*/ 2593330 h 6812607"/>
              <a:gd name="connsiteX17525" fmla="*/ 5398740 w 6682383"/>
              <a:gd name="connsiteY17525" fmla="*/ 2593330 h 6812607"/>
              <a:gd name="connsiteX17526" fmla="*/ 5402461 w 6682383"/>
              <a:gd name="connsiteY17526" fmla="*/ 2593330 h 6812607"/>
              <a:gd name="connsiteX17527" fmla="*/ 5424785 w 6682383"/>
              <a:gd name="connsiteY17527" fmla="*/ 2600771 h 6812607"/>
              <a:gd name="connsiteX17528" fmla="*/ 5439668 w 6682383"/>
              <a:gd name="connsiteY17528" fmla="*/ 2608213 h 6812607"/>
              <a:gd name="connsiteX17529" fmla="*/ 5439668 w 6682383"/>
              <a:gd name="connsiteY17529" fmla="*/ 2615654 h 6812607"/>
              <a:gd name="connsiteX17530" fmla="*/ 5447109 w 6682383"/>
              <a:gd name="connsiteY17530" fmla="*/ 2608213 h 6812607"/>
              <a:gd name="connsiteX17531" fmla="*/ 5454551 w 6682383"/>
              <a:gd name="connsiteY17531" fmla="*/ 2593330 h 6812607"/>
              <a:gd name="connsiteX17532" fmla="*/ 5469433 w 6682383"/>
              <a:gd name="connsiteY17532" fmla="*/ 2623096 h 6812607"/>
              <a:gd name="connsiteX17533" fmla="*/ 5476875 w 6682383"/>
              <a:gd name="connsiteY17533" fmla="*/ 2630537 h 6812607"/>
              <a:gd name="connsiteX17534" fmla="*/ 5476875 w 6682383"/>
              <a:gd name="connsiteY17534" fmla="*/ 2600771 h 6812607"/>
              <a:gd name="connsiteX17535" fmla="*/ 5476875 w 6682383"/>
              <a:gd name="connsiteY17535" fmla="*/ 2593330 h 6812607"/>
              <a:gd name="connsiteX17536" fmla="*/ 5488037 w 6682383"/>
              <a:gd name="connsiteY17536" fmla="*/ 2589609 h 6812607"/>
              <a:gd name="connsiteX17537" fmla="*/ 5499199 w 6682383"/>
              <a:gd name="connsiteY17537" fmla="*/ 2593330 h 6812607"/>
              <a:gd name="connsiteX17538" fmla="*/ 5528965 w 6682383"/>
              <a:gd name="connsiteY17538" fmla="*/ 2600771 h 6812607"/>
              <a:gd name="connsiteX17539" fmla="*/ 5543847 w 6682383"/>
              <a:gd name="connsiteY17539" fmla="*/ 2608213 h 6812607"/>
              <a:gd name="connsiteX17540" fmla="*/ 5566172 w 6682383"/>
              <a:gd name="connsiteY17540" fmla="*/ 2637978 h 6812607"/>
              <a:gd name="connsiteX17541" fmla="*/ 5566172 w 6682383"/>
              <a:gd name="connsiteY17541" fmla="*/ 2630537 h 6812607"/>
              <a:gd name="connsiteX17542" fmla="*/ 5566172 w 6682383"/>
              <a:gd name="connsiteY17542" fmla="*/ 2615654 h 6812607"/>
              <a:gd name="connsiteX17543" fmla="*/ 5566172 w 6682383"/>
              <a:gd name="connsiteY17543" fmla="*/ 2600771 h 6812607"/>
              <a:gd name="connsiteX17544" fmla="*/ 5562451 w 6682383"/>
              <a:gd name="connsiteY17544" fmla="*/ 2608213 h 6812607"/>
              <a:gd name="connsiteX17545" fmla="*/ 5551289 w 6682383"/>
              <a:gd name="connsiteY17545" fmla="*/ 2615654 h 6812607"/>
              <a:gd name="connsiteX17546" fmla="*/ 5551289 w 6682383"/>
              <a:gd name="connsiteY17546" fmla="*/ 2608213 h 6812607"/>
              <a:gd name="connsiteX17547" fmla="*/ 5573613 w 6682383"/>
              <a:gd name="connsiteY17547" fmla="*/ 2593330 h 6812607"/>
              <a:gd name="connsiteX17548" fmla="*/ 5573613 w 6682383"/>
              <a:gd name="connsiteY17548" fmla="*/ 2600771 h 6812607"/>
              <a:gd name="connsiteX17549" fmla="*/ 5595937 w 6682383"/>
              <a:gd name="connsiteY17549" fmla="*/ 2608213 h 6812607"/>
              <a:gd name="connsiteX17550" fmla="*/ 5595937 w 6682383"/>
              <a:gd name="connsiteY17550" fmla="*/ 2600771 h 6812607"/>
              <a:gd name="connsiteX17551" fmla="*/ 5588496 w 6682383"/>
              <a:gd name="connsiteY17551" fmla="*/ 2600771 h 6812607"/>
              <a:gd name="connsiteX17552" fmla="*/ 5595937 w 6682383"/>
              <a:gd name="connsiteY17552" fmla="*/ 2593330 h 6812607"/>
              <a:gd name="connsiteX17553" fmla="*/ 5588496 w 6682383"/>
              <a:gd name="connsiteY17553" fmla="*/ 2585888 h 6812607"/>
              <a:gd name="connsiteX17554" fmla="*/ 5577334 w 6682383"/>
              <a:gd name="connsiteY17554" fmla="*/ 2582168 h 6812607"/>
              <a:gd name="connsiteX17555" fmla="*/ 5573613 w 6682383"/>
              <a:gd name="connsiteY17555" fmla="*/ 2578447 h 6812607"/>
              <a:gd name="connsiteX17556" fmla="*/ 5558730 w 6682383"/>
              <a:gd name="connsiteY17556" fmla="*/ 2578447 h 6812607"/>
              <a:gd name="connsiteX17557" fmla="*/ 5566172 w 6682383"/>
              <a:gd name="connsiteY17557" fmla="*/ 2563564 h 6812607"/>
              <a:gd name="connsiteX17558" fmla="*/ 5558730 w 6682383"/>
              <a:gd name="connsiteY17558" fmla="*/ 2548681 h 6812607"/>
              <a:gd name="connsiteX17559" fmla="*/ 5551289 w 6682383"/>
              <a:gd name="connsiteY17559" fmla="*/ 2533799 h 6812607"/>
              <a:gd name="connsiteX17560" fmla="*/ 5588496 w 6682383"/>
              <a:gd name="connsiteY17560" fmla="*/ 2541240 h 6812607"/>
              <a:gd name="connsiteX17561" fmla="*/ 5581054 w 6682383"/>
              <a:gd name="connsiteY17561" fmla="*/ 2541240 h 6812607"/>
              <a:gd name="connsiteX17562" fmla="*/ 5573613 w 6682383"/>
              <a:gd name="connsiteY17562" fmla="*/ 2541240 h 6812607"/>
              <a:gd name="connsiteX17563" fmla="*/ 5573613 w 6682383"/>
              <a:gd name="connsiteY17563" fmla="*/ 2548681 h 6812607"/>
              <a:gd name="connsiteX17564" fmla="*/ 5581054 w 6682383"/>
              <a:gd name="connsiteY17564" fmla="*/ 2563564 h 6812607"/>
              <a:gd name="connsiteX17565" fmla="*/ 5595937 w 6682383"/>
              <a:gd name="connsiteY17565" fmla="*/ 2578447 h 6812607"/>
              <a:gd name="connsiteX17566" fmla="*/ 5610820 w 6682383"/>
              <a:gd name="connsiteY17566" fmla="*/ 2582168 h 6812607"/>
              <a:gd name="connsiteX17567" fmla="*/ 5618261 w 6682383"/>
              <a:gd name="connsiteY17567" fmla="*/ 2589609 h 6812607"/>
              <a:gd name="connsiteX17568" fmla="*/ 5640586 w 6682383"/>
              <a:gd name="connsiteY17568" fmla="*/ 2593330 h 6812607"/>
              <a:gd name="connsiteX17569" fmla="*/ 5662910 w 6682383"/>
              <a:gd name="connsiteY17569" fmla="*/ 2600771 h 6812607"/>
              <a:gd name="connsiteX17570" fmla="*/ 5677793 w 6682383"/>
              <a:gd name="connsiteY17570" fmla="*/ 2608213 h 6812607"/>
              <a:gd name="connsiteX17571" fmla="*/ 5685234 w 6682383"/>
              <a:gd name="connsiteY17571" fmla="*/ 2608213 h 6812607"/>
              <a:gd name="connsiteX17572" fmla="*/ 5722441 w 6682383"/>
              <a:gd name="connsiteY17572" fmla="*/ 2615654 h 6812607"/>
              <a:gd name="connsiteX17573" fmla="*/ 5744765 w 6682383"/>
              <a:gd name="connsiteY17573" fmla="*/ 2615654 h 6812607"/>
              <a:gd name="connsiteX17574" fmla="*/ 5767090 w 6682383"/>
              <a:gd name="connsiteY17574" fmla="*/ 2615654 h 6812607"/>
              <a:gd name="connsiteX17575" fmla="*/ 5796855 w 6682383"/>
              <a:gd name="connsiteY17575" fmla="*/ 2623096 h 6812607"/>
              <a:gd name="connsiteX17576" fmla="*/ 5800576 w 6682383"/>
              <a:gd name="connsiteY17576" fmla="*/ 2630537 h 6812607"/>
              <a:gd name="connsiteX17577" fmla="*/ 5804297 w 6682383"/>
              <a:gd name="connsiteY17577" fmla="*/ 2623096 h 6812607"/>
              <a:gd name="connsiteX17578" fmla="*/ 5819179 w 6682383"/>
              <a:gd name="connsiteY17578" fmla="*/ 2630537 h 6812607"/>
              <a:gd name="connsiteX17579" fmla="*/ 5841504 w 6682383"/>
              <a:gd name="connsiteY17579" fmla="*/ 2630537 h 6812607"/>
              <a:gd name="connsiteX17580" fmla="*/ 5878711 w 6682383"/>
              <a:gd name="connsiteY17580" fmla="*/ 2637978 h 6812607"/>
              <a:gd name="connsiteX17581" fmla="*/ 5893593 w 6682383"/>
              <a:gd name="connsiteY17581" fmla="*/ 2637978 h 6812607"/>
              <a:gd name="connsiteX17582" fmla="*/ 5915918 w 6682383"/>
              <a:gd name="connsiteY17582" fmla="*/ 2645420 h 6812607"/>
              <a:gd name="connsiteX17583" fmla="*/ 5923359 w 6682383"/>
              <a:gd name="connsiteY17583" fmla="*/ 2645420 h 6812607"/>
              <a:gd name="connsiteX17584" fmla="*/ 5930801 w 6682383"/>
              <a:gd name="connsiteY17584" fmla="*/ 2652861 h 6812607"/>
              <a:gd name="connsiteX17585" fmla="*/ 5945683 w 6682383"/>
              <a:gd name="connsiteY17585" fmla="*/ 2652861 h 6812607"/>
              <a:gd name="connsiteX17586" fmla="*/ 5968008 w 6682383"/>
              <a:gd name="connsiteY17586" fmla="*/ 2660303 h 6812607"/>
              <a:gd name="connsiteX17587" fmla="*/ 5953125 w 6682383"/>
              <a:gd name="connsiteY17587" fmla="*/ 2667744 h 6812607"/>
              <a:gd name="connsiteX17588" fmla="*/ 5934521 w 6682383"/>
              <a:gd name="connsiteY17588" fmla="*/ 2664023 h 6812607"/>
              <a:gd name="connsiteX17589" fmla="*/ 5919638 w 6682383"/>
              <a:gd name="connsiteY17589" fmla="*/ 2660303 h 6812607"/>
              <a:gd name="connsiteX17590" fmla="*/ 5908476 w 6682383"/>
              <a:gd name="connsiteY17590" fmla="*/ 2660303 h 6812607"/>
              <a:gd name="connsiteX17591" fmla="*/ 5901035 w 6682383"/>
              <a:gd name="connsiteY17591" fmla="*/ 2660303 h 6812607"/>
              <a:gd name="connsiteX17592" fmla="*/ 5893593 w 6682383"/>
              <a:gd name="connsiteY17592" fmla="*/ 2660303 h 6812607"/>
              <a:gd name="connsiteX17593" fmla="*/ 5863828 w 6682383"/>
              <a:gd name="connsiteY17593" fmla="*/ 2652861 h 6812607"/>
              <a:gd name="connsiteX17594" fmla="*/ 5856386 w 6682383"/>
              <a:gd name="connsiteY17594" fmla="*/ 2652861 h 6812607"/>
              <a:gd name="connsiteX17595" fmla="*/ 5841504 w 6682383"/>
              <a:gd name="connsiteY17595" fmla="*/ 2652861 h 6812607"/>
              <a:gd name="connsiteX17596" fmla="*/ 5830342 w 6682383"/>
              <a:gd name="connsiteY17596" fmla="*/ 2645420 h 6812607"/>
              <a:gd name="connsiteX17597" fmla="*/ 5819179 w 6682383"/>
              <a:gd name="connsiteY17597" fmla="*/ 2645420 h 6812607"/>
              <a:gd name="connsiteX17598" fmla="*/ 5804297 w 6682383"/>
              <a:gd name="connsiteY17598" fmla="*/ 2645420 h 6812607"/>
              <a:gd name="connsiteX17599" fmla="*/ 5789414 w 6682383"/>
              <a:gd name="connsiteY17599" fmla="*/ 2645420 h 6812607"/>
              <a:gd name="connsiteX17600" fmla="*/ 5781972 w 6682383"/>
              <a:gd name="connsiteY17600" fmla="*/ 2645420 h 6812607"/>
              <a:gd name="connsiteX17601" fmla="*/ 5774531 w 6682383"/>
              <a:gd name="connsiteY17601" fmla="*/ 2637978 h 6812607"/>
              <a:gd name="connsiteX17602" fmla="*/ 5759648 w 6682383"/>
              <a:gd name="connsiteY17602" fmla="*/ 2630537 h 6812607"/>
              <a:gd name="connsiteX17603" fmla="*/ 5741045 w 6682383"/>
              <a:gd name="connsiteY17603" fmla="*/ 2623096 h 6812607"/>
              <a:gd name="connsiteX17604" fmla="*/ 5722441 w 6682383"/>
              <a:gd name="connsiteY17604" fmla="*/ 2623096 h 6812607"/>
              <a:gd name="connsiteX17605" fmla="*/ 5700117 w 6682383"/>
              <a:gd name="connsiteY17605" fmla="*/ 2623096 h 6812607"/>
              <a:gd name="connsiteX17606" fmla="*/ 5692676 w 6682383"/>
              <a:gd name="connsiteY17606" fmla="*/ 2623096 h 6812607"/>
              <a:gd name="connsiteX17607" fmla="*/ 5692676 w 6682383"/>
              <a:gd name="connsiteY17607" fmla="*/ 2637978 h 6812607"/>
              <a:gd name="connsiteX17608" fmla="*/ 5685234 w 6682383"/>
              <a:gd name="connsiteY17608" fmla="*/ 2645420 h 6812607"/>
              <a:gd name="connsiteX17609" fmla="*/ 5662910 w 6682383"/>
              <a:gd name="connsiteY17609" fmla="*/ 2637978 h 6812607"/>
              <a:gd name="connsiteX17610" fmla="*/ 5625703 w 6682383"/>
              <a:gd name="connsiteY17610" fmla="*/ 2634258 h 6812607"/>
              <a:gd name="connsiteX17611" fmla="*/ 5618261 w 6682383"/>
              <a:gd name="connsiteY17611" fmla="*/ 2637978 h 6812607"/>
              <a:gd name="connsiteX17612" fmla="*/ 5595937 w 6682383"/>
              <a:gd name="connsiteY17612" fmla="*/ 2637978 h 6812607"/>
              <a:gd name="connsiteX17613" fmla="*/ 5595937 w 6682383"/>
              <a:gd name="connsiteY17613" fmla="*/ 2641699 h 6812607"/>
              <a:gd name="connsiteX17614" fmla="*/ 5592217 w 6682383"/>
              <a:gd name="connsiteY17614" fmla="*/ 2652861 h 6812607"/>
              <a:gd name="connsiteX17615" fmla="*/ 5584775 w 6682383"/>
              <a:gd name="connsiteY17615" fmla="*/ 2660303 h 6812607"/>
              <a:gd name="connsiteX17616" fmla="*/ 5573613 w 6682383"/>
              <a:gd name="connsiteY17616" fmla="*/ 2660303 h 6812607"/>
              <a:gd name="connsiteX17617" fmla="*/ 5558730 w 6682383"/>
              <a:gd name="connsiteY17617" fmla="*/ 2652861 h 6812607"/>
              <a:gd name="connsiteX17618" fmla="*/ 5551289 w 6682383"/>
              <a:gd name="connsiteY17618" fmla="*/ 2652861 h 6812607"/>
              <a:gd name="connsiteX17619" fmla="*/ 5543847 w 6682383"/>
              <a:gd name="connsiteY17619" fmla="*/ 2645420 h 6812607"/>
              <a:gd name="connsiteX17620" fmla="*/ 5543847 w 6682383"/>
              <a:gd name="connsiteY17620" fmla="*/ 2637978 h 6812607"/>
              <a:gd name="connsiteX17621" fmla="*/ 5532685 w 6682383"/>
              <a:gd name="connsiteY17621" fmla="*/ 2630537 h 6812607"/>
              <a:gd name="connsiteX17622" fmla="*/ 5536406 w 6682383"/>
              <a:gd name="connsiteY17622" fmla="*/ 2637978 h 6812607"/>
              <a:gd name="connsiteX17623" fmla="*/ 5528965 w 6682383"/>
              <a:gd name="connsiteY17623" fmla="*/ 2652861 h 6812607"/>
              <a:gd name="connsiteX17624" fmla="*/ 5525244 w 6682383"/>
              <a:gd name="connsiteY17624" fmla="*/ 2645420 h 6812607"/>
              <a:gd name="connsiteX17625" fmla="*/ 5517802 w 6682383"/>
              <a:gd name="connsiteY17625" fmla="*/ 2634258 h 6812607"/>
              <a:gd name="connsiteX17626" fmla="*/ 5506640 w 6682383"/>
              <a:gd name="connsiteY17626" fmla="*/ 2623096 h 6812607"/>
              <a:gd name="connsiteX17627" fmla="*/ 5499199 w 6682383"/>
              <a:gd name="connsiteY17627" fmla="*/ 2630537 h 6812607"/>
              <a:gd name="connsiteX17628" fmla="*/ 5506640 w 6682383"/>
              <a:gd name="connsiteY17628" fmla="*/ 2637978 h 6812607"/>
              <a:gd name="connsiteX17629" fmla="*/ 5514082 w 6682383"/>
              <a:gd name="connsiteY17629" fmla="*/ 2645420 h 6812607"/>
              <a:gd name="connsiteX17630" fmla="*/ 5506640 w 6682383"/>
              <a:gd name="connsiteY17630" fmla="*/ 2649140 h 6812607"/>
              <a:gd name="connsiteX17631" fmla="*/ 5514082 w 6682383"/>
              <a:gd name="connsiteY17631" fmla="*/ 2660303 h 6812607"/>
              <a:gd name="connsiteX17632" fmla="*/ 5517802 w 6682383"/>
              <a:gd name="connsiteY17632" fmla="*/ 2664023 h 6812607"/>
              <a:gd name="connsiteX17633" fmla="*/ 5532685 w 6682383"/>
              <a:gd name="connsiteY17633" fmla="*/ 2675185 h 6812607"/>
              <a:gd name="connsiteX17634" fmla="*/ 5543847 w 6682383"/>
              <a:gd name="connsiteY17634" fmla="*/ 2701231 h 6812607"/>
              <a:gd name="connsiteX17635" fmla="*/ 5536406 w 6682383"/>
              <a:gd name="connsiteY17635" fmla="*/ 2704951 h 6812607"/>
              <a:gd name="connsiteX17636" fmla="*/ 5528965 w 6682383"/>
              <a:gd name="connsiteY17636" fmla="*/ 2712392 h 6812607"/>
              <a:gd name="connsiteX17637" fmla="*/ 5536406 w 6682383"/>
              <a:gd name="connsiteY17637" fmla="*/ 2719834 h 6812607"/>
              <a:gd name="connsiteX17638" fmla="*/ 5521523 w 6682383"/>
              <a:gd name="connsiteY17638" fmla="*/ 2719834 h 6812607"/>
              <a:gd name="connsiteX17639" fmla="*/ 5506640 w 6682383"/>
              <a:gd name="connsiteY17639" fmla="*/ 2719834 h 6812607"/>
              <a:gd name="connsiteX17640" fmla="*/ 5484316 w 6682383"/>
              <a:gd name="connsiteY17640" fmla="*/ 2719834 h 6812607"/>
              <a:gd name="connsiteX17641" fmla="*/ 5480595 w 6682383"/>
              <a:gd name="connsiteY17641" fmla="*/ 2727275 h 6812607"/>
              <a:gd name="connsiteX17642" fmla="*/ 5476875 w 6682383"/>
              <a:gd name="connsiteY17642" fmla="*/ 2719834 h 6812607"/>
              <a:gd name="connsiteX17643" fmla="*/ 5447109 w 6682383"/>
              <a:gd name="connsiteY17643" fmla="*/ 2704951 h 6812607"/>
              <a:gd name="connsiteX17644" fmla="*/ 5432226 w 6682383"/>
              <a:gd name="connsiteY17644" fmla="*/ 2697510 h 6812607"/>
              <a:gd name="connsiteX17645" fmla="*/ 5432226 w 6682383"/>
              <a:gd name="connsiteY17645" fmla="*/ 2704951 h 6812607"/>
              <a:gd name="connsiteX17646" fmla="*/ 5447109 w 6682383"/>
              <a:gd name="connsiteY17646" fmla="*/ 2712392 h 6812607"/>
              <a:gd name="connsiteX17647" fmla="*/ 5461992 w 6682383"/>
              <a:gd name="connsiteY17647" fmla="*/ 2727275 h 6812607"/>
              <a:gd name="connsiteX17648" fmla="*/ 5469433 w 6682383"/>
              <a:gd name="connsiteY17648" fmla="*/ 2727275 h 6812607"/>
              <a:gd name="connsiteX17649" fmla="*/ 5469433 w 6682383"/>
              <a:gd name="connsiteY17649" fmla="*/ 2734717 h 6812607"/>
              <a:gd name="connsiteX17650" fmla="*/ 5469433 w 6682383"/>
              <a:gd name="connsiteY17650" fmla="*/ 2742158 h 6812607"/>
              <a:gd name="connsiteX17651" fmla="*/ 5476875 w 6682383"/>
              <a:gd name="connsiteY17651" fmla="*/ 2742158 h 6812607"/>
              <a:gd name="connsiteX17652" fmla="*/ 5491758 w 6682383"/>
              <a:gd name="connsiteY17652" fmla="*/ 2749599 h 6812607"/>
              <a:gd name="connsiteX17653" fmla="*/ 5502920 w 6682383"/>
              <a:gd name="connsiteY17653" fmla="*/ 2753320 h 6812607"/>
              <a:gd name="connsiteX17654" fmla="*/ 5521523 w 6682383"/>
              <a:gd name="connsiteY17654" fmla="*/ 2757041 h 6812607"/>
              <a:gd name="connsiteX17655" fmla="*/ 5551289 w 6682383"/>
              <a:gd name="connsiteY17655" fmla="*/ 2764482 h 6812607"/>
              <a:gd name="connsiteX17656" fmla="*/ 5573613 w 6682383"/>
              <a:gd name="connsiteY17656" fmla="*/ 2771924 h 6812607"/>
              <a:gd name="connsiteX17657" fmla="*/ 5581054 w 6682383"/>
              <a:gd name="connsiteY17657" fmla="*/ 2775644 h 6812607"/>
              <a:gd name="connsiteX17658" fmla="*/ 5595937 w 6682383"/>
              <a:gd name="connsiteY17658" fmla="*/ 2779366 h 6812607"/>
              <a:gd name="connsiteX17659" fmla="*/ 5610820 w 6682383"/>
              <a:gd name="connsiteY17659" fmla="*/ 2775644 h 6812607"/>
              <a:gd name="connsiteX17660" fmla="*/ 5625703 w 6682383"/>
              <a:gd name="connsiteY17660" fmla="*/ 2779366 h 6812607"/>
              <a:gd name="connsiteX17661" fmla="*/ 5648027 w 6682383"/>
              <a:gd name="connsiteY17661" fmla="*/ 2779366 h 6812607"/>
              <a:gd name="connsiteX17662" fmla="*/ 5662910 w 6682383"/>
              <a:gd name="connsiteY17662" fmla="*/ 2786807 h 6812607"/>
              <a:gd name="connsiteX17663" fmla="*/ 5681513 w 6682383"/>
              <a:gd name="connsiteY17663" fmla="*/ 2783086 h 6812607"/>
              <a:gd name="connsiteX17664" fmla="*/ 5700117 w 6682383"/>
              <a:gd name="connsiteY17664" fmla="*/ 2786807 h 6812607"/>
              <a:gd name="connsiteX17665" fmla="*/ 5744765 w 6682383"/>
              <a:gd name="connsiteY17665" fmla="*/ 2801689 h 6812607"/>
              <a:gd name="connsiteX17666" fmla="*/ 5759648 w 6682383"/>
              <a:gd name="connsiteY17666" fmla="*/ 2809131 h 6812607"/>
              <a:gd name="connsiteX17667" fmla="*/ 5781972 w 6682383"/>
              <a:gd name="connsiteY17667" fmla="*/ 2824013 h 6812607"/>
              <a:gd name="connsiteX17668" fmla="*/ 5796855 w 6682383"/>
              <a:gd name="connsiteY17668" fmla="*/ 2835176 h 6812607"/>
              <a:gd name="connsiteX17669" fmla="*/ 5804297 w 6682383"/>
              <a:gd name="connsiteY17669" fmla="*/ 2842617 h 6812607"/>
              <a:gd name="connsiteX17670" fmla="*/ 5804297 w 6682383"/>
              <a:gd name="connsiteY17670" fmla="*/ 2846338 h 6812607"/>
              <a:gd name="connsiteX17671" fmla="*/ 5819179 w 6682383"/>
              <a:gd name="connsiteY17671" fmla="*/ 2846338 h 6812607"/>
              <a:gd name="connsiteX17672" fmla="*/ 5826621 w 6682383"/>
              <a:gd name="connsiteY17672" fmla="*/ 2846338 h 6812607"/>
              <a:gd name="connsiteX17673" fmla="*/ 5834062 w 6682383"/>
              <a:gd name="connsiteY17673" fmla="*/ 2838896 h 6812607"/>
              <a:gd name="connsiteX17674" fmla="*/ 5845224 w 6682383"/>
              <a:gd name="connsiteY17674" fmla="*/ 2835176 h 6812607"/>
              <a:gd name="connsiteX17675" fmla="*/ 5852666 w 6682383"/>
              <a:gd name="connsiteY17675" fmla="*/ 2831455 h 6812607"/>
              <a:gd name="connsiteX17676" fmla="*/ 5863828 w 6682383"/>
              <a:gd name="connsiteY17676" fmla="*/ 2838896 h 6812607"/>
              <a:gd name="connsiteX17677" fmla="*/ 5863828 w 6682383"/>
              <a:gd name="connsiteY17677" fmla="*/ 2846338 h 6812607"/>
              <a:gd name="connsiteX17678" fmla="*/ 5856386 w 6682383"/>
              <a:gd name="connsiteY17678" fmla="*/ 2846338 h 6812607"/>
              <a:gd name="connsiteX17679" fmla="*/ 5845224 w 6682383"/>
              <a:gd name="connsiteY17679" fmla="*/ 2846338 h 6812607"/>
              <a:gd name="connsiteX17680" fmla="*/ 5834062 w 6682383"/>
              <a:gd name="connsiteY17680" fmla="*/ 2853779 h 6812607"/>
              <a:gd name="connsiteX17681" fmla="*/ 5834062 w 6682383"/>
              <a:gd name="connsiteY17681" fmla="*/ 2861220 h 6812607"/>
              <a:gd name="connsiteX17682" fmla="*/ 5834062 w 6682383"/>
              <a:gd name="connsiteY17682" fmla="*/ 2864942 h 6812607"/>
              <a:gd name="connsiteX17683" fmla="*/ 5841504 w 6682383"/>
              <a:gd name="connsiteY17683" fmla="*/ 2861220 h 6812607"/>
              <a:gd name="connsiteX17684" fmla="*/ 5845224 w 6682383"/>
              <a:gd name="connsiteY17684" fmla="*/ 2864942 h 6812607"/>
              <a:gd name="connsiteX17685" fmla="*/ 5863828 w 6682383"/>
              <a:gd name="connsiteY17685" fmla="*/ 2868662 h 6812607"/>
              <a:gd name="connsiteX17686" fmla="*/ 5871269 w 6682383"/>
              <a:gd name="connsiteY17686" fmla="*/ 2876103 h 6812607"/>
              <a:gd name="connsiteX17687" fmla="*/ 5856386 w 6682383"/>
              <a:gd name="connsiteY17687" fmla="*/ 2868662 h 6812607"/>
              <a:gd name="connsiteX17688" fmla="*/ 5848945 w 6682383"/>
              <a:gd name="connsiteY17688" fmla="*/ 2868662 h 6812607"/>
              <a:gd name="connsiteX17689" fmla="*/ 5848945 w 6682383"/>
              <a:gd name="connsiteY17689" fmla="*/ 2876103 h 6812607"/>
              <a:gd name="connsiteX17690" fmla="*/ 5841504 w 6682383"/>
              <a:gd name="connsiteY17690" fmla="*/ 2876103 h 6812607"/>
              <a:gd name="connsiteX17691" fmla="*/ 5848945 w 6682383"/>
              <a:gd name="connsiteY17691" fmla="*/ 2890986 h 6812607"/>
              <a:gd name="connsiteX17692" fmla="*/ 5856386 w 6682383"/>
              <a:gd name="connsiteY17692" fmla="*/ 2920752 h 6812607"/>
              <a:gd name="connsiteX17693" fmla="*/ 5848945 w 6682383"/>
              <a:gd name="connsiteY17693" fmla="*/ 2913310 h 6812607"/>
              <a:gd name="connsiteX17694" fmla="*/ 5848945 w 6682383"/>
              <a:gd name="connsiteY17694" fmla="*/ 2905869 h 6812607"/>
              <a:gd name="connsiteX17695" fmla="*/ 5841504 w 6682383"/>
              <a:gd name="connsiteY17695" fmla="*/ 2913310 h 6812607"/>
              <a:gd name="connsiteX17696" fmla="*/ 5834062 w 6682383"/>
              <a:gd name="connsiteY17696" fmla="*/ 2913310 h 6812607"/>
              <a:gd name="connsiteX17697" fmla="*/ 5822900 w 6682383"/>
              <a:gd name="connsiteY17697" fmla="*/ 2905869 h 6812607"/>
              <a:gd name="connsiteX17698" fmla="*/ 5811738 w 6682383"/>
              <a:gd name="connsiteY17698" fmla="*/ 2905869 h 6812607"/>
              <a:gd name="connsiteX17699" fmla="*/ 5826621 w 6682383"/>
              <a:gd name="connsiteY17699" fmla="*/ 2920752 h 6812607"/>
              <a:gd name="connsiteX17700" fmla="*/ 5841504 w 6682383"/>
              <a:gd name="connsiteY17700" fmla="*/ 2924472 h 6812607"/>
              <a:gd name="connsiteX17701" fmla="*/ 5848945 w 6682383"/>
              <a:gd name="connsiteY17701" fmla="*/ 2928193 h 6812607"/>
              <a:gd name="connsiteX17702" fmla="*/ 5852666 w 6682383"/>
              <a:gd name="connsiteY17702" fmla="*/ 2931914 h 6812607"/>
              <a:gd name="connsiteX17703" fmla="*/ 5863828 w 6682383"/>
              <a:gd name="connsiteY17703" fmla="*/ 2943076 h 6812607"/>
              <a:gd name="connsiteX17704" fmla="*/ 5893593 w 6682383"/>
              <a:gd name="connsiteY17704" fmla="*/ 2957959 h 6812607"/>
              <a:gd name="connsiteX17705" fmla="*/ 5912197 w 6682383"/>
              <a:gd name="connsiteY17705" fmla="*/ 2972842 h 6812607"/>
              <a:gd name="connsiteX17706" fmla="*/ 5915918 w 6682383"/>
              <a:gd name="connsiteY17706" fmla="*/ 2980283 h 6812607"/>
              <a:gd name="connsiteX17707" fmla="*/ 5923359 w 6682383"/>
              <a:gd name="connsiteY17707" fmla="*/ 2984004 h 6812607"/>
              <a:gd name="connsiteX17708" fmla="*/ 5938242 w 6682383"/>
              <a:gd name="connsiteY17708" fmla="*/ 2995166 h 6812607"/>
              <a:gd name="connsiteX17709" fmla="*/ 5945683 w 6682383"/>
              <a:gd name="connsiteY17709" fmla="*/ 2995166 h 6812607"/>
              <a:gd name="connsiteX17710" fmla="*/ 5953125 w 6682383"/>
              <a:gd name="connsiteY17710" fmla="*/ 3002607 h 6812607"/>
              <a:gd name="connsiteX17711" fmla="*/ 5975449 w 6682383"/>
              <a:gd name="connsiteY17711" fmla="*/ 3017490 h 6812607"/>
              <a:gd name="connsiteX17712" fmla="*/ 5982890 w 6682383"/>
              <a:gd name="connsiteY17712" fmla="*/ 3017490 h 6812607"/>
              <a:gd name="connsiteX17713" fmla="*/ 5990332 w 6682383"/>
              <a:gd name="connsiteY17713" fmla="*/ 3032373 h 6812607"/>
              <a:gd name="connsiteX17714" fmla="*/ 5997773 w 6682383"/>
              <a:gd name="connsiteY17714" fmla="*/ 3047256 h 6812607"/>
              <a:gd name="connsiteX17715" fmla="*/ 6012656 w 6682383"/>
              <a:gd name="connsiteY17715" fmla="*/ 3047256 h 6812607"/>
              <a:gd name="connsiteX17716" fmla="*/ 6027539 w 6682383"/>
              <a:gd name="connsiteY17716" fmla="*/ 3047256 h 6812607"/>
              <a:gd name="connsiteX17717" fmla="*/ 6042422 w 6682383"/>
              <a:gd name="connsiteY17717" fmla="*/ 3062138 h 6812607"/>
              <a:gd name="connsiteX17718" fmla="*/ 6079629 w 6682383"/>
              <a:gd name="connsiteY17718" fmla="*/ 3077021 h 6812607"/>
              <a:gd name="connsiteX17719" fmla="*/ 6116836 w 6682383"/>
              <a:gd name="connsiteY17719" fmla="*/ 3099345 h 6812607"/>
              <a:gd name="connsiteX17720" fmla="*/ 6101953 w 6682383"/>
              <a:gd name="connsiteY17720" fmla="*/ 3099345 h 6812607"/>
              <a:gd name="connsiteX17721" fmla="*/ 6072187 w 6682383"/>
              <a:gd name="connsiteY17721" fmla="*/ 3091905 h 6812607"/>
              <a:gd name="connsiteX17722" fmla="*/ 6083349 w 6682383"/>
              <a:gd name="connsiteY17722" fmla="*/ 3103066 h 6812607"/>
              <a:gd name="connsiteX17723" fmla="*/ 6094511 w 6682383"/>
              <a:gd name="connsiteY17723" fmla="*/ 3114228 h 6812607"/>
              <a:gd name="connsiteX17724" fmla="*/ 6087070 w 6682383"/>
              <a:gd name="connsiteY17724" fmla="*/ 3121670 h 6812607"/>
              <a:gd name="connsiteX17725" fmla="*/ 6079629 w 6682383"/>
              <a:gd name="connsiteY17725" fmla="*/ 3117949 h 6812607"/>
              <a:gd name="connsiteX17726" fmla="*/ 6064746 w 6682383"/>
              <a:gd name="connsiteY17726" fmla="*/ 3114228 h 6812607"/>
              <a:gd name="connsiteX17727" fmla="*/ 6042422 w 6682383"/>
              <a:gd name="connsiteY17727" fmla="*/ 3114228 h 6812607"/>
              <a:gd name="connsiteX17728" fmla="*/ 6064746 w 6682383"/>
              <a:gd name="connsiteY17728" fmla="*/ 3121670 h 6812607"/>
              <a:gd name="connsiteX17729" fmla="*/ 6079629 w 6682383"/>
              <a:gd name="connsiteY17729" fmla="*/ 3136553 h 6812607"/>
              <a:gd name="connsiteX17730" fmla="*/ 6079629 w 6682383"/>
              <a:gd name="connsiteY17730" fmla="*/ 3143994 h 6812607"/>
              <a:gd name="connsiteX17731" fmla="*/ 6072187 w 6682383"/>
              <a:gd name="connsiteY17731" fmla="*/ 3143994 h 6812607"/>
              <a:gd name="connsiteX17732" fmla="*/ 6090791 w 6682383"/>
              <a:gd name="connsiteY17732" fmla="*/ 3151435 h 6812607"/>
              <a:gd name="connsiteX17733" fmla="*/ 6109394 w 6682383"/>
              <a:gd name="connsiteY17733" fmla="*/ 3158877 h 6812607"/>
              <a:gd name="connsiteX17734" fmla="*/ 6101953 w 6682383"/>
              <a:gd name="connsiteY17734" fmla="*/ 3151435 h 6812607"/>
              <a:gd name="connsiteX17735" fmla="*/ 6109394 w 6682383"/>
              <a:gd name="connsiteY17735" fmla="*/ 3143994 h 6812607"/>
              <a:gd name="connsiteX17736" fmla="*/ 6127998 w 6682383"/>
              <a:gd name="connsiteY17736" fmla="*/ 3158877 h 6812607"/>
              <a:gd name="connsiteX17737" fmla="*/ 6131718 w 6682383"/>
              <a:gd name="connsiteY17737" fmla="*/ 3166318 h 6812607"/>
              <a:gd name="connsiteX17738" fmla="*/ 6146601 w 6682383"/>
              <a:gd name="connsiteY17738" fmla="*/ 3173760 h 6812607"/>
              <a:gd name="connsiteX17739" fmla="*/ 6157763 w 6682383"/>
              <a:gd name="connsiteY17739" fmla="*/ 3170039 h 6812607"/>
              <a:gd name="connsiteX17740" fmla="*/ 6154043 w 6682383"/>
              <a:gd name="connsiteY17740" fmla="*/ 3181201 h 6812607"/>
              <a:gd name="connsiteX17741" fmla="*/ 6139160 w 6682383"/>
              <a:gd name="connsiteY17741" fmla="*/ 3181201 h 6812607"/>
              <a:gd name="connsiteX17742" fmla="*/ 6087070 w 6682383"/>
              <a:gd name="connsiteY17742" fmla="*/ 3158877 h 6812607"/>
              <a:gd name="connsiteX17743" fmla="*/ 6057304 w 6682383"/>
              <a:gd name="connsiteY17743" fmla="*/ 3166318 h 6812607"/>
              <a:gd name="connsiteX17744" fmla="*/ 6079629 w 6682383"/>
              <a:gd name="connsiteY17744" fmla="*/ 3181201 h 6812607"/>
              <a:gd name="connsiteX17745" fmla="*/ 6109394 w 6682383"/>
              <a:gd name="connsiteY17745" fmla="*/ 3188642 h 6812607"/>
              <a:gd name="connsiteX17746" fmla="*/ 6116836 w 6682383"/>
              <a:gd name="connsiteY17746" fmla="*/ 3192363 h 6812607"/>
              <a:gd name="connsiteX17747" fmla="*/ 6116836 w 6682383"/>
              <a:gd name="connsiteY17747" fmla="*/ 3203525 h 6812607"/>
              <a:gd name="connsiteX17748" fmla="*/ 6087070 w 6682383"/>
              <a:gd name="connsiteY17748" fmla="*/ 3196084 h 6812607"/>
              <a:gd name="connsiteX17749" fmla="*/ 6098232 w 6682383"/>
              <a:gd name="connsiteY17749" fmla="*/ 3203525 h 6812607"/>
              <a:gd name="connsiteX17750" fmla="*/ 6113115 w 6682383"/>
              <a:gd name="connsiteY17750" fmla="*/ 3207246 h 6812607"/>
              <a:gd name="connsiteX17751" fmla="*/ 6116836 w 6682383"/>
              <a:gd name="connsiteY17751" fmla="*/ 3203525 h 6812607"/>
              <a:gd name="connsiteX17752" fmla="*/ 6131718 w 6682383"/>
              <a:gd name="connsiteY17752" fmla="*/ 3210967 h 6812607"/>
              <a:gd name="connsiteX17753" fmla="*/ 6131718 w 6682383"/>
              <a:gd name="connsiteY17753" fmla="*/ 3203525 h 6812607"/>
              <a:gd name="connsiteX17754" fmla="*/ 6154043 w 6682383"/>
              <a:gd name="connsiteY17754" fmla="*/ 3225849 h 6812607"/>
              <a:gd name="connsiteX17755" fmla="*/ 6168926 w 6682383"/>
              <a:gd name="connsiteY17755" fmla="*/ 3229570 h 6812607"/>
              <a:gd name="connsiteX17756" fmla="*/ 6161484 w 6682383"/>
              <a:gd name="connsiteY17756" fmla="*/ 3229570 h 6812607"/>
              <a:gd name="connsiteX17757" fmla="*/ 6154043 w 6682383"/>
              <a:gd name="connsiteY17757" fmla="*/ 3233291 h 6812607"/>
              <a:gd name="connsiteX17758" fmla="*/ 6161484 w 6682383"/>
              <a:gd name="connsiteY17758" fmla="*/ 3240732 h 6812607"/>
              <a:gd name="connsiteX17759" fmla="*/ 6183808 w 6682383"/>
              <a:gd name="connsiteY17759" fmla="*/ 3248174 h 6812607"/>
              <a:gd name="connsiteX17760" fmla="*/ 6198691 w 6682383"/>
              <a:gd name="connsiteY17760" fmla="*/ 3255615 h 6812607"/>
              <a:gd name="connsiteX17761" fmla="*/ 6209853 w 6682383"/>
              <a:gd name="connsiteY17761" fmla="*/ 3263056 h 6812607"/>
              <a:gd name="connsiteX17762" fmla="*/ 6213574 w 6682383"/>
              <a:gd name="connsiteY17762" fmla="*/ 3255615 h 6812607"/>
              <a:gd name="connsiteX17763" fmla="*/ 6221015 w 6682383"/>
              <a:gd name="connsiteY17763" fmla="*/ 3263056 h 6812607"/>
              <a:gd name="connsiteX17764" fmla="*/ 6221015 w 6682383"/>
              <a:gd name="connsiteY17764" fmla="*/ 3270498 h 6812607"/>
              <a:gd name="connsiteX17765" fmla="*/ 6221015 w 6682383"/>
              <a:gd name="connsiteY17765" fmla="*/ 3277939 h 6812607"/>
              <a:gd name="connsiteX17766" fmla="*/ 6217295 w 6682383"/>
              <a:gd name="connsiteY17766" fmla="*/ 3277939 h 6812607"/>
              <a:gd name="connsiteX17767" fmla="*/ 6213574 w 6682383"/>
              <a:gd name="connsiteY17767" fmla="*/ 3270498 h 6812607"/>
              <a:gd name="connsiteX17768" fmla="*/ 6191250 w 6682383"/>
              <a:gd name="connsiteY17768" fmla="*/ 3263056 h 6812607"/>
              <a:gd name="connsiteX17769" fmla="*/ 6168926 w 6682383"/>
              <a:gd name="connsiteY17769" fmla="*/ 3255615 h 6812607"/>
              <a:gd name="connsiteX17770" fmla="*/ 6161484 w 6682383"/>
              <a:gd name="connsiteY17770" fmla="*/ 3248174 h 6812607"/>
              <a:gd name="connsiteX17771" fmla="*/ 6146601 w 6682383"/>
              <a:gd name="connsiteY17771" fmla="*/ 3255615 h 6812607"/>
              <a:gd name="connsiteX17772" fmla="*/ 6139160 w 6682383"/>
              <a:gd name="connsiteY17772" fmla="*/ 3255615 h 6812607"/>
              <a:gd name="connsiteX17773" fmla="*/ 6116836 w 6682383"/>
              <a:gd name="connsiteY17773" fmla="*/ 3248174 h 6812607"/>
              <a:gd name="connsiteX17774" fmla="*/ 6090791 w 6682383"/>
              <a:gd name="connsiteY17774" fmla="*/ 3237011 h 6812607"/>
              <a:gd name="connsiteX17775" fmla="*/ 6072187 w 6682383"/>
              <a:gd name="connsiteY17775" fmla="*/ 3233291 h 6812607"/>
              <a:gd name="connsiteX17776" fmla="*/ 6049863 w 6682383"/>
              <a:gd name="connsiteY17776" fmla="*/ 3225849 h 6812607"/>
              <a:gd name="connsiteX17777" fmla="*/ 6042422 w 6682383"/>
              <a:gd name="connsiteY17777" fmla="*/ 3233291 h 6812607"/>
              <a:gd name="connsiteX17778" fmla="*/ 6038701 w 6682383"/>
              <a:gd name="connsiteY17778" fmla="*/ 3240732 h 6812607"/>
              <a:gd name="connsiteX17779" fmla="*/ 6049863 w 6682383"/>
              <a:gd name="connsiteY17779" fmla="*/ 3248174 h 6812607"/>
              <a:gd name="connsiteX17780" fmla="*/ 6087070 w 6682383"/>
              <a:gd name="connsiteY17780" fmla="*/ 3263056 h 6812607"/>
              <a:gd name="connsiteX17781" fmla="*/ 6101953 w 6682383"/>
              <a:gd name="connsiteY17781" fmla="*/ 3270498 h 6812607"/>
              <a:gd name="connsiteX17782" fmla="*/ 6116836 w 6682383"/>
              <a:gd name="connsiteY17782" fmla="*/ 3263056 h 6812607"/>
              <a:gd name="connsiteX17783" fmla="*/ 6131718 w 6682383"/>
              <a:gd name="connsiteY17783" fmla="*/ 3270498 h 6812607"/>
              <a:gd name="connsiteX17784" fmla="*/ 6120556 w 6682383"/>
              <a:gd name="connsiteY17784" fmla="*/ 3274219 h 6812607"/>
              <a:gd name="connsiteX17785" fmla="*/ 6116836 w 6682383"/>
              <a:gd name="connsiteY17785" fmla="*/ 3277939 h 6812607"/>
              <a:gd name="connsiteX17786" fmla="*/ 6124277 w 6682383"/>
              <a:gd name="connsiteY17786" fmla="*/ 3285381 h 6812607"/>
              <a:gd name="connsiteX17787" fmla="*/ 6116836 w 6682383"/>
              <a:gd name="connsiteY17787" fmla="*/ 3285381 h 6812607"/>
              <a:gd name="connsiteX17788" fmla="*/ 6124277 w 6682383"/>
              <a:gd name="connsiteY17788" fmla="*/ 3300263 h 6812607"/>
              <a:gd name="connsiteX17789" fmla="*/ 6116836 w 6682383"/>
              <a:gd name="connsiteY17789" fmla="*/ 3307705 h 6812607"/>
              <a:gd name="connsiteX17790" fmla="*/ 6105674 w 6682383"/>
              <a:gd name="connsiteY17790" fmla="*/ 3303984 h 6812607"/>
              <a:gd name="connsiteX17791" fmla="*/ 6094511 w 6682383"/>
              <a:gd name="connsiteY17791" fmla="*/ 3307705 h 6812607"/>
              <a:gd name="connsiteX17792" fmla="*/ 6094511 w 6682383"/>
              <a:gd name="connsiteY17792" fmla="*/ 3315146 h 6812607"/>
              <a:gd name="connsiteX17793" fmla="*/ 6079629 w 6682383"/>
              <a:gd name="connsiteY17793" fmla="*/ 3322588 h 6812607"/>
              <a:gd name="connsiteX17794" fmla="*/ 6079629 w 6682383"/>
              <a:gd name="connsiteY17794" fmla="*/ 3315146 h 6812607"/>
              <a:gd name="connsiteX17795" fmla="*/ 6075908 w 6682383"/>
              <a:gd name="connsiteY17795" fmla="*/ 3307705 h 6812607"/>
              <a:gd name="connsiteX17796" fmla="*/ 6075908 w 6682383"/>
              <a:gd name="connsiteY17796" fmla="*/ 3315146 h 6812607"/>
              <a:gd name="connsiteX17797" fmla="*/ 6079629 w 6682383"/>
              <a:gd name="connsiteY17797" fmla="*/ 3322588 h 6812607"/>
              <a:gd name="connsiteX17798" fmla="*/ 6057304 w 6682383"/>
              <a:gd name="connsiteY17798" fmla="*/ 3315146 h 6812607"/>
              <a:gd name="connsiteX17799" fmla="*/ 6042422 w 6682383"/>
              <a:gd name="connsiteY17799" fmla="*/ 3315146 h 6812607"/>
              <a:gd name="connsiteX17800" fmla="*/ 6034980 w 6682383"/>
              <a:gd name="connsiteY17800" fmla="*/ 3315146 h 6812607"/>
              <a:gd name="connsiteX17801" fmla="*/ 6027539 w 6682383"/>
              <a:gd name="connsiteY17801" fmla="*/ 3322588 h 6812607"/>
              <a:gd name="connsiteX17802" fmla="*/ 6042422 w 6682383"/>
              <a:gd name="connsiteY17802" fmla="*/ 3330029 h 6812607"/>
              <a:gd name="connsiteX17803" fmla="*/ 6053584 w 6682383"/>
              <a:gd name="connsiteY17803" fmla="*/ 3341191 h 6812607"/>
              <a:gd name="connsiteX17804" fmla="*/ 6064746 w 6682383"/>
              <a:gd name="connsiteY17804" fmla="*/ 3344912 h 6812607"/>
              <a:gd name="connsiteX17805" fmla="*/ 6068467 w 6682383"/>
              <a:gd name="connsiteY17805" fmla="*/ 3352353 h 6812607"/>
              <a:gd name="connsiteX17806" fmla="*/ 6075908 w 6682383"/>
              <a:gd name="connsiteY17806" fmla="*/ 3359795 h 6812607"/>
              <a:gd name="connsiteX17807" fmla="*/ 6079629 w 6682383"/>
              <a:gd name="connsiteY17807" fmla="*/ 3352353 h 6812607"/>
              <a:gd name="connsiteX17808" fmla="*/ 6101953 w 6682383"/>
              <a:gd name="connsiteY17808" fmla="*/ 3352353 h 6812607"/>
              <a:gd name="connsiteX17809" fmla="*/ 6101953 w 6682383"/>
              <a:gd name="connsiteY17809" fmla="*/ 3367236 h 6812607"/>
              <a:gd name="connsiteX17810" fmla="*/ 6057304 w 6682383"/>
              <a:gd name="connsiteY17810" fmla="*/ 3367236 h 6812607"/>
              <a:gd name="connsiteX17811" fmla="*/ 6049863 w 6682383"/>
              <a:gd name="connsiteY17811" fmla="*/ 3359795 h 6812607"/>
              <a:gd name="connsiteX17812" fmla="*/ 6057304 w 6682383"/>
              <a:gd name="connsiteY17812" fmla="*/ 3374678 h 6812607"/>
              <a:gd name="connsiteX17813" fmla="*/ 6057304 w 6682383"/>
              <a:gd name="connsiteY17813" fmla="*/ 3389560 h 6812607"/>
              <a:gd name="connsiteX17814" fmla="*/ 6042422 w 6682383"/>
              <a:gd name="connsiteY17814" fmla="*/ 3374678 h 6812607"/>
              <a:gd name="connsiteX17815" fmla="*/ 6034980 w 6682383"/>
              <a:gd name="connsiteY17815" fmla="*/ 3359795 h 6812607"/>
              <a:gd name="connsiteX17816" fmla="*/ 6038701 w 6682383"/>
              <a:gd name="connsiteY17816" fmla="*/ 3374678 h 6812607"/>
              <a:gd name="connsiteX17817" fmla="*/ 6027539 w 6682383"/>
              <a:gd name="connsiteY17817" fmla="*/ 3378398 h 6812607"/>
              <a:gd name="connsiteX17818" fmla="*/ 6027539 w 6682383"/>
              <a:gd name="connsiteY17818" fmla="*/ 3374678 h 6812607"/>
              <a:gd name="connsiteX17819" fmla="*/ 6005215 w 6682383"/>
              <a:gd name="connsiteY17819" fmla="*/ 3367236 h 6812607"/>
              <a:gd name="connsiteX17820" fmla="*/ 5997773 w 6682383"/>
              <a:gd name="connsiteY17820" fmla="*/ 3359795 h 6812607"/>
              <a:gd name="connsiteX17821" fmla="*/ 5968008 w 6682383"/>
              <a:gd name="connsiteY17821" fmla="*/ 3352353 h 6812607"/>
              <a:gd name="connsiteX17822" fmla="*/ 5982890 w 6682383"/>
              <a:gd name="connsiteY17822" fmla="*/ 3374678 h 6812607"/>
              <a:gd name="connsiteX17823" fmla="*/ 5994052 w 6682383"/>
              <a:gd name="connsiteY17823" fmla="*/ 3374678 h 6812607"/>
              <a:gd name="connsiteX17824" fmla="*/ 5997773 w 6682383"/>
              <a:gd name="connsiteY17824" fmla="*/ 3382119 h 6812607"/>
              <a:gd name="connsiteX17825" fmla="*/ 6012656 w 6682383"/>
              <a:gd name="connsiteY17825" fmla="*/ 3382119 h 6812607"/>
              <a:gd name="connsiteX17826" fmla="*/ 6020097 w 6682383"/>
              <a:gd name="connsiteY17826" fmla="*/ 3385840 h 6812607"/>
              <a:gd name="connsiteX17827" fmla="*/ 6027539 w 6682383"/>
              <a:gd name="connsiteY17827" fmla="*/ 3389560 h 6812607"/>
              <a:gd name="connsiteX17828" fmla="*/ 6049863 w 6682383"/>
              <a:gd name="connsiteY17828" fmla="*/ 3397002 h 6812607"/>
              <a:gd name="connsiteX17829" fmla="*/ 6057304 w 6682383"/>
              <a:gd name="connsiteY17829" fmla="*/ 3400722 h 6812607"/>
              <a:gd name="connsiteX17830" fmla="*/ 6064746 w 6682383"/>
              <a:gd name="connsiteY17830" fmla="*/ 3404443 h 6812607"/>
              <a:gd name="connsiteX17831" fmla="*/ 6072187 w 6682383"/>
              <a:gd name="connsiteY17831" fmla="*/ 3404443 h 6812607"/>
              <a:gd name="connsiteX17832" fmla="*/ 6079629 w 6682383"/>
              <a:gd name="connsiteY17832" fmla="*/ 3404443 h 6812607"/>
              <a:gd name="connsiteX17833" fmla="*/ 6072187 w 6682383"/>
              <a:gd name="connsiteY17833" fmla="*/ 3411885 h 6812607"/>
              <a:gd name="connsiteX17834" fmla="*/ 6057304 w 6682383"/>
              <a:gd name="connsiteY17834" fmla="*/ 3411885 h 6812607"/>
              <a:gd name="connsiteX17835" fmla="*/ 6042422 w 6682383"/>
              <a:gd name="connsiteY17835" fmla="*/ 3411885 h 6812607"/>
              <a:gd name="connsiteX17836" fmla="*/ 6034980 w 6682383"/>
              <a:gd name="connsiteY17836" fmla="*/ 3411885 h 6812607"/>
              <a:gd name="connsiteX17837" fmla="*/ 6016377 w 6682383"/>
              <a:gd name="connsiteY17837" fmla="*/ 3404443 h 6812607"/>
              <a:gd name="connsiteX17838" fmla="*/ 6012656 w 6682383"/>
              <a:gd name="connsiteY17838" fmla="*/ 3404443 h 6812607"/>
              <a:gd name="connsiteX17839" fmla="*/ 5975449 w 6682383"/>
              <a:gd name="connsiteY17839" fmla="*/ 3393281 h 6812607"/>
              <a:gd name="connsiteX17840" fmla="*/ 5938242 w 6682383"/>
              <a:gd name="connsiteY17840" fmla="*/ 3389560 h 6812607"/>
              <a:gd name="connsiteX17841" fmla="*/ 5915918 w 6682383"/>
              <a:gd name="connsiteY17841" fmla="*/ 3389560 h 6812607"/>
              <a:gd name="connsiteX17842" fmla="*/ 5901035 w 6682383"/>
              <a:gd name="connsiteY17842" fmla="*/ 3389560 h 6812607"/>
              <a:gd name="connsiteX17843" fmla="*/ 5904756 w 6682383"/>
              <a:gd name="connsiteY17843" fmla="*/ 3393281 h 6812607"/>
              <a:gd name="connsiteX17844" fmla="*/ 5915918 w 6682383"/>
              <a:gd name="connsiteY17844" fmla="*/ 3397002 h 6812607"/>
              <a:gd name="connsiteX17845" fmla="*/ 5934521 w 6682383"/>
              <a:gd name="connsiteY17845" fmla="*/ 3411885 h 6812607"/>
              <a:gd name="connsiteX17846" fmla="*/ 5949404 w 6682383"/>
              <a:gd name="connsiteY17846" fmla="*/ 3419326 h 6812607"/>
              <a:gd name="connsiteX17847" fmla="*/ 5953125 w 6682383"/>
              <a:gd name="connsiteY17847" fmla="*/ 3419326 h 6812607"/>
              <a:gd name="connsiteX17848" fmla="*/ 5953125 w 6682383"/>
              <a:gd name="connsiteY17848" fmla="*/ 3426767 h 6812607"/>
              <a:gd name="connsiteX17849" fmla="*/ 5945683 w 6682383"/>
              <a:gd name="connsiteY17849" fmla="*/ 3426767 h 6812607"/>
              <a:gd name="connsiteX17850" fmla="*/ 5938242 w 6682383"/>
              <a:gd name="connsiteY17850" fmla="*/ 3419326 h 6812607"/>
              <a:gd name="connsiteX17851" fmla="*/ 5945683 w 6682383"/>
              <a:gd name="connsiteY17851" fmla="*/ 3441650 h 6812607"/>
              <a:gd name="connsiteX17852" fmla="*/ 5930801 w 6682383"/>
              <a:gd name="connsiteY17852" fmla="*/ 3441650 h 6812607"/>
              <a:gd name="connsiteX17853" fmla="*/ 5908476 w 6682383"/>
              <a:gd name="connsiteY17853" fmla="*/ 3441650 h 6812607"/>
              <a:gd name="connsiteX17854" fmla="*/ 5893593 w 6682383"/>
              <a:gd name="connsiteY17854" fmla="*/ 3441650 h 6812607"/>
              <a:gd name="connsiteX17855" fmla="*/ 5901035 w 6682383"/>
              <a:gd name="connsiteY17855" fmla="*/ 3434209 h 6812607"/>
              <a:gd name="connsiteX17856" fmla="*/ 5912197 w 6682383"/>
              <a:gd name="connsiteY17856" fmla="*/ 3430488 h 6812607"/>
              <a:gd name="connsiteX17857" fmla="*/ 5923359 w 6682383"/>
              <a:gd name="connsiteY17857" fmla="*/ 3419326 h 6812607"/>
              <a:gd name="connsiteX17858" fmla="*/ 5915918 w 6682383"/>
              <a:gd name="connsiteY17858" fmla="*/ 3419326 h 6812607"/>
              <a:gd name="connsiteX17859" fmla="*/ 5901035 w 6682383"/>
              <a:gd name="connsiteY17859" fmla="*/ 3426767 h 6812607"/>
              <a:gd name="connsiteX17860" fmla="*/ 5886152 w 6682383"/>
              <a:gd name="connsiteY17860" fmla="*/ 3419326 h 6812607"/>
              <a:gd name="connsiteX17861" fmla="*/ 5874990 w 6682383"/>
              <a:gd name="connsiteY17861" fmla="*/ 3419326 h 6812607"/>
              <a:gd name="connsiteX17862" fmla="*/ 5863828 w 6682383"/>
              <a:gd name="connsiteY17862" fmla="*/ 3419326 h 6812607"/>
              <a:gd name="connsiteX17863" fmla="*/ 5856386 w 6682383"/>
              <a:gd name="connsiteY17863" fmla="*/ 3419326 h 6812607"/>
              <a:gd name="connsiteX17864" fmla="*/ 5841504 w 6682383"/>
              <a:gd name="connsiteY17864" fmla="*/ 3419326 h 6812607"/>
              <a:gd name="connsiteX17865" fmla="*/ 5856386 w 6682383"/>
              <a:gd name="connsiteY17865" fmla="*/ 3411885 h 6812607"/>
              <a:gd name="connsiteX17866" fmla="*/ 5863828 w 6682383"/>
              <a:gd name="connsiteY17866" fmla="*/ 3411885 h 6812607"/>
              <a:gd name="connsiteX17867" fmla="*/ 5871269 w 6682383"/>
              <a:gd name="connsiteY17867" fmla="*/ 3404443 h 6812607"/>
              <a:gd name="connsiteX17868" fmla="*/ 5871269 w 6682383"/>
              <a:gd name="connsiteY17868" fmla="*/ 3389560 h 6812607"/>
              <a:gd name="connsiteX17869" fmla="*/ 5841504 w 6682383"/>
              <a:gd name="connsiteY17869" fmla="*/ 3397002 h 6812607"/>
              <a:gd name="connsiteX17870" fmla="*/ 5834062 w 6682383"/>
              <a:gd name="connsiteY17870" fmla="*/ 3389560 h 6812607"/>
              <a:gd name="connsiteX17871" fmla="*/ 5796855 w 6682383"/>
              <a:gd name="connsiteY17871" fmla="*/ 3367236 h 6812607"/>
              <a:gd name="connsiteX17872" fmla="*/ 5781972 w 6682383"/>
              <a:gd name="connsiteY17872" fmla="*/ 3367236 h 6812607"/>
              <a:gd name="connsiteX17873" fmla="*/ 5759648 w 6682383"/>
              <a:gd name="connsiteY17873" fmla="*/ 3367236 h 6812607"/>
              <a:gd name="connsiteX17874" fmla="*/ 5755927 w 6682383"/>
              <a:gd name="connsiteY17874" fmla="*/ 3374678 h 6812607"/>
              <a:gd name="connsiteX17875" fmla="*/ 5767090 w 6682383"/>
              <a:gd name="connsiteY17875" fmla="*/ 3389560 h 6812607"/>
              <a:gd name="connsiteX17876" fmla="*/ 5781972 w 6682383"/>
              <a:gd name="connsiteY17876" fmla="*/ 3389560 h 6812607"/>
              <a:gd name="connsiteX17877" fmla="*/ 5789414 w 6682383"/>
              <a:gd name="connsiteY17877" fmla="*/ 3397002 h 6812607"/>
              <a:gd name="connsiteX17878" fmla="*/ 5804297 w 6682383"/>
              <a:gd name="connsiteY17878" fmla="*/ 3397002 h 6812607"/>
              <a:gd name="connsiteX17879" fmla="*/ 5811738 w 6682383"/>
              <a:gd name="connsiteY17879" fmla="*/ 3397002 h 6812607"/>
              <a:gd name="connsiteX17880" fmla="*/ 5826621 w 6682383"/>
              <a:gd name="connsiteY17880" fmla="*/ 3404443 h 6812607"/>
              <a:gd name="connsiteX17881" fmla="*/ 5830342 w 6682383"/>
              <a:gd name="connsiteY17881" fmla="*/ 3408164 h 6812607"/>
              <a:gd name="connsiteX17882" fmla="*/ 5834062 w 6682383"/>
              <a:gd name="connsiteY17882" fmla="*/ 3411885 h 6812607"/>
              <a:gd name="connsiteX17883" fmla="*/ 5830342 w 6682383"/>
              <a:gd name="connsiteY17883" fmla="*/ 3419326 h 6812607"/>
              <a:gd name="connsiteX17884" fmla="*/ 5819179 w 6682383"/>
              <a:gd name="connsiteY17884" fmla="*/ 3411885 h 6812607"/>
              <a:gd name="connsiteX17885" fmla="*/ 5815459 w 6682383"/>
              <a:gd name="connsiteY17885" fmla="*/ 3408164 h 6812607"/>
              <a:gd name="connsiteX17886" fmla="*/ 5804297 w 6682383"/>
              <a:gd name="connsiteY17886" fmla="*/ 3404443 h 6812607"/>
              <a:gd name="connsiteX17887" fmla="*/ 5789414 w 6682383"/>
              <a:gd name="connsiteY17887" fmla="*/ 3404443 h 6812607"/>
              <a:gd name="connsiteX17888" fmla="*/ 5781972 w 6682383"/>
              <a:gd name="connsiteY17888" fmla="*/ 3404443 h 6812607"/>
              <a:gd name="connsiteX17889" fmla="*/ 5774531 w 6682383"/>
              <a:gd name="connsiteY17889" fmla="*/ 3404443 h 6812607"/>
              <a:gd name="connsiteX17890" fmla="*/ 5767090 w 6682383"/>
              <a:gd name="connsiteY17890" fmla="*/ 3404443 h 6812607"/>
              <a:gd name="connsiteX17891" fmla="*/ 5759648 w 6682383"/>
              <a:gd name="connsiteY17891" fmla="*/ 3411885 h 6812607"/>
              <a:gd name="connsiteX17892" fmla="*/ 5752207 w 6682383"/>
              <a:gd name="connsiteY17892" fmla="*/ 3404443 h 6812607"/>
              <a:gd name="connsiteX17893" fmla="*/ 5759648 w 6682383"/>
              <a:gd name="connsiteY17893" fmla="*/ 3404443 h 6812607"/>
              <a:gd name="connsiteX17894" fmla="*/ 5692676 w 6682383"/>
              <a:gd name="connsiteY17894" fmla="*/ 3374678 h 6812607"/>
              <a:gd name="connsiteX17895" fmla="*/ 5685234 w 6682383"/>
              <a:gd name="connsiteY17895" fmla="*/ 3367236 h 6812607"/>
              <a:gd name="connsiteX17896" fmla="*/ 5677793 w 6682383"/>
              <a:gd name="connsiteY17896" fmla="*/ 3367236 h 6812607"/>
              <a:gd name="connsiteX17897" fmla="*/ 5670351 w 6682383"/>
              <a:gd name="connsiteY17897" fmla="*/ 3367236 h 6812607"/>
              <a:gd name="connsiteX17898" fmla="*/ 5655468 w 6682383"/>
              <a:gd name="connsiteY17898" fmla="*/ 3359795 h 6812607"/>
              <a:gd name="connsiteX17899" fmla="*/ 5648027 w 6682383"/>
              <a:gd name="connsiteY17899" fmla="*/ 3367236 h 6812607"/>
              <a:gd name="connsiteX17900" fmla="*/ 5648027 w 6682383"/>
              <a:gd name="connsiteY17900" fmla="*/ 3374678 h 6812607"/>
              <a:gd name="connsiteX17901" fmla="*/ 5659189 w 6682383"/>
              <a:gd name="connsiteY17901" fmla="*/ 3374678 h 6812607"/>
              <a:gd name="connsiteX17902" fmla="*/ 5662910 w 6682383"/>
              <a:gd name="connsiteY17902" fmla="*/ 3382119 h 6812607"/>
              <a:gd name="connsiteX17903" fmla="*/ 5670351 w 6682383"/>
              <a:gd name="connsiteY17903" fmla="*/ 3382119 h 6812607"/>
              <a:gd name="connsiteX17904" fmla="*/ 5700117 w 6682383"/>
              <a:gd name="connsiteY17904" fmla="*/ 3389560 h 6812607"/>
              <a:gd name="connsiteX17905" fmla="*/ 5700117 w 6682383"/>
              <a:gd name="connsiteY17905" fmla="*/ 3397002 h 6812607"/>
              <a:gd name="connsiteX17906" fmla="*/ 5722441 w 6682383"/>
              <a:gd name="connsiteY17906" fmla="*/ 3397002 h 6812607"/>
              <a:gd name="connsiteX17907" fmla="*/ 5737324 w 6682383"/>
              <a:gd name="connsiteY17907" fmla="*/ 3411885 h 6812607"/>
              <a:gd name="connsiteX17908" fmla="*/ 5729883 w 6682383"/>
              <a:gd name="connsiteY17908" fmla="*/ 3419326 h 6812607"/>
              <a:gd name="connsiteX17909" fmla="*/ 5718720 w 6682383"/>
              <a:gd name="connsiteY17909" fmla="*/ 3419326 h 6812607"/>
              <a:gd name="connsiteX17910" fmla="*/ 5715000 w 6682383"/>
              <a:gd name="connsiteY17910" fmla="*/ 3419326 h 6812607"/>
              <a:gd name="connsiteX17911" fmla="*/ 5707558 w 6682383"/>
              <a:gd name="connsiteY17911" fmla="*/ 3411885 h 6812607"/>
              <a:gd name="connsiteX17912" fmla="*/ 5700117 w 6682383"/>
              <a:gd name="connsiteY17912" fmla="*/ 3411885 h 6812607"/>
              <a:gd name="connsiteX17913" fmla="*/ 5692676 w 6682383"/>
              <a:gd name="connsiteY17913" fmla="*/ 3411885 h 6812607"/>
              <a:gd name="connsiteX17914" fmla="*/ 5685234 w 6682383"/>
              <a:gd name="connsiteY17914" fmla="*/ 3411885 h 6812607"/>
              <a:gd name="connsiteX17915" fmla="*/ 5670351 w 6682383"/>
              <a:gd name="connsiteY17915" fmla="*/ 3411885 h 6812607"/>
              <a:gd name="connsiteX17916" fmla="*/ 5670351 w 6682383"/>
              <a:gd name="connsiteY17916" fmla="*/ 3404443 h 6812607"/>
              <a:gd name="connsiteX17917" fmla="*/ 5662910 w 6682383"/>
              <a:gd name="connsiteY17917" fmla="*/ 3404443 h 6812607"/>
              <a:gd name="connsiteX17918" fmla="*/ 5662910 w 6682383"/>
              <a:gd name="connsiteY17918" fmla="*/ 3411885 h 6812607"/>
              <a:gd name="connsiteX17919" fmla="*/ 5662910 w 6682383"/>
              <a:gd name="connsiteY17919" fmla="*/ 3419326 h 6812607"/>
              <a:gd name="connsiteX17920" fmla="*/ 5655468 w 6682383"/>
              <a:gd name="connsiteY17920" fmla="*/ 3411885 h 6812607"/>
              <a:gd name="connsiteX17921" fmla="*/ 5648027 w 6682383"/>
              <a:gd name="connsiteY17921" fmla="*/ 3411885 h 6812607"/>
              <a:gd name="connsiteX17922" fmla="*/ 5640586 w 6682383"/>
              <a:gd name="connsiteY17922" fmla="*/ 3411885 h 6812607"/>
              <a:gd name="connsiteX17923" fmla="*/ 5636865 w 6682383"/>
              <a:gd name="connsiteY17923" fmla="*/ 3408164 h 6812607"/>
              <a:gd name="connsiteX17924" fmla="*/ 5633144 w 6682383"/>
              <a:gd name="connsiteY17924" fmla="*/ 3397002 h 6812607"/>
              <a:gd name="connsiteX17925" fmla="*/ 5618261 w 6682383"/>
              <a:gd name="connsiteY17925" fmla="*/ 3389560 h 6812607"/>
              <a:gd name="connsiteX17926" fmla="*/ 5610820 w 6682383"/>
              <a:gd name="connsiteY17926" fmla="*/ 3389560 h 6812607"/>
              <a:gd name="connsiteX17927" fmla="*/ 5610820 w 6682383"/>
              <a:gd name="connsiteY17927" fmla="*/ 3382119 h 6812607"/>
              <a:gd name="connsiteX17928" fmla="*/ 5603379 w 6682383"/>
              <a:gd name="connsiteY17928" fmla="*/ 3382119 h 6812607"/>
              <a:gd name="connsiteX17929" fmla="*/ 5581054 w 6682383"/>
              <a:gd name="connsiteY17929" fmla="*/ 3374678 h 6812607"/>
              <a:gd name="connsiteX17930" fmla="*/ 5566172 w 6682383"/>
              <a:gd name="connsiteY17930" fmla="*/ 3367236 h 6812607"/>
              <a:gd name="connsiteX17931" fmla="*/ 5566172 w 6682383"/>
              <a:gd name="connsiteY17931" fmla="*/ 3374678 h 6812607"/>
              <a:gd name="connsiteX17932" fmla="*/ 5551289 w 6682383"/>
              <a:gd name="connsiteY17932" fmla="*/ 3374678 h 6812607"/>
              <a:gd name="connsiteX17933" fmla="*/ 5536406 w 6682383"/>
              <a:gd name="connsiteY17933" fmla="*/ 3367236 h 6812607"/>
              <a:gd name="connsiteX17934" fmla="*/ 5528965 w 6682383"/>
              <a:gd name="connsiteY17934" fmla="*/ 3367236 h 6812607"/>
              <a:gd name="connsiteX17935" fmla="*/ 5499199 w 6682383"/>
              <a:gd name="connsiteY17935" fmla="*/ 3367236 h 6812607"/>
              <a:gd name="connsiteX17936" fmla="*/ 5476875 w 6682383"/>
              <a:gd name="connsiteY17936" fmla="*/ 3359795 h 6812607"/>
              <a:gd name="connsiteX17937" fmla="*/ 5469433 w 6682383"/>
              <a:gd name="connsiteY17937" fmla="*/ 3367236 h 6812607"/>
              <a:gd name="connsiteX17938" fmla="*/ 5469433 w 6682383"/>
              <a:gd name="connsiteY17938" fmla="*/ 3374678 h 6812607"/>
              <a:gd name="connsiteX17939" fmla="*/ 5484316 w 6682383"/>
              <a:gd name="connsiteY17939" fmla="*/ 3382119 h 6812607"/>
              <a:gd name="connsiteX17940" fmla="*/ 5521523 w 6682383"/>
              <a:gd name="connsiteY17940" fmla="*/ 3389560 h 6812607"/>
              <a:gd name="connsiteX17941" fmla="*/ 5543847 w 6682383"/>
              <a:gd name="connsiteY17941" fmla="*/ 3393281 h 6812607"/>
              <a:gd name="connsiteX17942" fmla="*/ 5558730 w 6682383"/>
              <a:gd name="connsiteY17942" fmla="*/ 3404443 h 6812607"/>
              <a:gd name="connsiteX17943" fmla="*/ 5566172 w 6682383"/>
              <a:gd name="connsiteY17943" fmla="*/ 3419326 h 6812607"/>
              <a:gd name="connsiteX17944" fmla="*/ 5566172 w 6682383"/>
              <a:gd name="connsiteY17944" fmla="*/ 3426767 h 6812607"/>
              <a:gd name="connsiteX17945" fmla="*/ 5581054 w 6682383"/>
              <a:gd name="connsiteY17945" fmla="*/ 3411885 h 6812607"/>
              <a:gd name="connsiteX17946" fmla="*/ 5595937 w 6682383"/>
              <a:gd name="connsiteY17946" fmla="*/ 3404443 h 6812607"/>
              <a:gd name="connsiteX17947" fmla="*/ 5618261 w 6682383"/>
              <a:gd name="connsiteY17947" fmla="*/ 3404443 h 6812607"/>
              <a:gd name="connsiteX17948" fmla="*/ 5640586 w 6682383"/>
              <a:gd name="connsiteY17948" fmla="*/ 3419326 h 6812607"/>
              <a:gd name="connsiteX17949" fmla="*/ 5662910 w 6682383"/>
              <a:gd name="connsiteY17949" fmla="*/ 3434209 h 6812607"/>
              <a:gd name="connsiteX17950" fmla="*/ 5670351 w 6682383"/>
              <a:gd name="connsiteY17950" fmla="*/ 3434209 h 6812607"/>
              <a:gd name="connsiteX17951" fmla="*/ 5700117 w 6682383"/>
              <a:gd name="connsiteY17951" fmla="*/ 3449092 h 6812607"/>
              <a:gd name="connsiteX17952" fmla="*/ 5692676 w 6682383"/>
              <a:gd name="connsiteY17952" fmla="*/ 3449092 h 6812607"/>
              <a:gd name="connsiteX17953" fmla="*/ 5677793 w 6682383"/>
              <a:gd name="connsiteY17953" fmla="*/ 3441650 h 6812607"/>
              <a:gd name="connsiteX17954" fmla="*/ 5674072 w 6682383"/>
              <a:gd name="connsiteY17954" fmla="*/ 3441650 h 6812607"/>
              <a:gd name="connsiteX17955" fmla="*/ 5662910 w 6682383"/>
              <a:gd name="connsiteY17955" fmla="*/ 3441650 h 6812607"/>
              <a:gd name="connsiteX17956" fmla="*/ 5655468 w 6682383"/>
              <a:gd name="connsiteY17956" fmla="*/ 3441650 h 6812607"/>
              <a:gd name="connsiteX17957" fmla="*/ 5662910 w 6682383"/>
              <a:gd name="connsiteY17957" fmla="*/ 3449092 h 6812607"/>
              <a:gd name="connsiteX17958" fmla="*/ 5685234 w 6682383"/>
              <a:gd name="connsiteY17958" fmla="*/ 3456533 h 6812607"/>
              <a:gd name="connsiteX17959" fmla="*/ 5715000 w 6682383"/>
              <a:gd name="connsiteY17959" fmla="*/ 3449092 h 6812607"/>
              <a:gd name="connsiteX17960" fmla="*/ 5722441 w 6682383"/>
              <a:gd name="connsiteY17960" fmla="*/ 3449092 h 6812607"/>
              <a:gd name="connsiteX17961" fmla="*/ 5729883 w 6682383"/>
              <a:gd name="connsiteY17961" fmla="*/ 3456533 h 6812607"/>
              <a:gd name="connsiteX17962" fmla="*/ 5744765 w 6682383"/>
              <a:gd name="connsiteY17962" fmla="*/ 3456533 h 6812607"/>
              <a:gd name="connsiteX17963" fmla="*/ 5826621 w 6682383"/>
              <a:gd name="connsiteY17963" fmla="*/ 3471416 h 6812607"/>
              <a:gd name="connsiteX17964" fmla="*/ 5856386 w 6682383"/>
              <a:gd name="connsiteY17964" fmla="*/ 3475136 h 6812607"/>
              <a:gd name="connsiteX17965" fmla="*/ 5871269 w 6682383"/>
              <a:gd name="connsiteY17965" fmla="*/ 3478857 h 6812607"/>
              <a:gd name="connsiteX17966" fmla="*/ 5878711 w 6682383"/>
              <a:gd name="connsiteY17966" fmla="*/ 3475136 h 6812607"/>
              <a:gd name="connsiteX17967" fmla="*/ 5871269 w 6682383"/>
              <a:gd name="connsiteY17967" fmla="*/ 3463974 h 6812607"/>
              <a:gd name="connsiteX17968" fmla="*/ 5878711 w 6682383"/>
              <a:gd name="connsiteY17968" fmla="*/ 3463974 h 6812607"/>
              <a:gd name="connsiteX17969" fmla="*/ 5886152 w 6682383"/>
              <a:gd name="connsiteY17969" fmla="*/ 3467695 h 6812607"/>
              <a:gd name="connsiteX17970" fmla="*/ 5908476 w 6682383"/>
              <a:gd name="connsiteY17970" fmla="*/ 3471416 h 6812607"/>
              <a:gd name="connsiteX17971" fmla="*/ 5930801 w 6682383"/>
              <a:gd name="connsiteY17971" fmla="*/ 3475136 h 6812607"/>
              <a:gd name="connsiteX17972" fmla="*/ 5938242 w 6682383"/>
              <a:gd name="connsiteY17972" fmla="*/ 3478857 h 6812607"/>
              <a:gd name="connsiteX17973" fmla="*/ 5945683 w 6682383"/>
              <a:gd name="connsiteY17973" fmla="*/ 3482578 h 6812607"/>
              <a:gd name="connsiteX17974" fmla="*/ 5953125 w 6682383"/>
              <a:gd name="connsiteY17974" fmla="*/ 3486299 h 6812607"/>
              <a:gd name="connsiteX17975" fmla="*/ 5945683 w 6682383"/>
              <a:gd name="connsiteY17975" fmla="*/ 3493740 h 6812607"/>
              <a:gd name="connsiteX17976" fmla="*/ 5953125 w 6682383"/>
              <a:gd name="connsiteY17976" fmla="*/ 3493740 h 6812607"/>
              <a:gd name="connsiteX17977" fmla="*/ 5960566 w 6682383"/>
              <a:gd name="connsiteY17977" fmla="*/ 3486299 h 6812607"/>
              <a:gd name="connsiteX17978" fmla="*/ 5964287 w 6682383"/>
              <a:gd name="connsiteY17978" fmla="*/ 3497461 h 6812607"/>
              <a:gd name="connsiteX17979" fmla="*/ 5975449 w 6682383"/>
              <a:gd name="connsiteY17979" fmla="*/ 3497461 h 6812607"/>
              <a:gd name="connsiteX17980" fmla="*/ 5982890 w 6682383"/>
              <a:gd name="connsiteY17980" fmla="*/ 3501181 h 6812607"/>
              <a:gd name="connsiteX17981" fmla="*/ 5986611 w 6682383"/>
              <a:gd name="connsiteY17981" fmla="*/ 3519785 h 6812607"/>
              <a:gd name="connsiteX17982" fmla="*/ 5990332 w 6682383"/>
              <a:gd name="connsiteY17982" fmla="*/ 3523506 h 6812607"/>
              <a:gd name="connsiteX17983" fmla="*/ 5997773 w 6682383"/>
              <a:gd name="connsiteY17983" fmla="*/ 3523506 h 6812607"/>
              <a:gd name="connsiteX17984" fmla="*/ 6012656 w 6682383"/>
              <a:gd name="connsiteY17984" fmla="*/ 3530947 h 6812607"/>
              <a:gd name="connsiteX17985" fmla="*/ 5990332 w 6682383"/>
              <a:gd name="connsiteY17985" fmla="*/ 3530947 h 6812607"/>
              <a:gd name="connsiteX17986" fmla="*/ 5982890 w 6682383"/>
              <a:gd name="connsiteY17986" fmla="*/ 3530947 h 6812607"/>
              <a:gd name="connsiteX17987" fmla="*/ 5990332 w 6682383"/>
              <a:gd name="connsiteY17987" fmla="*/ 3538388 h 6812607"/>
              <a:gd name="connsiteX17988" fmla="*/ 6005215 w 6682383"/>
              <a:gd name="connsiteY17988" fmla="*/ 3545830 h 6812607"/>
              <a:gd name="connsiteX17989" fmla="*/ 5990332 w 6682383"/>
              <a:gd name="connsiteY17989" fmla="*/ 3545830 h 6812607"/>
              <a:gd name="connsiteX17990" fmla="*/ 5975449 w 6682383"/>
              <a:gd name="connsiteY17990" fmla="*/ 3542109 h 6812607"/>
              <a:gd name="connsiteX17991" fmla="*/ 5968008 w 6682383"/>
              <a:gd name="connsiteY17991" fmla="*/ 3538388 h 6812607"/>
              <a:gd name="connsiteX17992" fmla="*/ 5971728 w 6682383"/>
              <a:gd name="connsiteY17992" fmla="*/ 3545830 h 6812607"/>
              <a:gd name="connsiteX17993" fmla="*/ 5968008 w 6682383"/>
              <a:gd name="connsiteY17993" fmla="*/ 3553271 h 6812607"/>
              <a:gd name="connsiteX17994" fmla="*/ 5960566 w 6682383"/>
              <a:gd name="connsiteY17994" fmla="*/ 3553271 h 6812607"/>
              <a:gd name="connsiteX17995" fmla="*/ 5968008 w 6682383"/>
              <a:gd name="connsiteY17995" fmla="*/ 3556992 h 6812607"/>
              <a:gd name="connsiteX17996" fmla="*/ 5975449 w 6682383"/>
              <a:gd name="connsiteY17996" fmla="*/ 3556992 h 6812607"/>
              <a:gd name="connsiteX17997" fmla="*/ 5982890 w 6682383"/>
              <a:gd name="connsiteY17997" fmla="*/ 3560713 h 6812607"/>
              <a:gd name="connsiteX17998" fmla="*/ 5982890 w 6682383"/>
              <a:gd name="connsiteY17998" fmla="*/ 3568154 h 6812607"/>
              <a:gd name="connsiteX17999" fmla="*/ 5971728 w 6682383"/>
              <a:gd name="connsiteY17999" fmla="*/ 3571875 h 6812607"/>
              <a:gd name="connsiteX18000" fmla="*/ 5960566 w 6682383"/>
              <a:gd name="connsiteY18000" fmla="*/ 3564433 h 6812607"/>
              <a:gd name="connsiteX18001" fmla="*/ 5945683 w 6682383"/>
              <a:gd name="connsiteY18001" fmla="*/ 3568154 h 6812607"/>
              <a:gd name="connsiteX18002" fmla="*/ 5941963 w 6682383"/>
              <a:gd name="connsiteY18002" fmla="*/ 3560713 h 6812607"/>
              <a:gd name="connsiteX18003" fmla="*/ 5930801 w 6682383"/>
              <a:gd name="connsiteY18003" fmla="*/ 3568154 h 6812607"/>
              <a:gd name="connsiteX18004" fmla="*/ 5923359 w 6682383"/>
              <a:gd name="connsiteY18004" fmla="*/ 3560713 h 6812607"/>
              <a:gd name="connsiteX18005" fmla="*/ 5915918 w 6682383"/>
              <a:gd name="connsiteY18005" fmla="*/ 3545830 h 6812607"/>
              <a:gd name="connsiteX18006" fmla="*/ 5908476 w 6682383"/>
              <a:gd name="connsiteY18006" fmla="*/ 3545830 h 6812607"/>
              <a:gd name="connsiteX18007" fmla="*/ 5901035 w 6682383"/>
              <a:gd name="connsiteY18007" fmla="*/ 3553271 h 6812607"/>
              <a:gd name="connsiteX18008" fmla="*/ 5893593 w 6682383"/>
              <a:gd name="connsiteY18008" fmla="*/ 3553271 h 6812607"/>
              <a:gd name="connsiteX18009" fmla="*/ 5893593 w 6682383"/>
              <a:gd name="connsiteY18009" fmla="*/ 3560713 h 6812607"/>
              <a:gd name="connsiteX18010" fmla="*/ 5886152 w 6682383"/>
              <a:gd name="connsiteY18010" fmla="*/ 3560713 h 6812607"/>
              <a:gd name="connsiteX18011" fmla="*/ 5889873 w 6682383"/>
              <a:gd name="connsiteY18011" fmla="*/ 3568154 h 6812607"/>
              <a:gd name="connsiteX18012" fmla="*/ 5886152 w 6682383"/>
              <a:gd name="connsiteY18012" fmla="*/ 3575595 h 6812607"/>
              <a:gd name="connsiteX18013" fmla="*/ 5863828 w 6682383"/>
              <a:gd name="connsiteY18013" fmla="*/ 3575595 h 6812607"/>
              <a:gd name="connsiteX18014" fmla="*/ 5848945 w 6682383"/>
              <a:gd name="connsiteY18014" fmla="*/ 3575595 h 6812607"/>
              <a:gd name="connsiteX18015" fmla="*/ 5863828 w 6682383"/>
              <a:gd name="connsiteY18015" fmla="*/ 3583037 h 6812607"/>
              <a:gd name="connsiteX18016" fmla="*/ 5878711 w 6682383"/>
              <a:gd name="connsiteY18016" fmla="*/ 3583037 h 6812607"/>
              <a:gd name="connsiteX18017" fmla="*/ 5886152 w 6682383"/>
              <a:gd name="connsiteY18017" fmla="*/ 3583037 h 6812607"/>
              <a:gd name="connsiteX18018" fmla="*/ 5886152 w 6682383"/>
              <a:gd name="connsiteY18018" fmla="*/ 3586758 h 6812607"/>
              <a:gd name="connsiteX18019" fmla="*/ 5893593 w 6682383"/>
              <a:gd name="connsiteY18019" fmla="*/ 3601640 h 6812607"/>
              <a:gd name="connsiteX18020" fmla="*/ 5908476 w 6682383"/>
              <a:gd name="connsiteY18020" fmla="*/ 3612803 h 6812607"/>
              <a:gd name="connsiteX18021" fmla="*/ 5915918 w 6682383"/>
              <a:gd name="connsiteY18021" fmla="*/ 3612803 h 6812607"/>
              <a:gd name="connsiteX18022" fmla="*/ 5930801 w 6682383"/>
              <a:gd name="connsiteY18022" fmla="*/ 3612803 h 6812607"/>
              <a:gd name="connsiteX18023" fmla="*/ 5960566 w 6682383"/>
              <a:gd name="connsiteY18023" fmla="*/ 3627685 h 6812607"/>
              <a:gd name="connsiteX18024" fmla="*/ 5953125 w 6682383"/>
              <a:gd name="connsiteY18024" fmla="*/ 3635127 h 6812607"/>
              <a:gd name="connsiteX18025" fmla="*/ 5938242 w 6682383"/>
              <a:gd name="connsiteY18025" fmla="*/ 3631406 h 6812607"/>
              <a:gd name="connsiteX18026" fmla="*/ 5930801 w 6682383"/>
              <a:gd name="connsiteY18026" fmla="*/ 3627685 h 6812607"/>
              <a:gd name="connsiteX18027" fmla="*/ 5923359 w 6682383"/>
              <a:gd name="connsiteY18027" fmla="*/ 3627685 h 6812607"/>
              <a:gd name="connsiteX18028" fmla="*/ 5915918 w 6682383"/>
              <a:gd name="connsiteY18028" fmla="*/ 3620244 h 6812607"/>
              <a:gd name="connsiteX18029" fmla="*/ 5908476 w 6682383"/>
              <a:gd name="connsiteY18029" fmla="*/ 3620244 h 6812607"/>
              <a:gd name="connsiteX18030" fmla="*/ 5901035 w 6682383"/>
              <a:gd name="connsiteY18030" fmla="*/ 3620244 h 6812607"/>
              <a:gd name="connsiteX18031" fmla="*/ 5878711 w 6682383"/>
              <a:gd name="connsiteY18031" fmla="*/ 3620244 h 6812607"/>
              <a:gd name="connsiteX18032" fmla="*/ 5871269 w 6682383"/>
              <a:gd name="connsiteY18032" fmla="*/ 3620244 h 6812607"/>
              <a:gd name="connsiteX18033" fmla="*/ 5882431 w 6682383"/>
              <a:gd name="connsiteY18033" fmla="*/ 3623965 h 6812607"/>
              <a:gd name="connsiteX18034" fmla="*/ 5889873 w 6682383"/>
              <a:gd name="connsiteY18034" fmla="*/ 3627685 h 6812607"/>
              <a:gd name="connsiteX18035" fmla="*/ 5901035 w 6682383"/>
              <a:gd name="connsiteY18035" fmla="*/ 3635127 h 6812607"/>
              <a:gd name="connsiteX18036" fmla="*/ 5915918 w 6682383"/>
              <a:gd name="connsiteY18036" fmla="*/ 3646289 h 6812607"/>
              <a:gd name="connsiteX18037" fmla="*/ 5930801 w 6682383"/>
              <a:gd name="connsiteY18037" fmla="*/ 3657451 h 6812607"/>
              <a:gd name="connsiteX18038" fmla="*/ 5938242 w 6682383"/>
              <a:gd name="connsiteY18038" fmla="*/ 3679775 h 6812607"/>
              <a:gd name="connsiteX18039" fmla="*/ 5945683 w 6682383"/>
              <a:gd name="connsiteY18039" fmla="*/ 3687217 h 6812607"/>
              <a:gd name="connsiteX18040" fmla="*/ 5938242 w 6682383"/>
              <a:gd name="connsiteY18040" fmla="*/ 3687217 h 6812607"/>
              <a:gd name="connsiteX18041" fmla="*/ 5930801 w 6682383"/>
              <a:gd name="connsiteY18041" fmla="*/ 3679775 h 6812607"/>
              <a:gd name="connsiteX18042" fmla="*/ 5923359 w 6682383"/>
              <a:gd name="connsiteY18042" fmla="*/ 3672334 h 6812607"/>
              <a:gd name="connsiteX18043" fmla="*/ 5915918 w 6682383"/>
              <a:gd name="connsiteY18043" fmla="*/ 3664892 h 6812607"/>
              <a:gd name="connsiteX18044" fmla="*/ 5901035 w 6682383"/>
              <a:gd name="connsiteY18044" fmla="*/ 3657451 h 6812607"/>
              <a:gd name="connsiteX18045" fmla="*/ 5893593 w 6682383"/>
              <a:gd name="connsiteY18045" fmla="*/ 3642568 h 6812607"/>
              <a:gd name="connsiteX18046" fmla="*/ 5886152 w 6682383"/>
              <a:gd name="connsiteY18046" fmla="*/ 3657451 h 6812607"/>
              <a:gd name="connsiteX18047" fmla="*/ 5878711 w 6682383"/>
              <a:gd name="connsiteY18047" fmla="*/ 3657451 h 6812607"/>
              <a:gd name="connsiteX18048" fmla="*/ 5878711 w 6682383"/>
              <a:gd name="connsiteY18048" fmla="*/ 3664892 h 6812607"/>
              <a:gd name="connsiteX18049" fmla="*/ 5882431 w 6682383"/>
              <a:gd name="connsiteY18049" fmla="*/ 3664892 h 6812607"/>
              <a:gd name="connsiteX18050" fmla="*/ 5886152 w 6682383"/>
              <a:gd name="connsiteY18050" fmla="*/ 3657451 h 6812607"/>
              <a:gd name="connsiteX18051" fmla="*/ 5908476 w 6682383"/>
              <a:gd name="connsiteY18051" fmla="*/ 3672334 h 6812607"/>
              <a:gd name="connsiteX18052" fmla="*/ 5908476 w 6682383"/>
              <a:gd name="connsiteY18052" fmla="*/ 3679775 h 6812607"/>
              <a:gd name="connsiteX18053" fmla="*/ 5915918 w 6682383"/>
              <a:gd name="connsiteY18053" fmla="*/ 3679775 h 6812607"/>
              <a:gd name="connsiteX18054" fmla="*/ 5923359 w 6682383"/>
              <a:gd name="connsiteY18054" fmla="*/ 3687217 h 6812607"/>
              <a:gd name="connsiteX18055" fmla="*/ 5938242 w 6682383"/>
              <a:gd name="connsiteY18055" fmla="*/ 3694658 h 6812607"/>
              <a:gd name="connsiteX18056" fmla="*/ 5960566 w 6682383"/>
              <a:gd name="connsiteY18056" fmla="*/ 3709541 h 6812607"/>
              <a:gd name="connsiteX18057" fmla="*/ 5968008 w 6682383"/>
              <a:gd name="connsiteY18057" fmla="*/ 3709541 h 6812607"/>
              <a:gd name="connsiteX18058" fmla="*/ 5968008 w 6682383"/>
              <a:gd name="connsiteY18058" fmla="*/ 3695030 h 6812607"/>
              <a:gd name="connsiteX18059" fmla="*/ 5969868 w 6682383"/>
              <a:gd name="connsiteY18059" fmla="*/ 3695123 h 6812607"/>
              <a:gd name="connsiteX18060" fmla="*/ 5975449 w 6682383"/>
              <a:gd name="connsiteY18060" fmla="*/ 3702099 h 6812607"/>
              <a:gd name="connsiteX18061" fmla="*/ 5990332 w 6682383"/>
              <a:gd name="connsiteY18061" fmla="*/ 3702099 h 6812607"/>
              <a:gd name="connsiteX18062" fmla="*/ 5994052 w 6682383"/>
              <a:gd name="connsiteY18062" fmla="*/ 3713261 h 6812607"/>
              <a:gd name="connsiteX18063" fmla="*/ 6001494 w 6682383"/>
              <a:gd name="connsiteY18063" fmla="*/ 3716982 h 6812607"/>
              <a:gd name="connsiteX18064" fmla="*/ 6008935 w 6682383"/>
              <a:gd name="connsiteY18064" fmla="*/ 3720703 h 6812607"/>
              <a:gd name="connsiteX18065" fmla="*/ 6012656 w 6682383"/>
              <a:gd name="connsiteY18065" fmla="*/ 3731865 h 6812607"/>
              <a:gd name="connsiteX18066" fmla="*/ 6012656 w 6682383"/>
              <a:gd name="connsiteY18066" fmla="*/ 3743027 h 6812607"/>
              <a:gd name="connsiteX18067" fmla="*/ 6012656 w 6682383"/>
              <a:gd name="connsiteY18067" fmla="*/ 3754189 h 6812607"/>
              <a:gd name="connsiteX18068" fmla="*/ 6016377 w 6682383"/>
              <a:gd name="connsiteY18068" fmla="*/ 3765351 h 6812607"/>
              <a:gd name="connsiteX18069" fmla="*/ 6020097 w 6682383"/>
              <a:gd name="connsiteY18069" fmla="*/ 3769072 h 6812607"/>
              <a:gd name="connsiteX18070" fmla="*/ 6027539 w 6682383"/>
              <a:gd name="connsiteY18070" fmla="*/ 3761631 h 6812607"/>
              <a:gd name="connsiteX18071" fmla="*/ 6031260 w 6682383"/>
              <a:gd name="connsiteY18071" fmla="*/ 3757910 h 6812607"/>
              <a:gd name="connsiteX18072" fmla="*/ 6034980 w 6682383"/>
              <a:gd name="connsiteY18072" fmla="*/ 3765351 h 6812607"/>
              <a:gd name="connsiteX18073" fmla="*/ 6034980 w 6682383"/>
              <a:gd name="connsiteY18073" fmla="*/ 3776513 h 6812607"/>
              <a:gd name="connsiteX18074" fmla="*/ 6049863 w 6682383"/>
              <a:gd name="connsiteY18074" fmla="*/ 3776513 h 6812607"/>
              <a:gd name="connsiteX18075" fmla="*/ 6064746 w 6682383"/>
              <a:gd name="connsiteY18075" fmla="*/ 3783955 h 6812607"/>
              <a:gd name="connsiteX18076" fmla="*/ 6072187 w 6682383"/>
              <a:gd name="connsiteY18076" fmla="*/ 3783955 h 6812607"/>
              <a:gd name="connsiteX18077" fmla="*/ 6075908 w 6682383"/>
              <a:gd name="connsiteY18077" fmla="*/ 3787676 h 6812607"/>
              <a:gd name="connsiteX18078" fmla="*/ 6083349 w 6682383"/>
              <a:gd name="connsiteY18078" fmla="*/ 3791396 h 6812607"/>
              <a:gd name="connsiteX18079" fmla="*/ 6109394 w 6682383"/>
              <a:gd name="connsiteY18079" fmla="*/ 3806279 h 6812607"/>
              <a:gd name="connsiteX18080" fmla="*/ 6127998 w 6682383"/>
              <a:gd name="connsiteY18080" fmla="*/ 3813720 h 6812607"/>
              <a:gd name="connsiteX18081" fmla="*/ 6127998 w 6682383"/>
              <a:gd name="connsiteY18081" fmla="*/ 3817441 h 6812607"/>
              <a:gd name="connsiteX18082" fmla="*/ 6116836 w 6682383"/>
              <a:gd name="connsiteY18082" fmla="*/ 3813720 h 6812607"/>
              <a:gd name="connsiteX18083" fmla="*/ 6094511 w 6682383"/>
              <a:gd name="connsiteY18083" fmla="*/ 3806279 h 6812607"/>
              <a:gd name="connsiteX18084" fmla="*/ 6087070 w 6682383"/>
              <a:gd name="connsiteY18084" fmla="*/ 3806279 h 6812607"/>
              <a:gd name="connsiteX18085" fmla="*/ 6094511 w 6682383"/>
              <a:gd name="connsiteY18085" fmla="*/ 3821162 h 6812607"/>
              <a:gd name="connsiteX18086" fmla="*/ 6098232 w 6682383"/>
              <a:gd name="connsiteY18086" fmla="*/ 3824883 h 6812607"/>
              <a:gd name="connsiteX18087" fmla="*/ 6109394 w 6682383"/>
              <a:gd name="connsiteY18087" fmla="*/ 3828603 h 6812607"/>
              <a:gd name="connsiteX18088" fmla="*/ 6109394 w 6682383"/>
              <a:gd name="connsiteY18088" fmla="*/ 3836045 h 6812607"/>
              <a:gd name="connsiteX18089" fmla="*/ 6116836 w 6682383"/>
              <a:gd name="connsiteY18089" fmla="*/ 3843486 h 6812607"/>
              <a:gd name="connsiteX18090" fmla="*/ 6124277 w 6682383"/>
              <a:gd name="connsiteY18090" fmla="*/ 3850928 h 6812607"/>
              <a:gd name="connsiteX18091" fmla="*/ 6101953 w 6682383"/>
              <a:gd name="connsiteY18091" fmla="*/ 3850928 h 6812607"/>
              <a:gd name="connsiteX18092" fmla="*/ 6109394 w 6682383"/>
              <a:gd name="connsiteY18092" fmla="*/ 3858369 h 6812607"/>
              <a:gd name="connsiteX18093" fmla="*/ 6116836 w 6682383"/>
              <a:gd name="connsiteY18093" fmla="*/ 3858369 h 6812607"/>
              <a:gd name="connsiteX18094" fmla="*/ 6139160 w 6682383"/>
              <a:gd name="connsiteY18094" fmla="*/ 3876972 h 6812607"/>
              <a:gd name="connsiteX18095" fmla="*/ 6154043 w 6682383"/>
              <a:gd name="connsiteY18095" fmla="*/ 3880693 h 6812607"/>
              <a:gd name="connsiteX18096" fmla="*/ 6154043 w 6682383"/>
              <a:gd name="connsiteY18096" fmla="*/ 3865810 h 6812607"/>
              <a:gd name="connsiteX18097" fmla="*/ 6154043 w 6682383"/>
              <a:gd name="connsiteY18097" fmla="*/ 3858369 h 6812607"/>
              <a:gd name="connsiteX18098" fmla="*/ 6168926 w 6682383"/>
              <a:gd name="connsiteY18098" fmla="*/ 3858369 h 6812607"/>
              <a:gd name="connsiteX18099" fmla="*/ 6176367 w 6682383"/>
              <a:gd name="connsiteY18099" fmla="*/ 3858369 h 6812607"/>
              <a:gd name="connsiteX18100" fmla="*/ 6198691 w 6682383"/>
              <a:gd name="connsiteY18100" fmla="*/ 3865810 h 6812607"/>
              <a:gd name="connsiteX18101" fmla="*/ 6202412 w 6682383"/>
              <a:gd name="connsiteY18101" fmla="*/ 3869531 h 6812607"/>
              <a:gd name="connsiteX18102" fmla="*/ 6209853 w 6682383"/>
              <a:gd name="connsiteY18102" fmla="*/ 3873252 h 6812607"/>
              <a:gd name="connsiteX18103" fmla="*/ 6217295 w 6682383"/>
              <a:gd name="connsiteY18103" fmla="*/ 3876972 h 6812607"/>
              <a:gd name="connsiteX18104" fmla="*/ 6221015 w 6682383"/>
              <a:gd name="connsiteY18104" fmla="*/ 3880693 h 6812607"/>
              <a:gd name="connsiteX18105" fmla="*/ 6265664 w 6682383"/>
              <a:gd name="connsiteY18105" fmla="*/ 3903017 h 6812607"/>
              <a:gd name="connsiteX18106" fmla="*/ 6280547 w 6682383"/>
              <a:gd name="connsiteY18106" fmla="*/ 3903017 h 6812607"/>
              <a:gd name="connsiteX18107" fmla="*/ 6287988 w 6682383"/>
              <a:gd name="connsiteY18107" fmla="*/ 3917900 h 6812607"/>
              <a:gd name="connsiteX18108" fmla="*/ 6287988 w 6682383"/>
              <a:gd name="connsiteY18108" fmla="*/ 3925342 h 6812607"/>
              <a:gd name="connsiteX18109" fmla="*/ 6280547 w 6682383"/>
              <a:gd name="connsiteY18109" fmla="*/ 3932783 h 6812607"/>
              <a:gd name="connsiteX18110" fmla="*/ 6273105 w 6682383"/>
              <a:gd name="connsiteY18110" fmla="*/ 3932783 h 6812607"/>
              <a:gd name="connsiteX18111" fmla="*/ 6280547 w 6682383"/>
              <a:gd name="connsiteY18111" fmla="*/ 3925342 h 6812607"/>
              <a:gd name="connsiteX18112" fmla="*/ 6265664 w 6682383"/>
              <a:gd name="connsiteY18112" fmla="*/ 3910459 h 6812607"/>
              <a:gd name="connsiteX18113" fmla="*/ 6235898 w 6682383"/>
              <a:gd name="connsiteY18113" fmla="*/ 3917900 h 6812607"/>
              <a:gd name="connsiteX18114" fmla="*/ 6235898 w 6682383"/>
              <a:gd name="connsiteY18114" fmla="*/ 3925342 h 6812607"/>
              <a:gd name="connsiteX18115" fmla="*/ 6191250 w 6682383"/>
              <a:gd name="connsiteY18115" fmla="*/ 3917900 h 6812607"/>
              <a:gd name="connsiteX18116" fmla="*/ 6172646 w 6682383"/>
              <a:gd name="connsiteY18116" fmla="*/ 3910459 h 6812607"/>
              <a:gd name="connsiteX18117" fmla="*/ 6154043 w 6682383"/>
              <a:gd name="connsiteY18117" fmla="*/ 3903017 h 6812607"/>
              <a:gd name="connsiteX18118" fmla="*/ 6150322 w 6682383"/>
              <a:gd name="connsiteY18118" fmla="*/ 3903017 h 6812607"/>
              <a:gd name="connsiteX18119" fmla="*/ 6139160 w 6682383"/>
              <a:gd name="connsiteY18119" fmla="*/ 3903017 h 6812607"/>
              <a:gd name="connsiteX18120" fmla="*/ 6135439 w 6682383"/>
              <a:gd name="connsiteY18120" fmla="*/ 3899297 h 6812607"/>
              <a:gd name="connsiteX18121" fmla="*/ 6124277 w 6682383"/>
              <a:gd name="connsiteY18121" fmla="*/ 3895576 h 6812607"/>
              <a:gd name="connsiteX18122" fmla="*/ 6120556 w 6682383"/>
              <a:gd name="connsiteY18122" fmla="*/ 3899297 h 6812607"/>
              <a:gd name="connsiteX18123" fmla="*/ 6131718 w 6682383"/>
              <a:gd name="connsiteY18123" fmla="*/ 3903017 h 6812607"/>
              <a:gd name="connsiteX18124" fmla="*/ 6131718 w 6682383"/>
              <a:gd name="connsiteY18124" fmla="*/ 3910459 h 6812607"/>
              <a:gd name="connsiteX18125" fmla="*/ 6139160 w 6682383"/>
              <a:gd name="connsiteY18125" fmla="*/ 3925342 h 6812607"/>
              <a:gd name="connsiteX18126" fmla="*/ 6154043 w 6682383"/>
              <a:gd name="connsiteY18126" fmla="*/ 3925342 h 6812607"/>
              <a:gd name="connsiteX18127" fmla="*/ 6154043 w 6682383"/>
              <a:gd name="connsiteY18127" fmla="*/ 3932783 h 6812607"/>
              <a:gd name="connsiteX18128" fmla="*/ 6154043 w 6682383"/>
              <a:gd name="connsiteY18128" fmla="*/ 3936504 h 6812607"/>
              <a:gd name="connsiteX18129" fmla="*/ 6165205 w 6682383"/>
              <a:gd name="connsiteY18129" fmla="*/ 3932783 h 6812607"/>
              <a:gd name="connsiteX18130" fmla="*/ 6172646 w 6682383"/>
              <a:gd name="connsiteY18130" fmla="*/ 3929062 h 6812607"/>
              <a:gd name="connsiteX18131" fmla="*/ 6183808 w 6682383"/>
              <a:gd name="connsiteY18131" fmla="*/ 3925342 h 6812607"/>
              <a:gd name="connsiteX18132" fmla="*/ 6183808 w 6682383"/>
              <a:gd name="connsiteY18132" fmla="*/ 3932783 h 6812607"/>
              <a:gd name="connsiteX18133" fmla="*/ 6191250 w 6682383"/>
              <a:gd name="connsiteY18133" fmla="*/ 3940224 h 6812607"/>
              <a:gd name="connsiteX18134" fmla="*/ 6198691 w 6682383"/>
              <a:gd name="connsiteY18134" fmla="*/ 3940224 h 6812607"/>
              <a:gd name="connsiteX18135" fmla="*/ 6191250 w 6682383"/>
              <a:gd name="connsiteY18135" fmla="*/ 3947666 h 6812607"/>
              <a:gd name="connsiteX18136" fmla="*/ 6191250 w 6682383"/>
              <a:gd name="connsiteY18136" fmla="*/ 3955107 h 6812607"/>
              <a:gd name="connsiteX18137" fmla="*/ 6183808 w 6682383"/>
              <a:gd name="connsiteY18137" fmla="*/ 3955107 h 6812607"/>
              <a:gd name="connsiteX18138" fmla="*/ 6176367 w 6682383"/>
              <a:gd name="connsiteY18138" fmla="*/ 3955107 h 6812607"/>
              <a:gd name="connsiteX18139" fmla="*/ 6183808 w 6682383"/>
              <a:gd name="connsiteY18139" fmla="*/ 3962549 h 6812607"/>
              <a:gd name="connsiteX18140" fmla="*/ 6206133 w 6682383"/>
              <a:gd name="connsiteY18140" fmla="*/ 3969990 h 6812607"/>
              <a:gd name="connsiteX18141" fmla="*/ 6215899 w 6682383"/>
              <a:gd name="connsiteY18141" fmla="*/ 3980222 h 6812607"/>
              <a:gd name="connsiteX18142" fmla="*/ 6219527 w 6682383"/>
              <a:gd name="connsiteY18142" fmla="*/ 3984575 h 6812607"/>
              <a:gd name="connsiteX18143" fmla="*/ 6215899 w 6682383"/>
              <a:gd name="connsiteY18143" fmla="*/ 3983245 h 6812607"/>
              <a:gd name="connsiteX18144" fmla="*/ 6206133 w 6682383"/>
              <a:gd name="connsiteY18144" fmla="*/ 3981152 h 6812607"/>
              <a:gd name="connsiteX18145" fmla="*/ 6183808 w 6682383"/>
              <a:gd name="connsiteY18145" fmla="*/ 3977431 h 6812607"/>
              <a:gd name="connsiteX18146" fmla="*/ 6176367 w 6682383"/>
              <a:gd name="connsiteY18146" fmla="*/ 3969990 h 6812607"/>
              <a:gd name="connsiteX18147" fmla="*/ 6165205 w 6682383"/>
              <a:gd name="connsiteY18147" fmla="*/ 3969990 h 6812607"/>
              <a:gd name="connsiteX18148" fmla="*/ 6161484 w 6682383"/>
              <a:gd name="connsiteY18148" fmla="*/ 3969990 h 6812607"/>
              <a:gd name="connsiteX18149" fmla="*/ 6154043 w 6682383"/>
              <a:gd name="connsiteY18149" fmla="*/ 3977431 h 6812607"/>
              <a:gd name="connsiteX18150" fmla="*/ 6161484 w 6682383"/>
              <a:gd name="connsiteY18150" fmla="*/ 3984873 h 6812607"/>
              <a:gd name="connsiteX18151" fmla="*/ 6168926 w 6682383"/>
              <a:gd name="connsiteY18151" fmla="*/ 3984873 h 6812607"/>
              <a:gd name="connsiteX18152" fmla="*/ 6168926 w 6682383"/>
              <a:gd name="connsiteY18152" fmla="*/ 3977431 h 6812607"/>
              <a:gd name="connsiteX18153" fmla="*/ 6176367 w 6682383"/>
              <a:gd name="connsiteY18153" fmla="*/ 3977431 h 6812607"/>
              <a:gd name="connsiteX18154" fmla="*/ 6176367 w 6682383"/>
              <a:gd name="connsiteY18154" fmla="*/ 3984873 h 6812607"/>
              <a:gd name="connsiteX18155" fmla="*/ 6183808 w 6682383"/>
              <a:gd name="connsiteY18155" fmla="*/ 3984873 h 6812607"/>
              <a:gd name="connsiteX18156" fmla="*/ 6191250 w 6682383"/>
              <a:gd name="connsiteY18156" fmla="*/ 3992314 h 6812607"/>
              <a:gd name="connsiteX18157" fmla="*/ 6206133 w 6682383"/>
              <a:gd name="connsiteY18157" fmla="*/ 3999756 h 6812607"/>
              <a:gd name="connsiteX18158" fmla="*/ 6217295 w 6682383"/>
              <a:gd name="connsiteY18158" fmla="*/ 3999756 h 6812607"/>
              <a:gd name="connsiteX18159" fmla="*/ 6228457 w 6682383"/>
              <a:gd name="connsiteY18159" fmla="*/ 3999756 h 6812607"/>
              <a:gd name="connsiteX18160" fmla="*/ 6258222 w 6682383"/>
              <a:gd name="connsiteY18160" fmla="*/ 4014638 h 6812607"/>
              <a:gd name="connsiteX18161" fmla="*/ 6261943 w 6682383"/>
              <a:gd name="connsiteY18161" fmla="*/ 4022080 h 6812607"/>
              <a:gd name="connsiteX18162" fmla="*/ 6265664 w 6682383"/>
              <a:gd name="connsiteY18162" fmla="*/ 4029521 h 6812607"/>
              <a:gd name="connsiteX18163" fmla="*/ 6265664 w 6682383"/>
              <a:gd name="connsiteY18163" fmla="*/ 4036963 h 6812607"/>
              <a:gd name="connsiteX18164" fmla="*/ 6261943 w 6682383"/>
              <a:gd name="connsiteY18164" fmla="*/ 4033242 h 6812607"/>
              <a:gd name="connsiteX18165" fmla="*/ 6258222 w 6682383"/>
              <a:gd name="connsiteY18165" fmla="*/ 4029521 h 6812607"/>
              <a:gd name="connsiteX18166" fmla="*/ 6235898 w 6682383"/>
              <a:gd name="connsiteY18166" fmla="*/ 4022080 h 6812607"/>
              <a:gd name="connsiteX18167" fmla="*/ 6221015 w 6682383"/>
              <a:gd name="connsiteY18167" fmla="*/ 4014638 h 6812607"/>
              <a:gd name="connsiteX18168" fmla="*/ 6206133 w 6682383"/>
              <a:gd name="connsiteY18168" fmla="*/ 4014638 h 6812607"/>
              <a:gd name="connsiteX18169" fmla="*/ 6191250 w 6682383"/>
              <a:gd name="connsiteY18169" fmla="*/ 4014638 h 6812607"/>
              <a:gd name="connsiteX18170" fmla="*/ 6183808 w 6682383"/>
              <a:gd name="connsiteY18170" fmla="*/ 4022080 h 6812607"/>
              <a:gd name="connsiteX18171" fmla="*/ 6191250 w 6682383"/>
              <a:gd name="connsiteY18171" fmla="*/ 4029521 h 6812607"/>
              <a:gd name="connsiteX18172" fmla="*/ 6183808 w 6682383"/>
              <a:gd name="connsiteY18172" fmla="*/ 4029521 h 6812607"/>
              <a:gd name="connsiteX18173" fmla="*/ 6183808 w 6682383"/>
              <a:gd name="connsiteY18173" fmla="*/ 4044404 h 6812607"/>
              <a:gd name="connsiteX18174" fmla="*/ 6168926 w 6682383"/>
              <a:gd name="connsiteY18174" fmla="*/ 4036963 h 6812607"/>
              <a:gd name="connsiteX18175" fmla="*/ 6168926 w 6682383"/>
              <a:gd name="connsiteY18175" fmla="*/ 4022080 h 6812607"/>
              <a:gd name="connsiteX18176" fmla="*/ 6161484 w 6682383"/>
              <a:gd name="connsiteY18176" fmla="*/ 4014638 h 6812607"/>
              <a:gd name="connsiteX18177" fmla="*/ 6150322 w 6682383"/>
              <a:gd name="connsiteY18177" fmla="*/ 4014638 h 6812607"/>
              <a:gd name="connsiteX18178" fmla="*/ 6146601 w 6682383"/>
              <a:gd name="connsiteY18178" fmla="*/ 4007197 h 6812607"/>
              <a:gd name="connsiteX18179" fmla="*/ 6139160 w 6682383"/>
              <a:gd name="connsiteY18179" fmla="*/ 4007197 h 6812607"/>
              <a:gd name="connsiteX18180" fmla="*/ 6150322 w 6682383"/>
              <a:gd name="connsiteY18180" fmla="*/ 4018359 h 6812607"/>
              <a:gd name="connsiteX18181" fmla="*/ 6161484 w 6682383"/>
              <a:gd name="connsiteY18181" fmla="*/ 4036963 h 6812607"/>
              <a:gd name="connsiteX18182" fmla="*/ 6161484 w 6682383"/>
              <a:gd name="connsiteY18182" fmla="*/ 4044404 h 6812607"/>
              <a:gd name="connsiteX18183" fmla="*/ 6168926 w 6682383"/>
              <a:gd name="connsiteY18183" fmla="*/ 4051845 h 6812607"/>
              <a:gd name="connsiteX18184" fmla="*/ 6161484 w 6682383"/>
              <a:gd name="connsiteY18184" fmla="*/ 4066728 h 6812607"/>
              <a:gd name="connsiteX18185" fmla="*/ 6161484 w 6682383"/>
              <a:gd name="connsiteY18185" fmla="*/ 4059287 h 6812607"/>
              <a:gd name="connsiteX18186" fmla="*/ 6146601 w 6682383"/>
              <a:gd name="connsiteY18186" fmla="*/ 4036963 h 6812607"/>
              <a:gd name="connsiteX18187" fmla="*/ 6109394 w 6682383"/>
              <a:gd name="connsiteY18187" fmla="*/ 4036963 h 6812607"/>
              <a:gd name="connsiteX18188" fmla="*/ 6131718 w 6682383"/>
              <a:gd name="connsiteY18188" fmla="*/ 4044404 h 6812607"/>
              <a:gd name="connsiteX18189" fmla="*/ 6142881 w 6682383"/>
              <a:gd name="connsiteY18189" fmla="*/ 4048125 h 6812607"/>
              <a:gd name="connsiteX18190" fmla="*/ 6146601 w 6682383"/>
              <a:gd name="connsiteY18190" fmla="*/ 4063008 h 6812607"/>
              <a:gd name="connsiteX18191" fmla="*/ 6139160 w 6682383"/>
              <a:gd name="connsiteY18191" fmla="*/ 4066728 h 6812607"/>
              <a:gd name="connsiteX18192" fmla="*/ 6139160 w 6682383"/>
              <a:gd name="connsiteY18192" fmla="*/ 4059287 h 6812607"/>
              <a:gd name="connsiteX18193" fmla="*/ 6109394 w 6682383"/>
              <a:gd name="connsiteY18193" fmla="*/ 4044404 h 6812607"/>
              <a:gd name="connsiteX18194" fmla="*/ 6094511 w 6682383"/>
              <a:gd name="connsiteY18194" fmla="*/ 4044404 h 6812607"/>
              <a:gd name="connsiteX18195" fmla="*/ 6079629 w 6682383"/>
              <a:gd name="connsiteY18195" fmla="*/ 4036963 h 6812607"/>
              <a:gd name="connsiteX18196" fmla="*/ 6057304 w 6682383"/>
              <a:gd name="connsiteY18196" fmla="*/ 4036963 h 6812607"/>
              <a:gd name="connsiteX18197" fmla="*/ 6027539 w 6682383"/>
              <a:gd name="connsiteY18197" fmla="*/ 4029521 h 6812607"/>
              <a:gd name="connsiteX18198" fmla="*/ 6020097 w 6682383"/>
              <a:gd name="connsiteY18198" fmla="*/ 4022080 h 6812607"/>
              <a:gd name="connsiteX18199" fmla="*/ 6012656 w 6682383"/>
              <a:gd name="connsiteY18199" fmla="*/ 4022080 h 6812607"/>
              <a:gd name="connsiteX18200" fmla="*/ 5997773 w 6682383"/>
              <a:gd name="connsiteY18200" fmla="*/ 4022080 h 6812607"/>
              <a:gd name="connsiteX18201" fmla="*/ 5982890 w 6682383"/>
              <a:gd name="connsiteY18201" fmla="*/ 4014638 h 6812607"/>
              <a:gd name="connsiteX18202" fmla="*/ 5986611 w 6682383"/>
              <a:gd name="connsiteY18202" fmla="*/ 4022080 h 6812607"/>
              <a:gd name="connsiteX18203" fmla="*/ 5997773 w 6682383"/>
              <a:gd name="connsiteY18203" fmla="*/ 4029521 h 6812607"/>
              <a:gd name="connsiteX18204" fmla="*/ 6012656 w 6682383"/>
              <a:gd name="connsiteY18204" fmla="*/ 4036963 h 6812607"/>
              <a:gd name="connsiteX18205" fmla="*/ 6027539 w 6682383"/>
              <a:gd name="connsiteY18205" fmla="*/ 4044404 h 6812607"/>
              <a:gd name="connsiteX18206" fmla="*/ 6049863 w 6682383"/>
              <a:gd name="connsiteY18206" fmla="*/ 4051845 h 6812607"/>
              <a:gd name="connsiteX18207" fmla="*/ 6072187 w 6682383"/>
              <a:gd name="connsiteY18207" fmla="*/ 4059287 h 6812607"/>
              <a:gd name="connsiteX18208" fmla="*/ 6079629 w 6682383"/>
              <a:gd name="connsiteY18208" fmla="*/ 4066728 h 6812607"/>
              <a:gd name="connsiteX18209" fmla="*/ 6094511 w 6682383"/>
              <a:gd name="connsiteY18209" fmla="*/ 4066728 h 6812607"/>
              <a:gd name="connsiteX18210" fmla="*/ 6105674 w 6682383"/>
              <a:gd name="connsiteY18210" fmla="*/ 4066728 h 6812607"/>
              <a:gd name="connsiteX18211" fmla="*/ 6116836 w 6682383"/>
              <a:gd name="connsiteY18211" fmla="*/ 4074170 h 6812607"/>
              <a:gd name="connsiteX18212" fmla="*/ 6109394 w 6682383"/>
              <a:gd name="connsiteY18212" fmla="*/ 4089053 h 6812607"/>
              <a:gd name="connsiteX18213" fmla="*/ 6124277 w 6682383"/>
              <a:gd name="connsiteY18213" fmla="*/ 4096494 h 6812607"/>
              <a:gd name="connsiteX18214" fmla="*/ 6168926 w 6682383"/>
              <a:gd name="connsiteY18214" fmla="*/ 4118818 h 6812607"/>
              <a:gd name="connsiteX18215" fmla="*/ 6161484 w 6682383"/>
              <a:gd name="connsiteY18215" fmla="*/ 4118818 h 6812607"/>
              <a:gd name="connsiteX18216" fmla="*/ 6139160 w 6682383"/>
              <a:gd name="connsiteY18216" fmla="*/ 4107656 h 6812607"/>
              <a:gd name="connsiteX18217" fmla="*/ 6116836 w 6682383"/>
              <a:gd name="connsiteY18217" fmla="*/ 4096494 h 6812607"/>
              <a:gd name="connsiteX18218" fmla="*/ 6131718 w 6682383"/>
              <a:gd name="connsiteY18218" fmla="*/ 4111377 h 6812607"/>
              <a:gd name="connsiteX18219" fmla="*/ 6139160 w 6682383"/>
              <a:gd name="connsiteY18219" fmla="*/ 4118818 h 6812607"/>
              <a:gd name="connsiteX18220" fmla="*/ 6103348 w 6682383"/>
              <a:gd name="connsiteY18220" fmla="*/ 4103470 h 6812607"/>
              <a:gd name="connsiteX18221" fmla="*/ 6107534 w 6682383"/>
              <a:gd name="connsiteY18221" fmla="*/ 4102075 h 6812607"/>
              <a:gd name="connsiteX18222" fmla="*/ 6109394 w 6682383"/>
              <a:gd name="connsiteY18222" fmla="*/ 4096494 h 6812607"/>
              <a:gd name="connsiteX18223" fmla="*/ 6101953 w 6682383"/>
              <a:gd name="connsiteY18223" fmla="*/ 4096494 h 6812607"/>
              <a:gd name="connsiteX18224" fmla="*/ 6101953 w 6682383"/>
              <a:gd name="connsiteY18224" fmla="*/ 4102075 h 6812607"/>
              <a:gd name="connsiteX18225" fmla="*/ 6101953 w 6682383"/>
              <a:gd name="connsiteY18225" fmla="*/ 4102873 h 6812607"/>
              <a:gd name="connsiteX18226" fmla="*/ 6087070 w 6682383"/>
              <a:gd name="connsiteY18226" fmla="*/ 4096494 h 6812607"/>
              <a:gd name="connsiteX18227" fmla="*/ 6075908 w 6682383"/>
              <a:gd name="connsiteY18227" fmla="*/ 4092773 h 6812607"/>
              <a:gd name="connsiteX18228" fmla="*/ 6057304 w 6682383"/>
              <a:gd name="connsiteY18228" fmla="*/ 4089053 h 6812607"/>
              <a:gd name="connsiteX18229" fmla="*/ 6049863 w 6682383"/>
              <a:gd name="connsiteY18229" fmla="*/ 4096494 h 6812607"/>
              <a:gd name="connsiteX18230" fmla="*/ 6057304 w 6682383"/>
              <a:gd name="connsiteY18230" fmla="*/ 4103935 h 6812607"/>
              <a:gd name="connsiteX18231" fmla="*/ 6042422 w 6682383"/>
              <a:gd name="connsiteY18231" fmla="*/ 4096494 h 6812607"/>
              <a:gd name="connsiteX18232" fmla="*/ 6034980 w 6682383"/>
              <a:gd name="connsiteY18232" fmla="*/ 4096494 h 6812607"/>
              <a:gd name="connsiteX18233" fmla="*/ 6027539 w 6682383"/>
              <a:gd name="connsiteY18233" fmla="*/ 4096494 h 6812607"/>
              <a:gd name="connsiteX18234" fmla="*/ 6020097 w 6682383"/>
              <a:gd name="connsiteY18234" fmla="*/ 4089053 h 6812607"/>
              <a:gd name="connsiteX18235" fmla="*/ 6005215 w 6682383"/>
              <a:gd name="connsiteY18235" fmla="*/ 4081611 h 6812607"/>
              <a:gd name="connsiteX18236" fmla="*/ 5997773 w 6682383"/>
              <a:gd name="connsiteY18236" fmla="*/ 4074170 h 6812607"/>
              <a:gd name="connsiteX18237" fmla="*/ 5990332 w 6682383"/>
              <a:gd name="connsiteY18237" fmla="*/ 4081611 h 6812607"/>
              <a:gd name="connsiteX18238" fmla="*/ 5997773 w 6682383"/>
              <a:gd name="connsiteY18238" fmla="*/ 4089053 h 6812607"/>
              <a:gd name="connsiteX18239" fmla="*/ 6012656 w 6682383"/>
              <a:gd name="connsiteY18239" fmla="*/ 4096494 h 6812607"/>
              <a:gd name="connsiteX18240" fmla="*/ 6016377 w 6682383"/>
              <a:gd name="connsiteY18240" fmla="*/ 4107656 h 6812607"/>
              <a:gd name="connsiteX18241" fmla="*/ 6023818 w 6682383"/>
              <a:gd name="connsiteY18241" fmla="*/ 4107656 h 6812607"/>
              <a:gd name="connsiteX18242" fmla="*/ 6034980 w 6682383"/>
              <a:gd name="connsiteY18242" fmla="*/ 4111377 h 6812607"/>
              <a:gd name="connsiteX18243" fmla="*/ 6042422 w 6682383"/>
              <a:gd name="connsiteY18243" fmla="*/ 4111377 h 6812607"/>
              <a:gd name="connsiteX18244" fmla="*/ 6042422 w 6682383"/>
              <a:gd name="connsiteY18244" fmla="*/ 4118818 h 6812607"/>
              <a:gd name="connsiteX18245" fmla="*/ 6012656 w 6682383"/>
              <a:gd name="connsiteY18245" fmla="*/ 4111377 h 6812607"/>
              <a:gd name="connsiteX18246" fmla="*/ 6001494 w 6682383"/>
              <a:gd name="connsiteY18246" fmla="*/ 4103935 h 6812607"/>
              <a:gd name="connsiteX18247" fmla="*/ 5997773 w 6682383"/>
              <a:gd name="connsiteY18247" fmla="*/ 4100215 h 6812607"/>
              <a:gd name="connsiteX18248" fmla="*/ 5990332 w 6682383"/>
              <a:gd name="connsiteY18248" fmla="*/ 4096494 h 6812607"/>
              <a:gd name="connsiteX18249" fmla="*/ 5990332 w 6682383"/>
              <a:gd name="connsiteY18249" fmla="*/ 4100215 h 6812607"/>
              <a:gd name="connsiteX18250" fmla="*/ 5990332 w 6682383"/>
              <a:gd name="connsiteY18250" fmla="*/ 4103935 h 6812607"/>
              <a:gd name="connsiteX18251" fmla="*/ 5982890 w 6682383"/>
              <a:gd name="connsiteY18251" fmla="*/ 4103935 h 6812607"/>
              <a:gd name="connsiteX18252" fmla="*/ 5979170 w 6682383"/>
              <a:gd name="connsiteY18252" fmla="*/ 4103935 h 6812607"/>
              <a:gd name="connsiteX18253" fmla="*/ 5982890 w 6682383"/>
              <a:gd name="connsiteY18253" fmla="*/ 4111377 h 6812607"/>
              <a:gd name="connsiteX18254" fmla="*/ 5997773 w 6682383"/>
              <a:gd name="connsiteY18254" fmla="*/ 4118818 h 6812607"/>
              <a:gd name="connsiteX18255" fmla="*/ 6027539 w 6682383"/>
              <a:gd name="connsiteY18255" fmla="*/ 4133701 h 6812607"/>
              <a:gd name="connsiteX18256" fmla="*/ 6016377 w 6682383"/>
              <a:gd name="connsiteY18256" fmla="*/ 4129980 h 6812607"/>
              <a:gd name="connsiteX18257" fmla="*/ 6005215 w 6682383"/>
              <a:gd name="connsiteY18257" fmla="*/ 4126260 h 6812607"/>
              <a:gd name="connsiteX18258" fmla="*/ 6005215 w 6682383"/>
              <a:gd name="connsiteY18258" fmla="*/ 4133701 h 6812607"/>
              <a:gd name="connsiteX18259" fmla="*/ 6005215 w 6682383"/>
              <a:gd name="connsiteY18259" fmla="*/ 4148584 h 6812607"/>
              <a:gd name="connsiteX18260" fmla="*/ 6012656 w 6682383"/>
              <a:gd name="connsiteY18260" fmla="*/ 4156025 h 6812607"/>
              <a:gd name="connsiteX18261" fmla="*/ 6027539 w 6682383"/>
              <a:gd name="connsiteY18261" fmla="*/ 4156025 h 6812607"/>
              <a:gd name="connsiteX18262" fmla="*/ 6038701 w 6682383"/>
              <a:gd name="connsiteY18262" fmla="*/ 4159746 h 6812607"/>
              <a:gd name="connsiteX18263" fmla="*/ 6042422 w 6682383"/>
              <a:gd name="connsiteY18263" fmla="*/ 4163467 h 6812607"/>
              <a:gd name="connsiteX18264" fmla="*/ 6049863 w 6682383"/>
              <a:gd name="connsiteY18264" fmla="*/ 4170908 h 6812607"/>
              <a:gd name="connsiteX18265" fmla="*/ 6034980 w 6682383"/>
              <a:gd name="connsiteY18265" fmla="*/ 4170908 h 6812607"/>
              <a:gd name="connsiteX18266" fmla="*/ 6020097 w 6682383"/>
              <a:gd name="connsiteY18266" fmla="*/ 4170908 h 6812607"/>
              <a:gd name="connsiteX18267" fmla="*/ 6012656 w 6682383"/>
              <a:gd name="connsiteY18267" fmla="*/ 4163467 h 6812607"/>
              <a:gd name="connsiteX18268" fmla="*/ 5997773 w 6682383"/>
              <a:gd name="connsiteY18268" fmla="*/ 4163467 h 6812607"/>
              <a:gd name="connsiteX18269" fmla="*/ 5997773 w 6682383"/>
              <a:gd name="connsiteY18269" fmla="*/ 4156025 h 6812607"/>
              <a:gd name="connsiteX18270" fmla="*/ 5997773 w 6682383"/>
              <a:gd name="connsiteY18270" fmla="*/ 4148584 h 6812607"/>
              <a:gd name="connsiteX18271" fmla="*/ 5997773 w 6682383"/>
              <a:gd name="connsiteY18271" fmla="*/ 4141142 h 6812607"/>
              <a:gd name="connsiteX18272" fmla="*/ 5990332 w 6682383"/>
              <a:gd name="connsiteY18272" fmla="*/ 4144863 h 6812607"/>
              <a:gd name="connsiteX18273" fmla="*/ 5990332 w 6682383"/>
              <a:gd name="connsiteY18273" fmla="*/ 4156025 h 6812607"/>
              <a:gd name="connsiteX18274" fmla="*/ 5968008 w 6682383"/>
              <a:gd name="connsiteY18274" fmla="*/ 4156025 h 6812607"/>
              <a:gd name="connsiteX18275" fmla="*/ 5953125 w 6682383"/>
              <a:gd name="connsiteY18275" fmla="*/ 4156025 h 6812607"/>
              <a:gd name="connsiteX18276" fmla="*/ 5953125 w 6682383"/>
              <a:gd name="connsiteY18276" fmla="*/ 4170908 h 6812607"/>
              <a:gd name="connsiteX18277" fmla="*/ 5945683 w 6682383"/>
              <a:gd name="connsiteY18277" fmla="*/ 4163467 h 6812607"/>
              <a:gd name="connsiteX18278" fmla="*/ 5938242 w 6682383"/>
              <a:gd name="connsiteY18278" fmla="*/ 4159746 h 6812607"/>
              <a:gd name="connsiteX18279" fmla="*/ 5930801 w 6682383"/>
              <a:gd name="connsiteY18279" fmla="*/ 4156025 h 6812607"/>
              <a:gd name="connsiteX18280" fmla="*/ 5928009 w 6682383"/>
              <a:gd name="connsiteY18280" fmla="*/ 4160211 h 6812607"/>
              <a:gd name="connsiteX18281" fmla="*/ 5930017 w 6682383"/>
              <a:gd name="connsiteY18281" fmla="*/ 4162553 h 6812607"/>
              <a:gd name="connsiteX18282" fmla="*/ 5929870 w 6682383"/>
              <a:gd name="connsiteY18282" fmla="*/ 4162536 h 6812607"/>
              <a:gd name="connsiteX18283" fmla="*/ 5919638 w 6682383"/>
              <a:gd name="connsiteY18283" fmla="*/ 4159746 h 6812607"/>
              <a:gd name="connsiteX18284" fmla="*/ 5901035 w 6682383"/>
              <a:gd name="connsiteY18284" fmla="*/ 4156025 h 6812607"/>
              <a:gd name="connsiteX18285" fmla="*/ 5886152 w 6682383"/>
              <a:gd name="connsiteY18285" fmla="*/ 4148584 h 6812607"/>
              <a:gd name="connsiteX18286" fmla="*/ 5863828 w 6682383"/>
              <a:gd name="connsiteY18286" fmla="*/ 4141142 h 6812607"/>
              <a:gd name="connsiteX18287" fmla="*/ 5830342 w 6682383"/>
              <a:gd name="connsiteY18287" fmla="*/ 4133701 h 6812607"/>
              <a:gd name="connsiteX18288" fmla="*/ 5819179 w 6682383"/>
              <a:gd name="connsiteY18288" fmla="*/ 4141142 h 6812607"/>
              <a:gd name="connsiteX18289" fmla="*/ 5811738 w 6682383"/>
              <a:gd name="connsiteY18289" fmla="*/ 4144863 h 6812607"/>
              <a:gd name="connsiteX18290" fmla="*/ 5808761 w 6682383"/>
              <a:gd name="connsiteY18290" fmla="*/ 4144119 h 6812607"/>
              <a:gd name="connsiteX18291" fmla="*/ 5826621 w 6682383"/>
              <a:gd name="connsiteY18291" fmla="*/ 4156025 h 6812607"/>
              <a:gd name="connsiteX18292" fmla="*/ 5834062 w 6682383"/>
              <a:gd name="connsiteY18292" fmla="*/ 4167187 h 6812607"/>
              <a:gd name="connsiteX18293" fmla="*/ 5826621 w 6682383"/>
              <a:gd name="connsiteY18293" fmla="*/ 4163467 h 6812607"/>
              <a:gd name="connsiteX18294" fmla="*/ 5811738 w 6682383"/>
              <a:gd name="connsiteY18294" fmla="*/ 4163467 h 6812607"/>
              <a:gd name="connsiteX18295" fmla="*/ 5800576 w 6682383"/>
              <a:gd name="connsiteY18295" fmla="*/ 4159746 h 6812607"/>
              <a:gd name="connsiteX18296" fmla="*/ 5789414 w 6682383"/>
              <a:gd name="connsiteY18296" fmla="*/ 4156025 h 6812607"/>
              <a:gd name="connsiteX18297" fmla="*/ 5781972 w 6682383"/>
              <a:gd name="connsiteY18297" fmla="*/ 4148584 h 6812607"/>
              <a:gd name="connsiteX18298" fmla="*/ 5770810 w 6682383"/>
              <a:gd name="connsiteY18298" fmla="*/ 4144863 h 6812607"/>
              <a:gd name="connsiteX18299" fmla="*/ 5759648 w 6682383"/>
              <a:gd name="connsiteY18299" fmla="*/ 4144863 h 6812607"/>
              <a:gd name="connsiteX18300" fmla="*/ 5752207 w 6682383"/>
              <a:gd name="connsiteY18300" fmla="*/ 4141142 h 6812607"/>
              <a:gd name="connsiteX18301" fmla="*/ 5737324 w 6682383"/>
              <a:gd name="connsiteY18301" fmla="*/ 4141142 h 6812607"/>
              <a:gd name="connsiteX18302" fmla="*/ 5722441 w 6682383"/>
              <a:gd name="connsiteY18302" fmla="*/ 4141142 h 6812607"/>
              <a:gd name="connsiteX18303" fmla="*/ 5707558 w 6682383"/>
              <a:gd name="connsiteY18303" fmla="*/ 4133701 h 6812607"/>
              <a:gd name="connsiteX18304" fmla="*/ 5707558 w 6682383"/>
              <a:gd name="connsiteY18304" fmla="*/ 4141142 h 6812607"/>
              <a:gd name="connsiteX18305" fmla="*/ 5715000 w 6682383"/>
              <a:gd name="connsiteY18305" fmla="*/ 4156025 h 6812607"/>
              <a:gd name="connsiteX18306" fmla="*/ 5729883 w 6682383"/>
              <a:gd name="connsiteY18306" fmla="*/ 4170908 h 6812607"/>
              <a:gd name="connsiteX18307" fmla="*/ 5744765 w 6682383"/>
              <a:gd name="connsiteY18307" fmla="*/ 4170908 h 6812607"/>
              <a:gd name="connsiteX18308" fmla="*/ 5841504 w 6682383"/>
              <a:gd name="connsiteY18308" fmla="*/ 4185791 h 6812607"/>
              <a:gd name="connsiteX18309" fmla="*/ 5863828 w 6682383"/>
              <a:gd name="connsiteY18309" fmla="*/ 4193232 h 6812607"/>
              <a:gd name="connsiteX18310" fmla="*/ 5886152 w 6682383"/>
              <a:gd name="connsiteY18310" fmla="*/ 4200674 h 6812607"/>
              <a:gd name="connsiteX18311" fmla="*/ 5904756 w 6682383"/>
              <a:gd name="connsiteY18311" fmla="*/ 4193232 h 6812607"/>
              <a:gd name="connsiteX18312" fmla="*/ 5908476 w 6682383"/>
              <a:gd name="connsiteY18312" fmla="*/ 4193232 h 6812607"/>
              <a:gd name="connsiteX18313" fmla="*/ 5915918 w 6682383"/>
              <a:gd name="connsiteY18313" fmla="*/ 4200674 h 6812607"/>
              <a:gd name="connsiteX18314" fmla="*/ 5919638 w 6682383"/>
              <a:gd name="connsiteY18314" fmla="*/ 4204394 h 6812607"/>
              <a:gd name="connsiteX18315" fmla="*/ 5923359 w 6682383"/>
              <a:gd name="connsiteY18315" fmla="*/ 4193232 h 6812607"/>
              <a:gd name="connsiteX18316" fmla="*/ 5930801 w 6682383"/>
              <a:gd name="connsiteY18316" fmla="*/ 4193232 h 6812607"/>
              <a:gd name="connsiteX18317" fmla="*/ 5945683 w 6682383"/>
              <a:gd name="connsiteY18317" fmla="*/ 4200674 h 6812607"/>
              <a:gd name="connsiteX18318" fmla="*/ 5945683 w 6682383"/>
              <a:gd name="connsiteY18318" fmla="*/ 4208115 h 6812607"/>
              <a:gd name="connsiteX18319" fmla="*/ 5930801 w 6682383"/>
              <a:gd name="connsiteY18319" fmla="*/ 4208115 h 6812607"/>
              <a:gd name="connsiteX18320" fmla="*/ 5930801 w 6682383"/>
              <a:gd name="connsiteY18320" fmla="*/ 4215556 h 6812607"/>
              <a:gd name="connsiteX18321" fmla="*/ 5941963 w 6682383"/>
              <a:gd name="connsiteY18321" fmla="*/ 4215556 h 6812607"/>
              <a:gd name="connsiteX18322" fmla="*/ 5960566 w 6682383"/>
              <a:gd name="connsiteY18322" fmla="*/ 4215556 h 6812607"/>
              <a:gd name="connsiteX18323" fmla="*/ 5971728 w 6682383"/>
              <a:gd name="connsiteY18323" fmla="*/ 4219277 h 6812607"/>
              <a:gd name="connsiteX18324" fmla="*/ 5975449 w 6682383"/>
              <a:gd name="connsiteY18324" fmla="*/ 4222998 h 6812607"/>
              <a:gd name="connsiteX18325" fmla="*/ 5982890 w 6682383"/>
              <a:gd name="connsiteY18325" fmla="*/ 4222998 h 6812607"/>
              <a:gd name="connsiteX18326" fmla="*/ 5990332 w 6682383"/>
              <a:gd name="connsiteY18326" fmla="*/ 4222998 h 6812607"/>
              <a:gd name="connsiteX18327" fmla="*/ 5997773 w 6682383"/>
              <a:gd name="connsiteY18327" fmla="*/ 4237881 h 6812607"/>
              <a:gd name="connsiteX18328" fmla="*/ 6012656 w 6682383"/>
              <a:gd name="connsiteY18328" fmla="*/ 4237881 h 6812607"/>
              <a:gd name="connsiteX18329" fmla="*/ 6012656 w 6682383"/>
              <a:gd name="connsiteY18329" fmla="*/ 4245322 h 6812607"/>
              <a:gd name="connsiteX18330" fmla="*/ 6020097 w 6682383"/>
              <a:gd name="connsiteY18330" fmla="*/ 4252763 h 6812607"/>
              <a:gd name="connsiteX18331" fmla="*/ 6049863 w 6682383"/>
              <a:gd name="connsiteY18331" fmla="*/ 4267646 h 6812607"/>
              <a:gd name="connsiteX18332" fmla="*/ 6046142 w 6682383"/>
              <a:gd name="connsiteY18332" fmla="*/ 4271367 h 6812607"/>
              <a:gd name="connsiteX18333" fmla="*/ 6042422 w 6682383"/>
              <a:gd name="connsiteY18333" fmla="*/ 4275088 h 6812607"/>
              <a:gd name="connsiteX18334" fmla="*/ 6038701 w 6682383"/>
              <a:gd name="connsiteY18334" fmla="*/ 4275088 h 6812607"/>
              <a:gd name="connsiteX18335" fmla="*/ 6034980 w 6682383"/>
              <a:gd name="connsiteY18335" fmla="*/ 4267646 h 6812607"/>
              <a:gd name="connsiteX18336" fmla="*/ 6027539 w 6682383"/>
              <a:gd name="connsiteY18336" fmla="*/ 4260205 h 6812607"/>
              <a:gd name="connsiteX18337" fmla="*/ 6020097 w 6682383"/>
              <a:gd name="connsiteY18337" fmla="*/ 4267646 h 6812607"/>
              <a:gd name="connsiteX18338" fmla="*/ 6005215 w 6682383"/>
              <a:gd name="connsiteY18338" fmla="*/ 4267646 h 6812607"/>
              <a:gd name="connsiteX18339" fmla="*/ 5997773 w 6682383"/>
              <a:gd name="connsiteY18339" fmla="*/ 4267646 h 6812607"/>
              <a:gd name="connsiteX18340" fmla="*/ 5990332 w 6682383"/>
              <a:gd name="connsiteY18340" fmla="*/ 4289970 h 6812607"/>
              <a:gd name="connsiteX18341" fmla="*/ 5982890 w 6682383"/>
              <a:gd name="connsiteY18341" fmla="*/ 4289970 h 6812607"/>
              <a:gd name="connsiteX18342" fmla="*/ 5945683 w 6682383"/>
              <a:gd name="connsiteY18342" fmla="*/ 4282529 h 6812607"/>
              <a:gd name="connsiteX18343" fmla="*/ 5945683 w 6682383"/>
              <a:gd name="connsiteY18343" fmla="*/ 4289970 h 6812607"/>
              <a:gd name="connsiteX18344" fmla="*/ 5953125 w 6682383"/>
              <a:gd name="connsiteY18344" fmla="*/ 4293691 h 6812607"/>
              <a:gd name="connsiteX18345" fmla="*/ 5945683 w 6682383"/>
              <a:gd name="connsiteY18345" fmla="*/ 4297412 h 6812607"/>
              <a:gd name="connsiteX18346" fmla="*/ 5938242 w 6682383"/>
              <a:gd name="connsiteY18346" fmla="*/ 4297412 h 6812607"/>
              <a:gd name="connsiteX18347" fmla="*/ 5938242 w 6682383"/>
              <a:gd name="connsiteY18347" fmla="*/ 4289970 h 6812607"/>
              <a:gd name="connsiteX18348" fmla="*/ 5930801 w 6682383"/>
              <a:gd name="connsiteY18348" fmla="*/ 4289970 h 6812607"/>
              <a:gd name="connsiteX18349" fmla="*/ 5923359 w 6682383"/>
              <a:gd name="connsiteY18349" fmla="*/ 4289970 h 6812607"/>
              <a:gd name="connsiteX18350" fmla="*/ 5919638 w 6682383"/>
              <a:gd name="connsiteY18350" fmla="*/ 4289970 h 6812607"/>
              <a:gd name="connsiteX18351" fmla="*/ 5915918 w 6682383"/>
              <a:gd name="connsiteY18351" fmla="*/ 4286250 h 6812607"/>
              <a:gd name="connsiteX18352" fmla="*/ 5908476 w 6682383"/>
              <a:gd name="connsiteY18352" fmla="*/ 4289970 h 6812607"/>
              <a:gd name="connsiteX18353" fmla="*/ 5901035 w 6682383"/>
              <a:gd name="connsiteY18353" fmla="*/ 4286250 h 6812607"/>
              <a:gd name="connsiteX18354" fmla="*/ 5889873 w 6682383"/>
              <a:gd name="connsiteY18354" fmla="*/ 4286250 h 6812607"/>
              <a:gd name="connsiteX18355" fmla="*/ 5886152 w 6682383"/>
              <a:gd name="connsiteY18355" fmla="*/ 4282529 h 6812607"/>
              <a:gd name="connsiteX18356" fmla="*/ 5863828 w 6682383"/>
              <a:gd name="connsiteY18356" fmla="*/ 4282529 h 6812607"/>
              <a:gd name="connsiteX18357" fmla="*/ 5848945 w 6682383"/>
              <a:gd name="connsiteY18357" fmla="*/ 4282529 h 6812607"/>
              <a:gd name="connsiteX18358" fmla="*/ 5834062 w 6682383"/>
              <a:gd name="connsiteY18358" fmla="*/ 4282529 h 6812607"/>
              <a:gd name="connsiteX18359" fmla="*/ 5826621 w 6682383"/>
              <a:gd name="connsiteY18359" fmla="*/ 4275088 h 6812607"/>
              <a:gd name="connsiteX18360" fmla="*/ 5811738 w 6682383"/>
              <a:gd name="connsiteY18360" fmla="*/ 4275088 h 6812607"/>
              <a:gd name="connsiteX18361" fmla="*/ 5796855 w 6682383"/>
              <a:gd name="connsiteY18361" fmla="*/ 4275088 h 6812607"/>
              <a:gd name="connsiteX18362" fmla="*/ 5789414 w 6682383"/>
              <a:gd name="connsiteY18362" fmla="*/ 4267646 h 6812607"/>
              <a:gd name="connsiteX18363" fmla="*/ 5781972 w 6682383"/>
              <a:gd name="connsiteY18363" fmla="*/ 4275088 h 6812607"/>
              <a:gd name="connsiteX18364" fmla="*/ 5770810 w 6682383"/>
              <a:gd name="connsiteY18364" fmla="*/ 4275088 h 6812607"/>
              <a:gd name="connsiteX18365" fmla="*/ 5767090 w 6682383"/>
              <a:gd name="connsiteY18365" fmla="*/ 4282529 h 6812607"/>
              <a:gd name="connsiteX18366" fmla="*/ 5759648 w 6682383"/>
              <a:gd name="connsiteY18366" fmla="*/ 4278808 h 6812607"/>
              <a:gd name="connsiteX18367" fmla="*/ 5744765 w 6682383"/>
              <a:gd name="connsiteY18367" fmla="*/ 4282529 h 6812607"/>
              <a:gd name="connsiteX18368" fmla="*/ 5767090 w 6682383"/>
              <a:gd name="connsiteY18368" fmla="*/ 4282529 h 6812607"/>
              <a:gd name="connsiteX18369" fmla="*/ 5781972 w 6682383"/>
              <a:gd name="connsiteY18369" fmla="*/ 4312295 h 6812607"/>
              <a:gd name="connsiteX18370" fmla="*/ 5774531 w 6682383"/>
              <a:gd name="connsiteY18370" fmla="*/ 4308574 h 6812607"/>
              <a:gd name="connsiteX18371" fmla="*/ 5759648 w 6682383"/>
              <a:gd name="connsiteY18371" fmla="*/ 4304853 h 6812607"/>
              <a:gd name="connsiteX18372" fmla="*/ 5744765 w 6682383"/>
              <a:gd name="connsiteY18372" fmla="*/ 4297412 h 6812607"/>
              <a:gd name="connsiteX18373" fmla="*/ 5729883 w 6682383"/>
              <a:gd name="connsiteY18373" fmla="*/ 4289970 h 6812607"/>
              <a:gd name="connsiteX18374" fmla="*/ 5707558 w 6682383"/>
              <a:gd name="connsiteY18374" fmla="*/ 4289970 h 6812607"/>
              <a:gd name="connsiteX18375" fmla="*/ 5692676 w 6682383"/>
              <a:gd name="connsiteY18375" fmla="*/ 4282529 h 6812607"/>
              <a:gd name="connsiteX18376" fmla="*/ 5655468 w 6682383"/>
              <a:gd name="connsiteY18376" fmla="*/ 4282529 h 6812607"/>
              <a:gd name="connsiteX18377" fmla="*/ 5655468 w 6682383"/>
              <a:gd name="connsiteY18377" fmla="*/ 4289970 h 6812607"/>
              <a:gd name="connsiteX18378" fmla="*/ 5662910 w 6682383"/>
              <a:gd name="connsiteY18378" fmla="*/ 4319736 h 6812607"/>
              <a:gd name="connsiteX18379" fmla="*/ 5655468 w 6682383"/>
              <a:gd name="connsiteY18379" fmla="*/ 4330898 h 6812607"/>
              <a:gd name="connsiteX18380" fmla="*/ 5662910 w 6682383"/>
              <a:gd name="connsiteY18380" fmla="*/ 4334619 h 6812607"/>
              <a:gd name="connsiteX18381" fmla="*/ 5666631 w 6682383"/>
              <a:gd name="connsiteY18381" fmla="*/ 4342060 h 6812607"/>
              <a:gd name="connsiteX18382" fmla="*/ 5651748 w 6682383"/>
              <a:gd name="connsiteY18382" fmla="*/ 4342060 h 6812607"/>
              <a:gd name="connsiteX18383" fmla="*/ 5633144 w 6682383"/>
              <a:gd name="connsiteY18383" fmla="*/ 4334619 h 6812607"/>
              <a:gd name="connsiteX18384" fmla="*/ 5621982 w 6682383"/>
              <a:gd name="connsiteY18384" fmla="*/ 4330898 h 6812607"/>
              <a:gd name="connsiteX18385" fmla="*/ 5607099 w 6682383"/>
              <a:gd name="connsiteY18385" fmla="*/ 4330898 h 6812607"/>
              <a:gd name="connsiteX18386" fmla="*/ 5595937 w 6682383"/>
              <a:gd name="connsiteY18386" fmla="*/ 4327178 h 6812607"/>
              <a:gd name="connsiteX18387" fmla="*/ 5603379 w 6682383"/>
              <a:gd name="connsiteY18387" fmla="*/ 4327178 h 6812607"/>
              <a:gd name="connsiteX18388" fmla="*/ 5610820 w 6682383"/>
              <a:gd name="connsiteY18388" fmla="*/ 4323457 h 6812607"/>
              <a:gd name="connsiteX18389" fmla="*/ 5610820 w 6682383"/>
              <a:gd name="connsiteY18389" fmla="*/ 4304853 h 6812607"/>
              <a:gd name="connsiteX18390" fmla="*/ 5610820 w 6682383"/>
              <a:gd name="connsiteY18390" fmla="*/ 4297412 h 6812607"/>
              <a:gd name="connsiteX18391" fmla="*/ 5640586 w 6682383"/>
              <a:gd name="connsiteY18391" fmla="*/ 4312295 h 6812607"/>
              <a:gd name="connsiteX18392" fmla="*/ 5648027 w 6682383"/>
              <a:gd name="connsiteY18392" fmla="*/ 4319736 h 6812607"/>
              <a:gd name="connsiteX18393" fmla="*/ 5655468 w 6682383"/>
              <a:gd name="connsiteY18393" fmla="*/ 4312295 h 6812607"/>
              <a:gd name="connsiteX18394" fmla="*/ 5648027 w 6682383"/>
              <a:gd name="connsiteY18394" fmla="*/ 4304853 h 6812607"/>
              <a:gd name="connsiteX18395" fmla="*/ 5648027 w 6682383"/>
              <a:gd name="connsiteY18395" fmla="*/ 4301133 h 6812607"/>
              <a:gd name="connsiteX18396" fmla="*/ 5648027 w 6682383"/>
              <a:gd name="connsiteY18396" fmla="*/ 4289970 h 6812607"/>
              <a:gd name="connsiteX18397" fmla="*/ 5640586 w 6682383"/>
              <a:gd name="connsiteY18397" fmla="*/ 4275088 h 6812607"/>
              <a:gd name="connsiteX18398" fmla="*/ 5633144 w 6682383"/>
              <a:gd name="connsiteY18398" fmla="*/ 4275088 h 6812607"/>
              <a:gd name="connsiteX18399" fmla="*/ 5633144 w 6682383"/>
              <a:gd name="connsiteY18399" fmla="*/ 4267646 h 6812607"/>
              <a:gd name="connsiteX18400" fmla="*/ 5625703 w 6682383"/>
              <a:gd name="connsiteY18400" fmla="*/ 4271367 h 6812607"/>
              <a:gd name="connsiteX18401" fmla="*/ 5625703 w 6682383"/>
              <a:gd name="connsiteY18401" fmla="*/ 4275088 h 6812607"/>
              <a:gd name="connsiteX18402" fmla="*/ 5618261 w 6682383"/>
              <a:gd name="connsiteY18402" fmla="*/ 4275088 h 6812607"/>
              <a:gd name="connsiteX18403" fmla="*/ 5610820 w 6682383"/>
              <a:gd name="connsiteY18403" fmla="*/ 4267646 h 6812607"/>
              <a:gd name="connsiteX18404" fmla="*/ 5603379 w 6682383"/>
              <a:gd name="connsiteY18404" fmla="*/ 4267646 h 6812607"/>
              <a:gd name="connsiteX18405" fmla="*/ 5595937 w 6682383"/>
              <a:gd name="connsiteY18405" fmla="*/ 4260205 h 6812607"/>
              <a:gd name="connsiteX18406" fmla="*/ 5588496 w 6682383"/>
              <a:gd name="connsiteY18406" fmla="*/ 4260205 h 6812607"/>
              <a:gd name="connsiteX18407" fmla="*/ 5581054 w 6682383"/>
              <a:gd name="connsiteY18407" fmla="*/ 4260205 h 6812607"/>
              <a:gd name="connsiteX18408" fmla="*/ 5573613 w 6682383"/>
              <a:gd name="connsiteY18408" fmla="*/ 4267646 h 6812607"/>
              <a:gd name="connsiteX18409" fmla="*/ 5566172 w 6682383"/>
              <a:gd name="connsiteY18409" fmla="*/ 4260205 h 6812607"/>
              <a:gd name="connsiteX18410" fmla="*/ 5558730 w 6682383"/>
              <a:gd name="connsiteY18410" fmla="*/ 4260205 h 6812607"/>
              <a:gd name="connsiteX18411" fmla="*/ 5566172 w 6682383"/>
              <a:gd name="connsiteY18411" fmla="*/ 4271367 h 6812607"/>
              <a:gd name="connsiteX18412" fmla="*/ 5558730 w 6682383"/>
              <a:gd name="connsiteY18412" fmla="*/ 4267646 h 6812607"/>
              <a:gd name="connsiteX18413" fmla="*/ 5551289 w 6682383"/>
              <a:gd name="connsiteY18413" fmla="*/ 4271367 h 6812607"/>
              <a:gd name="connsiteX18414" fmla="*/ 5551289 w 6682383"/>
              <a:gd name="connsiteY18414" fmla="*/ 4275088 h 6812607"/>
              <a:gd name="connsiteX18415" fmla="*/ 5543847 w 6682383"/>
              <a:gd name="connsiteY18415" fmla="*/ 4282529 h 6812607"/>
              <a:gd name="connsiteX18416" fmla="*/ 5543847 w 6682383"/>
              <a:gd name="connsiteY18416" fmla="*/ 4278808 h 6812607"/>
              <a:gd name="connsiteX18417" fmla="*/ 5543847 w 6682383"/>
              <a:gd name="connsiteY18417" fmla="*/ 4267646 h 6812607"/>
              <a:gd name="connsiteX18418" fmla="*/ 5551289 w 6682383"/>
              <a:gd name="connsiteY18418" fmla="*/ 4260205 h 6812607"/>
              <a:gd name="connsiteX18419" fmla="*/ 5543847 w 6682383"/>
              <a:gd name="connsiteY18419" fmla="*/ 4252763 h 6812607"/>
              <a:gd name="connsiteX18420" fmla="*/ 5536406 w 6682383"/>
              <a:gd name="connsiteY18420" fmla="*/ 4260205 h 6812607"/>
              <a:gd name="connsiteX18421" fmla="*/ 5543847 w 6682383"/>
              <a:gd name="connsiteY18421" fmla="*/ 4267646 h 6812607"/>
              <a:gd name="connsiteX18422" fmla="*/ 5536406 w 6682383"/>
              <a:gd name="connsiteY18422" fmla="*/ 4275088 h 6812607"/>
              <a:gd name="connsiteX18423" fmla="*/ 5536406 w 6682383"/>
              <a:gd name="connsiteY18423" fmla="*/ 4278808 h 6812607"/>
              <a:gd name="connsiteX18424" fmla="*/ 5543847 w 6682383"/>
              <a:gd name="connsiteY18424" fmla="*/ 4282529 h 6812607"/>
              <a:gd name="connsiteX18425" fmla="*/ 5536406 w 6682383"/>
              <a:gd name="connsiteY18425" fmla="*/ 4289970 h 6812607"/>
              <a:gd name="connsiteX18426" fmla="*/ 5536406 w 6682383"/>
              <a:gd name="connsiteY18426" fmla="*/ 4304853 h 6812607"/>
              <a:gd name="connsiteX18427" fmla="*/ 5543847 w 6682383"/>
              <a:gd name="connsiteY18427" fmla="*/ 4319736 h 6812607"/>
              <a:gd name="connsiteX18428" fmla="*/ 5566172 w 6682383"/>
              <a:gd name="connsiteY18428" fmla="*/ 4327178 h 6812607"/>
              <a:gd name="connsiteX18429" fmla="*/ 5558730 w 6682383"/>
              <a:gd name="connsiteY18429" fmla="*/ 4327178 h 6812607"/>
              <a:gd name="connsiteX18430" fmla="*/ 5551289 w 6682383"/>
              <a:gd name="connsiteY18430" fmla="*/ 4327178 h 6812607"/>
              <a:gd name="connsiteX18431" fmla="*/ 5536406 w 6682383"/>
              <a:gd name="connsiteY18431" fmla="*/ 4327178 h 6812607"/>
              <a:gd name="connsiteX18432" fmla="*/ 5532685 w 6682383"/>
              <a:gd name="connsiteY18432" fmla="*/ 4319736 h 6812607"/>
              <a:gd name="connsiteX18433" fmla="*/ 5528965 w 6682383"/>
              <a:gd name="connsiteY18433" fmla="*/ 4327178 h 6812607"/>
              <a:gd name="connsiteX18434" fmla="*/ 5521523 w 6682383"/>
              <a:gd name="connsiteY18434" fmla="*/ 4327178 h 6812607"/>
              <a:gd name="connsiteX18435" fmla="*/ 5510361 w 6682383"/>
              <a:gd name="connsiteY18435" fmla="*/ 4323457 h 6812607"/>
              <a:gd name="connsiteX18436" fmla="*/ 5499199 w 6682383"/>
              <a:gd name="connsiteY18436" fmla="*/ 4334619 h 6812607"/>
              <a:gd name="connsiteX18437" fmla="*/ 5491758 w 6682383"/>
              <a:gd name="connsiteY18437" fmla="*/ 4334619 h 6812607"/>
              <a:gd name="connsiteX18438" fmla="*/ 5491758 w 6682383"/>
              <a:gd name="connsiteY18438" fmla="*/ 4342060 h 6812607"/>
              <a:gd name="connsiteX18439" fmla="*/ 5491758 w 6682383"/>
              <a:gd name="connsiteY18439" fmla="*/ 4349502 h 6812607"/>
              <a:gd name="connsiteX18440" fmla="*/ 5484316 w 6682383"/>
              <a:gd name="connsiteY18440" fmla="*/ 4349502 h 6812607"/>
              <a:gd name="connsiteX18441" fmla="*/ 5491758 w 6682383"/>
              <a:gd name="connsiteY18441" fmla="*/ 4356943 h 6812607"/>
              <a:gd name="connsiteX18442" fmla="*/ 5506640 w 6682383"/>
              <a:gd name="connsiteY18442" fmla="*/ 4349502 h 6812607"/>
              <a:gd name="connsiteX18443" fmla="*/ 5514082 w 6682383"/>
              <a:gd name="connsiteY18443" fmla="*/ 4349502 h 6812607"/>
              <a:gd name="connsiteX18444" fmla="*/ 5543847 w 6682383"/>
              <a:gd name="connsiteY18444" fmla="*/ 4364385 h 6812607"/>
              <a:gd name="connsiteX18445" fmla="*/ 5551289 w 6682383"/>
              <a:gd name="connsiteY18445" fmla="*/ 4364385 h 6812607"/>
              <a:gd name="connsiteX18446" fmla="*/ 5547568 w 6682383"/>
              <a:gd name="connsiteY18446" fmla="*/ 4375547 h 6812607"/>
              <a:gd name="connsiteX18447" fmla="*/ 5543847 w 6682383"/>
              <a:gd name="connsiteY18447" fmla="*/ 4379267 h 6812607"/>
              <a:gd name="connsiteX18448" fmla="*/ 5540127 w 6682383"/>
              <a:gd name="connsiteY18448" fmla="*/ 4390429 h 6812607"/>
              <a:gd name="connsiteX18449" fmla="*/ 5551289 w 6682383"/>
              <a:gd name="connsiteY18449" fmla="*/ 4382988 h 6812607"/>
              <a:gd name="connsiteX18450" fmla="*/ 5558730 w 6682383"/>
              <a:gd name="connsiteY18450" fmla="*/ 4364385 h 6812607"/>
              <a:gd name="connsiteX18451" fmla="*/ 5566172 w 6682383"/>
              <a:gd name="connsiteY18451" fmla="*/ 4364385 h 6812607"/>
              <a:gd name="connsiteX18452" fmla="*/ 5566172 w 6682383"/>
              <a:gd name="connsiteY18452" fmla="*/ 4379267 h 6812607"/>
              <a:gd name="connsiteX18453" fmla="*/ 5558730 w 6682383"/>
              <a:gd name="connsiteY18453" fmla="*/ 4394150 h 6812607"/>
              <a:gd name="connsiteX18454" fmla="*/ 5566172 w 6682383"/>
              <a:gd name="connsiteY18454" fmla="*/ 4405312 h 6812607"/>
              <a:gd name="connsiteX18455" fmla="*/ 5573613 w 6682383"/>
              <a:gd name="connsiteY18455" fmla="*/ 4401592 h 6812607"/>
              <a:gd name="connsiteX18456" fmla="*/ 5573613 w 6682383"/>
              <a:gd name="connsiteY18456" fmla="*/ 4394150 h 6812607"/>
              <a:gd name="connsiteX18457" fmla="*/ 5573613 w 6682383"/>
              <a:gd name="connsiteY18457" fmla="*/ 4386709 h 6812607"/>
              <a:gd name="connsiteX18458" fmla="*/ 5581054 w 6682383"/>
              <a:gd name="connsiteY18458" fmla="*/ 4379267 h 6812607"/>
              <a:gd name="connsiteX18459" fmla="*/ 5595937 w 6682383"/>
              <a:gd name="connsiteY18459" fmla="*/ 4386709 h 6812607"/>
              <a:gd name="connsiteX18460" fmla="*/ 5588496 w 6682383"/>
              <a:gd name="connsiteY18460" fmla="*/ 4379267 h 6812607"/>
              <a:gd name="connsiteX18461" fmla="*/ 5584775 w 6682383"/>
              <a:gd name="connsiteY18461" fmla="*/ 4364385 h 6812607"/>
              <a:gd name="connsiteX18462" fmla="*/ 5595937 w 6682383"/>
              <a:gd name="connsiteY18462" fmla="*/ 4364385 h 6812607"/>
              <a:gd name="connsiteX18463" fmla="*/ 5603379 w 6682383"/>
              <a:gd name="connsiteY18463" fmla="*/ 4371826 h 6812607"/>
              <a:gd name="connsiteX18464" fmla="*/ 5610820 w 6682383"/>
              <a:gd name="connsiteY18464" fmla="*/ 4360664 h 6812607"/>
              <a:gd name="connsiteX18465" fmla="*/ 5618261 w 6682383"/>
              <a:gd name="connsiteY18465" fmla="*/ 4349502 h 6812607"/>
              <a:gd name="connsiteX18466" fmla="*/ 5610820 w 6682383"/>
              <a:gd name="connsiteY18466" fmla="*/ 4345781 h 6812607"/>
              <a:gd name="connsiteX18467" fmla="*/ 5618261 w 6682383"/>
              <a:gd name="connsiteY18467" fmla="*/ 4342060 h 6812607"/>
              <a:gd name="connsiteX18468" fmla="*/ 5625703 w 6682383"/>
              <a:gd name="connsiteY18468" fmla="*/ 4356943 h 6812607"/>
              <a:gd name="connsiteX18469" fmla="*/ 5633144 w 6682383"/>
              <a:gd name="connsiteY18469" fmla="*/ 4364385 h 6812607"/>
              <a:gd name="connsiteX18470" fmla="*/ 5633144 w 6682383"/>
              <a:gd name="connsiteY18470" fmla="*/ 4356943 h 6812607"/>
              <a:gd name="connsiteX18471" fmla="*/ 5648027 w 6682383"/>
              <a:gd name="connsiteY18471" fmla="*/ 4356943 h 6812607"/>
              <a:gd name="connsiteX18472" fmla="*/ 5640586 w 6682383"/>
              <a:gd name="connsiteY18472" fmla="*/ 4356943 h 6812607"/>
              <a:gd name="connsiteX18473" fmla="*/ 5640586 w 6682383"/>
              <a:gd name="connsiteY18473" fmla="*/ 4364385 h 6812607"/>
              <a:gd name="connsiteX18474" fmla="*/ 5648027 w 6682383"/>
              <a:gd name="connsiteY18474" fmla="*/ 4368105 h 6812607"/>
              <a:gd name="connsiteX18475" fmla="*/ 5640586 w 6682383"/>
              <a:gd name="connsiteY18475" fmla="*/ 4371826 h 6812607"/>
              <a:gd name="connsiteX18476" fmla="*/ 5625703 w 6682383"/>
              <a:gd name="connsiteY18476" fmla="*/ 4364385 h 6812607"/>
              <a:gd name="connsiteX18477" fmla="*/ 5618261 w 6682383"/>
              <a:gd name="connsiteY18477" fmla="*/ 4356943 h 6812607"/>
              <a:gd name="connsiteX18478" fmla="*/ 5610820 w 6682383"/>
              <a:gd name="connsiteY18478" fmla="*/ 4364385 h 6812607"/>
              <a:gd name="connsiteX18479" fmla="*/ 5607099 w 6682383"/>
              <a:gd name="connsiteY18479" fmla="*/ 4375547 h 6812607"/>
              <a:gd name="connsiteX18480" fmla="*/ 5607099 w 6682383"/>
              <a:gd name="connsiteY18480" fmla="*/ 4386709 h 6812607"/>
              <a:gd name="connsiteX18481" fmla="*/ 5595937 w 6682383"/>
              <a:gd name="connsiteY18481" fmla="*/ 4394150 h 6812607"/>
              <a:gd name="connsiteX18482" fmla="*/ 5588496 w 6682383"/>
              <a:gd name="connsiteY18482" fmla="*/ 4394150 h 6812607"/>
              <a:gd name="connsiteX18483" fmla="*/ 5588496 w 6682383"/>
              <a:gd name="connsiteY18483" fmla="*/ 4401592 h 6812607"/>
              <a:gd name="connsiteX18484" fmla="*/ 5592217 w 6682383"/>
              <a:gd name="connsiteY18484" fmla="*/ 4401592 h 6812607"/>
              <a:gd name="connsiteX18485" fmla="*/ 5625703 w 6682383"/>
              <a:gd name="connsiteY18485" fmla="*/ 4409033 h 6812607"/>
              <a:gd name="connsiteX18486" fmla="*/ 5655468 w 6682383"/>
              <a:gd name="connsiteY18486" fmla="*/ 4409033 h 6812607"/>
              <a:gd name="connsiteX18487" fmla="*/ 5655468 w 6682383"/>
              <a:gd name="connsiteY18487" fmla="*/ 4401592 h 6812607"/>
              <a:gd name="connsiteX18488" fmla="*/ 5648027 w 6682383"/>
              <a:gd name="connsiteY18488" fmla="*/ 4394150 h 6812607"/>
              <a:gd name="connsiteX18489" fmla="*/ 5640586 w 6682383"/>
              <a:gd name="connsiteY18489" fmla="*/ 4386709 h 6812607"/>
              <a:gd name="connsiteX18490" fmla="*/ 5640586 w 6682383"/>
              <a:gd name="connsiteY18490" fmla="*/ 4394150 h 6812607"/>
              <a:gd name="connsiteX18491" fmla="*/ 5640586 w 6682383"/>
              <a:gd name="connsiteY18491" fmla="*/ 4401592 h 6812607"/>
              <a:gd name="connsiteX18492" fmla="*/ 5633144 w 6682383"/>
              <a:gd name="connsiteY18492" fmla="*/ 4401592 h 6812607"/>
              <a:gd name="connsiteX18493" fmla="*/ 5618261 w 6682383"/>
              <a:gd name="connsiteY18493" fmla="*/ 4401592 h 6812607"/>
              <a:gd name="connsiteX18494" fmla="*/ 5618261 w 6682383"/>
              <a:gd name="connsiteY18494" fmla="*/ 4386709 h 6812607"/>
              <a:gd name="connsiteX18495" fmla="*/ 5633144 w 6682383"/>
              <a:gd name="connsiteY18495" fmla="*/ 4379267 h 6812607"/>
              <a:gd name="connsiteX18496" fmla="*/ 5648027 w 6682383"/>
              <a:gd name="connsiteY18496" fmla="*/ 4382988 h 6812607"/>
              <a:gd name="connsiteX18497" fmla="*/ 5648027 w 6682383"/>
              <a:gd name="connsiteY18497" fmla="*/ 4371826 h 6812607"/>
              <a:gd name="connsiteX18498" fmla="*/ 5655468 w 6682383"/>
              <a:gd name="connsiteY18498" fmla="*/ 4379267 h 6812607"/>
              <a:gd name="connsiteX18499" fmla="*/ 5662910 w 6682383"/>
              <a:gd name="connsiteY18499" fmla="*/ 4401592 h 6812607"/>
              <a:gd name="connsiteX18500" fmla="*/ 5666631 w 6682383"/>
              <a:gd name="connsiteY18500" fmla="*/ 4416474 h 6812607"/>
              <a:gd name="connsiteX18501" fmla="*/ 5700117 w 6682383"/>
              <a:gd name="connsiteY18501" fmla="*/ 4423916 h 6812607"/>
              <a:gd name="connsiteX18502" fmla="*/ 5700117 w 6682383"/>
              <a:gd name="connsiteY18502" fmla="*/ 4431357 h 6812607"/>
              <a:gd name="connsiteX18503" fmla="*/ 5688955 w 6682383"/>
              <a:gd name="connsiteY18503" fmla="*/ 4427636 h 6812607"/>
              <a:gd name="connsiteX18504" fmla="*/ 5677793 w 6682383"/>
              <a:gd name="connsiteY18504" fmla="*/ 4423916 h 6812607"/>
              <a:gd name="connsiteX18505" fmla="*/ 5662910 w 6682383"/>
              <a:gd name="connsiteY18505" fmla="*/ 4423916 h 6812607"/>
              <a:gd name="connsiteX18506" fmla="*/ 5670351 w 6682383"/>
              <a:gd name="connsiteY18506" fmla="*/ 4431357 h 6812607"/>
              <a:gd name="connsiteX18507" fmla="*/ 5670351 w 6682383"/>
              <a:gd name="connsiteY18507" fmla="*/ 4438799 h 6812607"/>
              <a:gd name="connsiteX18508" fmla="*/ 5677793 w 6682383"/>
              <a:gd name="connsiteY18508" fmla="*/ 4446240 h 6812607"/>
              <a:gd name="connsiteX18509" fmla="*/ 5685234 w 6682383"/>
              <a:gd name="connsiteY18509" fmla="*/ 4449961 h 6812607"/>
              <a:gd name="connsiteX18510" fmla="*/ 5681513 w 6682383"/>
              <a:gd name="connsiteY18510" fmla="*/ 4461123 h 6812607"/>
              <a:gd name="connsiteX18511" fmla="*/ 5677793 w 6682383"/>
              <a:gd name="connsiteY18511" fmla="*/ 4461123 h 6812607"/>
              <a:gd name="connsiteX18512" fmla="*/ 5662910 w 6682383"/>
              <a:gd name="connsiteY18512" fmla="*/ 4461123 h 6812607"/>
              <a:gd name="connsiteX18513" fmla="*/ 5662910 w 6682383"/>
              <a:gd name="connsiteY18513" fmla="*/ 4468564 h 6812607"/>
              <a:gd name="connsiteX18514" fmla="*/ 5662910 w 6682383"/>
              <a:gd name="connsiteY18514" fmla="*/ 4476006 h 6812607"/>
              <a:gd name="connsiteX18515" fmla="*/ 5655468 w 6682383"/>
              <a:gd name="connsiteY18515" fmla="*/ 4476006 h 6812607"/>
              <a:gd name="connsiteX18516" fmla="*/ 5655468 w 6682383"/>
              <a:gd name="connsiteY18516" fmla="*/ 4461123 h 6812607"/>
              <a:gd name="connsiteX18517" fmla="*/ 5648027 w 6682383"/>
              <a:gd name="connsiteY18517" fmla="*/ 4461123 h 6812607"/>
              <a:gd name="connsiteX18518" fmla="*/ 5640586 w 6682383"/>
              <a:gd name="connsiteY18518" fmla="*/ 4461123 h 6812607"/>
              <a:gd name="connsiteX18519" fmla="*/ 5625703 w 6682383"/>
              <a:gd name="connsiteY18519" fmla="*/ 4461123 h 6812607"/>
              <a:gd name="connsiteX18520" fmla="*/ 5618261 w 6682383"/>
              <a:gd name="connsiteY18520" fmla="*/ 4453681 h 6812607"/>
              <a:gd name="connsiteX18521" fmla="*/ 5618261 w 6682383"/>
              <a:gd name="connsiteY18521" fmla="*/ 4461123 h 6812607"/>
              <a:gd name="connsiteX18522" fmla="*/ 5625703 w 6682383"/>
              <a:gd name="connsiteY18522" fmla="*/ 4468564 h 6812607"/>
              <a:gd name="connsiteX18523" fmla="*/ 5636865 w 6682383"/>
              <a:gd name="connsiteY18523" fmla="*/ 4476006 h 6812607"/>
              <a:gd name="connsiteX18524" fmla="*/ 5648027 w 6682383"/>
              <a:gd name="connsiteY18524" fmla="*/ 4476006 h 6812607"/>
              <a:gd name="connsiteX18525" fmla="*/ 5655468 w 6682383"/>
              <a:gd name="connsiteY18525" fmla="*/ 4483447 h 6812607"/>
              <a:gd name="connsiteX18526" fmla="*/ 5662910 w 6682383"/>
              <a:gd name="connsiteY18526" fmla="*/ 4483447 h 6812607"/>
              <a:gd name="connsiteX18527" fmla="*/ 5674072 w 6682383"/>
              <a:gd name="connsiteY18527" fmla="*/ 4483447 h 6812607"/>
              <a:gd name="connsiteX18528" fmla="*/ 5677793 w 6682383"/>
              <a:gd name="connsiteY18528" fmla="*/ 4490888 h 6812607"/>
              <a:gd name="connsiteX18529" fmla="*/ 5715000 w 6682383"/>
              <a:gd name="connsiteY18529" fmla="*/ 4490888 h 6812607"/>
              <a:gd name="connsiteX18530" fmla="*/ 5729883 w 6682383"/>
              <a:gd name="connsiteY18530" fmla="*/ 4520654 h 6812607"/>
              <a:gd name="connsiteX18531" fmla="*/ 5737324 w 6682383"/>
              <a:gd name="connsiteY18531" fmla="*/ 4520654 h 6812607"/>
              <a:gd name="connsiteX18532" fmla="*/ 5741045 w 6682383"/>
              <a:gd name="connsiteY18532" fmla="*/ 4513213 h 6812607"/>
              <a:gd name="connsiteX18533" fmla="*/ 5744765 w 6682383"/>
              <a:gd name="connsiteY18533" fmla="*/ 4505771 h 6812607"/>
              <a:gd name="connsiteX18534" fmla="*/ 5759648 w 6682383"/>
              <a:gd name="connsiteY18534" fmla="*/ 4498330 h 6812607"/>
              <a:gd name="connsiteX18535" fmla="*/ 5774531 w 6682383"/>
              <a:gd name="connsiteY18535" fmla="*/ 4502051 h 6812607"/>
              <a:gd name="connsiteX18536" fmla="*/ 5778252 w 6682383"/>
              <a:gd name="connsiteY18536" fmla="*/ 4505771 h 6812607"/>
              <a:gd name="connsiteX18537" fmla="*/ 5796855 w 6682383"/>
              <a:gd name="connsiteY18537" fmla="*/ 4509492 h 6812607"/>
              <a:gd name="connsiteX18538" fmla="*/ 5811738 w 6682383"/>
              <a:gd name="connsiteY18538" fmla="*/ 4516933 h 6812607"/>
              <a:gd name="connsiteX18539" fmla="*/ 5819179 w 6682383"/>
              <a:gd name="connsiteY18539" fmla="*/ 4528095 h 6812607"/>
              <a:gd name="connsiteX18540" fmla="*/ 5826621 w 6682383"/>
              <a:gd name="connsiteY18540" fmla="*/ 4535537 h 6812607"/>
              <a:gd name="connsiteX18541" fmla="*/ 5826621 w 6682383"/>
              <a:gd name="connsiteY18541" fmla="*/ 4542978 h 6812607"/>
              <a:gd name="connsiteX18542" fmla="*/ 5826621 w 6682383"/>
              <a:gd name="connsiteY18542" fmla="*/ 4557861 h 6812607"/>
              <a:gd name="connsiteX18543" fmla="*/ 5819179 w 6682383"/>
              <a:gd name="connsiteY18543" fmla="*/ 4557861 h 6812607"/>
              <a:gd name="connsiteX18544" fmla="*/ 5808017 w 6682383"/>
              <a:gd name="connsiteY18544" fmla="*/ 4557861 h 6812607"/>
              <a:gd name="connsiteX18545" fmla="*/ 5789414 w 6682383"/>
              <a:gd name="connsiteY18545" fmla="*/ 4557861 h 6812607"/>
              <a:gd name="connsiteX18546" fmla="*/ 5752207 w 6682383"/>
              <a:gd name="connsiteY18546" fmla="*/ 4557861 h 6812607"/>
              <a:gd name="connsiteX18547" fmla="*/ 5744765 w 6682383"/>
              <a:gd name="connsiteY18547" fmla="*/ 4557861 h 6812607"/>
              <a:gd name="connsiteX18548" fmla="*/ 5722441 w 6682383"/>
              <a:gd name="connsiteY18548" fmla="*/ 4557861 h 6812607"/>
              <a:gd name="connsiteX18549" fmla="*/ 5707558 w 6682383"/>
              <a:gd name="connsiteY18549" fmla="*/ 4554140 h 6812607"/>
              <a:gd name="connsiteX18550" fmla="*/ 5700117 w 6682383"/>
              <a:gd name="connsiteY18550" fmla="*/ 4565303 h 6812607"/>
              <a:gd name="connsiteX18551" fmla="*/ 5700117 w 6682383"/>
              <a:gd name="connsiteY18551" fmla="*/ 4572744 h 6812607"/>
              <a:gd name="connsiteX18552" fmla="*/ 5696396 w 6682383"/>
              <a:gd name="connsiteY18552" fmla="*/ 4565303 h 6812607"/>
              <a:gd name="connsiteX18553" fmla="*/ 5692676 w 6682383"/>
              <a:gd name="connsiteY18553" fmla="*/ 4565303 h 6812607"/>
              <a:gd name="connsiteX18554" fmla="*/ 5662910 w 6682383"/>
              <a:gd name="connsiteY18554" fmla="*/ 4550420 h 6812607"/>
              <a:gd name="connsiteX18555" fmla="*/ 5666631 w 6682383"/>
              <a:gd name="connsiteY18555" fmla="*/ 4542978 h 6812607"/>
              <a:gd name="connsiteX18556" fmla="*/ 5670351 w 6682383"/>
              <a:gd name="connsiteY18556" fmla="*/ 4550420 h 6812607"/>
              <a:gd name="connsiteX18557" fmla="*/ 5700117 w 6682383"/>
              <a:gd name="connsiteY18557" fmla="*/ 4550420 h 6812607"/>
              <a:gd name="connsiteX18558" fmla="*/ 5692676 w 6682383"/>
              <a:gd name="connsiteY18558" fmla="*/ 4513213 h 6812607"/>
              <a:gd name="connsiteX18559" fmla="*/ 5685234 w 6682383"/>
              <a:gd name="connsiteY18559" fmla="*/ 4520654 h 6812607"/>
              <a:gd name="connsiteX18560" fmla="*/ 5670351 w 6682383"/>
              <a:gd name="connsiteY18560" fmla="*/ 4528095 h 6812607"/>
              <a:gd name="connsiteX18561" fmla="*/ 5662910 w 6682383"/>
              <a:gd name="connsiteY18561" fmla="*/ 4528095 h 6812607"/>
              <a:gd name="connsiteX18562" fmla="*/ 5655468 w 6682383"/>
              <a:gd name="connsiteY18562" fmla="*/ 4528095 h 6812607"/>
              <a:gd name="connsiteX18563" fmla="*/ 5655468 w 6682383"/>
              <a:gd name="connsiteY18563" fmla="*/ 4542978 h 6812607"/>
              <a:gd name="connsiteX18564" fmla="*/ 5655468 w 6682383"/>
              <a:gd name="connsiteY18564" fmla="*/ 4557861 h 6812607"/>
              <a:gd name="connsiteX18565" fmla="*/ 5659189 w 6682383"/>
              <a:gd name="connsiteY18565" fmla="*/ 4557861 h 6812607"/>
              <a:gd name="connsiteX18566" fmla="*/ 5662910 w 6682383"/>
              <a:gd name="connsiteY18566" fmla="*/ 4557861 h 6812607"/>
              <a:gd name="connsiteX18567" fmla="*/ 5670351 w 6682383"/>
              <a:gd name="connsiteY18567" fmla="*/ 4572744 h 6812607"/>
              <a:gd name="connsiteX18568" fmla="*/ 5685234 w 6682383"/>
              <a:gd name="connsiteY18568" fmla="*/ 4580185 h 6812607"/>
              <a:gd name="connsiteX18569" fmla="*/ 5692676 w 6682383"/>
              <a:gd name="connsiteY18569" fmla="*/ 4580185 h 6812607"/>
              <a:gd name="connsiteX18570" fmla="*/ 5722441 w 6682383"/>
              <a:gd name="connsiteY18570" fmla="*/ 4572744 h 6812607"/>
              <a:gd name="connsiteX18571" fmla="*/ 5729883 w 6682383"/>
              <a:gd name="connsiteY18571" fmla="*/ 4572744 h 6812607"/>
              <a:gd name="connsiteX18572" fmla="*/ 5737324 w 6682383"/>
              <a:gd name="connsiteY18572" fmla="*/ 4580185 h 6812607"/>
              <a:gd name="connsiteX18573" fmla="*/ 5752207 w 6682383"/>
              <a:gd name="connsiteY18573" fmla="*/ 4580185 h 6812607"/>
              <a:gd name="connsiteX18574" fmla="*/ 5759648 w 6682383"/>
              <a:gd name="connsiteY18574" fmla="*/ 4580185 h 6812607"/>
              <a:gd name="connsiteX18575" fmla="*/ 5781972 w 6682383"/>
              <a:gd name="connsiteY18575" fmla="*/ 4595068 h 6812607"/>
              <a:gd name="connsiteX18576" fmla="*/ 5789414 w 6682383"/>
              <a:gd name="connsiteY18576" fmla="*/ 4598789 h 6812607"/>
              <a:gd name="connsiteX18577" fmla="*/ 5793135 w 6682383"/>
              <a:gd name="connsiteY18577" fmla="*/ 4613672 h 6812607"/>
              <a:gd name="connsiteX18578" fmla="*/ 5804297 w 6682383"/>
              <a:gd name="connsiteY18578" fmla="*/ 4624834 h 6812607"/>
              <a:gd name="connsiteX18579" fmla="*/ 5819179 w 6682383"/>
              <a:gd name="connsiteY18579" fmla="*/ 4624834 h 6812607"/>
              <a:gd name="connsiteX18580" fmla="*/ 5819179 w 6682383"/>
              <a:gd name="connsiteY18580" fmla="*/ 4632275 h 6812607"/>
              <a:gd name="connsiteX18581" fmla="*/ 5811738 w 6682383"/>
              <a:gd name="connsiteY18581" fmla="*/ 4632275 h 6812607"/>
              <a:gd name="connsiteX18582" fmla="*/ 5811738 w 6682383"/>
              <a:gd name="connsiteY18582" fmla="*/ 4639717 h 6812607"/>
              <a:gd name="connsiteX18583" fmla="*/ 5826621 w 6682383"/>
              <a:gd name="connsiteY18583" fmla="*/ 4639717 h 6812607"/>
              <a:gd name="connsiteX18584" fmla="*/ 5841504 w 6682383"/>
              <a:gd name="connsiteY18584" fmla="*/ 4639717 h 6812607"/>
              <a:gd name="connsiteX18585" fmla="*/ 5837783 w 6682383"/>
              <a:gd name="connsiteY18585" fmla="*/ 4628554 h 6812607"/>
              <a:gd name="connsiteX18586" fmla="*/ 5841504 w 6682383"/>
              <a:gd name="connsiteY18586" fmla="*/ 4624834 h 6812607"/>
              <a:gd name="connsiteX18587" fmla="*/ 5841504 w 6682383"/>
              <a:gd name="connsiteY18587" fmla="*/ 4617392 h 6812607"/>
              <a:gd name="connsiteX18588" fmla="*/ 5834062 w 6682383"/>
              <a:gd name="connsiteY18588" fmla="*/ 4609951 h 6812607"/>
              <a:gd name="connsiteX18589" fmla="*/ 5841504 w 6682383"/>
              <a:gd name="connsiteY18589" fmla="*/ 4602510 h 6812607"/>
              <a:gd name="connsiteX18590" fmla="*/ 5848945 w 6682383"/>
              <a:gd name="connsiteY18590" fmla="*/ 4606230 h 6812607"/>
              <a:gd name="connsiteX18591" fmla="*/ 5860107 w 6682383"/>
              <a:gd name="connsiteY18591" fmla="*/ 4606230 h 6812607"/>
              <a:gd name="connsiteX18592" fmla="*/ 5878711 w 6682383"/>
              <a:gd name="connsiteY18592" fmla="*/ 4617392 h 6812607"/>
              <a:gd name="connsiteX18593" fmla="*/ 5893593 w 6682383"/>
              <a:gd name="connsiteY18593" fmla="*/ 4621113 h 6812607"/>
              <a:gd name="connsiteX18594" fmla="*/ 5901035 w 6682383"/>
              <a:gd name="connsiteY18594" fmla="*/ 4624834 h 6812607"/>
              <a:gd name="connsiteX18595" fmla="*/ 5930801 w 6682383"/>
              <a:gd name="connsiteY18595" fmla="*/ 4632275 h 6812607"/>
              <a:gd name="connsiteX18596" fmla="*/ 5953125 w 6682383"/>
              <a:gd name="connsiteY18596" fmla="*/ 4632275 h 6812607"/>
              <a:gd name="connsiteX18597" fmla="*/ 5968008 w 6682383"/>
              <a:gd name="connsiteY18597" fmla="*/ 4639717 h 6812607"/>
              <a:gd name="connsiteX18598" fmla="*/ 5982890 w 6682383"/>
              <a:gd name="connsiteY18598" fmla="*/ 4650879 h 6812607"/>
              <a:gd name="connsiteX18599" fmla="*/ 5990332 w 6682383"/>
              <a:gd name="connsiteY18599" fmla="*/ 4654599 h 6812607"/>
              <a:gd name="connsiteX18600" fmla="*/ 5997773 w 6682383"/>
              <a:gd name="connsiteY18600" fmla="*/ 4662041 h 6812607"/>
              <a:gd name="connsiteX18601" fmla="*/ 6005215 w 6682383"/>
              <a:gd name="connsiteY18601" fmla="*/ 4662041 h 6812607"/>
              <a:gd name="connsiteX18602" fmla="*/ 6005215 w 6682383"/>
              <a:gd name="connsiteY18602" fmla="*/ 4669482 h 6812607"/>
              <a:gd name="connsiteX18603" fmla="*/ 5997773 w 6682383"/>
              <a:gd name="connsiteY18603" fmla="*/ 4669482 h 6812607"/>
              <a:gd name="connsiteX18604" fmla="*/ 5990332 w 6682383"/>
              <a:gd name="connsiteY18604" fmla="*/ 4676924 h 6812607"/>
              <a:gd name="connsiteX18605" fmla="*/ 5982890 w 6682383"/>
              <a:gd name="connsiteY18605" fmla="*/ 4684365 h 6812607"/>
              <a:gd name="connsiteX18606" fmla="*/ 5975449 w 6682383"/>
              <a:gd name="connsiteY18606" fmla="*/ 4680644 h 6812607"/>
              <a:gd name="connsiteX18607" fmla="*/ 5975449 w 6682383"/>
              <a:gd name="connsiteY18607" fmla="*/ 4676924 h 6812607"/>
              <a:gd name="connsiteX18608" fmla="*/ 5971728 w 6682383"/>
              <a:gd name="connsiteY18608" fmla="*/ 4671343 h 6812607"/>
              <a:gd name="connsiteX18609" fmla="*/ 5960566 w 6682383"/>
              <a:gd name="connsiteY18609" fmla="*/ 4676924 h 6812607"/>
              <a:gd name="connsiteX18610" fmla="*/ 5975449 w 6682383"/>
              <a:gd name="connsiteY18610" fmla="*/ 4691806 h 6812607"/>
              <a:gd name="connsiteX18611" fmla="*/ 5982890 w 6682383"/>
              <a:gd name="connsiteY18611" fmla="*/ 4699248 h 6812607"/>
              <a:gd name="connsiteX18612" fmla="*/ 5997773 w 6682383"/>
              <a:gd name="connsiteY18612" fmla="*/ 4699248 h 6812607"/>
              <a:gd name="connsiteX18613" fmla="*/ 6001494 w 6682383"/>
              <a:gd name="connsiteY18613" fmla="*/ 4699248 h 6812607"/>
              <a:gd name="connsiteX18614" fmla="*/ 6012656 w 6682383"/>
              <a:gd name="connsiteY18614" fmla="*/ 4699248 h 6812607"/>
              <a:gd name="connsiteX18615" fmla="*/ 6023818 w 6682383"/>
              <a:gd name="connsiteY18615" fmla="*/ 4702969 h 6812607"/>
              <a:gd name="connsiteX18616" fmla="*/ 6027539 w 6682383"/>
              <a:gd name="connsiteY18616" fmla="*/ 4706689 h 6812607"/>
              <a:gd name="connsiteX18617" fmla="*/ 6027539 w 6682383"/>
              <a:gd name="connsiteY18617" fmla="*/ 4714131 h 6812607"/>
              <a:gd name="connsiteX18618" fmla="*/ 6034980 w 6682383"/>
              <a:gd name="connsiteY18618" fmla="*/ 4714131 h 6812607"/>
              <a:gd name="connsiteX18619" fmla="*/ 6034980 w 6682383"/>
              <a:gd name="connsiteY18619" fmla="*/ 4721572 h 6812607"/>
              <a:gd name="connsiteX18620" fmla="*/ 6012656 w 6682383"/>
              <a:gd name="connsiteY18620" fmla="*/ 4721572 h 6812607"/>
              <a:gd name="connsiteX18621" fmla="*/ 6005215 w 6682383"/>
              <a:gd name="connsiteY18621" fmla="*/ 4710410 h 6812607"/>
              <a:gd name="connsiteX18622" fmla="*/ 5997773 w 6682383"/>
              <a:gd name="connsiteY18622" fmla="*/ 4706689 h 6812607"/>
              <a:gd name="connsiteX18623" fmla="*/ 5990332 w 6682383"/>
              <a:gd name="connsiteY18623" fmla="*/ 4702969 h 6812607"/>
              <a:gd name="connsiteX18624" fmla="*/ 5986611 w 6682383"/>
              <a:gd name="connsiteY18624" fmla="*/ 4702969 h 6812607"/>
              <a:gd name="connsiteX18625" fmla="*/ 5990332 w 6682383"/>
              <a:gd name="connsiteY18625" fmla="*/ 4706689 h 6812607"/>
              <a:gd name="connsiteX18626" fmla="*/ 5975449 w 6682383"/>
              <a:gd name="connsiteY18626" fmla="*/ 4706689 h 6812607"/>
              <a:gd name="connsiteX18627" fmla="*/ 5960566 w 6682383"/>
              <a:gd name="connsiteY18627" fmla="*/ 4691806 h 6812607"/>
              <a:gd name="connsiteX18628" fmla="*/ 5960566 w 6682383"/>
              <a:gd name="connsiteY18628" fmla="*/ 4699248 h 6812607"/>
              <a:gd name="connsiteX18629" fmla="*/ 5945683 w 6682383"/>
              <a:gd name="connsiteY18629" fmla="*/ 4695527 h 6812607"/>
              <a:gd name="connsiteX18630" fmla="*/ 5923359 w 6682383"/>
              <a:gd name="connsiteY18630" fmla="*/ 4691806 h 6812607"/>
              <a:gd name="connsiteX18631" fmla="*/ 5908476 w 6682383"/>
              <a:gd name="connsiteY18631" fmla="*/ 4688086 h 6812607"/>
              <a:gd name="connsiteX18632" fmla="*/ 5901035 w 6682383"/>
              <a:gd name="connsiteY18632" fmla="*/ 4676924 h 6812607"/>
              <a:gd name="connsiteX18633" fmla="*/ 5893593 w 6682383"/>
              <a:gd name="connsiteY18633" fmla="*/ 4676924 h 6812607"/>
              <a:gd name="connsiteX18634" fmla="*/ 5878711 w 6682383"/>
              <a:gd name="connsiteY18634" fmla="*/ 4676924 h 6812607"/>
              <a:gd name="connsiteX18635" fmla="*/ 5878711 w 6682383"/>
              <a:gd name="connsiteY18635" fmla="*/ 4669482 h 6812607"/>
              <a:gd name="connsiteX18636" fmla="*/ 5856386 w 6682383"/>
              <a:gd name="connsiteY18636" fmla="*/ 4669482 h 6812607"/>
              <a:gd name="connsiteX18637" fmla="*/ 5848945 w 6682383"/>
              <a:gd name="connsiteY18637" fmla="*/ 4669482 h 6812607"/>
              <a:gd name="connsiteX18638" fmla="*/ 5837783 w 6682383"/>
              <a:gd name="connsiteY18638" fmla="*/ 4662041 h 6812607"/>
              <a:gd name="connsiteX18639" fmla="*/ 5830342 w 6682383"/>
              <a:gd name="connsiteY18639" fmla="*/ 4654599 h 6812607"/>
              <a:gd name="connsiteX18640" fmla="*/ 5822900 w 6682383"/>
              <a:gd name="connsiteY18640" fmla="*/ 4654599 h 6812607"/>
              <a:gd name="connsiteX18641" fmla="*/ 5804297 w 6682383"/>
              <a:gd name="connsiteY18641" fmla="*/ 4662041 h 6812607"/>
              <a:gd name="connsiteX18642" fmla="*/ 5796855 w 6682383"/>
              <a:gd name="connsiteY18642" fmla="*/ 4662041 h 6812607"/>
              <a:gd name="connsiteX18643" fmla="*/ 5796855 w 6682383"/>
              <a:gd name="connsiteY18643" fmla="*/ 4669482 h 6812607"/>
              <a:gd name="connsiteX18644" fmla="*/ 5793135 w 6682383"/>
              <a:gd name="connsiteY18644" fmla="*/ 4676924 h 6812607"/>
              <a:gd name="connsiteX18645" fmla="*/ 5789414 w 6682383"/>
              <a:gd name="connsiteY18645" fmla="*/ 4669482 h 6812607"/>
              <a:gd name="connsiteX18646" fmla="*/ 5785693 w 6682383"/>
              <a:gd name="connsiteY18646" fmla="*/ 4658320 h 6812607"/>
              <a:gd name="connsiteX18647" fmla="*/ 5774531 w 6682383"/>
              <a:gd name="connsiteY18647" fmla="*/ 4654599 h 6812607"/>
              <a:gd name="connsiteX18648" fmla="*/ 5770810 w 6682383"/>
              <a:gd name="connsiteY18648" fmla="*/ 4650879 h 6812607"/>
              <a:gd name="connsiteX18649" fmla="*/ 5767090 w 6682383"/>
              <a:gd name="connsiteY18649" fmla="*/ 4647158 h 6812607"/>
              <a:gd name="connsiteX18650" fmla="*/ 5781972 w 6682383"/>
              <a:gd name="connsiteY18650" fmla="*/ 4647158 h 6812607"/>
              <a:gd name="connsiteX18651" fmla="*/ 5789414 w 6682383"/>
              <a:gd name="connsiteY18651" fmla="*/ 4639717 h 6812607"/>
              <a:gd name="connsiteX18652" fmla="*/ 5781972 w 6682383"/>
              <a:gd name="connsiteY18652" fmla="*/ 4639717 h 6812607"/>
              <a:gd name="connsiteX18653" fmla="*/ 5770810 w 6682383"/>
              <a:gd name="connsiteY18653" fmla="*/ 4639717 h 6812607"/>
              <a:gd name="connsiteX18654" fmla="*/ 5752207 w 6682383"/>
              <a:gd name="connsiteY18654" fmla="*/ 4632275 h 6812607"/>
              <a:gd name="connsiteX18655" fmla="*/ 5752207 w 6682383"/>
              <a:gd name="connsiteY18655" fmla="*/ 4639717 h 6812607"/>
              <a:gd name="connsiteX18656" fmla="*/ 5737324 w 6682383"/>
              <a:gd name="connsiteY18656" fmla="*/ 4639717 h 6812607"/>
              <a:gd name="connsiteX18657" fmla="*/ 5729883 w 6682383"/>
              <a:gd name="connsiteY18657" fmla="*/ 4639717 h 6812607"/>
              <a:gd name="connsiteX18658" fmla="*/ 5722441 w 6682383"/>
              <a:gd name="connsiteY18658" fmla="*/ 4639717 h 6812607"/>
              <a:gd name="connsiteX18659" fmla="*/ 5715000 w 6682383"/>
              <a:gd name="connsiteY18659" fmla="*/ 4647158 h 6812607"/>
              <a:gd name="connsiteX18660" fmla="*/ 5707558 w 6682383"/>
              <a:gd name="connsiteY18660" fmla="*/ 4647158 h 6812607"/>
              <a:gd name="connsiteX18661" fmla="*/ 5707558 w 6682383"/>
              <a:gd name="connsiteY18661" fmla="*/ 4639717 h 6812607"/>
              <a:gd name="connsiteX18662" fmla="*/ 5692676 w 6682383"/>
              <a:gd name="connsiteY18662" fmla="*/ 4639717 h 6812607"/>
              <a:gd name="connsiteX18663" fmla="*/ 5685234 w 6682383"/>
              <a:gd name="connsiteY18663" fmla="*/ 4639717 h 6812607"/>
              <a:gd name="connsiteX18664" fmla="*/ 5677793 w 6682383"/>
              <a:gd name="connsiteY18664" fmla="*/ 4628554 h 6812607"/>
              <a:gd name="connsiteX18665" fmla="*/ 5648027 w 6682383"/>
              <a:gd name="connsiteY18665" fmla="*/ 4624834 h 6812607"/>
              <a:gd name="connsiteX18666" fmla="*/ 5618261 w 6682383"/>
              <a:gd name="connsiteY18666" fmla="*/ 4609951 h 6812607"/>
              <a:gd name="connsiteX18667" fmla="*/ 5610820 w 6682383"/>
              <a:gd name="connsiteY18667" fmla="*/ 4602510 h 6812607"/>
              <a:gd name="connsiteX18668" fmla="*/ 5603379 w 6682383"/>
              <a:gd name="connsiteY18668" fmla="*/ 4609951 h 6812607"/>
              <a:gd name="connsiteX18669" fmla="*/ 5592217 w 6682383"/>
              <a:gd name="connsiteY18669" fmla="*/ 4609951 h 6812607"/>
              <a:gd name="connsiteX18670" fmla="*/ 5581054 w 6682383"/>
              <a:gd name="connsiteY18670" fmla="*/ 4609951 h 6812607"/>
              <a:gd name="connsiteX18671" fmla="*/ 5573613 w 6682383"/>
              <a:gd name="connsiteY18671" fmla="*/ 4617392 h 6812607"/>
              <a:gd name="connsiteX18672" fmla="*/ 5581054 w 6682383"/>
              <a:gd name="connsiteY18672" fmla="*/ 4624834 h 6812607"/>
              <a:gd name="connsiteX18673" fmla="*/ 5573613 w 6682383"/>
              <a:gd name="connsiteY18673" fmla="*/ 4624834 h 6812607"/>
              <a:gd name="connsiteX18674" fmla="*/ 5566172 w 6682383"/>
              <a:gd name="connsiteY18674" fmla="*/ 4617392 h 6812607"/>
              <a:gd name="connsiteX18675" fmla="*/ 5551289 w 6682383"/>
              <a:gd name="connsiteY18675" fmla="*/ 4617392 h 6812607"/>
              <a:gd name="connsiteX18676" fmla="*/ 5543847 w 6682383"/>
              <a:gd name="connsiteY18676" fmla="*/ 4617392 h 6812607"/>
              <a:gd name="connsiteX18677" fmla="*/ 5543847 w 6682383"/>
              <a:gd name="connsiteY18677" fmla="*/ 4609951 h 6812607"/>
              <a:gd name="connsiteX18678" fmla="*/ 5536406 w 6682383"/>
              <a:gd name="connsiteY18678" fmla="*/ 4602510 h 6812607"/>
              <a:gd name="connsiteX18679" fmla="*/ 5514082 w 6682383"/>
              <a:gd name="connsiteY18679" fmla="*/ 4602510 h 6812607"/>
              <a:gd name="connsiteX18680" fmla="*/ 5499199 w 6682383"/>
              <a:gd name="connsiteY18680" fmla="*/ 4602510 h 6812607"/>
              <a:gd name="connsiteX18681" fmla="*/ 5506640 w 6682383"/>
              <a:gd name="connsiteY18681" fmla="*/ 4606230 h 6812607"/>
              <a:gd name="connsiteX18682" fmla="*/ 5510361 w 6682383"/>
              <a:gd name="connsiteY18682" fmla="*/ 4609951 h 6812607"/>
              <a:gd name="connsiteX18683" fmla="*/ 5514082 w 6682383"/>
              <a:gd name="connsiteY18683" fmla="*/ 4613672 h 6812607"/>
              <a:gd name="connsiteX18684" fmla="*/ 5506640 w 6682383"/>
              <a:gd name="connsiteY18684" fmla="*/ 4617392 h 6812607"/>
              <a:gd name="connsiteX18685" fmla="*/ 5499199 w 6682383"/>
              <a:gd name="connsiteY18685" fmla="*/ 4609951 h 6812607"/>
              <a:gd name="connsiteX18686" fmla="*/ 5491758 w 6682383"/>
              <a:gd name="connsiteY18686" fmla="*/ 4613672 h 6812607"/>
              <a:gd name="connsiteX18687" fmla="*/ 5484316 w 6682383"/>
              <a:gd name="connsiteY18687" fmla="*/ 4609951 h 6812607"/>
              <a:gd name="connsiteX18688" fmla="*/ 5469433 w 6682383"/>
              <a:gd name="connsiteY18688" fmla="*/ 4595068 h 6812607"/>
              <a:gd name="connsiteX18689" fmla="*/ 5447109 w 6682383"/>
              <a:gd name="connsiteY18689" fmla="*/ 4602510 h 6812607"/>
              <a:gd name="connsiteX18690" fmla="*/ 5432226 w 6682383"/>
              <a:gd name="connsiteY18690" fmla="*/ 4595068 h 6812607"/>
              <a:gd name="connsiteX18691" fmla="*/ 5432226 w 6682383"/>
              <a:gd name="connsiteY18691" fmla="*/ 4609951 h 6812607"/>
              <a:gd name="connsiteX18692" fmla="*/ 5439668 w 6682383"/>
              <a:gd name="connsiteY18692" fmla="*/ 4632275 h 6812607"/>
              <a:gd name="connsiteX18693" fmla="*/ 5447109 w 6682383"/>
              <a:gd name="connsiteY18693" fmla="*/ 4632275 h 6812607"/>
              <a:gd name="connsiteX18694" fmla="*/ 5447109 w 6682383"/>
              <a:gd name="connsiteY18694" fmla="*/ 4624834 h 6812607"/>
              <a:gd name="connsiteX18695" fmla="*/ 5450830 w 6682383"/>
              <a:gd name="connsiteY18695" fmla="*/ 4613672 h 6812607"/>
              <a:gd name="connsiteX18696" fmla="*/ 5458271 w 6682383"/>
              <a:gd name="connsiteY18696" fmla="*/ 4617392 h 6812607"/>
              <a:gd name="connsiteX18697" fmla="*/ 5469433 w 6682383"/>
              <a:gd name="connsiteY18697" fmla="*/ 4621113 h 6812607"/>
              <a:gd name="connsiteX18698" fmla="*/ 5484316 w 6682383"/>
              <a:gd name="connsiteY18698" fmla="*/ 4624834 h 6812607"/>
              <a:gd name="connsiteX18699" fmla="*/ 5502920 w 6682383"/>
              <a:gd name="connsiteY18699" fmla="*/ 4635996 h 6812607"/>
              <a:gd name="connsiteX18700" fmla="*/ 5506640 w 6682383"/>
              <a:gd name="connsiteY18700" fmla="*/ 4654599 h 6812607"/>
              <a:gd name="connsiteX18701" fmla="*/ 5499199 w 6682383"/>
              <a:gd name="connsiteY18701" fmla="*/ 4662041 h 6812607"/>
              <a:gd name="connsiteX18702" fmla="*/ 5499199 w 6682383"/>
              <a:gd name="connsiteY18702" fmla="*/ 4669482 h 6812607"/>
              <a:gd name="connsiteX18703" fmla="*/ 5528965 w 6682383"/>
              <a:gd name="connsiteY18703" fmla="*/ 4669482 h 6812607"/>
              <a:gd name="connsiteX18704" fmla="*/ 5525244 w 6682383"/>
              <a:gd name="connsiteY18704" fmla="*/ 4665761 h 6812607"/>
              <a:gd name="connsiteX18705" fmla="*/ 5521523 w 6682383"/>
              <a:gd name="connsiteY18705" fmla="*/ 4654599 h 6812607"/>
              <a:gd name="connsiteX18706" fmla="*/ 5528965 w 6682383"/>
              <a:gd name="connsiteY18706" fmla="*/ 4662041 h 6812607"/>
              <a:gd name="connsiteX18707" fmla="*/ 5536406 w 6682383"/>
              <a:gd name="connsiteY18707" fmla="*/ 4669482 h 6812607"/>
              <a:gd name="connsiteX18708" fmla="*/ 5536406 w 6682383"/>
              <a:gd name="connsiteY18708" fmla="*/ 4676924 h 6812607"/>
              <a:gd name="connsiteX18709" fmla="*/ 5566172 w 6682383"/>
              <a:gd name="connsiteY18709" fmla="*/ 4691806 h 6812607"/>
              <a:gd name="connsiteX18710" fmla="*/ 5569892 w 6682383"/>
              <a:gd name="connsiteY18710" fmla="*/ 4699248 h 6812607"/>
              <a:gd name="connsiteX18711" fmla="*/ 5558730 w 6682383"/>
              <a:gd name="connsiteY18711" fmla="*/ 4691806 h 6812607"/>
              <a:gd name="connsiteX18712" fmla="*/ 5551289 w 6682383"/>
              <a:gd name="connsiteY18712" fmla="*/ 4691806 h 6812607"/>
              <a:gd name="connsiteX18713" fmla="*/ 5543847 w 6682383"/>
              <a:gd name="connsiteY18713" fmla="*/ 4684365 h 6812607"/>
              <a:gd name="connsiteX18714" fmla="*/ 5543847 w 6682383"/>
              <a:gd name="connsiteY18714" fmla="*/ 4691806 h 6812607"/>
              <a:gd name="connsiteX18715" fmla="*/ 5536406 w 6682383"/>
              <a:gd name="connsiteY18715" fmla="*/ 4691806 h 6812607"/>
              <a:gd name="connsiteX18716" fmla="*/ 5521523 w 6682383"/>
              <a:gd name="connsiteY18716" fmla="*/ 4688086 h 6812607"/>
              <a:gd name="connsiteX18717" fmla="*/ 5514082 w 6682383"/>
              <a:gd name="connsiteY18717" fmla="*/ 4676924 h 6812607"/>
              <a:gd name="connsiteX18718" fmla="*/ 5491758 w 6682383"/>
              <a:gd name="connsiteY18718" fmla="*/ 4676924 h 6812607"/>
              <a:gd name="connsiteX18719" fmla="*/ 5488037 w 6682383"/>
              <a:gd name="connsiteY18719" fmla="*/ 4684365 h 6812607"/>
              <a:gd name="connsiteX18720" fmla="*/ 5469433 w 6682383"/>
              <a:gd name="connsiteY18720" fmla="*/ 4684365 h 6812607"/>
              <a:gd name="connsiteX18721" fmla="*/ 5443388 w 6682383"/>
              <a:gd name="connsiteY18721" fmla="*/ 4688086 h 6812607"/>
              <a:gd name="connsiteX18722" fmla="*/ 5432226 w 6682383"/>
              <a:gd name="connsiteY18722" fmla="*/ 4691806 h 6812607"/>
              <a:gd name="connsiteX18723" fmla="*/ 5432226 w 6682383"/>
              <a:gd name="connsiteY18723" fmla="*/ 4699248 h 6812607"/>
              <a:gd name="connsiteX18724" fmla="*/ 5409902 w 6682383"/>
              <a:gd name="connsiteY18724" fmla="*/ 4699248 h 6812607"/>
              <a:gd name="connsiteX18725" fmla="*/ 5372695 w 6682383"/>
              <a:gd name="connsiteY18725" fmla="*/ 4714131 h 6812607"/>
              <a:gd name="connsiteX18726" fmla="*/ 5395019 w 6682383"/>
              <a:gd name="connsiteY18726" fmla="*/ 4714131 h 6812607"/>
              <a:gd name="connsiteX18727" fmla="*/ 5428506 w 6682383"/>
              <a:gd name="connsiteY18727" fmla="*/ 4717851 h 6812607"/>
              <a:gd name="connsiteX18728" fmla="*/ 5454551 w 6682383"/>
              <a:gd name="connsiteY18728" fmla="*/ 4721572 h 6812607"/>
              <a:gd name="connsiteX18729" fmla="*/ 5469433 w 6682383"/>
              <a:gd name="connsiteY18729" fmla="*/ 4725293 h 6812607"/>
              <a:gd name="connsiteX18730" fmla="*/ 5484316 w 6682383"/>
              <a:gd name="connsiteY18730" fmla="*/ 4729013 h 6812607"/>
              <a:gd name="connsiteX18731" fmla="*/ 5491758 w 6682383"/>
              <a:gd name="connsiteY18731" fmla="*/ 4729013 h 6812607"/>
              <a:gd name="connsiteX18732" fmla="*/ 5499199 w 6682383"/>
              <a:gd name="connsiteY18732" fmla="*/ 4729013 h 6812607"/>
              <a:gd name="connsiteX18733" fmla="*/ 5506640 w 6682383"/>
              <a:gd name="connsiteY18733" fmla="*/ 4736455 h 6812607"/>
              <a:gd name="connsiteX18734" fmla="*/ 5506640 w 6682383"/>
              <a:gd name="connsiteY18734" fmla="*/ 4729013 h 6812607"/>
              <a:gd name="connsiteX18735" fmla="*/ 5514082 w 6682383"/>
              <a:gd name="connsiteY18735" fmla="*/ 4729013 h 6812607"/>
              <a:gd name="connsiteX18736" fmla="*/ 5547568 w 6682383"/>
              <a:gd name="connsiteY18736" fmla="*/ 4729013 h 6812607"/>
              <a:gd name="connsiteX18737" fmla="*/ 5573613 w 6682383"/>
              <a:gd name="connsiteY18737" fmla="*/ 4736455 h 6812607"/>
              <a:gd name="connsiteX18738" fmla="*/ 5573613 w 6682383"/>
              <a:gd name="connsiteY18738" fmla="*/ 4743896 h 6812607"/>
              <a:gd name="connsiteX18739" fmla="*/ 5558730 w 6682383"/>
              <a:gd name="connsiteY18739" fmla="*/ 4743896 h 6812607"/>
              <a:gd name="connsiteX18740" fmla="*/ 5536406 w 6682383"/>
              <a:gd name="connsiteY18740" fmla="*/ 4751338 h 6812607"/>
              <a:gd name="connsiteX18741" fmla="*/ 5514082 w 6682383"/>
              <a:gd name="connsiteY18741" fmla="*/ 4747617 h 6812607"/>
              <a:gd name="connsiteX18742" fmla="*/ 5502920 w 6682383"/>
              <a:gd name="connsiteY18742" fmla="*/ 4747617 h 6812607"/>
              <a:gd name="connsiteX18743" fmla="*/ 5491758 w 6682383"/>
              <a:gd name="connsiteY18743" fmla="*/ 4743896 h 6812607"/>
              <a:gd name="connsiteX18744" fmla="*/ 5484316 w 6682383"/>
              <a:gd name="connsiteY18744" fmla="*/ 4743896 h 6812607"/>
              <a:gd name="connsiteX18745" fmla="*/ 5476875 w 6682383"/>
              <a:gd name="connsiteY18745" fmla="*/ 4743896 h 6812607"/>
              <a:gd name="connsiteX18746" fmla="*/ 5432226 w 6682383"/>
              <a:gd name="connsiteY18746" fmla="*/ 4743896 h 6812607"/>
              <a:gd name="connsiteX18747" fmla="*/ 5417343 w 6682383"/>
              <a:gd name="connsiteY18747" fmla="*/ 4751338 h 6812607"/>
              <a:gd name="connsiteX18748" fmla="*/ 5409902 w 6682383"/>
              <a:gd name="connsiteY18748" fmla="*/ 4743896 h 6812607"/>
              <a:gd name="connsiteX18749" fmla="*/ 5417343 w 6682383"/>
              <a:gd name="connsiteY18749" fmla="*/ 4743896 h 6812607"/>
              <a:gd name="connsiteX18750" fmla="*/ 5395019 w 6682383"/>
              <a:gd name="connsiteY18750" fmla="*/ 4736455 h 6812607"/>
              <a:gd name="connsiteX18751" fmla="*/ 5391299 w 6682383"/>
              <a:gd name="connsiteY18751" fmla="*/ 4743896 h 6812607"/>
              <a:gd name="connsiteX18752" fmla="*/ 5383857 w 6682383"/>
              <a:gd name="connsiteY18752" fmla="*/ 4743896 h 6812607"/>
              <a:gd name="connsiteX18753" fmla="*/ 5380136 w 6682383"/>
              <a:gd name="connsiteY18753" fmla="*/ 4743896 h 6812607"/>
              <a:gd name="connsiteX18754" fmla="*/ 5380136 w 6682383"/>
              <a:gd name="connsiteY18754" fmla="*/ 4736455 h 6812607"/>
              <a:gd name="connsiteX18755" fmla="*/ 5365254 w 6682383"/>
              <a:gd name="connsiteY18755" fmla="*/ 4736455 h 6812607"/>
              <a:gd name="connsiteX18756" fmla="*/ 5350371 w 6682383"/>
              <a:gd name="connsiteY18756" fmla="*/ 4743896 h 6812607"/>
              <a:gd name="connsiteX18757" fmla="*/ 5342929 w 6682383"/>
              <a:gd name="connsiteY18757" fmla="*/ 4736455 h 6812607"/>
              <a:gd name="connsiteX18758" fmla="*/ 5320605 w 6682383"/>
              <a:gd name="connsiteY18758" fmla="*/ 4736455 h 6812607"/>
              <a:gd name="connsiteX18759" fmla="*/ 5305722 w 6682383"/>
              <a:gd name="connsiteY18759" fmla="*/ 4736455 h 6812607"/>
              <a:gd name="connsiteX18760" fmla="*/ 5294560 w 6682383"/>
              <a:gd name="connsiteY18760" fmla="*/ 4740176 h 6812607"/>
              <a:gd name="connsiteX18761" fmla="*/ 5290840 w 6682383"/>
              <a:gd name="connsiteY18761" fmla="*/ 4743896 h 6812607"/>
              <a:gd name="connsiteX18762" fmla="*/ 5298281 w 6682383"/>
              <a:gd name="connsiteY18762" fmla="*/ 4751338 h 6812607"/>
              <a:gd name="connsiteX18763" fmla="*/ 5313164 w 6682383"/>
              <a:gd name="connsiteY18763" fmla="*/ 4758779 h 6812607"/>
              <a:gd name="connsiteX18764" fmla="*/ 5298281 w 6682383"/>
              <a:gd name="connsiteY18764" fmla="*/ 4758779 h 6812607"/>
              <a:gd name="connsiteX18765" fmla="*/ 5290840 w 6682383"/>
              <a:gd name="connsiteY18765" fmla="*/ 4758779 h 6812607"/>
              <a:gd name="connsiteX18766" fmla="*/ 5283398 w 6682383"/>
              <a:gd name="connsiteY18766" fmla="*/ 4766220 h 6812607"/>
              <a:gd name="connsiteX18767" fmla="*/ 5283398 w 6682383"/>
              <a:gd name="connsiteY18767" fmla="*/ 4762500 h 6812607"/>
              <a:gd name="connsiteX18768" fmla="*/ 5275957 w 6682383"/>
              <a:gd name="connsiteY18768" fmla="*/ 4751338 h 6812607"/>
              <a:gd name="connsiteX18769" fmla="*/ 5275957 w 6682383"/>
              <a:gd name="connsiteY18769" fmla="*/ 4736455 h 6812607"/>
              <a:gd name="connsiteX18770" fmla="*/ 5246191 w 6682383"/>
              <a:gd name="connsiteY18770" fmla="*/ 4743896 h 6812607"/>
              <a:gd name="connsiteX18771" fmla="*/ 5194101 w 6682383"/>
              <a:gd name="connsiteY18771" fmla="*/ 4743896 h 6812607"/>
              <a:gd name="connsiteX18772" fmla="*/ 5134570 w 6682383"/>
              <a:gd name="connsiteY18772" fmla="*/ 4751338 h 6812607"/>
              <a:gd name="connsiteX18773" fmla="*/ 5186660 w 6682383"/>
              <a:gd name="connsiteY18773" fmla="*/ 4751338 h 6812607"/>
              <a:gd name="connsiteX18774" fmla="*/ 5231308 w 6682383"/>
              <a:gd name="connsiteY18774" fmla="*/ 4758779 h 6812607"/>
              <a:gd name="connsiteX18775" fmla="*/ 5216426 w 6682383"/>
              <a:gd name="connsiteY18775" fmla="*/ 4758779 h 6812607"/>
              <a:gd name="connsiteX18776" fmla="*/ 5208984 w 6682383"/>
              <a:gd name="connsiteY18776" fmla="*/ 4762500 h 6812607"/>
              <a:gd name="connsiteX18777" fmla="*/ 5201543 w 6682383"/>
              <a:gd name="connsiteY18777" fmla="*/ 4766220 h 6812607"/>
              <a:gd name="connsiteX18778" fmla="*/ 5201543 w 6682383"/>
              <a:gd name="connsiteY18778" fmla="*/ 4777383 h 6812607"/>
              <a:gd name="connsiteX18779" fmla="*/ 5216426 w 6682383"/>
              <a:gd name="connsiteY18779" fmla="*/ 4781103 h 6812607"/>
              <a:gd name="connsiteX18780" fmla="*/ 5223867 w 6682383"/>
              <a:gd name="connsiteY18780" fmla="*/ 4788545 h 6812607"/>
              <a:gd name="connsiteX18781" fmla="*/ 5223867 w 6682383"/>
              <a:gd name="connsiteY18781" fmla="*/ 4781103 h 6812607"/>
              <a:gd name="connsiteX18782" fmla="*/ 5235029 w 6682383"/>
              <a:gd name="connsiteY18782" fmla="*/ 4781103 h 6812607"/>
              <a:gd name="connsiteX18783" fmla="*/ 5238750 w 6682383"/>
              <a:gd name="connsiteY18783" fmla="*/ 4788545 h 6812607"/>
              <a:gd name="connsiteX18784" fmla="*/ 5246191 w 6682383"/>
              <a:gd name="connsiteY18784" fmla="*/ 4788545 h 6812607"/>
              <a:gd name="connsiteX18785" fmla="*/ 5238750 w 6682383"/>
              <a:gd name="connsiteY18785" fmla="*/ 4799707 h 6812607"/>
              <a:gd name="connsiteX18786" fmla="*/ 5231308 w 6682383"/>
              <a:gd name="connsiteY18786" fmla="*/ 4795986 h 6812607"/>
              <a:gd name="connsiteX18787" fmla="*/ 5227588 w 6682383"/>
              <a:gd name="connsiteY18787" fmla="*/ 4795986 h 6812607"/>
              <a:gd name="connsiteX18788" fmla="*/ 5216426 w 6682383"/>
              <a:gd name="connsiteY18788" fmla="*/ 4795986 h 6812607"/>
              <a:gd name="connsiteX18789" fmla="*/ 5208984 w 6682383"/>
              <a:gd name="connsiteY18789" fmla="*/ 4795986 h 6812607"/>
              <a:gd name="connsiteX18790" fmla="*/ 5208984 w 6682383"/>
              <a:gd name="connsiteY18790" fmla="*/ 4803428 h 6812607"/>
              <a:gd name="connsiteX18791" fmla="*/ 5201543 w 6682383"/>
              <a:gd name="connsiteY18791" fmla="*/ 4799707 h 6812607"/>
              <a:gd name="connsiteX18792" fmla="*/ 5201543 w 6682383"/>
              <a:gd name="connsiteY18792" fmla="*/ 4795986 h 6812607"/>
              <a:gd name="connsiteX18793" fmla="*/ 5156894 w 6682383"/>
              <a:gd name="connsiteY18793" fmla="*/ 4788545 h 6812607"/>
              <a:gd name="connsiteX18794" fmla="*/ 5142011 w 6682383"/>
              <a:gd name="connsiteY18794" fmla="*/ 4781103 h 6812607"/>
              <a:gd name="connsiteX18795" fmla="*/ 5142011 w 6682383"/>
              <a:gd name="connsiteY18795" fmla="*/ 4773662 h 6812607"/>
              <a:gd name="connsiteX18796" fmla="*/ 5119687 w 6682383"/>
              <a:gd name="connsiteY18796" fmla="*/ 4773662 h 6812607"/>
              <a:gd name="connsiteX18797" fmla="*/ 5119687 w 6682383"/>
              <a:gd name="connsiteY18797" fmla="*/ 4781103 h 6812607"/>
              <a:gd name="connsiteX18798" fmla="*/ 5119687 w 6682383"/>
              <a:gd name="connsiteY18798" fmla="*/ 4788545 h 6812607"/>
              <a:gd name="connsiteX18799" fmla="*/ 5112246 w 6682383"/>
              <a:gd name="connsiteY18799" fmla="*/ 4788545 h 6812607"/>
              <a:gd name="connsiteX18800" fmla="*/ 5108525 w 6682383"/>
              <a:gd name="connsiteY18800" fmla="*/ 4788545 h 6812607"/>
              <a:gd name="connsiteX18801" fmla="*/ 5104804 w 6682383"/>
              <a:gd name="connsiteY18801" fmla="*/ 4795986 h 6812607"/>
              <a:gd name="connsiteX18802" fmla="*/ 5119687 w 6682383"/>
              <a:gd name="connsiteY18802" fmla="*/ 4795986 h 6812607"/>
              <a:gd name="connsiteX18803" fmla="*/ 5130849 w 6682383"/>
              <a:gd name="connsiteY18803" fmla="*/ 4795986 h 6812607"/>
              <a:gd name="connsiteX18804" fmla="*/ 5134570 w 6682383"/>
              <a:gd name="connsiteY18804" fmla="*/ 4795986 h 6812607"/>
              <a:gd name="connsiteX18805" fmla="*/ 5154724 w 6682383"/>
              <a:gd name="connsiteY18805" fmla="*/ 4804048 h 6812607"/>
              <a:gd name="connsiteX18806" fmla="*/ 5153639 w 6682383"/>
              <a:gd name="connsiteY18806" fmla="*/ 4804358 h 6812607"/>
              <a:gd name="connsiteX18807" fmla="*/ 5149453 w 6682383"/>
              <a:gd name="connsiteY18807" fmla="*/ 4818310 h 6812607"/>
              <a:gd name="connsiteX18808" fmla="*/ 5142011 w 6682383"/>
              <a:gd name="connsiteY18808" fmla="*/ 4818310 h 6812607"/>
              <a:gd name="connsiteX18809" fmla="*/ 5119687 w 6682383"/>
              <a:gd name="connsiteY18809" fmla="*/ 4818310 h 6812607"/>
              <a:gd name="connsiteX18810" fmla="*/ 5112246 w 6682383"/>
              <a:gd name="connsiteY18810" fmla="*/ 4818310 h 6812607"/>
              <a:gd name="connsiteX18811" fmla="*/ 5108525 w 6682383"/>
              <a:gd name="connsiteY18811" fmla="*/ 4807148 h 6812607"/>
              <a:gd name="connsiteX18812" fmla="*/ 5104804 w 6682383"/>
              <a:gd name="connsiteY18812" fmla="*/ 4803428 h 6812607"/>
              <a:gd name="connsiteX18813" fmla="*/ 5101084 w 6682383"/>
              <a:gd name="connsiteY18813" fmla="*/ 4803428 h 6812607"/>
              <a:gd name="connsiteX18814" fmla="*/ 5097363 w 6682383"/>
              <a:gd name="connsiteY18814" fmla="*/ 4810869 h 6812607"/>
              <a:gd name="connsiteX18815" fmla="*/ 5089922 w 6682383"/>
              <a:gd name="connsiteY18815" fmla="*/ 4810869 h 6812607"/>
              <a:gd name="connsiteX18816" fmla="*/ 5089922 w 6682383"/>
              <a:gd name="connsiteY18816" fmla="*/ 4818310 h 6812607"/>
              <a:gd name="connsiteX18817" fmla="*/ 5097363 w 6682383"/>
              <a:gd name="connsiteY18817" fmla="*/ 4818310 h 6812607"/>
              <a:gd name="connsiteX18818" fmla="*/ 5097363 w 6682383"/>
              <a:gd name="connsiteY18818" fmla="*/ 4825752 h 6812607"/>
              <a:gd name="connsiteX18819" fmla="*/ 5089922 w 6682383"/>
              <a:gd name="connsiteY18819" fmla="*/ 4825752 h 6812607"/>
              <a:gd name="connsiteX18820" fmla="*/ 5078760 w 6682383"/>
              <a:gd name="connsiteY18820" fmla="*/ 4825752 h 6812607"/>
              <a:gd name="connsiteX18821" fmla="*/ 5067597 w 6682383"/>
              <a:gd name="connsiteY18821" fmla="*/ 4825752 h 6812607"/>
              <a:gd name="connsiteX18822" fmla="*/ 5045273 w 6682383"/>
              <a:gd name="connsiteY18822" fmla="*/ 4825752 h 6812607"/>
              <a:gd name="connsiteX18823" fmla="*/ 5037832 w 6682383"/>
              <a:gd name="connsiteY18823" fmla="*/ 4825752 h 6812607"/>
              <a:gd name="connsiteX18824" fmla="*/ 5030390 w 6682383"/>
              <a:gd name="connsiteY18824" fmla="*/ 4833193 h 6812607"/>
              <a:gd name="connsiteX18825" fmla="*/ 5022949 w 6682383"/>
              <a:gd name="connsiteY18825" fmla="*/ 4825752 h 6812607"/>
              <a:gd name="connsiteX18826" fmla="*/ 5008066 w 6682383"/>
              <a:gd name="connsiteY18826" fmla="*/ 4833193 h 6812607"/>
              <a:gd name="connsiteX18827" fmla="*/ 4985742 w 6682383"/>
              <a:gd name="connsiteY18827" fmla="*/ 4840635 h 6812607"/>
              <a:gd name="connsiteX18828" fmla="*/ 4955976 w 6682383"/>
              <a:gd name="connsiteY18828" fmla="*/ 4844355 h 6812607"/>
              <a:gd name="connsiteX18829" fmla="*/ 4937373 w 6682383"/>
              <a:gd name="connsiteY18829" fmla="*/ 4844355 h 6812607"/>
              <a:gd name="connsiteX18830" fmla="*/ 4915049 w 6682383"/>
              <a:gd name="connsiteY18830" fmla="*/ 4848076 h 6812607"/>
              <a:gd name="connsiteX18831" fmla="*/ 4903886 w 6682383"/>
              <a:gd name="connsiteY18831" fmla="*/ 4848076 h 6812607"/>
              <a:gd name="connsiteX18832" fmla="*/ 4896445 w 6682383"/>
              <a:gd name="connsiteY18832" fmla="*/ 4848076 h 6812607"/>
              <a:gd name="connsiteX18833" fmla="*/ 4889004 w 6682383"/>
              <a:gd name="connsiteY18833" fmla="*/ 4848076 h 6812607"/>
              <a:gd name="connsiteX18834" fmla="*/ 4881562 w 6682383"/>
              <a:gd name="connsiteY18834" fmla="*/ 4855517 h 6812607"/>
              <a:gd name="connsiteX18835" fmla="*/ 4874121 w 6682383"/>
              <a:gd name="connsiteY18835" fmla="*/ 4855517 h 6812607"/>
              <a:gd name="connsiteX18836" fmla="*/ 4866679 w 6682383"/>
              <a:gd name="connsiteY18836" fmla="*/ 4855517 h 6812607"/>
              <a:gd name="connsiteX18837" fmla="*/ 4859238 w 6682383"/>
              <a:gd name="connsiteY18837" fmla="*/ 4855517 h 6812607"/>
              <a:gd name="connsiteX18838" fmla="*/ 4829472 w 6682383"/>
              <a:gd name="connsiteY18838" fmla="*/ 4870400 h 6812607"/>
              <a:gd name="connsiteX18839" fmla="*/ 4807148 w 6682383"/>
              <a:gd name="connsiteY18839" fmla="*/ 4870400 h 6812607"/>
              <a:gd name="connsiteX18840" fmla="*/ 4818310 w 6682383"/>
              <a:gd name="connsiteY18840" fmla="*/ 4877842 h 6812607"/>
              <a:gd name="connsiteX18841" fmla="*/ 4844355 w 6682383"/>
              <a:gd name="connsiteY18841" fmla="*/ 4877842 h 6812607"/>
              <a:gd name="connsiteX18842" fmla="*/ 4851797 w 6682383"/>
              <a:gd name="connsiteY18842" fmla="*/ 4877842 h 6812607"/>
              <a:gd name="connsiteX18843" fmla="*/ 4822031 w 6682383"/>
              <a:gd name="connsiteY18843" fmla="*/ 4900166 h 6812607"/>
              <a:gd name="connsiteX18844" fmla="*/ 4829472 w 6682383"/>
              <a:gd name="connsiteY18844" fmla="*/ 4922490 h 6812607"/>
              <a:gd name="connsiteX18845" fmla="*/ 4844355 w 6682383"/>
              <a:gd name="connsiteY18845" fmla="*/ 4922490 h 6812607"/>
              <a:gd name="connsiteX18846" fmla="*/ 4866679 w 6682383"/>
              <a:gd name="connsiteY18846" fmla="*/ 4907607 h 6812607"/>
              <a:gd name="connsiteX18847" fmla="*/ 4881562 w 6682383"/>
              <a:gd name="connsiteY18847" fmla="*/ 4900166 h 6812607"/>
              <a:gd name="connsiteX18848" fmla="*/ 4896445 w 6682383"/>
              <a:gd name="connsiteY18848" fmla="*/ 4903886 h 6812607"/>
              <a:gd name="connsiteX18849" fmla="*/ 4911328 w 6682383"/>
              <a:gd name="connsiteY18849" fmla="*/ 4892724 h 6812607"/>
              <a:gd name="connsiteX18850" fmla="*/ 4918769 w 6682383"/>
              <a:gd name="connsiteY18850" fmla="*/ 4885283 h 6812607"/>
              <a:gd name="connsiteX18851" fmla="*/ 4926211 w 6682383"/>
              <a:gd name="connsiteY18851" fmla="*/ 4885283 h 6812607"/>
              <a:gd name="connsiteX18852" fmla="*/ 4933652 w 6682383"/>
              <a:gd name="connsiteY18852" fmla="*/ 4885283 h 6812607"/>
              <a:gd name="connsiteX18853" fmla="*/ 4933652 w 6682383"/>
              <a:gd name="connsiteY18853" fmla="*/ 4892724 h 6812607"/>
              <a:gd name="connsiteX18854" fmla="*/ 4944814 w 6682383"/>
              <a:gd name="connsiteY18854" fmla="*/ 4896445 h 6812607"/>
              <a:gd name="connsiteX18855" fmla="*/ 4948535 w 6682383"/>
              <a:gd name="connsiteY18855" fmla="*/ 4900166 h 6812607"/>
              <a:gd name="connsiteX18856" fmla="*/ 4955976 w 6682383"/>
              <a:gd name="connsiteY18856" fmla="*/ 4900166 h 6812607"/>
              <a:gd name="connsiteX18857" fmla="*/ 4970859 w 6682383"/>
              <a:gd name="connsiteY18857" fmla="*/ 4900166 h 6812607"/>
              <a:gd name="connsiteX18858" fmla="*/ 5030390 w 6682383"/>
              <a:gd name="connsiteY18858" fmla="*/ 4892724 h 6812607"/>
              <a:gd name="connsiteX18859" fmla="*/ 5078760 w 6682383"/>
              <a:gd name="connsiteY18859" fmla="*/ 4885283 h 6812607"/>
              <a:gd name="connsiteX18860" fmla="*/ 5115967 w 6682383"/>
              <a:gd name="connsiteY18860" fmla="*/ 4889004 h 6812607"/>
              <a:gd name="connsiteX18861" fmla="*/ 5123408 w 6682383"/>
              <a:gd name="connsiteY18861" fmla="*/ 4892724 h 6812607"/>
              <a:gd name="connsiteX18862" fmla="*/ 5130849 w 6682383"/>
              <a:gd name="connsiteY18862" fmla="*/ 4885283 h 6812607"/>
              <a:gd name="connsiteX18863" fmla="*/ 5142011 w 6682383"/>
              <a:gd name="connsiteY18863" fmla="*/ 4885283 h 6812607"/>
              <a:gd name="connsiteX18864" fmla="*/ 5142011 w 6682383"/>
              <a:gd name="connsiteY18864" fmla="*/ 4892724 h 6812607"/>
              <a:gd name="connsiteX18865" fmla="*/ 5127129 w 6682383"/>
              <a:gd name="connsiteY18865" fmla="*/ 4892724 h 6812607"/>
              <a:gd name="connsiteX18866" fmla="*/ 5089922 w 6682383"/>
              <a:gd name="connsiteY18866" fmla="*/ 4907607 h 6812607"/>
              <a:gd name="connsiteX18867" fmla="*/ 5071318 w 6682383"/>
              <a:gd name="connsiteY18867" fmla="*/ 4911328 h 6812607"/>
              <a:gd name="connsiteX18868" fmla="*/ 5056435 w 6682383"/>
              <a:gd name="connsiteY18868" fmla="*/ 4918769 h 6812607"/>
              <a:gd name="connsiteX18869" fmla="*/ 5045273 w 6682383"/>
              <a:gd name="connsiteY18869" fmla="*/ 4922490 h 6812607"/>
              <a:gd name="connsiteX18870" fmla="*/ 5022949 w 6682383"/>
              <a:gd name="connsiteY18870" fmla="*/ 4922490 h 6812607"/>
              <a:gd name="connsiteX18871" fmla="*/ 4985742 w 6682383"/>
              <a:gd name="connsiteY18871" fmla="*/ 4915049 h 6812607"/>
              <a:gd name="connsiteX18872" fmla="*/ 4959697 w 6682383"/>
              <a:gd name="connsiteY18872" fmla="*/ 4926211 h 6812607"/>
              <a:gd name="connsiteX18873" fmla="*/ 4948535 w 6682383"/>
              <a:gd name="connsiteY18873" fmla="*/ 4929931 h 6812607"/>
              <a:gd name="connsiteX18874" fmla="*/ 4933652 w 6682383"/>
              <a:gd name="connsiteY18874" fmla="*/ 4937373 h 6812607"/>
              <a:gd name="connsiteX18875" fmla="*/ 4933652 w 6682383"/>
              <a:gd name="connsiteY18875" fmla="*/ 4944814 h 6812607"/>
              <a:gd name="connsiteX18876" fmla="*/ 4926211 w 6682383"/>
              <a:gd name="connsiteY18876" fmla="*/ 4944814 h 6812607"/>
              <a:gd name="connsiteX18877" fmla="*/ 4896445 w 6682383"/>
              <a:gd name="connsiteY18877" fmla="*/ 4948535 h 6812607"/>
              <a:gd name="connsiteX18878" fmla="*/ 4851797 w 6682383"/>
              <a:gd name="connsiteY18878" fmla="*/ 4959697 h 6812607"/>
              <a:gd name="connsiteX18879" fmla="*/ 4799707 w 6682383"/>
              <a:gd name="connsiteY18879" fmla="*/ 4967138 h 6812607"/>
              <a:gd name="connsiteX18880" fmla="*/ 4777383 w 6682383"/>
              <a:gd name="connsiteY18880" fmla="*/ 4974580 h 6812607"/>
              <a:gd name="connsiteX18881" fmla="*/ 4751338 w 6682383"/>
              <a:gd name="connsiteY18881" fmla="*/ 4982021 h 6812607"/>
              <a:gd name="connsiteX18882" fmla="*/ 4725293 w 6682383"/>
              <a:gd name="connsiteY18882" fmla="*/ 4978301 h 6812607"/>
              <a:gd name="connsiteX18883" fmla="*/ 4710410 w 6682383"/>
              <a:gd name="connsiteY18883" fmla="*/ 4974580 h 6812607"/>
              <a:gd name="connsiteX18884" fmla="*/ 4702968 w 6682383"/>
              <a:gd name="connsiteY18884" fmla="*/ 4982021 h 6812607"/>
              <a:gd name="connsiteX18885" fmla="*/ 4702968 w 6682383"/>
              <a:gd name="connsiteY18885" fmla="*/ 4996904 h 6812607"/>
              <a:gd name="connsiteX18886" fmla="*/ 4695527 w 6682383"/>
              <a:gd name="connsiteY18886" fmla="*/ 4989463 h 6812607"/>
              <a:gd name="connsiteX18887" fmla="*/ 4691806 w 6682383"/>
              <a:gd name="connsiteY18887" fmla="*/ 4985742 h 6812607"/>
              <a:gd name="connsiteX18888" fmla="*/ 4680644 w 6682383"/>
              <a:gd name="connsiteY18888" fmla="*/ 4982021 h 6812607"/>
              <a:gd name="connsiteX18889" fmla="*/ 4665761 w 6682383"/>
              <a:gd name="connsiteY18889" fmla="*/ 4967138 h 6812607"/>
              <a:gd name="connsiteX18890" fmla="*/ 4717851 w 6682383"/>
              <a:gd name="connsiteY18890" fmla="*/ 4952256 h 6812607"/>
              <a:gd name="connsiteX18891" fmla="*/ 4729013 w 6682383"/>
              <a:gd name="connsiteY18891" fmla="*/ 4948535 h 6812607"/>
              <a:gd name="connsiteX18892" fmla="*/ 4725293 w 6682383"/>
              <a:gd name="connsiteY18892" fmla="*/ 4937373 h 6812607"/>
              <a:gd name="connsiteX18893" fmla="*/ 4710410 w 6682383"/>
              <a:gd name="connsiteY18893" fmla="*/ 4937373 h 6812607"/>
              <a:gd name="connsiteX18894" fmla="*/ 4699248 w 6682383"/>
              <a:gd name="connsiteY18894" fmla="*/ 4941094 h 6812607"/>
              <a:gd name="connsiteX18895" fmla="*/ 4688086 w 6682383"/>
              <a:gd name="connsiteY18895" fmla="*/ 4944814 h 6812607"/>
              <a:gd name="connsiteX18896" fmla="*/ 4673203 w 6682383"/>
              <a:gd name="connsiteY18896" fmla="*/ 4944814 h 6812607"/>
              <a:gd name="connsiteX18897" fmla="*/ 4665761 w 6682383"/>
              <a:gd name="connsiteY18897" fmla="*/ 4937373 h 6812607"/>
              <a:gd name="connsiteX18898" fmla="*/ 4662041 w 6682383"/>
              <a:gd name="connsiteY18898" fmla="*/ 4948535 h 6812607"/>
              <a:gd name="connsiteX18899" fmla="*/ 4658320 w 6682383"/>
              <a:gd name="connsiteY18899" fmla="*/ 4952256 h 6812607"/>
              <a:gd name="connsiteX18900" fmla="*/ 4658320 w 6682383"/>
              <a:gd name="connsiteY18900" fmla="*/ 4944814 h 6812607"/>
              <a:gd name="connsiteX18901" fmla="*/ 4643437 w 6682383"/>
              <a:gd name="connsiteY18901" fmla="*/ 4944814 h 6812607"/>
              <a:gd name="connsiteX18902" fmla="*/ 4635996 w 6682383"/>
              <a:gd name="connsiteY18902" fmla="*/ 4952256 h 6812607"/>
              <a:gd name="connsiteX18903" fmla="*/ 4628554 w 6682383"/>
              <a:gd name="connsiteY18903" fmla="*/ 4952256 h 6812607"/>
              <a:gd name="connsiteX18904" fmla="*/ 4621113 w 6682383"/>
              <a:gd name="connsiteY18904" fmla="*/ 4959697 h 6812607"/>
              <a:gd name="connsiteX18905" fmla="*/ 4617392 w 6682383"/>
              <a:gd name="connsiteY18905" fmla="*/ 4963418 h 6812607"/>
              <a:gd name="connsiteX18906" fmla="*/ 4602510 w 6682383"/>
              <a:gd name="connsiteY18906" fmla="*/ 4967138 h 6812607"/>
              <a:gd name="connsiteX18907" fmla="*/ 4598789 w 6682383"/>
              <a:gd name="connsiteY18907" fmla="*/ 4982021 h 6812607"/>
              <a:gd name="connsiteX18908" fmla="*/ 4591347 w 6682383"/>
              <a:gd name="connsiteY18908" fmla="*/ 4989463 h 6812607"/>
              <a:gd name="connsiteX18909" fmla="*/ 4606230 w 6682383"/>
              <a:gd name="connsiteY18909" fmla="*/ 4982021 h 6812607"/>
              <a:gd name="connsiteX18910" fmla="*/ 4621113 w 6682383"/>
              <a:gd name="connsiteY18910" fmla="*/ 4974580 h 6812607"/>
              <a:gd name="connsiteX18911" fmla="*/ 4632275 w 6682383"/>
              <a:gd name="connsiteY18911" fmla="*/ 4982021 h 6812607"/>
              <a:gd name="connsiteX18912" fmla="*/ 4647158 w 6682383"/>
              <a:gd name="connsiteY18912" fmla="*/ 4978301 h 6812607"/>
              <a:gd name="connsiteX18913" fmla="*/ 4654599 w 6682383"/>
              <a:gd name="connsiteY18913" fmla="*/ 4978301 h 6812607"/>
              <a:gd name="connsiteX18914" fmla="*/ 4665761 w 6682383"/>
              <a:gd name="connsiteY18914" fmla="*/ 4982021 h 6812607"/>
              <a:gd name="connsiteX18915" fmla="*/ 4662041 w 6682383"/>
              <a:gd name="connsiteY18915" fmla="*/ 4985742 h 6812607"/>
              <a:gd name="connsiteX18916" fmla="*/ 4635996 w 6682383"/>
              <a:gd name="connsiteY18916" fmla="*/ 4989463 h 6812607"/>
              <a:gd name="connsiteX18917" fmla="*/ 4624834 w 6682383"/>
              <a:gd name="connsiteY18917" fmla="*/ 4993183 h 6812607"/>
              <a:gd name="connsiteX18918" fmla="*/ 4609951 w 6682383"/>
              <a:gd name="connsiteY18918" fmla="*/ 5000625 h 6812607"/>
              <a:gd name="connsiteX18919" fmla="*/ 4591347 w 6682383"/>
              <a:gd name="connsiteY18919" fmla="*/ 5011787 h 6812607"/>
              <a:gd name="connsiteX18920" fmla="*/ 4554140 w 6682383"/>
              <a:gd name="connsiteY18920" fmla="*/ 5011787 h 6812607"/>
              <a:gd name="connsiteX18921" fmla="*/ 4569023 w 6682383"/>
              <a:gd name="connsiteY18921" fmla="*/ 5004345 h 6812607"/>
              <a:gd name="connsiteX18922" fmla="*/ 4561582 w 6682383"/>
              <a:gd name="connsiteY18922" fmla="*/ 4996904 h 6812607"/>
              <a:gd name="connsiteX18923" fmla="*/ 4539258 w 6682383"/>
              <a:gd name="connsiteY18923" fmla="*/ 4996904 h 6812607"/>
              <a:gd name="connsiteX18924" fmla="*/ 4539258 w 6682383"/>
              <a:gd name="connsiteY18924" fmla="*/ 4982021 h 6812607"/>
              <a:gd name="connsiteX18925" fmla="*/ 4546699 w 6682383"/>
              <a:gd name="connsiteY18925" fmla="*/ 4959697 h 6812607"/>
              <a:gd name="connsiteX18926" fmla="*/ 4598789 w 6682383"/>
              <a:gd name="connsiteY18926" fmla="*/ 4944814 h 6812607"/>
              <a:gd name="connsiteX18927" fmla="*/ 4609951 w 6682383"/>
              <a:gd name="connsiteY18927" fmla="*/ 4941094 h 6812607"/>
              <a:gd name="connsiteX18928" fmla="*/ 4621113 w 6682383"/>
              <a:gd name="connsiteY18928" fmla="*/ 4937373 h 6812607"/>
              <a:gd name="connsiteX18929" fmla="*/ 4628554 w 6682383"/>
              <a:gd name="connsiteY18929" fmla="*/ 4933652 h 6812607"/>
              <a:gd name="connsiteX18930" fmla="*/ 4635996 w 6682383"/>
              <a:gd name="connsiteY18930" fmla="*/ 4929931 h 6812607"/>
              <a:gd name="connsiteX18931" fmla="*/ 4650879 w 6682383"/>
              <a:gd name="connsiteY18931" fmla="*/ 4929931 h 6812607"/>
              <a:gd name="connsiteX18932" fmla="*/ 4695527 w 6682383"/>
              <a:gd name="connsiteY18932" fmla="*/ 4922490 h 6812607"/>
              <a:gd name="connsiteX18933" fmla="*/ 4721572 w 6682383"/>
              <a:gd name="connsiteY18933" fmla="*/ 4915049 h 6812607"/>
              <a:gd name="connsiteX18934" fmla="*/ 4740176 w 6682383"/>
              <a:gd name="connsiteY18934" fmla="*/ 4900166 h 6812607"/>
              <a:gd name="connsiteX18935" fmla="*/ 4762500 w 6682383"/>
              <a:gd name="connsiteY18935" fmla="*/ 4885283 h 6812607"/>
              <a:gd name="connsiteX18936" fmla="*/ 4740176 w 6682383"/>
              <a:gd name="connsiteY18936" fmla="*/ 4877842 h 6812607"/>
              <a:gd name="connsiteX18937" fmla="*/ 4717851 w 6682383"/>
              <a:gd name="connsiteY18937" fmla="*/ 4877842 h 6812607"/>
              <a:gd name="connsiteX18938" fmla="*/ 4710410 w 6682383"/>
              <a:gd name="connsiteY18938" fmla="*/ 4877842 h 6812607"/>
              <a:gd name="connsiteX18939" fmla="*/ 4699248 w 6682383"/>
              <a:gd name="connsiteY18939" fmla="*/ 4889004 h 6812607"/>
              <a:gd name="connsiteX18940" fmla="*/ 4688086 w 6682383"/>
              <a:gd name="connsiteY18940" fmla="*/ 4885283 h 6812607"/>
              <a:gd name="connsiteX18941" fmla="*/ 4680644 w 6682383"/>
              <a:gd name="connsiteY18941" fmla="*/ 4892724 h 6812607"/>
              <a:gd name="connsiteX18942" fmla="*/ 4673203 w 6682383"/>
              <a:gd name="connsiteY18942" fmla="*/ 4900166 h 6812607"/>
              <a:gd name="connsiteX18943" fmla="*/ 4650879 w 6682383"/>
              <a:gd name="connsiteY18943" fmla="*/ 4900166 h 6812607"/>
              <a:gd name="connsiteX18944" fmla="*/ 4643437 w 6682383"/>
              <a:gd name="connsiteY18944" fmla="*/ 4911328 h 6812607"/>
              <a:gd name="connsiteX18945" fmla="*/ 4621113 w 6682383"/>
              <a:gd name="connsiteY18945" fmla="*/ 4922490 h 6812607"/>
              <a:gd name="connsiteX18946" fmla="*/ 4613672 w 6682383"/>
              <a:gd name="connsiteY18946" fmla="*/ 4922490 h 6812607"/>
              <a:gd name="connsiteX18947" fmla="*/ 4576465 w 6682383"/>
              <a:gd name="connsiteY18947" fmla="*/ 4929931 h 6812607"/>
              <a:gd name="connsiteX18948" fmla="*/ 4569023 w 6682383"/>
              <a:gd name="connsiteY18948" fmla="*/ 4933652 h 6812607"/>
              <a:gd name="connsiteX18949" fmla="*/ 4546699 w 6682383"/>
              <a:gd name="connsiteY18949" fmla="*/ 4941094 h 6812607"/>
              <a:gd name="connsiteX18950" fmla="*/ 4524375 w 6682383"/>
              <a:gd name="connsiteY18950" fmla="*/ 4937373 h 6812607"/>
              <a:gd name="connsiteX18951" fmla="*/ 4516933 w 6682383"/>
              <a:gd name="connsiteY18951" fmla="*/ 4937373 h 6812607"/>
              <a:gd name="connsiteX18952" fmla="*/ 4513213 w 6682383"/>
              <a:gd name="connsiteY18952" fmla="*/ 4944814 h 6812607"/>
              <a:gd name="connsiteX18953" fmla="*/ 4502051 w 6682383"/>
              <a:gd name="connsiteY18953" fmla="*/ 4944814 h 6812607"/>
              <a:gd name="connsiteX18954" fmla="*/ 4487168 w 6682383"/>
              <a:gd name="connsiteY18954" fmla="*/ 4952256 h 6812607"/>
              <a:gd name="connsiteX18955" fmla="*/ 4479726 w 6682383"/>
              <a:gd name="connsiteY18955" fmla="*/ 4952256 h 6812607"/>
              <a:gd name="connsiteX18956" fmla="*/ 4464843 w 6682383"/>
              <a:gd name="connsiteY18956" fmla="*/ 4952256 h 6812607"/>
              <a:gd name="connsiteX18957" fmla="*/ 4412754 w 6682383"/>
              <a:gd name="connsiteY18957" fmla="*/ 4982021 h 6812607"/>
              <a:gd name="connsiteX18958" fmla="*/ 4382988 w 6682383"/>
              <a:gd name="connsiteY18958" fmla="*/ 4993183 h 6812607"/>
              <a:gd name="connsiteX18959" fmla="*/ 4356943 w 6682383"/>
              <a:gd name="connsiteY18959" fmla="*/ 5000625 h 6812607"/>
              <a:gd name="connsiteX18960" fmla="*/ 4338340 w 6682383"/>
              <a:gd name="connsiteY18960" fmla="*/ 5004345 h 6812607"/>
              <a:gd name="connsiteX18961" fmla="*/ 4319736 w 6682383"/>
              <a:gd name="connsiteY18961" fmla="*/ 5008066 h 6812607"/>
              <a:gd name="connsiteX18962" fmla="*/ 4304854 w 6682383"/>
              <a:gd name="connsiteY18962" fmla="*/ 5015508 h 6812607"/>
              <a:gd name="connsiteX18963" fmla="*/ 4293691 w 6682383"/>
              <a:gd name="connsiteY18963" fmla="*/ 5019228 h 6812607"/>
              <a:gd name="connsiteX18964" fmla="*/ 4286250 w 6682383"/>
              <a:gd name="connsiteY18964" fmla="*/ 5026670 h 6812607"/>
              <a:gd name="connsiteX18965" fmla="*/ 4278809 w 6682383"/>
              <a:gd name="connsiteY18965" fmla="*/ 5037832 h 6812607"/>
              <a:gd name="connsiteX18966" fmla="*/ 4263926 w 6682383"/>
              <a:gd name="connsiteY18966" fmla="*/ 5034111 h 6812607"/>
              <a:gd name="connsiteX18967" fmla="*/ 4241602 w 6682383"/>
              <a:gd name="connsiteY18967" fmla="*/ 5041553 h 6812607"/>
              <a:gd name="connsiteX18968" fmla="*/ 4234160 w 6682383"/>
              <a:gd name="connsiteY18968" fmla="*/ 5041553 h 6812607"/>
              <a:gd name="connsiteX18969" fmla="*/ 4226719 w 6682383"/>
              <a:gd name="connsiteY18969" fmla="*/ 5041553 h 6812607"/>
              <a:gd name="connsiteX18970" fmla="*/ 4222998 w 6682383"/>
              <a:gd name="connsiteY18970" fmla="*/ 5048994 h 6812607"/>
              <a:gd name="connsiteX18971" fmla="*/ 4211836 w 6682383"/>
              <a:gd name="connsiteY18971" fmla="*/ 5048994 h 6812607"/>
              <a:gd name="connsiteX18972" fmla="*/ 4204395 w 6682383"/>
              <a:gd name="connsiteY18972" fmla="*/ 5048994 h 6812607"/>
              <a:gd name="connsiteX18973" fmla="*/ 4204395 w 6682383"/>
              <a:gd name="connsiteY18973" fmla="*/ 5056435 h 6812607"/>
              <a:gd name="connsiteX18974" fmla="*/ 4196953 w 6682383"/>
              <a:gd name="connsiteY18974" fmla="*/ 5056435 h 6812607"/>
              <a:gd name="connsiteX18975" fmla="*/ 4182070 w 6682383"/>
              <a:gd name="connsiteY18975" fmla="*/ 5060156 h 6812607"/>
              <a:gd name="connsiteX18976" fmla="*/ 4167188 w 6682383"/>
              <a:gd name="connsiteY18976" fmla="*/ 5067597 h 6812607"/>
              <a:gd name="connsiteX18977" fmla="*/ 4159746 w 6682383"/>
              <a:gd name="connsiteY18977" fmla="*/ 5071318 h 6812607"/>
              <a:gd name="connsiteX18978" fmla="*/ 4152305 w 6682383"/>
              <a:gd name="connsiteY18978" fmla="*/ 5078760 h 6812607"/>
              <a:gd name="connsiteX18979" fmla="*/ 4152305 w 6682383"/>
              <a:gd name="connsiteY18979" fmla="*/ 5082480 h 6812607"/>
              <a:gd name="connsiteX18980" fmla="*/ 4144863 w 6682383"/>
              <a:gd name="connsiteY18980" fmla="*/ 5086201 h 6812607"/>
              <a:gd name="connsiteX18981" fmla="*/ 4137422 w 6682383"/>
              <a:gd name="connsiteY18981" fmla="*/ 5089922 h 6812607"/>
              <a:gd name="connsiteX18982" fmla="*/ 4129980 w 6682383"/>
              <a:gd name="connsiteY18982" fmla="*/ 5097363 h 6812607"/>
              <a:gd name="connsiteX18983" fmla="*/ 4115098 w 6682383"/>
              <a:gd name="connsiteY18983" fmla="*/ 5101084 h 6812607"/>
              <a:gd name="connsiteX18984" fmla="*/ 4103936 w 6682383"/>
              <a:gd name="connsiteY18984" fmla="*/ 5097363 h 6812607"/>
              <a:gd name="connsiteX18985" fmla="*/ 4107656 w 6682383"/>
              <a:gd name="connsiteY18985" fmla="*/ 5101084 h 6812607"/>
              <a:gd name="connsiteX18986" fmla="*/ 4100215 w 6682383"/>
              <a:gd name="connsiteY18986" fmla="*/ 5108525 h 6812607"/>
              <a:gd name="connsiteX18987" fmla="*/ 4096494 w 6682383"/>
              <a:gd name="connsiteY18987" fmla="*/ 5108525 h 6812607"/>
              <a:gd name="connsiteX18988" fmla="*/ 4085332 w 6682383"/>
              <a:gd name="connsiteY18988" fmla="*/ 5115967 h 6812607"/>
              <a:gd name="connsiteX18989" fmla="*/ 4074170 w 6682383"/>
              <a:gd name="connsiteY18989" fmla="*/ 5115967 h 6812607"/>
              <a:gd name="connsiteX18990" fmla="*/ 4066729 w 6682383"/>
              <a:gd name="connsiteY18990" fmla="*/ 5119687 h 6812607"/>
              <a:gd name="connsiteX18991" fmla="*/ 4048125 w 6682383"/>
              <a:gd name="connsiteY18991" fmla="*/ 5138291 h 6812607"/>
              <a:gd name="connsiteX18992" fmla="*/ 4033242 w 6682383"/>
              <a:gd name="connsiteY18992" fmla="*/ 5153174 h 6812607"/>
              <a:gd name="connsiteX18993" fmla="*/ 4025801 w 6682383"/>
              <a:gd name="connsiteY18993" fmla="*/ 5153174 h 6812607"/>
              <a:gd name="connsiteX18994" fmla="*/ 4014639 w 6682383"/>
              <a:gd name="connsiteY18994" fmla="*/ 5149453 h 6812607"/>
              <a:gd name="connsiteX18995" fmla="*/ 3988594 w 6682383"/>
              <a:gd name="connsiteY18995" fmla="*/ 5164336 h 6812607"/>
              <a:gd name="connsiteX18996" fmla="*/ 3969990 w 6682383"/>
              <a:gd name="connsiteY18996" fmla="*/ 5175498 h 6812607"/>
              <a:gd name="connsiteX18997" fmla="*/ 3951387 w 6682383"/>
              <a:gd name="connsiteY18997" fmla="*/ 5186660 h 6812607"/>
              <a:gd name="connsiteX18998" fmla="*/ 3936504 w 6682383"/>
              <a:gd name="connsiteY18998" fmla="*/ 5197822 h 6812607"/>
              <a:gd name="connsiteX18999" fmla="*/ 3914180 w 6682383"/>
              <a:gd name="connsiteY18999" fmla="*/ 5208984 h 6812607"/>
              <a:gd name="connsiteX19000" fmla="*/ 3884415 w 6682383"/>
              <a:gd name="connsiteY19000" fmla="*/ 5227588 h 6812607"/>
              <a:gd name="connsiteX19001" fmla="*/ 3876973 w 6682383"/>
              <a:gd name="connsiteY19001" fmla="*/ 5227588 h 6812607"/>
              <a:gd name="connsiteX19002" fmla="*/ 3865811 w 6682383"/>
              <a:gd name="connsiteY19002" fmla="*/ 5235029 h 6812607"/>
              <a:gd name="connsiteX19003" fmla="*/ 3854648 w 6682383"/>
              <a:gd name="connsiteY19003" fmla="*/ 5242470 h 6812607"/>
              <a:gd name="connsiteX19004" fmla="*/ 3847207 w 6682383"/>
              <a:gd name="connsiteY19004" fmla="*/ 5246191 h 6812607"/>
              <a:gd name="connsiteX19005" fmla="*/ 3832325 w 6682383"/>
              <a:gd name="connsiteY19005" fmla="*/ 5257353 h 6812607"/>
              <a:gd name="connsiteX19006" fmla="*/ 3810000 w 6682383"/>
              <a:gd name="connsiteY19006" fmla="*/ 5272236 h 6812607"/>
              <a:gd name="connsiteX19007" fmla="*/ 3791397 w 6682383"/>
              <a:gd name="connsiteY19007" fmla="*/ 5279678 h 6812607"/>
              <a:gd name="connsiteX19008" fmla="*/ 3787676 w 6682383"/>
              <a:gd name="connsiteY19008" fmla="*/ 5279678 h 6812607"/>
              <a:gd name="connsiteX19009" fmla="*/ 3772793 w 6682383"/>
              <a:gd name="connsiteY19009" fmla="*/ 5294560 h 6812607"/>
              <a:gd name="connsiteX19010" fmla="*/ 3757910 w 6682383"/>
              <a:gd name="connsiteY19010" fmla="*/ 5302002 h 6812607"/>
              <a:gd name="connsiteX19011" fmla="*/ 3750469 w 6682383"/>
              <a:gd name="connsiteY19011" fmla="*/ 5302002 h 6812607"/>
              <a:gd name="connsiteX19012" fmla="*/ 3746748 w 6682383"/>
              <a:gd name="connsiteY19012" fmla="*/ 5309443 h 6812607"/>
              <a:gd name="connsiteX19013" fmla="*/ 3716983 w 6682383"/>
              <a:gd name="connsiteY19013" fmla="*/ 5320605 h 6812607"/>
              <a:gd name="connsiteX19014" fmla="*/ 3661172 w 6682383"/>
              <a:gd name="connsiteY19014" fmla="*/ 5361533 h 6812607"/>
              <a:gd name="connsiteX19015" fmla="*/ 3635127 w 6682383"/>
              <a:gd name="connsiteY19015" fmla="*/ 5380136 h 6812607"/>
              <a:gd name="connsiteX19016" fmla="*/ 3623965 w 6682383"/>
              <a:gd name="connsiteY19016" fmla="*/ 5391299 h 6812607"/>
              <a:gd name="connsiteX19017" fmla="*/ 3620244 w 6682383"/>
              <a:gd name="connsiteY19017" fmla="*/ 5395019 h 6812607"/>
              <a:gd name="connsiteX19018" fmla="*/ 3616523 w 6682383"/>
              <a:gd name="connsiteY19018" fmla="*/ 5398740 h 6812607"/>
              <a:gd name="connsiteX19019" fmla="*/ 3609082 w 6682383"/>
              <a:gd name="connsiteY19019" fmla="*/ 5406181 h 6812607"/>
              <a:gd name="connsiteX19020" fmla="*/ 3605361 w 6682383"/>
              <a:gd name="connsiteY19020" fmla="*/ 5406181 h 6812607"/>
              <a:gd name="connsiteX19021" fmla="*/ 3594199 w 6682383"/>
              <a:gd name="connsiteY19021" fmla="*/ 5413623 h 6812607"/>
              <a:gd name="connsiteX19022" fmla="*/ 3586758 w 6682383"/>
              <a:gd name="connsiteY19022" fmla="*/ 5421064 h 6812607"/>
              <a:gd name="connsiteX19023" fmla="*/ 3579316 w 6682383"/>
              <a:gd name="connsiteY19023" fmla="*/ 5428506 h 6812607"/>
              <a:gd name="connsiteX19024" fmla="*/ 3504902 w 6682383"/>
              <a:gd name="connsiteY19024" fmla="*/ 5480595 h 6812607"/>
              <a:gd name="connsiteX19025" fmla="*/ 3504902 w 6682383"/>
              <a:gd name="connsiteY19025" fmla="*/ 5488037 h 6812607"/>
              <a:gd name="connsiteX19026" fmla="*/ 3497461 w 6682383"/>
              <a:gd name="connsiteY19026" fmla="*/ 5495478 h 6812607"/>
              <a:gd name="connsiteX19027" fmla="*/ 3503308 w 6682383"/>
              <a:gd name="connsiteY19027" fmla="*/ 5499655 h 6812607"/>
              <a:gd name="connsiteX19028" fmla="*/ 3498392 w 6682383"/>
              <a:gd name="connsiteY19028" fmla="*/ 5501059 h 6812607"/>
              <a:gd name="connsiteX19029" fmla="*/ 3493740 w 6682383"/>
              <a:gd name="connsiteY19029" fmla="*/ 5499199 h 6812607"/>
              <a:gd name="connsiteX19030" fmla="*/ 3490019 w 6682383"/>
              <a:gd name="connsiteY19030" fmla="*/ 5495478 h 6812607"/>
              <a:gd name="connsiteX19031" fmla="*/ 3497461 w 6682383"/>
              <a:gd name="connsiteY19031" fmla="*/ 5484316 h 6812607"/>
              <a:gd name="connsiteX19032" fmla="*/ 3497461 w 6682383"/>
              <a:gd name="connsiteY19032" fmla="*/ 5480595 h 6812607"/>
              <a:gd name="connsiteX19033" fmla="*/ 3493740 w 6682383"/>
              <a:gd name="connsiteY19033" fmla="*/ 5480595 h 6812607"/>
              <a:gd name="connsiteX19034" fmla="*/ 3482578 w 6682383"/>
              <a:gd name="connsiteY19034" fmla="*/ 5488037 h 6812607"/>
              <a:gd name="connsiteX19035" fmla="*/ 3482578 w 6682383"/>
              <a:gd name="connsiteY19035" fmla="*/ 5517803 h 6812607"/>
              <a:gd name="connsiteX19036" fmla="*/ 3490019 w 6682383"/>
              <a:gd name="connsiteY19036" fmla="*/ 5532685 h 6812607"/>
              <a:gd name="connsiteX19037" fmla="*/ 3497461 w 6682383"/>
              <a:gd name="connsiteY19037" fmla="*/ 5517803 h 6812607"/>
              <a:gd name="connsiteX19038" fmla="*/ 3504902 w 6682383"/>
              <a:gd name="connsiteY19038" fmla="*/ 5510361 h 6812607"/>
              <a:gd name="connsiteX19039" fmla="*/ 3512344 w 6682383"/>
              <a:gd name="connsiteY19039" fmla="*/ 5510361 h 6812607"/>
              <a:gd name="connsiteX19040" fmla="*/ 3512344 w 6682383"/>
              <a:gd name="connsiteY19040" fmla="*/ 5517803 h 6812607"/>
              <a:gd name="connsiteX19041" fmla="*/ 3512344 w 6682383"/>
              <a:gd name="connsiteY19041" fmla="*/ 5525244 h 6812607"/>
              <a:gd name="connsiteX19042" fmla="*/ 3482578 w 6682383"/>
              <a:gd name="connsiteY19042" fmla="*/ 5555010 h 6812607"/>
              <a:gd name="connsiteX19043" fmla="*/ 3475137 w 6682383"/>
              <a:gd name="connsiteY19043" fmla="*/ 5540127 h 6812607"/>
              <a:gd name="connsiteX19044" fmla="*/ 3475137 w 6682383"/>
              <a:gd name="connsiteY19044" fmla="*/ 5532685 h 6812607"/>
              <a:gd name="connsiteX19045" fmla="*/ 3467695 w 6682383"/>
              <a:gd name="connsiteY19045" fmla="*/ 5540127 h 6812607"/>
              <a:gd name="connsiteX19046" fmla="*/ 3456533 w 6682383"/>
              <a:gd name="connsiteY19046" fmla="*/ 5555010 h 6812607"/>
              <a:gd name="connsiteX19047" fmla="*/ 3445371 w 6682383"/>
              <a:gd name="connsiteY19047" fmla="*/ 5562451 h 6812607"/>
              <a:gd name="connsiteX19048" fmla="*/ 3437930 w 6682383"/>
              <a:gd name="connsiteY19048" fmla="*/ 5569892 h 6812607"/>
              <a:gd name="connsiteX19049" fmla="*/ 3445371 w 6682383"/>
              <a:gd name="connsiteY19049" fmla="*/ 5569892 h 6812607"/>
              <a:gd name="connsiteX19050" fmla="*/ 3452812 w 6682383"/>
              <a:gd name="connsiteY19050" fmla="*/ 5566172 h 6812607"/>
              <a:gd name="connsiteX19051" fmla="*/ 3460255 w 6682383"/>
              <a:gd name="connsiteY19051" fmla="*/ 5562451 h 6812607"/>
              <a:gd name="connsiteX19052" fmla="*/ 3463975 w 6682383"/>
              <a:gd name="connsiteY19052" fmla="*/ 5569892 h 6812607"/>
              <a:gd name="connsiteX19053" fmla="*/ 3460255 w 6682383"/>
              <a:gd name="connsiteY19053" fmla="*/ 5569892 h 6812607"/>
              <a:gd name="connsiteX19054" fmla="*/ 3452812 w 6682383"/>
              <a:gd name="connsiteY19054" fmla="*/ 5577334 h 6812607"/>
              <a:gd name="connsiteX19055" fmla="*/ 3445371 w 6682383"/>
              <a:gd name="connsiteY19055" fmla="*/ 5592217 h 6812607"/>
              <a:gd name="connsiteX19056" fmla="*/ 3445371 w 6682383"/>
              <a:gd name="connsiteY19056" fmla="*/ 5599658 h 6812607"/>
              <a:gd name="connsiteX19057" fmla="*/ 3460255 w 6682383"/>
              <a:gd name="connsiteY19057" fmla="*/ 5599658 h 6812607"/>
              <a:gd name="connsiteX19058" fmla="*/ 3467695 w 6682383"/>
              <a:gd name="connsiteY19058" fmla="*/ 5592217 h 6812607"/>
              <a:gd name="connsiteX19059" fmla="*/ 3467695 w 6682383"/>
              <a:gd name="connsiteY19059" fmla="*/ 5588496 h 6812607"/>
              <a:gd name="connsiteX19060" fmla="*/ 3475137 w 6682383"/>
              <a:gd name="connsiteY19060" fmla="*/ 5592217 h 6812607"/>
              <a:gd name="connsiteX19061" fmla="*/ 3475137 w 6682383"/>
              <a:gd name="connsiteY19061" fmla="*/ 5599658 h 6812607"/>
              <a:gd name="connsiteX19062" fmla="*/ 3482578 w 6682383"/>
              <a:gd name="connsiteY19062" fmla="*/ 5607099 h 6812607"/>
              <a:gd name="connsiteX19063" fmla="*/ 3497461 w 6682383"/>
              <a:gd name="connsiteY19063" fmla="*/ 5603379 h 6812607"/>
              <a:gd name="connsiteX19064" fmla="*/ 3504902 w 6682383"/>
              <a:gd name="connsiteY19064" fmla="*/ 5592217 h 6812607"/>
              <a:gd name="connsiteX19065" fmla="*/ 3504902 w 6682383"/>
              <a:gd name="connsiteY19065" fmla="*/ 5588496 h 6812607"/>
              <a:gd name="connsiteX19066" fmla="*/ 3504902 w 6682383"/>
              <a:gd name="connsiteY19066" fmla="*/ 5577334 h 6812607"/>
              <a:gd name="connsiteX19067" fmla="*/ 3512344 w 6682383"/>
              <a:gd name="connsiteY19067" fmla="*/ 5562451 h 6812607"/>
              <a:gd name="connsiteX19068" fmla="*/ 3527226 w 6682383"/>
              <a:gd name="connsiteY19068" fmla="*/ 5562451 h 6812607"/>
              <a:gd name="connsiteX19069" fmla="*/ 3542109 w 6682383"/>
              <a:gd name="connsiteY19069" fmla="*/ 5562451 h 6812607"/>
              <a:gd name="connsiteX19070" fmla="*/ 3534668 w 6682383"/>
              <a:gd name="connsiteY19070" fmla="*/ 5569892 h 6812607"/>
              <a:gd name="connsiteX19071" fmla="*/ 3549551 w 6682383"/>
              <a:gd name="connsiteY19071" fmla="*/ 5569892 h 6812607"/>
              <a:gd name="connsiteX19072" fmla="*/ 3556992 w 6682383"/>
              <a:gd name="connsiteY19072" fmla="*/ 5555010 h 6812607"/>
              <a:gd name="connsiteX19073" fmla="*/ 3564434 w 6682383"/>
              <a:gd name="connsiteY19073" fmla="*/ 5540127 h 6812607"/>
              <a:gd name="connsiteX19074" fmla="*/ 3594199 w 6682383"/>
              <a:gd name="connsiteY19074" fmla="*/ 5532685 h 6812607"/>
              <a:gd name="connsiteX19075" fmla="*/ 3601641 w 6682383"/>
              <a:gd name="connsiteY19075" fmla="*/ 5532685 h 6812607"/>
              <a:gd name="connsiteX19076" fmla="*/ 3623965 w 6682383"/>
              <a:gd name="connsiteY19076" fmla="*/ 5510361 h 6812607"/>
              <a:gd name="connsiteX19077" fmla="*/ 3631406 w 6682383"/>
              <a:gd name="connsiteY19077" fmla="*/ 5517803 h 6812607"/>
              <a:gd name="connsiteX19078" fmla="*/ 3638848 w 6682383"/>
              <a:gd name="connsiteY19078" fmla="*/ 5510361 h 6812607"/>
              <a:gd name="connsiteX19079" fmla="*/ 3661172 w 6682383"/>
              <a:gd name="connsiteY19079" fmla="*/ 5502920 h 6812607"/>
              <a:gd name="connsiteX19080" fmla="*/ 3668613 w 6682383"/>
              <a:gd name="connsiteY19080" fmla="*/ 5495478 h 6812607"/>
              <a:gd name="connsiteX19081" fmla="*/ 3679776 w 6682383"/>
              <a:gd name="connsiteY19081" fmla="*/ 5484316 h 6812607"/>
              <a:gd name="connsiteX19082" fmla="*/ 3683496 w 6682383"/>
              <a:gd name="connsiteY19082" fmla="*/ 5480595 h 6812607"/>
              <a:gd name="connsiteX19083" fmla="*/ 3698379 w 6682383"/>
              <a:gd name="connsiteY19083" fmla="*/ 5473154 h 6812607"/>
              <a:gd name="connsiteX19084" fmla="*/ 3705820 w 6682383"/>
              <a:gd name="connsiteY19084" fmla="*/ 5461992 h 6812607"/>
              <a:gd name="connsiteX19085" fmla="*/ 3713262 w 6682383"/>
              <a:gd name="connsiteY19085" fmla="*/ 5458271 h 6812607"/>
              <a:gd name="connsiteX19086" fmla="*/ 3735586 w 6682383"/>
              <a:gd name="connsiteY19086" fmla="*/ 5443388 h 6812607"/>
              <a:gd name="connsiteX19087" fmla="*/ 3750469 w 6682383"/>
              <a:gd name="connsiteY19087" fmla="*/ 5443388 h 6812607"/>
              <a:gd name="connsiteX19088" fmla="*/ 3728145 w 6682383"/>
              <a:gd name="connsiteY19088" fmla="*/ 5465713 h 6812607"/>
              <a:gd name="connsiteX19089" fmla="*/ 3728145 w 6682383"/>
              <a:gd name="connsiteY19089" fmla="*/ 5473154 h 6812607"/>
              <a:gd name="connsiteX19090" fmla="*/ 3719746 w 6682383"/>
              <a:gd name="connsiteY19090" fmla="*/ 5485532 h 6812607"/>
              <a:gd name="connsiteX19091" fmla="*/ 3722099 w 6682383"/>
              <a:gd name="connsiteY19091" fmla="*/ 5483851 h 6812607"/>
              <a:gd name="connsiteX19092" fmla="*/ 3728145 w 6682383"/>
              <a:gd name="connsiteY19092" fmla="*/ 5480595 h 6812607"/>
              <a:gd name="connsiteX19093" fmla="*/ 3765352 w 6682383"/>
              <a:gd name="connsiteY19093" fmla="*/ 5458271 h 6812607"/>
              <a:gd name="connsiteX19094" fmla="*/ 3810000 w 6682383"/>
              <a:gd name="connsiteY19094" fmla="*/ 5443388 h 6812607"/>
              <a:gd name="connsiteX19095" fmla="*/ 3821162 w 6682383"/>
              <a:gd name="connsiteY19095" fmla="*/ 5443388 h 6812607"/>
              <a:gd name="connsiteX19096" fmla="*/ 3824883 w 6682383"/>
              <a:gd name="connsiteY19096" fmla="*/ 5435947 h 6812607"/>
              <a:gd name="connsiteX19097" fmla="*/ 3847207 w 6682383"/>
              <a:gd name="connsiteY19097" fmla="*/ 5428506 h 6812607"/>
              <a:gd name="connsiteX19098" fmla="*/ 3869532 w 6682383"/>
              <a:gd name="connsiteY19098" fmla="*/ 5421064 h 6812607"/>
              <a:gd name="connsiteX19099" fmla="*/ 3876973 w 6682383"/>
              <a:gd name="connsiteY19099" fmla="*/ 5417344 h 6812607"/>
              <a:gd name="connsiteX19100" fmla="*/ 3884415 w 6682383"/>
              <a:gd name="connsiteY19100" fmla="*/ 5413623 h 6812607"/>
              <a:gd name="connsiteX19101" fmla="*/ 3899297 w 6682383"/>
              <a:gd name="connsiteY19101" fmla="*/ 5406181 h 6812607"/>
              <a:gd name="connsiteX19102" fmla="*/ 3906738 w 6682383"/>
              <a:gd name="connsiteY19102" fmla="*/ 5406181 h 6812607"/>
              <a:gd name="connsiteX19103" fmla="*/ 3899297 w 6682383"/>
              <a:gd name="connsiteY19103" fmla="*/ 5413623 h 6812607"/>
              <a:gd name="connsiteX19104" fmla="*/ 3899297 w 6682383"/>
              <a:gd name="connsiteY19104" fmla="*/ 5417344 h 6812607"/>
              <a:gd name="connsiteX19105" fmla="*/ 3895577 w 6682383"/>
              <a:gd name="connsiteY19105" fmla="*/ 5421064 h 6812607"/>
              <a:gd name="connsiteX19106" fmla="*/ 3891855 w 6682383"/>
              <a:gd name="connsiteY19106" fmla="*/ 5421064 h 6812607"/>
              <a:gd name="connsiteX19107" fmla="*/ 3899297 w 6682383"/>
              <a:gd name="connsiteY19107" fmla="*/ 5428506 h 6812607"/>
              <a:gd name="connsiteX19108" fmla="*/ 3906738 w 6682383"/>
              <a:gd name="connsiteY19108" fmla="*/ 5432226 h 6812607"/>
              <a:gd name="connsiteX19109" fmla="*/ 3906738 w 6682383"/>
              <a:gd name="connsiteY19109" fmla="*/ 5435947 h 6812607"/>
              <a:gd name="connsiteX19110" fmla="*/ 3914180 w 6682383"/>
              <a:gd name="connsiteY19110" fmla="*/ 5443388 h 6812607"/>
              <a:gd name="connsiteX19111" fmla="*/ 3914180 w 6682383"/>
              <a:gd name="connsiteY19111" fmla="*/ 5450830 h 6812607"/>
              <a:gd name="connsiteX19112" fmla="*/ 3891855 w 6682383"/>
              <a:gd name="connsiteY19112" fmla="*/ 5450830 h 6812607"/>
              <a:gd name="connsiteX19113" fmla="*/ 3876973 w 6682383"/>
              <a:gd name="connsiteY19113" fmla="*/ 5443388 h 6812607"/>
              <a:gd name="connsiteX19114" fmla="*/ 3862090 w 6682383"/>
              <a:gd name="connsiteY19114" fmla="*/ 5443388 h 6812607"/>
              <a:gd name="connsiteX19115" fmla="*/ 3847207 w 6682383"/>
              <a:gd name="connsiteY19115" fmla="*/ 5458271 h 6812607"/>
              <a:gd name="connsiteX19116" fmla="*/ 3847207 w 6682383"/>
              <a:gd name="connsiteY19116" fmla="*/ 5465713 h 6812607"/>
              <a:gd name="connsiteX19117" fmla="*/ 3839766 w 6682383"/>
              <a:gd name="connsiteY19117" fmla="*/ 5465713 h 6812607"/>
              <a:gd name="connsiteX19118" fmla="*/ 3824883 w 6682383"/>
              <a:gd name="connsiteY19118" fmla="*/ 5473154 h 6812607"/>
              <a:gd name="connsiteX19119" fmla="*/ 3810000 w 6682383"/>
              <a:gd name="connsiteY19119" fmla="*/ 5488037 h 6812607"/>
              <a:gd name="connsiteX19120" fmla="*/ 3810000 w 6682383"/>
              <a:gd name="connsiteY19120" fmla="*/ 5491758 h 6812607"/>
              <a:gd name="connsiteX19121" fmla="*/ 3806280 w 6682383"/>
              <a:gd name="connsiteY19121" fmla="*/ 5488037 h 6812607"/>
              <a:gd name="connsiteX19122" fmla="*/ 3802559 w 6682383"/>
              <a:gd name="connsiteY19122" fmla="*/ 5495478 h 6812607"/>
              <a:gd name="connsiteX19123" fmla="*/ 3780235 w 6682383"/>
              <a:gd name="connsiteY19123" fmla="*/ 5502920 h 6812607"/>
              <a:gd name="connsiteX19124" fmla="*/ 3780235 w 6682383"/>
              <a:gd name="connsiteY19124" fmla="*/ 5495478 h 6812607"/>
              <a:gd name="connsiteX19125" fmla="*/ 3757910 w 6682383"/>
              <a:gd name="connsiteY19125" fmla="*/ 5502920 h 6812607"/>
              <a:gd name="connsiteX19126" fmla="*/ 3743028 w 6682383"/>
              <a:gd name="connsiteY19126" fmla="*/ 5510361 h 6812607"/>
              <a:gd name="connsiteX19127" fmla="*/ 3728145 w 6682383"/>
              <a:gd name="connsiteY19127" fmla="*/ 5517803 h 6812607"/>
              <a:gd name="connsiteX19128" fmla="*/ 3713262 w 6682383"/>
              <a:gd name="connsiteY19128" fmla="*/ 5528965 h 6812607"/>
              <a:gd name="connsiteX19129" fmla="*/ 3698379 w 6682383"/>
              <a:gd name="connsiteY19129" fmla="*/ 5532685 h 6812607"/>
              <a:gd name="connsiteX19130" fmla="*/ 3694658 w 6682383"/>
              <a:gd name="connsiteY19130" fmla="*/ 5540127 h 6812607"/>
              <a:gd name="connsiteX19131" fmla="*/ 3690938 w 6682383"/>
              <a:gd name="connsiteY19131" fmla="*/ 5547568 h 6812607"/>
              <a:gd name="connsiteX19132" fmla="*/ 3653731 w 6682383"/>
              <a:gd name="connsiteY19132" fmla="*/ 5577334 h 6812607"/>
              <a:gd name="connsiteX19133" fmla="*/ 3650010 w 6682383"/>
              <a:gd name="connsiteY19133" fmla="*/ 5577334 h 6812607"/>
              <a:gd name="connsiteX19134" fmla="*/ 3646289 w 6682383"/>
              <a:gd name="connsiteY19134" fmla="*/ 5584775 h 6812607"/>
              <a:gd name="connsiteX19135" fmla="*/ 3623965 w 6682383"/>
              <a:gd name="connsiteY19135" fmla="*/ 5599658 h 6812607"/>
              <a:gd name="connsiteX19136" fmla="*/ 3623965 w 6682383"/>
              <a:gd name="connsiteY19136" fmla="*/ 5592217 h 6812607"/>
              <a:gd name="connsiteX19137" fmla="*/ 3616523 w 6682383"/>
              <a:gd name="connsiteY19137" fmla="*/ 5584775 h 6812607"/>
              <a:gd name="connsiteX19138" fmla="*/ 3609082 w 6682383"/>
              <a:gd name="connsiteY19138" fmla="*/ 5599658 h 6812607"/>
              <a:gd name="connsiteX19139" fmla="*/ 3601641 w 6682383"/>
              <a:gd name="connsiteY19139" fmla="*/ 5607099 h 6812607"/>
              <a:gd name="connsiteX19140" fmla="*/ 3601641 w 6682383"/>
              <a:gd name="connsiteY19140" fmla="*/ 5599658 h 6812607"/>
              <a:gd name="connsiteX19141" fmla="*/ 3590478 w 6682383"/>
              <a:gd name="connsiteY19141" fmla="*/ 5610820 h 6812607"/>
              <a:gd name="connsiteX19142" fmla="*/ 3579316 w 6682383"/>
              <a:gd name="connsiteY19142" fmla="*/ 5629424 h 6812607"/>
              <a:gd name="connsiteX19143" fmla="*/ 3571875 w 6682383"/>
              <a:gd name="connsiteY19143" fmla="*/ 5629424 h 6812607"/>
              <a:gd name="connsiteX19144" fmla="*/ 3549551 w 6682383"/>
              <a:gd name="connsiteY19144" fmla="*/ 5629424 h 6812607"/>
              <a:gd name="connsiteX19145" fmla="*/ 3545830 w 6682383"/>
              <a:gd name="connsiteY19145" fmla="*/ 5633144 h 6812607"/>
              <a:gd name="connsiteX19146" fmla="*/ 3534668 w 6682383"/>
              <a:gd name="connsiteY19146" fmla="*/ 5651748 h 6812607"/>
              <a:gd name="connsiteX19147" fmla="*/ 3512344 w 6682383"/>
              <a:gd name="connsiteY19147" fmla="*/ 5659189 h 6812607"/>
              <a:gd name="connsiteX19148" fmla="*/ 3497461 w 6682383"/>
              <a:gd name="connsiteY19148" fmla="*/ 5666631 h 6812607"/>
              <a:gd name="connsiteX19149" fmla="*/ 3490019 w 6682383"/>
              <a:gd name="connsiteY19149" fmla="*/ 5666631 h 6812607"/>
              <a:gd name="connsiteX19150" fmla="*/ 3482578 w 6682383"/>
              <a:gd name="connsiteY19150" fmla="*/ 5674072 h 6812607"/>
              <a:gd name="connsiteX19151" fmla="*/ 3475137 w 6682383"/>
              <a:gd name="connsiteY19151" fmla="*/ 5681513 h 6812607"/>
              <a:gd name="connsiteX19152" fmla="*/ 3467695 w 6682383"/>
              <a:gd name="connsiteY19152" fmla="*/ 5681513 h 6812607"/>
              <a:gd name="connsiteX19153" fmla="*/ 3452812 w 6682383"/>
              <a:gd name="connsiteY19153" fmla="*/ 5674072 h 6812607"/>
              <a:gd name="connsiteX19154" fmla="*/ 3467695 w 6682383"/>
              <a:gd name="connsiteY19154" fmla="*/ 5666631 h 6812607"/>
              <a:gd name="connsiteX19155" fmla="*/ 3467695 w 6682383"/>
              <a:gd name="connsiteY19155" fmla="*/ 5659189 h 6812607"/>
              <a:gd name="connsiteX19156" fmla="*/ 3475137 w 6682383"/>
              <a:gd name="connsiteY19156" fmla="*/ 5662910 h 6812607"/>
              <a:gd name="connsiteX19157" fmla="*/ 3482578 w 6682383"/>
              <a:gd name="connsiteY19157" fmla="*/ 5659189 h 6812607"/>
              <a:gd name="connsiteX19158" fmla="*/ 3490019 w 6682383"/>
              <a:gd name="connsiteY19158" fmla="*/ 5651748 h 6812607"/>
              <a:gd name="connsiteX19159" fmla="*/ 3497461 w 6682383"/>
              <a:gd name="connsiteY19159" fmla="*/ 5644306 h 6812607"/>
              <a:gd name="connsiteX19160" fmla="*/ 3504902 w 6682383"/>
              <a:gd name="connsiteY19160" fmla="*/ 5644306 h 6812607"/>
              <a:gd name="connsiteX19161" fmla="*/ 3512344 w 6682383"/>
              <a:gd name="connsiteY19161" fmla="*/ 5636865 h 6812607"/>
              <a:gd name="connsiteX19162" fmla="*/ 3501182 w 6682383"/>
              <a:gd name="connsiteY19162" fmla="*/ 5629424 h 6812607"/>
              <a:gd name="connsiteX19163" fmla="*/ 3490019 w 6682383"/>
              <a:gd name="connsiteY19163" fmla="*/ 5629424 h 6812607"/>
              <a:gd name="connsiteX19164" fmla="*/ 3482578 w 6682383"/>
              <a:gd name="connsiteY19164" fmla="*/ 5629424 h 6812607"/>
              <a:gd name="connsiteX19165" fmla="*/ 3456533 w 6682383"/>
              <a:gd name="connsiteY19165" fmla="*/ 5636865 h 6812607"/>
              <a:gd name="connsiteX19166" fmla="*/ 3445371 w 6682383"/>
              <a:gd name="connsiteY19166" fmla="*/ 5636865 h 6812607"/>
              <a:gd name="connsiteX19167" fmla="*/ 3445371 w 6682383"/>
              <a:gd name="connsiteY19167" fmla="*/ 5629424 h 6812607"/>
              <a:gd name="connsiteX19168" fmla="*/ 3423048 w 6682383"/>
              <a:gd name="connsiteY19168" fmla="*/ 5651748 h 6812607"/>
              <a:gd name="connsiteX19169" fmla="*/ 3415605 w 6682383"/>
              <a:gd name="connsiteY19169" fmla="*/ 5662910 h 6812607"/>
              <a:gd name="connsiteX19170" fmla="*/ 3404443 w 6682383"/>
              <a:gd name="connsiteY19170" fmla="*/ 5674072 h 6812607"/>
              <a:gd name="connsiteX19171" fmla="*/ 3393281 w 6682383"/>
              <a:gd name="connsiteY19171" fmla="*/ 5685234 h 6812607"/>
              <a:gd name="connsiteX19172" fmla="*/ 3385840 w 6682383"/>
              <a:gd name="connsiteY19172" fmla="*/ 5681513 h 6812607"/>
              <a:gd name="connsiteX19173" fmla="*/ 3385840 w 6682383"/>
              <a:gd name="connsiteY19173" fmla="*/ 5674072 h 6812607"/>
              <a:gd name="connsiteX19174" fmla="*/ 3378398 w 6682383"/>
              <a:gd name="connsiteY19174" fmla="*/ 5685234 h 6812607"/>
              <a:gd name="connsiteX19175" fmla="*/ 3363516 w 6682383"/>
              <a:gd name="connsiteY19175" fmla="*/ 5696396 h 6812607"/>
              <a:gd name="connsiteX19176" fmla="*/ 3333751 w 6682383"/>
              <a:gd name="connsiteY19176" fmla="*/ 5726162 h 6812607"/>
              <a:gd name="connsiteX19177" fmla="*/ 3318868 w 6682383"/>
              <a:gd name="connsiteY19177" fmla="*/ 5733603 h 6812607"/>
              <a:gd name="connsiteX19178" fmla="*/ 3303984 w 6682383"/>
              <a:gd name="connsiteY19178" fmla="*/ 5741045 h 6812607"/>
              <a:gd name="connsiteX19179" fmla="*/ 3266777 w 6682383"/>
              <a:gd name="connsiteY19179" fmla="*/ 5770810 h 6812607"/>
              <a:gd name="connsiteX19180" fmla="*/ 3248174 w 6682383"/>
              <a:gd name="connsiteY19180" fmla="*/ 5785693 h 6812607"/>
              <a:gd name="connsiteX19181" fmla="*/ 3229571 w 6682383"/>
              <a:gd name="connsiteY19181" fmla="*/ 5804297 h 6812607"/>
              <a:gd name="connsiteX19182" fmla="*/ 3222129 w 6682383"/>
              <a:gd name="connsiteY19182" fmla="*/ 5808017 h 6812607"/>
              <a:gd name="connsiteX19183" fmla="*/ 3214687 w 6682383"/>
              <a:gd name="connsiteY19183" fmla="*/ 5815459 h 6812607"/>
              <a:gd name="connsiteX19184" fmla="*/ 3199805 w 6682383"/>
              <a:gd name="connsiteY19184" fmla="*/ 5800576 h 6812607"/>
              <a:gd name="connsiteX19185" fmla="*/ 3184922 w 6682383"/>
              <a:gd name="connsiteY19185" fmla="*/ 5815459 h 6812607"/>
              <a:gd name="connsiteX19186" fmla="*/ 3181201 w 6682383"/>
              <a:gd name="connsiteY19186" fmla="*/ 5826621 h 6812607"/>
              <a:gd name="connsiteX19187" fmla="*/ 3177481 w 6682383"/>
              <a:gd name="connsiteY19187" fmla="*/ 5830342 h 6812607"/>
              <a:gd name="connsiteX19188" fmla="*/ 3170039 w 6682383"/>
              <a:gd name="connsiteY19188" fmla="*/ 5837783 h 6812607"/>
              <a:gd name="connsiteX19189" fmla="*/ 3162598 w 6682383"/>
              <a:gd name="connsiteY19189" fmla="*/ 5845224 h 6812607"/>
              <a:gd name="connsiteX19190" fmla="*/ 3151435 w 6682383"/>
              <a:gd name="connsiteY19190" fmla="*/ 5848945 h 6812607"/>
              <a:gd name="connsiteX19191" fmla="*/ 3147715 w 6682383"/>
              <a:gd name="connsiteY19191" fmla="*/ 5860107 h 6812607"/>
              <a:gd name="connsiteX19192" fmla="*/ 3147715 w 6682383"/>
              <a:gd name="connsiteY19192" fmla="*/ 5867549 h 6812607"/>
              <a:gd name="connsiteX19193" fmla="*/ 3162598 w 6682383"/>
              <a:gd name="connsiteY19193" fmla="*/ 5860107 h 6812607"/>
              <a:gd name="connsiteX19194" fmla="*/ 3184922 w 6682383"/>
              <a:gd name="connsiteY19194" fmla="*/ 5852666 h 6812607"/>
              <a:gd name="connsiteX19195" fmla="*/ 3184922 w 6682383"/>
              <a:gd name="connsiteY19195" fmla="*/ 5860107 h 6812607"/>
              <a:gd name="connsiteX19196" fmla="*/ 3192364 w 6682383"/>
              <a:gd name="connsiteY19196" fmla="*/ 5863828 h 6812607"/>
              <a:gd name="connsiteX19197" fmla="*/ 3188642 w 6682383"/>
              <a:gd name="connsiteY19197" fmla="*/ 5871269 h 6812607"/>
              <a:gd name="connsiteX19198" fmla="*/ 3184922 w 6682383"/>
              <a:gd name="connsiteY19198" fmla="*/ 5867549 h 6812607"/>
              <a:gd name="connsiteX19199" fmla="*/ 3177481 w 6682383"/>
              <a:gd name="connsiteY19199" fmla="*/ 5871269 h 6812607"/>
              <a:gd name="connsiteX19200" fmla="*/ 3166319 w 6682383"/>
              <a:gd name="connsiteY19200" fmla="*/ 5886152 h 6812607"/>
              <a:gd name="connsiteX19201" fmla="*/ 3140274 w 6682383"/>
              <a:gd name="connsiteY19201" fmla="*/ 5912197 h 6812607"/>
              <a:gd name="connsiteX19202" fmla="*/ 3140274 w 6682383"/>
              <a:gd name="connsiteY19202" fmla="*/ 5927080 h 6812607"/>
              <a:gd name="connsiteX19203" fmla="*/ 3140274 w 6682383"/>
              <a:gd name="connsiteY19203" fmla="*/ 5934521 h 6812607"/>
              <a:gd name="connsiteX19204" fmla="*/ 3132832 w 6682383"/>
              <a:gd name="connsiteY19204" fmla="*/ 5934521 h 6812607"/>
              <a:gd name="connsiteX19205" fmla="*/ 3110508 w 6682383"/>
              <a:gd name="connsiteY19205" fmla="*/ 5934521 h 6812607"/>
              <a:gd name="connsiteX19206" fmla="*/ 3095625 w 6682383"/>
              <a:gd name="connsiteY19206" fmla="*/ 5941963 h 6812607"/>
              <a:gd name="connsiteX19207" fmla="*/ 3088184 w 6682383"/>
              <a:gd name="connsiteY19207" fmla="*/ 5956845 h 6812607"/>
              <a:gd name="connsiteX19208" fmla="*/ 3091904 w 6682383"/>
              <a:gd name="connsiteY19208" fmla="*/ 5964287 h 6812607"/>
              <a:gd name="connsiteX19209" fmla="*/ 3080742 w 6682383"/>
              <a:gd name="connsiteY19209" fmla="*/ 5971728 h 6812607"/>
              <a:gd name="connsiteX19210" fmla="*/ 3080742 w 6682383"/>
              <a:gd name="connsiteY19210" fmla="*/ 5979170 h 6812607"/>
              <a:gd name="connsiteX19211" fmla="*/ 3088184 w 6682383"/>
              <a:gd name="connsiteY19211" fmla="*/ 5990332 h 6812607"/>
              <a:gd name="connsiteX19212" fmla="*/ 3095625 w 6682383"/>
              <a:gd name="connsiteY19212" fmla="*/ 6001494 h 6812607"/>
              <a:gd name="connsiteX19213" fmla="*/ 3103067 w 6682383"/>
              <a:gd name="connsiteY19213" fmla="*/ 5994053 h 6812607"/>
              <a:gd name="connsiteX19214" fmla="*/ 3110508 w 6682383"/>
              <a:gd name="connsiteY19214" fmla="*/ 5986611 h 6812607"/>
              <a:gd name="connsiteX19215" fmla="*/ 3125391 w 6682383"/>
              <a:gd name="connsiteY19215" fmla="*/ 5986611 h 6812607"/>
              <a:gd name="connsiteX19216" fmla="*/ 3140274 w 6682383"/>
              <a:gd name="connsiteY19216" fmla="*/ 5979170 h 6812607"/>
              <a:gd name="connsiteX19217" fmla="*/ 3162598 w 6682383"/>
              <a:gd name="connsiteY19217" fmla="*/ 5964287 h 6812607"/>
              <a:gd name="connsiteX19218" fmla="*/ 3170039 w 6682383"/>
              <a:gd name="connsiteY19218" fmla="*/ 5964287 h 6812607"/>
              <a:gd name="connsiteX19219" fmla="*/ 3170039 w 6682383"/>
              <a:gd name="connsiteY19219" fmla="*/ 5956845 h 6812607"/>
              <a:gd name="connsiteX19220" fmla="*/ 3177481 w 6682383"/>
              <a:gd name="connsiteY19220" fmla="*/ 5956845 h 6812607"/>
              <a:gd name="connsiteX19221" fmla="*/ 3184922 w 6682383"/>
              <a:gd name="connsiteY19221" fmla="*/ 5956845 h 6812607"/>
              <a:gd name="connsiteX19222" fmla="*/ 3192364 w 6682383"/>
              <a:gd name="connsiteY19222" fmla="*/ 5949404 h 6812607"/>
              <a:gd name="connsiteX19223" fmla="*/ 3203526 w 6682383"/>
              <a:gd name="connsiteY19223" fmla="*/ 5949404 h 6812607"/>
              <a:gd name="connsiteX19224" fmla="*/ 3199805 w 6682383"/>
              <a:gd name="connsiteY19224" fmla="*/ 5964287 h 6812607"/>
              <a:gd name="connsiteX19225" fmla="*/ 3184922 w 6682383"/>
              <a:gd name="connsiteY19225" fmla="*/ 5971728 h 6812607"/>
              <a:gd name="connsiteX19226" fmla="*/ 3173760 w 6682383"/>
              <a:gd name="connsiteY19226" fmla="*/ 5979170 h 6812607"/>
              <a:gd name="connsiteX19227" fmla="*/ 3162598 w 6682383"/>
              <a:gd name="connsiteY19227" fmla="*/ 5982890 h 6812607"/>
              <a:gd name="connsiteX19228" fmla="*/ 3151435 w 6682383"/>
              <a:gd name="connsiteY19228" fmla="*/ 5979170 h 6812607"/>
              <a:gd name="connsiteX19229" fmla="*/ 3147715 w 6682383"/>
              <a:gd name="connsiteY19229" fmla="*/ 5986611 h 6812607"/>
              <a:gd name="connsiteX19230" fmla="*/ 3155156 w 6682383"/>
              <a:gd name="connsiteY19230" fmla="*/ 5990332 h 6812607"/>
              <a:gd name="connsiteX19231" fmla="*/ 3162598 w 6682383"/>
              <a:gd name="connsiteY19231" fmla="*/ 5986611 h 6812607"/>
              <a:gd name="connsiteX19232" fmla="*/ 3140274 w 6682383"/>
              <a:gd name="connsiteY19232" fmla="*/ 6008935 h 6812607"/>
              <a:gd name="connsiteX19233" fmla="*/ 3132832 w 6682383"/>
              <a:gd name="connsiteY19233" fmla="*/ 6008935 h 6812607"/>
              <a:gd name="connsiteX19234" fmla="*/ 3103067 w 6682383"/>
              <a:gd name="connsiteY19234" fmla="*/ 6023818 h 6812607"/>
              <a:gd name="connsiteX19235" fmla="*/ 3088184 w 6682383"/>
              <a:gd name="connsiteY19235" fmla="*/ 6031260 h 6812607"/>
              <a:gd name="connsiteX19236" fmla="*/ 3080742 w 6682383"/>
              <a:gd name="connsiteY19236" fmla="*/ 6042422 h 6812607"/>
              <a:gd name="connsiteX19237" fmla="*/ 3065859 w 6682383"/>
              <a:gd name="connsiteY19237" fmla="*/ 6046142 h 6812607"/>
              <a:gd name="connsiteX19238" fmla="*/ 3028652 w 6682383"/>
              <a:gd name="connsiteY19238" fmla="*/ 6068467 h 6812607"/>
              <a:gd name="connsiteX19239" fmla="*/ 3010049 w 6682383"/>
              <a:gd name="connsiteY19239" fmla="*/ 6083349 h 6812607"/>
              <a:gd name="connsiteX19240" fmla="*/ 2991445 w 6682383"/>
              <a:gd name="connsiteY19240" fmla="*/ 6098232 h 6812607"/>
              <a:gd name="connsiteX19241" fmla="*/ 2939355 w 6682383"/>
              <a:gd name="connsiteY19241" fmla="*/ 6127998 h 6812607"/>
              <a:gd name="connsiteX19242" fmla="*/ 2909590 w 6682383"/>
              <a:gd name="connsiteY19242" fmla="*/ 6150322 h 6812607"/>
              <a:gd name="connsiteX19243" fmla="*/ 2902148 w 6682383"/>
              <a:gd name="connsiteY19243" fmla="*/ 6157763 h 6812607"/>
              <a:gd name="connsiteX19244" fmla="*/ 2876103 w 6682383"/>
              <a:gd name="connsiteY19244" fmla="*/ 6172646 h 6812607"/>
              <a:gd name="connsiteX19245" fmla="*/ 2838896 w 6682383"/>
              <a:gd name="connsiteY19245" fmla="*/ 6194970 h 6812607"/>
              <a:gd name="connsiteX19246" fmla="*/ 2797969 w 6682383"/>
              <a:gd name="connsiteY19246" fmla="*/ 6224736 h 6812607"/>
              <a:gd name="connsiteX19247" fmla="*/ 2760762 w 6682383"/>
              <a:gd name="connsiteY19247" fmla="*/ 6254501 h 6812607"/>
              <a:gd name="connsiteX19248" fmla="*/ 2749600 w 6682383"/>
              <a:gd name="connsiteY19248" fmla="*/ 6261943 h 6812607"/>
              <a:gd name="connsiteX19249" fmla="*/ 2753320 w 6682383"/>
              <a:gd name="connsiteY19249" fmla="*/ 6269384 h 6812607"/>
              <a:gd name="connsiteX19250" fmla="*/ 2760762 w 6682383"/>
              <a:gd name="connsiteY19250" fmla="*/ 6284267 h 6812607"/>
              <a:gd name="connsiteX19251" fmla="*/ 2775644 w 6682383"/>
              <a:gd name="connsiteY19251" fmla="*/ 6291709 h 6812607"/>
              <a:gd name="connsiteX19252" fmla="*/ 2790527 w 6682383"/>
              <a:gd name="connsiteY19252" fmla="*/ 6284267 h 6812607"/>
              <a:gd name="connsiteX19253" fmla="*/ 2797969 w 6682383"/>
              <a:gd name="connsiteY19253" fmla="*/ 6291709 h 6812607"/>
              <a:gd name="connsiteX19254" fmla="*/ 2790527 w 6682383"/>
              <a:gd name="connsiteY19254" fmla="*/ 6302871 h 6812607"/>
              <a:gd name="connsiteX19255" fmla="*/ 2790527 w 6682383"/>
              <a:gd name="connsiteY19255" fmla="*/ 6306591 h 6812607"/>
              <a:gd name="connsiteX19256" fmla="*/ 2794249 w 6682383"/>
              <a:gd name="connsiteY19256" fmla="*/ 6310312 h 6812607"/>
              <a:gd name="connsiteX19257" fmla="*/ 2805410 w 6682383"/>
              <a:gd name="connsiteY19257" fmla="*/ 6299150 h 6812607"/>
              <a:gd name="connsiteX19258" fmla="*/ 2816572 w 6682383"/>
              <a:gd name="connsiteY19258" fmla="*/ 6287988 h 6812607"/>
              <a:gd name="connsiteX19259" fmla="*/ 2820294 w 6682383"/>
              <a:gd name="connsiteY19259" fmla="*/ 6284267 h 6812607"/>
              <a:gd name="connsiteX19260" fmla="*/ 2805410 w 6682383"/>
              <a:gd name="connsiteY19260" fmla="*/ 6314033 h 6812607"/>
              <a:gd name="connsiteX19261" fmla="*/ 2783087 w 6682383"/>
              <a:gd name="connsiteY19261" fmla="*/ 6336357 h 6812607"/>
              <a:gd name="connsiteX19262" fmla="*/ 2779365 w 6682383"/>
              <a:gd name="connsiteY19262" fmla="*/ 6317753 h 6812607"/>
              <a:gd name="connsiteX19263" fmla="*/ 2768204 w 6682383"/>
              <a:gd name="connsiteY19263" fmla="*/ 6306591 h 6812607"/>
              <a:gd name="connsiteX19264" fmla="*/ 2753320 w 6682383"/>
              <a:gd name="connsiteY19264" fmla="*/ 6314033 h 6812607"/>
              <a:gd name="connsiteX19265" fmla="*/ 2745879 w 6682383"/>
              <a:gd name="connsiteY19265" fmla="*/ 6302871 h 6812607"/>
              <a:gd name="connsiteX19266" fmla="*/ 2753320 w 6682383"/>
              <a:gd name="connsiteY19266" fmla="*/ 6291709 h 6812607"/>
              <a:gd name="connsiteX19267" fmla="*/ 2738437 w 6682383"/>
              <a:gd name="connsiteY19267" fmla="*/ 6276826 h 6812607"/>
              <a:gd name="connsiteX19268" fmla="*/ 2716113 w 6682383"/>
              <a:gd name="connsiteY19268" fmla="*/ 6306591 h 6812607"/>
              <a:gd name="connsiteX19269" fmla="*/ 2708672 w 6682383"/>
              <a:gd name="connsiteY19269" fmla="*/ 6321474 h 6812607"/>
              <a:gd name="connsiteX19270" fmla="*/ 2704952 w 6682383"/>
              <a:gd name="connsiteY19270" fmla="*/ 6332636 h 6812607"/>
              <a:gd name="connsiteX19271" fmla="*/ 2686348 w 6682383"/>
              <a:gd name="connsiteY19271" fmla="*/ 6336357 h 6812607"/>
              <a:gd name="connsiteX19272" fmla="*/ 2664023 w 6682383"/>
              <a:gd name="connsiteY19272" fmla="*/ 6351240 h 6812607"/>
              <a:gd name="connsiteX19273" fmla="*/ 2656582 w 6682383"/>
              <a:gd name="connsiteY19273" fmla="*/ 6351240 h 6812607"/>
              <a:gd name="connsiteX19274" fmla="*/ 2652862 w 6682383"/>
              <a:gd name="connsiteY19274" fmla="*/ 6351240 h 6812607"/>
              <a:gd name="connsiteX19275" fmla="*/ 2641700 w 6682383"/>
              <a:gd name="connsiteY19275" fmla="*/ 6358681 h 6812607"/>
              <a:gd name="connsiteX19276" fmla="*/ 2634258 w 6682383"/>
              <a:gd name="connsiteY19276" fmla="*/ 6369843 h 6812607"/>
              <a:gd name="connsiteX19277" fmla="*/ 2645420 w 6682383"/>
              <a:gd name="connsiteY19277" fmla="*/ 6373564 h 6812607"/>
              <a:gd name="connsiteX19278" fmla="*/ 2664023 w 6682383"/>
              <a:gd name="connsiteY19278" fmla="*/ 6373564 h 6812607"/>
              <a:gd name="connsiteX19279" fmla="*/ 2675185 w 6682383"/>
              <a:gd name="connsiteY19279" fmla="*/ 6369843 h 6812607"/>
              <a:gd name="connsiteX19280" fmla="*/ 2704952 w 6682383"/>
              <a:gd name="connsiteY19280" fmla="*/ 6351240 h 6812607"/>
              <a:gd name="connsiteX19281" fmla="*/ 2730997 w 6682383"/>
              <a:gd name="connsiteY19281" fmla="*/ 6336357 h 6812607"/>
              <a:gd name="connsiteX19282" fmla="*/ 2716113 w 6682383"/>
              <a:gd name="connsiteY19282" fmla="*/ 6358681 h 6812607"/>
              <a:gd name="connsiteX19283" fmla="*/ 2708672 w 6682383"/>
              <a:gd name="connsiteY19283" fmla="*/ 6358681 h 6812607"/>
              <a:gd name="connsiteX19284" fmla="*/ 2671465 w 6682383"/>
              <a:gd name="connsiteY19284" fmla="*/ 6395888 h 6812607"/>
              <a:gd name="connsiteX19285" fmla="*/ 2656582 w 6682383"/>
              <a:gd name="connsiteY19285" fmla="*/ 6418212 h 6812607"/>
              <a:gd name="connsiteX19286" fmla="*/ 2656582 w 6682383"/>
              <a:gd name="connsiteY19286" fmla="*/ 6455419 h 6812607"/>
              <a:gd name="connsiteX19287" fmla="*/ 2649141 w 6682383"/>
              <a:gd name="connsiteY19287" fmla="*/ 6447978 h 6812607"/>
              <a:gd name="connsiteX19288" fmla="*/ 2626817 w 6682383"/>
              <a:gd name="connsiteY19288" fmla="*/ 6418212 h 6812607"/>
              <a:gd name="connsiteX19289" fmla="*/ 2608213 w 6682383"/>
              <a:gd name="connsiteY19289" fmla="*/ 6407050 h 6812607"/>
              <a:gd name="connsiteX19290" fmla="*/ 2589610 w 6682383"/>
              <a:gd name="connsiteY19290" fmla="*/ 6403330 h 6812607"/>
              <a:gd name="connsiteX19291" fmla="*/ 2597051 w 6682383"/>
              <a:gd name="connsiteY19291" fmla="*/ 6388447 h 6812607"/>
              <a:gd name="connsiteX19292" fmla="*/ 2597051 w 6682383"/>
              <a:gd name="connsiteY19292" fmla="*/ 6381005 h 6812607"/>
              <a:gd name="connsiteX19293" fmla="*/ 2597051 w 6682383"/>
              <a:gd name="connsiteY19293" fmla="*/ 6373564 h 6812607"/>
              <a:gd name="connsiteX19294" fmla="*/ 2589610 w 6682383"/>
              <a:gd name="connsiteY19294" fmla="*/ 6373564 h 6812607"/>
              <a:gd name="connsiteX19295" fmla="*/ 2571006 w 6682383"/>
              <a:gd name="connsiteY19295" fmla="*/ 6388447 h 6812607"/>
              <a:gd name="connsiteX19296" fmla="*/ 2548682 w 6682383"/>
              <a:gd name="connsiteY19296" fmla="*/ 6410771 h 6812607"/>
              <a:gd name="connsiteX19297" fmla="*/ 2530078 w 6682383"/>
              <a:gd name="connsiteY19297" fmla="*/ 6440537 h 6812607"/>
              <a:gd name="connsiteX19298" fmla="*/ 2522637 w 6682383"/>
              <a:gd name="connsiteY19298" fmla="*/ 6455419 h 6812607"/>
              <a:gd name="connsiteX19299" fmla="*/ 2533799 w 6682383"/>
              <a:gd name="connsiteY19299" fmla="*/ 6459140 h 6812607"/>
              <a:gd name="connsiteX19300" fmla="*/ 2544961 w 6682383"/>
              <a:gd name="connsiteY19300" fmla="*/ 6447978 h 6812607"/>
              <a:gd name="connsiteX19301" fmla="*/ 2559844 w 6682383"/>
              <a:gd name="connsiteY19301" fmla="*/ 6455419 h 6812607"/>
              <a:gd name="connsiteX19302" fmla="*/ 2567285 w 6682383"/>
              <a:gd name="connsiteY19302" fmla="*/ 6447978 h 6812607"/>
              <a:gd name="connsiteX19303" fmla="*/ 2574726 w 6682383"/>
              <a:gd name="connsiteY19303" fmla="*/ 6436816 h 6812607"/>
              <a:gd name="connsiteX19304" fmla="*/ 2567285 w 6682383"/>
              <a:gd name="connsiteY19304" fmla="*/ 6425654 h 6812607"/>
              <a:gd name="connsiteX19305" fmla="*/ 2582168 w 6682383"/>
              <a:gd name="connsiteY19305" fmla="*/ 6410771 h 6812607"/>
              <a:gd name="connsiteX19306" fmla="*/ 2593330 w 6682383"/>
              <a:gd name="connsiteY19306" fmla="*/ 6410771 h 6812607"/>
              <a:gd name="connsiteX19307" fmla="*/ 2597051 w 6682383"/>
              <a:gd name="connsiteY19307" fmla="*/ 6418212 h 6812607"/>
              <a:gd name="connsiteX19308" fmla="*/ 2597051 w 6682383"/>
              <a:gd name="connsiteY19308" fmla="*/ 6429375 h 6812607"/>
              <a:gd name="connsiteX19309" fmla="*/ 2597051 w 6682383"/>
              <a:gd name="connsiteY19309" fmla="*/ 6433095 h 6812607"/>
              <a:gd name="connsiteX19310" fmla="*/ 2589610 w 6682383"/>
              <a:gd name="connsiteY19310" fmla="*/ 6440537 h 6812607"/>
              <a:gd name="connsiteX19311" fmla="*/ 2589610 w 6682383"/>
              <a:gd name="connsiteY19311" fmla="*/ 6447978 h 6812607"/>
              <a:gd name="connsiteX19312" fmla="*/ 2574726 w 6682383"/>
              <a:gd name="connsiteY19312" fmla="*/ 6462861 h 6812607"/>
              <a:gd name="connsiteX19313" fmla="*/ 2559844 w 6682383"/>
              <a:gd name="connsiteY19313" fmla="*/ 6477744 h 6812607"/>
              <a:gd name="connsiteX19314" fmla="*/ 2544961 w 6682383"/>
              <a:gd name="connsiteY19314" fmla="*/ 6488906 h 6812607"/>
              <a:gd name="connsiteX19315" fmla="*/ 2530078 w 6682383"/>
              <a:gd name="connsiteY19315" fmla="*/ 6500068 h 6812607"/>
              <a:gd name="connsiteX19316" fmla="*/ 2515196 w 6682383"/>
              <a:gd name="connsiteY19316" fmla="*/ 6507509 h 6812607"/>
              <a:gd name="connsiteX19317" fmla="*/ 2515196 w 6682383"/>
              <a:gd name="connsiteY19317" fmla="*/ 6514951 h 6812607"/>
              <a:gd name="connsiteX19318" fmla="*/ 2500313 w 6682383"/>
              <a:gd name="connsiteY19318" fmla="*/ 6544716 h 6812607"/>
              <a:gd name="connsiteX19319" fmla="*/ 2500313 w 6682383"/>
              <a:gd name="connsiteY19319" fmla="*/ 6548437 h 6812607"/>
              <a:gd name="connsiteX19320" fmla="*/ 2492871 w 6682383"/>
              <a:gd name="connsiteY19320" fmla="*/ 6552158 h 6812607"/>
              <a:gd name="connsiteX19321" fmla="*/ 2477988 w 6682383"/>
              <a:gd name="connsiteY19321" fmla="*/ 6555878 h 6812607"/>
              <a:gd name="connsiteX19322" fmla="*/ 2470547 w 6682383"/>
              <a:gd name="connsiteY19322" fmla="*/ 6559599 h 6812607"/>
              <a:gd name="connsiteX19323" fmla="*/ 2463106 w 6682383"/>
              <a:gd name="connsiteY19323" fmla="*/ 6559599 h 6812607"/>
              <a:gd name="connsiteX19324" fmla="*/ 2455664 w 6682383"/>
              <a:gd name="connsiteY19324" fmla="*/ 6559599 h 6812607"/>
              <a:gd name="connsiteX19325" fmla="*/ 2448223 w 6682383"/>
              <a:gd name="connsiteY19325" fmla="*/ 6552158 h 6812607"/>
              <a:gd name="connsiteX19326" fmla="*/ 2448223 w 6682383"/>
              <a:gd name="connsiteY19326" fmla="*/ 6563320 h 6812607"/>
              <a:gd name="connsiteX19327" fmla="*/ 2451943 w 6682383"/>
              <a:gd name="connsiteY19327" fmla="*/ 6570761 h 6812607"/>
              <a:gd name="connsiteX19328" fmla="*/ 2444502 w 6682383"/>
              <a:gd name="connsiteY19328" fmla="*/ 6574482 h 6812607"/>
              <a:gd name="connsiteX19329" fmla="*/ 2440781 w 6682383"/>
              <a:gd name="connsiteY19329" fmla="*/ 6567041 h 6812607"/>
              <a:gd name="connsiteX19330" fmla="*/ 2433340 w 6682383"/>
              <a:gd name="connsiteY19330" fmla="*/ 6567041 h 6812607"/>
              <a:gd name="connsiteX19331" fmla="*/ 2433340 w 6682383"/>
              <a:gd name="connsiteY19331" fmla="*/ 6559599 h 6812607"/>
              <a:gd name="connsiteX19332" fmla="*/ 2440781 w 6682383"/>
              <a:gd name="connsiteY19332" fmla="*/ 6544716 h 6812607"/>
              <a:gd name="connsiteX19333" fmla="*/ 2440781 w 6682383"/>
              <a:gd name="connsiteY19333" fmla="*/ 6537275 h 6812607"/>
              <a:gd name="connsiteX19334" fmla="*/ 2444502 w 6682383"/>
              <a:gd name="connsiteY19334" fmla="*/ 6522392 h 6812607"/>
              <a:gd name="connsiteX19335" fmla="*/ 2448223 w 6682383"/>
              <a:gd name="connsiteY19335" fmla="*/ 6514951 h 6812607"/>
              <a:gd name="connsiteX19336" fmla="*/ 2444502 w 6682383"/>
              <a:gd name="connsiteY19336" fmla="*/ 6507509 h 6812607"/>
              <a:gd name="connsiteX19337" fmla="*/ 2440781 w 6682383"/>
              <a:gd name="connsiteY19337" fmla="*/ 6507509 h 6812607"/>
              <a:gd name="connsiteX19338" fmla="*/ 2433340 w 6682383"/>
              <a:gd name="connsiteY19338" fmla="*/ 6507509 h 6812607"/>
              <a:gd name="connsiteX19339" fmla="*/ 2425898 w 6682383"/>
              <a:gd name="connsiteY19339" fmla="*/ 6507509 h 6812607"/>
              <a:gd name="connsiteX19340" fmla="*/ 2422178 w 6682383"/>
              <a:gd name="connsiteY19340" fmla="*/ 6518671 h 6812607"/>
              <a:gd name="connsiteX19341" fmla="*/ 2414736 w 6682383"/>
              <a:gd name="connsiteY19341" fmla="*/ 6518671 h 6812607"/>
              <a:gd name="connsiteX19342" fmla="*/ 2414736 w 6682383"/>
              <a:gd name="connsiteY19342" fmla="*/ 6511230 h 6812607"/>
              <a:gd name="connsiteX19343" fmla="*/ 2414736 w 6682383"/>
              <a:gd name="connsiteY19343" fmla="*/ 6503789 h 6812607"/>
              <a:gd name="connsiteX19344" fmla="*/ 2411016 w 6682383"/>
              <a:gd name="connsiteY19344" fmla="*/ 6500068 h 6812607"/>
              <a:gd name="connsiteX19345" fmla="*/ 2403574 w 6682383"/>
              <a:gd name="connsiteY19345" fmla="*/ 6500068 h 6812607"/>
              <a:gd name="connsiteX19346" fmla="*/ 2403574 w 6682383"/>
              <a:gd name="connsiteY19346" fmla="*/ 6492626 h 6812607"/>
              <a:gd name="connsiteX19347" fmla="*/ 2388691 w 6682383"/>
              <a:gd name="connsiteY19347" fmla="*/ 6522392 h 6812607"/>
              <a:gd name="connsiteX19348" fmla="*/ 2399853 w 6682383"/>
              <a:gd name="connsiteY19348" fmla="*/ 6526113 h 6812607"/>
              <a:gd name="connsiteX19349" fmla="*/ 2414736 w 6682383"/>
              <a:gd name="connsiteY19349" fmla="*/ 6529834 h 6812607"/>
              <a:gd name="connsiteX19350" fmla="*/ 2411016 w 6682383"/>
              <a:gd name="connsiteY19350" fmla="*/ 6544716 h 6812607"/>
              <a:gd name="connsiteX19351" fmla="*/ 2403574 w 6682383"/>
              <a:gd name="connsiteY19351" fmla="*/ 6555878 h 6812607"/>
              <a:gd name="connsiteX19352" fmla="*/ 2392412 w 6682383"/>
              <a:gd name="connsiteY19352" fmla="*/ 6567041 h 6812607"/>
              <a:gd name="connsiteX19353" fmla="*/ 2381250 w 6682383"/>
              <a:gd name="connsiteY19353" fmla="*/ 6581923 h 6812607"/>
              <a:gd name="connsiteX19354" fmla="*/ 2362646 w 6682383"/>
              <a:gd name="connsiteY19354" fmla="*/ 6589365 h 6812607"/>
              <a:gd name="connsiteX19355" fmla="*/ 2347764 w 6682383"/>
              <a:gd name="connsiteY19355" fmla="*/ 6589365 h 6812607"/>
              <a:gd name="connsiteX19356" fmla="*/ 2344043 w 6682383"/>
              <a:gd name="connsiteY19356" fmla="*/ 6600527 h 6812607"/>
              <a:gd name="connsiteX19357" fmla="*/ 2351484 w 6682383"/>
              <a:gd name="connsiteY19357" fmla="*/ 6604248 h 6812607"/>
              <a:gd name="connsiteX19358" fmla="*/ 2355205 w 6682383"/>
              <a:gd name="connsiteY19358" fmla="*/ 6607968 h 6812607"/>
              <a:gd name="connsiteX19359" fmla="*/ 2366367 w 6682383"/>
              <a:gd name="connsiteY19359" fmla="*/ 6619130 h 6812607"/>
              <a:gd name="connsiteX19360" fmla="*/ 2362646 w 6682383"/>
              <a:gd name="connsiteY19360" fmla="*/ 6645175 h 6812607"/>
              <a:gd name="connsiteX19361" fmla="*/ 2355205 w 6682383"/>
              <a:gd name="connsiteY19361" fmla="*/ 6660058 h 6812607"/>
              <a:gd name="connsiteX19362" fmla="*/ 2351484 w 6682383"/>
              <a:gd name="connsiteY19362" fmla="*/ 6663779 h 6812607"/>
              <a:gd name="connsiteX19363" fmla="*/ 2336601 w 6682383"/>
              <a:gd name="connsiteY19363" fmla="*/ 6641455 h 6812607"/>
              <a:gd name="connsiteX19364" fmla="*/ 2332882 w 6682383"/>
              <a:gd name="connsiteY19364" fmla="*/ 6634013 h 6812607"/>
              <a:gd name="connsiteX19365" fmla="*/ 2329160 w 6682383"/>
              <a:gd name="connsiteY19365" fmla="*/ 6637734 h 6812607"/>
              <a:gd name="connsiteX19366" fmla="*/ 2329160 w 6682383"/>
              <a:gd name="connsiteY19366" fmla="*/ 6648896 h 6812607"/>
              <a:gd name="connsiteX19367" fmla="*/ 2329160 w 6682383"/>
              <a:gd name="connsiteY19367" fmla="*/ 6663779 h 6812607"/>
              <a:gd name="connsiteX19368" fmla="*/ 2321719 w 6682383"/>
              <a:gd name="connsiteY19368" fmla="*/ 6663779 h 6812607"/>
              <a:gd name="connsiteX19369" fmla="*/ 2321719 w 6682383"/>
              <a:gd name="connsiteY19369" fmla="*/ 6656337 h 6812607"/>
              <a:gd name="connsiteX19370" fmla="*/ 2314277 w 6682383"/>
              <a:gd name="connsiteY19370" fmla="*/ 6663779 h 6812607"/>
              <a:gd name="connsiteX19371" fmla="*/ 2306837 w 6682383"/>
              <a:gd name="connsiteY19371" fmla="*/ 6671220 h 6812607"/>
              <a:gd name="connsiteX19372" fmla="*/ 2306837 w 6682383"/>
              <a:gd name="connsiteY19372" fmla="*/ 6656337 h 6812607"/>
              <a:gd name="connsiteX19373" fmla="*/ 2306837 w 6682383"/>
              <a:gd name="connsiteY19373" fmla="*/ 6648896 h 6812607"/>
              <a:gd name="connsiteX19374" fmla="*/ 2306837 w 6682383"/>
              <a:gd name="connsiteY19374" fmla="*/ 6641455 h 6812607"/>
              <a:gd name="connsiteX19375" fmla="*/ 2299394 w 6682383"/>
              <a:gd name="connsiteY19375" fmla="*/ 6634013 h 6812607"/>
              <a:gd name="connsiteX19376" fmla="*/ 2254746 w 6682383"/>
              <a:gd name="connsiteY19376" fmla="*/ 6626572 h 6812607"/>
              <a:gd name="connsiteX19377" fmla="*/ 2239863 w 6682383"/>
              <a:gd name="connsiteY19377" fmla="*/ 6626572 h 6812607"/>
              <a:gd name="connsiteX19378" fmla="*/ 2239863 w 6682383"/>
              <a:gd name="connsiteY19378" fmla="*/ 6622851 h 6812607"/>
              <a:gd name="connsiteX19379" fmla="*/ 2232423 w 6682383"/>
              <a:gd name="connsiteY19379" fmla="*/ 6619130 h 6812607"/>
              <a:gd name="connsiteX19380" fmla="*/ 2232423 w 6682383"/>
              <a:gd name="connsiteY19380" fmla="*/ 6626572 h 6812607"/>
              <a:gd name="connsiteX19381" fmla="*/ 2224980 w 6682383"/>
              <a:gd name="connsiteY19381" fmla="*/ 6641455 h 6812607"/>
              <a:gd name="connsiteX19382" fmla="*/ 2224980 w 6682383"/>
              <a:gd name="connsiteY19382" fmla="*/ 6645175 h 6812607"/>
              <a:gd name="connsiteX19383" fmla="*/ 2224980 w 6682383"/>
              <a:gd name="connsiteY19383" fmla="*/ 6656337 h 6812607"/>
              <a:gd name="connsiteX19384" fmla="*/ 2232423 w 6682383"/>
              <a:gd name="connsiteY19384" fmla="*/ 6671220 h 6812607"/>
              <a:gd name="connsiteX19385" fmla="*/ 2224980 w 6682383"/>
              <a:gd name="connsiteY19385" fmla="*/ 6674941 h 6812607"/>
              <a:gd name="connsiteX19386" fmla="*/ 2217540 w 6682383"/>
              <a:gd name="connsiteY19386" fmla="*/ 6667500 h 6812607"/>
              <a:gd name="connsiteX19387" fmla="*/ 2210098 w 6682383"/>
              <a:gd name="connsiteY19387" fmla="*/ 6663779 h 6812607"/>
              <a:gd name="connsiteX19388" fmla="*/ 2202656 w 6682383"/>
              <a:gd name="connsiteY19388" fmla="*/ 6671220 h 6812607"/>
              <a:gd name="connsiteX19389" fmla="*/ 2195215 w 6682383"/>
              <a:gd name="connsiteY19389" fmla="*/ 6671220 h 6812607"/>
              <a:gd name="connsiteX19390" fmla="*/ 2195215 w 6682383"/>
              <a:gd name="connsiteY19390" fmla="*/ 6667500 h 6812607"/>
              <a:gd name="connsiteX19391" fmla="*/ 2187773 w 6682383"/>
              <a:gd name="connsiteY19391" fmla="*/ 6663779 h 6812607"/>
              <a:gd name="connsiteX19392" fmla="*/ 2187773 w 6682383"/>
              <a:gd name="connsiteY19392" fmla="*/ 6671220 h 6812607"/>
              <a:gd name="connsiteX19393" fmla="*/ 2187773 w 6682383"/>
              <a:gd name="connsiteY19393" fmla="*/ 6678662 h 6812607"/>
              <a:gd name="connsiteX19394" fmla="*/ 2195215 w 6682383"/>
              <a:gd name="connsiteY19394" fmla="*/ 6686103 h 6812607"/>
              <a:gd name="connsiteX19395" fmla="*/ 2195215 w 6682383"/>
              <a:gd name="connsiteY19395" fmla="*/ 6708427 h 6812607"/>
              <a:gd name="connsiteX19396" fmla="*/ 2172891 w 6682383"/>
              <a:gd name="connsiteY19396" fmla="*/ 6715869 h 6812607"/>
              <a:gd name="connsiteX19397" fmla="*/ 2165449 w 6682383"/>
              <a:gd name="connsiteY19397" fmla="*/ 6693544 h 6812607"/>
              <a:gd name="connsiteX19398" fmla="*/ 2165449 w 6682383"/>
              <a:gd name="connsiteY19398" fmla="*/ 6678662 h 6812607"/>
              <a:gd name="connsiteX19399" fmla="*/ 2165449 w 6682383"/>
              <a:gd name="connsiteY19399" fmla="*/ 6663779 h 6812607"/>
              <a:gd name="connsiteX19400" fmla="*/ 2165449 w 6682383"/>
              <a:gd name="connsiteY19400" fmla="*/ 6648896 h 6812607"/>
              <a:gd name="connsiteX19401" fmla="*/ 2158008 w 6682383"/>
              <a:gd name="connsiteY19401" fmla="*/ 6641455 h 6812607"/>
              <a:gd name="connsiteX19402" fmla="*/ 2158008 w 6682383"/>
              <a:gd name="connsiteY19402" fmla="*/ 6645175 h 6812607"/>
              <a:gd name="connsiteX19403" fmla="*/ 2154287 w 6682383"/>
              <a:gd name="connsiteY19403" fmla="*/ 6652617 h 6812607"/>
              <a:gd name="connsiteX19404" fmla="*/ 2150567 w 6682383"/>
              <a:gd name="connsiteY19404" fmla="*/ 6656337 h 6812607"/>
              <a:gd name="connsiteX19405" fmla="*/ 2139404 w 6682383"/>
              <a:gd name="connsiteY19405" fmla="*/ 6660058 h 6812607"/>
              <a:gd name="connsiteX19406" fmla="*/ 2135684 w 6682383"/>
              <a:gd name="connsiteY19406" fmla="*/ 6671220 h 6812607"/>
              <a:gd name="connsiteX19407" fmla="*/ 2128242 w 6682383"/>
              <a:gd name="connsiteY19407" fmla="*/ 6678662 h 6812607"/>
              <a:gd name="connsiteX19408" fmla="*/ 2135684 w 6682383"/>
              <a:gd name="connsiteY19408" fmla="*/ 6686103 h 6812607"/>
              <a:gd name="connsiteX19409" fmla="*/ 2128242 w 6682383"/>
              <a:gd name="connsiteY19409" fmla="*/ 6686103 h 6812607"/>
              <a:gd name="connsiteX19410" fmla="*/ 2120801 w 6682383"/>
              <a:gd name="connsiteY19410" fmla="*/ 6686103 h 6812607"/>
              <a:gd name="connsiteX19411" fmla="*/ 2120801 w 6682383"/>
              <a:gd name="connsiteY19411" fmla="*/ 6693544 h 6812607"/>
              <a:gd name="connsiteX19412" fmla="*/ 2113360 w 6682383"/>
              <a:gd name="connsiteY19412" fmla="*/ 6686103 h 6812607"/>
              <a:gd name="connsiteX19413" fmla="*/ 2091035 w 6682383"/>
              <a:gd name="connsiteY19413" fmla="*/ 6693544 h 6812607"/>
              <a:gd name="connsiteX19414" fmla="*/ 2083594 w 6682383"/>
              <a:gd name="connsiteY19414" fmla="*/ 6693544 h 6812607"/>
              <a:gd name="connsiteX19415" fmla="*/ 2091035 w 6682383"/>
              <a:gd name="connsiteY19415" fmla="*/ 6671220 h 6812607"/>
              <a:gd name="connsiteX19416" fmla="*/ 2098477 w 6682383"/>
              <a:gd name="connsiteY19416" fmla="*/ 6652617 h 6812607"/>
              <a:gd name="connsiteX19417" fmla="*/ 2083594 w 6682383"/>
              <a:gd name="connsiteY19417" fmla="*/ 6648896 h 6812607"/>
              <a:gd name="connsiteX19418" fmla="*/ 2061270 w 6682383"/>
              <a:gd name="connsiteY19418" fmla="*/ 6652617 h 6812607"/>
              <a:gd name="connsiteX19419" fmla="*/ 2053828 w 6682383"/>
              <a:gd name="connsiteY19419" fmla="*/ 6663779 h 6812607"/>
              <a:gd name="connsiteX19420" fmla="*/ 2035225 w 6682383"/>
              <a:gd name="connsiteY19420" fmla="*/ 6678662 h 6812607"/>
              <a:gd name="connsiteX19421" fmla="*/ 2024063 w 6682383"/>
              <a:gd name="connsiteY19421" fmla="*/ 6700986 h 6812607"/>
              <a:gd name="connsiteX19422" fmla="*/ 2016621 w 6682383"/>
              <a:gd name="connsiteY19422" fmla="*/ 6700986 h 6812607"/>
              <a:gd name="connsiteX19423" fmla="*/ 2031504 w 6682383"/>
              <a:gd name="connsiteY19423" fmla="*/ 6663779 h 6812607"/>
              <a:gd name="connsiteX19424" fmla="*/ 2053828 w 6682383"/>
              <a:gd name="connsiteY19424" fmla="*/ 6641455 h 6812607"/>
              <a:gd name="connsiteX19425" fmla="*/ 2046387 w 6682383"/>
              <a:gd name="connsiteY19425" fmla="*/ 6619130 h 6812607"/>
              <a:gd name="connsiteX19426" fmla="*/ 2046387 w 6682383"/>
              <a:gd name="connsiteY19426" fmla="*/ 6604248 h 6812607"/>
              <a:gd name="connsiteX19427" fmla="*/ 2053828 w 6682383"/>
              <a:gd name="connsiteY19427" fmla="*/ 6593085 h 6812607"/>
              <a:gd name="connsiteX19428" fmla="*/ 2038945 w 6682383"/>
              <a:gd name="connsiteY19428" fmla="*/ 6581923 h 6812607"/>
              <a:gd name="connsiteX19429" fmla="*/ 2024063 w 6682383"/>
              <a:gd name="connsiteY19429" fmla="*/ 6581923 h 6812607"/>
              <a:gd name="connsiteX19430" fmla="*/ 2001738 w 6682383"/>
              <a:gd name="connsiteY19430" fmla="*/ 6626572 h 6812607"/>
              <a:gd name="connsiteX19431" fmla="*/ 1986856 w 6682383"/>
              <a:gd name="connsiteY19431" fmla="*/ 6626572 h 6812607"/>
              <a:gd name="connsiteX19432" fmla="*/ 1994297 w 6682383"/>
              <a:gd name="connsiteY19432" fmla="*/ 6619130 h 6812607"/>
              <a:gd name="connsiteX19433" fmla="*/ 1986856 w 6682383"/>
              <a:gd name="connsiteY19433" fmla="*/ 6611689 h 6812607"/>
              <a:gd name="connsiteX19434" fmla="*/ 1979414 w 6682383"/>
              <a:gd name="connsiteY19434" fmla="*/ 6611689 h 6812607"/>
              <a:gd name="connsiteX19435" fmla="*/ 1971973 w 6682383"/>
              <a:gd name="connsiteY19435" fmla="*/ 6607968 h 6812607"/>
              <a:gd name="connsiteX19436" fmla="*/ 1964531 w 6682383"/>
              <a:gd name="connsiteY19436" fmla="*/ 6611689 h 6812607"/>
              <a:gd name="connsiteX19437" fmla="*/ 1957090 w 6682383"/>
              <a:gd name="connsiteY19437" fmla="*/ 6611689 h 6812607"/>
              <a:gd name="connsiteX19438" fmla="*/ 1949649 w 6682383"/>
              <a:gd name="connsiteY19438" fmla="*/ 6611689 h 6812607"/>
              <a:gd name="connsiteX19439" fmla="*/ 1949649 w 6682383"/>
              <a:gd name="connsiteY19439" fmla="*/ 6596806 h 6812607"/>
              <a:gd name="connsiteX19440" fmla="*/ 1934766 w 6682383"/>
              <a:gd name="connsiteY19440" fmla="*/ 6581923 h 6812607"/>
              <a:gd name="connsiteX19441" fmla="*/ 1927325 w 6682383"/>
              <a:gd name="connsiteY19441" fmla="*/ 6585644 h 6812607"/>
              <a:gd name="connsiteX19442" fmla="*/ 1919883 w 6682383"/>
              <a:gd name="connsiteY19442" fmla="*/ 6581923 h 6812607"/>
              <a:gd name="connsiteX19443" fmla="*/ 1919883 w 6682383"/>
              <a:gd name="connsiteY19443" fmla="*/ 6567041 h 6812607"/>
              <a:gd name="connsiteX19444" fmla="*/ 1927325 w 6682383"/>
              <a:gd name="connsiteY19444" fmla="*/ 6559599 h 6812607"/>
              <a:gd name="connsiteX19445" fmla="*/ 1912442 w 6682383"/>
              <a:gd name="connsiteY19445" fmla="*/ 6567041 h 6812607"/>
              <a:gd name="connsiteX19446" fmla="*/ 1908721 w 6682383"/>
              <a:gd name="connsiteY19446" fmla="*/ 6570761 h 6812607"/>
              <a:gd name="connsiteX19447" fmla="*/ 1897559 w 6682383"/>
              <a:gd name="connsiteY19447" fmla="*/ 6581923 h 6812607"/>
              <a:gd name="connsiteX19448" fmla="*/ 1897559 w 6682383"/>
              <a:gd name="connsiteY19448" fmla="*/ 6567041 h 6812607"/>
              <a:gd name="connsiteX19449" fmla="*/ 1890117 w 6682383"/>
              <a:gd name="connsiteY19449" fmla="*/ 6559599 h 6812607"/>
              <a:gd name="connsiteX19450" fmla="*/ 1886397 w 6682383"/>
              <a:gd name="connsiteY19450" fmla="*/ 6563320 h 6812607"/>
              <a:gd name="connsiteX19451" fmla="*/ 1875235 w 6682383"/>
              <a:gd name="connsiteY19451" fmla="*/ 6567041 h 6812607"/>
              <a:gd name="connsiteX19452" fmla="*/ 1867793 w 6682383"/>
              <a:gd name="connsiteY19452" fmla="*/ 6567041 h 6812607"/>
              <a:gd name="connsiteX19453" fmla="*/ 1867793 w 6682383"/>
              <a:gd name="connsiteY19453" fmla="*/ 6559599 h 6812607"/>
              <a:gd name="connsiteX19454" fmla="*/ 1875235 w 6682383"/>
              <a:gd name="connsiteY19454" fmla="*/ 6548437 h 6812607"/>
              <a:gd name="connsiteX19455" fmla="*/ 1867793 w 6682383"/>
              <a:gd name="connsiteY19455" fmla="*/ 6544716 h 6812607"/>
              <a:gd name="connsiteX19456" fmla="*/ 1867793 w 6682383"/>
              <a:gd name="connsiteY19456" fmla="*/ 6537275 h 6812607"/>
              <a:gd name="connsiteX19457" fmla="*/ 1867793 w 6682383"/>
              <a:gd name="connsiteY19457" fmla="*/ 6526113 h 6812607"/>
              <a:gd name="connsiteX19458" fmla="*/ 1860352 w 6682383"/>
              <a:gd name="connsiteY19458" fmla="*/ 6526113 h 6812607"/>
              <a:gd name="connsiteX19459" fmla="*/ 1849190 w 6682383"/>
              <a:gd name="connsiteY19459" fmla="*/ 6526113 h 6812607"/>
              <a:gd name="connsiteX19460" fmla="*/ 1838027 w 6682383"/>
              <a:gd name="connsiteY19460" fmla="*/ 6522392 h 6812607"/>
              <a:gd name="connsiteX19461" fmla="*/ 1830586 w 6682383"/>
              <a:gd name="connsiteY19461" fmla="*/ 6500068 h 6812607"/>
              <a:gd name="connsiteX19462" fmla="*/ 1819424 w 6682383"/>
              <a:gd name="connsiteY19462" fmla="*/ 6500068 h 6812607"/>
              <a:gd name="connsiteX19463" fmla="*/ 1808262 w 6682383"/>
              <a:gd name="connsiteY19463" fmla="*/ 6507509 h 6812607"/>
              <a:gd name="connsiteX19464" fmla="*/ 1823145 w 6682383"/>
              <a:gd name="connsiteY19464" fmla="*/ 6492626 h 6812607"/>
              <a:gd name="connsiteX19465" fmla="*/ 1845469 w 6682383"/>
              <a:gd name="connsiteY19465" fmla="*/ 6477744 h 6812607"/>
              <a:gd name="connsiteX19466" fmla="*/ 1860352 w 6682383"/>
              <a:gd name="connsiteY19466" fmla="*/ 6455419 h 6812607"/>
              <a:gd name="connsiteX19467" fmla="*/ 1838027 w 6682383"/>
              <a:gd name="connsiteY19467" fmla="*/ 6470302 h 6812607"/>
              <a:gd name="connsiteX19468" fmla="*/ 1815703 w 6682383"/>
              <a:gd name="connsiteY19468" fmla="*/ 6470302 h 6812607"/>
              <a:gd name="connsiteX19469" fmla="*/ 1808262 w 6682383"/>
              <a:gd name="connsiteY19469" fmla="*/ 6470302 h 6812607"/>
              <a:gd name="connsiteX19470" fmla="*/ 1815703 w 6682383"/>
              <a:gd name="connsiteY19470" fmla="*/ 6455419 h 6812607"/>
              <a:gd name="connsiteX19471" fmla="*/ 1808262 w 6682383"/>
              <a:gd name="connsiteY19471" fmla="*/ 6440537 h 6812607"/>
              <a:gd name="connsiteX19472" fmla="*/ 1800820 w 6682383"/>
              <a:gd name="connsiteY19472" fmla="*/ 6440537 h 6812607"/>
              <a:gd name="connsiteX19473" fmla="*/ 1793379 w 6682383"/>
              <a:gd name="connsiteY19473" fmla="*/ 6447978 h 6812607"/>
              <a:gd name="connsiteX19474" fmla="*/ 1793379 w 6682383"/>
              <a:gd name="connsiteY19474" fmla="*/ 6455419 h 6812607"/>
              <a:gd name="connsiteX19475" fmla="*/ 1800820 w 6682383"/>
              <a:gd name="connsiteY19475" fmla="*/ 6462861 h 6812607"/>
              <a:gd name="connsiteX19476" fmla="*/ 1785938 w 6682383"/>
              <a:gd name="connsiteY19476" fmla="*/ 6466582 h 6812607"/>
              <a:gd name="connsiteX19477" fmla="*/ 1778496 w 6682383"/>
              <a:gd name="connsiteY19477" fmla="*/ 6447978 h 6812607"/>
              <a:gd name="connsiteX19478" fmla="*/ 1778496 w 6682383"/>
              <a:gd name="connsiteY19478" fmla="*/ 6440537 h 6812607"/>
              <a:gd name="connsiteX19479" fmla="*/ 1778496 w 6682383"/>
              <a:gd name="connsiteY19479" fmla="*/ 6433095 h 6812607"/>
              <a:gd name="connsiteX19480" fmla="*/ 1771055 w 6682383"/>
              <a:gd name="connsiteY19480" fmla="*/ 6418212 h 6812607"/>
              <a:gd name="connsiteX19481" fmla="*/ 1763613 w 6682383"/>
              <a:gd name="connsiteY19481" fmla="*/ 6410771 h 6812607"/>
              <a:gd name="connsiteX19482" fmla="*/ 1748731 w 6682383"/>
              <a:gd name="connsiteY19482" fmla="*/ 6403330 h 6812607"/>
              <a:gd name="connsiteX19483" fmla="*/ 1741289 w 6682383"/>
              <a:gd name="connsiteY19483" fmla="*/ 6403330 h 6812607"/>
              <a:gd name="connsiteX19484" fmla="*/ 1733848 w 6682383"/>
              <a:gd name="connsiteY19484" fmla="*/ 6403330 h 6812607"/>
              <a:gd name="connsiteX19485" fmla="*/ 1733848 w 6682383"/>
              <a:gd name="connsiteY19485" fmla="*/ 6410771 h 6812607"/>
              <a:gd name="connsiteX19486" fmla="*/ 1741289 w 6682383"/>
              <a:gd name="connsiteY19486" fmla="*/ 6410771 h 6812607"/>
              <a:gd name="connsiteX19487" fmla="*/ 1741289 w 6682383"/>
              <a:gd name="connsiteY19487" fmla="*/ 6414492 h 6812607"/>
              <a:gd name="connsiteX19488" fmla="*/ 1733848 w 6682383"/>
              <a:gd name="connsiteY19488" fmla="*/ 6418212 h 6812607"/>
              <a:gd name="connsiteX19489" fmla="*/ 1722686 w 6682383"/>
              <a:gd name="connsiteY19489" fmla="*/ 6414492 h 6812607"/>
              <a:gd name="connsiteX19490" fmla="*/ 1711523 w 6682383"/>
              <a:gd name="connsiteY19490" fmla="*/ 6395888 h 6812607"/>
              <a:gd name="connsiteX19491" fmla="*/ 1704082 w 6682383"/>
              <a:gd name="connsiteY19491" fmla="*/ 6395888 h 6812607"/>
              <a:gd name="connsiteX19492" fmla="*/ 1696641 w 6682383"/>
              <a:gd name="connsiteY19492" fmla="*/ 6388447 h 6812607"/>
              <a:gd name="connsiteX19493" fmla="*/ 1689200 w 6682383"/>
              <a:gd name="connsiteY19493" fmla="*/ 6381005 h 6812607"/>
              <a:gd name="connsiteX19494" fmla="*/ 1674316 w 6682383"/>
              <a:gd name="connsiteY19494" fmla="*/ 6373564 h 6812607"/>
              <a:gd name="connsiteX19495" fmla="*/ 1659434 w 6682383"/>
              <a:gd name="connsiteY19495" fmla="*/ 6369843 h 6812607"/>
              <a:gd name="connsiteX19496" fmla="*/ 1640830 w 6682383"/>
              <a:gd name="connsiteY19496" fmla="*/ 6366123 h 6812607"/>
              <a:gd name="connsiteX19497" fmla="*/ 1629668 w 6682383"/>
              <a:gd name="connsiteY19497" fmla="*/ 6366123 h 6812607"/>
              <a:gd name="connsiteX19498" fmla="*/ 1629668 w 6682383"/>
              <a:gd name="connsiteY19498" fmla="*/ 6373564 h 6812607"/>
              <a:gd name="connsiteX19499" fmla="*/ 1629668 w 6682383"/>
              <a:gd name="connsiteY19499" fmla="*/ 6388447 h 6812607"/>
              <a:gd name="connsiteX19500" fmla="*/ 1622227 w 6682383"/>
              <a:gd name="connsiteY19500" fmla="*/ 6381005 h 6812607"/>
              <a:gd name="connsiteX19501" fmla="*/ 1614785 w 6682383"/>
              <a:gd name="connsiteY19501" fmla="*/ 6373564 h 6812607"/>
              <a:gd name="connsiteX19502" fmla="*/ 1614785 w 6682383"/>
              <a:gd name="connsiteY19502" fmla="*/ 6366123 h 6812607"/>
              <a:gd name="connsiteX19503" fmla="*/ 1622227 w 6682383"/>
              <a:gd name="connsiteY19503" fmla="*/ 6351240 h 6812607"/>
              <a:gd name="connsiteX19504" fmla="*/ 1614785 w 6682383"/>
              <a:gd name="connsiteY19504" fmla="*/ 6358681 h 6812607"/>
              <a:gd name="connsiteX19505" fmla="*/ 1607344 w 6682383"/>
              <a:gd name="connsiteY19505" fmla="*/ 6366123 h 6812607"/>
              <a:gd name="connsiteX19506" fmla="*/ 1599903 w 6682383"/>
              <a:gd name="connsiteY19506" fmla="*/ 6358681 h 6812607"/>
              <a:gd name="connsiteX19507" fmla="*/ 1603623 w 6682383"/>
              <a:gd name="connsiteY19507" fmla="*/ 6351240 h 6812607"/>
              <a:gd name="connsiteX19508" fmla="*/ 1599903 w 6682383"/>
              <a:gd name="connsiteY19508" fmla="*/ 6340078 h 6812607"/>
              <a:gd name="connsiteX19509" fmla="*/ 1599903 w 6682383"/>
              <a:gd name="connsiteY19509" fmla="*/ 6321474 h 6812607"/>
              <a:gd name="connsiteX19510" fmla="*/ 1590601 w 6682383"/>
              <a:gd name="connsiteY19510" fmla="*/ 6315893 h 6812607"/>
              <a:gd name="connsiteX19511" fmla="*/ 1584871 w 6682383"/>
              <a:gd name="connsiteY19511" fmla="*/ 6315075 h 6812607"/>
              <a:gd name="connsiteX19512" fmla="*/ 1584089 w 6682383"/>
              <a:gd name="connsiteY19512" fmla="*/ 6320544 h 6812607"/>
              <a:gd name="connsiteX19513" fmla="*/ 1581299 w 6682383"/>
              <a:gd name="connsiteY19513" fmla="*/ 6325195 h 6812607"/>
              <a:gd name="connsiteX19514" fmla="*/ 1577578 w 6682383"/>
              <a:gd name="connsiteY19514" fmla="*/ 6328916 h 6812607"/>
              <a:gd name="connsiteX19515" fmla="*/ 1570137 w 6682383"/>
              <a:gd name="connsiteY19515" fmla="*/ 6328916 h 6812607"/>
              <a:gd name="connsiteX19516" fmla="*/ 1585020 w 6682383"/>
              <a:gd name="connsiteY19516" fmla="*/ 6336357 h 6812607"/>
              <a:gd name="connsiteX19517" fmla="*/ 1592461 w 6682383"/>
              <a:gd name="connsiteY19517" fmla="*/ 6336357 h 6812607"/>
              <a:gd name="connsiteX19518" fmla="*/ 1592461 w 6682383"/>
              <a:gd name="connsiteY19518" fmla="*/ 6351240 h 6812607"/>
              <a:gd name="connsiteX19519" fmla="*/ 1585020 w 6682383"/>
              <a:gd name="connsiteY19519" fmla="*/ 6366123 h 6812607"/>
              <a:gd name="connsiteX19520" fmla="*/ 1585020 w 6682383"/>
              <a:gd name="connsiteY19520" fmla="*/ 6369843 h 6812607"/>
              <a:gd name="connsiteX19521" fmla="*/ 1577578 w 6682383"/>
              <a:gd name="connsiteY19521" fmla="*/ 6381005 h 6812607"/>
              <a:gd name="connsiteX19522" fmla="*/ 1558975 w 6682383"/>
              <a:gd name="connsiteY19522" fmla="*/ 6395888 h 6812607"/>
              <a:gd name="connsiteX19523" fmla="*/ 1544092 w 6682383"/>
              <a:gd name="connsiteY19523" fmla="*/ 6403330 h 6812607"/>
              <a:gd name="connsiteX19524" fmla="*/ 1529209 w 6682383"/>
              <a:gd name="connsiteY19524" fmla="*/ 6399609 h 6812607"/>
              <a:gd name="connsiteX19525" fmla="*/ 1529209 w 6682383"/>
              <a:gd name="connsiteY19525" fmla="*/ 6410771 h 6812607"/>
              <a:gd name="connsiteX19526" fmla="*/ 1540371 w 6682383"/>
              <a:gd name="connsiteY19526" fmla="*/ 6410771 h 6812607"/>
              <a:gd name="connsiteX19527" fmla="*/ 1540371 w 6682383"/>
              <a:gd name="connsiteY19527" fmla="*/ 6418212 h 6812607"/>
              <a:gd name="connsiteX19528" fmla="*/ 1547813 w 6682383"/>
              <a:gd name="connsiteY19528" fmla="*/ 6425654 h 6812607"/>
              <a:gd name="connsiteX19529" fmla="*/ 1547813 w 6682383"/>
              <a:gd name="connsiteY19529" fmla="*/ 6455419 h 6812607"/>
              <a:gd name="connsiteX19530" fmla="*/ 1540371 w 6682383"/>
              <a:gd name="connsiteY19530" fmla="*/ 6462861 h 6812607"/>
              <a:gd name="connsiteX19531" fmla="*/ 1540371 w 6682383"/>
              <a:gd name="connsiteY19531" fmla="*/ 6470302 h 6812607"/>
              <a:gd name="connsiteX19532" fmla="*/ 1518047 w 6682383"/>
              <a:gd name="connsiteY19532" fmla="*/ 6447978 h 6812607"/>
              <a:gd name="connsiteX19533" fmla="*/ 1510606 w 6682383"/>
              <a:gd name="connsiteY19533" fmla="*/ 6440537 h 6812607"/>
              <a:gd name="connsiteX19534" fmla="*/ 1510606 w 6682383"/>
              <a:gd name="connsiteY19534" fmla="*/ 6455419 h 6812607"/>
              <a:gd name="connsiteX19535" fmla="*/ 1518047 w 6682383"/>
              <a:gd name="connsiteY19535" fmla="*/ 6470302 h 6812607"/>
              <a:gd name="connsiteX19536" fmla="*/ 1503164 w 6682383"/>
              <a:gd name="connsiteY19536" fmla="*/ 6470302 h 6812607"/>
              <a:gd name="connsiteX19537" fmla="*/ 1492002 w 6682383"/>
              <a:gd name="connsiteY19537" fmla="*/ 6477744 h 6812607"/>
              <a:gd name="connsiteX19538" fmla="*/ 1488281 w 6682383"/>
              <a:gd name="connsiteY19538" fmla="*/ 6462861 h 6812607"/>
              <a:gd name="connsiteX19539" fmla="*/ 1495723 w 6682383"/>
              <a:gd name="connsiteY19539" fmla="*/ 6462861 h 6812607"/>
              <a:gd name="connsiteX19540" fmla="*/ 1495723 w 6682383"/>
              <a:gd name="connsiteY19540" fmla="*/ 6447978 h 6812607"/>
              <a:gd name="connsiteX19541" fmla="*/ 1480840 w 6682383"/>
              <a:gd name="connsiteY19541" fmla="*/ 6440537 h 6812607"/>
              <a:gd name="connsiteX19542" fmla="*/ 1465957 w 6682383"/>
              <a:gd name="connsiteY19542" fmla="*/ 6433095 h 6812607"/>
              <a:gd name="connsiteX19543" fmla="*/ 1451074 w 6682383"/>
              <a:gd name="connsiteY19543" fmla="*/ 6436816 h 6812607"/>
              <a:gd name="connsiteX19544" fmla="*/ 1436192 w 6682383"/>
              <a:gd name="connsiteY19544" fmla="*/ 6440537 h 6812607"/>
              <a:gd name="connsiteX19545" fmla="*/ 1428750 w 6682383"/>
              <a:gd name="connsiteY19545" fmla="*/ 6440537 h 6812607"/>
              <a:gd name="connsiteX19546" fmla="*/ 1421309 w 6682383"/>
              <a:gd name="connsiteY19546" fmla="*/ 6433095 h 6812607"/>
              <a:gd name="connsiteX19547" fmla="*/ 1413867 w 6682383"/>
              <a:gd name="connsiteY19547" fmla="*/ 6440537 h 6812607"/>
              <a:gd name="connsiteX19548" fmla="*/ 1406426 w 6682383"/>
              <a:gd name="connsiteY19548" fmla="*/ 6455419 h 6812607"/>
              <a:gd name="connsiteX19549" fmla="*/ 1413867 w 6682383"/>
              <a:gd name="connsiteY19549" fmla="*/ 6462861 h 6812607"/>
              <a:gd name="connsiteX19550" fmla="*/ 1413867 w 6682383"/>
              <a:gd name="connsiteY19550" fmla="*/ 6485185 h 6812607"/>
              <a:gd name="connsiteX19551" fmla="*/ 1406426 w 6682383"/>
              <a:gd name="connsiteY19551" fmla="*/ 6485185 h 6812607"/>
              <a:gd name="connsiteX19552" fmla="*/ 1398984 w 6682383"/>
              <a:gd name="connsiteY19552" fmla="*/ 6477744 h 6812607"/>
              <a:gd name="connsiteX19553" fmla="*/ 1391543 w 6682383"/>
              <a:gd name="connsiteY19553" fmla="*/ 6477744 h 6812607"/>
              <a:gd name="connsiteX19554" fmla="*/ 1384102 w 6682383"/>
              <a:gd name="connsiteY19554" fmla="*/ 6477744 h 6812607"/>
              <a:gd name="connsiteX19555" fmla="*/ 1376660 w 6682383"/>
              <a:gd name="connsiteY19555" fmla="*/ 6470302 h 6812607"/>
              <a:gd name="connsiteX19556" fmla="*/ 1369219 w 6682383"/>
              <a:gd name="connsiteY19556" fmla="*/ 6477744 h 6812607"/>
              <a:gd name="connsiteX19557" fmla="*/ 1372940 w 6682383"/>
              <a:gd name="connsiteY19557" fmla="*/ 6485185 h 6812607"/>
              <a:gd name="connsiteX19558" fmla="*/ 1376660 w 6682383"/>
              <a:gd name="connsiteY19558" fmla="*/ 6492626 h 6812607"/>
              <a:gd name="connsiteX19559" fmla="*/ 1376660 w 6682383"/>
              <a:gd name="connsiteY19559" fmla="*/ 6514951 h 6812607"/>
              <a:gd name="connsiteX19560" fmla="*/ 1365498 w 6682383"/>
              <a:gd name="connsiteY19560" fmla="*/ 6526113 h 6812607"/>
              <a:gd name="connsiteX19561" fmla="*/ 1350615 w 6682383"/>
              <a:gd name="connsiteY19561" fmla="*/ 6518671 h 6812607"/>
              <a:gd name="connsiteX19562" fmla="*/ 1343174 w 6682383"/>
              <a:gd name="connsiteY19562" fmla="*/ 6514951 h 6812607"/>
              <a:gd name="connsiteX19563" fmla="*/ 1339453 w 6682383"/>
              <a:gd name="connsiteY19563" fmla="*/ 6507509 h 6812607"/>
              <a:gd name="connsiteX19564" fmla="*/ 1350615 w 6682383"/>
              <a:gd name="connsiteY19564" fmla="*/ 6500068 h 6812607"/>
              <a:gd name="connsiteX19565" fmla="*/ 1350615 w 6682383"/>
              <a:gd name="connsiteY19565" fmla="*/ 6488906 h 6812607"/>
              <a:gd name="connsiteX19566" fmla="*/ 1346895 w 6682383"/>
              <a:gd name="connsiteY19566" fmla="*/ 6462861 h 6812607"/>
              <a:gd name="connsiteX19567" fmla="*/ 1346895 w 6682383"/>
              <a:gd name="connsiteY19567" fmla="*/ 6451699 h 6812607"/>
              <a:gd name="connsiteX19568" fmla="*/ 1346895 w 6682383"/>
              <a:gd name="connsiteY19568" fmla="*/ 6447978 h 6812607"/>
              <a:gd name="connsiteX19569" fmla="*/ 1339453 w 6682383"/>
              <a:gd name="connsiteY19569" fmla="*/ 6455419 h 6812607"/>
              <a:gd name="connsiteX19570" fmla="*/ 1332012 w 6682383"/>
              <a:gd name="connsiteY19570" fmla="*/ 6462861 h 6812607"/>
              <a:gd name="connsiteX19571" fmla="*/ 1324571 w 6682383"/>
              <a:gd name="connsiteY19571" fmla="*/ 6470302 h 6812607"/>
              <a:gd name="connsiteX19572" fmla="*/ 1324571 w 6682383"/>
              <a:gd name="connsiteY19572" fmla="*/ 6477744 h 6812607"/>
              <a:gd name="connsiteX19573" fmla="*/ 1317129 w 6682383"/>
              <a:gd name="connsiteY19573" fmla="*/ 6477744 h 6812607"/>
              <a:gd name="connsiteX19574" fmla="*/ 1309688 w 6682383"/>
              <a:gd name="connsiteY19574" fmla="*/ 6485185 h 6812607"/>
              <a:gd name="connsiteX19575" fmla="*/ 1317129 w 6682383"/>
              <a:gd name="connsiteY19575" fmla="*/ 6492626 h 6812607"/>
              <a:gd name="connsiteX19576" fmla="*/ 1317129 w 6682383"/>
              <a:gd name="connsiteY19576" fmla="*/ 6500068 h 6812607"/>
              <a:gd name="connsiteX19577" fmla="*/ 1309688 w 6682383"/>
              <a:gd name="connsiteY19577" fmla="*/ 6492626 h 6812607"/>
              <a:gd name="connsiteX19578" fmla="*/ 1302246 w 6682383"/>
              <a:gd name="connsiteY19578" fmla="*/ 6500068 h 6812607"/>
              <a:gd name="connsiteX19579" fmla="*/ 1302246 w 6682383"/>
              <a:gd name="connsiteY19579" fmla="*/ 6507509 h 6812607"/>
              <a:gd name="connsiteX19580" fmla="*/ 1294805 w 6682383"/>
              <a:gd name="connsiteY19580" fmla="*/ 6500068 h 6812607"/>
              <a:gd name="connsiteX19581" fmla="*/ 1283643 w 6682383"/>
              <a:gd name="connsiteY19581" fmla="*/ 6492626 h 6812607"/>
              <a:gd name="connsiteX19582" fmla="*/ 1272481 w 6682383"/>
              <a:gd name="connsiteY19582" fmla="*/ 6500068 h 6812607"/>
              <a:gd name="connsiteX19583" fmla="*/ 1265039 w 6682383"/>
              <a:gd name="connsiteY19583" fmla="*/ 6500068 h 6812607"/>
              <a:gd name="connsiteX19584" fmla="*/ 1279922 w 6682383"/>
              <a:gd name="connsiteY19584" fmla="*/ 6470302 h 6812607"/>
              <a:gd name="connsiteX19585" fmla="*/ 1279922 w 6682383"/>
              <a:gd name="connsiteY19585" fmla="*/ 6462861 h 6812607"/>
              <a:gd name="connsiteX19586" fmla="*/ 1265039 w 6682383"/>
              <a:gd name="connsiteY19586" fmla="*/ 6455419 h 6812607"/>
              <a:gd name="connsiteX19587" fmla="*/ 1242715 w 6682383"/>
              <a:gd name="connsiteY19587" fmla="*/ 6470302 h 6812607"/>
              <a:gd name="connsiteX19588" fmla="*/ 1235274 w 6682383"/>
              <a:gd name="connsiteY19588" fmla="*/ 6477744 h 6812607"/>
              <a:gd name="connsiteX19589" fmla="*/ 1220391 w 6682383"/>
              <a:gd name="connsiteY19589" fmla="*/ 6485185 h 6812607"/>
              <a:gd name="connsiteX19590" fmla="*/ 1209229 w 6682383"/>
              <a:gd name="connsiteY19590" fmla="*/ 6503789 h 6812607"/>
              <a:gd name="connsiteX19591" fmla="*/ 1198067 w 6682383"/>
              <a:gd name="connsiteY19591" fmla="*/ 6507509 h 6812607"/>
              <a:gd name="connsiteX19592" fmla="*/ 1198067 w 6682383"/>
              <a:gd name="connsiteY19592" fmla="*/ 6500068 h 6812607"/>
              <a:gd name="connsiteX19593" fmla="*/ 1212949 w 6682383"/>
              <a:gd name="connsiteY19593" fmla="*/ 6477744 h 6812607"/>
              <a:gd name="connsiteX19594" fmla="*/ 1235274 w 6682383"/>
              <a:gd name="connsiteY19594" fmla="*/ 6455419 h 6812607"/>
              <a:gd name="connsiteX19595" fmla="*/ 1227832 w 6682383"/>
              <a:gd name="connsiteY19595" fmla="*/ 6425654 h 6812607"/>
              <a:gd name="connsiteX19596" fmla="*/ 1227832 w 6682383"/>
              <a:gd name="connsiteY19596" fmla="*/ 6418212 h 6812607"/>
              <a:gd name="connsiteX19597" fmla="*/ 1235274 w 6682383"/>
              <a:gd name="connsiteY19597" fmla="*/ 6407050 h 6812607"/>
              <a:gd name="connsiteX19598" fmla="*/ 1235274 w 6682383"/>
              <a:gd name="connsiteY19598" fmla="*/ 6403330 h 6812607"/>
              <a:gd name="connsiteX19599" fmla="*/ 1227832 w 6682383"/>
              <a:gd name="connsiteY19599" fmla="*/ 6392167 h 6812607"/>
              <a:gd name="connsiteX19600" fmla="*/ 1212949 w 6682383"/>
              <a:gd name="connsiteY19600" fmla="*/ 6395888 h 6812607"/>
              <a:gd name="connsiteX19601" fmla="*/ 1205508 w 6682383"/>
              <a:gd name="connsiteY19601" fmla="*/ 6395888 h 6812607"/>
              <a:gd name="connsiteX19602" fmla="*/ 1168301 w 6682383"/>
              <a:gd name="connsiteY19602" fmla="*/ 6440537 h 6812607"/>
              <a:gd name="connsiteX19603" fmla="*/ 1168301 w 6682383"/>
              <a:gd name="connsiteY19603" fmla="*/ 6425654 h 6812607"/>
              <a:gd name="connsiteX19604" fmla="*/ 1164580 w 6682383"/>
              <a:gd name="connsiteY19604" fmla="*/ 6418212 h 6812607"/>
              <a:gd name="connsiteX19605" fmla="*/ 1153418 w 6682383"/>
              <a:gd name="connsiteY19605" fmla="*/ 6414492 h 6812607"/>
              <a:gd name="connsiteX19606" fmla="*/ 1145977 w 6682383"/>
              <a:gd name="connsiteY19606" fmla="*/ 6418212 h 6812607"/>
              <a:gd name="connsiteX19607" fmla="*/ 1145977 w 6682383"/>
              <a:gd name="connsiteY19607" fmla="*/ 6425654 h 6812607"/>
              <a:gd name="connsiteX19608" fmla="*/ 1138535 w 6682383"/>
              <a:gd name="connsiteY19608" fmla="*/ 6425654 h 6812607"/>
              <a:gd name="connsiteX19609" fmla="*/ 1134815 w 6682383"/>
              <a:gd name="connsiteY19609" fmla="*/ 6403330 h 6812607"/>
              <a:gd name="connsiteX19610" fmla="*/ 1134815 w 6682383"/>
              <a:gd name="connsiteY19610" fmla="*/ 6392167 h 6812607"/>
              <a:gd name="connsiteX19611" fmla="*/ 1123652 w 6682383"/>
              <a:gd name="connsiteY19611" fmla="*/ 6395888 h 6812607"/>
              <a:gd name="connsiteX19612" fmla="*/ 1116211 w 6682383"/>
              <a:gd name="connsiteY19612" fmla="*/ 6388447 h 6812607"/>
              <a:gd name="connsiteX19613" fmla="*/ 1101328 w 6682383"/>
              <a:gd name="connsiteY19613" fmla="*/ 6388447 h 6812607"/>
              <a:gd name="connsiteX19614" fmla="*/ 1101328 w 6682383"/>
              <a:gd name="connsiteY19614" fmla="*/ 6381005 h 6812607"/>
              <a:gd name="connsiteX19615" fmla="*/ 1108770 w 6682383"/>
              <a:gd name="connsiteY19615" fmla="*/ 6369843 h 6812607"/>
              <a:gd name="connsiteX19616" fmla="*/ 1093887 w 6682383"/>
              <a:gd name="connsiteY19616" fmla="*/ 6381005 h 6812607"/>
              <a:gd name="connsiteX19617" fmla="*/ 1079004 w 6682383"/>
              <a:gd name="connsiteY19617" fmla="*/ 6373564 h 6812607"/>
              <a:gd name="connsiteX19618" fmla="*/ 1071563 w 6682383"/>
              <a:gd name="connsiteY19618" fmla="*/ 6366123 h 6812607"/>
              <a:gd name="connsiteX19619" fmla="*/ 1060400 w 6682383"/>
              <a:gd name="connsiteY19619" fmla="*/ 6377285 h 6812607"/>
              <a:gd name="connsiteX19620" fmla="*/ 1049239 w 6682383"/>
              <a:gd name="connsiteY19620" fmla="*/ 6377285 h 6812607"/>
              <a:gd name="connsiteX19621" fmla="*/ 1049239 w 6682383"/>
              <a:gd name="connsiteY19621" fmla="*/ 6366123 h 6812607"/>
              <a:gd name="connsiteX19622" fmla="*/ 1056680 w 6682383"/>
              <a:gd name="connsiteY19622" fmla="*/ 6351240 h 6812607"/>
              <a:gd name="connsiteX19623" fmla="*/ 1049239 w 6682383"/>
              <a:gd name="connsiteY19623" fmla="*/ 6343798 h 6812607"/>
              <a:gd name="connsiteX19624" fmla="*/ 1052959 w 6682383"/>
              <a:gd name="connsiteY19624" fmla="*/ 6336357 h 6812607"/>
              <a:gd name="connsiteX19625" fmla="*/ 1041797 w 6682383"/>
              <a:gd name="connsiteY19625" fmla="*/ 6336357 h 6812607"/>
              <a:gd name="connsiteX19626" fmla="*/ 1019473 w 6682383"/>
              <a:gd name="connsiteY19626" fmla="*/ 6314033 h 6812607"/>
              <a:gd name="connsiteX19627" fmla="*/ 1004590 w 6682383"/>
              <a:gd name="connsiteY19627" fmla="*/ 6314033 h 6812607"/>
              <a:gd name="connsiteX19628" fmla="*/ 989707 w 6682383"/>
              <a:gd name="connsiteY19628" fmla="*/ 6314033 h 6812607"/>
              <a:gd name="connsiteX19629" fmla="*/ 1004590 w 6682383"/>
              <a:gd name="connsiteY19629" fmla="*/ 6306591 h 6812607"/>
              <a:gd name="connsiteX19630" fmla="*/ 1030635 w 6682383"/>
              <a:gd name="connsiteY19630" fmla="*/ 6287988 h 6812607"/>
              <a:gd name="connsiteX19631" fmla="*/ 1041797 w 6682383"/>
              <a:gd name="connsiteY19631" fmla="*/ 6269384 h 6812607"/>
              <a:gd name="connsiteX19632" fmla="*/ 1026914 w 6682383"/>
              <a:gd name="connsiteY19632" fmla="*/ 6276826 h 6812607"/>
              <a:gd name="connsiteX19633" fmla="*/ 1004590 w 6682383"/>
              <a:gd name="connsiteY19633" fmla="*/ 6284267 h 6812607"/>
              <a:gd name="connsiteX19634" fmla="*/ 989707 w 6682383"/>
              <a:gd name="connsiteY19634" fmla="*/ 6280546 h 6812607"/>
              <a:gd name="connsiteX19635" fmla="*/ 989707 w 6682383"/>
              <a:gd name="connsiteY19635" fmla="*/ 6276826 h 6812607"/>
              <a:gd name="connsiteX19636" fmla="*/ 993428 w 6682383"/>
              <a:gd name="connsiteY19636" fmla="*/ 6269384 h 6812607"/>
              <a:gd name="connsiteX19637" fmla="*/ 997149 w 6682383"/>
              <a:gd name="connsiteY19637" fmla="*/ 6261943 h 6812607"/>
              <a:gd name="connsiteX19638" fmla="*/ 1004590 w 6682383"/>
              <a:gd name="connsiteY19638" fmla="*/ 6247060 h 6812607"/>
              <a:gd name="connsiteX19639" fmla="*/ 997149 w 6682383"/>
              <a:gd name="connsiteY19639" fmla="*/ 6247060 h 6812607"/>
              <a:gd name="connsiteX19640" fmla="*/ 982266 w 6682383"/>
              <a:gd name="connsiteY19640" fmla="*/ 6254501 h 6812607"/>
              <a:gd name="connsiteX19641" fmla="*/ 974824 w 6682383"/>
              <a:gd name="connsiteY19641" fmla="*/ 6254501 h 6812607"/>
              <a:gd name="connsiteX19642" fmla="*/ 982266 w 6682383"/>
              <a:gd name="connsiteY19642" fmla="*/ 6261943 h 6812607"/>
              <a:gd name="connsiteX19643" fmla="*/ 982266 w 6682383"/>
              <a:gd name="connsiteY19643" fmla="*/ 6269384 h 6812607"/>
              <a:gd name="connsiteX19644" fmla="*/ 967383 w 6682383"/>
              <a:gd name="connsiteY19644" fmla="*/ 6269384 h 6812607"/>
              <a:gd name="connsiteX19645" fmla="*/ 963662 w 6682383"/>
              <a:gd name="connsiteY19645" fmla="*/ 6265664 h 6812607"/>
              <a:gd name="connsiteX19646" fmla="*/ 959941 w 6682383"/>
              <a:gd name="connsiteY19646" fmla="*/ 6261943 h 6812607"/>
              <a:gd name="connsiteX19647" fmla="*/ 959941 w 6682383"/>
              <a:gd name="connsiteY19647" fmla="*/ 6254501 h 6812607"/>
              <a:gd name="connsiteX19648" fmla="*/ 959941 w 6682383"/>
              <a:gd name="connsiteY19648" fmla="*/ 6247060 h 6812607"/>
              <a:gd name="connsiteX19649" fmla="*/ 959941 w 6682383"/>
              <a:gd name="connsiteY19649" fmla="*/ 6239619 h 6812607"/>
              <a:gd name="connsiteX19650" fmla="*/ 952500 w 6682383"/>
              <a:gd name="connsiteY19650" fmla="*/ 6232177 h 6812607"/>
              <a:gd name="connsiteX19651" fmla="*/ 941338 w 6682383"/>
              <a:gd name="connsiteY19651" fmla="*/ 6221015 h 6812607"/>
              <a:gd name="connsiteX19652" fmla="*/ 933897 w 6682383"/>
              <a:gd name="connsiteY19652" fmla="*/ 6213574 h 6812607"/>
              <a:gd name="connsiteX19653" fmla="*/ 919014 w 6682383"/>
              <a:gd name="connsiteY19653" fmla="*/ 6217294 h 6812607"/>
              <a:gd name="connsiteX19654" fmla="*/ 922735 w 6682383"/>
              <a:gd name="connsiteY19654" fmla="*/ 6217294 h 6812607"/>
              <a:gd name="connsiteX19655" fmla="*/ 930176 w 6682383"/>
              <a:gd name="connsiteY19655" fmla="*/ 6217294 h 6812607"/>
              <a:gd name="connsiteX19656" fmla="*/ 922735 w 6682383"/>
              <a:gd name="connsiteY19656" fmla="*/ 6228457 h 6812607"/>
              <a:gd name="connsiteX19657" fmla="*/ 904131 w 6682383"/>
              <a:gd name="connsiteY19657" fmla="*/ 6221015 h 6812607"/>
              <a:gd name="connsiteX19658" fmla="*/ 892969 w 6682383"/>
              <a:gd name="connsiteY19658" fmla="*/ 6209853 h 6812607"/>
              <a:gd name="connsiteX19659" fmla="*/ 885528 w 6682383"/>
              <a:gd name="connsiteY19659" fmla="*/ 6209853 h 6812607"/>
              <a:gd name="connsiteX19660" fmla="*/ 878086 w 6682383"/>
              <a:gd name="connsiteY19660" fmla="*/ 6202412 h 6812607"/>
              <a:gd name="connsiteX19661" fmla="*/ 866924 w 6682383"/>
              <a:gd name="connsiteY19661" fmla="*/ 6191250 h 6812607"/>
              <a:gd name="connsiteX19662" fmla="*/ 855762 w 6682383"/>
              <a:gd name="connsiteY19662" fmla="*/ 6180087 h 6812607"/>
              <a:gd name="connsiteX19663" fmla="*/ 848320 w 6682383"/>
              <a:gd name="connsiteY19663" fmla="*/ 6165205 h 6812607"/>
              <a:gd name="connsiteX19664" fmla="*/ 833438 w 6682383"/>
              <a:gd name="connsiteY19664" fmla="*/ 6157763 h 6812607"/>
              <a:gd name="connsiteX19665" fmla="*/ 825996 w 6682383"/>
              <a:gd name="connsiteY19665" fmla="*/ 6146601 h 6812607"/>
              <a:gd name="connsiteX19666" fmla="*/ 811114 w 6682383"/>
              <a:gd name="connsiteY19666" fmla="*/ 6150322 h 6812607"/>
              <a:gd name="connsiteX19667" fmla="*/ 796231 w 6682383"/>
              <a:gd name="connsiteY19667" fmla="*/ 6150322 h 6812607"/>
              <a:gd name="connsiteX19668" fmla="*/ 788789 w 6682383"/>
              <a:gd name="connsiteY19668" fmla="*/ 6127998 h 6812607"/>
              <a:gd name="connsiteX19669" fmla="*/ 781348 w 6682383"/>
              <a:gd name="connsiteY19669" fmla="*/ 6120556 h 6812607"/>
              <a:gd name="connsiteX19670" fmla="*/ 759024 w 6682383"/>
              <a:gd name="connsiteY19670" fmla="*/ 6120556 h 6812607"/>
              <a:gd name="connsiteX19671" fmla="*/ 751582 w 6682383"/>
              <a:gd name="connsiteY19671" fmla="*/ 6124277 h 6812607"/>
              <a:gd name="connsiteX19672" fmla="*/ 736699 w 6682383"/>
              <a:gd name="connsiteY19672" fmla="*/ 6127998 h 6812607"/>
              <a:gd name="connsiteX19673" fmla="*/ 721816 w 6682383"/>
              <a:gd name="connsiteY19673" fmla="*/ 6142880 h 6812607"/>
              <a:gd name="connsiteX19674" fmla="*/ 721816 w 6682383"/>
              <a:gd name="connsiteY19674" fmla="*/ 6150322 h 6812607"/>
              <a:gd name="connsiteX19675" fmla="*/ 714375 w 6682383"/>
              <a:gd name="connsiteY19675" fmla="*/ 6150322 h 6812607"/>
              <a:gd name="connsiteX19676" fmla="*/ 706934 w 6682383"/>
              <a:gd name="connsiteY19676" fmla="*/ 6139160 h 6812607"/>
              <a:gd name="connsiteX19677" fmla="*/ 699492 w 6682383"/>
              <a:gd name="connsiteY19677" fmla="*/ 6127998 h 6812607"/>
              <a:gd name="connsiteX19678" fmla="*/ 684610 w 6682383"/>
              <a:gd name="connsiteY19678" fmla="*/ 6120556 h 6812607"/>
              <a:gd name="connsiteX19679" fmla="*/ 684610 w 6682383"/>
              <a:gd name="connsiteY19679" fmla="*/ 6116836 h 6812607"/>
              <a:gd name="connsiteX19680" fmla="*/ 677168 w 6682383"/>
              <a:gd name="connsiteY19680" fmla="*/ 6105674 h 6812607"/>
              <a:gd name="connsiteX19681" fmla="*/ 677168 w 6682383"/>
              <a:gd name="connsiteY19681" fmla="*/ 6075908 h 6812607"/>
              <a:gd name="connsiteX19682" fmla="*/ 677168 w 6682383"/>
              <a:gd name="connsiteY19682" fmla="*/ 6031260 h 6812607"/>
              <a:gd name="connsiteX19683" fmla="*/ 662285 w 6682383"/>
              <a:gd name="connsiteY19683" fmla="*/ 6023818 h 6812607"/>
              <a:gd name="connsiteX19684" fmla="*/ 654844 w 6682383"/>
              <a:gd name="connsiteY19684" fmla="*/ 6020097 h 6812607"/>
              <a:gd name="connsiteX19685" fmla="*/ 632520 w 6682383"/>
              <a:gd name="connsiteY19685" fmla="*/ 6008935 h 6812607"/>
              <a:gd name="connsiteX19686" fmla="*/ 617637 w 6682383"/>
              <a:gd name="connsiteY19686" fmla="*/ 5997773 h 6812607"/>
              <a:gd name="connsiteX19687" fmla="*/ 610195 w 6682383"/>
              <a:gd name="connsiteY19687" fmla="*/ 5994053 h 6812607"/>
              <a:gd name="connsiteX19688" fmla="*/ 610195 w 6682383"/>
              <a:gd name="connsiteY19688" fmla="*/ 5971728 h 6812607"/>
              <a:gd name="connsiteX19689" fmla="*/ 610195 w 6682383"/>
              <a:gd name="connsiteY19689" fmla="*/ 5960566 h 6812607"/>
              <a:gd name="connsiteX19690" fmla="*/ 610195 w 6682383"/>
              <a:gd name="connsiteY19690" fmla="*/ 5934521 h 6812607"/>
              <a:gd name="connsiteX19691" fmla="*/ 617637 w 6682383"/>
              <a:gd name="connsiteY19691" fmla="*/ 5919638 h 6812607"/>
              <a:gd name="connsiteX19692" fmla="*/ 602754 w 6682383"/>
              <a:gd name="connsiteY19692" fmla="*/ 5927080 h 6812607"/>
              <a:gd name="connsiteX19693" fmla="*/ 580430 w 6682383"/>
              <a:gd name="connsiteY19693" fmla="*/ 5930801 h 6812607"/>
              <a:gd name="connsiteX19694" fmla="*/ 580430 w 6682383"/>
              <a:gd name="connsiteY19694" fmla="*/ 5915918 h 6812607"/>
              <a:gd name="connsiteX19695" fmla="*/ 587871 w 6682383"/>
              <a:gd name="connsiteY19695" fmla="*/ 5901035 h 6812607"/>
              <a:gd name="connsiteX19696" fmla="*/ 591592 w 6682383"/>
              <a:gd name="connsiteY19696" fmla="*/ 5893594 h 6812607"/>
              <a:gd name="connsiteX19697" fmla="*/ 565547 w 6682383"/>
              <a:gd name="connsiteY19697" fmla="*/ 5889873 h 6812607"/>
              <a:gd name="connsiteX19698" fmla="*/ 528340 w 6682383"/>
              <a:gd name="connsiteY19698" fmla="*/ 5889873 h 6812607"/>
              <a:gd name="connsiteX19699" fmla="*/ 535781 w 6682383"/>
              <a:gd name="connsiteY19699" fmla="*/ 5867549 h 6812607"/>
              <a:gd name="connsiteX19700" fmla="*/ 543223 w 6682383"/>
              <a:gd name="connsiteY19700" fmla="*/ 5837783 h 6812607"/>
              <a:gd name="connsiteX19701" fmla="*/ 550664 w 6682383"/>
              <a:gd name="connsiteY19701" fmla="*/ 5837783 h 6812607"/>
              <a:gd name="connsiteX19702" fmla="*/ 550664 w 6682383"/>
              <a:gd name="connsiteY19702" fmla="*/ 5826621 h 6812607"/>
              <a:gd name="connsiteX19703" fmla="*/ 543223 w 6682383"/>
              <a:gd name="connsiteY19703" fmla="*/ 5822900 h 6812607"/>
              <a:gd name="connsiteX19704" fmla="*/ 535781 w 6682383"/>
              <a:gd name="connsiteY19704" fmla="*/ 5793135 h 6812607"/>
              <a:gd name="connsiteX19705" fmla="*/ 535781 w 6682383"/>
              <a:gd name="connsiteY19705" fmla="*/ 5755928 h 6812607"/>
              <a:gd name="connsiteX19706" fmla="*/ 520898 w 6682383"/>
              <a:gd name="connsiteY19706" fmla="*/ 5763369 h 6812607"/>
              <a:gd name="connsiteX19707" fmla="*/ 506016 w 6682383"/>
              <a:gd name="connsiteY19707" fmla="*/ 5770810 h 6812607"/>
              <a:gd name="connsiteX19708" fmla="*/ 513457 w 6682383"/>
              <a:gd name="connsiteY19708" fmla="*/ 5755928 h 6812607"/>
              <a:gd name="connsiteX19709" fmla="*/ 520898 w 6682383"/>
              <a:gd name="connsiteY19709" fmla="*/ 5733603 h 6812607"/>
              <a:gd name="connsiteX19710" fmla="*/ 513457 w 6682383"/>
              <a:gd name="connsiteY19710" fmla="*/ 5707558 h 6812607"/>
              <a:gd name="connsiteX19711" fmla="*/ 520898 w 6682383"/>
              <a:gd name="connsiteY19711" fmla="*/ 5677793 h 6812607"/>
              <a:gd name="connsiteX19712" fmla="*/ 524619 w 6682383"/>
              <a:gd name="connsiteY19712" fmla="*/ 5662910 h 6812607"/>
              <a:gd name="connsiteX19713" fmla="*/ 513457 w 6682383"/>
              <a:gd name="connsiteY19713" fmla="*/ 5659189 h 6812607"/>
              <a:gd name="connsiteX19714" fmla="*/ 476250 w 6682383"/>
              <a:gd name="connsiteY19714" fmla="*/ 5644306 h 6812607"/>
              <a:gd name="connsiteX19715" fmla="*/ 476250 w 6682383"/>
              <a:gd name="connsiteY19715" fmla="*/ 5636865 h 6812607"/>
              <a:gd name="connsiteX19716" fmla="*/ 468809 w 6682383"/>
              <a:gd name="connsiteY19716" fmla="*/ 5621982 h 6812607"/>
              <a:gd name="connsiteX19717" fmla="*/ 468809 w 6682383"/>
              <a:gd name="connsiteY19717" fmla="*/ 5599658 h 6812607"/>
              <a:gd name="connsiteX19718" fmla="*/ 446485 w 6682383"/>
              <a:gd name="connsiteY19718" fmla="*/ 5607099 h 6812607"/>
              <a:gd name="connsiteX19719" fmla="*/ 409277 w 6682383"/>
              <a:gd name="connsiteY19719" fmla="*/ 5614541 h 6812607"/>
              <a:gd name="connsiteX19720" fmla="*/ 416719 w 6682383"/>
              <a:gd name="connsiteY19720" fmla="*/ 5607099 h 6812607"/>
              <a:gd name="connsiteX19721" fmla="*/ 431602 w 6682383"/>
              <a:gd name="connsiteY19721" fmla="*/ 5592217 h 6812607"/>
              <a:gd name="connsiteX19722" fmla="*/ 420440 w 6682383"/>
              <a:gd name="connsiteY19722" fmla="*/ 5577334 h 6812607"/>
              <a:gd name="connsiteX19723" fmla="*/ 409277 w 6682383"/>
              <a:gd name="connsiteY19723" fmla="*/ 5569892 h 6812607"/>
              <a:gd name="connsiteX19724" fmla="*/ 379512 w 6682383"/>
              <a:gd name="connsiteY19724" fmla="*/ 5569892 h 6812607"/>
              <a:gd name="connsiteX19725" fmla="*/ 375791 w 6682383"/>
              <a:gd name="connsiteY19725" fmla="*/ 5566172 h 6812607"/>
              <a:gd name="connsiteX19726" fmla="*/ 364629 w 6682383"/>
              <a:gd name="connsiteY19726" fmla="*/ 5562451 h 6812607"/>
              <a:gd name="connsiteX19727" fmla="*/ 372070 w 6682383"/>
              <a:gd name="connsiteY19727" fmla="*/ 5555010 h 6812607"/>
              <a:gd name="connsiteX19728" fmla="*/ 394395 w 6682383"/>
              <a:gd name="connsiteY19728" fmla="*/ 5525244 h 6812607"/>
              <a:gd name="connsiteX19729" fmla="*/ 379512 w 6682383"/>
              <a:gd name="connsiteY19729" fmla="*/ 5514082 h 6812607"/>
              <a:gd name="connsiteX19730" fmla="*/ 372070 w 6682383"/>
              <a:gd name="connsiteY19730" fmla="*/ 5510361 h 6812607"/>
              <a:gd name="connsiteX19731" fmla="*/ 372070 w 6682383"/>
              <a:gd name="connsiteY19731" fmla="*/ 5488037 h 6812607"/>
              <a:gd name="connsiteX19732" fmla="*/ 368350 w 6682383"/>
              <a:gd name="connsiteY19732" fmla="*/ 5473154 h 6812607"/>
              <a:gd name="connsiteX19733" fmla="*/ 357188 w 6682383"/>
              <a:gd name="connsiteY19733" fmla="*/ 5473154 h 6812607"/>
              <a:gd name="connsiteX19734" fmla="*/ 353467 w 6682383"/>
              <a:gd name="connsiteY19734" fmla="*/ 5476875 h 6812607"/>
              <a:gd name="connsiteX19735" fmla="*/ 342305 w 6682383"/>
              <a:gd name="connsiteY19735" fmla="*/ 5480595 h 6812607"/>
              <a:gd name="connsiteX19736" fmla="*/ 327422 w 6682383"/>
              <a:gd name="connsiteY19736" fmla="*/ 5480595 h 6812607"/>
              <a:gd name="connsiteX19737" fmla="*/ 323701 w 6682383"/>
              <a:gd name="connsiteY19737" fmla="*/ 5480595 h 6812607"/>
              <a:gd name="connsiteX19738" fmla="*/ 319981 w 6682383"/>
              <a:gd name="connsiteY19738" fmla="*/ 5488037 h 6812607"/>
              <a:gd name="connsiteX19739" fmla="*/ 334863 w 6682383"/>
              <a:gd name="connsiteY19739" fmla="*/ 5458271 h 6812607"/>
              <a:gd name="connsiteX19740" fmla="*/ 342305 w 6682383"/>
              <a:gd name="connsiteY19740" fmla="*/ 5454551 h 6812607"/>
              <a:gd name="connsiteX19741" fmla="*/ 349746 w 6682383"/>
              <a:gd name="connsiteY19741" fmla="*/ 5450830 h 6812607"/>
              <a:gd name="connsiteX19742" fmla="*/ 357188 w 6682383"/>
              <a:gd name="connsiteY19742" fmla="*/ 5450830 h 6812607"/>
              <a:gd name="connsiteX19743" fmla="*/ 357188 w 6682383"/>
              <a:gd name="connsiteY19743" fmla="*/ 5443388 h 6812607"/>
              <a:gd name="connsiteX19744" fmla="*/ 364629 w 6682383"/>
              <a:gd name="connsiteY19744" fmla="*/ 5432226 h 6812607"/>
              <a:gd name="connsiteX19745" fmla="*/ 360908 w 6682383"/>
              <a:gd name="connsiteY19745" fmla="*/ 5424785 h 6812607"/>
              <a:gd name="connsiteX19746" fmla="*/ 349746 w 6682383"/>
              <a:gd name="connsiteY19746" fmla="*/ 5421064 h 6812607"/>
              <a:gd name="connsiteX19747" fmla="*/ 353467 w 6682383"/>
              <a:gd name="connsiteY19747" fmla="*/ 5409902 h 6812607"/>
              <a:gd name="connsiteX19748" fmla="*/ 357188 w 6682383"/>
              <a:gd name="connsiteY19748" fmla="*/ 5398740 h 6812607"/>
              <a:gd name="connsiteX19749" fmla="*/ 364629 w 6682383"/>
              <a:gd name="connsiteY19749" fmla="*/ 5376416 h 6812607"/>
              <a:gd name="connsiteX19750" fmla="*/ 375791 w 6682383"/>
              <a:gd name="connsiteY19750" fmla="*/ 5365254 h 6812607"/>
              <a:gd name="connsiteX19751" fmla="*/ 364629 w 6682383"/>
              <a:gd name="connsiteY19751" fmla="*/ 5361533 h 6812607"/>
              <a:gd name="connsiteX19752" fmla="*/ 349746 w 6682383"/>
              <a:gd name="connsiteY19752" fmla="*/ 5361533 h 6812607"/>
              <a:gd name="connsiteX19753" fmla="*/ 364629 w 6682383"/>
              <a:gd name="connsiteY19753" fmla="*/ 5354092 h 6812607"/>
              <a:gd name="connsiteX19754" fmla="*/ 386953 w 6682383"/>
              <a:gd name="connsiteY19754" fmla="*/ 5346650 h 6812607"/>
              <a:gd name="connsiteX19755" fmla="*/ 401836 w 6682383"/>
              <a:gd name="connsiteY19755" fmla="*/ 5339209 h 6812607"/>
              <a:gd name="connsiteX19756" fmla="*/ 409277 w 6682383"/>
              <a:gd name="connsiteY19756" fmla="*/ 5324326 h 6812607"/>
              <a:gd name="connsiteX19757" fmla="*/ 439043 w 6682383"/>
              <a:gd name="connsiteY19757" fmla="*/ 5331767 h 6812607"/>
              <a:gd name="connsiteX19758" fmla="*/ 468809 w 6682383"/>
              <a:gd name="connsiteY19758" fmla="*/ 5309443 h 6812607"/>
              <a:gd name="connsiteX19759" fmla="*/ 468809 w 6682383"/>
              <a:gd name="connsiteY19759" fmla="*/ 5287119 h 6812607"/>
              <a:gd name="connsiteX19760" fmla="*/ 461367 w 6682383"/>
              <a:gd name="connsiteY19760" fmla="*/ 5272236 h 6812607"/>
              <a:gd name="connsiteX19761" fmla="*/ 439043 w 6682383"/>
              <a:gd name="connsiteY19761" fmla="*/ 5264795 h 6812607"/>
              <a:gd name="connsiteX19762" fmla="*/ 420440 w 6682383"/>
              <a:gd name="connsiteY19762" fmla="*/ 5272236 h 6812607"/>
              <a:gd name="connsiteX19763" fmla="*/ 409277 w 6682383"/>
              <a:gd name="connsiteY19763" fmla="*/ 5272236 h 6812607"/>
              <a:gd name="connsiteX19764" fmla="*/ 401836 w 6682383"/>
              <a:gd name="connsiteY19764" fmla="*/ 5287119 h 6812607"/>
              <a:gd name="connsiteX19765" fmla="*/ 394395 w 6682383"/>
              <a:gd name="connsiteY19765" fmla="*/ 5294560 h 6812607"/>
              <a:gd name="connsiteX19766" fmla="*/ 386953 w 6682383"/>
              <a:gd name="connsiteY19766" fmla="*/ 5279678 h 6812607"/>
              <a:gd name="connsiteX19767" fmla="*/ 379512 w 6682383"/>
              <a:gd name="connsiteY19767" fmla="*/ 5272236 h 6812607"/>
              <a:gd name="connsiteX19768" fmla="*/ 364629 w 6682383"/>
              <a:gd name="connsiteY19768" fmla="*/ 5261074 h 6812607"/>
              <a:gd name="connsiteX19769" fmla="*/ 357188 w 6682383"/>
              <a:gd name="connsiteY19769" fmla="*/ 5249912 h 6812607"/>
              <a:gd name="connsiteX19770" fmla="*/ 357188 w 6682383"/>
              <a:gd name="connsiteY19770" fmla="*/ 5227588 h 6812607"/>
              <a:gd name="connsiteX19771" fmla="*/ 357188 w 6682383"/>
              <a:gd name="connsiteY19771" fmla="*/ 5175498 h 6812607"/>
              <a:gd name="connsiteX19772" fmla="*/ 342305 w 6682383"/>
              <a:gd name="connsiteY19772" fmla="*/ 5168056 h 6812607"/>
              <a:gd name="connsiteX19773" fmla="*/ 338584 w 6682383"/>
              <a:gd name="connsiteY19773" fmla="*/ 5160615 h 6812607"/>
              <a:gd name="connsiteX19774" fmla="*/ 316260 w 6682383"/>
              <a:gd name="connsiteY19774" fmla="*/ 5145732 h 6812607"/>
              <a:gd name="connsiteX19775" fmla="*/ 290215 w 6682383"/>
              <a:gd name="connsiteY19775" fmla="*/ 5138291 h 6812607"/>
              <a:gd name="connsiteX19776" fmla="*/ 290215 w 6682383"/>
              <a:gd name="connsiteY19776" fmla="*/ 5115967 h 6812607"/>
              <a:gd name="connsiteX19777" fmla="*/ 293936 w 6682383"/>
              <a:gd name="connsiteY19777" fmla="*/ 5104804 h 6812607"/>
              <a:gd name="connsiteX19778" fmla="*/ 297656 w 6682383"/>
              <a:gd name="connsiteY19778" fmla="*/ 5086201 h 6812607"/>
              <a:gd name="connsiteX19779" fmla="*/ 282774 w 6682383"/>
              <a:gd name="connsiteY19779" fmla="*/ 5071318 h 6812607"/>
              <a:gd name="connsiteX19780" fmla="*/ 267891 w 6682383"/>
              <a:gd name="connsiteY19780" fmla="*/ 5071318 h 6812607"/>
              <a:gd name="connsiteX19781" fmla="*/ 267891 w 6682383"/>
              <a:gd name="connsiteY19781" fmla="*/ 5056435 h 6812607"/>
              <a:gd name="connsiteX19782" fmla="*/ 275332 w 6682383"/>
              <a:gd name="connsiteY19782" fmla="*/ 5041553 h 6812607"/>
              <a:gd name="connsiteX19783" fmla="*/ 245567 w 6682383"/>
              <a:gd name="connsiteY19783" fmla="*/ 5026670 h 6812607"/>
              <a:gd name="connsiteX19784" fmla="*/ 212080 w 6682383"/>
              <a:gd name="connsiteY19784" fmla="*/ 5026670 h 6812607"/>
              <a:gd name="connsiteX19785" fmla="*/ 215801 w 6682383"/>
              <a:gd name="connsiteY19785" fmla="*/ 5019228 h 6812607"/>
              <a:gd name="connsiteX19786" fmla="*/ 215801 w 6682383"/>
              <a:gd name="connsiteY19786" fmla="*/ 4993183 h 6812607"/>
              <a:gd name="connsiteX19787" fmla="*/ 223242 w 6682383"/>
              <a:gd name="connsiteY19787" fmla="*/ 4974580 h 6812607"/>
              <a:gd name="connsiteX19788" fmla="*/ 230684 w 6682383"/>
              <a:gd name="connsiteY19788" fmla="*/ 4974580 h 6812607"/>
              <a:gd name="connsiteX19789" fmla="*/ 230684 w 6682383"/>
              <a:gd name="connsiteY19789" fmla="*/ 4967138 h 6812607"/>
              <a:gd name="connsiteX19790" fmla="*/ 223242 w 6682383"/>
              <a:gd name="connsiteY19790" fmla="*/ 4967138 h 6812607"/>
              <a:gd name="connsiteX19791" fmla="*/ 223242 w 6682383"/>
              <a:gd name="connsiteY19791" fmla="*/ 4937373 h 6812607"/>
              <a:gd name="connsiteX19792" fmla="*/ 215801 w 6682383"/>
              <a:gd name="connsiteY19792" fmla="*/ 4900166 h 6812607"/>
              <a:gd name="connsiteX19793" fmla="*/ 200918 w 6682383"/>
              <a:gd name="connsiteY19793" fmla="*/ 4907607 h 6812607"/>
              <a:gd name="connsiteX19794" fmla="*/ 186035 w 6682383"/>
              <a:gd name="connsiteY19794" fmla="*/ 4915049 h 6812607"/>
              <a:gd name="connsiteX19795" fmla="*/ 200918 w 6682383"/>
              <a:gd name="connsiteY19795" fmla="*/ 4900166 h 6812607"/>
              <a:gd name="connsiteX19796" fmla="*/ 200918 w 6682383"/>
              <a:gd name="connsiteY19796" fmla="*/ 4870400 h 6812607"/>
              <a:gd name="connsiteX19797" fmla="*/ 193477 w 6682383"/>
              <a:gd name="connsiteY19797" fmla="*/ 4848076 h 6812607"/>
              <a:gd name="connsiteX19798" fmla="*/ 200918 w 6682383"/>
              <a:gd name="connsiteY19798" fmla="*/ 4818310 h 6812607"/>
              <a:gd name="connsiteX19799" fmla="*/ 204639 w 6682383"/>
              <a:gd name="connsiteY19799" fmla="*/ 4807148 h 6812607"/>
              <a:gd name="connsiteX19800" fmla="*/ 189756 w 6682383"/>
              <a:gd name="connsiteY19800" fmla="*/ 4803428 h 6812607"/>
              <a:gd name="connsiteX19801" fmla="*/ 167432 w 6682383"/>
              <a:gd name="connsiteY19801" fmla="*/ 4795986 h 6812607"/>
              <a:gd name="connsiteX19802" fmla="*/ 156270 w 6682383"/>
              <a:gd name="connsiteY19802" fmla="*/ 4788545 h 6812607"/>
              <a:gd name="connsiteX19803" fmla="*/ 156270 w 6682383"/>
              <a:gd name="connsiteY19803" fmla="*/ 4781103 h 6812607"/>
              <a:gd name="connsiteX19804" fmla="*/ 148828 w 6682383"/>
              <a:gd name="connsiteY19804" fmla="*/ 4781103 h 6812607"/>
              <a:gd name="connsiteX19805" fmla="*/ 152549 w 6682383"/>
              <a:gd name="connsiteY19805" fmla="*/ 4758779 h 6812607"/>
              <a:gd name="connsiteX19806" fmla="*/ 148828 w 6682383"/>
              <a:gd name="connsiteY19806" fmla="*/ 4743896 h 6812607"/>
              <a:gd name="connsiteX19807" fmla="*/ 126504 w 6682383"/>
              <a:gd name="connsiteY19807" fmla="*/ 4751338 h 6812607"/>
              <a:gd name="connsiteX19808" fmla="*/ 89297 w 6682383"/>
              <a:gd name="connsiteY19808" fmla="*/ 4758779 h 6812607"/>
              <a:gd name="connsiteX19809" fmla="*/ 104180 w 6682383"/>
              <a:gd name="connsiteY19809" fmla="*/ 4743896 h 6812607"/>
              <a:gd name="connsiteX19810" fmla="*/ 111621 w 6682383"/>
              <a:gd name="connsiteY19810" fmla="*/ 4729013 h 6812607"/>
              <a:gd name="connsiteX19811" fmla="*/ 104180 w 6682383"/>
              <a:gd name="connsiteY19811" fmla="*/ 4721572 h 6812607"/>
              <a:gd name="connsiteX19812" fmla="*/ 100459 w 6682383"/>
              <a:gd name="connsiteY19812" fmla="*/ 4714131 h 6812607"/>
              <a:gd name="connsiteX19813" fmla="*/ 96738 w 6682383"/>
              <a:gd name="connsiteY19813" fmla="*/ 4714131 h 6812607"/>
              <a:gd name="connsiteX19814" fmla="*/ 59531 w 6682383"/>
              <a:gd name="connsiteY19814" fmla="*/ 4714131 h 6812607"/>
              <a:gd name="connsiteX19815" fmla="*/ 44649 w 6682383"/>
              <a:gd name="connsiteY19815" fmla="*/ 4706689 h 6812607"/>
              <a:gd name="connsiteX19816" fmla="*/ 59531 w 6682383"/>
              <a:gd name="connsiteY19816" fmla="*/ 4691806 h 6812607"/>
              <a:gd name="connsiteX19817" fmla="*/ 74414 w 6682383"/>
              <a:gd name="connsiteY19817" fmla="*/ 4676924 h 6812607"/>
              <a:gd name="connsiteX19818" fmla="*/ 74414 w 6682383"/>
              <a:gd name="connsiteY19818" fmla="*/ 4662041 h 6812607"/>
              <a:gd name="connsiteX19819" fmla="*/ 59531 w 6682383"/>
              <a:gd name="connsiteY19819" fmla="*/ 4654599 h 6812607"/>
              <a:gd name="connsiteX19820" fmla="*/ 52090 w 6682383"/>
              <a:gd name="connsiteY19820" fmla="*/ 4632275 h 6812607"/>
              <a:gd name="connsiteX19821" fmla="*/ 55811 w 6682383"/>
              <a:gd name="connsiteY19821" fmla="*/ 4635996 h 6812607"/>
              <a:gd name="connsiteX19822" fmla="*/ 66973 w 6682383"/>
              <a:gd name="connsiteY19822" fmla="*/ 4639717 h 6812607"/>
              <a:gd name="connsiteX19823" fmla="*/ 74414 w 6682383"/>
              <a:gd name="connsiteY19823" fmla="*/ 4639717 h 6812607"/>
              <a:gd name="connsiteX19824" fmla="*/ 89297 w 6682383"/>
              <a:gd name="connsiteY19824" fmla="*/ 4639717 h 6812607"/>
              <a:gd name="connsiteX19825" fmla="*/ 93018 w 6682383"/>
              <a:gd name="connsiteY19825" fmla="*/ 4635996 h 6812607"/>
              <a:gd name="connsiteX19826" fmla="*/ 96738 w 6682383"/>
              <a:gd name="connsiteY19826" fmla="*/ 4632275 h 6812607"/>
              <a:gd name="connsiteX19827" fmla="*/ 85576 w 6682383"/>
              <a:gd name="connsiteY19827" fmla="*/ 4624834 h 6812607"/>
              <a:gd name="connsiteX19828" fmla="*/ 66973 w 6682383"/>
              <a:gd name="connsiteY19828" fmla="*/ 4632275 h 6812607"/>
              <a:gd name="connsiteX19829" fmla="*/ 59531 w 6682383"/>
              <a:gd name="connsiteY19829" fmla="*/ 4632275 h 6812607"/>
              <a:gd name="connsiteX19830" fmla="*/ 52090 w 6682383"/>
              <a:gd name="connsiteY19830" fmla="*/ 4632275 h 6812607"/>
              <a:gd name="connsiteX19831" fmla="*/ 48369 w 6682383"/>
              <a:gd name="connsiteY19831" fmla="*/ 4609951 h 6812607"/>
              <a:gd name="connsiteX19832" fmla="*/ 40928 w 6682383"/>
              <a:gd name="connsiteY19832" fmla="*/ 4613672 h 6812607"/>
              <a:gd name="connsiteX19833" fmla="*/ 33486 w 6682383"/>
              <a:gd name="connsiteY19833" fmla="*/ 4621113 h 6812607"/>
              <a:gd name="connsiteX19834" fmla="*/ 22324 w 6682383"/>
              <a:gd name="connsiteY19834" fmla="*/ 4624834 h 6812607"/>
              <a:gd name="connsiteX19835" fmla="*/ 11162 w 6682383"/>
              <a:gd name="connsiteY19835" fmla="*/ 4624834 h 6812607"/>
              <a:gd name="connsiteX19836" fmla="*/ 3721 w 6682383"/>
              <a:gd name="connsiteY19836" fmla="*/ 4624834 h 6812607"/>
              <a:gd name="connsiteX19837" fmla="*/ 3721 w 6682383"/>
              <a:gd name="connsiteY19837" fmla="*/ 4628554 h 6812607"/>
              <a:gd name="connsiteX19838" fmla="*/ 3721 w 6682383"/>
              <a:gd name="connsiteY19838" fmla="*/ 4635996 h 6812607"/>
              <a:gd name="connsiteX19839" fmla="*/ 0 w 6682383"/>
              <a:gd name="connsiteY19839" fmla="*/ 4639717 h 6812607"/>
              <a:gd name="connsiteX19840" fmla="*/ 0 w 6682383"/>
              <a:gd name="connsiteY19840" fmla="*/ 4624834 h 6812607"/>
              <a:gd name="connsiteX19841" fmla="*/ 14883 w 6682383"/>
              <a:gd name="connsiteY19841" fmla="*/ 4602510 h 6812607"/>
              <a:gd name="connsiteX19842" fmla="*/ 26045 w 6682383"/>
              <a:gd name="connsiteY19842" fmla="*/ 4598789 h 6812607"/>
              <a:gd name="connsiteX19843" fmla="*/ 33486 w 6682383"/>
              <a:gd name="connsiteY19843" fmla="*/ 4595068 h 6812607"/>
              <a:gd name="connsiteX19844" fmla="*/ 37207 w 6682383"/>
              <a:gd name="connsiteY19844" fmla="*/ 4587627 h 6812607"/>
              <a:gd name="connsiteX19845" fmla="*/ 40928 w 6682383"/>
              <a:gd name="connsiteY19845" fmla="*/ 4583906 h 6812607"/>
              <a:gd name="connsiteX19846" fmla="*/ 44649 w 6682383"/>
              <a:gd name="connsiteY19846" fmla="*/ 4572744 h 6812607"/>
              <a:gd name="connsiteX19847" fmla="*/ 48369 w 6682383"/>
              <a:gd name="connsiteY19847" fmla="*/ 4565303 h 6812607"/>
              <a:gd name="connsiteX19848" fmla="*/ 37207 w 6682383"/>
              <a:gd name="connsiteY19848" fmla="*/ 4565303 h 6812607"/>
              <a:gd name="connsiteX19849" fmla="*/ 29766 w 6682383"/>
              <a:gd name="connsiteY19849" fmla="*/ 4561582 h 6812607"/>
              <a:gd name="connsiteX19850" fmla="*/ 37207 w 6682383"/>
              <a:gd name="connsiteY19850" fmla="*/ 4550420 h 6812607"/>
              <a:gd name="connsiteX19851" fmla="*/ 40928 w 6682383"/>
              <a:gd name="connsiteY19851" fmla="*/ 4546699 h 6812607"/>
              <a:gd name="connsiteX19852" fmla="*/ 44649 w 6682383"/>
              <a:gd name="connsiteY19852" fmla="*/ 4542978 h 6812607"/>
              <a:gd name="connsiteX19853" fmla="*/ 52090 w 6682383"/>
              <a:gd name="connsiteY19853" fmla="*/ 4520654 h 6812607"/>
              <a:gd name="connsiteX19854" fmla="*/ 59531 w 6682383"/>
              <a:gd name="connsiteY19854" fmla="*/ 4502051 h 6812607"/>
              <a:gd name="connsiteX19855" fmla="*/ 44649 w 6682383"/>
              <a:gd name="connsiteY19855" fmla="*/ 4505771 h 6812607"/>
              <a:gd name="connsiteX19856" fmla="*/ 29766 w 6682383"/>
              <a:gd name="connsiteY19856" fmla="*/ 4505771 h 6812607"/>
              <a:gd name="connsiteX19857" fmla="*/ 66973 w 6682383"/>
              <a:gd name="connsiteY19857" fmla="*/ 4483447 h 6812607"/>
              <a:gd name="connsiteX19858" fmla="*/ 89297 w 6682383"/>
              <a:gd name="connsiteY19858" fmla="*/ 4468564 h 6812607"/>
              <a:gd name="connsiteX19859" fmla="*/ 89297 w 6682383"/>
              <a:gd name="connsiteY19859" fmla="*/ 4461123 h 6812607"/>
              <a:gd name="connsiteX19860" fmla="*/ 104180 w 6682383"/>
              <a:gd name="connsiteY19860" fmla="*/ 4468564 h 6812607"/>
              <a:gd name="connsiteX19861" fmla="*/ 115342 w 6682383"/>
              <a:gd name="connsiteY19861" fmla="*/ 4472285 h 6812607"/>
              <a:gd name="connsiteX19862" fmla="*/ 119063 w 6682383"/>
              <a:gd name="connsiteY19862" fmla="*/ 4476006 h 6812607"/>
              <a:gd name="connsiteX19863" fmla="*/ 133945 w 6682383"/>
              <a:gd name="connsiteY19863" fmla="*/ 4468564 h 6812607"/>
              <a:gd name="connsiteX19864" fmla="*/ 148828 w 6682383"/>
              <a:gd name="connsiteY19864" fmla="*/ 4453681 h 6812607"/>
              <a:gd name="connsiteX19865" fmla="*/ 156270 w 6682383"/>
              <a:gd name="connsiteY19865" fmla="*/ 4438799 h 6812607"/>
              <a:gd name="connsiteX19866" fmla="*/ 163711 w 6682383"/>
              <a:gd name="connsiteY19866" fmla="*/ 4423916 h 6812607"/>
              <a:gd name="connsiteX19867" fmla="*/ 159990 w 6682383"/>
              <a:gd name="connsiteY19867" fmla="*/ 4420195 h 6812607"/>
              <a:gd name="connsiteX19868" fmla="*/ 152549 w 6682383"/>
              <a:gd name="connsiteY19868" fmla="*/ 4416474 h 6812607"/>
              <a:gd name="connsiteX19869" fmla="*/ 148828 w 6682383"/>
              <a:gd name="connsiteY19869" fmla="*/ 4412754 h 6812607"/>
              <a:gd name="connsiteX19870" fmla="*/ 141387 w 6682383"/>
              <a:gd name="connsiteY19870" fmla="*/ 4409033 h 6812607"/>
              <a:gd name="connsiteX19871" fmla="*/ 137666 w 6682383"/>
              <a:gd name="connsiteY19871" fmla="*/ 4394150 h 6812607"/>
              <a:gd name="connsiteX19872" fmla="*/ 133945 w 6682383"/>
              <a:gd name="connsiteY19872" fmla="*/ 4386709 h 6812607"/>
              <a:gd name="connsiteX19873" fmla="*/ 133945 w 6682383"/>
              <a:gd name="connsiteY19873" fmla="*/ 4371826 h 6812607"/>
              <a:gd name="connsiteX19874" fmla="*/ 119063 w 6682383"/>
              <a:gd name="connsiteY19874" fmla="*/ 4364385 h 6812607"/>
              <a:gd name="connsiteX19875" fmla="*/ 119063 w 6682383"/>
              <a:gd name="connsiteY19875" fmla="*/ 4356943 h 6812607"/>
              <a:gd name="connsiteX19876" fmla="*/ 111621 w 6682383"/>
              <a:gd name="connsiteY19876" fmla="*/ 4364385 h 6812607"/>
              <a:gd name="connsiteX19877" fmla="*/ 96738 w 6682383"/>
              <a:gd name="connsiteY19877" fmla="*/ 4364385 h 6812607"/>
              <a:gd name="connsiteX19878" fmla="*/ 96738 w 6682383"/>
              <a:gd name="connsiteY19878" fmla="*/ 4356943 h 6812607"/>
              <a:gd name="connsiteX19879" fmla="*/ 96738 w 6682383"/>
              <a:gd name="connsiteY19879" fmla="*/ 4345781 h 6812607"/>
              <a:gd name="connsiteX19880" fmla="*/ 89297 w 6682383"/>
              <a:gd name="connsiteY19880" fmla="*/ 4334619 h 6812607"/>
              <a:gd name="connsiteX19881" fmla="*/ 93018 w 6682383"/>
              <a:gd name="connsiteY19881" fmla="*/ 4323457 h 6812607"/>
              <a:gd name="connsiteX19882" fmla="*/ 93018 w 6682383"/>
              <a:gd name="connsiteY19882" fmla="*/ 4319736 h 6812607"/>
              <a:gd name="connsiteX19883" fmla="*/ 93018 w 6682383"/>
              <a:gd name="connsiteY19883" fmla="*/ 4312295 h 6812607"/>
              <a:gd name="connsiteX19884" fmla="*/ 96738 w 6682383"/>
              <a:gd name="connsiteY19884" fmla="*/ 4297412 h 6812607"/>
              <a:gd name="connsiteX19885" fmla="*/ 126504 w 6682383"/>
              <a:gd name="connsiteY19885" fmla="*/ 4252763 h 6812607"/>
              <a:gd name="connsiteX19886" fmla="*/ 141387 w 6682383"/>
              <a:gd name="connsiteY19886" fmla="*/ 4237881 h 6812607"/>
              <a:gd name="connsiteX19887" fmla="*/ 148828 w 6682383"/>
              <a:gd name="connsiteY19887" fmla="*/ 4230439 h 6812607"/>
              <a:gd name="connsiteX19888" fmla="*/ 171152 w 6682383"/>
              <a:gd name="connsiteY19888" fmla="*/ 4208115 h 6812607"/>
              <a:gd name="connsiteX19889" fmla="*/ 182315 w 6682383"/>
              <a:gd name="connsiteY19889" fmla="*/ 4196953 h 6812607"/>
              <a:gd name="connsiteX19890" fmla="*/ 200918 w 6682383"/>
              <a:gd name="connsiteY19890" fmla="*/ 4185791 h 6812607"/>
              <a:gd name="connsiteX19891" fmla="*/ 223242 w 6682383"/>
              <a:gd name="connsiteY19891" fmla="*/ 4170908 h 6812607"/>
              <a:gd name="connsiteX19892" fmla="*/ 241846 w 6682383"/>
              <a:gd name="connsiteY19892" fmla="*/ 4163467 h 6812607"/>
              <a:gd name="connsiteX19893" fmla="*/ 253008 w 6682383"/>
              <a:gd name="connsiteY19893" fmla="*/ 4148584 h 6812607"/>
              <a:gd name="connsiteX19894" fmla="*/ 275332 w 6682383"/>
              <a:gd name="connsiteY19894" fmla="*/ 4141142 h 6812607"/>
              <a:gd name="connsiteX19895" fmla="*/ 275332 w 6682383"/>
              <a:gd name="connsiteY19895" fmla="*/ 4133701 h 6812607"/>
              <a:gd name="connsiteX19896" fmla="*/ 275332 w 6682383"/>
              <a:gd name="connsiteY19896" fmla="*/ 4126260 h 6812607"/>
              <a:gd name="connsiteX19897" fmla="*/ 297656 w 6682383"/>
              <a:gd name="connsiteY19897" fmla="*/ 4126260 h 6812607"/>
              <a:gd name="connsiteX19898" fmla="*/ 305098 w 6682383"/>
              <a:gd name="connsiteY19898" fmla="*/ 4126260 h 6812607"/>
              <a:gd name="connsiteX19899" fmla="*/ 305098 w 6682383"/>
              <a:gd name="connsiteY19899" fmla="*/ 4118818 h 6812607"/>
              <a:gd name="connsiteX19900" fmla="*/ 297656 w 6682383"/>
              <a:gd name="connsiteY19900" fmla="*/ 4096494 h 6812607"/>
              <a:gd name="connsiteX19901" fmla="*/ 297656 w 6682383"/>
              <a:gd name="connsiteY19901" fmla="*/ 4089053 h 6812607"/>
              <a:gd name="connsiteX19902" fmla="*/ 305098 w 6682383"/>
              <a:gd name="connsiteY19902" fmla="*/ 4081611 h 6812607"/>
              <a:gd name="connsiteX19903" fmla="*/ 312539 w 6682383"/>
              <a:gd name="connsiteY19903" fmla="*/ 4096494 h 6812607"/>
              <a:gd name="connsiteX19904" fmla="*/ 327422 w 6682383"/>
              <a:gd name="connsiteY19904" fmla="*/ 4096494 h 6812607"/>
              <a:gd name="connsiteX19905" fmla="*/ 327422 w 6682383"/>
              <a:gd name="connsiteY19905" fmla="*/ 4081611 h 6812607"/>
              <a:gd name="connsiteX19906" fmla="*/ 319981 w 6682383"/>
              <a:gd name="connsiteY19906" fmla="*/ 4074170 h 6812607"/>
              <a:gd name="connsiteX19907" fmla="*/ 319981 w 6682383"/>
              <a:gd name="connsiteY19907" fmla="*/ 4059287 h 6812607"/>
              <a:gd name="connsiteX19908" fmla="*/ 334863 w 6682383"/>
              <a:gd name="connsiteY19908" fmla="*/ 4066728 h 6812607"/>
              <a:gd name="connsiteX19909" fmla="*/ 349746 w 6682383"/>
              <a:gd name="connsiteY19909" fmla="*/ 4074170 h 6812607"/>
              <a:gd name="connsiteX19910" fmla="*/ 353467 w 6682383"/>
              <a:gd name="connsiteY19910" fmla="*/ 4066728 h 6812607"/>
              <a:gd name="connsiteX19911" fmla="*/ 357188 w 6682383"/>
              <a:gd name="connsiteY19911" fmla="*/ 4066728 h 6812607"/>
              <a:gd name="connsiteX19912" fmla="*/ 372070 w 6682383"/>
              <a:gd name="connsiteY19912" fmla="*/ 4051845 h 6812607"/>
              <a:gd name="connsiteX19913" fmla="*/ 379512 w 6682383"/>
              <a:gd name="connsiteY19913" fmla="*/ 4036963 h 6812607"/>
              <a:gd name="connsiteX19914" fmla="*/ 383233 w 6682383"/>
              <a:gd name="connsiteY19914" fmla="*/ 4025801 h 6812607"/>
              <a:gd name="connsiteX19915" fmla="*/ 364629 w 6682383"/>
              <a:gd name="connsiteY19915" fmla="*/ 4029521 h 6812607"/>
              <a:gd name="connsiteX19916" fmla="*/ 349746 w 6682383"/>
              <a:gd name="connsiteY19916" fmla="*/ 4029521 h 6812607"/>
              <a:gd name="connsiteX19917" fmla="*/ 334863 w 6682383"/>
              <a:gd name="connsiteY19917" fmla="*/ 4029521 h 6812607"/>
              <a:gd name="connsiteX19918" fmla="*/ 327422 w 6682383"/>
              <a:gd name="connsiteY19918" fmla="*/ 4014638 h 6812607"/>
              <a:gd name="connsiteX19919" fmla="*/ 327422 w 6682383"/>
              <a:gd name="connsiteY19919" fmla="*/ 3992314 h 6812607"/>
              <a:gd name="connsiteX19920" fmla="*/ 331143 w 6682383"/>
              <a:gd name="connsiteY19920" fmla="*/ 3973711 h 6812607"/>
              <a:gd name="connsiteX19921" fmla="*/ 334863 w 6682383"/>
              <a:gd name="connsiteY19921" fmla="*/ 3977431 h 6812607"/>
              <a:gd name="connsiteX19922" fmla="*/ 342305 w 6682383"/>
              <a:gd name="connsiteY19922" fmla="*/ 3977431 h 6812607"/>
              <a:gd name="connsiteX19923" fmla="*/ 342305 w 6682383"/>
              <a:gd name="connsiteY19923" fmla="*/ 3962549 h 6812607"/>
              <a:gd name="connsiteX19924" fmla="*/ 334863 w 6682383"/>
              <a:gd name="connsiteY19924" fmla="*/ 3962549 h 6812607"/>
              <a:gd name="connsiteX19925" fmla="*/ 334863 w 6682383"/>
              <a:gd name="connsiteY19925" fmla="*/ 3925342 h 6812607"/>
              <a:gd name="connsiteX19926" fmla="*/ 331143 w 6682383"/>
              <a:gd name="connsiteY19926" fmla="*/ 3895576 h 6812607"/>
              <a:gd name="connsiteX19927" fmla="*/ 312539 w 6682383"/>
              <a:gd name="connsiteY19927" fmla="*/ 3903017 h 6812607"/>
              <a:gd name="connsiteX19928" fmla="*/ 305098 w 6682383"/>
              <a:gd name="connsiteY19928" fmla="*/ 3903017 h 6812607"/>
              <a:gd name="connsiteX19929" fmla="*/ 319981 w 6682383"/>
              <a:gd name="connsiteY19929" fmla="*/ 3888135 h 6812607"/>
              <a:gd name="connsiteX19930" fmla="*/ 319981 w 6682383"/>
              <a:gd name="connsiteY19930" fmla="*/ 3873252 h 6812607"/>
              <a:gd name="connsiteX19931" fmla="*/ 312539 w 6682383"/>
              <a:gd name="connsiteY19931" fmla="*/ 3865810 h 6812607"/>
              <a:gd name="connsiteX19932" fmla="*/ 305098 w 6682383"/>
              <a:gd name="connsiteY19932" fmla="*/ 3836045 h 6812607"/>
              <a:gd name="connsiteX19933" fmla="*/ 312539 w 6682383"/>
              <a:gd name="connsiteY19933" fmla="*/ 3813720 h 6812607"/>
              <a:gd name="connsiteX19934" fmla="*/ 319981 w 6682383"/>
              <a:gd name="connsiteY19934" fmla="*/ 3798838 h 6812607"/>
              <a:gd name="connsiteX19935" fmla="*/ 312539 w 6682383"/>
              <a:gd name="connsiteY19935" fmla="*/ 3791396 h 6812607"/>
              <a:gd name="connsiteX19936" fmla="*/ 297656 w 6682383"/>
              <a:gd name="connsiteY19936" fmla="*/ 3798838 h 6812607"/>
              <a:gd name="connsiteX19937" fmla="*/ 282774 w 6682383"/>
              <a:gd name="connsiteY19937" fmla="*/ 3791396 h 6812607"/>
              <a:gd name="connsiteX19938" fmla="*/ 267891 w 6682383"/>
              <a:gd name="connsiteY19938" fmla="*/ 3776513 h 6812607"/>
              <a:gd name="connsiteX19939" fmla="*/ 267891 w 6682383"/>
              <a:gd name="connsiteY19939" fmla="*/ 3769072 h 6812607"/>
              <a:gd name="connsiteX19940" fmla="*/ 267891 w 6682383"/>
              <a:gd name="connsiteY19940" fmla="*/ 3765351 h 6812607"/>
              <a:gd name="connsiteX19941" fmla="*/ 260449 w 6682383"/>
              <a:gd name="connsiteY19941" fmla="*/ 3754189 h 6812607"/>
              <a:gd name="connsiteX19942" fmla="*/ 260449 w 6682383"/>
              <a:gd name="connsiteY19942" fmla="*/ 3739306 h 6812607"/>
              <a:gd name="connsiteX19943" fmla="*/ 253008 w 6682383"/>
              <a:gd name="connsiteY19943" fmla="*/ 3739306 h 6812607"/>
              <a:gd name="connsiteX19944" fmla="*/ 238125 w 6682383"/>
              <a:gd name="connsiteY19944" fmla="*/ 3750469 h 6812607"/>
              <a:gd name="connsiteX19945" fmla="*/ 208359 w 6682383"/>
              <a:gd name="connsiteY19945" fmla="*/ 3761631 h 6812607"/>
              <a:gd name="connsiteX19946" fmla="*/ 200918 w 6682383"/>
              <a:gd name="connsiteY19946" fmla="*/ 3754189 h 6812607"/>
              <a:gd name="connsiteX19947" fmla="*/ 215801 w 6682383"/>
              <a:gd name="connsiteY19947" fmla="*/ 3739306 h 6812607"/>
              <a:gd name="connsiteX19948" fmla="*/ 223242 w 6682383"/>
              <a:gd name="connsiteY19948" fmla="*/ 3724424 h 6812607"/>
              <a:gd name="connsiteX19949" fmla="*/ 215801 w 6682383"/>
              <a:gd name="connsiteY19949" fmla="*/ 3716982 h 6812607"/>
              <a:gd name="connsiteX19950" fmla="*/ 200918 w 6682383"/>
              <a:gd name="connsiteY19950" fmla="*/ 3709541 h 6812607"/>
              <a:gd name="connsiteX19951" fmla="*/ 171152 w 6682383"/>
              <a:gd name="connsiteY19951" fmla="*/ 3709541 h 6812607"/>
              <a:gd name="connsiteX19952" fmla="*/ 167432 w 6682383"/>
              <a:gd name="connsiteY19952" fmla="*/ 3702099 h 6812607"/>
              <a:gd name="connsiteX19953" fmla="*/ 163711 w 6682383"/>
              <a:gd name="connsiteY19953" fmla="*/ 3702099 h 6812607"/>
              <a:gd name="connsiteX19954" fmla="*/ 171152 w 6682383"/>
              <a:gd name="connsiteY19954" fmla="*/ 3687217 h 6812607"/>
              <a:gd name="connsiteX19955" fmla="*/ 186035 w 6682383"/>
              <a:gd name="connsiteY19955" fmla="*/ 3664892 h 6812607"/>
              <a:gd name="connsiteX19956" fmla="*/ 174873 w 6682383"/>
              <a:gd name="connsiteY19956" fmla="*/ 3650010 h 6812607"/>
              <a:gd name="connsiteX19957" fmla="*/ 163711 w 6682383"/>
              <a:gd name="connsiteY19957" fmla="*/ 3650010 h 6812607"/>
              <a:gd name="connsiteX19958" fmla="*/ 163711 w 6682383"/>
              <a:gd name="connsiteY19958" fmla="*/ 3638847 h 6812607"/>
              <a:gd name="connsiteX19959" fmla="*/ 163711 w 6682383"/>
              <a:gd name="connsiteY19959" fmla="*/ 3627685 h 6812607"/>
              <a:gd name="connsiteX19960" fmla="*/ 148828 w 6682383"/>
              <a:gd name="connsiteY19960" fmla="*/ 3612803 h 6812607"/>
              <a:gd name="connsiteX19961" fmla="*/ 141387 w 6682383"/>
              <a:gd name="connsiteY19961" fmla="*/ 3612803 h 6812607"/>
              <a:gd name="connsiteX19962" fmla="*/ 126504 w 6682383"/>
              <a:gd name="connsiteY19962" fmla="*/ 3620244 h 6812607"/>
              <a:gd name="connsiteX19963" fmla="*/ 119063 w 6682383"/>
              <a:gd name="connsiteY19963" fmla="*/ 3620244 h 6812607"/>
              <a:gd name="connsiteX19964" fmla="*/ 119063 w 6682383"/>
              <a:gd name="connsiteY19964" fmla="*/ 3627685 h 6812607"/>
              <a:gd name="connsiteX19965" fmla="*/ 111621 w 6682383"/>
              <a:gd name="connsiteY19965" fmla="*/ 3620244 h 6812607"/>
              <a:gd name="connsiteX19966" fmla="*/ 115342 w 6682383"/>
              <a:gd name="connsiteY19966" fmla="*/ 3605361 h 6812607"/>
              <a:gd name="connsiteX19967" fmla="*/ 126504 w 6682383"/>
              <a:gd name="connsiteY19967" fmla="*/ 3597920 h 6812607"/>
              <a:gd name="connsiteX19968" fmla="*/ 137666 w 6682383"/>
              <a:gd name="connsiteY19968" fmla="*/ 3594199 h 6812607"/>
              <a:gd name="connsiteX19969" fmla="*/ 141387 w 6682383"/>
              <a:gd name="connsiteY19969" fmla="*/ 3590478 h 6812607"/>
              <a:gd name="connsiteX19970" fmla="*/ 148828 w 6682383"/>
              <a:gd name="connsiteY19970" fmla="*/ 3586758 h 6812607"/>
              <a:gd name="connsiteX19971" fmla="*/ 152549 w 6682383"/>
              <a:gd name="connsiteY19971" fmla="*/ 3583037 h 6812607"/>
              <a:gd name="connsiteX19972" fmla="*/ 152549 w 6682383"/>
              <a:gd name="connsiteY19972" fmla="*/ 3575595 h 6812607"/>
              <a:gd name="connsiteX19973" fmla="*/ 159990 w 6682383"/>
              <a:gd name="connsiteY19973" fmla="*/ 3568154 h 6812607"/>
              <a:gd name="connsiteX19974" fmla="*/ 159990 w 6682383"/>
              <a:gd name="connsiteY19974" fmla="*/ 3560713 h 6812607"/>
              <a:gd name="connsiteX19975" fmla="*/ 148828 w 6682383"/>
              <a:gd name="connsiteY19975" fmla="*/ 3564433 h 6812607"/>
              <a:gd name="connsiteX19976" fmla="*/ 141387 w 6682383"/>
              <a:gd name="connsiteY19976" fmla="*/ 3560713 h 6812607"/>
              <a:gd name="connsiteX19977" fmla="*/ 148828 w 6682383"/>
              <a:gd name="connsiteY19977" fmla="*/ 3549551 h 6812607"/>
              <a:gd name="connsiteX19978" fmla="*/ 156270 w 6682383"/>
              <a:gd name="connsiteY19978" fmla="*/ 3538388 h 6812607"/>
              <a:gd name="connsiteX19979" fmla="*/ 163711 w 6682383"/>
              <a:gd name="connsiteY19979" fmla="*/ 3516064 h 6812607"/>
              <a:gd name="connsiteX19980" fmla="*/ 167432 w 6682383"/>
              <a:gd name="connsiteY19980" fmla="*/ 3497461 h 6812607"/>
              <a:gd name="connsiteX19981" fmla="*/ 148828 w 6682383"/>
              <a:gd name="connsiteY19981" fmla="*/ 3501181 h 6812607"/>
              <a:gd name="connsiteX19982" fmla="*/ 141387 w 6682383"/>
              <a:gd name="connsiteY19982" fmla="*/ 3501181 h 6812607"/>
              <a:gd name="connsiteX19983" fmla="*/ 148828 w 6682383"/>
              <a:gd name="connsiteY19983" fmla="*/ 3493740 h 6812607"/>
              <a:gd name="connsiteX19984" fmla="*/ 163711 w 6682383"/>
              <a:gd name="connsiteY19984" fmla="*/ 3486299 h 6812607"/>
              <a:gd name="connsiteX19985" fmla="*/ 182315 w 6682383"/>
              <a:gd name="connsiteY19985" fmla="*/ 3478857 h 6812607"/>
              <a:gd name="connsiteX19986" fmla="*/ 197197 w 6682383"/>
              <a:gd name="connsiteY19986" fmla="*/ 3467695 h 6812607"/>
              <a:gd name="connsiteX19987" fmla="*/ 208359 w 6682383"/>
              <a:gd name="connsiteY19987" fmla="*/ 3463974 h 6812607"/>
              <a:gd name="connsiteX19988" fmla="*/ 215801 w 6682383"/>
              <a:gd name="connsiteY19988" fmla="*/ 3463974 h 6812607"/>
              <a:gd name="connsiteX19989" fmla="*/ 223242 w 6682383"/>
              <a:gd name="connsiteY19989" fmla="*/ 3463974 h 6812607"/>
              <a:gd name="connsiteX19990" fmla="*/ 230684 w 6682383"/>
              <a:gd name="connsiteY19990" fmla="*/ 3463974 h 6812607"/>
              <a:gd name="connsiteX19991" fmla="*/ 238125 w 6682383"/>
              <a:gd name="connsiteY19991" fmla="*/ 3471416 h 6812607"/>
              <a:gd name="connsiteX19992" fmla="*/ 245567 w 6682383"/>
              <a:gd name="connsiteY19992" fmla="*/ 3463974 h 6812607"/>
              <a:gd name="connsiteX19993" fmla="*/ 260449 w 6682383"/>
              <a:gd name="connsiteY19993" fmla="*/ 3449092 h 6812607"/>
              <a:gd name="connsiteX19994" fmla="*/ 260449 w 6682383"/>
              <a:gd name="connsiteY19994" fmla="*/ 3441650 h 6812607"/>
              <a:gd name="connsiteX19995" fmla="*/ 267891 w 6682383"/>
              <a:gd name="connsiteY19995" fmla="*/ 3441650 h 6812607"/>
              <a:gd name="connsiteX19996" fmla="*/ 275332 w 6682383"/>
              <a:gd name="connsiteY19996" fmla="*/ 3434209 h 6812607"/>
              <a:gd name="connsiteX19997" fmla="*/ 275332 w 6682383"/>
              <a:gd name="connsiteY19997" fmla="*/ 3419326 h 6812607"/>
              <a:gd name="connsiteX19998" fmla="*/ 260449 w 6682383"/>
              <a:gd name="connsiteY19998" fmla="*/ 3419326 h 6812607"/>
              <a:gd name="connsiteX19999" fmla="*/ 260449 w 6682383"/>
              <a:gd name="connsiteY19999" fmla="*/ 3404443 h 6812607"/>
              <a:gd name="connsiteX20000" fmla="*/ 253008 w 6682383"/>
              <a:gd name="connsiteY20000" fmla="*/ 3397002 h 6812607"/>
              <a:gd name="connsiteX20001" fmla="*/ 245567 w 6682383"/>
              <a:gd name="connsiteY20001" fmla="*/ 3393281 h 6812607"/>
              <a:gd name="connsiteX20002" fmla="*/ 245567 w 6682383"/>
              <a:gd name="connsiteY20002" fmla="*/ 3382119 h 6812607"/>
              <a:gd name="connsiteX20003" fmla="*/ 238125 w 6682383"/>
              <a:gd name="connsiteY20003" fmla="*/ 3367236 h 6812607"/>
              <a:gd name="connsiteX20004" fmla="*/ 223242 w 6682383"/>
              <a:gd name="connsiteY20004" fmla="*/ 3359795 h 6812607"/>
              <a:gd name="connsiteX20005" fmla="*/ 208359 w 6682383"/>
              <a:gd name="connsiteY20005" fmla="*/ 3367236 h 6812607"/>
              <a:gd name="connsiteX20006" fmla="*/ 208359 w 6682383"/>
              <a:gd name="connsiteY20006" fmla="*/ 3359795 h 6812607"/>
              <a:gd name="connsiteX20007" fmla="*/ 215801 w 6682383"/>
              <a:gd name="connsiteY20007" fmla="*/ 3352353 h 6812607"/>
              <a:gd name="connsiteX20008" fmla="*/ 215801 w 6682383"/>
              <a:gd name="connsiteY20008" fmla="*/ 3344912 h 6812607"/>
              <a:gd name="connsiteX20009" fmla="*/ 208359 w 6682383"/>
              <a:gd name="connsiteY20009" fmla="*/ 3344912 h 6812607"/>
              <a:gd name="connsiteX20010" fmla="*/ 208359 w 6682383"/>
              <a:gd name="connsiteY20010" fmla="*/ 3315146 h 6812607"/>
              <a:gd name="connsiteX20011" fmla="*/ 208359 w 6682383"/>
              <a:gd name="connsiteY20011" fmla="*/ 3292822 h 6812607"/>
              <a:gd name="connsiteX20012" fmla="*/ 208359 w 6682383"/>
              <a:gd name="connsiteY20012" fmla="*/ 3285381 h 6812607"/>
              <a:gd name="connsiteX20013" fmla="*/ 215801 w 6682383"/>
              <a:gd name="connsiteY20013" fmla="*/ 3270498 h 6812607"/>
              <a:gd name="connsiteX20014" fmla="*/ 230684 w 6682383"/>
              <a:gd name="connsiteY20014" fmla="*/ 3248174 h 6812607"/>
              <a:gd name="connsiteX20015" fmla="*/ 245567 w 6682383"/>
              <a:gd name="connsiteY20015" fmla="*/ 3240732 h 6812607"/>
              <a:gd name="connsiteX20016" fmla="*/ 260449 w 6682383"/>
              <a:gd name="connsiteY20016" fmla="*/ 3225849 h 6812607"/>
              <a:gd name="connsiteX20017" fmla="*/ 275332 w 6682383"/>
              <a:gd name="connsiteY20017" fmla="*/ 3218408 h 6812607"/>
              <a:gd name="connsiteX20018" fmla="*/ 282774 w 6682383"/>
              <a:gd name="connsiteY20018" fmla="*/ 3203525 h 6812607"/>
              <a:gd name="connsiteX20019" fmla="*/ 297656 w 6682383"/>
              <a:gd name="connsiteY20019" fmla="*/ 3196084 h 6812607"/>
              <a:gd name="connsiteX20020" fmla="*/ 312539 w 6682383"/>
              <a:gd name="connsiteY20020" fmla="*/ 3173760 h 6812607"/>
              <a:gd name="connsiteX20021" fmla="*/ 319981 w 6682383"/>
              <a:gd name="connsiteY20021" fmla="*/ 3158877 h 6812607"/>
              <a:gd name="connsiteX20022" fmla="*/ 319981 w 6682383"/>
              <a:gd name="connsiteY20022" fmla="*/ 3173760 h 6812607"/>
              <a:gd name="connsiteX20023" fmla="*/ 319981 w 6682383"/>
              <a:gd name="connsiteY20023" fmla="*/ 3181201 h 6812607"/>
              <a:gd name="connsiteX20024" fmla="*/ 327422 w 6682383"/>
              <a:gd name="connsiteY20024" fmla="*/ 3173760 h 6812607"/>
              <a:gd name="connsiteX20025" fmla="*/ 334863 w 6682383"/>
              <a:gd name="connsiteY20025" fmla="*/ 3170039 h 6812607"/>
              <a:gd name="connsiteX20026" fmla="*/ 334863 w 6682383"/>
              <a:gd name="connsiteY20026" fmla="*/ 3166318 h 6812607"/>
              <a:gd name="connsiteX20027" fmla="*/ 357188 w 6682383"/>
              <a:gd name="connsiteY20027" fmla="*/ 3151435 h 6812607"/>
              <a:gd name="connsiteX20028" fmla="*/ 394395 w 6682383"/>
              <a:gd name="connsiteY20028" fmla="*/ 3121670 h 6812607"/>
              <a:gd name="connsiteX20029" fmla="*/ 401836 w 6682383"/>
              <a:gd name="connsiteY20029" fmla="*/ 3121670 h 6812607"/>
              <a:gd name="connsiteX20030" fmla="*/ 412998 w 6682383"/>
              <a:gd name="connsiteY20030" fmla="*/ 3117949 h 6812607"/>
              <a:gd name="connsiteX20031" fmla="*/ 416719 w 6682383"/>
              <a:gd name="connsiteY20031" fmla="*/ 3117949 h 6812607"/>
              <a:gd name="connsiteX20032" fmla="*/ 420440 w 6682383"/>
              <a:gd name="connsiteY20032" fmla="*/ 3117949 h 6812607"/>
              <a:gd name="connsiteX20033" fmla="*/ 420440 w 6682383"/>
              <a:gd name="connsiteY20033" fmla="*/ 3114228 h 6812607"/>
              <a:gd name="connsiteX20034" fmla="*/ 420440 w 6682383"/>
              <a:gd name="connsiteY20034" fmla="*/ 3110508 h 6812607"/>
              <a:gd name="connsiteX20035" fmla="*/ 416719 w 6682383"/>
              <a:gd name="connsiteY20035" fmla="*/ 3095625 h 6812607"/>
              <a:gd name="connsiteX20036" fmla="*/ 409277 w 6682383"/>
              <a:gd name="connsiteY20036" fmla="*/ 3077021 h 6812607"/>
              <a:gd name="connsiteX20037" fmla="*/ 416719 w 6682383"/>
              <a:gd name="connsiteY20037" fmla="*/ 3077021 h 6812607"/>
              <a:gd name="connsiteX20038" fmla="*/ 424160 w 6682383"/>
              <a:gd name="connsiteY20038" fmla="*/ 3091905 h 6812607"/>
              <a:gd name="connsiteX20039" fmla="*/ 439043 w 6682383"/>
              <a:gd name="connsiteY20039" fmla="*/ 3091905 h 6812607"/>
              <a:gd name="connsiteX20040" fmla="*/ 446485 w 6682383"/>
              <a:gd name="connsiteY20040" fmla="*/ 3080742 h 6812607"/>
              <a:gd name="connsiteX20041" fmla="*/ 442764 w 6682383"/>
              <a:gd name="connsiteY20041" fmla="*/ 3073301 h 6812607"/>
              <a:gd name="connsiteX20042" fmla="*/ 439043 w 6682383"/>
              <a:gd name="connsiteY20042" fmla="*/ 3069580 h 6812607"/>
              <a:gd name="connsiteX20043" fmla="*/ 431602 w 6682383"/>
              <a:gd name="connsiteY20043" fmla="*/ 3069580 h 6812607"/>
              <a:gd name="connsiteX20044" fmla="*/ 439043 w 6682383"/>
              <a:gd name="connsiteY20044" fmla="*/ 3054697 h 6812607"/>
              <a:gd name="connsiteX20045" fmla="*/ 439043 w 6682383"/>
              <a:gd name="connsiteY20045" fmla="*/ 3062138 h 6812607"/>
              <a:gd name="connsiteX20046" fmla="*/ 446485 w 6682383"/>
              <a:gd name="connsiteY20046" fmla="*/ 3062138 h 6812607"/>
              <a:gd name="connsiteX20047" fmla="*/ 453926 w 6682383"/>
              <a:gd name="connsiteY20047" fmla="*/ 3069580 h 6812607"/>
              <a:gd name="connsiteX20048" fmla="*/ 461367 w 6682383"/>
              <a:gd name="connsiteY20048" fmla="*/ 3069580 h 6812607"/>
              <a:gd name="connsiteX20049" fmla="*/ 468809 w 6682383"/>
              <a:gd name="connsiteY20049" fmla="*/ 3062138 h 6812607"/>
              <a:gd name="connsiteX20050" fmla="*/ 483692 w 6682383"/>
              <a:gd name="connsiteY20050" fmla="*/ 3039814 h 6812607"/>
              <a:gd name="connsiteX20051" fmla="*/ 491133 w 6682383"/>
              <a:gd name="connsiteY20051" fmla="*/ 3034234 h 6812607"/>
              <a:gd name="connsiteX20052" fmla="*/ 491133 w 6682383"/>
              <a:gd name="connsiteY20052" fmla="*/ 3037954 h 6812607"/>
              <a:gd name="connsiteX20053" fmla="*/ 491133 w 6682383"/>
              <a:gd name="connsiteY20053" fmla="*/ 3039814 h 6812607"/>
              <a:gd name="connsiteX20054" fmla="*/ 498574 w 6682383"/>
              <a:gd name="connsiteY20054" fmla="*/ 3039814 h 6812607"/>
              <a:gd name="connsiteX20055" fmla="*/ 506016 w 6682383"/>
              <a:gd name="connsiteY20055" fmla="*/ 3032373 h 6812607"/>
              <a:gd name="connsiteX20056" fmla="*/ 498574 w 6682383"/>
              <a:gd name="connsiteY20056" fmla="*/ 3032373 h 6812607"/>
              <a:gd name="connsiteX20057" fmla="*/ 513457 w 6682383"/>
              <a:gd name="connsiteY20057" fmla="*/ 3024931 h 6812607"/>
              <a:gd name="connsiteX20058" fmla="*/ 517178 w 6682383"/>
              <a:gd name="connsiteY20058" fmla="*/ 3021211 h 6812607"/>
              <a:gd name="connsiteX20059" fmla="*/ 520898 w 6682383"/>
              <a:gd name="connsiteY20059" fmla="*/ 3017490 h 6812607"/>
              <a:gd name="connsiteX20060" fmla="*/ 535781 w 6682383"/>
              <a:gd name="connsiteY20060" fmla="*/ 3017490 h 6812607"/>
              <a:gd name="connsiteX20061" fmla="*/ 535781 w 6682383"/>
              <a:gd name="connsiteY20061" fmla="*/ 3024931 h 6812607"/>
              <a:gd name="connsiteX20062" fmla="*/ 528340 w 6682383"/>
              <a:gd name="connsiteY20062" fmla="*/ 3028652 h 6812607"/>
              <a:gd name="connsiteX20063" fmla="*/ 528340 w 6682383"/>
              <a:gd name="connsiteY20063" fmla="*/ 3032373 h 6812607"/>
              <a:gd name="connsiteX20064" fmla="*/ 528340 w 6682383"/>
              <a:gd name="connsiteY20064" fmla="*/ 3047256 h 6812607"/>
              <a:gd name="connsiteX20065" fmla="*/ 535781 w 6682383"/>
              <a:gd name="connsiteY20065" fmla="*/ 3054697 h 6812607"/>
              <a:gd name="connsiteX20066" fmla="*/ 543223 w 6682383"/>
              <a:gd name="connsiteY20066" fmla="*/ 3054697 h 6812607"/>
              <a:gd name="connsiteX20067" fmla="*/ 543223 w 6682383"/>
              <a:gd name="connsiteY20067" fmla="*/ 3047256 h 6812607"/>
              <a:gd name="connsiteX20068" fmla="*/ 550664 w 6682383"/>
              <a:gd name="connsiteY20068" fmla="*/ 3039814 h 6812607"/>
              <a:gd name="connsiteX20069" fmla="*/ 558106 w 6682383"/>
              <a:gd name="connsiteY20069" fmla="*/ 3032373 h 6812607"/>
              <a:gd name="connsiteX20070" fmla="*/ 558106 w 6682383"/>
              <a:gd name="connsiteY20070" fmla="*/ 3017490 h 6812607"/>
              <a:gd name="connsiteX20071" fmla="*/ 550664 w 6682383"/>
              <a:gd name="connsiteY20071" fmla="*/ 3024931 h 6812607"/>
              <a:gd name="connsiteX20072" fmla="*/ 550664 w 6682383"/>
              <a:gd name="connsiteY20072" fmla="*/ 3017490 h 6812607"/>
              <a:gd name="connsiteX20073" fmla="*/ 543223 w 6682383"/>
              <a:gd name="connsiteY20073" fmla="*/ 3010049 h 6812607"/>
              <a:gd name="connsiteX20074" fmla="*/ 550664 w 6682383"/>
              <a:gd name="connsiteY20074" fmla="*/ 2995166 h 6812607"/>
              <a:gd name="connsiteX20075" fmla="*/ 558106 w 6682383"/>
              <a:gd name="connsiteY20075" fmla="*/ 2980283 h 6812607"/>
              <a:gd name="connsiteX20076" fmla="*/ 558106 w 6682383"/>
              <a:gd name="connsiteY20076" fmla="*/ 2972842 h 6812607"/>
              <a:gd name="connsiteX20077" fmla="*/ 558106 w 6682383"/>
              <a:gd name="connsiteY20077" fmla="*/ 2965400 h 6812607"/>
              <a:gd name="connsiteX20078" fmla="*/ 565547 w 6682383"/>
              <a:gd name="connsiteY20078" fmla="*/ 2965400 h 6812607"/>
              <a:gd name="connsiteX20079" fmla="*/ 565547 w 6682383"/>
              <a:gd name="connsiteY20079" fmla="*/ 2972842 h 6812607"/>
              <a:gd name="connsiteX20080" fmla="*/ 587871 w 6682383"/>
              <a:gd name="connsiteY20080" fmla="*/ 2965400 h 6812607"/>
              <a:gd name="connsiteX20081" fmla="*/ 602754 w 6682383"/>
              <a:gd name="connsiteY20081" fmla="*/ 2950517 h 6812607"/>
              <a:gd name="connsiteX20082" fmla="*/ 602754 w 6682383"/>
              <a:gd name="connsiteY20082" fmla="*/ 2957959 h 6812607"/>
              <a:gd name="connsiteX20083" fmla="*/ 602754 w 6682383"/>
              <a:gd name="connsiteY20083" fmla="*/ 2965400 h 6812607"/>
              <a:gd name="connsiteX20084" fmla="*/ 602754 w 6682383"/>
              <a:gd name="connsiteY20084" fmla="*/ 2972842 h 6812607"/>
              <a:gd name="connsiteX20085" fmla="*/ 610195 w 6682383"/>
              <a:gd name="connsiteY20085" fmla="*/ 2980283 h 6812607"/>
              <a:gd name="connsiteX20086" fmla="*/ 610195 w 6682383"/>
              <a:gd name="connsiteY20086" fmla="*/ 2987724 h 6812607"/>
              <a:gd name="connsiteX20087" fmla="*/ 617637 w 6682383"/>
              <a:gd name="connsiteY20087" fmla="*/ 2980283 h 6812607"/>
              <a:gd name="connsiteX20088" fmla="*/ 625078 w 6682383"/>
              <a:gd name="connsiteY20088" fmla="*/ 2980283 h 6812607"/>
              <a:gd name="connsiteX20089" fmla="*/ 632520 w 6682383"/>
              <a:gd name="connsiteY20089" fmla="*/ 2980283 h 6812607"/>
              <a:gd name="connsiteX20090" fmla="*/ 625078 w 6682383"/>
              <a:gd name="connsiteY20090" fmla="*/ 2972842 h 6812607"/>
              <a:gd name="connsiteX20091" fmla="*/ 617637 w 6682383"/>
              <a:gd name="connsiteY20091" fmla="*/ 2957959 h 6812607"/>
              <a:gd name="connsiteX20092" fmla="*/ 625078 w 6682383"/>
              <a:gd name="connsiteY20092" fmla="*/ 2950517 h 6812607"/>
              <a:gd name="connsiteX20093" fmla="*/ 610195 w 6682383"/>
              <a:gd name="connsiteY20093" fmla="*/ 2950517 h 6812607"/>
              <a:gd name="connsiteX20094" fmla="*/ 602754 w 6682383"/>
              <a:gd name="connsiteY20094" fmla="*/ 2943076 h 6812607"/>
              <a:gd name="connsiteX20095" fmla="*/ 610195 w 6682383"/>
              <a:gd name="connsiteY20095" fmla="*/ 2935635 h 6812607"/>
              <a:gd name="connsiteX20096" fmla="*/ 625078 w 6682383"/>
              <a:gd name="connsiteY20096" fmla="*/ 2928193 h 6812607"/>
              <a:gd name="connsiteX20097" fmla="*/ 632520 w 6682383"/>
              <a:gd name="connsiteY20097" fmla="*/ 2913310 h 6812607"/>
              <a:gd name="connsiteX20098" fmla="*/ 632520 w 6682383"/>
              <a:gd name="connsiteY20098" fmla="*/ 2920752 h 6812607"/>
              <a:gd name="connsiteX20099" fmla="*/ 632520 w 6682383"/>
              <a:gd name="connsiteY20099" fmla="*/ 2928193 h 6812607"/>
              <a:gd name="connsiteX20100" fmla="*/ 639961 w 6682383"/>
              <a:gd name="connsiteY20100" fmla="*/ 2928193 h 6812607"/>
              <a:gd name="connsiteX20101" fmla="*/ 651123 w 6682383"/>
              <a:gd name="connsiteY20101" fmla="*/ 2909590 h 6812607"/>
              <a:gd name="connsiteX20102" fmla="*/ 639961 w 6682383"/>
              <a:gd name="connsiteY20102" fmla="*/ 2905869 h 6812607"/>
              <a:gd name="connsiteX20103" fmla="*/ 617637 w 6682383"/>
              <a:gd name="connsiteY20103" fmla="*/ 2913310 h 6812607"/>
              <a:gd name="connsiteX20104" fmla="*/ 610195 w 6682383"/>
              <a:gd name="connsiteY20104" fmla="*/ 2920752 h 6812607"/>
              <a:gd name="connsiteX20105" fmla="*/ 606475 w 6682383"/>
              <a:gd name="connsiteY20105" fmla="*/ 2924472 h 6812607"/>
              <a:gd name="connsiteX20106" fmla="*/ 602754 w 6682383"/>
              <a:gd name="connsiteY20106" fmla="*/ 2920752 h 6812607"/>
              <a:gd name="connsiteX20107" fmla="*/ 610195 w 6682383"/>
              <a:gd name="connsiteY20107" fmla="*/ 2913310 h 6812607"/>
              <a:gd name="connsiteX20108" fmla="*/ 610195 w 6682383"/>
              <a:gd name="connsiteY20108" fmla="*/ 2905869 h 6812607"/>
              <a:gd name="connsiteX20109" fmla="*/ 625078 w 6682383"/>
              <a:gd name="connsiteY20109" fmla="*/ 2898428 h 6812607"/>
              <a:gd name="connsiteX20110" fmla="*/ 639961 w 6682383"/>
              <a:gd name="connsiteY20110" fmla="*/ 2894707 h 6812607"/>
              <a:gd name="connsiteX20111" fmla="*/ 647402 w 6682383"/>
              <a:gd name="connsiteY20111" fmla="*/ 2898428 h 6812607"/>
              <a:gd name="connsiteX20112" fmla="*/ 662285 w 6682383"/>
              <a:gd name="connsiteY20112" fmla="*/ 2902148 h 6812607"/>
              <a:gd name="connsiteX20113" fmla="*/ 669727 w 6682383"/>
              <a:gd name="connsiteY20113" fmla="*/ 2898428 h 6812607"/>
              <a:gd name="connsiteX20114" fmla="*/ 669727 w 6682383"/>
              <a:gd name="connsiteY20114" fmla="*/ 2868662 h 6812607"/>
              <a:gd name="connsiteX20115" fmla="*/ 669727 w 6682383"/>
              <a:gd name="connsiteY20115" fmla="*/ 2861220 h 6812607"/>
              <a:gd name="connsiteX20116" fmla="*/ 677168 w 6682383"/>
              <a:gd name="connsiteY20116" fmla="*/ 2861220 h 6812607"/>
              <a:gd name="connsiteX20117" fmla="*/ 684610 w 6682383"/>
              <a:gd name="connsiteY20117" fmla="*/ 2861220 h 6812607"/>
              <a:gd name="connsiteX20118" fmla="*/ 680889 w 6682383"/>
              <a:gd name="connsiteY20118" fmla="*/ 2850058 h 6812607"/>
              <a:gd name="connsiteX20119" fmla="*/ 684610 w 6682383"/>
              <a:gd name="connsiteY20119" fmla="*/ 2835176 h 6812607"/>
              <a:gd name="connsiteX20120" fmla="*/ 699492 w 6682383"/>
              <a:gd name="connsiteY20120" fmla="*/ 2824013 h 6812607"/>
              <a:gd name="connsiteX20121" fmla="*/ 706934 w 6682383"/>
              <a:gd name="connsiteY20121" fmla="*/ 2816572 h 6812607"/>
              <a:gd name="connsiteX20122" fmla="*/ 718096 w 6682383"/>
              <a:gd name="connsiteY20122" fmla="*/ 2801689 h 6812607"/>
              <a:gd name="connsiteX20123" fmla="*/ 714375 w 6682383"/>
              <a:gd name="connsiteY20123" fmla="*/ 2794248 h 6812607"/>
              <a:gd name="connsiteX20124" fmla="*/ 714375 w 6682383"/>
              <a:gd name="connsiteY20124" fmla="*/ 2779366 h 6812607"/>
              <a:gd name="connsiteX20125" fmla="*/ 729258 w 6682383"/>
              <a:gd name="connsiteY20125" fmla="*/ 2779366 h 6812607"/>
              <a:gd name="connsiteX20126" fmla="*/ 736699 w 6682383"/>
              <a:gd name="connsiteY20126" fmla="*/ 2757041 h 6812607"/>
              <a:gd name="connsiteX20127" fmla="*/ 744141 w 6682383"/>
              <a:gd name="connsiteY20127" fmla="*/ 2742158 h 6812607"/>
              <a:gd name="connsiteX20128" fmla="*/ 744141 w 6682383"/>
              <a:gd name="connsiteY20128" fmla="*/ 2749599 h 6812607"/>
              <a:gd name="connsiteX20129" fmla="*/ 744141 w 6682383"/>
              <a:gd name="connsiteY20129" fmla="*/ 2757041 h 6812607"/>
              <a:gd name="connsiteX20130" fmla="*/ 744141 w 6682383"/>
              <a:gd name="connsiteY20130" fmla="*/ 2764482 h 6812607"/>
              <a:gd name="connsiteX20131" fmla="*/ 747861 w 6682383"/>
              <a:gd name="connsiteY20131" fmla="*/ 2775644 h 6812607"/>
              <a:gd name="connsiteX20132" fmla="*/ 759024 w 6682383"/>
              <a:gd name="connsiteY20132" fmla="*/ 2771924 h 6812607"/>
              <a:gd name="connsiteX20133" fmla="*/ 766465 w 6682383"/>
              <a:gd name="connsiteY20133" fmla="*/ 2771924 h 6812607"/>
              <a:gd name="connsiteX20134" fmla="*/ 766465 w 6682383"/>
              <a:gd name="connsiteY20134" fmla="*/ 2779366 h 6812607"/>
              <a:gd name="connsiteX20135" fmla="*/ 759024 w 6682383"/>
              <a:gd name="connsiteY20135" fmla="*/ 2786807 h 6812607"/>
              <a:gd name="connsiteX20136" fmla="*/ 747861 w 6682383"/>
              <a:gd name="connsiteY20136" fmla="*/ 2801689 h 6812607"/>
              <a:gd name="connsiteX20137" fmla="*/ 744141 w 6682383"/>
              <a:gd name="connsiteY20137" fmla="*/ 2816572 h 6812607"/>
              <a:gd name="connsiteX20138" fmla="*/ 736699 w 6682383"/>
              <a:gd name="connsiteY20138" fmla="*/ 2816572 h 6812607"/>
              <a:gd name="connsiteX20139" fmla="*/ 728328 w 6682383"/>
              <a:gd name="connsiteY20139" fmla="*/ 2820293 h 6812607"/>
              <a:gd name="connsiteX20140" fmla="*/ 727770 w 6682383"/>
              <a:gd name="connsiteY20140" fmla="*/ 2821037 h 6812607"/>
              <a:gd name="connsiteX20141" fmla="*/ 729258 w 6682383"/>
              <a:gd name="connsiteY20141" fmla="*/ 2816572 h 6812607"/>
              <a:gd name="connsiteX20142" fmla="*/ 725537 w 6682383"/>
              <a:gd name="connsiteY20142" fmla="*/ 2809131 h 6812607"/>
              <a:gd name="connsiteX20143" fmla="*/ 714375 w 6682383"/>
              <a:gd name="connsiteY20143" fmla="*/ 2809131 h 6812607"/>
              <a:gd name="connsiteX20144" fmla="*/ 721816 w 6682383"/>
              <a:gd name="connsiteY20144" fmla="*/ 2824013 h 6812607"/>
              <a:gd name="connsiteX20145" fmla="*/ 726777 w 6682383"/>
              <a:gd name="connsiteY20145" fmla="*/ 2822360 h 6812607"/>
              <a:gd name="connsiteX20146" fmla="*/ 725537 w 6682383"/>
              <a:gd name="connsiteY20146" fmla="*/ 2824013 h 6812607"/>
              <a:gd name="connsiteX20147" fmla="*/ 736699 w 6682383"/>
              <a:gd name="connsiteY20147" fmla="*/ 2831455 h 6812607"/>
              <a:gd name="connsiteX20148" fmla="*/ 744141 w 6682383"/>
              <a:gd name="connsiteY20148" fmla="*/ 2831455 h 6812607"/>
              <a:gd name="connsiteX20149" fmla="*/ 747861 w 6682383"/>
              <a:gd name="connsiteY20149" fmla="*/ 2824013 h 6812607"/>
              <a:gd name="connsiteX20150" fmla="*/ 751582 w 6682383"/>
              <a:gd name="connsiteY20150" fmla="*/ 2816572 h 6812607"/>
              <a:gd name="connsiteX20151" fmla="*/ 759024 w 6682383"/>
              <a:gd name="connsiteY20151" fmla="*/ 2816572 h 6812607"/>
              <a:gd name="connsiteX20152" fmla="*/ 759024 w 6682383"/>
              <a:gd name="connsiteY20152" fmla="*/ 2809131 h 6812607"/>
              <a:gd name="connsiteX20153" fmla="*/ 762744 w 6682383"/>
              <a:gd name="connsiteY20153" fmla="*/ 2805410 h 6812607"/>
              <a:gd name="connsiteX20154" fmla="*/ 770186 w 6682383"/>
              <a:gd name="connsiteY20154" fmla="*/ 2797969 h 6812607"/>
              <a:gd name="connsiteX20155" fmla="*/ 773906 w 6682383"/>
              <a:gd name="connsiteY20155" fmla="*/ 2786807 h 6812607"/>
              <a:gd name="connsiteX20156" fmla="*/ 781348 w 6682383"/>
              <a:gd name="connsiteY20156" fmla="*/ 2771924 h 6812607"/>
              <a:gd name="connsiteX20157" fmla="*/ 781348 w 6682383"/>
              <a:gd name="connsiteY20157" fmla="*/ 2757041 h 6812607"/>
              <a:gd name="connsiteX20158" fmla="*/ 773906 w 6682383"/>
              <a:gd name="connsiteY20158" fmla="*/ 2753320 h 6812607"/>
              <a:gd name="connsiteX20159" fmla="*/ 773906 w 6682383"/>
              <a:gd name="connsiteY20159" fmla="*/ 2742158 h 6812607"/>
              <a:gd name="connsiteX20160" fmla="*/ 773906 w 6682383"/>
              <a:gd name="connsiteY20160" fmla="*/ 2727275 h 6812607"/>
              <a:gd name="connsiteX20161" fmla="*/ 766465 w 6682383"/>
              <a:gd name="connsiteY20161" fmla="*/ 2719834 h 6812607"/>
              <a:gd name="connsiteX20162" fmla="*/ 773906 w 6682383"/>
              <a:gd name="connsiteY20162" fmla="*/ 2712392 h 6812607"/>
              <a:gd name="connsiteX20163" fmla="*/ 781348 w 6682383"/>
              <a:gd name="connsiteY20163" fmla="*/ 2719834 h 6812607"/>
              <a:gd name="connsiteX20164" fmla="*/ 796231 w 6682383"/>
              <a:gd name="connsiteY20164" fmla="*/ 2712392 h 6812607"/>
              <a:gd name="connsiteX20165" fmla="*/ 788789 w 6682383"/>
              <a:gd name="connsiteY20165" fmla="*/ 2712392 h 6812607"/>
              <a:gd name="connsiteX20166" fmla="*/ 781348 w 6682383"/>
              <a:gd name="connsiteY20166" fmla="*/ 2697510 h 6812607"/>
              <a:gd name="connsiteX20167" fmla="*/ 796231 w 6682383"/>
              <a:gd name="connsiteY20167" fmla="*/ 2690068 h 6812607"/>
              <a:gd name="connsiteX20168" fmla="*/ 799951 w 6682383"/>
              <a:gd name="connsiteY20168" fmla="*/ 2693789 h 6812607"/>
              <a:gd name="connsiteX20169" fmla="*/ 803672 w 6682383"/>
              <a:gd name="connsiteY20169" fmla="*/ 2697510 h 6812607"/>
              <a:gd name="connsiteX20170" fmla="*/ 811114 w 6682383"/>
              <a:gd name="connsiteY20170" fmla="*/ 2697510 h 6812607"/>
              <a:gd name="connsiteX20171" fmla="*/ 811114 w 6682383"/>
              <a:gd name="connsiteY20171" fmla="*/ 2682627 h 6812607"/>
              <a:gd name="connsiteX20172" fmla="*/ 825996 w 6682383"/>
              <a:gd name="connsiteY20172" fmla="*/ 2645420 h 6812607"/>
              <a:gd name="connsiteX20173" fmla="*/ 825996 w 6682383"/>
              <a:gd name="connsiteY20173" fmla="*/ 2660303 h 6812607"/>
              <a:gd name="connsiteX20174" fmla="*/ 818555 w 6682383"/>
              <a:gd name="connsiteY20174" fmla="*/ 2678906 h 6812607"/>
              <a:gd name="connsiteX20175" fmla="*/ 825996 w 6682383"/>
              <a:gd name="connsiteY20175" fmla="*/ 2675185 h 6812607"/>
              <a:gd name="connsiteX20176" fmla="*/ 833438 w 6682383"/>
              <a:gd name="connsiteY20176" fmla="*/ 2667744 h 6812607"/>
              <a:gd name="connsiteX20177" fmla="*/ 840879 w 6682383"/>
              <a:gd name="connsiteY20177" fmla="*/ 2660303 h 6812607"/>
              <a:gd name="connsiteX20178" fmla="*/ 844600 w 6682383"/>
              <a:gd name="connsiteY20178" fmla="*/ 2656582 h 6812607"/>
              <a:gd name="connsiteX20179" fmla="*/ 848320 w 6682383"/>
              <a:gd name="connsiteY20179" fmla="*/ 2645420 h 6812607"/>
              <a:gd name="connsiteX20180" fmla="*/ 866924 w 6682383"/>
              <a:gd name="connsiteY20180" fmla="*/ 2626816 h 6812607"/>
              <a:gd name="connsiteX20181" fmla="*/ 878086 w 6682383"/>
              <a:gd name="connsiteY20181" fmla="*/ 2608213 h 6812607"/>
              <a:gd name="connsiteX20182" fmla="*/ 885528 w 6682383"/>
              <a:gd name="connsiteY20182" fmla="*/ 2608213 h 6812607"/>
              <a:gd name="connsiteX20183" fmla="*/ 885528 w 6682383"/>
              <a:gd name="connsiteY20183" fmla="*/ 2600771 h 6812607"/>
              <a:gd name="connsiteX20184" fmla="*/ 885528 w 6682383"/>
              <a:gd name="connsiteY20184" fmla="*/ 2593330 h 6812607"/>
              <a:gd name="connsiteX20185" fmla="*/ 878086 w 6682383"/>
              <a:gd name="connsiteY20185" fmla="*/ 2578447 h 6812607"/>
              <a:gd name="connsiteX20186" fmla="*/ 885528 w 6682383"/>
              <a:gd name="connsiteY20186" fmla="*/ 2571006 h 6812607"/>
              <a:gd name="connsiteX20187" fmla="*/ 878086 w 6682383"/>
              <a:gd name="connsiteY20187" fmla="*/ 2571006 h 6812607"/>
              <a:gd name="connsiteX20188" fmla="*/ 885528 w 6682383"/>
              <a:gd name="connsiteY20188" fmla="*/ 2563564 h 6812607"/>
              <a:gd name="connsiteX20189" fmla="*/ 892969 w 6682383"/>
              <a:gd name="connsiteY20189" fmla="*/ 2563564 h 6812607"/>
              <a:gd name="connsiteX20190" fmla="*/ 900410 w 6682383"/>
              <a:gd name="connsiteY20190" fmla="*/ 2548681 h 6812607"/>
              <a:gd name="connsiteX20191" fmla="*/ 892969 w 6682383"/>
              <a:gd name="connsiteY20191" fmla="*/ 2548681 h 6812607"/>
              <a:gd name="connsiteX20192" fmla="*/ 900410 w 6682383"/>
              <a:gd name="connsiteY20192" fmla="*/ 2533799 h 6812607"/>
              <a:gd name="connsiteX20193" fmla="*/ 907852 w 6682383"/>
              <a:gd name="connsiteY20193" fmla="*/ 2533799 h 6812607"/>
              <a:gd name="connsiteX20194" fmla="*/ 911573 w 6682383"/>
              <a:gd name="connsiteY20194" fmla="*/ 2526357 h 6812607"/>
              <a:gd name="connsiteX20195" fmla="*/ 922735 w 6682383"/>
              <a:gd name="connsiteY20195" fmla="*/ 2518916 h 6812607"/>
              <a:gd name="connsiteX20196" fmla="*/ 937617 w 6682383"/>
              <a:gd name="connsiteY20196" fmla="*/ 2504033 h 6812607"/>
              <a:gd name="connsiteX20197" fmla="*/ 945059 w 6682383"/>
              <a:gd name="connsiteY20197" fmla="*/ 2504033 h 6812607"/>
              <a:gd name="connsiteX20198" fmla="*/ 948780 w 6682383"/>
              <a:gd name="connsiteY20198" fmla="*/ 2496592 h 6812607"/>
              <a:gd name="connsiteX20199" fmla="*/ 956221 w 6682383"/>
              <a:gd name="connsiteY20199" fmla="*/ 2492871 h 6812607"/>
              <a:gd name="connsiteX20200" fmla="*/ 967383 w 6682383"/>
              <a:gd name="connsiteY20200" fmla="*/ 2489150 h 6812607"/>
              <a:gd name="connsiteX20201" fmla="*/ 967383 w 6682383"/>
              <a:gd name="connsiteY20201" fmla="*/ 2481709 h 6812607"/>
              <a:gd name="connsiteX20202" fmla="*/ 967383 w 6682383"/>
              <a:gd name="connsiteY20202" fmla="*/ 2466826 h 6812607"/>
              <a:gd name="connsiteX20203" fmla="*/ 982266 w 6682383"/>
              <a:gd name="connsiteY20203" fmla="*/ 2451943 h 6812607"/>
              <a:gd name="connsiteX20204" fmla="*/ 989707 w 6682383"/>
              <a:gd name="connsiteY20204" fmla="*/ 2437060 h 6812607"/>
              <a:gd name="connsiteX20205" fmla="*/ 1004590 w 6682383"/>
              <a:gd name="connsiteY20205" fmla="*/ 2422178 h 6812607"/>
              <a:gd name="connsiteX20206" fmla="*/ 1004590 w 6682383"/>
              <a:gd name="connsiteY20206" fmla="*/ 2411015 h 6812607"/>
              <a:gd name="connsiteX20207" fmla="*/ 1004590 w 6682383"/>
              <a:gd name="connsiteY20207" fmla="*/ 2407295 h 6812607"/>
              <a:gd name="connsiteX20208" fmla="*/ 997149 w 6682383"/>
              <a:gd name="connsiteY20208" fmla="*/ 2414736 h 6812607"/>
              <a:gd name="connsiteX20209" fmla="*/ 989707 w 6682383"/>
              <a:gd name="connsiteY20209" fmla="*/ 2414736 h 6812607"/>
              <a:gd name="connsiteX20210" fmla="*/ 985987 w 6682383"/>
              <a:gd name="connsiteY20210" fmla="*/ 2407295 h 6812607"/>
              <a:gd name="connsiteX20211" fmla="*/ 993428 w 6682383"/>
              <a:gd name="connsiteY20211" fmla="*/ 2399853 h 6812607"/>
              <a:gd name="connsiteX20212" fmla="*/ 1008311 w 6682383"/>
              <a:gd name="connsiteY20212" fmla="*/ 2392412 h 6812607"/>
              <a:gd name="connsiteX20213" fmla="*/ 1023194 w 6682383"/>
              <a:gd name="connsiteY20213" fmla="*/ 2384970 h 6812607"/>
              <a:gd name="connsiteX20214" fmla="*/ 1034356 w 6682383"/>
              <a:gd name="connsiteY20214" fmla="*/ 2381250 h 6812607"/>
              <a:gd name="connsiteX20215" fmla="*/ 1038076 w 6682383"/>
              <a:gd name="connsiteY20215" fmla="*/ 2370088 h 6812607"/>
              <a:gd name="connsiteX20216" fmla="*/ 1034356 w 6682383"/>
              <a:gd name="connsiteY20216" fmla="*/ 2355205 h 6812607"/>
              <a:gd name="connsiteX20217" fmla="*/ 1030635 w 6682383"/>
              <a:gd name="connsiteY20217" fmla="*/ 2362646 h 6812607"/>
              <a:gd name="connsiteX20218" fmla="*/ 1026914 w 6682383"/>
              <a:gd name="connsiteY20218" fmla="*/ 2355205 h 6812607"/>
              <a:gd name="connsiteX20219" fmla="*/ 1041797 w 6682383"/>
              <a:gd name="connsiteY20219" fmla="*/ 2332881 h 6812607"/>
              <a:gd name="connsiteX20220" fmla="*/ 1056680 w 6682383"/>
              <a:gd name="connsiteY20220" fmla="*/ 2325439 h 6812607"/>
              <a:gd name="connsiteX20221" fmla="*/ 1064121 w 6682383"/>
              <a:gd name="connsiteY20221" fmla="*/ 2317998 h 6812607"/>
              <a:gd name="connsiteX20222" fmla="*/ 1075283 w 6682383"/>
              <a:gd name="connsiteY20222" fmla="*/ 2321719 h 6812607"/>
              <a:gd name="connsiteX20223" fmla="*/ 1071563 w 6682383"/>
              <a:gd name="connsiteY20223" fmla="*/ 2332881 h 6812607"/>
              <a:gd name="connsiteX20224" fmla="*/ 1067842 w 6682383"/>
              <a:gd name="connsiteY20224" fmla="*/ 2340322 h 6812607"/>
              <a:gd name="connsiteX20225" fmla="*/ 1064121 w 6682383"/>
              <a:gd name="connsiteY20225" fmla="*/ 2332881 h 6812607"/>
              <a:gd name="connsiteX20226" fmla="*/ 1056680 w 6682383"/>
              <a:gd name="connsiteY20226" fmla="*/ 2332881 h 6812607"/>
              <a:gd name="connsiteX20227" fmla="*/ 1056680 w 6682383"/>
              <a:gd name="connsiteY20227" fmla="*/ 2336601 h 6812607"/>
              <a:gd name="connsiteX20228" fmla="*/ 1064121 w 6682383"/>
              <a:gd name="connsiteY20228" fmla="*/ 2340322 h 6812607"/>
              <a:gd name="connsiteX20229" fmla="*/ 1056680 w 6682383"/>
              <a:gd name="connsiteY20229" fmla="*/ 2355205 h 6812607"/>
              <a:gd name="connsiteX20230" fmla="*/ 1049239 w 6682383"/>
              <a:gd name="connsiteY20230" fmla="*/ 2370088 h 6812607"/>
              <a:gd name="connsiteX20231" fmla="*/ 1056680 w 6682383"/>
              <a:gd name="connsiteY20231" fmla="*/ 2370088 h 6812607"/>
              <a:gd name="connsiteX20232" fmla="*/ 1064121 w 6682383"/>
              <a:gd name="connsiteY20232" fmla="*/ 2362646 h 6812607"/>
              <a:gd name="connsiteX20233" fmla="*/ 1064121 w 6682383"/>
              <a:gd name="connsiteY20233" fmla="*/ 2355205 h 6812607"/>
              <a:gd name="connsiteX20234" fmla="*/ 1071563 w 6682383"/>
              <a:gd name="connsiteY20234" fmla="*/ 2351484 h 6812607"/>
              <a:gd name="connsiteX20235" fmla="*/ 1071563 w 6682383"/>
              <a:gd name="connsiteY20235" fmla="*/ 2347763 h 6812607"/>
              <a:gd name="connsiteX20236" fmla="*/ 1082725 w 6682383"/>
              <a:gd name="connsiteY20236" fmla="*/ 2336601 h 6812607"/>
              <a:gd name="connsiteX20237" fmla="*/ 1093887 w 6682383"/>
              <a:gd name="connsiteY20237" fmla="*/ 2340322 h 6812607"/>
              <a:gd name="connsiteX20238" fmla="*/ 1101328 w 6682383"/>
              <a:gd name="connsiteY20238" fmla="*/ 2332881 h 6812607"/>
              <a:gd name="connsiteX20239" fmla="*/ 1101328 w 6682383"/>
              <a:gd name="connsiteY20239" fmla="*/ 2325439 h 6812607"/>
              <a:gd name="connsiteX20240" fmla="*/ 1093887 w 6682383"/>
              <a:gd name="connsiteY20240" fmla="*/ 2325439 h 6812607"/>
              <a:gd name="connsiteX20241" fmla="*/ 1093887 w 6682383"/>
              <a:gd name="connsiteY20241" fmla="*/ 2317998 h 6812607"/>
              <a:gd name="connsiteX20242" fmla="*/ 1082725 w 6682383"/>
              <a:gd name="connsiteY20242" fmla="*/ 2314277 h 6812607"/>
              <a:gd name="connsiteX20243" fmla="*/ 1079004 w 6682383"/>
              <a:gd name="connsiteY20243" fmla="*/ 2295674 h 6812607"/>
              <a:gd name="connsiteX20244" fmla="*/ 1079004 w 6682383"/>
              <a:gd name="connsiteY20244" fmla="*/ 2288232 h 6812607"/>
              <a:gd name="connsiteX20245" fmla="*/ 1075283 w 6682383"/>
              <a:gd name="connsiteY20245" fmla="*/ 2280791 h 6812607"/>
              <a:gd name="connsiteX20246" fmla="*/ 1071563 w 6682383"/>
              <a:gd name="connsiteY20246" fmla="*/ 2269629 h 6812607"/>
              <a:gd name="connsiteX20247" fmla="*/ 1060400 w 6682383"/>
              <a:gd name="connsiteY20247" fmla="*/ 2273349 h 6812607"/>
              <a:gd name="connsiteX20248" fmla="*/ 1049239 w 6682383"/>
              <a:gd name="connsiteY20248" fmla="*/ 2273349 h 6812607"/>
              <a:gd name="connsiteX20249" fmla="*/ 1056680 w 6682383"/>
              <a:gd name="connsiteY20249" fmla="*/ 2258467 h 6812607"/>
              <a:gd name="connsiteX20250" fmla="*/ 1049239 w 6682383"/>
              <a:gd name="connsiteY20250" fmla="*/ 2251025 h 6812607"/>
              <a:gd name="connsiteX20251" fmla="*/ 1041797 w 6682383"/>
              <a:gd name="connsiteY20251" fmla="*/ 2247304 h 6812607"/>
              <a:gd name="connsiteX20252" fmla="*/ 1049239 w 6682383"/>
              <a:gd name="connsiteY20252" fmla="*/ 2228701 h 6812607"/>
              <a:gd name="connsiteX20253" fmla="*/ 1052959 w 6682383"/>
              <a:gd name="connsiteY20253" fmla="*/ 2206377 h 6812607"/>
              <a:gd name="connsiteX20254" fmla="*/ 1056680 w 6682383"/>
              <a:gd name="connsiteY20254" fmla="*/ 2180332 h 6812607"/>
              <a:gd name="connsiteX20255" fmla="*/ 1075283 w 6682383"/>
              <a:gd name="connsiteY20255" fmla="*/ 2154287 h 6812607"/>
              <a:gd name="connsiteX20256" fmla="*/ 1093887 w 6682383"/>
              <a:gd name="connsiteY20256" fmla="*/ 2139404 h 6812607"/>
              <a:gd name="connsiteX20257" fmla="*/ 1108770 w 6682383"/>
              <a:gd name="connsiteY20257" fmla="*/ 2131963 h 6812607"/>
              <a:gd name="connsiteX20258" fmla="*/ 1123652 w 6682383"/>
              <a:gd name="connsiteY20258" fmla="*/ 2109638 h 6812607"/>
              <a:gd name="connsiteX20259" fmla="*/ 1134815 w 6682383"/>
              <a:gd name="connsiteY20259" fmla="*/ 2105918 h 6812607"/>
              <a:gd name="connsiteX20260" fmla="*/ 1153418 w 6682383"/>
              <a:gd name="connsiteY20260" fmla="*/ 2087314 h 6812607"/>
              <a:gd name="connsiteX20261" fmla="*/ 1160859 w 6682383"/>
              <a:gd name="connsiteY20261" fmla="*/ 2079873 h 6812607"/>
              <a:gd name="connsiteX20262" fmla="*/ 1158069 w 6682383"/>
              <a:gd name="connsiteY20262" fmla="*/ 2086384 h 6812607"/>
              <a:gd name="connsiteX20263" fmla="*/ 1160859 w 6682383"/>
              <a:gd name="connsiteY20263" fmla="*/ 2094756 h 6812607"/>
              <a:gd name="connsiteX20264" fmla="*/ 1168301 w 6682383"/>
              <a:gd name="connsiteY20264" fmla="*/ 2087314 h 6812607"/>
              <a:gd name="connsiteX20265" fmla="*/ 1175742 w 6682383"/>
              <a:gd name="connsiteY20265" fmla="*/ 2079873 h 6812607"/>
              <a:gd name="connsiteX20266" fmla="*/ 1183184 w 6682383"/>
              <a:gd name="connsiteY20266" fmla="*/ 2072431 h 6812607"/>
              <a:gd name="connsiteX20267" fmla="*/ 1190625 w 6682383"/>
              <a:gd name="connsiteY20267" fmla="*/ 2064990 h 6812607"/>
              <a:gd name="connsiteX20268" fmla="*/ 1235274 w 6682383"/>
              <a:gd name="connsiteY20268" fmla="*/ 2035224 h 6812607"/>
              <a:gd name="connsiteX20269" fmla="*/ 1238994 w 6682383"/>
              <a:gd name="connsiteY20269" fmla="*/ 2027783 h 6812607"/>
              <a:gd name="connsiteX20270" fmla="*/ 1250156 w 6682383"/>
              <a:gd name="connsiteY20270" fmla="*/ 2027783 h 6812607"/>
              <a:gd name="connsiteX20271" fmla="*/ 1265039 w 6682383"/>
              <a:gd name="connsiteY20271" fmla="*/ 2027783 h 6812607"/>
              <a:gd name="connsiteX20272" fmla="*/ 1265039 w 6682383"/>
              <a:gd name="connsiteY20272" fmla="*/ 2020342 h 6812607"/>
              <a:gd name="connsiteX20273" fmla="*/ 1257598 w 6682383"/>
              <a:gd name="connsiteY20273" fmla="*/ 2005459 h 6812607"/>
              <a:gd name="connsiteX20274" fmla="*/ 1257598 w 6682383"/>
              <a:gd name="connsiteY20274" fmla="*/ 1990576 h 6812607"/>
              <a:gd name="connsiteX20275" fmla="*/ 1257598 w 6682383"/>
              <a:gd name="connsiteY20275" fmla="*/ 1983135 h 6812607"/>
              <a:gd name="connsiteX20276" fmla="*/ 1265039 w 6682383"/>
              <a:gd name="connsiteY20276" fmla="*/ 1998017 h 6812607"/>
              <a:gd name="connsiteX20277" fmla="*/ 1279922 w 6682383"/>
              <a:gd name="connsiteY20277" fmla="*/ 1998017 h 6812607"/>
              <a:gd name="connsiteX20278" fmla="*/ 1283643 w 6682383"/>
              <a:gd name="connsiteY20278" fmla="*/ 1983135 h 6812607"/>
              <a:gd name="connsiteX20279" fmla="*/ 1279922 w 6682383"/>
              <a:gd name="connsiteY20279" fmla="*/ 1983135 h 6812607"/>
              <a:gd name="connsiteX20280" fmla="*/ 1272481 w 6682383"/>
              <a:gd name="connsiteY20280" fmla="*/ 1975693 h 6812607"/>
              <a:gd name="connsiteX20281" fmla="*/ 1287364 w 6682383"/>
              <a:gd name="connsiteY20281" fmla="*/ 1975693 h 6812607"/>
              <a:gd name="connsiteX20282" fmla="*/ 1302246 w 6682383"/>
              <a:gd name="connsiteY20282" fmla="*/ 1975693 h 6812607"/>
              <a:gd name="connsiteX20283" fmla="*/ 1309688 w 6682383"/>
              <a:gd name="connsiteY20283" fmla="*/ 1968252 h 6812607"/>
              <a:gd name="connsiteX20284" fmla="*/ 1324571 w 6682383"/>
              <a:gd name="connsiteY20284" fmla="*/ 1953369 h 6812607"/>
              <a:gd name="connsiteX20285" fmla="*/ 1332012 w 6682383"/>
              <a:gd name="connsiteY20285" fmla="*/ 1949648 h 6812607"/>
              <a:gd name="connsiteX20286" fmla="*/ 1339453 w 6682383"/>
              <a:gd name="connsiteY20286" fmla="*/ 1945928 h 6812607"/>
              <a:gd name="connsiteX20287" fmla="*/ 1339453 w 6682383"/>
              <a:gd name="connsiteY20287" fmla="*/ 1938486 h 6812607"/>
              <a:gd name="connsiteX20288" fmla="*/ 1346895 w 6682383"/>
              <a:gd name="connsiteY20288" fmla="*/ 1938486 h 6812607"/>
              <a:gd name="connsiteX20289" fmla="*/ 1369219 w 6682383"/>
              <a:gd name="connsiteY20289" fmla="*/ 1931045 h 6812607"/>
              <a:gd name="connsiteX20290" fmla="*/ 1369219 w 6682383"/>
              <a:gd name="connsiteY20290" fmla="*/ 1923603 h 6812607"/>
              <a:gd name="connsiteX20291" fmla="*/ 1376660 w 6682383"/>
              <a:gd name="connsiteY20291" fmla="*/ 1931045 h 6812607"/>
              <a:gd name="connsiteX20292" fmla="*/ 1376660 w 6682383"/>
              <a:gd name="connsiteY20292" fmla="*/ 1938486 h 6812607"/>
              <a:gd name="connsiteX20293" fmla="*/ 1376660 w 6682383"/>
              <a:gd name="connsiteY20293" fmla="*/ 1945928 h 6812607"/>
              <a:gd name="connsiteX20294" fmla="*/ 1380381 w 6682383"/>
              <a:gd name="connsiteY20294" fmla="*/ 1957090 h 6812607"/>
              <a:gd name="connsiteX20295" fmla="*/ 1384102 w 6682383"/>
              <a:gd name="connsiteY20295" fmla="*/ 1953369 h 6812607"/>
              <a:gd name="connsiteX20296" fmla="*/ 1391543 w 6682383"/>
              <a:gd name="connsiteY20296" fmla="*/ 1945928 h 6812607"/>
              <a:gd name="connsiteX20297" fmla="*/ 1395264 w 6682383"/>
              <a:gd name="connsiteY20297" fmla="*/ 1934766 h 6812607"/>
              <a:gd name="connsiteX20298" fmla="*/ 1384102 w 6682383"/>
              <a:gd name="connsiteY20298" fmla="*/ 1923603 h 6812607"/>
              <a:gd name="connsiteX20299" fmla="*/ 1391543 w 6682383"/>
              <a:gd name="connsiteY20299" fmla="*/ 1901279 h 6812607"/>
              <a:gd name="connsiteX20300" fmla="*/ 1398984 w 6682383"/>
              <a:gd name="connsiteY20300" fmla="*/ 1886396 h 6812607"/>
              <a:gd name="connsiteX20301" fmla="*/ 1398984 w 6682383"/>
              <a:gd name="connsiteY20301" fmla="*/ 1878955 h 6812607"/>
              <a:gd name="connsiteX20302" fmla="*/ 1406426 w 6682383"/>
              <a:gd name="connsiteY20302" fmla="*/ 1878955 h 6812607"/>
              <a:gd name="connsiteX20303" fmla="*/ 1410147 w 6682383"/>
              <a:gd name="connsiteY20303" fmla="*/ 1878955 h 6812607"/>
              <a:gd name="connsiteX20304" fmla="*/ 1421309 w 6682383"/>
              <a:gd name="connsiteY20304" fmla="*/ 1878955 h 6812607"/>
              <a:gd name="connsiteX20305" fmla="*/ 1428750 w 6682383"/>
              <a:gd name="connsiteY20305" fmla="*/ 1871513 h 6812607"/>
              <a:gd name="connsiteX20306" fmla="*/ 1428750 w 6682383"/>
              <a:gd name="connsiteY20306" fmla="*/ 1864072 h 6812607"/>
              <a:gd name="connsiteX20307" fmla="*/ 1436192 w 6682383"/>
              <a:gd name="connsiteY20307" fmla="*/ 1864072 h 6812607"/>
              <a:gd name="connsiteX20308" fmla="*/ 1447354 w 6682383"/>
              <a:gd name="connsiteY20308" fmla="*/ 1864072 h 6812607"/>
              <a:gd name="connsiteX20309" fmla="*/ 1443633 w 6682383"/>
              <a:gd name="connsiteY20309" fmla="*/ 1871513 h 6812607"/>
              <a:gd name="connsiteX20310" fmla="*/ 1443633 w 6682383"/>
              <a:gd name="connsiteY20310" fmla="*/ 1878955 h 6812607"/>
              <a:gd name="connsiteX20311" fmla="*/ 1451074 w 6682383"/>
              <a:gd name="connsiteY20311" fmla="*/ 1886396 h 6812607"/>
              <a:gd name="connsiteX20312" fmla="*/ 1465957 w 6682383"/>
              <a:gd name="connsiteY20312" fmla="*/ 1886396 h 6812607"/>
              <a:gd name="connsiteX20313" fmla="*/ 1458516 w 6682383"/>
              <a:gd name="connsiteY20313" fmla="*/ 1878955 h 6812607"/>
              <a:gd name="connsiteX20314" fmla="*/ 1458516 w 6682383"/>
              <a:gd name="connsiteY20314" fmla="*/ 1871513 h 6812607"/>
              <a:gd name="connsiteX20315" fmla="*/ 1462237 w 6682383"/>
              <a:gd name="connsiteY20315" fmla="*/ 1864072 h 6812607"/>
              <a:gd name="connsiteX20316" fmla="*/ 1454795 w 6682383"/>
              <a:gd name="connsiteY20316" fmla="*/ 1860351 h 6812607"/>
              <a:gd name="connsiteX20317" fmla="*/ 1451074 w 6682383"/>
              <a:gd name="connsiteY20317" fmla="*/ 1849189 h 6812607"/>
              <a:gd name="connsiteX20318" fmla="*/ 1458516 w 6682383"/>
              <a:gd name="connsiteY20318" fmla="*/ 1849189 h 6812607"/>
              <a:gd name="connsiteX20319" fmla="*/ 1465957 w 6682383"/>
              <a:gd name="connsiteY20319" fmla="*/ 1841748 h 6812607"/>
              <a:gd name="connsiteX20320" fmla="*/ 1465957 w 6682383"/>
              <a:gd name="connsiteY20320" fmla="*/ 1826865 h 6812607"/>
              <a:gd name="connsiteX20321" fmla="*/ 1472158 w 6682383"/>
              <a:gd name="connsiteY20321" fmla="*/ 1820664 h 6812607"/>
              <a:gd name="connsiteX20322" fmla="*/ 1467817 w 6682383"/>
              <a:gd name="connsiteY20322" fmla="*/ 1821284 h 6812607"/>
              <a:gd name="connsiteX20323" fmla="*/ 1458516 w 6682383"/>
              <a:gd name="connsiteY20323" fmla="*/ 1826865 h 6812607"/>
              <a:gd name="connsiteX20324" fmla="*/ 1447354 w 6682383"/>
              <a:gd name="connsiteY20324" fmla="*/ 1826865 h 6812607"/>
              <a:gd name="connsiteX20325" fmla="*/ 1451074 w 6682383"/>
              <a:gd name="connsiteY20325" fmla="*/ 1819423 h 6812607"/>
              <a:gd name="connsiteX20326" fmla="*/ 1447354 w 6682383"/>
              <a:gd name="connsiteY20326" fmla="*/ 1811982 h 6812607"/>
              <a:gd name="connsiteX20327" fmla="*/ 1465957 w 6682383"/>
              <a:gd name="connsiteY20327" fmla="*/ 1811982 h 6812607"/>
              <a:gd name="connsiteX20328" fmla="*/ 1488281 w 6682383"/>
              <a:gd name="connsiteY20328" fmla="*/ 1811982 h 6812607"/>
              <a:gd name="connsiteX20329" fmla="*/ 1495723 w 6682383"/>
              <a:gd name="connsiteY20329" fmla="*/ 1797099 h 6812607"/>
              <a:gd name="connsiteX20330" fmla="*/ 1503164 w 6682383"/>
              <a:gd name="connsiteY20330" fmla="*/ 1797099 h 6812607"/>
              <a:gd name="connsiteX20331" fmla="*/ 1503164 w 6682383"/>
              <a:gd name="connsiteY20331" fmla="*/ 1804541 h 6812607"/>
              <a:gd name="connsiteX20332" fmla="*/ 1510606 w 6682383"/>
              <a:gd name="connsiteY20332" fmla="*/ 1782216 h 6812607"/>
              <a:gd name="connsiteX20333" fmla="*/ 1510606 w 6682383"/>
              <a:gd name="connsiteY20333" fmla="*/ 1767334 h 6812607"/>
              <a:gd name="connsiteX20334" fmla="*/ 1518047 w 6682383"/>
              <a:gd name="connsiteY20334" fmla="*/ 1767334 h 6812607"/>
              <a:gd name="connsiteX20335" fmla="*/ 1518047 w 6682383"/>
              <a:gd name="connsiteY20335" fmla="*/ 1752451 h 6812607"/>
              <a:gd name="connsiteX20336" fmla="*/ 1518047 w 6682383"/>
              <a:gd name="connsiteY20336" fmla="*/ 1745009 h 6812607"/>
              <a:gd name="connsiteX20337" fmla="*/ 1521768 w 6682383"/>
              <a:gd name="connsiteY20337" fmla="*/ 1748730 h 6812607"/>
              <a:gd name="connsiteX20338" fmla="*/ 1532930 w 6682383"/>
              <a:gd name="connsiteY20338" fmla="*/ 1737568 h 6812607"/>
              <a:gd name="connsiteX20339" fmla="*/ 1547813 w 6682383"/>
              <a:gd name="connsiteY20339" fmla="*/ 1722685 h 6812607"/>
              <a:gd name="connsiteX20340" fmla="*/ 1562696 w 6682383"/>
              <a:gd name="connsiteY20340" fmla="*/ 1700361 h 6812607"/>
              <a:gd name="connsiteX20341" fmla="*/ 1570137 w 6682383"/>
              <a:gd name="connsiteY20341" fmla="*/ 1685478 h 6812607"/>
              <a:gd name="connsiteX20342" fmla="*/ 1577578 w 6682383"/>
              <a:gd name="connsiteY20342" fmla="*/ 1685478 h 6812607"/>
              <a:gd name="connsiteX20343" fmla="*/ 1581299 w 6682383"/>
              <a:gd name="connsiteY20343" fmla="*/ 1674316 h 6812607"/>
              <a:gd name="connsiteX20344" fmla="*/ 1585020 w 6682383"/>
              <a:gd name="connsiteY20344" fmla="*/ 1670595 h 6812607"/>
              <a:gd name="connsiteX20345" fmla="*/ 1592461 w 6682383"/>
              <a:gd name="connsiteY20345" fmla="*/ 1670595 h 6812607"/>
              <a:gd name="connsiteX20346" fmla="*/ 1588740 w 6682383"/>
              <a:gd name="connsiteY20346" fmla="*/ 1681757 h 6812607"/>
              <a:gd name="connsiteX20347" fmla="*/ 1596182 w 6682383"/>
              <a:gd name="connsiteY20347" fmla="*/ 1685478 h 6812607"/>
              <a:gd name="connsiteX20348" fmla="*/ 1607344 w 6682383"/>
              <a:gd name="connsiteY20348" fmla="*/ 1678037 h 6812607"/>
              <a:gd name="connsiteX20349" fmla="*/ 1607344 w 6682383"/>
              <a:gd name="connsiteY20349" fmla="*/ 1685478 h 6812607"/>
              <a:gd name="connsiteX20350" fmla="*/ 1599903 w 6682383"/>
              <a:gd name="connsiteY20350" fmla="*/ 1700361 h 6812607"/>
              <a:gd name="connsiteX20351" fmla="*/ 1596182 w 6682383"/>
              <a:gd name="connsiteY20351" fmla="*/ 1707802 h 6812607"/>
              <a:gd name="connsiteX20352" fmla="*/ 1588740 w 6682383"/>
              <a:gd name="connsiteY20352" fmla="*/ 1715244 h 6812607"/>
              <a:gd name="connsiteX20353" fmla="*/ 1585020 w 6682383"/>
              <a:gd name="connsiteY20353" fmla="*/ 1722685 h 6812607"/>
              <a:gd name="connsiteX20354" fmla="*/ 1577578 w 6682383"/>
              <a:gd name="connsiteY20354" fmla="*/ 1730127 h 6812607"/>
              <a:gd name="connsiteX20355" fmla="*/ 1570137 w 6682383"/>
              <a:gd name="connsiteY20355" fmla="*/ 1722685 h 6812607"/>
              <a:gd name="connsiteX20356" fmla="*/ 1562696 w 6682383"/>
              <a:gd name="connsiteY20356" fmla="*/ 1722685 h 6812607"/>
              <a:gd name="connsiteX20357" fmla="*/ 1562696 w 6682383"/>
              <a:gd name="connsiteY20357" fmla="*/ 1730127 h 6812607"/>
              <a:gd name="connsiteX20358" fmla="*/ 1570137 w 6682383"/>
              <a:gd name="connsiteY20358" fmla="*/ 1737568 h 6812607"/>
              <a:gd name="connsiteX20359" fmla="*/ 1585020 w 6682383"/>
              <a:gd name="connsiteY20359" fmla="*/ 1737568 h 6812607"/>
              <a:gd name="connsiteX20360" fmla="*/ 1596182 w 6682383"/>
              <a:gd name="connsiteY20360" fmla="*/ 1726406 h 6812607"/>
              <a:gd name="connsiteX20361" fmla="*/ 1599903 w 6682383"/>
              <a:gd name="connsiteY20361" fmla="*/ 1722685 h 6812607"/>
              <a:gd name="connsiteX20362" fmla="*/ 1607344 w 6682383"/>
              <a:gd name="connsiteY20362" fmla="*/ 1715244 h 6812607"/>
              <a:gd name="connsiteX20363" fmla="*/ 1614785 w 6682383"/>
              <a:gd name="connsiteY20363" fmla="*/ 1700361 h 6812607"/>
              <a:gd name="connsiteX20364" fmla="*/ 1622227 w 6682383"/>
              <a:gd name="connsiteY20364" fmla="*/ 1685478 h 6812607"/>
              <a:gd name="connsiteX20365" fmla="*/ 1622227 w 6682383"/>
              <a:gd name="connsiteY20365" fmla="*/ 1663154 h 6812607"/>
              <a:gd name="connsiteX20366" fmla="*/ 1614785 w 6682383"/>
              <a:gd name="connsiteY20366" fmla="*/ 1659433 h 6812607"/>
              <a:gd name="connsiteX20367" fmla="*/ 1618506 w 6682383"/>
              <a:gd name="connsiteY20367" fmla="*/ 1655713 h 6812607"/>
              <a:gd name="connsiteX20368" fmla="*/ 1622227 w 6682383"/>
              <a:gd name="connsiteY20368" fmla="*/ 1648271 h 6812607"/>
              <a:gd name="connsiteX20369" fmla="*/ 1614785 w 6682383"/>
              <a:gd name="connsiteY20369" fmla="*/ 1640830 h 6812607"/>
              <a:gd name="connsiteX20370" fmla="*/ 1614785 w 6682383"/>
              <a:gd name="connsiteY20370" fmla="*/ 1633388 h 6812607"/>
              <a:gd name="connsiteX20371" fmla="*/ 1622227 w 6682383"/>
              <a:gd name="connsiteY20371" fmla="*/ 1625947 h 6812607"/>
              <a:gd name="connsiteX20372" fmla="*/ 1637110 w 6682383"/>
              <a:gd name="connsiteY20372" fmla="*/ 1625947 h 6812607"/>
              <a:gd name="connsiteX20373" fmla="*/ 1622227 w 6682383"/>
              <a:gd name="connsiteY20373" fmla="*/ 1611064 h 6812607"/>
              <a:gd name="connsiteX20374" fmla="*/ 1644551 w 6682383"/>
              <a:gd name="connsiteY20374" fmla="*/ 1611064 h 6812607"/>
              <a:gd name="connsiteX20375" fmla="*/ 1651992 w 6682383"/>
              <a:gd name="connsiteY20375" fmla="*/ 1611064 h 6812607"/>
              <a:gd name="connsiteX20376" fmla="*/ 1651992 w 6682383"/>
              <a:gd name="connsiteY20376" fmla="*/ 1588740 h 6812607"/>
              <a:gd name="connsiteX20377" fmla="*/ 1659434 w 6682383"/>
              <a:gd name="connsiteY20377" fmla="*/ 1562695 h 6812607"/>
              <a:gd name="connsiteX20378" fmla="*/ 1674316 w 6682383"/>
              <a:gd name="connsiteY20378" fmla="*/ 1551533 h 6812607"/>
              <a:gd name="connsiteX20379" fmla="*/ 1674316 w 6682383"/>
              <a:gd name="connsiteY20379" fmla="*/ 1544091 h 6812607"/>
              <a:gd name="connsiteX20380" fmla="*/ 1681758 w 6682383"/>
              <a:gd name="connsiteY20380" fmla="*/ 1544091 h 6812607"/>
              <a:gd name="connsiteX20381" fmla="*/ 1666875 w 6682383"/>
              <a:gd name="connsiteY20381" fmla="*/ 1566416 h 6812607"/>
              <a:gd name="connsiteX20382" fmla="*/ 1659434 w 6682383"/>
              <a:gd name="connsiteY20382" fmla="*/ 1581298 h 6812607"/>
              <a:gd name="connsiteX20383" fmla="*/ 1681758 w 6682383"/>
              <a:gd name="connsiteY20383" fmla="*/ 1573857 h 6812607"/>
              <a:gd name="connsiteX20384" fmla="*/ 1696641 w 6682383"/>
              <a:gd name="connsiteY20384" fmla="*/ 1551533 h 6812607"/>
              <a:gd name="connsiteX20385" fmla="*/ 1711523 w 6682383"/>
              <a:gd name="connsiteY20385" fmla="*/ 1532929 h 6812607"/>
              <a:gd name="connsiteX20386" fmla="*/ 1715244 w 6682383"/>
              <a:gd name="connsiteY20386" fmla="*/ 1529209 h 6812607"/>
              <a:gd name="connsiteX20387" fmla="*/ 1718965 w 6682383"/>
              <a:gd name="connsiteY20387" fmla="*/ 1521767 h 6812607"/>
              <a:gd name="connsiteX20388" fmla="*/ 1718965 w 6682383"/>
              <a:gd name="connsiteY20388" fmla="*/ 1518047 h 6812607"/>
              <a:gd name="connsiteX20389" fmla="*/ 1726407 w 6682383"/>
              <a:gd name="connsiteY20389" fmla="*/ 1514326 h 6812607"/>
              <a:gd name="connsiteX20390" fmla="*/ 1726407 w 6682383"/>
              <a:gd name="connsiteY20390" fmla="*/ 1499443 h 6812607"/>
              <a:gd name="connsiteX20391" fmla="*/ 1722686 w 6682383"/>
              <a:gd name="connsiteY20391" fmla="*/ 1488281 h 6812607"/>
              <a:gd name="connsiteX20392" fmla="*/ 1718965 w 6682383"/>
              <a:gd name="connsiteY20392" fmla="*/ 1469677 h 6812607"/>
              <a:gd name="connsiteX20393" fmla="*/ 1726407 w 6682383"/>
              <a:gd name="connsiteY20393" fmla="*/ 1469677 h 6812607"/>
              <a:gd name="connsiteX20394" fmla="*/ 1730127 w 6682383"/>
              <a:gd name="connsiteY20394" fmla="*/ 1469677 h 6812607"/>
              <a:gd name="connsiteX20395" fmla="*/ 1737568 w 6682383"/>
              <a:gd name="connsiteY20395" fmla="*/ 1462236 h 6812607"/>
              <a:gd name="connsiteX20396" fmla="*/ 1733848 w 6682383"/>
              <a:gd name="connsiteY20396" fmla="*/ 1454795 h 6812607"/>
              <a:gd name="connsiteX20397" fmla="*/ 1741289 w 6682383"/>
              <a:gd name="connsiteY20397" fmla="*/ 1447353 h 6812607"/>
              <a:gd name="connsiteX20398" fmla="*/ 1748731 w 6682383"/>
              <a:gd name="connsiteY20398" fmla="*/ 1439912 h 6812607"/>
              <a:gd name="connsiteX20399" fmla="*/ 1748731 w 6682383"/>
              <a:gd name="connsiteY20399" fmla="*/ 1447353 h 6812607"/>
              <a:gd name="connsiteX20400" fmla="*/ 1756172 w 6682383"/>
              <a:gd name="connsiteY20400" fmla="*/ 1439912 h 6812607"/>
              <a:gd name="connsiteX20401" fmla="*/ 1756172 w 6682383"/>
              <a:gd name="connsiteY20401" fmla="*/ 1432470 h 6812607"/>
              <a:gd name="connsiteX20402" fmla="*/ 1763613 w 6682383"/>
              <a:gd name="connsiteY20402" fmla="*/ 1425029 h 6812607"/>
              <a:gd name="connsiteX20403" fmla="*/ 1771055 w 6682383"/>
              <a:gd name="connsiteY20403" fmla="*/ 1417588 h 6812607"/>
              <a:gd name="connsiteX20404" fmla="*/ 1782217 w 6682383"/>
              <a:gd name="connsiteY20404" fmla="*/ 1413867 h 6812607"/>
              <a:gd name="connsiteX20405" fmla="*/ 1785938 w 6682383"/>
              <a:gd name="connsiteY20405" fmla="*/ 1410146 h 6812607"/>
              <a:gd name="connsiteX20406" fmla="*/ 1793379 w 6682383"/>
              <a:gd name="connsiteY20406" fmla="*/ 1410146 h 6812607"/>
              <a:gd name="connsiteX20407" fmla="*/ 1800820 w 6682383"/>
              <a:gd name="connsiteY20407" fmla="*/ 1402705 h 6812607"/>
              <a:gd name="connsiteX20408" fmla="*/ 1811983 w 6682383"/>
              <a:gd name="connsiteY20408" fmla="*/ 1395263 h 6812607"/>
              <a:gd name="connsiteX20409" fmla="*/ 1815703 w 6682383"/>
              <a:gd name="connsiteY20409" fmla="*/ 1387822 h 6812607"/>
              <a:gd name="connsiteX20410" fmla="*/ 1823145 w 6682383"/>
              <a:gd name="connsiteY20410" fmla="*/ 1372939 h 6812607"/>
              <a:gd name="connsiteX20411" fmla="*/ 1823145 w 6682383"/>
              <a:gd name="connsiteY20411" fmla="*/ 1358056 h 6812607"/>
              <a:gd name="connsiteX20412" fmla="*/ 1845469 w 6682383"/>
              <a:gd name="connsiteY20412" fmla="*/ 1335732 h 6812607"/>
              <a:gd name="connsiteX20413" fmla="*/ 1852910 w 6682383"/>
              <a:gd name="connsiteY20413" fmla="*/ 1335732 h 6812607"/>
              <a:gd name="connsiteX20414" fmla="*/ 1860352 w 6682383"/>
              <a:gd name="connsiteY20414" fmla="*/ 1328291 h 6812607"/>
              <a:gd name="connsiteX20415" fmla="*/ 1867793 w 6682383"/>
              <a:gd name="connsiteY20415" fmla="*/ 1320849 h 6812607"/>
              <a:gd name="connsiteX20416" fmla="*/ 1882676 w 6682383"/>
              <a:gd name="connsiteY20416" fmla="*/ 1313408 h 6812607"/>
              <a:gd name="connsiteX20417" fmla="*/ 1893838 w 6682383"/>
              <a:gd name="connsiteY20417" fmla="*/ 1309687 h 6812607"/>
              <a:gd name="connsiteX20418" fmla="*/ 1905000 w 6682383"/>
              <a:gd name="connsiteY20418" fmla="*/ 1302246 h 6812607"/>
              <a:gd name="connsiteX20419" fmla="*/ 1897559 w 6682383"/>
              <a:gd name="connsiteY20419" fmla="*/ 1298525 h 6812607"/>
              <a:gd name="connsiteX20420" fmla="*/ 1897559 w 6682383"/>
              <a:gd name="connsiteY20420" fmla="*/ 1291084 h 6812607"/>
              <a:gd name="connsiteX20421" fmla="*/ 1905000 w 6682383"/>
              <a:gd name="connsiteY20421" fmla="*/ 1291084 h 6812607"/>
              <a:gd name="connsiteX20422" fmla="*/ 1897559 w 6682383"/>
              <a:gd name="connsiteY20422" fmla="*/ 1283642 h 6812607"/>
              <a:gd name="connsiteX20423" fmla="*/ 1905000 w 6682383"/>
              <a:gd name="connsiteY20423" fmla="*/ 1268759 h 6812607"/>
              <a:gd name="connsiteX20424" fmla="*/ 1908721 w 6682383"/>
              <a:gd name="connsiteY20424" fmla="*/ 1261318 h 6812607"/>
              <a:gd name="connsiteX20425" fmla="*/ 1912442 w 6682383"/>
              <a:gd name="connsiteY20425" fmla="*/ 1253877 h 6812607"/>
              <a:gd name="connsiteX20426" fmla="*/ 1916162 w 6682383"/>
              <a:gd name="connsiteY20426" fmla="*/ 1246435 h 6812607"/>
              <a:gd name="connsiteX20427" fmla="*/ 1927325 w 6682383"/>
              <a:gd name="connsiteY20427" fmla="*/ 1246435 h 6812607"/>
              <a:gd name="connsiteX20428" fmla="*/ 1934766 w 6682383"/>
              <a:gd name="connsiteY20428" fmla="*/ 1246435 h 6812607"/>
              <a:gd name="connsiteX20429" fmla="*/ 1927325 w 6682383"/>
              <a:gd name="connsiteY20429" fmla="*/ 1261318 h 6812607"/>
              <a:gd name="connsiteX20430" fmla="*/ 1942207 w 6682383"/>
              <a:gd name="connsiteY20430" fmla="*/ 1253877 h 6812607"/>
              <a:gd name="connsiteX20431" fmla="*/ 1957090 w 6682383"/>
              <a:gd name="connsiteY20431" fmla="*/ 1235273 h 6812607"/>
              <a:gd name="connsiteX20432" fmla="*/ 1986856 w 6682383"/>
              <a:gd name="connsiteY20432" fmla="*/ 1216670 h 6812607"/>
              <a:gd name="connsiteX20433" fmla="*/ 2016621 w 6682383"/>
              <a:gd name="connsiteY20433" fmla="*/ 1179463 h 6812607"/>
              <a:gd name="connsiteX20434" fmla="*/ 2024063 w 6682383"/>
              <a:gd name="connsiteY20434" fmla="*/ 1179463 h 6812607"/>
              <a:gd name="connsiteX20435" fmla="*/ 2031504 w 6682383"/>
              <a:gd name="connsiteY20435" fmla="*/ 1164580 h 6812607"/>
              <a:gd name="connsiteX20436" fmla="*/ 2038945 w 6682383"/>
              <a:gd name="connsiteY20436" fmla="*/ 1157138 h 6812607"/>
              <a:gd name="connsiteX20437" fmla="*/ 2050108 w 6682383"/>
              <a:gd name="connsiteY20437" fmla="*/ 1153418 h 6812607"/>
              <a:gd name="connsiteX20438" fmla="*/ 2053828 w 6682383"/>
              <a:gd name="connsiteY20438" fmla="*/ 1142256 h 6812607"/>
              <a:gd name="connsiteX20439" fmla="*/ 2053828 w 6682383"/>
              <a:gd name="connsiteY20439" fmla="*/ 1131093 h 6812607"/>
              <a:gd name="connsiteX20440" fmla="*/ 2038945 w 6682383"/>
              <a:gd name="connsiteY20440" fmla="*/ 1134814 h 6812607"/>
              <a:gd name="connsiteX20441" fmla="*/ 2046387 w 6682383"/>
              <a:gd name="connsiteY20441" fmla="*/ 1127373 h 6812607"/>
              <a:gd name="connsiteX20442" fmla="*/ 2061270 w 6682383"/>
              <a:gd name="connsiteY20442" fmla="*/ 1119931 h 6812607"/>
              <a:gd name="connsiteX20443" fmla="*/ 2068711 w 6682383"/>
              <a:gd name="connsiteY20443" fmla="*/ 1112490 h 6812607"/>
              <a:gd name="connsiteX20444" fmla="*/ 2076152 w 6682383"/>
              <a:gd name="connsiteY20444" fmla="*/ 1105048 h 6812607"/>
              <a:gd name="connsiteX20445" fmla="*/ 2091035 w 6682383"/>
              <a:gd name="connsiteY20445" fmla="*/ 1112490 h 6812607"/>
              <a:gd name="connsiteX20446" fmla="*/ 2094756 w 6682383"/>
              <a:gd name="connsiteY20446" fmla="*/ 1112490 h 6812607"/>
              <a:gd name="connsiteX20447" fmla="*/ 2098477 w 6682383"/>
              <a:gd name="connsiteY20447" fmla="*/ 1105048 h 6812607"/>
              <a:gd name="connsiteX20448" fmla="*/ 2120801 w 6682383"/>
              <a:gd name="connsiteY20448" fmla="*/ 1090166 h 6812607"/>
              <a:gd name="connsiteX20449" fmla="*/ 2143125 w 6682383"/>
              <a:gd name="connsiteY20449" fmla="*/ 1060400 h 6812607"/>
              <a:gd name="connsiteX20450" fmla="*/ 2146846 w 6682383"/>
              <a:gd name="connsiteY20450" fmla="*/ 1052959 h 6812607"/>
              <a:gd name="connsiteX20451" fmla="*/ 2150567 w 6682383"/>
              <a:gd name="connsiteY20451" fmla="*/ 1052959 h 6812607"/>
              <a:gd name="connsiteX20452" fmla="*/ 2154287 w 6682383"/>
              <a:gd name="connsiteY20452" fmla="*/ 1049238 h 6812607"/>
              <a:gd name="connsiteX20453" fmla="*/ 2158008 w 6682383"/>
              <a:gd name="connsiteY20453" fmla="*/ 1045517 h 6812607"/>
              <a:gd name="connsiteX20454" fmla="*/ 2172891 w 6682383"/>
              <a:gd name="connsiteY20454" fmla="*/ 1030634 h 6812607"/>
              <a:gd name="connsiteX20455" fmla="*/ 2195215 w 6682383"/>
              <a:gd name="connsiteY20455" fmla="*/ 1015752 h 6812607"/>
              <a:gd name="connsiteX20456" fmla="*/ 2198935 w 6682383"/>
              <a:gd name="connsiteY20456" fmla="*/ 1008310 h 6812607"/>
              <a:gd name="connsiteX20457" fmla="*/ 2217540 w 6682383"/>
              <a:gd name="connsiteY20457" fmla="*/ 1000869 h 6812607"/>
              <a:gd name="connsiteX20458" fmla="*/ 2221260 w 6682383"/>
              <a:gd name="connsiteY20458" fmla="*/ 993427 h 6812607"/>
              <a:gd name="connsiteX20459" fmla="*/ 2232423 w 6682383"/>
              <a:gd name="connsiteY20459" fmla="*/ 993427 h 6812607"/>
              <a:gd name="connsiteX20460" fmla="*/ 2228701 w 6682383"/>
              <a:gd name="connsiteY20460" fmla="*/ 985986 h 6812607"/>
              <a:gd name="connsiteX20461" fmla="*/ 2232423 w 6682383"/>
              <a:gd name="connsiteY20461" fmla="*/ 978545 h 6812607"/>
              <a:gd name="connsiteX20462" fmla="*/ 2247305 w 6682383"/>
              <a:gd name="connsiteY20462" fmla="*/ 978545 h 6812607"/>
              <a:gd name="connsiteX20463" fmla="*/ 2254746 w 6682383"/>
              <a:gd name="connsiteY20463" fmla="*/ 971103 h 6812607"/>
              <a:gd name="connsiteX20464" fmla="*/ 2269630 w 6682383"/>
              <a:gd name="connsiteY20464" fmla="*/ 971103 h 6812607"/>
              <a:gd name="connsiteX20465" fmla="*/ 2284512 w 6682383"/>
              <a:gd name="connsiteY20465" fmla="*/ 971103 h 6812607"/>
              <a:gd name="connsiteX20466" fmla="*/ 2299394 w 6682383"/>
              <a:gd name="connsiteY20466" fmla="*/ 963662 h 6812607"/>
              <a:gd name="connsiteX20467" fmla="*/ 2306837 w 6682383"/>
              <a:gd name="connsiteY20467" fmla="*/ 971103 h 6812607"/>
              <a:gd name="connsiteX20468" fmla="*/ 2299394 w 6682383"/>
              <a:gd name="connsiteY20468" fmla="*/ 971103 h 6812607"/>
              <a:gd name="connsiteX20469" fmla="*/ 2295674 w 6682383"/>
              <a:gd name="connsiteY20469" fmla="*/ 974824 h 6812607"/>
              <a:gd name="connsiteX20470" fmla="*/ 2291953 w 6682383"/>
              <a:gd name="connsiteY20470" fmla="*/ 978545 h 6812607"/>
              <a:gd name="connsiteX20471" fmla="*/ 2262187 w 6682383"/>
              <a:gd name="connsiteY20471" fmla="*/ 1008310 h 6812607"/>
              <a:gd name="connsiteX20472" fmla="*/ 2254746 w 6682383"/>
              <a:gd name="connsiteY20472" fmla="*/ 1008310 h 6812607"/>
              <a:gd name="connsiteX20473" fmla="*/ 2254746 w 6682383"/>
              <a:gd name="connsiteY20473" fmla="*/ 1015752 h 6812607"/>
              <a:gd name="connsiteX20474" fmla="*/ 2247305 w 6682383"/>
              <a:gd name="connsiteY20474" fmla="*/ 1015752 h 6812607"/>
              <a:gd name="connsiteX20475" fmla="*/ 2228701 w 6682383"/>
              <a:gd name="connsiteY20475" fmla="*/ 1015752 h 6812607"/>
              <a:gd name="connsiteX20476" fmla="*/ 2202656 w 6682383"/>
              <a:gd name="connsiteY20476" fmla="*/ 1030634 h 6812607"/>
              <a:gd name="connsiteX20477" fmla="*/ 2158008 w 6682383"/>
              <a:gd name="connsiteY20477" fmla="*/ 1075283 h 6812607"/>
              <a:gd name="connsiteX20478" fmla="*/ 2150567 w 6682383"/>
              <a:gd name="connsiteY20478" fmla="*/ 1075283 h 6812607"/>
              <a:gd name="connsiteX20479" fmla="*/ 2143125 w 6682383"/>
              <a:gd name="connsiteY20479" fmla="*/ 1082724 h 6812607"/>
              <a:gd name="connsiteX20480" fmla="*/ 2135684 w 6682383"/>
              <a:gd name="connsiteY20480" fmla="*/ 1090166 h 6812607"/>
              <a:gd name="connsiteX20481" fmla="*/ 2150567 w 6682383"/>
              <a:gd name="connsiteY20481" fmla="*/ 1082724 h 6812607"/>
              <a:gd name="connsiteX20482" fmla="*/ 2202656 w 6682383"/>
              <a:gd name="connsiteY20482" fmla="*/ 1052959 h 6812607"/>
              <a:gd name="connsiteX20483" fmla="*/ 2210098 w 6682383"/>
              <a:gd name="connsiteY20483" fmla="*/ 1052959 h 6812607"/>
              <a:gd name="connsiteX20484" fmla="*/ 2217540 w 6682383"/>
              <a:gd name="connsiteY20484" fmla="*/ 1045517 h 6812607"/>
              <a:gd name="connsiteX20485" fmla="*/ 2239863 w 6682383"/>
              <a:gd name="connsiteY20485" fmla="*/ 1030634 h 6812607"/>
              <a:gd name="connsiteX20486" fmla="*/ 2254746 w 6682383"/>
              <a:gd name="connsiteY20486" fmla="*/ 1023193 h 6812607"/>
              <a:gd name="connsiteX20487" fmla="*/ 2269630 w 6682383"/>
              <a:gd name="connsiteY20487" fmla="*/ 1015752 h 6812607"/>
              <a:gd name="connsiteX20488" fmla="*/ 2277070 w 6682383"/>
              <a:gd name="connsiteY20488" fmla="*/ 1015752 h 6812607"/>
              <a:gd name="connsiteX20489" fmla="*/ 2291953 w 6682383"/>
              <a:gd name="connsiteY20489" fmla="*/ 1000869 h 6812607"/>
              <a:gd name="connsiteX20490" fmla="*/ 2299394 w 6682383"/>
              <a:gd name="connsiteY20490" fmla="*/ 1008310 h 6812607"/>
              <a:gd name="connsiteX20491" fmla="*/ 2306837 w 6682383"/>
              <a:gd name="connsiteY20491" fmla="*/ 1008310 h 6812607"/>
              <a:gd name="connsiteX20492" fmla="*/ 2314277 w 6682383"/>
              <a:gd name="connsiteY20492" fmla="*/ 1015752 h 6812607"/>
              <a:gd name="connsiteX20493" fmla="*/ 2310557 w 6682383"/>
              <a:gd name="connsiteY20493" fmla="*/ 1019472 h 6812607"/>
              <a:gd name="connsiteX20494" fmla="*/ 2306837 w 6682383"/>
              <a:gd name="connsiteY20494" fmla="*/ 1026914 h 6812607"/>
              <a:gd name="connsiteX20495" fmla="*/ 2306837 w 6682383"/>
              <a:gd name="connsiteY20495" fmla="*/ 1030634 h 6812607"/>
              <a:gd name="connsiteX20496" fmla="*/ 2299394 w 6682383"/>
              <a:gd name="connsiteY20496" fmla="*/ 1023193 h 6812607"/>
              <a:gd name="connsiteX20497" fmla="*/ 2291953 w 6682383"/>
              <a:gd name="connsiteY20497" fmla="*/ 1030634 h 6812607"/>
              <a:gd name="connsiteX20498" fmla="*/ 2284512 w 6682383"/>
              <a:gd name="connsiteY20498" fmla="*/ 1030634 h 6812607"/>
              <a:gd name="connsiteX20499" fmla="*/ 2288232 w 6682383"/>
              <a:gd name="connsiteY20499" fmla="*/ 1019472 h 6812607"/>
              <a:gd name="connsiteX20500" fmla="*/ 2284512 w 6682383"/>
              <a:gd name="connsiteY20500" fmla="*/ 1015752 h 6812607"/>
              <a:gd name="connsiteX20501" fmla="*/ 2280791 w 6682383"/>
              <a:gd name="connsiteY20501" fmla="*/ 1019472 h 6812607"/>
              <a:gd name="connsiteX20502" fmla="*/ 2277070 w 6682383"/>
              <a:gd name="connsiteY20502" fmla="*/ 1023193 h 6812607"/>
              <a:gd name="connsiteX20503" fmla="*/ 2269630 w 6682383"/>
              <a:gd name="connsiteY20503" fmla="*/ 1023193 h 6812607"/>
              <a:gd name="connsiteX20504" fmla="*/ 2254746 w 6682383"/>
              <a:gd name="connsiteY20504" fmla="*/ 1038076 h 6812607"/>
              <a:gd name="connsiteX20505" fmla="*/ 2239863 w 6682383"/>
              <a:gd name="connsiteY20505" fmla="*/ 1045517 h 6812607"/>
              <a:gd name="connsiteX20506" fmla="*/ 2232423 w 6682383"/>
              <a:gd name="connsiteY20506" fmla="*/ 1045517 h 6812607"/>
              <a:gd name="connsiteX20507" fmla="*/ 2217540 w 6682383"/>
              <a:gd name="connsiteY20507" fmla="*/ 1060400 h 6812607"/>
              <a:gd name="connsiteX20508" fmla="*/ 2202656 w 6682383"/>
              <a:gd name="connsiteY20508" fmla="*/ 1075283 h 6812607"/>
              <a:gd name="connsiteX20509" fmla="*/ 2232423 w 6682383"/>
              <a:gd name="connsiteY20509" fmla="*/ 1060400 h 6812607"/>
              <a:gd name="connsiteX20510" fmla="*/ 2232423 w 6682383"/>
              <a:gd name="connsiteY20510" fmla="*/ 1052959 h 6812607"/>
              <a:gd name="connsiteX20511" fmla="*/ 2269630 w 6682383"/>
              <a:gd name="connsiteY20511" fmla="*/ 1030634 h 6812607"/>
              <a:gd name="connsiteX20512" fmla="*/ 2277070 w 6682383"/>
              <a:gd name="connsiteY20512" fmla="*/ 1030634 h 6812607"/>
              <a:gd name="connsiteX20513" fmla="*/ 2269630 w 6682383"/>
              <a:gd name="connsiteY20513" fmla="*/ 1045517 h 6812607"/>
              <a:gd name="connsiteX20514" fmla="*/ 2247305 w 6682383"/>
              <a:gd name="connsiteY20514" fmla="*/ 1067841 h 6812607"/>
              <a:gd name="connsiteX20515" fmla="*/ 2239863 w 6682383"/>
              <a:gd name="connsiteY20515" fmla="*/ 1067841 h 6812607"/>
              <a:gd name="connsiteX20516" fmla="*/ 2232423 w 6682383"/>
              <a:gd name="connsiteY20516" fmla="*/ 1067841 h 6812607"/>
              <a:gd name="connsiteX20517" fmla="*/ 2224980 w 6682383"/>
              <a:gd name="connsiteY20517" fmla="*/ 1082724 h 6812607"/>
              <a:gd name="connsiteX20518" fmla="*/ 2217540 w 6682383"/>
              <a:gd name="connsiteY20518" fmla="*/ 1082724 h 6812607"/>
              <a:gd name="connsiteX20519" fmla="*/ 2210098 w 6682383"/>
              <a:gd name="connsiteY20519" fmla="*/ 1090166 h 6812607"/>
              <a:gd name="connsiteX20520" fmla="*/ 2210098 w 6682383"/>
              <a:gd name="connsiteY20520" fmla="*/ 1105048 h 6812607"/>
              <a:gd name="connsiteX20521" fmla="*/ 2217540 w 6682383"/>
              <a:gd name="connsiteY20521" fmla="*/ 1105048 h 6812607"/>
              <a:gd name="connsiteX20522" fmla="*/ 2202656 w 6682383"/>
              <a:gd name="connsiteY20522" fmla="*/ 1119931 h 6812607"/>
              <a:gd name="connsiteX20523" fmla="*/ 2195215 w 6682383"/>
              <a:gd name="connsiteY20523" fmla="*/ 1127373 h 6812607"/>
              <a:gd name="connsiteX20524" fmla="*/ 2191495 w 6682383"/>
              <a:gd name="connsiteY20524" fmla="*/ 1127373 h 6812607"/>
              <a:gd name="connsiteX20525" fmla="*/ 2187773 w 6682383"/>
              <a:gd name="connsiteY20525" fmla="*/ 1119931 h 6812607"/>
              <a:gd name="connsiteX20526" fmla="*/ 2184053 w 6682383"/>
              <a:gd name="connsiteY20526" fmla="*/ 1123652 h 6812607"/>
              <a:gd name="connsiteX20527" fmla="*/ 2180333 w 6682383"/>
              <a:gd name="connsiteY20527" fmla="*/ 1127373 h 6812607"/>
              <a:gd name="connsiteX20528" fmla="*/ 2172891 w 6682383"/>
              <a:gd name="connsiteY20528" fmla="*/ 1127373 h 6812607"/>
              <a:gd name="connsiteX20529" fmla="*/ 2165449 w 6682383"/>
              <a:gd name="connsiteY20529" fmla="*/ 1127373 h 6812607"/>
              <a:gd name="connsiteX20530" fmla="*/ 2158008 w 6682383"/>
              <a:gd name="connsiteY20530" fmla="*/ 1134814 h 6812607"/>
              <a:gd name="connsiteX20531" fmla="*/ 2165449 w 6682383"/>
              <a:gd name="connsiteY20531" fmla="*/ 1134814 h 6812607"/>
              <a:gd name="connsiteX20532" fmla="*/ 2172891 w 6682383"/>
              <a:gd name="connsiteY20532" fmla="*/ 1134814 h 6812607"/>
              <a:gd name="connsiteX20533" fmla="*/ 2180333 w 6682383"/>
              <a:gd name="connsiteY20533" fmla="*/ 1142256 h 6812607"/>
              <a:gd name="connsiteX20534" fmla="*/ 2172891 w 6682383"/>
              <a:gd name="connsiteY20534" fmla="*/ 1157138 h 6812607"/>
              <a:gd name="connsiteX20535" fmla="*/ 2158008 w 6682383"/>
              <a:gd name="connsiteY20535" fmla="*/ 1157138 h 6812607"/>
              <a:gd name="connsiteX20536" fmla="*/ 2150567 w 6682383"/>
              <a:gd name="connsiteY20536" fmla="*/ 1157138 h 6812607"/>
              <a:gd name="connsiteX20537" fmla="*/ 2150567 w 6682383"/>
              <a:gd name="connsiteY20537" fmla="*/ 1164580 h 6812607"/>
              <a:gd name="connsiteX20538" fmla="*/ 2143125 w 6682383"/>
              <a:gd name="connsiteY20538" fmla="*/ 1164580 h 6812607"/>
              <a:gd name="connsiteX20539" fmla="*/ 2143125 w 6682383"/>
              <a:gd name="connsiteY20539" fmla="*/ 1172021 h 6812607"/>
              <a:gd name="connsiteX20540" fmla="*/ 2139404 w 6682383"/>
              <a:gd name="connsiteY20540" fmla="*/ 1172021 h 6812607"/>
              <a:gd name="connsiteX20541" fmla="*/ 2135684 w 6682383"/>
              <a:gd name="connsiteY20541" fmla="*/ 1179463 h 6812607"/>
              <a:gd name="connsiteX20542" fmla="*/ 2131963 w 6682383"/>
              <a:gd name="connsiteY20542" fmla="*/ 1179463 h 6812607"/>
              <a:gd name="connsiteX20543" fmla="*/ 2128242 w 6682383"/>
              <a:gd name="connsiteY20543" fmla="*/ 1183183 h 6812607"/>
              <a:gd name="connsiteX20544" fmla="*/ 2120801 w 6682383"/>
              <a:gd name="connsiteY20544" fmla="*/ 1186904 h 6812607"/>
              <a:gd name="connsiteX20545" fmla="*/ 2113360 w 6682383"/>
              <a:gd name="connsiteY20545" fmla="*/ 1186904 h 6812607"/>
              <a:gd name="connsiteX20546" fmla="*/ 2105918 w 6682383"/>
              <a:gd name="connsiteY20546" fmla="*/ 1201787 h 6812607"/>
              <a:gd name="connsiteX20547" fmla="*/ 2094756 w 6682383"/>
              <a:gd name="connsiteY20547" fmla="*/ 1216670 h 6812607"/>
              <a:gd name="connsiteX20548" fmla="*/ 2083594 w 6682383"/>
              <a:gd name="connsiteY20548" fmla="*/ 1231552 h 6812607"/>
              <a:gd name="connsiteX20549" fmla="*/ 2076152 w 6682383"/>
              <a:gd name="connsiteY20549" fmla="*/ 1224111 h 6812607"/>
              <a:gd name="connsiteX20550" fmla="*/ 2076152 w 6682383"/>
              <a:gd name="connsiteY20550" fmla="*/ 1231552 h 6812607"/>
              <a:gd name="connsiteX20551" fmla="*/ 2083594 w 6682383"/>
              <a:gd name="connsiteY20551" fmla="*/ 1231552 h 6812607"/>
              <a:gd name="connsiteX20552" fmla="*/ 2076152 w 6682383"/>
              <a:gd name="connsiteY20552" fmla="*/ 1238994 h 6812607"/>
              <a:gd name="connsiteX20553" fmla="*/ 2076152 w 6682383"/>
              <a:gd name="connsiteY20553" fmla="*/ 1253877 h 6812607"/>
              <a:gd name="connsiteX20554" fmla="*/ 2076152 w 6682383"/>
              <a:gd name="connsiteY20554" fmla="*/ 1261318 h 6812607"/>
              <a:gd name="connsiteX20555" fmla="*/ 2068711 w 6682383"/>
              <a:gd name="connsiteY20555" fmla="*/ 1291084 h 6812607"/>
              <a:gd name="connsiteX20556" fmla="*/ 2064990 w 6682383"/>
              <a:gd name="connsiteY20556" fmla="*/ 1287363 h 6812607"/>
              <a:gd name="connsiteX20557" fmla="*/ 2068711 w 6682383"/>
              <a:gd name="connsiteY20557" fmla="*/ 1283642 h 6812607"/>
              <a:gd name="connsiteX20558" fmla="*/ 2061270 w 6682383"/>
              <a:gd name="connsiteY20558" fmla="*/ 1261318 h 6812607"/>
              <a:gd name="connsiteX20559" fmla="*/ 2061270 w 6682383"/>
              <a:gd name="connsiteY20559" fmla="*/ 1268759 h 6812607"/>
              <a:gd name="connsiteX20560" fmla="*/ 2053828 w 6682383"/>
              <a:gd name="connsiteY20560" fmla="*/ 1276201 h 6812607"/>
              <a:gd name="connsiteX20561" fmla="*/ 2042666 w 6682383"/>
              <a:gd name="connsiteY20561" fmla="*/ 1287363 h 6812607"/>
              <a:gd name="connsiteX20562" fmla="*/ 2031504 w 6682383"/>
              <a:gd name="connsiteY20562" fmla="*/ 1302246 h 6812607"/>
              <a:gd name="connsiteX20563" fmla="*/ 2021272 w 6682383"/>
              <a:gd name="connsiteY20563" fmla="*/ 1309687 h 6812607"/>
              <a:gd name="connsiteX20564" fmla="*/ 2015411 w 6682383"/>
              <a:gd name="connsiteY20564" fmla="*/ 1314981 h 6812607"/>
              <a:gd name="connsiteX20565" fmla="*/ 2024063 w 6682383"/>
              <a:gd name="connsiteY20565" fmla="*/ 1313408 h 6812607"/>
              <a:gd name="connsiteX20566" fmla="*/ 2038945 w 6682383"/>
              <a:gd name="connsiteY20566" fmla="*/ 1305966 h 6812607"/>
              <a:gd name="connsiteX20567" fmla="*/ 2053828 w 6682383"/>
              <a:gd name="connsiteY20567" fmla="*/ 1305966 h 6812607"/>
              <a:gd name="connsiteX20568" fmla="*/ 2053828 w 6682383"/>
              <a:gd name="connsiteY20568" fmla="*/ 1313408 h 6812607"/>
              <a:gd name="connsiteX20569" fmla="*/ 2053828 w 6682383"/>
              <a:gd name="connsiteY20569" fmla="*/ 1320849 h 6812607"/>
              <a:gd name="connsiteX20570" fmla="*/ 2046387 w 6682383"/>
              <a:gd name="connsiteY20570" fmla="*/ 1328291 h 6812607"/>
              <a:gd name="connsiteX20571" fmla="*/ 2038945 w 6682383"/>
              <a:gd name="connsiteY20571" fmla="*/ 1328291 h 6812607"/>
              <a:gd name="connsiteX20572" fmla="*/ 2024063 w 6682383"/>
              <a:gd name="connsiteY20572" fmla="*/ 1335732 h 6812607"/>
              <a:gd name="connsiteX20573" fmla="*/ 2016621 w 6682383"/>
              <a:gd name="connsiteY20573" fmla="*/ 1339453 h 6812607"/>
              <a:gd name="connsiteX20574" fmla="*/ 2012901 w 6682383"/>
              <a:gd name="connsiteY20574" fmla="*/ 1346894 h 6812607"/>
              <a:gd name="connsiteX20575" fmla="*/ 1994297 w 6682383"/>
              <a:gd name="connsiteY20575" fmla="*/ 1350615 h 6812607"/>
              <a:gd name="connsiteX20576" fmla="*/ 1994297 w 6682383"/>
              <a:gd name="connsiteY20576" fmla="*/ 1343173 h 6812607"/>
              <a:gd name="connsiteX20577" fmla="*/ 1998080 w 6682383"/>
              <a:gd name="connsiteY20577" fmla="*/ 1332582 h 6812607"/>
              <a:gd name="connsiteX20578" fmla="*/ 1997320 w 6682383"/>
              <a:gd name="connsiteY20578" fmla="*/ 1333407 h 6812607"/>
              <a:gd name="connsiteX20579" fmla="*/ 1986856 w 6682383"/>
              <a:gd name="connsiteY20579" fmla="*/ 1354336 h 6812607"/>
              <a:gd name="connsiteX20580" fmla="*/ 1983135 w 6682383"/>
              <a:gd name="connsiteY20580" fmla="*/ 1369218 h 6812607"/>
              <a:gd name="connsiteX20581" fmla="*/ 1975694 w 6682383"/>
              <a:gd name="connsiteY20581" fmla="*/ 1376660 h 6812607"/>
              <a:gd name="connsiteX20582" fmla="*/ 1968252 w 6682383"/>
              <a:gd name="connsiteY20582" fmla="*/ 1376660 h 6812607"/>
              <a:gd name="connsiteX20583" fmla="*/ 1964531 w 6682383"/>
              <a:gd name="connsiteY20583" fmla="*/ 1380381 h 6812607"/>
              <a:gd name="connsiteX20584" fmla="*/ 1953369 w 6682383"/>
              <a:gd name="connsiteY20584" fmla="*/ 1387822 h 6812607"/>
              <a:gd name="connsiteX20585" fmla="*/ 1942207 w 6682383"/>
              <a:gd name="connsiteY20585" fmla="*/ 1395263 h 6812607"/>
              <a:gd name="connsiteX20586" fmla="*/ 1927325 w 6682383"/>
              <a:gd name="connsiteY20586" fmla="*/ 1417588 h 6812607"/>
              <a:gd name="connsiteX20587" fmla="*/ 1927325 w 6682383"/>
              <a:gd name="connsiteY20587" fmla="*/ 1425029 h 6812607"/>
              <a:gd name="connsiteX20588" fmla="*/ 1942207 w 6682383"/>
              <a:gd name="connsiteY20588" fmla="*/ 1417588 h 6812607"/>
              <a:gd name="connsiteX20589" fmla="*/ 1949649 w 6682383"/>
              <a:gd name="connsiteY20589" fmla="*/ 1410146 h 6812607"/>
              <a:gd name="connsiteX20590" fmla="*/ 1964531 w 6682383"/>
              <a:gd name="connsiteY20590" fmla="*/ 1395263 h 6812607"/>
              <a:gd name="connsiteX20591" fmla="*/ 1964531 w 6682383"/>
              <a:gd name="connsiteY20591" fmla="*/ 1402705 h 6812607"/>
              <a:gd name="connsiteX20592" fmla="*/ 1971973 w 6682383"/>
              <a:gd name="connsiteY20592" fmla="*/ 1402705 h 6812607"/>
              <a:gd name="connsiteX20593" fmla="*/ 1971973 w 6682383"/>
              <a:gd name="connsiteY20593" fmla="*/ 1395263 h 6812607"/>
              <a:gd name="connsiteX20594" fmla="*/ 1979414 w 6682383"/>
              <a:gd name="connsiteY20594" fmla="*/ 1395263 h 6812607"/>
              <a:gd name="connsiteX20595" fmla="*/ 2001738 w 6682383"/>
              <a:gd name="connsiteY20595" fmla="*/ 1372939 h 6812607"/>
              <a:gd name="connsiteX20596" fmla="*/ 2024063 w 6682383"/>
              <a:gd name="connsiteY20596" fmla="*/ 1358056 h 6812607"/>
              <a:gd name="connsiteX20597" fmla="*/ 2031504 w 6682383"/>
              <a:gd name="connsiteY20597" fmla="*/ 1350615 h 6812607"/>
              <a:gd name="connsiteX20598" fmla="*/ 2038945 w 6682383"/>
              <a:gd name="connsiteY20598" fmla="*/ 1335732 h 6812607"/>
              <a:gd name="connsiteX20599" fmla="*/ 2091035 w 6682383"/>
              <a:gd name="connsiteY20599" fmla="*/ 1298525 h 6812607"/>
              <a:gd name="connsiteX20600" fmla="*/ 2120801 w 6682383"/>
              <a:gd name="connsiteY20600" fmla="*/ 1291084 h 6812607"/>
              <a:gd name="connsiteX20601" fmla="*/ 2113360 w 6682383"/>
              <a:gd name="connsiteY20601" fmla="*/ 1298525 h 6812607"/>
              <a:gd name="connsiteX20602" fmla="*/ 2105918 w 6682383"/>
              <a:gd name="connsiteY20602" fmla="*/ 1305966 h 6812607"/>
              <a:gd name="connsiteX20603" fmla="*/ 2076152 w 6682383"/>
              <a:gd name="connsiteY20603" fmla="*/ 1332011 h 6812607"/>
              <a:gd name="connsiteX20604" fmla="*/ 2068711 w 6682383"/>
              <a:gd name="connsiteY20604" fmla="*/ 1335732 h 6812607"/>
              <a:gd name="connsiteX20605" fmla="*/ 2016621 w 6682383"/>
              <a:gd name="connsiteY20605" fmla="*/ 1402705 h 6812607"/>
              <a:gd name="connsiteX20606" fmla="*/ 2001738 w 6682383"/>
              <a:gd name="connsiteY20606" fmla="*/ 1417588 h 6812607"/>
              <a:gd name="connsiteX20607" fmla="*/ 1994297 w 6682383"/>
              <a:gd name="connsiteY20607" fmla="*/ 1432470 h 6812607"/>
              <a:gd name="connsiteX20608" fmla="*/ 1964531 w 6682383"/>
              <a:gd name="connsiteY20608" fmla="*/ 1465957 h 6812607"/>
              <a:gd name="connsiteX20609" fmla="*/ 1934766 w 6682383"/>
              <a:gd name="connsiteY20609" fmla="*/ 1492002 h 6812607"/>
              <a:gd name="connsiteX20610" fmla="*/ 1934766 w 6682383"/>
              <a:gd name="connsiteY20610" fmla="*/ 1484560 h 6812607"/>
              <a:gd name="connsiteX20611" fmla="*/ 1942207 w 6682383"/>
              <a:gd name="connsiteY20611" fmla="*/ 1480839 h 6812607"/>
              <a:gd name="connsiteX20612" fmla="*/ 1949649 w 6682383"/>
              <a:gd name="connsiteY20612" fmla="*/ 1465957 h 6812607"/>
              <a:gd name="connsiteX20613" fmla="*/ 1964531 w 6682383"/>
              <a:gd name="connsiteY20613" fmla="*/ 1447353 h 6812607"/>
              <a:gd name="connsiteX20614" fmla="*/ 1971973 w 6682383"/>
              <a:gd name="connsiteY20614" fmla="*/ 1432470 h 6812607"/>
              <a:gd name="connsiteX20615" fmla="*/ 1971973 w 6682383"/>
              <a:gd name="connsiteY20615" fmla="*/ 1425029 h 6812607"/>
              <a:gd name="connsiteX20616" fmla="*/ 1964531 w 6682383"/>
              <a:gd name="connsiteY20616" fmla="*/ 1425029 h 6812607"/>
              <a:gd name="connsiteX20617" fmla="*/ 1957090 w 6682383"/>
              <a:gd name="connsiteY20617" fmla="*/ 1439912 h 6812607"/>
              <a:gd name="connsiteX20618" fmla="*/ 1953369 w 6682383"/>
              <a:gd name="connsiteY20618" fmla="*/ 1439912 h 6812607"/>
              <a:gd name="connsiteX20619" fmla="*/ 1942207 w 6682383"/>
              <a:gd name="connsiteY20619" fmla="*/ 1447353 h 6812607"/>
              <a:gd name="connsiteX20620" fmla="*/ 1927325 w 6682383"/>
              <a:gd name="connsiteY20620" fmla="*/ 1454795 h 6812607"/>
              <a:gd name="connsiteX20621" fmla="*/ 1927325 w 6682383"/>
              <a:gd name="connsiteY20621" fmla="*/ 1462236 h 6812607"/>
              <a:gd name="connsiteX20622" fmla="*/ 1919883 w 6682383"/>
              <a:gd name="connsiteY20622" fmla="*/ 1462236 h 6812607"/>
              <a:gd name="connsiteX20623" fmla="*/ 1905000 w 6682383"/>
              <a:gd name="connsiteY20623" fmla="*/ 1477119 h 6812607"/>
              <a:gd name="connsiteX20624" fmla="*/ 1890117 w 6682383"/>
              <a:gd name="connsiteY20624" fmla="*/ 1484560 h 6812607"/>
              <a:gd name="connsiteX20625" fmla="*/ 1882676 w 6682383"/>
              <a:gd name="connsiteY20625" fmla="*/ 1492002 h 6812607"/>
              <a:gd name="connsiteX20626" fmla="*/ 1875235 w 6682383"/>
              <a:gd name="connsiteY20626" fmla="*/ 1506884 h 6812607"/>
              <a:gd name="connsiteX20627" fmla="*/ 1852910 w 6682383"/>
              <a:gd name="connsiteY20627" fmla="*/ 1521767 h 6812607"/>
              <a:gd name="connsiteX20628" fmla="*/ 1845469 w 6682383"/>
              <a:gd name="connsiteY20628" fmla="*/ 1532929 h 6812607"/>
              <a:gd name="connsiteX20629" fmla="*/ 1838027 w 6682383"/>
              <a:gd name="connsiteY20629" fmla="*/ 1529209 h 6812607"/>
              <a:gd name="connsiteX20630" fmla="*/ 1838027 w 6682383"/>
              <a:gd name="connsiteY20630" fmla="*/ 1532929 h 6812607"/>
              <a:gd name="connsiteX20631" fmla="*/ 1838027 w 6682383"/>
              <a:gd name="connsiteY20631" fmla="*/ 1536650 h 6812607"/>
              <a:gd name="connsiteX20632" fmla="*/ 1830586 w 6682383"/>
              <a:gd name="connsiteY20632" fmla="*/ 1536650 h 6812607"/>
              <a:gd name="connsiteX20633" fmla="*/ 1834307 w 6682383"/>
              <a:gd name="connsiteY20633" fmla="*/ 1544091 h 6812607"/>
              <a:gd name="connsiteX20634" fmla="*/ 1830586 w 6682383"/>
              <a:gd name="connsiteY20634" fmla="*/ 1544091 h 6812607"/>
              <a:gd name="connsiteX20635" fmla="*/ 1808262 w 6682383"/>
              <a:gd name="connsiteY20635" fmla="*/ 1566416 h 6812607"/>
              <a:gd name="connsiteX20636" fmla="*/ 1793379 w 6682383"/>
              <a:gd name="connsiteY20636" fmla="*/ 1577578 h 6812607"/>
              <a:gd name="connsiteX20637" fmla="*/ 1785938 w 6682383"/>
              <a:gd name="connsiteY20637" fmla="*/ 1581298 h 6812607"/>
              <a:gd name="connsiteX20638" fmla="*/ 1778496 w 6682383"/>
              <a:gd name="connsiteY20638" fmla="*/ 1596181 h 6812607"/>
              <a:gd name="connsiteX20639" fmla="*/ 1763613 w 6682383"/>
              <a:gd name="connsiteY20639" fmla="*/ 1611064 h 6812607"/>
              <a:gd name="connsiteX20640" fmla="*/ 1756172 w 6682383"/>
              <a:gd name="connsiteY20640" fmla="*/ 1618506 h 6812607"/>
              <a:gd name="connsiteX20641" fmla="*/ 1752451 w 6682383"/>
              <a:gd name="connsiteY20641" fmla="*/ 1625947 h 6812607"/>
              <a:gd name="connsiteX20642" fmla="*/ 1748731 w 6682383"/>
              <a:gd name="connsiteY20642" fmla="*/ 1625947 h 6812607"/>
              <a:gd name="connsiteX20643" fmla="*/ 1741289 w 6682383"/>
              <a:gd name="connsiteY20643" fmla="*/ 1625947 h 6812607"/>
              <a:gd name="connsiteX20644" fmla="*/ 1741289 w 6682383"/>
              <a:gd name="connsiteY20644" fmla="*/ 1629668 h 6812607"/>
              <a:gd name="connsiteX20645" fmla="*/ 1733848 w 6682383"/>
              <a:gd name="connsiteY20645" fmla="*/ 1640830 h 6812607"/>
              <a:gd name="connsiteX20646" fmla="*/ 1726407 w 6682383"/>
              <a:gd name="connsiteY20646" fmla="*/ 1655713 h 6812607"/>
              <a:gd name="connsiteX20647" fmla="*/ 1711523 w 6682383"/>
              <a:gd name="connsiteY20647" fmla="*/ 1678037 h 6812607"/>
              <a:gd name="connsiteX20648" fmla="*/ 1704082 w 6682383"/>
              <a:gd name="connsiteY20648" fmla="*/ 1685478 h 6812607"/>
              <a:gd name="connsiteX20649" fmla="*/ 1704082 w 6682383"/>
              <a:gd name="connsiteY20649" fmla="*/ 1692920 h 6812607"/>
              <a:gd name="connsiteX20650" fmla="*/ 1696641 w 6682383"/>
              <a:gd name="connsiteY20650" fmla="*/ 1700361 h 6812607"/>
              <a:gd name="connsiteX20651" fmla="*/ 1704082 w 6682383"/>
              <a:gd name="connsiteY20651" fmla="*/ 1700361 h 6812607"/>
              <a:gd name="connsiteX20652" fmla="*/ 1704082 w 6682383"/>
              <a:gd name="connsiteY20652" fmla="*/ 1707802 h 6812607"/>
              <a:gd name="connsiteX20653" fmla="*/ 1689200 w 6682383"/>
              <a:gd name="connsiteY20653" fmla="*/ 1730127 h 6812607"/>
              <a:gd name="connsiteX20654" fmla="*/ 1681758 w 6682383"/>
              <a:gd name="connsiteY20654" fmla="*/ 1737568 h 6812607"/>
              <a:gd name="connsiteX20655" fmla="*/ 1674316 w 6682383"/>
              <a:gd name="connsiteY20655" fmla="*/ 1752451 h 6812607"/>
              <a:gd name="connsiteX20656" fmla="*/ 1666875 w 6682383"/>
              <a:gd name="connsiteY20656" fmla="*/ 1767334 h 6812607"/>
              <a:gd name="connsiteX20657" fmla="*/ 1648272 w 6682383"/>
              <a:gd name="connsiteY20657" fmla="*/ 1785937 h 6812607"/>
              <a:gd name="connsiteX20658" fmla="*/ 1637110 w 6682383"/>
              <a:gd name="connsiteY20658" fmla="*/ 1797099 h 6812607"/>
              <a:gd name="connsiteX20659" fmla="*/ 1629668 w 6682383"/>
              <a:gd name="connsiteY20659" fmla="*/ 1804541 h 6812607"/>
              <a:gd name="connsiteX20660" fmla="*/ 1651992 w 6682383"/>
              <a:gd name="connsiteY20660" fmla="*/ 1797099 h 6812607"/>
              <a:gd name="connsiteX20661" fmla="*/ 1674316 w 6682383"/>
              <a:gd name="connsiteY20661" fmla="*/ 1782216 h 6812607"/>
              <a:gd name="connsiteX20662" fmla="*/ 1681758 w 6682383"/>
              <a:gd name="connsiteY20662" fmla="*/ 1782216 h 6812607"/>
              <a:gd name="connsiteX20663" fmla="*/ 1692920 w 6682383"/>
              <a:gd name="connsiteY20663" fmla="*/ 1774775 h 6812607"/>
              <a:gd name="connsiteX20664" fmla="*/ 1696641 w 6682383"/>
              <a:gd name="connsiteY20664" fmla="*/ 1767334 h 6812607"/>
              <a:gd name="connsiteX20665" fmla="*/ 1704082 w 6682383"/>
              <a:gd name="connsiteY20665" fmla="*/ 1759892 h 6812607"/>
              <a:gd name="connsiteX20666" fmla="*/ 1715244 w 6682383"/>
              <a:gd name="connsiteY20666" fmla="*/ 1756172 h 6812607"/>
              <a:gd name="connsiteX20667" fmla="*/ 1718965 w 6682383"/>
              <a:gd name="connsiteY20667" fmla="*/ 1752451 h 6812607"/>
              <a:gd name="connsiteX20668" fmla="*/ 1722686 w 6682383"/>
              <a:gd name="connsiteY20668" fmla="*/ 1745009 h 6812607"/>
              <a:gd name="connsiteX20669" fmla="*/ 1730127 w 6682383"/>
              <a:gd name="connsiteY20669" fmla="*/ 1741289 h 6812607"/>
              <a:gd name="connsiteX20670" fmla="*/ 1733848 w 6682383"/>
              <a:gd name="connsiteY20670" fmla="*/ 1730127 h 6812607"/>
              <a:gd name="connsiteX20671" fmla="*/ 1733848 w 6682383"/>
              <a:gd name="connsiteY20671" fmla="*/ 1722685 h 6812607"/>
              <a:gd name="connsiteX20672" fmla="*/ 1741289 w 6682383"/>
              <a:gd name="connsiteY20672" fmla="*/ 1730127 h 6812607"/>
              <a:gd name="connsiteX20673" fmla="*/ 1745010 w 6682383"/>
              <a:gd name="connsiteY20673" fmla="*/ 1730127 h 6812607"/>
              <a:gd name="connsiteX20674" fmla="*/ 1756172 w 6682383"/>
              <a:gd name="connsiteY20674" fmla="*/ 1730127 h 6812607"/>
              <a:gd name="connsiteX20675" fmla="*/ 1756172 w 6682383"/>
              <a:gd name="connsiteY20675" fmla="*/ 1700361 h 6812607"/>
              <a:gd name="connsiteX20676" fmla="*/ 1756172 w 6682383"/>
              <a:gd name="connsiteY20676" fmla="*/ 1692920 h 6812607"/>
              <a:gd name="connsiteX20677" fmla="*/ 1763613 w 6682383"/>
              <a:gd name="connsiteY20677" fmla="*/ 1689199 h 6812607"/>
              <a:gd name="connsiteX20678" fmla="*/ 1771055 w 6682383"/>
              <a:gd name="connsiteY20678" fmla="*/ 1681757 h 6812607"/>
              <a:gd name="connsiteX20679" fmla="*/ 1763613 w 6682383"/>
              <a:gd name="connsiteY20679" fmla="*/ 1678037 h 6812607"/>
              <a:gd name="connsiteX20680" fmla="*/ 1756172 w 6682383"/>
              <a:gd name="connsiteY20680" fmla="*/ 1678037 h 6812607"/>
              <a:gd name="connsiteX20681" fmla="*/ 1759893 w 6682383"/>
              <a:gd name="connsiteY20681" fmla="*/ 1674316 h 6812607"/>
              <a:gd name="connsiteX20682" fmla="*/ 1767334 w 6682383"/>
              <a:gd name="connsiteY20682" fmla="*/ 1670595 h 6812607"/>
              <a:gd name="connsiteX20683" fmla="*/ 1778496 w 6682383"/>
              <a:gd name="connsiteY20683" fmla="*/ 1666875 h 6812607"/>
              <a:gd name="connsiteX20684" fmla="*/ 1793379 w 6682383"/>
              <a:gd name="connsiteY20684" fmla="*/ 1655713 h 6812607"/>
              <a:gd name="connsiteX20685" fmla="*/ 1808262 w 6682383"/>
              <a:gd name="connsiteY20685" fmla="*/ 1633388 h 6812607"/>
              <a:gd name="connsiteX20686" fmla="*/ 1815703 w 6682383"/>
              <a:gd name="connsiteY20686" fmla="*/ 1618506 h 6812607"/>
              <a:gd name="connsiteX20687" fmla="*/ 1845469 w 6682383"/>
              <a:gd name="connsiteY20687" fmla="*/ 1573857 h 6812607"/>
              <a:gd name="connsiteX20688" fmla="*/ 1852910 w 6682383"/>
              <a:gd name="connsiteY20688" fmla="*/ 1570136 h 6812607"/>
              <a:gd name="connsiteX20689" fmla="*/ 1852910 w 6682383"/>
              <a:gd name="connsiteY20689" fmla="*/ 1566416 h 6812607"/>
              <a:gd name="connsiteX20690" fmla="*/ 1867793 w 6682383"/>
              <a:gd name="connsiteY20690" fmla="*/ 1570136 h 6812607"/>
              <a:gd name="connsiteX20691" fmla="*/ 1867793 w 6682383"/>
              <a:gd name="connsiteY20691" fmla="*/ 1558974 h 6812607"/>
              <a:gd name="connsiteX20692" fmla="*/ 1875235 w 6682383"/>
              <a:gd name="connsiteY20692" fmla="*/ 1551533 h 6812607"/>
              <a:gd name="connsiteX20693" fmla="*/ 1886397 w 6682383"/>
              <a:gd name="connsiteY20693" fmla="*/ 1547812 h 6812607"/>
              <a:gd name="connsiteX20694" fmla="*/ 1890117 w 6682383"/>
              <a:gd name="connsiteY20694" fmla="*/ 1540371 h 6812607"/>
              <a:gd name="connsiteX20695" fmla="*/ 1897559 w 6682383"/>
              <a:gd name="connsiteY20695" fmla="*/ 1525488 h 6812607"/>
              <a:gd name="connsiteX20696" fmla="*/ 1916162 w 6682383"/>
              <a:gd name="connsiteY20696" fmla="*/ 1503164 h 6812607"/>
              <a:gd name="connsiteX20697" fmla="*/ 1934766 w 6682383"/>
              <a:gd name="connsiteY20697" fmla="*/ 1492002 h 6812607"/>
              <a:gd name="connsiteX20698" fmla="*/ 1931045 w 6682383"/>
              <a:gd name="connsiteY20698" fmla="*/ 1510605 h 6812607"/>
              <a:gd name="connsiteX20699" fmla="*/ 1919883 w 6682383"/>
              <a:gd name="connsiteY20699" fmla="*/ 1525488 h 6812607"/>
              <a:gd name="connsiteX20700" fmla="*/ 1912442 w 6682383"/>
              <a:gd name="connsiteY20700" fmla="*/ 1532929 h 6812607"/>
              <a:gd name="connsiteX20701" fmla="*/ 1912442 w 6682383"/>
              <a:gd name="connsiteY20701" fmla="*/ 1544091 h 6812607"/>
              <a:gd name="connsiteX20702" fmla="*/ 1905000 w 6682383"/>
              <a:gd name="connsiteY20702" fmla="*/ 1544091 h 6812607"/>
              <a:gd name="connsiteX20703" fmla="*/ 1897559 w 6682383"/>
              <a:gd name="connsiteY20703" fmla="*/ 1544091 h 6812607"/>
              <a:gd name="connsiteX20704" fmla="*/ 1882676 w 6682383"/>
              <a:gd name="connsiteY20704" fmla="*/ 1558974 h 6812607"/>
              <a:gd name="connsiteX20705" fmla="*/ 1875235 w 6682383"/>
              <a:gd name="connsiteY20705" fmla="*/ 1570136 h 6812607"/>
              <a:gd name="connsiteX20706" fmla="*/ 1852910 w 6682383"/>
              <a:gd name="connsiteY20706" fmla="*/ 1603623 h 6812607"/>
              <a:gd name="connsiteX20707" fmla="*/ 1838027 w 6682383"/>
              <a:gd name="connsiteY20707" fmla="*/ 1633388 h 6812607"/>
              <a:gd name="connsiteX20708" fmla="*/ 1849190 w 6682383"/>
              <a:gd name="connsiteY20708" fmla="*/ 1622226 h 6812607"/>
              <a:gd name="connsiteX20709" fmla="*/ 1852910 w 6682383"/>
              <a:gd name="connsiteY20709" fmla="*/ 1611064 h 6812607"/>
              <a:gd name="connsiteX20710" fmla="*/ 1867793 w 6682383"/>
              <a:gd name="connsiteY20710" fmla="*/ 1603623 h 6812607"/>
              <a:gd name="connsiteX20711" fmla="*/ 1871514 w 6682383"/>
              <a:gd name="connsiteY20711" fmla="*/ 1592461 h 6812607"/>
              <a:gd name="connsiteX20712" fmla="*/ 1875235 w 6682383"/>
              <a:gd name="connsiteY20712" fmla="*/ 1588740 h 6812607"/>
              <a:gd name="connsiteX20713" fmla="*/ 1927325 w 6682383"/>
              <a:gd name="connsiteY20713" fmla="*/ 1529209 h 6812607"/>
              <a:gd name="connsiteX20714" fmla="*/ 1934766 w 6682383"/>
              <a:gd name="connsiteY20714" fmla="*/ 1529209 h 6812607"/>
              <a:gd name="connsiteX20715" fmla="*/ 1949649 w 6682383"/>
              <a:gd name="connsiteY20715" fmla="*/ 1518047 h 6812607"/>
              <a:gd name="connsiteX20716" fmla="*/ 1957090 w 6682383"/>
              <a:gd name="connsiteY20716" fmla="*/ 1506884 h 6812607"/>
              <a:gd name="connsiteX20717" fmla="*/ 1957090 w 6682383"/>
              <a:gd name="connsiteY20717" fmla="*/ 1499443 h 6812607"/>
              <a:gd name="connsiteX20718" fmla="*/ 1960811 w 6682383"/>
              <a:gd name="connsiteY20718" fmla="*/ 1503164 h 6812607"/>
              <a:gd name="connsiteX20719" fmla="*/ 1971973 w 6682383"/>
              <a:gd name="connsiteY20719" fmla="*/ 1499443 h 6812607"/>
              <a:gd name="connsiteX20720" fmla="*/ 1979414 w 6682383"/>
              <a:gd name="connsiteY20720" fmla="*/ 1484560 h 6812607"/>
              <a:gd name="connsiteX20721" fmla="*/ 1994297 w 6682383"/>
              <a:gd name="connsiteY20721" fmla="*/ 1462236 h 6812607"/>
              <a:gd name="connsiteX20722" fmla="*/ 1986856 w 6682383"/>
              <a:gd name="connsiteY20722" fmla="*/ 1462236 h 6812607"/>
              <a:gd name="connsiteX20723" fmla="*/ 2016621 w 6682383"/>
              <a:gd name="connsiteY20723" fmla="*/ 1425029 h 6812607"/>
              <a:gd name="connsiteX20724" fmla="*/ 2031504 w 6682383"/>
              <a:gd name="connsiteY20724" fmla="*/ 1410146 h 6812607"/>
              <a:gd name="connsiteX20725" fmla="*/ 2061270 w 6682383"/>
              <a:gd name="connsiteY20725" fmla="*/ 1387822 h 6812607"/>
              <a:gd name="connsiteX20726" fmla="*/ 2076152 w 6682383"/>
              <a:gd name="connsiteY20726" fmla="*/ 1380381 h 6812607"/>
              <a:gd name="connsiteX20727" fmla="*/ 2068711 w 6682383"/>
              <a:gd name="connsiteY20727" fmla="*/ 1387822 h 6812607"/>
              <a:gd name="connsiteX20728" fmla="*/ 2031504 w 6682383"/>
              <a:gd name="connsiteY20728" fmla="*/ 1432470 h 6812607"/>
              <a:gd name="connsiteX20729" fmla="*/ 2024063 w 6682383"/>
              <a:gd name="connsiteY20729" fmla="*/ 1432470 h 6812607"/>
              <a:gd name="connsiteX20730" fmla="*/ 2016621 w 6682383"/>
              <a:gd name="connsiteY20730" fmla="*/ 1439912 h 6812607"/>
              <a:gd name="connsiteX20731" fmla="*/ 2024063 w 6682383"/>
              <a:gd name="connsiteY20731" fmla="*/ 1447353 h 6812607"/>
              <a:gd name="connsiteX20732" fmla="*/ 2031504 w 6682383"/>
              <a:gd name="connsiteY20732" fmla="*/ 1447353 h 6812607"/>
              <a:gd name="connsiteX20733" fmla="*/ 2042666 w 6682383"/>
              <a:gd name="connsiteY20733" fmla="*/ 1443632 h 6812607"/>
              <a:gd name="connsiteX20734" fmla="*/ 2046387 w 6682383"/>
              <a:gd name="connsiteY20734" fmla="*/ 1439912 h 6812607"/>
              <a:gd name="connsiteX20735" fmla="*/ 2053828 w 6682383"/>
              <a:gd name="connsiteY20735" fmla="*/ 1432470 h 6812607"/>
              <a:gd name="connsiteX20736" fmla="*/ 2068711 w 6682383"/>
              <a:gd name="connsiteY20736" fmla="*/ 1425029 h 6812607"/>
              <a:gd name="connsiteX20737" fmla="*/ 2068711 w 6682383"/>
              <a:gd name="connsiteY20737" fmla="*/ 1410146 h 6812607"/>
              <a:gd name="connsiteX20738" fmla="*/ 2076152 w 6682383"/>
              <a:gd name="connsiteY20738" fmla="*/ 1398984 h 6812607"/>
              <a:gd name="connsiteX20739" fmla="*/ 2076152 w 6682383"/>
              <a:gd name="connsiteY20739" fmla="*/ 1387822 h 6812607"/>
              <a:gd name="connsiteX20740" fmla="*/ 2083594 w 6682383"/>
              <a:gd name="connsiteY20740" fmla="*/ 1387822 h 6812607"/>
              <a:gd name="connsiteX20741" fmla="*/ 2087315 w 6682383"/>
              <a:gd name="connsiteY20741" fmla="*/ 1395263 h 6812607"/>
              <a:gd name="connsiteX20742" fmla="*/ 2098477 w 6682383"/>
              <a:gd name="connsiteY20742" fmla="*/ 1395263 h 6812607"/>
              <a:gd name="connsiteX20743" fmla="*/ 2098477 w 6682383"/>
              <a:gd name="connsiteY20743" fmla="*/ 1387822 h 6812607"/>
              <a:gd name="connsiteX20744" fmla="*/ 2105918 w 6682383"/>
              <a:gd name="connsiteY20744" fmla="*/ 1372939 h 6812607"/>
              <a:gd name="connsiteX20745" fmla="*/ 2128242 w 6682383"/>
              <a:gd name="connsiteY20745" fmla="*/ 1365498 h 6812607"/>
              <a:gd name="connsiteX20746" fmla="*/ 2139404 w 6682383"/>
              <a:gd name="connsiteY20746" fmla="*/ 1376660 h 6812607"/>
              <a:gd name="connsiteX20747" fmla="*/ 2143125 w 6682383"/>
              <a:gd name="connsiteY20747" fmla="*/ 1387822 h 6812607"/>
              <a:gd name="connsiteX20748" fmla="*/ 2150567 w 6682383"/>
              <a:gd name="connsiteY20748" fmla="*/ 1380381 h 6812607"/>
              <a:gd name="connsiteX20749" fmla="*/ 2158008 w 6682383"/>
              <a:gd name="connsiteY20749" fmla="*/ 1372939 h 6812607"/>
              <a:gd name="connsiteX20750" fmla="*/ 2165449 w 6682383"/>
              <a:gd name="connsiteY20750" fmla="*/ 1372939 h 6812607"/>
              <a:gd name="connsiteX20751" fmla="*/ 2180333 w 6682383"/>
              <a:gd name="connsiteY20751" fmla="*/ 1350615 h 6812607"/>
              <a:gd name="connsiteX20752" fmla="*/ 2195215 w 6682383"/>
              <a:gd name="connsiteY20752" fmla="*/ 1324570 h 6812607"/>
              <a:gd name="connsiteX20753" fmla="*/ 2202656 w 6682383"/>
              <a:gd name="connsiteY20753" fmla="*/ 1313408 h 6812607"/>
              <a:gd name="connsiteX20754" fmla="*/ 2210098 w 6682383"/>
              <a:gd name="connsiteY20754" fmla="*/ 1313408 h 6812607"/>
              <a:gd name="connsiteX20755" fmla="*/ 2210098 w 6682383"/>
              <a:gd name="connsiteY20755" fmla="*/ 1320849 h 6812607"/>
              <a:gd name="connsiteX20756" fmla="*/ 2202656 w 6682383"/>
              <a:gd name="connsiteY20756" fmla="*/ 1335732 h 6812607"/>
              <a:gd name="connsiteX20757" fmla="*/ 2198935 w 6682383"/>
              <a:gd name="connsiteY20757" fmla="*/ 1339453 h 6812607"/>
              <a:gd name="connsiteX20758" fmla="*/ 2195215 w 6682383"/>
              <a:gd name="connsiteY20758" fmla="*/ 1350615 h 6812607"/>
              <a:gd name="connsiteX20759" fmla="*/ 2180333 w 6682383"/>
              <a:gd name="connsiteY20759" fmla="*/ 1365498 h 6812607"/>
              <a:gd name="connsiteX20760" fmla="*/ 2172891 w 6682383"/>
              <a:gd name="connsiteY20760" fmla="*/ 1365498 h 6812607"/>
              <a:gd name="connsiteX20761" fmla="*/ 2172891 w 6682383"/>
              <a:gd name="connsiteY20761" fmla="*/ 1372939 h 6812607"/>
              <a:gd name="connsiteX20762" fmla="*/ 2180333 w 6682383"/>
              <a:gd name="connsiteY20762" fmla="*/ 1365498 h 6812607"/>
              <a:gd name="connsiteX20763" fmla="*/ 2180333 w 6682383"/>
              <a:gd name="connsiteY20763" fmla="*/ 1376660 h 6812607"/>
              <a:gd name="connsiteX20764" fmla="*/ 2172891 w 6682383"/>
              <a:gd name="connsiteY20764" fmla="*/ 1380381 h 6812607"/>
              <a:gd name="connsiteX20765" fmla="*/ 2161729 w 6682383"/>
              <a:gd name="connsiteY20765" fmla="*/ 1387822 h 6812607"/>
              <a:gd name="connsiteX20766" fmla="*/ 2150567 w 6682383"/>
              <a:gd name="connsiteY20766" fmla="*/ 1402705 h 6812607"/>
              <a:gd name="connsiteX20767" fmla="*/ 2135684 w 6682383"/>
              <a:gd name="connsiteY20767" fmla="*/ 1417588 h 6812607"/>
              <a:gd name="connsiteX20768" fmla="*/ 2076152 w 6682383"/>
              <a:gd name="connsiteY20768" fmla="*/ 1477119 h 6812607"/>
              <a:gd name="connsiteX20769" fmla="*/ 2076152 w 6682383"/>
              <a:gd name="connsiteY20769" fmla="*/ 1480839 h 6812607"/>
              <a:gd name="connsiteX20770" fmla="*/ 2072432 w 6682383"/>
              <a:gd name="connsiteY20770" fmla="*/ 1484560 h 6812607"/>
              <a:gd name="connsiteX20771" fmla="*/ 2064990 w 6682383"/>
              <a:gd name="connsiteY20771" fmla="*/ 1488281 h 6812607"/>
              <a:gd name="connsiteX20772" fmla="*/ 2061270 w 6682383"/>
              <a:gd name="connsiteY20772" fmla="*/ 1499443 h 6812607"/>
              <a:gd name="connsiteX20773" fmla="*/ 2053828 w 6682383"/>
              <a:gd name="connsiteY20773" fmla="*/ 1518047 h 6812607"/>
              <a:gd name="connsiteX20774" fmla="*/ 2046387 w 6682383"/>
              <a:gd name="connsiteY20774" fmla="*/ 1514326 h 6812607"/>
              <a:gd name="connsiteX20775" fmla="*/ 2031504 w 6682383"/>
              <a:gd name="connsiteY20775" fmla="*/ 1529209 h 6812607"/>
              <a:gd name="connsiteX20776" fmla="*/ 2038945 w 6682383"/>
              <a:gd name="connsiteY20776" fmla="*/ 1536650 h 6812607"/>
              <a:gd name="connsiteX20777" fmla="*/ 2031504 w 6682383"/>
              <a:gd name="connsiteY20777" fmla="*/ 1544091 h 6812607"/>
              <a:gd name="connsiteX20778" fmla="*/ 2024063 w 6682383"/>
              <a:gd name="connsiteY20778" fmla="*/ 1558974 h 6812607"/>
              <a:gd name="connsiteX20779" fmla="*/ 2031504 w 6682383"/>
              <a:gd name="connsiteY20779" fmla="*/ 1566416 h 6812607"/>
              <a:gd name="connsiteX20780" fmla="*/ 2031504 w 6682383"/>
              <a:gd name="connsiteY20780" fmla="*/ 1558974 h 6812607"/>
              <a:gd name="connsiteX20781" fmla="*/ 2031504 w 6682383"/>
              <a:gd name="connsiteY20781" fmla="*/ 1551533 h 6812607"/>
              <a:gd name="connsiteX20782" fmla="*/ 2038945 w 6682383"/>
              <a:gd name="connsiteY20782" fmla="*/ 1544091 h 6812607"/>
              <a:gd name="connsiteX20783" fmla="*/ 2038945 w 6682383"/>
              <a:gd name="connsiteY20783" fmla="*/ 1536650 h 6812607"/>
              <a:gd name="connsiteX20784" fmla="*/ 2050108 w 6682383"/>
              <a:gd name="connsiteY20784" fmla="*/ 1525488 h 6812607"/>
              <a:gd name="connsiteX20785" fmla="*/ 2072432 w 6682383"/>
              <a:gd name="connsiteY20785" fmla="*/ 1518047 h 6812607"/>
              <a:gd name="connsiteX20786" fmla="*/ 2076152 w 6682383"/>
              <a:gd name="connsiteY20786" fmla="*/ 1529209 h 6812607"/>
              <a:gd name="connsiteX20787" fmla="*/ 2083594 w 6682383"/>
              <a:gd name="connsiteY20787" fmla="*/ 1529209 h 6812607"/>
              <a:gd name="connsiteX20788" fmla="*/ 2091035 w 6682383"/>
              <a:gd name="connsiteY20788" fmla="*/ 1529209 h 6812607"/>
              <a:gd name="connsiteX20789" fmla="*/ 2076152 w 6682383"/>
              <a:gd name="connsiteY20789" fmla="*/ 1536650 h 6812607"/>
              <a:gd name="connsiteX20790" fmla="*/ 2068711 w 6682383"/>
              <a:gd name="connsiteY20790" fmla="*/ 1536650 h 6812607"/>
              <a:gd name="connsiteX20791" fmla="*/ 2061270 w 6682383"/>
              <a:gd name="connsiteY20791" fmla="*/ 1544091 h 6812607"/>
              <a:gd name="connsiteX20792" fmla="*/ 2053828 w 6682383"/>
              <a:gd name="connsiteY20792" fmla="*/ 1558974 h 6812607"/>
              <a:gd name="connsiteX20793" fmla="*/ 2046387 w 6682383"/>
              <a:gd name="connsiteY20793" fmla="*/ 1573857 h 6812607"/>
              <a:gd name="connsiteX20794" fmla="*/ 2053828 w 6682383"/>
              <a:gd name="connsiteY20794" fmla="*/ 1566416 h 6812607"/>
              <a:gd name="connsiteX20795" fmla="*/ 2057549 w 6682383"/>
              <a:gd name="connsiteY20795" fmla="*/ 1573857 h 6812607"/>
              <a:gd name="connsiteX20796" fmla="*/ 2064990 w 6682383"/>
              <a:gd name="connsiteY20796" fmla="*/ 1581298 h 6812607"/>
              <a:gd name="connsiteX20797" fmla="*/ 2076152 w 6682383"/>
              <a:gd name="connsiteY20797" fmla="*/ 1573857 h 6812607"/>
              <a:gd name="connsiteX20798" fmla="*/ 2083594 w 6682383"/>
              <a:gd name="connsiteY20798" fmla="*/ 1558974 h 6812607"/>
              <a:gd name="connsiteX20799" fmla="*/ 2091035 w 6682383"/>
              <a:gd name="connsiteY20799" fmla="*/ 1558974 h 6812607"/>
              <a:gd name="connsiteX20800" fmla="*/ 2098477 w 6682383"/>
              <a:gd name="connsiteY20800" fmla="*/ 1555254 h 6812607"/>
              <a:gd name="connsiteX20801" fmla="*/ 2105918 w 6682383"/>
              <a:gd name="connsiteY20801" fmla="*/ 1547812 h 6812607"/>
              <a:gd name="connsiteX20802" fmla="*/ 2113360 w 6682383"/>
              <a:gd name="connsiteY20802" fmla="*/ 1536650 h 6812607"/>
              <a:gd name="connsiteX20803" fmla="*/ 2128242 w 6682383"/>
              <a:gd name="connsiteY20803" fmla="*/ 1521767 h 6812607"/>
              <a:gd name="connsiteX20804" fmla="*/ 2135684 w 6682383"/>
              <a:gd name="connsiteY20804" fmla="*/ 1506884 h 6812607"/>
              <a:gd name="connsiteX20805" fmla="*/ 2143125 w 6682383"/>
              <a:gd name="connsiteY20805" fmla="*/ 1499443 h 6812607"/>
              <a:gd name="connsiteX20806" fmla="*/ 2158008 w 6682383"/>
              <a:gd name="connsiteY20806" fmla="*/ 1492002 h 6812607"/>
              <a:gd name="connsiteX20807" fmla="*/ 2187773 w 6682383"/>
              <a:gd name="connsiteY20807" fmla="*/ 1477119 h 6812607"/>
              <a:gd name="connsiteX20808" fmla="*/ 2191495 w 6682383"/>
              <a:gd name="connsiteY20808" fmla="*/ 1477119 h 6812607"/>
              <a:gd name="connsiteX20809" fmla="*/ 2202656 w 6682383"/>
              <a:gd name="connsiteY20809" fmla="*/ 1469677 h 6812607"/>
              <a:gd name="connsiteX20810" fmla="*/ 2224980 w 6682383"/>
              <a:gd name="connsiteY20810" fmla="*/ 1462236 h 6812607"/>
              <a:gd name="connsiteX20811" fmla="*/ 2224980 w 6682383"/>
              <a:gd name="connsiteY20811" fmla="*/ 1454795 h 6812607"/>
              <a:gd name="connsiteX20812" fmla="*/ 2232423 w 6682383"/>
              <a:gd name="connsiteY20812" fmla="*/ 1454795 h 6812607"/>
              <a:gd name="connsiteX20813" fmla="*/ 2239863 w 6682383"/>
              <a:gd name="connsiteY20813" fmla="*/ 1447353 h 6812607"/>
              <a:gd name="connsiteX20814" fmla="*/ 2247305 w 6682383"/>
              <a:gd name="connsiteY20814" fmla="*/ 1439912 h 6812607"/>
              <a:gd name="connsiteX20815" fmla="*/ 2266838 w 6682383"/>
              <a:gd name="connsiteY20815" fmla="*/ 1436656 h 6812607"/>
              <a:gd name="connsiteX20816" fmla="*/ 2272819 w 6682383"/>
              <a:gd name="connsiteY20816" fmla="*/ 1432470 h 6812607"/>
              <a:gd name="connsiteX20817" fmla="*/ 2277070 w 6682383"/>
              <a:gd name="connsiteY20817" fmla="*/ 1432470 h 6812607"/>
              <a:gd name="connsiteX20818" fmla="*/ 2280791 w 6682383"/>
              <a:gd name="connsiteY20818" fmla="*/ 1432470 h 6812607"/>
              <a:gd name="connsiteX20819" fmla="*/ 2269630 w 6682383"/>
              <a:gd name="connsiteY20819" fmla="*/ 1439912 h 6812607"/>
              <a:gd name="connsiteX20820" fmla="*/ 2254746 w 6682383"/>
              <a:gd name="connsiteY20820" fmla="*/ 1462236 h 6812607"/>
              <a:gd name="connsiteX20821" fmla="*/ 2254746 w 6682383"/>
              <a:gd name="connsiteY20821" fmla="*/ 1447353 h 6812607"/>
              <a:gd name="connsiteX20822" fmla="*/ 2239863 w 6682383"/>
              <a:gd name="connsiteY20822" fmla="*/ 1454795 h 6812607"/>
              <a:gd name="connsiteX20823" fmla="*/ 2195215 w 6682383"/>
              <a:gd name="connsiteY20823" fmla="*/ 1492002 h 6812607"/>
              <a:gd name="connsiteX20824" fmla="*/ 2187773 w 6682383"/>
              <a:gd name="connsiteY20824" fmla="*/ 1506884 h 6812607"/>
              <a:gd name="connsiteX20825" fmla="*/ 2184053 w 6682383"/>
              <a:gd name="connsiteY20825" fmla="*/ 1514326 h 6812607"/>
              <a:gd name="connsiteX20826" fmla="*/ 2180333 w 6682383"/>
              <a:gd name="connsiteY20826" fmla="*/ 1521767 h 6812607"/>
              <a:gd name="connsiteX20827" fmla="*/ 2180333 w 6682383"/>
              <a:gd name="connsiteY20827" fmla="*/ 1529209 h 6812607"/>
              <a:gd name="connsiteX20828" fmla="*/ 2187773 w 6682383"/>
              <a:gd name="connsiteY20828" fmla="*/ 1521767 h 6812607"/>
              <a:gd name="connsiteX20829" fmla="*/ 2195215 w 6682383"/>
              <a:gd name="connsiteY20829" fmla="*/ 1499443 h 6812607"/>
              <a:gd name="connsiteX20830" fmla="*/ 2202656 w 6682383"/>
              <a:gd name="connsiteY20830" fmla="*/ 1492002 h 6812607"/>
              <a:gd name="connsiteX20831" fmla="*/ 2202656 w 6682383"/>
              <a:gd name="connsiteY20831" fmla="*/ 1495722 h 6812607"/>
              <a:gd name="connsiteX20832" fmla="*/ 2202656 w 6682383"/>
              <a:gd name="connsiteY20832" fmla="*/ 1499443 h 6812607"/>
              <a:gd name="connsiteX20833" fmla="*/ 2224980 w 6682383"/>
              <a:gd name="connsiteY20833" fmla="*/ 1499443 h 6812607"/>
              <a:gd name="connsiteX20834" fmla="*/ 2232423 w 6682383"/>
              <a:gd name="connsiteY20834" fmla="*/ 1492002 h 6812607"/>
              <a:gd name="connsiteX20835" fmla="*/ 2224980 w 6682383"/>
              <a:gd name="connsiteY20835" fmla="*/ 1514326 h 6812607"/>
              <a:gd name="connsiteX20836" fmla="*/ 2217540 w 6682383"/>
              <a:gd name="connsiteY20836" fmla="*/ 1521767 h 6812607"/>
              <a:gd name="connsiteX20837" fmla="*/ 2254746 w 6682383"/>
              <a:gd name="connsiteY20837" fmla="*/ 1499443 h 6812607"/>
              <a:gd name="connsiteX20838" fmla="*/ 2284512 w 6682383"/>
              <a:gd name="connsiteY20838" fmla="*/ 1469677 h 6812607"/>
              <a:gd name="connsiteX20839" fmla="*/ 2291953 w 6682383"/>
              <a:gd name="connsiteY20839" fmla="*/ 1469677 h 6812607"/>
              <a:gd name="connsiteX20840" fmla="*/ 2299394 w 6682383"/>
              <a:gd name="connsiteY20840" fmla="*/ 1454795 h 6812607"/>
              <a:gd name="connsiteX20841" fmla="*/ 2306837 w 6682383"/>
              <a:gd name="connsiteY20841" fmla="*/ 1447353 h 6812607"/>
              <a:gd name="connsiteX20842" fmla="*/ 2321719 w 6682383"/>
              <a:gd name="connsiteY20842" fmla="*/ 1439912 h 6812607"/>
              <a:gd name="connsiteX20843" fmla="*/ 2336601 w 6682383"/>
              <a:gd name="connsiteY20843" fmla="*/ 1432470 h 6812607"/>
              <a:gd name="connsiteX20844" fmla="*/ 2344043 w 6682383"/>
              <a:gd name="connsiteY20844" fmla="*/ 1417588 h 6812607"/>
              <a:gd name="connsiteX20845" fmla="*/ 2358926 w 6682383"/>
              <a:gd name="connsiteY20845" fmla="*/ 1410146 h 6812607"/>
              <a:gd name="connsiteX20846" fmla="*/ 2366367 w 6682383"/>
              <a:gd name="connsiteY20846" fmla="*/ 1402705 h 6812607"/>
              <a:gd name="connsiteX20847" fmla="*/ 2381250 w 6682383"/>
              <a:gd name="connsiteY20847" fmla="*/ 1395263 h 6812607"/>
              <a:gd name="connsiteX20848" fmla="*/ 2388691 w 6682383"/>
              <a:gd name="connsiteY20848" fmla="*/ 1387822 h 6812607"/>
              <a:gd name="connsiteX20849" fmla="*/ 2396133 w 6682383"/>
              <a:gd name="connsiteY20849" fmla="*/ 1380381 h 6812607"/>
              <a:gd name="connsiteX20850" fmla="*/ 2396133 w 6682383"/>
              <a:gd name="connsiteY20850" fmla="*/ 1372939 h 6812607"/>
              <a:gd name="connsiteX20851" fmla="*/ 2403574 w 6682383"/>
              <a:gd name="connsiteY20851" fmla="*/ 1365498 h 6812607"/>
              <a:gd name="connsiteX20852" fmla="*/ 2411016 w 6682383"/>
              <a:gd name="connsiteY20852" fmla="*/ 1350615 h 6812607"/>
              <a:gd name="connsiteX20853" fmla="*/ 2433340 w 6682383"/>
              <a:gd name="connsiteY20853" fmla="*/ 1335732 h 6812607"/>
              <a:gd name="connsiteX20854" fmla="*/ 2433340 w 6682383"/>
              <a:gd name="connsiteY20854" fmla="*/ 1343173 h 6812607"/>
              <a:gd name="connsiteX20855" fmla="*/ 2425898 w 6682383"/>
              <a:gd name="connsiteY20855" fmla="*/ 1343173 h 6812607"/>
              <a:gd name="connsiteX20856" fmla="*/ 2425898 w 6682383"/>
              <a:gd name="connsiteY20856" fmla="*/ 1346894 h 6812607"/>
              <a:gd name="connsiteX20857" fmla="*/ 2418457 w 6682383"/>
              <a:gd name="connsiteY20857" fmla="*/ 1358056 h 6812607"/>
              <a:gd name="connsiteX20858" fmla="*/ 2411016 w 6682383"/>
              <a:gd name="connsiteY20858" fmla="*/ 1365498 h 6812607"/>
              <a:gd name="connsiteX20859" fmla="*/ 2425898 w 6682383"/>
              <a:gd name="connsiteY20859" fmla="*/ 1358056 h 6812607"/>
              <a:gd name="connsiteX20860" fmla="*/ 2440781 w 6682383"/>
              <a:gd name="connsiteY20860" fmla="*/ 1365498 h 6812607"/>
              <a:gd name="connsiteX20861" fmla="*/ 2429619 w 6682383"/>
              <a:gd name="connsiteY20861" fmla="*/ 1376660 h 6812607"/>
              <a:gd name="connsiteX20862" fmla="*/ 2422178 w 6682383"/>
              <a:gd name="connsiteY20862" fmla="*/ 1391543 h 6812607"/>
              <a:gd name="connsiteX20863" fmla="*/ 2425898 w 6682383"/>
              <a:gd name="connsiteY20863" fmla="*/ 1387822 h 6812607"/>
              <a:gd name="connsiteX20864" fmla="*/ 2433340 w 6682383"/>
              <a:gd name="connsiteY20864" fmla="*/ 1387822 h 6812607"/>
              <a:gd name="connsiteX20865" fmla="*/ 2448223 w 6682383"/>
              <a:gd name="connsiteY20865" fmla="*/ 1380381 h 6812607"/>
              <a:gd name="connsiteX20866" fmla="*/ 2448223 w 6682383"/>
              <a:gd name="connsiteY20866" fmla="*/ 1372939 h 6812607"/>
              <a:gd name="connsiteX20867" fmla="*/ 2455664 w 6682383"/>
              <a:gd name="connsiteY20867" fmla="*/ 1369218 h 6812607"/>
              <a:gd name="connsiteX20868" fmla="*/ 2455664 w 6682383"/>
              <a:gd name="connsiteY20868" fmla="*/ 1365498 h 6812607"/>
              <a:gd name="connsiteX20869" fmla="*/ 2448223 w 6682383"/>
              <a:gd name="connsiteY20869" fmla="*/ 1350615 h 6812607"/>
              <a:gd name="connsiteX20870" fmla="*/ 2448223 w 6682383"/>
              <a:gd name="connsiteY20870" fmla="*/ 1343173 h 6812607"/>
              <a:gd name="connsiteX20871" fmla="*/ 2444502 w 6682383"/>
              <a:gd name="connsiteY20871" fmla="*/ 1324570 h 6812607"/>
              <a:gd name="connsiteX20872" fmla="*/ 2448223 w 6682383"/>
              <a:gd name="connsiteY20872" fmla="*/ 1320849 h 6812607"/>
              <a:gd name="connsiteX20873" fmla="*/ 2448223 w 6682383"/>
              <a:gd name="connsiteY20873" fmla="*/ 1305966 h 6812607"/>
              <a:gd name="connsiteX20874" fmla="*/ 2440781 w 6682383"/>
              <a:gd name="connsiteY20874" fmla="*/ 1298525 h 6812607"/>
              <a:gd name="connsiteX20875" fmla="*/ 2411016 w 6682383"/>
              <a:gd name="connsiteY20875" fmla="*/ 1313408 h 6812607"/>
              <a:gd name="connsiteX20876" fmla="*/ 2392412 w 6682383"/>
              <a:gd name="connsiteY20876" fmla="*/ 1324570 h 6812607"/>
              <a:gd name="connsiteX20877" fmla="*/ 2396133 w 6682383"/>
              <a:gd name="connsiteY20877" fmla="*/ 1320849 h 6812607"/>
              <a:gd name="connsiteX20878" fmla="*/ 2418457 w 6682383"/>
              <a:gd name="connsiteY20878" fmla="*/ 1298525 h 6812607"/>
              <a:gd name="connsiteX20879" fmla="*/ 2403574 w 6682383"/>
              <a:gd name="connsiteY20879" fmla="*/ 1305966 h 6812607"/>
              <a:gd name="connsiteX20880" fmla="*/ 2388691 w 6682383"/>
              <a:gd name="connsiteY20880" fmla="*/ 1305966 h 6812607"/>
              <a:gd name="connsiteX20881" fmla="*/ 2403574 w 6682383"/>
              <a:gd name="connsiteY20881" fmla="*/ 1298525 h 6812607"/>
              <a:gd name="connsiteX20882" fmla="*/ 2411016 w 6682383"/>
              <a:gd name="connsiteY20882" fmla="*/ 1298525 h 6812607"/>
              <a:gd name="connsiteX20883" fmla="*/ 2425898 w 6682383"/>
              <a:gd name="connsiteY20883" fmla="*/ 1283642 h 6812607"/>
              <a:gd name="connsiteX20884" fmla="*/ 2440781 w 6682383"/>
              <a:gd name="connsiteY20884" fmla="*/ 1276201 h 6812607"/>
              <a:gd name="connsiteX20885" fmla="*/ 2444502 w 6682383"/>
              <a:gd name="connsiteY20885" fmla="*/ 1272480 h 6812607"/>
              <a:gd name="connsiteX20886" fmla="*/ 2448223 w 6682383"/>
              <a:gd name="connsiteY20886" fmla="*/ 1261318 h 6812607"/>
              <a:gd name="connsiteX20887" fmla="*/ 2455664 w 6682383"/>
              <a:gd name="connsiteY20887" fmla="*/ 1261318 h 6812607"/>
              <a:gd name="connsiteX20888" fmla="*/ 2455664 w 6682383"/>
              <a:gd name="connsiteY20888" fmla="*/ 1268759 h 6812607"/>
              <a:gd name="connsiteX20889" fmla="*/ 2463106 w 6682383"/>
              <a:gd name="connsiteY20889" fmla="*/ 1276201 h 6812607"/>
              <a:gd name="connsiteX20890" fmla="*/ 2463106 w 6682383"/>
              <a:gd name="connsiteY20890" fmla="*/ 1298525 h 6812607"/>
              <a:gd name="connsiteX20891" fmla="*/ 2455664 w 6682383"/>
              <a:gd name="connsiteY20891" fmla="*/ 1305966 h 6812607"/>
              <a:gd name="connsiteX20892" fmla="*/ 2463106 w 6682383"/>
              <a:gd name="connsiteY20892" fmla="*/ 1313408 h 6812607"/>
              <a:gd name="connsiteX20893" fmla="*/ 2470547 w 6682383"/>
              <a:gd name="connsiteY20893" fmla="*/ 1313408 h 6812607"/>
              <a:gd name="connsiteX20894" fmla="*/ 2477988 w 6682383"/>
              <a:gd name="connsiteY20894" fmla="*/ 1298525 h 6812607"/>
              <a:gd name="connsiteX20895" fmla="*/ 2477988 w 6682383"/>
              <a:gd name="connsiteY20895" fmla="*/ 1294804 h 6812607"/>
              <a:gd name="connsiteX20896" fmla="*/ 2485430 w 6682383"/>
              <a:gd name="connsiteY20896" fmla="*/ 1298525 h 6812607"/>
              <a:gd name="connsiteX20897" fmla="*/ 2495197 w 6682383"/>
              <a:gd name="connsiteY20897" fmla="*/ 1297595 h 6812607"/>
              <a:gd name="connsiteX20898" fmla="*/ 2502172 w 6682383"/>
              <a:gd name="connsiteY20898" fmla="*/ 1294804 h 6812607"/>
              <a:gd name="connsiteX20899" fmla="*/ 2500778 w 6682383"/>
              <a:gd name="connsiteY20899" fmla="*/ 1295735 h 6812607"/>
              <a:gd name="connsiteX20900" fmla="*/ 2500313 w 6682383"/>
              <a:gd name="connsiteY20900" fmla="*/ 1298525 h 6812607"/>
              <a:gd name="connsiteX20901" fmla="*/ 2492871 w 6682383"/>
              <a:gd name="connsiteY20901" fmla="*/ 1313408 h 6812607"/>
              <a:gd name="connsiteX20902" fmla="*/ 2492871 w 6682383"/>
              <a:gd name="connsiteY20902" fmla="*/ 1320849 h 6812607"/>
              <a:gd name="connsiteX20903" fmla="*/ 2485430 w 6682383"/>
              <a:gd name="connsiteY20903" fmla="*/ 1328291 h 6812607"/>
              <a:gd name="connsiteX20904" fmla="*/ 2477988 w 6682383"/>
              <a:gd name="connsiteY20904" fmla="*/ 1328291 h 6812607"/>
              <a:gd name="connsiteX20905" fmla="*/ 2470547 w 6682383"/>
              <a:gd name="connsiteY20905" fmla="*/ 1328291 h 6812607"/>
              <a:gd name="connsiteX20906" fmla="*/ 2463106 w 6682383"/>
              <a:gd name="connsiteY20906" fmla="*/ 1328291 h 6812607"/>
              <a:gd name="connsiteX20907" fmla="*/ 2463106 w 6682383"/>
              <a:gd name="connsiteY20907" fmla="*/ 1339453 h 6812607"/>
              <a:gd name="connsiteX20908" fmla="*/ 2470547 w 6682383"/>
              <a:gd name="connsiteY20908" fmla="*/ 1339453 h 6812607"/>
              <a:gd name="connsiteX20909" fmla="*/ 2485430 w 6682383"/>
              <a:gd name="connsiteY20909" fmla="*/ 1335732 h 6812607"/>
              <a:gd name="connsiteX20910" fmla="*/ 2492871 w 6682383"/>
              <a:gd name="connsiteY20910" fmla="*/ 1320849 h 6812607"/>
              <a:gd name="connsiteX20911" fmla="*/ 2500313 w 6682383"/>
              <a:gd name="connsiteY20911" fmla="*/ 1320849 h 6812607"/>
              <a:gd name="connsiteX20912" fmla="*/ 2507754 w 6682383"/>
              <a:gd name="connsiteY20912" fmla="*/ 1313408 h 6812607"/>
              <a:gd name="connsiteX20913" fmla="*/ 2518916 w 6682383"/>
              <a:gd name="connsiteY20913" fmla="*/ 1309687 h 6812607"/>
              <a:gd name="connsiteX20914" fmla="*/ 2533799 w 6682383"/>
              <a:gd name="connsiteY20914" fmla="*/ 1294804 h 6812607"/>
              <a:gd name="connsiteX20915" fmla="*/ 2544961 w 6682383"/>
              <a:gd name="connsiteY20915" fmla="*/ 1283642 h 6812607"/>
              <a:gd name="connsiteX20916" fmla="*/ 2552403 w 6682383"/>
              <a:gd name="connsiteY20916" fmla="*/ 1276201 h 6812607"/>
              <a:gd name="connsiteX20917" fmla="*/ 2559844 w 6682383"/>
              <a:gd name="connsiteY20917" fmla="*/ 1268759 h 6812607"/>
              <a:gd name="connsiteX20918" fmla="*/ 2567285 w 6682383"/>
              <a:gd name="connsiteY20918" fmla="*/ 1276201 h 6812607"/>
              <a:gd name="connsiteX20919" fmla="*/ 2559844 w 6682383"/>
              <a:gd name="connsiteY20919" fmla="*/ 1291084 h 6812607"/>
              <a:gd name="connsiteX20920" fmla="*/ 2567285 w 6682383"/>
              <a:gd name="connsiteY20920" fmla="*/ 1305966 h 6812607"/>
              <a:gd name="connsiteX20921" fmla="*/ 2567285 w 6682383"/>
              <a:gd name="connsiteY20921" fmla="*/ 1298525 h 6812607"/>
              <a:gd name="connsiteX20922" fmla="*/ 2574726 w 6682383"/>
              <a:gd name="connsiteY20922" fmla="*/ 1291084 h 6812607"/>
              <a:gd name="connsiteX20923" fmla="*/ 2589610 w 6682383"/>
              <a:gd name="connsiteY20923" fmla="*/ 1283642 h 6812607"/>
              <a:gd name="connsiteX20924" fmla="*/ 2604492 w 6682383"/>
              <a:gd name="connsiteY20924" fmla="*/ 1276201 h 6812607"/>
              <a:gd name="connsiteX20925" fmla="*/ 2626817 w 6682383"/>
              <a:gd name="connsiteY20925" fmla="*/ 1257597 h 6812607"/>
              <a:gd name="connsiteX20926" fmla="*/ 2649141 w 6682383"/>
              <a:gd name="connsiteY20926" fmla="*/ 1238994 h 6812607"/>
              <a:gd name="connsiteX20927" fmla="*/ 2678907 w 6682383"/>
              <a:gd name="connsiteY20927" fmla="*/ 1216670 h 6812607"/>
              <a:gd name="connsiteX20928" fmla="*/ 2686348 w 6682383"/>
              <a:gd name="connsiteY20928" fmla="*/ 1209228 h 6812607"/>
              <a:gd name="connsiteX20929" fmla="*/ 2701230 w 6682383"/>
              <a:gd name="connsiteY20929" fmla="*/ 1201787 h 6812607"/>
              <a:gd name="connsiteX20930" fmla="*/ 2708672 w 6682383"/>
              <a:gd name="connsiteY20930" fmla="*/ 1201787 h 6812607"/>
              <a:gd name="connsiteX20931" fmla="*/ 2716113 w 6682383"/>
              <a:gd name="connsiteY20931" fmla="*/ 1186904 h 6812607"/>
              <a:gd name="connsiteX20932" fmla="*/ 2708672 w 6682383"/>
              <a:gd name="connsiteY20932" fmla="*/ 1175742 h 6812607"/>
              <a:gd name="connsiteX20933" fmla="*/ 2708672 w 6682383"/>
              <a:gd name="connsiteY20933" fmla="*/ 1164580 h 6812607"/>
              <a:gd name="connsiteX20934" fmla="*/ 2708672 w 6682383"/>
              <a:gd name="connsiteY20934" fmla="*/ 1149697 h 6812607"/>
              <a:gd name="connsiteX20935" fmla="*/ 2716113 w 6682383"/>
              <a:gd name="connsiteY20935" fmla="*/ 1142256 h 6812607"/>
              <a:gd name="connsiteX20936" fmla="*/ 2723555 w 6682383"/>
              <a:gd name="connsiteY20936" fmla="*/ 1142256 h 6812607"/>
              <a:gd name="connsiteX20937" fmla="*/ 2723555 w 6682383"/>
              <a:gd name="connsiteY20937" fmla="*/ 1149697 h 6812607"/>
              <a:gd name="connsiteX20938" fmla="*/ 2730997 w 6682383"/>
              <a:gd name="connsiteY20938" fmla="*/ 1134814 h 6812607"/>
              <a:gd name="connsiteX20939" fmla="*/ 2738437 w 6682383"/>
              <a:gd name="connsiteY20939" fmla="*/ 1119931 h 6812607"/>
              <a:gd name="connsiteX20940" fmla="*/ 2753320 w 6682383"/>
              <a:gd name="connsiteY20940" fmla="*/ 1119931 h 6812607"/>
              <a:gd name="connsiteX20941" fmla="*/ 2753320 w 6682383"/>
              <a:gd name="connsiteY20941" fmla="*/ 1127373 h 6812607"/>
              <a:gd name="connsiteX20942" fmla="*/ 2775644 w 6682383"/>
              <a:gd name="connsiteY20942" fmla="*/ 1112490 h 6812607"/>
              <a:gd name="connsiteX20943" fmla="*/ 2805410 w 6682383"/>
              <a:gd name="connsiteY20943" fmla="*/ 1090166 h 6812607"/>
              <a:gd name="connsiteX20944" fmla="*/ 2812852 w 6682383"/>
              <a:gd name="connsiteY20944" fmla="*/ 1075283 h 6812607"/>
              <a:gd name="connsiteX20945" fmla="*/ 2820294 w 6682383"/>
              <a:gd name="connsiteY20945" fmla="*/ 1060400 h 6812607"/>
              <a:gd name="connsiteX20946" fmla="*/ 2827734 w 6682383"/>
              <a:gd name="connsiteY20946" fmla="*/ 1052959 h 6812607"/>
              <a:gd name="connsiteX20947" fmla="*/ 2827734 w 6682383"/>
              <a:gd name="connsiteY20947" fmla="*/ 1038076 h 6812607"/>
              <a:gd name="connsiteX20948" fmla="*/ 2820294 w 6682383"/>
              <a:gd name="connsiteY20948" fmla="*/ 1045517 h 6812607"/>
              <a:gd name="connsiteX20949" fmla="*/ 2805410 w 6682383"/>
              <a:gd name="connsiteY20949" fmla="*/ 1045517 h 6812607"/>
              <a:gd name="connsiteX20950" fmla="*/ 2805410 w 6682383"/>
              <a:gd name="connsiteY20950" fmla="*/ 1038076 h 6812607"/>
              <a:gd name="connsiteX20951" fmla="*/ 2790527 w 6682383"/>
              <a:gd name="connsiteY20951" fmla="*/ 1038076 h 6812607"/>
              <a:gd name="connsiteX20952" fmla="*/ 2768204 w 6682383"/>
              <a:gd name="connsiteY20952" fmla="*/ 1052959 h 6812607"/>
              <a:gd name="connsiteX20953" fmla="*/ 2753320 w 6682383"/>
              <a:gd name="connsiteY20953" fmla="*/ 1067841 h 6812607"/>
              <a:gd name="connsiteX20954" fmla="*/ 2768204 w 6682383"/>
              <a:gd name="connsiteY20954" fmla="*/ 1067841 h 6812607"/>
              <a:gd name="connsiteX20955" fmla="*/ 2779365 w 6682383"/>
              <a:gd name="connsiteY20955" fmla="*/ 1060400 h 6812607"/>
              <a:gd name="connsiteX20956" fmla="*/ 2790527 w 6682383"/>
              <a:gd name="connsiteY20956" fmla="*/ 1052959 h 6812607"/>
              <a:gd name="connsiteX20957" fmla="*/ 2794249 w 6682383"/>
              <a:gd name="connsiteY20957" fmla="*/ 1060400 h 6812607"/>
              <a:gd name="connsiteX20958" fmla="*/ 2775644 w 6682383"/>
              <a:gd name="connsiteY20958" fmla="*/ 1075283 h 6812607"/>
              <a:gd name="connsiteX20959" fmla="*/ 2760762 w 6682383"/>
              <a:gd name="connsiteY20959" fmla="*/ 1082724 h 6812607"/>
              <a:gd name="connsiteX20960" fmla="*/ 2749600 w 6682383"/>
              <a:gd name="connsiteY20960" fmla="*/ 1082724 h 6812607"/>
              <a:gd name="connsiteX20961" fmla="*/ 2745879 w 6682383"/>
              <a:gd name="connsiteY20961" fmla="*/ 1082724 h 6812607"/>
              <a:gd name="connsiteX20962" fmla="*/ 2730997 w 6682383"/>
              <a:gd name="connsiteY20962" fmla="*/ 1075283 h 6812607"/>
              <a:gd name="connsiteX20963" fmla="*/ 2716113 w 6682383"/>
              <a:gd name="connsiteY20963" fmla="*/ 1079004 h 6812607"/>
              <a:gd name="connsiteX20964" fmla="*/ 2716113 w 6682383"/>
              <a:gd name="connsiteY20964" fmla="*/ 1090166 h 6812607"/>
              <a:gd name="connsiteX20965" fmla="*/ 2712392 w 6682383"/>
              <a:gd name="connsiteY20965" fmla="*/ 1093886 h 6812607"/>
              <a:gd name="connsiteX20966" fmla="*/ 2708672 w 6682383"/>
              <a:gd name="connsiteY20966" fmla="*/ 1097607 h 6812607"/>
              <a:gd name="connsiteX20967" fmla="*/ 2701230 w 6682383"/>
              <a:gd name="connsiteY20967" fmla="*/ 1097607 h 6812607"/>
              <a:gd name="connsiteX20968" fmla="*/ 2693790 w 6682383"/>
              <a:gd name="connsiteY20968" fmla="*/ 1090166 h 6812607"/>
              <a:gd name="connsiteX20969" fmla="*/ 2704952 w 6682383"/>
              <a:gd name="connsiteY20969" fmla="*/ 1082724 h 6812607"/>
              <a:gd name="connsiteX20970" fmla="*/ 2723555 w 6682383"/>
              <a:gd name="connsiteY20970" fmla="*/ 1071562 h 6812607"/>
              <a:gd name="connsiteX20971" fmla="*/ 2745879 w 6682383"/>
              <a:gd name="connsiteY20971" fmla="*/ 1060400 h 6812607"/>
              <a:gd name="connsiteX20972" fmla="*/ 2745879 w 6682383"/>
              <a:gd name="connsiteY20972" fmla="*/ 1052959 h 6812607"/>
              <a:gd name="connsiteX20973" fmla="*/ 2745879 w 6682383"/>
              <a:gd name="connsiteY20973" fmla="*/ 1045517 h 6812607"/>
              <a:gd name="connsiteX20974" fmla="*/ 2753320 w 6682383"/>
              <a:gd name="connsiteY20974" fmla="*/ 1045517 h 6812607"/>
              <a:gd name="connsiteX20975" fmla="*/ 2783087 w 6682383"/>
              <a:gd name="connsiteY20975" fmla="*/ 1023193 h 6812607"/>
              <a:gd name="connsiteX20976" fmla="*/ 2790527 w 6682383"/>
              <a:gd name="connsiteY20976" fmla="*/ 1012031 h 6812607"/>
              <a:gd name="connsiteX20977" fmla="*/ 2805410 w 6682383"/>
              <a:gd name="connsiteY20977" fmla="*/ 989707 h 6812607"/>
              <a:gd name="connsiteX20978" fmla="*/ 2838896 w 6682383"/>
              <a:gd name="connsiteY20978" fmla="*/ 971103 h 6812607"/>
              <a:gd name="connsiteX20979" fmla="*/ 2850058 w 6682383"/>
              <a:gd name="connsiteY20979" fmla="*/ 967382 h 6812607"/>
              <a:gd name="connsiteX20980" fmla="*/ 2872383 w 6682383"/>
              <a:gd name="connsiteY20980" fmla="*/ 948779 h 6812607"/>
              <a:gd name="connsiteX20981" fmla="*/ 2909590 w 6682383"/>
              <a:gd name="connsiteY20981" fmla="*/ 926455 h 6812607"/>
              <a:gd name="connsiteX20982" fmla="*/ 2928193 w 6682383"/>
              <a:gd name="connsiteY20982" fmla="*/ 915293 h 6812607"/>
              <a:gd name="connsiteX20983" fmla="*/ 2946797 w 6682383"/>
              <a:gd name="connsiteY20983" fmla="*/ 911572 h 6812607"/>
              <a:gd name="connsiteX20984" fmla="*/ 2961680 w 6682383"/>
              <a:gd name="connsiteY20984" fmla="*/ 904131 h 6812607"/>
              <a:gd name="connsiteX20985" fmla="*/ 2961680 w 6682383"/>
              <a:gd name="connsiteY20985" fmla="*/ 896689 h 6812607"/>
              <a:gd name="connsiteX20986" fmla="*/ 2969121 w 6682383"/>
              <a:gd name="connsiteY20986" fmla="*/ 892968 h 6812607"/>
              <a:gd name="connsiteX20987" fmla="*/ 2976562 w 6682383"/>
              <a:gd name="connsiteY20987" fmla="*/ 889248 h 6812607"/>
              <a:gd name="connsiteX20988" fmla="*/ 2976827 w 6682383"/>
              <a:gd name="connsiteY20988" fmla="*/ 885546 h 6812607"/>
              <a:gd name="connsiteX20989" fmla="*/ 2979819 w 6682383"/>
              <a:gd name="connsiteY20989" fmla="*/ 885760 h 6812607"/>
              <a:gd name="connsiteX20990" fmla="*/ 3028652 w 6682383"/>
              <a:gd name="connsiteY20990" fmla="*/ 866923 h 6812607"/>
              <a:gd name="connsiteX20991" fmla="*/ 3095625 w 6682383"/>
              <a:gd name="connsiteY20991" fmla="*/ 822275 h 6812607"/>
              <a:gd name="connsiteX20992" fmla="*/ 3073301 w 6682383"/>
              <a:gd name="connsiteY20992" fmla="*/ 829716 h 6812607"/>
              <a:gd name="connsiteX20993" fmla="*/ 3021211 w 6682383"/>
              <a:gd name="connsiteY20993" fmla="*/ 844599 h 6812607"/>
              <a:gd name="connsiteX20994" fmla="*/ 3043535 w 6682383"/>
              <a:gd name="connsiteY20994" fmla="*/ 829716 h 6812607"/>
              <a:gd name="connsiteX20995" fmla="*/ 3065859 w 6682383"/>
              <a:gd name="connsiteY20995" fmla="*/ 814834 h 6812607"/>
              <a:gd name="connsiteX20996" fmla="*/ 3073301 w 6682383"/>
              <a:gd name="connsiteY20996" fmla="*/ 814834 h 6812607"/>
              <a:gd name="connsiteX20997" fmla="*/ 3088184 w 6682383"/>
              <a:gd name="connsiteY20997" fmla="*/ 811113 h 6812607"/>
              <a:gd name="connsiteX20998" fmla="*/ 3117949 w 6682383"/>
              <a:gd name="connsiteY20998" fmla="*/ 796230 h 6812607"/>
              <a:gd name="connsiteX20999" fmla="*/ 3147715 w 6682383"/>
              <a:gd name="connsiteY20999" fmla="*/ 785068 h 6812607"/>
              <a:gd name="connsiteX21000" fmla="*/ 3132832 w 6682383"/>
              <a:gd name="connsiteY21000" fmla="*/ 770185 h 6812607"/>
              <a:gd name="connsiteX21001" fmla="*/ 3132832 w 6682383"/>
              <a:gd name="connsiteY21001" fmla="*/ 762744 h 6812607"/>
              <a:gd name="connsiteX21002" fmla="*/ 3140274 w 6682383"/>
              <a:gd name="connsiteY21002" fmla="*/ 751582 h 6812607"/>
              <a:gd name="connsiteX21003" fmla="*/ 3155156 w 6682383"/>
              <a:gd name="connsiteY21003" fmla="*/ 736699 h 6812607"/>
              <a:gd name="connsiteX21004" fmla="*/ 3181201 w 6682383"/>
              <a:gd name="connsiteY21004" fmla="*/ 721816 h 6812607"/>
              <a:gd name="connsiteX21005" fmla="*/ 3177481 w 6682383"/>
              <a:gd name="connsiteY21005" fmla="*/ 695771 h 6812607"/>
              <a:gd name="connsiteX21006" fmla="*/ 3181201 w 6682383"/>
              <a:gd name="connsiteY21006" fmla="*/ 688330 h 6812607"/>
              <a:gd name="connsiteX21007" fmla="*/ 3188642 w 6682383"/>
              <a:gd name="connsiteY21007" fmla="*/ 699492 h 6812607"/>
              <a:gd name="connsiteX21008" fmla="*/ 3203526 w 6682383"/>
              <a:gd name="connsiteY21008" fmla="*/ 706933 h 6812607"/>
              <a:gd name="connsiteX21009" fmla="*/ 3225850 w 6682383"/>
              <a:gd name="connsiteY21009" fmla="*/ 695771 h 6812607"/>
              <a:gd name="connsiteX21010" fmla="*/ 3244454 w 6682383"/>
              <a:gd name="connsiteY21010" fmla="*/ 695771 h 6812607"/>
              <a:gd name="connsiteX21011" fmla="*/ 3244454 w 6682383"/>
              <a:gd name="connsiteY21011" fmla="*/ 688330 h 6812607"/>
              <a:gd name="connsiteX21012" fmla="*/ 3251895 w 6682383"/>
              <a:gd name="connsiteY21012" fmla="*/ 688330 h 6812607"/>
              <a:gd name="connsiteX21013" fmla="*/ 3266777 w 6682383"/>
              <a:gd name="connsiteY21013" fmla="*/ 680888 h 6812607"/>
              <a:gd name="connsiteX21014" fmla="*/ 3289101 w 6682383"/>
              <a:gd name="connsiteY21014" fmla="*/ 688330 h 6812607"/>
              <a:gd name="connsiteX21015" fmla="*/ 3318868 w 6682383"/>
              <a:gd name="connsiteY21015" fmla="*/ 688330 h 6812607"/>
              <a:gd name="connsiteX21016" fmla="*/ 3311426 w 6682383"/>
              <a:gd name="connsiteY21016" fmla="*/ 695771 h 6812607"/>
              <a:gd name="connsiteX21017" fmla="*/ 3303984 w 6682383"/>
              <a:gd name="connsiteY21017" fmla="*/ 703213 h 6812607"/>
              <a:gd name="connsiteX21018" fmla="*/ 3303984 w 6682383"/>
              <a:gd name="connsiteY21018" fmla="*/ 710654 h 6812607"/>
              <a:gd name="connsiteX21019" fmla="*/ 3296543 w 6682383"/>
              <a:gd name="connsiteY21019" fmla="*/ 725537 h 6812607"/>
              <a:gd name="connsiteX21020" fmla="*/ 3281661 w 6682383"/>
              <a:gd name="connsiteY21020" fmla="*/ 740420 h 6812607"/>
              <a:gd name="connsiteX21021" fmla="*/ 3281661 w 6682383"/>
              <a:gd name="connsiteY21021" fmla="*/ 725537 h 6812607"/>
              <a:gd name="connsiteX21022" fmla="*/ 3285381 w 6682383"/>
              <a:gd name="connsiteY21022" fmla="*/ 703213 h 6812607"/>
              <a:gd name="connsiteX21023" fmla="*/ 3281661 w 6682383"/>
              <a:gd name="connsiteY21023" fmla="*/ 695771 h 6812607"/>
              <a:gd name="connsiteX21024" fmla="*/ 3266777 w 6682383"/>
              <a:gd name="connsiteY21024" fmla="*/ 703213 h 6812607"/>
              <a:gd name="connsiteX21025" fmla="*/ 3251895 w 6682383"/>
              <a:gd name="connsiteY21025" fmla="*/ 718095 h 6812607"/>
              <a:gd name="connsiteX21026" fmla="*/ 3244454 w 6682383"/>
              <a:gd name="connsiteY21026" fmla="*/ 725537 h 6812607"/>
              <a:gd name="connsiteX21027" fmla="*/ 3237012 w 6682383"/>
              <a:gd name="connsiteY21027" fmla="*/ 725537 h 6812607"/>
              <a:gd name="connsiteX21028" fmla="*/ 3229571 w 6682383"/>
              <a:gd name="connsiteY21028" fmla="*/ 725537 h 6812607"/>
              <a:gd name="connsiteX21029" fmla="*/ 3229571 w 6682383"/>
              <a:gd name="connsiteY21029" fmla="*/ 732978 h 6812607"/>
              <a:gd name="connsiteX21030" fmla="*/ 3244454 w 6682383"/>
              <a:gd name="connsiteY21030" fmla="*/ 740420 h 6812607"/>
              <a:gd name="connsiteX21031" fmla="*/ 3251895 w 6682383"/>
              <a:gd name="connsiteY21031" fmla="*/ 740420 h 6812607"/>
              <a:gd name="connsiteX21032" fmla="*/ 3244454 w 6682383"/>
              <a:gd name="connsiteY21032" fmla="*/ 747861 h 6812607"/>
              <a:gd name="connsiteX21033" fmla="*/ 3229571 w 6682383"/>
              <a:gd name="connsiteY21033" fmla="*/ 755302 h 6812607"/>
              <a:gd name="connsiteX21034" fmla="*/ 3222129 w 6682383"/>
              <a:gd name="connsiteY21034" fmla="*/ 762744 h 6812607"/>
              <a:gd name="connsiteX21035" fmla="*/ 3214687 w 6682383"/>
              <a:gd name="connsiteY21035" fmla="*/ 762744 h 6812607"/>
              <a:gd name="connsiteX21036" fmla="*/ 3207246 w 6682383"/>
              <a:gd name="connsiteY21036" fmla="*/ 770185 h 6812607"/>
              <a:gd name="connsiteX21037" fmla="*/ 3196084 w 6682383"/>
              <a:gd name="connsiteY21037" fmla="*/ 777627 h 6812607"/>
              <a:gd name="connsiteX21038" fmla="*/ 3181201 w 6682383"/>
              <a:gd name="connsiteY21038" fmla="*/ 781347 h 6812607"/>
              <a:gd name="connsiteX21039" fmla="*/ 3170039 w 6682383"/>
              <a:gd name="connsiteY21039" fmla="*/ 792509 h 6812607"/>
              <a:gd name="connsiteX21040" fmla="*/ 3177481 w 6682383"/>
              <a:gd name="connsiteY21040" fmla="*/ 792509 h 6812607"/>
              <a:gd name="connsiteX21041" fmla="*/ 3184922 w 6682383"/>
              <a:gd name="connsiteY21041" fmla="*/ 792509 h 6812607"/>
              <a:gd name="connsiteX21042" fmla="*/ 3207246 w 6682383"/>
              <a:gd name="connsiteY21042" fmla="*/ 792509 h 6812607"/>
              <a:gd name="connsiteX21043" fmla="*/ 3214687 w 6682383"/>
              <a:gd name="connsiteY21043" fmla="*/ 785068 h 6812607"/>
              <a:gd name="connsiteX21044" fmla="*/ 3222129 w 6682383"/>
              <a:gd name="connsiteY21044" fmla="*/ 781347 h 6812607"/>
              <a:gd name="connsiteX21045" fmla="*/ 3222129 w 6682383"/>
              <a:gd name="connsiteY21045" fmla="*/ 792509 h 6812607"/>
              <a:gd name="connsiteX21046" fmla="*/ 3237012 w 6682383"/>
              <a:gd name="connsiteY21046" fmla="*/ 785068 h 6812607"/>
              <a:gd name="connsiteX21047" fmla="*/ 3229571 w 6682383"/>
              <a:gd name="connsiteY21047" fmla="*/ 777627 h 6812607"/>
              <a:gd name="connsiteX21048" fmla="*/ 3233291 w 6682383"/>
              <a:gd name="connsiteY21048" fmla="*/ 777627 h 6812607"/>
              <a:gd name="connsiteX21049" fmla="*/ 3244454 w 6682383"/>
              <a:gd name="connsiteY21049" fmla="*/ 770185 h 6812607"/>
              <a:gd name="connsiteX21050" fmla="*/ 3251895 w 6682383"/>
              <a:gd name="connsiteY21050" fmla="*/ 770185 h 6812607"/>
              <a:gd name="connsiteX21051" fmla="*/ 3259336 w 6682383"/>
              <a:gd name="connsiteY21051" fmla="*/ 762744 h 6812607"/>
              <a:gd name="connsiteX21052" fmla="*/ 3277939 w 6682383"/>
              <a:gd name="connsiteY21052" fmla="*/ 755302 h 6812607"/>
              <a:gd name="connsiteX21053" fmla="*/ 3292823 w 6682383"/>
              <a:gd name="connsiteY21053" fmla="*/ 751582 h 6812607"/>
              <a:gd name="connsiteX21054" fmla="*/ 3303984 w 6682383"/>
              <a:gd name="connsiteY21054" fmla="*/ 747861 h 6812607"/>
              <a:gd name="connsiteX21055" fmla="*/ 3311426 w 6682383"/>
              <a:gd name="connsiteY21055" fmla="*/ 740420 h 6812607"/>
              <a:gd name="connsiteX21056" fmla="*/ 3326308 w 6682383"/>
              <a:gd name="connsiteY21056" fmla="*/ 732978 h 6812607"/>
              <a:gd name="connsiteX21057" fmla="*/ 3385840 w 6682383"/>
              <a:gd name="connsiteY21057" fmla="*/ 703213 h 6812607"/>
              <a:gd name="connsiteX21058" fmla="*/ 3452812 w 6682383"/>
              <a:gd name="connsiteY21058" fmla="*/ 680888 h 6812607"/>
              <a:gd name="connsiteX21059" fmla="*/ 3467695 w 6682383"/>
              <a:gd name="connsiteY21059" fmla="*/ 680888 h 6812607"/>
              <a:gd name="connsiteX21060" fmla="*/ 3534668 w 6682383"/>
              <a:gd name="connsiteY21060" fmla="*/ 651123 h 6812607"/>
              <a:gd name="connsiteX21061" fmla="*/ 3542109 w 6682383"/>
              <a:gd name="connsiteY21061" fmla="*/ 651123 h 6812607"/>
              <a:gd name="connsiteX21062" fmla="*/ 3549551 w 6682383"/>
              <a:gd name="connsiteY21062" fmla="*/ 643681 h 6812607"/>
              <a:gd name="connsiteX21063" fmla="*/ 3556992 w 6682383"/>
              <a:gd name="connsiteY21063" fmla="*/ 643681 h 6812607"/>
              <a:gd name="connsiteX21064" fmla="*/ 3560713 w 6682383"/>
              <a:gd name="connsiteY21064" fmla="*/ 643681 h 6812607"/>
              <a:gd name="connsiteX21065" fmla="*/ 3564434 w 6682383"/>
              <a:gd name="connsiteY21065" fmla="*/ 643681 h 6812607"/>
              <a:gd name="connsiteX21066" fmla="*/ 3579316 w 6682383"/>
              <a:gd name="connsiteY21066" fmla="*/ 643681 h 6812607"/>
              <a:gd name="connsiteX21067" fmla="*/ 3586758 w 6682383"/>
              <a:gd name="connsiteY21067" fmla="*/ 636240 h 6812607"/>
              <a:gd name="connsiteX21068" fmla="*/ 3601641 w 6682383"/>
              <a:gd name="connsiteY21068" fmla="*/ 621357 h 6812607"/>
              <a:gd name="connsiteX21069" fmla="*/ 3609082 w 6682383"/>
              <a:gd name="connsiteY21069" fmla="*/ 613916 h 6812607"/>
              <a:gd name="connsiteX21070" fmla="*/ 3609082 w 6682383"/>
              <a:gd name="connsiteY21070" fmla="*/ 621357 h 6812607"/>
              <a:gd name="connsiteX21071" fmla="*/ 3616523 w 6682383"/>
              <a:gd name="connsiteY21071" fmla="*/ 617636 h 6812607"/>
              <a:gd name="connsiteX21072" fmla="*/ 3623965 w 6682383"/>
              <a:gd name="connsiteY21072" fmla="*/ 613916 h 6812607"/>
              <a:gd name="connsiteX21073" fmla="*/ 3623965 w 6682383"/>
              <a:gd name="connsiteY21073" fmla="*/ 606474 h 6812607"/>
              <a:gd name="connsiteX21074" fmla="*/ 3631406 w 6682383"/>
              <a:gd name="connsiteY21074" fmla="*/ 613916 h 6812607"/>
              <a:gd name="connsiteX21075" fmla="*/ 3646289 w 6682383"/>
              <a:gd name="connsiteY21075" fmla="*/ 606474 h 6812607"/>
              <a:gd name="connsiteX21076" fmla="*/ 3653731 w 6682383"/>
              <a:gd name="connsiteY21076" fmla="*/ 591591 h 6812607"/>
              <a:gd name="connsiteX21077" fmla="*/ 3635127 w 6682383"/>
              <a:gd name="connsiteY21077" fmla="*/ 595312 h 6812607"/>
              <a:gd name="connsiteX21078" fmla="*/ 3609082 w 6682383"/>
              <a:gd name="connsiteY21078" fmla="*/ 602754 h 6812607"/>
              <a:gd name="connsiteX21079" fmla="*/ 3597920 w 6682383"/>
              <a:gd name="connsiteY21079" fmla="*/ 606474 h 6812607"/>
              <a:gd name="connsiteX21080" fmla="*/ 3594199 w 6682383"/>
              <a:gd name="connsiteY21080" fmla="*/ 613916 h 6812607"/>
              <a:gd name="connsiteX21081" fmla="*/ 3590478 w 6682383"/>
              <a:gd name="connsiteY21081" fmla="*/ 625078 h 6812607"/>
              <a:gd name="connsiteX21082" fmla="*/ 3586758 w 6682383"/>
              <a:gd name="connsiteY21082" fmla="*/ 628798 h 6812607"/>
              <a:gd name="connsiteX21083" fmla="*/ 3575596 w 6682383"/>
              <a:gd name="connsiteY21083" fmla="*/ 628798 h 6812607"/>
              <a:gd name="connsiteX21084" fmla="*/ 3575596 w 6682383"/>
              <a:gd name="connsiteY21084" fmla="*/ 621357 h 6812607"/>
              <a:gd name="connsiteX21085" fmla="*/ 3564434 w 6682383"/>
              <a:gd name="connsiteY21085" fmla="*/ 613916 h 6812607"/>
              <a:gd name="connsiteX21086" fmla="*/ 3556992 w 6682383"/>
              <a:gd name="connsiteY21086" fmla="*/ 613916 h 6812607"/>
              <a:gd name="connsiteX21087" fmla="*/ 3560713 w 6682383"/>
              <a:gd name="connsiteY21087" fmla="*/ 602754 h 6812607"/>
              <a:gd name="connsiteX21088" fmla="*/ 3534668 w 6682383"/>
              <a:gd name="connsiteY21088" fmla="*/ 613916 h 6812607"/>
              <a:gd name="connsiteX21089" fmla="*/ 3504902 w 6682383"/>
              <a:gd name="connsiteY21089" fmla="*/ 621357 h 6812607"/>
              <a:gd name="connsiteX21090" fmla="*/ 3497461 w 6682383"/>
              <a:gd name="connsiteY21090" fmla="*/ 628798 h 6812607"/>
              <a:gd name="connsiteX21091" fmla="*/ 3490019 w 6682383"/>
              <a:gd name="connsiteY21091" fmla="*/ 613916 h 6812607"/>
              <a:gd name="connsiteX21092" fmla="*/ 3497461 w 6682383"/>
              <a:gd name="connsiteY21092" fmla="*/ 613916 h 6812607"/>
              <a:gd name="connsiteX21093" fmla="*/ 3497461 w 6682383"/>
              <a:gd name="connsiteY21093" fmla="*/ 606474 h 6812607"/>
              <a:gd name="connsiteX21094" fmla="*/ 3490019 w 6682383"/>
              <a:gd name="connsiteY21094" fmla="*/ 606474 h 6812607"/>
              <a:gd name="connsiteX21095" fmla="*/ 3482578 w 6682383"/>
              <a:gd name="connsiteY21095" fmla="*/ 606474 h 6812607"/>
              <a:gd name="connsiteX21096" fmla="*/ 3490019 w 6682383"/>
              <a:gd name="connsiteY21096" fmla="*/ 595312 h 6812607"/>
              <a:gd name="connsiteX21097" fmla="*/ 3512344 w 6682383"/>
              <a:gd name="connsiteY21097" fmla="*/ 591591 h 6812607"/>
              <a:gd name="connsiteX21098" fmla="*/ 3519785 w 6682383"/>
              <a:gd name="connsiteY21098" fmla="*/ 591591 h 6812607"/>
              <a:gd name="connsiteX21099" fmla="*/ 3571875 w 6682383"/>
              <a:gd name="connsiteY21099" fmla="*/ 569267 h 6812607"/>
              <a:gd name="connsiteX21100" fmla="*/ 3594199 w 6682383"/>
              <a:gd name="connsiteY21100" fmla="*/ 554384 h 6812607"/>
              <a:gd name="connsiteX21101" fmla="*/ 3623965 w 6682383"/>
              <a:gd name="connsiteY21101" fmla="*/ 546943 h 6812607"/>
              <a:gd name="connsiteX21102" fmla="*/ 3631406 w 6682383"/>
              <a:gd name="connsiteY21102" fmla="*/ 550664 h 6812607"/>
              <a:gd name="connsiteX21103" fmla="*/ 3623965 w 6682383"/>
              <a:gd name="connsiteY21103" fmla="*/ 554384 h 6812607"/>
              <a:gd name="connsiteX21104" fmla="*/ 3601641 w 6682383"/>
              <a:gd name="connsiteY21104" fmla="*/ 561826 h 6812607"/>
              <a:gd name="connsiteX21105" fmla="*/ 3601641 w 6682383"/>
              <a:gd name="connsiteY21105" fmla="*/ 569267 h 6812607"/>
              <a:gd name="connsiteX21106" fmla="*/ 3638848 w 6682383"/>
              <a:gd name="connsiteY21106" fmla="*/ 554384 h 6812607"/>
              <a:gd name="connsiteX21107" fmla="*/ 3653731 w 6682383"/>
              <a:gd name="connsiteY21107" fmla="*/ 546943 h 6812607"/>
              <a:gd name="connsiteX21108" fmla="*/ 3668613 w 6682383"/>
              <a:gd name="connsiteY21108" fmla="*/ 539502 h 6812607"/>
              <a:gd name="connsiteX21109" fmla="*/ 3672334 w 6682383"/>
              <a:gd name="connsiteY21109" fmla="*/ 532060 h 6812607"/>
              <a:gd name="connsiteX21110" fmla="*/ 3690938 w 6682383"/>
              <a:gd name="connsiteY21110" fmla="*/ 524619 h 6812607"/>
              <a:gd name="connsiteX21111" fmla="*/ 3713262 w 6682383"/>
              <a:gd name="connsiteY21111" fmla="*/ 524619 h 6812607"/>
              <a:gd name="connsiteX21112" fmla="*/ 3720703 w 6682383"/>
              <a:gd name="connsiteY21112" fmla="*/ 524619 h 6812607"/>
              <a:gd name="connsiteX21113" fmla="*/ 3735586 w 6682383"/>
              <a:gd name="connsiteY21113" fmla="*/ 509736 h 6812607"/>
              <a:gd name="connsiteX21114" fmla="*/ 3746748 w 6682383"/>
              <a:gd name="connsiteY21114" fmla="*/ 506015 h 6812607"/>
              <a:gd name="connsiteX21115" fmla="*/ 3750469 w 6682383"/>
              <a:gd name="connsiteY21115" fmla="*/ 498574 h 6812607"/>
              <a:gd name="connsiteX21116" fmla="*/ 3746748 w 6682383"/>
              <a:gd name="connsiteY21116" fmla="*/ 494853 h 6812607"/>
              <a:gd name="connsiteX21117" fmla="*/ 3735586 w 6682383"/>
              <a:gd name="connsiteY21117" fmla="*/ 494853 h 6812607"/>
              <a:gd name="connsiteX21118" fmla="*/ 3724424 w 6682383"/>
              <a:gd name="connsiteY21118" fmla="*/ 487412 h 6812607"/>
              <a:gd name="connsiteX21119" fmla="*/ 3713262 w 6682383"/>
              <a:gd name="connsiteY21119" fmla="*/ 479970 h 6812607"/>
              <a:gd name="connsiteX21120" fmla="*/ 3705820 w 6682383"/>
              <a:gd name="connsiteY21120" fmla="*/ 476250 h 6812607"/>
              <a:gd name="connsiteX21121" fmla="*/ 3698379 w 6682383"/>
              <a:gd name="connsiteY21121" fmla="*/ 472529 h 6812607"/>
              <a:gd name="connsiteX21122" fmla="*/ 3683496 w 6682383"/>
              <a:gd name="connsiteY21122" fmla="*/ 479970 h 6812607"/>
              <a:gd name="connsiteX21123" fmla="*/ 3683496 w 6682383"/>
              <a:gd name="connsiteY21123" fmla="*/ 472529 h 6812607"/>
              <a:gd name="connsiteX21124" fmla="*/ 3705820 w 6682383"/>
              <a:gd name="connsiteY21124" fmla="*/ 461367 h 6812607"/>
              <a:gd name="connsiteX21125" fmla="*/ 3713262 w 6682383"/>
              <a:gd name="connsiteY21125" fmla="*/ 457646 h 6812607"/>
              <a:gd name="connsiteX21126" fmla="*/ 3713262 w 6682383"/>
              <a:gd name="connsiteY21126" fmla="*/ 465088 h 6812607"/>
              <a:gd name="connsiteX21127" fmla="*/ 3720703 w 6682383"/>
              <a:gd name="connsiteY21127" fmla="*/ 457646 h 6812607"/>
              <a:gd name="connsiteX21128" fmla="*/ 3724424 w 6682383"/>
              <a:gd name="connsiteY21128" fmla="*/ 450205 h 6812607"/>
              <a:gd name="connsiteX21129" fmla="*/ 3728145 w 6682383"/>
              <a:gd name="connsiteY21129" fmla="*/ 435322 h 6812607"/>
              <a:gd name="connsiteX21130" fmla="*/ 3728145 w 6682383"/>
              <a:gd name="connsiteY21130" fmla="*/ 424160 h 6812607"/>
              <a:gd name="connsiteX21131" fmla="*/ 3731865 w 6682383"/>
              <a:gd name="connsiteY21131" fmla="*/ 420439 h 6812607"/>
              <a:gd name="connsiteX21132" fmla="*/ 3743028 w 6682383"/>
              <a:gd name="connsiteY21132" fmla="*/ 420439 h 6812607"/>
              <a:gd name="connsiteX21133" fmla="*/ 3757910 w 6682383"/>
              <a:gd name="connsiteY21133" fmla="*/ 412998 h 6812607"/>
              <a:gd name="connsiteX21134" fmla="*/ 3787676 w 6682383"/>
              <a:gd name="connsiteY21134" fmla="*/ 412998 h 6812607"/>
              <a:gd name="connsiteX21135" fmla="*/ 3783955 w 6682383"/>
              <a:gd name="connsiteY21135" fmla="*/ 420439 h 6812607"/>
              <a:gd name="connsiteX21136" fmla="*/ 3787676 w 6682383"/>
              <a:gd name="connsiteY21136" fmla="*/ 427881 h 6812607"/>
              <a:gd name="connsiteX21137" fmla="*/ 3810000 w 6682383"/>
              <a:gd name="connsiteY21137" fmla="*/ 427881 h 6812607"/>
              <a:gd name="connsiteX21138" fmla="*/ 3810000 w 6682383"/>
              <a:gd name="connsiteY21138" fmla="*/ 420439 h 6812607"/>
              <a:gd name="connsiteX21139" fmla="*/ 3817441 w 6682383"/>
              <a:gd name="connsiteY21139" fmla="*/ 420439 h 6812607"/>
              <a:gd name="connsiteX21140" fmla="*/ 3824883 w 6682383"/>
              <a:gd name="connsiteY21140" fmla="*/ 416718 h 6812607"/>
              <a:gd name="connsiteX21141" fmla="*/ 3850928 w 6682383"/>
              <a:gd name="connsiteY21141" fmla="*/ 412998 h 6812607"/>
              <a:gd name="connsiteX21142" fmla="*/ 3873252 w 6682383"/>
              <a:gd name="connsiteY21142" fmla="*/ 409277 h 6812607"/>
              <a:gd name="connsiteX21143" fmla="*/ 3876973 w 6682383"/>
              <a:gd name="connsiteY21143" fmla="*/ 409277 h 6812607"/>
              <a:gd name="connsiteX21144" fmla="*/ 3888135 w 6682383"/>
              <a:gd name="connsiteY21144" fmla="*/ 401836 h 6812607"/>
              <a:gd name="connsiteX21145" fmla="*/ 3899297 w 6682383"/>
              <a:gd name="connsiteY21145" fmla="*/ 390673 h 6812607"/>
              <a:gd name="connsiteX21146" fmla="*/ 3903018 w 6682383"/>
              <a:gd name="connsiteY21146" fmla="*/ 379511 h 6812607"/>
              <a:gd name="connsiteX21147" fmla="*/ 3914180 w 6682383"/>
              <a:gd name="connsiteY21147" fmla="*/ 383232 h 6812607"/>
              <a:gd name="connsiteX21148" fmla="*/ 3929063 w 6682383"/>
              <a:gd name="connsiteY21148" fmla="*/ 383232 h 6812607"/>
              <a:gd name="connsiteX21149" fmla="*/ 3943945 w 6682383"/>
              <a:gd name="connsiteY21149" fmla="*/ 383232 h 6812607"/>
              <a:gd name="connsiteX21150" fmla="*/ 3958829 w 6682383"/>
              <a:gd name="connsiteY21150" fmla="*/ 375791 h 6812607"/>
              <a:gd name="connsiteX21151" fmla="*/ 4003477 w 6682383"/>
              <a:gd name="connsiteY21151" fmla="*/ 368349 h 6812607"/>
              <a:gd name="connsiteX21152" fmla="*/ 4029522 w 6682383"/>
              <a:gd name="connsiteY21152" fmla="*/ 364629 h 6812607"/>
              <a:gd name="connsiteX21153" fmla="*/ 4055566 w 6682383"/>
              <a:gd name="connsiteY21153" fmla="*/ 368349 h 6812607"/>
              <a:gd name="connsiteX21154" fmla="*/ 4055566 w 6682383"/>
              <a:gd name="connsiteY21154" fmla="*/ 360908 h 6812607"/>
              <a:gd name="connsiteX21155" fmla="*/ 4063008 w 6682383"/>
              <a:gd name="connsiteY21155" fmla="*/ 353466 h 6812607"/>
              <a:gd name="connsiteX21156" fmla="*/ 4085332 w 6682383"/>
              <a:gd name="connsiteY21156" fmla="*/ 360908 h 6812607"/>
              <a:gd name="connsiteX21157" fmla="*/ 4077891 w 6682383"/>
              <a:gd name="connsiteY21157" fmla="*/ 368349 h 6812607"/>
              <a:gd name="connsiteX21158" fmla="*/ 4063008 w 6682383"/>
              <a:gd name="connsiteY21158" fmla="*/ 375791 h 6812607"/>
              <a:gd name="connsiteX21159" fmla="*/ 4055566 w 6682383"/>
              <a:gd name="connsiteY21159" fmla="*/ 383232 h 6812607"/>
              <a:gd name="connsiteX21160" fmla="*/ 4100215 w 6682383"/>
              <a:gd name="connsiteY21160" fmla="*/ 383232 h 6812607"/>
              <a:gd name="connsiteX21161" fmla="*/ 4137422 w 6682383"/>
              <a:gd name="connsiteY21161" fmla="*/ 383232 h 6812607"/>
              <a:gd name="connsiteX21162" fmla="*/ 4152305 w 6682383"/>
              <a:gd name="connsiteY21162" fmla="*/ 383232 h 6812607"/>
              <a:gd name="connsiteX21163" fmla="*/ 4159746 w 6682383"/>
              <a:gd name="connsiteY21163" fmla="*/ 375791 h 6812607"/>
              <a:gd name="connsiteX21164" fmla="*/ 4163805 w 6682383"/>
              <a:gd name="connsiteY21164" fmla="*/ 375114 h 6812607"/>
              <a:gd name="connsiteX21165" fmla="*/ 4161141 w 6682383"/>
              <a:gd name="connsiteY21165" fmla="*/ 377186 h 6812607"/>
              <a:gd name="connsiteX21166" fmla="*/ 4159746 w 6682383"/>
              <a:gd name="connsiteY21166" fmla="*/ 383232 h 6812607"/>
              <a:gd name="connsiteX21167" fmla="*/ 4163467 w 6682383"/>
              <a:gd name="connsiteY21167" fmla="*/ 390673 h 6812607"/>
              <a:gd name="connsiteX21168" fmla="*/ 4167188 w 6682383"/>
              <a:gd name="connsiteY21168" fmla="*/ 390673 h 6812607"/>
              <a:gd name="connsiteX21169" fmla="*/ 4182070 w 6682383"/>
              <a:gd name="connsiteY21169" fmla="*/ 383232 h 6812607"/>
              <a:gd name="connsiteX21170" fmla="*/ 4189512 w 6682383"/>
              <a:gd name="connsiteY21170" fmla="*/ 383232 h 6812607"/>
              <a:gd name="connsiteX21171" fmla="*/ 4185791 w 6682383"/>
              <a:gd name="connsiteY21171" fmla="*/ 379511 h 6812607"/>
              <a:gd name="connsiteX21172" fmla="*/ 4182070 w 6682383"/>
              <a:gd name="connsiteY21172" fmla="*/ 375791 h 6812607"/>
              <a:gd name="connsiteX21173" fmla="*/ 4172304 w 6682383"/>
              <a:gd name="connsiteY21173" fmla="*/ 373465 h 6812607"/>
              <a:gd name="connsiteX21174" fmla="*/ 4165976 w 6682383"/>
              <a:gd name="connsiteY21174" fmla="*/ 373887 h 6812607"/>
              <a:gd name="connsiteX21175" fmla="*/ 4167188 w 6682383"/>
              <a:gd name="connsiteY21175" fmla="*/ 372070 h 6812607"/>
              <a:gd name="connsiteX21176" fmla="*/ 4159746 w 6682383"/>
              <a:gd name="connsiteY21176" fmla="*/ 368349 h 6812607"/>
              <a:gd name="connsiteX21177" fmla="*/ 4167188 w 6682383"/>
              <a:gd name="connsiteY21177" fmla="*/ 353466 h 6812607"/>
              <a:gd name="connsiteX21178" fmla="*/ 4167188 w 6682383"/>
              <a:gd name="connsiteY21178" fmla="*/ 346025 h 6812607"/>
              <a:gd name="connsiteX21179" fmla="*/ 4137422 w 6682383"/>
              <a:gd name="connsiteY21179" fmla="*/ 346025 h 6812607"/>
              <a:gd name="connsiteX21180" fmla="*/ 4133701 w 6682383"/>
              <a:gd name="connsiteY21180" fmla="*/ 342304 h 6812607"/>
              <a:gd name="connsiteX21181" fmla="*/ 4129980 w 6682383"/>
              <a:gd name="connsiteY21181" fmla="*/ 338584 h 6812607"/>
              <a:gd name="connsiteX21182" fmla="*/ 4137422 w 6682383"/>
              <a:gd name="connsiteY21182" fmla="*/ 331142 h 6812607"/>
              <a:gd name="connsiteX21183" fmla="*/ 4137422 w 6682383"/>
              <a:gd name="connsiteY21183" fmla="*/ 323701 h 6812607"/>
              <a:gd name="connsiteX21184" fmla="*/ 4167188 w 6682383"/>
              <a:gd name="connsiteY21184" fmla="*/ 308818 h 6812607"/>
              <a:gd name="connsiteX21185" fmla="*/ 4178350 w 6682383"/>
              <a:gd name="connsiteY21185" fmla="*/ 308818 h 6812607"/>
              <a:gd name="connsiteX21186" fmla="*/ 4182070 w 6682383"/>
              <a:gd name="connsiteY21186" fmla="*/ 301377 h 6812607"/>
              <a:gd name="connsiteX21187" fmla="*/ 4170908 w 6682383"/>
              <a:gd name="connsiteY21187" fmla="*/ 297656 h 6812607"/>
              <a:gd name="connsiteX21188" fmla="*/ 4159746 w 6682383"/>
              <a:gd name="connsiteY21188" fmla="*/ 293935 h 6812607"/>
              <a:gd name="connsiteX21189" fmla="*/ 4167188 w 6682383"/>
              <a:gd name="connsiteY21189" fmla="*/ 286494 h 6812607"/>
              <a:gd name="connsiteX21190" fmla="*/ 4167188 w 6682383"/>
              <a:gd name="connsiteY21190" fmla="*/ 279052 h 6812607"/>
              <a:gd name="connsiteX21191" fmla="*/ 4137422 w 6682383"/>
              <a:gd name="connsiteY21191" fmla="*/ 264170 h 6812607"/>
              <a:gd name="connsiteX21192" fmla="*/ 4159746 w 6682383"/>
              <a:gd name="connsiteY21192" fmla="*/ 256728 h 6812607"/>
              <a:gd name="connsiteX21193" fmla="*/ 4163467 w 6682383"/>
              <a:gd name="connsiteY21193" fmla="*/ 256728 h 6812607"/>
              <a:gd name="connsiteX21194" fmla="*/ 4174629 w 6682383"/>
              <a:gd name="connsiteY21194" fmla="*/ 256728 h 6812607"/>
              <a:gd name="connsiteX21195" fmla="*/ 4182070 w 6682383"/>
              <a:gd name="connsiteY21195" fmla="*/ 249287 h 6812607"/>
              <a:gd name="connsiteX21196" fmla="*/ 4211836 w 6682383"/>
              <a:gd name="connsiteY21196" fmla="*/ 241845 h 6812607"/>
              <a:gd name="connsiteX21197" fmla="*/ 4226719 w 6682383"/>
              <a:gd name="connsiteY21197" fmla="*/ 226963 h 6812607"/>
              <a:gd name="connsiteX21198" fmla="*/ 4249043 w 6682383"/>
              <a:gd name="connsiteY21198" fmla="*/ 226963 h 6812607"/>
              <a:gd name="connsiteX21199" fmla="*/ 4286250 w 6682383"/>
              <a:gd name="connsiteY21199" fmla="*/ 234404 h 6812607"/>
              <a:gd name="connsiteX21200" fmla="*/ 4286250 w 6682383"/>
              <a:gd name="connsiteY21200" fmla="*/ 238125 h 6812607"/>
              <a:gd name="connsiteX21201" fmla="*/ 4293691 w 6682383"/>
              <a:gd name="connsiteY21201" fmla="*/ 241845 h 6812607"/>
              <a:gd name="connsiteX21202" fmla="*/ 4278809 w 6682383"/>
              <a:gd name="connsiteY21202" fmla="*/ 256728 h 6812607"/>
              <a:gd name="connsiteX21203" fmla="*/ 4271367 w 6682383"/>
              <a:gd name="connsiteY21203" fmla="*/ 271611 h 6812607"/>
              <a:gd name="connsiteX21204" fmla="*/ 4256484 w 6682383"/>
              <a:gd name="connsiteY21204" fmla="*/ 271611 h 6812607"/>
              <a:gd name="connsiteX21205" fmla="*/ 4234160 w 6682383"/>
              <a:gd name="connsiteY21205" fmla="*/ 279052 h 6812607"/>
              <a:gd name="connsiteX21206" fmla="*/ 4211836 w 6682383"/>
              <a:gd name="connsiteY21206" fmla="*/ 279052 h 6812607"/>
              <a:gd name="connsiteX21207" fmla="*/ 4204395 w 6682383"/>
              <a:gd name="connsiteY21207" fmla="*/ 279052 h 6812607"/>
              <a:gd name="connsiteX21208" fmla="*/ 4204395 w 6682383"/>
              <a:gd name="connsiteY21208" fmla="*/ 286494 h 6812607"/>
              <a:gd name="connsiteX21209" fmla="*/ 4196953 w 6682383"/>
              <a:gd name="connsiteY21209" fmla="*/ 286494 h 6812607"/>
              <a:gd name="connsiteX21210" fmla="*/ 4219277 w 6682383"/>
              <a:gd name="connsiteY21210" fmla="*/ 293935 h 6812607"/>
              <a:gd name="connsiteX21211" fmla="*/ 4241602 w 6682383"/>
              <a:gd name="connsiteY21211" fmla="*/ 286494 h 6812607"/>
              <a:gd name="connsiteX21212" fmla="*/ 4252764 w 6682383"/>
              <a:gd name="connsiteY21212" fmla="*/ 286494 h 6812607"/>
              <a:gd name="connsiteX21213" fmla="*/ 4263926 w 6682383"/>
              <a:gd name="connsiteY21213" fmla="*/ 286494 h 6812607"/>
              <a:gd name="connsiteX21214" fmla="*/ 4286250 w 6682383"/>
              <a:gd name="connsiteY21214" fmla="*/ 279052 h 6812607"/>
              <a:gd name="connsiteX21215" fmla="*/ 4323457 w 6682383"/>
              <a:gd name="connsiteY21215" fmla="*/ 271611 h 6812607"/>
              <a:gd name="connsiteX21216" fmla="*/ 4330898 w 6682383"/>
              <a:gd name="connsiteY21216" fmla="*/ 256728 h 6812607"/>
              <a:gd name="connsiteX21217" fmla="*/ 4360664 w 6682383"/>
              <a:gd name="connsiteY21217" fmla="*/ 249287 h 6812607"/>
              <a:gd name="connsiteX21218" fmla="*/ 4435078 w 6682383"/>
              <a:gd name="connsiteY21218" fmla="*/ 249287 h 6812607"/>
              <a:gd name="connsiteX21219" fmla="*/ 4442519 w 6682383"/>
              <a:gd name="connsiteY21219" fmla="*/ 241845 h 6812607"/>
              <a:gd name="connsiteX21220" fmla="*/ 4457402 w 6682383"/>
              <a:gd name="connsiteY21220" fmla="*/ 241845 h 6812607"/>
              <a:gd name="connsiteX21221" fmla="*/ 4472285 w 6682383"/>
              <a:gd name="connsiteY21221" fmla="*/ 234404 h 6812607"/>
              <a:gd name="connsiteX21222" fmla="*/ 4479726 w 6682383"/>
              <a:gd name="connsiteY21222" fmla="*/ 241845 h 6812607"/>
              <a:gd name="connsiteX21223" fmla="*/ 4479726 w 6682383"/>
              <a:gd name="connsiteY21223" fmla="*/ 249287 h 6812607"/>
              <a:gd name="connsiteX21224" fmla="*/ 4490888 w 6682383"/>
              <a:gd name="connsiteY21224" fmla="*/ 256728 h 6812607"/>
              <a:gd name="connsiteX21225" fmla="*/ 4502051 w 6682383"/>
              <a:gd name="connsiteY21225" fmla="*/ 264170 h 6812607"/>
              <a:gd name="connsiteX21226" fmla="*/ 4509492 w 6682383"/>
              <a:gd name="connsiteY21226" fmla="*/ 264170 h 6812607"/>
              <a:gd name="connsiteX21227" fmla="*/ 4516933 w 6682383"/>
              <a:gd name="connsiteY21227" fmla="*/ 256728 h 6812607"/>
              <a:gd name="connsiteX21228" fmla="*/ 4520654 w 6682383"/>
              <a:gd name="connsiteY21228" fmla="*/ 264170 h 6812607"/>
              <a:gd name="connsiteX21229" fmla="*/ 4524375 w 6682383"/>
              <a:gd name="connsiteY21229" fmla="*/ 271611 h 6812607"/>
              <a:gd name="connsiteX21230" fmla="*/ 4535537 w 6682383"/>
              <a:gd name="connsiteY21230" fmla="*/ 271611 h 6812607"/>
              <a:gd name="connsiteX21231" fmla="*/ 4542978 w 6682383"/>
              <a:gd name="connsiteY21231" fmla="*/ 271611 h 6812607"/>
              <a:gd name="connsiteX21232" fmla="*/ 4546699 w 6682383"/>
              <a:gd name="connsiteY21232" fmla="*/ 271611 h 6812607"/>
              <a:gd name="connsiteX21233" fmla="*/ 4546699 w 6682383"/>
              <a:gd name="connsiteY21233" fmla="*/ 264170 h 6812607"/>
              <a:gd name="connsiteX21234" fmla="*/ 4554140 w 6682383"/>
              <a:gd name="connsiteY21234" fmla="*/ 260449 h 6812607"/>
              <a:gd name="connsiteX21235" fmla="*/ 4569023 w 6682383"/>
              <a:gd name="connsiteY21235" fmla="*/ 264170 h 6812607"/>
              <a:gd name="connsiteX21236" fmla="*/ 4569023 w 6682383"/>
              <a:gd name="connsiteY21236" fmla="*/ 271611 h 6812607"/>
              <a:gd name="connsiteX21237" fmla="*/ 4576465 w 6682383"/>
              <a:gd name="connsiteY21237" fmla="*/ 271611 h 6812607"/>
              <a:gd name="connsiteX21238" fmla="*/ 4591347 w 6682383"/>
              <a:gd name="connsiteY21238" fmla="*/ 264170 h 6812607"/>
              <a:gd name="connsiteX21239" fmla="*/ 4613672 w 6682383"/>
              <a:gd name="connsiteY21239" fmla="*/ 264170 h 6812607"/>
              <a:gd name="connsiteX21240" fmla="*/ 4635996 w 6682383"/>
              <a:gd name="connsiteY21240" fmla="*/ 271611 h 6812607"/>
              <a:gd name="connsiteX21241" fmla="*/ 4628554 w 6682383"/>
              <a:gd name="connsiteY21241" fmla="*/ 271611 h 6812607"/>
              <a:gd name="connsiteX21242" fmla="*/ 4621113 w 6682383"/>
              <a:gd name="connsiteY21242" fmla="*/ 271611 h 6812607"/>
              <a:gd name="connsiteX21243" fmla="*/ 4635996 w 6682383"/>
              <a:gd name="connsiteY21243" fmla="*/ 279052 h 6812607"/>
              <a:gd name="connsiteX21244" fmla="*/ 4643437 w 6682383"/>
              <a:gd name="connsiteY21244" fmla="*/ 271611 h 6812607"/>
              <a:gd name="connsiteX21245" fmla="*/ 4665761 w 6682383"/>
              <a:gd name="connsiteY21245" fmla="*/ 264170 h 6812607"/>
              <a:gd name="connsiteX21246" fmla="*/ 4695527 w 6682383"/>
              <a:gd name="connsiteY21246" fmla="*/ 256728 h 6812607"/>
              <a:gd name="connsiteX21247" fmla="*/ 4725293 w 6682383"/>
              <a:gd name="connsiteY21247" fmla="*/ 249287 h 6812607"/>
              <a:gd name="connsiteX21248" fmla="*/ 4740176 w 6682383"/>
              <a:gd name="connsiteY21248" fmla="*/ 241845 h 6812607"/>
              <a:gd name="connsiteX21249" fmla="*/ 4762500 w 6682383"/>
              <a:gd name="connsiteY21249" fmla="*/ 241845 h 6812607"/>
              <a:gd name="connsiteX21250" fmla="*/ 4710410 w 6682383"/>
              <a:gd name="connsiteY21250" fmla="*/ 234404 h 6812607"/>
              <a:gd name="connsiteX21251" fmla="*/ 4695527 w 6682383"/>
              <a:gd name="connsiteY21251" fmla="*/ 249287 h 6812607"/>
              <a:gd name="connsiteX21252" fmla="*/ 4680644 w 6682383"/>
              <a:gd name="connsiteY21252" fmla="*/ 234404 h 6812607"/>
              <a:gd name="connsiteX21253" fmla="*/ 4673203 w 6682383"/>
              <a:gd name="connsiteY21253" fmla="*/ 234404 h 6812607"/>
              <a:gd name="connsiteX21254" fmla="*/ 4658320 w 6682383"/>
              <a:gd name="connsiteY21254" fmla="*/ 234404 h 6812607"/>
              <a:gd name="connsiteX21255" fmla="*/ 4650879 w 6682383"/>
              <a:gd name="connsiteY21255" fmla="*/ 230683 h 6812607"/>
              <a:gd name="connsiteX21256" fmla="*/ 4643437 w 6682383"/>
              <a:gd name="connsiteY21256" fmla="*/ 226963 h 6812607"/>
              <a:gd name="connsiteX21257" fmla="*/ 4635996 w 6682383"/>
              <a:gd name="connsiteY21257" fmla="*/ 234404 h 6812607"/>
              <a:gd name="connsiteX21258" fmla="*/ 4628554 w 6682383"/>
              <a:gd name="connsiteY21258" fmla="*/ 226963 h 6812607"/>
              <a:gd name="connsiteX21259" fmla="*/ 4632275 w 6682383"/>
              <a:gd name="connsiteY21259" fmla="*/ 215800 h 6812607"/>
              <a:gd name="connsiteX21260" fmla="*/ 4643437 w 6682383"/>
              <a:gd name="connsiteY21260" fmla="*/ 219521 h 6812607"/>
              <a:gd name="connsiteX21261" fmla="*/ 4673203 w 6682383"/>
              <a:gd name="connsiteY21261" fmla="*/ 219521 h 6812607"/>
              <a:gd name="connsiteX21262" fmla="*/ 4688086 w 6682383"/>
              <a:gd name="connsiteY21262" fmla="*/ 226963 h 6812607"/>
              <a:gd name="connsiteX21263" fmla="*/ 4688086 w 6682383"/>
              <a:gd name="connsiteY21263" fmla="*/ 219521 h 6812607"/>
              <a:gd name="connsiteX21264" fmla="*/ 4695527 w 6682383"/>
              <a:gd name="connsiteY21264" fmla="*/ 204638 h 6812607"/>
              <a:gd name="connsiteX21265" fmla="*/ 4717851 w 6682383"/>
              <a:gd name="connsiteY21265" fmla="*/ 212080 h 6812607"/>
              <a:gd name="connsiteX21266" fmla="*/ 4721572 w 6682383"/>
              <a:gd name="connsiteY21266" fmla="*/ 219521 h 6812607"/>
              <a:gd name="connsiteX21267" fmla="*/ 4725293 w 6682383"/>
              <a:gd name="connsiteY21267" fmla="*/ 204638 h 6812607"/>
              <a:gd name="connsiteX21268" fmla="*/ 4710410 w 6682383"/>
              <a:gd name="connsiteY21268" fmla="*/ 182314 h 6812607"/>
              <a:gd name="connsiteX21269" fmla="*/ 4717851 w 6682383"/>
              <a:gd name="connsiteY21269" fmla="*/ 174873 h 6812607"/>
              <a:gd name="connsiteX21270" fmla="*/ 4710410 w 6682383"/>
              <a:gd name="connsiteY21270" fmla="*/ 167431 h 6812607"/>
              <a:gd name="connsiteX21271" fmla="*/ 4702968 w 6682383"/>
              <a:gd name="connsiteY21271" fmla="*/ 152549 h 6812607"/>
              <a:gd name="connsiteX21272" fmla="*/ 4755058 w 6682383"/>
              <a:gd name="connsiteY21272" fmla="*/ 167431 h 6812607"/>
              <a:gd name="connsiteX21273" fmla="*/ 4762500 w 6682383"/>
              <a:gd name="connsiteY21273" fmla="*/ 174873 h 6812607"/>
              <a:gd name="connsiteX21274" fmla="*/ 4769941 w 6682383"/>
              <a:gd name="connsiteY21274" fmla="*/ 167431 h 6812607"/>
              <a:gd name="connsiteX21275" fmla="*/ 4769941 w 6682383"/>
              <a:gd name="connsiteY21275" fmla="*/ 174873 h 6812607"/>
              <a:gd name="connsiteX21276" fmla="*/ 4784824 w 6682383"/>
              <a:gd name="connsiteY21276" fmla="*/ 174873 h 6812607"/>
              <a:gd name="connsiteX21277" fmla="*/ 4799707 w 6682383"/>
              <a:gd name="connsiteY21277" fmla="*/ 174873 h 6812607"/>
              <a:gd name="connsiteX21278" fmla="*/ 4799707 w 6682383"/>
              <a:gd name="connsiteY21278" fmla="*/ 167431 h 6812607"/>
              <a:gd name="connsiteX21279" fmla="*/ 4803427 w 6682383"/>
              <a:gd name="connsiteY21279" fmla="*/ 171152 h 6812607"/>
              <a:gd name="connsiteX21280" fmla="*/ 4818310 w 6682383"/>
              <a:gd name="connsiteY21280" fmla="*/ 167431 h 6812607"/>
              <a:gd name="connsiteX21281" fmla="*/ 4836914 w 6682383"/>
              <a:gd name="connsiteY21281" fmla="*/ 171152 h 6812607"/>
              <a:gd name="connsiteX21282" fmla="*/ 4848076 w 6682383"/>
              <a:gd name="connsiteY21282" fmla="*/ 171152 h 6812607"/>
              <a:gd name="connsiteX21283" fmla="*/ 4851797 w 6682383"/>
              <a:gd name="connsiteY21283" fmla="*/ 159990 h 6812607"/>
              <a:gd name="connsiteX21284" fmla="*/ 4855517 w 6682383"/>
              <a:gd name="connsiteY21284" fmla="*/ 159990 h 6812607"/>
              <a:gd name="connsiteX21285" fmla="*/ 4862959 w 6682383"/>
              <a:gd name="connsiteY21285" fmla="*/ 159990 h 6812607"/>
              <a:gd name="connsiteX21286" fmla="*/ 4870400 w 6682383"/>
              <a:gd name="connsiteY21286" fmla="*/ 159990 h 6812607"/>
              <a:gd name="connsiteX21287" fmla="*/ 4874121 w 6682383"/>
              <a:gd name="connsiteY21287" fmla="*/ 152549 h 6812607"/>
              <a:gd name="connsiteX21288" fmla="*/ 4889004 w 6682383"/>
              <a:gd name="connsiteY21288" fmla="*/ 159990 h 6812607"/>
              <a:gd name="connsiteX21289" fmla="*/ 4903886 w 6682383"/>
              <a:gd name="connsiteY21289" fmla="*/ 159990 h 6812607"/>
              <a:gd name="connsiteX21290" fmla="*/ 4918769 w 6682383"/>
              <a:gd name="connsiteY21290" fmla="*/ 167431 h 6812607"/>
              <a:gd name="connsiteX21291" fmla="*/ 4926211 w 6682383"/>
              <a:gd name="connsiteY21291" fmla="*/ 167431 h 6812607"/>
              <a:gd name="connsiteX21292" fmla="*/ 4933652 w 6682383"/>
              <a:gd name="connsiteY21292" fmla="*/ 167431 h 6812607"/>
              <a:gd name="connsiteX21293" fmla="*/ 4955976 w 6682383"/>
              <a:gd name="connsiteY21293" fmla="*/ 159990 h 6812607"/>
              <a:gd name="connsiteX21294" fmla="*/ 4963418 w 6682383"/>
              <a:gd name="connsiteY21294" fmla="*/ 159990 h 6812607"/>
              <a:gd name="connsiteX21295" fmla="*/ 4963418 w 6682383"/>
              <a:gd name="connsiteY21295" fmla="*/ 152549 h 6812607"/>
              <a:gd name="connsiteX21296" fmla="*/ 4978301 w 6682383"/>
              <a:gd name="connsiteY21296" fmla="*/ 152549 h 6812607"/>
              <a:gd name="connsiteX21297" fmla="*/ 4978301 w 6682383"/>
              <a:gd name="connsiteY21297" fmla="*/ 159990 h 6812607"/>
              <a:gd name="connsiteX21298" fmla="*/ 4963418 w 6682383"/>
              <a:gd name="connsiteY21298" fmla="*/ 167431 h 6812607"/>
              <a:gd name="connsiteX21299" fmla="*/ 4978301 w 6682383"/>
              <a:gd name="connsiteY21299" fmla="*/ 174873 h 6812607"/>
              <a:gd name="connsiteX21300" fmla="*/ 4989463 w 6682383"/>
              <a:gd name="connsiteY21300" fmla="*/ 174873 h 6812607"/>
              <a:gd name="connsiteX21301" fmla="*/ 4993183 w 6682383"/>
              <a:gd name="connsiteY21301" fmla="*/ 174873 h 6812607"/>
              <a:gd name="connsiteX21302" fmla="*/ 5004345 w 6682383"/>
              <a:gd name="connsiteY21302" fmla="*/ 167431 h 6812607"/>
              <a:gd name="connsiteX21303" fmla="*/ 5019228 w 6682383"/>
              <a:gd name="connsiteY21303" fmla="*/ 174873 h 6812607"/>
              <a:gd name="connsiteX21304" fmla="*/ 5022949 w 6682383"/>
              <a:gd name="connsiteY21304" fmla="*/ 174873 h 6812607"/>
              <a:gd name="connsiteX21305" fmla="*/ 5022949 w 6682383"/>
              <a:gd name="connsiteY21305" fmla="*/ 163711 h 6812607"/>
              <a:gd name="connsiteX21306" fmla="*/ 5030390 w 6682383"/>
              <a:gd name="connsiteY21306" fmla="*/ 159990 h 6812607"/>
              <a:gd name="connsiteX21307" fmla="*/ 5030390 w 6682383"/>
              <a:gd name="connsiteY21307" fmla="*/ 152549 h 6812607"/>
              <a:gd name="connsiteX21308" fmla="*/ 5045273 w 6682383"/>
              <a:gd name="connsiteY21308" fmla="*/ 152549 h 6812607"/>
              <a:gd name="connsiteX21309" fmla="*/ 5097363 w 6682383"/>
              <a:gd name="connsiteY21309" fmla="*/ 159990 h 6812607"/>
              <a:gd name="connsiteX21310" fmla="*/ 5104804 w 6682383"/>
              <a:gd name="connsiteY21310" fmla="*/ 152549 h 6812607"/>
              <a:gd name="connsiteX21311" fmla="*/ 5104804 w 6682383"/>
              <a:gd name="connsiteY21311" fmla="*/ 159990 h 6812607"/>
              <a:gd name="connsiteX21312" fmla="*/ 5112246 w 6682383"/>
              <a:gd name="connsiteY21312" fmla="*/ 167431 h 6812607"/>
              <a:gd name="connsiteX21313" fmla="*/ 5119687 w 6682383"/>
              <a:gd name="connsiteY21313" fmla="*/ 159990 h 6812607"/>
              <a:gd name="connsiteX21314" fmla="*/ 5127129 w 6682383"/>
              <a:gd name="connsiteY21314" fmla="*/ 152549 h 6812607"/>
              <a:gd name="connsiteX21315" fmla="*/ 5142011 w 6682383"/>
              <a:gd name="connsiteY21315" fmla="*/ 152549 h 6812607"/>
              <a:gd name="connsiteX21316" fmla="*/ 5164336 w 6682383"/>
              <a:gd name="connsiteY21316" fmla="*/ 167431 h 6812607"/>
              <a:gd name="connsiteX21317" fmla="*/ 5171777 w 6682383"/>
              <a:gd name="connsiteY21317" fmla="*/ 171152 h 6812607"/>
              <a:gd name="connsiteX21318" fmla="*/ 5186660 w 6682383"/>
              <a:gd name="connsiteY21318" fmla="*/ 174873 h 6812607"/>
              <a:gd name="connsiteX21319" fmla="*/ 5201543 w 6682383"/>
              <a:gd name="connsiteY21319" fmla="*/ 174873 h 6812607"/>
              <a:gd name="connsiteX21320" fmla="*/ 5216426 w 6682383"/>
              <a:gd name="connsiteY21320" fmla="*/ 167431 h 6812607"/>
              <a:gd name="connsiteX21321" fmla="*/ 5231308 w 6682383"/>
              <a:gd name="connsiteY21321" fmla="*/ 167431 h 6812607"/>
              <a:gd name="connsiteX21322" fmla="*/ 5253633 w 6682383"/>
              <a:gd name="connsiteY21322" fmla="*/ 167431 h 6812607"/>
              <a:gd name="connsiteX21323" fmla="*/ 5275957 w 6682383"/>
              <a:gd name="connsiteY21323" fmla="*/ 182314 h 6812607"/>
              <a:gd name="connsiteX21324" fmla="*/ 5283398 w 6682383"/>
              <a:gd name="connsiteY21324" fmla="*/ 174873 h 6812607"/>
              <a:gd name="connsiteX21325" fmla="*/ 5298281 w 6682383"/>
              <a:gd name="connsiteY21325" fmla="*/ 182314 h 6812607"/>
              <a:gd name="connsiteX21326" fmla="*/ 5305722 w 6682383"/>
              <a:gd name="connsiteY21326" fmla="*/ 189756 h 6812607"/>
              <a:gd name="connsiteX21327" fmla="*/ 5313164 w 6682383"/>
              <a:gd name="connsiteY21327" fmla="*/ 197197 h 6812607"/>
              <a:gd name="connsiteX21328" fmla="*/ 5309443 w 6682383"/>
              <a:gd name="connsiteY21328" fmla="*/ 174873 h 6812607"/>
              <a:gd name="connsiteX21329" fmla="*/ 5313164 w 6682383"/>
              <a:gd name="connsiteY21329" fmla="*/ 167431 h 6812607"/>
              <a:gd name="connsiteX21330" fmla="*/ 5320605 w 6682383"/>
              <a:gd name="connsiteY21330" fmla="*/ 167431 h 6812607"/>
              <a:gd name="connsiteX21331" fmla="*/ 5335488 w 6682383"/>
              <a:gd name="connsiteY21331" fmla="*/ 167431 h 6812607"/>
              <a:gd name="connsiteX21332" fmla="*/ 5350371 w 6682383"/>
              <a:gd name="connsiteY21332" fmla="*/ 174873 h 6812607"/>
              <a:gd name="connsiteX21333" fmla="*/ 5361533 w 6682383"/>
              <a:gd name="connsiteY21333" fmla="*/ 178594 h 6812607"/>
              <a:gd name="connsiteX21334" fmla="*/ 5395019 w 6682383"/>
              <a:gd name="connsiteY21334" fmla="*/ 182314 h 6812607"/>
              <a:gd name="connsiteX21335" fmla="*/ 5395019 w 6682383"/>
              <a:gd name="connsiteY21335" fmla="*/ 189756 h 6812607"/>
              <a:gd name="connsiteX21336" fmla="*/ 5380136 w 6682383"/>
              <a:gd name="connsiteY21336" fmla="*/ 182314 h 6812607"/>
              <a:gd name="connsiteX21337" fmla="*/ 5376416 w 6682383"/>
              <a:gd name="connsiteY21337" fmla="*/ 186035 h 6812607"/>
              <a:gd name="connsiteX21338" fmla="*/ 5380136 w 6682383"/>
              <a:gd name="connsiteY21338" fmla="*/ 197197 h 6812607"/>
              <a:gd name="connsiteX21339" fmla="*/ 5380136 w 6682383"/>
              <a:gd name="connsiteY21339" fmla="*/ 204638 h 6812607"/>
              <a:gd name="connsiteX21340" fmla="*/ 5395019 w 6682383"/>
              <a:gd name="connsiteY21340" fmla="*/ 219521 h 6812607"/>
              <a:gd name="connsiteX21341" fmla="*/ 5402461 w 6682383"/>
              <a:gd name="connsiteY21341" fmla="*/ 212080 h 6812607"/>
              <a:gd name="connsiteX21342" fmla="*/ 5402461 w 6682383"/>
              <a:gd name="connsiteY21342" fmla="*/ 204638 h 6812607"/>
              <a:gd name="connsiteX21343" fmla="*/ 5395019 w 6682383"/>
              <a:gd name="connsiteY21343" fmla="*/ 204638 h 6812607"/>
              <a:gd name="connsiteX21344" fmla="*/ 5398740 w 6682383"/>
              <a:gd name="connsiteY21344" fmla="*/ 197197 h 6812607"/>
              <a:gd name="connsiteX21345" fmla="*/ 5395019 w 6682383"/>
              <a:gd name="connsiteY21345" fmla="*/ 182314 h 6812607"/>
              <a:gd name="connsiteX21346" fmla="*/ 5395019 w 6682383"/>
              <a:gd name="connsiteY21346" fmla="*/ 174873 h 6812607"/>
              <a:gd name="connsiteX21347" fmla="*/ 5402461 w 6682383"/>
              <a:gd name="connsiteY21347" fmla="*/ 167431 h 6812607"/>
              <a:gd name="connsiteX21348" fmla="*/ 5409902 w 6682383"/>
              <a:gd name="connsiteY21348" fmla="*/ 174873 h 6812607"/>
              <a:gd name="connsiteX21349" fmla="*/ 5421064 w 6682383"/>
              <a:gd name="connsiteY21349" fmla="*/ 186035 h 6812607"/>
              <a:gd name="connsiteX21350" fmla="*/ 5439668 w 6682383"/>
              <a:gd name="connsiteY21350" fmla="*/ 182314 h 6812607"/>
              <a:gd name="connsiteX21351" fmla="*/ 5432226 w 6682383"/>
              <a:gd name="connsiteY21351" fmla="*/ 182314 h 6812607"/>
              <a:gd name="connsiteX21352" fmla="*/ 5424785 w 6682383"/>
              <a:gd name="connsiteY21352" fmla="*/ 167431 h 6812607"/>
              <a:gd name="connsiteX21353" fmla="*/ 5409902 w 6682383"/>
              <a:gd name="connsiteY21353" fmla="*/ 159990 h 6812607"/>
              <a:gd name="connsiteX21354" fmla="*/ 5395019 w 6682383"/>
              <a:gd name="connsiteY21354" fmla="*/ 137666 h 6812607"/>
              <a:gd name="connsiteX21355" fmla="*/ 4494609 w 6682383"/>
              <a:gd name="connsiteY21355" fmla="*/ 130224 h 6812607"/>
              <a:gd name="connsiteX21356" fmla="*/ 4502051 w 6682383"/>
              <a:gd name="connsiteY21356" fmla="*/ 130224 h 6812607"/>
              <a:gd name="connsiteX21357" fmla="*/ 4505771 w 6682383"/>
              <a:gd name="connsiteY21357" fmla="*/ 133945 h 6812607"/>
              <a:gd name="connsiteX21358" fmla="*/ 4502051 w 6682383"/>
              <a:gd name="connsiteY21358" fmla="*/ 137666 h 6812607"/>
              <a:gd name="connsiteX21359" fmla="*/ 4494609 w 6682383"/>
              <a:gd name="connsiteY21359" fmla="*/ 130224 h 6812607"/>
              <a:gd name="connsiteX21360" fmla="*/ 4345781 w 6682383"/>
              <a:gd name="connsiteY21360" fmla="*/ 130224 h 6812607"/>
              <a:gd name="connsiteX21361" fmla="*/ 4356943 w 6682383"/>
              <a:gd name="connsiteY21361" fmla="*/ 133945 h 6812607"/>
              <a:gd name="connsiteX21362" fmla="*/ 4360664 w 6682383"/>
              <a:gd name="connsiteY21362" fmla="*/ 145107 h 6812607"/>
              <a:gd name="connsiteX21363" fmla="*/ 4345781 w 6682383"/>
              <a:gd name="connsiteY21363" fmla="*/ 137666 h 6812607"/>
              <a:gd name="connsiteX21364" fmla="*/ 4159746 w 6682383"/>
              <a:gd name="connsiteY21364" fmla="*/ 130224 h 6812607"/>
              <a:gd name="connsiteX21365" fmla="*/ 4167188 w 6682383"/>
              <a:gd name="connsiteY21365" fmla="*/ 130224 h 6812607"/>
              <a:gd name="connsiteX21366" fmla="*/ 4152305 w 6682383"/>
              <a:gd name="connsiteY21366" fmla="*/ 137666 h 6812607"/>
              <a:gd name="connsiteX21367" fmla="*/ 4092773 w 6682383"/>
              <a:gd name="connsiteY21367" fmla="*/ 159990 h 6812607"/>
              <a:gd name="connsiteX21368" fmla="*/ 4077891 w 6682383"/>
              <a:gd name="connsiteY21368" fmla="*/ 159990 h 6812607"/>
              <a:gd name="connsiteX21369" fmla="*/ 4048125 w 6682383"/>
              <a:gd name="connsiteY21369" fmla="*/ 159990 h 6812607"/>
              <a:gd name="connsiteX21370" fmla="*/ 4025801 w 6682383"/>
              <a:gd name="connsiteY21370" fmla="*/ 163711 h 6812607"/>
              <a:gd name="connsiteX21371" fmla="*/ 4010918 w 6682383"/>
              <a:gd name="connsiteY21371" fmla="*/ 167431 h 6812607"/>
              <a:gd name="connsiteX21372" fmla="*/ 4003477 w 6682383"/>
              <a:gd name="connsiteY21372" fmla="*/ 167431 h 6812607"/>
              <a:gd name="connsiteX21373" fmla="*/ 4122539 w 6682383"/>
              <a:gd name="connsiteY21373" fmla="*/ 137666 h 6812607"/>
              <a:gd name="connsiteX21374" fmla="*/ 4159746 w 6682383"/>
              <a:gd name="connsiteY21374" fmla="*/ 130224 h 6812607"/>
              <a:gd name="connsiteX21375" fmla="*/ 5171777 w 6682383"/>
              <a:gd name="connsiteY21375" fmla="*/ 122783 h 6812607"/>
              <a:gd name="connsiteX21376" fmla="*/ 5179218 w 6682383"/>
              <a:gd name="connsiteY21376" fmla="*/ 122783 h 6812607"/>
              <a:gd name="connsiteX21377" fmla="*/ 5186660 w 6682383"/>
              <a:gd name="connsiteY21377" fmla="*/ 122783 h 6812607"/>
              <a:gd name="connsiteX21378" fmla="*/ 5186660 w 6682383"/>
              <a:gd name="connsiteY21378" fmla="*/ 126504 h 6812607"/>
              <a:gd name="connsiteX21379" fmla="*/ 5179218 w 6682383"/>
              <a:gd name="connsiteY21379" fmla="*/ 130224 h 6812607"/>
              <a:gd name="connsiteX21380" fmla="*/ 4233230 w 6682383"/>
              <a:gd name="connsiteY21380" fmla="*/ 119062 h 6812607"/>
              <a:gd name="connsiteX21381" fmla="*/ 4234160 w 6682383"/>
              <a:gd name="connsiteY21381" fmla="*/ 122783 h 6812607"/>
              <a:gd name="connsiteX21382" fmla="*/ 4234160 w 6682383"/>
              <a:gd name="connsiteY21382" fmla="*/ 130224 h 6812607"/>
              <a:gd name="connsiteX21383" fmla="*/ 4226719 w 6682383"/>
              <a:gd name="connsiteY21383" fmla="*/ 130224 h 6812607"/>
              <a:gd name="connsiteX21384" fmla="*/ 4230440 w 6682383"/>
              <a:gd name="connsiteY21384" fmla="*/ 122783 h 6812607"/>
              <a:gd name="connsiteX21385" fmla="*/ 4233230 w 6682383"/>
              <a:gd name="connsiteY21385" fmla="*/ 119062 h 6812607"/>
              <a:gd name="connsiteX21386" fmla="*/ 4449961 w 6682383"/>
              <a:gd name="connsiteY21386" fmla="*/ 115342 h 6812607"/>
              <a:gd name="connsiteX21387" fmla="*/ 4449961 w 6682383"/>
              <a:gd name="connsiteY21387" fmla="*/ 130224 h 6812607"/>
              <a:gd name="connsiteX21388" fmla="*/ 4442519 w 6682383"/>
              <a:gd name="connsiteY21388" fmla="*/ 122783 h 6812607"/>
              <a:gd name="connsiteX21389" fmla="*/ 4449961 w 6682383"/>
              <a:gd name="connsiteY21389" fmla="*/ 115342 h 6812607"/>
              <a:gd name="connsiteX21390" fmla="*/ 4991323 w 6682383"/>
              <a:gd name="connsiteY21390" fmla="*/ 111621 h 6812607"/>
              <a:gd name="connsiteX21391" fmla="*/ 4993183 w 6682383"/>
              <a:gd name="connsiteY21391" fmla="*/ 115342 h 6812607"/>
              <a:gd name="connsiteX21392" fmla="*/ 4985742 w 6682383"/>
              <a:gd name="connsiteY21392" fmla="*/ 115342 h 6812607"/>
              <a:gd name="connsiteX21393" fmla="*/ 4991323 w 6682383"/>
              <a:gd name="connsiteY21393" fmla="*/ 111621 h 6812607"/>
              <a:gd name="connsiteX21394" fmla="*/ 4717851 w 6682383"/>
              <a:gd name="connsiteY21394" fmla="*/ 107900 h 6812607"/>
              <a:gd name="connsiteX21395" fmla="*/ 4725293 w 6682383"/>
              <a:gd name="connsiteY21395" fmla="*/ 107900 h 6812607"/>
              <a:gd name="connsiteX21396" fmla="*/ 4725293 w 6682383"/>
              <a:gd name="connsiteY21396" fmla="*/ 115342 h 6812607"/>
              <a:gd name="connsiteX21397" fmla="*/ 4721572 w 6682383"/>
              <a:gd name="connsiteY21397" fmla="*/ 111621 h 6812607"/>
              <a:gd name="connsiteX21398" fmla="*/ 4717851 w 6682383"/>
              <a:gd name="connsiteY21398" fmla="*/ 107900 h 6812607"/>
              <a:gd name="connsiteX21399" fmla="*/ 4550420 w 6682383"/>
              <a:gd name="connsiteY21399" fmla="*/ 107900 h 6812607"/>
              <a:gd name="connsiteX21400" fmla="*/ 4554140 w 6682383"/>
              <a:gd name="connsiteY21400" fmla="*/ 115342 h 6812607"/>
              <a:gd name="connsiteX21401" fmla="*/ 4546699 w 6682383"/>
              <a:gd name="connsiteY21401" fmla="*/ 115342 h 6812607"/>
              <a:gd name="connsiteX21402" fmla="*/ 4546699 w 6682383"/>
              <a:gd name="connsiteY21402" fmla="*/ 111621 h 6812607"/>
              <a:gd name="connsiteX21403" fmla="*/ 4550420 w 6682383"/>
              <a:gd name="connsiteY21403" fmla="*/ 107900 h 6812607"/>
              <a:gd name="connsiteX21404" fmla="*/ 4509492 w 6682383"/>
              <a:gd name="connsiteY21404" fmla="*/ 107900 h 6812607"/>
              <a:gd name="connsiteX21405" fmla="*/ 4509492 w 6682383"/>
              <a:gd name="connsiteY21405" fmla="*/ 115342 h 6812607"/>
              <a:gd name="connsiteX21406" fmla="*/ 4502051 w 6682383"/>
              <a:gd name="connsiteY21406" fmla="*/ 115342 h 6812607"/>
              <a:gd name="connsiteX21407" fmla="*/ 5017368 w 6682383"/>
              <a:gd name="connsiteY21407" fmla="*/ 103249 h 6812607"/>
              <a:gd name="connsiteX21408" fmla="*/ 5022949 w 6682383"/>
              <a:gd name="connsiteY21408" fmla="*/ 107900 h 6812607"/>
              <a:gd name="connsiteX21409" fmla="*/ 5022949 w 6682383"/>
              <a:gd name="connsiteY21409" fmla="*/ 122783 h 6812607"/>
              <a:gd name="connsiteX21410" fmla="*/ 5015508 w 6682383"/>
              <a:gd name="connsiteY21410" fmla="*/ 115342 h 6812607"/>
              <a:gd name="connsiteX21411" fmla="*/ 5015508 w 6682383"/>
              <a:gd name="connsiteY21411" fmla="*/ 104179 h 6812607"/>
              <a:gd name="connsiteX21412" fmla="*/ 5017368 w 6682383"/>
              <a:gd name="connsiteY21412" fmla="*/ 103249 h 6812607"/>
              <a:gd name="connsiteX21413" fmla="*/ 4814590 w 6682383"/>
              <a:gd name="connsiteY21413" fmla="*/ 100459 h 6812607"/>
              <a:gd name="connsiteX21414" fmla="*/ 4822031 w 6682383"/>
              <a:gd name="connsiteY21414" fmla="*/ 104179 h 6812607"/>
              <a:gd name="connsiteX21415" fmla="*/ 4829472 w 6682383"/>
              <a:gd name="connsiteY21415" fmla="*/ 111621 h 6812607"/>
              <a:gd name="connsiteX21416" fmla="*/ 4822031 w 6682383"/>
              <a:gd name="connsiteY21416" fmla="*/ 107900 h 6812607"/>
              <a:gd name="connsiteX21417" fmla="*/ 4360664 w 6682383"/>
              <a:gd name="connsiteY21417" fmla="*/ 100459 h 6812607"/>
              <a:gd name="connsiteX21418" fmla="*/ 4360664 w 6682383"/>
              <a:gd name="connsiteY21418" fmla="*/ 107900 h 6812607"/>
              <a:gd name="connsiteX21419" fmla="*/ 4353223 w 6682383"/>
              <a:gd name="connsiteY21419" fmla="*/ 115342 h 6812607"/>
              <a:gd name="connsiteX21420" fmla="*/ 4330898 w 6682383"/>
              <a:gd name="connsiteY21420" fmla="*/ 100459 h 6812607"/>
              <a:gd name="connsiteX21421" fmla="*/ 4330898 w 6682383"/>
              <a:gd name="connsiteY21421" fmla="*/ 107900 h 6812607"/>
              <a:gd name="connsiteX21422" fmla="*/ 4323457 w 6682383"/>
              <a:gd name="connsiteY21422" fmla="*/ 107900 h 6812607"/>
              <a:gd name="connsiteX21423" fmla="*/ 4853657 w 6682383"/>
              <a:gd name="connsiteY21423" fmla="*/ 95808 h 6812607"/>
              <a:gd name="connsiteX21424" fmla="*/ 4859238 w 6682383"/>
              <a:gd name="connsiteY21424" fmla="*/ 96738 h 6812607"/>
              <a:gd name="connsiteX21425" fmla="*/ 4866679 w 6682383"/>
              <a:gd name="connsiteY21425" fmla="*/ 107900 h 6812607"/>
              <a:gd name="connsiteX21426" fmla="*/ 4859238 w 6682383"/>
              <a:gd name="connsiteY21426" fmla="*/ 107900 h 6812607"/>
              <a:gd name="connsiteX21427" fmla="*/ 4851797 w 6682383"/>
              <a:gd name="connsiteY21427" fmla="*/ 100459 h 6812607"/>
              <a:gd name="connsiteX21428" fmla="*/ 4853657 w 6682383"/>
              <a:gd name="connsiteY21428" fmla="*/ 95808 h 6812607"/>
              <a:gd name="connsiteX21429" fmla="*/ 4933652 w 6682383"/>
              <a:gd name="connsiteY21429" fmla="*/ 93017 h 6812607"/>
              <a:gd name="connsiteX21430" fmla="*/ 4941093 w 6682383"/>
              <a:gd name="connsiteY21430" fmla="*/ 100459 h 6812607"/>
              <a:gd name="connsiteX21431" fmla="*/ 4933652 w 6682383"/>
              <a:gd name="connsiteY21431" fmla="*/ 100459 h 6812607"/>
              <a:gd name="connsiteX21432" fmla="*/ 4933652 w 6682383"/>
              <a:gd name="connsiteY21432" fmla="*/ 93017 h 6812607"/>
              <a:gd name="connsiteX21433" fmla="*/ 4390430 w 6682383"/>
              <a:gd name="connsiteY21433" fmla="*/ 93017 h 6812607"/>
              <a:gd name="connsiteX21434" fmla="*/ 4397871 w 6682383"/>
              <a:gd name="connsiteY21434" fmla="*/ 96738 h 6812607"/>
              <a:gd name="connsiteX21435" fmla="*/ 4394150 w 6682383"/>
              <a:gd name="connsiteY21435" fmla="*/ 104179 h 6812607"/>
              <a:gd name="connsiteX21436" fmla="*/ 4390430 w 6682383"/>
              <a:gd name="connsiteY21436" fmla="*/ 107900 h 6812607"/>
              <a:gd name="connsiteX21437" fmla="*/ 4390430 w 6682383"/>
              <a:gd name="connsiteY21437" fmla="*/ 100459 h 6812607"/>
              <a:gd name="connsiteX21438" fmla="*/ 4531816 w 6682383"/>
              <a:gd name="connsiteY21438" fmla="*/ 85576 h 6812607"/>
              <a:gd name="connsiteX21439" fmla="*/ 4539258 w 6682383"/>
              <a:gd name="connsiteY21439" fmla="*/ 85576 h 6812607"/>
              <a:gd name="connsiteX21440" fmla="*/ 4539258 w 6682383"/>
              <a:gd name="connsiteY21440" fmla="*/ 93017 h 6812607"/>
              <a:gd name="connsiteX21441" fmla="*/ 4982021 w 6682383"/>
              <a:gd name="connsiteY21441" fmla="*/ 70693 h 6812607"/>
              <a:gd name="connsiteX21442" fmla="*/ 4978301 w 6682383"/>
              <a:gd name="connsiteY21442" fmla="*/ 78135 h 6812607"/>
              <a:gd name="connsiteX21443" fmla="*/ 4978301 w 6682383"/>
              <a:gd name="connsiteY21443" fmla="*/ 74414 h 6812607"/>
              <a:gd name="connsiteX21444" fmla="*/ 4982021 w 6682383"/>
              <a:gd name="connsiteY21444" fmla="*/ 70693 h 6812607"/>
              <a:gd name="connsiteX21445" fmla="*/ 4814590 w 6682383"/>
              <a:gd name="connsiteY21445" fmla="*/ 70693 h 6812607"/>
              <a:gd name="connsiteX21446" fmla="*/ 4822031 w 6682383"/>
              <a:gd name="connsiteY21446" fmla="*/ 70693 h 6812607"/>
              <a:gd name="connsiteX21447" fmla="*/ 4822031 w 6682383"/>
              <a:gd name="connsiteY21447" fmla="*/ 78135 h 6812607"/>
              <a:gd name="connsiteX21448" fmla="*/ 4818310 w 6682383"/>
              <a:gd name="connsiteY21448" fmla="*/ 74414 h 6812607"/>
              <a:gd name="connsiteX21449" fmla="*/ 4814590 w 6682383"/>
              <a:gd name="connsiteY21449" fmla="*/ 70693 h 6812607"/>
              <a:gd name="connsiteX21450" fmla="*/ 4673203 w 6682383"/>
              <a:gd name="connsiteY21450" fmla="*/ 70693 h 6812607"/>
              <a:gd name="connsiteX21451" fmla="*/ 4680644 w 6682383"/>
              <a:gd name="connsiteY21451" fmla="*/ 78135 h 6812607"/>
              <a:gd name="connsiteX21452" fmla="*/ 4673203 w 6682383"/>
              <a:gd name="connsiteY21452" fmla="*/ 85576 h 6812607"/>
              <a:gd name="connsiteX21453" fmla="*/ 4673203 w 6682383"/>
              <a:gd name="connsiteY21453" fmla="*/ 78135 h 6812607"/>
              <a:gd name="connsiteX21454" fmla="*/ 4673203 w 6682383"/>
              <a:gd name="connsiteY21454" fmla="*/ 70693 h 6812607"/>
              <a:gd name="connsiteX21455" fmla="*/ 4749477 w 6682383"/>
              <a:gd name="connsiteY21455" fmla="*/ 66972 h 6812607"/>
              <a:gd name="connsiteX21456" fmla="*/ 4755058 w 6682383"/>
              <a:gd name="connsiteY21456" fmla="*/ 70693 h 6812607"/>
              <a:gd name="connsiteX21457" fmla="*/ 4751338 w 6682383"/>
              <a:gd name="connsiteY21457" fmla="*/ 78135 h 6812607"/>
              <a:gd name="connsiteX21458" fmla="*/ 4747617 w 6682383"/>
              <a:gd name="connsiteY21458" fmla="*/ 70693 h 6812607"/>
              <a:gd name="connsiteX21459" fmla="*/ 4749477 w 6682383"/>
              <a:gd name="connsiteY21459" fmla="*/ 66972 h 6812607"/>
              <a:gd name="connsiteX21460" fmla="*/ 4139283 w 6682383"/>
              <a:gd name="connsiteY21460" fmla="*/ 0 h 6812607"/>
              <a:gd name="connsiteX21461" fmla="*/ 4144863 w 6682383"/>
              <a:gd name="connsiteY21461" fmla="*/ 3720 h 6812607"/>
              <a:gd name="connsiteX21462" fmla="*/ 4137422 w 6682383"/>
              <a:gd name="connsiteY21462" fmla="*/ 3720 h 6812607"/>
              <a:gd name="connsiteX21463" fmla="*/ 4139283 w 6682383"/>
              <a:gd name="connsiteY21463" fmla="*/ 0 h 6812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</a:cxnLst>
            <a:rect l="l" t="t" r="r" b="b"/>
            <a:pathLst>
              <a:path w="6682383" h="6812607">
                <a:moveTo>
                  <a:pt x="2321719" y="6782841"/>
                </a:moveTo>
                <a:cubicBezTo>
                  <a:pt x="2321719" y="6787803"/>
                  <a:pt x="2319238" y="6792763"/>
                  <a:pt x="2314277" y="6797724"/>
                </a:cubicBezTo>
                <a:lnTo>
                  <a:pt x="2306837" y="6797724"/>
                </a:lnTo>
                <a:cubicBezTo>
                  <a:pt x="2306837" y="6792763"/>
                  <a:pt x="2309317" y="6790283"/>
                  <a:pt x="2314277" y="6790283"/>
                </a:cubicBezTo>
                <a:close/>
                <a:moveTo>
                  <a:pt x="2379390" y="6733542"/>
                </a:moveTo>
                <a:cubicBezTo>
                  <a:pt x="2378149" y="6734162"/>
                  <a:pt x="2376290" y="6735713"/>
                  <a:pt x="2373810" y="6738193"/>
                </a:cubicBezTo>
                <a:cubicBezTo>
                  <a:pt x="2373810" y="6738193"/>
                  <a:pt x="2376290" y="6738193"/>
                  <a:pt x="2381250" y="6738193"/>
                </a:cubicBezTo>
                <a:cubicBezTo>
                  <a:pt x="2381250" y="6738193"/>
                  <a:pt x="2381250" y="6736953"/>
                  <a:pt x="2381250" y="6734472"/>
                </a:cubicBezTo>
                <a:cubicBezTo>
                  <a:pt x="2381250" y="6733232"/>
                  <a:pt x="2380631" y="6732922"/>
                  <a:pt x="2379390" y="6733542"/>
                </a:cubicBezTo>
                <a:close/>
                <a:moveTo>
                  <a:pt x="2426829" y="6726101"/>
                </a:moveTo>
                <a:cubicBezTo>
                  <a:pt x="2427449" y="6725481"/>
                  <a:pt x="2428379" y="6725791"/>
                  <a:pt x="2429619" y="6727031"/>
                </a:cubicBezTo>
                <a:cubicBezTo>
                  <a:pt x="2432100" y="6729511"/>
                  <a:pt x="2432100" y="6731992"/>
                  <a:pt x="2429619" y="6734472"/>
                </a:cubicBezTo>
                <a:cubicBezTo>
                  <a:pt x="2427138" y="6736953"/>
                  <a:pt x="2425898" y="6738193"/>
                  <a:pt x="2425898" y="6738193"/>
                </a:cubicBezTo>
                <a:lnTo>
                  <a:pt x="2425898" y="6730751"/>
                </a:lnTo>
                <a:cubicBezTo>
                  <a:pt x="2425898" y="6728271"/>
                  <a:pt x="2426208" y="6726721"/>
                  <a:pt x="2426829" y="6726101"/>
                </a:cubicBezTo>
                <a:close/>
                <a:moveTo>
                  <a:pt x="2373810" y="6723310"/>
                </a:moveTo>
                <a:lnTo>
                  <a:pt x="2388691" y="6723310"/>
                </a:lnTo>
                <a:cubicBezTo>
                  <a:pt x="2383731" y="6728271"/>
                  <a:pt x="2383731" y="6730751"/>
                  <a:pt x="2388691" y="6730751"/>
                </a:cubicBezTo>
                <a:lnTo>
                  <a:pt x="2388691" y="6760517"/>
                </a:lnTo>
                <a:cubicBezTo>
                  <a:pt x="2383731" y="6765478"/>
                  <a:pt x="2380010" y="6769199"/>
                  <a:pt x="2377529" y="6771679"/>
                </a:cubicBezTo>
                <a:cubicBezTo>
                  <a:pt x="2375049" y="6774160"/>
                  <a:pt x="2373810" y="6777881"/>
                  <a:pt x="2373810" y="6782841"/>
                </a:cubicBezTo>
                <a:cubicBezTo>
                  <a:pt x="2373810" y="6782841"/>
                  <a:pt x="2371328" y="6782841"/>
                  <a:pt x="2366367" y="6782841"/>
                </a:cubicBezTo>
                <a:cubicBezTo>
                  <a:pt x="2361406" y="6782841"/>
                  <a:pt x="2353965" y="6790283"/>
                  <a:pt x="2344043" y="6805166"/>
                </a:cubicBezTo>
                <a:lnTo>
                  <a:pt x="2329160" y="6812607"/>
                </a:lnTo>
                <a:cubicBezTo>
                  <a:pt x="2334121" y="6802685"/>
                  <a:pt x="2334121" y="6800205"/>
                  <a:pt x="2329160" y="6805166"/>
                </a:cubicBezTo>
                <a:lnTo>
                  <a:pt x="2321719" y="6790283"/>
                </a:lnTo>
                <a:cubicBezTo>
                  <a:pt x="2326679" y="6785322"/>
                  <a:pt x="2330401" y="6781601"/>
                  <a:pt x="2332882" y="6779121"/>
                </a:cubicBezTo>
                <a:cubicBezTo>
                  <a:pt x="2335361" y="6776640"/>
                  <a:pt x="2336601" y="6775400"/>
                  <a:pt x="2336601" y="6775400"/>
                </a:cubicBezTo>
                <a:cubicBezTo>
                  <a:pt x="2336601" y="6775400"/>
                  <a:pt x="2341563" y="6770439"/>
                  <a:pt x="2351484" y="6760517"/>
                </a:cubicBezTo>
                <a:lnTo>
                  <a:pt x="2351484" y="6753076"/>
                </a:lnTo>
                <a:cubicBezTo>
                  <a:pt x="2351484" y="6753076"/>
                  <a:pt x="2349004" y="6753076"/>
                  <a:pt x="2344043" y="6753076"/>
                </a:cubicBezTo>
                <a:cubicBezTo>
                  <a:pt x="2339083" y="6748115"/>
                  <a:pt x="2341563" y="6740674"/>
                  <a:pt x="2351484" y="6730751"/>
                </a:cubicBezTo>
                <a:cubicBezTo>
                  <a:pt x="2356446" y="6725791"/>
                  <a:pt x="2360166" y="6724551"/>
                  <a:pt x="2362646" y="6727031"/>
                </a:cubicBezTo>
                <a:cubicBezTo>
                  <a:pt x="2365128" y="6729511"/>
                  <a:pt x="2368848" y="6728271"/>
                  <a:pt x="2373810" y="6723310"/>
                </a:cubicBezTo>
                <a:close/>
                <a:moveTo>
                  <a:pt x="2232423" y="6723310"/>
                </a:moveTo>
                <a:cubicBezTo>
                  <a:pt x="2237383" y="6738193"/>
                  <a:pt x="2234903" y="6745634"/>
                  <a:pt x="2224980" y="6745634"/>
                </a:cubicBezTo>
                <a:lnTo>
                  <a:pt x="2217540" y="6745634"/>
                </a:lnTo>
                <a:close/>
                <a:moveTo>
                  <a:pt x="2418457" y="6708427"/>
                </a:moveTo>
                <a:cubicBezTo>
                  <a:pt x="2418457" y="6708427"/>
                  <a:pt x="2418457" y="6710908"/>
                  <a:pt x="2418457" y="6715869"/>
                </a:cubicBezTo>
                <a:cubicBezTo>
                  <a:pt x="2413497" y="6715869"/>
                  <a:pt x="2412256" y="6714629"/>
                  <a:pt x="2414736" y="6712148"/>
                </a:cubicBezTo>
                <a:cubicBezTo>
                  <a:pt x="2417217" y="6709668"/>
                  <a:pt x="2418457" y="6708427"/>
                  <a:pt x="2418457" y="6708427"/>
                </a:cubicBezTo>
                <a:close/>
                <a:moveTo>
                  <a:pt x="2291953" y="6708427"/>
                </a:moveTo>
                <a:lnTo>
                  <a:pt x="2306837" y="6715869"/>
                </a:lnTo>
                <a:cubicBezTo>
                  <a:pt x="2306837" y="6720830"/>
                  <a:pt x="2304356" y="6725791"/>
                  <a:pt x="2299394" y="6730751"/>
                </a:cubicBezTo>
                <a:lnTo>
                  <a:pt x="2284512" y="6745634"/>
                </a:lnTo>
                <a:lnTo>
                  <a:pt x="2262187" y="6745634"/>
                </a:lnTo>
                <a:cubicBezTo>
                  <a:pt x="2257227" y="6745634"/>
                  <a:pt x="2254746" y="6743154"/>
                  <a:pt x="2254746" y="6738193"/>
                </a:cubicBezTo>
                <a:cubicBezTo>
                  <a:pt x="2249786" y="6738193"/>
                  <a:pt x="2247305" y="6736953"/>
                  <a:pt x="2247305" y="6734472"/>
                </a:cubicBezTo>
                <a:cubicBezTo>
                  <a:pt x="2247305" y="6731992"/>
                  <a:pt x="2248545" y="6730751"/>
                  <a:pt x="2251025" y="6730751"/>
                </a:cubicBezTo>
                <a:cubicBezTo>
                  <a:pt x="2253506" y="6730751"/>
                  <a:pt x="2255986" y="6728271"/>
                  <a:pt x="2258467" y="6723310"/>
                </a:cubicBezTo>
                <a:cubicBezTo>
                  <a:pt x="2260948" y="6718349"/>
                  <a:pt x="2264668" y="6715869"/>
                  <a:pt x="2269630" y="6715869"/>
                </a:cubicBezTo>
                <a:cubicBezTo>
                  <a:pt x="2269630" y="6715869"/>
                  <a:pt x="2272109" y="6715869"/>
                  <a:pt x="2277070" y="6715869"/>
                </a:cubicBezTo>
                <a:cubicBezTo>
                  <a:pt x="2282031" y="6715869"/>
                  <a:pt x="2286993" y="6713389"/>
                  <a:pt x="2291953" y="6708427"/>
                </a:cubicBezTo>
                <a:close/>
                <a:moveTo>
                  <a:pt x="2291953" y="6686103"/>
                </a:moveTo>
                <a:cubicBezTo>
                  <a:pt x="2301875" y="6686103"/>
                  <a:pt x="2304356" y="6688584"/>
                  <a:pt x="2299394" y="6693544"/>
                </a:cubicBezTo>
                <a:cubicBezTo>
                  <a:pt x="2299394" y="6698505"/>
                  <a:pt x="2298155" y="6699746"/>
                  <a:pt x="2295674" y="6697265"/>
                </a:cubicBezTo>
                <a:cubicBezTo>
                  <a:pt x="2293193" y="6694785"/>
                  <a:pt x="2291953" y="6692304"/>
                  <a:pt x="2291953" y="6689824"/>
                </a:cubicBezTo>
                <a:cubicBezTo>
                  <a:pt x="2291953" y="6687344"/>
                  <a:pt x="2291953" y="6686103"/>
                  <a:pt x="2291953" y="6686103"/>
                </a:cubicBezTo>
                <a:close/>
                <a:moveTo>
                  <a:pt x="2433340" y="6656337"/>
                </a:moveTo>
                <a:lnTo>
                  <a:pt x="2440781" y="6663779"/>
                </a:lnTo>
                <a:lnTo>
                  <a:pt x="2433340" y="6663779"/>
                </a:lnTo>
                <a:close/>
                <a:moveTo>
                  <a:pt x="2411016" y="6656337"/>
                </a:moveTo>
                <a:cubicBezTo>
                  <a:pt x="2411016" y="6656337"/>
                  <a:pt x="2411016" y="6658818"/>
                  <a:pt x="2411016" y="6663779"/>
                </a:cubicBezTo>
                <a:lnTo>
                  <a:pt x="2403574" y="6663779"/>
                </a:lnTo>
                <a:cubicBezTo>
                  <a:pt x="2403574" y="6663779"/>
                  <a:pt x="2406055" y="6661299"/>
                  <a:pt x="2411016" y="6656337"/>
                </a:cubicBezTo>
                <a:close/>
                <a:moveTo>
                  <a:pt x="1979414" y="6648896"/>
                </a:moveTo>
                <a:lnTo>
                  <a:pt x="1971973" y="6671220"/>
                </a:lnTo>
                <a:lnTo>
                  <a:pt x="1964531" y="6678662"/>
                </a:lnTo>
                <a:close/>
                <a:moveTo>
                  <a:pt x="2381250" y="6619130"/>
                </a:moveTo>
                <a:cubicBezTo>
                  <a:pt x="2386211" y="6619130"/>
                  <a:pt x="2388691" y="6621611"/>
                  <a:pt x="2388691" y="6626572"/>
                </a:cubicBezTo>
                <a:cubicBezTo>
                  <a:pt x="2388691" y="6626572"/>
                  <a:pt x="2386211" y="6626572"/>
                  <a:pt x="2381250" y="6626572"/>
                </a:cubicBezTo>
                <a:cubicBezTo>
                  <a:pt x="2381250" y="6621611"/>
                  <a:pt x="2381250" y="6619130"/>
                  <a:pt x="2381250" y="6619130"/>
                </a:cubicBezTo>
                <a:close/>
                <a:moveTo>
                  <a:pt x="1971973" y="6619130"/>
                </a:moveTo>
                <a:lnTo>
                  <a:pt x="1971973" y="6626572"/>
                </a:lnTo>
                <a:lnTo>
                  <a:pt x="1964531" y="6626572"/>
                </a:lnTo>
                <a:close/>
                <a:moveTo>
                  <a:pt x="2492871" y="6589365"/>
                </a:moveTo>
                <a:cubicBezTo>
                  <a:pt x="2492871" y="6594326"/>
                  <a:pt x="2489150" y="6603008"/>
                  <a:pt x="2481709" y="6615410"/>
                </a:cubicBezTo>
                <a:cubicBezTo>
                  <a:pt x="2474268" y="6627812"/>
                  <a:pt x="2470547" y="6634013"/>
                  <a:pt x="2470547" y="6634013"/>
                </a:cubicBezTo>
                <a:cubicBezTo>
                  <a:pt x="2470547" y="6624092"/>
                  <a:pt x="2473027" y="6614170"/>
                  <a:pt x="2477988" y="6604248"/>
                </a:cubicBezTo>
                <a:cubicBezTo>
                  <a:pt x="2482950" y="6594326"/>
                  <a:pt x="2487910" y="6589365"/>
                  <a:pt x="2492871" y="6589365"/>
                </a:cubicBezTo>
                <a:close/>
                <a:moveTo>
                  <a:pt x="1503164" y="6589365"/>
                </a:moveTo>
                <a:cubicBezTo>
                  <a:pt x="1503164" y="6594326"/>
                  <a:pt x="1501924" y="6596806"/>
                  <a:pt x="1499443" y="6596806"/>
                </a:cubicBezTo>
                <a:cubicBezTo>
                  <a:pt x="1496963" y="6596806"/>
                  <a:pt x="1495723" y="6599287"/>
                  <a:pt x="1495723" y="6604248"/>
                </a:cubicBezTo>
                <a:lnTo>
                  <a:pt x="1488281" y="6604248"/>
                </a:lnTo>
                <a:cubicBezTo>
                  <a:pt x="1488281" y="6604248"/>
                  <a:pt x="1490762" y="6601767"/>
                  <a:pt x="1495723" y="6596806"/>
                </a:cubicBezTo>
                <a:close/>
                <a:moveTo>
                  <a:pt x="2001738" y="6574482"/>
                </a:moveTo>
                <a:cubicBezTo>
                  <a:pt x="2001738" y="6579443"/>
                  <a:pt x="2001738" y="6583163"/>
                  <a:pt x="2001738" y="6585644"/>
                </a:cubicBezTo>
                <a:cubicBezTo>
                  <a:pt x="2001738" y="6588125"/>
                  <a:pt x="2004219" y="6589365"/>
                  <a:pt x="2009180" y="6589365"/>
                </a:cubicBezTo>
                <a:cubicBezTo>
                  <a:pt x="2009180" y="6589365"/>
                  <a:pt x="2009180" y="6586885"/>
                  <a:pt x="2009180" y="6581923"/>
                </a:cubicBezTo>
                <a:cubicBezTo>
                  <a:pt x="2009180" y="6581923"/>
                  <a:pt x="2011661" y="6580683"/>
                  <a:pt x="2016621" y="6578203"/>
                </a:cubicBezTo>
                <a:cubicBezTo>
                  <a:pt x="2021582" y="6575722"/>
                  <a:pt x="2024063" y="6574482"/>
                  <a:pt x="2024063" y="6574482"/>
                </a:cubicBezTo>
                <a:close/>
                <a:moveTo>
                  <a:pt x="1845469" y="6544716"/>
                </a:moveTo>
                <a:lnTo>
                  <a:pt x="1845469" y="6552158"/>
                </a:lnTo>
                <a:cubicBezTo>
                  <a:pt x="1845469" y="6552158"/>
                  <a:pt x="1842989" y="6552158"/>
                  <a:pt x="1838027" y="6552158"/>
                </a:cubicBezTo>
                <a:cubicBezTo>
                  <a:pt x="1838027" y="6547197"/>
                  <a:pt x="1840508" y="6544716"/>
                  <a:pt x="1845469" y="6544716"/>
                </a:cubicBezTo>
                <a:close/>
                <a:moveTo>
                  <a:pt x="1562696" y="6544716"/>
                </a:moveTo>
                <a:cubicBezTo>
                  <a:pt x="1557735" y="6544716"/>
                  <a:pt x="1555254" y="6545957"/>
                  <a:pt x="1555254" y="6548437"/>
                </a:cubicBezTo>
                <a:cubicBezTo>
                  <a:pt x="1555254" y="6550918"/>
                  <a:pt x="1557735" y="6552158"/>
                  <a:pt x="1562696" y="6552158"/>
                </a:cubicBezTo>
                <a:close/>
                <a:moveTo>
                  <a:pt x="2425898" y="6537275"/>
                </a:moveTo>
                <a:cubicBezTo>
                  <a:pt x="2430860" y="6537275"/>
                  <a:pt x="2433340" y="6537275"/>
                  <a:pt x="2433340" y="6537275"/>
                </a:cubicBezTo>
                <a:cubicBezTo>
                  <a:pt x="2433340" y="6552158"/>
                  <a:pt x="2428380" y="6559599"/>
                  <a:pt x="2418457" y="6559599"/>
                </a:cubicBezTo>
                <a:lnTo>
                  <a:pt x="2418457" y="6552158"/>
                </a:lnTo>
                <a:cubicBezTo>
                  <a:pt x="2418457" y="6547197"/>
                  <a:pt x="2418457" y="6543476"/>
                  <a:pt x="2418457" y="6540996"/>
                </a:cubicBezTo>
                <a:cubicBezTo>
                  <a:pt x="2418457" y="6538516"/>
                  <a:pt x="2420938" y="6537275"/>
                  <a:pt x="2425898" y="6537275"/>
                </a:cubicBezTo>
                <a:close/>
                <a:moveTo>
                  <a:pt x="1607344" y="6537275"/>
                </a:moveTo>
                <a:cubicBezTo>
                  <a:pt x="1612305" y="6537275"/>
                  <a:pt x="1614785" y="6537275"/>
                  <a:pt x="1614785" y="6537275"/>
                </a:cubicBezTo>
                <a:cubicBezTo>
                  <a:pt x="1614785" y="6537275"/>
                  <a:pt x="1613545" y="6538516"/>
                  <a:pt x="1611065" y="6540996"/>
                </a:cubicBezTo>
                <a:cubicBezTo>
                  <a:pt x="1608584" y="6543476"/>
                  <a:pt x="1607344" y="6544716"/>
                  <a:pt x="1607344" y="6544716"/>
                </a:cubicBezTo>
                <a:close/>
                <a:moveTo>
                  <a:pt x="1927325" y="6529834"/>
                </a:moveTo>
                <a:cubicBezTo>
                  <a:pt x="1922364" y="6529834"/>
                  <a:pt x="1921123" y="6531074"/>
                  <a:pt x="1923604" y="6533554"/>
                </a:cubicBezTo>
                <a:cubicBezTo>
                  <a:pt x="1926084" y="6536035"/>
                  <a:pt x="1927325" y="6537275"/>
                  <a:pt x="1927325" y="6537275"/>
                </a:cubicBezTo>
                <a:cubicBezTo>
                  <a:pt x="1927325" y="6537275"/>
                  <a:pt x="1927325" y="6534794"/>
                  <a:pt x="1927325" y="6529834"/>
                </a:cubicBezTo>
                <a:close/>
                <a:moveTo>
                  <a:pt x="1908721" y="6529834"/>
                </a:moveTo>
                <a:cubicBezTo>
                  <a:pt x="1906240" y="6529834"/>
                  <a:pt x="1905000" y="6532314"/>
                  <a:pt x="1905000" y="6537275"/>
                </a:cubicBezTo>
                <a:cubicBezTo>
                  <a:pt x="1909961" y="6537275"/>
                  <a:pt x="1912442" y="6537275"/>
                  <a:pt x="1912442" y="6537275"/>
                </a:cubicBezTo>
                <a:cubicBezTo>
                  <a:pt x="1912442" y="6537275"/>
                  <a:pt x="1912442" y="6536035"/>
                  <a:pt x="1912442" y="6533554"/>
                </a:cubicBezTo>
                <a:cubicBezTo>
                  <a:pt x="1912442" y="6531074"/>
                  <a:pt x="1911201" y="6529834"/>
                  <a:pt x="1908721" y="6529834"/>
                </a:cubicBezTo>
                <a:close/>
                <a:moveTo>
                  <a:pt x="1555254" y="6529834"/>
                </a:moveTo>
                <a:lnTo>
                  <a:pt x="1570137" y="6537275"/>
                </a:lnTo>
                <a:cubicBezTo>
                  <a:pt x="1570137" y="6542236"/>
                  <a:pt x="1572617" y="6542236"/>
                  <a:pt x="1577578" y="6537275"/>
                </a:cubicBezTo>
                <a:lnTo>
                  <a:pt x="1570137" y="6567041"/>
                </a:lnTo>
                <a:cubicBezTo>
                  <a:pt x="1560215" y="6576963"/>
                  <a:pt x="1555254" y="6584404"/>
                  <a:pt x="1555254" y="6589365"/>
                </a:cubicBezTo>
                <a:cubicBezTo>
                  <a:pt x="1555254" y="6594326"/>
                  <a:pt x="1552773" y="6594326"/>
                  <a:pt x="1547813" y="6589365"/>
                </a:cubicBezTo>
                <a:cubicBezTo>
                  <a:pt x="1542852" y="6589365"/>
                  <a:pt x="1535410" y="6596806"/>
                  <a:pt x="1525488" y="6611689"/>
                </a:cubicBezTo>
                <a:lnTo>
                  <a:pt x="1518047" y="6619130"/>
                </a:lnTo>
                <a:cubicBezTo>
                  <a:pt x="1518047" y="6614170"/>
                  <a:pt x="1515566" y="6611689"/>
                  <a:pt x="1510606" y="6611689"/>
                </a:cubicBezTo>
                <a:lnTo>
                  <a:pt x="1510606" y="6596806"/>
                </a:lnTo>
                <a:lnTo>
                  <a:pt x="1510606" y="6581923"/>
                </a:lnTo>
                <a:cubicBezTo>
                  <a:pt x="1510606" y="6581923"/>
                  <a:pt x="1513086" y="6581923"/>
                  <a:pt x="1518047" y="6581923"/>
                </a:cubicBezTo>
                <a:cubicBezTo>
                  <a:pt x="1523008" y="6581923"/>
                  <a:pt x="1527969" y="6576963"/>
                  <a:pt x="1532930" y="6567041"/>
                </a:cubicBezTo>
                <a:lnTo>
                  <a:pt x="1540371" y="6559599"/>
                </a:lnTo>
                <a:cubicBezTo>
                  <a:pt x="1535410" y="6559599"/>
                  <a:pt x="1532930" y="6559599"/>
                  <a:pt x="1532930" y="6559599"/>
                </a:cubicBezTo>
                <a:cubicBezTo>
                  <a:pt x="1523008" y="6554638"/>
                  <a:pt x="1523008" y="6547197"/>
                  <a:pt x="1532930" y="6537275"/>
                </a:cubicBezTo>
                <a:cubicBezTo>
                  <a:pt x="1537891" y="6532314"/>
                  <a:pt x="1542852" y="6532314"/>
                  <a:pt x="1547813" y="6537275"/>
                </a:cubicBezTo>
                <a:cubicBezTo>
                  <a:pt x="1552773" y="6537275"/>
                  <a:pt x="1555254" y="6534794"/>
                  <a:pt x="1555254" y="6529834"/>
                </a:cubicBezTo>
                <a:close/>
                <a:moveTo>
                  <a:pt x="1421309" y="6529834"/>
                </a:moveTo>
                <a:lnTo>
                  <a:pt x="1413867" y="6544716"/>
                </a:lnTo>
                <a:lnTo>
                  <a:pt x="1406426" y="6552158"/>
                </a:lnTo>
                <a:cubicBezTo>
                  <a:pt x="1406426" y="6552158"/>
                  <a:pt x="1408906" y="6547197"/>
                  <a:pt x="1413867" y="6537275"/>
                </a:cubicBezTo>
                <a:close/>
                <a:moveTo>
                  <a:pt x="1599903" y="6522392"/>
                </a:moveTo>
                <a:cubicBezTo>
                  <a:pt x="1599903" y="6522392"/>
                  <a:pt x="1599903" y="6523633"/>
                  <a:pt x="1599903" y="6526113"/>
                </a:cubicBezTo>
                <a:cubicBezTo>
                  <a:pt x="1599903" y="6528593"/>
                  <a:pt x="1598662" y="6529834"/>
                  <a:pt x="1596182" y="6529834"/>
                </a:cubicBezTo>
                <a:cubicBezTo>
                  <a:pt x="1593701" y="6529834"/>
                  <a:pt x="1594942" y="6527353"/>
                  <a:pt x="1599903" y="6522392"/>
                </a:cubicBezTo>
                <a:close/>
                <a:moveTo>
                  <a:pt x="1492002" y="6514951"/>
                </a:moveTo>
                <a:cubicBezTo>
                  <a:pt x="1494482" y="6514951"/>
                  <a:pt x="1494482" y="6517431"/>
                  <a:pt x="1492002" y="6522392"/>
                </a:cubicBezTo>
                <a:cubicBezTo>
                  <a:pt x="1489522" y="6527353"/>
                  <a:pt x="1487041" y="6533554"/>
                  <a:pt x="1484561" y="6540996"/>
                </a:cubicBezTo>
                <a:cubicBezTo>
                  <a:pt x="1482080" y="6548437"/>
                  <a:pt x="1475879" y="6552158"/>
                  <a:pt x="1465957" y="6552158"/>
                </a:cubicBezTo>
                <a:cubicBezTo>
                  <a:pt x="1456035" y="6552158"/>
                  <a:pt x="1449834" y="6553398"/>
                  <a:pt x="1447354" y="6555878"/>
                </a:cubicBezTo>
                <a:cubicBezTo>
                  <a:pt x="1444873" y="6558359"/>
                  <a:pt x="1443633" y="6557119"/>
                  <a:pt x="1443633" y="6552158"/>
                </a:cubicBezTo>
                <a:cubicBezTo>
                  <a:pt x="1443633" y="6547197"/>
                  <a:pt x="1443633" y="6544716"/>
                  <a:pt x="1443633" y="6544716"/>
                </a:cubicBezTo>
                <a:cubicBezTo>
                  <a:pt x="1443633" y="6544716"/>
                  <a:pt x="1441153" y="6544716"/>
                  <a:pt x="1436192" y="6544716"/>
                </a:cubicBezTo>
                <a:cubicBezTo>
                  <a:pt x="1441153" y="6544716"/>
                  <a:pt x="1443633" y="6539756"/>
                  <a:pt x="1443633" y="6529834"/>
                </a:cubicBezTo>
                <a:lnTo>
                  <a:pt x="1451074" y="6522392"/>
                </a:lnTo>
                <a:lnTo>
                  <a:pt x="1465957" y="6522392"/>
                </a:lnTo>
                <a:cubicBezTo>
                  <a:pt x="1475879" y="6522392"/>
                  <a:pt x="1482080" y="6522392"/>
                  <a:pt x="1484561" y="6522392"/>
                </a:cubicBezTo>
                <a:cubicBezTo>
                  <a:pt x="1487041" y="6522392"/>
                  <a:pt x="1488281" y="6521152"/>
                  <a:pt x="1488281" y="6518671"/>
                </a:cubicBezTo>
                <a:cubicBezTo>
                  <a:pt x="1488281" y="6516191"/>
                  <a:pt x="1489522" y="6514951"/>
                  <a:pt x="1492002" y="6514951"/>
                </a:cubicBezTo>
                <a:close/>
                <a:moveTo>
                  <a:pt x="2403574" y="6507509"/>
                </a:moveTo>
                <a:cubicBezTo>
                  <a:pt x="2403574" y="6512470"/>
                  <a:pt x="2401093" y="6514951"/>
                  <a:pt x="2396133" y="6514951"/>
                </a:cubicBezTo>
                <a:cubicBezTo>
                  <a:pt x="2396133" y="6514951"/>
                  <a:pt x="2397373" y="6513711"/>
                  <a:pt x="2399853" y="6511230"/>
                </a:cubicBezTo>
                <a:cubicBezTo>
                  <a:pt x="2402335" y="6508750"/>
                  <a:pt x="2403574" y="6507509"/>
                  <a:pt x="2403574" y="6507509"/>
                </a:cubicBezTo>
                <a:close/>
                <a:moveTo>
                  <a:pt x="1733848" y="6500068"/>
                </a:moveTo>
                <a:lnTo>
                  <a:pt x="1733848" y="6507509"/>
                </a:lnTo>
                <a:cubicBezTo>
                  <a:pt x="1728887" y="6507509"/>
                  <a:pt x="1726407" y="6507509"/>
                  <a:pt x="1726407" y="6507509"/>
                </a:cubicBezTo>
                <a:cubicBezTo>
                  <a:pt x="1726407" y="6502549"/>
                  <a:pt x="1728887" y="6500068"/>
                  <a:pt x="1733848" y="6500068"/>
                </a:cubicBezTo>
                <a:close/>
                <a:moveTo>
                  <a:pt x="1428750" y="6500068"/>
                </a:moveTo>
                <a:cubicBezTo>
                  <a:pt x="1428750" y="6505029"/>
                  <a:pt x="1428750" y="6507509"/>
                  <a:pt x="1428750" y="6507509"/>
                </a:cubicBezTo>
                <a:lnTo>
                  <a:pt x="1421309" y="6507509"/>
                </a:lnTo>
                <a:close/>
                <a:moveTo>
                  <a:pt x="2574726" y="6492626"/>
                </a:moveTo>
                <a:lnTo>
                  <a:pt x="2582168" y="6507509"/>
                </a:lnTo>
                <a:lnTo>
                  <a:pt x="2589610" y="6522392"/>
                </a:lnTo>
                <a:cubicBezTo>
                  <a:pt x="2604492" y="6532314"/>
                  <a:pt x="2606974" y="6542236"/>
                  <a:pt x="2597051" y="6552158"/>
                </a:cubicBezTo>
                <a:cubicBezTo>
                  <a:pt x="2592090" y="6557119"/>
                  <a:pt x="2589610" y="6559599"/>
                  <a:pt x="2589610" y="6559599"/>
                </a:cubicBezTo>
                <a:cubicBezTo>
                  <a:pt x="2584649" y="6554638"/>
                  <a:pt x="2583408" y="6549677"/>
                  <a:pt x="2585889" y="6544716"/>
                </a:cubicBezTo>
                <a:cubicBezTo>
                  <a:pt x="2588369" y="6539756"/>
                  <a:pt x="2587129" y="6537275"/>
                  <a:pt x="2582168" y="6537275"/>
                </a:cubicBezTo>
                <a:lnTo>
                  <a:pt x="2567285" y="6544716"/>
                </a:lnTo>
                <a:cubicBezTo>
                  <a:pt x="2567285" y="6544716"/>
                  <a:pt x="2563565" y="6544716"/>
                  <a:pt x="2556123" y="6544716"/>
                </a:cubicBezTo>
                <a:cubicBezTo>
                  <a:pt x="2548682" y="6544716"/>
                  <a:pt x="2544961" y="6542236"/>
                  <a:pt x="2544961" y="6537275"/>
                </a:cubicBezTo>
                <a:cubicBezTo>
                  <a:pt x="2544961" y="6527353"/>
                  <a:pt x="2552403" y="6524873"/>
                  <a:pt x="2567285" y="6529834"/>
                </a:cubicBezTo>
                <a:cubicBezTo>
                  <a:pt x="2572247" y="6529834"/>
                  <a:pt x="2574726" y="6528593"/>
                  <a:pt x="2574726" y="6526113"/>
                </a:cubicBezTo>
                <a:cubicBezTo>
                  <a:pt x="2574726" y="6523633"/>
                  <a:pt x="2572247" y="6521152"/>
                  <a:pt x="2567285" y="6518671"/>
                </a:cubicBezTo>
                <a:cubicBezTo>
                  <a:pt x="2562324" y="6516191"/>
                  <a:pt x="2559844" y="6513711"/>
                  <a:pt x="2559844" y="6511230"/>
                </a:cubicBezTo>
                <a:cubicBezTo>
                  <a:pt x="2559844" y="6508750"/>
                  <a:pt x="2562324" y="6507509"/>
                  <a:pt x="2567285" y="6507509"/>
                </a:cubicBezTo>
                <a:cubicBezTo>
                  <a:pt x="2567285" y="6507509"/>
                  <a:pt x="2568525" y="6506269"/>
                  <a:pt x="2571006" y="6503789"/>
                </a:cubicBezTo>
                <a:cubicBezTo>
                  <a:pt x="2573486" y="6501309"/>
                  <a:pt x="2574726" y="6500068"/>
                  <a:pt x="2574726" y="6500068"/>
                </a:cubicBezTo>
                <a:cubicBezTo>
                  <a:pt x="2574726" y="6495107"/>
                  <a:pt x="2574726" y="6492626"/>
                  <a:pt x="2574726" y="6492626"/>
                </a:cubicBezTo>
                <a:close/>
                <a:moveTo>
                  <a:pt x="1480840" y="6492626"/>
                </a:moveTo>
                <a:cubicBezTo>
                  <a:pt x="1480840" y="6492626"/>
                  <a:pt x="1480840" y="6495107"/>
                  <a:pt x="1480840" y="6500068"/>
                </a:cubicBezTo>
                <a:cubicBezTo>
                  <a:pt x="1480840" y="6505029"/>
                  <a:pt x="1479600" y="6507509"/>
                  <a:pt x="1477119" y="6507509"/>
                </a:cubicBezTo>
                <a:cubicBezTo>
                  <a:pt x="1474639" y="6507509"/>
                  <a:pt x="1473399" y="6505029"/>
                  <a:pt x="1473399" y="6500068"/>
                </a:cubicBezTo>
                <a:cubicBezTo>
                  <a:pt x="1473399" y="6500068"/>
                  <a:pt x="1475879" y="6497588"/>
                  <a:pt x="1480840" y="6492626"/>
                </a:cubicBezTo>
                <a:close/>
                <a:moveTo>
                  <a:pt x="1246436" y="6485185"/>
                </a:moveTo>
                <a:cubicBezTo>
                  <a:pt x="1248916" y="6485185"/>
                  <a:pt x="1247676" y="6487666"/>
                  <a:pt x="1242715" y="6492626"/>
                </a:cubicBezTo>
                <a:cubicBezTo>
                  <a:pt x="1242715" y="6492626"/>
                  <a:pt x="1242715" y="6491386"/>
                  <a:pt x="1242715" y="6488906"/>
                </a:cubicBezTo>
                <a:cubicBezTo>
                  <a:pt x="1242715" y="6486426"/>
                  <a:pt x="1243955" y="6485185"/>
                  <a:pt x="1246436" y="6485185"/>
                </a:cubicBezTo>
                <a:close/>
                <a:moveTo>
                  <a:pt x="2470547" y="6462861"/>
                </a:moveTo>
                <a:cubicBezTo>
                  <a:pt x="2470547" y="6462861"/>
                  <a:pt x="2468066" y="6465342"/>
                  <a:pt x="2463106" y="6470302"/>
                </a:cubicBezTo>
                <a:cubicBezTo>
                  <a:pt x="2463106" y="6475264"/>
                  <a:pt x="2463106" y="6477744"/>
                  <a:pt x="2463106" y="6477744"/>
                </a:cubicBezTo>
                <a:cubicBezTo>
                  <a:pt x="2463106" y="6477744"/>
                  <a:pt x="2465587" y="6477744"/>
                  <a:pt x="2470547" y="6477744"/>
                </a:cubicBezTo>
                <a:cubicBezTo>
                  <a:pt x="2470547" y="6477744"/>
                  <a:pt x="2470547" y="6475264"/>
                  <a:pt x="2470547" y="6470302"/>
                </a:cubicBezTo>
                <a:close/>
                <a:moveTo>
                  <a:pt x="1763613" y="6462861"/>
                </a:moveTo>
                <a:cubicBezTo>
                  <a:pt x="1763613" y="6462861"/>
                  <a:pt x="1766094" y="6462861"/>
                  <a:pt x="1771055" y="6462861"/>
                </a:cubicBezTo>
                <a:lnTo>
                  <a:pt x="1771055" y="6470302"/>
                </a:lnTo>
                <a:cubicBezTo>
                  <a:pt x="1766094" y="6470302"/>
                  <a:pt x="1763613" y="6470302"/>
                  <a:pt x="1763613" y="6470302"/>
                </a:cubicBezTo>
                <a:cubicBezTo>
                  <a:pt x="1763613" y="6465342"/>
                  <a:pt x="1763613" y="6462861"/>
                  <a:pt x="1763613" y="6462861"/>
                </a:cubicBezTo>
                <a:close/>
                <a:moveTo>
                  <a:pt x="1168301" y="6462861"/>
                </a:moveTo>
                <a:cubicBezTo>
                  <a:pt x="1168301" y="6462861"/>
                  <a:pt x="1165821" y="6467822"/>
                  <a:pt x="1160859" y="6477744"/>
                </a:cubicBezTo>
                <a:lnTo>
                  <a:pt x="1145977" y="6485185"/>
                </a:lnTo>
                <a:close/>
                <a:moveTo>
                  <a:pt x="1607344" y="6447978"/>
                </a:moveTo>
                <a:cubicBezTo>
                  <a:pt x="1612305" y="6447978"/>
                  <a:pt x="1614785" y="6447978"/>
                  <a:pt x="1614785" y="6447978"/>
                </a:cubicBezTo>
                <a:cubicBezTo>
                  <a:pt x="1614785" y="6447978"/>
                  <a:pt x="1614785" y="6450459"/>
                  <a:pt x="1614785" y="6455419"/>
                </a:cubicBezTo>
                <a:lnTo>
                  <a:pt x="1607344" y="6455419"/>
                </a:lnTo>
                <a:cubicBezTo>
                  <a:pt x="1607344" y="6455419"/>
                  <a:pt x="1607344" y="6452939"/>
                  <a:pt x="1607344" y="6447978"/>
                </a:cubicBezTo>
                <a:close/>
                <a:moveTo>
                  <a:pt x="2612864" y="6435886"/>
                </a:moveTo>
                <a:cubicBezTo>
                  <a:pt x="2614725" y="6435266"/>
                  <a:pt x="2616895" y="6435576"/>
                  <a:pt x="2619375" y="6436816"/>
                </a:cubicBezTo>
                <a:cubicBezTo>
                  <a:pt x="2624336" y="6439297"/>
                  <a:pt x="2624336" y="6443017"/>
                  <a:pt x="2619375" y="6447978"/>
                </a:cubicBezTo>
                <a:cubicBezTo>
                  <a:pt x="2614414" y="6457900"/>
                  <a:pt x="2611933" y="6460381"/>
                  <a:pt x="2611933" y="6455419"/>
                </a:cubicBezTo>
                <a:cubicBezTo>
                  <a:pt x="2606974" y="6450459"/>
                  <a:pt x="2605732" y="6445498"/>
                  <a:pt x="2608213" y="6440537"/>
                </a:cubicBezTo>
                <a:cubicBezTo>
                  <a:pt x="2609453" y="6438057"/>
                  <a:pt x="2611004" y="6436506"/>
                  <a:pt x="2612864" y="6435886"/>
                </a:cubicBezTo>
                <a:close/>
                <a:moveTo>
                  <a:pt x="1562696" y="6433095"/>
                </a:moveTo>
                <a:lnTo>
                  <a:pt x="1570137" y="6440537"/>
                </a:lnTo>
                <a:cubicBezTo>
                  <a:pt x="1565176" y="6440537"/>
                  <a:pt x="1562696" y="6440537"/>
                  <a:pt x="1562696" y="6440537"/>
                </a:cubicBezTo>
                <a:cubicBezTo>
                  <a:pt x="1562696" y="6435576"/>
                  <a:pt x="1562696" y="6433095"/>
                  <a:pt x="1562696" y="6433095"/>
                </a:cubicBezTo>
                <a:close/>
                <a:moveTo>
                  <a:pt x="1153418" y="6433095"/>
                </a:moveTo>
                <a:lnTo>
                  <a:pt x="1160859" y="6433095"/>
                </a:lnTo>
                <a:cubicBezTo>
                  <a:pt x="1160859" y="6433095"/>
                  <a:pt x="1158379" y="6435576"/>
                  <a:pt x="1153418" y="6440537"/>
                </a:cubicBezTo>
                <a:cubicBezTo>
                  <a:pt x="1153418" y="6435576"/>
                  <a:pt x="1153418" y="6433095"/>
                  <a:pt x="1153418" y="6433095"/>
                </a:cubicBezTo>
                <a:close/>
                <a:moveTo>
                  <a:pt x="2515196" y="6425654"/>
                </a:moveTo>
                <a:lnTo>
                  <a:pt x="2507754" y="6447978"/>
                </a:lnTo>
                <a:cubicBezTo>
                  <a:pt x="2507754" y="6447978"/>
                  <a:pt x="2508995" y="6446738"/>
                  <a:pt x="2511475" y="6444257"/>
                </a:cubicBezTo>
                <a:cubicBezTo>
                  <a:pt x="2513955" y="6441777"/>
                  <a:pt x="2515196" y="6440537"/>
                  <a:pt x="2515196" y="6440537"/>
                </a:cubicBezTo>
                <a:cubicBezTo>
                  <a:pt x="2515196" y="6440537"/>
                  <a:pt x="2515196" y="6438057"/>
                  <a:pt x="2515196" y="6433095"/>
                </a:cubicBezTo>
                <a:close/>
                <a:moveTo>
                  <a:pt x="1748731" y="6425654"/>
                </a:moveTo>
                <a:lnTo>
                  <a:pt x="1756172" y="6425654"/>
                </a:lnTo>
                <a:cubicBezTo>
                  <a:pt x="1756172" y="6425654"/>
                  <a:pt x="1754932" y="6426894"/>
                  <a:pt x="1752451" y="6429375"/>
                </a:cubicBezTo>
                <a:cubicBezTo>
                  <a:pt x="1749971" y="6431855"/>
                  <a:pt x="1748731" y="6433095"/>
                  <a:pt x="1748731" y="6433095"/>
                </a:cubicBezTo>
                <a:cubicBezTo>
                  <a:pt x="1748731" y="6428134"/>
                  <a:pt x="1748731" y="6425654"/>
                  <a:pt x="1748731" y="6425654"/>
                </a:cubicBezTo>
                <a:close/>
                <a:moveTo>
                  <a:pt x="1815703" y="6418212"/>
                </a:moveTo>
                <a:cubicBezTo>
                  <a:pt x="1810742" y="6418212"/>
                  <a:pt x="1808262" y="6420693"/>
                  <a:pt x="1808262" y="6425654"/>
                </a:cubicBezTo>
                <a:lnTo>
                  <a:pt x="1815703" y="6425654"/>
                </a:lnTo>
                <a:cubicBezTo>
                  <a:pt x="1820664" y="6425654"/>
                  <a:pt x="1823145" y="6425654"/>
                  <a:pt x="1823145" y="6425654"/>
                </a:cubicBezTo>
                <a:cubicBezTo>
                  <a:pt x="1823145" y="6425654"/>
                  <a:pt x="1825625" y="6425654"/>
                  <a:pt x="1830586" y="6425654"/>
                </a:cubicBezTo>
                <a:cubicBezTo>
                  <a:pt x="1825625" y="6420693"/>
                  <a:pt x="1820664" y="6418212"/>
                  <a:pt x="1815703" y="6418212"/>
                </a:cubicBezTo>
                <a:close/>
                <a:moveTo>
                  <a:pt x="1629668" y="6418212"/>
                </a:moveTo>
                <a:cubicBezTo>
                  <a:pt x="1634629" y="6418212"/>
                  <a:pt x="1637110" y="6418212"/>
                  <a:pt x="1637110" y="6418212"/>
                </a:cubicBezTo>
                <a:lnTo>
                  <a:pt x="1637110" y="6425654"/>
                </a:lnTo>
                <a:close/>
                <a:moveTo>
                  <a:pt x="2544961" y="6395888"/>
                </a:moveTo>
                <a:lnTo>
                  <a:pt x="2537520" y="6403330"/>
                </a:lnTo>
                <a:cubicBezTo>
                  <a:pt x="2537520" y="6403330"/>
                  <a:pt x="2540000" y="6403330"/>
                  <a:pt x="2544961" y="6403330"/>
                </a:cubicBezTo>
                <a:cubicBezTo>
                  <a:pt x="2549922" y="6403330"/>
                  <a:pt x="2552403" y="6402090"/>
                  <a:pt x="2552403" y="6399609"/>
                </a:cubicBezTo>
                <a:cubicBezTo>
                  <a:pt x="2552403" y="6397129"/>
                  <a:pt x="2549922" y="6395888"/>
                  <a:pt x="2544961" y="6395888"/>
                </a:cubicBezTo>
                <a:close/>
                <a:moveTo>
                  <a:pt x="1670596" y="6391702"/>
                </a:moveTo>
                <a:cubicBezTo>
                  <a:pt x="1671836" y="6392013"/>
                  <a:pt x="1673076" y="6393408"/>
                  <a:pt x="1674316" y="6395888"/>
                </a:cubicBezTo>
                <a:lnTo>
                  <a:pt x="1651992" y="6440537"/>
                </a:lnTo>
                <a:lnTo>
                  <a:pt x="1659434" y="6418212"/>
                </a:lnTo>
                <a:cubicBezTo>
                  <a:pt x="1663154" y="6399609"/>
                  <a:pt x="1666875" y="6390772"/>
                  <a:pt x="1670596" y="6391702"/>
                </a:cubicBezTo>
                <a:close/>
                <a:moveTo>
                  <a:pt x="1198532" y="6378680"/>
                </a:moveTo>
                <a:cubicBezTo>
                  <a:pt x="1192020" y="6377750"/>
                  <a:pt x="1186904" y="6381005"/>
                  <a:pt x="1183184" y="6388447"/>
                </a:cubicBezTo>
                <a:cubicBezTo>
                  <a:pt x="1183184" y="6393408"/>
                  <a:pt x="1183184" y="6395888"/>
                  <a:pt x="1183184" y="6395888"/>
                </a:cubicBezTo>
                <a:cubicBezTo>
                  <a:pt x="1183184" y="6395888"/>
                  <a:pt x="1185664" y="6395888"/>
                  <a:pt x="1190625" y="6395888"/>
                </a:cubicBezTo>
                <a:cubicBezTo>
                  <a:pt x="1195586" y="6395888"/>
                  <a:pt x="1198067" y="6393408"/>
                  <a:pt x="1198067" y="6388447"/>
                </a:cubicBezTo>
                <a:lnTo>
                  <a:pt x="1205508" y="6388447"/>
                </a:lnTo>
                <a:cubicBezTo>
                  <a:pt x="1210469" y="6383486"/>
                  <a:pt x="1212949" y="6381005"/>
                  <a:pt x="1212949" y="6381005"/>
                </a:cubicBezTo>
                <a:cubicBezTo>
                  <a:pt x="1212949" y="6381005"/>
                  <a:pt x="1210469" y="6381005"/>
                  <a:pt x="1205508" y="6381005"/>
                </a:cubicBezTo>
                <a:cubicBezTo>
                  <a:pt x="1203028" y="6379765"/>
                  <a:pt x="1200702" y="6378990"/>
                  <a:pt x="1198532" y="6378680"/>
                </a:cubicBezTo>
                <a:close/>
                <a:moveTo>
                  <a:pt x="2477988" y="6366123"/>
                </a:moveTo>
                <a:cubicBezTo>
                  <a:pt x="2477988" y="6371084"/>
                  <a:pt x="2475508" y="6376045"/>
                  <a:pt x="2470547" y="6381005"/>
                </a:cubicBezTo>
                <a:cubicBezTo>
                  <a:pt x="2460625" y="6385967"/>
                  <a:pt x="2460625" y="6398369"/>
                  <a:pt x="2470547" y="6418212"/>
                </a:cubicBezTo>
                <a:cubicBezTo>
                  <a:pt x="2470547" y="6408291"/>
                  <a:pt x="2473027" y="6403330"/>
                  <a:pt x="2477988" y="6403330"/>
                </a:cubicBezTo>
                <a:cubicBezTo>
                  <a:pt x="2477988" y="6403330"/>
                  <a:pt x="2477988" y="6402090"/>
                  <a:pt x="2477988" y="6399609"/>
                </a:cubicBezTo>
                <a:cubicBezTo>
                  <a:pt x="2477988" y="6397129"/>
                  <a:pt x="2477988" y="6393408"/>
                  <a:pt x="2477988" y="6388447"/>
                </a:cubicBezTo>
                <a:cubicBezTo>
                  <a:pt x="2477988" y="6388447"/>
                  <a:pt x="2480470" y="6385967"/>
                  <a:pt x="2485430" y="6381005"/>
                </a:cubicBezTo>
                <a:lnTo>
                  <a:pt x="2485430" y="6373564"/>
                </a:lnTo>
                <a:cubicBezTo>
                  <a:pt x="2485430" y="6368603"/>
                  <a:pt x="2482950" y="6366123"/>
                  <a:pt x="2477988" y="6366123"/>
                </a:cubicBezTo>
                <a:close/>
                <a:moveTo>
                  <a:pt x="2366367" y="6358681"/>
                </a:moveTo>
                <a:cubicBezTo>
                  <a:pt x="2366367" y="6358681"/>
                  <a:pt x="2366367" y="6359922"/>
                  <a:pt x="2366367" y="6362402"/>
                </a:cubicBezTo>
                <a:cubicBezTo>
                  <a:pt x="2366367" y="6364883"/>
                  <a:pt x="2366367" y="6366123"/>
                  <a:pt x="2366367" y="6366123"/>
                </a:cubicBezTo>
                <a:lnTo>
                  <a:pt x="2373810" y="6366123"/>
                </a:lnTo>
                <a:cubicBezTo>
                  <a:pt x="2373810" y="6361162"/>
                  <a:pt x="2371328" y="6358681"/>
                  <a:pt x="2366367" y="6358681"/>
                </a:cubicBezTo>
                <a:close/>
                <a:moveTo>
                  <a:pt x="2611933" y="6351240"/>
                </a:moveTo>
                <a:lnTo>
                  <a:pt x="2611933" y="6358681"/>
                </a:lnTo>
                <a:cubicBezTo>
                  <a:pt x="2611933" y="6363642"/>
                  <a:pt x="2611933" y="6366123"/>
                  <a:pt x="2611933" y="6366123"/>
                </a:cubicBezTo>
                <a:lnTo>
                  <a:pt x="2619375" y="6366123"/>
                </a:lnTo>
                <a:cubicBezTo>
                  <a:pt x="2619375" y="6361162"/>
                  <a:pt x="2616894" y="6356201"/>
                  <a:pt x="2611933" y="6351240"/>
                </a:cubicBezTo>
                <a:close/>
                <a:moveTo>
                  <a:pt x="1108770" y="6336357"/>
                </a:moveTo>
                <a:cubicBezTo>
                  <a:pt x="1108770" y="6341318"/>
                  <a:pt x="1110010" y="6343798"/>
                  <a:pt x="1112490" y="6343798"/>
                </a:cubicBezTo>
                <a:cubicBezTo>
                  <a:pt x="1114971" y="6343798"/>
                  <a:pt x="1116211" y="6342558"/>
                  <a:pt x="1116211" y="6340078"/>
                </a:cubicBezTo>
                <a:cubicBezTo>
                  <a:pt x="1116211" y="6337598"/>
                  <a:pt x="1113731" y="6336357"/>
                  <a:pt x="1108770" y="6336357"/>
                </a:cubicBezTo>
                <a:close/>
                <a:moveTo>
                  <a:pt x="1093887" y="6336357"/>
                </a:moveTo>
                <a:cubicBezTo>
                  <a:pt x="1093887" y="6336357"/>
                  <a:pt x="1091406" y="6338838"/>
                  <a:pt x="1086445" y="6343798"/>
                </a:cubicBezTo>
                <a:cubicBezTo>
                  <a:pt x="1091406" y="6343798"/>
                  <a:pt x="1093887" y="6343798"/>
                  <a:pt x="1093887" y="6343798"/>
                </a:cubicBezTo>
                <a:cubicBezTo>
                  <a:pt x="1098848" y="6343798"/>
                  <a:pt x="1101328" y="6343798"/>
                  <a:pt x="1101328" y="6343798"/>
                </a:cubicBezTo>
                <a:close/>
                <a:moveTo>
                  <a:pt x="2530078" y="6328916"/>
                </a:moveTo>
                <a:cubicBezTo>
                  <a:pt x="2530078" y="6328916"/>
                  <a:pt x="2528839" y="6330156"/>
                  <a:pt x="2526358" y="6332636"/>
                </a:cubicBezTo>
                <a:cubicBezTo>
                  <a:pt x="2523877" y="6335117"/>
                  <a:pt x="2523877" y="6336357"/>
                  <a:pt x="2526358" y="6336357"/>
                </a:cubicBezTo>
                <a:cubicBezTo>
                  <a:pt x="2528839" y="6336357"/>
                  <a:pt x="2530078" y="6333877"/>
                  <a:pt x="2530078" y="6328916"/>
                </a:cubicBezTo>
                <a:close/>
                <a:moveTo>
                  <a:pt x="2734717" y="6321474"/>
                </a:moveTo>
                <a:cubicBezTo>
                  <a:pt x="2737197" y="6321474"/>
                  <a:pt x="2738437" y="6323955"/>
                  <a:pt x="2738437" y="6328916"/>
                </a:cubicBezTo>
                <a:cubicBezTo>
                  <a:pt x="2733477" y="6328916"/>
                  <a:pt x="2730997" y="6327675"/>
                  <a:pt x="2730997" y="6325195"/>
                </a:cubicBezTo>
                <a:cubicBezTo>
                  <a:pt x="2730997" y="6322715"/>
                  <a:pt x="2732236" y="6321474"/>
                  <a:pt x="2734717" y="6321474"/>
                </a:cubicBezTo>
                <a:close/>
                <a:moveTo>
                  <a:pt x="2641700" y="6321474"/>
                </a:moveTo>
                <a:cubicBezTo>
                  <a:pt x="2636738" y="6321474"/>
                  <a:pt x="2634258" y="6323955"/>
                  <a:pt x="2634258" y="6328916"/>
                </a:cubicBezTo>
                <a:cubicBezTo>
                  <a:pt x="2634258" y="6333877"/>
                  <a:pt x="2635499" y="6336357"/>
                  <a:pt x="2637978" y="6336357"/>
                </a:cubicBezTo>
                <a:cubicBezTo>
                  <a:pt x="2640459" y="6336357"/>
                  <a:pt x="2641700" y="6333877"/>
                  <a:pt x="2641700" y="6328916"/>
                </a:cubicBezTo>
                <a:close/>
                <a:moveTo>
                  <a:pt x="2567285" y="6284267"/>
                </a:moveTo>
                <a:cubicBezTo>
                  <a:pt x="2564805" y="6286748"/>
                  <a:pt x="2562944" y="6289228"/>
                  <a:pt x="2561704" y="6291709"/>
                </a:cubicBezTo>
                <a:lnTo>
                  <a:pt x="2567285" y="6291709"/>
                </a:lnTo>
                <a:lnTo>
                  <a:pt x="2574726" y="6284267"/>
                </a:lnTo>
                <a:close/>
                <a:moveTo>
                  <a:pt x="2712392" y="6276826"/>
                </a:moveTo>
                <a:cubicBezTo>
                  <a:pt x="2709912" y="6276826"/>
                  <a:pt x="2706191" y="6279306"/>
                  <a:pt x="2701230" y="6284267"/>
                </a:cubicBezTo>
                <a:lnTo>
                  <a:pt x="2701230" y="6291709"/>
                </a:lnTo>
                <a:lnTo>
                  <a:pt x="2716113" y="6284267"/>
                </a:lnTo>
                <a:cubicBezTo>
                  <a:pt x="2716113" y="6279306"/>
                  <a:pt x="2714873" y="6276826"/>
                  <a:pt x="2712392" y="6276826"/>
                </a:cubicBezTo>
                <a:close/>
                <a:moveTo>
                  <a:pt x="948780" y="6269384"/>
                </a:moveTo>
                <a:cubicBezTo>
                  <a:pt x="951260" y="6269384"/>
                  <a:pt x="952500" y="6271865"/>
                  <a:pt x="952500" y="6276826"/>
                </a:cubicBezTo>
                <a:cubicBezTo>
                  <a:pt x="947539" y="6276826"/>
                  <a:pt x="945059" y="6275586"/>
                  <a:pt x="945059" y="6273105"/>
                </a:cubicBezTo>
                <a:cubicBezTo>
                  <a:pt x="945059" y="6270625"/>
                  <a:pt x="946299" y="6269384"/>
                  <a:pt x="948780" y="6269384"/>
                </a:cubicBezTo>
                <a:close/>
                <a:moveTo>
                  <a:pt x="2611933" y="6254501"/>
                </a:moveTo>
                <a:lnTo>
                  <a:pt x="2611933" y="6269384"/>
                </a:lnTo>
                <a:cubicBezTo>
                  <a:pt x="2616894" y="6264424"/>
                  <a:pt x="2619375" y="6261943"/>
                  <a:pt x="2619375" y="6261943"/>
                </a:cubicBezTo>
                <a:cubicBezTo>
                  <a:pt x="2619375" y="6256982"/>
                  <a:pt x="2619375" y="6254501"/>
                  <a:pt x="2619375" y="6254501"/>
                </a:cubicBezTo>
                <a:cubicBezTo>
                  <a:pt x="2619375" y="6254501"/>
                  <a:pt x="2616894" y="6254501"/>
                  <a:pt x="2611933" y="6254501"/>
                </a:cubicBezTo>
                <a:close/>
                <a:moveTo>
                  <a:pt x="2593330" y="6254501"/>
                </a:moveTo>
                <a:cubicBezTo>
                  <a:pt x="2590849" y="6254501"/>
                  <a:pt x="2590849" y="6255742"/>
                  <a:pt x="2593330" y="6258222"/>
                </a:cubicBezTo>
                <a:cubicBezTo>
                  <a:pt x="2595811" y="6260703"/>
                  <a:pt x="2597051" y="6261943"/>
                  <a:pt x="2597051" y="6261943"/>
                </a:cubicBezTo>
                <a:cubicBezTo>
                  <a:pt x="2597051" y="6256982"/>
                  <a:pt x="2595811" y="6254501"/>
                  <a:pt x="2593330" y="6254501"/>
                </a:cubicBezTo>
                <a:close/>
                <a:moveTo>
                  <a:pt x="1012031" y="6232177"/>
                </a:moveTo>
                <a:lnTo>
                  <a:pt x="989707" y="6239619"/>
                </a:lnTo>
                <a:lnTo>
                  <a:pt x="1004590" y="6239619"/>
                </a:lnTo>
                <a:cubicBezTo>
                  <a:pt x="1004590" y="6234658"/>
                  <a:pt x="1007070" y="6234658"/>
                  <a:pt x="1012031" y="6239619"/>
                </a:cubicBezTo>
                <a:close/>
                <a:moveTo>
                  <a:pt x="932036" y="6228457"/>
                </a:moveTo>
                <a:cubicBezTo>
                  <a:pt x="933277" y="6228457"/>
                  <a:pt x="935137" y="6229697"/>
                  <a:pt x="937617" y="6232177"/>
                </a:cubicBezTo>
                <a:cubicBezTo>
                  <a:pt x="937617" y="6237139"/>
                  <a:pt x="937617" y="6239619"/>
                  <a:pt x="937617" y="6239619"/>
                </a:cubicBezTo>
                <a:cubicBezTo>
                  <a:pt x="932656" y="6239619"/>
                  <a:pt x="930176" y="6238379"/>
                  <a:pt x="930176" y="6235898"/>
                </a:cubicBezTo>
                <a:cubicBezTo>
                  <a:pt x="930176" y="6233418"/>
                  <a:pt x="930176" y="6232177"/>
                  <a:pt x="930176" y="6232177"/>
                </a:cubicBezTo>
                <a:cubicBezTo>
                  <a:pt x="930176" y="6229697"/>
                  <a:pt x="930796" y="6228457"/>
                  <a:pt x="932036" y="6228457"/>
                </a:cubicBezTo>
                <a:close/>
                <a:moveTo>
                  <a:pt x="2597051" y="6217294"/>
                </a:moveTo>
                <a:lnTo>
                  <a:pt x="2597051" y="6224736"/>
                </a:lnTo>
                <a:lnTo>
                  <a:pt x="2604492" y="6217294"/>
                </a:lnTo>
                <a:cubicBezTo>
                  <a:pt x="2599531" y="6217294"/>
                  <a:pt x="2597051" y="6217294"/>
                  <a:pt x="2597051" y="6217294"/>
                </a:cubicBezTo>
                <a:close/>
                <a:moveTo>
                  <a:pt x="2693790" y="6209853"/>
                </a:moveTo>
                <a:lnTo>
                  <a:pt x="2693790" y="6217294"/>
                </a:lnTo>
                <a:cubicBezTo>
                  <a:pt x="2698750" y="6217294"/>
                  <a:pt x="2701230" y="6214814"/>
                  <a:pt x="2701230" y="6209853"/>
                </a:cubicBezTo>
                <a:close/>
                <a:moveTo>
                  <a:pt x="2678907" y="6194970"/>
                </a:moveTo>
                <a:cubicBezTo>
                  <a:pt x="2673945" y="6199931"/>
                  <a:pt x="2668984" y="6202412"/>
                  <a:pt x="2664023" y="6202412"/>
                </a:cubicBezTo>
                <a:cubicBezTo>
                  <a:pt x="2659063" y="6202412"/>
                  <a:pt x="2654101" y="6203652"/>
                  <a:pt x="2649141" y="6206132"/>
                </a:cubicBezTo>
                <a:cubicBezTo>
                  <a:pt x="2644181" y="6208613"/>
                  <a:pt x="2642939" y="6211094"/>
                  <a:pt x="2645420" y="6213574"/>
                </a:cubicBezTo>
                <a:cubicBezTo>
                  <a:pt x="2647900" y="6216054"/>
                  <a:pt x="2647900" y="6218535"/>
                  <a:pt x="2645420" y="6221015"/>
                </a:cubicBezTo>
                <a:cubicBezTo>
                  <a:pt x="2642939" y="6223496"/>
                  <a:pt x="2639218" y="6222255"/>
                  <a:pt x="2634258" y="6217294"/>
                </a:cubicBezTo>
                <a:lnTo>
                  <a:pt x="2626817" y="6224736"/>
                </a:lnTo>
                <a:cubicBezTo>
                  <a:pt x="2626817" y="6234658"/>
                  <a:pt x="2626817" y="6242099"/>
                  <a:pt x="2626817" y="6247060"/>
                </a:cubicBezTo>
                <a:cubicBezTo>
                  <a:pt x="2626817" y="6252021"/>
                  <a:pt x="2626817" y="6256982"/>
                  <a:pt x="2626817" y="6261943"/>
                </a:cubicBezTo>
                <a:cubicBezTo>
                  <a:pt x="2631777" y="6261943"/>
                  <a:pt x="2639218" y="6256982"/>
                  <a:pt x="2649141" y="6247060"/>
                </a:cubicBezTo>
                <a:cubicBezTo>
                  <a:pt x="2659063" y="6237139"/>
                  <a:pt x="2664023" y="6229697"/>
                  <a:pt x="2664023" y="6224736"/>
                </a:cubicBezTo>
                <a:cubicBezTo>
                  <a:pt x="2664023" y="6219775"/>
                  <a:pt x="2666504" y="6214814"/>
                  <a:pt x="2671465" y="6209853"/>
                </a:cubicBezTo>
                <a:cubicBezTo>
                  <a:pt x="2676427" y="6204892"/>
                  <a:pt x="2678907" y="6202412"/>
                  <a:pt x="2678907" y="6202412"/>
                </a:cubicBezTo>
                <a:lnTo>
                  <a:pt x="2686348" y="6202412"/>
                </a:lnTo>
                <a:cubicBezTo>
                  <a:pt x="2686348" y="6197451"/>
                  <a:pt x="2686348" y="6194970"/>
                  <a:pt x="2686348" y="6194970"/>
                </a:cubicBezTo>
                <a:close/>
                <a:moveTo>
                  <a:pt x="2746809" y="6153112"/>
                </a:moveTo>
                <a:cubicBezTo>
                  <a:pt x="2744950" y="6152493"/>
                  <a:pt x="2743398" y="6152802"/>
                  <a:pt x="2742159" y="6154042"/>
                </a:cubicBezTo>
                <a:cubicBezTo>
                  <a:pt x="2739678" y="6156523"/>
                  <a:pt x="2738437" y="6160244"/>
                  <a:pt x="2738437" y="6165205"/>
                </a:cubicBezTo>
                <a:lnTo>
                  <a:pt x="2753320" y="6165205"/>
                </a:lnTo>
                <a:cubicBezTo>
                  <a:pt x="2753320" y="6165205"/>
                  <a:pt x="2753320" y="6162725"/>
                  <a:pt x="2753320" y="6157763"/>
                </a:cubicBezTo>
                <a:cubicBezTo>
                  <a:pt x="2750841" y="6155283"/>
                  <a:pt x="2748670" y="6153733"/>
                  <a:pt x="2746809" y="6153112"/>
                </a:cubicBezTo>
                <a:close/>
                <a:moveTo>
                  <a:pt x="2864941" y="6113115"/>
                </a:moveTo>
                <a:cubicBezTo>
                  <a:pt x="2864941" y="6118076"/>
                  <a:pt x="2867422" y="6120556"/>
                  <a:pt x="2872383" y="6120556"/>
                </a:cubicBezTo>
                <a:cubicBezTo>
                  <a:pt x="2872383" y="6120556"/>
                  <a:pt x="2872383" y="6118076"/>
                  <a:pt x="2872383" y="6113115"/>
                </a:cubicBezTo>
                <a:close/>
                <a:moveTo>
                  <a:pt x="2887266" y="6098232"/>
                </a:moveTo>
                <a:cubicBezTo>
                  <a:pt x="2882305" y="6098232"/>
                  <a:pt x="2879824" y="6100713"/>
                  <a:pt x="2879824" y="6105674"/>
                </a:cubicBezTo>
                <a:lnTo>
                  <a:pt x="2887266" y="6105674"/>
                </a:lnTo>
                <a:cubicBezTo>
                  <a:pt x="2892227" y="6105674"/>
                  <a:pt x="2894707" y="6105674"/>
                  <a:pt x="2894707" y="6105674"/>
                </a:cubicBezTo>
                <a:cubicBezTo>
                  <a:pt x="2894707" y="6100713"/>
                  <a:pt x="2892227" y="6098232"/>
                  <a:pt x="2887266" y="6098232"/>
                </a:cubicBezTo>
                <a:close/>
                <a:moveTo>
                  <a:pt x="2961680" y="6016377"/>
                </a:moveTo>
                <a:cubicBezTo>
                  <a:pt x="2961680" y="6016377"/>
                  <a:pt x="2960440" y="6017617"/>
                  <a:pt x="2957959" y="6020097"/>
                </a:cubicBezTo>
                <a:cubicBezTo>
                  <a:pt x="2955479" y="6022578"/>
                  <a:pt x="2954238" y="6023818"/>
                  <a:pt x="2954238" y="6023818"/>
                </a:cubicBezTo>
                <a:cubicBezTo>
                  <a:pt x="2949277" y="6023818"/>
                  <a:pt x="2944317" y="6027539"/>
                  <a:pt x="2939355" y="6034980"/>
                </a:cubicBezTo>
                <a:cubicBezTo>
                  <a:pt x="2934395" y="6042422"/>
                  <a:pt x="2931914" y="6048623"/>
                  <a:pt x="2931914" y="6053584"/>
                </a:cubicBezTo>
                <a:cubicBezTo>
                  <a:pt x="2931914" y="6053584"/>
                  <a:pt x="2929433" y="6053584"/>
                  <a:pt x="2924473" y="6053584"/>
                </a:cubicBezTo>
                <a:cubicBezTo>
                  <a:pt x="2924473" y="6053584"/>
                  <a:pt x="2924473" y="6054824"/>
                  <a:pt x="2924473" y="6057304"/>
                </a:cubicBezTo>
                <a:cubicBezTo>
                  <a:pt x="2924473" y="6059785"/>
                  <a:pt x="2924473" y="6061025"/>
                  <a:pt x="2924473" y="6061025"/>
                </a:cubicBezTo>
                <a:cubicBezTo>
                  <a:pt x="2919512" y="6065986"/>
                  <a:pt x="2914550" y="6068467"/>
                  <a:pt x="2909590" y="6068467"/>
                </a:cubicBezTo>
                <a:cubicBezTo>
                  <a:pt x="2909590" y="6063506"/>
                  <a:pt x="2908350" y="6062265"/>
                  <a:pt x="2905869" y="6064746"/>
                </a:cubicBezTo>
                <a:cubicBezTo>
                  <a:pt x="2903389" y="6067227"/>
                  <a:pt x="2902148" y="6068467"/>
                  <a:pt x="2902148" y="6068467"/>
                </a:cubicBezTo>
                <a:cubicBezTo>
                  <a:pt x="2902148" y="6083349"/>
                  <a:pt x="2907110" y="6088310"/>
                  <a:pt x="2917031" y="6083349"/>
                </a:cubicBezTo>
                <a:cubicBezTo>
                  <a:pt x="2926954" y="6083349"/>
                  <a:pt x="2931914" y="6080869"/>
                  <a:pt x="2931914" y="6075908"/>
                </a:cubicBezTo>
                <a:cubicBezTo>
                  <a:pt x="2931914" y="6075908"/>
                  <a:pt x="2934395" y="6073427"/>
                  <a:pt x="2939355" y="6068467"/>
                </a:cubicBezTo>
                <a:cubicBezTo>
                  <a:pt x="2944317" y="6073427"/>
                  <a:pt x="2949277" y="6073427"/>
                  <a:pt x="2954238" y="6068467"/>
                </a:cubicBezTo>
                <a:lnTo>
                  <a:pt x="2969121" y="6061025"/>
                </a:lnTo>
                <a:lnTo>
                  <a:pt x="2969121" y="6053584"/>
                </a:lnTo>
                <a:lnTo>
                  <a:pt x="2991445" y="6053584"/>
                </a:lnTo>
                <a:cubicBezTo>
                  <a:pt x="2991445" y="6053584"/>
                  <a:pt x="2991445" y="6052344"/>
                  <a:pt x="2991445" y="6049863"/>
                </a:cubicBezTo>
                <a:cubicBezTo>
                  <a:pt x="2991445" y="6047382"/>
                  <a:pt x="2992685" y="6044902"/>
                  <a:pt x="2995166" y="6042422"/>
                </a:cubicBezTo>
                <a:cubicBezTo>
                  <a:pt x="2997647" y="6039942"/>
                  <a:pt x="2998887" y="6038701"/>
                  <a:pt x="2998887" y="6038701"/>
                </a:cubicBezTo>
                <a:cubicBezTo>
                  <a:pt x="3003847" y="6038701"/>
                  <a:pt x="3007569" y="6037461"/>
                  <a:pt x="3010049" y="6034980"/>
                </a:cubicBezTo>
                <a:cubicBezTo>
                  <a:pt x="3012529" y="6032500"/>
                  <a:pt x="3013770" y="6028779"/>
                  <a:pt x="3013770" y="6023818"/>
                </a:cubicBezTo>
                <a:cubicBezTo>
                  <a:pt x="3013770" y="6018857"/>
                  <a:pt x="3011289" y="6018857"/>
                  <a:pt x="3006328" y="6023818"/>
                </a:cubicBezTo>
                <a:cubicBezTo>
                  <a:pt x="3001367" y="6023818"/>
                  <a:pt x="2997647" y="6025059"/>
                  <a:pt x="2995166" y="6027539"/>
                </a:cubicBezTo>
                <a:cubicBezTo>
                  <a:pt x="2992685" y="6030019"/>
                  <a:pt x="2991445" y="6031260"/>
                  <a:pt x="2991445" y="6031260"/>
                </a:cubicBezTo>
                <a:cubicBezTo>
                  <a:pt x="2986484" y="6036220"/>
                  <a:pt x="2982764" y="6037461"/>
                  <a:pt x="2980283" y="6034980"/>
                </a:cubicBezTo>
                <a:cubicBezTo>
                  <a:pt x="2977802" y="6032500"/>
                  <a:pt x="2976562" y="6028779"/>
                  <a:pt x="2976562" y="6023818"/>
                </a:cubicBezTo>
                <a:close/>
                <a:moveTo>
                  <a:pt x="3080742" y="6001494"/>
                </a:moveTo>
                <a:cubicBezTo>
                  <a:pt x="3075781" y="6001494"/>
                  <a:pt x="3075781" y="6003975"/>
                  <a:pt x="3080742" y="6008935"/>
                </a:cubicBezTo>
                <a:lnTo>
                  <a:pt x="3095625" y="6016377"/>
                </a:lnTo>
                <a:cubicBezTo>
                  <a:pt x="3095625" y="6011416"/>
                  <a:pt x="3094386" y="6007695"/>
                  <a:pt x="3091904" y="6005215"/>
                </a:cubicBezTo>
                <a:cubicBezTo>
                  <a:pt x="3089424" y="6002734"/>
                  <a:pt x="3085704" y="6001494"/>
                  <a:pt x="3080742" y="6001494"/>
                </a:cubicBezTo>
                <a:close/>
                <a:moveTo>
                  <a:pt x="3058418" y="5979170"/>
                </a:moveTo>
                <a:cubicBezTo>
                  <a:pt x="3058418" y="5984130"/>
                  <a:pt x="3058418" y="5986611"/>
                  <a:pt x="3058418" y="5986611"/>
                </a:cubicBezTo>
                <a:lnTo>
                  <a:pt x="3065859" y="6008935"/>
                </a:lnTo>
                <a:cubicBezTo>
                  <a:pt x="3070821" y="6008935"/>
                  <a:pt x="3073301" y="6006455"/>
                  <a:pt x="3073301" y="6001494"/>
                </a:cubicBezTo>
                <a:cubicBezTo>
                  <a:pt x="3068341" y="5991572"/>
                  <a:pt x="3065859" y="5984130"/>
                  <a:pt x="3065859" y="5979170"/>
                </a:cubicBezTo>
                <a:close/>
                <a:moveTo>
                  <a:pt x="3132832" y="5956845"/>
                </a:moveTo>
                <a:cubicBezTo>
                  <a:pt x="3132832" y="5956845"/>
                  <a:pt x="3132832" y="5959326"/>
                  <a:pt x="3132832" y="5964287"/>
                </a:cubicBezTo>
                <a:cubicBezTo>
                  <a:pt x="3127871" y="5964287"/>
                  <a:pt x="3125391" y="5964287"/>
                  <a:pt x="3125391" y="5964287"/>
                </a:cubicBezTo>
                <a:cubicBezTo>
                  <a:pt x="3125391" y="5959326"/>
                  <a:pt x="3127871" y="5956845"/>
                  <a:pt x="3132832" y="5956845"/>
                </a:cubicBezTo>
                <a:close/>
                <a:moveTo>
                  <a:pt x="3110508" y="5949404"/>
                </a:moveTo>
                <a:cubicBezTo>
                  <a:pt x="3110508" y="5949404"/>
                  <a:pt x="3112988" y="5949404"/>
                  <a:pt x="3117949" y="5949404"/>
                </a:cubicBezTo>
                <a:cubicBezTo>
                  <a:pt x="3117949" y="5954365"/>
                  <a:pt x="3117949" y="5956845"/>
                  <a:pt x="3117949" y="5956845"/>
                </a:cubicBezTo>
                <a:cubicBezTo>
                  <a:pt x="3112988" y="5956845"/>
                  <a:pt x="3110508" y="5956845"/>
                  <a:pt x="3110508" y="5956845"/>
                </a:cubicBezTo>
                <a:cubicBezTo>
                  <a:pt x="3110508" y="5951885"/>
                  <a:pt x="3110508" y="5949404"/>
                  <a:pt x="3110508" y="5949404"/>
                </a:cubicBezTo>
                <a:close/>
                <a:moveTo>
                  <a:pt x="3177481" y="5897314"/>
                </a:moveTo>
                <a:cubicBezTo>
                  <a:pt x="3177481" y="5897314"/>
                  <a:pt x="3179961" y="5897314"/>
                  <a:pt x="3184922" y="5897314"/>
                </a:cubicBezTo>
                <a:cubicBezTo>
                  <a:pt x="3184922" y="5897314"/>
                  <a:pt x="3184922" y="5899795"/>
                  <a:pt x="3184922" y="5904756"/>
                </a:cubicBezTo>
                <a:close/>
                <a:moveTo>
                  <a:pt x="3248174" y="5874990"/>
                </a:moveTo>
                <a:cubicBezTo>
                  <a:pt x="3250654" y="5874990"/>
                  <a:pt x="3251895" y="5874990"/>
                  <a:pt x="3251895" y="5874990"/>
                </a:cubicBezTo>
                <a:cubicBezTo>
                  <a:pt x="3251895" y="5874990"/>
                  <a:pt x="3251895" y="5877471"/>
                  <a:pt x="3251895" y="5882431"/>
                </a:cubicBezTo>
                <a:cubicBezTo>
                  <a:pt x="3246934" y="5882431"/>
                  <a:pt x="3244454" y="5882431"/>
                  <a:pt x="3244454" y="5882431"/>
                </a:cubicBezTo>
                <a:cubicBezTo>
                  <a:pt x="3244454" y="5877471"/>
                  <a:pt x="3245693" y="5874990"/>
                  <a:pt x="3248174" y="5874990"/>
                </a:cubicBezTo>
                <a:close/>
                <a:moveTo>
                  <a:pt x="3326308" y="5852666"/>
                </a:moveTo>
                <a:cubicBezTo>
                  <a:pt x="3326308" y="5852666"/>
                  <a:pt x="3325069" y="5853906"/>
                  <a:pt x="3322588" y="5856386"/>
                </a:cubicBezTo>
                <a:cubicBezTo>
                  <a:pt x="3320107" y="5858867"/>
                  <a:pt x="3316387" y="5862588"/>
                  <a:pt x="3311426" y="5867549"/>
                </a:cubicBezTo>
                <a:lnTo>
                  <a:pt x="3296543" y="5882431"/>
                </a:lnTo>
                <a:cubicBezTo>
                  <a:pt x="3296543" y="5887392"/>
                  <a:pt x="3294062" y="5889873"/>
                  <a:pt x="3289101" y="5889873"/>
                </a:cubicBezTo>
                <a:cubicBezTo>
                  <a:pt x="3289101" y="5894834"/>
                  <a:pt x="3289101" y="5897314"/>
                  <a:pt x="3289101" y="5897314"/>
                </a:cubicBezTo>
                <a:cubicBezTo>
                  <a:pt x="3284141" y="5902275"/>
                  <a:pt x="3281661" y="5904756"/>
                  <a:pt x="3281661" y="5904756"/>
                </a:cubicBezTo>
                <a:lnTo>
                  <a:pt x="3274219" y="5912197"/>
                </a:lnTo>
                <a:lnTo>
                  <a:pt x="3259336" y="5927080"/>
                </a:lnTo>
                <a:lnTo>
                  <a:pt x="3237012" y="5934521"/>
                </a:lnTo>
                <a:cubicBezTo>
                  <a:pt x="3232051" y="5934521"/>
                  <a:pt x="3229571" y="5934521"/>
                  <a:pt x="3229571" y="5934521"/>
                </a:cubicBezTo>
                <a:cubicBezTo>
                  <a:pt x="3229571" y="5934521"/>
                  <a:pt x="3229571" y="5937002"/>
                  <a:pt x="3229571" y="5941963"/>
                </a:cubicBezTo>
                <a:lnTo>
                  <a:pt x="3222129" y="5949404"/>
                </a:lnTo>
                <a:cubicBezTo>
                  <a:pt x="3217168" y="5944443"/>
                  <a:pt x="3214687" y="5939482"/>
                  <a:pt x="3214687" y="5934521"/>
                </a:cubicBezTo>
                <a:cubicBezTo>
                  <a:pt x="3214687" y="5929561"/>
                  <a:pt x="3217168" y="5925840"/>
                  <a:pt x="3222129" y="5923359"/>
                </a:cubicBezTo>
                <a:cubicBezTo>
                  <a:pt x="3227090" y="5920878"/>
                  <a:pt x="3229571" y="5919638"/>
                  <a:pt x="3229571" y="5919638"/>
                </a:cubicBezTo>
                <a:lnTo>
                  <a:pt x="3237012" y="5912197"/>
                </a:lnTo>
                <a:cubicBezTo>
                  <a:pt x="3237012" y="5912197"/>
                  <a:pt x="3244454" y="5907236"/>
                  <a:pt x="3259336" y="5897314"/>
                </a:cubicBezTo>
                <a:cubicBezTo>
                  <a:pt x="3274219" y="5887392"/>
                  <a:pt x="3284141" y="5879951"/>
                  <a:pt x="3289101" y="5874990"/>
                </a:cubicBezTo>
                <a:lnTo>
                  <a:pt x="3311426" y="5860107"/>
                </a:lnTo>
                <a:close/>
                <a:moveTo>
                  <a:pt x="3050977" y="5845224"/>
                </a:moveTo>
                <a:cubicBezTo>
                  <a:pt x="3046016" y="5850185"/>
                  <a:pt x="3039814" y="5856386"/>
                  <a:pt x="3032373" y="5863828"/>
                </a:cubicBezTo>
                <a:cubicBezTo>
                  <a:pt x="3024933" y="5871269"/>
                  <a:pt x="3018730" y="5878711"/>
                  <a:pt x="3013770" y="5886152"/>
                </a:cubicBezTo>
                <a:cubicBezTo>
                  <a:pt x="3008809" y="5893594"/>
                  <a:pt x="3006328" y="5897314"/>
                  <a:pt x="3006328" y="5897314"/>
                </a:cubicBezTo>
                <a:cubicBezTo>
                  <a:pt x="3006328" y="5897314"/>
                  <a:pt x="3007569" y="5896074"/>
                  <a:pt x="3010049" y="5893594"/>
                </a:cubicBezTo>
                <a:cubicBezTo>
                  <a:pt x="3012529" y="5891113"/>
                  <a:pt x="3016251" y="5887392"/>
                  <a:pt x="3021211" y="5882431"/>
                </a:cubicBezTo>
                <a:lnTo>
                  <a:pt x="3028652" y="5874990"/>
                </a:lnTo>
                <a:lnTo>
                  <a:pt x="3050977" y="5860107"/>
                </a:lnTo>
                <a:close/>
                <a:moveTo>
                  <a:pt x="3363516" y="5824761"/>
                </a:moveTo>
                <a:cubicBezTo>
                  <a:pt x="3364756" y="5824761"/>
                  <a:pt x="3365996" y="5825381"/>
                  <a:pt x="3367236" y="5826621"/>
                </a:cubicBezTo>
                <a:cubicBezTo>
                  <a:pt x="3369717" y="5829102"/>
                  <a:pt x="3370958" y="5831582"/>
                  <a:pt x="3370958" y="5834062"/>
                </a:cubicBezTo>
                <a:cubicBezTo>
                  <a:pt x="3370958" y="5836543"/>
                  <a:pt x="3368476" y="5837783"/>
                  <a:pt x="3363516" y="5837783"/>
                </a:cubicBezTo>
                <a:cubicBezTo>
                  <a:pt x="3358555" y="5837783"/>
                  <a:pt x="3356074" y="5836543"/>
                  <a:pt x="3356074" y="5834062"/>
                </a:cubicBezTo>
                <a:cubicBezTo>
                  <a:pt x="3356074" y="5831582"/>
                  <a:pt x="3357314" y="5829102"/>
                  <a:pt x="3359796" y="5826621"/>
                </a:cubicBezTo>
                <a:cubicBezTo>
                  <a:pt x="3361035" y="5825381"/>
                  <a:pt x="3362276" y="5824761"/>
                  <a:pt x="3363516" y="5824761"/>
                </a:cubicBezTo>
                <a:close/>
                <a:moveTo>
                  <a:pt x="483692" y="5822900"/>
                </a:moveTo>
                <a:cubicBezTo>
                  <a:pt x="488652" y="5822900"/>
                  <a:pt x="492373" y="5822900"/>
                  <a:pt x="494853" y="5822900"/>
                </a:cubicBezTo>
                <a:cubicBezTo>
                  <a:pt x="497334" y="5822900"/>
                  <a:pt x="498574" y="5825381"/>
                  <a:pt x="498574" y="5830342"/>
                </a:cubicBezTo>
                <a:cubicBezTo>
                  <a:pt x="498574" y="5830342"/>
                  <a:pt x="497334" y="5831582"/>
                  <a:pt x="494853" y="5834062"/>
                </a:cubicBezTo>
                <a:cubicBezTo>
                  <a:pt x="492373" y="5836543"/>
                  <a:pt x="486172" y="5839023"/>
                  <a:pt x="476250" y="5841504"/>
                </a:cubicBezTo>
                <a:cubicBezTo>
                  <a:pt x="466328" y="5843984"/>
                  <a:pt x="460127" y="5843984"/>
                  <a:pt x="457646" y="5841504"/>
                </a:cubicBezTo>
                <a:cubicBezTo>
                  <a:pt x="455166" y="5839023"/>
                  <a:pt x="455166" y="5836543"/>
                  <a:pt x="457646" y="5834062"/>
                </a:cubicBezTo>
                <a:cubicBezTo>
                  <a:pt x="460127" y="5831582"/>
                  <a:pt x="463848" y="5830342"/>
                  <a:pt x="468809" y="5830342"/>
                </a:cubicBezTo>
                <a:close/>
                <a:moveTo>
                  <a:pt x="3393281" y="5808018"/>
                </a:moveTo>
                <a:lnTo>
                  <a:pt x="3393281" y="5811738"/>
                </a:lnTo>
                <a:cubicBezTo>
                  <a:pt x="3393281" y="5814219"/>
                  <a:pt x="3393281" y="5817939"/>
                  <a:pt x="3393281" y="5822900"/>
                </a:cubicBezTo>
                <a:lnTo>
                  <a:pt x="3385840" y="5815459"/>
                </a:lnTo>
                <a:close/>
                <a:moveTo>
                  <a:pt x="3393281" y="5808017"/>
                </a:moveTo>
                <a:lnTo>
                  <a:pt x="3393282" y="5808017"/>
                </a:lnTo>
                <a:lnTo>
                  <a:pt x="3393281" y="5808018"/>
                </a:lnTo>
                <a:close/>
                <a:moveTo>
                  <a:pt x="3196084" y="5808017"/>
                </a:moveTo>
                <a:cubicBezTo>
                  <a:pt x="3198565" y="5808017"/>
                  <a:pt x="3199805" y="5810498"/>
                  <a:pt x="3199805" y="5815459"/>
                </a:cubicBezTo>
                <a:cubicBezTo>
                  <a:pt x="3199805" y="5820420"/>
                  <a:pt x="3197324" y="5822900"/>
                  <a:pt x="3192364" y="5822900"/>
                </a:cubicBezTo>
                <a:lnTo>
                  <a:pt x="3192364" y="5815459"/>
                </a:lnTo>
                <a:cubicBezTo>
                  <a:pt x="3192364" y="5810498"/>
                  <a:pt x="3193603" y="5808017"/>
                  <a:pt x="3196084" y="5808017"/>
                </a:cubicBezTo>
                <a:close/>
                <a:moveTo>
                  <a:pt x="3400723" y="5800576"/>
                </a:moveTo>
                <a:lnTo>
                  <a:pt x="3400723" y="5808017"/>
                </a:lnTo>
                <a:lnTo>
                  <a:pt x="3393282" y="5808017"/>
                </a:lnTo>
                <a:close/>
                <a:moveTo>
                  <a:pt x="3251895" y="5800576"/>
                </a:moveTo>
                <a:lnTo>
                  <a:pt x="3259336" y="5800576"/>
                </a:lnTo>
                <a:cubicBezTo>
                  <a:pt x="3259336" y="5800576"/>
                  <a:pt x="3256855" y="5803057"/>
                  <a:pt x="3251895" y="5808017"/>
                </a:cubicBezTo>
                <a:lnTo>
                  <a:pt x="3244454" y="5808017"/>
                </a:lnTo>
                <a:cubicBezTo>
                  <a:pt x="3244454" y="5808017"/>
                  <a:pt x="3244454" y="5806777"/>
                  <a:pt x="3244454" y="5804297"/>
                </a:cubicBezTo>
                <a:cubicBezTo>
                  <a:pt x="3244454" y="5801816"/>
                  <a:pt x="3246934" y="5800576"/>
                  <a:pt x="3251895" y="5800576"/>
                </a:cubicBezTo>
                <a:close/>
                <a:moveTo>
                  <a:pt x="3117949" y="5800576"/>
                </a:moveTo>
                <a:lnTo>
                  <a:pt x="3103067" y="5808017"/>
                </a:lnTo>
                <a:lnTo>
                  <a:pt x="3088184" y="5815459"/>
                </a:lnTo>
                <a:cubicBezTo>
                  <a:pt x="3083223" y="5815459"/>
                  <a:pt x="3075781" y="5822900"/>
                  <a:pt x="3065859" y="5837783"/>
                </a:cubicBezTo>
                <a:lnTo>
                  <a:pt x="3065859" y="5845224"/>
                </a:lnTo>
                <a:cubicBezTo>
                  <a:pt x="3070821" y="5835302"/>
                  <a:pt x="3075781" y="5830342"/>
                  <a:pt x="3080742" y="5830342"/>
                </a:cubicBezTo>
                <a:cubicBezTo>
                  <a:pt x="3085704" y="5830342"/>
                  <a:pt x="3094386" y="5825381"/>
                  <a:pt x="3106787" y="5815459"/>
                </a:cubicBezTo>
                <a:cubicBezTo>
                  <a:pt x="3119189" y="5805537"/>
                  <a:pt x="3122911" y="5800576"/>
                  <a:pt x="3117949" y="5800576"/>
                </a:cubicBezTo>
                <a:close/>
                <a:moveTo>
                  <a:pt x="3363516" y="5793135"/>
                </a:moveTo>
                <a:lnTo>
                  <a:pt x="3356074" y="5808017"/>
                </a:lnTo>
                <a:cubicBezTo>
                  <a:pt x="3351114" y="5812978"/>
                  <a:pt x="3348633" y="5812978"/>
                  <a:pt x="3348633" y="5808017"/>
                </a:cubicBezTo>
                <a:cubicBezTo>
                  <a:pt x="3348633" y="5808017"/>
                  <a:pt x="3349873" y="5806777"/>
                  <a:pt x="3352353" y="5804297"/>
                </a:cubicBezTo>
                <a:cubicBezTo>
                  <a:pt x="3354834" y="5801816"/>
                  <a:pt x="3358555" y="5798096"/>
                  <a:pt x="3363516" y="5793135"/>
                </a:cubicBezTo>
                <a:close/>
                <a:moveTo>
                  <a:pt x="3296543" y="5785693"/>
                </a:moveTo>
                <a:lnTo>
                  <a:pt x="3296543" y="5793135"/>
                </a:lnTo>
                <a:cubicBezTo>
                  <a:pt x="3301504" y="5803057"/>
                  <a:pt x="3301504" y="5805537"/>
                  <a:pt x="3296543" y="5800576"/>
                </a:cubicBezTo>
                <a:cubicBezTo>
                  <a:pt x="3296543" y="5800576"/>
                  <a:pt x="3295303" y="5800576"/>
                  <a:pt x="3292823" y="5800576"/>
                </a:cubicBezTo>
                <a:cubicBezTo>
                  <a:pt x="3290342" y="5800576"/>
                  <a:pt x="3286621" y="5803057"/>
                  <a:pt x="3281661" y="5808017"/>
                </a:cubicBezTo>
                <a:cubicBezTo>
                  <a:pt x="3266777" y="5822900"/>
                  <a:pt x="3256855" y="5832822"/>
                  <a:pt x="3251895" y="5837783"/>
                </a:cubicBezTo>
                <a:lnTo>
                  <a:pt x="3251895" y="5845224"/>
                </a:lnTo>
                <a:cubicBezTo>
                  <a:pt x="3251895" y="5840264"/>
                  <a:pt x="3249414" y="5836543"/>
                  <a:pt x="3244454" y="5834062"/>
                </a:cubicBezTo>
                <a:cubicBezTo>
                  <a:pt x="3239492" y="5831582"/>
                  <a:pt x="3239492" y="5829102"/>
                  <a:pt x="3244454" y="5826621"/>
                </a:cubicBezTo>
                <a:cubicBezTo>
                  <a:pt x="3249414" y="5824140"/>
                  <a:pt x="3258096" y="5816699"/>
                  <a:pt x="3270498" y="5804297"/>
                </a:cubicBezTo>
                <a:cubicBezTo>
                  <a:pt x="3282900" y="5791894"/>
                  <a:pt x="3291582" y="5785693"/>
                  <a:pt x="3296543" y="5785693"/>
                </a:cubicBezTo>
                <a:close/>
                <a:moveTo>
                  <a:pt x="3441650" y="5781972"/>
                </a:moveTo>
                <a:cubicBezTo>
                  <a:pt x="3444131" y="5781972"/>
                  <a:pt x="3445371" y="5783212"/>
                  <a:pt x="3445371" y="5785693"/>
                </a:cubicBezTo>
                <a:cubicBezTo>
                  <a:pt x="3440411" y="5785693"/>
                  <a:pt x="3436689" y="5788174"/>
                  <a:pt x="3434210" y="5793135"/>
                </a:cubicBezTo>
                <a:cubicBezTo>
                  <a:pt x="3431729" y="5798096"/>
                  <a:pt x="3429248" y="5799336"/>
                  <a:pt x="3426767" y="5796855"/>
                </a:cubicBezTo>
                <a:cubicBezTo>
                  <a:pt x="3424287" y="5794375"/>
                  <a:pt x="3423048" y="5791894"/>
                  <a:pt x="3423048" y="5789414"/>
                </a:cubicBezTo>
                <a:cubicBezTo>
                  <a:pt x="3423048" y="5786933"/>
                  <a:pt x="3425528" y="5785693"/>
                  <a:pt x="3430488" y="5785693"/>
                </a:cubicBezTo>
                <a:cubicBezTo>
                  <a:pt x="3435449" y="5783212"/>
                  <a:pt x="3439170" y="5781972"/>
                  <a:pt x="3441650" y="5781972"/>
                </a:cubicBezTo>
                <a:close/>
                <a:moveTo>
                  <a:pt x="3348633" y="5778252"/>
                </a:moveTo>
                <a:lnTo>
                  <a:pt x="3356074" y="5778252"/>
                </a:lnTo>
                <a:lnTo>
                  <a:pt x="3356074" y="5785693"/>
                </a:lnTo>
                <a:lnTo>
                  <a:pt x="3341191" y="5785693"/>
                </a:lnTo>
                <a:cubicBezTo>
                  <a:pt x="3341191" y="5780732"/>
                  <a:pt x="3343672" y="5778252"/>
                  <a:pt x="3348633" y="5778252"/>
                </a:cubicBezTo>
                <a:close/>
                <a:moveTo>
                  <a:pt x="3311426" y="5778252"/>
                </a:moveTo>
                <a:cubicBezTo>
                  <a:pt x="3311426" y="5778252"/>
                  <a:pt x="3311426" y="5779492"/>
                  <a:pt x="3311426" y="5781972"/>
                </a:cubicBezTo>
                <a:cubicBezTo>
                  <a:pt x="3311426" y="5784453"/>
                  <a:pt x="3310186" y="5785693"/>
                  <a:pt x="3307706" y="5785693"/>
                </a:cubicBezTo>
                <a:cubicBezTo>
                  <a:pt x="3305224" y="5785693"/>
                  <a:pt x="3306465" y="5783212"/>
                  <a:pt x="3311426" y="5778252"/>
                </a:cubicBezTo>
                <a:close/>
                <a:moveTo>
                  <a:pt x="3281661" y="5778252"/>
                </a:moveTo>
                <a:cubicBezTo>
                  <a:pt x="3281661" y="5783212"/>
                  <a:pt x="3281661" y="5785693"/>
                  <a:pt x="3281661" y="5785693"/>
                </a:cubicBezTo>
                <a:lnTo>
                  <a:pt x="3274219" y="5785693"/>
                </a:lnTo>
                <a:cubicBezTo>
                  <a:pt x="3274219" y="5785693"/>
                  <a:pt x="3276699" y="5783212"/>
                  <a:pt x="3281661" y="5778252"/>
                </a:cubicBezTo>
                <a:close/>
                <a:moveTo>
                  <a:pt x="3400723" y="5763369"/>
                </a:moveTo>
                <a:cubicBezTo>
                  <a:pt x="3405684" y="5763369"/>
                  <a:pt x="3408165" y="5765850"/>
                  <a:pt x="3408165" y="5770810"/>
                </a:cubicBezTo>
                <a:cubicBezTo>
                  <a:pt x="3403203" y="5765850"/>
                  <a:pt x="3400723" y="5765850"/>
                  <a:pt x="3400723" y="5770810"/>
                </a:cubicBezTo>
                <a:lnTo>
                  <a:pt x="3393281" y="5778252"/>
                </a:lnTo>
                <a:cubicBezTo>
                  <a:pt x="3393281" y="5778252"/>
                  <a:pt x="3390801" y="5778252"/>
                  <a:pt x="3385840" y="5778252"/>
                </a:cubicBezTo>
                <a:cubicBezTo>
                  <a:pt x="3380879" y="5778252"/>
                  <a:pt x="3380879" y="5775771"/>
                  <a:pt x="3385840" y="5770810"/>
                </a:cubicBezTo>
                <a:cubicBezTo>
                  <a:pt x="3385840" y="5770810"/>
                  <a:pt x="3388321" y="5770810"/>
                  <a:pt x="3393281" y="5770810"/>
                </a:cubicBezTo>
                <a:cubicBezTo>
                  <a:pt x="3393281" y="5765850"/>
                  <a:pt x="3395762" y="5763369"/>
                  <a:pt x="3400723" y="5763369"/>
                </a:cubicBezTo>
                <a:close/>
                <a:moveTo>
                  <a:pt x="3400723" y="5748486"/>
                </a:moveTo>
                <a:lnTo>
                  <a:pt x="3400723" y="5755928"/>
                </a:lnTo>
                <a:lnTo>
                  <a:pt x="3385840" y="5755928"/>
                </a:lnTo>
                <a:cubicBezTo>
                  <a:pt x="3385840" y="5755928"/>
                  <a:pt x="3390801" y="5753447"/>
                  <a:pt x="3400723" y="5748486"/>
                </a:cubicBezTo>
                <a:close/>
                <a:moveTo>
                  <a:pt x="3170039" y="5733603"/>
                </a:moveTo>
                <a:lnTo>
                  <a:pt x="3155156" y="5741045"/>
                </a:lnTo>
                <a:cubicBezTo>
                  <a:pt x="3155156" y="5741045"/>
                  <a:pt x="3152675" y="5741045"/>
                  <a:pt x="3147715" y="5741045"/>
                </a:cubicBezTo>
                <a:cubicBezTo>
                  <a:pt x="3147715" y="5746006"/>
                  <a:pt x="3147715" y="5748486"/>
                  <a:pt x="3147715" y="5748486"/>
                </a:cubicBezTo>
                <a:cubicBezTo>
                  <a:pt x="3147715" y="5748486"/>
                  <a:pt x="3150195" y="5750967"/>
                  <a:pt x="3155156" y="5755928"/>
                </a:cubicBezTo>
                <a:lnTo>
                  <a:pt x="3155156" y="5763369"/>
                </a:lnTo>
                <a:lnTo>
                  <a:pt x="3155156" y="5770810"/>
                </a:lnTo>
                <a:cubicBezTo>
                  <a:pt x="3160117" y="5775771"/>
                  <a:pt x="3163838" y="5777012"/>
                  <a:pt x="3166319" y="5774531"/>
                </a:cubicBezTo>
                <a:cubicBezTo>
                  <a:pt x="3168799" y="5772051"/>
                  <a:pt x="3168799" y="5768330"/>
                  <a:pt x="3166319" y="5763369"/>
                </a:cubicBezTo>
                <a:cubicBezTo>
                  <a:pt x="3163838" y="5758408"/>
                  <a:pt x="3165078" y="5753447"/>
                  <a:pt x="3170039" y="5748486"/>
                </a:cubicBezTo>
                <a:lnTo>
                  <a:pt x="3177481" y="5741045"/>
                </a:lnTo>
                <a:cubicBezTo>
                  <a:pt x="3172520" y="5741045"/>
                  <a:pt x="3170039" y="5741045"/>
                  <a:pt x="3170039" y="5741045"/>
                </a:cubicBezTo>
                <a:cubicBezTo>
                  <a:pt x="3170039" y="5741045"/>
                  <a:pt x="3170039" y="5738565"/>
                  <a:pt x="3170039" y="5733603"/>
                </a:cubicBezTo>
                <a:close/>
                <a:moveTo>
                  <a:pt x="3478857" y="5718720"/>
                </a:moveTo>
                <a:cubicBezTo>
                  <a:pt x="3481338" y="5718720"/>
                  <a:pt x="3482578" y="5719961"/>
                  <a:pt x="3482578" y="5722441"/>
                </a:cubicBezTo>
                <a:cubicBezTo>
                  <a:pt x="3482578" y="5724922"/>
                  <a:pt x="3480098" y="5726162"/>
                  <a:pt x="3475137" y="5726162"/>
                </a:cubicBezTo>
                <a:cubicBezTo>
                  <a:pt x="3475137" y="5721201"/>
                  <a:pt x="3476377" y="5718720"/>
                  <a:pt x="3478857" y="5718720"/>
                </a:cubicBezTo>
                <a:close/>
                <a:moveTo>
                  <a:pt x="394395" y="5711279"/>
                </a:moveTo>
                <a:cubicBezTo>
                  <a:pt x="399356" y="5711279"/>
                  <a:pt x="403076" y="5711279"/>
                  <a:pt x="405557" y="5711279"/>
                </a:cubicBezTo>
                <a:cubicBezTo>
                  <a:pt x="408037" y="5711279"/>
                  <a:pt x="411758" y="5711279"/>
                  <a:pt x="416719" y="5711279"/>
                </a:cubicBezTo>
                <a:lnTo>
                  <a:pt x="416719" y="5718720"/>
                </a:lnTo>
                <a:cubicBezTo>
                  <a:pt x="411758" y="5723682"/>
                  <a:pt x="401836" y="5723682"/>
                  <a:pt x="386953" y="5718720"/>
                </a:cubicBezTo>
                <a:close/>
                <a:moveTo>
                  <a:pt x="3542109" y="5703838"/>
                </a:moveTo>
                <a:lnTo>
                  <a:pt x="3534668" y="5711279"/>
                </a:lnTo>
                <a:cubicBezTo>
                  <a:pt x="3529708" y="5721201"/>
                  <a:pt x="3529708" y="5726162"/>
                  <a:pt x="3534668" y="5726162"/>
                </a:cubicBezTo>
                <a:cubicBezTo>
                  <a:pt x="3524746" y="5736084"/>
                  <a:pt x="3517305" y="5743525"/>
                  <a:pt x="3512344" y="5748486"/>
                </a:cubicBezTo>
                <a:lnTo>
                  <a:pt x="3497461" y="5755928"/>
                </a:lnTo>
                <a:lnTo>
                  <a:pt x="3475137" y="5763369"/>
                </a:lnTo>
                <a:cubicBezTo>
                  <a:pt x="3475137" y="5763369"/>
                  <a:pt x="3472656" y="5765850"/>
                  <a:pt x="3467695" y="5770810"/>
                </a:cubicBezTo>
                <a:cubicBezTo>
                  <a:pt x="3457774" y="5780732"/>
                  <a:pt x="3450332" y="5783212"/>
                  <a:pt x="3445371" y="5778252"/>
                </a:cubicBezTo>
                <a:cubicBezTo>
                  <a:pt x="3445371" y="5773291"/>
                  <a:pt x="3446611" y="5769570"/>
                  <a:pt x="3449092" y="5767090"/>
                </a:cubicBezTo>
                <a:cubicBezTo>
                  <a:pt x="3451573" y="5764610"/>
                  <a:pt x="3457774" y="5759648"/>
                  <a:pt x="3467695" y="5752207"/>
                </a:cubicBezTo>
                <a:cubicBezTo>
                  <a:pt x="3477618" y="5744765"/>
                  <a:pt x="3487539" y="5738565"/>
                  <a:pt x="3497461" y="5733603"/>
                </a:cubicBezTo>
                <a:cubicBezTo>
                  <a:pt x="3502422" y="5728643"/>
                  <a:pt x="3507383" y="5724922"/>
                  <a:pt x="3512344" y="5722441"/>
                </a:cubicBezTo>
                <a:cubicBezTo>
                  <a:pt x="3517305" y="5719961"/>
                  <a:pt x="3519785" y="5718720"/>
                  <a:pt x="3519785" y="5718720"/>
                </a:cubicBezTo>
                <a:close/>
                <a:moveTo>
                  <a:pt x="3199805" y="5703838"/>
                </a:moveTo>
                <a:cubicBezTo>
                  <a:pt x="3194845" y="5703838"/>
                  <a:pt x="3189883" y="5706318"/>
                  <a:pt x="3184922" y="5711279"/>
                </a:cubicBezTo>
                <a:cubicBezTo>
                  <a:pt x="3179961" y="5716240"/>
                  <a:pt x="3176240" y="5718720"/>
                  <a:pt x="3173760" y="5718720"/>
                </a:cubicBezTo>
                <a:cubicBezTo>
                  <a:pt x="3171279" y="5718720"/>
                  <a:pt x="3172520" y="5721201"/>
                  <a:pt x="3177481" y="5726162"/>
                </a:cubicBezTo>
                <a:cubicBezTo>
                  <a:pt x="3187402" y="5721201"/>
                  <a:pt x="3192364" y="5718720"/>
                  <a:pt x="3192364" y="5718720"/>
                </a:cubicBezTo>
                <a:close/>
                <a:moveTo>
                  <a:pt x="3512344" y="5696396"/>
                </a:moveTo>
                <a:cubicBezTo>
                  <a:pt x="3512344" y="5696396"/>
                  <a:pt x="3514825" y="5696396"/>
                  <a:pt x="3519785" y="5696396"/>
                </a:cubicBezTo>
                <a:cubicBezTo>
                  <a:pt x="3519785" y="5701358"/>
                  <a:pt x="3517305" y="5703838"/>
                  <a:pt x="3512344" y="5703838"/>
                </a:cubicBezTo>
                <a:close/>
                <a:moveTo>
                  <a:pt x="3599780" y="5692676"/>
                </a:moveTo>
                <a:cubicBezTo>
                  <a:pt x="3601021" y="5692676"/>
                  <a:pt x="3601641" y="5693916"/>
                  <a:pt x="3601641" y="5696396"/>
                </a:cubicBezTo>
                <a:lnTo>
                  <a:pt x="3594199" y="5696396"/>
                </a:lnTo>
                <a:cubicBezTo>
                  <a:pt x="3596679" y="5693916"/>
                  <a:pt x="3598540" y="5692676"/>
                  <a:pt x="3599780" y="5692676"/>
                </a:cubicBezTo>
                <a:close/>
                <a:moveTo>
                  <a:pt x="3571875" y="5688955"/>
                </a:moveTo>
                <a:lnTo>
                  <a:pt x="3586758" y="5688955"/>
                </a:lnTo>
                <a:cubicBezTo>
                  <a:pt x="3581797" y="5703838"/>
                  <a:pt x="3576836" y="5708799"/>
                  <a:pt x="3571875" y="5703838"/>
                </a:cubicBezTo>
                <a:cubicBezTo>
                  <a:pt x="3566915" y="5703838"/>
                  <a:pt x="3565674" y="5702598"/>
                  <a:pt x="3568154" y="5700117"/>
                </a:cubicBezTo>
                <a:cubicBezTo>
                  <a:pt x="3570635" y="5697636"/>
                  <a:pt x="3571875" y="5693916"/>
                  <a:pt x="3571875" y="5688955"/>
                </a:cubicBezTo>
                <a:close/>
                <a:moveTo>
                  <a:pt x="3437930" y="5688955"/>
                </a:moveTo>
                <a:lnTo>
                  <a:pt x="3430488" y="5696396"/>
                </a:lnTo>
                <a:cubicBezTo>
                  <a:pt x="3425528" y="5696396"/>
                  <a:pt x="3424287" y="5695156"/>
                  <a:pt x="3426767" y="5692676"/>
                </a:cubicBezTo>
                <a:cubicBezTo>
                  <a:pt x="3429248" y="5690195"/>
                  <a:pt x="3432969" y="5688955"/>
                  <a:pt x="3437930" y="5688955"/>
                </a:cubicBezTo>
                <a:close/>
                <a:moveTo>
                  <a:pt x="3528157" y="5685234"/>
                </a:moveTo>
                <a:cubicBezTo>
                  <a:pt x="3528777" y="5685234"/>
                  <a:pt x="3529708" y="5686475"/>
                  <a:pt x="3530947" y="5688955"/>
                </a:cubicBezTo>
                <a:cubicBezTo>
                  <a:pt x="3533428" y="5693916"/>
                  <a:pt x="3533428" y="5697636"/>
                  <a:pt x="3530947" y="5700117"/>
                </a:cubicBezTo>
                <a:cubicBezTo>
                  <a:pt x="3528467" y="5702598"/>
                  <a:pt x="3527226" y="5701358"/>
                  <a:pt x="3527226" y="5696396"/>
                </a:cubicBezTo>
                <a:cubicBezTo>
                  <a:pt x="3527226" y="5696396"/>
                  <a:pt x="3527226" y="5693916"/>
                  <a:pt x="3527226" y="5688955"/>
                </a:cubicBezTo>
                <a:cubicBezTo>
                  <a:pt x="3527226" y="5686475"/>
                  <a:pt x="3527537" y="5685234"/>
                  <a:pt x="3528157" y="5685234"/>
                </a:cubicBezTo>
                <a:close/>
                <a:moveTo>
                  <a:pt x="3300264" y="5681513"/>
                </a:moveTo>
                <a:cubicBezTo>
                  <a:pt x="3297783" y="5681513"/>
                  <a:pt x="3295303" y="5682754"/>
                  <a:pt x="3292823" y="5685234"/>
                </a:cubicBezTo>
                <a:cubicBezTo>
                  <a:pt x="3290342" y="5687715"/>
                  <a:pt x="3289101" y="5688955"/>
                  <a:pt x="3289101" y="5688955"/>
                </a:cubicBezTo>
                <a:cubicBezTo>
                  <a:pt x="3284141" y="5688955"/>
                  <a:pt x="3281661" y="5690195"/>
                  <a:pt x="3281661" y="5692676"/>
                </a:cubicBezTo>
                <a:cubicBezTo>
                  <a:pt x="3281661" y="5695156"/>
                  <a:pt x="3280420" y="5696396"/>
                  <a:pt x="3277939" y="5696396"/>
                </a:cubicBezTo>
                <a:cubicBezTo>
                  <a:pt x="3275459" y="5696396"/>
                  <a:pt x="3274219" y="5696396"/>
                  <a:pt x="3274219" y="5696396"/>
                </a:cubicBezTo>
                <a:cubicBezTo>
                  <a:pt x="3274219" y="5711279"/>
                  <a:pt x="3266777" y="5718720"/>
                  <a:pt x="3251895" y="5718720"/>
                </a:cubicBezTo>
                <a:cubicBezTo>
                  <a:pt x="3251895" y="5718720"/>
                  <a:pt x="3250654" y="5719961"/>
                  <a:pt x="3248174" y="5722441"/>
                </a:cubicBezTo>
                <a:cubicBezTo>
                  <a:pt x="3245693" y="5724922"/>
                  <a:pt x="3241972" y="5728643"/>
                  <a:pt x="3237012" y="5733603"/>
                </a:cubicBezTo>
                <a:cubicBezTo>
                  <a:pt x="3227090" y="5743525"/>
                  <a:pt x="3219648" y="5748486"/>
                  <a:pt x="3214687" y="5748486"/>
                </a:cubicBezTo>
                <a:cubicBezTo>
                  <a:pt x="3209727" y="5748486"/>
                  <a:pt x="3206006" y="5750967"/>
                  <a:pt x="3203526" y="5755928"/>
                </a:cubicBezTo>
                <a:cubicBezTo>
                  <a:pt x="3201045" y="5760889"/>
                  <a:pt x="3198565" y="5763369"/>
                  <a:pt x="3196084" y="5763369"/>
                </a:cubicBezTo>
                <a:cubicBezTo>
                  <a:pt x="3193603" y="5763369"/>
                  <a:pt x="3187402" y="5768330"/>
                  <a:pt x="3177481" y="5778252"/>
                </a:cubicBezTo>
                <a:cubicBezTo>
                  <a:pt x="3167558" y="5788174"/>
                  <a:pt x="3162598" y="5793135"/>
                  <a:pt x="3162598" y="5793135"/>
                </a:cubicBezTo>
                <a:cubicBezTo>
                  <a:pt x="3162598" y="5798096"/>
                  <a:pt x="3170039" y="5795615"/>
                  <a:pt x="3184922" y="5785693"/>
                </a:cubicBezTo>
                <a:cubicBezTo>
                  <a:pt x="3194845" y="5780732"/>
                  <a:pt x="3201045" y="5778252"/>
                  <a:pt x="3203526" y="5778252"/>
                </a:cubicBezTo>
                <a:cubicBezTo>
                  <a:pt x="3206006" y="5778252"/>
                  <a:pt x="3208486" y="5778252"/>
                  <a:pt x="3210967" y="5778252"/>
                </a:cubicBezTo>
                <a:cubicBezTo>
                  <a:pt x="3213447" y="5778252"/>
                  <a:pt x="3214687" y="5778252"/>
                  <a:pt x="3214687" y="5778252"/>
                </a:cubicBezTo>
                <a:lnTo>
                  <a:pt x="3222129" y="5778252"/>
                </a:lnTo>
                <a:lnTo>
                  <a:pt x="3229571" y="5770810"/>
                </a:lnTo>
                <a:cubicBezTo>
                  <a:pt x="3229571" y="5760889"/>
                  <a:pt x="3232051" y="5753447"/>
                  <a:pt x="3237012" y="5748486"/>
                </a:cubicBezTo>
                <a:lnTo>
                  <a:pt x="3303984" y="5696396"/>
                </a:lnTo>
                <a:cubicBezTo>
                  <a:pt x="3313906" y="5686475"/>
                  <a:pt x="3316387" y="5681513"/>
                  <a:pt x="3311426" y="5681513"/>
                </a:cubicBezTo>
                <a:cubicBezTo>
                  <a:pt x="3311426" y="5681513"/>
                  <a:pt x="3310186" y="5681513"/>
                  <a:pt x="3307706" y="5681513"/>
                </a:cubicBezTo>
                <a:cubicBezTo>
                  <a:pt x="3305224" y="5681513"/>
                  <a:pt x="3302745" y="5681513"/>
                  <a:pt x="3300264" y="5681513"/>
                </a:cubicBezTo>
                <a:close/>
                <a:moveTo>
                  <a:pt x="3420256" y="5680118"/>
                </a:moveTo>
                <a:cubicBezTo>
                  <a:pt x="3422117" y="5679808"/>
                  <a:pt x="3423048" y="5680273"/>
                  <a:pt x="3423048" y="5681513"/>
                </a:cubicBezTo>
                <a:cubicBezTo>
                  <a:pt x="3423048" y="5686475"/>
                  <a:pt x="3423048" y="5688955"/>
                  <a:pt x="3423048" y="5688955"/>
                </a:cubicBezTo>
                <a:cubicBezTo>
                  <a:pt x="3418086" y="5688955"/>
                  <a:pt x="3415605" y="5692676"/>
                  <a:pt x="3415605" y="5700117"/>
                </a:cubicBezTo>
                <a:cubicBezTo>
                  <a:pt x="3415605" y="5707558"/>
                  <a:pt x="3415605" y="5711279"/>
                  <a:pt x="3415605" y="5711279"/>
                </a:cubicBezTo>
                <a:cubicBezTo>
                  <a:pt x="3410645" y="5711279"/>
                  <a:pt x="3393281" y="5723682"/>
                  <a:pt x="3363516" y="5748486"/>
                </a:cubicBezTo>
                <a:cubicBezTo>
                  <a:pt x="3363516" y="5753447"/>
                  <a:pt x="3359796" y="5757168"/>
                  <a:pt x="3352353" y="5759648"/>
                </a:cubicBezTo>
                <a:cubicBezTo>
                  <a:pt x="3344913" y="5762129"/>
                  <a:pt x="3338711" y="5763369"/>
                  <a:pt x="3333751" y="5763369"/>
                </a:cubicBezTo>
                <a:cubicBezTo>
                  <a:pt x="3333751" y="5748486"/>
                  <a:pt x="3353594" y="5731123"/>
                  <a:pt x="3393281" y="5711279"/>
                </a:cubicBezTo>
                <a:lnTo>
                  <a:pt x="3408165" y="5696396"/>
                </a:lnTo>
                <a:lnTo>
                  <a:pt x="3370958" y="5718720"/>
                </a:lnTo>
                <a:cubicBezTo>
                  <a:pt x="3370958" y="5723682"/>
                  <a:pt x="3368476" y="5726162"/>
                  <a:pt x="3363516" y="5726162"/>
                </a:cubicBezTo>
                <a:cubicBezTo>
                  <a:pt x="3358555" y="5726162"/>
                  <a:pt x="3363516" y="5718720"/>
                  <a:pt x="3378398" y="5703838"/>
                </a:cubicBezTo>
                <a:cubicBezTo>
                  <a:pt x="3400723" y="5688955"/>
                  <a:pt x="3414675" y="5681048"/>
                  <a:pt x="3420256" y="5680118"/>
                </a:cubicBezTo>
                <a:close/>
                <a:moveTo>
                  <a:pt x="3649018" y="5649019"/>
                </a:moveTo>
                <a:lnTo>
                  <a:pt x="3646289" y="5651748"/>
                </a:lnTo>
                <a:cubicBezTo>
                  <a:pt x="3646289" y="5651748"/>
                  <a:pt x="3646599" y="5651438"/>
                  <a:pt x="3647219" y="5650818"/>
                </a:cubicBezTo>
                <a:close/>
                <a:moveTo>
                  <a:pt x="3636987" y="5647097"/>
                </a:moveTo>
                <a:cubicBezTo>
                  <a:pt x="3638228" y="5647717"/>
                  <a:pt x="3638848" y="5649268"/>
                  <a:pt x="3638848" y="5651748"/>
                </a:cubicBezTo>
                <a:cubicBezTo>
                  <a:pt x="3643809" y="5661670"/>
                  <a:pt x="3643809" y="5666631"/>
                  <a:pt x="3638848" y="5666631"/>
                </a:cubicBezTo>
                <a:lnTo>
                  <a:pt x="3623965" y="5681513"/>
                </a:lnTo>
                <a:cubicBezTo>
                  <a:pt x="3614043" y="5681513"/>
                  <a:pt x="3606602" y="5681513"/>
                  <a:pt x="3601641" y="5681513"/>
                </a:cubicBezTo>
                <a:lnTo>
                  <a:pt x="3601641" y="5666631"/>
                </a:lnTo>
                <a:lnTo>
                  <a:pt x="3609082" y="5666631"/>
                </a:lnTo>
                <a:lnTo>
                  <a:pt x="3616523" y="5666631"/>
                </a:lnTo>
                <a:cubicBezTo>
                  <a:pt x="3621485" y="5656709"/>
                  <a:pt x="3626445" y="5650508"/>
                  <a:pt x="3631406" y="5648027"/>
                </a:cubicBezTo>
                <a:cubicBezTo>
                  <a:pt x="3633887" y="5646787"/>
                  <a:pt x="3635747" y="5646477"/>
                  <a:pt x="3636987" y="5647097"/>
                </a:cubicBezTo>
                <a:close/>
                <a:moveTo>
                  <a:pt x="3605361" y="5636865"/>
                </a:moveTo>
                <a:cubicBezTo>
                  <a:pt x="3607842" y="5636865"/>
                  <a:pt x="3609082" y="5639346"/>
                  <a:pt x="3609082" y="5644306"/>
                </a:cubicBezTo>
                <a:lnTo>
                  <a:pt x="3594199" y="5659189"/>
                </a:lnTo>
                <a:cubicBezTo>
                  <a:pt x="3589238" y="5659189"/>
                  <a:pt x="3587998" y="5656709"/>
                  <a:pt x="3590478" y="5651748"/>
                </a:cubicBezTo>
                <a:cubicBezTo>
                  <a:pt x="3592960" y="5646787"/>
                  <a:pt x="3594199" y="5644306"/>
                  <a:pt x="3594199" y="5644306"/>
                </a:cubicBezTo>
                <a:cubicBezTo>
                  <a:pt x="3599160" y="5639346"/>
                  <a:pt x="3602881" y="5636865"/>
                  <a:pt x="3605361" y="5636865"/>
                </a:cubicBezTo>
                <a:close/>
                <a:moveTo>
                  <a:pt x="3285381" y="5636865"/>
                </a:moveTo>
                <a:cubicBezTo>
                  <a:pt x="3282900" y="5636865"/>
                  <a:pt x="3279179" y="5638106"/>
                  <a:pt x="3274219" y="5640586"/>
                </a:cubicBezTo>
                <a:cubicBezTo>
                  <a:pt x="3269258" y="5643066"/>
                  <a:pt x="3268017" y="5645547"/>
                  <a:pt x="3270498" y="5648027"/>
                </a:cubicBezTo>
                <a:cubicBezTo>
                  <a:pt x="3272979" y="5650508"/>
                  <a:pt x="3276699" y="5650508"/>
                  <a:pt x="3281661" y="5648027"/>
                </a:cubicBezTo>
                <a:cubicBezTo>
                  <a:pt x="3286621" y="5645547"/>
                  <a:pt x="3289101" y="5643066"/>
                  <a:pt x="3289101" y="5640586"/>
                </a:cubicBezTo>
                <a:cubicBezTo>
                  <a:pt x="3289101" y="5638106"/>
                  <a:pt x="3287861" y="5636865"/>
                  <a:pt x="3285381" y="5636865"/>
                </a:cubicBezTo>
                <a:close/>
                <a:moveTo>
                  <a:pt x="3696518" y="5633144"/>
                </a:moveTo>
                <a:cubicBezTo>
                  <a:pt x="3697759" y="5633144"/>
                  <a:pt x="3698379" y="5634384"/>
                  <a:pt x="3698379" y="5636865"/>
                </a:cubicBezTo>
                <a:lnTo>
                  <a:pt x="3690938" y="5636865"/>
                </a:lnTo>
                <a:cubicBezTo>
                  <a:pt x="3693418" y="5634384"/>
                  <a:pt x="3695279" y="5633144"/>
                  <a:pt x="3696518" y="5633144"/>
                </a:cubicBezTo>
                <a:close/>
                <a:moveTo>
                  <a:pt x="3676055" y="5629424"/>
                </a:moveTo>
                <a:cubicBezTo>
                  <a:pt x="3671094" y="5634384"/>
                  <a:pt x="3671094" y="5638106"/>
                  <a:pt x="3676055" y="5640586"/>
                </a:cubicBezTo>
                <a:cubicBezTo>
                  <a:pt x="3681016" y="5643066"/>
                  <a:pt x="3681016" y="5645547"/>
                  <a:pt x="3676055" y="5648027"/>
                </a:cubicBezTo>
                <a:cubicBezTo>
                  <a:pt x="3671094" y="5650508"/>
                  <a:pt x="3668613" y="5650508"/>
                  <a:pt x="3668613" y="5648027"/>
                </a:cubicBezTo>
                <a:cubicBezTo>
                  <a:pt x="3668613" y="5645547"/>
                  <a:pt x="3666133" y="5644306"/>
                  <a:pt x="3661172" y="5644306"/>
                </a:cubicBezTo>
                <a:cubicBezTo>
                  <a:pt x="3658691" y="5644306"/>
                  <a:pt x="3656521" y="5644617"/>
                  <a:pt x="3654661" y="5645237"/>
                </a:cubicBezTo>
                <a:lnTo>
                  <a:pt x="3650010" y="5648027"/>
                </a:lnTo>
                <a:lnTo>
                  <a:pt x="3661172" y="5636865"/>
                </a:lnTo>
                <a:cubicBezTo>
                  <a:pt x="3661172" y="5636865"/>
                  <a:pt x="3662413" y="5635625"/>
                  <a:pt x="3664893" y="5633144"/>
                </a:cubicBezTo>
                <a:cubicBezTo>
                  <a:pt x="3667373" y="5630664"/>
                  <a:pt x="3671094" y="5629424"/>
                  <a:pt x="3676055" y="5629424"/>
                </a:cubicBezTo>
                <a:close/>
                <a:moveTo>
                  <a:pt x="3490019" y="5629424"/>
                </a:moveTo>
                <a:cubicBezTo>
                  <a:pt x="3490019" y="5634384"/>
                  <a:pt x="3490019" y="5636865"/>
                  <a:pt x="3490019" y="5636865"/>
                </a:cubicBezTo>
                <a:cubicBezTo>
                  <a:pt x="3490019" y="5636865"/>
                  <a:pt x="3487539" y="5636865"/>
                  <a:pt x="3482578" y="5636865"/>
                </a:cubicBezTo>
                <a:cubicBezTo>
                  <a:pt x="3487539" y="5631904"/>
                  <a:pt x="3490019" y="5629424"/>
                  <a:pt x="3490019" y="5629424"/>
                </a:cubicBezTo>
                <a:close/>
                <a:moveTo>
                  <a:pt x="3356074" y="5629424"/>
                </a:moveTo>
                <a:lnTo>
                  <a:pt x="3356074" y="5636865"/>
                </a:lnTo>
                <a:cubicBezTo>
                  <a:pt x="3361035" y="5636865"/>
                  <a:pt x="3363516" y="5636865"/>
                  <a:pt x="3363516" y="5636865"/>
                </a:cubicBezTo>
                <a:cubicBezTo>
                  <a:pt x="3363516" y="5631904"/>
                  <a:pt x="3361035" y="5629424"/>
                  <a:pt x="3356074" y="5629424"/>
                </a:cubicBezTo>
                <a:close/>
                <a:moveTo>
                  <a:pt x="3399792" y="5624773"/>
                </a:moveTo>
                <a:cubicBezTo>
                  <a:pt x="3399172" y="5624153"/>
                  <a:pt x="3398242" y="5624463"/>
                  <a:pt x="3397003" y="5625703"/>
                </a:cubicBezTo>
                <a:cubicBezTo>
                  <a:pt x="3394521" y="5628184"/>
                  <a:pt x="3390801" y="5629424"/>
                  <a:pt x="3385840" y="5629424"/>
                </a:cubicBezTo>
                <a:lnTo>
                  <a:pt x="3378398" y="5636865"/>
                </a:lnTo>
                <a:lnTo>
                  <a:pt x="3385840" y="5636865"/>
                </a:lnTo>
                <a:lnTo>
                  <a:pt x="3400723" y="5629424"/>
                </a:lnTo>
                <a:cubicBezTo>
                  <a:pt x="3400723" y="5626943"/>
                  <a:pt x="3400413" y="5625393"/>
                  <a:pt x="3399792" y="5624773"/>
                </a:cubicBezTo>
                <a:close/>
                <a:moveTo>
                  <a:pt x="3654007" y="5620329"/>
                </a:moveTo>
                <a:lnTo>
                  <a:pt x="3653731" y="5621982"/>
                </a:lnTo>
                <a:lnTo>
                  <a:pt x="3646289" y="5621982"/>
                </a:lnTo>
                <a:cubicBezTo>
                  <a:pt x="3648770" y="5621982"/>
                  <a:pt x="3650940" y="5621672"/>
                  <a:pt x="3652801" y="5621052"/>
                </a:cubicBezTo>
                <a:close/>
                <a:moveTo>
                  <a:pt x="3657451" y="5614541"/>
                </a:moveTo>
                <a:cubicBezTo>
                  <a:pt x="3659931" y="5614541"/>
                  <a:pt x="3659931" y="5615781"/>
                  <a:pt x="3657451" y="5618261"/>
                </a:cubicBezTo>
                <a:lnTo>
                  <a:pt x="3654007" y="5620329"/>
                </a:lnTo>
                <a:lnTo>
                  <a:pt x="3654661" y="5616401"/>
                </a:lnTo>
                <a:cubicBezTo>
                  <a:pt x="3655281" y="5615161"/>
                  <a:pt x="3656211" y="5614541"/>
                  <a:pt x="3657451" y="5614541"/>
                </a:cubicBezTo>
                <a:close/>
                <a:moveTo>
                  <a:pt x="3370958" y="5614541"/>
                </a:moveTo>
                <a:cubicBezTo>
                  <a:pt x="3365996" y="5614541"/>
                  <a:pt x="3363516" y="5617021"/>
                  <a:pt x="3363516" y="5621982"/>
                </a:cubicBezTo>
                <a:cubicBezTo>
                  <a:pt x="3368476" y="5621982"/>
                  <a:pt x="3370958" y="5621982"/>
                  <a:pt x="3370958" y="5621982"/>
                </a:cubicBezTo>
                <a:cubicBezTo>
                  <a:pt x="3370958" y="5621982"/>
                  <a:pt x="3370958" y="5619502"/>
                  <a:pt x="3370958" y="5614541"/>
                </a:cubicBezTo>
                <a:close/>
                <a:moveTo>
                  <a:pt x="3503972" y="5609890"/>
                </a:moveTo>
                <a:cubicBezTo>
                  <a:pt x="3503352" y="5609270"/>
                  <a:pt x="3502422" y="5609580"/>
                  <a:pt x="3501182" y="5610820"/>
                </a:cubicBezTo>
                <a:cubicBezTo>
                  <a:pt x="3498701" y="5613301"/>
                  <a:pt x="3497461" y="5615781"/>
                  <a:pt x="3497461" y="5618261"/>
                </a:cubicBezTo>
                <a:cubicBezTo>
                  <a:pt x="3497461" y="5620742"/>
                  <a:pt x="3498701" y="5621982"/>
                  <a:pt x="3501182" y="5621982"/>
                </a:cubicBezTo>
                <a:cubicBezTo>
                  <a:pt x="3503663" y="5621982"/>
                  <a:pt x="3504902" y="5619502"/>
                  <a:pt x="3504902" y="5614541"/>
                </a:cubicBezTo>
                <a:cubicBezTo>
                  <a:pt x="3504902" y="5612060"/>
                  <a:pt x="3504593" y="5610510"/>
                  <a:pt x="3503972" y="5609890"/>
                </a:cubicBezTo>
                <a:close/>
                <a:moveTo>
                  <a:pt x="3451882" y="5608960"/>
                </a:moveTo>
                <a:cubicBezTo>
                  <a:pt x="3451262" y="5608960"/>
                  <a:pt x="3450332" y="5609580"/>
                  <a:pt x="3449092" y="5610820"/>
                </a:cubicBezTo>
                <a:cubicBezTo>
                  <a:pt x="3446611" y="5613301"/>
                  <a:pt x="3445371" y="5614541"/>
                  <a:pt x="3445371" y="5614541"/>
                </a:cubicBezTo>
                <a:lnTo>
                  <a:pt x="3452812" y="5621982"/>
                </a:lnTo>
                <a:lnTo>
                  <a:pt x="3467695" y="5621982"/>
                </a:lnTo>
                <a:lnTo>
                  <a:pt x="3460255" y="5614541"/>
                </a:lnTo>
                <a:cubicBezTo>
                  <a:pt x="3455293" y="5614541"/>
                  <a:pt x="3452812" y="5613301"/>
                  <a:pt x="3452812" y="5610820"/>
                </a:cubicBezTo>
                <a:cubicBezTo>
                  <a:pt x="3452812" y="5609580"/>
                  <a:pt x="3452503" y="5608960"/>
                  <a:pt x="3451882" y="5608960"/>
                </a:cubicBezTo>
                <a:close/>
                <a:moveTo>
                  <a:pt x="3735586" y="5607099"/>
                </a:moveTo>
                <a:cubicBezTo>
                  <a:pt x="3740547" y="5607099"/>
                  <a:pt x="3743028" y="5607099"/>
                  <a:pt x="3743028" y="5607099"/>
                </a:cubicBezTo>
                <a:cubicBezTo>
                  <a:pt x="3743028" y="5617021"/>
                  <a:pt x="3740547" y="5617021"/>
                  <a:pt x="3735586" y="5607099"/>
                </a:cubicBezTo>
                <a:close/>
                <a:moveTo>
                  <a:pt x="3542109" y="5607099"/>
                </a:moveTo>
                <a:lnTo>
                  <a:pt x="3527226" y="5614541"/>
                </a:lnTo>
                <a:cubicBezTo>
                  <a:pt x="3527226" y="5614541"/>
                  <a:pt x="3525986" y="5615781"/>
                  <a:pt x="3523507" y="5618261"/>
                </a:cubicBezTo>
                <a:cubicBezTo>
                  <a:pt x="3521026" y="5620742"/>
                  <a:pt x="3519785" y="5621982"/>
                  <a:pt x="3519785" y="5621982"/>
                </a:cubicBezTo>
                <a:lnTo>
                  <a:pt x="3534668" y="5614541"/>
                </a:lnTo>
                <a:close/>
                <a:moveTo>
                  <a:pt x="3720703" y="5599658"/>
                </a:moveTo>
                <a:lnTo>
                  <a:pt x="3720703" y="5607099"/>
                </a:lnTo>
                <a:cubicBezTo>
                  <a:pt x="3715742" y="5612061"/>
                  <a:pt x="3713262" y="5617021"/>
                  <a:pt x="3713262" y="5621982"/>
                </a:cubicBezTo>
                <a:cubicBezTo>
                  <a:pt x="3713262" y="5631904"/>
                  <a:pt x="3708301" y="5631904"/>
                  <a:pt x="3698379" y="5621982"/>
                </a:cubicBezTo>
                <a:lnTo>
                  <a:pt x="3698379" y="5614541"/>
                </a:lnTo>
                <a:cubicBezTo>
                  <a:pt x="3703340" y="5614541"/>
                  <a:pt x="3705820" y="5614541"/>
                  <a:pt x="3705820" y="5614541"/>
                </a:cubicBezTo>
                <a:close/>
                <a:moveTo>
                  <a:pt x="3683496" y="5599658"/>
                </a:moveTo>
                <a:lnTo>
                  <a:pt x="3690938" y="5599658"/>
                </a:lnTo>
                <a:lnTo>
                  <a:pt x="3683496" y="5607099"/>
                </a:lnTo>
                <a:close/>
                <a:moveTo>
                  <a:pt x="3393281" y="5599658"/>
                </a:moveTo>
                <a:lnTo>
                  <a:pt x="3400723" y="5614541"/>
                </a:lnTo>
                <a:cubicBezTo>
                  <a:pt x="3400723" y="5609580"/>
                  <a:pt x="3400723" y="5607099"/>
                  <a:pt x="3400723" y="5607099"/>
                </a:cubicBezTo>
                <a:lnTo>
                  <a:pt x="3408165" y="5599658"/>
                </a:lnTo>
                <a:cubicBezTo>
                  <a:pt x="3403203" y="5604619"/>
                  <a:pt x="3399483" y="5605859"/>
                  <a:pt x="3397003" y="5603379"/>
                </a:cubicBezTo>
                <a:cubicBezTo>
                  <a:pt x="3394521" y="5600899"/>
                  <a:pt x="3393281" y="5599658"/>
                  <a:pt x="3393281" y="5599658"/>
                </a:cubicBezTo>
                <a:close/>
                <a:moveTo>
                  <a:pt x="3757910" y="5592217"/>
                </a:moveTo>
                <a:lnTo>
                  <a:pt x="3765352" y="5599658"/>
                </a:lnTo>
                <a:cubicBezTo>
                  <a:pt x="3760391" y="5604619"/>
                  <a:pt x="3755430" y="5604619"/>
                  <a:pt x="3750469" y="5599658"/>
                </a:cubicBezTo>
                <a:cubicBezTo>
                  <a:pt x="3750469" y="5594697"/>
                  <a:pt x="3752949" y="5592217"/>
                  <a:pt x="3757910" y="5592217"/>
                </a:cubicBezTo>
                <a:close/>
                <a:moveTo>
                  <a:pt x="3698379" y="5584775"/>
                </a:moveTo>
                <a:lnTo>
                  <a:pt x="3705820" y="5584775"/>
                </a:lnTo>
                <a:cubicBezTo>
                  <a:pt x="3710781" y="5589736"/>
                  <a:pt x="3710781" y="5593457"/>
                  <a:pt x="3705820" y="5595937"/>
                </a:cubicBezTo>
                <a:cubicBezTo>
                  <a:pt x="3700859" y="5598418"/>
                  <a:pt x="3698379" y="5597178"/>
                  <a:pt x="3698379" y="5592217"/>
                </a:cubicBezTo>
                <a:cubicBezTo>
                  <a:pt x="3693418" y="5587256"/>
                  <a:pt x="3693418" y="5584775"/>
                  <a:pt x="3698379" y="5584775"/>
                </a:cubicBezTo>
                <a:close/>
                <a:moveTo>
                  <a:pt x="3467695" y="5584775"/>
                </a:moveTo>
                <a:cubicBezTo>
                  <a:pt x="3470176" y="5584775"/>
                  <a:pt x="3472347" y="5584775"/>
                  <a:pt x="3474207" y="5584775"/>
                </a:cubicBezTo>
                <a:lnTo>
                  <a:pt x="3475137" y="5584775"/>
                </a:lnTo>
                <a:cubicBezTo>
                  <a:pt x="3470176" y="5584775"/>
                  <a:pt x="3467695" y="5586016"/>
                  <a:pt x="3467695" y="5588496"/>
                </a:cubicBezTo>
                <a:close/>
                <a:moveTo>
                  <a:pt x="3363516" y="5584775"/>
                </a:moveTo>
                <a:cubicBezTo>
                  <a:pt x="3363516" y="5584775"/>
                  <a:pt x="3358555" y="5589736"/>
                  <a:pt x="3348633" y="5599658"/>
                </a:cubicBezTo>
                <a:cubicBezTo>
                  <a:pt x="3338711" y="5609580"/>
                  <a:pt x="3333751" y="5617021"/>
                  <a:pt x="3333751" y="5621982"/>
                </a:cubicBezTo>
                <a:cubicBezTo>
                  <a:pt x="3338711" y="5617021"/>
                  <a:pt x="3346152" y="5609580"/>
                  <a:pt x="3356074" y="5599658"/>
                </a:cubicBezTo>
                <a:close/>
                <a:moveTo>
                  <a:pt x="3765352" y="5577334"/>
                </a:moveTo>
                <a:lnTo>
                  <a:pt x="3772793" y="5584775"/>
                </a:lnTo>
                <a:lnTo>
                  <a:pt x="3765352" y="5584775"/>
                </a:lnTo>
                <a:cubicBezTo>
                  <a:pt x="3765352" y="5584775"/>
                  <a:pt x="3765352" y="5582295"/>
                  <a:pt x="3765352" y="5577334"/>
                </a:cubicBezTo>
                <a:close/>
                <a:moveTo>
                  <a:pt x="3652947" y="5570284"/>
                </a:moveTo>
                <a:lnTo>
                  <a:pt x="3638848" y="5577334"/>
                </a:lnTo>
                <a:lnTo>
                  <a:pt x="3631406" y="5577334"/>
                </a:lnTo>
                <a:cubicBezTo>
                  <a:pt x="3626445" y="5577334"/>
                  <a:pt x="3623965" y="5579814"/>
                  <a:pt x="3623965" y="5584775"/>
                </a:cubicBezTo>
                <a:lnTo>
                  <a:pt x="3631406" y="5584775"/>
                </a:lnTo>
                <a:cubicBezTo>
                  <a:pt x="3636368" y="5584775"/>
                  <a:pt x="3638848" y="5582295"/>
                  <a:pt x="3638848" y="5577334"/>
                </a:cubicBezTo>
                <a:cubicBezTo>
                  <a:pt x="3638848" y="5581054"/>
                  <a:pt x="3643033" y="5579194"/>
                  <a:pt x="3651405" y="5571753"/>
                </a:cubicBezTo>
                <a:close/>
                <a:moveTo>
                  <a:pt x="3497461" y="5569892"/>
                </a:moveTo>
                <a:lnTo>
                  <a:pt x="3497461" y="5577334"/>
                </a:lnTo>
                <a:cubicBezTo>
                  <a:pt x="3492500" y="5577334"/>
                  <a:pt x="3490019" y="5577334"/>
                  <a:pt x="3490019" y="5577334"/>
                </a:cubicBezTo>
                <a:cubicBezTo>
                  <a:pt x="3490019" y="5572373"/>
                  <a:pt x="3492500" y="5569892"/>
                  <a:pt x="3497461" y="5569892"/>
                </a:cubicBezTo>
                <a:close/>
                <a:moveTo>
                  <a:pt x="3839766" y="5547568"/>
                </a:moveTo>
                <a:cubicBezTo>
                  <a:pt x="3839766" y="5547568"/>
                  <a:pt x="3841006" y="5547568"/>
                  <a:pt x="3843487" y="5547568"/>
                </a:cubicBezTo>
                <a:cubicBezTo>
                  <a:pt x="3845967" y="5547568"/>
                  <a:pt x="3847207" y="5548808"/>
                  <a:pt x="3847207" y="5551289"/>
                </a:cubicBezTo>
                <a:cubicBezTo>
                  <a:pt x="3847207" y="5553769"/>
                  <a:pt x="3844727" y="5555010"/>
                  <a:pt x="3839766" y="5555010"/>
                </a:cubicBezTo>
                <a:cubicBezTo>
                  <a:pt x="3839766" y="5550049"/>
                  <a:pt x="3839766" y="5547568"/>
                  <a:pt x="3839766" y="5547568"/>
                </a:cubicBezTo>
                <a:close/>
                <a:moveTo>
                  <a:pt x="3787676" y="5547568"/>
                </a:moveTo>
                <a:lnTo>
                  <a:pt x="3795118" y="5547568"/>
                </a:lnTo>
                <a:cubicBezTo>
                  <a:pt x="3800078" y="5552529"/>
                  <a:pt x="3801318" y="5556250"/>
                  <a:pt x="3798838" y="5558730"/>
                </a:cubicBezTo>
                <a:cubicBezTo>
                  <a:pt x="3796358" y="5561211"/>
                  <a:pt x="3797598" y="5564932"/>
                  <a:pt x="3802559" y="5569892"/>
                </a:cubicBezTo>
                <a:cubicBezTo>
                  <a:pt x="3802559" y="5579814"/>
                  <a:pt x="3800078" y="5582295"/>
                  <a:pt x="3795118" y="5577334"/>
                </a:cubicBezTo>
                <a:lnTo>
                  <a:pt x="3787676" y="5569892"/>
                </a:lnTo>
                <a:lnTo>
                  <a:pt x="3787676" y="5555010"/>
                </a:lnTo>
                <a:cubicBezTo>
                  <a:pt x="3792637" y="5555010"/>
                  <a:pt x="3792637" y="5552529"/>
                  <a:pt x="3787676" y="5547568"/>
                </a:cubicBezTo>
                <a:close/>
                <a:moveTo>
                  <a:pt x="3765352" y="5547568"/>
                </a:moveTo>
                <a:lnTo>
                  <a:pt x="3765352" y="5555010"/>
                </a:lnTo>
                <a:cubicBezTo>
                  <a:pt x="3760391" y="5564932"/>
                  <a:pt x="3755430" y="5567412"/>
                  <a:pt x="3750469" y="5562451"/>
                </a:cubicBezTo>
                <a:cubicBezTo>
                  <a:pt x="3750469" y="5557490"/>
                  <a:pt x="3752949" y="5553769"/>
                  <a:pt x="3757910" y="5551289"/>
                </a:cubicBezTo>
                <a:cubicBezTo>
                  <a:pt x="3762872" y="5548808"/>
                  <a:pt x="3765352" y="5547568"/>
                  <a:pt x="3765352" y="5547568"/>
                </a:cubicBezTo>
                <a:close/>
                <a:moveTo>
                  <a:pt x="3601641" y="5547568"/>
                </a:moveTo>
                <a:lnTo>
                  <a:pt x="3594199" y="5555010"/>
                </a:lnTo>
                <a:cubicBezTo>
                  <a:pt x="3589238" y="5555010"/>
                  <a:pt x="3584278" y="5558730"/>
                  <a:pt x="3579316" y="5566172"/>
                </a:cubicBezTo>
                <a:cubicBezTo>
                  <a:pt x="3574355" y="5573613"/>
                  <a:pt x="3566915" y="5579814"/>
                  <a:pt x="3556992" y="5584775"/>
                </a:cubicBezTo>
                <a:cubicBezTo>
                  <a:pt x="3552031" y="5584775"/>
                  <a:pt x="3547071" y="5586016"/>
                  <a:pt x="3542109" y="5588496"/>
                </a:cubicBezTo>
                <a:cubicBezTo>
                  <a:pt x="3537148" y="5590977"/>
                  <a:pt x="3534668" y="5592217"/>
                  <a:pt x="3534668" y="5592217"/>
                </a:cubicBezTo>
                <a:lnTo>
                  <a:pt x="3549551" y="5592217"/>
                </a:lnTo>
                <a:cubicBezTo>
                  <a:pt x="3554512" y="5592217"/>
                  <a:pt x="3555753" y="5594697"/>
                  <a:pt x="3553271" y="5599658"/>
                </a:cubicBezTo>
                <a:cubicBezTo>
                  <a:pt x="3550791" y="5604619"/>
                  <a:pt x="3554512" y="5607099"/>
                  <a:pt x="3564434" y="5607099"/>
                </a:cubicBezTo>
                <a:lnTo>
                  <a:pt x="3571875" y="5599658"/>
                </a:lnTo>
                <a:lnTo>
                  <a:pt x="3586758" y="5592217"/>
                </a:lnTo>
                <a:cubicBezTo>
                  <a:pt x="3591719" y="5592217"/>
                  <a:pt x="3594199" y="5589736"/>
                  <a:pt x="3594199" y="5584775"/>
                </a:cubicBezTo>
                <a:lnTo>
                  <a:pt x="3601641" y="5577334"/>
                </a:lnTo>
                <a:cubicBezTo>
                  <a:pt x="3611562" y="5572373"/>
                  <a:pt x="3614043" y="5568652"/>
                  <a:pt x="3609082" y="5566172"/>
                </a:cubicBezTo>
                <a:cubicBezTo>
                  <a:pt x="3604121" y="5563692"/>
                  <a:pt x="3604121" y="5559971"/>
                  <a:pt x="3609082" y="5555010"/>
                </a:cubicBezTo>
                <a:cubicBezTo>
                  <a:pt x="3614043" y="5550049"/>
                  <a:pt x="3614043" y="5547568"/>
                  <a:pt x="3609082" y="5547568"/>
                </a:cubicBezTo>
                <a:cubicBezTo>
                  <a:pt x="3604121" y="5547568"/>
                  <a:pt x="3601641" y="5547568"/>
                  <a:pt x="3601641" y="5547568"/>
                </a:cubicBezTo>
                <a:close/>
                <a:moveTo>
                  <a:pt x="3646289" y="5540127"/>
                </a:moveTo>
                <a:lnTo>
                  <a:pt x="3623965" y="5562451"/>
                </a:lnTo>
                <a:cubicBezTo>
                  <a:pt x="3623965" y="5567412"/>
                  <a:pt x="3626445" y="5567412"/>
                  <a:pt x="3631406" y="5562451"/>
                </a:cubicBezTo>
                <a:cubicBezTo>
                  <a:pt x="3631406" y="5562451"/>
                  <a:pt x="3632646" y="5561211"/>
                  <a:pt x="3635127" y="5558730"/>
                </a:cubicBezTo>
                <a:cubicBezTo>
                  <a:pt x="3637607" y="5556250"/>
                  <a:pt x="3641328" y="5552529"/>
                  <a:pt x="3646289" y="5547568"/>
                </a:cubicBezTo>
                <a:close/>
                <a:moveTo>
                  <a:pt x="3542109" y="5540127"/>
                </a:moveTo>
                <a:cubicBezTo>
                  <a:pt x="3542109" y="5540127"/>
                  <a:pt x="3542109" y="5541367"/>
                  <a:pt x="3542109" y="5543847"/>
                </a:cubicBezTo>
                <a:cubicBezTo>
                  <a:pt x="3542109" y="5546328"/>
                  <a:pt x="3539629" y="5547568"/>
                  <a:pt x="3534668" y="5547568"/>
                </a:cubicBezTo>
                <a:cubicBezTo>
                  <a:pt x="3539629" y="5542607"/>
                  <a:pt x="3542109" y="5540127"/>
                  <a:pt x="3542109" y="5540127"/>
                </a:cubicBezTo>
                <a:close/>
                <a:moveTo>
                  <a:pt x="3757910" y="5532685"/>
                </a:moveTo>
                <a:cubicBezTo>
                  <a:pt x="3762872" y="5532685"/>
                  <a:pt x="3765352" y="5532685"/>
                  <a:pt x="3765352" y="5532685"/>
                </a:cubicBezTo>
                <a:cubicBezTo>
                  <a:pt x="3765352" y="5537647"/>
                  <a:pt x="3764111" y="5540127"/>
                  <a:pt x="3761631" y="5540127"/>
                </a:cubicBezTo>
                <a:cubicBezTo>
                  <a:pt x="3759151" y="5540127"/>
                  <a:pt x="3757910" y="5540127"/>
                  <a:pt x="3757910" y="5540127"/>
                </a:cubicBezTo>
                <a:cubicBezTo>
                  <a:pt x="3757910" y="5540127"/>
                  <a:pt x="3757910" y="5537647"/>
                  <a:pt x="3757910" y="5532685"/>
                </a:cubicBezTo>
                <a:close/>
                <a:moveTo>
                  <a:pt x="3437930" y="5517803"/>
                </a:moveTo>
                <a:cubicBezTo>
                  <a:pt x="3437930" y="5522764"/>
                  <a:pt x="3435449" y="5527725"/>
                  <a:pt x="3430488" y="5532685"/>
                </a:cubicBezTo>
                <a:cubicBezTo>
                  <a:pt x="3405684" y="5547568"/>
                  <a:pt x="3393281" y="5559971"/>
                  <a:pt x="3393281" y="5569892"/>
                </a:cubicBezTo>
                <a:cubicBezTo>
                  <a:pt x="3393281" y="5569892"/>
                  <a:pt x="3389560" y="5572373"/>
                  <a:pt x="3382119" y="5577334"/>
                </a:cubicBezTo>
                <a:cubicBezTo>
                  <a:pt x="3374678" y="5582295"/>
                  <a:pt x="3373438" y="5587256"/>
                  <a:pt x="3378398" y="5592217"/>
                </a:cubicBezTo>
                <a:lnTo>
                  <a:pt x="3378398" y="5599658"/>
                </a:lnTo>
                <a:lnTo>
                  <a:pt x="3385840" y="5592217"/>
                </a:lnTo>
                <a:cubicBezTo>
                  <a:pt x="3390801" y="5587256"/>
                  <a:pt x="3394521" y="5586016"/>
                  <a:pt x="3397003" y="5588496"/>
                </a:cubicBezTo>
                <a:cubicBezTo>
                  <a:pt x="3399483" y="5590977"/>
                  <a:pt x="3403203" y="5590977"/>
                  <a:pt x="3408165" y="5588496"/>
                </a:cubicBezTo>
                <a:cubicBezTo>
                  <a:pt x="3413125" y="5586016"/>
                  <a:pt x="3415605" y="5582295"/>
                  <a:pt x="3415605" y="5577334"/>
                </a:cubicBezTo>
                <a:lnTo>
                  <a:pt x="3423048" y="5569892"/>
                </a:lnTo>
                <a:lnTo>
                  <a:pt x="3430488" y="5569892"/>
                </a:lnTo>
                <a:cubicBezTo>
                  <a:pt x="3430488" y="5559971"/>
                  <a:pt x="3430488" y="5555010"/>
                  <a:pt x="3430488" y="5555010"/>
                </a:cubicBezTo>
                <a:lnTo>
                  <a:pt x="3475137" y="5517803"/>
                </a:lnTo>
                <a:lnTo>
                  <a:pt x="3467695" y="5517803"/>
                </a:lnTo>
                <a:cubicBezTo>
                  <a:pt x="3462734" y="5517803"/>
                  <a:pt x="3460255" y="5517803"/>
                  <a:pt x="3460255" y="5517803"/>
                </a:cubicBezTo>
                <a:close/>
                <a:moveTo>
                  <a:pt x="342305" y="5517803"/>
                </a:moveTo>
                <a:cubicBezTo>
                  <a:pt x="342305" y="5517803"/>
                  <a:pt x="344785" y="5517803"/>
                  <a:pt x="349746" y="5517803"/>
                </a:cubicBezTo>
                <a:cubicBezTo>
                  <a:pt x="349746" y="5522764"/>
                  <a:pt x="349746" y="5525244"/>
                  <a:pt x="349746" y="5525244"/>
                </a:cubicBezTo>
                <a:close/>
                <a:moveTo>
                  <a:pt x="3780235" y="5510361"/>
                </a:moveTo>
                <a:lnTo>
                  <a:pt x="3802559" y="5517803"/>
                </a:lnTo>
                <a:cubicBezTo>
                  <a:pt x="3807520" y="5527725"/>
                  <a:pt x="3810000" y="5532685"/>
                  <a:pt x="3810000" y="5532685"/>
                </a:cubicBezTo>
                <a:lnTo>
                  <a:pt x="3795118" y="5532685"/>
                </a:lnTo>
                <a:cubicBezTo>
                  <a:pt x="3790156" y="5532685"/>
                  <a:pt x="3787676" y="5532685"/>
                  <a:pt x="3787676" y="5532685"/>
                </a:cubicBezTo>
                <a:cubicBezTo>
                  <a:pt x="3782715" y="5527725"/>
                  <a:pt x="3780235" y="5524004"/>
                  <a:pt x="3780235" y="5521523"/>
                </a:cubicBezTo>
                <a:cubicBezTo>
                  <a:pt x="3780235" y="5519043"/>
                  <a:pt x="3780235" y="5515322"/>
                  <a:pt x="3780235" y="5510361"/>
                </a:cubicBezTo>
                <a:close/>
                <a:moveTo>
                  <a:pt x="3854648" y="5502920"/>
                </a:moveTo>
                <a:cubicBezTo>
                  <a:pt x="3854648" y="5502920"/>
                  <a:pt x="3855889" y="5502920"/>
                  <a:pt x="3858370" y="5502920"/>
                </a:cubicBezTo>
                <a:cubicBezTo>
                  <a:pt x="3860850" y="5502920"/>
                  <a:pt x="3862090" y="5504160"/>
                  <a:pt x="3862090" y="5506640"/>
                </a:cubicBezTo>
                <a:cubicBezTo>
                  <a:pt x="3862090" y="5509121"/>
                  <a:pt x="3859609" y="5510361"/>
                  <a:pt x="3854648" y="5510361"/>
                </a:cubicBezTo>
                <a:close/>
                <a:moveTo>
                  <a:pt x="3919761" y="5500594"/>
                </a:moveTo>
                <a:cubicBezTo>
                  <a:pt x="3921001" y="5500904"/>
                  <a:pt x="3921622" y="5501680"/>
                  <a:pt x="3921622" y="5502920"/>
                </a:cubicBezTo>
                <a:lnTo>
                  <a:pt x="3906738" y="5510361"/>
                </a:lnTo>
                <a:lnTo>
                  <a:pt x="3876973" y="5532685"/>
                </a:lnTo>
                <a:cubicBezTo>
                  <a:pt x="3872012" y="5537647"/>
                  <a:pt x="3867051" y="5540127"/>
                  <a:pt x="3862090" y="5540127"/>
                </a:cubicBezTo>
                <a:cubicBezTo>
                  <a:pt x="3862090" y="5535166"/>
                  <a:pt x="3863330" y="5530205"/>
                  <a:pt x="3865811" y="5525244"/>
                </a:cubicBezTo>
                <a:cubicBezTo>
                  <a:pt x="3868291" y="5520283"/>
                  <a:pt x="3876973" y="5515322"/>
                  <a:pt x="3891855" y="5510361"/>
                </a:cubicBezTo>
                <a:cubicBezTo>
                  <a:pt x="3906738" y="5502920"/>
                  <a:pt x="3916040" y="5499664"/>
                  <a:pt x="3919761" y="5500594"/>
                </a:cubicBezTo>
                <a:close/>
                <a:moveTo>
                  <a:pt x="3509553" y="5497649"/>
                </a:moveTo>
                <a:lnTo>
                  <a:pt x="3508623" y="5499199"/>
                </a:lnTo>
                <a:cubicBezTo>
                  <a:pt x="3507383" y="5500439"/>
                  <a:pt x="3505832" y="5500749"/>
                  <a:pt x="3503972" y="5500129"/>
                </a:cubicBezTo>
                <a:lnTo>
                  <a:pt x="3503308" y="5499655"/>
                </a:lnTo>
                <a:lnTo>
                  <a:pt x="3504902" y="5499199"/>
                </a:lnTo>
                <a:close/>
                <a:moveTo>
                  <a:pt x="3718673" y="5486684"/>
                </a:moveTo>
                <a:lnTo>
                  <a:pt x="3707681" y="5495478"/>
                </a:lnTo>
                <a:cubicBezTo>
                  <a:pt x="3698999" y="5500440"/>
                  <a:pt x="3688457" y="5502920"/>
                  <a:pt x="3676055" y="5502920"/>
                </a:cubicBezTo>
                <a:cubicBezTo>
                  <a:pt x="3676055" y="5502920"/>
                  <a:pt x="3669854" y="5506640"/>
                  <a:pt x="3657451" y="5514082"/>
                </a:cubicBezTo>
                <a:cubicBezTo>
                  <a:pt x="3645049" y="5521523"/>
                  <a:pt x="3638848" y="5525244"/>
                  <a:pt x="3638848" y="5525244"/>
                </a:cubicBezTo>
                <a:lnTo>
                  <a:pt x="3623965" y="5540127"/>
                </a:lnTo>
                <a:cubicBezTo>
                  <a:pt x="3623965" y="5545088"/>
                  <a:pt x="3633887" y="5540127"/>
                  <a:pt x="3653731" y="5525244"/>
                </a:cubicBezTo>
                <a:lnTo>
                  <a:pt x="3676055" y="5517803"/>
                </a:lnTo>
                <a:lnTo>
                  <a:pt x="3690938" y="5510361"/>
                </a:lnTo>
                <a:cubicBezTo>
                  <a:pt x="3705820" y="5505400"/>
                  <a:pt x="3713262" y="5502920"/>
                  <a:pt x="3713262" y="5502920"/>
                </a:cubicBezTo>
                <a:cubicBezTo>
                  <a:pt x="3723183" y="5502920"/>
                  <a:pt x="3725665" y="5497959"/>
                  <a:pt x="3720703" y="5488037"/>
                </a:cubicBezTo>
                <a:cubicBezTo>
                  <a:pt x="3719463" y="5488037"/>
                  <a:pt x="3718688" y="5487882"/>
                  <a:pt x="3718378" y="5487572"/>
                </a:cubicBezTo>
                <a:close/>
                <a:moveTo>
                  <a:pt x="3966270" y="5480595"/>
                </a:moveTo>
                <a:lnTo>
                  <a:pt x="3966270" y="5488037"/>
                </a:lnTo>
                <a:cubicBezTo>
                  <a:pt x="3961309" y="5488037"/>
                  <a:pt x="3956348" y="5490518"/>
                  <a:pt x="3951387" y="5495478"/>
                </a:cubicBezTo>
                <a:lnTo>
                  <a:pt x="3943945" y="5502920"/>
                </a:lnTo>
                <a:lnTo>
                  <a:pt x="3951387" y="5488037"/>
                </a:lnTo>
                <a:cubicBezTo>
                  <a:pt x="3961309" y="5483076"/>
                  <a:pt x="3966270" y="5480595"/>
                  <a:pt x="3966270" y="5480595"/>
                </a:cubicBezTo>
                <a:close/>
                <a:moveTo>
                  <a:pt x="401836" y="5480595"/>
                </a:moveTo>
                <a:cubicBezTo>
                  <a:pt x="396875" y="5485557"/>
                  <a:pt x="393155" y="5488037"/>
                  <a:pt x="390674" y="5488037"/>
                </a:cubicBezTo>
                <a:cubicBezTo>
                  <a:pt x="388193" y="5488037"/>
                  <a:pt x="384473" y="5488037"/>
                  <a:pt x="379512" y="5488037"/>
                </a:cubicBezTo>
                <a:lnTo>
                  <a:pt x="386953" y="5495478"/>
                </a:lnTo>
                <a:cubicBezTo>
                  <a:pt x="391914" y="5495478"/>
                  <a:pt x="394395" y="5495478"/>
                  <a:pt x="394395" y="5495478"/>
                </a:cubicBezTo>
                <a:cubicBezTo>
                  <a:pt x="394395" y="5500440"/>
                  <a:pt x="396875" y="5500440"/>
                  <a:pt x="401836" y="5495478"/>
                </a:cubicBezTo>
                <a:cubicBezTo>
                  <a:pt x="406797" y="5495478"/>
                  <a:pt x="410518" y="5494238"/>
                  <a:pt x="412998" y="5491758"/>
                </a:cubicBezTo>
                <a:cubicBezTo>
                  <a:pt x="415479" y="5489278"/>
                  <a:pt x="416719" y="5488037"/>
                  <a:pt x="416719" y="5488037"/>
                </a:cubicBezTo>
                <a:close/>
                <a:moveTo>
                  <a:pt x="3854648" y="5473154"/>
                </a:moveTo>
                <a:cubicBezTo>
                  <a:pt x="3854648" y="5473154"/>
                  <a:pt x="3854648" y="5475635"/>
                  <a:pt x="3854648" y="5480595"/>
                </a:cubicBezTo>
                <a:lnTo>
                  <a:pt x="3847207" y="5495478"/>
                </a:lnTo>
                <a:cubicBezTo>
                  <a:pt x="3842246" y="5495478"/>
                  <a:pt x="3839766" y="5492998"/>
                  <a:pt x="3839766" y="5488037"/>
                </a:cubicBezTo>
                <a:cubicBezTo>
                  <a:pt x="3839766" y="5483076"/>
                  <a:pt x="3842246" y="5480595"/>
                  <a:pt x="3847207" y="5480595"/>
                </a:cubicBezTo>
                <a:cubicBezTo>
                  <a:pt x="3852169" y="5475635"/>
                  <a:pt x="3854648" y="5473154"/>
                  <a:pt x="3854648" y="5473154"/>
                </a:cubicBezTo>
                <a:close/>
                <a:moveTo>
                  <a:pt x="3888135" y="5463387"/>
                </a:moveTo>
                <a:cubicBezTo>
                  <a:pt x="3889375" y="5463697"/>
                  <a:pt x="3890615" y="5464473"/>
                  <a:pt x="3891855" y="5465713"/>
                </a:cubicBezTo>
                <a:lnTo>
                  <a:pt x="3884415" y="5480595"/>
                </a:lnTo>
                <a:lnTo>
                  <a:pt x="3876973" y="5480595"/>
                </a:lnTo>
                <a:lnTo>
                  <a:pt x="3876973" y="5473154"/>
                </a:lnTo>
                <a:cubicBezTo>
                  <a:pt x="3880693" y="5465713"/>
                  <a:pt x="3884415" y="5462457"/>
                  <a:pt x="3888135" y="5463387"/>
                </a:cubicBezTo>
                <a:close/>
                <a:moveTo>
                  <a:pt x="3929063" y="5458271"/>
                </a:moveTo>
                <a:lnTo>
                  <a:pt x="3914180" y="5473154"/>
                </a:lnTo>
                <a:cubicBezTo>
                  <a:pt x="3909219" y="5473154"/>
                  <a:pt x="3906738" y="5473154"/>
                  <a:pt x="3906738" y="5473154"/>
                </a:cubicBezTo>
                <a:cubicBezTo>
                  <a:pt x="3906738" y="5473154"/>
                  <a:pt x="3910460" y="5470674"/>
                  <a:pt x="3917900" y="5465713"/>
                </a:cubicBezTo>
                <a:cubicBezTo>
                  <a:pt x="3925342" y="5460752"/>
                  <a:pt x="3929063" y="5458271"/>
                  <a:pt x="3929063" y="5458271"/>
                </a:cubicBezTo>
                <a:close/>
                <a:moveTo>
                  <a:pt x="3966270" y="5450830"/>
                </a:moveTo>
                <a:cubicBezTo>
                  <a:pt x="3966270" y="5460752"/>
                  <a:pt x="3958829" y="5465713"/>
                  <a:pt x="3943945" y="5465713"/>
                </a:cubicBezTo>
                <a:lnTo>
                  <a:pt x="3943945" y="5458271"/>
                </a:lnTo>
                <a:cubicBezTo>
                  <a:pt x="3948906" y="5458271"/>
                  <a:pt x="3952627" y="5457031"/>
                  <a:pt x="3955107" y="5454551"/>
                </a:cubicBezTo>
                <a:cubicBezTo>
                  <a:pt x="3957588" y="5452070"/>
                  <a:pt x="3961309" y="5450830"/>
                  <a:pt x="3966270" y="5450830"/>
                </a:cubicBezTo>
                <a:close/>
                <a:moveTo>
                  <a:pt x="3571875" y="5443388"/>
                </a:moveTo>
                <a:lnTo>
                  <a:pt x="3571875" y="5443388"/>
                </a:lnTo>
                <a:lnTo>
                  <a:pt x="3571875" y="5443388"/>
                </a:lnTo>
                <a:close/>
                <a:moveTo>
                  <a:pt x="4055566" y="5435947"/>
                </a:moveTo>
                <a:lnTo>
                  <a:pt x="4040684" y="5450830"/>
                </a:lnTo>
                <a:lnTo>
                  <a:pt x="4025801" y="5450830"/>
                </a:lnTo>
                <a:close/>
                <a:moveTo>
                  <a:pt x="3943945" y="5435947"/>
                </a:moveTo>
                <a:cubicBezTo>
                  <a:pt x="3943945" y="5435947"/>
                  <a:pt x="3946426" y="5435947"/>
                  <a:pt x="3951387" y="5435947"/>
                </a:cubicBezTo>
                <a:cubicBezTo>
                  <a:pt x="3951387" y="5440908"/>
                  <a:pt x="3951387" y="5443388"/>
                  <a:pt x="3951387" y="5443388"/>
                </a:cubicBezTo>
                <a:close/>
                <a:moveTo>
                  <a:pt x="4070449" y="5428506"/>
                </a:moveTo>
                <a:lnTo>
                  <a:pt x="4077891" y="5428506"/>
                </a:lnTo>
                <a:cubicBezTo>
                  <a:pt x="4077891" y="5433467"/>
                  <a:pt x="4075410" y="5435947"/>
                  <a:pt x="4070449" y="5435947"/>
                </a:cubicBezTo>
                <a:close/>
                <a:moveTo>
                  <a:pt x="4003477" y="5428506"/>
                </a:moveTo>
                <a:lnTo>
                  <a:pt x="4003477" y="5443388"/>
                </a:lnTo>
                <a:cubicBezTo>
                  <a:pt x="3983633" y="5458271"/>
                  <a:pt x="3973711" y="5460752"/>
                  <a:pt x="3973711" y="5450830"/>
                </a:cubicBezTo>
                <a:close/>
                <a:moveTo>
                  <a:pt x="334863" y="5421064"/>
                </a:moveTo>
                <a:cubicBezTo>
                  <a:pt x="339824" y="5426026"/>
                  <a:pt x="342305" y="5428506"/>
                  <a:pt x="342305" y="5428506"/>
                </a:cubicBezTo>
                <a:lnTo>
                  <a:pt x="334863" y="5428506"/>
                </a:lnTo>
                <a:cubicBezTo>
                  <a:pt x="329903" y="5428506"/>
                  <a:pt x="329903" y="5426026"/>
                  <a:pt x="334863" y="5421064"/>
                </a:cubicBezTo>
                <a:close/>
                <a:moveTo>
                  <a:pt x="4107656" y="5413623"/>
                </a:moveTo>
                <a:cubicBezTo>
                  <a:pt x="4107656" y="5413623"/>
                  <a:pt x="4105176" y="5416103"/>
                  <a:pt x="4100215" y="5421064"/>
                </a:cubicBezTo>
                <a:lnTo>
                  <a:pt x="4092773" y="5428506"/>
                </a:lnTo>
                <a:lnTo>
                  <a:pt x="4092773" y="5421064"/>
                </a:lnTo>
                <a:cubicBezTo>
                  <a:pt x="4102695" y="5416103"/>
                  <a:pt x="4107656" y="5413623"/>
                  <a:pt x="4107656" y="5413623"/>
                </a:cubicBezTo>
                <a:close/>
                <a:moveTo>
                  <a:pt x="3616523" y="5413623"/>
                </a:moveTo>
                <a:cubicBezTo>
                  <a:pt x="3616523" y="5418584"/>
                  <a:pt x="3611562" y="5426026"/>
                  <a:pt x="3601641" y="5435947"/>
                </a:cubicBezTo>
                <a:cubicBezTo>
                  <a:pt x="3591719" y="5435947"/>
                  <a:pt x="3587998" y="5438428"/>
                  <a:pt x="3590478" y="5443388"/>
                </a:cubicBezTo>
                <a:cubicBezTo>
                  <a:pt x="3592960" y="5448350"/>
                  <a:pt x="3589238" y="5453311"/>
                  <a:pt x="3579316" y="5458271"/>
                </a:cubicBezTo>
                <a:cubicBezTo>
                  <a:pt x="3569395" y="5463233"/>
                  <a:pt x="3565674" y="5466953"/>
                  <a:pt x="3568154" y="5469433"/>
                </a:cubicBezTo>
                <a:cubicBezTo>
                  <a:pt x="3570635" y="5471914"/>
                  <a:pt x="3569395" y="5473154"/>
                  <a:pt x="3564434" y="5473154"/>
                </a:cubicBezTo>
                <a:cubicBezTo>
                  <a:pt x="3564434" y="5478115"/>
                  <a:pt x="3564434" y="5480595"/>
                  <a:pt x="3564434" y="5480595"/>
                </a:cubicBezTo>
                <a:cubicBezTo>
                  <a:pt x="3564434" y="5485557"/>
                  <a:pt x="3561953" y="5488037"/>
                  <a:pt x="3556992" y="5488037"/>
                </a:cubicBezTo>
                <a:cubicBezTo>
                  <a:pt x="3552031" y="5488037"/>
                  <a:pt x="3549551" y="5489278"/>
                  <a:pt x="3549551" y="5491758"/>
                </a:cubicBezTo>
                <a:cubicBezTo>
                  <a:pt x="3549551" y="5494238"/>
                  <a:pt x="3545830" y="5496719"/>
                  <a:pt x="3538389" y="5499199"/>
                </a:cubicBezTo>
                <a:cubicBezTo>
                  <a:pt x="3530947" y="5501680"/>
                  <a:pt x="3527226" y="5507881"/>
                  <a:pt x="3527226" y="5517803"/>
                </a:cubicBezTo>
                <a:lnTo>
                  <a:pt x="3519785" y="5510361"/>
                </a:lnTo>
                <a:cubicBezTo>
                  <a:pt x="3514825" y="5505400"/>
                  <a:pt x="3512344" y="5501680"/>
                  <a:pt x="3512344" y="5499199"/>
                </a:cubicBezTo>
                <a:cubicBezTo>
                  <a:pt x="3512344" y="5497959"/>
                  <a:pt x="3511724" y="5497339"/>
                  <a:pt x="3510484" y="5497339"/>
                </a:cubicBezTo>
                <a:lnTo>
                  <a:pt x="3509553" y="5497649"/>
                </a:lnTo>
                <a:lnTo>
                  <a:pt x="3511414" y="5494548"/>
                </a:lnTo>
                <a:cubicBezTo>
                  <a:pt x="3512033" y="5492688"/>
                  <a:pt x="3512344" y="5490518"/>
                  <a:pt x="3512344" y="5488037"/>
                </a:cubicBezTo>
                <a:lnTo>
                  <a:pt x="3527226" y="5480595"/>
                </a:lnTo>
                <a:lnTo>
                  <a:pt x="3542109" y="5465713"/>
                </a:lnTo>
                <a:lnTo>
                  <a:pt x="3556992" y="5458271"/>
                </a:lnTo>
                <a:lnTo>
                  <a:pt x="3564434" y="5450830"/>
                </a:lnTo>
                <a:cubicBezTo>
                  <a:pt x="3564434" y="5450830"/>
                  <a:pt x="3565674" y="5449590"/>
                  <a:pt x="3568154" y="5447109"/>
                </a:cubicBezTo>
                <a:lnTo>
                  <a:pt x="3571875" y="5443388"/>
                </a:lnTo>
                <a:lnTo>
                  <a:pt x="3579316" y="5450830"/>
                </a:lnTo>
                <a:cubicBezTo>
                  <a:pt x="3579316" y="5450830"/>
                  <a:pt x="3579316" y="5449590"/>
                  <a:pt x="3579316" y="5447109"/>
                </a:cubicBezTo>
                <a:lnTo>
                  <a:pt x="3571875" y="5443388"/>
                </a:lnTo>
                <a:lnTo>
                  <a:pt x="3579316" y="5435947"/>
                </a:lnTo>
                <a:cubicBezTo>
                  <a:pt x="3589238" y="5430986"/>
                  <a:pt x="3596679" y="5426026"/>
                  <a:pt x="3601641" y="5421064"/>
                </a:cubicBezTo>
                <a:cubicBezTo>
                  <a:pt x="3606602" y="5416103"/>
                  <a:pt x="3611562" y="5413623"/>
                  <a:pt x="3616523" y="5413623"/>
                </a:cubicBezTo>
                <a:close/>
                <a:moveTo>
                  <a:pt x="4122539" y="5406181"/>
                </a:moveTo>
                <a:lnTo>
                  <a:pt x="4129980" y="5406181"/>
                </a:lnTo>
                <a:cubicBezTo>
                  <a:pt x="4129980" y="5406181"/>
                  <a:pt x="4127500" y="5408662"/>
                  <a:pt x="4122539" y="5413623"/>
                </a:cubicBezTo>
                <a:close/>
                <a:moveTo>
                  <a:pt x="3936504" y="5406181"/>
                </a:moveTo>
                <a:lnTo>
                  <a:pt x="3936504" y="5413623"/>
                </a:lnTo>
                <a:cubicBezTo>
                  <a:pt x="3936504" y="5418584"/>
                  <a:pt x="3936504" y="5421064"/>
                  <a:pt x="3936504" y="5421064"/>
                </a:cubicBezTo>
                <a:cubicBezTo>
                  <a:pt x="3936504" y="5421064"/>
                  <a:pt x="3935264" y="5419824"/>
                  <a:pt x="3932783" y="5417344"/>
                </a:cubicBezTo>
                <a:cubicBezTo>
                  <a:pt x="3930303" y="5414863"/>
                  <a:pt x="3929063" y="5413623"/>
                  <a:pt x="3929063" y="5413623"/>
                </a:cubicBezTo>
                <a:cubicBezTo>
                  <a:pt x="3934024" y="5413623"/>
                  <a:pt x="3936504" y="5411143"/>
                  <a:pt x="3936504" y="5406181"/>
                </a:cubicBezTo>
                <a:close/>
                <a:moveTo>
                  <a:pt x="4156025" y="5391299"/>
                </a:moveTo>
                <a:cubicBezTo>
                  <a:pt x="4158506" y="5391299"/>
                  <a:pt x="4158506" y="5392539"/>
                  <a:pt x="4156025" y="5395019"/>
                </a:cubicBezTo>
                <a:cubicBezTo>
                  <a:pt x="4153545" y="5397500"/>
                  <a:pt x="4152305" y="5398740"/>
                  <a:pt x="4152305" y="5398740"/>
                </a:cubicBezTo>
                <a:cubicBezTo>
                  <a:pt x="4152305" y="5393779"/>
                  <a:pt x="4153545" y="5391299"/>
                  <a:pt x="4156025" y="5391299"/>
                </a:cubicBezTo>
                <a:close/>
                <a:moveTo>
                  <a:pt x="3676055" y="5361533"/>
                </a:moveTo>
                <a:lnTo>
                  <a:pt x="3676055" y="5376416"/>
                </a:lnTo>
                <a:lnTo>
                  <a:pt x="3668613" y="5376416"/>
                </a:lnTo>
                <a:cubicBezTo>
                  <a:pt x="3668613" y="5371455"/>
                  <a:pt x="3669854" y="5367734"/>
                  <a:pt x="3672334" y="5365254"/>
                </a:cubicBezTo>
                <a:cubicBezTo>
                  <a:pt x="3674814" y="5362774"/>
                  <a:pt x="3676055" y="5361533"/>
                  <a:pt x="3676055" y="5361533"/>
                </a:cubicBezTo>
                <a:close/>
                <a:moveTo>
                  <a:pt x="6593085" y="5354092"/>
                </a:moveTo>
                <a:cubicBezTo>
                  <a:pt x="6598047" y="5354092"/>
                  <a:pt x="6599286" y="5355332"/>
                  <a:pt x="6596806" y="5357812"/>
                </a:cubicBezTo>
                <a:cubicBezTo>
                  <a:pt x="6594326" y="5360293"/>
                  <a:pt x="6593085" y="5361533"/>
                  <a:pt x="6593085" y="5361533"/>
                </a:cubicBezTo>
                <a:cubicBezTo>
                  <a:pt x="6593085" y="5361533"/>
                  <a:pt x="6593085" y="5359053"/>
                  <a:pt x="6593085" y="5354092"/>
                </a:cubicBezTo>
                <a:close/>
                <a:moveTo>
                  <a:pt x="4249043" y="5354092"/>
                </a:moveTo>
                <a:cubicBezTo>
                  <a:pt x="4254004" y="5354092"/>
                  <a:pt x="4258965" y="5354092"/>
                  <a:pt x="4263926" y="5354092"/>
                </a:cubicBezTo>
                <a:lnTo>
                  <a:pt x="4256484" y="5361533"/>
                </a:lnTo>
                <a:close/>
                <a:moveTo>
                  <a:pt x="3910460" y="5350371"/>
                </a:moveTo>
                <a:cubicBezTo>
                  <a:pt x="3912940" y="5350371"/>
                  <a:pt x="3914180" y="5351611"/>
                  <a:pt x="3914180" y="5354092"/>
                </a:cubicBezTo>
                <a:lnTo>
                  <a:pt x="3899297" y="5368974"/>
                </a:lnTo>
                <a:cubicBezTo>
                  <a:pt x="3894336" y="5368974"/>
                  <a:pt x="3889375" y="5368974"/>
                  <a:pt x="3884415" y="5368974"/>
                </a:cubicBezTo>
                <a:cubicBezTo>
                  <a:pt x="3884415" y="5373936"/>
                  <a:pt x="3879453" y="5380136"/>
                  <a:pt x="3869532" y="5387578"/>
                </a:cubicBezTo>
                <a:cubicBezTo>
                  <a:pt x="3859609" y="5395019"/>
                  <a:pt x="3853408" y="5397500"/>
                  <a:pt x="3850928" y="5395019"/>
                </a:cubicBezTo>
                <a:cubicBezTo>
                  <a:pt x="3848447" y="5392539"/>
                  <a:pt x="3839766" y="5397500"/>
                  <a:pt x="3824883" y="5409902"/>
                </a:cubicBezTo>
                <a:cubicBezTo>
                  <a:pt x="3810000" y="5422305"/>
                  <a:pt x="3797598" y="5430986"/>
                  <a:pt x="3787676" y="5435947"/>
                </a:cubicBezTo>
                <a:lnTo>
                  <a:pt x="3772793" y="5443388"/>
                </a:lnTo>
                <a:lnTo>
                  <a:pt x="3772793" y="5428506"/>
                </a:lnTo>
                <a:cubicBezTo>
                  <a:pt x="3772793" y="5423545"/>
                  <a:pt x="3772793" y="5418584"/>
                  <a:pt x="3772793" y="5413623"/>
                </a:cubicBezTo>
                <a:cubicBezTo>
                  <a:pt x="3772793" y="5408662"/>
                  <a:pt x="3772793" y="5406181"/>
                  <a:pt x="3772793" y="5406181"/>
                </a:cubicBezTo>
                <a:lnTo>
                  <a:pt x="3787676" y="5406181"/>
                </a:lnTo>
                <a:lnTo>
                  <a:pt x="3802559" y="5398740"/>
                </a:lnTo>
                <a:cubicBezTo>
                  <a:pt x="3807520" y="5398740"/>
                  <a:pt x="3811240" y="5397500"/>
                  <a:pt x="3813721" y="5395019"/>
                </a:cubicBezTo>
                <a:cubicBezTo>
                  <a:pt x="3816201" y="5392539"/>
                  <a:pt x="3819922" y="5391299"/>
                  <a:pt x="3824883" y="5391299"/>
                </a:cubicBezTo>
                <a:cubicBezTo>
                  <a:pt x="3829844" y="5391299"/>
                  <a:pt x="3854648" y="5378896"/>
                  <a:pt x="3899297" y="5354092"/>
                </a:cubicBezTo>
                <a:cubicBezTo>
                  <a:pt x="3904258" y="5351611"/>
                  <a:pt x="3907979" y="5350371"/>
                  <a:pt x="3910460" y="5350371"/>
                </a:cubicBezTo>
                <a:close/>
                <a:moveTo>
                  <a:pt x="6503789" y="5346650"/>
                </a:moveTo>
                <a:lnTo>
                  <a:pt x="6518671" y="5346650"/>
                </a:lnTo>
                <a:lnTo>
                  <a:pt x="6526113" y="5354092"/>
                </a:lnTo>
                <a:lnTo>
                  <a:pt x="6518671" y="5354092"/>
                </a:lnTo>
                <a:close/>
                <a:moveTo>
                  <a:pt x="3969990" y="5346650"/>
                </a:moveTo>
                <a:cubicBezTo>
                  <a:pt x="3972471" y="5346650"/>
                  <a:pt x="3971231" y="5351611"/>
                  <a:pt x="3966270" y="5361533"/>
                </a:cubicBezTo>
                <a:lnTo>
                  <a:pt x="3951387" y="5368974"/>
                </a:lnTo>
                <a:cubicBezTo>
                  <a:pt x="3941465" y="5368974"/>
                  <a:pt x="3934024" y="5371455"/>
                  <a:pt x="3929063" y="5376416"/>
                </a:cubicBezTo>
                <a:lnTo>
                  <a:pt x="3921622" y="5376416"/>
                </a:lnTo>
                <a:cubicBezTo>
                  <a:pt x="3916660" y="5376416"/>
                  <a:pt x="3916660" y="5375176"/>
                  <a:pt x="3921622" y="5372695"/>
                </a:cubicBezTo>
                <a:cubicBezTo>
                  <a:pt x="3926582" y="5370215"/>
                  <a:pt x="3935264" y="5365254"/>
                  <a:pt x="3947667" y="5357812"/>
                </a:cubicBezTo>
                <a:cubicBezTo>
                  <a:pt x="3960068" y="5350371"/>
                  <a:pt x="3967510" y="5346650"/>
                  <a:pt x="3969990" y="5346650"/>
                </a:cubicBezTo>
                <a:close/>
                <a:moveTo>
                  <a:pt x="416719" y="5346650"/>
                </a:moveTo>
                <a:cubicBezTo>
                  <a:pt x="411758" y="5346650"/>
                  <a:pt x="409277" y="5349131"/>
                  <a:pt x="409277" y="5354092"/>
                </a:cubicBezTo>
                <a:cubicBezTo>
                  <a:pt x="409277" y="5359053"/>
                  <a:pt x="409277" y="5361533"/>
                  <a:pt x="409277" y="5361533"/>
                </a:cubicBezTo>
                <a:cubicBezTo>
                  <a:pt x="409277" y="5361533"/>
                  <a:pt x="411758" y="5359053"/>
                  <a:pt x="416719" y="5354092"/>
                </a:cubicBezTo>
                <a:cubicBezTo>
                  <a:pt x="416719" y="5354092"/>
                  <a:pt x="416719" y="5351611"/>
                  <a:pt x="416719" y="5346650"/>
                </a:cubicBezTo>
                <a:close/>
                <a:moveTo>
                  <a:pt x="6466581" y="5339209"/>
                </a:moveTo>
                <a:lnTo>
                  <a:pt x="6474023" y="5339209"/>
                </a:lnTo>
                <a:cubicBezTo>
                  <a:pt x="6474023" y="5344170"/>
                  <a:pt x="6472783" y="5346650"/>
                  <a:pt x="6470302" y="5346650"/>
                </a:cubicBezTo>
                <a:cubicBezTo>
                  <a:pt x="6467822" y="5346650"/>
                  <a:pt x="6466581" y="5344170"/>
                  <a:pt x="6466581" y="5339209"/>
                </a:cubicBezTo>
                <a:close/>
                <a:moveTo>
                  <a:pt x="4308574" y="5339209"/>
                </a:moveTo>
                <a:lnTo>
                  <a:pt x="4293691" y="5354092"/>
                </a:lnTo>
                <a:cubicBezTo>
                  <a:pt x="4283770" y="5354092"/>
                  <a:pt x="4276329" y="5354092"/>
                  <a:pt x="4271367" y="5354092"/>
                </a:cubicBezTo>
                <a:close/>
                <a:moveTo>
                  <a:pt x="6511230" y="5331767"/>
                </a:moveTo>
                <a:cubicBezTo>
                  <a:pt x="6511230" y="5331767"/>
                  <a:pt x="6513710" y="5334248"/>
                  <a:pt x="6518671" y="5339209"/>
                </a:cubicBezTo>
                <a:cubicBezTo>
                  <a:pt x="6518671" y="5339209"/>
                  <a:pt x="6516191" y="5339209"/>
                  <a:pt x="6511230" y="5339209"/>
                </a:cubicBezTo>
                <a:close/>
                <a:moveTo>
                  <a:pt x="4003477" y="5331767"/>
                </a:moveTo>
                <a:lnTo>
                  <a:pt x="4003477" y="5339209"/>
                </a:lnTo>
                <a:cubicBezTo>
                  <a:pt x="3998516" y="5339209"/>
                  <a:pt x="3997276" y="5340449"/>
                  <a:pt x="3999756" y="5342929"/>
                </a:cubicBezTo>
                <a:cubicBezTo>
                  <a:pt x="4002237" y="5345410"/>
                  <a:pt x="4003477" y="5346650"/>
                  <a:pt x="4003477" y="5346650"/>
                </a:cubicBezTo>
                <a:lnTo>
                  <a:pt x="4010918" y="5339209"/>
                </a:lnTo>
                <a:cubicBezTo>
                  <a:pt x="4010918" y="5334248"/>
                  <a:pt x="4010918" y="5331767"/>
                  <a:pt x="4010918" y="5331767"/>
                </a:cubicBezTo>
                <a:close/>
                <a:moveTo>
                  <a:pt x="3787676" y="5331767"/>
                </a:moveTo>
                <a:cubicBezTo>
                  <a:pt x="3792637" y="5331767"/>
                  <a:pt x="3793877" y="5333008"/>
                  <a:pt x="3791397" y="5335488"/>
                </a:cubicBezTo>
                <a:cubicBezTo>
                  <a:pt x="3788917" y="5337969"/>
                  <a:pt x="3787676" y="5339209"/>
                  <a:pt x="3787676" y="5339209"/>
                </a:cubicBezTo>
                <a:cubicBezTo>
                  <a:pt x="3787676" y="5339209"/>
                  <a:pt x="3787676" y="5336729"/>
                  <a:pt x="3787676" y="5331767"/>
                </a:cubicBezTo>
                <a:close/>
                <a:moveTo>
                  <a:pt x="4353223" y="5324326"/>
                </a:moveTo>
                <a:lnTo>
                  <a:pt x="4353223" y="5331767"/>
                </a:lnTo>
                <a:lnTo>
                  <a:pt x="4330898" y="5331767"/>
                </a:lnTo>
                <a:cubicBezTo>
                  <a:pt x="4335859" y="5331767"/>
                  <a:pt x="4339580" y="5330527"/>
                  <a:pt x="4342061" y="5328047"/>
                </a:cubicBezTo>
                <a:cubicBezTo>
                  <a:pt x="4344541" y="5325567"/>
                  <a:pt x="4348262" y="5324326"/>
                  <a:pt x="4353223" y="5324326"/>
                </a:cubicBezTo>
                <a:close/>
                <a:moveTo>
                  <a:pt x="416719" y="5302002"/>
                </a:moveTo>
                <a:cubicBezTo>
                  <a:pt x="421680" y="5302002"/>
                  <a:pt x="422920" y="5303242"/>
                  <a:pt x="420440" y="5305722"/>
                </a:cubicBezTo>
                <a:cubicBezTo>
                  <a:pt x="417959" y="5308203"/>
                  <a:pt x="416719" y="5309443"/>
                  <a:pt x="416719" y="5309443"/>
                </a:cubicBezTo>
                <a:close/>
                <a:moveTo>
                  <a:pt x="4429497" y="5294560"/>
                </a:moveTo>
                <a:cubicBezTo>
                  <a:pt x="4438179" y="5294560"/>
                  <a:pt x="4442519" y="5297041"/>
                  <a:pt x="4442519" y="5302002"/>
                </a:cubicBezTo>
                <a:cubicBezTo>
                  <a:pt x="4437559" y="5302002"/>
                  <a:pt x="4432598" y="5302002"/>
                  <a:pt x="4427636" y="5302002"/>
                </a:cubicBezTo>
                <a:cubicBezTo>
                  <a:pt x="4417715" y="5306963"/>
                  <a:pt x="4407793" y="5311924"/>
                  <a:pt x="4397871" y="5316885"/>
                </a:cubicBezTo>
                <a:lnTo>
                  <a:pt x="4360664" y="5324326"/>
                </a:lnTo>
                <a:cubicBezTo>
                  <a:pt x="4360664" y="5319365"/>
                  <a:pt x="4363144" y="5315644"/>
                  <a:pt x="4368105" y="5313164"/>
                </a:cubicBezTo>
                <a:cubicBezTo>
                  <a:pt x="4373067" y="5310684"/>
                  <a:pt x="4380508" y="5306963"/>
                  <a:pt x="4390430" y="5302002"/>
                </a:cubicBezTo>
                <a:cubicBezTo>
                  <a:pt x="4407793" y="5297041"/>
                  <a:pt x="4420815" y="5294560"/>
                  <a:pt x="4429497" y="5294560"/>
                </a:cubicBezTo>
                <a:close/>
                <a:moveTo>
                  <a:pt x="6287988" y="5279678"/>
                </a:moveTo>
                <a:cubicBezTo>
                  <a:pt x="6287988" y="5279678"/>
                  <a:pt x="6290468" y="5279678"/>
                  <a:pt x="6295429" y="5279678"/>
                </a:cubicBezTo>
                <a:cubicBezTo>
                  <a:pt x="6295429" y="5284639"/>
                  <a:pt x="6295429" y="5287119"/>
                  <a:pt x="6295429" y="5287119"/>
                </a:cubicBezTo>
                <a:cubicBezTo>
                  <a:pt x="6295429" y="5287119"/>
                  <a:pt x="6294189" y="5285879"/>
                  <a:pt x="6291709" y="5283398"/>
                </a:cubicBezTo>
                <a:cubicBezTo>
                  <a:pt x="6289229" y="5280918"/>
                  <a:pt x="6287988" y="5279678"/>
                  <a:pt x="6287988" y="5279678"/>
                </a:cubicBezTo>
                <a:close/>
                <a:moveTo>
                  <a:pt x="4494609" y="5272236"/>
                </a:moveTo>
                <a:cubicBezTo>
                  <a:pt x="4494609" y="5272236"/>
                  <a:pt x="4494609" y="5274717"/>
                  <a:pt x="4494609" y="5279678"/>
                </a:cubicBezTo>
                <a:lnTo>
                  <a:pt x="4502051" y="5287119"/>
                </a:lnTo>
                <a:cubicBezTo>
                  <a:pt x="4502051" y="5287119"/>
                  <a:pt x="4499570" y="5287119"/>
                  <a:pt x="4494609" y="5287119"/>
                </a:cubicBezTo>
                <a:cubicBezTo>
                  <a:pt x="4489648" y="5287119"/>
                  <a:pt x="4484688" y="5287119"/>
                  <a:pt x="4479726" y="5287119"/>
                </a:cubicBezTo>
                <a:lnTo>
                  <a:pt x="4464843" y="5294560"/>
                </a:lnTo>
                <a:cubicBezTo>
                  <a:pt x="4464843" y="5289600"/>
                  <a:pt x="4467324" y="5287119"/>
                  <a:pt x="4472285" y="5287119"/>
                </a:cubicBezTo>
                <a:cubicBezTo>
                  <a:pt x="4472285" y="5287119"/>
                  <a:pt x="4473526" y="5285879"/>
                  <a:pt x="4476006" y="5283398"/>
                </a:cubicBezTo>
                <a:cubicBezTo>
                  <a:pt x="4478486" y="5280918"/>
                  <a:pt x="4482207" y="5279678"/>
                  <a:pt x="4487168" y="5279678"/>
                </a:cubicBezTo>
                <a:cubicBezTo>
                  <a:pt x="4492129" y="5274717"/>
                  <a:pt x="4494609" y="5272236"/>
                  <a:pt x="4494609" y="5272236"/>
                </a:cubicBezTo>
                <a:close/>
                <a:moveTo>
                  <a:pt x="4569023" y="5257353"/>
                </a:moveTo>
                <a:cubicBezTo>
                  <a:pt x="4569023" y="5262315"/>
                  <a:pt x="4567783" y="5264795"/>
                  <a:pt x="4565302" y="5264795"/>
                </a:cubicBezTo>
                <a:cubicBezTo>
                  <a:pt x="4562822" y="5264795"/>
                  <a:pt x="4561582" y="5263555"/>
                  <a:pt x="4561582" y="5261074"/>
                </a:cubicBezTo>
                <a:cubicBezTo>
                  <a:pt x="4561582" y="5258594"/>
                  <a:pt x="4564062" y="5257353"/>
                  <a:pt x="4569023" y="5257353"/>
                </a:cubicBezTo>
                <a:close/>
                <a:moveTo>
                  <a:pt x="4642507" y="5237820"/>
                </a:moveTo>
                <a:cubicBezTo>
                  <a:pt x="4643127" y="5238440"/>
                  <a:pt x="4643437" y="5239990"/>
                  <a:pt x="4643437" y="5242470"/>
                </a:cubicBezTo>
                <a:cubicBezTo>
                  <a:pt x="4643437" y="5247432"/>
                  <a:pt x="4639717" y="5248672"/>
                  <a:pt x="4632275" y="5246191"/>
                </a:cubicBezTo>
                <a:cubicBezTo>
                  <a:pt x="4624834" y="5243711"/>
                  <a:pt x="4621113" y="5244951"/>
                  <a:pt x="4621113" y="5249912"/>
                </a:cubicBezTo>
                <a:cubicBezTo>
                  <a:pt x="4616152" y="5249912"/>
                  <a:pt x="4613672" y="5249912"/>
                  <a:pt x="4613672" y="5249912"/>
                </a:cubicBezTo>
                <a:lnTo>
                  <a:pt x="4606230" y="5249912"/>
                </a:lnTo>
                <a:lnTo>
                  <a:pt x="4628554" y="5242470"/>
                </a:lnTo>
                <a:cubicBezTo>
                  <a:pt x="4633516" y="5242470"/>
                  <a:pt x="4637236" y="5241230"/>
                  <a:pt x="4639717" y="5238750"/>
                </a:cubicBezTo>
                <a:cubicBezTo>
                  <a:pt x="4640957" y="5237510"/>
                  <a:pt x="4641887" y="5237199"/>
                  <a:pt x="4642507" y="5237820"/>
                </a:cubicBezTo>
                <a:close/>
                <a:moveTo>
                  <a:pt x="4502051" y="5220146"/>
                </a:moveTo>
                <a:cubicBezTo>
                  <a:pt x="4507012" y="5220146"/>
                  <a:pt x="4510733" y="5220146"/>
                  <a:pt x="4513213" y="5220146"/>
                </a:cubicBezTo>
                <a:cubicBezTo>
                  <a:pt x="4515693" y="5220146"/>
                  <a:pt x="4514453" y="5222627"/>
                  <a:pt x="4509492" y="5227588"/>
                </a:cubicBezTo>
                <a:close/>
                <a:moveTo>
                  <a:pt x="4740176" y="5208054"/>
                </a:moveTo>
                <a:cubicBezTo>
                  <a:pt x="4742656" y="5208674"/>
                  <a:pt x="4745136" y="5210224"/>
                  <a:pt x="4747617" y="5212705"/>
                </a:cubicBezTo>
                <a:lnTo>
                  <a:pt x="4732734" y="5220146"/>
                </a:lnTo>
                <a:lnTo>
                  <a:pt x="4702968" y="5220146"/>
                </a:lnTo>
                <a:cubicBezTo>
                  <a:pt x="4702968" y="5225108"/>
                  <a:pt x="4696768" y="5230068"/>
                  <a:pt x="4684365" y="5235029"/>
                </a:cubicBezTo>
                <a:cubicBezTo>
                  <a:pt x="4671962" y="5239990"/>
                  <a:pt x="4663281" y="5242470"/>
                  <a:pt x="4658320" y="5242470"/>
                </a:cubicBezTo>
                <a:cubicBezTo>
                  <a:pt x="4653359" y="5242470"/>
                  <a:pt x="4650879" y="5239990"/>
                  <a:pt x="4650879" y="5235029"/>
                </a:cubicBezTo>
                <a:cubicBezTo>
                  <a:pt x="4655840" y="5235029"/>
                  <a:pt x="4658320" y="5235029"/>
                  <a:pt x="4658320" y="5235029"/>
                </a:cubicBezTo>
                <a:cubicBezTo>
                  <a:pt x="4658320" y="5230068"/>
                  <a:pt x="4664521" y="5226348"/>
                  <a:pt x="4676924" y="5223867"/>
                </a:cubicBezTo>
                <a:cubicBezTo>
                  <a:pt x="4689326" y="5221387"/>
                  <a:pt x="4700488" y="5218906"/>
                  <a:pt x="4710410" y="5216426"/>
                </a:cubicBezTo>
                <a:cubicBezTo>
                  <a:pt x="4720331" y="5213945"/>
                  <a:pt x="4727773" y="5211465"/>
                  <a:pt x="4732734" y="5208984"/>
                </a:cubicBezTo>
                <a:cubicBezTo>
                  <a:pt x="4735215" y="5207744"/>
                  <a:pt x="4737695" y="5207434"/>
                  <a:pt x="4740176" y="5208054"/>
                </a:cubicBezTo>
                <a:close/>
                <a:moveTo>
                  <a:pt x="4784824" y="5205263"/>
                </a:moveTo>
                <a:lnTo>
                  <a:pt x="4784824" y="5212705"/>
                </a:lnTo>
                <a:cubicBezTo>
                  <a:pt x="4779863" y="5212705"/>
                  <a:pt x="4777383" y="5212705"/>
                  <a:pt x="4777383" y="5212705"/>
                </a:cubicBezTo>
                <a:close/>
                <a:moveTo>
                  <a:pt x="4569023" y="5197822"/>
                </a:moveTo>
                <a:cubicBezTo>
                  <a:pt x="4569023" y="5197822"/>
                  <a:pt x="4569023" y="5200303"/>
                  <a:pt x="4569023" y="5205263"/>
                </a:cubicBezTo>
                <a:cubicBezTo>
                  <a:pt x="4569023" y="5205263"/>
                  <a:pt x="4566543" y="5205263"/>
                  <a:pt x="4561582" y="5205263"/>
                </a:cubicBezTo>
                <a:cubicBezTo>
                  <a:pt x="4566543" y="5200303"/>
                  <a:pt x="4569023" y="5197822"/>
                  <a:pt x="4569023" y="5197822"/>
                </a:cubicBezTo>
                <a:close/>
                <a:moveTo>
                  <a:pt x="4040684" y="5197822"/>
                </a:moveTo>
                <a:cubicBezTo>
                  <a:pt x="4040684" y="5197822"/>
                  <a:pt x="4040684" y="5199063"/>
                  <a:pt x="4040684" y="5201543"/>
                </a:cubicBezTo>
                <a:cubicBezTo>
                  <a:pt x="4040684" y="5204023"/>
                  <a:pt x="4039443" y="5205263"/>
                  <a:pt x="4036963" y="5205263"/>
                </a:cubicBezTo>
                <a:cubicBezTo>
                  <a:pt x="4034483" y="5205263"/>
                  <a:pt x="4035723" y="5202783"/>
                  <a:pt x="4040684" y="5197822"/>
                </a:cubicBezTo>
                <a:close/>
                <a:moveTo>
                  <a:pt x="4836914" y="5190381"/>
                </a:moveTo>
                <a:lnTo>
                  <a:pt x="4844355" y="5190381"/>
                </a:lnTo>
                <a:lnTo>
                  <a:pt x="4836914" y="5197822"/>
                </a:lnTo>
                <a:cubicBezTo>
                  <a:pt x="4822031" y="5207744"/>
                  <a:pt x="4814590" y="5207744"/>
                  <a:pt x="4814590" y="5197822"/>
                </a:cubicBezTo>
                <a:cubicBezTo>
                  <a:pt x="4819551" y="5197822"/>
                  <a:pt x="4826992" y="5195342"/>
                  <a:pt x="4836914" y="5190381"/>
                </a:cubicBezTo>
                <a:close/>
                <a:moveTo>
                  <a:pt x="4308574" y="5186660"/>
                </a:moveTo>
                <a:cubicBezTo>
                  <a:pt x="4303613" y="5186660"/>
                  <a:pt x="4296172" y="5187900"/>
                  <a:pt x="4286250" y="5190381"/>
                </a:cubicBezTo>
                <a:cubicBezTo>
                  <a:pt x="4276329" y="5190381"/>
                  <a:pt x="4268887" y="5190381"/>
                  <a:pt x="4263926" y="5190381"/>
                </a:cubicBezTo>
                <a:cubicBezTo>
                  <a:pt x="4263926" y="5190381"/>
                  <a:pt x="4263926" y="5192861"/>
                  <a:pt x="4263926" y="5197822"/>
                </a:cubicBezTo>
                <a:cubicBezTo>
                  <a:pt x="4258965" y="5197822"/>
                  <a:pt x="4256484" y="5200303"/>
                  <a:pt x="4256484" y="5205263"/>
                </a:cubicBezTo>
                <a:cubicBezTo>
                  <a:pt x="4261445" y="5205263"/>
                  <a:pt x="4271367" y="5202783"/>
                  <a:pt x="4286250" y="5197822"/>
                </a:cubicBezTo>
                <a:cubicBezTo>
                  <a:pt x="4291211" y="5192861"/>
                  <a:pt x="4296172" y="5192861"/>
                  <a:pt x="4301133" y="5197822"/>
                </a:cubicBezTo>
                <a:lnTo>
                  <a:pt x="4308574" y="5197822"/>
                </a:lnTo>
                <a:cubicBezTo>
                  <a:pt x="4308574" y="5192861"/>
                  <a:pt x="4308574" y="5190381"/>
                  <a:pt x="4308574" y="5190381"/>
                </a:cubicBezTo>
                <a:cubicBezTo>
                  <a:pt x="4313535" y="5190381"/>
                  <a:pt x="4316016" y="5190381"/>
                  <a:pt x="4316016" y="5190381"/>
                </a:cubicBezTo>
                <a:cubicBezTo>
                  <a:pt x="4316016" y="5187900"/>
                  <a:pt x="4313535" y="5186660"/>
                  <a:pt x="4308574" y="5186660"/>
                </a:cubicBezTo>
                <a:close/>
                <a:moveTo>
                  <a:pt x="4874121" y="5182939"/>
                </a:moveTo>
                <a:cubicBezTo>
                  <a:pt x="4884042" y="5182939"/>
                  <a:pt x="4890244" y="5182939"/>
                  <a:pt x="4892724" y="5182939"/>
                </a:cubicBezTo>
                <a:cubicBezTo>
                  <a:pt x="4895204" y="5182939"/>
                  <a:pt x="4901406" y="5182939"/>
                  <a:pt x="4911328" y="5182939"/>
                </a:cubicBezTo>
                <a:lnTo>
                  <a:pt x="4896445" y="5190381"/>
                </a:lnTo>
                <a:cubicBezTo>
                  <a:pt x="4871641" y="5195342"/>
                  <a:pt x="4856758" y="5195342"/>
                  <a:pt x="4851797" y="5190381"/>
                </a:cubicBezTo>
                <a:cubicBezTo>
                  <a:pt x="4846835" y="5190381"/>
                  <a:pt x="4854277" y="5187901"/>
                  <a:pt x="4874121" y="5182939"/>
                </a:cubicBezTo>
                <a:close/>
                <a:moveTo>
                  <a:pt x="4941093" y="5175498"/>
                </a:moveTo>
                <a:lnTo>
                  <a:pt x="4963418" y="5175498"/>
                </a:lnTo>
                <a:cubicBezTo>
                  <a:pt x="4963418" y="5180459"/>
                  <a:pt x="4958456" y="5182939"/>
                  <a:pt x="4948535" y="5182939"/>
                </a:cubicBezTo>
                <a:lnTo>
                  <a:pt x="4926211" y="5182939"/>
                </a:lnTo>
                <a:close/>
                <a:moveTo>
                  <a:pt x="4641577" y="5170847"/>
                </a:moveTo>
                <a:cubicBezTo>
                  <a:pt x="4642817" y="5171467"/>
                  <a:pt x="4643437" y="5173017"/>
                  <a:pt x="4643437" y="5175498"/>
                </a:cubicBezTo>
                <a:cubicBezTo>
                  <a:pt x="4643437" y="5180459"/>
                  <a:pt x="4643437" y="5182939"/>
                  <a:pt x="4643437" y="5182939"/>
                </a:cubicBezTo>
                <a:cubicBezTo>
                  <a:pt x="4638476" y="5182939"/>
                  <a:pt x="4635996" y="5180459"/>
                  <a:pt x="4635996" y="5175498"/>
                </a:cubicBezTo>
                <a:cubicBezTo>
                  <a:pt x="4635996" y="5175498"/>
                  <a:pt x="4633516" y="5175498"/>
                  <a:pt x="4628554" y="5175498"/>
                </a:cubicBezTo>
                <a:cubicBezTo>
                  <a:pt x="4628554" y="5175498"/>
                  <a:pt x="4631035" y="5174258"/>
                  <a:pt x="4635996" y="5171777"/>
                </a:cubicBezTo>
                <a:cubicBezTo>
                  <a:pt x="4638476" y="5170537"/>
                  <a:pt x="4640337" y="5170227"/>
                  <a:pt x="4641577" y="5170847"/>
                </a:cubicBezTo>
                <a:close/>
                <a:moveTo>
                  <a:pt x="5015508" y="5168056"/>
                </a:moveTo>
                <a:lnTo>
                  <a:pt x="5030390" y="5168056"/>
                </a:lnTo>
                <a:cubicBezTo>
                  <a:pt x="5030390" y="5173018"/>
                  <a:pt x="5025429" y="5175498"/>
                  <a:pt x="5015508" y="5175498"/>
                </a:cubicBezTo>
                <a:close/>
                <a:moveTo>
                  <a:pt x="4993183" y="5168056"/>
                </a:moveTo>
                <a:lnTo>
                  <a:pt x="5000625" y="5175498"/>
                </a:lnTo>
                <a:cubicBezTo>
                  <a:pt x="4990703" y="5180459"/>
                  <a:pt x="4985742" y="5180459"/>
                  <a:pt x="4985742" y="5175498"/>
                </a:cubicBezTo>
                <a:cubicBezTo>
                  <a:pt x="4985742" y="5170537"/>
                  <a:pt x="4988222" y="5168056"/>
                  <a:pt x="4993183" y="5168056"/>
                </a:cubicBezTo>
                <a:close/>
                <a:moveTo>
                  <a:pt x="4338340" y="5168056"/>
                </a:moveTo>
                <a:cubicBezTo>
                  <a:pt x="4338340" y="5173018"/>
                  <a:pt x="4340820" y="5175498"/>
                  <a:pt x="4345781" y="5175498"/>
                </a:cubicBezTo>
                <a:cubicBezTo>
                  <a:pt x="4345781" y="5180459"/>
                  <a:pt x="4345781" y="5184180"/>
                  <a:pt x="4345781" y="5186660"/>
                </a:cubicBezTo>
                <a:cubicBezTo>
                  <a:pt x="4345781" y="5189141"/>
                  <a:pt x="4345781" y="5190381"/>
                  <a:pt x="4345781" y="5190381"/>
                </a:cubicBezTo>
                <a:cubicBezTo>
                  <a:pt x="4340820" y="5200303"/>
                  <a:pt x="4335859" y="5205263"/>
                  <a:pt x="4330898" y="5205263"/>
                </a:cubicBezTo>
                <a:cubicBezTo>
                  <a:pt x="4325937" y="5200303"/>
                  <a:pt x="4323457" y="5202783"/>
                  <a:pt x="4323457" y="5212705"/>
                </a:cubicBezTo>
                <a:cubicBezTo>
                  <a:pt x="4328418" y="5212705"/>
                  <a:pt x="4333379" y="5212705"/>
                  <a:pt x="4338340" y="5212705"/>
                </a:cubicBezTo>
                <a:cubicBezTo>
                  <a:pt x="4338340" y="5212705"/>
                  <a:pt x="4340820" y="5211465"/>
                  <a:pt x="4345781" y="5208984"/>
                </a:cubicBezTo>
                <a:cubicBezTo>
                  <a:pt x="4350742" y="5206504"/>
                  <a:pt x="4355703" y="5205263"/>
                  <a:pt x="4360664" y="5205263"/>
                </a:cubicBezTo>
                <a:lnTo>
                  <a:pt x="4368105" y="5190381"/>
                </a:lnTo>
                <a:cubicBezTo>
                  <a:pt x="4363144" y="5190381"/>
                  <a:pt x="4360664" y="5185420"/>
                  <a:pt x="4360664" y="5175498"/>
                </a:cubicBezTo>
                <a:cubicBezTo>
                  <a:pt x="4350742" y="5175498"/>
                  <a:pt x="4343301" y="5173018"/>
                  <a:pt x="4338340" y="5168056"/>
                </a:cubicBezTo>
                <a:close/>
                <a:moveTo>
                  <a:pt x="4063008" y="5168056"/>
                </a:moveTo>
                <a:cubicBezTo>
                  <a:pt x="4063008" y="5168056"/>
                  <a:pt x="4065489" y="5170537"/>
                  <a:pt x="4070449" y="5175498"/>
                </a:cubicBezTo>
                <a:cubicBezTo>
                  <a:pt x="4070449" y="5175498"/>
                  <a:pt x="4067969" y="5175498"/>
                  <a:pt x="4063008" y="5175498"/>
                </a:cubicBezTo>
                <a:cubicBezTo>
                  <a:pt x="4058047" y="5175498"/>
                  <a:pt x="4055566" y="5175498"/>
                  <a:pt x="4055566" y="5175498"/>
                </a:cubicBezTo>
                <a:cubicBezTo>
                  <a:pt x="4055566" y="5170537"/>
                  <a:pt x="4058047" y="5168056"/>
                  <a:pt x="4063008" y="5168056"/>
                </a:cubicBezTo>
                <a:close/>
                <a:moveTo>
                  <a:pt x="5774531" y="5160615"/>
                </a:moveTo>
                <a:cubicBezTo>
                  <a:pt x="5779492" y="5160615"/>
                  <a:pt x="5781972" y="5161856"/>
                  <a:pt x="5781972" y="5164336"/>
                </a:cubicBezTo>
                <a:cubicBezTo>
                  <a:pt x="5781972" y="5166816"/>
                  <a:pt x="5780732" y="5168056"/>
                  <a:pt x="5778252" y="5168056"/>
                </a:cubicBezTo>
                <a:cubicBezTo>
                  <a:pt x="5775772" y="5168056"/>
                  <a:pt x="5774531" y="5165576"/>
                  <a:pt x="5774531" y="5160615"/>
                </a:cubicBezTo>
                <a:close/>
                <a:moveTo>
                  <a:pt x="5075039" y="5160615"/>
                </a:moveTo>
                <a:cubicBezTo>
                  <a:pt x="5080000" y="5160615"/>
                  <a:pt x="5086201" y="5160615"/>
                  <a:pt x="5093642" y="5160615"/>
                </a:cubicBezTo>
                <a:cubicBezTo>
                  <a:pt x="5101084" y="5160615"/>
                  <a:pt x="5104804" y="5160615"/>
                  <a:pt x="5104804" y="5160615"/>
                </a:cubicBezTo>
                <a:lnTo>
                  <a:pt x="5112246" y="5160615"/>
                </a:lnTo>
                <a:cubicBezTo>
                  <a:pt x="5112246" y="5165576"/>
                  <a:pt x="5109766" y="5168056"/>
                  <a:pt x="5104804" y="5168056"/>
                </a:cubicBezTo>
                <a:cubicBezTo>
                  <a:pt x="5099843" y="5168056"/>
                  <a:pt x="5093642" y="5168056"/>
                  <a:pt x="5086201" y="5168056"/>
                </a:cubicBezTo>
                <a:cubicBezTo>
                  <a:pt x="5078760" y="5168056"/>
                  <a:pt x="5072559" y="5169297"/>
                  <a:pt x="5067597" y="5171777"/>
                </a:cubicBezTo>
                <a:cubicBezTo>
                  <a:pt x="5062636" y="5174258"/>
                  <a:pt x="5060156" y="5175498"/>
                  <a:pt x="5060156" y="5175498"/>
                </a:cubicBezTo>
                <a:cubicBezTo>
                  <a:pt x="5055195" y="5175498"/>
                  <a:pt x="5052715" y="5173018"/>
                  <a:pt x="5052715" y="5168056"/>
                </a:cubicBezTo>
                <a:close/>
                <a:moveTo>
                  <a:pt x="4747617" y="5160615"/>
                </a:moveTo>
                <a:lnTo>
                  <a:pt x="4747617" y="5168056"/>
                </a:lnTo>
                <a:cubicBezTo>
                  <a:pt x="4747617" y="5168056"/>
                  <a:pt x="4746376" y="5168056"/>
                  <a:pt x="4743896" y="5168056"/>
                </a:cubicBezTo>
                <a:cubicBezTo>
                  <a:pt x="4741416" y="5168056"/>
                  <a:pt x="4740176" y="5168056"/>
                  <a:pt x="4740176" y="5168056"/>
                </a:cubicBezTo>
                <a:cubicBezTo>
                  <a:pt x="4740176" y="5163096"/>
                  <a:pt x="4742656" y="5160615"/>
                  <a:pt x="4747617" y="5160615"/>
                </a:cubicBezTo>
                <a:close/>
                <a:moveTo>
                  <a:pt x="3926272" y="5155034"/>
                </a:moveTo>
                <a:cubicBezTo>
                  <a:pt x="3924412" y="5155034"/>
                  <a:pt x="3921622" y="5155654"/>
                  <a:pt x="3917900" y="5156894"/>
                </a:cubicBezTo>
                <a:cubicBezTo>
                  <a:pt x="3910460" y="5159375"/>
                  <a:pt x="3907979" y="5161856"/>
                  <a:pt x="3910460" y="5164336"/>
                </a:cubicBezTo>
                <a:cubicBezTo>
                  <a:pt x="3912940" y="5166816"/>
                  <a:pt x="3916660" y="5168056"/>
                  <a:pt x="3921622" y="5168056"/>
                </a:cubicBezTo>
                <a:cubicBezTo>
                  <a:pt x="3926582" y="5163096"/>
                  <a:pt x="3929063" y="5159375"/>
                  <a:pt x="3929063" y="5156894"/>
                </a:cubicBezTo>
                <a:cubicBezTo>
                  <a:pt x="3929063" y="5155654"/>
                  <a:pt x="3928132" y="5155034"/>
                  <a:pt x="3926272" y="5155034"/>
                </a:cubicBezTo>
                <a:close/>
                <a:moveTo>
                  <a:pt x="6064746" y="5153174"/>
                </a:moveTo>
                <a:cubicBezTo>
                  <a:pt x="6069707" y="5153174"/>
                  <a:pt x="6077149" y="5153174"/>
                  <a:pt x="6087070" y="5153174"/>
                </a:cubicBezTo>
                <a:lnTo>
                  <a:pt x="6109394" y="5153174"/>
                </a:lnTo>
                <a:cubicBezTo>
                  <a:pt x="6104433" y="5158135"/>
                  <a:pt x="6096992" y="5160615"/>
                  <a:pt x="6087070" y="5160615"/>
                </a:cubicBezTo>
                <a:cubicBezTo>
                  <a:pt x="6077149" y="5160615"/>
                  <a:pt x="6069707" y="5158135"/>
                  <a:pt x="6064746" y="5153174"/>
                </a:cubicBezTo>
                <a:close/>
                <a:moveTo>
                  <a:pt x="5149453" y="5153174"/>
                </a:moveTo>
                <a:lnTo>
                  <a:pt x="5164336" y="5153174"/>
                </a:lnTo>
                <a:lnTo>
                  <a:pt x="5149453" y="5160615"/>
                </a:lnTo>
                <a:lnTo>
                  <a:pt x="5134570" y="5160615"/>
                </a:lnTo>
                <a:cubicBezTo>
                  <a:pt x="5129609" y="5155654"/>
                  <a:pt x="5134570" y="5153174"/>
                  <a:pt x="5149453" y="5153174"/>
                </a:cubicBezTo>
                <a:close/>
                <a:moveTo>
                  <a:pt x="4449961" y="5153174"/>
                </a:moveTo>
                <a:cubicBezTo>
                  <a:pt x="4449961" y="5153174"/>
                  <a:pt x="4448721" y="5154414"/>
                  <a:pt x="4446240" y="5156894"/>
                </a:cubicBezTo>
                <a:cubicBezTo>
                  <a:pt x="4443760" y="5159375"/>
                  <a:pt x="4441279" y="5160615"/>
                  <a:pt x="4438799" y="5160615"/>
                </a:cubicBezTo>
                <a:cubicBezTo>
                  <a:pt x="4436318" y="5160615"/>
                  <a:pt x="4433838" y="5161856"/>
                  <a:pt x="4431357" y="5164336"/>
                </a:cubicBezTo>
                <a:cubicBezTo>
                  <a:pt x="4428877" y="5166816"/>
                  <a:pt x="4425156" y="5168056"/>
                  <a:pt x="4420195" y="5168056"/>
                </a:cubicBezTo>
                <a:lnTo>
                  <a:pt x="4405313" y="5175498"/>
                </a:lnTo>
                <a:lnTo>
                  <a:pt x="4435078" y="5182939"/>
                </a:lnTo>
                <a:cubicBezTo>
                  <a:pt x="4435078" y="5177978"/>
                  <a:pt x="4437559" y="5173018"/>
                  <a:pt x="4442519" y="5168056"/>
                </a:cubicBezTo>
                <a:close/>
                <a:moveTo>
                  <a:pt x="6020097" y="5145732"/>
                </a:moveTo>
                <a:cubicBezTo>
                  <a:pt x="6020097" y="5145732"/>
                  <a:pt x="6022577" y="5145732"/>
                  <a:pt x="6027539" y="5145732"/>
                </a:cubicBezTo>
                <a:cubicBezTo>
                  <a:pt x="6027539" y="5150694"/>
                  <a:pt x="6027539" y="5153174"/>
                  <a:pt x="6027539" y="5153174"/>
                </a:cubicBezTo>
                <a:close/>
                <a:moveTo>
                  <a:pt x="5648027" y="5145732"/>
                </a:moveTo>
                <a:cubicBezTo>
                  <a:pt x="5648027" y="5145732"/>
                  <a:pt x="5649268" y="5145732"/>
                  <a:pt x="5651748" y="5145732"/>
                </a:cubicBezTo>
                <a:cubicBezTo>
                  <a:pt x="5654228" y="5145732"/>
                  <a:pt x="5655468" y="5145732"/>
                  <a:pt x="5655468" y="5145732"/>
                </a:cubicBezTo>
                <a:cubicBezTo>
                  <a:pt x="5655468" y="5150694"/>
                  <a:pt x="5655468" y="5153174"/>
                  <a:pt x="5655468" y="5153174"/>
                </a:cubicBezTo>
                <a:close/>
                <a:moveTo>
                  <a:pt x="5328047" y="5145732"/>
                </a:moveTo>
                <a:lnTo>
                  <a:pt x="5335488" y="5145732"/>
                </a:lnTo>
                <a:lnTo>
                  <a:pt x="5342929" y="5145732"/>
                </a:lnTo>
                <a:cubicBezTo>
                  <a:pt x="5337968" y="5150694"/>
                  <a:pt x="5335488" y="5153174"/>
                  <a:pt x="5335488" y="5153174"/>
                </a:cubicBezTo>
                <a:cubicBezTo>
                  <a:pt x="5335488" y="5153174"/>
                  <a:pt x="5334247" y="5153174"/>
                  <a:pt x="5331767" y="5153174"/>
                </a:cubicBezTo>
                <a:cubicBezTo>
                  <a:pt x="5329287" y="5153174"/>
                  <a:pt x="5328047" y="5150694"/>
                  <a:pt x="5328047" y="5145732"/>
                </a:cubicBezTo>
                <a:close/>
                <a:moveTo>
                  <a:pt x="4844355" y="5145732"/>
                </a:moveTo>
                <a:cubicBezTo>
                  <a:pt x="4849317" y="5150694"/>
                  <a:pt x="4851797" y="5153174"/>
                  <a:pt x="4851797" y="5153174"/>
                </a:cubicBezTo>
                <a:lnTo>
                  <a:pt x="4844355" y="5153174"/>
                </a:lnTo>
                <a:cubicBezTo>
                  <a:pt x="4844355" y="5153174"/>
                  <a:pt x="4844355" y="5150694"/>
                  <a:pt x="4844355" y="5145732"/>
                </a:cubicBezTo>
                <a:close/>
                <a:moveTo>
                  <a:pt x="5685234" y="5138291"/>
                </a:moveTo>
                <a:lnTo>
                  <a:pt x="5707558" y="5145732"/>
                </a:lnTo>
                <a:cubicBezTo>
                  <a:pt x="5707558" y="5150694"/>
                  <a:pt x="5700117" y="5150694"/>
                  <a:pt x="5685234" y="5145732"/>
                </a:cubicBezTo>
                <a:cubicBezTo>
                  <a:pt x="5680273" y="5145732"/>
                  <a:pt x="5680273" y="5143252"/>
                  <a:pt x="5685234" y="5138291"/>
                </a:cubicBezTo>
                <a:close/>
                <a:moveTo>
                  <a:pt x="5409902" y="5138291"/>
                </a:moveTo>
                <a:cubicBezTo>
                  <a:pt x="5414863" y="5138291"/>
                  <a:pt x="5417343" y="5139531"/>
                  <a:pt x="5417343" y="5142011"/>
                </a:cubicBezTo>
                <a:cubicBezTo>
                  <a:pt x="5417343" y="5144492"/>
                  <a:pt x="5417343" y="5145732"/>
                  <a:pt x="5417343" y="5145732"/>
                </a:cubicBezTo>
                <a:cubicBezTo>
                  <a:pt x="5417343" y="5145732"/>
                  <a:pt x="5414863" y="5145732"/>
                  <a:pt x="5409902" y="5145732"/>
                </a:cubicBezTo>
                <a:cubicBezTo>
                  <a:pt x="5409902" y="5145732"/>
                  <a:pt x="5409902" y="5143252"/>
                  <a:pt x="5409902" y="5138291"/>
                </a:cubicBezTo>
                <a:close/>
                <a:moveTo>
                  <a:pt x="4122539" y="5138291"/>
                </a:moveTo>
                <a:lnTo>
                  <a:pt x="4129980" y="5138291"/>
                </a:lnTo>
                <a:cubicBezTo>
                  <a:pt x="4129980" y="5143252"/>
                  <a:pt x="4127500" y="5145732"/>
                  <a:pt x="4122539" y="5145732"/>
                </a:cubicBezTo>
                <a:cubicBezTo>
                  <a:pt x="4112617" y="5150694"/>
                  <a:pt x="4107656" y="5154414"/>
                  <a:pt x="4107656" y="5156894"/>
                </a:cubicBezTo>
                <a:cubicBezTo>
                  <a:pt x="4107656" y="5159375"/>
                  <a:pt x="4105176" y="5161856"/>
                  <a:pt x="4100215" y="5164336"/>
                </a:cubicBezTo>
                <a:cubicBezTo>
                  <a:pt x="4095254" y="5166816"/>
                  <a:pt x="4092773" y="5165576"/>
                  <a:pt x="4092773" y="5160615"/>
                </a:cubicBezTo>
                <a:lnTo>
                  <a:pt x="4107656" y="5145732"/>
                </a:lnTo>
                <a:close/>
                <a:moveTo>
                  <a:pt x="5640586" y="5130849"/>
                </a:moveTo>
                <a:cubicBezTo>
                  <a:pt x="5645547" y="5130849"/>
                  <a:pt x="5652988" y="5130849"/>
                  <a:pt x="5662910" y="5130849"/>
                </a:cubicBezTo>
                <a:lnTo>
                  <a:pt x="5677793" y="5138291"/>
                </a:lnTo>
                <a:cubicBezTo>
                  <a:pt x="5677793" y="5138291"/>
                  <a:pt x="5670351" y="5138291"/>
                  <a:pt x="5655468" y="5138291"/>
                </a:cubicBezTo>
                <a:cubicBezTo>
                  <a:pt x="5640586" y="5138291"/>
                  <a:pt x="5633144" y="5137051"/>
                  <a:pt x="5633144" y="5134570"/>
                </a:cubicBezTo>
                <a:cubicBezTo>
                  <a:pt x="5633144" y="5132090"/>
                  <a:pt x="5635624" y="5130849"/>
                  <a:pt x="5640586" y="5130849"/>
                </a:cubicBezTo>
                <a:close/>
                <a:moveTo>
                  <a:pt x="5543847" y="5123408"/>
                </a:moveTo>
                <a:lnTo>
                  <a:pt x="5551289" y="5130849"/>
                </a:lnTo>
                <a:cubicBezTo>
                  <a:pt x="5551289" y="5130849"/>
                  <a:pt x="5551289" y="5133330"/>
                  <a:pt x="5551289" y="5138291"/>
                </a:cubicBezTo>
                <a:cubicBezTo>
                  <a:pt x="5551289" y="5138291"/>
                  <a:pt x="5550048" y="5137051"/>
                  <a:pt x="5547568" y="5134570"/>
                </a:cubicBezTo>
                <a:cubicBezTo>
                  <a:pt x="5545088" y="5132090"/>
                  <a:pt x="5543847" y="5130849"/>
                  <a:pt x="5543847" y="5130849"/>
                </a:cubicBezTo>
                <a:cubicBezTo>
                  <a:pt x="5543847" y="5125889"/>
                  <a:pt x="5543847" y="5123408"/>
                  <a:pt x="5543847" y="5123408"/>
                </a:cubicBezTo>
                <a:close/>
                <a:moveTo>
                  <a:pt x="5454551" y="5123408"/>
                </a:moveTo>
                <a:cubicBezTo>
                  <a:pt x="5459512" y="5123408"/>
                  <a:pt x="5459512" y="5125889"/>
                  <a:pt x="5454551" y="5130849"/>
                </a:cubicBezTo>
                <a:cubicBezTo>
                  <a:pt x="5454551" y="5130849"/>
                  <a:pt x="5453310" y="5130849"/>
                  <a:pt x="5450830" y="5130849"/>
                </a:cubicBezTo>
                <a:cubicBezTo>
                  <a:pt x="5448350" y="5130849"/>
                  <a:pt x="5447109" y="5130849"/>
                  <a:pt x="5447109" y="5130849"/>
                </a:cubicBezTo>
                <a:cubicBezTo>
                  <a:pt x="5447109" y="5125889"/>
                  <a:pt x="5449589" y="5123408"/>
                  <a:pt x="5454551" y="5123408"/>
                </a:cubicBezTo>
                <a:close/>
                <a:moveTo>
                  <a:pt x="4714131" y="5120617"/>
                </a:moveTo>
                <a:cubicBezTo>
                  <a:pt x="4711650" y="5119997"/>
                  <a:pt x="4707929" y="5120927"/>
                  <a:pt x="4702968" y="5123408"/>
                </a:cubicBezTo>
                <a:cubicBezTo>
                  <a:pt x="4698007" y="5123408"/>
                  <a:pt x="4698007" y="5125889"/>
                  <a:pt x="4702968" y="5130849"/>
                </a:cubicBezTo>
                <a:cubicBezTo>
                  <a:pt x="4712890" y="5135811"/>
                  <a:pt x="4717851" y="5134570"/>
                  <a:pt x="4717851" y="5127129"/>
                </a:cubicBezTo>
                <a:cubicBezTo>
                  <a:pt x="4717851" y="5123408"/>
                  <a:pt x="4716611" y="5121238"/>
                  <a:pt x="4714131" y="5120617"/>
                </a:cubicBezTo>
                <a:close/>
                <a:moveTo>
                  <a:pt x="4829472" y="5115967"/>
                </a:moveTo>
                <a:cubicBezTo>
                  <a:pt x="4831953" y="5115967"/>
                  <a:pt x="4834124" y="5115967"/>
                  <a:pt x="4835984" y="5115967"/>
                </a:cubicBezTo>
                <a:lnTo>
                  <a:pt x="4836914" y="5115967"/>
                </a:lnTo>
                <a:cubicBezTo>
                  <a:pt x="4836914" y="5120928"/>
                  <a:pt x="4834434" y="5123408"/>
                  <a:pt x="4829472" y="5123408"/>
                </a:cubicBezTo>
                <a:close/>
                <a:moveTo>
                  <a:pt x="4792265" y="5115967"/>
                </a:moveTo>
                <a:lnTo>
                  <a:pt x="4799707" y="5123408"/>
                </a:lnTo>
                <a:lnTo>
                  <a:pt x="4784824" y="5130849"/>
                </a:lnTo>
                <a:cubicBezTo>
                  <a:pt x="4779863" y="5130849"/>
                  <a:pt x="4773662" y="5132090"/>
                  <a:pt x="4766220" y="5134570"/>
                </a:cubicBezTo>
                <a:cubicBezTo>
                  <a:pt x="4758779" y="5137051"/>
                  <a:pt x="4755058" y="5138291"/>
                  <a:pt x="4755058" y="5138291"/>
                </a:cubicBezTo>
                <a:cubicBezTo>
                  <a:pt x="4755058" y="5128369"/>
                  <a:pt x="4762500" y="5123408"/>
                  <a:pt x="4777383" y="5123408"/>
                </a:cubicBezTo>
                <a:cubicBezTo>
                  <a:pt x="4787304" y="5123408"/>
                  <a:pt x="4792265" y="5120928"/>
                  <a:pt x="4792265" y="5115967"/>
                </a:cubicBezTo>
                <a:close/>
                <a:moveTo>
                  <a:pt x="4576465" y="5115967"/>
                </a:moveTo>
                <a:lnTo>
                  <a:pt x="4569023" y="5123408"/>
                </a:lnTo>
                <a:lnTo>
                  <a:pt x="4583906" y="5123408"/>
                </a:lnTo>
                <a:cubicBezTo>
                  <a:pt x="4583906" y="5118447"/>
                  <a:pt x="4582665" y="5115967"/>
                  <a:pt x="4580185" y="5115967"/>
                </a:cubicBezTo>
                <a:cubicBezTo>
                  <a:pt x="4577705" y="5115967"/>
                  <a:pt x="4576465" y="5115967"/>
                  <a:pt x="4576465" y="5115967"/>
                </a:cubicBezTo>
                <a:close/>
                <a:moveTo>
                  <a:pt x="4671808" y="5113641"/>
                </a:moveTo>
                <a:cubicBezTo>
                  <a:pt x="4676458" y="5112711"/>
                  <a:pt x="4676924" y="5115967"/>
                  <a:pt x="4673203" y="5123408"/>
                </a:cubicBezTo>
                <a:cubicBezTo>
                  <a:pt x="4668242" y="5133330"/>
                  <a:pt x="4663281" y="5133330"/>
                  <a:pt x="4658320" y="5123408"/>
                </a:cubicBezTo>
                <a:cubicBezTo>
                  <a:pt x="4658320" y="5118447"/>
                  <a:pt x="4660800" y="5115967"/>
                  <a:pt x="4665761" y="5115967"/>
                </a:cubicBezTo>
                <a:cubicBezTo>
                  <a:pt x="4668242" y="5114727"/>
                  <a:pt x="4670257" y="5113951"/>
                  <a:pt x="4671808" y="5113641"/>
                </a:cubicBezTo>
                <a:close/>
                <a:moveTo>
                  <a:pt x="5283398" y="5101084"/>
                </a:moveTo>
                <a:lnTo>
                  <a:pt x="5305722" y="5101084"/>
                </a:lnTo>
                <a:lnTo>
                  <a:pt x="5335488" y="5108525"/>
                </a:lnTo>
                <a:cubicBezTo>
                  <a:pt x="5330527" y="5108525"/>
                  <a:pt x="5325567" y="5108525"/>
                  <a:pt x="5320605" y="5108525"/>
                </a:cubicBezTo>
                <a:cubicBezTo>
                  <a:pt x="5320605" y="5108525"/>
                  <a:pt x="5319365" y="5108525"/>
                  <a:pt x="5316885" y="5108525"/>
                </a:cubicBezTo>
                <a:cubicBezTo>
                  <a:pt x="5314404" y="5108525"/>
                  <a:pt x="5310684" y="5108525"/>
                  <a:pt x="5305722" y="5108525"/>
                </a:cubicBezTo>
                <a:cubicBezTo>
                  <a:pt x="5290840" y="5108525"/>
                  <a:pt x="5283398" y="5106045"/>
                  <a:pt x="5283398" y="5101084"/>
                </a:cubicBezTo>
                <a:close/>
                <a:moveTo>
                  <a:pt x="5253633" y="5101084"/>
                </a:moveTo>
                <a:cubicBezTo>
                  <a:pt x="5258594" y="5101084"/>
                  <a:pt x="5263554" y="5101084"/>
                  <a:pt x="5268515" y="5101084"/>
                </a:cubicBezTo>
                <a:cubicBezTo>
                  <a:pt x="5273477" y="5101084"/>
                  <a:pt x="5275957" y="5103564"/>
                  <a:pt x="5275957" y="5108525"/>
                </a:cubicBezTo>
                <a:lnTo>
                  <a:pt x="5268515" y="5108525"/>
                </a:lnTo>
                <a:cubicBezTo>
                  <a:pt x="5268515" y="5108525"/>
                  <a:pt x="5266035" y="5108525"/>
                  <a:pt x="5261074" y="5108525"/>
                </a:cubicBezTo>
                <a:cubicBezTo>
                  <a:pt x="5256113" y="5108525"/>
                  <a:pt x="5253633" y="5108525"/>
                  <a:pt x="5253633" y="5108525"/>
                </a:cubicBezTo>
                <a:close/>
                <a:moveTo>
                  <a:pt x="4859238" y="5101084"/>
                </a:moveTo>
                <a:lnTo>
                  <a:pt x="4859238" y="5108525"/>
                </a:lnTo>
                <a:cubicBezTo>
                  <a:pt x="4859238" y="5108525"/>
                  <a:pt x="4859238" y="5109766"/>
                  <a:pt x="4859238" y="5112246"/>
                </a:cubicBezTo>
                <a:cubicBezTo>
                  <a:pt x="4859238" y="5114727"/>
                  <a:pt x="4859238" y="5118447"/>
                  <a:pt x="4859238" y="5123408"/>
                </a:cubicBezTo>
                <a:cubicBezTo>
                  <a:pt x="4859238" y="5123408"/>
                  <a:pt x="4857997" y="5124649"/>
                  <a:pt x="4855517" y="5127129"/>
                </a:cubicBezTo>
                <a:cubicBezTo>
                  <a:pt x="4853037" y="5129609"/>
                  <a:pt x="4850556" y="5130849"/>
                  <a:pt x="4848076" y="5130849"/>
                </a:cubicBezTo>
                <a:cubicBezTo>
                  <a:pt x="4845596" y="5130849"/>
                  <a:pt x="4844355" y="5129609"/>
                  <a:pt x="4844355" y="5127129"/>
                </a:cubicBezTo>
                <a:cubicBezTo>
                  <a:pt x="4844355" y="5124649"/>
                  <a:pt x="4846835" y="5120928"/>
                  <a:pt x="4851797" y="5115967"/>
                </a:cubicBezTo>
                <a:cubicBezTo>
                  <a:pt x="4856758" y="5106045"/>
                  <a:pt x="4859238" y="5101084"/>
                  <a:pt x="4859238" y="5101084"/>
                </a:cubicBezTo>
                <a:close/>
                <a:moveTo>
                  <a:pt x="4844355" y="5101084"/>
                </a:moveTo>
                <a:lnTo>
                  <a:pt x="4836914" y="5108525"/>
                </a:lnTo>
                <a:cubicBezTo>
                  <a:pt x="4831952" y="5108525"/>
                  <a:pt x="4829472" y="5111006"/>
                  <a:pt x="4829472" y="5115967"/>
                </a:cubicBezTo>
                <a:cubicBezTo>
                  <a:pt x="4829472" y="5120928"/>
                  <a:pt x="4828232" y="5123408"/>
                  <a:pt x="4825752" y="5123408"/>
                </a:cubicBezTo>
                <a:cubicBezTo>
                  <a:pt x="4823272" y="5123408"/>
                  <a:pt x="4819551" y="5123408"/>
                  <a:pt x="4814590" y="5123408"/>
                </a:cubicBezTo>
                <a:cubicBezTo>
                  <a:pt x="4809628" y="5123408"/>
                  <a:pt x="4807148" y="5120928"/>
                  <a:pt x="4807148" y="5115967"/>
                </a:cubicBezTo>
                <a:cubicBezTo>
                  <a:pt x="4807148" y="5111006"/>
                  <a:pt x="4813349" y="5107285"/>
                  <a:pt x="4825752" y="5104804"/>
                </a:cubicBezTo>
                <a:cubicBezTo>
                  <a:pt x="4838154" y="5102324"/>
                  <a:pt x="4844355" y="5101084"/>
                  <a:pt x="4844355" y="5101084"/>
                </a:cubicBezTo>
                <a:close/>
                <a:moveTo>
                  <a:pt x="4308574" y="5101084"/>
                </a:moveTo>
                <a:lnTo>
                  <a:pt x="4319736" y="5101084"/>
                </a:lnTo>
                <a:cubicBezTo>
                  <a:pt x="4317256" y="5101084"/>
                  <a:pt x="4313535" y="5103564"/>
                  <a:pt x="4308574" y="5108525"/>
                </a:cubicBezTo>
                <a:lnTo>
                  <a:pt x="4301133" y="5108525"/>
                </a:lnTo>
                <a:close/>
                <a:moveTo>
                  <a:pt x="4033242" y="5101084"/>
                </a:moveTo>
                <a:lnTo>
                  <a:pt x="4003477" y="5108525"/>
                </a:lnTo>
                <a:cubicBezTo>
                  <a:pt x="3993555" y="5113486"/>
                  <a:pt x="3983633" y="5118447"/>
                  <a:pt x="3973711" y="5123408"/>
                </a:cubicBezTo>
                <a:cubicBezTo>
                  <a:pt x="3963789" y="5128369"/>
                  <a:pt x="3958829" y="5133330"/>
                  <a:pt x="3958829" y="5138291"/>
                </a:cubicBezTo>
                <a:lnTo>
                  <a:pt x="3951387" y="5138291"/>
                </a:lnTo>
                <a:cubicBezTo>
                  <a:pt x="3936504" y="5148213"/>
                  <a:pt x="3929063" y="5153174"/>
                  <a:pt x="3929063" y="5153174"/>
                </a:cubicBezTo>
                <a:cubicBezTo>
                  <a:pt x="3934024" y="5153174"/>
                  <a:pt x="3943945" y="5148213"/>
                  <a:pt x="3958829" y="5138291"/>
                </a:cubicBezTo>
                <a:cubicBezTo>
                  <a:pt x="3968750" y="5138291"/>
                  <a:pt x="3976192" y="5135811"/>
                  <a:pt x="3981152" y="5130849"/>
                </a:cubicBezTo>
                <a:lnTo>
                  <a:pt x="3996035" y="5123408"/>
                </a:lnTo>
                <a:cubicBezTo>
                  <a:pt x="4005957" y="5118447"/>
                  <a:pt x="4012158" y="5115967"/>
                  <a:pt x="4014639" y="5115967"/>
                </a:cubicBezTo>
                <a:cubicBezTo>
                  <a:pt x="4017120" y="5115967"/>
                  <a:pt x="4020840" y="5114727"/>
                  <a:pt x="4025801" y="5112246"/>
                </a:cubicBezTo>
                <a:cubicBezTo>
                  <a:pt x="4030762" y="5109766"/>
                  <a:pt x="4033242" y="5106045"/>
                  <a:pt x="4033242" y="5101084"/>
                </a:cubicBezTo>
                <a:close/>
                <a:moveTo>
                  <a:pt x="6164275" y="5097363"/>
                </a:moveTo>
                <a:cubicBezTo>
                  <a:pt x="6166135" y="5097363"/>
                  <a:pt x="6168926" y="5098603"/>
                  <a:pt x="6172646" y="5101084"/>
                </a:cubicBezTo>
                <a:cubicBezTo>
                  <a:pt x="6180088" y="5106045"/>
                  <a:pt x="6183808" y="5108525"/>
                  <a:pt x="6183808" y="5108525"/>
                </a:cubicBezTo>
                <a:lnTo>
                  <a:pt x="6168926" y="5108525"/>
                </a:lnTo>
                <a:lnTo>
                  <a:pt x="6161484" y="5101084"/>
                </a:lnTo>
                <a:cubicBezTo>
                  <a:pt x="6161484" y="5098603"/>
                  <a:pt x="6162414" y="5097363"/>
                  <a:pt x="6164275" y="5097363"/>
                </a:cubicBezTo>
                <a:close/>
                <a:moveTo>
                  <a:pt x="5207124" y="5097363"/>
                </a:moveTo>
                <a:cubicBezTo>
                  <a:pt x="5208364" y="5097363"/>
                  <a:pt x="5208984" y="5098603"/>
                  <a:pt x="5208984" y="5101084"/>
                </a:cubicBezTo>
                <a:lnTo>
                  <a:pt x="5201543" y="5101084"/>
                </a:lnTo>
                <a:cubicBezTo>
                  <a:pt x="5204023" y="5098603"/>
                  <a:pt x="5205884" y="5097363"/>
                  <a:pt x="5207124" y="5097363"/>
                </a:cubicBezTo>
                <a:close/>
                <a:moveTo>
                  <a:pt x="5171777" y="5093642"/>
                </a:moveTo>
                <a:cubicBezTo>
                  <a:pt x="5176738" y="5093642"/>
                  <a:pt x="5180459" y="5094883"/>
                  <a:pt x="5182939" y="5097363"/>
                </a:cubicBezTo>
                <a:cubicBezTo>
                  <a:pt x="5185419" y="5099844"/>
                  <a:pt x="5186660" y="5101084"/>
                  <a:pt x="5186660" y="5101084"/>
                </a:cubicBezTo>
                <a:lnTo>
                  <a:pt x="5179218" y="5101084"/>
                </a:lnTo>
                <a:lnTo>
                  <a:pt x="5171777" y="5101084"/>
                </a:lnTo>
                <a:lnTo>
                  <a:pt x="5142011" y="5101084"/>
                </a:lnTo>
                <a:close/>
                <a:moveTo>
                  <a:pt x="4695527" y="5093642"/>
                </a:moveTo>
                <a:lnTo>
                  <a:pt x="4695527" y="5101084"/>
                </a:lnTo>
                <a:cubicBezTo>
                  <a:pt x="4695527" y="5101084"/>
                  <a:pt x="4693047" y="5101084"/>
                  <a:pt x="4688086" y="5101084"/>
                </a:cubicBezTo>
                <a:close/>
                <a:moveTo>
                  <a:pt x="4669482" y="5093642"/>
                </a:moveTo>
                <a:cubicBezTo>
                  <a:pt x="4671962" y="5093642"/>
                  <a:pt x="4673203" y="5096123"/>
                  <a:pt x="4673203" y="5101084"/>
                </a:cubicBezTo>
                <a:cubicBezTo>
                  <a:pt x="4673203" y="5101084"/>
                  <a:pt x="4671962" y="5099844"/>
                  <a:pt x="4669482" y="5097363"/>
                </a:cubicBezTo>
                <a:cubicBezTo>
                  <a:pt x="4667002" y="5094883"/>
                  <a:pt x="4667002" y="5093642"/>
                  <a:pt x="4669482" y="5093642"/>
                </a:cubicBezTo>
                <a:close/>
                <a:moveTo>
                  <a:pt x="5476875" y="5086201"/>
                </a:moveTo>
                <a:lnTo>
                  <a:pt x="5476875" y="5093642"/>
                </a:lnTo>
                <a:cubicBezTo>
                  <a:pt x="5476875" y="5098604"/>
                  <a:pt x="5474395" y="5098604"/>
                  <a:pt x="5469433" y="5093642"/>
                </a:cubicBezTo>
                <a:close/>
                <a:moveTo>
                  <a:pt x="4851797" y="5086201"/>
                </a:moveTo>
                <a:lnTo>
                  <a:pt x="4866679" y="5086201"/>
                </a:lnTo>
                <a:cubicBezTo>
                  <a:pt x="4866679" y="5091162"/>
                  <a:pt x="4864199" y="5093642"/>
                  <a:pt x="4859238" y="5093642"/>
                </a:cubicBezTo>
                <a:close/>
                <a:moveTo>
                  <a:pt x="4650879" y="5086201"/>
                </a:moveTo>
                <a:lnTo>
                  <a:pt x="4650879" y="5093642"/>
                </a:lnTo>
                <a:cubicBezTo>
                  <a:pt x="4650879" y="5093642"/>
                  <a:pt x="4653359" y="5093642"/>
                  <a:pt x="4658320" y="5093642"/>
                </a:cubicBezTo>
                <a:lnTo>
                  <a:pt x="4658320" y="5101084"/>
                </a:lnTo>
                <a:cubicBezTo>
                  <a:pt x="4633516" y="5115967"/>
                  <a:pt x="4616152" y="5123408"/>
                  <a:pt x="4606230" y="5123408"/>
                </a:cubicBezTo>
                <a:lnTo>
                  <a:pt x="4613672" y="5115967"/>
                </a:lnTo>
                <a:lnTo>
                  <a:pt x="4621113" y="5108525"/>
                </a:lnTo>
                <a:cubicBezTo>
                  <a:pt x="4631035" y="5108525"/>
                  <a:pt x="4638476" y="5107285"/>
                  <a:pt x="4643437" y="5104804"/>
                </a:cubicBezTo>
                <a:cubicBezTo>
                  <a:pt x="4648399" y="5102324"/>
                  <a:pt x="4648399" y="5101084"/>
                  <a:pt x="4643437" y="5101084"/>
                </a:cubicBezTo>
                <a:cubicBezTo>
                  <a:pt x="4643437" y="5096123"/>
                  <a:pt x="4644678" y="5092402"/>
                  <a:pt x="4647158" y="5089922"/>
                </a:cubicBezTo>
                <a:cubicBezTo>
                  <a:pt x="4649638" y="5087442"/>
                  <a:pt x="4650879" y="5086201"/>
                  <a:pt x="4650879" y="5086201"/>
                </a:cubicBezTo>
                <a:close/>
                <a:moveTo>
                  <a:pt x="4635996" y="5086201"/>
                </a:moveTo>
                <a:cubicBezTo>
                  <a:pt x="4635996" y="5086201"/>
                  <a:pt x="4635996" y="5088682"/>
                  <a:pt x="4635996" y="5093642"/>
                </a:cubicBezTo>
                <a:lnTo>
                  <a:pt x="4628554" y="5093642"/>
                </a:lnTo>
                <a:close/>
                <a:moveTo>
                  <a:pt x="4360664" y="5078760"/>
                </a:moveTo>
                <a:lnTo>
                  <a:pt x="4375547" y="5078760"/>
                </a:lnTo>
                <a:cubicBezTo>
                  <a:pt x="4365625" y="5088682"/>
                  <a:pt x="4353223" y="5093642"/>
                  <a:pt x="4338340" y="5093642"/>
                </a:cubicBezTo>
                <a:cubicBezTo>
                  <a:pt x="4343301" y="5088682"/>
                  <a:pt x="4345781" y="5086201"/>
                  <a:pt x="4345781" y="5086201"/>
                </a:cubicBezTo>
                <a:cubicBezTo>
                  <a:pt x="4350742" y="5086201"/>
                  <a:pt x="4355703" y="5083721"/>
                  <a:pt x="4360664" y="5078760"/>
                </a:cubicBezTo>
                <a:close/>
                <a:moveTo>
                  <a:pt x="4746687" y="5074109"/>
                </a:moveTo>
                <a:cubicBezTo>
                  <a:pt x="4748548" y="5073488"/>
                  <a:pt x="4750098" y="5073799"/>
                  <a:pt x="4751338" y="5075039"/>
                </a:cubicBezTo>
                <a:cubicBezTo>
                  <a:pt x="4753818" y="5077519"/>
                  <a:pt x="4757538" y="5078760"/>
                  <a:pt x="4762500" y="5078760"/>
                </a:cubicBezTo>
                <a:cubicBezTo>
                  <a:pt x="4767461" y="5083721"/>
                  <a:pt x="4766220" y="5084961"/>
                  <a:pt x="4758779" y="5082480"/>
                </a:cubicBezTo>
                <a:cubicBezTo>
                  <a:pt x="4751338" y="5080000"/>
                  <a:pt x="4747617" y="5081240"/>
                  <a:pt x="4747617" y="5086201"/>
                </a:cubicBezTo>
                <a:lnTo>
                  <a:pt x="4702968" y="5093642"/>
                </a:lnTo>
                <a:lnTo>
                  <a:pt x="4695527" y="5093642"/>
                </a:lnTo>
                <a:lnTo>
                  <a:pt x="4701108" y="5088062"/>
                </a:lnTo>
                <a:cubicBezTo>
                  <a:pt x="4709790" y="5084341"/>
                  <a:pt x="4722812" y="5081240"/>
                  <a:pt x="4740176" y="5078760"/>
                </a:cubicBezTo>
                <a:cubicBezTo>
                  <a:pt x="4742656" y="5076279"/>
                  <a:pt x="4744826" y="5074729"/>
                  <a:pt x="4746687" y="5074109"/>
                </a:cubicBezTo>
                <a:close/>
                <a:moveTo>
                  <a:pt x="6120556" y="5063877"/>
                </a:moveTo>
                <a:cubicBezTo>
                  <a:pt x="6123036" y="5063877"/>
                  <a:pt x="6127998" y="5067597"/>
                  <a:pt x="6135439" y="5075039"/>
                </a:cubicBezTo>
                <a:cubicBezTo>
                  <a:pt x="6142881" y="5082480"/>
                  <a:pt x="6146601" y="5086201"/>
                  <a:pt x="6146601" y="5086201"/>
                </a:cubicBezTo>
                <a:lnTo>
                  <a:pt x="6131718" y="5078760"/>
                </a:lnTo>
                <a:cubicBezTo>
                  <a:pt x="6121797" y="5068838"/>
                  <a:pt x="6118076" y="5063877"/>
                  <a:pt x="6120556" y="5063877"/>
                </a:cubicBezTo>
                <a:close/>
                <a:moveTo>
                  <a:pt x="4316016" y="5063877"/>
                </a:moveTo>
                <a:lnTo>
                  <a:pt x="4278809" y="5093642"/>
                </a:lnTo>
                <a:cubicBezTo>
                  <a:pt x="4268887" y="5098604"/>
                  <a:pt x="4258965" y="5103564"/>
                  <a:pt x="4249043" y="5108525"/>
                </a:cubicBezTo>
                <a:lnTo>
                  <a:pt x="4211836" y="5115967"/>
                </a:lnTo>
                <a:cubicBezTo>
                  <a:pt x="4211836" y="5111006"/>
                  <a:pt x="4215557" y="5106045"/>
                  <a:pt x="4222998" y="5101084"/>
                </a:cubicBezTo>
                <a:cubicBezTo>
                  <a:pt x="4230440" y="5096123"/>
                  <a:pt x="4236641" y="5093642"/>
                  <a:pt x="4241602" y="5093642"/>
                </a:cubicBezTo>
                <a:cubicBezTo>
                  <a:pt x="4246563" y="5093642"/>
                  <a:pt x="4250284" y="5092402"/>
                  <a:pt x="4252764" y="5089922"/>
                </a:cubicBezTo>
                <a:cubicBezTo>
                  <a:pt x="4255244" y="5087442"/>
                  <a:pt x="4258965" y="5088682"/>
                  <a:pt x="4263926" y="5093642"/>
                </a:cubicBezTo>
                <a:lnTo>
                  <a:pt x="4271367" y="5086201"/>
                </a:lnTo>
                <a:cubicBezTo>
                  <a:pt x="4276329" y="5086201"/>
                  <a:pt x="4281289" y="5083721"/>
                  <a:pt x="4286250" y="5078760"/>
                </a:cubicBezTo>
                <a:lnTo>
                  <a:pt x="4293691" y="5078760"/>
                </a:lnTo>
                <a:lnTo>
                  <a:pt x="4301133" y="5071318"/>
                </a:lnTo>
                <a:cubicBezTo>
                  <a:pt x="4306094" y="5066357"/>
                  <a:pt x="4311055" y="5063877"/>
                  <a:pt x="4316016" y="5063877"/>
                </a:cubicBezTo>
                <a:close/>
                <a:moveTo>
                  <a:pt x="4159746" y="5056435"/>
                </a:moveTo>
                <a:lnTo>
                  <a:pt x="4152305" y="5063877"/>
                </a:lnTo>
                <a:cubicBezTo>
                  <a:pt x="4152305" y="5063877"/>
                  <a:pt x="4154785" y="5063877"/>
                  <a:pt x="4159746" y="5063877"/>
                </a:cubicBezTo>
                <a:cubicBezTo>
                  <a:pt x="4159746" y="5058916"/>
                  <a:pt x="4159746" y="5056435"/>
                  <a:pt x="4159746" y="5056435"/>
                </a:cubicBezTo>
                <a:close/>
                <a:moveTo>
                  <a:pt x="4673203" y="5048994"/>
                </a:moveTo>
                <a:cubicBezTo>
                  <a:pt x="4673203" y="5053955"/>
                  <a:pt x="4675683" y="5056435"/>
                  <a:pt x="4680644" y="5056435"/>
                </a:cubicBezTo>
                <a:lnTo>
                  <a:pt x="4680644" y="5048994"/>
                </a:lnTo>
                <a:cubicBezTo>
                  <a:pt x="4680644" y="5048994"/>
                  <a:pt x="4678164" y="5048994"/>
                  <a:pt x="4673203" y="5048994"/>
                </a:cubicBezTo>
                <a:close/>
                <a:moveTo>
                  <a:pt x="4829472" y="5041553"/>
                </a:moveTo>
                <a:cubicBezTo>
                  <a:pt x="4824511" y="5041553"/>
                  <a:pt x="4822031" y="5042793"/>
                  <a:pt x="4822031" y="5045273"/>
                </a:cubicBezTo>
                <a:cubicBezTo>
                  <a:pt x="4822031" y="5047754"/>
                  <a:pt x="4824511" y="5048994"/>
                  <a:pt x="4829472" y="5048994"/>
                </a:cubicBezTo>
                <a:cubicBezTo>
                  <a:pt x="4829472" y="5044033"/>
                  <a:pt x="4829472" y="5041553"/>
                  <a:pt x="4829472" y="5041553"/>
                </a:cubicBezTo>
                <a:close/>
                <a:moveTo>
                  <a:pt x="4375547" y="5041553"/>
                </a:moveTo>
                <a:lnTo>
                  <a:pt x="4368105" y="5048994"/>
                </a:lnTo>
                <a:lnTo>
                  <a:pt x="4382988" y="5048994"/>
                </a:lnTo>
                <a:cubicBezTo>
                  <a:pt x="4373067" y="5058916"/>
                  <a:pt x="4365625" y="5061397"/>
                  <a:pt x="4360664" y="5056435"/>
                </a:cubicBezTo>
                <a:cubicBezTo>
                  <a:pt x="4360664" y="5051475"/>
                  <a:pt x="4361904" y="5047754"/>
                  <a:pt x="4364385" y="5045273"/>
                </a:cubicBezTo>
                <a:cubicBezTo>
                  <a:pt x="4366865" y="5042793"/>
                  <a:pt x="4370586" y="5041553"/>
                  <a:pt x="4375547" y="5041553"/>
                </a:cubicBezTo>
                <a:close/>
                <a:moveTo>
                  <a:pt x="4978301" y="5034111"/>
                </a:moveTo>
                <a:lnTo>
                  <a:pt x="4993183" y="5034111"/>
                </a:lnTo>
                <a:lnTo>
                  <a:pt x="4978301" y="5041553"/>
                </a:lnTo>
                <a:lnTo>
                  <a:pt x="4970859" y="5048994"/>
                </a:lnTo>
                <a:lnTo>
                  <a:pt x="4963418" y="5048994"/>
                </a:lnTo>
                <a:cubicBezTo>
                  <a:pt x="4963418" y="5044033"/>
                  <a:pt x="4963418" y="5041553"/>
                  <a:pt x="4963418" y="5041553"/>
                </a:cubicBezTo>
                <a:cubicBezTo>
                  <a:pt x="4958456" y="5041553"/>
                  <a:pt x="4955976" y="5041553"/>
                  <a:pt x="4955976" y="5041553"/>
                </a:cubicBezTo>
                <a:cubicBezTo>
                  <a:pt x="4955976" y="5036592"/>
                  <a:pt x="4963418" y="5034111"/>
                  <a:pt x="4978301" y="5034111"/>
                </a:cubicBezTo>
                <a:close/>
                <a:moveTo>
                  <a:pt x="4695527" y="5034111"/>
                </a:moveTo>
                <a:cubicBezTo>
                  <a:pt x="4695527" y="5034111"/>
                  <a:pt x="4695527" y="5036592"/>
                  <a:pt x="4695527" y="5041553"/>
                </a:cubicBezTo>
                <a:lnTo>
                  <a:pt x="4702968" y="5041553"/>
                </a:lnTo>
                <a:lnTo>
                  <a:pt x="4710410" y="5034111"/>
                </a:lnTo>
                <a:cubicBezTo>
                  <a:pt x="4705449" y="5034111"/>
                  <a:pt x="4702968" y="5034111"/>
                  <a:pt x="4702968" y="5034111"/>
                </a:cubicBezTo>
                <a:cubicBezTo>
                  <a:pt x="4698007" y="5034111"/>
                  <a:pt x="4695527" y="5034111"/>
                  <a:pt x="4695527" y="5034111"/>
                </a:cubicBezTo>
                <a:close/>
                <a:moveTo>
                  <a:pt x="5075039" y="5026670"/>
                </a:moveTo>
                <a:lnTo>
                  <a:pt x="5076899" y="5026670"/>
                </a:lnTo>
                <a:cubicBezTo>
                  <a:pt x="5075659" y="5029150"/>
                  <a:pt x="5075039" y="5031630"/>
                  <a:pt x="5075039" y="5034111"/>
                </a:cubicBezTo>
                <a:close/>
                <a:moveTo>
                  <a:pt x="4167188" y="5026670"/>
                </a:moveTo>
                <a:lnTo>
                  <a:pt x="4122539" y="5048994"/>
                </a:lnTo>
                <a:cubicBezTo>
                  <a:pt x="4122539" y="5053955"/>
                  <a:pt x="4122539" y="5056435"/>
                  <a:pt x="4122539" y="5056435"/>
                </a:cubicBezTo>
                <a:cubicBezTo>
                  <a:pt x="4122539" y="5056435"/>
                  <a:pt x="4120059" y="5056435"/>
                  <a:pt x="4115098" y="5056435"/>
                </a:cubicBezTo>
                <a:cubicBezTo>
                  <a:pt x="4105176" y="5071318"/>
                  <a:pt x="4085332" y="5078760"/>
                  <a:pt x="4055566" y="5078760"/>
                </a:cubicBezTo>
                <a:cubicBezTo>
                  <a:pt x="4040684" y="5078760"/>
                  <a:pt x="4035723" y="5083721"/>
                  <a:pt x="4040684" y="5093642"/>
                </a:cubicBezTo>
                <a:cubicBezTo>
                  <a:pt x="4040684" y="5098604"/>
                  <a:pt x="4041924" y="5101084"/>
                  <a:pt x="4044404" y="5101084"/>
                </a:cubicBezTo>
                <a:cubicBezTo>
                  <a:pt x="4046885" y="5101084"/>
                  <a:pt x="4055566" y="5098604"/>
                  <a:pt x="4070449" y="5093642"/>
                </a:cubicBezTo>
                <a:cubicBezTo>
                  <a:pt x="4085332" y="5083721"/>
                  <a:pt x="4096494" y="5077519"/>
                  <a:pt x="4103936" y="5075039"/>
                </a:cubicBezTo>
                <a:cubicBezTo>
                  <a:pt x="4111377" y="5072559"/>
                  <a:pt x="4117579" y="5068838"/>
                  <a:pt x="4122539" y="5063877"/>
                </a:cubicBezTo>
                <a:cubicBezTo>
                  <a:pt x="4127500" y="5058916"/>
                  <a:pt x="4132461" y="5056435"/>
                  <a:pt x="4137422" y="5056435"/>
                </a:cubicBezTo>
                <a:cubicBezTo>
                  <a:pt x="4137422" y="5056435"/>
                  <a:pt x="4139902" y="5056435"/>
                  <a:pt x="4144863" y="5056435"/>
                </a:cubicBezTo>
                <a:cubicBezTo>
                  <a:pt x="4149824" y="5056435"/>
                  <a:pt x="4154785" y="5053955"/>
                  <a:pt x="4159746" y="5048994"/>
                </a:cubicBezTo>
                <a:lnTo>
                  <a:pt x="4189512" y="5041553"/>
                </a:lnTo>
                <a:lnTo>
                  <a:pt x="4196953" y="5041553"/>
                </a:lnTo>
                <a:cubicBezTo>
                  <a:pt x="4191992" y="5036592"/>
                  <a:pt x="4185791" y="5032871"/>
                  <a:pt x="4178350" y="5030390"/>
                </a:cubicBezTo>
                <a:cubicBezTo>
                  <a:pt x="4170908" y="5027910"/>
                  <a:pt x="4167188" y="5026670"/>
                  <a:pt x="4167188" y="5026670"/>
                </a:cubicBezTo>
                <a:close/>
                <a:moveTo>
                  <a:pt x="4918769" y="5019228"/>
                </a:moveTo>
                <a:cubicBezTo>
                  <a:pt x="4918769" y="5019228"/>
                  <a:pt x="4921249" y="5019228"/>
                  <a:pt x="4926211" y="5019228"/>
                </a:cubicBezTo>
                <a:lnTo>
                  <a:pt x="4941093" y="5019228"/>
                </a:lnTo>
                <a:cubicBezTo>
                  <a:pt x="4946055" y="5019228"/>
                  <a:pt x="4948535" y="5019228"/>
                  <a:pt x="4948535" y="5019228"/>
                </a:cubicBezTo>
                <a:cubicBezTo>
                  <a:pt x="4948535" y="5019228"/>
                  <a:pt x="4946055" y="5021709"/>
                  <a:pt x="4941093" y="5026670"/>
                </a:cubicBezTo>
                <a:cubicBezTo>
                  <a:pt x="4936132" y="5026670"/>
                  <a:pt x="4931172" y="5026670"/>
                  <a:pt x="4926211" y="5026670"/>
                </a:cubicBezTo>
                <a:close/>
                <a:moveTo>
                  <a:pt x="4799707" y="5019228"/>
                </a:moveTo>
                <a:cubicBezTo>
                  <a:pt x="4789785" y="5024190"/>
                  <a:pt x="4792265" y="5026670"/>
                  <a:pt x="4807148" y="5026670"/>
                </a:cubicBezTo>
                <a:cubicBezTo>
                  <a:pt x="4802187" y="5021709"/>
                  <a:pt x="4799707" y="5019228"/>
                  <a:pt x="4799707" y="5019228"/>
                </a:cubicBezTo>
                <a:close/>
                <a:moveTo>
                  <a:pt x="4985742" y="5011787"/>
                </a:moveTo>
                <a:lnTo>
                  <a:pt x="5000625" y="5019228"/>
                </a:lnTo>
                <a:cubicBezTo>
                  <a:pt x="4980781" y="5029150"/>
                  <a:pt x="4968379" y="5031631"/>
                  <a:pt x="4963418" y="5026670"/>
                </a:cubicBezTo>
                <a:close/>
                <a:moveTo>
                  <a:pt x="4457402" y="5011787"/>
                </a:moveTo>
                <a:lnTo>
                  <a:pt x="4449961" y="5019228"/>
                </a:lnTo>
                <a:cubicBezTo>
                  <a:pt x="4440039" y="5024190"/>
                  <a:pt x="4432598" y="5026670"/>
                  <a:pt x="4427636" y="5026670"/>
                </a:cubicBezTo>
                <a:close/>
                <a:moveTo>
                  <a:pt x="4241602" y="5011787"/>
                </a:moveTo>
                <a:cubicBezTo>
                  <a:pt x="4241602" y="5016748"/>
                  <a:pt x="4241602" y="5019228"/>
                  <a:pt x="4241602" y="5019228"/>
                </a:cubicBezTo>
                <a:cubicBezTo>
                  <a:pt x="4241602" y="5019228"/>
                  <a:pt x="4244082" y="5019228"/>
                  <a:pt x="4249043" y="5019228"/>
                </a:cubicBezTo>
                <a:cubicBezTo>
                  <a:pt x="4249043" y="5019228"/>
                  <a:pt x="4249043" y="5016748"/>
                  <a:pt x="4249043" y="5011787"/>
                </a:cubicBezTo>
                <a:cubicBezTo>
                  <a:pt x="4244082" y="5011787"/>
                  <a:pt x="4241602" y="5011787"/>
                  <a:pt x="4241602" y="5011787"/>
                </a:cubicBezTo>
                <a:close/>
                <a:moveTo>
                  <a:pt x="5223867" y="5004345"/>
                </a:moveTo>
                <a:cubicBezTo>
                  <a:pt x="5228828" y="5004345"/>
                  <a:pt x="5231308" y="5005586"/>
                  <a:pt x="5231308" y="5008066"/>
                </a:cubicBezTo>
                <a:cubicBezTo>
                  <a:pt x="5231308" y="5010547"/>
                  <a:pt x="5230068" y="5011787"/>
                  <a:pt x="5227588" y="5011787"/>
                </a:cubicBezTo>
                <a:cubicBezTo>
                  <a:pt x="5225108" y="5011787"/>
                  <a:pt x="5223867" y="5009307"/>
                  <a:pt x="5223867" y="5004345"/>
                </a:cubicBezTo>
                <a:close/>
                <a:moveTo>
                  <a:pt x="5134570" y="5004345"/>
                </a:moveTo>
                <a:lnTo>
                  <a:pt x="5142011" y="5011787"/>
                </a:lnTo>
                <a:cubicBezTo>
                  <a:pt x="5137050" y="5016748"/>
                  <a:pt x="5132090" y="5016748"/>
                  <a:pt x="5127129" y="5011787"/>
                </a:cubicBezTo>
                <a:close/>
                <a:moveTo>
                  <a:pt x="4866679" y="5004345"/>
                </a:moveTo>
                <a:lnTo>
                  <a:pt x="4874121" y="5011787"/>
                </a:lnTo>
                <a:cubicBezTo>
                  <a:pt x="4879082" y="5011787"/>
                  <a:pt x="4882803" y="5013028"/>
                  <a:pt x="4885283" y="5015508"/>
                </a:cubicBezTo>
                <a:cubicBezTo>
                  <a:pt x="4887763" y="5017988"/>
                  <a:pt x="4891484" y="5019228"/>
                  <a:pt x="4896445" y="5019228"/>
                </a:cubicBezTo>
                <a:lnTo>
                  <a:pt x="4911328" y="5019228"/>
                </a:lnTo>
                <a:cubicBezTo>
                  <a:pt x="4906367" y="5024190"/>
                  <a:pt x="4903886" y="5026670"/>
                  <a:pt x="4903886" y="5026670"/>
                </a:cubicBezTo>
                <a:lnTo>
                  <a:pt x="4889004" y="5034111"/>
                </a:lnTo>
                <a:cubicBezTo>
                  <a:pt x="4884042" y="5034111"/>
                  <a:pt x="4881562" y="5034111"/>
                  <a:pt x="4881562" y="5034111"/>
                </a:cubicBezTo>
                <a:lnTo>
                  <a:pt x="4874121" y="5034111"/>
                </a:lnTo>
                <a:cubicBezTo>
                  <a:pt x="4874121" y="5039072"/>
                  <a:pt x="4872880" y="5041553"/>
                  <a:pt x="4870400" y="5041553"/>
                </a:cubicBezTo>
                <a:cubicBezTo>
                  <a:pt x="4867920" y="5041553"/>
                  <a:pt x="4866679" y="5041553"/>
                  <a:pt x="4866679" y="5041553"/>
                </a:cubicBezTo>
                <a:cubicBezTo>
                  <a:pt x="4861718" y="5036592"/>
                  <a:pt x="4857997" y="5036592"/>
                  <a:pt x="4855517" y="5041553"/>
                </a:cubicBezTo>
                <a:cubicBezTo>
                  <a:pt x="4853037" y="5046514"/>
                  <a:pt x="4854277" y="5048994"/>
                  <a:pt x="4859238" y="5048994"/>
                </a:cubicBezTo>
                <a:lnTo>
                  <a:pt x="4859238" y="5063877"/>
                </a:lnTo>
                <a:lnTo>
                  <a:pt x="4851797" y="5071318"/>
                </a:lnTo>
                <a:cubicBezTo>
                  <a:pt x="4851797" y="5071318"/>
                  <a:pt x="4851797" y="5070078"/>
                  <a:pt x="4851797" y="5067597"/>
                </a:cubicBezTo>
                <a:cubicBezTo>
                  <a:pt x="4851797" y="5065117"/>
                  <a:pt x="4849317" y="5061397"/>
                  <a:pt x="4844355" y="5056435"/>
                </a:cubicBezTo>
                <a:lnTo>
                  <a:pt x="4851797" y="5048994"/>
                </a:lnTo>
                <a:cubicBezTo>
                  <a:pt x="4851797" y="5044033"/>
                  <a:pt x="4851797" y="5039072"/>
                  <a:pt x="4851797" y="5034111"/>
                </a:cubicBezTo>
                <a:lnTo>
                  <a:pt x="4866679" y="5019228"/>
                </a:lnTo>
                <a:cubicBezTo>
                  <a:pt x="4866679" y="5019228"/>
                  <a:pt x="4866679" y="5016748"/>
                  <a:pt x="4866679" y="5011787"/>
                </a:cubicBezTo>
                <a:close/>
                <a:moveTo>
                  <a:pt x="4717851" y="5004345"/>
                </a:moveTo>
                <a:lnTo>
                  <a:pt x="4747617" y="5004345"/>
                </a:lnTo>
                <a:lnTo>
                  <a:pt x="4710410" y="5011787"/>
                </a:lnTo>
                <a:cubicBezTo>
                  <a:pt x="4710410" y="5006826"/>
                  <a:pt x="4712890" y="5004345"/>
                  <a:pt x="4717851" y="5004345"/>
                </a:cubicBezTo>
                <a:close/>
                <a:moveTo>
                  <a:pt x="5318745" y="5000625"/>
                </a:moveTo>
                <a:cubicBezTo>
                  <a:pt x="5319985" y="5000625"/>
                  <a:pt x="5320605" y="5001865"/>
                  <a:pt x="5320605" y="5004345"/>
                </a:cubicBezTo>
                <a:lnTo>
                  <a:pt x="5305722" y="5011787"/>
                </a:lnTo>
                <a:lnTo>
                  <a:pt x="5313164" y="5004345"/>
                </a:lnTo>
                <a:cubicBezTo>
                  <a:pt x="5315644" y="5001865"/>
                  <a:pt x="5317505" y="5000625"/>
                  <a:pt x="5318745" y="5000625"/>
                </a:cubicBezTo>
                <a:close/>
                <a:moveTo>
                  <a:pt x="4849936" y="4999695"/>
                </a:moveTo>
                <a:cubicBezTo>
                  <a:pt x="4851176" y="5000315"/>
                  <a:pt x="4851797" y="5001865"/>
                  <a:pt x="4851797" y="5004345"/>
                </a:cubicBezTo>
                <a:cubicBezTo>
                  <a:pt x="4851797" y="5009307"/>
                  <a:pt x="4849317" y="5011787"/>
                  <a:pt x="4844355" y="5011787"/>
                </a:cubicBezTo>
                <a:lnTo>
                  <a:pt x="4836914" y="5011787"/>
                </a:lnTo>
                <a:lnTo>
                  <a:pt x="4836914" y="5019228"/>
                </a:lnTo>
                <a:cubicBezTo>
                  <a:pt x="4836914" y="5024190"/>
                  <a:pt x="4836914" y="5030390"/>
                  <a:pt x="4836914" y="5037832"/>
                </a:cubicBezTo>
                <a:cubicBezTo>
                  <a:pt x="4836914" y="5045273"/>
                  <a:pt x="4836914" y="5051475"/>
                  <a:pt x="4836914" y="5056435"/>
                </a:cubicBezTo>
                <a:cubicBezTo>
                  <a:pt x="4836914" y="5061397"/>
                  <a:pt x="4834434" y="5063877"/>
                  <a:pt x="4829472" y="5063877"/>
                </a:cubicBezTo>
                <a:cubicBezTo>
                  <a:pt x="4824511" y="5063877"/>
                  <a:pt x="4822031" y="5066357"/>
                  <a:pt x="4822031" y="5071318"/>
                </a:cubicBezTo>
                <a:lnTo>
                  <a:pt x="4814590" y="5071318"/>
                </a:lnTo>
                <a:cubicBezTo>
                  <a:pt x="4804668" y="5071318"/>
                  <a:pt x="4795986" y="5072559"/>
                  <a:pt x="4788545" y="5075039"/>
                </a:cubicBezTo>
                <a:cubicBezTo>
                  <a:pt x="4781103" y="5077519"/>
                  <a:pt x="4776142" y="5077519"/>
                  <a:pt x="4773662" y="5075039"/>
                </a:cubicBezTo>
                <a:cubicBezTo>
                  <a:pt x="4771182" y="5072559"/>
                  <a:pt x="4774902" y="5068838"/>
                  <a:pt x="4784824" y="5063877"/>
                </a:cubicBezTo>
                <a:lnTo>
                  <a:pt x="4799707" y="5056435"/>
                </a:lnTo>
                <a:lnTo>
                  <a:pt x="4814590" y="5048994"/>
                </a:lnTo>
                <a:cubicBezTo>
                  <a:pt x="4814590" y="5048994"/>
                  <a:pt x="4812109" y="5047754"/>
                  <a:pt x="4807148" y="5045273"/>
                </a:cubicBezTo>
                <a:cubicBezTo>
                  <a:pt x="4802187" y="5042793"/>
                  <a:pt x="4798466" y="5044033"/>
                  <a:pt x="4795986" y="5048994"/>
                </a:cubicBezTo>
                <a:cubicBezTo>
                  <a:pt x="4793506" y="5053955"/>
                  <a:pt x="4791025" y="5055195"/>
                  <a:pt x="4788545" y="5052715"/>
                </a:cubicBezTo>
                <a:cubicBezTo>
                  <a:pt x="4786065" y="5050235"/>
                  <a:pt x="4783583" y="5048994"/>
                  <a:pt x="4781103" y="5048994"/>
                </a:cubicBezTo>
                <a:cubicBezTo>
                  <a:pt x="4778623" y="5048994"/>
                  <a:pt x="4777383" y="5051475"/>
                  <a:pt x="4777383" y="5056435"/>
                </a:cubicBezTo>
                <a:cubicBezTo>
                  <a:pt x="4772421" y="5056435"/>
                  <a:pt x="4764980" y="5056435"/>
                  <a:pt x="4755058" y="5056435"/>
                </a:cubicBezTo>
                <a:cubicBezTo>
                  <a:pt x="4745137" y="5056435"/>
                  <a:pt x="4741416" y="5058916"/>
                  <a:pt x="4743896" y="5063877"/>
                </a:cubicBezTo>
                <a:cubicBezTo>
                  <a:pt x="4746376" y="5068838"/>
                  <a:pt x="4745137" y="5071318"/>
                  <a:pt x="4740176" y="5071318"/>
                </a:cubicBezTo>
                <a:cubicBezTo>
                  <a:pt x="4735214" y="5071318"/>
                  <a:pt x="4732734" y="5068838"/>
                  <a:pt x="4732734" y="5063877"/>
                </a:cubicBezTo>
                <a:cubicBezTo>
                  <a:pt x="4732734" y="5058916"/>
                  <a:pt x="4730254" y="5056435"/>
                  <a:pt x="4725293" y="5056435"/>
                </a:cubicBezTo>
                <a:cubicBezTo>
                  <a:pt x="4720331" y="5056435"/>
                  <a:pt x="4719092" y="5058916"/>
                  <a:pt x="4721572" y="5063877"/>
                </a:cubicBezTo>
                <a:cubicBezTo>
                  <a:pt x="4724052" y="5068838"/>
                  <a:pt x="4722813" y="5073799"/>
                  <a:pt x="4717851" y="5078760"/>
                </a:cubicBezTo>
                <a:lnTo>
                  <a:pt x="4702968" y="5071318"/>
                </a:lnTo>
                <a:cubicBezTo>
                  <a:pt x="4698007" y="5071318"/>
                  <a:pt x="4695527" y="5071318"/>
                  <a:pt x="4695527" y="5071318"/>
                </a:cubicBezTo>
                <a:cubicBezTo>
                  <a:pt x="4690566" y="5081240"/>
                  <a:pt x="4685606" y="5083721"/>
                  <a:pt x="4680644" y="5078760"/>
                </a:cubicBezTo>
                <a:cubicBezTo>
                  <a:pt x="4680644" y="5073799"/>
                  <a:pt x="4676924" y="5073799"/>
                  <a:pt x="4669482" y="5078760"/>
                </a:cubicBezTo>
                <a:cubicBezTo>
                  <a:pt x="4662041" y="5083721"/>
                  <a:pt x="4650879" y="5084961"/>
                  <a:pt x="4635996" y="5082480"/>
                </a:cubicBezTo>
                <a:cubicBezTo>
                  <a:pt x="4621113" y="5080000"/>
                  <a:pt x="4613672" y="5078760"/>
                  <a:pt x="4613672" y="5078760"/>
                </a:cubicBezTo>
                <a:cubicBezTo>
                  <a:pt x="4608710" y="5083721"/>
                  <a:pt x="4598789" y="5088682"/>
                  <a:pt x="4583906" y="5093642"/>
                </a:cubicBezTo>
                <a:cubicBezTo>
                  <a:pt x="4583906" y="5093642"/>
                  <a:pt x="4580185" y="5094883"/>
                  <a:pt x="4572744" y="5097363"/>
                </a:cubicBezTo>
                <a:cubicBezTo>
                  <a:pt x="4565302" y="5099844"/>
                  <a:pt x="4561582" y="5101084"/>
                  <a:pt x="4561582" y="5101084"/>
                </a:cubicBezTo>
                <a:cubicBezTo>
                  <a:pt x="4546699" y="5106045"/>
                  <a:pt x="4536777" y="5109766"/>
                  <a:pt x="4531816" y="5112246"/>
                </a:cubicBezTo>
                <a:cubicBezTo>
                  <a:pt x="4526855" y="5114727"/>
                  <a:pt x="4519413" y="5115967"/>
                  <a:pt x="4509492" y="5115967"/>
                </a:cubicBezTo>
                <a:cubicBezTo>
                  <a:pt x="4509492" y="5120928"/>
                  <a:pt x="4505771" y="5123408"/>
                  <a:pt x="4498330" y="5123408"/>
                </a:cubicBezTo>
                <a:cubicBezTo>
                  <a:pt x="4490888" y="5123408"/>
                  <a:pt x="4484688" y="5125889"/>
                  <a:pt x="4479726" y="5130849"/>
                </a:cubicBezTo>
                <a:cubicBezTo>
                  <a:pt x="4464843" y="5130849"/>
                  <a:pt x="4454922" y="5133330"/>
                  <a:pt x="4449961" y="5138291"/>
                </a:cubicBezTo>
                <a:lnTo>
                  <a:pt x="4442519" y="5145732"/>
                </a:lnTo>
                <a:lnTo>
                  <a:pt x="4449961" y="5145732"/>
                </a:lnTo>
                <a:cubicBezTo>
                  <a:pt x="4454922" y="5145732"/>
                  <a:pt x="4459883" y="5144492"/>
                  <a:pt x="4464843" y="5142011"/>
                </a:cubicBezTo>
                <a:cubicBezTo>
                  <a:pt x="4469805" y="5139531"/>
                  <a:pt x="4474766" y="5138291"/>
                  <a:pt x="4479726" y="5138291"/>
                </a:cubicBezTo>
                <a:lnTo>
                  <a:pt x="4494609" y="5130849"/>
                </a:lnTo>
                <a:cubicBezTo>
                  <a:pt x="4514453" y="5125889"/>
                  <a:pt x="4521895" y="5125889"/>
                  <a:pt x="4516933" y="5130849"/>
                </a:cubicBezTo>
                <a:cubicBezTo>
                  <a:pt x="4511972" y="5135811"/>
                  <a:pt x="4505771" y="5139531"/>
                  <a:pt x="4498330" y="5142011"/>
                </a:cubicBezTo>
                <a:cubicBezTo>
                  <a:pt x="4490888" y="5144492"/>
                  <a:pt x="4484688" y="5145732"/>
                  <a:pt x="4479726" y="5145732"/>
                </a:cubicBezTo>
                <a:cubicBezTo>
                  <a:pt x="4474766" y="5145732"/>
                  <a:pt x="4472285" y="5146973"/>
                  <a:pt x="4472285" y="5149453"/>
                </a:cubicBezTo>
                <a:cubicBezTo>
                  <a:pt x="4472285" y="5151934"/>
                  <a:pt x="4479726" y="5153174"/>
                  <a:pt x="4494609" y="5153174"/>
                </a:cubicBezTo>
                <a:cubicBezTo>
                  <a:pt x="4499570" y="5153174"/>
                  <a:pt x="4504531" y="5153174"/>
                  <a:pt x="4509492" y="5153174"/>
                </a:cubicBezTo>
                <a:cubicBezTo>
                  <a:pt x="4514453" y="5153174"/>
                  <a:pt x="4516933" y="5150694"/>
                  <a:pt x="4516933" y="5145732"/>
                </a:cubicBezTo>
                <a:cubicBezTo>
                  <a:pt x="4521895" y="5135811"/>
                  <a:pt x="4529336" y="5133330"/>
                  <a:pt x="4539258" y="5138291"/>
                </a:cubicBezTo>
                <a:cubicBezTo>
                  <a:pt x="4554140" y="5143252"/>
                  <a:pt x="4561582" y="5140771"/>
                  <a:pt x="4561582" y="5130849"/>
                </a:cubicBezTo>
                <a:cubicBezTo>
                  <a:pt x="4561582" y="5125889"/>
                  <a:pt x="4551660" y="5125889"/>
                  <a:pt x="4531816" y="5130849"/>
                </a:cubicBezTo>
                <a:lnTo>
                  <a:pt x="4539258" y="5123408"/>
                </a:lnTo>
                <a:cubicBezTo>
                  <a:pt x="4549179" y="5118447"/>
                  <a:pt x="4557861" y="5115967"/>
                  <a:pt x="4565302" y="5115967"/>
                </a:cubicBezTo>
                <a:cubicBezTo>
                  <a:pt x="4572744" y="5115967"/>
                  <a:pt x="4577705" y="5112246"/>
                  <a:pt x="4580185" y="5104804"/>
                </a:cubicBezTo>
                <a:cubicBezTo>
                  <a:pt x="4582665" y="5097363"/>
                  <a:pt x="4586386" y="5093642"/>
                  <a:pt x="4591347" y="5093642"/>
                </a:cubicBezTo>
                <a:lnTo>
                  <a:pt x="4598789" y="5101084"/>
                </a:lnTo>
                <a:lnTo>
                  <a:pt x="4591347" y="5108525"/>
                </a:lnTo>
                <a:cubicBezTo>
                  <a:pt x="4591347" y="5108525"/>
                  <a:pt x="4592588" y="5109766"/>
                  <a:pt x="4595068" y="5112246"/>
                </a:cubicBezTo>
                <a:cubicBezTo>
                  <a:pt x="4597548" y="5114727"/>
                  <a:pt x="4598789" y="5115967"/>
                  <a:pt x="4598789" y="5115967"/>
                </a:cubicBezTo>
                <a:lnTo>
                  <a:pt x="4606230" y="5115967"/>
                </a:lnTo>
                <a:cubicBezTo>
                  <a:pt x="4606230" y="5115967"/>
                  <a:pt x="4604990" y="5117207"/>
                  <a:pt x="4602510" y="5119687"/>
                </a:cubicBezTo>
                <a:cubicBezTo>
                  <a:pt x="4600029" y="5122168"/>
                  <a:pt x="4596309" y="5123408"/>
                  <a:pt x="4591347" y="5123408"/>
                </a:cubicBezTo>
                <a:cubicBezTo>
                  <a:pt x="4586386" y="5128369"/>
                  <a:pt x="4583906" y="5130849"/>
                  <a:pt x="4583906" y="5130849"/>
                </a:cubicBezTo>
                <a:lnTo>
                  <a:pt x="4591347" y="5130849"/>
                </a:lnTo>
                <a:lnTo>
                  <a:pt x="4591347" y="5138291"/>
                </a:lnTo>
                <a:cubicBezTo>
                  <a:pt x="4586386" y="5143252"/>
                  <a:pt x="4583906" y="5145732"/>
                  <a:pt x="4583906" y="5145732"/>
                </a:cubicBezTo>
                <a:lnTo>
                  <a:pt x="4591347" y="5145732"/>
                </a:lnTo>
                <a:cubicBezTo>
                  <a:pt x="4596309" y="5140771"/>
                  <a:pt x="4598789" y="5140771"/>
                  <a:pt x="4598789" y="5145732"/>
                </a:cubicBezTo>
                <a:lnTo>
                  <a:pt x="4613672" y="5138291"/>
                </a:lnTo>
                <a:cubicBezTo>
                  <a:pt x="4618633" y="5133330"/>
                  <a:pt x="4622354" y="5132090"/>
                  <a:pt x="4624834" y="5134570"/>
                </a:cubicBezTo>
                <a:cubicBezTo>
                  <a:pt x="4627314" y="5137051"/>
                  <a:pt x="4631035" y="5138291"/>
                  <a:pt x="4635996" y="5138291"/>
                </a:cubicBezTo>
                <a:cubicBezTo>
                  <a:pt x="4640957" y="5138291"/>
                  <a:pt x="4645917" y="5137051"/>
                  <a:pt x="4650879" y="5134570"/>
                </a:cubicBezTo>
                <a:cubicBezTo>
                  <a:pt x="4655840" y="5132090"/>
                  <a:pt x="4660800" y="5132090"/>
                  <a:pt x="4665761" y="5134570"/>
                </a:cubicBezTo>
                <a:cubicBezTo>
                  <a:pt x="4670723" y="5137051"/>
                  <a:pt x="4673203" y="5135811"/>
                  <a:pt x="4673203" y="5130849"/>
                </a:cubicBezTo>
                <a:cubicBezTo>
                  <a:pt x="4673203" y="5125889"/>
                  <a:pt x="4678164" y="5120928"/>
                  <a:pt x="4688086" y="5115967"/>
                </a:cubicBezTo>
                <a:cubicBezTo>
                  <a:pt x="4688086" y="5115967"/>
                  <a:pt x="4689326" y="5115967"/>
                  <a:pt x="4691806" y="5115967"/>
                </a:cubicBezTo>
                <a:cubicBezTo>
                  <a:pt x="4694286" y="5115967"/>
                  <a:pt x="4695527" y="5114727"/>
                  <a:pt x="4695527" y="5112246"/>
                </a:cubicBezTo>
                <a:cubicBezTo>
                  <a:pt x="4695527" y="5109766"/>
                  <a:pt x="4698007" y="5108525"/>
                  <a:pt x="4702968" y="5108525"/>
                </a:cubicBezTo>
                <a:lnTo>
                  <a:pt x="4717851" y="5101084"/>
                </a:lnTo>
                <a:lnTo>
                  <a:pt x="4732734" y="5108525"/>
                </a:lnTo>
                <a:cubicBezTo>
                  <a:pt x="4737695" y="5113486"/>
                  <a:pt x="4740176" y="5115967"/>
                  <a:pt x="4740176" y="5115967"/>
                </a:cubicBezTo>
                <a:cubicBezTo>
                  <a:pt x="4730254" y="5115967"/>
                  <a:pt x="4730254" y="5120928"/>
                  <a:pt x="4740176" y="5130849"/>
                </a:cubicBezTo>
                <a:cubicBezTo>
                  <a:pt x="4740176" y="5135811"/>
                  <a:pt x="4737695" y="5139531"/>
                  <a:pt x="4732734" y="5142011"/>
                </a:cubicBezTo>
                <a:cubicBezTo>
                  <a:pt x="4727773" y="5144492"/>
                  <a:pt x="4725293" y="5144492"/>
                  <a:pt x="4725293" y="5142011"/>
                </a:cubicBezTo>
                <a:cubicBezTo>
                  <a:pt x="4725293" y="5139531"/>
                  <a:pt x="4722813" y="5138291"/>
                  <a:pt x="4717851" y="5138291"/>
                </a:cubicBezTo>
                <a:cubicBezTo>
                  <a:pt x="4712890" y="5143252"/>
                  <a:pt x="4705449" y="5149453"/>
                  <a:pt x="4695527" y="5156894"/>
                </a:cubicBezTo>
                <a:cubicBezTo>
                  <a:pt x="4685606" y="5164336"/>
                  <a:pt x="4678164" y="5168056"/>
                  <a:pt x="4673203" y="5168056"/>
                </a:cubicBezTo>
                <a:lnTo>
                  <a:pt x="4673203" y="5160615"/>
                </a:lnTo>
                <a:cubicBezTo>
                  <a:pt x="4673203" y="5160615"/>
                  <a:pt x="4668242" y="5160615"/>
                  <a:pt x="4658320" y="5160615"/>
                </a:cubicBezTo>
                <a:cubicBezTo>
                  <a:pt x="4648399" y="5160615"/>
                  <a:pt x="4643437" y="5160615"/>
                  <a:pt x="4643437" y="5160615"/>
                </a:cubicBezTo>
                <a:cubicBezTo>
                  <a:pt x="4643437" y="5155654"/>
                  <a:pt x="4642197" y="5153174"/>
                  <a:pt x="4639717" y="5153174"/>
                </a:cubicBezTo>
                <a:cubicBezTo>
                  <a:pt x="4637236" y="5153174"/>
                  <a:pt x="4633516" y="5155654"/>
                  <a:pt x="4628554" y="5160615"/>
                </a:cubicBezTo>
                <a:cubicBezTo>
                  <a:pt x="4623593" y="5165576"/>
                  <a:pt x="4618633" y="5169297"/>
                  <a:pt x="4613672" y="5171777"/>
                </a:cubicBezTo>
                <a:cubicBezTo>
                  <a:pt x="4608710" y="5174258"/>
                  <a:pt x="4606230" y="5175498"/>
                  <a:pt x="4606230" y="5175498"/>
                </a:cubicBezTo>
                <a:lnTo>
                  <a:pt x="4598789" y="5182939"/>
                </a:lnTo>
                <a:cubicBezTo>
                  <a:pt x="4598789" y="5187901"/>
                  <a:pt x="4597548" y="5190381"/>
                  <a:pt x="4595068" y="5190381"/>
                </a:cubicBezTo>
                <a:cubicBezTo>
                  <a:pt x="4592588" y="5190381"/>
                  <a:pt x="4591347" y="5192861"/>
                  <a:pt x="4591347" y="5197822"/>
                </a:cubicBezTo>
                <a:cubicBezTo>
                  <a:pt x="4591347" y="5197822"/>
                  <a:pt x="4588867" y="5197822"/>
                  <a:pt x="4583906" y="5197822"/>
                </a:cubicBezTo>
                <a:cubicBezTo>
                  <a:pt x="4588867" y="5197822"/>
                  <a:pt x="4588867" y="5195342"/>
                  <a:pt x="4583906" y="5190381"/>
                </a:cubicBezTo>
                <a:cubicBezTo>
                  <a:pt x="4573984" y="5180459"/>
                  <a:pt x="4566543" y="5180459"/>
                  <a:pt x="4561582" y="5190381"/>
                </a:cubicBezTo>
                <a:cubicBezTo>
                  <a:pt x="4556620" y="5195342"/>
                  <a:pt x="4554140" y="5200303"/>
                  <a:pt x="4554140" y="5205263"/>
                </a:cubicBezTo>
                <a:lnTo>
                  <a:pt x="4546699" y="5220146"/>
                </a:lnTo>
                <a:lnTo>
                  <a:pt x="4539258" y="5212705"/>
                </a:lnTo>
                <a:cubicBezTo>
                  <a:pt x="4539258" y="5207744"/>
                  <a:pt x="4541738" y="5204023"/>
                  <a:pt x="4546699" y="5201543"/>
                </a:cubicBezTo>
                <a:cubicBezTo>
                  <a:pt x="4551660" y="5199063"/>
                  <a:pt x="4552900" y="5197822"/>
                  <a:pt x="4550420" y="5197822"/>
                </a:cubicBezTo>
                <a:cubicBezTo>
                  <a:pt x="4547940" y="5197822"/>
                  <a:pt x="4541738" y="5197822"/>
                  <a:pt x="4531816" y="5197822"/>
                </a:cubicBezTo>
                <a:lnTo>
                  <a:pt x="4524375" y="5197822"/>
                </a:lnTo>
                <a:lnTo>
                  <a:pt x="4516933" y="5197822"/>
                </a:lnTo>
                <a:cubicBezTo>
                  <a:pt x="4507012" y="5202783"/>
                  <a:pt x="4499570" y="5205263"/>
                  <a:pt x="4494609" y="5205263"/>
                </a:cubicBezTo>
                <a:lnTo>
                  <a:pt x="4479726" y="5212705"/>
                </a:lnTo>
                <a:cubicBezTo>
                  <a:pt x="4479726" y="5212705"/>
                  <a:pt x="4478486" y="5213945"/>
                  <a:pt x="4476006" y="5216426"/>
                </a:cubicBezTo>
                <a:cubicBezTo>
                  <a:pt x="4473526" y="5218906"/>
                  <a:pt x="4469805" y="5220146"/>
                  <a:pt x="4464843" y="5220146"/>
                </a:cubicBezTo>
                <a:lnTo>
                  <a:pt x="4405313" y="5235029"/>
                </a:lnTo>
                <a:lnTo>
                  <a:pt x="4382988" y="5235029"/>
                </a:lnTo>
                <a:cubicBezTo>
                  <a:pt x="4378027" y="5230068"/>
                  <a:pt x="4373067" y="5230068"/>
                  <a:pt x="4368105" y="5235029"/>
                </a:cubicBezTo>
                <a:cubicBezTo>
                  <a:pt x="4363144" y="5235029"/>
                  <a:pt x="4363144" y="5237510"/>
                  <a:pt x="4368105" y="5242470"/>
                </a:cubicBezTo>
                <a:lnTo>
                  <a:pt x="4360664" y="5249912"/>
                </a:lnTo>
                <a:lnTo>
                  <a:pt x="4338340" y="5249912"/>
                </a:lnTo>
                <a:cubicBezTo>
                  <a:pt x="4333379" y="5249912"/>
                  <a:pt x="4329658" y="5249912"/>
                  <a:pt x="4327178" y="5249912"/>
                </a:cubicBezTo>
                <a:cubicBezTo>
                  <a:pt x="4324697" y="5249912"/>
                  <a:pt x="4323457" y="5249912"/>
                  <a:pt x="4323457" y="5249912"/>
                </a:cubicBezTo>
                <a:lnTo>
                  <a:pt x="4316016" y="5249912"/>
                </a:lnTo>
                <a:cubicBezTo>
                  <a:pt x="4320977" y="5249912"/>
                  <a:pt x="4322217" y="5251153"/>
                  <a:pt x="4319736" y="5253633"/>
                </a:cubicBezTo>
                <a:cubicBezTo>
                  <a:pt x="4317256" y="5256113"/>
                  <a:pt x="4313535" y="5257353"/>
                  <a:pt x="4308574" y="5257353"/>
                </a:cubicBezTo>
                <a:cubicBezTo>
                  <a:pt x="4303613" y="5257353"/>
                  <a:pt x="4301133" y="5257353"/>
                  <a:pt x="4301133" y="5257353"/>
                </a:cubicBezTo>
                <a:cubicBezTo>
                  <a:pt x="4301133" y="5257353"/>
                  <a:pt x="4298652" y="5259834"/>
                  <a:pt x="4293691" y="5264795"/>
                </a:cubicBezTo>
                <a:cubicBezTo>
                  <a:pt x="4293691" y="5269756"/>
                  <a:pt x="4291211" y="5269756"/>
                  <a:pt x="4286250" y="5264795"/>
                </a:cubicBezTo>
                <a:lnTo>
                  <a:pt x="4278809" y="5264795"/>
                </a:lnTo>
                <a:lnTo>
                  <a:pt x="4256484" y="5287119"/>
                </a:lnTo>
                <a:cubicBezTo>
                  <a:pt x="4256484" y="5287119"/>
                  <a:pt x="4254004" y="5288360"/>
                  <a:pt x="4249043" y="5290840"/>
                </a:cubicBezTo>
                <a:cubicBezTo>
                  <a:pt x="4244082" y="5293320"/>
                  <a:pt x="4241602" y="5294560"/>
                  <a:pt x="4241602" y="5294560"/>
                </a:cubicBezTo>
                <a:cubicBezTo>
                  <a:pt x="4241602" y="5294560"/>
                  <a:pt x="4239122" y="5294560"/>
                  <a:pt x="4234160" y="5294560"/>
                </a:cubicBezTo>
                <a:cubicBezTo>
                  <a:pt x="4229199" y="5294560"/>
                  <a:pt x="4224239" y="5294560"/>
                  <a:pt x="4219277" y="5294560"/>
                </a:cubicBezTo>
                <a:cubicBezTo>
                  <a:pt x="4214316" y="5294560"/>
                  <a:pt x="4209356" y="5299522"/>
                  <a:pt x="4204395" y="5309443"/>
                </a:cubicBezTo>
                <a:cubicBezTo>
                  <a:pt x="4199434" y="5309443"/>
                  <a:pt x="4194473" y="5309443"/>
                  <a:pt x="4189512" y="5309443"/>
                </a:cubicBezTo>
                <a:lnTo>
                  <a:pt x="4174629" y="5316885"/>
                </a:lnTo>
                <a:cubicBezTo>
                  <a:pt x="4159746" y="5336729"/>
                  <a:pt x="4134942" y="5344170"/>
                  <a:pt x="4100215" y="5339209"/>
                </a:cubicBezTo>
                <a:cubicBezTo>
                  <a:pt x="4090293" y="5339209"/>
                  <a:pt x="4084092" y="5340449"/>
                  <a:pt x="4081611" y="5342929"/>
                </a:cubicBezTo>
                <a:cubicBezTo>
                  <a:pt x="4079131" y="5345410"/>
                  <a:pt x="4070449" y="5349131"/>
                  <a:pt x="4055566" y="5354092"/>
                </a:cubicBezTo>
                <a:cubicBezTo>
                  <a:pt x="4050605" y="5359053"/>
                  <a:pt x="4045645" y="5362774"/>
                  <a:pt x="4040684" y="5365254"/>
                </a:cubicBezTo>
                <a:cubicBezTo>
                  <a:pt x="4035723" y="5367734"/>
                  <a:pt x="4030762" y="5368974"/>
                  <a:pt x="4025801" y="5368974"/>
                </a:cubicBezTo>
                <a:cubicBezTo>
                  <a:pt x="4025801" y="5373936"/>
                  <a:pt x="4024560" y="5375176"/>
                  <a:pt x="4022080" y="5372695"/>
                </a:cubicBezTo>
                <a:cubicBezTo>
                  <a:pt x="4019600" y="5370215"/>
                  <a:pt x="4018359" y="5366494"/>
                  <a:pt x="4018359" y="5361533"/>
                </a:cubicBezTo>
                <a:cubicBezTo>
                  <a:pt x="4018359" y="5356572"/>
                  <a:pt x="4018359" y="5354092"/>
                  <a:pt x="4018359" y="5354092"/>
                </a:cubicBezTo>
                <a:lnTo>
                  <a:pt x="3996035" y="5376416"/>
                </a:lnTo>
                <a:cubicBezTo>
                  <a:pt x="3996035" y="5376416"/>
                  <a:pt x="3993555" y="5376416"/>
                  <a:pt x="3988594" y="5376416"/>
                </a:cubicBezTo>
                <a:lnTo>
                  <a:pt x="3981152" y="5383857"/>
                </a:lnTo>
                <a:lnTo>
                  <a:pt x="3981152" y="5391299"/>
                </a:lnTo>
                <a:cubicBezTo>
                  <a:pt x="3976192" y="5391299"/>
                  <a:pt x="3972471" y="5388819"/>
                  <a:pt x="3969990" y="5383857"/>
                </a:cubicBezTo>
                <a:cubicBezTo>
                  <a:pt x="3967510" y="5378896"/>
                  <a:pt x="3966270" y="5375176"/>
                  <a:pt x="3966270" y="5372695"/>
                </a:cubicBezTo>
                <a:cubicBezTo>
                  <a:pt x="3966270" y="5370215"/>
                  <a:pt x="3971231" y="5368974"/>
                  <a:pt x="3981152" y="5368974"/>
                </a:cubicBezTo>
                <a:lnTo>
                  <a:pt x="3988594" y="5368974"/>
                </a:lnTo>
                <a:lnTo>
                  <a:pt x="3981152" y="5354092"/>
                </a:lnTo>
                <a:cubicBezTo>
                  <a:pt x="3981152" y="5349131"/>
                  <a:pt x="3979912" y="5344170"/>
                  <a:pt x="3977432" y="5339209"/>
                </a:cubicBezTo>
                <a:cubicBezTo>
                  <a:pt x="3974951" y="5334248"/>
                  <a:pt x="3973711" y="5331767"/>
                  <a:pt x="3973711" y="5331767"/>
                </a:cubicBezTo>
                <a:lnTo>
                  <a:pt x="3988594" y="5324326"/>
                </a:lnTo>
                <a:cubicBezTo>
                  <a:pt x="3988594" y="5324326"/>
                  <a:pt x="3991075" y="5321846"/>
                  <a:pt x="3996035" y="5316885"/>
                </a:cubicBezTo>
                <a:cubicBezTo>
                  <a:pt x="4005957" y="5297041"/>
                  <a:pt x="4015879" y="5292080"/>
                  <a:pt x="4025801" y="5302002"/>
                </a:cubicBezTo>
                <a:lnTo>
                  <a:pt x="4033242" y="5302002"/>
                </a:lnTo>
                <a:lnTo>
                  <a:pt x="4040684" y="5294560"/>
                </a:lnTo>
                <a:lnTo>
                  <a:pt x="4048125" y="5294560"/>
                </a:lnTo>
                <a:cubicBezTo>
                  <a:pt x="4048125" y="5294560"/>
                  <a:pt x="4048125" y="5292080"/>
                  <a:pt x="4048125" y="5287119"/>
                </a:cubicBezTo>
                <a:lnTo>
                  <a:pt x="4063008" y="5287119"/>
                </a:lnTo>
                <a:cubicBezTo>
                  <a:pt x="4063008" y="5292080"/>
                  <a:pt x="4065489" y="5292080"/>
                  <a:pt x="4070449" y="5287119"/>
                </a:cubicBezTo>
                <a:lnTo>
                  <a:pt x="4077891" y="5287119"/>
                </a:lnTo>
                <a:cubicBezTo>
                  <a:pt x="4077891" y="5287119"/>
                  <a:pt x="4082852" y="5284639"/>
                  <a:pt x="4092773" y="5279678"/>
                </a:cubicBezTo>
                <a:cubicBezTo>
                  <a:pt x="4097735" y="5279678"/>
                  <a:pt x="4101455" y="5279678"/>
                  <a:pt x="4103936" y="5279678"/>
                </a:cubicBezTo>
                <a:cubicBezTo>
                  <a:pt x="4106416" y="5279678"/>
                  <a:pt x="4107656" y="5279678"/>
                  <a:pt x="4107656" y="5279678"/>
                </a:cubicBezTo>
                <a:lnTo>
                  <a:pt x="4107656" y="5287119"/>
                </a:lnTo>
                <a:cubicBezTo>
                  <a:pt x="4097735" y="5287119"/>
                  <a:pt x="4092773" y="5289600"/>
                  <a:pt x="4092773" y="5294560"/>
                </a:cubicBezTo>
                <a:lnTo>
                  <a:pt x="4122539" y="5294560"/>
                </a:lnTo>
                <a:cubicBezTo>
                  <a:pt x="4127500" y="5289600"/>
                  <a:pt x="4132461" y="5287119"/>
                  <a:pt x="4137422" y="5287119"/>
                </a:cubicBezTo>
                <a:cubicBezTo>
                  <a:pt x="4137422" y="5287119"/>
                  <a:pt x="4139902" y="5285879"/>
                  <a:pt x="4144863" y="5283398"/>
                </a:cubicBezTo>
                <a:cubicBezTo>
                  <a:pt x="4149824" y="5280918"/>
                  <a:pt x="4153545" y="5278437"/>
                  <a:pt x="4156025" y="5275957"/>
                </a:cubicBezTo>
                <a:cubicBezTo>
                  <a:pt x="4158506" y="5273477"/>
                  <a:pt x="4160987" y="5272236"/>
                  <a:pt x="4163467" y="5272236"/>
                </a:cubicBezTo>
                <a:cubicBezTo>
                  <a:pt x="4165947" y="5272236"/>
                  <a:pt x="4167188" y="5272236"/>
                  <a:pt x="4167188" y="5272236"/>
                </a:cubicBezTo>
                <a:cubicBezTo>
                  <a:pt x="4172149" y="5272236"/>
                  <a:pt x="4179590" y="5267275"/>
                  <a:pt x="4189512" y="5257353"/>
                </a:cubicBezTo>
                <a:cubicBezTo>
                  <a:pt x="4214316" y="5247432"/>
                  <a:pt x="4231680" y="5242470"/>
                  <a:pt x="4241602" y="5242470"/>
                </a:cubicBezTo>
                <a:cubicBezTo>
                  <a:pt x="4246563" y="5247432"/>
                  <a:pt x="4250284" y="5249912"/>
                  <a:pt x="4252764" y="5249912"/>
                </a:cubicBezTo>
                <a:cubicBezTo>
                  <a:pt x="4255244" y="5249912"/>
                  <a:pt x="4256484" y="5247432"/>
                  <a:pt x="4256484" y="5242470"/>
                </a:cubicBezTo>
                <a:cubicBezTo>
                  <a:pt x="4266406" y="5242470"/>
                  <a:pt x="4273848" y="5239990"/>
                  <a:pt x="4278809" y="5235029"/>
                </a:cubicBezTo>
                <a:cubicBezTo>
                  <a:pt x="4283770" y="5235029"/>
                  <a:pt x="4287491" y="5233789"/>
                  <a:pt x="4289971" y="5231308"/>
                </a:cubicBezTo>
                <a:cubicBezTo>
                  <a:pt x="4292451" y="5228828"/>
                  <a:pt x="4293691" y="5225108"/>
                  <a:pt x="4293691" y="5220146"/>
                </a:cubicBezTo>
                <a:cubicBezTo>
                  <a:pt x="4298652" y="5215186"/>
                  <a:pt x="4301133" y="5212705"/>
                  <a:pt x="4301133" y="5212705"/>
                </a:cubicBezTo>
                <a:lnTo>
                  <a:pt x="4278809" y="5212705"/>
                </a:lnTo>
                <a:lnTo>
                  <a:pt x="4219277" y="5235029"/>
                </a:lnTo>
                <a:cubicBezTo>
                  <a:pt x="4219277" y="5235029"/>
                  <a:pt x="4218037" y="5236270"/>
                  <a:pt x="4215557" y="5238750"/>
                </a:cubicBezTo>
                <a:cubicBezTo>
                  <a:pt x="4213077" y="5241230"/>
                  <a:pt x="4209356" y="5242470"/>
                  <a:pt x="4204395" y="5242470"/>
                </a:cubicBezTo>
                <a:cubicBezTo>
                  <a:pt x="4194473" y="5247432"/>
                  <a:pt x="4187032" y="5249912"/>
                  <a:pt x="4182070" y="5249912"/>
                </a:cubicBezTo>
                <a:lnTo>
                  <a:pt x="4174629" y="5257353"/>
                </a:lnTo>
                <a:lnTo>
                  <a:pt x="4144863" y="5272236"/>
                </a:lnTo>
                <a:cubicBezTo>
                  <a:pt x="4134942" y="5272236"/>
                  <a:pt x="4127500" y="5272236"/>
                  <a:pt x="4122539" y="5272236"/>
                </a:cubicBezTo>
                <a:cubicBezTo>
                  <a:pt x="4127500" y="5267275"/>
                  <a:pt x="4129980" y="5264795"/>
                  <a:pt x="4129980" y="5264795"/>
                </a:cubicBezTo>
                <a:cubicBezTo>
                  <a:pt x="4129980" y="5264795"/>
                  <a:pt x="4129980" y="5262315"/>
                  <a:pt x="4129980" y="5257353"/>
                </a:cubicBezTo>
                <a:cubicBezTo>
                  <a:pt x="4125019" y="5252393"/>
                  <a:pt x="4123780" y="5247432"/>
                  <a:pt x="4126260" y="5242470"/>
                </a:cubicBezTo>
                <a:cubicBezTo>
                  <a:pt x="4128740" y="5237510"/>
                  <a:pt x="4132461" y="5235029"/>
                  <a:pt x="4137422" y="5235029"/>
                </a:cubicBezTo>
                <a:lnTo>
                  <a:pt x="4174629" y="5220146"/>
                </a:lnTo>
                <a:cubicBezTo>
                  <a:pt x="4194473" y="5210225"/>
                  <a:pt x="4205635" y="5205263"/>
                  <a:pt x="4208115" y="5205263"/>
                </a:cubicBezTo>
                <a:cubicBezTo>
                  <a:pt x="4210596" y="5205263"/>
                  <a:pt x="4218037" y="5201543"/>
                  <a:pt x="4230440" y="5194101"/>
                </a:cubicBezTo>
                <a:cubicBezTo>
                  <a:pt x="4242842" y="5186660"/>
                  <a:pt x="4254004" y="5182939"/>
                  <a:pt x="4263926" y="5182939"/>
                </a:cubicBezTo>
                <a:lnTo>
                  <a:pt x="4293691" y="5168056"/>
                </a:lnTo>
                <a:cubicBezTo>
                  <a:pt x="4303613" y="5163096"/>
                  <a:pt x="4311055" y="5160615"/>
                  <a:pt x="4316016" y="5160615"/>
                </a:cubicBezTo>
                <a:lnTo>
                  <a:pt x="4360664" y="5145732"/>
                </a:lnTo>
                <a:cubicBezTo>
                  <a:pt x="4380508" y="5135811"/>
                  <a:pt x="4405313" y="5123408"/>
                  <a:pt x="4435078" y="5108525"/>
                </a:cubicBezTo>
                <a:cubicBezTo>
                  <a:pt x="4445000" y="5108525"/>
                  <a:pt x="4454922" y="5106045"/>
                  <a:pt x="4464843" y="5101084"/>
                </a:cubicBezTo>
                <a:cubicBezTo>
                  <a:pt x="4474766" y="5096123"/>
                  <a:pt x="4482207" y="5093642"/>
                  <a:pt x="4487168" y="5093642"/>
                </a:cubicBezTo>
                <a:cubicBezTo>
                  <a:pt x="4502051" y="5088682"/>
                  <a:pt x="4521895" y="5083721"/>
                  <a:pt x="4546699" y="5078760"/>
                </a:cubicBezTo>
                <a:cubicBezTo>
                  <a:pt x="4551660" y="5078760"/>
                  <a:pt x="4554140" y="5078760"/>
                  <a:pt x="4554140" y="5078760"/>
                </a:cubicBezTo>
                <a:cubicBezTo>
                  <a:pt x="4554140" y="5083721"/>
                  <a:pt x="4552900" y="5084961"/>
                  <a:pt x="4550420" y="5082480"/>
                </a:cubicBezTo>
                <a:cubicBezTo>
                  <a:pt x="4547940" y="5080000"/>
                  <a:pt x="4545458" y="5080000"/>
                  <a:pt x="4542978" y="5082480"/>
                </a:cubicBezTo>
                <a:cubicBezTo>
                  <a:pt x="4540498" y="5084961"/>
                  <a:pt x="4541738" y="5088682"/>
                  <a:pt x="4546699" y="5093642"/>
                </a:cubicBezTo>
                <a:cubicBezTo>
                  <a:pt x="4546699" y="5098604"/>
                  <a:pt x="4549179" y="5098604"/>
                  <a:pt x="4554140" y="5093642"/>
                </a:cubicBezTo>
                <a:cubicBezTo>
                  <a:pt x="4559102" y="5088682"/>
                  <a:pt x="4561582" y="5083721"/>
                  <a:pt x="4561582" y="5078760"/>
                </a:cubicBezTo>
                <a:lnTo>
                  <a:pt x="4569023" y="5071318"/>
                </a:lnTo>
                <a:cubicBezTo>
                  <a:pt x="4578945" y="5071318"/>
                  <a:pt x="4586386" y="5068838"/>
                  <a:pt x="4591347" y="5063877"/>
                </a:cubicBezTo>
                <a:lnTo>
                  <a:pt x="4583906" y="5056435"/>
                </a:lnTo>
                <a:cubicBezTo>
                  <a:pt x="4578945" y="5056435"/>
                  <a:pt x="4577705" y="5053955"/>
                  <a:pt x="4580185" y="5048994"/>
                </a:cubicBezTo>
                <a:cubicBezTo>
                  <a:pt x="4582665" y="5044033"/>
                  <a:pt x="4588867" y="5041553"/>
                  <a:pt x="4598789" y="5041553"/>
                </a:cubicBezTo>
                <a:cubicBezTo>
                  <a:pt x="4608710" y="5041553"/>
                  <a:pt x="4614912" y="5042793"/>
                  <a:pt x="4617392" y="5045273"/>
                </a:cubicBezTo>
                <a:cubicBezTo>
                  <a:pt x="4619872" y="5047754"/>
                  <a:pt x="4618633" y="5048994"/>
                  <a:pt x="4613672" y="5048994"/>
                </a:cubicBezTo>
                <a:cubicBezTo>
                  <a:pt x="4608710" y="5048994"/>
                  <a:pt x="4606230" y="5051475"/>
                  <a:pt x="4606230" y="5056435"/>
                </a:cubicBezTo>
                <a:cubicBezTo>
                  <a:pt x="4611192" y="5056435"/>
                  <a:pt x="4616152" y="5056435"/>
                  <a:pt x="4621113" y="5056435"/>
                </a:cubicBezTo>
                <a:cubicBezTo>
                  <a:pt x="4626074" y="5056435"/>
                  <a:pt x="4631035" y="5056435"/>
                  <a:pt x="4635996" y="5056435"/>
                </a:cubicBezTo>
                <a:cubicBezTo>
                  <a:pt x="4645917" y="5051475"/>
                  <a:pt x="4653359" y="5046514"/>
                  <a:pt x="4658320" y="5041553"/>
                </a:cubicBezTo>
                <a:lnTo>
                  <a:pt x="4673203" y="5034111"/>
                </a:lnTo>
                <a:lnTo>
                  <a:pt x="4658320" y="5034111"/>
                </a:lnTo>
                <a:lnTo>
                  <a:pt x="4673203" y="5019228"/>
                </a:lnTo>
                <a:cubicBezTo>
                  <a:pt x="4683124" y="5024190"/>
                  <a:pt x="4688086" y="5026670"/>
                  <a:pt x="4688086" y="5026670"/>
                </a:cubicBezTo>
                <a:lnTo>
                  <a:pt x="4695527" y="5026670"/>
                </a:lnTo>
                <a:cubicBezTo>
                  <a:pt x="4705449" y="5026670"/>
                  <a:pt x="4712890" y="5029150"/>
                  <a:pt x="4717851" y="5034111"/>
                </a:cubicBezTo>
                <a:cubicBezTo>
                  <a:pt x="4722813" y="5039072"/>
                  <a:pt x="4726533" y="5040312"/>
                  <a:pt x="4729013" y="5037832"/>
                </a:cubicBezTo>
                <a:cubicBezTo>
                  <a:pt x="4731493" y="5035352"/>
                  <a:pt x="4730254" y="5034111"/>
                  <a:pt x="4725293" y="5034111"/>
                </a:cubicBezTo>
                <a:lnTo>
                  <a:pt x="4732734" y="5019228"/>
                </a:lnTo>
                <a:cubicBezTo>
                  <a:pt x="4737695" y="5019228"/>
                  <a:pt x="4742656" y="5017988"/>
                  <a:pt x="4747617" y="5015508"/>
                </a:cubicBezTo>
                <a:cubicBezTo>
                  <a:pt x="4752578" y="5013028"/>
                  <a:pt x="4757538" y="5011787"/>
                  <a:pt x="4762500" y="5011787"/>
                </a:cubicBezTo>
                <a:cubicBezTo>
                  <a:pt x="4767461" y="5011787"/>
                  <a:pt x="4772421" y="5011787"/>
                  <a:pt x="4777383" y="5011787"/>
                </a:cubicBezTo>
                <a:cubicBezTo>
                  <a:pt x="4782344" y="5011787"/>
                  <a:pt x="4784824" y="5011787"/>
                  <a:pt x="4784824" y="5011787"/>
                </a:cubicBezTo>
                <a:lnTo>
                  <a:pt x="4799707" y="5011787"/>
                </a:lnTo>
                <a:lnTo>
                  <a:pt x="4807148" y="5011787"/>
                </a:lnTo>
                <a:cubicBezTo>
                  <a:pt x="4807148" y="5006826"/>
                  <a:pt x="4812109" y="5004345"/>
                  <a:pt x="4822031" y="5004345"/>
                </a:cubicBezTo>
                <a:cubicBezTo>
                  <a:pt x="4831952" y="5004345"/>
                  <a:pt x="4839394" y="5003105"/>
                  <a:pt x="4844355" y="5000625"/>
                </a:cubicBezTo>
                <a:cubicBezTo>
                  <a:pt x="4846836" y="4999385"/>
                  <a:pt x="4848696" y="4999075"/>
                  <a:pt x="4849936" y="4999695"/>
                </a:cubicBezTo>
                <a:close/>
                <a:moveTo>
                  <a:pt x="4494609" y="4998764"/>
                </a:moveTo>
                <a:cubicBezTo>
                  <a:pt x="4495850" y="4998764"/>
                  <a:pt x="4497090" y="4999385"/>
                  <a:pt x="4498330" y="5000625"/>
                </a:cubicBezTo>
                <a:cubicBezTo>
                  <a:pt x="4500810" y="5003105"/>
                  <a:pt x="4502051" y="5004345"/>
                  <a:pt x="4502051" y="5004345"/>
                </a:cubicBezTo>
                <a:cubicBezTo>
                  <a:pt x="4502051" y="5004345"/>
                  <a:pt x="4499570" y="5004345"/>
                  <a:pt x="4494609" y="5004345"/>
                </a:cubicBezTo>
                <a:cubicBezTo>
                  <a:pt x="4489648" y="5004345"/>
                  <a:pt x="4488408" y="5003105"/>
                  <a:pt x="4490888" y="5000625"/>
                </a:cubicBezTo>
                <a:cubicBezTo>
                  <a:pt x="4492129" y="4999385"/>
                  <a:pt x="4493369" y="4998764"/>
                  <a:pt x="4494609" y="4998764"/>
                </a:cubicBezTo>
                <a:close/>
                <a:moveTo>
                  <a:pt x="5156894" y="4996904"/>
                </a:moveTo>
                <a:lnTo>
                  <a:pt x="5164336" y="4996904"/>
                </a:lnTo>
                <a:cubicBezTo>
                  <a:pt x="5164336" y="5001865"/>
                  <a:pt x="5164336" y="5004345"/>
                  <a:pt x="5164336" y="5004345"/>
                </a:cubicBezTo>
                <a:lnTo>
                  <a:pt x="5179218" y="5004345"/>
                </a:lnTo>
                <a:cubicBezTo>
                  <a:pt x="5189140" y="5004345"/>
                  <a:pt x="5194101" y="5004345"/>
                  <a:pt x="5194101" y="5004345"/>
                </a:cubicBezTo>
                <a:cubicBezTo>
                  <a:pt x="5199063" y="5009307"/>
                  <a:pt x="5200302" y="5011787"/>
                  <a:pt x="5197822" y="5011787"/>
                </a:cubicBezTo>
                <a:cubicBezTo>
                  <a:pt x="5195342" y="5011787"/>
                  <a:pt x="5194101" y="5011787"/>
                  <a:pt x="5194101" y="5011787"/>
                </a:cubicBezTo>
                <a:cubicBezTo>
                  <a:pt x="5189140" y="5011787"/>
                  <a:pt x="5186660" y="5011787"/>
                  <a:pt x="5186660" y="5011787"/>
                </a:cubicBezTo>
                <a:lnTo>
                  <a:pt x="5164336" y="5019228"/>
                </a:lnTo>
                <a:lnTo>
                  <a:pt x="5156894" y="5011787"/>
                </a:lnTo>
                <a:cubicBezTo>
                  <a:pt x="5156894" y="5006826"/>
                  <a:pt x="5156894" y="5003105"/>
                  <a:pt x="5156894" y="5000625"/>
                </a:cubicBezTo>
                <a:cubicBezTo>
                  <a:pt x="5156894" y="4998145"/>
                  <a:pt x="5156894" y="4996904"/>
                  <a:pt x="5156894" y="4996904"/>
                </a:cubicBezTo>
                <a:close/>
                <a:moveTo>
                  <a:pt x="5075039" y="4996904"/>
                </a:moveTo>
                <a:lnTo>
                  <a:pt x="5119687" y="4996904"/>
                </a:lnTo>
                <a:cubicBezTo>
                  <a:pt x="5119687" y="4996904"/>
                  <a:pt x="5117207" y="4998145"/>
                  <a:pt x="5112246" y="5000625"/>
                </a:cubicBezTo>
                <a:cubicBezTo>
                  <a:pt x="5107285" y="5003105"/>
                  <a:pt x="5104804" y="5006826"/>
                  <a:pt x="5104804" y="5011787"/>
                </a:cubicBezTo>
                <a:cubicBezTo>
                  <a:pt x="5104804" y="5011787"/>
                  <a:pt x="5102324" y="5014268"/>
                  <a:pt x="5097363" y="5019228"/>
                </a:cubicBezTo>
                <a:cubicBezTo>
                  <a:pt x="5097363" y="5019228"/>
                  <a:pt x="5094883" y="5021709"/>
                  <a:pt x="5089922" y="5026670"/>
                </a:cubicBezTo>
                <a:lnTo>
                  <a:pt x="5076899" y="5026670"/>
                </a:lnTo>
                <a:cubicBezTo>
                  <a:pt x="5078139" y="5024189"/>
                  <a:pt x="5080000" y="5021709"/>
                  <a:pt x="5082480" y="5019228"/>
                </a:cubicBezTo>
                <a:lnTo>
                  <a:pt x="5082480" y="5011787"/>
                </a:lnTo>
                <a:lnTo>
                  <a:pt x="5075039" y="5004345"/>
                </a:lnTo>
                <a:cubicBezTo>
                  <a:pt x="5075039" y="4999385"/>
                  <a:pt x="5075039" y="4996904"/>
                  <a:pt x="5075039" y="4996904"/>
                </a:cubicBezTo>
                <a:close/>
                <a:moveTo>
                  <a:pt x="4762500" y="4996904"/>
                </a:moveTo>
                <a:cubicBezTo>
                  <a:pt x="4762500" y="4996904"/>
                  <a:pt x="4764980" y="4999385"/>
                  <a:pt x="4769941" y="5004345"/>
                </a:cubicBezTo>
                <a:lnTo>
                  <a:pt x="4762500" y="5004345"/>
                </a:lnTo>
                <a:close/>
                <a:moveTo>
                  <a:pt x="5953125" y="4989463"/>
                </a:moveTo>
                <a:lnTo>
                  <a:pt x="5960566" y="4996904"/>
                </a:lnTo>
                <a:cubicBezTo>
                  <a:pt x="5960566" y="4996904"/>
                  <a:pt x="5958086" y="4996904"/>
                  <a:pt x="5953125" y="4996904"/>
                </a:cubicBezTo>
                <a:lnTo>
                  <a:pt x="5938242" y="4996904"/>
                </a:lnTo>
                <a:close/>
                <a:moveTo>
                  <a:pt x="5246191" y="4989463"/>
                </a:moveTo>
                <a:lnTo>
                  <a:pt x="5253633" y="4996904"/>
                </a:lnTo>
                <a:cubicBezTo>
                  <a:pt x="5248671" y="4996904"/>
                  <a:pt x="5243711" y="4996904"/>
                  <a:pt x="5238750" y="4996904"/>
                </a:cubicBezTo>
                <a:close/>
                <a:moveTo>
                  <a:pt x="4297412" y="4986672"/>
                </a:moveTo>
                <a:cubicBezTo>
                  <a:pt x="4297412" y="4986052"/>
                  <a:pt x="4296172" y="4986982"/>
                  <a:pt x="4293691" y="4989463"/>
                </a:cubicBezTo>
                <a:cubicBezTo>
                  <a:pt x="4293691" y="4989463"/>
                  <a:pt x="4286250" y="4991943"/>
                  <a:pt x="4271367" y="4996904"/>
                </a:cubicBezTo>
                <a:lnTo>
                  <a:pt x="4263926" y="5011787"/>
                </a:lnTo>
                <a:cubicBezTo>
                  <a:pt x="4268887" y="5006826"/>
                  <a:pt x="4273848" y="5004345"/>
                  <a:pt x="4278809" y="5004345"/>
                </a:cubicBezTo>
                <a:cubicBezTo>
                  <a:pt x="4283770" y="5004345"/>
                  <a:pt x="4288730" y="5000625"/>
                  <a:pt x="4293691" y="4993183"/>
                </a:cubicBezTo>
                <a:cubicBezTo>
                  <a:pt x="4296172" y="4989463"/>
                  <a:pt x="4297412" y="4987292"/>
                  <a:pt x="4297412" y="4986672"/>
                </a:cubicBezTo>
                <a:close/>
                <a:moveTo>
                  <a:pt x="5380136" y="4982021"/>
                </a:moveTo>
                <a:lnTo>
                  <a:pt x="5387578" y="4982021"/>
                </a:lnTo>
                <a:cubicBezTo>
                  <a:pt x="5392539" y="4982021"/>
                  <a:pt x="5395019" y="4983262"/>
                  <a:pt x="5395019" y="4985742"/>
                </a:cubicBezTo>
                <a:cubicBezTo>
                  <a:pt x="5395019" y="4988223"/>
                  <a:pt x="5392539" y="4989463"/>
                  <a:pt x="5387578" y="4989463"/>
                </a:cubicBezTo>
                <a:cubicBezTo>
                  <a:pt x="5382617" y="4989463"/>
                  <a:pt x="5380136" y="4986983"/>
                  <a:pt x="5380136" y="4982021"/>
                </a:cubicBezTo>
                <a:close/>
                <a:moveTo>
                  <a:pt x="5298281" y="4982021"/>
                </a:moveTo>
                <a:cubicBezTo>
                  <a:pt x="5298281" y="4982021"/>
                  <a:pt x="5298281" y="4983262"/>
                  <a:pt x="5298281" y="4985742"/>
                </a:cubicBezTo>
                <a:cubicBezTo>
                  <a:pt x="5298281" y="4988223"/>
                  <a:pt x="5297040" y="4989463"/>
                  <a:pt x="5294560" y="4989463"/>
                </a:cubicBezTo>
                <a:cubicBezTo>
                  <a:pt x="5292080" y="4989463"/>
                  <a:pt x="5293320" y="4986983"/>
                  <a:pt x="5298281" y="4982021"/>
                </a:cubicBezTo>
                <a:close/>
                <a:moveTo>
                  <a:pt x="5275957" y="4982021"/>
                </a:moveTo>
                <a:cubicBezTo>
                  <a:pt x="5280918" y="4982021"/>
                  <a:pt x="5283398" y="4983262"/>
                  <a:pt x="5283398" y="4985742"/>
                </a:cubicBezTo>
                <a:cubicBezTo>
                  <a:pt x="5283398" y="4988223"/>
                  <a:pt x="5280918" y="4991943"/>
                  <a:pt x="5275957" y="4996904"/>
                </a:cubicBezTo>
                <a:cubicBezTo>
                  <a:pt x="5275957" y="4996904"/>
                  <a:pt x="5275957" y="4999385"/>
                  <a:pt x="5275957" y="5004345"/>
                </a:cubicBezTo>
                <a:cubicBezTo>
                  <a:pt x="5275957" y="5004345"/>
                  <a:pt x="5273477" y="5004345"/>
                  <a:pt x="5268515" y="5004345"/>
                </a:cubicBezTo>
                <a:cubicBezTo>
                  <a:pt x="5263554" y="4999385"/>
                  <a:pt x="5263554" y="4995664"/>
                  <a:pt x="5268515" y="4993183"/>
                </a:cubicBezTo>
                <a:cubicBezTo>
                  <a:pt x="5273477" y="4990703"/>
                  <a:pt x="5274716" y="4988223"/>
                  <a:pt x="5272236" y="4985742"/>
                </a:cubicBezTo>
                <a:cubicBezTo>
                  <a:pt x="5269756" y="4983262"/>
                  <a:pt x="5270995" y="4982021"/>
                  <a:pt x="5275957" y="4982021"/>
                </a:cubicBezTo>
                <a:close/>
                <a:moveTo>
                  <a:pt x="5877780" y="4978301"/>
                </a:moveTo>
                <a:cubicBezTo>
                  <a:pt x="5879641" y="4978301"/>
                  <a:pt x="5881191" y="4979541"/>
                  <a:pt x="5882431" y="4982021"/>
                </a:cubicBezTo>
                <a:cubicBezTo>
                  <a:pt x="5884911" y="4986983"/>
                  <a:pt x="5887393" y="4988223"/>
                  <a:pt x="5889873" y="4985742"/>
                </a:cubicBezTo>
                <a:cubicBezTo>
                  <a:pt x="5892353" y="4983262"/>
                  <a:pt x="5896074" y="4984502"/>
                  <a:pt x="5901035" y="4989463"/>
                </a:cubicBezTo>
                <a:lnTo>
                  <a:pt x="5901035" y="4996904"/>
                </a:lnTo>
                <a:cubicBezTo>
                  <a:pt x="5896074" y="4996904"/>
                  <a:pt x="5888632" y="4996904"/>
                  <a:pt x="5878711" y="4996904"/>
                </a:cubicBezTo>
                <a:cubicBezTo>
                  <a:pt x="5873749" y="4996904"/>
                  <a:pt x="5868789" y="4996904"/>
                  <a:pt x="5863828" y="4996904"/>
                </a:cubicBezTo>
                <a:cubicBezTo>
                  <a:pt x="5858867" y="4996904"/>
                  <a:pt x="5856386" y="4994424"/>
                  <a:pt x="5856386" y="4989463"/>
                </a:cubicBezTo>
                <a:cubicBezTo>
                  <a:pt x="5856386" y="4989463"/>
                  <a:pt x="5853906" y="4989463"/>
                  <a:pt x="5848945" y="4989463"/>
                </a:cubicBezTo>
                <a:lnTo>
                  <a:pt x="5811738" y="4989463"/>
                </a:lnTo>
                <a:cubicBezTo>
                  <a:pt x="5811738" y="4984502"/>
                  <a:pt x="5814218" y="4982021"/>
                  <a:pt x="5819179" y="4982021"/>
                </a:cubicBezTo>
                <a:lnTo>
                  <a:pt x="5871269" y="4982021"/>
                </a:lnTo>
                <a:cubicBezTo>
                  <a:pt x="5873750" y="4979541"/>
                  <a:pt x="5875920" y="4978301"/>
                  <a:pt x="5877780" y="4978301"/>
                </a:cubicBezTo>
                <a:close/>
                <a:moveTo>
                  <a:pt x="5750346" y="4978301"/>
                </a:moveTo>
                <a:cubicBezTo>
                  <a:pt x="5759028" y="4978301"/>
                  <a:pt x="5772050" y="4979541"/>
                  <a:pt x="5789414" y="4982021"/>
                </a:cubicBezTo>
                <a:cubicBezTo>
                  <a:pt x="5794375" y="4982021"/>
                  <a:pt x="5798096" y="4982021"/>
                  <a:pt x="5800576" y="4982021"/>
                </a:cubicBezTo>
                <a:cubicBezTo>
                  <a:pt x="5803056" y="4982021"/>
                  <a:pt x="5804297" y="4984502"/>
                  <a:pt x="5804297" y="4989463"/>
                </a:cubicBezTo>
                <a:cubicBezTo>
                  <a:pt x="5804297" y="4989463"/>
                  <a:pt x="5796855" y="4991943"/>
                  <a:pt x="5781972" y="4996904"/>
                </a:cubicBezTo>
                <a:lnTo>
                  <a:pt x="5722441" y="4996904"/>
                </a:lnTo>
                <a:lnTo>
                  <a:pt x="5722441" y="4982021"/>
                </a:lnTo>
                <a:lnTo>
                  <a:pt x="5737324" y="4982021"/>
                </a:lnTo>
                <a:cubicBezTo>
                  <a:pt x="5737324" y="4979541"/>
                  <a:pt x="5741664" y="4978301"/>
                  <a:pt x="5750346" y="4978301"/>
                </a:cubicBezTo>
                <a:close/>
                <a:moveTo>
                  <a:pt x="6014516" y="4977370"/>
                </a:moveTo>
                <a:cubicBezTo>
                  <a:pt x="6015756" y="4976751"/>
                  <a:pt x="6017617" y="4977061"/>
                  <a:pt x="6020097" y="4978301"/>
                </a:cubicBezTo>
                <a:cubicBezTo>
                  <a:pt x="6025059" y="4980781"/>
                  <a:pt x="6022577" y="4982021"/>
                  <a:pt x="6012656" y="4982021"/>
                </a:cubicBezTo>
                <a:cubicBezTo>
                  <a:pt x="6012656" y="4979541"/>
                  <a:pt x="6013276" y="4977991"/>
                  <a:pt x="6014516" y="4977370"/>
                </a:cubicBezTo>
                <a:close/>
                <a:moveTo>
                  <a:pt x="4484377" y="4977370"/>
                </a:moveTo>
                <a:cubicBezTo>
                  <a:pt x="4486238" y="4977991"/>
                  <a:pt x="4487168" y="4979541"/>
                  <a:pt x="4487168" y="4982021"/>
                </a:cubicBezTo>
                <a:lnTo>
                  <a:pt x="4479726" y="4982021"/>
                </a:lnTo>
                <a:cubicBezTo>
                  <a:pt x="4479726" y="4982021"/>
                  <a:pt x="4477246" y="4983262"/>
                  <a:pt x="4472285" y="4985742"/>
                </a:cubicBezTo>
                <a:cubicBezTo>
                  <a:pt x="4467324" y="4988223"/>
                  <a:pt x="4462363" y="4991943"/>
                  <a:pt x="4457402" y="4996904"/>
                </a:cubicBezTo>
                <a:cubicBezTo>
                  <a:pt x="4442519" y="5001865"/>
                  <a:pt x="4432598" y="5001865"/>
                  <a:pt x="4427636" y="4996904"/>
                </a:cubicBezTo>
                <a:cubicBezTo>
                  <a:pt x="4432598" y="4996904"/>
                  <a:pt x="4440039" y="4994424"/>
                  <a:pt x="4449961" y="4989463"/>
                </a:cubicBezTo>
                <a:cubicBezTo>
                  <a:pt x="4459883" y="4984502"/>
                  <a:pt x="4468564" y="4980781"/>
                  <a:pt x="4476006" y="4978301"/>
                </a:cubicBezTo>
                <a:cubicBezTo>
                  <a:pt x="4479726" y="4977061"/>
                  <a:pt x="4482517" y="4976751"/>
                  <a:pt x="4484377" y="4977370"/>
                </a:cubicBezTo>
                <a:close/>
                <a:moveTo>
                  <a:pt x="5707558" y="4974580"/>
                </a:moveTo>
                <a:cubicBezTo>
                  <a:pt x="5707558" y="4974580"/>
                  <a:pt x="5708799" y="4975820"/>
                  <a:pt x="5711279" y="4978301"/>
                </a:cubicBezTo>
                <a:cubicBezTo>
                  <a:pt x="5713759" y="4980781"/>
                  <a:pt x="5715000" y="4982021"/>
                  <a:pt x="5715000" y="4982021"/>
                </a:cubicBezTo>
                <a:cubicBezTo>
                  <a:pt x="5715000" y="4986983"/>
                  <a:pt x="5712520" y="4986983"/>
                  <a:pt x="5707558" y="4982021"/>
                </a:cubicBezTo>
                <a:close/>
                <a:moveTo>
                  <a:pt x="5342929" y="4974580"/>
                </a:moveTo>
                <a:lnTo>
                  <a:pt x="5357812" y="4982021"/>
                </a:lnTo>
                <a:lnTo>
                  <a:pt x="5350371" y="4982021"/>
                </a:lnTo>
                <a:cubicBezTo>
                  <a:pt x="5345410" y="4982021"/>
                  <a:pt x="5340449" y="4982021"/>
                  <a:pt x="5335488" y="4982021"/>
                </a:cubicBezTo>
                <a:close/>
                <a:moveTo>
                  <a:pt x="5313164" y="4974580"/>
                </a:moveTo>
                <a:cubicBezTo>
                  <a:pt x="5313164" y="4974580"/>
                  <a:pt x="5313164" y="4977061"/>
                  <a:pt x="5313164" y="4982021"/>
                </a:cubicBezTo>
                <a:cubicBezTo>
                  <a:pt x="5313164" y="4986983"/>
                  <a:pt x="5311923" y="4989463"/>
                  <a:pt x="5309443" y="4989463"/>
                </a:cubicBezTo>
                <a:cubicBezTo>
                  <a:pt x="5306963" y="4989463"/>
                  <a:pt x="5305722" y="4986983"/>
                  <a:pt x="5305722" y="4982021"/>
                </a:cubicBezTo>
                <a:close/>
                <a:moveTo>
                  <a:pt x="4323457" y="4974580"/>
                </a:moveTo>
                <a:lnTo>
                  <a:pt x="4312295" y="4985742"/>
                </a:lnTo>
                <a:lnTo>
                  <a:pt x="4323457" y="4982021"/>
                </a:lnTo>
                <a:close/>
                <a:moveTo>
                  <a:pt x="5651748" y="4970859"/>
                </a:moveTo>
                <a:cubicBezTo>
                  <a:pt x="5654228" y="4970859"/>
                  <a:pt x="5657949" y="4972099"/>
                  <a:pt x="5662910" y="4974580"/>
                </a:cubicBezTo>
                <a:lnTo>
                  <a:pt x="5670351" y="4982021"/>
                </a:lnTo>
                <a:lnTo>
                  <a:pt x="5671747" y="4982021"/>
                </a:lnTo>
                <a:cubicBezTo>
                  <a:pt x="5673297" y="4982021"/>
                  <a:pt x="5675312" y="4982021"/>
                  <a:pt x="5677793" y="4982021"/>
                </a:cubicBezTo>
                <a:cubicBezTo>
                  <a:pt x="5682754" y="4982021"/>
                  <a:pt x="5688955" y="4984502"/>
                  <a:pt x="5696396" y="4989463"/>
                </a:cubicBezTo>
                <a:cubicBezTo>
                  <a:pt x="5703838" y="4994424"/>
                  <a:pt x="5707558" y="4996904"/>
                  <a:pt x="5707558" y="4996904"/>
                </a:cubicBezTo>
                <a:lnTo>
                  <a:pt x="5692676" y="4989463"/>
                </a:lnTo>
                <a:cubicBezTo>
                  <a:pt x="5687714" y="4989463"/>
                  <a:pt x="5682754" y="4990703"/>
                  <a:pt x="5677793" y="4993183"/>
                </a:cubicBezTo>
                <a:cubicBezTo>
                  <a:pt x="5672831" y="4995664"/>
                  <a:pt x="5669111" y="4995664"/>
                  <a:pt x="5666631" y="4993183"/>
                </a:cubicBezTo>
                <a:cubicBezTo>
                  <a:pt x="5664151" y="4990703"/>
                  <a:pt x="5657949" y="4989463"/>
                  <a:pt x="5648027" y="4989463"/>
                </a:cubicBezTo>
                <a:cubicBezTo>
                  <a:pt x="5638106" y="4989463"/>
                  <a:pt x="5633144" y="4986983"/>
                  <a:pt x="5633144" y="4982021"/>
                </a:cubicBezTo>
                <a:lnTo>
                  <a:pt x="5640586" y="4982021"/>
                </a:lnTo>
                <a:cubicBezTo>
                  <a:pt x="5640586" y="4982021"/>
                  <a:pt x="5641826" y="4982021"/>
                  <a:pt x="5644306" y="4982021"/>
                </a:cubicBezTo>
                <a:cubicBezTo>
                  <a:pt x="5646786" y="4982021"/>
                  <a:pt x="5648027" y="4979541"/>
                  <a:pt x="5648027" y="4974580"/>
                </a:cubicBezTo>
                <a:cubicBezTo>
                  <a:pt x="5648027" y="4972099"/>
                  <a:pt x="5649267" y="4970859"/>
                  <a:pt x="5651748" y="4970859"/>
                </a:cubicBezTo>
                <a:close/>
                <a:moveTo>
                  <a:pt x="5476875" y="4967138"/>
                </a:moveTo>
                <a:cubicBezTo>
                  <a:pt x="5476875" y="4972100"/>
                  <a:pt x="5475634" y="4974580"/>
                  <a:pt x="5473154" y="4974580"/>
                </a:cubicBezTo>
                <a:cubicBezTo>
                  <a:pt x="5470674" y="4974580"/>
                  <a:pt x="5470674" y="4973340"/>
                  <a:pt x="5473154" y="4970859"/>
                </a:cubicBezTo>
                <a:cubicBezTo>
                  <a:pt x="5475634" y="4968379"/>
                  <a:pt x="5476875" y="4967138"/>
                  <a:pt x="5476875" y="4967138"/>
                </a:cubicBezTo>
                <a:close/>
                <a:moveTo>
                  <a:pt x="148828" y="4967138"/>
                </a:moveTo>
                <a:lnTo>
                  <a:pt x="163711" y="4967138"/>
                </a:lnTo>
                <a:cubicBezTo>
                  <a:pt x="173633" y="4967138"/>
                  <a:pt x="178594" y="4968379"/>
                  <a:pt x="178594" y="4970859"/>
                </a:cubicBezTo>
                <a:cubicBezTo>
                  <a:pt x="178594" y="4973340"/>
                  <a:pt x="173633" y="4977061"/>
                  <a:pt x="163711" y="4982021"/>
                </a:cubicBezTo>
                <a:lnTo>
                  <a:pt x="141387" y="4989463"/>
                </a:lnTo>
                <a:lnTo>
                  <a:pt x="141387" y="4982021"/>
                </a:lnTo>
                <a:cubicBezTo>
                  <a:pt x="141387" y="4977061"/>
                  <a:pt x="141387" y="4973340"/>
                  <a:pt x="141387" y="4970859"/>
                </a:cubicBezTo>
                <a:cubicBezTo>
                  <a:pt x="141387" y="4968379"/>
                  <a:pt x="143867" y="4967138"/>
                  <a:pt x="148828" y="4967138"/>
                </a:cubicBezTo>
                <a:close/>
                <a:moveTo>
                  <a:pt x="5878711" y="4959697"/>
                </a:moveTo>
                <a:cubicBezTo>
                  <a:pt x="5883672" y="4959697"/>
                  <a:pt x="5886152" y="4962178"/>
                  <a:pt x="5886152" y="4967138"/>
                </a:cubicBezTo>
                <a:lnTo>
                  <a:pt x="5878711" y="4967138"/>
                </a:lnTo>
                <a:lnTo>
                  <a:pt x="5871269" y="4967138"/>
                </a:lnTo>
                <a:cubicBezTo>
                  <a:pt x="5871269" y="4962178"/>
                  <a:pt x="5873749" y="4959697"/>
                  <a:pt x="5878711" y="4959697"/>
                </a:cubicBezTo>
                <a:close/>
                <a:moveTo>
                  <a:pt x="5848945" y="4959697"/>
                </a:moveTo>
                <a:lnTo>
                  <a:pt x="5848945" y="4967138"/>
                </a:lnTo>
                <a:cubicBezTo>
                  <a:pt x="5848945" y="4967138"/>
                  <a:pt x="5846465" y="4967138"/>
                  <a:pt x="5841504" y="4967138"/>
                </a:cubicBezTo>
                <a:close/>
                <a:moveTo>
                  <a:pt x="5819179" y="4959697"/>
                </a:moveTo>
                <a:cubicBezTo>
                  <a:pt x="5819179" y="4964658"/>
                  <a:pt x="5817939" y="4967138"/>
                  <a:pt x="5815459" y="4967138"/>
                </a:cubicBezTo>
                <a:cubicBezTo>
                  <a:pt x="5812979" y="4967138"/>
                  <a:pt x="5811738" y="4965898"/>
                  <a:pt x="5811738" y="4963418"/>
                </a:cubicBezTo>
                <a:cubicBezTo>
                  <a:pt x="5811738" y="4960938"/>
                  <a:pt x="5814218" y="4959697"/>
                  <a:pt x="5819179" y="4959697"/>
                </a:cubicBezTo>
                <a:close/>
                <a:moveTo>
                  <a:pt x="5767090" y="4959697"/>
                </a:moveTo>
                <a:lnTo>
                  <a:pt x="5767090" y="4965278"/>
                </a:lnTo>
                <a:cubicBezTo>
                  <a:pt x="5767090" y="4966518"/>
                  <a:pt x="5767090" y="4967138"/>
                  <a:pt x="5767090" y="4967138"/>
                </a:cubicBezTo>
                <a:cubicBezTo>
                  <a:pt x="5767090" y="4967138"/>
                  <a:pt x="5764609" y="4967138"/>
                  <a:pt x="5759648" y="4967138"/>
                </a:cubicBezTo>
                <a:close/>
                <a:moveTo>
                  <a:pt x="5521523" y="4959697"/>
                </a:moveTo>
                <a:cubicBezTo>
                  <a:pt x="5526484" y="4959697"/>
                  <a:pt x="5528965" y="4959697"/>
                  <a:pt x="5528965" y="4959697"/>
                </a:cubicBezTo>
                <a:cubicBezTo>
                  <a:pt x="5528965" y="4959697"/>
                  <a:pt x="5531445" y="4962178"/>
                  <a:pt x="5536406" y="4967138"/>
                </a:cubicBezTo>
                <a:cubicBezTo>
                  <a:pt x="5531445" y="4967138"/>
                  <a:pt x="5528965" y="4967138"/>
                  <a:pt x="5528965" y="4967138"/>
                </a:cubicBezTo>
                <a:close/>
                <a:moveTo>
                  <a:pt x="5253633" y="4959697"/>
                </a:moveTo>
                <a:cubicBezTo>
                  <a:pt x="5258594" y="4959697"/>
                  <a:pt x="5262315" y="4959697"/>
                  <a:pt x="5264795" y="4959697"/>
                </a:cubicBezTo>
                <a:cubicBezTo>
                  <a:pt x="5267275" y="4959697"/>
                  <a:pt x="5270995" y="4959697"/>
                  <a:pt x="5275957" y="4959697"/>
                </a:cubicBezTo>
                <a:lnTo>
                  <a:pt x="5290840" y="4959697"/>
                </a:lnTo>
                <a:cubicBezTo>
                  <a:pt x="5280918" y="4969619"/>
                  <a:pt x="5266035" y="4972100"/>
                  <a:pt x="5246191" y="4967138"/>
                </a:cubicBezTo>
                <a:close/>
                <a:moveTo>
                  <a:pt x="5768950" y="4955976"/>
                </a:moveTo>
                <a:lnTo>
                  <a:pt x="5770279" y="4956508"/>
                </a:lnTo>
                <a:lnTo>
                  <a:pt x="5767090" y="4959697"/>
                </a:lnTo>
                <a:cubicBezTo>
                  <a:pt x="5767090" y="4957216"/>
                  <a:pt x="5767710" y="4955976"/>
                  <a:pt x="5768950" y="4955976"/>
                </a:cubicBezTo>
                <a:close/>
                <a:moveTo>
                  <a:pt x="5482456" y="4955976"/>
                </a:moveTo>
                <a:cubicBezTo>
                  <a:pt x="5483696" y="4955976"/>
                  <a:pt x="5484316" y="4957216"/>
                  <a:pt x="5484316" y="4959697"/>
                </a:cubicBezTo>
                <a:lnTo>
                  <a:pt x="5476875" y="4959697"/>
                </a:lnTo>
                <a:cubicBezTo>
                  <a:pt x="5479355" y="4957216"/>
                  <a:pt x="5481216" y="4955976"/>
                  <a:pt x="5482456" y="4955976"/>
                </a:cubicBezTo>
                <a:close/>
                <a:moveTo>
                  <a:pt x="5419204" y="4955976"/>
                </a:moveTo>
                <a:cubicBezTo>
                  <a:pt x="5420444" y="4955976"/>
                  <a:pt x="5422304" y="4957216"/>
                  <a:pt x="5424785" y="4959697"/>
                </a:cubicBezTo>
                <a:lnTo>
                  <a:pt x="5432226" y="4967138"/>
                </a:lnTo>
                <a:lnTo>
                  <a:pt x="5417343" y="4959697"/>
                </a:lnTo>
                <a:cubicBezTo>
                  <a:pt x="5417343" y="4957216"/>
                  <a:pt x="5417964" y="4955976"/>
                  <a:pt x="5419204" y="4955976"/>
                </a:cubicBezTo>
                <a:close/>
                <a:moveTo>
                  <a:pt x="5774531" y="4952256"/>
                </a:moveTo>
                <a:cubicBezTo>
                  <a:pt x="5794375" y="4952256"/>
                  <a:pt x="5799335" y="4957217"/>
                  <a:pt x="5789414" y="4967138"/>
                </a:cubicBezTo>
                <a:cubicBezTo>
                  <a:pt x="5784452" y="4967138"/>
                  <a:pt x="5779492" y="4964658"/>
                  <a:pt x="5774531" y="4959697"/>
                </a:cubicBezTo>
                <a:cubicBezTo>
                  <a:pt x="5773290" y="4958457"/>
                  <a:pt x="5772206" y="4957527"/>
                  <a:pt x="5771275" y="4956907"/>
                </a:cubicBezTo>
                <a:lnTo>
                  <a:pt x="5770279" y="4956508"/>
                </a:lnTo>
                <a:close/>
                <a:moveTo>
                  <a:pt x="5573613" y="4952256"/>
                </a:moveTo>
                <a:lnTo>
                  <a:pt x="5573613" y="4967138"/>
                </a:lnTo>
                <a:lnTo>
                  <a:pt x="5558730" y="4967138"/>
                </a:lnTo>
                <a:close/>
                <a:moveTo>
                  <a:pt x="5439668" y="4952256"/>
                </a:moveTo>
                <a:cubicBezTo>
                  <a:pt x="5444629" y="4952256"/>
                  <a:pt x="5448350" y="4953496"/>
                  <a:pt x="5450830" y="4955976"/>
                </a:cubicBezTo>
                <a:cubicBezTo>
                  <a:pt x="5453310" y="4958457"/>
                  <a:pt x="5452070" y="4959697"/>
                  <a:pt x="5447109" y="4959697"/>
                </a:cubicBezTo>
                <a:cubicBezTo>
                  <a:pt x="5442148" y="4969619"/>
                  <a:pt x="5439668" y="4969619"/>
                  <a:pt x="5439668" y="4959697"/>
                </a:cubicBezTo>
                <a:close/>
                <a:moveTo>
                  <a:pt x="5387578" y="4952256"/>
                </a:moveTo>
                <a:cubicBezTo>
                  <a:pt x="5387578" y="4957217"/>
                  <a:pt x="5385098" y="4962178"/>
                  <a:pt x="5380136" y="4967138"/>
                </a:cubicBezTo>
                <a:lnTo>
                  <a:pt x="5372695" y="4974580"/>
                </a:lnTo>
                <a:lnTo>
                  <a:pt x="5372695" y="4967138"/>
                </a:lnTo>
                <a:cubicBezTo>
                  <a:pt x="5377656" y="4967138"/>
                  <a:pt x="5380136" y="4964658"/>
                  <a:pt x="5380136" y="4959697"/>
                </a:cubicBezTo>
                <a:close/>
                <a:moveTo>
                  <a:pt x="5227588" y="4952256"/>
                </a:moveTo>
                <a:cubicBezTo>
                  <a:pt x="5230068" y="4952256"/>
                  <a:pt x="5230068" y="4953496"/>
                  <a:pt x="5227588" y="4955976"/>
                </a:cubicBezTo>
                <a:cubicBezTo>
                  <a:pt x="5225108" y="4958457"/>
                  <a:pt x="5223867" y="4959697"/>
                  <a:pt x="5223867" y="4959697"/>
                </a:cubicBezTo>
                <a:cubicBezTo>
                  <a:pt x="5223867" y="4954736"/>
                  <a:pt x="5225108" y="4952256"/>
                  <a:pt x="5227588" y="4952256"/>
                </a:cubicBezTo>
                <a:close/>
                <a:moveTo>
                  <a:pt x="5212705" y="4952256"/>
                </a:moveTo>
                <a:cubicBezTo>
                  <a:pt x="5215185" y="4952256"/>
                  <a:pt x="5216426" y="4954736"/>
                  <a:pt x="5216426" y="4959697"/>
                </a:cubicBezTo>
                <a:lnTo>
                  <a:pt x="5208984" y="4959697"/>
                </a:lnTo>
                <a:cubicBezTo>
                  <a:pt x="5208984" y="4954736"/>
                  <a:pt x="5210225" y="4952256"/>
                  <a:pt x="5212705" y="4952256"/>
                </a:cubicBezTo>
                <a:close/>
                <a:moveTo>
                  <a:pt x="4926211" y="4952256"/>
                </a:moveTo>
                <a:cubicBezTo>
                  <a:pt x="4931172" y="4952256"/>
                  <a:pt x="4933652" y="4952256"/>
                  <a:pt x="4933652" y="4952256"/>
                </a:cubicBezTo>
                <a:cubicBezTo>
                  <a:pt x="4938613" y="4952256"/>
                  <a:pt x="4941093" y="4952256"/>
                  <a:pt x="4941093" y="4952256"/>
                </a:cubicBezTo>
                <a:lnTo>
                  <a:pt x="4933652" y="4959697"/>
                </a:lnTo>
                <a:close/>
                <a:moveTo>
                  <a:pt x="4524375" y="4952256"/>
                </a:moveTo>
                <a:lnTo>
                  <a:pt x="4524375" y="4959697"/>
                </a:lnTo>
                <a:lnTo>
                  <a:pt x="4509492" y="4959697"/>
                </a:lnTo>
                <a:close/>
                <a:moveTo>
                  <a:pt x="4330898" y="4952256"/>
                </a:moveTo>
                <a:cubicBezTo>
                  <a:pt x="4325937" y="4952256"/>
                  <a:pt x="4318496" y="4953496"/>
                  <a:pt x="4308574" y="4955976"/>
                </a:cubicBezTo>
                <a:cubicBezTo>
                  <a:pt x="4298652" y="4958457"/>
                  <a:pt x="4293691" y="4962178"/>
                  <a:pt x="4293691" y="4967138"/>
                </a:cubicBezTo>
                <a:close/>
                <a:moveTo>
                  <a:pt x="5698024" y="4947837"/>
                </a:moveTo>
                <a:cubicBezTo>
                  <a:pt x="5699419" y="4948302"/>
                  <a:pt x="5700117" y="4952256"/>
                  <a:pt x="5700117" y="4959697"/>
                </a:cubicBezTo>
                <a:lnTo>
                  <a:pt x="5692676" y="4959697"/>
                </a:lnTo>
                <a:cubicBezTo>
                  <a:pt x="5692676" y="4954736"/>
                  <a:pt x="5693916" y="4951016"/>
                  <a:pt x="5696396" y="4948535"/>
                </a:cubicBezTo>
                <a:cubicBezTo>
                  <a:pt x="5697017" y="4947915"/>
                  <a:pt x="5697559" y="4947683"/>
                  <a:pt x="5698024" y="4947837"/>
                </a:cubicBezTo>
                <a:close/>
                <a:moveTo>
                  <a:pt x="5627563" y="4947605"/>
                </a:moveTo>
                <a:cubicBezTo>
                  <a:pt x="5628803" y="4948225"/>
                  <a:pt x="5630664" y="4949775"/>
                  <a:pt x="5633144" y="4952256"/>
                </a:cubicBezTo>
                <a:cubicBezTo>
                  <a:pt x="5638106" y="4952256"/>
                  <a:pt x="5638106" y="4957217"/>
                  <a:pt x="5633144" y="4967138"/>
                </a:cubicBezTo>
                <a:lnTo>
                  <a:pt x="5625703" y="4959697"/>
                </a:lnTo>
                <a:cubicBezTo>
                  <a:pt x="5625703" y="4954736"/>
                  <a:pt x="5625703" y="4951016"/>
                  <a:pt x="5625703" y="4948535"/>
                </a:cubicBezTo>
                <a:cubicBezTo>
                  <a:pt x="5625703" y="4947295"/>
                  <a:pt x="5626323" y="4946985"/>
                  <a:pt x="5627563" y="4947605"/>
                </a:cubicBezTo>
                <a:close/>
                <a:moveTo>
                  <a:pt x="5508501" y="4947605"/>
                </a:moveTo>
                <a:cubicBezTo>
                  <a:pt x="5509741" y="4948225"/>
                  <a:pt x="5511601" y="4949775"/>
                  <a:pt x="5514082" y="4952256"/>
                </a:cubicBezTo>
                <a:lnTo>
                  <a:pt x="5506640" y="4952256"/>
                </a:lnTo>
                <a:cubicBezTo>
                  <a:pt x="5506640" y="4952256"/>
                  <a:pt x="5506640" y="4951016"/>
                  <a:pt x="5506640" y="4948535"/>
                </a:cubicBezTo>
                <a:cubicBezTo>
                  <a:pt x="5506640" y="4947295"/>
                  <a:pt x="5507260" y="4946985"/>
                  <a:pt x="5508501" y="4947605"/>
                </a:cubicBezTo>
                <a:close/>
                <a:moveTo>
                  <a:pt x="5722441" y="4944814"/>
                </a:moveTo>
                <a:lnTo>
                  <a:pt x="5722441" y="4952256"/>
                </a:lnTo>
                <a:cubicBezTo>
                  <a:pt x="5722441" y="4952256"/>
                  <a:pt x="5719961" y="4954736"/>
                  <a:pt x="5715000" y="4959697"/>
                </a:cubicBezTo>
                <a:lnTo>
                  <a:pt x="5715000" y="4952256"/>
                </a:lnTo>
                <a:close/>
                <a:moveTo>
                  <a:pt x="5655468" y="4944814"/>
                </a:moveTo>
                <a:lnTo>
                  <a:pt x="5677793" y="4959697"/>
                </a:lnTo>
                <a:lnTo>
                  <a:pt x="5670351" y="4959697"/>
                </a:lnTo>
                <a:cubicBezTo>
                  <a:pt x="5670351" y="4954736"/>
                  <a:pt x="5667871" y="4954736"/>
                  <a:pt x="5662910" y="4959697"/>
                </a:cubicBezTo>
                <a:cubicBezTo>
                  <a:pt x="5657949" y="4964658"/>
                  <a:pt x="5652988" y="4964658"/>
                  <a:pt x="5648027" y="4959697"/>
                </a:cubicBezTo>
                <a:close/>
                <a:moveTo>
                  <a:pt x="5017368" y="4935047"/>
                </a:moveTo>
                <a:cubicBezTo>
                  <a:pt x="5021089" y="4935357"/>
                  <a:pt x="5025430" y="4936133"/>
                  <a:pt x="5030390" y="4937373"/>
                </a:cubicBezTo>
                <a:lnTo>
                  <a:pt x="5030390" y="4944814"/>
                </a:lnTo>
                <a:lnTo>
                  <a:pt x="5015508" y="4944814"/>
                </a:lnTo>
                <a:cubicBezTo>
                  <a:pt x="5005586" y="4944814"/>
                  <a:pt x="5000625" y="4944814"/>
                  <a:pt x="5000625" y="4944814"/>
                </a:cubicBezTo>
                <a:cubicBezTo>
                  <a:pt x="5000625" y="4937373"/>
                  <a:pt x="5006206" y="4934117"/>
                  <a:pt x="5017368" y="4935047"/>
                </a:cubicBezTo>
                <a:close/>
                <a:moveTo>
                  <a:pt x="4418335" y="4929931"/>
                </a:moveTo>
                <a:cubicBezTo>
                  <a:pt x="4417095" y="4929931"/>
                  <a:pt x="4415234" y="4932412"/>
                  <a:pt x="4412754" y="4937373"/>
                </a:cubicBezTo>
                <a:lnTo>
                  <a:pt x="4420195" y="4944814"/>
                </a:lnTo>
                <a:cubicBezTo>
                  <a:pt x="4420195" y="4944814"/>
                  <a:pt x="4420195" y="4942334"/>
                  <a:pt x="4420195" y="4937373"/>
                </a:cubicBezTo>
                <a:cubicBezTo>
                  <a:pt x="4420195" y="4932412"/>
                  <a:pt x="4419575" y="4929931"/>
                  <a:pt x="4418335" y="4929931"/>
                </a:cubicBezTo>
                <a:close/>
                <a:moveTo>
                  <a:pt x="4371826" y="4929931"/>
                </a:moveTo>
                <a:cubicBezTo>
                  <a:pt x="4369346" y="4929931"/>
                  <a:pt x="4368105" y="4932412"/>
                  <a:pt x="4368105" y="4937373"/>
                </a:cubicBezTo>
                <a:cubicBezTo>
                  <a:pt x="4373067" y="4937373"/>
                  <a:pt x="4375547" y="4936133"/>
                  <a:pt x="4375547" y="4933652"/>
                </a:cubicBezTo>
                <a:cubicBezTo>
                  <a:pt x="4375547" y="4931172"/>
                  <a:pt x="4374307" y="4929931"/>
                  <a:pt x="4371826" y="4929931"/>
                </a:cubicBezTo>
                <a:close/>
                <a:moveTo>
                  <a:pt x="6671220" y="4922490"/>
                </a:moveTo>
                <a:cubicBezTo>
                  <a:pt x="6673701" y="4922490"/>
                  <a:pt x="6677421" y="4922490"/>
                  <a:pt x="6682383" y="4922490"/>
                </a:cubicBezTo>
                <a:lnTo>
                  <a:pt x="6674941" y="4929931"/>
                </a:lnTo>
                <a:cubicBezTo>
                  <a:pt x="6669979" y="4929931"/>
                  <a:pt x="6667499" y="4928691"/>
                  <a:pt x="6667499" y="4926211"/>
                </a:cubicBezTo>
                <a:cubicBezTo>
                  <a:pt x="6667499" y="4923731"/>
                  <a:pt x="6668740" y="4922490"/>
                  <a:pt x="6671220" y="4922490"/>
                </a:cubicBezTo>
                <a:close/>
                <a:moveTo>
                  <a:pt x="4732734" y="4922490"/>
                </a:moveTo>
                <a:cubicBezTo>
                  <a:pt x="4727773" y="4927451"/>
                  <a:pt x="4727773" y="4932412"/>
                  <a:pt x="4732734" y="4937373"/>
                </a:cubicBezTo>
                <a:cubicBezTo>
                  <a:pt x="4737695" y="4947295"/>
                  <a:pt x="4742656" y="4947295"/>
                  <a:pt x="4747617" y="4937373"/>
                </a:cubicBezTo>
                <a:cubicBezTo>
                  <a:pt x="4747617" y="4932412"/>
                  <a:pt x="4747617" y="4928691"/>
                  <a:pt x="4747617" y="4926211"/>
                </a:cubicBezTo>
                <a:cubicBezTo>
                  <a:pt x="4747617" y="4923731"/>
                  <a:pt x="4746376" y="4922490"/>
                  <a:pt x="4743896" y="4922490"/>
                </a:cubicBezTo>
                <a:cubicBezTo>
                  <a:pt x="4741416" y="4922490"/>
                  <a:pt x="4737695" y="4922490"/>
                  <a:pt x="4732734" y="4922490"/>
                </a:cubicBezTo>
                <a:close/>
                <a:moveTo>
                  <a:pt x="4397871" y="4922490"/>
                </a:moveTo>
                <a:lnTo>
                  <a:pt x="4405313" y="4929931"/>
                </a:lnTo>
                <a:cubicBezTo>
                  <a:pt x="4410274" y="4924971"/>
                  <a:pt x="4412754" y="4922490"/>
                  <a:pt x="4412754" y="4922490"/>
                </a:cubicBezTo>
                <a:close/>
                <a:moveTo>
                  <a:pt x="5342929" y="4907607"/>
                </a:moveTo>
                <a:cubicBezTo>
                  <a:pt x="5342929" y="4907607"/>
                  <a:pt x="5346650" y="4908848"/>
                  <a:pt x="5354092" y="4911328"/>
                </a:cubicBezTo>
                <a:cubicBezTo>
                  <a:pt x="5361533" y="4913809"/>
                  <a:pt x="5365254" y="4915049"/>
                  <a:pt x="5365254" y="4915049"/>
                </a:cubicBezTo>
                <a:cubicBezTo>
                  <a:pt x="5365254" y="4920010"/>
                  <a:pt x="5360292" y="4920010"/>
                  <a:pt x="5350371" y="4915049"/>
                </a:cubicBezTo>
                <a:close/>
                <a:moveTo>
                  <a:pt x="4732734" y="4907607"/>
                </a:moveTo>
                <a:cubicBezTo>
                  <a:pt x="4732734" y="4912569"/>
                  <a:pt x="4737695" y="4915049"/>
                  <a:pt x="4747617" y="4915049"/>
                </a:cubicBezTo>
                <a:lnTo>
                  <a:pt x="4747617" y="4907607"/>
                </a:lnTo>
                <a:close/>
                <a:moveTo>
                  <a:pt x="4805288" y="4902956"/>
                </a:moveTo>
                <a:cubicBezTo>
                  <a:pt x="4804048" y="4903577"/>
                  <a:pt x="4802187" y="4905127"/>
                  <a:pt x="4799707" y="4907607"/>
                </a:cubicBezTo>
                <a:cubicBezTo>
                  <a:pt x="4794745" y="4912569"/>
                  <a:pt x="4792265" y="4917529"/>
                  <a:pt x="4792265" y="4922490"/>
                </a:cubicBezTo>
                <a:lnTo>
                  <a:pt x="4807148" y="4915049"/>
                </a:lnTo>
                <a:cubicBezTo>
                  <a:pt x="4807148" y="4910088"/>
                  <a:pt x="4807148" y="4906367"/>
                  <a:pt x="4807148" y="4903886"/>
                </a:cubicBezTo>
                <a:cubicBezTo>
                  <a:pt x="4807148" y="4902646"/>
                  <a:pt x="4806528" y="4902336"/>
                  <a:pt x="4805288" y="4902956"/>
                </a:cubicBezTo>
                <a:close/>
                <a:moveTo>
                  <a:pt x="6168926" y="4892724"/>
                </a:moveTo>
                <a:cubicBezTo>
                  <a:pt x="6168926" y="4892724"/>
                  <a:pt x="6168926" y="4895205"/>
                  <a:pt x="6168926" y="4900166"/>
                </a:cubicBezTo>
                <a:lnTo>
                  <a:pt x="6168926" y="4907607"/>
                </a:lnTo>
                <a:cubicBezTo>
                  <a:pt x="6163964" y="4907607"/>
                  <a:pt x="6161484" y="4907607"/>
                  <a:pt x="6161484" y="4907607"/>
                </a:cubicBezTo>
                <a:cubicBezTo>
                  <a:pt x="6161484" y="4907607"/>
                  <a:pt x="6161484" y="4905127"/>
                  <a:pt x="6161484" y="4900166"/>
                </a:cubicBezTo>
                <a:close/>
                <a:moveTo>
                  <a:pt x="5365254" y="4892724"/>
                </a:moveTo>
                <a:cubicBezTo>
                  <a:pt x="5370215" y="4892724"/>
                  <a:pt x="5375175" y="4895205"/>
                  <a:pt x="5380136" y="4900166"/>
                </a:cubicBezTo>
                <a:lnTo>
                  <a:pt x="5365254" y="4900166"/>
                </a:lnTo>
                <a:lnTo>
                  <a:pt x="5350371" y="4900166"/>
                </a:lnTo>
                <a:cubicBezTo>
                  <a:pt x="5350371" y="4900166"/>
                  <a:pt x="5351611" y="4898926"/>
                  <a:pt x="5354092" y="4896445"/>
                </a:cubicBezTo>
                <a:cubicBezTo>
                  <a:pt x="5356572" y="4893965"/>
                  <a:pt x="5360292" y="4892724"/>
                  <a:pt x="5365254" y="4892724"/>
                </a:cubicBezTo>
                <a:close/>
                <a:moveTo>
                  <a:pt x="6087070" y="4885283"/>
                </a:moveTo>
                <a:cubicBezTo>
                  <a:pt x="6087070" y="4885283"/>
                  <a:pt x="6088311" y="4886524"/>
                  <a:pt x="6090791" y="4889004"/>
                </a:cubicBezTo>
                <a:cubicBezTo>
                  <a:pt x="6093271" y="4891484"/>
                  <a:pt x="6094511" y="4892724"/>
                  <a:pt x="6094511" y="4892724"/>
                </a:cubicBezTo>
                <a:lnTo>
                  <a:pt x="6087070" y="4892724"/>
                </a:lnTo>
                <a:close/>
                <a:moveTo>
                  <a:pt x="6154043" y="4877842"/>
                </a:moveTo>
                <a:cubicBezTo>
                  <a:pt x="6154043" y="4882803"/>
                  <a:pt x="6154043" y="4885283"/>
                  <a:pt x="6154043" y="4885283"/>
                </a:cubicBezTo>
                <a:cubicBezTo>
                  <a:pt x="6154043" y="4885283"/>
                  <a:pt x="6152802" y="4884043"/>
                  <a:pt x="6150322" y="4881562"/>
                </a:cubicBezTo>
                <a:cubicBezTo>
                  <a:pt x="6147842" y="4879082"/>
                  <a:pt x="6149081" y="4877842"/>
                  <a:pt x="6154043" y="4877842"/>
                </a:cubicBezTo>
                <a:close/>
                <a:moveTo>
                  <a:pt x="6124277" y="4877842"/>
                </a:moveTo>
                <a:cubicBezTo>
                  <a:pt x="6124277" y="4882803"/>
                  <a:pt x="6126757" y="4885283"/>
                  <a:pt x="6131718" y="4885283"/>
                </a:cubicBezTo>
                <a:lnTo>
                  <a:pt x="6131718" y="4892724"/>
                </a:lnTo>
                <a:cubicBezTo>
                  <a:pt x="6126757" y="4892724"/>
                  <a:pt x="6121797" y="4892724"/>
                  <a:pt x="6116836" y="4892724"/>
                </a:cubicBezTo>
                <a:lnTo>
                  <a:pt x="6116836" y="4885283"/>
                </a:lnTo>
                <a:cubicBezTo>
                  <a:pt x="6116836" y="4885283"/>
                  <a:pt x="6118076" y="4884043"/>
                  <a:pt x="6120556" y="4881562"/>
                </a:cubicBezTo>
                <a:cubicBezTo>
                  <a:pt x="6123036" y="4879082"/>
                  <a:pt x="6124277" y="4877842"/>
                  <a:pt x="6124277" y="4877842"/>
                </a:cubicBezTo>
                <a:close/>
                <a:moveTo>
                  <a:pt x="4866679" y="4877842"/>
                </a:moveTo>
                <a:cubicBezTo>
                  <a:pt x="4871641" y="4877842"/>
                  <a:pt x="4874121" y="4880322"/>
                  <a:pt x="4874121" y="4885283"/>
                </a:cubicBezTo>
                <a:cubicBezTo>
                  <a:pt x="4874121" y="4885283"/>
                  <a:pt x="4871641" y="4885283"/>
                  <a:pt x="4866679" y="4885283"/>
                </a:cubicBezTo>
                <a:cubicBezTo>
                  <a:pt x="4866679" y="4885283"/>
                  <a:pt x="4866679" y="4882803"/>
                  <a:pt x="4866679" y="4877842"/>
                </a:cubicBezTo>
                <a:close/>
                <a:moveTo>
                  <a:pt x="4783894" y="4873191"/>
                </a:moveTo>
                <a:cubicBezTo>
                  <a:pt x="4782034" y="4873811"/>
                  <a:pt x="4779863" y="4875361"/>
                  <a:pt x="4777383" y="4877842"/>
                </a:cubicBezTo>
                <a:cubicBezTo>
                  <a:pt x="4782344" y="4882803"/>
                  <a:pt x="4786065" y="4884043"/>
                  <a:pt x="4788545" y="4881562"/>
                </a:cubicBezTo>
                <a:cubicBezTo>
                  <a:pt x="4791025" y="4879082"/>
                  <a:pt x="4791025" y="4876602"/>
                  <a:pt x="4788545" y="4874121"/>
                </a:cubicBezTo>
                <a:cubicBezTo>
                  <a:pt x="4787305" y="4872881"/>
                  <a:pt x="4785754" y="4872571"/>
                  <a:pt x="4783894" y="4873191"/>
                </a:cubicBezTo>
                <a:close/>
                <a:moveTo>
                  <a:pt x="5171079" y="4872958"/>
                </a:moveTo>
                <a:cubicBezTo>
                  <a:pt x="5174646" y="4873113"/>
                  <a:pt x="5178599" y="4873501"/>
                  <a:pt x="5182939" y="4874121"/>
                </a:cubicBezTo>
                <a:cubicBezTo>
                  <a:pt x="5200302" y="4876602"/>
                  <a:pt x="5208984" y="4877842"/>
                  <a:pt x="5208984" y="4877842"/>
                </a:cubicBezTo>
                <a:lnTo>
                  <a:pt x="5186660" y="4885283"/>
                </a:lnTo>
                <a:cubicBezTo>
                  <a:pt x="5176738" y="4885283"/>
                  <a:pt x="5166816" y="4887764"/>
                  <a:pt x="5156894" y="4892724"/>
                </a:cubicBezTo>
                <a:cubicBezTo>
                  <a:pt x="5151933" y="4892724"/>
                  <a:pt x="5146973" y="4892724"/>
                  <a:pt x="5142011" y="4892724"/>
                </a:cubicBezTo>
                <a:lnTo>
                  <a:pt x="5149453" y="4885283"/>
                </a:lnTo>
                <a:lnTo>
                  <a:pt x="5142011" y="4885283"/>
                </a:lnTo>
                <a:cubicBezTo>
                  <a:pt x="5146973" y="4885283"/>
                  <a:pt x="5149453" y="4884043"/>
                  <a:pt x="5149453" y="4881562"/>
                </a:cubicBezTo>
                <a:cubicBezTo>
                  <a:pt x="5149453" y="4879082"/>
                  <a:pt x="5149453" y="4877842"/>
                  <a:pt x="5149453" y="4877842"/>
                </a:cubicBezTo>
                <a:cubicBezTo>
                  <a:pt x="5153174" y="4874121"/>
                  <a:pt x="5160383" y="4872493"/>
                  <a:pt x="5171079" y="4872958"/>
                </a:cubicBezTo>
                <a:close/>
                <a:moveTo>
                  <a:pt x="6012656" y="4870400"/>
                </a:moveTo>
                <a:lnTo>
                  <a:pt x="6020097" y="4870400"/>
                </a:lnTo>
                <a:lnTo>
                  <a:pt x="6020097" y="4877842"/>
                </a:lnTo>
                <a:cubicBezTo>
                  <a:pt x="6020097" y="4877842"/>
                  <a:pt x="6018857" y="4877842"/>
                  <a:pt x="6016377" y="4877842"/>
                </a:cubicBezTo>
                <a:cubicBezTo>
                  <a:pt x="6013897" y="4877842"/>
                  <a:pt x="6012656" y="4875361"/>
                  <a:pt x="6012656" y="4870400"/>
                </a:cubicBezTo>
                <a:close/>
                <a:moveTo>
                  <a:pt x="5253633" y="4870400"/>
                </a:moveTo>
                <a:cubicBezTo>
                  <a:pt x="5253633" y="4875361"/>
                  <a:pt x="5253633" y="4877842"/>
                  <a:pt x="5253633" y="4877842"/>
                </a:cubicBezTo>
                <a:cubicBezTo>
                  <a:pt x="5248671" y="4877842"/>
                  <a:pt x="5247432" y="4876602"/>
                  <a:pt x="5249912" y="4874121"/>
                </a:cubicBezTo>
                <a:cubicBezTo>
                  <a:pt x="5252392" y="4871641"/>
                  <a:pt x="5253633" y="4870400"/>
                  <a:pt x="5253633" y="4870400"/>
                </a:cubicBezTo>
                <a:close/>
                <a:moveTo>
                  <a:pt x="6049863" y="4862959"/>
                </a:moveTo>
                <a:lnTo>
                  <a:pt x="6064746" y="4862959"/>
                </a:lnTo>
                <a:cubicBezTo>
                  <a:pt x="6069707" y="4862959"/>
                  <a:pt x="6074667" y="4862959"/>
                  <a:pt x="6079629" y="4862959"/>
                </a:cubicBezTo>
                <a:cubicBezTo>
                  <a:pt x="6084590" y="4862959"/>
                  <a:pt x="6087070" y="4862959"/>
                  <a:pt x="6087070" y="4862959"/>
                </a:cubicBezTo>
                <a:lnTo>
                  <a:pt x="6087070" y="4870400"/>
                </a:lnTo>
                <a:cubicBezTo>
                  <a:pt x="6077149" y="4870400"/>
                  <a:pt x="6064746" y="4867920"/>
                  <a:pt x="6049863" y="4862959"/>
                </a:cubicBezTo>
                <a:close/>
                <a:moveTo>
                  <a:pt x="5715000" y="4862959"/>
                </a:moveTo>
                <a:lnTo>
                  <a:pt x="5722441" y="4870400"/>
                </a:lnTo>
                <a:lnTo>
                  <a:pt x="5715000" y="4870400"/>
                </a:lnTo>
                <a:cubicBezTo>
                  <a:pt x="5715000" y="4870400"/>
                  <a:pt x="5715000" y="4867920"/>
                  <a:pt x="5715000" y="4862959"/>
                </a:cubicBezTo>
                <a:close/>
                <a:moveTo>
                  <a:pt x="5290840" y="4862959"/>
                </a:moveTo>
                <a:cubicBezTo>
                  <a:pt x="5300761" y="4862959"/>
                  <a:pt x="5308202" y="4864199"/>
                  <a:pt x="5313164" y="4866679"/>
                </a:cubicBezTo>
                <a:cubicBezTo>
                  <a:pt x="5318125" y="4869160"/>
                  <a:pt x="5320605" y="4870400"/>
                  <a:pt x="5320605" y="4870400"/>
                </a:cubicBezTo>
                <a:lnTo>
                  <a:pt x="5320605" y="4877842"/>
                </a:lnTo>
                <a:lnTo>
                  <a:pt x="5313164" y="4877842"/>
                </a:lnTo>
                <a:cubicBezTo>
                  <a:pt x="5313164" y="4887764"/>
                  <a:pt x="5320605" y="4890244"/>
                  <a:pt x="5335488" y="4885283"/>
                </a:cubicBezTo>
                <a:lnTo>
                  <a:pt x="5335488" y="4892724"/>
                </a:lnTo>
                <a:cubicBezTo>
                  <a:pt x="5335488" y="4892724"/>
                  <a:pt x="5334247" y="4893965"/>
                  <a:pt x="5331767" y="4896445"/>
                </a:cubicBezTo>
                <a:cubicBezTo>
                  <a:pt x="5329287" y="4898926"/>
                  <a:pt x="5323085" y="4896445"/>
                  <a:pt x="5313164" y="4889004"/>
                </a:cubicBezTo>
                <a:cubicBezTo>
                  <a:pt x="5303242" y="4881562"/>
                  <a:pt x="5290840" y="4877842"/>
                  <a:pt x="5275957" y="4877842"/>
                </a:cubicBezTo>
                <a:cubicBezTo>
                  <a:pt x="5270995" y="4877842"/>
                  <a:pt x="5267275" y="4877842"/>
                  <a:pt x="5264795" y="4877842"/>
                </a:cubicBezTo>
                <a:cubicBezTo>
                  <a:pt x="5262315" y="4877842"/>
                  <a:pt x="5261074" y="4875361"/>
                  <a:pt x="5261074" y="4870400"/>
                </a:cubicBezTo>
                <a:cubicBezTo>
                  <a:pt x="5261074" y="4865439"/>
                  <a:pt x="5270995" y="4862959"/>
                  <a:pt x="5290840" y="4862959"/>
                </a:cubicBezTo>
                <a:close/>
                <a:moveTo>
                  <a:pt x="5037832" y="4862959"/>
                </a:moveTo>
                <a:lnTo>
                  <a:pt x="5045273" y="4870400"/>
                </a:lnTo>
                <a:lnTo>
                  <a:pt x="5037832" y="4870400"/>
                </a:lnTo>
                <a:close/>
                <a:moveTo>
                  <a:pt x="4903886" y="4862959"/>
                </a:moveTo>
                <a:lnTo>
                  <a:pt x="4918769" y="4862959"/>
                </a:lnTo>
                <a:cubicBezTo>
                  <a:pt x="4933652" y="4862959"/>
                  <a:pt x="4941093" y="4862959"/>
                  <a:pt x="4941093" y="4862959"/>
                </a:cubicBezTo>
                <a:cubicBezTo>
                  <a:pt x="4941093" y="4867920"/>
                  <a:pt x="4931172" y="4872881"/>
                  <a:pt x="4911328" y="4877842"/>
                </a:cubicBezTo>
                <a:cubicBezTo>
                  <a:pt x="4901406" y="4877842"/>
                  <a:pt x="4895204" y="4879082"/>
                  <a:pt x="4892724" y="4881562"/>
                </a:cubicBezTo>
                <a:cubicBezTo>
                  <a:pt x="4890244" y="4884043"/>
                  <a:pt x="4887763" y="4885283"/>
                  <a:pt x="4885283" y="4885283"/>
                </a:cubicBezTo>
                <a:cubicBezTo>
                  <a:pt x="4882803" y="4885283"/>
                  <a:pt x="4881562" y="4882803"/>
                  <a:pt x="4881562" y="4877842"/>
                </a:cubicBezTo>
                <a:cubicBezTo>
                  <a:pt x="4881562" y="4872881"/>
                  <a:pt x="4889004" y="4867920"/>
                  <a:pt x="4903886" y="4862959"/>
                </a:cubicBezTo>
                <a:close/>
                <a:moveTo>
                  <a:pt x="5930801" y="4857378"/>
                </a:moveTo>
                <a:cubicBezTo>
                  <a:pt x="5932041" y="4857378"/>
                  <a:pt x="5933281" y="4857998"/>
                  <a:pt x="5934521" y="4859238"/>
                </a:cubicBezTo>
                <a:cubicBezTo>
                  <a:pt x="5937001" y="4861719"/>
                  <a:pt x="5940722" y="4862959"/>
                  <a:pt x="5945683" y="4862959"/>
                </a:cubicBezTo>
                <a:cubicBezTo>
                  <a:pt x="5935762" y="4872881"/>
                  <a:pt x="5928320" y="4875361"/>
                  <a:pt x="5923359" y="4870400"/>
                </a:cubicBezTo>
                <a:cubicBezTo>
                  <a:pt x="5923359" y="4865439"/>
                  <a:pt x="5924600" y="4861719"/>
                  <a:pt x="5927080" y="4859238"/>
                </a:cubicBezTo>
                <a:cubicBezTo>
                  <a:pt x="5928320" y="4857998"/>
                  <a:pt x="5929560" y="4857378"/>
                  <a:pt x="5930801" y="4857378"/>
                </a:cubicBezTo>
                <a:close/>
                <a:moveTo>
                  <a:pt x="5908476" y="4855517"/>
                </a:moveTo>
                <a:lnTo>
                  <a:pt x="5915918" y="4862959"/>
                </a:lnTo>
                <a:cubicBezTo>
                  <a:pt x="5910956" y="4867920"/>
                  <a:pt x="5908476" y="4869160"/>
                  <a:pt x="5908476" y="4866679"/>
                </a:cubicBezTo>
                <a:cubicBezTo>
                  <a:pt x="5908476" y="4864199"/>
                  <a:pt x="5908476" y="4860479"/>
                  <a:pt x="5908476" y="4855517"/>
                </a:cubicBezTo>
                <a:close/>
                <a:moveTo>
                  <a:pt x="5863828" y="4855517"/>
                </a:moveTo>
                <a:lnTo>
                  <a:pt x="5886152" y="4855517"/>
                </a:lnTo>
                <a:lnTo>
                  <a:pt x="5878711" y="4862959"/>
                </a:lnTo>
                <a:cubicBezTo>
                  <a:pt x="5868789" y="4862959"/>
                  <a:pt x="5863828" y="4860479"/>
                  <a:pt x="5863828" y="4855517"/>
                </a:cubicBezTo>
                <a:close/>
                <a:moveTo>
                  <a:pt x="74414" y="4855517"/>
                </a:moveTo>
                <a:cubicBezTo>
                  <a:pt x="84336" y="4855517"/>
                  <a:pt x="91777" y="4855517"/>
                  <a:pt x="96738" y="4855517"/>
                </a:cubicBezTo>
                <a:cubicBezTo>
                  <a:pt x="91777" y="4865439"/>
                  <a:pt x="84336" y="4867920"/>
                  <a:pt x="74414" y="4862959"/>
                </a:cubicBezTo>
                <a:close/>
                <a:moveTo>
                  <a:pt x="5642446" y="4851797"/>
                </a:moveTo>
                <a:cubicBezTo>
                  <a:pt x="5643686" y="4851797"/>
                  <a:pt x="5645546" y="4853037"/>
                  <a:pt x="5648027" y="4855517"/>
                </a:cubicBezTo>
                <a:cubicBezTo>
                  <a:pt x="5652988" y="4860479"/>
                  <a:pt x="5652988" y="4862959"/>
                  <a:pt x="5648027" y="4862959"/>
                </a:cubicBezTo>
                <a:cubicBezTo>
                  <a:pt x="5643066" y="4862959"/>
                  <a:pt x="5640586" y="4862959"/>
                  <a:pt x="5640586" y="4862959"/>
                </a:cubicBezTo>
                <a:cubicBezTo>
                  <a:pt x="5640586" y="4862959"/>
                  <a:pt x="5640586" y="4860479"/>
                  <a:pt x="5640586" y="4855517"/>
                </a:cubicBezTo>
                <a:cubicBezTo>
                  <a:pt x="5640586" y="4853037"/>
                  <a:pt x="5641206" y="4851797"/>
                  <a:pt x="5642446" y="4851797"/>
                </a:cubicBezTo>
                <a:close/>
                <a:moveTo>
                  <a:pt x="102319" y="4850866"/>
                </a:moveTo>
                <a:cubicBezTo>
                  <a:pt x="103560" y="4850247"/>
                  <a:pt x="104180" y="4850557"/>
                  <a:pt x="104180" y="4851797"/>
                </a:cubicBezTo>
                <a:cubicBezTo>
                  <a:pt x="104180" y="4854277"/>
                  <a:pt x="101699" y="4855517"/>
                  <a:pt x="96738" y="4855517"/>
                </a:cubicBezTo>
                <a:cubicBezTo>
                  <a:pt x="99219" y="4853037"/>
                  <a:pt x="101079" y="4851487"/>
                  <a:pt x="102319" y="4850866"/>
                </a:cubicBezTo>
                <a:close/>
                <a:moveTo>
                  <a:pt x="5796855" y="4848076"/>
                </a:moveTo>
                <a:lnTo>
                  <a:pt x="5819179" y="4848076"/>
                </a:lnTo>
                <a:cubicBezTo>
                  <a:pt x="5839024" y="4848076"/>
                  <a:pt x="5848945" y="4848076"/>
                  <a:pt x="5848945" y="4848076"/>
                </a:cubicBezTo>
                <a:lnTo>
                  <a:pt x="5841504" y="4855517"/>
                </a:lnTo>
                <a:cubicBezTo>
                  <a:pt x="5836542" y="4855517"/>
                  <a:pt x="5834062" y="4855517"/>
                  <a:pt x="5834062" y="4855517"/>
                </a:cubicBezTo>
                <a:cubicBezTo>
                  <a:pt x="5834062" y="4860479"/>
                  <a:pt x="5826621" y="4862959"/>
                  <a:pt x="5811738" y="4862959"/>
                </a:cubicBezTo>
                <a:lnTo>
                  <a:pt x="5796855" y="4855517"/>
                </a:lnTo>
                <a:cubicBezTo>
                  <a:pt x="5796855" y="4855517"/>
                  <a:pt x="5796855" y="4853037"/>
                  <a:pt x="5796855" y="4848076"/>
                </a:cubicBezTo>
                <a:close/>
                <a:moveTo>
                  <a:pt x="5268515" y="4848076"/>
                </a:moveTo>
                <a:cubicBezTo>
                  <a:pt x="5268515" y="4848076"/>
                  <a:pt x="5270995" y="4848076"/>
                  <a:pt x="5275957" y="4848076"/>
                </a:cubicBezTo>
                <a:lnTo>
                  <a:pt x="5275957" y="4855517"/>
                </a:lnTo>
                <a:cubicBezTo>
                  <a:pt x="5275957" y="4855517"/>
                  <a:pt x="5274716" y="4854277"/>
                  <a:pt x="5272236" y="4851797"/>
                </a:cubicBezTo>
                <a:cubicBezTo>
                  <a:pt x="5269756" y="4849317"/>
                  <a:pt x="5268515" y="4848076"/>
                  <a:pt x="5268515" y="4848076"/>
                </a:cubicBezTo>
                <a:close/>
                <a:moveTo>
                  <a:pt x="5171777" y="4848076"/>
                </a:moveTo>
                <a:cubicBezTo>
                  <a:pt x="5171777" y="4853037"/>
                  <a:pt x="5170536" y="4855517"/>
                  <a:pt x="5168056" y="4855517"/>
                </a:cubicBezTo>
                <a:cubicBezTo>
                  <a:pt x="5165576" y="4855517"/>
                  <a:pt x="5164336" y="4854277"/>
                  <a:pt x="5164336" y="4851797"/>
                </a:cubicBezTo>
                <a:cubicBezTo>
                  <a:pt x="5164336" y="4849317"/>
                  <a:pt x="5166816" y="4848076"/>
                  <a:pt x="5171777" y="4848076"/>
                </a:cubicBezTo>
                <a:close/>
                <a:moveTo>
                  <a:pt x="4673203" y="4848076"/>
                </a:moveTo>
                <a:lnTo>
                  <a:pt x="4665761" y="4862959"/>
                </a:lnTo>
                <a:cubicBezTo>
                  <a:pt x="4650879" y="4867920"/>
                  <a:pt x="4643437" y="4870400"/>
                  <a:pt x="4643437" y="4870400"/>
                </a:cubicBezTo>
                <a:cubicBezTo>
                  <a:pt x="4643437" y="4870400"/>
                  <a:pt x="4644678" y="4872881"/>
                  <a:pt x="4647158" y="4877842"/>
                </a:cubicBezTo>
                <a:cubicBezTo>
                  <a:pt x="4649638" y="4882803"/>
                  <a:pt x="4653359" y="4882803"/>
                  <a:pt x="4658320" y="4877842"/>
                </a:cubicBezTo>
                <a:cubicBezTo>
                  <a:pt x="4663281" y="4872881"/>
                  <a:pt x="4668242" y="4870400"/>
                  <a:pt x="4673203" y="4870400"/>
                </a:cubicBezTo>
                <a:cubicBezTo>
                  <a:pt x="4678164" y="4870400"/>
                  <a:pt x="4683124" y="4870400"/>
                  <a:pt x="4688086" y="4870400"/>
                </a:cubicBezTo>
                <a:cubicBezTo>
                  <a:pt x="4693047" y="4870400"/>
                  <a:pt x="4695527" y="4870400"/>
                  <a:pt x="4695527" y="4870400"/>
                </a:cubicBezTo>
                <a:cubicBezTo>
                  <a:pt x="4695527" y="4870400"/>
                  <a:pt x="4695527" y="4867920"/>
                  <a:pt x="4695527" y="4862959"/>
                </a:cubicBezTo>
                <a:cubicBezTo>
                  <a:pt x="4690566" y="4853037"/>
                  <a:pt x="4683124" y="4848076"/>
                  <a:pt x="4673203" y="4848076"/>
                </a:cubicBezTo>
                <a:close/>
                <a:moveTo>
                  <a:pt x="5715000" y="4840635"/>
                </a:moveTo>
                <a:lnTo>
                  <a:pt x="5729883" y="4840635"/>
                </a:lnTo>
                <a:lnTo>
                  <a:pt x="5744765" y="4848076"/>
                </a:lnTo>
                <a:cubicBezTo>
                  <a:pt x="5744765" y="4848076"/>
                  <a:pt x="5743525" y="4848076"/>
                  <a:pt x="5741045" y="4848076"/>
                </a:cubicBezTo>
                <a:cubicBezTo>
                  <a:pt x="5738565" y="4848076"/>
                  <a:pt x="5734844" y="4848076"/>
                  <a:pt x="5729883" y="4848076"/>
                </a:cubicBezTo>
                <a:cubicBezTo>
                  <a:pt x="5724921" y="4848076"/>
                  <a:pt x="5719961" y="4845596"/>
                  <a:pt x="5715000" y="4840635"/>
                </a:cubicBezTo>
                <a:close/>
                <a:moveTo>
                  <a:pt x="5484316" y="4840635"/>
                </a:moveTo>
                <a:cubicBezTo>
                  <a:pt x="5484316" y="4840635"/>
                  <a:pt x="5486796" y="4840635"/>
                  <a:pt x="5491758" y="4840635"/>
                </a:cubicBezTo>
                <a:cubicBezTo>
                  <a:pt x="5491758" y="4840635"/>
                  <a:pt x="5491758" y="4841875"/>
                  <a:pt x="5491758" y="4844355"/>
                </a:cubicBezTo>
                <a:cubicBezTo>
                  <a:pt x="5491758" y="4846836"/>
                  <a:pt x="5491758" y="4848076"/>
                  <a:pt x="5491758" y="4848076"/>
                </a:cubicBezTo>
                <a:close/>
                <a:moveTo>
                  <a:pt x="5089922" y="4840635"/>
                </a:moveTo>
                <a:cubicBezTo>
                  <a:pt x="5094883" y="4840635"/>
                  <a:pt x="5097363" y="4843115"/>
                  <a:pt x="5097363" y="4848076"/>
                </a:cubicBezTo>
                <a:cubicBezTo>
                  <a:pt x="5097363" y="4853037"/>
                  <a:pt x="5098604" y="4856758"/>
                  <a:pt x="5101084" y="4859238"/>
                </a:cubicBezTo>
                <a:cubicBezTo>
                  <a:pt x="5103564" y="4861719"/>
                  <a:pt x="5102324" y="4862959"/>
                  <a:pt x="5097363" y="4862959"/>
                </a:cubicBezTo>
                <a:cubicBezTo>
                  <a:pt x="5092402" y="4862959"/>
                  <a:pt x="5089922" y="4861719"/>
                  <a:pt x="5089922" y="4859238"/>
                </a:cubicBezTo>
                <a:cubicBezTo>
                  <a:pt x="5089922" y="4856758"/>
                  <a:pt x="5087442" y="4853037"/>
                  <a:pt x="5082480" y="4848076"/>
                </a:cubicBezTo>
                <a:close/>
                <a:moveTo>
                  <a:pt x="3542109" y="4840635"/>
                </a:moveTo>
                <a:cubicBezTo>
                  <a:pt x="3537148" y="4840635"/>
                  <a:pt x="3534668" y="4841875"/>
                  <a:pt x="3534668" y="4844355"/>
                </a:cubicBezTo>
                <a:cubicBezTo>
                  <a:pt x="3534668" y="4846836"/>
                  <a:pt x="3535908" y="4848076"/>
                  <a:pt x="3538389" y="4848076"/>
                </a:cubicBezTo>
                <a:cubicBezTo>
                  <a:pt x="3540870" y="4848076"/>
                  <a:pt x="3542109" y="4845596"/>
                  <a:pt x="3542109" y="4840635"/>
                </a:cubicBezTo>
                <a:close/>
                <a:moveTo>
                  <a:pt x="5648027" y="4833193"/>
                </a:moveTo>
                <a:cubicBezTo>
                  <a:pt x="5652988" y="4833193"/>
                  <a:pt x="5656709" y="4834434"/>
                  <a:pt x="5659189" y="4836914"/>
                </a:cubicBezTo>
                <a:cubicBezTo>
                  <a:pt x="5661669" y="4839394"/>
                  <a:pt x="5666631" y="4840635"/>
                  <a:pt x="5674072" y="4840635"/>
                </a:cubicBezTo>
                <a:lnTo>
                  <a:pt x="5640586" y="4840635"/>
                </a:lnTo>
                <a:close/>
                <a:moveTo>
                  <a:pt x="5216426" y="4833193"/>
                </a:moveTo>
                <a:cubicBezTo>
                  <a:pt x="5216426" y="4833193"/>
                  <a:pt x="5217666" y="4834434"/>
                  <a:pt x="5220146" y="4836914"/>
                </a:cubicBezTo>
                <a:cubicBezTo>
                  <a:pt x="5222626" y="4839394"/>
                  <a:pt x="5223867" y="4840635"/>
                  <a:pt x="5223867" y="4840635"/>
                </a:cubicBezTo>
                <a:cubicBezTo>
                  <a:pt x="5223867" y="4840635"/>
                  <a:pt x="5221387" y="4840635"/>
                  <a:pt x="5216426" y="4840635"/>
                </a:cubicBezTo>
                <a:cubicBezTo>
                  <a:pt x="5216426" y="4835674"/>
                  <a:pt x="5216426" y="4833193"/>
                  <a:pt x="5216426" y="4833193"/>
                </a:cubicBezTo>
                <a:close/>
                <a:moveTo>
                  <a:pt x="5597332" y="4830868"/>
                </a:moveTo>
                <a:cubicBezTo>
                  <a:pt x="5600123" y="4829938"/>
                  <a:pt x="5607099" y="4833193"/>
                  <a:pt x="5618261" y="4840635"/>
                </a:cubicBezTo>
                <a:cubicBezTo>
                  <a:pt x="5613300" y="4840635"/>
                  <a:pt x="5608340" y="4840635"/>
                  <a:pt x="5603379" y="4840635"/>
                </a:cubicBezTo>
                <a:cubicBezTo>
                  <a:pt x="5598417" y="4840635"/>
                  <a:pt x="5595937" y="4839394"/>
                  <a:pt x="5595937" y="4836914"/>
                </a:cubicBezTo>
                <a:cubicBezTo>
                  <a:pt x="5595937" y="4834434"/>
                  <a:pt x="5595937" y="4833193"/>
                  <a:pt x="5595937" y="4833193"/>
                </a:cubicBezTo>
                <a:cubicBezTo>
                  <a:pt x="5595937" y="4831953"/>
                  <a:pt x="5596402" y="4831178"/>
                  <a:pt x="5597332" y="4830868"/>
                </a:cubicBezTo>
                <a:close/>
                <a:moveTo>
                  <a:pt x="5476875" y="4825752"/>
                </a:moveTo>
                <a:cubicBezTo>
                  <a:pt x="5486796" y="4825752"/>
                  <a:pt x="5494238" y="4826992"/>
                  <a:pt x="5499199" y="4829472"/>
                </a:cubicBezTo>
                <a:cubicBezTo>
                  <a:pt x="5504160" y="4831953"/>
                  <a:pt x="5506640" y="4833193"/>
                  <a:pt x="5506640" y="4833193"/>
                </a:cubicBezTo>
                <a:cubicBezTo>
                  <a:pt x="5506640" y="4838154"/>
                  <a:pt x="5504160" y="4840635"/>
                  <a:pt x="5499199" y="4840635"/>
                </a:cubicBezTo>
                <a:cubicBezTo>
                  <a:pt x="5499199" y="4840635"/>
                  <a:pt x="5491758" y="4838154"/>
                  <a:pt x="5476875" y="4833193"/>
                </a:cubicBezTo>
                <a:close/>
                <a:moveTo>
                  <a:pt x="5383857" y="4825752"/>
                </a:moveTo>
                <a:cubicBezTo>
                  <a:pt x="5401220" y="4825752"/>
                  <a:pt x="5417343" y="4826992"/>
                  <a:pt x="5432226" y="4829472"/>
                </a:cubicBezTo>
                <a:cubicBezTo>
                  <a:pt x="5447109" y="4831953"/>
                  <a:pt x="5454551" y="4833193"/>
                  <a:pt x="5454551" y="4833193"/>
                </a:cubicBezTo>
                <a:cubicBezTo>
                  <a:pt x="5454551" y="4833193"/>
                  <a:pt x="5453310" y="4833193"/>
                  <a:pt x="5450830" y="4833193"/>
                </a:cubicBezTo>
                <a:cubicBezTo>
                  <a:pt x="5448350" y="4833193"/>
                  <a:pt x="5445868" y="4833193"/>
                  <a:pt x="5443388" y="4833193"/>
                </a:cubicBezTo>
                <a:cubicBezTo>
                  <a:pt x="5440908" y="4833193"/>
                  <a:pt x="5438427" y="4833193"/>
                  <a:pt x="5435947" y="4833193"/>
                </a:cubicBezTo>
                <a:cubicBezTo>
                  <a:pt x="5433467" y="4833193"/>
                  <a:pt x="5432226" y="4835674"/>
                  <a:pt x="5432226" y="4840635"/>
                </a:cubicBezTo>
                <a:cubicBezTo>
                  <a:pt x="5432226" y="4840635"/>
                  <a:pt x="5434706" y="4840635"/>
                  <a:pt x="5439668" y="4840635"/>
                </a:cubicBezTo>
                <a:lnTo>
                  <a:pt x="5432226" y="4848076"/>
                </a:lnTo>
                <a:cubicBezTo>
                  <a:pt x="5422305" y="4848076"/>
                  <a:pt x="5417343" y="4845596"/>
                  <a:pt x="5417343" y="4840635"/>
                </a:cubicBezTo>
                <a:cubicBezTo>
                  <a:pt x="5412382" y="4835674"/>
                  <a:pt x="5402461" y="4835674"/>
                  <a:pt x="5387578" y="4840635"/>
                </a:cubicBezTo>
                <a:cubicBezTo>
                  <a:pt x="5357812" y="4840635"/>
                  <a:pt x="5347891" y="4838154"/>
                  <a:pt x="5357812" y="4833193"/>
                </a:cubicBezTo>
                <a:cubicBezTo>
                  <a:pt x="5357812" y="4828232"/>
                  <a:pt x="5366494" y="4825752"/>
                  <a:pt x="5383857" y="4825752"/>
                </a:cubicBezTo>
                <a:close/>
                <a:moveTo>
                  <a:pt x="5298281" y="4825752"/>
                </a:moveTo>
                <a:lnTo>
                  <a:pt x="5320605" y="4840635"/>
                </a:lnTo>
                <a:cubicBezTo>
                  <a:pt x="5315644" y="4850557"/>
                  <a:pt x="5310684" y="4850557"/>
                  <a:pt x="5305722" y="4840635"/>
                </a:cubicBezTo>
                <a:cubicBezTo>
                  <a:pt x="5305722" y="4840635"/>
                  <a:pt x="5300761" y="4840635"/>
                  <a:pt x="5290840" y="4840635"/>
                </a:cubicBezTo>
                <a:cubicBezTo>
                  <a:pt x="5280918" y="4840635"/>
                  <a:pt x="5275957" y="4839394"/>
                  <a:pt x="5275957" y="4836914"/>
                </a:cubicBezTo>
                <a:cubicBezTo>
                  <a:pt x="5275957" y="4834434"/>
                  <a:pt x="5273477" y="4834434"/>
                  <a:pt x="5268515" y="4836914"/>
                </a:cubicBezTo>
                <a:cubicBezTo>
                  <a:pt x="5263554" y="4839394"/>
                  <a:pt x="5261074" y="4840635"/>
                  <a:pt x="5261074" y="4840635"/>
                </a:cubicBezTo>
                <a:lnTo>
                  <a:pt x="5261074" y="4833193"/>
                </a:lnTo>
                <a:cubicBezTo>
                  <a:pt x="5270995" y="4828232"/>
                  <a:pt x="5283398" y="4825752"/>
                  <a:pt x="5298281" y="4825752"/>
                </a:cubicBezTo>
                <a:close/>
                <a:moveTo>
                  <a:pt x="5720581" y="4822031"/>
                </a:moveTo>
                <a:cubicBezTo>
                  <a:pt x="5721821" y="4822031"/>
                  <a:pt x="5722441" y="4823271"/>
                  <a:pt x="5722441" y="4825752"/>
                </a:cubicBezTo>
                <a:cubicBezTo>
                  <a:pt x="5722441" y="4825752"/>
                  <a:pt x="5719961" y="4825752"/>
                  <a:pt x="5715000" y="4825752"/>
                </a:cubicBezTo>
                <a:cubicBezTo>
                  <a:pt x="5717480" y="4823271"/>
                  <a:pt x="5719341" y="4822031"/>
                  <a:pt x="5720581" y="4822031"/>
                </a:cubicBezTo>
                <a:close/>
                <a:moveTo>
                  <a:pt x="5901035" y="4814590"/>
                </a:moveTo>
                <a:cubicBezTo>
                  <a:pt x="5903516" y="4814590"/>
                  <a:pt x="5905996" y="4815830"/>
                  <a:pt x="5908476" y="4818310"/>
                </a:cubicBezTo>
                <a:cubicBezTo>
                  <a:pt x="5913438" y="4833193"/>
                  <a:pt x="5930801" y="4838154"/>
                  <a:pt x="5960566" y="4833193"/>
                </a:cubicBezTo>
                <a:lnTo>
                  <a:pt x="5968008" y="4825752"/>
                </a:lnTo>
                <a:cubicBezTo>
                  <a:pt x="5972969" y="4825752"/>
                  <a:pt x="5976690" y="4826992"/>
                  <a:pt x="5979170" y="4829472"/>
                </a:cubicBezTo>
                <a:cubicBezTo>
                  <a:pt x="5981650" y="4831953"/>
                  <a:pt x="5982890" y="4830712"/>
                  <a:pt x="5982890" y="4825752"/>
                </a:cubicBezTo>
                <a:lnTo>
                  <a:pt x="5990332" y="4833193"/>
                </a:lnTo>
                <a:lnTo>
                  <a:pt x="5997773" y="4833193"/>
                </a:lnTo>
                <a:cubicBezTo>
                  <a:pt x="6002734" y="4838154"/>
                  <a:pt x="6005215" y="4840635"/>
                  <a:pt x="6005215" y="4840635"/>
                </a:cubicBezTo>
                <a:cubicBezTo>
                  <a:pt x="6005215" y="4840635"/>
                  <a:pt x="6003974" y="4841875"/>
                  <a:pt x="6001494" y="4844355"/>
                </a:cubicBezTo>
                <a:cubicBezTo>
                  <a:pt x="5999014" y="4846836"/>
                  <a:pt x="5997773" y="4848076"/>
                  <a:pt x="5997773" y="4848076"/>
                </a:cubicBezTo>
                <a:cubicBezTo>
                  <a:pt x="5997773" y="4848076"/>
                  <a:pt x="6000253" y="4848076"/>
                  <a:pt x="6005215" y="4848076"/>
                </a:cubicBezTo>
                <a:cubicBezTo>
                  <a:pt x="6010176" y="4848076"/>
                  <a:pt x="6013897" y="4848076"/>
                  <a:pt x="6016377" y="4848076"/>
                </a:cubicBezTo>
                <a:cubicBezTo>
                  <a:pt x="6018857" y="4848076"/>
                  <a:pt x="6020097" y="4850557"/>
                  <a:pt x="6020097" y="4855517"/>
                </a:cubicBezTo>
                <a:lnTo>
                  <a:pt x="6027539" y="4862959"/>
                </a:lnTo>
                <a:cubicBezTo>
                  <a:pt x="6012656" y="4862959"/>
                  <a:pt x="5997773" y="4860479"/>
                  <a:pt x="5982890" y="4855517"/>
                </a:cubicBezTo>
                <a:cubicBezTo>
                  <a:pt x="5968008" y="4850557"/>
                  <a:pt x="5940722" y="4843115"/>
                  <a:pt x="5901035" y="4833193"/>
                </a:cubicBezTo>
                <a:cubicBezTo>
                  <a:pt x="5886152" y="4828232"/>
                  <a:pt x="5883672" y="4823271"/>
                  <a:pt x="5893593" y="4818310"/>
                </a:cubicBezTo>
                <a:cubicBezTo>
                  <a:pt x="5896074" y="4815830"/>
                  <a:pt x="5898555" y="4814590"/>
                  <a:pt x="5901035" y="4814590"/>
                </a:cubicBezTo>
                <a:close/>
                <a:moveTo>
                  <a:pt x="5789414" y="4810869"/>
                </a:moveTo>
                <a:cubicBezTo>
                  <a:pt x="5789414" y="4810869"/>
                  <a:pt x="5791894" y="4810869"/>
                  <a:pt x="5796855" y="4810869"/>
                </a:cubicBezTo>
                <a:lnTo>
                  <a:pt x="5804297" y="4818310"/>
                </a:lnTo>
                <a:close/>
                <a:moveTo>
                  <a:pt x="5543847" y="4810869"/>
                </a:moveTo>
                <a:lnTo>
                  <a:pt x="5551289" y="4810869"/>
                </a:lnTo>
                <a:cubicBezTo>
                  <a:pt x="5551289" y="4810869"/>
                  <a:pt x="5556250" y="4810869"/>
                  <a:pt x="5566172" y="4810869"/>
                </a:cubicBezTo>
                <a:lnTo>
                  <a:pt x="5566172" y="4818310"/>
                </a:lnTo>
                <a:cubicBezTo>
                  <a:pt x="5551289" y="4818310"/>
                  <a:pt x="5543847" y="4818310"/>
                  <a:pt x="5543847" y="4818310"/>
                </a:cubicBezTo>
                <a:close/>
                <a:moveTo>
                  <a:pt x="5528965" y="4810869"/>
                </a:moveTo>
                <a:lnTo>
                  <a:pt x="5536406" y="4810869"/>
                </a:lnTo>
                <a:lnTo>
                  <a:pt x="5528965" y="4818310"/>
                </a:lnTo>
                <a:cubicBezTo>
                  <a:pt x="5519043" y="4818310"/>
                  <a:pt x="5514082" y="4818310"/>
                  <a:pt x="5514082" y="4818310"/>
                </a:cubicBezTo>
                <a:close/>
                <a:moveTo>
                  <a:pt x="5212705" y="4810869"/>
                </a:moveTo>
                <a:cubicBezTo>
                  <a:pt x="5215185" y="4810869"/>
                  <a:pt x="5216426" y="4812109"/>
                  <a:pt x="5216426" y="4814590"/>
                </a:cubicBezTo>
                <a:cubicBezTo>
                  <a:pt x="5216426" y="4817070"/>
                  <a:pt x="5216426" y="4818310"/>
                  <a:pt x="5216426" y="4818310"/>
                </a:cubicBezTo>
                <a:cubicBezTo>
                  <a:pt x="5211464" y="4818310"/>
                  <a:pt x="5208984" y="4818310"/>
                  <a:pt x="5208984" y="4818310"/>
                </a:cubicBezTo>
                <a:cubicBezTo>
                  <a:pt x="5208984" y="4813350"/>
                  <a:pt x="5210225" y="4810869"/>
                  <a:pt x="5212705" y="4810869"/>
                </a:cubicBezTo>
                <a:close/>
                <a:moveTo>
                  <a:pt x="4844355" y="4810869"/>
                </a:moveTo>
                <a:lnTo>
                  <a:pt x="4851797" y="4818310"/>
                </a:lnTo>
                <a:lnTo>
                  <a:pt x="4851797" y="4810869"/>
                </a:lnTo>
                <a:close/>
                <a:moveTo>
                  <a:pt x="5160230" y="4806250"/>
                </a:moveTo>
                <a:lnTo>
                  <a:pt x="5171777" y="4810869"/>
                </a:lnTo>
                <a:cubicBezTo>
                  <a:pt x="5176738" y="4810869"/>
                  <a:pt x="5181699" y="4810869"/>
                  <a:pt x="5186660" y="4810869"/>
                </a:cubicBezTo>
                <a:cubicBezTo>
                  <a:pt x="5191621" y="4810869"/>
                  <a:pt x="5196581" y="4810869"/>
                  <a:pt x="5201543" y="4810869"/>
                </a:cubicBezTo>
                <a:lnTo>
                  <a:pt x="5194101" y="4818310"/>
                </a:lnTo>
                <a:cubicBezTo>
                  <a:pt x="5189140" y="4818310"/>
                  <a:pt x="5181699" y="4818310"/>
                  <a:pt x="5171777" y="4818310"/>
                </a:cubicBezTo>
                <a:lnTo>
                  <a:pt x="5156894" y="4810869"/>
                </a:lnTo>
                <a:cubicBezTo>
                  <a:pt x="5158135" y="4809629"/>
                  <a:pt x="5159065" y="4808543"/>
                  <a:pt x="5159685" y="4807613"/>
                </a:cubicBezTo>
                <a:close/>
                <a:moveTo>
                  <a:pt x="5328047" y="4803428"/>
                </a:moveTo>
                <a:cubicBezTo>
                  <a:pt x="5333008" y="4803428"/>
                  <a:pt x="5335488" y="4805908"/>
                  <a:pt x="5335488" y="4810869"/>
                </a:cubicBezTo>
                <a:cubicBezTo>
                  <a:pt x="5335488" y="4810869"/>
                  <a:pt x="5333008" y="4810869"/>
                  <a:pt x="5328047" y="4810869"/>
                </a:cubicBezTo>
                <a:cubicBezTo>
                  <a:pt x="5328047" y="4805908"/>
                  <a:pt x="5328047" y="4803428"/>
                  <a:pt x="5328047" y="4803428"/>
                </a:cubicBezTo>
                <a:close/>
                <a:moveTo>
                  <a:pt x="5156894" y="4803428"/>
                </a:moveTo>
                <a:cubicBezTo>
                  <a:pt x="5159375" y="4803428"/>
                  <a:pt x="5160616" y="4804048"/>
                  <a:pt x="5160616" y="4805288"/>
                </a:cubicBezTo>
                <a:lnTo>
                  <a:pt x="5160230" y="4806250"/>
                </a:lnTo>
                <a:lnTo>
                  <a:pt x="5154724" y="4804048"/>
                </a:lnTo>
                <a:close/>
                <a:moveTo>
                  <a:pt x="4993183" y="4803428"/>
                </a:moveTo>
                <a:cubicBezTo>
                  <a:pt x="4993183" y="4803428"/>
                  <a:pt x="4993183" y="4805908"/>
                  <a:pt x="4993183" y="4810869"/>
                </a:cubicBezTo>
                <a:cubicBezTo>
                  <a:pt x="4998145" y="4810869"/>
                  <a:pt x="5000625" y="4810869"/>
                  <a:pt x="5000625" y="4810869"/>
                </a:cubicBezTo>
                <a:cubicBezTo>
                  <a:pt x="5000625" y="4805908"/>
                  <a:pt x="4998145" y="4803428"/>
                  <a:pt x="4993183" y="4803428"/>
                </a:cubicBezTo>
                <a:close/>
                <a:moveTo>
                  <a:pt x="5298281" y="4795986"/>
                </a:moveTo>
                <a:lnTo>
                  <a:pt x="5313164" y="4795986"/>
                </a:lnTo>
                <a:lnTo>
                  <a:pt x="5313164" y="4810869"/>
                </a:lnTo>
                <a:cubicBezTo>
                  <a:pt x="5313164" y="4810869"/>
                  <a:pt x="5308202" y="4810869"/>
                  <a:pt x="5298281" y="4810869"/>
                </a:cubicBezTo>
                <a:cubicBezTo>
                  <a:pt x="5293320" y="4810869"/>
                  <a:pt x="5289599" y="4810869"/>
                  <a:pt x="5287119" y="4810869"/>
                </a:cubicBezTo>
                <a:cubicBezTo>
                  <a:pt x="5284639" y="4810869"/>
                  <a:pt x="5283398" y="4810869"/>
                  <a:pt x="5283398" y="4810869"/>
                </a:cubicBezTo>
                <a:lnTo>
                  <a:pt x="5275957" y="4810869"/>
                </a:lnTo>
                <a:cubicBezTo>
                  <a:pt x="5270995" y="4805908"/>
                  <a:pt x="5273477" y="4803428"/>
                  <a:pt x="5283398" y="4803428"/>
                </a:cubicBezTo>
                <a:cubicBezTo>
                  <a:pt x="5288359" y="4803428"/>
                  <a:pt x="5293320" y="4800947"/>
                  <a:pt x="5298281" y="4795986"/>
                </a:cubicBezTo>
                <a:close/>
                <a:moveTo>
                  <a:pt x="5179218" y="4795986"/>
                </a:moveTo>
                <a:cubicBezTo>
                  <a:pt x="5184180" y="4795986"/>
                  <a:pt x="5187901" y="4795986"/>
                  <a:pt x="5190381" y="4795986"/>
                </a:cubicBezTo>
                <a:cubicBezTo>
                  <a:pt x="5192861" y="4795986"/>
                  <a:pt x="5194101" y="4795986"/>
                  <a:pt x="5194101" y="4795986"/>
                </a:cubicBezTo>
                <a:lnTo>
                  <a:pt x="5179218" y="4803428"/>
                </a:lnTo>
                <a:cubicBezTo>
                  <a:pt x="5179218" y="4798467"/>
                  <a:pt x="5179218" y="4795986"/>
                  <a:pt x="5179218" y="4795986"/>
                </a:cubicBezTo>
                <a:close/>
                <a:moveTo>
                  <a:pt x="6377285" y="4788545"/>
                </a:moveTo>
                <a:cubicBezTo>
                  <a:pt x="6377285" y="4788545"/>
                  <a:pt x="6379765" y="4791025"/>
                  <a:pt x="6384726" y="4795986"/>
                </a:cubicBezTo>
                <a:lnTo>
                  <a:pt x="6377285" y="4803428"/>
                </a:lnTo>
                <a:cubicBezTo>
                  <a:pt x="6377285" y="4803428"/>
                  <a:pt x="6377285" y="4800947"/>
                  <a:pt x="6377285" y="4795986"/>
                </a:cubicBezTo>
                <a:cubicBezTo>
                  <a:pt x="6377285" y="4791025"/>
                  <a:pt x="6377285" y="4788545"/>
                  <a:pt x="6377285" y="4788545"/>
                </a:cubicBezTo>
                <a:close/>
                <a:moveTo>
                  <a:pt x="5283398" y="4788545"/>
                </a:moveTo>
                <a:lnTo>
                  <a:pt x="5283398" y="4795986"/>
                </a:lnTo>
                <a:lnTo>
                  <a:pt x="5275957" y="4795986"/>
                </a:lnTo>
                <a:cubicBezTo>
                  <a:pt x="5275957" y="4791025"/>
                  <a:pt x="5278437" y="4788545"/>
                  <a:pt x="5283398" y="4788545"/>
                </a:cubicBezTo>
                <a:close/>
                <a:moveTo>
                  <a:pt x="4316016" y="4788545"/>
                </a:moveTo>
                <a:lnTo>
                  <a:pt x="4323457" y="4803428"/>
                </a:lnTo>
                <a:cubicBezTo>
                  <a:pt x="4323457" y="4803428"/>
                  <a:pt x="4323457" y="4800947"/>
                  <a:pt x="4323457" y="4795986"/>
                </a:cubicBezTo>
                <a:close/>
                <a:moveTo>
                  <a:pt x="5960566" y="4781103"/>
                </a:moveTo>
                <a:lnTo>
                  <a:pt x="5982890" y="4781103"/>
                </a:lnTo>
                <a:cubicBezTo>
                  <a:pt x="5997773" y="4786064"/>
                  <a:pt x="6005215" y="4788545"/>
                  <a:pt x="6005215" y="4788545"/>
                </a:cubicBezTo>
                <a:lnTo>
                  <a:pt x="5982890" y="4788545"/>
                </a:lnTo>
                <a:cubicBezTo>
                  <a:pt x="5982890" y="4788545"/>
                  <a:pt x="5980410" y="4788545"/>
                  <a:pt x="5975449" y="4788545"/>
                </a:cubicBezTo>
                <a:cubicBezTo>
                  <a:pt x="5970488" y="4788545"/>
                  <a:pt x="5968008" y="4788545"/>
                  <a:pt x="5968008" y="4788545"/>
                </a:cubicBezTo>
                <a:cubicBezTo>
                  <a:pt x="5963046" y="4783584"/>
                  <a:pt x="5960566" y="4781103"/>
                  <a:pt x="5960566" y="4781103"/>
                </a:cubicBezTo>
                <a:close/>
                <a:moveTo>
                  <a:pt x="5499199" y="4781103"/>
                </a:moveTo>
                <a:lnTo>
                  <a:pt x="5506640" y="4781103"/>
                </a:lnTo>
                <a:lnTo>
                  <a:pt x="5521523" y="4781103"/>
                </a:lnTo>
                <a:lnTo>
                  <a:pt x="5528965" y="4788545"/>
                </a:lnTo>
                <a:lnTo>
                  <a:pt x="5499199" y="4788545"/>
                </a:lnTo>
                <a:cubicBezTo>
                  <a:pt x="5494238" y="4783584"/>
                  <a:pt x="5494238" y="4781103"/>
                  <a:pt x="5499199" y="4781103"/>
                </a:cubicBezTo>
                <a:close/>
                <a:moveTo>
                  <a:pt x="5082480" y="4781103"/>
                </a:moveTo>
                <a:lnTo>
                  <a:pt x="5075039" y="4788545"/>
                </a:lnTo>
                <a:lnTo>
                  <a:pt x="5082480" y="4795986"/>
                </a:lnTo>
                <a:cubicBezTo>
                  <a:pt x="5087442" y="4795986"/>
                  <a:pt x="5091162" y="4795986"/>
                  <a:pt x="5093642" y="4795986"/>
                </a:cubicBezTo>
                <a:cubicBezTo>
                  <a:pt x="5096122" y="4795986"/>
                  <a:pt x="5097363" y="4793505"/>
                  <a:pt x="5097363" y="4788545"/>
                </a:cubicBezTo>
                <a:cubicBezTo>
                  <a:pt x="5092402" y="4788545"/>
                  <a:pt x="5089922" y="4786064"/>
                  <a:pt x="5089922" y="4781103"/>
                </a:cubicBezTo>
                <a:cubicBezTo>
                  <a:pt x="5084960" y="4781103"/>
                  <a:pt x="5082480" y="4781103"/>
                  <a:pt x="5082480" y="4781103"/>
                </a:cubicBezTo>
                <a:close/>
                <a:moveTo>
                  <a:pt x="5930801" y="4773662"/>
                </a:moveTo>
                <a:cubicBezTo>
                  <a:pt x="5935762" y="4773662"/>
                  <a:pt x="5938242" y="4773662"/>
                  <a:pt x="5938242" y="4773662"/>
                </a:cubicBezTo>
                <a:cubicBezTo>
                  <a:pt x="5943203" y="4778623"/>
                  <a:pt x="5943203" y="4781103"/>
                  <a:pt x="5938242" y="4781103"/>
                </a:cubicBezTo>
                <a:cubicBezTo>
                  <a:pt x="5933281" y="4781103"/>
                  <a:pt x="5930801" y="4779863"/>
                  <a:pt x="5930801" y="4777383"/>
                </a:cubicBezTo>
                <a:cubicBezTo>
                  <a:pt x="5930801" y="4774902"/>
                  <a:pt x="5930801" y="4773662"/>
                  <a:pt x="5930801" y="4773662"/>
                </a:cubicBezTo>
                <a:close/>
                <a:moveTo>
                  <a:pt x="5841504" y="4773662"/>
                </a:moveTo>
                <a:cubicBezTo>
                  <a:pt x="5846465" y="4773662"/>
                  <a:pt x="5850186" y="4774902"/>
                  <a:pt x="5852666" y="4777383"/>
                </a:cubicBezTo>
                <a:cubicBezTo>
                  <a:pt x="5855146" y="4779863"/>
                  <a:pt x="5856386" y="4781103"/>
                  <a:pt x="5856386" y="4781103"/>
                </a:cubicBezTo>
                <a:lnTo>
                  <a:pt x="5856386" y="4788545"/>
                </a:lnTo>
                <a:cubicBezTo>
                  <a:pt x="5856386" y="4788545"/>
                  <a:pt x="5853906" y="4786064"/>
                  <a:pt x="5848945" y="4781103"/>
                </a:cubicBezTo>
                <a:close/>
                <a:moveTo>
                  <a:pt x="5696396" y="4773662"/>
                </a:moveTo>
                <a:cubicBezTo>
                  <a:pt x="5698876" y="4773662"/>
                  <a:pt x="5705078" y="4776143"/>
                  <a:pt x="5715000" y="4781103"/>
                </a:cubicBezTo>
                <a:cubicBezTo>
                  <a:pt x="5719961" y="4786064"/>
                  <a:pt x="5723682" y="4788545"/>
                  <a:pt x="5726162" y="4788545"/>
                </a:cubicBezTo>
                <a:cubicBezTo>
                  <a:pt x="5728642" y="4788545"/>
                  <a:pt x="5731123" y="4787305"/>
                  <a:pt x="5733603" y="4784824"/>
                </a:cubicBezTo>
                <a:cubicBezTo>
                  <a:pt x="5736083" y="4782343"/>
                  <a:pt x="5738565" y="4781103"/>
                  <a:pt x="5741045" y="4781103"/>
                </a:cubicBezTo>
                <a:cubicBezTo>
                  <a:pt x="5743525" y="4781103"/>
                  <a:pt x="5749727" y="4783584"/>
                  <a:pt x="5759648" y="4788545"/>
                </a:cubicBezTo>
                <a:cubicBezTo>
                  <a:pt x="5769570" y="4793505"/>
                  <a:pt x="5777011" y="4794746"/>
                  <a:pt x="5781972" y="4792265"/>
                </a:cubicBezTo>
                <a:cubicBezTo>
                  <a:pt x="5786934" y="4789785"/>
                  <a:pt x="5794375" y="4791025"/>
                  <a:pt x="5804297" y="4795986"/>
                </a:cubicBezTo>
                <a:cubicBezTo>
                  <a:pt x="5809258" y="4795986"/>
                  <a:pt x="5815459" y="4797226"/>
                  <a:pt x="5822900" y="4799707"/>
                </a:cubicBezTo>
                <a:cubicBezTo>
                  <a:pt x="5830342" y="4802187"/>
                  <a:pt x="5837783" y="4803428"/>
                  <a:pt x="5845224" y="4803428"/>
                </a:cubicBezTo>
                <a:cubicBezTo>
                  <a:pt x="5852666" y="4803428"/>
                  <a:pt x="5861348" y="4805908"/>
                  <a:pt x="5871269" y="4810869"/>
                </a:cubicBezTo>
                <a:cubicBezTo>
                  <a:pt x="5876231" y="4810869"/>
                  <a:pt x="5879951" y="4810869"/>
                  <a:pt x="5882431" y="4810869"/>
                </a:cubicBezTo>
                <a:cubicBezTo>
                  <a:pt x="5884911" y="4810869"/>
                  <a:pt x="5886152" y="4810869"/>
                  <a:pt x="5886152" y="4810869"/>
                </a:cubicBezTo>
                <a:cubicBezTo>
                  <a:pt x="5886152" y="4815830"/>
                  <a:pt x="5883672" y="4819550"/>
                  <a:pt x="5878711" y="4822031"/>
                </a:cubicBezTo>
                <a:cubicBezTo>
                  <a:pt x="5873749" y="4824512"/>
                  <a:pt x="5870029" y="4824512"/>
                  <a:pt x="5867549" y="4822031"/>
                </a:cubicBezTo>
                <a:cubicBezTo>
                  <a:pt x="5865068" y="4819550"/>
                  <a:pt x="5858867" y="4818310"/>
                  <a:pt x="5848945" y="4818310"/>
                </a:cubicBezTo>
                <a:cubicBezTo>
                  <a:pt x="5843984" y="4818310"/>
                  <a:pt x="5840263" y="4817070"/>
                  <a:pt x="5837783" y="4814590"/>
                </a:cubicBezTo>
                <a:cubicBezTo>
                  <a:pt x="5835303" y="4812109"/>
                  <a:pt x="5834062" y="4810869"/>
                  <a:pt x="5834062" y="4810869"/>
                </a:cubicBezTo>
                <a:cubicBezTo>
                  <a:pt x="5834062" y="4810869"/>
                  <a:pt x="5826621" y="4808388"/>
                  <a:pt x="5811738" y="4803428"/>
                </a:cubicBezTo>
                <a:cubicBezTo>
                  <a:pt x="5796855" y="4798467"/>
                  <a:pt x="5784452" y="4795986"/>
                  <a:pt x="5774531" y="4795986"/>
                </a:cubicBezTo>
                <a:cubicBezTo>
                  <a:pt x="5764609" y="4795986"/>
                  <a:pt x="5757168" y="4794746"/>
                  <a:pt x="5752207" y="4792265"/>
                </a:cubicBezTo>
                <a:cubicBezTo>
                  <a:pt x="5747245" y="4789785"/>
                  <a:pt x="5743525" y="4789785"/>
                  <a:pt x="5741045" y="4792265"/>
                </a:cubicBezTo>
                <a:cubicBezTo>
                  <a:pt x="5738565" y="4794746"/>
                  <a:pt x="5729883" y="4795986"/>
                  <a:pt x="5715000" y="4795986"/>
                </a:cubicBezTo>
                <a:cubicBezTo>
                  <a:pt x="5705078" y="4795986"/>
                  <a:pt x="5698876" y="4794746"/>
                  <a:pt x="5696396" y="4792265"/>
                </a:cubicBezTo>
                <a:cubicBezTo>
                  <a:pt x="5693916" y="4789785"/>
                  <a:pt x="5692676" y="4786064"/>
                  <a:pt x="5692676" y="4781103"/>
                </a:cubicBezTo>
                <a:cubicBezTo>
                  <a:pt x="5692676" y="4776143"/>
                  <a:pt x="5693916" y="4773662"/>
                  <a:pt x="5696396" y="4773662"/>
                </a:cubicBezTo>
                <a:close/>
                <a:moveTo>
                  <a:pt x="5677793" y="4773662"/>
                </a:moveTo>
                <a:cubicBezTo>
                  <a:pt x="5682754" y="4773662"/>
                  <a:pt x="5685234" y="4776143"/>
                  <a:pt x="5685234" y="4781103"/>
                </a:cubicBezTo>
                <a:cubicBezTo>
                  <a:pt x="5685234" y="4786064"/>
                  <a:pt x="5683993" y="4788545"/>
                  <a:pt x="5681513" y="4788545"/>
                </a:cubicBezTo>
                <a:cubicBezTo>
                  <a:pt x="5679033" y="4788545"/>
                  <a:pt x="5677793" y="4786064"/>
                  <a:pt x="5677793" y="4781103"/>
                </a:cubicBezTo>
                <a:cubicBezTo>
                  <a:pt x="5677793" y="4776143"/>
                  <a:pt x="5677793" y="4773662"/>
                  <a:pt x="5677793" y="4773662"/>
                </a:cubicBezTo>
                <a:close/>
                <a:moveTo>
                  <a:pt x="5633144" y="4773662"/>
                </a:moveTo>
                <a:lnTo>
                  <a:pt x="5640586" y="4773662"/>
                </a:lnTo>
                <a:cubicBezTo>
                  <a:pt x="5640586" y="4773662"/>
                  <a:pt x="5645547" y="4774902"/>
                  <a:pt x="5655468" y="4777383"/>
                </a:cubicBezTo>
                <a:cubicBezTo>
                  <a:pt x="5665390" y="4779863"/>
                  <a:pt x="5670351" y="4781103"/>
                  <a:pt x="5670351" y="4781103"/>
                </a:cubicBezTo>
                <a:lnTo>
                  <a:pt x="5662910" y="4788545"/>
                </a:lnTo>
                <a:cubicBezTo>
                  <a:pt x="5662910" y="4788545"/>
                  <a:pt x="5654228" y="4788545"/>
                  <a:pt x="5636865" y="4788545"/>
                </a:cubicBezTo>
                <a:cubicBezTo>
                  <a:pt x="5619502" y="4788545"/>
                  <a:pt x="5609579" y="4789785"/>
                  <a:pt x="5607099" y="4792265"/>
                </a:cubicBezTo>
                <a:cubicBezTo>
                  <a:pt x="5604619" y="4794746"/>
                  <a:pt x="5600899" y="4793505"/>
                  <a:pt x="5595937" y="4788545"/>
                </a:cubicBezTo>
                <a:cubicBezTo>
                  <a:pt x="5590976" y="4783584"/>
                  <a:pt x="5583535" y="4783584"/>
                  <a:pt x="5573613" y="4788545"/>
                </a:cubicBezTo>
                <a:lnTo>
                  <a:pt x="5566172" y="4795986"/>
                </a:lnTo>
                <a:lnTo>
                  <a:pt x="5558730" y="4795986"/>
                </a:lnTo>
                <a:lnTo>
                  <a:pt x="5558730" y="4788545"/>
                </a:lnTo>
                <a:cubicBezTo>
                  <a:pt x="5563692" y="4788545"/>
                  <a:pt x="5566172" y="4786064"/>
                  <a:pt x="5566172" y="4781103"/>
                </a:cubicBezTo>
                <a:lnTo>
                  <a:pt x="5595937" y="4781103"/>
                </a:lnTo>
                <a:close/>
                <a:moveTo>
                  <a:pt x="5357812" y="4773662"/>
                </a:moveTo>
                <a:lnTo>
                  <a:pt x="5350371" y="4788545"/>
                </a:lnTo>
                <a:cubicBezTo>
                  <a:pt x="5350371" y="4788545"/>
                  <a:pt x="5350371" y="4786064"/>
                  <a:pt x="5350371" y="4781103"/>
                </a:cubicBezTo>
                <a:close/>
                <a:moveTo>
                  <a:pt x="5164336" y="4773662"/>
                </a:moveTo>
                <a:lnTo>
                  <a:pt x="5164336" y="4781103"/>
                </a:lnTo>
                <a:lnTo>
                  <a:pt x="5179218" y="4773662"/>
                </a:lnTo>
                <a:cubicBezTo>
                  <a:pt x="5174257" y="4773662"/>
                  <a:pt x="5171777" y="4773662"/>
                  <a:pt x="5171777" y="4773662"/>
                </a:cubicBezTo>
                <a:cubicBezTo>
                  <a:pt x="5171777" y="4773662"/>
                  <a:pt x="5169297" y="4773662"/>
                  <a:pt x="5164336" y="4773662"/>
                </a:cubicBezTo>
                <a:close/>
                <a:moveTo>
                  <a:pt x="5104804" y="4773662"/>
                </a:moveTo>
                <a:cubicBezTo>
                  <a:pt x="5104804" y="4778623"/>
                  <a:pt x="5107285" y="4781103"/>
                  <a:pt x="5112246" y="4781103"/>
                </a:cubicBezTo>
                <a:lnTo>
                  <a:pt x="5112246" y="4773662"/>
                </a:lnTo>
                <a:cubicBezTo>
                  <a:pt x="5112246" y="4773662"/>
                  <a:pt x="5109766" y="4773662"/>
                  <a:pt x="5104804" y="4773662"/>
                </a:cubicBezTo>
                <a:close/>
                <a:moveTo>
                  <a:pt x="4375547" y="4773662"/>
                </a:moveTo>
                <a:lnTo>
                  <a:pt x="4368105" y="4781103"/>
                </a:lnTo>
                <a:cubicBezTo>
                  <a:pt x="4368105" y="4781103"/>
                  <a:pt x="4369346" y="4781103"/>
                  <a:pt x="4371826" y="4781103"/>
                </a:cubicBezTo>
                <a:cubicBezTo>
                  <a:pt x="4374307" y="4781103"/>
                  <a:pt x="4375547" y="4781103"/>
                  <a:pt x="4375547" y="4781103"/>
                </a:cubicBezTo>
                <a:cubicBezTo>
                  <a:pt x="4375547" y="4781103"/>
                  <a:pt x="4375547" y="4778623"/>
                  <a:pt x="4375547" y="4773662"/>
                </a:cubicBezTo>
                <a:close/>
                <a:moveTo>
                  <a:pt x="5410832" y="4769941"/>
                </a:moveTo>
                <a:cubicBezTo>
                  <a:pt x="5420134" y="4769941"/>
                  <a:pt x="5432226" y="4771182"/>
                  <a:pt x="5447109" y="4773662"/>
                </a:cubicBezTo>
                <a:cubicBezTo>
                  <a:pt x="5452070" y="4773662"/>
                  <a:pt x="5455791" y="4774902"/>
                  <a:pt x="5458271" y="4777383"/>
                </a:cubicBezTo>
                <a:cubicBezTo>
                  <a:pt x="5460751" y="4779863"/>
                  <a:pt x="5461992" y="4781103"/>
                  <a:pt x="5461992" y="4781103"/>
                </a:cubicBezTo>
                <a:cubicBezTo>
                  <a:pt x="5461992" y="4786064"/>
                  <a:pt x="5461992" y="4788545"/>
                  <a:pt x="5461992" y="4788545"/>
                </a:cubicBezTo>
                <a:lnTo>
                  <a:pt x="5447109" y="4788545"/>
                </a:lnTo>
                <a:cubicBezTo>
                  <a:pt x="5442148" y="4788545"/>
                  <a:pt x="5437188" y="4786064"/>
                  <a:pt x="5432226" y="4781103"/>
                </a:cubicBezTo>
                <a:cubicBezTo>
                  <a:pt x="5427265" y="4781103"/>
                  <a:pt x="5424785" y="4781103"/>
                  <a:pt x="5424785" y="4781103"/>
                </a:cubicBezTo>
                <a:lnTo>
                  <a:pt x="5380136" y="4781103"/>
                </a:lnTo>
                <a:lnTo>
                  <a:pt x="5380136" y="4773662"/>
                </a:lnTo>
                <a:cubicBezTo>
                  <a:pt x="5380136" y="4778623"/>
                  <a:pt x="5383857" y="4778623"/>
                  <a:pt x="5391299" y="4773662"/>
                </a:cubicBezTo>
                <a:cubicBezTo>
                  <a:pt x="5395019" y="4771182"/>
                  <a:pt x="5401530" y="4769941"/>
                  <a:pt x="5410832" y="4769941"/>
                </a:cubicBezTo>
                <a:close/>
                <a:moveTo>
                  <a:pt x="5313164" y="4769011"/>
                </a:moveTo>
                <a:cubicBezTo>
                  <a:pt x="5318125" y="4768391"/>
                  <a:pt x="5323086" y="4768701"/>
                  <a:pt x="5328047" y="4769941"/>
                </a:cubicBezTo>
                <a:cubicBezTo>
                  <a:pt x="5337968" y="4772422"/>
                  <a:pt x="5342929" y="4776143"/>
                  <a:pt x="5342929" y="4781103"/>
                </a:cubicBezTo>
                <a:cubicBezTo>
                  <a:pt x="5337968" y="4781103"/>
                  <a:pt x="5335488" y="4781103"/>
                  <a:pt x="5335488" y="4781103"/>
                </a:cubicBezTo>
                <a:cubicBezTo>
                  <a:pt x="5335488" y="4781103"/>
                  <a:pt x="5330527" y="4782343"/>
                  <a:pt x="5320605" y="4784824"/>
                </a:cubicBezTo>
                <a:cubicBezTo>
                  <a:pt x="5310684" y="4787305"/>
                  <a:pt x="5305722" y="4788545"/>
                  <a:pt x="5305722" y="4788545"/>
                </a:cubicBezTo>
                <a:lnTo>
                  <a:pt x="5268515" y="4781103"/>
                </a:lnTo>
                <a:cubicBezTo>
                  <a:pt x="5268515" y="4786064"/>
                  <a:pt x="5268515" y="4788545"/>
                  <a:pt x="5268515" y="4788545"/>
                </a:cubicBezTo>
                <a:cubicBezTo>
                  <a:pt x="5268515" y="4793505"/>
                  <a:pt x="5267275" y="4795986"/>
                  <a:pt x="5264795" y="4795986"/>
                </a:cubicBezTo>
                <a:cubicBezTo>
                  <a:pt x="5262315" y="4795986"/>
                  <a:pt x="5259833" y="4793505"/>
                  <a:pt x="5257353" y="4788545"/>
                </a:cubicBezTo>
                <a:cubicBezTo>
                  <a:pt x="5254873" y="4783584"/>
                  <a:pt x="5253633" y="4781103"/>
                  <a:pt x="5253633" y="4781103"/>
                </a:cubicBezTo>
                <a:cubicBezTo>
                  <a:pt x="5248671" y="4781103"/>
                  <a:pt x="5244951" y="4781103"/>
                  <a:pt x="5242470" y="4781103"/>
                </a:cubicBezTo>
                <a:cubicBezTo>
                  <a:pt x="5239990" y="4781103"/>
                  <a:pt x="5238750" y="4779863"/>
                  <a:pt x="5238750" y="4777383"/>
                </a:cubicBezTo>
                <a:cubicBezTo>
                  <a:pt x="5238750" y="4774902"/>
                  <a:pt x="5246191" y="4773662"/>
                  <a:pt x="5261074" y="4773662"/>
                </a:cubicBezTo>
                <a:cubicBezTo>
                  <a:pt x="5270995" y="4773662"/>
                  <a:pt x="5278437" y="4773662"/>
                  <a:pt x="5283398" y="4773662"/>
                </a:cubicBezTo>
                <a:cubicBezTo>
                  <a:pt x="5288359" y="4773662"/>
                  <a:pt x="5293320" y="4773662"/>
                  <a:pt x="5298281" y="4773662"/>
                </a:cubicBezTo>
                <a:cubicBezTo>
                  <a:pt x="5303242" y="4771182"/>
                  <a:pt x="5308203" y="4769631"/>
                  <a:pt x="5313164" y="4769011"/>
                </a:cubicBezTo>
                <a:close/>
                <a:moveTo>
                  <a:pt x="6258222" y="4758779"/>
                </a:moveTo>
                <a:lnTo>
                  <a:pt x="6265664" y="4758779"/>
                </a:lnTo>
                <a:lnTo>
                  <a:pt x="6258222" y="4766220"/>
                </a:lnTo>
                <a:close/>
                <a:moveTo>
                  <a:pt x="5923359" y="4758779"/>
                </a:moveTo>
                <a:cubicBezTo>
                  <a:pt x="5928320" y="4758779"/>
                  <a:pt x="5930801" y="4758779"/>
                  <a:pt x="5930801" y="4758779"/>
                </a:cubicBezTo>
                <a:cubicBezTo>
                  <a:pt x="5930801" y="4758779"/>
                  <a:pt x="5930801" y="4761260"/>
                  <a:pt x="5930801" y="4766220"/>
                </a:cubicBezTo>
                <a:cubicBezTo>
                  <a:pt x="5930801" y="4766220"/>
                  <a:pt x="5928320" y="4766220"/>
                  <a:pt x="5923359" y="4766220"/>
                </a:cubicBezTo>
                <a:close/>
                <a:moveTo>
                  <a:pt x="5893593" y="4758779"/>
                </a:moveTo>
                <a:lnTo>
                  <a:pt x="5908476" y="4766220"/>
                </a:lnTo>
                <a:lnTo>
                  <a:pt x="5901035" y="4766220"/>
                </a:lnTo>
                <a:close/>
                <a:moveTo>
                  <a:pt x="5584775" y="4758779"/>
                </a:moveTo>
                <a:cubicBezTo>
                  <a:pt x="5587255" y="4758779"/>
                  <a:pt x="5588496" y="4758779"/>
                  <a:pt x="5588496" y="4758779"/>
                </a:cubicBezTo>
                <a:cubicBezTo>
                  <a:pt x="5593457" y="4763740"/>
                  <a:pt x="5598417" y="4766220"/>
                  <a:pt x="5603379" y="4766220"/>
                </a:cubicBezTo>
                <a:cubicBezTo>
                  <a:pt x="5608340" y="4766220"/>
                  <a:pt x="5613300" y="4767461"/>
                  <a:pt x="5618261" y="4769941"/>
                </a:cubicBezTo>
                <a:cubicBezTo>
                  <a:pt x="5623223" y="4772422"/>
                  <a:pt x="5625703" y="4773662"/>
                  <a:pt x="5625703" y="4773662"/>
                </a:cubicBezTo>
                <a:lnTo>
                  <a:pt x="5603379" y="4773662"/>
                </a:lnTo>
                <a:cubicBezTo>
                  <a:pt x="5598417" y="4773662"/>
                  <a:pt x="5593457" y="4771181"/>
                  <a:pt x="5588496" y="4766220"/>
                </a:cubicBezTo>
                <a:cubicBezTo>
                  <a:pt x="5583535" y="4766220"/>
                  <a:pt x="5581054" y="4766220"/>
                  <a:pt x="5581054" y="4766220"/>
                </a:cubicBezTo>
                <a:cubicBezTo>
                  <a:pt x="5581054" y="4761260"/>
                  <a:pt x="5582295" y="4758779"/>
                  <a:pt x="5584775" y="4758779"/>
                </a:cubicBezTo>
                <a:close/>
                <a:moveTo>
                  <a:pt x="5558730" y="4758779"/>
                </a:moveTo>
                <a:cubicBezTo>
                  <a:pt x="5563692" y="4758779"/>
                  <a:pt x="5566172" y="4758779"/>
                  <a:pt x="5566172" y="4758779"/>
                </a:cubicBezTo>
                <a:lnTo>
                  <a:pt x="5573613" y="4758779"/>
                </a:lnTo>
                <a:lnTo>
                  <a:pt x="5566172" y="4766220"/>
                </a:lnTo>
                <a:cubicBezTo>
                  <a:pt x="5566172" y="4766220"/>
                  <a:pt x="5564931" y="4764980"/>
                  <a:pt x="5562451" y="4762500"/>
                </a:cubicBezTo>
                <a:cubicBezTo>
                  <a:pt x="5559971" y="4760019"/>
                  <a:pt x="5558730" y="4758779"/>
                  <a:pt x="5558730" y="4758779"/>
                </a:cubicBezTo>
                <a:close/>
                <a:moveTo>
                  <a:pt x="5525244" y="4758779"/>
                </a:moveTo>
                <a:cubicBezTo>
                  <a:pt x="5527724" y="4758779"/>
                  <a:pt x="5530205" y="4760019"/>
                  <a:pt x="5532685" y="4762500"/>
                </a:cubicBezTo>
                <a:cubicBezTo>
                  <a:pt x="5535165" y="4764980"/>
                  <a:pt x="5533926" y="4766220"/>
                  <a:pt x="5528965" y="4766220"/>
                </a:cubicBezTo>
                <a:lnTo>
                  <a:pt x="5521523" y="4766220"/>
                </a:lnTo>
                <a:cubicBezTo>
                  <a:pt x="5521523" y="4761260"/>
                  <a:pt x="5522764" y="4758779"/>
                  <a:pt x="5525244" y="4758779"/>
                </a:cubicBezTo>
                <a:close/>
                <a:moveTo>
                  <a:pt x="3698379" y="4758779"/>
                </a:moveTo>
                <a:lnTo>
                  <a:pt x="3698379" y="4766220"/>
                </a:lnTo>
                <a:cubicBezTo>
                  <a:pt x="3703340" y="4766220"/>
                  <a:pt x="3708301" y="4763740"/>
                  <a:pt x="3713262" y="4758779"/>
                </a:cubicBezTo>
                <a:close/>
                <a:moveTo>
                  <a:pt x="5253633" y="4751338"/>
                </a:moveTo>
                <a:cubicBezTo>
                  <a:pt x="5258594" y="4751338"/>
                  <a:pt x="5261074" y="4751338"/>
                  <a:pt x="5261074" y="4751338"/>
                </a:cubicBezTo>
                <a:lnTo>
                  <a:pt x="5261074" y="4758779"/>
                </a:lnTo>
                <a:close/>
                <a:moveTo>
                  <a:pt x="4375547" y="4751338"/>
                </a:moveTo>
                <a:cubicBezTo>
                  <a:pt x="4375547" y="4756298"/>
                  <a:pt x="4374307" y="4760019"/>
                  <a:pt x="4371826" y="4762500"/>
                </a:cubicBezTo>
                <a:cubicBezTo>
                  <a:pt x="4369346" y="4764980"/>
                  <a:pt x="4370586" y="4766220"/>
                  <a:pt x="4375547" y="4766220"/>
                </a:cubicBezTo>
                <a:cubicBezTo>
                  <a:pt x="4375547" y="4766220"/>
                  <a:pt x="4376787" y="4764980"/>
                  <a:pt x="4379268" y="4762500"/>
                </a:cubicBezTo>
                <a:cubicBezTo>
                  <a:pt x="4381748" y="4760019"/>
                  <a:pt x="4382988" y="4758779"/>
                  <a:pt x="4382988" y="4758779"/>
                </a:cubicBezTo>
                <a:cubicBezTo>
                  <a:pt x="4382988" y="4758779"/>
                  <a:pt x="4380508" y="4756298"/>
                  <a:pt x="4375547" y="4751338"/>
                </a:cubicBezTo>
                <a:close/>
                <a:moveTo>
                  <a:pt x="5645237" y="4746454"/>
                </a:moveTo>
                <a:cubicBezTo>
                  <a:pt x="5650818" y="4745989"/>
                  <a:pt x="5659189" y="4747617"/>
                  <a:pt x="5670351" y="4751338"/>
                </a:cubicBezTo>
                <a:lnTo>
                  <a:pt x="5685234" y="4758779"/>
                </a:lnTo>
                <a:lnTo>
                  <a:pt x="5670351" y="4758779"/>
                </a:lnTo>
                <a:cubicBezTo>
                  <a:pt x="5655468" y="4753818"/>
                  <a:pt x="5645547" y="4751338"/>
                  <a:pt x="5640586" y="4751338"/>
                </a:cubicBezTo>
                <a:cubicBezTo>
                  <a:pt x="5635624" y="4751338"/>
                  <a:pt x="5635624" y="4750098"/>
                  <a:pt x="5640586" y="4747617"/>
                </a:cubicBezTo>
                <a:cubicBezTo>
                  <a:pt x="5641826" y="4746997"/>
                  <a:pt x="5643376" y="4746609"/>
                  <a:pt x="5645237" y="4746454"/>
                </a:cubicBezTo>
                <a:close/>
                <a:moveTo>
                  <a:pt x="6087070" y="4743896"/>
                </a:moveTo>
                <a:cubicBezTo>
                  <a:pt x="6092031" y="4743896"/>
                  <a:pt x="6094511" y="4743896"/>
                  <a:pt x="6094511" y="4743896"/>
                </a:cubicBezTo>
                <a:lnTo>
                  <a:pt x="6094511" y="4751338"/>
                </a:lnTo>
                <a:close/>
                <a:moveTo>
                  <a:pt x="5700117" y="4743896"/>
                </a:moveTo>
                <a:lnTo>
                  <a:pt x="5715000" y="4751338"/>
                </a:lnTo>
                <a:cubicBezTo>
                  <a:pt x="5715000" y="4756298"/>
                  <a:pt x="5716240" y="4758779"/>
                  <a:pt x="5718720" y="4758779"/>
                </a:cubicBezTo>
                <a:cubicBezTo>
                  <a:pt x="5721201" y="4758779"/>
                  <a:pt x="5722441" y="4761260"/>
                  <a:pt x="5722441" y="4766220"/>
                </a:cubicBezTo>
                <a:cubicBezTo>
                  <a:pt x="5717480" y="4766220"/>
                  <a:pt x="5712520" y="4763740"/>
                  <a:pt x="5707558" y="4758779"/>
                </a:cubicBezTo>
                <a:close/>
                <a:moveTo>
                  <a:pt x="178594" y="4743896"/>
                </a:moveTo>
                <a:cubicBezTo>
                  <a:pt x="178594" y="4748857"/>
                  <a:pt x="178594" y="4751338"/>
                  <a:pt x="178594" y="4751338"/>
                </a:cubicBezTo>
                <a:cubicBezTo>
                  <a:pt x="183555" y="4751338"/>
                  <a:pt x="186035" y="4751338"/>
                  <a:pt x="186035" y="4751338"/>
                </a:cubicBezTo>
                <a:close/>
                <a:moveTo>
                  <a:pt x="6183808" y="4736455"/>
                </a:moveTo>
                <a:cubicBezTo>
                  <a:pt x="6188770" y="4736455"/>
                  <a:pt x="6191250" y="4736455"/>
                  <a:pt x="6191250" y="4736455"/>
                </a:cubicBezTo>
                <a:lnTo>
                  <a:pt x="6183808" y="4743896"/>
                </a:lnTo>
                <a:cubicBezTo>
                  <a:pt x="6183808" y="4743896"/>
                  <a:pt x="6183808" y="4741416"/>
                  <a:pt x="6183808" y="4736455"/>
                </a:cubicBezTo>
                <a:close/>
                <a:moveTo>
                  <a:pt x="6139160" y="4736455"/>
                </a:moveTo>
                <a:cubicBezTo>
                  <a:pt x="6144121" y="4736455"/>
                  <a:pt x="6145361" y="4737695"/>
                  <a:pt x="6142881" y="4740176"/>
                </a:cubicBezTo>
                <a:cubicBezTo>
                  <a:pt x="6140401" y="4742656"/>
                  <a:pt x="6137919" y="4743896"/>
                  <a:pt x="6135439" y="4743896"/>
                </a:cubicBezTo>
                <a:cubicBezTo>
                  <a:pt x="6132959" y="4743896"/>
                  <a:pt x="6131718" y="4743896"/>
                  <a:pt x="6131718" y="4743896"/>
                </a:cubicBezTo>
                <a:close/>
                <a:moveTo>
                  <a:pt x="5283398" y="4736455"/>
                </a:moveTo>
                <a:cubicBezTo>
                  <a:pt x="5283398" y="4741416"/>
                  <a:pt x="5284639" y="4743896"/>
                  <a:pt x="5287119" y="4743896"/>
                </a:cubicBezTo>
                <a:cubicBezTo>
                  <a:pt x="5289599" y="4743896"/>
                  <a:pt x="5290840" y="4741416"/>
                  <a:pt x="5290840" y="4736455"/>
                </a:cubicBezTo>
                <a:close/>
                <a:moveTo>
                  <a:pt x="5861968" y="4731804"/>
                </a:moveTo>
                <a:cubicBezTo>
                  <a:pt x="5863208" y="4732424"/>
                  <a:pt x="5863828" y="4733974"/>
                  <a:pt x="5863828" y="4736455"/>
                </a:cubicBezTo>
                <a:cubicBezTo>
                  <a:pt x="5853906" y="4736455"/>
                  <a:pt x="5848945" y="4736455"/>
                  <a:pt x="5848945" y="4736455"/>
                </a:cubicBezTo>
                <a:cubicBezTo>
                  <a:pt x="5848945" y="4736455"/>
                  <a:pt x="5851425" y="4735215"/>
                  <a:pt x="5856386" y="4732734"/>
                </a:cubicBezTo>
                <a:cubicBezTo>
                  <a:pt x="5858867" y="4731494"/>
                  <a:pt x="5860727" y="4731184"/>
                  <a:pt x="5861968" y="4731804"/>
                </a:cubicBezTo>
                <a:close/>
                <a:moveTo>
                  <a:pt x="6250781" y="4729013"/>
                </a:moveTo>
                <a:cubicBezTo>
                  <a:pt x="6255742" y="4729013"/>
                  <a:pt x="6258222" y="4731494"/>
                  <a:pt x="6258222" y="4736455"/>
                </a:cubicBezTo>
                <a:cubicBezTo>
                  <a:pt x="6258222" y="4741416"/>
                  <a:pt x="6260702" y="4743896"/>
                  <a:pt x="6265664" y="4743896"/>
                </a:cubicBezTo>
                <a:lnTo>
                  <a:pt x="6265664" y="4751338"/>
                </a:lnTo>
                <a:lnTo>
                  <a:pt x="6250781" y="4736455"/>
                </a:lnTo>
                <a:close/>
                <a:moveTo>
                  <a:pt x="6221015" y="4729013"/>
                </a:moveTo>
                <a:lnTo>
                  <a:pt x="6228457" y="4729013"/>
                </a:lnTo>
                <a:lnTo>
                  <a:pt x="6228457" y="4736455"/>
                </a:lnTo>
                <a:cubicBezTo>
                  <a:pt x="6223495" y="4736455"/>
                  <a:pt x="6221015" y="4736455"/>
                  <a:pt x="6221015" y="4736455"/>
                </a:cubicBezTo>
                <a:cubicBezTo>
                  <a:pt x="6221015" y="4736455"/>
                  <a:pt x="6221015" y="4733974"/>
                  <a:pt x="6221015" y="4729013"/>
                </a:cubicBezTo>
                <a:close/>
                <a:moveTo>
                  <a:pt x="6221015" y="4721572"/>
                </a:moveTo>
                <a:lnTo>
                  <a:pt x="6221015" y="4729013"/>
                </a:lnTo>
                <a:lnTo>
                  <a:pt x="6213574" y="4729013"/>
                </a:lnTo>
                <a:close/>
                <a:moveTo>
                  <a:pt x="6109394" y="4721572"/>
                </a:moveTo>
                <a:cubicBezTo>
                  <a:pt x="6109394" y="4721572"/>
                  <a:pt x="6109394" y="4724053"/>
                  <a:pt x="6109394" y="4729013"/>
                </a:cubicBezTo>
                <a:cubicBezTo>
                  <a:pt x="6114356" y="4729013"/>
                  <a:pt x="6116836" y="4729013"/>
                  <a:pt x="6116836" y="4729013"/>
                </a:cubicBezTo>
                <a:cubicBezTo>
                  <a:pt x="6116836" y="4724053"/>
                  <a:pt x="6114356" y="4721572"/>
                  <a:pt x="6109394" y="4721572"/>
                </a:cubicBezTo>
                <a:close/>
                <a:moveTo>
                  <a:pt x="5625703" y="4721572"/>
                </a:moveTo>
                <a:lnTo>
                  <a:pt x="5625703" y="4729013"/>
                </a:lnTo>
                <a:cubicBezTo>
                  <a:pt x="5620742" y="4729013"/>
                  <a:pt x="5618261" y="4729013"/>
                  <a:pt x="5618261" y="4729013"/>
                </a:cubicBezTo>
                <a:cubicBezTo>
                  <a:pt x="5618261" y="4724053"/>
                  <a:pt x="5620742" y="4721572"/>
                  <a:pt x="5625703" y="4721572"/>
                </a:cubicBezTo>
                <a:close/>
                <a:moveTo>
                  <a:pt x="6146601" y="4714131"/>
                </a:moveTo>
                <a:cubicBezTo>
                  <a:pt x="6151563" y="4714131"/>
                  <a:pt x="6151563" y="4716611"/>
                  <a:pt x="6146601" y="4721572"/>
                </a:cubicBezTo>
                <a:cubicBezTo>
                  <a:pt x="6146601" y="4726533"/>
                  <a:pt x="6144121" y="4726533"/>
                  <a:pt x="6139160" y="4721572"/>
                </a:cubicBezTo>
                <a:close/>
                <a:moveTo>
                  <a:pt x="5603379" y="4714131"/>
                </a:moveTo>
                <a:cubicBezTo>
                  <a:pt x="5603379" y="4719091"/>
                  <a:pt x="5605859" y="4721572"/>
                  <a:pt x="5610820" y="4721572"/>
                </a:cubicBezTo>
                <a:lnTo>
                  <a:pt x="5603379" y="4721572"/>
                </a:lnTo>
                <a:close/>
                <a:moveTo>
                  <a:pt x="5588496" y="4714131"/>
                </a:moveTo>
                <a:cubicBezTo>
                  <a:pt x="5588496" y="4714131"/>
                  <a:pt x="5588496" y="4716611"/>
                  <a:pt x="5588496" y="4721572"/>
                </a:cubicBezTo>
                <a:cubicBezTo>
                  <a:pt x="5583535" y="4721572"/>
                  <a:pt x="5581054" y="4721572"/>
                  <a:pt x="5581054" y="4721572"/>
                </a:cubicBezTo>
                <a:cubicBezTo>
                  <a:pt x="5581054" y="4716611"/>
                  <a:pt x="5583535" y="4714131"/>
                  <a:pt x="5588496" y="4714131"/>
                </a:cubicBezTo>
                <a:close/>
                <a:moveTo>
                  <a:pt x="5357812" y="4706689"/>
                </a:moveTo>
                <a:cubicBezTo>
                  <a:pt x="5357812" y="4716611"/>
                  <a:pt x="5360292" y="4719091"/>
                  <a:pt x="5365254" y="4714131"/>
                </a:cubicBezTo>
                <a:cubicBezTo>
                  <a:pt x="5365254" y="4709170"/>
                  <a:pt x="5364013" y="4706689"/>
                  <a:pt x="5361533" y="4706689"/>
                </a:cubicBezTo>
                <a:cubicBezTo>
                  <a:pt x="5359053" y="4706689"/>
                  <a:pt x="5357812" y="4706689"/>
                  <a:pt x="5357812" y="4706689"/>
                </a:cubicBezTo>
                <a:close/>
                <a:moveTo>
                  <a:pt x="6154043" y="4699248"/>
                </a:moveTo>
                <a:lnTo>
                  <a:pt x="6161484" y="4699248"/>
                </a:lnTo>
                <a:lnTo>
                  <a:pt x="6168926" y="4706689"/>
                </a:lnTo>
                <a:lnTo>
                  <a:pt x="6183808" y="4714131"/>
                </a:lnTo>
                <a:lnTo>
                  <a:pt x="6191250" y="4714131"/>
                </a:lnTo>
                <a:lnTo>
                  <a:pt x="6191250" y="4721572"/>
                </a:lnTo>
                <a:cubicBezTo>
                  <a:pt x="6196211" y="4721572"/>
                  <a:pt x="6201171" y="4721572"/>
                  <a:pt x="6206133" y="4721572"/>
                </a:cubicBezTo>
                <a:lnTo>
                  <a:pt x="6198691" y="4729013"/>
                </a:lnTo>
                <a:cubicBezTo>
                  <a:pt x="6193730" y="4729013"/>
                  <a:pt x="6190009" y="4729013"/>
                  <a:pt x="6187529" y="4729013"/>
                </a:cubicBezTo>
                <a:cubicBezTo>
                  <a:pt x="6185049" y="4729013"/>
                  <a:pt x="6183808" y="4727773"/>
                  <a:pt x="6183808" y="4725293"/>
                </a:cubicBezTo>
                <a:cubicBezTo>
                  <a:pt x="6183808" y="4722812"/>
                  <a:pt x="6181328" y="4721572"/>
                  <a:pt x="6176367" y="4721572"/>
                </a:cubicBezTo>
                <a:lnTo>
                  <a:pt x="6161484" y="4714131"/>
                </a:lnTo>
                <a:cubicBezTo>
                  <a:pt x="6161484" y="4714131"/>
                  <a:pt x="6160243" y="4712891"/>
                  <a:pt x="6157763" y="4710410"/>
                </a:cubicBezTo>
                <a:cubicBezTo>
                  <a:pt x="6155283" y="4707929"/>
                  <a:pt x="6154043" y="4704209"/>
                  <a:pt x="6154043" y="4699248"/>
                </a:cubicBezTo>
                <a:close/>
                <a:moveTo>
                  <a:pt x="5499199" y="4699248"/>
                </a:moveTo>
                <a:cubicBezTo>
                  <a:pt x="5499199" y="4699248"/>
                  <a:pt x="5504160" y="4700488"/>
                  <a:pt x="5514082" y="4702969"/>
                </a:cubicBezTo>
                <a:cubicBezTo>
                  <a:pt x="5524003" y="4705449"/>
                  <a:pt x="5528965" y="4706689"/>
                  <a:pt x="5528965" y="4706689"/>
                </a:cubicBezTo>
                <a:lnTo>
                  <a:pt x="5543847" y="4706689"/>
                </a:lnTo>
                <a:cubicBezTo>
                  <a:pt x="5543847" y="4711650"/>
                  <a:pt x="5546327" y="4711650"/>
                  <a:pt x="5551289" y="4706689"/>
                </a:cubicBezTo>
                <a:cubicBezTo>
                  <a:pt x="5551289" y="4711650"/>
                  <a:pt x="5553769" y="4714131"/>
                  <a:pt x="5558730" y="4714131"/>
                </a:cubicBezTo>
                <a:cubicBezTo>
                  <a:pt x="5563692" y="4709170"/>
                  <a:pt x="5566172" y="4709170"/>
                  <a:pt x="5566172" y="4714131"/>
                </a:cubicBezTo>
                <a:lnTo>
                  <a:pt x="5558730" y="4721572"/>
                </a:lnTo>
                <a:cubicBezTo>
                  <a:pt x="5548809" y="4721572"/>
                  <a:pt x="5542607" y="4720332"/>
                  <a:pt x="5540127" y="4717851"/>
                </a:cubicBezTo>
                <a:cubicBezTo>
                  <a:pt x="5537647" y="4715371"/>
                  <a:pt x="5526484" y="4714131"/>
                  <a:pt x="5506640" y="4714131"/>
                </a:cubicBezTo>
                <a:close/>
                <a:moveTo>
                  <a:pt x="6139160" y="4691806"/>
                </a:moveTo>
                <a:lnTo>
                  <a:pt x="6139160" y="4699248"/>
                </a:lnTo>
                <a:lnTo>
                  <a:pt x="6131718" y="4699248"/>
                </a:lnTo>
                <a:cubicBezTo>
                  <a:pt x="6131718" y="4694287"/>
                  <a:pt x="6134199" y="4691806"/>
                  <a:pt x="6139160" y="4691806"/>
                </a:cubicBezTo>
                <a:close/>
                <a:moveTo>
                  <a:pt x="6116836" y="4691806"/>
                </a:moveTo>
                <a:cubicBezTo>
                  <a:pt x="6121797" y="4691806"/>
                  <a:pt x="6125518" y="4694287"/>
                  <a:pt x="6127998" y="4699248"/>
                </a:cubicBezTo>
                <a:cubicBezTo>
                  <a:pt x="6130478" y="4704209"/>
                  <a:pt x="6131718" y="4709170"/>
                  <a:pt x="6131718" y="4714131"/>
                </a:cubicBezTo>
                <a:lnTo>
                  <a:pt x="6139160" y="4729013"/>
                </a:lnTo>
                <a:lnTo>
                  <a:pt x="6131718" y="4729013"/>
                </a:lnTo>
                <a:lnTo>
                  <a:pt x="6124277" y="4721572"/>
                </a:lnTo>
                <a:lnTo>
                  <a:pt x="6124277" y="4714131"/>
                </a:lnTo>
                <a:cubicBezTo>
                  <a:pt x="6119316" y="4714131"/>
                  <a:pt x="6116836" y="4711650"/>
                  <a:pt x="6116836" y="4706689"/>
                </a:cubicBezTo>
                <a:cubicBezTo>
                  <a:pt x="6116836" y="4701728"/>
                  <a:pt x="6116836" y="4699248"/>
                  <a:pt x="6116836" y="4699248"/>
                </a:cubicBezTo>
                <a:cubicBezTo>
                  <a:pt x="6116836" y="4699248"/>
                  <a:pt x="6116836" y="4696767"/>
                  <a:pt x="6116836" y="4691806"/>
                </a:cubicBezTo>
                <a:close/>
                <a:moveTo>
                  <a:pt x="5882431" y="4691806"/>
                </a:moveTo>
                <a:cubicBezTo>
                  <a:pt x="5884911" y="4691806"/>
                  <a:pt x="5888632" y="4691806"/>
                  <a:pt x="5893593" y="4691806"/>
                </a:cubicBezTo>
                <a:cubicBezTo>
                  <a:pt x="5893593" y="4696767"/>
                  <a:pt x="5892353" y="4699248"/>
                  <a:pt x="5889873" y="4699248"/>
                </a:cubicBezTo>
                <a:cubicBezTo>
                  <a:pt x="5887393" y="4699248"/>
                  <a:pt x="5884911" y="4698008"/>
                  <a:pt x="5882431" y="4695527"/>
                </a:cubicBezTo>
                <a:cubicBezTo>
                  <a:pt x="5879951" y="4693046"/>
                  <a:pt x="5879951" y="4691806"/>
                  <a:pt x="5882431" y="4691806"/>
                </a:cubicBezTo>
                <a:close/>
                <a:moveTo>
                  <a:pt x="5484316" y="4691806"/>
                </a:moveTo>
                <a:lnTo>
                  <a:pt x="5491758" y="4699248"/>
                </a:lnTo>
                <a:cubicBezTo>
                  <a:pt x="5491758" y="4699248"/>
                  <a:pt x="5489277" y="4699248"/>
                  <a:pt x="5484316" y="4699248"/>
                </a:cubicBezTo>
                <a:lnTo>
                  <a:pt x="5476875" y="4699248"/>
                </a:lnTo>
                <a:close/>
                <a:moveTo>
                  <a:pt x="5447109" y="4691806"/>
                </a:moveTo>
                <a:cubicBezTo>
                  <a:pt x="5447109" y="4691806"/>
                  <a:pt x="5449589" y="4691806"/>
                  <a:pt x="5454551" y="4691806"/>
                </a:cubicBezTo>
                <a:cubicBezTo>
                  <a:pt x="5454551" y="4696767"/>
                  <a:pt x="5454551" y="4699248"/>
                  <a:pt x="5454551" y="4699248"/>
                </a:cubicBezTo>
                <a:cubicBezTo>
                  <a:pt x="5454551" y="4699248"/>
                  <a:pt x="5453310" y="4698008"/>
                  <a:pt x="5450830" y="4695527"/>
                </a:cubicBezTo>
                <a:cubicBezTo>
                  <a:pt x="5448350" y="4693046"/>
                  <a:pt x="5447109" y="4691806"/>
                  <a:pt x="5447109" y="4691806"/>
                </a:cubicBezTo>
                <a:close/>
                <a:moveTo>
                  <a:pt x="5403391" y="4687156"/>
                </a:moveTo>
                <a:cubicBezTo>
                  <a:pt x="5402771" y="4687776"/>
                  <a:pt x="5402461" y="4689326"/>
                  <a:pt x="5402461" y="4691806"/>
                </a:cubicBezTo>
                <a:lnTo>
                  <a:pt x="5409902" y="4691806"/>
                </a:lnTo>
                <a:cubicBezTo>
                  <a:pt x="5409902" y="4691806"/>
                  <a:pt x="5408661" y="4690566"/>
                  <a:pt x="5406181" y="4688086"/>
                </a:cubicBezTo>
                <a:cubicBezTo>
                  <a:pt x="5404941" y="4686846"/>
                  <a:pt x="5404011" y="4686535"/>
                  <a:pt x="5403391" y="4687156"/>
                </a:cubicBezTo>
                <a:close/>
                <a:moveTo>
                  <a:pt x="5389438" y="4687156"/>
                </a:moveTo>
                <a:cubicBezTo>
                  <a:pt x="5388198" y="4686535"/>
                  <a:pt x="5387578" y="4686846"/>
                  <a:pt x="5387578" y="4688086"/>
                </a:cubicBezTo>
                <a:cubicBezTo>
                  <a:pt x="5387578" y="4690566"/>
                  <a:pt x="5390058" y="4691806"/>
                  <a:pt x="5395019" y="4691806"/>
                </a:cubicBezTo>
                <a:cubicBezTo>
                  <a:pt x="5392539" y="4689326"/>
                  <a:pt x="5390678" y="4687776"/>
                  <a:pt x="5389438" y="4687156"/>
                </a:cubicBezTo>
                <a:close/>
                <a:moveTo>
                  <a:pt x="5789414" y="4684365"/>
                </a:moveTo>
                <a:cubicBezTo>
                  <a:pt x="5789414" y="4684365"/>
                  <a:pt x="5789414" y="4686846"/>
                  <a:pt x="5789414" y="4691806"/>
                </a:cubicBezTo>
                <a:cubicBezTo>
                  <a:pt x="5789414" y="4696767"/>
                  <a:pt x="5788173" y="4698008"/>
                  <a:pt x="5785693" y="4695527"/>
                </a:cubicBezTo>
                <a:cubicBezTo>
                  <a:pt x="5783213" y="4693046"/>
                  <a:pt x="5783213" y="4690566"/>
                  <a:pt x="5785693" y="4688086"/>
                </a:cubicBezTo>
                <a:cubicBezTo>
                  <a:pt x="5788173" y="4685605"/>
                  <a:pt x="5789414" y="4684365"/>
                  <a:pt x="5789414" y="4684365"/>
                </a:cubicBezTo>
                <a:close/>
                <a:moveTo>
                  <a:pt x="5744765" y="4684365"/>
                </a:moveTo>
                <a:lnTo>
                  <a:pt x="5752207" y="4684365"/>
                </a:lnTo>
                <a:lnTo>
                  <a:pt x="5744765" y="4691806"/>
                </a:lnTo>
                <a:close/>
                <a:moveTo>
                  <a:pt x="5845243" y="4680626"/>
                </a:moveTo>
                <a:lnTo>
                  <a:pt x="5841504" y="4684365"/>
                </a:lnTo>
                <a:cubicBezTo>
                  <a:pt x="5841504" y="4684365"/>
                  <a:pt x="5842744" y="4683125"/>
                  <a:pt x="5845224" y="4680644"/>
                </a:cubicBezTo>
                <a:close/>
                <a:moveTo>
                  <a:pt x="6087070" y="4676924"/>
                </a:moveTo>
                <a:lnTo>
                  <a:pt x="6101953" y="4676924"/>
                </a:lnTo>
                <a:cubicBezTo>
                  <a:pt x="6106914" y="4676924"/>
                  <a:pt x="6110635" y="4678164"/>
                  <a:pt x="6113115" y="4680644"/>
                </a:cubicBezTo>
                <a:cubicBezTo>
                  <a:pt x="6115595" y="4683125"/>
                  <a:pt x="6116836" y="4684365"/>
                  <a:pt x="6116836" y="4684365"/>
                </a:cubicBezTo>
                <a:cubicBezTo>
                  <a:pt x="6116836" y="4689326"/>
                  <a:pt x="6114356" y="4691806"/>
                  <a:pt x="6109394" y="4691806"/>
                </a:cubicBezTo>
                <a:cubicBezTo>
                  <a:pt x="6104433" y="4691806"/>
                  <a:pt x="6101953" y="4691806"/>
                  <a:pt x="6101953" y="4691806"/>
                </a:cubicBezTo>
                <a:cubicBezTo>
                  <a:pt x="6101953" y="4691806"/>
                  <a:pt x="6101953" y="4694287"/>
                  <a:pt x="6101953" y="4699248"/>
                </a:cubicBezTo>
                <a:cubicBezTo>
                  <a:pt x="6101953" y="4704209"/>
                  <a:pt x="6099473" y="4704209"/>
                  <a:pt x="6094511" y="4699248"/>
                </a:cubicBezTo>
                <a:cubicBezTo>
                  <a:pt x="6089550" y="4694287"/>
                  <a:pt x="6087070" y="4690566"/>
                  <a:pt x="6087070" y="4688086"/>
                </a:cubicBezTo>
                <a:cubicBezTo>
                  <a:pt x="6087070" y="4685605"/>
                  <a:pt x="6087070" y="4681884"/>
                  <a:pt x="6087070" y="4676924"/>
                </a:cubicBezTo>
                <a:close/>
                <a:moveTo>
                  <a:pt x="5848945" y="4676924"/>
                </a:moveTo>
                <a:lnTo>
                  <a:pt x="5845243" y="4680626"/>
                </a:lnTo>
                <a:lnTo>
                  <a:pt x="5848015" y="4677854"/>
                </a:lnTo>
                <a:cubicBezTo>
                  <a:pt x="5848635" y="4677233"/>
                  <a:pt x="5848945" y="4676924"/>
                  <a:pt x="5848945" y="4676924"/>
                </a:cubicBezTo>
                <a:close/>
                <a:moveTo>
                  <a:pt x="5722441" y="4676924"/>
                </a:moveTo>
                <a:lnTo>
                  <a:pt x="5729883" y="4676924"/>
                </a:lnTo>
                <a:lnTo>
                  <a:pt x="5737324" y="4684365"/>
                </a:lnTo>
                <a:close/>
                <a:moveTo>
                  <a:pt x="3847207" y="4676924"/>
                </a:moveTo>
                <a:cubicBezTo>
                  <a:pt x="3852169" y="4681884"/>
                  <a:pt x="3854648" y="4684365"/>
                  <a:pt x="3854648" y="4684365"/>
                </a:cubicBezTo>
                <a:lnTo>
                  <a:pt x="3862090" y="4676924"/>
                </a:lnTo>
                <a:cubicBezTo>
                  <a:pt x="3862090" y="4676924"/>
                  <a:pt x="3860850" y="4676924"/>
                  <a:pt x="3858370" y="4676924"/>
                </a:cubicBezTo>
                <a:cubicBezTo>
                  <a:pt x="3855889" y="4676924"/>
                  <a:pt x="3852169" y="4676924"/>
                  <a:pt x="3847207" y="4676924"/>
                </a:cubicBezTo>
                <a:close/>
                <a:moveTo>
                  <a:pt x="5833132" y="4672273"/>
                </a:moveTo>
                <a:cubicBezTo>
                  <a:pt x="5833752" y="4671652"/>
                  <a:pt x="5834062" y="4671963"/>
                  <a:pt x="5834062" y="4673203"/>
                </a:cubicBezTo>
                <a:cubicBezTo>
                  <a:pt x="5834062" y="4675684"/>
                  <a:pt x="5834062" y="4679404"/>
                  <a:pt x="5834062" y="4684365"/>
                </a:cubicBezTo>
                <a:lnTo>
                  <a:pt x="5819179" y="4684365"/>
                </a:lnTo>
                <a:lnTo>
                  <a:pt x="5819179" y="4676924"/>
                </a:lnTo>
                <a:cubicBezTo>
                  <a:pt x="5824141" y="4681884"/>
                  <a:pt x="5827861" y="4681884"/>
                  <a:pt x="5830342" y="4676924"/>
                </a:cubicBezTo>
                <a:cubicBezTo>
                  <a:pt x="5831582" y="4674443"/>
                  <a:pt x="5832512" y="4672893"/>
                  <a:pt x="5833132" y="4672273"/>
                </a:cubicBezTo>
                <a:close/>
                <a:moveTo>
                  <a:pt x="53020" y="4671343"/>
                </a:moveTo>
                <a:cubicBezTo>
                  <a:pt x="53640" y="4671343"/>
                  <a:pt x="54570" y="4671963"/>
                  <a:pt x="55811" y="4673203"/>
                </a:cubicBezTo>
                <a:cubicBezTo>
                  <a:pt x="58291" y="4675684"/>
                  <a:pt x="59531" y="4676924"/>
                  <a:pt x="59531" y="4676924"/>
                </a:cubicBezTo>
                <a:cubicBezTo>
                  <a:pt x="54570" y="4676924"/>
                  <a:pt x="52090" y="4675684"/>
                  <a:pt x="52090" y="4673203"/>
                </a:cubicBezTo>
                <a:cubicBezTo>
                  <a:pt x="52090" y="4671963"/>
                  <a:pt x="52400" y="4671343"/>
                  <a:pt x="53020" y="4671343"/>
                </a:cubicBezTo>
                <a:close/>
                <a:moveTo>
                  <a:pt x="5774531" y="4669482"/>
                </a:moveTo>
                <a:cubicBezTo>
                  <a:pt x="5779492" y="4669482"/>
                  <a:pt x="5781972" y="4670722"/>
                  <a:pt x="5781972" y="4673203"/>
                </a:cubicBezTo>
                <a:cubicBezTo>
                  <a:pt x="5781972" y="4675684"/>
                  <a:pt x="5780732" y="4676924"/>
                  <a:pt x="5778252" y="4676924"/>
                </a:cubicBezTo>
                <a:cubicBezTo>
                  <a:pt x="5775772" y="4676924"/>
                  <a:pt x="5774531" y="4674443"/>
                  <a:pt x="5774531" y="4669482"/>
                </a:cubicBezTo>
                <a:close/>
                <a:moveTo>
                  <a:pt x="5930801" y="4662041"/>
                </a:moveTo>
                <a:cubicBezTo>
                  <a:pt x="5930801" y="4662041"/>
                  <a:pt x="5933281" y="4664521"/>
                  <a:pt x="5938242" y="4669482"/>
                </a:cubicBezTo>
                <a:lnTo>
                  <a:pt x="5930801" y="4669482"/>
                </a:lnTo>
                <a:cubicBezTo>
                  <a:pt x="5930801" y="4664521"/>
                  <a:pt x="5930801" y="4662041"/>
                  <a:pt x="5930801" y="4662041"/>
                </a:cubicBezTo>
                <a:close/>
                <a:moveTo>
                  <a:pt x="5670351" y="4662041"/>
                </a:moveTo>
                <a:lnTo>
                  <a:pt x="5677793" y="4662041"/>
                </a:lnTo>
                <a:cubicBezTo>
                  <a:pt x="5677793" y="4667002"/>
                  <a:pt x="5676552" y="4669482"/>
                  <a:pt x="5674072" y="4669482"/>
                </a:cubicBezTo>
                <a:cubicBezTo>
                  <a:pt x="5671592" y="4669482"/>
                  <a:pt x="5670351" y="4667002"/>
                  <a:pt x="5670351" y="4662041"/>
                </a:cubicBezTo>
                <a:close/>
                <a:moveTo>
                  <a:pt x="29766" y="4662041"/>
                </a:moveTo>
                <a:cubicBezTo>
                  <a:pt x="34727" y="4662041"/>
                  <a:pt x="37207" y="4662041"/>
                  <a:pt x="37207" y="4662041"/>
                </a:cubicBezTo>
                <a:cubicBezTo>
                  <a:pt x="32246" y="4667002"/>
                  <a:pt x="29766" y="4669482"/>
                  <a:pt x="29766" y="4669482"/>
                </a:cubicBezTo>
                <a:cubicBezTo>
                  <a:pt x="29766" y="4669482"/>
                  <a:pt x="29766" y="4667002"/>
                  <a:pt x="29766" y="4662041"/>
                </a:cubicBezTo>
                <a:close/>
                <a:moveTo>
                  <a:pt x="6041491" y="4660646"/>
                </a:moveTo>
                <a:cubicBezTo>
                  <a:pt x="6047072" y="4661576"/>
                  <a:pt x="6049863" y="4669482"/>
                  <a:pt x="6049863" y="4684365"/>
                </a:cubicBezTo>
                <a:lnTo>
                  <a:pt x="6060166" y="4689517"/>
                </a:lnTo>
                <a:lnTo>
                  <a:pt x="6061025" y="4684365"/>
                </a:lnTo>
                <a:cubicBezTo>
                  <a:pt x="6063505" y="4679404"/>
                  <a:pt x="6065986" y="4676924"/>
                  <a:pt x="6068467" y="4676924"/>
                </a:cubicBezTo>
                <a:cubicBezTo>
                  <a:pt x="6070947" y="4676924"/>
                  <a:pt x="6074667" y="4679404"/>
                  <a:pt x="6079629" y="4684365"/>
                </a:cubicBezTo>
                <a:lnTo>
                  <a:pt x="6079629" y="4691806"/>
                </a:lnTo>
                <a:cubicBezTo>
                  <a:pt x="6074667" y="4696767"/>
                  <a:pt x="6073428" y="4699248"/>
                  <a:pt x="6075908" y="4699248"/>
                </a:cubicBezTo>
                <a:cubicBezTo>
                  <a:pt x="6078388" y="4699248"/>
                  <a:pt x="6082109" y="4701728"/>
                  <a:pt x="6087070" y="4706689"/>
                </a:cubicBezTo>
                <a:cubicBezTo>
                  <a:pt x="6092031" y="4709170"/>
                  <a:pt x="6096371" y="4711030"/>
                  <a:pt x="6100092" y="4712270"/>
                </a:cubicBezTo>
                <a:lnTo>
                  <a:pt x="6103670" y="4712986"/>
                </a:lnTo>
                <a:lnTo>
                  <a:pt x="6101953" y="4710410"/>
                </a:lnTo>
                <a:cubicBezTo>
                  <a:pt x="6101953" y="4707929"/>
                  <a:pt x="6104433" y="4706689"/>
                  <a:pt x="6109394" y="4706689"/>
                </a:cubicBezTo>
                <a:cubicBezTo>
                  <a:pt x="6109394" y="4706689"/>
                  <a:pt x="6109394" y="4709170"/>
                  <a:pt x="6109394" y="4714131"/>
                </a:cubicBezTo>
                <a:cubicBezTo>
                  <a:pt x="6119316" y="4714131"/>
                  <a:pt x="6124277" y="4721572"/>
                  <a:pt x="6124277" y="4736455"/>
                </a:cubicBezTo>
                <a:cubicBezTo>
                  <a:pt x="6124277" y="4741416"/>
                  <a:pt x="6121797" y="4743896"/>
                  <a:pt x="6116836" y="4743896"/>
                </a:cubicBezTo>
                <a:cubicBezTo>
                  <a:pt x="6111874" y="4743896"/>
                  <a:pt x="6109394" y="4741416"/>
                  <a:pt x="6109394" y="4736455"/>
                </a:cubicBezTo>
                <a:cubicBezTo>
                  <a:pt x="6104433" y="4736455"/>
                  <a:pt x="6101953" y="4735215"/>
                  <a:pt x="6101953" y="4732734"/>
                </a:cubicBezTo>
                <a:cubicBezTo>
                  <a:pt x="6101953" y="4730253"/>
                  <a:pt x="6101953" y="4726533"/>
                  <a:pt x="6101953" y="4721572"/>
                </a:cubicBezTo>
                <a:lnTo>
                  <a:pt x="6094511" y="4729013"/>
                </a:lnTo>
                <a:lnTo>
                  <a:pt x="6087070" y="4736455"/>
                </a:lnTo>
                <a:lnTo>
                  <a:pt x="6079629" y="4721572"/>
                </a:lnTo>
                <a:cubicBezTo>
                  <a:pt x="6074667" y="4716611"/>
                  <a:pt x="6072187" y="4714131"/>
                  <a:pt x="6072187" y="4714131"/>
                </a:cubicBezTo>
                <a:lnTo>
                  <a:pt x="6072187" y="4721572"/>
                </a:lnTo>
                <a:cubicBezTo>
                  <a:pt x="6072187" y="4721572"/>
                  <a:pt x="6073428" y="4722812"/>
                  <a:pt x="6075908" y="4725293"/>
                </a:cubicBezTo>
                <a:cubicBezTo>
                  <a:pt x="6078388" y="4727773"/>
                  <a:pt x="6079629" y="4729013"/>
                  <a:pt x="6079629" y="4729013"/>
                </a:cubicBezTo>
                <a:lnTo>
                  <a:pt x="6072187" y="4729013"/>
                </a:lnTo>
                <a:cubicBezTo>
                  <a:pt x="6067226" y="4724053"/>
                  <a:pt x="6063505" y="4721572"/>
                  <a:pt x="6061025" y="4721572"/>
                </a:cubicBezTo>
                <a:cubicBezTo>
                  <a:pt x="6058545" y="4721572"/>
                  <a:pt x="6057304" y="4721572"/>
                  <a:pt x="6057304" y="4721572"/>
                </a:cubicBezTo>
                <a:cubicBezTo>
                  <a:pt x="6057304" y="4721572"/>
                  <a:pt x="6057304" y="4719091"/>
                  <a:pt x="6057304" y="4714131"/>
                </a:cubicBezTo>
                <a:cubicBezTo>
                  <a:pt x="6057304" y="4709170"/>
                  <a:pt x="6047383" y="4704209"/>
                  <a:pt x="6027539" y="4699248"/>
                </a:cubicBezTo>
                <a:lnTo>
                  <a:pt x="6020097" y="4691806"/>
                </a:lnTo>
                <a:cubicBezTo>
                  <a:pt x="6025059" y="4686846"/>
                  <a:pt x="6030019" y="4684365"/>
                  <a:pt x="6034980" y="4684365"/>
                </a:cubicBezTo>
                <a:cubicBezTo>
                  <a:pt x="6034980" y="4684365"/>
                  <a:pt x="6032500" y="4683125"/>
                  <a:pt x="6027539" y="4680644"/>
                </a:cubicBezTo>
                <a:cubicBezTo>
                  <a:pt x="6022577" y="4678164"/>
                  <a:pt x="6020097" y="4671963"/>
                  <a:pt x="6020097" y="4662041"/>
                </a:cubicBezTo>
                <a:lnTo>
                  <a:pt x="6027539" y="4662041"/>
                </a:lnTo>
                <a:cubicBezTo>
                  <a:pt x="6027539" y="4667002"/>
                  <a:pt x="6030019" y="4667002"/>
                  <a:pt x="6034980" y="4662041"/>
                </a:cubicBezTo>
                <a:cubicBezTo>
                  <a:pt x="6037461" y="4660801"/>
                  <a:pt x="6039631" y="4660336"/>
                  <a:pt x="6041491" y="4660646"/>
                </a:cubicBezTo>
                <a:close/>
                <a:moveTo>
                  <a:pt x="6191250" y="4654599"/>
                </a:moveTo>
                <a:lnTo>
                  <a:pt x="6206133" y="4662041"/>
                </a:lnTo>
                <a:cubicBezTo>
                  <a:pt x="6206133" y="4662041"/>
                  <a:pt x="6203652" y="4662041"/>
                  <a:pt x="6198691" y="4662041"/>
                </a:cubicBezTo>
                <a:close/>
                <a:moveTo>
                  <a:pt x="6087070" y="4654599"/>
                </a:moveTo>
                <a:lnTo>
                  <a:pt x="6094511" y="4654599"/>
                </a:lnTo>
                <a:lnTo>
                  <a:pt x="6094511" y="4662041"/>
                </a:lnTo>
                <a:cubicBezTo>
                  <a:pt x="6089550" y="4662041"/>
                  <a:pt x="6087070" y="4659560"/>
                  <a:pt x="6087070" y="4654599"/>
                </a:cubicBezTo>
                <a:close/>
                <a:moveTo>
                  <a:pt x="5748486" y="4654599"/>
                </a:moveTo>
                <a:cubicBezTo>
                  <a:pt x="5750966" y="4654599"/>
                  <a:pt x="5752207" y="4654599"/>
                  <a:pt x="5752207" y="4654599"/>
                </a:cubicBezTo>
                <a:lnTo>
                  <a:pt x="5744765" y="4662041"/>
                </a:lnTo>
                <a:cubicBezTo>
                  <a:pt x="5744765" y="4657080"/>
                  <a:pt x="5746006" y="4654599"/>
                  <a:pt x="5748486" y="4654599"/>
                </a:cubicBezTo>
                <a:close/>
                <a:moveTo>
                  <a:pt x="5685234" y="4654599"/>
                </a:moveTo>
                <a:lnTo>
                  <a:pt x="5692676" y="4662041"/>
                </a:lnTo>
                <a:cubicBezTo>
                  <a:pt x="5712520" y="4671963"/>
                  <a:pt x="5717480" y="4676924"/>
                  <a:pt x="5707558" y="4676924"/>
                </a:cubicBezTo>
                <a:lnTo>
                  <a:pt x="5700117" y="4676924"/>
                </a:lnTo>
                <a:cubicBezTo>
                  <a:pt x="5700117" y="4676924"/>
                  <a:pt x="5697637" y="4674443"/>
                  <a:pt x="5692676" y="4669482"/>
                </a:cubicBezTo>
                <a:cubicBezTo>
                  <a:pt x="5687714" y="4669482"/>
                  <a:pt x="5685234" y="4669482"/>
                  <a:pt x="5685234" y="4669482"/>
                </a:cubicBezTo>
                <a:cubicBezTo>
                  <a:pt x="5685234" y="4669482"/>
                  <a:pt x="5685234" y="4667002"/>
                  <a:pt x="5685234" y="4662041"/>
                </a:cubicBezTo>
                <a:close/>
                <a:moveTo>
                  <a:pt x="6161484" y="4647158"/>
                </a:moveTo>
                <a:cubicBezTo>
                  <a:pt x="6161484" y="4647158"/>
                  <a:pt x="6162725" y="4647158"/>
                  <a:pt x="6165205" y="4647158"/>
                </a:cubicBezTo>
                <a:cubicBezTo>
                  <a:pt x="6167685" y="4647158"/>
                  <a:pt x="6168926" y="4648398"/>
                  <a:pt x="6168926" y="4650879"/>
                </a:cubicBezTo>
                <a:cubicBezTo>
                  <a:pt x="6168926" y="4653359"/>
                  <a:pt x="6168926" y="4654599"/>
                  <a:pt x="6168926" y="4654599"/>
                </a:cubicBezTo>
                <a:cubicBezTo>
                  <a:pt x="6163964" y="4654599"/>
                  <a:pt x="6161484" y="4652119"/>
                  <a:pt x="6161484" y="4647158"/>
                </a:cubicBezTo>
                <a:close/>
                <a:moveTo>
                  <a:pt x="5461992" y="4647158"/>
                </a:moveTo>
                <a:cubicBezTo>
                  <a:pt x="5461992" y="4652119"/>
                  <a:pt x="5465713" y="4657080"/>
                  <a:pt x="5473154" y="4662041"/>
                </a:cubicBezTo>
                <a:cubicBezTo>
                  <a:pt x="5480595" y="4667002"/>
                  <a:pt x="5486796" y="4667002"/>
                  <a:pt x="5491758" y="4662041"/>
                </a:cubicBezTo>
                <a:cubicBezTo>
                  <a:pt x="5491758" y="4662041"/>
                  <a:pt x="5491758" y="4659560"/>
                  <a:pt x="5491758" y="4654599"/>
                </a:cubicBezTo>
                <a:lnTo>
                  <a:pt x="5484316" y="4654599"/>
                </a:lnTo>
                <a:cubicBezTo>
                  <a:pt x="5479355" y="4659560"/>
                  <a:pt x="5474395" y="4657080"/>
                  <a:pt x="5469433" y="4647158"/>
                </a:cubicBezTo>
                <a:close/>
                <a:moveTo>
                  <a:pt x="5856386" y="4639717"/>
                </a:moveTo>
                <a:cubicBezTo>
                  <a:pt x="5851425" y="4639717"/>
                  <a:pt x="5848945" y="4642197"/>
                  <a:pt x="5848945" y="4647158"/>
                </a:cubicBezTo>
                <a:lnTo>
                  <a:pt x="5856386" y="4647158"/>
                </a:lnTo>
                <a:lnTo>
                  <a:pt x="5863828" y="4639717"/>
                </a:lnTo>
                <a:cubicBezTo>
                  <a:pt x="5863828" y="4639717"/>
                  <a:pt x="5861348" y="4639717"/>
                  <a:pt x="5856386" y="4639717"/>
                </a:cubicBezTo>
                <a:close/>
                <a:moveTo>
                  <a:pt x="6578203" y="4632275"/>
                </a:moveTo>
                <a:cubicBezTo>
                  <a:pt x="6583164" y="4632275"/>
                  <a:pt x="6585644" y="4634756"/>
                  <a:pt x="6585644" y="4639717"/>
                </a:cubicBezTo>
                <a:lnTo>
                  <a:pt x="6578203" y="4639717"/>
                </a:lnTo>
                <a:cubicBezTo>
                  <a:pt x="6578203" y="4634756"/>
                  <a:pt x="6578203" y="4632275"/>
                  <a:pt x="6578203" y="4632275"/>
                </a:cubicBezTo>
                <a:close/>
                <a:moveTo>
                  <a:pt x="6511230" y="4632275"/>
                </a:moveTo>
                <a:cubicBezTo>
                  <a:pt x="6516191" y="4632275"/>
                  <a:pt x="6518671" y="4632275"/>
                  <a:pt x="6518671" y="4632275"/>
                </a:cubicBezTo>
                <a:lnTo>
                  <a:pt x="6511230" y="4639717"/>
                </a:lnTo>
                <a:close/>
                <a:moveTo>
                  <a:pt x="6116836" y="4632275"/>
                </a:moveTo>
                <a:cubicBezTo>
                  <a:pt x="6121797" y="4632275"/>
                  <a:pt x="6125518" y="4632275"/>
                  <a:pt x="6127998" y="4632275"/>
                </a:cubicBezTo>
                <a:cubicBezTo>
                  <a:pt x="6130478" y="4632275"/>
                  <a:pt x="6131718" y="4634756"/>
                  <a:pt x="6131718" y="4639717"/>
                </a:cubicBezTo>
                <a:close/>
                <a:moveTo>
                  <a:pt x="5897314" y="4632275"/>
                </a:moveTo>
                <a:cubicBezTo>
                  <a:pt x="5889873" y="4632275"/>
                  <a:pt x="5886152" y="4637236"/>
                  <a:pt x="5886152" y="4647158"/>
                </a:cubicBezTo>
                <a:lnTo>
                  <a:pt x="5893593" y="4654599"/>
                </a:lnTo>
                <a:cubicBezTo>
                  <a:pt x="5893593" y="4659560"/>
                  <a:pt x="5894834" y="4662041"/>
                  <a:pt x="5897314" y="4662041"/>
                </a:cubicBezTo>
                <a:cubicBezTo>
                  <a:pt x="5899794" y="4662041"/>
                  <a:pt x="5901035" y="4659560"/>
                  <a:pt x="5901035" y="4654599"/>
                </a:cubicBezTo>
                <a:cubicBezTo>
                  <a:pt x="5901035" y="4654599"/>
                  <a:pt x="5904756" y="4654599"/>
                  <a:pt x="5912197" y="4654599"/>
                </a:cubicBezTo>
                <a:cubicBezTo>
                  <a:pt x="5919638" y="4654599"/>
                  <a:pt x="5923359" y="4654599"/>
                  <a:pt x="5923359" y="4654599"/>
                </a:cubicBezTo>
                <a:lnTo>
                  <a:pt x="5930801" y="4676924"/>
                </a:lnTo>
                <a:cubicBezTo>
                  <a:pt x="5935762" y="4676924"/>
                  <a:pt x="5938242" y="4679404"/>
                  <a:pt x="5938242" y="4684365"/>
                </a:cubicBezTo>
                <a:lnTo>
                  <a:pt x="5945683" y="4669482"/>
                </a:lnTo>
                <a:lnTo>
                  <a:pt x="5945683" y="4662041"/>
                </a:lnTo>
                <a:lnTo>
                  <a:pt x="5960566" y="4669482"/>
                </a:lnTo>
                <a:cubicBezTo>
                  <a:pt x="5960566" y="4674443"/>
                  <a:pt x="5961807" y="4674443"/>
                  <a:pt x="5964287" y="4669482"/>
                </a:cubicBezTo>
                <a:cubicBezTo>
                  <a:pt x="5964907" y="4668242"/>
                  <a:pt x="5965604" y="4667312"/>
                  <a:pt x="5966380" y="4666692"/>
                </a:cubicBezTo>
                <a:lnTo>
                  <a:pt x="5968189" y="4666034"/>
                </a:lnTo>
                <a:lnTo>
                  <a:pt x="5960566" y="4654599"/>
                </a:lnTo>
                <a:cubicBezTo>
                  <a:pt x="5960566" y="4654599"/>
                  <a:pt x="5959326" y="4653359"/>
                  <a:pt x="5956845" y="4650879"/>
                </a:cubicBezTo>
                <a:cubicBezTo>
                  <a:pt x="5954365" y="4648398"/>
                  <a:pt x="5953125" y="4649639"/>
                  <a:pt x="5953125" y="4654599"/>
                </a:cubicBezTo>
                <a:lnTo>
                  <a:pt x="5945683" y="4654599"/>
                </a:lnTo>
                <a:cubicBezTo>
                  <a:pt x="5945683" y="4649639"/>
                  <a:pt x="5944443" y="4647158"/>
                  <a:pt x="5941963" y="4647158"/>
                </a:cubicBezTo>
                <a:cubicBezTo>
                  <a:pt x="5939483" y="4647158"/>
                  <a:pt x="5933281" y="4644677"/>
                  <a:pt x="5923359" y="4639717"/>
                </a:cubicBezTo>
                <a:cubicBezTo>
                  <a:pt x="5913438" y="4634756"/>
                  <a:pt x="5904756" y="4632275"/>
                  <a:pt x="5897314" y="4632275"/>
                </a:cubicBezTo>
                <a:close/>
                <a:moveTo>
                  <a:pt x="5625703" y="4632275"/>
                </a:moveTo>
                <a:lnTo>
                  <a:pt x="5625703" y="4639717"/>
                </a:lnTo>
                <a:cubicBezTo>
                  <a:pt x="5630664" y="4644677"/>
                  <a:pt x="5634385" y="4647158"/>
                  <a:pt x="5636865" y="4647158"/>
                </a:cubicBezTo>
                <a:cubicBezTo>
                  <a:pt x="5639345" y="4647158"/>
                  <a:pt x="5640586" y="4649639"/>
                  <a:pt x="5640586" y="4654599"/>
                </a:cubicBezTo>
                <a:cubicBezTo>
                  <a:pt x="5640586" y="4654599"/>
                  <a:pt x="5641826" y="4655839"/>
                  <a:pt x="5644306" y="4658320"/>
                </a:cubicBezTo>
                <a:cubicBezTo>
                  <a:pt x="5646786" y="4660801"/>
                  <a:pt x="5648027" y="4662041"/>
                  <a:pt x="5648027" y="4662041"/>
                </a:cubicBezTo>
                <a:lnTo>
                  <a:pt x="5640586" y="4662041"/>
                </a:lnTo>
                <a:lnTo>
                  <a:pt x="5640586" y="4669482"/>
                </a:lnTo>
                <a:lnTo>
                  <a:pt x="5633144" y="4669482"/>
                </a:lnTo>
                <a:cubicBezTo>
                  <a:pt x="5628183" y="4664521"/>
                  <a:pt x="5628183" y="4662041"/>
                  <a:pt x="5633144" y="4662041"/>
                </a:cubicBezTo>
                <a:cubicBezTo>
                  <a:pt x="5633144" y="4652119"/>
                  <a:pt x="5615781" y="4649639"/>
                  <a:pt x="5581054" y="4654599"/>
                </a:cubicBezTo>
                <a:cubicBezTo>
                  <a:pt x="5576093" y="4654599"/>
                  <a:pt x="5573613" y="4654599"/>
                  <a:pt x="5573613" y="4654599"/>
                </a:cubicBezTo>
                <a:cubicBezTo>
                  <a:pt x="5573613" y="4654599"/>
                  <a:pt x="5573613" y="4652119"/>
                  <a:pt x="5573613" y="4647158"/>
                </a:cubicBezTo>
                <a:lnTo>
                  <a:pt x="5575008" y="4647158"/>
                </a:lnTo>
                <a:cubicBezTo>
                  <a:pt x="5576559" y="4647158"/>
                  <a:pt x="5578574" y="4647158"/>
                  <a:pt x="5581054" y="4647158"/>
                </a:cubicBezTo>
                <a:cubicBezTo>
                  <a:pt x="5595937" y="4647158"/>
                  <a:pt x="5607099" y="4645918"/>
                  <a:pt x="5614541" y="4643437"/>
                </a:cubicBezTo>
                <a:cubicBezTo>
                  <a:pt x="5621982" y="4640957"/>
                  <a:pt x="5625703" y="4637236"/>
                  <a:pt x="5625703" y="4632275"/>
                </a:cubicBezTo>
                <a:close/>
                <a:moveTo>
                  <a:pt x="5528965" y="4632275"/>
                </a:moveTo>
                <a:cubicBezTo>
                  <a:pt x="5543847" y="4632275"/>
                  <a:pt x="5553769" y="4634756"/>
                  <a:pt x="5558730" y="4639717"/>
                </a:cubicBezTo>
                <a:lnTo>
                  <a:pt x="5566172" y="4647158"/>
                </a:lnTo>
                <a:cubicBezTo>
                  <a:pt x="5561210" y="4647158"/>
                  <a:pt x="5557490" y="4649639"/>
                  <a:pt x="5555010" y="4654599"/>
                </a:cubicBezTo>
                <a:cubicBezTo>
                  <a:pt x="5552529" y="4659560"/>
                  <a:pt x="5550048" y="4659560"/>
                  <a:pt x="5547568" y="4654599"/>
                </a:cubicBezTo>
                <a:cubicBezTo>
                  <a:pt x="5545088" y="4649639"/>
                  <a:pt x="5542607" y="4648398"/>
                  <a:pt x="5540127" y="4650879"/>
                </a:cubicBezTo>
                <a:cubicBezTo>
                  <a:pt x="5537647" y="4653359"/>
                  <a:pt x="5533926" y="4654599"/>
                  <a:pt x="5528965" y="4654599"/>
                </a:cubicBezTo>
                <a:lnTo>
                  <a:pt x="5521523" y="4647158"/>
                </a:lnTo>
                <a:cubicBezTo>
                  <a:pt x="5521523" y="4652119"/>
                  <a:pt x="5521523" y="4654599"/>
                  <a:pt x="5521523" y="4654599"/>
                </a:cubicBezTo>
                <a:cubicBezTo>
                  <a:pt x="5516562" y="4649639"/>
                  <a:pt x="5512841" y="4644677"/>
                  <a:pt x="5510361" y="4639717"/>
                </a:cubicBezTo>
                <a:cubicBezTo>
                  <a:pt x="5507881" y="4634756"/>
                  <a:pt x="5514082" y="4632275"/>
                  <a:pt x="5528965" y="4632275"/>
                </a:cubicBezTo>
                <a:close/>
                <a:moveTo>
                  <a:pt x="5642446" y="4627624"/>
                </a:moveTo>
                <a:cubicBezTo>
                  <a:pt x="5643686" y="4628245"/>
                  <a:pt x="5645546" y="4629795"/>
                  <a:pt x="5648027" y="4632275"/>
                </a:cubicBezTo>
                <a:lnTo>
                  <a:pt x="5648027" y="4639717"/>
                </a:lnTo>
                <a:cubicBezTo>
                  <a:pt x="5643066" y="4634756"/>
                  <a:pt x="5640586" y="4631035"/>
                  <a:pt x="5640586" y="4628554"/>
                </a:cubicBezTo>
                <a:cubicBezTo>
                  <a:pt x="5640586" y="4627314"/>
                  <a:pt x="5641206" y="4627004"/>
                  <a:pt x="5642446" y="4627624"/>
                </a:cubicBezTo>
                <a:close/>
                <a:moveTo>
                  <a:pt x="6139160" y="4624834"/>
                </a:moveTo>
                <a:cubicBezTo>
                  <a:pt x="6139160" y="4624834"/>
                  <a:pt x="6141640" y="4624834"/>
                  <a:pt x="6146601" y="4624834"/>
                </a:cubicBezTo>
                <a:cubicBezTo>
                  <a:pt x="6151563" y="4624834"/>
                  <a:pt x="6151563" y="4627314"/>
                  <a:pt x="6146601" y="4632275"/>
                </a:cubicBezTo>
                <a:cubicBezTo>
                  <a:pt x="6141640" y="4637236"/>
                  <a:pt x="6139160" y="4634756"/>
                  <a:pt x="6139160" y="4624834"/>
                </a:cubicBezTo>
                <a:close/>
                <a:moveTo>
                  <a:pt x="5886152" y="4624834"/>
                </a:moveTo>
                <a:lnTo>
                  <a:pt x="5878711" y="4632275"/>
                </a:lnTo>
                <a:cubicBezTo>
                  <a:pt x="5873749" y="4632275"/>
                  <a:pt x="5872510" y="4633515"/>
                  <a:pt x="5874990" y="4635996"/>
                </a:cubicBezTo>
                <a:cubicBezTo>
                  <a:pt x="5877470" y="4638477"/>
                  <a:pt x="5881191" y="4639717"/>
                  <a:pt x="5886152" y="4639717"/>
                </a:cubicBezTo>
                <a:close/>
                <a:moveTo>
                  <a:pt x="6518671" y="4617392"/>
                </a:moveTo>
                <a:cubicBezTo>
                  <a:pt x="6523633" y="4617392"/>
                  <a:pt x="6526113" y="4619873"/>
                  <a:pt x="6526113" y="4624834"/>
                </a:cubicBezTo>
                <a:lnTo>
                  <a:pt x="6518671" y="4624834"/>
                </a:lnTo>
                <a:close/>
                <a:moveTo>
                  <a:pt x="6496347" y="4617392"/>
                </a:moveTo>
                <a:cubicBezTo>
                  <a:pt x="6501309" y="4617392"/>
                  <a:pt x="6503789" y="4617392"/>
                  <a:pt x="6503789" y="4617392"/>
                </a:cubicBezTo>
                <a:lnTo>
                  <a:pt x="6503789" y="4624834"/>
                </a:lnTo>
                <a:cubicBezTo>
                  <a:pt x="6503789" y="4624834"/>
                  <a:pt x="6501309" y="4622353"/>
                  <a:pt x="6496347" y="4617392"/>
                </a:cubicBezTo>
                <a:close/>
                <a:moveTo>
                  <a:pt x="6451699" y="4617392"/>
                </a:moveTo>
                <a:cubicBezTo>
                  <a:pt x="6456660" y="4617392"/>
                  <a:pt x="6459140" y="4619873"/>
                  <a:pt x="6459140" y="4624834"/>
                </a:cubicBezTo>
                <a:cubicBezTo>
                  <a:pt x="6454179" y="4624834"/>
                  <a:pt x="6451699" y="4624834"/>
                  <a:pt x="6451699" y="4624834"/>
                </a:cubicBezTo>
                <a:close/>
                <a:moveTo>
                  <a:pt x="5655468" y="4617392"/>
                </a:moveTo>
                <a:cubicBezTo>
                  <a:pt x="5655468" y="4622353"/>
                  <a:pt x="5655468" y="4624834"/>
                  <a:pt x="5655468" y="4624834"/>
                </a:cubicBezTo>
                <a:cubicBezTo>
                  <a:pt x="5660430" y="4624834"/>
                  <a:pt x="5662910" y="4622353"/>
                  <a:pt x="5662910" y="4617392"/>
                </a:cubicBezTo>
                <a:close/>
                <a:moveTo>
                  <a:pt x="6123347" y="4615067"/>
                </a:moveTo>
                <a:cubicBezTo>
                  <a:pt x="6128928" y="4614137"/>
                  <a:pt x="6131718" y="4617392"/>
                  <a:pt x="6131718" y="4624834"/>
                </a:cubicBezTo>
                <a:lnTo>
                  <a:pt x="6116836" y="4617392"/>
                </a:lnTo>
                <a:cubicBezTo>
                  <a:pt x="6119316" y="4616152"/>
                  <a:pt x="6121487" y="4615377"/>
                  <a:pt x="6123347" y="4615067"/>
                </a:cubicBezTo>
                <a:close/>
                <a:moveTo>
                  <a:pt x="5601286" y="4615067"/>
                </a:moveTo>
                <a:cubicBezTo>
                  <a:pt x="5602681" y="4614137"/>
                  <a:pt x="5603379" y="4617392"/>
                  <a:pt x="5603379" y="4624834"/>
                </a:cubicBezTo>
                <a:lnTo>
                  <a:pt x="5603379" y="4632275"/>
                </a:lnTo>
                <a:cubicBezTo>
                  <a:pt x="5598417" y="4627314"/>
                  <a:pt x="5597178" y="4622353"/>
                  <a:pt x="5599658" y="4617392"/>
                </a:cubicBezTo>
                <a:cubicBezTo>
                  <a:pt x="5600278" y="4616152"/>
                  <a:pt x="5600821" y="4615377"/>
                  <a:pt x="5601286" y="4615067"/>
                </a:cubicBezTo>
                <a:close/>
                <a:moveTo>
                  <a:pt x="6074668" y="4614912"/>
                </a:moveTo>
                <a:lnTo>
                  <a:pt x="6079629" y="4617392"/>
                </a:lnTo>
                <a:lnTo>
                  <a:pt x="6087070" y="4624834"/>
                </a:lnTo>
                <a:lnTo>
                  <a:pt x="6079629" y="4624834"/>
                </a:lnTo>
                <a:close/>
                <a:moveTo>
                  <a:pt x="6073676" y="4612928"/>
                </a:moveTo>
                <a:lnTo>
                  <a:pt x="6074668" y="4614912"/>
                </a:lnTo>
                <a:lnTo>
                  <a:pt x="6072187" y="4613672"/>
                </a:lnTo>
                <a:close/>
                <a:moveTo>
                  <a:pt x="6407051" y="4609951"/>
                </a:moveTo>
                <a:cubicBezTo>
                  <a:pt x="6412011" y="4609951"/>
                  <a:pt x="6414491" y="4609951"/>
                  <a:pt x="6414491" y="4609951"/>
                </a:cubicBezTo>
                <a:lnTo>
                  <a:pt x="6414491" y="4617392"/>
                </a:lnTo>
                <a:cubicBezTo>
                  <a:pt x="6414491" y="4617392"/>
                  <a:pt x="6412011" y="4614912"/>
                  <a:pt x="6407051" y="4609951"/>
                </a:cubicBezTo>
                <a:close/>
                <a:moveTo>
                  <a:pt x="6094511" y="4609951"/>
                </a:moveTo>
                <a:cubicBezTo>
                  <a:pt x="6099473" y="4609951"/>
                  <a:pt x="6101953" y="4611191"/>
                  <a:pt x="6101953" y="4613672"/>
                </a:cubicBezTo>
                <a:cubicBezTo>
                  <a:pt x="6101953" y="4616152"/>
                  <a:pt x="6101953" y="4617392"/>
                  <a:pt x="6101953" y="4617392"/>
                </a:cubicBezTo>
                <a:cubicBezTo>
                  <a:pt x="6101953" y="4617392"/>
                  <a:pt x="6099473" y="4614912"/>
                  <a:pt x="6094511" y="4609951"/>
                </a:cubicBezTo>
                <a:close/>
                <a:moveTo>
                  <a:pt x="5796855" y="4602510"/>
                </a:moveTo>
                <a:lnTo>
                  <a:pt x="5804297" y="4602510"/>
                </a:lnTo>
                <a:lnTo>
                  <a:pt x="5804297" y="4609951"/>
                </a:lnTo>
                <a:cubicBezTo>
                  <a:pt x="5799335" y="4604990"/>
                  <a:pt x="5796855" y="4602510"/>
                  <a:pt x="5796855" y="4602510"/>
                </a:cubicBezTo>
                <a:close/>
                <a:moveTo>
                  <a:pt x="5394089" y="4596928"/>
                </a:moveTo>
                <a:cubicBezTo>
                  <a:pt x="5393469" y="4596928"/>
                  <a:pt x="5392539" y="4597549"/>
                  <a:pt x="5391299" y="4598789"/>
                </a:cubicBezTo>
                <a:cubicBezTo>
                  <a:pt x="5388818" y="4601269"/>
                  <a:pt x="5388818" y="4604990"/>
                  <a:pt x="5391299" y="4609951"/>
                </a:cubicBezTo>
                <a:cubicBezTo>
                  <a:pt x="5393779" y="4614912"/>
                  <a:pt x="5396260" y="4617392"/>
                  <a:pt x="5398740" y="4617392"/>
                </a:cubicBezTo>
                <a:cubicBezTo>
                  <a:pt x="5401220" y="4617392"/>
                  <a:pt x="5401220" y="4614912"/>
                  <a:pt x="5398740" y="4609951"/>
                </a:cubicBezTo>
                <a:cubicBezTo>
                  <a:pt x="5396260" y="4604990"/>
                  <a:pt x="5395019" y="4601269"/>
                  <a:pt x="5395019" y="4598789"/>
                </a:cubicBezTo>
                <a:cubicBezTo>
                  <a:pt x="5395019" y="4597549"/>
                  <a:pt x="5394709" y="4596928"/>
                  <a:pt x="5394089" y="4596928"/>
                </a:cubicBezTo>
                <a:close/>
                <a:moveTo>
                  <a:pt x="5878711" y="4595068"/>
                </a:moveTo>
                <a:lnTo>
                  <a:pt x="5886152" y="4595068"/>
                </a:lnTo>
                <a:cubicBezTo>
                  <a:pt x="5891113" y="4595068"/>
                  <a:pt x="5896074" y="4595068"/>
                  <a:pt x="5901035" y="4595068"/>
                </a:cubicBezTo>
                <a:cubicBezTo>
                  <a:pt x="5905996" y="4595068"/>
                  <a:pt x="5908476" y="4597549"/>
                  <a:pt x="5908476" y="4602510"/>
                </a:cubicBezTo>
                <a:cubicBezTo>
                  <a:pt x="5908476" y="4607470"/>
                  <a:pt x="5901035" y="4607470"/>
                  <a:pt x="5886152" y="4602510"/>
                </a:cubicBezTo>
                <a:cubicBezTo>
                  <a:pt x="5881191" y="4602510"/>
                  <a:pt x="5878711" y="4600029"/>
                  <a:pt x="5878711" y="4595068"/>
                </a:cubicBezTo>
                <a:close/>
                <a:moveTo>
                  <a:pt x="5759648" y="4595068"/>
                </a:moveTo>
                <a:lnTo>
                  <a:pt x="5759648" y="4602510"/>
                </a:lnTo>
                <a:cubicBezTo>
                  <a:pt x="5764609" y="4602510"/>
                  <a:pt x="5767090" y="4604990"/>
                  <a:pt x="5767090" y="4609951"/>
                </a:cubicBezTo>
                <a:lnTo>
                  <a:pt x="5789414" y="4617392"/>
                </a:lnTo>
                <a:cubicBezTo>
                  <a:pt x="5789414" y="4617392"/>
                  <a:pt x="5788173" y="4614912"/>
                  <a:pt x="5785693" y="4609951"/>
                </a:cubicBezTo>
                <a:cubicBezTo>
                  <a:pt x="5783213" y="4604990"/>
                  <a:pt x="5781972" y="4602510"/>
                  <a:pt x="5781972" y="4602510"/>
                </a:cubicBezTo>
                <a:cubicBezTo>
                  <a:pt x="5777011" y="4602510"/>
                  <a:pt x="5773290" y="4601269"/>
                  <a:pt x="5770810" y="4598789"/>
                </a:cubicBezTo>
                <a:cubicBezTo>
                  <a:pt x="5768330" y="4596308"/>
                  <a:pt x="5764609" y="4595068"/>
                  <a:pt x="5759648" y="4595068"/>
                </a:cubicBezTo>
                <a:close/>
                <a:moveTo>
                  <a:pt x="5715000" y="4595068"/>
                </a:moveTo>
                <a:cubicBezTo>
                  <a:pt x="5719961" y="4595068"/>
                  <a:pt x="5719961" y="4597549"/>
                  <a:pt x="5715000" y="4602510"/>
                </a:cubicBezTo>
                <a:lnTo>
                  <a:pt x="5722441" y="4602510"/>
                </a:lnTo>
                <a:lnTo>
                  <a:pt x="5729883" y="4609951"/>
                </a:lnTo>
                <a:cubicBezTo>
                  <a:pt x="5729883" y="4614912"/>
                  <a:pt x="5732363" y="4614912"/>
                  <a:pt x="5737324" y="4609951"/>
                </a:cubicBezTo>
                <a:lnTo>
                  <a:pt x="5752207" y="4609951"/>
                </a:lnTo>
                <a:cubicBezTo>
                  <a:pt x="5752207" y="4614912"/>
                  <a:pt x="5754687" y="4617392"/>
                  <a:pt x="5759648" y="4617392"/>
                </a:cubicBezTo>
                <a:cubicBezTo>
                  <a:pt x="5759648" y="4617392"/>
                  <a:pt x="5759648" y="4614912"/>
                  <a:pt x="5759648" y="4609951"/>
                </a:cubicBezTo>
                <a:cubicBezTo>
                  <a:pt x="5754687" y="4609951"/>
                  <a:pt x="5752207" y="4609951"/>
                  <a:pt x="5752207" y="4609951"/>
                </a:cubicBezTo>
                <a:cubicBezTo>
                  <a:pt x="5752207" y="4600029"/>
                  <a:pt x="5744765" y="4595068"/>
                  <a:pt x="5729883" y="4595068"/>
                </a:cubicBezTo>
                <a:close/>
                <a:moveTo>
                  <a:pt x="5696396" y="4595068"/>
                </a:moveTo>
                <a:cubicBezTo>
                  <a:pt x="5693916" y="4595068"/>
                  <a:pt x="5693916" y="4596308"/>
                  <a:pt x="5696396" y="4598789"/>
                </a:cubicBezTo>
                <a:cubicBezTo>
                  <a:pt x="5698876" y="4601269"/>
                  <a:pt x="5701358" y="4601269"/>
                  <a:pt x="5703838" y="4598789"/>
                </a:cubicBezTo>
                <a:cubicBezTo>
                  <a:pt x="5706318" y="4596308"/>
                  <a:pt x="5707558" y="4595068"/>
                  <a:pt x="5707558" y="4595068"/>
                </a:cubicBezTo>
                <a:cubicBezTo>
                  <a:pt x="5702597" y="4595068"/>
                  <a:pt x="5698876" y="4595068"/>
                  <a:pt x="5696396" y="4595068"/>
                </a:cubicBezTo>
                <a:close/>
                <a:moveTo>
                  <a:pt x="5417343" y="4595068"/>
                </a:moveTo>
                <a:lnTo>
                  <a:pt x="5409902" y="4609951"/>
                </a:lnTo>
                <a:cubicBezTo>
                  <a:pt x="5409902" y="4609951"/>
                  <a:pt x="5409902" y="4612432"/>
                  <a:pt x="5409902" y="4617392"/>
                </a:cubicBezTo>
                <a:cubicBezTo>
                  <a:pt x="5409902" y="4622353"/>
                  <a:pt x="5409902" y="4624834"/>
                  <a:pt x="5409902" y="4624834"/>
                </a:cubicBezTo>
                <a:lnTo>
                  <a:pt x="5417343" y="4617392"/>
                </a:lnTo>
                <a:cubicBezTo>
                  <a:pt x="5412382" y="4617392"/>
                  <a:pt x="5412382" y="4614912"/>
                  <a:pt x="5417343" y="4609951"/>
                </a:cubicBezTo>
                <a:cubicBezTo>
                  <a:pt x="5422305" y="4604990"/>
                  <a:pt x="5422305" y="4600029"/>
                  <a:pt x="5417343" y="4595068"/>
                </a:cubicBezTo>
                <a:close/>
                <a:moveTo>
                  <a:pt x="6139160" y="4587627"/>
                </a:moveTo>
                <a:cubicBezTo>
                  <a:pt x="6144121" y="4587627"/>
                  <a:pt x="6146601" y="4587627"/>
                  <a:pt x="6146601" y="4587627"/>
                </a:cubicBezTo>
                <a:lnTo>
                  <a:pt x="6146601" y="4595068"/>
                </a:lnTo>
                <a:cubicBezTo>
                  <a:pt x="6141640" y="4595068"/>
                  <a:pt x="6139160" y="4592587"/>
                  <a:pt x="6139160" y="4587627"/>
                </a:cubicBezTo>
                <a:close/>
                <a:moveTo>
                  <a:pt x="6027539" y="4587627"/>
                </a:moveTo>
                <a:lnTo>
                  <a:pt x="6049863" y="4595068"/>
                </a:lnTo>
                <a:cubicBezTo>
                  <a:pt x="6054824" y="4600029"/>
                  <a:pt x="6058545" y="4601269"/>
                  <a:pt x="6061025" y="4598789"/>
                </a:cubicBezTo>
                <a:cubicBezTo>
                  <a:pt x="6063505" y="4596308"/>
                  <a:pt x="6064746" y="4595068"/>
                  <a:pt x="6064746" y="4595068"/>
                </a:cubicBezTo>
                <a:lnTo>
                  <a:pt x="6072187" y="4595068"/>
                </a:lnTo>
                <a:cubicBezTo>
                  <a:pt x="6072187" y="4600029"/>
                  <a:pt x="6074667" y="4602510"/>
                  <a:pt x="6079629" y="4602510"/>
                </a:cubicBezTo>
                <a:lnTo>
                  <a:pt x="6087070" y="4595068"/>
                </a:lnTo>
                <a:cubicBezTo>
                  <a:pt x="6092031" y="4595068"/>
                  <a:pt x="6096992" y="4595068"/>
                  <a:pt x="6101953" y="4595068"/>
                </a:cubicBezTo>
                <a:cubicBezTo>
                  <a:pt x="6106914" y="4595068"/>
                  <a:pt x="6111874" y="4595068"/>
                  <a:pt x="6116836" y="4595068"/>
                </a:cubicBezTo>
                <a:cubicBezTo>
                  <a:pt x="6121797" y="4600029"/>
                  <a:pt x="6124277" y="4602510"/>
                  <a:pt x="6124277" y="4602510"/>
                </a:cubicBezTo>
                <a:cubicBezTo>
                  <a:pt x="6124277" y="4602510"/>
                  <a:pt x="6126757" y="4600029"/>
                  <a:pt x="6131718" y="4595068"/>
                </a:cubicBezTo>
                <a:cubicBezTo>
                  <a:pt x="6131718" y="4595068"/>
                  <a:pt x="6134199" y="4596308"/>
                  <a:pt x="6139160" y="4598789"/>
                </a:cubicBezTo>
                <a:cubicBezTo>
                  <a:pt x="6144121" y="4601269"/>
                  <a:pt x="6146601" y="4604990"/>
                  <a:pt x="6146601" y="4609951"/>
                </a:cubicBezTo>
                <a:lnTo>
                  <a:pt x="6116836" y="4609951"/>
                </a:lnTo>
                <a:lnTo>
                  <a:pt x="6094511" y="4602510"/>
                </a:lnTo>
                <a:cubicBezTo>
                  <a:pt x="6089550" y="4607470"/>
                  <a:pt x="6084590" y="4609951"/>
                  <a:pt x="6079629" y="4609951"/>
                </a:cubicBezTo>
                <a:lnTo>
                  <a:pt x="6073676" y="4612928"/>
                </a:lnTo>
                <a:lnTo>
                  <a:pt x="6072187" y="4609951"/>
                </a:lnTo>
                <a:cubicBezTo>
                  <a:pt x="6072187" y="4609951"/>
                  <a:pt x="6070947" y="4608711"/>
                  <a:pt x="6068467" y="4606230"/>
                </a:cubicBezTo>
                <a:cubicBezTo>
                  <a:pt x="6065986" y="4603750"/>
                  <a:pt x="6059785" y="4602510"/>
                  <a:pt x="6049863" y="4602510"/>
                </a:cubicBezTo>
                <a:cubicBezTo>
                  <a:pt x="6034980" y="4597549"/>
                  <a:pt x="6027539" y="4592587"/>
                  <a:pt x="6027539" y="4587627"/>
                </a:cubicBezTo>
                <a:close/>
                <a:moveTo>
                  <a:pt x="5901035" y="4587627"/>
                </a:moveTo>
                <a:cubicBezTo>
                  <a:pt x="5901035" y="4587627"/>
                  <a:pt x="5903515" y="4587627"/>
                  <a:pt x="5908476" y="4587627"/>
                </a:cubicBezTo>
                <a:cubicBezTo>
                  <a:pt x="5908476" y="4592587"/>
                  <a:pt x="5907236" y="4595068"/>
                  <a:pt x="5904756" y="4595068"/>
                </a:cubicBezTo>
                <a:cubicBezTo>
                  <a:pt x="5902276" y="4595068"/>
                  <a:pt x="5901035" y="4592587"/>
                  <a:pt x="5901035" y="4587627"/>
                </a:cubicBezTo>
                <a:close/>
                <a:moveTo>
                  <a:pt x="5856386" y="4587627"/>
                </a:moveTo>
                <a:lnTo>
                  <a:pt x="5863828" y="4595068"/>
                </a:lnTo>
                <a:cubicBezTo>
                  <a:pt x="5861347" y="4595068"/>
                  <a:pt x="5859487" y="4594448"/>
                  <a:pt x="5858247" y="4593208"/>
                </a:cubicBezTo>
                <a:close/>
                <a:moveTo>
                  <a:pt x="6064746" y="4580185"/>
                </a:moveTo>
                <a:cubicBezTo>
                  <a:pt x="6069707" y="4580185"/>
                  <a:pt x="6072187" y="4580185"/>
                  <a:pt x="6072187" y="4580185"/>
                </a:cubicBezTo>
                <a:cubicBezTo>
                  <a:pt x="6072187" y="4585146"/>
                  <a:pt x="6072187" y="4587627"/>
                  <a:pt x="6072187" y="4587627"/>
                </a:cubicBezTo>
                <a:cubicBezTo>
                  <a:pt x="6067226" y="4587627"/>
                  <a:pt x="6064746" y="4585146"/>
                  <a:pt x="6064746" y="4580185"/>
                </a:cubicBezTo>
                <a:close/>
                <a:moveTo>
                  <a:pt x="5666631" y="4580185"/>
                </a:moveTo>
                <a:cubicBezTo>
                  <a:pt x="5664151" y="4580185"/>
                  <a:pt x="5662910" y="4581425"/>
                  <a:pt x="5662910" y="4583906"/>
                </a:cubicBezTo>
                <a:cubicBezTo>
                  <a:pt x="5662910" y="4586387"/>
                  <a:pt x="5665390" y="4587627"/>
                  <a:pt x="5670351" y="4587627"/>
                </a:cubicBezTo>
                <a:cubicBezTo>
                  <a:pt x="5675313" y="4587627"/>
                  <a:pt x="5677793" y="4590107"/>
                  <a:pt x="5677793" y="4595068"/>
                </a:cubicBezTo>
                <a:lnTo>
                  <a:pt x="5685234" y="4595068"/>
                </a:lnTo>
                <a:cubicBezTo>
                  <a:pt x="5685234" y="4590107"/>
                  <a:pt x="5682754" y="4586387"/>
                  <a:pt x="5677793" y="4583906"/>
                </a:cubicBezTo>
                <a:cubicBezTo>
                  <a:pt x="5672831" y="4581425"/>
                  <a:pt x="5669111" y="4580185"/>
                  <a:pt x="5666631" y="4580185"/>
                </a:cubicBezTo>
                <a:close/>
                <a:moveTo>
                  <a:pt x="6466581" y="4565303"/>
                </a:moveTo>
                <a:cubicBezTo>
                  <a:pt x="6471543" y="4565303"/>
                  <a:pt x="6474023" y="4566543"/>
                  <a:pt x="6474023" y="4569023"/>
                </a:cubicBezTo>
                <a:cubicBezTo>
                  <a:pt x="6474023" y="4571504"/>
                  <a:pt x="6472783" y="4572744"/>
                  <a:pt x="6470302" y="4572744"/>
                </a:cubicBezTo>
                <a:cubicBezTo>
                  <a:pt x="6467822" y="4572744"/>
                  <a:pt x="6466581" y="4570263"/>
                  <a:pt x="6466581" y="4565303"/>
                </a:cubicBezTo>
                <a:close/>
                <a:moveTo>
                  <a:pt x="5968008" y="4565303"/>
                </a:moveTo>
                <a:cubicBezTo>
                  <a:pt x="5972969" y="4565303"/>
                  <a:pt x="5976690" y="4565303"/>
                  <a:pt x="5979170" y="4565303"/>
                </a:cubicBezTo>
                <a:cubicBezTo>
                  <a:pt x="5981650" y="4565303"/>
                  <a:pt x="5982890" y="4567783"/>
                  <a:pt x="5982890" y="4572744"/>
                </a:cubicBezTo>
                <a:cubicBezTo>
                  <a:pt x="5992812" y="4582666"/>
                  <a:pt x="6005215" y="4585146"/>
                  <a:pt x="6020097" y="4580185"/>
                </a:cubicBezTo>
                <a:lnTo>
                  <a:pt x="6020097" y="4587627"/>
                </a:lnTo>
                <a:cubicBezTo>
                  <a:pt x="6015136" y="4592587"/>
                  <a:pt x="6012656" y="4595068"/>
                  <a:pt x="6012656" y="4595068"/>
                </a:cubicBezTo>
                <a:lnTo>
                  <a:pt x="6005215" y="4587627"/>
                </a:lnTo>
                <a:lnTo>
                  <a:pt x="5990332" y="4587627"/>
                </a:lnTo>
                <a:cubicBezTo>
                  <a:pt x="5995293" y="4592587"/>
                  <a:pt x="5994052" y="4595068"/>
                  <a:pt x="5986611" y="4595068"/>
                </a:cubicBezTo>
                <a:cubicBezTo>
                  <a:pt x="5979170" y="4595068"/>
                  <a:pt x="5975449" y="4595068"/>
                  <a:pt x="5975449" y="4595068"/>
                </a:cubicBezTo>
                <a:cubicBezTo>
                  <a:pt x="5975449" y="4590107"/>
                  <a:pt x="5974208" y="4587627"/>
                  <a:pt x="5971728" y="4587627"/>
                </a:cubicBezTo>
                <a:cubicBezTo>
                  <a:pt x="5969248" y="4587627"/>
                  <a:pt x="5968008" y="4587627"/>
                  <a:pt x="5968008" y="4587627"/>
                </a:cubicBezTo>
                <a:lnTo>
                  <a:pt x="5960566" y="4580185"/>
                </a:lnTo>
                <a:cubicBezTo>
                  <a:pt x="5960566" y="4570263"/>
                  <a:pt x="5963046" y="4565303"/>
                  <a:pt x="5968008" y="4565303"/>
                </a:cubicBezTo>
                <a:close/>
                <a:moveTo>
                  <a:pt x="14883" y="4565303"/>
                </a:moveTo>
                <a:lnTo>
                  <a:pt x="22324" y="4572744"/>
                </a:lnTo>
                <a:lnTo>
                  <a:pt x="14883" y="4572744"/>
                </a:lnTo>
                <a:cubicBezTo>
                  <a:pt x="14883" y="4567783"/>
                  <a:pt x="14883" y="4565303"/>
                  <a:pt x="14883" y="4565303"/>
                </a:cubicBezTo>
                <a:close/>
                <a:moveTo>
                  <a:pt x="5835923" y="4560652"/>
                </a:moveTo>
                <a:cubicBezTo>
                  <a:pt x="5837163" y="4561272"/>
                  <a:pt x="5839023" y="4562822"/>
                  <a:pt x="5841504" y="4565303"/>
                </a:cubicBezTo>
                <a:lnTo>
                  <a:pt x="5834062" y="4565303"/>
                </a:lnTo>
                <a:cubicBezTo>
                  <a:pt x="5834062" y="4565303"/>
                  <a:pt x="5834062" y="4564062"/>
                  <a:pt x="5834062" y="4561582"/>
                </a:cubicBezTo>
                <a:cubicBezTo>
                  <a:pt x="5834062" y="4560342"/>
                  <a:pt x="5834682" y="4560031"/>
                  <a:pt x="5835923" y="4560652"/>
                </a:cubicBezTo>
                <a:close/>
                <a:moveTo>
                  <a:pt x="6273105" y="4557861"/>
                </a:moveTo>
                <a:cubicBezTo>
                  <a:pt x="6273105" y="4557861"/>
                  <a:pt x="6275585" y="4557861"/>
                  <a:pt x="6280547" y="4557861"/>
                </a:cubicBezTo>
                <a:cubicBezTo>
                  <a:pt x="6285508" y="4562822"/>
                  <a:pt x="6286747" y="4566543"/>
                  <a:pt x="6284267" y="4569023"/>
                </a:cubicBezTo>
                <a:cubicBezTo>
                  <a:pt x="6281787" y="4571504"/>
                  <a:pt x="6278067" y="4570263"/>
                  <a:pt x="6273105" y="4565303"/>
                </a:cubicBezTo>
                <a:close/>
                <a:moveTo>
                  <a:pt x="5514082" y="4557861"/>
                </a:moveTo>
                <a:cubicBezTo>
                  <a:pt x="5519043" y="4562822"/>
                  <a:pt x="5521523" y="4565303"/>
                  <a:pt x="5521523" y="4565303"/>
                </a:cubicBezTo>
                <a:lnTo>
                  <a:pt x="5528965" y="4557861"/>
                </a:lnTo>
                <a:cubicBezTo>
                  <a:pt x="5528965" y="4557861"/>
                  <a:pt x="5524003" y="4557861"/>
                  <a:pt x="5514082" y="4557861"/>
                </a:cubicBezTo>
                <a:close/>
                <a:moveTo>
                  <a:pt x="5568032" y="4554140"/>
                </a:moveTo>
                <a:cubicBezTo>
                  <a:pt x="5566792" y="4554140"/>
                  <a:pt x="5566172" y="4555381"/>
                  <a:pt x="5566172" y="4557861"/>
                </a:cubicBezTo>
                <a:lnTo>
                  <a:pt x="5573613" y="4572744"/>
                </a:lnTo>
                <a:cubicBezTo>
                  <a:pt x="5573613" y="4572744"/>
                  <a:pt x="5573613" y="4571504"/>
                  <a:pt x="5573613" y="4569023"/>
                </a:cubicBezTo>
                <a:cubicBezTo>
                  <a:pt x="5573613" y="4566543"/>
                  <a:pt x="5573613" y="4562822"/>
                  <a:pt x="5573613" y="4557861"/>
                </a:cubicBezTo>
                <a:cubicBezTo>
                  <a:pt x="5571132" y="4555381"/>
                  <a:pt x="5569272" y="4554140"/>
                  <a:pt x="5568032" y="4554140"/>
                </a:cubicBezTo>
                <a:close/>
                <a:moveTo>
                  <a:pt x="5497339" y="4554140"/>
                </a:moveTo>
                <a:cubicBezTo>
                  <a:pt x="5496099" y="4554140"/>
                  <a:pt x="5494238" y="4555381"/>
                  <a:pt x="5491758" y="4557861"/>
                </a:cubicBezTo>
                <a:lnTo>
                  <a:pt x="5499199" y="4557861"/>
                </a:lnTo>
                <a:cubicBezTo>
                  <a:pt x="5499199" y="4555381"/>
                  <a:pt x="5498579" y="4554140"/>
                  <a:pt x="5497339" y="4554140"/>
                </a:cubicBezTo>
                <a:close/>
                <a:moveTo>
                  <a:pt x="5960566" y="4542978"/>
                </a:moveTo>
                <a:cubicBezTo>
                  <a:pt x="5965527" y="4542978"/>
                  <a:pt x="5970488" y="4544218"/>
                  <a:pt x="5975449" y="4546699"/>
                </a:cubicBezTo>
                <a:cubicBezTo>
                  <a:pt x="5980410" y="4549180"/>
                  <a:pt x="5982890" y="4552900"/>
                  <a:pt x="5982890" y="4557861"/>
                </a:cubicBezTo>
                <a:cubicBezTo>
                  <a:pt x="5982890" y="4557861"/>
                  <a:pt x="5977929" y="4555380"/>
                  <a:pt x="5968008" y="4550420"/>
                </a:cubicBezTo>
                <a:close/>
                <a:moveTo>
                  <a:pt x="5901035" y="4542978"/>
                </a:moveTo>
                <a:cubicBezTo>
                  <a:pt x="5901035" y="4542978"/>
                  <a:pt x="5903515" y="4544218"/>
                  <a:pt x="5908476" y="4546699"/>
                </a:cubicBezTo>
                <a:cubicBezTo>
                  <a:pt x="5913438" y="4549180"/>
                  <a:pt x="5915918" y="4550420"/>
                  <a:pt x="5915918" y="4550420"/>
                </a:cubicBezTo>
                <a:lnTo>
                  <a:pt x="5901035" y="4550420"/>
                </a:lnTo>
                <a:cubicBezTo>
                  <a:pt x="5901035" y="4545459"/>
                  <a:pt x="5901035" y="4542978"/>
                  <a:pt x="5901035" y="4542978"/>
                </a:cubicBezTo>
                <a:close/>
                <a:moveTo>
                  <a:pt x="6511230" y="4535537"/>
                </a:moveTo>
                <a:cubicBezTo>
                  <a:pt x="6511230" y="4535537"/>
                  <a:pt x="6513710" y="4535537"/>
                  <a:pt x="6518671" y="4535537"/>
                </a:cubicBezTo>
                <a:lnTo>
                  <a:pt x="6511230" y="4542978"/>
                </a:lnTo>
                <a:close/>
                <a:moveTo>
                  <a:pt x="5886152" y="4535537"/>
                </a:moveTo>
                <a:cubicBezTo>
                  <a:pt x="5886152" y="4535537"/>
                  <a:pt x="5888632" y="4538018"/>
                  <a:pt x="5893593" y="4542978"/>
                </a:cubicBezTo>
                <a:lnTo>
                  <a:pt x="5893593" y="4550420"/>
                </a:lnTo>
                <a:lnTo>
                  <a:pt x="5908476" y="4565303"/>
                </a:lnTo>
                <a:lnTo>
                  <a:pt x="5915918" y="4565303"/>
                </a:lnTo>
                <a:lnTo>
                  <a:pt x="5908476" y="4572744"/>
                </a:lnTo>
                <a:cubicBezTo>
                  <a:pt x="5903515" y="4577705"/>
                  <a:pt x="5899794" y="4578945"/>
                  <a:pt x="5897314" y="4576465"/>
                </a:cubicBezTo>
                <a:cubicBezTo>
                  <a:pt x="5894834" y="4573984"/>
                  <a:pt x="5892353" y="4572744"/>
                  <a:pt x="5889873" y="4572744"/>
                </a:cubicBezTo>
                <a:cubicBezTo>
                  <a:pt x="5887393" y="4572744"/>
                  <a:pt x="5883672" y="4575225"/>
                  <a:pt x="5878711" y="4580185"/>
                </a:cubicBezTo>
                <a:cubicBezTo>
                  <a:pt x="5873749" y="4585146"/>
                  <a:pt x="5871269" y="4585146"/>
                  <a:pt x="5871269" y="4580185"/>
                </a:cubicBezTo>
                <a:cubicBezTo>
                  <a:pt x="5866308" y="4560342"/>
                  <a:pt x="5868789" y="4547939"/>
                  <a:pt x="5878711" y="4542978"/>
                </a:cubicBezTo>
                <a:cubicBezTo>
                  <a:pt x="5883672" y="4538018"/>
                  <a:pt x="5886152" y="4535537"/>
                  <a:pt x="5886152" y="4535537"/>
                </a:cubicBezTo>
                <a:close/>
                <a:moveTo>
                  <a:pt x="5871269" y="4535537"/>
                </a:moveTo>
                <a:lnTo>
                  <a:pt x="5871269" y="4542978"/>
                </a:lnTo>
                <a:lnTo>
                  <a:pt x="5863828" y="4542978"/>
                </a:lnTo>
                <a:cubicBezTo>
                  <a:pt x="5868789" y="4538018"/>
                  <a:pt x="5871269" y="4535537"/>
                  <a:pt x="5871269" y="4535537"/>
                </a:cubicBezTo>
                <a:close/>
                <a:moveTo>
                  <a:pt x="5722441" y="4535537"/>
                </a:moveTo>
                <a:cubicBezTo>
                  <a:pt x="5722441" y="4535537"/>
                  <a:pt x="5721201" y="4536777"/>
                  <a:pt x="5718720" y="4539258"/>
                </a:cubicBezTo>
                <a:cubicBezTo>
                  <a:pt x="5716240" y="4541738"/>
                  <a:pt x="5712520" y="4542978"/>
                  <a:pt x="5707558" y="4542978"/>
                </a:cubicBezTo>
                <a:lnTo>
                  <a:pt x="5722441" y="4542978"/>
                </a:lnTo>
                <a:cubicBezTo>
                  <a:pt x="5727402" y="4542978"/>
                  <a:pt x="5731123" y="4542978"/>
                  <a:pt x="5733603" y="4542978"/>
                </a:cubicBezTo>
                <a:cubicBezTo>
                  <a:pt x="5736083" y="4542978"/>
                  <a:pt x="5737324" y="4542978"/>
                  <a:pt x="5737324" y="4542978"/>
                </a:cubicBezTo>
                <a:cubicBezTo>
                  <a:pt x="5737324" y="4547939"/>
                  <a:pt x="5741045" y="4550420"/>
                  <a:pt x="5748486" y="4550420"/>
                </a:cubicBezTo>
                <a:cubicBezTo>
                  <a:pt x="5755927" y="4550420"/>
                  <a:pt x="5759648" y="4547939"/>
                  <a:pt x="5759648" y="4542978"/>
                </a:cubicBezTo>
                <a:lnTo>
                  <a:pt x="5737324" y="4535537"/>
                </a:lnTo>
                <a:cubicBezTo>
                  <a:pt x="5737324" y="4535537"/>
                  <a:pt x="5732363" y="4535537"/>
                  <a:pt x="5722441" y="4535537"/>
                </a:cubicBezTo>
                <a:close/>
                <a:moveTo>
                  <a:pt x="6034980" y="4528095"/>
                </a:moveTo>
                <a:cubicBezTo>
                  <a:pt x="6039942" y="4528095"/>
                  <a:pt x="6044902" y="4530576"/>
                  <a:pt x="6049863" y="4535537"/>
                </a:cubicBezTo>
                <a:lnTo>
                  <a:pt x="6034980" y="4535537"/>
                </a:lnTo>
                <a:cubicBezTo>
                  <a:pt x="6030019" y="4535537"/>
                  <a:pt x="6027539" y="4534297"/>
                  <a:pt x="6027539" y="4531816"/>
                </a:cubicBezTo>
                <a:cubicBezTo>
                  <a:pt x="6027539" y="4529336"/>
                  <a:pt x="6030019" y="4528095"/>
                  <a:pt x="6034980" y="4528095"/>
                </a:cubicBezTo>
                <a:close/>
                <a:moveTo>
                  <a:pt x="5848945" y="4528095"/>
                </a:moveTo>
                <a:cubicBezTo>
                  <a:pt x="5853906" y="4528095"/>
                  <a:pt x="5856386" y="4529336"/>
                  <a:pt x="5856386" y="4531816"/>
                </a:cubicBezTo>
                <a:cubicBezTo>
                  <a:pt x="5856386" y="4534297"/>
                  <a:pt x="5856386" y="4535537"/>
                  <a:pt x="5856386" y="4535537"/>
                </a:cubicBezTo>
                <a:lnTo>
                  <a:pt x="5856386" y="4542978"/>
                </a:lnTo>
                <a:lnTo>
                  <a:pt x="5848945" y="4550420"/>
                </a:lnTo>
                <a:cubicBezTo>
                  <a:pt x="5843984" y="4550420"/>
                  <a:pt x="5841504" y="4547939"/>
                  <a:pt x="5841504" y="4542978"/>
                </a:cubicBezTo>
                <a:close/>
                <a:moveTo>
                  <a:pt x="5662910" y="4528095"/>
                </a:moveTo>
                <a:cubicBezTo>
                  <a:pt x="5672831" y="4528095"/>
                  <a:pt x="5680273" y="4533056"/>
                  <a:pt x="5685234" y="4542978"/>
                </a:cubicBezTo>
                <a:lnTo>
                  <a:pt x="5670351" y="4542978"/>
                </a:lnTo>
                <a:close/>
                <a:moveTo>
                  <a:pt x="5625703" y="4528095"/>
                </a:moveTo>
                <a:cubicBezTo>
                  <a:pt x="5625703" y="4528095"/>
                  <a:pt x="5625703" y="4529336"/>
                  <a:pt x="5625703" y="4531816"/>
                </a:cubicBezTo>
                <a:cubicBezTo>
                  <a:pt x="5625703" y="4534297"/>
                  <a:pt x="5625703" y="4538018"/>
                  <a:pt x="5625703" y="4542978"/>
                </a:cubicBezTo>
                <a:cubicBezTo>
                  <a:pt x="5630664" y="4542978"/>
                  <a:pt x="5633144" y="4540498"/>
                  <a:pt x="5633144" y="4535537"/>
                </a:cubicBezTo>
                <a:close/>
                <a:moveTo>
                  <a:pt x="6459140" y="4520654"/>
                </a:moveTo>
                <a:cubicBezTo>
                  <a:pt x="6459140" y="4520654"/>
                  <a:pt x="6461620" y="4520654"/>
                  <a:pt x="6466581" y="4520654"/>
                </a:cubicBezTo>
                <a:lnTo>
                  <a:pt x="6466581" y="4528095"/>
                </a:lnTo>
                <a:cubicBezTo>
                  <a:pt x="6466581" y="4528095"/>
                  <a:pt x="6465341" y="4528095"/>
                  <a:pt x="6462861" y="4528095"/>
                </a:cubicBezTo>
                <a:cubicBezTo>
                  <a:pt x="6460381" y="4528095"/>
                  <a:pt x="6459140" y="4525615"/>
                  <a:pt x="6459140" y="4520654"/>
                </a:cubicBezTo>
                <a:close/>
                <a:moveTo>
                  <a:pt x="5901035" y="4520654"/>
                </a:moveTo>
                <a:lnTo>
                  <a:pt x="5908476" y="4528095"/>
                </a:lnTo>
                <a:cubicBezTo>
                  <a:pt x="5903515" y="4528095"/>
                  <a:pt x="5899794" y="4528095"/>
                  <a:pt x="5897314" y="4528095"/>
                </a:cubicBezTo>
                <a:cubicBezTo>
                  <a:pt x="5894834" y="4528095"/>
                  <a:pt x="5893593" y="4528095"/>
                  <a:pt x="5893593" y="4528095"/>
                </a:cubicBezTo>
                <a:close/>
                <a:moveTo>
                  <a:pt x="5856386" y="4513213"/>
                </a:moveTo>
                <a:cubicBezTo>
                  <a:pt x="5861348" y="4513213"/>
                  <a:pt x="5866308" y="4514453"/>
                  <a:pt x="5871269" y="4516933"/>
                </a:cubicBezTo>
                <a:cubicBezTo>
                  <a:pt x="5876231" y="4519414"/>
                  <a:pt x="5878711" y="4520654"/>
                  <a:pt x="5878711" y="4520654"/>
                </a:cubicBezTo>
                <a:cubicBezTo>
                  <a:pt x="5878711" y="4525615"/>
                  <a:pt x="5873749" y="4525615"/>
                  <a:pt x="5863828" y="4520654"/>
                </a:cubicBezTo>
                <a:cubicBezTo>
                  <a:pt x="5853906" y="4520654"/>
                  <a:pt x="5851425" y="4518173"/>
                  <a:pt x="5856386" y="4513213"/>
                </a:cubicBezTo>
                <a:close/>
                <a:moveTo>
                  <a:pt x="5521523" y="4513213"/>
                </a:moveTo>
                <a:lnTo>
                  <a:pt x="5514082" y="4528095"/>
                </a:lnTo>
                <a:lnTo>
                  <a:pt x="5528965" y="4520654"/>
                </a:lnTo>
                <a:cubicBezTo>
                  <a:pt x="5528965" y="4520654"/>
                  <a:pt x="5526484" y="4518173"/>
                  <a:pt x="5521523" y="4513213"/>
                </a:cubicBezTo>
                <a:close/>
                <a:moveTo>
                  <a:pt x="5447109" y="4513213"/>
                </a:moveTo>
                <a:lnTo>
                  <a:pt x="5447109" y="4520654"/>
                </a:lnTo>
                <a:cubicBezTo>
                  <a:pt x="5452070" y="4520654"/>
                  <a:pt x="5454551" y="4521894"/>
                  <a:pt x="5454551" y="4524375"/>
                </a:cubicBezTo>
                <a:cubicBezTo>
                  <a:pt x="5454551" y="4526855"/>
                  <a:pt x="5454551" y="4529336"/>
                  <a:pt x="5454551" y="4531816"/>
                </a:cubicBezTo>
                <a:cubicBezTo>
                  <a:pt x="5454551" y="4534297"/>
                  <a:pt x="5457031" y="4535537"/>
                  <a:pt x="5461992" y="4535537"/>
                </a:cubicBezTo>
                <a:cubicBezTo>
                  <a:pt x="5466953" y="4530576"/>
                  <a:pt x="5469433" y="4530576"/>
                  <a:pt x="5469433" y="4535537"/>
                </a:cubicBezTo>
                <a:cubicBezTo>
                  <a:pt x="5474395" y="4530576"/>
                  <a:pt x="5475634" y="4528095"/>
                  <a:pt x="5473154" y="4528095"/>
                </a:cubicBezTo>
                <a:cubicBezTo>
                  <a:pt x="5470674" y="4528095"/>
                  <a:pt x="5470674" y="4525615"/>
                  <a:pt x="5473154" y="4520654"/>
                </a:cubicBezTo>
                <a:cubicBezTo>
                  <a:pt x="5475634" y="4515693"/>
                  <a:pt x="5474395" y="4513213"/>
                  <a:pt x="5469433" y="4513213"/>
                </a:cubicBezTo>
                <a:cubicBezTo>
                  <a:pt x="5464472" y="4513213"/>
                  <a:pt x="5461992" y="4515693"/>
                  <a:pt x="5461992" y="4520654"/>
                </a:cubicBezTo>
                <a:close/>
                <a:moveTo>
                  <a:pt x="6347519" y="4505771"/>
                </a:moveTo>
                <a:cubicBezTo>
                  <a:pt x="6352481" y="4510732"/>
                  <a:pt x="6352481" y="4513213"/>
                  <a:pt x="6347519" y="4513213"/>
                </a:cubicBezTo>
                <a:cubicBezTo>
                  <a:pt x="6342558" y="4513213"/>
                  <a:pt x="6340078" y="4513213"/>
                  <a:pt x="6340078" y="4513213"/>
                </a:cubicBezTo>
                <a:cubicBezTo>
                  <a:pt x="6340078" y="4508252"/>
                  <a:pt x="6342558" y="4505771"/>
                  <a:pt x="6347519" y="4505771"/>
                </a:cubicBezTo>
                <a:close/>
                <a:moveTo>
                  <a:pt x="5968008" y="4505771"/>
                </a:moveTo>
                <a:lnTo>
                  <a:pt x="5997773" y="4528095"/>
                </a:lnTo>
                <a:cubicBezTo>
                  <a:pt x="5997773" y="4528095"/>
                  <a:pt x="5995293" y="4529336"/>
                  <a:pt x="5990332" y="4531816"/>
                </a:cubicBezTo>
                <a:cubicBezTo>
                  <a:pt x="5985370" y="4534297"/>
                  <a:pt x="5980410" y="4535537"/>
                  <a:pt x="5975449" y="4535537"/>
                </a:cubicBezTo>
                <a:cubicBezTo>
                  <a:pt x="5965527" y="4535537"/>
                  <a:pt x="5959326" y="4533056"/>
                  <a:pt x="5956845" y="4528095"/>
                </a:cubicBezTo>
                <a:cubicBezTo>
                  <a:pt x="5954365" y="4523135"/>
                  <a:pt x="5953125" y="4523135"/>
                  <a:pt x="5953125" y="4528095"/>
                </a:cubicBezTo>
                <a:cubicBezTo>
                  <a:pt x="5948163" y="4528095"/>
                  <a:pt x="5945683" y="4528095"/>
                  <a:pt x="5945683" y="4528095"/>
                </a:cubicBezTo>
                <a:lnTo>
                  <a:pt x="5938242" y="4520654"/>
                </a:lnTo>
                <a:cubicBezTo>
                  <a:pt x="5933281" y="4520654"/>
                  <a:pt x="5930801" y="4519414"/>
                  <a:pt x="5930801" y="4516933"/>
                </a:cubicBezTo>
                <a:cubicBezTo>
                  <a:pt x="5930801" y="4514453"/>
                  <a:pt x="5933281" y="4514453"/>
                  <a:pt x="5938242" y="4516933"/>
                </a:cubicBezTo>
                <a:cubicBezTo>
                  <a:pt x="5943203" y="4519414"/>
                  <a:pt x="5948163" y="4520654"/>
                  <a:pt x="5953125" y="4520654"/>
                </a:cubicBezTo>
                <a:cubicBezTo>
                  <a:pt x="5958086" y="4520654"/>
                  <a:pt x="5961807" y="4520654"/>
                  <a:pt x="5964287" y="4520654"/>
                </a:cubicBezTo>
                <a:cubicBezTo>
                  <a:pt x="5966767" y="4520654"/>
                  <a:pt x="5969248" y="4520654"/>
                  <a:pt x="5971728" y="4520654"/>
                </a:cubicBezTo>
                <a:cubicBezTo>
                  <a:pt x="5974208" y="4520654"/>
                  <a:pt x="5975449" y="4519414"/>
                  <a:pt x="5975449" y="4516933"/>
                </a:cubicBezTo>
                <a:cubicBezTo>
                  <a:pt x="5975449" y="4514453"/>
                  <a:pt x="5972969" y="4513213"/>
                  <a:pt x="5968008" y="4513213"/>
                </a:cubicBezTo>
                <a:close/>
                <a:moveTo>
                  <a:pt x="5432226" y="4505771"/>
                </a:moveTo>
                <a:cubicBezTo>
                  <a:pt x="5422305" y="4505771"/>
                  <a:pt x="5424785" y="4510732"/>
                  <a:pt x="5439668" y="4520654"/>
                </a:cubicBezTo>
                <a:lnTo>
                  <a:pt x="5447109" y="4535537"/>
                </a:lnTo>
                <a:cubicBezTo>
                  <a:pt x="5452070" y="4535537"/>
                  <a:pt x="5452070" y="4533056"/>
                  <a:pt x="5447109" y="4528095"/>
                </a:cubicBezTo>
                <a:cubicBezTo>
                  <a:pt x="5442148" y="4523135"/>
                  <a:pt x="5439668" y="4519414"/>
                  <a:pt x="5439668" y="4516933"/>
                </a:cubicBezTo>
                <a:cubicBezTo>
                  <a:pt x="5439668" y="4514453"/>
                  <a:pt x="5439668" y="4513213"/>
                  <a:pt x="5439668" y="4513213"/>
                </a:cubicBezTo>
                <a:cubicBezTo>
                  <a:pt x="5439668" y="4508252"/>
                  <a:pt x="5437188" y="4505771"/>
                  <a:pt x="5432226" y="4505771"/>
                </a:cubicBezTo>
                <a:close/>
                <a:moveTo>
                  <a:pt x="5521523" y="4502051"/>
                </a:moveTo>
                <a:cubicBezTo>
                  <a:pt x="5519043" y="4502051"/>
                  <a:pt x="5516562" y="4503291"/>
                  <a:pt x="5514082" y="4505771"/>
                </a:cubicBezTo>
                <a:lnTo>
                  <a:pt x="5521523" y="4505771"/>
                </a:lnTo>
                <a:lnTo>
                  <a:pt x="5528965" y="4505771"/>
                </a:lnTo>
                <a:cubicBezTo>
                  <a:pt x="5526484" y="4503291"/>
                  <a:pt x="5524004" y="4502051"/>
                  <a:pt x="5521523" y="4502051"/>
                </a:cubicBezTo>
                <a:close/>
                <a:moveTo>
                  <a:pt x="6310312" y="4498330"/>
                </a:moveTo>
                <a:cubicBezTo>
                  <a:pt x="6315274" y="4498330"/>
                  <a:pt x="6318994" y="4499570"/>
                  <a:pt x="6321474" y="4502051"/>
                </a:cubicBezTo>
                <a:cubicBezTo>
                  <a:pt x="6323954" y="4504531"/>
                  <a:pt x="6325195" y="4505771"/>
                  <a:pt x="6325195" y="4505771"/>
                </a:cubicBezTo>
                <a:cubicBezTo>
                  <a:pt x="6325195" y="4505771"/>
                  <a:pt x="6322715" y="4505771"/>
                  <a:pt x="6317754" y="4505771"/>
                </a:cubicBezTo>
                <a:cubicBezTo>
                  <a:pt x="6312792" y="4505771"/>
                  <a:pt x="6309072" y="4505771"/>
                  <a:pt x="6306592" y="4505771"/>
                </a:cubicBezTo>
                <a:cubicBezTo>
                  <a:pt x="6304111" y="4505771"/>
                  <a:pt x="6302871" y="4505771"/>
                  <a:pt x="6302871" y="4505771"/>
                </a:cubicBezTo>
                <a:close/>
                <a:moveTo>
                  <a:pt x="5953125" y="4498330"/>
                </a:moveTo>
                <a:cubicBezTo>
                  <a:pt x="5953125" y="4498330"/>
                  <a:pt x="5953125" y="4500811"/>
                  <a:pt x="5953125" y="4505771"/>
                </a:cubicBezTo>
                <a:cubicBezTo>
                  <a:pt x="5953125" y="4505771"/>
                  <a:pt x="5951884" y="4505771"/>
                  <a:pt x="5949404" y="4505771"/>
                </a:cubicBezTo>
                <a:cubicBezTo>
                  <a:pt x="5946924" y="4505771"/>
                  <a:pt x="5945683" y="4504531"/>
                  <a:pt x="5945683" y="4502051"/>
                </a:cubicBezTo>
                <a:cubicBezTo>
                  <a:pt x="5945683" y="4499570"/>
                  <a:pt x="5948163" y="4498330"/>
                  <a:pt x="5953125" y="4498330"/>
                </a:cubicBezTo>
                <a:close/>
                <a:moveTo>
                  <a:pt x="5893593" y="4498330"/>
                </a:moveTo>
                <a:lnTo>
                  <a:pt x="5901035" y="4505771"/>
                </a:lnTo>
                <a:cubicBezTo>
                  <a:pt x="5910956" y="4510732"/>
                  <a:pt x="5915918" y="4513213"/>
                  <a:pt x="5915918" y="4513213"/>
                </a:cubicBezTo>
                <a:lnTo>
                  <a:pt x="5901035" y="4513213"/>
                </a:lnTo>
                <a:close/>
                <a:moveTo>
                  <a:pt x="5581054" y="4498330"/>
                </a:moveTo>
                <a:cubicBezTo>
                  <a:pt x="5581054" y="4503291"/>
                  <a:pt x="5581054" y="4507011"/>
                  <a:pt x="5581054" y="4509492"/>
                </a:cubicBezTo>
                <a:cubicBezTo>
                  <a:pt x="5581054" y="4511973"/>
                  <a:pt x="5582295" y="4513213"/>
                  <a:pt x="5584775" y="4513213"/>
                </a:cubicBezTo>
                <a:cubicBezTo>
                  <a:pt x="5587255" y="4513213"/>
                  <a:pt x="5588496" y="4510732"/>
                  <a:pt x="5588496" y="4505771"/>
                </a:cubicBezTo>
                <a:lnTo>
                  <a:pt x="5595937" y="4498330"/>
                </a:lnTo>
                <a:close/>
                <a:moveTo>
                  <a:pt x="5417343" y="4498330"/>
                </a:moveTo>
                <a:cubicBezTo>
                  <a:pt x="5417343" y="4498330"/>
                  <a:pt x="5416103" y="4502051"/>
                  <a:pt x="5413623" y="4509492"/>
                </a:cubicBezTo>
                <a:cubicBezTo>
                  <a:pt x="5411143" y="4516933"/>
                  <a:pt x="5409902" y="4523135"/>
                  <a:pt x="5409902" y="4528095"/>
                </a:cubicBezTo>
                <a:lnTo>
                  <a:pt x="5417343" y="4505771"/>
                </a:lnTo>
                <a:close/>
                <a:moveTo>
                  <a:pt x="5402461" y="4498330"/>
                </a:moveTo>
                <a:cubicBezTo>
                  <a:pt x="5397499" y="4503291"/>
                  <a:pt x="5397499" y="4505771"/>
                  <a:pt x="5402461" y="4505771"/>
                </a:cubicBezTo>
                <a:cubicBezTo>
                  <a:pt x="5407422" y="4505771"/>
                  <a:pt x="5409902" y="4504531"/>
                  <a:pt x="5409902" y="4502051"/>
                </a:cubicBezTo>
                <a:cubicBezTo>
                  <a:pt x="5409902" y="4499570"/>
                  <a:pt x="5407422" y="4498330"/>
                  <a:pt x="5402461" y="4498330"/>
                </a:cubicBezTo>
                <a:close/>
                <a:moveTo>
                  <a:pt x="6293941" y="4495353"/>
                </a:moveTo>
                <a:lnTo>
                  <a:pt x="6295429" y="4498330"/>
                </a:lnTo>
                <a:cubicBezTo>
                  <a:pt x="6295429" y="4503291"/>
                  <a:pt x="6292949" y="4505771"/>
                  <a:pt x="6287988" y="4505771"/>
                </a:cubicBezTo>
                <a:lnTo>
                  <a:pt x="6287988" y="4498330"/>
                </a:lnTo>
                <a:close/>
                <a:moveTo>
                  <a:pt x="6227581" y="4495266"/>
                </a:moveTo>
                <a:lnTo>
                  <a:pt x="6227992" y="4495539"/>
                </a:lnTo>
                <a:cubicBezTo>
                  <a:pt x="6228302" y="4496160"/>
                  <a:pt x="6228457" y="4497090"/>
                  <a:pt x="6228457" y="4498330"/>
                </a:cubicBezTo>
                <a:close/>
                <a:moveTo>
                  <a:pt x="6227103" y="4494947"/>
                </a:moveTo>
                <a:lnTo>
                  <a:pt x="6227527" y="4495074"/>
                </a:lnTo>
                <a:lnTo>
                  <a:pt x="6227581" y="4495266"/>
                </a:lnTo>
                <a:close/>
                <a:moveTo>
                  <a:pt x="6226596" y="4494609"/>
                </a:moveTo>
                <a:lnTo>
                  <a:pt x="6227103" y="4494947"/>
                </a:lnTo>
                <a:lnTo>
                  <a:pt x="6226404" y="4494737"/>
                </a:lnTo>
                <a:close/>
                <a:moveTo>
                  <a:pt x="6302871" y="4490888"/>
                </a:moveTo>
                <a:lnTo>
                  <a:pt x="6310312" y="4490888"/>
                </a:lnTo>
                <a:cubicBezTo>
                  <a:pt x="6315274" y="4490888"/>
                  <a:pt x="6317754" y="4490888"/>
                  <a:pt x="6317754" y="4490888"/>
                </a:cubicBezTo>
                <a:cubicBezTo>
                  <a:pt x="6317754" y="4495849"/>
                  <a:pt x="6317754" y="4498330"/>
                  <a:pt x="6317754" y="4498330"/>
                </a:cubicBezTo>
                <a:cubicBezTo>
                  <a:pt x="6317754" y="4498330"/>
                  <a:pt x="6315274" y="4498330"/>
                  <a:pt x="6310312" y="4498330"/>
                </a:cubicBezTo>
                <a:cubicBezTo>
                  <a:pt x="6310312" y="4498330"/>
                  <a:pt x="6307832" y="4495849"/>
                  <a:pt x="6302871" y="4490888"/>
                </a:cubicBezTo>
                <a:close/>
                <a:moveTo>
                  <a:pt x="5982890" y="4490888"/>
                </a:moveTo>
                <a:cubicBezTo>
                  <a:pt x="5987852" y="4490888"/>
                  <a:pt x="5990332" y="4490888"/>
                  <a:pt x="5990332" y="4490888"/>
                </a:cubicBezTo>
                <a:cubicBezTo>
                  <a:pt x="5990332" y="4495849"/>
                  <a:pt x="5989091" y="4498330"/>
                  <a:pt x="5986611" y="4498330"/>
                </a:cubicBezTo>
                <a:cubicBezTo>
                  <a:pt x="5984131" y="4498330"/>
                  <a:pt x="5982890" y="4498330"/>
                  <a:pt x="5982890" y="4498330"/>
                </a:cubicBezTo>
                <a:cubicBezTo>
                  <a:pt x="5982890" y="4498330"/>
                  <a:pt x="5982890" y="4495849"/>
                  <a:pt x="5982890" y="4490888"/>
                </a:cubicBezTo>
                <a:close/>
                <a:moveTo>
                  <a:pt x="5923359" y="4490888"/>
                </a:moveTo>
                <a:cubicBezTo>
                  <a:pt x="5928320" y="4490888"/>
                  <a:pt x="5932041" y="4492128"/>
                  <a:pt x="5934521" y="4494609"/>
                </a:cubicBezTo>
                <a:cubicBezTo>
                  <a:pt x="5937001" y="4497090"/>
                  <a:pt x="5938242" y="4498330"/>
                  <a:pt x="5938242" y="4498330"/>
                </a:cubicBezTo>
                <a:lnTo>
                  <a:pt x="5930801" y="4498330"/>
                </a:lnTo>
                <a:close/>
                <a:moveTo>
                  <a:pt x="5666631" y="4490888"/>
                </a:moveTo>
                <a:cubicBezTo>
                  <a:pt x="5664151" y="4490888"/>
                  <a:pt x="5662910" y="4493369"/>
                  <a:pt x="5662910" y="4498330"/>
                </a:cubicBezTo>
                <a:lnTo>
                  <a:pt x="5662910" y="4505771"/>
                </a:lnTo>
                <a:cubicBezTo>
                  <a:pt x="5662910" y="4505771"/>
                  <a:pt x="5664151" y="4503291"/>
                  <a:pt x="5666631" y="4498330"/>
                </a:cubicBezTo>
                <a:cubicBezTo>
                  <a:pt x="5669111" y="4493369"/>
                  <a:pt x="5669111" y="4490888"/>
                  <a:pt x="5666631" y="4490888"/>
                </a:cubicBezTo>
                <a:close/>
                <a:moveTo>
                  <a:pt x="96738" y="4490888"/>
                </a:moveTo>
                <a:cubicBezTo>
                  <a:pt x="91777" y="4490888"/>
                  <a:pt x="89297" y="4492128"/>
                  <a:pt x="89297" y="4494609"/>
                </a:cubicBezTo>
                <a:cubicBezTo>
                  <a:pt x="89297" y="4497090"/>
                  <a:pt x="90537" y="4498330"/>
                  <a:pt x="93018" y="4498330"/>
                </a:cubicBezTo>
                <a:cubicBezTo>
                  <a:pt x="95498" y="4498330"/>
                  <a:pt x="96738" y="4498330"/>
                  <a:pt x="96738" y="4498330"/>
                </a:cubicBezTo>
                <a:cubicBezTo>
                  <a:pt x="96738" y="4498330"/>
                  <a:pt x="99219" y="4495849"/>
                  <a:pt x="104180" y="4490888"/>
                </a:cubicBezTo>
                <a:close/>
                <a:moveTo>
                  <a:pt x="5551289" y="4487168"/>
                </a:moveTo>
                <a:cubicBezTo>
                  <a:pt x="5548808" y="4487168"/>
                  <a:pt x="5546328" y="4488408"/>
                  <a:pt x="5543847" y="4490888"/>
                </a:cubicBezTo>
                <a:lnTo>
                  <a:pt x="5551289" y="4498330"/>
                </a:lnTo>
                <a:cubicBezTo>
                  <a:pt x="5551289" y="4503291"/>
                  <a:pt x="5548809" y="4508252"/>
                  <a:pt x="5543847" y="4513213"/>
                </a:cubicBezTo>
                <a:lnTo>
                  <a:pt x="5528965" y="4528095"/>
                </a:lnTo>
                <a:cubicBezTo>
                  <a:pt x="5533926" y="4533056"/>
                  <a:pt x="5536406" y="4535537"/>
                  <a:pt x="5536406" y="4535537"/>
                </a:cubicBezTo>
                <a:cubicBezTo>
                  <a:pt x="5541367" y="4535537"/>
                  <a:pt x="5546327" y="4538018"/>
                  <a:pt x="5551289" y="4542978"/>
                </a:cubicBezTo>
                <a:cubicBezTo>
                  <a:pt x="5556250" y="4547939"/>
                  <a:pt x="5557490" y="4551660"/>
                  <a:pt x="5555010" y="4554140"/>
                </a:cubicBezTo>
                <a:cubicBezTo>
                  <a:pt x="5552529" y="4556621"/>
                  <a:pt x="5548809" y="4557861"/>
                  <a:pt x="5543847" y="4557861"/>
                </a:cubicBezTo>
                <a:cubicBezTo>
                  <a:pt x="5538886" y="4552900"/>
                  <a:pt x="5536406" y="4552900"/>
                  <a:pt x="5536406" y="4557861"/>
                </a:cubicBezTo>
                <a:cubicBezTo>
                  <a:pt x="5536406" y="4562822"/>
                  <a:pt x="5536406" y="4567783"/>
                  <a:pt x="5536406" y="4572744"/>
                </a:cubicBezTo>
                <a:cubicBezTo>
                  <a:pt x="5536406" y="4577705"/>
                  <a:pt x="5538886" y="4580185"/>
                  <a:pt x="5543847" y="4580185"/>
                </a:cubicBezTo>
                <a:lnTo>
                  <a:pt x="5543847" y="4572744"/>
                </a:lnTo>
                <a:cubicBezTo>
                  <a:pt x="5543847" y="4567783"/>
                  <a:pt x="5546327" y="4565303"/>
                  <a:pt x="5551289" y="4565303"/>
                </a:cubicBezTo>
                <a:lnTo>
                  <a:pt x="5558730" y="4557861"/>
                </a:lnTo>
                <a:cubicBezTo>
                  <a:pt x="5563692" y="4547939"/>
                  <a:pt x="5569892" y="4544218"/>
                  <a:pt x="5577334" y="4546699"/>
                </a:cubicBezTo>
                <a:cubicBezTo>
                  <a:pt x="5584775" y="4549180"/>
                  <a:pt x="5588496" y="4552900"/>
                  <a:pt x="5588496" y="4557861"/>
                </a:cubicBezTo>
                <a:cubicBezTo>
                  <a:pt x="5588496" y="4572744"/>
                  <a:pt x="5595937" y="4580185"/>
                  <a:pt x="5610820" y="4580185"/>
                </a:cubicBezTo>
                <a:cubicBezTo>
                  <a:pt x="5615781" y="4580185"/>
                  <a:pt x="5618261" y="4577705"/>
                  <a:pt x="5618261" y="4572744"/>
                </a:cubicBezTo>
                <a:cubicBezTo>
                  <a:pt x="5623223" y="4572744"/>
                  <a:pt x="5625703" y="4571504"/>
                  <a:pt x="5625703" y="4569023"/>
                </a:cubicBezTo>
                <a:cubicBezTo>
                  <a:pt x="5625703" y="4566543"/>
                  <a:pt x="5628183" y="4565303"/>
                  <a:pt x="5633144" y="4565303"/>
                </a:cubicBezTo>
                <a:lnTo>
                  <a:pt x="5633144" y="4557861"/>
                </a:lnTo>
                <a:cubicBezTo>
                  <a:pt x="5623223" y="4552900"/>
                  <a:pt x="5618261" y="4550420"/>
                  <a:pt x="5618261" y="4550420"/>
                </a:cubicBezTo>
                <a:cubicBezTo>
                  <a:pt x="5618261" y="4550420"/>
                  <a:pt x="5615781" y="4549180"/>
                  <a:pt x="5610820" y="4546699"/>
                </a:cubicBezTo>
                <a:cubicBezTo>
                  <a:pt x="5605859" y="4544218"/>
                  <a:pt x="5603379" y="4540498"/>
                  <a:pt x="5603379" y="4535537"/>
                </a:cubicBezTo>
                <a:lnTo>
                  <a:pt x="5610820" y="4535537"/>
                </a:lnTo>
                <a:cubicBezTo>
                  <a:pt x="5610820" y="4530576"/>
                  <a:pt x="5609579" y="4528095"/>
                  <a:pt x="5607099" y="4528095"/>
                </a:cubicBezTo>
                <a:cubicBezTo>
                  <a:pt x="5604619" y="4528095"/>
                  <a:pt x="5600899" y="4528095"/>
                  <a:pt x="5595937" y="4528095"/>
                </a:cubicBezTo>
                <a:cubicBezTo>
                  <a:pt x="5590976" y="4533056"/>
                  <a:pt x="5587255" y="4535537"/>
                  <a:pt x="5584775" y="4535537"/>
                </a:cubicBezTo>
                <a:cubicBezTo>
                  <a:pt x="5582295" y="4535537"/>
                  <a:pt x="5579814" y="4536777"/>
                  <a:pt x="5577334" y="4539258"/>
                </a:cubicBezTo>
                <a:cubicBezTo>
                  <a:pt x="5574854" y="4541738"/>
                  <a:pt x="5572372" y="4540498"/>
                  <a:pt x="5569892" y="4535537"/>
                </a:cubicBezTo>
                <a:cubicBezTo>
                  <a:pt x="5567412" y="4530576"/>
                  <a:pt x="5566172" y="4525615"/>
                  <a:pt x="5566172" y="4520654"/>
                </a:cubicBezTo>
                <a:cubicBezTo>
                  <a:pt x="5566172" y="4515693"/>
                  <a:pt x="5566172" y="4510732"/>
                  <a:pt x="5566172" y="4505771"/>
                </a:cubicBezTo>
                <a:cubicBezTo>
                  <a:pt x="5566172" y="4500811"/>
                  <a:pt x="5563692" y="4495849"/>
                  <a:pt x="5558730" y="4490888"/>
                </a:cubicBezTo>
                <a:cubicBezTo>
                  <a:pt x="5556250" y="4488408"/>
                  <a:pt x="5553769" y="4487168"/>
                  <a:pt x="5551289" y="4487168"/>
                </a:cubicBezTo>
                <a:close/>
                <a:moveTo>
                  <a:pt x="6287988" y="4483447"/>
                </a:moveTo>
                <a:cubicBezTo>
                  <a:pt x="6292949" y="4488408"/>
                  <a:pt x="6295429" y="4492128"/>
                  <a:pt x="6295429" y="4494609"/>
                </a:cubicBezTo>
                <a:lnTo>
                  <a:pt x="6293941" y="4495353"/>
                </a:lnTo>
                <a:close/>
                <a:moveTo>
                  <a:pt x="5893593" y="4483447"/>
                </a:moveTo>
                <a:cubicBezTo>
                  <a:pt x="5893593" y="4483447"/>
                  <a:pt x="5896074" y="4483447"/>
                  <a:pt x="5901035" y="4483447"/>
                </a:cubicBezTo>
                <a:cubicBezTo>
                  <a:pt x="5901035" y="4488408"/>
                  <a:pt x="5901035" y="4490888"/>
                  <a:pt x="5901035" y="4490888"/>
                </a:cubicBezTo>
                <a:cubicBezTo>
                  <a:pt x="5901035" y="4490888"/>
                  <a:pt x="5899794" y="4490888"/>
                  <a:pt x="5897314" y="4490888"/>
                </a:cubicBezTo>
                <a:cubicBezTo>
                  <a:pt x="5894834" y="4490888"/>
                  <a:pt x="5893593" y="4488408"/>
                  <a:pt x="5893593" y="4483447"/>
                </a:cubicBezTo>
                <a:close/>
                <a:moveTo>
                  <a:pt x="5447109" y="4483447"/>
                </a:moveTo>
                <a:lnTo>
                  <a:pt x="5447109" y="4490888"/>
                </a:lnTo>
                <a:cubicBezTo>
                  <a:pt x="5452070" y="4490888"/>
                  <a:pt x="5453310" y="4489648"/>
                  <a:pt x="5450830" y="4487168"/>
                </a:cubicBezTo>
                <a:cubicBezTo>
                  <a:pt x="5448350" y="4484687"/>
                  <a:pt x="5447109" y="4483447"/>
                  <a:pt x="5447109" y="4483447"/>
                </a:cubicBezTo>
                <a:close/>
                <a:moveTo>
                  <a:pt x="6191250" y="4476006"/>
                </a:moveTo>
                <a:lnTo>
                  <a:pt x="6196831" y="4477866"/>
                </a:lnTo>
                <a:lnTo>
                  <a:pt x="6191250" y="4483447"/>
                </a:lnTo>
                <a:cubicBezTo>
                  <a:pt x="6191250" y="4478486"/>
                  <a:pt x="6191250" y="4476006"/>
                  <a:pt x="6191250" y="4476006"/>
                </a:cubicBezTo>
                <a:close/>
                <a:moveTo>
                  <a:pt x="5878711" y="4476006"/>
                </a:moveTo>
                <a:lnTo>
                  <a:pt x="5886152" y="4483447"/>
                </a:lnTo>
                <a:lnTo>
                  <a:pt x="5878711" y="4483447"/>
                </a:lnTo>
                <a:close/>
                <a:moveTo>
                  <a:pt x="6261943" y="4468565"/>
                </a:moveTo>
                <a:lnTo>
                  <a:pt x="6273105" y="4476006"/>
                </a:lnTo>
                <a:lnTo>
                  <a:pt x="6265664" y="4476006"/>
                </a:lnTo>
                <a:close/>
                <a:moveTo>
                  <a:pt x="6206133" y="4468564"/>
                </a:moveTo>
                <a:cubicBezTo>
                  <a:pt x="6206133" y="4468564"/>
                  <a:pt x="6206133" y="4469804"/>
                  <a:pt x="6206133" y="4472285"/>
                </a:cubicBezTo>
                <a:cubicBezTo>
                  <a:pt x="6206133" y="4474766"/>
                  <a:pt x="6206133" y="4478486"/>
                  <a:pt x="6206133" y="4483447"/>
                </a:cubicBezTo>
                <a:cubicBezTo>
                  <a:pt x="6201171" y="4488408"/>
                  <a:pt x="6203652" y="4490888"/>
                  <a:pt x="6213574" y="4490888"/>
                </a:cubicBezTo>
                <a:lnTo>
                  <a:pt x="6226404" y="4494737"/>
                </a:lnTo>
                <a:lnTo>
                  <a:pt x="6221015" y="4498330"/>
                </a:lnTo>
                <a:cubicBezTo>
                  <a:pt x="6216054" y="4498330"/>
                  <a:pt x="6209853" y="4495849"/>
                  <a:pt x="6202412" y="4490888"/>
                </a:cubicBezTo>
                <a:cubicBezTo>
                  <a:pt x="6194970" y="4485928"/>
                  <a:pt x="6191250" y="4483447"/>
                  <a:pt x="6191250" y="4483447"/>
                </a:cubicBezTo>
                <a:cubicBezTo>
                  <a:pt x="6196211" y="4483447"/>
                  <a:pt x="6198691" y="4483447"/>
                  <a:pt x="6198691" y="4483447"/>
                </a:cubicBezTo>
                <a:cubicBezTo>
                  <a:pt x="6198691" y="4480967"/>
                  <a:pt x="6198071" y="4479107"/>
                  <a:pt x="6196831" y="4477866"/>
                </a:cubicBezTo>
                <a:close/>
                <a:moveTo>
                  <a:pt x="5834062" y="4468564"/>
                </a:moveTo>
                <a:cubicBezTo>
                  <a:pt x="5834062" y="4468564"/>
                  <a:pt x="5836542" y="4468564"/>
                  <a:pt x="5841504" y="4468564"/>
                </a:cubicBezTo>
                <a:cubicBezTo>
                  <a:pt x="5841504" y="4473525"/>
                  <a:pt x="5840263" y="4476006"/>
                  <a:pt x="5837783" y="4476006"/>
                </a:cubicBezTo>
                <a:cubicBezTo>
                  <a:pt x="5835303" y="4476006"/>
                  <a:pt x="5834062" y="4476006"/>
                  <a:pt x="5834062" y="4476006"/>
                </a:cubicBezTo>
                <a:cubicBezTo>
                  <a:pt x="5834062" y="4476006"/>
                  <a:pt x="5834062" y="4473525"/>
                  <a:pt x="5834062" y="4468564"/>
                </a:cubicBezTo>
                <a:close/>
                <a:moveTo>
                  <a:pt x="6154043" y="4461123"/>
                </a:moveTo>
                <a:cubicBezTo>
                  <a:pt x="6154043" y="4461123"/>
                  <a:pt x="6156523" y="4461123"/>
                  <a:pt x="6161484" y="4461123"/>
                </a:cubicBezTo>
                <a:cubicBezTo>
                  <a:pt x="6166445" y="4466084"/>
                  <a:pt x="6168926" y="4468564"/>
                  <a:pt x="6168926" y="4468564"/>
                </a:cubicBezTo>
                <a:cubicBezTo>
                  <a:pt x="6168926" y="4468564"/>
                  <a:pt x="6166445" y="4468564"/>
                  <a:pt x="6161484" y="4468564"/>
                </a:cubicBezTo>
                <a:close/>
                <a:moveTo>
                  <a:pt x="6131718" y="4461123"/>
                </a:moveTo>
                <a:lnTo>
                  <a:pt x="6146601" y="4476006"/>
                </a:lnTo>
                <a:cubicBezTo>
                  <a:pt x="6146601" y="4480966"/>
                  <a:pt x="6145361" y="4482207"/>
                  <a:pt x="6142881" y="4479726"/>
                </a:cubicBezTo>
                <a:cubicBezTo>
                  <a:pt x="6140401" y="4477246"/>
                  <a:pt x="6139160" y="4474766"/>
                  <a:pt x="6139160" y="4472285"/>
                </a:cubicBezTo>
                <a:cubicBezTo>
                  <a:pt x="6139160" y="4469804"/>
                  <a:pt x="6136680" y="4466084"/>
                  <a:pt x="6131718" y="4461123"/>
                </a:cubicBezTo>
                <a:close/>
                <a:moveTo>
                  <a:pt x="5856386" y="4461123"/>
                </a:moveTo>
                <a:cubicBezTo>
                  <a:pt x="5861348" y="4461123"/>
                  <a:pt x="5861348" y="4463603"/>
                  <a:pt x="5856386" y="4468564"/>
                </a:cubicBezTo>
                <a:cubicBezTo>
                  <a:pt x="5856386" y="4468564"/>
                  <a:pt x="5856386" y="4471045"/>
                  <a:pt x="5856386" y="4476006"/>
                </a:cubicBezTo>
                <a:cubicBezTo>
                  <a:pt x="5851425" y="4476006"/>
                  <a:pt x="5850186" y="4473525"/>
                  <a:pt x="5852666" y="4468564"/>
                </a:cubicBezTo>
                <a:cubicBezTo>
                  <a:pt x="5855146" y="4463603"/>
                  <a:pt x="5856386" y="4461123"/>
                  <a:pt x="5856386" y="4461123"/>
                </a:cubicBezTo>
                <a:close/>
                <a:moveTo>
                  <a:pt x="5737324" y="4461123"/>
                </a:moveTo>
                <a:cubicBezTo>
                  <a:pt x="5737324" y="4461123"/>
                  <a:pt x="5737324" y="4463603"/>
                  <a:pt x="5737324" y="4468564"/>
                </a:cubicBezTo>
                <a:cubicBezTo>
                  <a:pt x="5737324" y="4473525"/>
                  <a:pt x="5736083" y="4476006"/>
                  <a:pt x="5733603" y="4476006"/>
                </a:cubicBezTo>
                <a:cubicBezTo>
                  <a:pt x="5731123" y="4476006"/>
                  <a:pt x="5729883" y="4473525"/>
                  <a:pt x="5729883" y="4468564"/>
                </a:cubicBezTo>
                <a:close/>
                <a:moveTo>
                  <a:pt x="6287988" y="4453681"/>
                </a:moveTo>
                <a:cubicBezTo>
                  <a:pt x="6287988" y="4453681"/>
                  <a:pt x="6289229" y="4454921"/>
                  <a:pt x="6291709" y="4457402"/>
                </a:cubicBezTo>
                <a:cubicBezTo>
                  <a:pt x="6294189" y="4459883"/>
                  <a:pt x="6295429" y="4461123"/>
                  <a:pt x="6295429" y="4461123"/>
                </a:cubicBezTo>
                <a:cubicBezTo>
                  <a:pt x="6295429" y="4461123"/>
                  <a:pt x="6292949" y="4461123"/>
                  <a:pt x="6287988" y="4461123"/>
                </a:cubicBezTo>
                <a:cubicBezTo>
                  <a:pt x="6287988" y="4456162"/>
                  <a:pt x="6287988" y="4453681"/>
                  <a:pt x="6287988" y="4453681"/>
                </a:cubicBezTo>
                <a:close/>
                <a:moveTo>
                  <a:pt x="6191250" y="4453681"/>
                </a:moveTo>
                <a:cubicBezTo>
                  <a:pt x="6191250" y="4453681"/>
                  <a:pt x="6198691" y="4453681"/>
                  <a:pt x="6213574" y="4453681"/>
                </a:cubicBezTo>
                <a:cubicBezTo>
                  <a:pt x="6218535" y="4458642"/>
                  <a:pt x="6224736" y="4461123"/>
                  <a:pt x="6232177" y="4461123"/>
                </a:cubicBezTo>
                <a:cubicBezTo>
                  <a:pt x="6239619" y="4461123"/>
                  <a:pt x="6245820" y="4461123"/>
                  <a:pt x="6250781" y="4461123"/>
                </a:cubicBezTo>
                <a:lnTo>
                  <a:pt x="6261943" y="4468564"/>
                </a:lnTo>
                <a:lnTo>
                  <a:pt x="6250781" y="4476006"/>
                </a:lnTo>
                <a:cubicBezTo>
                  <a:pt x="6245820" y="4471045"/>
                  <a:pt x="6243340" y="4468564"/>
                  <a:pt x="6243340" y="4468564"/>
                </a:cubicBezTo>
                <a:lnTo>
                  <a:pt x="6235898" y="4476006"/>
                </a:lnTo>
                <a:cubicBezTo>
                  <a:pt x="6235898" y="4471045"/>
                  <a:pt x="6230937" y="4467324"/>
                  <a:pt x="6221015" y="4464844"/>
                </a:cubicBezTo>
                <a:cubicBezTo>
                  <a:pt x="6211094" y="4462363"/>
                  <a:pt x="6206133" y="4461123"/>
                  <a:pt x="6206133" y="4461123"/>
                </a:cubicBezTo>
                <a:cubicBezTo>
                  <a:pt x="6206133" y="4461123"/>
                  <a:pt x="6203652" y="4459883"/>
                  <a:pt x="6198691" y="4457402"/>
                </a:cubicBezTo>
                <a:cubicBezTo>
                  <a:pt x="6193730" y="4454921"/>
                  <a:pt x="6191250" y="4453681"/>
                  <a:pt x="6191250" y="4453681"/>
                </a:cubicBezTo>
                <a:close/>
                <a:moveTo>
                  <a:pt x="5819179" y="4453681"/>
                </a:moveTo>
                <a:lnTo>
                  <a:pt x="5826621" y="4453681"/>
                </a:lnTo>
                <a:lnTo>
                  <a:pt x="5826621" y="4461123"/>
                </a:lnTo>
                <a:cubicBezTo>
                  <a:pt x="5821660" y="4461123"/>
                  <a:pt x="5819179" y="4461123"/>
                  <a:pt x="5819179" y="4461123"/>
                </a:cubicBezTo>
                <a:cubicBezTo>
                  <a:pt x="5819179" y="4461123"/>
                  <a:pt x="5819179" y="4458642"/>
                  <a:pt x="5819179" y="4453681"/>
                </a:cubicBezTo>
                <a:close/>
                <a:moveTo>
                  <a:pt x="5811738" y="4453681"/>
                </a:moveTo>
                <a:lnTo>
                  <a:pt x="5819179" y="4461123"/>
                </a:lnTo>
                <a:lnTo>
                  <a:pt x="5811738" y="4461123"/>
                </a:lnTo>
                <a:cubicBezTo>
                  <a:pt x="5811738" y="4461123"/>
                  <a:pt x="5811738" y="4458642"/>
                  <a:pt x="5811738" y="4453681"/>
                </a:cubicBezTo>
                <a:close/>
                <a:moveTo>
                  <a:pt x="5707558" y="4453681"/>
                </a:moveTo>
                <a:lnTo>
                  <a:pt x="5715000" y="4461123"/>
                </a:lnTo>
                <a:lnTo>
                  <a:pt x="5715000" y="4468564"/>
                </a:lnTo>
                <a:lnTo>
                  <a:pt x="5714070" y="4468564"/>
                </a:lnTo>
                <a:cubicBezTo>
                  <a:pt x="5712209" y="4468564"/>
                  <a:pt x="5710038" y="4468564"/>
                  <a:pt x="5707558" y="4468564"/>
                </a:cubicBezTo>
                <a:lnTo>
                  <a:pt x="5692676" y="4461123"/>
                </a:lnTo>
                <a:cubicBezTo>
                  <a:pt x="5692676" y="4456162"/>
                  <a:pt x="5695156" y="4454921"/>
                  <a:pt x="5700117" y="4457402"/>
                </a:cubicBezTo>
                <a:cubicBezTo>
                  <a:pt x="5705078" y="4459883"/>
                  <a:pt x="5707558" y="4458642"/>
                  <a:pt x="5707558" y="4453681"/>
                </a:cubicBezTo>
                <a:close/>
                <a:moveTo>
                  <a:pt x="104180" y="4438799"/>
                </a:moveTo>
                <a:cubicBezTo>
                  <a:pt x="104180" y="4438799"/>
                  <a:pt x="104180" y="4441279"/>
                  <a:pt x="104180" y="4446240"/>
                </a:cubicBezTo>
                <a:lnTo>
                  <a:pt x="96738" y="4446240"/>
                </a:lnTo>
                <a:cubicBezTo>
                  <a:pt x="96738" y="4441279"/>
                  <a:pt x="99219" y="4438799"/>
                  <a:pt x="104180" y="4438799"/>
                </a:cubicBezTo>
                <a:close/>
                <a:moveTo>
                  <a:pt x="5707558" y="4431357"/>
                </a:moveTo>
                <a:lnTo>
                  <a:pt x="5715000" y="4431357"/>
                </a:lnTo>
                <a:cubicBezTo>
                  <a:pt x="5715000" y="4431357"/>
                  <a:pt x="5712520" y="4433838"/>
                  <a:pt x="5707558" y="4438799"/>
                </a:cubicBezTo>
                <a:close/>
                <a:moveTo>
                  <a:pt x="5633144" y="4431357"/>
                </a:moveTo>
                <a:lnTo>
                  <a:pt x="5640586" y="4438799"/>
                </a:lnTo>
                <a:lnTo>
                  <a:pt x="5655468" y="4431357"/>
                </a:lnTo>
                <a:cubicBezTo>
                  <a:pt x="5655468" y="4431357"/>
                  <a:pt x="5652988" y="4431357"/>
                  <a:pt x="5648027" y="4431357"/>
                </a:cubicBezTo>
                <a:cubicBezTo>
                  <a:pt x="5643066" y="4431357"/>
                  <a:pt x="5640586" y="4431357"/>
                  <a:pt x="5640586" y="4431357"/>
                </a:cubicBezTo>
                <a:close/>
                <a:moveTo>
                  <a:pt x="5506640" y="4431357"/>
                </a:moveTo>
                <a:cubicBezTo>
                  <a:pt x="5506640" y="4436318"/>
                  <a:pt x="5510361" y="4438799"/>
                  <a:pt x="5517802" y="4438799"/>
                </a:cubicBezTo>
                <a:cubicBezTo>
                  <a:pt x="5525244" y="4438799"/>
                  <a:pt x="5528965" y="4437559"/>
                  <a:pt x="5528965" y="4435078"/>
                </a:cubicBezTo>
                <a:cubicBezTo>
                  <a:pt x="5528965" y="4432597"/>
                  <a:pt x="5525244" y="4431357"/>
                  <a:pt x="5517802" y="4431357"/>
                </a:cubicBezTo>
                <a:cubicBezTo>
                  <a:pt x="5510361" y="4431357"/>
                  <a:pt x="5506640" y="4431357"/>
                  <a:pt x="5506640" y="4431357"/>
                </a:cubicBezTo>
                <a:close/>
                <a:moveTo>
                  <a:pt x="5387578" y="4431357"/>
                </a:moveTo>
                <a:lnTo>
                  <a:pt x="5395019" y="4438799"/>
                </a:lnTo>
                <a:cubicBezTo>
                  <a:pt x="5395019" y="4438799"/>
                  <a:pt x="5395019" y="4436318"/>
                  <a:pt x="5395019" y="4431357"/>
                </a:cubicBezTo>
                <a:cubicBezTo>
                  <a:pt x="5390058" y="4431357"/>
                  <a:pt x="5387578" y="4431357"/>
                  <a:pt x="5387578" y="4431357"/>
                </a:cubicBezTo>
                <a:close/>
                <a:moveTo>
                  <a:pt x="6377285" y="4423916"/>
                </a:moveTo>
                <a:lnTo>
                  <a:pt x="6392167" y="4431357"/>
                </a:lnTo>
                <a:lnTo>
                  <a:pt x="6377285" y="4431357"/>
                </a:lnTo>
                <a:close/>
                <a:moveTo>
                  <a:pt x="5588496" y="4423916"/>
                </a:moveTo>
                <a:lnTo>
                  <a:pt x="5595937" y="4431357"/>
                </a:lnTo>
                <a:lnTo>
                  <a:pt x="5595937" y="4423916"/>
                </a:lnTo>
                <a:cubicBezTo>
                  <a:pt x="5590976" y="4423916"/>
                  <a:pt x="5588496" y="4423916"/>
                  <a:pt x="5588496" y="4423916"/>
                </a:cubicBezTo>
                <a:close/>
                <a:moveTo>
                  <a:pt x="5536406" y="4423916"/>
                </a:moveTo>
                <a:cubicBezTo>
                  <a:pt x="5531445" y="4423916"/>
                  <a:pt x="5530205" y="4427636"/>
                  <a:pt x="5532685" y="4435078"/>
                </a:cubicBezTo>
                <a:cubicBezTo>
                  <a:pt x="5535165" y="4442519"/>
                  <a:pt x="5533926" y="4446240"/>
                  <a:pt x="5528965" y="4446240"/>
                </a:cubicBezTo>
                <a:cubicBezTo>
                  <a:pt x="5528965" y="4446240"/>
                  <a:pt x="5527724" y="4446240"/>
                  <a:pt x="5525244" y="4446240"/>
                </a:cubicBezTo>
                <a:cubicBezTo>
                  <a:pt x="5522764" y="4446240"/>
                  <a:pt x="5519043" y="4446240"/>
                  <a:pt x="5514082" y="4446240"/>
                </a:cubicBezTo>
                <a:cubicBezTo>
                  <a:pt x="5509120" y="4446240"/>
                  <a:pt x="5509120" y="4448721"/>
                  <a:pt x="5514082" y="4453681"/>
                </a:cubicBezTo>
                <a:cubicBezTo>
                  <a:pt x="5519043" y="4458642"/>
                  <a:pt x="5525244" y="4458642"/>
                  <a:pt x="5532685" y="4453681"/>
                </a:cubicBezTo>
                <a:cubicBezTo>
                  <a:pt x="5540127" y="4448721"/>
                  <a:pt x="5543847" y="4448721"/>
                  <a:pt x="5543847" y="4453681"/>
                </a:cubicBezTo>
                <a:cubicBezTo>
                  <a:pt x="5548809" y="4458642"/>
                  <a:pt x="5551289" y="4462363"/>
                  <a:pt x="5551289" y="4464844"/>
                </a:cubicBezTo>
                <a:cubicBezTo>
                  <a:pt x="5551289" y="4467324"/>
                  <a:pt x="5553769" y="4468564"/>
                  <a:pt x="5558730" y="4468564"/>
                </a:cubicBezTo>
                <a:lnTo>
                  <a:pt x="5558730" y="4461123"/>
                </a:lnTo>
                <a:cubicBezTo>
                  <a:pt x="5553769" y="4461123"/>
                  <a:pt x="5553769" y="4458642"/>
                  <a:pt x="5558730" y="4453681"/>
                </a:cubicBezTo>
                <a:cubicBezTo>
                  <a:pt x="5568652" y="4443759"/>
                  <a:pt x="5566172" y="4438799"/>
                  <a:pt x="5551289" y="4438799"/>
                </a:cubicBezTo>
                <a:cubicBezTo>
                  <a:pt x="5546327" y="4438799"/>
                  <a:pt x="5543847" y="4436318"/>
                  <a:pt x="5543847" y="4431357"/>
                </a:cubicBezTo>
                <a:cubicBezTo>
                  <a:pt x="5543847" y="4426396"/>
                  <a:pt x="5541367" y="4423916"/>
                  <a:pt x="5536406" y="4423916"/>
                </a:cubicBezTo>
                <a:close/>
                <a:moveTo>
                  <a:pt x="5484316" y="4423916"/>
                </a:moveTo>
                <a:lnTo>
                  <a:pt x="5484316" y="4438799"/>
                </a:lnTo>
                <a:lnTo>
                  <a:pt x="5491758" y="4438799"/>
                </a:lnTo>
                <a:lnTo>
                  <a:pt x="5491758" y="4431357"/>
                </a:lnTo>
                <a:cubicBezTo>
                  <a:pt x="5496719" y="4431357"/>
                  <a:pt x="5496719" y="4430117"/>
                  <a:pt x="5491758" y="4427636"/>
                </a:cubicBezTo>
                <a:cubicBezTo>
                  <a:pt x="5486796" y="4425156"/>
                  <a:pt x="5484316" y="4423916"/>
                  <a:pt x="5484316" y="4423916"/>
                </a:cubicBezTo>
                <a:close/>
                <a:moveTo>
                  <a:pt x="5461992" y="4423916"/>
                </a:moveTo>
                <a:cubicBezTo>
                  <a:pt x="5461992" y="4423916"/>
                  <a:pt x="5460751" y="4426396"/>
                  <a:pt x="5458271" y="4431357"/>
                </a:cubicBezTo>
                <a:cubicBezTo>
                  <a:pt x="5455791" y="4436318"/>
                  <a:pt x="5457031" y="4438799"/>
                  <a:pt x="5461992" y="4438799"/>
                </a:cubicBezTo>
                <a:lnTo>
                  <a:pt x="5469433" y="4431357"/>
                </a:lnTo>
                <a:close/>
                <a:moveTo>
                  <a:pt x="5365254" y="4423916"/>
                </a:moveTo>
                <a:cubicBezTo>
                  <a:pt x="5365254" y="4423916"/>
                  <a:pt x="5365254" y="4426396"/>
                  <a:pt x="5365254" y="4431357"/>
                </a:cubicBezTo>
                <a:lnTo>
                  <a:pt x="5372695" y="4423916"/>
                </a:lnTo>
                <a:cubicBezTo>
                  <a:pt x="5367734" y="4423916"/>
                  <a:pt x="5365254" y="4423916"/>
                  <a:pt x="5365254" y="4423916"/>
                </a:cubicBezTo>
                <a:close/>
                <a:moveTo>
                  <a:pt x="5945683" y="4416474"/>
                </a:moveTo>
                <a:lnTo>
                  <a:pt x="5953125" y="4423916"/>
                </a:lnTo>
                <a:lnTo>
                  <a:pt x="5968008" y="4416474"/>
                </a:lnTo>
                <a:cubicBezTo>
                  <a:pt x="5972969" y="4421435"/>
                  <a:pt x="5975449" y="4426396"/>
                  <a:pt x="5975449" y="4431357"/>
                </a:cubicBezTo>
                <a:lnTo>
                  <a:pt x="5982890" y="4431357"/>
                </a:lnTo>
                <a:lnTo>
                  <a:pt x="5990332" y="4423916"/>
                </a:lnTo>
                <a:lnTo>
                  <a:pt x="5997773" y="4423916"/>
                </a:lnTo>
                <a:lnTo>
                  <a:pt x="6005215" y="4416474"/>
                </a:lnTo>
                <a:lnTo>
                  <a:pt x="6005215" y="4423916"/>
                </a:lnTo>
                <a:cubicBezTo>
                  <a:pt x="6005215" y="4423916"/>
                  <a:pt x="6007695" y="4426396"/>
                  <a:pt x="6012656" y="4431357"/>
                </a:cubicBezTo>
                <a:lnTo>
                  <a:pt x="6020097" y="4431357"/>
                </a:lnTo>
                <a:cubicBezTo>
                  <a:pt x="6015136" y="4436318"/>
                  <a:pt x="6013897" y="4438799"/>
                  <a:pt x="6016377" y="4438799"/>
                </a:cubicBezTo>
                <a:cubicBezTo>
                  <a:pt x="6018857" y="4438799"/>
                  <a:pt x="6020097" y="4441279"/>
                  <a:pt x="6020097" y="4446240"/>
                </a:cubicBezTo>
                <a:lnTo>
                  <a:pt x="6020097" y="4453681"/>
                </a:lnTo>
                <a:cubicBezTo>
                  <a:pt x="6010176" y="4453681"/>
                  <a:pt x="6005215" y="4452441"/>
                  <a:pt x="6005215" y="4449961"/>
                </a:cubicBezTo>
                <a:cubicBezTo>
                  <a:pt x="6005215" y="4447480"/>
                  <a:pt x="6002734" y="4446240"/>
                  <a:pt x="5997773" y="4446240"/>
                </a:cubicBezTo>
                <a:cubicBezTo>
                  <a:pt x="5992812" y="4446240"/>
                  <a:pt x="5989091" y="4447480"/>
                  <a:pt x="5986611" y="4449961"/>
                </a:cubicBezTo>
                <a:cubicBezTo>
                  <a:pt x="5984131" y="4452441"/>
                  <a:pt x="5982890" y="4453681"/>
                  <a:pt x="5982890" y="4453681"/>
                </a:cubicBezTo>
                <a:cubicBezTo>
                  <a:pt x="5977929" y="4453681"/>
                  <a:pt x="5972969" y="4453681"/>
                  <a:pt x="5968008" y="4453681"/>
                </a:cubicBezTo>
                <a:cubicBezTo>
                  <a:pt x="5972969" y="4448721"/>
                  <a:pt x="5972969" y="4445000"/>
                  <a:pt x="5968008" y="4442519"/>
                </a:cubicBezTo>
                <a:cubicBezTo>
                  <a:pt x="5963046" y="4440039"/>
                  <a:pt x="5960566" y="4441279"/>
                  <a:pt x="5960566" y="4446240"/>
                </a:cubicBezTo>
                <a:cubicBezTo>
                  <a:pt x="5960566" y="4451201"/>
                  <a:pt x="5959326" y="4453681"/>
                  <a:pt x="5956845" y="4453681"/>
                </a:cubicBezTo>
                <a:cubicBezTo>
                  <a:pt x="5954365" y="4453681"/>
                  <a:pt x="5953125" y="4451201"/>
                  <a:pt x="5953125" y="4446240"/>
                </a:cubicBezTo>
                <a:cubicBezTo>
                  <a:pt x="5953125" y="4446240"/>
                  <a:pt x="5951884" y="4445000"/>
                  <a:pt x="5949404" y="4442519"/>
                </a:cubicBezTo>
                <a:cubicBezTo>
                  <a:pt x="5946924" y="4440039"/>
                  <a:pt x="5943203" y="4438799"/>
                  <a:pt x="5938242" y="4438799"/>
                </a:cubicBezTo>
                <a:lnTo>
                  <a:pt x="5923359" y="4438799"/>
                </a:lnTo>
                <a:lnTo>
                  <a:pt x="5930801" y="4423916"/>
                </a:lnTo>
                <a:cubicBezTo>
                  <a:pt x="5935762" y="4418955"/>
                  <a:pt x="5940722" y="4416474"/>
                  <a:pt x="5945683" y="4416474"/>
                </a:cubicBezTo>
                <a:close/>
                <a:moveTo>
                  <a:pt x="5744765" y="4416474"/>
                </a:moveTo>
                <a:cubicBezTo>
                  <a:pt x="5749727" y="4416474"/>
                  <a:pt x="5752207" y="4416474"/>
                  <a:pt x="5752207" y="4416474"/>
                </a:cubicBezTo>
                <a:lnTo>
                  <a:pt x="5759648" y="4416474"/>
                </a:lnTo>
                <a:cubicBezTo>
                  <a:pt x="5759648" y="4421435"/>
                  <a:pt x="5762128" y="4423916"/>
                  <a:pt x="5767090" y="4423916"/>
                </a:cubicBezTo>
                <a:lnTo>
                  <a:pt x="5767090" y="4431357"/>
                </a:lnTo>
                <a:lnTo>
                  <a:pt x="5767090" y="4438799"/>
                </a:lnTo>
                <a:cubicBezTo>
                  <a:pt x="5772051" y="4448721"/>
                  <a:pt x="5777011" y="4452441"/>
                  <a:pt x="5781972" y="4449961"/>
                </a:cubicBezTo>
                <a:cubicBezTo>
                  <a:pt x="5786934" y="4447480"/>
                  <a:pt x="5789414" y="4448721"/>
                  <a:pt x="5789414" y="4453681"/>
                </a:cubicBezTo>
                <a:lnTo>
                  <a:pt x="5789414" y="4461123"/>
                </a:lnTo>
                <a:cubicBezTo>
                  <a:pt x="5784452" y="4461123"/>
                  <a:pt x="5779492" y="4459883"/>
                  <a:pt x="5774531" y="4457402"/>
                </a:cubicBezTo>
                <a:cubicBezTo>
                  <a:pt x="5769570" y="4454921"/>
                  <a:pt x="5767090" y="4456162"/>
                  <a:pt x="5767090" y="4461123"/>
                </a:cubicBezTo>
                <a:cubicBezTo>
                  <a:pt x="5767090" y="4466084"/>
                  <a:pt x="5767090" y="4468564"/>
                  <a:pt x="5767090" y="4468564"/>
                </a:cubicBezTo>
                <a:lnTo>
                  <a:pt x="5774531" y="4476006"/>
                </a:lnTo>
                <a:lnTo>
                  <a:pt x="5781972" y="4476006"/>
                </a:lnTo>
                <a:lnTo>
                  <a:pt x="5796855" y="4476006"/>
                </a:lnTo>
                <a:cubicBezTo>
                  <a:pt x="5801817" y="4485928"/>
                  <a:pt x="5804297" y="4485928"/>
                  <a:pt x="5804297" y="4476006"/>
                </a:cubicBezTo>
                <a:lnTo>
                  <a:pt x="5811738" y="4476006"/>
                </a:lnTo>
                <a:cubicBezTo>
                  <a:pt x="5811738" y="4480966"/>
                  <a:pt x="5812979" y="4484687"/>
                  <a:pt x="5815459" y="4487168"/>
                </a:cubicBezTo>
                <a:cubicBezTo>
                  <a:pt x="5817939" y="4489648"/>
                  <a:pt x="5819179" y="4492128"/>
                  <a:pt x="5819179" y="4494609"/>
                </a:cubicBezTo>
                <a:cubicBezTo>
                  <a:pt x="5819179" y="4497090"/>
                  <a:pt x="5819179" y="4498330"/>
                  <a:pt x="5819179" y="4498330"/>
                </a:cubicBezTo>
                <a:lnTo>
                  <a:pt x="5796855" y="4498330"/>
                </a:lnTo>
                <a:cubicBezTo>
                  <a:pt x="5791894" y="4498330"/>
                  <a:pt x="5786934" y="4497090"/>
                  <a:pt x="5781972" y="4494609"/>
                </a:cubicBezTo>
                <a:cubicBezTo>
                  <a:pt x="5777011" y="4492128"/>
                  <a:pt x="5774531" y="4490888"/>
                  <a:pt x="5774531" y="4490888"/>
                </a:cubicBezTo>
                <a:cubicBezTo>
                  <a:pt x="5769570" y="4490888"/>
                  <a:pt x="5764609" y="4488408"/>
                  <a:pt x="5759648" y="4483447"/>
                </a:cubicBezTo>
                <a:cubicBezTo>
                  <a:pt x="5754687" y="4473525"/>
                  <a:pt x="5752207" y="4463603"/>
                  <a:pt x="5752207" y="4453681"/>
                </a:cubicBezTo>
                <a:lnTo>
                  <a:pt x="5737324" y="4446240"/>
                </a:lnTo>
                <a:cubicBezTo>
                  <a:pt x="5732363" y="4446240"/>
                  <a:pt x="5727402" y="4443759"/>
                  <a:pt x="5722441" y="4438799"/>
                </a:cubicBezTo>
                <a:lnTo>
                  <a:pt x="5729883" y="4438799"/>
                </a:lnTo>
                <a:cubicBezTo>
                  <a:pt x="5729883" y="4438799"/>
                  <a:pt x="5732363" y="4438799"/>
                  <a:pt x="5737324" y="4438799"/>
                </a:cubicBezTo>
                <a:cubicBezTo>
                  <a:pt x="5742285" y="4438799"/>
                  <a:pt x="5744765" y="4438799"/>
                  <a:pt x="5744765" y="4438799"/>
                </a:cubicBezTo>
                <a:cubicBezTo>
                  <a:pt x="5749727" y="4433838"/>
                  <a:pt x="5752207" y="4431357"/>
                  <a:pt x="5752207" y="4431357"/>
                </a:cubicBezTo>
                <a:cubicBezTo>
                  <a:pt x="5752207" y="4431357"/>
                  <a:pt x="5749727" y="4428877"/>
                  <a:pt x="5744765" y="4423916"/>
                </a:cubicBezTo>
                <a:close/>
                <a:moveTo>
                  <a:pt x="5555010" y="4412754"/>
                </a:moveTo>
                <a:cubicBezTo>
                  <a:pt x="5552529" y="4412754"/>
                  <a:pt x="5551289" y="4413994"/>
                  <a:pt x="5551289" y="4416474"/>
                </a:cubicBezTo>
                <a:cubicBezTo>
                  <a:pt x="5551289" y="4421435"/>
                  <a:pt x="5555010" y="4423916"/>
                  <a:pt x="5562451" y="4423916"/>
                </a:cubicBezTo>
                <a:cubicBezTo>
                  <a:pt x="5569892" y="4423916"/>
                  <a:pt x="5571133" y="4421435"/>
                  <a:pt x="5566172" y="4416474"/>
                </a:cubicBezTo>
                <a:cubicBezTo>
                  <a:pt x="5561211" y="4413994"/>
                  <a:pt x="5557490" y="4412754"/>
                  <a:pt x="5555010" y="4412754"/>
                </a:cubicBezTo>
                <a:close/>
                <a:moveTo>
                  <a:pt x="6044282" y="4411824"/>
                </a:moveTo>
                <a:cubicBezTo>
                  <a:pt x="6045522" y="4411203"/>
                  <a:pt x="6047382" y="4411514"/>
                  <a:pt x="6049863" y="4412754"/>
                </a:cubicBezTo>
                <a:cubicBezTo>
                  <a:pt x="6054824" y="4415234"/>
                  <a:pt x="6054824" y="4418955"/>
                  <a:pt x="6049863" y="4423916"/>
                </a:cubicBezTo>
                <a:cubicBezTo>
                  <a:pt x="6044902" y="4428877"/>
                  <a:pt x="6047383" y="4431357"/>
                  <a:pt x="6057304" y="4431357"/>
                </a:cubicBezTo>
                <a:cubicBezTo>
                  <a:pt x="6062266" y="4431357"/>
                  <a:pt x="6067226" y="4431357"/>
                  <a:pt x="6072187" y="4431357"/>
                </a:cubicBezTo>
                <a:lnTo>
                  <a:pt x="6101953" y="4431357"/>
                </a:lnTo>
                <a:cubicBezTo>
                  <a:pt x="6101953" y="4431357"/>
                  <a:pt x="6099473" y="4432597"/>
                  <a:pt x="6094511" y="4435078"/>
                </a:cubicBezTo>
                <a:cubicBezTo>
                  <a:pt x="6089550" y="4437559"/>
                  <a:pt x="6084590" y="4438799"/>
                  <a:pt x="6079629" y="4438799"/>
                </a:cubicBezTo>
                <a:cubicBezTo>
                  <a:pt x="6074667" y="4438799"/>
                  <a:pt x="6069707" y="4441279"/>
                  <a:pt x="6064746" y="4446240"/>
                </a:cubicBezTo>
                <a:cubicBezTo>
                  <a:pt x="6064746" y="4446240"/>
                  <a:pt x="6063505" y="4445000"/>
                  <a:pt x="6061025" y="4442519"/>
                </a:cubicBezTo>
                <a:cubicBezTo>
                  <a:pt x="6058545" y="4440039"/>
                  <a:pt x="6054824" y="4438799"/>
                  <a:pt x="6049863" y="4438799"/>
                </a:cubicBezTo>
                <a:lnTo>
                  <a:pt x="6042422" y="4438799"/>
                </a:lnTo>
                <a:lnTo>
                  <a:pt x="6042422" y="4431357"/>
                </a:lnTo>
                <a:cubicBezTo>
                  <a:pt x="6037460" y="4431357"/>
                  <a:pt x="6037460" y="4428877"/>
                  <a:pt x="6042422" y="4423916"/>
                </a:cubicBezTo>
                <a:lnTo>
                  <a:pt x="6042422" y="4416474"/>
                </a:lnTo>
                <a:cubicBezTo>
                  <a:pt x="6042422" y="4413994"/>
                  <a:pt x="6043041" y="4412444"/>
                  <a:pt x="6044282" y="4411824"/>
                </a:cubicBezTo>
                <a:close/>
                <a:moveTo>
                  <a:pt x="5848945" y="4409033"/>
                </a:moveTo>
                <a:lnTo>
                  <a:pt x="5863828" y="4416474"/>
                </a:lnTo>
                <a:cubicBezTo>
                  <a:pt x="5868789" y="4416474"/>
                  <a:pt x="5872510" y="4416474"/>
                  <a:pt x="5874990" y="4416474"/>
                </a:cubicBezTo>
                <a:cubicBezTo>
                  <a:pt x="5877470" y="4416474"/>
                  <a:pt x="5881191" y="4416474"/>
                  <a:pt x="5886152" y="4416474"/>
                </a:cubicBezTo>
                <a:lnTo>
                  <a:pt x="5901035" y="4423916"/>
                </a:lnTo>
                <a:cubicBezTo>
                  <a:pt x="5905996" y="4428877"/>
                  <a:pt x="5908476" y="4428877"/>
                  <a:pt x="5908476" y="4423916"/>
                </a:cubicBezTo>
                <a:lnTo>
                  <a:pt x="5923359" y="4423916"/>
                </a:lnTo>
                <a:cubicBezTo>
                  <a:pt x="5923359" y="4428877"/>
                  <a:pt x="5920879" y="4432597"/>
                  <a:pt x="5915918" y="4435078"/>
                </a:cubicBezTo>
                <a:cubicBezTo>
                  <a:pt x="5910956" y="4437559"/>
                  <a:pt x="5905996" y="4438799"/>
                  <a:pt x="5901035" y="4438799"/>
                </a:cubicBezTo>
                <a:lnTo>
                  <a:pt x="5893593" y="4431357"/>
                </a:lnTo>
                <a:cubicBezTo>
                  <a:pt x="5888632" y="4431357"/>
                  <a:pt x="5883672" y="4430117"/>
                  <a:pt x="5878711" y="4427636"/>
                </a:cubicBezTo>
                <a:cubicBezTo>
                  <a:pt x="5873749" y="4425156"/>
                  <a:pt x="5868789" y="4423916"/>
                  <a:pt x="5863828" y="4423916"/>
                </a:cubicBezTo>
                <a:cubicBezTo>
                  <a:pt x="5858867" y="4423916"/>
                  <a:pt x="5858867" y="4426396"/>
                  <a:pt x="5863828" y="4431357"/>
                </a:cubicBezTo>
                <a:lnTo>
                  <a:pt x="5848945" y="4431357"/>
                </a:lnTo>
                <a:cubicBezTo>
                  <a:pt x="5839024" y="4421435"/>
                  <a:pt x="5839024" y="4413994"/>
                  <a:pt x="5848945" y="4409033"/>
                </a:cubicBezTo>
                <a:close/>
                <a:moveTo>
                  <a:pt x="5715000" y="4409033"/>
                </a:moveTo>
                <a:cubicBezTo>
                  <a:pt x="5715000" y="4409033"/>
                  <a:pt x="5716240" y="4410273"/>
                  <a:pt x="5718720" y="4412754"/>
                </a:cubicBezTo>
                <a:cubicBezTo>
                  <a:pt x="5721201" y="4415234"/>
                  <a:pt x="5722441" y="4416474"/>
                  <a:pt x="5722441" y="4416474"/>
                </a:cubicBezTo>
                <a:cubicBezTo>
                  <a:pt x="5722441" y="4416474"/>
                  <a:pt x="5719961" y="4416474"/>
                  <a:pt x="5715000" y="4416474"/>
                </a:cubicBezTo>
                <a:lnTo>
                  <a:pt x="5707558" y="4416474"/>
                </a:lnTo>
                <a:cubicBezTo>
                  <a:pt x="5707558" y="4411514"/>
                  <a:pt x="5710038" y="4409033"/>
                  <a:pt x="5715000" y="4409033"/>
                </a:cubicBezTo>
                <a:close/>
                <a:moveTo>
                  <a:pt x="5512221" y="4404382"/>
                </a:moveTo>
                <a:cubicBezTo>
                  <a:pt x="5510981" y="4403762"/>
                  <a:pt x="5509121" y="4404072"/>
                  <a:pt x="5506640" y="4405312"/>
                </a:cubicBezTo>
                <a:cubicBezTo>
                  <a:pt x="5501679" y="4407793"/>
                  <a:pt x="5501679" y="4411514"/>
                  <a:pt x="5506640" y="4416474"/>
                </a:cubicBezTo>
                <a:cubicBezTo>
                  <a:pt x="5511602" y="4421435"/>
                  <a:pt x="5514082" y="4421435"/>
                  <a:pt x="5514082" y="4416474"/>
                </a:cubicBezTo>
                <a:cubicBezTo>
                  <a:pt x="5514082" y="4416474"/>
                  <a:pt x="5514082" y="4413994"/>
                  <a:pt x="5514082" y="4409033"/>
                </a:cubicBezTo>
                <a:cubicBezTo>
                  <a:pt x="5514082" y="4406553"/>
                  <a:pt x="5513462" y="4405002"/>
                  <a:pt x="5512221" y="4404382"/>
                </a:cubicBezTo>
                <a:close/>
                <a:moveTo>
                  <a:pt x="6154043" y="4401592"/>
                </a:moveTo>
                <a:cubicBezTo>
                  <a:pt x="6159004" y="4401592"/>
                  <a:pt x="6161484" y="4401592"/>
                  <a:pt x="6161484" y="4401592"/>
                </a:cubicBezTo>
                <a:cubicBezTo>
                  <a:pt x="6161484" y="4406552"/>
                  <a:pt x="6161484" y="4409033"/>
                  <a:pt x="6161484" y="4409033"/>
                </a:cubicBezTo>
                <a:cubicBezTo>
                  <a:pt x="6156523" y="4409033"/>
                  <a:pt x="6154043" y="4406552"/>
                  <a:pt x="6154043" y="4401592"/>
                </a:cubicBezTo>
                <a:close/>
                <a:moveTo>
                  <a:pt x="5715000" y="4401592"/>
                </a:moveTo>
                <a:lnTo>
                  <a:pt x="5722441" y="4401592"/>
                </a:lnTo>
                <a:lnTo>
                  <a:pt x="5715000" y="4409033"/>
                </a:lnTo>
                <a:cubicBezTo>
                  <a:pt x="5715000" y="4409033"/>
                  <a:pt x="5715000" y="4406552"/>
                  <a:pt x="5715000" y="4401592"/>
                </a:cubicBezTo>
                <a:close/>
                <a:moveTo>
                  <a:pt x="5484316" y="4401592"/>
                </a:moveTo>
                <a:cubicBezTo>
                  <a:pt x="5484316" y="4401592"/>
                  <a:pt x="5485557" y="4404072"/>
                  <a:pt x="5488037" y="4409033"/>
                </a:cubicBezTo>
                <a:cubicBezTo>
                  <a:pt x="5490517" y="4413994"/>
                  <a:pt x="5491758" y="4416474"/>
                  <a:pt x="5491758" y="4416474"/>
                </a:cubicBezTo>
                <a:cubicBezTo>
                  <a:pt x="5491758" y="4416474"/>
                  <a:pt x="5491758" y="4413994"/>
                  <a:pt x="5491758" y="4409033"/>
                </a:cubicBezTo>
                <a:cubicBezTo>
                  <a:pt x="5491758" y="4404072"/>
                  <a:pt x="5491758" y="4401592"/>
                  <a:pt x="5491758" y="4401592"/>
                </a:cubicBezTo>
                <a:cubicBezTo>
                  <a:pt x="5491758" y="4401592"/>
                  <a:pt x="5489277" y="4401592"/>
                  <a:pt x="5484316" y="4401592"/>
                </a:cubicBezTo>
                <a:close/>
                <a:moveTo>
                  <a:pt x="5767090" y="4394150"/>
                </a:moveTo>
                <a:lnTo>
                  <a:pt x="5781972" y="4401592"/>
                </a:lnTo>
                <a:lnTo>
                  <a:pt x="5796855" y="4409033"/>
                </a:lnTo>
                <a:cubicBezTo>
                  <a:pt x="5796855" y="4404072"/>
                  <a:pt x="5801817" y="4401592"/>
                  <a:pt x="5811738" y="4401592"/>
                </a:cubicBezTo>
                <a:cubicBezTo>
                  <a:pt x="5821660" y="4401592"/>
                  <a:pt x="5826621" y="4404072"/>
                  <a:pt x="5826621" y="4409033"/>
                </a:cubicBezTo>
                <a:lnTo>
                  <a:pt x="5819179" y="4416474"/>
                </a:lnTo>
                <a:cubicBezTo>
                  <a:pt x="5809258" y="4416474"/>
                  <a:pt x="5804297" y="4418955"/>
                  <a:pt x="5804297" y="4423916"/>
                </a:cubicBezTo>
                <a:lnTo>
                  <a:pt x="5781972" y="4416474"/>
                </a:lnTo>
                <a:lnTo>
                  <a:pt x="5759648" y="4416474"/>
                </a:lnTo>
                <a:cubicBezTo>
                  <a:pt x="5759648" y="4411514"/>
                  <a:pt x="5759648" y="4406552"/>
                  <a:pt x="5759648" y="4401592"/>
                </a:cubicBezTo>
                <a:close/>
                <a:moveTo>
                  <a:pt x="5685155" y="4391142"/>
                </a:moveTo>
                <a:lnTo>
                  <a:pt x="5690350" y="4393220"/>
                </a:lnTo>
                <a:cubicBezTo>
                  <a:pt x="5693141" y="4393840"/>
                  <a:pt x="5696396" y="4394150"/>
                  <a:pt x="5700117" y="4394150"/>
                </a:cubicBezTo>
                <a:cubicBezTo>
                  <a:pt x="5705078" y="4394150"/>
                  <a:pt x="5707558" y="4395390"/>
                  <a:pt x="5707558" y="4397871"/>
                </a:cubicBezTo>
                <a:cubicBezTo>
                  <a:pt x="5707558" y="4400352"/>
                  <a:pt x="5705078" y="4401592"/>
                  <a:pt x="5700117" y="4401592"/>
                </a:cubicBezTo>
                <a:cubicBezTo>
                  <a:pt x="5696396" y="4401592"/>
                  <a:pt x="5691978" y="4398801"/>
                  <a:pt x="5686862" y="4393220"/>
                </a:cubicBezTo>
                <a:close/>
                <a:moveTo>
                  <a:pt x="5678537" y="4382740"/>
                </a:moveTo>
                <a:lnTo>
                  <a:pt x="5681513" y="4386709"/>
                </a:lnTo>
                <a:lnTo>
                  <a:pt x="5685155" y="4391142"/>
                </a:lnTo>
                <a:lnTo>
                  <a:pt x="5683374" y="4390429"/>
                </a:lnTo>
                <a:cubicBezTo>
                  <a:pt x="5681513" y="4389189"/>
                  <a:pt x="5680118" y="4387639"/>
                  <a:pt x="5679188" y="4385779"/>
                </a:cubicBezTo>
                <a:close/>
                <a:moveTo>
                  <a:pt x="6146601" y="4379267"/>
                </a:moveTo>
                <a:lnTo>
                  <a:pt x="6176367" y="4386709"/>
                </a:lnTo>
                <a:lnTo>
                  <a:pt x="6154043" y="4386709"/>
                </a:lnTo>
                <a:close/>
                <a:moveTo>
                  <a:pt x="6079629" y="4379267"/>
                </a:moveTo>
                <a:lnTo>
                  <a:pt x="6101953" y="4386709"/>
                </a:lnTo>
                <a:lnTo>
                  <a:pt x="6087070" y="4386709"/>
                </a:lnTo>
                <a:cubicBezTo>
                  <a:pt x="6082109" y="4381748"/>
                  <a:pt x="6079629" y="4379267"/>
                  <a:pt x="6079629" y="4379267"/>
                </a:cubicBezTo>
                <a:close/>
                <a:moveTo>
                  <a:pt x="5670351" y="4371826"/>
                </a:moveTo>
                <a:cubicBezTo>
                  <a:pt x="5675313" y="4371826"/>
                  <a:pt x="5677793" y="4371826"/>
                  <a:pt x="5677793" y="4371826"/>
                </a:cubicBezTo>
                <a:cubicBezTo>
                  <a:pt x="5677793" y="4371826"/>
                  <a:pt x="5677793" y="4374307"/>
                  <a:pt x="5677793" y="4379267"/>
                </a:cubicBezTo>
                <a:lnTo>
                  <a:pt x="5678537" y="4382740"/>
                </a:lnTo>
                <a:lnTo>
                  <a:pt x="5676630" y="4380198"/>
                </a:lnTo>
                <a:cubicBezTo>
                  <a:pt x="5672444" y="4374616"/>
                  <a:pt x="5670351" y="4371826"/>
                  <a:pt x="5670351" y="4371826"/>
                </a:cubicBezTo>
                <a:close/>
                <a:moveTo>
                  <a:pt x="5930801" y="4364385"/>
                </a:moveTo>
                <a:cubicBezTo>
                  <a:pt x="5930801" y="4364385"/>
                  <a:pt x="5933281" y="4366865"/>
                  <a:pt x="5938242" y="4371826"/>
                </a:cubicBezTo>
                <a:cubicBezTo>
                  <a:pt x="5938242" y="4371826"/>
                  <a:pt x="5935762" y="4371826"/>
                  <a:pt x="5930801" y="4371826"/>
                </a:cubicBezTo>
                <a:close/>
                <a:moveTo>
                  <a:pt x="5841504" y="4356943"/>
                </a:moveTo>
                <a:cubicBezTo>
                  <a:pt x="5841504" y="4361904"/>
                  <a:pt x="5841504" y="4364385"/>
                  <a:pt x="5841504" y="4364385"/>
                </a:cubicBezTo>
                <a:cubicBezTo>
                  <a:pt x="5841504" y="4364385"/>
                  <a:pt x="5839024" y="4364385"/>
                  <a:pt x="5834062" y="4364385"/>
                </a:cubicBezTo>
                <a:cubicBezTo>
                  <a:pt x="5834062" y="4359424"/>
                  <a:pt x="5836542" y="4356943"/>
                  <a:pt x="5841504" y="4356943"/>
                </a:cubicBezTo>
                <a:close/>
                <a:moveTo>
                  <a:pt x="5897314" y="4353222"/>
                </a:moveTo>
                <a:cubicBezTo>
                  <a:pt x="5899795" y="4353222"/>
                  <a:pt x="5903516" y="4354462"/>
                  <a:pt x="5908476" y="4356943"/>
                </a:cubicBezTo>
                <a:lnTo>
                  <a:pt x="5915918" y="4364385"/>
                </a:lnTo>
                <a:cubicBezTo>
                  <a:pt x="5915918" y="4369345"/>
                  <a:pt x="5913438" y="4369345"/>
                  <a:pt x="5908476" y="4364385"/>
                </a:cubicBezTo>
                <a:cubicBezTo>
                  <a:pt x="5908476" y="4359424"/>
                  <a:pt x="5905996" y="4359424"/>
                  <a:pt x="5901035" y="4364385"/>
                </a:cubicBezTo>
                <a:lnTo>
                  <a:pt x="5893593" y="4356943"/>
                </a:lnTo>
                <a:cubicBezTo>
                  <a:pt x="5893593" y="4354462"/>
                  <a:pt x="5894834" y="4353222"/>
                  <a:pt x="5897314" y="4353222"/>
                </a:cubicBezTo>
                <a:close/>
                <a:moveTo>
                  <a:pt x="6198691" y="4349502"/>
                </a:moveTo>
                <a:cubicBezTo>
                  <a:pt x="6198691" y="4349502"/>
                  <a:pt x="6198691" y="4351982"/>
                  <a:pt x="6198691" y="4356943"/>
                </a:cubicBezTo>
                <a:lnTo>
                  <a:pt x="6191250" y="4356943"/>
                </a:lnTo>
                <a:cubicBezTo>
                  <a:pt x="6191250" y="4356943"/>
                  <a:pt x="6191250" y="4355703"/>
                  <a:pt x="6191250" y="4353222"/>
                </a:cubicBezTo>
                <a:cubicBezTo>
                  <a:pt x="6191250" y="4350742"/>
                  <a:pt x="6193730" y="4349502"/>
                  <a:pt x="6198691" y="4349502"/>
                </a:cubicBezTo>
                <a:close/>
                <a:moveTo>
                  <a:pt x="6101953" y="4349502"/>
                </a:moveTo>
                <a:lnTo>
                  <a:pt x="6116836" y="4349502"/>
                </a:lnTo>
                <a:cubicBezTo>
                  <a:pt x="6116836" y="4354462"/>
                  <a:pt x="6119316" y="4356943"/>
                  <a:pt x="6124277" y="4356943"/>
                </a:cubicBezTo>
                <a:lnTo>
                  <a:pt x="6131718" y="4356943"/>
                </a:lnTo>
                <a:lnTo>
                  <a:pt x="6139160" y="4364385"/>
                </a:lnTo>
                <a:cubicBezTo>
                  <a:pt x="6134199" y="4364385"/>
                  <a:pt x="6131718" y="4366865"/>
                  <a:pt x="6131718" y="4371826"/>
                </a:cubicBezTo>
                <a:cubicBezTo>
                  <a:pt x="6131718" y="4376787"/>
                  <a:pt x="6126757" y="4374307"/>
                  <a:pt x="6116836" y="4364385"/>
                </a:cubicBezTo>
                <a:close/>
                <a:moveTo>
                  <a:pt x="5878711" y="4349502"/>
                </a:moveTo>
                <a:cubicBezTo>
                  <a:pt x="5878711" y="4349502"/>
                  <a:pt x="5879951" y="4350742"/>
                  <a:pt x="5882431" y="4353222"/>
                </a:cubicBezTo>
                <a:cubicBezTo>
                  <a:pt x="5884911" y="4355703"/>
                  <a:pt x="5886152" y="4356943"/>
                  <a:pt x="5886152" y="4356943"/>
                </a:cubicBezTo>
                <a:lnTo>
                  <a:pt x="5878711" y="4356943"/>
                </a:lnTo>
                <a:close/>
                <a:moveTo>
                  <a:pt x="6008935" y="4342060"/>
                </a:moveTo>
                <a:cubicBezTo>
                  <a:pt x="6011415" y="4342060"/>
                  <a:pt x="6013897" y="4344541"/>
                  <a:pt x="6016377" y="4349502"/>
                </a:cubicBezTo>
                <a:cubicBezTo>
                  <a:pt x="6018857" y="4354462"/>
                  <a:pt x="6018857" y="4356943"/>
                  <a:pt x="6016377" y="4356943"/>
                </a:cubicBezTo>
                <a:cubicBezTo>
                  <a:pt x="6013897" y="4356943"/>
                  <a:pt x="6011415" y="4354462"/>
                  <a:pt x="6008935" y="4349502"/>
                </a:cubicBezTo>
                <a:cubicBezTo>
                  <a:pt x="6006455" y="4344541"/>
                  <a:pt x="6006455" y="4342060"/>
                  <a:pt x="6008935" y="4342060"/>
                </a:cubicBezTo>
                <a:close/>
                <a:moveTo>
                  <a:pt x="5990332" y="4342060"/>
                </a:moveTo>
                <a:cubicBezTo>
                  <a:pt x="5990332" y="4342060"/>
                  <a:pt x="5992812" y="4344541"/>
                  <a:pt x="5997773" y="4349502"/>
                </a:cubicBezTo>
                <a:cubicBezTo>
                  <a:pt x="5997773" y="4349502"/>
                  <a:pt x="5997773" y="4350742"/>
                  <a:pt x="5997773" y="4353222"/>
                </a:cubicBezTo>
                <a:cubicBezTo>
                  <a:pt x="5997773" y="4355703"/>
                  <a:pt x="6000253" y="4356943"/>
                  <a:pt x="6005215" y="4356943"/>
                </a:cubicBezTo>
                <a:cubicBezTo>
                  <a:pt x="6005215" y="4361904"/>
                  <a:pt x="6000253" y="4361904"/>
                  <a:pt x="5990332" y="4356943"/>
                </a:cubicBezTo>
                <a:cubicBezTo>
                  <a:pt x="5980410" y="4351982"/>
                  <a:pt x="5980410" y="4347021"/>
                  <a:pt x="5990332" y="4342060"/>
                </a:cubicBezTo>
                <a:close/>
                <a:moveTo>
                  <a:pt x="5677793" y="4342060"/>
                </a:moveTo>
                <a:lnTo>
                  <a:pt x="5700117" y="4349502"/>
                </a:lnTo>
                <a:lnTo>
                  <a:pt x="5685234" y="4349502"/>
                </a:lnTo>
                <a:cubicBezTo>
                  <a:pt x="5685234" y="4349502"/>
                  <a:pt x="5683993" y="4348262"/>
                  <a:pt x="5681513" y="4345781"/>
                </a:cubicBezTo>
                <a:cubicBezTo>
                  <a:pt x="5679033" y="4343300"/>
                  <a:pt x="5677793" y="4342060"/>
                  <a:pt x="5677793" y="4342060"/>
                </a:cubicBezTo>
                <a:close/>
                <a:moveTo>
                  <a:pt x="5581054" y="4342060"/>
                </a:moveTo>
                <a:cubicBezTo>
                  <a:pt x="5581054" y="4342060"/>
                  <a:pt x="5581054" y="4343300"/>
                  <a:pt x="5581054" y="4345781"/>
                </a:cubicBezTo>
                <a:cubicBezTo>
                  <a:pt x="5581054" y="4348262"/>
                  <a:pt x="5581054" y="4349502"/>
                  <a:pt x="5581054" y="4349502"/>
                </a:cubicBezTo>
                <a:cubicBezTo>
                  <a:pt x="5581054" y="4349502"/>
                  <a:pt x="5578574" y="4349502"/>
                  <a:pt x="5573613" y="4349502"/>
                </a:cubicBezTo>
                <a:close/>
                <a:moveTo>
                  <a:pt x="6116836" y="4334619"/>
                </a:moveTo>
                <a:cubicBezTo>
                  <a:pt x="6121797" y="4334619"/>
                  <a:pt x="6130478" y="4335859"/>
                  <a:pt x="6142881" y="4338340"/>
                </a:cubicBezTo>
                <a:cubicBezTo>
                  <a:pt x="6155283" y="4340820"/>
                  <a:pt x="6163964" y="4342060"/>
                  <a:pt x="6168926" y="4342060"/>
                </a:cubicBezTo>
                <a:lnTo>
                  <a:pt x="6183808" y="4349502"/>
                </a:lnTo>
                <a:lnTo>
                  <a:pt x="6183808" y="4356943"/>
                </a:lnTo>
                <a:cubicBezTo>
                  <a:pt x="6178847" y="4361904"/>
                  <a:pt x="6176367" y="4364385"/>
                  <a:pt x="6176367" y="4364385"/>
                </a:cubicBezTo>
                <a:lnTo>
                  <a:pt x="6176367" y="4371826"/>
                </a:lnTo>
                <a:lnTo>
                  <a:pt x="6161484" y="4364385"/>
                </a:lnTo>
                <a:cubicBezTo>
                  <a:pt x="6156523" y="4354462"/>
                  <a:pt x="6154043" y="4351982"/>
                  <a:pt x="6154043" y="4356943"/>
                </a:cubicBezTo>
                <a:lnTo>
                  <a:pt x="6146601" y="4349502"/>
                </a:lnTo>
                <a:cubicBezTo>
                  <a:pt x="6146601" y="4349502"/>
                  <a:pt x="6142881" y="4349502"/>
                  <a:pt x="6135439" y="4349502"/>
                </a:cubicBezTo>
                <a:cubicBezTo>
                  <a:pt x="6127998" y="4349502"/>
                  <a:pt x="6124277" y="4348262"/>
                  <a:pt x="6124277" y="4345781"/>
                </a:cubicBezTo>
                <a:cubicBezTo>
                  <a:pt x="6124277" y="4343300"/>
                  <a:pt x="6121797" y="4339580"/>
                  <a:pt x="6116836" y="4334619"/>
                </a:cubicBezTo>
                <a:close/>
                <a:moveTo>
                  <a:pt x="5796855" y="4334619"/>
                </a:moveTo>
                <a:lnTo>
                  <a:pt x="5819179" y="4334619"/>
                </a:lnTo>
                <a:lnTo>
                  <a:pt x="5819179" y="4342060"/>
                </a:lnTo>
                <a:cubicBezTo>
                  <a:pt x="5819179" y="4347021"/>
                  <a:pt x="5817939" y="4349502"/>
                  <a:pt x="5815459" y="4349502"/>
                </a:cubicBezTo>
                <a:cubicBezTo>
                  <a:pt x="5812979" y="4349502"/>
                  <a:pt x="5811738" y="4351982"/>
                  <a:pt x="5811738" y="4356943"/>
                </a:cubicBezTo>
                <a:lnTo>
                  <a:pt x="5796855" y="4349502"/>
                </a:lnTo>
                <a:cubicBezTo>
                  <a:pt x="5796855" y="4349502"/>
                  <a:pt x="5795615" y="4348262"/>
                  <a:pt x="5793135" y="4345781"/>
                </a:cubicBezTo>
                <a:cubicBezTo>
                  <a:pt x="5790654" y="4343300"/>
                  <a:pt x="5789414" y="4342060"/>
                  <a:pt x="5789414" y="4342060"/>
                </a:cubicBezTo>
                <a:lnTo>
                  <a:pt x="5781972" y="4342060"/>
                </a:lnTo>
                <a:close/>
                <a:moveTo>
                  <a:pt x="5744765" y="4334619"/>
                </a:moveTo>
                <a:lnTo>
                  <a:pt x="5752207" y="4334619"/>
                </a:lnTo>
                <a:cubicBezTo>
                  <a:pt x="5752207" y="4334619"/>
                  <a:pt x="5750966" y="4335859"/>
                  <a:pt x="5748486" y="4338340"/>
                </a:cubicBezTo>
                <a:cubicBezTo>
                  <a:pt x="5746006" y="4340820"/>
                  <a:pt x="5744765" y="4339580"/>
                  <a:pt x="5744765" y="4334619"/>
                </a:cubicBezTo>
                <a:close/>
                <a:moveTo>
                  <a:pt x="44649" y="4334619"/>
                </a:moveTo>
                <a:cubicBezTo>
                  <a:pt x="49610" y="4334619"/>
                  <a:pt x="52090" y="4337100"/>
                  <a:pt x="52090" y="4342060"/>
                </a:cubicBezTo>
                <a:cubicBezTo>
                  <a:pt x="52090" y="4347021"/>
                  <a:pt x="50850" y="4349502"/>
                  <a:pt x="48369" y="4349502"/>
                </a:cubicBezTo>
                <a:cubicBezTo>
                  <a:pt x="45889" y="4349502"/>
                  <a:pt x="44649" y="4347021"/>
                  <a:pt x="44649" y="4342060"/>
                </a:cubicBezTo>
                <a:close/>
                <a:moveTo>
                  <a:pt x="5447109" y="4327178"/>
                </a:moveTo>
                <a:lnTo>
                  <a:pt x="5447109" y="4342060"/>
                </a:lnTo>
                <a:cubicBezTo>
                  <a:pt x="5452070" y="4342060"/>
                  <a:pt x="5454551" y="4339580"/>
                  <a:pt x="5454551" y="4334619"/>
                </a:cubicBezTo>
                <a:close/>
                <a:moveTo>
                  <a:pt x="5848945" y="4319736"/>
                </a:moveTo>
                <a:lnTo>
                  <a:pt x="5848945" y="4327178"/>
                </a:lnTo>
                <a:cubicBezTo>
                  <a:pt x="5853906" y="4327178"/>
                  <a:pt x="5856386" y="4327178"/>
                  <a:pt x="5856386" y="4327178"/>
                </a:cubicBezTo>
                <a:cubicBezTo>
                  <a:pt x="5856386" y="4322217"/>
                  <a:pt x="5855146" y="4319736"/>
                  <a:pt x="5852666" y="4319736"/>
                </a:cubicBezTo>
                <a:cubicBezTo>
                  <a:pt x="5850186" y="4319736"/>
                  <a:pt x="5848945" y="4319736"/>
                  <a:pt x="5848945" y="4319736"/>
                </a:cubicBezTo>
                <a:close/>
                <a:moveTo>
                  <a:pt x="5476875" y="4319736"/>
                </a:moveTo>
                <a:cubicBezTo>
                  <a:pt x="5476875" y="4319736"/>
                  <a:pt x="5475634" y="4320976"/>
                  <a:pt x="5473154" y="4323457"/>
                </a:cubicBezTo>
                <a:cubicBezTo>
                  <a:pt x="5470674" y="4325937"/>
                  <a:pt x="5469433" y="4327178"/>
                  <a:pt x="5469433" y="4327178"/>
                </a:cubicBezTo>
                <a:lnTo>
                  <a:pt x="5484316" y="4327178"/>
                </a:lnTo>
                <a:cubicBezTo>
                  <a:pt x="5484316" y="4322217"/>
                  <a:pt x="5481836" y="4319736"/>
                  <a:pt x="5476875" y="4319736"/>
                </a:cubicBezTo>
                <a:close/>
                <a:moveTo>
                  <a:pt x="5834062" y="4312295"/>
                </a:moveTo>
                <a:cubicBezTo>
                  <a:pt x="5839024" y="4312295"/>
                  <a:pt x="5841504" y="4312295"/>
                  <a:pt x="5841504" y="4312295"/>
                </a:cubicBezTo>
                <a:lnTo>
                  <a:pt x="5863828" y="4312295"/>
                </a:lnTo>
                <a:cubicBezTo>
                  <a:pt x="5868789" y="4317255"/>
                  <a:pt x="5874990" y="4319736"/>
                  <a:pt x="5882431" y="4319736"/>
                </a:cubicBezTo>
                <a:cubicBezTo>
                  <a:pt x="5889873" y="4319736"/>
                  <a:pt x="5896074" y="4320976"/>
                  <a:pt x="5901035" y="4323457"/>
                </a:cubicBezTo>
                <a:cubicBezTo>
                  <a:pt x="5905996" y="4325937"/>
                  <a:pt x="5913438" y="4329658"/>
                  <a:pt x="5923359" y="4334619"/>
                </a:cubicBezTo>
                <a:cubicBezTo>
                  <a:pt x="5938242" y="4334619"/>
                  <a:pt x="5949404" y="4335859"/>
                  <a:pt x="5956845" y="4338340"/>
                </a:cubicBezTo>
                <a:cubicBezTo>
                  <a:pt x="5964287" y="4340820"/>
                  <a:pt x="5969248" y="4343300"/>
                  <a:pt x="5971728" y="4345781"/>
                </a:cubicBezTo>
                <a:cubicBezTo>
                  <a:pt x="5974208" y="4348262"/>
                  <a:pt x="5975449" y="4349502"/>
                  <a:pt x="5975449" y="4349502"/>
                </a:cubicBezTo>
                <a:cubicBezTo>
                  <a:pt x="5975449" y="4349502"/>
                  <a:pt x="5972969" y="4349502"/>
                  <a:pt x="5968008" y="4349502"/>
                </a:cubicBezTo>
                <a:lnTo>
                  <a:pt x="5953125" y="4349502"/>
                </a:lnTo>
                <a:lnTo>
                  <a:pt x="5945683" y="4349502"/>
                </a:lnTo>
                <a:lnTo>
                  <a:pt x="5938242" y="4342060"/>
                </a:lnTo>
                <a:lnTo>
                  <a:pt x="5923359" y="4342060"/>
                </a:lnTo>
                <a:cubicBezTo>
                  <a:pt x="5923359" y="4337100"/>
                  <a:pt x="5915918" y="4334619"/>
                  <a:pt x="5901035" y="4334619"/>
                </a:cubicBezTo>
                <a:cubicBezTo>
                  <a:pt x="5901035" y="4334619"/>
                  <a:pt x="5898555" y="4333379"/>
                  <a:pt x="5893593" y="4330898"/>
                </a:cubicBezTo>
                <a:cubicBezTo>
                  <a:pt x="5888632" y="4328418"/>
                  <a:pt x="5886152" y="4327178"/>
                  <a:pt x="5886152" y="4327178"/>
                </a:cubicBezTo>
                <a:lnTo>
                  <a:pt x="5863828" y="4334619"/>
                </a:lnTo>
                <a:cubicBezTo>
                  <a:pt x="5863828" y="4334619"/>
                  <a:pt x="5865068" y="4334619"/>
                  <a:pt x="5867549" y="4334619"/>
                </a:cubicBezTo>
                <a:cubicBezTo>
                  <a:pt x="5870029" y="4334619"/>
                  <a:pt x="5871269" y="4337100"/>
                  <a:pt x="5871269" y="4342060"/>
                </a:cubicBezTo>
                <a:cubicBezTo>
                  <a:pt x="5871269" y="4342060"/>
                  <a:pt x="5868789" y="4342060"/>
                  <a:pt x="5863828" y="4342060"/>
                </a:cubicBezTo>
                <a:lnTo>
                  <a:pt x="5863828" y="4356943"/>
                </a:lnTo>
                <a:lnTo>
                  <a:pt x="5856386" y="4356943"/>
                </a:lnTo>
                <a:cubicBezTo>
                  <a:pt x="5856386" y="4351982"/>
                  <a:pt x="5856386" y="4349502"/>
                  <a:pt x="5856386" y="4349502"/>
                </a:cubicBezTo>
                <a:cubicBezTo>
                  <a:pt x="5856386" y="4344541"/>
                  <a:pt x="5852666" y="4338340"/>
                  <a:pt x="5845224" y="4330898"/>
                </a:cubicBezTo>
                <a:cubicBezTo>
                  <a:pt x="5837783" y="4323457"/>
                  <a:pt x="5832822" y="4318496"/>
                  <a:pt x="5830342" y="4316015"/>
                </a:cubicBezTo>
                <a:cubicBezTo>
                  <a:pt x="5827861" y="4313535"/>
                  <a:pt x="5829101" y="4312295"/>
                  <a:pt x="5834062" y="4312295"/>
                </a:cubicBezTo>
                <a:close/>
                <a:moveTo>
                  <a:pt x="5722441" y="4312295"/>
                </a:moveTo>
                <a:cubicBezTo>
                  <a:pt x="5722441" y="4312295"/>
                  <a:pt x="5724921" y="4316015"/>
                  <a:pt x="5729883" y="4323457"/>
                </a:cubicBezTo>
                <a:cubicBezTo>
                  <a:pt x="5734844" y="4330898"/>
                  <a:pt x="5734844" y="4334619"/>
                  <a:pt x="5729883" y="4334619"/>
                </a:cubicBezTo>
                <a:lnTo>
                  <a:pt x="5722441" y="4334619"/>
                </a:lnTo>
                <a:close/>
                <a:moveTo>
                  <a:pt x="5798716" y="4300202"/>
                </a:moveTo>
                <a:cubicBezTo>
                  <a:pt x="5801196" y="4299582"/>
                  <a:pt x="5804297" y="4299893"/>
                  <a:pt x="5808017" y="4301133"/>
                </a:cubicBezTo>
                <a:cubicBezTo>
                  <a:pt x="5815459" y="4303613"/>
                  <a:pt x="5819179" y="4304853"/>
                  <a:pt x="5819179" y="4304853"/>
                </a:cubicBezTo>
                <a:cubicBezTo>
                  <a:pt x="5819179" y="4304853"/>
                  <a:pt x="5821660" y="4304853"/>
                  <a:pt x="5826621" y="4304853"/>
                </a:cubicBezTo>
                <a:lnTo>
                  <a:pt x="5819179" y="4312295"/>
                </a:lnTo>
                <a:cubicBezTo>
                  <a:pt x="5814218" y="4312295"/>
                  <a:pt x="5811738" y="4314775"/>
                  <a:pt x="5811738" y="4319736"/>
                </a:cubicBezTo>
                <a:lnTo>
                  <a:pt x="5804297" y="4319736"/>
                </a:lnTo>
                <a:cubicBezTo>
                  <a:pt x="5794375" y="4314775"/>
                  <a:pt x="5789414" y="4312295"/>
                  <a:pt x="5789414" y="4312295"/>
                </a:cubicBezTo>
                <a:cubicBezTo>
                  <a:pt x="5789414" y="4312295"/>
                  <a:pt x="5790654" y="4309814"/>
                  <a:pt x="5793135" y="4304853"/>
                </a:cubicBezTo>
                <a:cubicBezTo>
                  <a:pt x="5794375" y="4302373"/>
                  <a:pt x="5796235" y="4300823"/>
                  <a:pt x="5798716" y="4300202"/>
                </a:cubicBezTo>
                <a:close/>
                <a:moveTo>
                  <a:pt x="5463480" y="4297412"/>
                </a:moveTo>
                <a:lnTo>
                  <a:pt x="5465713" y="4301133"/>
                </a:lnTo>
                <a:cubicBezTo>
                  <a:pt x="5468193" y="4303613"/>
                  <a:pt x="5469433" y="4304853"/>
                  <a:pt x="5469433" y="4304853"/>
                </a:cubicBezTo>
                <a:lnTo>
                  <a:pt x="5469433" y="4297412"/>
                </a:lnTo>
                <a:cubicBezTo>
                  <a:pt x="5466953" y="4297412"/>
                  <a:pt x="5465092" y="4297412"/>
                  <a:pt x="5463852" y="4297412"/>
                </a:cubicBezTo>
                <a:close/>
                <a:moveTo>
                  <a:pt x="52090" y="4297412"/>
                </a:moveTo>
                <a:cubicBezTo>
                  <a:pt x="52090" y="4302373"/>
                  <a:pt x="52090" y="4307334"/>
                  <a:pt x="52090" y="4312295"/>
                </a:cubicBezTo>
                <a:lnTo>
                  <a:pt x="44649" y="4304853"/>
                </a:lnTo>
                <a:cubicBezTo>
                  <a:pt x="44649" y="4304853"/>
                  <a:pt x="47129" y="4302373"/>
                  <a:pt x="52090" y="4297412"/>
                </a:cubicBezTo>
                <a:close/>
                <a:moveTo>
                  <a:pt x="5964287" y="4289970"/>
                </a:moveTo>
                <a:cubicBezTo>
                  <a:pt x="5966767" y="4289970"/>
                  <a:pt x="5970488" y="4292451"/>
                  <a:pt x="5975449" y="4297412"/>
                </a:cubicBezTo>
                <a:lnTo>
                  <a:pt x="5968008" y="4297412"/>
                </a:lnTo>
                <a:cubicBezTo>
                  <a:pt x="5963046" y="4297412"/>
                  <a:pt x="5960566" y="4296172"/>
                  <a:pt x="5960566" y="4293691"/>
                </a:cubicBezTo>
                <a:cubicBezTo>
                  <a:pt x="5960566" y="4291211"/>
                  <a:pt x="5961807" y="4289970"/>
                  <a:pt x="5964287" y="4289970"/>
                </a:cubicBezTo>
                <a:close/>
                <a:moveTo>
                  <a:pt x="5506175" y="4288110"/>
                </a:moveTo>
                <a:cubicBezTo>
                  <a:pt x="5504004" y="4288110"/>
                  <a:pt x="5501680" y="4288730"/>
                  <a:pt x="5499199" y="4289970"/>
                </a:cubicBezTo>
                <a:lnTo>
                  <a:pt x="5506640" y="4297412"/>
                </a:lnTo>
                <a:lnTo>
                  <a:pt x="5506640" y="4304853"/>
                </a:lnTo>
                <a:lnTo>
                  <a:pt x="5506640" y="4312295"/>
                </a:lnTo>
                <a:cubicBezTo>
                  <a:pt x="5511602" y="4312295"/>
                  <a:pt x="5515322" y="4312295"/>
                  <a:pt x="5517802" y="4312295"/>
                </a:cubicBezTo>
                <a:cubicBezTo>
                  <a:pt x="5520283" y="4312295"/>
                  <a:pt x="5521523" y="4309814"/>
                  <a:pt x="5521523" y="4304853"/>
                </a:cubicBezTo>
                <a:cubicBezTo>
                  <a:pt x="5517802" y="4293691"/>
                  <a:pt x="5512686" y="4288110"/>
                  <a:pt x="5506175" y="4288110"/>
                </a:cubicBezTo>
                <a:close/>
                <a:moveTo>
                  <a:pt x="6011726" y="4285320"/>
                </a:moveTo>
                <a:cubicBezTo>
                  <a:pt x="6012346" y="4285940"/>
                  <a:pt x="6012656" y="4287490"/>
                  <a:pt x="6012656" y="4289970"/>
                </a:cubicBezTo>
                <a:cubicBezTo>
                  <a:pt x="6012656" y="4299893"/>
                  <a:pt x="6010176" y="4299893"/>
                  <a:pt x="6005215" y="4289970"/>
                </a:cubicBezTo>
                <a:cubicBezTo>
                  <a:pt x="6005215" y="4289970"/>
                  <a:pt x="6006455" y="4288730"/>
                  <a:pt x="6008935" y="4286250"/>
                </a:cubicBezTo>
                <a:cubicBezTo>
                  <a:pt x="6010175" y="4285010"/>
                  <a:pt x="6011105" y="4284699"/>
                  <a:pt x="6011726" y="4285320"/>
                </a:cubicBezTo>
                <a:close/>
                <a:moveTo>
                  <a:pt x="5729883" y="4275088"/>
                </a:moveTo>
                <a:lnTo>
                  <a:pt x="5729883" y="4282529"/>
                </a:lnTo>
                <a:cubicBezTo>
                  <a:pt x="5734844" y="4282529"/>
                  <a:pt x="5737324" y="4282529"/>
                  <a:pt x="5737324" y="4282529"/>
                </a:cubicBezTo>
                <a:close/>
                <a:moveTo>
                  <a:pt x="5588496" y="4275088"/>
                </a:moveTo>
                <a:cubicBezTo>
                  <a:pt x="5598417" y="4275088"/>
                  <a:pt x="5598417" y="4277568"/>
                  <a:pt x="5588496" y="4282529"/>
                </a:cubicBezTo>
                <a:cubicBezTo>
                  <a:pt x="5573613" y="4292451"/>
                  <a:pt x="5568652" y="4299893"/>
                  <a:pt x="5573613" y="4304853"/>
                </a:cubicBezTo>
                <a:cubicBezTo>
                  <a:pt x="5573613" y="4309814"/>
                  <a:pt x="5571133" y="4312295"/>
                  <a:pt x="5566172" y="4312295"/>
                </a:cubicBezTo>
                <a:cubicBezTo>
                  <a:pt x="5561210" y="4312295"/>
                  <a:pt x="5556250" y="4309814"/>
                  <a:pt x="5551289" y="4304853"/>
                </a:cubicBezTo>
                <a:lnTo>
                  <a:pt x="5551289" y="4297412"/>
                </a:lnTo>
                <a:cubicBezTo>
                  <a:pt x="5556250" y="4302373"/>
                  <a:pt x="5559971" y="4304853"/>
                  <a:pt x="5562451" y="4304853"/>
                </a:cubicBezTo>
                <a:cubicBezTo>
                  <a:pt x="5564931" y="4304853"/>
                  <a:pt x="5564931" y="4302373"/>
                  <a:pt x="5562451" y="4297412"/>
                </a:cubicBezTo>
                <a:cubicBezTo>
                  <a:pt x="5559971" y="4292451"/>
                  <a:pt x="5559971" y="4289970"/>
                  <a:pt x="5562451" y="4289970"/>
                </a:cubicBezTo>
                <a:cubicBezTo>
                  <a:pt x="5564931" y="4289970"/>
                  <a:pt x="5568652" y="4288730"/>
                  <a:pt x="5573613" y="4286250"/>
                </a:cubicBezTo>
                <a:cubicBezTo>
                  <a:pt x="5578574" y="4283769"/>
                  <a:pt x="5582295" y="4282529"/>
                  <a:pt x="5584775" y="4282529"/>
                </a:cubicBezTo>
                <a:cubicBezTo>
                  <a:pt x="5587255" y="4282529"/>
                  <a:pt x="5588496" y="4280048"/>
                  <a:pt x="5588496" y="4275088"/>
                </a:cubicBezTo>
                <a:close/>
                <a:moveTo>
                  <a:pt x="6109394" y="4267646"/>
                </a:moveTo>
                <a:lnTo>
                  <a:pt x="6116836" y="4267646"/>
                </a:lnTo>
                <a:lnTo>
                  <a:pt x="6109394" y="4275088"/>
                </a:lnTo>
                <a:lnTo>
                  <a:pt x="6101953" y="4275088"/>
                </a:lnTo>
                <a:close/>
                <a:moveTo>
                  <a:pt x="5692676" y="4267646"/>
                </a:moveTo>
                <a:cubicBezTo>
                  <a:pt x="5697637" y="4267646"/>
                  <a:pt x="5700117" y="4268886"/>
                  <a:pt x="5700117" y="4271367"/>
                </a:cubicBezTo>
                <a:cubicBezTo>
                  <a:pt x="5700117" y="4273848"/>
                  <a:pt x="5702597" y="4275088"/>
                  <a:pt x="5707558" y="4275088"/>
                </a:cubicBezTo>
                <a:lnTo>
                  <a:pt x="5707558" y="4267646"/>
                </a:lnTo>
                <a:cubicBezTo>
                  <a:pt x="5707558" y="4267646"/>
                  <a:pt x="5705078" y="4267646"/>
                  <a:pt x="5700117" y="4267646"/>
                </a:cubicBezTo>
                <a:close/>
                <a:moveTo>
                  <a:pt x="5919638" y="4260205"/>
                </a:moveTo>
                <a:cubicBezTo>
                  <a:pt x="5917158" y="4260205"/>
                  <a:pt x="5917158" y="4263926"/>
                  <a:pt x="5919638" y="4271367"/>
                </a:cubicBezTo>
                <a:cubicBezTo>
                  <a:pt x="5922118" y="4278808"/>
                  <a:pt x="5923359" y="4280048"/>
                  <a:pt x="5923359" y="4275088"/>
                </a:cubicBezTo>
                <a:lnTo>
                  <a:pt x="5930801" y="4267646"/>
                </a:lnTo>
                <a:cubicBezTo>
                  <a:pt x="5925839" y="4262686"/>
                  <a:pt x="5922118" y="4260205"/>
                  <a:pt x="5919638" y="4260205"/>
                </a:cubicBezTo>
                <a:close/>
                <a:moveTo>
                  <a:pt x="6064746" y="4254624"/>
                </a:moveTo>
                <a:cubicBezTo>
                  <a:pt x="6065986" y="4254624"/>
                  <a:pt x="6067226" y="4255244"/>
                  <a:pt x="6068467" y="4256484"/>
                </a:cubicBezTo>
                <a:cubicBezTo>
                  <a:pt x="6070947" y="4258965"/>
                  <a:pt x="6074667" y="4260205"/>
                  <a:pt x="6079629" y="4260205"/>
                </a:cubicBezTo>
                <a:cubicBezTo>
                  <a:pt x="6084590" y="4260205"/>
                  <a:pt x="6088311" y="4262686"/>
                  <a:pt x="6090791" y="4267646"/>
                </a:cubicBezTo>
                <a:cubicBezTo>
                  <a:pt x="6093271" y="4272607"/>
                  <a:pt x="6092031" y="4275088"/>
                  <a:pt x="6087070" y="4275088"/>
                </a:cubicBezTo>
                <a:cubicBezTo>
                  <a:pt x="6082109" y="4270127"/>
                  <a:pt x="6079629" y="4267646"/>
                  <a:pt x="6079629" y="4267646"/>
                </a:cubicBezTo>
                <a:cubicBezTo>
                  <a:pt x="6079629" y="4267646"/>
                  <a:pt x="6077149" y="4267646"/>
                  <a:pt x="6072187" y="4267646"/>
                </a:cubicBezTo>
                <a:lnTo>
                  <a:pt x="6064746" y="4260205"/>
                </a:lnTo>
                <a:cubicBezTo>
                  <a:pt x="6059785" y="4260205"/>
                  <a:pt x="6058545" y="4258965"/>
                  <a:pt x="6061025" y="4256484"/>
                </a:cubicBezTo>
                <a:cubicBezTo>
                  <a:pt x="6062265" y="4255244"/>
                  <a:pt x="6063506" y="4254624"/>
                  <a:pt x="6064746" y="4254624"/>
                </a:cubicBezTo>
                <a:close/>
                <a:moveTo>
                  <a:pt x="5744765" y="4252763"/>
                </a:moveTo>
                <a:lnTo>
                  <a:pt x="5744765" y="4260205"/>
                </a:lnTo>
                <a:cubicBezTo>
                  <a:pt x="5749727" y="4260205"/>
                  <a:pt x="5752207" y="4260205"/>
                  <a:pt x="5752207" y="4260205"/>
                </a:cubicBezTo>
                <a:cubicBezTo>
                  <a:pt x="5752207" y="4260205"/>
                  <a:pt x="5752207" y="4258965"/>
                  <a:pt x="5752207" y="4256484"/>
                </a:cubicBezTo>
                <a:cubicBezTo>
                  <a:pt x="5752207" y="4254003"/>
                  <a:pt x="5749727" y="4252763"/>
                  <a:pt x="5744765" y="4252763"/>
                </a:cubicBezTo>
                <a:close/>
                <a:moveTo>
                  <a:pt x="215801" y="4252763"/>
                </a:moveTo>
                <a:lnTo>
                  <a:pt x="200918" y="4260205"/>
                </a:lnTo>
                <a:lnTo>
                  <a:pt x="215801" y="4260205"/>
                </a:lnTo>
                <a:cubicBezTo>
                  <a:pt x="215801" y="4255244"/>
                  <a:pt x="215801" y="4252763"/>
                  <a:pt x="215801" y="4252763"/>
                </a:cubicBezTo>
                <a:close/>
                <a:moveTo>
                  <a:pt x="5707558" y="4245322"/>
                </a:moveTo>
                <a:cubicBezTo>
                  <a:pt x="5692676" y="4245322"/>
                  <a:pt x="5682754" y="4247803"/>
                  <a:pt x="5677793" y="4252763"/>
                </a:cubicBezTo>
                <a:lnTo>
                  <a:pt x="5662910" y="4260205"/>
                </a:lnTo>
                <a:lnTo>
                  <a:pt x="5677793" y="4260205"/>
                </a:lnTo>
                <a:lnTo>
                  <a:pt x="5685234" y="4267646"/>
                </a:lnTo>
                <a:cubicBezTo>
                  <a:pt x="5685234" y="4262686"/>
                  <a:pt x="5685234" y="4260205"/>
                  <a:pt x="5685234" y="4260205"/>
                </a:cubicBezTo>
                <a:cubicBezTo>
                  <a:pt x="5680273" y="4260205"/>
                  <a:pt x="5677793" y="4260205"/>
                  <a:pt x="5677793" y="4260205"/>
                </a:cubicBezTo>
                <a:cubicBezTo>
                  <a:pt x="5682754" y="4255244"/>
                  <a:pt x="5687714" y="4254003"/>
                  <a:pt x="5692676" y="4256484"/>
                </a:cubicBezTo>
                <a:cubicBezTo>
                  <a:pt x="5697637" y="4258965"/>
                  <a:pt x="5702597" y="4260205"/>
                  <a:pt x="5707558" y="4260205"/>
                </a:cubicBezTo>
                <a:cubicBezTo>
                  <a:pt x="5722441" y="4260205"/>
                  <a:pt x="5732363" y="4260205"/>
                  <a:pt x="5737324" y="4260205"/>
                </a:cubicBezTo>
                <a:lnTo>
                  <a:pt x="5729883" y="4252763"/>
                </a:lnTo>
                <a:cubicBezTo>
                  <a:pt x="5729883" y="4247803"/>
                  <a:pt x="5722441" y="4245322"/>
                  <a:pt x="5707558" y="4245322"/>
                </a:cubicBezTo>
                <a:close/>
                <a:moveTo>
                  <a:pt x="5655468" y="4245322"/>
                </a:moveTo>
                <a:cubicBezTo>
                  <a:pt x="5655468" y="4250283"/>
                  <a:pt x="5657949" y="4252763"/>
                  <a:pt x="5662910" y="4252763"/>
                </a:cubicBezTo>
                <a:cubicBezTo>
                  <a:pt x="5667871" y="4252763"/>
                  <a:pt x="5670351" y="4250283"/>
                  <a:pt x="5670351" y="4245322"/>
                </a:cubicBezTo>
                <a:cubicBezTo>
                  <a:pt x="5665390" y="4245322"/>
                  <a:pt x="5662910" y="4245322"/>
                  <a:pt x="5662910" y="4245322"/>
                </a:cubicBezTo>
                <a:close/>
                <a:moveTo>
                  <a:pt x="5629424" y="4237881"/>
                </a:moveTo>
                <a:cubicBezTo>
                  <a:pt x="5626943" y="4237881"/>
                  <a:pt x="5625703" y="4240361"/>
                  <a:pt x="5625703" y="4245322"/>
                </a:cubicBezTo>
                <a:cubicBezTo>
                  <a:pt x="5625703" y="4250283"/>
                  <a:pt x="5628183" y="4252763"/>
                  <a:pt x="5633144" y="4252763"/>
                </a:cubicBezTo>
                <a:cubicBezTo>
                  <a:pt x="5638106" y="4247803"/>
                  <a:pt x="5639345" y="4244082"/>
                  <a:pt x="5636865" y="4241601"/>
                </a:cubicBezTo>
                <a:cubicBezTo>
                  <a:pt x="5634385" y="4239121"/>
                  <a:pt x="5631904" y="4237881"/>
                  <a:pt x="5629424" y="4237881"/>
                </a:cubicBezTo>
                <a:close/>
                <a:moveTo>
                  <a:pt x="5886152" y="4230439"/>
                </a:moveTo>
                <a:lnTo>
                  <a:pt x="5886152" y="4237881"/>
                </a:lnTo>
                <a:lnTo>
                  <a:pt x="5893593" y="4237881"/>
                </a:lnTo>
                <a:cubicBezTo>
                  <a:pt x="5893593" y="4237881"/>
                  <a:pt x="5896074" y="4237881"/>
                  <a:pt x="5901035" y="4237881"/>
                </a:cubicBezTo>
                <a:cubicBezTo>
                  <a:pt x="5905996" y="4242841"/>
                  <a:pt x="5908476" y="4242841"/>
                  <a:pt x="5908476" y="4237881"/>
                </a:cubicBezTo>
                <a:cubicBezTo>
                  <a:pt x="5913438" y="4232920"/>
                  <a:pt x="5910956" y="4230439"/>
                  <a:pt x="5901035" y="4230439"/>
                </a:cubicBezTo>
                <a:lnTo>
                  <a:pt x="5893593" y="4230439"/>
                </a:lnTo>
                <a:cubicBezTo>
                  <a:pt x="5893593" y="4230439"/>
                  <a:pt x="5891113" y="4230439"/>
                  <a:pt x="5886152" y="4230439"/>
                </a:cubicBezTo>
                <a:close/>
                <a:moveTo>
                  <a:pt x="5796855" y="4230439"/>
                </a:moveTo>
                <a:lnTo>
                  <a:pt x="5789414" y="4237881"/>
                </a:lnTo>
                <a:cubicBezTo>
                  <a:pt x="5789414" y="4237881"/>
                  <a:pt x="5790654" y="4237881"/>
                  <a:pt x="5793135" y="4237881"/>
                </a:cubicBezTo>
                <a:cubicBezTo>
                  <a:pt x="5795615" y="4237881"/>
                  <a:pt x="5796855" y="4235400"/>
                  <a:pt x="5796855" y="4230439"/>
                </a:cubicBezTo>
                <a:close/>
                <a:moveTo>
                  <a:pt x="5566172" y="4230439"/>
                </a:moveTo>
                <a:cubicBezTo>
                  <a:pt x="5566172" y="4235400"/>
                  <a:pt x="5566172" y="4237881"/>
                  <a:pt x="5566172" y="4237881"/>
                </a:cubicBezTo>
                <a:lnTo>
                  <a:pt x="5581054" y="4237881"/>
                </a:lnTo>
                <a:cubicBezTo>
                  <a:pt x="5581054" y="4237881"/>
                  <a:pt x="5583535" y="4237881"/>
                  <a:pt x="5588496" y="4237881"/>
                </a:cubicBezTo>
                <a:cubicBezTo>
                  <a:pt x="5593457" y="4237881"/>
                  <a:pt x="5595937" y="4237881"/>
                  <a:pt x="5595937" y="4237881"/>
                </a:cubicBezTo>
                <a:cubicBezTo>
                  <a:pt x="5595937" y="4232920"/>
                  <a:pt x="5593457" y="4230439"/>
                  <a:pt x="5588496" y="4230439"/>
                </a:cubicBezTo>
                <a:cubicBezTo>
                  <a:pt x="5583535" y="4230439"/>
                  <a:pt x="5578574" y="4230439"/>
                  <a:pt x="5573613" y="4230439"/>
                </a:cubicBezTo>
                <a:close/>
                <a:moveTo>
                  <a:pt x="5871269" y="4222998"/>
                </a:moveTo>
                <a:cubicBezTo>
                  <a:pt x="5871269" y="4222998"/>
                  <a:pt x="5872510" y="4224238"/>
                  <a:pt x="5874990" y="4226719"/>
                </a:cubicBezTo>
                <a:cubicBezTo>
                  <a:pt x="5877470" y="4229199"/>
                  <a:pt x="5878711" y="4230439"/>
                  <a:pt x="5878711" y="4230439"/>
                </a:cubicBezTo>
                <a:lnTo>
                  <a:pt x="5878711" y="4222998"/>
                </a:lnTo>
                <a:cubicBezTo>
                  <a:pt x="5873749" y="4222998"/>
                  <a:pt x="5871269" y="4222998"/>
                  <a:pt x="5871269" y="4222998"/>
                </a:cubicBezTo>
                <a:close/>
                <a:moveTo>
                  <a:pt x="230684" y="4222998"/>
                </a:moveTo>
                <a:lnTo>
                  <a:pt x="230684" y="4230439"/>
                </a:lnTo>
                <a:cubicBezTo>
                  <a:pt x="230684" y="4230439"/>
                  <a:pt x="233164" y="4227959"/>
                  <a:pt x="238125" y="4222998"/>
                </a:cubicBezTo>
                <a:close/>
                <a:moveTo>
                  <a:pt x="5685234" y="4215556"/>
                </a:moveTo>
                <a:cubicBezTo>
                  <a:pt x="5685234" y="4215556"/>
                  <a:pt x="5686475" y="4216796"/>
                  <a:pt x="5688955" y="4219277"/>
                </a:cubicBezTo>
                <a:cubicBezTo>
                  <a:pt x="5691435" y="4221758"/>
                  <a:pt x="5692676" y="4222998"/>
                  <a:pt x="5692676" y="4222998"/>
                </a:cubicBezTo>
                <a:cubicBezTo>
                  <a:pt x="5697637" y="4218037"/>
                  <a:pt x="5698876" y="4215556"/>
                  <a:pt x="5696396" y="4215556"/>
                </a:cubicBezTo>
                <a:cubicBezTo>
                  <a:pt x="5693916" y="4215556"/>
                  <a:pt x="5692676" y="4215556"/>
                  <a:pt x="5692676" y="4215556"/>
                </a:cubicBezTo>
                <a:cubicBezTo>
                  <a:pt x="5692676" y="4215556"/>
                  <a:pt x="5690195" y="4215556"/>
                  <a:pt x="5685234" y="4215556"/>
                </a:cubicBezTo>
                <a:close/>
                <a:moveTo>
                  <a:pt x="5506640" y="4215556"/>
                </a:moveTo>
                <a:cubicBezTo>
                  <a:pt x="5501679" y="4215556"/>
                  <a:pt x="5500440" y="4216796"/>
                  <a:pt x="5502920" y="4219277"/>
                </a:cubicBezTo>
                <a:cubicBezTo>
                  <a:pt x="5505400" y="4221758"/>
                  <a:pt x="5506640" y="4222998"/>
                  <a:pt x="5506640" y="4222998"/>
                </a:cubicBezTo>
                <a:lnTo>
                  <a:pt x="5514082" y="4215556"/>
                </a:lnTo>
                <a:cubicBezTo>
                  <a:pt x="5509120" y="4215556"/>
                  <a:pt x="5506640" y="4215556"/>
                  <a:pt x="5506640" y="4215556"/>
                </a:cubicBezTo>
                <a:close/>
                <a:moveTo>
                  <a:pt x="6198691" y="4208115"/>
                </a:moveTo>
                <a:cubicBezTo>
                  <a:pt x="6203652" y="4208115"/>
                  <a:pt x="6209853" y="4209355"/>
                  <a:pt x="6217295" y="4211836"/>
                </a:cubicBezTo>
                <a:cubicBezTo>
                  <a:pt x="6224736" y="4214316"/>
                  <a:pt x="6228457" y="4215556"/>
                  <a:pt x="6228457" y="4215556"/>
                </a:cubicBezTo>
                <a:lnTo>
                  <a:pt x="6221015" y="4222998"/>
                </a:lnTo>
                <a:cubicBezTo>
                  <a:pt x="6221015" y="4222998"/>
                  <a:pt x="6216054" y="4220517"/>
                  <a:pt x="6206133" y="4215556"/>
                </a:cubicBezTo>
                <a:close/>
                <a:moveTo>
                  <a:pt x="5774531" y="4208115"/>
                </a:moveTo>
                <a:cubicBezTo>
                  <a:pt x="5774531" y="4208115"/>
                  <a:pt x="5773290" y="4209355"/>
                  <a:pt x="5770810" y="4211836"/>
                </a:cubicBezTo>
                <a:cubicBezTo>
                  <a:pt x="5768330" y="4214316"/>
                  <a:pt x="5767090" y="4215556"/>
                  <a:pt x="5767090" y="4215556"/>
                </a:cubicBezTo>
                <a:cubicBezTo>
                  <a:pt x="5767090" y="4215556"/>
                  <a:pt x="5769570" y="4215556"/>
                  <a:pt x="5774531" y="4215556"/>
                </a:cubicBezTo>
                <a:close/>
                <a:moveTo>
                  <a:pt x="5618261" y="4208115"/>
                </a:moveTo>
                <a:cubicBezTo>
                  <a:pt x="5618261" y="4213076"/>
                  <a:pt x="5619502" y="4215556"/>
                  <a:pt x="5621982" y="4215556"/>
                </a:cubicBezTo>
                <a:cubicBezTo>
                  <a:pt x="5624462" y="4215556"/>
                  <a:pt x="5628183" y="4215556"/>
                  <a:pt x="5633144" y="4215556"/>
                </a:cubicBezTo>
                <a:cubicBezTo>
                  <a:pt x="5638106" y="4215556"/>
                  <a:pt x="5640586" y="4213076"/>
                  <a:pt x="5640586" y="4208115"/>
                </a:cubicBezTo>
                <a:close/>
                <a:moveTo>
                  <a:pt x="156270" y="4208115"/>
                </a:moveTo>
                <a:cubicBezTo>
                  <a:pt x="161231" y="4208115"/>
                  <a:pt x="163711" y="4210596"/>
                  <a:pt x="163711" y="4215556"/>
                </a:cubicBezTo>
                <a:cubicBezTo>
                  <a:pt x="158750" y="4215556"/>
                  <a:pt x="156270" y="4215556"/>
                  <a:pt x="156270" y="4215556"/>
                </a:cubicBezTo>
                <a:cubicBezTo>
                  <a:pt x="156270" y="4215556"/>
                  <a:pt x="156270" y="4213076"/>
                  <a:pt x="156270" y="4208115"/>
                </a:cubicBezTo>
                <a:close/>
                <a:moveTo>
                  <a:pt x="6661919" y="4204394"/>
                </a:moveTo>
                <a:cubicBezTo>
                  <a:pt x="6663159" y="4204394"/>
                  <a:pt x="6665019" y="4205635"/>
                  <a:pt x="6667499" y="4208115"/>
                </a:cubicBezTo>
                <a:lnTo>
                  <a:pt x="6660058" y="4208115"/>
                </a:lnTo>
                <a:cubicBezTo>
                  <a:pt x="6660058" y="4205635"/>
                  <a:pt x="6660679" y="4204394"/>
                  <a:pt x="6661919" y="4204394"/>
                </a:cubicBezTo>
                <a:close/>
                <a:moveTo>
                  <a:pt x="5835923" y="4204394"/>
                </a:moveTo>
                <a:cubicBezTo>
                  <a:pt x="5834682" y="4204394"/>
                  <a:pt x="5834062" y="4205635"/>
                  <a:pt x="5834062" y="4208115"/>
                </a:cubicBezTo>
                <a:lnTo>
                  <a:pt x="5841504" y="4208115"/>
                </a:lnTo>
                <a:cubicBezTo>
                  <a:pt x="5839023" y="4205635"/>
                  <a:pt x="5837163" y="4204394"/>
                  <a:pt x="5835923" y="4204394"/>
                </a:cubicBezTo>
                <a:close/>
                <a:moveTo>
                  <a:pt x="126504" y="4200674"/>
                </a:moveTo>
                <a:lnTo>
                  <a:pt x="119063" y="4208115"/>
                </a:lnTo>
                <a:cubicBezTo>
                  <a:pt x="114102" y="4208115"/>
                  <a:pt x="107901" y="4211836"/>
                  <a:pt x="100459" y="4219277"/>
                </a:cubicBezTo>
                <a:cubicBezTo>
                  <a:pt x="93018" y="4226719"/>
                  <a:pt x="88057" y="4230439"/>
                  <a:pt x="85576" y="4230439"/>
                </a:cubicBezTo>
                <a:cubicBezTo>
                  <a:pt x="83096" y="4230439"/>
                  <a:pt x="88057" y="4225478"/>
                  <a:pt x="100459" y="4215556"/>
                </a:cubicBezTo>
                <a:cubicBezTo>
                  <a:pt x="112861" y="4205634"/>
                  <a:pt x="121543" y="4200674"/>
                  <a:pt x="126504" y="4200674"/>
                </a:cubicBezTo>
                <a:close/>
                <a:moveTo>
                  <a:pt x="5525244" y="4189511"/>
                </a:moveTo>
                <a:cubicBezTo>
                  <a:pt x="5522763" y="4189511"/>
                  <a:pt x="5521523" y="4190752"/>
                  <a:pt x="5521523" y="4193232"/>
                </a:cubicBezTo>
                <a:cubicBezTo>
                  <a:pt x="5521523" y="4193232"/>
                  <a:pt x="5526484" y="4193232"/>
                  <a:pt x="5536406" y="4193232"/>
                </a:cubicBezTo>
                <a:cubicBezTo>
                  <a:pt x="5531445" y="4190752"/>
                  <a:pt x="5527725" y="4189511"/>
                  <a:pt x="5525244" y="4189511"/>
                </a:cubicBezTo>
                <a:close/>
                <a:moveTo>
                  <a:pt x="5588496" y="4185791"/>
                </a:moveTo>
                <a:cubicBezTo>
                  <a:pt x="5588496" y="4185791"/>
                  <a:pt x="5588496" y="4188271"/>
                  <a:pt x="5588496" y="4193232"/>
                </a:cubicBezTo>
                <a:cubicBezTo>
                  <a:pt x="5583535" y="4193232"/>
                  <a:pt x="5583535" y="4195713"/>
                  <a:pt x="5588496" y="4200674"/>
                </a:cubicBezTo>
                <a:lnTo>
                  <a:pt x="5603379" y="4200674"/>
                </a:lnTo>
                <a:cubicBezTo>
                  <a:pt x="5608340" y="4200674"/>
                  <a:pt x="5610820" y="4198193"/>
                  <a:pt x="5610820" y="4193232"/>
                </a:cubicBezTo>
                <a:cubicBezTo>
                  <a:pt x="5610820" y="4188271"/>
                  <a:pt x="5609579" y="4185791"/>
                  <a:pt x="5607099" y="4185791"/>
                </a:cubicBezTo>
                <a:lnTo>
                  <a:pt x="5603379" y="4185791"/>
                </a:lnTo>
                <a:lnTo>
                  <a:pt x="5602449" y="4185791"/>
                </a:lnTo>
                <a:cubicBezTo>
                  <a:pt x="5600589" y="4185791"/>
                  <a:pt x="5598418" y="4185791"/>
                  <a:pt x="5595937" y="4185791"/>
                </a:cubicBezTo>
                <a:close/>
                <a:moveTo>
                  <a:pt x="5491758" y="4185791"/>
                </a:moveTo>
                <a:lnTo>
                  <a:pt x="5491758" y="4193232"/>
                </a:lnTo>
                <a:cubicBezTo>
                  <a:pt x="5496719" y="4193232"/>
                  <a:pt x="5501679" y="4193232"/>
                  <a:pt x="5506640" y="4193232"/>
                </a:cubicBezTo>
                <a:cubicBezTo>
                  <a:pt x="5511602" y="4193232"/>
                  <a:pt x="5514082" y="4191992"/>
                  <a:pt x="5514082" y="4189511"/>
                </a:cubicBezTo>
                <a:cubicBezTo>
                  <a:pt x="5514082" y="4187031"/>
                  <a:pt x="5506640" y="4185791"/>
                  <a:pt x="5491758" y="4185791"/>
                </a:cubicBezTo>
                <a:close/>
                <a:moveTo>
                  <a:pt x="264170" y="4185791"/>
                </a:moveTo>
                <a:cubicBezTo>
                  <a:pt x="261690" y="4185791"/>
                  <a:pt x="260449" y="4187031"/>
                  <a:pt x="260449" y="4189511"/>
                </a:cubicBezTo>
                <a:cubicBezTo>
                  <a:pt x="260449" y="4191992"/>
                  <a:pt x="261690" y="4193232"/>
                  <a:pt x="264170" y="4193232"/>
                </a:cubicBezTo>
                <a:cubicBezTo>
                  <a:pt x="266651" y="4193232"/>
                  <a:pt x="267891" y="4191992"/>
                  <a:pt x="267891" y="4189511"/>
                </a:cubicBezTo>
                <a:cubicBezTo>
                  <a:pt x="267891" y="4187031"/>
                  <a:pt x="266651" y="4185791"/>
                  <a:pt x="264170" y="4185791"/>
                </a:cubicBezTo>
                <a:close/>
                <a:moveTo>
                  <a:pt x="5886152" y="4178349"/>
                </a:moveTo>
                <a:lnTo>
                  <a:pt x="5901035" y="4193232"/>
                </a:lnTo>
                <a:cubicBezTo>
                  <a:pt x="5901035" y="4193232"/>
                  <a:pt x="5896074" y="4190752"/>
                  <a:pt x="5886152" y="4185791"/>
                </a:cubicBezTo>
                <a:close/>
                <a:moveTo>
                  <a:pt x="5551289" y="4178349"/>
                </a:moveTo>
                <a:lnTo>
                  <a:pt x="5573613" y="4193232"/>
                </a:lnTo>
                <a:cubicBezTo>
                  <a:pt x="5578574" y="4193232"/>
                  <a:pt x="5579814" y="4191992"/>
                  <a:pt x="5577334" y="4189511"/>
                </a:cubicBezTo>
                <a:cubicBezTo>
                  <a:pt x="5574854" y="4187031"/>
                  <a:pt x="5569892" y="4184551"/>
                  <a:pt x="5562451" y="4182070"/>
                </a:cubicBezTo>
                <a:cubicBezTo>
                  <a:pt x="5555010" y="4179589"/>
                  <a:pt x="5551289" y="4178349"/>
                  <a:pt x="5551289" y="4178349"/>
                </a:cubicBezTo>
                <a:close/>
                <a:moveTo>
                  <a:pt x="6150322" y="4174629"/>
                </a:moveTo>
                <a:cubicBezTo>
                  <a:pt x="6152803" y="4174629"/>
                  <a:pt x="6154043" y="4175869"/>
                  <a:pt x="6154043" y="4178349"/>
                </a:cubicBezTo>
                <a:lnTo>
                  <a:pt x="6161484" y="4185791"/>
                </a:lnTo>
                <a:cubicBezTo>
                  <a:pt x="6166445" y="4190752"/>
                  <a:pt x="6168926" y="4193232"/>
                  <a:pt x="6168926" y="4193232"/>
                </a:cubicBezTo>
                <a:cubicBezTo>
                  <a:pt x="6168926" y="4193232"/>
                  <a:pt x="6167685" y="4193232"/>
                  <a:pt x="6165205" y="4193232"/>
                </a:cubicBezTo>
                <a:cubicBezTo>
                  <a:pt x="6162725" y="4193232"/>
                  <a:pt x="6159004" y="4191992"/>
                  <a:pt x="6154043" y="4189511"/>
                </a:cubicBezTo>
                <a:cubicBezTo>
                  <a:pt x="6149081" y="4187031"/>
                  <a:pt x="6146601" y="4184551"/>
                  <a:pt x="6146601" y="4182070"/>
                </a:cubicBezTo>
                <a:cubicBezTo>
                  <a:pt x="6146601" y="4179589"/>
                  <a:pt x="6144121" y="4178349"/>
                  <a:pt x="6139160" y="4178349"/>
                </a:cubicBezTo>
                <a:cubicBezTo>
                  <a:pt x="6144121" y="4175869"/>
                  <a:pt x="6147841" y="4174629"/>
                  <a:pt x="6150322" y="4174629"/>
                </a:cubicBezTo>
                <a:close/>
                <a:moveTo>
                  <a:pt x="6175437" y="4173699"/>
                </a:moveTo>
                <a:cubicBezTo>
                  <a:pt x="6177297" y="4173078"/>
                  <a:pt x="6178848" y="4173389"/>
                  <a:pt x="6180088" y="4174629"/>
                </a:cubicBezTo>
                <a:cubicBezTo>
                  <a:pt x="6182568" y="4177109"/>
                  <a:pt x="6181328" y="4178349"/>
                  <a:pt x="6176367" y="4178349"/>
                </a:cubicBezTo>
                <a:lnTo>
                  <a:pt x="6168926" y="4178349"/>
                </a:lnTo>
                <a:cubicBezTo>
                  <a:pt x="6171406" y="4175869"/>
                  <a:pt x="6173576" y="4174319"/>
                  <a:pt x="6175437" y="4173699"/>
                </a:cubicBezTo>
                <a:close/>
                <a:moveTo>
                  <a:pt x="6075672" y="4171002"/>
                </a:moveTo>
                <a:lnTo>
                  <a:pt x="6071258" y="4172768"/>
                </a:lnTo>
                <a:cubicBezTo>
                  <a:pt x="6069397" y="4174009"/>
                  <a:pt x="6067226" y="4175869"/>
                  <a:pt x="6064746" y="4178349"/>
                </a:cubicBezTo>
                <a:cubicBezTo>
                  <a:pt x="6059785" y="4178349"/>
                  <a:pt x="6057304" y="4177109"/>
                  <a:pt x="6057304" y="4174629"/>
                </a:cubicBezTo>
                <a:cubicBezTo>
                  <a:pt x="6057304" y="4172768"/>
                  <a:pt x="6061490" y="4171606"/>
                  <a:pt x="6069862" y="4171141"/>
                </a:cubicBezTo>
                <a:close/>
                <a:moveTo>
                  <a:pt x="6079629" y="4170908"/>
                </a:moveTo>
                <a:cubicBezTo>
                  <a:pt x="6084590" y="4170908"/>
                  <a:pt x="6088311" y="4170908"/>
                  <a:pt x="6090791" y="4170908"/>
                </a:cubicBezTo>
                <a:cubicBezTo>
                  <a:pt x="6093271" y="4170908"/>
                  <a:pt x="6092031" y="4173389"/>
                  <a:pt x="6087070" y="4178349"/>
                </a:cubicBezTo>
                <a:cubicBezTo>
                  <a:pt x="6087070" y="4183310"/>
                  <a:pt x="6084590" y="4183310"/>
                  <a:pt x="6079629" y="4178349"/>
                </a:cubicBezTo>
                <a:cubicBezTo>
                  <a:pt x="6079629" y="4175869"/>
                  <a:pt x="6079319" y="4174009"/>
                  <a:pt x="6078698" y="4172768"/>
                </a:cubicBezTo>
                <a:lnTo>
                  <a:pt x="6076036" y="4170993"/>
                </a:lnTo>
                <a:close/>
                <a:moveTo>
                  <a:pt x="6075908" y="4170908"/>
                </a:moveTo>
                <a:lnTo>
                  <a:pt x="6076036" y="4170993"/>
                </a:lnTo>
                <a:lnTo>
                  <a:pt x="6075672" y="4171002"/>
                </a:lnTo>
                <a:close/>
                <a:moveTo>
                  <a:pt x="5856386" y="4170908"/>
                </a:moveTo>
                <a:lnTo>
                  <a:pt x="5863828" y="4170908"/>
                </a:lnTo>
                <a:cubicBezTo>
                  <a:pt x="5863828" y="4175869"/>
                  <a:pt x="5866308" y="4178349"/>
                  <a:pt x="5871269" y="4178349"/>
                </a:cubicBezTo>
                <a:lnTo>
                  <a:pt x="5863828" y="4178349"/>
                </a:lnTo>
                <a:cubicBezTo>
                  <a:pt x="5858867" y="4178349"/>
                  <a:pt x="5856386" y="4175869"/>
                  <a:pt x="5856386" y="4170908"/>
                </a:cubicBezTo>
                <a:close/>
                <a:moveTo>
                  <a:pt x="5432226" y="4170908"/>
                </a:moveTo>
                <a:lnTo>
                  <a:pt x="5424785" y="4178349"/>
                </a:lnTo>
                <a:cubicBezTo>
                  <a:pt x="5424785" y="4178349"/>
                  <a:pt x="5426026" y="4178349"/>
                  <a:pt x="5428506" y="4178349"/>
                </a:cubicBezTo>
                <a:cubicBezTo>
                  <a:pt x="5430986" y="4178349"/>
                  <a:pt x="5432226" y="4178349"/>
                  <a:pt x="5432226" y="4178349"/>
                </a:cubicBezTo>
                <a:cubicBezTo>
                  <a:pt x="5432226" y="4178349"/>
                  <a:pt x="5432226" y="4175869"/>
                  <a:pt x="5432226" y="4170908"/>
                </a:cubicBezTo>
                <a:close/>
                <a:moveTo>
                  <a:pt x="5238750" y="4170908"/>
                </a:moveTo>
                <a:cubicBezTo>
                  <a:pt x="5238750" y="4170908"/>
                  <a:pt x="5238750" y="4172148"/>
                  <a:pt x="5238750" y="4174629"/>
                </a:cubicBezTo>
                <a:cubicBezTo>
                  <a:pt x="5238750" y="4172148"/>
                  <a:pt x="5241230" y="4170908"/>
                  <a:pt x="5246191" y="4170908"/>
                </a:cubicBezTo>
                <a:cubicBezTo>
                  <a:pt x="5241230" y="4170908"/>
                  <a:pt x="5238750" y="4170908"/>
                  <a:pt x="5238750" y="4170908"/>
                </a:cubicBezTo>
                <a:close/>
                <a:moveTo>
                  <a:pt x="156270" y="4170908"/>
                </a:moveTo>
                <a:cubicBezTo>
                  <a:pt x="156270" y="4170908"/>
                  <a:pt x="156270" y="4173389"/>
                  <a:pt x="156270" y="4178349"/>
                </a:cubicBezTo>
                <a:lnTo>
                  <a:pt x="148828" y="4178349"/>
                </a:lnTo>
                <a:cubicBezTo>
                  <a:pt x="148828" y="4173389"/>
                  <a:pt x="151309" y="4170908"/>
                  <a:pt x="156270" y="4170908"/>
                </a:cubicBezTo>
                <a:close/>
                <a:moveTo>
                  <a:pt x="5853156" y="4167678"/>
                </a:moveTo>
                <a:lnTo>
                  <a:pt x="5855456" y="4169978"/>
                </a:lnTo>
                <a:cubicBezTo>
                  <a:pt x="5856077" y="4170598"/>
                  <a:pt x="5856386" y="4170908"/>
                  <a:pt x="5856386" y="4170908"/>
                </a:cubicBezTo>
                <a:close/>
                <a:moveTo>
                  <a:pt x="5893593" y="4163467"/>
                </a:moveTo>
                <a:lnTo>
                  <a:pt x="5901035" y="4163467"/>
                </a:lnTo>
                <a:lnTo>
                  <a:pt x="5893593" y="4170908"/>
                </a:lnTo>
                <a:close/>
                <a:moveTo>
                  <a:pt x="5848945" y="4163467"/>
                </a:moveTo>
                <a:cubicBezTo>
                  <a:pt x="5848945" y="4163467"/>
                  <a:pt x="5850186" y="4164707"/>
                  <a:pt x="5852666" y="4167187"/>
                </a:cubicBezTo>
                <a:lnTo>
                  <a:pt x="5853156" y="4167678"/>
                </a:lnTo>
                <a:close/>
                <a:moveTo>
                  <a:pt x="5566172" y="4163467"/>
                </a:moveTo>
                <a:cubicBezTo>
                  <a:pt x="5571133" y="4168427"/>
                  <a:pt x="5573613" y="4170908"/>
                  <a:pt x="5573613" y="4170908"/>
                </a:cubicBezTo>
                <a:cubicBezTo>
                  <a:pt x="5578574" y="4170908"/>
                  <a:pt x="5581054" y="4169668"/>
                  <a:pt x="5581054" y="4167187"/>
                </a:cubicBezTo>
                <a:cubicBezTo>
                  <a:pt x="5581054" y="4164707"/>
                  <a:pt x="5581054" y="4163467"/>
                  <a:pt x="5581054" y="4163467"/>
                </a:cubicBezTo>
                <a:cubicBezTo>
                  <a:pt x="5581054" y="4163467"/>
                  <a:pt x="5578574" y="4163467"/>
                  <a:pt x="5573613" y="4163467"/>
                </a:cubicBezTo>
                <a:cubicBezTo>
                  <a:pt x="5573613" y="4163467"/>
                  <a:pt x="5571133" y="4163467"/>
                  <a:pt x="5566172" y="4163467"/>
                </a:cubicBezTo>
                <a:close/>
                <a:moveTo>
                  <a:pt x="5290840" y="4163467"/>
                </a:moveTo>
                <a:cubicBezTo>
                  <a:pt x="5300761" y="4173389"/>
                  <a:pt x="5310684" y="4175869"/>
                  <a:pt x="5320605" y="4170908"/>
                </a:cubicBezTo>
                <a:lnTo>
                  <a:pt x="5313164" y="4163467"/>
                </a:lnTo>
                <a:close/>
                <a:moveTo>
                  <a:pt x="208359" y="4163467"/>
                </a:moveTo>
                <a:cubicBezTo>
                  <a:pt x="208359" y="4168427"/>
                  <a:pt x="207119" y="4173389"/>
                  <a:pt x="204639" y="4178349"/>
                </a:cubicBezTo>
                <a:cubicBezTo>
                  <a:pt x="202158" y="4183310"/>
                  <a:pt x="200918" y="4185791"/>
                  <a:pt x="200918" y="4185791"/>
                </a:cubicBezTo>
                <a:cubicBezTo>
                  <a:pt x="205879" y="4175869"/>
                  <a:pt x="208359" y="4168427"/>
                  <a:pt x="208359" y="4163467"/>
                </a:cubicBezTo>
                <a:close/>
                <a:moveTo>
                  <a:pt x="5930017" y="4162553"/>
                </a:moveTo>
                <a:lnTo>
                  <a:pt x="5938242" y="4163467"/>
                </a:lnTo>
                <a:lnTo>
                  <a:pt x="5930801" y="4163467"/>
                </a:lnTo>
                <a:close/>
                <a:moveTo>
                  <a:pt x="5528965" y="4148584"/>
                </a:moveTo>
                <a:lnTo>
                  <a:pt x="5528965" y="4156025"/>
                </a:lnTo>
                <a:cubicBezTo>
                  <a:pt x="5524003" y="4156025"/>
                  <a:pt x="5522764" y="4158506"/>
                  <a:pt x="5525244" y="4163467"/>
                </a:cubicBezTo>
                <a:cubicBezTo>
                  <a:pt x="5527724" y="4168427"/>
                  <a:pt x="5531445" y="4170908"/>
                  <a:pt x="5536406" y="4170908"/>
                </a:cubicBezTo>
                <a:cubicBezTo>
                  <a:pt x="5541367" y="4170908"/>
                  <a:pt x="5545088" y="4168427"/>
                  <a:pt x="5547568" y="4163467"/>
                </a:cubicBezTo>
                <a:cubicBezTo>
                  <a:pt x="5550048" y="4158506"/>
                  <a:pt x="5548809" y="4154785"/>
                  <a:pt x="5543847" y="4152304"/>
                </a:cubicBezTo>
                <a:cubicBezTo>
                  <a:pt x="5538886" y="4149824"/>
                  <a:pt x="5533926" y="4148584"/>
                  <a:pt x="5528965" y="4148584"/>
                </a:cubicBezTo>
                <a:close/>
                <a:moveTo>
                  <a:pt x="6042422" y="4133701"/>
                </a:moveTo>
                <a:lnTo>
                  <a:pt x="6049863" y="4133701"/>
                </a:lnTo>
                <a:lnTo>
                  <a:pt x="6057304" y="4138910"/>
                </a:lnTo>
                <a:lnTo>
                  <a:pt x="6057304" y="4133701"/>
                </a:lnTo>
                <a:cubicBezTo>
                  <a:pt x="6062266" y="4133701"/>
                  <a:pt x="6064746" y="4133701"/>
                  <a:pt x="6064746" y="4133701"/>
                </a:cubicBezTo>
                <a:lnTo>
                  <a:pt x="6058618" y="4139829"/>
                </a:lnTo>
                <a:lnTo>
                  <a:pt x="6059165" y="4140212"/>
                </a:lnTo>
                <a:cubicBezTo>
                  <a:pt x="6062885" y="4142073"/>
                  <a:pt x="6067226" y="4143623"/>
                  <a:pt x="6072187" y="4144863"/>
                </a:cubicBezTo>
                <a:cubicBezTo>
                  <a:pt x="6082109" y="4147344"/>
                  <a:pt x="6088311" y="4149824"/>
                  <a:pt x="6090791" y="4152304"/>
                </a:cubicBezTo>
                <a:cubicBezTo>
                  <a:pt x="6093271" y="4154785"/>
                  <a:pt x="6096992" y="4153545"/>
                  <a:pt x="6101953" y="4148584"/>
                </a:cubicBezTo>
                <a:lnTo>
                  <a:pt x="6109394" y="4156025"/>
                </a:lnTo>
                <a:lnTo>
                  <a:pt x="6124277" y="4156025"/>
                </a:lnTo>
                <a:cubicBezTo>
                  <a:pt x="6124277" y="4156025"/>
                  <a:pt x="6124277" y="4155405"/>
                  <a:pt x="6124277" y="4154165"/>
                </a:cubicBezTo>
                <a:lnTo>
                  <a:pt x="6124277" y="4152304"/>
                </a:lnTo>
                <a:cubicBezTo>
                  <a:pt x="6124277" y="4154785"/>
                  <a:pt x="6129238" y="4158506"/>
                  <a:pt x="6139160" y="4163467"/>
                </a:cubicBezTo>
                <a:lnTo>
                  <a:pt x="6131718" y="4170908"/>
                </a:lnTo>
                <a:cubicBezTo>
                  <a:pt x="6121797" y="4170908"/>
                  <a:pt x="6116836" y="4170908"/>
                  <a:pt x="6116836" y="4170908"/>
                </a:cubicBezTo>
                <a:cubicBezTo>
                  <a:pt x="6111874" y="4180830"/>
                  <a:pt x="6104433" y="4178349"/>
                  <a:pt x="6094511" y="4163467"/>
                </a:cubicBezTo>
                <a:cubicBezTo>
                  <a:pt x="6089550" y="4163467"/>
                  <a:pt x="6082109" y="4160986"/>
                  <a:pt x="6072187" y="4156025"/>
                </a:cubicBezTo>
                <a:cubicBezTo>
                  <a:pt x="6062266" y="4151064"/>
                  <a:pt x="6057304" y="4151064"/>
                  <a:pt x="6057304" y="4156025"/>
                </a:cubicBezTo>
                <a:cubicBezTo>
                  <a:pt x="6052343" y="4156025"/>
                  <a:pt x="6046142" y="4153545"/>
                  <a:pt x="6038701" y="4148584"/>
                </a:cubicBezTo>
                <a:cubicBezTo>
                  <a:pt x="6031260" y="4143623"/>
                  <a:pt x="6027539" y="4141142"/>
                  <a:pt x="6027539" y="4141142"/>
                </a:cubicBezTo>
                <a:lnTo>
                  <a:pt x="6034980" y="4141142"/>
                </a:lnTo>
                <a:cubicBezTo>
                  <a:pt x="6039942" y="4141142"/>
                  <a:pt x="6042422" y="4138662"/>
                  <a:pt x="6042422" y="4133701"/>
                </a:cubicBezTo>
                <a:close/>
                <a:moveTo>
                  <a:pt x="5424785" y="4133701"/>
                </a:moveTo>
                <a:cubicBezTo>
                  <a:pt x="5424785" y="4138662"/>
                  <a:pt x="5422305" y="4141142"/>
                  <a:pt x="5417343" y="4141142"/>
                </a:cubicBezTo>
                <a:lnTo>
                  <a:pt x="5417343" y="4148584"/>
                </a:lnTo>
                <a:cubicBezTo>
                  <a:pt x="5417343" y="4148584"/>
                  <a:pt x="5419824" y="4148584"/>
                  <a:pt x="5424785" y="4148584"/>
                </a:cubicBezTo>
                <a:cubicBezTo>
                  <a:pt x="5424785" y="4143623"/>
                  <a:pt x="5427265" y="4141142"/>
                  <a:pt x="5432226" y="4141142"/>
                </a:cubicBezTo>
                <a:lnTo>
                  <a:pt x="5439668" y="4141142"/>
                </a:lnTo>
                <a:lnTo>
                  <a:pt x="5439668" y="4148584"/>
                </a:lnTo>
                <a:lnTo>
                  <a:pt x="5432226" y="4156025"/>
                </a:lnTo>
                <a:cubicBezTo>
                  <a:pt x="5427265" y="4156025"/>
                  <a:pt x="5424785" y="4158506"/>
                  <a:pt x="5424785" y="4163467"/>
                </a:cubicBezTo>
                <a:lnTo>
                  <a:pt x="5424785" y="4156025"/>
                </a:lnTo>
                <a:cubicBezTo>
                  <a:pt x="5419824" y="4156025"/>
                  <a:pt x="5417343" y="4156025"/>
                  <a:pt x="5417343" y="4156025"/>
                </a:cubicBezTo>
                <a:cubicBezTo>
                  <a:pt x="5417343" y="4156025"/>
                  <a:pt x="5416103" y="4156025"/>
                  <a:pt x="5413623" y="4156025"/>
                </a:cubicBezTo>
                <a:cubicBezTo>
                  <a:pt x="5411143" y="4156025"/>
                  <a:pt x="5409902" y="4156025"/>
                  <a:pt x="5409902" y="4156025"/>
                </a:cubicBezTo>
                <a:cubicBezTo>
                  <a:pt x="5409902" y="4151064"/>
                  <a:pt x="5404941" y="4148584"/>
                  <a:pt x="5395019" y="4148584"/>
                </a:cubicBezTo>
                <a:cubicBezTo>
                  <a:pt x="5380136" y="4148584"/>
                  <a:pt x="5372695" y="4146103"/>
                  <a:pt x="5372695" y="4141142"/>
                </a:cubicBezTo>
                <a:lnTo>
                  <a:pt x="5365254" y="4141142"/>
                </a:lnTo>
                <a:lnTo>
                  <a:pt x="5372695" y="4156025"/>
                </a:lnTo>
                <a:cubicBezTo>
                  <a:pt x="5382617" y="4156025"/>
                  <a:pt x="5388818" y="4157265"/>
                  <a:pt x="5391299" y="4159746"/>
                </a:cubicBezTo>
                <a:cubicBezTo>
                  <a:pt x="5393779" y="4162227"/>
                  <a:pt x="5395019" y="4162227"/>
                  <a:pt x="5395019" y="4159746"/>
                </a:cubicBezTo>
                <a:cubicBezTo>
                  <a:pt x="5395019" y="4157265"/>
                  <a:pt x="5397499" y="4156025"/>
                  <a:pt x="5402461" y="4156025"/>
                </a:cubicBezTo>
                <a:lnTo>
                  <a:pt x="5424785" y="4163467"/>
                </a:lnTo>
                <a:cubicBezTo>
                  <a:pt x="5424785" y="4168427"/>
                  <a:pt x="5437188" y="4168427"/>
                  <a:pt x="5461992" y="4163467"/>
                </a:cubicBezTo>
                <a:cubicBezTo>
                  <a:pt x="5466953" y="4163467"/>
                  <a:pt x="5471913" y="4163467"/>
                  <a:pt x="5476875" y="4163467"/>
                </a:cubicBezTo>
                <a:cubicBezTo>
                  <a:pt x="5481836" y="4163467"/>
                  <a:pt x="5484316" y="4163467"/>
                  <a:pt x="5484316" y="4163467"/>
                </a:cubicBezTo>
                <a:lnTo>
                  <a:pt x="5504315" y="4163467"/>
                </a:lnTo>
                <a:cubicBezTo>
                  <a:pt x="5504004" y="4163467"/>
                  <a:pt x="5504160" y="4163467"/>
                  <a:pt x="5504780" y="4163467"/>
                </a:cubicBezTo>
                <a:lnTo>
                  <a:pt x="5506640" y="4163467"/>
                </a:lnTo>
                <a:lnTo>
                  <a:pt x="5508036" y="4163467"/>
                </a:lnTo>
                <a:cubicBezTo>
                  <a:pt x="5509586" y="4163467"/>
                  <a:pt x="5511602" y="4163467"/>
                  <a:pt x="5514082" y="4163467"/>
                </a:cubicBezTo>
                <a:lnTo>
                  <a:pt x="5514082" y="4156025"/>
                </a:lnTo>
                <a:lnTo>
                  <a:pt x="5461992" y="4156025"/>
                </a:lnTo>
                <a:cubicBezTo>
                  <a:pt x="5461992" y="4156025"/>
                  <a:pt x="5459512" y="4156025"/>
                  <a:pt x="5454551" y="4156025"/>
                </a:cubicBezTo>
                <a:lnTo>
                  <a:pt x="5447109" y="4148584"/>
                </a:lnTo>
                <a:lnTo>
                  <a:pt x="5439668" y="4141142"/>
                </a:lnTo>
                <a:lnTo>
                  <a:pt x="5432226" y="4133701"/>
                </a:lnTo>
                <a:close/>
                <a:moveTo>
                  <a:pt x="5357812" y="4133701"/>
                </a:moveTo>
                <a:lnTo>
                  <a:pt x="5357812" y="4141142"/>
                </a:lnTo>
                <a:cubicBezTo>
                  <a:pt x="5362774" y="4141142"/>
                  <a:pt x="5365254" y="4139902"/>
                  <a:pt x="5365254" y="4137422"/>
                </a:cubicBezTo>
                <a:cubicBezTo>
                  <a:pt x="5365254" y="4134941"/>
                  <a:pt x="5365254" y="4133701"/>
                  <a:pt x="5365254" y="4133701"/>
                </a:cubicBezTo>
                <a:cubicBezTo>
                  <a:pt x="5360292" y="4133701"/>
                  <a:pt x="5357812" y="4133701"/>
                  <a:pt x="5357812" y="4133701"/>
                </a:cubicBezTo>
                <a:close/>
                <a:moveTo>
                  <a:pt x="5677793" y="4126260"/>
                </a:moveTo>
                <a:cubicBezTo>
                  <a:pt x="5672831" y="4126260"/>
                  <a:pt x="5670351" y="4128740"/>
                  <a:pt x="5670351" y="4133701"/>
                </a:cubicBezTo>
                <a:lnTo>
                  <a:pt x="5648027" y="4133701"/>
                </a:lnTo>
                <a:cubicBezTo>
                  <a:pt x="5648027" y="4133701"/>
                  <a:pt x="5651748" y="4136182"/>
                  <a:pt x="5659189" y="4141142"/>
                </a:cubicBezTo>
                <a:cubicBezTo>
                  <a:pt x="5666631" y="4146103"/>
                  <a:pt x="5672831" y="4149824"/>
                  <a:pt x="5677793" y="4152304"/>
                </a:cubicBezTo>
                <a:cubicBezTo>
                  <a:pt x="5682754" y="4154785"/>
                  <a:pt x="5687714" y="4156025"/>
                  <a:pt x="5692676" y="4156025"/>
                </a:cubicBezTo>
                <a:lnTo>
                  <a:pt x="5700117" y="4163467"/>
                </a:lnTo>
                <a:cubicBezTo>
                  <a:pt x="5700117" y="4168427"/>
                  <a:pt x="5698876" y="4170908"/>
                  <a:pt x="5696396" y="4170908"/>
                </a:cubicBezTo>
                <a:cubicBezTo>
                  <a:pt x="5693916" y="4170908"/>
                  <a:pt x="5692676" y="4169668"/>
                  <a:pt x="5692676" y="4167187"/>
                </a:cubicBezTo>
                <a:cubicBezTo>
                  <a:pt x="5692676" y="4164707"/>
                  <a:pt x="5691435" y="4163467"/>
                  <a:pt x="5688955" y="4163467"/>
                </a:cubicBezTo>
                <a:cubicBezTo>
                  <a:pt x="5686475" y="4163467"/>
                  <a:pt x="5682754" y="4163467"/>
                  <a:pt x="5677793" y="4163467"/>
                </a:cubicBezTo>
                <a:cubicBezTo>
                  <a:pt x="5682754" y="4168427"/>
                  <a:pt x="5690195" y="4173389"/>
                  <a:pt x="5700117" y="4178349"/>
                </a:cubicBezTo>
                <a:lnTo>
                  <a:pt x="5707558" y="4170908"/>
                </a:lnTo>
                <a:cubicBezTo>
                  <a:pt x="5702597" y="4170908"/>
                  <a:pt x="5700117" y="4168427"/>
                  <a:pt x="5700117" y="4163467"/>
                </a:cubicBezTo>
                <a:cubicBezTo>
                  <a:pt x="5700117" y="4163467"/>
                  <a:pt x="5700117" y="4160986"/>
                  <a:pt x="5700117" y="4156025"/>
                </a:cubicBezTo>
                <a:lnTo>
                  <a:pt x="5692676" y="4141142"/>
                </a:lnTo>
                <a:cubicBezTo>
                  <a:pt x="5697637" y="4141142"/>
                  <a:pt x="5700117" y="4138662"/>
                  <a:pt x="5700117" y="4133701"/>
                </a:cubicBezTo>
                <a:cubicBezTo>
                  <a:pt x="5700117" y="4128740"/>
                  <a:pt x="5695156" y="4128740"/>
                  <a:pt x="5685234" y="4133701"/>
                </a:cubicBezTo>
                <a:cubicBezTo>
                  <a:pt x="5680273" y="4128740"/>
                  <a:pt x="5677793" y="4126260"/>
                  <a:pt x="5677793" y="4126260"/>
                </a:cubicBezTo>
                <a:close/>
                <a:moveTo>
                  <a:pt x="148828" y="4126260"/>
                </a:moveTo>
                <a:cubicBezTo>
                  <a:pt x="153789" y="4131220"/>
                  <a:pt x="153789" y="4136182"/>
                  <a:pt x="148828" y="4141142"/>
                </a:cubicBezTo>
                <a:cubicBezTo>
                  <a:pt x="143867" y="4146103"/>
                  <a:pt x="138906" y="4151064"/>
                  <a:pt x="133945" y="4156025"/>
                </a:cubicBezTo>
                <a:lnTo>
                  <a:pt x="119063" y="4163467"/>
                </a:lnTo>
                <a:close/>
                <a:moveTo>
                  <a:pt x="5461992" y="4118818"/>
                </a:moveTo>
                <a:lnTo>
                  <a:pt x="5469433" y="4126260"/>
                </a:lnTo>
                <a:cubicBezTo>
                  <a:pt x="5469433" y="4126260"/>
                  <a:pt x="5469433" y="4123779"/>
                  <a:pt x="5469433" y="4118818"/>
                </a:cubicBezTo>
                <a:close/>
                <a:moveTo>
                  <a:pt x="5447109" y="4118818"/>
                </a:moveTo>
                <a:lnTo>
                  <a:pt x="5439668" y="4126260"/>
                </a:lnTo>
                <a:lnTo>
                  <a:pt x="5454551" y="4118818"/>
                </a:lnTo>
                <a:cubicBezTo>
                  <a:pt x="5454551" y="4118818"/>
                  <a:pt x="5452070" y="4118818"/>
                  <a:pt x="5447109" y="4118818"/>
                </a:cubicBezTo>
                <a:close/>
                <a:moveTo>
                  <a:pt x="6302871" y="4111377"/>
                </a:moveTo>
                <a:lnTo>
                  <a:pt x="6302871" y="4118818"/>
                </a:lnTo>
                <a:cubicBezTo>
                  <a:pt x="6297910" y="4118818"/>
                  <a:pt x="6295429" y="4117578"/>
                  <a:pt x="6295429" y="4115097"/>
                </a:cubicBezTo>
                <a:cubicBezTo>
                  <a:pt x="6295429" y="4112617"/>
                  <a:pt x="6297910" y="4111377"/>
                  <a:pt x="6302871" y="4111377"/>
                </a:cubicBezTo>
                <a:close/>
                <a:moveTo>
                  <a:pt x="5752207" y="4111377"/>
                </a:moveTo>
                <a:cubicBezTo>
                  <a:pt x="5752207" y="4111377"/>
                  <a:pt x="5754687" y="4111377"/>
                  <a:pt x="5759648" y="4111377"/>
                </a:cubicBezTo>
                <a:lnTo>
                  <a:pt x="5752207" y="4118818"/>
                </a:lnTo>
                <a:close/>
                <a:moveTo>
                  <a:pt x="5867549" y="4109051"/>
                </a:moveTo>
                <a:cubicBezTo>
                  <a:pt x="5863828" y="4108121"/>
                  <a:pt x="5860107" y="4111377"/>
                  <a:pt x="5856386" y="4118818"/>
                </a:cubicBezTo>
                <a:lnTo>
                  <a:pt x="5856386" y="4126260"/>
                </a:lnTo>
                <a:lnTo>
                  <a:pt x="5863828" y="4118818"/>
                </a:lnTo>
                <a:cubicBezTo>
                  <a:pt x="5868789" y="4118818"/>
                  <a:pt x="5873749" y="4118818"/>
                  <a:pt x="5878711" y="4118818"/>
                </a:cubicBezTo>
                <a:lnTo>
                  <a:pt x="5893593" y="4118818"/>
                </a:lnTo>
                <a:cubicBezTo>
                  <a:pt x="5893593" y="4113857"/>
                  <a:pt x="5891113" y="4111377"/>
                  <a:pt x="5886152" y="4111377"/>
                </a:cubicBezTo>
                <a:lnTo>
                  <a:pt x="5871269" y="4111377"/>
                </a:lnTo>
                <a:cubicBezTo>
                  <a:pt x="5870029" y="4110137"/>
                  <a:pt x="5868789" y="4109362"/>
                  <a:pt x="5867549" y="4109051"/>
                </a:cubicBezTo>
                <a:close/>
                <a:moveTo>
                  <a:pt x="6265664" y="4103935"/>
                </a:moveTo>
                <a:cubicBezTo>
                  <a:pt x="6270625" y="4103935"/>
                  <a:pt x="6274346" y="4106416"/>
                  <a:pt x="6276826" y="4111377"/>
                </a:cubicBezTo>
                <a:cubicBezTo>
                  <a:pt x="6279306" y="4116337"/>
                  <a:pt x="6280547" y="4118818"/>
                  <a:pt x="6280547" y="4118818"/>
                </a:cubicBezTo>
                <a:lnTo>
                  <a:pt x="6273105" y="4118818"/>
                </a:lnTo>
                <a:cubicBezTo>
                  <a:pt x="6268144" y="4113857"/>
                  <a:pt x="6268144" y="4111377"/>
                  <a:pt x="6273105" y="4111377"/>
                </a:cubicBezTo>
                <a:close/>
                <a:moveTo>
                  <a:pt x="5573613" y="4103935"/>
                </a:moveTo>
                <a:lnTo>
                  <a:pt x="5581054" y="4111377"/>
                </a:lnTo>
                <a:lnTo>
                  <a:pt x="5573613" y="4111377"/>
                </a:lnTo>
                <a:cubicBezTo>
                  <a:pt x="5568652" y="4111377"/>
                  <a:pt x="5564931" y="4111377"/>
                  <a:pt x="5562451" y="4111377"/>
                </a:cubicBezTo>
                <a:cubicBezTo>
                  <a:pt x="5559971" y="4111377"/>
                  <a:pt x="5558730" y="4111377"/>
                  <a:pt x="5558730" y="4111377"/>
                </a:cubicBezTo>
                <a:close/>
                <a:moveTo>
                  <a:pt x="5387578" y="4103935"/>
                </a:moveTo>
                <a:cubicBezTo>
                  <a:pt x="5387578" y="4108896"/>
                  <a:pt x="5390058" y="4111377"/>
                  <a:pt x="5395019" y="4111377"/>
                </a:cubicBezTo>
                <a:cubicBezTo>
                  <a:pt x="5399981" y="4111377"/>
                  <a:pt x="5402461" y="4108896"/>
                  <a:pt x="5402461" y="4103935"/>
                </a:cubicBezTo>
                <a:cubicBezTo>
                  <a:pt x="5402461" y="4103935"/>
                  <a:pt x="5399981" y="4103935"/>
                  <a:pt x="5395019" y="4103935"/>
                </a:cubicBezTo>
                <a:cubicBezTo>
                  <a:pt x="5390058" y="4103935"/>
                  <a:pt x="5387578" y="4103935"/>
                  <a:pt x="5387578" y="4103935"/>
                </a:cubicBezTo>
                <a:close/>
                <a:moveTo>
                  <a:pt x="59531" y="4103935"/>
                </a:moveTo>
                <a:lnTo>
                  <a:pt x="44649" y="4118818"/>
                </a:lnTo>
                <a:cubicBezTo>
                  <a:pt x="39687" y="4118818"/>
                  <a:pt x="35967" y="4121299"/>
                  <a:pt x="33486" y="4126260"/>
                </a:cubicBezTo>
                <a:cubicBezTo>
                  <a:pt x="31006" y="4131220"/>
                  <a:pt x="29766" y="4133701"/>
                  <a:pt x="29766" y="4133701"/>
                </a:cubicBezTo>
                <a:lnTo>
                  <a:pt x="29766" y="4126260"/>
                </a:lnTo>
                <a:lnTo>
                  <a:pt x="44649" y="4111377"/>
                </a:lnTo>
                <a:close/>
                <a:moveTo>
                  <a:pt x="6101953" y="4102873"/>
                </a:moveTo>
                <a:lnTo>
                  <a:pt x="6103348" y="4103470"/>
                </a:lnTo>
                <a:lnTo>
                  <a:pt x="6101953" y="4103935"/>
                </a:lnTo>
                <a:close/>
                <a:moveTo>
                  <a:pt x="5837783" y="4100215"/>
                </a:moveTo>
                <a:cubicBezTo>
                  <a:pt x="5835302" y="4100215"/>
                  <a:pt x="5831582" y="4101455"/>
                  <a:pt x="5826621" y="4103935"/>
                </a:cubicBezTo>
                <a:cubicBezTo>
                  <a:pt x="5821660" y="4103935"/>
                  <a:pt x="5820420" y="4107656"/>
                  <a:pt x="5822900" y="4115097"/>
                </a:cubicBezTo>
                <a:cubicBezTo>
                  <a:pt x="5825380" y="4122539"/>
                  <a:pt x="5826621" y="4126260"/>
                  <a:pt x="5826621" y="4126260"/>
                </a:cubicBezTo>
                <a:lnTo>
                  <a:pt x="5834062" y="4126260"/>
                </a:lnTo>
                <a:cubicBezTo>
                  <a:pt x="5839024" y="4126260"/>
                  <a:pt x="5842744" y="4126260"/>
                  <a:pt x="5845224" y="4126260"/>
                </a:cubicBezTo>
                <a:cubicBezTo>
                  <a:pt x="5847704" y="4126260"/>
                  <a:pt x="5848945" y="4126260"/>
                  <a:pt x="5848945" y="4126260"/>
                </a:cubicBezTo>
                <a:cubicBezTo>
                  <a:pt x="5848945" y="4121299"/>
                  <a:pt x="5848945" y="4116337"/>
                  <a:pt x="5848945" y="4111377"/>
                </a:cubicBezTo>
                <a:lnTo>
                  <a:pt x="5841504" y="4103935"/>
                </a:lnTo>
                <a:cubicBezTo>
                  <a:pt x="5841504" y="4101455"/>
                  <a:pt x="5840264" y="4100215"/>
                  <a:pt x="5837783" y="4100215"/>
                </a:cubicBezTo>
                <a:close/>
                <a:moveTo>
                  <a:pt x="174873" y="4098354"/>
                </a:moveTo>
                <a:cubicBezTo>
                  <a:pt x="177354" y="4099594"/>
                  <a:pt x="178594" y="4103935"/>
                  <a:pt x="178594" y="4111377"/>
                </a:cubicBezTo>
                <a:cubicBezTo>
                  <a:pt x="178594" y="4121299"/>
                  <a:pt x="178594" y="4127500"/>
                  <a:pt x="178594" y="4129980"/>
                </a:cubicBezTo>
                <a:cubicBezTo>
                  <a:pt x="178594" y="4132461"/>
                  <a:pt x="183555" y="4131220"/>
                  <a:pt x="193477" y="4126260"/>
                </a:cubicBezTo>
                <a:cubicBezTo>
                  <a:pt x="203399" y="4121299"/>
                  <a:pt x="208359" y="4118818"/>
                  <a:pt x="208359" y="4118818"/>
                </a:cubicBezTo>
                <a:lnTo>
                  <a:pt x="200918" y="4126260"/>
                </a:lnTo>
                <a:cubicBezTo>
                  <a:pt x="195957" y="4131220"/>
                  <a:pt x="193477" y="4134941"/>
                  <a:pt x="193477" y="4137422"/>
                </a:cubicBezTo>
                <a:cubicBezTo>
                  <a:pt x="193477" y="4139902"/>
                  <a:pt x="190996" y="4141142"/>
                  <a:pt x="186035" y="4141142"/>
                </a:cubicBezTo>
                <a:cubicBezTo>
                  <a:pt x="181074" y="4141142"/>
                  <a:pt x="178594" y="4143623"/>
                  <a:pt x="178594" y="4148584"/>
                </a:cubicBezTo>
                <a:lnTo>
                  <a:pt x="171152" y="4148584"/>
                </a:lnTo>
                <a:cubicBezTo>
                  <a:pt x="166191" y="4148584"/>
                  <a:pt x="163711" y="4146103"/>
                  <a:pt x="163711" y="4141142"/>
                </a:cubicBezTo>
                <a:cubicBezTo>
                  <a:pt x="163711" y="4136182"/>
                  <a:pt x="163711" y="4131220"/>
                  <a:pt x="163711" y="4126260"/>
                </a:cubicBezTo>
                <a:cubicBezTo>
                  <a:pt x="158750" y="4116337"/>
                  <a:pt x="158750" y="4108896"/>
                  <a:pt x="163711" y="4103935"/>
                </a:cubicBezTo>
                <a:cubicBezTo>
                  <a:pt x="168672" y="4098975"/>
                  <a:pt x="172393" y="4097114"/>
                  <a:pt x="174873" y="4098354"/>
                </a:cubicBezTo>
                <a:close/>
                <a:moveTo>
                  <a:pt x="6079629" y="4096494"/>
                </a:moveTo>
                <a:cubicBezTo>
                  <a:pt x="6084590" y="4101455"/>
                  <a:pt x="6087070" y="4103935"/>
                  <a:pt x="6087070" y="4103935"/>
                </a:cubicBezTo>
                <a:lnTo>
                  <a:pt x="6072187" y="4103935"/>
                </a:lnTo>
                <a:cubicBezTo>
                  <a:pt x="6072187" y="4098975"/>
                  <a:pt x="6074667" y="4096494"/>
                  <a:pt x="6079629" y="4096494"/>
                </a:cubicBezTo>
                <a:close/>
                <a:moveTo>
                  <a:pt x="5960566" y="4096494"/>
                </a:moveTo>
                <a:lnTo>
                  <a:pt x="5960566" y="4100215"/>
                </a:lnTo>
                <a:cubicBezTo>
                  <a:pt x="5960566" y="4097734"/>
                  <a:pt x="5963046" y="4096494"/>
                  <a:pt x="5968008" y="4096494"/>
                </a:cubicBezTo>
                <a:cubicBezTo>
                  <a:pt x="5968008" y="4096494"/>
                  <a:pt x="5965527" y="4096494"/>
                  <a:pt x="5960566" y="4096494"/>
                </a:cubicBezTo>
                <a:close/>
                <a:moveTo>
                  <a:pt x="5521523" y="4096494"/>
                </a:moveTo>
                <a:cubicBezTo>
                  <a:pt x="5516562" y="4096494"/>
                  <a:pt x="5516562" y="4097734"/>
                  <a:pt x="5521523" y="4100215"/>
                </a:cubicBezTo>
                <a:cubicBezTo>
                  <a:pt x="5526484" y="4102695"/>
                  <a:pt x="5528965" y="4103935"/>
                  <a:pt x="5528965" y="4103935"/>
                </a:cubicBezTo>
                <a:lnTo>
                  <a:pt x="5528965" y="4096494"/>
                </a:lnTo>
                <a:close/>
                <a:moveTo>
                  <a:pt x="5432226" y="4096494"/>
                </a:moveTo>
                <a:lnTo>
                  <a:pt x="5432226" y="4103935"/>
                </a:lnTo>
                <a:lnTo>
                  <a:pt x="5447109" y="4096494"/>
                </a:lnTo>
                <a:close/>
                <a:moveTo>
                  <a:pt x="5380136" y="4096494"/>
                </a:moveTo>
                <a:cubicBezTo>
                  <a:pt x="5375175" y="4096494"/>
                  <a:pt x="5372695" y="4098975"/>
                  <a:pt x="5372695" y="4103935"/>
                </a:cubicBezTo>
                <a:lnTo>
                  <a:pt x="5380136" y="4103935"/>
                </a:lnTo>
                <a:close/>
                <a:moveTo>
                  <a:pt x="6258222" y="4089053"/>
                </a:moveTo>
                <a:cubicBezTo>
                  <a:pt x="6258222" y="4089053"/>
                  <a:pt x="6258222" y="4091533"/>
                  <a:pt x="6258222" y="4096494"/>
                </a:cubicBezTo>
                <a:cubicBezTo>
                  <a:pt x="6258222" y="4096494"/>
                  <a:pt x="6258222" y="4098975"/>
                  <a:pt x="6258222" y="4103935"/>
                </a:cubicBezTo>
                <a:cubicBezTo>
                  <a:pt x="6258222" y="4108896"/>
                  <a:pt x="6255742" y="4111377"/>
                  <a:pt x="6250781" y="4111377"/>
                </a:cubicBezTo>
                <a:cubicBezTo>
                  <a:pt x="6245820" y="4111377"/>
                  <a:pt x="6243340" y="4108896"/>
                  <a:pt x="6243340" y="4103935"/>
                </a:cubicBezTo>
                <a:cubicBezTo>
                  <a:pt x="6238378" y="4098975"/>
                  <a:pt x="6240859" y="4096494"/>
                  <a:pt x="6250781" y="4096494"/>
                </a:cubicBezTo>
                <a:close/>
                <a:moveTo>
                  <a:pt x="5796855" y="4089053"/>
                </a:moveTo>
                <a:cubicBezTo>
                  <a:pt x="5806777" y="4094013"/>
                  <a:pt x="5811738" y="4097734"/>
                  <a:pt x="5811738" y="4100215"/>
                </a:cubicBezTo>
                <a:cubicBezTo>
                  <a:pt x="5811738" y="4102695"/>
                  <a:pt x="5806777" y="4103935"/>
                  <a:pt x="5796855" y="4103935"/>
                </a:cubicBezTo>
                <a:lnTo>
                  <a:pt x="5781972" y="4103935"/>
                </a:lnTo>
                <a:cubicBezTo>
                  <a:pt x="5786934" y="4108896"/>
                  <a:pt x="5790654" y="4112617"/>
                  <a:pt x="5793135" y="4115097"/>
                </a:cubicBezTo>
                <a:cubicBezTo>
                  <a:pt x="5795615" y="4117578"/>
                  <a:pt x="5796855" y="4118818"/>
                  <a:pt x="5796855" y="4118818"/>
                </a:cubicBezTo>
                <a:lnTo>
                  <a:pt x="5796855" y="4126260"/>
                </a:lnTo>
                <a:cubicBezTo>
                  <a:pt x="5801817" y="4126260"/>
                  <a:pt x="5803056" y="4123779"/>
                  <a:pt x="5800576" y="4118818"/>
                </a:cubicBezTo>
                <a:cubicBezTo>
                  <a:pt x="5798096" y="4113857"/>
                  <a:pt x="5799335" y="4111377"/>
                  <a:pt x="5804297" y="4111377"/>
                </a:cubicBezTo>
                <a:lnTo>
                  <a:pt x="5811738" y="4103935"/>
                </a:lnTo>
                <a:cubicBezTo>
                  <a:pt x="5811738" y="4103935"/>
                  <a:pt x="5811738" y="4103315"/>
                  <a:pt x="5811738" y="4102075"/>
                </a:cubicBezTo>
                <a:lnTo>
                  <a:pt x="5811738" y="4100215"/>
                </a:lnTo>
                <a:lnTo>
                  <a:pt x="5811738" y="4096494"/>
                </a:lnTo>
                <a:cubicBezTo>
                  <a:pt x="5816699" y="4091533"/>
                  <a:pt x="5811738" y="4089053"/>
                  <a:pt x="5796855" y="4089053"/>
                </a:cubicBezTo>
                <a:close/>
                <a:moveTo>
                  <a:pt x="5603379" y="4089053"/>
                </a:moveTo>
                <a:cubicBezTo>
                  <a:pt x="5608340" y="4089053"/>
                  <a:pt x="5610820" y="4089053"/>
                  <a:pt x="5610820" y="4089053"/>
                </a:cubicBezTo>
                <a:cubicBezTo>
                  <a:pt x="5615781" y="4089053"/>
                  <a:pt x="5618261" y="4091533"/>
                  <a:pt x="5618261" y="4096494"/>
                </a:cubicBezTo>
                <a:lnTo>
                  <a:pt x="5610820" y="4096494"/>
                </a:lnTo>
                <a:cubicBezTo>
                  <a:pt x="5605859" y="4096494"/>
                  <a:pt x="5603379" y="4096494"/>
                  <a:pt x="5603379" y="4096494"/>
                </a:cubicBezTo>
                <a:cubicBezTo>
                  <a:pt x="5603379" y="4096494"/>
                  <a:pt x="5600899" y="4098975"/>
                  <a:pt x="5595937" y="4103935"/>
                </a:cubicBezTo>
                <a:cubicBezTo>
                  <a:pt x="5595937" y="4094013"/>
                  <a:pt x="5598417" y="4089053"/>
                  <a:pt x="5603379" y="4089053"/>
                </a:cubicBezTo>
                <a:close/>
                <a:moveTo>
                  <a:pt x="5476875" y="4089053"/>
                </a:moveTo>
                <a:cubicBezTo>
                  <a:pt x="5476875" y="4089053"/>
                  <a:pt x="5476875" y="4091533"/>
                  <a:pt x="5476875" y="4096494"/>
                </a:cubicBezTo>
                <a:cubicBezTo>
                  <a:pt x="5476875" y="4101455"/>
                  <a:pt x="5476875" y="4105175"/>
                  <a:pt x="5476875" y="4107656"/>
                </a:cubicBezTo>
                <a:cubicBezTo>
                  <a:pt x="5476875" y="4110137"/>
                  <a:pt x="5479355" y="4108896"/>
                  <a:pt x="5484316" y="4103935"/>
                </a:cubicBezTo>
                <a:cubicBezTo>
                  <a:pt x="5489277" y="4103935"/>
                  <a:pt x="5494238" y="4106416"/>
                  <a:pt x="5499199" y="4111377"/>
                </a:cubicBezTo>
                <a:lnTo>
                  <a:pt x="5499199" y="4096494"/>
                </a:lnTo>
                <a:cubicBezTo>
                  <a:pt x="5499199" y="4096494"/>
                  <a:pt x="5496719" y="4095254"/>
                  <a:pt x="5491758" y="4092773"/>
                </a:cubicBezTo>
                <a:cubicBezTo>
                  <a:pt x="5486796" y="4090293"/>
                  <a:pt x="5481836" y="4089053"/>
                  <a:pt x="5476875" y="4089053"/>
                </a:cubicBezTo>
                <a:close/>
                <a:moveTo>
                  <a:pt x="5361533" y="4089053"/>
                </a:moveTo>
                <a:cubicBezTo>
                  <a:pt x="5359053" y="4089053"/>
                  <a:pt x="5360292" y="4091533"/>
                  <a:pt x="5365254" y="4096494"/>
                </a:cubicBezTo>
                <a:cubicBezTo>
                  <a:pt x="5370215" y="4096494"/>
                  <a:pt x="5371454" y="4095254"/>
                  <a:pt x="5368974" y="4092773"/>
                </a:cubicBezTo>
                <a:cubicBezTo>
                  <a:pt x="5366494" y="4090293"/>
                  <a:pt x="5364013" y="4089053"/>
                  <a:pt x="5361533" y="4089053"/>
                </a:cubicBezTo>
                <a:close/>
                <a:moveTo>
                  <a:pt x="273472" y="4085332"/>
                </a:moveTo>
                <a:cubicBezTo>
                  <a:pt x="274712" y="4085332"/>
                  <a:pt x="275332" y="4086572"/>
                  <a:pt x="275332" y="4089053"/>
                </a:cubicBezTo>
                <a:cubicBezTo>
                  <a:pt x="275332" y="4094013"/>
                  <a:pt x="272852" y="4094013"/>
                  <a:pt x="267891" y="4089053"/>
                </a:cubicBezTo>
                <a:cubicBezTo>
                  <a:pt x="270371" y="4086572"/>
                  <a:pt x="272232" y="4085332"/>
                  <a:pt x="273472" y="4085332"/>
                </a:cubicBezTo>
                <a:close/>
                <a:moveTo>
                  <a:pt x="5670351" y="4077890"/>
                </a:moveTo>
                <a:cubicBezTo>
                  <a:pt x="5667871" y="4077890"/>
                  <a:pt x="5662910" y="4079131"/>
                  <a:pt x="5655468" y="4081611"/>
                </a:cubicBezTo>
                <a:lnTo>
                  <a:pt x="5655468" y="4089053"/>
                </a:lnTo>
                <a:lnTo>
                  <a:pt x="5662910" y="4089053"/>
                </a:lnTo>
                <a:cubicBezTo>
                  <a:pt x="5667871" y="4094013"/>
                  <a:pt x="5679033" y="4097734"/>
                  <a:pt x="5696396" y="4100215"/>
                </a:cubicBezTo>
                <a:cubicBezTo>
                  <a:pt x="5713759" y="4102695"/>
                  <a:pt x="5723682" y="4105175"/>
                  <a:pt x="5726162" y="4107656"/>
                </a:cubicBezTo>
                <a:cubicBezTo>
                  <a:pt x="5728642" y="4110137"/>
                  <a:pt x="5729883" y="4111377"/>
                  <a:pt x="5729883" y="4111377"/>
                </a:cubicBezTo>
                <a:lnTo>
                  <a:pt x="5737324" y="4118818"/>
                </a:lnTo>
                <a:cubicBezTo>
                  <a:pt x="5742285" y="4118818"/>
                  <a:pt x="5747245" y="4118818"/>
                  <a:pt x="5752207" y="4118818"/>
                </a:cubicBezTo>
                <a:cubicBezTo>
                  <a:pt x="5757168" y="4118818"/>
                  <a:pt x="5760889" y="4118818"/>
                  <a:pt x="5763369" y="4118818"/>
                </a:cubicBezTo>
                <a:cubicBezTo>
                  <a:pt x="5765849" y="4118818"/>
                  <a:pt x="5767090" y="4121299"/>
                  <a:pt x="5767090" y="4126260"/>
                </a:cubicBezTo>
                <a:lnTo>
                  <a:pt x="5774531" y="4133701"/>
                </a:lnTo>
                <a:lnTo>
                  <a:pt x="5774531" y="4126260"/>
                </a:lnTo>
                <a:cubicBezTo>
                  <a:pt x="5779492" y="4126260"/>
                  <a:pt x="5783213" y="4125019"/>
                  <a:pt x="5785693" y="4122539"/>
                </a:cubicBezTo>
                <a:cubicBezTo>
                  <a:pt x="5788173" y="4120058"/>
                  <a:pt x="5786934" y="4118818"/>
                  <a:pt x="5781972" y="4118818"/>
                </a:cubicBezTo>
                <a:cubicBezTo>
                  <a:pt x="5781972" y="4113857"/>
                  <a:pt x="5778252" y="4111377"/>
                  <a:pt x="5770810" y="4111377"/>
                </a:cubicBezTo>
                <a:cubicBezTo>
                  <a:pt x="5763369" y="4111377"/>
                  <a:pt x="5755927" y="4110137"/>
                  <a:pt x="5748486" y="4107656"/>
                </a:cubicBezTo>
                <a:cubicBezTo>
                  <a:pt x="5741045" y="4105175"/>
                  <a:pt x="5729883" y="4101455"/>
                  <a:pt x="5715000" y="4096494"/>
                </a:cubicBezTo>
                <a:cubicBezTo>
                  <a:pt x="5705078" y="4091533"/>
                  <a:pt x="5697637" y="4089053"/>
                  <a:pt x="5692676" y="4089053"/>
                </a:cubicBezTo>
                <a:cubicBezTo>
                  <a:pt x="5687714" y="4089053"/>
                  <a:pt x="5685234" y="4089053"/>
                  <a:pt x="5685234" y="4089053"/>
                </a:cubicBezTo>
                <a:cubicBezTo>
                  <a:pt x="5685234" y="4084092"/>
                  <a:pt x="5682754" y="4082851"/>
                  <a:pt x="5677793" y="4085332"/>
                </a:cubicBezTo>
                <a:cubicBezTo>
                  <a:pt x="5672831" y="4087812"/>
                  <a:pt x="5670351" y="4086572"/>
                  <a:pt x="5670351" y="4081611"/>
                </a:cubicBezTo>
                <a:cubicBezTo>
                  <a:pt x="5672832" y="4079131"/>
                  <a:pt x="5672832" y="4077890"/>
                  <a:pt x="5670351" y="4077890"/>
                </a:cubicBezTo>
                <a:close/>
                <a:moveTo>
                  <a:pt x="6207063" y="4076960"/>
                </a:moveTo>
                <a:cubicBezTo>
                  <a:pt x="6207683" y="4076340"/>
                  <a:pt x="6208613" y="4076650"/>
                  <a:pt x="6209853" y="4077890"/>
                </a:cubicBezTo>
                <a:cubicBezTo>
                  <a:pt x="6212333" y="4080371"/>
                  <a:pt x="6213574" y="4081611"/>
                  <a:pt x="6213574" y="4081611"/>
                </a:cubicBezTo>
                <a:lnTo>
                  <a:pt x="6206133" y="4081611"/>
                </a:lnTo>
                <a:cubicBezTo>
                  <a:pt x="6206133" y="4079131"/>
                  <a:pt x="6206443" y="4077581"/>
                  <a:pt x="6207063" y="4076960"/>
                </a:cubicBezTo>
                <a:close/>
                <a:moveTo>
                  <a:pt x="5729883" y="4074170"/>
                </a:moveTo>
                <a:lnTo>
                  <a:pt x="5737324" y="4081611"/>
                </a:lnTo>
                <a:cubicBezTo>
                  <a:pt x="5742285" y="4081611"/>
                  <a:pt x="5744765" y="4084092"/>
                  <a:pt x="5744765" y="4089053"/>
                </a:cubicBezTo>
                <a:cubicBezTo>
                  <a:pt x="5749727" y="4089053"/>
                  <a:pt x="5750966" y="4086572"/>
                  <a:pt x="5748486" y="4081611"/>
                </a:cubicBezTo>
                <a:cubicBezTo>
                  <a:pt x="5746006" y="4076650"/>
                  <a:pt x="5739804" y="4074170"/>
                  <a:pt x="5729883" y="4074170"/>
                </a:cubicBezTo>
                <a:close/>
                <a:moveTo>
                  <a:pt x="5610820" y="4074170"/>
                </a:moveTo>
                <a:cubicBezTo>
                  <a:pt x="5605859" y="4074170"/>
                  <a:pt x="5600899" y="4075410"/>
                  <a:pt x="5595937" y="4077890"/>
                </a:cubicBezTo>
                <a:cubicBezTo>
                  <a:pt x="5590976" y="4080371"/>
                  <a:pt x="5588496" y="4081611"/>
                  <a:pt x="5588496" y="4081611"/>
                </a:cubicBezTo>
                <a:cubicBezTo>
                  <a:pt x="5588496" y="4081611"/>
                  <a:pt x="5587255" y="4082851"/>
                  <a:pt x="5584775" y="4085332"/>
                </a:cubicBezTo>
                <a:cubicBezTo>
                  <a:pt x="5582295" y="4087812"/>
                  <a:pt x="5578574" y="4086572"/>
                  <a:pt x="5573613" y="4081611"/>
                </a:cubicBezTo>
                <a:lnTo>
                  <a:pt x="5566172" y="4081611"/>
                </a:lnTo>
                <a:cubicBezTo>
                  <a:pt x="5571133" y="4086572"/>
                  <a:pt x="5573613" y="4089053"/>
                  <a:pt x="5573613" y="4089053"/>
                </a:cubicBezTo>
                <a:cubicBezTo>
                  <a:pt x="5573613" y="4089053"/>
                  <a:pt x="5573613" y="4091533"/>
                  <a:pt x="5573613" y="4096494"/>
                </a:cubicBezTo>
                <a:cubicBezTo>
                  <a:pt x="5573613" y="4101455"/>
                  <a:pt x="5568652" y="4102695"/>
                  <a:pt x="5558730" y="4100215"/>
                </a:cubicBezTo>
                <a:cubicBezTo>
                  <a:pt x="5548809" y="4097734"/>
                  <a:pt x="5543847" y="4098975"/>
                  <a:pt x="5543847" y="4103935"/>
                </a:cubicBezTo>
                <a:lnTo>
                  <a:pt x="5551289" y="4111377"/>
                </a:lnTo>
                <a:lnTo>
                  <a:pt x="5558730" y="4118818"/>
                </a:lnTo>
                <a:lnTo>
                  <a:pt x="5543847" y="4118818"/>
                </a:lnTo>
                <a:cubicBezTo>
                  <a:pt x="5509120" y="4113857"/>
                  <a:pt x="5490517" y="4113857"/>
                  <a:pt x="5488037" y="4118818"/>
                </a:cubicBezTo>
                <a:cubicBezTo>
                  <a:pt x="5485557" y="4123779"/>
                  <a:pt x="5485557" y="4127500"/>
                  <a:pt x="5488037" y="4129980"/>
                </a:cubicBezTo>
                <a:cubicBezTo>
                  <a:pt x="5490517" y="4132461"/>
                  <a:pt x="5496719" y="4133701"/>
                  <a:pt x="5506640" y="4133701"/>
                </a:cubicBezTo>
                <a:cubicBezTo>
                  <a:pt x="5516562" y="4133701"/>
                  <a:pt x="5524003" y="4133701"/>
                  <a:pt x="5528965" y="4133701"/>
                </a:cubicBezTo>
                <a:cubicBezTo>
                  <a:pt x="5533926" y="4123779"/>
                  <a:pt x="5536406" y="4123779"/>
                  <a:pt x="5536406" y="4133701"/>
                </a:cubicBezTo>
                <a:cubicBezTo>
                  <a:pt x="5536406" y="4133701"/>
                  <a:pt x="5538886" y="4133701"/>
                  <a:pt x="5543847" y="4133701"/>
                </a:cubicBezTo>
                <a:lnTo>
                  <a:pt x="5551289" y="4133701"/>
                </a:lnTo>
                <a:cubicBezTo>
                  <a:pt x="5551289" y="4133701"/>
                  <a:pt x="5551289" y="4132461"/>
                  <a:pt x="5551289" y="4129980"/>
                </a:cubicBezTo>
                <a:cubicBezTo>
                  <a:pt x="5551289" y="4127500"/>
                  <a:pt x="5552529" y="4126260"/>
                  <a:pt x="5555010" y="4126260"/>
                </a:cubicBezTo>
                <a:cubicBezTo>
                  <a:pt x="5557490" y="4126260"/>
                  <a:pt x="5561210" y="4126260"/>
                  <a:pt x="5566172" y="4126260"/>
                </a:cubicBezTo>
                <a:cubicBezTo>
                  <a:pt x="5571133" y="4126260"/>
                  <a:pt x="5573613" y="4123779"/>
                  <a:pt x="5573613" y="4118818"/>
                </a:cubicBezTo>
                <a:lnTo>
                  <a:pt x="5581054" y="4126260"/>
                </a:lnTo>
                <a:cubicBezTo>
                  <a:pt x="5581054" y="4126260"/>
                  <a:pt x="5578574" y="4127500"/>
                  <a:pt x="5573613" y="4129980"/>
                </a:cubicBezTo>
                <a:cubicBezTo>
                  <a:pt x="5568652" y="4132461"/>
                  <a:pt x="5568652" y="4136182"/>
                  <a:pt x="5573613" y="4141142"/>
                </a:cubicBezTo>
                <a:cubicBezTo>
                  <a:pt x="5573613" y="4141142"/>
                  <a:pt x="5571133" y="4143623"/>
                  <a:pt x="5566172" y="4148584"/>
                </a:cubicBezTo>
                <a:lnTo>
                  <a:pt x="5558730" y="4148584"/>
                </a:lnTo>
                <a:lnTo>
                  <a:pt x="5558730" y="4159746"/>
                </a:lnTo>
                <a:cubicBezTo>
                  <a:pt x="5558730" y="4157265"/>
                  <a:pt x="5559971" y="4156025"/>
                  <a:pt x="5562451" y="4156025"/>
                </a:cubicBezTo>
                <a:cubicBezTo>
                  <a:pt x="5564931" y="4156025"/>
                  <a:pt x="5566172" y="4156025"/>
                  <a:pt x="5566172" y="4156025"/>
                </a:cubicBezTo>
                <a:cubicBezTo>
                  <a:pt x="5571133" y="4156025"/>
                  <a:pt x="5573613" y="4153545"/>
                  <a:pt x="5573613" y="4148584"/>
                </a:cubicBezTo>
                <a:cubicBezTo>
                  <a:pt x="5573613" y="4143623"/>
                  <a:pt x="5578574" y="4141142"/>
                  <a:pt x="5588496" y="4141142"/>
                </a:cubicBezTo>
                <a:cubicBezTo>
                  <a:pt x="5593457" y="4141142"/>
                  <a:pt x="5595937" y="4141142"/>
                  <a:pt x="5595937" y="4141142"/>
                </a:cubicBezTo>
                <a:cubicBezTo>
                  <a:pt x="5595937" y="4141142"/>
                  <a:pt x="5595937" y="4138662"/>
                  <a:pt x="5595937" y="4133701"/>
                </a:cubicBezTo>
                <a:cubicBezTo>
                  <a:pt x="5595937" y="4128740"/>
                  <a:pt x="5597178" y="4126260"/>
                  <a:pt x="5599658" y="4126260"/>
                </a:cubicBezTo>
                <a:cubicBezTo>
                  <a:pt x="5602138" y="4126260"/>
                  <a:pt x="5603379" y="4123779"/>
                  <a:pt x="5603379" y="4118818"/>
                </a:cubicBezTo>
                <a:cubicBezTo>
                  <a:pt x="5603379" y="4118818"/>
                  <a:pt x="5605859" y="4118818"/>
                  <a:pt x="5610820" y="4118818"/>
                </a:cubicBezTo>
                <a:cubicBezTo>
                  <a:pt x="5615781" y="4118818"/>
                  <a:pt x="5619502" y="4116337"/>
                  <a:pt x="5621982" y="4111377"/>
                </a:cubicBezTo>
                <a:cubicBezTo>
                  <a:pt x="5624462" y="4106416"/>
                  <a:pt x="5625703" y="4106416"/>
                  <a:pt x="5625703" y="4111377"/>
                </a:cubicBezTo>
                <a:cubicBezTo>
                  <a:pt x="5625703" y="4116337"/>
                  <a:pt x="5628183" y="4118818"/>
                  <a:pt x="5633144" y="4118818"/>
                </a:cubicBezTo>
                <a:cubicBezTo>
                  <a:pt x="5633144" y="4118818"/>
                  <a:pt x="5633144" y="4117578"/>
                  <a:pt x="5633144" y="4115097"/>
                </a:cubicBezTo>
                <a:cubicBezTo>
                  <a:pt x="5633144" y="4112617"/>
                  <a:pt x="5631904" y="4110137"/>
                  <a:pt x="5629424" y="4107656"/>
                </a:cubicBezTo>
                <a:cubicBezTo>
                  <a:pt x="5626943" y="4105175"/>
                  <a:pt x="5625703" y="4100215"/>
                  <a:pt x="5625703" y="4092773"/>
                </a:cubicBezTo>
                <a:cubicBezTo>
                  <a:pt x="5625703" y="4085332"/>
                  <a:pt x="5630664" y="4079130"/>
                  <a:pt x="5640586" y="4074170"/>
                </a:cubicBezTo>
                <a:lnTo>
                  <a:pt x="5633144" y="4074170"/>
                </a:lnTo>
                <a:cubicBezTo>
                  <a:pt x="5628183" y="4074170"/>
                  <a:pt x="5625703" y="4074170"/>
                  <a:pt x="5625703" y="4074170"/>
                </a:cubicBezTo>
                <a:close/>
                <a:moveTo>
                  <a:pt x="5454551" y="4074170"/>
                </a:moveTo>
                <a:cubicBezTo>
                  <a:pt x="5454551" y="4074170"/>
                  <a:pt x="5454551" y="4079130"/>
                  <a:pt x="5454551" y="4089053"/>
                </a:cubicBezTo>
                <a:cubicBezTo>
                  <a:pt x="5454551" y="4098975"/>
                  <a:pt x="5454551" y="4103935"/>
                  <a:pt x="5454551" y="4103935"/>
                </a:cubicBezTo>
                <a:lnTo>
                  <a:pt x="5461992" y="4096494"/>
                </a:lnTo>
                <a:lnTo>
                  <a:pt x="5461992" y="4089053"/>
                </a:lnTo>
                <a:lnTo>
                  <a:pt x="5469433" y="4081611"/>
                </a:lnTo>
                <a:lnTo>
                  <a:pt x="5469433" y="4074170"/>
                </a:lnTo>
                <a:cubicBezTo>
                  <a:pt x="5459512" y="4074170"/>
                  <a:pt x="5454551" y="4074170"/>
                  <a:pt x="5454551" y="4074170"/>
                </a:cubicBezTo>
                <a:close/>
                <a:moveTo>
                  <a:pt x="5537336" y="4070449"/>
                </a:moveTo>
                <a:cubicBezTo>
                  <a:pt x="5535475" y="4070449"/>
                  <a:pt x="5533925" y="4071690"/>
                  <a:pt x="5532685" y="4074170"/>
                </a:cubicBezTo>
                <a:cubicBezTo>
                  <a:pt x="5530205" y="4079130"/>
                  <a:pt x="5527724" y="4080371"/>
                  <a:pt x="5525244" y="4077890"/>
                </a:cubicBezTo>
                <a:cubicBezTo>
                  <a:pt x="5522764" y="4075410"/>
                  <a:pt x="5520283" y="4075410"/>
                  <a:pt x="5517802" y="4077890"/>
                </a:cubicBezTo>
                <a:cubicBezTo>
                  <a:pt x="5515322" y="4080371"/>
                  <a:pt x="5511602" y="4081611"/>
                  <a:pt x="5506640" y="4081611"/>
                </a:cubicBezTo>
                <a:cubicBezTo>
                  <a:pt x="5496719" y="4081611"/>
                  <a:pt x="5494238" y="4084092"/>
                  <a:pt x="5499199" y="4089053"/>
                </a:cubicBezTo>
                <a:cubicBezTo>
                  <a:pt x="5499199" y="4089053"/>
                  <a:pt x="5501679" y="4089053"/>
                  <a:pt x="5506640" y="4089053"/>
                </a:cubicBezTo>
                <a:cubicBezTo>
                  <a:pt x="5511602" y="4089053"/>
                  <a:pt x="5514082" y="4089053"/>
                  <a:pt x="5514082" y="4089053"/>
                </a:cubicBezTo>
                <a:lnTo>
                  <a:pt x="5536406" y="4089053"/>
                </a:lnTo>
                <a:lnTo>
                  <a:pt x="5543847" y="4089053"/>
                </a:lnTo>
                <a:lnTo>
                  <a:pt x="5543847" y="4074170"/>
                </a:lnTo>
                <a:cubicBezTo>
                  <a:pt x="5541367" y="4071690"/>
                  <a:pt x="5539197" y="4070449"/>
                  <a:pt x="5537336" y="4070449"/>
                </a:cubicBezTo>
                <a:close/>
                <a:moveTo>
                  <a:pt x="5573613" y="4066728"/>
                </a:moveTo>
                <a:cubicBezTo>
                  <a:pt x="5568652" y="4066728"/>
                  <a:pt x="5567412" y="4069209"/>
                  <a:pt x="5569892" y="4074170"/>
                </a:cubicBezTo>
                <a:cubicBezTo>
                  <a:pt x="5572372" y="4079130"/>
                  <a:pt x="5576093" y="4081611"/>
                  <a:pt x="5581054" y="4081611"/>
                </a:cubicBezTo>
                <a:lnTo>
                  <a:pt x="5581054" y="4074170"/>
                </a:lnTo>
                <a:cubicBezTo>
                  <a:pt x="5576093" y="4074170"/>
                  <a:pt x="5573613" y="4074170"/>
                  <a:pt x="5573613" y="4074170"/>
                </a:cubicBezTo>
                <a:cubicBezTo>
                  <a:pt x="5573613" y="4074170"/>
                  <a:pt x="5573613" y="4071689"/>
                  <a:pt x="5573613" y="4066728"/>
                </a:cubicBezTo>
                <a:close/>
                <a:moveTo>
                  <a:pt x="5313164" y="4066728"/>
                </a:moveTo>
                <a:lnTo>
                  <a:pt x="5305722" y="4074170"/>
                </a:lnTo>
                <a:cubicBezTo>
                  <a:pt x="5310684" y="4074170"/>
                  <a:pt x="5313164" y="4074170"/>
                  <a:pt x="5313164" y="4074170"/>
                </a:cubicBezTo>
                <a:close/>
                <a:moveTo>
                  <a:pt x="5715000" y="4059287"/>
                </a:moveTo>
                <a:cubicBezTo>
                  <a:pt x="5715000" y="4064248"/>
                  <a:pt x="5717480" y="4066728"/>
                  <a:pt x="5722441" y="4066728"/>
                </a:cubicBezTo>
                <a:lnTo>
                  <a:pt x="5722441" y="4059287"/>
                </a:lnTo>
                <a:cubicBezTo>
                  <a:pt x="5722441" y="4059287"/>
                  <a:pt x="5719961" y="4059287"/>
                  <a:pt x="5715000" y="4059287"/>
                </a:cubicBezTo>
                <a:close/>
                <a:moveTo>
                  <a:pt x="5543847" y="4059287"/>
                </a:moveTo>
                <a:lnTo>
                  <a:pt x="5543847" y="4066728"/>
                </a:lnTo>
                <a:cubicBezTo>
                  <a:pt x="5548809" y="4066728"/>
                  <a:pt x="5551289" y="4066728"/>
                  <a:pt x="5551289" y="4066728"/>
                </a:cubicBezTo>
                <a:lnTo>
                  <a:pt x="5551289" y="4059287"/>
                </a:lnTo>
                <a:cubicBezTo>
                  <a:pt x="5546327" y="4059287"/>
                  <a:pt x="5543847" y="4059287"/>
                  <a:pt x="5543847" y="4059287"/>
                </a:cubicBezTo>
                <a:close/>
                <a:moveTo>
                  <a:pt x="5514082" y="4059287"/>
                </a:moveTo>
                <a:cubicBezTo>
                  <a:pt x="5514082" y="4059287"/>
                  <a:pt x="5514082" y="4061768"/>
                  <a:pt x="5514082" y="4066728"/>
                </a:cubicBezTo>
                <a:lnTo>
                  <a:pt x="5521523" y="4066728"/>
                </a:lnTo>
                <a:cubicBezTo>
                  <a:pt x="5521523" y="4061768"/>
                  <a:pt x="5521523" y="4059287"/>
                  <a:pt x="5521523" y="4059287"/>
                </a:cubicBezTo>
                <a:cubicBezTo>
                  <a:pt x="5521523" y="4059287"/>
                  <a:pt x="5519043" y="4059287"/>
                  <a:pt x="5514082" y="4059287"/>
                </a:cubicBezTo>
                <a:close/>
                <a:moveTo>
                  <a:pt x="5346650" y="4059287"/>
                </a:moveTo>
                <a:cubicBezTo>
                  <a:pt x="5344170" y="4059287"/>
                  <a:pt x="5342929" y="4061768"/>
                  <a:pt x="5342929" y="4066728"/>
                </a:cubicBezTo>
                <a:lnTo>
                  <a:pt x="5350371" y="4074170"/>
                </a:lnTo>
                <a:lnTo>
                  <a:pt x="5365254" y="4074170"/>
                </a:lnTo>
                <a:cubicBezTo>
                  <a:pt x="5370215" y="4069209"/>
                  <a:pt x="5372695" y="4066728"/>
                  <a:pt x="5372695" y="4066728"/>
                </a:cubicBezTo>
                <a:cubicBezTo>
                  <a:pt x="5372695" y="4066728"/>
                  <a:pt x="5367734" y="4064248"/>
                  <a:pt x="5357812" y="4059287"/>
                </a:cubicBezTo>
                <a:cubicBezTo>
                  <a:pt x="5352851" y="4059287"/>
                  <a:pt x="5349130" y="4059287"/>
                  <a:pt x="5346650" y="4059287"/>
                </a:cubicBezTo>
                <a:close/>
                <a:moveTo>
                  <a:pt x="6258222" y="4051845"/>
                </a:moveTo>
                <a:lnTo>
                  <a:pt x="6258222" y="4066728"/>
                </a:lnTo>
                <a:cubicBezTo>
                  <a:pt x="6258222" y="4066728"/>
                  <a:pt x="6255742" y="4064248"/>
                  <a:pt x="6250781" y="4059287"/>
                </a:cubicBezTo>
                <a:close/>
                <a:moveTo>
                  <a:pt x="6183808" y="4051845"/>
                </a:moveTo>
                <a:lnTo>
                  <a:pt x="6206133" y="4051845"/>
                </a:lnTo>
                <a:cubicBezTo>
                  <a:pt x="6216054" y="4056806"/>
                  <a:pt x="6221015" y="4059287"/>
                  <a:pt x="6221015" y="4059287"/>
                </a:cubicBezTo>
                <a:lnTo>
                  <a:pt x="6213574" y="4066728"/>
                </a:lnTo>
                <a:lnTo>
                  <a:pt x="6206133" y="4066728"/>
                </a:lnTo>
                <a:lnTo>
                  <a:pt x="6198691" y="4066728"/>
                </a:lnTo>
                <a:cubicBezTo>
                  <a:pt x="6198691" y="4061768"/>
                  <a:pt x="6196211" y="4061768"/>
                  <a:pt x="6191250" y="4066728"/>
                </a:cubicBezTo>
                <a:cubicBezTo>
                  <a:pt x="6186288" y="4071689"/>
                  <a:pt x="6183808" y="4069209"/>
                  <a:pt x="6183808" y="4059287"/>
                </a:cubicBezTo>
                <a:close/>
                <a:moveTo>
                  <a:pt x="5692676" y="4051845"/>
                </a:moveTo>
                <a:cubicBezTo>
                  <a:pt x="5692676" y="4056806"/>
                  <a:pt x="5692676" y="4059287"/>
                  <a:pt x="5692676" y="4059287"/>
                </a:cubicBezTo>
                <a:cubicBezTo>
                  <a:pt x="5692676" y="4059287"/>
                  <a:pt x="5695156" y="4056806"/>
                  <a:pt x="5700117" y="4051845"/>
                </a:cubicBezTo>
                <a:close/>
                <a:moveTo>
                  <a:pt x="5521523" y="4051845"/>
                </a:moveTo>
                <a:lnTo>
                  <a:pt x="5528965" y="4059287"/>
                </a:lnTo>
                <a:lnTo>
                  <a:pt x="5528965" y="4051845"/>
                </a:lnTo>
                <a:close/>
                <a:moveTo>
                  <a:pt x="5246191" y="4044404"/>
                </a:moveTo>
                <a:cubicBezTo>
                  <a:pt x="5246191" y="4044404"/>
                  <a:pt x="5246191" y="4046885"/>
                  <a:pt x="5246191" y="4051845"/>
                </a:cubicBezTo>
                <a:cubicBezTo>
                  <a:pt x="5246191" y="4056806"/>
                  <a:pt x="5251152" y="4058047"/>
                  <a:pt x="5261074" y="4055566"/>
                </a:cubicBezTo>
                <a:cubicBezTo>
                  <a:pt x="5270995" y="4053086"/>
                  <a:pt x="5278437" y="4051845"/>
                  <a:pt x="5283398" y="4051845"/>
                </a:cubicBezTo>
                <a:cubicBezTo>
                  <a:pt x="5288359" y="4051845"/>
                  <a:pt x="5290840" y="4050605"/>
                  <a:pt x="5290840" y="4048125"/>
                </a:cubicBezTo>
                <a:cubicBezTo>
                  <a:pt x="5290840" y="4045644"/>
                  <a:pt x="5288359" y="4044404"/>
                  <a:pt x="5283398" y="4044404"/>
                </a:cubicBezTo>
                <a:cubicBezTo>
                  <a:pt x="5278437" y="4044404"/>
                  <a:pt x="5275957" y="4044404"/>
                  <a:pt x="5275957" y="4044404"/>
                </a:cubicBezTo>
                <a:cubicBezTo>
                  <a:pt x="5270995" y="4049365"/>
                  <a:pt x="5268515" y="4049365"/>
                  <a:pt x="5268515" y="4044404"/>
                </a:cubicBezTo>
                <a:lnTo>
                  <a:pt x="5261074" y="4044404"/>
                </a:lnTo>
                <a:cubicBezTo>
                  <a:pt x="5261074" y="4044404"/>
                  <a:pt x="5258594" y="4044404"/>
                  <a:pt x="5253633" y="4044404"/>
                </a:cubicBezTo>
                <a:cubicBezTo>
                  <a:pt x="5248671" y="4044404"/>
                  <a:pt x="5246191" y="4044404"/>
                  <a:pt x="5246191" y="4044404"/>
                </a:cubicBezTo>
                <a:close/>
                <a:moveTo>
                  <a:pt x="5216426" y="4044404"/>
                </a:moveTo>
                <a:lnTo>
                  <a:pt x="5216426" y="4051845"/>
                </a:lnTo>
                <a:cubicBezTo>
                  <a:pt x="5226347" y="4051845"/>
                  <a:pt x="5231308" y="4051845"/>
                  <a:pt x="5231308" y="4051845"/>
                </a:cubicBezTo>
                <a:lnTo>
                  <a:pt x="5238750" y="4051845"/>
                </a:lnTo>
                <a:lnTo>
                  <a:pt x="5231308" y="4044404"/>
                </a:lnTo>
                <a:cubicBezTo>
                  <a:pt x="5231308" y="4044404"/>
                  <a:pt x="5226347" y="4044404"/>
                  <a:pt x="5216426" y="4044404"/>
                </a:cubicBezTo>
                <a:close/>
                <a:moveTo>
                  <a:pt x="5684304" y="4039753"/>
                </a:moveTo>
                <a:cubicBezTo>
                  <a:pt x="5683684" y="4039133"/>
                  <a:pt x="5682753" y="4039443"/>
                  <a:pt x="5681513" y="4040683"/>
                </a:cubicBezTo>
                <a:cubicBezTo>
                  <a:pt x="5679033" y="4043164"/>
                  <a:pt x="5675313" y="4044404"/>
                  <a:pt x="5670351" y="4044404"/>
                </a:cubicBezTo>
                <a:lnTo>
                  <a:pt x="5670351" y="4051845"/>
                </a:lnTo>
                <a:lnTo>
                  <a:pt x="5685234" y="4044404"/>
                </a:lnTo>
                <a:cubicBezTo>
                  <a:pt x="5685234" y="4041924"/>
                  <a:pt x="5684924" y="4040374"/>
                  <a:pt x="5684304" y="4039753"/>
                </a:cubicBezTo>
                <a:close/>
                <a:moveTo>
                  <a:pt x="6206133" y="4036963"/>
                </a:moveTo>
                <a:cubicBezTo>
                  <a:pt x="6206133" y="4036963"/>
                  <a:pt x="6208613" y="4036963"/>
                  <a:pt x="6213574" y="4036963"/>
                </a:cubicBezTo>
                <a:cubicBezTo>
                  <a:pt x="6218535" y="4036963"/>
                  <a:pt x="6221015" y="4039443"/>
                  <a:pt x="6221015" y="4044404"/>
                </a:cubicBezTo>
                <a:lnTo>
                  <a:pt x="6206133" y="4044404"/>
                </a:lnTo>
                <a:close/>
                <a:moveTo>
                  <a:pt x="5476875" y="4036963"/>
                </a:moveTo>
                <a:lnTo>
                  <a:pt x="5461992" y="4044404"/>
                </a:lnTo>
                <a:cubicBezTo>
                  <a:pt x="5461992" y="4044404"/>
                  <a:pt x="5461992" y="4046885"/>
                  <a:pt x="5461992" y="4051845"/>
                </a:cubicBezTo>
                <a:cubicBezTo>
                  <a:pt x="5461992" y="4056806"/>
                  <a:pt x="5466953" y="4059287"/>
                  <a:pt x="5476875" y="4059287"/>
                </a:cubicBezTo>
                <a:cubicBezTo>
                  <a:pt x="5486796" y="4059287"/>
                  <a:pt x="5491758" y="4059287"/>
                  <a:pt x="5491758" y="4059287"/>
                </a:cubicBezTo>
                <a:cubicBezTo>
                  <a:pt x="5496719" y="4054326"/>
                  <a:pt x="5500440" y="4051845"/>
                  <a:pt x="5502920" y="4051845"/>
                </a:cubicBezTo>
                <a:cubicBezTo>
                  <a:pt x="5505400" y="4051845"/>
                  <a:pt x="5506640" y="4051845"/>
                  <a:pt x="5506640" y="4051845"/>
                </a:cubicBezTo>
                <a:cubicBezTo>
                  <a:pt x="5506640" y="4046885"/>
                  <a:pt x="5506640" y="4044404"/>
                  <a:pt x="5506640" y="4044404"/>
                </a:cubicBezTo>
                <a:cubicBezTo>
                  <a:pt x="5506640" y="4044404"/>
                  <a:pt x="5505400" y="4044404"/>
                  <a:pt x="5502920" y="4044404"/>
                </a:cubicBezTo>
                <a:cubicBezTo>
                  <a:pt x="5500440" y="4044404"/>
                  <a:pt x="5495478" y="4043164"/>
                  <a:pt x="5488037" y="4040683"/>
                </a:cubicBezTo>
                <a:cubicBezTo>
                  <a:pt x="5480595" y="4038203"/>
                  <a:pt x="5476875" y="4036963"/>
                  <a:pt x="5476875" y="4036963"/>
                </a:cubicBezTo>
                <a:close/>
                <a:moveTo>
                  <a:pt x="5424785" y="4036963"/>
                </a:moveTo>
                <a:lnTo>
                  <a:pt x="5417343" y="4044404"/>
                </a:lnTo>
                <a:cubicBezTo>
                  <a:pt x="5417343" y="4044404"/>
                  <a:pt x="5419824" y="4044404"/>
                  <a:pt x="5424785" y="4044404"/>
                </a:cubicBezTo>
                <a:cubicBezTo>
                  <a:pt x="5424785" y="4044404"/>
                  <a:pt x="5427265" y="4044404"/>
                  <a:pt x="5432226" y="4044404"/>
                </a:cubicBezTo>
                <a:cubicBezTo>
                  <a:pt x="5432226" y="4039443"/>
                  <a:pt x="5429746" y="4036963"/>
                  <a:pt x="5424785" y="4036963"/>
                </a:cubicBezTo>
                <a:close/>
                <a:moveTo>
                  <a:pt x="230684" y="4036963"/>
                </a:moveTo>
                <a:lnTo>
                  <a:pt x="223242" y="4051845"/>
                </a:lnTo>
                <a:cubicBezTo>
                  <a:pt x="213320" y="4061768"/>
                  <a:pt x="208359" y="4066728"/>
                  <a:pt x="208359" y="4066728"/>
                </a:cubicBezTo>
                <a:cubicBezTo>
                  <a:pt x="208359" y="4086572"/>
                  <a:pt x="203399" y="4096494"/>
                  <a:pt x="193477" y="4096494"/>
                </a:cubicBezTo>
                <a:lnTo>
                  <a:pt x="186035" y="4089053"/>
                </a:lnTo>
                <a:cubicBezTo>
                  <a:pt x="186035" y="4089053"/>
                  <a:pt x="186035" y="4087812"/>
                  <a:pt x="186035" y="4085332"/>
                </a:cubicBezTo>
                <a:cubicBezTo>
                  <a:pt x="186035" y="4082851"/>
                  <a:pt x="186035" y="4079130"/>
                  <a:pt x="186035" y="4074170"/>
                </a:cubicBezTo>
                <a:lnTo>
                  <a:pt x="193477" y="4074170"/>
                </a:lnTo>
                <a:lnTo>
                  <a:pt x="200918" y="4074170"/>
                </a:lnTo>
                <a:cubicBezTo>
                  <a:pt x="205879" y="4069209"/>
                  <a:pt x="208359" y="4065488"/>
                  <a:pt x="208359" y="4063008"/>
                </a:cubicBezTo>
                <a:cubicBezTo>
                  <a:pt x="208359" y="4060527"/>
                  <a:pt x="208359" y="4059287"/>
                  <a:pt x="208359" y="4059287"/>
                </a:cubicBezTo>
                <a:cubicBezTo>
                  <a:pt x="208359" y="4044404"/>
                  <a:pt x="215801" y="4036963"/>
                  <a:pt x="230684" y="4036963"/>
                </a:cubicBezTo>
                <a:close/>
                <a:moveTo>
                  <a:pt x="6302871" y="4029521"/>
                </a:moveTo>
                <a:cubicBezTo>
                  <a:pt x="6312792" y="4029521"/>
                  <a:pt x="6317754" y="4029521"/>
                  <a:pt x="6317754" y="4029521"/>
                </a:cubicBezTo>
                <a:lnTo>
                  <a:pt x="6310312" y="4036963"/>
                </a:lnTo>
                <a:cubicBezTo>
                  <a:pt x="6310312" y="4036963"/>
                  <a:pt x="6307832" y="4034482"/>
                  <a:pt x="6302871" y="4029521"/>
                </a:cubicBezTo>
                <a:close/>
                <a:moveTo>
                  <a:pt x="6280547" y="4029521"/>
                </a:moveTo>
                <a:lnTo>
                  <a:pt x="6295429" y="4036963"/>
                </a:lnTo>
                <a:cubicBezTo>
                  <a:pt x="6290468" y="4036963"/>
                  <a:pt x="6287988" y="4039443"/>
                  <a:pt x="6287988" y="4044404"/>
                </a:cubicBezTo>
                <a:lnTo>
                  <a:pt x="6280547" y="4036963"/>
                </a:lnTo>
                <a:close/>
                <a:moveTo>
                  <a:pt x="5543847" y="4029521"/>
                </a:moveTo>
                <a:cubicBezTo>
                  <a:pt x="5543847" y="4029521"/>
                  <a:pt x="5543847" y="4032002"/>
                  <a:pt x="5543847" y="4036963"/>
                </a:cubicBezTo>
                <a:cubicBezTo>
                  <a:pt x="5548809" y="4036963"/>
                  <a:pt x="5551289" y="4036963"/>
                  <a:pt x="5551289" y="4036963"/>
                </a:cubicBezTo>
                <a:lnTo>
                  <a:pt x="5558730" y="4036963"/>
                </a:lnTo>
                <a:cubicBezTo>
                  <a:pt x="5558730" y="4032002"/>
                  <a:pt x="5556250" y="4029521"/>
                  <a:pt x="5551289" y="4029521"/>
                </a:cubicBezTo>
                <a:cubicBezTo>
                  <a:pt x="5546327" y="4029521"/>
                  <a:pt x="5543847" y="4029521"/>
                  <a:pt x="5543847" y="4029521"/>
                </a:cubicBezTo>
                <a:close/>
                <a:moveTo>
                  <a:pt x="5499199" y="4029521"/>
                </a:moveTo>
                <a:lnTo>
                  <a:pt x="5491758" y="4036963"/>
                </a:lnTo>
                <a:cubicBezTo>
                  <a:pt x="5491758" y="4036963"/>
                  <a:pt x="5492998" y="4036963"/>
                  <a:pt x="5495478" y="4036963"/>
                </a:cubicBezTo>
                <a:cubicBezTo>
                  <a:pt x="5497958" y="4036963"/>
                  <a:pt x="5499199" y="4036963"/>
                  <a:pt x="5499199" y="4036963"/>
                </a:cubicBezTo>
                <a:cubicBezTo>
                  <a:pt x="5499199" y="4032002"/>
                  <a:pt x="5499199" y="4029521"/>
                  <a:pt x="5499199" y="4029521"/>
                </a:cubicBezTo>
                <a:close/>
                <a:moveTo>
                  <a:pt x="141387" y="4029521"/>
                </a:moveTo>
                <a:lnTo>
                  <a:pt x="111621" y="4059287"/>
                </a:lnTo>
                <a:cubicBezTo>
                  <a:pt x="101699" y="4069209"/>
                  <a:pt x="94258" y="4075410"/>
                  <a:pt x="89297" y="4077890"/>
                </a:cubicBezTo>
                <a:cubicBezTo>
                  <a:pt x="84336" y="4080371"/>
                  <a:pt x="76894" y="4084092"/>
                  <a:pt x="66973" y="4089053"/>
                </a:cubicBezTo>
                <a:lnTo>
                  <a:pt x="74414" y="4081611"/>
                </a:lnTo>
                <a:close/>
                <a:moveTo>
                  <a:pt x="5354092" y="4027196"/>
                </a:moveTo>
                <a:cubicBezTo>
                  <a:pt x="5352851" y="4027506"/>
                  <a:pt x="5351611" y="4028281"/>
                  <a:pt x="5350371" y="4029521"/>
                </a:cubicBezTo>
                <a:cubicBezTo>
                  <a:pt x="5345410" y="4029521"/>
                  <a:pt x="5342929" y="4032002"/>
                  <a:pt x="5342929" y="4036963"/>
                </a:cubicBezTo>
                <a:lnTo>
                  <a:pt x="5320605" y="4044404"/>
                </a:lnTo>
                <a:lnTo>
                  <a:pt x="5309443" y="4044404"/>
                </a:lnTo>
                <a:cubicBezTo>
                  <a:pt x="5311923" y="4044404"/>
                  <a:pt x="5313164" y="4045644"/>
                  <a:pt x="5313164" y="4048125"/>
                </a:cubicBezTo>
                <a:cubicBezTo>
                  <a:pt x="5313164" y="4050605"/>
                  <a:pt x="5315644" y="4051845"/>
                  <a:pt x="5320605" y="4051845"/>
                </a:cubicBezTo>
                <a:cubicBezTo>
                  <a:pt x="5325567" y="4051845"/>
                  <a:pt x="5328047" y="4054326"/>
                  <a:pt x="5328047" y="4059287"/>
                </a:cubicBezTo>
                <a:cubicBezTo>
                  <a:pt x="5328047" y="4064248"/>
                  <a:pt x="5326806" y="4066728"/>
                  <a:pt x="5324326" y="4066728"/>
                </a:cubicBezTo>
                <a:cubicBezTo>
                  <a:pt x="5321846" y="4066728"/>
                  <a:pt x="5320605" y="4067968"/>
                  <a:pt x="5320605" y="4070449"/>
                </a:cubicBezTo>
                <a:cubicBezTo>
                  <a:pt x="5320605" y="4072930"/>
                  <a:pt x="5323085" y="4074170"/>
                  <a:pt x="5328047" y="4074170"/>
                </a:cubicBezTo>
                <a:cubicBezTo>
                  <a:pt x="5333008" y="4074170"/>
                  <a:pt x="5335488" y="4070449"/>
                  <a:pt x="5335488" y="4063008"/>
                </a:cubicBezTo>
                <a:cubicBezTo>
                  <a:pt x="5335488" y="4055566"/>
                  <a:pt x="5345410" y="4051845"/>
                  <a:pt x="5365254" y="4051845"/>
                </a:cubicBezTo>
                <a:lnTo>
                  <a:pt x="5365254" y="4036963"/>
                </a:lnTo>
                <a:cubicBezTo>
                  <a:pt x="5361532" y="4029521"/>
                  <a:pt x="5357812" y="4026266"/>
                  <a:pt x="5354092" y="4027196"/>
                </a:cubicBezTo>
                <a:close/>
                <a:moveTo>
                  <a:pt x="5595937" y="4022080"/>
                </a:moveTo>
                <a:lnTo>
                  <a:pt x="5603379" y="4036963"/>
                </a:lnTo>
                <a:cubicBezTo>
                  <a:pt x="5608340" y="4036963"/>
                  <a:pt x="5610820" y="4035723"/>
                  <a:pt x="5610820" y="4033242"/>
                </a:cubicBezTo>
                <a:cubicBezTo>
                  <a:pt x="5610820" y="4030761"/>
                  <a:pt x="5609579" y="4028281"/>
                  <a:pt x="5607099" y="4025801"/>
                </a:cubicBezTo>
                <a:cubicBezTo>
                  <a:pt x="5604619" y="4023320"/>
                  <a:pt x="5600899" y="4022080"/>
                  <a:pt x="5595937" y="4022080"/>
                </a:cubicBezTo>
                <a:close/>
                <a:moveTo>
                  <a:pt x="5566172" y="4007197"/>
                </a:moveTo>
                <a:cubicBezTo>
                  <a:pt x="5561210" y="4007197"/>
                  <a:pt x="5561210" y="4019599"/>
                  <a:pt x="5566172" y="4044404"/>
                </a:cubicBezTo>
                <a:lnTo>
                  <a:pt x="5573613" y="4036963"/>
                </a:lnTo>
                <a:cubicBezTo>
                  <a:pt x="5578574" y="4036963"/>
                  <a:pt x="5582295" y="4036963"/>
                  <a:pt x="5584775" y="4036963"/>
                </a:cubicBezTo>
                <a:cubicBezTo>
                  <a:pt x="5587255" y="4036963"/>
                  <a:pt x="5588496" y="4034482"/>
                  <a:pt x="5588496" y="4029521"/>
                </a:cubicBezTo>
                <a:cubicBezTo>
                  <a:pt x="5588496" y="4024561"/>
                  <a:pt x="5586016" y="4022080"/>
                  <a:pt x="5581054" y="4022080"/>
                </a:cubicBezTo>
                <a:cubicBezTo>
                  <a:pt x="5576093" y="4017119"/>
                  <a:pt x="5572372" y="4014638"/>
                  <a:pt x="5569892" y="4014638"/>
                </a:cubicBezTo>
                <a:cubicBezTo>
                  <a:pt x="5567412" y="4014638"/>
                  <a:pt x="5566172" y="4014638"/>
                  <a:pt x="5566172" y="4014638"/>
                </a:cubicBezTo>
                <a:close/>
                <a:moveTo>
                  <a:pt x="5521523" y="4007197"/>
                </a:moveTo>
                <a:cubicBezTo>
                  <a:pt x="5521523" y="4012158"/>
                  <a:pt x="5524003" y="4014638"/>
                  <a:pt x="5528965" y="4014638"/>
                </a:cubicBezTo>
                <a:lnTo>
                  <a:pt x="5528965" y="4007197"/>
                </a:lnTo>
                <a:close/>
                <a:moveTo>
                  <a:pt x="5469433" y="4007197"/>
                </a:moveTo>
                <a:cubicBezTo>
                  <a:pt x="5469433" y="4012158"/>
                  <a:pt x="5470674" y="4015878"/>
                  <a:pt x="5473154" y="4018359"/>
                </a:cubicBezTo>
                <a:cubicBezTo>
                  <a:pt x="5475634" y="4020840"/>
                  <a:pt x="5476875" y="4019599"/>
                  <a:pt x="5476875" y="4014638"/>
                </a:cubicBezTo>
                <a:cubicBezTo>
                  <a:pt x="5476875" y="4009678"/>
                  <a:pt x="5476875" y="4007197"/>
                  <a:pt x="5476875" y="4007197"/>
                </a:cubicBezTo>
                <a:cubicBezTo>
                  <a:pt x="5476875" y="4007197"/>
                  <a:pt x="5474395" y="4007197"/>
                  <a:pt x="5469433" y="4007197"/>
                </a:cubicBezTo>
                <a:close/>
                <a:moveTo>
                  <a:pt x="5499199" y="3999756"/>
                </a:moveTo>
                <a:cubicBezTo>
                  <a:pt x="5499199" y="4004716"/>
                  <a:pt x="5499199" y="4007197"/>
                  <a:pt x="5499199" y="4007197"/>
                </a:cubicBezTo>
                <a:cubicBezTo>
                  <a:pt x="5499199" y="4007197"/>
                  <a:pt x="5501679" y="4007197"/>
                  <a:pt x="5506640" y="4007197"/>
                </a:cubicBezTo>
                <a:lnTo>
                  <a:pt x="5514082" y="4007197"/>
                </a:lnTo>
                <a:cubicBezTo>
                  <a:pt x="5514082" y="4007197"/>
                  <a:pt x="5511602" y="4004716"/>
                  <a:pt x="5506640" y="3999756"/>
                </a:cubicBezTo>
                <a:close/>
                <a:moveTo>
                  <a:pt x="260449" y="3999756"/>
                </a:moveTo>
                <a:cubicBezTo>
                  <a:pt x="260449" y="3999756"/>
                  <a:pt x="262930" y="3999756"/>
                  <a:pt x="267891" y="3999756"/>
                </a:cubicBezTo>
                <a:cubicBezTo>
                  <a:pt x="272852" y="3999756"/>
                  <a:pt x="272852" y="4002236"/>
                  <a:pt x="267891" y="4007197"/>
                </a:cubicBezTo>
                <a:lnTo>
                  <a:pt x="260449" y="4007197"/>
                </a:lnTo>
                <a:cubicBezTo>
                  <a:pt x="260449" y="4002236"/>
                  <a:pt x="260449" y="3999756"/>
                  <a:pt x="260449" y="3999756"/>
                </a:cubicBezTo>
                <a:close/>
                <a:moveTo>
                  <a:pt x="163711" y="3999756"/>
                </a:moveTo>
                <a:lnTo>
                  <a:pt x="171152" y="4007197"/>
                </a:lnTo>
                <a:lnTo>
                  <a:pt x="156270" y="4007197"/>
                </a:lnTo>
                <a:cubicBezTo>
                  <a:pt x="156270" y="4007197"/>
                  <a:pt x="158750" y="4004716"/>
                  <a:pt x="163711" y="3999756"/>
                </a:cubicBezTo>
                <a:close/>
                <a:moveTo>
                  <a:pt x="275332" y="3984873"/>
                </a:moveTo>
                <a:lnTo>
                  <a:pt x="267891" y="3992314"/>
                </a:lnTo>
                <a:cubicBezTo>
                  <a:pt x="267891" y="3992314"/>
                  <a:pt x="267891" y="3991074"/>
                  <a:pt x="267891" y="3988594"/>
                </a:cubicBezTo>
                <a:cubicBezTo>
                  <a:pt x="267891" y="3986113"/>
                  <a:pt x="270371" y="3984873"/>
                  <a:pt x="275332" y="3984873"/>
                </a:cubicBezTo>
                <a:close/>
                <a:moveTo>
                  <a:pt x="6219527" y="3984575"/>
                </a:moveTo>
                <a:lnTo>
                  <a:pt x="6222876" y="3985803"/>
                </a:lnTo>
                <a:cubicBezTo>
                  <a:pt x="6226596" y="3987664"/>
                  <a:pt x="6228457" y="3989834"/>
                  <a:pt x="6228457" y="3992314"/>
                </a:cubicBezTo>
                <a:cubicBezTo>
                  <a:pt x="6228457" y="3997275"/>
                  <a:pt x="6228457" y="3999756"/>
                  <a:pt x="6228457" y="3999756"/>
                </a:cubicBezTo>
                <a:cubicBezTo>
                  <a:pt x="6228457" y="3997276"/>
                  <a:pt x="6226596" y="3993555"/>
                  <a:pt x="6222876" y="3988594"/>
                </a:cubicBezTo>
                <a:close/>
                <a:moveTo>
                  <a:pt x="303237" y="3983478"/>
                </a:moveTo>
                <a:cubicBezTo>
                  <a:pt x="304478" y="3983168"/>
                  <a:pt x="305098" y="3983633"/>
                  <a:pt x="305098" y="3984873"/>
                </a:cubicBezTo>
                <a:cubicBezTo>
                  <a:pt x="305098" y="3984873"/>
                  <a:pt x="300137" y="3992314"/>
                  <a:pt x="290215" y="4007197"/>
                </a:cubicBezTo>
                <a:lnTo>
                  <a:pt x="275332" y="4007197"/>
                </a:lnTo>
                <a:cubicBezTo>
                  <a:pt x="290215" y="3992315"/>
                  <a:pt x="299517" y="3984408"/>
                  <a:pt x="303237" y="3983478"/>
                </a:cubicBezTo>
                <a:close/>
                <a:moveTo>
                  <a:pt x="6258222" y="3977431"/>
                </a:moveTo>
                <a:lnTo>
                  <a:pt x="6265664" y="3977431"/>
                </a:lnTo>
                <a:cubicBezTo>
                  <a:pt x="6270625" y="3982392"/>
                  <a:pt x="6271865" y="3984873"/>
                  <a:pt x="6269385" y="3984873"/>
                </a:cubicBezTo>
                <a:cubicBezTo>
                  <a:pt x="6266904" y="3984873"/>
                  <a:pt x="6264423" y="3984873"/>
                  <a:pt x="6261943" y="3984873"/>
                </a:cubicBezTo>
                <a:cubicBezTo>
                  <a:pt x="6259463" y="3984873"/>
                  <a:pt x="6258222" y="3982392"/>
                  <a:pt x="6258222" y="3977431"/>
                </a:cubicBezTo>
                <a:close/>
                <a:moveTo>
                  <a:pt x="6243340" y="3977431"/>
                </a:moveTo>
                <a:lnTo>
                  <a:pt x="6250781" y="3977431"/>
                </a:lnTo>
                <a:lnTo>
                  <a:pt x="6250781" y="3984873"/>
                </a:lnTo>
                <a:cubicBezTo>
                  <a:pt x="6250781" y="3984873"/>
                  <a:pt x="6249540" y="3983633"/>
                  <a:pt x="6247060" y="3981152"/>
                </a:cubicBezTo>
                <a:cubicBezTo>
                  <a:pt x="6244580" y="3978671"/>
                  <a:pt x="6243340" y="3977431"/>
                  <a:pt x="6243340" y="3977431"/>
                </a:cubicBezTo>
                <a:close/>
                <a:moveTo>
                  <a:pt x="6369843" y="3969990"/>
                </a:moveTo>
                <a:lnTo>
                  <a:pt x="6377285" y="3977431"/>
                </a:lnTo>
                <a:lnTo>
                  <a:pt x="6369843" y="3977431"/>
                </a:lnTo>
                <a:close/>
                <a:moveTo>
                  <a:pt x="6135439" y="3969990"/>
                </a:moveTo>
                <a:cubicBezTo>
                  <a:pt x="6132959" y="3969990"/>
                  <a:pt x="6131718" y="3972471"/>
                  <a:pt x="6131718" y="3977431"/>
                </a:cubicBezTo>
                <a:cubicBezTo>
                  <a:pt x="6131718" y="3982392"/>
                  <a:pt x="6131718" y="3984873"/>
                  <a:pt x="6131718" y="3984873"/>
                </a:cubicBezTo>
                <a:lnTo>
                  <a:pt x="6139160" y="3977431"/>
                </a:lnTo>
                <a:cubicBezTo>
                  <a:pt x="6139160" y="3972471"/>
                  <a:pt x="6137919" y="3969990"/>
                  <a:pt x="6135439" y="3969990"/>
                </a:cubicBezTo>
                <a:close/>
                <a:moveTo>
                  <a:pt x="215801" y="3969990"/>
                </a:moveTo>
                <a:cubicBezTo>
                  <a:pt x="215801" y="3974951"/>
                  <a:pt x="208359" y="3982392"/>
                  <a:pt x="193477" y="3992314"/>
                </a:cubicBezTo>
                <a:lnTo>
                  <a:pt x="178594" y="3999756"/>
                </a:lnTo>
                <a:close/>
                <a:moveTo>
                  <a:pt x="6207993" y="3956968"/>
                </a:moveTo>
                <a:cubicBezTo>
                  <a:pt x="6209233" y="3956968"/>
                  <a:pt x="6211093" y="3957588"/>
                  <a:pt x="6213574" y="3958828"/>
                </a:cubicBezTo>
                <a:cubicBezTo>
                  <a:pt x="6218535" y="3961309"/>
                  <a:pt x="6221015" y="3965029"/>
                  <a:pt x="6221015" y="3969990"/>
                </a:cubicBezTo>
                <a:lnTo>
                  <a:pt x="6206133" y="3969990"/>
                </a:lnTo>
                <a:cubicBezTo>
                  <a:pt x="6206133" y="3965029"/>
                  <a:pt x="6206133" y="3961309"/>
                  <a:pt x="6206133" y="3958828"/>
                </a:cubicBezTo>
                <a:cubicBezTo>
                  <a:pt x="6206133" y="3957588"/>
                  <a:pt x="6206753" y="3956968"/>
                  <a:pt x="6207993" y="3956968"/>
                </a:cubicBezTo>
                <a:close/>
                <a:moveTo>
                  <a:pt x="6109394" y="3955107"/>
                </a:moveTo>
                <a:cubicBezTo>
                  <a:pt x="6109394" y="3955107"/>
                  <a:pt x="6108154" y="3957588"/>
                  <a:pt x="6105674" y="3962549"/>
                </a:cubicBezTo>
                <a:cubicBezTo>
                  <a:pt x="6103193" y="3967509"/>
                  <a:pt x="6104433" y="3969990"/>
                  <a:pt x="6109394" y="3969990"/>
                </a:cubicBezTo>
                <a:lnTo>
                  <a:pt x="6124277" y="3969990"/>
                </a:lnTo>
                <a:cubicBezTo>
                  <a:pt x="6129238" y="3969990"/>
                  <a:pt x="6127998" y="3967509"/>
                  <a:pt x="6120556" y="3962549"/>
                </a:cubicBezTo>
                <a:cubicBezTo>
                  <a:pt x="6113115" y="3957588"/>
                  <a:pt x="6109394" y="3955107"/>
                  <a:pt x="6109394" y="3955107"/>
                </a:cubicBezTo>
                <a:close/>
                <a:moveTo>
                  <a:pt x="6345659" y="3951387"/>
                </a:moveTo>
                <a:cubicBezTo>
                  <a:pt x="6346900" y="3951387"/>
                  <a:pt x="6347519" y="3952627"/>
                  <a:pt x="6347519" y="3955107"/>
                </a:cubicBezTo>
                <a:lnTo>
                  <a:pt x="6340078" y="3955107"/>
                </a:lnTo>
                <a:cubicBezTo>
                  <a:pt x="6342559" y="3952627"/>
                  <a:pt x="6344419" y="3951387"/>
                  <a:pt x="6345659" y="3951387"/>
                </a:cubicBezTo>
                <a:close/>
                <a:moveTo>
                  <a:pt x="6243340" y="3947666"/>
                </a:moveTo>
                <a:lnTo>
                  <a:pt x="6258222" y="3947666"/>
                </a:lnTo>
                <a:lnTo>
                  <a:pt x="6250781" y="3955107"/>
                </a:lnTo>
                <a:close/>
                <a:moveTo>
                  <a:pt x="305098" y="3947666"/>
                </a:moveTo>
                <a:cubicBezTo>
                  <a:pt x="305098" y="3962549"/>
                  <a:pt x="302617" y="3969990"/>
                  <a:pt x="297656" y="3969990"/>
                </a:cubicBezTo>
                <a:cubicBezTo>
                  <a:pt x="292696" y="3969990"/>
                  <a:pt x="288975" y="3971230"/>
                  <a:pt x="286494" y="3973711"/>
                </a:cubicBezTo>
                <a:cubicBezTo>
                  <a:pt x="284014" y="3976191"/>
                  <a:pt x="280293" y="3979912"/>
                  <a:pt x="275332" y="3984873"/>
                </a:cubicBezTo>
                <a:lnTo>
                  <a:pt x="267891" y="3977431"/>
                </a:lnTo>
                <a:cubicBezTo>
                  <a:pt x="257969" y="3982392"/>
                  <a:pt x="253008" y="3981152"/>
                  <a:pt x="253008" y="3973711"/>
                </a:cubicBezTo>
                <a:cubicBezTo>
                  <a:pt x="253008" y="3966269"/>
                  <a:pt x="255488" y="3962549"/>
                  <a:pt x="260449" y="3962549"/>
                </a:cubicBezTo>
                <a:lnTo>
                  <a:pt x="275332" y="3962549"/>
                </a:lnTo>
                <a:cubicBezTo>
                  <a:pt x="275332" y="3962549"/>
                  <a:pt x="277813" y="3962549"/>
                  <a:pt x="282774" y="3962549"/>
                </a:cubicBezTo>
                <a:cubicBezTo>
                  <a:pt x="287735" y="3962549"/>
                  <a:pt x="292696" y="3960068"/>
                  <a:pt x="297656" y="3955107"/>
                </a:cubicBezTo>
                <a:close/>
                <a:moveTo>
                  <a:pt x="6073117" y="3943015"/>
                </a:moveTo>
                <a:cubicBezTo>
                  <a:pt x="6071257" y="3942395"/>
                  <a:pt x="6069707" y="3942705"/>
                  <a:pt x="6068467" y="3943945"/>
                </a:cubicBezTo>
                <a:cubicBezTo>
                  <a:pt x="6065986" y="3946426"/>
                  <a:pt x="6062266" y="3950146"/>
                  <a:pt x="6057304" y="3955107"/>
                </a:cubicBezTo>
                <a:cubicBezTo>
                  <a:pt x="6062266" y="3955107"/>
                  <a:pt x="6067226" y="3952627"/>
                  <a:pt x="6072187" y="3947666"/>
                </a:cubicBezTo>
                <a:lnTo>
                  <a:pt x="6079629" y="3955107"/>
                </a:lnTo>
                <a:cubicBezTo>
                  <a:pt x="6084590" y="3955107"/>
                  <a:pt x="6087070" y="3955107"/>
                  <a:pt x="6087070" y="3955107"/>
                </a:cubicBezTo>
                <a:lnTo>
                  <a:pt x="6079629" y="3947666"/>
                </a:lnTo>
                <a:cubicBezTo>
                  <a:pt x="6077148" y="3945186"/>
                  <a:pt x="6074978" y="3943635"/>
                  <a:pt x="6073117" y="3943015"/>
                </a:cubicBezTo>
                <a:close/>
                <a:moveTo>
                  <a:pt x="6168926" y="3940224"/>
                </a:moveTo>
                <a:lnTo>
                  <a:pt x="6176367" y="3947666"/>
                </a:lnTo>
                <a:cubicBezTo>
                  <a:pt x="6176367" y="3947666"/>
                  <a:pt x="6176367" y="3945185"/>
                  <a:pt x="6176367" y="3940224"/>
                </a:cubicBezTo>
                <a:close/>
                <a:moveTo>
                  <a:pt x="312539" y="3932783"/>
                </a:moveTo>
                <a:cubicBezTo>
                  <a:pt x="317500" y="3932783"/>
                  <a:pt x="319981" y="3932783"/>
                  <a:pt x="319981" y="3932783"/>
                </a:cubicBezTo>
                <a:cubicBezTo>
                  <a:pt x="319981" y="3937744"/>
                  <a:pt x="317500" y="3940224"/>
                  <a:pt x="312539" y="3940224"/>
                </a:cubicBezTo>
                <a:cubicBezTo>
                  <a:pt x="312539" y="3935264"/>
                  <a:pt x="312539" y="3932783"/>
                  <a:pt x="312539" y="3932783"/>
                </a:cubicBezTo>
                <a:close/>
                <a:moveTo>
                  <a:pt x="256729" y="3932783"/>
                </a:moveTo>
                <a:cubicBezTo>
                  <a:pt x="259209" y="3932783"/>
                  <a:pt x="255488" y="3937744"/>
                  <a:pt x="245567" y="3947666"/>
                </a:cubicBezTo>
                <a:lnTo>
                  <a:pt x="230684" y="3955107"/>
                </a:lnTo>
                <a:cubicBezTo>
                  <a:pt x="230684" y="3950146"/>
                  <a:pt x="234404" y="3945185"/>
                  <a:pt x="241846" y="3940224"/>
                </a:cubicBezTo>
                <a:cubicBezTo>
                  <a:pt x="249287" y="3935264"/>
                  <a:pt x="254248" y="3932783"/>
                  <a:pt x="256729" y="3932783"/>
                </a:cubicBezTo>
                <a:close/>
                <a:moveTo>
                  <a:pt x="6265664" y="3925342"/>
                </a:moveTo>
                <a:lnTo>
                  <a:pt x="6265664" y="3932783"/>
                </a:lnTo>
                <a:cubicBezTo>
                  <a:pt x="6265664" y="3937744"/>
                  <a:pt x="6265664" y="3940224"/>
                  <a:pt x="6265664" y="3940224"/>
                </a:cubicBezTo>
                <a:cubicBezTo>
                  <a:pt x="6265664" y="3940224"/>
                  <a:pt x="6260702" y="3940224"/>
                  <a:pt x="6250781" y="3940224"/>
                </a:cubicBezTo>
                <a:cubicBezTo>
                  <a:pt x="6250781" y="3935264"/>
                  <a:pt x="6250781" y="3932783"/>
                  <a:pt x="6250781" y="3932783"/>
                </a:cubicBezTo>
                <a:close/>
                <a:moveTo>
                  <a:pt x="6116836" y="3925342"/>
                </a:moveTo>
                <a:cubicBezTo>
                  <a:pt x="6116836" y="3930302"/>
                  <a:pt x="6116836" y="3932783"/>
                  <a:pt x="6116836" y="3932783"/>
                </a:cubicBezTo>
                <a:cubicBezTo>
                  <a:pt x="6116836" y="3932783"/>
                  <a:pt x="6119316" y="3932783"/>
                  <a:pt x="6124277" y="3932783"/>
                </a:cubicBezTo>
                <a:cubicBezTo>
                  <a:pt x="6124277" y="3927822"/>
                  <a:pt x="6124277" y="3925342"/>
                  <a:pt x="6124277" y="3925342"/>
                </a:cubicBezTo>
                <a:close/>
                <a:moveTo>
                  <a:pt x="6092651" y="3884414"/>
                </a:moveTo>
                <a:cubicBezTo>
                  <a:pt x="6091411" y="3884414"/>
                  <a:pt x="6089551" y="3885654"/>
                  <a:pt x="6087070" y="3888135"/>
                </a:cubicBezTo>
                <a:lnTo>
                  <a:pt x="6094511" y="3895576"/>
                </a:lnTo>
                <a:lnTo>
                  <a:pt x="6101953" y="3888135"/>
                </a:lnTo>
                <a:lnTo>
                  <a:pt x="6094511" y="3888135"/>
                </a:lnTo>
                <a:cubicBezTo>
                  <a:pt x="6094511" y="3885654"/>
                  <a:pt x="6093892" y="3884414"/>
                  <a:pt x="6092651" y="3884414"/>
                </a:cubicBezTo>
                <a:close/>
                <a:moveTo>
                  <a:pt x="6168926" y="3880693"/>
                </a:moveTo>
                <a:lnTo>
                  <a:pt x="6168926" y="3888135"/>
                </a:lnTo>
                <a:lnTo>
                  <a:pt x="6183808" y="3895576"/>
                </a:lnTo>
                <a:cubicBezTo>
                  <a:pt x="6178847" y="3890615"/>
                  <a:pt x="6178847" y="3888135"/>
                  <a:pt x="6183808" y="3888135"/>
                </a:cubicBezTo>
                <a:lnTo>
                  <a:pt x="6191250" y="3895576"/>
                </a:lnTo>
                <a:cubicBezTo>
                  <a:pt x="6191250" y="3900537"/>
                  <a:pt x="6193730" y="3903017"/>
                  <a:pt x="6198691" y="3903017"/>
                </a:cubicBezTo>
                <a:cubicBezTo>
                  <a:pt x="6203652" y="3903017"/>
                  <a:pt x="6206133" y="3904257"/>
                  <a:pt x="6206133" y="3906738"/>
                </a:cubicBezTo>
                <a:cubicBezTo>
                  <a:pt x="6206133" y="3909219"/>
                  <a:pt x="6211094" y="3912939"/>
                  <a:pt x="6221015" y="3917900"/>
                </a:cubicBezTo>
                <a:lnTo>
                  <a:pt x="6228457" y="3917900"/>
                </a:lnTo>
                <a:lnTo>
                  <a:pt x="6213574" y="3910459"/>
                </a:lnTo>
                <a:lnTo>
                  <a:pt x="6228457" y="3903017"/>
                </a:lnTo>
                <a:lnTo>
                  <a:pt x="6228457" y="3895576"/>
                </a:lnTo>
                <a:cubicBezTo>
                  <a:pt x="6228457" y="3895576"/>
                  <a:pt x="6227216" y="3896816"/>
                  <a:pt x="6224736" y="3899297"/>
                </a:cubicBezTo>
                <a:cubicBezTo>
                  <a:pt x="6222256" y="3901777"/>
                  <a:pt x="6218535" y="3903017"/>
                  <a:pt x="6213574" y="3903017"/>
                </a:cubicBezTo>
                <a:lnTo>
                  <a:pt x="6206133" y="3895576"/>
                </a:lnTo>
                <a:lnTo>
                  <a:pt x="6191250" y="3888135"/>
                </a:lnTo>
                <a:cubicBezTo>
                  <a:pt x="6191250" y="3883174"/>
                  <a:pt x="6188770" y="3880693"/>
                  <a:pt x="6183808" y="3880693"/>
                </a:cubicBezTo>
                <a:close/>
                <a:moveTo>
                  <a:pt x="200918" y="3850928"/>
                </a:moveTo>
                <a:lnTo>
                  <a:pt x="208359" y="3850928"/>
                </a:lnTo>
                <a:cubicBezTo>
                  <a:pt x="208359" y="3855888"/>
                  <a:pt x="203399" y="3858369"/>
                  <a:pt x="193477" y="3858369"/>
                </a:cubicBezTo>
                <a:close/>
                <a:moveTo>
                  <a:pt x="6451699" y="3843486"/>
                </a:moveTo>
                <a:lnTo>
                  <a:pt x="6459140" y="3843486"/>
                </a:lnTo>
                <a:cubicBezTo>
                  <a:pt x="6459140" y="3848447"/>
                  <a:pt x="6457899" y="3850928"/>
                  <a:pt x="6455419" y="3850928"/>
                </a:cubicBezTo>
                <a:cubicBezTo>
                  <a:pt x="6452939" y="3850928"/>
                  <a:pt x="6451699" y="3850928"/>
                  <a:pt x="6451699" y="3850928"/>
                </a:cubicBezTo>
                <a:cubicBezTo>
                  <a:pt x="6451699" y="3850928"/>
                  <a:pt x="6451699" y="3848447"/>
                  <a:pt x="6451699" y="3843486"/>
                </a:cubicBezTo>
                <a:close/>
                <a:moveTo>
                  <a:pt x="6247060" y="3836045"/>
                </a:moveTo>
                <a:cubicBezTo>
                  <a:pt x="6249540" y="3836045"/>
                  <a:pt x="6250781" y="3838525"/>
                  <a:pt x="6250781" y="3843486"/>
                </a:cubicBezTo>
                <a:cubicBezTo>
                  <a:pt x="6245820" y="3843486"/>
                  <a:pt x="6243340" y="3842246"/>
                  <a:pt x="6243340" y="3839765"/>
                </a:cubicBezTo>
                <a:cubicBezTo>
                  <a:pt x="6243340" y="3837285"/>
                  <a:pt x="6244580" y="3836045"/>
                  <a:pt x="6247060" y="3836045"/>
                </a:cubicBezTo>
                <a:close/>
                <a:moveTo>
                  <a:pt x="6094511" y="3836045"/>
                </a:moveTo>
                <a:cubicBezTo>
                  <a:pt x="6084590" y="3836045"/>
                  <a:pt x="6084590" y="3838525"/>
                  <a:pt x="6094511" y="3843486"/>
                </a:cubicBezTo>
                <a:lnTo>
                  <a:pt x="6101953" y="3843486"/>
                </a:lnTo>
                <a:cubicBezTo>
                  <a:pt x="6096992" y="3838525"/>
                  <a:pt x="6094511" y="3836045"/>
                  <a:pt x="6094511" y="3836045"/>
                </a:cubicBezTo>
                <a:close/>
                <a:moveTo>
                  <a:pt x="6198691" y="3821162"/>
                </a:moveTo>
                <a:cubicBezTo>
                  <a:pt x="6198691" y="3821162"/>
                  <a:pt x="6203652" y="3823643"/>
                  <a:pt x="6213574" y="3828603"/>
                </a:cubicBezTo>
                <a:lnTo>
                  <a:pt x="6206133" y="3828603"/>
                </a:lnTo>
                <a:close/>
                <a:moveTo>
                  <a:pt x="6146601" y="3821162"/>
                </a:moveTo>
                <a:lnTo>
                  <a:pt x="6154043" y="3828603"/>
                </a:lnTo>
                <a:cubicBezTo>
                  <a:pt x="6149081" y="3828603"/>
                  <a:pt x="6144121" y="3828603"/>
                  <a:pt x="6139160" y="3828603"/>
                </a:cubicBezTo>
                <a:close/>
                <a:moveTo>
                  <a:pt x="6496347" y="3813720"/>
                </a:moveTo>
                <a:lnTo>
                  <a:pt x="6503789" y="3821162"/>
                </a:lnTo>
                <a:lnTo>
                  <a:pt x="6496347" y="3821162"/>
                </a:lnTo>
                <a:close/>
                <a:moveTo>
                  <a:pt x="6279720" y="3786436"/>
                </a:moveTo>
                <a:lnTo>
                  <a:pt x="6278686" y="3789536"/>
                </a:lnTo>
                <a:cubicBezTo>
                  <a:pt x="6277446" y="3790776"/>
                  <a:pt x="6275586" y="3791396"/>
                  <a:pt x="6273105" y="3791396"/>
                </a:cubicBezTo>
                <a:close/>
                <a:moveTo>
                  <a:pt x="6332636" y="3783955"/>
                </a:moveTo>
                <a:lnTo>
                  <a:pt x="6332636" y="3791396"/>
                </a:lnTo>
                <a:cubicBezTo>
                  <a:pt x="6327675" y="3791396"/>
                  <a:pt x="6325195" y="3791396"/>
                  <a:pt x="6325195" y="3791396"/>
                </a:cubicBezTo>
                <a:close/>
                <a:moveTo>
                  <a:pt x="6295429" y="3783955"/>
                </a:moveTo>
                <a:cubicBezTo>
                  <a:pt x="6295429" y="3783955"/>
                  <a:pt x="6297910" y="3783955"/>
                  <a:pt x="6302871" y="3783955"/>
                </a:cubicBezTo>
                <a:cubicBezTo>
                  <a:pt x="6307832" y="3783955"/>
                  <a:pt x="6310312" y="3783955"/>
                  <a:pt x="6310312" y="3783955"/>
                </a:cubicBezTo>
                <a:cubicBezTo>
                  <a:pt x="6310312" y="3788916"/>
                  <a:pt x="6307832" y="3791396"/>
                  <a:pt x="6302871" y="3791396"/>
                </a:cubicBezTo>
                <a:cubicBezTo>
                  <a:pt x="6302871" y="3791396"/>
                  <a:pt x="6301630" y="3791396"/>
                  <a:pt x="6299150" y="3791396"/>
                </a:cubicBezTo>
                <a:cubicBezTo>
                  <a:pt x="6296670" y="3791396"/>
                  <a:pt x="6295429" y="3788916"/>
                  <a:pt x="6295429" y="3783955"/>
                </a:cubicBezTo>
                <a:close/>
                <a:moveTo>
                  <a:pt x="6234038" y="3780234"/>
                </a:moveTo>
                <a:cubicBezTo>
                  <a:pt x="6235278" y="3780234"/>
                  <a:pt x="6235898" y="3781475"/>
                  <a:pt x="6235898" y="3783955"/>
                </a:cubicBezTo>
                <a:cubicBezTo>
                  <a:pt x="6235898" y="3793877"/>
                  <a:pt x="6233418" y="3793877"/>
                  <a:pt x="6228457" y="3783955"/>
                </a:cubicBezTo>
                <a:cubicBezTo>
                  <a:pt x="6230937" y="3781475"/>
                  <a:pt x="6232798" y="3780234"/>
                  <a:pt x="6234038" y="3780234"/>
                </a:cubicBezTo>
                <a:close/>
                <a:moveTo>
                  <a:pt x="6291709" y="3776513"/>
                </a:moveTo>
                <a:lnTo>
                  <a:pt x="6292949" y="3776513"/>
                </a:lnTo>
                <a:lnTo>
                  <a:pt x="6279720" y="3786436"/>
                </a:lnTo>
                <a:lnTo>
                  <a:pt x="6280547" y="3783955"/>
                </a:lnTo>
                <a:cubicBezTo>
                  <a:pt x="6285508" y="3778994"/>
                  <a:pt x="6289229" y="3776513"/>
                  <a:pt x="6291709" y="3776513"/>
                </a:cubicBezTo>
                <a:close/>
                <a:moveTo>
                  <a:pt x="6114045" y="3770932"/>
                </a:moveTo>
                <a:cubicBezTo>
                  <a:pt x="6115905" y="3770932"/>
                  <a:pt x="6116836" y="3771553"/>
                  <a:pt x="6116836" y="3772793"/>
                </a:cubicBezTo>
                <a:cubicBezTo>
                  <a:pt x="6116836" y="3775273"/>
                  <a:pt x="6121797" y="3778994"/>
                  <a:pt x="6131718" y="3783955"/>
                </a:cubicBezTo>
                <a:cubicBezTo>
                  <a:pt x="6131718" y="3783955"/>
                  <a:pt x="6134199" y="3785195"/>
                  <a:pt x="6139160" y="3787676"/>
                </a:cubicBezTo>
                <a:cubicBezTo>
                  <a:pt x="6144121" y="3790156"/>
                  <a:pt x="6146601" y="3793877"/>
                  <a:pt x="6146601" y="3798838"/>
                </a:cubicBezTo>
                <a:cubicBezTo>
                  <a:pt x="6151563" y="3803798"/>
                  <a:pt x="6156523" y="3806279"/>
                  <a:pt x="6161484" y="3806279"/>
                </a:cubicBezTo>
                <a:lnTo>
                  <a:pt x="6168926" y="3821162"/>
                </a:lnTo>
                <a:cubicBezTo>
                  <a:pt x="6163964" y="3816201"/>
                  <a:pt x="6161484" y="3813720"/>
                  <a:pt x="6161484" y="3813720"/>
                </a:cubicBezTo>
                <a:cubicBezTo>
                  <a:pt x="6156523" y="3808760"/>
                  <a:pt x="6154043" y="3807519"/>
                  <a:pt x="6154043" y="3810000"/>
                </a:cubicBezTo>
                <a:cubicBezTo>
                  <a:pt x="6154043" y="3812480"/>
                  <a:pt x="6152802" y="3812480"/>
                  <a:pt x="6150322" y="3810000"/>
                </a:cubicBezTo>
                <a:cubicBezTo>
                  <a:pt x="6147842" y="3807519"/>
                  <a:pt x="6146601" y="3806279"/>
                  <a:pt x="6146601" y="3806279"/>
                </a:cubicBezTo>
                <a:cubicBezTo>
                  <a:pt x="6136680" y="3796357"/>
                  <a:pt x="6127998" y="3791396"/>
                  <a:pt x="6120556" y="3791396"/>
                </a:cubicBezTo>
                <a:cubicBezTo>
                  <a:pt x="6113115" y="3791396"/>
                  <a:pt x="6109394" y="3790156"/>
                  <a:pt x="6109394" y="3787676"/>
                </a:cubicBezTo>
                <a:cubicBezTo>
                  <a:pt x="6109394" y="3785195"/>
                  <a:pt x="6106914" y="3782715"/>
                  <a:pt x="6101953" y="3780234"/>
                </a:cubicBezTo>
                <a:cubicBezTo>
                  <a:pt x="6096992" y="3777753"/>
                  <a:pt x="6098232" y="3775273"/>
                  <a:pt x="6105674" y="3772793"/>
                </a:cubicBezTo>
                <a:cubicBezTo>
                  <a:pt x="6109394" y="3771553"/>
                  <a:pt x="6112185" y="3770932"/>
                  <a:pt x="6114045" y="3770932"/>
                </a:cubicBezTo>
                <a:close/>
                <a:moveTo>
                  <a:pt x="6302871" y="3769072"/>
                </a:moveTo>
                <a:cubicBezTo>
                  <a:pt x="6302871" y="3769072"/>
                  <a:pt x="6302871" y="3771553"/>
                  <a:pt x="6302871" y="3776513"/>
                </a:cubicBezTo>
                <a:cubicBezTo>
                  <a:pt x="6302871" y="3776513"/>
                  <a:pt x="6300391" y="3776513"/>
                  <a:pt x="6295429" y="3776513"/>
                </a:cubicBezTo>
                <a:cubicBezTo>
                  <a:pt x="6295429" y="3776513"/>
                  <a:pt x="6295120" y="3776513"/>
                  <a:pt x="6294499" y="3776513"/>
                </a:cubicBezTo>
                <a:lnTo>
                  <a:pt x="6292949" y="3776513"/>
                </a:lnTo>
                <a:close/>
                <a:moveTo>
                  <a:pt x="6273105" y="3761631"/>
                </a:moveTo>
                <a:lnTo>
                  <a:pt x="6280547" y="3769072"/>
                </a:lnTo>
                <a:lnTo>
                  <a:pt x="6273105" y="3769072"/>
                </a:lnTo>
                <a:close/>
                <a:moveTo>
                  <a:pt x="6250781" y="3754189"/>
                </a:moveTo>
                <a:lnTo>
                  <a:pt x="6243340" y="3761631"/>
                </a:lnTo>
                <a:cubicBezTo>
                  <a:pt x="6243340" y="3761631"/>
                  <a:pt x="6245820" y="3761631"/>
                  <a:pt x="6250781" y="3761631"/>
                </a:cubicBezTo>
                <a:cubicBezTo>
                  <a:pt x="6255742" y="3761631"/>
                  <a:pt x="6255742" y="3759150"/>
                  <a:pt x="6250781" y="3754189"/>
                </a:cubicBezTo>
                <a:close/>
                <a:moveTo>
                  <a:pt x="6183808" y="3754189"/>
                </a:moveTo>
                <a:cubicBezTo>
                  <a:pt x="6183808" y="3754189"/>
                  <a:pt x="6186288" y="3754189"/>
                  <a:pt x="6191250" y="3754189"/>
                </a:cubicBezTo>
                <a:lnTo>
                  <a:pt x="6191250" y="3761631"/>
                </a:lnTo>
                <a:lnTo>
                  <a:pt x="6206133" y="3769072"/>
                </a:lnTo>
                <a:cubicBezTo>
                  <a:pt x="6216054" y="3769072"/>
                  <a:pt x="6221015" y="3771553"/>
                  <a:pt x="6221015" y="3776513"/>
                </a:cubicBezTo>
                <a:cubicBezTo>
                  <a:pt x="6221015" y="3786436"/>
                  <a:pt x="6218535" y="3786436"/>
                  <a:pt x="6213574" y="3776513"/>
                </a:cubicBezTo>
                <a:cubicBezTo>
                  <a:pt x="6213574" y="3776513"/>
                  <a:pt x="6212333" y="3776513"/>
                  <a:pt x="6209853" y="3776513"/>
                </a:cubicBezTo>
                <a:cubicBezTo>
                  <a:pt x="6207373" y="3776513"/>
                  <a:pt x="6203652" y="3776513"/>
                  <a:pt x="6198691" y="3776513"/>
                </a:cubicBezTo>
                <a:cubicBezTo>
                  <a:pt x="6193730" y="3776513"/>
                  <a:pt x="6188770" y="3774033"/>
                  <a:pt x="6183808" y="3769072"/>
                </a:cubicBezTo>
                <a:cubicBezTo>
                  <a:pt x="6178847" y="3764111"/>
                  <a:pt x="6178847" y="3759150"/>
                  <a:pt x="6183808" y="3754189"/>
                </a:cubicBezTo>
                <a:close/>
                <a:moveTo>
                  <a:pt x="6142881" y="3739306"/>
                </a:moveTo>
                <a:cubicBezTo>
                  <a:pt x="6145361" y="3739306"/>
                  <a:pt x="6146601" y="3741787"/>
                  <a:pt x="6146601" y="3746748"/>
                </a:cubicBezTo>
                <a:cubicBezTo>
                  <a:pt x="6141640" y="3746748"/>
                  <a:pt x="6139160" y="3745508"/>
                  <a:pt x="6139160" y="3743027"/>
                </a:cubicBezTo>
                <a:cubicBezTo>
                  <a:pt x="6139160" y="3740546"/>
                  <a:pt x="6140401" y="3739306"/>
                  <a:pt x="6142881" y="3739306"/>
                </a:cubicBezTo>
                <a:close/>
                <a:moveTo>
                  <a:pt x="6124277" y="3739306"/>
                </a:moveTo>
                <a:lnTo>
                  <a:pt x="6131718" y="3739306"/>
                </a:lnTo>
                <a:cubicBezTo>
                  <a:pt x="6126757" y="3739306"/>
                  <a:pt x="6126757" y="3741787"/>
                  <a:pt x="6131718" y="3746748"/>
                </a:cubicBezTo>
                <a:lnTo>
                  <a:pt x="6131718" y="3761631"/>
                </a:lnTo>
                <a:lnTo>
                  <a:pt x="6124277" y="3761631"/>
                </a:lnTo>
                <a:cubicBezTo>
                  <a:pt x="6124277" y="3761631"/>
                  <a:pt x="6124277" y="3760391"/>
                  <a:pt x="6124277" y="3757910"/>
                </a:cubicBezTo>
                <a:cubicBezTo>
                  <a:pt x="6124277" y="3755429"/>
                  <a:pt x="6124277" y="3752949"/>
                  <a:pt x="6124277" y="3750469"/>
                </a:cubicBezTo>
                <a:cubicBezTo>
                  <a:pt x="6124277" y="3747988"/>
                  <a:pt x="6121797" y="3746748"/>
                  <a:pt x="6116836" y="3746748"/>
                </a:cubicBezTo>
                <a:cubicBezTo>
                  <a:pt x="6116836" y="3741787"/>
                  <a:pt x="6119316" y="3739306"/>
                  <a:pt x="6124277" y="3739306"/>
                </a:cubicBezTo>
                <a:close/>
                <a:moveTo>
                  <a:pt x="6101953" y="3739306"/>
                </a:moveTo>
                <a:cubicBezTo>
                  <a:pt x="6101953" y="3744267"/>
                  <a:pt x="6101953" y="3746748"/>
                  <a:pt x="6101953" y="3746748"/>
                </a:cubicBezTo>
                <a:lnTo>
                  <a:pt x="6094511" y="3746748"/>
                </a:lnTo>
                <a:close/>
                <a:moveTo>
                  <a:pt x="290215" y="3739306"/>
                </a:moveTo>
                <a:lnTo>
                  <a:pt x="290215" y="3746748"/>
                </a:lnTo>
                <a:lnTo>
                  <a:pt x="297656" y="3746748"/>
                </a:lnTo>
                <a:cubicBezTo>
                  <a:pt x="297656" y="3741787"/>
                  <a:pt x="295176" y="3739306"/>
                  <a:pt x="290215" y="3739306"/>
                </a:cubicBezTo>
                <a:close/>
                <a:moveTo>
                  <a:pt x="6044282" y="3735586"/>
                </a:moveTo>
                <a:cubicBezTo>
                  <a:pt x="6045522" y="3735586"/>
                  <a:pt x="6047382" y="3736826"/>
                  <a:pt x="6049863" y="3739306"/>
                </a:cubicBezTo>
                <a:lnTo>
                  <a:pt x="6042422" y="3739306"/>
                </a:lnTo>
                <a:cubicBezTo>
                  <a:pt x="6042422" y="3736826"/>
                  <a:pt x="6043041" y="3735586"/>
                  <a:pt x="6044282" y="3735586"/>
                </a:cubicBezTo>
                <a:close/>
                <a:moveTo>
                  <a:pt x="6183808" y="3731865"/>
                </a:moveTo>
                <a:cubicBezTo>
                  <a:pt x="6203652" y="3741787"/>
                  <a:pt x="6225977" y="3746748"/>
                  <a:pt x="6250781" y="3746748"/>
                </a:cubicBezTo>
                <a:cubicBezTo>
                  <a:pt x="6255742" y="3746748"/>
                  <a:pt x="6258222" y="3749228"/>
                  <a:pt x="6258222" y="3754189"/>
                </a:cubicBezTo>
                <a:cubicBezTo>
                  <a:pt x="6258222" y="3759150"/>
                  <a:pt x="6256982" y="3761631"/>
                  <a:pt x="6254502" y="3761631"/>
                </a:cubicBezTo>
                <a:cubicBezTo>
                  <a:pt x="6252022" y="3761631"/>
                  <a:pt x="6250781" y="3764111"/>
                  <a:pt x="6250781" y="3769072"/>
                </a:cubicBezTo>
                <a:lnTo>
                  <a:pt x="6250781" y="3776513"/>
                </a:lnTo>
                <a:lnTo>
                  <a:pt x="6235898" y="3776513"/>
                </a:lnTo>
                <a:lnTo>
                  <a:pt x="6228457" y="3769072"/>
                </a:lnTo>
                <a:lnTo>
                  <a:pt x="6221015" y="3761631"/>
                </a:lnTo>
                <a:lnTo>
                  <a:pt x="6228457" y="3761631"/>
                </a:lnTo>
                <a:cubicBezTo>
                  <a:pt x="6233418" y="3756670"/>
                  <a:pt x="6230937" y="3752949"/>
                  <a:pt x="6221015" y="3750469"/>
                </a:cubicBezTo>
                <a:cubicBezTo>
                  <a:pt x="6211094" y="3747988"/>
                  <a:pt x="6198691" y="3744267"/>
                  <a:pt x="6183808" y="3739306"/>
                </a:cubicBezTo>
                <a:cubicBezTo>
                  <a:pt x="6178847" y="3739306"/>
                  <a:pt x="6176367" y="3738066"/>
                  <a:pt x="6176367" y="3735586"/>
                </a:cubicBezTo>
                <a:cubicBezTo>
                  <a:pt x="6176367" y="3733105"/>
                  <a:pt x="6178847" y="3731865"/>
                  <a:pt x="6183808" y="3731865"/>
                </a:cubicBezTo>
                <a:close/>
                <a:moveTo>
                  <a:pt x="6064746" y="3709541"/>
                </a:moveTo>
                <a:cubicBezTo>
                  <a:pt x="6069707" y="3709541"/>
                  <a:pt x="6072187" y="3709541"/>
                  <a:pt x="6072187" y="3709541"/>
                </a:cubicBezTo>
                <a:cubicBezTo>
                  <a:pt x="6072187" y="3714502"/>
                  <a:pt x="6072187" y="3716982"/>
                  <a:pt x="6072187" y="3716982"/>
                </a:cubicBezTo>
                <a:cubicBezTo>
                  <a:pt x="6072187" y="3716982"/>
                  <a:pt x="6069707" y="3716982"/>
                  <a:pt x="6064746" y="3716982"/>
                </a:cubicBezTo>
                <a:cubicBezTo>
                  <a:pt x="6064746" y="3716982"/>
                  <a:pt x="6064746" y="3714502"/>
                  <a:pt x="6064746" y="3709541"/>
                </a:cubicBezTo>
                <a:close/>
                <a:moveTo>
                  <a:pt x="6027539" y="3709541"/>
                </a:moveTo>
                <a:cubicBezTo>
                  <a:pt x="6032500" y="3709541"/>
                  <a:pt x="6034980" y="3709541"/>
                  <a:pt x="6034980" y="3709541"/>
                </a:cubicBezTo>
                <a:lnTo>
                  <a:pt x="6027539" y="3716982"/>
                </a:lnTo>
                <a:cubicBezTo>
                  <a:pt x="6022577" y="3712021"/>
                  <a:pt x="6022577" y="3709541"/>
                  <a:pt x="6027539" y="3709541"/>
                </a:cubicBezTo>
                <a:close/>
                <a:moveTo>
                  <a:pt x="6034980" y="3694658"/>
                </a:moveTo>
                <a:lnTo>
                  <a:pt x="6042422" y="3702099"/>
                </a:lnTo>
                <a:cubicBezTo>
                  <a:pt x="6042422" y="3702099"/>
                  <a:pt x="6039942" y="3702099"/>
                  <a:pt x="6034980" y="3702099"/>
                </a:cubicBezTo>
                <a:close/>
                <a:moveTo>
                  <a:pt x="5960566" y="3694658"/>
                </a:moveTo>
                <a:cubicBezTo>
                  <a:pt x="5965527" y="3694658"/>
                  <a:pt x="5968008" y="3694658"/>
                  <a:pt x="5968008" y="3694658"/>
                </a:cubicBezTo>
                <a:lnTo>
                  <a:pt x="5968008" y="3695030"/>
                </a:lnTo>
                <a:close/>
                <a:moveTo>
                  <a:pt x="6012656" y="3687217"/>
                </a:moveTo>
                <a:lnTo>
                  <a:pt x="6020097" y="3687217"/>
                </a:lnTo>
                <a:lnTo>
                  <a:pt x="6020097" y="3694658"/>
                </a:lnTo>
                <a:cubicBezTo>
                  <a:pt x="6015136" y="3694658"/>
                  <a:pt x="6012656" y="3692177"/>
                  <a:pt x="6012656" y="3687217"/>
                </a:cubicBezTo>
                <a:close/>
                <a:moveTo>
                  <a:pt x="6139160" y="3679775"/>
                </a:moveTo>
                <a:cubicBezTo>
                  <a:pt x="6144121" y="3679775"/>
                  <a:pt x="6146601" y="3681015"/>
                  <a:pt x="6146601" y="3683496"/>
                </a:cubicBezTo>
                <a:cubicBezTo>
                  <a:pt x="6146601" y="3685977"/>
                  <a:pt x="6146601" y="3687217"/>
                  <a:pt x="6146601" y="3687217"/>
                </a:cubicBezTo>
                <a:cubicBezTo>
                  <a:pt x="6146601" y="3687217"/>
                  <a:pt x="6144121" y="3687217"/>
                  <a:pt x="6139160" y="3687217"/>
                </a:cubicBezTo>
                <a:close/>
                <a:moveTo>
                  <a:pt x="5945683" y="3672334"/>
                </a:moveTo>
                <a:cubicBezTo>
                  <a:pt x="5950645" y="3672334"/>
                  <a:pt x="5953125" y="3673574"/>
                  <a:pt x="5953125" y="3676054"/>
                </a:cubicBezTo>
                <a:cubicBezTo>
                  <a:pt x="5953125" y="3678535"/>
                  <a:pt x="5953125" y="3679775"/>
                  <a:pt x="5953125" y="3679775"/>
                </a:cubicBezTo>
                <a:cubicBezTo>
                  <a:pt x="5953125" y="3679775"/>
                  <a:pt x="5951884" y="3678535"/>
                  <a:pt x="5949404" y="3676054"/>
                </a:cubicBezTo>
                <a:cubicBezTo>
                  <a:pt x="5946924" y="3673574"/>
                  <a:pt x="5945683" y="3672334"/>
                  <a:pt x="5945683" y="3672334"/>
                </a:cubicBezTo>
                <a:close/>
                <a:moveTo>
                  <a:pt x="5938242" y="3664892"/>
                </a:moveTo>
                <a:cubicBezTo>
                  <a:pt x="5938242" y="3664892"/>
                  <a:pt x="5939483" y="3666132"/>
                  <a:pt x="5941963" y="3668613"/>
                </a:cubicBezTo>
                <a:cubicBezTo>
                  <a:pt x="5944443" y="3671094"/>
                  <a:pt x="5943203" y="3672334"/>
                  <a:pt x="5938242" y="3672334"/>
                </a:cubicBezTo>
                <a:close/>
                <a:moveTo>
                  <a:pt x="167432" y="3664892"/>
                </a:moveTo>
                <a:cubicBezTo>
                  <a:pt x="169912" y="3664892"/>
                  <a:pt x="171152" y="3667373"/>
                  <a:pt x="171152" y="3672334"/>
                </a:cubicBezTo>
                <a:cubicBezTo>
                  <a:pt x="166191" y="3677295"/>
                  <a:pt x="163711" y="3677295"/>
                  <a:pt x="163711" y="3672334"/>
                </a:cubicBezTo>
                <a:cubicBezTo>
                  <a:pt x="163711" y="3667373"/>
                  <a:pt x="164951" y="3664892"/>
                  <a:pt x="167432" y="3664892"/>
                </a:cubicBezTo>
                <a:close/>
                <a:moveTo>
                  <a:pt x="6064746" y="3657451"/>
                </a:moveTo>
                <a:cubicBezTo>
                  <a:pt x="6064746" y="3657451"/>
                  <a:pt x="6068467" y="3658691"/>
                  <a:pt x="6075908" y="3661172"/>
                </a:cubicBezTo>
                <a:cubicBezTo>
                  <a:pt x="6083349" y="3663652"/>
                  <a:pt x="6087070" y="3664892"/>
                  <a:pt x="6087070" y="3664892"/>
                </a:cubicBezTo>
                <a:cubicBezTo>
                  <a:pt x="6082109" y="3664892"/>
                  <a:pt x="6077149" y="3664892"/>
                  <a:pt x="6072187" y="3664892"/>
                </a:cubicBezTo>
                <a:close/>
                <a:moveTo>
                  <a:pt x="141387" y="3650010"/>
                </a:moveTo>
                <a:cubicBezTo>
                  <a:pt x="146348" y="3650010"/>
                  <a:pt x="148828" y="3651250"/>
                  <a:pt x="148828" y="3653730"/>
                </a:cubicBezTo>
                <a:cubicBezTo>
                  <a:pt x="148828" y="3656211"/>
                  <a:pt x="148828" y="3657451"/>
                  <a:pt x="148828" y="3657451"/>
                </a:cubicBezTo>
                <a:cubicBezTo>
                  <a:pt x="148828" y="3657451"/>
                  <a:pt x="146348" y="3657451"/>
                  <a:pt x="141387" y="3657451"/>
                </a:cubicBezTo>
                <a:cubicBezTo>
                  <a:pt x="141387" y="3652490"/>
                  <a:pt x="141387" y="3650010"/>
                  <a:pt x="141387" y="3650010"/>
                </a:cubicBezTo>
                <a:close/>
                <a:moveTo>
                  <a:pt x="5858247" y="3638848"/>
                </a:moveTo>
                <a:cubicBezTo>
                  <a:pt x="5857007" y="3638848"/>
                  <a:pt x="5856386" y="3640088"/>
                  <a:pt x="5856386" y="3642568"/>
                </a:cubicBezTo>
                <a:lnTo>
                  <a:pt x="5871269" y="3650010"/>
                </a:lnTo>
                <a:lnTo>
                  <a:pt x="5863828" y="3642568"/>
                </a:lnTo>
                <a:cubicBezTo>
                  <a:pt x="5861347" y="3640088"/>
                  <a:pt x="5859487" y="3638848"/>
                  <a:pt x="5858247" y="3638848"/>
                </a:cubicBezTo>
                <a:close/>
                <a:moveTo>
                  <a:pt x="5975449" y="3620244"/>
                </a:moveTo>
                <a:cubicBezTo>
                  <a:pt x="5975449" y="3620244"/>
                  <a:pt x="5976690" y="3622725"/>
                  <a:pt x="5979170" y="3627685"/>
                </a:cubicBezTo>
                <a:cubicBezTo>
                  <a:pt x="5981650" y="3632646"/>
                  <a:pt x="5985370" y="3635127"/>
                  <a:pt x="5990332" y="3635127"/>
                </a:cubicBezTo>
                <a:lnTo>
                  <a:pt x="5990332" y="3627685"/>
                </a:lnTo>
                <a:cubicBezTo>
                  <a:pt x="5995293" y="3627685"/>
                  <a:pt x="5997773" y="3627685"/>
                  <a:pt x="5997773" y="3627685"/>
                </a:cubicBezTo>
                <a:lnTo>
                  <a:pt x="6005215" y="3635127"/>
                </a:lnTo>
                <a:cubicBezTo>
                  <a:pt x="6005215" y="3645049"/>
                  <a:pt x="6000253" y="3647529"/>
                  <a:pt x="5990332" y="3642568"/>
                </a:cubicBezTo>
                <a:cubicBezTo>
                  <a:pt x="5985370" y="3642568"/>
                  <a:pt x="5981650" y="3641328"/>
                  <a:pt x="5979170" y="3638847"/>
                </a:cubicBezTo>
                <a:cubicBezTo>
                  <a:pt x="5976690" y="3636367"/>
                  <a:pt x="5972969" y="3635127"/>
                  <a:pt x="5968008" y="3635127"/>
                </a:cubicBezTo>
                <a:close/>
                <a:moveTo>
                  <a:pt x="5819179" y="3620244"/>
                </a:moveTo>
                <a:cubicBezTo>
                  <a:pt x="5819179" y="3620244"/>
                  <a:pt x="5821660" y="3622725"/>
                  <a:pt x="5826621" y="3627685"/>
                </a:cubicBezTo>
                <a:lnTo>
                  <a:pt x="5841504" y="3627685"/>
                </a:lnTo>
                <a:cubicBezTo>
                  <a:pt x="5836542" y="3627685"/>
                  <a:pt x="5831582" y="3625205"/>
                  <a:pt x="5826621" y="3620244"/>
                </a:cubicBezTo>
                <a:cubicBezTo>
                  <a:pt x="5821660" y="3620244"/>
                  <a:pt x="5819179" y="3620244"/>
                  <a:pt x="5819179" y="3620244"/>
                </a:cubicBezTo>
                <a:close/>
                <a:moveTo>
                  <a:pt x="171152" y="3620244"/>
                </a:moveTo>
                <a:lnTo>
                  <a:pt x="178594" y="3635127"/>
                </a:lnTo>
                <a:cubicBezTo>
                  <a:pt x="183555" y="3630166"/>
                  <a:pt x="186035" y="3630166"/>
                  <a:pt x="186035" y="3635127"/>
                </a:cubicBezTo>
                <a:cubicBezTo>
                  <a:pt x="186035" y="3635127"/>
                  <a:pt x="187276" y="3635127"/>
                  <a:pt x="189756" y="3635127"/>
                </a:cubicBezTo>
                <a:cubicBezTo>
                  <a:pt x="192236" y="3635127"/>
                  <a:pt x="195957" y="3635127"/>
                  <a:pt x="200918" y="3635127"/>
                </a:cubicBezTo>
                <a:lnTo>
                  <a:pt x="208359" y="3627685"/>
                </a:lnTo>
                <a:cubicBezTo>
                  <a:pt x="208359" y="3622725"/>
                  <a:pt x="204639" y="3620244"/>
                  <a:pt x="197197" y="3620244"/>
                </a:cubicBezTo>
                <a:cubicBezTo>
                  <a:pt x="189756" y="3620244"/>
                  <a:pt x="181074" y="3620244"/>
                  <a:pt x="171152" y="3620244"/>
                </a:cubicBezTo>
                <a:close/>
                <a:moveTo>
                  <a:pt x="6101953" y="3612803"/>
                </a:moveTo>
                <a:lnTo>
                  <a:pt x="6176367" y="3635127"/>
                </a:lnTo>
                <a:cubicBezTo>
                  <a:pt x="6176367" y="3635127"/>
                  <a:pt x="6173887" y="3636367"/>
                  <a:pt x="6168926" y="3638847"/>
                </a:cubicBezTo>
                <a:cubicBezTo>
                  <a:pt x="6163964" y="3641328"/>
                  <a:pt x="6161484" y="3642568"/>
                  <a:pt x="6161484" y="3642568"/>
                </a:cubicBezTo>
                <a:lnTo>
                  <a:pt x="6154043" y="3650010"/>
                </a:lnTo>
                <a:cubicBezTo>
                  <a:pt x="6154043" y="3650010"/>
                  <a:pt x="6152802" y="3648769"/>
                  <a:pt x="6150322" y="3646289"/>
                </a:cubicBezTo>
                <a:cubicBezTo>
                  <a:pt x="6147842" y="3643808"/>
                  <a:pt x="6146601" y="3642568"/>
                  <a:pt x="6146601" y="3642568"/>
                </a:cubicBezTo>
                <a:cubicBezTo>
                  <a:pt x="6146601" y="3637607"/>
                  <a:pt x="6144121" y="3635127"/>
                  <a:pt x="6139160" y="3635127"/>
                </a:cubicBezTo>
                <a:cubicBezTo>
                  <a:pt x="6134199" y="3635127"/>
                  <a:pt x="6131718" y="3633887"/>
                  <a:pt x="6131718" y="3631406"/>
                </a:cubicBezTo>
                <a:cubicBezTo>
                  <a:pt x="6131718" y="3628925"/>
                  <a:pt x="6129238" y="3627685"/>
                  <a:pt x="6124277" y="3627685"/>
                </a:cubicBezTo>
                <a:cubicBezTo>
                  <a:pt x="6124277" y="3632646"/>
                  <a:pt x="6123036" y="3633887"/>
                  <a:pt x="6120556" y="3631406"/>
                </a:cubicBezTo>
                <a:cubicBezTo>
                  <a:pt x="6118076" y="3628925"/>
                  <a:pt x="6116836" y="3627685"/>
                  <a:pt x="6116836" y="3627685"/>
                </a:cubicBezTo>
                <a:cubicBezTo>
                  <a:pt x="6116836" y="3627685"/>
                  <a:pt x="6115595" y="3626445"/>
                  <a:pt x="6113115" y="3623965"/>
                </a:cubicBezTo>
                <a:cubicBezTo>
                  <a:pt x="6110635" y="3621484"/>
                  <a:pt x="6106914" y="3620244"/>
                  <a:pt x="6101953" y="3620244"/>
                </a:cubicBezTo>
                <a:close/>
                <a:moveTo>
                  <a:pt x="5863828" y="3590478"/>
                </a:moveTo>
                <a:cubicBezTo>
                  <a:pt x="5863828" y="3595439"/>
                  <a:pt x="5863828" y="3597920"/>
                  <a:pt x="5863828" y="3597920"/>
                </a:cubicBezTo>
                <a:cubicBezTo>
                  <a:pt x="5863828" y="3597920"/>
                  <a:pt x="5866308" y="3597920"/>
                  <a:pt x="5871269" y="3597920"/>
                </a:cubicBezTo>
                <a:cubicBezTo>
                  <a:pt x="5871269" y="3592959"/>
                  <a:pt x="5868789" y="3590478"/>
                  <a:pt x="5863828" y="3590478"/>
                </a:cubicBezTo>
                <a:close/>
                <a:moveTo>
                  <a:pt x="6072187" y="3575595"/>
                </a:moveTo>
                <a:lnTo>
                  <a:pt x="6079629" y="3575595"/>
                </a:lnTo>
                <a:lnTo>
                  <a:pt x="6072187" y="3583037"/>
                </a:lnTo>
                <a:cubicBezTo>
                  <a:pt x="6072187" y="3578076"/>
                  <a:pt x="6072187" y="3575595"/>
                  <a:pt x="6072187" y="3575595"/>
                </a:cubicBezTo>
                <a:close/>
                <a:moveTo>
                  <a:pt x="6042422" y="3568154"/>
                </a:moveTo>
                <a:lnTo>
                  <a:pt x="6049863" y="3575595"/>
                </a:lnTo>
                <a:cubicBezTo>
                  <a:pt x="6049863" y="3575595"/>
                  <a:pt x="6047383" y="3575595"/>
                  <a:pt x="6042422" y="3575595"/>
                </a:cubicBezTo>
                <a:cubicBezTo>
                  <a:pt x="6042422" y="3570635"/>
                  <a:pt x="6042422" y="3568154"/>
                  <a:pt x="6042422" y="3568154"/>
                </a:cubicBezTo>
                <a:close/>
                <a:moveTo>
                  <a:pt x="5997773" y="3568154"/>
                </a:moveTo>
                <a:cubicBezTo>
                  <a:pt x="5997773" y="3568154"/>
                  <a:pt x="5997773" y="3569394"/>
                  <a:pt x="5997773" y="3571875"/>
                </a:cubicBezTo>
                <a:cubicBezTo>
                  <a:pt x="5997773" y="3574355"/>
                  <a:pt x="5995293" y="3575595"/>
                  <a:pt x="5990332" y="3575595"/>
                </a:cubicBezTo>
                <a:cubicBezTo>
                  <a:pt x="5990332" y="3575595"/>
                  <a:pt x="5991572" y="3574355"/>
                  <a:pt x="5994052" y="3571875"/>
                </a:cubicBezTo>
                <a:cubicBezTo>
                  <a:pt x="5996533" y="3569394"/>
                  <a:pt x="5997773" y="3568154"/>
                  <a:pt x="5997773" y="3568154"/>
                </a:cubicBezTo>
                <a:close/>
                <a:moveTo>
                  <a:pt x="5938242" y="3568154"/>
                </a:moveTo>
                <a:cubicBezTo>
                  <a:pt x="5938242" y="3568154"/>
                  <a:pt x="5938242" y="3570635"/>
                  <a:pt x="5938242" y="3575595"/>
                </a:cubicBezTo>
                <a:lnTo>
                  <a:pt x="5930801" y="3575595"/>
                </a:lnTo>
                <a:cubicBezTo>
                  <a:pt x="5930801" y="3575595"/>
                  <a:pt x="5932041" y="3574355"/>
                  <a:pt x="5934521" y="3571875"/>
                </a:cubicBezTo>
                <a:cubicBezTo>
                  <a:pt x="5937001" y="3569394"/>
                  <a:pt x="5938242" y="3568154"/>
                  <a:pt x="5938242" y="3568154"/>
                </a:cubicBezTo>
                <a:close/>
                <a:moveTo>
                  <a:pt x="6057304" y="3560713"/>
                </a:moveTo>
                <a:cubicBezTo>
                  <a:pt x="6062266" y="3560713"/>
                  <a:pt x="6064746" y="3561953"/>
                  <a:pt x="6064746" y="3564433"/>
                </a:cubicBezTo>
                <a:cubicBezTo>
                  <a:pt x="6064746" y="3566914"/>
                  <a:pt x="6063505" y="3568154"/>
                  <a:pt x="6061025" y="3568154"/>
                </a:cubicBezTo>
                <a:cubicBezTo>
                  <a:pt x="6058545" y="3568154"/>
                  <a:pt x="6057304" y="3568154"/>
                  <a:pt x="6057304" y="3568154"/>
                </a:cubicBezTo>
                <a:cubicBezTo>
                  <a:pt x="6057304" y="3568154"/>
                  <a:pt x="6057304" y="3565673"/>
                  <a:pt x="6057304" y="3560713"/>
                </a:cubicBezTo>
                <a:close/>
                <a:moveTo>
                  <a:pt x="133945" y="3560713"/>
                </a:moveTo>
                <a:cubicBezTo>
                  <a:pt x="133945" y="3560713"/>
                  <a:pt x="133945" y="3563193"/>
                  <a:pt x="133945" y="3568154"/>
                </a:cubicBezTo>
                <a:cubicBezTo>
                  <a:pt x="128984" y="3568154"/>
                  <a:pt x="126504" y="3568154"/>
                  <a:pt x="126504" y="3568154"/>
                </a:cubicBezTo>
                <a:close/>
                <a:moveTo>
                  <a:pt x="6125207" y="3555132"/>
                </a:moveTo>
                <a:cubicBezTo>
                  <a:pt x="6125828" y="3555132"/>
                  <a:pt x="6126758" y="3555752"/>
                  <a:pt x="6127998" y="3556992"/>
                </a:cubicBezTo>
                <a:cubicBezTo>
                  <a:pt x="6130478" y="3559473"/>
                  <a:pt x="6131718" y="3560713"/>
                  <a:pt x="6131718" y="3560713"/>
                </a:cubicBezTo>
                <a:cubicBezTo>
                  <a:pt x="6126757" y="3560713"/>
                  <a:pt x="6124277" y="3559473"/>
                  <a:pt x="6124277" y="3556992"/>
                </a:cubicBezTo>
                <a:cubicBezTo>
                  <a:pt x="6124277" y="3555752"/>
                  <a:pt x="6124588" y="3555132"/>
                  <a:pt x="6125207" y="3555132"/>
                </a:cubicBezTo>
                <a:close/>
                <a:moveTo>
                  <a:pt x="6008935" y="3553271"/>
                </a:moveTo>
                <a:cubicBezTo>
                  <a:pt x="6011415" y="3553271"/>
                  <a:pt x="6012656" y="3555752"/>
                  <a:pt x="6012656" y="3560713"/>
                </a:cubicBezTo>
                <a:cubicBezTo>
                  <a:pt x="6012656" y="3560713"/>
                  <a:pt x="6012656" y="3563193"/>
                  <a:pt x="6012656" y="3568154"/>
                </a:cubicBezTo>
                <a:cubicBezTo>
                  <a:pt x="6012656" y="3568154"/>
                  <a:pt x="6011415" y="3565673"/>
                  <a:pt x="6008935" y="3560713"/>
                </a:cubicBezTo>
                <a:cubicBezTo>
                  <a:pt x="6006455" y="3555752"/>
                  <a:pt x="6006455" y="3553271"/>
                  <a:pt x="6008935" y="3553271"/>
                </a:cubicBezTo>
                <a:close/>
                <a:moveTo>
                  <a:pt x="5990332" y="3553271"/>
                </a:moveTo>
                <a:lnTo>
                  <a:pt x="6005215" y="3560713"/>
                </a:lnTo>
                <a:lnTo>
                  <a:pt x="5982890" y="3560713"/>
                </a:lnTo>
                <a:close/>
                <a:moveTo>
                  <a:pt x="6020097" y="3541179"/>
                </a:moveTo>
                <a:cubicBezTo>
                  <a:pt x="6022578" y="3540559"/>
                  <a:pt x="6025058" y="3540869"/>
                  <a:pt x="6027539" y="3542109"/>
                </a:cubicBezTo>
                <a:cubicBezTo>
                  <a:pt x="6032500" y="3544590"/>
                  <a:pt x="6034980" y="3545830"/>
                  <a:pt x="6034980" y="3545830"/>
                </a:cubicBezTo>
                <a:lnTo>
                  <a:pt x="6027539" y="3553271"/>
                </a:lnTo>
                <a:lnTo>
                  <a:pt x="6027539" y="3545830"/>
                </a:lnTo>
                <a:cubicBezTo>
                  <a:pt x="6022577" y="3545830"/>
                  <a:pt x="6020097" y="3545830"/>
                  <a:pt x="6020097" y="3545830"/>
                </a:cubicBezTo>
                <a:lnTo>
                  <a:pt x="6012656" y="3545830"/>
                </a:lnTo>
                <a:cubicBezTo>
                  <a:pt x="6015137" y="3543350"/>
                  <a:pt x="6017617" y="3541799"/>
                  <a:pt x="6020097" y="3541179"/>
                </a:cubicBezTo>
                <a:close/>
                <a:moveTo>
                  <a:pt x="6094511" y="3538388"/>
                </a:moveTo>
                <a:cubicBezTo>
                  <a:pt x="6094511" y="3538388"/>
                  <a:pt x="6094511" y="3540869"/>
                  <a:pt x="6094511" y="3545830"/>
                </a:cubicBezTo>
                <a:cubicBezTo>
                  <a:pt x="6094511" y="3545830"/>
                  <a:pt x="6093271" y="3545830"/>
                  <a:pt x="6090791" y="3545830"/>
                </a:cubicBezTo>
                <a:cubicBezTo>
                  <a:pt x="6088311" y="3545830"/>
                  <a:pt x="6087070" y="3544590"/>
                  <a:pt x="6087070" y="3542109"/>
                </a:cubicBezTo>
                <a:cubicBezTo>
                  <a:pt x="6087070" y="3539628"/>
                  <a:pt x="6089550" y="3538388"/>
                  <a:pt x="6094511" y="3538388"/>
                </a:cubicBezTo>
                <a:close/>
                <a:moveTo>
                  <a:pt x="6049863" y="3538388"/>
                </a:moveTo>
                <a:lnTo>
                  <a:pt x="6057304" y="3538388"/>
                </a:lnTo>
                <a:cubicBezTo>
                  <a:pt x="6062266" y="3543349"/>
                  <a:pt x="6065986" y="3544590"/>
                  <a:pt x="6068467" y="3542109"/>
                </a:cubicBezTo>
                <a:cubicBezTo>
                  <a:pt x="6070947" y="3539628"/>
                  <a:pt x="6074667" y="3538388"/>
                  <a:pt x="6079629" y="3538388"/>
                </a:cubicBezTo>
                <a:lnTo>
                  <a:pt x="6079629" y="3541179"/>
                </a:lnTo>
                <a:cubicBezTo>
                  <a:pt x="6079629" y="3540559"/>
                  <a:pt x="6079629" y="3540869"/>
                  <a:pt x="6079629" y="3542109"/>
                </a:cubicBezTo>
                <a:cubicBezTo>
                  <a:pt x="6079629" y="3543350"/>
                  <a:pt x="6079629" y="3544280"/>
                  <a:pt x="6079629" y="3544900"/>
                </a:cubicBezTo>
                <a:lnTo>
                  <a:pt x="6079629" y="3545830"/>
                </a:lnTo>
                <a:lnTo>
                  <a:pt x="6064746" y="3553271"/>
                </a:lnTo>
                <a:cubicBezTo>
                  <a:pt x="6064746" y="3553271"/>
                  <a:pt x="6063505" y="3552031"/>
                  <a:pt x="6061025" y="3549551"/>
                </a:cubicBezTo>
                <a:cubicBezTo>
                  <a:pt x="6058545" y="3547070"/>
                  <a:pt x="6057304" y="3545830"/>
                  <a:pt x="6057304" y="3545830"/>
                </a:cubicBezTo>
                <a:cubicBezTo>
                  <a:pt x="6052343" y="3545830"/>
                  <a:pt x="6049863" y="3543349"/>
                  <a:pt x="6049863" y="3538388"/>
                </a:cubicBezTo>
                <a:close/>
                <a:moveTo>
                  <a:pt x="5841504" y="3523506"/>
                </a:moveTo>
                <a:lnTo>
                  <a:pt x="5848945" y="3538388"/>
                </a:lnTo>
                <a:cubicBezTo>
                  <a:pt x="5853906" y="3538388"/>
                  <a:pt x="5856386" y="3535908"/>
                  <a:pt x="5856386" y="3530947"/>
                </a:cubicBezTo>
                <a:close/>
                <a:moveTo>
                  <a:pt x="5871269" y="3508623"/>
                </a:moveTo>
                <a:lnTo>
                  <a:pt x="5878711" y="3516064"/>
                </a:lnTo>
                <a:lnTo>
                  <a:pt x="5893593" y="3516064"/>
                </a:lnTo>
                <a:cubicBezTo>
                  <a:pt x="5893593" y="3516064"/>
                  <a:pt x="5893593" y="3514824"/>
                  <a:pt x="5893593" y="3512344"/>
                </a:cubicBezTo>
                <a:cubicBezTo>
                  <a:pt x="5893593" y="3509863"/>
                  <a:pt x="5891113" y="3508623"/>
                  <a:pt x="5886152" y="3508623"/>
                </a:cubicBezTo>
                <a:close/>
                <a:moveTo>
                  <a:pt x="5778252" y="3508623"/>
                </a:moveTo>
                <a:cubicBezTo>
                  <a:pt x="5775772" y="3508623"/>
                  <a:pt x="5774531" y="3511103"/>
                  <a:pt x="5774531" y="3516064"/>
                </a:cubicBezTo>
                <a:lnTo>
                  <a:pt x="5789414" y="3516064"/>
                </a:lnTo>
                <a:cubicBezTo>
                  <a:pt x="5789414" y="3516064"/>
                  <a:pt x="5788173" y="3514824"/>
                  <a:pt x="5785693" y="3512344"/>
                </a:cubicBezTo>
                <a:cubicBezTo>
                  <a:pt x="5783213" y="3509863"/>
                  <a:pt x="5780732" y="3508623"/>
                  <a:pt x="5778252" y="3508623"/>
                </a:cubicBezTo>
                <a:close/>
                <a:moveTo>
                  <a:pt x="5964287" y="3501181"/>
                </a:moveTo>
                <a:cubicBezTo>
                  <a:pt x="5961807" y="3501181"/>
                  <a:pt x="5960566" y="3503662"/>
                  <a:pt x="5960566" y="3508623"/>
                </a:cubicBezTo>
                <a:cubicBezTo>
                  <a:pt x="5965527" y="3508623"/>
                  <a:pt x="5968008" y="3507383"/>
                  <a:pt x="5968008" y="3504902"/>
                </a:cubicBezTo>
                <a:cubicBezTo>
                  <a:pt x="5968008" y="3502421"/>
                  <a:pt x="5966767" y="3501181"/>
                  <a:pt x="5964287" y="3501181"/>
                </a:cubicBezTo>
                <a:close/>
                <a:moveTo>
                  <a:pt x="5759648" y="3493740"/>
                </a:moveTo>
                <a:cubicBezTo>
                  <a:pt x="5759648" y="3493740"/>
                  <a:pt x="5759648" y="3496221"/>
                  <a:pt x="5759648" y="3501181"/>
                </a:cubicBezTo>
                <a:cubicBezTo>
                  <a:pt x="5759648" y="3501181"/>
                  <a:pt x="5759648" y="3503662"/>
                  <a:pt x="5759648" y="3508623"/>
                </a:cubicBezTo>
                <a:cubicBezTo>
                  <a:pt x="5764609" y="3508623"/>
                  <a:pt x="5767090" y="3508623"/>
                  <a:pt x="5767090" y="3508623"/>
                </a:cubicBezTo>
                <a:cubicBezTo>
                  <a:pt x="5767090" y="3503662"/>
                  <a:pt x="5767090" y="3501181"/>
                  <a:pt x="5767090" y="3501181"/>
                </a:cubicBezTo>
                <a:cubicBezTo>
                  <a:pt x="5762128" y="3501181"/>
                  <a:pt x="5759648" y="3501181"/>
                  <a:pt x="5759648" y="3501181"/>
                </a:cubicBezTo>
                <a:cubicBezTo>
                  <a:pt x="5759648" y="3501181"/>
                  <a:pt x="5760889" y="3499941"/>
                  <a:pt x="5763369" y="3497461"/>
                </a:cubicBezTo>
                <a:cubicBezTo>
                  <a:pt x="5765849" y="3494980"/>
                  <a:pt x="5767090" y="3493740"/>
                  <a:pt x="5767090" y="3493740"/>
                </a:cubicBezTo>
                <a:cubicBezTo>
                  <a:pt x="5767090" y="3493740"/>
                  <a:pt x="5764609" y="3493740"/>
                  <a:pt x="5759648" y="3493740"/>
                </a:cubicBezTo>
                <a:close/>
                <a:moveTo>
                  <a:pt x="5677793" y="3493740"/>
                </a:moveTo>
                <a:cubicBezTo>
                  <a:pt x="5677793" y="3498701"/>
                  <a:pt x="5679033" y="3501181"/>
                  <a:pt x="5681513" y="3501181"/>
                </a:cubicBezTo>
                <a:cubicBezTo>
                  <a:pt x="5683993" y="3501181"/>
                  <a:pt x="5685234" y="3499941"/>
                  <a:pt x="5685234" y="3497461"/>
                </a:cubicBezTo>
                <a:cubicBezTo>
                  <a:pt x="5685234" y="3494980"/>
                  <a:pt x="5682754" y="3493740"/>
                  <a:pt x="5677793" y="3493740"/>
                </a:cubicBezTo>
                <a:close/>
                <a:moveTo>
                  <a:pt x="5819179" y="3486299"/>
                </a:moveTo>
                <a:lnTo>
                  <a:pt x="5826621" y="3493740"/>
                </a:lnTo>
                <a:lnTo>
                  <a:pt x="5834062" y="3493740"/>
                </a:lnTo>
                <a:cubicBezTo>
                  <a:pt x="5829101" y="3488779"/>
                  <a:pt x="5824141" y="3486299"/>
                  <a:pt x="5819179" y="3486299"/>
                </a:cubicBezTo>
                <a:close/>
                <a:moveTo>
                  <a:pt x="5640586" y="3486299"/>
                </a:moveTo>
                <a:cubicBezTo>
                  <a:pt x="5645547" y="3491259"/>
                  <a:pt x="5648027" y="3493740"/>
                  <a:pt x="5648027" y="3493740"/>
                </a:cubicBezTo>
                <a:cubicBezTo>
                  <a:pt x="5648027" y="3488779"/>
                  <a:pt x="5648027" y="3486299"/>
                  <a:pt x="5648027" y="3486299"/>
                </a:cubicBezTo>
                <a:cubicBezTo>
                  <a:pt x="5643066" y="3486299"/>
                  <a:pt x="5640586" y="3486299"/>
                  <a:pt x="5640586" y="3486299"/>
                </a:cubicBezTo>
                <a:close/>
                <a:moveTo>
                  <a:pt x="5610820" y="3486299"/>
                </a:moveTo>
                <a:lnTo>
                  <a:pt x="5618261" y="3493740"/>
                </a:lnTo>
                <a:lnTo>
                  <a:pt x="5618261" y="3486299"/>
                </a:lnTo>
                <a:close/>
                <a:moveTo>
                  <a:pt x="5670351" y="3478857"/>
                </a:moveTo>
                <a:lnTo>
                  <a:pt x="5677793" y="3486299"/>
                </a:lnTo>
                <a:cubicBezTo>
                  <a:pt x="5677793" y="3486299"/>
                  <a:pt x="5680273" y="3486299"/>
                  <a:pt x="5685234" y="3486299"/>
                </a:cubicBezTo>
                <a:cubicBezTo>
                  <a:pt x="5690195" y="3486299"/>
                  <a:pt x="5692676" y="3485059"/>
                  <a:pt x="5692676" y="3482578"/>
                </a:cubicBezTo>
                <a:cubicBezTo>
                  <a:pt x="5692676" y="3480097"/>
                  <a:pt x="5687714" y="3478857"/>
                  <a:pt x="5677793" y="3478857"/>
                </a:cubicBezTo>
                <a:cubicBezTo>
                  <a:pt x="5677793" y="3478857"/>
                  <a:pt x="5675313" y="3478857"/>
                  <a:pt x="5670351" y="3478857"/>
                </a:cubicBezTo>
                <a:close/>
                <a:moveTo>
                  <a:pt x="5886152" y="3471416"/>
                </a:moveTo>
                <a:cubicBezTo>
                  <a:pt x="5886152" y="3471416"/>
                  <a:pt x="5886152" y="3473896"/>
                  <a:pt x="5886152" y="3478857"/>
                </a:cubicBezTo>
                <a:cubicBezTo>
                  <a:pt x="5886152" y="3478857"/>
                  <a:pt x="5888632" y="3478857"/>
                  <a:pt x="5893593" y="3478857"/>
                </a:cubicBezTo>
                <a:cubicBezTo>
                  <a:pt x="5893593" y="3473896"/>
                  <a:pt x="5891113" y="3471416"/>
                  <a:pt x="5886152" y="3471416"/>
                </a:cubicBezTo>
                <a:close/>
                <a:moveTo>
                  <a:pt x="5573613" y="3471416"/>
                </a:moveTo>
                <a:cubicBezTo>
                  <a:pt x="5573613" y="3476377"/>
                  <a:pt x="5576093" y="3478857"/>
                  <a:pt x="5581054" y="3478857"/>
                </a:cubicBezTo>
                <a:lnTo>
                  <a:pt x="5581054" y="3471416"/>
                </a:lnTo>
                <a:close/>
                <a:moveTo>
                  <a:pt x="5595937" y="3463974"/>
                </a:moveTo>
                <a:cubicBezTo>
                  <a:pt x="5590976" y="3463974"/>
                  <a:pt x="5588496" y="3466455"/>
                  <a:pt x="5588496" y="3471416"/>
                </a:cubicBezTo>
                <a:cubicBezTo>
                  <a:pt x="5588496" y="3471416"/>
                  <a:pt x="5590976" y="3471416"/>
                  <a:pt x="5595937" y="3471416"/>
                </a:cubicBezTo>
                <a:cubicBezTo>
                  <a:pt x="5595937" y="3466455"/>
                  <a:pt x="5595937" y="3463974"/>
                  <a:pt x="5595937" y="3463974"/>
                </a:cubicBezTo>
                <a:close/>
                <a:moveTo>
                  <a:pt x="3043535" y="3449092"/>
                </a:moveTo>
                <a:lnTo>
                  <a:pt x="3043535" y="3456533"/>
                </a:lnTo>
                <a:cubicBezTo>
                  <a:pt x="3048496" y="3456533"/>
                  <a:pt x="3050977" y="3454052"/>
                  <a:pt x="3050977" y="3449092"/>
                </a:cubicBezTo>
                <a:cubicBezTo>
                  <a:pt x="3046016" y="3449092"/>
                  <a:pt x="3043535" y="3449092"/>
                  <a:pt x="3043535" y="3449092"/>
                </a:cubicBezTo>
                <a:close/>
                <a:moveTo>
                  <a:pt x="5809987" y="3445152"/>
                </a:moveTo>
                <a:lnTo>
                  <a:pt x="5819179" y="3449092"/>
                </a:lnTo>
                <a:lnTo>
                  <a:pt x="5811738" y="3449092"/>
                </a:lnTo>
                <a:cubicBezTo>
                  <a:pt x="5811738" y="3447852"/>
                  <a:pt x="5811428" y="3446766"/>
                  <a:pt x="5810808" y="3445836"/>
                </a:cubicBezTo>
                <a:close/>
                <a:moveTo>
                  <a:pt x="5842433" y="3444441"/>
                </a:moveTo>
                <a:cubicBezTo>
                  <a:pt x="5844294" y="3445061"/>
                  <a:pt x="5846464" y="3446611"/>
                  <a:pt x="5848945" y="3449092"/>
                </a:cubicBezTo>
                <a:lnTo>
                  <a:pt x="5848945" y="3463974"/>
                </a:lnTo>
                <a:lnTo>
                  <a:pt x="5841504" y="3456533"/>
                </a:lnTo>
                <a:cubicBezTo>
                  <a:pt x="5836542" y="3451572"/>
                  <a:pt x="5835303" y="3447852"/>
                  <a:pt x="5837783" y="3445371"/>
                </a:cubicBezTo>
                <a:cubicBezTo>
                  <a:pt x="5839023" y="3444131"/>
                  <a:pt x="5840573" y="3443821"/>
                  <a:pt x="5842433" y="3444441"/>
                </a:cubicBezTo>
                <a:close/>
                <a:moveTo>
                  <a:pt x="5802808" y="3442076"/>
                </a:moveTo>
                <a:lnTo>
                  <a:pt x="5803366" y="3442115"/>
                </a:lnTo>
                <a:cubicBezTo>
                  <a:pt x="5805227" y="3442426"/>
                  <a:pt x="5806777" y="3442891"/>
                  <a:pt x="5808017" y="3443511"/>
                </a:cubicBezTo>
                <a:lnTo>
                  <a:pt x="5809987" y="3445152"/>
                </a:lnTo>
                <a:close/>
                <a:moveTo>
                  <a:pt x="6161484" y="3434209"/>
                </a:moveTo>
                <a:cubicBezTo>
                  <a:pt x="6166445" y="3434209"/>
                  <a:pt x="6168926" y="3436689"/>
                  <a:pt x="6168926" y="3441650"/>
                </a:cubicBezTo>
                <a:cubicBezTo>
                  <a:pt x="6168926" y="3446611"/>
                  <a:pt x="6167685" y="3449092"/>
                  <a:pt x="6165205" y="3449092"/>
                </a:cubicBezTo>
                <a:cubicBezTo>
                  <a:pt x="6162725" y="3449092"/>
                  <a:pt x="6161484" y="3446611"/>
                  <a:pt x="6161484" y="3441650"/>
                </a:cubicBezTo>
                <a:close/>
                <a:moveTo>
                  <a:pt x="6057304" y="3434209"/>
                </a:moveTo>
                <a:lnTo>
                  <a:pt x="6064746" y="3434209"/>
                </a:lnTo>
                <a:cubicBezTo>
                  <a:pt x="6069707" y="3434209"/>
                  <a:pt x="6074667" y="3434209"/>
                  <a:pt x="6079629" y="3434209"/>
                </a:cubicBezTo>
                <a:lnTo>
                  <a:pt x="6072187" y="3441650"/>
                </a:lnTo>
                <a:cubicBezTo>
                  <a:pt x="6067226" y="3436689"/>
                  <a:pt x="6063505" y="3435449"/>
                  <a:pt x="6061025" y="3437929"/>
                </a:cubicBezTo>
                <a:cubicBezTo>
                  <a:pt x="6058545" y="3440410"/>
                  <a:pt x="6057304" y="3439170"/>
                  <a:pt x="6057304" y="3434209"/>
                </a:cubicBezTo>
                <a:close/>
                <a:moveTo>
                  <a:pt x="212080" y="3434209"/>
                </a:moveTo>
                <a:cubicBezTo>
                  <a:pt x="214561" y="3434209"/>
                  <a:pt x="215801" y="3436689"/>
                  <a:pt x="215801" y="3441650"/>
                </a:cubicBezTo>
                <a:cubicBezTo>
                  <a:pt x="210840" y="3446611"/>
                  <a:pt x="208359" y="3446611"/>
                  <a:pt x="208359" y="3441650"/>
                </a:cubicBezTo>
                <a:cubicBezTo>
                  <a:pt x="208359" y="3436689"/>
                  <a:pt x="209600" y="3434209"/>
                  <a:pt x="212080" y="3434209"/>
                </a:cubicBezTo>
                <a:close/>
                <a:moveTo>
                  <a:pt x="5693606" y="3428628"/>
                </a:moveTo>
                <a:cubicBezTo>
                  <a:pt x="5694226" y="3428628"/>
                  <a:pt x="5695156" y="3429248"/>
                  <a:pt x="5696396" y="3430488"/>
                </a:cubicBezTo>
                <a:cubicBezTo>
                  <a:pt x="5698876" y="3432969"/>
                  <a:pt x="5700117" y="3434209"/>
                  <a:pt x="5700117" y="3434209"/>
                </a:cubicBezTo>
                <a:cubicBezTo>
                  <a:pt x="5695156" y="3434209"/>
                  <a:pt x="5692676" y="3432969"/>
                  <a:pt x="5692676" y="3430488"/>
                </a:cubicBezTo>
                <a:cubicBezTo>
                  <a:pt x="5692676" y="3429248"/>
                  <a:pt x="5692985" y="3428628"/>
                  <a:pt x="5693606" y="3428628"/>
                </a:cubicBezTo>
                <a:close/>
                <a:moveTo>
                  <a:pt x="5960566" y="3426767"/>
                </a:moveTo>
                <a:lnTo>
                  <a:pt x="5968008" y="3426767"/>
                </a:lnTo>
                <a:lnTo>
                  <a:pt x="5968008" y="3434209"/>
                </a:lnTo>
                <a:cubicBezTo>
                  <a:pt x="5963046" y="3434209"/>
                  <a:pt x="5960566" y="3431728"/>
                  <a:pt x="5960566" y="3426767"/>
                </a:cubicBezTo>
                <a:close/>
                <a:moveTo>
                  <a:pt x="5685234" y="3426767"/>
                </a:moveTo>
                <a:lnTo>
                  <a:pt x="5692676" y="3434209"/>
                </a:lnTo>
                <a:cubicBezTo>
                  <a:pt x="5687714" y="3434209"/>
                  <a:pt x="5685234" y="3432969"/>
                  <a:pt x="5685234" y="3430488"/>
                </a:cubicBezTo>
                <a:cubicBezTo>
                  <a:pt x="5685234" y="3428007"/>
                  <a:pt x="5685234" y="3426767"/>
                  <a:pt x="5685234" y="3426767"/>
                </a:cubicBezTo>
                <a:close/>
                <a:moveTo>
                  <a:pt x="6092651" y="3415605"/>
                </a:moveTo>
                <a:cubicBezTo>
                  <a:pt x="6093892" y="3415605"/>
                  <a:pt x="6094511" y="3416846"/>
                  <a:pt x="6094511" y="3419326"/>
                </a:cubicBezTo>
                <a:cubicBezTo>
                  <a:pt x="6094511" y="3419326"/>
                  <a:pt x="6094511" y="3421807"/>
                  <a:pt x="6094511" y="3426767"/>
                </a:cubicBezTo>
                <a:cubicBezTo>
                  <a:pt x="6094511" y="3426767"/>
                  <a:pt x="6092031" y="3426767"/>
                  <a:pt x="6087070" y="3426767"/>
                </a:cubicBezTo>
                <a:cubicBezTo>
                  <a:pt x="6087070" y="3421807"/>
                  <a:pt x="6087070" y="3419326"/>
                  <a:pt x="6087070" y="3419326"/>
                </a:cubicBezTo>
                <a:cubicBezTo>
                  <a:pt x="6089551" y="3416846"/>
                  <a:pt x="6091411" y="3415605"/>
                  <a:pt x="6092651" y="3415605"/>
                </a:cubicBezTo>
                <a:close/>
                <a:moveTo>
                  <a:pt x="5737324" y="3411885"/>
                </a:moveTo>
                <a:lnTo>
                  <a:pt x="5752207" y="3419326"/>
                </a:lnTo>
                <a:lnTo>
                  <a:pt x="5767090" y="3426767"/>
                </a:lnTo>
                <a:lnTo>
                  <a:pt x="5802808" y="3442076"/>
                </a:lnTo>
                <a:lnTo>
                  <a:pt x="5796855" y="3441650"/>
                </a:lnTo>
                <a:cubicBezTo>
                  <a:pt x="5781972" y="3436689"/>
                  <a:pt x="5774531" y="3434209"/>
                  <a:pt x="5774531" y="3434209"/>
                </a:cubicBezTo>
                <a:cubicBezTo>
                  <a:pt x="5774531" y="3434209"/>
                  <a:pt x="5772051" y="3434209"/>
                  <a:pt x="5767090" y="3434209"/>
                </a:cubicBezTo>
                <a:cubicBezTo>
                  <a:pt x="5762128" y="3434209"/>
                  <a:pt x="5759648" y="3432969"/>
                  <a:pt x="5759648" y="3430488"/>
                </a:cubicBezTo>
                <a:cubicBezTo>
                  <a:pt x="5759648" y="3428007"/>
                  <a:pt x="5755927" y="3424287"/>
                  <a:pt x="5748486" y="3419326"/>
                </a:cubicBezTo>
                <a:cubicBezTo>
                  <a:pt x="5741045" y="3414365"/>
                  <a:pt x="5737324" y="3411885"/>
                  <a:pt x="5737324" y="3411885"/>
                </a:cubicBezTo>
                <a:close/>
                <a:moveTo>
                  <a:pt x="6115347" y="3397002"/>
                </a:moveTo>
                <a:lnTo>
                  <a:pt x="6116836" y="3397002"/>
                </a:lnTo>
                <a:lnTo>
                  <a:pt x="6120556" y="3400722"/>
                </a:lnTo>
                <a:close/>
                <a:moveTo>
                  <a:pt x="5968008" y="3397002"/>
                </a:moveTo>
                <a:cubicBezTo>
                  <a:pt x="5972969" y="3397002"/>
                  <a:pt x="5975449" y="3398242"/>
                  <a:pt x="5975449" y="3400722"/>
                </a:cubicBezTo>
                <a:cubicBezTo>
                  <a:pt x="5975449" y="3403203"/>
                  <a:pt x="5972969" y="3404443"/>
                  <a:pt x="5968008" y="3404443"/>
                </a:cubicBezTo>
                <a:close/>
                <a:moveTo>
                  <a:pt x="5677793" y="3389560"/>
                </a:moveTo>
                <a:lnTo>
                  <a:pt x="5670351" y="3397002"/>
                </a:lnTo>
                <a:cubicBezTo>
                  <a:pt x="5675313" y="3397002"/>
                  <a:pt x="5677793" y="3397002"/>
                  <a:pt x="5677793" y="3397002"/>
                </a:cubicBezTo>
                <a:close/>
                <a:moveTo>
                  <a:pt x="5558730" y="3389560"/>
                </a:moveTo>
                <a:cubicBezTo>
                  <a:pt x="5563692" y="3389560"/>
                  <a:pt x="5566172" y="3392042"/>
                  <a:pt x="5566172" y="3397002"/>
                </a:cubicBezTo>
                <a:cubicBezTo>
                  <a:pt x="5566172" y="3397002"/>
                  <a:pt x="5563692" y="3397002"/>
                  <a:pt x="5558730" y="3397002"/>
                </a:cubicBezTo>
                <a:cubicBezTo>
                  <a:pt x="5553769" y="3397002"/>
                  <a:pt x="5551289" y="3397002"/>
                  <a:pt x="5551289" y="3397002"/>
                </a:cubicBezTo>
                <a:close/>
                <a:moveTo>
                  <a:pt x="6079629" y="3382119"/>
                </a:moveTo>
                <a:lnTo>
                  <a:pt x="6101953" y="3389560"/>
                </a:lnTo>
                <a:cubicBezTo>
                  <a:pt x="6106914" y="3392041"/>
                  <a:pt x="6110944" y="3394211"/>
                  <a:pt x="6114045" y="3396072"/>
                </a:cubicBezTo>
                <a:lnTo>
                  <a:pt x="6115347" y="3397002"/>
                </a:lnTo>
                <a:lnTo>
                  <a:pt x="6101953" y="3397002"/>
                </a:lnTo>
                <a:cubicBezTo>
                  <a:pt x="6096992" y="3392042"/>
                  <a:pt x="6092031" y="3388320"/>
                  <a:pt x="6087070" y="3385840"/>
                </a:cubicBezTo>
                <a:cubicBezTo>
                  <a:pt x="6082109" y="3383359"/>
                  <a:pt x="6079629" y="3382119"/>
                  <a:pt x="6079629" y="3382119"/>
                </a:cubicBezTo>
                <a:close/>
                <a:moveTo>
                  <a:pt x="5640586" y="3382119"/>
                </a:moveTo>
                <a:cubicBezTo>
                  <a:pt x="5645547" y="3387080"/>
                  <a:pt x="5649268" y="3389560"/>
                  <a:pt x="5651748" y="3389560"/>
                </a:cubicBezTo>
                <a:cubicBezTo>
                  <a:pt x="5654228" y="3389560"/>
                  <a:pt x="5655468" y="3387080"/>
                  <a:pt x="5655468" y="3382119"/>
                </a:cubicBezTo>
                <a:cubicBezTo>
                  <a:pt x="5655468" y="3382119"/>
                  <a:pt x="5652988" y="3382119"/>
                  <a:pt x="5648027" y="3382119"/>
                </a:cubicBezTo>
                <a:cubicBezTo>
                  <a:pt x="5643066" y="3382119"/>
                  <a:pt x="5640586" y="3382119"/>
                  <a:pt x="5640586" y="3382119"/>
                </a:cubicBezTo>
                <a:close/>
                <a:moveTo>
                  <a:pt x="6176367" y="3367236"/>
                </a:moveTo>
                <a:lnTo>
                  <a:pt x="6183808" y="3374678"/>
                </a:lnTo>
                <a:cubicBezTo>
                  <a:pt x="6183808" y="3374678"/>
                  <a:pt x="6181328" y="3374678"/>
                  <a:pt x="6176367" y="3374678"/>
                </a:cubicBezTo>
                <a:close/>
                <a:moveTo>
                  <a:pt x="6146601" y="3359795"/>
                </a:moveTo>
                <a:cubicBezTo>
                  <a:pt x="6151563" y="3359795"/>
                  <a:pt x="6154043" y="3362275"/>
                  <a:pt x="6154043" y="3367236"/>
                </a:cubicBezTo>
                <a:lnTo>
                  <a:pt x="6139160" y="3367236"/>
                </a:lnTo>
                <a:close/>
                <a:moveTo>
                  <a:pt x="5716860" y="3355144"/>
                </a:moveTo>
                <a:cubicBezTo>
                  <a:pt x="5715620" y="3355764"/>
                  <a:pt x="5715000" y="3357315"/>
                  <a:pt x="5715000" y="3359795"/>
                </a:cubicBezTo>
                <a:lnTo>
                  <a:pt x="5729883" y="3374678"/>
                </a:lnTo>
                <a:cubicBezTo>
                  <a:pt x="5734844" y="3374678"/>
                  <a:pt x="5734844" y="3369717"/>
                  <a:pt x="5729883" y="3359795"/>
                </a:cubicBezTo>
                <a:cubicBezTo>
                  <a:pt x="5729883" y="3359795"/>
                  <a:pt x="5727402" y="3358555"/>
                  <a:pt x="5722441" y="3356074"/>
                </a:cubicBezTo>
                <a:cubicBezTo>
                  <a:pt x="5719960" y="3354834"/>
                  <a:pt x="5718100" y="3354524"/>
                  <a:pt x="5716860" y="3355144"/>
                </a:cubicBezTo>
                <a:close/>
                <a:moveTo>
                  <a:pt x="5610820" y="3352353"/>
                </a:moveTo>
                <a:cubicBezTo>
                  <a:pt x="5610820" y="3352353"/>
                  <a:pt x="5613300" y="3354834"/>
                  <a:pt x="5618261" y="3359795"/>
                </a:cubicBezTo>
                <a:cubicBezTo>
                  <a:pt x="5618261" y="3359795"/>
                  <a:pt x="5620742" y="3359795"/>
                  <a:pt x="5625703" y="3359795"/>
                </a:cubicBezTo>
                <a:lnTo>
                  <a:pt x="5618261" y="3352353"/>
                </a:lnTo>
                <a:cubicBezTo>
                  <a:pt x="5618261" y="3352353"/>
                  <a:pt x="5615781" y="3352353"/>
                  <a:pt x="5610820" y="3352353"/>
                </a:cubicBezTo>
                <a:close/>
                <a:moveTo>
                  <a:pt x="5528965" y="3352353"/>
                </a:moveTo>
                <a:cubicBezTo>
                  <a:pt x="5524003" y="3352353"/>
                  <a:pt x="5521523" y="3353593"/>
                  <a:pt x="5521523" y="3356074"/>
                </a:cubicBezTo>
                <a:cubicBezTo>
                  <a:pt x="5521523" y="3358555"/>
                  <a:pt x="5521523" y="3359795"/>
                  <a:pt x="5521523" y="3359795"/>
                </a:cubicBezTo>
                <a:cubicBezTo>
                  <a:pt x="5521523" y="3359795"/>
                  <a:pt x="5524003" y="3357314"/>
                  <a:pt x="5528965" y="3352353"/>
                </a:cubicBezTo>
                <a:close/>
                <a:moveTo>
                  <a:pt x="5447109" y="3352353"/>
                </a:moveTo>
                <a:lnTo>
                  <a:pt x="5439668" y="3359795"/>
                </a:lnTo>
                <a:cubicBezTo>
                  <a:pt x="5444629" y="3359795"/>
                  <a:pt x="5452070" y="3359795"/>
                  <a:pt x="5461992" y="3359795"/>
                </a:cubicBezTo>
                <a:lnTo>
                  <a:pt x="5476875" y="3352353"/>
                </a:lnTo>
                <a:lnTo>
                  <a:pt x="5461992" y="3352353"/>
                </a:lnTo>
                <a:cubicBezTo>
                  <a:pt x="5457031" y="3352353"/>
                  <a:pt x="5453310" y="3352353"/>
                  <a:pt x="5450830" y="3352353"/>
                </a:cubicBezTo>
                <a:cubicBezTo>
                  <a:pt x="5448350" y="3352353"/>
                  <a:pt x="5447109" y="3352353"/>
                  <a:pt x="5447109" y="3352353"/>
                </a:cubicBezTo>
                <a:close/>
                <a:moveTo>
                  <a:pt x="5953125" y="3344912"/>
                </a:moveTo>
                <a:cubicBezTo>
                  <a:pt x="5953125" y="3344912"/>
                  <a:pt x="5953125" y="3346152"/>
                  <a:pt x="5953125" y="3348633"/>
                </a:cubicBezTo>
                <a:cubicBezTo>
                  <a:pt x="5953125" y="3351113"/>
                  <a:pt x="5953125" y="3352353"/>
                  <a:pt x="5953125" y="3352353"/>
                </a:cubicBezTo>
                <a:lnTo>
                  <a:pt x="5960566" y="3352353"/>
                </a:lnTo>
                <a:lnTo>
                  <a:pt x="5960566" y="3344912"/>
                </a:lnTo>
                <a:cubicBezTo>
                  <a:pt x="5960566" y="3344912"/>
                  <a:pt x="5958086" y="3344912"/>
                  <a:pt x="5953125" y="3344912"/>
                </a:cubicBezTo>
                <a:close/>
                <a:moveTo>
                  <a:pt x="5715000" y="3344912"/>
                </a:moveTo>
                <a:lnTo>
                  <a:pt x="5707558" y="3367236"/>
                </a:lnTo>
                <a:cubicBezTo>
                  <a:pt x="5707558" y="3367236"/>
                  <a:pt x="5710038" y="3362275"/>
                  <a:pt x="5715000" y="3352353"/>
                </a:cubicBezTo>
                <a:close/>
                <a:moveTo>
                  <a:pt x="6132649" y="3340262"/>
                </a:moveTo>
                <a:cubicBezTo>
                  <a:pt x="6134509" y="3340881"/>
                  <a:pt x="6136679" y="3342432"/>
                  <a:pt x="6139160" y="3344912"/>
                </a:cubicBezTo>
                <a:lnTo>
                  <a:pt x="6139160" y="3352353"/>
                </a:lnTo>
                <a:lnTo>
                  <a:pt x="6131718" y="3352353"/>
                </a:lnTo>
                <a:cubicBezTo>
                  <a:pt x="6126757" y="3347393"/>
                  <a:pt x="6125518" y="3343672"/>
                  <a:pt x="6127998" y="3341191"/>
                </a:cubicBezTo>
                <a:cubicBezTo>
                  <a:pt x="6129238" y="3339951"/>
                  <a:pt x="6130788" y="3339641"/>
                  <a:pt x="6132649" y="3340262"/>
                </a:cubicBezTo>
                <a:close/>
                <a:moveTo>
                  <a:pt x="6206133" y="3337470"/>
                </a:moveTo>
                <a:lnTo>
                  <a:pt x="6206133" y="3344912"/>
                </a:lnTo>
                <a:lnTo>
                  <a:pt x="6198691" y="3344912"/>
                </a:lnTo>
                <a:cubicBezTo>
                  <a:pt x="6203652" y="3339951"/>
                  <a:pt x="6206133" y="3337470"/>
                  <a:pt x="6206133" y="3337470"/>
                </a:cubicBezTo>
                <a:close/>
                <a:moveTo>
                  <a:pt x="5930801" y="3337470"/>
                </a:moveTo>
                <a:lnTo>
                  <a:pt x="5930801" y="3344912"/>
                </a:lnTo>
                <a:lnTo>
                  <a:pt x="5938242" y="3344912"/>
                </a:lnTo>
                <a:cubicBezTo>
                  <a:pt x="5938242" y="3339951"/>
                  <a:pt x="5935762" y="3337470"/>
                  <a:pt x="5930801" y="3337470"/>
                </a:cubicBezTo>
                <a:close/>
                <a:moveTo>
                  <a:pt x="5402461" y="3337470"/>
                </a:moveTo>
                <a:lnTo>
                  <a:pt x="5387578" y="3344912"/>
                </a:lnTo>
                <a:cubicBezTo>
                  <a:pt x="5382617" y="3344912"/>
                  <a:pt x="5380136" y="3344912"/>
                  <a:pt x="5380136" y="3344912"/>
                </a:cubicBezTo>
                <a:cubicBezTo>
                  <a:pt x="5380136" y="3349873"/>
                  <a:pt x="5382617" y="3352353"/>
                  <a:pt x="5387578" y="3352353"/>
                </a:cubicBezTo>
                <a:cubicBezTo>
                  <a:pt x="5392539" y="3352353"/>
                  <a:pt x="5397499" y="3352353"/>
                  <a:pt x="5402461" y="3352353"/>
                </a:cubicBezTo>
                <a:cubicBezTo>
                  <a:pt x="5412382" y="3362275"/>
                  <a:pt x="5417343" y="3362275"/>
                  <a:pt x="5417343" y="3352353"/>
                </a:cubicBezTo>
                <a:cubicBezTo>
                  <a:pt x="5417343" y="3347393"/>
                  <a:pt x="5417343" y="3344912"/>
                  <a:pt x="5417343" y="3344912"/>
                </a:cubicBezTo>
                <a:close/>
                <a:moveTo>
                  <a:pt x="6176367" y="3330029"/>
                </a:moveTo>
                <a:cubicBezTo>
                  <a:pt x="6186288" y="3334990"/>
                  <a:pt x="6191250" y="3337470"/>
                  <a:pt x="6191250" y="3337470"/>
                </a:cubicBezTo>
                <a:cubicBezTo>
                  <a:pt x="6191250" y="3342431"/>
                  <a:pt x="6188770" y="3344912"/>
                  <a:pt x="6183808" y="3344912"/>
                </a:cubicBezTo>
                <a:cubicBezTo>
                  <a:pt x="6178847" y="3344912"/>
                  <a:pt x="6175126" y="3343672"/>
                  <a:pt x="6172646" y="3341191"/>
                </a:cubicBezTo>
                <a:cubicBezTo>
                  <a:pt x="6170166" y="3338711"/>
                  <a:pt x="6168926" y="3336230"/>
                  <a:pt x="6168926" y="3333750"/>
                </a:cubicBezTo>
                <a:cubicBezTo>
                  <a:pt x="6168926" y="3331269"/>
                  <a:pt x="6171406" y="3330029"/>
                  <a:pt x="6176367" y="3330029"/>
                </a:cubicBezTo>
                <a:close/>
                <a:moveTo>
                  <a:pt x="5357812" y="3330029"/>
                </a:moveTo>
                <a:cubicBezTo>
                  <a:pt x="5342929" y="3330029"/>
                  <a:pt x="5337968" y="3332510"/>
                  <a:pt x="5342929" y="3337470"/>
                </a:cubicBezTo>
                <a:lnTo>
                  <a:pt x="5365254" y="3337470"/>
                </a:lnTo>
                <a:lnTo>
                  <a:pt x="5365254" y="3330029"/>
                </a:lnTo>
                <a:close/>
                <a:moveTo>
                  <a:pt x="6148462" y="3325378"/>
                </a:moveTo>
                <a:cubicBezTo>
                  <a:pt x="6149702" y="3324758"/>
                  <a:pt x="6151562" y="3325068"/>
                  <a:pt x="6154043" y="3326309"/>
                </a:cubicBezTo>
                <a:cubicBezTo>
                  <a:pt x="6159004" y="3328789"/>
                  <a:pt x="6159004" y="3332510"/>
                  <a:pt x="6154043" y="3337470"/>
                </a:cubicBezTo>
                <a:cubicBezTo>
                  <a:pt x="6149081" y="3342431"/>
                  <a:pt x="6146601" y="3339951"/>
                  <a:pt x="6146601" y="3330029"/>
                </a:cubicBezTo>
                <a:cubicBezTo>
                  <a:pt x="6146601" y="3327549"/>
                  <a:pt x="6147222" y="3325999"/>
                  <a:pt x="6148462" y="3325378"/>
                </a:cubicBezTo>
                <a:close/>
                <a:moveTo>
                  <a:pt x="6113115" y="3322588"/>
                </a:moveTo>
                <a:cubicBezTo>
                  <a:pt x="6115595" y="3322588"/>
                  <a:pt x="6116836" y="3325068"/>
                  <a:pt x="6116836" y="3330029"/>
                </a:cubicBezTo>
                <a:cubicBezTo>
                  <a:pt x="6116836" y="3334990"/>
                  <a:pt x="6116836" y="3337470"/>
                  <a:pt x="6116836" y="3337470"/>
                </a:cubicBezTo>
                <a:cubicBezTo>
                  <a:pt x="6116836" y="3337470"/>
                  <a:pt x="6115595" y="3334990"/>
                  <a:pt x="6113115" y="3330029"/>
                </a:cubicBezTo>
                <a:cubicBezTo>
                  <a:pt x="6110635" y="3325068"/>
                  <a:pt x="6110635" y="3322588"/>
                  <a:pt x="6113115" y="3322588"/>
                </a:cubicBezTo>
                <a:close/>
                <a:moveTo>
                  <a:pt x="5268515" y="3322588"/>
                </a:moveTo>
                <a:lnTo>
                  <a:pt x="5275957" y="3330029"/>
                </a:lnTo>
                <a:lnTo>
                  <a:pt x="5283398" y="3330029"/>
                </a:lnTo>
                <a:cubicBezTo>
                  <a:pt x="5278437" y="3325068"/>
                  <a:pt x="5273477" y="3322588"/>
                  <a:pt x="5268515" y="3322588"/>
                </a:cubicBezTo>
                <a:close/>
                <a:moveTo>
                  <a:pt x="156270" y="3322588"/>
                </a:moveTo>
                <a:lnTo>
                  <a:pt x="163711" y="3330029"/>
                </a:lnTo>
                <a:lnTo>
                  <a:pt x="156270" y="3344912"/>
                </a:lnTo>
                <a:cubicBezTo>
                  <a:pt x="156270" y="3344912"/>
                  <a:pt x="156270" y="3339951"/>
                  <a:pt x="156270" y="3330029"/>
                </a:cubicBezTo>
                <a:close/>
                <a:moveTo>
                  <a:pt x="5558730" y="3315146"/>
                </a:moveTo>
                <a:cubicBezTo>
                  <a:pt x="5553769" y="3315146"/>
                  <a:pt x="5553769" y="3317627"/>
                  <a:pt x="5558730" y="3322588"/>
                </a:cubicBezTo>
                <a:cubicBezTo>
                  <a:pt x="5563692" y="3322588"/>
                  <a:pt x="5566172" y="3322588"/>
                  <a:pt x="5566172" y="3322588"/>
                </a:cubicBezTo>
                <a:cubicBezTo>
                  <a:pt x="5566172" y="3317627"/>
                  <a:pt x="5563692" y="3315146"/>
                  <a:pt x="5558730" y="3315146"/>
                </a:cubicBezTo>
                <a:close/>
                <a:moveTo>
                  <a:pt x="5521523" y="3307705"/>
                </a:moveTo>
                <a:lnTo>
                  <a:pt x="5528965" y="3315146"/>
                </a:lnTo>
                <a:cubicBezTo>
                  <a:pt x="5528965" y="3315146"/>
                  <a:pt x="5528965" y="3312666"/>
                  <a:pt x="5528965" y="3307705"/>
                </a:cubicBezTo>
                <a:close/>
                <a:moveTo>
                  <a:pt x="5447109" y="3307705"/>
                </a:moveTo>
                <a:cubicBezTo>
                  <a:pt x="5442148" y="3312666"/>
                  <a:pt x="5439668" y="3315146"/>
                  <a:pt x="5439668" y="3315146"/>
                </a:cubicBezTo>
                <a:cubicBezTo>
                  <a:pt x="5439668" y="3315146"/>
                  <a:pt x="5439668" y="3317627"/>
                  <a:pt x="5439668" y="3322588"/>
                </a:cubicBezTo>
                <a:cubicBezTo>
                  <a:pt x="5449589" y="3332510"/>
                  <a:pt x="5457031" y="3332510"/>
                  <a:pt x="5461992" y="3322588"/>
                </a:cubicBezTo>
                <a:cubicBezTo>
                  <a:pt x="5461992" y="3317627"/>
                  <a:pt x="5465713" y="3316386"/>
                  <a:pt x="5473154" y="3318867"/>
                </a:cubicBezTo>
                <a:cubicBezTo>
                  <a:pt x="5480595" y="3321348"/>
                  <a:pt x="5484316" y="3325068"/>
                  <a:pt x="5484316" y="3330029"/>
                </a:cubicBezTo>
                <a:cubicBezTo>
                  <a:pt x="5484316" y="3325068"/>
                  <a:pt x="5484316" y="3320107"/>
                  <a:pt x="5484316" y="3315146"/>
                </a:cubicBezTo>
                <a:lnTo>
                  <a:pt x="5484316" y="3307705"/>
                </a:lnTo>
                <a:cubicBezTo>
                  <a:pt x="5484316" y="3307705"/>
                  <a:pt x="5481836" y="3307705"/>
                  <a:pt x="5476875" y="3307705"/>
                </a:cubicBezTo>
                <a:cubicBezTo>
                  <a:pt x="5471913" y="3307705"/>
                  <a:pt x="5461992" y="3307705"/>
                  <a:pt x="5447109" y="3307705"/>
                </a:cubicBezTo>
                <a:close/>
                <a:moveTo>
                  <a:pt x="5335488" y="3307705"/>
                </a:moveTo>
                <a:lnTo>
                  <a:pt x="5342929" y="3315146"/>
                </a:lnTo>
                <a:cubicBezTo>
                  <a:pt x="5347891" y="3315146"/>
                  <a:pt x="5350371" y="3312666"/>
                  <a:pt x="5350371" y="3307705"/>
                </a:cubicBezTo>
                <a:cubicBezTo>
                  <a:pt x="5345410" y="3307705"/>
                  <a:pt x="5342929" y="3307705"/>
                  <a:pt x="5342929" y="3307705"/>
                </a:cubicBezTo>
                <a:cubicBezTo>
                  <a:pt x="5342929" y="3307705"/>
                  <a:pt x="5340449" y="3307705"/>
                  <a:pt x="5335488" y="3307705"/>
                </a:cubicBezTo>
                <a:close/>
                <a:moveTo>
                  <a:pt x="6005215" y="3300263"/>
                </a:moveTo>
                <a:lnTo>
                  <a:pt x="5997773" y="3307705"/>
                </a:lnTo>
                <a:cubicBezTo>
                  <a:pt x="5997773" y="3307705"/>
                  <a:pt x="5995293" y="3307705"/>
                  <a:pt x="5990332" y="3307705"/>
                </a:cubicBezTo>
                <a:lnTo>
                  <a:pt x="5979171" y="3303985"/>
                </a:lnTo>
                <a:lnTo>
                  <a:pt x="5979170" y="3303984"/>
                </a:lnTo>
                <a:lnTo>
                  <a:pt x="5975933" y="3302906"/>
                </a:lnTo>
                <a:lnTo>
                  <a:pt x="5979171" y="3303985"/>
                </a:lnTo>
                <a:lnTo>
                  <a:pt x="5997773" y="3315146"/>
                </a:lnTo>
                <a:cubicBezTo>
                  <a:pt x="6002734" y="3320107"/>
                  <a:pt x="6006455" y="3323828"/>
                  <a:pt x="6008935" y="3326309"/>
                </a:cubicBezTo>
                <a:cubicBezTo>
                  <a:pt x="6011415" y="3328789"/>
                  <a:pt x="6013897" y="3328789"/>
                  <a:pt x="6016377" y="3326309"/>
                </a:cubicBezTo>
                <a:cubicBezTo>
                  <a:pt x="6018857" y="3323828"/>
                  <a:pt x="6017617" y="3321348"/>
                  <a:pt x="6012656" y="3318867"/>
                </a:cubicBezTo>
                <a:cubicBezTo>
                  <a:pt x="6007695" y="3316386"/>
                  <a:pt x="6006455" y="3313907"/>
                  <a:pt x="6008935" y="3311426"/>
                </a:cubicBezTo>
                <a:cubicBezTo>
                  <a:pt x="6011415" y="3308945"/>
                  <a:pt x="6010176" y="3305224"/>
                  <a:pt x="6005215" y="3300263"/>
                </a:cubicBezTo>
                <a:close/>
                <a:moveTo>
                  <a:pt x="6243340" y="3292822"/>
                </a:moveTo>
                <a:cubicBezTo>
                  <a:pt x="6243340" y="3292822"/>
                  <a:pt x="6243340" y="3295303"/>
                  <a:pt x="6243340" y="3300263"/>
                </a:cubicBezTo>
                <a:cubicBezTo>
                  <a:pt x="6238378" y="3300263"/>
                  <a:pt x="6235898" y="3300263"/>
                  <a:pt x="6235898" y="3300263"/>
                </a:cubicBezTo>
                <a:close/>
                <a:moveTo>
                  <a:pt x="5201543" y="3292822"/>
                </a:moveTo>
                <a:cubicBezTo>
                  <a:pt x="5196581" y="3297783"/>
                  <a:pt x="5196581" y="3300263"/>
                  <a:pt x="5201543" y="3300263"/>
                </a:cubicBezTo>
                <a:cubicBezTo>
                  <a:pt x="5201543" y="3300263"/>
                  <a:pt x="5204023" y="3297783"/>
                  <a:pt x="5208984" y="3292822"/>
                </a:cubicBezTo>
                <a:cubicBezTo>
                  <a:pt x="5208984" y="3292822"/>
                  <a:pt x="5206504" y="3292822"/>
                  <a:pt x="5201543" y="3292822"/>
                </a:cubicBezTo>
                <a:close/>
                <a:moveTo>
                  <a:pt x="163711" y="3292822"/>
                </a:moveTo>
                <a:cubicBezTo>
                  <a:pt x="163711" y="3297783"/>
                  <a:pt x="162471" y="3301503"/>
                  <a:pt x="159990" y="3303984"/>
                </a:cubicBezTo>
                <a:cubicBezTo>
                  <a:pt x="157510" y="3306465"/>
                  <a:pt x="156270" y="3306465"/>
                  <a:pt x="156270" y="3303984"/>
                </a:cubicBezTo>
                <a:cubicBezTo>
                  <a:pt x="156270" y="3301503"/>
                  <a:pt x="158750" y="3297783"/>
                  <a:pt x="163711" y="3292822"/>
                </a:cubicBezTo>
                <a:close/>
                <a:moveTo>
                  <a:pt x="5543847" y="3285381"/>
                </a:moveTo>
                <a:cubicBezTo>
                  <a:pt x="5543847" y="3285381"/>
                  <a:pt x="5546327" y="3287861"/>
                  <a:pt x="5551289" y="3292822"/>
                </a:cubicBezTo>
                <a:lnTo>
                  <a:pt x="5543847" y="3300263"/>
                </a:lnTo>
                <a:lnTo>
                  <a:pt x="5543847" y="3307705"/>
                </a:lnTo>
                <a:cubicBezTo>
                  <a:pt x="5553769" y="3307705"/>
                  <a:pt x="5563692" y="3307705"/>
                  <a:pt x="5573613" y="3307705"/>
                </a:cubicBezTo>
                <a:lnTo>
                  <a:pt x="5566172" y="3300263"/>
                </a:lnTo>
                <a:lnTo>
                  <a:pt x="5558730" y="3292822"/>
                </a:lnTo>
                <a:lnTo>
                  <a:pt x="5551289" y="3285381"/>
                </a:lnTo>
                <a:cubicBezTo>
                  <a:pt x="5546327" y="3285381"/>
                  <a:pt x="5543847" y="3285381"/>
                  <a:pt x="5543847" y="3285381"/>
                </a:cubicBezTo>
                <a:close/>
                <a:moveTo>
                  <a:pt x="5484316" y="3285381"/>
                </a:moveTo>
                <a:cubicBezTo>
                  <a:pt x="5479355" y="3285381"/>
                  <a:pt x="5474395" y="3287861"/>
                  <a:pt x="5469433" y="3292822"/>
                </a:cubicBezTo>
                <a:lnTo>
                  <a:pt x="5454551" y="3300263"/>
                </a:lnTo>
                <a:cubicBezTo>
                  <a:pt x="5459512" y="3300263"/>
                  <a:pt x="5463233" y="3300263"/>
                  <a:pt x="5465713" y="3300263"/>
                </a:cubicBezTo>
                <a:cubicBezTo>
                  <a:pt x="5468193" y="3300263"/>
                  <a:pt x="5470674" y="3299023"/>
                  <a:pt x="5473154" y="3296543"/>
                </a:cubicBezTo>
                <a:cubicBezTo>
                  <a:pt x="5475634" y="3294062"/>
                  <a:pt x="5481836" y="3292822"/>
                  <a:pt x="5491758" y="3292822"/>
                </a:cubicBezTo>
                <a:lnTo>
                  <a:pt x="5499199" y="3292822"/>
                </a:lnTo>
                <a:cubicBezTo>
                  <a:pt x="5494238" y="3287861"/>
                  <a:pt x="5489277" y="3285381"/>
                  <a:pt x="5484316" y="3285381"/>
                </a:cubicBezTo>
                <a:close/>
                <a:moveTo>
                  <a:pt x="5417343" y="3285381"/>
                </a:moveTo>
                <a:lnTo>
                  <a:pt x="5424785" y="3292822"/>
                </a:lnTo>
                <a:cubicBezTo>
                  <a:pt x="5434706" y="3292822"/>
                  <a:pt x="5438427" y="3294062"/>
                  <a:pt x="5435947" y="3296543"/>
                </a:cubicBezTo>
                <a:cubicBezTo>
                  <a:pt x="5433467" y="3299023"/>
                  <a:pt x="5432226" y="3302744"/>
                  <a:pt x="5432226" y="3307705"/>
                </a:cubicBezTo>
                <a:cubicBezTo>
                  <a:pt x="5437188" y="3312666"/>
                  <a:pt x="5439668" y="3310186"/>
                  <a:pt x="5439668" y="3300263"/>
                </a:cubicBezTo>
                <a:cubicBezTo>
                  <a:pt x="5439668" y="3295303"/>
                  <a:pt x="5437188" y="3291582"/>
                  <a:pt x="5432226" y="3289101"/>
                </a:cubicBezTo>
                <a:cubicBezTo>
                  <a:pt x="5427265" y="3286621"/>
                  <a:pt x="5422305" y="3285381"/>
                  <a:pt x="5417343" y="3285381"/>
                </a:cubicBezTo>
                <a:close/>
                <a:moveTo>
                  <a:pt x="5357812" y="3285381"/>
                </a:moveTo>
                <a:cubicBezTo>
                  <a:pt x="5362774" y="3285381"/>
                  <a:pt x="5365254" y="3285381"/>
                  <a:pt x="5365254" y="3285381"/>
                </a:cubicBezTo>
                <a:cubicBezTo>
                  <a:pt x="5365254" y="3290341"/>
                  <a:pt x="5362774" y="3292822"/>
                  <a:pt x="5357812" y="3292822"/>
                </a:cubicBezTo>
                <a:cubicBezTo>
                  <a:pt x="5357812" y="3292822"/>
                  <a:pt x="5357812" y="3290341"/>
                  <a:pt x="5357812" y="3285381"/>
                </a:cubicBezTo>
                <a:close/>
                <a:moveTo>
                  <a:pt x="5089922" y="3285381"/>
                </a:moveTo>
                <a:lnTo>
                  <a:pt x="5089922" y="3292822"/>
                </a:lnTo>
                <a:cubicBezTo>
                  <a:pt x="5094883" y="3287861"/>
                  <a:pt x="5097363" y="3285381"/>
                  <a:pt x="5097363" y="3285381"/>
                </a:cubicBezTo>
                <a:cubicBezTo>
                  <a:pt x="5097363" y="3285381"/>
                  <a:pt x="5094883" y="3285381"/>
                  <a:pt x="5089922" y="3285381"/>
                </a:cubicBezTo>
                <a:close/>
                <a:moveTo>
                  <a:pt x="6191250" y="3277939"/>
                </a:moveTo>
                <a:cubicBezTo>
                  <a:pt x="6191250" y="3277939"/>
                  <a:pt x="6193730" y="3277939"/>
                  <a:pt x="6198691" y="3277939"/>
                </a:cubicBezTo>
                <a:cubicBezTo>
                  <a:pt x="6203652" y="3277939"/>
                  <a:pt x="6206133" y="3280420"/>
                  <a:pt x="6206133" y="3285381"/>
                </a:cubicBezTo>
                <a:lnTo>
                  <a:pt x="6221015" y="3285381"/>
                </a:lnTo>
                <a:lnTo>
                  <a:pt x="6228457" y="3292822"/>
                </a:lnTo>
                <a:lnTo>
                  <a:pt x="6228457" y="3300263"/>
                </a:lnTo>
                <a:lnTo>
                  <a:pt x="6221015" y="3292822"/>
                </a:lnTo>
                <a:lnTo>
                  <a:pt x="6213574" y="3292822"/>
                </a:lnTo>
                <a:lnTo>
                  <a:pt x="6198691" y="3285381"/>
                </a:lnTo>
                <a:cubicBezTo>
                  <a:pt x="6198691" y="3280420"/>
                  <a:pt x="6196211" y="3280420"/>
                  <a:pt x="6191250" y="3285381"/>
                </a:cubicBezTo>
                <a:cubicBezTo>
                  <a:pt x="6191250" y="3285381"/>
                  <a:pt x="6191250" y="3284141"/>
                  <a:pt x="6191250" y="3281660"/>
                </a:cubicBezTo>
                <a:cubicBezTo>
                  <a:pt x="6191250" y="3279179"/>
                  <a:pt x="6191250" y="3277939"/>
                  <a:pt x="6191250" y="3277939"/>
                </a:cubicBezTo>
                <a:close/>
                <a:moveTo>
                  <a:pt x="6094511" y="3277939"/>
                </a:moveTo>
                <a:lnTo>
                  <a:pt x="6109394" y="3292822"/>
                </a:lnTo>
                <a:cubicBezTo>
                  <a:pt x="6109394" y="3287861"/>
                  <a:pt x="6108154" y="3284141"/>
                  <a:pt x="6105674" y="3281660"/>
                </a:cubicBezTo>
                <a:cubicBezTo>
                  <a:pt x="6103193" y="3279179"/>
                  <a:pt x="6099473" y="3277939"/>
                  <a:pt x="6094511" y="3277939"/>
                </a:cubicBezTo>
                <a:close/>
                <a:moveTo>
                  <a:pt x="5514082" y="3277939"/>
                </a:moveTo>
                <a:cubicBezTo>
                  <a:pt x="5519043" y="3282900"/>
                  <a:pt x="5521523" y="3287861"/>
                  <a:pt x="5521523" y="3292822"/>
                </a:cubicBezTo>
                <a:cubicBezTo>
                  <a:pt x="5521523" y="3297783"/>
                  <a:pt x="5524003" y="3297783"/>
                  <a:pt x="5528965" y="3292822"/>
                </a:cubicBezTo>
                <a:lnTo>
                  <a:pt x="5536406" y="3292822"/>
                </a:lnTo>
                <a:lnTo>
                  <a:pt x="5521523" y="3277939"/>
                </a:lnTo>
                <a:close/>
                <a:moveTo>
                  <a:pt x="5454551" y="3277939"/>
                </a:moveTo>
                <a:cubicBezTo>
                  <a:pt x="5454551" y="3277939"/>
                  <a:pt x="5454551" y="3280420"/>
                  <a:pt x="5454551" y="3285381"/>
                </a:cubicBezTo>
                <a:cubicBezTo>
                  <a:pt x="5454551" y="3285381"/>
                  <a:pt x="5457031" y="3285381"/>
                  <a:pt x="5461992" y="3285381"/>
                </a:cubicBezTo>
                <a:cubicBezTo>
                  <a:pt x="5461992" y="3280420"/>
                  <a:pt x="5461992" y="3277939"/>
                  <a:pt x="5461992" y="3277939"/>
                </a:cubicBezTo>
                <a:cubicBezTo>
                  <a:pt x="5461992" y="3277939"/>
                  <a:pt x="5459512" y="3277939"/>
                  <a:pt x="5454551" y="3277939"/>
                </a:cubicBezTo>
                <a:close/>
                <a:moveTo>
                  <a:pt x="6146601" y="3270498"/>
                </a:moveTo>
                <a:cubicBezTo>
                  <a:pt x="6146601" y="3270498"/>
                  <a:pt x="6149081" y="3272978"/>
                  <a:pt x="6154043" y="3277939"/>
                </a:cubicBezTo>
                <a:lnTo>
                  <a:pt x="6161484" y="3292822"/>
                </a:lnTo>
                <a:lnTo>
                  <a:pt x="6154043" y="3292822"/>
                </a:lnTo>
                <a:close/>
                <a:moveTo>
                  <a:pt x="5439668" y="3270498"/>
                </a:moveTo>
                <a:lnTo>
                  <a:pt x="5447109" y="3277939"/>
                </a:lnTo>
                <a:cubicBezTo>
                  <a:pt x="5452070" y="3277939"/>
                  <a:pt x="5452070" y="3275459"/>
                  <a:pt x="5447109" y="3270498"/>
                </a:cubicBezTo>
                <a:cubicBezTo>
                  <a:pt x="5447109" y="3270498"/>
                  <a:pt x="5444629" y="3270498"/>
                  <a:pt x="5439668" y="3270498"/>
                </a:cubicBezTo>
                <a:close/>
                <a:moveTo>
                  <a:pt x="5283398" y="3270498"/>
                </a:moveTo>
                <a:lnTo>
                  <a:pt x="5275957" y="3277939"/>
                </a:lnTo>
                <a:cubicBezTo>
                  <a:pt x="5275957" y="3282900"/>
                  <a:pt x="5278437" y="3285381"/>
                  <a:pt x="5283398" y="3285381"/>
                </a:cubicBezTo>
                <a:lnTo>
                  <a:pt x="5290840" y="3277939"/>
                </a:lnTo>
                <a:close/>
                <a:moveTo>
                  <a:pt x="5238750" y="3270498"/>
                </a:moveTo>
                <a:cubicBezTo>
                  <a:pt x="5233788" y="3270498"/>
                  <a:pt x="5231308" y="3275459"/>
                  <a:pt x="5231308" y="3285381"/>
                </a:cubicBezTo>
                <a:cubicBezTo>
                  <a:pt x="5231308" y="3290341"/>
                  <a:pt x="5231308" y="3294062"/>
                  <a:pt x="5231308" y="3296543"/>
                </a:cubicBezTo>
                <a:cubicBezTo>
                  <a:pt x="5231308" y="3299023"/>
                  <a:pt x="5233788" y="3300263"/>
                  <a:pt x="5238750" y="3300263"/>
                </a:cubicBezTo>
                <a:cubicBezTo>
                  <a:pt x="5238750" y="3300263"/>
                  <a:pt x="5238750" y="3295303"/>
                  <a:pt x="5238750" y="3285381"/>
                </a:cubicBezTo>
                <a:cubicBezTo>
                  <a:pt x="5238750" y="3280420"/>
                  <a:pt x="5238750" y="3277939"/>
                  <a:pt x="5238750" y="3277939"/>
                </a:cubicBezTo>
                <a:cubicBezTo>
                  <a:pt x="5238750" y="3277939"/>
                  <a:pt x="5241230" y="3277939"/>
                  <a:pt x="5246191" y="3277939"/>
                </a:cubicBezTo>
                <a:lnTo>
                  <a:pt x="5253633" y="3270498"/>
                </a:lnTo>
                <a:cubicBezTo>
                  <a:pt x="5253633" y="3270498"/>
                  <a:pt x="5252392" y="3270498"/>
                  <a:pt x="5249912" y="3270498"/>
                </a:cubicBezTo>
                <a:cubicBezTo>
                  <a:pt x="5247432" y="3270498"/>
                  <a:pt x="5243711" y="3270498"/>
                  <a:pt x="5238750" y="3270498"/>
                </a:cubicBezTo>
                <a:close/>
                <a:moveTo>
                  <a:pt x="5208984" y="3270498"/>
                </a:moveTo>
                <a:cubicBezTo>
                  <a:pt x="5204023" y="3270498"/>
                  <a:pt x="5201543" y="3271738"/>
                  <a:pt x="5201543" y="3274219"/>
                </a:cubicBezTo>
                <a:cubicBezTo>
                  <a:pt x="5201543" y="3276699"/>
                  <a:pt x="5204023" y="3277939"/>
                  <a:pt x="5208984" y="3277939"/>
                </a:cubicBezTo>
                <a:cubicBezTo>
                  <a:pt x="5208984" y="3282900"/>
                  <a:pt x="5208984" y="3285381"/>
                  <a:pt x="5208984" y="3285381"/>
                </a:cubicBezTo>
                <a:cubicBezTo>
                  <a:pt x="5208984" y="3285381"/>
                  <a:pt x="5211464" y="3285381"/>
                  <a:pt x="5216426" y="3285381"/>
                </a:cubicBezTo>
                <a:lnTo>
                  <a:pt x="5223867" y="3277939"/>
                </a:lnTo>
                <a:close/>
                <a:moveTo>
                  <a:pt x="5336418" y="3265614"/>
                </a:moveTo>
                <a:cubicBezTo>
                  <a:pt x="5330837" y="3265149"/>
                  <a:pt x="5328047" y="3266778"/>
                  <a:pt x="5328047" y="3270498"/>
                </a:cubicBezTo>
                <a:lnTo>
                  <a:pt x="5320605" y="3270498"/>
                </a:lnTo>
                <a:cubicBezTo>
                  <a:pt x="5320605" y="3265537"/>
                  <a:pt x="5318125" y="3265537"/>
                  <a:pt x="5313164" y="3270498"/>
                </a:cubicBezTo>
                <a:cubicBezTo>
                  <a:pt x="5308202" y="3275459"/>
                  <a:pt x="5305722" y="3280420"/>
                  <a:pt x="5305722" y="3285381"/>
                </a:cubicBezTo>
                <a:cubicBezTo>
                  <a:pt x="5305722" y="3290341"/>
                  <a:pt x="5308202" y="3292822"/>
                  <a:pt x="5313164" y="3292822"/>
                </a:cubicBezTo>
                <a:lnTo>
                  <a:pt x="5313164" y="3285381"/>
                </a:lnTo>
                <a:cubicBezTo>
                  <a:pt x="5313164" y="3280420"/>
                  <a:pt x="5313164" y="3277939"/>
                  <a:pt x="5313164" y="3277939"/>
                </a:cubicBezTo>
                <a:lnTo>
                  <a:pt x="5320605" y="3277939"/>
                </a:lnTo>
                <a:cubicBezTo>
                  <a:pt x="5320605" y="3282900"/>
                  <a:pt x="5320605" y="3285381"/>
                  <a:pt x="5320605" y="3285381"/>
                </a:cubicBezTo>
                <a:cubicBezTo>
                  <a:pt x="5320605" y="3285381"/>
                  <a:pt x="5320605" y="3287861"/>
                  <a:pt x="5320605" y="3292822"/>
                </a:cubicBezTo>
                <a:cubicBezTo>
                  <a:pt x="5325567" y="3292822"/>
                  <a:pt x="5329287" y="3291582"/>
                  <a:pt x="5331767" y="3289101"/>
                </a:cubicBezTo>
                <a:cubicBezTo>
                  <a:pt x="5334247" y="3286621"/>
                  <a:pt x="5334247" y="3284141"/>
                  <a:pt x="5331767" y="3281660"/>
                </a:cubicBezTo>
                <a:cubicBezTo>
                  <a:pt x="5329287" y="3279179"/>
                  <a:pt x="5328047" y="3277939"/>
                  <a:pt x="5328047" y="3277939"/>
                </a:cubicBezTo>
                <a:cubicBezTo>
                  <a:pt x="5333008" y="3272978"/>
                  <a:pt x="5337968" y="3275459"/>
                  <a:pt x="5342929" y="3285381"/>
                </a:cubicBezTo>
                <a:cubicBezTo>
                  <a:pt x="5347891" y="3295303"/>
                  <a:pt x="5350371" y="3297783"/>
                  <a:pt x="5350371" y="3292822"/>
                </a:cubicBezTo>
                <a:cubicBezTo>
                  <a:pt x="5355332" y="3292822"/>
                  <a:pt x="5357812" y="3292822"/>
                  <a:pt x="5357812" y="3292822"/>
                </a:cubicBezTo>
                <a:cubicBezTo>
                  <a:pt x="5357812" y="3292822"/>
                  <a:pt x="5360292" y="3292822"/>
                  <a:pt x="5365254" y="3292822"/>
                </a:cubicBezTo>
                <a:lnTo>
                  <a:pt x="5365254" y="3285381"/>
                </a:lnTo>
                <a:cubicBezTo>
                  <a:pt x="5365254" y="3285381"/>
                  <a:pt x="5367734" y="3282900"/>
                  <a:pt x="5372695" y="3277939"/>
                </a:cubicBezTo>
                <a:lnTo>
                  <a:pt x="5372695" y="3285381"/>
                </a:lnTo>
                <a:cubicBezTo>
                  <a:pt x="5372695" y="3290341"/>
                  <a:pt x="5373936" y="3292822"/>
                  <a:pt x="5376416" y="3292822"/>
                </a:cubicBezTo>
                <a:cubicBezTo>
                  <a:pt x="5378896" y="3292822"/>
                  <a:pt x="5382617" y="3294062"/>
                  <a:pt x="5387578" y="3296543"/>
                </a:cubicBezTo>
                <a:cubicBezTo>
                  <a:pt x="5392539" y="3299023"/>
                  <a:pt x="5395019" y="3300263"/>
                  <a:pt x="5395019" y="3300263"/>
                </a:cubicBezTo>
                <a:lnTo>
                  <a:pt x="5395019" y="3307705"/>
                </a:lnTo>
                <a:lnTo>
                  <a:pt x="5402461" y="3315146"/>
                </a:lnTo>
                <a:lnTo>
                  <a:pt x="5409902" y="3300263"/>
                </a:lnTo>
                <a:cubicBezTo>
                  <a:pt x="5414863" y="3300263"/>
                  <a:pt x="5417343" y="3299023"/>
                  <a:pt x="5417343" y="3296543"/>
                </a:cubicBezTo>
                <a:cubicBezTo>
                  <a:pt x="5417343" y="3294062"/>
                  <a:pt x="5414863" y="3292822"/>
                  <a:pt x="5409902" y="3292822"/>
                </a:cubicBezTo>
                <a:lnTo>
                  <a:pt x="5409902" y="3285381"/>
                </a:lnTo>
                <a:lnTo>
                  <a:pt x="5409902" y="3277939"/>
                </a:lnTo>
                <a:lnTo>
                  <a:pt x="5387578" y="3285381"/>
                </a:lnTo>
                <a:lnTo>
                  <a:pt x="5380136" y="3277939"/>
                </a:lnTo>
                <a:cubicBezTo>
                  <a:pt x="5380136" y="3277939"/>
                  <a:pt x="5376416" y="3276699"/>
                  <a:pt x="5368974" y="3274219"/>
                </a:cubicBezTo>
                <a:cubicBezTo>
                  <a:pt x="5361533" y="3271738"/>
                  <a:pt x="5352851" y="3269258"/>
                  <a:pt x="5342929" y="3266777"/>
                </a:cubicBezTo>
                <a:cubicBezTo>
                  <a:pt x="5340449" y="3266157"/>
                  <a:pt x="5338279" y="3265770"/>
                  <a:pt x="5336418" y="3265614"/>
                </a:cubicBezTo>
                <a:close/>
                <a:moveTo>
                  <a:pt x="5156894" y="3263056"/>
                </a:moveTo>
                <a:lnTo>
                  <a:pt x="5149453" y="3270498"/>
                </a:lnTo>
                <a:cubicBezTo>
                  <a:pt x="5144492" y="3270498"/>
                  <a:pt x="5137050" y="3271738"/>
                  <a:pt x="5127129" y="3274219"/>
                </a:cubicBezTo>
                <a:cubicBezTo>
                  <a:pt x="5117207" y="3276699"/>
                  <a:pt x="5112246" y="3279179"/>
                  <a:pt x="5112246" y="3281660"/>
                </a:cubicBezTo>
                <a:cubicBezTo>
                  <a:pt x="5112246" y="3284141"/>
                  <a:pt x="5114726" y="3285381"/>
                  <a:pt x="5119687" y="3285381"/>
                </a:cubicBezTo>
                <a:lnTo>
                  <a:pt x="5127129" y="3285381"/>
                </a:lnTo>
                <a:cubicBezTo>
                  <a:pt x="5132090" y="3290341"/>
                  <a:pt x="5134570" y="3290341"/>
                  <a:pt x="5134570" y="3285381"/>
                </a:cubicBezTo>
                <a:cubicBezTo>
                  <a:pt x="5134570" y="3285381"/>
                  <a:pt x="5135811" y="3285381"/>
                  <a:pt x="5138291" y="3285381"/>
                </a:cubicBezTo>
                <a:cubicBezTo>
                  <a:pt x="5140771" y="3285381"/>
                  <a:pt x="5144492" y="3285381"/>
                  <a:pt x="5149453" y="3285381"/>
                </a:cubicBezTo>
                <a:cubicBezTo>
                  <a:pt x="5154414" y="3285381"/>
                  <a:pt x="5156894" y="3282900"/>
                  <a:pt x="5156894" y="3277939"/>
                </a:cubicBezTo>
                <a:cubicBezTo>
                  <a:pt x="5156894" y="3282900"/>
                  <a:pt x="5158135" y="3285381"/>
                  <a:pt x="5160615" y="3285381"/>
                </a:cubicBezTo>
                <a:cubicBezTo>
                  <a:pt x="5163095" y="3285381"/>
                  <a:pt x="5161856" y="3287861"/>
                  <a:pt x="5156894" y="3292822"/>
                </a:cubicBezTo>
                <a:lnTo>
                  <a:pt x="5164336" y="3292822"/>
                </a:lnTo>
                <a:cubicBezTo>
                  <a:pt x="5169297" y="3292822"/>
                  <a:pt x="5171777" y="3290341"/>
                  <a:pt x="5171777" y="3285381"/>
                </a:cubicBezTo>
                <a:cubicBezTo>
                  <a:pt x="5171777" y="3280420"/>
                  <a:pt x="5175498" y="3279179"/>
                  <a:pt x="5182939" y="3281660"/>
                </a:cubicBezTo>
                <a:cubicBezTo>
                  <a:pt x="5190381" y="3284141"/>
                  <a:pt x="5194101" y="3282900"/>
                  <a:pt x="5194101" y="3277939"/>
                </a:cubicBezTo>
                <a:lnTo>
                  <a:pt x="5186660" y="3277939"/>
                </a:lnTo>
                <a:lnTo>
                  <a:pt x="5179218" y="3270498"/>
                </a:lnTo>
                <a:cubicBezTo>
                  <a:pt x="5174257" y="3270498"/>
                  <a:pt x="5171777" y="3268017"/>
                  <a:pt x="5171777" y="3263056"/>
                </a:cubicBezTo>
                <a:cubicBezTo>
                  <a:pt x="5166816" y="3263056"/>
                  <a:pt x="5164336" y="3263056"/>
                  <a:pt x="5164336" y="3263056"/>
                </a:cubicBezTo>
                <a:close/>
                <a:moveTo>
                  <a:pt x="6154043" y="3255615"/>
                </a:moveTo>
                <a:lnTo>
                  <a:pt x="6161484" y="3263056"/>
                </a:lnTo>
                <a:cubicBezTo>
                  <a:pt x="6161484" y="3268017"/>
                  <a:pt x="6160243" y="3268017"/>
                  <a:pt x="6157763" y="3263056"/>
                </a:cubicBezTo>
                <a:cubicBezTo>
                  <a:pt x="6155283" y="3258096"/>
                  <a:pt x="6154043" y="3255615"/>
                  <a:pt x="6154043" y="3255615"/>
                </a:cubicBezTo>
                <a:close/>
                <a:moveTo>
                  <a:pt x="5231308" y="3255615"/>
                </a:moveTo>
                <a:cubicBezTo>
                  <a:pt x="5226347" y="3255615"/>
                  <a:pt x="5223867" y="3258096"/>
                  <a:pt x="5223867" y="3263056"/>
                </a:cubicBezTo>
                <a:cubicBezTo>
                  <a:pt x="5223867" y="3263056"/>
                  <a:pt x="5226347" y="3263056"/>
                  <a:pt x="5231308" y="3263056"/>
                </a:cubicBezTo>
                <a:cubicBezTo>
                  <a:pt x="5236270" y="3263056"/>
                  <a:pt x="5238750" y="3263056"/>
                  <a:pt x="5238750" y="3263056"/>
                </a:cubicBezTo>
                <a:close/>
                <a:moveTo>
                  <a:pt x="320911" y="3243523"/>
                </a:moveTo>
                <a:cubicBezTo>
                  <a:pt x="320291" y="3244143"/>
                  <a:pt x="319981" y="3245694"/>
                  <a:pt x="319981" y="3248174"/>
                </a:cubicBezTo>
                <a:cubicBezTo>
                  <a:pt x="319981" y="3253134"/>
                  <a:pt x="319981" y="3255615"/>
                  <a:pt x="319981" y="3255615"/>
                </a:cubicBezTo>
                <a:cubicBezTo>
                  <a:pt x="324941" y="3250654"/>
                  <a:pt x="326182" y="3246934"/>
                  <a:pt x="323701" y="3244453"/>
                </a:cubicBezTo>
                <a:cubicBezTo>
                  <a:pt x="322461" y="3243213"/>
                  <a:pt x="321531" y="3242903"/>
                  <a:pt x="320911" y="3243523"/>
                </a:cubicBezTo>
                <a:close/>
                <a:moveTo>
                  <a:pt x="6191250" y="3240732"/>
                </a:moveTo>
                <a:cubicBezTo>
                  <a:pt x="6196211" y="3240732"/>
                  <a:pt x="6199932" y="3241972"/>
                  <a:pt x="6202412" y="3244453"/>
                </a:cubicBezTo>
                <a:cubicBezTo>
                  <a:pt x="6204892" y="3246934"/>
                  <a:pt x="6204892" y="3248174"/>
                  <a:pt x="6202412" y="3248174"/>
                </a:cubicBezTo>
                <a:cubicBezTo>
                  <a:pt x="6199932" y="3248174"/>
                  <a:pt x="6196211" y="3248174"/>
                  <a:pt x="6191250" y="3248174"/>
                </a:cubicBezTo>
                <a:close/>
                <a:moveTo>
                  <a:pt x="6124277" y="3240732"/>
                </a:moveTo>
                <a:cubicBezTo>
                  <a:pt x="6129238" y="3245693"/>
                  <a:pt x="6131718" y="3248174"/>
                  <a:pt x="6131718" y="3248174"/>
                </a:cubicBezTo>
                <a:cubicBezTo>
                  <a:pt x="6131718" y="3248174"/>
                  <a:pt x="6131718" y="3245693"/>
                  <a:pt x="6131718" y="3240732"/>
                </a:cubicBezTo>
                <a:cubicBezTo>
                  <a:pt x="6131718" y="3240732"/>
                  <a:pt x="6129238" y="3240732"/>
                  <a:pt x="6124277" y="3240732"/>
                </a:cubicBezTo>
                <a:close/>
                <a:moveTo>
                  <a:pt x="6057304" y="3233291"/>
                </a:moveTo>
                <a:cubicBezTo>
                  <a:pt x="6062266" y="3238252"/>
                  <a:pt x="6064746" y="3240732"/>
                  <a:pt x="6064746" y="3240732"/>
                </a:cubicBezTo>
                <a:cubicBezTo>
                  <a:pt x="6064746" y="3240732"/>
                  <a:pt x="6063505" y="3240732"/>
                  <a:pt x="6061025" y="3240732"/>
                </a:cubicBezTo>
                <a:cubicBezTo>
                  <a:pt x="6058545" y="3240732"/>
                  <a:pt x="6057304" y="3238252"/>
                  <a:pt x="6057304" y="3233291"/>
                </a:cubicBezTo>
                <a:close/>
                <a:moveTo>
                  <a:pt x="5173637" y="3229571"/>
                </a:moveTo>
                <a:cubicBezTo>
                  <a:pt x="5172397" y="3229571"/>
                  <a:pt x="5171777" y="3230811"/>
                  <a:pt x="5171777" y="3233291"/>
                </a:cubicBezTo>
                <a:lnTo>
                  <a:pt x="5179218" y="3233291"/>
                </a:lnTo>
                <a:cubicBezTo>
                  <a:pt x="5176738" y="3230811"/>
                  <a:pt x="5174877" y="3229571"/>
                  <a:pt x="5173637" y="3229571"/>
                </a:cubicBezTo>
                <a:close/>
                <a:moveTo>
                  <a:pt x="6273105" y="3225849"/>
                </a:moveTo>
                <a:lnTo>
                  <a:pt x="6280547" y="3225849"/>
                </a:lnTo>
                <a:cubicBezTo>
                  <a:pt x="6285508" y="3230810"/>
                  <a:pt x="6290468" y="3233291"/>
                  <a:pt x="6295429" y="3233291"/>
                </a:cubicBezTo>
                <a:cubicBezTo>
                  <a:pt x="6290468" y="3233291"/>
                  <a:pt x="6285508" y="3233291"/>
                  <a:pt x="6280547" y="3233291"/>
                </a:cubicBezTo>
                <a:close/>
                <a:moveTo>
                  <a:pt x="6228457" y="3225849"/>
                </a:moveTo>
                <a:cubicBezTo>
                  <a:pt x="6228457" y="3225849"/>
                  <a:pt x="6230937" y="3227089"/>
                  <a:pt x="6235898" y="3229570"/>
                </a:cubicBezTo>
                <a:cubicBezTo>
                  <a:pt x="6240859" y="3232051"/>
                  <a:pt x="6243340" y="3233291"/>
                  <a:pt x="6243340" y="3233291"/>
                </a:cubicBezTo>
                <a:cubicBezTo>
                  <a:pt x="6243340" y="3233291"/>
                  <a:pt x="6240859" y="3233291"/>
                  <a:pt x="6235898" y="3233291"/>
                </a:cubicBezTo>
                <a:close/>
                <a:moveTo>
                  <a:pt x="6012656" y="3225849"/>
                </a:moveTo>
                <a:lnTo>
                  <a:pt x="6012656" y="3233291"/>
                </a:lnTo>
                <a:lnTo>
                  <a:pt x="6027539" y="3225849"/>
                </a:lnTo>
                <a:cubicBezTo>
                  <a:pt x="6027539" y="3225849"/>
                  <a:pt x="6026298" y="3225849"/>
                  <a:pt x="6023818" y="3225849"/>
                </a:cubicBezTo>
                <a:cubicBezTo>
                  <a:pt x="6021338" y="3225849"/>
                  <a:pt x="6017617" y="3225849"/>
                  <a:pt x="6012656" y="3225849"/>
                </a:cubicBezTo>
                <a:close/>
                <a:moveTo>
                  <a:pt x="342305" y="3210967"/>
                </a:moveTo>
                <a:cubicBezTo>
                  <a:pt x="342305" y="3210967"/>
                  <a:pt x="342305" y="3213447"/>
                  <a:pt x="342305" y="3218408"/>
                </a:cubicBezTo>
                <a:cubicBezTo>
                  <a:pt x="347266" y="3218408"/>
                  <a:pt x="349746" y="3218408"/>
                  <a:pt x="349746" y="3218408"/>
                </a:cubicBezTo>
                <a:cubicBezTo>
                  <a:pt x="349746" y="3213447"/>
                  <a:pt x="347266" y="3210967"/>
                  <a:pt x="342305" y="3210967"/>
                </a:cubicBezTo>
                <a:close/>
                <a:moveTo>
                  <a:pt x="215801" y="3210967"/>
                </a:moveTo>
                <a:lnTo>
                  <a:pt x="213475" y="3213293"/>
                </a:lnTo>
                <a:cubicBezTo>
                  <a:pt x="205104" y="3221664"/>
                  <a:pt x="200918" y="3225849"/>
                  <a:pt x="200918" y="3225849"/>
                </a:cubicBezTo>
                <a:cubicBezTo>
                  <a:pt x="200918" y="3220889"/>
                  <a:pt x="202158" y="3217168"/>
                  <a:pt x="204639" y="3214687"/>
                </a:cubicBezTo>
                <a:cubicBezTo>
                  <a:pt x="205879" y="3213447"/>
                  <a:pt x="207429" y="3212517"/>
                  <a:pt x="209290" y="3211897"/>
                </a:cubicBezTo>
                <a:close/>
                <a:moveTo>
                  <a:pt x="6248921" y="3207246"/>
                </a:moveTo>
                <a:cubicBezTo>
                  <a:pt x="6250161" y="3207246"/>
                  <a:pt x="6250781" y="3208486"/>
                  <a:pt x="6250781" y="3210967"/>
                </a:cubicBezTo>
                <a:cubicBezTo>
                  <a:pt x="6250781" y="3220889"/>
                  <a:pt x="6245820" y="3223369"/>
                  <a:pt x="6235898" y="3218408"/>
                </a:cubicBezTo>
                <a:lnTo>
                  <a:pt x="6243340" y="3210967"/>
                </a:lnTo>
                <a:cubicBezTo>
                  <a:pt x="6245820" y="3208486"/>
                  <a:pt x="6247681" y="3207246"/>
                  <a:pt x="6248921" y="3207246"/>
                </a:cubicBezTo>
                <a:close/>
                <a:moveTo>
                  <a:pt x="6265664" y="3203525"/>
                </a:moveTo>
                <a:cubicBezTo>
                  <a:pt x="6270625" y="3203525"/>
                  <a:pt x="6273105" y="3206006"/>
                  <a:pt x="6273105" y="3210967"/>
                </a:cubicBezTo>
                <a:cubicBezTo>
                  <a:pt x="6273105" y="3210967"/>
                  <a:pt x="6270625" y="3210967"/>
                  <a:pt x="6265664" y="3210967"/>
                </a:cubicBezTo>
                <a:close/>
                <a:moveTo>
                  <a:pt x="275332" y="3203525"/>
                </a:moveTo>
                <a:cubicBezTo>
                  <a:pt x="275332" y="3208486"/>
                  <a:pt x="275332" y="3210967"/>
                  <a:pt x="275332" y="3210967"/>
                </a:cubicBezTo>
                <a:cubicBezTo>
                  <a:pt x="275332" y="3210967"/>
                  <a:pt x="272852" y="3210967"/>
                  <a:pt x="267891" y="3210967"/>
                </a:cubicBezTo>
                <a:cubicBezTo>
                  <a:pt x="267891" y="3210967"/>
                  <a:pt x="269131" y="3209727"/>
                  <a:pt x="271611" y="3207246"/>
                </a:cubicBezTo>
                <a:cubicBezTo>
                  <a:pt x="274092" y="3204765"/>
                  <a:pt x="275332" y="3203525"/>
                  <a:pt x="275332" y="3203525"/>
                </a:cubicBezTo>
                <a:close/>
                <a:moveTo>
                  <a:pt x="3385840" y="3196084"/>
                </a:moveTo>
                <a:lnTo>
                  <a:pt x="3378398" y="3203525"/>
                </a:lnTo>
                <a:lnTo>
                  <a:pt x="3393281" y="3196084"/>
                </a:lnTo>
                <a:close/>
                <a:moveTo>
                  <a:pt x="231614" y="3190503"/>
                </a:moveTo>
                <a:cubicBezTo>
                  <a:pt x="232234" y="3190503"/>
                  <a:pt x="233164" y="3191123"/>
                  <a:pt x="234404" y="3192363"/>
                </a:cubicBezTo>
                <a:cubicBezTo>
                  <a:pt x="236885" y="3194844"/>
                  <a:pt x="233164" y="3198564"/>
                  <a:pt x="223242" y="3203525"/>
                </a:cubicBezTo>
                <a:lnTo>
                  <a:pt x="215801" y="3210967"/>
                </a:lnTo>
                <a:lnTo>
                  <a:pt x="222312" y="3204223"/>
                </a:lnTo>
                <a:cubicBezTo>
                  <a:pt x="227893" y="3198177"/>
                  <a:pt x="230684" y="3194224"/>
                  <a:pt x="230684" y="3192363"/>
                </a:cubicBezTo>
                <a:cubicBezTo>
                  <a:pt x="230684" y="3191123"/>
                  <a:pt x="230994" y="3190503"/>
                  <a:pt x="231614" y="3190503"/>
                </a:cubicBezTo>
                <a:close/>
                <a:moveTo>
                  <a:pt x="6161484" y="3188642"/>
                </a:moveTo>
                <a:lnTo>
                  <a:pt x="6191250" y="3188642"/>
                </a:lnTo>
                <a:cubicBezTo>
                  <a:pt x="6191250" y="3198564"/>
                  <a:pt x="6201171" y="3203525"/>
                  <a:pt x="6221015" y="3203525"/>
                </a:cubicBezTo>
                <a:cubicBezTo>
                  <a:pt x="6225977" y="3203525"/>
                  <a:pt x="6228457" y="3203525"/>
                  <a:pt x="6228457" y="3203525"/>
                </a:cubicBezTo>
                <a:cubicBezTo>
                  <a:pt x="6228457" y="3208486"/>
                  <a:pt x="6216054" y="3208486"/>
                  <a:pt x="6191250" y="3203525"/>
                </a:cubicBezTo>
                <a:cubicBezTo>
                  <a:pt x="6171406" y="3193603"/>
                  <a:pt x="6161484" y="3188642"/>
                  <a:pt x="6161484" y="3188642"/>
                </a:cubicBezTo>
                <a:close/>
                <a:moveTo>
                  <a:pt x="372070" y="3181201"/>
                </a:moveTo>
                <a:lnTo>
                  <a:pt x="379512" y="3188642"/>
                </a:lnTo>
                <a:lnTo>
                  <a:pt x="379512" y="3181201"/>
                </a:lnTo>
                <a:cubicBezTo>
                  <a:pt x="374551" y="3181201"/>
                  <a:pt x="372070" y="3181201"/>
                  <a:pt x="372070" y="3181201"/>
                </a:cubicBezTo>
                <a:close/>
                <a:moveTo>
                  <a:pt x="6235898" y="3173760"/>
                </a:moveTo>
                <a:cubicBezTo>
                  <a:pt x="6235898" y="3178720"/>
                  <a:pt x="6238378" y="3181201"/>
                  <a:pt x="6243340" y="3181201"/>
                </a:cubicBezTo>
                <a:cubicBezTo>
                  <a:pt x="6248301" y="3181201"/>
                  <a:pt x="6253261" y="3182442"/>
                  <a:pt x="6258222" y="3184922"/>
                </a:cubicBezTo>
                <a:cubicBezTo>
                  <a:pt x="6263184" y="3187402"/>
                  <a:pt x="6263184" y="3186162"/>
                  <a:pt x="6258222" y="3181201"/>
                </a:cubicBezTo>
                <a:lnTo>
                  <a:pt x="6265664" y="3181201"/>
                </a:lnTo>
                <a:lnTo>
                  <a:pt x="6280547" y="3188642"/>
                </a:lnTo>
                <a:cubicBezTo>
                  <a:pt x="6275585" y="3188642"/>
                  <a:pt x="6273105" y="3191123"/>
                  <a:pt x="6273105" y="3196084"/>
                </a:cubicBezTo>
                <a:cubicBezTo>
                  <a:pt x="6268144" y="3196084"/>
                  <a:pt x="6265664" y="3193603"/>
                  <a:pt x="6265664" y="3188642"/>
                </a:cubicBezTo>
                <a:cubicBezTo>
                  <a:pt x="6260702" y="3193603"/>
                  <a:pt x="6256982" y="3196084"/>
                  <a:pt x="6254502" y="3196084"/>
                </a:cubicBezTo>
                <a:cubicBezTo>
                  <a:pt x="6252022" y="3196084"/>
                  <a:pt x="6248301" y="3193603"/>
                  <a:pt x="6243340" y="3188642"/>
                </a:cubicBezTo>
                <a:cubicBezTo>
                  <a:pt x="6228457" y="3183682"/>
                  <a:pt x="6225977" y="3178720"/>
                  <a:pt x="6235898" y="3173760"/>
                </a:cubicBezTo>
                <a:close/>
                <a:moveTo>
                  <a:pt x="267891" y="3166318"/>
                </a:moveTo>
                <a:lnTo>
                  <a:pt x="267891" y="3173760"/>
                </a:lnTo>
                <a:lnTo>
                  <a:pt x="260449" y="3173760"/>
                </a:lnTo>
                <a:cubicBezTo>
                  <a:pt x="260449" y="3168799"/>
                  <a:pt x="262930" y="3166318"/>
                  <a:pt x="267891" y="3166318"/>
                </a:cubicBezTo>
                <a:close/>
                <a:moveTo>
                  <a:pt x="4915049" y="3158877"/>
                </a:moveTo>
                <a:cubicBezTo>
                  <a:pt x="4912568" y="3158877"/>
                  <a:pt x="4912568" y="3160117"/>
                  <a:pt x="4915049" y="3162597"/>
                </a:cubicBezTo>
                <a:cubicBezTo>
                  <a:pt x="4917529" y="3165078"/>
                  <a:pt x="4920010" y="3166318"/>
                  <a:pt x="4922490" y="3166318"/>
                </a:cubicBezTo>
                <a:cubicBezTo>
                  <a:pt x="4924970" y="3166318"/>
                  <a:pt x="4924970" y="3165078"/>
                  <a:pt x="4922490" y="3162597"/>
                </a:cubicBezTo>
                <a:cubicBezTo>
                  <a:pt x="4920010" y="3160117"/>
                  <a:pt x="4917529" y="3158877"/>
                  <a:pt x="4915049" y="3158877"/>
                </a:cubicBezTo>
                <a:close/>
                <a:moveTo>
                  <a:pt x="4896445" y="3158877"/>
                </a:moveTo>
                <a:cubicBezTo>
                  <a:pt x="4891484" y="3163837"/>
                  <a:pt x="4891484" y="3166318"/>
                  <a:pt x="4896445" y="3166318"/>
                </a:cubicBezTo>
                <a:cubicBezTo>
                  <a:pt x="4901406" y="3166318"/>
                  <a:pt x="4903886" y="3163837"/>
                  <a:pt x="4903886" y="3158877"/>
                </a:cubicBezTo>
                <a:cubicBezTo>
                  <a:pt x="4903886" y="3158877"/>
                  <a:pt x="4901406" y="3158877"/>
                  <a:pt x="4896445" y="3158877"/>
                </a:cubicBezTo>
                <a:close/>
                <a:moveTo>
                  <a:pt x="4944814" y="3153296"/>
                </a:moveTo>
                <a:cubicBezTo>
                  <a:pt x="4942334" y="3152056"/>
                  <a:pt x="4938613" y="3153916"/>
                  <a:pt x="4933652" y="3158877"/>
                </a:cubicBezTo>
                <a:cubicBezTo>
                  <a:pt x="4928691" y="3158877"/>
                  <a:pt x="4928691" y="3161357"/>
                  <a:pt x="4933652" y="3166318"/>
                </a:cubicBezTo>
                <a:cubicBezTo>
                  <a:pt x="4943574" y="3171279"/>
                  <a:pt x="4948535" y="3171279"/>
                  <a:pt x="4948535" y="3166318"/>
                </a:cubicBezTo>
                <a:cubicBezTo>
                  <a:pt x="4948535" y="3158877"/>
                  <a:pt x="4947295" y="3154536"/>
                  <a:pt x="4944814" y="3153296"/>
                </a:cubicBezTo>
                <a:close/>
                <a:moveTo>
                  <a:pt x="6042422" y="3151435"/>
                </a:moveTo>
                <a:lnTo>
                  <a:pt x="6042422" y="3166318"/>
                </a:lnTo>
                <a:lnTo>
                  <a:pt x="6049863" y="3166318"/>
                </a:lnTo>
                <a:lnTo>
                  <a:pt x="6049863" y="3158877"/>
                </a:lnTo>
                <a:lnTo>
                  <a:pt x="6049863" y="3151435"/>
                </a:lnTo>
                <a:close/>
                <a:moveTo>
                  <a:pt x="5127129" y="3151435"/>
                </a:moveTo>
                <a:lnTo>
                  <a:pt x="5134570" y="3158877"/>
                </a:lnTo>
                <a:cubicBezTo>
                  <a:pt x="5134570" y="3153916"/>
                  <a:pt x="5139531" y="3153916"/>
                  <a:pt x="5149453" y="3158877"/>
                </a:cubicBezTo>
                <a:cubicBezTo>
                  <a:pt x="5149453" y="3158877"/>
                  <a:pt x="5151933" y="3158877"/>
                  <a:pt x="5156894" y="3158877"/>
                </a:cubicBezTo>
                <a:cubicBezTo>
                  <a:pt x="5161856" y="3158877"/>
                  <a:pt x="5164336" y="3158877"/>
                  <a:pt x="5164336" y="3158877"/>
                </a:cubicBezTo>
                <a:cubicBezTo>
                  <a:pt x="5169297" y="3153916"/>
                  <a:pt x="5166816" y="3151435"/>
                  <a:pt x="5156894" y="3151435"/>
                </a:cubicBezTo>
                <a:cubicBezTo>
                  <a:pt x="5146973" y="3151435"/>
                  <a:pt x="5139531" y="3151435"/>
                  <a:pt x="5134570" y="3151435"/>
                </a:cubicBezTo>
                <a:close/>
                <a:moveTo>
                  <a:pt x="133945" y="3143994"/>
                </a:moveTo>
                <a:cubicBezTo>
                  <a:pt x="138906" y="3143994"/>
                  <a:pt x="138906" y="3146475"/>
                  <a:pt x="133945" y="3151435"/>
                </a:cubicBezTo>
                <a:lnTo>
                  <a:pt x="126504" y="3151435"/>
                </a:lnTo>
                <a:close/>
                <a:moveTo>
                  <a:pt x="6154043" y="3136553"/>
                </a:moveTo>
                <a:lnTo>
                  <a:pt x="6161484" y="3143994"/>
                </a:lnTo>
                <a:cubicBezTo>
                  <a:pt x="6171406" y="3148955"/>
                  <a:pt x="6178847" y="3151435"/>
                  <a:pt x="6183808" y="3151435"/>
                </a:cubicBezTo>
                <a:cubicBezTo>
                  <a:pt x="6188770" y="3151435"/>
                  <a:pt x="6192490" y="3151435"/>
                  <a:pt x="6194970" y="3151435"/>
                </a:cubicBezTo>
                <a:cubicBezTo>
                  <a:pt x="6197451" y="3151435"/>
                  <a:pt x="6198691" y="3151435"/>
                  <a:pt x="6198691" y="3151435"/>
                </a:cubicBezTo>
                <a:cubicBezTo>
                  <a:pt x="6198691" y="3156396"/>
                  <a:pt x="6201171" y="3161357"/>
                  <a:pt x="6206133" y="3166318"/>
                </a:cubicBezTo>
                <a:lnTo>
                  <a:pt x="6213574" y="3166318"/>
                </a:lnTo>
                <a:lnTo>
                  <a:pt x="6206133" y="3173760"/>
                </a:lnTo>
                <a:lnTo>
                  <a:pt x="6198691" y="3173760"/>
                </a:lnTo>
                <a:cubicBezTo>
                  <a:pt x="6193730" y="3168799"/>
                  <a:pt x="6191250" y="3166318"/>
                  <a:pt x="6191250" y="3166318"/>
                </a:cubicBezTo>
                <a:cubicBezTo>
                  <a:pt x="6196211" y="3166318"/>
                  <a:pt x="6198691" y="3166318"/>
                  <a:pt x="6198691" y="3166318"/>
                </a:cubicBezTo>
                <a:cubicBezTo>
                  <a:pt x="6198691" y="3161357"/>
                  <a:pt x="6196211" y="3158877"/>
                  <a:pt x="6191250" y="3158877"/>
                </a:cubicBezTo>
                <a:cubicBezTo>
                  <a:pt x="6191250" y="3158877"/>
                  <a:pt x="6191250" y="3161357"/>
                  <a:pt x="6191250" y="3166318"/>
                </a:cubicBezTo>
                <a:cubicBezTo>
                  <a:pt x="6191250" y="3161357"/>
                  <a:pt x="6190009" y="3158877"/>
                  <a:pt x="6187529" y="3158877"/>
                </a:cubicBezTo>
                <a:cubicBezTo>
                  <a:pt x="6185049" y="3158877"/>
                  <a:pt x="6180088" y="3158877"/>
                  <a:pt x="6172646" y="3158877"/>
                </a:cubicBezTo>
                <a:cubicBezTo>
                  <a:pt x="6165205" y="3158877"/>
                  <a:pt x="6160243" y="3158877"/>
                  <a:pt x="6157763" y="3158877"/>
                </a:cubicBezTo>
                <a:cubicBezTo>
                  <a:pt x="6155283" y="3158877"/>
                  <a:pt x="6151563" y="3156396"/>
                  <a:pt x="6146601" y="3151435"/>
                </a:cubicBezTo>
                <a:lnTo>
                  <a:pt x="6146601" y="3143994"/>
                </a:lnTo>
                <a:cubicBezTo>
                  <a:pt x="6151563" y="3143994"/>
                  <a:pt x="6154043" y="3141513"/>
                  <a:pt x="6154043" y="3136553"/>
                </a:cubicBezTo>
                <a:close/>
                <a:moveTo>
                  <a:pt x="5045273" y="3136553"/>
                </a:moveTo>
                <a:cubicBezTo>
                  <a:pt x="5035352" y="3136553"/>
                  <a:pt x="5032870" y="3141513"/>
                  <a:pt x="5037832" y="3151435"/>
                </a:cubicBezTo>
                <a:cubicBezTo>
                  <a:pt x="5037832" y="3151435"/>
                  <a:pt x="5040312" y="3150196"/>
                  <a:pt x="5045273" y="3147715"/>
                </a:cubicBezTo>
                <a:cubicBezTo>
                  <a:pt x="5050234" y="3145234"/>
                  <a:pt x="5052715" y="3143994"/>
                  <a:pt x="5052715" y="3143994"/>
                </a:cubicBezTo>
                <a:cubicBezTo>
                  <a:pt x="5052715" y="3143994"/>
                  <a:pt x="5051474" y="3142754"/>
                  <a:pt x="5048994" y="3140273"/>
                </a:cubicBezTo>
                <a:cubicBezTo>
                  <a:pt x="5046514" y="3137793"/>
                  <a:pt x="5045273" y="3136553"/>
                  <a:pt x="5045273" y="3136553"/>
                </a:cubicBezTo>
                <a:close/>
                <a:moveTo>
                  <a:pt x="4985742" y="3136553"/>
                </a:moveTo>
                <a:lnTo>
                  <a:pt x="4993183" y="3143994"/>
                </a:lnTo>
                <a:cubicBezTo>
                  <a:pt x="4993183" y="3143994"/>
                  <a:pt x="4995663" y="3143994"/>
                  <a:pt x="5000625" y="3143994"/>
                </a:cubicBezTo>
                <a:cubicBezTo>
                  <a:pt x="4995663" y="3143994"/>
                  <a:pt x="4993183" y="3142754"/>
                  <a:pt x="4993183" y="3140273"/>
                </a:cubicBezTo>
                <a:cubicBezTo>
                  <a:pt x="4993183" y="3137793"/>
                  <a:pt x="4990703" y="3136553"/>
                  <a:pt x="4985742" y="3136553"/>
                </a:cubicBezTo>
                <a:close/>
                <a:moveTo>
                  <a:pt x="459507" y="3132832"/>
                </a:moveTo>
                <a:cubicBezTo>
                  <a:pt x="458267" y="3132832"/>
                  <a:pt x="456406" y="3134072"/>
                  <a:pt x="453926" y="3136553"/>
                </a:cubicBezTo>
                <a:lnTo>
                  <a:pt x="461367" y="3143994"/>
                </a:lnTo>
                <a:cubicBezTo>
                  <a:pt x="461367" y="3139033"/>
                  <a:pt x="461367" y="3136553"/>
                  <a:pt x="461367" y="3136553"/>
                </a:cubicBezTo>
                <a:cubicBezTo>
                  <a:pt x="461367" y="3134072"/>
                  <a:pt x="460747" y="3132832"/>
                  <a:pt x="459507" y="3132832"/>
                </a:cubicBezTo>
                <a:close/>
                <a:moveTo>
                  <a:pt x="468809" y="3129111"/>
                </a:moveTo>
                <a:cubicBezTo>
                  <a:pt x="468809" y="3134072"/>
                  <a:pt x="468809" y="3136553"/>
                  <a:pt x="468809" y="3136553"/>
                </a:cubicBezTo>
                <a:cubicBezTo>
                  <a:pt x="468809" y="3136553"/>
                  <a:pt x="471289" y="3136553"/>
                  <a:pt x="476250" y="3136553"/>
                </a:cubicBezTo>
                <a:cubicBezTo>
                  <a:pt x="476250" y="3136553"/>
                  <a:pt x="476250" y="3134072"/>
                  <a:pt x="476250" y="3129111"/>
                </a:cubicBezTo>
                <a:cubicBezTo>
                  <a:pt x="471289" y="3129111"/>
                  <a:pt x="468809" y="3129111"/>
                  <a:pt x="468809" y="3129111"/>
                </a:cubicBezTo>
                <a:close/>
                <a:moveTo>
                  <a:pt x="6098232" y="3121670"/>
                </a:moveTo>
                <a:cubicBezTo>
                  <a:pt x="6100712" y="3121670"/>
                  <a:pt x="6101953" y="3124150"/>
                  <a:pt x="6101953" y="3129111"/>
                </a:cubicBezTo>
                <a:cubicBezTo>
                  <a:pt x="6101953" y="3129111"/>
                  <a:pt x="6100712" y="3129111"/>
                  <a:pt x="6098232" y="3129111"/>
                </a:cubicBezTo>
                <a:cubicBezTo>
                  <a:pt x="6095752" y="3129111"/>
                  <a:pt x="6094511" y="3129111"/>
                  <a:pt x="6094511" y="3129111"/>
                </a:cubicBezTo>
                <a:cubicBezTo>
                  <a:pt x="6094511" y="3124150"/>
                  <a:pt x="6095752" y="3121670"/>
                  <a:pt x="6098232" y="3121670"/>
                </a:cubicBezTo>
                <a:close/>
                <a:moveTo>
                  <a:pt x="259054" y="3120275"/>
                </a:moveTo>
                <a:cubicBezTo>
                  <a:pt x="259984" y="3119965"/>
                  <a:pt x="260449" y="3120430"/>
                  <a:pt x="260449" y="3121670"/>
                </a:cubicBezTo>
                <a:cubicBezTo>
                  <a:pt x="260449" y="3126630"/>
                  <a:pt x="256729" y="3134072"/>
                  <a:pt x="249287" y="3143994"/>
                </a:cubicBezTo>
                <a:cubicBezTo>
                  <a:pt x="241846" y="3153916"/>
                  <a:pt x="235644" y="3158877"/>
                  <a:pt x="230684" y="3158877"/>
                </a:cubicBezTo>
                <a:lnTo>
                  <a:pt x="238125" y="3143994"/>
                </a:lnTo>
                <a:cubicBezTo>
                  <a:pt x="249287" y="3129112"/>
                  <a:pt x="256264" y="3121205"/>
                  <a:pt x="259054" y="3120275"/>
                </a:cubicBezTo>
                <a:close/>
                <a:moveTo>
                  <a:pt x="4546699" y="3114228"/>
                </a:moveTo>
                <a:cubicBezTo>
                  <a:pt x="4546699" y="3119189"/>
                  <a:pt x="4546699" y="3121670"/>
                  <a:pt x="4546699" y="3121670"/>
                </a:cubicBezTo>
                <a:cubicBezTo>
                  <a:pt x="4551660" y="3121670"/>
                  <a:pt x="4554140" y="3121670"/>
                  <a:pt x="4554140" y="3121670"/>
                </a:cubicBezTo>
                <a:cubicBezTo>
                  <a:pt x="4554140" y="3116709"/>
                  <a:pt x="4551660" y="3114228"/>
                  <a:pt x="4546699" y="3114228"/>
                </a:cubicBezTo>
                <a:close/>
                <a:moveTo>
                  <a:pt x="156270" y="3114228"/>
                </a:moveTo>
                <a:cubicBezTo>
                  <a:pt x="156270" y="3124150"/>
                  <a:pt x="151309" y="3129111"/>
                  <a:pt x="141387" y="3129111"/>
                </a:cubicBezTo>
                <a:lnTo>
                  <a:pt x="141387" y="3121670"/>
                </a:lnTo>
                <a:close/>
                <a:moveTo>
                  <a:pt x="4752268" y="3109577"/>
                </a:moveTo>
                <a:cubicBezTo>
                  <a:pt x="4749167" y="3110198"/>
                  <a:pt x="4745136" y="3111748"/>
                  <a:pt x="4740176" y="3114228"/>
                </a:cubicBezTo>
                <a:lnTo>
                  <a:pt x="4725293" y="3114228"/>
                </a:lnTo>
                <a:cubicBezTo>
                  <a:pt x="4725293" y="3119189"/>
                  <a:pt x="4730254" y="3121670"/>
                  <a:pt x="4740176" y="3121670"/>
                </a:cubicBezTo>
                <a:cubicBezTo>
                  <a:pt x="4750097" y="3121670"/>
                  <a:pt x="4755058" y="3119189"/>
                  <a:pt x="4755058" y="3114228"/>
                </a:cubicBezTo>
                <a:cubicBezTo>
                  <a:pt x="4760020" y="3114228"/>
                  <a:pt x="4761259" y="3112988"/>
                  <a:pt x="4758779" y="3110508"/>
                </a:cubicBezTo>
                <a:cubicBezTo>
                  <a:pt x="4757539" y="3109268"/>
                  <a:pt x="4755368" y="3108958"/>
                  <a:pt x="4752268" y="3109577"/>
                </a:cubicBezTo>
                <a:close/>
                <a:moveTo>
                  <a:pt x="6131718" y="3106787"/>
                </a:moveTo>
                <a:cubicBezTo>
                  <a:pt x="6136680" y="3106787"/>
                  <a:pt x="6139160" y="3106787"/>
                  <a:pt x="6139160" y="3106787"/>
                </a:cubicBezTo>
                <a:lnTo>
                  <a:pt x="6139160" y="3114228"/>
                </a:lnTo>
                <a:cubicBezTo>
                  <a:pt x="6139160" y="3114228"/>
                  <a:pt x="6136680" y="3111748"/>
                  <a:pt x="6131718" y="3106787"/>
                </a:cubicBezTo>
                <a:close/>
                <a:moveTo>
                  <a:pt x="4658320" y="3106787"/>
                </a:moveTo>
                <a:lnTo>
                  <a:pt x="4658320" y="3114228"/>
                </a:lnTo>
                <a:cubicBezTo>
                  <a:pt x="4658320" y="3114228"/>
                  <a:pt x="4660800" y="3114228"/>
                  <a:pt x="4665761" y="3114228"/>
                </a:cubicBezTo>
                <a:cubicBezTo>
                  <a:pt x="4665761" y="3109268"/>
                  <a:pt x="4663281" y="3106787"/>
                  <a:pt x="4658320" y="3106787"/>
                </a:cubicBezTo>
                <a:close/>
                <a:moveTo>
                  <a:pt x="4360664" y="3106787"/>
                </a:moveTo>
                <a:lnTo>
                  <a:pt x="4353223" y="3114228"/>
                </a:lnTo>
                <a:cubicBezTo>
                  <a:pt x="4353223" y="3114228"/>
                  <a:pt x="4355703" y="3114228"/>
                  <a:pt x="4360664" y="3114228"/>
                </a:cubicBezTo>
                <a:cubicBezTo>
                  <a:pt x="4365625" y="3114228"/>
                  <a:pt x="4368105" y="3114228"/>
                  <a:pt x="4368105" y="3114228"/>
                </a:cubicBezTo>
                <a:cubicBezTo>
                  <a:pt x="4368105" y="3109268"/>
                  <a:pt x="4365625" y="3106787"/>
                  <a:pt x="4360664" y="3106787"/>
                </a:cubicBezTo>
                <a:close/>
                <a:moveTo>
                  <a:pt x="4627624" y="3102136"/>
                </a:moveTo>
                <a:cubicBezTo>
                  <a:pt x="4628244" y="3102756"/>
                  <a:pt x="4628554" y="3104307"/>
                  <a:pt x="4628554" y="3106787"/>
                </a:cubicBezTo>
                <a:lnTo>
                  <a:pt x="4621113" y="3106787"/>
                </a:lnTo>
                <a:cubicBezTo>
                  <a:pt x="4621113" y="3106787"/>
                  <a:pt x="4622354" y="3105547"/>
                  <a:pt x="4624834" y="3103066"/>
                </a:cubicBezTo>
                <a:cubicBezTo>
                  <a:pt x="4626074" y="3101826"/>
                  <a:pt x="4627004" y="3101516"/>
                  <a:pt x="4627624" y="3102136"/>
                </a:cubicBezTo>
                <a:close/>
                <a:moveTo>
                  <a:pt x="5134570" y="3099345"/>
                </a:moveTo>
                <a:lnTo>
                  <a:pt x="5142011" y="3106787"/>
                </a:lnTo>
                <a:lnTo>
                  <a:pt x="5149453" y="3099345"/>
                </a:lnTo>
                <a:close/>
                <a:moveTo>
                  <a:pt x="4427636" y="3099345"/>
                </a:moveTo>
                <a:lnTo>
                  <a:pt x="4427636" y="3106787"/>
                </a:lnTo>
                <a:lnTo>
                  <a:pt x="4435078" y="3106787"/>
                </a:lnTo>
                <a:cubicBezTo>
                  <a:pt x="4435078" y="3106787"/>
                  <a:pt x="4433838" y="3105547"/>
                  <a:pt x="4431357" y="3103066"/>
                </a:cubicBezTo>
                <a:cubicBezTo>
                  <a:pt x="4428877" y="3100586"/>
                  <a:pt x="4427636" y="3099345"/>
                  <a:pt x="4427636" y="3099345"/>
                </a:cubicBezTo>
                <a:close/>
                <a:moveTo>
                  <a:pt x="4263926" y="3099345"/>
                </a:moveTo>
                <a:cubicBezTo>
                  <a:pt x="4258965" y="3099345"/>
                  <a:pt x="4256484" y="3101826"/>
                  <a:pt x="4256484" y="3106787"/>
                </a:cubicBezTo>
                <a:lnTo>
                  <a:pt x="4263926" y="3106787"/>
                </a:lnTo>
                <a:cubicBezTo>
                  <a:pt x="4263926" y="3101826"/>
                  <a:pt x="4263926" y="3099345"/>
                  <a:pt x="4263926" y="3099345"/>
                </a:cubicBezTo>
                <a:close/>
                <a:moveTo>
                  <a:pt x="5104804" y="3091905"/>
                </a:moveTo>
                <a:lnTo>
                  <a:pt x="5097363" y="3099345"/>
                </a:lnTo>
                <a:cubicBezTo>
                  <a:pt x="5102324" y="3099345"/>
                  <a:pt x="5106045" y="3099345"/>
                  <a:pt x="5108525" y="3099345"/>
                </a:cubicBezTo>
                <a:cubicBezTo>
                  <a:pt x="5111005" y="3099345"/>
                  <a:pt x="5109766" y="3096865"/>
                  <a:pt x="5104804" y="3091905"/>
                </a:cubicBezTo>
                <a:close/>
                <a:moveTo>
                  <a:pt x="4732734" y="3091905"/>
                </a:moveTo>
                <a:cubicBezTo>
                  <a:pt x="4727773" y="3091905"/>
                  <a:pt x="4725293" y="3094385"/>
                  <a:pt x="4725293" y="3099345"/>
                </a:cubicBezTo>
                <a:cubicBezTo>
                  <a:pt x="4725293" y="3099345"/>
                  <a:pt x="4727773" y="3099345"/>
                  <a:pt x="4732734" y="3099345"/>
                </a:cubicBezTo>
                <a:cubicBezTo>
                  <a:pt x="4732734" y="3099345"/>
                  <a:pt x="4735214" y="3099345"/>
                  <a:pt x="4740176" y="3099345"/>
                </a:cubicBezTo>
                <a:close/>
                <a:moveTo>
                  <a:pt x="275332" y="3091905"/>
                </a:moveTo>
                <a:lnTo>
                  <a:pt x="290215" y="3099345"/>
                </a:lnTo>
                <a:cubicBezTo>
                  <a:pt x="285254" y="3104307"/>
                  <a:pt x="284014" y="3109268"/>
                  <a:pt x="286494" y="3114228"/>
                </a:cubicBezTo>
                <a:cubicBezTo>
                  <a:pt x="288975" y="3119189"/>
                  <a:pt x="291455" y="3121670"/>
                  <a:pt x="293936" y="3121670"/>
                </a:cubicBezTo>
                <a:cubicBezTo>
                  <a:pt x="296416" y="3121670"/>
                  <a:pt x="300137" y="3121670"/>
                  <a:pt x="305098" y="3121670"/>
                </a:cubicBezTo>
                <a:lnTo>
                  <a:pt x="312539" y="3121670"/>
                </a:lnTo>
                <a:cubicBezTo>
                  <a:pt x="307578" y="3121670"/>
                  <a:pt x="305098" y="3124150"/>
                  <a:pt x="305098" y="3129111"/>
                </a:cubicBezTo>
                <a:cubicBezTo>
                  <a:pt x="305098" y="3134072"/>
                  <a:pt x="300137" y="3136553"/>
                  <a:pt x="290215" y="3136553"/>
                </a:cubicBezTo>
                <a:cubicBezTo>
                  <a:pt x="290215" y="3136553"/>
                  <a:pt x="290215" y="3139033"/>
                  <a:pt x="290215" y="3143994"/>
                </a:cubicBezTo>
                <a:lnTo>
                  <a:pt x="282774" y="3143994"/>
                </a:lnTo>
                <a:cubicBezTo>
                  <a:pt x="277813" y="3143994"/>
                  <a:pt x="275332" y="3141513"/>
                  <a:pt x="275332" y="3136553"/>
                </a:cubicBezTo>
                <a:cubicBezTo>
                  <a:pt x="275332" y="3131592"/>
                  <a:pt x="274092" y="3124150"/>
                  <a:pt x="271611" y="3114228"/>
                </a:cubicBezTo>
                <a:cubicBezTo>
                  <a:pt x="269131" y="3104307"/>
                  <a:pt x="270371" y="3096865"/>
                  <a:pt x="275332" y="3091905"/>
                </a:cubicBezTo>
                <a:close/>
                <a:moveTo>
                  <a:pt x="176734" y="3087253"/>
                </a:moveTo>
                <a:cubicBezTo>
                  <a:pt x="177974" y="3086633"/>
                  <a:pt x="178594" y="3086943"/>
                  <a:pt x="178594" y="3088183"/>
                </a:cubicBezTo>
                <a:cubicBezTo>
                  <a:pt x="178594" y="3090664"/>
                  <a:pt x="178594" y="3091905"/>
                  <a:pt x="178594" y="3091905"/>
                </a:cubicBezTo>
                <a:lnTo>
                  <a:pt x="171152" y="3091905"/>
                </a:lnTo>
                <a:cubicBezTo>
                  <a:pt x="173633" y="3089424"/>
                  <a:pt x="175493" y="3087874"/>
                  <a:pt x="176734" y="3087253"/>
                </a:cubicBezTo>
                <a:close/>
                <a:moveTo>
                  <a:pt x="6154043" y="3084463"/>
                </a:moveTo>
                <a:cubicBezTo>
                  <a:pt x="6159004" y="3084463"/>
                  <a:pt x="6160243" y="3085703"/>
                  <a:pt x="6157763" y="3088183"/>
                </a:cubicBezTo>
                <a:cubicBezTo>
                  <a:pt x="6155283" y="3090664"/>
                  <a:pt x="6152802" y="3091905"/>
                  <a:pt x="6150322" y="3091905"/>
                </a:cubicBezTo>
                <a:cubicBezTo>
                  <a:pt x="6147842" y="3091905"/>
                  <a:pt x="6146601" y="3091905"/>
                  <a:pt x="6146601" y="3091905"/>
                </a:cubicBezTo>
                <a:close/>
                <a:moveTo>
                  <a:pt x="4576465" y="3084463"/>
                </a:moveTo>
                <a:lnTo>
                  <a:pt x="4569023" y="3091905"/>
                </a:lnTo>
                <a:lnTo>
                  <a:pt x="4576465" y="3099345"/>
                </a:lnTo>
                <a:lnTo>
                  <a:pt x="4583906" y="3106787"/>
                </a:lnTo>
                <a:lnTo>
                  <a:pt x="4583906" y="3114228"/>
                </a:lnTo>
                <a:lnTo>
                  <a:pt x="4598789" y="3114228"/>
                </a:lnTo>
                <a:cubicBezTo>
                  <a:pt x="4598789" y="3109268"/>
                  <a:pt x="4602510" y="3108027"/>
                  <a:pt x="4609951" y="3110508"/>
                </a:cubicBezTo>
                <a:cubicBezTo>
                  <a:pt x="4617392" y="3112988"/>
                  <a:pt x="4623593" y="3114228"/>
                  <a:pt x="4628554" y="3114228"/>
                </a:cubicBezTo>
                <a:cubicBezTo>
                  <a:pt x="4633516" y="3114228"/>
                  <a:pt x="4638476" y="3111748"/>
                  <a:pt x="4643437" y="3106787"/>
                </a:cubicBezTo>
                <a:lnTo>
                  <a:pt x="4628554" y="3099345"/>
                </a:lnTo>
                <a:cubicBezTo>
                  <a:pt x="4623593" y="3099345"/>
                  <a:pt x="4621113" y="3098105"/>
                  <a:pt x="4621113" y="3095625"/>
                </a:cubicBezTo>
                <a:cubicBezTo>
                  <a:pt x="4621113" y="3093144"/>
                  <a:pt x="4617392" y="3091905"/>
                  <a:pt x="4609951" y="3091905"/>
                </a:cubicBezTo>
                <a:cubicBezTo>
                  <a:pt x="4602510" y="3091905"/>
                  <a:pt x="4596309" y="3091905"/>
                  <a:pt x="4591347" y="3091905"/>
                </a:cubicBezTo>
                <a:cubicBezTo>
                  <a:pt x="4586386" y="3091905"/>
                  <a:pt x="4583906" y="3091905"/>
                  <a:pt x="4583906" y="3091905"/>
                </a:cubicBezTo>
                <a:cubicBezTo>
                  <a:pt x="4583906" y="3091905"/>
                  <a:pt x="4583906" y="3089423"/>
                  <a:pt x="4583906" y="3084463"/>
                </a:cubicBezTo>
                <a:close/>
                <a:moveTo>
                  <a:pt x="4546699" y="3084463"/>
                </a:moveTo>
                <a:lnTo>
                  <a:pt x="4531816" y="3091905"/>
                </a:lnTo>
                <a:cubicBezTo>
                  <a:pt x="4536777" y="3096865"/>
                  <a:pt x="4539258" y="3096865"/>
                  <a:pt x="4539258" y="3091905"/>
                </a:cubicBezTo>
                <a:cubicBezTo>
                  <a:pt x="4544219" y="3091905"/>
                  <a:pt x="4546699" y="3091905"/>
                  <a:pt x="4546699" y="3091905"/>
                </a:cubicBezTo>
                <a:cubicBezTo>
                  <a:pt x="4546699" y="3091905"/>
                  <a:pt x="4546699" y="3094385"/>
                  <a:pt x="4546699" y="3099345"/>
                </a:cubicBezTo>
                <a:cubicBezTo>
                  <a:pt x="4546699" y="3104307"/>
                  <a:pt x="4546699" y="3106787"/>
                  <a:pt x="4546699" y="3106787"/>
                </a:cubicBezTo>
                <a:cubicBezTo>
                  <a:pt x="4546699" y="3106787"/>
                  <a:pt x="4549179" y="3106787"/>
                  <a:pt x="4554140" y="3106787"/>
                </a:cubicBezTo>
                <a:cubicBezTo>
                  <a:pt x="4559102" y="3106787"/>
                  <a:pt x="4560341" y="3104307"/>
                  <a:pt x="4557861" y="3099345"/>
                </a:cubicBezTo>
                <a:cubicBezTo>
                  <a:pt x="4555381" y="3094385"/>
                  <a:pt x="4556620" y="3091905"/>
                  <a:pt x="4561582" y="3091905"/>
                </a:cubicBezTo>
                <a:close/>
                <a:moveTo>
                  <a:pt x="349746" y="3084463"/>
                </a:moveTo>
                <a:lnTo>
                  <a:pt x="357188" y="3084463"/>
                </a:lnTo>
                <a:lnTo>
                  <a:pt x="349746" y="3099345"/>
                </a:lnTo>
                <a:lnTo>
                  <a:pt x="297656" y="3099345"/>
                </a:lnTo>
                <a:cubicBezTo>
                  <a:pt x="297656" y="3094385"/>
                  <a:pt x="305098" y="3091905"/>
                  <a:pt x="319981" y="3091905"/>
                </a:cubicBezTo>
                <a:cubicBezTo>
                  <a:pt x="334863" y="3091905"/>
                  <a:pt x="344785" y="3089423"/>
                  <a:pt x="349746" y="3084463"/>
                </a:cubicBezTo>
                <a:close/>
                <a:moveTo>
                  <a:pt x="379512" y="3077021"/>
                </a:moveTo>
                <a:lnTo>
                  <a:pt x="386953" y="3084463"/>
                </a:lnTo>
                <a:cubicBezTo>
                  <a:pt x="377031" y="3084463"/>
                  <a:pt x="372070" y="3084463"/>
                  <a:pt x="372070" y="3084463"/>
                </a:cubicBezTo>
                <a:cubicBezTo>
                  <a:pt x="372070" y="3084463"/>
                  <a:pt x="374551" y="3081982"/>
                  <a:pt x="379512" y="3077021"/>
                </a:cubicBezTo>
                <a:close/>
                <a:moveTo>
                  <a:pt x="4866679" y="3069580"/>
                </a:moveTo>
                <a:lnTo>
                  <a:pt x="4874121" y="3077021"/>
                </a:lnTo>
                <a:cubicBezTo>
                  <a:pt x="4879082" y="3072061"/>
                  <a:pt x="4881562" y="3069580"/>
                  <a:pt x="4881562" y="3069580"/>
                </a:cubicBezTo>
                <a:close/>
                <a:moveTo>
                  <a:pt x="4695527" y="3069580"/>
                </a:moveTo>
                <a:cubicBezTo>
                  <a:pt x="4695527" y="3074541"/>
                  <a:pt x="4693047" y="3077021"/>
                  <a:pt x="4688086" y="3077021"/>
                </a:cubicBezTo>
                <a:cubicBezTo>
                  <a:pt x="4683124" y="3077021"/>
                  <a:pt x="4678164" y="3077021"/>
                  <a:pt x="4673203" y="3077021"/>
                </a:cubicBezTo>
                <a:cubicBezTo>
                  <a:pt x="4668242" y="3077021"/>
                  <a:pt x="4665761" y="3078261"/>
                  <a:pt x="4665761" y="3080742"/>
                </a:cubicBezTo>
                <a:cubicBezTo>
                  <a:pt x="4665761" y="3083223"/>
                  <a:pt x="4668242" y="3084463"/>
                  <a:pt x="4673203" y="3084463"/>
                </a:cubicBezTo>
                <a:lnTo>
                  <a:pt x="4665761" y="3091905"/>
                </a:lnTo>
                <a:lnTo>
                  <a:pt x="4673203" y="3099345"/>
                </a:lnTo>
                <a:lnTo>
                  <a:pt x="4702968" y="3099345"/>
                </a:lnTo>
                <a:cubicBezTo>
                  <a:pt x="4698007" y="3099345"/>
                  <a:pt x="4695527" y="3096865"/>
                  <a:pt x="4695527" y="3091905"/>
                </a:cubicBezTo>
                <a:cubicBezTo>
                  <a:pt x="4695527" y="3091905"/>
                  <a:pt x="4698007" y="3091905"/>
                  <a:pt x="4702968" y="3091905"/>
                </a:cubicBezTo>
                <a:cubicBezTo>
                  <a:pt x="4702968" y="3091905"/>
                  <a:pt x="4704209" y="3093144"/>
                  <a:pt x="4706689" y="3095625"/>
                </a:cubicBezTo>
                <a:cubicBezTo>
                  <a:pt x="4709169" y="3098105"/>
                  <a:pt x="4712890" y="3099345"/>
                  <a:pt x="4717851" y="3099345"/>
                </a:cubicBezTo>
                <a:cubicBezTo>
                  <a:pt x="4717851" y="3094385"/>
                  <a:pt x="4717851" y="3091905"/>
                  <a:pt x="4717851" y="3091905"/>
                </a:cubicBezTo>
                <a:cubicBezTo>
                  <a:pt x="4717851" y="3091905"/>
                  <a:pt x="4717851" y="3089423"/>
                  <a:pt x="4717851" y="3084463"/>
                </a:cubicBezTo>
                <a:lnTo>
                  <a:pt x="4710410" y="3084463"/>
                </a:lnTo>
                <a:cubicBezTo>
                  <a:pt x="4705449" y="3084463"/>
                  <a:pt x="4702968" y="3081982"/>
                  <a:pt x="4702968" y="3077021"/>
                </a:cubicBezTo>
                <a:cubicBezTo>
                  <a:pt x="4707930" y="3077021"/>
                  <a:pt x="4709169" y="3075781"/>
                  <a:pt x="4706689" y="3073301"/>
                </a:cubicBezTo>
                <a:cubicBezTo>
                  <a:pt x="4704209" y="3070820"/>
                  <a:pt x="4700488" y="3069580"/>
                  <a:pt x="4695527" y="3069580"/>
                </a:cubicBezTo>
                <a:close/>
                <a:moveTo>
                  <a:pt x="4918769" y="3062138"/>
                </a:moveTo>
                <a:lnTo>
                  <a:pt x="4918769" y="3077021"/>
                </a:lnTo>
                <a:cubicBezTo>
                  <a:pt x="4938613" y="3081982"/>
                  <a:pt x="4948535" y="3080742"/>
                  <a:pt x="4948535" y="3073301"/>
                </a:cubicBezTo>
                <a:cubicBezTo>
                  <a:pt x="4948535" y="3065859"/>
                  <a:pt x="4938613" y="3062138"/>
                  <a:pt x="4918769" y="3062138"/>
                </a:cubicBezTo>
                <a:close/>
                <a:moveTo>
                  <a:pt x="4743896" y="3062138"/>
                </a:moveTo>
                <a:cubicBezTo>
                  <a:pt x="4741416" y="3062138"/>
                  <a:pt x="4737695" y="3064619"/>
                  <a:pt x="4732734" y="3069580"/>
                </a:cubicBezTo>
                <a:cubicBezTo>
                  <a:pt x="4727773" y="3069580"/>
                  <a:pt x="4725293" y="3070820"/>
                  <a:pt x="4725293" y="3073301"/>
                </a:cubicBezTo>
                <a:cubicBezTo>
                  <a:pt x="4725293" y="3075781"/>
                  <a:pt x="4727773" y="3077021"/>
                  <a:pt x="4732734" y="3077021"/>
                </a:cubicBezTo>
                <a:lnTo>
                  <a:pt x="4740176" y="3077021"/>
                </a:lnTo>
                <a:cubicBezTo>
                  <a:pt x="4740176" y="3072061"/>
                  <a:pt x="4740176" y="3069580"/>
                  <a:pt x="4740176" y="3069580"/>
                </a:cubicBezTo>
                <a:cubicBezTo>
                  <a:pt x="4745137" y="3069580"/>
                  <a:pt x="4747617" y="3069580"/>
                  <a:pt x="4747617" y="3069580"/>
                </a:cubicBezTo>
                <a:cubicBezTo>
                  <a:pt x="4747617" y="3064619"/>
                  <a:pt x="4746376" y="3062138"/>
                  <a:pt x="4743896" y="3062138"/>
                </a:cubicBezTo>
                <a:close/>
                <a:moveTo>
                  <a:pt x="3370958" y="3062138"/>
                </a:moveTo>
                <a:cubicBezTo>
                  <a:pt x="3370958" y="3067099"/>
                  <a:pt x="3372197" y="3069580"/>
                  <a:pt x="3374678" y="3069580"/>
                </a:cubicBezTo>
                <a:cubicBezTo>
                  <a:pt x="3377158" y="3069580"/>
                  <a:pt x="3379639" y="3068340"/>
                  <a:pt x="3382119" y="3065859"/>
                </a:cubicBezTo>
                <a:cubicBezTo>
                  <a:pt x="3384600" y="3063378"/>
                  <a:pt x="3385840" y="3062138"/>
                  <a:pt x="3385840" y="3062138"/>
                </a:cubicBezTo>
                <a:close/>
                <a:moveTo>
                  <a:pt x="513457" y="3062138"/>
                </a:moveTo>
                <a:cubicBezTo>
                  <a:pt x="513457" y="3067099"/>
                  <a:pt x="513457" y="3069580"/>
                  <a:pt x="513457" y="3069580"/>
                </a:cubicBezTo>
                <a:lnTo>
                  <a:pt x="520898" y="3062138"/>
                </a:lnTo>
                <a:cubicBezTo>
                  <a:pt x="515938" y="3062138"/>
                  <a:pt x="513457" y="3062138"/>
                  <a:pt x="513457" y="3062138"/>
                </a:cubicBezTo>
                <a:close/>
                <a:moveTo>
                  <a:pt x="6020097" y="3054697"/>
                </a:moveTo>
                <a:lnTo>
                  <a:pt x="6020097" y="3062138"/>
                </a:lnTo>
                <a:lnTo>
                  <a:pt x="6027539" y="3062138"/>
                </a:lnTo>
                <a:cubicBezTo>
                  <a:pt x="6022577" y="3057178"/>
                  <a:pt x="6020097" y="3054697"/>
                  <a:pt x="6020097" y="3054697"/>
                </a:cubicBezTo>
                <a:close/>
                <a:moveTo>
                  <a:pt x="4673203" y="3054697"/>
                </a:moveTo>
                <a:lnTo>
                  <a:pt x="4673203" y="3062138"/>
                </a:lnTo>
                <a:cubicBezTo>
                  <a:pt x="4678164" y="3062138"/>
                  <a:pt x="4680644" y="3062138"/>
                  <a:pt x="4680644" y="3062138"/>
                </a:cubicBezTo>
                <a:cubicBezTo>
                  <a:pt x="4680644" y="3057178"/>
                  <a:pt x="4678164" y="3054697"/>
                  <a:pt x="4673203" y="3054697"/>
                </a:cubicBezTo>
                <a:close/>
                <a:moveTo>
                  <a:pt x="6096372" y="3050977"/>
                </a:moveTo>
                <a:cubicBezTo>
                  <a:pt x="6100093" y="3050977"/>
                  <a:pt x="6104434" y="3052217"/>
                  <a:pt x="6109394" y="3054697"/>
                </a:cubicBezTo>
                <a:cubicBezTo>
                  <a:pt x="6119316" y="3059658"/>
                  <a:pt x="6126757" y="3067099"/>
                  <a:pt x="6131718" y="3077021"/>
                </a:cubicBezTo>
                <a:lnTo>
                  <a:pt x="6124277" y="3077021"/>
                </a:lnTo>
                <a:lnTo>
                  <a:pt x="6087070" y="3054697"/>
                </a:lnTo>
                <a:cubicBezTo>
                  <a:pt x="6089551" y="3052217"/>
                  <a:pt x="6092651" y="3050977"/>
                  <a:pt x="6096372" y="3050977"/>
                </a:cubicBezTo>
                <a:close/>
                <a:moveTo>
                  <a:pt x="6213574" y="3047256"/>
                </a:moveTo>
                <a:lnTo>
                  <a:pt x="6228457" y="3047256"/>
                </a:lnTo>
                <a:cubicBezTo>
                  <a:pt x="6223495" y="3047256"/>
                  <a:pt x="6221015" y="3049736"/>
                  <a:pt x="6221015" y="3054697"/>
                </a:cubicBezTo>
                <a:lnTo>
                  <a:pt x="6213574" y="3054697"/>
                </a:lnTo>
                <a:cubicBezTo>
                  <a:pt x="6208613" y="3049736"/>
                  <a:pt x="6208613" y="3047256"/>
                  <a:pt x="6213574" y="3047256"/>
                </a:cubicBezTo>
                <a:close/>
                <a:moveTo>
                  <a:pt x="3430488" y="3032373"/>
                </a:moveTo>
                <a:lnTo>
                  <a:pt x="3423048" y="3039814"/>
                </a:lnTo>
                <a:lnTo>
                  <a:pt x="3415605" y="3039814"/>
                </a:lnTo>
                <a:cubicBezTo>
                  <a:pt x="3415605" y="3034853"/>
                  <a:pt x="3413125" y="3034853"/>
                  <a:pt x="3408165" y="3039814"/>
                </a:cubicBezTo>
                <a:cubicBezTo>
                  <a:pt x="3398242" y="3044775"/>
                  <a:pt x="3398242" y="3049736"/>
                  <a:pt x="3408165" y="3054697"/>
                </a:cubicBezTo>
                <a:cubicBezTo>
                  <a:pt x="3413125" y="3054697"/>
                  <a:pt x="3420566" y="3052216"/>
                  <a:pt x="3430488" y="3047256"/>
                </a:cubicBezTo>
                <a:cubicBezTo>
                  <a:pt x="3430488" y="3042295"/>
                  <a:pt x="3430488" y="3037334"/>
                  <a:pt x="3430488" y="3032373"/>
                </a:cubicBezTo>
                <a:close/>
                <a:moveTo>
                  <a:pt x="491133" y="3032373"/>
                </a:moveTo>
                <a:cubicBezTo>
                  <a:pt x="496094" y="3032373"/>
                  <a:pt x="498574" y="3032373"/>
                  <a:pt x="498574" y="3032373"/>
                </a:cubicBezTo>
                <a:lnTo>
                  <a:pt x="491133" y="3034234"/>
                </a:lnTo>
                <a:close/>
                <a:moveTo>
                  <a:pt x="342305" y="3032373"/>
                </a:moveTo>
                <a:cubicBezTo>
                  <a:pt x="347266" y="3032373"/>
                  <a:pt x="344785" y="3037334"/>
                  <a:pt x="334863" y="3047256"/>
                </a:cubicBezTo>
                <a:cubicBezTo>
                  <a:pt x="324941" y="3057178"/>
                  <a:pt x="319981" y="3063378"/>
                  <a:pt x="319981" y="3065859"/>
                </a:cubicBezTo>
                <a:cubicBezTo>
                  <a:pt x="319981" y="3068340"/>
                  <a:pt x="317500" y="3073301"/>
                  <a:pt x="312539" y="3080742"/>
                </a:cubicBezTo>
                <a:cubicBezTo>
                  <a:pt x="307578" y="3088183"/>
                  <a:pt x="302617" y="3089423"/>
                  <a:pt x="297656" y="3084463"/>
                </a:cubicBezTo>
                <a:cubicBezTo>
                  <a:pt x="292696" y="3079503"/>
                  <a:pt x="295176" y="3074541"/>
                  <a:pt x="305098" y="3069580"/>
                </a:cubicBezTo>
                <a:cubicBezTo>
                  <a:pt x="310059" y="3069580"/>
                  <a:pt x="313779" y="3068340"/>
                  <a:pt x="316260" y="3065859"/>
                </a:cubicBezTo>
                <a:cubicBezTo>
                  <a:pt x="318740" y="3063378"/>
                  <a:pt x="319981" y="3059658"/>
                  <a:pt x="319981" y="3054697"/>
                </a:cubicBezTo>
                <a:cubicBezTo>
                  <a:pt x="319981" y="3049736"/>
                  <a:pt x="323701" y="3044775"/>
                  <a:pt x="331143" y="3039814"/>
                </a:cubicBezTo>
                <a:cubicBezTo>
                  <a:pt x="338584" y="3034853"/>
                  <a:pt x="342305" y="3032373"/>
                  <a:pt x="342305" y="3032373"/>
                </a:cubicBezTo>
                <a:close/>
                <a:moveTo>
                  <a:pt x="6221015" y="3024931"/>
                </a:moveTo>
                <a:cubicBezTo>
                  <a:pt x="6225977" y="3024931"/>
                  <a:pt x="6228457" y="3027412"/>
                  <a:pt x="6228457" y="3032373"/>
                </a:cubicBezTo>
                <a:lnTo>
                  <a:pt x="6221015" y="3032373"/>
                </a:lnTo>
                <a:cubicBezTo>
                  <a:pt x="6221015" y="3032373"/>
                  <a:pt x="6221015" y="3029892"/>
                  <a:pt x="6221015" y="3024931"/>
                </a:cubicBezTo>
                <a:close/>
                <a:moveTo>
                  <a:pt x="6131718" y="3024931"/>
                </a:moveTo>
                <a:lnTo>
                  <a:pt x="6146601" y="3024931"/>
                </a:lnTo>
                <a:lnTo>
                  <a:pt x="6161484" y="3032373"/>
                </a:lnTo>
                <a:cubicBezTo>
                  <a:pt x="6156523" y="3032373"/>
                  <a:pt x="6152802" y="3032373"/>
                  <a:pt x="6150322" y="3032373"/>
                </a:cubicBezTo>
                <a:cubicBezTo>
                  <a:pt x="6147842" y="3032373"/>
                  <a:pt x="6146601" y="3032373"/>
                  <a:pt x="6146601" y="3032373"/>
                </a:cubicBezTo>
                <a:close/>
                <a:moveTo>
                  <a:pt x="255799" y="3020514"/>
                </a:moveTo>
                <a:cubicBezTo>
                  <a:pt x="257659" y="3020979"/>
                  <a:pt x="256729" y="3024932"/>
                  <a:pt x="253008" y="3032373"/>
                </a:cubicBezTo>
                <a:cubicBezTo>
                  <a:pt x="248047" y="3032373"/>
                  <a:pt x="244326" y="3033613"/>
                  <a:pt x="241846" y="3036094"/>
                </a:cubicBezTo>
                <a:cubicBezTo>
                  <a:pt x="239365" y="3038574"/>
                  <a:pt x="238125" y="3039814"/>
                  <a:pt x="238125" y="3039814"/>
                </a:cubicBezTo>
                <a:cubicBezTo>
                  <a:pt x="233164" y="3039814"/>
                  <a:pt x="230684" y="3042295"/>
                  <a:pt x="230684" y="3047256"/>
                </a:cubicBezTo>
                <a:cubicBezTo>
                  <a:pt x="210840" y="3072061"/>
                  <a:pt x="195957" y="3084463"/>
                  <a:pt x="186035" y="3084463"/>
                </a:cubicBezTo>
                <a:cubicBezTo>
                  <a:pt x="186035" y="3084463"/>
                  <a:pt x="186035" y="3081982"/>
                  <a:pt x="186035" y="3077021"/>
                </a:cubicBezTo>
                <a:lnTo>
                  <a:pt x="193477" y="3069580"/>
                </a:lnTo>
                <a:cubicBezTo>
                  <a:pt x="198438" y="3069580"/>
                  <a:pt x="208359" y="3062138"/>
                  <a:pt x="223242" y="3047256"/>
                </a:cubicBezTo>
                <a:cubicBezTo>
                  <a:pt x="241846" y="3028652"/>
                  <a:pt x="252698" y="3019738"/>
                  <a:pt x="255799" y="3020514"/>
                </a:cubicBezTo>
                <a:close/>
                <a:moveTo>
                  <a:pt x="6161484" y="3010049"/>
                </a:moveTo>
                <a:cubicBezTo>
                  <a:pt x="6161484" y="3010049"/>
                  <a:pt x="6163964" y="3012529"/>
                  <a:pt x="6168926" y="3017490"/>
                </a:cubicBezTo>
                <a:lnTo>
                  <a:pt x="6154043" y="3017490"/>
                </a:lnTo>
                <a:close/>
                <a:moveTo>
                  <a:pt x="6139160" y="3010049"/>
                </a:moveTo>
                <a:cubicBezTo>
                  <a:pt x="6139160" y="3010049"/>
                  <a:pt x="6141640" y="3010049"/>
                  <a:pt x="6146601" y="3010049"/>
                </a:cubicBezTo>
                <a:lnTo>
                  <a:pt x="6146601" y="3017490"/>
                </a:lnTo>
                <a:cubicBezTo>
                  <a:pt x="6146601" y="3017490"/>
                  <a:pt x="6144121" y="3015009"/>
                  <a:pt x="6139160" y="3010049"/>
                </a:cubicBezTo>
                <a:close/>
                <a:moveTo>
                  <a:pt x="6094511" y="3010049"/>
                </a:moveTo>
                <a:lnTo>
                  <a:pt x="6101953" y="3017490"/>
                </a:lnTo>
                <a:cubicBezTo>
                  <a:pt x="6101953" y="3017490"/>
                  <a:pt x="6099473" y="3017490"/>
                  <a:pt x="6094511" y="3017490"/>
                </a:cubicBezTo>
                <a:close/>
                <a:moveTo>
                  <a:pt x="4137422" y="3010049"/>
                </a:moveTo>
                <a:cubicBezTo>
                  <a:pt x="4137422" y="3015009"/>
                  <a:pt x="4139902" y="3017490"/>
                  <a:pt x="4144863" y="3017490"/>
                </a:cubicBezTo>
                <a:lnTo>
                  <a:pt x="4144863" y="3010049"/>
                </a:lnTo>
                <a:cubicBezTo>
                  <a:pt x="4144863" y="3010049"/>
                  <a:pt x="4143623" y="3010049"/>
                  <a:pt x="4141143" y="3010049"/>
                </a:cubicBezTo>
                <a:cubicBezTo>
                  <a:pt x="4138662" y="3010049"/>
                  <a:pt x="4137422" y="3010049"/>
                  <a:pt x="4137422" y="3010049"/>
                </a:cubicBezTo>
                <a:close/>
                <a:moveTo>
                  <a:pt x="3527226" y="3010049"/>
                </a:moveTo>
                <a:cubicBezTo>
                  <a:pt x="3527226" y="3010049"/>
                  <a:pt x="3527226" y="3012529"/>
                  <a:pt x="3527226" y="3017490"/>
                </a:cubicBezTo>
                <a:lnTo>
                  <a:pt x="3534668" y="3017490"/>
                </a:lnTo>
                <a:cubicBezTo>
                  <a:pt x="3534668" y="3017490"/>
                  <a:pt x="3534668" y="3016250"/>
                  <a:pt x="3534668" y="3013770"/>
                </a:cubicBezTo>
                <a:cubicBezTo>
                  <a:pt x="3534668" y="3011289"/>
                  <a:pt x="3532188" y="3010049"/>
                  <a:pt x="3527226" y="3010049"/>
                </a:cubicBezTo>
                <a:close/>
                <a:moveTo>
                  <a:pt x="3516064" y="3002607"/>
                </a:moveTo>
                <a:cubicBezTo>
                  <a:pt x="3513584" y="3002607"/>
                  <a:pt x="3512344" y="3005088"/>
                  <a:pt x="3512344" y="3010049"/>
                </a:cubicBezTo>
                <a:cubicBezTo>
                  <a:pt x="3512344" y="3015009"/>
                  <a:pt x="3514825" y="3015009"/>
                  <a:pt x="3519785" y="3010049"/>
                </a:cubicBezTo>
                <a:cubicBezTo>
                  <a:pt x="3519785" y="3005088"/>
                  <a:pt x="3518545" y="3002607"/>
                  <a:pt x="3516064" y="3002607"/>
                </a:cubicBezTo>
                <a:close/>
                <a:moveTo>
                  <a:pt x="379512" y="2995166"/>
                </a:moveTo>
                <a:cubicBezTo>
                  <a:pt x="379512" y="2995166"/>
                  <a:pt x="379512" y="2996406"/>
                  <a:pt x="379512" y="2998886"/>
                </a:cubicBezTo>
                <a:cubicBezTo>
                  <a:pt x="379512" y="3001368"/>
                  <a:pt x="379512" y="3005088"/>
                  <a:pt x="379512" y="3010049"/>
                </a:cubicBezTo>
                <a:lnTo>
                  <a:pt x="372070" y="3010049"/>
                </a:lnTo>
                <a:close/>
                <a:moveTo>
                  <a:pt x="578569" y="2991446"/>
                </a:moveTo>
                <a:cubicBezTo>
                  <a:pt x="577329" y="2991446"/>
                  <a:pt x="575469" y="2992686"/>
                  <a:pt x="572988" y="2995166"/>
                </a:cubicBezTo>
                <a:cubicBezTo>
                  <a:pt x="568028" y="2995166"/>
                  <a:pt x="566787" y="2996406"/>
                  <a:pt x="569268" y="2998886"/>
                </a:cubicBezTo>
                <a:cubicBezTo>
                  <a:pt x="571748" y="3001368"/>
                  <a:pt x="574229" y="3002607"/>
                  <a:pt x="576709" y="3002607"/>
                </a:cubicBezTo>
                <a:cubicBezTo>
                  <a:pt x="579190" y="3002607"/>
                  <a:pt x="580430" y="3000127"/>
                  <a:pt x="580430" y="2995166"/>
                </a:cubicBezTo>
                <a:cubicBezTo>
                  <a:pt x="580430" y="2992686"/>
                  <a:pt x="579810" y="2991446"/>
                  <a:pt x="578569" y="2991446"/>
                </a:cubicBezTo>
                <a:close/>
                <a:moveTo>
                  <a:pt x="407616" y="2989386"/>
                </a:moveTo>
                <a:lnTo>
                  <a:pt x="394395" y="3002607"/>
                </a:lnTo>
                <a:lnTo>
                  <a:pt x="386953" y="3010049"/>
                </a:lnTo>
                <a:close/>
                <a:moveTo>
                  <a:pt x="587871" y="2987724"/>
                </a:moveTo>
                <a:cubicBezTo>
                  <a:pt x="587871" y="2992685"/>
                  <a:pt x="587871" y="2995166"/>
                  <a:pt x="587871" y="2995166"/>
                </a:cubicBezTo>
                <a:cubicBezTo>
                  <a:pt x="587871" y="2995166"/>
                  <a:pt x="590352" y="2995166"/>
                  <a:pt x="595313" y="2995166"/>
                </a:cubicBezTo>
                <a:cubicBezTo>
                  <a:pt x="595313" y="2990205"/>
                  <a:pt x="592832" y="2987724"/>
                  <a:pt x="587871" y="2987724"/>
                </a:cubicBezTo>
                <a:close/>
                <a:moveTo>
                  <a:pt x="595313" y="2980283"/>
                </a:moveTo>
                <a:cubicBezTo>
                  <a:pt x="595313" y="2980283"/>
                  <a:pt x="595313" y="2982764"/>
                  <a:pt x="595313" y="2987724"/>
                </a:cubicBezTo>
                <a:lnTo>
                  <a:pt x="602754" y="2980283"/>
                </a:lnTo>
                <a:cubicBezTo>
                  <a:pt x="597793" y="2980283"/>
                  <a:pt x="595313" y="2980283"/>
                  <a:pt x="595313" y="2980283"/>
                </a:cubicBezTo>
                <a:close/>
                <a:moveTo>
                  <a:pt x="416719" y="2980283"/>
                </a:moveTo>
                <a:lnTo>
                  <a:pt x="407616" y="2989386"/>
                </a:lnTo>
                <a:lnTo>
                  <a:pt x="409277" y="2987724"/>
                </a:lnTo>
                <a:close/>
                <a:moveTo>
                  <a:pt x="3579316" y="2972842"/>
                </a:moveTo>
                <a:lnTo>
                  <a:pt x="3579316" y="2980283"/>
                </a:lnTo>
                <a:cubicBezTo>
                  <a:pt x="3584278" y="2980283"/>
                  <a:pt x="3586758" y="2979043"/>
                  <a:pt x="3586758" y="2976562"/>
                </a:cubicBezTo>
                <a:cubicBezTo>
                  <a:pt x="3586758" y="2974082"/>
                  <a:pt x="3586758" y="2972842"/>
                  <a:pt x="3586758" y="2972842"/>
                </a:cubicBezTo>
                <a:cubicBezTo>
                  <a:pt x="3586758" y="2972842"/>
                  <a:pt x="3584278" y="2972842"/>
                  <a:pt x="3579316" y="2972842"/>
                </a:cubicBezTo>
                <a:close/>
                <a:moveTo>
                  <a:pt x="3564434" y="2972842"/>
                </a:moveTo>
                <a:lnTo>
                  <a:pt x="3556992" y="2980283"/>
                </a:lnTo>
                <a:cubicBezTo>
                  <a:pt x="3556992" y="2980283"/>
                  <a:pt x="3559472" y="2980283"/>
                  <a:pt x="3564434" y="2980283"/>
                </a:cubicBezTo>
                <a:cubicBezTo>
                  <a:pt x="3569395" y="2980283"/>
                  <a:pt x="3571875" y="2980283"/>
                  <a:pt x="3571875" y="2980283"/>
                </a:cubicBezTo>
                <a:cubicBezTo>
                  <a:pt x="3571875" y="2975322"/>
                  <a:pt x="3569395" y="2972842"/>
                  <a:pt x="3564434" y="2972842"/>
                </a:cubicBezTo>
                <a:close/>
                <a:moveTo>
                  <a:pt x="587871" y="2972842"/>
                </a:moveTo>
                <a:lnTo>
                  <a:pt x="580430" y="2980283"/>
                </a:lnTo>
                <a:lnTo>
                  <a:pt x="595313" y="2972842"/>
                </a:lnTo>
                <a:cubicBezTo>
                  <a:pt x="595313" y="2972842"/>
                  <a:pt x="592832" y="2972842"/>
                  <a:pt x="587871" y="2972842"/>
                </a:cubicBezTo>
                <a:close/>
                <a:moveTo>
                  <a:pt x="386953" y="2972842"/>
                </a:moveTo>
                <a:cubicBezTo>
                  <a:pt x="386953" y="2977802"/>
                  <a:pt x="386953" y="2980283"/>
                  <a:pt x="386953" y="2980283"/>
                </a:cubicBezTo>
                <a:lnTo>
                  <a:pt x="379512" y="2987724"/>
                </a:lnTo>
                <a:cubicBezTo>
                  <a:pt x="379512" y="2987724"/>
                  <a:pt x="379512" y="2986484"/>
                  <a:pt x="379512" y="2984004"/>
                </a:cubicBezTo>
                <a:cubicBezTo>
                  <a:pt x="379512" y="2981523"/>
                  <a:pt x="381992" y="2977802"/>
                  <a:pt x="386953" y="2972842"/>
                </a:cubicBezTo>
                <a:close/>
                <a:moveTo>
                  <a:pt x="327422" y="2965400"/>
                </a:moveTo>
                <a:cubicBezTo>
                  <a:pt x="332383" y="2965400"/>
                  <a:pt x="331143" y="2969121"/>
                  <a:pt x="323701" y="2976562"/>
                </a:cubicBezTo>
                <a:cubicBezTo>
                  <a:pt x="316260" y="2984004"/>
                  <a:pt x="312539" y="2987724"/>
                  <a:pt x="312539" y="2987724"/>
                </a:cubicBezTo>
                <a:cubicBezTo>
                  <a:pt x="307578" y="2987724"/>
                  <a:pt x="303858" y="2988964"/>
                  <a:pt x="301377" y="2991445"/>
                </a:cubicBezTo>
                <a:cubicBezTo>
                  <a:pt x="298896" y="2993926"/>
                  <a:pt x="295176" y="2995166"/>
                  <a:pt x="290215" y="2995166"/>
                </a:cubicBezTo>
                <a:cubicBezTo>
                  <a:pt x="280293" y="3000127"/>
                  <a:pt x="275332" y="3002607"/>
                  <a:pt x="275332" y="3002607"/>
                </a:cubicBezTo>
                <a:cubicBezTo>
                  <a:pt x="280293" y="2997646"/>
                  <a:pt x="290215" y="2990205"/>
                  <a:pt x="305098" y="2980283"/>
                </a:cubicBezTo>
                <a:cubicBezTo>
                  <a:pt x="310059" y="2975322"/>
                  <a:pt x="315020" y="2971602"/>
                  <a:pt x="319981" y="2969121"/>
                </a:cubicBezTo>
                <a:cubicBezTo>
                  <a:pt x="324941" y="2966640"/>
                  <a:pt x="327422" y="2965400"/>
                  <a:pt x="327422" y="2965400"/>
                </a:cubicBezTo>
                <a:close/>
                <a:moveTo>
                  <a:pt x="5915918" y="2950517"/>
                </a:moveTo>
                <a:cubicBezTo>
                  <a:pt x="5920879" y="2950517"/>
                  <a:pt x="5923359" y="2950517"/>
                  <a:pt x="5923359" y="2950517"/>
                </a:cubicBezTo>
                <a:lnTo>
                  <a:pt x="5930801" y="2957959"/>
                </a:lnTo>
                <a:cubicBezTo>
                  <a:pt x="5930801" y="2962920"/>
                  <a:pt x="5929560" y="2965400"/>
                  <a:pt x="5927080" y="2965400"/>
                </a:cubicBezTo>
                <a:cubicBezTo>
                  <a:pt x="5924600" y="2965400"/>
                  <a:pt x="5920879" y="2962920"/>
                  <a:pt x="5915918" y="2957959"/>
                </a:cubicBezTo>
                <a:close/>
                <a:moveTo>
                  <a:pt x="3653731" y="2950517"/>
                </a:moveTo>
                <a:cubicBezTo>
                  <a:pt x="3648769" y="2950517"/>
                  <a:pt x="3646289" y="2951757"/>
                  <a:pt x="3646289" y="2954238"/>
                </a:cubicBezTo>
                <a:cubicBezTo>
                  <a:pt x="3646289" y="2956719"/>
                  <a:pt x="3646289" y="2957959"/>
                  <a:pt x="3646289" y="2957959"/>
                </a:cubicBezTo>
                <a:cubicBezTo>
                  <a:pt x="3646289" y="2957959"/>
                  <a:pt x="3648769" y="2957959"/>
                  <a:pt x="3653731" y="2957959"/>
                </a:cubicBezTo>
                <a:lnTo>
                  <a:pt x="3661172" y="2957959"/>
                </a:lnTo>
                <a:cubicBezTo>
                  <a:pt x="3661172" y="2957959"/>
                  <a:pt x="3658691" y="2955479"/>
                  <a:pt x="3653731" y="2950517"/>
                </a:cubicBezTo>
                <a:close/>
                <a:moveTo>
                  <a:pt x="3676055" y="2943076"/>
                </a:moveTo>
                <a:cubicBezTo>
                  <a:pt x="3671094" y="2943076"/>
                  <a:pt x="3671094" y="2945557"/>
                  <a:pt x="3676055" y="2950517"/>
                </a:cubicBezTo>
                <a:lnTo>
                  <a:pt x="3683496" y="2950517"/>
                </a:lnTo>
                <a:cubicBezTo>
                  <a:pt x="3683496" y="2950517"/>
                  <a:pt x="3683496" y="2949277"/>
                  <a:pt x="3683496" y="2946797"/>
                </a:cubicBezTo>
                <a:cubicBezTo>
                  <a:pt x="3683496" y="2944316"/>
                  <a:pt x="3681016" y="2943076"/>
                  <a:pt x="3676055" y="2943076"/>
                </a:cubicBezTo>
                <a:close/>
                <a:moveTo>
                  <a:pt x="3452812" y="2943076"/>
                </a:moveTo>
                <a:cubicBezTo>
                  <a:pt x="3452812" y="2948037"/>
                  <a:pt x="3455293" y="2949277"/>
                  <a:pt x="3460255" y="2946797"/>
                </a:cubicBezTo>
                <a:cubicBezTo>
                  <a:pt x="3465215" y="2944316"/>
                  <a:pt x="3467695" y="2943076"/>
                  <a:pt x="3467695" y="2943076"/>
                </a:cubicBezTo>
                <a:cubicBezTo>
                  <a:pt x="3467695" y="2943076"/>
                  <a:pt x="3465215" y="2943076"/>
                  <a:pt x="3460255" y="2943076"/>
                </a:cubicBezTo>
                <a:cubicBezTo>
                  <a:pt x="3455293" y="2943076"/>
                  <a:pt x="3452812" y="2943076"/>
                  <a:pt x="3452812" y="2943076"/>
                </a:cubicBezTo>
                <a:close/>
                <a:moveTo>
                  <a:pt x="409277" y="2943076"/>
                </a:moveTo>
                <a:lnTo>
                  <a:pt x="416719" y="2950517"/>
                </a:lnTo>
                <a:cubicBezTo>
                  <a:pt x="416719" y="2960439"/>
                  <a:pt x="414238" y="2966640"/>
                  <a:pt x="409277" y="2969121"/>
                </a:cubicBezTo>
                <a:cubicBezTo>
                  <a:pt x="404317" y="2971602"/>
                  <a:pt x="401836" y="2970361"/>
                  <a:pt x="401836" y="2965400"/>
                </a:cubicBezTo>
                <a:cubicBezTo>
                  <a:pt x="396875" y="2960439"/>
                  <a:pt x="399356" y="2952998"/>
                  <a:pt x="409277" y="2943076"/>
                </a:cubicBezTo>
                <a:close/>
                <a:moveTo>
                  <a:pt x="5893593" y="2928193"/>
                </a:moveTo>
                <a:cubicBezTo>
                  <a:pt x="5893593" y="2933154"/>
                  <a:pt x="5894834" y="2935635"/>
                  <a:pt x="5897314" y="2935635"/>
                </a:cubicBezTo>
                <a:cubicBezTo>
                  <a:pt x="5899794" y="2935635"/>
                  <a:pt x="5901035" y="2938115"/>
                  <a:pt x="5901035" y="2943076"/>
                </a:cubicBezTo>
                <a:lnTo>
                  <a:pt x="5893593" y="2943076"/>
                </a:lnTo>
                <a:cubicBezTo>
                  <a:pt x="5888632" y="2938115"/>
                  <a:pt x="5888632" y="2933154"/>
                  <a:pt x="5893593" y="2928193"/>
                </a:cubicBezTo>
                <a:close/>
                <a:moveTo>
                  <a:pt x="5871269" y="2928193"/>
                </a:moveTo>
                <a:lnTo>
                  <a:pt x="5878711" y="2928193"/>
                </a:lnTo>
                <a:cubicBezTo>
                  <a:pt x="5878711" y="2928193"/>
                  <a:pt x="5878711" y="2930674"/>
                  <a:pt x="5878711" y="2935635"/>
                </a:cubicBezTo>
                <a:close/>
                <a:moveTo>
                  <a:pt x="595313" y="2928193"/>
                </a:moveTo>
                <a:lnTo>
                  <a:pt x="595313" y="2935635"/>
                </a:lnTo>
                <a:cubicBezTo>
                  <a:pt x="590352" y="2940595"/>
                  <a:pt x="587871" y="2941836"/>
                  <a:pt x="587871" y="2939355"/>
                </a:cubicBezTo>
                <a:cubicBezTo>
                  <a:pt x="587871" y="2936875"/>
                  <a:pt x="587871" y="2934394"/>
                  <a:pt x="587871" y="2931914"/>
                </a:cubicBezTo>
                <a:cubicBezTo>
                  <a:pt x="587871" y="2929433"/>
                  <a:pt x="590352" y="2928193"/>
                  <a:pt x="595313" y="2928193"/>
                </a:cubicBezTo>
                <a:close/>
                <a:moveTo>
                  <a:pt x="431602" y="2928193"/>
                </a:moveTo>
                <a:cubicBezTo>
                  <a:pt x="431602" y="2933154"/>
                  <a:pt x="430361" y="2935635"/>
                  <a:pt x="427881" y="2935635"/>
                </a:cubicBezTo>
                <a:cubicBezTo>
                  <a:pt x="425400" y="2935635"/>
                  <a:pt x="424160" y="2935635"/>
                  <a:pt x="424160" y="2935635"/>
                </a:cubicBezTo>
                <a:close/>
                <a:moveTo>
                  <a:pt x="364629" y="2928193"/>
                </a:moveTo>
                <a:cubicBezTo>
                  <a:pt x="364629" y="2928193"/>
                  <a:pt x="367110" y="2928193"/>
                  <a:pt x="372070" y="2928193"/>
                </a:cubicBezTo>
                <a:lnTo>
                  <a:pt x="357188" y="2943076"/>
                </a:lnTo>
                <a:lnTo>
                  <a:pt x="342305" y="2943076"/>
                </a:lnTo>
                <a:cubicBezTo>
                  <a:pt x="342305" y="2943076"/>
                  <a:pt x="344785" y="2940595"/>
                  <a:pt x="349746" y="2935635"/>
                </a:cubicBezTo>
                <a:cubicBezTo>
                  <a:pt x="354707" y="2935635"/>
                  <a:pt x="357188" y="2935635"/>
                  <a:pt x="357188" y="2935635"/>
                </a:cubicBezTo>
                <a:cubicBezTo>
                  <a:pt x="357188" y="2935635"/>
                  <a:pt x="358428" y="2934394"/>
                  <a:pt x="360908" y="2931914"/>
                </a:cubicBezTo>
                <a:cubicBezTo>
                  <a:pt x="363389" y="2929433"/>
                  <a:pt x="364629" y="2928193"/>
                  <a:pt x="364629" y="2928193"/>
                </a:cubicBezTo>
                <a:close/>
                <a:moveTo>
                  <a:pt x="781348" y="2920752"/>
                </a:moveTo>
                <a:lnTo>
                  <a:pt x="781348" y="2928193"/>
                </a:lnTo>
                <a:lnTo>
                  <a:pt x="788789" y="2920752"/>
                </a:lnTo>
                <a:cubicBezTo>
                  <a:pt x="783828" y="2920752"/>
                  <a:pt x="781348" y="2920752"/>
                  <a:pt x="781348" y="2920752"/>
                </a:cubicBezTo>
                <a:close/>
                <a:moveTo>
                  <a:pt x="766465" y="2920752"/>
                </a:moveTo>
                <a:cubicBezTo>
                  <a:pt x="761504" y="2920752"/>
                  <a:pt x="759024" y="2923232"/>
                  <a:pt x="759024" y="2928193"/>
                </a:cubicBezTo>
                <a:cubicBezTo>
                  <a:pt x="759024" y="2928193"/>
                  <a:pt x="757783" y="2929433"/>
                  <a:pt x="755303" y="2931914"/>
                </a:cubicBezTo>
                <a:cubicBezTo>
                  <a:pt x="752822" y="2934394"/>
                  <a:pt x="749102" y="2938115"/>
                  <a:pt x="744141" y="2943076"/>
                </a:cubicBezTo>
                <a:lnTo>
                  <a:pt x="736699" y="2957959"/>
                </a:lnTo>
                <a:lnTo>
                  <a:pt x="751582" y="2957959"/>
                </a:lnTo>
                <a:cubicBezTo>
                  <a:pt x="756543" y="2957959"/>
                  <a:pt x="759024" y="2955479"/>
                  <a:pt x="759024" y="2950517"/>
                </a:cubicBezTo>
                <a:cubicBezTo>
                  <a:pt x="763985" y="2945557"/>
                  <a:pt x="766465" y="2943076"/>
                  <a:pt x="766465" y="2943076"/>
                </a:cubicBezTo>
                <a:close/>
                <a:moveTo>
                  <a:pt x="5886152" y="2898428"/>
                </a:moveTo>
                <a:lnTo>
                  <a:pt x="5893593" y="2898428"/>
                </a:lnTo>
                <a:lnTo>
                  <a:pt x="5893593" y="2905869"/>
                </a:lnTo>
                <a:cubicBezTo>
                  <a:pt x="5888632" y="2905869"/>
                  <a:pt x="5886152" y="2903389"/>
                  <a:pt x="5886152" y="2898428"/>
                </a:cubicBezTo>
                <a:close/>
                <a:moveTo>
                  <a:pt x="5878711" y="2883545"/>
                </a:moveTo>
                <a:cubicBezTo>
                  <a:pt x="5883672" y="2883545"/>
                  <a:pt x="5886152" y="2884785"/>
                  <a:pt x="5886152" y="2887265"/>
                </a:cubicBezTo>
                <a:cubicBezTo>
                  <a:pt x="5886152" y="2889746"/>
                  <a:pt x="5886152" y="2890986"/>
                  <a:pt x="5886152" y="2890986"/>
                </a:cubicBezTo>
                <a:close/>
                <a:moveTo>
                  <a:pt x="3579316" y="2876103"/>
                </a:moveTo>
                <a:lnTo>
                  <a:pt x="3571875" y="2883545"/>
                </a:lnTo>
                <a:lnTo>
                  <a:pt x="3579316" y="2883545"/>
                </a:lnTo>
                <a:cubicBezTo>
                  <a:pt x="3584278" y="2883545"/>
                  <a:pt x="3584278" y="2881065"/>
                  <a:pt x="3579316" y="2876103"/>
                </a:cubicBezTo>
                <a:close/>
                <a:moveTo>
                  <a:pt x="5811738" y="2868662"/>
                </a:moveTo>
                <a:lnTo>
                  <a:pt x="5819179" y="2876103"/>
                </a:lnTo>
                <a:cubicBezTo>
                  <a:pt x="5819179" y="2871143"/>
                  <a:pt x="5819179" y="2868662"/>
                  <a:pt x="5819179" y="2868662"/>
                </a:cubicBezTo>
                <a:close/>
                <a:moveTo>
                  <a:pt x="3601641" y="2868662"/>
                </a:moveTo>
                <a:cubicBezTo>
                  <a:pt x="3601641" y="2868662"/>
                  <a:pt x="3599160" y="2871143"/>
                  <a:pt x="3594199" y="2876103"/>
                </a:cubicBezTo>
                <a:cubicBezTo>
                  <a:pt x="3599160" y="2876103"/>
                  <a:pt x="3601641" y="2876103"/>
                  <a:pt x="3601641" y="2876103"/>
                </a:cubicBezTo>
                <a:close/>
                <a:moveTo>
                  <a:pt x="721816" y="2861220"/>
                </a:moveTo>
                <a:cubicBezTo>
                  <a:pt x="721816" y="2866182"/>
                  <a:pt x="719336" y="2869903"/>
                  <a:pt x="714375" y="2872383"/>
                </a:cubicBezTo>
                <a:cubicBezTo>
                  <a:pt x="709414" y="2874863"/>
                  <a:pt x="706934" y="2878584"/>
                  <a:pt x="706934" y="2883545"/>
                </a:cubicBezTo>
                <a:lnTo>
                  <a:pt x="699492" y="2890986"/>
                </a:lnTo>
                <a:cubicBezTo>
                  <a:pt x="689570" y="2890986"/>
                  <a:pt x="687090" y="2893467"/>
                  <a:pt x="692051" y="2898428"/>
                </a:cubicBezTo>
                <a:lnTo>
                  <a:pt x="692051" y="2913310"/>
                </a:lnTo>
                <a:lnTo>
                  <a:pt x="706934" y="2898428"/>
                </a:lnTo>
                <a:cubicBezTo>
                  <a:pt x="731738" y="2878584"/>
                  <a:pt x="741660" y="2866182"/>
                  <a:pt x="736699" y="2861220"/>
                </a:cubicBezTo>
                <a:lnTo>
                  <a:pt x="729258" y="2861220"/>
                </a:lnTo>
                <a:close/>
                <a:moveTo>
                  <a:pt x="692051" y="2861220"/>
                </a:moveTo>
                <a:cubicBezTo>
                  <a:pt x="692051" y="2866182"/>
                  <a:pt x="692051" y="2868662"/>
                  <a:pt x="692051" y="2868662"/>
                </a:cubicBezTo>
                <a:lnTo>
                  <a:pt x="699492" y="2861220"/>
                </a:lnTo>
                <a:cubicBezTo>
                  <a:pt x="699492" y="2861220"/>
                  <a:pt x="697012" y="2861220"/>
                  <a:pt x="692051" y="2861220"/>
                </a:cubicBezTo>
                <a:close/>
                <a:moveTo>
                  <a:pt x="6063816" y="2855640"/>
                </a:moveTo>
                <a:cubicBezTo>
                  <a:pt x="6064436" y="2855640"/>
                  <a:pt x="6064746" y="2856260"/>
                  <a:pt x="6064746" y="2857500"/>
                </a:cubicBezTo>
                <a:cubicBezTo>
                  <a:pt x="6064746" y="2859980"/>
                  <a:pt x="6064746" y="2861220"/>
                  <a:pt x="6064746" y="2861220"/>
                </a:cubicBezTo>
                <a:cubicBezTo>
                  <a:pt x="6064746" y="2866182"/>
                  <a:pt x="6062266" y="2868662"/>
                  <a:pt x="6057304" y="2868662"/>
                </a:cubicBezTo>
                <a:cubicBezTo>
                  <a:pt x="6057304" y="2868662"/>
                  <a:pt x="6057304" y="2866182"/>
                  <a:pt x="6057304" y="2861220"/>
                </a:cubicBezTo>
                <a:cubicBezTo>
                  <a:pt x="6057304" y="2861220"/>
                  <a:pt x="6058545" y="2859980"/>
                  <a:pt x="6061025" y="2857500"/>
                </a:cubicBezTo>
                <a:cubicBezTo>
                  <a:pt x="6062265" y="2856260"/>
                  <a:pt x="6063195" y="2855640"/>
                  <a:pt x="6063816" y="2855640"/>
                </a:cubicBezTo>
                <a:close/>
                <a:moveTo>
                  <a:pt x="840879" y="2853779"/>
                </a:moveTo>
                <a:lnTo>
                  <a:pt x="840879" y="2861220"/>
                </a:lnTo>
                <a:cubicBezTo>
                  <a:pt x="840879" y="2861220"/>
                  <a:pt x="839639" y="2862461"/>
                  <a:pt x="837158" y="2864942"/>
                </a:cubicBezTo>
                <a:cubicBezTo>
                  <a:pt x="834678" y="2867422"/>
                  <a:pt x="833438" y="2868662"/>
                  <a:pt x="833438" y="2868662"/>
                </a:cubicBezTo>
                <a:lnTo>
                  <a:pt x="833438" y="2861220"/>
                </a:lnTo>
                <a:cubicBezTo>
                  <a:pt x="833438" y="2861220"/>
                  <a:pt x="834678" y="2859980"/>
                  <a:pt x="837158" y="2857500"/>
                </a:cubicBezTo>
                <a:cubicBezTo>
                  <a:pt x="839639" y="2855020"/>
                  <a:pt x="840879" y="2853779"/>
                  <a:pt x="840879" y="2853779"/>
                </a:cubicBezTo>
                <a:close/>
                <a:moveTo>
                  <a:pt x="6116836" y="2838896"/>
                </a:moveTo>
                <a:cubicBezTo>
                  <a:pt x="6121797" y="2838896"/>
                  <a:pt x="6124277" y="2840137"/>
                  <a:pt x="6124277" y="2842617"/>
                </a:cubicBezTo>
                <a:cubicBezTo>
                  <a:pt x="6124277" y="2845098"/>
                  <a:pt x="6124277" y="2846338"/>
                  <a:pt x="6124277" y="2846338"/>
                </a:cubicBezTo>
                <a:cubicBezTo>
                  <a:pt x="6124277" y="2846338"/>
                  <a:pt x="6121797" y="2846338"/>
                  <a:pt x="6116836" y="2846338"/>
                </a:cubicBezTo>
                <a:cubicBezTo>
                  <a:pt x="6116836" y="2846338"/>
                  <a:pt x="6116836" y="2843858"/>
                  <a:pt x="6116836" y="2838896"/>
                </a:cubicBezTo>
                <a:close/>
                <a:moveTo>
                  <a:pt x="3705820" y="2831455"/>
                </a:moveTo>
                <a:cubicBezTo>
                  <a:pt x="3705820" y="2831455"/>
                  <a:pt x="3705820" y="2833936"/>
                  <a:pt x="3705820" y="2838896"/>
                </a:cubicBezTo>
                <a:cubicBezTo>
                  <a:pt x="3710781" y="2838896"/>
                  <a:pt x="3713262" y="2838896"/>
                  <a:pt x="3713262" y="2838896"/>
                </a:cubicBezTo>
                <a:cubicBezTo>
                  <a:pt x="3713262" y="2833936"/>
                  <a:pt x="3713262" y="2831455"/>
                  <a:pt x="3713262" y="2831455"/>
                </a:cubicBezTo>
                <a:cubicBezTo>
                  <a:pt x="3708301" y="2831455"/>
                  <a:pt x="3705820" y="2831455"/>
                  <a:pt x="3705820" y="2831455"/>
                </a:cubicBezTo>
                <a:close/>
                <a:moveTo>
                  <a:pt x="6079629" y="2824013"/>
                </a:moveTo>
                <a:lnTo>
                  <a:pt x="6087070" y="2824013"/>
                </a:lnTo>
                <a:lnTo>
                  <a:pt x="6079629" y="2831455"/>
                </a:lnTo>
                <a:cubicBezTo>
                  <a:pt x="6079629" y="2831455"/>
                  <a:pt x="6079629" y="2828975"/>
                  <a:pt x="6079629" y="2824013"/>
                </a:cubicBezTo>
                <a:close/>
                <a:moveTo>
                  <a:pt x="727770" y="2821037"/>
                </a:moveTo>
                <a:lnTo>
                  <a:pt x="727398" y="2822154"/>
                </a:lnTo>
                <a:lnTo>
                  <a:pt x="726777" y="2822360"/>
                </a:lnTo>
                <a:close/>
                <a:moveTo>
                  <a:pt x="507876" y="2818432"/>
                </a:moveTo>
                <a:cubicBezTo>
                  <a:pt x="511597" y="2817192"/>
                  <a:pt x="515938" y="2819053"/>
                  <a:pt x="520898" y="2824013"/>
                </a:cubicBezTo>
                <a:cubicBezTo>
                  <a:pt x="520898" y="2824013"/>
                  <a:pt x="520898" y="2825254"/>
                  <a:pt x="520898" y="2827734"/>
                </a:cubicBezTo>
                <a:cubicBezTo>
                  <a:pt x="520898" y="2830215"/>
                  <a:pt x="518418" y="2831455"/>
                  <a:pt x="513457" y="2831455"/>
                </a:cubicBezTo>
                <a:cubicBezTo>
                  <a:pt x="513457" y="2836416"/>
                  <a:pt x="513457" y="2838896"/>
                  <a:pt x="513457" y="2838896"/>
                </a:cubicBezTo>
                <a:cubicBezTo>
                  <a:pt x="513457" y="2848818"/>
                  <a:pt x="508496" y="2851299"/>
                  <a:pt x="498574" y="2846338"/>
                </a:cubicBezTo>
                <a:cubicBezTo>
                  <a:pt x="493613" y="2841377"/>
                  <a:pt x="493613" y="2836416"/>
                  <a:pt x="498574" y="2831455"/>
                </a:cubicBezTo>
                <a:cubicBezTo>
                  <a:pt x="501055" y="2824013"/>
                  <a:pt x="504155" y="2819673"/>
                  <a:pt x="507876" y="2818432"/>
                </a:cubicBezTo>
                <a:close/>
                <a:moveTo>
                  <a:pt x="5848945" y="2809131"/>
                </a:moveTo>
                <a:cubicBezTo>
                  <a:pt x="5853906" y="2809131"/>
                  <a:pt x="5857627" y="2809131"/>
                  <a:pt x="5860107" y="2809131"/>
                </a:cubicBezTo>
                <a:cubicBezTo>
                  <a:pt x="5862587" y="2809131"/>
                  <a:pt x="5863828" y="2811611"/>
                  <a:pt x="5863828" y="2816572"/>
                </a:cubicBezTo>
                <a:lnTo>
                  <a:pt x="5856386" y="2816572"/>
                </a:lnTo>
                <a:close/>
                <a:moveTo>
                  <a:pt x="699492" y="2809131"/>
                </a:moveTo>
                <a:cubicBezTo>
                  <a:pt x="704453" y="2809131"/>
                  <a:pt x="706934" y="2811611"/>
                  <a:pt x="706934" y="2816572"/>
                </a:cubicBezTo>
                <a:cubicBezTo>
                  <a:pt x="701973" y="2816572"/>
                  <a:pt x="699492" y="2816572"/>
                  <a:pt x="699492" y="2816572"/>
                </a:cubicBezTo>
                <a:cubicBezTo>
                  <a:pt x="699492" y="2811611"/>
                  <a:pt x="699492" y="2809131"/>
                  <a:pt x="699492" y="2809131"/>
                </a:cubicBezTo>
                <a:close/>
                <a:moveTo>
                  <a:pt x="937617" y="2801689"/>
                </a:moveTo>
                <a:lnTo>
                  <a:pt x="930176" y="2809131"/>
                </a:lnTo>
                <a:lnTo>
                  <a:pt x="937617" y="2809131"/>
                </a:lnTo>
                <a:close/>
                <a:moveTo>
                  <a:pt x="773906" y="2801689"/>
                </a:moveTo>
                <a:cubicBezTo>
                  <a:pt x="773906" y="2801689"/>
                  <a:pt x="773906" y="2804170"/>
                  <a:pt x="773906" y="2809131"/>
                </a:cubicBezTo>
                <a:cubicBezTo>
                  <a:pt x="778867" y="2804170"/>
                  <a:pt x="781348" y="2801689"/>
                  <a:pt x="781348" y="2801689"/>
                </a:cubicBezTo>
                <a:close/>
                <a:moveTo>
                  <a:pt x="675308" y="2797969"/>
                </a:moveTo>
                <a:lnTo>
                  <a:pt x="671122" y="2811921"/>
                </a:lnTo>
                <a:cubicBezTo>
                  <a:pt x="670192" y="2817502"/>
                  <a:pt x="669727" y="2824013"/>
                  <a:pt x="669727" y="2831455"/>
                </a:cubicBezTo>
                <a:cubicBezTo>
                  <a:pt x="669727" y="2836416"/>
                  <a:pt x="669727" y="2838896"/>
                  <a:pt x="669727" y="2838896"/>
                </a:cubicBezTo>
                <a:cubicBezTo>
                  <a:pt x="669727" y="2838896"/>
                  <a:pt x="668486" y="2838896"/>
                  <a:pt x="666006" y="2838896"/>
                </a:cubicBezTo>
                <a:cubicBezTo>
                  <a:pt x="663526" y="2838896"/>
                  <a:pt x="659805" y="2840137"/>
                  <a:pt x="654844" y="2842617"/>
                </a:cubicBezTo>
                <a:cubicBezTo>
                  <a:pt x="649883" y="2845098"/>
                  <a:pt x="647402" y="2848818"/>
                  <a:pt x="647402" y="2853779"/>
                </a:cubicBezTo>
                <a:lnTo>
                  <a:pt x="625078" y="2876103"/>
                </a:lnTo>
                <a:cubicBezTo>
                  <a:pt x="625078" y="2866182"/>
                  <a:pt x="630039" y="2856260"/>
                  <a:pt x="639961" y="2846338"/>
                </a:cubicBezTo>
                <a:cubicBezTo>
                  <a:pt x="644922" y="2846338"/>
                  <a:pt x="647402" y="2845098"/>
                  <a:pt x="647402" y="2842617"/>
                </a:cubicBezTo>
                <a:cubicBezTo>
                  <a:pt x="647402" y="2840137"/>
                  <a:pt x="652363" y="2831455"/>
                  <a:pt x="662285" y="2816572"/>
                </a:cubicBezTo>
                <a:cubicBezTo>
                  <a:pt x="667246" y="2811611"/>
                  <a:pt x="670967" y="2806651"/>
                  <a:pt x="673447" y="2801689"/>
                </a:cubicBezTo>
                <a:close/>
                <a:moveTo>
                  <a:pt x="997149" y="2786807"/>
                </a:moveTo>
                <a:lnTo>
                  <a:pt x="982266" y="2794248"/>
                </a:lnTo>
                <a:lnTo>
                  <a:pt x="989707" y="2794248"/>
                </a:lnTo>
                <a:cubicBezTo>
                  <a:pt x="994668" y="2794248"/>
                  <a:pt x="997149" y="2793008"/>
                  <a:pt x="997149" y="2790527"/>
                </a:cubicBezTo>
                <a:cubicBezTo>
                  <a:pt x="997149" y="2788047"/>
                  <a:pt x="997149" y="2786807"/>
                  <a:pt x="997149" y="2786807"/>
                </a:cubicBezTo>
                <a:close/>
                <a:moveTo>
                  <a:pt x="736699" y="2786807"/>
                </a:moveTo>
                <a:cubicBezTo>
                  <a:pt x="731738" y="2786807"/>
                  <a:pt x="729258" y="2789287"/>
                  <a:pt x="729258" y="2794248"/>
                </a:cubicBezTo>
                <a:lnTo>
                  <a:pt x="744141" y="2786807"/>
                </a:lnTo>
                <a:cubicBezTo>
                  <a:pt x="739180" y="2786807"/>
                  <a:pt x="736699" y="2786807"/>
                  <a:pt x="736699" y="2786807"/>
                </a:cubicBezTo>
                <a:close/>
                <a:moveTo>
                  <a:pt x="5802808" y="2780853"/>
                </a:moveTo>
                <a:lnTo>
                  <a:pt x="5804297" y="2781225"/>
                </a:lnTo>
                <a:cubicBezTo>
                  <a:pt x="5806777" y="2782466"/>
                  <a:pt x="5809257" y="2784326"/>
                  <a:pt x="5811738" y="2786807"/>
                </a:cubicBezTo>
                <a:close/>
                <a:moveTo>
                  <a:pt x="788789" y="2779366"/>
                </a:moveTo>
                <a:cubicBezTo>
                  <a:pt x="788789" y="2784326"/>
                  <a:pt x="788789" y="2786807"/>
                  <a:pt x="788789" y="2786807"/>
                </a:cubicBezTo>
                <a:cubicBezTo>
                  <a:pt x="783828" y="2791768"/>
                  <a:pt x="783828" y="2794248"/>
                  <a:pt x="788789" y="2794248"/>
                </a:cubicBezTo>
                <a:cubicBezTo>
                  <a:pt x="788789" y="2794248"/>
                  <a:pt x="791270" y="2791768"/>
                  <a:pt x="796231" y="2786807"/>
                </a:cubicBezTo>
                <a:cubicBezTo>
                  <a:pt x="796231" y="2781846"/>
                  <a:pt x="793750" y="2779366"/>
                  <a:pt x="788789" y="2779366"/>
                </a:cubicBezTo>
                <a:close/>
                <a:moveTo>
                  <a:pt x="5921266" y="2777040"/>
                </a:moveTo>
                <a:cubicBezTo>
                  <a:pt x="5922661" y="2776109"/>
                  <a:pt x="5923359" y="2779366"/>
                  <a:pt x="5923359" y="2786807"/>
                </a:cubicBezTo>
                <a:lnTo>
                  <a:pt x="5915918" y="2786807"/>
                </a:lnTo>
                <a:cubicBezTo>
                  <a:pt x="5915918" y="2786807"/>
                  <a:pt x="5917158" y="2784326"/>
                  <a:pt x="5919638" y="2779366"/>
                </a:cubicBezTo>
                <a:cubicBezTo>
                  <a:pt x="5920259" y="2778125"/>
                  <a:pt x="5920801" y="2777350"/>
                  <a:pt x="5921266" y="2777040"/>
                </a:cubicBezTo>
                <a:close/>
                <a:moveTo>
                  <a:pt x="5973589" y="2775644"/>
                </a:moveTo>
                <a:cubicBezTo>
                  <a:pt x="5974829" y="2775644"/>
                  <a:pt x="5975449" y="2776885"/>
                  <a:pt x="5975449" y="2779366"/>
                </a:cubicBezTo>
                <a:cubicBezTo>
                  <a:pt x="5975449" y="2784326"/>
                  <a:pt x="5972969" y="2786807"/>
                  <a:pt x="5968008" y="2786807"/>
                </a:cubicBezTo>
                <a:cubicBezTo>
                  <a:pt x="5968008" y="2781846"/>
                  <a:pt x="5968008" y="2779366"/>
                  <a:pt x="5968008" y="2779366"/>
                </a:cubicBezTo>
                <a:cubicBezTo>
                  <a:pt x="5970488" y="2776885"/>
                  <a:pt x="5972349" y="2775644"/>
                  <a:pt x="5973589" y="2775644"/>
                </a:cubicBezTo>
                <a:close/>
                <a:moveTo>
                  <a:pt x="5789414" y="2771924"/>
                </a:moveTo>
                <a:lnTo>
                  <a:pt x="5802808" y="2780853"/>
                </a:lnTo>
                <a:lnTo>
                  <a:pt x="5796855" y="2779366"/>
                </a:lnTo>
                <a:close/>
                <a:moveTo>
                  <a:pt x="1012031" y="2771924"/>
                </a:moveTo>
                <a:lnTo>
                  <a:pt x="1004590" y="2779366"/>
                </a:lnTo>
                <a:lnTo>
                  <a:pt x="1012031" y="2779366"/>
                </a:lnTo>
                <a:cubicBezTo>
                  <a:pt x="1012031" y="2774404"/>
                  <a:pt x="1012031" y="2771924"/>
                  <a:pt x="1012031" y="2771924"/>
                </a:cubicBezTo>
                <a:close/>
                <a:moveTo>
                  <a:pt x="5923359" y="2757041"/>
                </a:moveTo>
                <a:cubicBezTo>
                  <a:pt x="5928320" y="2762002"/>
                  <a:pt x="5930801" y="2766963"/>
                  <a:pt x="5930801" y="2771924"/>
                </a:cubicBezTo>
                <a:cubicBezTo>
                  <a:pt x="5920879" y="2766963"/>
                  <a:pt x="5915918" y="2764482"/>
                  <a:pt x="5915918" y="2764482"/>
                </a:cubicBezTo>
                <a:close/>
                <a:moveTo>
                  <a:pt x="959941" y="2757041"/>
                </a:moveTo>
                <a:lnTo>
                  <a:pt x="937617" y="2779366"/>
                </a:lnTo>
                <a:lnTo>
                  <a:pt x="937617" y="2786807"/>
                </a:lnTo>
                <a:cubicBezTo>
                  <a:pt x="942578" y="2786807"/>
                  <a:pt x="945059" y="2786807"/>
                  <a:pt x="945059" y="2786807"/>
                </a:cubicBezTo>
                <a:cubicBezTo>
                  <a:pt x="945059" y="2771924"/>
                  <a:pt x="950020" y="2766963"/>
                  <a:pt x="959941" y="2771924"/>
                </a:cubicBezTo>
                <a:cubicBezTo>
                  <a:pt x="964902" y="2771924"/>
                  <a:pt x="967383" y="2771924"/>
                  <a:pt x="967383" y="2771924"/>
                </a:cubicBezTo>
                <a:cubicBezTo>
                  <a:pt x="967383" y="2766963"/>
                  <a:pt x="967383" y="2764482"/>
                  <a:pt x="967383" y="2764482"/>
                </a:cubicBezTo>
                <a:lnTo>
                  <a:pt x="974824" y="2757041"/>
                </a:lnTo>
                <a:close/>
                <a:moveTo>
                  <a:pt x="5752207" y="2742158"/>
                </a:moveTo>
                <a:cubicBezTo>
                  <a:pt x="5752207" y="2742158"/>
                  <a:pt x="5755927" y="2744639"/>
                  <a:pt x="5763369" y="2749599"/>
                </a:cubicBezTo>
                <a:cubicBezTo>
                  <a:pt x="5770810" y="2754561"/>
                  <a:pt x="5774531" y="2759521"/>
                  <a:pt x="5774531" y="2764482"/>
                </a:cubicBezTo>
                <a:cubicBezTo>
                  <a:pt x="5774531" y="2769444"/>
                  <a:pt x="5769570" y="2766963"/>
                  <a:pt x="5759648" y="2757041"/>
                </a:cubicBezTo>
                <a:close/>
                <a:moveTo>
                  <a:pt x="1123652" y="2742158"/>
                </a:moveTo>
                <a:lnTo>
                  <a:pt x="1116211" y="2764482"/>
                </a:lnTo>
                <a:cubicBezTo>
                  <a:pt x="1116211" y="2764482"/>
                  <a:pt x="1113731" y="2764482"/>
                  <a:pt x="1108770" y="2764482"/>
                </a:cubicBezTo>
                <a:cubicBezTo>
                  <a:pt x="1108770" y="2769444"/>
                  <a:pt x="1108770" y="2771924"/>
                  <a:pt x="1108770" y="2771924"/>
                </a:cubicBezTo>
                <a:lnTo>
                  <a:pt x="1116211" y="2764482"/>
                </a:lnTo>
                <a:cubicBezTo>
                  <a:pt x="1121172" y="2764482"/>
                  <a:pt x="1123652" y="2762002"/>
                  <a:pt x="1123652" y="2757041"/>
                </a:cubicBezTo>
                <a:close/>
                <a:moveTo>
                  <a:pt x="792510" y="2742158"/>
                </a:moveTo>
                <a:cubicBezTo>
                  <a:pt x="790029" y="2742158"/>
                  <a:pt x="788789" y="2744639"/>
                  <a:pt x="788789" y="2749599"/>
                </a:cubicBezTo>
                <a:lnTo>
                  <a:pt x="796231" y="2742158"/>
                </a:lnTo>
                <a:cubicBezTo>
                  <a:pt x="796231" y="2742158"/>
                  <a:pt x="794990" y="2742158"/>
                  <a:pt x="792510" y="2742158"/>
                </a:cubicBezTo>
                <a:close/>
                <a:moveTo>
                  <a:pt x="759024" y="2737507"/>
                </a:moveTo>
                <a:cubicBezTo>
                  <a:pt x="760264" y="2736887"/>
                  <a:pt x="761504" y="2737197"/>
                  <a:pt x="762744" y="2738437"/>
                </a:cubicBezTo>
                <a:cubicBezTo>
                  <a:pt x="765225" y="2740918"/>
                  <a:pt x="763985" y="2744639"/>
                  <a:pt x="759024" y="2749599"/>
                </a:cubicBezTo>
                <a:lnTo>
                  <a:pt x="751582" y="2749599"/>
                </a:lnTo>
                <a:cubicBezTo>
                  <a:pt x="751582" y="2749599"/>
                  <a:pt x="752822" y="2747119"/>
                  <a:pt x="755303" y="2742158"/>
                </a:cubicBezTo>
                <a:cubicBezTo>
                  <a:pt x="756543" y="2739678"/>
                  <a:pt x="757783" y="2738127"/>
                  <a:pt x="759024" y="2737507"/>
                </a:cubicBezTo>
                <a:close/>
                <a:moveTo>
                  <a:pt x="5361533" y="2730996"/>
                </a:moveTo>
                <a:cubicBezTo>
                  <a:pt x="5359053" y="2730996"/>
                  <a:pt x="5357812" y="2732236"/>
                  <a:pt x="5357812" y="2734717"/>
                </a:cubicBezTo>
                <a:cubicBezTo>
                  <a:pt x="5362774" y="2734717"/>
                  <a:pt x="5367734" y="2737197"/>
                  <a:pt x="5372695" y="2742158"/>
                </a:cubicBezTo>
                <a:lnTo>
                  <a:pt x="5395019" y="2742158"/>
                </a:lnTo>
                <a:cubicBezTo>
                  <a:pt x="5395019" y="2737197"/>
                  <a:pt x="5387578" y="2734717"/>
                  <a:pt x="5372695" y="2734717"/>
                </a:cubicBezTo>
                <a:cubicBezTo>
                  <a:pt x="5367734" y="2732236"/>
                  <a:pt x="5364014" y="2730996"/>
                  <a:pt x="5361533" y="2730996"/>
                </a:cubicBezTo>
                <a:close/>
                <a:moveTo>
                  <a:pt x="595313" y="2727275"/>
                </a:moveTo>
                <a:cubicBezTo>
                  <a:pt x="595313" y="2727275"/>
                  <a:pt x="595313" y="2729756"/>
                  <a:pt x="595313" y="2734717"/>
                </a:cubicBezTo>
                <a:lnTo>
                  <a:pt x="587871" y="2742158"/>
                </a:lnTo>
                <a:cubicBezTo>
                  <a:pt x="587871" y="2742158"/>
                  <a:pt x="587871" y="2739678"/>
                  <a:pt x="587871" y="2734717"/>
                </a:cubicBezTo>
                <a:cubicBezTo>
                  <a:pt x="587871" y="2734717"/>
                  <a:pt x="587871" y="2733477"/>
                  <a:pt x="587871" y="2730996"/>
                </a:cubicBezTo>
                <a:cubicBezTo>
                  <a:pt x="587871" y="2728516"/>
                  <a:pt x="590352" y="2727275"/>
                  <a:pt x="595313" y="2727275"/>
                </a:cubicBezTo>
                <a:close/>
                <a:moveTo>
                  <a:pt x="6146601" y="2719834"/>
                </a:moveTo>
                <a:cubicBezTo>
                  <a:pt x="6146601" y="2719834"/>
                  <a:pt x="6149081" y="2719834"/>
                  <a:pt x="6154043" y="2719834"/>
                </a:cubicBezTo>
                <a:cubicBezTo>
                  <a:pt x="6154043" y="2724795"/>
                  <a:pt x="6154043" y="2727275"/>
                  <a:pt x="6154043" y="2727275"/>
                </a:cubicBezTo>
                <a:cubicBezTo>
                  <a:pt x="6154043" y="2727275"/>
                  <a:pt x="6151563" y="2726035"/>
                  <a:pt x="6146601" y="2723554"/>
                </a:cubicBezTo>
                <a:cubicBezTo>
                  <a:pt x="6141640" y="2721074"/>
                  <a:pt x="6141640" y="2719834"/>
                  <a:pt x="6146601" y="2719834"/>
                </a:cubicBezTo>
                <a:close/>
                <a:moveTo>
                  <a:pt x="5543847" y="2719834"/>
                </a:moveTo>
                <a:cubicBezTo>
                  <a:pt x="5548809" y="2719834"/>
                  <a:pt x="5551289" y="2719834"/>
                  <a:pt x="5551289" y="2719834"/>
                </a:cubicBezTo>
                <a:cubicBezTo>
                  <a:pt x="5556250" y="2724795"/>
                  <a:pt x="5556250" y="2727275"/>
                  <a:pt x="5551289" y="2727275"/>
                </a:cubicBezTo>
                <a:cubicBezTo>
                  <a:pt x="5546327" y="2727275"/>
                  <a:pt x="5543847" y="2724795"/>
                  <a:pt x="5543847" y="2719834"/>
                </a:cubicBezTo>
                <a:close/>
                <a:moveTo>
                  <a:pt x="5208984" y="2712392"/>
                </a:moveTo>
                <a:cubicBezTo>
                  <a:pt x="5204023" y="2717354"/>
                  <a:pt x="5202783" y="2721074"/>
                  <a:pt x="5205263" y="2723554"/>
                </a:cubicBezTo>
                <a:cubicBezTo>
                  <a:pt x="5207743" y="2726035"/>
                  <a:pt x="5210225" y="2727275"/>
                  <a:pt x="5212705" y="2727275"/>
                </a:cubicBezTo>
                <a:cubicBezTo>
                  <a:pt x="5215185" y="2727275"/>
                  <a:pt x="5216426" y="2724795"/>
                  <a:pt x="5216426" y="2719834"/>
                </a:cubicBezTo>
                <a:cubicBezTo>
                  <a:pt x="5216426" y="2714873"/>
                  <a:pt x="5213945" y="2712392"/>
                  <a:pt x="5208984" y="2712392"/>
                </a:cubicBezTo>
                <a:close/>
                <a:moveTo>
                  <a:pt x="5052715" y="2704951"/>
                </a:moveTo>
                <a:lnTo>
                  <a:pt x="5060156" y="2719834"/>
                </a:lnTo>
                <a:lnTo>
                  <a:pt x="5067597" y="2719834"/>
                </a:lnTo>
                <a:cubicBezTo>
                  <a:pt x="5067597" y="2709912"/>
                  <a:pt x="5062636" y="2704951"/>
                  <a:pt x="5052715" y="2704951"/>
                </a:cubicBezTo>
                <a:close/>
                <a:moveTo>
                  <a:pt x="974824" y="2704951"/>
                </a:moveTo>
                <a:cubicBezTo>
                  <a:pt x="974824" y="2704951"/>
                  <a:pt x="974824" y="2707432"/>
                  <a:pt x="974824" y="2712392"/>
                </a:cubicBezTo>
                <a:cubicBezTo>
                  <a:pt x="979785" y="2712392"/>
                  <a:pt x="982266" y="2709912"/>
                  <a:pt x="982266" y="2704951"/>
                </a:cubicBezTo>
                <a:close/>
                <a:moveTo>
                  <a:pt x="930176" y="2704951"/>
                </a:moveTo>
                <a:lnTo>
                  <a:pt x="937617" y="2704951"/>
                </a:lnTo>
                <a:cubicBezTo>
                  <a:pt x="937617" y="2709912"/>
                  <a:pt x="935137" y="2712392"/>
                  <a:pt x="930176" y="2712392"/>
                </a:cubicBezTo>
                <a:cubicBezTo>
                  <a:pt x="930176" y="2712392"/>
                  <a:pt x="930176" y="2709912"/>
                  <a:pt x="930176" y="2704951"/>
                </a:cubicBezTo>
                <a:close/>
                <a:moveTo>
                  <a:pt x="863203" y="2704951"/>
                </a:moveTo>
                <a:cubicBezTo>
                  <a:pt x="858242" y="2709912"/>
                  <a:pt x="855762" y="2712392"/>
                  <a:pt x="855762" y="2712392"/>
                </a:cubicBezTo>
                <a:lnTo>
                  <a:pt x="863203" y="2712392"/>
                </a:lnTo>
                <a:close/>
                <a:moveTo>
                  <a:pt x="840879" y="2704951"/>
                </a:moveTo>
                <a:lnTo>
                  <a:pt x="818555" y="2749599"/>
                </a:lnTo>
                <a:cubicBezTo>
                  <a:pt x="818555" y="2749599"/>
                  <a:pt x="822275" y="2744639"/>
                  <a:pt x="829717" y="2734717"/>
                </a:cubicBezTo>
                <a:cubicBezTo>
                  <a:pt x="837158" y="2724795"/>
                  <a:pt x="843359" y="2717354"/>
                  <a:pt x="848320" y="2712392"/>
                </a:cubicBezTo>
                <a:close/>
                <a:moveTo>
                  <a:pt x="595313" y="2704951"/>
                </a:moveTo>
                <a:cubicBezTo>
                  <a:pt x="600274" y="2704951"/>
                  <a:pt x="602754" y="2707432"/>
                  <a:pt x="602754" y="2712392"/>
                </a:cubicBezTo>
                <a:cubicBezTo>
                  <a:pt x="602754" y="2717354"/>
                  <a:pt x="600274" y="2719834"/>
                  <a:pt x="595313" y="2719834"/>
                </a:cubicBezTo>
                <a:cubicBezTo>
                  <a:pt x="590352" y="2719834"/>
                  <a:pt x="589111" y="2717354"/>
                  <a:pt x="591592" y="2712392"/>
                </a:cubicBezTo>
                <a:cubicBezTo>
                  <a:pt x="594072" y="2707432"/>
                  <a:pt x="595313" y="2704951"/>
                  <a:pt x="595313" y="2704951"/>
                </a:cubicBezTo>
                <a:close/>
                <a:moveTo>
                  <a:pt x="6072187" y="2697510"/>
                </a:moveTo>
                <a:cubicBezTo>
                  <a:pt x="6072187" y="2697510"/>
                  <a:pt x="6074667" y="2697510"/>
                  <a:pt x="6079629" y="2697510"/>
                </a:cubicBezTo>
                <a:cubicBezTo>
                  <a:pt x="6084590" y="2697510"/>
                  <a:pt x="6087070" y="2698750"/>
                  <a:pt x="6087070" y="2701231"/>
                </a:cubicBezTo>
                <a:cubicBezTo>
                  <a:pt x="6087070" y="2703711"/>
                  <a:pt x="6084590" y="2704951"/>
                  <a:pt x="6079629" y="2704951"/>
                </a:cubicBezTo>
                <a:close/>
                <a:moveTo>
                  <a:pt x="5811738" y="2697510"/>
                </a:moveTo>
                <a:cubicBezTo>
                  <a:pt x="5816699" y="2697510"/>
                  <a:pt x="5819179" y="2697510"/>
                  <a:pt x="5819179" y="2697510"/>
                </a:cubicBezTo>
                <a:cubicBezTo>
                  <a:pt x="5814218" y="2702471"/>
                  <a:pt x="5811738" y="2704951"/>
                  <a:pt x="5811738" y="2704951"/>
                </a:cubicBezTo>
                <a:close/>
                <a:moveTo>
                  <a:pt x="822275" y="2697510"/>
                </a:moveTo>
                <a:cubicBezTo>
                  <a:pt x="819795" y="2697510"/>
                  <a:pt x="818555" y="2699990"/>
                  <a:pt x="818555" y="2704951"/>
                </a:cubicBezTo>
                <a:cubicBezTo>
                  <a:pt x="818555" y="2704951"/>
                  <a:pt x="821035" y="2704951"/>
                  <a:pt x="825996" y="2704951"/>
                </a:cubicBezTo>
                <a:cubicBezTo>
                  <a:pt x="825996" y="2699990"/>
                  <a:pt x="825996" y="2697510"/>
                  <a:pt x="825996" y="2697510"/>
                </a:cubicBezTo>
                <a:cubicBezTo>
                  <a:pt x="825996" y="2697510"/>
                  <a:pt x="824756" y="2697510"/>
                  <a:pt x="822275" y="2697510"/>
                </a:cubicBezTo>
                <a:close/>
                <a:moveTo>
                  <a:pt x="5916848" y="2692859"/>
                </a:moveTo>
                <a:cubicBezTo>
                  <a:pt x="5917468" y="2692239"/>
                  <a:pt x="5918398" y="2692549"/>
                  <a:pt x="5919638" y="2693789"/>
                </a:cubicBezTo>
                <a:cubicBezTo>
                  <a:pt x="5922118" y="2696269"/>
                  <a:pt x="5923359" y="2697510"/>
                  <a:pt x="5923359" y="2697510"/>
                </a:cubicBezTo>
                <a:cubicBezTo>
                  <a:pt x="5923359" y="2697510"/>
                  <a:pt x="5920879" y="2697510"/>
                  <a:pt x="5915918" y="2697510"/>
                </a:cubicBezTo>
                <a:cubicBezTo>
                  <a:pt x="5915918" y="2695029"/>
                  <a:pt x="5916228" y="2693479"/>
                  <a:pt x="5916848" y="2692859"/>
                </a:cubicBezTo>
                <a:close/>
                <a:moveTo>
                  <a:pt x="5395019" y="2690068"/>
                </a:moveTo>
                <a:lnTo>
                  <a:pt x="5402461" y="2697510"/>
                </a:lnTo>
                <a:lnTo>
                  <a:pt x="5417343" y="2697510"/>
                </a:lnTo>
                <a:cubicBezTo>
                  <a:pt x="5417343" y="2692549"/>
                  <a:pt x="5417343" y="2690068"/>
                  <a:pt x="5417343" y="2690068"/>
                </a:cubicBezTo>
                <a:cubicBezTo>
                  <a:pt x="5412382" y="2690068"/>
                  <a:pt x="5404941" y="2690068"/>
                  <a:pt x="5395019" y="2690068"/>
                </a:cubicBezTo>
                <a:close/>
                <a:moveTo>
                  <a:pt x="863203" y="2690068"/>
                </a:moveTo>
                <a:lnTo>
                  <a:pt x="855762" y="2697510"/>
                </a:lnTo>
                <a:lnTo>
                  <a:pt x="863203" y="2697510"/>
                </a:lnTo>
                <a:lnTo>
                  <a:pt x="870645" y="2690068"/>
                </a:lnTo>
                <a:close/>
                <a:moveTo>
                  <a:pt x="781348" y="2690068"/>
                </a:moveTo>
                <a:cubicBezTo>
                  <a:pt x="781348" y="2695029"/>
                  <a:pt x="781348" y="2697510"/>
                  <a:pt x="781348" y="2697510"/>
                </a:cubicBezTo>
                <a:cubicBezTo>
                  <a:pt x="781348" y="2697510"/>
                  <a:pt x="778867" y="2697510"/>
                  <a:pt x="773906" y="2697510"/>
                </a:cubicBezTo>
                <a:cubicBezTo>
                  <a:pt x="773906" y="2692549"/>
                  <a:pt x="776387" y="2690068"/>
                  <a:pt x="781348" y="2690068"/>
                </a:cubicBezTo>
                <a:close/>
                <a:moveTo>
                  <a:pt x="900410" y="2682627"/>
                </a:moveTo>
                <a:cubicBezTo>
                  <a:pt x="900410" y="2682627"/>
                  <a:pt x="900410" y="2685107"/>
                  <a:pt x="900410" y="2690068"/>
                </a:cubicBezTo>
                <a:cubicBezTo>
                  <a:pt x="905371" y="2690068"/>
                  <a:pt x="907852" y="2690068"/>
                  <a:pt x="907852" y="2690068"/>
                </a:cubicBezTo>
                <a:cubicBezTo>
                  <a:pt x="907852" y="2690068"/>
                  <a:pt x="907852" y="2687588"/>
                  <a:pt x="907852" y="2682627"/>
                </a:cubicBezTo>
                <a:cubicBezTo>
                  <a:pt x="907852" y="2682627"/>
                  <a:pt x="905371" y="2682627"/>
                  <a:pt x="900410" y="2682627"/>
                </a:cubicBezTo>
                <a:close/>
                <a:moveTo>
                  <a:pt x="759024" y="2682627"/>
                </a:moveTo>
                <a:cubicBezTo>
                  <a:pt x="754063" y="2692549"/>
                  <a:pt x="751582" y="2699990"/>
                  <a:pt x="751582" y="2704951"/>
                </a:cubicBezTo>
                <a:lnTo>
                  <a:pt x="773906" y="2697510"/>
                </a:lnTo>
                <a:cubicBezTo>
                  <a:pt x="773906" y="2697510"/>
                  <a:pt x="773906" y="2699990"/>
                  <a:pt x="773906" y="2704951"/>
                </a:cubicBezTo>
                <a:cubicBezTo>
                  <a:pt x="773906" y="2709912"/>
                  <a:pt x="771426" y="2714873"/>
                  <a:pt x="766465" y="2719834"/>
                </a:cubicBezTo>
                <a:cubicBezTo>
                  <a:pt x="761504" y="2724795"/>
                  <a:pt x="759024" y="2727275"/>
                  <a:pt x="759024" y="2727275"/>
                </a:cubicBezTo>
                <a:cubicBezTo>
                  <a:pt x="749102" y="2722314"/>
                  <a:pt x="742900" y="2721074"/>
                  <a:pt x="740420" y="2723554"/>
                </a:cubicBezTo>
                <a:cubicBezTo>
                  <a:pt x="737940" y="2726035"/>
                  <a:pt x="729258" y="2737197"/>
                  <a:pt x="714375" y="2757041"/>
                </a:cubicBezTo>
                <a:cubicBezTo>
                  <a:pt x="704453" y="2776885"/>
                  <a:pt x="697012" y="2786807"/>
                  <a:pt x="692051" y="2786807"/>
                </a:cubicBezTo>
                <a:cubicBezTo>
                  <a:pt x="688330" y="2786807"/>
                  <a:pt x="685075" y="2787737"/>
                  <a:pt x="682284" y="2789597"/>
                </a:cubicBezTo>
                <a:lnTo>
                  <a:pt x="675308" y="2797969"/>
                </a:lnTo>
                <a:lnTo>
                  <a:pt x="676238" y="2796108"/>
                </a:lnTo>
                <a:cubicBezTo>
                  <a:pt x="676858" y="2794868"/>
                  <a:pt x="677168" y="2794248"/>
                  <a:pt x="677168" y="2794248"/>
                </a:cubicBezTo>
                <a:lnTo>
                  <a:pt x="692051" y="2779366"/>
                </a:lnTo>
                <a:cubicBezTo>
                  <a:pt x="697012" y="2764482"/>
                  <a:pt x="699492" y="2757041"/>
                  <a:pt x="699492" y="2757041"/>
                </a:cubicBezTo>
                <a:cubicBezTo>
                  <a:pt x="699492" y="2757041"/>
                  <a:pt x="700733" y="2755801"/>
                  <a:pt x="703213" y="2753320"/>
                </a:cubicBezTo>
                <a:cubicBezTo>
                  <a:pt x="705693" y="2750840"/>
                  <a:pt x="709414" y="2747119"/>
                  <a:pt x="714375" y="2742158"/>
                </a:cubicBezTo>
                <a:cubicBezTo>
                  <a:pt x="719336" y="2737197"/>
                  <a:pt x="721816" y="2734717"/>
                  <a:pt x="721816" y="2734717"/>
                </a:cubicBezTo>
                <a:cubicBezTo>
                  <a:pt x="721816" y="2729756"/>
                  <a:pt x="724297" y="2723554"/>
                  <a:pt x="729258" y="2716113"/>
                </a:cubicBezTo>
                <a:cubicBezTo>
                  <a:pt x="734219" y="2708672"/>
                  <a:pt x="740420" y="2701231"/>
                  <a:pt x="747861" y="2693789"/>
                </a:cubicBezTo>
                <a:cubicBezTo>
                  <a:pt x="755303" y="2686347"/>
                  <a:pt x="759024" y="2682627"/>
                  <a:pt x="759024" y="2682627"/>
                </a:cubicBezTo>
                <a:close/>
                <a:moveTo>
                  <a:pt x="610195" y="2682627"/>
                </a:moveTo>
                <a:cubicBezTo>
                  <a:pt x="610195" y="2682627"/>
                  <a:pt x="612676" y="2682627"/>
                  <a:pt x="617637" y="2682627"/>
                </a:cubicBezTo>
                <a:cubicBezTo>
                  <a:pt x="617637" y="2692549"/>
                  <a:pt x="615156" y="2695029"/>
                  <a:pt x="610195" y="2690068"/>
                </a:cubicBezTo>
                <a:cubicBezTo>
                  <a:pt x="610195" y="2685107"/>
                  <a:pt x="610195" y="2682627"/>
                  <a:pt x="610195" y="2682627"/>
                </a:cubicBezTo>
                <a:close/>
                <a:moveTo>
                  <a:pt x="6001494" y="2675185"/>
                </a:moveTo>
                <a:cubicBezTo>
                  <a:pt x="6003974" y="2675185"/>
                  <a:pt x="6005215" y="2677666"/>
                  <a:pt x="6005215" y="2682627"/>
                </a:cubicBezTo>
                <a:cubicBezTo>
                  <a:pt x="6000253" y="2682627"/>
                  <a:pt x="5997773" y="2682627"/>
                  <a:pt x="5997773" y="2682627"/>
                </a:cubicBezTo>
                <a:cubicBezTo>
                  <a:pt x="5997773" y="2677666"/>
                  <a:pt x="5999014" y="2675185"/>
                  <a:pt x="6001494" y="2675185"/>
                </a:cubicBezTo>
                <a:close/>
                <a:moveTo>
                  <a:pt x="5774531" y="2675185"/>
                </a:moveTo>
                <a:cubicBezTo>
                  <a:pt x="5779492" y="2680147"/>
                  <a:pt x="5779492" y="2682627"/>
                  <a:pt x="5774531" y="2682627"/>
                </a:cubicBezTo>
                <a:cubicBezTo>
                  <a:pt x="5769570" y="2682627"/>
                  <a:pt x="5768330" y="2681387"/>
                  <a:pt x="5770810" y="2678906"/>
                </a:cubicBezTo>
                <a:cubicBezTo>
                  <a:pt x="5773290" y="2676426"/>
                  <a:pt x="5774531" y="2675185"/>
                  <a:pt x="5774531" y="2675185"/>
                </a:cubicBezTo>
                <a:close/>
                <a:moveTo>
                  <a:pt x="6015447" y="2670534"/>
                </a:moveTo>
                <a:cubicBezTo>
                  <a:pt x="6017307" y="2669915"/>
                  <a:pt x="6020097" y="2670225"/>
                  <a:pt x="6023818" y="2671465"/>
                </a:cubicBezTo>
                <a:cubicBezTo>
                  <a:pt x="6031260" y="2673945"/>
                  <a:pt x="6036221" y="2676426"/>
                  <a:pt x="6038701" y="2678906"/>
                </a:cubicBezTo>
                <a:cubicBezTo>
                  <a:pt x="6041181" y="2681387"/>
                  <a:pt x="6042422" y="2682627"/>
                  <a:pt x="6042422" y="2682627"/>
                </a:cubicBezTo>
                <a:cubicBezTo>
                  <a:pt x="6042422" y="2682627"/>
                  <a:pt x="6043662" y="2682627"/>
                  <a:pt x="6046142" y="2682627"/>
                </a:cubicBezTo>
                <a:cubicBezTo>
                  <a:pt x="6048622" y="2682627"/>
                  <a:pt x="6052343" y="2682627"/>
                  <a:pt x="6057304" y="2682627"/>
                </a:cubicBezTo>
                <a:lnTo>
                  <a:pt x="6057304" y="2690068"/>
                </a:lnTo>
                <a:cubicBezTo>
                  <a:pt x="6047383" y="2695029"/>
                  <a:pt x="6039942" y="2695029"/>
                  <a:pt x="6034980" y="2690068"/>
                </a:cubicBezTo>
                <a:cubicBezTo>
                  <a:pt x="6020097" y="2685107"/>
                  <a:pt x="6012656" y="2680147"/>
                  <a:pt x="6012656" y="2675185"/>
                </a:cubicBezTo>
                <a:cubicBezTo>
                  <a:pt x="6012656" y="2672705"/>
                  <a:pt x="6013586" y="2671155"/>
                  <a:pt x="6015447" y="2670534"/>
                </a:cubicBezTo>
                <a:close/>
                <a:moveTo>
                  <a:pt x="5521523" y="2670534"/>
                </a:moveTo>
                <a:cubicBezTo>
                  <a:pt x="5520283" y="2671155"/>
                  <a:pt x="5519043" y="2672705"/>
                  <a:pt x="5517802" y="2675185"/>
                </a:cubicBezTo>
                <a:cubicBezTo>
                  <a:pt x="5515322" y="2680147"/>
                  <a:pt x="5515322" y="2682627"/>
                  <a:pt x="5517802" y="2682627"/>
                </a:cubicBezTo>
                <a:cubicBezTo>
                  <a:pt x="5520283" y="2682627"/>
                  <a:pt x="5521523" y="2683867"/>
                  <a:pt x="5521523" y="2686347"/>
                </a:cubicBezTo>
                <a:cubicBezTo>
                  <a:pt x="5521523" y="2688828"/>
                  <a:pt x="5521523" y="2692549"/>
                  <a:pt x="5521523" y="2697510"/>
                </a:cubicBezTo>
                <a:cubicBezTo>
                  <a:pt x="5531445" y="2697510"/>
                  <a:pt x="5536406" y="2695029"/>
                  <a:pt x="5536406" y="2690068"/>
                </a:cubicBezTo>
                <a:cubicBezTo>
                  <a:pt x="5536406" y="2690068"/>
                  <a:pt x="5536406" y="2688828"/>
                  <a:pt x="5536406" y="2686347"/>
                </a:cubicBezTo>
                <a:cubicBezTo>
                  <a:pt x="5536406" y="2683867"/>
                  <a:pt x="5533926" y="2682627"/>
                  <a:pt x="5528965" y="2682627"/>
                </a:cubicBezTo>
                <a:cubicBezTo>
                  <a:pt x="5528965" y="2682627"/>
                  <a:pt x="5528965" y="2681387"/>
                  <a:pt x="5528965" y="2678906"/>
                </a:cubicBezTo>
                <a:cubicBezTo>
                  <a:pt x="5528965" y="2676426"/>
                  <a:pt x="5527724" y="2673945"/>
                  <a:pt x="5525244" y="2671465"/>
                </a:cubicBezTo>
                <a:cubicBezTo>
                  <a:pt x="5524004" y="2670225"/>
                  <a:pt x="5522763" y="2669915"/>
                  <a:pt x="5521523" y="2670534"/>
                </a:cubicBezTo>
                <a:close/>
                <a:moveTo>
                  <a:pt x="5982890" y="2667744"/>
                </a:moveTo>
                <a:lnTo>
                  <a:pt x="5975449" y="2675185"/>
                </a:lnTo>
                <a:cubicBezTo>
                  <a:pt x="5970488" y="2675185"/>
                  <a:pt x="5968008" y="2675185"/>
                  <a:pt x="5968008" y="2675185"/>
                </a:cubicBezTo>
                <a:close/>
                <a:moveTo>
                  <a:pt x="5581054" y="2667744"/>
                </a:moveTo>
                <a:lnTo>
                  <a:pt x="5595937" y="2675185"/>
                </a:lnTo>
                <a:cubicBezTo>
                  <a:pt x="5595937" y="2675185"/>
                  <a:pt x="5590976" y="2675185"/>
                  <a:pt x="5581054" y="2675185"/>
                </a:cubicBezTo>
                <a:cubicBezTo>
                  <a:pt x="5576093" y="2675185"/>
                  <a:pt x="5573613" y="2675185"/>
                  <a:pt x="5573613" y="2675185"/>
                </a:cubicBezTo>
                <a:cubicBezTo>
                  <a:pt x="5573613" y="2670225"/>
                  <a:pt x="5576093" y="2667744"/>
                  <a:pt x="5581054" y="2667744"/>
                </a:cubicBezTo>
                <a:close/>
                <a:moveTo>
                  <a:pt x="5558730" y="2667744"/>
                </a:moveTo>
                <a:cubicBezTo>
                  <a:pt x="5563692" y="2667744"/>
                  <a:pt x="5566172" y="2670225"/>
                  <a:pt x="5566172" y="2675185"/>
                </a:cubicBezTo>
                <a:cubicBezTo>
                  <a:pt x="5566172" y="2675185"/>
                  <a:pt x="5563692" y="2675185"/>
                  <a:pt x="5558730" y="2675185"/>
                </a:cubicBezTo>
                <a:cubicBezTo>
                  <a:pt x="5553769" y="2670225"/>
                  <a:pt x="5553769" y="2667744"/>
                  <a:pt x="5558730" y="2667744"/>
                </a:cubicBezTo>
                <a:close/>
                <a:moveTo>
                  <a:pt x="1034356" y="2667744"/>
                </a:moveTo>
                <a:cubicBezTo>
                  <a:pt x="1034356" y="2667744"/>
                  <a:pt x="1031875" y="2670225"/>
                  <a:pt x="1026914" y="2675185"/>
                </a:cubicBezTo>
                <a:cubicBezTo>
                  <a:pt x="1021953" y="2680147"/>
                  <a:pt x="1016992" y="2686347"/>
                  <a:pt x="1012031" y="2693789"/>
                </a:cubicBezTo>
                <a:cubicBezTo>
                  <a:pt x="1007070" y="2701231"/>
                  <a:pt x="1000869" y="2708672"/>
                  <a:pt x="993428" y="2716113"/>
                </a:cubicBezTo>
                <a:cubicBezTo>
                  <a:pt x="985987" y="2723554"/>
                  <a:pt x="982266" y="2727275"/>
                  <a:pt x="982266" y="2727275"/>
                </a:cubicBezTo>
                <a:cubicBezTo>
                  <a:pt x="992188" y="2722314"/>
                  <a:pt x="999629" y="2717354"/>
                  <a:pt x="1004590" y="2712392"/>
                </a:cubicBezTo>
                <a:cubicBezTo>
                  <a:pt x="1004590" y="2707432"/>
                  <a:pt x="1005830" y="2704951"/>
                  <a:pt x="1008311" y="2704951"/>
                </a:cubicBezTo>
                <a:cubicBezTo>
                  <a:pt x="1010791" y="2704951"/>
                  <a:pt x="1019473" y="2699990"/>
                  <a:pt x="1034356" y="2690068"/>
                </a:cubicBezTo>
                <a:lnTo>
                  <a:pt x="1041797" y="2667744"/>
                </a:lnTo>
                <a:cubicBezTo>
                  <a:pt x="1036836" y="2667744"/>
                  <a:pt x="1034356" y="2667744"/>
                  <a:pt x="1034356" y="2667744"/>
                </a:cubicBezTo>
                <a:close/>
                <a:moveTo>
                  <a:pt x="967383" y="2667744"/>
                </a:moveTo>
                <a:lnTo>
                  <a:pt x="974824" y="2667744"/>
                </a:lnTo>
                <a:lnTo>
                  <a:pt x="959941" y="2675185"/>
                </a:lnTo>
                <a:close/>
                <a:moveTo>
                  <a:pt x="907852" y="2667744"/>
                </a:moveTo>
                <a:lnTo>
                  <a:pt x="907852" y="2675185"/>
                </a:lnTo>
                <a:lnTo>
                  <a:pt x="915293" y="2675185"/>
                </a:lnTo>
                <a:cubicBezTo>
                  <a:pt x="915293" y="2670225"/>
                  <a:pt x="912813" y="2667744"/>
                  <a:pt x="907852" y="2667744"/>
                </a:cubicBezTo>
                <a:close/>
                <a:moveTo>
                  <a:pt x="5759648" y="2660303"/>
                </a:moveTo>
                <a:cubicBezTo>
                  <a:pt x="5759648" y="2660303"/>
                  <a:pt x="5759648" y="2664023"/>
                  <a:pt x="5759648" y="2671465"/>
                </a:cubicBezTo>
                <a:cubicBezTo>
                  <a:pt x="5759648" y="2678906"/>
                  <a:pt x="5754687" y="2682627"/>
                  <a:pt x="5744765" y="2682627"/>
                </a:cubicBezTo>
                <a:cubicBezTo>
                  <a:pt x="5744765" y="2682627"/>
                  <a:pt x="5744765" y="2680147"/>
                  <a:pt x="5744765" y="2675185"/>
                </a:cubicBezTo>
                <a:cubicBezTo>
                  <a:pt x="5749727" y="2670225"/>
                  <a:pt x="5752207" y="2667744"/>
                  <a:pt x="5752207" y="2667744"/>
                </a:cubicBezTo>
                <a:close/>
                <a:moveTo>
                  <a:pt x="4889004" y="2660303"/>
                </a:moveTo>
                <a:cubicBezTo>
                  <a:pt x="4889004" y="2665264"/>
                  <a:pt x="4890244" y="2667744"/>
                  <a:pt x="4892724" y="2667744"/>
                </a:cubicBezTo>
                <a:cubicBezTo>
                  <a:pt x="4895204" y="2667744"/>
                  <a:pt x="4896445" y="2665264"/>
                  <a:pt x="4896445" y="2660303"/>
                </a:cubicBezTo>
                <a:cubicBezTo>
                  <a:pt x="4896445" y="2660303"/>
                  <a:pt x="4893965" y="2660303"/>
                  <a:pt x="4889004" y="2660303"/>
                </a:cubicBezTo>
                <a:close/>
                <a:moveTo>
                  <a:pt x="4829472" y="2660303"/>
                </a:moveTo>
                <a:lnTo>
                  <a:pt x="4836914" y="2667744"/>
                </a:lnTo>
                <a:lnTo>
                  <a:pt x="4851797" y="2667744"/>
                </a:lnTo>
                <a:cubicBezTo>
                  <a:pt x="4846835" y="2662783"/>
                  <a:pt x="4839394" y="2660303"/>
                  <a:pt x="4829472" y="2660303"/>
                </a:cubicBezTo>
                <a:close/>
                <a:moveTo>
                  <a:pt x="6040561" y="2656582"/>
                </a:moveTo>
                <a:cubicBezTo>
                  <a:pt x="6041801" y="2656582"/>
                  <a:pt x="6042422" y="2657822"/>
                  <a:pt x="6042422" y="2660303"/>
                </a:cubicBezTo>
                <a:lnTo>
                  <a:pt x="6034980" y="2660303"/>
                </a:lnTo>
                <a:cubicBezTo>
                  <a:pt x="6037461" y="2657822"/>
                  <a:pt x="6039321" y="2656582"/>
                  <a:pt x="6040561" y="2656582"/>
                </a:cubicBezTo>
                <a:close/>
                <a:moveTo>
                  <a:pt x="4814590" y="2652861"/>
                </a:moveTo>
                <a:lnTo>
                  <a:pt x="4807148" y="2660303"/>
                </a:lnTo>
                <a:cubicBezTo>
                  <a:pt x="4807148" y="2660303"/>
                  <a:pt x="4809628" y="2660303"/>
                  <a:pt x="4814590" y="2660303"/>
                </a:cubicBezTo>
                <a:cubicBezTo>
                  <a:pt x="4819551" y="2655342"/>
                  <a:pt x="4819551" y="2652861"/>
                  <a:pt x="4814590" y="2652861"/>
                </a:cubicBezTo>
                <a:close/>
                <a:moveTo>
                  <a:pt x="5641051" y="2650536"/>
                </a:moveTo>
                <a:cubicBezTo>
                  <a:pt x="5641981" y="2649605"/>
                  <a:pt x="5644306" y="2652861"/>
                  <a:pt x="5648027" y="2660303"/>
                </a:cubicBezTo>
                <a:cubicBezTo>
                  <a:pt x="5643066" y="2660303"/>
                  <a:pt x="5640586" y="2657822"/>
                  <a:pt x="5640586" y="2652861"/>
                </a:cubicBezTo>
                <a:cubicBezTo>
                  <a:pt x="5640586" y="2651621"/>
                  <a:pt x="5640741" y="2650846"/>
                  <a:pt x="5641051" y="2650536"/>
                </a:cubicBezTo>
                <a:close/>
                <a:moveTo>
                  <a:pt x="5625703" y="2645420"/>
                </a:moveTo>
                <a:cubicBezTo>
                  <a:pt x="5630664" y="2645420"/>
                  <a:pt x="5633144" y="2645420"/>
                  <a:pt x="5633144" y="2645420"/>
                </a:cubicBezTo>
                <a:cubicBezTo>
                  <a:pt x="5633144" y="2650381"/>
                  <a:pt x="5633144" y="2652861"/>
                  <a:pt x="5633144" y="2652861"/>
                </a:cubicBezTo>
                <a:cubicBezTo>
                  <a:pt x="5628183" y="2652861"/>
                  <a:pt x="5625703" y="2650381"/>
                  <a:pt x="5625703" y="2645420"/>
                </a:cubicBezTo>
                <a:close/>
                <a:moveTo>
                  <a:pt x="5599658" y="2645420"/>
                </a:moveTo>
                <a:cubicBezTo>
                  <a:pt x="5602138" y="2645420"/>
                  <a:pt x="5603379" y="2647900"/>
                  <a:pt x="5603379" y="2652861"/>
                </a:cubicBezTo>
                <a:cubicBezTo>
                  <a:pt x="5608340" y="2652861"/>
                  <a:pt x="5610820" y="2652861"/>
                  <a:pt x="5610820" y="2652861"/>
                </a:cubicBezTo>
                <a:cubicBezTo>
                  <a:pt x="5615781" y="2647900"/>
                  <a:pt x="5621982" y="2650381"/>
                  <a:pt x="5629424" y="2660303"/>
                </a:cubicBezTo>
                <a:cubicBezTo>
                  <a:pt x="5636865" y="2670225"/>
                  <a:pt x="5640586" y="2675185"/>
                  <a:pt x="5640586" y="2675185"/>
                </a:cubicBezTo>
                <a:cubicBezTo>
                  <a:pt x="5635624" y="2675185"/>
                  <a:pt x="5625703" y="2675185"/>
                  <a:pt x="5610820" y="2675185"/>
                </a:cubicBezTo>
                <a:cubicBezTo>
                  <a:pt x="5595937" y="2670225"/>
                  <a:pt x="5590976" y="2662783"/>
                  <a:pt x="5595937" y="2652861"/>
                </a:cubicBezTo>
                <a:cubicBezTo>
                  <a:pt x="5595937" y="2647900"/>
                  <a:pt x="5597178" y="2645420"/>
                  <a:pt x="5599658" y="2645420"/>
                </a:cubicBezTo>
                <a:close/>
                <a:moveTo>
                  <a:pt x="803672" y="2645420"/>
                </a:moveTo>
                <a:cubicBezTo>
                  <a:pt x="808633" y="2645420"/>
                  <a:pt x="811114" y="2645420"/>
                  <a:pt x="811114" y="2645420"/>
                </a:cubicBezTo>
                <a:cubicBezTo>
                  <a:pt x="811114" y="2645420"/>
                  <a:pt x="811114" y="2647900"/>
                  <a:pt x="811114" y="2652861"/>
                </a:cubicBezTo>
                <a:cubicBezTo>
                  <a:pt x="811114" y="2657822"/>
                  <a:pt x="808633" y="2660303"/>
                  <a:pt x="803672" y="2660303"/>
                </a:cubicBezTo>
                <a:cubicBezTo>
                  <a:pt x="803672" y="2660303"/>
                  <a:pt x="803672" y="2657822"/>
                  <a:pt x="803672" y="2652861"/>
                </a:cubicBezTo>
                <a:cubicBezTo>
                  <a:pt x="803672" y="2647900"/>
                  <a:pt x="803672" y="2645420"/>
                  <a:pt x="803672" y="2645420"/>
                </a:cubicBezTo>
                <a:close/>
                <a:moveTo>
                  <a:pt x="5573613" y="2637978"/>
                </a:moveTo>
                <a:cubicBezTo>
                  <a:pt x="5573613" y="2637978"/>
                  <a:pt x="5576093" y="2640459"/>
                  <a:pt x="5581054" y="2645420"/>
                </a:cubicBezTo>
                <a:cubicBezTo>
                  <a:pt x="5586016" y="2645420"/>
                  <a:pt x="5588496" y="2645420"/>
                  <a:pt x="5588496" y="2645420"/>
                </a:cubicBezTo>
                <a:cubicBezTo>
                  <a:pt x="5588496" y="2645420"/>
                  <a:pt x="5588496" y="2642940"/>
                  <a:pt x="5588496" y="2637978"/>
                </a:cubicBezTo>
                <a:close/>
                <a:moveTo>
                  <a:pt x="5402461" y="2637978"/>
                </a:moveTo>
                <a:cubicBezTo>
                  <a:pt x="5402461" y="2637978"/>
                  <a:pt x="5401220" y="2639219"/>
                  <a:pt x="5398740" y="2641699"/>
                </a:cubicBezTo>
                <a:cubicBezTo>
                  <a:pt x="5396260" y="2644180"/>
                  <a:pt x="5395019" y="2645420"/>
                  <a:pt x="5395019" y="2645420"/>
                </a:cubicBezTo>
                <a:cubicBezTo>
                  <a:pt x="5399981" y="2645420"/>
                  <a:pt x="5403701" y="2644180"/>
                  <a:pt x="5406181" y="2641699"/>
                </a:cubicBezTo>
                <a:cubicBezTo>
                  <a:pt x="5408661" y="2639219"/>
                  <a:pt x="5409902" y="2637978"/>
                  <a:pt x="5409902" y="2637978"/>
                </a:cubicBezTo>
                <a:close/>
                <a:moveTo>
                  <a:pt x="5707558" y="2630537"/>
                </a:moveTo>
                <a:cubicBezTo>
                  <a:pt x="5707558" y="2630537"/>
                  <a:pt x="5710038" y="2630537"/>
                  <a:pt x="5715000" y="2630537"/>
                </a:cubicBezTo>
                <a:cubicBezTo>
                  <a:pt x="5715000" y="2635498"/>
                  <a:pt x="5712520" y="2637978"/>
                  <a:pt x="5707558" y="2637978"/>
                </a:cubicBezTo>
                <a:cubicBezTo>
                  <a:pt x="5707558" y="2633018"/>
                  <a:pt x="5707558" y="2630537"/>
                  <a:pt x="5707558" y="2630537"/>
                </a:cubicBezTo>
                <a:close/>
                <a:moveTo>
                  <a:pt x="5432226" y="2630537"/>
                </a:moveTo>
                <a:cubicBezTo>
                  <a:pt x="5432226" y="2635498"/>
                  <a:pt x="5429746" y="2637978"/>
                  <a:pt x="5424785" y="2637978"/>
                </a:cubicBezTo>
                <a:cubicBezTo>
                  <a:pt x="5424785" y="2637978"/>
                  <a:pt x="5423544" y="2640459"/>
                  <a:pt x="5421064" y="2645420"/>
                </a:cubicBezTo>
                <a:cubicBezTo>
                  <a:pt x="5418584" y="2650381"/>
                  <a:pt x="5417343" y="2652861"/>
                  <a:pt x="5417343" y="2652861"/>
                </a:cubicBezTo>
                <a:lnTo>
                  <a:pt x="5491758" y="2660303"/>
                </a:lnTo>
                <a:lnTo>
                  <a:pt x="5499199" y="2660303"/>
                </a:lnTo>
                <a:cubicBezTo>
                  <a:pt x="5504160" y="2655342"/>
                  <a:pt x="5502920" y="2651621"/>
                  <a:pt x="5495478" y="2649140"/>
                </a:cubicBezTo>
                <a:cubicBezTo>
                  <a:pt x="5488037" y="2646660"/>
                  <a:pt x="5484316" y="2645420"/>
                  <a:pt x="5484316" y="2645420"/>
                </a:cubicBezTo>
                <a:lnTo>
                  <a:pt x="5476875" y="2645420"/>
                </a:lnTo>
                <a:cubicBezTo>
                  <a:pt x="5471913" y="2650381"/>
                  <a:pt x="5469433" y="2647900"/>
                  <a:pt x="5469433" y="2637978"/>
                </a:cubicBezTo>
                <a:cubicBezTo>
                  <a:pt x="5469433" y="2637978"/>
                  <a:pt x="5466953" y="2636738"/>
                  <a:pt x="5461992" y="2634258"/>
                </a:cubicBezTo>
                <a:cubicBezTo>
                  <a:pt x="5457031" y="2631778"/>
                  <a:pt x="5454551" y="2633018"/>
                  <a:pt x="5454551" y="2637978"/>
                </a:cubicBezTo>
                <a:cubicBezTo>
                  <a:pt x="5449589" y="2637978"/>
                  <a:pt x="5447109" y="2639219"/>
                  <a:pt x="5447109" y="2641699"/>
                </a:cubicBezTo>
                <a:cubicBezTo>
                  <a:pt x="5447109" y="2644180"/>
                  <a:pt x="5447109" y="2645420"/>
                  <a:pt x="5447109" y="2645420"/>
                </a:cubicBezTo>
                <a:lnTo>
                  <a:pt x="5439668" y="2637978"/>
                </a:lnTo>
                <a:lnTo>
                  <a:pt x="5447109" y="2630537"/>
                </a:lnTo>
                <a:cubicBezTo>
                  <a:pt x="5447109" y="2630537"/>
                  <a:pt x="5444629" y="2630537"/>
                  <a:pt x="5439668" y="2630537"/>
                </a:cubicBezTo>
                <a:cubicBezTo>
                  <a:pt x="5434706" y="2630537"/>
                  <a:pt x="5432226" y="2630537"/>
                  <a:pt x="5432226" y="2630537"/>
                </a:cubicBezTo>
                <a:close/>
                <a:moveTo>
                  <a:pt x="4881562" y="2630537"/>
                </a:moveTo>
                <a:cubicBezTo>
                  <a:pt x="4881562" y="2630537"/>
                  <a:pt x="4881562" y="2633018"/>
                  <a:pt x="4881562" y="2637978"/>
                </a:cubicBezTo>
                <a:lnTo>
                  <a:pt x="4889004" y="2637978"/>
                </a:lnTo>
                <a:cubicBezTo>
                  <a:pt x="4884042" y="2633018"/>
                  <a:pt x="4881562" y="2630537"/>
                  <a:pt x="4881562" y="2630537"/>
                </a:cubicBezTo>
                <a:close/>
                <a:moveTo>
                  <a:pt x="1060400" y="2630537"/>
                </a:moveTo>
                <a:cubicBezTo>
                  <a:pt x="1057920" y="2630537"/>
                  <a:pt x="1054199" y="2634258"/>
                  <a:pt x="1049239" y="2641699"/>
                </a:cubicBezTo>
                <a:cubicBezTo>
                  <a:pt x="1044277" y="2649140"/>
                  <a:pt x="1044277" y="2652861"/>
                  <a:pt x="1049239" y="2652861"/>
                </a:cubicBezTo>
                <a:cubicBezTo>
                  <a:pt x="1054199" y="2652861"/>
                  <a:pt x="1057920" y="2651621"/>
                  <a:pt x="1060400" y="2649140"/>
                </a:cubicBezTo>
                <a:cubicBezTo>
                  <a:pt x="1062881" y="2646660"/>
                  <a:pt x="1064121" y="2645420"/>
                  <a:pt x="1064121" y="2645420"/>
                </a:cubicBezTo>
                <a:cubicBezTo>
                  <a:pt x="1064121" y="2645420"/>
                  <a:pt x="1064121" y="2642940"/>
                  <a:pt x="1064121" y="2637978"/>
                </a:cubicBezTo>
                <a:cubicBezTo>
                  <a:pt x="1064121" y="2633018"/>
                  <a:pt x="1062881" y="2630537"/>
                  <a:pt x="1060400" y="2630537"/>
                </a:cubicBezTo>
                <a:close/>
                <a:moveTo>
                  <a:pt x="907852" y="2630537"/>
                </a:moveTo>
                <a:cubicBezTo>
                  <a:pt x="907852" y="2630537"/>
                  <a:pt x="909092" y="2631778"/>
                  <a:pt x="911573" y="2634258"/>
                </a:cubicBezTo>
                <a:cubicBezTo>
                  <a:pt x="914053" y="2636738"/>
                  <a:pt x="915293" y="2637978"/>
                  <a:pt x="915293" y="2637978"/>
                </a:cubicBezTo>
                <a:cubicBezTo>
                  <a:pt x="915293" y="2637978"/>
                  <a:pt x="915293" y="2635498"/>
                  <a:pt x="915293" y="2630537"/>
                </a:cubicBezTo>
                <a:cubicBezTo>
                  <a:pt x="915293" y="2630537"/>
                  <a:pt x="912813" y="2630537"/>
                  <a:pt x="907852" y="2630537"/>
                </a:cubicBezTo>
                <a:close/>
                <a:moveTo>
                  <a:pt x="892969" y="2630537"/>
                </a:moveTo>
                <a:cubicBezTo>
                  <a:pt x="888008" y="2635498"/>
                  <a:pt x="885528" y="2637978"/>
                  <a:pt x="885528" y="2637978"/>
                </a:cubicBezTo>
                <a:cubicBezTo>
                  <a:pt x="885528" y="2637978"/>
                  <a:pt x="885528" y="2640459"/>
                  <a:pt x="885528" y="2645420"/>
                </a:cubicBezTo>
                <a:cubicBezTo>
                  <a:pt x="885528" y="2650381"/>
                  <a:pt x="883047" y="2652861"/>
                  <a:pt x="878086" y="2652861"/>
                </a:cubicBezTo>
                <a:lnTo>
                  <a:pt x="878086" y="2660303"/>
                </a:lnTo>
                <a:cubicBezTo>
                  <a:pt x="878086" y="2665264"/>
                  <a:pt x="876846" y="2667744"/>
                  <a:pt x="874365" y="2667744"/>
                </a:cubicBezTo>
                <a:cubicBezTo>
                  <a:pt x="871885" y="2667744"/>
                  <a:pt x="870645" y="2665264"/>
                  <a:pt x="870645" y="2660303"/>
                </a:cubicBezTo>
                <a:cubicBezTo>
                  <a:pt x="870645" y="2655342"/>
                  <a:pt x="869404" y="2654102"/>
                  <a:pt x="866924" y="2656582"/>
                </a:cubicBezTo>
                <a:cubicBezTo>
                  <a:pt x="864444" y="2659062"/>
                  <a:pt x="864444" y="2661543"/>
                  <a:pt x="866924" y="2664023"/>
                </a:cubicBezTo>
                <a:cubicBezTo>
                  <a:pt x="869404" y="2666504"/>
                  <a:pt x="868164" y="2670225"/>
                  <a:pt x="863203" y="2675185"/>
                </a:cubicBezTo>
                <a:cubicBezTo>
                  <a:pt x="863203" y="2680147"/>
                  <a:pt x="865684" y="2681387"/>
                  <a:pt x="870645" y="2678906"/>
                </a:cubicBezTo>
                <a:cubicBezTo>
                  <a:pt x="875606" y="2676426"/>
                  <a:pt x="879326" y="2677666"/>
                  <a:pt x="881807" y="2682627"/>
                </a:cubicBezTo>
                <a:cubicBezTo>
                  <a:pt x="884287" y="2687588"/>
                  <a:pt x="888008" y="2687588"/>
                  <a:pt x="892969" y="2682627"/>
                </a:cubicBezTo>
                <a:lnTo>
                  <a:pt x="900410" y="2667744"/>
                </a:lnTo>
                <a:cubicBezTo>
                  <a:pt x="900410" y="2667744"/>
                  <a:pt x="897930" y="2667744"/>
                  <a:pt x="892969" y="2667744"/>
                </a:cubicBezTo>
                <a:lnTo>
                  <a:pt x="900410" y="2660303"/>
                </a:lnTo>
                <a:lnTo>
                  <a:pt x="900410" y="2645420"/>
                </a:lnTo>
                <a:cubicBezTo>
                  <a:pt x="895449" y="2640459"/>
                  <a:pt x="895449" y="2635498"/>
                  <a:pt x="900410" y="2630537"/>
                </a:cubicBezTo>
                <a:close/>
                <a:moveTo>
                  <a:pt x="833438" y="2630537"/>
                </a:moveTo>
                <a:lnTo>
                  <a:pt x="840879" y="2630537"/>
                </a:lnTo>
                <a:cubicBezTo>
                  <a:pt x="840879" y="2635498"/>
                  <a:pt x="838399" y="2637978"/>
                  <a:pt x="833438" y="2637978"/>
                </a:cubicBezTo>
                <a:cubicBezTo>
                  <a:pt x="833438" y="2633018"/>
                  <a:pt x="833438" y="2630537"/>
                  <a:pt x="833438" y="2630537"/>
                </a:cubicBezTo>
                <a:close/>
                <a:moveTo>
                  <a:pt x="654844" y="2630537"/>
                </a:moveTo>
                <a:cubicBezTo>
                  <a:pt x="654844" y="2630537"/>
                  <a:pt x="657324" y="2630537"/>
                  <a:pt x="662285" y="2630537"/>
                </a:cubicBezTo>
                <a:lnTo>
                  <a:pt x="654844" y="2637978"/>
                </a:lnTo>
                <a:cubicBezTo>
                  <a:pt x="654844" y="2637978"/>
                  <a:pt x="654844" y="2635498"/>
                  <a:pt x="654844" y="2630537"/>
                </a:cubicBezTo>
                <a:close/>
                <a:moveTo>
                  <a:pt x="4985742" y="2623096"/>
                </a:moveTo>
                <a:lnTo>
                  <a:pt x="5000625" y="2630537"/>
                </a:lnTo>
                <a:cubicBezTo>
                  <a:pt x="5000625" y="2625576"/>
                  <a:pt x="4998145" y="2623096"/>
                  <a:pt x="4993183" y="2623096"/>
                </a:cubicBezTo>
                <a:cubicBezTo>
                  <a:pt x="4988222" y="2623096"/>
                  <a:pt x="4985742" y="2623096"/>
                  <a:pt x="4985742" y="2623096"/>
                </a:cubicBezTo>
                <a:close/>
                <a:moveTo>
                  <a:pt x="4833193" y="2623096"/>
                </a:moveTo>
                <a:cubicBezTo>
                  <a:pt x="4825752" y="2623096"/>
                  <a:pt x="4822031" y="2625576"/>
                  <a:pt x="4822031" y="2630537"/>
                </a:cubicBezTo>
                <a:cubicBezTo>
                  <a:pt x="4822031" y="2635498"/>
                  <a:pt x="4826992" y="2637978"/>
                  <a:pt x="4836914" y="2637978"/>
                </a:cubicBezTo>
                <a:lnTo>
                  <a:pt x="4836914" y="2645420"/>
                </a:lnTo>
                <a:lnTo>
                  <a:pt x="4844355" y="2637978"/>
                </a:lnTo>
                <a:lnTo>
                  <a:pt x="4844355" y="2630537"/>
                </a:lnTo>
                <a:cubicBezTo>
                  <a:pt x="4854277" y="2630537"/>
                  <a:pt x="4857997" y="2629297"/>
                  <a:pt x="4855517" y="2626816"/>
                </a:cubicBezTo>
                <a:cubicBezTo>
                  <a:pt x="4853037" y="2624336"/>
                  <a:pt x="4850556" y="2623096"/>
                  <a:pt x="4848076" y="2623096"/>
                </a:cubicBezTo>
                <a:cubicBezTo>
                  <a:pt x="4845596" y="2623096"/>
                  <a:pt x="4840635" y="2623096"/>
                  <a:pt x="4833193" y="2623096"/>
                </a:cubicBezTo>
                <a:close/>
                <a:moveTo>
                  <a:pt x="766465" y="2623096"/>
                </a:moveTo>
                <a:lnTo>
                  <a:pt x="773906" y="2623096"/>
                </a:lnTo>
                <a:lnTo>
                  <a:pt x="729258" y="2667744"/>
                </a:lnTo>
                <a:cubicBezTo>
                  <a:pt x="729258" y="2662783"/>
                  <a:pt x="741660" y="2647900"/>
                  <a:pt x="766465" y="2623096"/>
                </a:cubicBezTo>
                <a:close/>
                <a:moveTo>
                  <a:pt x="5290840" y="2615654"/>
                </a:moveTo>
                <a:cubicBezTo>
                  <a:pt x="5290840" y="2620615"/>
                  <a:pt x="5290840" y="2623096"/>
                  <a:pt x="5290840" y="2623096"/>
                </a:cubicBezTo>
                <a:cubicBezTo>
                  <a:pt x="5290840" y="2623096"/>
                  <a:pt x="5292080" y="2621855"/>
                  <a:pt x="5294560" y="2619375"/>
                </a:cubicBezTo>
                <a:cubicBezTo>
                  <a:pt x="5297040" y="2616894"/>
                  <a:pt x="5295801" y="2615654"/>
                  <a:pt x="5290840" y="2615654"/>
                </a:cubicBezTo>
                <a:close/>
                <a:moveTo>
                  <a:pt x="1045518" y="2615654"/>
                </a:moveTo>
                <a:lnTo>
                  <a:pt x="1041797" y="2630537"/>
                </a:lnTo>
                <a:lnTo>
                  <a:pt x="1034356" y="2630537"/>
                </a:lnTo>
                <a:lnTo>
                  <a:pt x="1026914" y="2630537"/>
                </a:lnTo>
                <a:lnTo>
                  <a:pt x="1019473" y="2630537"/>
                </a:lnTo>
                <a:lnTo>
                  <a:pt x="1004590" y="2623096"/>
                </a:lnTo>
                <a:cubicBezTo>
                  <a:pt x="999629" y="2623096"/>
                  <a:pt x="997149" y="2623096"/>
                  <a:pt x="997149" y="2623096"/>
                </a:cubicBezTo>
                <a:cubicBezTo>
                  <a:pt x="992188" y="2628057"/>
                  <a:pt x="992188" y="2630537"/>
                  <a:pt x="997149" y="2630537"/>
                </a:cubicBezTo>
                <a:lnTo>
                  <a:pt x="989707" y="2637978"/>
                </a:lnTo>
                <a:lnTo>
                  <a:pt x="982266" y="2645420"/>
                </a:lnTo>
                <a:cubicBezTo>
                  <a:pt x="982266" y="2650381"/>
                  <a:pt x="982266" y="2652861"/>
                  <a:pt x="982266" y="2652861"/>
                </a:cubicBezTo>
                <a:cubicBezTo>
                  <a:pt x="982266" y="2652861"/>
                  <a:pt x="982266" y="2655342"/>
                  <a:pt x="982266" y="2660303"/>
                </a:cubicBezTo>
                <a:lnTo>
                  <a:pt x="974824" y="2652861"/>
                </a:lnTo>
                <a:cubicBezTo>
                  <a:pt x="974824" y="2642940"/>
                  <a:pt x="969863" y="2645420"/>
                  <a:pt x="959941" y="2660303"/>
                </a:cubicBezTo>
                <a:cubicBezTo>
                  <a:pt x="954980" y="2670225"/>
                  <a:pt x="950020" y="2675185"/>
                  <a:pt x="945059" y="2675185"/>
                </a:cubicBezTo>
                <a:lnTo>
                  <a:pt x="930176" y="2690068"/>
                </a:lnTo>
                <a:cubicBezTo>
                  <a:pt x="930176" y="2695029"/>
                  <a:pt x="927696" y="2697510"/>
                  <a:pt x="922735" y="2697510"/>
                </a:cubicBezTo>
                <a:cubicBezTo>
                  <a:pt x="917774" y="2697510"/>
                  <a:pt x="915293" y="2701231"/>
                  <a:pt x="915293" y="2708672"/>
                </a:cubicBezTo>
                <a:cubicBezTo>
                  <a:pt x="915293" y="2716113"/>
                  <a:pt x="912813" y="2717354"/>
                  <a:pt x="907852" y="2712392"/>
                </a:cubicBezTo>
                <a:lnTo>
                  <a:pt x="900410" y="2712392"/>
                </a:lnTo>
                <a:lnTo>
                  <a:pt x="892969" y="2727275"/>
                </a:lnTo>
                <a:lnTo>
                  <a:pt x="885528" y="2749599"/>
                </a:lnTo>
                <a:lnTo>
                  <a:pt x="885528" y="2757041"/>
                </a:lnTo>
                <a:lnTo>
                  <a:pt x="892969" y="2757041"/>
                </a:lnTo>
                <a:cubicBezTo>
                  <a:pt x="897930" y="2752080"/>
                  <a:pt x="901651" y="2748359"/>
                  <a:pt x="904131" y="2745879"/>
                </a:cubicBezTo>
                <a:cubicBezTo>
                  <a:pt x="906611" y="2743399"/>
                  <a:pt x="909092" y="2743399"/>
                  <a:pt x="911573" y="2745879"/>
                </a:cubicBezTo>
                <a:cubicBezTo>
                  <a:pt x="914053" y="2748359"/>
                  <a:pt x="915293" y="2749599"/>
                  <a:pt x="915293" y="2749599"/>
                </a:cubicBezTo>
                <a:lnTo>
                  <a:pt x="892969" y="2771924"/>
                </a:lnTo>
                <a:lnTo>
                  <a:pt x="848320" y="2816572"/>
                </a:lnTo>
                <a:cubicBezTo>
                  <a:pt x="848320" y="2816572"/>
                  <a:pt x="848320" y="2817813"/>
                  <a:pt x="848320" y="2820293"/>
                </a:cubicBezTo>
                <a:cubicBezTo>
                  <a:pt x="848320" y="2822773"/>
                  <a:pt x="845840" y="2826494"/>
                  <a:pt x="840879" y="2831455"/>
                </a:cubicBezTo>
                <a:cubicBezTo>
                  <a:pt x="835918" y="2836416"/>
                  <a:pt x="833438" y="2841377"/>
                  <a:pt x="833438" y="2846338"/>
                </a:cubicBezTo>
                <a:cubicBezTo>
                  <a:pt x="833438" y="2851299"/>
                  <a:pt x="830957" y="2851299"/>
                  <a:pt x="825996" y="2846338"/>
                </a:cubicBezTo>
                <a:lnTo>
                  <a:pt x="818555" y="2846338"/>
                </a:lnTo>
                <a:cubicBezTo>
                  <a:pt x="818555" y="2856260"/>
                  <a:pt x="818555" y="2861220"/>
                  <a:pt x="818555" y="2861220"/>
                </a:cubicBezTo>
                <a:lnTo>
                  <a:pt x="803672" y="2876103"/>
                </a:lnTo>
                <a:cubicBezTo>
                  <a:pt x="803672" y="2886025"/>
                  <a:pt x="801192" y="2890986"/>
                  <a:pt x="796231" y="2890986"/>
                </a:cubicBezTo>
                <a:cubicBezTo>
                  <a:pt x="791270" y="2890986"/>
                  <a:pt x="788789" y="2890986"/>
                  <a:pt x="788789" y="2890986"/>
                </a:cubicBezTo>
                <a:cubicBezTo>
                  <a:pt x="788789" y="2895947"/>
                  <a:pt x="788789" y="2898428"/>
                  <a:pt x="788789" y="2898428"/>
                </a:cubicBezTo>
                <a:lnTo>
                  <a:pt x="796231" y="2898428"/>
                </a:lnTo>
                <a:lnTo>
                  <a:pt x="803672" y="2913310"/>
                </a:lnTo>
                <a:cubicBezTo>
                  <a:pt x="803672" y="2908350"/>
                  <a:pt x="806152" y="2905869"/>
                  <a:pt x="811114" y="2905869"/>
                </a:cubicBezTo>
                <a:cubicBezTo>
                  <a:pt x="816074" y="2905869"/>
                  <a:pt x="821035" y="2903389"/>
                  <a:pt x="825996" y="2898428"/>
                </a:cubicBezTo>
                <a:cubicBezTo>
                  <a:pt x="825996" y="2893467"/>
                  <a:pt x="825996" y="2889746"/>
                  <a:pt x="825996" y="2887265"/>
                </a:cubicBezTo>
                <a:cubicBezTo>
                  <a:pt x="825996" y="2884785"/>
                  <a:pt x="828477" y="2883545"/>
                  <a:pt x="833438" y="2883545"/>
                </a:cubicBezTo>
                <a:lnTo>
                  <a:pt x="840879" y="2876103"/>
                </a:lnTo>
                <a:cubicBezTo>
                  <a:pt x="840879" y="2871143"/>
                  <a:pt x="843359" y="2868662"/>
                  <a:pt x="848320" y="2868662"/>
                </a:cubicBezTo>
                <a:lnTo>
                  <a:pt x="855762" y="2861220"/>
                </a:lnTo>
                <a:cubicBezTo>
                  <a:pt x="855762" y="2856260"/>
                  <a:pt x="858242" y="2852539"/>
                  <a:pt x="863203" y="2850058"/>
                </a:cubicBezTo>
                <a:cubicBezTo>
                  <a:pt x="868164" y="2847578"/>
                  <a:pt x="873125" y="2843858"/>
                  <a:pt x="878086" y="2838896"/>
                </a:cubicBezTo>
                <a:cubicBezTo>
                  <a:pt x="883047" y="2833936"/>
                  <a:pt x="888008" y="2831455"/>
                  <a:pt x="892969" y="2831455"/>
                </a:cubicBezTo>
                <a:lnTo>
                  <a:pt x="892969" y="2824013"/>
                </a:lnTo>
                <a:lnTo>
                  <a:pt x="892969" y="2809131"/>
                </a:lnTo>
                <a:cubicBezTo>
                  <a:pt x="897930" y="2809131"/>
                  <a:pt x="899170" y="2811611"/>
                  <a:pt x="896690" y="2816572"/>
                </a:cubicBezTo>
                <a:cubicBezTo>
                  <a:pt x="894209" y="2821533"/>
                  <a:pt x="895449" y="2821533"/>
                  <a:pt x="900410" y="2816572"/>
                </a:cubicBezTo>
                <a:lnTo>
                  <a:pt x="915293" y="2816572"/>
                </a:lnTo>
                <a:cubicBezTo>
                  <a:pt x="920254" y="2816572"/>
                  <a:pt x="920254" y="2809131"/>
                  <a:pt x="915293" y="2794248"/>
                </a:cubicBezTo>
                <a:lnTo>
                  <a:pt x="907852" y="2786807"/>
                </a:lnTo>
                <a:cubicBezTo>
                  <a:pt x="907852" y="2786807"/>
                  <a:pt x="909092" y="2785566"/>
                  <a:pt x="911573" y="2783086"/>
                </a:cubicBezTo>
                <a:cubicBezTo>
                  <a:pt x="914053" y="2780606"/>
                  <a:pt x="915293" y="2779366"/>
                  <a:pt x="915293" y="2779366"/>
                </a:cubicBezTo>
                <a:cubicBezTo>
                  <a:pt x="925215" y="2779366"/>
                  <a:pt x="927696" y="2776885"/>
                  <a:pt x="922735" y="2771924"/>
                </a:cubicBezTo>
                <a:lnTo>
                  <a:pt x="922735" y="2764482"/>
                </a:lnTo>
                <a:lnTo>
                  <a:pt x="952500" y="2742158"/>
                </a:lnTo>
                <a:cubicBezTo>
                  <a:pt x="962422" y="2727275"/>
                  <a:pt x="967383" y="2719834"/>
                  <a:pt x="967383" y="2719834"/>
                </a:cubicBezTo>
                <a:cubicBezTo>
                  <a:pt x="967383" y="2709912"/>
                  <a:pt x="957461" y="2712392"/>
                  <a:pt x="937617" y="2727275"/>
                </a:cubicBezTo>
                <a:cubicBezTo>
                  <a:pt x="922735" y="2737197"/>
                  <a:pt x="915293" y="2742158"/>
                  <a:pt x="915293" y="2742158"/>
                </a:cubicBezTo>
                <a:lnTo>
                  <a:pt x="945059" y="2719834"/>
                </a:lnTo>
                <a:cubicBezTo>
                  <a:pt x="954980" y="2709912"/>
                  <a:pt x="964902" y="2702471"/>
                  <a:pt x="974824" y="2697510"/>
                </a:cubicBezTo>
                <a:cubicBezTo>
                  <a:pt x="974824" y="2692549"/>
                  <a:pt x="977305" y="2690068"/>
                  <a:pt x="982266" y="2690068"/>
                </a:cubicBezTo>
                <a:cubicBezTo>
                  <a:pt x="987227" y="2695029"/>
                  <a:pt x="990947" y="2695029"/>
                  <a:pt x="993428" y="2690068"/>
                </a:cubicBezTo>
                <a:cubicBezTo>
                  <a:pt x="995908" y="2685107"/>
                  <a:pt x="997149" y="2680147"/>
                  <a:pt x="997149" y="2675185"/>
                </a:cubicBezTo>
                <a:lnTo>
                  <a:pt x="997149" y="2660303"/>
                </a:lnTo>
                <a:lnTo>
                  <a:pt x="1004590" y="2652861"/>
                </a:lnTo>
                <a:cubicBezTo>
                  <a:pt x="1004590" y="2647900"/>
                  <a:pt x="1007070" y="2645420"/>
                  <a:pt x="1012031" y="2645420"/>
                </a:cubicBezTo>
                <a:cubicBezTo>
                  <a:pt x="1007070" y="2655342"/>
                  <a:pt x="1008311" y="2659062"/>
                  <a:pt x="1015752" y="2656582"/>
                </a:cubicBezTo>
                <a:cubicBezTo>
                  <a:pt x="1023194" y="2654102"/>
                  <a:pt x="1026914" y="2650381"/>
                  <a:pt x="1026914" y="2645420"/>
                </a:cubicBezTo>
                <a:cubicBezTo>
                  <a:pt x="1026914" y="2640459"/>
                  <a:pt x="1029395" y="2637978"/>
                  <a:pt x="1034356" y="2637978"/>
                </a:cubicBezTo>
                <a:lnTo>
                  <a:pt x="1041797" y="2630537"/>
                </a:lnTo>
                <a:lnTo>
                  <a:pt x="1049239" y="2623096"/>
                </a:lnTo>
                <a:cubicBezTo>
                  <a:pt x="1049239" y="2618134"/>
                  <a:pt x="1047998" y="2615654"/>
                  <a:pt x="1045518" y="2615654"/>
                </a:cubicBezTo>
                <a:close/>
                <a:moveTo>
                  <a:pt x="5328047" y="2608213"/>
                </a:moveTo>
                <a:cubicBezTo>
                  <a:pt x="5318125" y="2608213"/>
                  <a:pt x="5313164" y="2610693"/>
                  <a:pt x="5313164" y="2615654"/>
                </a:cubicBezTo>
                <a:cubicBezTo>
                  <a:pt x="5313164" y="2620615"/>
                  <a:pt x="5325567" y="2623096"/>
                  <a:pt x="5350371" y="2623096"/>
                </a:cubicBezTo>
                <a:cubicBezTo>
                  <a:pt x="5350371" y="2623096"/>
                  <a:pt x="5352851" y="2624336"/>
                  <a:pt x="5357812" y="2626816"/>
                </a:cubicBezTo>
                <a:cubicBezTo>
                  <a:pt x="5362774" y="2629297"/>
                  <a:pt x="5365254" y="2630537"/>
                  <a:pt x="5365254" y="2630537"/>
                </a:cubicBezTo>
                <a:cubicBezTo>
                  <a:pt x="5370215" y="2635498"/>
                  <a:pt x="5372695" y="2636738"/>
                  <a:pt x="5372695" y="2634258"/>
                </a:cubicBezTo>
                <a:cubicBezTo>
                  <a:pt x="5372695" y="2631778"/>
                  <a:pt x="5378896" y="2630537"/>
                  <a:pt x="5391299" y="2630537"/>
                </a:cubicBezTo>
                <a:cubicBezTo>
                  <a:pt x="5403701" y="2630537"/>
                  <a:pt x="5412382" y="2628057"/>
                  <a:pt x="5417343" y="2623096"/>
                </a:cubicBezTo>
                <a:lnTo>
                  <a:pt x="5372695" y="2615654"/>
                </a:lnTo>
                <a:cubicBezTo>
                  <a:pt x="5372695" y="2615654"/>
                  <a:pt x="5370215" y="2615654"/>
                  <a:pt x="5365254" y="2615654"/>
                </a:cubicBezTo>
                <a:cubicBezTo>
                  <a:pt x="5360292" y="2615654"/>
                  <a:pt x="5357812" y="2613174"/>
                  <a:pt x="5357812" y="2608213"/>
                </a:cubicBezTo>
                <a:cubicBezTo>
                  <a:pt x="5352851" y="2608213"/>
                  <a:pt x="5350371" y="2609453"/>
                  <a:pt x="5350371" y="2611933"/>
                </a:cubicBezTo>
                <a:cubicBezTo>
                  <a:pt x="5350371" y="2614414"/>
                  <a:pt x="5347891" y="2615654"/>
                  <a:pt x="5342929" y="2615654"/>
                </a:cubicBezTo>
                <a:cubicBezTo>
                  <a:pt x="5337968" y="2615654"/>
                  <a:pt x="5333008" y="2613174"/>
                  <a:pt x="5328047" y="2608213"/>
                </a:cubicBezTo>
                <a:close/>
                <a:moveTo>
                  <a:pt x="5112246" y="2608213"/>
                </a:moveTo>
                <a:lnTo>
                  <a:pt x="5112246" y="2615654"/>
                </a:lnTo>
                <a:lnTo>
                  <a:pt x="5119687" y="2615654"/>
                </a:lnTo>
                <a:lnTo>
                  <a:pt x="5127129" y="2615654"/>
                </a:lnTo>
                <a:lnTo>
                  <a:pt x="5134570" y="2608213"/>
                </a:lnTo>
                <a:lnTo>
                  <a:pt x="5127129" y="2608213"/>
                </a:lnTo>
                <a:lnTo>
                  <a:pt x="5119687" y="2615654"/>
                </a:lnTo>
                <a:cubicBezTo>
                  <a:pt x="5119687" y="2610693"/>
                  <a:pt x="5117207" y="2608213"/>
                  <a:pt x="5112246" y="2608213"/>
                </a:cubicBezTo>
                <a:close/>
                <a:moveTo>
                  <a:pt x="5037832" y="2608213"/>
                </a:moveTo>
                <a:cubicBezTo>
                  <a:pt x="5037832" y="2613174"/>
                  <a:pt x="5037832" y="2615654"/>
                  <a:pt x="5037832" y="2615654"/>
                </a:cubicBezTo>
                <a:cubicBezTo>
                  <a:pt x="5042793" y="2630537"/>
                  <a:pt x="5050234" y="2633018"/>
                  <a:pt x="5060156" y="2623096"/>
                </a:cubicBezTo>
                <a:cubicBezTo>
                  <a:pt x="5065117" y="2618134"/>
                  <a:pt x="5067597" y="2618134"/>
                  <a:pt x="5067597" y="2623096"/>
                </a:cubicBezTo>
                <a:lnTo>
                  <a:pt x="5082480" y="2608213"/>
                </a:lnTo>
                <a:cubicBezTo>
                  <a:pt x="5082480" y="2608213"/>
                  <a:pt x="5075039" y="2608213"/>
                  <a:pt x="5060156" y="2608213"/>
                </a:cubicBezTo>
                <a:cubicBezTo>
                  <a:pt x="5045273" y="2608213"/>
                  <a:pt x="5037832" y="2608213"/>
                  <a:pt x="5037832" y="2608213"/>
                </a:cubicBezTo>
                <a:close/>
                <a:moveTo>
                  <a:pt x="5612680" y="2604492"/>
                </a:moveTo>
                <a:cubicBezTo>
                  <a:pt x="5611440" y="2604492"/>
                  <a:pt x="5610820" y="2605732"/>
                  <a:pt x="5610820" y="2608213"/>
                </a:cubicBezTo>
                <a:cubicBezTo>
                  <a:pt x="5610820" y="2613174"/>
                  <a:pt x="5610820" y="2618134"/>
                  <a:pt x="5610820" y="2623096"/>
                </a:cubicBezTo>
                <a:cubicBezTo>
                  <a:pt x="5620742" y="2623096"/>
                  <a:pt x="5630664" y="2620615"/>
                  <a:pt x="5640586" y="2615654"/>
                </a:cubicBezTo>
                <a:cubicBezTo>
                  <a:pt x="5640586" y="2615654"/>
                  <a:pt x="5638106" y="2613174"/>
                  <a:pt x="5633144" y="2608213"/>
                </a:cubicBezTo>
                <a:cubicBezTo>
                  <a:pt x="5633144" y="2608213"/>
                  <a:pt x="5628183" y="2608213"/>
                  <a:pt x="5618261" y="2608213"/>
                </a:cubicBezTo>
                <a:cubicBezTo>
                  <a:pt x="5615781" y="2605732"/>
                  <a:pt x="5613920" y="2604492"/>
                  <a:pt x="5612680" y="2604492"/>
                </a:cubicBezTo>
                <a:close/>
                <a:moveTo>
                  <a:pt x="5261074" y="2600771"/>
                </a:moveTo>
                <a:cubicBezTo>
                  <a:pt x="5256113" y="2600771"/>
                  <a:pt x="5254873" y="2602012"/>
                  <a:pt x="5257353" y="2604492"/>
                </a:cubicBezTo>
                <a:cubicBezTo>
                  <a:pt x="5259833" y="2606972"/>
                  <a:pt x="5261074" y="2610693"/>
                  <a:pt x="5261074" y="2615654"/>
                </a:cubicBezTo>
                <a:lnTo>
                  <a:pt x="5268515" y="2608213"/>
                </a:lnTo>
                <a:cubicBezTo>
                  <a:pt x="5263554" y="2603252"/>
                  <a:pt x="5261074" y="2600771"/>
                  <a:pt x="5261074" y="2600771"/>
                </a:cubicBezTo>
                <a:close/>
                <a:moveTo>
                  <a:pt x="4829472" y="2585888"/>
                </a:moveTo>
                <a:cubicBezTo>
                  <a:pt x="4829472" y="2590849"/>
                  <a:pt x="4829472" y="2593330"/>
                  <a:pt x="4829472" y="2593330"/>
                </a:cubicBezTo>
                <a:cubicBezTo>
                  <a:pt x="4829472" y="2593330"/>
                  <a:pt x="4831952" y="2593330"/>
                  <a:pt x="4836914" y="2593330"/>
                </a:cubicBezTo>
                <a:cubicBezTo>
                  <a:pt x="4841875" y="2593330"/>
                  <a:pt x="4841875" y="2590849"/>
                  <a:pt x="4836914" y="2585888"/>
                </a:cubicBezTo>
                <a:close/>
                <a:moveTo>
                  <a:pt x="5499199" y="2578447"/>
                </a:moveTo>
                <a:lnTo>
                  <a:pt x="5514082" y="2578447"/>
                </a:lnTo>
                <a:cubicBezTo>
                  <a:pt x="5509120" y="2583408"/>
                  <a:pt x="5506640" y="2585888"/>
                  <a:pt x="5506640" y="2585888"/>
                </a:cubicBezTo>
                <a:close/>
                <a:moveTo>
                  <a:pt x="5127129" y="2578447"/>
                </a:moveTo>
                <a:cubicBezTo>
                  <a:pt x="5127129" y="2583408"/>
                  <a:pt x="5129609" y="2585888"/>
                  <a:pt x="5134570" y="2585888"/>
                </a:cubicBezTo>
                <a:lnTo>
                  <a:pt x="5134570" y="2578447"/>
                </a:lnTo>
                <a:close/>
                <a:moveTo>
                  <a:pt x="4851797" y="2578447"/>
                </a:moveTo>
                <a:cubicBezTo>
                  <a:pt x="4851797" y="2583408"/>
                  <a:pt x="4851797" y="2585888"/>
                  <a:pt x="4851797" y="2585888"/>
                </a:cubicBezTo>
                <a:cubicBezTo>
                  <a:pt x="4851797" y="2585888"/>
                  <a:pt x="4854277" y="2585888"/>
                  <a:pt x="4859238" y="2585888"/>
                </a:cubicBezTo>
                <a:cubicBezTo>
                  <a:pt x="4859238" y="2585888"/>
                  <a:pt x="4859238" y="2583408"/>
                  <a:pt x="4859238" y="2578447"/>
                </a:cubicBezTo>
                <a:close/>
                <a:moveTo>
                  <a:pt x="4810869" y="2578447"/>
                </a:moveTo>
                <a:cubicBezTo>
                  <a:pt x="4808389" y="2578447"/>
                  <a:pt x="4805908" y="2579687"/>
                  <a:pt x="4803427" y="2582168"/>
                </a:cubicBezTo>
                <a:cubicBezTo>
                  <a:pt x="4800947" y="2584648"/>
                  <a:pt x="4800947" y="2587129"/>
                  <a:pt x="4803427" y="2589609"/>
                </a:cubicBezTo>
                <a:cubicBezTo>
                  <a:pt x="4805908" y="2592090"/>
                  <a:pt x="4808389" y="2592090"/>
                  <a:pt x="4810869" y="2589609"/>
                </a:cubicBezTo>
                <a:cubicBezTo>
                  <a:pt x="4813349" y="2587129"/>
                  <a:pt x="4814590" y="2584648"/>
                  <a:pt x="4814590" y="2582168"/>
                </a:cubicBezTo>
                <a:cubicBezTo>
                  <a:pt x="4814590" y="2579687"/>
                  <a:pt x="4813349" y="2578447"/>
                  <a:pt x="4810869" y="2578447"/>
                </a:cubicBezTo>
                <a:close/>
                <a:moveTo>
                  <a:pt x="5796855" y="2571006"/>
                </a:moveTo>
                <a:cubicBezTo>
                  <a:pt x="5796855" y="2575967"/>
                  <a:pt x="5796855" y="2578447"/>
                  <a:pt x="5796855" y="2578447"/>
                </a:cubicBezTo>
                <a:lnTo>
                  <a:pt x="5796855" y="2585888"/>
                </a:lnTo>
                <a:cubicBezTo>
                  <a:pt x="5791894" y="2585888"/>
                  <a:pt x="5789414" y="2583408"/>
                  <a:pt x="5789414" y="2578447"/>
                </a:cubicBezTo>
                <a:close/>
                <a:moveTo>
                  <a:pt x="4978301" y="2571006"/>
                </a:moveTo>
                <a:cubicBezTo>
                  <a:pt x="4978301" y="2571006"/>
                  <a:pt x="4979541" y="2571006"/>
                  <a:pt x="4982021" y="2571006"/>
                </a:cubicBezTo>
                <a:cubicBezTo>
                  <a:pt x="4984501" y="2571006"/>
                  <a:pt x="4988222" y="2571006"/>
                  <a:pt x="4993183" y="2571006"/>
                </a:cubicBezTo>
                <a:cubicBezTo>
                  <a:pt x="5003105" y="2571006"/>
                  <a:pt x="5008066" y="2571006"/>
                  <a:pt x="5008066" y="2571006"/>
                </a:cubicBezTo>
                <a:lnTo>
                  <a:pt x="4993183" y="2578447"/>
                </a:lnTo>
                <a:cubicBezTo>
                  <a:pt x="4983262" y="2578447"/>
                  <a:pt x="4978301" y="2575967"/>
                  <a:pt x="4978301" y="2571006"/>
                </a:cubicBezTo>
                <a:close/>
                <a:moveTo>
                  <a:pt x="5774531" y="2556123"/>
                </a:moveTo>
                <a:lnTo>
                  <a:pt x="5781972" y="2556123"/>
                </a:lnTo>
                <a:cubicBezTo>
                  <a:pt x="5786934" y="2556123"/>
                  <a:pt x="5789414" y="2557363"/>
                  <a:pt x="5789414" y="2559844"/>
                </a:cubicBezTo>
                <a:cubicBezTo>
                  <a:pt x="5789414" y="2562324"/>
                  <a:pt x="5788173" y="2563564"/>
                  <a:pt x="5785693" y="2563564"/>
                </a:cubicBezTo>
                <a:cubicBezTo>
                  <a:pt x="5783213" y="2563564"/>
                  <a:pt x="5781972" y="2563564"/>
                  <a:pt x="5781972" y="2563564"/>
                </a:cubicBezTo>
                <a:cubicBezTo>
                  <a:pt x="5781972" y="2563564"/>
                  <a:pt x="5779492" y="2561084"/>
                  <a:pt x="5774531" y="2556123"/>
                </a:cubicBezTo>
                <a:close/>
                <a:moveTo>
                  <a:pt x="5744765" y="2556123"/>
                </a:moveTo>
                <a:cubicBezTo>
                  <a:pt x="5749727" y="2556123"/>
                  <a:pt x="5752207" y="2556123"/>
                  <a:pt x="5752207" y="2556123"/>
                </a:cubicBezTo>
                <a:lnTo>
                  <a:pt x="5759648" y="2556123"/>
                </a:lnTo>
                <a:cubicBezTo>
                  <a:pt x="5759648" y="2561084"/>
                  <a:pt x="5762128" y="2563564"/>
                  <a:pt x="5767090" y="2563564"/>
                </a:cubicBezTo>
                <a:lnTo>
                  <a:pt x="5759648" y="2563564"/>
                </a:lnTo>
                <a:cubicBezTo>
                  <a:pt x="5754687" y="2568525"/>
                  <a:pt x="5752207" y="2571006"/>
                  <a:pt x="5752207" y="2571006"/>
                </a:cubicBezTo>
                <a:close/>
                <a:moveTo>
                  <a:pt x="900410" y="2556123"/>
                </a:moveTo>
                <a:lnTo>
                  <a:pt x="907852" y="2563564"/>
                </a:lnTo>
                <a:cubicBezTo>
                  <a:pt x="907852" y="2563564"/>
                  <a:pt x="907852" y="2561084"/>
                  <a:pt x="907852" y="2556123"/>
                </a:cubicBezTo>
                <a:cubicBezTo>
                  <a:pt x="902891" y="2556123"/>
                  <a:pt x="900410" y="2556123"/>
                  <a:pt x="900410" y="2556123"/>
                </a:cubicBezTo>
                <a:close/>
                <a:moveTo>
                  <a:pt x="5675932" y="2552402"/>
                </a:moveTo>
                <a:cubicBezTo>
                  <a:pt x="5677172" y="2552402"/>
                  <a:pt x="5677793" y="2553642"/>
                  <a:pt x="5677793" y="2556123"/>
                </a:cubicBezTo>
                <a:lnTo>
                  <a:pt x="5670351" y="2563564"/>
                </a:lnTo>
                <a:cubicBezTo>
                  <a:pt x="5665390" y="2563564"/>
                  <a:pt x="5665390" y="2561084"/>
                  <a:pt x="5670351" y="2556123"/>
                </a:cubicBezTo>
                <a:cubicBezTo>
                  <a:pt x="5672832" y="2553642"/>
                  <a:pt x="5674692" y="2552402"/>
                  <a:pt x="5675932" y="2552402"/>
                </a:cubicBezTo>
                <a:close/>
                <a:moveTo>
                  <a:pt x="5640586" y="2548681"/>
                </a:moveTo>
                <a:lnTo>
                  <a:pt x="5648027" y="2548681"/>
                </a:lnTo>
                <a:lnTo>
                  <a:pt x="5648027" y="2556123"/>
                </a:lnTo>
                <a:close/>
                <a:moveTo>
                  <a:pt x="5625703" y="2548681"/>
                </a:moveTo>
                <a:cubicBezTo>
                  <a:pt x="5630664" y="2548681"/>
                  <a:pt x="5633144" y="2548681"/>
                  <a:pt x="5633144" y="2548681"/>
                </a:cubicBezTo>
                <a:cubicBezTo>
                  <a:pt x="5633144" y="2553642"/>
                  <a:pt x="5631904" y="2556123"/>
                  <a:pt x="5629424" y="2556123"/>
                </a:cubicBezTo>
                <a:cubicBezTo>
                  <a:pt x="5626943" y="2556123"/>
                  <a:pt x="5625703" y="2556123"/>
                  <a:pt x="5625703" y="2556123"/>
                </a:cubicBezTo>
                <a:cubicBezTo>
                  <a:pt x="5625703" y="2556123"/>
                  <a:pt x="5625703" y="2553642"/>
                  <a:pt x="5625703" y="2548681"/>
                </a:cubicBezTo>
                <a:close/>
                <a:moveTo>
                  <a:pt x="5517311" y="2542784"/>
                </a:moveTo>
                <a:lnTo>
                  <a:pt x="5518733" y="2543100"/>
                </a:lnTo>
                <a:cubicBezTo>
                  <a:pt x="5520593" y="2544341"/>
                  <a:pt x="5521523" y="2546201"/>
                  <a:pt x="5521523" y="2548681"/>
                </a:cubicBezTo>
                <a:close/>
                <a:moveTo>
                  <a:pt x="5342929" y="2541240"/>
                </a:moveTo>
                <a:lnTo>
                  <a:pt x="5357812" y="2548681"/>
                </a:lnTo>
                <a:lnTo>
                  <a:pt x="5365254" y="2556123"/>
                </a:lnTo>
                <a:cubicBezTo>
                  <a:pt x="5360292" y="2556123"/>
                  <a:pt x="5355332" y="2556123"/>
                  <a:pt x="5350371" y="2556123"/>
                </a:cubicBezTo>
                <a:close/>
                <a:moveTo>
                  <a:pt x="751582" y="2541240"/>
                </a:moveTo>
                <a:cubicBezTo>
                  <a:pt x="756543" y="2541240"/>
                  <a:pt x="759024" y="2541240"/>
                  <a:pt x="759024" y="2541240"/>
                </a:cubicBezTo>
                <a:lnTo>
                  <a:pt x="751582" y="2548681"/>
                </a:lnTo>
                <a:cubicBezTo>
                  <a:pt x="751582" y="2548681"/>
                  <a:pt x="751582" y="2546201"/>
                  <a:pt x="751582" y="2541240"/>
                </a:cubicBezTo>
                <a:close/>
                <a:moveTo>
                  <a:pt x="5536406" y="2533799"/>
                </a:moveTo>
                <a:lnTo>
                  <a:pt x="5543847" y="2541240"/>
                </a:lnTo>
                <a:cubicBezTo>
                  <a:pt x="5543847" y="2546201"/>
                  <a:pt x="5543847" y="2548681"/>
                  <a:pt x="5543847" y="2548681"/>
                </a:cubicBezTo>
                <a:cubicBezTo>
                  <a:pt x="5543847" y="2548681"/>
                  <a:pt x="5541367" y="2546201"/>
                  <a:pt x="5536406" y="2541240"/>
                </a:cubicBezTo>
                <a:cubicBezTo>
                  <a:pt x="5536406" y="2536279"/>
                  <a:pt x="5536406" y="2533799"/>
                  <a:pt x="5536406" y="2533799"/>
                </a:cubicBezTo>
                <a:close/>
                <a:moveTo>
                  <a:pt x="5290840" y="2533799"/>
                </a:moveTo>
                <a:cubicBezTo>
                  <a:pt x="5295801" y="2533799"/>
                  <a:pt x="5298281" y="2536279"/>
                  <a:pt x="5298281" y="2541240"/>
                </a:cubicBezTo>
                <a:cubicBezTo>
                  <a:pt x="5298281" y="2541240"/>
                  <a:pt x="5295801" y="2541240"/>
                  <a:pt x="5290840" y="2541240"/>
                </a:cubicBezTo>
                <a:cubicBezTo>
                  <a:pt x="5290840" y="2541240"/>
                  <a:pt x="5290840" y="2538760"/>
                  <a:pt x="5290840" y="2533799"/>
                </a:cubicBezTo>
                <a:close/>
                <a:moveTo>
                  <a:pt x="5156894" y="2533799"/>
                </a:moveTo>
                <a:cubicBezTo>
                  <a:pt x="5156894" y="2533799"/>
                  <a:pt x="5159374" y="2533799"/>
                  <a:pt x="5164336" y="2533799"/>
                </a:cubicBezTo>
                <a:cubicBezTo>
                  <a:pt x="5164336" y="2538760"/>
                  <a:pt x="5163095" y="2541240"/>
                  <a:pt x="5160615" y="2541240"/>
                </a:cubicBezTo>
                <a:cubicBezTo>
                  <a:pt x="5158135" y="2541240"/>
                  <a:pt x="5156894" y="2541240"/>
                  <a:pt x="5156894" y="2541240"/>
                </a:cubicBezTo>
                <a:cubicBezTo>
                  <a:pt x="5151933" y="2541240"/>
                  <a:pt x="5149453" y="2541240"/>
                  <a:pt x="5149453" y="2541240"/>
                </a:cubicBezTo>
                <a:cubicBezTo>
                  <a:pt x="5154414" y="2536279"/>
                  <a:pt x="5156894" y="2533799"/>
                  <a:pt x="5156894" y="2533799"/>
                </a:cubicBezTo>
                <a:close/>
                <a:moveTo>
                  <a:pt x="5499199" y="2526357"/>
                </a:moveTo>
                <a:cubicBezTo>
                  <a:pt x="5504160" y="2528838"/>
                  <a:pt x="5508501" y="2531939"/>
                  <a:pt x="5512221" y="2535659"/>
                </a:cubicBezTo>
                <a:lnTo>
                  <a:pt x="5517311" y="2542784"/>
                </a:lnTo>
                <a:lnTo>
                  <a:pt x="5510361" y="2541240"/>
                </a:lnTo>
                <a:cubicBezTo>
                  <a:pt x="5502920" y="2541240"/>
                  <a:pt x="5496719" y="2538760"/>
                  <a:pt x="5491758" y="2533799"/>
                </a:cubicBezTo>
                <a:close/>
                <a:moveTo>
                  <a:pt x="5424785" y="2526357"/>
                </a:moveTo>
                <a:lnTo>
                  <a:pt x="5476875" y="2526357"/>
                </a:lnTo>
                <a:cubicBezTo>
                  <a:pt x="5476875" y="2531318"/>
                  <a:pt x="5476875" y="2533799"/>
                  <a:pt x="5476875" y="2533799"/>
                </a:cubicBezTo>
                <a:lnTo>
                  <a:pt x="5461992" y="2533799"/>
                </a:lnTo>
                <a:cubicBezTo>
                  <a:pt x="5461992" y="2533799"/>
                  <a:pt x="5457031" y="2533799"/>
                  <a:pt x="5447109" y="2533799"/>
                </a:cubicBezTo>
                <a:lnTo>
                  <a:pt x="5432226" y="2533799"/>
                </a:lnTo>
                <a:lnTo>
                  <a:pt x="5424785" y="2533799"/>
                </a:lnTo>
                <a:cubicBezTo>
                  <a:pt x="5424785" y="2528838"/>
                  <a:pt x="5424785" y="2526357"/>
                  <a:pt x="5424785" y="2526357"/>
                </a:cubicBezTo>
                <a:close/>
                <a:moveTo>
                  <a:pt x="5275957" y="2526357"/>
                </a:moveTo>
                <a:lnTo>
                  <a:pt x="5275957" y="2541240"/>
                </a:lnTo>
                <a:cubicBezTo>
                  <a:pt x="5270995" y="2541240"/>
                  <a:pt x="5268515" y="2538760"/>
                  <a:pt x="5268515" y="2533799"/>
                </a:cubicBezTo>
                <a:cubicBezTo>
                  <a:pt x="5268515" y="2528838"/>
                  <a:pt x="5270995" y="2526357"/>
                  <a:pt x="5275957" y="2526357"/>
                </a:cubicBezTo>
                <a:close/>
                <a:moveTo>
                  <a:pt x="5179218" y="2526357"/>
                </a:moveTo>
                <a:cubicBezTo>
                  <a:pt x="5184180" y="2531318"/>
                  <a:pt x="5189140" y="2533799"/>
                  <a:pt x="5194101" y="2533799"/>
                </a:cubicBezTo>
                <a:cubicBezTo>
                  <a:pt x="5194101" y="2538760"/>
                  <a:pt x="5194101" y="2543720"/>
                  <a:pt x="5194101" y="2548681"/>
                </a:cubicBezTo>
                <a:lnTo>
                  <a:pt x="5179218" y="2533799"/>
                </a:lnTo>
                <a:close/>
                <a:moveTo>
                  <a:pt x="5134570" y="2526357"/>
                </a:moveTo>
                <a:cubicBezTo>
                  <a:pt x="5134570" y="2526357"/>
                  <a:pt x="5137050" y="2528838"/>
                  <a:pt x="5142011" y="2533799"/>
                </a:cubicBezTo>
                <a:cubicBezTo>
                  <a:pt x="5142011" y="2533799"/>
                  <a:pt x="5139531" y="2533799"/>
                  <a:pt x="5134570" y="2533799"/>
                </a:cubicBezTo>
                <a:cubicBezTo>
                  <a:pt x="5134570" y="2528838"/>
                  <a:pt x="5134570" y="2526357"/>
                  <a:pt x="5134570" y="2526357"/>
                </a:cubicBezTo>
                <a:close/>
                <a:moveTo>
                  <a:pt x="5104804" y="2526357"/>
                </a:moveTo>
                <a:lnTo>
                  <a:pt x="5112246" y="2526357"/>
                </a:lnTo>
                <a:cubicBezTo>
                  <a:pt x="5117207" y="2531318"/>
                  <a:pt x="5119687" y="2533799"/>
                  <a:pt x="5119687" y="2533799"/>
                </a:cubicBezTo>
                <a:lnTo>
                  <a:pt x="5112246" y="2533799"/>
                </a:lnTo>
                <a:lnTo>
                  <a:pt x="5104804" y="2533799"/>
                </a:lnTo>
                <a:cubicBezTo>
                  <a:pt x="5104804" y="2533799"/>
                  <a:pt x="5104804" y="2531318"/>
                  <a:pt x="5104804" y="2526357"/>
                </a:cubicBezTo>
                <a:close/>
                <a:moveTo>
                  <a:pt x="4911328" y="2518916"/>
                </a:moveTo>
                <a:lnTo>
                  <a:pt x="4903886" y="2533799"/>
                </a:lnTo>
                <a:cubicBezTo>
                  <a:pt x="4898925" y="2533799"/>
                  <a:pt x="4896445" y="2535039"/>
                  <a:pt x="4896445" y="2537519"/>
                </a:cubicBezTo>
                <a:cubicBezTo>
                  <a:pt x="4896445" y="2540000"/>
                  <a:pt x="4896445" y="2541240"/>
                  <a:pt x="4896445" y="2541240"/>
                </a:cubicBezTo>
                <a:cubicBezTo>
                  <a:pt x="4906367" y="2541240"/>
                  <a:pt x="4918769" y="2538760"/>
                  <a:pt x="4933652" y="2533799"/>
                </a:cubicBezTo>
                <a:cubicBezTo>
                  <a:pt x="4933652" y="2528838"/>
                  <a:pt x="4931172" y="2526357"/>
                  <a:pt x="4926211" y="2526357"/>
                </a:cubicBezTo>
                <a:lnTo>
                  <a:pt x="4918769" y="2526357"/>
                </a:lnTo>
                <a:cubicBezTo>
                  <a:pt x="4923731" y="2521396"/>
                  <a:pt x="4923731" y="2518916"/>
                  <a:pt x="4918769" y="2518916"/>
                </a:cubicBezTo>
                <a:cubicBezTo>
                  <a:pt x="4913808" y="2518916"/>
                  <a:pt x="4911328" y="2518916"/>
                  <a:pt x="4911328" y="2518916"/>
                </a:cubicBezTo>
                <a:close/>
                <a:moveTo>
                  <a:pt x="4836914" y="2518916"/>
                </a:moveTo>
                <a:cubicBezTo>
                  <a:pt x="4841875" y="2518916"/>
                  <a:pt x="4844355" y="2521396"/>
                  <a:pt x="4844355" y="2526357"/>
                </a:cubicBezTo>
                <a:lnTo>
                  <a:pt x="4844355" y="2533799"/>
                </a:lnTo>
                <a:cubicBezTo>
                  <a:pt x="4849317" y="2538760"/>
                  <a:pt x="4850556" y="2541240"/>
                  <a:pt x="4848076" y="2541240"/>
                </a:cubicBezTo>
                <a:cubicBezTo>
                  <a:pt x="4845596" y="2541240"/>
                  <a:pt x="4843115" y="2540000"/>
                  <a:pt x="4840635" y="2537519"/>
                </a:cubicBezTo>
                <a:cubicBezTo>
                  <a:pt x="4838154" y="2535039"/>
                  <a:pt x="4834434" y="2535039"/>
                  <a:pt x="4829472" y="2537519"/>
                </a:cubicBezTo>
                <a:cubicBezTo>
                  <a:pt x="4824511" y="2540000"/>
                  <a:pt x="4820790" y="2540000"/>
                  <a:pt x="4818310" y="2537519"/>
                </a:cubicBezTo>
                <a:cubicBezTo>
                  <a:pt x="4815830" y="2535039"/>
                  <a:pt x="4815830" y="2532558"/>
                  <a:pt x="4818310" y="2530078"/>
                </a:cubicBezTo>
                <a:cubicBezTo>
                  <a:pt x="4820790" y="2527598"/>
                  <a:pt x="4823272" y="2526357"/>
                  <a:pt x="4825752" y="2526357"/>
                </a:cubicBezTo>
                <a:cubicBezTo>
                  <a:pt x="4828232" y="2526357"/>
                  <a:pt x="4829472" y="2525117"/>
                  <a:pt x="4829472" y="2522636"/>
                </a:cubicBezTo>
                <a:cubicBezTo>
                  <a:pt x="4829472" y="2520156"/>
                  <a:pt x="4831952" y="2518916"/>
                  <a:pt x="4836914" y="2518916"/>
                </a:cubicBezTo>
                <a:close/>
                <a:moveTo>
                  <a:pt x="4762500" y="2518916"/>
                </a:moveTo>
                <a:cubicBezTo>
                  <a:pt x="4757538" y="2523877"/>
                  <a:pt x="4752578" y="2526357"/>
                  <a:pt x="4747617" y="2526357"/>
                </a:cubicBezTo>
                <a:lnTo>
                  <a:pt x="4740176" y="2526357"/>
                </a:lnTo>
                <a:lnTo>
                  <a:pt x="4747617" y="2533799"/>
                </a:lnTo>
                <a:cubicBezTo>
                  <a:pt x="4752578" y="2533799"/>
                  <a:pt x="4755058" y="2536279"/>
                  <a:pt x="4755058" y="2541240"/>
                </a:cubicBezTo>
                <a:lnTo>
                  <a:pt x="4755058" y="2533799"/>
                </a:lnTo>
                <a:lnTo>
                  <a:pt x="4762500" y="2526357"/>
                </a:lnTo>
                <a:close/>
                <a:moveTo>
                  <a:pt x="5514082" y="2511474"/>
                </a:moveTo>
                <a:cubicBezTo>
                  <a:pt x="5514082" y="2511474"/>
                  <a:pt x="5514082" y="2513955"/>
                  <a:pt x="5514082" y="2518916"/>
                </a:cubicBezTo>
                <a:cubicBezTo>
                  <a:pt x="5514082" y="2518916"/>
                  <a:pt x="5512841" y="2518916"/>
                  <a:pt x="5510361" y="2518916"/>
                </a:cubicBezTo>
                <a:cubicBezTo>
                  <a:pt x="5507881" y="2518916"/>
                  <a:pt x="5506640" y="2518916"/>
                  <a:pt x="5506640" y="2518916"/>
                </a:cubicBezTo>
                <a:cubicBezTo>
                  <a:pt x="5506640" y="2513955"/>
                  <a:pt x="5509120" y="2511474"/>
                  <a:pt x="5514082" y="2511474"/>
                </a:cubicBezTo>
                <a:close/>
                <a:moveTo>
                  <a:pt x="5395019" y="2511474"/>
                </a:moveTo>
                <a:cubicBezTo>
                  <a:pt x="5395019" y="2511474"/>
                  <a:pt x="5397499" y="2513955"/>
                  <a:pt x="5402461" y="2518916"/>
                </a:cubicBezTo>
                <a:lnTo>
                  <a:pt x="5395019" y="2526357"/>
                </a:lnTo>
                <a:close/>
                <a:moveTo>
                  <a:pt x="5342929" y="2511474"/>
                </a:moveTo>
                <a:cubicBezTo>
                  <a:pt x="5347891" y="2511474"/>
                  <a:pt x="5351611" y="2511474"/>
                  <a:pt x="5354092" y="2511474"/>
                </a:cubicBezTo>
                <a:cubicBezTo>
                  <a:pt x="5356572" y="2511474"/>
                  <a:pt x="5357812" y="2511474"/>
                  <a:pt x="5357812" y="2511474"/>
                </a:cubicBezTo>
                <a:cubicBezTo>
                  <a:pt x="5362774" y="2516435"/>
                  <a:pt x="5366494" y="2517675"/>
                  <a:pt x="5368974" y="2515195"/>
                </a:cubicBezTo>
                <a:cubicBezTo>
                  <a:pt x="5371454" y="2512715"/>
                  <a:pt x="5377656" y="2516435"/>
                  <a:pt x="5387578" y="2526357"/>
                </a:cubicBezTo>
                <a:lnTo>
                  <a:pt x="5387578" y="2533799"/>
                </a:lnTo>
                <a:lnTo>
                  <a:pt x="5372695" y="2526357"/>
                </a:lnTo>
                <a:cubicBezTo>
                  <a:pt x="5372695" y="2526357"/>
                  <a:pt x="5371454" y="2525117"/>
                  <a:pt x="5368974" y="2522636"/>
                </a:cubicBezTo>
                <a:cubicBezTo>
                  <a:pt x="5366494" y="2520156"/>
                  <a:pt x="5362774" y="2521396"/>
                  <a:pt x="5357812" y="2526357"/>
                </a:cubicBezTo>
                <a:lnTo>
                  <a:pt x="5342929" y="2518916"/>
                </a:lnTo>
                <a:lnTo>
                  <a:pt x="5335488" y="2518916"/>
                </a:lnTo>
                <a:close/>
                <a:moveTo>
                  <a:pt x="5119687" y="2511474"/>
                </a:moveTo>
                <a:lnTo>
                  <a:pt x="5127129" y="2518916"/>
                </a:lnTo>
                <a:lnTo>
                  <a:pt x="5119687" y="2526357"/>
                </a:lnTo>
                <a:cubicBezTo>
                  <a:pt x="5119687" y="2526357"/>
                  <a:pt x="5119687" y="2523877"/>
                  <a:pt x="5119687" y="2518916"/>
                </a:cubicBezTo>
                <a:close/>
                <a:moveTo>
                  <a:pt x="5030390" y="2511474"/>
                </a:moveTo>
                <a:lnTo>
                  <a:pt x="5030390" y="2526357"/>
                </a:lnTo>
                <a:lnTo>
                  <a:pt x="5045273" y="2541240"/>
                </a:lnTo>
                <a:cubicBezTo>
                  <a:pt x="5045273" y="2536279"/>
                  <a:pt x="5042793" y="2531318"/>
                  <a:pt x="5037832" y="2526357"/>
                </a:cubicBezTo>
                <a:lnTo>
                  <a:pt x="5037832" y="2518916"/>
                </a:lnTo>
                <a:cubicBezTo>
                  <a:pt x="5042793" y="2518916"/>
                  <a:pt x="5045273" y="2516435"/>
                  <a:pt x="5045273" y="2511474"/>
                </a:cubicBezTo>
                <a:lnTo>
                  <a:pt x="5037832" y="2511474"/>
                </a:lnTo>
                <a:cubicBezTo>
                  <a:pt x="5032870" y="2511474"/>
                  <a:pt x="5030390" y="2511474"/>
                  <a:pt x="5030390" y="2511474"/>
                </a:cubicBezTo>
                <a:close/>
                <a:moveTo>
                  <a:pt x="5448504" y="2509149"/>
                </a:moveTo>
                <a:cubicBezTo>
                  <a:pt x="5450055" y="2509459"/>
                  <a:pt x="5452070" y="2510234"/>
                  <a:pt x="5454551" y="2511474"/>
                </a:cubicBezTo>
                <a:cubicBezTo>
                  <a:pt x="5454551" y="2511474"/>
                  <a:pt x="5453310" y="2512715"/>
                  <a:pt x="5450830" y="2515195"/>
                </a:cubicBezTo>
                <a:cubicBezTo>
                  <a:pt x="5448350" y="2517675"/>
                  <a:pt x="5447109" y="2518916"/>
                  <a:pt x="5447109" y="2518916"/>
                </a:cubicBezTo>
                <a:cubicBezTo>
                  <a:pt x="5443388" y="2511475"/>
                  <a:pt x="5443853" y="2508219"/>
                  <a:pt x="5448504" y="2509149"/>
                </a:cubicBezTo>
                <a:close/>
                <a:moveTo>
                  <a:pt x="5432226" y="2504033"/>
                </a:moveTo>
                <a:cubicBezTo>
                  <a:pt x="5437188" y="2504033"/>
                  <a:pt x="5439668" y="2504033"/>
                  <a:pt x="5439668" y="2504033"/>
                </a:cubicBezTo>
                <a:cubicBezTo>
                  <a:pt x="5439668" y="2504033"/>
                  <a:pt x="5438427" y="2505273"/>
                  <a:pt x="5435947" y="2507754"/>
                </a:cubicBezTo>
                <a:cubicBezTo>
                  <a:pt x="5433467" y="2510234"/>
                  <a:pt x="5430986" y="2510234"/>
                  <a:pt x="5428506" y="2507754"/>
                </a:cubicBezTo>
                <a:cubicBezTo>
                  <a:pt x="5426026" y="2505273"/>
                  <a:pt x="5427265" y="2504033"/>
                  <a:pt x="5432226" y="2504033"/>
                </a:cubicBezTo>
                <a:close/>
                <a:moveTo>
                  <a:pt x="5268515" y="2504033"/>
                </a:moveTo>
                <a:cubicBezTo>
                  <a:pt x="5268515" y="2508994"/>
                  <a:pt x="5273477" y="2508994"/>
                  <a:pt x="5283398" y="2504033"/>
                </a:cubicBezTo>
                <a:lnTo>
                  <a:pt x="5298281" y="2511474"/>
                </a:lnTo>
                <a:lnTo>
                  <a:pt x="5305722" y="2511474"/>
                </a:lnTo>
                <a:cubicBezTo>
                  <a:pt x="5310684" y="2511474"/>
                  <a:pt x="5313164" y="2513955"/>
                  <a:pt x="5313164" y="2518916"/>
                </a:cubicBezTo>
                <a:lnTo>
                  <a:pt x="5261074" y="2518916"/>
                </a:lnTo>
                <a:lnTo>
                  <a:pt x="5253633" y="2511474"/>
                </a:lnTo>
                <a:close/>
                <a:moveTo>
                  <a:pt x="5171777" y="2504033"/>
                </a:moveTo>
                <a:cubicBezTo>
                  <a:pt x="5176738" y="2504033"/>
                  <a:pt x="5180459" y="2505273"/>
                  <a:pt x="5182939" y="2507754"/>
                </a:cubicBezTo>
                <a:cubicBezTo>
                  <a:pt x="5185419" y="2510234"/>
                  <a:pt x="5186660" y="2511474"/>
                  <a:pt x="5186660" y="2511474"/>
                </a:cubicBezTo>
                <a:cubicBezTo>
                  <a:pt x="5181699" y="2511474"/>
                  <a:pt x="5176738" y="2511474"/>
                  <a:pt x="5171777" y="2511474"/>
                </a:cubicBezTo>
                <a:close/>
                <a:moveTo>
                  <a:pt x="4755058" y="2504033"/>
                </a:moveTo>
                <a:lnTo>
                  <a:pt x="4755058" y="2511474"/>
                </a:lnTo>
                <a:lnTo>
                  <a:pt x="4762500" y="2511474"/>
                </a:lnTo>
                <a:cubicBezTo>
                  <a:pt x="4762500" y="2506513"/>
                  <a:pt x="4760020" y="2504033"/>
                  <a:pt x="4755058" y="2504033"/>
                </a:cubicBezTo>
                <a:close/>
                <a:moveTo>
                  <a:pt x="5350371" y="2496592"/>
                </a:moveTo>
                <a:cubicBezTo>
                  <a:pt x="5350371" y="2496592"/>
                  <a:pt x="5352851" y="2496592"/>
                  <a:pt x="5357812" y="2496592"/>
                </a:cubicBezTo>
                <a:cubicBezTo>
                  <a:pt x="5357812" y="2501553"/>
                  <a:pt x="5357812" y="2504033"/>
                  <a:pt x="5357812" y="2504033"/>
                </a:cubicBezTo>
                <a:cubicBezTo>
                  <a:pt x="5357812" y="2504033"/>
                  <a:pt x="5355332" y="2504033"/>
                  <a:pt x="5350371" y="2504033"/>
                </a:cubicBezTo>
                <a:cubicBezTo>
                  <a:pt x="5345410" y="2504033"/>
                  <a:pt x="5345410" y="2501553"/>
                  <a:pt x="5350371" y="2496592"/>
                </a:cubicBezTo>
                <a:close/>
                <a:moveTo>
                  <a:pt x="5089922" y="2496592"/>
                </a:moveTo>
                <a:lnTo>
                  <a:pt x="5097363" y="2496592"/>
                </a:lnTo>
                <a:cubicBezTo>
                  <a:pt x="5102324" y="2501553"/>
                  <a:pt x="5107285" y="2504033"/>
                  <a:pt x="5112246" y="2504033"/>
                </a:cubicBezTo>
                <a:cubicBezTo>
                  <a:pt x="5117207" y="2504033"/>
                  <a:pt x="5119687" y="2504033"/>
                  <a:pt x="5119687" y="2504033"/>
                </a:cubicBezTo>
                <a:lnTo>
                  <a:pt x="5089922" y="2511474"/>
                </a:lnTo>
                <a:cubicBezTo>
                  <a:pt x="5084960" y="2506513"/>
                  <a:pt x="5084960" y="2504033"/>
                  <a:pt x="5089922" y="2504033"/>
                </a:cubicBezTo>
                <a:cubicBezTo>
                  <a:pt x="5089922" y="2499072"/>
                  <a:pt x="5089922" y="2496592"/>
                  <a:pt x="5089922" y="2496592"/>
                </a:cubicBezTo>
                <a:close/>
                <a:moveTo>
                  <a:pt x="892969" y="2496592"/>
                </a:moveTo>
                <a:cubicBezTo>
                  <a:pt x="888008" y="2501553"/>
                  <a:pt x="885528" y="2508994"/>
                  <a:pt x="885528" y="2518916"/>
                </a:cubicBezTo>
                <a:cubicBezTo>
                  <a:pt x="885528" y="2518916"/>
                  <a:pt x="879326" y="2525117"/>
                  <a:pt x="866924" y="2537519"/>
                </a:cubicBezTo>
                <a:cubicBezTo>
                  <a:pt x="854522" y="2549922"/>
                  <a:pt x="845840" y="2561084"/>
                  <a:pt x="840879" y="2571006"/>
                </a:cubicBezTo>
                <a:cubicBezTo>
                  <a:pt x="835918" y="2580927"/>
                  <a:pt x="830957" y="2587129"/>
                  <a:pt x="825996" y="2589609"/>
                </a:cubicBezTo>
                <a:cubicBezTo>
                  <a:pt x="821035" y="2592090"/>
                  <a:pt x="818555" y="2598291"/>
                  <a:pt x="818555" y="2608213"/>
                </a:cubicBezTo>
                <a:cubicBezTo>
                  <a:pt x="818555" y="2613174"/>
                  <a:pt x="817315" y="2616894"/>
                  <a:pt x="814834" y="2619375"/>
                </a:cubicBezTo>
                <a:cubicBezTo>
                  <a:pt x="812354" y="2621855"/>
                  <a:pt x="811114" y="2623096"/>
                  <a:pt x="811114" y="2623096"/>
                </a:cubicBezTo>
                <a:lnTo>
                  <a:pt x="803672" y="2630537"/>
                </a:lnTo>
                <a:cubicBezTo>
                  <a:pt x="798711" y="2640459"/>
                  <a:pt x="793750" y="2645420"/>
                  <a:pt x="788789" y="2645420"/>
                </a:cubicBezTo>
                <a:cubicBezTo>
                  <a:pt x="783828" y="2650381"/>
                  <a:pt x="780108" y="2654102"/>
                  <a:pt x="777627" y="2656582"/>
                </a:cubicBezTo>
                <a:cubicBezTo>
                  <a:pt x="775147" y="2659062"/>
                  <a:pt x="773906" y="2661543"/>
                  <a:pt x="773906" y="2664023"/>
                </a:cubicBezTo>
                <a:cubicBezTo>
                  <a:pt x="773906" y="2666504"/>
                  <a:pt x="772666" y="2668985"/>
                  <a:pt x="770186" y="2671465"/>
                </a:cubicBezTo>
                <a:cubicBezTo>
                  <a:pt x="767705" y="2673945"/>
                  <a:pt x="763985" y="2677666"/>
                  <a:pt x="759024" y="2682627"/>
                </a:cubicBezTo>
                <a:cubicBezTo>
                  <a:pt x="759024" y="2682627"/>
                  <a:pt x="759024" y="2680147"/>
                  <a:pt x="759024" y="2675185"/>
                </a:cubicBezTo>
                <a:cubicBezTo>
                  <a:pt x="759024" y="2670225"/>
                  <a:pt x="760264" y="2666504"/>
                  <a:pt x="762744" y="2664023"/>
                </a:cubicBezTo>
                <a:cubicBezTo>
                  <a:pt x="765225" y="2661543"/>
                  <a:pt x="766465" y="2660303"/>
                  <a:pt x="766465" y="2660303"/>
                </a:cubicBezTo>
                <a:lnTo>
                  <a:pt x="788789" y="2623096"/>
                </a:lnTo>
                <a:cubicBezTo>
                  <a:pt x="803672" y="2608213"/>
                  <a:pt x="817315" y="2592090"/>
                  <a:pt x="829717" y="2574726"/>
                </a:cubicBezTo>
                <a:cubicBezTo>
                  <a:pt x="842119" y="2557363"/>
                  <a:pt x="849561" y="2547441"/>
                  <a:pt x="852041" y="2544961"/>
                </a:cubicBezTo>
                <a:cubicBezTo>
                  <a:pt x="854522" y="2542481"/>
                  <a:pt x="855762" y="2538760"/>
                  <a:pt x="855762" y="2533799"/>
                </a:cubicBezTo>
                <a:cubicBezTo>
                  <a:pt x="855762" y="2533799"/>
                  <a:pt x="859483" y="2530078"/>
                  <a:pt x="866924" y="2522636"/>
                </a:cubicBezTo>
                <a:cubicBezTo>
                  <a:pt x="874365" y="2515195"/>
                  <a:pt x="883047" y="2506513"/>
                  <a:pt x="892969" y="2496592"/>
                </a:cubicBezTo>
                <a:close/>
                <a:moveTo>
                  <a:pt x="5305722" y="2489150"/>
                </a:moveTo>
                <a:cubicBezTo>
                  <a:pt x="5310684" y="2489150"/>
                  <a:pt x="5313164" y="2491631"/>
                  <a:pt x="5313164" y="2496592"/>
                </a:cubicBezTo>
                <a:lnTo>
                  <a:pt x="5305722" y="2496592"/>
                </a:lnTo>
                <a:close/>
                <a:moveTo>
                  <a:pt x="5179218" y="2489150"/>
                </a:moveTo>
                <a:lnTo>
                  <a:pt x="5194101" y="2489150"/>
                </a:lnTo>
                <a:lnTo>
                  <a:pt x="5194101" y="2496592"/>
                </a:lnTo>
                <a:cubicBezTo>
                  <a:pt x="5184180" y="2496592"/>
                  <a:pt x="5179218" y="2494111"/>
                  <a:pt x="5179218" y="2489150"/>
                </a:cubicBezTo>
                <a:close/>
                <a:moveTo>
                  <a:pt x="4982021" y="2489150"/>
                </a:moveTo>
                <a:cubicBezTo>
                  <a:pt x="4989463" y="2489150"/>
                  <a:pt x="4993183" y="2491631"/>
                  <a:pt x="4993183" y="2496592"/>
                </a:cubicBezTo>
                <a:cubicBezTo>
                  <a:pt x="4993183" y="2501553"/>
                  <a:pt x="4991943" y="2504033"/>
                  <a:pt x="4989463" y="2504033"/>
                </a:cubicBezTo>
                <a:cubicBezTo>
                  <a:pt x="4986983" y="2504033"/>
                  <a:pt x="4983262" y="2501553"/>
                  <a:pt x="4978301" y="2496592"/>
                </a:cubicBezTo>
                <a:cubicBezTo>
                  <a:pt x="4973339" y="2491631"/>
                  <a:pt x="4974580" y="2489150"/>
                  <a:pt x="4982021" y="2489150"/>
                </a:cubicBezTo>
                <a:close/>
                <a:moveTo>
                  <a:pt x="4926211" y="2489150"/>
                </a:moveTo>
                <a:cubicBezTo>
                  <a:pt x="4926211" y="2489150"/>
                  <a:pt x="4926211" y="2491631"/>
                  <a:pt x="4926211" y="2496592"/>
                </a:cubicBezTo>
                <a:cubicBezTo>
                  <a:pt x="4926211" y="2501553"/>
                  <a:pt x="4926211" y="2504033"/>
                  <a:pt x="4926211" y="2504033"/>
                </a:cubicBezTo>
                <a:lnTo>
                  <a:pt x="4948535" y="2504033"/>
                </a:lnTo>
                <a:lnTo>
                  <a:pt x="4941093" y="2496592"/>
                </a:lnTo>
                <a:cubicBezTo>
                  <a:pt x="4936132" y="2496592"/>
                  <a:pt x="4933652" y="2494111"/>
                  <a:pt x="4933652" y="2489150"/>
                </a:cubicBezTo>
                <a:close/>
                <a:moveTo>
                  <a:pt x="4732734" y="2489150"/>
                </a:moveTo>
                <a:lnTo>
                  <a:pt x="4732734" y="2496592"/>
                </a:lnTo>
                <a:cubicBezTo>
                  <a:pt x="4732734" y="2496592"/>
                  <a:pt x="4735214" y="2496592"/>
                  <a:pt x="4740176" y="2496592"/>
                </a:cubicBezTo>
                <a:cubicBezTo>
                  <a:pt x="4740176" y="2491631"/>
                  <a:pt x="4737695" y="2489150"/>
                  <a:pt x="4732734" y="2489150"/>
                </a:cubicBezTo>
                <a:close/>
                <a:moveTo>
                  <a:pt x="4914583" y="2486825"/>
                </a:moveTo>
                <a:cubicBezTo>
                  <a:pt x="4913653" y="2487135"/>
                  <a:pt x="4912568" y="2487910"/>
                  <a:pt x="4911328" y="2489150"/>
                </a:cubicBezTo>
                <a:cubicBezTo>
                  <a:pt x="4906367" y="2494111"/>
                  <a:pt x="4903886" y="2497832"/>
                  <a:pt x="4903886" y="2500312"/>
                </a:cubicBezTo>
                <a:cubicBezTo>
                  <a:pt x="4903886" y="2502793"/>
                  <a:pt x="4906367" y="2504033"/>
                  <a:pt x="4911328" y="2504033"/>
                </a:cubicBezTo>
                <a:cubicBezTo>
                  <a:pt x="4916289" y="2504033"/>
                  <a:pt x="4918769" y="2501553"/>
                  <a:pt x="4918769" y="2496592"/>
                </a:cubicBezTo>
                <a:cubicBezTo>
                  <a:pt x="4918769" y="2489150"/>
                  <a:pt x="4917374" y="2485895"/>
                  <a:pt x="4914583" y="2486825"/>
                </a:cubicBezTo>
                <a:close/>
                <a:moveTo>
                  <a:pt x="5419204" y="2483569"/>
                </a:moveTo>
                <a:cubicBezTo>
                  <a:pt x="5421684" y="2483569"/>
                  <a:pt x="5424785" y="2484189"/>
                  <a:pt x="5428506" y="2485429"/>
                </a:cubicBezTo>
                <a:cubicBezTo>
                  <a:pt x="5435947" y="2487910"/>
                  <a:pt x="5439668" y="2489150"/>
                  <a:pt x="5439668" y="2489150"/>
                </a:cubicBezTo>
                <a:lnTo>
                  <a:pt x="5417343" y="2489150"/>
                </a:lnTo>
                <a:cubicBezTo>
                  <a:pt x="5412382" y="2489150"/>
                  <a:pt x="5411143" y="2487910"/>
                  <a:pt x="5413623" y="2485429"/>
                </a:cubicBezTo>
                <a:cubicBezTo>
                  <a:pt x="5414863" y="2484189"/>
                  <a:pt x="5416723" y="2483569"/>
                  <a:pt x="5419204" y="2483569"/>
                </a:cubicBezTo>
                <a:close/>
                <a:moveTo>
                  <a:pt x="5149453" y="2481709"/>
                </a:moveTo>
                <a:cubicBezTo>
                  <a:pt x="5154414" y="2481709"/>
                  <a:pt x="5156894" y="2481709"/>
                  <a:pt x="5156894" y="2481709"/>
                </a:cubicBezTo>
                <a:lnTo>
                  <a:pt x="5164336" y="2481709"/>
                </a:lnTo>
                <a:cubicBezTo>
                  <a:pt x="5164336" y="2486670"/>
                  <a:pt x="5161856" y="2489150"/>
                  <a:pt x="5156894" y="2489150"/>
                </a:cubicBezTo>
                <a:cubicBezTo>
                  <a:pt x="5151933" y="2489150"/>
                  <a:pt x="5149453" y="2491631"/>
                  <a:pt x="5149453" y="2496592"/>
                </a:cubicBezTo>
                <a:lnTo>
                  <a:pt x="5142011" y="2496592"/>
                </a:lnTo>
                <a:cubicBezTo>
                  <a:pt x="5142011" y="2491631"/>
                  <a:pt x="5142011" y="2487910"/>
                  <a:pt x="5142011" y="2485429"/>
                </a:cubicBezTo>
                <a:cubicBezTo>
                  <a:pt x="5142011" y="2482949"/>
                  <a:pt x="5144492" y="2481709"/>
                  <a:pt x="5149453" y="2481709"/>
                </a:cubicBezTo>
                <a:close/>
                <a:moveTo>
                  <a:pt x="5015508" y="2474268"/>
                </a:moveTo>
                <a:cubicBezTo>
                  <a:pt x="5020469" y="2474268"/>
                  <a:pt x="5024190" y="2476748"/>
                  <a:pt x="5026670" y="2481709"/>
                </a:cubicBezTo>
                <a:cubicBezTo>
                  <a:pt x="5029150" y="2486670"/>
                  <a:pt x="5027910" y="2491631"/>
                  <a:pt x="5022949" y="2496592"/>
                </a:cubicBezTo>
                <a:cubicBezTo>
                  <a:pt x="5017988" y="2496592"/>
                  <a:pt x="5015508" y="2495351"/>
                  <a:pt x="5015508" y="2492871"/>
                </a:cubicBezTo>
                <a:cubicBezTo>
                  <a:pt x="5015508" y="2490390"/>
                  <a:pt x="5015508" y="2486670"/>
                  <a:pt x="5015508" y="2481709"/>
                </a:cubicBezTo>
                <a:lnTo>
                  <a:pt x="5008066" y="2489150"/>
                </a:lnTo>
                <a:cubicBezTo>
                  <a:pt x="5013027" y="2489150"/>
                  <a:pt x="5014267" y="2490390"/>
                  <a:pt x="5011787" y="2492871"/>
                </a:cubicBezTo>
                <a:cubicBezTo>
                  <a:pt x="5009307" y="2495351"/>
                  <a:pt x="5005586" y="2496592"/>
                  <a:pt x="5000625" y="2496592"/>
                </a:cubicBezTo>
                <a:close/>
                <a:moveTo>
                  <a:pt x="937617" y="2474268"/>
                </a:moveTo>
                <a:lnTo>
                  <a:pt x="945059" y="2474268"/>
                </a:lnTo>
                <a:cubicBezTo>
                  <a:pt x="945059" y="2479228"/>
                  <a:pt x="945059" y="2481709"/>
                  <a:pt x="945059" y="2481709"/>
                </a:cubicBezTo>
                <a:cubicBezTo>
                  <a:pt x="945059" y="2481709"/>
                  <a:pt x="943818" y="2481709"/>
                  <a:pt x="941338" y="2481709"/>
                </a:cubicBezTo>
                <a:cubicBezTo>
                  <a:pt x="938858" y="2481709"/>
                  <a:pt x="937617" y="2481709"/>
                  <a:pt x="937617" y="2481709"/>
                </a:cubicBezTo>
                <a:close/>
                <a:moveTo>
                  <a:pt x="6005215" y="2466826"/>
                </a:moveTo>
                <a:lnTo>
                  <a:pt x="6012656" y="2474268"/>
                </a:lnTo>
                <a:lnTo>
                  <a:pt x="6005215" y="2481709"/>
                </a:lnTo>
                <a:cubicBezTo>
                  <a:pt x="6005215" y="2476748"/>
                  <a:pt x="6005215" y="2473027"/>
                  <a:pt x="6005215" y="2470547"/>
                </a:cubicBezTo>
                <a:cubicBezTo>
                  <a:pt x="6005215" y="2468066"/>
                  <a:pt x="6005215" y="2466826"/>
                  <a:pt x="6005215" y="2466826"/>
                </a:cubicBezTo>
                <a:close/>
                <a:moveTo>
                  <a:pt x="4903886" y="2466826"/>
                </a:moveTo>
                <a:cubicBezTo>
                  <a:pt x="4903886" y="2476748"/>
                  <a:pt x="4891484" y="2479228"/>
                  <a:pt x="4866679" y="2474268"/>
                </a:cubicBezTo>
                <a:cubicBezTo>
                  <a:pt x="4856758" y="2474268"/>
                  <a:pt x="4851797" y="2475508"/>
                  <a:pt x="4851797" y="2477988"/>
                </a:cubicBezTo>
                <a:cubicBezTo>
                  <a:pt x="4851797" y="2480468"/>
                  <a:pt x="4855517" y="2482949"/>
                  <a:pt x="4862959" y="2485429"/>
                </a:cubicBezTo>
                <a:cubicBezTo>
                  <a:pt x="4870400" y="2487910"/>
                  <a:pt x="4876601" y="2489150"/>
                  <a:pt x="4881562" y="2489150"/>
                </a:cubicBezTo>
                <a:lnTo>
                  <a:pt x="4896445" y="2496592"/>
                </a:lnTo>
                <a:lnTo>
                  <a:pt x="4895205" y="2500313"/>
                </a:lnTo>
                <a:lnTo>
                  <a:pt x="4903886" y="2496592"/>
                </a:lnTo>
                <a:cubicBezTo>
                  <a:pt x="4903886" y="2486670"/>
                  <a:pt x="4906367" y="2480468"/>
                  <a:pt x="4911328" y="2477988"/>
                </a:cubicBezTo>
                <a:cubicBezTo>
                  <a:pt x="4916289" y="2475508"/>
                  <a:pt x="4918769" y="2474268"/>
                  <a:pt x="4918769" y="2474268"/>
                </a:cubicBezTo>
                <a:lnTo>
                  <a:pt x="4911328" y="2474268"/>
                </a:lnTo>
                <a:lnTo>
                  <a:pt x="4903886" y="2474268"/>
                </a:lnTo>
                <a:cubicBezTo>
                  <a:pt x="4903886" y="2474268"/>
                  <a:pt x="4903886" y="2471787"/>
                  <a:pt x="4903886" y="2466826"/>
                </a:cubicBezTo>
                <a:close/>
                <a:moveTo>
                  <a:pt x="4807148" y="2466826"/>
                </a:moveTo>
                <a:cubicBezTo>
                  <a:pt x="4812109" y="2466826"/>
                  <a:pt x="4814590" y="2469306"/>
                  <a:pt x="4814590" y="2474268"/>
                </a:cubicBezTo>
                <a:lnTo>
                  <a:pt x="4807148" y="2474268"/>
                </a:lnTo>
                <a:cubicBezTo>
                  <a:pt x="4802187" y="2474268"/>
                  <a:pt x="4802187" y="2476748"/>
                  <a:pt x="4807148" y="2481709"/>
                </a:cubicBezTo>
                <a:cubicBezTo>
                  <a:pt x="4812109" y="2491631"/>
                  <a:pt x="4817070" y="2491631"/>
                  <a:pt x="4822031" y="2481709"/>
                </a:cubicBezTo>
                <a:cubicBezTo>
                  <a:pt x="4826992" y="2476748"/>
                  <a:pt x="4829472" y="2474268"/>
                  <a:pt x="4829472" y="2474268"/>
                </a:cubicBezTo>
                <a:cubicBezTo>
                  <a:pt x="4829472" y="2474268"/>
                  <a:pt x="4829472" y="2476748"/>
                  <a:pt x="4829472" y="2481709"/>
                </a:cubicBezTo>
                <a:cubicBezTo>
                  <a:pt x="4829472" y="2486670"/>
                  <a:pt x="4831952" y="2489150"/>
                  <a:pt x="4836914" y="2489150"/>
                </a:cubicBezTo>
                <a:cubicBezTo>
                  <a:pt x="4841875" y="2489150"/>
                  <a:pt x="4844355" y="2487910"/>
                  <a:pt x="4844355" y="2485429"/>
                </a:cubicBezTo>
                <a:cubicBezTo>
                  <a:pt x="4844355" y="2482949"/>
                  <a:pt x="4844355" y="2481709"/>
                  <a:pt x="4844355" y="2481709"/>
                </a:cubicBezTo>
                <a:cubicBezTo>
                  <a:pt x="4844355" y="2481709"/>
                  <a:pt x="4844355" y="2479228"/>
                  <a:pt x="4844355" y="2474268"/>
                </a:cubicBezTo>
                <a:cubicBezTo>
                  <a:pt x="4844355" y="2469306"/>
                  <a:pt x="4841875" y="2466826"/>
                  <a:pt x="4836914" y="2466826"/>
                </a:cubicBezTo>
                <a:close/>
                <a:moveTo>
                  <a:pt x="4955976" y="2459385"/>
                </a:moveTo>
                <a:lnTo>
                  <a:pt x="4948535" y="2466826"/>
                </a:lnTo>
                <a:cubicBezTo>
                  <a:pt x="4953496" y="2466826"/>
                  <a:pt x="4955976" y="2466826"/>
                  <a:pt x="4955976" y="2466826"/>
                </a:cubicBezTo>
                <a:close/>
                <a:moveTo>
                  <a:pt x="5602914" y="2457059"/>
                </a:moveTo>
                <a:cubicBezTo>
                  <a:pt x="5606945" y="2457369"/>
                  <a:pt x="5612060" y="2458144"/>
                  <a:pt x="5618261" y="2459385"/>
                </a:cubicBezTo>
                <a:lnTo>
                  <a:pt x="5640586" y="2466826"/>
                </a:lnTo>
                <a:lnTo>
                  <a:pt x="5618261" y="2466826"/>
                </a:lnTo>
                <a:cubicBezTo>
                  <a:pt x="5603379" y="2466826"/>
                  <a:pt x="5595937" y="2466826"/>
                  <a:pt x="5595937" y="2466826"/>
                </a:cubicBezTo>
                <a:cubicBezTo>
                  <a:pt x="5588496" y="2459385"/>
                  <a:pt x="5590822" y="2456129"/>
                  <a:pt x="5602914" y="2457059"/>
                </a:cubicBezTo>
                <a:close/>
                <a:moveTo>
                  <a:pt x="5469433" y="2451943"/>
                </a:moveTo>
                <a:cubicBezTo>
                  <a:pt x="5474395" y="2451943"/>
                  <a:pt x="5478115" y="2453183"/>
                  <a:pt x="5480595" y="2455664"/>
                </a:cubicBezTo>
                <a:cubicBezTo>
                  <a:pt x="5483076" y="2458144"/>
                  <a:pt x="5486796" y="2459385"/>
                  <a:pt x="5491758" y="2459385"/>
                </a:cubicBezTo>
                <a:lnTo>
                  <a:pt x="5476875" y="2459385"/>
                </a:lnTo>
                <a:close/>
                <a:moveTo>
                  <a:pt x="5134570" y="2451943"/>
                </a:moveTo>
                <a:lnTo>
                  <a:pt x="5149453" y="2459385"/>
                </a:lnTo>
                <a:cubicBezTo>
                  <a:pt x="5154414" y="2459385"/>
                  <a:pt x="5156894" y="2461865"/>
                  <a:pt x="5156894" y="2466826"/>
                </a:cubicBezTo>
                <a:cubicBezTo>
                  <a:pt x="5156894" y="2466826"/>
                  <a:pt x="5154414" y="2468066"/>
                  <a:pt x="5149453" y="2470547"/>
                </a:cubicBezTo>
                <a:cubicBezTo>
                  <a:pt x="5144492" y="2473027"/>
                  <a:pt x="5142011" y="2474268"/>
                  <a:pt x="5142011" y="2474268"/>
                </a:cubicBezTo>
                <a:cubicBezTo>
                  <a:pt x="5137050" y="2469306"/>
                  <a:pt x="5124649" y="2466826"/>
                  <a:pt x="5104804" y="2466826"/>
                </a:cubicBezTo>
                <a:cubicBezTo>
                  <a:pt x="5099843" y="2466826"/>
                  <a:pt x="5097363" y="2465586"/>
                  <a:pt x="5097363" y="2463105"/>
                </a:cubicBezTo>
                <a:cubicBezTo>
                  <a:pt x="5097363" y="2460625"/>
                  <a:pt x="5103564" y="2459385"/>
                  <a:pt x="5115967" y="2459385"/>
                </a:cubicBezTo>
                <a:cubicBezTo>
                  <a:pt x="5128369" y="2459385"/>
                  <a:pt x="5134570" y="2456904"/>
                  <a:pt x="5134570" y="2451943"/>
                </a:cubicBezTo>
                <a:close/>
                <a:moveTo>
                  <a:pt x="5566172" y="2444502"/>
                </a:moveTo>
                <a:cubicBezTo>
                  <a:pt x="5566172" y="2444502"/>
                  <a:pt x="5566172" y="2446982"/>
                  <a:pt x="5566172" y="2451943"/>
                </a:cubicBezTo>
                <a:cubicBezTo>
                  <a:pt x="5561210" y="2451943"/>
                  <a:pt x="5558730" y="2450703"/>
                  <a:pt x="5558730" y="2448222"/>
                </a:cubicBezTo>
                <a:cubicBezTo>
                  <a:pt x="5558730" y="2445742"/>
                  <a:pt x="5561210" y="2444502"/>
                  <a:pt x="5566172" y="2444502"/>
                </a:cubicBezTo>
                <a:close/>
                <a:moveTo>
                  <a:pt x="5231308" y="2444502"/>
                </a:moveTo>
                <a:lnTo>
                  <a:pt x="5223867" y="2451943"/>
                </a:lnTo>
                <a:cubicBezTo>
                  <a:pt x="5223867" y="2451943"/>
                  <a:pt x="5226347" y="2451943"/>
                  <a:pt x="5231308" y="2451943"/>
                </a:cubicBezTo>
                <a:cubicBezTo>
                  <a:pt x="5231308" y="2446982"/>
                  <a:pt x="5231308" y="2444502"/>
                  <a:pt x="5231308" y="2444502"/>
                </a:cubicBezTo>
                <a:close/>
                <a:moveTo>
                  <a:pt x="945059" y="2444502"/>
                </a:moveTo>
                <a:cubicBezTo>
                  <a:pt x="945059" y="2449463"/>
                  <a:pt x="941338" y="2458144"/>
                  <a:pt x="933897" y="2470547"/>
                </a:cubicBezTo>
                <a:cubicBezTo>
                  <a:pt x="926455" y="2482949"/>
                  <a:pt x="920254" y="2489150"/>
                  <a:pt x="915293" y="2489150"/>
                </a:cubicBezTo>
                <a:cubicBezTo>
                  <a:pt x="905371" y="2489150"/>
                  <a:pt x="897930" y="2491631"/>
                  <a:pt x="892969" y="2496592"/>
                </a:cubicBezTo>
                <a:cubicBezTo>
                  <a:pt x="912813" y="2471787"/>
                  <a:pt x="922735" y="2456904"/>
                  <a:pt x="922735" y="2451943"/>
                </a:cubicBezTo>
                <a:close/>
                <a:moveTo>
                  <a:pt x="5558730" y="2437060"/>
                </a:moveTo>
                <a:cubicBezTo>
                  <a:pt x="5558730" y="2437060"/>
                  <a:pt x="5559971" y="2437060"/>
                  <a:pt x="5562451" y="2437060"/>
                </a:cubicBezTo>
                <a:cubicBezTo>
                  <a:pt x="5564931" y="2437060"/>
                  <a:pt x="5566172" y="2439541"/>
                  <a:pt x="5566172" y="2444502"/>
                </a:cubicBezTo>
                <a:cubicBezTo>
                  <a:pt x="5561210" y="2444502"/>
                  <a:pt x="5558730" y="2444502"/>
                  <a:pt x="5558730" y="2444502"/>
                </a:cubicBezTo>
                <a:cubicBezTo>
                  <a:pt x="5558730" y="2444502"/>
                  <a:pt x="5558730" y="2442021"/>
                  <a:pt x="5558730" y="2437060"/>
                </a:cubicBezTo>
                <a:close/>
                <a:moveTo>
                  <a:pt x="5528965" y="2437060"/>
                </a:moveTo>
                <a:cubicBezTo>
                  <a:pt x="5533926" y="2437060"/>
                  <a:pt x="5536406" y="2437060"/>
                  <a:pt x="5536406" y="2437060"/>
                </a:cubicBezTo>
                <a:cubicBezTo>
                  <a:pt x="5541367" y="2442021"/>
                  <a:pt x="5543847" y="2444502"/>
                  <a:pt x="5543847" y="2444502"/>
                </a:cubicBezTo>
                <a:lnTo>
                  <a:pt x="5528965" y="2444502"/>
                </a:lnTo>
                <a:close/>
                <a:moveTo>
                  <a:pt x="5342929" y="2437060"/>
                </a:moveTo>
                <a:lnTo>
                  <a:pt x="5350371" y="2437060"/>
                </a:lnTo>
                <a:cubicBezTo>
                  <a:pt x="5350371" y="2437060"/>
                  <a:pt x="5349130" y="2438301"/>
                  <a:pt x="5346650" y="2440781"/>
                </a:cubicBezTo>
                <a:cubicBezTo>
                  <a:pt x="5344170" y="2443261"/>
                  <a:pt x="5342929" y="2444502"/>
                  <a:pt x="5342929" y="2444502"/>
                </a:cubicBezTo>
                <a:cubicBezTo>
                  <a:pt x="5342929" y="2444502"/>
                  <a:pt x="5342929" y="2442021"/>
                  <a:pt x="5342929" y="2437060"/>
                </a:cubicBezTo>
                <a:close/>
                <a:moveTo>
                  <a:pt x="5015508" y="2437060"/>
                </a:moveTo>
                <a:lnTo>
                  <a:pt x="5022949" y="2437060"/>
                </a:lnTo>
                <a:cubicBezTo>
                  <a:pt x="5022949" y="2437060"/>
                  <a:pt x="5024190" y="2438301"/>
                  <a:pt x="5026670" y="2440781"/>
                </a:cubicBezTo>
                <a:cubicBezTo>
                  <a:pt x="5029150" y="2443261"/>
                  <a:pt x="5032870" y="2444502"/>
                  <a:pt x="5037832" y="2444502"/>
                </a:cubicBezTo>
                <a:lnTo>
                  <a:pt x="5075039" y="2451943"/>
                </a:lnTo>
                <a:cubicBezTo>
                  <a:pt x="5080000" y="2451943"/>
                  <a:pt x="5083721" y="2451943"/>
                  <a:pt x="5086201" y="2451943"/>
                </a:cubicBezTo>
                <a:cubicBezTo>
                  <a:pt x="5088681" y="2451943"/>
                  <a:pt x="5089922" y="2454424"/>
                  <a:pt x="5089922" y="2459385"/>
                </a:cubicBezTo>
                <a:cubicBezTo>
                  <a:pt x="5089922" y="2464346"/>
                  <a:pt x="5088681" y="2466826"/>
                  <a:pt x="5086201" y="2466826"/>
                </a:cubicBezTo>
                <a:cubicBezTo>
                  <a:pt x="5083721" y="2466826"/>
                  <a:pt x="5080000" y="2465586"/>
                  <a:pt x="5075039" y="2463105"/>
                </a:cubicBezTo>
                <a:cubicBezTo>
                  <a:pt x="5070077" y="2460625"/>
                  <a:pt x="5065117" y="2459385"/>
                  <a:pt x="5060156" y="2459385"/>
                </a:cubicBezTo>
                <a:lnTo>
                  <a:pt x="5008066" y="2451943"/>
                </a:lnTo>
                <a:cubicBezTo>
                  <a:pt x="5013027" y="2451943"/>
                  <a:pt x="5016748" y="2450703"/>
                  <a:pt x="5019228" y="2448222"/>
                </a:cubicBezTo>
                <a:cubicBezTo>
                  <a:pt x="5021708" y="2445742"/>
                  <a:pt x="5020469" y="2442021"/>
                  <a:pt x="5015508" y="2437060"/>
                </a:cubicBezTo>
                <a:close/>
                <a:moveTo>
                  <a:pt x="4881562" y="2437060"/>
                </a:moveTo>
                <a:lnTo>
                  <a:pt x="4896445" y="2451943"/>
                </a:lnTo>
                <a:lnTo>
                  <a:pt x="4903886" y="2451943"/>
                </a:lnTo>
                <a:lnTo>
                  <a:pt x="4896445" y="2444502"/>
                </a:lnTo>
                <a:cubicBezTo>
                  <a:pt x="4891484" y="2439541"/>
                  <a:pt x="4887763" y="2437060"/>
                  <a:pt x="4885283" y="2437060"/>
                </a:cubicBezTo>
                <a:cubicBezTo>
                  <a:pt x="4882803" y="2437060"/>
                  <a:pt x="4881562" y="2437060"/>
                  <a:pt x="4881562" y="2437060"/>
                </a:cubicBezTo>
                <a:close/>
                <a:moveTo>
                  <a:pt x="4874121" y="2437060"/>
                </a:moveTo>
                <a:lnTo>
                  <a:pt x="4866679" y="2444502"/>
                </a:lnTo>
                <a:cubicBezTo>
                  <a:pt x="4866679" y="2449463"/>
                  <a:pt x="4866679" y="2451943"/>
                  <a:pt x="4866679" y="2451943"/>
                </a:cubicBezTo>
                <a:cubicBezTo>
                  <a:pt x="4871641" y="2446982"/>
                  <a:pt x="4874121" y="2443261"/>
                  <a:pt x="4874121" y="2440781"/>
                </a:cubicBezTo>
                <a:cubicBezTo>
                  <a:pt x="4874121" y="2438301"/>
                  <a:pt x="4874121" y="2437060"/>
                  <a:pt x="4874121" y="2437060"/>
                </a:cubicBezTo>
                <a:close/>
                <a:moveTo>
                  <a:pt x="5288979" y="2433340"/>
                </a:moveTo>
                <a:cubicBezTo>
                  <a:pt x="5287739" y="2433340"/>
                  <a:pt x="5285879" y="2434580"/>
                  <a:pt x="5283398" y="2437060"/>
                </a:cubicBezTo>
                <a:lnTo>
                  <a:pt x="5290840" y="2437060"/>
                </a:lnTo>
                <a:cubicBezTo>
                  <a:pt x="5290840" y="2434580"/>
                  <a:pt x="5290219" y="2433340"/>
                  <a:pt x="5288979" y="2433340"/>
                </a:cubicBezTo>
                <a:close/>
                <a:moveTo>
                  <a:pt x="4920630" y="2432409"/>
                </a:moveTo>
                <a:cubicBezTo>
                  <a:pt x="4919390" y="2433030"/>
                  <a:pt x="4918769" y="2434580"/>
                  <a:pt x="4918769" y="2437060"/>
                </a:cubicBezTo>
                <a:cubicBezTo>
                  <a:pt x="4913808" y="2442021"/>
                  <a:pt x="4916289" y="2444502"/>
                  <a:pt x="4926211" y="2444502"/>
                </a:cubicBezTo>
                <a:cubicBezTo>
                  <a:pt x="4931172" y="2444502"/>
                  <a:pt x="4933652" y="2443261"/>
                  <a:pt x="4933652" y="2440781"/>
                </a:cubicBezTo>
                <a:cubicBezTo>
                  <a:pt x="4933652" y="2438301"/>
                  <a:pt x="4931172" y="2435820"/>
                  <a:pt x="4926211" y="2433340"/>
                </a:cubicBezTo>
                <a:cubicBezTo>
                  <a:pt x="4923730" y="2432100"/>
                  <a:pt x="4921870" y="2431789"/>
                  <a:pt x="4920630" y="2432409"/>
                </a:cubicBezTo>
                <a:close/>
                <a:moveTo>
                  <a:pt x="4948535" y="2429619"/>
                </a:moveTo>
                <a:lnTo>
                  <a:pt x="4955976" y="2429619"/>
                </a:lnTo>
                <a:cubicBezTo>
                  <a:pt x="4955976" y="2429619"/>
                  <a:pt x="4953496" y="2432099"/>
                  <a:pt x="4948535" y="2437060"/>
                </a:cubicBezTo>
                <a:close/>
                <a:moveTo>
                  <a:pt x="4874121" y="2422178"/>
                </a:moveTo>
                <a:lnTo>
                  <a:pt x="4874121" y="2429619"/>
                </a:lnTo>
                <a:cubicBezTo>
                  <a:pt x="4893965" y="2424658"/>
                  <a:pt x="4903886" y="2427139"/>
                  <a:pt x="4903886" y="2437060"/>
                </a:cubicBezTo>
                <a:lnTo>
                  <a:pt x="4911328" y="2437060"/>
                </a:lnTo>
                <a:cubicBezTo>
                  <a:pt x="4911328" y="2432099"/>
                  <a:pt x="4910087" y="2428379"/>
                  <a:pt x="4907607" y="2425898"/>
                </a:cubicBezTo>
                <a:cubicBezTo>
                  <a:pt x="4905127" y="2423418"/>
                  <a:pt x="4901406" y="2422178"/>
                  <a:pt x="4896445" y="2422178"/>
                </a:cubicBezTo>
                <a:close/>
                <a:moveTo>
                  <a:pt x="4844355" y="2422178"/>
                </a:moveTo>
                <a:lnTo>
                  <a:pt x="4844355" y="2429619"/>
                </a:lnTo>
                <a:cubicBezTo>
                  <a:pt x="4849317" y="2429619"/>
                  <a:pt x="4851797" y="2428379"/>
                  <a:pt x="4851797" y="2425898"/>
                </a:cubicBezTo>
                <a:cubicBezTo>
                  <a:pt x="4851797" y="2423418"/>
                  <a:pt x="4849317" y="2422178"/>
                  <a:pt x="4844355" y="2422178"/>
                </a:cubicBezTo>
                <a:close/>
                <a:moveTo>
                  <a:pt x="4799707" y="2422178"/>
                </a:moveTo>
                <a:cubicBezTo>
                  <a:pt x="4799707" y="2427139"/>
                  <a:pt x="4799707" y="2429619"/>
                  <a:pt x="4799707" y="2429619"/>
                </a:cubicBezTo>
                <a:cubicBezTo>
                  <a:pt x="4804668" y="2429619"/>
                  <a:pt x="4807148" y="2427139"/>
                  <a:pt x="4807148" y="2422178"/>
                </a:cubicBezTo>
                <a:close/>
                <a:moveTo>
                  <a:pt x="5887640" y="2419201"/>
                </a:moveTo>
                <a:lnTo>
                  <a:pt x="5889873" y="2420317"/>
                </a:lnTo>
                <a:cubicBezTo>
                  <a:pt x="5892353" y="2421557"/>
                  <a:pt x="5893593" y="2422178"/>
                  <a:pt x="5893593" y="2422178"/>
                </a:cubicBezTo>
                <a:cubicBezTo>
                  <a:pt x="5891113" y="2422178"/>
                  <a:pt x="5889252" y="2421557"/>
                  <a:pt x="5888012" y="2420317"/>
                </a:cubicBezTo>
                <a:close/>
                <a:moveTo>
                  <a:pt x="5208984" y="2414736"/>
                </a:moveTo>
                <a:lnTo>
                  <a:pt x="5201543" y="2422178"/>
                </a:lnTo>
                <a:lnTo>
                  <a:pt x="5194101" y="2437060"/>
                </a:lnTo>
                <a:cubicBezTo>
                  <a:pt x="5199063" y="2432099"/>
                  <a:pt x="5204023" y="2432099"/>
                  <a:pt x="5208984" y="2437060"/>
                </a:cubicBezTo>
                <a:cubicBezTo>
                  <a:pt x="5223867" y="2437060"/>
                  <a:pt x="5233788" y="2437060"/>
                  <a:pt x="5238750" y="2437060"/>
                </a:cubicBezTo>
                <a:lnTo>
                  <a:pt x="5238750" y="2429619"/>
                </a:lnTo>
                <a:cubicBezTo>
                  <a:pt x="5233788" y="2429619"/>
                  <a:pt x="5227588" y="2428379"/>
                  <a:pt x="5220146" y="2425898"/>
                </a:cubicBezTo>
                <a:cubicBezTo>
                  <a:pt x="5212705" y="2423418"/>
                  <a:pt x="5208984" y="2419697"/>
                  <a:pt x="5208984" y="2414736"/>
                </a:cubicBezTo>
                <a:close/>
                <a:moveTo>
                  <a:pt x="959941" y="2414736"/>
                </a:moveTo>
                <a:cubicBezTo>
                  <a:pt x="959941" y="2419697"/>
                  <a:pt x="959941" y="2422178"/>
                  <a:pt x="959941" y="2422178"/>
                </a:cubicBezTo>
                <a:cubicBezTo>
                  <a:pt x="959941" y="2422178"/>
                  <a:pt x="959941" y="2424658"/>
                  <a:pt x="959941" y="2429619"/>
                </a:cubicBezTo>
                <a:lnTo>
                  <a:pt x="952500" y="2429619"/>
                </a:lnTo>
                <a:cubicBezTo>
                  <a:pt x="952500" y="2429619"/>
                  <a:pt x="952500" y="2428379"/>
                  <a:pt x="952500" y="2425898"/>
                </a:cubicBezTo>
                <a:cubicBezTo>
                  <a:pt x="952500" y="2423418"/>
                  <a:pt x="954980" y="2419697"/>
                  <a:pt x="959941" y="2414736"/>
                </a:cubicBezTo>
                <a:close/>
                <a:moveTo>
                  <a:pt x="5878711" y="2407295"/>
                </a:moveTo>
                <a:lnTo>
                  <a:pt x="5886152" y="2414736"/>
                </a:lnTo>
                <a:lnTo>
                  <a:pt x="5887640" y="2419201"/>
                </a:lnTo>
                <a:lnTo>
                  <a:pt x="5885222" y="2417992"/>
                </a:lnTo>
                <a:cubicBezTo>
                  <a:pt x="5883362" y="2417062"/>
                  <a:pt x="5881191" y="2415976"/>
                  <a:pt x="5878711" y="2414736"/>
                </a:cubicBezTo>
                <a:close/>
                <a:moveTo>
                  <a:pt x="5268515" y="2399853"/>
                </a:moveTo>
                <a:cubicBezTo>
                  <a:pt x="5273477" y="2404814"/>
                  <a:pt x="5275957" y="2407295"/>
                  <a:pt x="5275957" y="2407295"/>
                </a:cubicBezTo>
                <a:cubicBezTo>
                  <a:pt x="5270995" y="2417216"/>
                  <a:pt x="5266035" y="2417216"/>
                  <a:pt x="5261074" y="2407295"/>
                </a:cubicBezTo>
                <a:close/>
                <a:moveTo>
                  <a:pt x="5848945" y="2392412"/>
                </a:moveTo>
                <a:lnTo>
                  <a:pt x="5848945" y="2399853"/>
                </a:lnTo>
                <a:lnTo>
                  <a:pt x="5841504" y="2407295"/>
                </a:lnTo>
                <a:cubicBezTo>
                  <a:pt x="5841504" y="2402334"/>
                  <a:pt x="5841504" y="2399853"/>
                  <a:pt x="5841504" y="2399853"/>
                </a:cubicBezTo>
                <a:cubicBezTo>
                  <a:pt x="5841504" y="2399853"/>
                  <a:pt x="5843984" y="2397373"/>
                  <a:pt x="5848945" y="2392412"/>
                </a:cubicBezTo>
                <a:close/>
                <a:moveTo>
                  <a:pt x="5759648" y="2392412"/>
                </a:moveTo>
                <a:cubicBezTo>
                  <a:pt x="5759648" y="2397373"/>
                  <a:pt x="5762128" y="2399853"/>
                  <a:pt x="5767090" y="2399853"/>
                </a:cubicBezTo>
                <a:lnTo>
                  <a:pt x="5759648" y="2399853"/>
                </a:lnTo>
                <a:cubicBezTo>
                  <a:pt x="5759648" y="2394892"/>
                  <a:pt x="5759648" y="2392412"/>
                  <a:pt x="5759648" y="2392412"/>
                </a:cubicBezTo>
                <a:close/>
                <a:moveTo>
                  <a:pt x="5729883" y="2392412"/>
                </a:moveTo>
                <a:cubicBezTo>
                  <a:pt x="5729883" y="2392412"/>
                  <a:pt x="5729883" y="2394892"/>
                  <a:pt x="5729883" y="2399853"/>
                </a:cubicBezTo>
                <a:cubicBezTo>
                  <a:pt x="5734844" y="2399853"/>
                  <a:pt x="5737324" y="2399853"/>
                  <a:pt x="5737324" y="2399853"/>
                </a:cubicBezTo>
                <a:lnTo>
                  <a:pt x="5744765" y="2407295"/>
                </a:lnTo>
                <a:cubicBezTo>
                  <a:pt x="5744765" y="2407295"/>
                  <a:pt x="5744765" y="2404814"/>
                  <a:pt x="5744765" y="2399853"/>
                </a:cubicBezTo>
                <a:cubicBezTo>
                  <a:pt x="5739804" y="2399853"/>
                  <a:pt x="5737324" y="2399853"/>
                  <a:pt x="5737324" y="2399853"/>
                </a:cubicBezTo>
                <a:close/>
                <a:moveTo>
                  <a:pt x="982266" y="2392412"/>
                </a:moveTo>
                <a:lnTo>
                  <a:pt x="989707" y="2399853"/>
                </a:lnTo>
                <a:cubicBezTo>
                  <a:pt x="989707" y="2399853"/>
                  <a:pt x="987227" y="2399853"/>
                  <a:pt x="982266" y="2399853"/>
                </a:cubicBezTo>
                <a:close/>
                <a:moveTo>
                  <a:pt x="5014577" y="2387761"/>
                </a:moveTo>
                <a:cubicBezTo>
                  <a:pt x="5012717" y="2388381"/>
                  <a:pt x="5010547" y="2389932"/>
                  <a:pt x="5008066" y="2392412"/>
                </a:cubicBezTo>
                <a:lnTo>
                  <a:pt x="5015508" y="2392412"/>
                </a:lnTo>
                <a:cubicBezTo>
                  <a:pt x="5020469" y="2392412"/>
                  <a:pt x="5022949" y="2392412"/>
                  <a:pt x="5022949" y="2392412"/>
                </a:cubicBezTo>
                <a:cubicBezTo>
                  <a:pt x="5022949" y="2392412"/>
                  <a:pt x="5021708" y="2391172"/>
                  <a:pt x="5019228" y="2388691"/>
                </a:cubicBezTo>
                <a:cubicBezTo>
                  <a:pt x="5017988" y="2387451"/>
                  <a:pt x="5016438" y="2387141"/>
                  <a:pt x="5014577" y="2387761"/>
                </a:cubicBezTo>
                <a:close/>
                <a:moveTo>
                  <a:pt x="5290840" y="2384970"/>
                </a:moveTo>
                <a:cubicBezTo>
                  <a:pt x="5290840" y="2384970"/>
                  <a:pt x="5293320" y="2384970"/>
                  <a:pt x="5298281" y="2384970"/>
                </a:cubicBezTo>
                <a:cubicBezTo>
                  <a:pt x="5298281" y="2389932"/>
                  <a:pt x="5298281" y="2392412"/>
                  <a:pt x="5298281" y="2392412"/>
                </a:cubicBezTo>
                <a:close/>
                <a:moveTo>
                  <a:pt x="5781972" y="2377529"/>
                </a:moveTo>
                <a:lnTo>
                  <a:pt x="5796855" y="2377529"/>
                </a:lnTo>
                <a:lnTo>
                  <a:pt x="5796855" y="2384970"/>
                </a:lnTo>
                <a:lnTo>
                  <a:pt x="5811738" y="2392412"/>
                </a:lnTo>
                <a:lnTo>
                  <a:pt x="5819179" y="2392412"/>
                </a:lnTo>
                <a:cubicBezTo>
                  <a:pt x="5824141" y="2392412"/>
                  <a:pt x="5829101" y="2394892"/>
                  <a:pt x="5834062" y="2399853"/>
                </a:cubicBezTo>
                <a:lnTo>
                  <a:pt x="5826621" y="2407295"/>
                </a:lnTo>
                <a:cubicBezTo>
                  <a:pt x="5821660" y="2407295"/>
                  <a:pt x="5817939" y="2406055"/>
                  <a:pt x="5815459" y="2403574"/>
                </a:cubicBezTo>
                <a:cubicBezTo>
                  <a:pt x="5812979" y="2401094"/>
                  <a:pt x="5811738" y="2399853"/>
                  <a:pt x="5811738" y="2399853"/>
                </a:cubicBezTo>
                <a:cubicBezTo>
                  <a:pt x="5806777" y="2394892"/>
                  <a:pt x="5804297" y="2392412"/>
                  <a:pt x="5804297" y="2392412"/>
                </a:cubicBezTo>
                <a:cubicBezTo>
                  <a:pt x="5804297" y="2392412"/>
                  <a:pt x="5804297" y="2394892"/>
                  <a:pt x="5804297" y="2399853"/>
                </a:cubicBezTo>
                <a:lnTo>
                  <a:pt x="5789414" y="2392412"/>
                </a:lnTo>
                <a:close/>
                <a:moveTo>
                  <a:pt x="5041552" y="2377529"/>
                </a:moveTo>
                <a:cubicBezTo>
                  <a:pt x="5039072" y="2377529"/>
                  <a:pt x="5039072" y="2380009"/>
                  <a:pt x="5041552" y="2384970"/>
                </a:cubicBezTo>
                <a:cubicBezTo>
                  <a:pt x="5044033" y="2389932"/>
                  <a:pt x="5047753" y="2392412"/>
                  <a:pt x="5052715" y="2392412"/>
                </a:cubicBezTo>
                <a:cubicBezTo>
                  <a:pt x="5057676" y="2392412"/>
                  <a:pt x="5060156" y="2389932"/>
                  <a:pt x="5060156" y="2384970"/>
                </a:cubicBezTo>
                <a:cubicBezTo>
                  <a:pt x="5060156" y="2384970"/>
                  <a:pt x="5057676" y="2383730"/>
                  <a:pt x="5052715" y="2381250"/>
                </a:cubicBezTo>
                <a:cubicBezTo>
                  <a:pt x="5047753" y="2378769"/>
                  <a:pt x="5044033" y="2377529"/>
                  <a:pt x="5041552" y="2377529"/>
                </a:cubicBezTo>
                <a:close/>
                <a:moveTo>
                  <a:pt x="5194101" y="2370088"/>
                </a:moveTo>
                <a:lnTo>
                  <a:pt x="5201543" y="2377529"/>
                </a:lnTo>
                <a:cubicBezTo>
                  <a:pt x="5196581" y="2377529"/>
                  <a:pt x="5194101" y="2377529"/>
                  <a:pt x="5194101" y="2377529"/>
                </a:cubicBezTo>
                <a:cubicBezTo>
                  <a:pt x="5194101" y="2377529"/>
                  <a:pt x="5194101" y="2375049"/>
                  <a:pt x="5194101" y="2370088"/>
                </a:cubicBezTo>
                <a:close/>
                <a:moveTo>
                  <a:pt x="5119687" y="2370088"/>
                </a:moveTo>
                <a:lnTo>
                  <a:pt x="5122478" y="2371018"/>
                </a:lnTo>
                <a:lnTo>
                  <a:pt x="5119687" y="2370764"/>
                </a:lnTo>
                <a:close/>
                <a:moveTo>
                  <a:pt x="5082480" y="2370088"/>
                </a:moveTo>
                <a:cubicBezTo>
                  <a:pt x="5087442" y="2370088"/>
                  <a:pt x="5089922" y="2372568"/>
                  <a:pt x="5089922" y="2377529"/>
                </a:cubicBezTo>
                <a:cubicBezTo>
                  <a:pt x="5084960" y="2377529"/>
                  <a:pt x="5082480" y="2377529"/>
                  <a:pt x="5082480" y="2377529"/>
                </a:cubicBezTo>
                <a:lnTo>
                  <a:pt x="5075039" y="2377529"/>
                </a:lnTo>
                <a:cubicBezTo>
                  <a:pt x="5080000" y="2372568"/>
                  <a:pt x="5082480" y="2370088"/>
                  <a:pt x="5082480" y="2370088"/>
                </a:cubicBezTo>
                <a:close/>
                <a:moveTo>
                  <a:pt x="5751277" y="2367297"/>
                </a:moveTo>
                <a:cubicBezTo>
                  <a:pt x="5753138" y="2367917"/>
                  <a:pt x="5754687" y="2370088"/>
                  <a:pt x="5755927" y="2373808"/>
                </a:cubicBezTo>
                <a:cubicBezTo>
                  <a:pt x="5758408" y="2381250"/>
                  <a:pt x="5759648" y="2387451"/>
                  <a:pt x="5759648" y="2392412"/>
                </a:cubicBezTo>
                <a:cubicBezTo>
                  <a:pt x="5759648" y="2392412"/>
                  <a:pt x="5757168" y="2392412"/>
                  <a:pt x="5752207" y="2392412"/>
                </a:cubicBezTo>
                <a:cubicBezTo>
                  <a:pt x="5752207" y="2392412"/>
                  <a:pt x="5749727" y="2389932"/>
                  <a:pt x="5744765" y="2384970"/>
                </a:cubicBezTo>
                <a:lnTo>
                  <a:pt x="5744765" y="2370088"/>
                </a:lnTo>
                <a:cubicBezTo>
                  <a:pt x="5747246" y="2367607"/>
                  <a:pt x="5749416" y="2366677"/>
                  <a:pt x="5751277" y="2367297"/>
                </a:cubicBezTo>
                <a:close/>
                <a:moveTo>
                  <a:pt x="5772671" y="2366367"/>
                </a:moveTo>
                <a:cubicBezTo>
                  <a:pt x="5773911" y="2366367"/>
                  <a:pt x="5774531" y="2367607"/>
                  <a:pt x="5774531" y="2370088"/>
                </a:cubicBezTo>
                <a:cubicBezTo>
                  <a:pt x="5774531" y="2375049"/>
                  <a:pt x="5773290" y="2377529"/>
                  <a:pt x="5770810" y="2377529"/>
                </a:cubicBezTo>
                <a:cubicBezTo>
                  <a:pt x="5768330" y="2377529"/>
                  <a:pt x="5767090" y="2375049"/>
                  <a:pt x="5767090" y="2370088"/>
                </a:cubicBezTo>
                <a:cubicBezTo>
                  <a:pt x="5769570" y="2367607"/>
                  <a:pt x="5771431" y="2366367"/>
                  <a:pt x="5772671" y="2366367"/>
                </a:cubicBezTo>
                <a:close/>
                <a:moveTo>
                  <a:pt x="5688955" y="2362646"/>
                </a:moveTo>
                <a:lnTo>
                  <a:pt x="5692676" y="2370088"/>
                </a:lnTo>
                <a:cubicBezTo>
                  <a:pt x="5697637" y="2370088"/>
                  <a:pt x="5697637" y="2367607"/>
                  <a:pt x="5692676" y="2362646"/>
                </a:cubicBezTo>
                <a:cubicBezTo>
                  <a:pt x="5692676" y="2362646"/>
                  <a:pt x="5692056" y="2362646"/>
                  <a:pt x="5690815" y="2362646"/>
                </a:cubicBezTo>
                <a:close/>
                <a:moveTo>
                  <a:pt x="5521523" y="2362646"/>
                </a:moveTo>
                <a:lnTo>
                  <a:pt x="5528965" y="2370088"/>
                </a:lnTo>
                <a:cubicBezTo>
                  <a:pt x="5528965" y="2370088"/>
                  <a:pt x="5526484" y="2372568"/>
                  <a:pt x="5521523" y="2377529"/>
                </a:cubicBezTo>
                <a:lnTo>
                  <a:pt x="5514082" y="2370088"/>
                </a:lnTo>
                <a:cubicBezTo>
                  <a:pt x="5514082" y="2365127"/>
                  <a:pt x="5516562" y="2362646"/>
                  <a:pt x="5521523" y="2362646"/>
                </a:cubicBezTo>
                <a:close/>
                <a:moveTo>
                  <a:pt x="5413623" y="2362646"/>
                </a:moveTo>
                <a:cubicBezTo>
                  <a:pt x="5416103" y="2362646"/>
                  <a:pt x="5418584" y="2362646"/>
                  <a:pt x="5421064" y="2362646"/>
                </a:cubicBezTo>
                <a:cubicBezTo>
                  <a:pt x="5423544" y="2362646"/>
                  <a:pt x="5423544" y="2363887"/>
                  <a:pt x="5421064" y="2366367"/>
                </a:cubicBezTo>
                <a:cubicBezTo>
                  <a:pt x="5418584" y="2368847"/>
                  <a:pt x="5416103" y="2368847"/>
                  <a:pt x="5413623" y="2366367"/>
                </a:cubicBezTo>
                <a:cubicBezTo>
                  <a:pt x="5411143" y="2363887"/>
                  <a:pt x="5411143" y="2362646"/>
                  <a:pt x="5413623" y="2362646"/>
                </a:cubicBezTo>
                <a:close/>
                <a:moveTo>
                  <a:pt x="1012031" y="2362646"/>
                </a:moveTo>
                <a:lnTo>
                  <a:pt x="1019473" y="2362646"/>
                </a:lnTo>
                <a:cubicBezTo>
                  <a:pt x="1014512" y="2367607"/>
                  <a:pt x="1012031" y="2370088"/>
                  <a:pt x="1012031" y="2370088"/>
                </a:cubicBezTo>
                <a:lnTo>
                  <a:pt x="1004590" y="2370088"/>
                </a:lnTo>
                <a:cubicBezTo>
                  <a:pt x="1004590" y="2370088"/>
                  <a:pt x="1005830" y="2368847"/>
                  <a:pt x="1008311" y="2366367"/>
                </a:cubicBezTo>
                <a:cubicBezTo>
                  <a:pt x="1010791" y="2363887"/>
                  <a:pt x="1012031" y="2362646"/>
                  <a:pt x="1012031" y="2362646"/>
                </a:cubicBezTo>
                <a:close/>
                <a:moveTo>
                  <a:pt x="5715000" y="2355205"/>
                </a:moveTo>
                <a:lnTo>
                  <a:pt x="5729883" y="2355205"/>
                </a:lnTo>
                <a:lnTo>
                  <a:pt x="5744765" y="2362646"/>
                </a:lnTo>
                <a:cubicBezTo>
                  <a:pt x="5744765" y="2362646"/>
                  <a:pt x="5742285" y="2362646"/>
                  <a:pt x="5737324" y="2362646"/>
                </a:cubicBezTo>
                <a:cubicBezTo>
                  <a:pt x="5732363" y="2362646"/>
                  <a:pt x="5729883" y="2366367"/>
                  <a:pt x="5729883" y="2373808"/>
                </a:cubicBezTo>
                <a:cubicBezTo>
                  <a:pt x="5729883" y="2381250"/>
                  <a:pt x="5728642" y="2382490"/>
                  <a:pt x="5726162" y="2377529"/>
                </a:cubicBezTo>
                <a:cubicBezTo>
                  <a:pt x="5723682" y="2372568"/>
                  <a:pt x="5722441" y="2367607"/>
                  <a:pt x="5722441" y="2362646"/>
                </a:cubicBezTo>
                <a:cubicBezTo>
                  <a:pt x="5722441" y="2357685"/>
                  <a:pt x="5719961" y="2355205"/>
                  <a:pt x="5715000" y="2355205"/>
                </a:cubicBezTo>
                <a:close/>
                <a:moveTo>
                  <a:pt x="5350371" y="2355205"/>
                </a:moveTo>
                <a:lnTo>
                  <a:pt x="5357812" y="2355205"/>
                </a:lnTo>
                <a:lnTo>
                  <a:pt x="5365254" y="2362646"/>
                </a:lnTo>
                <a:cubicBezTo>
                  <a:pt x="5365254" y="2362646"/>
                  <a:pt x="5362774" y="2361406"/>
                  <a:pt x="5357812" y="2358926"/>
                </a:cubicBezTo>
                <a:cubicBezTo>
                  <a:pt x="5352851" y="2356445"/>
                  <a:pt x="5350371" y="2355205"/>
                  <a:pt x="5350371" y="2355205"/>
                </a:cubicBezTo>
                <a:close/>
                <a:moveTo>
                  <a:pt x="5597798" y="2344043"/>
                </a:moveTo>
                <a:cubicBezTo>
                  <a:pt x="5599038" y="2344043"/>
                  <a:pt x="5600898" y="2345283"/>
                  <a:pt x="5603379" y="2347763"/>
                </a:cubicBezTo>
                <a:lnTo>
                  <a:pt x="5595937" y="2347763"/>
                </a:lnTo>
                <a:cubicBezTo>
                  <a:pt x="5595937" y="2345283"/>
                  <a:pt x="5596558" y="2344043"/>
                  <a:pt x="5597798" y="2344043"/>
                </a:cubicBezTo>
                <a:close/>
                <a:moveTo>
                  <a:pt x="5655468" y="2340322"/>
                </a:moveTo>
                <a:cubicBezTo>
                  <a:pt x="5655468" y="2340322"/>
                  <a:pt x="5657949" y="2340322"/>
                  <a:pt x="5662910" y="2340322"/>
                </a:cubicBezTo>
                <a:lnTo>
                  <a:pt x="5685234" y="2355205"/>
                </a:lnTo>
                <a:lnTo>
                  <a:pt x="5687940" y="2360617"/>
                </a:lnTo>
                <a:lnTo>
                  <a:pt x="5692676" y="2357065"/>
                </a:lnTo>
                <a:cubicBezTo>
                  <a:pt x="5695156" y="2355825"/>
                  <a:pt x="5697636" y="2355205"/>
                  <a:pt x="5700117" y="2355205"/>
                </a:cubicBezTo>
                <a:cubicBezTo>
                  <a:pt x="5705078" y="2355205"/>
                  <a:pt x="5707558" y="2357685"/>
                  <a:pt x="5707558" y="2362646"/>
                </a:cubicBezTo>
                <a:cubicBezTo>
                  <a:pt x="5707558" y="2367607"/>
                  <a:pt x="5707558" y="2370088"/>
                  <a:pt x="5707558" y="2370088"/>
                </a:cubicBezTo>
                <a:cubicBezTo>
                  <a:pt x="5702597" y="2370088"/>
                  <a:pt x="5705078" y="2375049"/>
                  <a:pt x="5715000" y="2384970"/>
                </a:cubicBezTo>
                <a:cubicBezTo>
                  <a:pt x="5719961" y="2384970"/>
                  <a:pt x="5724921" y="2386211"/>
                  <a:pt x="5729883" y="2388691"/>
                </a:cubicBezTo>
                <a:cubicBezTo>
                  <a:pt x="5734844" y="2391172"/>
                  <a:pt x="5737324" y="2392412"/>
                  <a:pt x="5737324" y="2392412"/>
                </a:cubicBezTo>
                <a:cubicBezTo>
                  <a:pt x="5742285" y="2392412"/>
                  <a:pt x="5746006" y="2394892"/>
                  <a:pt x="5748486" y="2399853"/>
                </a:cubicBezTo>
                <a:cubicBezTo>
                  <a:pt x="5750966" y="2404814"/>
                  <a:pt x="5752207" y="2407295"/>
                  <a:pt x="5752207" y="2407295"/>
                </a:cubicBezTo>
                <a:lnTo>
                  <a:pt x="5737324" y="2414736"/>
                </a:lnTo>
                <a:cubicBezTo>
                  <a:pt x="5732363" y="2409775"/>
                  <a:pt x="5727402" y="2407295"/>
                  <a:pt x="5722441" y="2407295"/>
                </a:cubicBezTo>
                <a:lnTo>
                  <a:pt x="5707558" y="2399853"/>
                </a:lnTo>
                <a:cubicBezTo>
                  <a:pt x="5707558" y="2394892"/>
                  <a:pt x="5706318" y="2392412"/>
                  <a:pt x="5703838" y="2392412"/>
                </a:cubicBezTo>
                <a:cubicBezTo>
                  <a:pt x="5701358" y="2392412"/>
                  <a:pt x="5700117" y="2392412"/>
                  <a:pt x="5700117" y="2392412"/>
                </a:cubicBezTo>
                <a:lnTo>
                  <a:pt x="5700117" y="2399853"/>
                </a:lnTo>
                <a:cubicBezTo>
                  <a:pt x="5695156" y="2394892"/>
                  <a:pt x="5691435" y="2392412"/>
                  <a:pt x="5688955" y="2392412"/>
                </a:cubicBezTo>
                <a:cubicBezTo>
                  <a:pt x="5686475" y="2392412"/>
                  <a:pt x="5685234" y="2392412"/>
                  <a:pt x="5685234" y="2392412"/>
                </a:cubicBezTo>
                <a:lnTo>
                  <a:pt x="5655468" y="2370088"/>
                </a:lnTo>
                <a:lnTo>
                  <a:pt x="5655468" y="2362646"/>
                </a:lnTo>
                <a:cubicBezTo>
                  <a:pt x="5660430" y="2362646"/>
                  <a:pt x="5662910" y="2362646"/>
                  <a:pt x="5662910" y="2362646"/>
                </a:cubicBezTo>
                <a:lnTo>
                  <a:pt x="5670351" y="2362646"/>
                </a:lnTo>
                <a:cubicBezTo>
                  <a:pt x="5670351" y="2362646"/>
                  <a:pt x="5667871" y="2360166"/>
                  <a:pt x="5662910" y="2355205"/>
                </a:cubicBezTo>
                <a:cubicBezTo>
                  <a:pt x="5657949" y="2350244"/>
                  <a:pt x="5655468" y="2345283"/>
                  <a:pt x="5655468" y="2340322"/>
                </a:cubicBezTo>
                <a:close/>
                <a:moveTo>
                  <a:pt x="5314094" y="2335671"/>
                </a:moveTo>
                <a:cubicBezTo>
                  <a:pt x="5314714" y="2335051"/>
                  <a:pt x="5315644" y="2335361"/>
                  <a:pt x="5316885" y="2336601"/>
                </a:cubicBezTo>
                <a:cubicBezTo>
                  <a:pt x="5319365" y="2339082"/>
                  <a:pt x="5323085" y="2340322"/>
                  <a:pt x="5328047" y="2340322"/>
                </a:cubicBezTo>
                <a:cubicBezTo>
                  <a:pt x="5337968" y="2340322"/>
                  <a:pt x="5342929" y="2345283"/>
                  <a:pt x="5342929" y="2355205"/>
                </a:cubicBezTo>
                <a:cubicBezTo>
                  <a:pt x="5342929" y="2355205"/>
                  <a:pt x="5340449" y="2355205"/>
                  <a:pt x="5335488" y="2355205"/>
                </a:cubicBezTo>
                <a:cubicBezTo>
                  <a:pt x="5330527" y="2355205"/>
                  <a:pt x="5328047" y="2355205"/>
                  <a:pt x="5328047" y="2355205"/>
                </a:cubicBezTo>
                <a:lnTo>
                  <a:pt x="5320605" y="2347763"/>
                </a:lnTo>
                <a:cubicBezTo>
                  <a:pt x="5315644" y="2347763"/>
                  <a:pt x="5313164" y="2347763"/>
                  <a:pt x="5313164" y="2347763"/>
                </a:cubicBezTo>
                <a:cubicBezTo>
                  <a:pt x="5313164" y="2347763"/>
                  <a:pt x="5313164" y="2345283"/>
                  <a:pt x="5313164" y="2340322"/>
                </a:cubicBezTo>
                <a:cubicBezTo>
                  <a:pt x="5313164" y="2337842"/>
                  <a:pt x="5313474" y="2336291"/>
                  <a:pt x="5314094" y="2335671"/>
                </a:cubicBezTo>
                <a:close/>
                <a:moveTo>
                  <a:pt x="5156894" y="2332881"/>
                </a:moveTo>
                <a:cubicBezTo>
                  <a:pt x="5161856" y="2332881"/>
                  <a:pt x="5164336" y="2335361"/>
                  <a:pt x="5164336" y="2340322"/>
                </a:cubicBezTo>
                <a:cubicBezTo>
                  <a:pt x="5159374" y="2340322"/>
                  <a:pt x="5156894" y="2340322"/>
                  <a:pt x="5156894" y="2340322"/>
                </a:cubicBezTo>
                <a:close/>
                <a:moveTo>
                  <a:pt x="5819179" y="2325439"/>
                </a:moveTo>
                <a:lnTo>
                  <a:pt x="5834062" y="2340322"/>
                </a:lnTo>
                <a:cubicBezTo>
                  <a:pt x="5834062" y="2340322"/>
                  <a:pt x="5831582" y="2340322"/>
                  <a:pt x="5826621" y="2340322"/>
                </a:cubicBezTo>
                <a:close/>
                <a:moveTo>
                  <a:pt x="5115967" y="2323114"/>
                </a:moveTo>
                <a:cubicBezTo>
                  <a:pt x="5114726" y="2323424"/>
                  <a:pt x="5113486" y="2324199"/>
                  <a:pt x="5112246" y="2325439"/>
                </a:cubicBezTo>
                <a:cubicBezTo>
                  <a:pt x="5112246" y="2325439"/>
                  <a:pt x="5112246" y="2327920"/>
                  <a:pt x="5112246" y="2332881"/>
                </a:cubicBezTo>
                <a:cubicBezTo>
                  <a:pt x="5112246" y="2337842"/>
                  <a:pt x="5112246" y="2340322"/>
                  <a:pt x="5112246" y="2340322"/>
                </a:cubicBezTo>
                <a:cubicBezTo>
                  <a:pt x="5117207" y="2340322"/>
                  <a:pt x="5120928" y="2340322"/>
                  <a:pt x="5123408" y="2340322"/>
                </a:cubicBezTo>
                <a:cubicBezTo>
                  <a:pt x="5125888" y="2340322"/>
                  <a:pt x="5127129" y="2337842"/>
                  <a:pt x="5127129" y="2332881"/>
                </a:cubicBezTo>
                <a:cubicBezTo>
                  <a:pt x="5123407" y="2325439"/>
                  <a:pt x="5119687" y="2322184"/>
                  <a:pt x="5115967" y="2323114"/>
                </a:cubicBezTo>
                <a:close/>
                <a:moveTo>
                  <a:pt x="5791274" y="2320788"/>
                </a:moveTo>
                <a:cubicBezTo>
                  <a:pt x="5792514" y="2321409"/>
                  <a:pt x="5794375" y="2322959"/>
                  <a:pt x="5796855" y="2325439"/>
                </a:cubicBezTo>
                <a:cubicBezTo>
                  <a:pt x="5791894" y="2325439"/>
                  <a:pt x="5789414" y="2324199"/>
                  <a:pt x="5789414" y="2321719"/>
                </a:cubicBezTo>
                <a:cubicBezTo>
                  <a:pt x="5789414" y="2320478"/>
                  <a:pt x="5790034" y="2320168"/>
                  <a:pt x="5791274" y="2320788"/>
                </a:cubicBezTo>
                <a:close/>
                <a:moveTo>
                  <a:pt x="5097363" y="2317998"/>
                </a:moveTo>
                <a:cubicBezTo>
                  <a:pt x="5092402" y="2317998"/>
                  <a:pt x="5089922" y="2319238"/>
                  <a:pt x="5089922" y="2321719"/>
                </a:cubicBezTo>
                <a:cubicBezTo>
                  <a:pt x="5089922" y="2324199"/>
                  <a:pt x="5092402" y="2325439"/>
                  <a:pt x="5097363" y="2325439"/>
                </a:cubicBezTo>
                <a:lnTo>
                  <a:pt x="5104804" y="2332881"/>
                </a:lnTo>
                <a:lnTo>
                  <a:pt x="5104804" y="2325439"/>
                </a:lnTo>
                <a:cubicBezTo>
                  <a:pt x="5099843" y="2325439"/>
                  <a:pt x="5097363" y="2324199"/>
                  <a:pt x="5097363" y="2321719"/>
                </a:cubicBezTo>
                <a:cubicBezTo>
                  <a:pt x="5097363" y="2319238"/>
                  <a:pt x="5099843" y="2317998"/>
                  <a:pt x="5104804" y="2317998"/>
                </a:cubicBezTo>
                <a:close/>
                <a:moveTo>
                  <a:pt x="5491758" y="2310556"/>
                </a:moveTo>
                <a:cubicBezTo>
                  <a:pt x="5486796" y="2310556"/>
                  <a:pt x="5483076" y="2311797"/>
                  <a:pt x="5480595" y="2314277"/>
                </a:cubicBezTo>
                <a:cubicBezTo>
                  <a:pt x="5478115" y="2316757"/>
                  <a:pt x="5476875" y="2320478"/>
                  <a:pt x="5476875" y="2325439"/>
                </a:cubicBezTo>
                <a:cubicBezTo>
                  <a:pt x="5476875" y="2330400"/>
                  <a:pt x="5479355" y="2330400"/>
                  <a:pt x="5484316" y="2325439"/>
                </a:cubicBezTo>
                <a:lnTo>
                  <a:pt x="5491758" y="2317998"/>
                </a:lnTo>
                <a:close/>
                <a:moveTo>
                  <a:pt x="5737324" y="2303115"/>
                </a:moveTo>
                <a:lnTo>
                  <a:pt x="5752207" y="2303115"/>
                </a:lnTo>
                <a:cubicBezTo>
                  <a:pt x="5752207" y="2303115"/>
                  <a:pt x="5752207" y="2305595"/>
                  <a:pt x="5752207" y="2310556"/>
                </a:cubicBezTo>
                <a:lnTo>
                  <a:pt x="5744765" y="2310556"/>
                </a:lnTo>
                <a:close/>
                <a:moveTo>
                  <a:pt x="5506640" y="2303115"/>
                </a:moveTo>
                <a:lnTo>
                  <a:pt x="5514082" y="2310556"/>
                </a:lnTo>
                <a:cubicBezTo>
                  <a:pt x="5514082" y="2310556"/>
                  <a:pt x="5514082" y="2308076"/>
                  <a:pt x="5514082" y="2303115"/>
                </a:cubicBezTo>
                <a:close/>
                <a:moveTo>
                  <a:pt x="5268515" y="2303115"/>
                </a:moveTo>
                <a:lnTo>
                  <a:pt x="5275957" y="2303115"/>
                </a:lnTo>
                <a:lnTo>
                  <a:pt x="5275957" y="2310556"/>
                </a:lnTo>
                <a:cubicBezTo>
                  <a:pt x="5270995" y="2310556"/>
                  <a:pt x="5268515" y="2308076"/>
                  <a:pt x="5268515" y="2303115"/>
                </a:cubicBezTo>
                <a:close/>
                <a:moveTo>
                  <a:pt x="5134570" y="2303115"/>
                </a:moveTo>
                <a:lnTo>
                  <a:pt x="5134570" y="2310556"/>
                </a:lnTo>
                <a:lnTo>
                  <a:pt x="5142011" y="2310556"/>
                </a:lnTo>
                <a:close/>
                <a:moveTo>
                  <a:pt x="5775461" y="2298464"/>
                </a:moveTo>
                <a:cubicBezTo>
                  <a:pt x="5776081" y="2297844"/>
                  <a:pt x="5777012" y="2298154"/>
                  <a:pt x="5778252" y="2299394"/>
                </a:cubicBezTo>
                <a:cubicBezTo>
                  <a:pt x="5780732" y="2301875"/>
                  <a:pt x="5780732" y="2304355"/>
                  <a:pt x="5778252" y="2306836"/>
                </a:cubicBezTo>
                <a:cubicBezTo>
                  <a:pt x="5775772" y="2309316"/>
                  <a:pt x="5774531" y="2310556"/>
                  <a:pt x="5774531" y="2310556"/>
                </a:cubicBezTo>
                <a:cubicBezTo>
                  <a:pt x="5774531" y="2310556"/>
                  <a:pt x="5774531" y="2308076"/>
                  <a:pt x="5774531" y="2303115"/>
                </a:cubicBezTo>
                <a:cubicBezTo>
                  <a:pt x="5774531" y="2300635"/>
                  <a:pt x="5774841" y="2299084"/>
                  <a:pt x="5775461" y="2298464"/>
                </a:cubicBezTo>
                <a:close/>
                <a:moveTo>
                  <a:pt x="5484316" y="2295674"/>
                </a:moveTo>
                <a:lnTo>
                  <a:pt x="5484316" y="2303115"/>
                </a:lnTo>
                <a:lnTo>
                  <a:pt x="5491758" y="2295674"/>
                </a:lnTo>
                <a:cubicBezTo>
                  <a:pt x="5491758" y="2295674"/>
                  <a:pt x="5489277" y="2295674"/>
                  <a:pt x="5484316" y="2295674"/>
                </a:cubicBezTo>
                <a:close/>
                <a:moveTo>
                  <a:pt x="5223867" y="2295674"/>
                </a:moveTo>
                <a:lnTo>
                  <a:pt x="5231308" y="2310556"/>
                </a:lnTo>
                <a:cubicBezTo>
                  <a:pt x="5226347" y="2310556"/>
                  <a:pt x="5222626" y="2309316"/>
                  <a:pt x="5220146" y="2306836"/>
                </a:cubicBezTo>
                <a:cubicBezTo>
                  <a:pt x="5217666" y="2304355"/>
                  <a:pt x="5217666" y="2301875"/>
                  <a:pt x="5220146" y="2299394"/>
                </a:cubicBezTo>
                <a:cubicBezTo>
                  <a:pt x="5222626" y="2296914"/>
                  <a:pt x="5223867" y="2295674"/>
                  <a:pt x="5223867" y="2295674"/>
                </a:cubicBezTo>
                <a:close/>
                <a:moveTo>
                  <a:pt x="5201543" y="2295674"/>
                </a:moveTo>
                <a:cubicBezTo>
                  <a:pt x="5201543" y="2295674"/>
                  <a:pt x="5204023" y="2295674"/>
                  <a:pt x="5208984" y="2295674"/>
                </a:cubicBezTo>
                <a:lnTo>
                  <a:pt x="5201543" y="2303115"/>
                </a:lnTo>
                <a:close/>
                <a:moveTo>
                  <a:pt x="5127129" y="2295674"/>
                </a:moveTo>
                <a:lnTo>
                  <a:pt x="5119687" y="2303115"/>
                </a:lnTo>
                <a:cubicBezTo>
                  <a:pt x="5119687" y="2303115"/>
                  <a:pt x="5120928" y="2303115"/>
                  <a:pt x="5123408" y="2303115"/>
                </a:cubicBezTo>
                <a:cubicBezTo>
                  <a:pt x="5125888" y="2303115"/>
                  <a:pt x="5127129" y="2301875"/>
                  <a:pt x="5127129" y="2299394"/>
                </a:cubicBezTo>
                <a:cubicBezTo>
                  <a:pt x="5127129" y="2296914"/>
                  <a:pt x="5127129" y="2295674"/>
                  <a:pt x="5127129" y="2295674"/>
                </a:cubicBezTo>
                <a:close/>
                <a:moveTo>
                  <a:pt x="5744765" y="2288232"/>
                </a:moveTo>
                <a:cubicBezTo>
                  <a:pt x="5754687" y="2288232"/>
                  <a:pt x="5759648" y="2290713"/>
                  <a:pt x="5759648" y="2295674"/>
                </a:cubicBezTo>
                <a:lnTo>
                  <a:pt x="5744765" y="2295674"/>
                </a:lnTo>
                <a:close/>
                <a:moveTo>
                  <a:pt x="5283398" y="2288232"/>
                </a:moveTo>
                <a:cubicBezTo>
                  <a:pt x="5283398" y="2288232"/>
                  <a:pt x="5283398" y="2290713"/>
                  <a:pt x="5283398" y="2295674"/>
                </a:cubicBezTo>
                <a:cubicBezTo>
                  <a:pt x="5283398" y="2295674"/>
                  <a:pt x="5285878" y="2295674"/>
                  <a:pt x="5290840" y="2295674"/>
                </a:cubicBezTo>
                <a:cubicBezTo>
                  <a:pt x="5290840" y="2295674"/>
                  <a:pt x="5289599" y="2294433"/>
                  <a:pt x="5287119" y="2291953"/>
                </a:cubicBezTo>
                <a:cubicBezTo>
                  <a:pt x="5284639" y="2289473"/>
                  <a:pt x="5283398" y="2288232"/>
                  <a:pt x="5283398" y="2288232"/>
                </a:cubicBezTo>
                <a:close/>
                <a:moveTo>
                  <a:pt x="5177730" y="2283768"/>
                </a:moveTo>
                <a:lnTo>
                  <a:pt x="5179218" y="2288232"/>
                </a:lnTo>
                <a:cubicBezTo>
                  <a:pt x="5179218" y="2288232"/>
                  <a:pt x="5181699" y="2288232"/>
                  <a:pt x="5186660" y="2288232"/>
                </a:cubicBezTo>
                <a:close/>
                <a:moveTo>
                  <a:pt x="5729883" y="2280791"/>
                </a:moveTo>
                <a:lnTo>
                  <a:pt x="5729883" y="2288232"/>
                </a:lnTo>
                <a:cubicBezTo>
                  <a:pt x="5729883" y="2288232"/>
                  <a:pt x="5728642" y="2286992"/>
                  <a:pt x="5726162" y="2284511"/>
                </a:cubicBezTo>
                <a:cubicBezTo>
                  <a:pt x="5723682" y="2282031"/>
                  <a:pt x="5724921" y="2280791"/>
                  <a:pt x="5729883" y="2280791"/>
                </a:cubicBezTo>
                <a:close/>
                <a:moveTo>
                  <a:pt x="5067597" y="2280791"/>
                </a:moveTo>
                <a:lnTo>
                  <a:pt x="5060156" y="2288232"/>
                </a:lnTo>
                <a:cubicBezTo>
                  <a:pt x="5065117" y="2288232"/>
                  <a:pt x="5067597" y="2289473"/>
                  <a:pt x="5067597" y="2291953"/>
                </a:cubicBezTo>
                <a:cubicBezTo>
                  <a:pt x="5067597" y="2294433"/>
                  <a:pt x="5070077" y="2298154"/>
                  <a:pt x="5075039" y="2303115"/>
                </a:cubicBezTo>
                <a:lnTo>
                  <a:pt x="5082480" y="2295674"/>
                </a:lnTo>
                <a:cubicBezTo>
                  <a:pt x="5082480" y="2285752"/>
                  <a:pt x="5084960" y="2285752"/>
                  <a:pt x="5089922" y="2295674"/>
                </a:cubicBezTo>
                <a:cubicBezTo>
                  <a:pt x="5094883" y="2300635"/>
                  <a:pt x="5098604" y="2300635"/>
                  <a:pt x="5101084" y="2295674"/>
                </a:cubicBezTo>
                <a:cubicBezTo>
                  <a:pt x="5103564" y="2290713"/>
                  <a:pt x="5103564" y="2288232"/>
                  <a:pt x="5101084" y="2288232"/>
                </a:cubicBezTo>
                <a:cubicBezTo>
                  <a:pt x="5098604" y="2288232"/>
                  <a:pt x="5093642" y="2286992"/>
                  <a:pt x="5086201" y="2284511"/>
                </a:cubicBezTo>
                <a:cubicBezTo>
                  <a:pt x="5078760" y="2282031"/>
                  <a:pt x="5072559" y="2280791"/>
                  <a:pt x="5067597" y="2280791"/>
                </a:cubicBezTo>
                <a:close/>
                <a:moveTo>
                  <a:pt x="5022949" y="2280791"/>
                </a:moveTo>
                <a:cubicBezTo>
                  <a:pt x="5022949" y="2285752"/>
                  <a:pt x="5024190" y="2288232"/>
                  <a:pt x="5026670" y="2288232"/>
                </a:cubicBezTo>
                <a:cubicBezTo>
                  <a:pt x="5029150" y="2288232"/>
                  <a:pt x="5030390" y="2285752"/>
                  <a:pt x="5030390" y="2280791"/>
                </a:cubicBezTo>
                <a:close/>
                <a:moveTo>
                  <a:pt x="5424785" y="2273349"/>
                </a:moveTo>
                <a:lnTo>
                  <a:pt x="5432226" y="2273349"/>
                </a:lnTo>
                <a:lnTo>
                  <a:pt x="5432226" y="2280791"/>
                </a:lnTo>
                <a:cubicBezTo>
                  <a:pt x="5427265" y="2280791"/>
                  <a:pt x="5424785" y="2278310"/>
                  <a:pt x="5424785" y="2273349"/>
                </a:cubicBezTo>
                <a:close/>
                <a:moveTo>
                  <a:pt x="5387578" y="2273349"/>
                </a:moveTo>
                <a:lnTo>
                  <a:pt x="5395019" y="2288232"/>
                </a:lnTo>
                <a:lnTo>
                  <a:pt x="5417343" y="2295674"/>
                </a:lnTo>
                <a:cubicBezTo>
                  <a:pt x="5417343" y="2295674"/>
                  <a:pt x="5417343" y="2293193"/>
                  <a:pt x="5417343" y="2288232"/>
                </a:cubicBezTo>
                <a:cubicBezTo>
                  <a:pt x="5417343" y="2283271"/>
                  <a:pt x="5414863" y="2280791"/>
                  <a:pt x="5409902" y="2280791"/>
                </a:cubicBezTo>
                <a:cubicBezTo>
                  <a:pt x="5404941" y="2275830"/>
                  <a:pt x="5399981" y="2273349"/>
                  <a:pt x="5395019" y="2273349"/>
                </a:cubicBezTo>
                <a:close/>
                <a:moveTo>
                  <a:pt x="5127129" y="2273349"/>
                </a:moveTo>
                <a:lnTo>
                  <a:pt x="5142011" y="2280791"/>
                </a:lnTo>
                <a:cubicBezTo>
                  <a:pt x="5142011" y="2280791"/>
                  <a:pt x="5145732" y="2283271"/>
                  <a:pt x="5153174" y="2288232"/>
                </a:cubicBezTo>
                <a:cubicBezTo>
                  <a:pt x="5160615" y="2293193"/>
                  <a:pt x="5166816" y="2293193"/>
                  <a:pt x="5171777" y="2288232"/>
                </a:cubicBezTo>
                <a:cubicBezTo>
                  <a:pt x="5171777" y="2283271"/>
                  <a:pt x="5171777" y="2280791"/>
                  <a:pt x="5171777" y="2280791"/>
                </a:cubicBezTo>
                <a:lnTo>
                  <a:pt x="5156894" y="2273349"/>
                </a:lnTo>
                <a:cubicBezTo>
                  <a:pt x="5137050" y="2273349"/>
                  <a:pt x="5127129" y="2273349"/>
                  <a:pt x="5127129" y="2273349"/>
                </a:cubicBezTo>
                <a:close/>
                <a:moveTo>
                  <a:pt x="5045273" y="2273349"/>
                </a:moveTo>
                <a:lnTo>
                  <a:pt x="5037832" y="2288232"/>
                </a:lnTo>
                <a:cubicBezTo>
                  <a:pt x="5037832" y="2293193"/>
                  <a:pt x="5040312" y="2293193"/>
                  <a:pt x="5045273" y="2288232"/>
                </a:cubicBezTo>
                <a:close/>
                <a:moveTo>
                  <a:pt x="5333628" y="2269629"/>
                </a:moveTo>
                <a:cubicBezTo>
                  <a:pt x="5332388" y="2269629"/>
                  <a:pt x="5330527" y="2270869"/>
                  <a:pt x="5328047" y="2273349"/>
                </a:cubicBezTo>
                <a:cubicBezTo>
                  <a:pt x="5323085" y="2273349"/>
                  <a:pt x="5321846" y="2274590"/>
                  <a:pt x="5324326" y="2277070"/>
                </a:cubicBezTo>
                <a:cubicBezTo>
                  <a:pt x="5326806" y="2279550"/>
                  <a:pt x="5330527" y="2278310"/>
                  <a:pt x="5335488" y="2273349"/>
                </a:cubicBezTo>
                <a:cubicBezTo>
                  <a:pt x="5335488" y="2270869"/>
                  <a:pt x="5334868" y="2269629"/>
                  <a:pt x="5333628" y="2269629"/>
                </a:cubicBezTo>
                <a:close/>
                <a:moveTo>
                  <a:pt x="5692676" y="2265908"/>
                </a:moveTo>
                <a:lnTo>
                  <a:pt x="5700117" y="2273349"/>
                </a:lnTo>
                <a:cubicBezTo>
                  <a:pt x="5705078" y="2278310"/>
                  <a:pt x="5707558" y="2280791"/>
                  <a:pt x="5707558" y="2280791"/>
                </a:cubicBezTo>
                <a:lnTo>
                  <a:pt x="5707558" y="2273349"/>
                </a:lnTo>
                <a:lnTo>
                  <a:pt x="5715000" y="2273349"/>
                </a:lnTo>
                <a:cubicBezTo>
                  <a:pt x="5724921" y="2268388"/>
                  <a:pt x="5734844" y="2268388"/>
                  <a:pt x="5744765" y="2273349"/>
                </a:cubicBezTo>
                <a:cubicBezTo>
                  <a:pt x="5754687" y="2278310"/>
                  <a:pt x="5759648" y="2279550"/>
                  <a:pt x="5759648" y="2277070"/>
                </a:cubicBezTo>
                <a:cubicBezTo>
                  <a:pt x="5759648" y="2274590"/>
                  <a:pt x="5762128" y="2274590"/>
                  <a:pt x="5767090" y="2277070"/>
                </a:cubicBezTo>
                <a:cubicBezTo>
                  <a:pt x="5772051" y="2279550"/>
                  <a:pt x="5774531" y="2283271"/>
                  <a:pt x="5774531" y="2288232"/>
                </a:cubicBezTo>
                <a:cubicBezTo>
                  <a:pt x="5774531" y="2288232"/>
                  <a:pt x="5772051" y="2288232"/>
                  <a:pt x="5767090" y="2288232"/>
                </a:cubicBezTo>
                <a:cubicBezTo>
                  <a:pt x="5762128" y="2288232"/>
                  <a:pt x="5754687" y="2285752"/>
                  <a:pt x="5744765" y="2280791"/>
                </a:cubicBezTo>
                <a:lnTo>
                  <a:pt x="5729883" y="2280791"/>
                </a:lnTo>
                <a:lnTo>
                  <a:pt x="5722441" y="2280791"/>
                </a:lnTo>
                <a:lnTo>
                  <a:pt x="5715000" y="2280791"/>
                </a:lnTo>
                <a:cubicBezTo>
                  <a:pt x="5710038" y="2280791"/>
                  <a:pt x="5707558" y="2282031"/>
                  <a:pt x="5707558" y="2284511"/>
                </a:cubicBezTo>
                <a:cubicBezTo>
                  <a:pt x="5707558" y="2286992"/>
                  <a:pt x="5707558" y="2288232"/>
                  <a:pt x="5707558" y="2288232"/>
                </a:cubicBezTo>
                <a:cubicBezTo>
                  <a:pt x="5707558" y="2288232"/>
                  <a:pt x="5707558" y="2290713"/>
                  <a:pt x="5707558" y="2295674"/>
                </a:cubicBezTo>
                <a:cubicBezTo>
                  <a:pt x="5702597" y="2295674"/>
                  <a:pt x="5700117" y="2293193"/>
                  <a:pt x="5700117" y="2288232"/>
                </a:cubicBezTo>
                <a:cubicBezTo>
                  <a:pt x="5700117" y="2283271"/>
                  <a:pt x="5697637" y="2280791"/>
                  <a:pt x="5692676" y="2280791"/>
                </a:cubicBezTo>
                <a:cubicBezTo>
                  <a:pt x="5687714" y="2280791"/>
                  <a:pt x="5685234" y="2279550"/>
                  <a:pt x="5685234" y="2277070"/>
                </a:cubicBezTo>
                <a:cubicBezTo>
                  <a:pt x="5685234" y="2274590"/>
                  <a:pt x="5685234" y="2273349"/>
                  <a:pt x="5685234" y="2273349"/>
                </a:cubicBezTo>
                <a:cubicBezTo>
                  <a:pt x="5685234" y="2273349"/>
                  <a:pt x="5686475" y="2273349"/>
                  <a:pt x="5688955" y="2273349"/>
                </a:cubicBezTo>
                <a:cubicBezTo>
                  <a:pt x="5691435" y="2273349"/>
                  <a:pt x="5692676" y="2270869"/>
                  <a:pt x="5692676" y="2265908"/>
                </a:cubicBezTo>
                <a:close/>
                <a:moveTo>
                  <a:pt x="5662910" y="2265908"/>
                </a:moveTo>
                <a:lnTo>
                  <a:pt x="5677793" y="2265908"/>
                </a:lnTo>
                <a:cubicBezTo>
                  <a:pt x="5682754" y="2265908"/>
                  <a:pt x="5683993" y="2267148"/>
                  <a:pt x="5681513" y="2269629"/>
                </a:cubicBezTo>
                <a:cubicBezTo>
                  <a:pt x="5679033" y="2272109"/>
                  <a:pt x="5672831" y="2273349"/>
                  <a:pt x="5662910" y="2273349"/>
                </a:cubicBezTo>
                <a:cubicBezTo>
                  <a:pt x="5662910" y="2273349"/>
                  <a:pt x="5662910" y="2270869"/>
                  <a:pt x="5662910" y="2265908"/>
                </a:cubicBezTo>
                <a:close/>
                <a:moveTo>
                  <a:pt x="5514082" y="2265908"/>
                </a:moveTo>
                <a:lnTo>
                  <a:pt x="5536406" y="2273349"/>
                </a:lnTo>
                <a:cubicBezTo>
                  <a:pt x="5536406" y="2278310"/>
                  <a:pt x="5528965" y="2278310"/>
                  <a:pt x="5514082" y="2273349"/>
                </a:cubicBezTo>
                <a:cubicBezTo>
                  <a:pt x="5514082" y="2273349"/>
                  <a:pt x="5511602" y="2273349"/>
                  <a:pt x="5506640" y="2273349"/>
                </a:cubicBezTo>
                <a:close/>
                <a:moveTo>
                  <a:pt x="5357812" y="2265908"/>
                </a:moveTo>
                <a:lnTo>
                  <a:pt x="5350371" y="2273349"/>
                </a:lnTo>
                <a:cubicBezTo>
                  <a:pt x="5355332" y="2273349"/>
                  <a:pt x="5357812" y="2278310"/>
                  <a:pt x="5357812" y="2288232"/>
                </a:cubicBezTo>
                <a:cubicBezTo>
                  <a:pt x="5362774" y="2288232"/>
                  <a:pt x="5365254" y="2288232"/>
                  <a:pt x="5365254" y="2288232"/>
                </a:cubicBezTo>
                <a:lnTo>
                  <a:pt x="5380136" y="2288232"/>
                </a:lnTo>
                <a:cubicBezTo>
                  <a:pt x="5380136" y="2288232"/>
                  <a:pt x="5382617" y="2288232"/>
                  <a:pt x="5387578" y="2288232"/>
                </a:cubicBezTo>
                <a:lnTo>
                  <a:pt x="5387578" y="2280791"/>
                </a:lnTo>
                <a:cubicBezTo>
                  <a:pt x="5382617" y="2280791"/>
                  <a:pt x="5380136" y="2283271"/>
                  <a:pt x="5380136" y="2288232"/>
                </a:cubicBezTo>
                <a:cubicBezTo>
                  <a:pt x="5380136" y="2273349"/>
                  <a:pt x="5372695" y="2265908"/>
                  <a:pt x="5357812" y="2265908"/>
                </a:cubicBezTo>
                <a:close/>
                <a:moveTo>
                  <a:pt x="5104804" y="2265908"/>
                </a:moveTo>
                <a:lnTo>
                  <a:pt x="5097363" y="2273349"/>
                </a:lnTo>
                <a:cubicBezTo>
                  <a:pt x="5097363" y="2273349"/>
                  <a:pt x="5098604" y="2274590"/>
                  <a:pt x="5101084" y="2277070"/>
                </a:cubicBezTo>
                <a:cubicBezTo>
                  <a:pt x="5103564" y="2279550"/>
                  <a:pt x="5104804" y="2280791"/>
                  <a:pt x="5104804" y="2280791"/>
                </a:cubicBezTo>
                <a:cubicBezTo>
                  <a:pt x="5109766" y="2275830"/>
                  <a:pt x="5112246" y="2273349"/>
                  <a:pt x="5112246" y="2273349"/>
                </a:cubicBezTo>
                <a:cubicBezTo>
                  <a:pt x="5112246" y="2268388"/>
                  <a:pt x="5112246" y="2265908"/>
                  <a:pt x="5112246" y="2265908"/>
                </a:cubicBezTo>
                <a:cubicBezTo>
                  <a:pt x="5112246" y="2265908"/>
                  <a:pt x="5109766" y="2265908"/>
                  <a:pt x="5104804" y="2265908"/>
                </a:cubicBezTo>
                <a:close/>
                <a:moveTo>
                  <a:pt x="5767090" y="2258467"/>
                </a:moveTo>
                <a:cubicBezTo>
                  <a:pt x="5772051" y="2258467"/>
                  <a:pt x="5774531" y="2259707"/>
                  <a:pt x="5774531" y="2262187"/>
                </a:cubicBezTo>
                <a:cubicBezTo>
                  <a:pt x="5774531" y="2264668"/>
                  <a:pt x="5774531" y="2265908"/>
                  <a:pt x="5774531" y="2265908"/>
                </a:cubicBezTo>
                <a:cubicBezTo>
                  <a:pt x="5774531" y="2265908"/>
                  <a:pt x="5772051" y="2265908"/>
                  <a:pt x="5767090" y="2265908"/>
                </a:cubicBezTo>
                <a:cubicBezTo>
                  <a:pt x="5767090" y="2265908"/>
                  <a:pt x="5767090" y="2263428"/>
                  <a:pt x="5767090" y="2258467"/>
                </a:cubicBezTo>
                <a:close/>
                <a:moveTo>
                  <a:pt x="5528965" y="2258467"/>
                </a:moveTo>
                <a:cubicBezTo>
                  <a:pt x="5533926" y="2258467"/>
                  <a:pt x="5536406" y="2259707"/>
                  <a:pt x="5536406" y="2262187"/>
                </a:cubicBezTo>
                <a:cubicBezTo>
                  <a:pt x="5536406" y="2264668"/>
                  <a:pt x="5536406" y="2265908"/>
                  <a:pt x="5536406" y="2265908"/>
                </a:cubicBezTo>
                <a:lnTo>
                  <a:pt x="5528965" y="2265908"/>
                </a:lnTo>
                <a:cubicBezTo>
                  <a:pt x="5528965" y="2265908"/>
                  <a:pt x="5528965" y="2263428"/>
                  <a:pt x="5528965" y="2258467"/>
                </a:cubicBezTo>
                <a:close/>
                <a:moveTo>
                  <a:pt x="5476875" y="2258467"/>
                </a:moveTo>
                <a:lnTo>
                  <a:pt x="5491758" y="2265908"/>
                </a:lnTo>
                <a:cubicBezTo>
                  <a:pt x="5491758" y="2270869"/>
                  <a:pt x="5489277" y="2270869"/>
                  <a:pt x="5484316" y="2265908"/>
                </a:cubicBezTo>
                <a:close/>
                <a:moveTo>
                  <a:pt x="5692676" y="2251025"/>
                </a:moveTo>
                <a:cubicBezTo>
                  <a:pt x="5697637" y="2251025"/>
                  <a:pt x="5700117" y="2251025"/>
                  <a:pt x="5700117" y="2251025"/>
                </a:cubicBezTo>
                <a:cubicBezTo>
                  <a:pt x="5700117" y="2251025"/>
                  <a:pt x="5700117" y="2253506"/>
                  <a:pt x="5700117" y="2258467"/>
                </a:cubicBezTo>
                <a:cubicBezTo>
                  <a:pt x="5695156" y="2258467"/>
                  <a:pt x="5692676" y="2258467"/>
                  <a:pt x="5692676" y="2258467"/>
                </a:cubicBezTo>
                <a:close/>
                <a:moveTo>
                  <a:pt x="5304792" y="2249630"/>
                </a:moveTo>
                <a:cubicBezTo>
                  <a:pt x="5306653" y="2249940"/>
                  <a:pt x="5308202" y="2251025"/>
                  <a:pt x="5309443" y="2252886"/>
                </a:cubicBezTo>
                <a:lnTo>
                  <a:pt x="5309609" y="2253358"/>
                </a:lnTo>
                <a:lnTo>
                  <a:pt x="5306885" y="2251723"/>
                </a:lnTo>
                <a:lnTo>
                  <a:pt x="5304614" y="2249668"/>
                </a:lnTo>
                <a:close/>
                <a:moveTo>
                  <a:pt x="5595937" y="2243584"/>
                </a:moveTo>
                <a:cubicBezTo>
                  <a:pt x="5600899" y="2243584"/>
                  <a:pt x="5605859" y="2243584"/>
                  <a:pt x="5610820" y="2243584"/>
                </a:cubicBezTo>
                <a:cubicBezTo>
                  <a:pt x="5620742" y="2258467"/>
                  <a:pt x="5633144" y="2263428"/>
                  <a:pt x="5648027" y="2258467"/>
                </a:cubicBezTo>
                <a:lnTo>
                  <a:pt x="5648027" y="2265908"/>
                </a:lnTo>
                <a:cubicBezTo>
                  <a:pt x="5643066" y="2265908"/>
                  <a:pt x="5640586" y="2268388"/>
                  <a:pt x="5640586" y="2273349"/>
                </a:cubicBezTo>
                <a:lnTo>
                  <a:pt x="5633144" y="2265908"/>
                </a:lnTo>
                <a:lnTo>
                  <a:pt x="5625703" y="2265908"/>
                </a:lnTo>
                <a:lnTo>
                  <a:pt x="5618261" y="2273349"/>
                </a:lnTo>
                <a:cubicBezTo>
                  <a:pt x="5608340" y="2273349"/>
                  <a:pt x="5603379" y="2270869"/>
                  <a:pt x="5603379" y="2265908"/>
                </a:cubicBezTo>
                <a:cubicBezTo>
                  <a:pt x="5603379" y="2265908"/>
                  <a:pt x="5600899" y="2265908"/>
                  <a:pt x="5595937" y="2265908"/>
                </a:cubicBezTo>
                <a:cubicBezTo>
                  <a:pt x="5590976" y="2265908"/>
                  <a:pt x="5588496" y="2262187"/>
                  <a:pt x="5588496" y="2254746"/>
                </a:cubicBezTo>
                <a:cubicBezTo>
                  <a:pt x="5588496" y="2247304"/>
                  <a:pt x="5590976" y="2243584"/>
                  <a:pt x="5595937" y="2243584"/>
                </a:cubicBezTo>
                <a:close/>
                <a:moveTo>
                  <a:pt x="5461992" y="2236142"/>
                </a:moveTo>
                <a:lnTo>
                  <a:pt x="5469433" y="2236142"/>
                </a:lnTo>
                <a:cubicBezTo>
                  <a:pt x="5469433" y="2241103"/>
                  <a:pt x="5471913" y="2241103"/>
                  <a:pt x="5476875" y="2236142"/>
                </a:cubicBezTo>
                <a:lnTo>
                  <a:pt x="5476875" y="2243584"/>
                </a:lnTo>
                <a:cubicBezTo>
                  <a:pt x="5476875" y="2248545"/>
                  <a:pt x="5471913" y="2248545"/>
                  <a:pt x="5461992" y="2243584"/>
                </a:cubicBezTo>
                <a:cubicBezTo>
                  <a:pt x="5461992" y="2238623"/>
                  <a:pt x="5461992" y="2236142"/>
                  <a:pt x="5461992" y="2236142"/>
                </a:cubicBezTo>
                <a:close/>
                <a:moveTo>
                  <a:pt x="5142011" y="2236142"/>
                </a:moveTo>
                <a:cubicBezTo>
                  <a:pt x="5146973" y="2236142"/>
                  <a:pt x="5149453" y="2237383"/>
                  <a:pt x="5149453" y="2239863"/>
                </a:cubicBezTo>
                <a:cubicBezTo>
                  <a:pt x="5149453" y="2242344"/>
                  <a:pt x="5149453" y="2243584"/>
                  <a:pt x="5149453" y="2243584"/>
                </a:cubicBezTo>
                <a:cubicBezTo>
                  <a:pt x="5154414" y="2243584"/>
                  <a:pt x="5156894" y="2242344"/>
                  <a:pt x="5156894" y="2239863"/>
                </a:cubicBezTo>
                <a:cubicBezTo>
                  <a:pt x="5156894" y="2237383"/>
                  <a:pt x="5151933" y="2236142"/>
                  <a:pt x="5142011" y="2236142"/>
                </a:cubicBezTo>
                <a:close/>
                <a:moveTo>
                  <a:pt x="3475137" y="2236142"/>
                </a:moveTo>
                <a:cubicBezTo>
                  <a:pt x="3475137" y="2241103"/>
                  <a:pt x="3475137" y="2243584"/>
                  <a:pt x="3475137" y="2243584"/>
                </a:cubicBezTo>
                <a:lnTo>
                  <a:pt x="3482578" y="2236142"/>
                </a:lnTo>
                <a:cubicBezTo>
                  <a:pt x="3482578" y="2236142"/>
                  <a:pt x="3481338" y="2236142"/>
                  <a:pt x="3478857" y="2236142"/>
                </a:cubicBezTo>
                <a:cubicBezTo>
                  <a:pt x="3476377" y="2236142"/>
                  <a:pt x="3475137" y="2236142"/>
                  <a:pt x="3475137" y="2236142"/>
                </a:cubicBezTo>
                <a:close/>
                <a:moveTo>
                  <a:pt x="997149" y="2236142"/>
                </a:moveTo>
                <a:cubicBezTo>
                  <a:pt x="1002110" y="2241103"/>
                  <a:pt x="1004590" y="2244824"/>
                  <a:pt x="1004590" y="2247304"/>
                </a:cubicBezTo>
                <a:cubicBezTo>
                  <a:pt x="1004590" y="2249785"/>
                  <a:pt x="1004590" y="2253506"/>
                  <a:pt x="1004590" y="2258467"/>
                </a:cubicBezTo>
                <a:lnTo>
                  <a:pt x="997149" y="2243584"/>
                </a:lnTo>
                <a:close/>
                <a:moveTo>
                  <a:pt x="5201543" y="2228701"/>
                </a:moveTo>
                <a:lnTo>
                  <a:pt x="5194101" y="2236142"/>
                </a:lnTo>
                <a:lnTo>
                  <a:pt x="5208984" y="2251025"/>
                </a:lnTo>
                <a:cubicBezTo>
                  <a:pt x="5208984" y="2246064"/>
                  <a:pt x="5206504" y="2241103"/>
                  <a:pt x="5201543" y="2236142"/>
                </a:cubicBezTo>
                <a:close/>
                <a:moveTo>
                  <a:pt x="5127129" y="2228701"/>
                </a:moveTo>
                <a:lnTo>
                  <a:pt x="5127129" y="2236142"/>
                </a:lnTo>
                <a:lnTo>
                  <a:pt x="5134570" y="2228701"/>
                </a:lnTo>
                <a:close/>
                <a:moveTo>
                  <a:pt x="3516064" y="2228701"/>
                </a:moveTo>
                <a:cubicBezTo>
                  <a:pt x="3513584" y="2228701"/>
                  <a:pt x="3512344" y="2229942"/>
                  <a:pt x="3512344" y="2232422"/>
                </a:cubicBezTo>
                <a:cubicBezTo>
                  <a:pt x="3512344" y="2234902"/>
                  <a:pt x="3512344" y="2236142"/>
                  <a:pt x="3512344" y="2236142"/>
                </a:cubicBezTo>
                <a:cubicBezTo>
                  <a:pt x="3512344" y="2236142"/>
                  <a:pt x="3513584" y="2234902"/>
                  <a:pt x="3516064" y="2232422"/>
                </a:cubicBezTo>
                <a:cubicBezTo>
                  <a:pt x="3518545" y="2229942"/>
                  <a:pt x="3518545" y="2228701"/>
                  <a:pt x="3516064" y="2228701"/>
                </a:cubicBezTo>
                <a:close/>
                <a:moveTo>
                  <a:pt x="5588496" y="2221260"/>
                </a:moveTo>
                <a:cubicBezTo>
                  <a:pt x="5608340" y="2221260"/>
                  <a:pt x="5618261" y="2223740"/>
                  <a:pt x="5618261" y="2228701"/>
                </a:cubicBezTo>
                <a:cubicBezTo>
                  <a:pt x="5608340" y="2228701"/>
                  <a:pt x="5600899" y="2228701"/>
                  <a:pt x="5595937" y="2228701"/>
                </a:cubicBezTo>
                <a:close/>
                <a:moveTo>
                  <a:pt x="3527226" y="2221260"/>
                </a:moveTo>
                <a:cubicBezTo>
                  <a:pt x="3527226" y="2226221"/>
                  <a:pt x="3527226" y="2228701"/>
                  <a:pt x="3527226" y="2228701"/>
                </a:cubicBezTo>
                <a:cubicBezTo>
                  <a:pt x="3527226" y="2228701"/>
                  <a:pt x="3527226" y="2231181"/>
                  <a:pt x="3527226" y="2236142"/>
                </a:cubicBezTo>
                <a:cubicBezTo>
                  <a:pt x="3532188" y="2236142"/>
                  <a:pt x="3534668" y="2233662"/>
                  <a:pt x="3534668" y="2228701"/>
                </a:cubicBezTo>
                <a:cubicBezTo>
                  <a:pt x="3534668" y="2223740"/>
                  <a:pt x="3532188" y="2221260"/>
                  <a:pt x="3527226" y="2221260"/>
                </a:cubicBezTo>
                <a:close/>
                <a:moveTo>
                  <a:pt x="5656399" y="2215679"/>
                </a:moveTo>
                <a:cubicBezTo>
                  <a:pt x="5657019" y="2215679"/>
                  <a:pt x="5657949" y="2216299"/>
                  <a:pt x="5659189" y="2217539"/>
                </a:cubicBezTo>
                <a:cubicBezTo>
                  <a:pt x="5661669" y="2220019"/>
                  <a:pt x="5662910" y="2221260"/>
                  <a:pt x="5662910" y="2221260"/>
                </a:cubicBezTo>
                <a:cubicBezTo>
                  <a:pt x="5657949" y="2221260"/>
                  <a:pt x="5655468" y="2220019"/>
                  <a:pt x="5655468" y="2217539"/>
                </a:cubicBezTo>
                <a:cubicBezTo>
                  <a:pt x="5655468" y="2216299"/>
                  <a:pt x="5655779" y="2215679"/>
                  <a:pt x="5656399" y="2215679"/>
                </a:cubicBezTo>
                <a:close/>
                <a:moveTo>
                  <a:pt x="5536406" y="2215679"/>
                </a:moveTo>
                <a:cubicBezTo>
                  <a:pt x="5537646" y="2215679"/>
                  <a:pt x="5538887" y="2216299"/>
                  <a:pt x="5540127" y="2217539"/>
                </a:cubicBezTo>
                <a:cubicBezTo>
                  <a:pt x="5542607" y="2220019"/>
                  <a:pt x="5543847" y="2223740"/>
                  <a:pt x="5543847" y="2228701"/>
                </a:cubicBezTo>
                <a:lnTo>
                  <a:pt x="5536406" y="2221260"/>
                </a:lnTo>
                <a:cubicBezTo>
                  <a:pt x="5531445" y="2221260"/>
                  <a:pt x="5530205" y="2220019"/>
                  <a:pt x="5532685" y="2217539"/>
                </a:cubicBezTo>
                <a:cubicBezTo>
                  <a:pt x="5533925" y="2216299"/>
                  <a:pt x="5535165" y="2215679"/>
                  <a:pt x="5536406" y="2215679"/>
                </a:cubicBezTo>
                <a:close/>
                <a:moveTo>
                  <a:pt x="6139160" y="2213818"/>
                </a:moveTo>
                <a:cubicBezTo>
                  <a:pt x="6139160" y="2213818"/>
                  <a:pt x="6140401" y="2213818"/>
                  <a:pt x="6142881" y="2213818"/>
                </a:cubicBezTo>
                <a:cubicBezTo>
                  <a:pt x="6145361" y="2213818"/>
                  <a:pt x="6146601" y="2213818"/>
                  <a:pt x="6146601" y="2213818"/>
                </a:cubicBezTo>
                <a:lnTo>
                  <a:pt x="6146601" y="2221260"/>
                </a:lnTo>
                <a:close/>
                <a:moveTo>
                  <a:pt x="5514082" y="2213818"/>
                </a:moveTo>
                <a:cubicBezTo>
                  <a:pt x="5514082" y="2213818"/>
                  <a:pt x="5516562" y="2216299"/>
                  <a:pt x="5521523" y="2221260"/>
                </a:cubicBezTo>
                <a:lnTo>
                  <a:pt x="5521523" y="2228701"/>
                </a:lnTo>
                <a:lnTo>
                  <a:pt x="5536406" y="2243584"/>
                </a:lnTo>
                <a:cubicBezTo>
                  <a:pt x="5541367" y="2243584"/>
                  <a:pt x="5543847" y="2243584"/>
                  <a:pt x="5543847" y="2243584"/>
                </a:cubicBezTo>
                <a:lnTo>
                  <a:pt x="5536406" y="2251025"/>
                </a:lnTo>
                <a:cubicBezTo>
                  <a:pt x="5531445" y="2251025"/>
                  <a:pt x="5528965" y="2251025"/>
                  <a:pt x="5528965" y="2251025"/>
                </a:cubicBezTo>
                <a:cubicBezTo>
                  <a:pt x="5524003" y="2246064"/>
                  <a:pt x="5516562" y="2248545"/>
                  <a:pt x="5506640" y="2258467"/>
                </a:cubicBezTo>
                <a:lnTo>
                  <a:pt x="5499199" y="2251025"/>
                </a:lnTo>
                <a:cubicBezTo>
                  <a:pt x="5494238" y="2236142"/>
                  <a:pt x="5499199" y="2223740"/>
                  <a:pt x="5514082" y="2213818"/>
                </a:cubicBezTo>
                <a:close/>
                <a:moveTo>
                  <a:pt x="5499199" y="2213818"/>
                </a:moveTo>
                <a:lnTo>
                  <a:pt x="5499199" y="2221260"/>
                </a:lnTo>
                <a:lnTo>
                  <a:pt x="5491758" y="2221260"/>
                </a:lnTo>
                <a:cubicBezTo>
                  <a:pt x="5491758" y="2216299"/>
                  <a:pt x="5494238" y="2213818"/>
                  <a:pt x="5499199" y="2213818"/>
                </a:cubicBezTo>
                <a:close/>
                <a:moveTo>
                  <a:pt x="5350371" y="2213818"/>
                </a:moveTo>
                <a:cubicBezTo>
                  <a:pt x="5345410" y="2213818"/>
                  <a:pt x="5342929" y="2216299"/>
                  <a:pt x="5342929" y="2221260"/>
                </a:cubicBezTo>
                <a:lnTo>
                  <a:pt x="5357812" y="2213818"/>
                </a:lnTo>
                <a:close/>
                <a:moveTo>
                  <a:pt x="5253633" y="2213818"/>
                </a:moveTo>
                <a:cubicBezTo>
                  <a:pt x="5253633" y="2218779"/>
                  <a:pt x="5254873" y="2221260"/>
                  <a:pt x="5257353" y="2221260"/>
                </a:cubicBezTo>
                <a:cubicBezTo>
                  <a:pt x="5259833" y="2221260"/>
                  <a:pt x="5261074" y="2218779"/>
                  <a:pt x="5261074" y="2213818"/>
                </a:cubicBezTo>
                <a:close/>
                <a:moveTo>
                  <a:pt x="6414491" y="2206377"/>
                </a:moveTo>
                <a:lnTo>
                  <a:pt x="6414491" y="2213818"/>
                </a:lnTo>
                <a:cubicBezTo>
                  <a:pt x="6414491" y="2213818"/>
                  <a:pt x="6413251" y="2212578"/>
                  <a:pt x="6410771" y="2210097"/>
                </a:cubicBezTo>
                <a:cubicBezTo>
                  <a:pt x="6408291" y="2207617"/>
                  <a:pt x="6409531" y="2206377"/>
                  <a:pt x="6414491" y="2206377"/>
                </a:cubicBezTo>
                <a:close/>
                <a:moveTo>
                  <a:pt x="6332636" y="2206377"/>
                </a:moveTo>
                <a:lnTo>
                  <a:pt x="6340078" y="2206377"/>
                </a:lnTo>
                <a:lnTo>
                  <a:pt x="6347519" y="2213818"/>
                </a:lnTo>
                <a:cubicBezTo>
                  <a:pt x="6347519" y="2213818"/>
                  <a:pt x="6342558" y="2211338"/>
                  <a:pt x="6332636" y="2206377"/>
                </a:cubicBezTo>
                <a:close/>
                <a:moveTo>
                  <a:pt x="5662910" y="2206377"/>
                </a:moveTo>
                <a:cubicBezTo>
                  <a:pt x="5667871" y="2206377"/>
                  <a:pt x="5671592" y="2207617"/>
                  <a:pt x="5674072" y="2210097"/>
                </a:cubicBezTo>
                <a:cubicBezTo>
                  <a:pt x="5676552" y="2212578"/>
                  <a:pt x="5677793" y="2213818"/>
                  <a:pt x="5677793" y="2213818"/>
                </a:cubicBezTo>
                <a:lnTo>
                  <a:pt x="5662910" y="2213818"/>
                </a:lnTo>
                <a:cubicBezTo>
                  <a:pt x="5662910" y="2208857"/>
                  <a:pt x="5662910" y="2206377"/>
                  <a:pt x="5662910" y="2206377"/>
                </a:cubicBezTo>
                <a:close/>
                <a:moveTo>
                  <a:pt x="5380136" y="2206377"/>
                </a:moveTo>
                <a:lnTo>
                  <a:pt x="5365254" y="2213818"/>
                </a:lnTo>
                <a:cubicBezTo>
                  <a:pt x="5365254" y="2218779"/>
                  <a:pt x="5366494" y="2222500"/>
                  <a:pt x="5368974" y="2224980"/>
                </a:cubicBezTo>
                <a:cubicBezTo>
                  <a:pt x="5371454" y="2227461"/>
                  <a:pt x="5375175" y="2228701"/>
                  <a:pt x="5380136" y="2228701"/>
                </a:cubicBezTo>
                <a:cubicBezTo>
                  <a:pt x="5385098" y="2228701"/>
                  <a:pt x="5390058" y="2226221"/>
                  <a:pt x="5395019" y="2221260"/>
                </a:cubicBezTo>
                <a:close/>
                <a:moveTo>
                  <a:pt x="1004590" y="2206377"/>
                </a:moveTo>
                <a:cubicBezTo>
                  <a:pt x="1004590" y="2211338"/>
                  <a:pt x="1003350" y="2213818"/>
                  <a:pt x="1000869" y="2213818"/>
                </a:cubicBezTo>
                <a:cubicBezTo>
                  <a:pt x="998389" y="2213818"/>
                  <a:pt x="997149" y="2213818"/>
                  <a:pt x="997149" y="2213818"/>
                </a:cubicBezTo>
                <a:cubicBezTo>
                  <a:pt x="1002110" y="2213818"/>
                  <a:pt x="1004590" y="2211338"/>
                  <a:pt x="1004590" y="2206377"/>
                </a:cubicBezTo>
                <a:close/>
                <a:moveTo>
                  <a:pt x="6087070" y="2198935"/>
                </a:moveTo>
                <a:lnTo>
                  <a:pt x="6094511" y="2198935"/>
                </a:lnTo>
                <a:cubicBezTo>
                  <a:pt x="6094511" y="2198935"/>
                  <a:pt x="6096992" y="2198935"/>
                  <a:pt x="6101953" y="2198935"/>
                </a:cubicBezTo>
                <a:cubicBezTo>
                  <a:pt x="6101953" y="2198935"/>
                  <a:pt x="6101953" y="2200176"/>
                  <a:pt x="6101953" y="2202656"/>
                </a:cubicBezTo>
                <a:cubicBezTo>
                  <a:pt x="6101953" y="2205136"/>
                  <a:pt x="6099473" y="2206377"/>
                  <a:pt x="6094511" y="2206377"/>
                </a:cubicBezTo>
                <a:cubicBezTo>
                  <a:pt x="6089550" y="2201416"/>
                  <a:pt x="6087070" y="2198935"/>
                  <a:pt x="6087070" y="2198935"/>
                </a:cubicBezTo>
                <a:close/>
                <a:moveTo>
                  <a:pt x="5484316" y="2198935"/>
                </a:moveTo>
                <a:lnTo>
                  <a:pt x="5484316" y="2213818"/>
                </a:lnTo>
                <a:cubicBezTo>
                  <a:pt x="5484316" y="2218779"/>
                  <a:pt x="5484316" y="2221260"/>
                  <a:pt x="5484316" y="2221260"/>
                </a:cubicBezTo>
                <a:cubicBezTo>
                  <a:pt x="5474395" y="2226221"/>
                  <a:pt x="5469433" y="2227461"/>
                  <a:pt x="5469433" y="2224980"/>
                </a:cubicBezTo>
                <a:cubicBezTo>
                  <a:pt x="5469433" y="2222500"/>
                  <a:pt x="5471913" y="2216299"/>
                  <a:pt x="5476875" y="2206377"/>
                </a:cubicBezTo>
                <a:close/>
                <a:moveTo>
                  <a:pt x="6347519" y="2191494"/>
                </a:moveTo>
                <a:cubicBezTo>
                  <a:pt x="6352481" y="2191494"/>
                  <a:pt x="6354961" y="2193974"/>
                  <a:pt x="6354961" y="2198935"/>
                </a:cubicBezTo>
                <a:lnTo>
                  <a:pt x="6347519" y="2198935"/>
                </a:lnTo>
                <a:close/>
                <a:moveTo>
                  <a:pt x="6332636" y="2191494"/>
                </a:moveTo>
                <a:lnTo>
                  <a:pt x="6340078" y="2191494"/>
                </a:lnTo>
                <a:lnTo>
                  <a:pt x="6340078" y="2198935"/>
                </a:lnTo>
                <a:cubicBezTo>
                  <a:pt x="6335117" y="2198935"/>
                  <a:pt x="6332636" y="2196455"/>
                  <a:pt x="6332636" y="2191494"/>
                </a:cubicBezTo>
                <a:close/>
                <a:moveTo>
                  <a:pt x="6287988" y="2191494"/>
                </a:moveTo>
                <a:cubicBezTo>
                  <a:pt x="6292949" y="2191494"/>
                  <a:pt x="6295429" y="2192734"/>
                  <a:pt x="6295429" y="2195215"/>
                </a:cubicBezTo>
                <a:cubicBezTo>
                  <a:pt x="6295429" y="2197695"/>
                  <a:pt x="6292949" y="2198935"/>
                  <a:pt x="6287988" y="2198935"/>
                </a:cubicBezTo>
                <a:lnTo>
                  <a:pt x="6280547" y="2198935"/>
                </a:lnTo>
                <a:close/>
                <a:moveTo>
                  <a:pt x="5605859" y="2191494"/>
                </a:moveTo>
                <a:lnTo>
                  <a:pt x="5608960" y="2191494"/>
                </a:lnTo>
                <a:cubicBezTo>
                  <a:pt x="5610200" y="2191494"/>
                  <a:pt x="5610820" y="2191494"/>
                  <a:pt x="5610820" y="2191494"/>
                </a:cubicBezTo>
                <a:lnTo>
                  <a:pt x="5607843" y="2192982"/>
                </a:lnTo>
                <a:close/>
                <a:moveTo>
                  <a:pt x="5558730" y="2191494"/>
                </a:moveTo>
                <a:cubicBezTo>
                  <a:pt x="5558730" y="2191494"/>
                  <a:pt x="5561210" y="2191494"/>
                  <a:pt x="5566172" y="2191494"/>
                </a:cubicBezTo>
                <a:cubicBezTo>
                  <a:pt x="5571133" y="2191494"/>
                  <a:pt x="5576093" y="2191494"/>
                  <a:pt x="5581054" y="2191494"/>
                </a:cubicBezTo>
                <a:lnTo>
                  <a:pt x="5595937" y="2198935"/>
                </a:lnTo>
                <a:lnTo>
                  <a:pt x="5607843" y="2192982"/>
                </a:lnTo>
                <a:lnTo>
                  <a:pt x="5625703" y="2206377"/>
                </a:lnTo>
                <a:lnTo>
                  <a:pt x="5610820" y="2206377"/>
                </a:lnTo>
                <a:cubicBezTo>
                  <a:pt x="5600899" y="2206377"/>
                  <a:pt x="5593457" y="2206377"/>
                  <a:pt x="5588496" y="2206377"/>
                </a:cubicBezTo>
                <a:cubicBezTo>
                  <a:pt x="5588496" y="2206377"/>
                  <a:pt x="5588496" y="2205136"/>
                  <a:pt x="5588496" y="2202656"/>
                </a:cubicBezTo>
                <a:cubicBezTo>
                  <a:pt x="5588496" y="2200176"/>
                  <a:pt x="5586016" y="2198935"/>
                  <a:pt x="5581054" y="2198935"/>
                </a:cubicBezTo>
                <a:close/>
                <a:moveTo>
                  <a:pt x="5119687" y="2191494"/>
                </a:moveTo>
                <a:lnTo>
                  <a:pt x="5119687" y="2198935"/>
                </a:lnTo>
                <a:cubicBezTo>
                  <a:pt x="5124649" y="2203896"/>
                  <a:pt x="5128369" y="2205136"/>
                  <a:pt x="5130849" y="2202656"/>
                </a:cubicBezTo>
                <a:cubicBezTo>
                  <a:pt x="5133329" y="2200176"/>
                  <a:pt x="5134570" y="2197695"/>
                  <a:pt x="5134570" y="2195215"/>
                </a:cubicBezTo>
                <a:cubicBezTo>
                  <a:pt x="5134570" y="2192734"/>
                  <a:pt x="5129609" y="2191494"/>
                  <a:pt x="5119687" y="2191494"/>
                </a:cubicBezTo>
                <a:close/>
                <a:moveTo>
                  <a:pt x="5097363" y="2191494"/>
                </a:moveTo>
                <a:lnTo>
                  <a:pt x="5097363" y="2198935"/>
                </a:lnTo>
                <a:cubicBezTo>
                  <a:pt x="5102324" y="2198935"/>
                  <a:pt x="5104804" y="2197695"/>
                  <a:pt x="5104804" y="2195215"/>
                </a:cubicBezTo>
                <a:cubicBezTo>
                  <a:pt x="5104804" y="2192734"/>
                  <a:pt x="5104804" y="2191494"/>
                  <a:pt x="5104804" y="2191494"/>
                </a:cubicBezTo>
                <a:close/>
                <a:moveTo>
                  <a:pt x="5492688" y="2186843"/>
                </a:moveTo>
                <a:cubicBezTo>
                  <a:pt x="5494548" y="2187463"/>
                  <a:pt x="5496718" y="2189014"/>
                  <a:pt x="5499199" y="2191494"/>
                </a:cubicBezTo>
                <a:cubicBezTo>
                  <a:pt x="5504160" y="2191494"/>
                  <a:pt x="5509120" y="2192734"/>
                  <a:pt x="5514082" y="2195215"/>
                </a:cubicBezTo>
                <a:cubicBezTo>
                  <a:pt x="5519043" y="2197695"/>
                  <a:pt x="5521523" y="2198935"/>
                  <a:pt x="5521523" y="2198935"/>
                </a:cubicBezTo>
                <a:lnTo>
                  <a:pt x="5536406" y="2206377"/>
                </a:lnTo>
                <a:lnTo>
                  <a:pt x="5521523" y="2206377"/>
                </a:lnTo>
                <a:cubicBezTo>
                  <a:pt x="5516562" y="2201416"/>
                  <a:pt x="5509120" y="2198935"/>
                  <a:pt x="5499199" y="2198935"/>
                </a:cubicBezTo>
                <a:cubicBezTo>
                  <a:pt x="5489277" y="2198935"/>
                  <a:pt x="5484316" y="2197695"/>
                  <a:pt x="5484316" y="2195215"/>
                </a:cubicBezTo>
                <a:cubicBezTo>
                  <a:pt x="5484316" y="2192734"/>
                  <a:pt x="5485557" y="2190254"/>
                  <a:pt x="5488037" y="2187773"/>
                </a:cubicBezTo>
                <a:cubicBezTo>
                  <a:pt x="5489277" y="2186533"/>
                  <a:pt x="5490827" y="2186223"/>
                  <a:pt x="5492688" y="2186843"/>
                </a:cubicBezTo>
                <a:close/>
                <a:moveTo>
                  <a:pt x="5595937" y="2184053"/>
                </a:moveTo>
                <a:lnTo>
                  <a:pt x="5605859" y="2191494"/>
                </a:lnTo>
                <a:lnTo>
                  <a:pt x="5603379" y="2191494"/>
                </a:lnTo>
                <a:close/>
                <a:moveTo>
                  <a:pt x="5536406" y="2184053"/>
                </a:moveTo>
                <a:cubicBezTo>
                  <a:pt x="5541367" y="2189014"/>
                  <a:pt x="5546327" y="2189014"/>
                  <a:pt x="5551289" y="2184053"/>
                </a:cubicBezTo>
                <a:lnTo>
                  <a:pt x="5551289" y="2191494"/>
                </a:lnTo>
                <a:cubicBezTo>
                  <a:pt x="5551289" y="2196455"/>
                  <a:pt x="5546327" y="2193974"/>
                  <a:pt x="5536406" y="2184053"/>
                </a:cubicBezTo>
                <a:close/>
                <a:moveTo>
                  <a:pt x="5075039" y="2184053"/>
                </a:moveTo>
                <a:cubicBezTo>
                  <a:pt x="5075039" y="2184053"/>
                  <a:pt x="5075039" y="2185293"/>
                  <a:pt x="5075039" y="2187773"/>
                </a:cubicBezTo>
                <a:cubicBezTo>
                  <a:pt x="5075039" y="2190254"/>
                  <a:pt x="5077519" y="2193974"/>
                  <a:pt x="5082480" y="2198935"/>
                </a:cubicBezTo>
                <a:cubicBezTo>
                  <a:pt x="5087442" y="2203896"/>
                  <a:pt x="5089922" y="2206377"/>
                  <a:pt x="5089922" y="2206377"/>
                </a:cubicBezTo>
                <a:cubicBezTo>
                  <a:pt x="5094883" y="2206377"/>
                  <a:pt x="5099843" y="2206377"/>
                  <a:pt x="5104804" y="2206377"/>
                </a:cubicBezTo>
                <a:cubicBezTo>
                  <a:pt x="5099843" y="2206377"/>
                  <a:pt x="5096122" y="2205136"/>
                  <a:pt x="5093642" y="2202656"/>
                </a:cubicBezTo>
                <a:cubicBezTo>
                  <a:pt x="5091162" y="2200176"/>
                  <a:pt x="5089922" y="2196455"/>
                  <a:pt x="5089922" y="2191494"/>
                </a:cubicBezTo>
                <a:cubicBezTo>
                  <a:pt x="5089922" y="2186533"/>
                  <a:pt x="5088681" y="2184053"/>
                  <a:pt x="5086201" y="2184053"/>
                </a:cubicBezTo>
                <a:cubicBezTo>
                  <a:pt x="5083721" y="2184053"/>
                  <a:pt x="5080000" y="2184053"/>
                  <a:pt x="5075039" y="2184053"/>
                </a:cubicBezTo>
                <a:close/>
                <a:moveTo>
                  <a:pt x="5060156" y="2184053"/>
                </a:moveTo>
                <a:lnTo>
                  <a:pt x="5075039" y="2206377"/>
                </a:lnTo>
                <a:lnTo>
                  <a:pt x="5075039" y="2198935"/>
                </a:lnTo>
                <a:cubicBezTo>
                  <a:pt x="5070077" y="2193974"/>
                  <a:pt x="5067597" y="2191494"/>
                  <a:pt x="5067597" y="2191494"/>
                </a:cubicBezTo>
                <a:cubicBezTo>
                  <a:pt x="5067597" y="2186533"/>
                  <a:pt x="5067597" y="2184053"/>
                  <a:pt x="5067597" y="2184053"/>
                </a:cubicBezTo>
                <a:cubicBezTo>
                  <a:pt x="5067597" y="2184053"/>
                  <a:pt x="5065117" y="2184053"/>
                  <a:pt x="5060156" y="2184053"/>
                </a:cubicBezTo>
                <a:close/>
                <a:moveTo>
                  <a:pt x="5045273" y="2184053"/>
                </a:moveTo>
                <a:cubicBezTo>
                  <a:pt x="5045273" y="2184053"/>
                  <a:pt x="5042793" y="2186533"/>
                  <a:pt x="5037832" y="2191494"/>
                </a:cubicBezTo>
                <a:lnTo>
                  <a:pt x="5037832" y="2198935"/>
                </a:lnTo>
                <a:cubicBezTo>
                  <a:pt x="5037832" y="2198935"/>
                  <a:pt x="5040312" y="2196455"/>
                  <a:pt x="5045273" y="2191494"/>
                </a:cubicBezTo>
                <a:close/>
                <a:moveTo>
                  <a:pt x="5972193" y="2181727"/>
                </a:moveTo>
                <a:cubicBezTo>
                  <a:pt x="5973124" y="2182037"/>
                  <a:pt x="5974208" y="2182812"/>
                  <a:pt x="5975449" y="2184053"/>
                </a:cubicBezTo>
                <a:cubicBezTo>
                  <a:pt x="5980410" y="2189014"/>
                  <a:pt x="5980410" y="2191494"/>
                  <a:pt x="5975449" y="2191494"/>
                </a:cubicBezTo>
                <a:lnTo>
                  <a:pt x="5968008" y="2191494"/>
                </a:lnTo>
                <a:cubicBezTo>
                  <a:pt x="5968008" y="2184053"/>
                  <a:pt x="5969403" y="2180797"/>
                  <a:pt x="5972193" y="2181727"/>
                </a:cubicBezTo>
                <a:close/>
                <a:moveTo>
                  <a:pt x="5945683" y="2176611"/>
                </a:moveTo>
                <a:cubicBezTo>
                  <a:pt x="5950645" y="2176611"/>
                  <a:pt x="5953125" y="2179091"/>
                  <a:pt x="5953125" y="2184053"/>
                </a:cubicBezTo>
                <a:lnTo>
                  <a:pt x="5945683" y="2184053"/>
                </a:lnTo>
                <a:cubicBezTo>
                  <a:pt x="5940722" y="2184053"/>
                  <a:pt x="5938242" y="2184053"/>
                  <a:pt x="5938242" y="2184053"/>
                </a:cubicBezTo>
                <a:close/>
                <a:moveTo>
                  <a:pt x="5581054" y="2176611"/>
                </a:moveTo>
                <a:cubicBezTo>
                  <a:pt x="5586016" y="2176611"/>
                  <a:pt x="5587255" y="2177851"/>
                  <a:pt x="5584775" y="2180332"/>
                </a:cubicBezTo>
                <a:cubicBezTo>
                  <a:pt x="5582295" y="2182812"/>
                  <a:pt x="5581054" y="2184053"/>
                  <a:pt x="5581054" y="2184053"/>
                </a:cubicBezTo>
                <a:close/>
                <a:moveTo>
                  <a:pt x="5469433" y="2176611"/>
                </a:moveTo>
                <a:lnTo>
                  <a:pt x="5476875" y="2176611"/>
                </a:lnTo>
                <a:lnTo>
                  <a:pt x="5476875" y="2184053"/>
                </a:lnTo>
                <a:close/>
                <a:moveTo>
                  <a:pt x="5149453" y="2176611"/>
                </a:moveTo>
                <a:lnTo>
                  <a:pt x="5149453" y="2184053"/>
                </a:lnTo>
                <a:cubicBezTo>
                  <a:pt x="5154414" y="2184053"/>
                  <a:pt x="5156894" y="2182812"/>
                  <a:pt x="5156894" y="2180332"/>
                </a:cubicBezTo>
                <a:cubicBezTo>
                  <a:pt x="5156894" y="2177851"/>
                  <a:pt x="5156894" y="2176611"/>
                  <a:pt x="5156894" y="2176611"/>
                </a:cubicBezTo>
                <a:cubicBezTo>
                  <a:pt x="5156894" y="2176611"/>
                  <a:pt x="5154414" y="2176611"/>
                  <a:pt x="5149453" y="2176611"/>
                </a:cubicBezTo>
                <a:close/>
                <a:moveTo>
                  <a:pt x="5030390" y="2176611"/>
                </a:moveTo>
                <a:lnTo>
                  <a:pt x="5030390" y="2184053"/>
                </a:lnTo>
                <a:cubicBezTo>
                  <a:pt x="5035352" y="2184053"/>
                  <a:pt x="5037832" y="2181572"/>
                  <a:pt x="5037832" y="2176611"/>
                </a:cubicBezTo>
                <a:cubicBezTo>
                  <a:pt x="5032870" y="2176611"/>
                  <a:pt x="5030390" y="2176611"/>
                  <a:pt x="5030390" y="2176611"/>
                </a:cubicBezTo>
                <a:close/>
                <a:moveTo>
                  <a:pt x="5921871" y="2173635"/>
                </a:moveTo>
                <a:lnTo>
                  <a:pt x="5923359" y="2176611"/>
                </a:lnTo>
                <a:cubicBezTo>
                  <a:pt x="5923359" y="2181572"/>
                  <a:pt x="5920879" y="2181572"/>
                  <a:pt x="5915918" y="2176611"/>
                </a:cubicBezTo>
                <a:close/>
                <a:moveTo>
                  <a:pt x="5938242" y="2169170"/>
                </a:moveTo>
                <a:cubicBezTo>
                  <a:pt x="5943203" y="2169170"/>
                  <a:pt x="5945683" y="2169170"/>
                  <a:pt x="5945683" y="2169170"/>
                </a:cubicBezTo>
                <a:cubicBezTo>
                  <a:pt x="5945683" y="2174131"/>
                  <a:pt x="5945683" y="2176611"/>
                  <a:pt x="5945683" y="2176611"/>
                </a:cubicBezTo>
                <a:cubicBezTo>
                  <a:pt x="5940722" y="2176611"/>
                  <a:pt x="5938242" y="2174131"/>
                  <a:pt x="5938242" y="2169170"/>
                </a:cubicBezTo>
                <a:close/>
                <a:moveTo>
                  <a:pt x="5848945" y="2169170"/>
                </a:moveTo>
                <a:lnTo>
                  <a:pt x="5852666" y="2169170"/>
                </a:lnTo>
                <a:cubicBezTo>
                  <a:pt x="5855146" y="2169170"/>
                  <a:pt x="5856386" y="2169170"/>
                  <a:pt x="5856386" y="2169170"/>
                </a:cubicBezTo>
                <a:lnTo>
                  <a:pt x="5856386" y="2176611"/>
                </a:lnTo>
                <a:cubicBezTo>
                  <a:pt x="5856386" y="2171650"/>
                  <a:pt x="5853906" y="2169170"/>
                  <a:pt x="5848945" y="2169170"/>
                </a:cubicBezTo>
                <a:close/>
                <a:moveTo>
                  <a:pt x="5610820" y="2169170"/>
                </a:moveTo>
                <a:cubicBezTo>
                  <a:pt x="5615781" y="2169170"/>
                  <a:pt x="5618261" y="2169170"/>
                  <a:pt x="5618261" y="2169170"/>
                </a:cubicBezTo>
                <a:lnTo>
                  <a:pt x="5618261" y="2176611"/>
                </a:lnTo>
                <a:close/>
                <a:moveTo>
                  <a:pt x="5558730" y="2169170"/>
                </a:moveTo>
                <a:cubicBezTo>
                  <a:pt x="5558730" y="2169170"/>
                  <a:pt x="5561210" y="2171650"/>
                  <a:pt x="5566172" y="2176611"/>
                </a:cubicBezTo>
                <a:lnTo>
                  <a:pt x="5558730" y="2176611"/>
                </a:lnTo>
                <a:close/>
                <a:moveTo>
                  <a:pt x="5514082" y="2169170"/>
                </a:moveTo>
                <a:cubicBezTo>
                  <a:pt x="5519043" y="2169170"/>
                  <a:pt x="5520283" y="2170410"/>
                  <a:pt x="5517802" y="2172890"/>
                </a:cubicBezTo>
                <a:cubicBezTo>
                  <a:pt x="5515322" y="2175371"/>
                  <a:pt x="5514082" y="2176611"/>
                  <a:pt x="5514082" y="2176611"/>
                </a:cubicBezTo>
                <a:close/>
                <a:moveTo>
                  <a:pt x="5181079" y="2165449"/>
                </a:moveTo>
                <a:cubicBezTo>
                  <a:pt x="5179838" y="2165449"/>
                  <a:pt x="5179218" y="2166689"/>
                  <a:pt x="5179218" y="2169170"/>
                </a:cubicBezTo>
                <a:lnTo>
                  <a:pt x="5179218" y="2176611"/>
                </a:lnTo>
                <a:cubicBezTo>
                  <a:pt x="5179218" y="2181572"/>
                  <a:pt x="5176738" y="2184053"/>
                  <a:pt x="5171777" y="2184053"/>
                </a:cubicBezTo>
                <a:lnTo>
                  <a:pt x="5171777" y="2191494"/>
                </a:lnTo>
                <a:lnTo>
                  <a:pt x="5164336" y="2191494"/>
                </a:lnTo>
                <a:cubicBezTo>
                  <a:pt x="5164336" y="2191494"/>
                  <a:pt x="5161856" y="2193974"/>
                  <a:pt x="5156894" y="2198935"/>
                </a:cubicBezTo>
                <a:cubicBezTo>
                  <a:pt x="5156894" y="2193974"/>
                  <a:pt x="5155654" y="2191494"/>
                  <a:pt x="5153174" y="2191494"/>
                </a:cubicBezTo>
                <a:cubicBezTo>
                  <a:pt x="5150693" y="2191494"/>
                  <a:pt x="5148212" y="2192734"/>
                  <a:pt x="5145732" y="2195215"/>
                </a:cubicBezTo>
                <a:cubicBezTo>
                  <a:pt x="5143252" y="2197695"/>
                  <a:pt x="5143252" y="2201416"/>
                  <a:pt x="5145732" y="2206377"/>
                </a:cubicBezTo>
                <a:cubicBezTo>
                  <a:pt x="5148212" y="2211338"/>
                  <a:pt x="5150693" y="2212578"/>
                  <a:pt x="5153174" y="2210097"/>
                </a:cubicBezTo>
                <a:cubicBezTo>
                  <a:pt x="5155654" y="2207617"/>
                  <a:pt x="5156894" y="2206377"/>
                  <a:pt x="5156894" y="2206377"/>
                </a:cubicBezTo>
                <a:cubicBezTo>
                  <a:pt x="5161856" y="2206377"/>
                  <a:pt x="5164336" y="2208857"/>
                  <a:pt x="5164336" y="2213818"/>
                </a:cubicBezTo>
                <a:cubicBezTo>
                  <a:pt x="5169297" y="2208857"/>
                  <a:pt x="5174257" y="2208857"/>
                  <a:pt x="5179218" y="2213818"/>
                </a:cubicBezTo>
                <a:cubicBezTo>
                  <a:pt x="5184180" y="2218779"/>
                  <a:pt x="5186660" y="2223740"/>
                  <a:pt x="5186660" y="2228701"/>
                </a:cubicBezTo>
                <a:cubicBezTo>
                  <a:pt x="5181699" y="2233662"/>
                  <a:pt x="5179218" y="2236142"/>
                  <a:pt x="5179218" y="2236142"/>
                </a:cubicBezTo>
                <a:cubicBezTo>
                  <a:pt x="5179218" y="2236142"/>
                  <a:pt x="5176738" y="2236142"/>
                  <a:pt x="5171777" y="2236142"/>
                </a:cubicBezTo>
                <a:cubicBezTo>
                  <a:pt x="5161856" y="2231181"/>
                  <a:pt x="5159374" y="2233662"/>
                  <a:pt x="5164336" y="2243584"/>
                </a:cubicBezTo>
                <a:lnTo>
                  <a:pt x="5171777" y="2251025"/>
                </a:lnTo>
                <a:cubicBezTo>
                  <a:pt x="5171777" y="2246064"/>
                  <a:pt x="5174257" y="2243584"/>
                  <a:pt x="5179218" y="2243584"/>
                </a:cubicBezTo>
                <a:cubicBezTo>
                  <a:pt x="5184180" y="2243584"/>
                  <a:pt x="5186660" y="2242344"/>
                  <a:pt x="5186660" y="2239863"/>
                </a:cubicBezTo>
                <a:cubicBezTo>
                  <a:pt x="5186660" y="2237383"/>
                  <a:pt x="5186660" y="2233662"/>
                  <a:pt x="5186660" y="2228701"/>
                </a:cubicBezTo>
                <a:cubicBezTo>
                  <a:pt x="5191621" y="2228701"/>
                  <a:pt x="5194101" y="2227461"/>
                  <a:pt x="5194101" y="2224980"/>
                </a:cubicBezTo>
                <a:cubicBezTo>
                  <a:pt x="5194101" y="2222500"/>
                  <a:pt x="5196581" y="2221260"/>
                  <a:pt x="5201543" y="2221260"/>
                </a:cubicBezTo>
                <a:cubicBezTo>
                  <a:pt x="5211464" y="2221260"/>
                  <a:pt x="5216426" y="2226221"/>
                  <a:pt x="5216426" y="2236142"/>
                </a:cubicBezTo>
                <a:cubicBezTo>
                  <a:pt x="5216426" y="2251025"/>
                  <a:pt x="5223867" y="2258467"/>
                  <a:pt x="5238750" y="2258467"/>
                </a:cubicBezTo>
                <a:cubicBezTo>
                  <a:pt x="5243711" y="2258467"/>
                  <a:pt x="5246191" y="2255986"/>
                  <a:pt x="5246191" y="2251025"/>
                </a:cubicBezTo>
                <a:cubicBezTo>
                  <a:pt x="5246191" y="2251025"/>
                  <a:pt x="5246191" y="2249785"/>
                  <a:pt x="5246191" y="2247304"/>
                </a:cubicBezTo>
                <a:cubicBezTo>
                  <a:pt x="5246191" y="2244824"/>
                  <a:pt x="5248671" y="2243584"/>
                  <a:pt x="5253633" y="2243584"/>
                </a:cubicBezTo>
                <a:cubicBezTo>
                  <a:pt x="5253633" y="2243584"/>
                  <a:pt x="5256113" y="2243584"/>
                  <a:pt x="5261074" y="2243584"/>
                </a:cubicBezTo>
                <a:lnTo>
                  <a:pt x="5261074" y="2236142"/>
                </a:lnTo>
                <a:cubicBezTo>
                  <a:pt x="5261074" y="2231181"/>
                  <a:pt x="5259833" y="2228701"/>
                  <a:pt x="5257353" y="2228701"/>
                </a:cubicBezTo>
                <a:cubicBezTo>
                  <a:pt x="5254873" y="2228701"/>
                  <a:pt x="5251152" y="2228701"/>
                  <a:pt x="5246191" y="2228701"/>
                </a:cubicBezTo>
                <a:cubicBezTo>
                  <a:pt x="5236270" y="2228701"/>
                  <a:pt x="5231308" y="2223740"/>
                  <a:pt x="5231308" y="2213818"/>
                </a:cubicBezTo>
                <a:lnTo>
                  <a:pt x="5238750" y="2213818"/>
                </a:lnTo>
                <a:lnTo>
                  <a:pt x="5238750" y="2206377"/>
                </a:lnTo>
                <a:cubicBezTo>
                  <a:pt x="5238750" y="2196455"/>
                  <a:pt x="5236270" y="2193974"/>
                  <a:pt x="5231308" y="2198935"/>
                </a:cubicBezTo>
                <a:lnTo>
                  <a:pt x="5216426" y="2206377"/>
                </a:lnTo>
                <a:cubicBezTo>
                  <a:pt x="5211464" y="2206377"/>
                  <a:pt x="5206504" y="2208857"/>
                  <a:pt x="5201543" y="2213818"/>
                </a:cubicBezTo>
                <a:cubicBezTo>
                  <a:pt x="5196581" y="2213818"/>
                  <a:pt x="5195342" y="2212578"/>
                  <a:pt x="5197822" y="2210097"/>
                </a:cubicBezTo>
                <a:cubicBezTo>
                  <a:pt x="5200302" y="2207617"/>
                  <a:pt x="5199063" y="2205136"/>
                  <a:pt x="5194101" y="2202656"/>
                </a:cubicBezTo>
                <a:cubicBezTo>
                  <a:pt x="5189140" y="2200176"/>
                  <a:pt x="5191621" y="2198935"/>
                  <a:pt x="5201543" y="2198935"/>
                </a:cubicBezTo>
                <a:lnTo>
                  <a:pt x="5201543" y="2191494"/>
                </a:lnTo>
                <a:lnTo>
                  <a:pt x="5201543" y="2176611"/>
                </a:lnTo>
                <a:lnTo>
                  <a:pt x="5208984" y="2184053"/>
                </a:lnTo>
                <a:cubicBezTo>
                  <a:pt x="5213945" y="2189014"/>
                  <a:pt x="5218906" y="2189014"/>
                  <a:pt x="5223867" y="2184053"/>
                </a:cubicBezTo>
                <a:lnTo>
                  <a:pt x="5223867" y="2176611"/>
                </a:lnTo>
                <a:lnTo>
                  <a:pt x="5208984" y="2176611"/>
                </a:lnTo>
                <a:cubicBezTo>
                  <a:pt x="5204023" y="2176611"/>
                  <a:pt x="5200302" y="2175371"/>
                  <a:pt x="5197822" y="2172890"/>
                </a:cubicBezTo>
                <a:cubicBezTo>
                  <a:pt x="5195342" y="2170410"/>
                  <a:pt x="5191621" y="2169170"/>
                  <a:pt x="5186660" y="2169170"/>
                </a:cubicBezTo>
                <a:cubicBezTo>
                  <a:pt x="5184179" y="2166689"/>
                  <a:pt x="5182319" y="2165449"/>
                  <a:pt x="5181079" y="2165449"/>
                </a:cubicBezTo>
                <a:close/>
                <a:moveTo>
                  <a:pt x="5915918" y="2161729"/>
                </a:moveTo>
                <a:cubicBezTo>
                  <a:pt x="5920879" y="2166689"/>
                  <a:pt x="5923359" y="2170410"/>
                  <a:pt x="5923359" y="2172890"/>
                </a:cubicBezTo>
                <a:lnTo>
                  <a:pt x="5921871" y="2173635"/>
                </a:lnTo>
                <a:close/>
                <a:moveTo>
                  <a:pt x="5528965" y="2161729"/>
                </a:moveTo>
                <a:cubicBezTo>
                  <a:pt x="5533926" y="2161729"/>
                  <a:pt x="5536406" y="2161729"/>
                  <a:pt x="5536406" y="2161729"/>
                </a:cubicBezTo>
                <a:cubicBezTo>
                  <a:pt x="5536406" y="2161729"/>
                  <a:pt x="5535165" y="2162969"/>
                  <a:pt x="5532685" y="2165449"/>
                </a:cubicBezTo>
                <a:cubicBezTo>
                  <a:pt x="5530205" y="2167929"/>
                  <a:pt x="5528965" y="2169170"/>
                  <a:pt x="5528965" y="2169170"/>
                </a:cubicBezTo>
                <a:cubicBezTo>
                  <a:pt x="5528965" y="2169170"/>
                  <a:pt x="5528965" y="2166689"/>
                  <a:pt x="5528965" y="2161729"/>
                </a:cubicBezTo>
                <a:close/>
                <a:moveTo>
                  <a:pt x="5067597" y="2161729"/>
                </a:moveTo>
                <a:lnTo>
                  <a:pt x="5067597" y="2169170"/>
                </a:lnTo>
                <a:cubicBezTo>
                  <a:pt x="5067597" y="2169170"/>
                  <a:pt x="5068838" y="2169170"/>
                  <a:pt x="5071318" y="2169170"/>
                </a:cubicBezTo>
                <a:cubicBezTo>
                  <a:pt x="5073798" y="2169170"/>
                  <a:pt x="5077519" y="2169170"/>
                  <a:pt x="5082480" y="2169170"/>
                </a:cubicBezTo>
                <a:cubicBezTo>
                  <a:pt x="5082480" y="2169170"/>
                  <a:pt x="5082480" y="2166689"/>
                  <a:pt x="5082480" y="2161729"/>
                </a:cubicBezTo>
                <a:lnTo>
                  <a:pt x="5075039" y="2161729"/>
                </a:lnTo>
                <a:cubicBezTo>
                  <a:pt x="5075039" y="2161729"/>
                  <a:pt x="5072559" y="2161729"/>
                  <a:pt x="5067597" y="2161729"/>
                </a:cubicBezTo>
                <a:close/>
                <a:moveTo>
                  <a:pt x="5822900" y="2154287"/>
                </a:moveTo>
                <a:lnTo>
                  <a:pt x="5825133" y="2155775"/>
                </a:lnTo>
                <a:lnTo>
                  <a:pt x="5819179" y="2161729"/>
                </a:lnTo>
                <a:cubicBezTo>
                  <a:pt x="5819179" y="2156767"/>
                  <a:pt x="5820420" y="2154287"/>
                  <a:pt x="5822900" y="2154287"/>
                </a:cubicBezTo>
                <a:close/>
                <a:moveTo>
                  <a:pt x="5506640" y="2154287"/>
                </a:moveTo>
                <a:cubicBezTo>
                  <a:pt x="5506640" y="2154287"/>
                  <a:pt x="5509120" y="2154287"/>
                  <a:pt x="5514082" y="2154287"/>
                </a:cubicBezTo>
                <a:lnTo>
                  <a:pt x="5514082" y="2161729"/>
                </a:lnTo>
                <a:cubicBezTo>
                  <a:pt x="5514082" y="2161729"/>
                  <a:pt x="5511602" y="2161729"/>
                  <a:pt x="5506640" y="2161729"/>
                </a:cubicBezTo>
                <a:close/>
                <a:moveTo>
                  <a:pt x="5834062" y="2146845"/>
                </a:moveTo>
                <a:cubicBezTo>
                  <a:pt x="5834062" y="2146845"/>
                  <a:pt x="5834062" y="2151807"/>
                  <a:pt x="5834062" y="2161729"/>
                </a:cubicBezTo>
                <a:cubicBezTo>
                  <a:pt x="5834062" y="2166689"/>
                  <a:pt x="5836542" y="2169170"/>
                  <a:pt x="5841504" y="2169170"/>
                </a:cubicBezTo>
                <a:lnTo>
                  <a:pt x="5830342" y="2169170"/>
                </a:lnTo>
                <a:cubicBezTo>
                  <a:pt x="5822900" y="2164209"/>
                  <a:pt x="5819179" y="2161729"/>
                  <a:pt x="5819179" y="2161729"/>
                </a:cubicBezTo>
                <a:lnTo>
                  <a:pt x="5826621" y="2161729"/>
                </a:lnTo>
                <a:cubicBezTo>
                  <a:pt x="5826621" y="2159248"/>
                  <a:pt x="5826311" y="2157388"/>
                  <a:pt x="5825691" y="2156147"/>
                </a:cubicBezTo>
                <a:lnTo>
                  <a:pt x="5825133" y="2155775"/>
                </a:lnTo>
                <a:close/>
                <a:moveTo>
                  <a:pt x="5476875" y="2146845"/>
                </a:moveTo>
                <a:cubicBezTo>
                  <a:pt x="5476875" y="2146845"/>
                  <a:pt x="5479355" y="2146845"/>
                  <a:pt x="5484316" y="2146845"/>
                </a:cubicBezTo>
                <a:cubicBezTo>
                  <a:pt x="5484316" y="2146845"/>
                  <a:pt x="5484316" y="2148086"/>
                  <a:pt x="5484316" y="2150566"/>
                </a:cubicBezTo>
                <a:cubicBezTo>
                  <a:pt x="5484316" y="2153047"/>
                  <a:pt x="5484316" y="2154287"/>
                  <a:pt x="5484316" y="2154287"/>
                </a:cubicBezTo>
                <a:cubicBezTo>
                  <a:pt x="5484316" y="2154287"/>
                  <a:pt x="5483076" y="2153047"/>
                  <a:pt x="5480595" y="2150566"/>
                </a:cubicBezTo>
                <a:cubicBezTo>
                  <a:pt x="5478115" y="2148086"/>
                  <a:pt x="5476875" y="2146845"/>
                  <a:pt x="5476875" y="2146845"/>
                </a:cubicBezTo>
                <a:close/>
                <a:moveTo>
                  <a:pt x="5461992" y="2146845"/>
                </a:moveTo>
                <a:lnTo>
                  <a:pt x="5469433" y="2146845"/>
                </a:lnTo>
                <a:cubicBezTo>
                  <a:pt x="5469433" y="2151807"/>
                  <a:pt x="5466953" y="2154287"/>
                  <a:pt x="5461992" y="2154287"/>
                </a:cubicBezTo>
                <a:close/>
                <a:moveTo>
                  <a:pt x="5767090" y="2143125"/>
                </a:moveTo>
                <a:lnTo>
                  <a:pt x="5774531" y="2154287"/>
                </a:lnTo>
                <a:cubicBezTo>
                  <a:pt x="5769570" y="2154287"/>
                  <a:pt x="5767090" y="2151807"/>
                  <a:pt x="5767090" y="2146845"/>
                </a:cubicBezTo>
                <a:cubicBezTo>
                  <a:pt x="5767090" y="2146845"/>
                  <a:pt x="5767090" y="2146225"/>
                  <a:pt x="5767090" y="2144985"/>
                </a:cubicBezTo>
                <a:close/>
                <a:moveTo>
                  <a:pt x="5763900" y="2138341"/>
                </a:moveTo>
                <a:lnTo>
                  <a:pt x="5767090" y="2139404"/>
                </a:lnTo>
                <a:lnTo>
                  <a:pt x="5767090" y="2143125"/>
                </a:lnTo>
                <a:close/>
                <a:moveTo>
                  <a:pt x="6109394" y="2134753"/>
                </a:moveTo>
                <a:cubicBezTo>
                  <a:pt x="6110635" y="2135374"/>
                  <a:pt x="6111875" y="2136924"/>
                  <a:pt x="6113115" y="2139404"/>
                </a:cubicBezTo>
                <a:cubicBezTo>
                  <a:pt x="6115595" y="2144365"/>
                  <a:pt x="6116836" y="2146845"/>
                  <a:pt x="6116836" y="2146845"/>
                </a:cubicBezTo>
                <a:cubicBezTo>
                  <a:pt x="6116836" y="2146845"/>
                  <a:pt x="6114356" y="2145605"/>
                  <a:pt x="6109394" y="2143125"/>
                </a:cubicBezTo>
                <a:cubicBezTo>
                  <a:pt x="6104433" y="2140644"/>
                  <a:pt x="6103193" y="2138164"/>
                  <a:pt x="6105674" y="2135683"/>
                </a:cubicBezTo>
                <a:cubicBezTo>
                  <a:pt x="6106914" y="2134443"/>
                  <a:pt x="6108154" y="2134133"/>
                  <a:pt x="6109394" y="2134753"/>
                </a:cubicBezTo>
                <a:close/>
                <a:moveTo>
                  <a:pt x="5783833" y="2134753"/>
                </a:moveTo>
                <a:cubicBezTo>
                  <a:pt x="5785073" y="2134133"/>
                  <a:pt x="5786933" y="2134443"/>
                  <a:pt x="5789414" y="2135683"/>
                </a:cubicBezTo>
                <a:cubicBezTo>
                  <a:pt x="5794375" y="2138164"/>
                  <a:pt x="5796855" y="2139404"/>
                  <a:pt x="5796855" y="2139404"/>
                </a:cubicBezTo>
                <a:lnTo>
                  <a:pt x="5789414" y="2146845"/>
                </a:lnTo>
                <a:cubicBezTo>
                  <a:pt x="5784452" y="2146845"/>
                  <a:pt x="5781972" y="2144365"/>
                  <a:pt x="5781972" y="2139404"/>
                </a:cubicBezTo>
                <a:cubicBezTo>
                  <a:pt x="5781972" y="2136924"/>
                  <a:pt x="5782593" y="2135374"/>
                  <a:pt x="5783833" y="2134753"/>
                </a:cubicBezTo>
                <a:close/>
                <a:moveTo>
                  <a:pt x="5915918" y="2131963"/>
                </a:moveTo>
                <a:lnTo>
                  <a:pt x="5923359" y="2139404"/>
                </a:lnTo>
                <a:cubicBezTo>
                  <a:pt x="5918398" y="2139404"/>
                  <a:pt x="5915918" y="2138164"/>
                  <a:pt x="5915918" y="2135683"/>
                </a:cubicBezTo>
                <a:cubicBezTo>
                  <a:pt x="5915918" y="2133203"/>
                  <a:pt x="5915918" y="2131963"/>
                  <a:pt x="5915918" y="2131963"/>
                </a:cubicBezTo>
                <a:close/>
                <a:moveTo>
                  <a:pt x="5759648" y="2131963"/>
                </a:moveTo>
                <a:lnTo>
                  <a:pt x="5763900" y="2138341"/>
                </a:lnTo>
                <a:lnTo>
                  <a:pt x="5761509" y="2137544"/>
                </a:lnTo>
                <a:cubicBezTo>
                  <a:pt x="5760268" y="2136304"/>
                  <a:pt x="5759648" y="2134443"/>
                  <a:pt x="5759648" y="2131963"/>
                </a:cubicBezTo>
                <a:close/>
                <a:moveTo>
                  <a:pt x="5365254" y="2131963"/>
                </a:moveTo>
                <a:lnTo>
                  <a:pt x="5365254" y="2139404"/>
                </a:lnTo>
                <a:cubicBezTo>
                  <a:pt x="5365254" y="2139404"/>
                  <a:pt x="5365254" y="2141884"/>
                  <a:pt x="5365254" y="2146845"/>
                </a:cubicBezTo>
                <a:cubicBezTo>
                  <a:pt x="5365254" y="2151807"/>
                  <a:pt x="5364013" y="2154287"/>
                  <a:pt x="5361533" y="2154287"/>
                </a:cubicBezTo>
                <a:cubicBezTo>
                  <a:pt x="5359053" y="2154287"/>
                  <a:pt x="5357812" y="2150566"/>
                  <a:pt x="5357812" y="2143125"/>
                </a:cubicBezTo>
                <a:cubicBezTo>
                  <a:pt x="5357812" y="2135683"/>
                  <a:pt x="5360292" y="2131963"/>
                  <a:pt x="5365254" y="2131963"/>
                </a:cubicBezTo>
                <a:close/>
                <a:moveTo>
                  <a:pt x="1185035" y="2130112"/>
                </a:moveTo>
                <a:lnTo>
                  <a:pt x="1184114" y="2131032"/>
                </a:lnTo>
                <a:cubicBezTo>
                  <a:pt x="1183494" y="2131653"/>
                  <a:pt x="1183184" y="2131963"/>
                  <a:pt x="1183184" y="2131963"/>
                </a:cubicBezTo>
                <a:close/>
                <a:moveTo>
                  <a:pt x="5341999" y="2129637"/>
                </a:moveTo>
                <a:cubicBezTo>
                  <a:pt x="5347580" y="2128707"/>
                  <a:pt x="5350371" y="2131963"/>
                  <a:pt x="5350371" y="2139404"/>
                </a:cubicBezTo>
                <a:cubicBezTo>
                  <a:pt x="5345410" y="2144365"/>
                  <a:pt x="5335488" y="2144365"/>
                  <a:pt x="5320605" y="2139404"/>
                </a:cubicBezTo>
                <a:cubicBezTo>
                  <a:pt x="5320605" y="2134443"/>
                  <a:pt x="5325567" y="2131963"/>
                  <a:pt x="5335488" y="2131963"/>
                </a:cubicBezTo>
                <a:cubicBezTo>
                  <a:pt x="5337968" y="2130723"/>
                  <a:pt x="5340139" y="2129947"/>
                  <a:pt x="5341999" y="2129637"/>
                </a:cubicBezTo>
                <a:close/>
                <a:moveTo>
                  <a:pt x="5820575" y="2127079"/>
                </a:moveTo>
                <a:cubicBezTo>
                  <a:pt x="5823365" y="2126614"/>
                  <a:pt x="5830342" y="2128242"/>
                  <a:pt x="5841504" y="2131963"/>
                </a:cubicBezTo>
                <a:cubicBezTo>
                  <a:pt x="5856386" y="2136924"/>
                  <a:pt x="5870029" y="2139404"/>
                  <a:pt x="5882431" y="2139404"/>
                </a:cubicBezTo>
                <a:cubicBezTo>
                  <a:pt x="5894834" y="2139404"/>
                  <a:pt x="5901035" y="2141884"/>
                  <a:pt x="5901035" y="2146845"/>
                </a:cubicBezTo>
                <a:cubicBezTo>
                  <a:pt x="5901035" y="2161729"/>
                  <a:pt x="5898555" y="2164209"/>
                  <a:pt x="5893593" y="2154287"/>
                </a:cubicBezTo>
                <a:lnTo>
                  <a:pt x="5886152" y="2154287"/>
                </a:lnTo>
                <a:lnTo>
                  <a:pt x="5878711" y="2154287"/>
                </a:lnTo>
                <a:cubicBezTo>
                  <a:pt x="5873749" y="2144365"/>
                  <a:pt x="5871269" y="2141884"/>
                  <a:pt x="5871269" y="2146845"/>
                </a:cubicBezTo>
                <a:lnTo>
                  <a:pt x="5863828" y="2146845"/>
                </a:lnTo>
                <a:cubicBezTo>
                  <a:pt x="5863828" y="2146845"/>
                  <a:pt x="5858867" y="2144365"/>
                  <a:pt x="5848945" y="2139404"/>
                </a:cubicBezTo>
                <a:cubicBezTo>
                  <a:pt x="5839024" y="2134443"/>
                  <a:pt x="5834062" y="2133203"/>
                  <a:pt x="5834062" y="2135683"/>
                </a:cubicBezTo>
                <a:cubicBezTo>
                  <a:pt x="5834062" y="2138164"/>
                  <a:pt x="5831582" y="2138164"/>
                  <a:pt x="5826621" y="2135683"/>
                </a:cubicBezTo>
                <a:cubicBezTo>
                  <a:pt x="5821660" y="2133203"/>
                  <a:pt x="5819179" y="2130722"/>
                  <a:pt x="5819179" y="2128242"/>
                </a:cubicBezTo>
                <a:cubicBezTo>
                  <a:pt x="5819179" y="2127622"/>
                  <a:pt x="5819645" y="2127234"/>
                  <a:pt x="5820575" y="2127079"/>
                </a:cubicBezTo>
                <a:close/>
                <a:moveTo>
                  <a:pt x="5685234" y="2124521"/>
                </a:moveTo>
                <a:cubicBezTo>
                  <a:pt x="5685234" y="2124521"/>
                  <a:pt x="5687714" y="2124521"/>
                  <a:pt x="5692676" y="2124521"/>
                </a:cubicBezTo>
                <a:cubicBezTo>
                  <a:pt x="5692676" y="2129482"/>
                  <a:pt x="5692676" y="2131963"/>
                  <a:pt x="5692676" y="2131963"/>
                </a:cubicBezTo>
                <a:cubicBezTo>
                  <a:pt x="5692676" y="2131963"/>
                  <a:pt x="5690195" y="2131963"/>
                  <a:pt x="5685234" y="2131963"/>
                </a:cubicBezTo>
                <a:cubicBezTo>
                  <a:pt x="5685234" y="2127002"/>
                  <a:pt x="5685234" y="2124521"/>
                  <a:pt x="5685234" y="2124521"/>
                </a:cubicBezTo>
                <a:close/>
                <a:moveTo>
                  <a:pt x="5439668" y="2124521"/>
                </a:moveTo>
                <a:lnTo>
                  <a:pt x="5447109" y="2131963"/>
                </a:lnTo>
                <a:lnTo>
                  <a:pt x="5439668" y="2139404"/>
                </a:lnTo>
                <a:cubicBezTo>
                  <a:pt x="5439668" y="2134443"/>
                  <a:pt x="5439668" y="2129482"/>
                  <a:pt x="5439668" y="2124521"/>
                </a:cubicBezTo>
                <a:close/>
                <a:moveTo>
                  <a:pt x="5249912" y="2124521"/>
                </a:moveTo>
                <a:cubicBezTo>
                  <a:pt x="5247432" y="2124521"/>
                  <a:pt x="5246191" y="2127002"/>
                  <a:pt x="5246191" y="2131963"/>
                </a:cubicBezTo>
                <a:cubicBezTo>
                  <a:pt x="5246191" y="2136924"/>
                  <a:pt x="5248671" y="2139404"/>
                  <a:pt x="5253633" y="2139404"/>
                </a:cubicBezTo>
                <a:lnTo>
                  <a:pt x="5261074" y="2146845"/>
                </a:lnTo>
                <a:lnTo>
                  <a:pt x="5261074" y="2154287"/>
                </a:lnTo>
                <a:lnTo>
                  <a:pt x="5268515" y="2146845"/>
                </a:lnTo>
                <a:cubicBezTo>
                  <a:pt x="5273477" y="2146845"/>
                  <a:pt x="5275957" y="2145605"/>
                  <a:pt x="5275957" y="2143125"/>
                </a:cubicBezTo>
                <a:cubicBezTo>
                  <a:pt x="5275957" y="2140644"/>
                  <a:pt x="5273477" y="2136924"/>
                  <a:pt x="5268515" y="2131963"/>
                </a:cubicBezTo>
                <a:cubicBezTo>
                  <a:pt x="5263554" y="2131963"/>
                  <a:pt x="5259833" y="2131963"/>
                  <a:pt x="5257353" y="2131963"/>
                </a:cubicBezTo>
                <a:cubicBezTo>
                  <a:pt x="5254873" y="2131963"/>
                  <a:pt x="5253633" y="2131963"/>
                  <a:pt x="5253633" y="2131963"/>
                </a:cubicBezTo>
                <a:cubicBezTo>
                  <a:pt x="5253633" y="2131963"/>
                  <a:pt x="5253633" y="2129482"/>
                  <a:pt x="5253633" y="2124521"/>
                </a:cubicBezTo>
                <a:cubicBezTo>
                  <a:pt x="5253633" y="2124521"/>
                  <a:pt x="5252392" y="2124521"/>
                  <a:pt x="5249912" y="2124521"/>
                </a:cubicBezTo>
                <a:close/>
                <a:moveTo>
                  <a:pt x="5208984" y="2124521"/>
                </a:moveTo>
                <a:lnTo>
                  <a:pt x="5201543" y="2131963"/>
                </a:lnTo>
                <a:lnTo>
                  <a:pt x="5216426" y="2131963"/>
                </a:lnTo>
                <a:cubicBezTo>
                  <a:pt x="5216426" y="2127002"/>
                  <a:pt x="5213945" y="2124521"/>
                  <a:pt x="5208984" y="2124521"/>
                </a:cubicBezTo>
                <a:close/>
                <a:moveTo>
                  <a:pt x="5789414" y="2117080"/>
                </a:moveTo>
                <a:lnTo>
                  <a:pt x="5789414" y="2124521"/>
                </a:lnTo>
                <a:lnTo>
                  <a:pt x="5781972" y="2124521"/>
                </a:lnTo>
                <a:close/>
                <a:moveTo>
                  <a:pt x="5313164" y="2117080"/>
                </a:moveTo>
                <a:lnTo>
                  <a:pt x="5320605" y="2117080"/>
                </a:lnTo>
                <a:lnTo>
                  <a:pt x="5320605" y="2124521"/>
                </a:lnTo>
                <a:close/>
                <a:moveTo>
                  <a:pt x="1108770" y="2117080"/>
                </a:moveTo>
                <a:lnTo>
                  <a:pt x="1116211" y="2117080"/>
                </a:lnTo>
                <a:cubicBezTo>
                  <a:pt x="1116211" y="2122041"/>
                  <a:pt x="1113731" y="2124521"/>
                  <a:pt x="1108770" y="2124521"/>
                </a:cubicBezTo>
                <a:close/>
                <a:moveTo>
                  <a:pt x="5052715" y="2109638"/>
                </a:moveTo>
                <a:lnTo>
                  <a:pt x="5060156" y="2117080"/>
                </a:lnTo>
                <a:lnTo>
                  <a:pt x="5060156" y="2109638"/>
                </a:lnTo>
                <a:cubicBezTo>
                  <a:pt x="5060156" y="2109638"/>
                  <a:pt x="5057676" y="2109638"/>
                  <a:pt x="5052715" y="2109638"/>
                </a:cubicBezTo>
                <a:close/>
                <a:moveTo>
                  <a:pt x="3780235" y="2109638"/>
                </a:moveTo>
                <a:cubicBezTo>
                  <a:pt x="3780235" y="2114599"/>
                  <a:pt x="3781475" y="2117080"/>
                  <a:pt x="3783955" y="2117080"/>
                </a:cubicBezTo>
                <a:cubicBezTo>
                  <a:pt x="3786436" y="2117080"/>
                  <a:pt x="3787676" y="2115840"/>
                  <a:pt x="3787676" y="2113359"/>
                </a:cubicBezTo>
                <a:cubicBezTo>
                  <a:pt x="3787676" y="2110879"/>
                  <a:pt x="3785195" y="2109638"/>
                  <a:pt x="3780235" y="2109638"/>
                </a:cubicBezTo>
                <a:close/>
                <a:moveTo>
                  <a:pt x="1077609" y="2105220"/>
                </a:moveTo>
                <a:cubicBezTo>
                  <a:pt x="1078539" y="2105065"/>
                  <a:pt x="1079004" y="2105298"/>
                  <a:pt x="1079004" y="2105918"/>
                </a:cubicBezTo>
                <a:cubicBezTo>
                  <a:pt x="1079004" y="2108398"/>
                  <a:pt x="1076524" y="2110879"/>
                  <a:pt x="1071563" y="2113359"/>
                </a:cubicBezTo>
                <a:cubicBezTo>
                  <a:pt x="1066602" y="2115840"/>
                  <a:pt x="1061641" y="2119560"/>
                  <a:pt x="1056680" y="2124521"/>
                </a:cubicBezTo>
                <a:lnTo>
                  <a:pt x="1041797" y="2131963"/>
                </a:lnTo>
                <a:lnTo>
                  <a:pt x="1056680" y="2117080"/>
                </a:lnTo>
                <a:cubicBezTo>
                  <a:pt x="1067842" y="2109639"/>
                  <a:pt x="1074818" y="2105685"/>
                  <a:pt x="1077609" y="2105220"/>
                </a:cubicBezTo>
                <a:close/>
                <a:moveTo>
                  <a:pt x="5091782" y="2104988"/>
                </a:moveTo>
                <a:cubicBezTo>
                  <a:pt x="5090542" y="2104368"/>
                  <a:pt x="5089922" y="2104678"/>
                  <a:pt x="5089922" y="2105918"/>
                </a:cubicBezTo>
                <a:cubicBezTo>
                  <a:pt x="5089922" y="2108398"/>
                  <a:pt x="5089922" y="2112119"/>
                  <a:pt x="5089922" y="2117080"/>
                </a:cubicBezTo>
                <a:cubicBezTo>
                  <a:pt x="5094883" y="2117080"/>
                  <a:pt x="5097363" y="2117080"/>
                  <a:pt x="5097363" y="2117080"/>
                </a:cubicBezTo>
                <a:cubicBezTo>
                  <a:pt x="5097363" y="2117080"/>
                  <a:pt x="5097363" y="2114599"/>
                  <a:pt x="5097363" y="2109638"/>
                </a:cubicBezTo>
                <a:cubicBezTo>
                  <a:pt x="5094882" y="2107158"/>
                  <a:pt x="5093022" y="2105608"/>
                  <a:pt x="5091782" y="2104988"/>
                </a:cubicBezTo>
                <a:close/>
                <a:moveTo>
                  <a:pt x="5711279" y="2102197"/>
                </a:moveTo>
                <a:cubicBezTo>
                  <a:pt x="5713759" y="2102197"/>
                  <a:pt x="5715000" y="2103437"/>
                  <a:pt x="5715000" y="2105918"/>
                </a:cubicBezTo>
                <a:cubicBezTo>
                  <a:pt x="5715000" y="2108398"/>
                  <a:pt x="5712520" y="2109638"/>
                  <a:pt x="5707558" y="2109638"/>
                </a:cubicBezTo>
                <a:cubicBezTo>
                  <a:pt x="5707558" y="2104677"/>
                  <a:pt x="5708799" y="2102197"/>
                  <a:pt x="5711279" y="2102197"/>
                </a:cubicBezTo>
                <a:close/>
                <a:moveTo>
                  <a:pt x="5316885" y="2102197"/>
                </a:moveTo>
                <a:cubicBezTo>
                  <a:pt x="5319365" y="2102197"/>
                  <a:pt x="5323085" y="2102197"/>
                  <a:pt x="5328047" y="2102197"/>
                </a:cubicBezTo>
                <a:cubicBezTo>
                  <a:pt x="5323085" y="2107158"/>
                  <a:pt x="5319365" y="2108398"/>
                  <a:pt x="5316885" y="2105918"/>
                </a:cubicBezTo>
                <a:cubicBezTo>
                  <a:pt x="5314404" y="2103437"/>
                  <a:pt x="5314404" y="2102197"/>
                  <a:pt x="5316885" y="2102197"/>
                </a:cubicBezTo>
                <a:close/>
                <a:moveTo>
                  <a:pt x="5268515" y="2102197"/>
                </a:moveTo>
                <a:cubicBezTo>
                  <a:pt x="5263554" y="2107158"/>
                  <a:pt x="5263554" y="2112119"/>
                  <a:pt x="5268515" y="2117080"/>
                </a:cubicBezTo>
                <a:lnTo>
                  <a:pt x="5283398" y="2109638"/>
                </a:lnTo>
                <a:cubicBezTo>
                  <a:pt x="5283398" y="2109638"/>
                  <a:pt x="5280918" y="2109638"/>
                  <a:pt x="5275957" y="2109638"/>
                </a:cubicBezTo>
                <a:cubicBezTo>
                  <a:pt x="5270995" y="2109638"/>
                  <a:pt x="5268515" y="2107158"/>
                  <a:pt x="5268515" y="2102197"/>
                </a:cubicBezTo>
                <a:close/>
                <a:moveTo>
                  <a:pt x="5160615" y="2102197"/>
                </a:moveTo>
                <a:cubicBezTo>
                  <a:pt x="5158135" y="2102197"/>
                  <a:pt x="5156894" y="2104677"/>
                  <a:pt x="5156894" y="2109638"/>
                </a:cubicBezTo>
                <a:cubicBezTo>
                  <a:pt x="5156894" y="2114599"/>
                  <a:pt x="5159374" y="2117080"/>
                  <a:pt x="5164336" y="2117080"/>
                </a:cubicBezTo>
                <a:cubicBezTo>
                  <a:pt x="5164336" y="2122041"/>
                  <a:pt x="5159374" y="2122041"/>
                  <a:pt x="5149453" y="2117080"/>
                </a:cubicBezTo>
                <a:cubicBezTo>
                  <a:pt x="5144492" y="2117080"/>
                  <a:pt x="5142011" y="2118320"/>
                  <a:pt x="5142011" y="2120801"/>
                </a:cubicBezTo>
                <a:cubicBezTo>
                  <a:pt x="5142011" y="2123281"/>
                  <a:pt x="5143252" y="2125762"/>
                  <a:pt x="5145732" y="2128242"/>
                </a:cubicBezTo>
                <a:cubicBezTo>
                  <a:pt x="5148212" y="2130722"/>
                  <a:pt x="5154414" y="2129482"/>
                  <a:pt x="5164336" y="2124521"/>
                </a:cubicBezTo>
                <a:lnTo>
                  <a:pt x="5179218" y="2131963"/>
                </a:lnTo>
                <a:cubicBezTo>
                  <a:pt x="5179218" y="2141884"/>
                  <a:pt x="5181699" y="2146845"/>
                  <a:pt x="5186660" y="2146845"/>
                </a:cubicBezTo>
                <a:lnTo>
                  <a:pt x="5186660" y="2139404"/>
                </a:lnTo>
                <a:cubicBezTo>
                  <a:pt x="5186660" y="2139404"/>
                  <a:pt x="5186660" y="2136924"/>
                  <a:pt x="5186660" y="2131963"/>
                </a:cubicBezTo>
                <a:cubicBezTo>
                  <a:pt x="5186660" y="2127002"/>
                  <a:pt x="5189140" y="2124521"/>
                  <a:pt x="5194101" y="2124521"/>
                </a:cubicBezTo>
                <a:cubicBezTo>
                  <a:pt x="5194101" y="2124521"/>
                  <a:pt x="5192861" y="2123281"/>
                  <a:pt x="5190381" y="2120801"/>
                </a:cubicBezTo>
                <a:cubicBezTo>
                  <a:pt x="5187901" y="2118320"/>
                  <a:pt x="5184180" y="2114599"/>
                  <a:pt x="5179218" y="2109638"/>
                </a:cubicBezTo>
                <a:cubicBezTo>
                  <a:pt x="5174257" y="2109638"/>
                  <a:pt x="5170536" y="2108398"/>
                  <a:pt x="5168056" y="2105918"/>
                </a:cubicBezTo>
                <a:cubicBezTo>
                  <a:pt x="5165576" y="2103437"/>
                  <a:pt x="5163095" y="2102197"/>
                  <a:pt x="5160615" y="2102197"/>
                </a:cubicBezTo>
                <a:close/>
                <a:moveTo>
                  <a:pt x="5112246" y="2102197"/>
                </a:moveTo>
                <a:cubicBezTo>
                  <a:pt x="5107285" y="2102197"/>
                  <a:pt x="5107285" y="2105918"/>
                  <a:pt x="5112246" y="2113359"/>
                </a:cubicBezTo>
                <a:cubicBezTo>
                  <a:pt x="5117207" y="2120801"/>
                  <a:pt x="5122167" y="2122041"/>
                  <a:pt x="5127129" y="2117080"/>
                </a:cubicBezTo>
                <a:cubicBezTo>
                  <a:pt x="5122167" y="2112119"/>
                  <a:pt x="5119687" y="2109638"/>
                  <a:pt x="5119687" y="2109638"/>
                </a:cubicBezTo>
                <a:cubicBezTo>
                  <a:pt x="5119687" y="2104677"/>
                  <a:pt x="5119687" y="2102197"/>
                  <a:pt x="5119687" y="2102197"/>
                </a:cubicBezTo>
                <a:cubicBezTo>
                  <a:pt x="5119687" y="2102197"/>
                  <a:pt x="5117207" y="2102197"/>
                  <a:pt x="5112246" y="2102197"/>
                </a:cubicBezTo>
                <a:close/>
                <a:moveTo>
                  <a:pt x="5674072" y="2098477"/>
                </a:moveTo>
                <a:lnTo>
                  <a:pt x="5670351" y="2109638"/>
                </a:lnTo>
                <a:lnTo>
                  <a:pt x="5670351" y="2102197"/>
                </a:lnTo>
                <a:close/>
                <a:moveTo>
                  <a:pt x="5573613" y="2094756"/>
                </a:moveTo>
                <a:lnTo>
                  <a:pt x="5581054" y="2094756"/>
                </a:lnTo>
                <a:lnTo>
                  <a:pt x="5595937" y="2094756"/>
                </a:lnTo>
                <a:cubicBezTo>
                  <a:pt x="5600899" y="2099717"/>
                  <a:pt x="5603379" y="2104677"/>
                  <a:pt x="5603379" y="2109638"/>
                </a:cubicBezTo>
                <a:lnTo>
                  <a:pt x="5610820" y="2102197"/>
                </a:lnTo>
                <a:lnTo>
                  <a:pt x="5618261" y="2102197"/>
                </a:lnTo>
                <a:lnTo>
                  <a:pt x="5625703" y="2102197"/>
                </a:lnTo>
                <a:cubicBezTo>
                  <a:pt x="5630664" y="2102197"/>
                  <a:pt x="5633144" y="2100957"/>
                  <a:pt x="5633144" y="2098476"/>
                </a:cubicBezTo>
                <a:cubicBezTo>
                  <a:pt x="5633144" y="2095996"/>
                  <a:pt x="5633144" y="2094756"/>
                  <a:pt x="5633144" y="2094756"/>
                </a:cubicBezTo>
                <a:lnTo>
                  <a:pt x="5640586" y="2102197"/>
                </a:lnTo>
                <a:cubicBezTo>
                  <a:pt x="5640586" y="2107158"/>
                  <a:pt x="5643066" y="2112119"/>
                  <a:pt x="5648027" y="2117080"/>
                </a:cubicBezTo>
                <a:lnTo>
                  <a:pt x="5648027" y="2124521"/>
                </a:lnTo>
                <a:cubicBezTo>
                  <a:pt x="5643066" y="2124521"/>
                  <a:pt x="5640586" y="2124521"/>
                  <a:pt x="5640586" y="2124521"/>
                </a:cubicBezTo>
                <a:cubicBezTo>
                  <a:pt x="5640586" y="2124521"/>
                  <a:pt x="5635624" y="2124521"/>
                  <a:pt x="5625703" y="2124521"/>
                </a:cubicBezTo>
                <a:cubicBezTo>
                  <a:pt x="5615781" y="2124521"/>
                  <a:pt x="5610820" y="2127002"/>
                  <a:pt x="5610820" y="2131963"/>
                </a:cubicBezTo>
                <a:cubicBezTo>
                  <a:pt x="5610820" y="2131963"/>
                  <a:pt x="5608340" y="2131963"/>
                  <a:pt x="5603379" y="2131963"/>
                </a:cubicBezTo>
                <a:lnTo>
                  <a:pt x="5595937" y="2131963"/>
                </a:lnTo>
                <a:cubicBezTo>
                  <a:pt x="5600899" y="2127002"/>
                  <a:pt x="5602138" y="2123281"/>
                  <a:pt x="5599658" y="2120801"/>
                </a:cubicBezTo>
                <a:cubicBezTo>
                  <a:pt x="5597178" y="2118320"/>
                  <a:pt x="5594697" y="2119560"/>
                  <a:pt x="5592217" y="2124521"/>
                </a:cubicBezTo>
                <a:cubicBezTo>
                  <a:pt x="5589736" y="2129482"/>
                  <a:pt x="5587255" y="2131963"/>
                  <a:pt x="5584775" y="2131963"/>
                </a:cubicBezTo>
                <a:cubicBezTo>
                  <a:pt x="5582295" y="2131963"/>
                  <a:pt x="5581054" y="2129482"/>
                  <a:pt x="5581054" y="2124521"/>
                </a:cubicBezTo>
                <a:cubicBezTo>
                  <a:pt x="5581054" y="2119560"/>
                  <a:pt x="5579814" y="2117080"/>
                  <a:pt x="5577334" y="2117080"/>
                </a:cubicBezTo>
                <a:cubicBezTo>
                  <a:pt x="5574854" y="2117080"/>
                  <a:pt x="5571133" y="2117080"/>
                  <a:pt x="5566172" y="2117080"/>
                </a:cubicBezTo>
                <a:lnTo>
                  <a:pt x="5558730" y="2117080"/>
                </a:lnTo>
                <a:lnTo>
                  <a:pt x="5566172" y="2102197"/>
                </a:lnTo>
                <a:cubicBezTo>
                  <a:pt x="5571133" y="2097236"/>
                  <a:pt x="5573613" y="2094756"/>
                  <a:pt x="5573613" y="2094756"/>
                </a:cubicBezTo>
                <a:close/>
                <a:moveTo>
                  <a:pt x="5022949" y="2094756"/>
                </a:moveTo>
                <a:lnTo>
                  <a:pt x="5022949" y="2102197"/>
                </a:lnTo>
                <a:cubicBezTo>
                  <a:pt x="5022949" y="2112119"/>
                  <a:pt x="5024190" y="2115840"/>
                  <a:pt x="5026670" y="2113359"/>
                </a:cubicBezTo>
                <a:cubicBezTo>
                  <a:pt x="5029150" y="2110879"/>
                  <a:pt x="5029150" y="2107158"/>
                  <a:pt x="5026670" y="2102197"/>
                </a:cubicBezTo>
                <a:cubicBezTo>
                  <a:pt x="5024190" y="2097236"/>
                  <a:pt x="5022949" y="2094756"/>
                  <a:pt x="5022949" y="2094756"/>
                </a:cubicBezTo>
                <a:close/>
                <a:moveTo>
                  <a:pt x="5675932" y="2092895"/>
                </a:moveTo>
                <a:lnTo>
                  <a:pt x="5677793" y="2094756"/>
                </a:lnTo>
                <a:lnTo>
                  <a:pt x="5674072" y="2098477"/>
                </a:lnTo>
                <a:close/>
                <a:moveTo>
                  <a:pt x="5670351" y="2087314"/>
                </a:moveTo>
                <a:cubicBezTo>
                  <a:pt x="5670351" y="2087314"/>
                  <a:pt x="5672831" y="2087314"/>
                  <a:pt x="5677793" y="2087314"/>
                </a:cubicBezTo>
                <a:lnTo>
                  <a:pt x="5675932" y="2092895"/>
                </a:lnTo>
                <a:close/>
                <a:moveTo>
                  <a:pt x="5186660" y="2087314"/>
                </a:moveTo>
                <a:cubicBezTo>
                  <a:pt x="5181699" y="2087314"/>
                  <a:pt x="5181699" y="2089795"/>
                  <a:pt x="5186660" y="2094756"/>
                </a:cubicBezTo>
                <a:cubicBezTo>
                  <a:pt x="5186660" y="2099717"/>
                  <a:pt x="5187901" y="2102197"/>
                  <a:pt x="5190381" y="2102197"/>
                </a:cubicBezTo>
                <a:cubicBezTo>
                  <a:pt x="5192861" y="2102197"/>
                  <a:pt x="5194101" y="2099717"/>
                  <a:pt x="5194101" y="2094756"/>
                </a:cubicBezTo>
                <a:cubicBezTo>
                  <a:pt x="5194101" y="2089795"/>
                  <a:pt x="5191621" y="2087314"/>
                  <a:pt x="5186660" y="2087314"/>
                </a:cubicBezTo>
                <a:close/>
                <a:moveTo>
                  <a:pt x="5156894" y="2087314"/>
                </a:moveTo>
                <a:lnTo>
                  <a:pt x="5164336" y="2094756"/>
                </a:lnTo>
                <a:lnTo>
                  <a:pt x="5171777" y="2094756"/>
                </a:lnTo>
                <a:close/>
                <a:moveTo>
                  <a:pt x="5481526" y="2083594"/>
                </a:moveTo>
                <a:cubicBezTo>
                  <a:pt x="5485867" y="2083594"/>
                  <a:pt x="5491758" y="2084834"/>
                  <a:pt x="5499199" y="2087314"/>
                </a:cubicBezTo>
                <a:cubicBezTo>
                  <a:pt x="5499199" y="2092275"/>
                  <a:pt x="5501679" y="2094756"/>
                  <a:pt x="5506640" y="2094756"/>
                </a:cubicBezTo>
                <a:cubicBezTo>
                  <a:pt x="5511602" y="2094756"/>
                  <a:pt x="5514082" y="2094756"/>
                  <a:pt x="5514082" y="2094756"/>
                </a:cubicBezTo>
                <a:lnTo>
                  <a:pt x="5528965" y="2094756"/>
                </a:lnTo>
                <a:cubicBezTo>
                  <a:pt x="5533926" y="2099717"/>
                  <a:pt x="5536406" y="2102197"/>
                  <a:pt x="5536406" y="2102197"/>
                </a:cubicBezTo>
                <a:cubicBezTo>
                  <a:pt x="5541367" y="2097236"/>
                  <a:pt x="5545088" y="2094756"/>
                  <a:pt x="5547568" y="2094756"/>
                </a:cubicBezTo>
                <a:cubicBezTo>
                  <a:pt x="5550048" y="2094756"/>
                  <a:pt x="5551289" y="2097236"/>
                  <a:pt x="5551289" y="2102197"/>
                </a:cubicBezTo>
                <a:cubicBezTo>
                  <a:pt x="5551289" y="2102197"/>
                  <a:pt x="5551289" y="2103437"/>
                  <a:pt x="5551289" y="2105918"/>
                </a:cubicBezTo>
                <a:cubicBezTo>
                  <a:pt x="5551289" y="2108398"/>
                  <a:pt x="5548809" y="2109638"/>
                  <a:pt x="5543847" y="2109638"/>
                </a:cubicBezTo>
                <a:cubicBezTo>
                  <a:pt x="5543847" y="2114599"/>
                  <a:pt x="5542607" y="2117080"/>
                  <a:pt x="5540127" y="2117080"/>
                </a:cubicBezTo>
                <a:cubicBezTo>
                  <a:pt x="5537647" y="2117080"/>
                  <a:pt x="5533926" y="2114599"/>
                  <a:pt x="5528965" y="2109638"/>
                </a:cubicBezTo>
                <a:cubicBezTo>
                  <a:pt x="5524003" y="2104677"/>
                  <a:pt x="5521523" y="2104677"/>
                  <a:pt x="5521523" y="2109638"/>
                </a:cubicBezTo>
                <a:lnTo>
                  <a:pt x="5506640" y="2102197"/>
                </a:lnTo>
                <a:cubicBezTo>
                  <a:pt x="5501679" y="2102197"/>
                  <a:pt x="5496719" y="2104677"/>
                  <a:pt x="5491758" y="2109638"/>
                </a:cubicBezTo>
                <a:lnTo>
                  <a:pt x="5484316" y="2109638"/>
                </a:lnTo>
                <a:cubicBezTo>
                  <a:pt x="5474395" y="2099717"/>
                  <a:pt x="5470674" y="2092275"/>
                  <a:pt x="5473154" y="2087314"/>
                </a:cubicBezTo>
                <a:cubicBezTo>
                  <a:pt x="5474394" y="2084834"/>
                  <a:pt x="5477185" y="2083594"/>
                  <a:pt x="5481526" y="2083594"/>
                </a:cubicBezTo>
                <a:close/>
                <a:moveTo>
                  <a:pt x="5781972" y="2079873"/>
                </a:moveTo>
                <a:cubicBezTo>
                  <a:pt x="5786934" y="2079873"/>
                  <a:pt x="5789414" y="2079873"/>
                  <a:pt x="5789414" y="2079873"/>
                </a:cubicBezTo>
                <a:cubicBezTo>
                  <a:pt x="5789414" y="2084834"/>
                  <a:pt x="5789414" y="2087314"/>
                  <a:pt x="5789414" y="2087314"/>
                </a:cubicBezTo>
                <a:cubicBezTo>
                  <a:pt x="5784452" y="2087314"/>
                  <a:pt x="5781972" y="2084834"/>
                  <a:pt x="5781972" y="2079873"/>
                </a:cubicBezTo>
                <a:close/>
                <a:moveTo>
                  <a:pt x="5662910" y="2079873"/>
                </a:moveTo>
                <a:lnTo>
                  <a:pt x="5662910" y="2087314"/>
                </a:lnTo>
                <a:lnTo>
                  <a:pt x="5655468" y="2087314"/>
                </a:lnTo>
                <a:close/>
                <a:moveTo>
                  <a:pt x="5134570" y="2079873"/>
                </a:moveTo>
                <a:cubicBezTo>
                  <a:pt x="5134570" y="2094756"/>
                  <a:pt x="5139531" y="2099717"/>
                  <a:pt x="5149453" y="2094756"/>
                </a:cubicBezTo>
                <a:cubicBezTo>
                  <a:pt x="5149453" y="2094756"/>
                  <a:pt x="5149453" y="2092275"/>
                  <a:pt x="5149453" y="2087314"/>
                </a:cubicBezTo>
                <a:close/>
                <a:moveTo>
                  <a:pt x="5119687" y="2079873"/>
                </a:moveTo>
                <a:lnTo>
                  <a:pt x="5112246" y="2087314"/>
                </a:lnTo>
                <a:lnTo>
                  <a:pt x="5119687" y="2087314"/>
                </a:lnTo>
                <a:cubicBezTo>
                  <a:pt x="5124649" y="2082353"/>
                  <a:pt x="5127129" y="2079873"/>
                  <a:pt x="5127129" y="2079873"/>
                </a:cubicBezTo>
                <a:cubicBezTo>
                  <a:pt x="5127129" y="2079873"/>
                  <a:pt x="5124649" y="2079873"/>
                  <a:pt x="5119687" y="2079873"/>
                </a:cubicBezTo>
                <a:close/>
                <a:moveTo>
                  <a:pt x="1108770" y="2079873"/>
                </a:moveTo>
                <a:cubicBezTo>
                  <a:pt x="1113731" y="2079873"/>
                  <a:pt x="1116211" y="2079873"/>
                  <a:pt x="1116211" y="2079873"/>
                </a:cubicBezTo>
                <a:lnTo>
                  <a:pt x="1108770" y="2087314"/>
                </a:lnTo>
                <a:cubicBezTo>
                  <a:pt x="1108770" y="2087314"/>
                  <a:pt x="1108770" y="2084834"/>
                  <a:pt x="1108770" y="2079873"/>
                </a:cubicBezTo>
                <a:close/>
                <a:moveTo>
                  <a:pt x="5387578" y="2072431"/>
                </a:moveTo>
                <a:lnTo>
                  <a:pt x="5395019" y="2072431"/>
                </a:lnTo>
                <a:lnTo>
                  <a:pt x="5409902" y="2072431"/>
                </a:lnTo>
                <a:cubicBezTo>
                  <a:pt x="5409902" y="2072431"/>
                  <a:pt x="5413623" y="2073672"/>
                  <a:pt x="5421064" y="2076152"/>
                </a:cubicBezTo>
                <a:cubicBezTo>
                  <a:pt x="5428506" y="2078632"/>
                  <a:pt x="5434706" y="2079873"/>
                  <a:pt x="5439668" y="2079873"/>
                </a:cubicBezTo>
                <a:cubicBezTo>
                  <a:pt x="5449589" y="2079873"/>
                  <a:pt x="5455791" y="2081113"/>
                  <a:pt x="5458271" y="2083594"/>
                </a:cubicBezTo>
                <a:cubicBezTo>
                  <a:pt x="5460751" y="2086074"/>
                  <a:pt x="5460751" y="2088555"/>
                  <a:pt x="5458271" y="2091035"/>
                </a:cubicBezTo>
                <a:cubicBezTo>
                  <a:pt x="5455791" y="2093516"/>
                  <a:pt x="5453310" y="2094756"/>
                  <a:pt x="5450830" y="2094756"/>
                </a:cubicBezTo>
                <a:cubicBezTo>
                  <a:pt x="5448350" y="2094756"/>
                  <a:pt x="5444629" y="2095996"/>
                  <a:pt x="5439668" y="2098476"/>
                </a:cubicBezTo>
                <a:cubicBezTo>
                  <a:pt x="5434706" y="2100957"/>
                  <a:pt x="5432226" y="2099717"/>
                  <a:pt x="5432226" y="2094756"/>
                </a:cubicBezTo>
                <a:lnTo>
                  <a:pt x="5424785" y="2094756"/>
                </a:lnTo>
                <a:lnTo>
                  <a:pt x="5417343" y="2087314"/>
                </a:lnTo>
                <a:lnTo>
                  <a:pt x="5402461" y="2087314"/>
                </a:lnTo>
                <a:lnTo>
                  <a:pt x="5402461" y="2102197"/>
                </a:lnTo>
                <a:lnTo>
                  <a:pt x="5395019" y="2109638"/>
                </a:lnTo>
                <a:cubicBezTo>
                  <a:pt x="5395019" y="2109638"/>
                  <a:pt x="5397499" y="2113359"/>
                  <a:pt x="5402461" y="2120801"/>
                </a:cubicBezTo>
                <a:cubicBezTo>
                  <a:pt x="5407422" y="2128242"/>
                  <a:pt x="5409902" y="2129482"/>
                  <a:pt x="5409902" y="2124521"/>
                </a:cubicBezTo>
                <a:cubicBezTo>
                  <a:pt x="5419824" y="2119560"/>
                  <a:pt x="5424785" y="2124521"/>
                  <a:pt x="5424785" y="2139404"/>
                </a:cubicBezTo>
                <a:cubicBezTo>
                  <a:pt x="5424785" y="2139404"/>
                  <a:pt x="5423544" y="2138164"/>
                  <a:pt x="5421064" y="2135683"/>
                </a:cubicBezTo>
                <a:cubicBezTo>
                  <a:pt x="5418584" y="2133203"/>
                  <a:pt x="5413623" y="2131963"/>
                  <a:pt x="5406181" y="2131963"/>
                </a:cubicBezTo>
                <a:cubicBezTo>
                  <a:pt x="5398740" y="2131963"/>
                  <a:pt x="5395019" y="2134443"/>
                  <a:pt x="5395019" y="2139404"/>
                </a:cubicBezTo>
                <a:cubicBezTo>
                  <a:pt x="5399981" y="2144365"/>
                  <a:pt x="5402461" y="2149326"/>
                  <a:pt x="5402461" y="2154287"/>
                </a:cubicBezTo>
                <a:lnTo>
                  <a:pt x="5409902" y="2154287"/>
                </a:lnTo>
                <a:lnTo>
                  <a:pt x="5424785" y="2154287"/>
                </a:lnTo>
                <a:cubicBezTo>
                  <a:pt x="5429746" y="2164209"/>
                  <a:pt x="5432226" y="2164209"/>
                  <a:pt x="5432226" y="2154287"/>
                </a:cubicBezTo>
                <a:cubicBezTo>
                  <a:pt x="5432226" y="2154287"/>
                  <a:pt x="5434706" y="2154287"/>
                  <a:pt x="5439668" y="2154287"/>
                </a:cubicBezTo>
                <a:cubicBezTo>
                  <a:pt x="5444629" y="2154287"/>
                  <a:pt x="5447109" y="2156767"/>
                  <a:pt x="5447109" y="2161729"/>
                </a:cubicBezTo>
                <a:cubicBezTo>
                  <a:pt x="5447109" y="2166689"/>
                  <a:pt x="5447109" y="2169170"/>
                  <a:pt x="5447109" y="2169170"/>
                </a:cubicBezTo>
                <a:cubicBezTo>
                  <a:pt x="5452070" y="2169170"/>
                  <a:pt x="5454551" y="2171650"/>
                  <a:pt x="5454551" y="2176611"/>
                </a:cubicBezTo>
                <a:cubicBezTo>
                  <a:pt x="5444629" y="2176611"/>
                  <a:pt x="5434706" y="2176611"/>
                  <a:pt x="5424785" y="2176611"/>
                </a:cubicBezTo>
                <a:cubicBezTo>
                  <a:pt x="5419824" y="2171650"/>
                  <a:pt x="5414863" y="2169170"/>
                  <a:pt x="5409902" y="2169170"/>
                </a:cubicBezTo>
                <a:cubicBezTo>
                  <a:pt x="5404941" y="2169170"/>
                  <a:pt x="5402461" y="2169170"/>
                  <a:pt x="5402461" y="2169170"/>
                </a:cubicBezTo>
                <a:cubicBezTo>
                  <a:pt x="5402461" y="2164209"/>
                  <a:pt x="5397499" y="2159248"/>
                  <a:pt x="5387578" y="2154287"/>
                </a:cubicBezTo>
                <a:cubicBezTo>
                  <a:pt x="5382617" y="2149326"/>
                  <a:pt x="5380136" y="2141884"/>
                  <a:pt x="5380136" y="2131963"/>
                </a:cubicBezTo>
                <a:cubicBezTo>
                  <a:pt x="5385098" y="2131963"/>
                  <a:pt x="5387578" y="2131963"/>
                  <a:pt x="5387578" y="2131963"/>
                </a:cubicBezTo>
                <a:cubicBezTo>
                  <a:pt x="5387578" y="2127002"/>
                  <a:pt x="5383857" y="2124521"/>
                  <a:pt x="5376416" y="2124521"/>
                </a:cubicBezTo>
                <a:cubicBezTo>
                  <a:pt x="5368974" y="2124521"/>
                  <a:pt x="5364013" y="2123281"/>
                  <a:pt x="5361533" y="2120801"/>
                </a:cubicBezTo>
                <a:cubicBezTo>
                  <a:pt x="5359053" y="2118320"/>
                  <a:pt x="5355332" y="2117080"/>
                  <a:pt x="5350371" y="2117080"/>
                </a:cubicBezTo>
                <a:lnTo>
                  <a:pt x="5357812" y="2117080"/>
                </a:lnTo>
                <a:cubicBezTo>
                  <a:pt x="5377656" y="2117080"/>
                  <a:pt x="5382617" y="2109638"/>
                  <a:pt x="5372695" y="2094756"/>
                </a:cubicBezTo>
                <a:cubicBezTo>
                  <a:pt x="5367734" y="2089795"/>
                  <a:pt x="5367734" y="2087314"/>
                  <a:pt x="5372695" y="2087314"/>
                </a:cubicBezTo>
                <a:cubicBezTo>
                  <a:pt x="5372695" y="2092275"/>
                  <a:pt x="5375175" y="2094756"/>
                  <a:pt x="5380136" y="2094756"/>
                </a:cubicBezTo>
                <a:cubicBezTo>
                  <a:pt x="5385098" y="2089795"/>
                  <a:pt x="5387578" y="2089795"/>
                  <a:pt x="5387578" y="2094756"/>
                </a:cubicBezTo>
                <a:lnTo>
                  <a:pt x="5387578" y="2087314"/>
                </a:lnTo>
                <a:close/>
                <a:moveTo>
                  <a:pt x="5342929" y="2072431"/>
                </a:moveTo>
                <a:lnTo>
                  <a:pt x="5346650" y="2072431"/>
                </a:lnTo>
                <a:cubicBezTo>
                  <a:pt x="5351611" y="2072431"/>
                  <a:pt x="5355332" y="2072431"/>
                  <a:pt x="5357812" y="2072431"/>
                </a:cubicBezTo>
                <a:lnTo>
                  <a:pt x="5357812" y="2079873"/>
                </a:lnTo>
                <a:cubicBezTo>
                  <a:pt x="5352851" y="2079873"/>
                  <a:pt x="5349130" y="2081113"/>
                  <a:pt x="5346650" y="2083594"/>
                </a:cubicBezTo>
                <a:cubicBezTo>
                  <a:pt x="5344170" y="2086074"/>
                  <a:pt x="5345410" y="2087314"/>
                  <a:pt x="5350371" y="2087314"/>
                </a:cubicBezTo>
                <a:lnTo>
                  <a:pt x="5350371" y="2094756"/>
                </a:lnTo>
                <a:lnTo>
                  <a:pt x="5335488" y="2094756"/>
                </a:lnTo>
                <a:lnTo>
                  <a:pt x="5342929" y="2087314"/>
                </a:lnTo>
                <a:cubicBezTo>
                  <a:pt x="5342929" y="2082353"/>
                  <a:pt x="5342929" y="2077392"/>
                  <a:pt x="5342929" y="2072431"/>
                </a:cubicBezTo>
                <a:close/>
                <a:moveTo>
                  <a:pt x="5313164" y="2072431"/>
                </a:moveTo>
                <a:lnTo>
                  <a:pt x="5328047" y="2072431"/>
                </a:lnTo>
                <a:cubicBezTo>
                  <a:pt x="5331767" y="2072431"/>
                  <a:pt x="5335178" y="2072431"/>
                  <a:pt x="5338279" y="2072431"/>
                </a:cubicBezTo>
                <a:lnTo>
                  <a:pt x="5339209" y="2072431"/>
                </a:lnTo>
                <a:cubicBezTo>
                  <a:pt x="5336729" y="2072431"/>
                  <a:pt x="5335488" y="2074912"/>
                  <a:pt x="5335488" y="2079873"/>
                </a:cubicBezTo>
                <a:lnTo>
                  <a:pt x="5320605" y="2079873"/>
                </a:lnTo>
                <a:close/>
                <a:moveTo>
                  <a:pt x="5279677" y="2072431"/>
                </a:moveTo>
                <a:cubicBezTo>
                  <a:pt x="5277197" y="2072431"/>
                  <a:pt x="5275957" y="2074912"/>
                  <a:pt x="5275957" y="2079873"/>
                </a:cubicBezTo>
                <a:cubicBezTo>
                  <a:pt x="5280918" y="2084834"/>
                  <a:pt x="5283398" y="2087314"/>
                  <a:pt x="5283398" y="2087314"/>
                </a:cubicBezTo>
                <a:cubicBezTo>
                  <a:pt x="5283398" y="2087314"/>
                  <a:pt x="5283398" y="2084834"/>
                  <a:pt x="5283398" y="2079873"/>
                </a:cubicBezTo>
                <a:cubicBezTo>
                  <a:pt x="5283398" y="2079873"/>
                  <a:pt x="5283398" y="2077392"/>
                  <a:pt x="5283398" y="2072431"/>
                </a:cubicBezTo>
                <a:cubicBezTo>
                  <a:pt x="5283398" y="2072431"/>
                  <a:pt x="5282158" y="2072431"/>
                  <a:pt x="5279677" y="2072431"/>
                </a:cubicBezTo>
                <a:close/>
                <a:moveTo>
                  <a:pt x="5216426" y="2072431"/>
                </a:moveTo>
                <a:lnTo>
                  <a:pt x="5223867" y="2079873"/>
                </a:lnTo>
                <a:cubicBezTo>
                  <a:pt x="5228828" y="2089795"/>
                  <a:pt x="5231308" y="2092275"/>
                  <a:pt x="5231308" y="2087314"/>
                </a:cubicBezTo>
                <a:lnTo>
                  <a:pt x="5275957" y="2094756"/>
                </a:lnTo>
                <a:lnTo>
                  <a:pt x="5283398" y="2094756"/>
                </a:lnTo>
                <a:cubicBezTo>
                  <a:pt x="5283398" y="2089795"/>
                  <a:pt x="5280918" y="2087314"/>
                  <a:pt x="5275957" y="2087314"/>
                </a:cubicBezTo>
                <a:cubicBezTo>
                  <a:pt x="5270995" y="2087314"/>
                  <a:pt x="5266035" y="2084834"/>
                  <a:pt x="5261074" y="2079873"/>
                </a:cubicBezTo>
                <a:lnTo>
                  <a:pt x="5253633" y="2079873"/>
                </a:lnTo>
                <a:lnTo>
                  <a:pt x="5246191" y="2079873"/>
                </a:lnTo>
                <a:cubicBezTo>
                  <a:pt x="5246191" y="2079873"/>
                  <a:pt x="5241230" y="2077392"/>
                  <a:pt x="5231308" y="2072431"/>
                </a:cubicBezTo>
                <a:close/>
                <a:moveTo>
                  <a:pt x="5186660" y="2072431"/>
                </a:moveTo>
                <a:lnTo>
                  <a:pt x="5194101" y="2087314"/>
                </a:lnTo>
                <a:cubicBezTo>
                  <a:pt x="5199063" y="2087314"/>
                  <a:pt x="5201543" y="2084834"/>
                  <a:pt x="5201543" y="2079873"/>
                </a:cubicBezTo>
                <a:cubicBezTo>
                  <a:pt x="5196581" y="2074912"/>
                  <a:pt x="5194101" y="2072431"/>
                  <a:pt x="5194101" y="2072431"/>
                </a:cubicBezTo>
                <a:cubicBezTo>
                  <a:pt x="5194101" y="2072431"/>
                  <a:pt x="5191621" y="2072431"/>
                  <a:pt x="5186660" y="2072431"/>
                </a:cubicBezTo>
                <a:close/>
                <a:moveTo>
                  <a:pt x="5238750" y="2064990"/>
                </a:moveTo>
                <a:cubicBezTo>
                  <a:pt x="5238750" y="2064990"/>
                  <a:pt x="5239990" y="2066230"/>
                  <a:pt x="5242470" y="2068711"/>
                </a:cubicBezTo>
                <a:cubicBezTo>
                  <a:pt x="5244951" y="2071191"/>
                  <a:pt x="5246191" y="2072431"/>
                  <a:pt x="5246191" y="2072431"/>
                </a:cubicBezTo>
                <a:lnTo>
                  <a:pt x="5246191" y="2064990"/>
                </a:lnTo>
                <a:cubicBezTo>
                  <a:pt x="5241230" y="2064990"/>
                  <a:pt x="5238750" y="2064990"/>
                  <a:pt x="5238750" y="2064990"/>
                </a:cubicBezTo>
                <a:close/>
                <a:moveTo>
                  <a:pt x="5707558" y="2057549"/>
                </a:moveTo>
                <a:lnTo>
                  <a:pt x="5729883" y="2057549"/>
                </a:lnTo>
                <a:lnTo>
                  <a:pt x="5715000" y="2064990"/>
                </a:lnTo>
                <a:cubicBezTo>
                  <a:pt x="5715000" y="2060029"/>
                  <a:pt x="5712520" y="2057549"/>
                  <a:pt x="5707558" y="2057549"/>
                </a:cubicBezTo>
                <a:close/>
                <a:moveTo>
                  <a:pt x="5164336" y="2057549"/>
                </a:moveTo>
                <a:cubicBezTo>
                  <a:pt x="5164336" y="2057549"/>
                  <a:pt x="5164336" y="2060029"/>
                  <a:pt x="5164336" y="2064990"/>
                </a:cubicBezTo>
                <a:cubicBezTo>
                  <a:pt x="5169297" y="2069951"/>
                  <a:pt x="5174257" y="2069951"/>
                  <a:pt x="5179218" y="2064990"/>
                </a:cubicBezTo>
                <a:lnTo>
                  <a:pt x="5171777" y="2057549"/>
                </a:lnTo>
                <a:cubicBezTo>
                  <a:pt x="5166816" y="2057549"/>
                  <a:pt x="5164336" y="2057549"/>
                  <a:pt x="5164336" y="2057549"/>
                </a:cubicBezTo>
                <a:close/>
                <a:moveTo>
                  <a:pt x="974824" y="2050107"/>
                </a:moveTo>
                <a:cubicBezTo>
                  <a:pt x="974824" y="2050107"/>
                  <a:pt x="974824" y="2052588"/>
                  <a:pt x="974824" y="2057549"/>
                </a:cubicBezTo>
                <a:lnTo>
                  <a:pt x="967383" y="2064990"/>
                </a:lnTo>
                <a:close/>
                <a:moveTo>
                  <a:pt x="5303862" y="2046386"/>
                </a:moveTo>
                <a:cubicBezTo>
                  <a:pt x="5305102" y="2046386"/>
                  <a:pt x="5305722" y="2047627"/>
                  <a:pt x="5305722" y="2050107"/>
                </a:cubicBezTo>
                <a:lnTo>
                  <a:pt x="5298281" y="2050107"/>
                </a:lnTo>
                <a:cubicBezTo>
                  <a:pt x="5300762" y="2047627"/>
                  <a:pt x="5302622" y="2046386"/>
                  <a:pt x="5303862" y="2046386"/>
                </a:cubicBezTo>
                <a:close/>
                <a:moveTo>
                  <a:pt x="5558730" y="2042666"/>
                </a:moveTo>
                <a:lnTo>
                  <a:pt x="5566172" y="2050107"/>
                </a:lnTo>
                <a:cubicBezTo>
                  <a:pt x="5566172" y="2050107"/>
                  <a:pt x="5563692" y="2050107"/>
                  <a:pt x="5558730" y="2050107"/>
                </a:cubicBezTo>
                <a:close/>
                <a:moveTo>
                  <a:pt x="5179218" y="2042666"/>
                </a:moveTo>
                <a:lnTo>
                  <a:pt x="5179218" y="2050107"/>
                </a:lnTo>
                <a:cubicBezTo>
                  <a:pt x="5179218" y="2050107"/>
                  <a:pt x="5181699" y="2050107"/>
                  <a:pt x="5186660" y="2050107"/>
                </a:cubicBezTo>
                <a:cubicBezTo>
                  <a:pt x="5186660" y="2045146"/>
                  <a:pt x="5184180" y="2042666"/>
                  <a:pt x="5179218" y="2042666"/>
                </a:cubicBezTo>
                <a:close/>
                <a:moveTo>
                  <a:pt x="5538477" y="2037295"/>
                </a:moveTo>
                <a:lnTo>
                  <a:pt x="5540127" y="2038945"/>
                </a:lnTo>
                <a:cubicBezTo>
                  <a:pt x="5542607" y="2041425"/>
                  <a:pt x="5543847" y="2042666"/>
                  <a:pt x="5543847" y="2042666"/>
                </a:cubicBezTo>
                <a:close/>
                <a:moveTo>
                  <a:pt x="5536406" y="2035224"/>
                </a:moveTo>
                <a:lnTo>
                  <a:pt x="5538477" y="2037295"/>
                </a:lnTo>
                <a:lnTo>
                  <a:pt x="5537336" y="2036155"/>
                </a:lnTo>
                <a:cubicBezTo>
                  <a:pt x="5536716" y="2035535"/>
                  <a:pt x="5536406" y="2035224"/>
                  <a:pt x="5536406" y="2035224"/>
                </a:cubicBezTo>
                <a:close/>
                <a:moveTo>
                  <a:pt x="5469433" y="2035224"/>
                </a:moveTo>
                <a:cubicBezTo>
                  <a:pt x="5474395" y="2035224"/>
                  <a:pt x="5474395" y="2037705"/>
                  <a:pt x="5469433" y="2042666"/>
                </a:cubicBezTo>
                <a:cubicBezTo>
                  <a:pt x="5464472" y="2042666"/>
                  <a:pt x="5461992" y="2042666"/>
                  <a:pt x="5461992" y="2042666"/>
                </a:cubicBezTo>
                <a:cubicBezTo>
                  <a:pt x="5461992" y="2037705"/>
                  <a:pt x="5464472" y="2035224"/>
                  <a:pt x="5469433" y="2035224"/>
                </a:cubicBezTo>
                <a:close/>
                <a:moveTo>
                  <a:pt x="3929063" y="2035224"/>
                </a:moveTo>
                <a:cubicBezTo>
                  <a:pt x="3924101" y="2040185"/>
                  <a:pt x="3924101" y="2041425"/>
                  <a:pt x="3929063" y="2038945"/>
                </a:cubicBezTo>
                <a:cubicBezTo>
                  <a:pt x="3934024" y="2036465"/>
                  <a:pt x="3936504" y="2035224"/>
                  <a:pt x="3936504" y="2035224"/>
                </a:cubicBezTo>
                <a:close/>
                <a:moveTo>
                  <a:pt x="1108770" y="2035224"/>
                </a:moveTo>
                <a:lnTo>
                  <a:pt x="1079004" y="2064990"/>
                </a:lnTo>
                <a:lnTo>
                  <a:pt x="1086445" y="2050107"/>
                </a:lnTo>
                <a:close/>
                <a:moveTo>
                  <a:pt x="5509605" y="2030748"/>
                </a:moveTo>
                <a:lnTo>
                  <a:pt x="5514082" y="2035224"/>
                </a:lnTo>
                <a:cubicBezTo>
                  <a:pt x="5514082" y="2035224"/>
                  <a:pt x="5512841" y="2033984"/>
                  <a:pt x="5510361" y="2031504"/>
                </a:cubicBezTo>
                <a:close/>
                <a:moveTo>
                  <a:pt x="5670351" y="2027783"/>
                </a:moveTo>
                <a:lnTo>
                  <a:pt x="5677793" y="2027783"/>
                </a:lnTo>
                <a:cubicBezTo>
                  <a:pt x="5677793" y="2032744"/>
                  <a:pt x="5677793" y="2035224"/>
                  <a:pt x="5677793" y="2035224"/>
                </a:cubicBezTo>
                <a:cubicBezTo>
                  <a:pt x="5677793" y="2035224"/>
                  <a:pt x="5675313" y="2032744"/>
                  <a:pt x="5670351" y="2027783"/>
                </a:cubicBezTo>
                <a:close/>
                <a:moveTo>
                  <a:pt x="5506640" y="2027783"/>
                </a:moveTo>
                <a:cubicBezTo>
                  <a:pt x="5506640" y="2027783"/>
                  <a:pt x="5506950" y="2028093"/>
                  <a:pt x="5507571" y="2028713"/>
                </a:cubicBezTo>
                <a:lnTo>
                  <a:pt x="5509605" y="2030748"/>
                </a:lnTo>
                <a:close/>
                <a:moveTo>
                  <a:pt x="3958829" y="2027783"/>
                </a:moveTo>
                <a:lnTo>
                  <a:pt x="3958829" y="2035224"/>
                </a:lnTo>
                <a:lnTo>
                  <a:pt x="3966270" y="2027783"/>
                </a:lnTo>
                <a:close/>
                <a:moveTo>
                  <a:pt x="5625703" y="2020342"/>
                </a:moveTo>
                <a:lnTo>
                  <a:pt x="5648027" y="2020342"/>
                </a:lnTo>
                <a:cubicBezTo>
                  <a:pt x="5652988" y="2020342"/>
                  <a:pt x="5654228" y="2022822"/>
                  <a:pt x="5651748" y="2027783"/>
                </a:cubicBezTo>
                <a:cubicBezTo>
                  <a:pt x="5649268" y="2032744"/>
                  <a:pt x="5645547" y="2032744"/>
                  <a:pt x="5640586" y="2027783"/>
                </a:cubicBezTo>
                <a:lnTo>
                  <a:pt x="5625703" y="2027783"/>
                </a:lnTo>
                <a:cubicBezTo>
                  <a:pt x="5625703" y="2032744"/>
                  <a:pt x="5628183" y="2035224"/>
                  <a:pt x="5633144" y="2035224"/>
                </a:cubicBezTo>
                <a:lnTo>
                  <a:pt x="5627564" y="2035224"/>
                </a:lnTo>
                <a:cubicBezTo>
                  <a:pt x="5623843" y="2035224"/>
                  <a:pt x="5620742" y="2035224"/>
                  <a:pt x="5618261" y="2035224"/>
                </a:cubicBezTo>
                <a:cubicBezTo>
                  <a:pt x="5603379" y="2025303"/>
                  <a:pt x="5605859" y="2020342"/>
                  <a:pt x="5625703" y="2020342"/>
                </a:cubicBezTo>
                <a:close/>
                <a:moveTo>
                  <a:pt x="5461992" y="2020342"/>
                </a:moveTo>
                <a:cubicBezTo>
                  <a:pt x="5466953" y="2025303"/>
                  <a:pt x="5469433" y="2027783"/>
                  <a:pt x="5469433" y="2027783"/>
                </a:cubicBezTo>
                <a:lnTo>
                  <a:pt x="5461992" y="2027783"/>
                </a:lnTo>
                <a:cubicBezTo>
                  <a:pt x="5461992" y="2027783"/>
                  <a:pt x="5461992" y="2025303"/>
                  <a:pt x="5461992" y="2020342"/>
                </a:cubicBezTo>
                <a:close/>
                <a:moveTo>
                  <a:pt x="5752628" y="2013392"/>
                </a:moveTo>
                <a:lnTo>
                  <a:pt x="5759648" y="2013831"/>
                </a:lnTo>
                <a:cubicBezTo>
                  <a:pt x="5764609" y="2014451"/>
                  <a:pt x="5769570" y="2015381"/>
                  <a:pt x="5774531" y="2016621"/>
                </a:cubicBezTo>
                <a:cubicBezTo>
                  <a:pt x="5784452" y="2019101"/>
                  <a:pt x="5791894" y="2020342"/>
                  <a:pt x="5796855" y="2020342"/>
                </a:cubicBezTo>
                <a:cubicBezTo>
                  <a:pt x="5801817" y="2020342"/>
                  <a:pt x="5805537" y="2020342"/>
                  <a:pt x="5808017" y="2020342"/>
                </a:cubicBezTo>
                <a:cubicBezTo>
                  <a:pt x="5810497" y="2020342"/>
                  <a:pt x="5811738" y="2022822"/>
                  <a:pt x="5811738" y="2027783"/>
                </a:cubicBezTo>
                <a:cubicBezTo>
                  <a:pt x="5816699" y="2027783"/>
                  <a:pt x="5816699" y="2029023"/>
                  <a:pt x="5811738" y="2031504"/>
                </a:cubicBezTo>
                <a:cubicBezTo>
                  <a:pt x="5806777" y="2033984"/>
                  <a:pt x="5804297" y="2037705"/>
                  <a:pt x="5804297" y="2042666"/>
                </a:cubicBezTo>
                <a:lnTo>
                  <a:pt x="5789414" y="2035224"/>
                </a:lnTo>
                <a:cubicBezTo>
                  <a:pt x="5789414" y="2030263"/>
                  <a:pt x="5786934" y="2027783"/>
                  <a:pt x="5781972" y="2027783"/>
                </a:cubicBezTo>
                <a:cubicBezTo>
                  <a:pt x="5781972" y="2022822"/>
                  <a:pt x="5778252" y="2021582"/>
                  <a:pt x="5770810" y="2024062"/>
                </a:cubicBezTo>
                <a:cubicBezTo>
                  <a:pt x="5763369" y="2026543"/>
                  <a:pt x="5759648" y="2026543"/>
                  <a:pt x="5759648" y="2024062"/>
                </a:cubicBezTo>
                <a:cubicBezTo>
                  <a:pt x="5759648" y="2022822"/>
                  <a:pt x="5759028" y="2021272"/>
                  <a:pt x="5757788" y="2019411"/>
                </a:cubicBezTo>
                <a:close/>
                <a:moveTo>
                  <a:pt x="5744765" y="2012900"/>
                </a:moveTo>
                <a:lnTo>
                  <a:pt x="5752207" y="2012900"/>
                </a:lnTo>
                <a:lnTo>
                  <a:pt x="5752628" y="2013392"/>
                </a:lnTo>
                <a:close/>
                <a:moveTo>
                  <a:pt x="997149" y="2012900"/>
                </a:moveTo>
                <a:lnTo>
                  <a:pt x="997149" y="2020342"/>
                </a:lnTo>
                <a:lnTo>
                  <a:pt x="989707" y="2027783"/>
                </a:lnTo>
                <a:close/>
                <a:moveTo>
                  <a:pt x="5886152" y="2005459"/>
                </a:moveTo>
                <a:cubicBezTo>
                  <a:pt x="5891113" y="2005459"/>
                  <a:pt x="5898555" y="2005459"/>
                  <a:pt x="5908476" y="2005459"/>
                </a:cubicBezTo>
                <a:lnTo>
                  <a:pt x="5930801" y="2012900"/>
                </a:lnTo>
                <a:cubicBezTo>
                  <a:pt x="5925839" y="2012900"/>
                  <a:pt x="5918398" y="2012900"/>
                  <a:pt x="5908476" y="2012900"/>
                </a:cubicBezTo>
                <a:cubicBezTo>
                  <a:pt x="5898555" y="2012900"/>
                  <a:pt x="5891113" y="2011660"/>
                  <a:pt x="5886152" y="2009179"/>
                </a:cubicBezTo>
                <a:cubicBezTo>
                  <a:pt x="5881191" y="2006699"/>
                  <a:pt x="5881191" y="2005459"/>
                  <a:pt x="5886152" y="2005459"/>
                </a:cubicBezTo>
                <a:close/>
                <a:moveTo>
                  <a:pt x="1116211" y="2005459"/>
                </a:moveTo>
                <a:lnTo>
                  <a:pt x="1131094" y="2005459"/>
                </a:lnTo>
                <a:lnTo>
                  <a:pt x="1138535" y="2035224"/>
                </a:lnTo>
                <a:cubicBezTo>
                  <a:pt x="1143496" y="2035224"/>
                  <a:pt x="1145977" y="2032744"/>
                  <a:pt x="1145977" y="2027783"/>
                </a:cubicBezTo>
                <a:cubicBezTo>
                  <a:pt x="1155899" y="2022822"/>
                  <a:pt x="1160859" y="2022822"/>
                  <a:pt x="1160859" y="2027783"/>
                </a:cubicBezTo>
                <a:lnTo>
                  <a:pt x="1153418" y="2035224"/>
                </a:lnTo>
                <a:cubicBezTo>
                  <a:pt x="1148457" y="2035224"/>
                  <a:pt x="1145977" y="2037705"/>
                  <a:pt x="1145977" y="2042666"/>
                </a:cubicBezTo>
                <a:cubicBezTo>
                  <a:pt x="1145977" y="2047627"/>
                  <a:pt x="1143496" y="2050107"/>
                  <a:pt x="1138535" y="2050107"/>
                </a:cubicBezTo>
                <a:cubicBezTo>
                  <a:pt x="1133574" y="2050107"/>
                  <a:pt x="1131094" y="2052588"/>
                  <a:pt x="1131094" y="2057549"/>
                </a:cubicBezTo>
                <a:lnTo>
                  <a:pt x="1123652" y="2057549"/>
                </a:lnTo>
                <a:cubicBezTo>
                  <a:pt x="1118692" y="2052588"/>
                  <a:pt x="1116211" y="2043906"/>
                  <a:pt x="1116211" y="2031504"/>
                </a:cubicBezTo>
                <a:cubicBezTo>
                  <a:pt x="1116211" y="2019101"/>
                  <a:pt x="1116211" y="2010420"/>
                  <a:pt x="1116211" y="2005459"/>
                </a:cubicBezTo>
                <a:close/>
                <a:moveTo>
                  <a:pt x="5826621" y="1998017"/>
                </a:moveTo>
                <a:cubicBezTo>
                  <a:pt x="5826621" y="1998017"/>
                  <a:pt x="5829101" y="1998017"/>
                  <a:pt x="5834062" y="1998017"/>
                </a:cubicBezTo>
                <a:cubicBezTo>
                  <a:pt x="5834062" y="2002979"/>
                  <a:pt x="5834062" y="2005459"/>
                  <a:pt x="5834062" y="2005459"/>
                </a:cubicBezTo>
                <a:cubicBezTo>
                  <a:pt x="5834062" y="2005459"/>
                  <a:pt x="5831582" y="2002979"/>
                  <a:pt x="5826621" y="1998017"/>
                </a:cubicBezTo>
                <a:close/>
                <a:moveTo>
                  <a:pt x="5253633" y="1998017"/>
                </a:moveTo>
                <a:cubicBezTo>
                  <a:pt x="5248671" y="1998017"/>
                  <a:pt x="5246191" y="2000498"/>
                  <a:pt x="5246191" y="2005459"/>
                </a:cubicBezTo>
                <a:cubicBezTo>
                  <a:pt x="5251152" y="2005459"/>
                  <a:pt x="5253633" y="2005459"/>
                  <a:pt x="5253633" y="2005459"/>
                </a:cubicBezTo>
                <a:close/>
                <a:moveTo>
                  <a:pt x="5134570" y="1998017"/>
                </a:moveTo>
                <a:cubicBezTo>
                  <a:pt x="5134570" y="2002979"/>
                  <a:pt x="5134570" y="2005459"/>
                  <a:pt x="5134570" y="2005459"/>
                </a:cubicBezTo>
                <a:lnTo>
                  <a:pt x="5142011" y="2005459"/>
                </a:lnTo>
                <a:cubicBezTo>
                  <a:pt x="5142011" y="2005459"/>
                  <a:pt x="5139531" y="2002979"/>
                  <a:pt x="5134570" y="1998017"/>
                </a:cubicBezTo>
                <a:close/>
                <a:moveTo>
                  <a:pt x="5075039" y="1998017"/>
                </a:moveTo>
                <a:cubicBezTo>
                  <a:pt x="5075039" y="1998017"/>
                  <a:pt x="5075039" y="2000498"/>
                  <a:pt x="5075039" y="2005459"/>
                </a:cubicBezTo>
                <a:cubicBezTo>
                  <a:pt x="5080000" y="2005459"/>
                  <a:pt x="5082480" y="2005459"/>
                  <a:pt x="5082480" y="2005459"/>
                </a:cubicBezTo>
                <a:close/>
                <a:moveTo>
                  <a:pt x="5395019" y="1990576"/>
                </a:moveTo>
                <a:lnTo>
                  <a:pt x="5402461" y="1990576"/>
                </a:lnTo>
                <a:lnTo>
                  <a:pt x="5439668" y="2012900"/>
                </a:lnTo>
                <a:cubicBezTo>
                  <a:pt x="5449589" y="2012900"/>
                  <a:pt x="5453310" y="2015381"/>
                  <a:pt x="5450830" y="2020342"/>
                </a:cubicBezTo>
                <a:cubicBezTo>
                  <a:pt x="5448350" y="2025303"/>
                  <a:pt x="5445868" y="2027783"/>
                  <a:pt x="5443388" y="2027783"/>
                </a:cubicBezTo>
                <a:cubicBezTo>
                  <a:pt x="5440908" y="2027783"/>
                  <a:pt x="5439668" y="2030263"/>
                  <a:pt x="5439668" y="2035224"/>
                </a:cubicBezTo>
                <a:lnTo>
                  <a:pt x="5432226" y="2027783"/>
                </a:lnTo>
                <a:cubicBezTo>
                  <a:pt x="5427265" y="2027783"/>
                  <a:pt x="5423544" y="2026543"/>
                  <a:pt x="5421064" y="2024062"/>
                </a:cubicBezTo>
                <a:cubicBezTo>
                  <a:pt x="5418584" y="2021582"/>
                  <a:pt x="5417343" y="2020342"/>
                  <a:pt x="5417343" y="2020342"/>
                </a:cubicBezTo>
                <a:cubicBezTo>
                  <a:pt x="5417343" y="2020342"/>
                  <a:pt x="5412382" y="2015381"/>
                  <a:pt x="5402461" y="2005459"/>
                </a:cubicBezTo>
                <a:close/>
                <a:moveTo>
                  <a:pt x="1224112" y="1990576"/>
                </a:moveTo>
                <a:cubicBezTo>
                  <a:pt x="1226592" y="1990576"/>
                  <a:pt x="1227832" y="1990576"/>
                  <a:pt x="1227832" y="1990576"/>
                </a:cubicBezTo>
                <a:cubicBezTo>
                  <a:pt x="1227832" y="1990576"/>
                  <a:pt x="1230313" y="1990576"/>
                  <a:pt x="1235274" y="1990576"/>
                </a:cubicBezTo>
                <a:lnTo>
                  <a:pt x="1227832" y="1998017"/>
                </a:lnTo>
                <a:lnTo>
                  <a:pt x="1212949" y="1998017"/>
                </a:lnTo>
                <a:cubicBezTo>
                  <a:pt x="1212949" y="1998017"/>
                  <a:pt x="1214190" y="1996777"/>
                  <a:pt x="1216670" y="1994297"/>
                </a:cubicBezTo>
                <a:cubicBezTo>
                  <a:pt x="1219151" y="1991816"/>
                  <a:pt x="1221631" y="1990576"/>
                  <a:pt x="1224112" y="1990576"/>
                </a:cubicBezTo>
                <a:close/>
                <a:moveTo>
                  <a:pt x="1198067" y="1990576"/>
                </a:moveTo>
                <a:lnTo>
                  <a:pt x="1205508" y="1998017"/>
                </a:lnTo>
                <a:cubicBezTo>
                  <a:pt x="1205508" y="2002979"/>
                  <a:pt x="1198067" y="2005459"/>
                  <a:pt x="1183184" y="2005459"/>
                </a:cubicBezTo>
                <a:lnTo>
                  <a:pt x="1153418" y="2005459"/>
                </a:lnTo>
                <a:lnTo>
                  <a:pt x="1175742" y="1998017"/>
                </a:lnTo>
                <a:close/>
                <a:moveTo>
                  <a:pt x="5328047" y="1975693"/>
                </a:moveTo>
                <a:lnTo>
                  <a:pt x="5372695" y="1983135"/>
                </a:lnTo>
                <a:lnTo>
                  <a:pt x="5380136" y="1990576"/>
                </a:lnTo>
                <a:cubicBezTo>
                  <a:pt x="5380136" y="1990576"/>
                  <a:pt x="5380136" y="1991816"/>
                  <a:pt x="5380136" y="1994297"/>
                </a:cubicBezTo>
                <a:cubicBezTo>
                  <a:pt x="5380136" y="1996777"/>
                  <a:pt x="5377656" y="1998017"/>
                  <a:pt x="5372695" y="1998017"/>
                </a:cubicBezTo>
                <a:cubicBezTo>
                  <a:pt x="5362774" y="1993056"/>
                  <a:pt x="5357812" y="1995537"/>
                  <a:pt x="5357812" y="2005459"/>
                </a:cubicBezTo>
                <a:cubicBezTo>
                  <a:pt x="5357812" y="2005459"/>
                  <a:pt x="5360292" y="2005459"/>
                  <a:pt x="5365254" y="2005459"/>
                </a:cubicBezTo>
                <a:cubicBezTo>
                  <a:pt x="5370215" y="2005459"/>
                  <a:pt x="5373936" y="2005459"/>
                  <a:pt x="5376416" y="2005459"/>
                </a:cubicBezTo>
                <a:cubicBezTo>
                  <a:pt x="5378896" y="2005459"/>
                  <a:pt x="5380136" y="2005459"/>
                  <a:pt x="5380136" y="2005459"/>
                </a:cubicBezTo>
                <a:lnTo>
                  <a:pt x="5372695" y="2012900"/>
                </a:lnTo>
                <a:cubicBezTo>
                  <a:pt x="5362774" y="2012900"/>
                  <a:pt x="5355332" y="2012900"/>
                  <a:pt x="5350371" y="2012900"/>
                </a:cubicBezTo>
                <a:cubicBezTo>
                  <a:pt x="5350371" y="2007939"/>
                  <a:pt x="5350371" y="2005459"/>
                  <a:pt x="5350371" y="2005459"/>
                </a:cubicBezTo>
                <a:cubicBezTo>
                  <a:pt x="5350371" y="2005459"/>
                  <a:pt x="5349130" y="2001738"/>
                  <a:pt x="5346650" y="1994297"/>
                </a:cubicBezTo>
                <a:cubicBezTo>
                  <a:pt x="5344170" y="1986855"/>
                  <a:pt x="5341689" y="1983135"/>
                  <a:pt x="5339209" y="1983135"/>
                </a:cubicBezTo>
                <a:cubicBezTo>
                  <a:pt x="5336729" y="1983135"/>
                  <a:pt x="5335488" y="1985615"/>
                  <a:pt x="5335488" y="1990576"/>
                </a:cubicBezTo>
                <a:lnTo>
                  <a:pt x="5335488" y="1983135"/>
                </a:lnTo>
                <a:cubicBezTo>
                  <a:pt x="5330527" y="1983135"/>
                  <a:pt x="5328047" y="1980654"/>
                  <a:pt x="5328047" y="1975693"/>
                </a:cubicBezTo>
                <a:close/>
                <a:moveTo>
                  <a:pt x="5290840" y="1975693"/>
                </a:moveTo>
                <a:lnTo>
                  <a:pt x="5298281" y="1983135"/>
                </a:lnTo>
                <a:cubicBezTo>
                  <a:pt x="5298281" y="1983135"/>
                  <a:pt x="5298281" y="1980654"/>
                  <a:pt x="5298281" y="1975693"/>
                </a:cubicBezTo>
                <a:cubicBezTo>
                  <a:pt x="5293320" y="1975693"/>
                  <a:pt x="5290840" y="1975693"/>
                  <a:pt x="5290840" y="1975693"/>
                </a:cubicBezTo>
                <a:close/>
                <a:moveTo>
                  <a:pt x="5275957" y="1968252"/>
                </a:moveTo>
                <a:lnTo>
                  <a:pt x="5268515" y="1975693"/>
                </a:lnTo>
                <a:lnTo>
                  <a:pt x="5275957" y="1975693"/>
                </a:lnTo>
                <a:close/>
                <a:moveTo>
                  <a:pt x="5186660" y="1968252"/>
                </a:moveTo>
                <a:lnTo>
                  <a:pt x="5186660" y="1975693"/>
                </a:lnTo>
                <a:cubicBezTo>
                  <a:pt x="5191621" y="1975693"/>
                  <a:pt x="5194101" y="1975693"/>
                  <a:pt x="5194101" y="1975693"/>
                </a:cubicBezTo>
                <a:cubicBezTo>
                  <a:pt x="5194101" y="1970732"/>
                  <a:pt x="5191621" y="1968252"/>
                  <a:pt x="5186660" y="1968252"/>
                </a:cubicBezTo>
                <a:close/>
                <a:moveTo>
                  <a:pt x="5142011" y="1968252"/>
                </a:moveTo>
                <a:cubicBezTo>
                  <a:pt x="5137050" y="1968252"/>
                  <a:pt x="5133329" y="1969492"/>
                  <a:pt x="5130849" y="1971972"/>
                </a:cubicBezTo>
                <a:cubicBezTo>
                  <a:pt x="5128369" y="1974453"/>
                  <a:pt x="5129609" y="1978174"/>
                  <a:pt x="5134570" y="1983135"/>
                </a:cubicBezTo>
                <a:cubicBezTo>
                  <a:pt x="5134570" y="1988096"/>
                  <a:pt x="5137050" y="1988096"/>
                  <a:pt x="5142011" y="1983135"/>
                </a:cubicBezTo>
                <a:cubicBezTo>
                  <a:pt x="5142011" y="1988096"/>
                  <a:pt x="5144492" y="1990576"/>
                  <a:pt x="5149453" y="1990576"/>
                </a:cubicBezTo>
                <a:lnTo>
                  <a:pt x="5149453" y="1983135"/>
                </a:lnTo>
                <a:cubicBezTo>
                  <a:pt x="5149453" y="1983135"/>
                  <a:pt x="5146973" y="1983135"/>
                  <a:pt x="5142011" y="1983135"/>
                </a:cubicBezTo>
                <a:cubicBezTo>
                  <a:pt x="5146973" y="1978174"/>
                  <a:pt x="5146973" y="1973213"/>
                  <a:pt x="5142011" y="1968252"/>
                </a:cubicBezTo>
                <a:close/>
                <a:moveTo>
                  <a:pt x="5640586" y="1960810"/>
                </a:moveTo>
                <a:lnTo>
                  <a:pt x="5640586" y="1968252"/>
                </a:lnTo>
                <a:cubicBezTo>
                  <a:pt x="5640586" y="1973213"/>
                  <a:pt x="5638106" y="1973213"/>
                  <a:pt x="5633144" y="1968252"/>
                </a:cubicBezTo>
                <a:cubicBezTo>
                  <a:pt x="5633144" y="1968252"/>
                  <a:pt x="5635624" y="1965771"/>
                  <a:pt x="5640586" y="1960810"/>
                </a:cubicBezTo>
                <a:close/>
                <a:moveTo>
                  <a:pt x="5975449" y="1953369"/>
                </a:moveTo>
                <a:cubicBezTo>
                  <a:pt x="5980410" y="1953369"/>
                  <a:pt x="5986611" y="1954609"/>
                  <a:pt x="5994052" y="1957090"/>
                </a:cubicBezTo>
                <a:cubicBezTo>
                  <a:pt x="6001494" y="1959570"/>
                  <a:pt x="6005215" y="1963291"/>
                  <a:pt x="6005215" y="1968252"/>
                </a:cubicBezTo>
                <a:lnTo>
                  <a:pt x="5990332" y="1960810"/>
                </a:lnTo>
                <a:close/>
                <a:moveTo>
                  <a:pt x="5194101" y="1953369"/>
                </a:moveTo>
                <a:cubicBezTo>
                  <a:pt x="5194101" y="1953369"/>
                  <a:pt x="5191621" y="1954609"/>
                  <a:pt x="5186660" y="1957090"/>
                </a:cubicBezTo>
                <a:cubicBezTo>
                  <a:pt x="5181699" y="1959570"/>
                  <a:pt x="5181699" y="1960810"/>
                  <a:pt x="5186660" y="1960810"/>
                </a:cubicBezTo>
                <a:close/>
                <a:moveTo>
                  <a:pt x="5274096" y="1949648"/>
                </a:moveTo>
                <a:cubicBezTo>
                  <a:pt x="5272856" y="1949648"/>
                  <a:pt x="5270996" y="1950889"/>
                  <a:pt x="5268515" y="1953369"/>
                </a:cubicBezTo>
                <a:cubicBezTo>
                  <a:pt x="5263554" y="1958330"/>
                  <a:pt x="5261074" y="1960810"/>
                  <a:pt x="5261074" y="1960810"/>
                </a:cubicBezTo>
                <a:lnTo>
                  <a:pt x="5253633" y="1960810"/>
                </a:lnTo>
                <a:lnTo>
                  <a:pt x="5246191" y="1960810"/>
                </a:lnTo>
                <a:lnTo>
                  <a:pt x="5246191" y="1968252"/>
                </a:lnTo>
                <a:cubicBezTo>
                  <a:pt x="5251152" y="1973213"/>
                  <a:pt x="5256113" y="1975693"/>
                  <a:pt x="5261074" y="1975693"/>
                </a:cubicBezTo>
                <a:cubicBezTo>
                  <a:pt x="5261074" y="1975693"/>
                  <a:pt x="5262315" y="1975693"/>
                  <a:pt x="5264795" y="1975693"/>
                </a:cubicBezTo>
                <a:cubicBezTo>
                  <a:pt x="5267275" y="1975693"/>
                  <a:pt x="5268515" y="1973213"/>
                  <a:pt x="5268515" y="1968252"/>
                </a:cubicBezTo>
                <a:cubicBezTo>
                  <a:pt x="5268515" y="1963291"/>
                  <a:pt x="5268515" y="1960810"/>
                  <a:pt x="5268515" y="1960810"/>
                </a:cubicBezTo>
                <a:lnTo>
                  <a:pt x="5275957" y="1953369"/>
                </a:lnTo>
                <a:cubicBezTo>
                  <a:pt x="5275957" y="1950889"/>
                  <a:pt x="5275337" y="1949648"/>
                  <a:pt x="5274096" y="1949648"/>
                </a:cubicBezTo>
                <a:close/>
                <a:moveTo>
                  <a:pt x="5223867" y="1945928"/>
                </a:moveTo>
                <a:cubicBezTo>
                  <a:pt x="5223867" y="1950889"/>
                  <a:pt x="5226347" y="1953369"/>
                  <a:pt x="5231308" y="1953369"/>
                </a:cubicBezTo>
                <a:lnTo>
                  <a:pt x="5231308" y="1945928"/>
                </a:lnTo>
                <a:close/>
                <a:moveTo>
                  <a:pt x="5484316" y="1938486"/>
                </a:moveTo>
                <a:lnTo>
                  <a:pt x="5491758" y="1945928"/>
                </a:lnTo>
                <a:lnTo>
                  <a:pt x="5491758" y="1938486"/>
                </a:lnTo>
                <a:cubicBezTo>
                  <a:pt x="5486796" y="1938486"/>
                  <a:pt x="5484316" y="1938486"/>
                  <a:pt x="5484316" y="1938486"/>
                </a:cubicBezTo>
                <a:close/>
                <a:moveTo>
                  <a:pt x="1183184" y="1938486"/>
                </a:moveTo>
                <a:cubicBezTo>
                  <a:pt x="1193106" y="1938486"/>
                  <a:pt x="1190625" y="1945928"/>
                  <a:pt x="1175742" y="1960810"/>
                </a:cubicBezTo>
                <a:cubicBezTo>
                  <a:pt x="1170781" y="1965771"/>
                  <a:pt x="1168301" y="1969492"/>
                  <a:pt x="1168301" y="1971972"/>
                </a:cubicBezTo>
                <a:cubicBezTo>
                  <a:pt x="1168301" y="1974453"/>
                  <a:pt x="1164580" y="1979414"/>
                  <a:pt x="1157139" y="1986855"/>
                </a:cubicBezTo>
                <a:cubicBezTo>
                  <a:pt x="1149698" y="1994297"/>
                  <a:pt x="1145977" y="1998017"/>
                  <a:pt x="1145977" y="1998017"/>
                </a:cubicBezTo>
                <a:cubicBezTo>
                  <a:pt x="1145977" y="1998017"/>
                  <a:pt x="1143496" y="1998017"/>
                  <a:pt x="1138535" y="1998017"/>
                </a:cubicBezTo>
                <a:lnTo>
                  <a:pt x="1145977" y="1983135"/>
                </a:lnTo>
                <a:lnTo>
                  <a:pt x="1153418" y="1983135"/>
                </a:lnTo>
                <a:lnTo>
                  <a:pt x="1153418" y="1975693"/>
                </a:lnTo>
                <a:cubicBezTo>
                  <a:pt x="1158379" y="1975693"/>
                  <a:pt x="1162100" y="1973213"/>
                  <a:pt x="1164580" y="1968252"/>
                </a:cubicBezTo>
                <a:cubicBezTo>
                  <a:pt x="1167061" y="1963291"/>
                  <a:pt x="1170781" y="1957090"/>
                  <a:pt x="1175742" y="1949648"/>
                </a:cubicBezTo>
                <a:cubicBezTo>
                  <a:pt x="1180703" y="1942207"/>
                  <a:pt x="1183184" y="1938486"/>
                  <a:pt x="1183184" y="1938486"/>
                </a:cubicBezTo>
                <a:close/>
                <a:moveTo>
                  <a:pt x="5672212" y="1935695"/>
                </a:moveTo>
                <a:cubicBezTo>
                  <a:pt x="5673452" y="1935075"/>
                  <a:pt x="5675312" y="1936006"/>
                  <a:pt x="5677793" y="1938486"/>
                </a:cubicBezTo>
                <a:lnTo>
                  <a:pt x="5677793" y="1945928"/>
                </a:lnTo>
                <a:cubicBezTo>
                  <a:pt x="5677793" y="1945928"/>
                  <a:pt x="5676552" y="1945928"/>
                  <a:pt x="5674072" y="1945928"/>
                </a:cubicBezTo>
                <a:cubicBezTo>
                  <a:pt x="5671592" y="1945928"/>
                  <a:pt x="5670351" y="1948408"/>
                  <a:pt x="5670351" y="1953369"/>
                </a:cubicBezTo>
                <a:cubicBezTo>
                  <a:pt x="5670351" y="1953369"/>
                  <a:pt x="5670351" y="1949648"/>
                  <a:pt x="5670351" y="1942207"/>
                </a:cubicBezTo>
                <a:cubicBezTo>
                  <a:pt x="5670351" y="1938486"/>
                  <a:pt x="5670972" y="1936316"/>
                  <a:pt x="5672212" y="1935695"/>
                </a:cubicBezTo>
                <a:close/>
                <a:moveTo>
                  <a:pt x="5975449" y="1931045"/>
                </a:moveTo>
                <a:cubicBezTo>
                  <a:pt x="5975449" y="1936006"/>
                  <a:pt x="5974208" y="1938486"/>
                  <a:pt x="5971728" y="1938486"/>
                </a:cubicBezTo>
                <a:cubicBezTo>
                  <a:pt x="5969248" y="1938486"/>
                  <a:pt x="5969248" y="1937246"/>
                  <a:pt x="5971728" y="1934766"/>
                </a:cubicBezTo>
                <a:cubicBezTo>
                  <a:pt x="5974208" y="1932285"/>
                  <a:pt x="5975449" y="1931045"/>
                  <a:pt x="5975449" y="1931045"/>
                </a:cubicBezTo>
                <a:close/>
                <a:moveTo>
                  <a:pt x="5688955" y="1931045"/>
                </a:moveTo>
                <a:cubicBezTo>
                  <a:pt x="5691435" y="1931045"/>
                  <a:pt x="5695156" y="1931045"/>
                  <a:pt x="5700117" y="1931045"/>
                </a:cubicBezTo>
                <a:cubicBezTo>
                  <a:pt x="5700117" y="1936006"/>
                  <a:pt x="5701358" y="1938486"/>
                  <a:pt x="5703838" y="1938486"/>
                </a:cubicBezTo>
                <a:cubicBezTo>
                  <a:pt x="5706318" y="1938486"/>
                  <a:pt x="5707558" y="1938486"/>
                  <a:pt x="5707558" y="1938486"/>
                </a:cubicBezTo>
                <a:cubicBezTo>
                  <a:pt x="5717480" y="1938486"/>
                  <a:pt x="5722441" y="1939726"/>
                  <a:pt x="5722441" y="1942207"/>
                </a:cubicBezTo>
                <a:cubicBezTo>
                  <a:pt x="5722441" y="1944687"/>
                  <a:pt x="5719961" y="1945928"/>
                  <a:pt x="5715000" y="1945928"/>
                </a:cubicBezTo>
                <a:lnTo>
                  <a:pt x="5700117" y="1938486"/>
                </a:lnTo>
                <a:cubicBezTo>
                  <a:pt x="5695156" y="1938486"/>
                  <a:pt x="5691435" y="1937246"/>
                  <a:pt x="5688955" y="1934766"/>
                </a:cubicBezTo>
                <a:cubicBezTo>
                  <a:pt x="5686475" y="1932285"/>
                  <a:pt x="5686475" y="1931045"/>
                  <a:pt x="5688955" y="1931045"/>
                </a:cubicBezTo>
                <a:close/>
                <a:moveTo>
                  <a:pt x="5532685" y="1931045"/>
                </a:moveTo>
                <a:cubicBezTo>
                  <a:pt x="5530205" y="1931045"/>
                  <a:pt x="5528965" y="1933525"/>
                  <a:pt x="5528965" y="1938486"/>
                </a:cubicBezTo>
                <a:lnTo>
                  <a:pt x="5536406" y="1938486"/>
                </a:lnTo>
                <a:cubicBezTo>
                  <a:pt x="5536406" y="1933525"/>
                  <a:pt x="5535165" y="1931045"/>
                  <a:pt x="5532685" y="1931045"/>
                </a:cubicBezTo>
                <a:close/>
                <a:moveTo>
                  <a:pt x="5335488" y="1931045"/>
                </a:moveTo>
                <a:lnTo>
                  <a:pt x="5342929" y="1931045"/>
                </a:lnTo>
                <a:cubicBezTo>
                  <a:pt x="5342929" y="1936006"/>
                  <a:pt x="5341689" y="1938486"/>
                  <a:pt x="5339209" y="1938486"/>
                </a:cubicBezTo>
                <a:cubicBezTo>
                  <a:pt x="5336729" y="1938486"/>
                  <a:pt x="5335488" y="1936006"/>
                  <a:pt x="5335488" y="1931045"/>
                </a:cubicBezTo>
                <a:close/>
                <a:moveTo>
                  <a:pt x="5175498" y="1931045"/>
                </a:moveTo>
                <a:cubicBezTo>
                  <a:pt x="5173018" y="1931045"/>
                  <a:pt x="5171777" y="1932285"/>
                  <a:pt x="5171777" y="1934766"/>
                </a:cubicBezTo>
                <a:cubicBezTo>
                  <a:pt x="5171777" y="1937246"/>
                  <a:pt x="5174257" y="1938486"/>
                  <a:pt x="5179218" y="1938486"/>
                </a:cubicBezTo>
                <a:cubicBezTo>
                  <a:pt x="5179218" y="1933525"/>
                  <a:pt x="5177978" y="1931045"/>
                  <a:pt x="5175498" y="1931045"/>
                </a:cubicBezTo>
                <a:close/>
                <a:moveTo>
                  <a:pt x="1098538" y="1930347"/>
                </a:moveTo>
                <a:cubicBezTo>
                  <a:pt x="1099778" y="1930192"/>
                  <a:pt x="1100708" y="1930425"/>
                  <a:pt x="1101328" y="1931045"/>
                </a:cubicBezTo>
                <a:cubicBezTo>
                  <a:pt x="1101328" y="1931045"/>
                  <a:pt x="1091406" y="1938486"/>
                  <a:pt x="1071563" y="1953369"/>
                </a:cubicBezTo>
                <a:cubicBezTo>
                  <a:pt x="1066602" y="1963291"/>
                  <a:pt x="1060400" y="1970732"/>
                  <a:pt x="1052959" y="1975693"/>
                </a:cubicBezTo>
                <a:cubicBezTo>
                  <a:pt x="1045518" y="1980654"/>
                  <a:pt x="1041797" y="1985615"/>
                  <a:pt x="1041797" y="1990576"/>
                </a:cubicBezTo>
                <a:cubicBezTo>
                  <a:pt x="1036836" y="1995537"/>
                  <a:pt x="1031875" y="1998017"/>
                  <a:pt x="1026914" y="1998017"/>
                </a:cubicBezTo>
                <a:cubicBezTo>
                  <a:pt x="1021953" y="1998017"/>
                  <a:pt x="1019473" y="1998017"/>
                  <a:pt x="1019473" y="1998017"/>
                </a:cubicBezTo>
                <a:lnTo>
                  <a:pt x="1026914" y="1990576"/>
                </a:lnTo>
                <a:cubicBezTo>
                  <a:pt x="1065982" y="1951509"/>
                  <a:pt x="1089856" y="1931432"/>
                  <a:pt x="1098538" y="1930347"/>
                </a:cubicBezTo>
                <a:close/>
                <a:moveTo>
                  <a:pt x="5119687" y="1923603"/>
                </a:moveTo>
                <a:cubicBezTo>
                  <a:pt x="5119687" y="1928564"/>
                  <a:pt x="5119687" y="1931045"/>
                  <a:pt x="5119687" y="1931045"/>
                </a:cubicBezTo>
                <a:cubicBezTo>
                  <a:pt x="5124649" y="1931045"/>
                  <a:pt x="5127129" y="1931045"/>
                  <a:pt x="5127129" y="1931045"/>
                </a:cubicBezTo>
                <a:cubicBezTo>
                  <a:pt x="5127129" y="1931045"/>
                  <a:pt x="5127129" y="1928564"/>
                  <a:pt x="5127129" y="1923603"/>
                </a:cubicBezTo>
                <a:cubicBezTo>
                  <a:pt x="5127129" y="1923603"/>
                  <a:pt x="5124649" y="1923603"/>
                  <a:pt x="5119687" y="1923603"/>
                </a:cubicBezTo>
                <a:close/>
                <a:moveTo>
                  <a:pt x="5111316" y="1918952"/>
                </a:moveTo>
                <a:cubicBezTo>
                  <a:pt x="5110695" y="1918332"/>
                  <a:pt x="5109765" y="1918642"/>
                  <a:pt x="5108525" y="1919882"/>
                </a:cubicBezTo>
                <a:cubicBezTo>
                  <a:pt x="5106045" y="1922363"/>
                  <a:pt x="5104804" y="1923603"/>
                  <a:pt x="5104804" y="1923603"/>
                </a:cubicBezTo>
                <a:cubicBezTo>
                  <a:pt x="5109766" y="1923603"/>
                  <a:pt x="5112246" y="1923603"/>
                  <a:pt x="5112246" y="1923603"/>
                </a:cubicBezTo>
                <a:cubicBezTo>
                  <a:pt x="5112246" y="1921123"/>
                  <a:pt x="5111935" y="1919573"/>
                  <a:pt x="5111316" y="1918952"/>
                </a:cubicBezTo>
                <a:close/>
                <a:moveTo>
                  <a:pt x="5938242" y="1916162"/>
                </a:moveTo>
                <a:lnTo>
                  <a:pt x="5968008" y="1945928"/>
                </a:lnTo>
                <a:lnTo>
                  <a:pt x="5953125" y="1938486"/>
                </a:lnTo>
                <a:cubicBezTo>
                  <a:pt x="5938242" y="1923603"/>
                  <a:pt x="5933281" y="1916162"/>
                  <a:pt x="5938242" y="1916162"/>
                </a:cubicBezTo>
                <a:close/>
                <a:moveTo>
                  <a:pt x="5484316" y="1916162"/>
                </a:moveTo>
                <a:lnTo>
                  <a:pt x="5484316" y="1931045"/>
                </a:lnTo>
                <a:lnTo>
                  <a:pt x="5499199" y="1931045"/>
                </a:lnTo>
                <a:cubicBezTo>
                  <a:pt x="5499199" y="1921123"/>
                  <a:pt x="5494238" y="1916162"/>
                  <a:pt x="5484316" y="1916162"/>
                </a:cubicBezTo>
                <a:close/>
                <a:moveTo>
                  <a:pt x="5521523" y="1901279"/>
                </a:moveTo>
                <a:lnTo>
                  <a:pt x="5514082" y="1908720"/>
                </a:lnTo>
                <a:cubicBezTo>
                  <a:pt x="5514082" y="1913681"/>
                  <a:pt x="5514082" y="1918642"/>
                  <a:pt x="5514082" y="1923603"/>
                </a:cubicBezTo>
                <a:lnTo>
                  <a:pt x="5521523" y="1916162"/>
                </a:lnTo>
                <a:cubicBezTo>
                  <a:pt x="5521523" y="1911201"/>
                  <a:pt x="5521523" y="1908720"/>
                  <a:pt x="5521523" y="1908720"/>
                </a:cubicBezTo>
                <a:cubicBezTo>
                  <a:pt x="5526484" y="1908720"/>
                  <a:pt x="5530205" y="1911201"/>
                  <a:pt x="5532685" y="1916162"/>
                </a:cubicBezTo>
                <a:cubicBezTo>
                  <a:pt x="5535165" y="1921123"/>
                  <a:pt x="5537647" y="1921123"/>
                  <a:pt x="5540127" y="1916162"/>
                </a:cubicBezTo>
                <a:cubicBezTo>
                  <a:pt x="5542607" y="1911201"/>
                  <a:pt x="5542607" y="1908720"/>
                  <a:pt x="5540127" y="1908720"/>
                </a:cubicBezTo>
                <a:cubicBezTo>
                  <a:pt x="5537647" y="1908720"/>
                  <a:pt x="5533926" y="1906240"/>
                  <a:pt x="5528965" y="1901279"/>
                </a:cubicBezTo>
                <a:close/>
                <a:moveTo>
                  <a:pt x="3006328" y="1901279"/>
                </a:moveTo>
                <a:lnTo>
                  <a:pt x="3013770" y="1908720"/>
                </a:lnTo>
                <a:cubicBezTo>
                  <a:pt x="3013770" y="1908720"/>
                  <a:pt x="3013770" y="1906240"/>
                  <a:pt x="3013770" y="1901279"/>
                </a:cubicBezTo>
                <a:close/>
                <a:moveTo>
                  <a:pt x="1413867" y="1901279"/>
                </a:moveTo>
                <a:lnTo>
                  <a:pt x="1413867" y="1908720"/>
                </a:lnTo>
                <a:cubicBezTo>
                  <a:pt x="1418828" y="1908720"/>
                  <a:pt x="1421309" y="1906240"/>
                  <a:pt x="1421309" y="1901279"/>
                </a:cubicBezTo>
                <a:cubicBezTo>
                  <a:pt x="1421309" y="1901279"/>
                  <a:pt x="1418828" y="1901279"/>
                  <a:pt x="1413867" y="1901279"/>
                </a:cubicBezTo>
                <a:close/>
                <a:moveTo>
                  <a:pt x="1220391" y="1901279"/>
                </a:moveTo>
                <a:cubicBezTo>
                  <a:pt x="1225352" y="1901279"/>
                  <a:pt x="1225352" y="1906240"/>
                  <a:pt x="1220391" y="1916162"/>
                </a:cubicBezTo>
                <a:lnTo>
                  <a:pt x="1212949" y="1916162"/>
                </a:lnTo>
                <a:lnTo>
                  <a:pt x="1212949" y="1908720"/>
                </a:lnTo>
                <a:cubicBezTo>
                  <a:pt x="1212949" y="1908720"/>
                  <a:pt x="1214190" y="1907480"/>
                  <a:pt x="1216670" y="1905000"/>
                </a:cubicBezTo>
                <a:cubicBezTo>
                  <a:pt x="1219151" y="1902519"/>
                  <a:pt x="1220391" y="1901279"/>
                  <a:pt x="1220391" y="1901279"/>
                </a:cubicBezTo>
                <a:close/>
                <a:moveTo>
                  <a:pt x="1131094" y="1901279"/>
                </a:moveTo>
                <a:cubicBezTo>
                  <a:pt x="1121172" y="1911201"/>
                  <a:pt x="1116211" y="1916162"/>
                  <a:pt x="1116211" y="1916162"/>
                </a:cubicBezTo>
                <a:lnTo>
                  <a:pt x="1116211" y="1908720"/>
                </a:lnTo>
                <a:cubicBezTo>
                  <a:pt x="1121172" y="1908720"/>
                  <a:pt x="1126133" y="1906240"/>
                  <a:pt x="1131094" y="1901279"/>
                </a:cubicBezTo>
                <a:close/>
                <a:moveTo>
                  <a:pt x="5499199" y="1893838"/>
                </a:moveTo>
                <a:lnTo>
                  <a:pt x="5499199" y="1901279"/>
                </a:lnTo>
                <a:cubicBezTo>
                  <a:pt x="5499199" y="1901279"/>
                  <a:pt x="5501679" y="1901279"/>
                  <a:pt x="5506640" y="1901279"/>
                </a:cubicBezTo>
                <a:cubicBezTo>
                  <a:pt x="5506640" y="1896318"/>
                  <a:pt x="5504160" y="1893838"/>
                  <a:pt x="5499199" y="1893838"/>
                </a:cubicBezTo>
                <a:close/>
                <a:moveTo>
                  <a:pt x="5819179" y="1886396"/>
                </a:moveTo>
                <a:lnTo>
                  <a:pt x="5826621" y="1886396"/>
                </a:lnTo>
                <a:cubicBezTo>
                  <a:pt x="5826621" y="1886396"/>
                  <a:pt x="5827861" y="1886396"/>
                  <a:pt x="5830342" y="1886396"/>
                </a:cubicBezTo>
                <a:cubicBezTo>
                  <a:pt x="5832822" y="1886396"/>
                  <a:pt x="5836542" y="1886396"/>
                  <a:pt x="5841504" y="1886396"/>
                </a:cubicBezTo>
                <a:lnTo>
                  <a:pt x="5856386" y="1893838"/>
                </a:lnTo>
                <a:cubicBezTo>
                  <a:pt x="5856386" y="1893838"/>
                  <a:pt x="5851425" y="1893838"/>
                  <a:pt x="5841504" y="1893838"/>
                </a:cubicBezTo>
                <a:close/>
                <a:moveTo>
                  <a:pt x="5313164" y="1886396"/>
                </a:moveTo>
                <a:cubicBezTo>
                  <a:pt x="5313164" y="1886396"/>
                  <a:pt x="5315644" y="1887636"/>
                  <a:pt x="5320605" y="1890117"/>
                </a:cubicBezTo>
                <a:cubicBezTo>
                  <a:pt x="5325567" y="1892597"/>
                  <a:pt x="5328047" y="1893838"/>
                  <a:pt x="5328047" y="1893838"/>
                </a:cubicBezTo>
                <a:cubicBezTo>
                  <a:pt x="5328047" y="1893838"/>
                  <a:pt x="5325567" y="1891357"/>
                  <a:pt x="5320605" y="1886396"/>
                </a:cubicBezTo>
                <a:cubicBezTo>
                  <a:pt x="5320605" y="1886396"/>
                  <a:pt x="5318125" y="1886396"/>
                  <a:pt x="5313164" y="1886396"/>
                </a:cubicBezTo>
                <a:close/>
                <a:moveTo>
                  <a:pt x="3036094" y="1886396"/>
                </a:moveTo>
                <a:cubicBezTo>
                  <a:pt x="3036094" y="1891357"/>
                  <a:pt x="3036094" y="1893838"/>
                  <a:pt x="3036094" y="1893838"/>
                </a:cubicBezTo>
                <a:cubicBezTo>
                  <a:pt x="3036094" y="1893838"/>
                  <a:pt x="3037334" y="1892597"/>
                  <a:pt x="3039814" y="1890117"/>
                </a:cubicBezTo>
                <a:cubicBezTo>
                  <a:pt x="3042296" y="1887636"/>
                  <a:pt x="3043535" y="1886396"/>
                  <a:pt x="3043535" y="1886396"/>
                </a:cubicBezTo>
                <a:cubicBezTo>
                  <a:pt x="3043535" y="1886396"/>
                  <a:pt x="3041054" y="1886396"/>
                  <a:pt x="3036094" y="1886396"/>
                </a:cubicBezTo>
                <a:close/>
                <a:moveTo>
                  <a:pt x="1257598" y="1886396"/>
                </a:moveTo>
                <a:lnTo>
                  <a:pt x="1227832" y="1916162"/>
                </a:lnTo>
                <a:lnTo>
                  <a:pt x="1235274" y="1908720"/>
                </a:lnTo>
                <a:close/>
                <a:moveTo>
                  <a:pt x="5461992" y="1878955"/>
                </a:moveTo>
                <a:lnTo>
                  <a:pt x="5461992" y="1886396"/>
                </a:lnTo>
                <a:lnTo>
                  <a:pt x="5469433" y="1886396"/>
                </a:lnTo>
                <a:cubicBezTo>
                  <a:pt x="5464472" y="1881435"/>
                  <a:pt x="5461992" y="1878955"/>
                  <a:pt x="5461992" y="1878955"/>
                </a:cubicBezTo>
                <a:close/>
                <a:moveTo>
                  <a:pt x="5261074" y="1878955"/>
                </a:moveTo>
                <a:lnTo>
                  <a:pt x="5253633" y="1886396"/>
                </a:lnTo>
                <a:cubicBezTo>
                  <a:pt x="5253633" y="1886396"/>
                  <a:pt x="5253633" y="1887636"/>
                  <a:pt x="5253633" y="1890117"/>
                </a:cubicBezTo>
                <a:cubicBezTo>
                  <a:pt x="5253633" y="1892597"/>
                  <a:pt x="5254873" y="1892597"/>
                  <a:pt x="5257353" y="1890117"/>
                </a:cubicBezTo>
                <a:cubicBezTo>
                  <a:pt x="5259833" y="1887636"/>
                  <a:pt x="5261074" y="1886396"/>
                  <a:pt x="5261074" y="1886396"/>
                </a:cubicBezTo>
                <a:cubicBezTo>
                  <a:pt x="5261074" y="1881435"/>
                  <a:pt x="5261074" y="1878955"/>
                  <a:pt x="5261074" y="1878955"/>
                </a:cubicBezTo>
                <a:close/>
                <a:moveTo>
                  <a:pt x="1428750" y="1878955"/>
                </a:moveTo>
                <a:cubicBezTo>
                  <a:pt x="1423789" y="1878955"/>
                  <a:pt x="1421309" y="1881435"/>
                  <a:pt x="1421309" y="1886396"/>
                </a:cubicBezTo>
                <a:lnTo>
                  <a:pt x="1428750" y="1886396"/>
                </a:lnTo>
                <a:cubicBezTo>
                  <a:pt x="1428750" y="1886396"/>
                  <a:pt x="1431231" y="1886396"/>
                  <a:pt x="1436192" y="1886396"/>
                </a:cubicBezTo>
                <a:close/>
                <a:moveTo>
                  <a:pt x="5767090" y="1871513"/>
                </a:moveTo>
                <a:lnTo>
                  <a:pt x="5774531" y="1871513"/>
                </a:lnTo>
                <a:cubicBezTo>
                  <a:pt x="5779492" y="1871513"/>
                  <a:pt x="5781972" y="1871513"/>
                  <a:pt x="5781972" y="1871513"/>
                </a:cubicBezTo>
                <a:lnTo>
                  <a:pt x="5774531" y="1878955"/>
                </a:lnTo>
                <a:cubicBezTo>
                  <a:pt x="5769570" y="1878955"/>
                  <a:pt x="5767090" y="1876474"/>
                  <a:pt x="5767090" y="1871513"/>
                </a:cubicBezTo>
                <a:close/>
                <a:moveTo>
                  <a:pt x="5402461" y="1871513"/>
                </a:moveTo>
                <a:lnTo>
                  <a:pt x="5402461" y="1878955"/>
                </a:lnTo>
                <a:cubicBezTo>
                  <a:pt x="5402461" y="1878955"/>
                  <a:pt x="5402461" y="1881435"/>
                  <a:pt x="5402461" y="1886396"/>
                </a:cubicBezTo>
                <a:cubicBezTo>
                  <a:pt x="5397499" y="1886396"/>
                  <a:pt x="5395019" y="1887636"/>
                  <a:pt x="5395019" y="1890117"/>
                </a:cubicBezTo>
                <a:cubicBezTo>
                  <a:pt x="5395019" y="1892597"/>
                  <a:pt x="5399981" y="1893838"/>
                  <a:pt x="5409902" y="1893838"/>
                </a:cubicBezTo>
                <a:close/>
                <a:moveTo>
                  <a:pt x="5328047" y="1871513"/>
                </a:moveTo>
                <a:lnTo>
                  <a:pt x="5328047" y="1878955"/>
                </a:lnTo>
                <a:cubicBezTo>
                  <a:pt x="5328047" y="1878955"/>
                  <a:pt x="5330527" y="1876474"/>
                  <a:pt x="5335488" y="1871513"/>
                </a:cubicBezTo>
                <a:close/>
                <a:moveTo>
                  <a:pt x="1175742" y="1871513"/>
                </a:moveTo>
                <a:lnTo>
                  <a:pt x="1153418" y="1893838"/>
                </a:lnTo>
                <a:cubicBezTo>
                  <a:pt x="1153418" y="1893838"/>
                  <a:pt x="1150938" y="1895078"/>
                  <a:pt x="1145977" y="1897558"/>
                </a:cubicBezTo>
                <a:cubicBezTo>
                  <a:pt x="1141016" y="1900039"/>
                  <a:pt x="1136055" y="1901279"/>
                  <a:pt x="1131094" y="1901279"/>
                </a:cubicBezTo>
                <a:cubicBezTo>
                  <a:pt x="1136055" y="1896318"/>
                  <a:pt x="1141016" y="1891357"/>
                  <a:pt x="1145977" y="1886396"/>
                </a:cubicBezTo>
                <a:cubicBezTo>
                  <a:pt x="1165821" y="1876474"/>
                  <a:pt x="1175742" y="1871513"/>
                  <a:pt x="1175742" y="1871513"/>
                </a:cubicBezTo>
                <a:close/>
                <a:moveTo>
                  <a:pt x="5968008" y="1849189"/>
                </a:moveTo>
                <a:cubicBezTo>
                  <a:pt x="5972969" y="1849189"/>
                  <a:pt x="5975449" y="1849189"/>
                  <a:pt x="5975449" y="1849189"/>
                </a:cubicBezTo>
                <a:cubicBezTo>
                  <a:pt x="5975449" y="1854150"/>
                  <a:pt x="5972969" y="1856631"/>
                  <a:pt x="5968008" y="1856631"/>
                </a:cubicBezTo>
                <a:lnTo>
                  <a:pt x="5960566" y="1856631"/>
                </a:lnTo>
                <a:close/>
                <a:moveTo>
                  <a:pt x="5759648" y="1849189"/>
                </a:moveTo>
                <a:cubicBezTo>
                  <a:pt x="5764609" y="1849189"/>
                  <a:pt x="5769570" y="1849189"/>
                  <a:pt x="5774531" y="1849189"/>
                </a:cubicBezTo>
                <a:cubicBezTo>
                  <a:pt x="5779492" y="1849189"/>
                  <a:pt x="5781972" y="1849189"/>
                  <a:pt x="5781972" y="1849189"/>
                </a:cubicBezTo>
                <a:cubicBezTo>
                  <a:pt x="5786934" y="1849189"/>
                  <a:pt x="5786934" y="1851669"/>
                  <a:pt x="5781972" y="1856631"/>
                </a:cubicBezTo>
                <a:cubicBezTo>
                  <a:pt x="5777011" y="1861592"/>
                  <a:pt x="5773290" y="1864072"/>
                  <a:pt x="5770810" y="1864072"/>
                </a:cubicBezTo>
                <a:cubicBezTo>
                  <a:pt x="5768330" y="1864072"/>
                  <a:pt x="5767090" y="1861592"/>
                  <a:pt x="5767090" y="1856631"/>
                </a:cubicBezTo>
                <a:cubicBezTo>
                  <a:pt x="5762128" y="1851669"/>
                  <a:pt x="5759648" y="1849189"/>
                  <a:pt x="5759648" y="1849189"/>
                </a:cubicBezTo>
                <a:close/>
                <a:moveTo>
                  <a:pt x="5744765" y="1849189"/>
                </a:moveTo>
                <a:lnTo>
                  <a:pt x="5752207" y="1849189"/>
                </a:lnTo>
                <a:cubicBezTo>
                  <a:pt x="5752207" y="1849189"/>
                  <a:pt x="5752207" y="1851669"/>
                  <a:pt x="5752207" y="1856631"/>
                </a:cubicBezTo>
                <a:cubicBezTo>
                  <a:pt x="5747245" y="1856631"/>
                  <a:pt x="5744765" y="1856631"/>
                  <a:pt x="5744765" y="1856631"/>
                </a:cubicBezTo>
                <a:cubicBezTo>
                  <a:pt x="5744765" y="1856631"/>
                  <a:pt x="5744765" y="1854150"/>
                  <a:pt x="5744765" y="1849189"/>
                </a:cubicBezTo>
                <a:close/>
                <a:moveTo>
                  <a:pt x="1592461" y="1849189"/>
                </a:moveTo>
                <a:lnTo>
                  <a:pt x="1592461" y="1856631"/>
                </a:lnTo>
                <a:cubicBezTo>
                  <a:pt x="1597422" y="1856631"/>
                  <a:pt x="1599903" y="1856631"/>
                  <a:pt x="1599903" y="1856631"/>
                </a:cubicBezTo>
                <a:cubicBezTo>
                  <a:pt x="1599903" y="1856631"/>
                  <a:pt x="1599903" y="1854150"/>
                  <a:pt x="1599903" y="1849189"/>
                </a:cubicBezTo>
                <a:close/>
                <a:moveTo>
                  <a:pt x="1257598" y="1849189"/>
                </a:moveTo>
                <a:lnTo>
                  <a:pt x="1257598" y="1864072"/>
                </a:lnTo>
                <a:cubicBezTo>
                  <a:pt x="1257598" y="1873994"/>
                  <a:pt x="1256358" y="1878955"/>
                  <a:pt x="1253877" y="1878955"/>
                </a:cubicBezTo>
                <a:cubicBezTo>
                  <a:pt x="1251397" y="1878955"/>
                  <a:pt x="1248916" y="1877714"/>
                  <a:pt x="1246436" y="1875234"/>
                </a:cubicBezTo>
                <a:cubicBezTo>
                  <a:pt x="1243955" y="1872754"/>
                  <a:pt x="1243955" y="1867793"/>
                  <a:pt x="1246436" y="1860351"/>
                </a:cubicBezTo>
                <a:cubicBezTo>
                  <a:pt x="1248916" y="1852910"/>
                  <a:pt x="1252637" y="1849189"/>
                  <a:pt x="1257598" y="1849189"/>
                </a:cubicBezTo>
                <a:close/>
                <a:moveTo>
                  <a:pt x="1202802" y="1848512"/>
                </a:moveTo>
                <a:lnTo>
                  <a:pt x="1190625" y="1856631"/>
                </a:lnTo>
                <a:lnTo>
                  <a:pt x="1198067" y="1849189"/>
                </a:lnTo>
                <a:close/>
                <a:moveTo>
                  <a:pt x="5953125" y="1841748"/>
                </a:moveTo>
                <a:cubicBezTo>
                  <a:pt x="5943203" y="1841748"/>
                  <a:pt x="5938242" y="1846709"/>
                  <a:pt x="5938242" y="1856631"/>
                </a:cubicBezTo>
                <a:lnTo>
                  <a:pt x="5945683" y="1849189"/>
                </a:lnTo>
                <a:close/>
                <a:moveTo>
                  <a:pt x="1428750" y="1841748"/>
                </a:moveTo>
                <a:lnTo>
                  <a:pt x="1436192" y="1841748"/>
                </a:lnTo>
                <a:cubicBezTo>
                  <a:pt x="1436192" y="1846709"/>
                  <a:pt x="1433711" y="1849189"/>
                  <a:pt x="1428750" y="1849189"/>
                </a:cubicBezTo>
                <a:cubicBezTo>
                  <a:pt x="1428750" y="1849189"/>
                  <a:pt x="1428750" y="1846709"/>
                  <a:pt x="1428750" y="1841748"/>
                </a:cubicBezTo>
                <a:close/>
                <a:moveTo>
                  <a:pt x="1212949" y="1841748"/>
                </a:moveTo>
                <a:cubicBezTo>
                  <a:pt x="1212949" y="1841748"/>
                  <a:pt x="1211709" y="1842988"/>
                  <a:pt x="1209229" y="1845468"/>
                </a:cubicBezTo>
                <a:cubicBezTo>
                  <a:pt x="1207989" y="1846708"/>
                  <a:pt x="1206438" y="1847639"/>
                  <a:pt x="1204578" y="1848259"/>
                </a:cubicBezTo>
                <a:lnTo>
                  <a:pt x="1202802" y="1848512"/>
                </a:lnTo>
                <a:close/>
                <a:moveTo>
                  <a:pt x="5388973" y="1839422"/>
                </a:moveTo>
                <a:cubicBezTo>
                  <a:pt x="5390524" y="1839732"/>
                  <a:pt x="5392539" y="1840508"/>
                  <a:pt x="5395019" y="1841748"/>
                </a:cubicBezTo>
                <a:lnTo>
                  <a:pt x="5402461" y="1849189"/>
                </a:lnTo>
                <a:cubicBezTo>
                  <a:pt x="5397499" y="1849189"/>
                  <a:pt x="5392539" y="1849189"/>
                  <a:pt x="5387578" y="1849189"/>
                </a:cubicBezTo>
                <a:cubicBezTo>
                  <a:pt x="5383857" y="1841748"/>
                  <a:pt x="5384322" y="1838492"/>
                  <a:pt x="5388973" y="1839422"/>
                </a:cubicBezTo>
                <a:close/>
                <a:moveTo>
                  <a:pt x="5834062" y="1834306"/>
                </a:moveTo>
                <a:cubicBezTo>
                  <a:pt x="5834062" y="1834306"/>
                  <a:pt x="5836542" y="1836786"/>
                  <a:pt x="5841504" y="1841748"/>
                </a:cubicBezTo>
                <a:lnTo>
                  <a:pt x="5834062" y="1841748"/>
                </a:lnTo>
                <a:close/>
                <a:moveTo>
                  <a:pt x="5305722" y="1834306"/>
                </a:moveTo>
                <a:lnTo>
                  <a:pt x="5305722" y="1841748"/>
                </a:lnTo>
                <a:lnTo>
                  <a:pt x="5328047" y="1849189"/>
                </a:lnTo>
                <a:cubicBezTo>
                  <a:pt x="5333008" y="1849189"/>
                  <a:pt x="5335488" y="1849189"/>
                  <a:pt x="5335488" y="1849189"/>
                </a:cubicBezTo>
                <a:cubicBezTo>
                  <a:pt x="5335488" y="1849189"/>
                  <a:pt x="5333008" y="1846709"/>
                  <a:pt x="5328047" y="1841748"/>
                </a:cubicBezTo>
                <a:cubicBezTo>
                  <a:pt x="5323085" y="1841748"/>
                  <a:pt x="5319365" y="1840507"/>
                  <a:pt x="5316885" y="1838027"/>
                </a:cubicBezTo>
                <a:cubicBezTo>
                  <a:pt x="5314404" y="1835547"/>
                  <a:pt x="5310684" y="1834306"/>
                  <a:pt x="5305722" y="1834306"/>
                </a:cubicBezTo>
                <a:close/>
                <a:moveTo>
                  <a:pt x="5067597" y="1834306"/>
                </a:moveTo>
                <a:lnTo>
                  <a:pt x="5082480" y="1841748"/>
                </a:lnTo>
                <a:lnTo>
                  <a:pt x="5075039" y="1834306"/>
                </a:lnTo>
                <a:close/>
                <a:moveTo>
                  <a:pt x="1607344" y="1834306"/>
                </a:moveTo>
                <a:cubicBezTo>
                  <a:pt x="1602383" y="1834306"/>
                  <a:pt x="1599903" y="1836786"/>
                  <a:pt x="1599903" y="1841748"/>
                </a:cubicBezTo>
                <a:cubicBezTo>
                  <a:pt x="1599903" y="1841748"/>
                  <a:pt x="1602383" y="1841748"/>
                  <a:pt x="1607344" y="1841748"/>
                </a:cubicBezTo>
                <a:cubicBezTo>
                  <a:pt x="1607344" y="1836786"/>
                  <a:pt x="1607344" y="1834306"/>
                  <a:pt x="1607344" y="1834306"/>
                </a:cubicBezTo>
                <a:close/>
                <a:moveTo>
                  <a:pt x="1268760" y="1834306"/>
                </a:moveTo>
                <a:cubicBezTo>
                  <a:pt x="1271240" y="1834306"/>
                  <a:pt x="1272481" y="1835547"/>
                  <a:pt x="1272481" y="1838027"/>
                </a:cubicBezTo>
                <a:cubicBezTo>
                  <a:pt x="1272481" y="1840507"/>
                  <a:pt x="1271240" y="1842988"/>
                  <a:pt x="1268760" y="1845468"/>
                </a:cubicBezTo>
                <a:cubicBezTo>
                  <a:pt x="1266280" y="1847948"/>
                  <a:pt x="1265039" y="1846709"/>
                  <a:pt x="1265039" y="1841748"/>
                </a:cubicBezTo>
                <a:cubicBezTo>
                  <a:pt x="1265039" y="1836786"/>
                  <a:pt x="1266280" y="1834306"/>
                  <a:pt x="1268760" y="1834306"/>
                </a:cubicBezTo>
                <a:close/>
                <a:moveTo>
                  <a:pt x="5595937" y="1819423"/>
                </a:moveTo>
                <a:cubicBezTo>
                  <a:pt x="5595937" y="1824385"/>
                  <a:pt x="5593457" y="1825624"/>
                  <a:pt x="5588496" y="1823144"/>
                </a:cubicBezTo>
                <a:cubicBezTo>
                  <a:pt x="5583535" y="1820664"/>
                  <a:pt x="5581054" y="1821904"/>
                  <a:pt x="5581054" y="1826865"/>
                </a:cubicBezTo>
                <a:lnTo>
                  <a:pt x="5595937" y="1834306"/>
                </a:lnTo>
                <a:cubicBezTo>
                  <a:pt x="5600899" y="1829345"/>
                  <a:pt x="5603379" y="1824385"/>
                  <a:pt x="5603379" y="1819423"/>
                </a:cubicBezTo>
                <a:close/>
                <a:moveTo>
                  <a:pt x="5700117" y="1815703"/>
                </a:moveTo>
                <a:cubicBezTo>
                  <a:pt x="5702597" y="1815703"/>
                  <a:pt x="5705078" y="1816943"/>
                  <a:pt x="5707558" y="1819423"/>
                </a:cubicBezTo>
                <a:cubicBezTo>
                  <a:pt x="5707558" y="1824385"/>
                  <a:pt x="5708799" y="1826865"/>
                  <a:pt x="5711279" y="1826865"/>
                </a:cubicBezTo>
                <a:cubicBezTo>
                  <a:pt x="5713759" y="1826865"/>
                  <a:pt x="5715000" y="1826865"/>
                  <a:pt x="5715000" y="1826865"/>
                </a:cubicBezTo>
                <a:lnTo>
                  <a:pt x="5722441" y="1826865"/>
                </a:lnTo>
                <a:cubicBezTo>
                  <a:pt x="5722441" y="1831826"/>
                  <a:pt x="5724921" y="1834306"/>
                  <a:pt x="5729883" y="1834306"/>
                </a:cubicBezTo>
                <a:cubicBezTo>
                  <a:pt x="5729883" y="1839268"/>
                  <a:pt x="5724921" y="1839268"/>
                  <a:pt x="5715000" y="1834306"/>
                </a:cubicBezTo>
                <a:cubicBezTo>
                  <a:pt x="5710038" y="1834306"/>
                  <a:pt x="5705078" y="1833066"/>
                  <a:pt x="5700117" y="1830586"/>
                </a:cubicBezTo>
                <a:cubicBezTo>
                  <a:pt x="5695156" y="1828106"/>
                  <a:pt x="5692676" y="1826865"/>
                  <a:pt x="5692676" y="1826865"/>
                </a:cubicBezTo>
                <a:cubicBezTo>
                  <a:pt x="5687714" y="1826865"/>
                  <a:pt x="5687714" y="1824385"/>
                  <a:pt x="5692676" y="1819423"/>
                </a:cubicBezTo>
                <a:cubicBezTo>
                  <a:pt x="5695156" y="1816943"/>
                  <a:pt x="5697636" y="1815703"/>
                  <a:pt x="5700117" y="1815703"/>
                </a:cubicBezTo>
                <a:close/>
                <a:moveTo>
                  <a:pt x="1487351" y="1815703"/>
                </a:moveTo>
                <a:cubicBezTo>
                  <a:pt x="1485491" y="1815703"/>
                  <a:pt x="1483321" y="1816943"/>
                  <a:pt x="1480840" y="1819423"/>
                </a:cubicBezTo>
                <a:lnTo>
                  <a:pt x="1473399" y="1820487"/>
                </a:lnTo>
                <a:lnTo>
                  <a:pt x="1473399" y="1826865"/>
                </a:lnTo>
                <a:cubicBezTo>
                  <a:pt x="1473399" y="1841748"/>
                  <a:pt x="1478360" y="1844228"/>
                  <a:pt x="1488281" y="1834306"/>
                </a:cubicBezTo>
                <a:cubicBezTo>
                  <a:pt x="1493243" y="1829345"/>
                  <a:pt x="1494482" y="1824385"/>
                  <a:pt x="1492002" y="1819423"/>
                </a:cubicBezTo>
                <a:cubicBezTo>
                  <a:pt x="1490762" y="1816943"/>
                  <a:pt x="1489212" y="1815703"/>
                  <a:pt x="1487351" y="1815703"/>
                </a:cubicBezTo>
                <a:close/>
                <a:moveTo>
                  <a:pt x="5639655" y="1813843"/>
                </a:moveTo>
                <a:cubicBezTo>
                  <a:pt x="5640276" y="1813843"/>
                  <a:pt x="5640586" y="1814463"/>
                  <a:pt x="5640586" y="1815703"/>
                </a:cubicBezTo>
                <a:cubicBezTo>
                  <a:pt x="5640586" y="1818183"/>
                  <a:pt x="5639345" y="1819423"/>
                  <a:pt x="5636865" y="1819423"/>
                </a:cubicBezTo>
                <a:cubicBezTo>
                  <a:pt x="5634385" y="1819423"/>
                  <a:pt x="5633144" y="1819423"/>
                  <a:pt x="5633144" y="1819423"/>
                </a:cubicBezTo>
                <a:cubicBezTo>
                  <a:pt x="5633144" y="1819423"/>
                  <a:pt x="5634385" y="1818183"/>
                  <a:pt x="5636865" y="1815703"/>
                </a:cubicBezTo>
                <a:cubicBezTo>
                  <a:pt x="5638105" y="1814463"/>
                  <a:pt x="5639035" y="1813843"/>
                  <a:pt x="5639655" y="1813843"/>
                </a:cubicBezTo>
                <a:close/>
                <a:moveTo>
                  <a:pt x="5670351" y="1811982"/>
                </a:moveTo>
                <a:cubicBezTo>
                  <a:pt x="5675313" y="1811982"/>
                  <a:pt x="5677793" y="1814462"/>
                  <a:pt x="5677793" y="1819423"/>
                </a:cubicBezTo>
                <a:cubicBezTo>
                  <a:pt x="5677793" y="1819423"/>
                  <a:pt x="5676552" y="1819423"/>
                  <a:pt x="5674072" y="1819423"/>
                </a:cubicBezTo>
                <a:cubicBezTo>
                  <a:pt x="5671592" y="1819423"/>
                  <a:pt x="5670351" y="1821904"/>
                  <a:pt x="5670351" y="1826865"/>
                </a:cubicBezTo>
                <a:lnTo>
                  <a:pt x="5662910" y="1826865"/>
                </a:lnTo>
                <a:cubicBezTo>
                  <a:pt x="5662910" y="1826865"/>
                  <a:pt x="5662910" y="1824385"/>
                  <a:pt x="5662910" y="1819423"/>
                </a:cubicBezTo>
                <a:cubicBezTo>
                  <a:pt x="5662910" y="1814462"/>
                  <a:pt x="5665390" y="1811982"/>
                  <a:pt x="5670351" y="1811982"/>
                </a:cubicBezTo>
                <a:close/>
                <a:moveTo>
                  <a:pt x="1443633" y="1804541"/>
                </a:moveTo>
                <a:lnTo>
                  <a:pt x="1447354" y="1811982"/>
                </a:lnTo>
                <a:lnTo>
                  <a:pt x="1443633" y="1811982"/>
                </a:lnTo>
                <a:close/>
                <a:moveTo>
                  <a:pt x="5320605" y="1799890"/>
                </a:moveTo>
                <a:cubicBezTo>
                  <a:pt x="5319365" y="1800510"/>
                  <a:pt x="5318125" y="1802060"/>
                  <a:pt x="5316885" y="1804541"/>
                </a:cubicBezTo>
                <a:cubicBezTo>
                  <a:pt x="5314404" y="1809502"/>
                  <a:pt x="5313164" y="1813223"/>
                  <a:pt x="5313164" y="1815703"/>
                </a:cubicBezTo>
                <a:cubicBezTo>
                  <a:pt x="5313164" y="1818183"/>
                  <a:pt x="5315644" y="1818183"/>
                  <a:pt x="5320605" y="1815703"/>
                </a:cubicBezTo>
                <a:cubicBezTo>
                  <a:pt x="5325567" y="1813223"/>
                  <a:pt x="5328047" y="1810741"/>
                  <a:pt x="5328047" y="1808261"/>
                </a:cubicBezTo>
                <a:cubicBezTo>
                  <a:pt x="5328047" y="1805781"/>
                  <a:pt x="5326806" y="1803300"/>
                  <a:pt x="5324326" y="1800820"/>
                </a:cubicBezTo>
                <a:cubicBezTo>
                  <a:pt x="5323086" y="1799580"/>
                  <a:pt x="5321846" y="1799270"/>
                  <a:pt x="5320605" y="1799890"/>
                </a:cubicBezTo>
                <a:close/>
                <a:moveTo>
                  <a:pt x="5409902" y="1797099"/>
                </a:moveTo>
                <a:lnTo>
                  <a:pt x="5417343" y="1804541"/>
                </a:lnTo>
                <a:cubicBezTo>
                  <a:pt x="5417343" y="1804541"/>
                  <a:pt x="5414863" y="1804541"/>
                  <a:pt x="5409902" y="1804541"/>
                </a:cubicBezTo>
                <a:cubicBezTo>
                  <a:pt x="5409902" y="1799579"/>
                  <a:pt x="5409902" y="1797099"/>
                  <a:pt x="5409902" y="1797099"/>
                </a:cubicBezTo>
                <a:close/>
                <a:moveTo>
                  <a:pt x="5342929" y="1797099"/>
                </a:moveTo>
                <a:cubicBezTo>
                  <a:pt x="5337968" y="1797099"/>
                  <a:pt x="5337968" y="1799579"/>
                  <a:pt x="5342929" y="1804541"/>
                </a:cubicBezTo>
                <a:cubicBezTo>
                  <a:pt x="5342929" y="1804541"/>
                  <a:pt x="5342929" y="1805781"/>
                  <a:pt x="5342929" y="1808261"/>
                </a:cubicBezTo>
                <a:cubicBezTo>
                  <a:pt x="5342929" y="1810741"/>
                  <a:pt x="5340449" y="1811982"/>
                  <a:pt x="5335488" y="1811982"/>
                </a:cubicBezTo>
                <a:lnTo>
                  <a:pt x="5335488" y="1819423"/>
                </a:lnTo>
                <a:cubicBezTo>
                  <a:pt x="5340449" y="1819423"/>
                  <a:pt x="5345410" y="1816943"/>
                  <a:pt x="5350371" y="1811982"/>
                </a:cubicBezTo>
                <a:cubicBezTo>
                  <a:pt x="5355332" y="1802061"/>
                  <a:pt x="5352851" y="1797099"/>
                  <a:pt x="5342929" y="1797099"/>
                </a:cubicBezTo>
                <a:close/>
                <a:moveTo>
                  <a:pt x="1540371" y="1797099"/>
                </a:moveTo>
                <a:lnTo>
                  <a:pt x="1532930" y="1811982"/>
                </a:lnTo>
                <a:lnTo>
                  <a:pt x="1532930" y="1826865"/>
                </a:lnTo>
                <a:lnTo>
                  <a:pt x="1540371" y="1811982"/>
                </a:lnTo>
                <a:cubicBezTo>
                  <a:pt x="1540371" y="1811982"/>
                  <a:pt x="1540371" y="1810741"/>
                  <a:pt x="1540371" y="1808261"/>
                </a:cubicBezTo>
                <a:cubicBezTo>
                  <a:pt x="1540371" y="1805781"/>
                  <a:pt x="1540371" y="1802061"/>
                  <a:pt x="1540371" y="1797099"/>
                </a:cubicBezTo>
                <a:close/>
                <a:moveTo>
                  <a:pt x="5127129" y="1792448"/>
                </a:moveTo>
                <a:cubicBezTo>
                  <a:pt x="5124648" y="1793069"/>
                  <a:pt x="5122168" y="1794619"/>
                  <a:pt x="5119687" y="1797099"/>
                </a:cubicBezTo>
                <a:lnTo>
                  <a:pt x="5142011" y="1797099"/>
                </a:lnTo>
                <a:cubicBezTo>
                  <a:pt x="5142011" y="1797099"/>
                  <a:pt x="5139531" y="1795859"/>
                  <a:pt x="5134570" y="1793379"/>
                </a:cubicBezTo>
                <a:cubicBezTo>
                  <a:pt x="5132089" y="1792139"/>
                  <a:pt x="5129609" y="1791829"/>
                  <a:pt x="5127129" y="1792448"/>
                </a:cubicBezTo>
                <a:close/>
                <a:moveTo>
                  <a:pt x="5618261" y="1789658"/>
                </a:moveTo>
                <a:cubicBezTo>
                  <a:pt x="5618261" y="1794619"/>
                  <a:pt x="5618261" y="1797099"/>
                  <a:pt x="5618261" y="1797099"/>
                </a:cubicBezTo>
                <a:lnTo>
                  <a:pt x="5610820" y="1797099"/>
                </a:lnTo>
                <a:cubicBezTo>
                  <a:pt x="5610820" y="1792138"/>
                  <a:pt x="5613300" y="1789658"/>
                  <a:pt x="5618261" y="1789658"/>
                </a:cubicBezTo>
                <a:close/>
                <a:moveTo>
                  <a:pt x="5335488" y="1789658"/>
                </a:moveTo>
                <a:cubicBezTo>
                  <a:pt x="5335488" y="1789658"/>
                  <a:pt x="5334247" y="1790898"/>
                  <a:pt x="5331767" y="1793379"/>
                </a:cubicBezTo>
                <a:cubicBezTo>
                  <a:pt x="5329287" y="1795859"/>
                  <a:pt x="5328047" y="1797099"/>
                  <a:pt x="5328047" y="1797099"/>
                </a:cubicBezTo>
                <a:cubicBezTo>
                  <a:pt x="5328047" y="1797099"/>
                  <a:pt x="5330527" y="1797099"/>
                  <a:pt x="5335488" y="1797099"/>
                </a:cubicBezTo>
                <a:cubicBezTo>
                  <a:pt x="5335488" y="1797099"/>
                  <a:pt x="5335488" y="1794619"/>
                  <a:pt x="5335488" y="1789658"/>
                </a:cubicBezTo>
                <a:close/>
                <a:moveTo>
                  <a:pt x="5655468" y="1784077"/>
                </a:moveTo>
                <a:cubicBezTo>
                  <a:pt x="5656709" y="1784077"/>
                  <a:pt x="5657949" y="1784697"/>
                  <a:pt x="5659189" y="1785937"/>
                </a:cubicBezTo>
                <a:cubicBezTo>
                  <a:pt x="5661669" y="1788417"/>
                  <a:pt x="5660430" y="1792138"/>
                  <a:pt x="5655468" y="1797099"/>
                </a:cubicBezTo>
                <a:lnTo>
                  <a:pt x="5648027" y="1789658"/>
                </a:lnTo>
                <a:cubicBezTo>
                  <a:pt x="5648027" y="1789658"/>
                  <a:pt x="5649268" y="1788417"/>
                  <a:pt x="5651748" y="1785937"/>
                </a:cubicBezTo>
                <a:cubicBezTo>
                  <a:pt x="5652988" y="1784697"/>
                  <a:pt x="5654228" y="1784077"/>
                  <a:pt x="5655468" y="1784077"/>
                </a:cubicBezTo>
                <a:close/>
                <a:moveTo>
                  <a:pt x="5781972" y="1782216"/>
                </a:moveTo>
                <a:lnTo>
                  <a:pt x="5789414" y="1782216"/>
                </a:lnTo>
                <a:cubicBezTo>
                  <a:pt x="5794375" y="1782216"/>
                  <a:pt x="5796855" y="1782216"/>
                  <a:pt x="5796855" y="1782216"/>
                </a:cubicBezTo>
                <a:cubicBezTo>
                  <a:pt x="5796855" y="1787178"/>
                  <a:pt x="5796855" y="1789658"/>
                  <a:pt x="5796855" y="1789658"/>
                </a:cubicBezTo>
                <a:cubicBezTo>
                  <a:pt x="5791894" y="1789658"/>
                  <a:pt x="5786934" y="1787178"/>
                  <a:pt x="5781972" y="1782216"/>
                </a:cubicBezTo>
                <a:close/>
                <a:moveTo>
                  <a:pt x="5223867" y="1782216"/>
                </a:moveTo>
                <a:cubicBezTo>
                  <a:pt x="5223867" y="1782216"/>
                  <a:pt x="5226347" y="1784697"/>
                  <a:pt x="5231308" y="1789658"/>
                </a:cubicBezTo>
                <a:lnTo>
                  <a:pt x="5223867" y="1789658"/>
                </a:lnTo>
                <a:close/>
                <a:moveTo>
                  <a:pt x="5175498" y="1782216"/>
                </a:moveTo>
                <a:cubicBezTo>
                  <a:pt x="5177978" y="1782216"/>
                  <a:pt x="5179218" y="1782216"/>
                  <a:pt x="5179218" y="1782216"/>
                </a:cubicBezTo>
                <a:cubicBezTo>
                  <a:pt x="5184180" y="1787178"/>
                  <a:pt x="5186660" y="1789658"/>
                  <a:pt x="5186660" y="1789658"/>
                </a:cubicBezTo>
                <a:cubicBezTo>
                  <a:pt x="5186660" y="1789658"/>
                  <a:pt x="5189140" y="1789658"/>
                  <a:pt x="5194101" y="1789658"/>
                </a:cubicBezTo>
                <a:lnTo>
                  <a:pt x="5186660" y="1797099"/>
                </a:lnTo>
                <a:cubicBezTo>
                  <a:pt x="5181699" y="1797099"/>
                  <a:pt x="5179218" y="1795859"/>
                  <a:pt x="5179218" y="1793379"/>
                </a:cubicBezTo>
                <a:cubicBezTo>
                  <a:pt x="5179218" y="1790898"/>
                  <a:pt x="5176738" y="1789658"/>
                  <a:pt x="5171777" y="1789658"/>
                </a:cubicBezTo>
                <a:cubicBezTo>
                  <a:pt x="5171777" y="1784697"/>
                  <a:pt x="5173018" y="1782216"/>
                  <a:pt x="5175498" y="1782216"/>
                </a:cubicBezTo>
                <a:close/>
                <a:moveTo>
                  <a:pt x="1875235" y="1782216"/>
                </a:moveTo>
                <a:lnTo>
                  <a:pt x="1867793" y="1789658"/>
                </a:lnTo>
                <a:cubicBezTo>
                  <a:pt x="1867793" y="1789658"/>
                  <a:pt x="1870274" y="1789658"/>
                  <a:pt x="1875235" y="1789658"/>
                </a:cubicBezTo>
                <a:cubicBezTo>
                  <a:pt x="1875235" y="1789658"/>
                  <a:pt x="1877715" y="1787178"/>
                  <a:pt x="1882676" y="1782216"/>
                </a:cubicBezTo>
                <a:close/>
                <a:moveTo>
                  <a:pt x="1778496" y="1782216"/>
                </a:moveTo>
                <a:lnTo>
                  <a:pt x="1778496" y="1789658"/>
                </a:lnTo>
                <a:lnTo>
                  <a:pt x="1785938" y="1782216"/>
                </a:lnTo>
                <a:close/>
                <a:moveTo>
                  <a:pt x="5722441" y="1774775"/>
                </a:moveTo>
                <a:lnTo>
                  <a:pt x="5737324" y="1782216"/>
                </a:lnTo>
                <a:cubicBezTo>
                  <a:pt x="5747245" y="1787178"/>
                  <a:pt x="5752207" y="1789658"/>
                  <a:pt x="5752207" y="1789658"/>
                </a:cubicBezTo>
                <a:cubicBezTo>
                  <a:pt x="5752207" y="1789658"/>
                  <a:pt x="5744765" y="1787178"/>
                  <a:pt x="5729883" y="1782216"/>
                </a:cubicBezTo>
                <a:cubicBezTo>
                  <a:pt x="5729883" y="1782216"/>
                  <a:pt x="5728642" y="1780976"/>
                  <a:pt x="5726162" y="1778496"/>
                </a:cubicBezTo>
                <a:cubicBezTo>
                  <a:pt x="5723682" y="1776016"/>
                  <a:pt x="5722441" y="1774775"/>
                  <a:pt x="5722441" y="1774775"/>
                </a:cubicBezTo>
                <a:close/>
                <a:moveTo>
                  <a:pt x="5551289" y="1774775"/>
                </a:moveTo>
                <a:lnTo>
                  <a:pt x="5551289" y="1789658"/>
                </a:lnTo>
                <a:lnTo>
                  <a:pt x="5558730" y="1774775"/>
                </a:lnTo>
                <a:close/>
                <a:moveTo>
                  <a:pt x="5253633" y="1774775"/>
                </a:moveTo>
                <a:lnTo>
                  <a:pt x="5268515" y="1774775"/>
                </a:lnTo>
                <a:lnTo>
                  <a:pt x="5261074" y="1782216"/>
                </a:lnTo>
                <a:cubicBezTo>
                  <a:pt x="5256113" y="1782216"/>
                  <a:pt x="5253633" y="1779736"/>
                  <a:pt x="5253633" y="1774775"/>
                </a:cubicBezTo>
                <a:close/>
                <a:moveTo>
                  <a:pt x="1852910" y="1774775"/>
                </a:moveTo>
                <a:lnTo>
                  <a:pt x="1848077" y="1779608"/>
                </a:lnTo>
                <a:lnTo>
                  <a:pt x="1849190" y="1778496"/>
                </a:lnTo>
                <a:cubicBezTo>
                  <a:pt x="1851670" y="1776016"/>
                  <a:pt x="1852910" y="1774775"/>
                  <a:pt x="1852910" y="1774775"/>
                </a:cubicBezTo>
                <a:close/>
                <a:moveTo>
                  <a:pt x="1525488" y="1774775"/>
                </a:moveTo>
                <a:cubicBezTo>
                  <a:pt x="1525488" y="1774775"/>
                  <a:pt x="1524248" y="1777255"/>
                  <a:pt x="1521768" y="1782216"/>
                </a:cubicBezTo>
                <a:cubicBezTo>
                  <a:pt x="1519287" y="1787178"/>
                  <a:pt x="1520527" y="1789658"/>
                  <a:pt x="1525488" y="1789658"/>
                </a:cubicBezTo>
                <a:lnTo>
                  <a:pt x="1525488" y="1782216"/>
                </a:lnTo>
                <a:close/>
                <a:moveTo>
                  <a:pt x="5631284" y="1771054"/>
                </a:moveTo>
                <a:cubicBezTo>
                  <a:pt x="5632524" y="1771054"/>
                  <a:pt x="5633144" y="1772294"/>
                  <a:pt x="5633144" y="1774775"/>
                </a:cubicBezTo>
                <a:lnTo>
                  <a:pt x="5633144" y="1782216"/>
                </a:lnTo>
                <a:cubicBezTo>
                  <a:pt x="5628183" y="1782216"/>
                  <a:pt x="5625703" y="1779736"/>
                  <a:pt x="5625703" y="1774775"/>
                </a:cubicBezTo>
                <a:cubicBezTo>
                  <a:pt x="5628184" y="1772294"/>
                  <a:pt x="5630044" y="1771054"/>
                  <a:pt x="5631284" y="1771054"/>
                </a:cubicBezTo>
                <a:close/>
                <a:moveTo>
                  <a:pt x="5700117" y="1767334"/>
                </a:moveTo>
                <a:cubicBezTo>
                  <a:pt x="5705078" y="1767334"/>
                  <a:pt x="5707558" y="1768574"/>
                  <a:pt x="5707558" y="1771054"/>
                </a:cubicBezTo>
                <a:cubicBezTo>
                  <a:pt x="5707558" y="1773534"/>
                  <a:pt x="5706318" y="1774775"/>
                  <a:pt x="5703838" y="1774775"/>
                </a:cubicBezTo>
                <a:cubicBezTo>
                  <a:pt x="5701358" y="1774775"/>
                  <a:pt x="5700117" y="1772295"/>
                  <a:pt x="5700117" y="1767334"/>
                </a:cubicBezTo>
                <a:close/>
                <a:moveTo>
                  <a:pt x="5670351" y="1767334"/>
                </a:moveTo>
                <a:cubicBezTo>
                  <a:pt x="5675313" y="1767334"/>
                  <a:pt x="5677793" y="1767334"/>
                  <a:pt x="5677793" y="1767334"/>
                </a:cubicBezTo>
                <a:lnTo>
                  <a:pt x="5670351" y="1774775"/>
                </a:lnTo>
                <a:close/>
                <a:moveTo>
                  <a:pt x="5499199" y="1767334"/>
                </a:moveTo>
                <a:cubicBezTo>
                  <a:pt x="5499199" y="1772295"/>
                  <a:pt x="5500440" y="1773534"/>
                  <a:pt x="5502920" y="1771054"/>
                </a:cubicBezTo>
                <a:cubicBezTo>
                  <a:pt x="5505400" y="1768574"/>
                  <a:pt x="5509120" y="1768574"/>
                  <a:pt x="5514082" y="1771054"/>
                </a:cubicBezTo>
                <a:cubicBezTo>
                  <a:pt x="5519043" y="1773534"/>
                  <a:pt x="5521523" y="1774775"/>
                  <a:pt x="5521523" y="1774775"/>
                </a:cubicBezTo>
                <a:cubicBezTo>
                  <a:pt x="5521523" y="1774775"/>
                  <a:pt x="5521523" y="1772295"/>
                  <a:pt x="5521523" y="1767334"/>
                </a:cubicBezTo>
                <a:close/>
                <a:moveTo>
                  <a:pt x="1532930" y="1767334"/>
                </a:moveTo>
                <a:cubicBezTo>
                  <a:pt x="1532930" y="1772295"/>
                  <a:pt x="1532930" y="1774775"/>
                  <a:pt x="1532930" y="1774775"/>
                </a:cubicBezTo>
                <a:cubicBezTo>
                  <a:pt x="1537891" y="1774775"/>
                  <a:pt x="1540371" y="1772295"/>
                  <a:pt x="1540371" y="1767334"/>
                </a:cubicBezTo>
                <a:cubicBezTo>
                  <a:pt x="1535410" y="1767334"/>
                  <a:pt x="1532930" y="1767334"/>
                  <a:pt x="1532930" y="1767334"/>
                </a:cubicBezTo>
                <a:close/>
                <a:moveTo>
                  <a:pt x="5229448" y="1763613"/>
                </a:moveTo>
                <a:cubicBezTo>
                  <a:pt x="5230689" y="1763613"/>
                  <a:pt x="5231308" y="1764853"/>
                  <a:pt x="5231308" y="1767334"/>
                </a:cubicBezTo>
                <a:cubicBezTo>
                  <a:pt x="5236270" y="1767334"/>
                  <a:pt x="5239990" y="1767334"/>
                  <a:pt x="5242470" y="1767334"/>
                </a:cubicBezTo>
                <a:cubicBezTo>
                  <a:pt x="5244951" y="1767334"/>
                  <a:pt x="5246191" y="1769814"/>
                  <a:pt x="5246191" y="1774775"/>
                </a:cubicBezTo>
                <a:cubicBezTo>
                  <a:pt x="5241230" y="1769814"/>
                  <a:pt x="5236270" y="1768574"/>
                  <a:pt x="5231308" y="1771054"/>
                </a:cubicBezTo>
                <a:cubicBezTo>
                  <a:pt x="5226347" y="1773534"/>
                  <a:pt x="5223867" y="1772295"/>
                  <a:pt x="5223867" y="1767334"/>
                </a:cubicBezTo>
                <a:cubicBezTo>
                  <a:pt x="5226348" y="1764853"/>
                  <a:pt x="5228208" y="1763613"/>
                  <a:pt x="5229448" y="1763613"/>
                </a:cubicBezTo>
                <a:close/>
                <a:moveTo>
                  <a:pt x="1564556" y="1763613"/>
                </a:moveTo>
                <a:cubicBezTo>
                  <a:pt x="1563316" y="1763613"/>
                  <a:pt x="1562696" y="1764853"/>
                  <a:pt x="1562696" y="1767334"/>
                </a:cubicBezTo>
                <a:cubicBezTo>
                  <a:pt x="1562696" y="1772295"/>
                  <a:pt x="1561455" y="1776016"/>
                  <a:pt x="1558975" y="1778496"/>
                </a:cubicBezTo>
                <a:cubicBezTo>
                  <a:pt x="1556494" y="1780976"/>
                  <a:pt x="1555254" y="1784697"/>
                  <a:pt x="1555254" y="1789658"/>
                </a:cubicBezTo>
                <a:cubicBezTo>
                  <a:pt x="1550293" y="1789658"/>
                  <a:pt x="1547813" y="1792138"/>
                  <a:pt x="1547813" y="1797099"/>
                </a:cubicBezTo>
                <a:cubicBezTo>
                  <a:pt x="1557735" y="1792138"/>
                  <a:pt x="1567656" y="1784697"/>
                  <a:pt x="1577578" y="1774775"/>
                </a:cubicBezTo>
                <a:lnTo>
                  <a:pt x="1577578" y="1767334"/>
                </a:lnTo>
                <a:lnTo>
                  <a:pt x="1570137" y="1767334"/>
                </a:lnTo>
                <a:cubicBezTo>
                  <a:pt x="1567656" y="1764853"/>
                  <a:pt x="1565796" y="1763613"/>
                  <a:pt x="1564556" y="1763613"/>
                </a:cubicBezTo>
                <a:close/>
                <a:moveTo>
                  <a:pt x="1339453" y="1761753"/>
                </a:moveTo>
                <a:cubicBezTo>
                  <a:pt x="1340694" y="1761753"/>
                  <a:pt x="1341934" y="1762373"/>
                  <a:pt x="1343174" y="1763613"/>
                </a:cubicBezTo>
                <a:cubicBezTo>
                  <a:pt x="1345654" y="1766093"/>
                  <a:pt x="1344414" y="1767334"/>
                  <a:pt x="1339453" y="1767334"/>
                </a:cubicBezTo>
                <a:lnTo>
                  <a:pt x="1332012" y="1767334"/>
                </a:lnTo>
                <a:cubicBezTo>
                  <a:pt x="1332012" y="1767334"/>
                  <a:pt x="1333252" y="1766093"/>
                  <a:pt x="1335733" y="1763613"/>
                </a:cubicBezTo>
                <a:cubicBezTo>
                  <a:pt x="1336973" y="1762373"/>
                  <a:pt x="1338213" y="1761753"/>
                  <a:pt x="1339453" y="1761753"/>
                </a:cubicBezTo>
                <a:close/>
                <a:moveTo>
                  <a:pt x="5819179" y="1759892"/>
                </a:moveTo>
                <a:lnTo>
                  <a:pt x="5826621" y="1767334"/>
                </a:lnTo>
                <a:cubicBezTo>
                  <a:pt x="5826621" y="1767334"/>
                  <a:pt x="5824141" y="1767334"/>
                  <a:pt x="5819179" y="1767334"/>
                </a:cubicBezTo>
                <a:close/>
                <a:moveTo>
                  <a:pt x="5164336" y="1759892"/>
                </a:moveTo>
                <a:lnTo>
                  <a:pt x="5171777" y="1767334"/>
                </a:lnTo>
                <a:cubicBezTo>
                  <a:pt x="5176738" y="1767334"/>
                  <a:pt x="5179218" y="1767334"/>
                  <a:pt x="5179218" y="1767334"/>
                </a:cubicBezTo>
                <a:lnTo>
                  <a:pt x="5179218" y="1759892"/>
                </a:lnTo>
                <a:cubicBezTo>
                  <a:pt x="5179218" y="1759892"/>
                  <a:pt x="5174257" y="1759892"/>
                  <a:pt x="5164336" y="1759892"/>
                </a:cubicBezTo>
                <a:close/>
                <a:moveTo>
                  <a:pt x="5134570" y="1759892"/>
                </a:moveTo>
                <a:lnTo>
                  <a:pt x="5127129" y="1767334"/>
                </a:lnTo>
                <a:lnTo>
                  <a:pt x="5142011" y="1767334"/>
                </a:lnTo>
                <a:cubicBezTo>
                  <a:pt x="5142011" y="1762372"/>
                  <a:pt x="5139531" y="1759892"/>
                  <a:pt x="5134570" y="1759892"/>
                </a:cubicBezTo>
                <a:close/>
                <a:moveTo>
                  <a:pt x="1681758" y="1759892"/>
                </a:moveTo>
                <a:lnTo>
                  <a:pt x="1674316" y="1774775"/>
                </a:lnTo>
                <a:cubicBezTo>
                  <a:pt x="1669356" y="1774775"/>
                  <a:pt x="1669356" y="1772295"/>
                  <a:pt x="1674316" y="1767334"/>
                </a:cubicBezTo>
                <a:close/>
                <a:moveTo>
                  <a:pt x="5982890" y="1752451"/>
                </a:moveTo>
                <a:cubicBezTo>
                  <a:pt x="5987852" y="1752451"/>
                  <a:pt x="5990332" y="1754931"/>
                  <a:pt x="5990332" y="1759892"/>
                </a:cubicBezTo>
                <a:lnTo>
                  <a:pt x="5982890" y="1767334"/>
                </a:lnTo>
                <a:cubicBezTo>
                  <a:pt x="5982890" y="1762372"/>
                  <a:pt x="5982890" y="1758652"/>
                  <a:pt x="5982890" y="1756172"/>
                </a:cubicBezTo>
                <a:cubicBezTo>
                  <a:pt x="5982890" y="1753691"/>
                  <a:pt x="5982890" y="1752451"/>
                  <a:pt x="5982890" y="1752451"/>
                </a:cubicBezTo>
                <a:close/>
                <a:moveTo>
                  <a:pt x="5789414" y="1752451"/>
                </a:moveTo>
                <a:cubicBezTo>
                  <a:pt x="5794375" y="1752451"/>
                  <a:pt x="5796855" y="1754931"/>
                  <a:pt x="5796855" y="1759892"/>
                </a:cubicBezTo>
                <a:lnTo>
                  <a:pt x="5781972" y="1759892"/>
                </a:lnTo>
                <a:close/>
                <a:moveTo>
                  <a:pt x="5677793" y="1752451"/>
                </a:moveTo>
                <a:cubicBezTo>
                  <a:pt x="5677793" y="1757412"/>
                  <a:pt x="5680273" y="1759892"/>
                  <a:pt x="5685234" y="1759892"/>
                </a:cubicBezTo>
                <a:cubicBezTo>
                  <a:pt x="5685234" y="1754931"/>
                  <a:pt x="5685234" y="1752451"/>
                  <a:pt x="5685234" y="1752451"/>
                </a:cubicBezTo>
                <a:close/>
                <a:moveTo>
                  <a:pt x="5097363" y="1745009"/>
                </a:moveTo>
                <a:lnTo>
                  <a:pt x="5104804" y="1752451"/>
                </a:lnTo>
                <a:cubicBezTo>
                  <a:pt x="5109766" y="1752451"/>
                  <a:pt x="5112246" y="1751210"/>
                  <a:pt x="5112246" y="1748730"/>
                </a:cubicBezTo>
                <a:cubicBezTo>
                  <a:pt x="5112246" y="1746250"/>
                  <a:pt x="5111005" y="1745009"/>
                  <a:pt x="5108525" y="1745009"/>
                </a:cubicBezTo>
                <a:cubicBezTo>
                  <a:pt x="5106045" y="1745009"/>
                  <a:pt x="5102324" y="1745009"/>
                  <a:pt x="5097363" y="1745009"/>
                </a:cubicBezTo>
                <a:close/>
                <a:moveTo>
                  <a:pt x="5082480" y="1745009"/>
                </a:moveTo>
                <a:cubicBezTo>
                  <a:pt x="5082480" y="1749971"/>
                  <a:pt x="5084960" y="1752451"/>
                  <a:pt x="5089922" y="1752451"/>
                </a:cubicBezTo>
                <a:lnTo>
                  <a:pt x="5089922" y="1745009"/>
                </a:lnTo>
                <a:close/>
                <a:moveTo>
                  <a:pt x="5968008" y="1737568"/>
                </a:moveTo>
                <a:lnTo>
                  <a:pt x="5975449" y="1737568"/>
                </a:lnTo>
                <a:cubicBezTo>
                  <a:pt x="5975449" y="1742529"/>
                  <a:pt x="5975449" y="1745009"/>
                  <a:pt x="5975449" y="1745009"/>
                </a:cubicBezTo>
                <a:cubicBezTo>
                  <a:pt x="5970488" y="1745009"/>
                  <a:pt x="5968008" y="1742529"/>
                  <a:pt x="5968008" y="1737568"/>
                </a:cubicBezTo>
                <a:close/>
                <a:moveTo>
                  <a:pt x="5945683" y="1737568"/>
                </a:moveTo>
                <a:cubicBezTo>
                  <a:pt x="5945683" y="1737568"/>
                  <a:pt x="5948163" y="1737568"/>
                  <a:pt x="5953125" y="1737568"/>
                </a:cubicBezTo>
                <a:cubicBezTo>
                  <a:pt x="5958086" y="1737568"/>
                  <a:pt x="5958086" y="1740048"/>
                  <a:pt x="5953125" y="1745009"/>
                </a:cubicBezTo>
                <a:lnTo>
                  <a:pt x="5930801" y="1745009"/>
                </a:lnTo>
                <a:cubicBezTo>
                  <a:pt x="5930801" y="1745009"/>
                  <a:pt x="5933281" y="1743769"/>
                  <a:pt x="5938242" y="1741289"/>
                </a:cubicBezTo>
                <a:cubicBezTo>
                  <a:pt x="5943203" y="1738809"/>
                  <a:pt x="5945683" y="1737568"/>
                  <a:pt x="5945683" y="1737568"/>
                </a:cubicBezTo>
                <a:close/>
                <a:moveTo>
                  <a:pt x="5246191" y="1737568"/>
                </a:moveTo>
                <a:cubicBezTo>
                  <a:pt x="5246191" y="1737568"/>
                  <a:pt x="5248671" y="1740048"/>
                  <a:pt x="5253633" y="1745009"/>
                </a:cubicBezTo>
                <a:cubicBezTo>
                  <a:pt x="5253633" y="1749971"/>
                  <a:pt x="5251152" y="1752451"/>
                  <a:pt x="5246191" y="1752451"/>
                </a:cubicBezTo>
                <a:lnTo>
                  <a:pt x="5238750" y="1745009"/>
                </a:lnTo>
                <a:cubicBezTo>
                  <a:pt x="5238750" y="1740048"/>
                  <a:pt x="5241230" y="1737568"/>
                  <a:pt x="5246191" y="1737568"/>
                </a:cubicBezTo>
                <a:close/>
                <a:moveTo>
                  <a:pt x="5134570" y="1737568"/>
                </a:moveTo>
                <a:lnTo>
                  <a:pt x="5134570" y="1745009"/>
                </a:lnTo>
                <a:cubicBezTo>
                  <a:pt x="5134570" y="1740048"/>
                  <a:pt x="5137050" y="1737568"/>
                  <a:pt x="5142011" y="1737568"/>
                </a:cubicBezTo>
                <a:close/>
                <a:moveTo>
                  <a:pt x="1592461" y="1737568"/>
                </a:moveTo>
                <a:lnTo>
                  <a:pt x="1592461" y="1745009"/>
                </a:lnTo>
                <a:lnTo>
                  <a:pt x="1599903" y="1745009"/>
                </a:lnTo>
                <a:close/>
                <a:moveTo>
                  <a:pt x="5882431" y="1730127"/>
                </a:moveTo>
                <a:cubicBezTo>
                  <a:pt x="5884911" y="1730127"/>
                  <a:pt x="5886152" y="1732607"/>
                  <a:pt x="5886152" y="1737568"/>
                </a:cubicBezTo>
                <a:lnTo>
                  <a:pt x="5878711" y="1737568"/>
                </a:lnTo>
                <a:cubicBezTo>
                  <a:pt x="5878711" y="1732607"/>
                  <a:pt x="5879951" y="1730127"/>
                  <a:pt x="5882431" y="1730127"/>
                </a:cubicBezTo>
                <a:close/>
                <a:moveTo>
                  <a:pt x="5573613" y="1730127"/>
                </a:moveTo>
                <a:lnTo>
                  <a:pt x="5573613" y="1737568"/>
                </a:lnTo>
                <a:cubicBezTo>
                  <a:pt x="5578574" y="1737568"/>
                  <a:pt x="5581054" y="1737568"/>
                  <a:pt x="5581054" y="1737568"/>
                </a:cubicBezTo>
                <a:close/>
                <a:moveTo>
                  <a:pt x="5350371" y="1730127"/>
                </a:moveTo>
                <a:lnTo>
                  <a:pt x="5350371" y="1745009"/>
                </a:lnTo>
                <a:cubicBezTo>
                  <a:pt x="5345410" y="1754931"/>
                  <a:pt x="5345410" y="1759892"/>
                  <a:pt x="5350371" y="1759892"/>
                </a:cubicBezTo>
                <a:cubicBezTo>
                  <a:pt x="5355332" y="1759892"/>
                  <a:pt x="5360292" y="1762372"/>
                  <a:pt x="5365254" y="1767334"/>
                </a:cubicBezTo>
                <a:lnTo>
                  <a:pt x="5380136" y="1759892"/>
                </a:lnTo>
                <a:cubicBezTo>
                  <a:pt x="5375175" y="1754931"/>
                  <a:pt x="5372695" y="1749971"/>
                  <a:pt x="5372695" y="1745009"/>
                </a:cubicBezTo>
                <a:cubicBezTo>
                  <a:pt x="5367734" y="1745009"/>
                  <a:pt x="5365254" y="1743769"/>
                  <a:pt x="5365254" y="1741289"/>
                </a:cubicBezTo>
                <a:cubicBezTo>
                  <a:pt x="5365254" y="1738809"/>
                  <a:pt x="5362774" y="1736327"/>
                  <a:pt x="5357812" y="1733847"/>
                </a:cubicBezTo>
                <a:cubicBezTo>
                  <a:pt x="5352851" y="1731367"/>
                  <a:pt x="5350371" y="1730127"/>
                  <a:pt x="5350371" y="1730127"/>
                </a:cubicBezTo>
                <a:close/>
                <a:moveTo>
                  <a:pt x="5253633" y="1730127"/>
                </a:moveTo>
                <a:lnTo>
                  <a:pt x="5238750" y="1737568"/>
                </a:lnTo>
                <a:lnTo>
                  <a:pt x="5216426" y="1745009"/>
                </a:lnTo>
                <a:cubicBezTo>
                  <a:pt x="5211464" y="1740048"/>
                  <a:pt x="5206504" y="1737568"/>
                  <a:pt x="5201543" y="1737568"/>
                </a:cubicBezTo>
                <a:cubicBezTo>
                  <a:pt x="5196581" y="1737568"/>
                  <a:pt x="5191621" y="1737568"/>
                  <a:pt x="5186660" y="1737568"/>
                </a:cubicBezTo>
                <a:cubicBezTo>
                  <a:pt x="5186660" y="1732607"/>
                  <a:pt x="5185419" y="1731367"/>
                  <a:pt x="5182939" y="1733847"/>
                </a:cubicBezTo>
                <a:cubicBezTo>
                  <a:pt x="5180459" y="1736327"/>
                  <a:pt x="5179218" y="1737568"/>
                  <a:pt x="5179218" y="1737568"/>
                </a:cubicBezTo>
                <a:lnTo>
                  <a:pt x="5208984" y="1745009"/>
                </a:lnTo>
                <a:cubicBezTo>
                  <a:pt x="5213945" y="1745009"/>
                  <a:pt x="5216426" y="1747489"/>
                  <a:pt x="5216426" y="1752451"/>
                </a:cubicBezTo>
                <a:lnTo>
                  <a:pt x="5201543" y="1759892"/>
                </a:lnTo>
                <a:cubicBezTo>
                  <a:pt x="5201543" y="1764854"/>
                  <a:pt x="5200302" y="1769814"/>
                  <a:pt x="5197822" y="1774775"/>
                </a:cubicBezTo>
                <a:cubicBezTo>
                  <a:pt x="5195342" y="1779736"/>
                  <a:pt x="5196581" y="1782216"/>
                  <a:pt x="5201543" y="1782216"/>
                </a:cubicBezTo>
                <a:cubicBezTo>
                  <a:pt x="5201543" y="1782216"/>
                  <a:pt x="5202783" y="1782216"/>
                  <a:pt x="5205263" y="1782216"/>
                </a:cubicBezTo>
                <a:cubicBezTo>
                  <a:pt x="5207743" y="1782216"/>
                  <a:pt x="5208984" y="1784697"/>
                  <a:pt x="5208984" y="1789658"/>
                </a:cubicBezTo>
                <a:lnTo>
                  <a:pt x="5186660" y="1782216"/>
                </a:lnTo>
                <a:cubicBezTo>
                  <a:pt x="5186660" y="1777255"/>
                  <a:pt x="5185419" y="1774775"/>
                  <a:pt x="5182939" y="1774775"/>
                </a:cubicBezTo>
                <a:cubicBezTo>
                  <a:pt x="5180459" y="1774775"/>
                  <a:pt x="5179218" y="1774775"/>
                  <a:pt x="5179218" y="1774775"/>
                </a:cubicBezTo>
                <a:cubicBezTo>
                  <a:pt x="5169297" y="1774775"/>
                  <a:pt x="5163095" y="1773534"/>
                  <a:pt x="5160615" y="1771054"/>
                </a:cubicBezTo>
                <a:cubicBezTo>
                  <a:pt x="5158135" y="1768574"/>
                  <a:pt x="5154414" y="1767334"/>
                  <a:pt x="5149453" y="1767334"/>
                </a:cubicBezTo>
                <a:lnTo>
                  <a:pt x="5142011" y="1774775"/>
                </a:lnTo>
                <a:lnTo>
                  <a:pt x="5149453" y="1774775"/>
                </a:lnTo>
                <a:lnTo>
                  <a:pt x="5164336" y="1782216"/>
                </a:lnTo>
                <a:cubicBezTo>
                  <a:pt x="5164336" y="1782216"/>
                  <a:pt x="5165576" y="1783457"/>
                  <a:pt x="5168056" y="1785937"/>
                </a:cubicBezTo>
                <a:cubicBezTo>
                  <a:pt x="5170536" y="1788417"/>
                  <a:pt x="5169297" y="1788417"/>
                  <a:pt x="5164336" y="1785937"/>
                </a:cubicBezTo>
                <a:cubicBezTo>
                  <a:pt x="5159374" y="1783457"/>
                  <a:pt x="5156894" y="1784697"/>
                  <a:pt x="5156894" y="1789658"/>
                </a:cubicBezTo>
                <a:lnTo>
                  <a:pt x="5156894" y="1797099"/>
                </a:lnTo>
                <a:lnTo>
                  <a:pt x="5156894" y="1804541"/>
                </a:lnTo>
                <a:cubicBezTo>
                  <a:pt x="5156894" y="1804541"/>
                  <a:pt x="5159374" y="1804541"/>
                  <a:pt x="5164336" y="1804541"/>
                </a:cubicBezTo>
                <a:lnTo>
                  <a:pt x="5194101" y="1797099"/>
                </a:lnTo>
                <a:cubicBezTo>
                  <a:pt x="5199063" y="1797099"/>
                  <a:pt x="5202783" y="1797099"/>
                  <a:pt x="5205263" y="1797099"/>
                </a:cubicBezTo>
                <a:cubicBezTo>
                  <a:pt x="5207743" y="1797099"/>
                  <a:pt x="5208984" y="1799579"/>
                  <a:pt x="5208984" y="1804541"/>
                </a:cubicBezTo>
                <a:cubicBezTo>
                  <a:pt x="5208984" y="1804541"/>
                  <a:pt x="5208984" y="1805781"/>
                  <a:pt x="5208984" y="1808261"/>
                </a:cubicBezTo>
                <a:cubicBezTo>
                  <a:pt x="5208984" y="1810741"/>
                  <a:pt x="5211464" y="1814462"/>
                  <a:pt x="5216426" y="1819423"/>
                </a:cubicBezTo>
                <a:lnTo>
                  <a:pt x="5223867" y="1826865"/>
                </a:lnTo>
                <a:lnTo>
                  <a:pt x="5223867" y="1811982"/>
                </a:lnTo>
                <a:cubicBezTo>
                  <a:pt x="5218906" y="1807021"/>
                  <a:pt x="5217666" y="1803300"/>
                  <a:pt x="5220146" y="1800820"/>
                </a:cubicBezTo>
                <a:cubicBezTo>
                  <a:pt x="5222626" y="1798340"/>
                  <a:pt x="5223867" y="1797099"/>
                  <a:pt x="5223867" y="1797099"/>
                </a:cubicBezTo>
                <a:cubicBezTo>
                  <a:pt x="5228828" y="1797099"/>
                  <a:pt x="5231308" y="1797099"/>
                  <a:pt x="5231308" y="1797099"/>
                </a:cubicBezTo>
                <a:lnTo>
                  <a:pt x="5253633" y="1797099"/>
                </a:lnTo>
                <a:cubicBezTo>
                  <a:pt x="5258594" y="1797099"/>
                  <a:pt x="5263554" y="1797099"/>
                  <a:pt x="5268515" y="1797099"/>
                </a:cubicBezTo>
                <a:cubicBezTo>
                  <a:pt x="5268515" y="1802061"/>
                  <a:pt x="5272236" y="1805781"/>
                  <a:pt x="5279677" y="1808261"/>
                </a:cubicBezTo>
                <a:cubicBezTo>
                  <a:pt x="5287119" y="1810741"/>
                  <a:pt x="5290840" y="1811982"/>
                  <a:pt x="5290840" y="1811982"/>
                </a:cubicBezTo>
                <a:lnTo>
                  <a:pt x="5290840" y="1804541"/>
                </a:lnTo>
                <a:cubicBezTo>
                  <a:pt x="5290840" y="1809502"/>
                  <a:pt x="5285878" y="1809502"/>
                  <a:pt x="5275957" y="1804541"/>
                </a:cubicBezTo>
                <a:lnTo>
                  <a:pt x="5275957" y="1797099"/>
                </a:lnTo>
                <a:cubicBezTo>
                  <a:pt x="5280918" y="1797099"/>
                  <a:pt x="5283398" y="1797099"/>
                  <a:pt x="5283398" y="1797099"/>
                </a:cubicBezTo>
                <a:cubicBezTo>
                  <a:pt x="5283398" y="1797099"/>
                  <a:pt x="5283398" y="1794619"/>
                  <a:pt x="5283398" y="1789658"/>
                </a:cubicBezTo>
                <a:cubicBezTo>
                  <a:pt x="5293320" y="1789658"/>
                  <a:pt x="5298281" y="1788417"/>
                  <a:pt x="5298281" y="1785937"/>
                </a:cubicBezTo>
                <a:cubicBezTo>
                  <a:pt x="5298281" y="1783457"/>
                  <a:pt x="5297040" y="1780976"/>
                  <a:pt x="5294560" y="1778496"/>
                </a:cubicBezTo>
                <a:cubicBezTo>
                  <a:pt x="5292080" y="1776016"/>
                  <a:pt x="5288359" y="1774775"/>
                  <a:pt x="5283398" y="1774775"/>
                </a:cubicBezTo>
                <a:cubicBezTo>
                  <a:pt x="5278437" y="1774775"/>
                  <a:pt x="5275957" y="1774775"/>
                  <a:pt x="5275957" y="1774775"/>
                </a:cubicBezTo>
                <a:cubicBezTo>
                  <a:pt x="5275957" y="1774775"/>
                  <a:pt x="5273477" y="1772295"/>
                  <a:pt x="5268515" y="1767334"/>
                </a:cubicBezTo>
                <a:lnTo>
                  <a:pt x="5283398" y="1767334"/>
                </a:lnTo>
                <a:lnTo>
                  <a:pt x="5313164" y="1782216"/>
                </a:lnTo>
                <a:cubicBezTo>
                  <a:pt x="5318125" y="1787178"/>
                  <a:pt x="5320605" y="1787178"/>
                  <a:pt x="5320605" y="1782216"/>
                </a:cubicBezTo>
                <a:lnTo>
                  <a:pt x="5313164" y="1774775"/>
                </a:lnTo>
                <a:cubicBezTo>
                  <a:pt x="5313164" y="1769814"/>
                  <a:pt x="5320605" y="1769814"/>
                  <a:pt x="5335488" y="1774775"/>
                </a:cubicBezTo>
                <a:lnTo>
                  <a:pt x="5342929" y="1782216"/>
                </a:lnTo>
                <a:lnTo>
                  <a:pt x="5357812" y="1789658"/>
                </a:lnTo>
                <a:cubicBezTo>
                  <a:pt x="5367734" y="1794619"/>
                  <a:pt x="5375175" y="1798340"/>
                  <a:pt x="5380136" y="1800820"/>
                </a:cubicBezTo>
                <a:cubicBezTo>
                  <a:pt x="5385098" y="1803300"/>
                  <a:pt x="5387578" y="1803300"/>
                  <a:pt x="5387578" y="1800820"/>
                </a:cubicBezTo>
                <a:cubicBezTo>
                  <a:pt x="5387578" y="1798340"/>
                  <a:pt x="5388818" y="1797099"/>
                  <a:pt x="5391299" y="1797099"/>
                </a:cubicBezTo>
                <a:cubicBezTo>
                  <a:pt x="5393779" y="1797099"/>
                  <a:pt x="5395019" y="1798340"/>
                  <a:pt x="5395019" y="1800820"/>
                </a:cubicBezTo>
                <a:cubicBezTo>
                  <a:pt x="5395019" y="1803300"/>
                  <a:pt x="5397499" y="1805781"/>
                  <a:pt x="5402461" y="1808261"/>
                </a:cubicBezTo>
                <a:cubicBezTo>
                  <a:pt x="5407422" y="1810741"/>
                  <a:pt x="5411143" y="1811982"/>
                  <a:pt x="5413623" y="1811982"/>
                </a:cubicBezTo>
                <a:cubicBezTo>
                  <a:pt x="5416103" y="1811982"/>
                  <a:pt x="5417343" y="1811982"/>
                  <a:pt x="5417343" y="1811982"/>
                </a:cubicBezTo>
                <a:lnTo>
                  <a:pt x="5417343" y="1819423"/>
                </a:lnTo>
                <a:cubicBezTo>
                  <a:pt x="5422305" y="1814462"/>
                  <a:pt x="5427265" y="1816943"/>
                  <a:pt x="5432226" y="1826865"/>
                </a:cubicBezTo>
                <a:lnTo>
                  <a:pt x="5447109" y="1819423"/>
                </a:lnTo>
                <a:cubicBezTo>
                  <a:pt x="5442148" y="1814462"/>
                  <a:pt x="5440908" y="1810741"/>
                  <a:pt x="5443388" y="1808261"/>
                </a:cubicBezTo>
                <a:cubicBezTo>
                  <a:pt x="5445868" y="1805781"/>
                  <a:pt x="5449589" y="1804541"/>
                  <a:pt x="5454551" y="1804541"/>
                </a:cubicBezTo>
                <a:cubicBezTo>
                  <a:pt x="5459512" y="1804541"/>
                  <a:pt x="5461992" y="1804541"/>
                  <a:pt x="5461992" y="1804541"/>
                </a:cubicBezTo>
                <a:cubicBezTo>
                  <a:pt x="5461992" y="1804541"/>
                  <a:pt x="5464472" y="1804541"/>
                  <a:pt x="5469433" y="1804541"/>
                </a:cubicBezTo>
                <a:cubicBezTo>
                  <a:pt x="5469433" y="1799579"/>
                  <a:pt x="5475634" y="1798340"/>
                  <a:pt x="5488037" y="1800820"/>
                </a:cubicBezTo>
                <a:cubicBezTo>
                  <a:pt x="5500440" y="1803300"/>
                  <a:pt x="5506640" y="1803300"/>
                  <a:pt x="5506640" y="1800820"/>
                </a:cubicBezTo>
                <a:cubicBezTo>
                  <a:pt x="5506640" y="1798340"/>
                  <a:pt x="5509120" y="1797099"/>
                  <a:pt x="5514082" y="1797099"/>
                </a:cubicBezTo>
                <a:cubicBezTo>
                  <a:pt x="5514082" y="1792138"/>
                  <a:pt x="5511602" y="1787178"/>
                  <a:pt x="5506640" y="1782216"/>
                </a:cubicBezTo>
                <a:cubicBezTo>
                  <a:pt x="5496719" y="1777255"/>
                  <a:pt x="5489277" y="1776016"/>
                  <a:pt x="5484316" y="1778496"/>
                </a:cubicBezTo>
                <a:cubicBezTo>
                  <a:pt x="5479355" y="1780976"/>
                  <a:pt x="5476875" y="1782216"/>
                  <a:pt x="5476875" y="1782216"/>
                </a:cubicBezTo>
                <a:cubicBezTo>
                  <a:pt x="5476875" y="1777255"/>
                  <a:pt x="5475634" y="1774775"/>
                  <a:pt x="5473154" y="1774775"/>
                </a:cubicBezTo>
                <a:cubicBezTo>
                  <a:pt x="5470674" y="1774775"/>
                  <a:pt x="5466953" y="1774775"/>
                  <a:pt x="5461992" y="1774775"/>
                </a:cubicBezTo>
                <a:cubicBezTo>
                  <a:pt x="5452070" y="1774775"/>
                  <a:pt x="5447109" y="1772295"/>
                  <a:pt x="5447109" y="1767334"/>
                </a:cubicBezTo>
                <a:cubicBezTo>
                  <a:pt x="5447109" y="1767334"/>
                  <a:pt x="5444629" y="1764854"/>
                  <a:pt x="5439668" y="1759892"/>
                </a:cubicBezTo>
                <a:cubicBezTo>
                  <a:pt x="5439668" y="1759892"/>
                  <a:pt x="5437188" y="1759892"/>
                  <a:pt x="5432226" y="1759892"/>
                </a:cubicBezTo>
                <a:cubicBezTo>
                  <a:pt x="5427265" y="1764854"/>
                  <a:pt x="5424785" y="1767334"/>
                  <a:pt x="5424785" y="1767334"/>
                </a:cubicBezTo>
                <a:cubicBezTo>
                  <a:pt x="5419824" y="1767334"/>
                  <a:pt x="5417343" y="1766093"/>
                  <a:pt x="5417343" y="1763613"/>
                </a:cubicBezTo>
                <a:cubicBezTo>
                  <a:pt x="5417343" y="1761133"/>
                  <a:pt x="5417343" y="1759892"/>
                  <a:pt x="5417343" y="1759892"/>
                </a:cubicBezTo>
                <a:cubicBezTo>
                  <a:pt x="5412382" y="1759892"/>
                  <a:pt x="5409902" y="1759892"/>
                  <a:pt x="5409902" y="1759892"/>
                </a:cubicBezTo>
                <a:lnTo>
                  <a:pt x="5402461" y="1759892"/>
                </a:lnTo>
                <a:lnTo>
                  <a:pt x="5395019" y="1767334"/>
                </a:lnTo>
                <a:lnTo>
                  <a:pt x="5409902" y="1774775"/>
                </a:lnTo>
                <a:cubicBezTo>
                  <a:pt x="5409902" y="1784697"/>
                  <a:pt x="5412382" y="1792138"/>
                  <a:pt x="5417343" y="1797099"/>
                </a:cubicBezTo>
                <a:lnTo>
                  <a:pt x="5380136" y="1782216"/>
                </a:lnTo>
                <a:cubicBezTo>
                  <a:pt x="5370215" y="1777255"/>
                  <a:pt x="5362774" y="1774775"/>
                  <a:pt x="5357812" y="1774775"/>
                </a:cubicBezTo>
                <a:cubicBezTo>
                  <a:pt x="5352851" y="1774775"/>
                  <a:pt x="5347891" y="1772295"/>
                  <a:pt x="5342929" y="1767334"/>
                </a:cubicBezTo>
                <a:cubicBezTo>
                  <a:pt x="5337968" y="1767334"/>
                  <a:pt x="5334247" y="1767334"/>
                  <a:pt x="5331767" y="1767334"/>
                </a:cubicBezTo>
                <a:cubicBezTo>
                  <a:pt x="5329287" y="1767334"/>
                  <a:pt x="5328047" y="1764854"/>
                  <a:pt x="5328047" y="1759892"/>
                </a:cubicBezTo>
                <a:lnTo>
                  <a:pt x="5320605" y="1759892"/>
                </a:lnTo>
                <a:lnTo>
                  <a:pt x="5313164" y="1759892"/>
                </a:lnTo>
                <a:lnTo>
                  <a:pt x="5290840" y="1752451"/>
                </a:lnTo>
                <a:cubicBezTo>
                  <a:pt x="5285878" y="1757412"/>
                  <a:pt x="5283398" y="1759892"/>
                  <a:pt x="5283398" y="1759892"/>
                </a:cubicBezTo>
                <a:cubicBezTo>
                  <a:pt x="5278437" y="1759892"/>
                  <a:pt x="5275957" y="1757412"/>
                  <a:pt x="5275957" y="1752451"/>
                </a:cubicBezTo>
                <a:cubicBezTo>
                  <a:pt x="5275957" y="1747489"/>
                  <a:pt x="5274716" y="1745009"/>
                  <a:pt x="5272236" y="1745009"/>
                </a:cubicBezTo>
                <a:cubicBezTo>
                  <a:pt x="5269756" y="1745009"/>
                  <a:pt x="5268515" y="1742529"/>
                  <a:pt x="5268515" y="1737568"/>
                </a:cubicBezTo>
                <a:cubicBezTo>
                  <a:pt x="5268515" y="1732607"/>
                  <a:pt x="5263554" y="1730127"/>
                  <a:pt x="5253633" y="1730127"/>
                </a:cubicBezTo>
                <a:close/>
                <a:moveTo>
                  <a:pt x="1350615" y="1727801"/>
                </a:moveTo>
                <a:cubicBezTo>
                  <a:pt x="1351856" y="1728111"/>
                  <a:pt x="1353096" y="1728887"/>
                  <a:pt x="1354336" y="1730127"/>
                </a:cubicBezTo>
                <a:cubicBezTo>
                  <a:pt x="1359297" y="1735088"/>
                  <a:pt x="1359297" y="1740048"/>
                  <a:pt x="1354336" y="1745009"/>
                </a:cubicBezTo>
                <a:lnTo>
                  <a:pt x="1339453" y="1752451"/>
                </a:lnTo>
                <a:lnTo>
                  <a:pt x="1332012" y="1752451"/>
                </a:lnTo>
                <a:cubicBezTo>
                  <a:pt x="1327051" y="1752451"/>
                  <a:pt x="1329532" y="1747489"/>
                  <a:pt x="1339453" y="1737568"/>
                </a:cubicBezTo>
                <a:cubicBezTo>
                  <a:pt x="1343174" y="1730127"/>
                  <a:pt x="1346895" y="1726871"/>
                  <a:pt x="1350615" y="1727801"/>
                </a:cubicBezTo>
                <a:close/>
                <a:moveTo>
                  <a:pt x="1811983" y="1722685"/>
                </a:moveTo>
                <a:cubicBezTo>
                  <a:pt x="1809502" y="1722685"/>
                  <a:pt x="1808262" y="1725165"/>
                  <a:pt x="1808262" y="1730127"/>
                </a:cubicBezTo>
                <a:cubicBezTo>
                  <a:pt x="1808262" y="1730127"/>
                  <a:pt x="1808262" y="1732607"/>
                  <a:pt x="1808262" y="1737568"/>
                </a:cubicBezTo>
                <a:lnTo>
                  <a:pt x="1815703" y="1730127"/>
                </a:lnTo>
                <a:cubicBezTo>
                  <a:pt x="1815703" y="1725165"/>
                  <a:pt x="1814463" y="1722685"/>
                  <a:pt x="1811983" y="1722685"/>
                </a:cubicBezTo>
                <a:close/>
                <a:moveTo>
                  <a:pt x="1616815" y="1719979"/>
                </a:moveTo>
                <a:lnTo>
                  <a:pt x="1613855" y="1721755"/>
                </a:lnTo>
                <a:cubicBezTo>
                  <a:pt x="1611995" y="1722375"/>
                  <a:pt x="1609824" y="1722685"/>
                  <a:pt x="1607344" y="1722685"/>
                </a:cubicBezTo>
                <a:lnTo>
                  <a:pt x="1607344" y="1730127"/>
                </a:lnTo>
                <a:lnTo>
                  <a:pt x="1614785" y="1722685"/>
                </a:lnTo>
                <a:close/>
                <a:moveTo>
                  <a:pt x="1686409" y="1718964"/>
                </a:moveTo>
                <a:cubicBezTo>
                  <a:pt x="1685789" y="1718964"/>
                  <a:pt x="1684238" y="1720205"/>
                  <a:pt x="1681758" y="1722685"/>
                </a:cubicBezTo>
                <a:lnTo>
                  <a:pt x="1681758" y="1730127"/>
                </a:lnTo>
                <a:cubicBezTo>
                  <a:pt x="1681758" y="1730127"/>
                  <a:pt x="1682998" y="1727647"/>
                  <a:pt x="1685479" y="1722685"/>
                </a:cubicBezTo>
                <a:cubicBezTo>
                  <a:pt x="1686719" y="1720205"/>
                  <a:pt x="1687029" y="1718964"/>
                  <a:pt x="1686409" y="1718964"/>
                </a:cubicBezTo>
                <a:close/>
                <a:moveTo>
                  <a:pt x="5878711" y="1715244"/>
                </a:moveTo>
                <a:cubicBezTo>
                  <a:pt x="5883672" y="1720205"/>
                  <a:pt x="5888632" y="1722685"/>
                  <a:pt x="5893593" y="1722685"/>
                </a:cubicBezTo>
                <a:lnTo>
                  <a:pt x="5871269" y="1722685"/>
                </a:lnTo>
                <a:close/>
                <a:moveTo>
                  <a:pt x="5275957" y="1715244"/>
                </a:moveTo>
                <a:cubicBezTo>
                  <a:pt x="5275957" y="1720205"/>
                  <a:pt x="5283398" y="1725165"/>
                  <a:pt x="5298281" y="1730127"/>
                </a:cubicBezTo>
                <a:lnTo>
                  <a:pt x="5320605" y="1737568"/>
                </a:lnTo>
                <a:cubicBezTo>
                  <a:pt x="5320605" y="1742529"/>
                  <a:pt x="5320605" y="1745009"/>
                  <a:pt x="5320605" y="1745009"/>
                </a:cubicBezTo>
                <a:cubicBezTo>
                  <a:pt x="5325567" y="1745009"/>
                  <a:pt x="5328047" y="1745009"/>
                  <a:pt x="5328047" y="1745009"/>
                </a:cubicBezTo>
                <a:cubicBezTo>
                  <a:pt x="5328047" y="1745009"/>
                  <a:pt x="5330527" y="1745009"/>
                  <a:pt x="5335488" y="1745009"/>
                </a:cubicBezTo>
                <a:lnTo>
                  <a:pt x="5335488" y="1730127"/>
                </a:lnTo>
                <a:cubicBezTo>
                  <a:pt x="5335488" y="1725165"/>
                  <a:pt x="5333008" y="1722685"/>
                  <a:pt x="5328047" y="1722685"/>
                </a:cubicBezTo>
                <a:cubicBezTo>
                  <a:pt x="5323085" y="1722685"/>
                  <a:pt x="5319365" y="1722685"/>
                  <a:pt x="5316885" y="1722685"/>
                </a:cubicBezTo>
                <a:cubicBezTo>
                  <a:pt x="5314404" y="1722685"/>
                  <a:pt x="5313164" y="1722685"/>
                  <a:pt x="5313164" y="1722685"/>
                </a:cubicBezTo>
                <a:close/>
                <a:moveTo>
                  <a:pt x="1912442" y="1715244"/>
                </a:moveTo>
                <a:cubicBezTo>
                  <a:pt x="1912442" y="1715244"/>
                  <a:pt x="1912442" y="1717724"/>
                  <a:pt x="1912442" y="1722685"/>
                </a:cubicBezTo>
                <a:lnTo>
                  <a:pt x="1919883" y="1722685"/>
                </a:lnTo>
                <a:cubicBezTo>
                  <a:pt x="1919883" y="1717724"/>
                  <a:pt x="1919883" y="1715244"/>
                  <a:pt x="1919883" y="1715244"/>
                </a:cubicBezTo>
                <a:cubicBezTo>
                  <a:pt x="1914922" y="1715244"/>
                  <a:pt x="1912442" y="1715244"/>
                  <a:pt x="1912442" y="1715244"/>
                </a:cubicBezTo>
                <a:close/>
                <a:moveTo>
                  <a:pt x="5672212" y="1711523"/>
                </a:moveTo>
                <a:cubicBezTo>
                  <a:pt x="5670972" y="1711523"/>
                  <a:pt x="5670351" y="1712763"/>
                  <a:pt x="5670351" y="1715244"/>
                </a:cubicBezTo>
                <a:lnTo>
                  <a:pt x="5677793" y="1722685"/>
                </a:lnTo>
                <a:lnTo>
                  <a:pt x="5677793" y="1715244"/>
                </a:lnTo>
                <a:cubicBezTo>
                  <a:pt x="5675312" y="1712763"/>
                  <a:pt x="5673452" y="1711523"/>
                  <a:pt x="5672212" y="1711523"/>
                </a:cubicBezTo>
                <a:close/>
                <a:moveTo>
                  <a:pt x="5997773" y="1707802"/>
                </a:moveTo>
                <a:lnTo>
                  <a:pt x="6005215" y="1715244"/>
                </a:lnTo>
                <a:cubicBezTo>
                  <a:pt x="6000253" y="1715244"/>
                  <a:pt x="5997773" y="1715244"/>
                  <a:pt x="5997773" y="1715244"/>
                </a:cubicBezTo>
                <a:close/>
                <a:moveTo>
                  <a:pt x="5781972" y="1707802"/>
                </a:moveTo>
                <a:lnTo>
                  <a:pt x="5781972" y="1715244"/>
                </a:lnTo>
                <a:cubicBezTo>
                  <a:pt x="5781972" y="1710282"/>
                  <a:pt x="5784452" y="1710282"/>
                  <a:pt x="5789414" y="1715244"/>
                </a:cubicBezTo>
                <a:cubicBezTo>
                  <a:pt x="5794375" y="1720205"/>
                  <a:pt x="5799335" y="1722685"/>
                  <a:pt x="5804297" y="1722685"/>
                </a:cubicBezTo>
                <a:lnTo>
                  <a:pt x="5804297" y="1715244"/>
                </a:lnTo>
                <a:cubicBezTo>
                  <a:pt x="5799335" y="1715244"/>
                  <a:pt x="5796855" y="1712764"/>
                  <a:pt x="5796855" y="1707802"/>
                </a:cubicBezTo>
                <a:close/>
                <a:moveTo>
                  <a:pt x="5752207" y="1707802"/>
                </a:moveTo>
                <a:lnTo>
                  <a:pt x="5752207" y="1715244"/>
                </a:lnTo>
                <a:lnTo>
                  <a:pt x="5759648" y="1715244"/>
                </a:lnTo>
                <a:cubicBezTo>
                  <a:pt x="5759648" y="1710282"/>
                  <a:pt x="5757168" y="1707802"/>
                  <a:pt x="5752207" y="1707802"/>
                </a:cubicBezTo>
                <a:close/>
                <a:moveTo>
                  <a:pt x="1778496" y="1707802"/>
                </a:moveTo>
                <a:cubicBezTo>
                  <a:pt x="1773536" y="1712764"/>
                  <a:pt x="1771055" y="1715244"/>
                  <a:pt x="1771055" y="1715244"/>
                </a:cubicBezTo>
                <a:lnTo>
                  <a:pt x="1778496" y="1715244"/>
                </a:lnTo>
                <a:cubicBezTo>
                  <a:pt x="1778496" y="1710282"/>
                  <a:pt x="1778496" y="1707802"/>
                  <a:pt x="1778496" y="1707802"/>
                </a:cubicBezTo>
                <a:close/>
                <a:moveTo>
                  <a:pt x="5930801" y="1700361"/>
                </a:moveTo>
                <a:cubicBezTo>
                  <a:pt x="5930801" y="1700361"/>
                  <a:pt x="5933281" y="1700361"/>
                  <a:pt x="5938242" y="1700361"/>
                </a:cubicBezTo>
                <a:lnTo>
                  <a:pt x="5930801" y="1707802"/>
                </a:lnTo>
                <a:close/>
                <a:moveTo>
                  <a:pt x="5915918" y="1700361"/>
                </a:moveTo>
                <a:cubicBezTo>
                  <a:pt x="5920879" y="1700361"/>
                  <a:pt x="5923359" y="1700361"/>
                  <a:pt x="5923359" y="1700361"/>
                </a:cubicBezTo>
                <a:lnTo>
                  <a:pt x="5908476" y="1715244"/>
                </a:lnTo>
                <a:cubicBezTo>
                  <a:pt x="5908476" y="1705322"/>
                  <a:pt x="5910956" y="1700361"/>
                  <a:pt x="5915918" y="1700361"/>
                </a:cubicBezTo>
                <a:close/>
                <a:moveTo>
                  <a:pt x="5819179" y="1700361"/>
                </a:moveTo>
                <a:lnTo>
                  <a:pt x="5826621" y="1707802"/>
                </a:lnTo>
                <a:lnTo>
                  <a:pt x="5826621" y="1700361"/>
                </a:lnTo>
                <a:cubicBezTo>
                  <a:pt x="5826621" y="1700361"/>
                  <a:pt x="5824141" y="1700361"/>
                  <a:pt x="5819179" y="1700361"/>
                </a:cubicBezTo>
                <a:close/>
                <a:moveTo>
                  <a:pt x="1843609" y="1694781"/>
                </a:moveTo>
                <a:cubicBezTo>
                  <a:pt x="1842368" y="1694781"/>
                  <a:pt x="1840508" y="1695400"/>
                  <a:pt x="1838027" y="1696640"/>
                </a:cubicBezTo>
                <a:cubicBezTo>
                  <a:pt x="1833067" y="1699120"/>
                  <a:pt x="1829346" y="1701602"/>
                  <a:pt x="1826865" y="1704082"/>
                </a:cubicBezTo>
                <a:cubicBezTo>
                  <a:pt x="1824385" y="1706562"/>
                  <a:pt x="1823145" y="1710282"/>
                  <a:pt x="1823145" y="1715244"/>
                </a:cubicBezTo>
                <a:lnTo>
                  <a:pt x="1830586" y="1707802"/>
                </a:lnTo>
                <a:cubicBezTo>
                  <a:pt x="1840508" y="1702841"/>
                  <a:pt x="1845469" y="1699120"/>
                  <a:pt x="1845469" y="1696640"/>
                </a:cubicBezTo>
                <a:cubicBezTo>
                  <a:pt x="1845469" y="1695400"/>
                  <a:pt x="1844849" y="1694781"/>
                  <a:pt x="1843609" y="1694781"/>
                </a:cubicBezTo>
                <a:close/>
                <a:moveTo>
                  <a:pt x="5968008" y="1692920"/>
                </a:moveTo>
                <a:cubicBezTo>
                  <a:pt x="5968008" y="1697881"/>
                  <a:pt x="5966767" y="1701602"/>
                  <a:pt x="5964287" y="1704082"/>
                </a:cubicBezTo>
                <a:cubicBezTo>
                  <a:pt x="5961807" y="1706562"/>
                  <a:pt x="5960566" y="1707802"/>
                  <a:pt x="5960566" y="1707802"/>
                </a:cubicBezTo>
                <a:close/>
                <a:moveTo>
                  <a:pt x="1629668" y="1692920"/>
                </a:moveTo>
                <a:cubicBezTo>
                  <a:pt x="1629668" y="1692920"/>
                  <a:pt x="1629668" y="1695400"/>
                  <a:pt x="1629668" y="1700361"/>
                </a:cubicBezTo>
                <a:lnTo>
                  <a:pt x="1637110" y="1692920"/>
                </a:lnTo>
                <a:close/>
                <a:moveTo>
                  <a:pt x="1577578" y="1692920"/>
                </a:moveTo>
                <a:cubicBezTo>
                  <a:pt x="1567656" y="1692920"/>
                  <a:pt x="1565176" y="1697881"/>
                  <a:pt x="1570137" y="1707802"/>
                </a:cubicBezTo>
                <a:cubicBezTo>
                  <a:pt x="1575098" y="1707802"/>
                  <a:pt x="1578818" y="1707802"/>
                  <a:pt x="1581299" y="1707802"/>
                </a:cubicBezTo>
                <a:cubicBezTo>
                  <a:pt x="1583779" y="1707802"/>
                  <a:pt x="1585020" y="1705322"/>
                  <a:pt x="1585020" y="1700361"/>
                </a:cubicBezTo>
                <a:cubicBezTo>
                  <a:pt x="1585020" y="1695400"/>
                  <a:pt x="1582539" y="1692920"/>
                  <a:pt x="1577578" y="1692920"/>
                </a:cubicBezTo>
                <a:close/>
                <a:moveTo>
                  <a:pt x="5990332" y="1685478"/>
                </a:moveTo>
                <a:lnTo>
                  <a:pt x="5997773" y="1685478"/>
                </a:lnTo>
                <a:cubicBezTo>
                  <a:pt x="5997773" y="1690439"/>
                  <a:pt x="5997773" y="1694160"/>
                  <a:pt x="5997773" y="1696640"/>
                </a:cubicBezTo>
                <a:cubicBezTo>
                  <a:pt x="5997773" y="1699120"/>
                  <a:pt x="5997773" y="1700361"/>
                  <a:pt x="5997773" y="1700361"/>
                </a:cubicBezTo>
                <a:cubicBezTo>
                  <a:pt x="5997773" y="1695400"/>
                  <a:pt x="5996533" y="1692920"/>
                  <a:pt x="5994052" y="1692920"/>
                </a:cubicBezTo>
                <a:cubicBezTo>
                  <a:pt x="5991572" y="1692920"/>
                  <a:pt x="5990332" y="1690439"/>
                  <a:pt x="5990332" y="1685478"/>
                </a:cubicBezTo>
                <a:close/>
                <a:moveTo>
                  <a:pt x="5938242" y="1685478"/>
                </a:moveTo>
                <a:cubicBezTo>
                  <a:pt x="5943203" y="1685478"/>
                  <a:pt x="5945683" y="1687958"/>
                  <a:pt x="5945683" y="1692920"/>
                </a:cubicBezTo>
                <a:lnTo>
                  <a:pt x="5938242" y="1692920"/>
                </a:lnTo>
                <a:close/>
                <a:moveTo>
                  <a:pt x="5759648" y="1685478"/>
                </a:moveTo>
                <a:cubicBezTo>
                  <a:pt x="5764609" y="1690439"/>
                  <a:pt x="5769570" y="1692920"/>
                  <a:pt x="5774531" y="1692920"/>
                </a:cubicBezTo>
                <a:lnTo>
                  <a:pt x="5781972" y="1685478"/>
                </a:lnTo>
                <a:close/>
                <a:moveTo>
                  <a:pt x="1845469" y="1685478"/>
                </a:moveTo>
                <a:lnTo>
                  <a:pt x="1852910" y="1692920"/>
                </a:lnTo>
                <a:cubicBezTo>
                  <a:pt x="1852910" y="1687958"/>
                  <a:pt x="1852910" y="1685478"/>
                  <a:pt x="1852910" y="1685478"/>
                </a:cubicBezTo>
                <a:cubicBezTo>
                  <a:pt x="1847950" y="1685478"/>
                  <a:pt x="1845469" y="1685478"/>
                  <a:pt x="1845469" y="1685478"/>
                </a:cubicBezTo>
                <a:close/>
                <a:moveTo>
                  <a:pt x="5886152" y="1678037"/>
                </a:moveTo>
                <a:cubicBezTo>
                  <a:pt x="5886152" y="1678037"/>
                  <a:pt x="5893593" y="1678037"/>
                  <a:pt x="5908476" y="1678037"/>
                </a:cubicBezTo>
                <a:lnTo>
                  <a:pt x="5915918" y="1685478"/>
                </a:lnTo>
                <a:cubicBezTo>
                  <a:pt x="5915918" y="1685478"/>
                  <a:pt x="5910956" y="1685478"/>
                  <a:pt x="5901035" y="1685478"/>
                </a:cubicBezTo>
                <a:lnTo>
                  <a:pt x="5893593" y="1685478"/>
                </a:lnTo>
                <a:close/>
                <a:moveTo>
                  <a:pt x="4993183" y="1678037"/>
                </a:moveTo>
                <a:lnTo>
                  <a:pt x="4985742" y="1685478"/>
                </a:lnTo>
                <a:cubicBezTo>
                  <a:pt x="4990703" y="1685478"/>
                  <a:pt x="4998145" y="1685478"/>
                  <a:pt x="5008066" y="1685478"/>
                </a:cubicBezTo>
                <a:cubicBezTo>
                  <a:pt x="5017988" y="1685478"/>
                  <a:pt x="5024190" y="1686719"/>
                  <a:pt x="5026670" y="1689199"/>
                </a:cubicBezTo>
                <a:cubicBezTo>
                  <a:pt x="5029150" y="1691679"/>
                  <a:pt x="5032870" y="1691679"/>
                  <a:pt x="5037832" y="1689199"/>
                </a:cubicBezTo>
                <a:cubicBezTo>
                  <a:pt x="5042793" y="1686719"/>
                  <a:pt x="5047753" y="1687958"/>
                  <a:pt x="5052715" y="1692920"/>
                </a:cubicBezTo>
                <a:cubicBezTo>
                  <a:pt x="5057676" y="1697881"/>
                  <a:pt x="5057676" y="1700361"/>
                  <a:pt x="5052715" y="1700361"/>
                </a:cubicBezTo>
                <a:cubicBezTo>
                  <a:pt x="5047753" y="1700361"/>
                  <a:pt x="5045273" y="1701602"/>
                  <a:pt x="5045273" y="1704082"/>
                </a:cubicBezTo>
                <a:cubicBezTo>
                  <a:pt x="5045273" y="1706562"/>
                  <a:pt x="5042793" y="1710282"/>
                  <a:pt x="5037832" y="1715244"/>
                </a:cubicBezTo>
                <a:lnTo>
                  <a:pt x="5045273" y="1715244"/>
                </a:lnTo>
                <a:lnTo>
                  <a:pt x="5052715" y="1715244"/>
                </a:lnTo>
                <a:cubicBezTo>
                  <a:pt x="5047753" y="1720205"/>
                  <a:pt x="5047753" y="1722685"/>
                  <a:pt x="5052715" y="1722685"/>
                </a:cubicBezTo>
                <a:lnTo>
                  <a:pt x="5060156" y="1722685"/>
                </a:lnTo>
                <a:lnTo>
                  <a:pt x="5060156" y="1715244"/>
                </a:lnTo>
                <a:cubicBezTo>
                  <a:pt x="5060156" y="1710282"/>
                  <a:pt x="5060156" y="1707802"/>
                  <a:pt x="5060156" y="1707802"/>
                </a:cubicBezTo>
                <a:lnTo>
                  <a:pt x="5082480" y="1707802"/>
                </a:lnTo>
                <a:lnTo>
                  <a:pt x="5075039" y="1700361"/>
                </a:lnTo>
                <a:cubicBezTo>
                  <a:pt x="5075039" y="1705322"/>
                  <a:pt x="5072559" y="1705322"/>
                  <a:pt x="5067597" y="1700361"/>
                </a:cubicBezTo>
                <a:cubicBezTo>
                  <a:pt x="5057676" y="1690439"/>
                  <a:pt x="5060156" y="1685478"/>
                  <a:pt x="5075039" y="1685478"/>
                </a:cubicBezTo>
                <a:cubicBezTo>
                  <a:pt x="5075039" y="1685478"/>
                  <a:pt x="5077519" y="1685478"/>
                  <a:pt x="5082480" y="1685478"/>
                </a:cubicBezTo>
                <a:lnTo>
                  <a:pt x="5075039" y="1678037"/>
                </a:lnTo>
                <a:cubicBezTo>
                  <a:pt x="5065117" y="1678037"/>
                  <a:pt x="5057676" y="1678037"/>
                  <a:pt x="5052715" y="1678037"/>
                </a:cubicBezTo>
                <a:lnTo>
                  <a:pt x="5037832" y="1678037"/>
                </a:lnTo>
                <a:lnTo>
                  <a:pt x="5022949" y="1678037"/>
                </a:lnTo>
                <a:lnTo>
                  <a:pt x="5015508" y="1678037"/>
                </a:lnTo>
                <a:cubicBezTo>
                  <a:pt x="5010546" y="1682998"/>
                  <a:pt x="5003105" y="1682998"/>
                  <a:pt x="4993183" y="1678037"/>
                </a:cubicBezTo>
                <a:close/>
                <a:moveTo>
                  <a:pt x="2001738" y="1678037"/>
                </a:moveTo>
                <a:cubicBezTo>
                  <a:pt x="2001738" y="1678037"/>
                  <a:pt x="2000498" y="1679277"/>
                  <a:pt x="1998018" y="1681757"/>
                </a:cubicBezTo>
                <a:cubicBezTo>
                  <a:pt x="1995537" y="1684238"/>
                  <a:pt x="1994297" y="1685478"/>
                  <a:pt x="1994297" y="1685478"/>
                </a:cubicBezTo>
                <a:lnTo>
                  <a:pt x="1994297" y="1692920"/>
                </a:lnTo>
                <a:cubicBezTo>
                  <a:pt x="1999258" y="1692920"/>
                  <a:pt x="2001738" y="1690439"/>
                  <a:pt x="2001738" y="1685478"/>
                </a:cubicBezTo>
                <a:close/>
                <a:moveTo>
                  <a:pt x="5127129" y="1670595"/>
                </a:moveTo>
                <a:lnTo>
                  <a:pt x="5127129" y="1678037"/>
                </a:lnTo>
                <a:cubicBezTo>
                  <a:pt x="5132090" y="1682998"/>
                  <a:pt x="5139531" y="1685478"/>
                  <a:pt x="5149453" y="1685478"/>
                </a:cubicBezTo>
                <a:lnTo>
                  <a:pt x="5164336" y="1692920"/>
                </a:lnTo>
                <a:cubicBezTo>
                  <a:pt x="5164336" y="1697881"/>
                  <a:pt x="5161856" y="1700361"/>
                  <a:pt x="5156894" y="1700361"/>
                </a:cubicBezTo>
                <a:cubicBezTo>
                  <a:pt x="5156894" y="1700361"/>
                  <a:pt x="5156894" y="1702841"/>
                  <a:pt x="5156894" y="1707802"/>
                </a:cubicBezTo>
                <a:lnTo>
                  <a:pt x="5149453" y="1722685"/>
                </a:lnTo>
                <a:lnTo>
                  <a:pt x="5149453" y="1715244"/>
                </a:lnTo>
                <a:lnTo>
                  <a:pt x="5142011" y="1700361"/>
                </a:lnTo>
                <a:cubicBezTo>
                  <a:pt x="5142011" y="1700361"/>
                  <a:pt x="5142011" y="1702841"/>
                  <a:pt x="5142011" y="1707802"/>
                </a:cubicBezTo>
                <a:lnTo>
                  <a:pt x="5127129" y="1707802"/>
                </a:lnTo>
                <a:cubicBezTo>
                  <a:pt x="5127129" y="1702841"/>
                  <a:pt x="5124649" y="1701602"/>
                  <a:pt x="5119687" y="1704082"/>
                </a:cubicBezTo>
                <a:cubicBezTo>
                  <a:pt x="5114726" y="1706562"/>
                  <a:pt x="5112246" y="1705322"/>
                  <a:pt x="5112246" y="1700361"/>
                </a:cubicBezTo>
                <a:lnTo>
                  <a:pt x="5097363" y="1715244"/>
                </a:lnTo>
                <a:lnTo>
                  <a:pt x="5119687" y="1722685"/>
                </a:lnTo>
                <a:lnTo>
                  <a:pt x="5142011" y="1730127"/>
                </a:lnTo>
                <a:lnTo>
                  <a:pt x="5149453" y="1752451"/>
                </a:lnTo>
                <a:lnTo>
                  <a:pt x="5149453" y="1745009"/>
                </a:lnTo>
                <a:lnTo>
                  <a:pt x="5156894" y="1745009"/>
                </a:lnTo>
                <a:lnTo>
                  <a:pt x="5171777" y="1752451"/>
                </a:lnTo>
                <a:cubicBezTo>
                  <a:pt x="5176738" y="1752451"/>
                  <a:pt x="5179218" y="1749971"/>
                  <a:pt x="5179218" y="1745009"/>
                </a:cubicBezTo>
                <a:cubicBezTo>
                  <a:pt x="5174257" y="1745009"/>
                  <a:pt x="5171777" y="1742529"/>
                  <a:pt x="5171777" y="1737568"/>
                </a:cubicBezTo>
                <a:lnTo>
                  <a:pt x="5164336" y="1737568"/>
                </a:lnTo>
                <a:cubicBezTo>
                  <a:pt x="5164336" y="1737568"/>
                  <a:pt x="5163095" y="1733847"/>
                  <a:pt x="5160615" y="1726406"/>
                </a:cubicBezTo>
                <a:cubicBezTo>
                  <a:pt x="5158135" y="1718964"/>
                  <a:pt x="5158135" y="1716484"/>
                  <a:pt x="5160615" y="1718964"/>
                </a:cubicBezTo>
                <a:cubicBezTo>
                  <a:pt x="5163095" y="1721445"/>
                  <a:pt x="5169297" y="1725165"/>
                  <a:pt x="5179218" y="1730127"/>
                </a:cubicBezTo>
                <a:lnTo>
                  <a:pt x="5194101" y="1730127"/>
                </a:lnTo>
                <a:cubicBezTo>
                  <a:pt x="5194101" y="1725165"/>
                  <a:pt x="5194101" y="1721445"/>
                  <a:pt x="5194101" y="1718964"/>
                </a:cubicBezTo>
                <a:cubicBezTo>
                  <a:pt x="5194101" y="1716484"/>
                  <a:pt x="5191621" y="1715244"/>
                  <a:pt x="5186660" y="1715244"/>
                </a:cubicBezTo>
                <a:lnTo>
                  <a:pt x="5186660" y="1707802"/>
                </a:lnTo>
                <a:cubicBezTo>
                  <a:pt x="5186660" y="1707802"/>
                  <a:pt x="5187901" y="1706562"/>
                  <a:pt x="5190381" y="1704082"/>
                </a:cubicBezTo>
                <a:cubicBezTo>
                  <a:pt x="5192861" y="1701602"/>
                  <a:pt x="5194101" y="1702841"/>
                  <a:pt x="5194101" y="1707802"/>
                </a:cubicBezTo>
                <a:cubicBezTo>
                  <a:pt x="5199063" y="1707802"/>
                  <a:pt x="5206504" y="1707802"/>
                  <a:pt x="5216426" y="1707802"/>
                </a:cubicBezTo>
                <a:lnTo>
                  <a:pt x="5238750" y="1700361"/>
                </a:lnTo>
                <a:lnTo>
                  <a:pt x="5231308" y="1700361"/>
                </a:lnTo>
                <a:cubicBezTo>
                  <a:pt x="5226347" y="1700361"/>
                  <a:pt x="5221387" y="1700361"/>
                  <a:pt x="5216426" y="1700361"/>
                </a:cubicBezTo>
                <a:cubicBezTo>
                  <a:pt x="5216426" y="1695400"/>
                  <a:pt x="5206504" y="1692920"/>
                  <a:pt x="5186660" y="1692920"/>
                </a:cubicBezTo>
                <a:cubicBezTo>
                  <a:pt x="5181699" y="1692920"/>
                  <a:pt x="5177978" y="1694160"/>
                  <a:pt x="5175498" y="1696640"/>
                </a:cubicBezTo>
                <a:cubicBezTo>
                  <a:pt x="5173018" y="1699120"/>
                  <a:pt x="5174257" y="1700361"/>
                  <a:pt x="5179218" y="1700361"/>
                </a:cubicBezTo>
                <a:lnTo>
                  <a:pt x="5179218" y="1707802"/>
                </a:lnTo>
                <a:cubicBezTo>
                  <a:pt x="5169297" y="1702841"/>
                  <a:pt x="5169297" y="1695400"/>
                  <a:pt x="5179218" y="1685478"/>
                </a:cubicBezTo>
                <a:cubicBezTo>
                  <a:pt x="5179218" y="1680517"/>
                  <a:pt x="5179218" y="1678037"/>
                  <a:pt x="5179218" y="1678037"/>
                </a:cubicBezTo>
                <a:cubicBezTo>
                  <a:pt x="5174257" y="1673075"/>
                  <a:pt x="5166816" y="1670595"/>
                  <a:pt x="5156894" y="1670595"/>
                </a:cubicBezTo>
                <a:cubicBezTo>
                  <a:pt x="5146973" y="1670595"/>
                  <a:pt x="5142011" y="1673075"/>
                  <a:pt x="5142011" y="1678037"/>
                </a:cubicBezTo>
                <a:cubicBezTo>
                  <a:pt x="5142011" y="1682998"/>
                  <a:pt x="5140771" y="1682998"/>
                  <a:pt x="5138291" y="1678037"/>
                </a:cubicBezTo>
                <a:cubicBezTo>
                  <a:pt x="5135811" y="1673075"/>
                  <a:pt x="5132090" y="1670595"/>
                  <a:pt x="5127129" y="1670595"/>
                </a:cubicBezTo>
                <a:close/>
                <a:moveTo>
                  <a:pt x="1746870" y="1658503"/>
                </a:moveTo>
                <a:cubicBezTo>
                  <a:pt x="1748111" y="1657883"/>
                  <a:pt x="1748731" y="1658193"/>
                  <a:pt x="1748731" y="1659433"/>
                </a:cubicBezTo>
                <a:cubicBezTo>
                  <a:pt x="1748731" y="1661913"/>
                  <a:pt x="1748731" y="1664395"/>
                  <a:pt x="1748731" y="1666875"/>
                </a:cubicBezTo>
                <a:cubicBezTo>
                  <a:pt x="1748731" y="1669355"/>
                  <a:pt x="1747491" y="1670595"/>
                  <a:pt x="1745010" y="1670595"/>
                </a:cubicBezTo>
                <a:cubicBezTo>
                  <a:pt x="1742530" y="1670595"/>
                  <a:pt x="1741289" y="1670595"/>
                  <a:pt x="1741289" y="1670595"/>
                </a:cubicBezTo>
                <a:lnTo>
                  <a:pt x="1741289" y="1663154"/>
                </a:lnTo>
                <a:cubicBezTo>
                  <a:pt x="1743770" y="1660673"/>
                  <a:pt x="1745630" y="1659123"/>
                  <a:pt x="1746870" y="1658503"/>
                </a:cubicBezTo>
                <a:close/>
                <a:moveTo>
                  <a:pt x="1815703" y="1655713"/>
                </a:moveTo>
                <a:lnTo>
                  <a:pt x="1793379" y="1670595"/>
                </a:lnTo>
                <a:cubicBezTo>
                  <a:pt x="1778496" y="1690439"/>
                  <a:pt x="1771055" y="1700361"/>
                  <a:pt x="1771055" y="1700361"/>
                </a:cubicBezTo>
                <a:lnTo>
                  <a:pt x="1785938" y="1692920"/>
                </a:lnTo>
                <a:cubicBezTo>
                  <a:pt x="1785938" y="1692920"/>
                  <a:pt x="1787178" y="1691679"/>
                  <a:pt x="1789659" y="1689199"/>
                </a:cubicBezTo>
                <a:cubicBezTo>
                  <a:pt x="1792139" y="1686719"/>
                  <a:pt x="1793379" y="1682998"/>
                  <a:pt x="1793379" y="1678037"/>
                </a:cubicBezTo>
                <a:cubicBezTo>
                  <a:pt x="1798340" y="1678037"/>
                  <a:pt x="1803301" y="1678037"/>
                  <a:pt x="1808262" y="1678037"/>
                </a:cubicBezTo>
                <a:lnTo>
                  <a:pt x="1815703" y="1670595"/>
                </a:lnTo>
                <a:cubicBezTo>
                  <a:pt x="1815703" y="1665634"/>
                  <a:pt x="1815703" y="1661913"/>
                  <a:pt x="1815703" y="1659433"/>
                </a:cubicBezTo>
                <a:cubicBezTo>
                  <a:pt x="1815703" y="1656953"/>
                  <a:pt x="1815703" y="1655713"/>
                  <a:pt x="1815703" y="1655713"/>
                </a:cubicBezTo>
                <a:close/>
                <a:moveTo>
                  <a:pt x="1971973" y="1648271"/>
                </a:moveTo>
                <a:cubicBezTo>
                  <a:pt x="1957090" y="1658193"/>
                  <a:pt x="1949649" y="1668115"/>
                  <a:pt x="1949649" y="1678037"/>
                </a:cubicBezTo>
                <a:lnTo>
                  <a:pt x="1957090" y="1678037"/>
                </a:lnTo>
                <a:cubicBezTo>
                  <a:pt x="1962051" y="1682998"/>
                  <a:pt x="1964531" y="1685478"/>
                  <a:pt x="1964531" y="1685478"/>
                </a:cubicBezTo>
                <a:lnTo>
                  <a:pt x="1964531" y="1678037"/>
                </a:lnTo>
                <a:cubicBezTo>
                  <a:pt x="1959570" y="1673075"/>
                  <a:pt x="1959570" y="1668115"/>
                  <a:pt x="1964531" y="1663154"/>
                </a:cubicBezTo>
                <a:close/>
                <a:moveTo>
                  <a:pt x="1637110" y="1648271"/>
                </a:moveTo>
                <a:cubicBezTo>
                  <a:pt x="1632149" y="1648271"/>
                  <a:pt x="1629668" y="1649512"/>
                  <a:pt x="1629668" y="1651992"/>
                </a:cubicBezTo>
                <a:cubicBezTo>
                  <a:pt x="1629668" y="1654472"/>
                  <a:pt x="1629668" y="1655713"/>
                  <a:pt x="1629668" y="1655713"/>
                </a:cubicBezTo>
                <a:close/>
                <a:moveTo>
                  <a:pt x="1596182" y="1648271"/>
                </a:moveTo>
                <a:cubicBezTo>
                  <a:pt x="1598662" y="1648271"/>
                  <a:pt x="1599903" y="1648271"/>
                  <a:pt x="1599903" y="1648271"/>
                </a:cubicBezTo>
                <a:lnTo>
                  <a:pt x="1607344" y="1655713"/>
                </a:lnTo>
                <a:lnTo>
                  <a:pt x="1592461" y="1655713"/>
                </a:lnTo>
                <a:cubicBezTo>
                  <a:pt x="1592461" y="1650751"/>
                  <a:pt x="1593701" y="1648271"/>
                  <a:pt x="1596182" y="1648271"/>
                </a:cubicBezTo>
                <a:close/>
                <a:moveTo>
                  <a:pt x="1585020" y="1648271"/>
                </a:moveTo>
                <a:lnTo>
                  <a:pt x="1585020" y="1655713"/>
                </a:lnTo>
                <a:cubicBezTo>
                  <a:pt x="1585020" y="1660674"/>
                  <a:pt x="1585020" y="1663154"/>
                  <a:pt x="1585020" y="1663154"/>
                </a:cubicBezTo>
                <a:cubicBezTo>
                  <a:pt x="1580059" y="1663154"/>
                  <a:pt x="1577578" y="1663154"/>
                  <a:pt x="1577578" y="1663154"/>
                </a:cubicBezTo>
                <a:cubicBezTo>
                  <a:pt x="1577578" y="1658193"/>
                  <a:pt x="1580059" y="1653232"/>
                  <a:pt x="1585020" y="1648271"/>
                </a:cubicBezTo>
                <a:close/>
                <a:moveTo>
                  <a:pt x="5998703" y="1643620"/>
                </a:moveTo>
                <a:cubicBezTo>
                  <a:pt x="5999324" y="1643001"/>
                  <a:pt x="6000254" y="1643310"/>
                  <a:pt x="6001494" y="1644550"/>
                </a:cubicBezTo>
                <a:cubicBezTo>
                  <a:pt x="6003974" y="1647031"/>
                  <a:pt x="6005215" y="1648271"/>
                  <a:pt x="6005215" y="1648271"/>
                </a:cubicBezTo>
                <a:lnTo>
                  <a:pt x="6005215" y="1655713"/>
                </a:lnTo>
                <a:cubicBezTo>
                  <a:pt x="6005215" y="1655713"/>
                  <a:pt x="6002734" y="1653232"/>
                  <a:pt x="5997773" y="1648271"/>
                </a:cubicBezTo>
                <a:cubicBezTo>
                  <a:pt x="5997773" y="1645790"/>
                  <a:pt x="5998084" y="1644241"/>
                  <a:pt x="5998703" y="1643620"/>
                </a:cubicBezTo>
                <a:close/>
                <a:moveTo>
                  <a:pt x="5819179" y="1633388"/>
                </a:moveTo>
                <a:cubicBezTo>
                  <a:pt x="5809258" y="1633388"/>
                  <a:pt x="5809258" y="1635868"/>
                  <a:pt x="5819179" y="1640830"/>
                </a:cubicBezTo>
                <a:cubicBezTo>
                  <a:pt x="5824141" y="1640830"/>
                  <a:pt x="5831582" y="1643310"/>
                  <a:pt x="5841504" y="1648271"/>
                </a:cubicBezTo>
                <a:lnTo>
                  <a:pt x="5834062" y="1640830"/>
                </a:lnTo>
                <a:cubicBezTo>
                  <a:pt x="5834062" y="1640830"/>
                  <a:pt x="5829101" y="1638350"/>
                  <a:pt x="5819179" y="1633388"/>
                </a:cubicBezTo>
                <a:close/>
                <a:moveTo>
                  <a:pt x="2016621" y="1625947"/>
                </a:moveTo>
                <a:lnTo>
                  <a:pt x="2016621" y="1633388"/>
                </a:lnTo>
                <a:lnTo>
                  <a:pt x="2024063" y="1633388"/>
                </a:lnTo>
                <a:cubicBezTo>
                  <a:pt x="2024063" y="1628427"/>
                  <a:pt x="2021582" y="1625947"/>
                  <a:pt x="2016621" y="1625947"/>
                </a:cubicBezTo>
                <a:close/>
                <a:moveTo>
                  <a:pt x="1897559" y="1625947"/>
                </a:moveTo>
                <a:lnTo>
                  <a:pt x="1890117" y="1633388"/>
                </a:lnTo>
                <a:lnTo>
                  <a:pt x="1897559" y="1633388"/>
                </a:lnTo>
                <a:cubicBezTo>
                  <a:pt x="1897559" y="1633388"/>
                  <a:pt x="1897559" y="1630908"/>
                  <a:pt x="1897559" y="1625947"/>
                </a:cubicBezTo>
                <a:close/>
                <a:moveTo>
                  <a:pt x="1763613" y="1625947"/>
                </a:moveTo>
                <a:cubicBezTo>
                  <a:pt x="1763613" y="1625947"/>
                  <a:pt x="1762373" y="1627188"/>
                  <a:pt x="1759893" y="1629668"/>
                </a:cubicBezTo>
                <a:cubicBezTo>
                  <a:pt x="1757412" y="1632148"/>
                  <a:pt x="1756172" y="1633388"/>
                  <a:pt x="1756172" y="1633388"/>
                </a:cubicBezTo>
                <a:cubicBezTo>
                  <a:pt x="1756172" y="1633388"/>
                  <a:pt x="1756172" y="1632148"/>
                  <a:pt x="1756172" y="1629668"/>
                </a:cubicBezTo>
                <a:cubicBezTo>
                  <a:pt x="1756172" y="1627188"/>
                  <a:pt x="1758653" y="1625947"/>
                  <a:pt x="1763613" y="1625947"/>
                </a:cubicBezTo>
                <a:close/>
                <a:moveTo>
                  <a:pt x="5963357" y="1620366"/>
                </a:moveTo>
                <a:cubicBezTo>
                  <a:pt x="5965217" y="1620366"/>
                  <a:pt x="5968008" y="1620986"/>
                  <a:pt x="5971728" y="1622226"/>
                </a:cubicBezTo>
                <a:cubicBezTo>
                  <a:pt x="5979170" y="1624706"/>
                  <a:pt x="5982890" y="1628427"/>
                  <a:pt x="5982890" y="1633388"/>
                </a:cubicBezTo>
                <a:lnTo>
                  <a:pt x="5968008" y="1625947"/>
                </a:lnTo>
                <a:cubicBezTo>
                  <a:pt x="5963046" y="1625947"/>
                  <a:pt x="5960566" y="1624706"/>
                  <a:pt x="5960566" y="1622226"/>
                </a:cubicBezTo>
                <a:cubicBezTo>
                  <a:pt x="5960566" y="1620986"/>
                  <a:pt x="5961496" y="1620366"/>
                  <a:pt x="5963357" y="1620366"/>
                </a:cubicBezTo>
                <a:close/>
                <a:moveTo>
                  <a:pt x="5699187" y="1620366"/>
                </a:moveTo>
                <a:cubicBezTo>
                  <a:pt x="5698566" y="1620366"/>
                  <a:pt x="5697636" y="1620986"/>
                  <a:pt x="5696396" y="1622226"/>
                </a:cubicBezTo>
                <a:cubicBezTo>
                  <a:pt x="5693916" y="1624706"/>
                  <a:pt x="5690195" y="1627188"/>
                  <a:pt x="5685234" y="1629668"/>
                </a:cubicBezTo>
                <a:cubicBezTo>
                  <a:pt x="5680273" y="1632148"/>
                  <a:pt x="5680273" y="1633388"/>
                  <a:pt x="5685234" y="1633388"/>
                </a:cubicBezTo>
                <a:lnTo>
                  <a:pt x="5700117" y="1633388"/>
                </a:lnTo>
                <a:cubicBezTo>
                  <a:pt x="5700117" y="1628427"/>
                  <a:pt x="5700117" y="1624706"/>
                  <a:pt x="5700117" y="1622226"/>
                </a:cubicBezTo>
                <a:cubicBezTo>
                  <a:pt x="5700117" y="1620986"/>
                  <a:pt x="5699807" y="1620366"/>
                  <a:pt x="5699187" y="1620366"/>
                </a:cubicBezTo>
                <a:close/>
                <a:moveTo>
                  <a:pt x="5871269" y="1618506"/>
                </a:moveTo>
                <a:cubicBezTo>
                  <a:pt x="5876231" y="1618506"/>
                  <a:pt x="5878711" y="1620986"/>
                  <a:pt x="5878711" y="1625947"/>
                </a:cubicBezTo>
                <a:lnTo>
                  <a:pt x="5871269" y="1625947"/>
                </a:lnTo>
                <a:close/>
                <a:moveTo>
                  <a:pt x="1704082" y="1618506"/>
                </a:moveTo>
                <a:cubicBezTo>
                  <a:pt x="1704082" y="1618506"/>
                  <a:pt x="1704082" y="1620986"/>
                  <a:pt x="1704082" y="1625947"/>
                </a:cubicBezTo>
                <a:lnTo>
                  <a:pt x="1711523" y="1618506"/>
                </a:lnTo>
                <a:close/>
                <a:moveTo>
                  <a:pt x="1436192" y="1618506"/>
                </a:moveTo>
                <a:lnTo>
                  <a:pt x="1443633" y="1618506"/>
                </a:lnTo>
                <a:cubicBezTo>
                  <a:pt x="1443633" y="1623467"/>
                  <a:pt x="1443633" y="1627188"/>
                  <a:pt x="1443633" y="1629668"/>
                </a:cubicBezTo>
                <a:cubicBezTo>
                  <a:pt x="1443633" y="1632148"/>
                  <a:pt x="1441153" y="1633388"/>
                  <a:pt x="1436192" y="1633388"/>
                </a:cubicBezTo>
                <a:cubicBezTo>
                  <a:pt x="1431231" y="1633388"/>
                  <a:pt x="1429990" y="1630908"/>
                  <a:pt x="1432471" y="1625947"/>
                </a:cubicBezTo>
                <a:cubicBezTo>
                  <a:pt x="1434951" y="1620986"/>
                  <a:pt x="1436192" y="1618506"/>
                  <a:pt x="1436192" y="1618506"/>
                </a:cubicBezTo>
                <a:close/>
                <a:moveTo>
                  <a:pt x="1996157" y="1613855"/>
                </a:moveTo>
                <a:cubicBezTo>
                  <a:pt x="1994917" y="1614475"/>
                  <a:pt x="1994297" y="1616025"/>
                  <a:pt x="1994297" y="1618506"/>
                </a:cubicBezTo>
                <a:cubicBezTo>
                  <a:pt x="1994297" y="1623467"/>
                  <a:pt x="1991816" y="1628427"/>
                  <a:pt x="1986856" y="1633388"/>
                </a:cubicBezTo>
                <a:lnTo>
                  <a:pt x="1986856" y="1640830"/>
                </a:lnTo>
                <a:lnTo>
                  <a:pt x="1994297" y="1640830"/>
                </a:lnTo>
                <a:cubicBezTo>
                  <a:pt x="1999258" y="1635868"/>
                  <a:pt x="2002979" y="1630908"/>
                  <a:pt x="2005459" y="1625947"/>
                </a:cubicBezTo>
                <a:cubicBezTo>
                  <a:pt x="2007940" y="1620986"/>
                  <a:pt x="2006699" y="1617265"/>
                  <a:pt x="2001738" y="1614785"/>
                </a:cubicBezTo>
                <a:cubicBezTo>
                  <a:pt x="1999258" y="1613545"/>
                  <a:pt x="1997398" y="1613235"/>
                  <a:pt x="1996157" y="1613855"/>
                </a:cubicBezTo>
                <a:close/>
                <a:moveTo>
                  <a:pt x="5930801" y="1611064"/>
                </a:moveTo>
                <a:cubicBezTo>
                  <a:pt x="5930801" y="1611064"/>
                  <a:pt x="5933281" y="1611064"/>
                  <a:pt x="5938242" y="1611064"/>
                </a:cubicBezTo>
                <a:cubicBezTo>
                  <a:pt x="5938242" y="1611064"/>
                  <a:pt x="5939483" y="1611064"/>
                  <a:pt x="5941963" y="1611064"/>
                </a:cubicBezTo>
                <a:cubicBezTo>
                  <a:pt x="5944443" y="1611064"/>
                  <a:pt x="5945683" y="1613544"/>
                  <a:pt x="5945683" y="1618506"/>
                </a:cubicBezTo>
                <a:cubicBezTo>
                  <a:pt x="5945683" y="1623467"/>
                  <a:pt x="5943203" y="1623467"/>
                  <a:pt x="5938242" y="1618506"/>
                </a:cubicBezTo>
                <a:cubicBezTo>
                  <a:pt x="5933281" y="1613544"/>
                  <a:pt x="5930801" y="1611064"/>
                  <a:pt x="5930801" y="1611064"/>
                </a:cubicBezTo>
                <a:close/>
                <a:moveTo>
                  <a:pt x="2098477" y="1611064"/>
                </a:moveTo>
                <a:lnTo>
                  <a:pt x="2083594" y="1618506"/>
                </a:lnTo>
                <a:cubicBezTo>
                  <a:pt x="2083594" y="1623467"/>
                  <a:pt x="2086075" y="1624706"/>
                  <a:pt x="2091035" y="1622226"/>
                </a:cubicBezTo>
                <a:cubicBezTo>
                  <a:pt x="2095996" y="1619746"/>
                  <a:pt x="2098477" y="1616025"/>
                  <a:pt x="2098477" y="1611064"/>
                </a:cubicBezTo>
                <a:close/>
                <a:moveTo>
                  <a:pt x="1949649" y="1603623"/>
                </a:moveTo>
                <a:lnTo>
                  <a:pt x="1949649" y="1611064"/>
                </a:lnTo>
                <a:cubicBezTo>
                  <a:pt x="1954610" y="1611064"/>
                  <a:pt x="1957090" y="1608584"/>
                  <a:pt x="1957090" y="1603623"/>
                </a:cubicBezTo>
                <a:cubicBezTo>
                  <a:pt x="1952129" y="1603623"/>
                  <a:pt x="1949649" y="1603623"/>
                  <a:pt x="1949649" y="1603623"/>
                </a:cubicBezTo>
                <a:close/>
                <a:moveTo>
                  <a:pt x="1666875" y="1603623"/>
                </a:moveTo>
                <a:cubicBezTo>
                  <a:pt x="1666875" y="1603623"/>
                  <a:pt x="1665635" y="1604863"/>
                  <a:pt x="1663155" y="1607343"/>
                </a:cubicBezTo>
                <a:cubicBezTo>
                  <a:pt x="1660674" y="1609823"/>
                  <a:pt x="1659434" y="1611064"/>
                  <a:pt x="1659434" y="1611064"/>
                </a:cubicBezTo>
                <a:lnTo>
                  <a:pt x="1666875" y="1611064"/>
                </a:lnTo>
                <a:cubicBezTo>
                  <a:pt x="1671836" y="1611064"/>
                  <a:pt x="1671836" y="1608584"/>
                  <a:pt x="1666875" y="1603623"/>
                </a:cubicBezTo>
                <a:close/>
                <a:moveTo>
                  <a:pt x="2084524" y="1598972"/>
                </a:moveTo>
                <a:cubicBezTo>
                  <a:pt x="2083904" y="1599592"/>
                  <a:pt x="2083594" y="1601142"/>
                  <a:pt x="2083594" y="1603623"/>
                </a:cubicBezTo>
                <a:cubicBezTo>
                  <a:pt x="2088555" y="1603623"/>
                  <a:pt x="2089795" y="1602382"/>
                  <a:pt x="2087315" y="1599902"/>
                </a:cubicBezTo>
                <a:cubicBezTo>
                  <a:pt x="2086074" y="1598662"/>
                  <a:pt x="2085144" y="1598352"/>
                  <a:pt x="2084524" y="1598972"/>
                </a:cubicBezTo>
                <a:close/>
                <a:moveTo>
                  <a:pt x="2024063" y="1596181"/>
                </a:moveTo>
                <a:cubicBezTo>
                  <a:pt x="2024063" y="1601143"/>
                  <a:pt x="2021582" y="1603623"/>
                  <a:pt x="2016621" y="1603623"/>
                </a:cubicBezTo>
                <a:cubicBezTo>
                  <a:pt x="2016621" y="1603623"/>
                  <a:pt x="2016621" y="1606103"/>
                  <a:pt x="2016621" y="1611064"/>
                </a:cubicBezTo>
                <a:cubicBezTo>
                  <a:pt x="2016621" y="1616025"/>
                  <a:pt x="2019102" y="1618506"/>
                  <a:pt x="2024063" y="1618506"/>
                </a:cubicBezTo>
                <a:cubicBezTo>
                  <a:pt x="2029024" y="1618506"/>
                  <a:pt x="2031504" y="1616025"/>
                  <a:pt x="2031504" y="1611064"/>
                </a:cubicBezTo>
                <a:cubicBezTo>
                  <a:pt x="2031504" y="1606103"/>
                  <a:pt x="2033985" y="1601143"/>
                  <a:pt x="2038945" y="1596181"/>
                </a:cubicBezTo>
                <a:close/>
                <a:moveTo>
                  <a:pt x="1704082" y="1596181"/>
                </a:moveTo>
                <a:cubicBezTo>
                  <a:pt x="1704082" y="1601143"/>
                  <a:pt x="1699121" y="1606103"/>
                  <a:pt x="1689200" y="1611064"/>
                </a:cubicBezTo>
                <a:cubicBezTo>
                  <a:pt x="1689200" y="1616025"/>
                  <a:pt x="1685479" y="1622226"/>
                  <a:pt x="1678037" y="1629668"/>
                </a:cubicBezTo>
                <a:cubicBezTo>
                  <a:pt x="1670596" y="1637109"/>
                  <a:pt x="1664395" y="1645791"/>
                  <a:pt x="1659434" y="1655713"/>
                </a:cubicBezTo>
                <a:cubicBezTo>
                  <a:pt x="1654473" y="1660674"/>
                  <a:pt x="1654473" y="1663154"/>
                  <a:pt x="1659434" y="1663154"/>
                </a:cubicBezTo>
                <a:lnTo>
                  <a:pt x="1666875" y="1655713"/>
                </a:lnTo>
                <a:lnTo>
                  <a:pt x="1674316" y="1648271"/>
                </a:lnTo>
                <a:cubicBezTo>
                  <a:pt x="1674316" y="1643310"/>
                  <a:pt x="1675557" y="1639589"/>
                  <a:pt x="1678037" y="1637109"/>
                </a:cubicBezTo>
                <a:cubicBezTo>
                  <a:pt x="1680518" y="1634629"/>
                  <a:pt x="1681758" y="1633388"/>
                  <a:pt x="1681758" y="1633388"/>
                </a:cubicBezTo>
                <a:lnTo>
                  <a:pt x="1696641" y="1611064"/>
                </a:lnTo>
                <a:cubicBezTo>
                  <a:pt x="1706563" y="1601143"/>
                  <a:pt x="1711523" y="1596181"/>
                  <a:pt x="1711523" y="1596181"/>
                </a:cubicBezTo>
                <a:close/>
                <a:moveTo>
                  <a:pt x="5998703" y="1590601"/>
                </a:moveTo>
                <a:cubicBezTo>
                  <a:pt x="5999324" y="1590601"/>
                  <a:pt x="6000254" y="1591221"/>
                  <a:pt x="6001494" y="1592461"/>
                </a:cubicBezTo>
                <a:cubicBezTo>
                  <a:pt x="6003974" y="1594941"/>
                  <a:pt x="6005215" y="1596181"/>
                  <a:pt x="6005215" y="1596181"/>
                </a:cubicBezTo>
                <a:cubicBezTo>
                  <a:pt x="6000253" y="1596181"/>
                  <a:pt x="5997773" y="1594941"/>
                  <a:pt x="5997773" y="1592461"/>
                </a:cubicBezTo>
                <a:cubicBezTo>
                  <a:pt x="5997773" y="1591221"/>
                  <a:pt x="5998084" y="1590601"/>
                  <a:pt x="5998703" y="1590601"/>
                </a:cubicBezTo>
                <a:close/>
                <a:moveTo>
                  <a:pt x="6072187" y="1588740"/>
                </a:moveTo>
                <a:cubicBezTo>
                  <a:pt x="6077149" y="1588740"/>
                  <a:pt x="6079629" y="1591220"/>
                  <a:pt x="6079629" y="1596181"/>
                </a:cubicBezTo>
                <a:cubicBezTo>
                  <a:pt x="6079629" y="1596181"/>
                  <a:pt x="6082109" y="1598661"/>
                  <a:pt x="6087070" y="1603623"/>
                </a:cubicBezTo>
                <a:lnTo>
                  <a:pt x="6072187" y="1596181"/>
                </a:lnTo>
                <a:close/>
                <a:moveTo>
                  <a:pt x="5901035" y="1588740"/>
                </a:moveTo>
                <a:cubicBezTo>
                  <a:pt x="5896074" y="1588740"/>
                  <a:pt x="5893593" y="1591220"/>
                  <a:pt x="5893593" y="1596181"/>
                </a:cubicBezTo>
                <a:cubicBezTo>
                  <a:pt x="5893593" y="1596181"/>
                  <a:pt x="5896074" y="1596181"/>
                  <a:pt x="5901035" y="1596181"/>
                </a:cubicBezTo>
                <a:lnTo>
                  <a:pt x="5908476" y="1596181"/>
                </a:lnTo>
                <a:cubicBezTo>
                  <a:pt x="5908476" y="1591220"/>
                  <a:pt x="5905996" y="1588740"/>
                  <a:pt x="5901035" y="1588740"/>
                </a:cubicBezTo>
                <a:close/>
                <a:moveTo>
                  <a:pt x="5744765" y="1588740"/>
                </a:moveTo>
                <a:lnTo>
                  <a:pt x="5744765" y="1603623"/>
                </a:lnTo>
                <a:cubicBezTo>
                  <a:pt x="5749727" y="1608584"/>
                  <a:pt x="5754687" y="1608584"/>
                  <a:pt x="5759648" y="1603623"/>
                </a:cubicBezTo>
                <a:lnTo>
                  <a:pt x="5752207" y="1596181"/>
                </a:lnTo>
                <a:cubicBezTo>
                  <a:pt x="5752207" y="1596181"/>
                  <a:pt x="5750966" y="1594941"/>
                  <a:pt x="5748486" y="1592461"/>
                </a:cubicBezTo>
                <a:cubicBezTo>
                  <a:pt x="5746006" y="1589981"/>
                  <a:pt x="5744765" y="1588740"/>
                  <a:pt x="5744765" y="1588740"/>
                </a:cubicBezTo>
                <a:close/>
                <a:moveTo>
                  <a:pt x="1793379" y="1588740"/>
                </a:moveTo>
                <a:lnTo>
                  <a:pt x="1800820" y="1596181"/>
                </a:lnTo>
                <a:cubicBezTo>
                  <a:pt x="1800820" y="1596181"/>
                  <a:pt x="1798340" y="1596181"/>
                  <a:pt x="1793379" y="1596181"/>
                </a:cubicBezTo>
                <a:cubicBezTo>
                  <a:pt x="1793379" y="1591220"/>
                  <a:pt x="1793379" y="1588740"/>
                  <a:pt x="1793379" y="1588740"/>
                </a:cubicBezTo>
                <a:close/>
                <a:moveTo>
                  <a:pt x="1451074" y="1588740"/>
                </a:moveTo>
                <a:lnTo>
                  <a:pt x="1458516" y="1588740"/>
                </a:lnTo>
                <a:lnTo>
                  <a:pt x="1458516" y="1596181"/>
                </a:lnTo>
                <a:close/>
                <a:moveTo>
                  <a:pt x="6049863" y="1581298"/>
                </a:moveTo>
                <a:lnTo>
                  <a:pt x="6049863" y="1596181"/>
                </a:lnTo>
                <a:cubicBezTo>
                  <a:pt x="6044902" y="1596181"/>
                  <a:pt x="6042422" y="1594941"/>
                  <a:pt x="6042422" y="1592461"/>
                </a:cubicBezTo>
                <a:cubicBezTo>
                  <a:pt x="6042422" y="1589981"/>
                  <a:pt x="6042422" y="1588740"/>
                  <a:pt x="6042422" y="1588740"/>
                </a:cubicBezTo>
                <a:close/>
                <a:moveTo>
                  <a:pt x="5834062" y="1581298"/>
                </a:moveTo>
                <a:cubicBezTo>
                  <a:pt x="5834062" y="1591220"/>
                  <a:pt x="5841504" y="1596181"/>
                  <a:pt x="5856386" y="1596181"/>
                </a:cubicBezTo>
                <a:lnTo>
                  <a:pt x="5856386" y="1588740"/>
                </a:lnTo>
                <a:cubicBezTo>
                  <a:pt x="5851425" y="1588740"/>
                  <a:pt x="5848945" y="1586260"/>
                  <a:pt x="5848945" y="1581298"/>
                </a:cubicBezTo>
                <a:cubicBezTo>
                  <a:pt x="5848945" y="1581298"/>
                  <a:pt x="5846465" y="1581298"/>
                  <a:pt x="5841504" y="1581298"/>
                </a:cubicBezTo>
                <a:cubicBezTo>
                  <a:pt x="5836542" y="1581298"/>
                  <a:pt x="5834062" y="1581298"/>
                  <a:pt x="5834062" y="1581298"/>
                </a:cubicBezTo>
                <a:close/>
                <a:moveTo>
                  <a:pt x="6034980" y="1573857"/>
                </a:moveTo>
                <a:lnTo>
                  <a:pt x="6042422" y="1581298"/>
                </a:lnTo>
                <a:lnTo>
                  <a:pt x="6027539" y="1588740"/>
                </a:lnTo>
                <a:cubicBezTo>
                  <a:pt x="6027539" y="1583779"/>
                  <a:pt x="6028779" y="1581298"/>
                  <a:pt x="6031260" y="1581298"/>
                </a:cubicBezTo>
                <a:cubicBezTo>
                  <a:pt x="6033740" y="1581298"/>
                  <a:pt x="6034980" y="1578818"/>
                  <a:pt x="6034980" y="1573857"/>
                </a:cubicBezTo>
                <a:close/>
                <a:moveTo>
                  <a:pt x="1815703" y="1573857"/>
                </a:moveTo>
                <a:lnTo>
                  <a:pt x="1815703" y="1581298"/>
                </a:lnTo>
                <a:cubicBezTo>
                  <a:pt x="1815703" y="1581298"/>
                  <a:pt x="1813223" y="1581298"/>
                  <a:pt x="1808262" y="1581298"/>
                </a:cubicBezTo>
                <a:cubicBezTo>
                  <a:pt x="1808262" y="1576337"/>
                  <a:pt x="1810742" y="1573857"/>
                  <a:pt x="1815703" y="1573857"/>
                </a:cubicBezTo>
                <a:close/>
                <a:moveTo>
                  <a:pt x="1756172" y="1573857"/>
                </a:moveTo>
                <a:lnTo>
                  <a:pt x="1748731" y="1581298"/>
                </a:lnTo>
                <a:cubicBezTo>
                  <a:pt x="1748731" y="1586260"/>
                  <a:pt x="1748731" y="1588740"/>
                  <a:pt x="1748731" y="1588740"/>
                </a:cubicBezTo>
                <a:lnTo>
                  <a:pt x="1741289" y="1596181"/>
                </a:lnTo>
                <a:cubicBezTo>
                  <a:pt x="1741289" y="1596181"/>
                  <a:pt x="1743770" y="1596181"/>
                  <a:pt x="1748731" y="1596181"/>
                </a:cubicBezTo>
                <a:cubicBezTo>
                  <a:pt x="1748731" y="1591220"/>
                  <a:pt x="1748731" y="1588740"/>
                  <a:pt x="1748731" y="1588740"/>
                </a:cubicBezTo>
                <a:cubicBezTo>
                  <a:pt x="1748731" y="1588740"/>
                  <a:pt x="1749971" y="1587499"/>
                  <a:pt x="1752451" y="1585019"/>
                </a:cubicBezTo>
                <a:cubicBezTo>
                  <a:pt x="1754932" y="1582539"/>
                  <a:pt x="1756172" y="1578818"/>
                  <a:pt x="1756172" y="1573857"/>
                </a:cubicBezTo>
                <a:close/>
                <a:moveTo>
                  <a:pt x="5968008" y="1566416"/>
                </a:moveTo>
                <a:cubicBezTo>
                  <a:pt x="5972969" y="1566416"/>
                  <a:pt x="5972969" y="1571377"/>
                  <a:pt x="5968008" y="1581298"/>
                </a:cubicBezTo>
                <a:cubicBezTo>
                  <a:pt x="5968008" y="1581298"/>
                  <a:pt x="5966767" y="1580058"/>
                  <a:pt x="5964287" y="1577578"/>
                </a:cubicBezTo>
                <a:cubicBezTo>
                  <a:pt x="5961807" y="1575098"/>
                  <a:pt x="5960566" y="1572616"/>
                  <a:pt x="5960566" y="1570136"/>
                </a:cubicBezTo>
                <a:cubicBezTo>
                  <a:pt x="5960566" y="1567656"/>
                  <a:pt x="5963046" y="1566416"/>
                  <a:pt x="5968008" y="1566416"/>
                </a:cubicBezTo>
                <a:close/>
                <a:moveTo>
                  <a:pt x="2522637" y="1566416"/>
                </a:moveTo>
                <a:cubicBezTo>
                  <a:pt x="2522637" y="1566416"/>
                  <a:pt x="2520157" y="1568896"/>
                  <a:pt x="2515196" y="1573857"/>
                </a:cubicBezTo>
                <a:cubicBezTo>
                  <a:pt x="2515196" y="1573857"/>
                  <a:pt x="2517677" y="1573857"/>
                  <a:pt x="2522637" y="1573857"/>
                </a:cubicBezTo>
                <a:cubicBezTo>
                  <a:pt x="2522637" y="1568896"/>
                  <a:pt x="2522637" y="1566416"/>
                  <a:pt x="2522637" y="1566416"/>
                </a:cubicBezTo>
                <a:close/>
                <a:moveTo>
                  <a:pt x="1990576" y="1566416"/>
                </a:moveTo>
                <a:cubicBezTo>
                  <a:pt x="1988096" y="1566416"/>
                  <a:pt x="1986856" y="1568896"/>
                  <a:pt x="1986856" y="1573857"/>
                </a:cubicBezTo>
                <a:cubicBezTo>
                  <a:pt x="1986856" y="1573857"/>
                  <a:pt x="1989336" y="1573857"/>
                  <a:pt x="1994297" y="1573857"/>
                </a:cubicBezTo>
                <a:lnTo>
                  <a:pt x="1994297" y="1566416"/>
                </a:lnTo>
                <a:cubicBezTo>
                  <a:pt x="1994297" y="1566416"/>
                  <a:pt x="1993057" y="1566416"/>
                  <a:pt x="1990576" y="1566416"/>
                </a:cubicBezTo>
                <a:close/>
                <a:moveTo>
                  <a:pt x="1696641" y="1566416"/>
                </a:moveTo>
                <a:cubicBezTo>
                  <a:pt x="1696641" y="1566416"/>
                  <a:pt x="1696641" y="1568896"/>
                  <a:pt x="1696641" y="1573857"/>
                </a:cubicBezTo>
                <a:lnTo>
                  <a:pt x="1704082" y="1573857"/>
                </a:lnTo>
                <a:cubicBezTo>
                  <a:pt x="1704082" y="1568896"/>
                  <a:pt x="1701602" y="1566416"/>
                  <a:pt x="1696641" y="1566416"/>
                </a:cubicBezTo>
                <a:close/>
                <a:moveTo>
                  <a:pt x="1644551" y="1566416"/>
                </a:moveTo>
                <a:cubicBezTo>
                  <a:pt x="1644551" y="1571377"/>
                  <a:pt x="1644551" y="1573857"/>
                  <a:pt x="1644551" y="1573857"/>
                </a:cubicBezTo>
                <a:lnTo>
                  <a:pt x="1637110" y="1573857"/>
                </a:lnTo>
                <a:cubicBezTo>
                  <a:pt x="1637110" y="1568896"/>
                  <a:pt x="1639590" y="1566416"/>
                  <a:pt x="1644551" y="1566416"/>
                </a:cubicBezTo>
                <a:close/>
                <a:moveTo>
                  <a:pt x="5924289" y="1560835"/>
                </a:moveTo>
                <a:cubicBezTo>
                  <a:pt x="5924910" y="1560835"/>
                  <a:pt x="5925840" y="1561455"/>
                  <a:pt x="5927080" y="1562695"/>
                </a:cubicBezTo>
                <a:cubicBezTo>
                  <a:pt x="5929560" y="1565175"/>
                  <a:pt x="5930801" y="1566416"/>
                  <a:pt x="5930801" y="1566416"/>
                </a:cubicBezTo>
                <a:cubicBezTo>
                  <a:pt x="5925839" y="1566416"/>
                  <a:pt x="5923359" y="1565175"/>
                  <a:pt x="5923359" y="1562695"/>
                </a:cubicBezTo>
                <a:cubicBezTo>
                  <a:pt x="5923359" y="1561455"/>
                  <a:pt x="5923670" y="1560835"/>
                  <a:pt x="5924289" y="1560835"/>
                </a:cubicBezTo>
                <a:close/>
                <a:moveTo>
                  <a:pt x="5975449" y="1558974"/>
                </a:moveTo>
                <a:lnTo>
                  <a:pt x="5982890" y="1558974"/>
                </a:lnTo>
                <a:lnTo>
                  <a:pt x="5990332" y="1566416"/>
                </a:lnTo>
                <a:lnTo>
                  <a:pt x="6005215" y="1566416"/>
                </a:lnTo>
                <a:lnTo>
                  <a:pt x="6005215" y="1573857"/>
                </a:lnTo>
                <a:lnTo>
                  <a:pt x="6012656" y="1573857"/>
                </a:lnTo>
                <a:cubicBezTo>
                  <a:pt x="6017617" y="1573857"/>
                  <a:pt x="6020097" y="1576337"/>
                  <a:pt x="6020097" y="1581298"/>
                </a:cubicBezTo>
                <a:lnTo>
                  <a:pt x="6012656" y="1588740"/>
                </a:lnTo>
                <a:cubicBezTo>
                  <a:pt x="6012656" y="1588740"/>
                  <a:pt x="6010176" y="1586260"/>
                  <a:pt x="6005215" y="1581298"/>
                </a:cubicBezTo>
                <a:cubicBezTo>
                  <a:pt x="6000253" y="1581298"/>
                  <a:pt x="5997773" y="1578818"/>
                  <a:pt x="5997773" y="1573857"/>
                </a:cubicBezTo>
                <a:cubicBezTo>
                  <a:pt x="5992812" y="1573857"/>
                  <a:pt x="5990332" y="1576337"/>
                  <a:pt x="5990332" y="1581298"/>
                </a:cubicBezTo>
                <a:lnTo>
                  <a:pt x="5982890" y="1573857"/>
                </a:lnTo>
                <a:close/>
                <a:moveTo>
                  <a:pt x="2098477" y="1558974"/>
                </a:moveTo>
                <a:cubicBezTo>
                  <a:pt x="2098477" y="1563936"/>
                  <a:pt x="2098477" y="1566416"/>
                  <a:pt x="2098477" y="1566416"/>
                </a:cubicBezTo>
                <a:lnTo>
                  <a:pt x="2105918" y="1558974"/>
                </a:lnTo>
                <a:close/>
                <a:moveTo>
                  <a:pt x="2009180" y="1558974"/>
                </a:moveTo>
                <a:cubicBezTo>
                  <a:pt x="2009180" y="1563936"/>
                  <a:pt x="2011661" y="1566416"/>
                  <a:pt x="2016621" y="1566416"/>
                </a:cubicBezTo>
                <a:cubicBezTo>
                  <a:pt x="2016621" y="1561454"/>
                  <a:pt x="2016621" y="1558974"/>
                  <a:pt x="2016621" y="1558974"/>
                </a:cubicBezTo>
                <a:cubicBezTo>
                  <a:pt x="2016621" y="1558974"/>
                  <a:pt x="2014141" y="1558974"/>
                  <a:pt x="2009180" y="1558974"/>
                </a:cubicBezTo>
                <a:close/>
                <a:moveTo>
                  <a:pt x="1823145" y="1558974"/>
                </a:moveTo>
                <a:lnTo>
                  <a:pt x="1830586" y="1558974"/>
                </a:lnTo>
                <a:cubicBezTo>
                  <a:pt x="1830586" y="1558974"/>
                  <a:pt x="1828106" y="1561454"/>
                  <a:pt x="1823145" y="1566416"/>
                </a:cubicBezTo>
                <a:cubicBezTo>
                  <a:pt x="1823145" y="1561454"/>
                  <a:pt x="1823145" y="1558974"/>
                  <a:pt x="1823145" y="1558974"/>
                </a:cubicBezTo>
                <a:close/>
                <a:moveTo>
                  <a:pt x="1733848" y="1558974"/>
                </a:moveTo>
                <a:cubicBezTo>
                  <a:pt x="1733848" y="1558974"/>
                  <a:pt x="1735088" y="1558974"/>
                  <a:pt x="1737568" y="1558974"/>
                </a:cubicBezTo>
                <a:cubicBezTo>
                  <a:pt x="1740049" y="1558974"/>
                  <a:pt x="1741289" y="1560215"/>
                  <a:pt x="1741289" y="1562695"/>
                </a:cubicBezTo>
                <a:cubicBezTo>
                  <a:pt x="1741289" y="1565175"/>
                  <a:pt x="1738809" y="1566416"/>
                  <a:pt x="1733848" y="1566416"/>
                </a:cubicBezTo>
                <a:close/>
                <a:moveTo>
                  <a:pt x="1650132" y="1555254"/>
                </a:moveTo>
                <a:cubicBezTo>
                  <a:pt x="1651372" y="1555254"/>
                  <a:pt x="1651992" y="1556494"/>
                  <a:pt x="1651992" y="1558974"/>
                </a:cubicBezTo>
                <a:lnTo>
                  <a:pt x="1644551" y="1566416"/>
                </a:lnTo>
                <a:cubicBezTo>
                  <a:pt x="1644551" y="1561454"/>
                  <a:pt x="1644551" y="1558974"/>
                  <a:pt x="1644551" y="1558974"/>
                </a:cubicBezTo>
                <a:cubicBezTo>
                  <a:pt x="1647031" y="1556494"/>
                  <a:pt x="1648892" y="1555254"/>
                  <a:pt x="1650132" y="1555254"/>
                </a:cubicBezTo>
                <a:close/>
                <a:moveTo>
                  <a:pt x="5930801" y="1551533"/>
                </a:moveTo>
                <a:cubicBezTo>
                  <a:pt x="5935762" y="1551533"/>
                  <a:pt x="5938242" y="1551533"/>
                  <a:pt x="5938242" y="1551533"/>
                </a:cubicBezTo>
                <a:lnTo>
                  <a:pt x="5945683" y="1551533"/>
                </a:lnTo>
                <a:cubicBezTo>
                  <a:pt x="5950645" y="1561454"/>
                  <a:pt x="5953125" y="1568896"/>
                  <a:pt x="5953125" y="1573857"/>
                </a:cubicBezTo>
                <a:cubicBezTo>
                  <a:pt x="5953125" y="1578818"/>
                  <a:pt x="5953125" y="1581298"/>
                  <a:pt x="5953125" y="1581298"/>
                </a:cubicBezTo>
                <a:lnTo>
                  <a:pt x="5945683" y="1581298"/>
                </a:lnTo>
                <a:lnTo>
                  <a:pt x="5945683" y="1573857"/>
                </a:lnTo>
                <a:cubicBezTo>
                  <a:pt x="5945683" y="1573857"/>
                  <a:pt x="5944443" y="1572616"/>
                  <a:pt x="5941963" y="1570136"/>
                </a:cubicBezTo>
                <a:cubicBezTo>
                  <a:pt x="5939483" y="1567656"/>
                  <a:pt x="5938242" y="1563936"/>
                  <a:pt x="5938242" y="1558974"/>
                </a:cubicBezTo>
                <a:close/>
                <a:moveTo>
                  <a:pt x="5685234" y="1551533"/>
                </a:moveTo>
                <a:cubicBezTo>
                  <a:pt x="5685234" y="1556494"/>
                  <a:pt x="5685234" y="1558974"/>
                  <a:pt x="5685234" y="1558974"/>
                </a:cubicBezTo>
                <a:cubicBezTo>
                  <a:pt x="5690195" y="1558974"/>
                  <a:pt x="5692676" y="1557734"/>
                  <a:pt x="5692676" y="1555254"/>
                </a:cubicBezTo>
                <a:cubicBezTo>
                  <a:pt x="5692676" y="1552773"/>
                  <a:pt x="5692676" y="1551533"/>
                  <a:pt x="5692676" y="1551533"/>
                </a:cubicBezTo>
                <a:cubicBezTo>
                  <a:pt x="5692676" y="1551533"/>
                  <a:pt x="5690195" y="1551533"/>
                  <a:pt x="5685234" y="1551533"/>
                </a:cubicBezTo>
                <a:close/>
                <a:moveTo>
                  <a:pt x="1500657" y="1546599"/>
                </a:moveTo>
                <a:lnTo>
                  <a:pt x="1495723" y="1551533"/>
                </a:lnTo>
                <a:cubicBezTo>
                  <a:pt x="1495723" y="1551533"/>
                  <a:pt x="1496963" y="1550292"/>
                  <a:pt x="1499443" y="1547812"/>
                </a:cubicBezTo>
                <a:close/>
                <a:moveTo>
                  <a:pt x="5960566" y="1544091"/>
                </a:moveTo>
                <a:lnTo>
                  <a:pt x="5960566" y="1551533"/>
                </a:lnTo>
                <a:cubicBezTo>
                  <a:pt x="5960566" y="1556494"/>
                  <a:pt x="5959326" y="1558974"/>
                  <a:pt x="5956845" y="1558974"/>
                </a:cubicBezTo>
                <a:cubicBezTo>
                  <a:pt x="5954365" y="1558974"/>
                  <a:pt x="5953125" y="1557734"/>
                  <a:pt x="5953125" y="1555254"/>
                </a:cubicBezTo>
                <a:cubicBezTo>
                  <a:pt x="5953125" y="1552773"/>
                  <a:pt x="5955605" y="1549053"/>
                  <a:pt x="5960566" y="1544091"/>
                </a:cubicBezTo>
                <a:close/>
                <a:moveTo>
                  <a:pt x="2143125" y="1544091"/>
                </a:moveTo>
                <a:cubicBezTo>
                  <a:pt x="2143125" y="1544091"/>
                  <a:pt x="2144365" y="1544091"/>
                  <a:pt x="2146846" y="1544091"/>
                </a:cubicBezTo>
                <a:cubicBezTo>
                  <a:pt x="2149327" y="1544091"/>
                  <a:pt x="2150567" y="1546572"/>
                  <a:pt x="2150567" y="1551533"/>
                </a:cubicBezTo>
                <a:cubicBezTo>
                  <a:pt x="2145606" y="1556494"/>
                  <a:pt x="2143125" y="1554013"/>
                  <a:pt x="2143125" y="1544091"/>
                </a:cubicBezTo>
                <a:close/>
                <a:moveTo>
                  <a:pt x="2009180" y="1544091"/>
                </a:moveTo>
                <a:lnTo>
                  <a:pt x="1994297" y="1551533"/>
                </a:lnTo>
                <a:cubicBezTo>
                  <a:pt x="1994297" y="1556494"/>
                  <a:pt x="1996777" y="1557734"/>
                  <a:pt x="2001738" y="1555254"/>
                </a:cubicBezTo>
                <a:cubicBezTo>
                  <a:pt x="2006699" y="1552773"/>
                  <a:pt x="2009180" y="1551533"/>
                  <a:pt x="2009180" y="1551533"/>
                </a:cubicBezTo>
                <a:cubicBezTo>
                  <a:pt x="2009180" y="1551533"/>
                  <a:pt x="2009180" y="1549053"/>
                  <a:pt x="2009180" y="1544091"/>
                </a:cubicBezTo>
                <a:close/>
                <a:moveTo>
                  <a:pt x="1503164" y="1544091"/>
                </a:moveTo>
                <a:cubicBezTo>
                  <a:pt x="1503164" y="1544091"/>
                  <a:pt x="1502854" y="1544402"/>
                  <a:pt x="1502234" y="1545022"/>
                </a:cubicBezTo>
                <a:lnTo>
                  <a:pt x="1500657" y="1546599"/>
                </a:lnTo>
                <a:close/>
                <a:moveTo>
                  <a:pt x="2537520" y="1536650"/>
                </a:moveTo>
                <a:cubicBezTo>
                  <a:pt x="2532559" y="1536650"/>
                  <a:pt x="2530078" y="1537891"/>
                  <a:pt x="2530078" y="1540371"/>
                </a:cubicBezTo>
                <a:cubicBezTo>
                  <a:pt x="2530078" y="1542851"/>
                  <a:pt x="2530078" y="1544091"/>
                  <a:pt x="2530078" y="1544091"/>
                </a:cubicBezTo>
                <a:lnTo>
                  <a:pt x="2537520" y="1544091"/>
                </a:lnTo>
                <a:cubicBezTo>
                  <a:pt x="2537520" y="1544091"/>
                  <a:pt x="2537520" y="1541611"/>
                  <a:pt x="2537520" y="1536650"/>
                </a:cubicBezTo>
                <a:close/>
                <a:moveTo>
                  <a:pt x="1971973" y="1536650"/>
                </a:moveTo>
                <a:cubicBezTo>
                  <a:pt x="1971973" y="1536650"/>
                  <a:pt x="1959570" y="1551533"/>
                  <a:pt x="1934766" y="1581298"/>
                </a:cubicBezTo>
                <a:lnTo>
                  <a:pt x="1934766" y="1588740"/>
                </a:lnTo>
                <a:cubicBezTo>
                  <a:pt x="1944688" y="1583779"/>
                  <a:pt x="1954610" y="1576337"/>
                  <a:pt x="1964531" y="1566416"/>
                </a:cubicBezTo>
                <a:cubicBezTo>
                  <a:pt x="1974453" y="1556494"/>
                  <a:pt x="1979414" y="1546572"/>
                  <a:pt x="1979414" y="1536650"/>
                </a:cubicBezTo>
                <a:close/>
                <a:moveTo>
                  <a:pt x="1756172" y="1536650"/>
                </a:moveTo>
                <a:cubicBezTo>
                  <a:pt x="1751211" y="1536650"/>
                  <a:pt x="1748731" y="1539130"/>
                  <a:pt x="1748731" y="1544091"/>
                </a:cubicBezTo>
                <a:lnTo>
                  <a:pt x="1756172" y="1544091"/>
                </a:lnTo>
                <a:cubicBezTo>
                  <a:pt x="1756172" y="1544091"/>
                  <a:pt x="1756172" y="1541611"/>
                  <a:pt x="1756172" y="1536650"/>
                </a:cubicBezTo>
                <a:close/>
                <a:moveTo>
                  <a:pt x="1741289" y="1536650"/>
                </a:moveTo>
                <a:lnTo>
                  <a:pt x="1733848" y="1544091"/>
                </a:lnTo>
                <a:cubicBezTo>
                  <a:pt x="1728887" y="1549053"/>
                  <a:pt x="1726407" y="1554013"/>
                  <a:pt x="1726407" y="1558974"/>
                </a:cubicBezTo>
                <a:cubicBezTo>
                  <a:pt x="1721446" y="1558974"/>
                  <a:pt x="1718965" y="1561454"/>
                  <a:pt x="1718965" y="1566416"/>
                </a:cubicBezTo>
                <a:lnTo>
                  <a:pt x="1711523" y="1573857"/>
                </a:lnTo>
                <a:lnTo>
                  <a:pt x="1711523" y="1581298"/>
                </a:lnTo>
                <a:lnTo>
                  <a:pt x="1704082" y="1581298"/>
                </a:lnTo>
                <a:cubicBezTo>
                  <a:pt x="1704082" y="1586260"/>
                  <a:pt x="1706563" y="1588740"/>
                  <a:pt x="1711523" y="1588740"/>
                </a:cubicBezTo>
                <a:cubicBezTo>
                  <a:pt x="1716485" y="1588740"/>
                  <a:pt x="1720205" y="1589981"/>
                  <a:pt x="1722686" y="1592461"/>
                </a:cubicBezTo>
                <a:cubicBezTo>
                  <a:pt x="1725166" y="1594941"/>
                  <a:pt x="1727647" y="1594941"/>
                  <a:pt x="1730127" y="1592461"/>
                </a:cubicBezTo>
                <a:cubicBezTo>
                  <a:pt x="1732608" y="1589981"/>
                  <a:pt x="1733848" y="1586260"/>
                  <a:pt x="1733848" y="1581298"/>
                </a:cubicBezTo>
                <a:cubicBezTo>
                  <a:pt x="1738809" y="1576337"/>
                  <a:pt x="1738809" y="1573857"/>
                  <a:pt x="1733848" y="1573857"/>
                </a:cubicBezTo>
                <a:lnTo>
                  <a:pt x="1741289" y="1566416"/>
                </a:lnTo>
                <a:cubicBezTo>
                  <a:pt x="1746250" y="1566416"/>
                  <a:pt x="1748731" y="1566416"/>
                  <a:pt x="1748731" y="1566416"/>
                </a:cubicBezTo>
                <a:cubicBezTo>
                  <a:pt x="1748731" y="1566416"/>
                  <a:pt x="1746250" y="1563936"/>
                  <a:pt x="1741289" y="1558974"/>
                </a:cubicBezTo>
                <a:cubicBezTo>
                  <a:pt x="1736328" y="1549053"/>
                  <a:pt x="1736328" y="1541611"/>
                  <a:pt x="1741289" y="1536650"/>
                </a:cubicBezTo>
                <a:close/>
                <a:moveTo>
                  <a:pt x="5901035" y="1529209"/>
                </a:moveTo>
                <a:cubicBezTo>
                  <a:pt x="5905996" y="1529209"/>
                  <a:pt x="5908476" y="1529209"/>
                  <a:pt x="5908476" y="1529209"/>
                </a:cubicBezTo>
                <a:cubicBezTo>
                  <a:pt x="5913438" y="1534170"/>
                  <a:pt x="5918398" y="1536650"/>
                  <a:pt x="5923359" y="1536650"/>
                </a:cubicBezTo>
                <a:lnTo>
                  <a:pt x="5938242" y="1536650"/>
                </a:lnTo>
                <a:cubicBezTo>
                  <a:pt x="5938242" y="1541611"/>
                  <a:pt x="5935762" y="1544091"/>
                  <a:pt x="5930801" y="1544091"/>
                </a:cubicBezTo>
                <a:cubicBezTo>
                  <a:pt x="5925839" y="1544091"/>
                  <a:pt x="5923359" y="1547812"/>
                  <a:pt x="5923359" y="1555254"/>
                </a:cubicBezTo>
                <a:cubicBezTo>
                  <a:pt x="5923359" y="1562695"/>
                  <a:pt x="5920879" y="1563936"/>
                  <a:pt x="5915918" y="1558974"/>
                </a:cubicBezTo>
                <a:cubicBezTo>
                  <a:pt x="5910956" y="1554013"/>
                  <a:pt x="5908476" y="1549053"/>
                  <a:pt x="5908476" y="1544091"/>
                </a:cubicBezTo>
                <a:lnTo>
                  <a:pt x="5908476" y="1536650"/>
                </a:lnTo>
                <a:cubicBezTo>
                  <a:pt x="5903515" y="1536650"/>
                  <a:pt x="5901035" y="1534170"/>
                  <a:pt x="5901035" y="1529209"/>
                </a:cubicBezTo>
                <a:close/>
                <a:moveTo>
                  <a:pt x="2150567" y="1529209"/>
                </a:moveTo>
                <a:lnTo>
                  <a:pt x="2143125" y="1544091"/>
                </a:lnTo>
                <a:lnTo>
                  <a:pt x="2135684" y="1551533"/>
                </a:lnTo>
                <a:cubicBezTo>
                  <a:pt x="2150567" y="1551533"/>
                  <a:pt x="2148086" y="1556494"/>
                  <a:pt x="2128242" y="1566416"/>
                </a:cubicBezTo>
                <a:lnTo>
                  <a:pt x="2113360" y="1573857"/>
                </a:lnTo>
                <a:lnTo>
                  <a:pt x="2105918" y="1573857"/>
                </a:lnTo>
                <a:lnTo>
                  <a:pt x="2105918" y="1581298"/>
                </a:lnTo>
                <a:lnTo>
                  <a:pt x="2113360" y="1588740"/>
                </a:lnTo>
                <a:lnTo>
                  <a:pt x="2113360" y="1596181"/>
                </a:lnTo>
                <a:cubicBezTo>
                  <a:pt x="2118320" y="1591220"/>
                  <a:pt x="2125762" y="1583779"/>
                  <a:pt x="2135684" y="1573857"/>
                </a:cubicBezTo>
                <a:cubicBezTo>
                  <a:pt x="2150567" y="1563936"/>
                  <a:pt x="2159248" y="1557734"/>
                  <a:pt x="2161729" y="1555254"/>
                </a:cubicBezTo>
                <a:cubicBezTo>
                  <a:pt x="2164209" y="1552773"/>
                  <a:pt x="2162969" y="1549053"/>
                  <a:pt x="2158008" y="1544091"/>
                </a:cubicBezTo>
                <a:close/>
                <a:moveTo>
                  <a:pt x="1666875" y="1529209"/>
                </a:moveTo>
                <a:lnTo>
                  <a:pt x="1666875" y="1536650"/>
                </a:lnTo>
                <a:cubicBezTo>
                  <a:pt x="1666875" y="1541611"/>
                  <a:pt x="1666875" y="1544091"/>
                  <a:pt x="1666875" y="1544091"/>
                </a:cubicBezTo>
                <a:lnTo>
                  <a:pt x="1659434" y="1544091"/>
                </a:lnTo>
                <a:cubicBezTo>
                  <a:pt x="1659434" y="1539130"/>
                  <a:pt x="1659434" y="1536650"/>
                  <a:pt x="1659434" y="1536650"/>
                </a:cubicBezTo>
                <a:cubicBezTo>
                  <a:pt x="1659434" y="1536650"/>
                  <a:pt x="1661914" y="1534170"/>
                  <a:pt x="1666875" y="1529209"/>
                </a:cubicBezTo>
                <a:close/>
                <a:moveTo>
                  <a:pt x="2559844" y="1521767"/>
                </a:moveTo>
                <a:cubicBezTo>
                  <a:pt x="2564804" y="1521767"/>
                  <a:pt x="2567285" y="1523008"/>
                  <a:pt x="2567285" y="1525488"/>
                </a:cubicBezTo>
                <a:cubicBezTo>
                  <a:pt x="2567285" y="1527968"/>
                  <a:pt x="2564804" y="1530449"/>
                  <a:pt x="2559844" y="1532929"/>
                </a:cubicBezTo>
                <a:cubicBezTo>
                  <a:pt x="2554884" y="1535409"/>
                  <a:pt x="2552403" y="1536650"/>
                  <a:pt x="2552403" y="1536650"/>
                </a:cubicBezTo>
                <a:cubicBezTo>
                  <a:pt x="2552403" y="1536650"/>
                  <a:pt x="2549922" y="1540371"/>
                  <a:pt x="2544961" y="1547812"/>
                </a:cubicBezTo>
                <a:cubicBezTo>
                  <a:pt x="2540000" y="1555254"/>
                  <a:pt x="2537520" y="1560215"/>
                  <a:pt x="2537520" y="1562695"/>
                </a:cubicBezTo>
                <a:cubicBezTo>
                  <a:pt x="2537520" y="1565175"/>
                  <a:pt x="2542480" y="1561454"/>
                  <a:pt x="2552403" y="1551533"/>
                </a:cubicBezTo>
                <a:lnTo>
                  <a:pt x="2559844" y="1544091"/>
                </a:lnTo>
                <a:lnTo>
                  <a:pt x="2559844" y="1536650"/>
                </a:lnTo>
                <a:cubicBezTo>
                  <a:pt x="2574726" y="1536650"/>
                  <a:pt x="2582168" y="1531689"/>
                  <a:pt x="2582168" y="1521767"/>
                </a:cubicBezTo>
                <a:close/>
                <a:moveTo>
                  <a:pt x="1875235" y="1521767"/>
                </a:moveTo>
                <a:cubicBezTo>
                  <a:pt x="1880196" y="1521767"/>
                  <a:pt x="1880196" y="1524247"/>
                  <a:pt x="1875235" y="1529209"/>
                </a:cubicBezTo>
                <a:lnTo>
                  <a:pt x="1867793" y="1536650"/>
                </a:lnTo>
                <a:close/>
                <a:moveTo>
                  <a:pt x="2491941" y="1519442"/>
                </a:moveTo>
                <a:cubicBezTo>
                  <a:pt x="2490081" y="1518512"/>
                  <a:pt x="2485430" y="1521768"/>
                  <a:pt x="2477988" y="1529209"/>
                </a:cubicBezTo>
                <a:cubicBezTo>
                  <a:pt x="2477988" y="1539130"/>
                  <a:pt x="2477988" y="1545332"/>
                  <a:pt x="2477988" y="1547812"/>
                </a:cubicBezTo>
                <a:cubicBezTo>
                  <a:pt x="2477988" y="1550292"/>
                  <a:pt x="2480470" y="1549053"/>
                  <a:pt x="2485430" y="1544091"/>
                </a:cubicBezTo>
                <a:cubicBezTo>
                  <a:pt x="2490390" y="1544091"/>
                  <a:pt x="2494111" y="1541611"/>
                  <a:pt x="2496592" y="1536650"/>
                </a:cubicBezTo>
                <a:cubicBezTo>
                  <a:pt x="2499072" y="1531689"/>
                  <a:pt x="2497832" y="1526729"/>
                  <a:pt x="2492871" y="1521767"/>
                </a:cubicBezTo>
                <a:cubicBezTo>
                  <a:pt x="2492871" y="1520527"/>
                  <a:pt x="2492562" y="1519752"/>
                  <a:pt x="2491941" y="1519442"/>
                </a:cubicBezTo>
                <a:close/>
                <a:moveTo>
                  <a:pt x="5863828" y="1514326"/>
                </a:moveTo>
                <a:lnTo>
                  <a:pt x="5871269" y="1514326"/>
                </a:lnTo>
                <a:cubicBezTo>
                  <a:pt x="5871269" y="1514326"/>
                  <a:pt x="5873749" y="1514326"/>
                  <a:pt x="5878711" y="1514326"/>
                </a:cubicBezTo>
                <a:cubicBezTo>
                  <a:pt x="5873749" y="1519287"/>
                  <a:pt x="5871269" y="1521767"/>
                  <a:pt x="5871269" y="1521767"/>
                </a:cubicBezTo>
                <a:cubicBezTo>
                  <a:pt x="5871269" y="1521767"/>
                  <a:pt x="5870029" y="1520527"/>
                  <a:pt x="5867549" y="1518047"/>
                </a:cubicBezTo>
                <a:cubicBezTo>
                  <a:pt x="5865068" y="1515566"/>
                  <a:pt x="5863828" y="1514326"/>
                  <a:pt x="5863828" y="1514326"/>
                </a:cubicBezTo>
                <a:close/>
                <a:moveTo>
                  <a:pt x="5789414" y="1514326"/>
                </a:moveTo>
                <a:cubicBezTo>
                  <a:pt x="5789414" y="1514326"/>
                  <a:pt x="5786934" y="1515566"/>
                  <a:pt x="5781972" y="1518047"/>
                </a:cubicBezTo>
                <a:cubicBezTo>
                  <a:pt x="5777011" y="1520527"/>
                  <a:pt x="5777011" y="1521767"/>
                  <a:pt x="5781972" y="1521767"/>
                </a:cubicBezTo>
                <a:lnTo>
                  <a:pt x="5789414" y="1521767"/>
                </a:lnTo>
                <a:cubicBezTo>
                  <a:pt x="5789414" y="1521767"/>
                  <a:pt x="5791894" y="1521767"/>
                  <a:pt x="5796855" y="1521767"/>
                </a:cubicBezTo>
                <a:close/>
                <a:moveTo>
                  <a:pt x="6012656" y="1506884"/>
                </a:moveTo>
                <a:lnTo>
                  <a:pt x="6027539" y="1521767"/>
                </a:lnTo>
                <a:cubicBezTo>
                  <a:pt x="6027539" y="1521767"/>
                  <a:pt x="6025059" y="1521767"/>
                  <a:pt x="6020097" y="1521767"/>
                </a:cubicBezTo>
                <a:close/>
                <a:moveTo>
                  <a:pt x="5774531" y="1506884"/>
                </a:moveTo>
                <a:cubicBezTo>
                  <a:pt x="5774531" y="1506884"/>
                  <a:pt x="5774531" y="1509364"/>
                  <a:pt x="5774531" y="1514326"/>
                </a:cubicBezTo>
                <a:cubicBezTo>
                  <a:pt x="5779492" y="1514326"/>
                  <a:pt x="5781972" y="1514326"/>
                  <a:pt x="5781972" y="1514326"/>
                </a:cubicBezTo>
                <a:close/>
                <a:moveTo>
                  <a:pt x="2128242" y="1506884"/>
                </a:moveTo>
                <a:lnTo>
                  <a:pt x="2120801" y="1521767"/>
                </a:lnTo>
                <a:cubicBezTo>
                  <a:pt x="2115840" y="1521767"/>
                  <a:pt x="2112119" y="1524247"/>
                  <a:pt x="2109639" y="1529209"/>
                </a:cubicBezTo>
                <a:cubicBezTo>
                  <a:pt x="2107158" y="1534170"/>
                  <a:pt x="2103437" y="1539130"/>
                  <a:pt x="2098477" y="1544091"/>
                </a:cubicBezTo>
                <a:lnTo>
                  <a:pt x="2091035" y="1551533"/>
                </a:lnTo>
                <a:cubicBezTo>
                  <a:pt x="2086075" y="1546572"/>
                  <a:pt x="2089795" y="1537891"/>
                  <a:pt x="2102197" y="1525488"/>
                </a:cubicBezTo>
                <a:cubicBezTo>
                  <a:pt x="2114600" y="1513085"/>
                  <a:pt x="2123282" y="1506884"/>
                  <a:pt x="2128242" y="1506884"/>
                </a:cubicBezTo>
                <a:close/>
                <a:moveTo>
                  <a:pt x="1637110" y="1506884"/>
                </a:moveTo>
                <a:cubicBezTo>
                  <a:pt x="1637110" y="1511846"/>
                  <a:pt x="1627188" y="1524247"/>
                  <a:pt x="1607344" y="1544091"/>
                </a:cubicBezTo>
                <a:cubicBezTo>
                  <a:pt x="1587500" y="1563936"/>
                  <a:pt x="1577578" y="1573857"/>
                  <a:pt x="1577578" y="1573857"/>
                </a:cubicBezTo>
                <a:lnTo>
                  <a:pt x="1577578" y="1566416"/>
                </a:lnTo>
                <a:cubicBezTo>
                  <a:pt x="1577578" y="1566416"/>
                  <a:pt x="1582539" y="1560215"/>
                  <a:pt x="1592461" y="1547812"/>
                </a:cubicBezTo>
                <a:cubicBezTo>
                  <a:pt x="1602383" y="1535409"/>
                  <a:pt x="1612305" y="1525488"/>
                  <a:pt x="1622227" y="1518047"/>
                </a:cubicBezTo>
                <a:cubicBezTo>
                  <a:pt x="1632149" y="1510605"/>
                  <a:pt x="1637110" y="1506884"/>
                  <a:pt x="1637110" y="1506884"/>
                </a:cubicBezTo>
                <a:close/>
                <a:moveTo>
                  <a:pt x="5983821" y="1502234"/>
                </a:moveTo>
                <a:cubicBezTo>
                  <a:pt x="5984441" y="1501614"/>
                  <a:pt x="5985371" y="1501924"/>
                  <a:pt x="5986611" y="1503164"/>
                </a:cubicBezTo>
                <a:cubicBezTo>
                  <a:pt x="5989091" y="1505644"/>
                  <a:pt x="5990332" y="1506884"/>
                  <a:pt x="5990332" y="1506884"/>
                </a:cubicBezTo>
                <a:cubicBezTo>
                  <a:pt x="5990332" y="1506884"/>
                  <a:pt x="5987852" y="1506884"/>
                  <a:pt x="5982890" y="1506884"/>
                </a:cubicBezTo>
                <a:cubicBezTo>
                  <a:pt x="5982890" y="1504404"/>
                  <a:pt x="5983201" y="1502854"/>
                  <a:pt x="5983821" y="1502234"/>
                </a:cubicBezTo>
                <a:close/>
                <a:moveTo>
                  <a:pt x="2621003" y="1502234"/>
                </a:moveTo>
                <a:cubicBezTo>
                  <a:pt x="2618678" y="1502234"/>
                  <a:pt x="2615655" y="1505024"/>
                  <a:pt x="2611933" y="1510605"/>
                </a:cubicBezTo>
                <a:cubicBezTo>
                  <a:pt x="2606974" y="1518047"/>
                  <a:pt x="2604492" y="1523008"/>
                  <a:pt x="2604492" y="1525488"/>
                </a:cubicBezTo>
                <a:cubicBezTo>
                  <a:pt x="2604492" y="1527968"/>
                  <a:pt x="2606974" y="1526729"/>
                  <a:pt x="2611933" y="1521767"/>
                </a:cubicBezTo>
                <a:cubicBezTo>
                  <a:pt x="2611933" y="1516806"/>
                  <a:pt x="2613174" y="1513085"/>
                  <a:pt x="2615655" y="1510605"/>
                </a:cubicBezTo>
                <a:cubicBezTo>
                  <a:pt x="2618135" y="1508125"/>
                  <a:pt x="2619375" y="1506884"/>
                  <a:pt x="2619375" y="1506884"/>
                </a:cubicBezTo>
                <a:cubicBezTo>
                  <a:pt x="2624336" y="1506884"/>
                  <a:pt x="2625576" y="1505644"/>
                  <a:pt x="2623096" y="1503164"/>
                </a:cubicBezTo>
                <a:cubicBezTo>
                  <a:pt x="2622476" y="1502544"/>
                  <a:pt x="2621778" y="1502234"/>
                  <a:pt x="2621003" y="1502234"/>
                </a:cubicBezTo>
                <a:close/>
                <a:moveTo>
                  <a:pt x="5819179" y="1499443"/>
                </a:moveTo>
                <a:cubicBezTo>
                  <a:pt x="5824141" y="1499443"/>
                  <a:pt x="5826621" y="1499443"/>
                  <a:pt x="5826621" y="1499443"/>
                </a:cubicBezTo>
                <a:lnTo>
                  <a:pt x="5826621" y="1506884"/>
                </a:lnTo>
                <a:close/>
                <a:moveTo>
                  <a:pt x="2515196" y="1499443"/>
                </a:moveTo>
                <a:cubicBezTo>
                  <a:pt x="2515196" y="1499443"/>
                  <a:pt x="2515196" y="1501923"/>
                  <a:pt x="2515196" y="1506884"/>
                </a:cubicBezTo>
                <a:cubicBezTo>
                  <a:pt x="2510234" y="1506884"/>
                  <a:pt x="2507754" y="1509364"/>
                  <a:pt x="2507754" y="1514326"/>
                </a:cubicBezTo>
                <a:lnTo>
                  <a:pt x="2522637" y="1514326"/>
                </a:lnTo>
                <a:cubicBezTo>
                  <a:pt x="2522637" y="1514326"/>
                  <a:pt x="2522637" y="1511846"/>
                  <a:pt x="2522637" y="1506884"/>
                </a:cubicBezTo>
                <a:cubicBezTo>
                  <a:pt x="2517677" y="1501923"/>
                  <a:pt x="2515196" y="1499443"/>
                  <a:pt x="2515196" y="1499443"/>
                </a:cubicBezTo>
                <a:close/>
                <a:moveTo>
                  <a:pt x="2557983" y="1495722"/>
                </a:moveTo>
                <a:cubicBezTo>
                  <a:pt x="2556744" y="1495722"/>
                  <a:pt x="2554883" y="1496962"/>
                  <a:pt x="2552403" y="1499443"/>
                </a:cubicBezTo>
                <a:lnTo>
                  <a:pt x="2559844" y="1499443"/>
                </a:lnTo>
                <a:cubicBezTo>
                  <a:pt x="2559844" y="1496962"/>
                  <a:pt x="2559224" y="1495722"/>
                  <a:pt x="2557983" y="1495722"/>
                </a:cubicBezTo>
                <a:close/>
                <a:moveTo>
                  <a:pt x="1800820" y="1492002"/>
                </a:moveTo>
                <a:cubicBezTo>
                  <a:pt x="1800820" y="1496963"/>
                  <a:pt x="1802061" y="1499443"/>
                  <a:pt x="1804541" y="1499443"/>
                </a:cubicBezTo>
                <a:cubicBezTo>
                  <a:pt x="1807022" y="1499443"/>
                  <a:pt x="1808262" y="1496963"/>
                  <a:pt x="1808262" y="1492002"/>
                </a:cubicBezTo>
                <a:close/>
                <a:moveTo>
                  <a:pt x="5930801" y="1484560"/>
                </a:moveTo>
                <a:lnTo>
                  <a:pt x="5938242" y="1484560"/>
                </a:lnTo>
                <a:cubicBezTo>
                  <a:pt x="5938242" y="1489522"/>
                  <a:pt x="5940722" y="1492002"/>
                  <a:pt x="5945683" y="1492002"/>
                </a:cubicBezTo>
                <a:lnTo>
                  <a:pt x="5938242" y="1492002"/>
                </a:lnTo>
                <a:close/>
                <a:moveTo>
                  <a:pt x="2105918" y="1484560"/>
                </a:moveTo>
                <a:cubicBezTo>
                  <a:pt x="2105918" y="1484560"/>
                  <a:pt x="2105918" y="1487040"/>
                  <a:pt x="2105918" y="1492002"/>
                </a:cubicBezTo>
                <a:cubicBezTo>
                  <a:pt x="2100957" y="1501923"/>
                  <a:pt x="2097237" y="1508125"/>
                  <a:pt x="2094756" y="1510605"/>
                </a:cubicBezTo>
                <a:cubicBezTo>
                  <a:pt x="2092275" y="1513085"/>
                  <a:pt x="2088555" y="1514326"/>
                  <a:pt x="2083594" y="1514326"/>
                </a:cubicBezTo>
                <a:cubicBezTo>
                  <a:pt x="2078633" y="1514326"/>
                  <a:pt x="2076152" y="1511846"/>
                  <a:pt x="2076152" y="1506884"/>
                </a:cubicBezTo>
                <a:cubicBezTo>
                  <a:pt x="2076152" y="1506884"/>
                  <a:pt x="2078633" y="1506884"/>
                  <a:pt x="2083594" y="1506884"/>
                </a:cubicBezTo>
                <a:cubicBezTo>
                  <a:pt x="2088555" y="1506884"/>
                  <a:pt x="2091035" y="1505644"/>
                  <a:pt x="2091035" y="1503164"/>
                </a:cubicBezTo>
                <a:cubicBezTo>
                  <a:pt x="2091035" y="1500684"/>
                  <a:pt x="2088555" y="1499443"/>
                  <a:pt x="2083594" y="1499443"/>
                </a:cubicBezTo>
                <a:cubicBezTo>
                  <a:pt x="2083594" y="1494482"/>
                  <a:pt x="2086075" y="1492002"/>
                  <a:pt x="2091035" y="1492002"/>
                </a:cubicBezTo>
                <a:cubicBezTo>
                  <a:pt x="2100957" y="1487040"/>
                  <a:pt x="2105918" y="1484560"/>
                  <a:pt x="2105918" y="1484560"/>
                </a:cubicBezTo>
                <a:close/>
                <a:moveTo>
                  <a:pt x="5968008" y="1477119"/>
                </a:moveTo>
                <a:cubicBezTo>
                  <a:pt x="5968008" y="1482080"/>
                  <a:pt x="5968008" y="1485801"/>
                  <a:pt x="5968008" y="1488281"/>
                </a:cubicBezTo>
                <a:cubicBezTo>
                  <a:pt x="5968008" y="1490761"/>
                  <a:pt x="5966767" y="1490761"/>
                  <a:pt x="5964287" y="1488281"/>
                </a:cubicBezTo>
                <a:cubicBezTo>
                  <a:pt x="5961807" y="1485801"/>
                  <a:pt x="5960566" y="1484560"/>
                  <a:pt x="5960566" y="1484560"/>
                </a:cubicBezTo>
                <a:close/>
                <a:moveTo>
                  <a:pt x="2634258" y="1477119"/>
                </a:moveTo>
                <a:lnTo>
                  <a:pt x="2619375" y="1484560"/>
                </a:lnTo>
                <a:cubicBezTo>
                  <a:pt x="2624336" y="1484560"/>
                  <a:pt x="2628056" y="1484560"/>
                  <a:pt x="2630537" y="1484560"/>
                </a:cubicBezTo>
                <a:cubicBezTo>
                  <a:pt x="2633018" y="1484560"/>
                  <a:pt x="2634258" y="1484560"/>
                  <a:pt x="2634258" y="1484560"/>
                </a:cubicBezTo>
                <a:cubicBezTo>
                  <a:pt x="2634258" y="1484560"/>
                  <a:pt x="2634258" y="1482080"/>
                  <a:pt x="2634258" y="1477119"/>
                </a:cubicBezTo>
                <a:close/>
                <a:moveTo>
                  <a:pt x="2284512" y="1477119"/>
                </a:moveTo>
                <a:lnTo>
                  <a:pt x="2284512" y="1484560"/>
                </a:lnTo>
                <a:cubicBezTo>
                  <a:pt x="2289473" y="1484560"/>
                  <a:pt x="2291953" y="1484560"/>
                  <a:pt x="2291953" y="1484560"/>
                </a:cubicBezTo>
                <a:close/>
                <a:moveTo>
                  <a:pt x="1852910" y="1477119"/>
                </a:moveTo>
                <a:cubicBezTo>
                  <a:pt x="1852910" y="1482080"/>
                  <a:pt x="1852910" y="1484560"/>
                  <a:pt x="1852910" y="1484560"/>
                </a:cubicBezTo>
                <a:lnTo>
                  <a:pt x="1860352" y="1477119"/>
                </a:lnTo>
                <a:close/>
                <a:moveTo>
                  <a:pt x="5938242" y="1469677"/>
                </a:moveTo>
                <a:cubicBezTo>
                  <a:pt x="5938242" y="1469677"/>
                  <a:pt x="5940722" y="1470918"/>
                  <a:pt x="5945683" y="1473398"/>
                </a:cubicBezTo>
                <a:cubicBezTo>
                  <a:pt x="5950645" y="1475878"/>
                  <a:pt x="5953125" y="1477119"/>
                  <a:pt x="5953125" y="1477119"/>
                </a:cubicBezTo>
                <a:lnTo>
                  <a:pt x="5938242" y="1477119"/>
                </a:lnTo>
                <a:close/>
                <a:moveTo>
                  <a:pt x="5893593" y="1469677"/>
                </a:moveTo>
                <a:cubicBezTo>
                  <a:pt x="5893593" y="1474639"/>
                  <a:pt x="5896074" y="1477119"/>
                  <a:pt x="5901035" y="1477119"/>
                </a:cubicBezTo>
                <a:lnTo>
                  <a:pt x="5893593" y="1477119"/>
                </a:lnTo>
                <a:cubicBezTo>
                  <a:pt x="5888632" y="1477119"/>
                  <a:pt x="5888632" y="1474639"/>
                  <a:pt x="5893593" y="1469677"/>
                </a:cubicBezTo>
                <a:close/>
                <a:moveTo>
                  <a:pt x="5915918" y="1462236"/>
                </a:moveTo>
                <a:cubicBezTo>
                  <a:pt x="5920879" y="1462236"/>
                  <a:pt x="5923359" y="1464716"/>
                  <a:pt x="5923359" y="1469677"/>
                </a:cubicBezTo>
                <a:cubicBezTo>
                  <a:pt x="5918398" y="1469677"/>
                  <a:pt x="5915918" y="1469677"/>
                  <a:pt x="5915918" y="1469677"/>
                </a:cubicBezTo>
                <a:close/>
                <a:moveTo>
                  <a:pt x="2656582" y="1462236"/>
                </a:moveTo>
                <a:cubicBezTo>
                  <a:pt x="2651621" y="1462236"/>
                  <a:pt x="2646660" y="1464716"/>
                  <a:pt x="2641700" y="1469677"/>
                </a:cubicBezTo>
                <a:lnTo>
                  <a:pt x="2634258" y="1492002"/>
                </a:lnTo>
                <a:lnTo>
                  <a:pt x="2634258" y="1499443"/>
                </a:lnTo>
                <a:cubicBezTo>
                  <a:pt x="2639218" y="1499443"/>
                  <a:pt x="2641700" y="1498202"/>
                  <a:pt x="2641700" y="1495722"/>
                </a:cubicBezTo>
                <a:cubicBezTo>
                  <a:pt x="2641700" y="1493242"/>
                  <a:pt x="2644181" y="1492002"/>
                  <a:pt x="2649141" y="1492002"/>
                </a:cubicBezTo>
                <a:lnTo>
                  <a:pt x="2649141" y="1469677"/>
                </a:lnTo>
                <a:cubicBezTo>
                  <a:pt x="2649141" y="1464716"/>
                  <a:pt x="2651621" y="1462236"/>
                  <a:pt x="2656582" y="1462236"/>
                </a:cubicBezTo>
                <a:close/>
                <a:moveTo>
                  <a:pt x="2262187" y="1462236"/>
                </a:moveTo>
                <a:cubicBezTo>
                  <a:pt x="2262187" y="1462236"/>
                  <a:pt x="2264668" y="1462236"/>
                  <a:pt x="2269630" y="1462236"/>
                </a:cubicBezTo>
                <a:cubicBezTo>
                  <a:pt x="2269630" y="1467197"/>
                  <a:pt x="2269630" y="1469677"/>
                  <a:pt x="2269630" y="1469677"/>
                </a:cubicBezTo>
                <a:close/>
                <a:moveTo>
                  <a:pt x="2150567" y="1462236"/>
                </a:moveTo>
                <a:cubicBezTo>
                  <a:pt x="2155527" y="1462236"/>
                  <a:pt x="2158008" y="1464716"/>
                  <a:pt x="2158008" y="1469677"/>
                </a:cubicBezTo>
                <a:lnTo>
                  <a:pt x="2150567" y="1469677"/>
                </a:lnTo>
                <a:cubicBezTo>
                  <a:pt x="2145606" y="1469677"/>
                  <a:pt x="2143125" y="1469677"/>
                  <a:pt x="2143125" y="1469677"/>
                </a:cubicBezTo>
                <a:close/>
                <a:moveTo>
                  <a:pt x="2128242" y="1462236"/>
                </a:moveTo>
                <a:cubicBezTo>
                  <a:pt x="2128242" y="1467197"/>
                  <a:pt x="2128242" y="1469677"/>
                  <a:pt x="2128242" y="1469677"/>
                </a:cubicBezTo>
                <a:cubicBezTo>
                  <a:pt x="2128242" y="1474639"/>
                  <a:pt x="2127002" y="1477119"/>
                  <a:pt x="2124522" y="1477119"/>
                </a:cubicBezTo>
                <a:cubicBezTo>
                  <a:pt x="2122041" y="1477119"/>
                  <a:pt x="2120801" y="1479599"/>
                  <a:pt x="2120801" y="1484560"/>
                </a:cubicBezTo>
                <a:cubicBezTo>
                  <a:pt x="2115840" y="1484560"/>
                  <a:pt x="2112119" y="1483320"/>
                  <a:pt x="2109639" y="1480839"/>
                </a:cubicBezTo>
                <a:cubicBezTo>
                  <a:pt x="2107158" y="1478359"/>
                  <a:pt x="2109639" y="1474639"/>
                  <a:pt x="2117080" y="1469677"/>
                </a:cubicBezTo>
                <a:cubicBezTo>
                  <a:pt x="2124522" y="1464716"/>
                  <a:pt x="2128242" y="1462236"/>
                  <a:pt x="2128242" y="1462236"/>
                </a:cubicBezTo>
                <a:close/>
                <a:moveTo>
                  <a:pt x="1860352" y="1462236"/>
                </a:moveTo>
                <a:lnTo>
                  <a:pt x="1852910" y="1469677"/>
                </a:lnTo>
                <a:lnTo>
                  <a:pt x="1860352" y="1469677"/>
                </a:lnTo>
                <a:cubicBezTo>
                  <a:pt x="1865313" y="1464716"/>
                  <a:pt x="1865313" y="1462236"/>
                  <a:pt x="1860352" y="1462236"/>
                </a:cubicBezTo>
                <a:close/>
                <a:moveTo>
                  <a:pt x="1748731" y="1462236"/>
                </a:moveTo>
                <a:lnTo>
                  <a:pt x="1748731" y="1469677"/>
                </a:lnTo>
                <a:cubicBezTo>
                  <a:pt x="1753692" y="1469677"/>
                  <a:pt x="1756172" y="1469677"/>
                  <a:pt x="1756172" y="1469677"/>
                </a:cubicBezTo>
                <a:close/>
                <a:moveTo>
                  <a:pt x="1875235" y="1454795"/>
                </a:moveTo>
                <a:lnTo>
                  <a:pt x="1867793" y="1462236"/>
                </a:lnTo>
                <a:cubicBezTo>
                  <a:pt x="1872754" y="1467197"/>
                  <a:pt x="1875235" y="1469677"/>
                  <a:pt x="1875235" y="1469677"/>
                </a:cubicBezTo>
                <a:cubicBezTo>
                  <a:pt x="1875235" y="1469677"/>
                  <a:pt x="1875235" y="1467197"/>
                  <a:pt x="1875235" y="1462236"/>
                </a:cubicBezTo>
                <a:close/>
                <a:moveTo>
                  <a:pt x="5908476" y="1447353"/>
                </a:moveTo>
                <a:cubicBezTo>
                  <a:pt x="5913438" y="1447353"/>
                  <a:pt x="5918398" y="1448594"/>
                  <a:pt x="5923359" y="1451074"/>
                </a:cubicBezTo>
                <a:cubicBezTo>
                  <a:pt x="5928320" y="1453554"/>
                  <a:pt x="5932041" y="1454795"/>
                  <a:pt x="5934521" y="1454795"/>
                </a:cubicBezTo>
                <a:cubicBezTo>
                  <a:pt x="5937001" y="1454795"/>
                  <a:pt x="5939483" y="1454795"/>
                  <a:pt x="5941963" y="1454795"/>
                </a:cubicBezTo>
                <a:cubicBezTo>
                  <a:pt x="5944443" y="1454795"/>
                  <a:pt x="5948163" y="1454795"/>
                  <a:pt x="5953125" y="1454795"/>
                </a:cubicBezTo>
                <a:cubicBezTo>
                  <a:pt x="5953125" y="1454795"/>
                  <a:pt x="5955605" y="1456035"/>
                  <a:pt x="5960566" y="1458515"/>
                </a:cubicBezTo>
                <a:cubicBezTo>
                  <a:pt x="5965527" y="1460995"/>
                  <a:pt x="5966767" y="1463477"/>
                  <a:pt x="5964287" y="1465957"/>
                </a:cubicBezTo>
                <a:cubicBezTo>
                  <a:pt x="5961807" y="1468437"/>
                  <a:pt x="5953125" y="1467197"/>
                  <a:pt x="5938242" y="1462236"/>
                </a:cubicBezTo>
                <a:cubicBezTo>
                  <a:pt x="5923359" y="1457275"/>
                  <a:pt x="5914677" y="1456035"/>
                  <a:pt x="5912197" y="1458515"/>
                </a:cubicBezTo>
                <a:cubicBezTo>
                  <a:pt x="5909717" y="1460995"/>
                  <a:pt x="5905996" y="1462236"/>
                  <a:pt x="5901035" y="1462236"/>
                </a:cubicBezTo>
                <a:lnTo>
                  <a:pt x="5901035" y="1454795"/>
                </a:lnTo>
                <a:close/>
                <a:moveTo>
                  <a:pt x="2574726" y="1447353"/>
                </a:moveTo>
                <a:lnTo>
                  <a:pt x="2559844" y="1454795"/>
                </a:lnTo>
                <a:lnTo>
                  <a:pt x="2537520" y="1484560"/>
                </a:lnTo>
                <a:lnTo>
                  <a:pt x="2552403" y="1477119"/>
                </a:lnTo>
                <a:cubicBezTo>
                  <a:pt x="2557363" y="1477119"/>
                  <a:pt x="2559844" y="1477119"/>
                  <a:pt x="2559844" y="1477119"/>
                </a:cubicBezTo>
                <a:lnTo>
                  <a:pt x="2567285" y="1484560"/>
                </a:lnTo>
                <a:cubicBezTo>
                  <a:pt x="2567285" y="1484560"/>
                  <a:pt x="2567285" y="1482080"/>
                  <a:pt x="2567285" y="1477119"/>
                </a:cubicBezTo>
                <a:cubicBezTo>
                  <a:pt x="2562324" y="1477119"/>
                  <a:pt x="2559844" y="1473398"/>
                  <a:pt x="2559844" y="1465957"/>
                </a:cubicBezTo>
                <a:cubicBezTo>
                  <a:pt x="2559844" y="1458515"/>
                  <a:pt x="2562324" y="1454795"/>
                  <a:pt x="2567285" y="1454795"/>
                </a:cubicBezTo>
                <a:cubicBezTo>
                  <a:pt x="2572247" y="1454795"/>
                  <a:pt x="2574726" y="1452314"/>
                  <a:pt x="2574726" y="1447353"/>
                </a:cubicBezTo>
                <a:close/>
                <a:moveTo>
                  <a:pt x="1592461" y="1447353"/>
                </a:moveTo>
                <a:cubicBezTo>
                  <a:pt x="1597422" y="1447353"/>
                  <a:pt x="1599903" y="1449833"/>
                  <a:pt x="1599903" y="1454795"/>
                </a:cubicBezTo>
                <a:lnTo>
                  <a:pt x="1592461" y="1454795"/>
                </a:lnTo>
                <a:cubicBezTo>
                  <a:pt x="1592461" y="1449833"/>
                  <a:pt x="1592461" y="1447353"/>
                  <a:pt x="1592461" y="1447353"/>
                </a:cubicBezTo>
                <a:close/>
                <a:moveTo>
                  <a:pt x="5960566" y="1439912"/>
                </a:moveTo>
                <a:cubicBezTo>
                  <a:pt x="5960566" y="1439912"/>
                  <a:pt x="5961807" y="1439912"/>
                  <a:pt x="5964287" y="1439912"/>
                </a:cubicBezTo>
                <a:cubicBezTo>
                  <a:pt x="5966767" y="1439912"/>
                  <a:pt x="5968008" y="1442392"/>
                  <a:pt x="5968008" y="1447353"/>
                </a:cubicBezTo>
                <a:lnTo>
                  <a:pt x="5960566" y="1447353"/>
                </a:lnTo>
                <a:close/>
                <a:moveTo>
                  <a:pt x="2344043" y="1439912"/>
                </a:moveTo>
                <a:cubicBezTo>
                  <a:pt x="2344043" y="1444873"/>
                  <a:pt x="2341563" y="1447353"/>
                  <a:pt x="2336601" y="1447353"/>
                </a:cubicBezTo>
                <a:lnTo>
                  <a:pt x="2336601" y="1462236"/>
                </a:lnTo>
                <a:lnTo>
                  <a:pt x="2351484" y="1462236"/>
                </a:lnTo>
                <a:cubicBezTo>
                  <a:pt x="2351484" y="1457275"/>
                  <a:pt x="2353965" y="1454795"/>
                  <a:pt x="2358926" y="1454795"/>
                </a:cubicBezTo>
                <a:cubicBezTo>
                  <a:pt x="2358926" y="1454795"/>
                  <a:pt x="2361406" y="1454795"/>
                  <a:pt x="2366367" y="1454795"/>
                </a:cubicBezTo>
                <a:lnTo>
                  <a:pt x="2358926" y="1439912"/>
                </a:lnTo>
                <a:close/>
                <a:moveTo>
                  <a:pt x="1957090" y="1439912"/>
                </a:moveTo>
                <a:cubicBezTo>
                  <a:pt x="1962051" y="1439912"/>
                  <a:pt x="1964531" y="1439912"/>
                  <a:pt x="1964531" y="1439912"/>
                </a:cubicBezTo>
                <a:cubicBezTo>
                  <a:pt x="1964531" y="1444873"/>
                  <a:pt x="1963291" y="1447353"/>
                  <a:pt x="1960811" y="1447353"/>
                </a:cubicBezTo>
                <a:cubicBezTo>
                  <a:pt x="1958330" y="1447353"/>
                  <a:pt x="1957090" y="1447353"/>
                  <a:pt x="1957090" y="1447353"/>
                </a:cubicBezTo>
                <a:cubicBezTo>
                  <a:pt x="1957090" y="1447353"/>
                  <a:pt x="1957090" y="1444873"/>
                  <a:pt x="1957090" y="1439912"/>
                </a:cubicBezTo>
                <a:close/>
                <a:moveTo>
                  <a:pt x="5886152" y="1432470"/>
                </a:moveTo>
                <a:cubicBezTo>
                  <a:pt x="5886152" y="1432470"/>
                  <a:pt x="5887393" y="1432470"/>
                  <a:pt x="5889873" y="1432470"/>
                </a:cubicBezTo>
                <a:cubicBezTo>
                  <a:pt x="5892353" y="1432470"/>
                  <a:pt x="5893593" y="1434950"/>
                  <a:pt x="5893593" y="1439912"/>
                </a:cubicBezTo>
                <a:cubicBezTo>
                  <a:pt x="5893593" y="1439912"/>
                  <a:pt x="5891113" y="1439912"/>
                  <a:pt x="5886152" y="1439912"/>
                </a:cubicBezTo>
                <a:cubicBezTo>
                  <a:pt x="5881191" y="1439912"/>
                  <a:pt x="5878711" y="1438671"/>
                  <a:pt x="5878711" y="1436191"/>
                </a:cubicBezTo>
                <a:cubicBezTo>
                  <a:pt x="5878711" y="1433711"/>
                  <a:pt x="5881191" y="1432470"/>
                  <a:pt x="5886152" y="1432470"/>
                </a:cubicBezTo>
                <a:close/>
                <a:moveTo>
                  <a:pt x="2857501" y="1432470"/>
                </a:moveTo>
                <a:cubicBezTo>
                  <a:pt x="2852539" y="1432470"/>
                  <a:pt x="2850058" y="1433711"/>
                  <a:pt x="2850058" y="1436191"/>
                </a:cubicBezTo>
                <a:cubicBezTo>
                  <a:pt x="2850058" y="1438671"/>
                  <a:pt x="2850058" y="1439912"/>
                  <a:pt x="2850058" y="1439912"/>
                </a:cubicBezTo>
                <a:cubicBezTo>
                  <a:pt x="2850058" y="1449833"/>
                  <a:pt x="2852539" y="1449833"/>
                  <a:pt x="2857501" y="1439912"/>
                </a:cubicBezTo>
                <a:close/>
                <a:moveTo>
                  <a:pt x="2671465" y="1432470"/>
                </a:moveTo>
                <a:cubicBezTo>
                  <a:pt x="2671465" y="1432470"/>
                  <a:pt x="2670225" y="1433711"/>
                  <a:pt x="2667745" y="1436191"/>
                </a:cubicBezTo>
                <a:cubicBezTo>
                  <a:pt x="2665263" y="1438671"/>
                  <a:pt x="2664023" y="1442392"/>
                  <a:pt x="2664023" y="1447353"/>
                </a:cubicBezTo>
                <a:lnTo>
                  <a:pt x="2671465" y="1447353"/>
                </a:lnTo>
                <a:close/>
                <a:moveTo>
                  <a:pt x="2299394" y="1432470"/>
                </a:moveTo>
                <a:lnTo>
                  <a:pt x="2314277" y="1432470"/>
                </a:lnTo>
                <a:lnTo>
                  <a:pt x="2299394" y="1439912"/>
                </a:lnTo>
                <a:cubicBezTo>
                  <a:pt x="2294434" y="1439912"/>
                  <a:pt x="2294434" y="1437432"/>
                  <a:pt x="2299394" y="1432470"/>
                </a:cubicBezTo>
                <a:close/>
                <a:moveTo>
                  <a:pt x="2239863" y="1432470"/>
                </a:moveTo>
                <a:cubicBezTo>
                  <a:pt x="2244824" y="1432470"/>
                  <a:pt x="2246065" y="1434950"/>
                  <a:pt x="2243585" y="1439912"/>
                </a:cubicBezTo>
                <a:cubicBezTo>
                  <a:pt x="2241104" y="1444873"/>
                  <a:pt x="2237383" y="1444873"/>
                  <a:pt x="2232423" y="1439912"/>
                </a:cubicBezTo>
                <a:close/>
                <a:moveTo>
                  <a:pt x="1918023" y="1428750"/>
                </a:moveTo>
                <a:cubicBezTo>
                  <a:pt x="1916782" y="1428750"/>
                  <a:pt x="1914922" y="1429990"/>
                  <a:pt x="1912442" y="1432470"/>
                </a:cubicBezTo>
                <a:cubicBezTo>
                  <a:pt x="1912442" y="1432470"/>
                  <a:pt x="1909961" y="1434950"/>
                  <a:pt x="1905000" y="1439912"/>
                </a:cubicBezTo>
                <a:cubicBezTo>
                  <a:pt x="1900039" y="1444873"/>
                  <a:pt x="1897559" y="1449833"/>
                  <a:pt x="1897559" y="1454795"/>
                </a:cubicBezTo>
                <a:lnTo>
                  <a:pt x="1912442" y="1447353"/>
                </a:lnTo>
                <a:lnTo>
                  <a:pt x="1912442" y="1439912"/>
                </a:lnTo>
                <a:lnTo>
                  <a:pt x="1919883" y="1439912"/>
                </a:lnTo>
                <a:cubicBezTo>
                  <a:pt x="1919883" y="1439912"/>
                  <a:pt x="1919883" y="1437432"/>
                  <a:pt x="1919883" y="1432470"/>
                </a:cubicBezTo>
                <a:cubicBezTo>
                  <a:pt x="1919883" y="1429990"/>
                  <a:pt x="1919263" y="1428750"/>
                  <a:pt x="1918023" y="1428750"/>
                </a:cubicBezTo>
                <a:close/>
                <a:moveTo>
                  <a:pt x="5789414" y="1425029"/>
                </a:moveTo>
                <a:lnTo>
                  <a:pt x="5804297" y="1425029"/>
                </a:lnTo>
                <a:cubicBezTo>
                  <a:pt x="5809258" y="1429990"/>
                  <a:pt x="5819179" y="1433711"/>
                  <a:pt x="5834062" y="1436191"/>
                </a:cubicBezTo>
                <a:cubicBezTo>
                  <a:pt x="5848945" y="1438671"/>
                  <a:pt x="5858867" y="1439912"/>
                  <a:pt x="5863828" y="1439912"/>
                </a:cubicBezTo>
                <a:cubicBezTo>
                  <a:pt x="5868789" y="1434950"/>
                  <a:pt x="5872510" y="1432470"/>
                  <a:pt x="5874990" y="1432470"/>
                </a:cubicBezTo>
                <a:cubicBezTo>
                  <a:pt x="5877470" y="1432470"/>
                  <a:pt x="5878711" y="1434950"/>
                  <a:pt x="5878711" y="1439912"/>
                </a:cubicBezTo>
                <a:cubicBezTo>
                  <a:pt x="5873749" y="1444873"/>
                  <a:pt x="5871269" y="1447353"/>
                  <a:pt x="5871269" y="1447353"/>
                </a:cubicBezTo>
                <a:lnTo>
                  <a:pt x="5886152" y="1447353"/>
                </a:lnTo>
                <a:lnTo>
                  <a:pt x="5893593" y="1447353"/>
                </a:lnTo>
                <a:cubicBezTo>
                  <a:pt x="5893593" y="1452314"/>
                  <a:pt x="5893593" y="1456035"/>
                  <a:pt x="5893593" y="1458515"/>
                </a:cubicBezTo>
                <a:cubicBezTo>
                  <a:pt x="5893593" y="1460995"/>
                  <a:pt x="5896074" y="1462236"/>
                  <a:pt x="5901035" y="1462236"/>
                </a:cubicBezTo>
                <a:cubicBezTo>
                  <a:pt x="5896074" y="1462236"/>
                  <a:pt x="5893593" y="1464716"/>
                  <a:pt x="5893593" y="1469677"/>
                </a:cubicBezTo>
                <a:cubicBezTo>
                  <a:pt x="5893593" y="1464716"/>
                  <a:pt x="5886152" y="1462236"/>
                  <a:pt x="5871269" y="1462236"/>
                </a:cubicBezTo>
                <a:lnTo>
                  <a:pt x="5863828" y="1462236"/>
                </a:lnTo>
                <a:cubicBezTo>
                  <a:pt x="5868789" y="1457275"/>
                  <a:pt x="5870029" y="1454795"/>
                  <a:pt x="5867549" y="1454795"/>
                </a:cubicBezTo>
                <a:cubicBezTo>
                  <a:pt x="5865068" y="1454795"/>
                  <a:pt x="5863828" y="1454795"/>
                  <a:pt x="5863828" y="1454795"/>
                </a:cubicBezTo>
                <a:cubicBezTo>
                  <a:pt x="5858867" y="1449833"/>
                  <a:pt x="5853906" y="1446113"/>
                  <a:pt x="5848945" y="1443632"/>
                </a:cubicBezTo>
                <a:cubicBezTo>
                  <a:pt x="5843984" y="1441152"/>
                  <a:pt x="5839024" y="1442392"/>
                  <a:pt x="5834062" y="1447353"/>
                </a:cubicBezTo>
                <a:lnTo>
                  <a:pt x="5826621" y="1454795"/>
                </a:lnTo>
                <a:lnTo>
                  <a:pt x="5819179" y="1447353"/>
                </a:lnTo>
                <a:lnTo>
                  <a:pt x="5811738" y="1447353"/>
                </a:lnTo>
                <a:lnTo>
                  <a:pt x="5804297" y="1454795"/>
                </a:lnTo>
                <a:cubicBezTo>
                  <a:pt x="5799335" y="1454795"/>
                  <a:pt x="5796855" y="1452314"/>
                  <a:pt x="5796855" y="1447353"/>
                </a:cubicBezTo>
                <a:cubicBezTo>
                  <a:pt x="5796855" y="1447353"/>
                  <a:pt x="5794375" y="1447353"/>
                  <a:pt x="5789414" y="1447353"/>
                </a:cubicBezTo>
                <a:cubicBezTo>
                  <a:pt x="5784452" y="1447353"/>
                  <a:pt x="5781972" y="1443632"/>
                  <a:pt x="5781972" y="1436191"/>
                </a:cubicBezTo>
                <a:cubicBezTo>
                  <a:pt x="5781972" y="1428750"/>
                  <a:pt x="5784452" y="1425029"/>
                  <a:pt x="5789414" y="1425029"/>
                </a:cubicBezTo>
                <a:close/>
                <a:moveTo>
                  <a:pt x="5677793" y="1425029"/>
                </a:moveTo>
                <a:lnTo>
                  <a:pt x="5674072" y="1428750"/>
                </a:lnTo>
                <a:lnTo>
                  <a:pt x="5673142" y="1425959"/>
                </a:lnTo>
                <a:cubicBezTo>
                  <a:pt x="5673762" y="1425339"/>
                  <a:pt x="5675312" y="1425029"/>
                  <a:pt x="5677793" y="1425029"/>
                </a:cubicBezTo>
                <a:close/>
                <a:moveTo>
                  <a:pt x="2277070" y="1425029"/>
                </a:moveTo>
                <a:lnTo>
                  <a:pt x="2281748" y="1425029"/>
                </a:lnTo>
                <a:lnTo>
                  <a:pt x="2280791" y="1426889"/>
                </a:lnTo>
                <a:lnTo>
                  <a:pt x="2272819" y="1432470"/>
                </a:lnTo>
                <a:lnTo>
                  <a:pt x="2269630" y="1432470"/>
                </a:lnTo>
                <a:close/>
                <a:moveTo>
                  <a:pt x="2076152" y="1425029"/>
                </a:moveTo>
                <a:lnTo>
                  <a:pt x="2076152" y="1432470"/>
                </a:lnTo>
                <a:cubicBezTo>
                  <a:pt x="2076152" y="1432470"/>
                  <a:pt x="2078633" y="1432470"/>
                  <a:pt x="2083594" y="1432470"/>
                </a:cubicBezTo>
                <a:close/>
                <a:moveTo>
                  <a:pt x="6287988" y="1417588"/>
                </a:moveTo>
                <a:lnTo>
                  <a:pt x="6295429" y="1425029"/>
                </a:lnTo>
                <a:cubicBezTo>
                  <a:pt x="6290468" y="1425029"/>
                  <a:pt x="6287988" y="1425029"/>
                  <a:pt x="6287988" y="1425029"/>
                </a:cubicBezTo>
                <a:close/>
                <a:moveTo>
                  <a:pt x="5662910" y="1417588"/>
                </a:moveTo>
                <a:cubicBezTo>
                  <a:pt x="5662910" y="1422549"/>
                  <a:pt x="5662910" y="1425029"/>
                  <a:pt x="5662910" y="1425029"/>
                </a:cubicBezTo>
                <a:cubicBezTo>
                  <a:pt x="5662910" y="1425029"/>
                  <a:pt x="5660430" y="1425029"/>
                  <a:pt x="5655468" y="1425029"/>
                </a:cubicBezTo>
                <a:close/>
                <a:moveTo>
                  <a:pt x="2254746" y="1417588"/>
                </a:moveTo>
                <a:cubicBezTo>
                  <a:pt x="2254746" y="1417588"/>
                  <a:pt x="2254746" y="1420068"/>
                  <a:pt x="2254746" y="1425029"/>
                </a:cubicBezTo>
                <a:lnTo>
                  <a:pt x="2247305" y="1425029"/>
                </a:lnTo>
                <a:cubicBezTo>
                  <a:pt x="2252266" y="1420068"/>
                  <a:pt x="2254746" y="1417588"/>
                  <a:pt x="2254746" y="1417588"/>
                </a:cubicBezTo>
                <a:close/>
                <a:moveTo>
                  <a:pt x="2083594" y="1417588"/>
                </a:moveTo>
                <a:lnTo>
                  <a:pt x="2091035" y="1425029"/>
                </a:lnTo>
                <a:cubicBezTo>
                  <a:pt x="2091035" y="1425029"/>
                  <a:pt x="2091035" y="1422549"/>
                  <a:pt x="2091035" y="1417588"/>
                </a:cubicBezTo>
                <a:close/>
                <a:moveTo>
                  <a:pt x="2396133" y="1410146"/>
                </a:moveTo>
                <a:cubicBezTo>
                  <a:pt x="2396133" y="1415107"/>
                  <a:pt x="2396133" y="1417588"/>
                  <a:pt x="2396133" y="1417588"/>
                </a:cubicBezTo>
                <a:cubicBezTo>
                  <a:pt x="2391172" y="1422549"/>
                  <a:pt x="2386211" y="1422549"/>
                  <a:pt x="2381250" y="1417588"/>
                </a:cubicBezTo>
                <a:cubicBezTo>
                  <a:pt x="2376290" y="1412626"/>
                  <a:pt x="2372568" y="1412626"/>
                  <a:pt x="2370088" y="1417588"/>
                </a:cubicBezTo>
                <a:cubicBezTo>
                  <a:pt x="2367608" y="1422549"/>
                  <a:pt x="2368848" y="1427509"/>
                  <a:pt x="2373810" y="1432470"/>
                </a:cubicBezTo>
                <a:lnTo>
                  <a:pt x="2396133" y="1425029"/>
                </a:lnTo>
                <a:cubicBezTo>
                  <a:pt x="2396133" y="1425029"/>
                  <a:pt x="2398613" y="1425029"/>
                  <a:pt x="2403574" y="1425029"/>
                </a:cubicBezTo>
                <a:lnTo>
                  <a:pt x="2403574" y="1410146"/>
                </a:lnTo>
                <a:close/>
                <a:moveTo>
                  <a:pt x="5781972" y="1402705"/>
                </a:moveTo>
                <a:lnTo>
                  <a:pt x="5804297" y="1410146"/>
                </a:lnTo>
                <a:cubicBezTo>
                  <a:pt x="5804297" y="1415107"/>
                  <a:pt x="5799335" y="1415107"/>
                  <a:pt x="5789414" y="1410146"/>
                </a:cubicBezTo>
                <a:close/>
                <a:moveTo>
                  <a:pt x="2269630" y="1402705"/>
                </a:moveTo>
                <a:lnTo>
                  <a:pt x="2284512" y="1402705"/>
                </a:lnTo>
                <a:cubicBezTo>
                  <a:pt x="2284512" y="1407666"/>
                  <a:pt x="2282031" y="1410146"/>
                  <a:pt x="2277070" y="1410146"/>
                </a:cubicBezTo>
                <a:cubicBezTo>
                  <a:pt x="2272109" y="1410146"/>
                  <a:pt x="2269630" y="1410146"/>
                  <a:pt x="2269630" y="1410146"/>
                </a:cubicBezTo>
                <a:close/>
                <a:moveTo>
                  <a:pt x="2113360" y="1402705"/>
                </a:moveTo>
                <a:lnTo>
                  <a:pt x="2113360" y="1410146"/>
                </a:lnTo>
                <a:cubicBezTo>
                  <a:pt x="2118320" y="1410146"/>
                  <a:pt x="2120801" y="1407666"/>
                  <a:pt x="2120801" y="1402705"/>
                </a:cubicBezTo>
                <a:cubicBezTo>
                  <a:pt x="2115840" y="1402705"/>
                  <a:pt x="2113360" y="1402705"/>
                  <a:pt x="2113360" y="1402705"/>
                </a:cubicBezTo>
                <a:close/>
                <a:moveTo>
                  <a:pt x="2001738" y="1402705"/>
                </a:moveTo>
                <a:lnTo>
                  <a:pt x="2001738" y="1410146"/>
                </a:lnTo>
                <a:cubicBezTo>
                  <a:pt x="2001738" y="1410146"/>
                  <a:pt x="2004219" y="1407666"/>
                  <a:pt x="2009180" y="1402705"/>
                </a:cubicBezTo>
                <a:close/>
                <a:moveTo>
                  <a:pt x="5849875" y="1398054"/>
                </a:moveTo>
                <a:cubicBezTo>
                  <a:pt x="5850496" y="1397434"/>
                  <a:pt x="5851426" y="1397744"/>
                  <a:pt x="5852666" y="1398984"/>
                </a:cubicBezTo>
                <a:cubicBezTo>
                  <a:pt x="5855146" y="1401464"/>
                  <a:pt x="5856386" y="1402705"/>
                  <a:pt x="5856386" y="1402705"/>
                </a:cubicBezTo>
                <a:cubicBezTo>
                  <a:pt x="5851425" y="1402705"/>
                  <a:pt x="5848945" y="1402705"/>
                  <a:pt x="5848945" y="1402705"/>
                </a:cubicBezTo>
                <a:cubicBezTo>
                  <a:pt x="5848945" y="1400224"/>
                  <a:pt x="5849255" y="1398674"/>
                  <a:pt x="5849875" y="1398054"/>
                </a:cubicBezTo>
                <a:close/>
                <a:moveTo>
                  <a:pt x="5701977" y="1397124"/>
                </a:moveTo>
                <a:cubicBezTo>
                  <a:pt x="5705698" y="1395884"/>
                  <a:pt x="5710039" y="1397744"/>
                  <a:pt x="5715000" y="1402705"/>
                </a:cubicBezTo>
                <a:lnTo>
                  <a:pt x="5715000" y="1410146"/>
                </a:lnTo>
                <a:lnTo>
                  <a:pt x="5729883" y="1425029"/>
                </a:lnTo>
                <a:lnTo>
                  <a:pt x="5729883" y="1432470"/>
                </a:lnTo>
                <a:cubicBezTo>
                  <a:pt x="5724921" y="1437432"/>
                  <a:pt x="5722441" y="1437432"/>
                  <a:pt x="5722441" y="1432470"/>
                </a:cubicBezTo>
                <a:lnTo>
                  <a:pt x="5707558" y="1432470"/>
                </a:lnTo>
                <a:lnTo>
                  <a:pt x="5692676" y="1432470"/>
                </a:lnTo>
                <a:cubicBezTo>
                  <a:pt x="5692676" y="1427509"/>
                  <a:pt x="5692676" y="1420068"/>
                  <a:pt x="5692676" y="1410146"/>
                </a:cubicBezTo>
                <a:cubicBezTo>
                  <a:pt x="5695156" y="1402705"/>
                  <a:pt x="5698257" y="1398364"/>
                  <a:pt x="5701977" y="1397124"/>
                </a:cubicBezTo>
                <a:close/>
                <a:moveTo>
                  <a:pt x="6325195" y="1395263"/>
                </a:moveTo>
                <a:lnTo>
                  <a:pt x="6332636" y="1395263"/>
                </a:lnTo>
                <a:lnTo>
                  <a:pt x="6332636" y="1402705"/>
                </a:lnTo>
                <a:cubicBezTo>
                  <a:pt x="6332636" y="1402705"/>
                  <a:pt x="6330156" y="1400225"/>
                  <a:pt x="6325195" y="1395263"/>
                </a:cubicBezTo>
                <a:close/>
                <a:moveTo>
                  <a:pt x="5722441" y="1395263"/>
                </a:moveTo>
                <a:lnTo>
                  <a:pt x="5737324" y="1410146"/>
                </a:lnTo>
                <a:lnTo>
                  <a:pt x="5722441" y="1402705"/>
                </a:lnTo>
                <a:cubicBezTo>
                  <a:pt x="5722441" y="1402705"/>
                  <a:pt x="5722441" y="1400225"/>
                  <a:pt x="5722441" y="1395263"/>
                </a:cubicBezTo>
                <a:close/>
                <a:moveTo>
                  <a:pt x="5692676" y="1395263"/>
                </a:moveTo>
                <a:lnTo>
                  <a:pt x="5692676" y="1402705"/>
                </a:lnTo>
                <a:lnTo>
                  <a:pt x="5685234" y="1402705"/>
                </a:lnTo>
                <a:close/>
                <a:moveTo>
                  <a:pt x="1905000" y="1395263"/>
                </a:moveTo>
                <a:lnTo>
                  <a:pt x="1897559" y="1410146"/>
                </a:lnTo>
                <a:cubicBezTo>
                  <a:pt x="1892598" y="1415107"/>
                  <a:pt x="1891358" y="1420068"/>
                  <a:pt x="1893838" y="1425029"/>
                </a:cubicBezTo>
                <a:cubicBezTo>
                  <a:pt x="1896319" y="1429990"/>
                  <a:pt x="1898799" y="1431230"/>
                  <a:pt x="1901280" y="1428750"/>
                </a:cubicBezTo>
                <a:cubicBezTo>
                  <a:pt x="1903760" y="1426270"/>
                  <a:pt x="1905000" y="1422549"/>
                  <a:pt x="1905000" y="1417588"/>
                </a:cubicBezTo>
                <a:cubicBezTo>
                  <a:pt x="1905000" y="1412626"/>
                  <a:pt x="1907481" y="1410146"/>
                  <a:pt x="1912442" y="1410146"/>
                </a:cubicBezTo>
                <a:cubicBezTo>
                  <a:pt x="1922364" y="1400225"/>
                  <a:pt x="1922364" y="1395263"/>
                  <a:pt x="1912442" y="1395263"/>
                </a:cubicBezTo>
                <a:close/>
                <a:moveTo>
                  <a:pt x="5848945" y="1387822"/>
                </a:moveTo>
                <a:cubicBezTo>
                  <a:pt x="5848945" y="1387822"/>
                  <a:pt x="5851425" y="1387822"/>
                  <a:pt x="5856386" y="1387822"/>
                </a:cubicBezTo>
                <a:lnTo>
                  <a:pt x="5863828" y="1395263"/>
                </a:lnTo>
                <a:lnTo>
                  <a:pt x="5856386" y="1395263"/>
                </a:lnTo>
                <a:cubicBezTo>
                  <a:pt x="5851425" y="1390302"/>
                  <a:pt x="5848945" y="1387822"/>
                  <a:pt x="5848945" y="1387822"/>
                </a:cubicBezTo>
                <a:close/>
                <a:moveTo>
                  <a:pt x="5670351" y="1387822"/>
                </a:moveTo>
                <a:cubicBezTo>
                  <a:pt x="5670351" y="1392783"/>
                  <a:pt x="5672831" y="1397743"/>
                  <a:pt x="5677793" y="1402705"/>
                </a:cubicBezTo>
                <a:lnTo>
                  <a:pt x="5670351" y="1402705"/>
                </a:lnTo>
                <a:cubicBezTo>
                  <a:pt x="5665390" y="1402705"/>
                  <a:pt x="5662910" y="1402705"/>
                  <a:pt x="5662910" y="1402705"/>
                </a:cubicBezTo>
                <a:cubicBezTo>
                  <a:pt x="5662910" y="1402705"/>
                  <a:pt x="5662910" y="1401464"/>
                  <a:pt x="5662910" y="1398984"/>
                </a:cubicBezTo>
                <a:cubicBezTo>
                  <a:pt x="5662910" y="1396504"/>
                  <a:pt x="5665390" y="1392783"/>
                  <a:pt x="5670351" y="1387822"/>
                </a:cubicBezTo>
                <a:close/>
                <a:moveTo>
                  <a:pt x="3006328" y="1387822"/>
                </a:moveTo>
                <a:cubicBezTo>
                  <a:pt x="3006328" y="1387822"/>
                  <a:pt x="3006328" y="1390302"/>
                  <a:pt x="3006328" y="1395263"/>
                </a:cubicBezTo>
                <a:lnTo>
                  <a:pt x="3006328" y="1402705"/>
                </a:lnTo>
                <a:lnTo>
                  <a:pt x="3013770" y="1395263"/>
                </a:lnTo>
                <a:cubicBezTo>
                  <a:pt x="3013770" y="1390302"/>
                  <a:pt x="3011289" y="1387822"/>
                  <a:pt x="3006328" y="1387822"/>
                </a:cubicBezTo>
                <a:close/>
                <a:moveTo>
                  <a:pt x="6280547" y="1380381"/>
                </a:moveTo>
                <a:lnTo>
                  <a:pt x="6287988" y="1380381"/>
                </a:lnTo>
                <a:lnTo>
                  <a:pt x="6287988" y="1387822"/>
                </a:lnTo>
                <a:close/>
                <a:moveTo>
                  <a:pt x="5707558" y="1380381"/>
                </a:moveTo>
                <a:lnTo>
                  <a:pt x="5722441" y="1380381"/>
                </a:lnTo>
                <a:lnTo>
                  <a:pt x="5722441" y="1387822"/>
                </a:lnTo>
                <a:cubicBezTo>
                  <a:pt x="5717480" y="1382861"/>
                  <a:pt x="5712520" y="1380381"/>
                  <a:pt x="5707558" y="1380381"/>
                </a:cubicBezTo>
                <a:close/>
                <a:moveTo>
                  <a:pt x="2708672" y="1380381"/>
                </a:moveTo>
                <a:lnTo>
                  <a:pt x="2708672" y="1387822"/>
                </a:lnTo>
                <a:cubicBezTo>
                  <a:pt x="2713633" y="1382861"/>
                  <a:pt x="2716113" y="1380381"/>
                  <a:pt x="2716113" y="1380381"/>
                </a:cubicBezTo>
                <a:cubicBezTo>
                  <a:pt x="2716113" y="1380381"/>
                  <a:pt x="2713633" y="1380381"/>
                  <a:pt x="2708672" y="1380381"/>
                </a:cubicBezTo>
                <a:close/>
                <a:moveTo>
                  <a:pt x="2120801" y="1380381"/>
                </a:moveTo>
                <a:lnTo>
                  <a:pt x="2113360" y="1384101"/>
                </a:lnTo>
                <a:lnTo>
                  <a:pt x="2118941" y="1383171"/>
                </a:lnTo>
                <a:cubicBezTo>
                  <a:pt x="2120181" y="1383791"/>
                  <a:pt x="2120801" y="1385341"/>
                  <a:pt x="2120801" y="1387822"/>
                </a:cubicBezTo>
                <a:cubicBezTo>
                  <a:pt x="2115840" y="1392783"/>
                  <a:pt x="2113360" y="1395263"/>
                  <a:pt x="2113360" y="1395263"/>
                </a:cubicBezTo>
                <a:cubicBezTo>
                  <a:pt x="2118320" y="1395263"/>
                  <a:pt x="2123282" y="1395263"/>
                  <a:pt x="2128242" y="1395263"/>
                </a:cubicBezTo>
                <a:cubicBezTo>
                  <a:pt x="2133203" y="1395263"/>
                  <a:pt x="2135684" y="1392783"/>
                  <a:pt x="2135684" y="1387822"/>
                </a:cubicBezTo>
                <a:cubicBezTo>
                  <a:pt x="2135684" y="1382861"/>
                  <a:pt x="2134444" y="1380381"/>
                  <a:pt x="2131963" y="1380381"/>
                </a:cubicBezTo>
                <a:cubicBezTo>
                  <a:pt x="2129482" y="1380381"/>
                  <a:pt x="2128242" y="1381621"/>
                  <a:pt x="2128242" y="1384101"/>
                </a:cubicBezTo>
                <a:cubicBezTo>
                  <a:pt x="2128242" y="1386581"/>
                  <a:pt x="2125762" y="1385342"/>
                  <a:pt x="2120801" y="1380381"/>
                </a:cubicBezTo>
                <a:close/>
                <a:moveTo>
                  <a:pt x="2775644" y="1372939"/>
                </a:moveTo>
                <a:cubicBezTo>
                  <a:pt x="2775644" y="1377900"/>
                  <a:pt x="2775644" y="1380381"/>
                  <a:pt x="2775644" y="1380381"/>
                </a:cubicBezTo>
                <a:cubicBezTo>
                  <a:pt x="2780605" y="1380381"/>
                  <a:pt x="2783087" y="1382861"/>
                  <a:pt x="2783087" y="1387822"/>
                </a:cubicBezTo>
                <a:lnTo>
                  <a:pt x="2783087" y="1395263"/>
                </a:lnTo>
                <a:cubicBezTo>
                  <a:pt x="2783087" y="1400225"/>
                  <a:pt x="2785567" y="1402705"/>
                  <a:pt x="2790527" y="1402705"/>
                </a:cubicBezTo>
                <a:cubicBezTo>
                  <a:pt x="2790527" y="1402705"/>
                  <a:pt x="2790527" y="1400225"/>
                  <a:pt x="2790527" y="1395263"/>
                </a:cubicBezTo>
                <a:cubicBezTo>
                  <a:pt x="2790527" y="1390302"/>
                  <a:pt x="2793008" y="1390302"/>
                  <a:pt x="2797969" y="1395263"/>
                </a:cubicBezTo>
                <a:cubicBezTo>
                  <a:pt x="2797969" y="1390302"/>
                  <a:pt x="2797969" y="1387822"/>
                  <a:pt x="2797969" y="1387822"/>
                </a:cubicBezTo>
                <a:cubicBezTo>
                  <a:pt x="2797969" y="1382861"/>
                  <a:pt x="2797969" y="1380381"/>
                  <a:pt x="2797969" y="1380381"/>
                </a:cubicBezTo>
                <a:cubicBezTo>
                  <a:pt x="2793008" y="1385342"/>
                  <a:pt x="2790527" y="1387822"/>
                  <a:pt x="2790527" y="1387822"/>
                </a:cubicBezTo>
                <a:cubicBezTo>
                  <a:pt x="2790527" y="1387822"/>
                  <a:pt x="2788047" y="1385342"/>
                  <a:pt x="2783087" y="1380381"/>
                </a:cubicBezTo>
                <a:close/>
                <a:moveTo>
                  <a:pt x="2370088" y="1372939"/>
                </a:moveTo>
                <a:cubicBezTo>
                  <a:pt x="2372568" y="1372939"/>
                  <a:pt x="2373810" y="1372939"/>
                  <a:pt x="2373810" y="1372939"/>
                </a:cubicBezTo>
                <a:lnTo>
                  <a:pt x="2366367" y="1380381"/>
                </a:lnTo>
                <a:cubicBezTo>
                  <a:pt x="2361406" y="1380381"/>
                  <a:pt x="2360166" y="1379140"/>
                  <a:pt x="2362646" y="1376660"/>
                </a:cubicBezTo>
                <a:cubicBezTo>
                  <a:pt x="2365128" y="1374180"/>
                  <a:pt x="2367608" y="1372939"/>
                  <a:pt x="2370088" y="1372939"/>
                </a:cubicBezTo>
                <a:close/>
                <a:moveTo>
                  <a:pt x="5677793" y="1365498"/>
                </a:moveTo>
                <a:cubicBezTo>
                  <a:pt x="5677793" y="1365498"/>
                  <a:pt x="5681513" y="1366738"/>
                  <a:pt x="5688955" y="1369218"/>
                </a:cubicBezTo>
                <a:cubicBezTo>
                  <a:pt x="5696396" y="1371698"/>
                  <a:pt x="5700117" y="1375419"/>
                  <a:pt x="5700117" y="1380381"/>
                </a:cubicBezTo>
                <a:cubicBezTo>
                  <a:pt x="5700117" y="1380381"/>
                  <a:pt x="5695156" y="1380381"/>
                  <a:pt x="5685234" y="1380381"/>
                </a:cubicBezTo>
                <a:cubicBezTo>
                  <a:pt x="5675313" y="1375419"/>
                  <a:pt x="5672831" y="1370459"/>
                  <a:pt x="5677793" y="1365498"/>
                </a:cubicBezTo>
                <a:close/>
                <a:moveTo>
                  <a:pt x="2820294" y="1365498"/>
                </a:moveTo>
                <a:cubicBezTo>
                  <a:pt x="2815332" y="1370459"/>
                  <a:pt x="2812852" y="1372939"/>
                  <a:pt x="2812852" y="1372939"/>
                </a:cubicBezTo>
                <a:lnTo>
                  <a:pt x="2820294" y="1372939"/>
                </a:lnTo>
                <a:close/>
                <a:moveTo>
                  <a:pt x="6157763" y="1361777"/>
                </a:moveTo>
                <a:cubicBezTo>
                  <a:pt x="6160244" y="1361777"/>
                  <a:pt x="6163965" y="1363017"/>
                  <a:pt x="6168926" y="1365498"/>
                </a:cubicBezTo>
                <a:cubicBezTo>
                  <a:pt x="6173887" y="1365498"/>
                  <a:pt x="6173887" y="1367978"/>
                  <a:pt x="6168926" y="1372939"/>
                </a:cubicBezTo>
                <a:lnTo>
                  <a:pt x="6154043" y="1365498"/>
                </a:lnTo>
                <a:cubicBezTo>
                  <a:pt x="6154043" y="1363017"/>
                  <a:pt x="6155283" y="1361777"/>
                  <a:pt x="6157763" y="1361777"/>
                </a:cubicBezTo>
                <a:close/>
                <a:moveTo>
                  <a:pt x="6131718" y="1358056"/>
                </a:moveTo>
                <a:cubicBezTo>
                  <a:pt x="6136680" y="1358056"/>
                  <a:pt x="6139160" y="1360536"/>
                  <a:pt x="6139160" y="1365498"/>
                </a:cubicBezTo>
                <a:cubicBezTo>
                  <a:pt x="6134199" y="1365498"/>
                  <a:pt x="6129238" y="1365498"/>
                  <a:pt x="6124277" y="1365498"/>
                </a:cubicBezTo>
                <a:close/>
                <a:moveTo>
                  <a:pt x="5789414" y="1358056"/>
                </a:moveTo>
                <a:lnTo>
                  <a:pt x="5819179" y="1387822"/>
                </a:lnTo>
                <a:cubicBezTo>
                  <a:pt x="5819179" y="1387822"/>
                  <a:pt x="5816699" y="1387822"/>
                  <a:pt x="5811738" y="1387822"/>
                </a:cubicBezTo>
                <a:cubicBezTo>
                  <a:pt x="5806777" y="1387822"/>
                  <a:pt x="5801817" y="1387822"/>
                  <a:pt x="5796855" y="1387822"/>
                </a:cubicBezTo>
                <a:cubicBezTo>
                  <a:pt x="5786934" y="1387822"/>
                  <a:pt x="5781972" y="1387822"/>
                  <a:pt x="5781972" y="1387822"/>
                </a:cubicBezTo>
                <a:cubicBezTo>
                  <a:pt x="5781972" y="1382861"/>
                  <a:pt x="5779492" y="1380381"/>
                  <a:pt x="5774531" y="1380381"/>
                </a:cubicBezTo>
                <a:cubicBezTo>
                  <a:pt x="5769570" y="1380381"/>
                  <a:pt x="5764609" y="1379140"/>
                  <a:pt x="5759648" y="1376660"/>
                </a:cubicBezTo>
                <a:cubicBezTo>
                  <a:pt x="5754687" y="1374180"/>
                  <a:pt x="5752207" y="1371698"/>
                  <a:pt x="5752207" y="1369218"/>
                </a:cubicBezTo>
                <a:cubicBezTo>
                  <a:pt x="5752207" y="1366738"/>
                  <a:pt x="5754687" y="1366738"/>
                  <a:pt x="5759648" y="1369218"/>
                </a:cubicBezTo>
                <a:cubicBezTo>
                  <a:pt x="5764609" y="1371698"/>
                  <a:pt x="5769570" y="1372939"/>
                  <a:pt x="5774531" y="1372939"/>
                </a:cubicBezTo>
                <a:cubicBezTo>
                  <a:pt x="5779492" y="1372939"/>
                  <a:pt x="5784452" y="1375419"/>
                  <a:pt x="5789414" y="1380381"/>
                </a:cubicBezTo>
                <a:lnTo>
                  <a:pt x="5796855" y="1372939"/>
                </a:lnTo>
                <a:cubicBezTo>
                  <a:pt x="5796855" y="1372939"/>
                  <a:pt x="5794375" y="1372939"/>
                  <a:pt x="5789414" y="1372939"/>
                </a:cubicBezTo>
                <a:close/>
                <a:moveTo>
                  <a:pt x="5770810" y="1358056"/>
                </a:moveTo>
                <a:cubicBezTo>
                  <a:pt x="5773290" y="1358056"/>
                  <a:pt x="5774531" y="1358056"/>
                  <a:pt x="5774531" y="1358056"/>
                </a:cubicBezTo>
                <a:cubicBezTo>
                  <a:pt x="5774531" y="1358056"/>
                  <a:pt x="5774531" y="1359297"/>
                  <a:pt x="5774531" y="1361777"/>
                </a:cubicBezTo>
                <a:cubicBezTo>
                  <a:pt x="5774531" y="1364257"/>
                  <a:pt x="5772051" y="1365498"/>
                  <a:pt x="5767090" y="1365498"/>
                </a:cubicBezTo>
                <a:cubicBezTo>
                  <a:pt x="5767090" y="1360536"/>
                  <a:pt x="5768330" y="1358056"/>
                  <a:pt x="5770810" y="1358056"/>
                </a:cubicBezTo>
                <a:close/>
                <a:moveTo>
                  <a:pt x="5715000" y="1358056"/>
                </a:moveTo>
                <a:lnTo>
                  <a:pt x="5722441" y="1358056"/>
                </a:lnTo>
                <a:cubicBezTo>
                  <a:pt x="5732363" y="1363018"/>
                  <a:pt x="5737324" y="1365498"/>
                  <a:pt x="5737324" y="1365498"/>
                </a:cubicBezTo>
                <a:lnTo>
                  <a:pt x="5722441" y="1365498"/>
                </a:lnTo>
                <a:close/>
                <a:moveTo>
                  <a:pt x="5662910" y="1358056"/>
                </a:moveTo>
                <a:cubicBezTo>
                  <a:pt x="5662910" y="1358056"/>
                  <a:pt x="5665390" y="1358056"/>
                  <a:pt x="5670351" y="1358056"/>
                </a:cubicBezTo>
                <a:cubicBezTo>
                  <a:pt x="5675313" y="1363018"/>
                  <a:pt x="5672831" y="1365498"/>
                  <a:pt x="5662910" y="1365498"/>
                </a:cubicBezTo>
                <a:cubicBezTo>
                  <a:pt x="5662910" y="1365498"/>
                  <a:pt x="5662910" y="1363018"/>
                  <a:pt x="5662910" y="1358056"/>
                </a:cubicBezTo>
                <a:close/>
                <a:moveTo>
                  <a:pt x="3058418" y="1358056"/>
                </a:moveTo>
                <a:cubicBezTo>
                  <a:pt x="3058418" y="1358056"/>
                  <a:pt x="3058418" y="1360536"/>
                  <a:pt x="3058418" y="1365498"/>
                </a:cubicBezTo>
                <a:cubicBezTo>
                  <a:pt x="3058418" y="1370459"/>
                  <a:pt x="3060899" y="1372939"/>
                  <a:pt x="3065859" y="1372939"/>
                </a:cubicBezTo>
                <a:cubicBezTo>
                  <a:pt x="3065859" y="1372939"/>
                  <a:pt x="3065859" y="1370459"/>
                  <a:pt x="3065859" y="1365498"/>
                </a:cubicBezTo>
                <a:cubicBezTo>
                  <a:pt x="3065859" y="1360536"/>
                  <a:pt x="3065859" y="1358056"/>
                  <a:pt x="3065859" y="1358056"/>
                </a:cubicBezTo>
                <a:cubicBezTo>
                  <a:pt x="3060899" y="1358056"/>
                  <a:pt x="3058418" y="1358056"/>
                  <a:pt x="3058418" y="1358056"/>
                </a:cubicBezTo>
                <a:close/>
                <a:moveTo>
                  <a:pt x="3043535" y="1358056"/>
                </a:moveTo>
                <a:lnTo>
                  <a:pt x="3050977" y="1365498"/>
                </a:lnTo>
                <a:cubicBezTo>
                  <a:pt x="3055937" y="1360536"/>
                  <a:pt x="3057178" y="1358056"/>
                  <a:pt x="3054697" y="1358056"/>
                </a:cubicBezTo>
                <a:cubicBezTo>
                  <a:pt x="3052217" y="1358056"/>
                  <a:pt x="3048496" y="1358056"/>
                  <a:pt x="3043535" y="1358056"/>
                </a:cubicBezTo>
                <a:close/>
                <a:moveTo>
                  <a:pt x="2150567" y="1358056"/>
                </a:moveTo>
                <a:cubicBezTo>
                  <a:pt x="2150567" y="1358056"/>
                  <a:pt x="2151807" y="1358056"/>
                  <a:pt x="2154287" y="1358056"/>
                </a:cubicBezTo>
                <a:cubicBezTo>
                  <a:pt x="2156768" y="1358056"/>
                  <a:pt x="2156768" y="1359297"/>
                  <a:pt x="2154287" y="1361777"/>
                </a:cubicBezTo>
                <a:cubicBezTo>
                  <a:pt x="2151807" y="1364257"/>
                  <a:pt x="2148086" y="1365498"/>
                  <a:pt x="2143125" y="1365498"/>
                </a:cubicBezTo>
                <a:close/>
                <a:moveTo>
                  <a:pt x="1784077" y="1353405"/>
                </a:moveTo>
                <a:cubicBezTo>
                  <a:pt x="1785318" y="1352786"/>
                  <a:pt x="1785938" y="1353096"/>
                  <a:pt x="1785938" y="1354336"/>
                </a:cubicBezTo>
                <a:cubicBezTo>
                  <a:pt x="1785938" y="1356816"/>
                  <a:pt x="1784697" y="1359297"/>
                  <a:pt x="1782217" y="1361777"/>
                </a:cubicBezTo>
                <a:cubicBezTo>
                  <a:pt x="1779736" y="1364257"/>
                  <a:pt x="1778496" y="1367978"/>
                  <a:pt x="1778496" y="1372939"/>
                </a:cubicBezTo>
                <a:cubicBezTo>
                  <a:pt x="1768574" y="1387822"/>
                  <a:pt x="1763613" y="1396504"/>
                  <a:pt x="1763613" y="1398984"/>
                </a:cubicBezTo>
                <a:cubicBezTo>
                  <a:pt x="1763613" y="1401464"/>
                  <a:pt x="1761133" y="1402705"/>
                  <a:pt x="1756172" y="1402705"/>
                </a:cubicBezTo>
                <a:cubicBezTo>
                  <a:pt x="1746250" y="1402705"/>
                  <a:pt x="1741289" y="1407666"/>
                  <a:pt x="1741289" y="1417588"/>
                </a:cubicBezTo>
                <a:cubicBezTo>
                  <a:pt x="1741289" y="1417588"/>
                  <a:pt x="1731367" y="1429990"/>
                  <a:pt x="1711523" y="1454795"/>
                </a:cubicBezTo>
                <a:cubicBezTo>
                  <a:pt x="1681758" y="1484560"/>
                  <a:pt x="1664395" y="1506884"/>
                  <a:pt x="1659434" y="1521767"/>
                </a:cubicBezTo>
                <a:cubicBezTo>
                  <a:pt x="1659434" y="1526729"/>
                  <a:pt x="1658194" y="1530449"/>
                  <a:pt x="1655713" y="1532929"/>
                </a:cubicBezTo>
                <a:cubicBezTo>
                  <a:pt x="1653233" y="1535409"/>
                  <a:pt x="1651992" y="1536650"/>
                  <a:pt x="1651992" y="1536650"/>
                </a:cubicBezTo>
                <a:cubicBezTo>
                  <a:pt x="1651992" y="1536650"/>
                  <a:pt x="1649512" y="1539130"/>
                  <a:pt x="1644551" y="1544091"/>
                </a:cubicBezTo>
                <a:cubicBezTo>
                  <a:pt x="1639590" y="1549053"/>
                  <a:pt x="1635869" y="1552773"/>
                  <a:pt x="1633389" y="1555254"/>
                </a:cubicBezTo>
                <a:cubicBezTo>
                  <a:pt x="1630908" y="1557734"/>
                  <a:pt x="1629668" y="1558974"/>
                  <a:pt x="1629668" y="1558974"/>
                </a:cubicBezTo>
                <a:cubicBezTo>
                  <a:pt x="1629668" y="1558974"/>
                  <a:pt x="1628428" y="1560215"/>
                  <a:pt x="1625947" y="1562695"/>
                </a:cubicBezTo>
                <a:cubicBezTo>
                  <a:pt x="1623467" y="1565175"/>
                  <a:pt x="1619746" y="1566416"/>
                  <a:pt x="1614785" y="1566416"/>
                </a:cubicBezTo>
                <a:cubicBezTo>
                  <a:pt x="1614785" y="1576337"/>
                  <a:pt x="1612305" y="1586260"/>
                  <a:pt x="1607344" y="1596181"/>
                </a:cubicBezTo>
                <a:lnTo>
                  <a:pt x="1592461" y="1611064"/>
                </a:lnTo>
                <a:lnTo>
                  <a:pt x="1614785" y="1611064"/>
                </a:lnTo>
                <a:cubicBezTo>
                  <a:pt x="1614785" y="1611064"/>
                  <a:pt x="1614785" y="1613544"/>
                  <a:pt x="1614785" y="1618506"/>
                </a:cubicBezTo>
                <a:cubicBezTo>
                  <a:pt x="1614785" y="1623467"/>
                  <a:pt x="1612305" y="1625947"/>
                  <a:pt x="1607344" y="1625947"/>
                </a:cubicBezTo>
                <a:cubicBezTo>
                  <a:pt x="1602383" y="1630908"/>
                  <a:pt x="1597422" y="1633388"/>
                  <a:pt x="1592461" y="1633388"/>
                </a:cubicBezTo>
                <a:cubicBezTo>
                  <a:pt x="1577578" y="1643310"/>
                  <a:pt x="1567656" y="1650751"/>
                  <a:pt x="1562696" y="1655713"/>
                </a:cubicBezTo>
                <a:lnTo>
                  <a:pt x="1547813" y="1678037"/>
                </a:lnTo>
                <a:cubicBezTo>
                  <a:pt x="1547813" y="1678037"/>
                  <a:pt x="1547813" y="1680517"/>
                  <a:pt x="1547813" y="1685478"/>
                </a:cubicBezTo>
                <a:lnTo>
                  <a:pt x="1540371" y="1692920"/>
                </a:lnTo>
                <a:cubicBezTo>
                  <a:pt x="1535410" y="1692920"/>
                  <a:pt x="1529209" y="1697881"/>
                  <a:pt x="1521768" y="1707802"/>
                </a:cubicBezTo>
                <a:cubicBezTo>
                  <a:pt x="1514326" y="1717724"/>
                  <a:pt x="1510606" y="1727647"/>
                  <a:pt x="1510606" y="1737568"/>
                </a:cubicBezTo>
                <a:cubicBezTo>
                  <a:pt x="1510606" y="1747489"/>
                  <a:pt x="1508125" y="1749971"/>
                  <a:pt x="1503164" y="1745009"/>
                </a:cubicBezTo>
                <a:cubicBezTo>
                  <a:pt x="1503164" y="1745009"/>
                  <a:pt x="1501924" y="1746250"/>
                  <a:pt x="1499443" y="1748730"/>
                </a:cubicBezTo>
                <a:cubicBezTo>
                  <a:pt x="1496963" y="1751210"/>
                  <a:pt x="1495723" y="1752451"/>
                  <a:pt x="1495723" y="1752451"/>
                </a:cubicBezTo>
                <a:cubicBezTo>
                  <a:pt x="1490762" y="1757412"/>
                  <a:pt x="1488281" y="1762372"/>
                  <a:pt x="1488281" y="1767334"/>
                </a:cubicBezTo>
                <a:lnTo>
                  <a:pt x="1488281" y="1774775"/>
                </a:lnTo>
                <a:lnTo>
                  <a:pt x="1473399" y="1782216"/>
                </a:lnTo>
                <a:cubicBezTo>
                  <a:pt x="1473399" y="1787178"/>
                  <a:pt x="1470918" y="1789658"/>
                  <a:pt x="1465957" y="1789658"/>
                </a:cubicBezTo>
                <a:lnTo>
                  <a:pt x="1465957" y="1782216"/>
                </a:lnTo>
                <a:cubicBezTo>
                  <a:pt x="1470918" y="1772295"/>
                  <a:pt x="1475879" y="1764854"/>
                  <a:pt x="1480840" y="1759892"/>
                </a:cubicBezTo>
                <a:lnTo>
                  <a:pt x="1488281" y="1745009"/>
                </a:lnTo>
                <a:lnTo>
                  <a:pt x="1495723" y="1737568"/>
                </a:lnTo>
                <a:cubicBezTo>
                  <a:pt x="1500684" y="1732607"/>
                  <a:pt x="1506885" y="1725165"/>
                  <a:pt x="1514326" y="1715244"/>
                </a:cubicBezTo>
                <a:cubicBezTo>
                  <a:pt x="1521768" y="1705322"/>
                  <a:pt x="1527969" y="1695400"/>
                  <a:pt x="1532930" y="1685478"/>
                </a:cubicBezTo>
                <a:cubicBezTo>
                  <a:pt x="1537891" y="1675557"/>
                  <a:pt x="1540371" y="1668115"/>
                  <a:pt x="1540371" y="1663154"/>
                </a:cubicBezTo>
                <a:cubicBezTo>
                  <a:pt x="1540371" y="1663154"/>
                  <a:pt x="1541611" y="1661913"/>
                  <a:pt x="1544092" y="1659433"/>
                </a:cubicBezTo>
                <a:cubicBezTo>
                  <a:pt x="1546573" y="1656953"/>
                  <a:pt x="1550293" y="1655713"/>
                  <a:pt x="1555254" y="1655713"/>
                </a:cubicBezTo>
                <a:cubicBezTo>
                  <a:pt x="1560215" y="1650751"/>
                  <a:pt x="1562696" y="1645791"/>
                  <a:pt x="1562696" y="1640830"/>
                </a:cubicBezTo>
                <a:cubicBezTo>
                  <a:pt x="1562696" y="1630908"/>
                  <a:pt x="1575098" y="1613544"/>
                  <a:pt x="1599903" y="1588740"/>
                </a:cubicBezTo>
                <a:cubicBezTo>
                  <a:pt x="1599903" y="1583779"/>
                  <a:pt x="1599903" y="1580058"/>
                  <a:pt x="1599903" y="1577578"/>
                </a:cubicBezTo>
                <a:cubicBezTo>
                  <a:pt x="1599903" y="1575098"/>
                  <a:pt x="1602383" y="1571377"/>
                  <a:pt x="1607344" y="1566416"/>
                </a:cubicBezTo>
                <a:lnTo>
                  <a:pt x="1622227" y="1551533"/>
                </a:lnTo>
                <a:cubicBezTo>
                  <a:pt x="1656953" y="1492002"/>
                  <a:pt x="1681758" y="1459756"/>
                  <a:pt x="1696641" y="1454795"/>
                </a:cubicBezTo>
                <a:cubicBezTo>
                  <a:pt x="1701602" y="1454795"/>
                  <a:pt x="1704082" y="1452314"/>
                  <a:pt x="1704082" y="1447353"/>
                </a:cubicBezTo>
                <a:cubicBezTo>
                  <a:pt x="1704082" y="1442392"/>
                  <a:pt x="1705323" y="1438671"/>
                  <a:pt x="1707803" y="1436191"/>
                </a:cubicBezTo>
                <a:cubicBezTo>
                  <a:pt x="1710284" y="1433711"/>
                  <a:pt x="1718965" y="1422549"/>
                  <a:pt x="1733848" y="1402705"/>
                </a:cubicBezTo>
                <a:cubicBezTo>
                  <a:pt x="1743770" y="1392783"/>
                  <a:pt x="1752451" y="1384101"/>
                  <a:pt x="1759893" y="1376660"/>
                </a:cubicBezTo>
                <a:cubicBezTo>
                  <a:pt x="1767334" y="1369218"/>
                  <a:pt x="1771055" y="1365498"/>
                  <a:pt x="1771055" y="1365498"/>
                </a:cubicBezTo>
                <a:cubicBezTo>
                  <a:pt x="1771055" y="1365498"/>
                  <a:pt x="1773536" y="1363018"/>
                  <a:pt x="1778496" y="1358056"/>
                </a:cubicBezTo>
                <a:cubicBezTo>
                  <a:pt x="1780977" y="1355576"/>
                  <a:pt x="1782837" y="1354026"/>
                  <a:pt x="1784077" y="1353405"/>
                </a:cubicBezTo>
                <a:close/>
                <a:moveTo>
                  <a:pt x="5804297" y="1350615"/>
                </a:moveTo>
                <a:cubicBezTo>
                  <a:pt x="5809258" y="1350615"/>
                  <a:pt x="5811738" y="1350615"/>
                  <a:pt x="5811738" y="1350615"/>
                </a:cubicBezTo>
                <a:cubicBezTo>
                  <a:pt x="5816699" y="1355576"/>
                  <a:pt x="5814218" y="1358056"/>
                  <a:pt x="5804297" y="1358056"/>
                </a:cubicBezTo>
                <a:cubicBezTo>
                  <a:pt x="5804297" y="1358056"/>
                  <a:pt x="5804297" y="1355576"/>
                  <a:pt x="5804297" y="1350615"/>
                </a:cubicBezTo>
                <a:close/>
                <a:moveTo>
                  <a:pt x="5744765" y="1350615"/>
                </a:moveTo>
                <a:cubicBezTo>
                  <a:pt x="5749727" y="1350615"/>
                  <a:pt x="5752207" y="1350615"/>
                  <a:pt x="5752207" y="1350615"/>
                </a:cubicBezTo>
                <a:cubicBezTo>
                  <a:pt x="5752207" y="1350615"/>
                  <a:pt x="5754687" y="1353095"/>
                  <a:pt x="5759648" y="1358056"/>
                </a:cubicBezTo>
                <a:lnTo>
                  <a:pt x="5752207" y="1358056"/>
                </a:lnTo>
                <a:close/>
                <a:moveTo>
                  <a:pt x="5551289" y="1350615"/>
                </a:moveTo>
                <a:cubicBezTo>
                  <a:pt x="5551289" y="1355576"/>
                  <a:pt x="5553769" y="1360536"/>
                  <a:pt x="5558730" y="1365498"/>
                </a:cubicBezTo>
                <a:lnTo>
                  <a:pt x="5566172" y="1365498"/>
                </a:lnTo>
                <a:cubicBezTo>
                  <a:pt x="5566172" y="1365498"/>
                  <a:pt x="5563692" y="1363018"/>
                  <a:pt x="5558730" y="1358056"/>
                </a:cubicBezTo>
                <a:close/>
                <a:moveTo>
                  <a:pt x="3251895" y="1350615"/>
                </a:moveTo>
                <a:cubicBezTo>
                  <a:pt x="3251895" y="1355576"/>
                  <a:pt x="3253134" y="1356816"/>
                  <a:pt x="3255616" y="1354336"/>
                </a:cubicBezTo>
                <a:cubicBezTo>
                  <a:pt x="3258096" y="1351856"/>
                  <a:pt x="3259336" y="1350615"/>
                  <a:pt x="3259336" y="1350615"/>
                </a:cubicBezTo>
                <a:cubicBezTo>
                  <a:pt x="3259336" y="1350615"/>
                  <a:pt x="3256855" y="1350615"/>
                  <a:pt x="3251895" y="1350615"/>
                </a:cubicBezTo>
                <a:close/>
                <a:moveTo>
                  <a:pt x="2396133" y="1350615"/>
                </a:moveTo>
                <a:lnTo>
                  <a:pt x="2396133" y="1358056"/>
                </a:lnTo>
                <a:lnTo>
                  <a:pt x="2381250" y="1365498"/>
                </a:lnTo>
                <a:cubicBezTo>
                  <a:pt x="2381250" y="1360536"/>
                  <a:pt x="2386211" y="1355576"/>
                  <a:pt x="2396133" y="1350615"/>
                </a:cubicBezTo>
                <a:close/>
                <a:moveTo>
                  <a:pt x="2135684" y="1350615"/>
                </a:moveTo>
                <a:cubicBezTo>
                  <a:pt x="2135684" y="1350615"/>
                  <a:pt x="2138164" y="1350615"/>
                  <a:pt x="2143125" y="1350615"/>
                </a:cubicBezTo>
                <a:cubicBezTo>
                  <a:pt x="2143125" y="1350615"/>
                  <a:pt x="2140644" y="1353095"/>
                  <a:pt x="2135684" y="1358056"/>
                </a:cubicBezTo>
                <a:cubicBezTo>
                  <a:pt x="2130723" y="1363018"/>
                  <a:pt x="2128242" y="1363018"/>
                  <a:pt x="2128242" y="1358056"/>
                </a:cubicBezTo>
                <a:cubicBezTo>
                  <a:pt x="2128242" y="1353095"/>
                  <a:pt x="2130723" y="1350615"/>
                  <a:pt x="2135684" y="1350615"/>
                </a:cubicBezTo>
                <a:close/>
                <a:moveTo>
                  <a:pt x="5705698" y="1346894"/>
                </a:moveTo>
                <a:cubicBezTo>
                  <a:pt x="5706938" y="1346894"/>
                  <a:pt x="5707558" y="1348134"/>
                  <a:pt x="5707558" y="1350615"/>
                </a:cubicBezTo>
                <a:lnTo>
                  <a:pt x="5707558" y="1358056"/>
                </a:lnTo>
                <a:lnTo>
                  <a:pt x="5700117" y="1350615"/>
                </a:lnTo>
                <a:cubicBezTo>
                  <a:pt x="5702598" y="1348134"/>
                  <a:pt x="5704458" y="1346894"/>
                  <a:pt x="5705698" y="1346894"/>
                </a:cubicBezTo>
                <a:close/>
                <a:moveTo>
                  <a:pt x="6131718" y="1343173"/>
                </a:moveTo>
                <a:lnTo>
                  <a:pt x="6139160" y="1350615"/>
                </a:lnTo>
                <a:cubicBezTo>
                  <a:pt x="6139160" y="1355576"/>
                  <a:pt x="6136680" y="1358056"/>
                  <a:pt x="6131718" y="1358056"/>
                </a:cubicBezTo>
                <a:lnTo>
                  <a:pt x="6124277" y="1350615"/>
                </a:lnTo>
                <a:close/>
                <a:moveTo>
                  <a:pt x="5655468" y="1343173"/>
                </a:moveTo>
                <a:cubicBezTo>
                  <a:pt x="5655468" y="1343173"/>
                  <a:pt x="5656709" y="1344414"/>
                  <a:pt x="5659189" y="1346894"/>
                </a:cubicBezTo>
                <a:cubicBezTo>
                  <a:pt x="5661669" y="1349374"/>
                  <a:pt x="5662910" y="1350615"/>
                  <a:pt x="5662910" y="1350615"/>
                </a:cubicBezTo>
                <a:close/>
                <a:moveTo>
                  <a:pt x="2388691" y="1343173"/>
                </a:moveTo>
                <a:lnTo>
                  <a:pt x="2381250" y="1350615"/>
                </a:lnTo>
                <a:cubicBezTo>
                  <a:pt x="2381250" y="1350615"/>
                  <a:pt x="2381250" y="1349374"/>
                  <a:pt x="2381250" y="1346894"/>
                </a:cubicBezTo>
                <a:cubicBezTo>
                  <a:pt x="2381250" y="1344414"/>
                  <a:pt x="2383731" y="1343173"/>
                  <a:pt x="2388691" y="1343173"/>
                </a:cubicBezTo>
                <a:close/>
                <a:moveTo>
                  <a:pt x="2351484" y="1343173"/>
                </a:moveTo>
                <a:lnTo>
                  <a:pt x="2351484" y="1350615"/>
                </a:lnTo>
                <a:lnTo>
                  <a:pt x="2344043" y="1365498"/>
                </a:lnTo>
                <a:lnTo>
                  <a:pt x="2336601" y="1372939"/>
                </a:lnTo>
                <a:lnTo>
                  <a:pt x="2329160" y="1387822"/>
                </a:lnTo>
                <a:lnTo>
                  <a:pt x="2321719" y="1395263"/>
                </a:lnTo>
                <a:lnTo>
                  <a:pt x="2321719" y="1387822"/>
                </a:lnTo>
                <a:cubicBezTo>
                  <a:pt x="2316758" y="1387822"/>
                  <a:pt x="2314277" y="1389063"/>
                  <a:pt x="2314277" y="1391543"/>
                </a:cubicBezTo>
                <a:cubicBezTo>
                  <a:pt x="2314277" y="1394023"/>
                  <a:pt x="2311797" y="1397743"/>
                  <a:pt x="2306837" y="1402705"/>
                </a:cubicBezTo>
                <a:lnTo>
                  <a:pt x="2299394" y="1417588"/>
                </a:lnTo>
                <a:cubicBezTo>
                  <a:pt x="2294434" y="1422549"/>
                  <a:pt x="2291953" y="1425029"/>
                  <a:pt x="2291953" y="1425029"/>
                </a:cubicBezTo>
                <a:lnTo>
                  <a:pt x="2281748" y="1425029"/>
                </a:lnTo>
                <a:lnTo>
                  <a:pt x="2289162" y="1410611"/>
                </a:lnTo>
                <a:cubicBezTo>
                  <a:pt x="2291023" y="1404100"/>
                  <a:pt x="2291953" y="1396504"/>
                  <a:pt x="2291953" y="1387822"/>
                </a:cubicBezTo>
                <a:lnTo>
                  <a:pt x="2299394" y="1387822"/>
                </a:lnTo>
                <a:cubicBezTo>
                  <a:pt x="2304356" y="1392783"/>
                  <a:pt x="2309317" y="1392783"/>
                  <a:pt x="2314277" y="1387822"/>
                </a:cubicBezTo>
                <a:cubicBezTo>
                  <a:pt x="2319238" y="1382861"/>
                  <a:pt x="2321719" y="1377900"/>
                  <a:pt x="2321719" y="1372939"/>
                </a:cubicBezTo>
                <a:cubicBezTo>
                  <a:pt x="2321719" y="1363018"/>
                  <a:pt x="2331641" y="1353095"/>
                  <a:pt x="2351484" y="1343173"/>
                </a:cubicBezTo>
                <a:close/>
                <a:moveTo>
                  <a:pt x="6111255" y="1341313"/>
                </a:moveTo>
                <a:cubicBezTo>
                  <a:pt x="6118696" y="1341313"/>
                  <a:pt x="6120556" y="1346894"/>
                  <a:pt x="6116836" y="1358056"/>
                </a:cubicBezTo>
                <a:cubicBezTo>
                  <a:pt x="6116836" y="1363018"/>
                  <a:pt x="6114356" y="1363018"/>
                  <a:pt x="6109394" y="1358056"/>
                </a:cubicBezTo>
                <a:cubicBezTo>
                  <a:pt x="6114356" y="1358056"/>
                  <a:pt x="6116836" y="1355576"/>
                  <a:pt x="6116836" y="1350615"/>
                </a:cubicBezTo>
                <a:cubicBezTo>
                  <a:pt x="6116836" y="1345654"/>
                  <a:pt x="6114356" y="1343173"/>
                  <a:pt x="6109394" y="1343173"/>
                </a:cubicBezTo>
                <a:lnTo>
                  <a:pt x="6101953" y="1343173"/>
                </a:lnTo>
                <a:cubicBezTo>
                  <a:pt x="6105674" y="1341933"/>
                  <a:pt x="6108774" y="1341313"/>
                  <a:pt x="6111255" y="1341313"/>
                </a:cubicBezTo>
                <a:close/>
                <a:moveTo>
                  <a:pt x="5722441" y="1335732"/>
                </a:moveTo>
                <a:cubicBezTo>
                  <a:pt x="5722441" y="1335732"/>
                  <a:pt x="5722441" y="1338212"/>
                  <a:pt x="5722441" y="1343173"/>
                </a:cubicBezTo>
                <a:cubicBezTo>
                  <a:pt x="5717480" y="1343173"/>
                  <a:pt x="5715000" y="1343173"/>
                  <a:pt x="5715000" y="1343173"/>
                </a:cubicBezTo>
                <a:close/>
                <a:moveTo>
                  <a:pt x="2120801" y="1335732"/>
                </a:moveTo>
                <a:cubicBezTo>
                  <a:pt x="2120801" y="1340693"/>
                  <a:pt x="2120801" y="1343173"/>
                  <a:pt x="2120801" y="1343173"/>
                </a:cubicBezTo>
                <a:cubicBezTo>
                  <a:pt x="2120801" y="1343173"/>
                  <a:pt x="2118320" y="1343173"/>
                  <a:pt x="2113360" y="1343173"/>
                </a:cubicBezTo>
                <a:close/>
                <a:moveTo>
                  <a:pt x="6020097" y="1328291"/>
                </a:moveTo>
                <a:cubicBezTo>
                  <a:pt x="6020097" y="1333252"/>
                  <a:pt x="6020097" y="1335732"/>
                  <a:pt x="6020097" y="1335732"/>
                </a:cubicBezTo>
                <a:cubicBezTo>
                  <a:pt x="6020097" y="1335732"/>
                  <a:pt x="6017617" y="1335732"/>
                  <a:pt x="6012656" y="1335732"/>
                </a:cubicBezTo>
                <a:cubicBezTo>
                  <a:pt x="6012656" y="1340693"/>
                  <a:pt x="6013897" y="1343173"/>
                  <a:pt x="6016377" y="1343173"/>
                </a:cubicBezTo>
                <a:cubicBezTo>
                  <a:pt x="6018857" y="1343173"/>
                  <a:pt x="6020097" y="1343173"/>
                  <a:pt x="6020097" y="1343173"/>
                </a:cubicBezTo>
                <a:cubicBezTo>
                  <a:pt x="6020097" y="1343173"/>
                  <a:pt x="6020097" y="1340693"/>
                  <a:pt x="6020097" y="1335732"/>
                </a:cubicBezTo>
                <a:lnTo>
                  <a:pt x="6034980" y="1343173"/>
                </a:lnTo>
                <a:lnTo>
                  <a:pt x="6049863" y="1350615"/>
                </a:lnTo>
                <a:cubicBezTo>
                  <a:pt x="6049863" y="1355576"/>
                  <a:pt x="6049863" y="1358056"/>
                  <a:pt x="6049863" y="1358056"/>
                </a:cubicBezTo>
                <a:cubicBezTo>
                  <a:pt x="6044902" y="1358056"/>
                  <a:pt x="6042422" y="1356816"/>
                  <a:pt x="6042422" y="1354336"/>
                </a:cubicBezTo>
                <a:cubicBezTo>
                  <a:pt x="6042422" y="1351856"/>
                  <a:pt x="6039942" y="1350615"/>
                  <a:pt x="6034980" y="1350615"/>
                </a:cubicBezTo>
                <a:cubicBezTo>
                  <a:pt x="6034980" y="1350615"/>
                  <a:pt x="6030019" y="1349374"/>
                  <a:pt x="6020097" y="1346894"/>
                </a:cubicBezTo>
                <a:cubicBezTo>
                  <a:pt x="6010176" y="1344414"/>
                  <a:pt x="6005215" y="1340693"/>
                  <a:pt x="6005215" y="1335732"/>
                </a:cubicBezTo>
                <a:close/>
                <a:moveTo>
                  <a:pt x="5700117" y="1328291"/>
                </a:moveTo>
                <a:cubicBezTo>
                  <a:pt x="5700117" y="1328291"/>
                  <a:pt x="5702597" y="1330771"/>
                  <a:pt x="5707558" y="1335732"/>
                </a:cubicBezTo>
                <a:lnTo>
                  <a:pt x="5707558" y="1343173"/>
                </a:lnTo>
                <a:cubicBezTo>
                  <a:pt x="5702597" y="1343173"/>
                  <a:pt x="5700117" y="1343173"/>
                  <a:pt x="5700117" y="1343173"/>
                </a:cubicBezTo>
                <a:close/>
                <a:moveTo>
                  <a:pt x="2879824" y="1328291"/>
                </a:moveTo>
                <a:cubicBezTo>
                  <a:pt x="2879824" y="1328291"/>
                  <a:pt x="2879824" y="1330771"/>
                  <a:pt x="2879824" y="1335732"/>
                </a:cubicBezTo>
                <a:cubicBezTo>
                  <a:pt x="2884785" y="1335732"/>
                  <a:pt x="2887266" y="1335732"/>
                  <a:pt x="2887266" y="1335732"/>
                </a:cubicBezTo>
                <a:cubicBezTo>
                  <a:pt x="2887266" y="1335732"/>
                  <a:pt x="2887266" y="1333252"/>
                  <a:pt x="2887266" y="1328291"/>
                </a:cubicBezTo>
                <a:close/>
                <a:moveTo>
                  <a:pt x="2783087" y="1328291"/>
                </a:moveTo>
                <a:lnTo>
                  <a:pt x="2790527" y="1328291"/>
                </a:lnTo>
                <a:lnTo>
                  <a:pt x="2783087" y="1335732"/>
                </a:lnTo>
                <a:lnTo>
                  <a:pt x="2775644" y="1335732"/>
                </a:lnTo>
                <a:cubicBezTo>
                  <a:pt x="2775644" y="1335732"/>
                  <a:pt x="2778125" y="1333252"/>
                  <a:pt x="2783087" y="1328291"/>
                </a:cubicBezTo>
                <a:close/>
                <a:moveTo>
                  <a:pt x="2411016" y="1328291"/>
                </a:moveTo>
                <a:lnTo>
                  <a:pt x="2418457" y="1328291"/>
                </a:lnTo>
                <a:lnTo>
                  <a:pt x="2411016" y="1335732"/>
                </a:lnTo>
                <a:cubicBezTo>
                  <a:pt x="2411016" y="1335732"/>
                  <a:pt x="2411016" y="1333252"/>
                  <a:pt x="2411016" y="1328291"/>
                </a:cubicBezTo>
                <a:close/>
                <a:moveTo>
                  <a:pt x="2381250" y="1328291"/>
                </a:moveTo>
                <a:lnTo>
                  <a:pt x="2388691" y="1335732"/>
                </a:lnTo>
                <a:cubicBezTo>
                  <a:pt x="2388691" y="1335732"/>
                  <a:pt x="2386211" y="1335732"/>
                  <a:pt x="2381250" y="1335732"/>
                </a:cubicBezTo>
                <a:cubicBezTo>
                  <a:pt x="2381250" y="1330771"/>
                  <a:pt x="2381250" y="1328291"/>
                  <a:pt x="2381250" y="1328291"/>
                </a:cubicBezTo>
                <a:close/>
                <a:moveTo>
                  <a:pt x="1971973" y="1328291"/>
                </a:moveTo>
                <a:lnTo>
                  <a:pt x="1957090" y="1343173"/>
                </a:lnTo>
                <a:cubicBezTo>
                  <a:pt x="1932285" y="1367978"/>
                  <a:pt x="1921123" y="1382861"/>
                  <a:pt x="1923604" y="1387822"/>
                </a:cubicBezTo>
                <a:cubicBezTo>
                  <a:pt x="1926084" y="1392783"/>
                  <a:pt x="1928565" y="1394023"/>
                  <a:pt x="1931045" y="1391543"/>
                </a:cubicBezTo>
                <a:cubicBezTo>
                  <a:pt x="1933525" y="1389063"/>
                  <a:pt x="1934766" y="1387822"/>
                  <a:pt x="1934766" y="1387822"/>
                </a:cubicBezTo>
                <a:lnTo>
                  <a:pt x="1949649" y="1358056"/>
                </a:lnTo>
                <a:cubicBezTo>
                  <a:pt x="1959570" y="1348135"/>
                  <a:pt x="1967012" y="1338212"/>
                  <a:pt x="1971973" y="1328291"/>
                </a:cubicBezTo>
                <a:close/>
                <a:moveTo>
                  <a:pt x="1800820" y="1328291"/>
                </a:moveTo>
                <a:cubicBezTo>
                  <a:pt x="1800820" y="1333252"/>
                  <a:pt x="1800820" y="1338212"/>
                  <a:pt x="1800820" y="1343173"/>
                </a:cubicBezTo>
                <a:lnTo>
                  <a:pt x="1793379" y="1343173"/>
                </a:lnTo>
                <a:cubicBezTo>
                  <a:pt x="1793379" y="1338212"/>
                  <a:pt x="1795860" y="1333252"/>
                  <a:pt x="1800820" y="1328291"/>
                </a:cubicBezTo>
                <a:close/>
                <a:moveTo>
                  <a:pt x="5674072" y="1320849"/>
                </a:moveTo>
                <a:cubicBezTo>
                  <a:pt x="5676552" y="1320849"/>
                  <a:pt x="5677793" y="1323329"/>
                  <a:pt x="5677793" y="1328291"/>
                </a:cubicBezTo>
                <a:cubicBezTo>
                  <a:pt x="5672831" y="1328291"/>
                  <a:pt x="5670351" y="1328291"/>
                  <a:pt x="5670351" y="1328291"/>
                </a:cubicBezTo>
                <a:cubicBezTo>
                  <a:pt x="5670351" y="1323329"/>
                  <a:pt x="5671592" y="1320849"/>
                  <a:pt x="5674072" y="1320849"/>
                </a:cubicBezTo>
                <a:close/>
                <a:moveTo>
                  <a:pt x="5659189" y="1320849"/>
                </a:moveTo>
                <a:cubicBezTo>
                  <a:pt x="5661669" y="1320849"/>
                  <a:pt x="5662910" y="1322090"/>
                  <a:pt x="5662910" y="1324570"/>
                </a:cubicBezTo>
                <a:cubicBezTo>
                  <a:pt x="5662910" y="1327050"/>
                  <a:pt x="5660430" y="1328291"/>
                  <a:pt x="5655468" y="1328291"/>
                </a:cubicBezTo>
                <a:cubicBezTo>
                  <a:pt x="5655468" y="1323329"/>
                  <a:pt x="5656709" y="1320849"/>
                  <a:pt x="5659189" y="1320849"/>
                </a:cubicBezTo>
                <a:close/>
                <a:moveTo>
                  <a:pt x="3348633" y="1320849"/>
                </a:moveTo>
                <a:cubicBezTo>
                  <a:pt x="3343672" y="1320849"/>
                  <a:pt x="3341191" y="1323329"/>
                  <a:pt x="3341191" y="1328291"/>
                </a:cubicBezTo>
                <a:cubicBezTo>
                  <a:pt x="3341191" y="1328291"/>
                  <a:pt x="3343672" y="1328291"/>
                  <a:pt x="3348633" y="1328291"/>
                </a:cubicBezTo>
                <a:close/>
                <a:moveTo>
                  <a:pt x="2935635" y="1320849"/>
                </a:moveTo>
                <a:cubicBezTo>
                  <a:pt x="2933154" y="1320849"/>
                  <a:pt x="2933154" y="1323329"/>
                  <a:pt x="2935635" y="1328291"/>
                </a:cubicBezTo>
                <a:cubicBezTo>
                  <a:pt x="2938115" y="1333252"/>
                  <a:pt x="2938115" y="1335732"/>
                  <a:pt x="2935635" y="1335732"/>
                </a:cubicBezTo>
                <a:cubicBezTo>
                  <a:pt x="2933154" y="1335732"/>
                  <a:pt x="2930674" y="1336973"/>
                  <a:pt x="2928193" y="1339453"/>
                </a:cubicBezTo>
                <a:cubicBezTo>
                  <a:pt x="2925713" y="1341933"/>
                  <a:pt x="2926954" y="1345654"/>
                  <a:pt x="2931914" y="1350615"/>
                </a:cubicBezTo>
                <a:lnTo>
                  <a:pt x="2946797" y="1343173"/>
                </a:lnTo>
                <a:cubicBezTo>
                  <a:pt x="2951758" y="1333252"/>
                  <a:pt x="2951758" y="1327050"/>
                  <a:pt x="2946797" y="1324570"/>
                </a:cubicBezTo>
                <a:cubicBezTo>
                  <a:pt x="2941836" y="1322090"/>
                  <a:pt x="2938115" y="1320849"/>
                  <a:pt x="2935635" y="1320849"/>
                </a:cubicBezTo>
                <a:close/>
                <a:moveTo>
                  <a:pt x="2850058" y="1320849"/>
                </a:moveTo>
                <a:lnTo>
                  <a:pt x="2857501" y="1328291"/>
                </a:lnTo>
                <a:lnTo>
                  <a:pt x="2850058" y="1328291"/>
                </a:lnTo>
                <a:cubicBezTo>
                  <a:pt x="2850058" y="1323329"/>
                  <a:pt x="2850058" y="1320849"/>
                  <a:pt x="2850058" y="1320849"/>
                </a:cubicBezTo>
                <a:close/>
                <a:moveTo>
                  <a:pt x="2210098" y="1320849"/>
                </a:moveTo>
                <a:lnTo>
                  <a:pt x="2217540" y="1320849"/>
                </a:lnTo>
                <a:lnTo>
                  <a:pt x="2224980" y="1320849"/>
                </a:lnTo>
                <a:cubicBezTo>
                  <a:pt x="2224980" y="1325811"/>
                  <a:pt x="2222500" y="1328291"/>
                  <a:pt x="2217540" y="1328291"/>
                </a:cubicBezTo>
                <a:close/>
                <a:moveTo>
                  <a:pt x="2172891" y="1320849"/>
                </a:moveTo>
                <a:cubicBezTo>
                  <a:pt x="2182813" y="1320849"/>
                  <a:pt x="2185293" y="1323329"/>
                  <a:pt x="2180333" y="1328291"/>
                </a:cubicBezTo>
                <a:lnTo>
                  <a:pt x="2180333" y="1335732"/>
                </a:lnTo>
                <a:cubicBezTo>
                  <a:pt x="2180333" y="1340693"/>
                  <a:pt x="2179092" y="1343173"/>
                  <a:pt x="2176611" y="1343173"/>
                </a:cubicBezTo>
                <a:cubicBezTo>
                  <a:pt x="2174131" y="1343173"/>
                  <a:pt x="2170410" y="1343173"/>
                  <a:pt x="2165449" y="1343173"/>
                </a:cubicBezTo>
                <a:lnTo>
                  <a:pt x="2158008" y="1328291"/>
                </a:lnTo>
                <a:cubicBezTo>
                  <a:pt x="2162969" y="1328291"/>
                  <a:pt x="2166690" y="1327050"/>
                  <a:pt x="2169170" y="1324570"/>
                </a:cubicBezTo>
                <a:cubicBezTo>
                  <a:pt x="2171651" y="1322090"/>
                  <a:pt x="2172891" y="1320849"/>
                  <a:pt x="2172891" y="1320849"/>
                </a:cubicBezTo>
                <a:close/>
                <a:moveTo>
                  <a:pt x="2031504" y="1320849"/>
                </a:moveTo>
                <a:cubicBezTo>
                  <a:pt x="2026543" y="1320849"/>
                  <a:pt x="2024063" y="1323329"/>
                  <a:pt x="2024063" y="1328291"/>
                </a:cubicBezTo>
                <a:cubicBezTo>
                  <a:pt x="2029024" y="1328291"/>
                  <a:pt x="2031504" y="1328291"/>
                  <a:pt x="2031504" y="1328291"/>
                </a:cubicBezTo>
                <a:cubicBezTo>
                  <a:pt x="2031504" y="1328291"/>
                  <a:pt x="2031504" y="1325811"/>
                  <a:pt x="2031504" y="1320849"/>
                </a:cubicBezTo>
                <a:close/>
                <a:moveTo>
                  <a:pt x="1808262" y="1320849"/>
                </a:moveTo>
                <a:cubicBezTo>
                  <a:pt x="1808262" y="1325811"/>
                  <a:pt x="1807022" y="1328291"/>
                  <a:pt x="1804541" y="1328291"/>
                </a:cubicBezTo>
                <a:cubicBezTo>
                  <a:pt x="1802061" y="1328291"/>
                  <a:pt x="1800820" y="1328291"/>
                  <a:pt x="1800820" y="1328291"/>
                </a:cubicBezTo>
                <a:close/>
                <a:moveTo>
                  <a:pt x="2857501" y="1317129"/>
                </a:moveTo>
                <a:cubicBezTo>
                  <a:pt x="2855020" y="1317129"/>
                  <a:pt x="2852539" y="1318369"/>
                  <a:pt x="2850058" y="1320849"/>
                </a:cubicBezTo>
                <a:cubicBezTo>
                  <a:pt x="2845098" y="1325811"/>
                  <a:pt x="2842617" y="1332011"/>
                  <a:pt x="2842617" y="1339453"/>
                </a:cubicBezTo>
                <a:cubicBezTo>
                  <a:pt x="2842617" y="1346894"/>
                  <a:pt x="2842617" y="1350615"/>
                  <a:pt x="2842617" y="1350615"/>
                </a:cubicBezTo>
                <a:lnTo>
                  <a:pt x="2850058" y="1350615"/>
                </a:lnTo>
                <a:cubicBezTo>
                  <a:pt x="2850058" y="1350615"/>
                  <a:pt x="2850058" y="1348135"/>
                  <a:pt x="2850058" y="1343173"/>
                </a:cubicBezTo>
                <a:lnTo>
                  <a:pt x="2857501" y="1343173"/>
                </a:lnTo>
                <a:lnTo>
                  <a:pt x="2864941" y="1343173"/>
                </a:lnTo>
                <a:cubicBezTo>
                  <a:pt x="2864941" y="1338212"/>
                  <a:pt x="2864941" y="1333252"/>
                  <a:pt x="2864941" y="1328291"/>
                </a:cubicBezTo>
                <a:lnTo>
                  <a:pt x="2864941" y="1320849"/>
                </a:lnTo>
                <a:cubicBezTo>
                  <a:pt x="2862461" y="1318369"/>
                  <a:pt x="2859981" y="1317129"/>
                  <a:pt x="2857501" y="1317129"/>
                </a:cubicBezTo>
                <a:close/>
                <a:moveTo>
                  <a:pt x="5982890" y="1313408"/>
                </a:moveTo>
                <a:lnTo>
                  <a:pt x="5982890" y="1320849"/>
                </a:lnTo>
                <a:cubicBezTo>
                  <a:pt x="5977929" y="1320849"/>
                  <a:pt x="5975449" y="1319609"/>
                  <a:pt x="5975449" y="1317129"/>
                </a:cubicBezTo>
                <a:cubicBezTo>
                  <a:pt x="5975449" y="1314648"/>
                  <a:pt x="5977929" y="1313408"/>
                  <a:pt x="5982890" y="1313408"/>
                </a:cubicBezTo>
                <a:close/>
                <a:moveTo>
                  <a:pt x="5953125" y="1313408"/>
                </a:moveTo>
                <a:lnTo>
                  <a:pt x="5968008" y="1335732"/>
                </a:lnTo>
                <a:cubicBezTo>
                  <a:pt x="5968008" y="1340693"/>
                  <a:pt x="5965527" y="1340693"/>
                  <a:pt x="5960566" y="1335732"/>
                </a:cubicBezTo>
                <a:cubicBezTo>
                  <a:pt x="5960566" y="1330771"/>
                  <a:pt x="5960566" y="1328291"/>
                  <a:pt x="5960566" y="1328291"/>
                </a:cubicBezTo>
                <a:cubicBezTo>
                  <a:pt x="5960566" y="1328291"/>
                  <a:pt x="5959326" y="1327050"/>
                  <a:pt x="5956845" y="1324570"/>
                </a:cubicBezTo>
                <a:cubicBezTo>
                  <a:pt x="5954365" y="1322090"/>
                  <a:pt x="5953125" y="1320849"/>
                  <a:pt x="5953125" y="1320849"/>
                </a:cubicBezTo>
                <a:cubicBezTo>
                  <a:pt x="5953125" y="1315888"/>
                  <a:pt x="5953125" y="1313408"/>
                  <a:pt x="5953125" y="1313408"/>
                </a:cubicBezTo>
                <a:close/>
                <a:moveTo>
                  <a:pt x="5506640" y="1313408"/>
                </a:moveTo>
                <a:cubicBezTo>
                  <a:pt x="5506640" y="1318369"/>
                  <a:pt x="5501679" y="1320849"/>
                  <a:pt x="5491758" y="1320849"/>
                </a:cubicBezTo>
                <a:cubicBezTo>
                  <a:pt x="5496719" y="1320849"/>
                  <a:pt x="5499199" y="1323329"/>
                  <a:pt x="5499199" y="1328291"/>
                </a:cubicBezTo>
                <a:lnTo>
                  <a:pt x="5536406" y="1343173"/>
                </a:lnTo>
                <a:cubicBezTo>
                  <a:pt x="5536406" y="1338212"/>
                  <a:pt x="5533926" y="1335732"/>
                  <a:pt x="5528965" y="1335732"/>
                </a:cubicBezTo>
                <a:cubicBezTo>
                  <a:pt x="5524003" y="1330771"/>
                  <a:pt x="5520283" y="1327050"/>
                  <a:pt x="5517802" y="1324570"/>
                </a:cubicBezTo>
                <a:cubicBezTo>
                  <a:pt x="5515322" y="1322090"/>
                  <a:pt x="5514082" y="1320849"/>
                  <a:pt x="5514082" y="1320849"/>
                </a:cubicBezTo>
                <a:close/>
                <a:moveTo>
                  <a:pt x="3132832" y="1313408"/>
                </a:moveTo>
                <a:cubicBezTo>
                  <a:pt x="3122911" y="1313408"/>
                  <a:pt x="3115469" y="1318369"/>
                  <a:pt x="3110508" y="1328291"/>
                </a:cubicBezTo>
                <a:lnTo>
                  <a:pt x="3095625" y="1335732"/>
                </a:lnTo>
                <a:cubicBezTo>
                  <a:pt x="3090664" y="1340693"/>
                  <a:pt x="3085704" y="1343173"/>
                  <a:pt x="3080742" y="1343173"/>
                </a:cubicBezTo>
                <a:lnTo>
                  <a:pt x="3088184" y="1343173"/>
                </a:lnTo>
                <a:cubicBezTo>
                  <a:pt x="3093144" y="1343173"/>
                  <a:pt x="3095625" y="1343173"/>
                  <a:pt x="3095625" y="1343173"/>
                </a:cubicBezTo>
                <a:lnTo>
                  <a:pt x="3125391" y="1320849"/>
                </a:lnTo>
                <a:lnTo>
                  <a:pt x="3132832" y="1320849"/>
                </a:lnTo>
                <a:cubicBezTo>
                  <a:pt x="3142754" y="1325811"/>
                  <a:pt x="3147715" y="1323329"/>
                  <a:pt x="3147715" y="1313408"/>
                </a:cubicBezTo>
                <a:close/>
                <a:moveTo>
                  <a:pt x="2626817" y="1313408"/>
                </a:moveTo>
                <a:lnTo>
                  <a:pt x="2619375" y="1328291"/>
                </a:lnTo>
                <a:cubicBezTo>
                  <a:pt x="2624336" y="1328291"/>
                  <a:pt x="2626817" y="1325811"/>
                  <a:pt x="2626817" y="1320849"/>
                </a:cubicBezTo>
                <a:close/>
                <a:moveTo>
                  <a:pt x="2918892" y="1311548"/>
                </a:moveTo>
                <a:cubicBezTo>
                  <a:pt x="2915171" y="1312788"/>
                  <a:pt x="2909590" y="1318369"/>
                  <a:pt x="2902148" y="1328291"/>
                </a:cubicBezTo>
                <a:lnTo>
                  <a:pt x="2909590" y="1328291"/>
                </a:lnTo>
                <a:cubicBezTo>
                  <a:pt x="2914550" y="1323329"/>
                  <a:pt x="2918272" y="1320849"/>
                  <a:pt x="2920752" y="1320849"/>
                </a:cubicBezTo>
                <a:cubicBezTo>
                  <a:pt x="2923233" y="1320849"/>
                  <a:pt x="2924473" y="1320849"/>
                  <a:pt x="2924473" y="1320849"/>
                </a:cubicBezTo>
                <a:cubicBezTo>
                  <a:pt x="2924473" y="1313408"/>
                  <a:pt x="2922613" y="1310307"/>
                  <a:pt x="2918892" y="1311548"/>
                </a:cubicBezTo>
                <a:close/>
                <a:moveTo>
                  <a:pt x="6012656" y="1305966"/>
                </a:moveTo>
                <a:cubicBezTo>
                  <a:pt x="6012656" y="1305966"/>
                  <a:pt x="6018857" y="1308447"/>
                  <a:pt x="6031260" y="1313408"/>
                </a:cubicBezTo>
                <a:cubicBezTo>
                  <a:pt x="6043662" y="1318369"/>
                  <a:pt x="6057304" y="1320849"/>
                  <a:pt x="6072187" y="1320849"/>
                </a:cubicBezTo>
                <a:cubicBezTo>
                  <a:pt x="6087070" y="1320849"/>
                  <a:pt x="6094511" y="1323329"/>
                  <a:pt x="6094511" y="1328291"/>
                </a:cubicBezTo>
                <a:lnTo>
                  <a:pt x="6087070" y="1335732"/>
                </a:lnTo>
                <a:cubicBezTo>
                  <a:pt x="6082109" y="1330771"/>
                  <a:pt x="6078388" y="1328291"/>
                  <a:pt x="6075908" y="1328291"/>
                </a:cubicBezTo>
                <a:cubicBezTo>
                  <a:pt x="6073428" y="1328291"/>
                  <a:pt x="6072187" y="1330771"/>
                  <a:pt x="6072187" y="1335732"/>
                </a:cubicBezTo>
                <a:lnTo>
                  <a:pt x="6064746" y="1335732"/>
                </a:lnTo>
                <a:cubicBezTo>
                  <a:pt x="6064746" y="1330771"/>
                  <a:pt x="6064746" y="1328291"/>
                  <a:pt x="6064746" y="1328291"/>
                </a:cubicBezTo>
                <a:cubicBezTo>
                  <a:pt x="6064746" y="1328291"/>
                  <a:pt x="6062266" y="1328291"/>
                  <a:pt x="6057304" y="1328291"/>
                </a:cubicBezTo>
                <a:cubicBezTo>
                  <a:pt x="6057304" y="1328291"/>
                  <a:pt x="6052343" y="1325811"/>
                  <a:pt x="6042422" y="1320849"/>
                </a:cubicBezTo>
                <a:cubicBezTo>
                  <a:pt x="6032500" y="1315888"/>
                  <a:pt x="6027539" y="1315888"/>
                  <a:pt x="6027539" y="1320849"/>
                </a:cubicBezTo>
                <a:close/>
                <a:moveTo>
                  <a:pt x="5878711" y="1305966"/>
                </a:moveTo>
                <a:cubicBezTo>
                  <a:pt x="5888632" y="1310928"/>
                  <a:pt x="5888632" y="1313408"/>
                  <a:pt x="5878711" y="1313408"/>
                </a:cubicBezTo>
                <a:cubicBezTo>
                  <a:pt x="5873749" y="1313408"/>
                  <a:pt x="5873749" y="1310928"/>
                  <a:pt x="5878711" y="1305966"/>
                </a:cubicBezTo>
                <a:close/>
                <a:moveTo>
                  <a:pt x="5633144" y="1305966"/>
                </a:moveTo>
                <a:lnTo>
                  <a:pt x="5640586" y="1305966"/>
                </a:lnTo>
                <a:cubicBezTo>
                  <a:pt x="5640586" y="1310928"/>
                  <a:pt x="5641826" y="1312167"/>
                  <a:pt x="5644306" y="1309687"/>
                </a:cubicBezTo>
                <a:cubicBezTo>
                  <a:pt x="5646786" y="1307207"/>
                  <a:pt x="5648027" y="1307207"/>
                  <a:pt x="5648027" y="1309687"/>
                </a:cubicBezTo>
                <a:cubicBezTo>
                  <a:pt x="5648027" y="1312167"/>
                  <a:pt x="5645547" y="1313408"/>
                  <a:pt x="5640586" y="1313408"/>
                </a:cubicBezTo>
                <a:lnTo>
                  <a:pt x="5640586" y="1320849"/>
                </a:lnTo>
                <a:cubicBezTo>
                  <a:pt x="5640586" y="1320849"/>
                  <a:pt x="5640586" y="1323329"/>
                  <a:pt x="5640586" y="1328291"/>
                </a:cubicBezTo>
                <a:lnTo>
                  <a:pt x="5633144" y="1320849"/>
                </a:lnTo>
                <a:cubicBezTo>
                  <a:pt x="5633144" y="1315888"/>
                  <a:pt x="5633144" y="1310928"/>
                  <a:pt x="5633144" y="1305966"/>
                </a:cubicBezTo>
                <a:close/>
                <a:moveTo>
                  <a:pt x="2001738" y="1305966"/>
                </a:moveTo>
                <a:cubicBezTo>
                  <a:pt x="1996777" y="1310928"/>
                  <a:pt x="1994297" y="1315888"/>
                  <a:pt x="1994297" y="1320849"/>
                </a:cubicBezTo>
                <a:lnTo>
                  <a:pt x="2001738" y="1313408"/>
                </a:lnTo>
                <a:cubicBezTo>
                  <a:pt x="2006699" y="1313408"/>
                  <a:pt x="2009180" y="1310928"/>
                  <a:pt x="2009180" y="1305966"/>
                </a:cubicBezTo>
                <a:close/>
                <a:moveTo>
                  <a:pt x="3251895" y="1298525"/>
                </a:moveTo>
                <a:lnTo>
                  <a:pt x="3244454" y="1305966"/>
                </a:lnTo>
                <a:cubicBezTo>
                  <a:pt x="3249414" y="1310928"/>
                  <a:pt x="3253134" y="1310928"/>
                  <a:pt x="3255616" y="1305966"/>
                </a:cubicBezTo>
                <a:cubicBezTo>
                  <a:pt x="3258096" y="1301005"/>
                  <a:pt x="3256855" y="1298525"/>
                  <a:pt x="3251895" y="1298525"/>
                </a:cubicBezTo>
                <a:close/>
                <a:moveTo>
                  <a:pt x="2864941" y="1298525"/>
                </a:moveTo>
                <a:lnTo>
                  <a:pt x="2864941" y="1301006"/>
                </a:lnTo>
                <a:lnTo>
                  <a:pt x="2861221" y="1302246"/>
                </a:lnTo>
                <a:lnTo>
                  <a:pt x="2864011" y="1299455"/>
                </a:lnTo>
                <a:cubicBezTo>
                  <a:pt x="2864632" y="1298835"/>
                  <a:pt x="2864941" y="1298525"/>
                  <a:pt x="2864941" y="1298525"/>
                </a:cubicBezTo>
                <a:close/>
                <a:moveTo>
                  <a:pt x="1860352" y="1298525"/>
                </a:moveTo>
                <a:cubicBezTo>
                  <a:pt x="1860352" y="1303486"/>
                  <a:pt x="1860352" y="1305966"/>
                  <a:pt x="1860352" y="1305966"/>
                </a:cubicBezTo>
                <a:lnTo>
                  <a:pt x="1852910" y="1305966"/>
                </a:lnTo>
                <a:close/>
                <a:moveTo>
                  <a:pt x="1830586" y="1298525"/>
                </a:moveTo>
                <a:lnTo>
                  <a:pt x="1830586" y="1313408"/>
                </a:lnTo>
                <a:lnTo>
                  <a:pt x="1823145" y="1313408"/>
                </a:lnTo>
                <a:cubicBezTo>
                  <a:pt x="1823145" y="1303486"/>
                  <a:pt x="1825625" y="1298525"/>
                  <a:pt x="1830586" y="1298525"/>
                </a:cubicBezTo>
                <a:close/>
                <a:moveTo>
                  <a:pt x="3006328" y="1294804"/>
                </a:moveTo>
                <a:cubicBezTo>
                  <a:pt x="3003848" y="1294804"/>
                  <a:pt x="3001367" y="1296044"/>
                  <a:pt x="2998887" y="1298525"/>
                </a:cubicBezTo>
                <a:cubicBezTo>
                  <a:pt x="2998887" y="1298525"/>
                  <a:pt x="2998887" y="1301005"/>
                  <a:pt x="2998887" y="1305966"/>
                </a:cubicBezTo>
                <a:cubicBezTo>
                  <a:pt x="3013770" y="1310928"/>
                  <a:pt x="3021211" y="1310928"/>
                  <a:pt x="3021211" y="1305966"/>
                </a:cubicBezTo>
                <a:cubicBezTo>
                  <a:pt x="3021211" y="1305966"/>
                  <a:pt x="3018730" y="1303486"/>
                  <a:pt x="3013770" y="1298525"/>
                </a:cubicBezTo>
                <a:cubicBezTo>
                  <a:pt x="3011289" y="1296044"/>
                  <a:pt x="3008809" y="1294804"/>
                  <a:pt x="3006328" y="1294804"/>
                </a:cubicBezTo>
                <a:close/>
                <a:moveTo>
                  <a:pt x="5514082" y="1291084"/>
                </a:moveTo>
                <a:cubicBezTo>
                  <a:pt x="5514082" y="1296045"/>
                  <a:pt x="5515322" y="1299766"/>
                  <a:pt x="5517802" y="1302246"/>
                </a:cubicBezTo>
                <a:cubicBezTo>
                  <a:pt x="5520283" y="1304726"/>
                  <a:pt x="5524003" y="1305966"/>
                  <a:pt x="5528965" y="1305966"/>
                </a:cubicBezTo>
                <a:lnTo>
                  <a:pt x="5536406" y="1313408"/>
                </a:lnTo>
                <a:cubicBezTo>
                  <a:pt x="5541367" y="1318369"/>
                  <a:pt x="5543847" y="1323329"/>
                  <a:pt x="5543847" y="1328291"/>
                </a:cubicBezTo>
                <a:cubicBezTo>
                  <a:pt x="5543847" y="1323329"/>
                  <a:pt x="5545088" y="1319609"/>
                  <a:pt x="5547568" y="1317129"/>
                </a:cubicBezTo>
                <a:cubicBezTo>
                  <a:pt x="5550048" y="1314648"/>
                  <a:pt x="5551289" y="1313408"/>
                  <a:pt x="5551289" y="1313408"/>
                </a:cubicBezTo>
                <a:cubicBezTo>
                  <a:pt x="5551289" y="1308447"/>
                  <a:pt x="5546327" y="1303486"/>
                  <a:pt x="5536406" y="1298525"/>
                </a:cubicBezTo>
                <a:cubicBezTo>
                  <a:pt x="5536406" y="1298525"/>
                  <a:pt x="5533926" y="1297284"/>
                  <a:pt x="5528965" y="1294804"/>
                </a:cubicBezTo>
                <a:cubicBezTo>
                  <a:pt x="5524003" y="1292324"/>
                  <a:pt x="5521523" y="1291084"/>
                  <a:pt x="5521523" y="1291084"/>
                </a:cubicBezTo>
                <a:close/>
                <a:moveTo>
                  <a:pt x="3125391" y="1291084"/>
                </a:moveTo>
                <a:lnTo>
                  <a:pt x="3117949" y="1298525"/>
                </a:lnTo>
                <a:lnTo>
                  <a:pt x="3125391" y="1305966"/>
                </a:lnTo>
                <a:cubicBezTo>
                  <a:pt x="3125391" y="1301005"/>
                  <a:pt x="3125391" y="1296045"/>
                  <a:pt x="3125391" y="1291084"/>
                </a:cubicBezTo>
                <a:close/>
                <a:moveTo>
                  <a:pt x="3028652" y="1291084"/>
                </a:moveTo>
                <a:cubicBezTo>
                  <a:pt x="3023692" y="1291084"/>
                  <a:pt x="3021211" y="1293564"/>
                  <a:pt x="3021211" y="1298525"/>
                </a:cubicBezTo>
                <a:cubicBezTo>
                  <a:pt x="3021211" y="1298525"/>
                  <a:pt x="3023692" y="1298525"/>
                  <a:pt x="3028652" y="1298525"/>
                </a:cubicBezTo>
                <a:cubicBezTo>
                  <a:pt x="3028652" y="1293564"/>
                  <a:pt x="3028652" y="1291084"/>
                  <a:pt x="3028652" y="1291084"/>
                </a:cubicBezTo>
                <a:close/>
                <a:moveTo>
                  <a:pt x="2805410" y="1291084"/>
                </a:moveTo>
                <a:lnTo>
                  <a:pt x="2805410" y="1298525"/>
                </a:lnTo>
                <a:cubicBezTo>
                  <a:pt x="2800450" y="1298525"/>
                  <a:pt x="2796729" y="1299766"/>
                  <a:pt x="2794249" y="1302246"/>
                </a:cubicBezTo>
                <a:close/>
                <a:moveTo>
                  <a:pt x="2657512" y="1286433"/>
                </a:moveTo>
                <a:cubicBezTo>
                  <a:pt x="2656892" y="1287053"/>
                  <a:pt x="2656582" y="1288603"/>
                  <a:pt x="2656582" y="1291084"/>
                </a:cubicBezTo>
                <a:lnTo>
                  <a:pt x="2649141" y="1291084"/>
                </a:lnTo>
                <a:lnTo>
                  <a:pt x="2641700" y="1291084"/>
                </a:lnTo>
                <a:cubicBezTo>
                  <a:pt x="2636738" y="1301005"/>
                  <a:pt x="2635499" y="1308447"/>
                  <a:pt x="2637978" y="1313408"/>
                </a:cubicBezTo>
                <a:cubicBezTo>
                  <a:pt x="2640459" y="1318369"/>
                  <a:pt x="2641700" y="1323329"/>
                  <a:pt x="2641700" y="1328291"/>
                </a:cubicBezTo>
                <a:cubicBezTo>
                  <a:pt x="2646660" y="1328291"/>
                  <a:pt x="2649141" y="1323329"/>
                  <a:pt x="2649141" y="1313408"/>
                </a:cubicBezTo>
                <a:cubicBezTo>
                  <a:pt x="2649141" y="1308447"/>
                  <a:pt x="2649141" y="1304726"/>
                  <a:pt x="2649141" y="1302246"/>
                </a:cubicBezTo>
                <a:cubicBezTo>
                  <a:pt x="2649141" y="1299766"/>
                  <a:pt x="2651621" y="1301005"/>
                  <a:pt x="2656582" y="1305966"/>
                </a:cubicBezTo>
                <a:cubicBezTo>
                  <a:pt x="2661543" y="1305966"/>
                  <a:pt x="2664023" y="1303486"/>
                  <a:pt x="2664023" y="1298525"/>
                </a:cubicBezTo>
                <a:cubicBezTo>
                  <a:pt x="2664023" y="1293564"/>
                  <a:pt x="2662783" y="1289843"/>
                  <a:pt x="2660303" y="1287363"/>
                </a:cubicBezTo>
                <a:cubicBezTo>
                  <a:pt x="2659063" y="1286123"/>
                  <a:pt x="2658133" y="1285813"/>
                  <a:pt x="2657512" y="1286433"/>
                </a:cubicBezTo>
                <a:close/>
                <a:moveTo>
                  <a:pt x="2224354" y="1284270"/>
                </a:moveTo>
                <a:lnTo>
                  <a:pt x="2217540" y="1291084"/>
                </a:lnTo>
                <a:cubicBezTo>
                  <a:pt x="2217540" y="1291084"/>
                  <a:pt x="2218159" y="1290464"/>
                  <a:pt x="2219400" y="1289223"/>
                </a:cubicBezTo>
                <a:close/>
                <a:moveTo>
                  <a:pt x="5901035" y="1283642"/>
                </a:moveTo>
                <a:lnTo>
                  <a:pt x="5908476" y="1283642"/>
                </a:lnTo>
                <a:lnTo>
                  <a:pt x="5908476" y="1291084"/>
                </a:lnTo>
                <a:cubicBezTo>
                  <a:pt x="5903515" y="1291084"/>
                  <a:pt x="5901035" y="1288604"/>
                  <a:pt x="5901035" y="1283642"/>
                </a:cubicBezTo>
                <a:close/>
                <a:moveTo>
                  <a:pt x="5499199" y="1283642"/>
                </a:moveTo>
                <a:cubicBezTo>
                  <a:pt x="5499199" y="1283642"/>
                  <a:pt x="5499199" y="1286122"/>
                  <a:pt x="5499199" y="1291084"/>
                </a:cubicBezTo>
                <a:lnTo>
                  <a:pt x="5506640" y="1291084"/>
                </a:lnTo>
                <a:close/>
                <a:moveTo>
                  <a:pt x="2477988" y="1283642"/>
                </a:moveTo>
                <a:lnTo>
                  <a:pt x="2485430" y="1283642"/>
                </a:lnTo>
                <a:cubicBezTo>
                  <a:pt x="2480470" y="1288604"/>
                  <a:pt x="2477988" y="1292324"/>
                  <a:pt x="2477988" y="1294804"/>
                </a:cubicBezTo>
                <a:close/>
                <a:moveTo>
                  <a:pt x="2120801" y="1283642"/>
                </a:moveTo>
                <a:cubicBezTo>
                  <a:pt x="2125762" y="1283642"/>
                  <a:pt x="2128242" y="1283642"/>
                  <a:pt x="2128242" y="1283642"/>
                </a:cubicBezTo>
                <a:lnTo>
                  <a:pt x="2128242" y="1291084"/>
                </a:lnTo>
                <a:cubicBezTo>
                  <a:pt x="2123282" y="1291084"/>
                  <a:pt x="2120801" y="1288604"/>
                  <a:pt x="2120801" y="1283642"/>
                </a:cubicBezTo>
                <a:close/>
                <a:moveTo>
                  <a:pt x="3653731" y="1276201"/>
                </a:moveTo>
                <a:cubicBezTo>
                  <a:pt x="3653731" y="1276201"/>
                  <a:pt x="3653731" y="1278681"/>
                  <a:pt x="3653731" y="1283642"/>
                </a:cubicBezTo>
                <a:cubicBezTo>
                  <a:pt x="3658691" y="1283642"/>
                  <a:pt x="3661172" y="1283642"/>
                  <a:pt x="3661172" y="1283642"/>
                </a:cubicBezTo>
                <a:close/>
                <a:moveTo>
                  <a:pt x="3296543" y="1276201"/>
                </a:moveTo>
                <a:cubicBezTo>
                  <a:pt x="3291582" y="1276201"/>
                  <a:pt x="3289101" y="1278681"/>
                  <a:pt x="3289101" y="1283642"/>
                </a:cubicBezTo>
                <a:cubicBezTo>
                  <a:pt x="3294062" y="1283642"/>
                  <a:pt x="3296543" y="1283642"/>
                  <a:pt x="3296543" y="1283642"/>
                </a:cubicBezTo>
                <a:close/>
                <a:moveTo>
                  <a:pt x="2507754" y="1276201"/>
                </a:moveTo>
                <a:cubicBezTo>
                  <a:pt x="2512715" y="1276201"/>
                  <a:pt x="2515196" y="1281162"/>
                  <a:pt x="2515196" y="1291084"/>
                </a:cubicBezTo>
                <a:lnTo>
                  <a:pt x="2507754" y="1298525"/>
                </a:lnTo>
                <a:cubicBezTo>
                  <a:pt x="2506514" y="1297285"/>
                  <a:pt x="2505429" y="1296355"/>
                  <a:pt x="2504498" y="1295735"/>
                </a:cubicBezTo>
                <a:lnTo>
                  <a:pt x="2502173" y="1294804"/>
                </a:lnTo>
                <a:lnTo>
                  <a:pt x="2506359" y="1290153"/>
                </a:lnTo>
                <a:cubicBezTo>
                  <a:pt x="2507289" y="1288293"/>
                  <a:pt x="2507754" y="1286123"/>
                  <a:pt x="2507754" y="1283642"/>
                </a:cubicBezTo>
                <a:close/>
                <a:moveTo>
                  <a:pt x="5763369" y="1273875"/>
                </a:moveTo>
                <a:cubicBezTo>
                  <a:pt x="5764609" y="1274185"/>
                  <a:pt x="5765850" y="1274961"/>
                  <a:pt x="5767090" y="1276201"/>
                </a:cubicBezTo>
                <a:lnTo>
                  <a:pt x="5774531" y="1276201"/>
                </a:lnTo>
                <a:lnTo>
                  <a:pt x="5781972" y="1276201"/>
                </a:lnTo>
                <a:cubicBezTo>
                  <a:pt x="5791894" y="1281162"/>
                  <a:pt x="5794375" y="1283642"/>
                  <a:pt x="5789414" y="1283642"/>
                </a:cubicBezTo>
                <a:lnTo>
                  <a:pt x="5796855" y="1283642"/>
                </a:lnTo>
                <a:lnTo>
                  <a:pt x="5811738" y="1283642"/>
                </a:lnTo>
                <a:lnTo>
                  <a:pt x="5819179" y="1283642"/>
                </a:lnTo>
                <a:cubicBezTo>
                  <a:pt x="5824141" y="1283642"/>
                  <a:pt x="5825380" y="1282402"/>
                  <a:pt x="5822900" y="1279922"/>
                </a:cubicBezTo>
                <a:cubicBezTo>
                  <a:pt x="5820420" y="1277441"/>
                  <a:pt x="5821660" y="1276201"/>
                  <a:pt x="5826621" y="1276201"/>
                </a:cubicBezTo>
                <a:lnTo>
                  <a:pt x="5826621" y="1283642"/>
                </a:lnTo>
                <a:cubicBezTo>
                  <a:pt x="5826621" y="1288604"/>
                  <a:pt x="5829101" y="1293564"/>
                  <a:pt x="5834062" y="1298525"/>
                </a:cubicBezTo>
                <a:lnTo>
                  <a:pt x="5834062" y="1305966"/>
                </a:lnTo>
                <a:cubicBezTo>
                  <a:pt x="5829101" y="1305966"/>
                  <a:pt x="5826621" y="1305966"/>
                  <a:pt x="5826621" y="1305966"/>
                </a:cubicBezTo>
                <a:cubicBezTo>
                  <a:pt x="5826621" y="1305966"/>
                  <a:pt x="5822900" y="1305966"/>
                  <a:pt x="5815459" y="1305966"/>
                </a:cubicBezTo>
                <a:cubicBezTo>
                  <a:pt x="5808017" y="1305966"/>
                  <a:pt x="5804297" y="1308447"/>
                  <a:pt x="5804297" y="1313408"/>
                </a:cubicBezTo>
                <a:lnTo>
                  <a:pt x="5796855" y="1313408"/>
                </a:lnTo>
                <a:cubicBezTo>
                  <a:pt x="5796855" y="1313408"/>
                  <a:pt x="5794375" y="1313408"/>
                  <a:pt x="5789414" y="1313408"/>
                </a:cubicBezTo>
                <a:lnTo>
                  <a:pt x="5789414" y="1305966"/>
                </a:lnTo>
                <a:lnTo>
                  <a:pt x="5789414" y="1298525"/>
                </a:lnTo>
                <a:cubicBezTo>
                  <a:pt x="5784452" y="1298525"/>
                  <a:pt x="5781972" y="1301005"/>
                  <a:pt x="5781972" y="1305966"/>
                </a:cubicBezTo>
                <a:lnTo>
                  <a:pt x="5774531" y="1305966"/>
                </a:lnTo>
                <a:lnTo>
                  <a:pt x="5759648" y="1298525"/>
                </a:lnTo>
                <a:lnTo>
                  <a:pt x="5744765" y="1291084"/>
                </a:lnTo>
                <a:lnTo>
                  <a:pt x="5752207" y="1283642"/>
                </a:lnTo>
                <a:cubicBezTo>
                  <a:pt x="5755928" y="1276201"/>
                  <a:pt x="5759648" y="1272945"/>
                  <a:pt x="5763369" y="1273875"/>
                </a:cubicBezTo>
                <a:close/>
                <a:moveTo>
                  <a:pt x="2796109" y="1272480"/>
                </a:moveTo>
                <a:cubicBezTo>
                  <a:pt x="2797349" y="1272480"/>
                  <a:pt x="2797969" y="1273720"/>
                  <a:pt x="2797969" y="1276201"/>
                </a:cubicBezTo>
                <a:lnTo>
                  <a:pt x="2768204" y="1298525"/>
                </a:lnTo>
                <a:cubicBezTo>
                  <a:pt x="2768204" y="1293564"/>
                  <a:pt x="2770684" y="1291084"/>
                  <a:pt x="2775644" y="1291084"/>
                </a:cubicBezTo>
                <a:cubicBezTo>
                  <a:pt x="2775644" y="1291084"/>
                  <a:pt x="2776885" y="1289843"/>
                  <a:pt x="2779365" y="1287363"/>
                </a:cubicBezTo>
                <a:cubicBezTo>
                  <a:pt x="2781846" y="1284883"/>
                  <a:pt x="2785567" y="1281162"/>
                  <a:pt x="2790527" y="1276201"/>
                </a:cubicBezTo>
                <a:cubicBezTo>
                  <a:pt x="2793008" y="1273720"/>
                  <a:pt x="2794868" y="1272480"/>
                  <a:pt x="2796109" y="1272480"/>
                </a:cubicBezTo>
                <a:close/>
                <a:moveTo>
                  <a:pt x="2156148" y="1270620"/>
                </a:moveTo>
                <a:cubicBezTo>
                  <a:pt x="2157388" y="1270620"/>
                  <a:pt x="2158008" y="1271240"/>
                  <a:pt x="2158008" y="1272480"/>
                </a:cubicBezTo>
                <a:cubicBezTo>
                  <a:pt x="2158008" y="1274960"/>
                  <a:pt x="2155527" y="1277441"/>
                  <a:pt x="2150567" y="1279922"/>
                </a:cubicBezTo>
                <a:cubicBezTo>
                  <a:pt x="2145606" y="1282402"/>
                  <a:pt x="2143125" y="1282402"/>
                  <a:pt x="2143125" y="1279922"/>
                </a:cubicBezTo>
                <a:cubicBezTo>
                  <a:pt x="2143125" y="1277441"/>
                  <a:pt x="2145606" y="1274960"/>
                  <a:pt x="2150567" y="1272480"/>
                </a:cubicBezTo>
                <a:cubicBezTo>
                  <a:pt x="2153047" y="1271240"/>
                  <a:pt x="2154907" y="1270620"/>
                  <a:pt x="2156148" y="1270620"/>
                </a:cubicBezTo>
                <a:close/>
                <a:moveTo>
                  <a:pt x="5670351" y="1268759"/>
                </a:moveTo>
                <a:cubicBezTo>
                  <a:pt x="5670351" y="1268759"/>
                  <a:pt x="5675313" y="1268759"/>
                  <a:pt x="5685234" y="1268759"/>
                </a:cubicBezTo>
                <a:cubicBezTo>
                  <a:pt x="5690195" y="1273721"/>
                  <a:pt x="5696396" y="1274960"/>
                  <a:pt x="5703838" y="1272480"/>
                </a:cubicBezTo>
                <a:cubicBezTo>
                  <a:pt x="5711279" y="1270000"/>
                  <a:pt x="5717480" y="1271239"/>
                  <a:pt x="5722441" y="1276201"/>
                </a:cubicBezTo>
                <a:cubicBezTo>
                  <a:pt x="5727402" y="1281162"/>
                  <a:pt x="5731123" y="1281162"/>
                  <a:pt x="5733603" y="1276201"/>
                </a:cubicBezTo>
                <a:cubicBezTo>
                  <a:pt x="5736083" y="1271239"/>
                  <a:pt x="5737324" y="1268759"/>
                  <a:pt x="5737324" y="1268759"/>
                </a:cubicBezTo>
                <a:lnTo>
                  <a:pt x="5737324" y="1291084"/>
                </a:lnTo>
                <a:cubicBezTo>
                  <a:pt x="5732363" y="1296045"/>
                  <a:pt x="5727402" y="1296045"/>
                  <a:pt x="5722441" y="1291084"/>
                </a:cubicBezTo>
                <a:lnTo>
                  <a:pt x="5707558" y="1283642"/>
                </a:lnTo>
                <a:cubicBezTo>
                  <a:pt x="5707558" y="1283642"/>
                  <a:pt x="5705078" y="1282402"/>
                  <a:pt x="5700117" y="1279922"/>
                </a:cubicBezTo>
                <a:cubicBezTo>
                  <a:pt x="5695156" y="1277441"/>
                  <a:pt x="5690195" y="1277441"/>
                  <a:pt x="5685234" y="1279922"/>
                </a:cubicBezTo>
                <a:cubicBezTo>
                  <a:pt x="5680273" y="1282402"/>
                  <a:pt x="5677793" y="1286122"/>
                  <a:pt x="5677793" y="1291084"/>
                </a:cubicBezTo>
                <a:lnTo>
                  <a:pt x="5670351" y="1291084"/>
                </a:lnTo>
                <a:cubicBezTo>
                  <a:pt x="5660430" y="1276201"/>
                  <a:pt x="5660430" y="1268759"/>
                  <a:pt x="5670351" y="1268759"/>
                </a:cubicBezTo>
                <a:close/>
                <a:moveTo>
                  <a:pt x="1860352" y="1268759"/>
                </a:moveTo>
                <a:lnTo>
                  <a:pt x="1860352" y="1276201"/>
                </a:lnTo>
                <a:cubicBezTo>
                  <a:pt x="1855391" y="1276201"/>
                  <a:pt x="1852910" y="1276201"/>
                  <a:pt x="1852910" y="1276201"/>
                </a:cubicBezTo>
                <a:close/>
                <a:moveTo>
                  <a:pt x="5866618" y="1265039"/>
                </a:moveTo>
                <a:cubicBezTo>
                  <a:pt x="5867239" y="1265039"/>
                  <a:pt x="5868789" y="1266279"/>
                  <a:pt x="5871269" y="1268759"/>
                </a:cubicBezTo>
                <a:cubicBezTo>
                  <a:pt x="5876231" y="1273721"/>
                  <a:pt x="5876231" y="1278681"/>
                  <a:pt x="5871269" y="1283642"/>
                </a:cubicBezTo>
                <a:lnTo>
                  <a:pt x="5856386" y="1291084"/>
                </a:lnTo>
                <a:cubicBezTo>
                  <a:pt x="5856386" y="1286122"/>
                  <a:pt x="5857627" y="1283642"/>
                  <a:pt x="5860107" y="1283642"/>
                </a:cubicBezTo>
                <a:cubicBezTo>
                  <a:pt x="5862587" y="1283642"/>
                  <a:pt x="5863828" y="1283642"/>
                  <a:pt x="5863828" y="1283642"/>
                </a:cubicBezTo>
                <a:cubicBezTo>
                  <a:pt x="5868789" y="1278681"/>
                  <a:pt x="5870029" y="1273721"/>
                  <a:pt x="5867549" y="1268759"/>
                </a:cubicBezTo>
                <a:cubicBezTo>
                  <a:pt x="5866309" y="1266279"/>
                  <a:pt x="5865999" y="1265039"/>
                  <a:pt x="5866618" y="1265039"/>
                </a:cubicBezTo>
                <a:close/>
                <a:moveTo>
                  <a:pt x="5493618" y="1265039"/>
                </a:moveTo>
                <a:cubicBezTo>
                  <a:pt x="5492377" y="1265039"/>
                  <a:pt x="5491758" y="1266279"/>
                  <a:pt x="5491758" y="1268759"/>
                </a:cubicBezTo>
                <a:cubicBezTo>
                  <a:pt x="5491758" y="1273721"/>
                  <a:pt x="5491758" y="1276201"/>
                  <a:pt x="5491758" y="1276201"/>
                </a:cubicBezTo>
                <a:cubicBezTo>
                  <a:pt x="5496719" y="1276201"/>
                  <a:pt x="5501679" y="1277441"/>
                  <a:pt x="5506640" y="1279922"/>
                </a:cubicBezTo>
                <a:cubicBezTo>
                  <a:pt x="5511602" y="1282402"/>
                  <a:pt x="5514082" y="1283642"/>
                  <a:pt x="5514082" y="1283642"/>
                </a:cubicBezTo>
                <a:lnTo>
                  <a:pt x="5514082" y="1276201"/>
                </a:lnTo>
                <a:cubicBezTo>
                  <a:pt x="5509120" y="1276201"/>
                  <a:pt x="5505400" y="1274960"/>
                  <a:pt x="5502920" y="1272480"/>
                </a:cubicBezTo>
                <a:cubicBezTo>
                  <a:pt x="5500440" y="1270000"/>
                  <a:pt x="5499199" y="1268759"/>
                  <a:pt x="5499199" y="1268759"/>
                </a:cubicBezTo>
                <a:cubicBezTo>
                  <a:pt x="5496718" y="1266279"/>
                  <a:pt x="5494858" y="1265039"/>
                  <a:pt x="5493618" y="1265039"/>
                </a:cubicBezTo>
                <a:close/>
                <a:moveTo>
                  <a:pt x="5848945" y="1261318"/>
                </a:moveTo>
                <a:lnTo>
                  <a:pt x="5856386" y="1268759"/>
                </a:lnTo>
                <a:cubicBezTo>
                  <a:pt x="5856386" y="1268759"/>
                  <a:pt x="5855146" y="1268759"/>
                  <a:pt x="5852666" y="1268759"/>
                </a:cubicBezTo>
                <a:cubicBezTo>
                  <a:pt x="5850186" y="1268759"/>
                  <a:pt x="5848945" y="1266279"/>
                  <a:pt x="5848945" y="1261318"/>
                </a:cubicBezTo>
                <a:close/>
                <a:moveTo>
                  <a:pt x="3177481" y="1261318"/>
                </a:moveTo>
                <a:cubicBezTo>
                  <a:pt x="3177481" y="1261318"/>
                  <a:pt x="3177481" y="1263798"/>
                  <a:pt x="3177481" y="1268759"/>
                </a:cubicBezTo>
                <a:cubicBezTo>
                  <a:pt x="3177481" y="1273721"/>
                  <a:pt x="3175000" y="1278681"/>
                  <a:pt x="3170039" y="1283642"/>
                </a:cubicBezTo>
                <a:cubicBezTo>
                  <a:pt x="3165078" y="1288604"/>
                  <a:pt x="3160117" y="1288604"/>
                  <a:pt x="3155156" y="1283642"/>
                </a:cubicBezTo>
                <a:lnTo>
                  <a:pt x="3162598" y="1276201"/>
                </a:lnTo>
                <a:cubicBezTo>
                  <a:pt x="3167558" y="1276201"/>
                  <a:pt x="3167558" y="1273721"/>
                  <a:pt x="3162598" y="1268759"/>
                </a:cubicBezTo>
                <a:lnTo>
                  <a:pt x="3140274" y="1268759"/>
                </a:lnTo>
                <a:cubicBezTo>
                  <a:pt x="3140274" y="1268759"/>
                  <a:pt x="3141513" y="1270000"/>
                  <a:pt x="3143994" y="1272480"/>
                </a:cubicBezTo>
                <a:cubicBezTo>
                  <a:pt x="3146475" y="1274960"/>
                  <a:pt x="3147715" y="1278681"/>
                  <a:pt x="3147715" y="1283642"/>
                </a:cubicBezTo>
                <a:lnTo>
                  <a:pt x="3155156" y="1291084"/>
                </a:lnTo>
                <a:lnTo>
                  <a:pt x="3170039" y="1298525"/>
                </a:lnTo>
                <a:cubicBezTo>
                  <a:pt x="3179961" y="1298525"/>
                  <a:pt x="3184922" y="1298525"/>
                  <a:pt x="3184922" y="1298525"/>
                </a:cubicBezTo>
                <a:lnTo>
                  <a:pt x="3184922" y="1276201"/>
                </a:lnTo>
                <a:close/>
                <a:moveTo>
                  <a:pt x="2716113" y="1261318"/>
                </a:moveTo>
                <a:cubicBezTo>
                  <a:pt x="2711152" y="1266279"/>
                  <a:pt x="2708672" y="1268759"/>
                  <a:pt x="2708672" y="1268759"/>
                </a:cubicBezTo>
                <a:lnTo>
                  <a:pt x="2716113" y="1268759"/>
                </a:lnTo>
                <a:cubicBezTo>
                  <a:pt x="2721074" y="1263798"/>
                  <a:pt x="2723555" y="1261318"/>
                  <a:pt x="2723555" y="1261318"/>
                </a:cubicBezTo>
                <a:close/>
                <a:moveTo>
                  <a:pt x="2046387" y="1261318"/>
                </a:moveTo>
                <a:cubicBezTo>
                  <a:pt x="2046387" y="1261318"/>
                  <a:pt x="2045147" y="1262559"/>
                  <a:pt x="2042666" y="1265039"/>
                </a:cubicBezTo>
                <a:cubicBezTo>
                  <a:pt x="2040186" y="1267519"/>
                  <a:pt x="2038945" y="1270000"/>
                  <a:pt x="2038945" y="1272480"/>
                </a:cubicBezTo>
                <a:cubicBezTo>
                  <a:pt x="2038945" y="1274960"/>
                  <a:pt x="2036465" y="1276201"/>
                  <a:pt x="2031504" y="1276201"/>
                </a:cubicBezTo>
                <a:lnTo>
                  <a:pt x="2024063" y="1276201"/>
                </a:lnTo>
                <a:cubicBezTo>
                  <a:pt x="2024063" y="1281162"/>
                  <a:pt x="2021582" y="1283642"/>
                  <a:pt x="2016621" y="1283642"/>
                </a:cubicBezTo>
                <a:cubicBezTo>
                  <a:pt x="2011661" y="1283642"/>
                  <a:pt x="2009180" y="1286122"/>
                  <a:pt x="2009180" y="1291084"/>
                </a:cubicBezTo>
                <a:cubicBezTo>
                  <a:pt x="2009180" y="1296045"/>
                  <a:pt x="2006699" y="1298525"/>
                  <a:pt x="2001738" y="1298525"/>
                </a:cubicBezTo>
                <a:cubicBezTo>
                  <a:pt x="2016621" y="1298525"/>
                  <a:pt x="2026543" y="1296045"/>
                  <a:pt x="2031504" y="1291084"/>
                </a:cubicBezTo>
                <a:close/>
                <a:moveTo>
                  <a:pt x="2032434" y="1256667"/>
                </a:moveTo>
                <a:cubicBezTo>
                  <a:pt x="2031814" y="1257287"/>
                  <a:pt x="2031504" y="1258837"/>
                  <a:pt x="2031504" y="1261318"/>
                </a:cubicBezTo>
                <a:lnTo>
                  <a:pt x="2038945" y="1261318"/>
                </a:lnTo>
                <a:cubicBezTo>
                  <a:pt x="2038945" y="1261318"/>
                  <a:pt x="2037705" y="1260077"/>
                  <a:pt x="2035225" y="1257597"/>
                </a:cubicBezTo>
                <a:cubicBezTo>
                  <a:pt x="2033984" y="1256357"/>
                  <a:pt x="2033054" y="1256047"/>
                  <a:pt x="2032434" y="1256667"/>
                </a:cubicBezTo>
                <a:close/>
                <a:moveTo>
                  <a:pt x="3688147" y="1255738"/>
                </a:moveTo>
                <a:cubicBezTo>
                  <a:pt x="3686287" y="1255738"/>
                  <a:pt x="3683496" y="1256357"/>
                  <a:pt x="3679776" y="1257597"/>
                </a:cubicBezTo>
                <a:cubicBezTo>
                  <a:pt x="3672334" y="1260077"/>
                  <a:pt x="3668613" y="1261318"/>
                  <a:pt x="3668613" y="1261318"/>
                </a:cubicBezTo>
                <a:cubicBezTo>
                  <a:pt x="3668613" y="1261318"/>
                  <a:pt x="3672334" y="1261318"/>
                  <a:pt x="3679776" y="1261318"/>
                </a:cubicBezTo>
                <a:cubicBezTo>
                  <a:pt x="3687217" y="1261318"/>
                  <a:pt x="3690938" y="1261318"/>
                  <a:pt x="3690938" y="1261318"/>
                </a:cubicBezTo>
                <a:cubicBezTo>
                  <a:pt x="3690938" y="1261318"/>
                  <a:pt x="3690938" y="1260077"/>
                  <a:pt x="3690938" y="1257597"/>
                </a:cubicBezTo>
                <a:cubicBezTo>
                  <a:pt x="3690938" y="1256357"/>
                  <a:pt x="3690008" y="1255738"/>
                  <a:pt x="3688147" y="1255738"/>
                </a:cubicBezTo>
                <a:close/>
                <a:moveTo>
                  <a:pt x="5975449" y="1253877"/>
                </a:moveTo>
                <a:cubicBezTo>
                  <a:pt x="5980410" y="1253877"/>
                  <a:pt x="5982890" y="1256357"/>
                  <a:pt x="5982890" y="1261318"/>
                </a:cubicBezTo>
                <a:cubicBezTo>
                  <a:pt x="5977929" y="1261318"/>
                  <a:pt x="5975449" y="1261318"/>
                  <a:pt x="5975449" y="1261318"/>
                </a:cubicBezTo>
                <a:close/>
                <a:moveTo>
                  <a:pt x="5700117" y="1253877"/>
                </a:moveTo>
                <a:cubicBezTo>
                  <a:pt x="5705078" y="1253877"/>
                  <a:pt x="5707558" y="1255117"/>
                  <a:pt x="5707558" y="1257597"/>
                </a:cubicBezTo>
                <a:cubicBezTo>
                  <a:pt x="5707558" y="1260077"/>
                  <a:pt x="5705078" y="1261318"/>
                  <a:pt x="5700117" y="1261318"/>
                </a:cubicBezTo>
                <a:cubicBezTo>
                  <a:pt x="5700117" y="1261318"/>
                  <a:pt x="5700117" y="1258838"/>
                  <a:pt x="5700117" y="1253877"/>
                </a:cubicBezTo>
                <a:close/>
                <a:moveTo>
                  <a:pt x="3705820" y="1253877"/>
                </a:moveTo>
                <a:cubicBezTo>
                  <a:pt x="3705820" y="1258838"/>
                  <a:pt x="3705820" y="1261318"/>
                  <a:pt x="3705820" y="1261318"/>
                </a:cubicBezTo>
                <a:lnTo>
                  <a:pt x="3713262" y="1253877"/>
                </a:lnTo>
                <a:cubicBezTo>
                  <a:pt x="3713262" y="1253877"/>
                  <a:pt x="3710781" y="1253877"/>
                  <a:pt x="3705820" y="1253877"/>
                </a:cubicBezTo>
                <a:close/>
                <a:moveTo>
                  <a:pt x="3490019" y="1253877"/>
                </a:moveTo>
                <a:cubicBezTo>
                  <a:pt x="3480098" y="1258838"/>
                  <a:pt x="3475137" y="1261318"/>
                  <a:pt x="3475137" y="1261318"/>
                </a:cubicBezTo>
                <a:cubicBezTo>
                  <a:pt x="3485058" y="1261318"/>
                  <a:pt x="3490019" y="1261318"/>
                  <a:pt x="3490019" y="1261318"/>
                </a:cubicBezTo>
                <a:close/>
                <a:moveTo>
                  <a:pt x="2998887" y="1253877"/>
                </a:moveTo>
                <a:cubicBezTo>
                  <a:pt x="2998887" y="1253877"/>
                  <a:pt x="2998887" y="1256357"/>
                  <a:pt x="2998887" y="1261318"/>
                </a:cubicBezTo>
                <a:cubicBezTo>
                  <a:pt x="2998887" y="1261318"/>
                  <a:pt x="2996407" y="1261318"/>
                  <a:pt x="2991445" y="1261318"/>
                </a:cubicBezTo>
                <a:close/>
                <a:moveTo>
                  <a:pt x="2232423" y="1253877"/>
                </a:moveTo>
                <a:cubicBezTo>
                  <a:pt x="2237383" y="1253877"/>
                  <a:pt x="2239863" y="1253877"/>
                  <a:pt x="2239863" y="1253877"/>
                </a:cubicBezTo>
                <a:cubicBezTo>
                  <a:pt x="2239863" y="1258838"/>
                  <a:pt x="2237383" y="1261318"/>
                  <a:pt x="2232423" y="1261318"/>
                </a:cubicBezTo>
                <a:lnTo>
                  <a:pt x="2224980" y="1261318"/>
                </a:lnTo>
                <a:cubicBezTo>
                  <a:pt x="2224980" y="1256357"/>
                  <a:pt x="2227461" y="1253877"/>
                  <a:pt x="2232423" y="1253877"/>
                </a:cubicBezTo>
                <a:close/>
                <a:moveTo>
                  <a:pt x="2930984" y="1252016"/>
                </a:moveTo>
                <a:cubicBezTo>
                  <a:pt x="2930365" y="1253257"/>
                  <a:pt x="2929434" y="1253877"/>
                  <a:pt x="2928193" y="1253877"/>
                </a:cubicBezTo>
                <a:lnTo>
                  <a:pt x="2927077" y="1253132"/>
                </a:lnTo>
                <a:close/>
                <a:moveTo>
                  <a:pt x="5596867" y="1250156"/>
                </a:moveTo>
                <a:cubicBezTo>
                  <a:pt x="5598728" y="1250156"/>
                  <a:pt x="5600898" y="1251396"/>
                  <a:pt x="5603379" y="1253877"/>
                </a:cubicBezTo>
                <a:lnTo>
                  <a:pt x="5610820" y="1261318"/>
                </a:lnTo>
                <a:lnTo>
                  <a:pt x="5648027" y="1261318"/>
                </a:lnTo>
                <a:lnTo>
                  <a:pt x="5640586" y="1276201"/>
                </a:lnTo>
                <a:cubicBezTo>
                  <a:pt x="5630664" y="1271239"/>
                  <a:pt x="5625703" y="1271239"/>
                  <a:pt x="5625703" y="1276201"/>
                </a:cubicBezTo>
                <a:cubicBezTo>
                  <a:pt x="5625703" y="1276201"/>
                  <a:pt x="5624462" y="1274960"/>
                  <a:pt x="5621982" y="1272480"/>
                </a:cubicBezTo>
                <a:cubicBezTo>
                  <a:pt x="5619502" y="1270000"/>
                  <a:pt x="5615781" y="1268759"/>
                  <a:pt x="5610820" y="1268759"/>
                </a:cubicBezTo>
                <a:cubicBezTo>
                  <a:pt x="5605859" y="1268759"/>
                  <a:pt x="5599658" y="1270000"/>
                  <a:pt x="5592217" y="1272480"/>
                </a:cubicBezTo>
                <a:cubicBezTo>
                  <a:pt x="5584775" y="1274960"/>
                  <a:pt x="5581054" y="1273721"/>
                  <a:pt x="5581054" y="1268759"/>
                </a:cubicBezTo>
                <a:lnTo>
                  <a:pt x="5581054" y="1261318"/>
                </a:lnTo>
                <a:lnTo>
                  <a:pt x="5581054" y="1253877"/>
                </a:lnTo>
                <a:cubicBezTo>
                  <a:pt x="5586016" y="1258838"/>
                  <a:pt x="5589736" y="1258838"/>
                  <a:pt x="5592217" y="1253877"/>
                </a:cubicBezTo>
                <a:cubicBezTo>
                  <a:pt x="5593457" y="1251396"/>
                  <a:pt x="5595007" y="1250156"/>
                  <a:pt x="5596867" y="1250156"/>
                </a:cubicBezTo>
                <a:close/>
                <a:moveTo>
                  <a:pt x="3214688" y="1250156"/>
                </a:moveTo>
                <a:cubicBezTo>
                  <a:pt x="3209727" y="1250156"/>
                  <a:pt x="3207246" y="1251396"/>
                  <a:pt x="3207246" y="1253877"/>
                </a:cubicBezTo>
                <a:cubicBezTo>
                  <a:pt x="3207246" y="1258838"/>
                  <a:pt x="3208486" y="1262559"/>
                  <a:pt x="3210967" y="1265039"/>
                </a:cubicBezTo>
                <a:cubicBezTo>
                  <a:pt x="3213447" y="1267519"/>
                  <a:pt x="3214687" y="1268759"/>
                  <a:pt x="3214687" y="1268759"/>
                </a:cubicBezTo>
                <a:cubicBezTo>
                  <a:pt x="3214687" y="1268759"/>
                  <a:pt x="3214687" y="1266279"/>
                  <a:pt x="3214687" y="1261318"/>
                </a:cubicBezTo>
                <a:lnTo>
                  <a:pt x="3229571" y="1261318"/>
                </a:lnTo>
                <a:cubicBezTo>
                  <a:pt x="3234531" y="1261318"/>
                  <a:pt x="3237012" y="1263798"/>
                  <a:pt x="3237012" y="1268759"/>
                </a:cubicBezTo>
                <a:lnTo>
                  <a:pt x="3237012" y="1253877"/>
                </a:lnTo>
                <a:cubicBezTo>
                  <a:pt x="3227091" y="1251396"/>
                  <a:pt x="3219648" y="1250156"/>
                  <a:pt x="3214688" y="1250156"/>
                </a:cubicBezTo>
                <a:close/>
                <a:moveTo>
                  <a:pt x="5499199" y="1246435"/>
                </a:moveTo>
                <a:lnTo>
                  <a:pt x="5491758" y="1253877"/>
                </a:lnTo>
                <a:cubicBezTo>
                  <a:pt x="5501679" y="1263798"/>
                  <a:pt x="5506640" y="1263798"/>
                  <a:pt x="5506640" y="1253877"/>
                </a:cubicBezTo>
                <a:close/>
                <a:moveTo>
                  <a:pt x="3415605" y="1246435"/>
                </a:moveTo>
                <a:cubicBezTo>
                  <a:pt x="3395762" y="1246435"/>
                  <a:pt x="3385840" y="1248915"/>
                  <a:pt x="3385840" y="1253877"/>
                </a:cubicBezTo>
                <a:cubicBezTo>
                  <a:pt x="3385840" y="1258838"/>
                  <a:pt x="3390801" y="1258838"/>
                  <a:pt x="3400723" y="1253877"/>
                </a:cubicBezTo>
                <a:cubicBezTo>
                  <a:pt x="3410645" y="1248915"/>
                  <a:pt x="3418086" y="1248915"/>
                  <a:pt x="3423048" y="1253877"/>
                </a:cubicBezTo>
                <a:lnTo>
                  <a:pt x="3423048" y="1246435"/>
                </a:lnTo>
                <a:cubicBezTo>
                  <a:pt x="3418086" y="1246435"/>
                  <a:pt x="3415605" y="1246435"/>
                  <a:pt x="3415605" y="1246435"/>
                </a:cubicBezTo>
                <a:close/>
                <a:moveTo>
                  <a:pt x="3095625" y="1246435"/>
                </a:moveTo>
                <a:lnTo>
                  <a:pt x="3080742" y="1261318"/>
                </a:lnTo>
                <a:cubicBezTo>
                  <a:pt x="3075781" y="1261318"/>
                  <a:pt x="3073301" y="1258838"/>
                  <a:pt x="3073301" y="1253877"/>
                </a:cubicBezTo>
                <a:close/>
                <a:moveTo>
                  <a:pt x="2820294" y="1246435"/>
                </a:moveTo>
                <a:cubicBezTo>
                  <a:pt x="2830215" y="1246435"/>
                  <a:pt x="2835176" y="1248915"/>
                  <a:pt x="2835176" y="1253877"/>
                </a:cubicBezTo>
                <a:cubicBezTo>
                  <a:pt x="2835176" y="1258838"/>
                  <a:pt x="2833936" y="1261318"/>
                  <a:pt x="2831455" y="1261318"/>
                </a:cubicBezTo>
                <a:cubicBezTo>
                  <a:pt x="2828975" y="1261318"/>
                  <a:pt x="2825254" y="1261318"/>
                  <a:pt x="2820294" y="1261318"/>
                </a:cubicBezTo>
                <a:close/>
                <a:moveTo>
                  <a:pt x="2701230" y="1246435"/>
                </a:moveTo>
                <a:cubicBezTo>
                  <a:pt x="2701230" y="1246435"/>
                  <a:pt x="2697510" y="1250156"/>
                  <a:pt x="2690068" y="1257597"/>
                </a:cubicBezTo>
                <a:cubicBezTo>
                  <a:pt x="2682627" y="1265039"/>
                  <a:pt x="2678907" y="1268759"/>
                  <a:pt x="2678907" y="1268759"/>
                </a:cubicBezTo>
                <a:lnTo>
                  <a:pt x="2701230" y="1253877"/>
                </a:lnTo>
                <a:cubicBezTo>
                  <a:pt x="2701230" y="1248915"/>
                  <a:pt x="2701230" y="1246435"/>
                  <a:pt x="2701230" y="1246435"/>
                </a:cubicBezTo>
                <a:close/>
                <a:moveTo>
                  <a:pt x="2195215" y="1246435"/>
                </a:moveTo>
                <a:cubicBezTo>
                  <a:pt x="2195215" y="1246435"/>
                  <a:pt x="2197696" y="1246435"/>
                  <a:pt x="2202656" y="1246435"/>
                </a:cubicBezTo>
                <a:cubicBezTo>
                  <a:pt x="2202656" y="1246435"/>
                  <a:pt x="2205137" y="1246435"/>
                  <a:pt x="2210098" y="1246435"/>
                </a:cubicBezTo>
                <a:cubicBezTo>
                  <a:pt x="2210098" y="1246435"/>
                  <a:pt x="2207617" y="1248915"/>
                  <a:pt x="2202656" y="1253877"/>
                </a:cubicBezTo>
                <a:close/>
                <a:moveTo>
                  <a:pt x="2091035" y="1246435"/>
                </a:moveTo>
                <a:lnTo>
                  <a:pt x="2091035" y="1253877"/>
                </a:lnTo>
                <a:lnTo>
                  <a:pt x="2083594" y="1261318"/>
                </a:lnTo>
                <a:cubicBezTo>
                  <a:pt x="2083594" y="1256357"/>
                  <a:pt x="2083594" y="1252636"/>
                  <a:pt x="2083594" y="1250156"/>
                </a:cubicBezTo>
                <a:cubicBezTo>
                  <a:pt x="2083594" y="1247676"/>
                  <a:pt x="2086075" y="1246435"/>
                  <a:pt x="2091035" y="1246435"/>
                </a:cubicBezTo>
                <a:close/>
                <a:moveTo>
                  <a:pt x="2924473" y="1238994"/>
                </a:moveTo>
                <a:cubicBezTo>
                  <a:pt x="2919512" y="1243955"/>
                  <a:pt x="2919512" y="1246435"/>
                  <a:pt x="2924473" y="1246435"/>
                </a:cubicBezTo>
                <a:cubicBezTo>
                  <a:pt x="2924473" y="1248916"/>
                  <a:pt x="2924783" y="1250776"/>
                  <a:pt x="2925403" y="1252016"/>
                </a:cubicBezTo>
                <a:lnTo>
                  <a:pt x="2927077" y="1253132"/>
                </a:lnTo>
                <a:lnTo>
                  <a:pt x="2924473" y="1253877"/>
                </a:lnTo>
                <a:cubicBezTo>
                  <a:pt x="2924473" y="1253877"/>
                  <a:pt x="2924473" y="1255117"/>
                  <a:pt x="2924473" y="1257597"/>
                </a:cubicBezTo>
                <a:cubicBezTo>
                  <a:pt x="2924473" y="1260077"/>
                  <a:pt x="2926954" y="1263798"/>
                  <a:pt x="2931914" y="1268759"/>
                </a:cubicBezTo>
                <a:cubicBezTo>
                  <a:pt x="2936875" y="1273721"/>
                  <a:pt x="2939355" y="1276201"/>
                  <a:pt x="2939355" y="1276201"/>
                </a:cubicBezTo>
                <a:cubicBezTo>
                  <a:pt x="2939355" y="1276201"/>
                  <a:pt x="2939355" y="1273721"/>
                  <a:pt x="2939355" y="1268759"/>
                </a:cubicBezTo>
                <a:cubicBezTo>
                  <a:pt x="2939355" y="1257597"/>
                  <a:pt x="2936566" y="1252016"/>
                  <a:pt x="2930984" y="1252016"/>
                </a:cubicBezTo>
                <a:lnTo>
                  <a:pt x="2931914" y="1246435"/>
                </a:lnTo>
                <a:cubicBezTo>
                  <a:pt x="2936875" y="1241474"/>
                  <a:pt x="2939355" y="1238994"/>
                  <a:pt x="2939355" y="1238994"/>
                </a:cubicBezTo>
                <a:close/>
                <a:moveTo>
                  <a:pt x="2299394" y="1238994"/>
                </a:moveTo>
                <a:lnTo>
                  <a:pt x="2299394" y="1246435"/>
                </a:lnTo>
                <a:cubicBezTo>
                  <a:pt x="2289473" y="1251397"/>
                  <a:pt x="2283272" y="1253877"/>
                  <a:pt x="2280791" y="1253877"/>
                </a:cubicBezTo>
                <a:cubicBezTo>
                  <a:pt x="2278311" y="1253877"/>
                  <a:pt x="2273350" y="1257597"/>
                  <a:pt x="2265908" y="1265039"/>
                </a:cubicBezTo>
                <a:cubicBezTo>
                  <a:pt x="2258467" y="1272480"/>
                  <a:pt x="2254746" y="1278681"/>
                  <a:pt x="2254746" y="1283642"/>
                </a:cubicBezTo>
                <a:lnTo>
                  <a:pt x="2262187" y="1283642"/>
                </a:lnTo>
                <a:cubicBezTo>
                  <a:pt x="2267148" y="1283642"/>
                  <a:pt x="2269630" y="1283642"/>
                  <a:pt x="2269630" y="1283642"/>
                </a:cubicBezTo>
                <a:cubicBezTo>
                  <a:pt x="2269630" y="1288604"/>
                  <a:pt x="2268389" y="1291084"/>
                  <a:pt x="2265908" y="1291084"/>
                </a:cubicBezTo>
                <a:cubicBezTo>
                  <a:pt x="2263427" y="1291084"/>
                  <a:pt x="2262187" y="1291084"/>
                  <a:pt x="2262187" y="1291084"/>
                </a:cubicBezTo>
                <a:cubicBezTo>
                  <a:pt x="2252266" y="1286122"/>
                  <a:pt x="2244824" y="1288604"/>
                  <a:pt x="2239863" y="1298525"/>
                </a:cubicBezTo>
                <a:lnTo>
                  <a:pt x="2232423" y="1313408"/>
                </a:lnTo>
                <a:lnTo>
                  <a:pt x="2224980" y="1313408"/>
                </a:lnTo>
                <a:cubicBezTo>
                  <a:pt x="2220020" y="1308447"/>
                  <a:pt x="2217540" y="1304726"/>
                  <a:pt x="2217540" y="1302246"/>
                </a:cubicBezTo>
                <a:cubicBezTo>
                  <a:pt x="2217540" y="1299766"/>
                  <a:pt x="2220020" y="1298525"/>
                  <a:pt x="2224980" y="1298525"/>
                </a:cubicBezTo>
                <a:lnTo>
                  <a:pt x="2224980" y="1283642"/>
                </a:lnTo>
                <a:lnTo>
                  <a:pt x="2247305" y="1261318"/>
                </a:lnTo>
                <a:lnTo>
                  <a:pt x="2247305" y="1268759"/>
                </a:lnTo>
                <a:lnTo>
                  <a:pt x="2254746" y="1268759"/>
                </a:lnTo>
                <a:cubicBezTo>
                  <a:pt x="2259707" y="1263798"/>
                  <a:pt x="2264668" y="1261318"/>
                  <a:pt x="2269630" y="1261318"/>
                </a:cubicBezTo>
                <a:cubicBezTo>
                  <a:pt x="2269630" y="1256357"/>
                  <a:pt x="2270869" y="1253877"/>
                  <a:pt x="2273350" y="1253877"/>
                </a:cubicBezTo>
                <a:cubicBezTo>
                  <a:pt x="2275830" y="1253877"/>
                  <a:pt x="2277070" y="1251397"/>
                  <a:pt x="2277070" y="1246435"/>
                </a:cubicBezTo>
                <a:close/>
                <a:moveTo>
                  <a:pt x="2187773" y="1238994"/>
                </a:moveTo>
                <a:lnTo>
                  <a:pt x="2187773" y="1246435"/>
                </a:lnTo>
                <a:lnTo>
                  <a:pt x="2180333" y="1246435"/>
                </a:lnTo>
                <a:cubicBezTo>
                  <a:pt x="2180333" y="1241474"/>
                  <a:pt x="2182813" y="1238994"/>
                  <a:pt x="2187773" y="1238994"/>
                </a:cubicBezTo>
                <a:close/>
                <a:moveTo>
                  <a:pt x="1905000" y="1238994"/>
                </a:moveTo>
                <a:cubicBezTo>
                  <a:pt x="1900039" y="1238994"/>
                  <a:pt x="1897559" y="1241474"/>
                  <a:pt x="1897559" y="1246435"/>
                </a:cubicBezTo>
                <a:lnTo>
                  <a:pt x="1905000" y="1246435"/>
                </a:lnTo>
                <a:close/>
                <a:moveTo>
                  <a:pt x="3180736" y="1236668"/>
                </a:moveTo>
                <a:cubicBezTo>
                  <a:pt x="3179806" y="1236978"/>
                  <a:pt x="3178721" y="1237754"/>
                  <a:pt x="3177481" y="1238994"/>
                </a:cubicBezTo>
                <a:cubicBezTo>
                  <a:pt x="3172520" y="1243955"/>
                  <a:pt x="3170039" y="1247676"/>
                  <a:pt x="3170039" y="1250156"/>
                </a:cubicBezTo>
                <a:cubicBezTo>
                  <a:pt x="3170039" y="1252636"/>
                  <a:pt x="3172520" y="1252636"/>
                  <a:pt x="3177481" y="1250156"/>
                </a:cubicBezTo>
                <a:cubicBezTo>
                  <a:pt x="3182441" y="1247676"/>
                  <a:pt x="3184922" y="1246435"/>
                  <a:pt x="3184922" y="1246435"/>
                </a:cubicBezTo>
                <a:cubicBezTo>
                  <a:pt x="3184922" y="1238994"/>
                  <a:pt x="3183527" y="1235738"/>
                  <a:pt x="3180736" y="1236668"/>
                </a:cubicBezTo>
                <a:close/>
                <a:moveTo>
                  <a:pt x="2848198" y="1235273"/>
                </a:moveTo>
                <a:cubicBezTo>
                  <a:pt x="2849438" y="1235273"/>
                  <a:pt x="2850058" y="1236513"/>
                  <a:pt x="2850058" y="1238994"/>
                </a:cubicBezTo>
                <a:cubicBezTo>
                  <a:pt x="2850058" y="1238994"/>
                  <a:pt x="2850058" y="1240234"/>
                  <a:pt x="2850058" y="1242714"/>
                </a:cubicBezTo>
                <a:cubicBezTo>
                  <a:pt x="2850058" y="1245195"/>
                  <a:pt x="2847578" y="1246435"/>
                  <a:pt x="2842617" y="1246435"/>
                </a:cubicBezTo>
                <a:lnTo>
                  <a:pt x="2842617" y="1238994"/>
                </a:lnTo>
                <a:cubicBezTo>
                  <a:pt x="2845097" y="1236513"/>
                  <a:pt x="2846958" y="1235273"/>
                  <a:pt x="2848198" y="1235273"/>
                </a:cubicBezTo>
                <a:close/>
                <a:moveTo>
                  <a:pt x="3525367" y="1234343"/>
                </a:moveTo>
                <a:cubicBezTo>
                  <a:pt x="3524126" y="1233723"/>
                  <a:pt x="3522266" y="1234033"/>
                  <a:pt x="3519785" y="1235273"/>
                </a:cubicBezTo>
                <a:cubicBezTo>
                  <a:pt x="3514825" y="1237753"/>
                  <a:pt x="3513584" y="1241474"/>
                  <a:pt x="3516064" y="1246435"/>
                </a:cubicBezTo>
                <a:cubicBezTo>
                  <a:pt x="3518545" y="1251397"/>
                  <a:pt x="3521026" y="1252636"/>
                  <a:pt x="3523507" y="1250156"/>
                </a:cubicBezTo>
                <a:cubicBezTo>
                  <a:pt x="3525986" y="1247676"/>
                  <a:pt x="3527226" y="1243955"/>
                  <a:pt x="3527226" y="1238994"/>
                </a:cubicBezTo>
                <a:cubicBezTo>
                  <a:pt x="3527226" y="1236513"/>
                  <a:pt x="3526606" y="1234963"/>
                  <a:pt x="3525367" y="1234343"/>
                </a:cubicBezTo>
                <a:close/>
                <a:moveTo>
                  <a:pt x="5781972" y="1231552"/>
                </a:moveTo>
                <a:cubicBezTo>
                  <a:pt x="5786934" y="1231552"/>
                  <a:pt x="5789414" y="1232793"/>
                  <a:pt x="5789414" y="1235273"/>
                </a:cubicBezTo>
                <a:cubicBezTo>
                  <a:pt x="5789414" y="1237753"/>
                  <a:pt x="5789414" y="1241474"/>
                  <a:pt x="5789414" y="1246435"/>
                </a:cubicBezTo>
                <a:lnTo>
                  <a:pt x="5781972" y="1238994"/>
                </a:lnTo>
                <a:close/>
                <a:moveTo>
                  <a:pt x="3110508" y="1231552"/>
                </a:moveTo>
                <a:lnTo>
                  <a:pt x="3117949" y="1238994"/>
                </a:lnTo>
                <a:lnTo>
                  <a:pt x="3103067" y="1246435"/>
                </a:lnTo>
                <a:cubicBezTo>
                  <a:pt x="3103067" y="1241474"/>
                  <a:pt x="3103067" y="1237753"/>
                  <a:pt x="3103067" y="1235273"/>
                </a:cubicBezTo>
                <a:cubicBezTo>
                  <a:pt x="3103067" y="1232793"/>
                  <a:pt x="3105548" y="1231552"/>
                  <a:pt x="3110508" y="1231552"/>
                </a:cubicBezTo>
                <a:close/>
                <a:moveTo>
                  <a:pt x="3073301" y="1231552"/>
                </a:moveTo>
                <a:cubicBezTo>
                  <a:pt x="3073301" y="1231552"/>
                  <a:pt x="3075781" y="1231552"/>
                  <a:pt x="3080742" y="1231552"/>
                </a:cubicBezTo>
                <a:cubicBezTo>
                  <a:pt x="3085704" y="1236514"/>
                  <a:pt x="3083223" y="1238994"/>
                  <a:pt x="3073301" y="1238994"/>
                </a:cubicBezTo>
                <a:close/>
                <a:moveTo>
                  <a:pt x="2611933" y="1231552"/>
                </a:moveTo>
                <a:cubicBezTo>
                  <a:pt x="2611933" y="1236514"/>
                  <a:pt x="2614414" y="1238994"/>
                  <a:pt x="2619375" y="1238994"/>
                </a:cubicBezTo>
                <a:lnTo>
                  <a:pt x="2619375" y="1246435"/>
                </a:lnTo>
                <a:lnTo>
                  <a:pt x="2574726" y="1268759"/>
                </a:lnTo>
                <a:cubicBezTo>
                  <a:pt x="2574726" y="1263798"/>
                  <a:pt x="2573486" y="1261318"/>
                  <a:pt x="2571006" y="1261318"/>
                </a:cubicBezTo>
                <a:cubicBezTo>
                  <a:pt x="2568525" y="1261318"/>
                  <a:pt x="2567285" y="1261318"/>
                  <a:pt x="2567285" y="1261318"/>
                </a:cubicBezTo>
                <a:cubicBezTo>
                  <a:pt x="2567285" y="1261318"/>
                  <a:pt x="2569766" y="1258838"/>
                  <a:pt x="2574726" y="1253877"/>
                </a:cubicBezTo>
                <a:cubicBezTo>
                  <a:pt x="2574726" y="1253877"/>
                  <a:pt x="2574726" y="1251397"/>
                  <a:pt x="2574726" y="1246435"/>
                </a:cubicBezTo>
                <a:lnTo>
                  <a:pt x="2582168" y="1246435"/>
                </a:lnTo>
                <a:lnTo>
                  <a:pt x="2604492" y="1238994"/>
                </a:lnTo>
                <a:close/>
                <a:moveTo>
                  <a:pt x="2109639" y="1231552"/>
                </a:moveTo>
                <a:cubicBezTo>
                  <a:pt x="2112119" y="1231552"/>
                  <a:pt x="2113360" y="1232793"/>
                  <a:pt x="2113360" y="1235273"/>
                </a:cubicBezTo>
                <a:cubicBezTo>
                  <a:pt x="2113360" y="1237753"/>
                  <a:pt x="2112119" y="1238994"/>
                  <a:pt x="2109639" y="1238994"/>
                </a:cubicBezTo>
                <a:cubicBezTo>
                  <a:pt x="2107158" y="1238994"/>
                  <a:pt x="2105918" y="1237753"/>
                  <a:pt x="2105918" y="1235273"/>
                </a:cubicBezTo>
                <a:cubicBezTo>
                  <a:pt x="2105918" y="1232793"/>
                  <a:pt x="2107158" y="1231552"/>
                  <a:pt x="2109639" y="1231552"/>
                </a:cubicBezTo>
                <a:close/>
                <a:moveTo>
                  <a:pt x="1897559" y="1231552"/>
                </a:moveTo>
                <a:cubicBezTo>
                  <a:pt x="1907481" y="1231552"/>
                  <a:pt x="1913682" y="1232793"/>
                  <a:pt x="1916162" y="1235273"/>
                </a:cubicBezTo>
                <a:cubicBezTo>
                  <a:pt x="1918643" y="1237753"/>
                  <a:pt x="1917403" y="1241474"/>
                  <a:pt x="1912442" y="1246435"/>
                </a:cubicBezTo>
                <a:cubicBezTo>
                  <a:pt x="1907481" y="1251397"/>
                  <a:pt x="1902520" y="1253877"/>
                  <a:pt x="1897559" y="1253877"/>
                </a:cubicBezTo>
                <a:lnTo>
                  <a:pt x="1875235" y="1268759"/>
                </a:lnTo>
                <a:cubicBezTo>
                  <a:pt x="1870274" y="1268759"/>
                  <a:pt x="1867793" y="1266279"/>
                  <a:pt x="1867793" y="1261318"/>
                </a:cubicBezTo>
                <a:cubicBezTo>
                  <a:pt x="1867793" y="1251397"/>
                  <a:pt x="1877715" y="1241474"/>
                  <a:pt x="1897559" y="1231552"/>
                </a:cubicBezTo>
                <a:close/>
                <a:moveTo>
                  <a:pt x="5752207" y="1227832"/>
                </a:moveTo>
                <a:lnTo>
                  <a:pt x="5759648" y="1231552"/>
                </a:lnTo>
                <a:cubicBezTo>
                  <a:pt x="5757168" y="1231552"/>
                  <a:pt x="5755307" y="1231243"/>
                  <a:pt x="5754067" y="1230622"/>
                </a:cubicBezTo>
                <a:close/>
                <a:moveTo>
                  <a:pt x="5616401" y="1227832"/>
                </a:moveTo>
                <a:cubicBezTo>
                  <a:pt x="5617641" y="1227832"/>
                  <a:pt x="5618261" y="1229072"/>
                  <a:pt x="5618261" y="1231552"/>
                </a:cubicBezTo>
                <a:lnTo>
                  <a:pt x="5610820" y="1231552"/>
                </a:lnTo>
                <a:cubicBezTo>
                  <a:pt x="5613301" y="1229072"/>
                  <a:pt x="5615161" y="1227832"/>
                  <a:pt x="5616401" y="1227832"/>
                </a:cubicBezTo>
                <a:close/>
                <a:moveTo>
                  <a:pt x="3810000" y="1224111"/>
                </a:moveTo>
                <a:lnTo>
                  <a:pt x="3810000" y="1231552"/>
                </a:lnTo>
                <a:cubicBezTo>
                  <a:pt x="3814962" y="1226591"/>
                  <a:pt x="3817441" y="1224111"/>
                  <a:pt x="3817441" y="1224111"/>
                </a:cubicBezTo>
                <a:cubicBezTo>
                  <a:pt x="3817441" y="1224111"/>
                  <a:pt x="3814962" y="1224111"/>
                  <a:pt x="3810000" y="1224111"/>
                </a:cubicBezTo>
                <a:close/>
                <a:moveTo>
                  <a:pt x="3125391" y="1224111"/>
                </a:moveTo>
                <a:cubicBezTo>
                  <a:pt x="3130351" y="1224111"/>
                  <a:pt x="3132832" y="1226591"/>
                  <a:pt x="3132832" y="1231552"/>
                </a:cubicBezTo>
                <a:cubicBezTo>
                  <a:pt x="3132832" y="1231552"/>
                  <a:pt x="3130351" y="1231552"/>
                  <a:pt x="3125391" y="1231552"/>
                </a:cubicBezTo>
                <a:cubicBezTo>
                  <a:pt x="3125391" y="1226591"/>
                  <a:pt x="3125391" y="1224111"/>
                  <a:pt x="3125391" y="1224111"/>
                </a:cubicBezTo>
                <a:close/>
                <a:moveTo>
                  <a:pt x="2574726" y="1224111"/>
                </a:moveTo>
                <a:lnTo>
                  <a:pt x="2567285" y="1238994"/>
                </a:lnTo>
                <a:lnTo>
                  <a:pt x="2567285" y="1231552"/>
                </a:lnTo>
                <a:cubicBezTo>
                  <a:pt x="2572247" y="1226591"/>
                  <a:pt x="2574726" y="1224111"/>
                  <a:pt x="2574726" y="1224111"/>
                </a:cubicBezTo>
                <a:close/>
                <a:moveTo>
                  <a:pt x="5655468" y="1216670"/>
                </a:moveTo>
                <a:cubicBezTo>
                  <a:pt x="5655468" y="1216670"/>
                  <a:pt x="5657949" y="1216670"/>
                  <a:pt x="5662910" y="1216670"/>
                </a:cubicBezTo>
                <a:cubicBezTo>
                  <a:pt x="5662910" y="1221631"/>
                  <a:pt x="5660430" y="1224111"/>
                  <a:pt x="5655468" y="1224111"/>
                </a:cubicBezTo>
                <a:cubicBezTo>
                  <a:pt x="5655468" y="1224111"/>
                  <a:pt x="5655468" y="1221631"/>
                  <a:pt x="5655468" y="1216670"/>
                </a:cubicBezTo>
                <a:close/>
                <a:moveTo>
                  <a:pt x="2961680" y="1216670"/>
                </a:moveTo>
                <a:cubicBezTo>
                  <a:pt x="2961680" y="1216670"/>
                  <a:pt x="2959199" y="1217910"/>
                  <a:pt x="2954238" y="1220390"/>
                </a:cubicBezTo>
                <a:cubicBezTo>
                  <a:pt x="2949277" y="1222870"/>
                  <a:pt x="2948037" y="1225352"/>
                  <a:pt x="2950517" y="1227832"/>
                </a:cubicBezTo>
                <a:cubicBezTo>
                  <a:pt x="2952999" y="1230312"/>
                  <a:pt x="2955479" y="1229072"/>
                  <a:pt x="2957959" y="1224111"/>
                </a:cubicBezTo>
                <a:cubicBezTo>
                  <a:pt x="2960440" y="1219150"/>
                  <a:pt x="2961680" y="1216670"/>
                  <a:pt x="2961680" y="1216670"/>
                </a:cubicBezTo>
                <a:close/>
                <a:moveTo>
                  <a:pt x="2917031" y="1216670"/>
                </a:moveTo>
                <a:lnTo>
                  <a:pt x="2909590" y="1224111"/>
                </a:lnTo>
                <a:cubicBezTo>
                  <a:pt x="2914550" y="1229072"/>
                  <a:pt x="2917031" y="1229072"/>
                  <a:pt x="2917031" y="1224111"/>
                </a:cubicBezTo>
                <a:cubicBezTo>
                  <a:pt x="2917031" y="1219150"/>
                  <a:pt x="2917031" y="1216670"/>
                  <a:pt x="2917031" y="1216670"/>
                </a:cubicBezTo>
                <a:close/>
                <a:moveTo>
                  <a:pt x="2879824" y="1216670"/>
                </a:moveTo>
                <a:lnTo>
                  <a:pt x="2872383" y="1224111"/>
                </a:lnTo>
                <a:lnTo>
                  <a:pt x="2857501" y="1231552"/>
                </a:lnTo>
                <a:cubicBezTo>
                  <a:pt x="2862461" y="1221631"/>
                  <a:pt x="2869902" y="1216670"/>
                  <a:pt x="2879824" y="1216670"/>
                </a:cubicBezTo>
                <a:close/>
                <a:moveTo>
                  <a:pt x="5715000" y="1209228"/>
                </a:moveTo>
                <a:cubicBezTo>
                  <a:pt x="5715000" y="1209228"/>
                  <a:pt x="5718720" y="1210469"/>
                  <a:pt x="5726162" y="1212949"/>
                </a:cubicBezTo>
                <a:cubicBezTo>
                  <a:pt x="5733603" y="1215429"/>
                  <a:pt x="5737324" y="1216670"/>
                  <a:pt x="5737324" y="1216670"/>
                </a:cubicBezTo>
                <a:cubicBezTo>
                  <a:pt x="5727402" y="1221631"/>
                  <a:pt x="5719961" y="1221631"/>
                  <a:pt x="5715000" y="1216670"/>
                </a:cubicBezTo>
                <a:close/>
                <a:moveTo>
                  <a:pt x="2730997" y="1209228"/>
                </a:moveTo>
                <a:cubicBezTo>
                  <a:pt x="2730997" y="1214189"/>
                  <a:pt x="2730997" y="1216670"/>
                  <a:pt x="2730997" y="1216670"/>
                </a:cubicBezTo>
                <a:cubicBezTo>
                  <a:pt x="2730997" y="1216670"/>
                  <a:pt x="2728515" y="1216670"/>
                  <a:pt x="2723555" y="1216670"/>
                </a:cubicBezTo>
                <a:lnTo>
                  <a:pt x="2708672" y="1238994"/>
                </a:lnTo>
                <a:cubicBezTo>
                  <a:pt x="2713633" y="1238994"/>
                  <a:pt x="2716113" y="1238994"/>
                  <a:pt x="2716113" y="1238994"/>
                </a:cubicBezTo>
                <a:lnTo>
                  <a:pt x="2716113" y="1231552"/>
                </a:lnTo>
                <a:cubicBezTo>
                  <a:pt x="2716113" y="1231552"/>
                  <a:pt x="2717353" y="1230312"/>
                  <a:pt x="2719834" y="1227832"/>
                </a:cubicBezTo>
                <a:cubicBezTo>
                  <a:pt x="2722316" y="1225352"/>
                  <a:pt x="2726035" y="1224111"/>
                  <a:pt x="2730997" y="1224111"/>
                </a:cubicBezTo>
                <a:lnTo>
                  <a:pt x="2738437" y="1224111"/>
                </a:lnTo>
                <a:lnTo>
                  <a:pt x="2753320" y="1231552"/>
                </a:lnTo>
                <a:cubicBezTo>
                  <a:pt x="2753320" y="1226591"/>
                  <a:pt x="2750840" y="1222870"/>
                  <a:pt x="2745879" y="1220390"/>
                </a:cubicBezTo>
                <a:cubicBezTo>
                  <a:pt x="2740918" y="1217910"/>
                  <a:pt x="2738437" y="1214189"/>
                  <a:pt x="2738437" y="1209228"/>
                </a:cubicBezTo>
                <a:close/>
                <a:moveTo>
                  <a:pt x="2782157" y="1206438"/>
                </a:moveTo>
                <a:cubicBezTo>
                  <a:pt x="2779055" y="1207058"/>
                  <a:pt x="2775644" y="1209228"/>
                  <a:pt x="2771924" y="1212949"/>
                </a:cubicBezTo>
                <a:cubicBezTo>
                  <a:pt x="2764482" y="1220390"/>
                  <a:pt x="2762002" y="1225352"/>
                  <a:pt x="2764482" y="1227832"/>
                </a:cubicBezTo>
                <a:cubicBezTo>
                  <a:pt x="2766963" y="1230312"/>
                  <a:pt x="2773164" y="1229072"/>
                  <a:pt x="2783087" y="1224111"/>
                </a:cubicBezTo>
                <a:cubicBezTo>
                  <a:pt x="2793008" y="1219150"/>
                  <a:pt x="2795488" y="1214189"/>
                  <a:pt x="2790527" y="1209228"/>
                </a:cubicBezTo>
                <a:cubicBezTo>
                  <a:pt x="2788047" y="1206748"/>
                  <a:pt x="2785256" y="1205817"/>
                  <a:pt x="2782157" y="1206438"/>
                </a:cubicBezTo>
                <a:close/>
                <a:moveTo>
                  <a:pt x="5811738" y="1201787"/>
                </a:moveTo>
                <a:cubicBezTo>
                  <a:pt x="5811738" y="1201787"/>
                  <a:pt x="5812979" y="1203027"/>
                  <a:pt x="5815459" y="1205507"/>
                </a:cubicBezTo>
                <a:cubicBezTo>
                  <a:pt x="5817939" y="1207988"/>
                  <a:pt x="5819179" y="1209228"/>
                  <a:pt x="5819179" y="1209228"/>
                </a:cubicBezTo>
                <a:cubicBezTo>
                  <a:pt x="5819179" y="1209228"/>
                  <a:pt x="5820420" y="1209228"/>
                  <a:pt x="5822900" y="1209228"/>
                </a:cubicBezTo>
                <a:cubicBezTo>
                  <a:pt x="5825380" y="1209228"/>
                  <a:pt x="5826621" y="1211708"/>
                  <a:pt x="5826621" y="1216670"/>
                </a:cubicBezTo>
                <a:cubicBezTo>
                  <a:pt x="5826621" y="1221631"/>
                  <a:pt x="5821660" y="1221631"/>
                  <a:pt x="5811738" y="1216670"/>
                </a:cubicBezTo>
                <a:cubicBezTo>
                  <a:pt x="5806777" y="1211708"/>
                  <a:pt x="5804297" y="1207988"/>
                  <a:pt x="5804297" y="1205507"/>
                </a:cubicBezTo>
                <a:cubicBezTo>
                  <a:pt x="5804297" y="1203027"/>
                  <a:pt x="5806777" y="1201787"/>
                  <a:pt x="5811738" y="1201787"/>
                </a:cubicBezTo>
                <a:close/>
                <a:moveTo>
                  <a:pt x="5655468" y="1201787"/>
                </a:moveTo>
                <a:cubicBezTo>
                  <a:pt x="5660430" y="1201787"/>
                  <a:pt x="5662910" y="1203027"/>
                  <a:pt x="5662910" y="1205507"/>
                </a:cubicBezTo>
                <a:cubicBezTo>
                  <a:pt x="5662910" y="1207988"/>
                  <a:pt x="5660430" y="1209228"/>
                  <a:pt x="5655468" y="1209228"/>
                </a:cubicBezTo>
                <a:cubicBezTo>
                  <a:pt x="5655468" y="1209228"/>
                  <a:pt x="5655468" y="1206748"/>
                  <a:pt x="5655468" y="1201787"/>
                </a:cubicBezTo>
                <a:close/>
                <a:moveTo>
                  <a:pt x="5499199" y="1201787"/>
                </a:moveTo>
                <a:cubicBezTo>
                  <a:pt x="5504160" y="1201787"/>
                  <a:pt x="5507881" y="1201787"/>
                  <a:pt x="5510361" y="1201787"/>
                </a:cubicBezTo>
                <a:cubicBezTo>
                  <a:pt x="5512841" y="1201787"/>
                  <a:pt x="5514082" y="1201787"/>
                  <a:pt x="5514082" y="1201787"/>
                </a:cubicBezTo>
                <a:cubicBezTo>
                  <a:pt x="5514082" y="1201787"/>
                  <a:pt x="5514082" y="1204267"/>
                  <a:pt x="5514082" y="1209228"/>
                </a:cubicBezTo>
                <a:lnTo>
                  <a:pt x="5491758" y="1209228"/>
                </a:lnTo>
                <a:cubicBezTo>
                  <a:pt x="5491758" y="1204267"/>
                  <a:pt x="5494238" y="1201787"/>
                  <a:pt x="5499199" y="1201787"/>
                </a:cubicBezTo>
                <a:close/>
                <a:moveTo>
                  <a:pt x="3504902" y="1201787"/>
                </a:moveTo>
                <a:lnTo>
                  <a:pt x="3467695" y="1216670"/>
                </a:lnTo>
                <a:cubicBezTo>
                  <a:pt x="3462734" y="1221631"/>
                  <a:pt x="3457774" y="1224111"/>
                  <a:pt x="3452812" y="1224111"/>
                </a:cubicBezTo>
                <a:cubicBezTo>
                  <a:pt x="3457774" y="1224111"/>
                  <a:pt x="3465215" y="1222870"/>
                  <a:pt x="3475137" y="1220390"/>
                </a:cubicBezTo>
                <a:cubicBezTo>
                  <a:pt x="3485058" y="1217910"/>
                  <a:pt x="3494981" y="1214189"/>
                  <a:pt x="3504902" y="1209228"/>
                </a:cubicBezTo>
                <a:close/>
                <a:moveTo>
                  <a:pt x="3155156" y="1201787"/>
                </a:moveTo>
                <a:cubicBezTo>
                  <a:pt x="3160117" y="1201787"/>
                  <a:pt x="3162598" y="1201787"/>
                  <a:pt x="3162598" y="1201787"/>
                </a:cubicBezTo>
                <a:lnTo>
                  <a:pt x="3147715" y="1209228"/>
                </a:lnTo>
                <a:close/>
                <a:moveTo>
                  <a:pt x="3013770" y="1201787"/>
                </a:moveTo>
                <a:cubicBezTo>
                  <a:pt x="3008809" y="1201787"/>
                  <a:pt x="3007569" y="1203027"/>
                  <a:pt x="3010049" y="1205507"/>
                </a:cubicBezTo>
                <a:cubicBezTo>
                  <a:pt x="3012529" y="1207988"/>
                  <a:pt x="3015009" y="1209228"/>
                  <a:pt x="3017490" y="1209228"/>
                </a:cubicBezTo>
                <a:cubicBezTo>
                  <a:pt x="3019971" y="1209228"/>
                  <a:pt x="3021211" y="1209228"/>
                  <a:pt x="3021211" y="1209228"/>
                </a:cubicBezTo>
                <a:cubicBezTo>
                  <a:pt x="3021211" y="1209228"/>
                  <a:pt x="3019971" y="1207988"/>
                  <a:pt x="3017490" y="1205507"/>
                </a:cubicBezTo>
                <a:cubicBezTo>
                  <a:pt x="3015009" y="1203027"/>
                  <a:pt x="3013770" y="1201787"/>
                  <a:pt x="3013770" y="1201787"/>
                </a:cubicBezTo>
                <a:close/>
                <a:moveTo>
                  <a:pt x="2797969" y="1201787"/>
                </a:moveTo>
                <a:lnTo>
                  <a:pt x="2797969" y="1209228"/>
                </a:lnTo>
                <a:cubicBezTo>
                  <a:pt x="2802930" y="1209228"/>
                  <a:pt x="2805410" y="1206748"/>
                  <a:pt x="2805410" y="1201787"/>
                </a:cubicBezTo>
                <a:cubicBezTo>
                  <a:pt x="2800450" y="1201787"/>
                  <a:pt x="2797969" y="1201787"/>
                  <a:pt x="2797969" y="1201787"/>
                </a:cubicBezTo>
                <a:close/>
                <a:moveTo>
                  <a:pt x="1927325" y="1201787"/>
                </a:moveTo>
                <a:lnTo>
                  <a:pt x="1942207" y="1201787"/>
                </a:lnTo>
                <a:cubicBezTo>
                  <a:pt x="1947168" y="1201787"/>
                  <a:pt x="1949649" y="1204267"/>
                  <a:pt x="1949649" y="1209228"/>
                </a:cubicBezTo>
                <a:cubicBezTo>
                  <a:pt x="1944688" y="1209228"/>
                  <a:pt x="1942207" y="1211708"/>
                  <a:pt x="1942207" y="1216670"/>
                </a:cubicBezTo>
                <a:cubicBezTo>
                  <a:pt x="1932285" y="1221631"/>
                  <a:pt x="1927325" y="1224111"/>
                  <a:pt x="1927325" y="1224111"/>
                </a:cubicBezTo>
                <a:lnTo>
                  <a:pt x="1927325" y="1209228"/>
                </a:lnTo>
                <a:close/>
                <a:moveTo>
                  <a:pt x="3687217" y="1194345"/>
                </a:moveTo>
                <a:cubicBezTo>
                  <a:pt x="3684736" y="1194345"/>
                  <a:pt x="3683496" y="1196825"/>
                  <a:pt x="3683496" y="1201787"/>
                </a:cubicBezTo>
                <a:lnTo>
                  <a:pt x="3690938" y="1201787"/>
                </a:lnTo>
                <a:cubicBezTo>
                  <a:pt x="3690938" y="1196825"/>
                  <a:pt x="3689697" y="1194345"/>
                  <a:pt x="3687217" y="1194345"/>
                </a:cubicBezTo>
                <a:close/>
                <a:moveTo>
                  <a:pt x="3534668" y="1194345"/>
                </a:moveTo>
                <a:lnTo>
                  <a:pt x="3519785" y="1201787"/>
                </a:lnTo>
                <a:lnTo>
                  <a:pt x="3542109" y="1201787"/>
                </a:lnTo>
                <a:close/>
                <a:moveTo>
                  <a:pt x="3333751" y="1194345"/>
                </a:moveTo>
                <a:cubicBezTo>
                  <a:pt x="3328789" y="1194345"/>
                  <a:pt x="3326308" y="1195586"/>
                  <a:pt x="3326308" y="1198066"/>
                </a:cubicBezTo>
                <a:cubicBezTo>
                  <a:pt x="3326308" y="1200546"/>
                  <a:pt x="3326308" y="1203027"/>
                  <a:pt x="3326308" y="1205507"/>
                </a:cubicBezTo>
                <a:cubicBezTo>
                  <a:pt x="3326308" y="1207988"/>
                  <a:pt x="3327549" y="1207988"/>
                  <a:pt x="3330029" y="1205507"/>
                </a:cubicBezTo>
                <a:cubicBezTo>
                  <a:pt x="3332510" y="1203027"/>
                  <a:pt x="3333751" y="1201787"/>
                  <a:pt x="3333751" y="1201787"/>
                </a:cubicBezTo>
                <a:cubicBezTo>
                  <a:pt x="3333751" y="1196825"/>
                  <a:pt x="3333751" y="1194345"/>
                  <a:pt x="3333751" y="1194345"/>
                </a:cubicBezTo>
                <a:close/>
                <a:moveTo>
                  <a:pt x="2611933" y="1194345"/>
                </a:moveTo>
                <a:lnTo>
                  <a:pt x="2611933" y="1201787"/>
                </a:lnTo>
                <a:lnTo>
                  <a:pt x="2606974" y="1201787"/>
                </a:lnTo>
                <a:lnTo>
                  <a:pt x="2609143" y="1195276"/>
                </a:lnTo>
                <a:close/>
                <a:moveTo>
                  <a:pt x="2455664" y="1194345"/>
                </a:moveTo>
                <a:lnTo>
                  <a:pt x="2455664" y="1201787"/>
                </a:lnTo>
                <a:lnTo>
                  <a:pt x="2448223" y="1201787"/>
                </a:lnTo>
                <a:close/>
                <a:moveTo>
                  <a:pt x="5930801" y="1186904"/>
                </a:moveTo>
                <a:lnTo>
                  <a:pt x="5938242" y="1186904"/>
                </a:lnTo>
                <a:cubicBezTo>
                  <a:pt x="5943203" y="1186904"/>
                  <a:pt x="5951884" y="1188145"/>
                  <a:pt x="5964287" y="1190625"/>
                </a:cubicBezTo>
                <a:cubicBezTo>
                  <a:pt x="5976690" y="1193105"/>
                  <a:pt x="5985370" y="1195586"/>
                  <a:pt x="5990332" y="1198066"/>
                </a:cubicBezTo>
                <a:cubicBezTo>
                  <a:pt x="5995293" y="1200546"/>
                  <a:pt x="6000253" y="1203027"/>
                  <a:pt x="6005215" y="1205507"/>
                </a:cubicBezTo>
                <a:cubicBezTo>
                  <a:pt x="6010176" y="1207988"/>
                  <a:pt x="6010176" y="1210469"/>
                  <a:pt x="6005215" y="1212949"/>
                </a:cubicBezTo>
                <a:cubicBezTo>
                  <a:pt x="6000253" y="1215429"/>
                  <a:pt x="5997773" y="1219150"/>
                  <a:pt x="5997773" y="1224111"/>
                </a:cubicBezTo>
                <a:lnTo>
                  <a:pt x="5982890" y="1216670"/>
                </a:lnTo>
                <a:cubicBezTo>
                  <a:pt x="5977929" y="1211708"/>
                  <a:pt x="5975449" y="1209228"/>
                  <a:pt x="5975449" y="1209228"/>
                </a:cubicBezTo>
                <a:lnTo>
                  <a:pt x="5968008" y="1209228"/>
                </a:lnTo>
                <a:cubicBezTo>
                  <a:pt x="5968008" y="1204267"/>
                  <a:pt x="5965527" y="1203027"/>
                  <a:pt x="5960566" y="1205507"/>
                </a:cubicBezTo>
                <a:cubicBezTo>
                  <a:pt x="5955605" y="1207988"/>
                  <a:pt x="5953125" y="1206748"/>
                  <a:pt x="5953125" y="1201787"/>
                </a:cubicBezTo>
                <a:lnTo>
                  <a:pt x="5938242" y="1194345"/>
                </a:lnTo>
                <a:close/>
                <a:moveTo>
                  <a:pt x="3356074" y="1186904"/>
                </a:moveTo>
                <a:cubicBezTo>
                  <a:pt x="3356074" y="1186904"/>
                  <a:pt x="3356074" y="1189384"/>
                  <a:pt x="3356074" y="1194345"/>
                </a:cubicBezTo>
                <a:cubicBezTo>
                  <a:pt x="3356074" y="1194345"/>
                  <a:pt x="3358555" y="1194345"/>
                  <a:pt x="3363516" y="1194345"/>
                </a:cubicBezTo>
                <a:close/>
                <a:moveTo>
                  <a:pt x="3772793" y="1179463"/>
                </a:moveTo>
                <a:cubicBezTo>
                  <a:pt x="3772793" y="1184424"/>
                  <a:pt x="3770313" y="1186904"/>
                  <a:pt x="3765352" y="1186904"/>
                </a:cubicBezTo>
                <a:cubicBezTo>
                  <a:pt x="3765352" y="1186904"/>
                  <a:pt x="3765352" y="1189384"/>
                  <a:pt x="3765352" y="1194345"/>
                </a:cubicBezTo>
                <a:cubicBezTo>
                  <a:pt x="3765352" y="1199307"/>
                  <a:pt x="3767832" y="1199307"/>
                  <a:pt x="3772793" y="1194345"/>
                </a:cubicBezTo>
                <a:lnTo>
                  <a:pt x="3772793" y="1186904"/>
                </a:lnTo>
                <a:close/>
                <a:moveTo>
                  <a:pt x="3720703" y="1179463"/>
                </a:moveTo>
                <a:cubicBezTo>
                  <a:pt x="3720703" y="1179463"/>
                  <a:pt x="3720703" y="1181943"/>
                  <a:pt x="3720703" y="1186904"/>
                </a:cubicBezTo>
                <a:lnTo>
                  <a:pt x="3728145" y="1186904"/>
                </a:lnTo>
                <a:cubicBezTo>
                  <a:pt x="3728145" y="1181943"/>
                  <a:pt x="3725665" y="1179463"/>
                  <a:pt x="3720703" y="1179463"/>
                </a:cubicBezTo>
                <a:close/>
                <a:moveTo>
                  <a:pt x="3110508" y="1179463"/>
                </a:moveTo>
                <a:cubicBezTo>
                  <a:pt x="3105548" y="1179463"/>
                  <a:pt x="3098106" y="1181943"/>
                  <a:pt x="3088184" y="1186904"/>
                </a:cubicBezTo>
                <a:lnTo>
                  <a:pt x="3088184" y="1194345"/>
                </a:lnTo>
                <a:close/>
                <a:moveTo>
                  <a:pt x="2574726" y="1179463"/>
                </a:moveTo>
                <a:cubicBezTo>
                  <a:pt x="2559844" y="1189384"/>
                  <a:pt x="2549922" y="1196825"/>
                  <a:pt x="2544961" y="1201787"/>
                </a:cubicBezTo>
                <a:lnTo>
                  <a:pt x="2567285" y="1194345"/>
                </a:lnTo>
                <a:close/>
                <a:moveTo>
                  <a:pt x="5543847" y="1172021"/>
                </a:moveTo>
                <a:cubicBezTo>
                  <a:pt x="5548809" y="1172021"/>
                  <a:pt x="5551289" y="1172021"/>
                  <a:pt x="5551289" y="1172021"/>
                </a:cubicBezTo>
                <a:cubicBezTo>
                  <a:pt x="5551289" y="1172021"/>
                  <a:pt x="5553769" y="1172021"/>
                  <a:pt x="5558730" y="1172021"/>
                </a:cubicBezTo>
                <a:lnTo>
                  <a:pt x="5566172" y="1179463"/>
                </a:lnTo>
                <a:cubicBezTo>
                  <a:pt x="5566172" y="1184424"/>
                  <a:pt x="5568652" y="1186904"/>
                  <a:pt x="5573613" y="1186904"/>
                </a:cubicBezTo>
                <a:lnTo>
                  <a:pt x="5558730" y="1194345"/>
                </a:lnTo>
                <a:cubicBezTo>
                  <a:pt x="5548809" y="1194345"/>
                  <a:pt x="5543847" y="1193105"/>
                  <a:pt x="5543847" y="1190625"/>
                </a:cubicBezTo>
                <a:cubicBezTo>
                  <a:pt x="5543847" y="1188145"/>
                  <a:pt x="5543847" y="1184424"/>
                  <a:pt x="5543847" y="1179463"/>
                </a:cubicBezTo>
                <a:cubicBezTo>
                  <a:pt x="5543847" y="1174501"/>
                  <a:pt x="5543847" y="1172021"/>
                  <a:pt x="5543847" y="1172021"/>
                </a:cubicBezTo>
                <a:close/>
                <a:moveTo>
                  <a:pt x="3936504" y="1172021"/>
                </a:moveTo>
                <a:lnTo>
                  <a:pt x="3936504" y="1179463"/>
                </a:lnTo>
                <a:lnTo>
                  <a:pt x="3929063" y="1179463"/>
                </a:lnTo>
                <a:cubicBezTo>
                  <a:pt x="3929063" y="1184424"/>
                  <a:pt x="3934024" y="1186904"/>
                  <a:pt x="3943945" y="1186904"/>
                </a:cubicBezTo>
                <a:lnTo>
                  <a:pt x="3951387" y="1179463"/>
                </a:lnTo>
                <a:cubicBezTo>
                  <a:pt x="3951387" y="1174501"/>
                  <a:pt x="3948906" y="1172021"/>
                  <a:pt x="3943945" y="1172021"/>
                </a:cubicBezTo>
                <a:close/>
                <a:moveTo>
                  <a:pt x="3579316" y="1172021"/>
                </a:moveTo>
                <a:lnTo>
                  <a:pt x="3571875" y="1186904"/>
                </a:lnTo>
                <a:lnTo>
                  <a:pt x="3579316" y="1179463"/>
                </a:lnTo>
                <a:lnTo>
                  <a:pt x="3586758" y="1179463"/>
                </a:lnTo>
                <a:cubicBezTo>
                  <a:pt x="3591719" y="1179463"/>
                  <a:pt x="3594199" y="1178222"/>
                  <a:pt x="3594199" y="1175742"/>
                </a:cubicBezTo>
                <a:cubicBezTo>
                  <a:pt x="3594199" y="1173262"/>
                  <a:pt x="3591719" y="1172021"/>
                  <a:pt x="3586758" y="1172021"/>
                </a:cubicBezTo>
                <a:cubicBezTo>
                  <a:pt x="3581797" y="1172021"/>
                  <a:pt x="3579316" y="1172021"/>
                  <a:pt x="3579316" y="1172021"/>
                </a:cubicBezTo>
                <a:close/>
                <a:moveTo>
                  <a:pt x="3400723" y="1172021"/>
                </a:moveTo>
                <a:cubicBezTo>
                  <a:pt x="3400723" y="1172021"/>
                  <a:pt x="3401963" y="1172021"/>
                  <a:pt x="3404443" y="1172021"/>
                </a:cubicBezTo>
                <a:cubicBezTo>
                  <a:pt x="3406924" y="1172021"/>
                  <a:pt x="3408165" y="1174501"/>
                  <a:pt x="3408165" y="1179463"/>
                </a:cubicBezTo>
                <a:cubicBezTo>
                  <a:pt x="3408165" y="1179463"/>
                  <a:pt x="3405684" y="1176982"/>
                  <a:pt x="3400723" y="1172021"/>
                </a:cubicBezTo>
                <a:close/>
                <a:moveTo>
                  <a:pt x="2783087" y="1172021"/>
                </a:moveTo>
                <a:lnTo>
                  <a:pt x="2768204" y="1179463"/>
                </a:lnTo>
                <a:lnTo>
                  <a:pt x="2775644" y="1186904"/>
                </a:lnTo>
                <a:cubicBezTo>
                  <a:pt x="2780605" y="1181943"/>
                  <a:pt x="2783087" y="1176982"/>
                  <a:pt x="2783087" y="1172021"/>
                </a:cubicBezTo>
                <a:close/>
                <a:moveTo>
                  <a:pt x="3168644" y="1169696"/>
                </a:moveTo>
                <a:cubicBezTo>
                  <a:pt x="3164614" y="1170006"/>
                  <a:pt x="3160117" y="1170781"/>
                  <a:pt x="3155156" y="1172021"/>
                </a:cubicBezTo>
                <a:cubicBezTo>
                  <a:pt x="3155156" y="1172021"/>
                  <a:pt x="3156396" y="1173262"/>
                  <a:pt x="3158877" y="1175742"/>
                </a:cubicBezTo>
                <a:cubicBezTo>
                  <a:pt x="3161358" y="1178222"/>
                  <a:pt x="3162598" y="1181943"/>
                  <a:pt x="3162598" y="1186904"/>
                </a:cubicBezTo>
                <a:lnTo>
                  <a:pt x="3155156" y="1186904"/>
                </a:lnTo>
                <a:lnTo>
                  <a:pt x="3140274" y="1194345"/>
                </a:lnTo>
                <a:cubicBezTo>
                  <a:pt x="3135313" y="1204267"/>
                  <a:pt x="3132832" y="1207988"/>
                  <a:pt x="3132832" y="1205507"/>
                </a:cubicBezTo>
                <a:cubicBezTo>
                  <a:pt x="3132832" y="1203027"/>
                  <a:pt x="3129112" y="1203027"/>
                  <a:pt x="3121670" y="1205507"/>
                </a:cubicBezTo>
                <a:cubicBezTo>
                  <a:pt x="3114229" y="1207988"/>
                  <a:pt x="3110508" y="1211708"/>
                  <a:pt x="3110508" y="1216670"/>
                </a:cubicBezTo>
                <a:cubicBezTo>
                  <a:pt x="3110508" y="1216670"/>
                  <a:pt x="3108027" y="1216670"/>
                  <a:pt x="3103067" y="1216670"/>
                </a:cubicBezTo>
                <a:cubicBezTo>
                  <a:pt x="3103067" y="1216670"/>
                  <a:pt x="3100586" y="1216670"/>
                  <a:pt x="3095625" y="1216670"/>
                </a:cubicBezTo>
                <a:cubicBezTo>
                  <a:pt x="3090664" y="1216670"/>
                  <a:pt x="3088184" y="1214189"/>
                  <a:pt x="3088184" y="1209228"/>
                </a:cubicBezTo>
                <a:cubicBezTo>
                  <a:pt x="3088184" y="1204267"/>
                  <a:pt x="3086943" y="1201787"/>
                  <a:pt x="3084463" y="1201787"/>
                </a:cubicBezTo>
                <a:cubicBezTo>
                  <a:pt x="3081982" y="1201787"/>
                  <a:pt x="3078261" y="1206748"/>
                  <a:pt x="3073301" y="1216670"/>
                </a:cubicBezTo>
                <a:cubicBezTo>
                  <a:pt x="3068341" y="1226591"/>
                  <a:pt x="3065859" y="1234032"/>
                  <a:pt x="3065859" y="1238994"/>
                </a:cubicBezTo>
                <a:cubicBezTo>
                  <a:pt x="3065859" y="1243955"/>
                  <a:pt x="3065859" y="1246435"/>
                  <a:pt x="3065859" y="1246435"/>
                </a:cubicBezTo>
                <a:cubicBezTo>
                  <a:pt x="3065859" y="1246435"/>
                  <a:pt x="3063379" y="1246435"/>
                  <a:pt x="3058418" y="1246435"/>
                </a:cubicBezTo>
                <a:cubicBezTo>
                  <a:pt x="3053457" y="1241474"/>
                  <a:pt x="3050977" y="1241474"/>
                  <a:pt x="3050977" y="1246435"/>
                </a:cubicBezTo>
                <a:lnTo>
                  <a:pt x="3036094" y="1261318"/>
                </a:lnTo>
                <a:cubicBezTo>
                  <a:pt x="3026172" y="1266279"/>
                  <a:pt x="3019971" y="1270000"/>
                  <a:pt x="3017490" y="1272480"/>
                </a:cubicBezTo>
                <a:cubicBezTo>
                  <a:pt x="3015009" y="1274960"/>
                  <a:pt x="3011289" y="1276201"/>
                  <a:pt x="3006328" y="1276201"/>
                </a:cubicBezTo>
                <a:lnTo>
                  <a:pt x="3013770" y="1291084"/>
                </a:lnTo>
                <a:lnTo>
                  <a:pt x="3021211" y="1291084"/>
                </a:lnTo>
                <a:lnTo>
                  <a:pt x="3013770" y="1283642"/>
                </a:lnTo>
                <a:cubicBezTo>
                  <a:pt x="3013770" y="1283642"/>
                  <a:pt x="3016251" y="1283642"/>
                  <a:pt x="3021211" y="1283642"/>
                </a:cubicBezTo>
                <a:lnTo>
                  <a:pt x="3036094" y="1276201"/>
                </a:lnTo>
                <a:cubicBezTo>
                  <a:pt x="3041054" y="1276201"/>
                  <a:pt x="3044775" y="1276201"/>
                  <a:pt x="3047256" y="1276201"/>
                </a:cubicBezTo>
                <a:cubicBezTo>
                  <a:pt x="3049736" y="1276201"/>
                  <a:pt x="3052217" y="1277441"/>
                  <a:pt x="3054697" y="1279922"/>
                </a:cubicBezTo>
                <a:cubicBezTo>
                  <a:pt x="3057178" y="1282402"/>
                  <a:pt x="3058418" y="1283642"/>
                  <a:pt x="3058418" y="1283642"/>
                </a:cubicBezTo>
                <a:cubicBezTo>
                  <a:pt x="3058418" y="1283642"/>
                  <a:pt x="3060899" y="1283642"/>
                  <a:pt x="3065859" y="1283642"/>
                </a:cubicBezTo>
                <a:cubicBezTo>
                  <a:pt x="3070821" y="1273721"/>
                  <a:pt x="3067099" y="1268759"/>
                  <a:pt x="3054697" y="1268759"/>
                </a:cubicBezTo>
                <a:cubicBezTo>
                  <a:pt x="3042296" y="1268759"/>
                  <a:pt x="3041054" y="1266279"/>
                  <a:pt x="3050977" y="1261318"/>
                </a:cubicBezTo>
                <a:lnTo>
                  <a:pt x="3073301" y="1268759"/>
                </a:lnTo>
                <a:cubicBezTo>
                  <a:pt x="3068341" y="1268759"/>
                  <a:pt x="3068341" y="1271239"/>
                  <a:pt x="3073301" y="1276201"/>
                </a:cubicBezTo>
                <a:lnTo>
                  <a:pt x="3073301" y="1291084"/>
                </a:lnTo>
                <a:lnTo>
                  <a:pt x="3080742" y="1276201"/>
                </a:lnTo>
                <a:cubicBezTo>
                  <a:pt x="3095625" y="1251397"/>
                  <a:pt x="3108027" y="1243955"/>
                  <a:pt x="3117949" y="1253877"/>
                </a:cubicBezTo>
                <a:cubicBezTo>
                  <a:pt x="3117949" y="1253877"/>
                  <a:pt x="3120431" y="1251397"/>
                  <a:pt x="3125391" y="1246435"/>
                </a:cubicBezTo>
                <a:cubicBezTo>
                  <a:pt x="3130351" y="1241474"/>
                  <a:pt x="3135313" y="1238994"/>
                  <a:pt x="3140274" y="1238994"/>
                </a:cubicBezTo>
                <a:lnTo>
                  <a:pt x="3140274" y="1246435"/>
                </a:lnTo>
                <a:lnTo>
                  <a:pt x="3147715" y="1246435"/>
                </a:lnTo>
                <a:lnTo>
                  <a:pt x="3162598" y="1238994"/>
                </a:lnTo>
                <a:cubicBezTo>
                  <a:pt x="3162598" y="1234032"/>
                  <a:pt x="3162598" y="1231552"/>
                  <a:pt x="3162598" y="1231552"/>
                </a:cubicBezTo>
                <a:cubicBezTo>
                  <a:pt x="3162598" y="1231552"/>
                  <a:pt x="3165078" y="1231552"/>
                  <a:pt x="3170039" y="1231552"/>
                </a:cubicBezTo>
                <a:cubicBezTo>
                  <a:pt x="3175000" y="1231552"/>
                  <a:pt x="3177481" y="1230312"/>
                  <a:pt x="3177481" y="1227832"/>
                </a:cubicBezTo>
                <a:cubicBezTo>
                  <a:pt x="3177481" y="1225352"/>
                  <a:pt x="3172520" y="1224111"/>
                  <a:pt x="3162598" y="1224111"/>
                </a:cubicBezTo>
                <a:lnTo>
                  <a:pt x="3147715" y="1216670"/>
                </a:lnTo>
                <a:cubicBezTo>
                  <a:pt x="3147715" y="1216670"/>
                  <a:pt x="3150195" y="1216670"/>
                  <a:pt x="3155156" y="1216670"/>
                </a:cubicBezTo>
                <a:cubicBezTo>
                  <a:pt x="3160117" y="1216670"/>
                  <a:pt x="3163838" y="1215429"/>
                  <a:pt x="3166319" y="1212949"/>
                </a:cubicBezTo>
                <a:cubicBezTo>
                  <a:pt x="3168799" y="1210469"/>
                  <a:pt x="3172520" y="1209228"/>
                  <a:pt x="3177481" y="1209228"/>
                </a:cubicBezTo>
                <a:cubicBezTo>
                  <a:pt x="3182441" y="1209228"/>
                  <a:pt x="3184922" y="1211708"/>
                  <a:pt x="3184922" y="1216670"/>
                </a:cubicBezTo>
                <a:lnTo>
                  <a:pt x="3192364" y="1216670"/>
                </a:lnTo>
                <a:cubicBezTo>
                  <a:pt x="3197324" y="1216670"/>
                  <a:pt x="3199805" y="1216670"/>
                  <a:pt x="3199805" y="1216670"/>
                </a:cubicBezTo>
                <a:cubicBezTo>
                  <a:pt x="3199805" y="1216670"/>
                  <a:pt x="3204765" y="1214189"/>
                  <a:pt x="3214687" y="1209228"/>
                </a:cubicBezTo>
                <a:lnTo>
                  <a:pt x="3207246" y="1201787"/>
                </a:lnTo>
                <a:cubicBezTo>
                  <a:pt x="3207246" y="1201787"/>
                  <a:pt x="3204765" y="1201787"/>
                  <a:pt x="3199805" y="1201787"/>
                </a:cubicBezTo>
                <a:lnTo>
                  <a:pt x="3199805" y="1194345"/>
                </a:lnTo>
                <a:lnTo>
                  <a:pt x="3199805" y="1186904"/>
                </a:lnTo>
                <a:cubicBezTo>
                  <a:pt x="3194845" y="1186904"/>
                  <a:pt x="3192364" y="1184424"/>
                  <a:pt x="3192364" y="1179463"/>
                </a:cubicBezTo>
                <a:cubicBezTo>
                  <a:pt x="3188643" y="1172022"/>
                  <a:pt x="3180736" y="1168766"/>
                  <a:pt x="3168644" y="1169696"/>
                </a:cubicBezTo>
                <a:close/>
                <a:moveTo>
                  <a:pt x="5662910" y="1164580"/>
                </a:moveTo>
                <a:lnTo>
                  <a:pt x="5685234" y="1164580"/>
                </a:lnTo>
                <a:cubicBezTo>
                  <a:pt x="5690195" y="1169541"/>
                  <a:pt x="5695156" y="1172021"/>
                  <a:pt x="5700117" y="1172021"/>
                </a:cubicBezTo>
                <a:cubicBezTo>
                  <a:pt x="5705078" y="1172021"/>
                  <a:pt x="5708799" y="1173262"/>
                  <a:pt x="5711279" y="1175742"/>
                </a:cubicBezTo>
                <a:cubicBezTo>
                  <a:pt x="5713759" y="1178222"/>
                  <a:pt x="5717480" y="1179463"/>
                  <a:pt x="5722441" y="1179463"/>
                </a:cubicBezTo>
                <a:cubicBezTo>
                  <a:pt x="5727402" y="1184424"/>
                  <a:pt x="5734844" y="1186904"/>
                  <a:pt x="5744765" y="1186904"/>
                </a:cubicBezTo>
                <a:cubicBezTo>
                  <a:pt x="5759648" y="1186904"/>
                  <a:pt x="5770810" y="1188145"/>
                  <a:pt x="5778252" y="1190625"/>
                </a:cubicBezTo>
                <a:cubicBezTo>
                  <a:pt x="5785693" y="1193105"/>
                  <a:pt x="5789414" y="1196825"/>
                  <a:pt x="5789414" y="1201787"/>
                </a:cubicBezTo>
                <a:cubicBezTo>
                  <a:pt x="5794375" y="1206748"/>
                  <a:pt x="5794375" y="1209228"/>
                  <a:pt x="5789414" y="1209228"/>
                </a:cubicBezTo>
                <a:cubicBezTo>
                  <a:pt x="5784452" y="1209228"/>
                  <a:pt x="5779492" y="1206748"/>
                  <a:pt x="5774531" y="1201787"/>
                </a:cubicBezTo>
                <a:lnTo>
                  <a:pt x="5767090" y="1201787"/>
                </a:lnTo>
                <a:lnTo>
                  <a:pt x="5759648" y="1201787"/>
                </a:lnTo>
                <a:cubicBezTo>
                  <a:pt x="5754687" y="1196825"/>
                  <a:pt x="5749727" y="1194345"/>
                  <a:pt x="5744765" y="1194345"/>
                </a:cubicBezTo>
                <a:cubicBezTo>
                  <a:pt x="5739804" y="1194345"/>
                  <a:pt x="5732363" y="1194345"/>
                  <a:pt x="5722441" y="1194345"/>
                </a:cubicBezTo>
                <a:lnTo>
                  <a:pt x="5707558" y="1186904"/>
                </a:lnTo>
                <a:lnTo>
                  <a:pt x="5685234" y="1186904"/>
                </a:lnTo>
                <a:lnTo>
                  <a:pt x="5685234" y="1194345"/>
                </a:lnTo>
                <a:cubicBezTo>
                  <a:pt x="5690195" y="1189384"/>
                  <a:pt x="5692676" y="1189384"/>
                  <a:pt x="5692676" y="1194345"/>
                </a:cubicBezTo>
                <a:cubicBezTo>
                  <a:pt x="5692676" y="1209228"/>
                  <a:pt x="5697637" y="1214189"/>
                  <a:pt x="5707558" y="1209228"/>
                </a:cubicBezTo>
                <a:cubicBezTo>
                  <a:pt x="5707558" y="1209228"/>
                  <a:pt x="5710038" y="1211708"/>
                  <a:pt x="5715000" y="1216670"/>
                </a:cubicBezTo>
                <a:cubicBezTo>
                  <a:pt x="5710038" y="1216670"/>
                  <a:pt x="5706318" y="1216670"/>
                  <a:pt x="5703838" y="1216670"/>
                </a:cubicBezTo>
                <a:cubicBezTo>
                  <a:pt x="5701358" y="1216670"/>
                  <a:pt x="5697637" y="1214189"/>
                  <a:pt x="5692676" y="1209228"/>
                </a:cubicBezTo>
                <a:lnTo>
                  <a:pt x="5685234" y="1209228"/>
                </a:lnTo>
                <a:lnTo>
                  <a:pt x="5677793" y="1216670"/>
                </a:lnTo>
                <a:lnTo>
                  <a:pt x="5677793" y="1201787"/>
                </a:lnTo>
                <a:lnTo>
                  <a:pt x="5662910" y="1186904"/>
                </a:lnTo>
                <a:cubicBezTo>
                  <a:pt x="5657949" y="1181943"/>
                  <a:pt x="5655468" y="1176982"/>
                  <a:pt x="5655468" y="1172021"/>
                </a:cubicBezTo>
                <a:cubicBezTo>
                  <a:pt x="5660430" y="1172021"/>
                  <a:pt x="5662910" y="1169541"/>
                  <a:pt x="5662910" y="1164580"/>
                </a:cubicBezTo>
                <a:close/>
                <a:moveTo>
                  <a:pt x="2684487" y="1159929"/>
                </a:moveTo>
                <a:cubicBezTo>
                  <a:pt x="2685728" y="1159309"/>
                  <a:pt x="2686348" y="1159619"/>
                  <a:pt x="2686348" y="1160859"/>
                </a:cubicBezTo>
                <a:cubicBezTo>
                  <a:pt x="2686348" y="1163339"/>
                  <a:pt x="2686348" y="1165820"/>
                  <a:pt x="2686348" y="1168300"/>
                </a:cubicBezTo>
                <a:cubicBezTo>
                  <a:pt x="2686348" y="1170781"/>
                  <a:pt x="2683867" y="1172021"/>
                  <a:pt x="2678907" y="1172021"/>
                </a:cubicBezTo>
                <a:cubicBezTo>
                  <a:pt x="2673945" y="1172021"/>
                  <a:pt x="2673945" y="1169541"/>
                  <a:pt x="2678907" y="1164580"/>
                </a:cubicBezTo>
                <a:cubicBezTo>
                  <a:pt x="2681387" y="1162099"/>
                  <a:pt x="2683248" y="1160549"/>
                  <a:pt x="2684487" y="1159929"/>
                </a:cubicBezTo>
                <a:close/>
                <a:moveTo>
                  <a:pt x="5491758" y="1157138"/>
                </a:moveTo>
                <a:cubicBezTo>
                  <a:pt x="5491758" y="1157138"/>
                  <a:pt x="5492998" y="1158379"/>
                  <a:pt x="5495478" y="1160859"/>
                </a:cubicBezTo>
                <a:cubicBezTo>
                  <a:pt x="5497958" y="1163339"/>
                  <a:pt x="5499199" y="1164580"/>
                  <a:pt x="5499199" y="1164580"/>
                </a:cubicBezTo>
                <a:cubicBezTo>
                  <a:pt x="5499199" y="1164580"/>
                  <a:pt x="5497958" y="1164580"/>
                  <a:pt x="5495478" y="1164580"/>
                </a:cubicBezTo>
                <a:cubicBezTo>
                  <a:pt x="5492998" y="1164580"/>
                  <a:pt x="5491758" y="1162100"/>
                  <a:pt x="5491758" y="1157138"/>
                </a:cubicBezTo>
                <a:close/>
                <a:moveTo>
                  <a:pt x="3623965" y="1157138"/>
                </a:moveTo>
                <a:cubicBezTo>
                  <a:pt x="3619004" y="1162100"/>
                  <a:pt x="3616523" y="1164580"/>
                  <a:pt x="3616523" y="1164580"/>
                </a:cubicBezTo>
                <a:cubicBezTo>
                  <a:pt x="3616523" y="1164580"/>
                  <a:pt x="3614043" y="1167060"/>
                  <a:pt x="3609082" y="1172021"/>
                </a:cubicBezTo>
                <a:lnTo>
                  <a:pt x="3616523" y="1172021"/>
                </a:lnTo>
                <a:cubicBezTo>
                  <a:pt x="3616523" y="1172021"/>
                  <a:pt x="3619004" y="1172021"/>
                  <a:pt x="3623965" y="1172021"/>
                </a:cubicBezTo>
                <a:cubicBezTo>
                  <a:pt x="3623965" y="1176982"/>
                  <a:pt x="3623965" y="1179463"/>
                  <a:pt x="3623965" y="1179463"/>
                </a:cubicBezTo>
                <a:cubicBezTo>
                  <a:pt x="3623965" y="1179463"/>
                  <a:pt x="3626445" y="1176982"/>
                  <a:pt x="3631406" y="1172021"/>
                </a:cubicBezTo>
                <a:cubicBezTo>
                  <a:pt x="3631406" y="1172021"/>
                  <a:pt x="3631406" y="1169541"/>
                  <a:pt x="3631406" y="1164580"/>
                </a:cubicBezTo>
                <a:close/>
                <a:moveTo>
                  <a:pt x="3274219" y="1157138"/>
                </a:moveTo>
                <a:cubicBezTo>
                  <a:pt x="3269258" y="1157138"/>
                  <a:pt x="3269258" y="1159618"/>
                  <a:pt x="3274219" y="1164580"/>
                </a:cubicBezTo>
                <a:cubicBezTo>
                  <a:pt x="3279179" y="1169541"/>
                  <a:pt x="3281661" y="1169541"/>
                  <a:pt x="3281661" y="1164580"/>
                </a:cubicBezTo>
                <a:cubicBezTo>
                  <a:pt x="3281661" y="1159618"/>
                  <a:pt x="3279179" y="1157138"/>
                  <a:pt x="3274219" y="1157138"/>
                </a:cubicBezTo>
                <a:close/>
                <a:moveTo>
                  <a:pt x="2284512" y="1157138"/>
                </a:moveTo>
                <a:lnTo>
                  <a:pt x="2284512" y="1164580"/>
                </a:lnTo>
                <a:lnTo>
                  <a:pt x="2269630" y="1172021"/>
                </a:lnTo>
                <a:cubicBezTo>
                  <a:pt x="2269630" y="1167060"/>
                  <a:pt x="2274590" y="1162100"/>
                  <a:pt x="2284512" y="1157138"/>
                </a:cubicBezTo>
                <a:close/>
                <a:moveTo>
                  <a:pt x="3696518" y="1153418"/>
                </a:moveTo>
                <a:cubicBezTo>
                  <a:pt x="3695279" y="1153418"/>
                  <a:pt x="3693418" y="1154658"/>
                  <a:pt x="3690938" y="1157138"/>
                </a:cubicBezTo>
                <a:lnTo>
                  <a:pt x="3698379" y="1157138"/>
                </a:lnTo>
                <a:cubicBezTo>
                  <a:pt x="3698379" y="1154658"/>
                  <a:pt x="3697759" y="1153418"/>
                  <a:pt x="3696518" y="1153418"/>
                </a:cubicBezTo>
                <a:close/>
                <a:moveTo>
                  <a:pt x="5469433" y="1149697"/>
                </a:moveTo>
                <a:lnTo>
                  <a:pt x="5476875" y="1149697"/>
                </a:lnTo>
                <a:cubicBezTo>
                  <a:pt x="5481836" y="1154658"/>
                  <a:pt x="5484316" y="1160859"/>
                  <a:pt x="5484316" y="1168300"/>
                </a:cubicBezTo>
                <a:cubicBezTo>
                  <a:pt x="5484316" y="1175742"/>
                  <a:pt x="5481836" y="1179463"/>
                  <a:pt x="5476875" y="1179463"/>
                </a:cubicBezTo>
                <a:cubicBezTo>
                  <a:pt x="5476875" y="1179463"/>
                  <a:pt x="5476875" y="1181943"/>
                  <a:pt x="5476875" y="1186904"/>
                </a:cubicBezTo>
                <a:lnTo>
                  <a:pt x="5461992" y="1194345"/>
                </a:lnTo>
                <a:lnTo>
                  <a:pt x="5454551" y="1186904"/>
                </a:lnTo>
                <a:lnTo>
                  <a:pt x="5439668" y="1186904"/>
                </a:lnTo>
                <a:lnTo>
                  <a:pt x="5439668" y="1194345"/>
                </a:lnTo>
                <a:lnTo>
                  <a:pt x="5417343" y="1179463"/>
                </a:lnTo>
                <a:lnTo>
                  <a:pt x="5424785" y="1179463"/>
                </a:lnTo>
                <a:lnTo>
                  <a:pt x="5432226" y="1164580"/>
                </a:lnTo>
                <a:cubicBezTo>
                  <a:pt x="5427265" y="1154658"/>
                  <a:pt x="5432226" y="1152177"/>
                  <a:pt x="5447109" y="1157138"/>
                </a:cubicBezTo>
                <a:lnTo>
                  <a:pt x="5461992" y="1172021"/>
                </a:lnTo>
                <a:lnTo>
                  <a:pt x="5469433" y="1172021"/>
                </a:lnTo>
                <a:cubicBezTo>
                  <a:pt x="5469433" y="1167060"/>
                  <a:pt x="5469433" y="1162100"/>
                  <a:pt x="5469433" y="1157138"/>
                </a:cubicBezTo>
                <a:cubicBezTo>
                  <a:pt x="5469433" y="1157138"/>
                  <a:pt x="5469433" y="1154658"/>
                  <a:pt x="5469433" y="1149697"/>
                </a:cubicBezTo>
                <a:close/>
                <a:moveTo>
                  <a:pt x="3914180" y="1149697"/>
                </a:moveTo>
                <a:cubicBezTo>
                  <a:pt x="3914180" y="1154658"/>
                  <a:pt x="3914180" y="1157138"/>
                  <a:pt x="3914180" y="1157138"/>
                </a:cubicBezTo>
                <a:cubicBezTo>
                  <a:pt x="3919141" y="1162100"/>
                  <a:pt x="3921622" y="1164580"/>
                  <a:pt x="3921622" y="1164580"/>
                </a:cubicBezTo>
                <a:lnTo>
                  <a:pt x="3921622" y="1157138"/>
                </a:lnTo>
                <a:cubicBezTo>
                  <a:pt x="3921622" y="1152177"/>
                  <a:pt x="3919141" y="1149697"/>
                  <a:pt x="3914180" y="1149697"/>
                </a:cubicBezTo>
                <a:close/>
                <a:moveTo>
                  <a:pt x="5562916" y="1147837"/>
                </a:moveTo>
                <a:cubicBezTo>
                  <a:pt x="5561366" y="1147837"/>
                  <a:pt x="5559971" y="1148457"/>
                  <a:pt x="5558730" y="1149697"/>
                </a:cubicBezTo>
                <a:cubicBezTo>
                  <a:pt x="5558730" y="1154658"/>
                  <a:pt x="5559971" y="1157138"/>
                  <a:pt x="5562451" y="1157138"/>
                </a:cubicBezTo>
                <a:cubicBezTo>
                  <a:pt x="5564931" y="1157138"/>
                  <a:pt x="5568652" y="1159618"/>
                  <a:pt x="5573613" y="1164580"/>
                </a:cubicBezTo>
                <a:lnTo>
                  <a:pt x="5581054" y="1164580"/>
                </a:lnTo>
                <a:cubicBezTo>
                  <a:pt x="5573614" y="1153418"/>
                  <a:pt x="5567567" y="1147837"/>
                  <a:pt x="5562916" y="1147837"/>
                </a:cubicBezTo>
                <a:close/>
                <a:moveTo>
                  <a:pt x="2902148" y="1144116"/>
                </a:moveTo>
                <a:cubicBezTo>
                  <a:pt x="2903389" y="1144116"/>
                  <a:pt x="2904629" y="1144736"/>
                  <a:pt x="2905869" y="1145976"/>
                </a:cubicBezTo>
                <a:cubicBezTo>
                  <a:pt x="2908350" y="1148456"/>
                  <a:pt x="2907110" y="1150938"/>
                  <a:pt x="2902148" y="1153418"/>
                </a:cubicBezTo>
                <a:cubicBezTo>
                  <a:pt x="2897188" y="1155898"/>
                  <a:pt x="2894707" y="1155898"/>
                  <a:pt x="2894707" y="1153418"/>
                </a:cubicBezTo>
                <a:cubicBezTo>
                  <a:pt x="2894707" y="1150938"/>
                  <a:pt x="2895947" y="1148456"/>
                  <a:pt x="2898428" y="1145976"/>
                </a:cubicBezTo>
                <a:cubicBezTo>
                  <a:pt x="2899668" y="1144736"/>
                  <a:pt x="2900909" y="1144116"/>
                  <a:pt x="2902148" y="1144116"/>
                </a:cubicBezTo>
                <a:close/>
                <a:moveTo>
                  <a:pt x="5830342" y="1142256"/>
                </a:moveTo>
                <a:cubicBezTo>
                  <a:pt x="5832822" y="1142256"/>
                  <a:pt x="5834062" y="1144736"/>
                  <a:pt x="5834062" y="1149697"/>
                </a:cubicBezTo>
                <a:cubicBezTo>
                  <a:pt x="5834062" y="1154658"/>
                  <a:pt x="5831582" y="1154658"/>
                  <a:pt x="5826621" y="1149697"/>
                </a:cubicBezTo>
                <a:cubicBezTo>
                  <a:pt x="5826621" y="1144736"/>
                  <a:pt x="5827861" y="1142256"/>
                  <a:pt x="5830342" y="1142256"/>
                </a:cubicBezTo>
                <a:close/>
                <a:moveTo>
                  <a:pt x="5395019" y="1142256"/>
                </a:moveTo>
                <a:cubicBezTo>
                  <a:pt x="5399981" y="1142256"/>
                  <a:pt x="5399981" y="1144736"/>
                  <a:pt x="5395019" y="1149697"/>
                </a:cubicBezTo>
                <a:cubicBezTo>
                  <a:pt x="5390058" y="1154658"/>
                  <a:pt x="5390058" y="1159618"/>
                  <a:pt x="5395019" y="1164580"/>
                </a:cubicBezTo>
                <a:lnTo>
                  <a:pt x="5387578" y="1164580"/>
                </a:lnTo>
                <a:cubicBezTo>
                  <a:pt x="5387578" y="1159618"/>
                  <a:pt x="5385098" y="1154658"/>
                  <a:pt x="5380136" y="1149697"/>
                </a:cubicBezTo>
                <a:close/>
                <a:moveTo>
                  <a:pt x="3884415" y="1142256"/>
                </a:moveTo>
                <a:lnTo>
                  <a:pt x="3884415" y="1149697"/>
                </a:lnTo>
                <a:cubicBezTo>
                  <a:pt x="3884415" y="1149697"/>
                  <a:pt x="3885654" y="1148456"/>
                  <a:pt x="3888135" y="1145976"/>
                </a:cubicBezTo>
                <a:cubicBezTo>
                  <a:pt x="3890615" y="1143496"/>
                  <a:pt x="3891855" y="1142256"/>
                  <a:pt x="3891855" y="1142256"/>
                </a:cubicBezTo>
                <a:close/>
                <a:moveTo>
                  <a:pt x="3869532" y="1142256"/>
                </a:moveTo>
                <a:cubicBezTo>
                  <a:pt x="3864570" y="1142256"/>
                  <a:pt x="3862090" y="1144736"/>
                  <a:pt x="3862090" y="1149697"/>
                </a:cubicBezTo>
                <a:cubicBezTo>
                  <a:pt x="3862090" y="1149697"/>
                  <a:pt x="3862090" y="1150938"/>
                  <a:pt x="3862090" y="1153418"/>
                </a:cubicBezTo>
                <a:cubicBezTo>
                  <a:pt x="3862090" y="1155898"/>
                  <a:pt x="3864570" y="1157138"/>
                  <a:pt x="3869532" y="1157138"/>
                </a:cubicBezTo>
                <a:lnTo>
                  <a:pt x="3869532" y="1149697"/>
                </a:lnTo>
                <a:cubicBezTo>
                  <a:pt x="3869532" y="1144736"/>
                  <a:pt x="3869532" y="1142256"/>
                  <a:pt x="3869532" y="1142256"/>
                </a:cubicBezTo>
                <a:close/>
                <a:moveTo>
                  <a:pt x="2969121" y="1142256"/>
                </a:moveTo>
                <a:lnTo>
                  <a:pt x="2969121" y="1157138"/>
                </a:lnTo>
                <a:lnTo>
                  <a:pt x="2969121" y="1164580"/>
                </a:lnTo>
                <a:cubicBezTo>
                  <a:pt x="2974082" y="1164580"/>
                  <a:pt x="2976562" y="1167060"/>
                  <a:pt x="2976562" y="1172021"/>
                </a:cubicBezTo>
                <a:cubicBezTo>
                  <a:pt x="2976562" y="1172021"/>
                  <a:pt x="2974082" y="1172021"/>
                  <a:pt x="2969121" y="1172021"/>
                </a:cubicBezTo>
                <a:cubicBezTo>
                  <a:pt x="2969121" y="1172021"/>
                  <a:pt x="2966640" y="1174501"/>
                  <a:pt x="2961680" y="1179463"/>
                </a:cubicBezTo>
                <a:lnTo>
                  <a:pt x="2946797" y="1179463"/>
                </a:lnTo>
                <a:lnTo>
                  <a:pt x="2946797" y="1164580"/>
                </a:lnTo>
                <a:cubicBezTo>
                  <a:pt x="2956719" y="1159618"/>
                  <a:pt x="2961680" y="1155898"/>
                  <a:pt x="2961680" y="1153418"/>
                </a:cubicBezTo>
                <a:cubicBezTo>
                  <a:pt x="2961680" y="1150938"/>
                  <a:pt x="2962920" y="1149697"/>
                  <a:pt x="2965400" y="1149697"/>
                </a:cubicBezTo>
                <a:cubicBezTo>
                  <a:pt x="2967881" y="1149697"/>
                  <a:pt x="2969121" y="1147217"/>
                  <a:pt x="2969121" y="1142256"/>
                </a:cubicBezTo>
                <a:close/>
                <a:moveTo>
                  <a:pt x="2024063" y="1142256"/>
                </a:moveTo>
                <a:cubicBezTo>
                  <a:pt x="2024063" y="1147217"/>
                  <a:pt x="2024063" y="1149697"/>
                  <a:pt x="2024063" y="1149697"/>
                </a:cubicBezTo>
                <a:cubicBezTo>
                  <a:pt x="2019102" y="1149697"/>
                  <a:pt x="2016621" y="1148456"/>
                  <a:pt x="2016621" y="1145976"/>
                </a:cubicBezTo>
                <a:cubicBezTo>
                  <a:pt x="2016621" y="1143496"/>
                  <a:pt x="2019102" y="1142256"/>
                  <a:pt x="2024063" y="1142256"/>
                </a:cubicBezTo>
                <a:close/>
                <a:moveTo>
                  <a:pt x="5428448" y="1138478"/>
                </a:moveTo>
                <a:lnTo>
                  <a:pt x="5428506" y="1138535"/>
                </a:lnTo>
                <a:cubicBezTo>
                  <a:pt x="5430986" y="1141015"/>
                  <a:pt x="5432226" y="1142256"/>
                  <a:pt x="5432226" y="1142256"/>
                </a:cubicBezTo>
                <a:close/>
                <a:moveTo>
                  <a:pt x="5424785" y="1134814"/>
                </a:moveTo>
                <a:cubicBezTo>
                  <a:pt x="5424785" y="1134814"/>
                  <a:pt x="5425095" y="1135125"/>
                  <a:pt x="5425715" y="1135744"/>
                </a:cubicBezTo>
                <a:lnTo>
                  <a:pt x="5428448" y="1138478"/>
                </a:lnTo>
                <a:close/>
                <a:moveTo>
                  <a:pt x="4196953" y="1134814"/>
                </a:moveTo>
                <a:lnTo>
                  <a:pt x="4204395" y="1142256"/>
                </a:lnTo>
                <a:cubicBezTo>
                  <a:pt x="4204395" y="1142256"/>
                  <a:pt x="4204395" y="1139775"/>
                  <a:pt x="4204395" y="1134814"/>
                </a:cubicBezTo>
                <a:cubicBezTo>
                  <a:pt x="4204395" y="1134814"/>
                  <a:pt x="4201914" y="1134814"/>
                  <a:pt x="4196953" y="1134814"/>
                </a:cubicBezTo>
                <a:close/>
                <a:moveTo>
                  <a:pt x="3839766" y="1134814"/>
                </a:moveTo>
                <a:cubicBezTo>
                  <a:pt x="3829844" y="1134814"/>
                  <a:pt x="3829844" y="1137294"/>
                  <a:pt x="3839766" y="1142256"/>
                </a:cubicBezTo>
                <a:cubicBezTo>
                  <a:pt x="3844727" y="1142256"/>
                  <a:pt x="3847207" y="1142256"/>
                  <a:pt x="3847207" y="1142256"/>
                </a:cubicBezTo>
                <a:close/>
                <a:moveTo>
                  <a:pt x="3207246" y="1134814"/>
                </a:moveTo>
                <a:cubicBezTo>
                  <a:pt x="3207246" y="1134814"/>
                  <a:pt x="3206006" y="1136055"/>
                  <a:pt x="3203526" y="1138535"/>
                </a:cubicBezTo>
                <a:cubicBezTo>
                  <a:pt x="3201045" y="1141015"/>
                  <a:pt x="3202285" y="1142256"/>
                  <a:pt x="3207246" y="1142256"/>
                </a:cubicBezTo>
                <a:cubicBezTo>
                  <a:pt x="3212207" y="1142256"/>
                  <a:pt x="3214687" y="1142256"/>
                  <a:pt x="3214687" y="1142256"/>
                </a:cubicBezTo>
                <a:cubicBezTo>
                  <a:pt x="3214687" y="1142256"/>
                  <a:pt x="3213447" y="1141015"/>
                  <a:pt x="3210967" y="1138535"/>
                </a:cubicBezTo>
                <a:cubicBezTo>
                  <a:pt x="3208486" y="1136055"/>
                  <a:pt x="3207246" y="1134814"/>
                  <a:pt x="3207246" y="1134814"/>
                </a:cubicBezTo>
                <a:close/>
                <a:moveTo>
                  <a:pt x="5266655" y="1130163"/>
                </a:moveTo>
                <a:cubicBezTo>
                  <a:pt x="5265415" y="1130784"/>
                  <a:pt x="5263555" y="1132333"/>
                  <a:pt x="5261074" y="1134814"/>
                </a:cubicBezTo>
                <a:lnTo>
                  <a:pt x="5268515" y="1142256"/>
                </a:lnTo>
                <a:cubicBezTo>
                  <a:pt x="5268515" y="1137294"/>
                  <a:pt x="5268515" y="1133573"/>
                  <a:pt x="5268515" y="1131093"/>
                </a:cubicBezTo>
                <a:cubicBezTo>
                  <a:pt x="5268515" y="1129853"/>
                  <a:pt x="5267895" y="1129543"/>
                  <a:pt x="5266655" y="1130163"/>
                </a:cubicBezTo>
                <a:close/>
                <a:moveTo>
                  <a:pt x="3480718" y="1130163"/>
                </a:moveTo>
                <a:cubicBezTo>
                  <a:pt x="3481959" y="1129543"/>
                  <a:pt x="3482578" y="1129853"/>
                  <a:pt x="3482578" y="1131093"/>
                </a:cubicBezTo>
                <a:cubicBezTo>
                  <a:pt x="3482578" y="1133573"/>
                  <a:pt x="3481338" y="1136055"/>
                  <a:pt x="3478857" y="1138535"/>
                </a:cubicBezTo>
                <a:cubicBezTo>
                  <a:pt x="3476377" y="1141015"/>
                  <a:pt x="3475137" y="1139775"/>
                  <a:pt x="3475137" y="1134814"/>
                </a:cubicBezTo>
                <a:cubicBezTo>
                  <a:pt x="3477618" y="1132333"/>
                  <a:pt x="3479478" y="1130784"/>
                  <a:pt x="3480718" y="1130163"/>
                </a:cubicBezTo>
                <a:close/>
                <a:moveTo>
                  <a:pt x="5409902" y="1127373"/>
                </a:moveTo>
                <a:lnTo>
                  <a:pt x="5409902" y="1142256"/>
                </a:lnTo>
                <a:cubicBezTo>
                  <a:pt x="5404941" y="1142256"/>
                  <a:pt x="5402461" y="1139775"/>
                  <a:pt x="5402461" y="1134814"/>
                </a:cubicBezTo>
                <a:cubicBezTo>
                  <a:pt x="5402461" y="1134814"/>
                  <a:pt x="5403701" y="1133573"/>
                  <a:pt x="5406181" y="1131093"/>
                </a:cubicBezTo>
                <a:cubicBezTo>
                  <a:pt x="5408661" y="1128613"/>
                  <a:pt x="5409902" y="1127373"/>
                  <a:pt x="5409902" y="1127373"/>
                </a:cubicBezTo>
                <a:close/>
                <a:moveTo>
                  <a:pt x="5331767" y="1127373"/>
                </a:moveTo>
                <a:cubicBezTo>
                  <a:pt x="5329287" y="1127373"/>
                  <a:pt x="5328047" y="1129853"/>
                  <a:pt x="5328047" y="1134814"/>
                </a:cubicBezTo>
                <a:cubicBezTo>
                  <a:pt x="5328047" y="1134814"/>
                  <a:pt x="5330527" y="1134814"/>
                  <a:pt x="5335488" y="1134814"/>
                </a:cubicBezTo>
                <a:lnTo>
                  <a:pt x="5342929" y="1134814"/>
                </a:lnTo>
                <a:cubicBezTo>
                  <a:pt x="5342929" y="1129853"/>
                  <a:pt x="5340449" y="1127373"/>
                  <a:pt x="5335488" y="1127373"/>
                </a:cubicBezTo>
                <a:cubicBezTo>
                  <a:pt x="5335488" y="1127373"/>
                  <a:pt x="5334247" y="1127373"/>
                  <a:pt x="5331767" y="1127373"/>
                </a:cubicBezTo>
                <a:close/>
                <a:moveTo>
                  <a:pt x="5201543" y="1127373"/>
                </a:moveTo>
                <a:cubicBezTo>
                  <a:pt x="5191621" y="1127373"/>
                  <a:pt x="5191621" y="1129853"/>
                  <a:pt x="5201543" y="1134814"/>
                </a:cubicBezTo>
                <a:cubicBezTo>
                  <a:pt x="5206504" y="1139775"/>
                  <a:pt x="5208984" y="1139775"/>
                  <a:pt x="5208984" y="1134814"/>
                </a:cubicBezTo>
                <a:cubicBezTo>
                  <a:pt x="5208984" y="1129853"/>
                  <a:pt x="5207743" y="1127373"/>
                  <a:pt x="5205263" y="1127373"/>
                </a:cubicBezTo>
                <a:cubicBezTo>
                  <a:pt x="5202783" y="1127373"/>
                  <a:pt x="5201543" y="1127373"/>
                  <a:pt x="5201543" y="1127373"/>
                </a:cubicBezTo>
                <a:close/>
                <a:moveTo>
                  <a:pt x="3914180" y="1127373"/>
                </a:moveTo>
                <a:lnTo>
                  <a:pt x="3906738" y="1134814"/>
                </a:lnTo>
                <a:cubicBezTo>
                  <a:pt x="3911699" y="1134814"/>
                  <a:pt x="3914180" y="1134814"/>
                  <a:pt x="3914180" y="1134814"/>
                </a:cubicBezTo>
                <a:cubicBezTo>
                  <a:pt x="3914180" y="1134814"/>
                  <a:pt x="3914180" y="1132334"/>
                  <a:pt x="3914180" y="1127373"/>
                </a:cubicBezTo>
                <a:close/>
                <a:moveTo>
                  <a:pt x="3705820" y="1127373"/>
                </a:moveTo>
                <a:lnTo>
                  <a:pt x="3705820" y="1134814"/>
                </a:lnTo>
                <a:lnTo>
                  <a:pt x="3713262" y="1127373"/>
                </a:lnTo>
                <a:cubicBezTo>
                  <a:pt x="3708301" y="1127373"/>
                  <a:pt x="3705820" y="1127373"/>
                  <a:pt x="3705820" y="1127373"/>
                </a:cubicBezTo>
                <a:close/>
                <a:moveTo>
                  <a:pt x="3437930" y="1127373"/>
                </a:moveTo>
                <a:lnTo>
                  <a:pt x="3423048" y="1134814"/>
                </a:lnTo>
                <a:cubicBezTo>
                  <a:pt x="3423048" y="1134814"/>
                  <a:pt x="3425528" y="1134814"/>
                  <a:pt x="3430488" y="1134814"/>
                </a:cubicBezTo>
                <a:cubicBezTo>
                  <a:pt x="3435449" y="1134814"/>
                  <a:pt x="3437930" y="1132334"/>
                  <a:pt x="3437930" y="1127373"/>
                </a:cubicBezTo>
                <a:close/>
                <a:moveTo>
                  <a:pt x="3192364" y="1127373"/>
                </a:moveTo>
                <a:cubicBezTo>
                  <a:pt x="3192364" y="1127373"/>
                  <a:pt x="3189883" y="1129853"/>
                  <a:pt x="3184922" y="1134814"/>
                </a:cubicBezTo>
                <a:lnTo>
                  <a:pt x="3184922" y="1142256"/>
                </a:lnTo>
                <a:lnTo>
                  <a:pt x="3192364" y="1134814"/>
                </a:lnTo>
                <a:cubicBezTo>
                  <a:pt x="3192364" y="1129853"/>
                  <a:pt x="3192364" y="1127373"/>
                  <a:pt x="3192364" y="1127373"/>
                </a:cubicBezTo>
                <a:close/>
                <a:moveTo>
                  <a:pt x="2001738" y="1127373"/>
                </a:moveTo>
                <a:lnTo>
                  <a:pt x="2001738" y="1134814"/>
                </a:lnTo>
                <a:cubicBezTo>
                  <a:pt x="2001738" y="1134814"/>
                  <a:pt x="1999258" y="1134814"/>
                  <a:pt x="1994297" y="1134814"/>
                </a:cubicBezTo>
                <a:cubicBezTo>
                  <a:pt x="1994297" y="1129853"/>
                  <a:pt x="1996777" y="1127373"/>
                  <a:pt x="2001738" y="1127373"/>
                </a:cubicBezTo>
                <a:close/>
                <a:moveTo>
                  <a:pt x="3570945" y="1123652"/>
                </a:moveTo>
                <a:cubicBezTo>
                  <a:pt x="3570325" y="1123652"/>
                  <a:pt x="3569395" y="1124892"/>
                  <a:pt x="3568154" y="1127373"/>
                </a:cubicBezTo>
                <a:cubicBezTo>
                  <a:pt x="3565674" y="1132334"/>
                  <a:pt x="3565674" y="1136055"/>
                  <a:pt x="3568154" y="1138535"/>
                </a:cubicBezTo>
                <a:cubicBezTo>
                  <a:pt x="3570635" y="1141015"/>
                  <a:pt x="3571875" y="1142256"/>
                  <a:pt x="3571875" y="1142256"/>
                </a:cubicBezTo>
                <a:cubicBezTo>
                  <a:pt x="3571875" y="1142256"/>
                  <a:pt x="3571875" y="1141015"/>
                  <a:pt x="3571875" y="1138535"/>
                </a:cubicBezTo>
                <a:cubicBezTo>
                  <a:pt x="3571875" y="1136055"/>
                  <a:pt x="3571875" y="1132334"/>
                  <a:pt x="3571875" y="1127373"/>
                </a:cubicBezTo>
                <a:cubicBezTo>
                  <a:pt x="3571875" y="1124892"/>
                  <a:pt x="3571565" y="1123652"/>
                  <a:pt x="3570945" y="1123652"/>
                </a:cubicBezTo>
                <a:close/>
                <a:moveTo>
                  <a:pt x="4337410" y="1122722"/>
                </a:moveTo>
                <a:cubicBezTo>
                  <a:pt x="4336790" y="1122102"/>
                  <a:pt x="4335859" y="1122412"/>
                  <a:pt x="4334619" y="1123652"/>
                </a:cubicBezTo>
                <a:cubicBezTo>
                  <a:pt x="4332139" y="1126132"/>
                  <a:pt x="4330898" y="1128613"/>
                  <a:pt x="4330898" y="1131093"/>
                </a:cubicBezTo>
                <a:cubicBezTo>
                  <a:pt x="4330898" y="1133573"/>
                  <a:pt x="4333379" y="1134814"/>
                  <a:pt x="4338340" y="1134814"/>
                </a:cubicBezTo>
                <a:cubicBezTo>
                  <a:pt x="4338340" y="1134814"/>
                  <a:pt x="4338340" y="1132334"/>
                  <a:pt x="4338340" y="1127373"/>
                </a:cubicBezTo>
                <a:cubicBezTo>
                  <a:pt x="4338340" y="1124892"/>
                  <a:pt x="4338030" y="1123342"/>
                  <a:pt x="4337410" y="1122722"/>
                </a:cubicBezTo>
                <a:close/>
                <a:moveTo>
                  <a:pt x="3011910" y="1122722"/>
                </a:moveTo>
                <a:cubicBezTo>
                  <a:pt x="3013149" y="1122102"/>
                  <a:pt x="3013770" y="1122412"/>
                  <a:pt x="3013770" y="1123652"/>
                </a:cubicBezTo>
                <a:cubicBezTo>
                  <a:pt x="3013770" y="1126132"/>
                  <a:pt x="3011289" y="1129853"/>
                  <a:pt x="3006328" y="1134814"/>
                </a:cubicBezTo>
                <a:lnTo>
                  <a:pt x="2998887" y="1134814"/>
                </a:lnTo>
                <a:cubicBezTo>
                  <a:pt x="2998887" y="1134814"/>
                  <a:pt x="2998887" y="1133573"/>
                  <a:pt x="2998887" y="1131093"/>
                </a:cubicBezTo>
                <a:cubicBezTo>
                  <a:pt x="2998887" y="1128613"/>
                  <a:pt x="3001367" y="1127373"/>
                  <a:pt x="3006328" y="1127373"/>
                </a:cubicBezTo>
                <a:cubicBezTo>
                  <a:pt x="3008808" y="1124892"/>
                  <a:pt x="3010669" y="1123342"/>
                  <a:pt x="3011910" y="1122722"/>
                </a:cubicBezTo>
                <a:close/>
                <a:moveTo>
                  <a:pt x="5677793" y="1119931"/>
                </a:moveTo>
                <a:cubicBezTo>
                  <a:pt x="5677793" y="1124893"/>
                  <a:pt x="5679033" y="1127373"/>
                  <a:pt x="5681513" y="1127373"/>
                </a:cubicBezTo>
                <a:cubicBezTo>
                  <a:pt x="5683993" y="1127373"/>
                  <a:pt x="5685234" y="1124893"/>
                  <a:pt x="5685234" y="1119931"/>
                </a:cubicBezTo>
                <a:close/>
                <a:moveTo>
                  <a:pt x="5298281" y="1119931"/>
                </a:moveTo>
                <a:lnTo>
                  <a:pt x="5298281" y="1127373"/>
                </a:lnTo>
                <a:lnTo>
                  <a:pt x="5305722" y="1127373"/>
                </a:lnTo>
                <a:cubicBezTo>
                  <a:pt x="5305722" y="1122411"/>
                  <a:pt x="5303242" y="1119931"/>
                  <a:pt x="5298281" y="1119931"/>
                </a:cubicBezTo>
                <a:close/>
                <a:moveTo>
                  <a:pt x="3326308" y="1119931"/>
                </a:moveTo>
                <a:lnTo>
                  <a:pt x="3326308" y="1134814"/>
                </a:lnTo>
                <a:cubicBezTo>
                  <a:pt x="3331269" y="1129853"/>
                  <a:pt x="3332510" y="1126132"/>
                  <a:pt x="3330029" y="1123652"/>
                </a:cubicBezTo>
                <a:cubicBezTo>
                  <a:pt x="3327549" y="1121172"/>
                  <a:pt x="3326308" y="1119931"/>
                  <a:pt x="3326308" y="1119931"/>
                </a:cubicBezTo>
                <a:close/>
                <a:moveTo>
                  <a:pt x="3199805" y="1119931"/>
                </a:moveTo>
                <a:cubicBezTo>
                  <a:pt x="3194845" y="1119931"/>
                  <a:pt x="3194845" y="1122411"/>
                  <a:pt x="3199805" y="1127373"/>
                </a:cubicBezTo>
                <a:cubicBezTo>
                  <a:pt x="3204765" y="1132334"/>
                  <a:pt x="3208486" y="1133573"/>
                  <a:pt x="3210967" y="1131093"/>
                </a:cubicBezTo>
                <a:cubicBezTo>
                  <a:pt x="3213447" y="1128613"/>
                  <a:pt x="3214687" y="1124893"/>
                  <a:pt x="3214687" y="1119931"/>
                </a:cubicBezTo>
                <a:cubicBezTo>
                  <a:pt x="3209727" y="1119931"/>
                  <a:pt x="3204765" y="1119931"/>
                  <a:pt x="3199805" y="1119931"/>
                </a:cubicBezTo>
                <a:close/>
                <a:moveTo>
                  <a:pt x="5859177" y="1117141"/>
                </a:moveTo>
                <a:cubicBezTo>
                  <a:pt x="5859797" y="1116520"/>
                  <a:pt x="5861347" y="1117451"/>
                  <a:pt x="5863828" y="1119931"/>
                </a:cubicBezTo>
                <a:lnTo>
                  <a:pt x="5871269" y="1127373"/>
                </a:lnTo>
                <a:cubicBezTo>
                  <a:pt x="5866308" y="1127373"/>
                  <a:pt x="5863828" y="1127373"/>
                  <a:pt x="5863828" y="1127373"/>
                </a:cubicBezTo>
                <a:lnTo>
                  <a:pt x="5863828" y="1134814"/>
                </a:lnTo>
                <a:cubicBezTo>
                  <a:pt x="5863828" y="1134814"/>
                  <a:pt x="5862587" y="1131093"/>
                  <a:pt x="5860107" y="1123652"/>
                </a:cubicBezTo>
                <a:cubicBezTo>
                  <a:pt x="5858867" y="1119931"/>
                  <a:pt x="5858557" y="1117761"/>
                  <a:pt x="5859177" y="1117141"/>
                </a:cubicBezTo>
                <a:close/>
                <a:moveTo>
                  <a:pt x="3474207" y="1115280"/>
                </a:moveTo>
                <a:cubicBezTo>
                  <a:pt x="3474826" y="1115901"/>
                  <a:pt x="3475137" y="1117451"/>
                  <a:pt x="3475137" y="1119931"/>
                </a:cubicBezTo>
                <a:lnTo>
                  <a:pt x="3467695" y="1127373"/>
                </a:lnTo>
                <a:cubicBezTo>
                  <a:pt x="3467695" y="1127373"/>
                  <a:pt x="3467695" y="1124893"/>
                  <a:pt x="3467695" y="1119931"/>
                </a:cubicBezTo>
                <a:cubicBezTo>
                  <a:pt x="3467695" y="1119931"/>
                  <a:pt x="3468936" y="1118691"/>
                  <a:pt x="3471416" y="1116211"/>
                </a:cubicBezTo>
                <a:cubicBezTo>
                  <a:pt x="3472656" y="1114971"/>
                  <a:pt x="3473586" y="1114661"/>
                  <a:pt x="3474207" y="1115280"/>
                </a:cubicBezTo>
                <a:close/>
                <a:moveTo>
                  <a:pt x="5886152" y="1112490"/>
                </a:moveTo>
                <a:lnTo>
                  <a:pt x="5901035" y="1119931"/>
                </a:lnTo>
                <a:lnTo>
                  <a:pt x="5908476" y="1127373"/>
                </a:lnTo>
                <a:cubicBezTo>
                  <a:pt x="5908476" y="1127373"/>
                  <a:pt x="5907236" y="1127373"/>
                  <a:pt x="5904756" y="1127373"/>
                </a:cubicBezTo>
                <a:cubicBezTo>
                  <a:pt x="5902276" y="1127373"/>
                  <a:pt x="5901035" y="1127373"/>
                  <a:pt x="5901035" y="1127373"/>
                </a:cubicBezTo>
                <a:lnTo>
                  <a:pt x="5893593" y="1119931"/>
                </a:lnTo>
                <a:cubicBezTo>
                  <a:pt x="5888632" y="1119931"/>
                  <a:pt x="5884911" y="1118691"/>
                  <a:pt x="5882431" y="1116211"/>
                </a:cubicBezTo>
                <a:cubicBezTo>
                  <a:pt x="5879951" y="1113731"/>
                  <a:pt x="5881191" y="1112490"/>
                  <a:pt x="5886152" y="1112490"/>
                </a:cubicBezTo>
                <a:close/>
                <a:moveTo>
                  <a:pt x="5722441" y="1112490"/>
                </a:moveTo>
                <a:cubicBezTo>
                  <a:pt x="5717480" y="1112490"/>
                  <a:pt x="5715000" y="1113731"/>
                  <a:pt x="5715000" y="1116211"/>
                </a:cubicBezTo>
                <a:cubicBezTo>
                  <a:pt x="5715000" y="1118691"/>
                  <a:pt x="5715000" y="1119931"/>
                  <a:pt x="5715000" y="1119931"/>
                </a:cubicBezTo>
                <a:cubicBezTo>
                  <a:pt x="5715000" y="1119931"/>
                  <a:pt x="5717480" y="1119931"/>
                  <a:pt x="5722441" y="1119931"/>
                </a:cubicBezTo>
                <a:cubicBezTo>
                  <a:pt x="5722441" y="1114970"/>
                  <a:pt x="5722441" y="1112490"/>
                  <a:pt x="5722441" y="1112490"/>
                </a:cubicBezTo>
                <a:close/>
                <a:moveTo>
                  <a:pt x="5335488" y="1105048"/>
                </a:moveTo>
                <a:cubicBezTo>
                  <a:pt x="5335488" y="1105048"/>
                  <a:pt x="5335488" y="1107529"/>
                  <a:pt x="5335488" y="1112490"/>
                </a:cubicBezTo>
                <a:lnTo>
                  <a:pt x="5342929" y="1112490"/>
                </a:lnTo>
                <a:cubicBezTo>
                  <a:pt x="5342929" y="1112490"/>
                  <a:pt x="5342929" y="1111249"/>
                  <a:pt x="5342929" y="1108769"/>
                </a:cubicBezTo>
                <a:cubicBezTo>
                  <a:pt x="5342929" y="1106289"/>
                  <a:pt x="5340449" y="1105048"/>
                  <a:pt x="5335488" y="1105048"/>
                </a:cubicBezTo>
                <a:close/>
                <a:moveTo>
                  <a:pt x="3765352" y="1105048"/>
                </a:moveTo>
                <a:lnTo>
                  <a:pt x="3772793" y="1112490"/>
                </a:lnTo>
                <a:lnTo>
                  <a:pt x="3787676" y="1105048"/>
                </a:lnTo>
                <a:close/>
                <a:moveTo>
                  <a:pt x="3296543" y="1105048"/>
                </a:moveTo>
                <a:cubicBezTo>
                  <a:pt x="3296543" y="1105048"/>
                  <a:pt x="3296543" y="1107529"/>
                  <a:pt x="3296543" y="1112490"/>
                </a:cubicBezTo>
                <a:lnTo>
                  <a:pt x="3303984" y="1112490"/>
                </a:lnTo>
                <a:close/>
                <a:moveTo>
                  <a:pt x="3140274" y="1105048"/>
                </a:moveTo>
                <a:lnTo>
                  <a:pt x="3132832" y="1112490"/>
                </a:lnTo>
                <a:cubicBezTo>
                  <a:pt x="3127871" y="1117451"/>
                  <a:pt x="3124150" y="1121172"/>
                  <a:pt x="3121670" y="1123652"/>
                </a:cubicBezTo>
                <a:cubicBezTo>
                  <a:pt x="3119189" y="1126132"/>
                  <a:pt x="3115469" y="1127373"/>
                  <a:pt x="3110508" y="1127373"/>
                </a:cubicBezTo>
                <a:cubicBezTo>
                  <a:pt x="3105548" y="1132334"/>
                  <a:pt x="3100586" y="1137294"/>
                  <a:pt x="3095625" y="1142256"/>
                </a:cubicBezTo>
                <a:lnTo>
                  <a:pt x="3088184" y="1149697"/>
                </a:lnTo>
                <a:cubicBezTo>
                  <a:pt x="3088184" y="1149697"/>
                  <a:pt x="3085704" y="1150938"/>
                  <a:pt x="3080742" y="1153418"/>
                </a:cubicBezTo>
                <a:cubicBezTo>
                  <a:pt x="3075781" y="1155898"/>
                  <a:pt x="3073301" y="1157138"/>
                  <a:pt x="3073301" y="1157138"/>
                </a:cubicBezTo>
                <a:cubicBezTo>
                  <a:pt x="3068341" y="1152177"/>
                  <a:pt x="3065859" y="1149697"/>
                  <a:pt x="3065859" y="1149697"/>
                </a:cubicBezTo>
                <a:cubicBezTo>
                  <a:pt x="3065859" y="1149697"/>
                  <a:pt x="3068341" y="1147217"/>
                  <a:pt x="3073301" y="1142256"/>
                </a:cubicBezTo>
                <a:cubicBezTo>
                  <a:pt x="3078261" y="1132334"/>
                  <a:pt x="3081982" y="1127373"/>
                  <a:pt x="3084463" y="1127373"/>
                </a:cubicBezTo>
                <a:cubicBezTo>
                  <a:pt x="3086943" y="1127373"/>
                  <a:pt x="3088184" y="1127373"/>
                  <a:pt x="3088184" y="1127373"/>
                </a:cubicBezTo>
                <a:lnTo>
                  <a:pt x="3125391" y="1112490"/>
                </a:lnTo>
                <a:close/>
                <a:moveTo>
                  <a:pt x="3043535" y="1105048"/>
                </a:moveTo>
                <a:lnTo>
                  <a:pt x="3043535" y="1112490"/>
                </a:lnTo>
                <a:cubicBezTo>
                  <a:pt x="3038574" y="1117451"/>
                  <a:pt x="3033614" y="1117451"/>
                  <a:pt x="3028652" y="1112490"/>
                </a:cubicBezTo>
                <a:close/>
                <a:moveTo>
                  <a:pt x="3480718" y="1101328"/>
                </a:moveTo>
                <a:cubicBezTo>
                  <a:pt x="3476997" y="1101328"/>
                  <a:pt x="3472656" y="1102568"/>
                  <a:pt x="3467695" y="1105048"/>
                </a:cubicBezTo>
                <a:cubicBezTo>
                  <a:pt x="3467695" y="1110010"/>
                  <a:pt x="3465215" y="1113731"/>
                  <a:pt x="3460255" y="1116211"/>
                </a:cubicBezTo>
                <a:cubicBezTo>
                  <a:pt x="3455293" y="1118691"/>
                  <a:pt x="3452812" y="1119931"/>
                  <a:pt x="3452812" y="1119931"/>
                </a:cubicBezTo>
                <a:lnTo>
                  <a:pt x="3452812" y="1127373"/>
                </a:lnTo>
                <a:cubicBezTo>
                  <a:pt x="3457774" y="1122411"/>
                  <a:pt x="3460255" y="1121172"/>
                  <a:pt x="3460255" y="1123652"/>
                </a:cubicBezTo>
                <a:cubicBezTo>
                  <a:pt x="3460255" y="1126132"/>
                  <a:pt x="3456533" y="1129853"/>
                  <a:pt x="3449092" y="1134814"/>
                </a:cubicBezTo>
                <a:cubicBezTo>
                  <a:pt x="3441650" y="1139775"/>
                  <a:pt x="3435449" y="1142256"/>
                  <a:pt x="3430488" y="1142256"/>
                </a:cubicBezTo>
                <a:lnTo>
                  <a:pt x="3423048" y="1149697"/>
                </a:lnTo>
                <a:cubicBezTo>
                  <a:pt x="3423048" y="1149697"/>
                  <a:pt x="3420566" y="1152177"/>
                  <a:pt x="3415605" y="1157138"/>
                </a:cubicBezTo>
                <a:cubicBezTo>
                  <a:pt x="3410645" y="1167060"/>
                  <a:pt x="3405684" y="1167060"/>
                  <a:pt x="3400723" y="1157138"/>
                </a:cubicBezTo>
                <a:cubicBezTo>
                  <a:pt x="3395762" y="1162100"/>
                  <a:pt x="3390801" y="1164580"/>
                  <a:pt x="3385840" y="1164580"/>
                </a:cubicBezTo>
                <a:lnTo>
                  <a:pt x="3363516" y="1179463"/>
                </a:lnTo>
                <a:cubicBezTo>
                  <a:pt x="3363516" y="1184424"/>
                  <a:pt x="3364756" y="1186904"/>
                  <a:pt x="3367236" y="1186904"/>
                </a:cubicBezTo>
                <a:cubicBezTo>
                  <a:pt x="3369717" y="1186904"/>
                  <a:pt x="3373438" y="1186904"/>
                  <a:pt x="3378398" y="1186904"/>
                </a:cubicBezTo>
                <a:lnTo>
                  <a:pt x="3378398" y="1194345"/>
                </a:lnTo>
                <a:cubicBezTo>
                  <a:pt x="3368476" y="1199307"/>
                  <a:pt x="3363516" y="1203027"/>
                  <a:pt x="3363516" y="1205507"/>
                </a:cubicBezTo>
                <a:cubicBezTo>
                  <a:pt x="3363516" y="1207988"/>
                  <a:pt x="3361035" y="1209228"/>
                  <a:pt x="3356074" y="1209228"/>
                </a:cubicBezTo>
                <a:cubicBezTo>
                  <a:pt x="3351114" y="1209228"/>
                  <a:pt x="3351114" y="1211708"/>
                  <a:pt x="3356074" y="1216670"/>
                </a:cubicBezTo>
                <a:cubicBezTo>
                  <a:pt x="3356074" y="1216670"/>
                  <a:pt x="3358555" y="1216670"/>
                  <a:pt x="3363516" y="1216670"/>
                </a:cubicBezTo>
                <a:lnTo>
                  <a:pt x="3378398" y="1209228"/>
                </a:lnTo>
                <a:cubicBezTo>
                  <a:pt x="3383359" y="1209228"/>
                  <a:pt x="3385840" y="1206748"/>
                  <a:pt x="3385840" y="1201787"/>
                </a:cubicBezTo>
                <a:cubicBezTo>
                  <a:pt x="3385840" y="1196825"/>
                  <a:pt x="3388321" y="1196825"/>
                  <a:pt x="3393281" y="1201787"/>
                </a:cubicBezTo>
                <a:cubicBezTo>
                  <a:pt x="3403203" y="1206748"/>
                  <a:pt x="3408165" y="1204267"/>
                  <a:pt x="3408165" y="1194345"/>
                </a:cubicBezTo>
                <a:cubicBezTo>
                  <a:pt x="3408165" y="1184424"/>
                  <a:pt x="3413125" y="1181943"/>
                  <a:pt x="3423048" y="1186904"/>
                </a:cubicBezTo>
                <a:cubicBezTo>
                  <a:pt x="3428008" y="1186904"/>
                  <a:pt x="3429248" y="1189384"/>
                  <a:pt x="3426767" y="1194345"/>
                </a:cubicBezTo>
                <a:cubicBezTo>
                  <a:pt x="3424287" y="1199307"/>
                  <a:pt x="3425528" y="1200546"/>
                  <a:pt x="3430488" y="1198066"/>
                </a:cubicBezTo>
                <a:lnTo>
                  <a:pt x="3434013" y="1197479"/>
                </a:lnTo>
                <a:lnTo>
                  <a:pt x="3430488" y="1186904"/>
                </a:lnTo>
                <a:lnTo>
                  <a:pt x="3423048" y="1172021"/>
                </a:lnTo>
                <a:cubicBezTo>
                  <a:pt x="3423048" y="1172021"/>
                  <a:pt x="3423048" y="1169541"/>
                  <a:pt x="3423048" y="1164580"/>
                </a:cubicBezTo>
                <a:lnTo>
                  <a:pt x="3430488" y="1157138"/>
                </a:lnTo>
                <a:cubicBezTo>
                  <a:pt x="3430488" y="1157138"/>
                  <a:pt x="3432969" y="1154658"/>
                  <a:pt x="3437930" y="1149697"/>
                </a:cubicBezTo>
                <a:lnTo>
                  <a:pt x="3437930" y="1164580"/>
                </a:lnTo>
                <a:cubicBezTo>
                  <a:pt x="3432969" y="1164580"/>
                  <a:pt x="3430488" y="1167060"/>
                  <a:pt x="3430488" y="1172021"/>
                </a:cubicBezTo>
                <a:lnTo>
                  <a:pt x="3437930" y="1172021"/>
                </a:lnTo>
                <a:lnTo>
                  <a:pt x="3445371" y="1179463"/>
                </a:lnTo>
                <a:lnTo>
                  <a:pt x="3460255" y="1194345"/>
                </a:lnTo>
                <a:cubicBezTo>
                  <a:pt x="3465215" y="1194345"/>
                  <a:pt x="3472656" y="1194345"/>
                  <a:pt x="3482578" y="1194345"/>
                </a:cubicBezTo>
                <a:cubicBezTo>
                  <a:pt x="3492500" y="1194345"/>
                  <a:pt x="3497461" y="1191865"/>
                  <a:pt x="3497461" y="1186904"/>
                </a:cubicBezTo>
                <a:cubicBezTo>
                  <a:pt x="3502422" y="1186904"/>
                  <a:pt x="3504902" y="1186904"/>
                  <a:pt x="3504902" y="1186904"/>
                </a:cubicBezTo>
                <a:lnTo>
                  <a:pt x="3519785" y="1179463"/>
                </a:lnTo>
                <a:cubicBezTo>
                  <a:pt x="3524746" y="1179463"/>
                  <a:pt x="3527226" y="1179463"/>
                  <a:pt x="3527226" y="1179463"/>
                </a:cubicBezTo>
                <a:cubicBezTo>
                  <a:pt x="3527226" y="1179463"/>
                  <a:pt x="3528467" y="1176982"/>
                  <a:pt x="3530947" y="1172021"/>
                </a:cubicBezTo>
                <a:cubicBezTo>
                  <a:pt x="3533428" y="1167060"/>
                  <a:pt x="3534668" y="1162100"/>
                  <a:pt x="3534668" y="1157138"/>
                </a:cubicBezTo>
                <a:lnTo>
                  <a:pt x="3534668" y="1119931"/>
                </a:lnTo>
                <a:cubicBezTo>
                  <a:pt x="3529708" y="1114970"/>
                  <a:pt x="3525986" y="1113731"/>
                  <a:pt x="3523507" y="1116211"/>
                </a:cubicBezTo>
                <a:cubicBezTo>
                  <a:pt x="3521026" y="1118691"/>
                  <a:pt x="3522265" y="1122411"/>
                  <a:pt x="3527226" y="1127373"/>
                </a:cubicBezTo>
                <a:lnTo>
                  <a:pt x="3527226" y="1134814"/>
                </a:lnTo>
                <a:lnTo>
                  <a:pt x="3519785" y="1134814"/>
                </a:lnTo>
                <a:cubicBezTo>
                  <a:pt x="3519785" y="1134814"/>
                  <a:pt x="3519785" y="1138535"/>
                  <a:pt x="3519785" y="1145976"/>
                </a:cubicBezTo>
                <a:cubicBezTo>
                  <a:pt x="3519785" y="1153418"/>
                  <a:pt x="3519785" y="1157138"/>
                  <a:pt x="3519785" y="1157138"/>
                </a:cubicBezTo>
                <a:lnTo>
                  <a:pt x="3519785" y="1164580"/>
                </a:lnTo>
                <a:cubicBezTo>
                  <a:pt x="3509863" y="1179463"/>
                  <a:pt x="3504902" y="1179463"/>
                  <a:pt x="3504902" y="1164580"/>
                </a:cubicBezTo>
                <a:lnTo>
                  <a:pt x="3497461" y="1172021"/>
                </a:lnTo>
                <a:cubicBezTo>
                  <a:pt x="3497461" y="1172021"/>
                  <a:pt x="3497461" y="1170781"/>
                  <a:pt x="3497461" y="1168300"/>
                </a:cubicBezTo>
                <a:cubicBezTo>
                  <a:pt x="3497461" y="1165820"/>
                  <a:pt x="3494981" y="1164580"/>
                  <a:pt x="3490019" y="1164580"/>
                </a:cubicBezTo>
                <a:lnTo>
                  <a:pt x="3497461" y="1157138"/>
                </a:lnTo>
                <a:cubicBezTo>
                  <a:pt x="3497461" y="1152177"/>
                  <a:pt x="3497461" y="1149697"/>
                  <a:pt x="3497461" y="1149697"/>
                </a:cubicBezTo>
                <a:lnTo>
                  <a:pt x="3504902" y="1142256"/>
                </a:lnTo>
                <a:cubicBezTo>
                  <a:pt x="3509863" y="1142256"/>
                  <a:pt x="3512344" y="1139775"/>
                  <a:pt x="3512344" y="1134814"/>
                </a:cubicBezTo>
                <a:cubicBezTo>
                  <a:pt x="3512344" y="1129853"/>
                  <a:pt x="3511103" y="1126132"/>
                  <a:pt x="3508623" y="1123652"/>
                </a:cubicBezTo>
                <a:cubicBezTo>
                  <a:pt x="3506143" y="1121172"/>
                  <a:pt x="3502422" y="1119931"/>
                  <a:pt x="3497461" y="1119931"/>
                </a:cubicBezTo>
                <a:lnTo>
                  <a:pt x="3497461" y="1112490"/>
                </a:lnTo>
                <a:cubicBezTo>
                  <a:pt x="3497461" y="1112490"/>
                  <a:pt x="3494981" y="1110010"/>
                  <a:pt x="3490019" y="1105048"/>
                </a:cubicBezTo>
                <a:cubicBezTo>
                  <a:pt x="3487539" y="1102568"/>
                  <a:pt x="3484438" y="1101328"/>
                  <a:pt x="3480718" y="1101328"/>
                </a:cubicBezTo>
                <a:close/>
                <a:moveTo>
                  <a:pt x="2923543" y="1101328"/>
                </a:moveTo>
                <a:cubicBezTo>
                  <a:pt x="2925403" y="1101328"/>
                  <a:pt x="2926954" y="1102568"/>
                  <a:pt x="2928193" y="1105048"/>
                </a:cubicBezTo>
                <a:cubicBezTo>
                  <a:pt x="2930674" y="1110010"/>
                  <a:pt x="2931914" y="1112490"/>
                  <a:pt x="2931914" y="1112490"/>
                </a:cubicBezTo>
                <a:lnTo>
                  <a:pt x="2931914" y="1119931"/>
                </a:lnTo>
                <a:cubicBezTo>
                  <a:pt x="2926954" y="1119931"/>
                  <a:pt x="2924473" y="1122411"/>
                  <a:pt x="2924473" y="1127373"/>
                </a:cubicBezTo>
                <a:cubicBezTo>
                  <a:pt x="2929433" y="1132334"/>
                  <a:pt x="2929433" y="1137294"/>
                  <a:pt x="2924473" y="1142256"/>
                </a:cubicBezTo>
                <a:cubicBezTo>
                  <a:pt x="2919512" y="1147217"/>
                  <a:pt x="2915792" y="1148456"/>
                  <a:pt x="2913310" y="1145976"/>
                </a:cubicBezTo>
                <a:cubicBezTo>
                  <a:pt x="2910830" y="1143496"/>
                  <a:pt x="2909590" y="1141015"/>
                  <a:pt x="2909590" y="1138535"/>
                </a:cubicBezTo>
                <a:cubicBezTo>
                  <a:pt x="2909590" y="1136055"/>
                  <a:pt x="2912070" y="1134814"/>
                  <a:pt x="2917031" y="1134814"/>
                </a:cubicBezTo>
                <a:cubicBezTo>
                  <a:pt x="2907110" y="1119931"/>
                  <a:pt x="2907110" y="1110010"/>
                  <a:pt x="2917031" y="1105048"/>
                </a:cubicBezTo>
                <a:cubicBezTo>
                  <a:pt x="2919512" y="1102568"/>
                  <a:pt x="2921683" y="1101328"/>
                  <a:pt x="2923543" y="1101328"/>
                </a:cubicBezTo>
                <a:close/>
                <a:moveTo>
                  <a:pt x="5677793" y="1097607"/>
                </a:moveTo>
                <a:lnTo>
                  <a:pt x="5677793" y="1105048"/>
                </a:lnTo>
                <a:lnTo>
                  <a:pt x="5692676" y="1112490"/>
                </a:lnTo>
                <a:close/>
                <a:moveTo>
                  <a:pt x="5264795" y="1097607"/>
                </a:moveTo>
                <a:cubicBezTo>
                  <a:pt x="5262315" y="1097607"/>
                  <a:pt x="5261074" y="1100087"/>
                  <a:pt x="5261074" y="1105048"/>
                </a:cubicBezTo>
                <a:cubicBezTo>
                  <a:pt x="5261074" y="1105048"/>
                  <a:pt x="5264795" y="1105048"/>
                  <a:pt x="5272236" y="1105048"/>
                </a:cubicBezTo>
                <a:cubicBezTo>
                  <a:pt x="5279677" y="1105048"/>
                  <a:pt x="5285878" y="1106289"/>
                  <a:pt x="5290840" y="1108769"/>
                </a:cubicBezTo>
                <a:cubicBezTo>
                  <a:pt x="5295801" y="1111249"/>
                  <a:pt x="5300761" y="1112490"/>
                  <a:pt x="5305722" y="1112490"/>
                </a:cubicBezTo>
                <a:lnTo>
                  <a:pt x="5313164" y="1112490"/>
                </a:lnTo>
                <a:cubicBezTo>
                  <a:pt x="5313164" y="1112490"/>
                  <a:pt x="5315644" y="1112490"/>
                  <a:pt x="5320605" y="1112490"/>
                </a:cubicBezTo>
                <a:lnTo>
                  <a:pt x="5298281" y="1105048"/>
                </a:lnTo>
                <a:cubicBezTo>
                  <a:pt x="5293320" y="1100087"/>
                  <a:pt x="5285878" y="1097607"/>
                  <a:pt x="5275957" y="1097607"/>
                </a:cubicBezTo>
                <a:cubicBezTo>
                  <a:pt x="5270995" y="1097607"/>
                  <a:pt x="5267275" y="1097607"/>
                  <a:pt x="5264795" y="1097607"/>
                </a:cubicBezTo>
                <a:close/>
                <a:moveTo>
                  <a:pt x="4040684" y="1097607"/>
                </a:moveTo>
                <a:lnTo>
                  <a:pt x="4033242" y="1105048"/>
                </a:lnTo>
                <a:cubicBezTo>
                  <a:pt x="4033242" y="1110010"/>
                  <a:pt x="4035723" y="1112490"/>
                  <a:pt x="4040684" y="1112490"/>
                </a:cubicBezTo>
                <a:lnTo>
                  <a:pt x="4040684" y="1105048"/>
                </a:lnTo>
                <a:cubicBezTo>
                  <a:pt x="4040684" y="1100087"/>
                  <a:pt x="4040684" y="1097607"/>
                  <a:pt x="4040684" y="1097607"/>
                </a:cubicBezTo>
                <a:close/>
                <a:moveTo>
                  <a:pt x="3423048" y="1097607"/>
                </a:moveTo>
                <a:cubicBezTo>
                  <a:pt x="3423048" y="1097607"/>
                  <a:pt x="3423048" y="1100087"/>
                  <a:pt x="3423048" y="1105048"/>
                </a:cubicBezTo>
                <a:lnTo>
                  <a:pt x="3423048" y="1112490"/>
                </a:lnTo>
                <a:cubicBezTo>
                  <a:pt x="3428008" y="1107529"/>
                  <a:pt x="3430488" y="1105048"/>
                  <a:pt x="3430488" y="1105048"/>
                </a:cubicBezTo>
                <a:cubicBezTo>
                  <a:pt x="3430488" y="1105048"/>
                  <a:pt x="3430488" y="1103808"/>
                  <a:pt x="3430488" y="1101328"/>
                </a:cubicBezTo>
                <a:cubicBezTo>
                  <a:pt x="3430488" y="1098848"/>
                  <a:pt x="3428008" y="1097607"/>
                  <a:pt x="3423048" y="1097607"/>
                </a:cubicBezTo>
                <a:close/>
                <a:moveTo>
                  <a:pt x="2463106" y="1097607"/>
                </a:moveTo>
                <a:lnTo>
                  <a:pt x="2440781" y="1119931"/>
                </a:lnTo>
                <a:cubicBezTo>
                  <a:pt x="2430860" y="1124893"/>
                  <a:pt x="2420938" y="1132334"/>
                  <a:pt x="2411016" y="1142256"/>
                </a:cubicBezTo>
                <a:lnTo>
                  <a:pt x="2381250" y="1172021"/>
                </a:lnTo>
                <a:lnTo>
                  <a:pt x="2366367" y="1186904"/>
                </a:lnTo>
                <a:cubicBezTo>
                  <a:pt x="2366367" y="1186904"/>
                  <a:pt x="2363886" y="1186904"/>
                  <a:pt x="2358926" y="1186904"/>
                </a:cubicBezTo>
                <a:cubicBezTo>
                  <a:pt x="2353965" y="1186904"/>
                  <a:pt x="2351484" y="1189384"/>
                  <a:pt x="2351484" y="1194345"/>
                </a:cubicBezTo>
                <a:cubicBezTo>
                  <a:pt x="2351484" y="1199307"/>
                  <a:pt x="2347764" y="1201787"/>
                  <a:pt x="2340322" y="1201787"/>
                </a:cubicBezTo>
                <a:cubicBezTo>
                  <a:pt x="2332882" y="1201787"/>
                  <a:pt x="2330401" y="1204267"/>
                  <a:pt x="2332882" y="1209228"/>
                </a:cubicBezTo>
                <a:cubicBezTo>
                  <a:pt x="2335361" y="1214189"/>
                  <a:pt x="2334121" y="1216670"/>
                  <a:pt x="2329160" y="1216670"/>
                </a:cubicBezTo>
                <a:cubicBezTo>
                  <a:pt x="2324200" y="1216670"/>
                  <a:pt x="2321719" y="1216670"/>
                  <a:pt x="2321719" y="1216670"/>
                </a:cubicBezTo>
                <a:cubicBezTo>
                  <a:pt x="2321719" y="1216670"/>
                  <a:pt x="2321719" y="1219150"/>
                  <a:pt x="2321719" y="1224111"/>
                </a:cubicBezTo>
                <a:cubicBezTo>
                  <a:pt x="2316758" y="1224111"/>
                  <a:pt x="2314277" y="1222870"/>
                  <a:pt x="2314277" y="1220390"/>
                </a:cubicBezTo>
                <a:cubicBezTo>
                  <a:pt x="2314277" y="1217910"/>
                  <a:pt x="2311797" y="1215429"/>
                  <a:pt x="2306837" y="1212949"/>
                </a:cubicBezTo>
                <a:cubicBezTo>
                  <a:pt x="2301875" y="1210469"/>
                  <a:pt x="2304356" y="1204267"/>
                  <a:pt x="2314277" y="1194345"/>
                </a:cubicBezTo>
                <a:cubicBezTo>
                  <a:pt x="2324200" y="1184424"/>
                  <a:pt x="2331641" y="1176982"/>
                  <a:pt x="2336601" y="1172021"/>
                </a:cubicBezTo>
                <a:cubicBezTo>
                  <a:pt x="2341563" y="1172021"/>
                  <a:pt x="2344043" y="1170781"/>
                  <a:pt x="2344043" y="1168300"/>
                </a:cubicBezTo>
                <a:cubicBezTo>
                  <a:pt x="2344043" y="1165820"/>
                  <a:pt x="2344043" y="1162100"/>
                  <a:pt x="2344043" y="1157138"/>
                </a:cubicBezTo>
                <a:cubicBezTo>
                  <a:pt x="2349004" y="1162100"/>
                  <a:pt x="2355205" y="1162100"/>
                  <a:pt x="2362646" y="1157138"/>
                </a:cubicBezTo>
                <a:cubicBezTo>
                  <a:pt x="2370088" y="1152177"/>
                  <a:pt x="2376290" y="1147217"/>
                  <a:pt x="2381250" y="1142256"/>
                </a:cubicBezTo>
                <a:cubicBezTo>
                  <a:pt x="2386211" y="1137294"/>
                  <a:pt x="2391172" y="1134814"/>
                  <a:pt x="2396133" y="1134814"/>
                </a:cubicBezTo>
                <a:lnTo>
                  <a:pt x="2403574" y="1134814"/>
                </a:lnTo>
                <a:cubicBezTo>
                  <a:pt x="2403574" y="1129853"/>
                  <a:pt x="2406055" y="1127373"/>
                  <a:pt x="2411016" y="1127373"/>
                </a:cubicBezTo>
                <a:lnTo>
                  <a:pt x="2418457" y="1127373"/>
                </a:lnTo>
                <a:cubicBezTo>
                  <a:pt x="2423418" y="1122411"/>
                  <a:pt x="2432100" y="1116211"/>
                  <a:pt x="2444502" y="1108769"/>
                </a:cubicBezTo>
                <a:cubicBezTo>
                  <a:pt x="2456905" y="1101328"/>
                  <a:pt x="2463106" y="1097607"/>
                  <a:pt x="2463106" y="1097607"/>
                </a:cubicBezTo>
                <a:close/>
                <a:moveTo>
                  <a:pt x="2128242" y="1097607"/>
                </a:moveTo>
                <a:lnTo>
                  <a:pt x="2105918" y="1112490"/>
                </a:lnTo>
                <a:lnTo>
                  <a:pt x="2083594" y="1127373"/>
                </a:lnTo>
                <a:cubicBezTo>
                  <a:pt x="2083594" y="1127373"/>
                  <a:pt x="2083594" y="1129853"/>
                  <a:pt x="2083594" y="1134814"/>
                </a:cubicBezTo>
                <a:lnTo>
                  <a:pt x="2098477" y="1127373"/>
                </a:lnTo>
                <a:cubicBezTo>
                  <a:pt x="2103437" y="1122411"/>
                  <a:pt x="2108399" y="1119931"/>
                  <a:pt x="2113360" y="1119931"/>
                </a:cubicBezTo>
                <a:cubicBezTo>
                  <a:pt x="2118320" y="1119931"/>
                  <a:pt x="2123282" y="1112490"/>
                  <a:pt x="2128242" y="1097607"/>
                </a:cubicBezTo>
                <a:close/>
                <a:moveTo>
                  <a:pt x="2031504" y="1097607"/>
                </a:moveTo>
                <a:lnTo>
                  <a:pt x="2024063" y="1105048"/>
                </a:lnTo>
                <a:cubicBezTo>
                  <a:pt x="2024063" y="1105048"/>
                  <a:pt x="2024063" y="1103808"/>
                  <a:pt x="2024063" y="1101328"/>
                </a:cubicBezTo>
                <a:cubicBezTo>
                  <a:pt x="2024063" y="1098848"/>
                  <a:pt x="2026543" y="1097607"/>
                  <a:pt x="2031504" y="1097607"/>
                </a:cubicBezTo>
                <a:close/>
                <a:moveTo>
                  <a:pt x="4092773" y="1090166"/>
                </a:moveTo>
                <a:cubicBezTo>
                  <a:pt x="4087812" y="1090166"/>
                  <a:pt x="4080372" y="1092646"/>
                  <a:pt x="4070449" y="1097607"/>
                </a:cubicBezTo>
                <a:lnTo>
                  <a:pt x="4055566" y="1097607"/>
                </a:lnTo>
                <a:lnTo>
                  <a:pt x="4055566" y="1105048"/>
                </a:lnTo>
                <a:cubicBezTo>
                  <a:pt x="4065489" y="1105048"/>
                  <a:pt x="4072930" y="1103808"/>
                  <a:pt x="4077891" y="1101328"/>
                </a:cubicBezTo>
                <a:cubicBezTo>
                  <a:pt x="4082852" y="1098848"/>
                  <a:pt x="4087812" y="1097607"/>
                  <a:pt x="4092773" y="1097607"/>
                </a:cubicBezTo>
                <a:lnTo>
                  <a:pt x="4100215" y="1097607"/>
                </a:lnTo>
                <a:cubicBezTo>
                  <a:pt x="4100215" y="1092646"/>
                  <a:pt x="4098975" y="1090166"/>
                  <a:pt x="4096494" y="1090166"/>
                </a:cubicBezTo>
                <a:cubicBezTo>
                  <a:pt x="4094014" y="1090166"/>
                  <a:pt x="4092773" y="1090166"/>
                  <a:pt x="4092773" y="1090166"/>
                </a:cubicBezTo>
                <a:close/>
                <a:moveTo>
                  <a:pt x="3065859" y="1090166"/>
                </a:moveTo>
                <a:lnTo>
                  <a:pt x="3080742" y="1090166"/>
                </a:lnTo>
                <a:lnTo>
                  <a:pt x="3065859" y="1097607"/>
                </a:lnTo>
                <a:lnTo>
                  <a:pt x="3058418" y="1097607"/>
                </a:lnTo>
                <a:cubicBezTo>
                  <a:pt x="3058418" y="1097607"/>
                  <a:pt x="3059659" y="1096366"/>
                  <a:pt x="3062139" y="1093886"/>
                </a:cubicBezTo>
                <a:cubicBezTo>
                  <a:pt x="3064619" y="1091406"/>
                  <a:pt x="3065859" y="1090166"/>
                  <a:pt x="3065859" y="1090166"/>
                </a:cubicBezTo>
                <a:close/>
                <a:moveTo>
                  <a:pt x="2939355" y="1090166"/>
                </a:moveTo>
                <a:lnTo>
                  <a:pt x="2954238" y="1090166"/>
                </a:lnTo>
                <a:cubicBezTo>
                  <a:pt x="2954238" y="1090166"/>
                  <a:pt x="2949277" y="1092646"/>
                  <a:pt x="2939355" y="1097607"/>
                </a:cubicBezTo>
                <a:lnTo>
                  <a:pt x="2931914" y="1097607"/>
                </a:lnTo>
                <a:cubicBezTo>
                  <a:pt x="2931914" y="1097607"/>
                  <a:pt x="2934395" y="1095127"/>
                  <a:pt x="2939355" y="1090166"/>
                </a:cubicBezTo>
                <a:close/>
                <a:moveTo>
                  <a:pt x="2463106" y="1090166"/>
                </a:moveTo>
                <a:cubicBezTo>
                  <a:pt x="2468066" y="1090166"/>
                  <a:pt x="2470547" y="1091406"/>
                  <a:pt x="2470547" y="1093886"/>
                </a:cubicBezTo>
                <a:cubicBezTo>
                  <a:pt x="2470547" y="1096366"/>
                  <a:pt x="2470547" y="1097607"/>
                  <a:pt x="2470547" y="1097607"/>
                </a:cubicBezTo>
                <a:lnTo>
                  <a:pt x="2463106" y="1097607"/>
                </a:lnTo>
                <a:cubicBezTo>
                  <a:pt x="2458145" y="1092646"/>
                  <a:pt x="2458145" y="1090166"/>
                  <a:pt x="2463106" y="1090166"/>
                </a:cubicBezTo>
                <a:close/>
                <a:moveTo>
                  <a:pt x="2091035" y="1090166"/>
                </a:moveTo>
                <a:cubicBezTo>
                  <a:pt x="2095996" y="1090166"/>
                  <a:pt x="2098477" y="1092646"/>
                  <a:pt x="2098477" y="1097607"/>
                </a:cubicBezTo>
                <a:cubicBezTo>
                  <a:pt x="2093516" y="1097607"/>
                  <a:pt x="2091035" y="1097607"/>
                  <a:pt x="2091035" y="1097607"/>
                </a:cubicBezTo>
                <a:cubicBezTo>
                  <a:pt x="2091035" y="1097607"/>
                  <a:pt x="2091035" y="1095127"/>
                  <a:pt x="2091035" y="1090166"/>
                </a:cubicBezTo>
                <a:close/>
                <a:moveTo>
                  <a:pt x="2031504" y="1090166"/>
                </a:moveTo>
                <a:lnTo>
                  <a:pt x="2038945" y="1090166"/>
                </a:lnTo>
                <a:cubicBezTo>
                  <a:pt x="2038945" y="1090166"/>
                  <a:pt x="2036465" y="1092646"/>
                  <a:pt x="2031504" y="1097607"/>
                </a:cubicBezTo>
                <a:cubicBezTo>
                  <a:pt x="2031504" y="1092646"/>
                  <a:pt x="2031504" y="1090166"/>
                  <a:pt x="2031504" y="1090166"/>
                </a:cubicBezTo>
                <a:close/>
                <a:moveTo>
                  <a:pt x="3527226" y="1086445"/>
                </a:moveTo>
                <a:cubicBezTo>
                  <a:pt x="3524746" y="1086445"/>
                  <a:pt x="3522266" y="1087685"/>
                  <a:pt x="3519785" y="1090166"/>
                </a:cubicBezTo>
                <a:cubicBezTo>
                  <a:pt x="3514825" y="1095127"/>
                  <a:pt x="3512344" y="1097607"/>
                  <a:pt x="3512344" y="1097607"/>
                </a:cubicBezTo>
                <a:cubicBezTo>
                  <a:pt x="3517305" y="1097607"/>
                  <a:pt x="3524746" y="1097607"/>
                  <a:pt x="3534668" y="1097607"/>
                </a:cubicBezTo>
                <a:lnTo>
                  <a:pt x="3534668" y="1090166"/>
                </a:lnTo>
                <a:cubicBezTo>
                  <a:pt x="3532188" y="1087685"/>
                  <a:pt x="3529708" y="1086445"/>
                  <a:pt x="3527226" y="1086445"/>
                </a:cubicBezTo>
                <a:close/>
                <a:moveTo>
                  <a:pt x="2281535" y="1084213"/>
                </a:moveTo>
                <a:lnTo>
                  <a:pt x="2277070" y="1097607"/>
                </a:lnTo>
                <a:lnTo>
                  <a:pt x="2269630" y="1105048"/>
                </a:lnTo>
                <a:cubicBezTo>
                  <a:pt x="2269630" y="1110010"/>
                  <a:pt x="2263427" y="1116211"/>
                  <a:pt x="2251025" y="1123652"/>
                </a:cubicBezTo>
                <a:cubicBezTo>
                  <a:pt x="2238623" y="1131093"/>
                  <a:pt x="2227461" y="1138535"/>
                  <a:pt x="2217540" y="1145976"/>
                </a:cubicBezTo>
                <a:cubicBezTo>
                  <a:pt x="2207617" y="1153418"/>
                  <a:pt x="2202656" y="1157138"/>
                  <a:pt x="2202656" y="1157138"/>
                </a:cubicBezTo>
                <a:cubicBezTo>
                  <a:pt x="2202656" y="1152177"/>
                  <a:pt x="2200176" y="1150938"/>
                  <a:pt x="2195215" y="1153418"/>
                </a:cubicBezTo>
                <a:cubicBezTo>
                  <a:pt x="2190254" y="1155898"/>
                  <a:pt x="2187773" y="1158379"/>
                  <a:pt x="2187773" y="1160859"/>
                </a:cubicBezTo>
                <a:cubicBezTo>
                  <a:pt x="2187773" y="1163339"/>
                  <a:pt x="2190254" y="1164580"/>
                  <a:pt x="2195215" y="1164580"/>
                </a:cubicBezTo>
                <a:lnTo>
                  <a:pt x="2187773" y="1179463"/>
                </a:lnTo>
                <a:lnTo>
                  <a:pt x="2180333" y="1179463"/>
                </a:lnTo>
                <a:cubicBezTo>
                  <a:pt x="2180333" y="1179463"/>
                  <a:pt x="2180333" y="1176982"/>
                  <a:pt x="2180333" y="1172021"/>
                </a:cubicBezTo>
                <a:lnTo>
                  <a:pt x="2172891" y="1179463"/>
                </a:lnTo>
                <a:cubicBezTo>
                  <a:pt x="2167930" y="1179463"/>
                  <a:pt x="2162969" y="1179463"/>
                  <a:pt x="2158008" y="1179463"/>
                </a:cubicBezTo>
                <a:cubicBezTo>
                  <a:pt x="2162969" y="1174501"/>
                  <a:pt x="2167930" y="1169541"/>
                  <a:pt x="2172891" y="1164580"/>
                </a:cubicBezTo>
                <a:lnTo>
                  <a:pt x="2187773" y="1157138"/>
                </a:lnTo>
                <a:cubicBezTo>
                  <a:pt x="2187773" y="1152177"/>
                  <a:pt x="2190254" y="1147217"/>
                  <a:pt x="2195215" y="1142256"/>
                </a:cubicBezTo>
                <a:cubicBezTo>
                  <a:pt x="2200176" y="1137294"/>
                  <a:pt x="2205137" y="1132334"/>
                  <a:pt x="2210098" y="1127373"/>
                </a:cubicBezTo>
                <a:cubicBezTo>
                  <a:pt x="2215059" y="1122411"/>
                  <a:pt x="2218779" y="1119931"/>
                  <a:pt x="2221260" y="1119931"/>
                </a:cubicBezTo>
                <a:cubicBezTo>
                  <a:pt x="2223741" y="1119931"/>
                  <a:pt x="2227461" y="1119931"/>
                  <a:pt x="2232423" y="1119931"/>
                </a:cubicBezTo>
                <a:lnTo>
                  <a:pt x="2269630" y="1090166"/>
                </a:lnTo>
                <a:close/>
                <a:moveTo>
                  <a:pt x="5424785" y="1082724"/>
                </a:moveTo>
                <a:lnTo>
                  <a:pt x="5417343" y="1090166"/>
                </a:lnTo>
                <a:lnTo>
                  <a:pt x="5387578" y="1090166"/>
                </a:lnTo>
                <a:cubicBezTo>
                  <a:pt x="5382617" y="1090166"/>
                  <a:pt x="5378896" y="1090166"/>
                  <a:pt x="5376416" y="1090166"/>
                </a:cubicBezTo>
                <a:cubicBezTo>
                  <a:pt x="5373936" y="1090166"/>
                  <a:pt x="5372695" y="1090166"/>
                  <a:pt x="5372695" y="1090166"/>
                </a:cubicBezTo>
                <a:cubicBezTo>
                  <a:pt x="5372695" y="1090166"/>
                  <a:pt x="5372695" y="1092646"/>
                  <a:pt x="5372695" y="1097607"/>
                </a:cubicBezTo>
                <a:cubicBezTo>
                  <a:pt x="5372695" y="1102568"/>
                  <a:pt x="5380136" y="1102568"/>
                  <a:pt x="5395019" y="1097607"/>
                </a:cubicBezTo>
                <a:cubicBezTo>
                  <a:pt x="5395019" y="1097607"/>
                  <a:pt x="5395019" y="1100087"/>
                  <a:pt x="5395019" y="1105048"/>
                </a:cubicBezTo>
                <a:cubicBezTo>
                  <a:pt x="5395019" y="1110010"/>
                  <a:pt x="5399981" y="1110010"/>
                  <a:pt x="5409902" y="1105048"/>
                </a:cubicBezTo>
                <a:lnTo>
                  <a:pt x="5417343" y="1105048"/>
                </a:lnTo>
                <a:cubicBezTo>
                  <a:pt x="5412382" y="1105048"/>
                  <a:pt x="5409902" y="1102568"/>
                  <a:pt x="5409902" y="1097607"/>
                </a:cubicBezTo>
                <a:lnTo>
                  <a:pt x="5432226" y="1105048"/>
                </a:lnTo>
                <a:cubicBezTo>
                  <a:pt x="5437188" y="1105048"/>
                  <a:pt x="5440908" y="1105048"/>
                  <a:pt x="5443388" y="1105048"/>
                </a:cubicBezTo>
                <a:cubicBezTo>
                  <a:pt x="5445868" y="1105048"/>
                  <a:pt x="5447109" y="1102568"/>
                  <a:pt x="5447109" y="1097607"/>
                </a:cubicBezTo>
                <a:cubicBezTo>
                  <a:pt x="5447109" y="1092646"/>
                  <a:pt x="5445868" y="1090166"/>
                  <a:pt x="5443388" y="1090166"/>
                </a:cubicBezTo>
                <a:cubicBezTo>
                  <a:pt x="5440908" y="1090166"/>
                  <a:pt x="5437188" y="1087686"/>
                  <a:pt x="5432226" y="1082724"/>
                </a:cubicBezTo>
                <a:close/>
                <a:moveTo>
                  <a:pt x="3170039" y="1082724"/>
                </a:moveTo>
                <a:lnTo>
                  <a:pt x="3147715" y="1097607"/>
                </a:lnTo>
                <a:cubicBezTo>
                  <a:pt x="3142754" y="1092646"/>
                  <a:pt x="3145234" y="1090166"/>
                  <a:pt x="3155156" y="1090166"/>
                </a:cubicBezTo>
                <a:cubicBezTo>
                  <a:pt x="3155156" y="1090166"/>
                  <a:pt x="3156396" y="1088925"/>
                  <a:pt x="3158877" y="1086445"/>
                </a:cubicBezTo>
                <a:cubicBezTo>
                  <a:pt x="3161358" y="1083965"/>
                  <a:pt x="3165078" y="1082724"/>
                  <a:pt x="3170039" y="1082724"/>
                </a:cubicBezTo>
                <a:close/>
                <a:moveTo>
                  <a:pt x="3028652" y="1082724"/>
                </a:moveTo>
                <a:lnTo>
                  <a:pt x="3036094" y="1082724"/>
                </a:lnTo>
                <a:lnTo>
                  <a:pt x="3028652" y="1090166"/>
                </a:lnTo>
                <a:close/>
                <a:moveTo>
                  <a:pt x="2783087" y="1082724"/>
                </a:moveTo>
                <a:cubicBezTo>
                  <a:pt x="2788047" y="1087686"/>
                  <a:pt x="2785567" y="1092646"/>
                  <a:pt x="2775644" y="1097607"/>
                </a:cubicBezTo>
                <a:cubicBezTo>
                  <a:pt x="2770684" y="1102568"/>
                  <a:pt x="2765723" y="1102568"/>
                  <a:pt x="2760762" y="1097607"/>
                </a:cubicBezTo>
                <a:cubicBezTo>
                  <a:pt x="2760762" y="1097607"/>
                  <a:pt x="2760762" y="1095127"/>
                  <a:pt x="2760762" y="1090166"/>
                </a:cubicBezTo>
                <a:cubicBezTo>
                  <a:pt x="2775644" y="1090166"/>
                  <a:pt x="2783087" y="1087686"/>
                  <a:pt x="2783087" y="1082724"/>
                </a:cubicBezTo>
                <a:close/>
                <a:moveTo>
                  <a:pt x="2686348" y="1082724"/>
                </a:moveTo>
                <a:lnTo>
                  <a:pt x="2686348" y="1090166"/>
                </a:lnTo>
                <a:cubicBezTo>
                  <a:pt x="2686348" y="1100087"/>
                  <a:pt x="2687588" y="1105048"/>
                  <a:pt x="2690068" y="1105048"/>
                </a:cubicBezTo>
                <a:cubicBezTo>
                  <a:pt x="2692549" y="1105048"/>
                  <a:pt x="2693790" y="1107529"/>
                  <a:pt x="2693790" y="1112490"/>
                </a:cubicBezTo>
                <a:cubicBezTo>
                  <a:pt x="2693790" y="1117451"/>
                  <a:pt x="2693790" y="1121172"/>
                  <a:pt x="2693790" y="1123652"/>
                </a:cubicBezTo>
                <a:cubicBezTo>
                  <a:pt x="2693790" y="1126132"/>
                  <a:pt x="2691308" y="1127373"/>
                  <a:pt x="2686348" y="1127373"/>
                </a:cubicBezTo>
                <a:cubicBezTo>
                  <a:pt x="2671465" y="1127373"/>
                  <a:pt x="2664023" y="1132334"/>
                  <a:pt x="2664023" y="1142256"/>
                </a:cubicBezTo>
                <a:cubicBezTo>
                  <a:pt x="2659063" y="1152177"/>
                  <a:pt x="2649141" y="1154658"/>
                  <a:pt x="2634258" y="1149697"/>
                </a:cubicBezTo>
                <a:lnTo>
                  <a:pt x="2634258" y="1172021"/>
                </a:lnTo>
                <a:cubicBezTo>
                  <a:pt x="2634258" y="1176982"/>
                  <a:pt x="2633018" y="1180703"/>
                  <a:pt x="2630537" y="1183183"/>
                </a:cubicBezTo>
                <a:cubicBezTo>
                  <a:pt x="2628056" y="1185663"/>
                  <a:pt x="2629297" y="1189384"/>
                  <a:pt x="2634258" y="1194345"/>
                </a:cubicBezTo>
                <a:cubicBezTo>
                  <a:pt x="2644181" y="1204267"/>
                  <a:pt x="2649141" y="1199307"/>
                  <a:pt x="2649141" y="1179463"/>
                </a:cubicBezTo>
                <a:cubicBezTo>
                  <a:pt x="2654101" y="1179463"/>
                  <a:pt x="2657822" y="1179463"/>
                  <a:pt x="2660303" y="1179463"/>
                </a:cubicBezTo>
                <a:cubicBezTo>
                  <a:pt x="2662783" y="1179463"/>
                  <a:pt x="2664023" y="1176982"/>
                  <a:pt x="2664023" y="1172021"/>
                </a:cubicBezTo>
                <a:cubicBezTo>
                  <a:pt x="2668984" y="1172021"/>
                  <a:pt x="2671465" y="1172021"/>
                  <a:pt x="2671465" y="1172021"/>
                </a:cubicBezTo>
                <a:cubicBezTo>
                  <a:pt x="2671465" y="1176982"/>
                  <a:pt x="2671465" y="1181943"/>
                  <a:pt x="2671465" y="1186904"/>
                </a:cubicBezTo>
                <a:lnTo>
                  <a:pt x="2678907" y="1186904"/>
                </a:lnTo>
                <a:cubicBezTo>
                  <a:pt x="2688828" y="1181943"/>
                  <a:pt x="2693790" y="1179463"/>
                  <a:pt x="2693790" y="1179463"/>
                </a:cubicBezTo>
                <a:lnTo>
                  <a:pt x="2686348" y="1186904"/>
                </a:lnTo>
                <a:lnTo>
                  <a:pt x="2671465" y="1201787"/>
                </a:lnTo>
                <a:cubicBezTo>
                  <a:pt x="2671465" y="1201787"/>
                  <a:pt x="2671465" y="1204267"/>
                  <a:pt x="2671465" y="1209228"/>
                </a:cubicBezTo>
                <a:cubicBezTo>
                  <a:pt x="2671465" y="1214189"/>
                  <a:pt x="2670225" y="1216670"/>
                  <a:pt x="2667745" y="1216670"/>
                </a:cubicBezTo>
                <a:cubicBezTo>
                  <a:pt x="2665263" y="1216670"/>
                  <a:pt x="2664023" y="1216670"/>
                  <a:pt x="2664023" y="1216670"/>
                </a:cubicBezTo>
                <a:cubicBezTo>
                  <a:pt x="2659063" y="1211708"/>
                  <a:pt x="2655342" y="1210469"/>
                  <a:pt x="2652862" y="1212949"/>
                </a:cubicBezTo>
                <a:cubicBezTo>
                  <a:pt x="2650381" y="1215429"/>
                  <a:pt x="2649141" y="1219150"/>
                  <a:pt x="2649141" y="1224111"/>
                </a:cubicBezTo>
                <a:lnTo>
                  <a:pt x="2641700" y="1224111"/>
                </a:lnTo>
                <a:lnTo>
                  <a:pt x="2626817" y="1201787"/>
                </a:lnTo>
                <a:cubicBezTo>
                  <a:pt x="2626817" y="1201787"/>
                  <a:pt x="2626817" y="1199307"/>
                  <a:pt x="2626817" y="1194345"/>
                </a:cubicBezTo>
                <a:cubicBezTo>
                  <a:pt x="2621856" y="1194345"/>
                  <a:pt x="2619375" y="1190625"/>
                  <a:pt x="2619375" y="1183183"/>
                </a:cubicBezTo>
                <a:cubicBezTo>
                  <a:pt x="2619375" y="1175742"/>
                  <a:pt x="2616894" y="1170781"/>
                  <a:pt x="2611933" y="1168300"/>
                </a:cubicBezTo>
                <a:cubicBezTo>
                  <a:pt x="2606974" y="1165820"/>
                  <a:pt x="2606974" y="1162100"/>
                  <a:pt x="2611933" y="1157138"/>
                </a:cubicBezTo>
                <a:lnTo>
                  <a:pt x="2619375" y="1149697"/>
                </a:lnTo>
                <a:cubicBezTo>
                  <a:pt x="2614414" y="1149697"/>
                  <a:pt x="2611933" y="1149697"/>
                  <a:pt x="2611933" y="1149697"/>
                </a:cubicBezTo>
                <a:cubicBezTo>
                  <a:pt x="2611933" y="1149697"/>
                  <a:pt x="2609453" y="1152177"/>
                  <a:pt x="2604492" y="1157138"/>
                </a:cubicBezTo>
                <a:cubicBezTo>
                  <a:pt x="2604492" y="1157138"/>
                  <a:pt x="2605732" y="1159618"/>
                  <a:pt x="2608213" y="1164580"/>
                </a:cubicBezTo>
                <a:cubicBezTo>
                  <a:pt x="2610693" y="1169541"/>
                  <a:pt x="2611933" y="1174501"/>
                  <a:pt x="2611933" y="1179463"/>
                </a:cubicBezTo>
                <a:cubicBezTo>
                  <a:pt x="2606974" y="1184424"/>
                  <a:pt x="2604492" y="1186904"/>
                  <a:pt x="2604492" y="1186904"/>
                </a:cubicBezTo>
                <a:cubicBezTo>
                  <a:pt x="2604492" y="1186904"/>
                  <a:pt x="2606974" y="1186904"/>
                  <a:pt x="2611933" y="1186904"/>
                </a:cubicBezTo>
                <a:lnTo>
                  <a:pt x="2609143" y="1195276"/>
                </a:lnTo>
                <a:lnTo>
                  <a:pt x="2606353" y="1196206"/>
                </a:lnTo>
                <a:cubicBezTo>
                  <a:pt x="2605112" y="1197446"/>
                  <a:pt x="2604492" y="1199306"/>
                  <a:pt x="2604492" y="1201787"/>
                </a:cubicBezTo>
                <a:lnTo>
                  <a:pt x="2606974" y="1201787"/>
                </a:lnTo>
                <a:lnTo>
                  <a:pt x="2604492" y="1209228"/>
                </a:lnTo>
                <a:cubicBezTo>
                  <a:pt x="2604492" y="1209228"/>
                  <a:pt x="2602011" y="1206748"/>
                  <a:pt x="2597051" y="1201787"/>
                </a:cubicBezTo>
                <a:cubicBezTo>
                  <a:pt x="2597051" y="1196825"/>
                  <a:pt x="2597051" y="1193105"/>
                  <a:pt x="2597051" y="1190625"/>
                </a:cubicBezTo>
                <a:cubicBezTo>
                  <a:pt x="2597051" y="1188145"/>
                  <a:pt x="2597051" y="1186904"/>
                  <a:pt x="2597051" y="1186904"/>
                </a:cubicBezTo>
                <a:cubicBezTo>
                  <a:pt x="2567285" y="1186904"/>
                  <a:pt x="2552403" y="1201787"/>
                  <a:pt x="2552403" y="1231552"/>
                </a:cubicBezTo>
                <a:cubicBezTo>
                  <a:pt x="2552403" y="1236514"/>
                  <a:pt x="2552403" y="1238994"/>
                  <a:pt x="2552403" y="1238994"/>
                </a:cubicBezTo>
                <a:cubicBezTo>
                  <a:pt x="2542480" y="1248915"/>
                  <a:pt x="2535040" y="1253877"/>
                  <a:pt x="2530078" y="1253877"/>
                </a:cubicBezTo>
                <a:cubicBezTo>
                  <a:pt x="2520157" y="1253877"/>
                  <a:pt x="2512715" y="1256357"/>
                  <a:pt x="2507754" y="1261318"/>
                </a:cubicBezTo>
                <a:lnTo>
                  <a:pt x="2492871" y="1268759"/>
                </a:lnTo>
                <a:cubicBezTo>
                  <a:pt x="2492871" y="1268759"/>
                  <a:pt x="2495352" y="1266279"/>
                  <a:pt x="2500313" y="1261318"/>
                </a:cubicBezTo>
                <a:lnTo>
                  <a:pt x="2530078" y="1224111"/>
                </a:lnTo>
                <a:lnTo>
                  <a:pt x="2522637" y="1216670"/>
                </a:lnTo>
                <a:lnTo>
                  <a:pt x="2515196" y="1216670"/>
                </a:lnTo>
                <a:cubicBezTo>
                  <a:pt x="2510234" y="1221631"/>
                  <a:pt x="2505273" y="1226591"/>
                  <a:pt x="2500313" y="1231552"/>
                </a:cubicBezTo>
                <a:lnTo>
                  <a:pt x="2507754" y="1216670"/>
                </a:lnTo>
                <a:cubicBezTo>
                  <a:pt x="2512715" y="1211708"/>
                  <a:pt x="2516435" y="1207988"/>
                  <a:pt x="2518916" y="1205507"/>
                </a:cubicBezTo>
                <a:cubicBezTo>
                  <a:pt x="2521397" y="1203027"/>
                  <a:pt x="2525117" y="1201787"/>
                  <a:pt x="2530078" y="1201787"/>
                </a:cubicBezTo>
                <a:cubicBezTo>
                  <a:pt x="2535040" y="1196825"/>
                  <a:pt x="2541240" y="1191865"/>
                  <a:pt x="2548682" y="1186904"/>
                </a:cubicBezTo>
                <a:cubicBezTo>
                  <a:pt x="2556123" y="1181943"/>
                  <a:pt x="2559844" y="1176982"/>
                  <a:pt x="2559844" y="1172021"/>
                </a:cubicBezTo>
                <a:lnTo>
                  <a:pt x="2582168" y="1157138"/>
                </a:lnTo>
                <a:cubicBezTo>
                  <a:pt x="2626817" y="1137294"/>
                  <a:pt x="2649141" y="1119931"/>
                  <a:pt x="2649141" y="1105048"/>
                </a:cubicBezTo>
                <a:cubicBezTo>
                  <a:pt x="2649141" y="1100087"/>
                  <a:pt x="2651621" y="1097607"/>
                  <a:pt x="2656582" y="1097607"/>
                </a:cubicBezTo>
                <a:lnTo>
                  <a:pt x="2656582" y="1090166"/>
                </a:lnTo>
                <a:lnTo>
                  <a:pt x="2671465" y="1090166"/>
                </a:lnTo>
                <a:close/>
                <a:moveTo>
                  <a:pt x="2619375" y="1082724"/>
                </a:moveTo>
                <a:lnTo>
                  <a:pt x="2626817" y="1082724"/>
                </a:lnTo>
                <a:cubicBezTo>
                  <a:pt x="2626817" y="1087686"/>
                  <a:pt x="2625576" y="1090166"/>
                  <a:pt x="2623096" y="1090166"/>
                </a:cubicBezTo>
                <a:cubicBezTo>
                  <a:pt x="2620615" y="1090166"/>
                  <a:pt x="2619375" y="1087686"/>
                  <a:pt x="2619375" y="1082724"/>
                </a:cubicBezTo>
                <a:close/>
                <a:moveTo>
                  <a:pt x="3556062" y="1078073"/>
                </a:moveTo>
                <a:cubicBezTo>
                  <a:pt x="3554202" y="1077454"/>
                  <a:pt x="3552031" y="1077764"/>
                  <a:pt x="3549551" y="1079004"/>
                </a:cubicBezTo>
                <a:cubicBezTo>
                  <a:pt x="3544590" y="1081484"/>
                  <a:pt x="3542109" y="1085204"/>
                  <a:pt x="3542109" y="1090166"/>
                </a:cubicBezTo>
                <a:cubicBezTo>
                  <a:pt x="3542109" y="1095127"/>
                  <a:pt x="3543350" y="1097607"/>
                  <a:pt x="3545830" y="1097607"/>
                </a:cubicBezTo>
                <a:cubicBezTo>
                  <a:pt x="3548310" y="1097607"/>
                  <a:pt x="3552031" y="1096366"/>
                  <a:pt x="3556992" y="1093886"/>
                </a:cubicBezTo>
                <a:cubicBezTo>
                  <a:pt x="3561953" y="1091406"/>
                  <a:pt x="3563193" y="1087686"/>
                  <a:pt x="3560713" y="1082724"/>
                </a:cubicBezTo>
                <a:cubicBezTo>
                  <a:pt x="3559473" y="1080244"/>
                  <a:pt x="3557922" y="1078694"/>
                  <a:pt x="3556062" y="1078073"/>
                </a:cubicBezTo>
                <a:close/>
                <a:moveTo>
                  <a:pt x="4115098" y="1075283"/>
                </a:moveTo>
                <a:cubicBezTo>
                  <a:pt x="4115098" y="1075283"/>
                  <a:pt x="4115098" y="1080244"/>
                  <a:pt x="4115098" y="1090166"/>
                </a:cubicBezTo>
                <a:cubicBezTo>
                  <a:pt x="4115098" y="1095127"/>
                  <a:pt x="4116338" y="1097607"/>
                  <a:pt x="4118818" y="1097607"/>
                </a:cubicBezTo>
                <a:cubicBezTo>
                  <a:pt x="4121299" y="1097607"/>
                  <a:pt x="4122539" y="1095127"/>
                  <a:pt x="4122539" y="1090166"/>
                </a:cubicBezTo>
                <a:cubicBezTo>
                  <a:pt x="4122539" y="1085204"/>
                  <a:pt x="4125019" y="1082724"/>
                  <a:pt x="4129980" y="1082724"/>
                </a:cubicBezTo>
                <a:cubicBezTo>
                  <a:pt x="4134942" y="1082724"/>
                  <a:pt x="4137422" y="1080244"/>
                  <a:pt x="4137422" y="1075283"/>
                </a:cubicBezTo>
                <a:cubicBezTo>
                  <a:pt x="4132461" y="1075283"/>
                  <a:pt x="4128740" y="1075283"/>
                  <a:pt x="4126260" y="1075283"/>
                </a:cubicBezTo>
                <a:cubicBezTo>
                  <a:pt x="4123780" y="1075283"/>
                  <a:pt x="4121299" y="1075283"/>
                  <a:pt x="4118818" y="1075283"/>
                </a:cubicBezTo>
                <a:cubicBezTo>
                  <a:pt x="4116338" y="1075283"/>
                  <a:pt x="4115098" y="1075283"/>
                  <a:pt x="4115098" y="1075283"/>
                </a:cubicBezTo>
                <a:close/>
                <a:moveTo>
                  <a:pt x="3899297" y="1075283"/>
                </a:moveTo>
                <a:cubicBezTo>
                  <a:pt x="3904258" y="1075283"/>
                  <a:pt x="3906738" y="1076523"/>
                  <a:pt x="3906738" y="1079004"/>
                </a:cubicBezTo>
                <a:cubicBezTo>
                  <a:pt x="3906738" y="1081484"/>
                  <a:pt x="3906738" y="1082724"/>
                  <a:pt x="3906738" y="1082724"/>
                </a:cubicBezTo>
                <a:lnTo>
                  <a:pt x="3914180" y="1082724"/>
                </a:lnTo>
                <a:cubicBezTo>
                  <a:pt x="3919141" y="1077763"/>
                  <a:pt x="3921622" y="1075283"/>
                  <a:pt x="3921622" y="1075283"/>
                </a:cubicBezTo>
                <a:close/>
                <a:moveTo>
                  <a:pt x="3884415" y="1075283"/>
                </a:moveTo>
                <a:cubicBezTo>
                  <a:pt x="3884415" y="1075283"/>
                  <a:pt x="3884415" y="1077763"/>
                  <a:pt x="3884415" y="1082724"/>
                </a:cubicBezTo>
                <a:cubicBezTo>
                  <a:pt x="3889375" y="1082724"/>
                  <a:pt x="3891855" y="1082724"/>
                  <a:pt x="3891855" y="1082724"/>
                </a:cubicBezTo>
                <a:close/>
                <a:moveTo>
                  <a:pt x="3088184" y="1075283"/>
                </a:moveTo>
                <a:lnTo>
                  <a:pt x="3088184" y="1082724"/>
                </a:lnTo>
                <a:lnTo>
                  <a:pt x="3080742" y="1082724"/>
                </a:lnTo>
                <a:cubicBezTo>
                  <a:pt x="3080742" y="1082724"/>
                  <a:pt x="3083223" y="1080244"/>
                  <a:pt x="3088184" y="1075283"/>
                </a:cubicBezTo>
                <a:close/>
                <a:moveTo>
                  <a:pt x="2894707" y="1075283"/>
                </a:moveTo>
                <a:cubicBezTo>
                  <a:pt x="2894707" y="1075283"/>
                  <a:pt x="2892227" y="1076523"/>
                  <a:pt x="2887266" y="1079004"/>
                </a:cubicBezTo>
                <a:cubicBezTo>
                  <a:pt x="2882305" y="1081484"/>
                  <a:pt x="2879824" y="1082724"/>
                  <a:pt x="2879824" y="1082724"/>
                </a:cubicBezTo>
                <a:cubicBezTo>
                  <a:pt x="2884785" y="1082724"/>
                  <a:pt x="2889747" y="1082724"/>
                  <a:pt x="2894707" y="1082724"/>
                </a:cubicBezTo>
                <a:close/>
                <a:moveTo>
                  <a:pt x="2284512" y="1075283"/>
                </a:moveTo>
                <a:lnTo>
                  <a:pt x="2284512" y="1082724"/>
                </a:lnTo>
                <a:lnTo>
                  <a:pt x="2281535" y="1084213"/>
                </a:lnTo>
                <a:close/>
                <a:moveTo>
                  <a:pt x="6012656" y="1067841"/>
                </a:moveTo>
                <a:lnTo>
                  <a:pt x="6042422" y="1067841"/>
                </a:lnTo>
                <a:lnTo>
                  <a:pt x="6042422" y="1075283"/>
                </a:lnTo>
                <a:cubicBezTo>
                  <a:pt x="6037460" y="1075283"/>
                  <a:pt x="6032500" y="1074042"/>
                  <a:pt x="6027539" y="1071562"/>
                </a:cubicBezTo>
                <a:cubicBezTo>
                  <a:pt x="6022577" y="1069082"/>
                  <a:pt x="6017617" y="1067841"/>
                  <a:pt x="6012656" y="1067841"/>
                </a:cubicBezTo>
                <a:close/>
                <a:moveTo>
                  <a:pt x="5439668" y="1067841"/>
                </a:moveTo>
                <a:cubicBezTo>
                  <a:pt x="5439668" y="1072803"/>
                  <a:pt x="5444629" y="1075283"/>
                  <a:pt x="5454551" y="1075283"/>
                </a:cubicBezTo>
                <a:cubicBezTo>
                  <a:pt x="5459512" y="1075283"/>
                  <a:pt x="5461992" y="1075283"/>
                  <a:pt x="5461992" y="1075283"/>
                </a:cubicBezTo>
                <a:cubicBezTo>
                  <a:pt x="5461992" y="1075283"/>
                  <a:pt x="5459512" y="1072803"/>
                  <a:pt x="5454551" y="1067841"/>
                </a:cubicBezTo>
                <a:close/>
                <a:moveTo>
                  <a:pt x="5328047" y="1067841"/>
                </a:moveTo>
                <a:lnTo>
                  <a:pt x="5320605" y="1082724"/>
                </a:lnTo>
                <a:cubicBezTo>
                  <a:pt x="5315644" y="1092646"/>
                  <a:pt x="5315644" y="1097607"/>
                  <a:pt x="5320605" y="1097607"/>
                </a:cubicBezTo>
                <a:lnTo>
                  <a:pt x="5328047" y="1090166"/>
                </a:lnTo>
                <a:cubicBezTo>
                  <a:pt x="5323085" y="1085204"/>
                  <a:pt x="5323085" y="1082724"/>
                  <a:pt x="5328047" y="1082724"/>
                </a:cubicBezTo>
                <a:close/>
                <a:moveTo>
                  <a:pt x="3393281" y="1067841"/>
                </a:moveTo>
                <a:lnTo>
                  <a:pt x="3400723" y="1067841"/>
                </a:lnTo>
                <a:cubicBezTo>
                  <a:pt x="3400723" y="1067841"/>
                  <a:pt x="3400723" y="1069082"/>
                  <a:pt x="3400723" y="1071562"/>
                </a:cubicBezTo>
                <a:cubicBezTo>
                  <a:pt x="3400723" y="1074042"/>
                  <a:pt x="3398242" y="1075283"/>
                  <a:pt x="3393281" y="1075283"/>
                </a:cubicBezTo>
                <a:close/>
                <a:moveTo>
                  <a:pt x="3281661" y="1067841"/>
                </a:moveTo>
                <a:lnTo>
                  <a:pt x="3281661" y="1075283"/>
                </a:lnTo>
                <a:lnTo>
                  <a:pt x="3274219" y="1075283"/>
                </a:lnTo>
                <a:cubicBezTo>
                  <a:pt x="3269258" y="1075283"/>
                  <a:pt x="3268017" y="1074042"/>
                  <a:pt x="3270498" y="1071562"/>
                </a:cubicBezTo>
                <a:cubicBezTo>
                  <a:pt x="3272979" y="1069082"/>
                  <a:pt x="3276699" y="1067841"/>
                  <a:pt x="3281661" y="1067841"/>
                </a:cubicBezTo>
                <a:close/>
                <a:moveTo>
                  <a:pt x="3192364" y="1067841"/>
                </a:moveTo>
                <a:cubicBezTo>
                  <a:pt x="3192364" y="1072803"/>
                  <a:pt x="3191123" y="1075283"/>
                  <a:pt x="3188642" y="1075283"/>
                </a:cubicBezTo>
                <a:cubicBezTo>
                  <a:pt x="3186163" y="1075283"/>
                  <a:pt x="3184922" y="1075283"/>
                  <a:pt x="3184922" y="1075283"/>
                </a:cubicBezTo>
                <a:lnTo>
                  <a:pt x="3177481" y="1075283"/>
                </a:lnTo>
                <a:cubicBezTo>
                  <a:pt x="3182441" y="1070322"/>
                  <a:pt x="3187402" y="1067841"/>
                  <a:pt x="3192364" y="1067841"/>
                </a:cubicBezTo>
                <a:close/>
                <a:moveTo>
                  <a:pt x="2801689" y="1067841"/>
                </a:moveTo>
                <a:cubicBezTo>
                  <a:pt x="2804170" y="1067841"/>
                  <a:pt x="2806650" y="1069082"/>
                  <a:pt x="2809132" y="1071562"/>
                </a:cubicBezTo>
                <a:cubicBezTo>
                  <a:pt x="2811612" y="1074042"/>
                  <a:pt x="2811612" y="1076523"/>
                  <a:pt x="2809132" y="1079004"/>
                </a:cubicBezTo>
                <a:cubicBezTo>
                  <a:pt x="2806650" y="1081484"/>
                  <a:pt x="2804170" y="1080244"/>
                  <a:pt x="2801689" y="1075283"/>
                </a:cubicBezTo>
                <a:cubicBezTo>
                  <a:pt x="2799209" y="1070322"/>
                  <a:pt x="2799209" y="1067841"/>
                  <a:pt x="2801689" y="1067841"/>
                </a:cubicBezTo>
                <a:close/>
                <a:moveTo>
                  <a:pt x="2708672" y="1067841"/>
                </a:moveTo>
                <a:cubicBezTo>
                  <a:pt x="2708672" y="1067841"/>
                  <a:pt x="2708672" y="1070322"/>
                  <a:pt x="2708672" y="1075283"/>
                </a:cubicBezTo>
                <a:cubicBezTo>
                  <a:pt x="2708672" y="1075283"/>
                  <a:pt x="2706191" y="1075283"/>
                  <a:pt x="2701230" y="1075283"/>
                </a:cubicBezTo>
                <a:close/>
                <a:moveTo>
                  <a:pt x="5476875" y="1060400"/>
                </a:moveTo>
                <a:cubicBezTo>
                  <a:pt x="5476875" y="1065361"/>
                  <a:pt x="5476875" y="1067841"/>
                  <a:pt x="5476875" y="1067841"/>
                </a:cubicBezTo>
                <a:cubicBezTo>
                  <a:pt x="5481836" y="1062880"/>
                  <a:pt x="5484316" y="1060400"/>
                  <a:pt x="5484316" y="1060400"/>
                </a:cubicBezTo>
                <a:cubicBezTo>
                  <a:pt x="5484316" y="1060400"/>
                  <a:pt x="5481836" y="1060400"/>
                  <a:pt x="5476875" y="1060400"/>
                </a:cubicBezTo>
                <a:close/>
                <a:moveTo>
                  <a:pt x="2306837" y="1060400"/>
                </a:moveTo>
                <a:lnTo>
                  <a:pt x="2314277" y="1060400"/>
                </a:lnTo>
                <a:lnTo>
                  <a:pt x="2299394" y="1075283"/>
                </a:lnTo>
                <a:lnTo>
                  <a:pt x="2291953" y="1067841"/>
                </a:lnTo>
                <a:cubicBezTo>
                  <a:pt x="2291953" y="1062880"/>
                  <a:pt x="2296914" y="1060400"/>
                  <a:pt x="2306837" y="1060400"/>
                </a:cubicBezTo>
                <a:close/>
                <a:moveTo>
                  <a:pt x="2083594" y="1060400"/>
                </a:moveTo>
                <a:lnTo>
                  <a:pt x="2076152" y="1075283"/>
                </a:lnTo>
                <a:lnTo>
                  <a:pt x="2068711" y="1075283"/>
                </a:lnTo>
                <a:close/>
                <a:moveTo>
                  <a:pt x="5514082" y="1052959"/>
                </a:moveTo>
                <a:cubicBezTo>
                  <a:pt x="5509120" y="1052959"/>
                  <a:pt x="5506640" y="1055439"/>
                  <a:pt x="5506640" y="1060400"/>
                </a:cubicBezTo>
                <a:lnTo>
                  <a:pt x="5514082" y="1060400"/>
                </a:lnTo>
                <a:cubicBezTo>
                  <a:pt x="5519043" y="1060400"/>
                  <a:pt x="5521523" y="1059159"/>
                  <a:pt x="5521523" y="1056679"/>
                </a:cubicBezTo>
                <a:cubicBezTo>
                  <a:pt x="5521523" y="1054199"/>
                  <a:pt x="5521523" y="1052959"/>
                  <a:pt x="5521523" y="1052959"/>
                </a:cubicBezTo>
                <a:cubicBezTo>
                  <a:pt x="5521523" y="1052959"/>
                  <a:pt x="5519043" y="1052959"/>
                  <a:pt x="5514082" y="1052959"/>
                </a:cubicBezTo>
                <a:close/>
                <a:moveTo>
                  <a:pt x="4249043" y="1052959"/>
                </a:moveTo>
                <a:lnTo>
                  <a:pt x="4249043" y="1060400"/>
                </a:lnTo>
                <a:lnTo>
                  <a:pt x="4263926" y="1060400"/>
                </a:lnTo>
                <a:lnTo>
                  <a:pt x="4263926" y="1052959"/>
                </a:lnTo>
                <a:cubicBezTo>
                  <a:pt x="4258965" y="1052959"/>
                  <a:pt x="4256484" y="1052959"/>
                  <a:pt x="4256484" y="1052959"/>
                </a:cubicBezTo>
                <a:cubicBezTo>
                  <a:pt x="4251523" y="1057920"/>
                  <a:pt x="4249043" y="1057920"/>
                  <a:pt x="4249043" y="1052959"/>
                </a:cubicBezTo>
                <a:close/>
                <a:moveTo>
                  <a:pt x="4196953" y="1052959"/>
                </a:moveTo>
                <a:cubicBezTo>
                  <a:pt x="4191992" y="1052959"/>
                  <a:pt x="4187032" y="1054199"/>
                  <a:pt x="4182070" y="1056679"/>
                </a:cubicBezTo>
                <a:cubicBezTo>
                  <a:pt x="4177109" y="1059159"/>
                  <a:pt x="4174629" y="1060400"/>
                  <a:pt x="4174629" y="1060400"/>
                </a:cubicBezTo>
                <a:cubicBezTo>
                  <a:pt x="4174629" y="1060400"/>
                  <a:pt x="4173389" y="1060400"/>
                  <a:pt x="4170908" y="1060400"/>
                </a:cubicBezTo>
                <a:cubicBezTo>
                  <a:pt x="4168428" y="1060400"/>
                  <a:pt x="4167188" y="1062880"/>
                  <a:pt x="4167188" y="1067841"/>
                </a:cubicBezTo>
                <a:lnTo>
                  <a:pt x="4174629" y="1060400"/>
                </a:lnTo>
                <a:lnTo>
                  <a:pt x="4204395" y="1052959"/>
                </a:lnTo>
                <a:close/>
                <a:moveTo>
                  <a:pt x="3419326" y="1052959"/>
                </a:moveTo>
                <a:cubicBezTo>
                  <a:pt x="3421807" y="1052959"/>
                  <a:pt x="3423048" y="1055439"/>
                  <a:pt x="3423048" y="1060400"/>
                </a:cubicBezTo>
                <a:cubicBezTo>
                  <a:pt x="3423048" y="1060400"/>
                  <a:pt x="3420566" y="1060400"/>
                  <a:pt x="3415605" y="1060400"/>
                </a:cubicBezTo>
                <a:cubicBezTo>
                  <a:pt x="3415605" y="1055439"/>
                  <a:pt x="3416846" y="1052959"/>
                  <a:pt x="3419326" y="1052959"/>
                </a:cubicBezTo>
                <a:close/>
                <a:moveTo>
                  <a:pt x="2522637" y="1052959"/>
                </a:moveTo>
                <a:cubicBezTo>
                  <a:pt x="2522637" y="1052959"/>
                  <a:pt x="2522637" y="1055439"/>
                  <a:pt x="2522637" y="1060400"/>
                </a:cubicBezTo>
                <a:cubicBezTo>
                  <a:pt x="2517677" y="1060400"/>
                  <a:pt x="2512715" y="1062880"/>
                  <a:pt x="2507754" y="1067841"/>
                </a:cubicBezTo>
                <a:lnTo>
                  <a:pt x="2500313" y="1067841"/>
                </a:lnTo>
                <a:close/>
                <a:moveTo>
                  <a:pt x="5418274" y="1048308"/>
                </a:moveTo>
                <a:cubicBezTo>
                  <a:pt x="5418894" y="1047688"/>
                  <a:pt x="5419824" y="1047998"/>
                  <a:pt x="5421064" y="1049238"/>
                </a:cubicBezTo>
                <a:cubicBezTo>
                  <a:pt x="5423544" y="1051718"/>
                  <a:pt x="5422305" y="1052959"/>
                  <a:pt x="5417343" y="1052959"/>
                </a:cubicBezTo>
                <a:cubicBezTo>
                  <a:pt x="5417343" y="1050478"/>
                  <a:pt x="5417654" y="1048928"/>
                  <a:pt x="5418274" y="1048308"/>
                </a:cubicBezTo>
                <a:close/>
                <a:moveTo>
                  <a:pt x="5342929" y="1045517"/>
                </a:moveTo>
                <a:cubicBezTo>
                  <a:pt x="5342929" y="1050479"/>
                  <a:pt x="5342929" y="1052959"/>
                  <a:pt x="5342929" y="1052959"/>
                </a:cubicBezTo>
                <a:cubicBezTo>
                  <a:pt x="5347891" y="1052959"/>
                  <a:pt x="5350371" y="1051718"/>
                  <a:pt x="5350371" y="1049238"/>
                </a:cubicBezTo>
                <a:cubicBezTo>
                  <a:pt x="5350371" y="1046758"/>
                  <a:pt x="5350371" y="1045517"/>
                  <a:pt x="5350371" y="1045517"/>
                </a:cubicBezTo>
                <a:cubicBezTo>
                  <a:pt x="5350371" y="1045517"/>
                  <a:pt x="5347891" y="1045517"/>
                  <a:pt x="5342929" y="1045517"/>
                </a:cubicBezTo>
                <a:close/>
                <a:moveTo>
                  <a:pt x="4100215" y="1045517"/>
                </a:moveTo>
                <a:cubicBezTo>
                  <a:pt x="4095254" y="1045517"/>
                  <a:pt x="4092773" y="1047997"/>
                  <a:pt x="4092773" y="1052959"/>
                </a:cubicBezTo>
                <a:lnTo>
                  <a:pt x="4107656" y="1052959"/>
                </a:lnTo>
                <a:cubicBezTo>
                  <a:pt x="4107656" y="1047997"/>
                  <a:pt x="4105176" y="1045517"/>
                  <a:pt x="4100215" y="1045517"/>
                </a:cubicBezTo>
                <a:close/>
                <a:moveTo>
                  <a:pt x="3906738" y="1045517"/>
                </a:moveTo>
                <a:lnTo>
                  <a:pt x="3906738" y="1052959"/>
                </a:lnTo>
                <a:cubicBezTo>
                  <a:pt x="3911699" y="1052959"/>
                  <a:pt x="3914180" y="1052959"/>
                  <a:pt x="3914180" y="1052959"/>
                </a:cubicBezTo>
                <a:close/>
                <a:moveTo>
                  <a:pt x="3869532" y="1045517"/>
                </a:moveTo>
                <a:cubicBezTo>
                  <a:pt x="3874492" y="1045517"/>
                  <a:pt x="3876973" y="1045517"/>
                  <a:pt x="3876973" y="1045517"/>
                </a:cubicBezTo>
                <a:lnTo>
                  <a:pt x="3876973" y="1052959"/>
                </a:lnTo>
                <a:close/>
                <a:moveTo>
                  <a:pt x="3791397" y="1045517"/>
                </a:moveTo>
                <a:cubicBezTo>
                  <a:pt x="3788917" y="1045517"/>
                  <a:pt x="3787676" y="1047997"/>
                  <a:pt x="3787676" y="1052959"/>
                </a:cubicBezTo>
                <a:cubicBezTo>
                  <a:pt x="3792637" y="1052959"/>
                  <a:pt x="3795118" y="1051718"/>
                  <a:pt x="3795118" y="1049238"/>
                </a:cubicBezTo>
                <a:cubicBezTo>
                  <a:pt x="3795118" y="1046758"/>
                  <a:pt x="3793877" y="1045517"/>
                  <a:pt x="3791397" y="1045517"/>
                </a:cubicBezTo>
                <a:close/>
                <a:moveTo>
                  <a:pt x="3609082" y="1045517"/>
                </a:moveTo>
                <a:cubicBezTo>
                  <a:pt x="3609082" y="1050479"/>
                  <a:pt x="3606602" y="1052959"/>
                  <a:pt x="3601641" y="1052959"/>
                </a:cubicBezTo>
                <a:lnTo>
                  <a:pt x="3601641" y="1049238"/>
                </a:lnTo>
                <a:close/>
                <a:moveTo>
                  <a:pt x="5412693" y="1040866"/>
                </a:moveTo>
                <a:cubicBezTo>
                  <a:pt x="5410832" y="1041487"/>
                  <a:pt x="5409902" y="1043037"/>
                  <a:pt x="5409902" y="1045517"/>
                </a:cubicBezTo>
                <a:cubicBezTo>
                  <a:pt x="5414863" y="1050479"/>
                  <a:pt x="5417343" y="1055439"/>
                  <a:pt x="5417343" y="1060400"/>
                </a:cubicBezTo>
                <a:cubicBezTo>
                  <a:pt x="5417343" y="1055439"/>
                  <a:pt x="5419824" y="1054199"/>
                  <a:pt x="5424785" y="1056679"/>
                </a:cubicBezTo>
                <a:cubicBezTo>
                  <a:pt x="5429746" y="1059159"/>
                  <a:pt x="5432226" y="1057920"/>
                  <a:pt x="5432226" y="1052959"/>
                </a:cubicBezTo>
                <a:cubicBezTo>
                  <a:pt x="5432226" y="1047997"/>
                  <a:pt x="5428506" y="1044277"/>
                  <a:pt x="5421064" y="1041797"/>
                </a:cubicBezTo>
                <a:cubicBezTo>
                  <a:pt x="5417343" y="1040556"/>
                  <a:pt x="5414553" y="1040247"/>
                  <a:pt x="5412693" y="1040866"/>
                </a:cubicBezTo>
                <a:close/>
                <a:moveTo>
                  <a:pt x="5707558" y="1038076"/>
                </a:moveTo>
                <a:lnTo>
                  <a:pt x="5722441" y="1045517"/>
                </a:lnTo>
                <a:cubicBezTo>
                  <a:pt x="5717480" y="1050479"/>
                  <a:pt x="5712520" y="1050479"/>
                  <a:pt x="5707558" y="1045517"/>
                </a:cubicBezTo>
                <a:close/>
                <a:moveTo>
                  <a:pt x="5395019" y="1038076"/>
                </a:moveTo>
                <a:cubicBezTo>
                  <a:pt x="5390058" y="1038076"/>
                  <a:pt x="5386337" y="1039316"/>
                  <a:pt x="5383857" y="1041797"/>
                </a:cubicBezTo>
                <a:cubicBezTo>
                  <a:pt x="5381377" y="1044277"/>
                  <a:pt x="5381377" y="1046758"/>
                  <a:pt x="5383857" y="1049238"/>
                </a:cubicBezTo>
                <a:cubicBezTo>
                  <a:pt x="5386337" y="1051718"/>
                  <a:pt x="5390058" y="1051718"/>
                  <a:pt x="5395019" y="1049238"/>
                </a:cubicBezTo>
                <a:cubicBezTo>
                  <a:pt x="5399981" y="1046758"/>
                  <a:pt x="5402461" y="1045517"/>
                  <a:pt x="5402461" y="1045517"/>
                </a:cubicBezTo>
                <a:cubicBezTo>
                  <a:pt x="5402461" y="1045517"/>
                  <a:pt x="5399981" y="1043037"/>
                  <a:pt x="5395019" y="1038076"/>
                </a:cubicBezTo>
                <a:close/>
                <a:moveTo>
                  <a:pt x="5372695" y="1038076"/>
                </a:moveTo>
                <a:cubicBezTo>
                  <a:pt x="5377656" y="1043037"/>
                  <a:pt x="5380136" y="1045517"/>
                  <a:pt x="5380136" y="1045517"/>
                </a:cubicBezTo>
                <a:cubicBezTo>
                  <a:pt x="5380136" y="1045517"/>
                  <a:pt x="5380136" y="1044277"/>
                  <a:pt x="5380136" y="1041797"/>
                </a:cubicBezTo>
                <a:cubicBezTo>
                  <a:pt x="5380136" y="1039316"/>
                  <a:pt x="5377656" y="1038076"/>
                  <a:pt x="5372695" y="1038076"/>
                </a:cubicBezTo>
                <a:close/>
                <a:moveTo>
                  <a:pt x="5320605" y="1038076"/>
                </a:moveTo>
                <a:lnTo>
                  <a:pt x="5313164" y="1045517"/>
                </a:lnTo>
                <a:cubicBezTo>
                  <a:pt x="5328047" y="1050479"/>
                  <a:pt x="5335488" y="1050479"/>
                  <a:pt x="5335488" y="1045517"/>
                </a:cubicBezTo>
                <a:close/>
                <a:moveTo>
                  <a:pt x="4211836" y="1038076"/>
                </a:moveTo>
                <a:cubicBezTo>
                  <a:pt x="4211836" y="1038076"/>
                  <a:pt x="4211836" y="1040556"/>
                  <a:pt x="4211836" y="1045517"/>
                </a:cubicBezTo>
                <a:cubicBezTo>
                  <a:pt x="4216797" y="1045517"/>
                  <a:pt x="4219277" y="1044277"/>
                  <a:pt x="4219277" y="1041797"/>
                </a:cubicBezTo>
                <a:cubicBezTo>
                  <a:pt x="4219277" y="1039316"/>
                  <a:pt x="4219277" y="1038076"/>
                  <a:pt x="4219277" y="1038076"/>
                </a:cubicBezTo>
                <a:cubicBezTo>
                  <a:pt x="4219277" y="1038076"/>
                  <a:pt x="4216797" y="1038076"/>
                  <a:pt x="4211836" y="1038076"/>
                </a:cubicBezTo>
                <a:close/>
                <a:moveTo>
                  <a:pt x="4033242" y="1038076"/>
                </a:moveTo>
                <a:cubicBezTo>
                  <a:pt x="4033242" y="1043037"/>
                  <a:pt x="4035723" y="1045517"/>
                  <a:pt x="4040684" y="1045517"/>
                </a:cubicBezTo>
                <a:cubicBezTo>
                  <a:pt x="4040684" y="1040556"/>
                  <a:pt x="4043164" y="1038076"/>
                  <a:pt x="4048125" y="1038076"/>
                </a:cubicBezTo>
                <a:lnTo>
                  <a:pt x="4040684" y="1038076"/>
                </a:lnTo>
                <a:close/>
                <a:moveTo>
                  <a:pt x="3653731" y="1038076"/>
                </a:moveTo>
                <a:cubicBezTo>
                  <a:pt x="3648769" y="1038076"/>
                  <a:pt x="3646289" y="1039316"/>
                  <a:pt x="3646289" y="1041797"/>
                </a:cubicBezTo>
                <a:cubicBezTo>
                  <a:pt x="3646289" y="1044277"/>
                  <a:pt x="3646289" y="1045517"/>
                  <a:pt x="3646289" y="1045517"/>
                </a:cubicBezTo>
                <a:cubicBezTo>
                  <a:pt x="3646289" y="1045517"/>
                  <a:pt x="3647530" y="1044277"/>
                  <a:pt x="3650010" y="1041797"/>
                </a:cubicBezTo>
                <a:cubicBezTo>
                  <a:pt x="3652490" y="1039316"/>
                  <a:pt x="3653731" y="1038076"/>
                  <a:pt x="3653731" y="1038076"/>
                </a:cubicBezTo>
                <a:close/>
                <a:moveTo>
                  <a:pt x="3616523" y="1038076"/>
                </a:moveTo>
                <a:cubicBezTo>
                  <a:pt x="3611562" y="1038076"/>
                  <a:pt x="3609082" y="1040556"/>
                  <a:pt x="3609082" y="1045517"/>
                </a:cubicBezTo>
                <a:cubicBezTo>
                  <a:pt x="3609082" y="1045517"/>
                  <a:pt x="3606602" y="1045517"/>
                  <a:pt x="3601641" y="1045517"/>
                </a:cubicBezTo>
                <a:cubicBezTo>
                  <a:pt x="3601641" y="1045517"/>
                  <a:pt x="3601641" y="1046138"/>
                  <a:pt x="3601641" y="1047378"/>
                </a:cubicBezTo>
                <a:lnTo>
                  <a:pt x="3601641" y="1049238"/>
                </a:lnTo>
                <a:lnTo>
                  <a:pt x="3594199" y="1052959"/>
                </a:lnTo>
                <a:lnTo>
                  <a:pt x="3594199" y="1060400"/>
                </a:lnTo>
                <a:cubicBezTo>
                  <a:pt x="3594199" y="1065361"/>
                  <a:pt x="3591719" y="1067841"/>
                  <a:pt x="3586758" y="1067841"/>
                </a:cubicBezTo>
                <a:lnTo>
                  <a:pt x="3586758" y="1060400"/>
                </a:lnTo>
                <a:lnTo>
                  <a:pt x="3586758" y="1052959"/>
                </a:lnTo>
                <a:cubicBezTo>
                  <a:pt x="3586758" y="1057920"/>
                  <a:pt x="3584278" y="1062880"/>
                  <a:pt x="3579316" y="1067841"/>
                </a:cubicBezTo>
                <a:cubicBezTo>
                  <a:pt x="3574355" y="1072803"/>
                  <a:pt x="3571875" y="1072803"/>
                  <a:pt x="3571875" y="1067841"/>
                </a:cubicBezTo>
                <a:lnTo>
                  <a:pt x="3564434" y="1075283"/>
                </a:lnTo>
                <a:cubicBezTo>
                  <a:pt x="3564434" y="1080244"/>
                  <a:pt x="3565674" y="1082724"/>
                  <a:pt x="3568154" y="1082724"/>
                </a:cubicBezTo>
                <a:cubicBezTo>
                  <a:pt x="3570635" y="1082724"/>
                  <a:pt x="3574355" y="1082724"/>
                  <a:pt x="3579316" y="1082724"/>
                </a:cubicBezTo>
                <a:lnTo>
                  <a:pt x="3594199" y="1082724"/>
                </a:lnTo>
                <a:lnTo>
                  <a:pt x="3586758" y="1090166"/>
                </a:lnTo>
                <a:cubicBezTo>
                  <a:pt x="3581797" y="1095127"/>
                  <a:pt x="3576836" y="1097607"/>
                  <a:pt x="3571875" y="1097607"/>
                </a:cubicBezTo>
                <a:cubicBezTo>
                  <a:pt x="3566915" y="1097607"/>
                  <a:pt x="3563193" y="1097607"/>
                  <a:pt x="3560713" y="1097607"/>
                </a:cubicBezTo>
                <a:cubicBezTo>
                  <a:pt x="3558233" y="1097607"/>
                  <a:pt x="3555753" y="1098848"/>
                  <a:pt x="3553271" y="1101328"/>
                </a:cubicBezTo>
                <a:cubicBezTo>
                  <a:pt x="3550791" y="1103808"/>
                  <a:pt x="3549551" y="1105048"/>
                  <a:pt x="3549551" y="1105048"/>
                </a:cubicBezTo>
                <a:cubicBezTo>
                  <a:pt x="3544590" y="1110010"/>
                  <a:pt x="3544590" y="1113731"/>
                  <a:pt x="3549551" y="1116211"/>
                </a:cubicBezTo>
                <a:cubicBezTo>
                  <a:pt x="3554512" y="1118691"/>
                  <a:pt x="3556992" y="1117451"/>
                  <a:pt x="3556992" y="1112490"/>
                </a:cubicBezTo>
                <a:lnTo>
                  <a:pt x="3571875" y="1119931"/>
                </a:lnTo>
                <a:cubicBezTo>
                  <a:pt x="3571875" y="1119931"/>
                  <a:pt x="3573116" y="1122411"/>
                  <a:pt x="3575596" y="1127373"/>
                </a:cubicBezTo>
                <a:cubicBezTo>
                  <a:pt x="3578076" y="1132334"/>
                  <a:pt x="3579316" y="1134814"/>
                  <a:pt x="3579316" y="1134814"/>
                </a:cubicBezTo>
                <a:lnTo>
                  <a:pt x="3594199" y="1134814"/>
                </a:lnTo>
                <a:cubicBezTo>
                  <a:pt x="3614043" y="1124893"/>
                  <a:pt x="3616523" y="1119931"/>
                  <a:pt x="3601641" y="1119931"/>
                </a:cubicBezTo>
                <a:lnTo>
                  <a:pt x="3594199" y="1112490"/>
                </a:lnTo>
                <a:lnTo>
                  <a:pt x="3609082" y="1105048"/>
                </a:lnTo>
                <a:cubicBezTo>
                  <a:pt x="3614043" y="1105048"/>
                  <a:pt x="3619004" y="1106289"/>
                  <a:pt x="3623965" y="1108769"/>
                </a:cubicBezTo>
                <a:cubicBezTo>
                  <a:pt x="3628926" y="1111249"/>
                  <a:pt x="3631406" y="1112490"/>
                  <a:pt x="3631406" y="1112490"/>
                </a:cubicBezTo>
                <a:cubicBezTo>
                  <a:pt x="3631406" y="1112490"/>
                  <a:pt x="3628926" y="1112490"/>
                  <a:pt x="3623965" y="1112490"/>
                </a:cubicBezTo>
                <a:lnTo>
                  <a:pt x="3616523" y="1119931"/>
                </a:lnTo>
                <a:lnTo>
                  <a:pt x="3631406" y="1119931"/>
                </a:lnTo>
                <a:lnTo>
                  <a:pt x="3638848" y="1112490"/>
                </a:lnTo>
                <a:cubicBezTo>
                  <a:pt x="3648769" y="1112490"/>
                  <a:pt x="3653731" y="1107529"/>
                  <a:pt x="3653731" y="1097607"/>
                </a:cubicBezTo>
                <a:cubicBezTo>
                  <a:pt x="3653731" y="1092646"/>
                  <a:pt x="3651250" y="1090166"/>
                  <a:pt x="3646289" y="1090166"/>
                </a:cubicBezTo>
                <a:cubicBezTo>
                  <a:pt x="3641328" y="1090166"/>
                  <a:pt x="3636368" y="1092646"/>
                  <a:pt x="3631406" y="1097607"/>
                </a:cubicBezTo>
                <a:cubicBezTo>
                  <a:pt x="3621485" y="1102568"/>
                  <a:pt x="3614043" y="1105048"/>
                  <a:pt x="3609082" y="1105048"/>
                </a:cubicBezTo>
                <a:lnTo>
                  <a:pt x="3601641" y="1090166"/>
                </a:lnTo>
                <a:lnTo>
                  <a:pt x="3601641" y="1082724"/>
                </a:lnTo>
                <a:cubicBezTo>
                  <a:pt x="3596679" y="1082724"/>
                  <a:pt x="3594199" y="1081484"/>
                  <a:pt x="3594199" y="1079004"/>
                </a:cubicBezTo>
                <a:cubicBezTo>
                  <a:pt x="3594199" y="1076523"/>
                  <a:pt x="3599160" y="1074042"/>
                  <a:pt x="3609082" y="1071562"/>
                </a:cubicBezTo>
                <a:cubicBezTo>
                  <a:pt x="3619004" y="1069082"/>
                  <a:pt x="3623965" y="1067841"/>
                  <a:pt x="3623965" y="1067841"/>
                </a:cubicBezTo>
                <a:lnTo>
                  <a:pt x="3631406" y="1060400"/>
                </a:lnTo>
                <a:cubicBezTo>
                  <a:pt x="3631406" y="1050479"/>
                  <a:pt x="3628926" y="1045517"/>
                  <a:pt x="3623965" y="1045517"/>
                </a:cubicBezTo>
                <a:cubicBezTo>
                  <a:pt x="3619004" y="1045517"/>
                  <a:pt x="3616523" y="1043037"/>
                  <a:pt x="3616523" y="1038076"/>
                </a:cubicBezTo>
                <a:close/>
                <a:moveTo>
                  <a:pt x="3352353" y="1038076"/>
                </a:moveTo>
                <a:cubicBezTo>
                  <a:pt x="3349873" y="1038076"/>
                  <a:pt x="3349873" y="1040556"/>
                  <a:pt x="3352353" y="1045517"/>
                </a:cubicBezTo>
                <a:cubicBezTo>
                  <a:pt x="3354834" y="1050479"/>
                  <a:pt x="3356074" y="1055439"/>
                  <a:pt x="3356074" y="1060400"/>
                </a:cubicBezTo>
                <a:lnTo>
                  <a:pt x="3356074" y="1067841"/>
                </a:lnTo>
                <a:cubicBezTo>
                  <a:pt x="3356074" y="1067841"/>
                  <a:pt x="3358555" y="1064121"/>
                  <a:pt x="3363516" y="1056679"/>
                </a:cubicBezTo>
                <a:cubicBezTo>
                  <a:pt x="3368476" y="1049238"/>
                  <a:pt x="3368476" y="1044277"/>
                  <a:pt x="3363516" y="1041797"/>
                </a:cubicBezTo>
                <a:cubicBezTo>
                  <a:pt x="3358555" y="1039316"/>
                  <a:pt x="3354834" y="1038076"/>
                  <a:pt x="3352353" y="1038076"/>
                </a:cubicBezTo>
                <a:close/>
                <a:moveTo>
                  <a:pt x="2864941" y="1038076"/>
                </a:moveTo>
                <a:lnTo>
                  <a:pt x="2864941" y="1045517"/>
                </a:lnTo>
                <a:cubicBezTo>
                  <a:pt x="2869902" y="1045517"/>
                  <a:pt x="2872383" y="1043037"/>
                  <a:pt x="2872383" y="1038076"/>
                </a:cubicBezTo>
                <a:close/>
                <a:moveTo>
                  <a:pt x="2730997" y="1038076"/>
                </a:moveTo>
                <a:lnTo>
                  <a:pt x="2723555" y="1052959"/>
                </a:lnTo>
                <a:lnTo>
                  <a:pt x="2708672" y="1052959"/>
                </a:lnTo>
                <a:cubicBezTo>
                  <a:pt x="2708672" y="1043037"/>
                  <a:pt x="2716113" y="1038076"/>
                  <a:pt x="2730997" y="1038076"/>
                </a:cubicBezTo>
                <a:close/>
                <a:moveTo>
                  <a:pt x="3878833" y="1034355"/>
                </a:moveTo>
                <a:cubicBezTo>
                  <a:pt x="3880074" y="1034355"/>
                  <a:pt x="3881934" y="1035595"/>
                  <a:pt x="3884415" y="1038076"/>
                </a:cubicBezTo>
                <a:lnTo>
                  <a:pt x="3883019" y="1038076"/>
                </a:lnTo>
                <a:cubicBezTo>
                  <a:pt x="3881468" y="1038076"/>
                  <a:pt x="3879453" y="1038076"/>
                  <a:pt x="3876973" y="1038076"/>
                </a:cubicBezTo>
                <a:cubicBezTo>
                  <a:pt x="3876973" y="1035595"/>
                  <a:pt x="3877593" y="1034355"/>
                  <a:pt x="3878833" y="1034355"/>
                </a:cubicBezTo>
                <a:close/>
                <a:moveTo>
                  <a:pt x="3391421" y="1033425"/>
                </a:moveTo>
                <a:cubicBezTo>
                  <a:pt x="3392662" y="1032805"/>
                  <a:pt x="3393281" y="1033115"/>
                  <a:pt x="3393281" y="1034355"/>
                </a:cubicBezTo>
                <a:cubicBezTo>
                  <a:pt x="3393281" y="1036835"/>
                  <a:pt x="3393281" y="1038076"/>
                  <a:pt x="3393281" y="1038076"/>
                </a:cubicBezTo>
                <a:lnTo>
                  <a:pt x="3385840" y="1038076"/>
                </a:lnTo>
                <a:cubicBezTo>
                  <a:pt x="3388321" y="1035595"/>
                  <a:pt x="3390180" y="1034045"/>
                  <a:pt x="3391421" y="1033425"/>
                </a:cubicBezTo>
                <a:close/>
                <a:moveTo>
                  <a:pt x="5253633" y="1030634"/>
                </a:moveTo>
                <a:cubicBezTo>
                  <a:pt x="5248671" y="1030634"/>
                  <a:pt x="5246191" y="1031875"/>
                  <a:pt x="5246191" y="1034355"/>
                </a:cubicBezTo>
                <a:cubicBezTo>
                  <a:pt x="5246191" y="1036835"/>
                  <a:pt x="5248671" y="1038076"/>
                  <a:pt x="5253633" y="1038076"/>
                </a:cubicBezTo>
                <a:cubicBezTo>
                  <a:pt x="5253633" y="1033114"/>
                  <a:pt x="5253633" y="1030634"/>
                  <a:pt x="5253633" y="1030634"/>
                </a:cubicBezTo>
                <a:close/>
                <a:moveTo>
                  <a:pt x="4081611" y="1030634"/>
                </a:moveTo>
                <a:cubicBezTo>
                  <a:pt x="4079131" y="1030634"/>
                  <a:pt x="4077891" y="1033114"/>
                  <a:pt x="4077891" y="1038076"/>
                </a:cubicBezTo>
                <a:cubicBezTo>
                  <a:pt x="4082852" y="1038076"/>
                  <a:pt x="4085332" y="1038076"/>
                  <a:pt x="4085332" y="1038076"/>
                </a:cubicBezTo>
                <a:lnTo>
                  <a:pt x="4085332" y="1030634"/>
                </a:lnTo>
                <a:cubicBezTo>
                  <a:pt x="4085332" y="1030634"/>
                  <a:pt x="4084092" y="1030634"/>
                  <a:pt x="4081611" y="1030634"/>
                </a:cubicBezTo>
                <a:close/>
                <a:moveTo>
                  <a:pt x="4055566" y="1030634"/>
                </a:moveTo>
                <a:lnTo>
                  <a:pt x="4055566" y="1038076"/>
                </a:lnTo>
                <a:cubicBezTo>
                  <a:pt x="4065489" y="1038076"/>
                  <a:pt x="4070449" y="1036835"/>
                  <a:pt x="4070449" y="1034355"/>
                </a:cubicBezTo>
                <a:cubicBezTo>
                  <a:pt x="4070449" y="1031875"/>
                  <a:pt x="4069209" y="1030634"/>
                  <a:pt x="4066729" y="1030634"/>
                </a:cubicBezTo>
                <a:cubicBezTo>
                  <a:pt x="4064248" y="1030634"/>
                  <a:pt x="4060527" y="1030634"/>
                  <a:pt x="4055566" y="1030634"/>
                </a:cubicBezTo>
                <a:close/>
                <a:moveTo>
                  <a:pt x="3661172" y="1030634"/>
                </a:moveTo>
                <a:cubicBezTo>
                  <a:pt x="3661172" y="1030634"/>
                  <a:pt x="3661172" y="1033114"/>
                  <a:pt x="3661172" y="1038076"/>
                </a:cubicBezTo>
                <a:cubicBezTo>
                  <a:pt x="3666133" y="1038076"/>
                  <a:pt x="3668613" y="1038076"/>
                  <a:pt x="3668613" y="1038076"/>
                </a:cubicBezTo>
                <a:cubicBezTo>
                  <a:pt x="3668613" y="1033114"/>
                  <a:pt x="3666133" y="1030634"/>
                  <a:pt x="3661172" y="1030634"/>
                </a:cubicBezTo>
                <a:close/>
                <a:moveTo>
                  <a:pt x="3631406" y="1030634"/>
                </a:moveTo>
                <a:lnTo>
                  <a:pt x="3623965" y="1038076"/>
                </a:lnTo>
                <a:cubicBezTo>
                  <a:pt x="3623965" y="1038076"/>
                  <a:pt x="3626445" y="1038076"/>
                  <a:pt x="3631406" y="1038076"/>
                </a:cubicBezTo>
                <a:lnTo>
                  <a:pt x="3638848" y="1030634"/>
                </a:lnTo>
                <a:cubicBezTo>
                  <a:pt x="3633887" y="1030634"/>
                  <a:pt x="3631406" y="1030634"/>
                  <a:pt x="3631406" y="1030634"/>
                </a:cubicBezTo>
                <a:close/>
                <a:moveTo>
                  <a:pt x="3601641" y="1030634"/>
                </a:moveTo>
                <a:lnTo>
                  <a:pt x="3603501" y="1032495"/>
                </a:lnTo>
                <a:lnTo>
                  <a:pt x="3601641" y="1033115"/>
                </a:lnTo>
                <a:lnTo>
                  <a:pt x="3601641" y="1032495"/>
                </a:lnTo>
                <a:cubicBezTo>
                  <a:pt x="3601641" y="1031255"/>
                  <a:pt x="3601641" y="1030634"/>
                  <a:pt x="3601641" y="1030634"/>
                </a:cubicBezTo>
                <a:close/>
                <a:moveTo>
                  <a:pt x="3542109" y="1030634"/>
                </a:moveTo>
                <a:cubicBezTo>
                  <a:pt x="3544590" y="1030634"/>
                  <a:pt x="3546760" y="1030634"/>
                  <a:pt x="3548621" y="1030634"/>
                </a:cubicBezTo>
                <a:lnTo>
                  <a:pt x="3549551" y="1030634"/>
                </a:lnTo>
                <a:cubicBezTo>
                  <a:pt x="3549551" y="1035596"/>
                  <a:pt x="3547071" y="1038076"/>
                  <a:pt x="3542109" y="1038076"/>
                </a:cubicBezTo>
                <a:close/>
                <a:moveTo>
                  <a:pt x="3251895" y="1030634"/>
                </a:moveTo>
                <a:lnTo>
                  <a:pt x="3251895" y="1038076"/>
                </a:lnTo>
                <a:lnTo>
                  <a:pt x="3237012" y="1038076"/>
                </a:lnTo>
                <a:cubicBezTo>
                  <a:pt x="3241972" y="1038076"/>
                  <a:pt x="3246934" y="1035596"/>
                  <a:pt x="3251895" y="1030634"/>
                </a:cubicBezTo>
                <a:close/>
                <a:moveTo>
                  <a:pt x="2336601" y="1030634"/>
                </a:moveTo>
                <a:cubicBezTo>
                  <a:pt x="2336601" y="1030634"/>
                  <a:pt x="2336601" y="1033114"/>
                  <a:pt x="2336601" y="1038076"/>
                </a:cubicBezTo>
                <a:cubicBezTo>
                  <a:pt x="2336601" y="1038076"/>
                  <a:pt x="2336601" y="1039316"/>
                  <a:pt x="2336601" y="1041797"/>
                </a:cubicBezTo>
                <a:cubicBezTo>
                  <a:pt x="2336601" y="1044277"/>
                  <a:pt x="2334121" y="1045517"/>
                  <a:pt x="2329160" y="1045517"/>
                </a:cubicBezTo>
                <a:lnTo>
                  <a:pt x="2314277" y="1060400"/>
                </a:lnTo>
                <a:cubicBezTo>
                  <a:pt x="2314277" y="1040556"/>
                  <a:pt x="2321719" y="1030634"/>
                  <a:pt x="2336601" y="1030634"/>
                </a:cubicBezTo>
                <a:close/>
                <a:moveTo>
                  <a:pt x="3406304" y="1025984"/>
                </a:moveTo>
                <a:cubicBezTo>
                  <a:pt x="3407544" y="1025364"/>
                  <a:pt x="3408165" y="1025674"/>
                  <a:pt x="3408165" y="1026914"/>
                </a:cubicBezTo>
                <a:cubicBezTo>
                  <a:pt x="3408165" y="1029394"/>
                  <a:pt x="3408165" y="1031875"/>
                  <a:pt x="3408165" y="1034355"/>
                </a:cubicBezTo>
                <a:cubicBezTo>
                  <a:pt x="3408165" y="1036835"/>
                  <a:pt x="3405684" y="1038076"/>
                  <a:pt x="3400723" y="1038076"/>
                </a:cubicBezTo>
                <a:lnTo>
                  <a:pt x="3400723" y="1030634"/>
                </a:lnTo>
                <a:cubicBezTo>
                  <a:pt x="3403203" y="1028154"/>
                  <a:pt x="3405063" y="1026604"/>
                  <a:pt x="3406304" y="1025984"/>
                </a:cubicBezTo>
                <a:close/>
                <a:moveTo>
                  <a:pt x="4106726" y="1025054"/>
                </a:moveTo>
                <a:cubicBezTo>
                  <a:pt x="4104866" y="1025054"/>
                  <a:pt x="4102696" y="1025674"/>
                  <a:pt x="4100215" y="1026914"/>
                </a:cubicBezTo>
                <a:cubicBezTo>
                  <a:pt x="4095254" y="1029394"/>
                  <a:pt x="4092773" y="1030634"/>
                  <a:pt x="4092773" y="1030634"/>
                </a:cubicBezTo>
                <a:lnTo>
                  <a:pt x="4107656" y="1030634"/>
                </a:lnTo>
                <a:cubicBezTo>
                  <a:pt x="4112617" y="1030634"/>
                  <a:pt x="4113857" y="1029394"/>
                  <a:pt x="4111377" y="1026914"/>
                </a:cubicBezTo>
                <a:cubicBezTo>
                  <a:pt x="4110137" y="1025674"/>
                  <a:pt x="4108586" y="1025054"/>
                  <a:pt x="4106726" y="1025054"/>
                </a:cubicBezTo>
                <a:close/>
                <a:moveTo>
                  <a:pt x="5670351" y="1023193"/>
                </a:moveTo>
                <a:cubicBezTo>
                  <a:pt x="5675313" y="1023193"/>
                  <a:pt x="5677793" y="1023193"/>
                  <a:pt x="5677793" y="1023193"/>
                </a:cubicBezTo>
                <a:lnTo>
                  <a:pt x="5685234" y="1030634"/>
                </a:lnTo>
                <a:cubicBezTo>
                  <a:pt x="5685234" y="1030634"/>
                  <a:pt x="5687714" y="1030634"/>
                  <a:pt x="5692676" y="1030634"/>
                </a:cubicBezTo>
                <a:lnTo>
                  <a:pt x="5685234" y="1038076"/>
                </a:lnTo>
                <a:lnTo>
                  <a:pt x="5670351" y="1030634"/>
                </a:lnTo>
                <a:close/>
                <a:moveTo>
                  <a:pt x="3832325" y="1023193"/>
                </a:moveTo>
                <a:lnTo>
                  <a:pt x="3832325" y="1030634"/>
                </a:lnTo>
                <a:cubicBezTo>
                  <a:pt x="3837285" y="1030634"/>
                  <a:pt x="3839766" y="1029394"/>
                  <a:pt x="3839766" y="1026914"/>
                </a:cubicBezTo>
                <a:cubicBezTo>
                  <a:pt x="3839766" y="1024434"/>
                  <a:pt x="3839766" y="1023193"/>
                  <a:pt x="3839766" y="1023193"/>
                </a:cubicBezTo>
                <a:cubicBezTo>
                  <a:pt x="3834805" y="1023193"/>
                  <a:pt x="3832325" y="1023193"/>
                  <a:pt x="3832325" y="1023193"/>
                </a:cubicBezTo>
                <a:close/>
                <a:moveTo>
                  <a:pt x="3460255" y="1023193"/>
                </a:moveTo>
                <a:lnTo>
                  <a:pt x="3460255" y="1030634"/>
                </a:lnTo>
                <a:cubicBezTo>
                  <a:pt x="3460255" y="1030634"/>
                  <a:pt x="3459013" y="1029394"/>
                  <a:pt x="3456533" y="1026914"/>
                </a:cubicBezTo>
                <a:cubicBezTo>
                  <a:pt x="3454053" y="1024434"/>
                  <a:pt x="3455293" y="1023193"/>
                  <a:pt x="3460255" y="1023193"/>
                </a:cubicBezTo>
                <a:close/>
                <a:moveTo>
                  <a:pt x="2217540" y="1023193"/>
                </a:moveTo>
                <a:lnTo>
                  <a:pt x="2224980" y="1023193"/>
                </a:lnTo>
                <a:cubicBezTo>
                  <a:pt x="2224980" y="1023193"/>
                  <a:pt x="2224980" y="1025673"/>
                  <a:pt x="2224980" y="1030634"/>
                </a:cubicBezTo>
                <a:close/>
                <a:moveTo>
                  <a:pt x="3272358" y="1018542"/>
                </a:moveTo>
                <a:cubicBezTo>
                  <a:pt x="3273599" y="1017922"/>
                  <a:pt x="3274219" y="1018232"/>
                  <a:pt x="3274219" y="1019472"/>
                </a:cubicBezTo>
                <a:cubicBezTo>
                  <a:pt x="3274219" y="1021952"/>
                  <a:pt x="3271738" y="1025673"/>
                  <a:pt x="3266777" y="1030634"/>
                </a:cubicBezTo>
                <a:lnTo>
                  <a:pt x="3266777" y="1023193"/>
                </a:lnTo>
                <a:cubicBezTo>
                  <a:pt x="3269258" y="1020712"/>
                  <a:pt x="3271118" y="1019162"/>
                  <a:pt x="3272358" y="1018542"/>
                </a:cubicBezTo>
                <a:close/>
                <a:moveTo>
                  <a:pt x="5521523" y="1015752"/>
                </a:moveTo>
                <a:lnTo>
                  <a:pt x="5521523" y="1023193"/>
                </a:lnTo>
                <a:cubicBezTo>
                  <a:pt x="5516562" y="1028154"/>
                  <a:pt x="5519043" y="1030634"/>
                  <a:pt x="5528965" y="1030634"/>
                </a:cubicBezTo>
                <a:lnTo>
                  <a:pt x="5528965" y="1023193"/>
                </a:lnTo>
                <a:cubicBezTo>
                  <a:pt x="5524003" y="1023193"/>
                  <a:pt x="5521523" y="1020713"/>
                  <a:pt x="5521523" y="1015752"/>
                </a:cubicBezTo>
                <a:close/>
                <a:moveTo>
                  <a:pt x="5499199" y="1015752"/>
                </a:moveTo>
                <a:lnTo>
                  <a:pt x="5499199" y="1023193"/>
                </a:lnTo>
                <a:cubicBezTo>
                  <a:pt x="5504160" y="1028154"/>
                  <a:pt x="5506640" y="1028154"/>
                  <a:pt x="5506640" y="1023193"/>
                </a:cubicBezTo>
                <a:cubicBezTo>
                  <a:pt x="5506640" y="1018232"/>
                  <a:pt x="5504160" y="1015752"/>
                  <a:pt x="5499199" y="1015752"/>
                </a:cubicBezTo>
                <a:close/>
                <a:moveTo>
                  <a:pt x="4970859" y="1015752"/>
                </a:moveTo>
                <a:lnTo>
                  <a:pt x="4993183" y="1023193"/>
                </a:lnTo>
                <a:lnTo>
                  <a:pt x="5015508" y="1023193"/>
                </a:lnTo>
                <a:cubicBezTo>
                  <a:pt x="5025429" y="1028154"/>
                  <a:pt x="5032870" y="1030634"/>
                  <a:pt x="5037832" y="1030634"/>
                </a:cubicBezTo>
                <a:lnTo>
                  <a:pt x="5045273" y="1030634"/>
                </a:lnTo>
                <a:lnTo>
                  <a:pt x="5045273" y="1015752"/>
                </a:lnTo>
                <a:cubicBezTo>
                  <a:pt x="5040312" y="1015752"/>
                  <a:pt x="5027910" y="1015752"/>
                  <a:pt x="5008066" y="1015752"/>
                </a:cubicBezTo>
                <a:cubicBezTo>
                  <a:pt x="4988222" y="1015752"/>
                  <a:pt x="4975820" y="1015752"/>
                  <a:pt x="4970859" y="1015752"/>
                </a:cubicBezTo>
                <a:close/>
                <a:moveTo>
                  <a:pt x="4680644" y="1015752"/>
                </a:moveTo>
                <a:lnTo>
                  <a:pt x="4673203" y="1023193"/>
                </a:lnTo>
                <a:lnTo>
                  <a:pt x="4680644" y="1023193"/>
                </a:lnTo>
                <a:cubicBezTo>
                  <a:pt x="4680644" y="1023193"/>
                  <a:pt x="4680644" y="1020713"/>
                  <a:pt x="4680644" y="1015752"/>
                </a:cubicBezTo>
                <a:close/>
                <a:moveTo>
                  <a:pt x="4144863" y="1015752"/>
                </a:moveTo>
                <a:cubicBezTo>
                  <a:pt x="4149824" y="1015752"/>
                  <a:pt x="4152305" y="1018232"/>
                  <a:pt x="4152305" y="1023193"/>
                </a:cubicBezTo>
                <a:lnTo>
                  <a:pt x="4144863" y="1023193"/>
                </a:lnTo>
                <a:close/>
                <a:moveTo>
                  <a:pt x="3906738" y="1015752"/>
                </a:moveTo>
                <a:lnTo>
                  <a:pt x="3899297" y="1023193"/>
                </a:lnTo>
                <a:cubicBezTo>
                  <a:pt x="3899297" y="1028154"/>
                  <a:pt x="3895577" y="1030634"/>
                  <a:pt x="3888135" y="1030634"/>
                </a:cubicBezTo>
                <a:cubicBezTo>
                  <a:pt x="3880693" y="1030634"/>
                  <a:pt x="3874492" y="1030634"/>
                  <a:pt x="3869532" y="1030634"/>
                </a:cubicBezTo>
                <a:cubicBezTo>
                  <a:pt x="3869532" y="1035596"/>
                  <a:pt x="3867051" y="1038076"/>
                  <a:pt x="3862090" y="1038076"/>
                </a:cubicBezTo>
                <a:cubicBezTo>
                  <a:pt x="3857129" y="1038076"/>
                  <a:pt x="3854648" y="1038076"/>
                  <a:pt x="3854648" y="1038076"/>
                </a:cubicBezTo>
                <a:cubicBezTo>
                  <a:pt x="3854648" y="1038076"/>
                  <a:pt x="3853408" y="1039316"/>
                  <a:pt x="3850928" y="1041797"/>
                </a:cubicBezTo>
                <a:cubicBezTo>
                  <a:pt x="3848447" y="1044277"/>
                  <a:pt x="3844727" y="1045517"/>
                  <a:pt x="3839766" y="1045517"/>
                </a:cubicBezTo>
                <a:cubicBezTo>
                  <a:pt x="3839766" y="1045517"/>
                  <a:pt x="3837285" y="1046758"/>
                  <a:pt x="3832325" y="1049238"/>
                </a:cubicBezTo>
                <a:cubicBezTo>
                  <a:pt x="3827363" y="1051718"/>
                  <a:pt x="3822402" y="1055439"/>
                  <a:pt x="3817441" y="1060400"/>
                </a:cubicBezTo>
                <a:cubicBezTo>
                  <a:pt x="3802559" y="1065361"/>
                  <a:pt x="3795118" y="1067841"/>
                  <a:pt x="3795118" y="1067841"/>
                </a:cubicBezTo>
                <a:cubicBezTo>
                  <a:pt x="3790156" y="1067841"/>
                  <a:pt x="3785195" y="1067841"/>
                  <a:pt x="3780235" y="1067841"/>
                </a:cubicBezTo>
                <a:cubicBezTo>
                  <a:pt x="3775273" y="1067841"/>
                  <a:pt x="3770313" y="1069082"/>
                  <a:pt x="3765352" y="1071562"/>
                </a:cubicBezTo>
                <a:cubicBezTo>
                  <a:pt x="3760391" y="1074042"/>
                  <a:pt x="3754190" y="1077763"/>
                  <a:pt x="3746748" y="1082724"/>
                </a:cubicBezTo>
                <a:cubicBezTo>
                  <a:pt x="3739307" y="1087686"/>
                  <a:pt x="3733106" y="1090166"/>
                  <a:pt x="3728145" y="1090166"/>
                </a:cubicBezTo>
                <a:cubicBezTo>
                  <a:pt x="3723183" y="1090166"/>
                  <a:pt x="3718223" y="1091406"/>
                  <a:pt x="3713262" y="1093886"/>
                </a:cubicBezTo>
                <a:cubicBezTo>
                  <a:pt x="3708301" y="1096366"/>
                  <a:pt x="3705820" y="1097607"/>
                  <a:pt x="3705820" y="1097607"/>
                </a:cubicBezTo>
                <a:lnTo>
                  <a:pt x="3698379" y="1105048"/>
                </a:lnTo>
                <a:lnTo>
                  <a:pt x="3668613" y="1127373"/>
                </a:lnTo>
                <a:lnTo>
                  <a:pt x="3638848" y="1127373"/>
                </a:lnTo>
                <a:cubicBezTo>
                  <a:pt x="3633887" y="1132334"/>
                  <a:pt x="3631406" y="1134814"/>
                  <a:pt x="3631406" y="1134814"/>
                </a:cubicBezTo>
                <a:lnTo>
                  <a:pt x="3601641" y="1149697"/>
                </a:lnTo>
                <a:cubicBezTo>
                  <a:pt x="3611562" y="1149697"/>
                  <a:pt x="3623965" y="1147217"/>
                  <a:pt x="3638848" y="1142256"/>
                </a:cubicBezTo>
                <a:cubicBezTo>
                  <a:pt x="3658691" y="1137294"/>
                  <a:pt x="3668613" y="1132334"/>
                  <a:pt x="3668613" y="1127373"/>
                </a:cubicBezTo>
                <a:lnTo>
                  <a:pt x="3683496" y="1127373"/>
                </a:lnTo>
                <a:cubicBezTo>
                  <a:pt x="3688458" y="1127373"/>
                  <a:pt x="3690938" y="1127373"/>
                  <a:pt x="3690938" y="1127373"/>
                </a:cubicBezTo>
                <a:cubicBezTo>
                  <a:pt x="3690938" y="1122411"/>
                  <a:pt x="3690938" y="1119931"/>
                  <a:pt x="3690938" y="1119931"/>
                </a:cubicBezTo>
                <a:cubicBezTo>
                  <a:pt x="3705820" y="1124893"/>
                  <a:pt x="3713262" y="1122411"/>
                  <a:pt x="3713262" y="1112490"/>
                </a:cubicBezTo>
                <a:cubicBezTo>
                  <a:pt x="3713262" y="1107529"/>
                  <a:pt x="3718223" y="1105048"/>
                  <a:pt x="3728145" y="1105048"/>
                </a:cubicBezTo>
                <a:lnTo>
                  <a:pt x="3743028" y="1097607"/>
                </a:lnTo>
                <a:lnTo>
                  <a:pt x="3757910" y="1097607"/>
                </a:lnTo>
                <a:cubicBezTo>
                  <a:pt x="3762872" y="1102568"/>
                  <a:pt x="3770313" y="1102568"/>
                  <a:pt x="3780235" y="1097607"/>
                </a:cubicBezTo>
                <a:cubicBezTo>
                  <a:pt x="3790156" y="1092646"/>
                  <a:pt x="3795118" y="1087686"/>
                  <a:pt x="3795118" y="1082724"/>
                </a:cubicBezTo>
                <a:lnTo>
                  <a:pt x="3802559" y="1075283"/>
                </a:lnTo>
                <a:lnTo>
                  <a:pt x="3817441" y="1067841"/>
                </a:lnTo>
                <a:cubicBezTo>
                  <a:pt x="3817441" y="1062880"/>
                  <a:pt x="3817441" y="1060400"/>
                  <a:pt x="3817441" y="1060400"/>
                </a:cubicBezTo>
                <a:cubicBezTo>
                  <a:pt x="3822402" y="1060400"/>
                  <a:pt x="3824883" y="1062880"/>
                  <a:pt x="3824883" y="1067841"/>
                </a:cubicBezTo>
                <a:cubicBezTo>
                  <a:pt x="3824883" y="1077763"/>
                  <a:pt x="3827363" y="1080244"/>
                  <a:pt x="3832325" y="1075283"/>
                </a:cubicBezTo>
                <a:lnTo>
                  <a:pt x="3839766" y="1060400"/>
                </a:lnTo>
                <a:cubicBezTo>
                  <a:pt x="3839766" y="1055439"/>
                  <a:pt x="3843487" y="1052959"/>
                  <a:pt x="3850928" y="1052959"/>
                </a:cubicBezTo>
                <a:cubicBezTo>
                  <a:pt x="3858370" y="1052959"/>
                  <a:pt x="3863330" y="1054199"/>
                  <a:pt x="3865811" y="1056679"/>
                </a:cubicBezTo>
                <a:cubicBezTo>
                  <a:pt x="3868291" y="1059159"/>
                  <a:pt x="3872012" y="1060400"/>
                  <a:pt x="3876973" y="1060400"/>
                </a:cubicBezTo>
                <a:cubicBezTo>
                  <a:pt x="3881934" y="1060400"/>
                  <a:pt x="3884415" y="1057920"/>
                  <a:pt x="3884415" y="1052959"/>
                </a:cubicBezTo>
                <a:cubicBezTo>
                  <a:pt x="3884415" y="1047997"/>
                  <a:pt x="3886895" y="1045517"/>
                  <a:pt x="3891855" y="1045517"/>
                </a:cubicBezTo>
                <a:lnTo>
                  <a:pt x="3899297" y="1030634"/>
                </a:lnTo>
                <a:cubicBezTo>
                  <a:pt x="3909219" y="1020713"/>
                  <a:pt x="3911699" y="1015752"/>
                  <a:pt x="3906738" y="1015752"/>
                </a:cubicBezTo>
                <a:close/>
                <a:moveTo>
                  <a:pt x="3854648" y="1015752"/>
                </a:moveTo>
                <a:cubicBezTo>
                  <a:pt x="3854648" y="1020713"/>
                  <a:pt x="3852169" y="1023193"/>
                  <a:pt x="3847207" y="1023193"/>
                </a:cubicBezTo>
                <a:cubicBezTo>
                  <a:pt x="3847207" y="1023193"/>
                  <a:pt x="3847207" y="1024434"/>
                  <a:pt x="3847207" y="1026914"/>
                </a:cubicBezTo>
                <a:cubicBezTo>
                  <a:pt x="3847207" y="1029394"/>
                  <a:pt x="3848447" y="1030634"/>
                  <a:pt x="3850928" y="1030634"/>
                </a:cubicBezTo>
                <a:cubicBezTo>
                  <a:pt x="3853408" y="1030634"/>
                  <a:pt x="3855889" y="1029394"/>
                  <a:pt x="3858370" y="1026914"/>
                </a:cubicBezTo>
                <a:cubicBezTo>
                  <a:pt x="3860850" y="1024434"/>
                  <a:pt x="3862090" y="1023193"/>
                  <a:pt x="3862090" y="1023193"/>
                </a:cubicBezTo>
                <a:close/>
                <a:moveTo>
                  <a:pt x="3482578" y="1015752"/>
                </a:moveTo>
                <a:lnTo>
                  <a:pt x="3490019" y="1015752"/>
                </a:lnTo>
                <a:lnTo>
                  <a:pt x="3482578" y="1023193"/>
                </a:lnTo>
                <a:cubicBezTo>
                  <a:pt x="3477618" y="1023193"/>
                  <a:pt x="3475137" y="1023193"/>
                  <a:pt x="3475137" y="1023193"/>
                </a:cubicBezTo>
                <a:close/>
                <a:moveTo>
                  <a:pt x="3244454" y="1015752"/>
                </a:moveTo>
                <a:lnTo>
                  <a:pt x="3251895" y="1015752"/>
                </a:lnTo>
                <a:cubicBezTo>
                  <a:pt x="3232051" y="1025673"/>
                  <a:pt x="3222129" y="1028154"/>
                  <a:pt x="3222129" y="1023193"/>
                </a:cubicBezTo>
                <a:cubicBezTo>
                  <a:pt x="3222129" y="1023193"/>
                  <a:pt x="3224609" y="1021952"/>
                  <a:pt x="3229571" y="1019472"/>
                </a:cubicBezTo>
                <a:cubicBezTo>
                  <a:pt x="3234531" y="1016992"/>
                  <a:pt x="3239492" y="1015752"/>
                  <a:pt x="3244454" y="1015752"/>
                </a:cubicBezTo>
                <a:close/>
                <a:moveTo>
                  <a:pt x="5893593" y="1008310"/>
                </a:moveTo>
                <a:cubicBezTo>
                  <a:pt x="5903515" y="1008310"/>
                  <a:pt x="5908476" y="1008310"/>
                  <a:pt x="5908476" y="1008310"/>
                </a:cubicBezTo>
                <a:cubicBezTo>
                  <a:pt x="5913438" y="1013272"/>
                  <a:pt x="5915918" y="1015752"/>
                  <a:pt x="5915918" y="1015752"/>
                </a:cubicBezTo>
                <a:cubicBezTo>
                  <a:pt x="5915918" y="1015752"/>
                  <a:pt x="5913438" y="1015752"/>
                  <a:pt x="5908476" y="1015752"/>
                </a:cubicBezTo>
                <a:cubicBezTo>
                  <a:pt x="5903515" y="1015752"/>
                  <a:pt x="5901035" y="1014511"/>
                  <a:pt x="5901035" y="1012031"/>
                </a:cubicBezTo>
                <a:cubicBezTo>
                  <a:pt x="5901035" y="1009551"/>
                  <a:pt x="5898555" y="1008310"/>
                  <a:pt x="5893593" y="1008310"/>
                </a:cubicBezTo>
                <a:close/>
                <a:moveTo>
                  <a:pt x="4003477" y="1008310"/>
                </a:moveTo>
                <a:lnTo>
                  <a:pt x="3973711" y="1023193"/>
                </a:lnTo>
                <a:cubicBezTo>
                  <a:pt x="3973711" y="1028154"/>
                  <a:pt x="3978672" y="1030634"/>
                  <a:pt x="3988594" y="1030634"/>
                </a:cubicBezTo>
                <a:lnTo>
                  <a:pt x="3988594" y="1023193"/>
                </a:lnTo>
                <a:lnTo>
                  <a:pt x="3996035" y="1023193"/>
                </a:lnTo>
                <a:cubicBezTo>
                  <a:pt x="3996035" y="1018232"/>
                  <a:pt x="4000996" y="1018232"/>
                  <a:pt x="4010918" y="1023193"/>
                </a:cubicBezTo>
                <a:lnTo>
                  <a:pt x="4018359" y="1008310"/>
                </a:lnTo>
                <a:cubicBezTo>
                  <a:pt x="4013398" y="1008310"/>
                  <a:pt x="4010918" y="1009551"/>
                  <a:pt x="4010918" y="1012031"/>
                </a:cubicBezTo>
                <a:cubicBezTo>
                  <a:pt x="4010918" y="1014511"/>
                  <a:pt x="4008438" y="1013272"/>
                  <a:pt x="4003477" y="1008310"/>
                </a:cubicBezTo>
                <a:close/>
                <a:moveTo>
                  <a:pt x="3869532" y="1008310"/>
                </a:moveTo>
                <a:lnTo>
                  <a:pt x="3876973" y="1015752"/>
                </a:lnTo>
                <a:cubicBezTo>
                  <a:pt x="3881934" y="1015752"/>
                  <a:pt x="3886895" y="1018232"/>
                  <a:pt x="3891855" y="1023193"/>
                </a:cubicBezTo>
                <a:cubicBezTo>
                  <a:pt x="3891855" y="1018232"/>
                  <a:pt x="3889375" y="1015752"/>
                  <a:pt x="3884415" y="1015752"/>
                </a:cubicBezTo>
                <a:cubicBezTo>
                  <a:pt x="3884415" y="1010790"/>
                  <a:pt x="3883174" y="1008310"/>
                  <a:pt x="3880693" y="1008310"/>
                </a:cubicBezTo>
                <a:cubicBezTo>
                  <a:pt x="3878214" y="1008310"/>
                  <a:pt x="3874492" y="1008310"/>
                  <a:pt x="3869532" y="1008310"/>
                </a:cubicBezTo>
                <a:close/>
                <a:moveTo>
                  <a:pt x="3586758" y="1008310"/>
                </a:moveTo>
                <a:cubicBezTo>
                  <a:pt x="3586758" y="1008310"/>
                  <a:pt x="3586758" y="1010790"/>
                  <a:pt x="3586758" y="1015752"/>
                </a:cubicBezTo>
                <a:lnTo>
                  <a:pt x="3594199" y="1008310"/>
                </a:lnTo>
                <a:close/>
                <a:moveTo>
                  <a:pt x="3497461" y="1008310"/>
                </a:moveTo>
                <a:cubicBezTo>
                  <a:pt x="3502422" y="1008310"/>
                  <a:pt x="3506143" y="1008310"/>
                  <a:pt x="3508623" y="1008310"/>
                </a:cubicBezTo>
                <a:cubicBezTo>
                  <a:pt x="3511103" y="1008310"/>
                  <a:pt x="3512344" y="1010790"/>
                  <a:pt x="3512344" y="1015752"/>
                </a:cubicBezTo>
                <a:cubicBezTo>
                  <a:pt x="3512344" y="1020713"/>
                  <a:pt x="3509863" y="1020713"/>
                  <a:pt x="3504902" y="1015752"/>
                </a:cubicBezTo>
                <a:cubicBezTo>
                  <a:pt x="3499941" y="1015752"/>
                  <a:pt x="3497461" y="1013272"/>
                  <a:pt x="3497461" y="1008310"/>
                </a:cubicBezTo>
                <a:close/>
                <a:moveTo>
                  <a:pt x="3143994" y="1008310"/>
                </a:moveTo>
                <a:cubicBezTo>
                  <a:pt x="3146475" y="1008310"/>
                  <a:pt x="3147715" y="1008310"/>
                  <a:pt x="3147715" y="1008310"/>
                </a:cubicBezTo>
                <a:cubicBezTo>
                  <a:pt x="3152675" y="1013272"/>
                  <a:pt x="3151435" y="1018232"/>
                  <a:pt x="3143994" y="1023193"/>
                </a:cubicBezTo>
                <a:cubicBezTo>
                  <a:pt x="3136553" y="1028154"/>
                  <a:pt x="3134072" y="1033114"/>
                  <a:pt x="3136553" y="1038076"/>
                </a:cubicBezTo>
                <a:cubicBezTo>
                  <a:pt x="3139033" y="1043037"/>
                  <a:pt x="3137793" y="1047997"/>
                  <a:pt x="3132832" y="1052959"/>
                </a:cubicBezTo>
                <a:lnTo>
                  <a:pt x="3125391" y="1060400"/>
                </a:lnTo>
                <a:lnTo>
                  <a:pt x="3125391" y="1052959"/>
                </a:lnTo>
                <a:lnTo>
                  <a:pt x="3125391" y="1030634"/>
                </a:lnTo>
                <a:cubicBezTo>
                  <a:pt x="3120431" y="1035596"/>
                  <a:pt x="3117949" y="1038076"/>
                  <a:pt x="3117949" y="1038076"/>
                </a:cubicBezTo>
                <a:cubicBezTo>
                  <a:pt x="3112988" y="1038076"/>
                  <a:pt x="3108027" y="1038076"/>
                  <a:pt x="3103067" y="1038076"/>
                </a:cubicBezTo>
                <a:cubicBezTo>
                  <a:pt x="3103067" y="1033114"/>
                  <a:pt x="3103067" y="1030634"/>
                  <a:pt x="3103067" y="1030634"/>
                </a:cubicBezTo>
                <a:cubicBezTo>
                  <a:pt x="3103067" y="1030634"/>
                  <a:pt x="3101826" y="1031875"/>
                  <a:pt x="3099346" y="1034355"/>
                </a:cubicBezTo>
                <a:cubicBezTo>
                  <a:pt x="3096866" y="1036835"/>
                  <a:pt x="3093144" y="1038076"/>
                  <a:pt x="3088184" y="1038076"/>
                </a:cubicBezTo>
                <a:cubicBezTo>
                  <a:pt x="3088184" y="1038076"/>
                  <a:pt x="3088184" y="1036835"/>
                  <a:pt x="3088184" y="1034355"/>
                </a:cubicBezTo>
                <a:cubicBezTo>
                  <a:pt x="3088184" y="1031875"/>
                  <a:pt x="3088184" y="1030634"/>
                  <a:pt x="3088184" y="1030634"/>
                </a:cubicBezTo>
                <a:cubicBezTo>
                  <a:pt x="3093144" y="1030634"/>
                  <a:pt x="3096866" y="1029394"/>
                  <a:pt x="3099346" y="1026914"/>
                </a:cubicBezTo>
                <a:cubicBezTo>
                  <a:pt x="3101826" y="1024434"/>
                  <a:pt x="3110508" y="1020713"/>
                  <a:pt x="3125391" y="1015752"/>
                </a:cubicBezTo>
                <a:cubicBezTo>
                  <a:pt x="3135313" y="1010790"/>
                  <a:pt x="3141513" y="1008310"/>
                  <a:pt x="3143994" y="1008310"/>
                </a:cubicBezTo>
                <a:close/>
                <a:moveTo>
                  <a:pt x="2619375" y="1008310"/>
                </a:moveTo>
                <a:lnTo>
                  <a:pt x="2619375" y="1015752"/>
                </a:lnTo>
                <a:lnTo>
                  <a:pt x="2611933" y="1015752"/>
                </a:lnTo>
                <a:cubicBezTo>
                  <a:pt x="2611933" y="1015752"/>
                  <a:pt x="2614414" y="1013272"/>
                  <a:pt x="2619375" y="1008310"/>
                </a:cubicBezTo>
                <a:close/>
                <a:moveTo>
                  <a:pt x="2358926" y="1008310"/>
                </a:moveTo>
                <a:cubicBezTo>
                  <a:pt x="2358926" y="1013272"/>
                  <a:pt x="2362646" y="1015752"/>
                  <a:pt x="2370088" y="1015752"/>
                </a:cubicBezTo>
                <a:cubicBezTo>
                  <a:pt x="2377529" y="1015752"/>
                  <a:pt x="2383731" y="1015752"/>
                  <a:pt x="2388691" y="1015752"/>
                </a:cubicBezTo>
                <a:lnTo>
                  <a:pt x="2373810" y="1030634"/>
                </a:lnTo>
                <a:cubicBezTo>
                  <a:pt x="2373810" y="1030634"/>
                  <a:pt x="2372568" y="1029394"/>
                  <a:pt x="2370088" y="1026914"/>
                </a:cubicBezTo>
                <a:cubicBezTo>
                  <a:pt x="2367608" y="1024434"/>
                  <a:pt x="2366367" y="1023193"/>
                  <a:pt x="2366367" y="1023193"/>
                </a:cubicBezTo>
                <a:cubicBezTo>
                  <a:pt x="2361406" y="1023193"/>
                  <a:pt x="2358926" y="1018232"/>
                  <a:pt x="2358926" y="1008310"/>
                </a:cubicBezTo>
                <a:close/>
                <a:moveTo>
                  <a:pt x="5261074" y="1000869"/>
                </a:moveTo>
                <a:lnTo>
                  <a:pt x="5268515" y="1008310"/>
                </a:lnTo>
                <a:lnTo>
                  <a:pt x="5268515" y="1000869"/>
                </a:lnTo>
                <a:cubicBezTo>
                  <a:pt x="5268515" y="1000869"/>
                  <a:pt x="5266035" y="1000869"/>
                  <a:pt x="5261074" y="1000869"/>
                </a:cubicBezTo>
                <a:close/>
                <a:moveTo>
                  <a:pt x="4025801" y="1000869"/>
                </a:moveTo>
                <a:lnTo>
                  <a:pt x="4025801" y="1008310"/>
                </a:lnTo>
                <a:cubicBezTo>
                  <a:pt x="4025801" y="1008310"/>
                  <a:pt x="4027041" y="1009551"/>
                  <a:pt x="4029522" y="1012031"/>
                </a:cubicBezTo>
                <a:cubicBezTo>
                  <a:pt x="4032002" y="1014511"/>
                  <a:pt x="4033242" y="1013272"/>
                  <a:pt x="4033242" y="1008310"/>
                </a:cubicBezTo>
                <a:cubicBezTo>
                  <a:pt x="4033242" y="1008310"/>
                  <a:pt x="4030762" y="1005830"/>
                  <a:pt x="4025801" y="1000869"/>
                </a:cubicBezTo>
                <a:close/>
                <a:moveTo>
                  <a:pt x="3847207" y="1000869"/>
                </a:moveTo>
                <a:lnTo>
                  <a:pt x="3839766" y="1008310"/>
                </a:lnTo>
                <a:lnTo>
                  <a:pt x="3847207" y="1008310"/>
                </a:lnTo>
                <a:close/>
                <a:moveTo>
                  <a:pt x="3810000" y="1000869"/>
                </a:moveTo>
                <a:lnTo>
                  <a:pt x="3802559" y="1015752"/>
                </a:lnTo>
                <a:cubicBezTo>
                  <a:pt x="3812480" y="1020713"/>
                  <a:pt x="3819922" y="1020713"/>
                  <a:pt x="3824883" y="1015752"/>
                </a:cubicBezTo>
                <a:lnTo>
                  <a:pt x="3817441" y="1008310"/>
                </a:lnTo>
                <a:lnTo>
                  <a:pt x="3810000" y="1008310"/>
                </a:lnTo>
                <a:cubicBezTo>
                  <a:pt x="3810000" y="1003349"/>
                  <a:pt x="3810000" y="1000869"/>
                  <a:pt x="3810000" y="1000869"/>
                </a:cubicBezTo>
                <a:close/>
                <a:moveTo>
                  <a:pt x="3705820" y="1000869"/>
                </a:moveTo>
                <a:lnTo>
                  <a:pt x="3705820" y="1008310"/>
                </a:lnTo>
                <a:lnTo>
                  <a:pt x="3698379" y="1015752"/>
                </a:lnTo>
                <a:cubicBezTo>
                  <a:pt x="3693418" y="1015752"/>
                  <a:pt x="3690938" y="1018232"/>
                  <a:pt x="3690938" y="1023193"/>
                </a:cubicBezTo>
                <a:cubicBezTo>
                  <a:pt x="3690938" y="1028154"/>
                  <a:pt x="3688458" y="1028154"/>
                  <a:pt x="3683496" y="1023193"/>
                </a:cubicBezTo>
                <a:lnTo>
                  <a:pt x="3683496" y="1030634"/>
                </a:lnTo>
                <a:lnTo>
                  <a:pt x="3690938" y="1038076"/>
                </a:lnTo>
                <a:cubicBezTo>
                  <a:pt x="3695898" y="1043037"/>
                  <a:pt x="3698379" y="1045517"/>
                  <a:pt x="3698379" y="1045517"/>
                </a:cubicBezTo>
                <a:lnTo>
                  <a:pt x="3698379" y="1038076"/>
                </a:lnTo>
                <a:cubicBezTo>
                  <a:pt x="3693418" y="1033114"/>
                  <a:pt x="3693418" y="1030634"/>
                  <a:pt x="3698379" y="1030634"/>
                </a:cubicBezTo>
                <a:cubicBezTo>
                  <a:pt x="3703340" y="1030634"/>
                  <a:pt x="3705820" y="1030634"/>
                  <a:pt x="3705820" y="1030634"/>
                </a:cubicBezTo>
                <a:lnTo>
                  <a:pt x="3713262" y="1030634"/>
                </a:lnTo>
                <a:lnTo>
                  <a:pt x="3720703" y="1023193"/>
                </a:lnTo>
                <a:cubicBezTo>
                  <a:pt x="3720703" y="1013272"/>
                  <a:pt x="3718223" y="1007070"/>
                  <a:pt x="3713262" y="1004589"/>
                </a:cubicBezTo>
                <a:cubicBezTo>
                  <a:pt x="3708301" y="1002109"/>
                  <a:pt x="3705820" y="1000869"/>
                  <a:pt x="3705820" y="1000869"/>
                </a:cubicBezTo>
                <a:close/>
                <a:moveTo>
                  <a:pt x="3519785" y="1000869"/>
                </a:moveTo>
                <a:lnTo>
                  <a:pt x="3527226" y="1008310"/>
                </a:lnTo>
                <a:cubicBezTo>
                  <a:pt x="3522265" y="1013272"/>
                  <a:pt x="3519785" y="1015752"/>
                  <a:pt x="3519785" y="1015752"/>
                </a:cubicBezTo>
                <a:cubicBezTo>
                  <a:pt x="3519785" y="1010790"/>
                  <a:pt x="3519785" y="1008310"/>
                  <a:pt x="3519785" y="1008310"/>
                </a:cubicBezTo>
                <a:cubicBezTo>
                  <a:pt x="3519785" y="1003349"/>
                  <a:pt x="3519785" y="1000869"/>
                  <a:pt x="3519785" y="1000869"/>
                </a:cubicBezTo>
                <a:close/>
                <a:moveTo>
                  <a:pt x="3467695" y="1000869"/>
                </a:moveTo>
                <a:cubicBezTo>
                  <a:pt x="3472656" y="1000869"/>
                  <a:pt x="3475137" y="1000869"/>
                  <a:pt x="3475137" y="1000869"/>
                </a:cubicBezTo>
                <a:cubicBezTo>
                  <a:pt x="3475137" y="1000869"/>
                  <a:pt x="3473896" y="1002109"/>
                  <a:pt x="3471416" y="1004589"/>
                </a:cubicBezTo>
                <a:cubicBezTo>
                  <a:pt x="3468936" y="1007070"/>
                  <a:pt x="3467695" y="1007070"/>
                  <a:pt x="3467695" y="1004589"/>
                </a:cubicBezTo>
                <a:cubicBezTo>
                  <a:pt x="3467695" y="1002109"/>
                  <a:pt x="3467695" y="1000869"/>
                  <a:pt x="3467695" y="1000869"/>
                </a:cubicBezTo>
                <a:close/>
                <a:moveTo>
                  <a:pt x="3452812" y="1000869"/>
                </a:moveTo>
                <a:cubicBezTo>
                  <a:pt x="3457774" y="1005830"/>
                  <a:pt x="3460255" y="1008310"/>
                  <a:pt x="3460255" y="1008310"/>
                </a:cubicBezTo>
                <a:lnTo>
                  <a:pt x="3452812" y="1008310"/>
                </a:lnTo>
                <a:cubicBezTo>
                  <a:pt x="3452812" y="1003349"/>
                  <a:pt x="3452812" y="1000869"/>
                  <a:pt x="3452812" y="1000869"/>
                </a:cubicBezTo>
                <a:close/>
                <a:moveTo>
                  <a:pt x="3222129" y="1000869"/>
                </a:moveTo>
                <a:cubicBezTo>
                  <a:pt x="3222129" y="1000869"/>
                  <a:pt x="3224609" y="1000869"/>
                  <a:pt x="3229571" y="1000869"/>
                </a:cubicBezTo>
                <a:lnTo>
                  <a:pt x="3222129" y="1008310"/>
                </a:lnTo>
                <a:close/>
                <a:moveTo>
                  <a:pt x="2728205" y="999008"/>
                </a:moveTo>
                <a:cubicBezTo>
                  <a:pt x="2731306" y="999008"/>
                  <a:pt x="2734717" y="999629"/>
                  <a:pt x="2738437" y="1000869"/>
                </a:cubicBezTo>
                <a:lnTo>
                  <a:pt x="2730997" y="1008310"/>
                </a:lnTo>
                <a:cubicBezTo>
                  <a:pt x="2716113" y="1018232"/>
                  <a:pt x="2708672" y="1020713"/>
                  <a:pt x="2708672" y="1015752"/>
                </a:cubicBezTo>
                <a:cubicBezTo>
                  <a:pt x="2712392" y="1004589"/>
                  <a:pt x="2718904" y="999008"/>
                  <a:pt x="2728205" y="999008"/>
                </a:cubicBezTo>
                <a:close/>
                <a:moveTo>
                  <a:pt x="4055566" y="993427"/>
                </a:moveTo>
                <a:lnTo>
                  <a:pt x="4040684" y="1000869"/>
                </a:lnTo>
                <a:lnTo>
                  <a:pt x="4048125" y="1023193"/>
                </a:lnTo>
                <a:lnTo>
                  <a:pt x="4048125" y="1015752"/>
                </a:lnTo>
                <a:cubicBezTo>
                  <a:pt x="4048125" y="1015752"/>
                  <a:pt x="4048125" y="1014511"/>
                  <a:pt x="4048125" y="1012031"/>
                </a:cubicBezTo>
                <a:cubicBezTo>
                  <a:pt x="4048125" y="1009551"/>
                  <a:pt x="4050605" y="1005830"/>
                  <a:pt x="4055566" y="1000869"/>
                </a:cubicBezTo>
                <a:cubicBezTo>
                  <a:pt x="4055566" y="995907"/>
                  <a:pt x="4055566" y="993427"/>
                  <a:pt x="4055566" y="993427"/>
                </a:cubicBezTo>
                <a:close/>
                <a:moveTo>
                  <a:pt x="3862090" y="993427"/>
                </a:moveTo>
                <a:cubicBezTo>
                  <a:pt x="3862090" y="998389"/>
                  <a:pt x="3863330" y="1000869"/>
                  <a:pt x="3865811" y="1000869"/>
                </a:cubicBezTo>
                <a:cubicBezTo>
                  <a:pt x="3868291" y="1000869"/>
                  <a:pt x="3870772" y="1000869"/>
                  <a:pt x="3873252" y="1000869"/>
                </a:cubicBezTo>
                <a:cubicBezTo>
                  <a:pt x="3875733" y="1000869"/>
                  <a:pt x="3876973" y="998389"/>
                  <a:pt x="3876973" y="993427"/>
                </a:cubicBezTo>
                <a:close/>
                <a:moveTo>
                  <a:pt x="3735586" y="993427"/>
                </a:moveTo>
                <a:cubicBezTo>
                  <a:pt x="3735586" y="998389"/>
                  <a:pt x="3733106" y="1000869"/>
                  <a:pt x="3728145" y="1000869"/>
                </a:cubicBezTo>
                <a:cubicBezTo>
                  <a:pt x="3728145" y="1010790"/>
                  <a:pt x="3730625" y="1013272"/>
                  <a:pt x="3735586" y="1008310"/>
                </a:cubicBezTo>
                <a:lnTo>
                  <a:pt x="3743028" y="1000869"/>
                </a:lnTo>
                <a:cubicBezTo>
                  <a:pt x="3738066" y="1000869"/>
                  <a:pt x="3735586" y="998389"/>
                  <a:pt x="3735586" y="993427"/>
                </a:cubicBezTo>
                <a:close/>
                <a:moveTo>
                  <a:pt x="2336601" y="993427"/>
                </a:moveTo>
                <a:lnTo>
                  <a:pt x="2344043" y="993427"/>
                </a:lnTo>
                <a:cubicBezTo>
                  <a:pt x="2344043" y="993427"/>
                  <a:pt x="2341563" y="995907"/>
                  <a:pt x="2336601" y="1000869"/>
                </a:cubicBezTo>
                <a:lnTo>
                  <a:pt x="2329160" y="1000869"/>
                </a:lnTo>
                <a:cubicBezTo>
                  <a:pt x="2329160" y="1000869"/>
                  <a:pt x="2331641" y="998389"/>
                  <a:pt x="2336601" y="993427"/>
                </a:cubicBezTo>
                <a:close/>
                <a:moveTo>
                  <a:pt x="2135684" y="993427"/>
                </a:moveTo>
                <a:lnTo>
                  <a:pt x="2135684" y="1000869"/>
                </a:lnTo>
                <a:cubicBezTo>
                  <a:pt x="2130723" y="1010790"/>
                  <a:pt x="2125762" y="1015752"/>
                  <a:pt x="2120801" y="1015752"/>
                </a:cubicBezTo>
                <a:lnTo>
                  <a:pt x="2128242" y="1000869"/>
                </a:lnTo>
                <a:cubicBezTo>
                  <a:pt x="2133203" y="995907"/>
                  <a:pt x="2135684" y="993427"/>
                  <a:pt x="2135684" y="993427"/>
                </a:cubicBezTo>
                <a:close/>
                <a:moveTo>
                  <a:pt x="3436999" y="991102"/>
                </a:moveTo>
                <a:cubicBezTo>
                  <a:pt x="3442580" y="990172"/>
                  <a:pt x="3445371" y="993428"/>
                  <a:pt x="3445371" y="1000869"/>
                </a:cubicBezTo>
                <a:cubicBezTo>
                  <a:pt x="3445371" y="1010790"/>
                  <a:pt x="3444131" y="1015752"/>
                  <a:pt x="3441650" y="1015752"/>
                </a:cubicBezTo>
                <a:cubicBezTo>
                  <a:pt x="3439170" y="1015752"/>
                  <a:pt x="3437930" y="1013272"/>
                  <a:pt x="3437930" y="1008310"/>
                </a:cubicBezTo>
                <a:lnTo>
                  <a:pt x="3437930" y="1000869"/>
                </a:lnTo>
                <a:cubicBezTo>
                  <a:pt x="3432969" y="995907"/>
                  <a:pt x="3430488" y="993427"/>
                  <a:pt x="3430488" y="993427"/>
                </a:cubicBezTo>
                <a:cubicBezTo>
                  <a:pt x="3432969" y="992187"/>
                  <a:pt x="3435140" y="991412"/>
                  <a:pt x="3436999" y="991102"/>
                </a:cubicBezTo>
                <a:close/>
                <a:moveTo>
                  <a:pt x="4291831" y="989707"/>
                </a:moveTo>
                <a:cubicBezTo>
                  <a:pt x="4285630" y="989707"/>
                  <a:pt x="4276329" y="990947"/>
                  <a:pt x="4263926" y="993427"/>
                </a:cubicBezTo>
                <a:lnTo>
                  <a:pt x="4263926" y="1000869"/>
                </a:lnTo>
                <a:cubicBezTo>
                  <a:pt x="4263926" y="1000869"/>
                  <a:pt x="4265166" y="1000869"/>
                  <a:pt x="4267647" y="1000869"/>
                </a:cubicBezTo>
                <a:cubicBezTo>
                  <a:pt x="4270127" y="1000869"/>
                  <a:pt x="4271367" y="1003349"/>
                  <a:pt x="4271367" y="1008310"/>
                </a:cubicBezTo>
                <a:lnTo>
                  <a:pt x="4263926" y="1008310"/>
                </a:lnTo>
                <a:lnTo>
                  <a:pt x="4271367" y="1015752"/>
                </a:lnTo>
                <a:cubicBezTo>
                  <a:pt x="4276329" y="1010790"/>
                  <a:pt x="4281289" y="1005830"/>
                  <a:pt x="4286250" y="1000869"/>
                </a:cubicBezTo>
                <a:cubicBezTo>
                  <a:pt x="4286250" y="995907"/>
                  <a:pt x="4288730" y="993427"/>
                  <a:pt x="4293691" y="993427"/>
                </a:cubicBezTo>
                <a:cubicBezTo>
                  <a:pt x="4298652" y="993427"/>
                  <a:pt x="4301133" y="993427"/>
                  <a:pt x="4301133" y="993427"/>
                </a:cubicBezTo>
                <a:cubicBezTo>
                  <a:pt x="4301133" y="990947"/>
                  <a:pt x="4298032" y="989707"/>
                  <a:pt x="4291831" y="989707"/>
                </a:cubicBezTo>
                <a:close/>
                <a:moveTo>
                  <a:pt x="5685234" y="985986"/>
                </a:moveTo>
                <a:cubicBezTo>
                  <a:pt x="5690195" y="985986"/>
                  <a:pt x="5693916" y="985986"/>
                  <a:pt x="5696396" y="985986"/>
                </a:cubicBezTo>
                <a:cubicBezTo>
                  <a:pt x="5698876" y="985986"/>
                  <a:pt x="5700117" y="985986"/>
                  <a:pt x="5700117" y="985986"/>
                </a:cubicBezTo>
                <a:lnTo>
                  <a:pt x="5707558" y="985986"/>
                </a:lnTo>
                <a:cubicBezTo>
                  <a:pt x="5707558" y="990947"/>
                  <a:pt x="5707558" y="993427"/>
                  <a:pt x="5707558" y="993427"/>
                </a:cubicBezTo>
                <a:lnTo>
                  <a:pt x="5700117" y="993427"/>
                </a:lnTo>
                <a:cubicBezTo>
                  <a:pt x="5685234" y="993427"/>
                  <a:pt x="5677793" y="992187"/>
                  <a:pt x="5677793" y="989707"/>
                </a:cubicBezTo>
                <a:cubicBezTo>
                  <a:pt x="5677793" y="987227"/>
                  <a:pt x="5680273" y="985986"/>
                  <a:pt x="5685234" y="985986"/>
                </a:cubicBezTo>
                <a:close/>
                <a:moveTo>
                  <a:pt x="5491758" y="985986"/>
                </a:moveTo>
                <a:lnTo>
                  <a:pt x="5491758" y="993427"/>
                </a:lnTo>
                <a:cubicBezTo>
                  <a:pt x="5491758" y="993427"/>
                  <a:pt x="5490517" y="992187"/>
                  <a:pt x="5488037" y="989707"/>
                </a:cubicBezTo>
                <a:cubicBezTo>
                  <a:pt x="5485557" y="987227"/>
                  <a:pt x="5486796" y="985986"/>
                  <a:pt x="5491758" y="985986"/>
                </a:cubicBezTo>
                <a:close/>
                <a:moveTo>
                  <a:pt x="4085332" y="985986"/>
                </a:moveTo>
                <a:cubicBezTo>
                  <a:pt x="4085332" y="990947"/>
                  <a:pt x="4084092" y="993427"/>
                  <a:pt x="4081611" y="993427"/>
                </a:cubicBezTo>
                <a:cubicBezTo>
                  <a:pt x="4079131" y="993427"/>
                  <a:pt x="4077891" y="995907"/>
                  <a:pt x="4077891" y="1000869"/>
                </a:cubicBezTo>
                <a:lnTo>
                  <a:pt x="4070449" y="993427"/>
                </a:lnTo>
                <a:cubicBezTo>
                  <a:pt x="4070449" y="993427"/>
                  <a:pt x="4070449" y="994668"/>
                  <a:pt x="4070449" y="997148"/>
                </a:cubicBezTo>
                <a:cubicBezTo>
                  <a:pt x="4070449" y="999628"/>
                  <a:pt x="4070449" y="1003349"/>
                  <a:pt x="4070449" y="1008310"/>
                </a:cubicBezTo>
                <a:cubicBezTo>
                  <a:pt x="4070449" y="1003349"/>
                  <a:pt x="4072930" y="1003349"/>
                  <a:pt x="4077891" y="1008310"/>
                </a:cubicBezTo>
                <a:lnTo>
                  <a:pt x="4085332" y="1000869"/>
                </a:lnTo>
                <a:close/>
                <a:moveTo>
                  <a:pt x="4033242" y="985986"/>
                </a:moveTo>
                <a:lnTo>
                  <a:pt x="4040684" y="993427"/>
                </a:lnTo>
                <a:lnTo>
                  <a:pt x="4040684" y="985986"/>
                </a:lnTo>
                <a:cubicBezTo>
                  <a:pt x="4040684" y="985986"/>
                  <a:pt x="4038203" y="985986"/>
                  <a:pt x="4033242" y="985986"/>
                </a:cubicBezTo>
                <a:close/>
                <a:moveTo>
                  <a:pt x="3988594" y="985986"/>
                </a:moveTo>
                <a:cubicBezTo>
                  <a:pt x="3983633" y="985986"/>
                  <a:pt x="3982393" y="988466"/>
                  <a:pt x="3984874" y="993427"/>
                </a:cubicBezTo>
                <a:cubicBezTo>
                  <a:pt x="3987353" y="998389"/>
                  <a:pt x="3989834" y="1000869"/>
                  <a:pt x="3992314" y="1000869"/>
                </a:cubicBezTo>
                <a:cubicBezTo>
                  <a:pt x="3994795" y="1000869"/>
                  <a:pt x="3996035" y="998389"/>
                  <a:pt x="3996035" y="993427"/>
                </a:cubicBezTo>
                <a:cubicBezTo>
                  <a:pt x="3991075" y="993427"/>
                  <a:pt x="3988594" y="992187"/>
                  <a:pt x="3988594" y="989707"/>
                </a:cubicBezTo>
                <a:cubicBezTo>
                  <a:pt x="3988594" y="987227"/>
                  <a:pt x="3988594" y="985986"/>
                  <a:pt x="3988594" y="985986"/>
                </a:cubicBezTo>
                <a:close/>
                <a:moveTo>
                  <a:pt x="4113238" y="982265"/>
                </a:moveTo>
                <a:cubicBezTo>
                  <a:pt x="4111997" y="982265"/>
                  <a:pt x="4110137" y="983505"/>
                  <a:pt x="4107656" y="985986"/>
                </a:cubicBezTo>
                <a:lnTo>
                  <a:pt x="4115098" y="993427"/>
                </a:lnTo>
                <a:cubicBezTo>
                  <a:pt x="4115098" y="993427"/>
                  <a:pt x="4115098" y="990947"/>
                  <a:pt x="4115098" y="985986"/>
                </a:cubicBezTo>
                <a:cubicBezTo>
                  <a:pt x="4115098" y="983505"/>
                  <a:pt x="4114478" y="982265"/>
                  <a:pt x="4113238" y="982265"/>
                </a:cubicBezTo>
                <a:close/>
                <a:moveTo>
                  <a:pt x="5230378" y="981335"/>
                </a:moveTo>
                <a:cubicBezTo>
                  <a:pt x="5229758" y="980715"/>
                  <a:pt x="5228828" y="981025"/>
                  <a:pt x="5227588" y="982265"/>
                </a:cubicBezTo>
                <a:cubicBezTo>
                  <a:pt x="5225108" y="984745"/>
                  <a:pt x="5223867" y="985986"/>
                  <a:pt x="5223867" y="985986"/>
                </a:cubicBezTo>
                <a:lnTo>
                  <a:pt x="5231308" y="985986"/>
                </a:lnTo>
                <a:cubicBezTo>
                  <a:pt x="5231308" y="983505"/>
                  <a:pt x="5230998" y="981955"/>
                  <a:pt x="5230378" y="981335"/>
                </a:cubicBezTo>
                <a:close/>
                <a:moveTo>
                  <a:pt x="5603379" y="978545"/>
                </a:moveTo>
                <a:cubicBezTo>
                  <a:pt x="5608340" y="983506"/>
                  <a:pt x="5610820" y="985986"/>
                  <a:pt x="5610820" y="985986"/>
                </a:cubicBezTo>
                <a:cubicBezTo>
                  <a:pt x="5610820" y="985986"/>
                  <a:pt x="5608340" y="985986"/>
                  <a:pt x="5603379" y="985986"/>
                </a:cubicBezTo>
                <a:cubicBezTo>
                  <a:pt x="5603379" y="981025"/>
                  <a:pt x="5603379" y="978545"/>
                  <a:pt x="5603379" y="978545"/>
                </a:cubicBezTo>
                <a:close/>
                <a:moveTo>
                  <a:pt x="5305722" y="978545"/>
                </a:moveTo>
                <a:lnTo>
                  <a:pt x="5298281" y="985986"/>
                </a:lnTo>
                <a:lnTo>
                  <a:pt x="5305722" y="985986"/>
                </a:lnTo>
                <a:close/>
                <a:moveTo>
                  <a:pt x="3757910" y="978545"/>
                </a:moveTo>
                <a:cubicBezTo>
                  <a:pt x="3757910" y="983506"/>
                  <a:pt x="3757910" y="985986"/>
                  <a:pt x="3757910" y="985986"/>
                </a:cubicBezTo>
                <a:cubicBezTo>
                  <a:pt x="3757910" y="985986"/>
                  <a:pt x="3760391" y="985986"/>
                  <a:pt x="3765352" y="985986"/>
                </a:cubicBezTo>
                <a:lnTo>
                  <a:pt x="3772793" y="978545"/>
                </a:lnTo>
                <a:close/>
                <a:moveTo>
                  <a:pt x="3348633" y="978545"/>
                </a:moveTo>
                <a:lnTo>
                  <a:pt x="3341191" y="985986"/>
                </a:lnTo>
                <a:cubicBezTo>
                  <a:pt x="3341191" y="985986"/>
                  <a:pt x="3341191" y="984745"/>
                  <a:pt x="3341191" y="982265"/>
                </a:cubicBezTo>
                <a:cubicBezTo>
                  <a:pt x="3341191" y="979785"/>
                  <a:pt x="3343672" y="978545"/>
                  <a:pt x="3348633" y="978545"/>
                </a:cubicBezTo>
                <a:close/>
                <a:moveTo>
                  <a:pt x="2388691" y="978545"/>
                </a:moveTo>
                <a:cubicBezTo>
                  <a:pt x="2393653" y="978545"/>
                  <a:pt x="2396133" y="978545"/>
                  <a:pt x="2396133" y="978545"/>
                </a:cubicBezTo>
                <a:lnTo>
                  <a:pt x="2388691" y="985986"/>
                </a:lnTo>
                <a:close/>
                <a:moveTo>
                  <a:pt x="2568216" y="973894"/>
                </a:moveTo>
                <a:cubicBezTo>
                  <a:pt x="2570076" y="974514"/>
                  <a:pt x="2572247" y="976064"/>
                  <a:pt x="2574726" y="978545"/>
                </a:cubicBezTo>
                <a:lnTo>
                  <a:pt x="2567285" y="993427"/>
                </a:lnTo>
                <a:lnTo>
                  <a:pt x="2559844" y="985986"/>
                </a:lnTo>
                <a:cubicBezTo>
                  <a:pt x="2559844" y="981025"/>
                  <a:pt x="2561084" y="977304"/>
                  <a:pt x="2563565" y="974824"/>
                </a:cubicBezTo>
                <a:cubicBezTo>
                  <a:pt x="2564805" y="973584"/>
                  <a:pt x="2566355" y="973274"/>
                  <a:pt x="2568216" y="973894"/>
                </a:cubicBezTo>
                <a:close/>
                <a:moveTo>
                  <a:pt x="5804297" y="971103"/>
                </a:moveTo>
                <a:cubicBezTo>
                  <a:pt x="5809258" y="971103"/>
                  <a:pt x="5811738" y="973583"/>
                  <a:pt x="5811738" y="978545"/>
                </a:cubicBezTo>
                <a:cubicBezTo>
                  <a:pt x="5806777" y="978545"/>
                  <a:pt x="5804297" y="978545"/>
                  <a:pt x="5804297" y="978545"/>
                </a:cubicBezTo>
                <a:close/>
                <a:moveTo>
                  <a:pt x="5633144" y="971103"/>
                </a:moveTo>
                <a:lnTo>
                  <a:pt x="5640586" y="978545"/>
                </a:lnTo>
                <a:lnTo>
                  <a:pt x="5633144" y="978545"/>
                </a:lnTo>
                <a:cubicBezTo>
                  <a:pt x="5628183" y="978545"/>
                  <a:pt x="5624462" y="978545"/>
                  <a:pt x="5621982" y="978545"/>
                </a:cubicBezTo>
                <a:cubicBezTo>
                  <a:pt x="5619502" y="978545"/>
                  <a:pt x="5618261" y="978545"/>
                  <a:pt x="5618261" y="978545"/>
                </a:cubicBezTo>
                <a:close/>
                <a:moveTo>
                  <a:pt x="5528965" y="971103"/>
                </a:moveTo>
                <a:lnTo>
                  <a:pt x="5521523" y="978545"/>
                </a:lnTo>
                <a:cubicBezTo>
                  <a:pt x="5521523" y="983506"/>
                  <a:pt x="5524003" y="983506"/>
                  <a:pt x="5528965" y="978545"/>
                </a:cubicBezTo>
                <a:cubicBezTo>
                  <a:pt x="5528965" y="978545"/>
                  <a:pt x="5528965" y="977304"/>
                  <a:pt x="5528965" y="974824"/>
                </a:cubicBezTo>
                <a:cubicBezTo>
                  <a:pt x="5528965" y="972344"/>
                  <a:pt x="5528965" y="971103"/>
                  <a:pt x="5528965" y="971103"/>
                </a:cubicBezTo>
                <a:close/>
                <a:moveTo>
                  <a:pt x="4799707" y="971103"/>
                </a:moveTo>
                <a:lnTo>
                  <a:pt x="4799707" y="978545"/>
                </a:lnTo>
                <a:cubicBezTo>
                  <a:pt x="4804668" y="978545"/>
                  <a:pt x="4807148" y="976064"/>
                  <a:pt x="4807148" y="971103"/>
                </a:cubicBezTo>
                <a:cubicBezTo>
                  <a:pt x="4802187" y="971103"/>
                  <a:pt x="4799707" y="971103"/>
                  <a:pt x="4799707" y="971103"/>
                </a:cubicBezTo>
                <a:close/>
                <a:moveTo>
                  <a:pt x="4427636" y="971103"/>
                </a:moveTo>
                <a:cubicBezTo>
                  <a:pt x="4427636" y="976064"/>
                  <a:pt x="4427636" y="978545"/>
                  <a:pt x="4427636" y="978545"/>
                </a:cubicBezTo>
                <a:cubicBezTo>
                  <a:pt x="4422676" y="978545"/>
                  <a:pt x="4421436" y="977304"/>
                  <a:pt x="4423916" y="974824"/>
                </a:cubicBezTo>
                <a:cubicBezTo>
                  <a:pt x="4426396" y="972344"/>
                  <a:pt x="4427636" y="971103"/>
                  <a:pt x="4427636" y="971103"/>
                </a:cubicBezTo>
                <a:close/>
                <a:moveTo>
                  <a:pt x="3720703" y="971103"/>
                </a:moveTo>
                <a:cubicBezTo>
                  <a:pt x="3715742" y="976064"/>
                  <a:pt x="3710781" y="978545"/>
                  <a:pt x="3705820" y="978545"/>
                </a:cubicBezTo>
                <a:cubicBezTo>
                  <a:pt x="3710781" y="978545"/>
                  <a:pt x="3715742" y="978545"/>
                  <a:pt x="3720703" y="978545"/>
                </a:cubicBezTo>
                <a:close/>
                <a:moveTo>
                  <a:pt x="3356074" y="971103"/>
                </a:moveTo>
                <a:cubicBezTo>
                  <a:pt x="3356074" y="971103"/>
                  <a:pt x="3358555" y="971103"/>
                  <a:pt x="3363516" y="971103"/>
                </a:cubicBezTo>
                <a:cubicBezTo>
                  <a:pt x="3363516" y="971103"/>
                  <a:pt x="3365996" y="971103"/>
                  <a:pt x="3370958" y="971103"/>
                </a:cubicBezTo>
                <a:cubicBezTo>
                  <a:pt x="3370958" y="976064"/>
                  <a:pt x="3368476" y="978545"/>
                  <a:pt x="3363516" y="978545"/>
                </a:cubicBezTo>
                <a:cubicBezTo>
                  <a:pt x="3358555" y="973583"/>
                  <a:pt x="3356074" y="971103"/>
                  <a:pt x="3356074" y="971103"/>
                </a:cubicBezTo>
                <a:close/>
                <a:moveTo>
                  <a:pt x="2984004" y="971103"/>
                </a:moveTo>
                <a:cubicBezTo>
                  <a:pt x="2979044" y="976064"/>
                  <a:pt x="2980283" y="977304"/>
                  <a:pt x="2987725" y="974824"/>
                </a:cubicBezTo>
                <a:cubicBezTo>
                  <a:pt x="2995166" y="972344"/>
                  <a:pt x="2998887" y="971103"/>
                  <a:pt x="2998887" y="971103"/>
                </a:cubicBezTo>
                <a:close/>
                <a:moveTo>
                  <a:pt x="2611933" y="971103"/>
                </a:moveTo>
                <a:cubicBezTo>
                  <a:pt x="2611933" y="976064"/>
                  <a:pt x="2611933" y="978545"/>
                  <a:pt x="2611933" y="978545"/>
                </a:cubicBezTo>
                <a:cubicBezTo>
                  <a:pt x="2616894" y="978545"/>
                  <a:pt x="2619375" y="976064"/>
                  <a:pt x="2619375" y="971103"/>
                </a:cubicBezTo>
                <a:close/>
                <a:moveTo>
                  <a:pt x="3804419" y="967382"/>
                </a:moveTo>
                <a:cubicBezTo>
                  <a:pt x="3800698" y="967382"/>
                  <a:pt x="3795118" y="968623"/>
                  <a:pt x="3787676" y="971103"/>
                </a:cubicBezTo>
                <a:lnTo>
                  <a:pt x="3795118" y="978545"/>
                </a:lnTo>
                <a:lnTo>
                  <a:pt x="3810000" y="971103"/>
                </a:lnTo>
                <a:cubicBezTo>
                  <a:pt x="3810000" y="968623"/>
                  <a:pt x="3808140" y="967382"/>
                  <a:pt x="3804419" y="967382"/>
                </a:cubicBezTo>
                <a:close/>
                <a:moveTo>
                  <a:pt x="5843364" y="966452"/>
                </a:moveTo>
                <a:cubicBezTo>
                  <a:pt x="5844604" y="967073"/>
                  <a:pt x="5846464" y="968623"/>
                  <a:pt x="5848945" y="971103"/>
                </a:cubicBezTo>
                <a:lnTo>
                  <a:pt x="5841504" y="971103"/>
                </a:lnTo>
                <a:cubicBezTo>
                  <a:pt x="5841504" y="971103"/>
                  <a:pt x="5841504" y="969863"/>
                  <a:pt x="5841504" y="967382"/>
                </a:cubicBezTo>
                <a:cubicBezTo>
                  <a:pt x="5841504" y="966142"/>
                  <a:pt x="5842124" y="965833"/>
                  <a:pt x="5843364" y="966452"/>
                </a:cubicBezTo>
                <a:close/>
                <a:moveTo>
                  <a:pt x="5975449" y="963662"/>
                </a:moveTo>
                <a:cubicBezTo>
                  <a:pt x="5975449" y="963662"/>
                  <a:pt x="5977929" y="963662"/>
                  <a:pt x="5982890" y="963662"/>
                </a:cubicBezTo>
                <a:lnTo>
                  <a:pt x="5990332" y="963662"/>
                </a:lnTo>
                <a:cubicBezTo>
                  <a:pt x="5990332" y="968623"/>
                  <a:pt x="5987852" y="971103"/>
                  <a:pt x="5982890" y="971103"/>
                </a:cubicBezTo>
                <a:close/>
                <a:moveTo>
                  <a:pt x="5380136" y="963662"/>
                </a:moveTo>
                <a:cubicBezTo>
                  <a:pt x="5380136" y="963662"/>
                  <a:pt x="5382617" y="963662"/>
                  <a:pt x="5387578" y="963662"/>
                </a:cubicBezTo>
                <a:lnTo>
                  <a:pt x="5395019" y="971103"/>
                </a:lnTo>
                <a:cubicBezTo>
                  <a:pt x="5395019" y="971103"/>
                  <a:pt x="5392539" y="971103"/>
                  <a:pt x="5387578" y="971103"/>
                </a:cubicBezTo>
                <a:cubicBezTo>
                  <a:pt x="5382617" y="966142"/>
                  <a:pt x="5380136" y="963662"/>
                  <a:pt x="5380136" y="963662"/>
                </a:cubicBezTo>
                <a:close/>
                <a:moveTo>
                  <a:pt x="5305722" y="963662"/>
                </a:moveTo>
                <a:lnTo>
                  <a:pt x="5313164" y="963662"/>
                </a:lnTo>
                <a:lnTo>
                  <a:pt x="5313164" y="971103"/>
                </a:lnTo>
                <a:close/>
                <a:moveTo>
                  <a:pt x="5156894" y="963662"/>
                </a:moveTo>
                <a:cubicBezTo>
                  <a:pt x="5156894" y="968623"/>
                  <a:pt x="5156894" y="971103"/>
                  <a:pt x="5156894" y="971103"/>
                </a:cubicBezTo>
                <a:lnTo>
                  <a:pt x="5164336" y="963662"/>
                </a:lnTo>
                <a:cubicBezTo>
                  <a:pt x="5164336" y="963662"/>
                  <a:pt x="5161856" y="963662"/>
                  <a:pt x="5156894" y="963662"/>
                </a:cubicBezTo>
                <a:close/>
                <a:moveTo>
                  <a:pt x="5115967" y="963662"/>
                </a:moveTo>
                <a:cubicBezTo>
                  <a:pt x="5113486" y="963662"/>
                  <a:pt x="5112246" y="966142"/>
                  <a:pt x="5112246" y="971103"/>
                </a:cubicBezTo>
                <a:lnTo>
                  <a:pt x="5134570" y="971103"/>
                </a:lnTo>
                <a:lnTo>
                  <a:pt x="5127129" y="963662"/>
                </a:lnTo>
                <a:cubicBezTo>
                  <a:pt x="5122167" y="963662"/>
                  <a:pt x="5119687" y="963662"/>
                  <a:pt x="5119687" y="963662"/>
                </a:cubicBezTo>
                <a:cubicBezTo>
                  <a:pt x="5119687" y="963662"/>
                  <a:pt x="5118447" y="963662"/>
                  <a:pt x="5115967" y="963662"/>
                </a:cubicBezTo>
                <a:close/>
                <a:moveTo>
                  <a:pt x="4583906" y="963662"/>
                </a:moveTo>
                <a:lnTo>
                  <a:pt x="4583906" y="971103"/>
                </a:lnTo>
                <a:lnTo>
                  <a:pt x="4591347" y="971103"/>
                </a:lnTo>
                <a:close/>
                <a:moveTo>
                  <a:pt x="4449961" y="963662"/>
                </a:moveTo>
                <a:cubicBezTo>
                  <a:pt x="4454922" y="963662"/>
                  <a:pt x="4457402" y="966142"/>
                  <a:pt x="4457402" y="971103"/>
                </a:cubicBezTo>
                <a:cubicBezTo>
                  <a:pt x="4452441" y="971103"/>
                  <a:pt x="4449961" y="971103"/>
                  <a:pt x="4449961" y="971103"/>
                </a:cubicBezTo>
                <a:close/>
                <a:moveTo>
                  <a:pt x="4152305" y="963662"/>
                </a:moveTo>
                <a:cubicBezTo>
                  <a:pt x="4152305" y="968623"/>
                  <a:pt x="4149824" y="973583"/>
                  <a:pt x="4144863" y="978545"/>
                </a:cubicBezTo>
                <a:lnTo>
                  <a:pt x="4152305" y="985986"/>
                </a:lnTo>
                <a:cubicBezTo>
                  <a:pt x="4152305" y="981025"/>
                  <a:pt x="4157266" y="978545"/>
                  <a:pt x="4167188" y="978545"/>
                </a:cubicBezTo>
                <a:cubicBezTo>
                  <a:pt x="4172149" y="973583"/>
                  <a:pt x="4174629" y="971103"/>
                  <a:pt x="4174629" y="971103"/>
                </a:cubicBezTo>
                <a:cubicBezTo>
                  <a:pt x="4169668" y="971103"/>
                  <a:pt x="4164707" y="971103"/>
                  <a:pt x="4159746" y="971103"/>
                </a:cubicBezTo>
                <a:cubicBezTo>
                  <a:pt x="4154785" y="971103"/>
                  <a:pt x="4154785" y="968623"/>
                  <a:pt x="4159746" y="963662"/>
                </a:cubicBezTo>
                <a:cubicBezTo>
                  <a:pt x="4159746" y="963662"/>
                  <a:pt x="4157266" y="963662"/>
                  <a:pt x="4152305" y="963662"/>
                </a:cubicBezTo>
                <a:close/>
                <a:moveTo>
                  <a:pt x="4003477" y="963662"/>
                </a:moveTo>
                <a:lnTo>
                  <a:pt x="4003477" y="978545"/>
                </a:lnTo>
                <a:lnTo>
                  <a:pt x="4003477" y="985986"/>
                </a:lnTo>
                <a:cubicBezTo>
                  <a:pt x="4003477" y="985986"/>
                  <a:pt x="4005957" y="985986"/>
                  <a:pt x="4010918" y="985986"/>
                </a:cubicBezTo>
                <a:lnTo>
                  <a:pt x="4025801" y="993427"/>
                </a:lnTo>
                <a:cubicBezTo>
                  <a:pt x="4025801" y="988466"/>
                  <a:pt x="4020840" y="978545"/>
                  <a:pt x="4010918" y="963662"/>
                </a:cubicBezTo>
                <a:close/>
                <a:moveTo>
                  <a:pt x="2165449" y="963662"/>
                </a:moveTo>
                <a:lnTo>
                  <a:pt x="2165449" y="971103"/>
                </a:lnTo>
                <a:lnTo>
                  <a:pt x="2158008" y="971103"/>
                </a:lnTo>
                <a:cubicBezTo>
                  <a:pt x="2158008" y="971103"/>
                  <a:pt x="2160489" y="968623"/>
                  <a:pt x="2165449" y="963662"/>
                </a:cubicBezTo>
                <a:close/>
                <a:moveTo>
                  <a:pt x="3651871" y="959941"/>
                </a:moveTo>
                <a:cubicBezTo>
                  <a:pt x="3650630" y="959941"/>
                  <a:pt x="3648770" y="961181"/>
                  <a:pt x="3646289" y="963662"/>
                </a:cubicBezTo>
                <a:cubicBezTo>
                  <a:pt x="3646289" y="968623"/>
                  <a:pt x="3646289" y="971103"/>
                  <a:pt x="3646289" y="971103"/>
                </a:cubicBezTo>
                <a:cubicBezTo>
                  <a:pt x="3651250" y="971103"/>
                  <a:pt x="3653731" y="968623"/>
                  <a:pt x="3653731" y="963662"/>
                </a:cubicBezTo>
                <a:cubicBezTo>
                  <a:pt x="3653731" y="961181"/>
                  <a:pt x="3653110" y="959941"/>
                  <a:pt x="3651871" y="959941"/>
                </a:cubicBezTo>
                <a:close/>
                <a:moveTo>
                  <a:pt x="6072187" y="956220"/>
                </a:moveTo>
                <a:cubicBezTo>
                  <a:pt x="6077149" y="956220"/>
                  <a:pt x="6079629" y="957461"/>
                  <a:pt x="6079629" y="959941"/>
                </a:cubicBezTo>
                <a:cubicBezTo>
                  <a:pt x="6079629" y="962421"/>
                  <a:pt x="6077149" y="963662"/>
                  <a:pt x="6072187" y="963662"/>
                </a:cubicBezTo>
                <a:cubicBezTo>
                  <a:pt x="6067226" y="963662"/>
                  <a:pt x="6064746" y="963662"/>
                  <a:pt x="6064746" y="963662"/>
                </a:cubicBezTo>
                <a:close/>
                <a:moveTo>
                  <a:pt x="5908476" y="956220"/>
                </a:moveTo>
                <a:lnTo>
                  <a:pt x="5923359" y="956220"/>
                </a:lnTo>
                <a:cubicBezTo>
                  <a:pt x="5933281" y="961182"/>
                  <a:pt x="5938242" y="964902"/>
                  <a:pt x="5938242" y="967382"/>
                </a:cubicBezTo>
                <a:cubicBezTo>
                  <a:pt x="5938242" y="969863"/>
                  <a:pt x="5933281" y="968623"/>
                  <a:pt x="5923359" y="963662"/>
                </a:cubicBezTo>
                <a:cubicBezTo>
                  <a:pt x="5913438" y="963662"/>
                  <a:pt x="5908476" y="961182"/>
                  <a:pt x="5908476" y="956220"/>
                </a:cubicBezTo>
                <a:close/>
                <a:moveTo>
                  <a:pt x="5744765" y="956220"/>
                </a:moveTo>
                <a:lnTo>
                  <a:pt x="5744765" y="971103"/>
                </a:lnTo>
                <a:cubicBezTo>
                  <a:pt x="5749727" y="966142"/>
                  <a:pt x="5752207" y="961182"/>
                  <a:pt x="5752207" y="956220"/>
                </a:cubicBezTo>
                <a:close/>
                <a:moveTo>
                  <a:pt x="5447109" y="956220"/>
                </a:moveTo>
                <a:lnTo>
                  <a:pt x="5454551" y="956220"/>
                </a:lnTo>
                <a:lnTo>
                  <a:pt x="5454551" y="963662"/>
                </a:lnTo>
                <a:close/>
                <a:moveTo>
                  <a:pt x="5197822" y="956220"/>
                </a:moveTo>
                <a:cubicBezTo>
                  <a:pt x="5195342" y="956220"/>
                  <a:pt x="5194101" y="958700"/>
                  <a:pt x="5194101" y="963662"/>
                </a:cubicBezTo>
                <a:lnTo>
                  <a:pt x="5186660" y="963662"/>
                </a:lnTo>
                <a:lnTo>
                  <a:pt x="5179218" y="971103"/>
                </a:lnTo>
                <a:lnTo>
                  <a:pt x="5208984" y="978545"/>
                </a:lnTo>
                <a:lnTo>
                  <a:pt x="5201543" y="971103"/>
                </a:lnTo>
                <a:cubicBezTo>
                  <a:pt x="5196581" y="971103"/>
                  <a:pt x="5195342" y="968623"/>
                  <a:pt x="5197822" y="963662"/>
                </a:cubicBezTo>
                <a:cubicBezTo>
                  <a:pt x="5200302" y="958700"/>
                  <a:pt x="5200302" y="956220"/>
                  <a:pt x="5197822" y="956220"/>
                </a:cubicBezTo>
                <a:close/>
                <a:moveTo>
                  <a:pt x="4903886" y="956220"/>
                </a:moveTo>
                <a:cubicBezTo>
                  <a:pt x="4903886" y="956220"/>
                  <a:pt x="4903886" y="958700"/>
                  <a:pt x="4903886" y="963662"/>
                </a:cubicBezTo>
                <a:lnTo>
                  <a:pt x="4907607" y="963662"/>
                </a:lnTo>
                <a:cubicBezTo>
                  <a:pt x="4905127" y="963662"/>
                  <a:pt x="4903886" y="961182"/>
                  <a:pt x="4903886" y="956220"/>
                </a:cubicBezTo>
                <a:close/>
                <a:moveTo>
                  <a:pt x="4174629" y="956220"/>
                </a:moveTo>
                <a:lnTo>
                  <a:pt x="4174629" y="963662"/>
                </a:lnTo>
                <a:cubicBezTo>
                  <a:pt x="4174629" y="968623"/>
                  <a:pt x="4177109" y="968623"/>
                  <a:pt x="4182070" y="963662"/>
                </a:cubicBezTo>
                <a:cubicBezTo>
                  <a:pt x="4187032" y="963662"/>
                  <a:pt x="4189512" y="963662"/>
                  <a:pt x="4189512" y="963662"/>
                </a:cubicBezTo>
                <a:cubicBezTo>
                  <a:pt x="4189512" y="963662"/>
                  <a:pt x="4189512" y="961182"/>
                  <a:pt x="4189512" y="956220"/>
                </a:cubicBezTo>
                <a:close/>
                <a:moveTo>
                  <a:pt x="4122539" y="956220"/>
                </a:moveTo>
                <a:cubicBezTo>
                  <a:pt x="4122539" y="961182"/>
                  <a:pt x="4125019" y="963662"/>
                  <a:pt x="4129980" y="963662"/>
                </a:cubicBezTo>
                <a:lnTo>
                  <a:pt x="4129980" y="956220"/>
                </a:lnTo>
                <a:close/>
                <a:moveTo>
                  <a:pt x="4077891" y="956220"/>
                </a:moveTo>
                <a:cubicBezTo>
                  <a:pt x="4077891" y="956220"/>
                  <a:pt x="4077891" y="958700"/>
                  <a:pt x="4077891" y="963662"/>
                </a:cubicBezTo>
                <a:lnTo>
                  <a:pt x="4085332" y="963662"/>
                </a:lnTo>
                <a:cubicBezTo>
                  <a:pt x="4085332" y="958700"/>
                  <a:pt x="4085332" y="956220"/>
                  <a:pt x="4085332" y="956220"/>
                </a:cubicBezTo>
                <a:cubicBezTo>
                  <a:pt x="4080372" y="956220"/>
                  <a:pt x="4077891" y="956220"/>
                  <a:pt x="4077891" y="956220"/>
                </a:cubicBezTo>
                <a:close/>
                <a:moveTo>
                  <a:pt x="3661172" y="956220"/>
                </a:moveTo>
                <a:lnTo>
                  <a:pt x="3661172" y="963662"/>
                </a:lnTo>
                <a:lnTo>
                  <a:pt x="3668613" y="956220"/>
                </a:lnTo>
                <a:close/>
                <a:moveTo>
                  <a:pt x="2411016" y="956220"/>
                </a:moveTo>
                <a:cubicBezTo>
                  <a:pt x="2415976" y="956220"/>
                  <a:pt x="2419698" y="956220"/>
                  <a:pt x="2422178" y="956220"/>
                </a:cubicBezTo>
                <a:cubicBezTo>
                  <a:pt x="2424658" y="956220"/>
                  <a:pt x="2425898" y="956220"/>
                  <a:pt x="2425898" y="956220"/>
                </a:cubicBezTo>
                <a:cubicBezTo>
                  <a:pt x="2425898" y="961182"/>
                  <a:pt x="2424658" y="963662"/>
                  <a:pt x="2422178" y="963662"/>
                </a:cubicBezTo>
                <a:cubicBezTo>
                  <a:pt x="2419698" y="963662"/>
                  <a:pt x="2415976" y="961182"/>
                  <a:pt x="2411016" y="956220"/>
                </a:cubicBezTo>
                <a:close/>
                <a:moveTo>
                  <a:pt x="5506640" y="952499"/>
                </a:moveTo>
                <a:cubicBezTo>
                  <a:pt x="5511601" y="952499"/>
                  <a:pt x="5519043" y="953740"/>
                  <a:pt x="5528965" y="956220"/>
                </a:cubicBezTo>
                <a:lnTo>
                  <a:pt x="5528965" y="963662"/>
                </a:lnTo>
                <a:lnTo>
                  <a:pt x="5551289" y="971103"/>
                </a:lnTo>
                <a:cubicBezTo>
                  <a:pt x="5561210" y="971103"/>
                  <a:pt x="5566172" y="973583"/>
                  <a:pt x="5566172" y="978545"/>
                </a:cubicBezTo>
                <a:lnTo>
                  <a:pt x="5618261" y="1000869"/>
                </a:lnTo>
                <a:lnTo>
                  <a:pt x="5655468" y="1023193"/>
                </a:lnTo>
                <a:lnTo>
                  <a:pt x="5648027" y="1023193"/>
                </a:lnTo>
                <a:cubicBezTo>
                  <a:pt x="5648027" y="1023193"/>
                  <a:pt x="5646786" y="1021952"/>
                  <a:pt x="5644306" y="1019472"/>
                </a:cubicBezTo>
                <a:cubicBezTo>
                  <a:pt x="5641826" y="1016992"/>
                  <a:pt x="5638106" y="1015752"/>
                  <a:pt x="5633144" y="1015752"/>
                </a:cubicBezTo>
                <a:cubicBezTo>
                  <a:pt x="5628183" y="1015752"/>
                  <a:pt x="5624462" y="1015752"/>
                  <a:pt x="5621982" y="1015752"/>
                </a:cubicBezTo>
                <a:cubicBezTo>
                  <a:pt x="5619502" y="1015752"/>
                  <a:pt x="5615781" y="1015752"/>
                  <a:pt x="5610820" y="1015752"/>
                </a:cubicBezTo>
                <a:lnTo>
                  <a:pt x="5610820" y="1008310"/>
                </a:lnTo>
                <a:cubicBezTo>
                  <a:pt x="5610820" y="1008310"/>
                  <a:pt x="5608340" y="1008310"/>
                  <a:pt x="5603379" y="1008310"/>
                </a:cubicBezTo>
                <a:lnTo>
                  <a:pt x="5595937" y="1000869"/>
                </a:lnTo>
                <a:cubicBezTo>
                  <a:pt x="5590976" y="985986"/>
                  <a:pt x="5573613" y="983506"/>
                  <a:pt x="5543847" y="993427"/>
                </a:cubicBezTo>
                <a:cubicBezTo>
                  <a:pt x="5543847" y="983506"/>
                  <a:pt x="5541367" y="978545"/>
                  <a:pt x="5536406" y="978545"/>
                </a:cubicBezTo>
                <a:lnTo>
                  <a:pt x="5528965" y="985986"/>
                </a:lnTo>
                <a:lnTo>
                  <a:pt x="5514082" y="978545"/>
                </a:lnTo>
                <a:lnTo>
                  <a:pt x="5506640" y="978545"/>
                </a:lnTo>
                <a:lnTo>
                  <a:pt x="5506640" y="985986"/>
                </a:lnTo>
                <a:cubicBezTo>
                  <a:pt x="5501679" y="985986"/>
                  <a:pt x="5499199" y="983506"/>
                  <a:pt x="5499199" y="978545"/>
                </a:cubicBezTo>
                <a:lnTo>
                  <a:pt x="5491758" y="978545"/>
                </a:lnTo>
                <a:cubicBezTo>
                  <a:pt x="5491758" y="983506"/>
                  <a:pt x="5489277" y="983506"/>
                  <a:pt x="5484316" y="978545"/>
                </a:cubicBezTo>
                <a:cubicBezTo>
                  <a:pt x="5479355" y="978545"/>
                  <a:pt x="5476875" y="978545"/>
                  <a:pt x="5476875" y="978545"/>
                </a:cubicBezTo>
                <a:cubicBezTo>
                  <a:pt x="5476875" y="988466"/>
                  <a:pt x="5474395" y="990947"/>
                  <a:pt x="5469433" y="985986"/>
                </a:cubicBezTo>
                <a:lnTo>
                  <a:pt x="5469433" y="978545"/>
                </a:lnTo>
                <a:cubicBezTo>
                  <a:pt x="5474395" y="978545"/>
                  <a:pt x="5475634" y="976064"/>
                  <a:pt x="5473154" y="971103"/>
                </a:cubicBezTo>
                <a:cubicBezTo>
                  <a:pt x="5470674" y="966142"/>
                  <a:pt x="5471913" y="963662"/>
                  <a:pt x="5476875" y="963662"/>
                </a:cubicBezTo>
                <a:cubicBezTo>
                  <a:pt x="5481836" y="968623"/>
                  <a:pt x="5485557" y="969863"/>
                  <a:pt x="5488037" y="967382"/>
                </a:cubicBezTo>
                <a:cubicBezTo>
                  <a:pt x="5490517" y="964902"/>
                  <a:pt x="5491758" y="963662"/>
                  <a:pt x="5491758" y="963662"/>
                </a:cubicBezTo>
                <a:cubicBezTo>
                  <a:pt x="5491758" y="958700"/>
                  <a:pt x="5490517" y="956220"/>
                  <a:pt x="5488037" y="956220"/>
                </a:cubicBezTo>
                <a:lnTo>
                  <a:pt x="5499199" y="963662"/>
                </a:lnTo>
                <a:lnTo>
                  <a:pt x="5514082" y="963662"/>
                </a:lnTo>
                <a:lnTo>
                  <a:pt x="5499199" y="956220"/>
                </a:lnTo>
                <a:cubicBezTo>
                  <a:pt x="5499199" y="953740"/>
                  <a:pt x="5501679" y="952499"/>
                  <a:pt x="5506640" y="952499"/>
                </a:cubicBezTo>
                <a:close/>
                <a:moveTo>
                  <a:pt x="5330837" y="951569"/>
                </a:moveTo>
                <a:cubicBezTo>
                  <a:pt x="5333938" y="952190"/>
                  <a:pt x="5337969" y="953740"/>
                  <a:pt x="5342929" y="956220"/>
                </a:cubicBezTo>
                <a:lnTo>
                  <a:pt x="5350371" y="963662"/>
                </a:lnTo>
                <a:cubicBezTo>
                  <a:pt x="5345410" y="963662"/>
                  <a:pt x="5342929" y="963662"/>
                  <a:pt x="5342929" y="963662"/>
                </a:cubicBezTo>
                <a:cubicBezTo>
                  <a:pt x="5342929" y="963662"/>
                  <a:pt x="5342929" y="966142"/>
                  <a:pt x="5342929" y="971103"/>
                </a:cubicBezTo>
                <a:lnTo>
                  <a:pt x="5342929" y="978545"/>
                </a:lnTo>
                <a:cubicBezTo>
                  <a:pt x="5342929" y="978545"/>
                  <a:pt x="5341689" y="977304"/>
                  <a:pt x="5339209" y="974824"/>
                </a:cubicBezTo>
                <a:cubicBezTo>
                  <a:pt x="5336729" y="972344"/>
                  <a:pt x="5335488" y="971103"/>
                  <a:pt x="5335488" y="971103"/>
                </a:cubicBezTo>
                <a:cubicBezTo>
                  <a:pt x="5330527" y="971103"/>
                  <a:pt x="5326806" y="968623"/>
                  <a:pt x="5324326" y="963662"/>
                </a:cubicBezTo>
                <a:cubicBezTo>
                  <a:pt x="5321846" y="958700"/>
                  <a:pt x="5321846" y="954980"/>
                  <a:pt x="5324326" y="952500"/>
                </a:cubicBezTo>
                <a:cubicBezTo>
                  <a:pt x="5325566" y="951260"/>
                  <a:pt x="5327737" y="950950"/>
                  <a:pt x="5330837" y="951569"/>
                </a:cubicBezTo>
                <a:close/>
                <a:moveTo>
                  <a:pt x="5893593" y="948779"/>
                </a:moveTo>
                <a:cubicBezTo>
                  <a:pt x="5893593" y="953740"/>
                  <a:pt x="5892353" y="956220"/>
                  <a:pt x="5889873" y="956220"/>
                </a:cubicBezTo>
                <a:cubicBezTo>
                  <a:pt x="5887393" y="956220"/>
                  <a:pt x="5886152" y="954980"/>
                  <a:pt x="5886152" y="952500"/>
                </a:cubicBezTo>
                <a:cubicBezTo>
                  <a:pt x="5886152" y="950020"/>
                  <a:pt x="5888632" y="948779"/>
                  <a:pt x="5893593" y="948779"/>
                </a:cubicBezTo>
                <a:close/>
                <a:moveTo>
                  <a:pt x="5819179" y="948779"/>
                </a:moveTo>
                <a:cubicBezTo>
                  <a:pt x="5819179" y="948779"/>
                  <a:pt x="5821660" y="948779"/>
                  <a:pt x="5826621" y="948779"/>
                </a:cubicBezTo>
                <a:lnTo>
                  <a:pt x="5819179" y="963662"/>
                </a:lnTo>
                <a:cubicBezTo>
                  <a:pt x="5819179" y="963662"/>
                  <a:pt x="5819179" y="962421"/>
                  <a:pt x="5819179" y="959941"/>
                </a:cubicBezTo>
                <a:cubicBezTo>
                  <a:pt x="5819179" y="957461"/>
                  <a:pt x="5819179" y="953740"/>
                  <a:pt x="5819179" y="948779"/>
                </a:cubicBezTo>
                <a:close/>
                <a:moveTo>
                  <a:pt x="5692676" y="948779"/>
                </a:moveTo>
                <a:lnTo>
                  <a:pt x="5692676" y="956220"/>
                </a:lnTo>
                <a:cubicBezTo>
                  <a:pt x="5697637" y="951259"/>
                  <a:pt x="5701358" y="950020"/>
                  <a:pt x="5703838" y="952500"/>
                </a:cubicBezTo>
                <a:cubicBezTo>
                  <a:pt x="5706318" y="954980"/>
                  <a:pt x="5708799" y="956220"/>
                  <a:pt x="5711279" y="956220"/>
                </a:cubicBezTo>
                <a:cubicBezTo>
                  <a:pt x="5713759" y="956220"/>
                  <a:pt x="5713759" y="954980"/>
                  <a:pt x="5711279" y="952500"/>
                </a:cubicBezTo>
                <a:cubicBezTo>
                  <a:pt x="5708799" y="950020"/>
                  <a:pt x="5705078" y="948779"/>
                  <a:pt x="5700117" y="948779"/>
                </a:cubicBezTo>
                <a:cubicBezTo>
                  <a:pt x="5695156" y="948779"/>
                  <a:pt x="5692676" y="948779"/>
                  <a:pt x="5692676" y="948779"/>
                </a:cubicBezTo>
                <a:close/>
                <a:moveTo>
                  <a:pt x="5461992" y="948779"/>
                </a:moveTo>
                <a:lnTo>
                  <a:pt x="5476875" y="948779"/>
                </a:lnTo>
                <a:lnTo>
                  <a:pt x="5488037" y="956220"/>
                </a:lnTo>
                <a:cubicBezTo>
                  <a:pt x="5485557" y="956220"/>
                  <a:pt x="5481836" y="956220"/>
                  <a:pt x="5476875" y="956220"/>
                </a:cubicBezTo>
                <a:cubicBezTo>
                  <a:pt x="5471913" y="956220"/>
                  <a:pt x="5468193" y="956220"/>
                  <a:pt x="5465713" y="956220"/>
                </a:cubicBezTo>
                <a:cubicBezTo>
                  <a:pt x="5463233" y="956220"/>
                  <a:pt x="5461992" y="953740"/>
                  <a:pt x="5461992" y="948779"/>
                </a:cubicBezTo>
                <a:close/>
                <a:moveTo>
                  <a:pt x="5417343" y="948779"/>
                </a:moveTo>
                <a:lnTo>
                  <a:pt x="5424785" y="948779"/>
                </a:lnTo>
                <a:cubicBezTo>
                  <a:pt x="5429746" y="948779"/>
                  <a:pt x="5433467" y="948779"/>
                  <a:pt x="5435947" y="948779"/>
                </a:cubicBezTo>
                <a:cubicBezTo>
                  <a:pt x="5438427" y="948779"/>
                  <a:pt x="5439668" y="948779"/>
                  <a:pt x="5439668" y="948779"/>
                </a:cubicBezTo>
                <a:lnTo>
                  <a:pt x="5432226" y="956220"/>
                </a:lnTo>
                <a:close/>
                <a:moveTo>
                  <a:pt x="4680644" y="948779"/>
                </a:moveTo>
                <a:cubicBezTo>
                  <a:pt x="4680644" y="953740"/>
                  <a:pt x="4681885" y="956220"/>
                  <a:pt x="4684365" y="956220"/>
                </a:cubicBezTo>
                <a:cubicBezTo>
                  <a:pt x="4686845" y="956220"/>
                  <a:pt x="4688086" y="956220"/>
                  <a:pt x="4688086" y="956220"/>
                </a:cubicBezTo>
                <a:cubicBezTo>
                  <a:pt x="4693047" y="956220"/>
                  <a:pt x="4695527" y="953740"/>
                  <a:pt x="4695527" y="948779"/>
                </a:cubicBezTo>
                <a:close/>
                <a:moveTo>
                  <a:pt x="4643437" y="948779"/>
                </a:moveTo>
                <a:cubicBezTo>
                  <a:pt x="4638476" y="948779"/>
                  <a:pt x="4635996" y="951259"/>
                  <a:pt x="4635996" y="956220"/>
                </a:cubicBezTo>
                <a:cubicBezTo>
                  <a:pt x="4640957" y="961182"/>
                  <a:pt x="4643437" y="963662"/>
                  <a:pt x="4643437" y="963662"/>
                </a:cubicBezTo>
                <a:cubicBezTo>
                  <a:pt x="4643437" y="963662"/>
                  <a:pt x="4645917" y="961182"/>
                  <a:pt x="4650879" y="956220"/>
                </a:cubicBezTo>
                <a:cubicBezTo>
                  <a:pt x="4650879" y="956220"/>
                  <a:pt x="4649638" y="954980"/>
                  <a:pt x="4647158" y="952500"/>
                </a:cubicBezTo>
                <a:cubicBezTo>
                  <a:pt x="4644678" y="950020"/>
                  <a:pt x="4643437" y="948779"/>
                  <a:pt x="4643437" y="948779"/>
                </a:cubicBezTo>
                <a:close/>
                <a:moveTo>
                  <a:pt x="4546699" y="948779"/>
                </a:moveTo>
                <a:cubicBezTo>
                  <a:pt x="4546699" y="948779"/>
                  <a:pt x="4546699" y="950020"/>
                  <a:pt x="4546699" y="952500"/>
                </a:cubicBezTo>
                <a:cubicBezTo>
                  <a:pt x="4546699" y="954980"/>
                  <a:pt x="4544219" y="956220"/>
                  <a:pt x="4539258" y="956220"/>
                </a:cubicBezTo>
                <a:lnTo>
                  <a:pt x="4531816" y="956220"/>
                </a:lnTo>
                <a:close/>
                <a:moveTo>
                  <a:pt x="4144863" y="948779"/>
                </a:moveTo>
                <a:cubicBezTo>
                  <a:pt x="4144863" y="948779"/>
                  <a:pt x="4144863" y="951259"/>
                  <a:pt x="4144863" y="956220"/>
                </a:cubicBezTo>
                <a:lnTo>
                  <a:pt x="4152305" y="948779"/>
                </a:lnTo>
                <a:cubicBezTo>
                  <a:pt x="4147344" y="948779"/>
                  <a:pt x="4144863" y="948779"/>
                  <a:pt x="4144863" y="948779"/>
                </a:cubicBezTo>
                <a:close/>
                <a:moveTo>
                  <a:pt x="3854648" y="948779"/>
                </a:moveTo>
                <a:lnTo>
                  <a:pt x="3862090" y="956220"/>
                </a:lnTo>
                <a:cubicBezTo>
                  <a:pt x="3862090" y="956220"/>
                  <a:pt x="3862090" y="953740"/>
                  <a:pt x="3862090" y="948779"/>
                </a:cubicBezTo>
                <a:cubicBezTo>
                  <a:pt x="3857129" y="948779"/>
                  <a:pt x="3854648" y="948779"/>
                  <a:pt x="3854648" y="948779"/>
                </a:cubicBezTo>
                <a:close/>
                <a:moveTo>
                  <a:pt x="2931914" y="948779"/>
                </a:moveTo>
                <a:cubicBezTo>
                  <a:pt x="2931914" y="948779"/>
                  <a:pt x="2933154" y="948779"/>
                  <a:pt x="2935635" y="948779"/>
                </a:cubicBezTo>
                <a:cubicBezTo>
                  <a:pt x="2938115" y="948779"/>
                  <a:pt x="2939355" y="948779"/>
                  <a:pt x="2939355" y="948779"/>
                </a:cubicBezTo>
                <a:lnTo>
                  <a:pt x="2931914" y="956220"/>
                </a:lnTo>
                <a:close/>
                <a:moveTo>
                  <a:pt x="2321719" y="948779"/>
                </a:moveTo>
                <a:cubicBezTo>
                  <a:pt x="2321719" y="948779"/>
                  <a:pt x="2321719" y="951259"/>
                  <a:pt x="2321719" y="956220"/>
                </a:cubicBezTo>
                <a:lnTo>
                  <a:pt x="2314277" y="963662"/>
                </a:lnTo>
                <a:cubicBezTo>
                  <a:pt x="2314277" y="963662"/>
                  <a:pt x="2314277" y="961182"/>
                  <a:pt x="2314277" y="956220"/>
                </a:cubicBezTo>
                <a:close/>
                <a:moveTo>
                  <a:pt x="5186660" y="943198"/>
                </a:moveTo>
                <a:cubicBezTo>
                  <a:pt x="5185420" y="943198"/>
                  <a:pt x="5184179" y="943818"/>
                  <a:pt x="5182939" y="945058"/>
                </a:cubicBezTo>
                <a:cubicBezTo>
                  <a:pt x="5180459" y="947538"/>
                  <a:pt x="5181699" y="948779"/>
                  <a:pt x="5186660" y="948779"/>
                </a:cubicBezTo>
                <a:cubicBezTo>
                  <a:pt x="5191621" y="948779"/>
                  <a:pt x="5192861" y="947538"/>
                  <a:pt x="5190381" y="945058"/>
                </a:cubicBezTo>
                <a:cubicBezTo>
                  <a:pt x="5189141" y="943818"/>
                  <a:pt x="5187901" y="943198"/>
                  <a:pt x="5186660" y="943198"/>
                </a:cubicBezTo>
                <a:close/>
                <a:moveTo>
                  <a:pt x="4971789" y="943198"/>
                </a:moveTo>
                <a:cubicBezTo>
                  <a:pt x="4969929" y="943198"/>
                  <a:pt x="4968378" y="943818"/>
                  <a:pt x="4967138" y="945058"/>
                </a:cubicBezTo>
                <a:cubicBezTo>
                  <a:pt x="4964658" y="947538"/>
                  <a:pt x="4960938" y="948779"/>
                  <a:pt x="4955976" y="948779"/>
                </a:cubicBezTo>
                <a:cubicBezTo>
                  <a:pt x="4951015" y="948779"/>
                  <a:pt x="4948535" y="948779"/>
                  <a:pt x="4948535" y="948779"/>
                </a:cubicBezTo>
                <a:lnTo>
                  <a:pt x="4955976" y="956220"/>
                </a:lnTo>
                <a:cubicBezTo>
                  <a:pt x="4965898" y="956220"/>
                  <a:pt x="4970859" y="956220"/>
                  <a:pt x="4970859" y="956220"/>
                </a:cubicBezTo>
                <a:cubicBezTo>
                  <a:pt x="4980781" y="961182"/>
                  <a:pt x="4985742" y="958700"/>
                  <a:pt x="4985742" y="948779"/>
                </a:cubicBezTo>
                <a:cubicBezTo>
                  <a:pt x="4985742" y="948779"/>
                  <a:pt x="4983262" y="947538"/>
                  <a:pt x="4978301" y="945058"/>
                </a:cubicBezTo>
                <a:cubicBezTo>
                  <a:pt x="4975820" y="943818"/>
                  <a:pt x="4973650" y="943198"/>
                  <a:pt x="4971789" y="943198"/>
                </a:cubicBezTo>
                <a:close/>
                <a:moveTo>
                  <a:pt x="6012656" y="941338"/>
                </a:moveTo>
                <a:lnTo>
                  <a:pt x="6020097" y="948779"/>
                </a:lnTo>
                <a:cubicBezTo>
                  <a:pt x="6015136" y="948779"/>
                  <a:pt x="6010176" y="948779"/>
                  <a:pt x="6005215" y="948779"/>
                </a:cubicBezTo>
                <a:close/>
                <a:moveTo>
                  <a:pt x="5447109" y="941338"/>
                </a:moveTo>
                <a:lnTo>
                  <a:pt x="5454551" y="941338"/>
                </a:lnTo>
                <a:lnTo>
                  <a:pt x="5454551" y="948779"/>
                </a:lnTo>
                <a:close/>
                <a:moveTo>
                  <a:pt x="5372695" y="941338"/>
                </a:moveTo>
                <a:cubicBezTo>
                  <a:pt x="5372695" y="941338"/>
                  <a:pt x="5375175" y="941338"/>
                  <a:pt x="5380136" y="941338"/>
                </a:cubicBezTo>
                <a:lnTo>
                  <a:pt x="5387578" y="948779"/>
                </a:lnTo>
                <a:cubicBezTo>
                  <a:pt x="5382617" y="948779"/>
                  <a:pt x="5378896" y="947538"/>
                  <a:pt x="5376416" y="945058"/>
                </a:cubicBezTo>
                <a:cubicBezTo>
                  <a:pt x="5373936" y="942578"/>
                  <a:pt x="5372695" y="941338"/>
                  <a:pt x="5372695" y="941338"/>
                </a:cubicBezTo>
                <a:close/>
                <a:moveTo>
                  <a:pt x="5335488" y="941338"/>
                </a:moveTo>
                <a:cubicBezTo>
                  <a:pt x="5340449" y="941338"/>
                  <a:pt x="5342929" y="941338"/>
                  <a:pt x="5342929" y="941338"/>
                </a:cubicBezTo>
                <a:cubicBezTo>
                  <a:pt x="5342929" y="941338"/>
                  <a:pt x="5342929" y="942578"/>
                  <a:pt x="5342929" y="945058"/>
                </a:cubicBezTo>
                <a:cubicBezTo>
                  <a:pt x="5342929" y="947538"/>
                  <a:pt x="5340449" y="948779"/>
                  <a:pt x="5335488" y="948779"/>
                </a:cubicBezTo>
                <a:cubicBezTo>
                  <a:pt x="5335488" y="943818"/>
                  <a:pt x="5335488" y="941338"/>
                  <a:pt x="5335488" y="941338"/>
                </a:cubicBezTo>
                <a:close/>
                <a:moveTo>
                  <a:pt x="4658320" y="941338"/>
                </a:moveTo>
                <a:lnTo>
                  <a:pt x="4658320" y="956220"/>
                </a:lnTo>
                <a:cubicBezTo>
                  <a:pt x="4663281" y="956220"/>
                  <a:pt x="4665761" y="956220"/>
                  <a:pt x="4665761" y="956220"/>
                </a:cubicBezTo>
                <a:lnTo>
                  <a:pt x="4665761" y="941338"/>
                </a:lnTo>
                <a:cubicBezTo>
                  <a:pt x="4665761" y="941338"/>
                  <a:pt x="4663281" y="941338"/>
                  <a:pt x="4658320" y="941338"/>
                </a:cubicBezTo>
                <a:close/>
                <a:moveTo>
                  <a:pt x="4070449" y="941338"/>
                </a:moveTo>
                <a:cubicBezTo>
                  <a:pt x="4070449" y="946299"/>
                  <a:pt x="4074170" y="947538"/>
                  <a:pt x="4081611" y="945058"/>
                </a:cubicBezTo>
                <a:cubicBezTo>
                  <a:pt x="4089053" y="942578"/>
                  <a:pt x="4092773" y="941338"/>
                  <a:pt x="4092773" y="941338"/>
                </a:cubicBezTo>
                <a:lnTo>
                  <a:pt x="4085332" y="941338"/>
                </a:lnTo>
                <a:cubicBezTo>
                  <a:pt x="4085332" y="941338"/>
                  <a:pt x="4082852" y="941338"/>
                  <a:pt x="4077891" y="941338"/>
                </a:cubicBezTo>
                <a:cubicBezTo>
                  <a:pt x="4072930" y="941338"/>
                  <a:pt x="4070449" y="941338"/>
                  <a:pt x="4070449" y="941338"/>
                </a:cubicBezTo>
                <a:close/>
                <a:moveTo>
                  <a:pt x="3527226" y="941338"/>
                </a:moveTo>
                <a:lnTo>
                  <a:pt x="3527226" y="948779"/>
                </a:lnTo>
                <a:lnTo>
                  <a:pt x="3519785" y="956220"/>
                </a:lnTo>
                <a:lnTo>
                  <a:pt x="3527226" y="963662"/>
                </a:lnTo>
                <a:cubicBezTo>
                  <a:pt x="3527226" y="963662"/>
                  <a:pt x="3524746" y="963662"/>
                  <a:pt x="3519785" y="963662"/>
                </a:cubicBezTo>
                <a:cubicBezTo>
                  <a:pt x="3519785" y="963662"/>
                  <a:pt x="3517305" y="963662"/>
                  <a:pt x="3512344" y="963662"/>
                </a:cubicBezTo>
                <a:cubicBezTo>
                  <a:pt x="3512344" y="963662"/>
                  <a:pt x="3507383" y="963662"/>
                  <a:pt x="3497461" y="963662"/>
                </a:cubicBezTo>
                <a:lnTo>
                  <a:pt x="3504902" y="956220"/>
                </a:lnTo>
                <a:cubicBezTo>
                  <a:pt x="3509863" y="951259"/>
                  <a:pt x="3514825" y="947538"/>
                  <a:pt x="3519785" y="945058"/>
                </a:cubicBezTo>
                <a:cubicBezTo>
                  <a:pt x="3524746" y="942578"/>
                  <a:pt x="3527226" y="941338"/>
                  <a:pt x="3527226" y="941338"/>
                </a:cubicBezTo>
                <a:close/>
                <a:moveTo>
                  <a:pt x="2701230" y="941338"/>
                </a:moveTo>
                <a:cubicBezTo>
                  <a:pt x="2701230" y="941338"/>
                  <a:pt x="2703711" y="941338"/>
                  <a:pt x="2708672" y="941338"/>
                </a:cubicBezTo>
                <a:cubicBezTo>
                  <a:pt x="2708672" y="946299"/>
                  <a:pt x="2706191" y="948779"/>
                  <a:pt x="2701230" y="948779"/>
                </a:cubicBezTo>
                <a:close/>
                <a:moveTo>
                  <a:pt x="2455664" y="941338"/>
                </a:moveTo>
                <a:lnTo>
                  <a:pt x="2463106" y="941338"/>
                </a:lnTo>
                <a:lnTo>
                  <a:pt x="2455664" y="948779"/>
                </a:lnTo>
                <a:cubicBezTo>
                  <a:pt x="2455664" y="948779"/>
                  <a:pt x="2455664" y="946299"/>
                  <a:pt x="2455664" y="941338"/>
                </a:cubicBezTo>
                <a:close/>
                <a:moveTo>
                  <a:pt x="2180333" y="941338"/>
                </a:moveTo>
                <a:cubicBezTo>
                  <a:pt x="2175371" y="941338"/>
                  <a:pt x="2170410" y="946299"/>
                  <a:pt x="2165449" y="956220"/>
                </a:cubicBezTo>
                <a:lnTo>
                  <a:pt x="2150567" y="963662"/>
                </a:lnTo>
                <a:lnTo>
                  <a:pt x="2165449" y="948779"/>
                </a:lnTo>
                <a:cubicBezTo>
                  <a:pt x="2170410" y="943818"/>
                  <a:pt x="2175371" y="941338"/>
                  <a:pt x="2180333" y="941338"/>
                </a:cubicBezTo>
                <a:close/>
                <a:moveTo>
                  <a:pt x="5975449" y="933896"/>
                </a:moveTo>
                <a:cubicBezTo>
                  <a:pt x="5975449" y="933896"/>
                  <a:pt x="5977929" y="933896"/>
                  <a:pt x="5982890" y="933896"/>
                </a:cubicBezTo>
                <a:cubicBezTo>
                  <a:pt x="5982890" y="933896"/>
                  <a:pt x="5985370" y="936376"/>
                  <a:pt x="5990332" y="941338"/>
                </a:cubicBezTo>
                <a:lnTo>
                  <a:pt x="5982890" y="941338"/>
                </a:lnTo>
                <a:cubicBezTo>
                  <a:pt x="5977929" y="941338"/>
                  <a:pt x="5975449" y="941338"/>
                  <a:pt x="5975449" y="941338"/>
                </a:cubicBezTo>
                <a:cubicBezTo>
                  <a:pt x="5975449" y="936376"/>
                  <a:pt x="5975449" y="933896"/>
                  <a:pt x="5975449" y="933896"/>
                </a:cubicBezTo>
                <a:close/>
                <a:moveTo>
                  <a:pt x="5871269" y="933896"/>
                </a:moveTo>
                <a:cubicBezTo>
                  <a:pt x="5871269" y="938857"/>
                  <a:pt x="5872510" y="941338"/>
                  <a:pt x="5874990" y="941338"/>
                </a:cubicBezTo>
                <a:cubicBezTo>
                  <a:pt x="5877470" y="941338"/>
                  <a:pt x="5878711" y="940097"/>
                  <a:pt x="5878711" y="937617"/>
                </a:cubicBezTo>
                <a:cubicBezTo>
                  <a:pt x="5878711" y="935137"/>
                  <a:pt x="5876231" y="933896"/>
                  <a:pt x="5871269" y="933896"/>
                </a:cubicBezTo>
                <a:close/>
                <a:moveTo>
                  <a:pt x="4881562" y="933896"/>
                </a:moveTo>
                <a:cubicBezTo>
                  <a:pt x="4876601" y="933896"/>
                  <a:pt x="4874121" y="936376"/>
                  <a:pt x="4874121" y="941338"/>
                </a:cubicBezTo>
                <a:cubicBezTo>
                  <a:pt x="4879082" y="941338"/>
                  <a:pt x="4882803" y="941338"/>
                  <a:pt x="4885283" y="941338"/>
                </a:cubicBezTo>
                <a:cubicBezTo>
                  <a:pt x="4887763" y="941338"/>
                  <a:pt x="4889004" y="941338"/>
                  <a:pt x="4889004" y="941338"/>
                </a:cubicBezTo>
                <a:cubicBezTo>
                  <a:pt x="4889004" y="936376"/>
                  <a:pt x="4886524" y="933896"/>
                  <a:pt x="4881562" y="933896"/>
                </a:cubicBezTo>
                <a:close/>
                <a:moveTo>
                  <a:pt x="4189512" y="933896"/>
                </a:moveTo>
                <a:lnTo>
                  <a:pt x="4189512" y="948779"/>
                </a:lnTo>
                <a:cubicBezTo>
                  <a:pt x="4204395" y="963662"/>
                  <a:pt x="4206875" y="971103"/>
                  <a:pt x="4196953" y="971103"/>
                </a:cubicBezTo>
                <a:lnTo>
                  <a:pt x="4196953" y="978545"/>
                </a:lnTo>
                <a:cubicBezTo>
                  <a:pt x="4201914" y="983506"/>
                  <a:pt x="4204395" y="985986"/>
                  <a:pt x="4204395" y="985986"/>
                </a:cubicBezTo>
                <a:cubicBezTo>
                  <a:pt x="4204395" y="985986"/>
                  <a:pt x="4204395" y="988466"/>
                  <a:pt x="4204395" y="993427"/>
                </a:cubicBezTo>
                <a:lnTo>
                  <a:pt x="4196953" y="1000869"/>
                </a:lnTo>
                <a:lnTo>
                  <a:pt x="4182070" y="993427"/>
                </a:lnTo>
                <a:cubicBezTo>
                  <a:pt x="4177109" y="993427"/>
                  <a:pt x="4174629" y="990947"/>
                  <a:pt x="4174629" y="985986"/>
                </a:cubicBezTo>
                <a:cubicBezTo>
                  <a:pt x="4174629" y="985986"/>
                  <a:pt x="4174629" y="983506"/>
                  <a:pt x="4174629" y="978545"/>
                </a:cubicBezTo>
                <a:lnTo>
                  <a:pt x="4167188" y="993427"/>
                </a:lnTo>
                <a:cubicBezTo>
                  <a:pt x="4182070" y="998389"/>
                  <a:pt x="4179590" y="1003349"/>
                  <a:pt x="4159746" y="1008310"/>
                </a:cubicBezTo>
                <a:lnTo>
                  <a:pt x="4144863" y="1015752"/>
                </a:lnTo>
                <a:cubicBezTo>
                  <a:pt x="4134942" y="1015752"/>
                  <a:pt x="4129980" y="1016992"/>
                  <a:pt x="4129980" y="1019472"/>
                </a:cubicBezTo>
                <a:cubicBezTo>
                  <a:pt x="4129980" y="1021952"/>
                  <a:pt x="4133701" y="1024434"/>
                  <a:pt x="4141143" y="1026914"/>
                </a:cubicBezTo>
                <a:cubicBezTo>
                  <a:pt x="4148584" y="1029394"/>
                  <a:pt x="4154785" y="1030634"/>
                  <a:pt x="4159746" y="1030634"/>
                </a:cubicBezTo>
                <a:lnTo>
                  <a:pt x="4174629" y="1030634"/>
                </a:lnTo>
                <a:lnTo>
                  <a:pt x="4182070" y="1023193"/>
                </a:lnTo>
                <a:cubicBezTo>
                  <a:pt x="4182070" y="1018232"/>
                  <a:pt x="4184551" y="1018232"/>
                  <a:pt x="4189512" y="1023193"/>
                </a:cubicBezTo>
                <a:cubicBezTo>
                  <a:pt x="4204395" y="1023193"/>
                  <a:pt x="4214316" y="1023193"/>
                  <a:pt x="4219277" y="1023193"/>
                </a:cubicBezTo>
                <a:lnTo>
                  <a:pt x="4219277" y="993427"/>
                </a:lnTo>
                <a:cubicBezTo>
                  <a:pt x="4214316" y="993427"/>
                  <a:pt x="4216797" y="990947"/>
                  <a:pt x="4226719" y="985986"/>
                </a:cubicBezTo>
                <a:cubicBezTo>
                  <a:pt x="4236641" y="981025"/>
                  <a:pt x="4236641" y="976064"/>
                  <a:pt x="4226719" y="971103"/>
                </a:cubicBezTo>
                <a:cubicBezTo>
                  <a:pt x="4226719" y="966142"/>
                  <a:pt x="4225478" y="963662"/>
                  <a:pt x="4222998" y="963662"/>
                </a:cubicBezTo>
                <a:cubicBezTo>
                  <a:pt x="4220518" y="963662"/>
                  <a:pt x="4219277" y="966142"/>
                  <a:pt x="4219277" y="971103"/>
                </a:cubicBezTo>
                <a:lnTo>
                  <a:pt x="4211836" y="971103"/>
                </a:lnTo>
                <a:cubicBezTo>
                  <a:pt x="4211836" y="966142"/>
                  <a:pt x="4211836" y="961182"/>
                  <a:pt x="4211836" y="956220"/>
                </a:cubicBezTo>
                <a:lnTo>
                  <a:pt x="4204395" y="941338"/>
                </a:lnTo>
                <a:lnTo>
                  <a:pt x="4204395" y="933896"/>
                </a:lnTo>
                <a:lnTo>
                  <a:pt x="4202999" y="933896"/>
                </a:lnTo>
                <a:cubicBezTo>
                  <a:pt x="4201449" y="933896"/>
                  <a:pt x="4199434" y="933896"/>
                  <a:pt x="4196953" y="933896"/>
                </a:cubicBezTo>
                <a:close/>
                <a:moveTo>
                  <a:pt x="3988594" y="933896"/>
                </a:moveTo>
                <a:lnTo>
                  <a:pt x="3981152" y="941338"/>
                </a:lnTo>
                <a:lnTo>
                  <a:pt x="3988594" y="948779"/>
                </a:lnTo>
                <a:cubicBezTo>
                  <a:pt x="3988594" y="948779"/>
                  <a:pt x="3984874" y="950020"/>
                  <a:pt x="3977432" y="952500"/>
                </a:cubicBezTo>
                <a:cubicBezTo>
                  <a:pt x="3969990" y="954980"/>
                  <a:pt x="3966270" y="956220"/>
                  <a:pt x="3966270" y="956220"/>
                </a:cubicBezTo>
                <a:lnTo>
                  <a:pt x="3996035" y="956220"/>
                </a:lnTo>
                <a:cubicBezTo>
                  <a:pt x="4000996" y="956220"/>
                  <a:pt x="4003477" y="953740"/>
                  <a:pt x="4003477" y="948779"/>
                </a:cubicBezTo>
                <a:cubicBezTo>
                  <a:pt x="3998516" y="943818"/>
                  <a:pt x="3996035" y="940097"/>
                  <a:pt x="3996035" y="937617"/>
                </a:cubicBezTo>
                <a:cubicBezTo>
                  <a:pt x="3996035" y="935137"/>
                  <a:pt x="3996035" y="933896"/>
                  <a:pt x="3996035" y="933896"/>
                </a:cubicBezTo>
                <a:close/>
                <a:moveTo>
                  <a:pt x="2440781" y="933896"/>
                </a:moveTo>
                <a:lnTo>
                  <a:pt x="2448223" y="933896"/>
                </a:lnTo>
                <a:cubicBezTo>
                  <a:pt x="2448223" y="933896"/>
                  <a:pt x="2448223" y="936376"/>
                  <a:pt x="2448223" y="941338"/>
                </a:cubicBezTo>
                <a:cubicBezTo>
                  <a:pt x="2443262" y="941338"/>
                  <a:pt x="2440781" y="938857"/>
                  <a:pt x="2440781" y="933896"/>
                </a:cubicBezTo>
                <a:close/>
                <a:moveTo>
                  <a:pt x="2158306" y="929729"/>
                </a:moveTo>
                <a:lnTo>
                  <a:pt x="2158008" y="933896"/>
                </a:lnTo>
                <a:lnTo>
                  <a:pt x="2150567" y="941338"/>
                </a:lnTo>
                <a:close/>
                <a:moveTo>
                  <a:pt x="5372695" y="926455"/>
                </a:moveTo>
                <a:cubicBezTo>
                  <a:pt x="5372695" y="926455"/>
                  <a:pt x="5377656" y="926455"/>
                  <a:pt x="5387578" y="926455"/>
                </a:cubicBezTo>
                <a:lnTo>
                  <a:pt x="5402461" y="933896"/>
                </a:lnTo>
                <a:cubicBezTo>
                  <a:pt x="5402461" y="928935"/>
                  <a:pt x="5402461" y="926455"/>
                  <a:pt x="5402461" y="926455"/>
                </a:cubicBezTo>
                <a:cubicBezTo>
                  <a:pt x="5412382" y="926455"/>
                  <a:pt x="5412382" y="931416"/>
                  <a:pt x="5402461" y="941338"/>
                </a:cubicBezTo>
                <a:lnTo>
                  <a:pt x="5395019" y="941338"/>
                </a:lnTo>
                <a:cubicBezTo>
                  <a:pt x="5395019" y="936376"/>
                  <a:pt x="5393779" y="933896"/>
                  <a:pt x="5391299" y="933896"/>
                </a:cubicBezTo>
                <a:cubicBezTo>
                  <a:pt x="5388818" y="933896"/>
                  <a:pt x="5387578" y="933896"/>
                  <a:pt x="5387578" y="933896"/>
                </a:cubicBezTo>
                <a:close/>
                <a:moveTo>
                  <a:pt x="4531816" y="926455"/>
                </a:moveTo>
                <a:cubicBezTo>
                  <a:pt x="4531816" y="926455"/>
                  <a:pt x="4534296" y="926455"/>
                  <a:pt x="4539258" y="926455"/>
                </a:cubicBezTo>
                <a:cubicBezTo>
                  <a:pt x="4539258" y="926455"/>
                  <a:pt x="4538017" y="927695"/>
                  <a:pt x="4535537" y="930175"/>
                </a:cubicBezTo>
                <a:cubicBezTo>
                  <a:pt x="4533057" y="932656"/>
                  <a:pt x="4531816" y="933896"/>
                  <a:pt x="4531816" y="933896"/>
                </a:cubicBezTo>
                <a:cubicBezTo>
                  <a:pt x="4531816" y="928935"/>
                  <a:pt x="4531816" y="926455"/>
                  <a:pt x="4531816" y="926455"/>
                </a:cubicBezTo>
                <a:close/>
                <a:moveTo>
                  <a:pt x="4219277" y="926455"/>
                </a:moveTo>
                <a:lnTo>
                  <a:pt x="4219277" y="933896"/>
                </a:lnTo>
                <a:cubicBezTo>
                  <a:pt x="4219277" y="933896"/>
                  <a:pt x="4221758" y="933896"/>
                  <a:pt x="4226719" y="933896"/>
                </a:cubicBezTo>
                <a:cubicBezTo>
                  <a:pt x="4226719" y="933896"/>
                  <a:pt x="4224239" y="936376"/>
                  <a:pt x="4219277" y="941338"/>
                </a:cubicBezTo>
                <a:lnTo>
                  <a:pt x="4219277" y="948779"/>
                </a:lnTo>
                <a:cubicBezTo>
                  <a:pt x="4224239" y="948779"/>
                  <a:pt x="4229199" y="951259"/>
                  <a:pt x="4234160" y="956220"/>
                </a:cubicBezTo>
                <a:lnTo>
                  <a:pt x="4241602" y="948779"/>
                </a:lnTo>
                <a:lnTo>
                  <a:pt x="4241602" y="933896"/>
                </a:lnTo>
                <a:cubicBezTo>
                  <a:pt x="4241602" y="928935"/>
                  <a:pt x="4240361" y="926455"/>
                  <a:pt x="4237881" y="926455"/>
                </a:cubicBezTo>
                <a:cubicBezTo>
                  <a:pt x="4235401" y="926455"/>
                  <a:pt x="4231680" y="926455"/>
                  <a:pt x="4226719" y="926455"/>
                </a:cubicBezTo>
                <a:cubicBezTo>
                  <a:pt x="4221758" y="926455"/>
                  <a:pt x="4219277" y="926455"/>
                  <a:pt x="4219277" y="926455"/>
                </a:cubicBezTo>
                <a:close/>
                <a:moveTo>
                  <a:pt x="4144863" y="926455"/>
                </a:moveTo>
                <a:cubicBezTo>
                  <a:pt x="4144863" y="936376"/>
                  <a:pt x="4147344" y="938857"/>
                  <a:pt x="4152305" y="933896"/>
                </a:cubicBezTo>
                <a:cubicBezTo>
                  <a:pt x="4152305" y="928935"/>
                  <a:pt x="4152305" y="926455"/>
                  <a:pt x="4152305" y="926455"/>
                </a:cubicBezTo>
                <a:close/>
                <a:moveTo>
                  <a:pt x="3705820" y="926455"/>
                </a:moveTo>
                <a:cubicBezTo>
                  <a:pt x="3705820" y="931416"/>
                  <a:pt x="3705820" y="933896"/>
                  <a:pt x="3705820" y="933896"/>
                </a:cubicBezTo>
                <a:lnTo>
                  <a:pt x="3713262" y="926455"/>
                </a:lnTo>
                <a:close/>
                <a:moveTo>
                  <a:pt x="3564434" y="926455"/>
                </a:moveTo>
                <a:cubicBezTo>
                  <a:pt x="3564434" y="926455"/>
                  <a:pt x="3566915" y="926455"/>
                  <a:pt x="3571875" y="926455"/>
                </a:cubicBezTo>
                <a:cubicBezTo>
                  <a:pt x="3571875" y="931416"/>
                  <a:pt x="3571875" y="935137"/>
                  <a:pt x="3571875" y="937617"/>
                </a:cubicBezTo>
                <a:cubicBezTo>
                  <a:pt x="3571875" y="940097"/>
                  <a:pt x="3569395" y="943818"/>
                  <a:pt x="3564434" y="948779"/>
                </a:cubicBezTo>
                <a:cubicBezTo>
                  <a:pt x="3559472" y="948779"/>
                  <a:pt x="3556992" y="946299"/>
                  <a:pt x="3556992" y="941338"/>
                </a:cubicBezTo>
                <a:close/>
                <a:moveTo>
                  <a:pt x="2857501" y="926455"/>
                </a:moveTo>
                <a:lnTo>
                  <a:pt x="2842617" y="941338"/>
                </a:lnTo>
                <a:cubicBezTo>
                  <a:pt x="2832695" y="946299"/>
                  <a:pt x="2830215" y="946299"/>
                  <a:pt x="2835176" y="941338"/>
                </a:cubicBezTo>
                <a:cubicBezTo>
                  <a:pt x="2835176" y="941338"/>
                  <a:pt x="2836416" y="940097"/>
                  <a:pt x="2838896" y="937617"/>
                </a:cubicBezTo>
                <a:cubicBezTo>
                  <a:pt x="2841377" y="935137"/>
                  <a:pt x="2842617" y="933896"/>
                  <a:pt x="2842617" y="933896"/>
                </a:cubicBezTo>
                <a:cubicBezTo>
                  <a:pt x="2847578" y="933896"/>
                  <a:pt x="2850058" y="933896"/>
                  <a:pt x="2850058" y="933896"/>
                </a:cubicBezTo>
                <a:close/>
                <a:moveTo>
                  <a:pt x="3443511" y="921804"/>
                </a:moveTo>
                <a:cubicBezTo>
                  <a:pt x="3444752" y="921184"/>
                  <a:pt x="3445371" y="921494"/>
                  <a:pt x="3445371" y="922734"/>
                </a:cubicBezTo>
                <a:cubicBezTo>
                  <a:pt x="3445371" y="925214"/>
                  <a:pt x="3445371" y="926455"/>
                  <a:pt x="3445371" y="926455"/>
                </a:cubicBezTo>
                <a:lnTo>
                  <a:pt x="3437930" y="926455"/>
                </a:lnTo>
                <a:cubicBezTo>
                  <a:pt x="3440411" y="923974"/>
                  <a:pt x="3442270" y="922424"/>
                  <a:pt x="3443511" y="921804"/>
                </a:cubicBezTo>
                <a:close/>
                <a:moveTo>
                  <a:pt x="5960566" y="919013"/>
                </a:moveTo>
                <a:lnTo>
                  <a:pt x="5968008" y="919013"/>
                </a:lnTo>
                <a:cubicBezTo>
                  <a:pt x="5968008" y="923975"/>
                  <a:pt x="5968008" y="926455"/>
                  <a:pt x="5968008" y="926455"/>
                </a:cubicBezTo>
                <a:close/>
                <a:moveTo>
                  <a:pt x="5328047" y="919013"/>
                </a:moveTo>
                <a:cubicBezTo>
                  <a:pt x="5333008" y="919013"/>
                  <a:pt x="5335488" y="921493"/>
                  <a:pt x="5335488" y="926455"/>
                </a:cubicBezTo>
                <a:cubicBezTo>
                  <a:pt x="5335488" y="926455"/>
                  <a:pt x="5333008" y="926455"/>
                  <a:pt x="5328047" y="926455"/>
                </a:cubicBezTo>
                <a:cubicBezTo>
                  <a:pt x="5328047" y="921493"/>
                  <a:pt x="5328047" y="919013"/>
                  <a:pt x="5328047" y="919013"/>
                </a:cubicBezTo>
                <a:close/>
                <a:moveTo>
                  <a:pt x="4851797" y="919013"/>
                </a:moveTo>
                <a:lnTo>
                  <a:pt x="4836914" y="933896"/>
                </a:lnTo>
                <a:cubicBezTo>
                  <a:pt x="4841875" y="938857"/>
                  <a:pt x="4844355" y="941338"/>
                  <a:pt x="4844355" y="941338"/>
                </a:cubicBezTo>
                <a:lnTo>
                  <a:pt x="4844355" y="948779"/>
                </a:lnTo>
                <a:cubicBezTo>
                  <a:pt x="4844355" y="948779"/>
                  <a:pt x="4841875" y="948779"/>
                  <a:pt x="4836914" y="948779"/>
                </a:cubicBezTo>
                <a:lnTo>
                  <a:pt x="4822031" y="948779"/>
                </a:lnTo>
                <a:lnTo>
                  <a:pt x="4807148" y="956220"/>
                </a:lnTo>
                <a:lnTo>
                  <a:pt x="4814590" y="941338"/>
                </a:lnTo>
                <a:lnTo>
                  <a:pt x="4814590" y="933896"/>
                </a:lnTo>
                <a:lnTo>
                  <a:pt x="4799707" y="948779"/>
                </a:lnTo>
                <a:cubicBezTo>
                  <a:pt x="4799707" y="948779"/>
                  <a:pt x="4797227" y="948779"/>
                  <a:pt x="4792265" y="948779"/>
                </a:cubicBezTo>
                <a:lnTo>
                  <a:pt x="4784824" y="941338"/>
                </a:lnTo>
                <a:cubicBezTo>
                  <a:pt x="4784824" y="941338"/>
                  <a:pt x="4783583" y="941338"/>
                  <a:pt x="4781103" y="941338"/>
                </a:cubicBezTo>
                <a:cubicBezTo>
                  <a:pt x="4778623" y="941338"/>
                  <a:pt x="4774902" y="941338"/>
                  <a:pt x="4769941" y="941338"/>
                </a:cubicBezTo>
                <a:lnTo>
                  <a:pt x="4762500" y="948779"/>
                </a:lnTo>
                <a:cubicBezTo>
                  <a:pt x="4762500" y="958700"/>
                  <a:pt x="4760020" y="963662"/>
                  <a:pt x="4755058" y="963662"/>
                </a:cubicBezTo>
                <a:lnTo>
                  <a:pt x="4747617" y="963662"/>
                </a:lnTo>
                <a:cubicBezTo>
                  <a:pt x="4752578" y="968623"/>
                  <a:pt x="4757538" y="969863"/>
                  <a:pt x="4762500" y="967382"/>
                </a:cubicBezTo>
                <a:cubicBezTo>
                  <a:pt x="4767461" y="964902"/>
                  <a:pt x="4769941" y="961182"/>
                  <a:pt x="4769941" y="956220"/>
                </a:cubicBezTo>
                <a:cubicBezTo>
                  <a:pt x="4769941" y="956220"/>
                  <a:pt x="4772421" y="953740"/>
                  <a:pt x="4777383" y="948779"/>
                </a:cubicBezTo>
                <a:lnTo>
                  <a:pt x="4777383" y="956220"/>
                </a:lnTo>
                <a:lnTo>
                  <a:pt x="4799707" y="963662"/>
                </a:lnTo>
                <a:lnTo>
                  <a:pt x="4829472" y="963662"/>
                </a:lnTo>
                <a:cubicBezTo>
                  <a:pt x="4829472" y="963662"/>
                  <a:pt x="4828232" y="964902"/>
                  <a:pt x="4825752" y="967382"/>
                </a:cubicBezTo>
                <a:cubicBezTo>
                  <a:pt x="4823272" y="969863"/>
                  <a:pt x="4824511" y="971103"/>
                  <a:pt x="4829472" y="971103"/>
                </a:cubicBezTo>
                <a:cubicBezTo>
                  <a:pt x="4834434" y="981025"/>
                  <a:pt x="4836914" y="981025"/>
                  <a:pt x="4836914" y="971103"/>
                </a:cubicBezTo>
                <a:lnTo>
                  <a:pt x="4829472" y="963662"/>
                </a:lnTo>
                <a:lnTo>
                  <a:pt x="4836914" y="963662"/>
                </a:lnTo>
                <a:lnTo>
                  <a:pt x="4844355" y="963662"/>
                </a:lnTo>
                <a:cubicBezTo>
                  <a:pt x="4844355" y="963662"/>
                  <a:pt x="4844355" y="961182"/>
                  <a:pt x="4844355" y="956220"/>
                </a:cubicBezTo>
                <a:lnTo>
                  <a:pt x="4851797" y="956220"/>
                </a:lnTo>
                <a:cubicBezTo>
                  <a:pt x="4851797" y="961182"/>
                  <a:pt x="4851797" y="963662"/>
                  <a:pt x="4851797" y="963662"/>
                </a:cubicBezTo>
                <a:lnTo>
                  <a:pt x="4853657" y="963662"/>
                </a:lnTo>
                <a:cubicBezTo>
                  <a:pt x="4857378" y="963662"/>
                  <a:pt x="4859238" y="963662"/>
                  <a:pt x="4859238" y="963662"/>
                </a:cubicBezTo>
                <a:cubicBezTo>
                  <a:pt x="4854277" y="958700"/>
                  <a:pt x="4853037" y="953740"/>
                  <a:pt x="4855517" y="948779"/>
                </a:cubicBezTo>
                <a:cubicBezTo>
                  <a:pt x="4857997" y="943818"/>
                  <a:pt x="4860479" y="941338"/>
                  <a:pt x="4862959" y="941338"/>
                </a:cubicBezTo>
                <a:cubicBezTo>
                  <a:pt x="4865439" y="941338"/>
                  <a:pt x="4867920" y="937617"/>
                  <a:pt x="4870400" y="930175"/>
                </a:cubicBezTo>
                <a:cubicBezTo>
                  <a:pt x="4872880" y="922734"/>
                  <a:pt x="4871641" y="919013"/>
                  <a:pt x="4866679" y="919013"/>
                </a:cubicBezTo>
                <a:cubicBezTo>
                  <a:pt x="4861718" y="919013"/>
                  <a:pt x="4856758" y="919013"/>
                  <a:pt x="4851797" y="919013"/>
                </a:cubicBezTo>
                <a:close/>
                <a:moveTo>
                  <a:pt x="4769941" y="919013"/>
                </a:moveTo>
                <a:cubicBezTo>
                  <a:pt x="4769941" y="919013"/>
                  <a:pt x="4769941" y="921493"/>
                  <a:pt x="4769941" y="926455"/>
                </a:cubicBezTo>
                <a:cubicBezTo>
                  <a:pt x="4769941" y="926455"/>
                  <a:pt x="4772421" y="926455"/>
                  <a:pt x="4777383" y="926455"/>
                </a:cubicBezTo>
                <a:close/>
                <a:moveTo>
                  <a:pt x="2463106" y="919013"/>
                </a:moveTo>
                <a:cubicBezTo>
                  <a:pt x="2463106" y="919013"/>
                  <a:pt x="2463106" y="921493"/>
                  <a:pt x="2463106" y="926455"/>
                </a:cubicBezTo>
                <a:cubicBezTo>
                  <a:pt x="2458145" y="926455"/>
                  <a:pt x="2455664" y="926455"/>
                  <a:pt x="2455664" y="926455"/>
                </a:cubicBezTo>
                <a:cubicBezTo>
                  <a:pt x="2460625" y="921493"/>
                  <a:pt x="2463106" y="919013"/>
                  <a:pt x="2463106" y="919013"/>
                </a:cubicBezTo>
                <a:close/>
                <a:moveTo>
                  <a:pt x="2165449" y="919013"/>
                </a:moveTo>
                <a:lnTo>
                  <a:pt x="2158306" y="929729"/>
                </a:lnTo>
                <a:lnTo>
                  <a:pt x="2158473" y="927385"/>
                </a:lnTo>
                <a:cubicBezTo>
                  <a:pt x="2159404" y="921804"/>
                  <a:pt x="2161729" y="919013"/>
                  <a:pt x="2165449" y="919013"/>
                </a:cubicBezTo>
                <a:close/>
                <a:moveTo>
                  <a:pt x="4811799" y="913433"/>
                </a:moveTo>
                <a:cubicBezTo>
                  <a:pt x="4809939" y="913433"/>
                  <a:pt x="4807148" y="914053"/>
                  <a:pt x="4803427" y="915293"/>
                </a:cubicBezTo>
                <a:cubicBezTo>
                  <a:pt x="4795986" y="917773"/>
                  <a:pt x="4792265" y="919013"/>
                  <a:pt x="4792265" y="919013"/>
                </a:cubicBezTo>
                <a:lnTo>
                  <a:pt x="4814590" y="919013"/>
                </a:lnTo>
                <a:cubicBezTo>
                  <a:pt x="4814590" y="919013"/>
                  <a:pt x="4814590" y="917773"/>
                  <a:pt x="4814590" y="915293"/>
                </a:cubicBezTo>
                <a:cubicBezTo>
                  <a:pt x="4814590" y="914053"/>
                  <a:pt x="4813659" y="913433"/>
                  <a:pt x="4811799" y="913433"/>
                </a:cubicBezTo>
                <a:close/>
                <a:moveTo>
                  <a:pt x="6034980" y="911572"/>
                </a:moveTo>
                <a:cubicBezTo>
                  <a:pt x="6039942" y="911572"/>
                  <a:pt x="6042422" y="911572"/>
                  <a:pt x="6042422" y="911572"/>
                </a:cubicBezTo>
                <a:cubicBezTo>
                  <a:pt x="6042422" y="911572"/>
                  <a:pt x="6042422" y="914052"/>
                  <a:pt x="6042422" y="919013"/>
                </a:cubicBezTo>
                <a:lnTo>
                  <a:pt x="6034980" y="919013"/>
                </a:lnTo>
                <a:cubicBezTo>
                  <a:pt x="6034980" y="914052"/>
                  <a:pt x="6034980" y="911572"/>
                  <a:pt x="6034980" y="911572"/>
                </a:cubicBezTo>
                <a:close/>
                <a:moveTo>
                  <a:pt x="5997773" y="911572"/>
                </a:moveTo>
                <a:lnTo>
                  <a:pt x="6012656" y="911572"/>
                </a:lnTo>
                <a:cubicBezTo>
                  <a:pt x="6022577" y="911572"/>
                  <a:pt x="6027539" y="912813"/>
                  <a:pt x="6027539" y="915293"/>
                </a:cubicBezTo>
                <a:cubicBezTo>
                  <a:pt x="6027539" y="917773"/>
                  <a:pt x="6022577" y="919013"/>
                  <a:pt x="6012656" y="919013"/>
                </a:cubicBezTo>
                <a:close/>
                <a:moveTo>
                  <a:pt x="5945683" y="911572"/>
                </a:moveTo>
                <a:cubicBezTo>
                  <a:pt x="5945683" y="911572"/>
                  <a:pt x="5945683" y="914052"/>
                  <a:pt x="5945683" y="919013"/>
                </a:cubicBezTo>
                <a:cubicBezTo>
                  <a:pt x="5945683" y="919013"/>
                  <a:pt x="5944443" y="917773"/>
                  <a:pt x="5941963" y="915293"/>
                </a:cubicBezTo>
                <a:cubicBezTo>
                  <a:pt x="5939483" y="912813"/>
                  <a:pt x="5940722" y="911572"/>
                  <a:pt x="5945683" y="911572"/>
                </a:cubicBezTo>
                <a:close/>
                <a:moveTo>
                  <a:pt x="5767090" y="911572"/>
                </a:moveTo>
                <a:lnTo>
                  <a:pt x="5767090" y="919013"/>
                </a:lnTo>
                <a:cubicBezTo>
                  <a:pt x="5772051" y="919013"/>
                  <a:pt x="5774531" y="919013"/>
                  <a:pt x="5774531" y="919013"/>
                </a:cubicBezTo>
                <a:cubicBezTo>
                  <a:pt x="5774531" y="914052"/>
                  <a:pt x="5772051" y="911572"/>
                  <a:pt x="5767090" y="911572"/>
                </a:cubicBezTo>
                <a:close/>
                <a:moveTo>
                  <a:pt x="5540127" y="911572"/>
                </a:moveTo>
                <a:cubicBezTo>
                  <a:pt x="5537647" y="911572"/>
                  <a:pt x="5536406" y="916533"/>
                  <a:pt x="5536406" y="926455"/>
                </a:cubicBezTo>
                <a:cubicBezTo>
                  <a:pt x="5536406" y="936376"/>
                  <a:pt x="5536406" y="941338"/>
                  <a:pt x="5536406" y="941338"/>
                </a:cubicBezTo>
                <a:cubicBezTo>
                  <a:pt x="5536406" y="941338"/>
                  <a:pt x="5538886" y="941338"/>
                  <a:pt x="5543847" y="941338"/>
                </a:cubicBezTo>
                <a:cubicBezTo>
                  <a:pt x="5548809" y="941338"/>
                  <a:pt x="5553769" y="941338"/>
                  <a:pt x="5558730" y="941338"/>
                </a:cubicBezTo>
                <a:lnTo>
                  <a:pt x="5566172" y="941338"/>
                </a:lnTo>
                <a:cubicBezTo>
                  <a:pt x="5566172" y="941338"/>
                  <a:pt x="5566172" y="940097"/>
                  <a:pt x="5566172" y="937617"/>
                </a:cubicBezTo>
                <a:cubicBezTo>
                  <a:pt x="5566172" y="935137"/>
                  <a:pt x="5566172" y="931416"/>
                  <a:pt x="5566172" y="926455"/>
                </a:cubicBezTo>
                <a:cubicBezTo>
                  <a:pt x="5566172" y="926455"/>
                  <a:pt x="5563692" y="926455"/>
                  <a:pt x="5558730" y="926455"/>
                </a:cubicBezTo>
                <a:cubicBezTo>
                  <a:pt x="5558730" y="926455"/>
                  <a:pt x="5558730" y="923975"/>
                  <a:pt x="5558730" y="919013"/>
                </a:cubicBezTo>
                <a:cubicBezTo>
                  <a:pt x="5558730" y="914052"/>
                  <a:pt x="5556250" y="911572"/>
                  <a:pt x="5551289" y="911572"/>
                </a:cubicBezTo>
                <a:cubicBezTo>
                  <a:pt x="5546327" y="911572"/>
                  <a:pt x="5542607" y="911572"/>
                  <a:pt x="5540127" y="911572"/>
                </a:cubicBezTo>
                <a:close/>
                <a:moveTo>
                  <a:pt x="5328047" y="911572"/>
                </a:moveTo>
                <a:lnTo>
                  <a:pt x="5313164" y="926455"/>
                </a:lnTo>
                <a:lnTo>
                  <a:pt x="5320605" y="919013"/>
                </a:lnTo>
                <a:cubicBezTo>
                  <a:pt x="5325567" y="914052"/>
                  <a:pt x="5328047" y="911572"/>
                  <a:pt x="5328047" y="911572"/>
                </a:cubicBezTo>
                <a:close/>
                <a:moveTo>
                  <a:pt x="5253633" y="911572"/>
                </a:moveTo>
                <a:cubicBezTo>
                  <a:pt x="5253633" y="921493"/>
                  <a:pt x="5256113" y="923975"/>
                  <a:pt x="5261074" y="919013"/>
                </a:cubicBezTo>
                <a:cubicBezTo>
                  <a:pt x="5261074" y="919013"/>
                  <a:pt x="5261074" y="917773"/>
                  <a:pt x="5261074" y="915293"/>
                </a:cubicBezTo>
                <a:cubicBezTo>
                  <a:pt x="5261074" y="912813"/>
                  <a:pt x="5258594" y="911572"/>
                  <a:pt x="5253633" y="911572"/>
                </a:cubicBezTo>
                <a:close/>
                <a:moveTo>
                  <a:pt x="4576465" y="911572"/>
                </a:moveTo>
                <a:cubicBezTo>
                  <a:pt x="4576465" y="911572"/>
                  <a:pt x="4577705" y="912813"/>
                  <a:pt x="4580185" y="915293"/>
                </a:cubicBezTo>
                <a:cubicBezTo>
                  <a:pt x="4582665" y="917773"/>
                  <a:pt x="4581426" y="919013"/>
                  <a:pt x="4576465" y="919013"/>
                </a:cubicBezTo>
                <a:cubicBezTo>
                  <a:pt x="4576465" y="919013"/>
                  <a:pt x="4576465" y="916533"/>
                  <a:pt x="4576465" y="911572"/>
                </a:cubicBezTo>
                <a:close/>
                <a:moveTo>
                  <a:pt x="4531816" y="911572"/>
                </a:moveTo>
                <a:lnTo>
                  <a:pt x="4531816" y="919013"/>
                </a:lnTo>
                <a:cubicBezTo>
                  <a:pt x="4526855" y="919013"/>
                  <a:pt x="4524375" y="919013"/>
                  <a:pt x="4524375" y="919013"/>
                </a:cubicBezTo>
                <a:cubicBezTo>
                  <a:pt x="4529336" y="914052"/>
                  <a:pt x="4531816" y="911572"/>
                  <a:pt x="4531816" y="911572"/>
                </a:cubicBezTo>
                <a:close/>
                <a:moveTo>
                  <a:pt x="4338340" y="911572"/>
                </a:moveTo>
                <a:lnTo>
                  <a:pt x="4345781" y="919013"/>
                </a:lnTo>
                <a:cubicBezTo>
                  <a:pt x="4345781" y="914052"/>
                  <a:pt x="4345781" y="911572"/>
                  <a:pt x="4345781" y="911572"/>
                </a:cubicBezTo>
                <a:cubicBezTo>
                  <a:pt x="4345781" y="911572"/>
                  <a:pt x="4343301" y="911572"/>
                  <a:pt x="4338340" y="911572"/>
                </a:cubicBezTo>
                <a:close/>
                <a:moveTo>
                  <a:pt x="4182070" y="911572"/>
                </a:moveTo>
                <a:lnTo>
                  <a:pt x="4182070" y="919013"/>
                </a:lnTo>
                <a:cubicBezTo>
                  <a:pt x="4182070" y="919013"/>
                  <a:pt x="4184551" y="916533"/>
                  <a:pt x="4189512" y="911572"/>
                </a:cubicBezTo>
                <a:cubicBezTo>
                  <a:pt x="4189512" y="911572"/>
                  <a:pt x="4187032" y="911572"/>
                  <a:pt x="4182070" y="911572"/>
                </a:cubicBezTo>
                <a:close/>
                <a:moveTo>
                  <a:pt x="3862090" y="911572"/>
                </a:moveTo>
                <a:lnTo>
                  <a:pt x="3862090" y="919013"/>
                </a:lnTo>
                <a:cubicBezTo>
                  <a:pt x="3867051" y="919013"/>
                  <a:pt x="3869532" y="916533"/>
                  <a:pt x="3869532" y="911572"/>
                </a:cubicBezTo>
                <a:close/>
                <a:moveTo>
                  <a:pt x="3475137" y="911572"/>
                </a:moveTo>
                <a:lnTo>
                  <a:pt x="3482578" y="911572"/>
                </a:lnTo>
                <a:cubicBezTo>
                  <a:pt x="3482578" y="911572"/>
                  <a:pt x="3482578" y="914052"/>
                  <a:pt x="3482578" y="919013"/>
                </a:cubicBezTo>
                <a:close/>
                <a:moveTo>
                  <a:pt x="3460255" y="911572"/>
                </a:moveTo>
                <a:cubicBezTo>
                  <a:pt x="3465215" y="911572"/>
                  <a:pt x="3467695" y="914052"/>
                  <a:pt x="3467695" y="919013"/>
                </a:cubicBezTo>
                <a:lnTo>
                  <a:pt x="3460255" y="919013"/>
                </a:lnTo>
                <a:close/>
                <a:moveTo>
                  <a:pt x="3173760" y="911572"/>
                </a:moveTo>
                <a:cubicBezTo>
                  <a:pt x="3171279" y="911572"/>
                  <a:pt x="3170039" y="914052"/>
                  <a:pt x="3170039" y="919013"/>
                </a:cubicBezTo>
                <a:lnTo>
                  <a:pt x="3177481" y="919013"/>
                </a:lnTo>
                <a:cubicBezTo>
                  <a:pt x="3177481" y="914052"/>
                  <a:pt x="3176240" y="911572"/>
                  <a:pt x="3173760" y="911572"/>
                </a:cubicBezTo>
                <a:close/>
                <a:moveTo>
                  <a:pt x="5350371" y="904131"/>
                </a:moveTo>
                <a:lnTo>
                  <a:pt x="5365254" y="904131"/>
                </a:lnTo>
                <a:cubicBezTo>
                  <a:pt x="5370215" y="909092"/>
                  <a:pt x="5372695" y="911572"/>
                  <a:pt x="5372695" y="911572"/>
                </a:cubicBezTo>
                <a:lnTo>
                  <a:pt x="5357812" y="919013"/>
                </a:lnTo>
                <a:cubicBezTo>
                  <a:pt x="5352851" y="919013"/>
                  <a:pt x="5350371" y="916533"/>
                  <a:pt x="5350371" y="911572"/>
                </a:cubicBezTo>
                <a:cubicBezTo>
                  <a:pt x="5350371" y="906611"/>
                  <a:pt x="5350371" y="904131"/>
                  <a:pt x="5350371" y="904131"/>
                </a:cubicBezTo>
                <a:close/>
                <a:moveTo>
                  <a:pt x="5216426" y="904131"/>
                </a:moveTo>
                <a:lnTo>
                  <a:pt x="5216426" y="911572"/>
                </a:lnTo>
                <a:lnTo>
                  <a:pt x="5223867" y="911572"/>
                </a:lnTo>
                <a:close/>
                <a:moveTo>
                  <a:pt x="5030390" y="904131"/>
                </a:moveTo>
                <a:lnTo>
                  <a:pt x="5045273" y="911572"/>
                </a:lnTo>
                <a:lnTo>
                  <a:pt x="5037832" y="911572"/>
                </a:lnTo>
                <a:cubicBezTo>
                  <a:pt x="5032870" y="911572"/>
                  <a:pt x="5030390" y="911572"/>
                  <a:pt x="5030390" y="911572"/>
                </a:cubicBezTo>
                <a:cubicBezTo>
                  <a:pt x="5030390" y="911572"/>
                  <a:pt x="5030390" y="909092"/>
                  <a:pt x="5030390" y="904131"/>
                </a:cubicBezTo>
                <a:close/>
                <a:moveTo>
                  <a:pt x="4368105" y="904131"/>
                </a:moveTo>
                <a:cubicBezTo>
                  <a:pt x="4368105" y="904131"/>
                  <a:pt x="4368105" y="905371"/>
                  <a:pt x="4368105" y="907851"/>
                </a:cubicBezTo>
                <a:cubicBezTo>
                  <a:pt x="4368105" y="910331"/>
                  <a:pt x="4370586" y="911572"/>
                  <a:pt x="4375547" y="911572"/>
                </a:cubicBezTo>
                <a:cubicBezTo>
                  <a:pt x="4375547" y="906611"/>
                  <a:pt x="4375547" y="904131"/>
                  <a:pt x="4375547" y="904131"/>
                </a:cubicBezTo>
                <a:cubicBezTo>
                  <a:pt x="4375547" y="904131"/>
                  <a:pt x="4373067" y="904131"/>
                  <a:pt x="4368105" y="904131"/>
                </a:cubicBezTo>
                <a:close/>
                <a:moveTo>
                  <a:pt x="4196953" y="904131"/>
                </a:moveTo>
                <a:cubicBezTo>
                  <a:pt x="4196953" y="904131"/>
                  <a:pt x="4196953" y="906611"/>
                  <a:pt x="4196953" y="911572"/>
                </a:cubicBezTo>
                <a:lnTo>
                  <a:pt x="4204395" y="904131"/>
                </a:lnTo>
                <a:close/>
                <a:moveTo>
                  <a:pt x="3780235" y="904131"/>
                </a:moveTo>
                <a:cubicBezTo>
                  <a:pt x="3785195" y="904131"/>
                  <a:pt x="3785195" y="906611"/>
                  <a:pt x="3780235" y="911572"/>
                </a:cubicBezTo>
                <a:lnTo>
                  <a:pt x="3772793" y="911572"/>
                </a:lnTo>
                <a:close/>
                <a:moveTo>
                  <a:pt x="3482578" y="904131"/>
                </a:moveTo>
                <a:cubicBezTo>
                  <a:pt x="3482578" y="904131"/>
                  <a:pt x="3485058" y="904131"/>
                  <a:pt x="3490019" y="904131"/>
                </a:cubicBezTo>
                <a:cubicBezTo>
                  <a:pt x="3490019" y="909092"/>
                  <a:pt x="3490019" y="911572"/>
                  <a:pt x="3490019" y="911572"/>
                </a:cubicBezTo>
                <a:cubicBezTo>
                  <a:pt x="3490019" y="911572"/>
                  <a:pt x="3488779" y="910331"/>
                  <a:pt x="3486299" y="907851"/>
                </a:cubicBezTo>
                <a:cubicBezTo>
                  <a:pt x="3483818" y="905371"/>
                  <a:pt x="3482578" y="904131"/>
                  <a:pt x="3482578" y="904131"/>
                </a:cubicBezTo>
                <a:close/>
                <a:moveTo>
                  <a:pt x="2972842" y="904131"/>
                </a:moveTo>
                <a:cubicBezTo>
                  <a:pt x="2970362" y="904131"/>
                  <a:pt x="2957959" y="911572"/>
                  <a:pt x="2935635" y="926455"/>
                </a:cubicBezTo>
                <a:cubicBezTo>
                  <a:pt x="2913310" y="941338"/>
                  <a:pt x="2902148" y="948779"/>
                  <a:pt x="2902148" y="948779"/>
                </a:cubicBezTo>
                <a:lnTo>
                  <a:pt x="2909590" y="956220"/>
                </a:lnTo>
                <a:cubicBezTo>
                  <a:pt x="2909590" y="956220"/>
                  <a:pt x="2912070" y="956220"/>
                  <a:pt x="2917031" y="956220"/>
                </a:cubicBezTo>
                <a:lnTo>
                  <a:pt x="2909590" y="963662"/>
                </a:lnTo>
                <a:cubicBezTo>
                  <a:pt x="2909590" y="958700"/>
                  <a:pt x="2905869" y="959941"/>
                  <a:pt x="2898428" y="967382"/>
                </a:cubicBezTo>
                <a:cubicBezTo>
                  <a:pt x="2890986" y="974824"/>
                  <a:pt x="2886025" y="978545"/>
                  <a:pt x="2883546" y="978545"/>
                </a:cubicBezTo>
                <a:cubicBezTo>
                  <a:pt x="2881065" y="978545"/>
                  <a:pt x="2879824" y="976064"/>
                  <a:pt x="2879824" y="971103"/>
                </a:cubicBezTo>
                <a:lnTo>
                  <a:pt x="2879824" y="956220"/>
                </a:lnTo>
                <a:lnTo>
                  <a:pt x="2864941" y="971103"/>
                </a:lnTo>
                <a:cubicBezTo>
                  <a:pt x="2859981" y="976064"/>
                  <a:pt x="2857501" y="978545"/>
                  <a:pt x="2857501" y="978545"/>
                </a:cubicBezTo>
                <a:cubicBezTo>
                  <a:pt x="2857501" y="978545"/>
                  <a:pt x="2857501" y="979785"/>
                  <a:pt x="2857501" y="982265"/>
                </a:cubicBezTo>
                <a:cubicBezTo>
                  <a:pt x="2857501" y="984745"/>
                  <a:pt x="2855020" y="988466"/>
                  <a:pt x="2850058" y="993427"/>
                </a:cubicBezTo>
                <a:cubicBezTo>
                  <a:pt x="2845098" y="998389"/>
                  <a:pt x="2837657" y="1005830"/>
                  <a:pt x="2827734" y="1015752"/>
                </a:cubicBezTo>
                <a:cubicBezTo>
                  <a:pt x="2812852" y="1020713"/>
                  <a:pt x="2805410" y="1025673"/>
                  <a:pt x="2805410" y="1030634"/>
                </a:cubicBezTo>
                <a:cubicBezTo>
                  <a:pt x="2805410" y="1035596"/>
                  <a:pt x="2817812" y="1028154"/>
                  <a:pt x="2842617" y="1008310"/>
                </a:cubicBezTo>
                <a:cubicBezTo>
                  <a:pt x="2852539" y="1003349"/>
                  <a:pt x="2859981" y="999628"/>
                  <a:pt x="2864941" y="997148"/>
                </a:cubicBezTo>
                <a:cubicBezTo>
                  <a:pt x="2869902" y="994668"/>
                  <a:pt x="2874864" y="993427"/>
                  <a:pt x="2879824" y="993427"/>
                </a:cubicBezTo>
                <a:lnTo>
                  <a:pt x="2894707" y="978545"/>
                </a:lnTo>
                <a:cubicBezTo>
                  <a:pt x="2904629" y="973583"/>
                  <a:pt x="2909590" y="973583"/>
                  <a:pt x="2909590" y="978545"/>
                </a:cubicBezTo>
                <a:cubicBezTo>
                  <a:pt x="2909590" y="983506"/>
                  <a:pt x="2908350" y="985986"/>
                  <a:pt x="2905869" y="985986"/>
                </a:cubicBezTo>
                <a:cubicBezTo>
                  <a:pt x="2903389" y="985986"/>
                  <a:pt x="2899668" y="990947"/>
                  <a:pt x="2894707" y="1000869"/>
                </a:cubicBezTo>
                <a:lnTo>
                  <a:pt x="2887266" y="1008310"/>
                </a:lnTo>
                <a:cubicBezTo>
                  <a:pt x="2887266" y="1003349"/>
                  <a:pt x="2887266" y="1000869"/>
                  <a:pt x="2887266" y="1000869"/>
                </a:cubicBezTo>
                <a:cubicBezTo>
                  <a:pt x="2882305" y="1000869"/>
                  <a:pt x="2877343" y="1003349"/>
                  <a:pt x="2872383" y="1008310"/>
                </a:cubicBezTo>
                <a:cubicBezTo>
                  <a:pt x="2867422" y="1008310"/>
                  <a:pt x="2863702" y="1009551"/>
                  <a:pt x="2861221" y="1012031"/>
                </a:cubicBezTo>
                <a:cubicBezTo>
                  <a:pt x="2858740" y="1014511"/>
                  <a:pt x="2857501" y="1015752"/>
                  <a:pt x="2857501" y="1015752"/>
                </a:cubicBezTo>
                <a:cubicBezTo>
                  <a:pt x="2852539" y="1015752"/>
                  <a:pt x="2850058" y="1020713"/>
                  <a:pt x="2850058" y="1030634"/>
                </a:cubicBezTo>
                <a:lnTo>
                  <a:pt x="2857501" y="1045517"/>
                </a:lnTo>
                <a:lnTo>
                  <a:pt x="2857501" y="1038076"/>
                </a:lnTo>
                <a:cubicBezTo>
                  <a:pt x="2862461" y="1033114"/>
                  <a:pt x="2869902" y="1030634"/>
                  <a:pt x="2879824" y="1030634"/>
                </a:cubicBezTo>
                <a:lnTo>
                  <a:pt x="2894707" y="1023193"/>
                </a:lnTo>
                <a:cubicBezTo>
                  <a:pt x="2889747" y="1023193"/>
                  <a:pt x="2887266" y="1021952"/>
                  <a:pt x="2887266" y="1019472"/>
                </a:cubicBezTo>
                <a:cubicBezTo>
                  <a:pt x="2887266" y="1016992"/>
                  <a:pt x="2889747" y="1015752"/>
                  <a:pt x="2894707" y="1015752"/>
                </a:cubicBezTo>
                <a:cubicBezTo>
                  <a:pt x="2899668" y="1015752"/>
                  <a:pt x="2902148" y="1015752"/>
                  <a:pt x="2902148" y="1015752"/>
                </a:cubicBezTo>
                <a:cubicBezTo>
                  <a:pt x="2902148" y="1015752"/>
                  <a:pt x="2903389" y="1014511"/>
                  <a:pt x="2905869" y="1012031"/>
                </a:cubicBezTo>
                <a:cubicBezTo>
                  <a:pt x="2908350" y="1009551"/>
                  <a:pt x="2909590" y="1008310"/>
                  <a:pt x="2909590" y="1008310"/>
                </a:cubicBezTo>
                <a:cubicBezTo>
                  <a:pt x="2919512" y="1003349"/>
                  <a:pt x="2924473" y="999628"/>
                  <a:pt x="2924473" y="997148"/>
                </a:cubicBezTo>
                <a:cubicBezTo>
                  <a:pt x="2924473" y="994668"/>
                  <a:pt x="2925713" y="993427"/>
                  <a:pt x="2928193" y="993427"/>
                </a:cubicBezTo>
                <a:cubicBezTo>
                  <a:pt x="2930674" y="993427"/>
                  <a:pt x="2931914" y="995907"/>
                  <a:pt x="2931914" y="1000869"/>
                </a:cubicBezTo>
                <a:lnTo>
                  <a:pt x="2939355" y="1008310"/>
                </a:lnTo>
                <a:lnTo>
                  <a:pt x="2976562" y="978545"/>
                </a:lnTo>
                <a:lnTo>
                  <a:pt x="2984004" y="963662"/>
                </a:lnTo>
                <a:cubicBezTo>
                  <a:pt x="2998887" y="958700"/>
                  <a:pt x="3010049" y="957461"/>
                  <a:pt x="3017490" y="959941"/>
                </a:cubicBezTo>
                <a:cubicBezTo>
                  <a:pt x="3024933" y="962421"/>
                  <a:pt x="3031134" y="961182"/>
                  <a:pt x="3036094" y="956220"/>
                </a:cubicBezTo>
                <a:cubicBezTo>
                  <a:pt x="3036094" y="951259"/>
                  <a:pt x="3036094" y="947538"/>
                  <a:pt x="3036094" y="945058"/>
                </a:cubicBezTo>
                <a:cubicBezTo>
                  <a:pt x="3036094" y="942578"/>
                  <a:pt x="3036094" y="941338"/>
                  <a:pt x="3036094" y="941338"/>
                </a:cubicBezTo>
                <a:lnTo>
                  <a:pt x="3043535" y="941338"/>
                </a:lnTo>
                <a:cubicBezTo>
                  <a:pt x="3043535" y="946299"/>
                  <a:pt x="3046016" y="948779"/>
                  <a:pt x="3050977" y="948779"/>
                </a:cubicBezTo>
                <a:cubicBezTo>
                  <a:pt x="3055937" y="948779"/>
                  <a:pt x="3060899" y="946299"/>
                  <a:pt x="3065859" y="941338"/>
                </a:cubicBezTo>
                <a:cubicBezTo>
                  <a:pt x="3070821" y="936376"/>
                  <a:pt x="3074541" y="935137"/>
                  <a:pt x="3077022" y="937617"/>
                </a:cubicBezTo>
                <a:cubicBezTo>
                  <a:pt x="3079503" y="940097"/>
                  <a:pt x="3083223" y="941338"/>
                  <a:pt x="3088184" y="941338"/>
                </a:cubicBezTo>
                <a:lnTo>
                  <a:pt x="3080742" y="919013"/>
                </a:lnTo>
                <a:cubicBezTo>
                  <a:pt x="3075781" y="919013"/>
                  <a:pt x="3073301" y="917773"/>
                  <a:pt x="3073301" y="915293"/>
                </a:cubicBezTo>
                <a:cubicBezTo>
                  <a:pt x="3073301" y="912813"/>
                  <a:pt x="3068341" y="914052"/>
                  <a:pt x="3058418" y="919013"/>
                </a:cubicBezTo>
                <a:cubicBezTo>
                  <a:pt x="3048496" y="923975"/>
                  <a:pt x="3042296" y="925214"/>
                  <a:pt x="3039814" y="922734"/>
                </a:cubicBezTo>
                <a:cubicBezTo>
                  <a:pt x="3037334" y="920254"/>
                  <a:pt x="3036094" y="921493"/>
                  <a:pt x="3036094" y="926455"/>
                </a:cubicBezTo>
                <a:cubicBezTo>
                  <a:pt x="3031134" y="926455"/>
                  <a:pt x="3023692" y="928935"/>
                  <a:pt x="3013770" y="933896"/>
                </a:cubicBezTo>
                <a:lnTo>
                  <a:pt x="2998887" y="941338"/>
                </a:lnTo>
                <a:cubicBezTo>
                  <a:pt x="2993926" y="941338"/>
                  <a:pt x="2990206" y="945058"/>
                  <a:pt x="2987725" y="952500"/>
                </a:cubicBezTo>
                <a:cubicBezTo>
                  <a:pt x="2985244" y="959941"/>
                  <a:pt x="2981524" y="962421"/>
                  <a:pt x="2976562" y="959941"/>
                </a:cubicBezTo>
                <a:cubicBezTo>
                  <a:pt x="2971602" y="957461"/>
                  <a:pt x="2969121" y="956220"/>
                  <a:pt x="2969121" y="956220"/>
                </a:cubicBezTo>
                <a:lnTo>
                  <a:pt x="2961680" y="963662"/>
                </a:lnTo>
                <a:lnTo>
                  <a:pt x="2946797" y="971103"/>
                </a:lnTo>
                <a:cubicBezTo>
                  <a:pt x="2941836" y="976064"/>
                  <a:pt x="2936875" y="976064"/>
                  <a:pt x="2931914" y="971103"/>
                </a:cubicBezTo>
                <a:lnTo>
                  <a:pt x="2939355" y="956220"/>
                </a:lnTo>
                <a:lnTo>
                  <a:pt x="2954238" y="956220"/>
                </a:lnTo>
                <a:lnTo>
                  <a:pt x="2976562" y="941338"/>
                </a:lnTo>
                <a:lnTo>
                  <a:pt x="2991445" y="933896"/>
                </a:lnTo>
                <a:cubicBezTo>
                  <a:pt x="2991445" y="928935"/>
                  <a:pt x="2988965" y="926455"/>
                  <a:pt x="2984004" y="926455"/>
                </a:cubicBezTo>
                <a:cubicBezTo>
                  <a:pt x="2979044" y="926455"/>
                  <a:pt x="2976562" y="923975"/>
                  <a:pt x="2976562" y="919013"/>
                </a:cubicBezTo>
                <a:cubicBezTo>
                  <a:pt x="2976562" y="914052"/>
                  <a:pt x="2976562" y="910331"/>
                  <a:pt x="2976562" y="907851"/>
                </a:cubicBezTo>
                <a:cubicBezTo>
                  <a:pt x="2976562" y="905371"/>
                  <a:pt x="2975322" y="904131"/>
                  <a:pt x="2972842" y="904131"/>
                </a:cubicBezTo>
                <a:close/>
                <a:moveTo>
                  <a:pt x="2716113" y="904131"/>
                </a:moveTo>
                <a:lnTo>
                  <a:pt x="2716113" y="907851"/>
                </a:lnTo>
                <a:cubicBezTo>
                  <a:pt x="2713633" y="912812"/>
                  <a:pt x="2708672" y="919013"/>
                  <a:pt x="2701230" y="926455"/>
                </a:cubicBezTo>
                <a:cubicBezTo>
                  <a:pt x="2696270" y="926455"/>
                  <a:pt x="2693790" y="923975"/>
                  <a:pt x="2693790" y="919013"/>
                </a:cubicBezTo>
                <a:lnTo>
                  <a:pt x="2701230" y="911572"/>
                </a:lnTo>
                <a:cubicBezTo>
                  <a:pt x="2706191" y="911572"/>
                  <a:pt x="2709912" y="910331"/>
                  <a:pt x="2712392" y="907851"/>
                </a:cubicBezTo>
                <a:cubicBezTo>
                  <a:pt x="2714873" y="905371"/>
                  <a:pt x="2716113" y="904131"/>
                  <a:pt x="2716113" y="904131"/>
                </a:cubicBezTo>
                <a:close/>
                <a:moveTo>
                  <a:pt x="5240611" y="902270"/>
                </a:moveTo>
                <a:cubicBezTo>
                  <a:pt x="5241851" y="902270"/>
                  <a:pt x="5243711" y="902890"/>
                  <a:pt x="5246191" y="904131"/>
                </a:cubicBezTo>
                <a:cubicBezTo>
                  <a:pt x="5251152" y="904131"/>
                  <a:pt x="5258594" y="904131"/>
                  <a:pt x="5268515" y="904131"/>
                </a:cubicBezTo>
                <a:cubicBezTo>
                  <a:pt x="5278437" y="904131"/>
                  <a:pt x="5283398" y="906611"/>
                  <a:pt x="5283398" y="911572"/>
                </a:cubicBezTo>
                <a:cubicBezTo>
                  <a:pt x="5283398" y="916533"/>
                  <a:pt x="5284639" y="917773"/>
                  <a:pt x="5287119" y="915293"/>
                </a:cubicBezTo>
                <a:cubicBezTo>
                  <a:pt x="5289599" y="912813"/>
                  <a:pt x="5290840" y="914052"/>
                  <a:pt x="5290840" y="919013"/>
                </a:cubicBezTo>
                <a:lnTo>
                  <a:pt x="5275957" y="919013"/>
                </a:lnTo>
                <a:cubicBezTo>
                  <a:pt x="5266035" y="914052"/>
                  <a:pt x="5261074" y="916533"/>
                  <a:pt x="5261074" y="926455"/>
                </a:cubicBezTo>
                <a:lnTo>
                  <a:pt x="5246191" y="919013"/>
                </a:lnTo>
                <a:cubicBezTo>
                  <a:pt x="5238750" y="907851"/>
                  <a:pt x="5236890" y="902270"/>
                  <a:pt x="5240611" y="902270"/>
                </a:cubicBezTo>
                <a:close/>
                <a:moveTo>
                  <a:pt x="5953125" y="896689"/>
                </a:moveTo>
                <a:cubicBezTo>
                  <a:pt x="5953125" y="896689"/>
                  <a:pt x="5953125" y="899169"/>
                  <a:pt x="5953125" y="904131"/>
                </a:cubicBezTo>
                <a:cubicBezTo>
                  <a:pt x="5948163" y="904131"/>
                  <a:pt x="5945683" y="902890"/>
                  <a:pt x="5945683" y="900410"/>
                </a:cubicBezTo>
                <a:cubicBezTo>
                  <a:pt x="5945683" y="897930"/>
                  <a:pt x="5948163" y="896689"/>
                  <a:pt x="5953125" y="896689"/>
                </a:cubicBezTo>
                <a:close/>
                <a:moveTo>
                  <a:pt x="5253633" y="896689"/>
                </a:moveTo>
                <a:lnTo>
                  <a:pt x="5261074" y="896689"/>
                </a:lnTo>
                <a:lnTo>
                  <a:pt x="5268515" y="904131"/>
                </a:lnTo>
                <a:close/>
                <a:moveTo>
                  <a:pt x="3177481" y="896689"/>
                </a:moveTo>
                <a:lnTo>
                  <a:pt x="3132832" y="911572"/>
                </a:lnTo>
                <a:lnTo>
                  <a:pt x="3110508" y="919013"/>
                </a:lnTo>
                <a:lnTo>
                  <a:pt x="3103067" y="919013"/>
                </a:lnTo>
                <a:lnTo>
                  <a:pt x="3095625" y="926455"/>
                </a:lnTo>
                <a:lnTo>
                  <a:pt x="3125391" y="926455"/>
                </a:lnTo>
                <a:cubicBezTo>
                  <a:pt x="3130351" y="921493"/>
                  <a:pt x="3140274" y="916533"/>
                  <a:pt x="3155156" y="911572"/>
                </a:cubicBezTo>
                <a:cubicBezTo>
                  <a:pt x="3170039" y="906611"/>
                  <a:pt x="3177481" y="901650"/>
                  <a:pt x="3177481" y="896689"/>
                </a:cubicBezTo>
                <a:close/>
                <a:moveTo>
                  <a:pt x="2678907" y="896689"/>
                </a:moveTo>
                <a:lnTo>
                  <a:pt x="2634258" y="933896"/>
                </a:lnTo>
                <a:cubicBezTo>
                  <a:pt x="2624336" y="938857"/>
                  <a:pt x="2619375" y="943818"/>
                  <a:pt x="2619375" y="948779"/>
                </a:cubicBezTo>
                <a:cubicBezTo>
                  <a:pt x="2619375" y="953740"/>
                  <a:pt x="2634258" y="956220"/>
                  <a:pt x="2664023" y="956220"/>
                </a:cubicBezTo>
                <a:lnTo>
                  <a:pt x="2656582" y="963662"/>
                </a:lnTo>
                <a:cubicBezTo>
                  <a:pt x="2641700" y="973583"/>
                  <a:pt x="2624336" y="981025"/>
                  <a:pt x="2604492" y="985986"/>
                </a:cubicBezTo>
                <a:cubicBezTo>
                  <a:pt x="2599531" y="990947"/>
                  <a:pt x="2597051" y="990947"/>
                  <a:pt x="2597051" y="985986"/>
                </a:cubicBezTo>
                <a:cubicBezTo>
                  <a:pt x="2597051" y="981025"/>
                  <a:pt x="2597051" y="976064"/>
                  <a:pt x="2597051" y="971103"/>
                </a:cubicBezTo>
                <a:lnTo>
                  <a:pt x="2597051" y="963662"/>
                </a:lnTo>
                <a:cubicBezTo>
                  <a:pt x="2592090" y="963662"/>
                  <a:pt x="2589610" y="962421"/>
                  <a:pt x="2589610" y="959941"/>
                </a:cubicBezTo>
                <a:cubicBezTo>
                  <a:pt x="2589610" y="957461"/>
                  <a:pt x="2592090" y="953740"/>
                  <a:pt x="2597051" y="948779"/>
                </a:cubicBezTo>
                <a:cubicBezTo>
                  <a:pt x="2602011" y="943818"/>
                  <a:pt x="2605732" y="941338"/>
                  <a:pt x="2608213" y="941338"/>
                </a:cubicBezTo>
                <a:cubicBezTo>
                  <a:pt x="2610693" y="941338"/>
                  <a:pt x="2619375" y="936376"/>
                  <a:pt x="2634258" y="926455"/>
                </a:cubicBezTo>
                <a:cubicBezTo>
                  <a:pt x="2659063" y="906611"/>
                  <a:pt x="2673945" y="896689"/>
                  <a:pt x="2678907" y="896689"/>
                </a:cubicBezTo>
                <a:close/>
                <a:moveTo>
                  <a:pt x="5457341" y="892038"/>
                </a:moveTo>
                <a:cubicBezTo>
                  <a:pt x="5455481" y="892659"/>
                  <a:pt x="5454551" y="894208"/>
                  <a:pt x="5454551" y="896689"/>
                </a:cubicBezTo>
                <a:cubicBezTo>
                  <a:pt x="5454551" y="896689"/>
                  <a:pt x="5457031" y="896689"/>
                  <a:pt x="5461992" y="896689"/>
                </a:cubicBezTo>
                <a:cubicBezTo>
                  <a:pt x="5461992" y="896689"/>
                  <a:pt x="5470674" y="899169"/>
                  <a:pt x="5488037" y="904131"/>
                </a:cubicBezTo>
                <a:cubicBezTo>
                  <a:pt x="5505400" y="909092"/>
                  <a:pt x="5512841" y="914052"/>
                  <a:pt x="5510361" y="919013"/>
                </a:cubicBezTo>
                <a:cubicBezTo>
                  <a:pt x="5507881" y="923975"/>
                  <a:pt x="5509120" y="926455"/>
                  <a:pt x="5514082" y="926455"/>
                </a:cubicBezTo>
                <a:cubicBezTo>
                  <a:pt x="5514082" y="921493"/>
                  <a:pt x="5516562" y="919013"/>
                  <a:pt x="5521523" y="919013"/>
                </a:cubicBezTo>
                <a:lnTo>
                  <a:pt x="5521523" y="911572"/>
                </a:lnTo>
                <a:cubicBezTo>
                  <a:pt x="5521523" y="906611"/>
                  <a:pt x="5521523" y="904131"/>
                  <a:pt x="5521523" y="904131"/>
                </a:cubicBezTo>
                <a:cubicBezTo>
                  <a:pt x="5521523" y="904131"/>
                  <a:pt x="5519043" y="904131"/>
                  <a:pt x="5514082" y="904131"/>
                </a:cubicBezTo>
                <a:cubicBezTo>
                  <a:pt x="5509120" y="904131"/>
                  <a:pt x="5505400" y="902890"/>
                  <a:pt x="5502920" y="900410"/>
                </a:cubicBezTo>
                <a:cubicBezTo>
                  <a:pt x="5500440" y="897930"/>
                  <a:pt x="5495478" y="896689"/>
                  <a:pt x="5488037" y="896689"/>
                </a:cubicBezTo>
                <a:cubicBezTo>
                  <a:pt x="5480595" y="896689"/>
                  <a:pt x="5473154" y="895448"/>
                  <a:pt x="5465713" y="892968"/>
                </a:cubicBezTo>
                <a:cubicBezTo>
                  <a:pt x="5461992" y="891728"/>
                  <a:pt x="5459201" y="891418"/>
                  <a:pt x="5457341" y="892038"/>
                </a:cubicBezTo>
                <a:close/>
                <a:moveTo>
                  <a:pt x="2520312" y="892038"/>
                </a:moveTo>
                <a:cubicBezTo>
                  <a:pt x="2521862" y="892659"/>
                  <a:pt x="2522637" y="894209"/>
                  <a:pt x="2522637" y="896689"/>
                </a:cubicBezTo>
                <a:cubicBezTo>
                  <a:pt x="2522637" y="901650"/>
                  <a:pt x="2517677" y="906611"/>
                  <a:pt x="2507754" y="911572"/>
                </a:cubicBezTo>
                <a:cubicBezTo>
                  <a:pt x="2487910" y="921493"/>
                  <a:pt x="2477988" y="923975"/>
                  <a:pt x="2477988" y="919013"/>
                </a:cubicBezTo>
                <a:lnTo>
                  <a:pt x="2485430" y="904131"/>
                </a:lnTo>
                <a:lnTo>
                  <a:pt x="2485430" y="911572"/>
                </a:lnTo>
                <a:cubicBezTo>
                  <a:pt x="2504033" y="896689"/>
                  <a:pt x="2515661" y="890178"/>
                  <a:pt x="2520312" y="892038"/>
                </a:cubicBezTo>
                <a:close/>
                <a:moveTo>
                  <a:pt x="3331890" y="891109"/>
                </a:moveTo>
                <a:cubicBezTo>
                  <a:pt x="3330649" y="891109"/>
                  <a:pt x="3328789" y="891728"/>
                  <a:pt x="3326308" y="892968"/>
                </a:cubicBezTo>
                <a:cubicBezTo>
                  <a:pt x="3321348" y="895448"/>
                  <a:pt x="3318868" y="896689"/>
                  <a:pt x="3318868" y="896689"/>
                </a:cubicBezTo>
                <a:cubicBezTo>
                  <a:pt x="3318868" y="896689"/>
                  <a:pt x="3321348" y="896689"/>
                  <a:pt x="3326308" y="896689"/>
                </a:cubicBezTo>
                <a:cubicBezTo>
                  <a:pt x="3331269" y="896689"/>
                  <a:pt x="3333751" y="895448"/>
                  <a:pt x="3333751" y="892968"/>
                </a:cubicBezTo>
                <a:cubicBezTo>
                  <a:pt x="3333751" y="891728"/>
                  <a:pt x="3333130" y="891109"/>
                  <a:pt x="3331890" y="891109"/>
                </a:cubicBezTo>
                <a:close/>
                <a:moveTo>
                  <a:pt x="5342929" y="889248"/>
                </a:moveTo>
                <a:cubicBezTo>
                  <a:pt x="5347891" y="889248"/>
                  <a:pt x="5350371" y="889248"/>
                  <a:pt x="5350371" y="889248"/>
                </a:cubicBezTo>
                <a:cubicBezTo>
                  <a:pt x="5350371" y="889248"/>
                  <a:pt x="5349130" y="890488"/>
                  <a:pt x="5346650" y="892968"/>
                </a:cubicBezTo>
                <a:cubicBezTo>
                  <a:pt x="5344170" y="895448"/>
                  <a:pt x="5342929" y="896689"/>
                  <a:pt x="5342929" y="896689"/>
                </a:cubicBezTo>
                <a:cubicBezTo>
                  <a:pt x="5337968" y="901650"/>
                  <a:pt x="5335488" y="901650"/>
                  <a:pt x="5335488" y="896689"/>
                </a:cubicBezTo>
                <a:cubicBezTo>
                  <a:pt x="5335488" y="896689"/>
                  <a:pt x="5337968" y="894209"/>
                  <a:pt x="5342929" y="889248"/>
                </a:cubicBezTo>
                <a:close/>
                <a:moveTo>
                  <a:pt x="4353223" y="889248"/>
                </a:moveTo>
                <a:cubicBezTo>
                  <a:pt x="4353223" y="889248"/>
                  <a:pt x="4353223" y="891728"/>
                  <a:pt x="4353223" y="896689"/>
                </a:cubicBezTo>
                <a:cubicBezTo>
                  <a:pt x="4353223" y="896689"/>
                  <a:pt x="4355703" y="894209"/>
                  <a:pt x="4360664" y="889248"/>
                </a:cubicBezTo>
                <a:close/>
                <a:moveTo>
                  <a:pt x="2976856" y="885135"/>
                </a:moveTo>
                <a:lnTo>
                  <a:pt x="2976827" y="885546"/>
                </a:lnTo>
                <a:lnTo>
                  <a:pt x="2976562" y="885527"/>
                </a:lnTo>
                <a:close/>
                <a:moveTo>
                  <a:pt x="5990332" y="881806"/>
                </a:moveTo>
                <a:cubicBezTo>
                  <a:pt x="5990332" y="881806"/>
                  <a:pt x="5992812" y="881806"/>
                  <a:pt x="5997773" y="881806"/>
                </a:cubicBezTo>
                <a:cubicBezTo>
                  <a:pt x="5997773" y="886768"/>
                  <a:pt x="5996533" y="889248"/>
                  <a:pt x="5994052" y="889248"/>
                </a:cubicBezTo>
                <a:cubicBezTo>
                  <a:pt x="5991572" y="889248"/>
                  <a:pt x="5990332" y="886768"/>
                  <a:pt x="5990332" y="881806"/>
                </a:cubicBezTo>
                <a:close/>
                <a:moveTo>
                  <a:pt x="5912197" y="881806"/>
                </a:moveTo>
                <a:cubicBezTo>
                  <a:pt x="5909717" y="881806"/>
                  <a:pt x="5908476" y="884286"/>
                  <a:pt x="5908476" y="889248"/>
                </a:cubicBezTo>
                <a:cubicBezTo>
                  <a:pt x="5913438" y="889248"/>
                  <a:pt x="5915918" y="889248"/>
                  <a:pt x="5915918" y="889248"/>
                </a:cubicBezTo>
                <a:cubicBezTo>
                  <a:pt x="5915918" y="884286"/>
                  <a:pt x="5914677" y="881806"/>
                  <a:pt x="5912197" y="881806"/>
                </a:cubicBezTo>
                <a:close/>
                <a:moveTo>
                  <a:pt x="4896445" y="881806"/>
                </a:moveTo>
                <a:cubicBezTo>
                  <a:pt x="4896445" y="886768"/>
                  <a:pt x="4898925" y="889248"/>
                  <a:pt x="4903886" y="889248"/>
                </a:cubicBezTo>
                <a:cubicBezTo>
                  <a:pt x="4903886" y="889248"/>
                  <a:pt x="4903886" y="886768"/>
                  <a:pt x="4903886" y="881806"/>
                </a:cubicBezTo>
                <a:cubicBezTo>
                  <a:pt x="4898925" y="881806"/>
                  <a:pt x="4896445" y="881806"/>
                  <a:pt x="4896445" y="881806"/>
                </a:cubicBezTo>
                <a:close/>
                <a:moveTo>
                  <a:pt x="4866679" y="881806"/>
                </a:moveTo>
                <a:cubicBezTo>
                  <a:pt x="4866679" y="886768"/>
                  <a:pt x="4869160" y="889248"/>
                  <a:pt x="4874121" y="889248"/>
                </a:cubicBezTo>
                <a:lnTo>
                  <a:pt x="4881562" y="881806"/>
                </a:lnTo>
                <a:cubicBezTo>
                  <a:pt x="4881562" y="881806"/>
                  <a:pt x="4879082" y="881806"/>
                  <a:pt x="4874121" y="881806"/>
                </a:cubicBezTo>
                <a:close/>
                <a:moveTo>
                  <a:pt x="4851797" y="881806"/>
                </a:moveTo>
                <a:cubicBezTo>
                  <a:pt x="4846835" y="886768"/>
                  <a:pt x="4845596" y="889248"/>
                  <a:pt x="4848076" y="889248"/>
                </a:cubicBezTo>
                <a:cubicBezTo>
                  <a:pt x="4850556" y="889248"/>
                  <a:pt x="4851797" y="888007"/>
                  <a:pt x="4851797" y="885527"/>
                </a:cubicBezTo>
                <a:cubicBezTo>
                  <a:pt x="4851797" y="883047"/>
                  <a:pt x="4851797" y="881806"/>
                  <a:pt x="4851797" y="881806"/>
                </a:cubicBezTo>
                <a:close/>
                <a:moveTo>
                  <a:pt x="4442519" y="881806"/>
                </a:moveTo>
                <a:cubicBezTo>
                  <a:pt x="4442519" y="886768"/>
                  <a:pt x="4442519" y="889248"/>
                  <a:pt x="4442519" y="889248"/>
                </a:cubicBezTo>
                <a:cubicBezTo>
                  <a:pt x="4442519" y="889248"/>
                  <a:pt x="4445000" y="889248"/>
                  <a:pt x="4449961" y="889248"/>
                </a:cubicBezTo>
                <a:cubicBezTo>
                  <a:pt x="4449961" y="889248"/>
                  <a:pt x="4452441" y="886768"/>
                  <a:pt x="4457402" y="881806"/>
                </a:cubicBezTo>
                <a:close/>
                <a:moveTo>
                  <a:pt x="4338340" y="881806"/>
                </a:moveTo>
                <a:cubicBezTo>
                  <a:pt x="4333379" y="881806"/>
                  <a:pt x="4330898" y="883047"/>
                  <a:pt x="4330898" y="885527"/>
                </a:cubicBezTo>
                <a:cubicBezTo>
                  <a:pt x="4330898" y="888007"/>
                  <a:pt x="4330898" y="889248"/>
                  <a:pt x="4330898" y="889248"/>
                </a:cubicBezTo>
                <a:lnTo>
                  <a:pt x="4338340" y="896689"/>
                </a:lnTo>
                <a:cubicBezTo>
                  <a:pt x="4338340" y="896689"/>
                  <a:pt x="4338340" y="894209"/>
                  <a:pt x="4338340" y="889248"/>
                </a:cubicBezTo>
                <a:close/>
                <a:moveTo>
                  <a:pt x="4282529" y="881806"/>
                </a:moveTo>
                <a:cubicBezTo>
                  <a:pt x="4280049" y="881806"/>
                  <a:pt x="4278809" y="883047"/>
                  <a:pt x="4278809" y="885527"/>
                </a:cubicBezTo>
                <a:cubicBezTo>
                  <a:pt x="4278809" y="888007"/>
                  <a:pt x="4278809" y="889248"/>
                  <a:pt x="4278809" y="889248"/>
                </a:cubicBezTo>
                <a:cubicBezTo>
                  <a:pt x="4283770" y="884286"/>
                  <a:pt x="4285010" y="881806"/>
                  <a:pt x="4282529" y="881806"/>
                </a:cubicBezTo>
                <a:close/>
                <a:moveTo>
                  <a:pt x="3936504" y="881806"/>
                </a:moveTo>
                <a:lnTo>
                  <a:pt x="3929063" y="889248"/>
                </a:lnTo>
                <a:lnTo>
                  <a:pt x="3943945" y="889248"/>
                </a:lnTo>
                <a:close/>
                <a:moveTo>
                  <a:pt x="3653731" y="881806"/>
                </a:moveTo>
                <a:lnTo>
                  <a:pt x="3668613" y="881806"/>
                </a:lnTo>
                <a:cubicBezTo>
                  <a:pt x="3668613" y="886768"/>
                  <a:pt x="3671094" y="889248"/>
                  <a:pt x="3676055" y="889248"/>
                </a:cubicBezTo>
                <a:cubicBezTo>
                  <a:pt x="3681016" y="889248"/>
                  <a:pt x="3683496" y="889248"/>
                  <a:pt x="3683496" y="889248"/>
                </a:cubicBezTo>
                <a:lnTo>
                  <a:pt x="3676055" y="896689"/>
                </a:lnTo>
                <a:lnTo>
                  <a:pt x="3676055" y="911572"/>
                </a:lnTo>
                <a:cubicBezTo>
                  <a:pt x="3681016" y="911572"/>
                  <a:pt x="3681016" y="914052"/>
                  <a:pt x="3676055" y="919013"/>
                </a:cubicBezTo>
                <a:cubicBezTo>
                  <a:pt x="3671094" y="923975"/>
                  <a:pt x="3666133" y="923975"/>
                  <a:pt x="3661172" y="919013"/>
                </a:cubicBezTo>
                <a:lnTo>
                  <a:pt x="3661172" y="911572"/>
                </a:lnTo>
                <a:cubicBezTo>
                  <a:pt x="3656211" y="911572"/>
                  <a:pt x="3653731" y="911572"/>
                  <a:pt x="3653731" y="911572"/>
                </a:cubicBezTo>
                <a:cubicBezTo>
                  <a:pt x="3653731" y="911572"/>
                  <a:pt x="3651250" y="912813"/>
                  <a:pt x="3646289" y="915293"/>
                </a:cubicBezTo>
                <a:cubicBezTo>
                  <a:pt x="3641328" y="917773"/>
                  <a:pt x="3638848" y="919013"/>
                  <a:pt x="3638848" y="919013"/>
                </a:cubicBezTo>
                <a:cubicBezTo>
                  <a:pt x="3628926" y="919013"/>
                  <a:pt x="3623965" y="919013"/>
                  <a:pt x="3623965" y="919013"/>
                </a:cubicBezTo>
                <a:cubicBezTo>
                  <a:pt x="3623965" y="914052"/>
                  <a:pt x="3623965" y="911572"/>
                  <a:pt x="3623965" y="911572"/>
                </a:cubicBezTo>
                <a:lnTo>
                  <a:pt x="3631406" y="896689"/>
                </a:lnTo>
                <a:cubicBezTo>
                  <a:pt x="3636368" y="891728"/>
                  <a:pt x="3640088" y="889248"/>
                  <a:pt x="3642568" y="889248"/>
                </a:cubicBezTo>
                <a:cubicBezTo>
                  <a:pt x="3645049" y="889248"/>
                  <a:pt x="3648769" y="886768"/>
                  <a:pt x="3653731" y="881806"/>
                </a:cubicBezTo>
                <a:close/>
                <a:moveTo>
                  <a:pt x="5342929" y="874365"/>
                </a:moveTo>
                <a:cubicBezTo>
                  <a:pt x="5342929" y="874365"/>
                  <a:pt x="5345410" y="874365"/>
                  <a:pt x="5350371" y="874365"/>
                </a:cubicBezTo>
                <a:cubicBezTo>
                  <a:pt x="5350371" y="874365"/>
                  <a:pt x="5350371" y="875606"/>
                  <a:pt x="5350371" y="878086"/>
                </a:cubicBezTo>
                <a:cubicBezTo>
                  <a:pt x="5350371" y="880566"/>
                  <a:pt x="5350371" y="881806"/>
                  <a:pt x="5350371" y="881806"/>
                </a:cubicBezTo>
                <a:cubicBezTo>
                  <a:pt x="5350371" y="881806"/>
                  <a:pt x="5349130" y="880566"/>
                  <a:pt x="5346650" y="878086"/>
                </a:cubicBezTo>
                <a:cubicBezTo>
                  <a:pt x="5344170" y="875606"/>
                  <a:pt x="5342929" y="874365"/>
                  <a:pt x="5342929" y="874365"/>
                </a:cubicBezTo>
                <a:close/>
                <a:moveTo>
                  <a:pt x="5097363" y="874365"/>
                </a:moveTo>
                <a:cubicBezTo>
                  <a:pt x="5092402" y="874365"/>
                  <a:pt x="5092402" y="876845"/>
                  <a:pt x="5097363" y="881806"/>
                </a:cubicBezTo>
                <a:lnTo>
                  <a:pt x="5104804" y="881806"/>
                </a:lnTo>
                <a:close/>
                <a:moveTo>
                  <a:pt x="4769941" y="874365"/>
                </a:moveTo>
                <a:cubicBezTo>
                  <a:pt x="4760020" y="879326"/>
                  <a:pt x="4753818" y="883047"/>
                  <a:pt x="4751338" y="885527"/>
                </a:cubicBezTo>
                <a:cubicBezTo>
                  <a:pt x="4748858" y="888007"/>
                  <a:pt x="4750097" y="889248"/>
                  <a:pt x="4755058" y="889248"/>
                </a:cubicBezTo>
                <a:cubicBezTo>
                  <a:pt x="4760020" y="894209"/>
                  <a:pt x="4772421" y="891728"/>
                  <a:pt x="4792265" y="881806"/>
                </a:cubicBezTo>
                <a:cubicBezTo>
                  <a:pt x="4792265" y="881806"/>
                  <a:pt x="4794745" y="879326"/>
                  <a:pt x="4799707" y="874365"/>
                </a:cubicBezTo>
                <a:lnTo>
                  <a:pt x="4784824" y="874365"/>
                </a:lnTo>
                <a:close/>
                <a:moveTo>
                  <a:pt x="4100215" y="874365"/>
                </a:moveTo>
                <a:cubicBezTo>
                  <a:pt x="4100215" y="879326"/>
                  <a:pt x="4100215" y="881806"/>
                  <a:pt x="4100215" y="881806"/>
                </a:cubicBezTo>
                <a:lnTo>
                  <a:pt x="4107656" y="874365"/>
                </a:lnTo>
                <a:cubicBezTo>
                  <a:pt x="4107656" y="874365"/>
                  <a:pt x="4105176" y="874365"/>
                  <a:pt x="4100215" y="874365"/>
                </a:cubicBezTo>
                <a:close/>
                <a:moveTo>
                  <a:pt x="3973711" y="874365"/>
                </a:moveTo>
                <a:lnTo>
                  <a:pt x="3966270" y="881806"/>
                </a:lnTo>
                <a:cubicBezTo>
                  <a:pt x="3971231" y="881806"/>
                  <a:pt x="3973711" y="881806"/>
                  <a:pt x="3973711" y="881806"/>
                </a:cubicBezTo>
                <a:close/>
                <a:moveTo>
                  <a:pt x="3385840" y="874365"/>
                </a:moveTo>
                <a:lnTo>
                  <a:pt x="3378398" y="881806"/>
                </a:lnTo>
                <a:cubicBezTo>
                  <a:pt x="3378398" y="886768"/>
                  <a:pt x="3379639" y="889248"/>
                  <a:pt x="3382119" y="889248"/>
                </a:cubicBezTo>
                <a:cubicBezTo>
                  <a:pt x="3384600" y="889248"/>
                  <a:pt x="3385840" y="886768"/>
                  <a:pt x="3385840" y="881806"/>
                </a:cubicBezTo>
                <a:cubicBezTo>
                  <a:pt x="3385840" y="881806"/>
                  <a:pt x="3385840" y="879326"/>
                  <a:pt x="3385840" y="874365"/>
                </a:cubicBezTo>
                <a:close/>
                <a:moveTo>
                  <a:pt x="3266777" y="874365"/>
                </a:moveTo>
                <a:lnTo>
                  <a:pt x="3251895" y="881806"/>
                </a:lnTo>
                <a:cubicBezTo>
                  <a:pt x="3251895" y="881806"/>
                  <a:pt x="3250654" y="883047"/>
                  <a:pt x="3248174" y="885527"/>
                </a:cubicBezTo>
                <a:cubicBezTo>
                  <a:pt x="3245693" y="888007"/>
                  <a:pt x="3244454" y="889248"/>
                  <a:pt x="3244454" y="889248"/>
                </a:cubicBezTo>
                <a:lnTo>
                  <a:pt x="3259336" y="881806"/>
                </a:lnTo>
                <a:close/>
                <a:moveTo>
                  <a:pt x="3043535" y="874365"/>
                </a:moveTo>
                <a:lnTo>
                  <a:pt x="3028652" y="881806"/>
                </a:lnTo>
                <a:cubicBezTo>
                  <a:pt x="3023692" y="881806"/>
                  <a:pt x="3018730" y="883047"/>
                  <a:pt x="3013770" y="885527"/>
                </a:cubicBezTo>
                <a:cubicBezTo>
                  <a:pt x="3008809" y="888007"/>
                  <a:pt x="3003847" y="889248"/>
                  <a:pt x="2998887" y="889248"/>
                </a:cubicBezTo>
                <a:cubicBezTo>
                  <a:pt x="2984004" y="899169"/>
                  <a:pt x="2984004" y="901650"/>
                  <a:pt x="2998887" y="896689"/>
                </a:cubicBezTo>
                <a:cubicBezTo>
                  <a:pt x="3003847" y="896689"/>
                  <a:pt x="3013770" y="896689"/>
                  <a:pt x="3028652" y="896689"/>
                </a:cubicBezTo>
                <a:cubicBezTo>
                  <a:pt x="3048496" y="891728"/>
                  <a:pt x="3053457" y="884286"/>
                  <a:pt x="3043535" y="874365"/>
                </a:cubicBezTo>
                <a:close/>
                <a:moveTo>
                  <a:pt x="5335488" y="866923"/>
                </a:moveTo>
                <a:lnTo>
                  <a:pt x="5328047" y="874365"/>
                </a:lnTo>
                <a:cubicBezTo>
                  <a:pt x="5323085" y="874365"/>
                  <a:pt x="5318125" y="876845"/>
                  <a:pt x="5313164" y="881806"/>
                </a:cubicBezTo>
                <a:lnTo>
                  <a:pt x="5305722" y="881806"/>
                </a:lnTo>
                <a:cubicBezTo>
                  <a:pt x="5305722" y="886768"/>
                  <a:pt x="5304482" y="889248"/>
                  <a:pt x="5302002" y="889248"/>
                </a:cubicBezTo>
                <a:cubicBezTo>
                  <a:pt x="5299522" y="889248"/>
                  <a:pt x="5298281" y="886768"/>
                  <a:pt x="5298281" y="881806"/>
                </a:cubicBezTo>
                <a:cubicBezTo>
                  <a:pt x="5298281" y="881806"/>
                  <a:pt x="5300761" y="879326"/>
                  <a:pt x="5305722" y="874365"/>
                </a:cubicBezTo>
                <a:lnTo>
                  <a:pt x="5313164" y="874365"/>
                </a:lnTo>
                <a:lnTo>
                  <a:pt x="5320605" y="874365"/>
                </a:lnTo>
                <a:cubicBezTo>
                  <a:pt x="5330527" y="869404"/>
                  <a:pt x="5335488" y="866923"/>
                  <a:pt x="5335488" y="866923"/>
                </a:cubicBezTo>
                <a:close/>
                <a:moveTo>
                  <a:pt x="5261074" y="866923"/>
                </a:moveTo>
                <a:cubicBezTo>
                  <a:pt x="5266035" y="866923"/>
                  <a:pt x="5268515" y="869404"/>
                  <a:pt x="5268515" y="874365"/>
                </a:cubicBezTo>
                <a:lnTo>
                  <a:pt x="5268515" y="881806"/>
                </a:lnTo>
                <a:cubicBezTo>
                  <a:pt x="5268515" y="886768"/>
                  <a:pt x="5266035" y="886768"/>
                  <a:pt x="5261074" y="881806"/>
                </a:cubicBezTo>
                <a:close/>
                <a:moveTo>
                  <a:pt x="4978301" y="866923"/>
                </a:moveTo>
                <a:lnTo>
                  <a:pt x="4970859" y="874365"/>
                </a:lnTo>
                <a:cubicBezTo>
                  <a:pt x="4975820" y="879326"/>
                  <a:pt x="4978301" y="881806"/>
                  <a:pt x="4978301" y="881806"/>
                </a:cubicBezTo>
                <a:cubicBezTo>
                  <a:pt x="4978301" y="881806"/>
                  <a:pt x="4978301" y="879326"/>
                  <a:pt x="4978301" y="874365"/>
                </a:cubicBezTo>
                <a:close/>
                <a:moveTo>
                  <a:pt x="4881562" y="866923"/>
                </a:moveTo>
                <a:cubicBezTo>
                  <a:pt x="4881562" y="871885"/>
                  <a:pt x="4884042" y="874365"/>
                  <a:pt x="4889004" y="874365"/>
                </a:cubicBezTo>
                <a:cubicBezTo>
                  <a:pt x="4893965" y="874365"/>
                  <a:pt x="4896445" y="871885"/>
                  <a:pt x="4896445" y="866923"/>
                </a:cubicBezTo>
                <a:cubicBezTo>
                  <a:pt x="4891484" y="866923"/>
                  <a:pt x="4889004" y="866923"/>
                  <a:pt x="4889004" y="866923"/>
                </a:cubicBezTo>
                <a:cubicBezTo>
                  <a:pt x="4889004" y="866923"/>
                  <a:pt x="4886524" y="866923"/>
                  <a:pt x="4881562" y="866923"/>
                </a:cubicBezTo>
                <a:close/>
                <a:moveTo>
                  <a:pt x="4866679" y="866923"/>
                </a:moveTo>
                <a:lnTo>
                  <a:pt x="4866679" y="874365"/>
                </a:lnTo>
                <a:cubicBezTo>
                  <a:pt x="4871641" y="874365"/>
                  <a:pt x="4874121" y="873124"/>
                  <a:pt x="4874121" y="870644"/>
                </a:cubicBezTo>
                <a:cubicBezTo>
                  <a:pt x="4874121" y="868164"/>
                  <a:pt x="4871641" y="866923"/>
                  <a:pt x="4866679" y="866923"/>
                </a:cubicBezTo>
                <a:close/>
                <a:moveTo>
                  <a:pt x="4487168" y="866923"/>
                </a:moveTo>
                <a:cubicBezTo>
                  <a:pt x="4487168" y="866923"/>
                  <a:pt x="4487168" y="868164"/>
                  <a:pt x="4487168" y="870644"/>
                </a:cubicBezTo>
                <a:cubicBezTo>
                  <a:pt x="4487168" y="873124"/>
                  <a:pt x="4489648" y="874365"/>
                  <a:pt x="4494609" y="874365"/>
                </a:cubicBezTo>
                <a:cubicBezTo>
                  <a:pt x="4494609" y="869404"/>
                  <a:pt x="4493369" y="866923"/>
                  <a:pt x="4490888" y="866923"/>
                </a:cubicBezTo>
                <a:cubicBezTo>
                  <a:pt x="4488408" y="866923"/>
                  <a:pt x="4487168" y="866923"/>
                  <a:pt x="4487168" y="866923"/>
                </a:cubicBezTo>
                <a:close/>
                <a:moveTo>
                  <a:pt x="4442519" y="866923"/>
                </a:moveTo>
                <a:cubicBezTo>
                  <a:pt x="4442519" y="866923"/>
                  <a:pt x="4442519" y="869404"/>
                  <a:pt x="4442519" y="874365"/>
                </a:cubicBezTo>
                <a:lnTo>
                  <a:pt x="4449961" y="874365"/>
                </a:lnTo>
                <a:cubicBezTo>
                  <a:pt x="4449961" y="869404"/>
                  <a:pt x="4447481" y="866923"/>
                  <a:pt x="4442519" y="866923"/>
                </a:cubicBezTo>
                <a:close/>
                <a:moveTo>
                  <a:pt x="4420195" y="866923"/>
                </a:moveTo>
                <a:cubicBezTo>
                  <a:pt x="4420195" y="866923"/>
                  <a:pt x="4420195" y="869404"/>
                  <a:pt x="4420195" y="874365"/>
                </a:cubicBezTo>
                <a:cubicBezTo>
                  <a:pt x="4420195" y="879326"/>
                  <a:pt x="4422676" y="879326"/>
                  <a:pt x="4427636" y="874365"/>
                </a:cubicBezTo>
                <a:lnTo>
                  <a:pt x="4427636" y="866923"/>
                </a:lnTo>
                <a:cubicBezTo>
                  <a:pt x="4422676" y="866923"/>
                  <a:pt x="4420195" y="866923"/>
                  <a:pt x="4420195" y="866923"/>
                </a:cubicBezTo>
                <a:close/>
                <a:moveTo>
                  <a:pt x="4405313" y="866923"/>
                </a:moveTo>
                <a:cubicBezTo>
                  <a:pt x="4405313" y="871885"/>
                  <a:pt x="4405313" y="876845"/>
                  <a:pt x="4405313" y="881806"/>
                </a:cubicBezTo>
                <a:lnTo>
                  <a:pt x="4420195" y="881806"/>
                </a:lnTo>
                <a:cubicBezTo>
                  <a:pt x="4420195" y="876845"/>
                  <a:pt x="4417715" y="871885"/>
                  <a:pt x="4412754" y="866923"/>
                </a:cubicBezTo>
                <a:close/>
                <a:moveTo>
                  <a:pt x="3817441" y="866923"/>
                </a:moveTo>
                <a:lnTo>
                  <a:pt x="3824883" y="866923"/>
                </a:lnTo>
                <a:lnTo>
                  <a:pt x="3824883" y="874365"/>
                </a:lnTo>
                <a:cubicBezTo>
                  <a:pt x="3819922" y="874365"/>
                  <a:pt x="3817441" y="874365"/>
                  <a:pt x="3817441" y="874365"/>
                </a:cubicBezTo>
                <a:cubicBezTo>
                  <a:pt x="3817441" y="874365"/>
                  <a:pt x="3817441" y="871885"/>
                  <a:pt x="3817441" y="866923"/>
                </a:cubicBezTo>
                <a:close/>
                <a:moveTo>
                  <a:pt x="3504902" y="866923"/>
                </a:moveTo>
                <a:cubicBezTo>
                  <a:pt x="3509863" y="866923"/>
                  <a:pt x="3512344" y="866923"/>
                  <a:pt x="3512344" y="866923"/>
                </a:cubicBezTo>
                <a:cubicBezTo>
                  <a:pt x="3512344" y="866923"/>
                  <a:pt x="3511103" y="868164"/>
                  <a:pt x="3508623" y="870644"/>
                </a:cubicBezTo>
                <a:cubicBezTo>
                  <a:pt x="3506143" y="873124"/>
                  <a:pt x="3504902" y="874365"/>
                  <a:pt x="3504902" y="874365"/>
                </a:cubicBezTo>
                <a:cubicBezTo>
                  <a:pt x="3499941" y="874365"/>
                  <a:pt x="3497461" y="873124"/>
                  <a:pt x="3497461" y="870644"/>
                </a:cubicBezTo>
                <a:cubicBezTo>
                  <a:pt x="3497461" y="868164"/>
                  <a:pt x="3499941" y="866923"/>
                  <a:pt x="3504902" y="866923"/>
                </a:cubicBezTo>
                <a:close/>
                <a:moveTo>
                  <a:pt x="3400723" y="866923"/>
                </a:moveTo>
                <a:lnTo>
                  <a:pt x="3400723" y="874365"/>
                </a:lnTo>
                <a:lnTo>
                  <a:pt x="3408165" y="874365"/>
                </a:lnTo>
                <a:cubicBezTo>
                  <a:pt x="3408165" y="869404"/>
                  <a:pt x="3406924" y="866923"/>
                  <a:pt x="3404443" y="866923"/>
                </a:cubicBezTo>
                <a:cubicBezTo>
                  <a:pt x="3401963" y="866923"/>
                  <a:pt x="3400723" y="866923"/>
                  <a:pt x="3400723" y="866923"/>
                </a:cubicBezTo>
                <a:close/>
                <a:moveTo>
                  <a:pt x="3289101" y="866923"/>
                </a:moveTo>
                <a:cubicBezTo>
                  <a:pt x="3289101" y="871885"/>
                  <a:pt x="3289101" y="874365"/>
                  <a:pt x="3289101" y="874365"/>
                </a:cubicBezTo>
                <a:lnTo>
                  <a:pt x="3296543" y="866923"/>
                </a:lnTo>
                <a:cubicBezTo>
                  <a:pt x="3296543" y="866923"/>
                  <a:pt x="3294062" y="866923"/>
                  <a:pt x="3289101" y="866923"/>
                </a:cubicBezTo>
                <a:close/>
                <a:moveTo>
                  <a:pt x="2783087" y="866923"/>
                </a:moveTo>
                <a:cubicBezTo>
                  <a:pt x="2788047" y="866923"/>
                  <a:pt x="2793008" y="866923"/>
                  <a:pt x="2797969" y="866923"/>
                </a:cubicBezTo>
                <a:lnTo>
                  <a:pt x="2805410" y="866923"/>
                </a:lnTo>
                <a:cubicBezTo>
                  <a:pt x="2805410" y="871885"/>
                  <a:pt x="2804170" y="874365"/>
                  <a:pt x="2801689" y="874365"/>
                </a:cubicBezTo>
                <a:cubicBezTo>
                  <a:pt x="2799209" y="874365"/>
                  <a:pt x="2797969" y="874365"/>
                  <a:pt x="2797969" y="874365"/>
                </a:cubicBezTo>
                <a:cubicBezTo>
                  <a:pt x="2793008" y="874365"/>
                  <a:pt x="2790527" y="875606"/>
                  <a:pt x="2790527" y="878086"/>
                </a:cubicBezTo>
                <a:cubicBezTo>
                  <a:pt x="2790527" y="880566"/>
                  <a:pt x="2793008" y="881806"/>
                  <a:pt x="2797969" y="881806"/>
                </a:cubicBezTo>
                <a:lnTo>
                  <a:pt x="2790527" y="896689"/>
                </a:lnTo>
                <a:lnTo>
                  <a:pt x="2775644" y="896689"/>
                </a:lnTo>
                <a:cubicBezTo>
                  <a:pt x="2775644" y="891728"/>
                  <a:pt x="2773164" y="889248"/>
                  <a:pt x="2768204" y="889248"/>
                </a:cubicBezTo>
                <a:lnTo>
                  <a:pt x="2753320" y="896689"/>
                </a:lnTo>
                <a:lnTo>
                  <a:pt x="2760762" y="881806"/>
                </a:lnTo>
                <a:cubicBezTo>
                  <a:pt x="2765723" y="876845"/>
                  <a:pt x="2770684" y="874365"/>
                  <a:pt x="2775644" y="874365"/>
                </a:cubicBezTo>
                <a:cubicBezTo>
                  <a:pt x="2775644" y="869404"/>
                  <a:pt x="2778125" y="866923"/>
                  <a:pt x="2783087" y="866923"/>
                </a:cubicBezTo>
                <a:close/>
                <a:moveTo>
                  <a:pt x="2753320" y="866923"/>
                </a:moveTo>
                <a:cubicBezTo>
                  <a:pt x="2753320" y="866923"/>
                  <a:pt x="2753320" y="868164"/>
                  <a:pt x="2753320" y="870644"/>
                </a:cubicBezTo>
                <a:cubicBezTo>
                  <a:pt x="2753320" y="873124"/>
                  <a:pt x="2752080" y="874365"/>
                  <a:pt x="2749600" y="874365"/>
                </a:cubicBezTo>
                <a:cubicBezTo>
                  <a:pt x="2747119" y="874365"/>
                  <a:pt x="2745879" y="873124"/>
                  <a:pt x="2745879" y="870644"/>
                </a:cubicBezTo>
                <a:cubicBezTo>
                  <a:pt x="2745879" y="868164"/>
                  <a:pt x="2748360" y="866923"/>
                  <a:pt x="2753320" y="866923"/>
                </a:cubicBezTo>
                <a:close/>
                <a:moveTo>
                  <a:pt x="2720121" y="861199"/>
                </a:moveTo>
                <a:lnTo>
                  <a:pt x="2719369" y="862273"/>
                </a:lnTo>
                <a:cubicBezTo>
                  <a:pt x="2717199" y="867854"/>
                  <a:pt x="2716113" y="874365"/>
                  <a:pt x="2716113" y="881806"/>
                </a:cubicBezTo>
                <a:lnTo>
                  <a:pt x="2701230" y="881806"/>
                </a:lnTo>
                <a:cubicBezTo>
                  <a:pt x="2696270" y="871885"/>
                  <a:pt x="2698750" y="866923"/>
                  <a:pt x="2708672" y="866923"/>
                </a:cubicBezTo>
                <a:close/>
                <a:moveTo>
                  <a:pt x="6049863" y="859482"/>
                </a:moveTo>
                <a:cubicBezTo>
                  <a:pt x="6059785" y="859482"/>
                  <a:pt x="6064746" y="861962"/>
                  <a:pt x="6064746" y="866923"/>
                </a:cubicBezTo>
                <a:lnTo>
                  <a:pt x="6064746" y="874365"/>
                </a:lnTo>
                <a:lnTo>
                  <a:pt x="6057304" y="874365"/>
                </a:lnTo>
                <a:cubicBezTo>
                  <a:pt x="6052343" y="869404"/>
                  <a:pt x="6048622" y="868164"/>
                  <a:pt x="6046142" y="870644"/>
                </a:cubicBezTo>
                <a:cubicBezTo>
                  <a:pt x="6043662" y="873124"/>
                  <a:pt x="6041181" y="873124"/>
                  <a:pt x="6038701" y="870644"/>
                </a:cubicBezTo>
                <a:cubicBezTo>
                  <a:pt x="6036221" y="868164"/>
                  <a:pt x="6034980" y="865683"/>
                  <a:pt x="6034980" y="863203"/>
                </a:cubicBezTo>
                <a:cubicBezTo>
                  <a:pt x="6034980" y="860723"/>
                  <a:pt x="6039942" y="859482"/>
                  <a:pt x="6049863" y="859482"/>
                </a:cubicBezTo>
                <a:close/>
                <a:moveTo>
                  <a:pt x="4851797" y="859482"/>
                </a:moveTo>
                <a:lnTo>
                  <a:pt x="4851797" y="866923"/>
                </a:lnTo>
                <a:lnTo>
                  <a:pt x="4859238" y="866923"/>
                </a:lnTo>
                <a:close/>
                <a:moveTo>
                  <a:pt x="4725293" y="859482"/>
                </a:moveTo>
                <a:lnTo>
                  <a:pt x="4740176" y="866923"/>
                </a:lnTo>
                <a:lnTo>
                  <a:pt x="4747617" y="866923"/>
                </a:lnTo>
                <a:cubicBezTo>
                  <a:pt x="4747617" y="866923"/>
                  <a:pt x="4748858" y="865683"/>
                  <a:pt x="4751338" y="863203"/>
                </a:cubicBezTo>
                <a:cubicBezTo>
                  <a:pt x="4753818" y="860723"/>
                  <a:pt x="4755058" y="859482"/>
                  <a:pt x="4755058" y="859482"/>
                </a:cubicBezTo>
                <a:lnTo>
                  <a:pt x="4751338" y="859482"/>
                </a:lnTo>
                <a:cubicBezTo>
                  <a:pt x="4743896" y="859482"/>
                  <a:pt x="4735214" y="859482"/>
                  <a:pt x="4725293" y="859482"/>
                </a:cubicBezTo>
                <a:close/>
                <a:moveTo>
                  <a:pt x="4606230" y="859482"/>
                </a:moveTo>
                <a:cubicBezTo>
                  <a:pt x="4601269" y="859482"/>
                  <a:pt x="4598789" y="860723"/>
                  <a:pt x="4598789" y="863203"/>
                </a:cubicBezTo>
                <a:cubicBezTo>
                  <a:pt x="4598789" y="865683"/>
                  <a:pt x="4601269" y="866923"/>
                  <a:pt x="4606230" y="866923"/>
                </a:cubicBezTo>
                <a:cubicBezTo>
                  <a:pt x="4611192" y="866923"/>
                  <a:pt x="4613672" y="864443"/>
                  <a:pt x="4613672" y="859482"/>
                </a:cubicBezTo>
                <a:cubicBezTo>
                  <a:pt x="4613672" y="859482"/>
                  <a:pt x="4611192" y="859482"/>
                  <a:pt x="4606230" y="859482"/>
                </a:cubicBezTo>
                <a:close/>
                <a:moveTo>
                  <a:pt x="4353223" y="859482"/>
                </a:moveTo>
                <a:cubicBezTo>
                  <a:pt x="4353223" y="864443"/>
                  <a:pt x="4351982" y="868164"/>
                  <a:pt x="4349502" y="870644"/>
                </a:cubicBezTo>
                <a:cubicBezTo>
                  <a:pt x="4347022" y="873124"/>
                  <a:pt x="4345781" y="875606"/>
                  <a:pt x="4345781" y="878086"/>
                </a:cubicBezTo>
                <a:cubicBezTo>
                  <a:pt x="4345781" y="880566"/>
                  <a:pt x="4348262" y="881806"/>
                  <a:pt x="4353223" y="881806"/>
                </a:cubicBezTo>
                <a:lnTo>
                  <a:pt x="4360664" y="866923"/>
                </a:lnTo>
                <a:cubicBezTo>
                  <a:pt x="4360664" y="866923"/>
                  <a:pt x="4360664" y="869404"/>
                  <a:pt x="4360664" y="874365"/>
                </a:cubicBezTo>
                <a:cubicBezTo>
                  <a:pt x="4365625" y="879326"/>
                  <a:pt x="4368105" y="879326"/>
                  <a:pt x="4368105" y="874365"/>
                </a:cubicBezTo>
                <a:lnTo>
                  <a:pt x="4368105" y="866923"/>
                </a:lnTo>
                <a:cubicBezTo>
                  <a:pt x="4368105" y="866923"/>
                  <a:pt x="4365625" y="866923"/>
                  <a:pt x="4360664" y="866923"/>
                </a:cubicBezTo>
                <a:cubicBezTo>
                  <a:pt x="4360664" y="861962"/>
                  <a:pt x="4358184" y="859482"/>
                  <a:pt x="4353223" y="859482"/>
                </a:cubicBezTo>
                <a:close/>
                <a:moveTo>
                  <a:pt x="3966270" y="859482"/>
                </a:moveTo>
                <a:cubicBezTo>
                  <a:pt x="3961309" y="864443"/>
                  <a:pt x="3958829" y="866923"/>
                  <a:pt x="3958829" y="866923"/>
                </a:cubicBezTo>
                <a:lnTo>
                  <a:pt x="3966270" y="866923"/>
                </a:lnTo>
                <a:close/>
                <a:moveTo>
                  <a:pt x="2835176" y="859482"/>
                </a:moveTo>
                <a:lnTo>
                  <a:pt x="2842617" y="859482"/>
                </a:lnTo>
                <a:cubicBezTo>
                  <a:pt x="2842617" y="859482"/>
                  <a:pt x="2840137" y="861962"/>
                  <a:pt x="2835176" y="866923"/>
                </a:cubicBezTo>
                <a:lnTo>
                  <a:pt x="2827734" y="866923"/>
                </a:lnTo>
                <a:cubicBezTo>
                  <a:pt x="2827734" y="861962"/>
                  <a:pt x="2830215" y="859482"/>
                  <a:pt x="2835176" y="859482"/>
                </a:cubicBezTo>
                <a:close/>
                <a:moveTo>
                  <a:pt x="2254746" y="859482"/>
                </a:moveTo>
                <a:lnTo>
                  <a:pt x="2224980" y="889248"/>
                </a:lnTo>
                <a:lnTo>
                  <a:pt x="2224980" y="881806"/>
                </a:lnTo>
                <a:close/>
                <a:moveTo>
                  <a:pt x="6020097" y="852041"/>
                </a:moveTo>
                <a:lnTo>
                  <a:pt x="6034980" y="852041"/>
                </a:lnTo>
                <a:cubicBezTo>
                  <a:pt x="6034980" y="857002"/>
                  <a:pt x="6031260" y="860723"/>
                  <a:pt x="6023818" y="863203"/>
                </a:cubicBezTo>
                <a:cubicBezTo>
                  <a:pt x="6016377" y="865683"/>
                  <a:pt x="6012656" y="866923"/>
                  <a:pt x="6012656" y="866923"/>
                </a:cubicBezTo>
                <a:cubicBezTo>
                  <a:pt x="6012656" y="866923"/>
                  <a:pt x="6013897" y="865683"/>
                  <a:pt x="6016377" y="863203"/>
                </a:cubicBezTo>
                <a:cubicBezTo>
                  <a:pt x="6018857" y="860723"/>
                  <a:pt x="6020097" y="857002"/>
                  <a:pt x="6020097" y="852041"/>
                </a:cubicBezTo>
                <a:close/>
                <a:moveTo>
                  <a:pt x="5164336" y="852041"/>
                </a:moveTo>
                <a:lnTo>
                  <a:pt x="5171777" y="859482"/>
                </a:lnTo>
                <a:cubicBezTo>
                  <a:pt x="5171777" y="859482"/>
                  <a:pt x="5169297" y="859482"/>
                  <a:pt x="5164336" y="859482"/>
                </a:cubicBezTo>
                <a:cubicBezTo>
                  <a:pt x="5164336" y="859482"/>
                  <a:pt x="5164336" y="857002"/>
                  <a:pt x="5164336" y="852041"/>
                </a:cubicBezTo>
                <a:close/>
                <a:moveTo>
                  <a:pt x="4889004" y="852041"/>
                </a:moveTo>
                <a:cubicBezTo>
                  <a:pt x="4889004" y="852041"/>
                  <a:pt x="4889004" y="854521"/>
                  <a:pt x="4889004" y="859482"/>
                </a:cubicBezTo>
                <a:lnTo>
                  <a:pt x="4896445" y="859482"/>
                </a:lnTo>
                <a:cubicBezTo>
                  <a:pt x="4901406" y="859482"/>
                  <a:pt x="4903886" y="859482"/>
                  <a:pt x="4903886" y="859482"/>
                </a:cubicBezTo>
                <a:cubicBezTo>
                  <a:pt x="4903886" y="854521"/>
                  <a:pt x="4901406" y="852041"/>
                  <a:pt x="4896445" y="852041"/>
                </a:cubicBezTo>
                <a:cubicBezTo>
                  <a:pt x="4891484" y="852041"/>
                  <a:pt x="4889004" y="852041"/>
                  <a:pt x="4889004" y="852041"/>
                </a:cubicBezTo>
                <a:close/>
                <a:moveTo>
                  <a:pt x="4286250" y="852041"/>
                </a:moveTo>
                <a:cubicBezTo>
                  <a:pt x="4271367" y="852041"/>
                  <a:pt x="4268887" y="857002"/>
                  <a:pt x="4278809" y="866923"/>
                </a:cubicBezTo>
                <a:cubicBezTo>
                  <a:pt x="4278809" y="871885"/>
                  <a:pt x="4281289" y="871885"/>
                  <a:pt x="4286250" y="866923"/>
                </a:cubicBezTo>
                <a:cubicBezTo>
                  <a:pt x="4291211" y="861962"/>
                  <a:pt x="4296172" y="859482"/>
                  <a:pt x="4301133" y="859482"/>
                </a:cubicBezTo>
                <a:cubicBezTo>
                  <a:pt x="4301133" y="854521"/>
                  <a:pt x="4296172" y="852041"/>
                  <a:pt x="4286250" y="852041"/>
                </a:cubicBezTo>
                <a:close/>
                <a:moveTo>
                  <a:pt x="2991445" y="852041"/>
                </a:moveTo>
                <a:lnTo>
                  <a:pt x="3006328" y="852041"/>
                </a:lnTo>
                <a:cubicBezTo>
                  <a:pt x="3001367" y="857002"/>
                  <a:pt x="2998887" y="861962"/>
                  <a:pt x="2998887" y="866923"/>
                </a:cubicBezTo>
                <a:lnTo>
                  <a:pt x="2998887" y="874365"/>
                </a:lnTo>
                <a:cubicBezTo>
                  <a:pt x="2998887" y="874365"/>
                  <a:pt x="2995166" y="875606"/>
                  <a:pt x="2987725" y="878086"/>
                </a:cubicBezTo>
                <a:cubicBezTo>
                  <a:pt x="2984004" y="879326"/>
                  <a:pt x="2981213" y="880566"/>
                  <a:pt x="2979353" y="881806"/>
                </a:cubicBezTo>
                <a:lnTo>
                  <a:pt x="2976856" y="885135"/>
                </a:lnTo>
                <a:lnTo>
                  <a:pt x="2977027" y="882737"/>
                </a:lnTo>
                <a:cubicBezTo>
                  <a:pt x="2977958" y="877156"/>
                  <a:pt x="2980283" y="874365"/>
                  <a:pt x="2984004" y="874365"/>
                </a:cubicBezTo>
                <a:lnTo>
                  <a:pt x="2991445" y="866923"/>
                </a:lnTo>
                <a:cubicBezTo>
                  <a:pt x="2991445" y="866923"/>
                  <a:pt x="2988965" y="866923"/>
                  <a:pt x="2984004" y="866923"/>
                </a:cubicBezTo>
                <a:close/>
                <a:moveTo>
                  <a:pt x="5975449" y="844599"/>
                </a:moveTo>
                <a:lnTo>
                  <a:pt x="5997773" y="866923"/>
                </a:lnTo>
                <a:cubicBezTo>
                  <a:pt x="5992812" y="866923"/>
                  <a:pt x="5985370" y="866923"/>
                  <a:pt x="5975449" y="866923"/>
                </a:cubicBezTo>
                <a:close/>
                <a:moveTo>
                  <a:pt x="5275957" y="844599"/>
                </a:moveTo>
                <a:cubicBezTo>
                  <a:pt x="5270995" y="844599"/>
                  <a:pt x="5270995" y="847079"/>
                  <a:pt x="5275957" y="852041"/>
                </a:cubicBezTo>
                <a:cubicBezTo>
                  <a:pt x="5280918" y="852041"/>
                  <a:pt x="5283398" y="850800"/>
                  <a:pt x="5283398" y="848320"/>
                </a:cubicBezTo>
                <a:cubicBezTo>
                  <a:pt x="5283398" y="845840"/>
                  <a:pt x="5280918" y="844599"/>
                  <a:pt x="5275957" y="844599"/>
                </a:cubicBezTo>
                <a:close/>
                <a:moveTo>
                  <a:pt x="4635996" y="844599"/>
                </a:moveTo>
                <a:cubicBezTo>
                  <a:pt x="4631035" y="844599"/>
                  <a:pt x="4628554" y="845840"/>
                  <a:pt x="4628554" y="848320"/>
                </a:cubicBezTo>
                <a:cubicBezTo>
                  <a:pt x="4628554" y="850800"/>
                  <a:pt x="4628554" y="852041"/>
                  <a:pt x="4628554" y="852041"/>
                </a:cubicBezTo>
                <a:cubicBezTo>
                  <a:pt x="4628554" y="857002"/>
                  <a:pt x="4631035" y="859482"/>
                  <a:pt x="4635996" y="859482"/>
                </a:cubicBezTo>
                <a:cubicBezTo>
                  <a:pt x="4635996" y="859482"/>
                  <a:pt x="4635996" y="857002"/>
                  <a:pt x="4635996" y="852041"/>
                </a:cubicBezTo>
                <a:close/>
                <a:moveTo>
                  <a:pt x="4405313" y="844599"/>
                </a:moveTo>
                <a:cubicBezTo>
                  <a:pt x="4405313" y="849561"/>
                  <a:pt x="4402832" y="852041"/>
                  <a:pt x="4397871" y="852041"/>
                </a:cubicBezTo>
                <a:lnTo>
                  <a:pt x="4412754" y="859482"/>
                </a:lnTo>
                <a:lnTo>
                  <a:pt x="4420195" y="844599"/>
                </a:lnTo>
                <a:close/>
                <a:moveTo>
                  <a:pt x="4234160" y="844599"/>
                </a:moveTo>
                <a:lnTo>
                  <a:pt x="4211836" y="852041"/>
                </a:lnTo>
                <a:cubicBezTo>
                  <a:pt x="4211836" y="857002"/>
                  <a:pt x="4209356" y="857002"/>
                  <a:pt x="4204395" y="852041"/>
                </a:cubicBezTo>
                <a:lnTo>
                  <a:pt x="4159746" y="866923"/>
                </a:lnTo>
                <a:cubicBezTo>
                  <a:pt x="4159746" y="866923"/>
                  <a:pt x="4158506" y="868164"/>
                  <a:pt x="4156025" y="870644"/>
                </a:cubicBezTo>
                <a:cubicBezTo>
                  <a:pt x="4153545" y="873124"/>
                  <a:pt x="4152305" y="874365"/>
                  <a:pt x="4152305" y="874365"/>
                </a:cubicBezTo>
                <a:lnTo>
                  <a:pt x="4144863" y="874365"/>
                </a:lnTo>
                <a:cubicBezTo>
                  <a:pt x="4144863" y="879326"/>
                  <a:pt x="4144863" y="881806"/>
                  <a:pt x="4144863" y="881806"/>
                </a:cubicBezTo>
                <a:cubicBezTo>
                  <a:pt x="4144863" y="881806"/>
                  <a:pt x="4142383" y="881806"/>
                  <a:pt x="4137422" y="881806"/>
                </a:cubicBezTo>
                <a:lnTo>
                  <a:pt x="4129980" y="889248"/>
                </a:lnTo>
                <a:cubicBezTo>
                  <a:pt x="4129980" y="889248"/>
                  <a:pt x="4128740" y="889248"/>
                  <a:pt x="4126260" y="889248"/>
                </a:cubicBezTo>
                <a:cubicBezTo>
                  <a:pt x="4123780" y="889248"/>
                  <a:pt x="4120059" y="889248"/>
                  <a:pt x="4115098" y="889248"/>
                </a:cubicBezTo>
                <a:cubicBezTo>
                  <a:pt x="4110137" y="889248"/>
                  <a:pt x="4106416" y="890488"/>
                  <a:pt x="4103936" y="892968"/>
                </a:cubicBezTo>
                <a:cubicBezTo>
                  <a:pt x="4101455" y="895448"/>
                  <a:pt x="4097735" y="896689"/>
                  <a:pt x="4092773" y="896689"/>
                </a:cubicBezTo>
                <a:lnTo>
                  <a:pt x="4085332" y="881806"/>
                </a:lnTo>
                <a:cubicBezTo>
                  <a:pt x="4080372" y="881806"/>
                  <a:pt x="4076650" y="883047"/>
                  <a:pt x="4074170" y="885527"/>
                </a:cubicBezTo>
                <a:cubicBezTo>
                  <a:pt x="4071690" y="888007"/>
                  <a:pt x="4070449" y="889248"/>
                  <a:pt x="4070449" y="889248"/>
                </a:cubicBezTo>
                <a:cubicBezTo>
                  <a:pt x="4065489" y="889248"/>
                  <a:pt x="4065489" y="886768"/>
                  <a:pt x="4070449" y="881806"/>
                </a:cubicBezTo>
                <a:lnTo>
                  <a:pt x="4063008" y="889248"/>
                </a:lnTo>
                <a:cubicBezTo>
                  <a:pt x="4058047" y="894209"/>
                  <a:pt x="4053086" y="896689"/>
                  <a:pt x="4048125" y="896689"/>
                </a:cubicBezTo>
                <a:lnTo>
                  <a:pt x="4048125" y="904131"/>
                </a:lnTo>
                <a:cubicBezTo>
                  <a:pt x="4043164" y="904131"/>
                  <a:pt x="4040684" y="906611"/>
                  <a:pt x="4040684" y="911572"/>
                </a:cubicBezTo>
                <a:cubicBezTo>
                  <a:pt x="4040684" y="916533"/>
                  <a:pt x="4039443" y="919013"/>
                  <a:pt x="4036963" y="919013"/>
                </a:cubicBezTo>
                <a:cubicBezTo>
                  <a:pt x="4034483" y="919013"/>
                  <a:pt x="4030762" y="919013"/>
                  <a:pt x="4025801" y="919013"/>
                </a:cubicBezTo>
                <a:lnTo>
                  <a:pt x="4018359" y="911572"/>
                </a:lnTo>
                <a:lnTo>
                  <a:pt x="3988594" y="919013"/>
                </a:lnTo>
                <a:cubicBezTo>
                  <a:pt x="3983633" y="919013"/>
                  <a:pt x="3983633" y="920254"/>
                  <a:pt x="3988594" y="922734"/>
                </a:cubicBezTo>
                <a:cubicBezTo>
                  <a:pt x="3993555" y="925214"/>
                  <a:pt x="3996035" y="926455"/>
                  <a:pt x="3996035" y="926455"/>
                </a:cubicBezTo>
                <a:lnTo>
                  <a:pt x="4003477" y="926455"/>
                </a:lnTo>
                <a:cubicBezTo>
                  <a:pt x="4003477" y="931416"/>
                  <a:pt x="4004717" y="935137"/>
                  <a:pt x="4007197" y="937617"/>
                </a:cubicBezTo>
                <a:cubicBezTo>
                  <a:pt x="4009678" y="940097"/>
                  <a:pt x="4013398" y="941338"/>
                  <a:pt x="4018359" y="941338"/>
                </a:cubicBezTo>
                <a:cubicBezTo>
                  <a:pt x="4028282" y="941338"/>
                  <a:pt x="4035723" y="938857"/>
                  <a:pt x="4040684" y="933896"/>
                </a:cubicBezTo>
                <a:cubicBezTo>
                  <a:pt x="4045645" y="933896"/>
                  <a:pt x="4050605" y="933896"/>
                  <a:pt x="4055566" y="933896"/>
                </a:cubicBezTo>
                <a:cubicBezTo>
                  <a:pt x="4060527" y="933896"/>
                  <a:pt x="4063008" y="931416"/>
                  <a:pt x="4063008" y="926455"/>
                </a:cubicBezTo>
                <a:lnTo>
                  <a:pt x="4085332" y="919013"/>
                </a:lnTo>
                <a:cubicBezTo>
                  <a:pt x="4090293" y="919013"/>
                  <a:pt x="4100215" y="916533"/>
                  <a:pt x="4115098" y="911572"/>
                </a:cubicBezTo>
                <a:cubicBezTo>
                  <a:pt x="4125019" y="911572"/>
                  <a:pt x="4132461" y="910331"/>
                  <a:pt x="4137422" y="907851"/>
                </a:cubicBezTo>
                <a:cubicBezTo>
                  <a:pt x="4142383" y="905371"/>
                  <a:pt x="4144863" y="904131"/>
                  <a:pt x="4144863" y="904131"/>
                </a:cubicBezTo>
                <a:cubicBezTo>
                  <a:pt x="4144863" y="899169"/>
                  <a:pt x="4149824" y="899169"/>
                  <a:pt x="4159746" y="904131"/>
                </a:cubicBezTo>
                <a:lnTo>
                  <a:pt x="4182070" y="896689"/>
                </a:lnTo>
                <a:lnTo>
                  <a:pt x="4204395" y="889248"/>
                </a:lnTo>
                <a:cubicBezTo>
                  <a:pt x="4214316" y="884286"/>
                  <a:pt x="4221758" y="879326"/>
                  <a:pt x="4226719" y="874365"/>
                </a:cubicBezTo>
                <a:cubicBezTo>
                  <a:pt x="4236641" y="874365"/>
                  <a:pt x="4239122" y="876845"/>
                  <a:pt x="4234160" y="881806"/>
                </a:cubicBezTo>
                <a:cubicBezTo>
                  <a:pt x="4234160" y="891728"/>
                  <a:pt x="4234160" y="896689"/>
                  <a:pt x="4234160" y="896689"/>
                </a:cubicBezTo>
                <a:lnTo>
                  <a:pt x="4241602" y="889248"/>
                </a:lnTo>
                <a:cubicBezTo>
                  <a:pt x="4241602" y="884286"/>
                  <a:pt x="4241602" y="881806"/>
                  <a:pt x="4241602" y="881806"/>
                </a:cubicBezTo>
                <a:lnTo>
                  <a:pt x="4241602" y="874365"/>
                </a:lnTo>
                <a:cubicBezTo>
                  <a:pt x="4241602" y="874365"/>
                  <a:pt x="4242842" y="874365"/>
                  <a:pt x="4245322" y="874365"/>
                </a:cubicBezTo>
                <a:cubicBezTo>
                  <a:pt x="4247803" y="874365"/>
                  <a:pt x="4251523" y="871885"/>
                  <a:pt x="4256484" y="866923"/>
                </a:cubicBezTo>
                <a:cubicBezTo>
                  <a:pt x="4261445" y="866923"/>
                  <a:pt x="4263926" y="864443"/>
                  <a:pt x="4263926" y="859482"/>
                </a:cubicBezTo>
                <a:lnTo>
                  <a:pt x="4263926" y="852041"/>
                </a:lnTo>
                <a:cubicBezTo>
                  <a:pt x="4258965" y="852041"/>
                  <a:pt x="4255244" y="852041"/>
                  <a:pt x="4252764" y="852041"/>
                </a:cubicBezTo>
                <a:cubicBezTo>
                  <a:pt x="4250284" y="852041"/>
                  <a:pt x="4247803" y="853281"/>
                  <a:pt x="4245322" y="855761"/>
                </a:cubicBezTo>
                <a:cubicBezTo>
                  <a:pt x="4242842" y="858241"/>
                  <a:pt x="4239122" y="857002"/>
                  <a:pt x="4234160" y="852041"/>
                </a:cubicBezTo>
                <a:cubicBezTo>
                  <a:pt x="4234160" y="847079"/>
                  <a:pt x="4234160" y="844599"/>
                  <a:pt x="4234160" y="844599"/>
                </a:cubicBezTo>
                <a:close/>
                <a:moveTo>
                  <a:pt x="4018359" y="844599"/>
                </a:moveTo>
                <a:lnTo>
                  <a:pt x="4018359" y="859482"/>
                </a:lnTo>
                <a:lnTo>
                  <a:pt x="4010918" y="852041"/>
                </a:lnTo>
                <a:cubicBezTo>
                  <a:pt x="4010918" y="852041"/>
                  <a:pt x="4013398" y="849561"/>
                  <a:pt x="4018359" y="844599"/>
                </a:cubicBezTo>
                <a:close/>
                <a:moveTo>
                  <a:pt x="3594199" y="844599"/>
                </a:moveTo>
                <a:cubicBezTo>
                  <a:pt x="3599160" y="844599"/>
                  <a:pt x="3604121" y="844599"/>
                  <a:pt x="3609082" y="844599"/>
                </a:cubicBezTo>
                <a:lnTo>
                  <a:pt x="3601641" y="859482"/>
                </a:lnTo>
                <a:lnTo>
                  <a:pt x="3601641" y="866923"/>
                </a:lnTo>
                <a:cubicBezTo>
                  <a:pt x="3591719" y="866923"/>
                  <a:pt x="3579316" y="866923"/>
                  <a:pt x="3564434" y="866923"/>
                </a:cubicBezTo>
                <a:cubicBezTo>
                  <a:pt x="3549551" y="866923"/>
                  <a:pt x="3542109" y="866923"/>
                  <a:pt x="3542109" y="866923"/>
                </a:cubicBezTo>
                <a:cubicBezTo>
                  <a:pt x="3547071" y="866923"/>
                  <a:pt x="3556992" y="861962"/>
                  <a:pt x="3571875" y="852041"/>
                </a:cubicBezTo>
                <a:cubicBezTo>
                  <a:pt x="3581797" y="847079"/>
                  <a:pt x="3589238" y="844599"/>
                  <a:pt x="3594199" y="844599"/>
                </a:cubicBezTo>
                <a:close/>
                <a:moveTo>
                  <a:pt x="3475137" y="844599"/>
                </a:moveTo>
                <a:lnTo>
                  <a:pt x="3475137" y="852041"/>
                </a:lnTo>
                <a:cubicBezTo>
                  <a:pt x="3480098" y="852041"/>
                  <a:pt x="3482578" y="850800"/>
                  <a:pt x="3482578" y="848320"/>
                </a:cubicBezTo>
                <a:cubicBezTo>
                  <a:pt x="3482578" y="845840"/>
                  <a:pt x="3482578" y="844599"/>
                  <a:pt x="3482578" y="844599"/>
                </a:cubicBezTo>
                <a:cubicBezTo>
                  <a:pt x="3482578" y="844599"/>
                  <a:pt x="3480098" y="844599"/>
                  <a:pt x="3475137" y="844599"/>
                </a:cubicBezTo>
                <a:close/>
                <a:moveTo>
                  <a:pt x="3460255" y="844599"/>
                </a:moveTo>
                <a:cubicBezTo>
                  <a:pt x="3430488" y="854521"/>
                  <a:pt x="3415605" y="861962"/>
                  <a:pt x="3415605" y="866923"/>
                </a:cubicBezTo>
                <a:lnTo>
                  <a:pt x="3423048" y="866923"/>
                </a:lnTo>
                <a:lnTo>
                  <a:pt x="3430488" y="859482"/>
                </a:lnTo>
                <a:lnTo>
                  <a:pt x="3437930" y="859482"/>
                </a:lnTo>
                <a:cubicBezTo>
                  <a:pt x="3437930" y="859482"/>
                  <a:pt x="3440411" y="859482"/>
                  <a:pt x="3445371" y="859482"/>
                </a:cubicBezTo>
                <a:cubicBezTo>
                  <a:pt x="3450332" y="859482"/>
                  <a:pt x="3455293" y="857002"/>
                  <a:pt x="3460255" y="852041"/>
                </a:cubicBezTo>
                <a:close/>
                <a:moveTo>
                  <a:pt x="2894707" y="844599"/>
                </a:moveTo>
                <a:lnTo>
                  <a:pt x="2894707" y="852041"/>
                </a:lnTo>
                <a:lnTo>
                  <a:pt x="2887266" y="852041"/>
                </a:lnTo>
                <a:cubicBezTo>
                  <a:pt x="2887266" y="847079"/>
                  <a:pt x="2889747" y="844599"/>
                  <a:pt x="2894707" y="844599"/>
                </a:cubicBezTo>
                <a:close/>
                <a:moveTo>
                  <a:pt x="2864941" y="844599"/>
                </a:moveTo>
                <a:cubicBezTo>
                  <a:pt x="2869902" y="844599"/>
                  <a:pt x="2872383" y="847079"/>
                  <a:pt x="2872383" y="852041"/>
                </a:cubicBezTo>
                <a:lnTo>
                  <a:pt x="2864941" y="852041"/>
                </a:lnTo>
                <a:lnTo>
                  <a:pt x="2857501" y="852041"/>
                </a:lnTo>
                <a:cubicBezTo>
                  <a:pt x="2857501" y="847079"/>
                  <a:pt x="2859981" y="844599"/>
                  <a:pt x="2864941" y="844599"/>
                </a:cubicBezTo>
                <a:close/>
                <a:moveTo>
                  <a:pt x="2750165" y="839367"/>
                </a:moveTo>
                <a:lnTo>
                  <a:pt x="2744019" y="843669"/>
                </a:lnTo>
                <a:cubicBezTo>
                  <a:pt x="2740298" y="846769"/>
                  <a:pt x="2738437" y="849560"/>
                  <a:pt x="2738437" y="852041"/>
                </a:cubicBezTo>
                <a:lnTo>
                  <a:pt x="2723555" y="859482"/>
                </a:lnTo>
                <a:lnTo>
                  <a:pt x="2720121" y="861199"/>
                </a:lnTo>
                <a:lnTo>
                  <a:pt x="2729136" y="848320"/>
                </a:lnTo>
                <a:cubicBezTo>
                  <a:pt x="2733477" y="844599"/>
                  <a:pt x="2738903" y="841809"/>
                  <a:pt x="2745414" y="839948"/>
                </a:cubicBezTo>
                <a:close/>
                <a:moveTo>
                  <a:pt x="5290840" y="837158"/>
                </a:moveTo>
                <a:cubicBezTo>
                  <a:pt x="5290840" y="837158"/>
                  <a:pt x="5290840" y="838398"/>
                  <a:pt x="5290840" y="840879"/>
                </a:cubicBezTo>
                <a:cubicBezTo>
                  <a:pt x="5290840" y="843359"/>
                  <a:pt x="5290840" y="845840"/>
                  <a:pt x="5290840" y="848320"/>
                </a:cubicBezTo>
                <a:cubicBezTo>
                  <a:pt x="5290840" y="850800"/>
                  <a:pt x="5290840" y="854521"/>
                  <a:pt x="5290840" y="859482"/>
                </a:cubicBezTo>
                <a:cubicBezTo>
                  <a:pt x="5295801" y="859482"/>
                  <a:pt x="5298281" y="855761"/>
                  <a:pt x="5298281" y="848320"/>
                </a:cubicBezTo>
                <a:cubicBezTo>
                  <a:pt x="5298281" y="840879"/>
                  <a:pt x="5295801" y="837158"/>
                  <a:pt x="5290840" y="837158"/>
                </a:cubicBezTo>
                <a:close/>
                <a:moveTo>
                  <a:pt x="5052715" y="837158"/>
                </a:moveTo>
                <a:cubicBezTo>
                  <a:pt x="5052715" y="842119"/>
                  <a:pt x="5047753" y="844599"/>
                  <a:pt x="5037832" y="844599"/>
                </a:cubicBezTo>
                <a:lnTo>
                  <a:pt x="5030390" y="852041"/>
                </a:lnTo>
                <a:cubicBezTo>
                  <a:pt x="5035352" y="852041"/>
                  <a:pt x="5037832" y="852041"/>
                  <a:pt x="5037832" y="852041"/>
                </a:cubicBezTo>
                <a:cubicBezTo>
                  <a:pt x="5042793" y="852041"/>
                  <a:pt x="5045273" y="852041"/>
                  <a:pt x="5045273" y="852041"/>
                </a:cubicBezTo>
                <a:cubicBezTo>
                  <a:pt x="5045273" y="852041"/>
                  <a:pt x="5045273" y="854521"/>
                  <a:pt x="5045273" y="859482"/>
                </a:cubicBezTo>
                <a:cubicBezTo>
                  <a:pt x="5045273" y="864443"/>
                  <a:pt x="5040312" y="866923"/>
                  <a:pt x="5030390" y="866923"/>
                </a:cubicBezTo>
                <a:lnTo>
                  <a:pt x="5022949" y="874365"/>
                </a:lnTo>
                <a:lnTo>
                  <a:pt x="5052715" y="874365"/>
                </a:lnTo>
                <a:lnTo>
                  <a:pt x="5075039" y="874365"/>
                </a:lnTo>
                <a:lnTo>
                  <a:pt x="5075039" y="859482"/>
                </a:lnTo>
                <a:lnTo>
                  <a:pt x="5075039" y="852041"/>
                </a:lnTo>
                <a:cubicBezTo>
                  <a:pt x="5075039" y="852041"/>
                  <a:pt x="5077519" y="852041"/>
                  <a:pt x="5082480" y="852041"/>
                </a:cubicBezTo>
                <a:cubicBezTo>
                  <a:pt x="5082480" y="847079"/>
                  <a:pt x="5082480" y="844599"/>
                  <a:pt x="5082480" y="844599"/>
                </a:cubicBezTo>
                <a:cubicBezTo>
                  <a:pt x="5082480" y="844599"/>
                  <a:pt x="5080000" y="844599"/>
                  <a:pt x="5075039" y="844599"/>
                </a:cubicBezTo>
                <a:cubicBezTo>
                  <a:pt x="5065117" y="844599"/>
                  <a:pt x="5062636" y="849561"/>
                  <a:pt x="5067597" y="859482"/>
                </a:cubicBezTo>
                <a:lnTo>
                  <a:pt x="5052715" y="859482"/>
                </a:lnTo>
                <a:lnTo>
                  <a:pt x="5052715" y="852041"/>
                </a:lnTo>
                <a:lnTo>
                  <a:pt x="5060156" y="844599"/>
                </a:lnTo>
                <a:close/>
                <a:moveTo>
                  <a:pt x="4993183" y="837158"/>
                </a:moveTo>
                <a:cubicBezTo>
                  <a:pt x="4993183" y="842119"/>
                  <a:pt x="4984501" y="844599"/>
                  <a:pt x="4967138" y="844599"/>
                </a:cubicBezTo>
                <a:cubicBezTo>
                  <a:pt x="4949776" y="844599"/>
                  <a:pt x="4941093" y="847079"/>
                  <a:pt x="4941093" y="852041"/>
                </a:cubicBezTo>
                <a:cubicBezTo>
                  <a:pt x="4941093" y="857002"/>
                  <a:pt x="4939853" y="857002"/>
                  <a:pt x="4937373" y="852041"/>
                </a:cubicBezTo>
                <a:cubicBezTo>
                  <a:pt x="4934893" y="847079"/>
                  <a:pt x="4931172" y="847079"/>
                  <a:pt x="4926211" y="852041"/>
                </a:cubicBezTo>
                <a:lnTo>
                  <a:pt x="4918769" y="852041"/>
                </a:lnTo>
                <a:cubicBezTo>
                  <a:pt x="4923731" y="857002"/>
                  <a:pt x="4926211" y="861962"/>
                  <a:pt x="4926211" y="866923"/>
                </a:cubicBezTo>
                <a:cubicBezTo>
                  <a:pt x="4926211" y="871885"/>
                  <a:pt x="4928691" y="871885"/>
                  <a:pt x="4933652" y="866923"/>
                </a:cubicBezTo>
                <a:cubicBezTo>
                  <a:pt x="4938613" y="861962"/>
                  <a:pt x="4942334" y="861962"/>
                  <a:pt x="4944814" y="866923"/>
                </a:cubicBezTo>
                <a:cubicBezTo>
                  <a:pt x="4947294" y="871885"/>
                  <a:pt x="4946055" y="874365"/>
                  <a:pt x="4941093" y="874365"/>
                </a:cubicBezTo>
                <a:lnTo>
                  <a:pt x="4948535" y="881806"/>
                </a:lnTo>
                <a:lnTo>
                  <a:pt x="4955976" y="874365"/>
                </a:lnTo>
                <a:cubicBezTo>
                  <a:pt x="4951015" y="869404"/>
                  <a:pt x="4949776" y="865683"/>
                  <a:pt x="4952256" y="863203"/>
                </a:cubicBezTo>
                <a:cubicBezTo>
                  <a:pt x="4954736" y="860723"/>
                  <a:pt x="4958456" y="859482"/>
                  <a:pt x="4963418" y="859482"/>
                </a:cubicBezTo>
                <a:cubicBezTo>
                  <a:pt x="4968379" y="864443"/>
                  <a:pt x="4970859" y="864443"/>
                  <a:pt x="4970859" y="859482"/>
                </a:cubicBezTo>
                <a:cubicBezTo>
                  <a:pt x="4970859" y="859482"/>
                  <a:pt x="4973339" y="859482"/>
                  <a:pt x="4978301" y="859482"/>
                </a:cubicBezTo>
                <a:cubicBezTo>
                  <a:pt x="4978301" y="864443"/>
                  <a:pt x="4980781" y="865683"/>
                  <a:pt x="4985742" y="863203"/>
                </a:cubicBezTo>
                <a:cubicBezTo>
                  <a:pt x="4990703" y="860723"/>
                  <a:pt x="4993183" y="861962"/>
                  <a:pt x="4993183" y="866923"/>
                </a:cubicBezTo>
                <a:lnTo>
                  <a:pt x="4993183" y="874365"/>
                </a:lnTo>
                <a:cubicBezTo>
                  <a:pt x="4998145" y="874365"/>
                  <a:pt x="5000625" y="871885"/>
                  <a:pt x="5000625" y="866923"/>
                </a:cubicBezTo>
                <a:cubicBezTo>
                  <a:pt x="5000625" y="866923"/>
                  <a:pt x="5003105" y="866923"/>
                  <a:pt x="5008066" y="866923"/>
                </a:cubicBezTo>
                <a:cubicBezTo>
                  <a:pt x="5008066" y="866923"/>
                  <a:pt x="5008066" y="864443"/>
                  <a:pt x="5008066" y="859482"/>
                </a:cubicBezTo>
                <a:cubicBezTo>
                  <a:pt x="5008066" y="859482"/>
                  <a:pt x="5010546" y="859482"/>
                  <a:pt x="5015508" y="859482"/>
                </a:cubicBezTo>
                <a:cubicBezTo>
                  <a:pt x="5025429" y="859482"/>
                  <a:pt x="5029150" y="857002"/>
                  <a:pt x="5026670" y="852041"/>
                </a:cubicBezTo>
                <a:cubicBezTo>
                  <a:pt x="5024190" y="847079"/>
                  <a:pt x="5020469" y="844599"/>
                  <a:pt x="5015508" y="844599"/>
                </a:cubicBezTo>
                <a:lnTo>
                  <a:pt x="5008066" y="837158"/>
                </a:lnTo>
                <a:close/>
                <a:moveTo>
                  <a:pt x="4472285" y="837158"/>
                </a:moveTo>
                <a:cubicBezTo>
                  <a:pt x="4472285" y="837158"/>
                  <a:pt x="4472285" y="838398"/>
                  <a:pt x="4472285" y="840879"/>
                </a:cubicBezTo>
                <a:cubicBezTo>
                  <a:pt x="4472285" y="843359"/>
                  <a:pt x="4469805" y="844599"/>
                  <a:pt x="4464843" y="844599"/>
                </a:cubicBezTo>
                <a:cubicBezTo>
                  <a:pt x="4459883" y="844599"/>
                  <a:pt x="4457402" y="847079"/>
                  <a:pt x="4457402" y="852041"/>
                </a:cubicBezTo>
                <a:lnTo>
                  <a:pt x="4457402" y="859482"/>
                </a:lnTo>
                <a:lnTo>
                  <a:pt x="4464843" y="859482"/>
                </a:lnTo>
                <a:cubicBezTo>
                  <a:pt x="4464843" y="854521"/>
                  <a:pt x="4467324" y="853281"/>
                  <a:pt x="4472285" y="855761"/>
                </a:cubicBezTo>
                <a:cubicBezTo>
                  <a:pt x="4477246" y="858241"/>
                  <a:pt x="4480967" y="858241"/>
                  <a:pt x="4483447" y="855761"/>
                </a:cubicBezTo>
                <a:cubicBezTo>
                  <a:pt x="4485928" y="853281"/>
                  <a:pt x="4485928" y="852041"/>
                  <a:pt x="4483447" y="852041"/>
                </a:cubicBezTo>
                <a:cubicBezTo>
                  <a:pt x="4480967" y="852041"/>
                  <a:pt x="4479726" y="849561"/>
                  <a:pt x="4479726" y="844599"/>
                </a:cubicBezTo>
                <a:cubicBezTo>
                  <a:pt x="4479726" y="839638"/>
                  <a:pt x="4477246" y="837158"/>
                  <a:pt x="4472285" y="837158"/>
                </a:cubicBezTo>
                <a:close/>
                <a:moveTo>
                  <a:pt x="4092773" y="837158"/>
                </a:moveTo>
                <a:lnTo>
                  <a:pt x="4092773" y="844599"/>
                </a:lnTo>
                <a:lnTo>
                  <a:pt x="4100215" y="837158"/>
                </a:lnTo>
                <a:cubicBezTo>
                  <a:pt x="4095254" y="837158"/>
                  <a:pt x="4092773" y="837158"/>
                  <a:pt x="4092773" y="837158"/>
                </a:cubicBezTo>
                <a:close/>
                <a:moveTo>
                  <a:pt x="3266777" y="837158"/>
                </a:moveTo>
                <a:lnTo>
                  <a:pt x="3259336" y="844599"/>
                </a:lnTo>
                <a:cubicBezTo>
                  <a:pt x="3264297" y="844599"/>
                  <a:pt x="3269258" y="842119"/>
                  <a:pt x="3274219" y="837158"/>
                </a:cubicBezTo>
                <a:cubicBezTo>
                  <a:pt x="3274219" y="837158"/>
                  <a:pt x="3271738" y="837158"/>
                  <a:pt x="3266777" y="837158"/>
                </a:cubicBezTo>
                <a:close/>
                <a:moveTo>
                  <a:pt x="3162598" y="837158"/>
                </a:moveTo>
                <a:cubicBezTo>
                  <a:pt x="3157638" y="842119"/>
                  <a:pt x="3151435" y="845840"/>
                  <a:pt x="3143994" y="848320"/>
                </a:cubicBezTo>
                <a:cubicBezTo>
                  <a:pt x="3136553" y="850800"/>
                  <a:pt x="3130351" y="852041"/>
                  <a:pt x="3125391" y="852041"/>
                </a:cubicBezTo>
                <a:cubicBezTo>
                  <a:pt x="3120431" y="852041"/>
                  <a:pt x="3116709" y="853281"/>
                  <a:pt x="3114229" y="855761"/>
                </a:cubicBezTo>
                <a:cubicBezTo>
                  <a:pt x="3111749" y="858241"/>
                  <a:pt x="3109268" y="860723"/>
                  <a:pt x="3106787" y="863203"/>
                </a:cubicBezTo>
                <a:cubicBezTo>
                  <a:pt x="3104306" y="865683"/>
                  <a:pt x="3100586" y="866923"/>
                  <a:pt x="3095625" y="866923"/>
                </a:cubicBezTo>
                <a:cubicBezTo>
                  <a:pt x="3090664" y="866923"/>
                  <a:pt x="3085704" y="869404"/>
                  <a:pt x="3080742" y="874365"/>
                </a:cubicBezTo>
                <a:cubicBezTo>
                  <a:pt x="3080742" y="874365"/>
                  <a:pt x="3078261" y="875606"/>
                  <a:pt x="3073301" y="878086"/>
                </a:cubicBezTo>
                <a:cubicBezTo>
                  <a:pt x="3068341" y="880566"/>
                  <a:pt x="3063379" y="884286"/>
                  <a:pt x="3058418" y="889248"/>
                </a:cubicBezTo>
                <a:cubicBezTo>
                  <a:pt x="3033614" y="894209"/>
                  <a:pt x="3021211" y="899169"/>
                  <a:pt x="3021211" y="904131"/>
                </a:cubicBezTo>
                <a:cubicBezTo>
                  <a:pt x="3016251" y="909092"/>
                  <a:pt x="3013770" y="911572"/>
                  <a:pt x="3013770" y="911572"/>
                </a:cubicBezTo>
                <a:cubicBezTo>
                  <a:pt x="3003847" y="916533"/>
                  <a:pt x="2998887" y="920254"/>
                  <a:pt x="2998887" y="922734"/>
                </a:cubicBezTo>
                <a:cubicBezTo>
                  <a:pt x="2998887" y="925214"/>
                  <a:pt x="3001367" y="926455"/>
                  <a:pt x="3006328" y="926455"/>
                </a:cubicBezTo>
                <a:cubicBezTo>
                  <a:pt x="3011289" y="921493"/>
                  <a:pt x="3016251" y="919013"/>
                  <a:pt x="3021211" y="919013"/>
                </a:cubicBezTo>
                <a:lnTo>
                  <a:pt x="3043535" y="904131"/>
                </a:lnTo>
                <a:cubicBezTo>
                  <a:pt x="3053457" y="899169"/>
                  <a:pt x="3060899" y="896689"/>
                  <a:pt x="3065859" y="896689"/>
                </a:cubicBezTo>
                <a:cubicBezTo>
                  <a:pt x="3070821" y="896689"/>
                  <a:pt x="3073301" y="896689"/>
                  <a:pt x="3073301" y="896689"/>
                </a:cubicBezTo>
                <a:cubicBezTo>
                  <a:pt x="3073301" y="891728"/>
                  <a:pt x="3074541" y="889248"/>
                  <a:pt x="3077022" y="889248"/>
                </a:cubicBezTo>
                <a:cubicBezTo>
                  <a:pt x="3079503" y="889248"/>
                  <a:pt x="3088184" y="885527"/>
                  <a:pt x="3103067" y="878086"/>
                </a:cubicBezTo>
                <a:cubicBezTo>
                  <a:pt x="3117949" y="870644"/>
                  <a:pt x="3131593" y="863203"/>
                  <a:pt x="3143994" y="855761"/>
                </a:cubicBezTo>
                <a:cubicBezTo>
                  <a:pt x="3156396" y="848320"/>
                  <a:pt x="3162598" y="844599"/>
                  <a:pt x="3162598" y="844599"/>
                </a:cubicBezTo>
                <a:close/>
                <a:moveTo>
                  <a:pt x="2172891" y="837158"/>
                </a:moveTo>
                <a:lnTo>
                  <a:pt x="2180333" y="837158"/>
                </a:lnTo>
                <a:lnTo>
                  <a:pt x="2172891" y="844599"/>
                </a:lnTo>
                <a:cubicBezTo>
                  <a:pt x="2172891" y="839638"/>
                  <a:pt x="2172891" y="837158"/>
                  <a:pt x="2172891" y="837158"/>
                </a:cubicBezTo>
                <a:close/>
                <a:moveTo>
                  <a:pt x="5990332" y="829716"/>
                </a:moveTo>
                <a:lnTo>
                  <a:pt x="5997773" y="837158"/>
                </a:lnTo>
                <a:cubicBezTo>
                  <a:pt x="5992812" y="837158"/>
                  <a:pt x="5992812" y="839638"/>
                  <a:pt x="5997773" y="844599"/>
                </a:cubicBezTo>
                <a:lnTo>
                  <a:pt x="5990332" y="844599"/>
                </a:lnTo>
                <a:close/>
                <a:moveTo>
                  <a:pt x="4278809" y="829716"/>
                </a:moveTo>
                <a:cubicBezTo>
                  <a:pt x="4278809" y="829716"/>
                  <a:pt x="4278809" y="832197"/>
                  <a:pt x="4278809" y="837158"/>
                </a:cubicBezTo>
                <a:cubicBezTo>
                  <a:pt x="4278809" y="837158"/>
                  <a:pt x="4281289" y="837158"/>
                  <a:pt x="4286250" y="837158"/>
                </a:cubicBezTo>
                <a:cubicBezTo>
                  <a:pt x="4291211" y="837158"/>
                  <a:pt x="4293691" y="835917"/>
                  <a:pt x="4293691" y="833437"/>
                </a:cubicBezTo>
                <a:cubicBezTo>
                  <a:pt x="4293691" y="830957"/>
                  <a:pt x="4291211" y="829716"/>
                  <a:pt x="4286250" y="829716"/>
                </a:cubicBezTo>
                <a:cubicBezTo>
                  <a:pt x="4281289" y="829716"/>
                  <a:pt x="4278809" y="829716"/>
                  <a:pt x="4278809" y="829716"/>
                </a:cubicBezTo>
                <a:close/>
                <a:moveTo>
                  <a:pt x="3184922" y="829716"/>
                </a:moveTo>
                <a:lnTo>
                  <a:pt x="3184922" y="837158"/>
                </a:lnTo>
                <a:lnTo>
                  <a:pt x="3199805" y="829716"/>
                </a:lnTo>
                <a:cubicBezTo>
                  <a:pt x="3194845" y="829716"/>
                  <a:pt x="3189883" y="829716"/>
                  <a:pt x="3184922" y="829716"/>
                </a:cubicBezTo>
                <a:close/>
                <a:moveTo>
                  <a:pt x="2872383" y="829716"/>
                </a:moveTo>
                <a:cubicBezTo>
                  <a:pt x="2872383" y="829716"/>
                  <a:pt x="2868662" y="833437"/>
                  <a:pt x="2861221" y="840879"/>
                </a:cubicBezTo>
                <a:cubicBezTo>
                  <a:pt x="2853779" y="848320"/>
                  <a:pt x="2847578" y="852041"/>
                  <a:pt x="2842617" y="852041"/>
                </a:cubicBezTo>
                <a:lnTo>
                  <a:pt x="2827734" y="852041"/>
                </a:lnTo>
                <a:lnTo>
                  <a:pt x="2835176" y="844599"/>
                </a:lnTo>
                <a:cubicBezTo>
                  <a:pt x="2845098" y="844599"/>
                  <a:pt x="2853779" y="842119"/>
                  <a:pt x="2861221" y="837158"/>
                </a:cubicBezTo>
                <a:cubicBezTo>
                  <a:pt x="2868662" y="832197"/>
                  <a:pt x="2872383" y="829716"/>
                  <a:pt x="2872383" y="829716"/>
                </a:cubicBezTo>
                <a:close/>
                <a:moveTo>
                  <a:pt x="2344043" y="829716"/>
                </a:moveTo>
                <a:cubicBezTo>
                  <a:pt x="2349004" y="829716"/>
                  <a:pt x="2350245" y="830957"/>
                  <a:pt x="2347764" y="833437"/>
                </a:cubicBezTo>
                <a:cubicBezTo>
                  <a:pt x="2345283" y="835917"/>
                  <a:pt x="2344043" y="837158"/>
                  <a:pt x="2344043" y="837158"/>
                </a:cubicBezTo>
                <a:close/>
                <a:moveTo>
                  <a:pt x="4513213" y="825996"/>
                </a:moveTo>
                <a:cubicBezTo>
                  <a:pt x="4510733" y="825996"/>
                  <a:pt x="4509492" y="827236"/>
                  <a:pt x="4509492" y="829716"/>
                </a:cubicBezTo>
                <a:lnTo>
                  <a:pt x="4509492" y="837158"/>
                </a:lnTo>
                <a:lnTo>
                  <a:pt x="4509492" y="844599"/>
                </a:lnTo>
                <a:cubicBezTo>
                  <a:pt x="4529336" y="844599"/>
                  <a:pt x="4534296" y="847079"/>
                  <a:pt x="4524375" y="852041"/>
                </a:cubicBezTo>
                <a:cubicBezTo>
                  <a:pt x="4519413" y="857002"/>
                  <a:pt x="4514453" y="859482"/>
                  <a:pt x="4509492" y="859482"/>
                </a:cubicBezTo>
                <a:cubicBezTo>
                  <a:pt x="4509492" y="854521"/>
                  <a:pt x="4509492" y="852041"/>
                  <a:pt x="4509492" y="852041"/>
                </a:cubicBezTo>
                <a:cubicBezTo>
                  <a:pt x="4509492" y="852041"/>
                  <a:pt x="4507012" y="854521"/>
                  <a:pt x="4502051" y="859482"/>
                </a:cubicBezTo>
                <a:lnTo>
                  <a:pt x="4502051" y="866923"/>
                </a:lnTo>
                <a:lnTo>
                  <a:pt x="4516933" y="866923"/>
                </a:lnTo>
                <a:cubicBezTo>
                  <a:pt x="4516933" y="871885"/>
                  <a:pt x="4515693" y="875606"/>
                  <a:pt x="4513213" y="878086"/>
                </a:cubicBezTo>
                <a:cubicBezTo>
                  <a:pt x="4510733" y="880566"/>
                  <a:pt x="4509492" y="884286"/>
                  <a:pt x="4509492" y="889248"/>
                </a:cubicBezTo>
                <a:cubicBezTo>
                  <a:pt x="4514453" y="884286"/>
                  <a:pt x="4516933" y="884286"/>
                  <a:pt x="4516933" y="889248"/>
                </a:cubicBezTo>
                <a:lnTo>
                  <a:pt x="4524375" y="896689"/>
                </a:lnTo>
                <a:cubicBezTo>
                  <a:pt x="4524375" y="891728"/>
                  <a:pt x="4526855" y="889248"/>
                  <a:pt x="4531816" y="889248"/>
                </a:cubicBezTo>
                <a:cubicBezTo>
                  <a:pt x="4536777" y="889248"/>
                  <a:pt x="4539258" y="889248"/>
                  <a:pt x="4539258" y="889248"/>
                </a:cubicBezTo>
                <a:cubicBezTo>
                  <a:pt x="4539258" y="889248"/>
                  <a:pt x="4539258" y="891728"/>
                  <a:pt x="4539258" y="896689"/>
                </a:cubicBezTo>
                <a:cubicBezTo>
                  <a:pt x="4539258" y="896689"/>
                  <a:pt x="4538017" y="897930"/>
                  <a:pt x="4535537" y="900410"/>
                </a:cubicBezTo>
                <a:cubicBezTo>
                  <a:pt x="4533057" y="902890"/>
                  <a:pt x="4529336" y="904131"/>
                  <a:pt x="4524375" y="904131"/>
                </a:cubicBezTo>
                <a:cubicBezTo>
                  <a:pt x="4519413" y="904131"/>
                  <a:pt x="4513213" y="906611"/>
                  <a:pt x="4505771" y="911572"/>
                </a:cubicBezTo>
                <a:cubicBezTo>
                  <a:pt x="4498330" y="916533"/>
                  <a:pt x="4497090" y="919013"/>
                  <a:pt x="4502051" y="919013"/>
                </a:cubicBezTo>
                <a:lnTo>
                  <a:pt x="4516933" y="919013"/>
                </a:lnTo>
                <a:lnTo>
                  <a:pt x="4516933" y="926455"/>
                </a:lnTo>
                <a:lnTo>
                  <a:pt x="4502051" y="926455"/>
                </a:lnTo>
                <a:lnTo>
                  <a:pt x="4487168" y="919013"/>
                </a:lnTo>
                <a:lnTo>
                  <a:pt x="4487168" y="926455"/>
                </a:lnTo>
                <a:cubicBezTo>
                  <a:pt x="4487168" y="926455"/>
                  <a:pt x="4487168" y="928935"/>
                  <a:pt x="4487168" y="933896"/>
                </a:cubicBezTo>
                <a:cubicBezTo>
                  <a:pt x="4482207" y="933896"/>
                  <a:pt x="4478486" y="931416"/>
                  <a:pt x="4476006" y="926455"/>
                </a:cubicBezTo>
                <a:cubicBezTo>
                  <a:pt x="4473526" y="921493"/>
                  <a:pt x="4472285" y="916533"/>
                  <a:pt x="4472285" y="911572"/>
                </a:cubicBezTo>
                <a:cubicBezTo>
                  <a:pt x="4472285" y="911572"/>
                  <a:pt x="4472285" y="909092"/>
                  <a:pt x="4472285" y="904131"/>
                </a:cubicBezTo>
                <a:cubicBezTo>
                  <a:pt x="4467324" y="904131"/>
                  <a:pt x="4464843" y="905371"/>
                  <a:pt x="4464843" y="907851"/>
                </a:cubicBezTo>
                <a:cubicBezTo>
                  <a:pt x="4464843" y="910331"/>
                  <a:pt x="4464843" y="911572"/>
                  <a:pt x="4464843" y="911572"/>
                </a:cubicBezTo>
                <a:lnTo>
                  <a:pt x="4457402" y="919013"/>
                </a:lnTo>
                <a:lnTo>
                  <a:pt x="4457402" y="926455"/>
                </a:lnTo>
                <a:cubicBezTo>
                  <a:pt x="4457402" y="931416"/>
                  <a:pt x="4454922" y="932656"/>
                  <a:pt x="4449961" y="930175"/>
                </a:cubicBezTo>
                <a:cubicBezTo>
                  <a:pt x="4445000" y="927695"/>
                  <a:pt x="4442519" y="926455"/>
                  <a:pt x="4442519" y="926455"/>
                </a:cubicBezTo>
                <a:lnTo>
                  <a:pt x="4435078" y="941338"/>
                </a:lnTo>
                <a:cubicBezTo>
                  <a:pt x="4440039" y="941338"/>
                  <a:pt x="4442519" y="941338"/>
                  <a:pt x="4442519" y="941338"/>
                </a:cubicBezTo>
                <a:cubicBezTo>
                  <a:pt x="4442519" y="941338"/>
                  <a:pt x="4443760" y="940097"/>
                  <a:pt x="4446240" y="937617"/>
                </a:cubicBezTo>
                <a:cubicBezTo>
                  <a:pt x="4448721" y="935137"/>
                  <a:pt x="4449961" y="933896"/>
                  <a:pt x="4449961" y="933896"/>
                </a:cubicBezTo>
                <a:lnTo>
                  <a:pt x="4449961" y="941338"/>
                </a:lnTo>
                <a:cubicBezTo>
                  <a:pt x="4449961" y="941338"/>
                  <a:pt x="4448721" y="942578"/>
                  <a:pt x="4446240" y="945058"/>
                </a:cubicBezTo>
                <a:cubicBezTo>
                  <a:pt x="4443760" y="947538"/>
                  <a:pt x="4440039" y="948779"/>
                  <a:pt x="4435078" y="948779"/>
                </a:cubicBezTo>
                <a:lnTo>
                  <a:pt x="4420195" y="956220"/>
                </a:lnTo>
                <a:cubicBezTo>
                  <a:pt x="4420195" y="956220"/>
                  <a:pt x="4415234" y="958700"/>
                  <a:pt x="4405313" y="963662"/>
                </a:cubicBezTo>
                <a:lnTo>
                  <a:pt x="4397871" y="971103"/>
                </a:lnTo>
                <a:cubicBezTo>
                  <a:pt x="4407793" y="971103"/>
                  <a:pt x="4407793" y="973583"/>
                  <a:pt x="4397871" y="978545"/>
                </a:cubicBezTo>
                <a:lnTo>
                  <a:pt x="4375547" y="971103"/>
                </a:lnTo>
                <a:cubicBezTo>
                  <a:pt x="4370586" y="971103"/>
                  <a:pt x="4369346" y="973583"/>
                  <a:pt x="4371826" y="978545"/>
                </a:cubicBezTo>
                <a:cubicBezTo>
                  <a:pt x="4374307" y="983506"/>
                  <a:pt x="4365625" y="985986"/>
                  <a:pt x="4345781" y="985986"/>
                </a:cubicBezTo>
                <a:lnTo>
                  <a:pt x="4330898" y="978545"/>
                </a:lnTo>
                <a:cubicBezTo>
                  <a:pt x="4330898" y="978545"/>
                  <a:pt x="4333379" y="977304"/>
                  <a:pt x="4338340" y="974824"/>
                </a:cubicBezTo>
                <a:cubicBezTo>
                  <a:pt x="4343301" y="972344"/>
                  <a:pt x="4363144" y="966142"/>
                  <a:pt x="4397871" y="956220"/>
                </a:cubicBezTo>
                <a:cubicBezTo>
                  <a:pt x="4402832" y="956220"/>
                  <a:pt x="4406553" y="954980"/>
                  <a:pt x="4409033" y="952500"/>
                </a:cubicBezTo>
                <a:cubicBezTo>
                  <a:pt x="4411514" y="950020"/>
                  <a:pt x="4412754" y="948779"/>
                  <a:pt x="4412754" y="948779"/>
                </a:cubicBezTo>
                <a:cubicBezTo>
                  <a:pt x="4412754" y="943818"/>
                  <a:pt x="4413994" y="940097"/>
                  <a:pt x="4416474" y="937617"/>
                </a:cubicBezTo>
                <a:cubicBezTo>
                  <a:pt x="4418955" y="935137"/>
                  <a:pt x="4417715" y="933896"/>
                  <a:pt x="4412754" y="933896"/>
                </a:cubicBezTo>
                <a:lnTo>
                  <a:pt x="4405313" y="933896"/>
                </a:lnTo>
                <a:cubicBezTo>
                  <a:pt x="4405313" y="923975"/>
                  <a:pt x="4404072" y="920254"/>
                  <a:pt x="4401592" y="922734"/>
                </a:cubicBezTo>
                <a:cubicBezTo>
                  <a:pt x="4399111" y="925214"/>
                  <a:pt x="4397871" y="926455"/>
                  <a:pt x="4397871" y="926455"/>
                </a:cubicBezTo>
                <a:cubicBezTo>
                  <a:pt x="4397871" y="926455"/>
                  <a:pt x="4397871" y="927695"/>
                  <a:pt x="4397871" y="930175"/>
                </a:cubicBezTo>
                <a:cubicBezTo>
                  <a:pt x="4397871" y="932656"/>
                  <a:pt x="4395391" y="933896"/>
                  <a:pt x="4390430" y="933896"/>
                </a:cubicBezTo>
                <a:lnTo>
                  <a:pt x="4390430" y="941338"/>
                </a:lnTo>
                <a:cubicBezTo>
                  <a:pt x="4395391" y="946299"/>
                  <a:pt x="4395391" y="948779"/>
                  <a:pt x="4390430" y="948779"/>
                </a:cubicBezTo>
                <a:cubicBezTo>
                  <a:pt x="4385469" y="948779"/>
                  <a:pt x="4382988" y="946299"/>
                  <a:pt x="4382988" y="941338"/>
                </a:cubicBezTo>
                <a:cubicBezTo>
                  <a:pt x="4378027" y="941338"/>
                  <a:pt x="4375547" y="941338"/>
                  <a:pt x="4375547" y="941338"/>
                </a:cubicBezTo>
                <a:lnTo>
                  <a:pt x="4368105" y="941338"/>
                </a:lnTo>
                <a:cubicBezTo>
                  <a:pt x="4368105" y="946299"/>
                  <a:pt x="4365625" y="947538"/>
                  <a:pt x="4360664" y="945058"/>
                </a:cubicBezTo>
                <a:cubicBezTo>
                  <a:pt x="4355703" y="942578"/>
                  <a:pt x="4351982" y="942578"/>
                  <a:pt x="4349502" y="945058"/>
                </a:cubicBezTo>
                <a:cubicBezTo>
                  <a:pt x="4347022" y="947538"/>
                  <a:pt x="4345781" y="951259"/>
                  <a:pt x="4345781" y="956220"/>
                </a:cubicBezTo>
                <a:cubicBezTo>
                  <a:pt x="4345781" y="956220"/>
                  <a:pt x="4345781" y="954980"/>
                  <a:pt x="4345781" y="952500"/>
                </a:cubicBezTo>
                <a:cubicBezTo>
                  <a:pt x="4345781" y="950020"/>
                  <a:pt x="4343301" y="948779"/>
                  <a:pt x="4338340" y="948779"/>
                </a:cubicBezTo>
                <a:lnTo>
                  <a:pt x="4330898" y="956220"/>
                </a:lnTo>
                <a:cubicBezTo>
                  <a:pt x="4325937" y="961182"/>
                  <a:pt x="4323457" y="966142"/>
                  <a:pt x="4323457" y="971103"/>
                </a:cubicBezTo>
                <a:lnTo>
                  <a:pt x="4323457" y="963662"/>
                </a:lnTo>
                <a:lnTo>
                  <a:pt x="4316016" y="963662"/>
                </a:lnTo>
                <a:cubicBezTo>
                  <a:pt x="4311055" y="968623"/>
                  <a:pt x="4311055" y="973583"/>
                  <a:pt x="4316016" y="978545"/>
                </a:cubicBezTo>
                <a:cubicBezTo>
                  <a:pt x="4320977" y="983506"/>
                  <a:pt x="4320977" y="985986"/>
                  <a:pt x="4316016" y="985986"/>
                </a:cubicBezTo>
                <a:lnTo>
                  <a:pt x="4323457" y="993427"/>
                </a:lnTo>
                <a:lnTo>
                  <a:pt x="4345781" y="1000869"/>
                </a:lnTo>
                <a:cubicBezTo>
                  <a:pt x="4350742" y="995907"/>
                  <a:pt x="4353223" y="993427"/>
                  <a:pt x="4353223" y="993427"/>
                </a:cubicBezTo>
                <a:cubicBezTo>
                  <a:pt x="4353223" y="988466"/>
                  <a:pt x="4360664" y="985986"/>
                  <a:pt x="4375547" y="985986"/>
                </a:cubicBezTo>
                <a:lnTo>
                  <a:pt x="4405313" y="985986"/>
                </a:lnTo>
                <a:cubicBezTo>
                  <a:pt x="4405313" y="981025"/>
                  <a:pt x="4409033" y="979785"/>
                  <a:pt x="4416474" y="982265"/>
                </a:cubicBezTo>
                <a:cubicBezTo>
                  <a:pt x="4423916" y="984745"/>
                  <a:pt x="4430117" y="985986"/>
                  <a:pt x="4435078" y="985986"/>
                </a:cubicBezTo>
                <a:cubicBezTo>
                  <a:pt x="4435078" y="981025"/>
                  <a:pt x="4436318" y="978545"/>
                  <a:pt x="4438799" y="978545"/>
                </a:cubicBezTo>
                <a:cubicBezTo>
                  <a:pt x="4441279" y="978545"/>
                  <a:pt x="4445000" y="978545"/>
                  <a:pt x="4449961" y="978545"/>
                </a:cubicBezTo>
                <a:cubicBezTo>
                  <a:pt x="4454922" y="978545"/>
                  <a:pt x="4458643" y="977304"/>
                  <a:pt x="4461123" y="974824"/>
                </a:cubicBezTo>
                <a:cubicBezTo>
                  <a:pt x="4463603" y="972344"/>
                  <a:pt x="4467324" y="971103"/>
                  <a:pt x="4472285" y="971103"/>
                </a:cubicBezTo>
                <a:lnTo>
                  <a:pt x="4516933" y="963662"/>
                </a:lnTo>
                <a:cubicBezTo>
                  <a:pt x="4541738" y="958700"/>
                  <a:pt x="4554140" y="956220"/>
                  <a:pt x="4554140" y="956220"/>
                </a:cubicBezTo>
                <a:cubicBezTo>
                  <a:pt x="4559102" y="956220"/>
                  <a:pt x="4561582" y="956220"/>
                  <a:pt x="4561582" y="956220"/>
                </a:cubicBezTo>
                <a:cubicBezTo>
                  <a:pt x="4566543" y="961182"/>
                  <a:pt x="4570264" y="961182"/>
                  <a:pt x="4572744" y="956220"/>
                </a:cubicBezTo>
                <a:cubicBezTo>
                  <a:pt x="4575224" y="951259"/>
                  <a:pt x="4578945" y="951259"/>
                  <a:pt x="4583906" y="956220"/>
                </a:cubicBezTo>
                <a:lnTo>
                  <a:pt x="4583906" y="948779"/>
                </a:lnTo>
                <a:cubicBezTo>
                  <a:pt x="4583906" y="948779"/>
                  <a:pt x="4586386" y="946299"/>
                  <a:pt x="4591347" y="941338"/>
                </a:cubicBezTo>
                <a:lnTo>
                  <a:pt x="4591347" y="948779"/>
                </a:lnTo>
                <a:lnTo>
                  <a:pt x="4598789" y="948779"/>
                </a:lnTo>
                <a:cubicBezTo>
                  <a:pt x="4598789" y="948779"/>
                  <a:pt x="4601269" y="946299"/>
                  <a:pt x="4606230" y="941338"/>
                </a:cubicBezTo>
                <a:cubicBezTo>
                  <a:pt x="4606230" y="936376"/>
                  <a:pt x="4607471" y="933896"/>
                  <a:pt x="4609951" y="933896"/>
                </a:cubicBezTo>
                <a:cubicBezTo>
                  <a:pt x="4612431" y="933896"/>
                  <a:pt x="4613672" y="936376"/>
                  <a:pt x="4613672" y="941338"/>
                </a:cubicBezTo>
                <a:cubicBezTo>
                  <a:pt x="4618633" y="936376"/>
                  <a:pt x="4621113" y="933896"/>
                  <a:pt x="4621113" y="933896"/>
                </a:cubicBezTo>
                <a:cubicBezTo>
                  <a:pt x="4621113" y="933896"/>
                  <a:pt x="4623593" y="936376"/>
                  <a:pt x="4628554" y="941338"/>
                </a:cubicBezTo>
                <a:lnTo>
                  <a:pt x="4635996" y="941338"/>
                </a:lnTo>
                <a:cubicBezTo>
                  <a:pt x="4635996" y="931416"/>
                  <a:pt x="4631035" y="926455"/>
                  <a:pt x="4621113" y="926455"/>
                </a:cubicBezTo>
                <a:cubicBezTo>
                  <a:pt x="4611192" y="926455"/>
                  <a:pt x="4611192" y="923975"/>
                  <a:pt x="4621113" y="919013"/>
                </a:cubicBezTo>
                <a:cubicBezTo>
                  <a:pt x="4621113" y="914052"/>
                  <a:pt x="4622354" y="911572"/>
                  <a:pt x="4624834" y="911572"/>
                </a:cubicBezTo>
                <a:cubicBezTo>
                  <a:pt x="4627314" y="911572"/>
                  <a:pt x="4628554" y="914052"/>
                  <a:pt x="4628554" y="919013"/>
                </a:cubicBezTo>
                <a:cubicBezTo>
                  <a:pt x="4628554" y="923975"/>
                  <a:pt x="4633516" y="923975"/>
                  <a:pt x="4643437" y="919013"/>
                </a:cubicBezTo>
                <a:lnTo>
                  <a:pt x="4658320" y="926455"/>
                </a:lnTo>
                <a:lnTo>
                  <a:pt x="4658320" y="919013"/>
                </a:lnTo>
                <a:cubicBezTo>
                  <a:pt x="4663281" y="909092"/>
                  <a:pt x="4668242" y="909092"/>
                  <a:pt x="4673203" y="919013"/>
                </a:cubicBezTo>
                <a:lnTo>
                  <a:pt x="4688086" y="919013"/>
                </a:lnTo>
                <a:cubicBezTo>
                  <a:pt x="4688086" y="919013"/>
                  <a:pt x="4693047" y="920254"/>
                  <a:pt x="4702968" y="922734"/>
                </a:cubicBezTo>
                <a:cubicBezTo>
                  <a:pt x="4712890" y="925214"/>
                  <a:pt x="4720331" y="921493"/>
                  <a:pt x="4725293" y="911572"/>
                </a:cubicBezTo>
                <a:cubicBezTo>
                  <a:pt x="4730254" y="906611"/>
                  <a:pt x="4732734" y="902890"/>
                  <a:pt x="4732734" y="900410"/>
                </a:cubicBezTo>
                <a:cubicBezTo>
                  <a:pt x="4732734" y="897930"/>
                  <a:pt x="4732734" y="896689"/>
                  <a:pt x="4732734" y="896689"/>
                </a:cubicBezTo>
                <a:cubicBezTo>
                  <a:pt x="4727773" y="891728"/>
                  <a:pt x="4725293" y="888007"/>
                  <a:pt x="4725293" y="885527"/>
                </a:cubicBezTo>
                <a:cubicBezTo>
                  <a:pt x="4725293" y="883047"/>
                  <a:pt x="4722813" y="881806"/>
                  <a:pt x="4717851" y="881806"/>
                </a:cubicBezTo>
                <a:cubicBezTo>
                  <a:pt x="4712890" y="881806"/>
                  <a:pt x="4709169" y="881806"/>
                  <a:pt x="4706689" y="881806"/>
                </a:cubicBezTo>
                <a:cubicBezTo>
                  <a:pt x="4704209" y="881806"/>
                  <a:pt x="4700488" y="881806"/>
                  <a:pt x="4695527" y="881806"/>
                </a:cubicBezTo>
                <a:lnTo>
                  <a:pt x="4695527" y="889248"/>
                </a:lnTo>
                <a:lnTo>
                  <a:pt x="4673203" y="889248"/>
                </a:lnTo>
                <a:cubicBezTo>
                  <a:pt x="4673203" y="889248"/>
                  <a:pt x="4675683" y="886768"/>
                  <a:pt x="4680644" y="881806"/>
                </a:cubicBezTo>
                <a:cubicBezTo>
                  <a:pt x="4680644" y="876845"/>
                  <a:pt x="4680644" y="874365"/>
                  <a:pt x="4680644" y="874365"/>
                </a:cubicBezTo>
                <a:cubicBezTo>
                  <a:pt x="4680644" y="874365"/>
                  <a:pt x="4683124" y="874365"/>
                  <a:pt x="4688086" y="874365"/>
                </a:cubicBezTo>
                <a:cubicBezTo>
                  <a:pt x="4688086" y="869404"/>
                  <a:pt x="4686845" y="866923"/>
                  <a:pt x="4684365" y="866923"/>
                </a:cubicBezTo>
                <a:cubicBezTo>
                  <a:pt x="4681885" y="866923"/>
                  <a:pt x="4680644" y="866923"/>
                  <a:pt x="4680644" y="866923"/>
                </a:cubicBezTo>
                <a:cubicBezTo>
                  <a:pt x="4675683" y="866923"/>
                  <a:pt x="4671962" y="866923"/>
                  <a:pt x="4669482" y="866923"/>
                </a:cubicBezTo>
                <a:cubicBezTo>
                  <a:pt x="4667002" y="866923"/>
                  <a:pt x="4668242" y="869404"/>
                  <a:pt x="4673203" y="874365"/>
                </a:cubicBezTo>
                <a:lnTo>
                  <a:pt x="4665761" y="881806"/>
                </a:lnTo>
                <a:cubicBezTo>
                  <a:pt x="4665761" y="881806"/>
                  <a:pt x="4665761" y="879326"/>
                  <a:pt x="4665761" y="874365"/>
                </a:cubicBezTo>
                <a:cubicBezTo>
                  <a:pt x="4665761" y="874365"/>
                  <a:pt x="4664521" y="873124"/>
                  <a:pt x="4662041" y="870644"/>
                </a:cubicBezTo>
                <a:cubicBezTo>
                  <a:pt x="4659561" y="868164"/>
                  <a:pt x="4658320" y="866923"/>
                  <a:pt x="4658320" y="866923"/>
                </a:cubicBezTo>
                <a:cubicBezTo>
                  <a:pt x="4658320" y="866923"/>
                  <a:pt x="4658320" y="869404"/>
                  <a:pt x="4658320" y="874365"/>
                </a:cubicBezTo>
                <a:cubicBezTo>
                  <a:pt x="4658320" y="879326"/>
                  <a:pt x="4658320" y="881806"/>
                  <a:pt x="4658320" y="881806"/>
                </a:cubicBezTo>
                <a:cubicBezTo>
                  <a:pt x="4653359" y="886768"/>
                  <a:pt x="4650879" y="890488"/>
                  <a:pt x="4650879" y="892968"/>
                </a:cubicBezTo>
                <a:cubicBezTo>
                  <a:pt x="4650879" y="895448"/>
                  <a:pt x="4648399" y="896689"/>
                  <a:pt x="4643437" y="896689"/>
                </a:cubicBezTo>
                <a:cubicBezTo>
                  <a:pt x="4638476" y="896689"/>
                  <a:pt x="4635996" y="897930"/>
                  <a:pt x="4635996" y="900410"/>
                </a:cubicBezTo>
                <a:cubicBezTo>
                  <a:pt x="4635996" y="902890"/>
                  <a:pt x="4633516" y="904131"/>
                  <a:pt x="4628554" y="904131"/>
                </a:cubicBezTo>
                <a:lnTo>
                  <a:pt x="4613672" y="904131"/>
                </a:lnTo>
                <a:cubicBezTo>
                  <a:pt x="4613672" y="909092"/>
                  <a:pt x="4611192" y="909092"/>
                  <a:pt x="4606230" y="904131"/>
                </a:cubicBezTo>
                <a:cubicBezTo>
                  <a:pt x="4611192" y="899169"/>
                  <a:pt x="4613672" y="896689"/>
                  <a:pt x="4613672" y="896689"/>
                </a:cubicBezTo>
                <a:lnTo>
                  <a:pt x="4591347" y="896689"/>
                </a:lnTo>
                <a:cubicBezTo>
                  <a:pt x="4591347" y="901650"/>
                  <a:pt x="4583906" y="904131"/>
                  <a:pt x="4569023" y="904131"/>
                </a:cubicBezTo>
                <a:lnTo>
                  <a:pt x="4554140" y="911572"/>
                </a:lnTo>
                <a:cubicBezTo>
                  <a:pt x="4549179" y="916533"/>
                  <a:pt x="4546699" y="919013"/>
                  <a:pt x="4546699" y="919013"/>
                </a:cubicBezTo>
                <a:cubicBezTo>
                  <a:pt x="4541738" y="919013"/>
                  <a:pt x="4539258" y="916533"/>
                  <a:pt x="4539258" y="911572"/>
                </a:cubicBezTo>
                <a:cubicBezTo>
                  <a:pt x="4539258" y="911572"/>
                  <a:pt x="4540498" y="910331"/>
                  <a:pt x="4542978" y="907851"/>
                </a:cubicBezTo>
                <a:cubicBezTo>
                  <a:pt x="4545458" y="905371"/>
                  <a:pt x="4546699" y="904131"/>
                  <a:pt x="4546699" y="904131"/>
                </a:cubicBezTo>
                <a:cubicBezTo>
                  <a:pt x="4546699" y="904131"/>
                  <a:pt x="4546699" y="901650"/>
                  <a:pt x="4546699" y="896689"/>
                </a:cubicBezTo>
                <a:cubicBezTo>
                  <a:pt x="4546699" y="891728"/>
                  <a:pt x="4549179" y="889248"/>
                  <a:pt x="4554140" y="889248"/>
                </a:cubicBezTo>
                <a:cubicBezTo>
                  <a:pt x="4559102" y="889248"/>
                  <a:pt x="4561582" y="888007"/>
                  <a:pt x="4561582" y="885527"/>
                </a:cubicBezTo>
                <a:cubicBezTo>
                  <a:pt x="4561582" y="883047"/>
                  <a:pt x="4564062" y="884286"/>
                  <a:pt x="4569023" y="889248"/>
                </a:cubicBezTo>
                <a:lnTo>
                  <a:pt x="4576465" y="889248"/>
                </a:lnTo>
                <a:cubicBezTo>
                  <a:pt x="4576465" y="884286"/>
                  <a:pt x="4576465" y="879326"/>
                  <a:pt x="4576465" y="874365"/>
                </a:cubicBezTo>
                <a:lnTo>
                  <a:pt x="4569023" y="874365"/>
                </a:lnTo>
                <a:cubicBezTo>
                  <a:pt x="4569023" y="879326"/>
                  <a:pt x="4566543" y="881806"/>
                  <a:pt x="4561582" y="881806"/>
                </a:cubicBezTo>
                <a:cubicBezTo>
                  <a:pt x="4561582" y="881806"/>
                  <a:pt x="4560341" y="881806"/>
                  <a:pt x="4557861" y="881806"/>
                </a:cubicBezTo>
                <a:cubicBezTo>
                  <a:pt x="4555381" y="881806"/>
                  <a:pt x="4551660" y="881806"/>
                  <a:pt x="4546699" y="881806"/>
                </a:cubicBezTo>
                <a:cubicBezTo>
                  <a:pt x="4546699" y="886768"/>
                  <a:pt x="4544219" y="884286"/>
                  <a:pt x="4539258" y="874365"/>
                </a:cubicBezTo>
                <a:cubicBezTo>
                  <a:pt x="4534296" y="864443"/>
                  <a:pt x="4534296" y="854521"/>
                  <a:pt x="4539258" y="844599"/>
                </a:cubicBezTo>
                <a:cubicBezTo>
                  <a:pt x="4539258" y="839638"/>
                  <a:pt x="4534296" y="834678"/>
                  <a:pt x="4524375" y="829716"/>
                </a:cubicBezTo>
                <a:cubicBezTo>
                  <a:pt x="4519414" y="827236"/>
                  <a:pt x="4515693" y="825996"/>
                  <a:pt x="4513213" y="825996"/>
                </a:cubicBezTo>
                <a:close/>
                <a:moveTo>
                  <a:pt x="3841626" y="825996"/>
                </a:moveTo>
                <a:cubicBezTo>
                  <a:pt x="3842866" y="825996"/>
                  <a:pt x="3844726" y="827236"/>
                  <a:pt x="3847207" y="829716"/>
                </a:cubicBezTo>
                <a:cubicBezTo>
                  <a:pt x="3852169" y="834678"/>
                  <a:pt x="3848447" y="839638"/>
                  <a:pt x="3836045" y="844599"/>
                </a:cubicBezTo>
                <a:cubicBezTo>
                  <a:pt x="3823643" y="849561"/>
                  <a:pt x="3816201" y="849561"/>
                  <a:pt x="3813721" y="844599"/>
                </a:cubicBezTo>
                <a:cubicBezTo>
                  <a:pt x="3811240" y="839638"/>
                  <a:pt x="3812480" y="834678"/>
                  <a:pt x="3817441" y="829716"/>
                </a:cubicBezTo>
                <a:lnTo>
                  <a:pt x="3832325" y="829716"/>
                </a:lnTo>
                <a:lnTo>
                  <a:pt x="3839766" y="829716"/>
                </a:lnTo>
                <a:cubicBezTo>
                  <a:pt x="3839766" y="827236"/>
                  <a:pt x="3840386" y="825996"/>
                  <a:pt x="3841626" y="825996"/>
                </a:cubicBezTo>
                <a:close/>
                <a:moveTo>
                  <a:pt x="3683496" y="822275"/>
                </a:moveTo>
                <a:cubicBezTo>
                  <a:pt x="3683496" y="822275"/>
                  <a:pt x="3685976" y="822275"/>
                  <a:pt x="3690938" y="822275"/>
                </a:cubicBezTo>
                <a:cubicBezTo>
                  <a:pt x="3690938" y="827236"/>
                  <a:pt x="3688458" y="829716"/>
                  <a:pt x="3683496" y="829716"/>
                </a:cubicBezTo>
                <a:close/>
                <a:moveTo>
                  <a:pt x="4059287" y="820415"/>
                </a:moveTo>
                <a:cubicBezTo>
                  <a:pt x="4054327" y="819175"/>
                  <a:pt x="4050605" y="822275"/>
                  <a:pt x="4048125" y="829716"/>
                </a:cubicBezTo>
                <a:cubicBezTo>
                  <a:pt x="4048125" y="834678"/>
                  <a:pt x="4045645" y="837158"/>
                  <a:pt x="4040684" y="837158"/>
                </a:cubicBezTo>
                <a:cubicBezTo>
                  <a:pt x="4035723" y="837158"/>
                  <a:pt x="4033242" y="837158"/>
                  <a:pt x="4033242" y="837158"/>
                </a:cubicBezTo>
                <a:cubicBezTo>
                  <a:pt x="4033242" y="837158"/>
                  <a:pt x="4028282" y="837158"/>
                  <a:pt x="4018359" y="837158"/>
                </a:cubicBezTo>
                <a:lnTo>
                  <a:pt x="3996035" y="859482"/>
                </a:lnTo>
                <a:cubicBezTo>
                  <a:pt x="3996035" y="864443"/>
                  <a:pt x="3996035" y="869404"/>
                  <a:pt x="3996035" y="874365"/>
                </a:cubicBezTo>
                <a:lnTo>
                  <a:pt x="4003477" y="874365"/>
                </a:lnTo>
                <a:lnTo>
                  <a:pt x="4010918" y="866923"/>
                </a:lnTo>
                <a:cubicBezTo>
                  <a:pt x="4020840" y="866923"/>
                  <a:pt x="4028282" y="866923"/>
                  <a:pt x="4033242" y="866923"/>
                </a:cubicBezTo>
                <a:lnTo>
                  <a:pt x="4040684" y="859482"/>
                </a:lnTo>
                <a:cubicBezTo>
                  <a:pt x="4040684" y="859482"/>
                  <a:pt x="4041924" y="859482"/>
                  <a:pt x="4044404" y="859482"/>
                </a:cubicBezTo>
                <a:cubicBezTo>
                  <a:pt x="4046885" y="859482"/>
                  <a:pt x="4049365" y="859482"/>
                  <a:pt x="4051846" y="859482"/>
                </a:cubicBezTo>
                <a:cubicBezTo>
                  <a:pt x="4054327" y="859482"/>
                  <a:pt x="4055566" y="858241"/>
                  <a:pt x="4055566" y="855761"/>
                </a:cubicBezTo>
                <a:cubicBezTo>
                  <a:pt x="4055566" y="853281"/>
                  <a:pt x="4056807" y="852041"/>
                  <a:pt x="4059287" y="852041"/>
                </a:cubicBezTo>
                <a:cubicBezTo>
                  <a:pt x="4061768" y="852041"/>
                  <a:pt x="4065489" y="852041"/>
                  <a:pt x="4070449" y="852041"/>
                </a:cubicBezTo>
                <a:lnTo>
                  <a:pt x="4077891" y="859482"/>
                </a:lnTo>
                <a:cubicBezTo>
                  <a:pt x="4077891" y="854521"/>
                  <a:pt x="4077891" y="852041"/>
                  <a:pt x="4077891" y="852041"/>
                </a:cubicBezTo>
                <a:cubicBezTo>
                  <a:pt x="4082852" y="847079"/>
                  <a:pt x="4082852" y="842119"/>
                  <a:pt x="4077891" y="837158"/>
                </a:cubicBezTo>
                <a:cubicBezTo>
                  <a:pt x="4070449" y="827236"/>
                  <a:pt x="4064248" y="821655"/>
                  <a:pt x="4059287" y="820415"/>
                </a:cubicBezTo>
                <a:close/>
                <a:moveTo>
                  <a:pt x="6027539" y="814834"/>
                </a:moveTo>
                <a:cubicBezTo>
                  <a:pt x="6027539" y="814834"/>
                  <a:pt x="6028779" y="816074"/>
                  <a:pt x="6031260" y="818554"/>
                </a:cubicBezTo>
                <a:cubicBezTo>
                  <a:pt x="6033740" y="821034"/>
                  <a:pt x="6034980" y="822275"/>
                  <a:pt x="6034980" y="822275"/>
                </a:cubicBezTo>
                <a:lnTo>
                  <a:pt x="6027539" y="822275"/>
                </a:lnTo>
                <a:cubicBezTo>
                  <a:pt x="6027539" y="817314"/>
                  <a:pt x="6027539" y="814834"/>
                  <a:pt x="6027539" y="814834"/>
                </a:cubicBezTo>
                <a:close/>
                <a:moveTo>
                  <a:pt x="5960566" y="814834"/>
                </a:moveTo>
                <a:lnTo>
                  <a:pt x="5960566" y="822275"/>
                </a:lnTo>
                <a:lnTo>
                  <a:pt x="5968008" y="822275"/>
                </a:lnTo>
                <a:cubicBezTo>
                  <a:pt x="5963046" y="817314"/>
                  <a:pt x="5960566" y="814834"/>
                  <a:pt x="5960566" y="814834"/>
                </a:cubicBezTo>
                <a:close/>
                <a:moveTo>
                  <a:pt x="4580185" y="814834"/>
                </a:moveTo>
                <a:cubicBezTo>
                  <a:pt x="4577705" y="814834"/>
                  <a:pt x="4576465" y="817314"/>
                  <a:pt x="4576465" y="822275"/>
                </a:cubicBezTo>
                <a:cubicBezTo>
                  <a:pt x="4576465" y="827236"/>
                  <a:pt x="4578945" y="827236"/>
                  <a:pt x="4583906" y="822275"/>
                </a:cubicBezTo>
                <a:cubicBezTo>
                  <a:pt x="4583906" y="822275"/>
                  <a:pt x="4583906" y="819795"/>
                  <a:pt x="4583906" y="814834"/>
                </a:cubicBezTo>
                <a:cubicBezTo>
                  <a:pt x="4583906" y="814834"/>
                  <a:pt x="4582665" y="814834"/>
                  <a:pt x="4580185" y="814834"/>
                </a:cubicBezTo>
                <a:close/>
                <a:moveTo>
                  <a:pt x="4420195" y="814834"/>
                </a:moveTo>
                <a:cubicBezTo>
                  <a:pt x="4420195" y="818554"/>
                  <a:pt x="4420195" y="821655"/>
                  <a:pt x="4420195" y="824135"/>
                </a:cubicBezTo>
                <a:lnTo>
                  <a:pt x="4420195" y="829716"/>
                </a:lnTo>
                <a:cubicBezTo>
                  <a:pt x="4425156" y="829716"/>
                  <a:pt x="4427636" y="829716"/>
                  <a:pt x="4427636" y="829716"/>
                </a:cubicBezTo>
                <a:close/>
                <a:moveTo>
                  <a:pt x="2917031" y="814834"/>
                </a:moveTo>
                <a:cubicBezTo>
                  <a:pt x="2921992" y="814834"/>
                  <a:pt x="2924473" y="814834"/>
                  <a:pt x="2924473" y="814834"/>
                </a:cubicBezTo>
                <a:cubicBezTo>
                  <a:pt x="2924473" y="814834"/>
                  <a:pt x="2924473" y="817314"/>
                  <a:pt x="2924473" y="822275"/>
                </a:cubicBezTo>
                <a:lnTo>
                  <a:pt x="2909590" y="837158"/>
                </a:lnTo>
                <a:lnTo>
                  <a:pt x="2894707" y="837158"/>
                </a:lnTo>
                <a:cubicBezTo>
                  <a:pt x="2894707" y="837158"/>
                  <a:pt x="2897188" y="835917"/>
                  <a:pt x="2902148" y="833437"/>
                </a:cubicBezTo>
                <a:cubicBezTo>
                  <a:pt x="2907110" y="830957"/>
                  <a:pt x="2909590" y="827236"/>
                  <a:pt x="2909590" y="822275"/>
                </a:cubicBezTo>
                <a:cubicBezTo>
                  <a:pt x="2909590" y="817314"/>
                  <a:pt x="2912070" y="814834"/>
                  <a:pt x="2917031" y="814834"/>
                </a:cubicBezTo>
                <a:close/>
                <a:moveTo>
                  <a:pt x="6161484" y="807392"/>
                </a:moveTo>
                <a:cubicBezTo>
                  <a:pt x="6166445" y="807392"/>
                  <a:pt x="6168926" y="807392"/>
                  <a:pt x="6168926" y="807392"/>
                </a:cubicBezTo>
                <a:lnTo>
                  <a:pt x="6161484" y="814834"/>
                </a:lnTo>
                <a:close/>
                <a:moveTo>
                  <a:pt x="4457402" y="807392"/>
                </a:moveTo>
                <a:cubicBezTo>
                  <a:pt x="4447481" y="807392"/>
                  <a:pt x="4442519" y="809872"/>
                  <a:pt x="4442519" y="814834"/>
                </a:cubicBezTo>
                <a:cubicBezTo>
                  <a:pt x="4442519" y="814834"/>
                  <a:pt x="4440039" y="814834"/>
                  <a:pt x="4435078" y="814834"/>
                </a:cubicBezTo>
                <a:cubicBezTo>
                  <a:pt x="4435078" y="819795"/>
                  <a:pt x="4435078" y="822275"/>
                  <a:pt x="4435078" y="822275"/>
                </a:cubicBezTo>
                <a:lnTo>
                  <a:pt x="4442519" y="814834"/>
                </a:lnTo>
                <a:lnTo>
                  <a:pt x="4449961" y="814834"/>
                </a:lnTo>
                <a:cubicBezTo>
                  <a:pt x="4454922" y="814834"/>
                  <a:pt x="4459883" y="816074"/>
                  <a:pt x="4464843" y="818554"/>
                </a:cubicBezTo>
                <a:cubicBezTo>
                  <a:pt x="4469805" y="821034"/>
                  <a:pt x="4469805" y="824755"/>
                  <a:pt x="4464843" y="829716"/>
                </a:cubicBezTo>
                <a:lnTo>
                  <a:pt x="4479726" y="829716"/>
                </a:lnTo>
                <a:cubicBezTo>
                  <a:pt x="4484688" y="824755"/>
                  <a:pt x="4488408" y="822275"/>
                  <a:pt x="4490888" y="822275"/>
                </a:cubicBezTo>
                <a:cubicBezTo>
                  <a:pt x="4493369" y="822275"/>
                  <a:pt x="4494609" y="819795"/>
                  <a:pt x="4494609" y="814834"/>
                </a:cubicBezTo>
                <a:lnTo>
                  <a:pt x="4487168" y="814834"/>
                </a:lnTo>
                <a:cubicBezTo>
                  <a:pt x="4482207" y="814834"/>
                  <a:pt x="4479726" y="813593"/>
                  <a:pt x="4479726" y="811113"/>
                </a:cubicBezTo>
                <a:lnTo>
                  <a:pt x="4479726" y="807392"/>
                </a:lnTo>
                <a:cubicBezTo>
                  <a:pt x="4474766" y="807392"/>
                  <a:pt x="4467324" y="807392"/>
                  <a:pt x="4457402" y="807392"/>
                </a:cubicBezTo>
                <a:close/>
                <a:moveTo>
                  <a:pt x="4368105" y="807392"/>
                </a:moveTo>
                <a:cubicBezTo>
                  <a:pt x="4368105" y="807392"/>
                  <a:pt x="4365625" y="809872"/>
                  <a:pt x="4360664" y="814834"/>
                </a:cubicBezTo>
                <a:cubicBezTo>
                  <a:pt x="4355703" y="819795"/>
                  <a:pt x="4350742" y="819795"/>
                  <a:pt x="4345781" y="814834"/>
                </a:cubicBezTo>
                <a:cubicBezTo>
                  <a:pt x="4345781" y="814834"/>
                  <a:pt x="4344541" y="816074"/>
                  <a:pt x="4342061" y="818554"/>
                </a:cubicBezTo>
                <a:cubicBezTo>
                  <a:pt x="4339580" y="821034"/>
                  <a:pt x="4338340" y="822275"/>
                  <a:pt x="4338340" y="822275"/>
                </a:cubicBezTo>
                <a:cubicBezTo>
                  <a:pt x="4333379" y="827236"/>
                  <a:pt x="4329658" y="827236"/>
                  <a:pt x="4327178" y="822275"/>
                </a:cubicBezTo>
                <a:cubicBezTo>
                  <a:pt x="4324697" y="817314"/>
                  <a:pt x="4322217" y="817314"/>
                  <a:pt x="4319736" y="822275"/>
                </a:cubicBezTo>
                <a:cubicBezTo>
                  <a:pt x="4317256" y="827236"/>
                  <a:pt x="4318496" y="829716"/>
                  <a:pt x="4323457" y="829716"/>
                </a:cubicBezTo>
                <a:cubicBezTo>
                  <a:pt x="4343301" y="839638"/>
                  <a:pt x="4345781" y="844599"/>
                  <a:pt x="4330898" y="844599"/>
                </a:cubicBezTo>
                <a:lnTo>
                  <a:pt x="4345781" y="844599"/>
                </a:lnTo>
                <a:cubicBezTo>
                  <a:pt x="4345781" y="839638"/>
                  <a:pt x="4345781" y="835917"/>
                  <a:pt x="4345781" y="833437"/>
                </a:cubicBezTo>
                <a:cubicBezTo>
                  <a:pt x="4345781" y="830957"/>
                  <a:pt x="4345781" y="829716"/>
                  <a:pt x="4345781" y="829716"/>
                </a:cubicBezTo>
                <a:cubicBezTo>
                  <a:pt x="4345781" y="829716"/>
                  <a:pt x="4348262" y="829716"/>
                  <a:pt x="4353223" y="829716"/>
                </a:cubicBezTo>
                <a:cubicBezTo>
                  <a:pt x="4358184" y="824755"/>
                  <a:pt x="4360664" y="823516"/>
                  <a:pt x="4360664" y="825996"/>
                </a:cubicBezTo>
                <a:cubicBezTo>
                  <a:pt x="4360664" y="828476"/>
                  <a:pt x="4360664" y="832197"/>
                  <a:pt x="4360664" y="837158"/>
                </a:cubicBezTo>
                <a:cubicBezTo>
                  <a:pt x="4355703" y="837158"/>
                  <a:pt x="4353223" y="838398"/>
                  <a:pt x="4353223" y="840879"/>
                </a:cubicBezTo>
                <a:cubicBezTo>
                  <a:pt x="4353223" y="843359"/>
                  <a:pt x="4355703" y="844599"/>
                  <a:pt x="4360664" y="844599"/>
                </a:cubicBezTo>
                <a:lnTo>
                  <a:pt x="4397871" y="829716"/>
                </a:lnTo>
                <a:cubicBezTo>
                  <a:pt x="4397871" y="824755"/>
                  <a:pt x="4395391" y="822275"/>
                  <a:pt x="4390430" y="822275"/>
                </a:cubicBezTo>
                <a:cubicBezTo>
                  <a:pt x="4385469" y="822275"/>
                  <a:pt x="4380508" y="824755"/>
                  <a:pt x="4375547" y="829716"/>
                </a:cubicBezTo>
                <a:lnTo>
                  <a:pt x="4368105" y="822275"/>
                </a:lnTo>
                <a:cubicBezTo>
                  <a:pt x="4368105" y="822275"/>
                  <a:pt x="4368105" y="819795"/>
                  <a:pt x="4368105" y="814834"/>
                </a:cubicBezTo>
                <a:cubicBezTo>
                  <a:pt x="4368105" y="809872"/>
                  <a:pt x="4368105" y="807392"/>
                  <a:pt x="4368105" y="807392"/>
                </a:cubicBezTo>
                <a:close/>
                <a:moveTo>
                  <a:pt x="4383918" y="802741"/>
                </a:moveTo>
                <a:cubicBezTo>
                  <a:pt x="4383298" y="803362"/>
                  <a:pt x="4382988" y="804912"/>
                  <a:pt x="4382988" y="807392"/>
                </a:cubicBezTo>
                <a:cubicBezTo>
                  <a:pt x="4382988" y="812354"/>
                  <a:pt x="4382988" y="814834"/>
                  <a:pt x="4382988" y="814834"/>
                </a:cubicBezTo>
                <a:lnTo>
                  <a:pt x="4390430" y="807392"/>
                </a:lnTo>
                <a:cubicBezTo>
                  <a:pt x="4390430" y="807392"/>
                  <a:pt x="4389189" y="806152"/>
                  <a:pt x="4386709" y="803672"/>
                </a:cubicBezTo>
                <a:cubicBezTo>
                  <a:pt x="4385469" y="802431"/>
                  <a:pt x="4384539" y="802122"/>
                  <a:pt x="4383918" y="802741"/>
                </a:cubicBezTo>
                <a:close/>
                <a:moveTo>
                  <a:pt x="6101953" y="799951"/>
                </a:moveTo>
                <a:lnTo>
                  <a:pt x="6116836" y="799951"/>
                </a:lnTo>
                <a:cubicBezTo>
                  <a:pt x="6121797" y="804912"/>
                  <a:pt x="6126757" y="807392"/>
                  <a:pt x="6131718" y="807392"/>
                </a:cubicBezTo>
                <a:lnTo>
                  <a:pt x="6116836" y="807392"/>
                </a:lnTo>
                <a:close/>
                <a:moveTo>
                  <a:pt x="6064746" y="799951"/>
                </a:moveTo>
                <a:cubicBezTo>
                  <a:pt x="6069707" y="799951"/>
                  <a:pt x="6072187" y="802431"/>
                  <a:pt x="6072187" y="807392"/>
                </a:cubicBezTo>
                <a:lnTo>
                  <a:pt x="6064746" y="807392"/>
                </a:lnTo>
                <a:close/>
                <a:moveTo>
                  <a:pt x="4509492" y="799951"/>
                </a:moveTo>
                <a:cubicBezTo>
                  <a:pt x="4509492" y="799951"/>
                  <a:pt x="4507012" y="802431"/>
                  <a:pt x="4502051" y="807392"/>
                </a:cubicBezTo>
                <a:lnTo>
                  <a:pt x="4502051" y="822275"/>
                </a:lnTo>
                <a:cubicBezTo>
                  <a:pt x="4507012" y="822275"/>
                  <a:pt x="4509492" y="819795"/>
                  <a:pt x="4509492" y="814834"/>
                </a:cubicBezTo>
                <a:cubicBezTo>
                  <a:pt x="4514453" y="814834"/>
                  <a:pt x="4516933" y="812354"/>
                  <a:pt x="4516933" y="807392"/>
                </a:cubicBezTo>
                <a:lnTo>
                  <a:pt x="4516933" y="799951"/>
                </a:lnTo>
                <a:close/>
                <a:moveTo>
                  <a:pt x="4353223" y="799951"/>
                </a:moveTo>
                <a:cubicBezTo>
                  <a:pt x="4353223" y="799951"/>
                  <a:pt x="4353223" y="802431"/>
                  <a:pt x="4353223" y="807392"/>
                </a:cubicBezTo>
                <a:cubicBezTo>
                  <a:pt x="4353223" y="807392"/>
                  <a:pt x="4354463" y="806152"/>
                  <a:pt x="4356943" y="803672"/>
                </a:cubicBezTo>
                <a:cubicBezTo>
                  <a:pt x="4359424" y="801191"/>
                  <a:pt x="4358184" y="799951"/>
                  <a:pt x="4353223" y="799951"/>
                </a:cubicBezTo>
                <a:close/>
                <a:moveTo>
                  <a:pt x="3739307" y="799951"/>
                </a:moveTo>
                <a:cubicBezTo>
                  <a:pt x="3741787" y="799951"/>
                  <a:pt x="3743028" y="802431"/>
                  <a:pt x="3743028" y="807392"/>
                </a:cubicBezTo>
                <a:cubicBezTo>
                  <a:pt x="3738066" y="807392"/>
                  <a:pt x="3735586" y="807392"/>
                  <a:pt x="3735586" y="807392"/>
                </a:cubicBezTo>
                <a:lnTo>
                  <a:pt x="3728145" y="807392"/>
                </a:lnTo>
                <a:cubicBezTo>
                  <a:pt x="3733106" y="802431"/>
                  <a:pt x="3736827" y="799951"/>
                  <a:pt x="3739307" y="799951"/>
                </a:cubicBezTo>
                <a:close/>
                <a:moveTo>
                  <a:pt x="3348633" y="799951"/>
                </a:moveTo>
                <a:cubicBezTo>
                  <a:pt x="3333751" y="804912"/>
                  <a:pt x="3323828" y="809872"/>
                  <a:pt x="3318868" y="814834"/>
                </a:cubicBezTo>
                <a:lnTo>
                  <a:pt x="3303984" y="814834"/>
                </a:lnTo>
                <a:cubicBezTo>
                  <a:pt x="3299024" y="819795"/>
                  <a:pt x="3294062" y="823516"/>
                  <a:pt x="3289101" y="825996"/>
                </a:cubicBezTo>
                <a:cubicBezTo>
                  <a:pt x="3284141" y="828476"/>
                  <a:pt x="3281661" y="832197"/>
                  <a:pt x="3281661" y="837158"/>
                </a:cubicBezTo>
                <a:lnTo>
                  <a:pt x="3289101" y="837158"/>
                </a:lnTo>
                <a:lnTo>
                  <a:pt x="3303984" y="829716"/>
                </a:lnTo>
                <a:cubicBezTo>
                  <a:pt x="3308945" y="829716"/>
                  <a:pt x="3318868" y="824755"/>
                  <a:pt x="3333751" y="814834"/>
                </a:cubicBezTo>
                <a:lnTo>
                  <a:pt x="3356074" y="807392"/>
                </a:lnTo>
                <a:lnTo>
                  <a:pt x="3363516" y="799951"/>
                </a:lnTo>
                <a:close/>
                <a:moveTo>
                  <a:pt x="3251895" y="799951"/>
                </a:moveTo>
                <a:lnTo>
                  <a:pt x="3244454" y="807392"/>
                </a:lnTo>
                <a:cubicBezTo>
                  <a:pt x="3249414" y="807392"/>
                  <a:pt x="3251895" y="807392"/>
                  <a:pt x="3251895" y="807392"/>
                </a:cubicBezTo>
                <a:close/>
                <a:moveTo>
                  <a:pt x="3158877" y="799951"/>
                </a:moveTo>
                <a:cubicBezTo>
                  <a:pt x="3156396" y="799951"/>
                  <a:pt x="3155156" y="802431"/>
                  <a:pt x="3155156" y="807392"/>
                </a:cubicBezTo>
                <a:cubicBezTo>
                  <a:pt x="3155156" y="807392"/>
                  <a:pt x="3157638" y="807392"/>
                  <a:pt x="3162598" y="807392"/>
                </a:cubicBezTo>
                <a:lnTo>
                  <a:pt x="3170039" y="807392"/>
                </a:lnTo>
                <a:cubicBezTo>
                  <a:pt x="3170039" y="802431"/>
                  <a:pt x="3167558" y="799951"/>
                  <a:pt x="3162598" y="799951"/>
                </a:cubicBezTo>
                <a:cubicBezTo>
                  <a:pt x="3162598" y="799951"/>
                  <a:pt x="3161358" y="799951"/>
                  <a:pt x="3158877" y="799951"/>
                </a:cubicBezTo>
                <a:close/>
                <a:moveTo>
                  <a:pt x="2656582" y="799951"/>
                </a:moveTo>
                <a:cubicBezTo>
                  <a:pt x="2661543" y="799951"/>
                  <a:pt x="2664023" y="799951"/>
                  <a:pt x="2664023" y="799951"/>
                </a:cubicBezTo>
                <a:cubicBezTo>
                  <a:pt x="2664023" y="804912"/>
                  <a:pt x="2662783" y="807392"/>
                  <a:pt x="2660303" y="807392"/>
                </a:cubicBezTo>
                <a:cubicBezTo>
                  <a:pt x="2657822" y="807392"/>
                  <a:pt x="2656582" y="807392"/>
                  <a:pt x="2656582" y="807392"/>
                </a:cubicBezTo>
                <a:close/>
                <a:moveTo>
                  <a:pt x="3937434" y="794370"/>
                </a:moveTo>
                <a:cubicBezTo>
                  <a:pt x="3939294" y="794370"/>
                  <a:pt x="3941465" y="794990"/>
                  <a:pt x="3943945" y="796230"/>
                </a:cubicBezTo>
                <a:cubicBezTo>
                  <a:pt x="3948906" y="798710"/>
                  <a:pt x="3951387" y="802431"/>
                  <a:pt x="3951387" y="807392"/>
                </a:cubicBezTo>
                <a:lnTo>
                  <a:pt x="3943945" y="807392"/>
                </a:lnTo>
                <a:cubicBezTo>
                  <a:pt x="3943945" y="802431"/>
                  <a:pt x="3941465" y="799951"/>
                  <a:pt x="3936504" y="799951"/>
                </a:cubicBezTo>
                <a:lnTo>
                  <a:pt x="3921622" y="799951"/>
                </a:lnTo>
                <a:cubicBezTo>
                  <a:pt x="3926582" y="799951"/>
                  <a:pt x="3930303" y="798710"/>
                  <a:pt x="3932783" y="796230"/>
                </a:cubicBezTo>
                <a:cubicBezTo>
                  <a:pt x="3934023" y="794990"/>
                  <a:pt x="3935574" y="794370"/>
                  <a:pt x="3937434" y="794370"/>
                </a:cubicBezTo>
                <a:close/>
                <a:moveTo>
                  <a:pt x="4792265" y="792509"/>
                </a:moveTo>
                <a:cubicBezTo>
                  <a:pt x="4792265" y="792509"/>
                  <a:pt x="4793506" y="793750"/>
                  <a:pt x="4795986" y="796230"/>
                </a:cubicBezTo>
                <a:cubicBezTo>
                  <a:pt x="4798466" y="798710"/>
                  <a:pt x="4799707" y="799951"/>
                  <a:pt x="4799707" y="799951"/>
                </a:cubicBezTo>
                <a:cubicBezTo>
                  <a:pt x="4799707" y="799951"/>
                  <a:pt x="4799707" y="798710"/>
                  <a:pt x="4799707" y="796230"/>
                </a:cubicBezTo>
                <a:cubicBezTo>
                  <a:pt x="4799707" y="793750"/>
                  <a:pt x="4797227" y="792509"/>
                  <a:pt x="4792265" y="792509"/>
                </a:cubicBezTo>
                <a:close/>
                <a:moveTo>
                  <a:pt x="3973711" y="792509"/>
                </a:moveTo>
                <a:cubicBezTo>
                  <a:pt x="3973711" y="792509"/>
                  <a:pt x="3976192" y="794989"/>
                  <a:pt x="3981152" y="799951"/>
                </a:cubicBezTo>
                <a:cubicBezTo>
                  <a:pt x="3981152" y="799951"/>
                  <a:pt x="3978672" y="799951"/>
                  <a:pt x="3973711" y="799951"/>
                </a:cubicBezTo>
                <a:lnTo>
                  <a:pt x="3966270" y="799951"/>
                </a:lnTo>
                <a:cubicBezTo>
                  <a:pt x="3966270" y="794989"/>
                  <a:pt x="3968750" y="792509"/>
                  <a:pt x="3973711" y="792509"/>
                </a:cubicBezTo>
                <a:close/>
                <a:moveTo>
                  <a:pt x="3274219" y="792509"/>
                </a:moveTo>
                <a:lnTo>
                  <a:pt x="3266777" y="799951"/>
                </a:lnTo>
                <a:lnTo>
                  <a:pt x="3274219" y="799951"/>
                </a:lnTo>
                <a:cubicBezTo>
                  <a:pt x="3279179" y="794989"/>
                  <a:pt x="3281661" y="792509"/>
                  <a:pt x="3281661" y="792509"/>
                </a:cubicBezTo>
                <a:cubicBezTo>
                  <a:pt x="3281661" y="792509"/>
                  <a:pt x="3279179" y="792509"/>
                  <a:pt x="3274219" y="792509"/>
                </a:cubicBezTo>
                <a:close/>
                <a:moveTo>
                  <a:pt x="3002607" y="792509"/>
                </a:moveTo>
                <a:cubicBezTo>
                  <a:pt x="3005089" y="792509"/>
                  <a:pt x="3006328" y="794989"/>
                  <a:pt x="3006328" y="799951"/>
                </a:cubicBezTo>
                <a:cubicBezTo>
                  <a:pt x="3001367" y="804912"/>
                  <a:pt x="2998887" y="804912"/>
                  <a:pt x="2998887" y="799951"/>
                </a:cubicBezTo>
                <a:cubicBezTo>
                  <a:pt x="2998887" y="794989"/>
                  <a:pt x="3000127" y="792509"/>
                  <a:pt x="3002607" y="792509"/>
                </a:cubicBezTo>
                <a:close/>
                <a:moveTo>
                  <a:pt x="2924473" y="792509"/>
                </a:moveTo>
                <a:lnTo>
                  <a:pt x="2909590" y="807392"/>
                </a:lnTo>
                <a:cubicBezTo>
                  <a:pt x="2899668" y="807392"/>
                  <a:pt x="2894707" y="809872"/>
                  <a:pt x="2894707" y="814834"/>
                </a:cubicBezTo>
                <a:lnTo>
                  <a:pt x="2887266" y="814834"/>
                </a:lnTo>
                <a:cubicBezTo>
                  <a:pt x="2882305" y="809872"/>
                  <a:pt x="2884785" y="807392"/>
                  <a:pt x="2894707" y="807392"/>
                </a:cubicBezTo>
                <a:cubicBezTo>
                  <a:pt x="2894707" y="807392"/>
                  <a:pt x="2897188" y="804912"/>
                  <a:pt x="2902148" y="799951"/>
                </a:cubicBezTo>
                <a:close/>
                <a:moveTo>
                  <a:pt x="4911328" y="785068"/>
                </a:moveTo>
                <a:cubicBezTo>
                  <a:pt x="4906367" y="790029"/>
                  <a:pt x="4903886" y="792509"/>
                  <a:pt x="4903886" y="792509"/>
                </a:cubicBezTo>
                <a:cubicBezTo>
                  <a:pt x="4903886" y="797471"/>
                  <a:pt x="4906367" y="797471"/>
                  <a:pt x="4911328" y="792509"/>
                </a:cubicBezTo>
                <a:lnTo>
                  <a:pt x="4911328" y="799951"/>
                </a:lnTo>
                <a:lnTo>
                  <a:pt x="4918769" y="792509"/>
                </a:lnTo>
                <a:close/>
                <a:moveTo>
                  <a:pt x="4141143" y="785068"/>
                </a:moveTo>
                <a:lnTo>
                  <a:pt x="4143003" y="785068"/>
                </a:lnTo>
                <a:cubicBezTo>
                  <a:pt x="4144243" y="785068"/>
                  <a:pt x="4144863" y="785068"/>
                  <a:pt x="4144863" y="785068"/>
                </a:cubicBezTo>
                <a:cubicBezTo>
                  <a:pt x="4144863" y="790029"/>
                  <a:pt x="4144863" y="792509"/>
                  <a:pt x="4144863" y="792509"/>
                </a:cubicBezTo>
                <a:cubicBezTo>
                  <a:pt x="4144863" y="787548"/>
                  <a:pt x="4143623" y="785068"/>
                  <a:pt x="4141143" y="785068"/>
                </a:cubicBezTo>
                <a:close/>
                <a:moveTo>
                  <a:pt x="2850058" y="785068"/>
                </a:moveTo>
                <a:lnTo>
                  <a:pt x="2842617" y="799951"/>
                </a:lnTo>
                <a:lnTo>
                  <a:pt x="2850058" y="792509"/>
                </a:lnTo>
                <a:close/>
                <a:moveTo>
                  <a:pt x="4634368" y="782743"/>
                </a:moveTo>
                <a:cubicBezTo>
                  <a:pt x="4633592" y="783052"/>
                  <a:pt x="4632895" y="783828"/>
                  <a:pt x="4632275" y="785068"/>
                </a:cubicBezTo>
                <a:cubicBezTo>
                  <a:pt x="4629795" y="790029"/>
                  <a:pt x="4633516" y="794989"/>
                  <a:pt x="4643437" y="799951"/>
                </a:cubicBezTo>
                <a:lnTo>
                  <a:pt x="4665761" y="799951"/>
                </a:lnTo>
                <a:cubicBezTo>
                  <a:pt x="4665761" y="799951"/>
                  <a:pt x="4665761" y="797471"/>
                  <a:pt x="4665761" y="792509"/>
                </a:cubicBezTo>
                <a:cubicBezTo>
                  <a:pt x="4675683" y="787548"/>
                  <a:pt x="4675683" y="785068"/>
                  <a:pt x="4665761" y="785068"/>
                </a:cubicBezTo>
                <a:lnTo>
                  <a:pt x="4658320" y="792509"/>
                </a:lnTo>
                <a:lnTo>
                  <a:pt x="4643437" y="792509"/>
                </a:lnTo>
                <a:cubicBezTo>
                  <a:pt x="4639716" y="785069"/>
                  <a:pt x="4636693" y="781812"/>
                  <a:pt x="4634368" y="782743"/>
                </a:cubicBezTo>
                <a:close/>
                <a:moveTo>
                  <a:pt x="4539258" y="780417"/>
                </a:moveTo>
                <a:cubicBezTo>
                  <a:pt x="4536777" y="779797"/>
                  <a:pt x="4534297" y="780107"/>
                  <a:pt x="4531816" y="781347"/>
                </a:cubicBezTo>
                <a:cubicBezTo>
                  <a:pt x="4526855" y="783827"/>
                  <a:pt x="4524375" y="785068"/>
                  <a:pt x="4524375" y="785068"/>
                </a:cubicBezTo>
                <a:lnTo>
                  <a:pt x="4524375" y="792509"/>
                </a:lnTo>
                <a:cubicBezTo>
                  <a:pt x="4529336" y="802431"/>
                  <a:pt x="4531816" y="807392"/>
                  <a:pt x="4531816" y="807392"/>
                </a:cubicBezTo>
                <a:lnTo>
                  <a:pt x="4539258" y="814834"/>
                </a:lnTo>
                <a:lnTo>
                  <a:pt x="4554140" y="822275"/>
                </a:lnTo>
                <a:cubicBezTo>
                  <a:pt x="4554140" y="827236"/>
                  <a:pt x="4556620" y="829716"/>
                  <a:pt x="4561582" y="829716"/>
                </a:cubicBezTo>
                <a:lnTo>
                  <a:pt x="4561582" y="822275"/>
                </a:lnTo>
                <a:lnTo>
                  <a:pt x="4569023" y="814834"/>
                </a:lnTo>
                <a:cubicBezTo>
                  <a:pt x="4569023" y="824755"/>
                  <a:pt x="4570264" y="827236"/>
                  <a:pt x="4572744" y="822275"/>
                </a:cubicBezTo>
                <a:cubicBezTo>
                  <a:pt x="4575224" y="817314"/>
                  <a:pt x="4575224" y="811113"/>
                  <a:pt x="4572744" y="803672"/>
                </a:cubicBezTo>
                <a:cubicBezTo>
                  <a:pt x="4570264" y="796230"/>
                  <a:pt x="4566543" y="792509"/>
                  <a:pt x="4561582" y="792509"/>
                </a:cubicBezTo>
                <a:cubicBezTo>
                  <a:pt x="4546699" y="802431"/>
                  <a:pt x="4536777" y="804912"/>
                  <a:pt x="4531816" y="799951"/>
                </a:cubicBezTo>
                <a:cubicBezTo>
                  <a:pt x="4531816" y="794989"/>
                  <a:pt x="4533057" y="791269"/>
                  <a:pt x="4535537" y="788789"/>
                </a:cubicBezTo>
                <a:cubicBezTo>
                  <a:pt x="4538017" y="786309"/>
                  <a:pt x="4539258" y="785068"/>
                  <a:pt x="4539258" y="785068"/>
                </a:cubicBezTo>
                <a:lnTo>
                  <a:pt x="4546699" y="785068"/>
                </a:lnTo>
                <a:cubicBezTo>
                  <a:pt x="4544218" y="782587"/>
                  <a:pt x="4541738" y="781037"/>
                  <a:pt x="4539258" y="780417"/>
                </a:cubicBezTo>
                <a:close/>
                <a:moveTo>
                  <a:pt x="6087070" y="777627"/>
                </a:moveTo>
                <a:lnTo>
                  <a:pt x="6087070" y="785068"/>
                </a:lnTo>
                <a:cubicBezTo>
                  <a:pt x="6087070" y="790029"/>
                  <a:pt x="6085829" y="793750"/>
                  <a:pt x="6083349" y="796230"/>
                </a:cubicBezTo>
                <a:cubicBezTo>
                  <a:pt x="6080869" y="798710"/>
                  <a:pt x="6077149" y="797471"/>
                  <a:pt x="6072187" y="792509"/>
                </a:cubicBezTo>
                <a:cubicBezTo>
                  <a:pt x="6067226" y="792509"/>
                  <a:pt x="6064746" y="792509"/>
                  <a:pt x="6064746" y="792509"/>
                </a:cubicBezTo>
                <a:cubicBezTo>
                  <a:pt x="6064746" y="782588"/>
                  <a:pt x="6072187" y="777627"/>
                  <a:pt x="6087070" y="777627"/>
                </a:cubicBezTo>
                <a:close/>
                <a:moveTo>
                  <a:pt x="4010918" y="777627"/>
                </a:moveTo>
                <a:cubicBezTo>
                  <a:pt x="4010918" y="782588"/>
                  <a:pt x="4013398" y="785068"/>
                  <a:pt x="4018359" y="785068"/>
                </a:cubicBezTo>
                <a:cubicBezTo>
                  <a:pt x="4023320" y="785068"/>
                  <a:pt x="4027041" y="787548"/>
                  <a:pt x="4029522" y="792509"/>
                </a:cubicBezTo>
                <a:cubicBezTo>
                  <a:pt x="4032002" y="797471"/>
                  <a:pt x="4033242" y="799951"/>
                  <a:pt x="4033242" y="799951"/>
                </a:cubicBezTo>
                <a:cubicBezTo>
                  <a:pt x="4033242" y="799951"/>
                  <a:pt x="4029522" y="801191"/>
                  <a:pt x="4022080" y="803672"/>
                </a:cubicBezTo>
                <a:cubicBezTo>
                  <a:pt x="4014639" y="806152"/>
                  <a:pt x="4012158" y="804912"/>
                  <a:pt x="4014639" y="799951"/>
                </a:cubicBezTo>
                <a:cubicBezTo>
                  <a:pt x="4017120" y="794989"/>
                  <a:pt x="4015879" y="792509"/>
                  <a:pt x="4010918" y="792509"/>
                </a:cubicBezTo>
                <a:cubicBezTo>
                  <a:pt x="4010918" y="792509"/>
                  <a:pt x="4009678" y="793750"/>
                  <a:pt x="4007197" y="796230"/>
                </a:cubicBezTo>
                <a:cubicBezTo>
                  <a:pt x="4004717" y="798710"/>
                  <a:pt x="4003477" y="799951"/>
                  <a:pt x="4003477" y="799951"/>
                </a:cubicBezTo>
                <a:lnTo>
                  <a:pt x="3996035" y="792509"/>
                </a:lnTo>
                <a:cubicBezTo>
                  <a:pt x="3996035" y="787548"/>
                  <a:pt x="3998516" y="785068"/>
                  <a:pt x="4003477" y="785068"/>
                </a:cubicBezTo>
                <a:cubicBezTo>
                  <a:pt x="4003477" y="780107"/>
                  <a:pt x="4005957" y="777627"/>
                  <a:pt x="4010918" y="777627"/>
                </a:cubicBezTo>
                <a:close/>
                <a:moveTo>
                  <a:pt x="3780235" y="777627"/>
                </a:moveTo>
                <a:cubicBezTo>
                  <a:pt x="3780235" y="777627"/>
                  <a:pt x="3780235" y="780107"/>
                  <a:pt x="3780235" y="785068"/>
                </a:cubicBezTo>
                <a:cubicBezTo>
                  <a:pt x="3780235" y="785068"/>
                  <a:pt x="3781475" y="785068"/>
                  <a:pt x="3783955" y="785068"/>
                </a:cubicBezTo>
                <a:cubicBezTo>
                  <a:pt x="3786436" y="785068"/>
                  <a:pt x="3787676" y="785068"/>
                  <a:pt x="3787676" y="785068"/>
                </a:cubicBezTo>
                <a:cubicBezTo>
                  <a:pt x="3787676" y="780107"/>
                  <a:pt x="3785195" y="777627"/>
                  <a:pt x="3780235" y="777627"/>
                </a:cubicBezTo>
                <a:close/>
                <a:moveTo>
                  <a:pt x="3080742" y="777627"/>
                </a:moveTo>
                <a:lnTo>
                  <a:pt x="3073301" y="785068"/>
                </a:lnTo>
                <a:cubicBezTo>
                  <a:pt x="3068341" y="790029"/>
                  <a:pt x="3063379" y="792509"/>
                  <a:pt x="3058418" y="792509"/>
                </a:cubicBezTo>
                <a:lnTo>
                  <a:pt x="3065859" y="785068"/>
                </a:lnTo>
                <a:cubicBezTo>
                  <a:pt x="3070821" y="780107"/>
                  <a:pt x="3075781" y="777627"/>
                  <a:pt x="3080742" y="777627"/>
                </a:cubicBezTo>
                <a:close/>
                <a:moveTo>
                  <a:pt x="2887266" y="777627"/>
                </a:moveTo>
                <a:cubicBezTo>
                  <a:pt x="2882305" y="782588"/>
                  <a:pt x="2882305" y="785068"/>
                  <a:pt x="2887266" y="785068"/>
                </a:cubicBezTo>
                <a:cubicBezTo>
                  <a:pt x="2892227" y="780107"/>
                  <a:pt x="2894707" y="777627"/>
                  <a:pt x="2894707" y="777627"/>
                </a:cubicBezTo>
                <a:close/>
                <a:moveTo>
                  <a:pt x="4591347" y="770185"/>
                </a:moveTo>
                <a:cubicBezTo>
                  <a:pt x="4586386" y="770185"/>
                  <a:pt x="4585147" y="771426"/>
                  <a:pt x="4587627" y="773906"/>
                </a:cubicBezTo>
                <a:cubicBezTo>
                  <a:pt x="4590107" y="776386"/>
                  <a:pt x="4591347" y="777627"/>
                  <a:pt x="4591347" y="777627"/>
                </a:cubicBezTo>
                <a:cubicBezTo>
                  <a:pt x="4591347" y="777627"/>
                  <a:pt x="4591347" y="775147"/>
                  <a:pt x="4591347" y="770185"/>
                </a:cubicBezTo>
                <a:close/>
                <a:moveTo>
                  <a:pt x="4282529" y="770185"/>
                </a:moveTo>
                <a:cubicBezTo>
                  <a:pt x="4280049" y="770185"/>
                  <a:pt x="4278809" y="772665"/>
                  <a:pt x="4278809" y="777627"/>
                </a:cubicBezTo>
                <a:cubicBezTo>
                  <a:pt x="4273848" y="777627"/>
                  <a:pt x="4273848" y="780107"/>
                  <a:pt x="4278809" y="785068"/>
                </a:cubicBezTo>
                <a:lnTo>
                  <a:pt x="4286250" y="777627"/>
                </a:lnTo>
                <a:cubicBezTo>
                  <a:pt x="4286250" y="772665"/>
                  <a:pt x="4285010" y="770185"/>
                  <a:pt x="4282529" y="770185"/>
                </a:cubicBezTo>
                <a:close/>
                <a:moveTo>
                  <a:pt x="3430488" y="770185"/>
                </a:moveTo>
                <a:cubicBezTo>
                  <a:pt x="3420566" y="770185"/>
                  <a:pt x="3415605" y="771426"/>
                  <a:pt x="3415605" y="773906"/>
                </a:cubicBezTo>
                <a:cubicBezTo>
                  <a:pt x="3415605" y="776386"/>
                  <a:pt x="3410645" y="780107"/>
                  <a:pt x="3400723" y="785068"/>
                </a:cubicBezTo>
                <a:lnTo>
                  <a:pt x="3385840" y="792509"/>
                </a:lnTo>
                <a:lnTo>
                  <a:pt x="3400723" y="792509"/>
                </a:lnTo>
                <a:cubicBezTo>
                  <a:pt x="3400723" y="787548"/>
                  <a:pt x="3403203" y="785068"/>
                  <a:pt x="3408165" y="785068"/>
                </a:cubicBezTo>
                <a:cubicBezTo>
                  <a:pt x="3428008" y="780107"/>
                  <a:pt x="3437930" y="775147"/>
                  <a:pt x="3437930" y="770185"/>
                </a:cubicBezTo>
                <a:close/>
                <a:moveTo>
                  <a:pt x="2416597" y="768790"/>
                </a:moveTo>
                <a:cubicBezTo>
                  <a:pt x="2417838" y="768480"/>
                  <a:pt x="2418457" y="768945"/>
                  <a:pt x="2418457" y="770185"/>
                </a:cubicBezTo>
                <a:lnTo>
                  <a:pt x="2425898" y="770185"/>
                </a:lnTo>
                <a:cubicBezTo>
                  <a:pt x="2430860" y="775147"/>
                  <a:pt x="2433340" y="775147"/>
                  <a:pt x="2433340" y="770185"/>
                </a:cubicBezTo>
                <a:lnTo>
                  <a:pt x="2440781" y="770185"/>
                </a:lnTo>
                <a:lnTo>
                  <a:pt x="2433340" y="777627"/>
                </a:lnTo>
                <a:lnTo>
                  <a:pt x="2418457" y="792509"/>
                </a:lnTo>
                <a:lnTo>
                  <a:pt x="2396133" y="807392"/>
                </a:lnTo>
                <a:lnTo>
                  <a:pt x="2381250" y="822275"/>
                </a:lnTo>
                <a:lnTo>
                  <a:pt x="2373810" y="822275"/>
                </a:lnTo>
                <a:cubicBezTo>
                  <a:pt x="2373810" y="822275"/>
                  <a:pt x="2373810" y="819795"/>
                  <a:pt x="2373810" y="814834"/>
                </a:cubicBezTo>
                <a:lnTo>
                  <a:pt x="2358926" y="822275"/>
                </a:lnTo>
                <a:cubicBezTo>
                  <a:pt x="2358926" y="817314"/>
                  <a:pt x="2366367" y="807392"/>
                  <a:pt x="2381250" y="792509"/>
                </a:cubicBezTo>
                <a:lnTo>
                  <a:pt x="2388691" y="792509"/>
                </a:lnTo>
                <a:cubicBezTo>
                  <a:pt x="2403574" y="777627"/>
                  <a:pt x="2412876" y="769720"/>
                  <a:pt x="2416597" y="768790"/>
                </a:cubicBezTo>
                <a:close/>
                <a:moveTo>
                  <a:pt x="6042422" y="762744"/>
                </a:moveTo>
                <a:lnTo>
                  <a:pt x="6049863" y="770185"/>
                </a:lnTo>
                <a:cubicBezTo>
                  <a:pt x="6044902" y="770185"/>
                  <a:pt x="6042422" y="770185"/>
                  <a:pt x="6042422" y="770185"/>
                </a:cubicBezTo>
                <a:close/>
                <a:moveTo>
                  <a:pt x="4546699" y="762744"/>
                </a:moveTo>
                <a:lnTo>
                  <a:pt x="4549179" y="767705"/>
                </a:lnTo>
                <a:lnTo>
                  <a:pt x="4546699" y="770185"/>
                </a:lnTo>
                <a:close/>
                <a:moveTo>
                  <a:pt x="4107656" y="762744"/>
                </a:moveTo>
                <a:cubicBezTo>
                  <a:pt x="4107656" y="762744"/>
                  <a:pt x="4108897" y="762744"/>
                  <a:pt x="4111377" y="762744"/>
                </a:cubicBezTo>
                <a:cubicBezTo>
                  <a:pt x="4113857" y="762744"/>
                  <a:pt x="4115098" y="765224"/>
                  <a:pt x="4115098" y="770185"/>
                </a:cubicBezTo>
                <a:cubicBezTo>
                  <a:pt x="4115098" y="770185"/>
                  <a:pt x="4112617" y="770185"/>
                  <a:pt x="4107656" y="770185"/>
                </a:cubicBezTo>
                <a:cubicBezTo>
                  <a:pt x="4102695" y="770185"/>
                  <a:pt x="4100215" y="772665"/>
                  <a:pt x="4100215" y="777627"/>
                </a:cubicBezTo>
                <a:lnTo>
                  <a:pt x="4092773" y="777627"/>
                </a:lnTo>
                <a:cubicBezTo>
                  <a:pt x="4092773" y="777627"/>
                  <a:pt x="4092773" y="775147"/>
                  <a:pt x="4092773" y="770185"/>
                </a:cubicBezTo>
                <a:close/>
                <a:moveTo>
                  <a:pt x="3772793" y="762744"/>
                </a:moveTo>
                <a:lnTo>
                  <a:pt x="3765352" y="777627"/>
                </a:lnTo>
                <a:cubicBezTo>
                  <a:pt x="3775273" y="772665"/>
                  <a:pt x="3782715" y="770185"/>
                  <a:pt x="3787676" y="770185"/>
                </a:cubicBezTo>
                <a:lnTo>
                  <a:pt x="3787676" y="762744"/>
                </a:lnTo>
                <a:cubicBezTo>
                  <a:pt x="3787676" y="762744"/>
                  <a:pt x="3782715" y="762744"/>
                  <a:pt x="3772793" y="762744"/>
                </a:cubicBezTo>
                <a:close/>
                <a:moveTo>
                  <a:pt x="2723555" y="757163"/>
                </a:moveTo>
                <a:cubicBezTo>
                  <a:pt x="2724795" y="757163"/>
                  <a:pt x="2726035" y="757783"/>
                  <a:pt x="2727275" y="759023"/>
                </a:cubicBezTo>
                <a:cubicBezTo>
                  <a:pt x="2729756" y="761503"/>
                  <a:pt x="2730997" y="762744"/>
                  <a:pt x="2730997" y="762744"/>
                </a:cubicBezTo>
                <a:cubicBezTo>
                  <a:pt x="2730997" y="762744"/>
                  <a:pt x="2728515" y="762744"/>
                  <a:pt x="2723555" y="762744"/>
                </a:cubicBezTo>
                <a:cubicBezTo>
                  <a:pt x="2718594" y="767705"/>
                  <a:pt x="2716113" y="768945"/>
                  <a:pt x="2716113" y="766464"/>
                </a:cubicBezTo>
                <a:cubicBezTo>
                  <a:pt x="2716113" y="763984"/>
                  <a:pt x="2717353" y="761503"/>
                  <a:pt x="2719834" y="759023"/>
                </a:cubicBezTo>
                <a:cubicBezTo>
                  <a:pt x="2721074" y="757783"/>
                  <a:pt x="2722315" y="757163"/>
                  <a:pt x="2723555" y="757163"/>
                </a:cubicBezTo>
                <a:close/>
                <a:moveTo>
                  <a:pt x="6094511" y="755302"/>
                </a:moveTo>
                <a:cubicBezTo>
                  <a:pt x="6094511" y="755302"/>
                  <a:pt x="6096992" y="756543"/>
                  <a:pt x="6101953" y="759023"/>
                </a:cubicBezTo>
                <a:cubicBezTo>
                  <a:pt x="6106914" y="761503"/>
                  <a:pt x="6109394" y="765224"/>
                  <a:pt x="6109394" y="770185"/>
                </a:cubicBezTo>
                <a:cubicBezTo>
                  <a:pt x="6109394" y="775147"/>
                  <a:pt x="6109394" y="780107"/>
                  <a:pt x="6109394" y="785068"/>
                </a:cubicBezTo>
                <a:cubicBezTo>
                  <a:pt x="6104433" y="790029"/>
                  <a:pt x="6101953" y="792509"/>
                  <a:pt x="6101953" y="792509"/>
                </a:cubicBezTo>
                <a:lnTo>
                  <a:pt x="6094511" y="785068"/>
                </a:lnTo>
                <a:cubicBezTo>
                  <a:pt x="6094511" y="785068"/>
                  <a:pt x="6095752" y="785068"/>
                  <a:pt x="6098232" y="785068"/>
                </a:cubicBezTo>
                <a:cubicBezTo>
                  <a:pt x="6100712" y="785068"/>
                  <a:pt x="6101953" y="782588"/>
                  <a:pt x="6101953" y="777627"/>
                </a:cubicBezTo>
                <a:cubicBezTo>
                  <a:pt x="6101953" y="772665"/>
                  <a:pt x="6101953" y="770185"/>
                  <a:pt x="6101953" y="770185"/>
                </a:cubicBezTo>
                <a:lnTo>
                  <a:pt x="6101953" y="762744"/>
                </a:lnTo>
                <a:close/>
                <a:moveTo>
                  <a:pt x="6064746" y="755302"/>
                </a:moveTo>
                <a:cubicBezTo>
                  <a:pt x="6069707" y="755302"/>
                  <a:pt x="6075908" y="756543"/>
                  <a:pt x="6083349" y="759023"/>
                </a:cubicBezTo>
                <a:cubicBezTo>
                  <a:pt x="6090791" y="761503"/>
                  <a:pt x="6094511" y="765224"/>
                  <a:pt x="6094511" y="770185"/>
                </a:cubicBezTo>
                <a:cubicBezTo>
                  <a:pt x="6094511" y="770185"/>
                  <a:pt x="6087070" y="767705"/>
                  <a:pt x="6072187" y="762744"/>
                </a:cubicBezTo>
                <a:close/>
                <a:moveTo>
                  <a:pt x="4643437" y="755302"/>
                </a:moveTo>
                <a:cubicBezTo>
                  <a:pt x="4643437" y="760264"/>
                  <a:pt x="4645917" y="762744"/>
                  <a:pt x="4650879" y="762744"/>
                </a:cubicBezTo>
                <a:cubicBezTo>
                  <a:pt x="4650879" y="762744"/>
                  <a:pt x="4650879" y="760264"/>
                  <a:pt x="4650879" y="755302"/>
                </a:cubicBezTo>
                <a:cubicBezTo>
                  <a:pt x="4650879" y="755302"/>
                  <a:pt x="4648399" y="755302"/>
                  <a:pt x="4643437" y="755302"/>
                </a:cubicBezTo>
                <a:close/>
                <a:moveTo>
                  <a:pt x="4583906" y="755302"/>
                </a:moveTo>
                <a:cubicBezTo>
                  <a:pt x="4583906" y="755302"/>
                  <a:pt x="4582665" y="756543"/>
                  <a:pt x="4580185" y="759023"/>
                </a:cubicBezTo>
                <a:cubicBezTo>
                  <a:pt x="4577705" y="761503"/>
                  <a:pt x="4576465" y="765224"/>
                  <a:pt x="4576465" y="770185"/>
                </a:cubicBezTo>
                <a:lnTo>
                  <a:pt x="4583906" y="770185"/>
                </a:lnTo>
                <a:cubicBezTo>
                  <a:pt x="4583906" y="770185"/>
                  <a:pt x="4583906" y="767705"/>
                  <a:pt x="4583906" y="762744"/>
                </a:cubicBezTo>
                <a:cubicBezTo>
                  <a:pt x="4583906" y="757782"/>
                  <a:pt x="4583906" y="755302"/>
                  <a:pt x="4583906" y="755302"/>
                </a:cubicBezTo>
                <a:close/>
                <a:moveTo>
                  <a:pt x="3013770" y="755302"/>
                </a:moveTo>
                <a:lnTo>
                  <a:pt x="3013770" y="762744"/>
                </a:lnTo>
                <a:lnTo>
                  <a:pt x="3006328" y="762744"/>
                </a:lnTo>
                <a:close/>
                <a:moveTo>
                  <a:pt x="4513213" y="753442"/>
                </a:moveTo>
                <a:cubicBezTo>
                  <a:pt x="4511973" y="753442"/>
                  <a:pt x="4510733" y="754062"/>
                  <a:pt x="4509492" y="755302"/>
                </a:cubicBezTo>
                <a:cubicBezTo>
                  <a:pt x="4509492" y="760264"/>
                  <a:pt x="4510733" y="765224"/>
                  <a:pt x="4513213" y="770185"/>
                </a:cubicBezTo>
                <a:cubicBezTo>
                  <a:pt x="4515693" y="775147"/>
                  <a:pt x="4519413" y="777627"/>
                  <a:pt x="4524375" y="777627"/>
                </a:cubicBezTo>
                <a:cubicBezTo>
                  <a:pt x="4524375" y="777627"/>
                  <a:pt x="4524375" y="775147"/>
                  <a:pt x="4524375" y="770185"/>
                </a:cubicBezTo>
                <a:cubicBezTo>
                  <a:pt x="4520654" y="759023"/>
                  <a:pt x="4516933" y="753442"/>
                  <a:pt x="4513213" y="753442"/>
                </a:cubicBezTo>
                <a:close/>
                <a:moveTo>
                  <a:pt x="3127252" y="752512"/>
                </a:moveTo>
                <a:cubicBezTo>
                  <a:pt x="3130972" y="751892"/>
                  <a:pt x="3132832" y="752822"/>
                  <a:pt x="3132832" y="755302"/>
                </a:cubicBezTo>
                <a:lnTo>
                  <a:pt x="3125391" y="762744"/>
                </a:lnTo>
                <a:lnTo>
                  <a:pt x="3103067" y="770185"/>
                </a:lnTo>
                <a:cubicBezTo>
                  <a:pt x="3093144" y="775147"/>
                  <a:pt x="3088184" y="776386"/>
                  <a:pt x="3088184" y="773906"/>
                </a:cubicBezTo>
                <a:cubicBezTo>
                  <a:pt x="3088184" y="771426"/>
                  <a:pt x="3095625" y="766464"/>
                  <a:pt x="3110508" y="759023"/>
                </a:cubicBezTo>
                <a:cubicBezTo>
                  <a:pt x="3117949" y="755302"/>
                  <a:pt x="3123530" y="753132"/>
                  <a:pt x="3127252" y="752512"/>
                </a:cubicBezTo>
                <a:close/>
                <a:moveTo>
                  <a:pt x="4159746" y="747861"/>
                </a:moveTo>
                <a:cubicBezTo>
                  <a:pt x="4159746" y="747861"/>
                  <a:pt x="4162226" y="747861"/>
                  <a:pt x="4167188" y="747861"/>
                </a:cubicBezTo>
                <a:cubicBezTo>
                  <a:pt x="4167188" y="747861"/>
                  <a:pt x="4167188" y="749102"/>
                  <a:pt x="4167188" y="751582"/>
                </a:cubicBezTo>
                <a:cubicBezTo>
                  <a:pt x="4167188" y="754062"/>
                  <a:pt x="4167188" y="755302"/>
                  <a:pt x="4167188" y="755302"/>
                </a:cubicBezTo>
                <a:cubicBezTo>
                  <a:pt x="4167188" y="755302"/>
                  <a:pt x="4165947" y="754062"/>
                  <a:pt x="4163467" y="751582"/>
                </a:cubicBezTo>
                <a:cubicBezTo>
                  <a:pt x="4160987" y="749102"/>
                  <a:pt x="4159746" y="747861"/>
                  <a:pt x="4159746" y="747861"/>
                </a:cubicBezTo>
                <a:close/>
                <a:moveTo>
                  <a:pt x="3467695" y="747861"/>
                </a:moveTo>
                <a:lnTo>
                  <a:pt x="3467695" y="755302"/>
                </a:lnTo>
                <a:cubicBezTo>
                  <a:pt x="3472656" y="755302"/>
                  <a:pt x="3477618" y="752822"/>
                  <a:pt x="3482578" y="747861"/>
                </a:cubicBezTo>
                <a:cubicBezTo>
                  <a:pt x="3477618" y="747861"/>
                  <a:pt x="3472656" y="747861"/>
                  <a:pt x="3467695" y="747861"/>
                </a:cubicBezTo>
                <a:close/>
                <a:moveTo>
                  <a:pt x="3311426" y="747861"/>
                </a:moveTo>
                <a:lnTo>
                  <a:pt x="3311426" y="755302"/>
                </a:lnTo>
                <a:cubicBezTo>
                  <a:pt x="3311426" y="755302"/>
                  <a:pt x="3312666" y="754062"/>
                  <a:pt x="3315146" y="751582"/>
                </a:cubicBezTo>
                <a:cubicBezTo>
                  <a:pt x="3317627" y="749102"/>
                  <a:pt x="3316387" y="747861"/>
                  <a:pt x="3311426" y="747861"/>
                </a:cubicBezTo>
                <a:close/>
                <a:moveTo>
                  <a:pt x="4532746" y="745536"/>
                </a:moveTo>
                <a:cubicBezTo>
                  <a:pt x="4527165" y="744605"/>
                  <a:pt x="4524375" y="747862"/>
                  <a:pt x="4524375" y="755302"/>
                </a:cubicBezTo>
                <a:lnTo>
                  <a:pt x="4531816" y="762744"/>
                </a:lnTo>
                <a:cubicBezTo>
                  <a:pt x="4531816" y="762744"/>
                  <a:pt x="4534296" y="766464"/>
                  <a:pt x="4539258" y="773906"/>
                </a:cubicBezTo>
                <a:cubicBezTo>
                  <a:pt x="4544219" y="781347"/>
                  <a:pt x="4551660" y="785068"/>
                  <a:pt x="4561582" y="785068"/>
                </a:cubicBezTo>
                <a:lnTo>
                  <a:pt x="4554140" y="777627"/>
                </a:lnTo>
                <a:lnTo>
                  <a:pt x="4549179" y="767705"/>
                </a:lnTo>
                <a:lnTo>
                  <a:pt x="4554140" y="762744"/>
                </a:lnTo>
                <a:lnTo>
                  <a:pt x="4554140" y="755302"/>
                </a:lnTo>
                <a:cubicBezTo>
                  <a:pt x="4554140" y="755302"/>
                  <a:pt x="4551660" y="757782"/>
                  <a:pt x="4546699" y="762744"/>
                </a:cubicBezTo>
                <a:lnTo>
                  <a:pt x="4539258" y="747861"/>
                </a:lnTo>
                <a:cubicBezTo>
                  <a:pt x="4536777" y="746621"/>
                  <a:pt x="4534607" y="745845"/>
                  <a:pt x="4532746" y="745536"/>
                </a:cubicBezTo>
                <a:close/>
                <a:moveTo>
                  <a:pt x="3328169" y="744140"/>
                </a:moveTo>
                <a:cubicBezTo>
                  <a:pt x="3326929" y="744140"/>
                  <a:pt x="3326308" y="745380"/>
                  <a:pt x="3326308" y="747861"/>
                </a:cubicBezTo>
                <a:lnTo>
                  <a:pt x="3333751" y="747861"/>
                </a:lnTo>
                <a:cubicBezTo>
                  <a:pt x="3331270" y="745380"/>
                  <a:pt x="3329410" y="744140"/>
                  <a:pt x="3328169" y="744140"/>
                </a:cubicBezTo>
                <a:close/>
                <a:moveTo>
                  <a:pt x="4621113" y="740420"/>
                </a:moveTo>
                <a:lnTo>
                  <a:pt x="4621113" y="747861"/>
                </a:lnTo>
                <a:cubicBezTo>
                  <a:pt x="4626074" y="747861"/>
                  <a:pt x="4628554" y="747861"/>
                  <a:pt x="4628554" y="747861"/>
                </a:cubicBezTo>
                <a:cubicBezTo>
                  <a:pt x="4628554" y="747861"/>
                  <a:pt x="4628554" y="750341"/>
                  <a:pt x="4628554" y="755302"/>
                </a:cubicBezTo>
                <a:lnTo>
                  <a:pt x="4635996" y="755302"/>
                </a:lnTo>
                <a:lnTo>
                  <a:pt x="4635996" y="747861"/>
                </a:lnTo>
                <a:cubicBezTo>
                  <a:pt x="4631035" y="747861"/>
                  <a:pt x="4628554" y="746620"/>
                  <a:pt x="4628554" y="744140"/>
                </a:cubicBezTo>
                <a:cubicBezTo>
                  <a:pt x="4628554" y="741660"/>
                  <a:pt x="4626074" y="740420"/>
                  <a:pt x="4621113" y="740420"/>
                </a:cubicBezTo>
                <a:close/>
                <a:moveTo>
                  <a:pt x="4353223" y="740420"/>
                </a:moveTo>
                <a:cubicBezTo>
                  <a:pt x="4353223" y="745381"/>
                  <a:pt x="4354463" y="747861"/>
                  <a:pt x="4356943" y="747861"/>
                </a:cubicBezTo>
                <a:cubicBezTo>
                  <a:pt x="4359424" y="747861"/>
                  <a:pt x="4360664" y="747861"/>
                  <a:pt x="4360664" y="747861"/>
                </a:cubicBezTo>
                <a:lnTo>
                  <a:pt x="4368105" y="740420"/>
                </a:lnTo>
                <a:cubicBezTo>
                  <a:pt x="4368105" y="740420"/>
                  <a:pt x="4365625" y="740420"/>
                  <a:pt x="4360664" y="740420"/>
                </a:cubicBezTo>
                <a:close/>
                <a:moveTo>
                  <a:pt x="2961680" y="740420"/>
                </a:moveTo>
                <a:lnTo>
                  <a:pt x="2946797" y="762744"/>
                </a:lnTo>
                <a:cubicBezTo>
                  <a:pt x="2941836" y="767705"/>
                  <a:pt x="2939355" y="767705"/>
                  <a:pt x="2939355" y="762744"/>
                </a:cubicBezTo>
                <a:cubicBezTo>
                  <a:pt x="2939355" y="757782"/>
                  <a:pt x="2941836" y="755302"/>
                  <a:pt x="2946797" y="755302"/>
                </a:cubicBezTo>
                <a:cubicBezTo>
                  <a:pt x="2951758" y="755302"/>
                  <a:pt x="2954238" y="752822"/>
                  <a:pt x="2954238" y="747861"/>
                </a:cubicBezTo>
                <a:close/>
                <a:moveTo>
                  <a:pt x="4665761" y="732978"/>
                </a:moveTo>
                <a:lnTo>
                  <a:pt x="4665761" y="747861"/>
                </a:lnTo>
                <a:cubicBezTo>
                  <a:pt x="4675683" y="747861"/>
                  <a:pt x="4681885" y="746620"/>
                  <a:pt x="4684365" y="744140"/>
                </a:cubicBezTo>
                <a:cubicBezTo>
                  <a:pt x="4686845" y="741660"/>
                  <a:pt x="4688086" y="740420"/>
                  <a:pt x="4688086" y="740420"/>
                </a:cubicBezTo>
                <a:cubicBezTo>
                  <a:pt x="4688086" y="735458"/>
                  <a:pt x="4680644" y="732978"/>
                  <a:pt x="4665761" y="732978"/>
                </a:cubicBezTo>
                <a:close/>
                <a:moveTo>
                  <a:pt x="3891855" y="732978"/>
                </a:moveTo>
                <a:lnTo>
                  <a:pt x="3847207" y="747861"/>
                </a:lnTo>
                <a:cubicBezTo>
                  <a:pt x="3847207" y="752822"/>
                  <a:pt x="3854648" y="752822"/>
                  <a:pt x="3869532" y="747861"/>
                </a:cubicBezTo>
                <a:cubicBezTo>
                  <a:pt x="3874492" y="747861"/>
                  <a:pt x="3879453" y="745381"/>
                  <a:pt x="3884415" y="740420"/>
                </a:cubicBezTo>
                <a:close/>
                <a:moveTo>
                  <a:pt x="2924473" y="732978"/>
                </a:moveTo>
                <a:lnTo>
                  <a:pt x="2924473" y="747861"/>
                </a:lnTo>
                <a:cubicBezTo>
                  <a:pt x="2919512" y="747861"/>
                  <a:pt x="2918272" y="750341"/>
                  <a:pt x="2920752" y="755302"/>
                </a:cubicBezTo>
                <a:cubicBezTo>
                  <a:pt x="2923233" y="760264"/>
                  <a:pt x="2925713" y="762744"/>
                  <a:pt x="2928193" y="762744"/>
                </a:cubicBezTo>
                <a:cubicBezTo>
                  <a:pt x="2930674" y="762744"/>
                  <a:pt x="2931914" y="765224"/>
                  <a:pt x="2931914" y="770185"/>
                </a:cubicBezTo>
                <a:cubicBezTo>
                  <a:pt x="2931914" y="775147"/>
                  <a:pt x="2931914" y="777627"/>
                  <a:pt x="2931914" y="777627"/>
                </a:cubicBezTo>
                <a:lnTo>
                  <a:pt x="2917031" y="777627"/>
                </a:lnTo>
                <a:cubicBezTo>
                  <a:pt x="2917031" y="782588"/>
                  <a:pt x="2909590" y="788789"/>
                  <a:pt x="2894707" y="796230"/>
                </a:cubicBezTo>
                <a:cubicBezTo>
                  <a:pt x="2879824" y="803672"/>
                  <a:pt x="2866182" y="811113"/>
                  <a:pt x="2853779" y="818554"/>
                </a:cubicBezTo>
                <a:cubicBezTo>
                  <a:pt x="2841377" y="825996"/>
                  <a:pt x="2832695" y="829716"/>
                  <a:pt x="2827734" y="829716"/>
                </a:cubicBezTo>
                <a:cubicBezTo>
                  <a:pt x="2822774" y="829716"/>
                  <a:pt x="2820294" y="824755"/>
                  <a:pt x="2820294" y="814834"/>
                </a:cubicBezTo>
                <a:lnTo>
                  <a:pt x="2820294" y="807392"/>
                </a:lnTo>
                <a:lnTo>
                  <a:pt x="2805410" y="814834"/>
                </a:lnTo>
                <a:lnTo>
                  <a:pt x="2783087" y="844599"/>
                </a:lnTo>
                <a:lnTo>
                  <a:pt x="2775644" y="852041"/>
                </a:lnTo>
                <a:lnTo>
                  <a:pt x="2768204" y="837158"/>
                </a:lnTo>
                <a:lnTo>
                  <a:pt x="2750165" y="839367"/>
                </a:lnTo>
                <a:lnTo>
                  <a:pt x="2750996" y="838786"/>
                </a:lnTo>
                <a:cubicBezTo>
                  <a:pt x="2753785" y="837081"/>
                  <a:pt x="2757042" y="835298"/>
                  <a:pt x="2760762" y="833437"/>
                </a:cubicBezTo>
                <a:cubicBezTo>
                  <a:pt x="2775644" y="825996"/>
                  <a:pt x="2785567" y="822275"/>
                  <a:pt x="2790527" y="822275"/>
                </a:cubicBezTo>
                <a:cubicBezTo>
                  <a:pt x="2790527" y="822275"/>
                  <a:pt x="2793008" y="819795"/>
                  <a:pt x="2797969" y="814834"/>
                </a:cubicBezTo>
                <a:cubicBezTo>
                  <a:pt x="2797969" y="809872"/>
                  <a:pt x="2805410" y="802431"/>
                  <a:pt x="2820294" y="792509"/>
                </a:cubicBezTo>
                <a:cubicBezTo>
                  <a:pt x="2835176" y="782588"/>
                  <a:pt x="2845098" y="775147"/>
                  <a:pt x="2850058" y="770185"/>
                </a:cubicBezTo>
                <a:cubicBezTo>
                  <a:pt x="2855020" y="770185"/>
                  <a:pt x="2864941" y="765224"/>
                  <a:pt x="2879824" y="755302"/>
                </a:cubicBezTo>
                <a:cubicBezTo>
                  <a:pt x="2894707" y="745381"/>
                  <a:pt x="2902148" y="740420"/>
                  <a:pt x="2902148" y="740420"/>
                </a:cubicBezTo>
                <a:close/>
                <a:moveTo>
                  <a:pt x="2768204" y="732978"/>
                </a:moveTo>
                <a:cubicBezTo>
                  <a:pt x="2768204" y="732978"/>
                  <a:pt x="2768204" y="735458"/>
                  <a:pt x="2768204" y="740420"/>
                </a:cubicBezTo>
                <a:lnTo>
                  <a:pt x="2760762" y="740420"/>
                </a:lnTo>
                <a:cubicBezTo>
                  <a:pt x="2760762" y="740420"/>
                  <a:pt x="2763242" y="737939"/>
                  <a:pt x="2768204" y="732978"/>
                </a:cubicBezTo>
                <a:close/>
                <a:moveTo>
                  <a:pt x="4742501" y="730653"/>
                </a:moveTo>
                <a:cubicBezTo>
                  <a:pt x="4739710" y="730963"/>
                  <a:pt x="4736455" y="731738"/>
                  <a:pt x="4732734" y="732978"/>
                </a:cubicBezTo>
                <a:cubicBezTo>
                  <a:pt x="4707930" y="732978"/>
                  <a:pt x="4695527" y="735458"/>
                  <a:pt x="4695527" y="740420"/>
                </a:cubicBezTo>
                <a:cubicBezTo>
                  <a:pt x="4695527" y="745381"/>
                  <a:pt x="4705449" y="747861"/>
                  <a:pt x="4725293" y="747861"/>
                </a:cubicBezTo>
                <a:cubicBezTo>
                  <a:pt x="4745137" y="747861"/>
                  <a:pt x="4755058" y="745381"/>
                  <a:pt x="4755058" y="740420"/>
                </a:cubicBezTo>
                <a:cubicBezTo>
                  <a:pt x="4755058" y="732979"/>
                  <a:pt x="4750873" y="729723"/>
                  <a:pt x="4742501" y="730653"/>
                </a:cubicBezTo>
                <a:close/>
                <a:moveTo>
                  <a:pt x="5882431" y="729257"/>
                </a:moveTo>
                <a:cubicBezTo>
                  <a:pt x="5879951" y="729257"/>
                  <a:pt x="5876230" y="730498"/>
                  <a:pt x="5871269" y="732978"/>
                </a:cubicBezTo>
                <a:cubicBezTo>
                  <a:pt x="5871269" y="732978"/>
                  <a:pt x="5873749" y="732978"/>
                  <a:pt x="5878711" y="732978"/>
                </a:cubicBezTo>
                <a:lnTo>
                  <a:pt x="5886152" y="740420"/>
                </a:lnTo>
                <a:lnTo>
                  <a:pt x="5886152" y="732978"/>
                </a:lnTo>
                <a:cubicBezTo>
                  <a:pt x="5886152" y="730498"/>
                  <a:pt x="5884911" y="729257"/>
                  <a:pt x="5882431" y="729257"/>
                </a:cubicBezTo>
                <a:close/>
                <a:moveTo>
                  <a:pt x="4963418" y="725537"/>
                </a:moveTo>
                <a:cubicBezTo>
                  <a:pt x="4953496" y="725537"/>
                  <a:pt x="4951015" y="728017"/>
                  <a:pt x="4955976" y="732978"/>
                </a:cubicBezTo>
                <a:cubicBezTo>
                  <a:pt x="4960938" y="732978"/>
                  <a:pt x="4968379" y="732978"/>
                  <a:pt x="4978301" y="732978"/>
                </a:cubicBezTo>
                <a:cubicBezTo>
                  <a:pt x="4988222" y="732978"/>
                  <a:pt x="4993183" y="735458"/>
                  <a:pt x="4993183" y="740420"/>
                </a:cubicBezTo>
                <a:lnTo>
                  <a:pt x="5000625" y="732978"/>
                </a:lnTo>
                <a:lnTo>
                  <a:pt x="5000625" y="725537"/>
                </a:lnTo>
                <a:cubicBezTo>
                  <a:pt x="5000625" y="725537"/>
                  <a:pt x="4994424" y="725537"/>
                  <a:pt x="4982021" y="725537"/>
                </a:cubicBezTo>
                <a:cubicBezTo>
                  <a:pt x="4969618" y="725537"/>
                  <a:pt x="4963418" y="725537"/>
                  <a:pt x="4963418" y="725537"/>
                </a:cubicBezTo>
                <a:close/>
                <a:moveTo>
                  <a:pt x="4769941" y="725537"/>
                </a:moveTo>
                <a:lnTo>
                  <a:pt x="4762500" y="732978"/>
                </a:lnTo>
                <a:lnTo>
                  <a:pt x="4769941" y="747861"/>
                </a:lnTo>
                <a:lnTo>
                  <a:pt x="4777383" y="732978"/>
                </a:lnTo>
                <a:cubicBezTo>
                  <a:pt x="4782344" y="732978"/>
                  <a:pt x="4784824" y="732978"/>
                  <a:pt x="4784824" y="732978"/>
                </a:cubicBezTo>
                <a:cubicBezTo>
                  <a:pt x="4789785" y="732978"/>
                  <a:pt x="4791025" y="731738"/>
                  <a:pt x="4788545" y="729257"/>
                </a:cubicBezTo>
                <a:cubicBezTo>
                  <a:pt x="4786065" y="726777"/>
                  <a:pt x="4782344" y="725537"/>
                  <a:pt x="4777383" y="725537"/>
                </a:cubicBezTo>
                <a:cubicBezTo>
                  <a:pt x="4772421" y="725537"/>
                  <a:pt x="4769941" y="725537"/>
                  <a:pt x="4769941" y="725537"/>
                </a:cubicBezTo>
                <a:close/>
                <a:moveTo>
                  <a:pt x="3542109" y="725537"/>
                </a:moveTo>
                <a:cubicBezTo>
                  <a:pt x="3542109" y="725537"/>
                  <a:pt x="3543350" y="726777"/>
                  <a:pt x="3545830" y="729257"/>
                </a:cubicBezTo>
                <a:cubicBezTo>
                  <a:pt x="3548310" y="731738"/>
                  <a:pt x="3549551" y="732978"/>
                  <a:pt x="3549551" y="732978"/>
                </a:cubicBezTo>
                <a:cubicBezTo>
                  <a:pt x="3549551" y="732978"/>
                  <a:pt x="3550791" y="731738"/>
                  <a:pt x="3553271" y="729257"/>
                </a:cubicBezTo>
                <a:cubicBezTo>
                  <a:pt x="3555753" y="726777"/>
                  <a:pt x="3556992" y="725537"/>
                  <a:pt x="3556992" y="725537"/>
                </a:cubicBezTo>
                <a:lnTo>
                  <a:pt x="3549551" y="725537"/>
                </a:lnTo>
                <a:close/>
                <a:moveTo>
                  <a:pt x="2775644" y="725537"/>
                </a:moveTo>
                <a:cubicBezTo>
                  <a:pt x="2780605" y="725537"/>
                  <a:pt x="2783087" y="728017"/>
                  <a:pt x="2783087" y="732978"/>
                </a:cubicBezTo>
                <a:lnTo>
                  <a:pt x="2775644" y="732978"/>
                </a:lnTo>
                <a:cubicBezTo>
                  <a:pt x="2775644" y="728017"/>
                  <a:pt x="2775644" y="725537"/>
                  <a:pt x="2775644" y="725537"/>
                </a:cubicBezTo>
                <a:close/>
                <a:moveTo>
                  <a:pt x="5975449" y="718095"/>
                </a:moveTo>
                <a:cubicBezTo>
                  <a:pt x="5975449" y="718095"/>
                  <a:pt x="5977929" y="718095"/>
                  <a:pt x="5982890" y="718095"/>
                </a:cubicBezTo>
                <a:cubicBezTo>
                  <a:pt x="5987852" y="718095"/>
                  <a:pt x="5990332" y="718095"/>
                  <a:pt x="5990332" y="718095"/>
                </a:cubicBezTo>
                <a:lnTo>
                  <a:pt x="5997773" y="718095"/>
                </a:lnTo>
                <a:cubicBezTo>
                  <a:pt x="6007695" y="723057"/>
                  <a:pt x="6015136" y="725537"/>
                  <a:pt x="6020097" y="725537"/>
                </a:cubicBezTo>
                <a:cubicBezTo>
                  <a:pt x="6025059" y="725537"/>
                  <a:pt x="6027539" y="726777"/>
                  <a:pt x="6027539" y="729257"/>
                </a:cubicBezTo>
                <a:cubicBezTo>
                  <a:pt x="6027539" y="731738"/>
                  <a:pt x="6030019" y="732978"/>
                  <a:pt x="6034980" y="732978"/>
                </a:cubicBezTo>
                <a:cubicBezTo>
                  <a:pt x="6034980" y="737939"/>
                  <a:pt x="6037460" y="740420"/>
                  <a:pt x="6042422" y="740420"/>
                </a:cubicBezTo>
                <a:cubicBezTo>
                  <a:pt x="6047383" y="740420"/>
                  <a:pt x="6049863" y="741660"/>
                  <a:pt x="6049863" y="744140"/>
                </a:cubicBezTo>
                <a:cubicBezTo>
                  <a:pt x="6049863" y="746620"/>
                  <a:pt x="6047383" y="747861"/>
                  <a:pt x="6042422" y="747861"/>
                </a:cubicBezTo>
                <a:cubicBezTo>
                  <a:pt x="6042422" y="747861"/>
                  <a:pt x="6042422" y="749102"/>
                  <a:pt x="6042422" y="751582"/>
                </a:cubicBezTo>
                <a:cubicBezTo>
                  <a:pt x="6042422" y="754062"/>
                  <a:pt x="6042422" y="755302"/>
                  <a:pt x="6042422" y="755302"/>
                </a:cubicBezTo>
                <a:cubicBezTo>
                  <a:pt x="6037460" y="755302"/>
                  <a:pt x="6032500" y="751582"/>
                  <a:pt x="6027539" y="744140"/>
                </a:cubicBezTo>
                <a:cubicBezTo>
                  <a:pt x="6022577" y="736699"/>
                  <a:pt x="6015136" y="732978"/>
                  <a:pt x="6005215" y="732978"/>
                </a:cubicBezTo>
                <a:close/>
                <a:moveTo>
                  <a:pt x="3988594" y="718095"/>
                </a:moveTo>
                <a:cubicBezTo>
                  <a:pt x="3993555" y="718095"/>
                  <a:pt x="3996035" y="718095"/>
                  <a:pt x="3996035" y="718095"/>
                </a:cubicBezTo>
                <a:lnTo>
                  <a:pt x="3988594" y="725537"/>
                </a:lnTo>
                <a:cubicBezTo>
                  <a:pt x="3988594" y="720575"/>
                  <a:pt x="3988594" y="718095"/>
                  <a:pt x="3988594" y="718095"/>
                </a:cubicBezTo>
                <a:close/>
                <a:moveTo>
                  <a:pt x="3199805" y="718095"/>
                </a:moveTo>
                <a:lnTo>
                  <a:pt x="3184922" y="732978"/>
                </a:lnTo>
                <a:lnTo>
                  <a:pt x="3199805" y="732978"/>
                </a:lnTo>
                <a:cubicBezTo>
                  <a:pt x="3204765" y="728017"/>
                  <a:pt x="3209727" y="724296"/>
                  <a:pt x="3214687" y="721816"/>
                </a:cubicBezTo>
                <a:cubicBezTo>
                  <a:pt x="3219648" y="719336"/>
                  <a:pt x="3219648" y="718095"/>
                  <a:pt x="3214687" y="718095"/>
                </a:cubicBezTo>
                <a:close/>
                <a:moveTo>
                  <a:pt x="3013770" y="718095"/>
                </a:moveTo>
                <a:lnTo>
                  <a:pt x="3006328" y="725537"/>
                </a:lnTo>
                <a:lnTo>
                  <a:pt x="3013770" y="725537"/>
                </a:lnTo>
                <a:cubicBezTo>
                  <a:pt x="3013770" y="720575"/>
                  <a:pt x="3013770" y="718095"/>
                  <a:pt x="3013770" y="718095"/>
                </a:cubicBezTo>
                <a:close/>
                <a:moveTo>
                  <a:pt x="4902026" y="713444"/>
                </a:moveTo>
                <a:cubicBezTo>
                  <a:pt x="4900786" y="712825"/>
                  <a:pt x="4898926" y="713135"/>
                  <a:pt x="4896445" y="714375"/>
                </a:cubicBezTo>
                <a:cubicBezTo>
                  <a:pt x="4891484" y="716855"/>
                  <a:pt x="4889004" y="718095"/>
                  <a:pt x="4889004" y="718095"/>
                </a:cubicBezTo>
                <a:lnTo>
                  <a:pt x="4851797" y="718095"/>
                </a:lnTo>
                <a:lnTo>
                  <a:pt x="4851797" y="725537"/>
                </a:lnTo>
                <a:cubicBezTo>
                  <a:pt x="4856758" y="725537"/>
                  <a:pt x="4859238" y="728017"/>
                  <a:pt x="4859238" y="732978"/>
                </a:cubicBezTo>
                <a:cubicBezTo>
                  <a:pt x="4859238" y="732978"/>
                  <a:pt x="4861718" y="732978"/>
                  <a:pt x="4866679" y="732978"/>
                </a:cubicBezTo>
                <a:lnTo>
                  <a:pt x="4866679" y="725537"/>
                </a:lnTo>
                <a:cubicBezTo>
                  <a:pt x="4871641" y="730498"/>
                  <a:pt x="4876601" y="730498"/>
                  <a:pt x="4881562" y="725537"/>
                </a:cubicBezTo>
                <a:cubicBezTo>
                  <a:pt x="4886524" y="720575"/>
                  <a:pt x="4889004" y="718095"/>
                  <a:pt x="4889004" y="718095"/>
                </a:cubicBezTo>
                <a:cubicBezTo>
                  <a:pt x="4889004" y="723057"/>
                  <a:pt x="4891484" y="725537"/>
                  <a:pt x="4896445" y="725537"/>
                </a:cubicBezTo>
                <a:cubicBezTo>
                  <a:pt x="4901406" y="725537"/>
                  <a:pt x="4903886" y="723057"/>
                  <a:pt x="4903886" y="718095"/>
                </a:cubicBezTo>
                <a:cubicBezTo>
                  <a:pt x="4903886" y="715615"/>
                  <a:pt x="4903267" y="714065"/>
                  <a:pt x="4902026" y="713444"/>
                </a:cubicBezTo>
                <a:close/>
                <a:moveTo>
                  <a:pt x="4814590" y="710654"/>
                </a:moveTo>
                <a:cubicBezTo>
                  <a:pt x="4814590" y="715615"/>
                  <a:pt x="4817070" y="718095"/>
                  <a:pt x="4822031" y="718095"/>
                </a:cubicBezTo>
                <a:lnTo>
                  <a:pt x="4829472" y="725537"/>
                </a:lnTo>
                <a:cubicBezTo>
                  <a:pt x="4829472" y="730498"/>
                  <a:pt x="4826992" y="732978"/>
                  <a:pt x="4822031" y="732978"/>
                </a:cubicBezTo>
                <a:cubicBezTo>
                  <a:pt x="4817070" y="732978"/>
                  <a:pt x="4814590" y="730498"/>
                  <a:pt x="4814590" y="725537"/>
                </a:cubicBezTo>
                <a:cubicBezTo>
                  <a:pt x="4814590" y="725537"/>
                  <a:pt x="4812109" y="724296"/>
                  <a:pt x="4807148" y="721816"/>
                </a:cubicBezTo>
                <a:cubicBezTo>
                  <a:pt x="4802187" y="719336"/>
                  <a:pt x="4799707" y="718095"/>
                  <a:pt x="4799707" y="718095"/>
                </a:cubicBezTo>
                <a:lnTo>
                  <a:pt x="4792265" y="718095"/>
                </a:lnTo>
                <a:cubicBezTo>
                  <a:pt x="4792265" y="723057"/>
                  <a:pt x="4792265" y="728017"/>
                  <a:pt x="4792265" y="732978"/>
                </a:cubicBezTo>
                <a:cubicBezTo>
                  <a:pt x="4792265" y="737939"/>
                  <a:pt x="4792265" y="741660"/>
                  <a:pt x="4792265" y="744140"/>
                </a:cubicBezTo>
                <a:cubicBezTo>
                  <a:pt x="4792265" y="746620"/>
                  <a:pt x="4794745" y="745381"/>
                  <a:pt x="4799707" y="740420"/>
                </a:cubicBezTo>
                <a:cubicBezTo>
                  <a:pt x="4799707" y="740420"/>
                  <a:pt x="4802187" y="740420"/>
                  <a:pt x="4807148" y="740420"/>
                </a:cubicBezTo>
                <a:cubicBezTo>
                  <a:pt x="4807148" y="745381"/>
                  <a:pt x="4808389" y="747861"/>
                  <a:pt x="4810869" y="747861"/>
                </a:cubicBezTo>
                <a:cubicBezTo>
                  <a:pt x="4813349" y="747861"/>
                  <a:pt x="4814590" y="747861"/>
                  <a:pt x="4814590" y="747861"/>
                </a:cubicBezTo>
                <a:cubicBezTo>
                  <a:pt x="4819551" y="747861"/>
                  <a:pt x="4819551" y="745381"/>
                  <a:pt x="4814590" y="740420"/>
                </a:cubicBezTo>
                <a:lnTo>
                  <a:pt x="4836914" y="732978"/>
                </a:lnTo>
                <a:lnTo>
                  <a:pt x="4844355" y="725537"/>
                </a:lnTo>
                <a:lnTo>
                  <a:pt x="4829472" y="718095"/>
                </a:lnTo>
                <a:cubicBezTo>
                  <a:pt x="4829472" y="718095"/>
                  <a:pt x="4828232" y="716855"/>
                  <a:pt x="4825752" y="714375"/>
                </a:cubicBezTo>
                <a:cubicBezTo>
                  <a:pt x="4823272" y="711895"/>
                  <a:pt x="4819551" y="710654"/>
                  <a:pt x="4814590" y="710654"/>
                </a:cubicBezTo>
                <a:close/>
                <a:moveTo>
                  <a:pt x="4390430" y="710654"/>
                </a:moveTo>
                <a:cubicBezTo>
                  <a:pt x="4395391" y="710654"/>
                  <a:pt x="4397871" y="713134"/>
                  <a:pt x="4397871" y="718095"/>
                </a:cubicBezTo>
                <a:cubicBezTo>
                  <a:pt x="4397871" y="718095"/>
                  <a:pt x="4395391" y="718095"/>
                  <a:pt x="4390430" y="718095"/>
                </a:cubicBezTo>
                <a:close/>
                <a:moveTo>
                  <a:pt x="4219277" y="710654"/>
                </a:moveTo>
                <a:cubicBezTo>
                  <a:pt x="4219277" y="710654"/>
                  <a:pt x="4219277" y="713134"/>
                  <a:pt x="4219277" y="718095"/>
                </a:cubicBezTo>
                <a:cubicBezTo>
                  <a:pt x="4219277" y="723057"/>
                  <a:pt x="4221758" y="725537"/>
                  <a:pt x="4226719" y="725537"/>
                </a:cubicBezTo>
                <a:cubicBezTo>
                  <a:pt x="4221758" y="730498"/>
                  <a:pt x="4218037" y="731738"/>
                  <a:pt x="4215557" y="729257"/>
                </a:cubicBezTo>
                <a:cubicBezTo>
                  <a:pt x="4213077" y="726777"/>
                  <a:pt x="4210596" y="724296"/>
                  <a:pt x="4208115" y="721816"/>
                </a:cubicBezTo>
                <a:cubicBezTo>
                  <a:pt x="4205635" y="719336"/>
                  <a:pt x="4205635" y="716855"/>
                  <a:pt x="4208115" y="714375"/>
                </a:cubicBezTo>
                <a:cubicBezTo>
                  <a:pt x="4210596" y="711895"/>
                  <a:pt x="4214316" y="710654"/>
                  <a:pt x="4219277" y="710654"/>
                </a:cubicBezTo>
                <a:close/>
                <a:moveTo>
                  <a:pt x="3318868" y="710654"/>
                </a:moveTo>
                <a:cubicBezTo>
                  <a:pt x="3323828" y="710654"/>
                  <a:pt x="3325069" y="711895"/>
                  <a:pt x="3322588" y="714375"/>
                </a:cubicBezTo>
                <a:cubicBezTo>
                  <a:pt x="3320107" y="716855"/>
                  <a:pt x="3317627" y="718095"/>
                  <a:pt x="3315146" y="718095"/>
                </a:cubicBezTo>
                <a:cubicBezTo>
                  <a:pt x="3312666" y="718095"/>
                  <a:pt x="3311426" y="718095"/>
                  <a:pt x="3311426" y="718095"/>
                </a:cubicBezTo>
                <a:cubicBezTo>
                  <a:pt x="3311426" y="713134"/>
                  <a:pt x="3313906" y="710654"/>
                  <a:pt x="3318868" y="710654"/>
                </a:cubicBezTo>
                <a:close/>
                <a:moveTo>
                  <a:pt x="5930801" y="703213"/>
                </a:moveTo>
                <a:lnTo>
                  <a:pt x="5938242" y="703213"/>
                </a:lnTo>
                <a:lnTo>
                  <a:pt x="5938242" y="710654"/>
                </a:lnTo>
                <a:cubicBezTo>
                  <a:pt x="5933281" y="705693"/>
                  <a:pt x="5930801" y="703213"/>
                  <a:pt x="5930801" y="703213"/>
                </a:cubicBezTo>
                <a:close/>
                <a:moveTo>
                  <a:pt x="4249043" y="703213"/>
                </a:moveTo>
                <a:lnTo>
                  <a:pt x="4241602" y="710654"/>
                </a:lnTo>
                <a:lnTo>
                  <a:pt x="4234160" y="710654"/>
                </a:lnTo>
                <a:cubicBezTo>
                  <a:pt x="4234160" y="705693"/>
                  <a:pt x="4239122" y="703213"/>
                  <a:pt x="4249043" y="703213"/>
                </a:cubicBezTo>
                <a:close/>
                <a:moveTo>
                  <a:pt x="4301133" y="695771"/>
                </a:moveTo>
                <a:cubicBezTo>
                  <a:pt x="4306094" y="695771"/>
                  <a:pt x="4308574" y="698251"/>
                  <a:pt x="4308574" y="703213"/>
                </a:cubicBezTo>
                <a:lnTo>
                  <a:pt x="4301133" y="710654"/>
                </a:lnTo>
                <a:cubicBezTo>
                  <a:pt x="4301133" y="710654"/>
                  <a:pt x="4301133" y="708174"/>
                  <a:pt x="4301133" y="703213"/>
                </a:cubicBezTo>
                <a:close/>
                <a:moveTo>
                  <a:pt x="3623965" y="695771"/>
                </a:moveTo>
                <a:lnTo>
                  <a:pt x="3623965" y="703213"/>
                </a:lnTo>
                <a:lnTo>
                  <a:pt x="3631406" y="695771"/>
                </a:lnTo>
                <a:cubicBezTo>
                  <a:pt x="3631406" y="695771"/>
                  <a:pt x="3628926" y="695771"/>
                  <a:pt x="3623965" y="695771"/>
                </a:cubicBezTo>
                <a:close/>
                <a:moveTo>
                  <a:pt x="4487168" y="688330"/>
                </a:moveTo>
                <a:lnTo>
                  <a:pt x="4479726" y="695771"/>
                </a:lnTo>
                <a:lnTo>
                  <a:pt x="4472285" y="695771"/>
                </a:lnTo>
                <a:cubicBezTo>
                  <a:pt x="4472285" y="690810"/>
                  <a:pt x="4477246" y="688330"/>
                  <a:pt x="4487168" y="688330"/>
                </a:cubicBezTo>
                <a:close/>
                <a:moveTo>
                  <a:pt x="3192364" y="688330"/>
                </a:moveTo>
                <a:cubicBezTo>
                  <a:pt x="3197324" y="688330"/>
                  <a:pt x="3199805" y="688330"/>
                  <a:pt x="3199805" y="688330"/>
                </a:cubicBezTo>
                <a:lnTo>
                  <a:pt x="3199805" y="695771"/>
                </a:lnTo>
                <a:close/>
                <a:moveTo>
                  <a:pt x="4472285" y="680888"/>
                </a:moveTo>
                <a:lnTo>
                  <a:pt x="4487168" y="680888"/>
                </a:lnTo>
                <a:cubicBezTo>
                  <a:pt x="4487168" y="680888"/>
                  <a:pt x="4484688" y="683368"/>
                  <a:pt x="4479726" y="688330"/>
                </a:cubicBezTo>
                <a:cubicBezTo>
                  <a:pt x="4479726" y="688330"/>
                  <a:pt x="4478486" y="688330"/>
                  <a:pt x="4476006" y="688330"/>
                </a:cubicBezTo>
                <a:cubicBezTo>
                  <a:pt x="4473526" y="688330"/>
                  <a:pt x="4472285" y="685850"/>
                  <a:pt x="4472285" y="680888"/>
                </a:cubicBezTo>
                <a:close/>
                <a:moveTo>
                  <a:pt x="4308574" y="680888"/>
                </a:moveTo>
                <a:cubicBezTo>
                  <a:pt x="4308574" y="680888"/>
                  <a:pt x="4306094" y="683368"/>
                  <a:pt x="4301133" y="688330"/>
                </a:cubicBezTo>
                <a:lnTo>
                  <a:pt x="4293691" y="688330"/>
                </a:lnTo>
                <a:cubicBezTo>
                  <a:pt x="4298652" y="683368"/>
                  <a:pt x="4303613" y="680888"/>
                  <a:pt x="4308574" y="680888"/>
                </a:cubicBezTo>
                <a:close/>
                <a:moveTo>
                  <a:pt x="2842617" y="680888"/>
                </a:moveTo>
                <a:cubicBezTo>
                  <a:pt x="2847578" y="680888"/>
                  <a:pt x="2850058" y="680888"/>
                  <a:pt x="2850058" y="680888"/>
                </a:cubicBezTo>
                <a:lnTo>
                  <a:pt x="2850058" y="688330"/>
                </a:lnTo>
                <a:close/>
                <a:moveTo>
                  <a:pt x="4576465" y="673447"/>
                </a:moveTo>
                <a:cubicBezTo>
                  <a:pt x="4576465" y="673447"/>
                  <a:pt x="4578945" y="673447"/>
                  <a:pt x="4583906" y="673447"/>
                </a:cubicBezTo>
                <a:lnTo>
                  <a:pt x="4583906" y="680888"/>
                </a:lnTo>
                <a:cubicBezTo>
                  <a:pt x="4583906" y="680888"/>
                  <a:pt x="4582665" y="680888"/>
                  <a:pt x="4580185" y="680888"/>
                </a:cubicBezTo>
                <a:cubicBezTo>
                  <a:pt x="4577705" y="680888"/>
                  <a:pt x="4573984" y="680888"/>
                  <a:pt x="4569023" y="680888"/>
                </a:cubicBezTo>
                <a:cubicBezTo>
                  <a:pt x="4554140" y="690810"/>
                  <a:pt x="4544219" y="693291"/>
                  <a:pt x="4539258" y="688330"/>
                </a:cubicBezTo>
                <a:cubicBezTo>
                  <a:pt x="4534296" y="683368"/>
                  <a:pt x="4534296" y="679648"/>
                  <a:pt x="4539258" y="677168"/>
                </a:cubicBezTo>
                <a:cubicBezTo>
                  <a:pt x="4544219" y="674688"/>
                  <a:pt x="4550420" y="674688"/>
                  <a:pt x="4557861" y="677168"/>
                </a:cubicBezTo>
                <a:cubicBezTo>
                  <a:pt x="4565302" y="679648"/>
                  <a:pt x="4571503" y="678408"/>
                  <a:pt x="4576465" y="673447"/>
                </a:cubicBezTo>
                <a:close/>
                <a:moveTo>
                  <a:pt x="3192364" y="673447"/>
                </a:moveTo>
                <a:lnTo>
                  <a:pt x="3207246" y="673447"/>
                </a:lnTo>
                <a:lnTo>
                  <a:pt x="3214687" y="673447"/>
                </a:lnTo>
                <a:cubicBezTo>
                  <a:pt x="3214687" y="678408"/>
                  <a:pt x="3212207" y="680888"/>
                  <a:pt x="3207246" y="680888"/>
                </a:cubicBezTo>
                <a:cubicBezTo>
                  <a:pt x="3202285" y="680888"/>
                  <a:pt x="3198565" y="679648"/>
                  <a:pt x="3196084" y="677168"/>
                </a:cubicBezTo>
                <a:cubicBezTo>
                  <a:pt x="3193603" y="674688"/>
                  <a:pt x="3192364" y="673447"/>
                  <a:pt x="3192364" y="673447"/>
                </a:cubicBezTo>
                <a:close/>
                <a:moveTo>
                  <a:pt x="2576122" y="672052"/>
                </a:moveTo>
                <a:cubicBezTo>
                  <a:pt x="2578913" y="671742"/>
                  <a:pt x="2580929" y="672207"/>
                  <a:pt x="2582168" y="673447"/>
                </a:cubicBezTo>
                <a:cubicBezTo>
                  <a:pt x="2582168" y="673447"/>
                  <a:pt x="2580929" y="675927"/>
                  <a:pt x="2578448" y="680888"/>
                </a:cubicBezTo>
                <a:cubicBezTo>
                  <a:pt x="2575967" y="685850"/>
                  <a:pt x="2573486" y="688330"/>
                  <a:pt x="2571006" y="688330"/>
                </a:cubicBezTo>
                <a:cubicBezTo>
                  <a:pt x="2568525" y="688330"/>
                  <a:pt x="2561084" y="693291"/>
                  <a:pt x="2548682" y="703213"/>
                </a:cubicBezTo>
                <a:cubicBezTo>
                  <a:pt x="2536279" y="713134"/>
                  <a:pt x="2520157" y="725537"/>
                  <a:pt x="2500313" y="740420"/>
                </a:cubicBezTo>
                <a:cubicBezTo>
                  <a:pt x="2475508" y="760264"/>
                  <a:pt x="2463106" y="767705"/>
                  <a:pt x="2463106" y="762744"/>
                </a:cubicBezTo>
                <a:cubicBezTo>
                  <a:pt x="2463106" y="757782"/>
                  <a:pt x="2465587" y="752822"/>
                  <a:pt x="2470547" y="747861"/>
                </a:cubicBezTo>
                <a:cubicBezTo>
                  <a:pt x="2475508" y="742900"/>
                  <a:pt x="2477988" y="740420"/>
                  <a:pt x="2477988" y="740420"/>
                </a:cubicBezTo>
                <a:lnTo>
                  <a:pt x="2470547" y="740420"/>
                </a:lnTo>
                <a:lnTo>
                  <a:pt x="2463106" y="747861"/>
                </a:lnTo>
                <a:cubicBezTo>
                  <a:pt x="2463106" y="742900"/>
                  <a:pt x="2466826" y="737939"/>
                  <a:pt x="2474268" y="732978"/>
                </a:cubicBezTo>
                <a:cubicBezTo>
                  <a:pt x="2481709" y="728017"/>
                  <a:pt x="2485430" y="725537"/>
                  <a:pt x="2485430" y="725537"/>
                </a:cubicBezTo>
                <a:cubicBezTo>
                  <a:pt x="2490390" y="725537"/>
                  <a:pt x="2492871" y="725537"/>
                  <a:pt x="2492871" y="725537"/>
                </a:cubicBezTo>
                <a:cubicBezTo>
                  <a:pt x="2492871" y="720575"/>
                  <a:pt x="2495352" y="718095"/>
                  <a:pt x="2500313" y="718095"/>
                </a:cubicBezTo>
                <a:cubicBezTo>
                  <a:pt x="2505273" y="713134"/>
                  <a:pt x="2515196" y="705693"/>
                  <a:pt x="2530078" y="695771"/>
                </a:cubicBezTo>
                <a:cubicBezTo>
                  <a:pt x="2552403" y="680888"/>
                  <a:pt x="2567750" y="672981"/>
                  <a:pt x="2576122" y="672052"/>
                </a:cubicBezTo>
                <a:close/>
                <a:moveTo>
                  <a:pt x="4970859" y="666006"/>
                </a:moveTo>
                <a:lnTo>
                  <a:pt x="4963418" y="673447"/>
                </a:lnTo>
                <a:cubicBezTo>
                  <a:pt x="4968379" y="673447"/>
                  <a:pt x="4973339" y="675927"/>
                  <a:pt x="4978301" y="680888"/>
                </a:cubicBezTo>
                <a:cubicBezTo>
                  <a:pt x="4983262" y="690810"/>
                  <a:pt x="4985742" y="688330"/>
                  <a:pt x="4985742" y="673447"/>
                </a:cubicBezTo>
                <a:cubicBezTo>
                  <a:pt x="4980781" y="668486"/>
                  <a:pt x="4975820" y="666006"/>
                  <a:pt x="4970859" y="666006"/>
                </a:cubicBezTo>
                <a:close/>
                <a:moveTo>
                  <a:pt x="4926211" y="666006"/>
                </a:moveTo>
                <a:lnTo>
                  <a:pt x="4941093" y="673447"/>
                </a:lnTo>
                <a:lnTo>
                  <a:pt x="4941093" y="666006"/>
                </a:lnTo>
                <a:close/>
                <a:moveTo>
                  <a:pt x="4777383" y="666006"/>
                </a:moveTo>
                <a:lnTo>
                  <a:pt x="4769941" y="673447"/>
                </a:lnTo>
                <a:cubicBezTo>
                  <a:pt x="4769941" y="673447"/>
                  <a:pt x="4771182" y="673447"/>
                  <a:pt x="4773662" y="673447"/>
                </a:cubicBezTo>
                <a:cubicBezTo>
                  <a:pt x="4776142" y="673447"/>
                  <a:pt x="4777383" y="670967"/>
                  <a:pt x="4777383" y="666006"/>
                </a:cubicBezTo>
                <a:close/>
                <a:moveTo>
                  <a:pt x="2597051" y="658564"/>
                </a:moveTo>
                <a:lnTo>
                  <a:pt x="2604492" y="658564"/>
                </a:lnTo>
                <a:cubicBezTo>
                  <a:pt x="2604492" y="663525"/>
                  <a:pt x="2603252" y="666006"/>
                  <a:pt x="2600771" y="666006"/>
                </a:cubicBezTo>
                <a:cubicBezTo>
                  <a:pt x="2598291" y="666006"/>
                  <a:pt x="2597051" y="663525"/>
                  <a:pt x="2597051" y="658564"/>
                </a:cubicBezTo>
                <a:close/>
                <a:moveTo>
                  <a:pt x="3275149" y="653913"/>
                </a:moveTo>
                <a:cubicBezTo>
                  <a:pt x="3275769" y="653293"/>
                  <a:pt x="3276699" y="653603"/>
                  <a:pt x="3277939" y="654843"/>
                </a:cubicBezTo>
                <a:cubicBezTo>
                  <a:pt x="3280420" y="657323"/>
                  <a:pt x="3281661" y="658564"/>
                  <a:pt x="3281661" y="658564"/>
                </a:cubicBezTo>
                <a:cubicBezTo>
                  <a:pt x="3281661" y="663525"/>
                  <a:pt x="3277939" y="668486"/>
                  <a:pt x="3270498" y="673447"/>
                </a:cubicBezTo>
                <a:cubicBezTo>
                  <a:pt x="3263057" y="678408"/>
                  <a:pt x="3254375" y="680888"/>
                  <a:pt x="3244454" y="680888"/>
                </a:cubicBezTo>
                <a:cubicBezTo>
                  <a:pt x="3239492" y="680888"/>
                  <a:pt x="3235772" y="680888"/>
                  <a:pt x="3233291" y="680888"/>
                </a:cubicBezTo>
                <a:cubicBezTo>
                  <a:pt x="3230810" y="680888"/>
                  <a:pt x="3229571" y="678408"/>
                  <a:pt x="3229571" y="673447"/>
                </a:cubicBezTo>
                <a:cubicBezTo>
                  <a:pt x="3229571" y="668486"/>
                  <a:pt x="3230810" y="666006"/>
                  <a:pt x="3233291" y="666006"/>
                </a:cubicBezTo>
                <a:cubicBezTo>
                  <a:pt x="3235772" y="666006"/>
                  <a:pt x="3237012" y="666006"/>
                  <a:pt x="3237012" y="666006"/>
                </a:cubicBezTo>
                <a:cubicBezTo>
                  <a:pt x="3241972" y="666006"/>
                  <a:pt x="3245693" y="664765"/>
                  <a:pt x="3248174" y="662285"/>
                </a:cubicBezTo>
                <a:cubicBezTo>
                  <a:pt x="3250654" y="659805"/>
                  <a:pt x="3254375" y="658564"/>
                  <a:pt x="3259336" y="658564"/>
                </a:cubicBezTo>
                <a:cubicBezTo>
                  <a:pt x="3259336" y="658564"/>
                  <a:pt x="3260576" y="658564"/>
                  <a:pt x="3263057" y="658564"/>
                </a:cubicBezTo>
                <a:cubicBezTo>
                  <a:pt x="3265537" y="658564"/>
                  <a:pt x="3269258" y="658564"/>
                  <a:pt x="3274219" y="658564"/>
                </a:cubicBezTo>
                <a:cubicBezTo>
                  <a:pt x="3274219" y="656083"/>
                  <a:pt x="3274529" y="654534"/>
                  <a:pt x="3275149" y="653913"/>
                </a:cubicBezTo>
                <a:close/>
                <a:moveTo>
                  <a:pt x="4368105" y="643681"/>
                </a:moveTo>
                <a:cubicBezTo>
                  <a:pt x="4368105" y="648643"/>
                  <a:pt x="4368105" y="651123"/>
                  <a:pt x="4368105" y="651123"/>
                </a:cubicBezTo>
                <a:cubicBezTo>
                  <a:pt x="4373067" y="651123"/>
                  <a:pt x="4375547" y="648643"/>
                  <a:pt x="4375547" y="643681"/>
                </a:cubicBezTo>
                <a:cubicBezTo>
                  <a:pt x="4370586" y="643681"/>
                  <a:pt x="4368105" y="643681"/>
                  <a:pt x="4368105" y="643681"/>
                </a:cubicBezTo>
                <a:close/>
                <a:moveTo>
                  <a:pt x="3475137" y="643681"/>
                </a:moveTo>
                <a:cubicBezTo>
                  <a:pt x="3475137" y="643681"/>
                  <a:pt x="3477618" y="643681"/>
                  <a:pt x="3482578" y="643681"/>
                </a:cubicBezTo>
                <a:lnTo>
                  <a:pt x="3475137" y="651123"/>
                </a:lnTo>
                <a:cubicBezTo>
                  <a:pt x="3475137" y="651123"/>
                  <a:pt x="3475137" y="649882"/>
                  <a:pt x="3475137" y="647402"/>
                </a:cubicBezTo>
                <a:cubicBezTo>
                  <a:pt x="3475137" y="644922"/>
                  <a:pt x="3475137" y="643681"/>
                  <a:pt x="3475137" y="643681"/>
                </a:cubicBezTo>
                <a:close/>
                <a:moveTo>
                  <a:pt x="3248174" y="643681"/>
                </a:moveTo>
                <a:cubicBezTo>
                  <a:pt x="3250654" y="643681"/>
                  <a:pt x="3251895" y="643681"/>
                  <a:pt x="3251895" y="643681"/>
                </a:cubicBezTo>
                <a:lnTo>
                  <a:pt x="3244454" y="651123"/>
                </a:lnTo>
                <a:lnTo>
                  <a:pt x="3237012" y="651123"/>
                </a:lnTo>
                <a:cubicBezTo>
                  <a:pt x="3241972" y="646161"/>
                  <a:pt x="3245693" y="643681"/>
                  <a:pt x="3248174" y="643681"/>
                </a:cubicBezTo>
                <a:close/>
                <a:moveTo>
                  <a:pt x="4747617" y="636240"/>
                </a:moveTo>
                <a:cubicBezTo>
                  <a:pt x="4737695" y="636240"/>
                  <a:pt x="4732734" y="637481"/>
                  <a:pt x="4732734" y="639961"/>
                </a:cubicBezTo>
                <a:cubicBezTo>
                  <a:pt x="4732734" y="642441"/>
                  <a:pt x="4730254" y="643681"/>
                  <a:pt x="4725293" y="643681"/>
                </a:cubicBezTo>
                <a:cubicBezTo>
                  <a:pt x="4725293" y="643681"/>
                  <a:pt x="4725293" y="646161"/>
                  <a:pt x="4725293" y="651123"/>
                </a:cubicBezTo>
                <a:lnTo>
                  <a:pt x="4755058" y="651123"/>
                </a:lnTo>
                <a:cubicBezTo>
                  <a:pt x="4769941" y="651123"/>
                  <a:pt x="4779863" y="648643"/>
                  <a:pt x="4784824" y="643681"/>
                </a:cubicBezTo>
                <a:lnTo>
                  <a:pt x="4777383" y="636240"/>
                </a:lnTo>
                <a:cubicBezTo>
                  <a:pt x="4777383" y="641201"/>
                  <a:pt x="4774902" y="641201"/>
                  <a:pt x="4769941" y="636240"/>
                </a:cubicBezTo>
                <a:cubicBezTo>
                  <a:pt x="4764980" y="636240"/>
                  <a:pt x="4757538" y="636240"/>
                  <a:pt x="4747617" y="636240"/>
                </a:cubicBezTo>
                <a:close/>
                <a:moveTo>
                  <a:pt x="4688086" y="636240"/>
                </a:moveTo>
                <a:lnTo>
                  <a:pt x="4680645" y="643682"/>
                </a:lnTo>
                <a:lnTo>
                  <a:pt x="4680644" y="643681"/>
                </a:lnTo>
                <a:lnTo>
                  <a:pt x="4680644" y="643682"/>
                </a:lnTo>
                <a:lnTo>
                  <a:pt x="4673203" y="651123"/>
                </a:lnTo>
                <a:lnTo>
                  <a:pt x="4680644" y="651123"/>
                </a:lnTo>
                <a:lnTo>
                  <a:pt x="4680644" y="643682"/>
                </a:lnTo>
                <a:lnTo>
                  <a:pt x="4680645" y="643682"/>
                </a:lnTo>
                <a:lnTo>
                  <a:pt x="4688086" y="651123"/>
                </a:lnTo>
                <a:lnTo>
                  <a:pt x="4717851" y="643681"/>
                </a:lnTo>
                <a:cubicBezTo>
                  <a:pt x="4722813" y="638720"/>
                  <a:pt x="4720331" y="636240"/>
                  <a:pt x="4710410" y="636240"/>
                </a:cubicBezTo>
                <a:close/>
                <a:moveTo>
                  <a:pt x="5915918" y="628798"/>
                </a:moveTo>
                <a:lnTo>
                  <a:pt x="5938242" y="628798"/>
                </a:lnTo>
                <a:cubicBezTo>
                  <a:pt x="5938242" y="628798"/>
                  <a:pt x="5943203" y="631279"/>
                  <a:pt x="5953125" y="636240"/>
                </a:cubicBezTo>
                <a:lnTo>
                  <a:pt x="5975449" y="658564"/>
                </a:lnTo>
                <a:cubicBezTo>
                  <a:pt x="5975449" y="658564"/>
                  <a:pt x="5965527" y="654843"/>
                  <a:pt x="5945683" y="647402"/>
                </a:cubicBezTo>
                <a:cubicBezTo>
                  <a:pt x="5925839" y="639961"/>
                  <a:pt x="5915918" y="633760"/>
                  <a:pt x="5915918" y="628798"/>
                </a:cubicBezTo>
                <a:close/>
                <a:moveTo>
                  <a:pt x="5848945" y="628798"/>
                </a:moveTo>
                <a:cubicBezTo>
                  <a:pt x="5848945" y="633760"/>
                  <a:pt x="5851425" y="636240"/>
                  <a:pt x="5856386" y="636240"/>
                </a:cubicBezTo>
                <a:lnTo>
                  <a:pt x="5856386" y="628798"/>
                </a:lnTo>
                <a:cubicBezTo>
                  <a:pt x="5856386" y="628798"/>
                  <a:pt x="5853906" y="628798"/>
                  <a:pt x="5848945" y="628798"/>
                </a:cubicBezTo>
                <a:close/>
                <a:moveTo>
                  <a:pt x="4509492" y="628798"/>
                </a:moveTo>
                <a:lnTo>
                  <a:pt x="4502051" y="643681"/>
                </a:lnTo>
                <a:cubicBezTo>
                  <a:pt x="4497090" y="643681"/>
                  <a:pt x="4494609" y="641201"/>
                  <a:pt x="4494609" y="636240"/>
                </a:cubicBezTo>
                <a:cubicBezTo>
                  <a:pt x="4494609" y="631279"/>
                  <a:pt x="4484688" y="631279"/>
                  <a:pt x="4464843" y="636240"/>
                </a:cubicBezTo>
                <a:cubicBezTo>
                  <a:pt x="4449961" y="636240"/>
                  <a:pt x="4442519" y="638720"/>
                  <a:pt x="4442519" y="643681"/>
                </a:cubicBezTo>
                <a:cubicBezTo>
                  <a:pt x="4462363" y="643681"/>
                  <a:pt x="4459883" y="646161"/>
                  <a:pt x="4435078" y="651123"/>
                </a:cubicBezTo>
                <a:cubicBezTo>
                  <a:pt x="4410274" y="656084"/>
                  <a:pt x="4382988" y="658564"/>
                  <a:pt x="4353223" y="658564"/>
                </a:cubicBezTo>
                <a:cubicBezTo>
                  <a:pt x="4343301" y="658564"/>
                  <a:pt x="4334619" y="658564"/>
                  <a:pt x="4327178" y="658564"/>
                </a:cubicBezTo>
                <a:cubicBezTo>
                  <a:pt x="4319736" y="658564"/>
                  <a:pt x="4313535" y="659805"/>
                  <a:pt x="4308574" y="662285"/>
                </a:cubicBezTo>
                <a:cubicBezTo>
                  <a:pt x="4303613" y="664765"/>
                  <a:pt x="4299893" y="666006"/>
                  <a:pt x="4297412" y="666006"/>
                </a:cubicBezTo>
                <a:cubicBezTo>
                  <a:pt x="4294932" y="666006"/>
                  <a:pt x="4291211" y="667246"/>
                  <a:pt x="4286250" y="669726"/>
                </a:cubicBezTo>
                <a:cubicBezTo>
                  <a:pt x="4281289" y="672206"/>
                  <a:pt x="4276329" y="673447"/>
                  <a:pt x="4271367" y="673447"/>
                </a:cubicBezTo>
                <a:lnTo>
                  <a:pt x="4241602" y="673447"/>
                </a:lnTo>
                <a:cubicBezTo>
                  <a:pt x="4241602" y="678408"/>
                  <a:pt x="4239122" y="678408"/>
                  <a:pt x="4234160" y="673447"/>
                </a:cubicBezTo>
                <a:cubicBezTo>
                  <a:pt x="4234160" y="673447"/>
                  <a:pt x="4226719" y="673447"/>
                  <a:pt x="4211836" y="673447"/>
                </a:cubicBezTo>
                <a:cubicBezTo>
                  <a:pt x="4196953" y="673447"/>
                  <a:pt x="4189512" y="673447"/>
                  <a:pt x="4189512" y="673447"/>
                </a:cubicBezTo>
                <a:lnTo>
                  <a:pt x="4152305" y="680888"/>
                </a:lnTo>
                <a:cubicBezTo>
                  <a:pt x="4132461" y="680888"/>
                  <a:pt x="4122539" y="680888"/>
                  <a:pt x="4122539" y="680888"/>
                </a:cubicBezTo>
                <a:cubicBezTo>
                  <a:pt x="4122539" y="675927"/>
                  <a:pt x="4126260" y="673447"/>
                  <a:pt x="4133701" y="673447"/>
                </a:cubicBezTo>
                <a:cubicBezTo>
                  <a:pt x="4141143" y="673447"/>
                  <a:pt x="4152305" y="673447"/>
                  <a:pt x="4167188" y="673447"/>
                </a:cubicBezTo>
                <a:lnTo>
                  <a:pt x="4174629" y="658564"/>
                </a:lnTo>
                <a:cubicBezTo>
                  <a:pt x="4174629" y="658564"/>
                  <a:pt x="4174629" y="656084"/>
                  <a:pt x="4174629" y="651123"/>
                </a:cubicBezTo>
                <a:lnTo>
                  <a:pt x="4122539" y="658564"/>
                </a:lnTo>
                <a:cubicBezTo>
                  <a:pt x="4112617" y="663525"/>
                  <a:pt x="4101455" y="667246"/>
                  <a:pt x="4089053" y="669726"/>
                </a:cubicBezTo>
                <a:cubicBezTo>
                  <a:pt x="4076650" y="672206"/>
                  <a:pt x="4070449" y="675927"/>
                  <a:pt x="4070449" y="680888"/>
                </a:cubicBezTo>
                <a:lnTo>
                  <a:pt x="4033242" y="695771"/>
                </a:lnTo>
                <a:lnTo>
                  <a:pt x="4055566" y="695771"/>
                </a:lnTo>
                <a:cubicBezTo>
                  <a:pt x="4060527" y="690810"/>
                  <a:pt x="4065489" y="688330"/>
                  <a:pt x="4070449" y="688330"/>
                </a:cubicBezTo>
                <a:cubicBezTo>
                  <a:pt x="4070449" y="693291"/>
                  <a:pt x="4072930" y="695771"/>
                  <a:pt x="4077891" y="695771"/>
                </a:cubicBezTo>
                <a:cubicBezTo>
                  <a:pt x="4082852" y="695771"/>
                  <a:pt x="4087812" y="693291"/>
                  <a:pt x="4092773" y="688330"/>
                </a:cubicBezTo>
                <a:lnTo>
                  <a:pt x="4103936" y="688330"/>
                </a:lnTo>
                <a:cubicBezTo>
                  <a:pt x="4101455" y="688330"/>
                  <a:pt x="4097735" y="690810"/>
                  <a:pt x="4092773" y="695771"/>
                </a:cubicBezTo>
                <a:cubicBezTo>
                  <a:pt x="4092773" y="700732"/>
                  <a:pt x="4091534" y="703213"/>
                  <a:pt x="4089053" y="703213"/>
                </a:cubicBezTo>
                <a:cubicBezTo>
                  <a:pt x="4086572" y="703213"/>
                  <a:pt x="4085332" y="703213"/>
                  <a:pt x="4085332" y="703213"/>
                </a:cubicBezTo>
                <a:cubicBezTo>
                  <a:pt x="4075410" y="698251"/>
                  <a:pt x="4071690" y="698251"/>
                  <a:pt x="4074170" y="703213"/>
                </a:cubicBezTo>
                <a:cubicBezTo>
                  <a:pt x="4076650" y="708174"/>
                  <a:pt x="4075410" y="710654"/>
                  <a:pt x="4070449" y="710654"/>
                </a:cubicBezTo>
                <a:lnTo>
                  <a:pt x="4063008" y="703213"/>
                </a:lnTo>
                <a:lnTo>
                  <a:pt x="4048125" y="718095"/>
                </a:lnTo>
                <a:lnTo>
                  <a:pt x="4018359" y="703213"/>
                </a:lnTo>
                <a:cubicBezTo>
                  <a:pt x="4018359" y="698251"/>
                  <a:pt x="4017120" y="694531"/>
                  <a:pt x="4014639" y="692050"/>
                </a:cubicBezTo>
                <a:cubicBezTo>
                  <a:pt x="4012158" y="689570"/>
                  <a:pt x="4010918" y="688330"/>
                  <a:pt x="4010918" y="688330"/>
                </a:cubicBezTo>
                <a:cubicBezTo>
                  <a:pt x="4005957" y="688330"/>
                  <a:pt x="3993555" y="693291"/>
                  <a:pt x="3973711" y="703213"/>
                </a:cubicBezTo>
                <a:cubicBezTo>
                  <a:pt x="3953867" y="713134"/>
                  <a:pt x="3941465" y="720575"/>
                  <a:pt x="3936504" y="725537"/>
                </a:cubicBezTo>
                <a:lnTo>
                  <a:pt x="3943945" y="725537"/>
                </a:lnTo>
                <a:cubicBezTo>
                  <a:pt x="3948906" y="725537"/>
                  <a:pt x="3956348" y="724296"/>
                  <a:pt x="3966270" y="721816"/>
                </a:cubicBezTo>
                <a:cubicBezTo>
                  <a:pt x="3976192" y="719336"/>
                  <a:pt x="3981152" y="720575"/>
                  <a:pt x="3981152" y="725537"/>
                </a:cubicBezTo>
                <a:cubicBezTo>
                  <a:pt x="3981152" y="740420"/>
                  <a:pt x="3976192" y="742900"/>
                  <a:pt x="3966270" y="732978"/>
                </a:cubicBezTo>
                <a:cubicBezTo>
                  <a:pt x="3966270" y="737939"/>
                  <a:pt x="3953867" y="744140"/>
                  <a:pt x="3929063" y="751582"/>
                </a:cubicBezTo>
                <a:cubicBezTo>
                  <a:pt x="3904258" y="759023"/>
                  <a:pt x="3890615" y="763984"/>
                  <a:pt x="3888135" y="766464"/>
                </a:cubicBezTo>
                <a:cubicBezTo>
                  <a:pt x="3885654" y="768945"/>
                  <a:pt x="3880693" y="767705"/>
                  <a:pt x="3873252" y="762744"/>
                </a:cubicBezTo>
                <a:cubicBezTo>
                  <a:pt x="3865811" y="757782"/>
                  <a:pt x="3858370" y="757782"/>
                  <a:pt x="3850928" y="762744"/>
                </a:cubicBezTo>
                <a:cubicBezTo>
                  <a:pt x="3843487" y="767705"/>
                  <a:pt x="3839766" y="767705"/>
                  <a:pt x="3839766" y="762744"/>
                </a:cubicBezTo>
                <a:lnTo>
                  <a:pt x="3839766" y="755302"/>
                </a:lnTo>
                <a:lnTo>
                  <a:pt x="3839766" y="747861"/>
                </a:lnTo>
                <a:cubicBezTo>
                  <a:pt x="3839766" y="747861"/>
                  <a:pt x="3834805" y="747861"/>
                  <a:pt x="3824883" y="747861"/>
                </a:cubicBezTo>
                <a:lnTo>
                  <a:pt x="3824883" y="762744"/>
                </a:lnTo>
                <a:cubicBezTo>
                  <a:pt x="3824883" y="767705"/>
                  <a:pt x="3824883" y="772665"/>
                  <a:pt x="3824883" y="777627"/>
                </a:cubicBezTo>
                <a:lnTo>
                  <a:pt x="3824883" y="785068"/>
                </a:lnTo>
                <a:lnTo>
                  <a:pt x="3817441" y="792509"/>
                </a:lnTo>
                <a:cubicBezTo>
                  <a:pt x="3812480" y="797471"/>
                  <a:pt x="3805039" y="797471"/>
                  <a:pt x="3795118" y="792509"/>
                </a:cubicBezTo>
                <a:cubicBezTo>
                  <a:pt x="3785195" y="792509"/>
                  <a:pt x="3778994" y="792509"/>
                  <a:pt x="3776514" y="792509"/>
                </a:cubicBezTo>
                <a:cubicBezTo>
                  <a:pt x="3774033" y="792509"/>
                  <a:pt x="3770313" y="794989"/>
                  <a:pt x="3765352" y="799951"/>
                </a:cubicBezTo>
                <a:cubicBezTo>
                  <a:pt x="3760391" y="804912"/>
                  <a:pt x="3756670" y="804912"/>
                  <a:pt x="3754190" y="799951"/>
                </a:cubicBezTo>
                <a:cubicBezTo>
                  <a:pt x="3751710" y="794989"/>
                  <a:pt x="3747988" y="793750"/>
                  <a:pt x="3743028" y="796230"/>
                </a:cubicBezTo>
                <a:cubicBezTo>
                  <a:pt x="3738066" y="798710"/>
                  <a:pt x="3733106" y="798710"/>
                  <a:pt x="3728145" y="796230"/>
                </a:cubicBezTo>
                <a:cubicBezTo>
                  <a:pt x="3723183" y="793750"/>
                  <a:pt x="3724424" y="791269"/>
                  <a:pt x="3731865" y="788789"/>
                </a:cubicBezTo>
                <a:cubicBezTo>
                  <a:pt x="3739307" y="786309"/>
                  <a:pt x="3743028" y="785068"/>
                  <a:pt x="3743028" y="785068"/>
                </a:cubicBezTo>
                <a:lnTo>
                  <a:pt x="3750469" y="785068"/>
                </a:lnTo>
                <a:cubicBezTo>
                  <a:pt x="3750469" y="775147"/>
                  <a:pt x="3735586" y="777627"/>
                  <a:pt x="3705820" y="792509"/>
                </a:cubicBezTo>
                <a:lnTo>
                  <a:pt x="3676055" y="799951"/>
                </a:lnTo>
                <a:lnTo>
                  <a:pt x="3661172" y="807392"/>
                </a:lnTo>
                <a:lnTo>
                  <a:pt x="3653731" y="814834"/>
                </a:lnTo>
                <a:lnTo>
                  <a:pt x="3638848" y="814834"/>
                </a:lnTo>
                <a:cubicBezTo>
                  <a:pt x="3638848" y="814834"/>
                  <a:pt x="3633887" y="814834"/>
                  <a:pt x="3623965" y="814834"/>
                </a:cubicBezTo>
                <a:cubicBezTo>
                  <a:pt x="3614043" y="819795"/>
                  <a:pt x="3609082" y="824755"/>
                  <a:pt x="3609082" y="829716"/>
                </a:cubicBezTo>
                <a:cubicBezTo>
                  <a:pt x="3609082" y="829716"/>
                  <a:pt x="3609082" y="832197"/>
                  <a:pt x="3609082" y="837158"/>
                </a:cubicBezTo>
                <a:lnTo>
                  <a:pt x="3594199" y="837158"/>
                </a:lnTo>
                <a:lnTo>
                  <a:pt x="3594199" y="829716"/>
                </a:lnTo>
                <a:cubicBezTo>
                  <a:pt x="3594199" y="824755"/>
                  <a:pt x="3591719" y="823516"/>
                  <a:pt x="3586758" y="825996"/>
                </a:cubicBezTo>
                <a:cubicBezTo>
                  <a:pt x="3581797" y="828476"/>
                  <a:pt x="3574355" y="832197"/>
                  <a:pt x="3564434" y="837158"/>
                </a:cubicBezTo>
                <a:cubicBezTo>
                  <a:pt x="3564434" y="837158"/>
                  <a:pt x="3561953" y="837158"/>
                  <a:pt x="3556992" y="837158"/>
                </a:cubicBezTo>
                <a:cubicBezTo>
                  <a:pt x="3552031" y="837158"/>
                  <a:pt x="3549551" y="839638"/>
                  <a:pt x="3549551" y="844599"/>
                </a:cubicBezTo>
                <a:lnTo>
                  <a:pt x="3534668" y="844599"/>
                </a:lnTo>
                <a:cubicBezTo>
                  <a:pt x="3534668" y="844599"/>
                  <a:pt x="3530947" y="845840"/>
                  <a:pt x="3523507" y="848320"/>
                </a:cubicBezTo>
                <a:cubicBezTo>
                  <a:pt x="3516064" y="850800"/>
                  <a:pt x="3509863" y="853281"/>
                  <a:pt x="3504902" y="855761"/>
                </a:cubicBezTo>
                <a:cubicBezTo>
                  <a:pt x="3499941" y="858241"/>
                  <a:pt x="3493740" y="860723"/>
                  <a:pt x="3486299" y="863203"/>
                </a:cubicBezTo>
                <a:cubicBezTo>
                  <a:pt x="3478857" y="865683"/>
                  <a:pt x="3475137" y="869404"/>
                  <a:pt x="3475137" y="874365"/>
                </a:cubicBezTo>
                <a:lnTo>
                  <a:pt x="3445371" y="881806"/>
                </a:lnTo>
                <a:cubicBezTo>
                  <a:pt x="3435449" y="891728"/>
                  <a:pt x="3428008" y="894209"/>
                  <a:pt x="3423048" y="889248"/>
                </a:cubicBezTo>
                <a:cubicBezTo>
                  <a:pt x="3418086" y="889248"/>
                  <a:pt x="3415605" y="891728"/>
                  <a:pt x="3415605" y="896689"/>
                </a:cubicBezTo>
                <a:cubicBezTo>
                  <a:pt x="3415605" y="896689"/>
                  <a:pt x="3413125" y="896689"/>
                  <a:pt x="3408165" y="896689"/>
                </a:cubicBezTo>
                <a:cubicBezTo>
                  <a:pt x="3393281" y="896689"/>
                  <a:pt x="3385840" y="904131"/>
                  <a:pt x="3385840" y="919013"/>
                </a:cubicBezTo>
                <a:cubicBezTo>
                  <a:pt x="3385840" y="919013"/>
                  <a:pt x="3387080" y="919013"/>
                  <a:pt x="3389560" y="919013"/>
                </a:cubicBezTo>
                <a:cubicBezTo>
                  <a:pt x="3392041" y="919013"/>
                  <a:pt x="3395762" y="919013"/>
                  <a:pt x="3400723" y="919013"/>
                </a:cubicBezTo>
                <a:lnTo>
                  <a:pt x="3393281" y="926455"/>
                </a:lnTo>
                <a:cubicBezTo>
                  <a:pt x="3383359" y="931416"/>
                  <a:pt x="3373438" y="936376"/>
                  <a:pt x="3363516" y="941338"/>
                </a:cubicBezTo>
                <a:cubicBezTo>
                  <a:pt x="3338711" y="951259"/>
                  <a:pt x="3326308" y="953740"/>
                  <a:pt x="3326308" y="948779"/>
                </a:cubicBezTo>
                <a:lnTo>
                  <a:pt x="3348633" y="941338"/>
                </a:lnTo>
                <a:lnTo>
                  <a:pt x="3378398" y="919013"/>
                </a:lnTo>
                <a:cubicBezTo>
                  <a:pt x="3378398" y="914052"/>
                  <a:pt x="3373438" y="914052"/>
                  <a:pt x="3363516" y="919013"/>
                </a:cubicBezTo>
                <a:cubicBezTo>
                  <a:pt x="3358555" y="919013"/>
                  <a:pt x="3353594" y="920254"/>
                  <a:pt x="3348633" y="922734"/>
                </a:cubicBezTo>
                <a:cubicBezTo>
                  <a:pt x="3343672" y="925214"/>
                  <a:pt x="3341191" y="926455"/>
                  <a:pt x="3341191" y="926455"/>
                </a:cubicBezTo>
                <a:cubicBezTo>
                  <a:pt x="3336231" y="936376"/>
                  <a:pt x="3321348" y="943818"/>
                  <a:pt x="3296543" y="948779"/>
                </a:cubicBezTo>
                <a:cubicBezTo>
                  <a:pt x="3291582" y="948779"/>
                  <a:pt x="3287861" y="948779"/>
                  <a:pt x="3285381" y="948779"/>
                </a:cubicBezTo>
                <a:cubicBezTo>
                  <a:pt x="3282900" y="948779"/>
                  <a:pt x="3281661" y="948779"/>
                  <a:pt x="3281661" y="948779"/>
                </a:cubicBezTo>
                <a:lnTo>
                  <a:pt x="3244454" y="978545"/>
                </a:lnTo>
                <a:lnTo>
                  <a:pt x="3207246" y="985986"/>
                </a:lnTo>
                <a:lnTo>
                  <a:pt x="3192364" y="985986"/>
                </a:lnTo>
                <a:lnTo>
                  <a:pt x="3177481" y="985986"/>
                </a:lnTo>
                <a:cubicBezTo>
                  <a:pt x="3177481" y="985986"/>
                  <a:pt x="3178720" y="984745"/>
                  <a:pt x="3181201" y="982265"/>
                </a:cubicBezTo>
                <a:cubicBezTo>
                  <a:pt x="3183682" y="979785"/>
                  <a:pt x="3187402" y="978545"/>
                  <a:pt x="3192364" y="978545"/>
                </a:cubicBezTo>
                <a:cubicBezTo>
                  <a:pt x="3197324" y="978545"/>
                  <a:pt x="3199805" y="976064"/>
                  <a:pt x="3199805" y="971103"/>
                </a:cubicBezTo>
                <a:cubicBezTo>
                  <a:pt x="3199805" y="966142"/>
                  <a:pt x="3207246" y="961182"/>
                  <a:pt x="3222129" y="956220"/>
                </a:cubicBezTo>
                <a:cubicBezTo>
                  <a:pt x="3237012" y="951259"/>
                  <a:pt x="3246934" y="948779"/>
                  <a:pt x="3251895" y="948779"/>
                </a:cubicBezTo>
                <a:cubicBezTo>
                  <a:pt x="3256855" y="948779"/>
                  <a:pt x="3259336" y="946299"/>
                  <a:pt x="3259336" y="941338"/>
                </a:cubicBezTo>
                <a:cubicBezTo>
                  <a:pt x="3259336" y="936376"/>
                  <a:pt x="3261817" y="933896"/>
                  <a:pt x="3266777" y="933896"/>
                </a:cubicBezTo>
                <a:cubicBezTo>
                  <a:pt x="3271738" y="933896"/>
                  <a:pt x="3275459" y="933896"/>
                  <a:pt x="3277939" y="933896"/>
                </a:cubicBezTo>
                <a:cubicBezTo>
                  <a:pt x="3280420" y="933896"/>
                  <a:pt x="3281661" y="931416"/>
                  <a:pt x="3281661" y="926455"/>
                </a:cubicBezTo>
                <a:cubicBezTo>
                  <a:pt x="3286621" y="921493"/>
                  <a:pt x="3291582" y="920254"/>
                  <a:pt x="3296543" y="922734"/>
                </a:cubicBezTo>
                <a:cubicBezTo>
                  <a:pt x="3301504" y="925214"/>
                  <a:pt x="3303984" y="923975"/>
                  <a:pt x="3303984" y="919013"/>
                </a:cubicBezTo>
                <a:lnTo>
                  <a:pt x="3296543" y="911572"/>
                </a:lnTo>
                <a:cubicBezTo>
                  <a:pt x="3291582" y="916533"/>
                  <a:pt x="3286621" y="916533"/>
                  <a:pt x="3281661" y="911572"/>
                </a:cubicBezTo>
                <a:cubicBezTo>
                  <a:pt x="3276699" y="911572"/>
                  <a:pt x="3274219" y="912813"/>
                  <a:pt x="3274219" y="915293"/>
                </a:cubicBezTo>
                <a:cubicBezTo>
                  <a:pt x="3274219" y="917773"/>
                  <a:pt x="3271738" y="919013"/>
                  <a:pt x="3266777" y="919013"/>
                </a:cubicBezTo>
                <a:cubicBezTo>
                  <a:pt x="3266777" y="923975"/>
                  <a:pt x="3263057" y="926455"/>
                  <a:pt x="3255616" y="926455"/>
                </a:cubicBezTo>
                <a:cubicBezTo>
                  <a:pt x="3248174" y="926455"/>
                  <a:pt x="3239492" y="927695"/>
                  <a:pt x="3229571" y="930175"/>
                </a:cubicBezTo>
                <a:cubicBezTo>
                  <a:pt x="3219648" y="932656"/>
                  <a:pt x="3212207" y="933896"/>
                  <a:pt x="3207246" y="933896"/>
                </a:cubicBezTo>
                <a:lnTo>
                  <a:pt x="3192364" y="941338"/>
                </a:lnTo>
                <a:lnTo>
                  <a:pt x="3184922" y="941338"/>
                </a:lnTo>
                <a:lnTo>
                  <a:pt x="3177481" y="941338"/>
                </a:lnTo>
                <a:lnTo>
                  <a:pt x="3170039" y="948779"/>
                </a:lnTo>
                <a:cubicBezTo>
                  <a:pt x="3160117" y="948779"/>
                  <a:pt x="3155156" y="951259"/>
                  <a:pt x="3155156" y="956220"/>
                </a:cubicBezTo>
                <a:lnTo>
                  <a:pt x="3132832" y="971103"/>
                </a:lnTo>
                <a:cubicBezTo>
                  <a:pt x="3117949" y="976064"/>
                  <a:pt x="3109268" y="981025"/>
                  <a:pt x="3106787" y="985986"/>
                </a:cubicBezTo>
                <a:cubicBezTo>
                  <a:pt x="3104306" y="990947"/>
                  <a:pt x="3103067" y="993427"/>
                  <a:pt x="3103067" y="993427"/>
                </a:cubicBezTo>
                <a:cubicBezTo>
                  <a:pt x="3093144" y="988466"/>
                  <a:pt x="3075781" y="995907"/>
                  <a:pt x="3050977" y="1015752"/>
                </a:cubicBezTo>
                <a:cubicBezTo>
                  <a:pt x="3046016" y="1020713"/>
                  <a:pt x="3043535" y="1023193"/>
                  <a:pt x="3043535" y="1023193"/>
                </a:cubicBezTo>
                <a:lnTo>
                  <a:pt x="3028652" y="1030634"/>
                </a:lnTo>
                <a:cubicBezTo>
                  <a:pt x="3023692" y="1040556"/>
                  <a:pt x="3018730" y="1045517"/>
                  <a:pt x="3013770" y="1045517"/>
                </a:cubicBezTo>
                <a:cubicBezTo>
                  <a:pt x="3008809" y="1045517"/>
                  <a:pt x="3003847" y="1045517"/>
                  <a:pt x="2998887" y="1045517"/>
                </a:cubicBezTo>
                <a:cubicBezTo>
                  <a:pt x="2998887" y="1040556"/>
                  <a:pt x="2996407" y="1038076"/>
                  <a:pt x="2991445" y="1038076"/>
                </a:cubicBezTo>
                <a:lnTo>
                  <a:pt x="2991445" y="1023193"/>
                </a:lnTo>
                <a:cubicBezTo>
                  <a:pt x="2986484" y="1018232"/>
                  <a:pt x="2991445" y="1013272"/>
                  <a:pt x="3006328" y="1008310"/>
                </a:cubicBezTo>
                <a:cubicBezTo>
                  <a:pt x="3016251" y="1003349"/>
                  <a:pt x="3023692" y="999628"/>
                  <a:pt x="3028652" y="997148"/>
                </a:cubicBezTo>
                <a:cubicBezTo>
                  <a:pt x="3033614" y="994668"/>
                  <a:pt x="3036094" y="990947"/>
                  <a:pt x="3036094" y="985986"/>
                </a:cubicBezTo>
                <a:cubicBezTo>
                  <a:pt x="3036094" y="985986"/>
                  <a:pt x="3037334" y="985986"/>
                  <a:pt x="3039814" y="985986"/>
                </a:cubicBezTo>
                <a:cubicBezTo>
                  <a:pt x="3042296" y="985986"/>
                  <a:pt x="3048496" y="983506"/>
                  <a:pt x="3058418" y="978545"/>
                </a:cubicBezTo>
                <a:cubicBezTo>
                  <a:pt x="3063379" y="973583"/>
                  <a:pt x="3068341" y="971103"/>
                  <a:pt x="3073301" y="971103"/>
                </a:cubicBezTo>
                <a:cubicBezTo>
                  <a:pt x="3078261" y="971103"/>
                  <a:pt x="3080742" y="971103"/>
                  <a:pt x="3080742" y="971103"/>
                </a:cubicBezTo>
                <a:cubicBezTo>
                  <a:pt x="3080742" y="971103"/>
                  <a:pt x="3081982" y="969863"/>
                  <a:pt x="3084463" y="967382"/>
                </a:cubicBezTo>
                <a:cubicBezTo>
                  <a:pt x="3086943" y="964902"/>
                  <a:pt x="3088184" y="963662"/>
                  <a:pt x="3088184" y="963662"/>
                </a:cubicBezTo>
                <a:lnTo>
                  <a:pt x="3095625" y="956220"/>
                </a:lnTo>
                <a:cubicBezTo>
                  <a:pt x="3100586" y="951259"/>
                  <a:pt x="3105548" y="948779"/>
                  <a:pt x="3110508" y="948779"/>
                </a:cubicBezTo>
                <a:cubicBezTo>
                  <a:pt x="3110508" y="943818"/>
                  <a:pt x="3098106" y="946299"/>
                  <a:pt x="3073301" y="956220"/>
                </a:cubicBezTo>
                <a:cubicBezTo>
                  <a:pt x="3058418" y="966142"/>
                  <a:pt x="3046016" y="973583"/>
                  <a:pt x="3036094" y="978545"/>
                </a:cubicBezTo>
                <a:cubicBezTo>
                  <a:pt x="3026172" y="983506"/>
                  <a:pt x="3011289" y="993427"/>
                  <a:pt x="2991445" y="1008310"/>
                </a:cubicBezTo>
                <a:lnTo>
                  <a:pt x="2961680" y="1015752"/>
                </a:lnTo>
                <a:lnTo>
                  <a:pt x="2954238" y="1023193"/>
                </a:lnTo>
                <a:cubicBezTo>
                  <a:pt x="2949277" y="1028154"/>
                  <a:pt x="2944317" y="1030634"/>
                  <a:pt x="2939355" y="1030634"/>
                </a:cubicBezTo>
                <a:cubicBezTo>
                  <a:pt x="2934395" y="1030634"/>
                  <a:pt x="2929433" y="1033114"/>
                  <a:pt x="2924473" y="1038076"/>
                </a:cubicBezTo>
                <a:cubicBezTo>
                  <a:pt x="2919512" y="1043037"/>
                  <a:pt x="2917031" y="1045517"/>
                  <a:pt x="2917031" y="1045517"/>
                </a:cubicBezTo>
                <a:lnTo>
                  <a:pt x="2909590" y="1045517"/>
                </a:lnTo>
                <a:cubicBezTo>
                  <a:pt x="2909590" y="1045517"/>
                  <a:pt x="2909590" y="1047997"/>
                  <a:pt x="2909590" y="1052959"/>
                </a:cubicBezTo>
                <a:lnTo>
                  <a:pt x="2887266" y="1067841"/>
                </a:lnTo>
                <a:lnTo>
                  <a:pt x="2894707" y="1067841"/>
                </a:lnTo>
                <a:cubicBezTo>
                  <a:pt x="2899668" y="1067841"/>
                  <a:pt x="2902148" y="1070322"/>
                  <a:pt x="2902148" y="1075283"/>
                </a:cubicBezTo>
                <a:lnTo>
                  <a:pt x="2909590" y="1075283"/>
                </a:lnTo>
                <a:cubicBezTo>
                  <a:pt x="2909590" y="1075283"/>
                  <a:pt x="2910830" y="1074042"/>
                  <a:pt x="2913310" y="1071562"/>
                </a:cubicBezTo>
                <a:cubicBezTo>
                  <a:pt x="2915792" y="1069082"/>
                  <a:pt x="2917031" y="1067841"/>
                  <a:pt x="2917031" y="1067841"/>
                </a:cubicBezTo>
                <a:lnTo>
                  <a:pt x="2946797" y="1052959"/>
                </a:lnTo>
                <a:lnTo>
                  <a:pt x="2976562" y="1038076"/>
                </a:lnTo>
                <a:lnTo>
                  <a:pt x="2961680" y="1052959"/>
                </a:lnTo>
                <a:cubicBezTo>
                  <a:pt x="2956719" y="1052959"/>
                  <a:pt x="2951758" y="1055439"/>
                  <a:pt x="2946797" y="1060400"/>
                </a:cubicBezTo>
                <a:lnTo>
                  <a:pt x="2946797" y="1067841"/>
                </a:lnTo>
                <a:lnTo>
                  <a:pt x="2939355" y="1060400"/>
                </a:lnTo>
                <a:cubicBezTo>
                  <a:pt x="2934395" y="1065361"/>
                  <a:pt x="2933154" y="1069082"/>
                  <a:pt x="2935635" y="1071562"/>
                </a:cubicBezTo>
                <a:cubicBezTo>
                  <a:pt x="2938115" y="1074042"/>
                  <a:pt x="2936875" y="1077763"/>
                  <a:pt x="2931914" y="1082724"/>
                </a:cubicBezTo>
                <a:cubicBezTo>
                  <a:pt x="2926954" y="1087686"/>
                  <a:pt x="2921992" y="1090166"/>
                  <a:pt x="2917031" y="1090166"/>
                </a:cubicBezTo>
                <a:lnTo>
                  <a:pt x="2909590" y="1097607"/>
                </a:lnTo>
                <a:lnTo>
                  <a:pt x="2894707" y="1112490"/>
                </a:lnTo>
                <a:lnTo>
                  <a:pt x="2887266" y="1119931"/>
                </a:lnTo>
                <a:cubicBezTo>
                  <a:pt x="2882305" y="1119931"/>
                  <a:pt x="2879824" y="1122411"/>
                  <a:pt x="2879824" y="1127373"/>
                </a:cubicBezTo>
                <a:lnTo>
                  <a:pt x="2872383" y="1134814"/>
                </a:lnTo>
                <a:lnTo>
                  <a:pt x="2872383" y="1142256"/>
                </a:lnTo>
                <a:lnTo>
                  <a:pt x="2879824" y="1142256"/>
                </a:lnTo>
                <a:lnTo>
                  <a:pt x="2887266" y="1134814"/>
                </a:lnTo>
                <a:lnTo>
                  <a:pt x="2894707" y="1127373"/>
                </a:lnTo>
                <a:lnTo>
                  <a:pt x="2902148" y="1119931"/>
                </a:lnTo>
                <a:lnTo>
                  <a:pt x="2902148" y="1127373"/>
                </a:lnTo>
                <a:cubicBezTo>
                  <a:pt x="2902148" y="1132334"/>
                  <a:pt x="2902148" y="1136055"/>
                  <a:pt x="2902148" y="1138535"/>
                </a:cubicBezTo>
                <a:cubicBezTo>
                  <a:pt x="2902148" y="1141015"/>
                  <a:pt x="2899668" y="1142256"/>
                  <a:pt x="2894707" y="1142256"/>
                </a:cubicBezTo>
                <a:cubicBezTo>
                  <a:pt x="2894707" y="1142256"/>
                  <a:pt x="2892227" y="1144736"/>
                  <a:pt x="2887266" y="1149697"/>
                </a:cubicBezTo>
                <a:cubicBezTo>
                  <a:pt x="2882305" y="1154658"/>
                  <a:pt x="2879824" y="1159618"/>
                  <a:pt x="2879824" y="1164580"/>
                </a:cubicBezTo>
                <a:cubicBezTo>
                  <a:pt x="2874864" y="1169541"/>
                  <a:pt x="2871143" y="1172021"/>
                  <a:pt x="2868662" y="1172021"/>
                </a:cubicBezTo>
                <a:cubicBezTo>
                  <a:pt x="2866182" y="1172021"/>
                  <a:pt x="2863702" y="1169541"/>
                  <a:pt x="2861221" y="1164580"/>
                </a:cubicBezTo>
                <a:cubicBezTo>
                  <a:pt x="2858740" y="1159618"/>
                  <a:pt x="2858740" y="1155898"/>
                  <a:pt x="2861221" y="1153418"/>
                </a:cubicBezTo>
                <a:cubicBezTo>
                  <a:pt x="2863702" y="1150938"/>
                  <a:pt x="2862461" y="1149697"/>
                  <a:pt x="2857501" y="1149697"/>
                </a:cubicBezTo>
                <a:lnTo>
                  <a:pt x="2857501" y="1164580"/>
                </a:lnTo>
                <a:cubicBezTo>
                  <a:pt x="2852539" y="1179463"/>
                  <a:pt x="2847578" y="1186904"/>
                  <a:pt x="2842617" y="1186904"/>
                </a:cubicBezTo>
                <a:cubicBezTo>
                  <a:pt x="2842617" y="1186904"/>
                  <a:pt x="2843857" y="1184424"/>
                  <a:pt x="2846339" y="1179463"/>
                </a:cubicBezTo>
                <a:cubicBezTo>
                  <a:pt x="2848819" y="1174501"/>
                  <a:pt x="2850058" y="1172021"/>
                  <a:pt x="2850058" y="1172021"/>
                </a:cubicBezTo>
                <a:lnTo>
                  <a:pt x="2850058" y="1164580"/>
                </a:lnTo>
                <a:cubicBezTo>
                  <a:pt x="2845098" y="1159618"/>
                  <a:pt x="2840137" y="1159618"/>
                  <a:pt x="2835176" y="1164580"/>
                </a:cubicBezTo>
                <a:cubicBezTo>
                  <a:pt x="2820294" y="1164580"/>
                  <a:pt x="2810371" y="1162100"/>
                  <a:pt x="2805410" y="1157138"/>
                </a:cubicBezTo>
                <a:cubicBezTo>
                  <a:pt x="2805410" y="1152177"/>
                  <a:pt x="2806650" y="1148456"/>
                  <a:pt x="2809132" y="1145976"/>
                </a:cubicBezTo>
                <a:cubicBezTo>
                  <a:pt x="2811612" y="1143496"/>
                  <a:pt x="2812852" y="1142256"/>
                  <a:pt x="2812852" y="1142256"/>
                </a:cubicBezTo>
                <a:lnTo>
                  <a:pt x="2835176" y="1142256"/>
                </a:lnTo>
                <a:lnTo>
                  <a:pt x="2850058" y="1134814"/>
                </a:lnTo>
                <a:cubicBezTo>
                  <a:pt x="2855020" y="1129853"/>
                  <a:pt x="2855020" y="1126132"/>
                  <a:pt x="2850058" y="1123652"/>
                </a:cubicBezTo>
                <a:cubicBezTo>
                  <a:pt x="2845098" y="1121172"/>
                  <a:pt x="2842617" y="1122411"/>
                  <a:pt x="2842617" y="1127373"/>
                </a:cubicBezTo>
                <a:cubicBezTo>
                  <a:pt x="2842617" y="1137294"/>
                  <a:pt x="2837657" y="1139775"/>
                  <a:pt x="2827734" y="1134814"/>
                </a:cubicBezTo>
                <a:cubicBezTo>
                  <a:pt x="2812852" y="1124893"/>
                  <a:pt x="2805410" y="1124893"/>
                  <a:pt x="2805410" y="1134814"/>
                </a:cubicBezTo>
                <a:cubicBezTo>
                  <a:pt x="2805410" y="1134814"/>
                  <a:pt x="2802930" y="1134814"/>
                  <a:pt x="2797969" y="1134814"/>
                </a:cubicBezTo>
                <a:cubicBezTo>
                  <a:pt x="2793008" y="1134814"/>
                  <a:pt x="2790527" y="1139775"/>
                  <a:pt x="2790527" y="1149697"/>
                </a:cubicBezTo>
                <a:cubicBezTo>
                  <a:pt x="2790527" y="1159618"/>
                  <a:pt x="2795488" y="1167060"/>
                  <a:pt x="2805410" y="1172021"/>
                </a:cubicBezTo>
                <a:lnTo>
                  <a:pt x="2812852" y="1172021"/>
                </a:lnTo>
                <a:cubicBezTo>
                  <a:pt x="2817812" y="1172021"/>
                  <a:pt x="2820294" y="1172021"/>
                  <a:pt x="2820294" y="1172021"/>
                </a:cubicBezTo>
                <a:cubicBezTo>
                  <a:pt x="2815332" y="1176982"/>
                  <a:pt x="2812852" y="1184424"/>
                  <a:pt x="2812852" y="1194345"/>
                </a:cubicBezTo>
                <a:lnTo>
                  <a:pt x="2820294" y="1201787"/>
                </a:lnTo>
                <a:lnTo>
                  <a:pt x="2835176" y="1201787"/>
                </a:lnTo>
                <a:lnTo>
                  <a:pt x="2820294" y="1209228"/>
                </a:lnTo>
                <a:lnTo>
                  <a:pt x="2790527" y="1231552"/>
                </a:lnTo>
                <a:cubicBezTo>
                  <a:pt x="2780605" y="1241474"/>
                  <a:pt x="2775644" y="1248915"/>
                  <a:pt x="2775644" y="1253877"/>
                </a:cubicBezTo>
                <a:lnTo>
                  <a:pt x="2768204" y="1261318"/>
                </a:lnTo>
                <a:lnTo>
                  <a:pt x="2760762" y="1261318"/>
                </a:lnTo>
                <a:cubicBezTo>
                  <a:pt x="2755801" y="1261318"/>
                  <a:pt x="2753320" y="1261318"/>
                  <a:pt x="2753320" y="1261318"/>
                </a:cubicBezTo>
                <a:cubicBezTo>
                  <a:pt x="2753320" y="1261318"/>
                  <a:pt x="2753320" y="1263798"/>
                  <a:pt x="2753320" y="1268759"/>
                </a:cubicBezTo>
                <a:cubicBezTo>
                  <a:pt x="2753320" y="1273721"/>
                  <a:pt x="2743398" y="1283642"/>
                  <a:pt x="2723555" y="1298525"/>
                </a:cubicBezTo>
                <a:lnTo>
                  <a:pt x="2708672" y="1305966"/>
                </a:lnTo>
                <a:lnTo>
                  <a:pt x="2716113" y="1298525"/>
                </a:lnTo>
                <a:lnTo>
                  <a:pt x="2716113" y="1291084"/>
                </a:lnTo>
                <a:lnTo>
                  <a:pt x="2708672" y="1298525"/>
                </a:lnTo>
                <a:lnTo>
                  <a:pt x="2701230" y="1305966"/>
                </a:lnTo>
                <a:lnTo>
                  <a:pt x="2693790" y="1291084"/>
                </a:lnTo>
                <a:cubicBezTo>
                  <a:pt x="2688828" y="1281162"/>
                  <a:pt x="2683867" y="1278681"/>
                  <a:pt x="2678907" y="1283642"/>
                </a:cubicBezTo>
                <a:cubicBezTo>
                  <a:pt x="2673945" y="1288604"/>
                  <a:pt x="2671465" y="1296045"/>
                  <a:pt x="2671465" y="1305966"/>
                </a:cubicBezTo>
                <a:lnTo>
                  <a:pt x="2671903" y="1311657"/>
                </a:lnTo>
                <a:lnTo>
                  <a:pt x="2673325" y="1305966"/>
                </a:lnTo>
                <a:cubicBezTo>
                  <a:pt x="2674566" y="1303486"/>
                  <a:pt x="2676427" y="1301006"/>
                  <a:pt x="2678907" y="1298525"/>
                </a:cubicBezTo>
                <a:lnTo>
                  <a:pt x="2686348" y="1298525"/>
                </a:lnTo>
                <a:cubicBezTo>
                  <a:pt x="2686348" y="1303486"/>
                  <a:pt x="2683867" y="1305966"/>
                  <a:pt x="2678907" y="1305966"/>
                </a:cubicBezTo>
                <a:lnTo>
                  <a:pt x="2671996" y="1312876"/>
                </a:lnTo>
                <a:lnTo>
                  <a:pt x="2672395" y="1318059"/>
                </a:lnTo>
                <a:cubicBezTo>
                  <a:pt x="2674255" y="1327360"/>
                  <a:pt x="2678907" y="1328291"/>
                  <a:pt x="2686348" y="1320849"/>
                </a:cubicBezTo>
                <a:cubicBezTo>
                  <a:pt x="2686348" y="1325811"/>
                  <a:pt x="2683867" y="1330771"/>
                  <a:pt x="2678907" y="1335732"/>
                </a:cubicBezTo>
                <a:cubicBezTo>
                  <a:pt x="2673945" y="1340693"/>
                  <a:pt x="2668984" y="1345654"/>
                  <a:pt x="2664023" y="1350615"/>
                </a:cubicBezTo>
                <a:lnTo>
                  <a:pt x="2649141" y="1365498"/>
                </a:lnTo>
                <a:cubicBezTo>
                  <a:pt x="2644181" y="1370459"/>
                  <a:pt x="2639218" y="1372939"/>
                  <a:pt x="2634258" y="1372939"/>
                </a:cubicBezTo>
                <a:lnTo>
                  <a:pt x="2619375" y="1395263"/>
                </a:lnTo>
                <a:cubicBezTo>
                  <a:pt x="2609453" y="1405185"/>
                  <a:pt x="2603252" y="1411387"/>
                  <a:pt x="2600771" y="1413867"/>
                </a:cubicBezTo>
                <a:cubicBezTo>
                  <a:pt x="2598291" y="1416347"/>
                  <a:pt x="2599531" y="1418828"/>
                  <a:pt x="2604492" y="1421308"/>
                </a:cubicBezTo>
                <a:cubicBezTo>
                  <a:pt x="2609453" y="1423788"/>
                  <a:pt x="2611933" y="1422549"/>
                  <a:pt x="2611933" y="1417588"/>
                </a:cubicBezTo>
                <a:cubicBezTo>
                  <a:pt x="2611933" y="1412626"/>
                  <a:pt x="2614414" y="1410146"/>
                  <a:pt x="2619375" y="1410146"/>
                </a:cubicBezTo>
                <a:lnTo>
                  <a:pt x="2619375" y="1402705"/>
                </a:lnTo>
                <a:lnTo>
                  <a:pt x="2626817" y="1402705"/>
                </a:lnTo>
                <a:cubicBezTo>
                  <a:pt x="2636738" y="1402705"/>
                  <a:pt x="2644181" y="1398984"/>
                  <a:pt x="2649141" y="1391543"/>
                </a:cubicBezTo>
                <a:cubicBezTo>
                  <a:pt x="2654101" y="1384101"/>
                  <a:pt x="2659063" y="1380381"/>
                  <a:pt x="2664023" y="1380381"/>
                </a:cubicBezTo>
                <a:lnTo>
                  <a:pt x="2678907" y="1372939"/>
                </a:lnTo>
                <a:lnTo>
                  <a:pt x="2716113" y="1335732"/>
                </a:lnTo>
                <a:cubicBezTo>
                  <a:pt x="2721074" y="1335732"/>
                  <a:pt x="2726035" y="1334491"/>
                  <a:pt x="2730997" y="1332011"/>
                </a:cubicBezTo>
                <a:cubicBezTo>
                  <a:pt x="2735957" y="1329531"/>
                  <a:pt x="2738437" y="1325811"/>
                  <a:pt x="2738437" y="1320849"/>
                </a:cubicBezTo>
                <a:lnTo>
                  <a:pt x="2745879" y="1320849"/>
                </a:lnTo>
                <a:lnTo>
                  <a:pt x="2760762" y="1320849"/>
                </a:lnTo>
                <a:cubicBezTo>
                  <a:pt x="2770684" y="1310928"/>
                  <a:pt x="2778125" y="1305966"/>
                  <a:pt x="2783087" y="1305966"/>
                </a:cubicBezTo>
                <a:cubicBezTo>
                  <a:pt x="2785567" y="1305966"/>
                  <a:pt x="2787737" y="1305657"/>
                  <a:pt x="2789597" y="1305036"/>
                </a:cubicBezTo>
                <a:lnTo>
                  <a:pt x="2794249" y="1302246"/>
                </a:lnTo>
                <a:lnTo>
                  <a:pt x="2790527" y="1305966"/>
                </a:lnTo>
                <a:lnTo>
                  <a:pt x="2783087" y="1313408"/>
                </a:lnTo>
                <a:cubicBezTo>
                  <a:pt x="2783087" y="1313408"/>
                  <a:pt x="2780605" y="1313408"/>
                  <a:pt x="2775644" y="1313408"/>
                </a:cubicBezTo>
                <a:cubicBezTo>
                  <a:pt x="2770684" y="1313408"/>
                  <a:pt x="2768204" y="1314648"/>
                  <a:pt x="2768204" y="1317129"/>
                </a:cubicBezTo>
                <a:cubicBezTo>
                  <a:pt x="2768204" y="1319609"/>
                  <a:pt x="2765723" y="1325811"/>
                  <a:pt x="2760762" y="1335732"/>
                </a:cubicBezTo>
                <a:cubicBezTo>
                  <a:pt x="2755801" y="1345654"/>
                  <a:pt x="2753320" y="1353095"/>
                  <a:pt x="2753320" y="1358056"/>
                </a:cubicBezTo>
                <a:cubicBezTo>
                  <a:pt x="2748360" y="1363018"/>
                  <a:pt x="2744639" y="1365498"/>
                  <a:pt x="2742159" y="1365498"/>
                </a:cubicBezTo>
                <a:cubicBezTo>
                  <a:pt x="2739678" y="1365498"/>
                  <a:pt x="2738437" y="1363018"/>
                  <a:pt x="2738437" y="1358056"/>
                </a:cubicBezTo>
                <a:cubicBezTo>
                  <a:pt x="2738437" y="1348135"/>
                  <a:pt x="2735957" y="1345654"/>
                  <a:pt x="2730997" y="1350615"/>
                </a:cubicBezTo>
                <a:cubicBezTo>
                  <a:pt x="2726035" y="1355576"/>
                  <a:pt x="2723555" y="1360536"/>
                  <a:pt x="2723555" y="1365498"/>
                </a:cubicBezTo>
                <a:cubicBezTo>
                  <a:pt x="2723555" y="1370459"/>
                  <a:pt x="2723555" y="1375419"/>
                  <a:pt x="2723555" y="1380381"/>
                </a:cubicBezTo>
                <a:lnTo>
                  <a:pt x="2716113" y="1395263"/>
                </a:lnTo>
                <a:cubicBezTo>
                  <a:pt x="2706191" y="1400225"/>
                  <a:pt x="2703711" y="1403945"/>
                  <a:pt x="2708672" y="1406425"/>
                </a:cubicBezTo>
                <a:cubicBezTo>
                  <a:pt x="2713633" y="1408906"/>
                  <a:pt x="2719834" y="1407666"/>
                  <a:pt x="2727275" y="1402705"/>
                </a:cubicBezTo>
                <a:cubicBezTo>
                  <a:pt x="2734717" y="1397743"/>
                  <a:pt x="2742159" y="1392783"/>
                  <a:pt x="2749600" y="1387822"/>
                </a:cubicBezTo>
                <a:cubicBezTo>
                  <a:pt x="2757042" y="1382861"/>
                  <a:pt x="2760762" y="1377900"/>
                  <a:pt x="2760762" y="1372939"/>
                </a:cubicBezTo>
                <a:lnTo>
                  <a:pt x="2775644" y="1358056"/>
                </a:lnTo>
                <a:cubicBezTo>
                  <a:pt x="2775644" y="1353095"/>
                  <a:pt x="2778125" y="1351856"/>
                  <a:pt x="2783087" y="1354336"/>
                </a:cubicBezTo>
                <a:cubicBezTo>
                  <a:pt x="2788047" y="1356816"/>
                  <a:pt x="2791768" y="1355576"/>
                  <a:pt x="2794249" y="1350615"/>
                </a:cubicBezTo>
                <a:cubicBezTo>
                  <a:pt x="2796729" y="1345654"/>
                  <a:pt x="2797969" y="1343173"/>
                  <a:pt x="2797969" y="1343173"/>
                </a:cubicBezTo>
                <a:lnTo>
                  <a:pt x="2805410" y="1350615"/>
                </a:lnTo>
                <a:cubicBezTo>
                  <a:pt x="2805410" y="1350615"/>
                  <a:pt x="2806650" y="1348135"/>
                  <a:pt x="2809132" y="1343173"/>
                </a:cubicBezTo>
                <a:cubicBezTo>
                  <a:pt x="2811612" y="1338212"/>
                  <a:pt x="2812852" y="1335732"/>
                  <a:pt x="2812852" y="1335732"/>
                </a:cubicBezTo>
                <a:cubicBezTo>
                  <a:pt x="2817812" y="1330771"/>
                  <a:pt x="2819053" y="1325811"/>
                  <a:pt x="2816572" y="1320849"/>
                </a:cubicBezTo>
                <a:cubicBezTo>
                  <a:pt x="2814092" y="1315888"/>
                  <a:pt x="2815332" y="1310928"/>
                  <a:pt x="2820294" y="1305966"/>
                </a:cubicBezTo>
                <a:lnTo>
                  <a:pt x="2827734" y="1320849"/>
                </a:lnTo>
                <a:cubicBezTo>
                  <a:pt x="2832695" y="1320849"/>
                  <a:pt x="2835176" y="1318369"/>
                  <a:pt x="2835176" y="1313408"/>
                </a:cubicBezTo>
                <a:lnTo>
                  <a:pt x="2835176" y="1291084"/>
                </a:lnTo>
                <a:cubicBezTo>
                  <a:pt x="2835176" y="1291084"/>
                  <a:pt x="2837657" y="1296045"/>
                  <a:pt x="2842617" y="1305966"/>
                </a:cubicBezTo>
                <a:lnTo>
                  <a:pt x="2842617" y="1313408"/>
                </a:lnTo>
                <a:lnTo>
                  <a:pt x="2850058" y="1305966"/>
                </a:lnTo>
                <a:cubicBezTo>
                  <a:pt x="2853779" y="1304726"/>
                  <a:pt x="2857035" y="1303641"/>
                  <a:pt x="2859825" y="1302711"/>
                </a:cubicBezTo>
                <a:lnTo>
                  <a:pt x="2861221" y="1302246"/>
                </a:lnTo>
                <a:lnTo>
                  <a:pt x="2857501" y="1305966"/>
                </a:lnTo>
                <a:cubicBezTo>
                  <a:pt x="2857501" y="1305966"/>
                  <a:pt x="2859981" y="1305966"/>
                  <a:pt x="2864941" y="1305966"/>
                </a:cubicBezTo>
                <a:lnTo>
                  <a:pt x="2864941" y="1301006"/>
                </a:lnTo>
                <a:lnTo>
                  <a:pt x="2866802" y="1300385"/>
                </a:lnTo>
                <a:cubicBezTo>
                  <a:pt x="2870523" y="1299145"/>
                  <a:pt x="2872383" y="1298525"/>
                  <a:pt x="2872383" y="1298525"/>
                </a:cubicBezTo>
                <a:cubicBezTo>
                  <a:pt x="2874864" y="1303486"/>
                  <a:pt x="2878584" y="1307827"/>
                  <a:pt x="2883546" y="1311548"/>
                </a:cubicBezTo>
                <a:lnTo>
                  <a:pt x="2887266" y="1313821"/>
                </a:lnTo>
                <a:lnTo>
                  <a:pt x="2887266" y="1313408"/>
                </a:lnTo>
                <a:cubicBezTo>
                  <a:pt x="2892227" y="1313408"/>
                  <a:pt x="2894707" y="1313408"/>
                  <a:pt x="2894707" y="1313408"/>
                </a:cubicBezTo>
                <a:lnTo>
                  <a:pt x="2891628" y="1316487"/>
                </a:lnTo>
                <a:lnTo>
                  <a:pt x="2891916" y="1316663"/>
                </a:lnTo>
                <a:cubicBezTo>
                  <a:pt x="2895017" y="1318214"/>
                  <a:pt x="2898428" y="1319609"/>
                  <a:pt x="2902148" y="1320849"/>
                </a:cubicBezTo>
                <a:cubicBezTo>
                  <a:pt x="2907110" y="1310928"/>
                  <a:pt x="2908350" y="1305966"/>
                  <a:pt x="2905869" y="1305966"/>
                </a:cubicBezTo>
                <a:cubicBezTo>
                  <a:pt x="2903389" y="1305966"/>
                  <a:pt x="2899668" y="1305966"/>
                  <a:pt x="2894707" y="1305966"/>
                </a:cubicBezTo>
                <a:cubicBezTo>
                  <a:pt x="2884785" y="1305966"/>
                  <a:pt x="2881065" y="1302246"/>
                  <a:pt x="2883546" y="1294804"/>
                </a:cubicBezTo>
                <a:cubicBezTo>
                  <a:pt x="2886025" y="1287363"/>
                  <a:pt x="2889747" y="1281162"/>
                  <a:pt x="2894707" y="1276201"/>
                </a:cubicBezTo>
                <a:lnTo>
                  <a:pt x="2894707" y="1268759"/>
                </a:lnTo>
                <a:cubicBezTo>
                  <a:pt x="2889747" y="1258838"/>
                  <a:pt x="2889747" y="1251397"/>
                  <a:pt x="2894707" y="1246435"/>
                </a:cubicBezTo>
                <a:cubicBezTo>
                  <a:pt x="2899668" y="1241474"/>
                  <a:pt x="2902148" y="1236514"/>
                  <a:pt x="2902148" y="1231552"/>
                </a:cubicBezTo>
                <a:cubicBezTo>
                  <a:pt x="2902148" y="1216670"/>
                  <a:pt x="2899668" y="1214189"/>
                  <a:pt x="2894707" y="1224111"/>
                </a:cubicBezTo>
                <a:lnTo>
                  <a:pt x="2887266" y="1231552"/>
                </a:lnTo>
                <a:lnTo>
                  <a:pt x="2894707" y="1216670"/>
                </a:lnTo>
                <a:cubicBezTo>
                  <a:pt x="2904629" y="1211708"/>
                  <a:pt x="2908350" y="1206748"/>
                  <a:pt x="2905869" y="1201787"/>
                </a:cubicBezTo>
                <a:cubicBezTo>
                  <a:pt x="2903389" y="1196825"/>
                  <a:pt x="2905869" y="1191865"/>
                  <a:pt x="2913310" y="1186904"/>
                </a:cubicBezTo>
                <a:cubicBezTo>
                  <a:pt x="2920752" y="1181943"/>
                  <a:pt x="2924473" y="1179463"/>
                  <a:pt x="2924473" y="1179463"/>
                </a:cubicBezTo>
                <a:cubicBezTo>
                  <a:pt x="2924473" y="1184424"/>
                  <a:pt x="2924473" y="1186904"/>
                  <a:pt x="2924473" y="1186904"/>
                </a:cubicBezTo>
                <a:lnTo>
                  <a:pt x="2917031" y="1201787"/>
                </a:lnTo>
                <a:lnTo>
                  <a:pt x="2924473" y="1209228"/>
                </a:lnTo>
                <a:lnTo>
                  <a:pt x="2931914" y="1216670"/>
                </a:lnTo>
                <a:lnTo>
                  <a:pt x="2939355" y="1209228"/>
                </a:lnTo>
                <a:cubicBezTo>
                  <a:pt x="2939355" y="1214189"/>
                  <a:pt x="2944317" y="1211708"/>
                  <a:pt x="2954238" y="1201787"/>
                </a:cubicBezTo>
                <a:lnTo>
                  <a:pt x="2969121" y="1194345"/>
                </a:lnTo>
                <a:lnTo>
                  <a:pt x="2984004" y="1186904"/>
                </a:lnTo>
                <a:lnTo>
                  <a:pt x="2991445" y="1194345"/>
                </a:lnTo>
                <a:lnTo>
                  <a:pt x="2984004" y="1209228"/>
                </a:lnTo>
                <a:cubicBezTo>
                  <a:pt x="2984004" y="1209228"/>
                  <a:pt x="2979044" y="1214189"/>
                  <a:pt x="2969121" y="1224111"/>
                </a:cubicBezTo>
                <a:lnTo>
                  <a:pt x="2961680" y="1231552"/>
                </a:lnTo>
                <a:lnTo>
                  <a:pt x="2961680" y="1238994"/>
                </a:lnTo>
                <a:cubicBezTo>
                  <a:pt x="2956719" y="1238994"/>
                  <a:pt x="2954238" y="1241474"/>
                  <a:pt x="2954238" y="1246435"/>
                </a:cubicBezTo>
                <a:lnTo>
                  <a:pt x="2961680" y="1253877"/>
                </a:lnTo>
                <a:lnTo>
                  <a:pt x="2969121" y="1246435"/>
                </a:lnTo>
                <a:lnTo>
                  <a:pt x="2984004" y="1238994"/>
                </a:lnTo>
                <a:cubicBezTo>
                  <a:pt x="2984004" y="1238994"/>
                  <a:pt x="2984004" y="1241474"/>
                  <a:pt x="2984004" y="1246435"/>
                </a:cubicBezTo>
                <a:cubicBezTo>
                  <a:pt x="2988965" y="1251397"/>
                  <a:pt x="2988965" y="1252636"/>
                  <a:pt x="2984004" y="1250156"/>
                </a:cubicBezTo>
                <a:cubicBezTo>
                  <a:pt x="2979044" y="1247676"/>
                  <a:pt x="2976562" y="1248915"/>
                  <a:pt x="2976562" y="1253877"/>
                </a:cubicBezTo>
                <a:cubicBezTo>
                  <a:pt x="2976562" y="1258838"/>
                  <a:pt x="2975322" y="1262559"/>
                  <a:pt x="2972842" y="1265039"/>
                </a:cubicBezTo>
                <a:cubicBezTo>
                  <a:pt x="2970362" y="1267519"/>
                  <a:pt x="2966640" y="1268759"/>
                  <a:pt x="2961680" y="1268759"/>
                </a:cubicBezTo>
                <a:lnTo>
                  <a:pt x="2969121" y="1268759"/>
                </a:lnTo>
                <a:lnTo>
                  <a:pt x="2976562" y="1268759"/>
                </a:lnTo>
                <a:cubicBezTo>
                  <a:pt x="2976562" y="1273721"/>
                  <a:pt x="2974082" y="1277441"/>
                  <a:pt x="2969121" y="1279922"/>
                </a:cubicBezTo>
                <a:cubicBezTo>
                  <a:pt x="2964161" y="1282402"/>
                  <a:pt x="2961680" y="1284883"/>
                  <a:pt x="2961680" y="1287363"/>
                </a:cubicBezTo>
                <a:cubicBezTo>
                  <a:pt x="2961680" y="1289843"/>
                  <a:pt x="2964161" y="1288604"/>
                  <a:pt x="2969121" y="1283642"/>
                </a:cubicBezTo>
                <a:lnTo>
                  <a:pt x="2976562" y="1305966"/>
                </a:lnTo>
                <a:lnTo>
                  <a:pt x="2976562" y="1313408"/>
                </a:lnTo>
                <a:cubicBezTo>
                  <a:pt x="2981524" y="1308447"/>
                  <a:pt x="2984004" y="1301005"/>
                  <a:pt x="2984004" y="1291084"/>
                </a:cubicBezTo>
                <a:lnTo>
                  <a:pt x="2998887" y="1268759"/>
                </a:lnTo>
                <a:cubicBezTo>
                  <a:pt x="3003847" y="1268759"/>
                  <a:pt x="3006328" y="1265039"/>
                  <a:pt x="3006328" y="1257597"/>
                </a:cubicBezTo>
                <a:cubicBezTo>
                  <a:pt x="3006328" y="1250156"/>
                  <a:pt x="3003847" y="1245195"/>
                  <a:pt x="2998887" y="1242714"/>
                </a:cubicBezTo>
                <a:cubicBezTo>
                  <a:pt x="2993926" y="1240234"/>
                  <a:pt x="2992685" y="1237753"/>
                  <a:pt x="2995166" y="1235273"/>
                </a:cubicBezTo>
                <a:cubicBezTo>
                  <a:pt x="2997647" y="1232793"/>
                  <a:pt x="2997647" y="1229072"/>
                  <a:pt x="2995166" y="1224111"/>
                </a:cubicBezTo>
                <a:cubicBezTo>
                  <a:pt x="2992685" y="1219150"/>
                  <a:pt x="2993926" y="1216670"/>
                  <a:pt x="2998887" y="1216670"/>
                </a:cubicBezTo>
                <a:cubicBezTo>
                  <a:pt x="3003847" y="1216670"/>
                  <a:pt x="3003847" y="1214189"/>
                  <a:pt x="2998887" y="1209228"/>
                </a:cubicBezTo>
                <a:cubicBezTo>
                  <a:pt x="2998887" y="1199307"/>
                  <a:pt x="3001367" y="1191865"/>
                  <a:pt x="3006328" y="1186904"/>
                </a:cubicBezTo>
                <a:cubicBezTo>
                  <a:pt x="3011289" y="1181943"/>
                  <a:pt x="3016251" y="1179463"/>
                  <a:pt x="3021211" y="1179463"/>
                </a:cubicBezTo>
                <a:lnTo>
                  <a:pt x="3028652" y="1179463"/>
                </a:lnTo>
                <a:cubicBezTo>
                  <a:pt x="3023692" y="1189384"/>
                  <a:pt x="3023692" y="1201787"/>
                  <a:pt x="3028652" y="1216670"/>
                </a:cubicBezTo>
                <a:cubicBezTo>
                  <a:pt x="3038574" y="1231552"/>
                  <a:pt x="3048496" y="1231552"/>
                  <a:pt x="3058418" y="1216670"/>
                </a:cubicBezTo>
                <a:cubicBezTo>
                  <a:pt x="3063379" y="1211708"/>
                  <a:pt x="3065859" y="1206748"/>
                  <a:pt x="3065859" y="1201787"/>
                </a:cubicBezTo>
                <a:cubicBezTo>
                  <a:pt x="3065859" y="1196825"/>
                  <a:pt x="3067099" y="1191865"/>
                  <a:pt x="3069580" y="1186904"/>
                </a:cubicBezTo>
                <a:cubicBezTo>
                  <a:pt x="3072061" y="1181943"/>
                  <a:pt x="3072061" y="1179463"/>
                  <a:pt x="3069580" y="1179463"/>
                </a:cubicBezTo>
                <a:cubicBezTo>
                  <a:pt x="3067099" y="1179463"/>
                  <a:pt x="3065859" y="1176982"/>
                  <a:pt x="3065859" y="1172021"/>
                </a:cubicBezTo>
                <a:lnTo>
                  <a:pt x="3073301" y="1172021"/>
                </a:lnTo>
                <a:lnTo>
                  <a:pt x="3080742" y="1172021"/>
                </a:lnTo>
                <a:cubicBezTo>
                  <a:pt x="3080742" y="1162100"/>
                  <a:pt x="3083223" y="1162100"/>
                  <a:pt x="3088184" y="1172021"/>
                </a:cubicBezTo>
                <a:cubicBezTo>
                  <a:pt x="3088184" y="1167060"/>
                  <a:pt x="3088184" y="1164580"/>
                  <a:pt x="3088184" y="1164580"/>
                </a:cubicBezTo>
                <a:cubicBezTo>
                  <a:pt x="3088184" y="1164580"/>
                  <a:pt x="3090664" y="1164580"/>
                  <a:pt x="3095625" y="1164580"/>
                </a:cubicBezTo>
                <a:cubicBezTo>
                  <a:pt x="3095625" y="1164580"/>
                  <a:pt x="3095625" y="1165820"/>
                  <a:pt x="3095625" y="1168300"/>
                </a:cubicBezTo>
                <a:cubicBezTo>
                  <a:pt x="3095625" y="1170781"/>
                  <a:pt x="3096866" y="1172021"/>
                  <a:pt x="3099346" y="1172021"/>
                </a:cubicBezTo>
                <a:cubicBezTo>
                  <a:pt x="3101826" y="1172021"/>
                  <a:pt x="3103067" y="1172021"/>
                  <a:pt x="3103067" y="1172021"/>
                </a:cubicBezTo>
                <a:lnTo>
                  <a:pt x="3103067" y="1164580"/>
                </a:lnTo>
                <a:lnTo>
                  <a:pt x="3103067" y="1149697"/>
                </a:lnTo>
                <a:cubicBezTo>
                  <a:pt x="3103067" y="1149697"/>
                  <a:pt x="3105548" y="1152177"/>
                  <a:pt x="3110508" y="1157138"/>
                </a:cubicBezTo>
                <a:cubicBezTo>
                  <a:pt x="3110508" y="1157138"/>
                  <a:pt x="3112988" y="1157138"/>
                  <a:pt x="3117949" y="1157138"/>
                </a:cubicBezTo>
                <a:cubicBezTo>
                  <a:pt x="3127871" y="1157138"/>
                  <a:pt x="3132832" y="1147217"/>
                  <a:pt x="3132832" y="1127373"/>
                </a:cubicBezTo>
                <a:cubicBezTo>
                  <a:pt x="3137793" y="1127373"/>
                  <a:pt x="3141513" y="1127373"/>
                  <a:pt x="3143994" y="1127373"/>
                </a:cubicBezTo>
                <a:cubicBezTo>
                  <a:pt x="3146475" y="1127373"/>
                  <a:pt x="3148956" y="1127373"/>
                  <a:pt x="3151435" y="1127373"/>
                </a:cubicBezTo>
                <a:cubicBezTo>
                  <a:pt x="3153916" y="1127373"/>
                  <a:pt x="3155156" y="1127373"/>
                  <a:pt x="3155156" y="1127373"/>
                </a:cubicBezTo>
                <a:cubicBezTo>
                  <a:pt x="3155156" y="1122411"/>
                  <a:pt x="3157638" y="1122411"/>
                  <a:pt x="3162598" y="1127373"/>
                </a:cubicBezTo>
                <a:cubicBezTo>
                  <a:pt x="3167558" y="1127373"/>
                  <a:pt x="3170039" y="1127373"/>
                  <a:pt x="3170039" y="1127373"/>
                </a:cubicBezTo>
                <a:cubicBezTo>
                  <a:pt x="3170039" y="1127373"/>
                  <a:pt x="3172520" y="1124893"/>
                  <a:pt x="3177481" y="1119931"/>
                </a:cubicBezTo>
                <a:cubicBezTo>
                  <a:pt x="3192364" y="1100087"/>
                  <a:pt x="3209727" y="1092646"/>
                  <a:pt x="3229571" y="1097607"/>
                </a:cubicBezTo>
                <a:lnTo>
                  <a:pt x="3237012" y="1105048"/>
                </a:lnTo>
                <a:cubicBezTo>
                  <a:pt x="3237012" y="1105048"/>
                  <a:pt x="3235772" y="1106289"/>
                  <a:pt x="3233291" y="1108769"/>
                </a:cubicBezTo>
                <a:cubicBezTo>
                  <a:pt x="3230810" y="1111249"/>
                  <a:pt x="3229571" y="1112490"/>
                  <a:pt x="3229571" y="1112490"/>
                </a:cubicBezTo>
                <a:lnTo>
                  <a:pt x="3244454" y="1112490"/>
                </a:lnTo>
                <a:lnTo>
                  <a:pt x="3266777" y="1105048"/>
                </a:lnTo>
                <a:cubicBezTo>
                  <a:pt x="3266777" y="1110010"/>
                  <a:pt x="3264297" y="1112490"/>
                  <a:pt x="3259336" y="1112490"/>
                </a:cubicBezTo>
                <a:lnTo>
                  <a:pt x="3259336" y="1119931"/>
                </a:lnTo>
                <a:cubicBezTo>
                  <a:pt x="3264297" y="1119931"/>
                  <a:pt x="3264297" y="1121172"/>
                  <a:pt x="3259336" y="1123652"/>
                </a:cubicBezTo>
                <a:cubicBezTo>
                  <a:pt x="3254375" y="1126132"/>
                  <a:pt x="3253134" y="1129853"/>
                  <a:pt x="3255616" y="1134814"/>
                </a:cubicBezTo>
                <a:cubicBezTo>
                  <a:pt x="3258096" y="1139775"/>
                  <a:pt x="3261817" y="1142256"/>
                  <a:pt x="3266777" y="1142256"/>
                </a:cubicBezTo>
                <a:cubicBezTo>
                  <a:pt x="3271738" y="1142256"/>
                  <a:pt x="3274219" y="1139775"/>
                  <a:pt x="3274219" y="1134814"/>
                </a:cubicBezTo>
                <a:lnTo>
                  <a:pt x="3281661" y="1134814"/>
                </a:lnTo>
                <a:lnTo>
                  <a:pt x="3281661" y="1142256"/>
                </a:lnTo>
                <a:cubicBezTo>
                  <a:pt x="3281661" y="1152177"/>
                  <a:pt x="3286621" y="1157138"/>
                  <a:pt x="3296543" y="1157138"/>
                </a:cubicBezTo>
                <a:cubicBezTo>
                  <a:pt x="3306465" y="1157138"/>
                  <a:pt x="3313906" y="1158379"/>
                  <a:pt x="3318868" y="1160859"/>
                </a:cubicBezTo>
                <a:cubicBezTo>
                  <a:pt x="3323828" y="1163339"/>
                  <a:pt x="3323828" y="1165820"/>
                  <a:pt x="3318868" y="1168300"/>
                </a:cubicBezTo>
                <a:cubicBezTo>
                  <a:pt x="3313906" y="1170781"/>
                  <a:pt x="3308945" y="1176982"/>
                  <a:pt x="3303984" y="1186904"/>
                </a:cubicBezTo>
                <a:cubicBezTo>
                  <a:pt x="3303984" y="1186904"/>
                  <a:pt x="3302745" y="1188145"/>
                  <a:pt x="3300264" y="1190625"/>
                </a:cubicBezTo>
                <a:cubicBezTo>
                  <a:pt x="3297783" y="1193105"/>
                  <a:pt x="3296543" y="1196825"/>
                  <a:pt x="3296543" y="1201787"/>
                </a:cubicBezTo>
                <a:lnTo>
                  <a:pt x="3303984" y="1201787"/>
                </a:lnTo>
                <a:lnTo>
                  <a:pt x="3311426" y="1209228"/>
                </a:lnTo>
                <a:lnTo>
                  <a:pt x="3318868" y="1201787"/>
                </a:lnTo>
                <a:lnTo>
                  <a:pt x="3318868" y="1194345"/>
                </a:lnTo>
                <a:lnTo>
                  <a:pt x="3311426" y="1186904"/>
                </a:lnTo>
                <a:cubicBezTo>
                  <a:pt x="3311426" y="1181943"/>
                  <a:pt x="3311426" y="1179463"/>
                  <a:pt x="3311426" y="1179463"/>
                </a:cubicBezTo>
                <a:cubicBezTo>
                  <a:pt x="3316387" y="1179463"/>
                  <a:pt x="3318868" y="1179463"/>
                  <a:pt x="3318868" y="1179463"/>
                </a:cubicBezTo>
                <a:lnTo>
                  <a:pt x="3326308" y="1157138"/>
                </a:lnTo>
                <a:cubicBezTo>
                  <a:pt x="3326308" y="1142256"/>
                  <a:pt x="3323828" y="1137294"/>
                  <a:pt x="3318868" y="1142256"/>
                </a:cubicBezTo>
                <a:lnTo>
                  <a:pt x="3318868" y="1134814"/>
                </a:lnTo>
                <a:lnTo>
                  <a:pt x="3311426" y="1127373"/>
                </a:lnTo>
                <a:cubicBezTo>
                  <a:pt x="3311426" y="1127373"/>
                  <a:pt x="3311426" y="1129853"/>
                  <a:pt x="3311426" y="1134814"/>
                </a:cubicBezTo>
                <a:cubicBezTo>
                  <a:pt x="3311426" y="1139775"/>
                  <a:pt x="3310186" y="1142256"/>
                  <a:pt x="3307706" y="1142256"/>
                </a:cubicBezTo>
                <a:cubicBezTo>
                  <a:pt x="3305224" y="1142256"/>
                  <a:pt x="3303984" y="1142256"/>
                  <a:pt x="3303984" y="1142256"/>
                </a:cubicBezTo>
                <a:cubicBezTo>
                  <a:pt x="3303984" y="1137294"/>
                  <a:pt x="3299024" y="1132334"/>
                  <a:pt x="3289101" y="1127373"/>
                </a:cubicBezTo>
                <a:cubicBezTo>
                  <a:pt x="3284141" y="1122411"/>
                  <a:pt x="3281661" y="1119931"/>
                  <a:pt x="3281661" y="1119931"/>
                </a:cubicBezTo>
                <a:cubicBezTo>
                  <a:pt x="3281661" y="1119931"/>
                  <a:pt x="3284141" y="1117451"/>
                  <a:pt x="3289101" y="1112490"/>
                </a:cubicBezTo>
                <a:cubicBezTo>
                  <a:pt x="3284141" y="1112490"/>
                  <a:pt x="3281661" y="1112490"/>
                  <a:pt x="3281661" y="1112490"/>
                </a:cubicBezTo>
                <a:cubicBezTo>
                  <a:pt x="3281661" y="1107529"/>
                  <a:pt x="3279179" y="1105048"/>
                  <a:pt x="3274219" y="1105048"/>
                </a:cubicBezTo>
                <a:lnTo>
                  <a:pt x="3274219" y="1097607"/>
                </a:lnTo>
                <a:lnTo>
                  <a:pt x="3281661" y="1105048"/>
                </a:lnTo>
                <a:lnTo>
                  <a:pt x="3289101" y="1105048"/>
                </a:lnTo>
                <a:cubicBezTo>
                  <a:pt x="3289101" y="1100087"/>
                  <a:pt x="3289101" y="1097607"/>
                  <a:pt x="3289101" y="1097607"/>
                </a:cubicBezTo>
                <a:cubicBezTo>
                  <a:pt x="3289101" y="1097607"/>
                  <a:pt x="3289101" y="1096366"/>
                  <a:pt x="3289101" y="1093886"/>
                </a:cubicBezTo>
                <a:cubicBezTo>
                  <a:pt x="3289101" y="1091406"/>
                  <a:pt x="3291582" y="1090166"/>
                  <a:pt x="3296543" y="1090166"/>
                </a:cubicBezTo>
                <a:lnTo>
                  <a:pt x="3303984" y="1082724"/>
                </a:lnTo>
                <a:lnTo>
                  <a:pt x="3311426" y="1075283"/>
                </a:lnTo>
                <a:cubicBezTo>
                  <a:pt x="3321348" y="1075283"/>
                  <a:pt x="3325069" y="1067841"/>
                  <a:pt x="3322588" y="1052959"/>
                </a:cubicBezTo>
                <a:cubicBezTo>
                  <a:pt x="3320107" y="1038076"/>
                  <a:pt x="3321348" y="1030634"/>
                  <a:pt x="3326308" y="1030634"/>
                </a:cubicBezTo>
                <a:lnTo>
                  <a:pt x="3333751" y="1030634"/>
                </a:lnTo>
                <a:lnTo>
                  <a:pt x="3333751" y="1038076"/>
                </a:lnTo>
                <a:cubicBezTo>
                  <a:pt x="3338711" y="1043037"/>
                  <a:pt x="3338711" y="1045517"/>
                  <a:pt x="3333751" y="1045517"/>
                </a:cubicBezTo>
                <a:cubicBezTo>
                  <a:pt x="3333751" y="1050479"/>
                  <a:pt x="3332510" y="1054199"/>
                  <a:pt x="3330029" y="1056679"/>
                </a:cubicBezTo>
                <a:cubicBezTo>
                  <a:pt x="3327549" y="1059159"/>
                  <a:pt x="3326308" y="1060400"/>
                  <a:pt x="3326308" y="1060400"/>
                </a:cubicBezTo>
                <a:cubicBezTo>
                  <a:pt x="3326308" y="1065361"/>
                  <a:pt x="3328789" y="1066601"/>
                  <a:pt x="3333751" y="1064121"/>
                </a:cubicBezTo>
                <a:cubicBezTo>
                  <a:pt x="3338711" y="1061641"/>
                  <a:pt x="3341191" y="1055439"/>
                  <a:pt x="3341191" y="1045517"/>
                </a:cubicBezTo>
                <a:cubicBezTo>
                  <a:pt x="3341191" y="1035596"/>
                  <a:pt x="3342432" y="1030634"/>
                  <a:pt x="3344913" y="1030634"/>
                </a:cubicBezTo>
                <a:cubicBezTo>
                  <a:pt x="3347393" y="1030634"/>
                  <a:pt x="3349873" y="1028154"/>
                  <a:pt x="3352353" y="1023193"/>
                </a:cubicBezTo>
                <a:cubicBezTo>
                  <a:pt x="3354834" y="1018232"/>
                  <a:pt x="3358555" y="1018232"/>
                  <a:pt x="3363516" y="1023193"/>
                </a:cubicBezTo>
                <a:cubicBezTo>
                  <a:pt x="3363516" y="1023193"/>
                  <a:pt x="3364756" y="1021952"/>
                  <a:pt x="3367236" y="1019472"/>
                </a:cubicBezTo>
                <a:cubicBezTo>
                  <a:pt x="3369717" y="1016992"/>
                  <a:pt x="3370958" y="1015752"/>
                  <a:pt x="3370958" y="1015752"/>
                </a:cubicBezTo>
                <a:cubicBezTo>
                  <a:pt x="3375918" y="1010790"/>
                  <a:pt x="3380879" y="1010790"/>
                  <a:pt x="3385840" y="1015752"/>
                </a:cubicBezTo>
                <a:lnTo>
                  <a:pt x="3385840" y="1023193"/>
                </a:lnTo>
                <a:cubicBezTo>
                  <a:pt x="3385840" y="1023193"/>
                  <a:pt x="3383359" y="1025673"/>
                  <a:pt x="3378398" y="1030634"/>
                </a:cubicBezTo>
                <a:cubicBezTo>
                  <a:pt x="3373438" y="1035596"/>
                  <a:pt x="3370958" y="1040556"/>
                  <a:pt x="3370958" y="1045517"/>
                </a:cubicBezTo>
                <a:lnTo>
                  <a:pt x="3370958" y="1060400"/>
                </a:lnTo>
                <a:lnTo>
                  <a:pt x="3370958" y="1075283"/>
                </a:lnTo>
                <a:cubicBezTo>
                  <a:pt x="3370958" y="1080244"/>
                  <a:pt x="3364756" y="1082724"/>
                  <a:pt x="3352353" y="1082724"/>
                </a:cubicBezTo>
                <a:cubicBezTo>
                  <a:pt x="3339951" y="1082724"/>
                  <a:pt x="3332510" y="1082724"/>
                  <a:pt x="3330029" y="1082724"/>
                </a:cubicBezTo>
                <a:cubicBezTo>
                  <a:pt x="3327549" y="1082724"/>
                  <a:pt x="3327549" y="1085204"/>
                  <a:pt x="3330029" y="1090166"/>
                </a:cubicBezTo>
                <a:cubicBezTo>
                  <a:pt x="3332510" y="1095127"/>
                  <a:pt x="3336231" y="1095127"/>
                  <a:pt x="3341191" y="1090166"/>
                </a:cubicBezTo>
                <a:cubicBezTo>
                  <a:pt x="3346152" y="1095127"/>
                  <a:pt x="3348633" y="1097607"/>
                  <a:pt x="3348633" y="1097607"/>
                </a:cubicBezTo>
                <a:lnTo>
                  <a:pt x="3356074" y="1105048"/>
                </a:lnTo>
                <a:cubicBezTo>
                  <a:pt x="3351114" y="1105048"/>
                  <a:pt x="3348633" y="1105048"/>
                  <a:pt x="3348633" y="1105048"/>
                </a:cubicBezTo>
                <a:cubicBezTo>
                  <a:pt x="3343672" y="1105048"/>
                  <a:pt x="3341191" y="1107529"/>
                  <a:pt x="3341191" y="1112490"/>
                </a:cubicBezTo>
                <a:lnTo>
                  <a:pt x="3348633" y="1112490"/>
                </a:lnTo>
                <a:cubicBezTo>
                  <a:pt x="3353594" y="1112490"/>
                  <a:pt x="3361035" y="1112490"/>
                  <a:pt x="3370958" y="1112490"/>
                </a:cubicBezTo>
                <a:cubicBezTo>
                  <a:pt x="3390801" y="1112490"/>
                  <a:pt x="3400723" y="1107529"/>
                  <a:pt x="3400723" y="1097607"/>
                </a:cubicBezTo>
                <a:cubicBezTo>
                  <a:pt x="3400723" y="1092646"/>
                  <a:pt x="3403203" y="1090166"/>
                  <a:pt x="3408165" y="1090166"/>
                </a:cubicBezTo>
                <a:cubicBezTo>
                  <a:pt x="3408165" y="1090166"/>
                  <a:pt x="3411885" y="1090166"/>
                  <a:pt x="3419326" y="1090166"/>
                </a:cubicBezTo>
                <a:cubicBezTo>
                  <a:pt x="3426767" y="1090166"/>
                  <a:pt x="3434210" y="1087686"/>
                  <a:pt x="3441650" y="1082724"/>
                </a:cubicBezTo>
                <a:cubicBezTo>
                  <a:pt x="3449092" y="1077763"/>
                  <a:pt x="3452812" y="1075283"/>
                  <a:pt x="3452812" y="1075283"/>
                </a:cubicBezTo>
                <a:cubicBezTo>
                  <a:pt x="3452812" y="1075283"/>
                  <a:pt x="3452812" y="1074042"/>
                  <a:pt x="3452812" y="1071562"/>
                </a:cubicBezTo>
                <a:cubicBezTo>
                  <a:pt x="3452812" y="1069082"/>
                  <a:pt x="3455293" y="1067841"/>
                  <a:pt x="3460255" y="1067841"/>
                </a:cubicBezTo>
                <a:lnTo>
                  <a:pt x="3467695" y="1075283"/>
                </a:lnTo>
                <a:cubicBezTo>
                  <a:pt x="3467695" y="1085204"/>
                  <a:pt x="3465215" y="1087686"/>
                  <a:pt x="3460255" y="1082724"/>
                </a:cubicBezTo>
                <a:lnTo>
                  <a:pt x="3445371" y="1090166"/>
                </a:lnTo>
                <a:cubicBezTo>
                  <a:pt x="3440411" y="1090166"/>
                  <a:pt x="3440411" y="1092646"/>
                  <a:pt x="3445371" y="1097607"/>
                </a:cubicBezTo>
                <a:lnTo>
                  <a:pt x="3460255" y="1090166"/>
                </a:lnTo>
                <a:cubicBezTo>
                  <a:pt x="3465215" y="1090166"/>
                  <a:pt x="3467695" y="1090166"/>
                  <a:pt x="3467695" y="1090166"/>
                </a:cubicBezTo>
                <a:lnTo>
                  <a:pt x="3475137" y="1097607"/>
                </a:lnTo>
                <a:cubicBezTo>
                  <a:pt x="3480098" y="1097607"/>
                  <a:pt x="3482578" y="1096366"/>
                  <a:pt x="3482578" y="1093886"/>
                </a:cubicBezTo>
                <a:cubicBezTo>
                  <a:pt x="3482578" y="1091406"/>
                  <a:pt x="3482578" y="1085204"/>
                  <a:pt x="3482578" y="1075283"/>
                </a:cubicBezTo>
                <a:cubicBezTo>
                  <a:pt x="3482578" y="1065361"/>
                  <a:pt x="3481338" y="1059159"/>
                  <a:pt x="3478857" y="1056679"/>
                </a:cubicBezTo>
                <a:cubicBezTo>
                  <a:pt x="3476377" y="1054199"/>
                  <a:pt x="3470176" y="1052959"/>
                  <a:pt x="3460255" y="1052959"/>
                </a:cubicBezTo>
                <a:lnTo>
                  <a:pt x="3452812" y="1052959"/>
                </a:lnTo>
                <a:cubicBezTo>
                  <a:pt x="3452812" y="1052959"/>
                  <a:pt x="3452812" y="1050479"/>
                  <a:pt x="3452812" y="1045517"/>
                </a:cubicBezTo>
                <a:cubicBezTo>
                  <a:pt x="3447851" y="1045517"/>
                  <a:pt x="3445371" y="1045517"/>
                  <a:pt x="3445371" y="1045517"/>
                </a:cubicBezTo>
                <a:cubicBezTo>
                  <a:pt x="3450332" y="1040556"/>
                  <a:pt x="3455293" y="1038076"/>
                  <a:pt x="3460255" y="1038076"/>
                </a:cubicBezTo>
                <a:cubicBezTo>
                  <a:pt x="3465215" y="1038076"/>
                  <a:pt x="3470176" y="1035596"/>
                  <a:pt x="3475137" y="1030634"/>
                </a:cubicBezTo>
                <a:lnTo>
                  <a:pt x="3482578" y="1038076"/>
                </a:lnTo>
                <a:cubicBezTo>
                  <a:pt x="3477618" y="1043037"/>
                  <a:pt x="3475137" y="1046758"/>
                  <a:pt x="3475137" y="1049238"/>
                </a:cubicBezTo>
                <a:cubicBezTo>
                  <a:pt x="3475137" y="1051718"/>
                  <a:pt x="3477618" y="1052959"/>
                  <a:pt x="3482578" y="1052959"/>
                </a:cubicBezTo>
                <a:lnTo>
                  <a:pt x="3490019" y="1060400"/>
                </a:lnTo>
                <a:cubicBezTo>
                  <a:pt x="3490019" y="1065361"/>
                  <a:pt x="3490019" y="1067841"/>
                  <a:pt x="3490019" y="1067841"/>
                </a:cubicBezTo>
                <a:cubicBezTo>
                  <a:pt x="3494981" y="1072803"/>
                  <a:pt x="3497461" y="1070322"/>
                  <a:pt x="3497461" y="1060400"/>
                </a:cubicBezTo>
                <a:lnTo>
                  <a:pt x="3497461" y="1052959"/>
                </a:lnTo>
                <a:cubicBezTo>
                  <a:pt x="3497461" y="1057920"/>
                  <a:pt x="3499941" y="1057920"/>
                  <a:pt x="3504902" y="1052959"/>
                </a:cubicBezTo>
                <a:lnTo>
                  <a:pt x="3504902" y="1045517"/>
                </a:lnTo>
                <a:cubicBezTo>
                  <a:pt x="3499941" y="1045517"/>
                  <a:pt x="3497461" y="1043037"/>
                  <a:pt x="3497461" y="1038076"/>
                </a:cubicBezTo>
                <a:lnTo>
                  <a:pt x="3512344" y="1038076"/>
                </a:lnTo>
                <a:cubicBezTo>
                  <a:pt x="3517305" y="1038076"/>
                  <a:pt x="3521026" y="1038076"/>
                  <a:pt x="3523507" y="1038076"/>
                </a:cubicBezTo>
                <a:cubicBezTo>
                  <a:pt x="3525986" y="1038076"/>
                  <a:pt x="3527226" y="1040556"/>
                  <a:pt x="3527226" y="1045517"/>
                </a:cubicBezTo>
                <a:cubicBezTo>
                  <a:pt x="3527226" y="1050479"/>
                  <a:pt x="3529708" y="1052959"/>
                  <a:pt x="3534668" y="1052959"/>
                </a:cubicBezTo>
                <a:cubicBezTo>
                  <a:pt x="3539629" y="1047997"/>
                  <a:pt x="3543350" y="1046758"/>
                  <a:pt x="3545830" y="1049238"/>
                </a:cubicBezTo>
                <a:cubicBezTo>
                  <a:pt x="3548310" y="1051718"/>
                  <a:pt x="3552031" y="1050479"/>
                  <a:pt x="3556992" y="1045517"/>
                </a:cubicBezTo>
                <a:cubicBezTo>
                  <a:pt x="3561953" y="1040556"/>
                  <a:pt x="3565674" y="1038076"/>
                  <a:pt x="3568154" y="1038076"/>
                </a:cubicBezTo>
                <a:cubicBezTo>
                  <a:pt x="3570635" y="1038076"/>
                  <a:pt x="3574355" y="1038076"/>
                  <a:pt x="3579316" y="1038076"/>
                </a:cubicBezTo>
                <a:cubicBezTo>
                  <a:pt x="3579316" y="1033114"/>
                  <a:pt x="3581797" y="1033114"/>
                  <a:pt x="3586758" y="1038076"/>
                </a:cubicBezTo>
                <a:cubicBezTo>
                  <a:pt x="3586758" y="1038076"/>
                  <a:pt x="3590944" y="1036681"/>
                  <a:pt x="3599315" y="1033890"/>
                </a:cubicBezTo>
                <a:lnTo>
                  <a:pt x="3601641" y="1033115"/>
                </a:lnTo>
                <a:lnTo>
                  <a:pt x="3601641" y="1038076"/>
                </a:lnTo>
                <a:cubicBezTo>
                  <a:pt x="3606602" y="1038076"/>
                  <a:pt x="3609082" y="1038076"/>
                  <a:pt x="3609082" y="1038076"/>
                </a:cubicBezTo>
                <a:lnTo>
                  <a:pt x="3603501" y="1032495"/>
                </a:lnTo>
                <a:lnTo>
                  <a:pt x="3609082" y="1030634"/>
                </a:lnTo>
                <a:lnTo>
                  <a:pt x="3616523" y="1015752"/>
                </a:lnTo>
                <a:cubicBezTo>
                  <a:pt x="3601641" y="1015752"/>
                  <a:pt x="3589238" y="1018232"/>
                  <a:pt x="3579316" y="1023193"/>
                </a:cubicBezTo>
                <a:lnTo>
                  <a:pt x="3571875" y="1030634"/>
                </a:lnTo>
                <a:cubicBezTo>
                  <a:pt x="3571875" y="1025673"/>
                  <a:pt x="3569395" y="1023193"/>
                  <a:pt x="3564434" y="1023193"/>
                </a:cubicBezTo>
                <a:cubicBezTo>
                  <a:pt x="3564434" y="1023193"/>
                  <a:pt x="3566915" y="1020713"/>
                  <a:pt x="3571875" y="1015752"/>
                </a:cubicBezTo>
                <a:cubicBezTo>
                  <a:pt x="3576836" y="1015752"/>
                  <a:pt x="3576836" y="1013272"/>
                  <a:pt x="3571875" y="1008310"/>
                </a:cubicBezTo>
                <a:cubicBezTo>
                  <a:pt x="3571875" y="998389"/>
                  <a:pt x="3570635" y="993427"/>
                  <a:pt x="3568154" y="993427"/>
                </a:cubicBezTo>
                <a:cubicBezTo>
                  <a:pt x="3565674" y="993427"/>
                  <a:pt x="3559472" y="995907"/>
                  <a:pt x="3549551" y="1000869"/>
                </a:cubicBezTo>
                <a:cubicBezTo>
                  <a:pt x="3539629" y="1005830"/>
                  <a:pt x="3534668" y="1005830"/>
                  <a:pt x="3534668" y="1000869"/>
                </a:cubicBezTo>
                <a:lnTo>
                  <a:pt x="3549551" y="993427"/>
                </a:lnTo>
                <a:cubicBezTo>
                  <a:pt x="3549551" y="993427"/>
                  <a:pt x="3552031" y="993427"/>
                  <a:pt x="3556992" y="993427"/>
                </a:cubicBezTo>
                <a:cubicBezTo>
                  <a:pt x="3556992" y="993427"/>
                  <a:pt x="3556992" y="992187"/>
                  <a:pt x="3556992" y="989707"/>
                </a:cubicBezTo>
                <a:cubicBezTo>
                  <a:pt x="3556992" y="987227"/>
                  <a:pt x="3554512" y="985986"/>
                  <a:pt x="3549551" y="985986"/>
                </a:cubicBezTo>
                <a:cubicBezTo>
                  <a:pt x="3549551" y="981025"/>
                  <a:pt x="3552031" y="978545"/>
                  <a:pt x="3556992" y="978545"/>
                </a:cubicBezTo>
                <a:cubicBezTo>
                  <a:pt x="3561953" y="983506"/>
                  <a:pt x="3564434" y="984745"/>
                  <a:pt x="3564434" y="982265"/>
                </a:cubicBezTo>
                <a:cubicBezTo>
                  <a:pt x="3564434" y="979785"/>
                  <a:pt x="3566915" y="978545"/>
                  <a:pt x="3571875" y="978545"/>
                </a:cubicBezTo>
                <a:cubicBezTo>
                  <a:pt x="3571875" y="963662"/>
                  <a:pt x="3576836" y="961182"/>
                  <a:pt x="3586758" y="971103"/>
                </a:cubicBezTo>
                <a:lnTo>
                  <a:pt x="3609082" y="971103"/>
                </a:lnTo>
                <a:cubicBezTo>
                  <a:pt x="3619004" y="971103"/>
                  <a:pt x="3616523" y="976064"/>
                  <a:pt x="3601641" y="985986"/>
                </a:cubicBezTo>
                <a:cubicBezTo>
                  <a:pt x="3596679" y="990947"/>
                  <a:pt x="3594199" y="995907"/>
                  <a:pt x="3594199" y="1000869"/>
                </a:cubicBezTo>
                <a:lnTo>
                  <a:pt x="3609082" y="993427"/>
                </a:lnTo>
                <a:lnTo>
                  <a:pt x="3631406" y="993427"/>
                </a:lnTo>
                <a:cubicBezTo>
                  <a:pt x="3631406" y="993427"/>
                  <a:pt x="3636368" y="993427"/>
                  <a:pt x="3646289" y="993427"/>
                </a:cubicBezTo>
                <a:lnTo>
                  <a:pt x="3646289" y="985986"/>
                </a:lnTo>
                <a:lnTo>
                  <a:pt x="3646289" y="978545"/>
                </a:lnTo>
                <a:cubicBezTo>
                  <a:pt x="3646289" y="973583"/>
                  <a:pt x="3643809" y="969863"/>
                  <a:pt x="3638848" y="967382"/>
                </a:cubicBezTo>
                <a:cubicBezTo>
                  <a:pt x="3633887" y="964902"/>
                  <a:pt x="3628926" y="966142"/>
                  <a:pt x="3623965" y="971103"/>
                </a:cubicBezTo>
                <a:lnTo>
                  <a:pt x="3616523" y="971103"/>
                </a:lnTo>
                <a:cubicBezTo>
                  <a:pt x="3621485" y="966142"/>
                  <a:pt x="3628926" y="962421"/>
                  <a:pt x="3638848" y="959941"/>
                </a:cubicBezTo>
                <a:cubicBezTo>
                  <a:pt x="3648769" y="957461"/>
                  <a:pt x="3653731" y="953740"/>
                  <a:pt x="3653731" y="948779"/>
                </a:cubicBezTo>
                <a:cubicBezTo>
                  <a:pt x="3668613" y="948779"/>
                  <a:pt x="3676055" y="941338"/>
                  <a:pt x="3676055" y="926455"/>
                </a:cubicBezTo>
                <a:lnTo>
                  <a:pt x="3683496" y="926455"/>
                </a:lnTo>
                <a:lnTo>
                  <a:pt x="3720703" y="911572"/>
                </a:lnTo>
                <a:cubicBezTo>
                  <a:pt x="3720703" y="911572"/>
                  <a:pt x="3723183" y="909092"/>
                  <a:pt x="3728145" y="904131"/>
                </a:cubicBezTo>
                <a:cubicBezTo>
                  <a:pt x="3733106" y="904131"/>
                  <a:pt x="3733106" y="906611"/>
                  <a:pt x="3728145" y="911572"/>
                </a:cubicBezTo>
                <a:cubicBezTo>
                  <a:pt x="3728145" y="911572"/>
                  <a:pt x="3730625" y="914052"/>
                  <a:pt x="3735586" y="919013"/>
                </a:cubicBezTo>
                <a:lnTo>
                  <a:pt x="3750469" y="919013"/>
                </a:lnTo>
                <a:lnTo>
                  <a:pt x="3735586" y="926455"/>
                </a:lnTo>
                <a:lnTo>
                  <a:pt x="3728145" y="933896"/>
                </a:lnTo>
                <a:cubicBezTo>
                  <a:pt x="3728145" y="933896"/>
                  <a:pt x="3726904" y="935137"/>
                  <a:pt x="3724424" y="937617"/>
                </a:cubicBezTo>
                <a:cubicBezTo>
                  <a:pt x="3721943" y="940097"/>
                  <a:pt x="3719463" y="940097"/>
                  <a:pt x="3716983" y="937617"/>
                </a:cubicBezTo>
                <a:cubicBezTo>
                  <a:pt x="3714502" y="935137"/>
                  <a:pt x="3712021" y="935137"/>
                  <a:pt x="3709541" y="937617"/>
                </a:cubicBezTo>
                <a:cubicBezTo>
                  <a:pt x="3707061" y="940097"/>
                  <a:pt x="3703340" y="941338"/>
                  <a:pt x="3698379" y="941338"/>
                </a:cubicBezTo>
                <a:cubicBezTo>
                  <a:pt x="3698379" y="941338"/>
                  <a:pt x="3698379" y="942578"/>
                  <a:pt x="3698379" y="945058"/>
                </a:cubicBezTo>
                <a:cubicBezTo>
                  <a:pt x="3698379" y="947538"/>
                  <a:pt x="3700859" y="948779"/>
                  <a:pt x="3705820" y="948779"/>
                </a:cubicBezTo>
                <a:cubicBezTo>
                  <a:pt x="3705820" y="948779"/>
                  <a:pt x="3707061" y="948779"/>
                  <a:pt x="3709541" y="948779"/>
                </a:cubicBezTo>
                <a:cubicBezTo>
                  <a:pt x="3712021" y="948779"/>
                  <a:pt x="3715742" y="948779"/>
                  <a:pt x="3720703" y="948779"/>
                </a:cubicBezTo>
                <a:cubicBezTo>
                  <a:pt x="3725665" y="943818"/>
                  <a:pt x="3730625" y="943818"/>
                  <a:pt x="3735586" y="948779"/>
                </a:cubicBezTo>
                <a:lnTo>
                  <a:pt x="3735586" y="941338"/>
                </a:lnTo>
                <a:lnTo>
                  <a:pt x="3750469" y="948779"/>
                </a:lnTo>
                <a:cubicBezTo>
                  <a:pt x="3760391" y="948779"/>
                  <a:pt x="3767832" y="948779"/>
                  <a:pt x="3772793" y="948779"/>
                </a:cubicBezTo>
                <a:cubicBezTo>
                  <a:pt x="3772793" y="943818"/>
                  <a:pt x="3775273" y="938857"/>
                  <a:pt x="3780235" y="933896"/>
                </a:cubicBezTo>
                <a:cubicBezTo>
                  <a:pt x="3785195" y="928935"/>
                  <a:pt x="3790156" y="926455"/>
                  <a:pt x="3795118" y="926455"/>
                </a:cubicBezTo>
                <a:lnTo>
                  <a:pt x="3817441" y="911572"/>
                </a:lnTo>
                <a:lnTo>
                  <a:pt x="3824883" y="919013"/>
                </a:lnTo>
                <a:cubicBezTo>
                  <a:pt x="3824883" y="923975"/>
                  <a:pt x="3826123" y="927695"/>
                  <a:pt x="3828604" y="930175"/>
                </a:cubicBezTo>
                <a:cubicBezTo>
                  <a:pt x="3831084" y="932656"/>
                  <a:pt x="3834805" y="931416"/>
                  <a:pt x="3839766" y="926455"/>
                </a:cubicBezTo>
                <a:lnTo>
                  <a:pt x="3839766" y="919013"/>
                </a:lnTo>
                <a:lnTo>
                  <a:pt x="3832325" y="911572"/>
                </a:lnTo>
                <a:cubicBezTo>
                  <a:pt x="3832325" y="911572"/>
                  <a:pt x="3832325" y="910331"/>
                  <a:pt x="3832325" y="907851"/>
                </a:cubicBezTo>
                <a:cubicBezTo>
                  <a:pt x="3832325" y="905371"/>
                  <a:pt x="3829844" y="904131"/>
                  <a:pt x="3824883" y="904131"/>
                </a:cubicBezTo>
                <a:cubicBezTo>
                  <a:pt x="3819922" y="899169"/>
                  <a:pt x="3817441" y="899169"/>
                  <a:pt x="3817441" y="904131"/>
                </a:cubicBezTo>
                <a:lnTo>
                  <a:pt x="3795118" y="904131"/>
                </a:lnTo>
                <a:cubicBezTo>
                  <a:pt x="3800078" y="899169"/>
                  <a:pt x="3805039" y="896689"/>
                  <a:pt x="3810000" y="896689"/>
                </a:cubicBezTo>
                <a:cubicBezTo>
                  <a:pt x="3819922" y="891728"/>
                  <a:pt x="3827363" y="886768"/>
                  <a:pt x="3832325" y="881806"/>
                </a:cubicBezTo>
                <a:cubicBezTo>
                  <a:pt x="3837285" y="876845"/>
                  <a:pt x="3839766" y="871885"/>
                  <a:pt x="3839766" y="866923"/>
                </a:cubicBezTo>
                <a:cubicBezTo>
                  <a:pt x="3839766" y="861962"/>
                  <a:pt x="3839766" y="859482"/>
                  <a:pt x="3839766" y="859482"/>
                </a:cubicBezTo>
                <a:cubicBezTo>
                  <a:pt x="3839766" y="859482"/>
                  <a:pt x="3842246" y="859482"/>
                  <a:pt x="3847207" y="859482"/>
                </a:cubicBezTo>
                <a:lnTo>
                  <a:pt x="3854648" y="859482"/>
                </a:lnTo>
                <a:lnTo>
                  <a:pt x="3862090" y="852041"/>
                </a:lnTo>
                <a:lnTo>
                  <a:pt x="3869532" y="852041"/>
                </a:lnTo>
                <a:lnTo>
                  <a:pt x="3876973" y="859482"/>
                </a:lnTo>
                <a:lnTo>
                  <a:pt x="3884415" y="859482"/>
                </a:lnTo>
                <a:cubicBezTo>
                  <a:pt x="3889375" y="864443"/>
                  <a:pt x="3893096" y="863203"/>
                  <a:pt x="3895577" y="855761"/>
                </a:cubicBezTo>
                <a:cubicBezTo>
                  <a:pt x="3898057" y="848320"/>
                  <a:pt x="3896817" y="844599"/>
                  <a:pt x="3891855" y="844599"/>
                </a:cubicBezTo>
                <a:lnTo>
                  <a:pt x="3891855" y="837158"/>
                </a:lnTo>
                <a:cubicBezTo>
                  <a:pt x="3891855" y="837158"/>
                  <a:pt x="3894336" y="839638"/>
                  <a:pt x="3899297" y="844599"/>
                </a:cubicBezTo>
                <a:cubicBezTo>
                  <a:pt x="3909219" y="849561"/>
                  <a:pt x="3914180" y="849561"/>
                  <a:pt x="3914180" y="844599"/>
                </a:cubicBezTo>
                <a:cubicBezTo>
                  <a:pt x="3914180" y="839638"/>
                  <a:pt x="3916660" y="837158"/>
                  <a:pt x="3921622" y="837158"/>
                </a:cubicBezTo>
                <a:cubicBezTo>
                  <a:pt x="3936504" y="842119"/>
                  <a:pt x="3936504" y="847079"/>
                  <a:pt x="3921622" y="852041"/>
                </a:cubicBezTo>
                <a:cubicBezTo>
                  <a:pt x="3926582" y="857002"/>
                  <a:pt x="3930303" y="857002"/>
                  <a:pt x="3932783" y="852041"/>
                </a:cubicBezTo>
                <a:cubicBezTo>
                  <a:pt x="3935264" y="847079"/>
                  <a:pt x="3936504" y="844599"/>
                  <a:pt x="3936504" y="844599"/>
                </a:cubicBezTo>
                <a:cubicBezTo>
                  <a:pt x="3936504" y="839638"/>
                  <a:pt x="3936504" y="837158"/>
                  <a:pt x="3936504" y="837158"/>
                </a:cubicBezTo>
                <a:cubicBezTo>
                  <a:pt x="3936504" y="837158"/>
                  <a:pt x="3938985" y="837158"/>
                  <a:pt x="3943945" y="837158"/>
                </a:cubicBezTo>
                <a:cubicBezTo>
                  <a:pt x="3943945" y="837158"/>
                  <a:pt x="3941465" y="835917"/>
                  <a:pt x="3936504" y="833437"/>
                </a:cubicBezTo>
                <a:cubicBezTo>
                  <a:pt x="3931543" y="830957"/>
                  <a:pt x="3929063" y="829716"/>
                  <a:pt x="3929063" y="829716"/>
                </a:cubicBezTo>
                <a:lnTo>
                  <a:pt x="3914180" y="829716"/>
                </a:lnTo>
                <a:cubicBezTo>
                  <a:pt x="3919141" y="829716"/>
                  <a:pt x="3921622" y="827236"/>
                  <a:pt x="3921622" y="822275"/>
                </a:cubicBezTo>
                <a:lnTo>
                  <a:pt x="3899297" y="822275"/>
                </a:lnTo>
                <a:lnTo>
                  <a:pt x="3891855" y="822275"/>
                </a:lnTo>
                <a:cubicBezTo>
                  <a:pt x="3891855" y="817314"/>
                  <a:pt x="3894336" y="816074"/>
                  <a:pt x="3899297" y="818554"/>
                </a:cubicBezTo>
                <a:cubicBezTo>
                  <a:pt x="3904258" y="821034"/>
                  <a:pt x="3909219" y="819795"/>
                  <a:pt x="3914180" y="814834"/>
                </a:cubicBezTo>
                <a:cubicBezTo>
                  <a:pt x="3919141" y="814834"/>
                  <a:pt x="3921622" y="814834"/>
                  <a:pt x="3921622" y="814834"/>
                </a:cubicBezTo>
                <a:cubicBezTo>
                  <a:pt x="3926582" y="819795"/>
                  <a:pt x="3931543" y="822275"/>
                  <a:pt x="3936504" y="822275"/>
                </a:cubicBezTo>
                <a:lnTo>
                  <a:pt x="3951387" y="814834"/>
                </a:lnTo>
                <a:cubicBezTo>
                  <a:pt x="3956348" y="814834"/>
                  <a:pt x="3962549" y="813593"/>
                  <a:pt x="3969990" y="811113"/>
                </a:cubicBezTo>
                <a:cubicBezTo>
                  <a:pt x="3977432" y="808633"/>
                  <a:pt x="3981152" y="808633"/>
                  <a:pt x="3981152" y="811113"/>
                </a:cubicBezTo>
                <a:cubicBezTo>
                  <a:pt x="3981152" y="813593"/>
                  <a:pt x="3979912" y="817314"/>
                  <a:pt x="3977432" y="822275"/>
                </a:cubicBezTo>
                <a:cubicBezTo>
                  <a:pt x="3974951" y="827236"/>
                  <a:pt x="3968750" y="829716"/>
                  <a:pt x="3958829" y="829716"/>
                </a:cubicBezTo>
                <a:lnTo>
                  <a:pt x="3951387" y="829716"/>
                </a:lnTo>
                <a:lnTo>
                  <a:pt x="3958829" y="837158"/>
                </a:lnTo>
                <a:lnTo>
                  <a:pt x="3943945" y="844599"/>
                </a:lnTo>
                <a:lnTo>
                  <a:pt x="3981152" y="837158"/>
                </a:lnTo>
                <a:cubicBezTo>
                  <a:pt x="3981152" y="832197"/>
                  <a:pt x="3984874" y="829716"/>
                  <a:pt x="3992314" y="829716"/>
                </a:cubicBezTo>
                <a:cubicBezTo>
                  <a:pt x="3999756" y="829716"/>
                  <a:pt x="4005957" y="827236"/>
                  <a:pt x="4010918" y="822275"/>
                </a:cubicBezTo>
                <a:lnTo>
                  <a:pt x="4015170" y="821212"/>
                </a:lnTo>
                <a:lnTo>
                  <a:pt x="4012779" y="820415"/>
                </a:lnTo>
                <a:cubicBezTo>
                  <a:pt x="4011538" y="819175"/>
                  <a:pt x="4010918" y="817314"/>
                  <a:pt x="4010918" y="814834"/>
                </a:cubicBezTo>
                <a:lnTo>
                  <a:pt x="4018359" y="814834"/>
                </a:lnTo>
                <a:lnTo>
                  <a:pt x="4018359" y="820415"/>
                </a:lnTo>
                <a:lnTo>
                  <a:pt x="4040684" y="814834"/>
                </a:lnTo>
                <a:cubicBezTo>
                  <a:pt x="4045645" y="809872"/>
                  <a:pt x="4049365" y="807392"/>
                  <a:pt x="4051846" y="807392"/>
                </a:cubicBezTo>
                <a:cubicBezTo>
                  <a:pt x="4054327" y="807392"/>
                  <a:pt x="4055566" y="804912"/>
                  <a:pt x="4055566" y="799951"/>
                </a:cubicBezTo>
                <a:lnTo>
                  <a:pt x="4063008" y="792509"/>
                </a:lnTo>
                <a:cubicBezTo>
                  <a:pt x="4063008" y="787548"/>
                  <a:pt x="4063008" y="785068"/>
                  <a:pt x="4063008" y="785068"/>
                </a:cubicBezTo>
                <a:cubicBezTo>
                  <a:pt x="4063008" y="785068"/>
                  <a:pt x="4060527" y="785068"/>
                  <a:pt x="4055566" y="785068"/>
                </a:cubicBezTo>
                <a:lnTo>
                  <a:pt x="4055566" y="777627"/>
                </a:lnTo>
                <a:cubicBezTo>
                  <a:pt x="4055566" y="772665"/>
                  <a:pt x="4060527" y="770185"/>
                  <a:pt x="4070449" y="770185"/>
                </a:cubicBezTo>
                <a:cubicBezTo>
                  <a:pt x="4080372" y="770185"/>
                  <a:pt x="4085332" y="767705"/>
                  <a:pt x="4085332" y="762744"/>
                </a:cubicBezTo>
                <a:lnTo>
                  <a:pt x="4092773" y="762744"/>
                </a:lnTo>
                <a:lnTo>
                  <a:pt x="4077891" y="777627"/>
                </a:lnTo>
                <a:cubicBezTo>
                  <a:pt x="4072930" y="777627"/>
                  <a:pt x="4070449" y="780107"/>
                  <a:pt x="4070449" y="785068"/>
                </a:cubicBezTo>
                <a:lnTo>
                  <a:pt x="4077891" y="799951"/>
                </a:lnTo>
                <a:cubicBezTo>
                  <a:pt x="4077891" y="794989"/>
                  <a:pt x="4081611" y="793750"/>
                  <a:pt x="4089053" y="796230"/>
                </a:cubicBezTo>
                <a:cubicBezTo>
                  <a:pt x="4096494" y="798710"/>
                  <a:pt x="4102695" y="797471"/>
                  <a:pt x="4107656" y="792509"/>
                </a:cubicBezTo>
                <a:cubicBezTo>
                  <a:pt x="4107656" y="807392"/>
                  <a:pt x="4095254" y="814834"/>
                  <a:pt x="4070449" y="814834"/>
                </a:cubicBezTo>
                <a:lnTo>
                  <a:pt x="4070449" y="822275"/>
                </a:lnTo>
                <a:cubicBezTo>
                  <a:pt x="4080372" y="822275"/>
                  <a:pt x="4087812" y="821034"/>
                  <a:pt x="4092773" y="818554"/>
                </a:cubicBezTo>
                <a:cubicBezTo>
                  <a:pt x="4097735" y="816074"/>
                  <a:pt x="4102695" y="814834"/>
                  <a:pt x="4107656" y="814834"/>
                </a:cubicBezTo>
                <a:lnTo>
                  <a:pt x="4115098" y="829716"/>
                </a:lnTo>
                <a:lnTo>
                  <a:pt x="4107656" y="837158"/>
                </a:lnTo>
                <a:cubicBezTo>
                  <a:pt x="4107656" y="837158"/>
                  <a:pt x="4110137" y="837158"/>
                  <a:pt x="4115098" y="837158"/>
                </a:cubicBezTo>
                <a:cubicBezTo>
                  <a:pt x="4120059" y="837158"/>
                  <a:pt x="4123780" y="835917"/>
                  <a:pt x="4126260" y="833437"/>
                </a:cubicBezTo>
                <a:cubicBezTo>
                  <a:pt x="4128740" y="830957"/>
                  <a:pt x="4129980" y="832197"/>
                  <a:pt x="4129980" y="837158"/>
                </a:cubicBezTo>
                <a:cubicBezTo>
                  <a:pt x="4134942" y="837158"/>
                  <a:pt x="4137422" y="837158"/>
                  <a:pt x="4137422" y="837158"/>
                </a:cubicBezTo>
                <a:cubicBezTo>
                  <a:pt x="4137422" y="837158"/>
                  <a:pt x="4139902" y="837158"/>
                  <a:pt x="4144863" y="837158"/>
                </a:cubicBezTo>
                <a:cubicBezTo>
                  <a:pt x="4144863" y="832197"/>
                  <a:pt x="4147344" y="829716"/>
                  <a:pt x="4152305" y="829716"/>
                </a:cubicBezTo>
                <a:cubicBezTo>
                  <a:pt x="4152305" y="834678"/>
                  <a:pt x="4153545" y="835917"/>
                  <a:pt x="4156025" y="833437"/>
                </a:cubicBezTo>
                <a:cubicBezTo>
                  <a:pt x="4158506" y="830957"/>
                  <a:pt x="4160987" y="829716"/>
                  <a:pt x="4163467" y="829716"/>
                </a:cubicBezTo>
                <a:cubicBezTo>
                  <a:pt x="4165947" y="829716"/>
                  <a:pt x="4168428" y="828476"/>
                  <a:pt x="4170908" y="825996"/>
                </a:cubicBezTo>
                <a:cubicBezTo>
                  <a:pt x="4173389" y="823516"/>
                  <a:pt x="4177109" y="822275"/>
                  <a:pt x="4182070" y="822275"/>
                </a:cubicBezTo>
                <a:cubicBezTo>
                  <a:pt x="4182070" y="817314"/>
                  <a:pt x="4182070" y="814834"/>
                  <a:pt x="4182070" y="814834"/>
                </a:cubicBezTo>
                <a:lnTo>
                  <a:pt x="4174629" y="807392"/>
                </a:lnTo>
                <a:lnTo>
                  <a:pt x="4189512" y="807392"/>
                </a:lnTo>
                <a:cubicBezTo>
                  <a:pt x="4189512" y="807392"/>
                  <a:pt x="4191992" y="806152"/>
                  <a:pt x="4196953" y="803672"/>
                </a:cubicBezTo>
                <a:cubicBezTo>
                  <a:pt x="4201914" y="801191"/>
                  <a:pt x="4206875" y="799951"/>
                  <a:pt x="4211836" y="799951"/>
                </a:cubicBezTo>
                <a:cubicBezTo>
                  <a:pt x="4216797" y="799951"/>
                  <a:pt x="4221758" y="797471"/>
                  <a:pt x="4226719" y="792509"/>
                </a:cubicBezTo>
                <a:lnTo>
                  <a:pt x="4219277" y="792509"/>
                </a:lnTo>
                <a:cubicBezTo>
                  <a:pt x="4209356" y="792509"/>
                  <a:pt x="4201914" y="791269"/>
                  <a:pt x="4196953" y="788789"/>
                </a:cubicBezTo>
                <a:cubicBezTo>
                  <a:pt x="4191992" y="786309"/>
                  <a:pt x="4184551" y="787548"/>
                  <a:pt x="4174629" y="792509"/>
                </a:cubicBezTo>
                <a:cubicBezTo>
                  <a:pt x="4169668" y="782588"/>
                  <a:pt x="4164707" y="777627"/>
                  <a:pt x="4159746" y="777627"/>
                </a:cubicBezTo>
                <a:cubicBezTo>
                  <a:pt x="4164707" y="772665"/>
                  <a:pt x="4168428" y="770185"/>
                  <a:pt x="4170908" y="770185"/>
                </a:cubicBezTo>
                <a:cubicBezTo>
                  <a:pt x="4173389" y="770185"/>
                  <a:pt x="4177109" y="770185"/>
                  <a:pt x="4182070" y="770185"/>
                </a:cubicBezTo>
                <a:cubicBezTo>
                  <a:pt x="4187032" y="770185"/>
                  <a:pt x="4191992" y="770185"/>
                  <a:pt x="4196953" y="770185"/>
                </a:cubicBezTo>
                <a:cubicBezTo>
                  <a:pt x="4196953" y="765224"/>
                  <a:pt x="4198194" y="762744"/>
                  <a:pt x="4200674" y="762744"/>
                </a:cubicBezTo>
                <a:cubicBezTo>
                  <a:pt x="4203154" y="762744"/>
                  <a:pt x="4206875" y="762744"/>
                  <a:pt x="4211836" y="762744"/>
                </a:cubicBezTo>
                <a:lnTo>
                  <a:pt x="4219277" y="762744"/>
                </a:lnTo>
                <a:cubicBezTo>
                  <a:pt x="4219277" y="757782"/>
                  <a:pt x="4219277" y="755302"/>
                  <a:pt x="4219277" y="755302"/>
                </a:cubicBezTo>
                <a:cubicBezTo>
                  <a:pt x="4219277" y="755302"/>
                  <a:pt x="4221758" y="755302"/>
                  <a:pt x="4226719" y="755302"/>
                </a:cubicBezTo>
                <a:cubicBezTo>
                  <a:pt x="4226719" y="750341"/>
                  <a:pt x="4226719" y="747861"/>
                  <a:pt x="4226719" y="747861"/>
                </a:cubicBezTo>
                <a:lnTo>
                  <a:pt x="4234160" y="740420"/>
                </a:lnTo>
                <a:cubicBezTo>
                  <a:pt x="4234160" y="740420"/>
                  <a:pt x="4239122" y="742900"/>
                  <a:pt x="4249043" y="747861"/>
                </a:cubicBezTo>
                <a:cubicBezTo>
                  <a:pt x="4249043" y="747861"/>
                  <a:pt x="4251523" y="749102"/>
                  <a:pt x="4256484" y="751582"/>
                </a:cubicBezTo>
                <a:cubicBezTo>
                  <a:pt x="4261445" y="754062"/>
                  <a:pt x="4266406" y="755302"/>
                  <a:pt x="4271367" y="755302"/>
                </a:cubicBezTo>
                <a:lnTo>
                  <a:pt x="4278809" y="755302"/>
                </a:lnTo>
                <a:cubicBezTo>
                  <a:pt x="4273848" y="750341"/>
                  <a:pt x="4276329" y="745381"/>
                  <a:pt x="4286250" y="740420"/>
                </a:cubicBezTo>
                <a:cubicBezTo>
                  <a:pt x="4276329" y="740420"/>
                  <a:pt x="4273848" y="737939"/>
                  <a:pt x="4278809" y="732978"/>
                </a:cubicBezTo>
                <a:cubicBezTo>
                  <a:pt x="4278809" y="728017"/>
                  <a:pt x="4280049" y="725537"/>
                  <a:pt x="4282529" y="725537"/>
                </a:cubicBezTo>
                <a:cubicBezTo>
                  <a:pt x="4285010" y="725537"/>
                  <a:pt x="4288730" y="725537"/>
                  <a:pt x="4293691" y="725537"/>
                </a:cubicBezTo>
                <a:cubicBezTo>
                  <a:pt x="4298652" y="725537"/>
                  <a:pt x="4301133" y="725537"/>
                  <a:pt x="4301133" y="725537"/>
                </a:cubicBezTo>
                <a:lnTo>
                  <a:pt x="4308574" y="725537"/>
                </a:lnTo>
                <a:cubicBezTo>
                  <a:pt x="4313535" y="725537"/>
                  <a:pt x="4316016" y="728017"/>
                  <a:pt x="4316016" y="732978"/>
                </a:cubicBezTo>
                <a:cubicBezTo>
                  <a:pt x="4316016" y="737939"/>
                  <a:pt x="4318496" y="737939"/>
                  <a:pt x="4323457" y="732978"/>
                </a:cubicBezTo>
                <a:cubicBezTo>
                  <a:pt x="4328418" y="732978"/>
                  <a:pt x="4333379" y="732978"/>
                  <a:pt x="4338340" y="732978"/>
                </a:cubicBezTo>
                <a:cubicBezTo>
                  <a:pt x="4343301" y="732978"/>
                  <a:pt x="4345781" y="732978"/>
                  <a:pt x="4345781" y="732978"/>
                </a:cubicBezTo>
                <a:lnTo>
                  <a:pt x="4360664" y="725537"/>
                </a:lnTo>
                <a:lnTo>
                  <a:pt x="4360664" y="718095"/>
                </a:lnTo>
                <a:lnTo>
                  <a:pt x="4375547" y="725537"/>
                </a:lnTo>
                <a:lnTo>
                  <a:pt x="4382988" y="732978"/>
                </a:lnTo>
                <a:lnTo>
                  <a:pt x="4382988" y="725537"/>
                </a:lnTo>
                <a:cubicBezTo>
                  <a:pt x="4387949" y="725537"/>
                  <a:pt x="4394150" y="724296"/>
                  <a:pt x="4401592" y="721816"/>
                </a:cubicBezTo>
                <a:cubicBezTo>
                  <a:pt x="4409033" y="719336"/>
                  <a:pt x="4420195" y="718095"/>
                  <a:pt x="4435078" y="718095"/>
                </a:cubicBezTo>
                <a:cubicBezTo>
                  <a:pt x="4445000" y="713134"/>
                  <a:pt x="4453681" y="710654"/>
                  <a:pt x="4461123" y="710654"/>
                </a:cubicBezTo>
                <a:cubicBezTo>
                  <a:pt x="4468564" y="710654"/>
                  <a:pt x="4477246" y="708174"/>
                  <a:pt x="4487168" y="703213"/>
                </a:cubicBezTo>
                <a:cubicBezTo>
                  <a:pt x="4502051" y="703213"/>
                  <a:pt x="4514453" y="703213"/>
                  <a:pt x="4524375" y="703213"/>
                </a:cubicBezTo>
                <a:lnTo>
                  <a:pt x="4576465" y="695771"/>
                </a:lnTo>
                <a:cubicBezTo>
                  <a:pt x="4581426" y="695771"/>
                  <a:pt x="4585766" y="695771"/>
                  <a:pt x="4589487" y="695771"/>
                </a:cubicBezTo>
                <a:lnTo>
                  <a:pt x="4591347" y="695771"/>
                </a:lnTo>
                <a:lnTo>
                  <a:pt x="4598789" y="688330"/>
                </a:lnTo>
                <a:lnTo>
                  <a:pt x="4613672" y="688330"/>
                </a:lnTo>
                <a:cubicBezTo>
                  <a:pt x="4618633" y="688330"/>
                  <a:pt x="4623593" y="688330"/>
                  <a:pt x="4628554" y="688330"/>
                </a:cubicBezTo>
                <a:lnTo>
                  <a:pt x="4613672" y="673447"/>
                </a:lnTo>
                <a:lnTo>
                  <a:pt x="4606230" y="666006"/>
                </a:lnTo>
                <a:lnTo>
                  <a:pt x="4621113" y="658564"/>
                </a:lnTo>
                <a:lnTo>
                  <a:pt x="4635996" y="658564"/>
                </a:lnTo>
                <a:lnTo>
                  <a:pt x="4658320" y="651123"/>
                </a:lnTo>
                <a:cubicBezTo>
                  <a:pt x="4658320" y="646161"/>
                  <a:pt x="4653359" y="643681"/>
                  <a:pt x="4643437" y="643681"/>
                </a:cubicBezTo>
                <a:cubicBezTo>
                  <a:pt x="4638476" y="643681"/>
                  <a:pt x="4634755" y="643681"/>
                  <a:pt x="4632275" y="643681"/>
                </a:cubicBezTo>
                <a:cubicBezTo>
                  <a:pt x="4629795" y="643681"/>
                  <a:pt x="4628554" y="646161"/>
                  <a:pt x="4628554" y="651123"/>
                </a:cubicBezTo>
                <a:lnTo>
                  <a:pt x="4621113" y="651123"/>
                </a:lnTo>
                <a:lnTo>
                  <a:pt x="4598789" y="643681"/>
                </a:lnTo>
                <a:cubicBezTo>
                  <a:pt x="4588867" y="638720"/>
                  <a:pt x="4582665" y="636240"/>
                  <a:pt x="4580185" y="636240"/>
                </a:cubicBezTo>
                <a:cubicBezTo>
                  <a:pt x="4577705" y="636240"/>
                  <a:pt x="4572744" y="637481"/>
                  <a:pt x="4565302" y="639961"/>
                </a:cubicBezTo>
                <a:cubicBezTo>
                  <a:pt x="4557861" y="642441"/>
                  <a:pt x="4546699" y="643681"/>
                  <a:pt x="4531816" y="643681"/>
                </a:cubicBezTo>
                <a:lnTo>
                  <a:pt x="4509492" y="643681"/>
                </a:lnTo>
                <a:cubicBezTo>
                  <a:pt x="4509492" y="643681"/>
                  <a:pt x="4510733" y="642441"/>
                  <a:pt x="4513213" y="639961"/>
                </a:cubicBezTo>
                <a:cubicBezTo>
                  <a:pt x="4515693" y="637481"/>
                  <a:pt x="4519413" y="636240"/>
                  <a:pt x="4524375" y="636240"/>
                </a:cubicBezTo>
                <a:lnTo>
                  <a:pt x="4531816" y="628798"/>
                </a:lnTo>
                <a:cubicBezTo>
                  <a:pt x="4526855" y="628798"/>
                  <a:pt x="4519413" y="628798"/>
                  <a:pt x="4509492" y="628798"/>
                </a:cubicBezTo>
                <a:close/>
                <a:moveTo>
                  <a:pt x="3341191" y="628798"/>
                </a:moveTo>
                <a:cubicBezTo>
                  <a:pt x="3341191" y="628798"/>
                  <a:pt x="3341191" y="630039"/>
                  <a:pt x="3341191" y="632519"/>
                </a:cubicBezTo>
                <a:cubicBezTo>
                  <a:pt x="3341191" y="634999"/>
                  <a:pt x="3341191" y="636240"/>
                  <a:pt x="3341191" y="636240"/>
                </a:cubicBezTo>
                <a:cubicBezTo>
                  <a:pt x="3346152" y="636240"/>
                  <a:pt x="3348633" y="636240"/>
                  <a:pt x="3348633" y="636240"/>
                </a:cubicBezTo>
                <a:cubicBezTo>
                  <a:pt x="3348633" y="636240"/>
                  <a:pt x="3348633" y="633760"/>
                  <a:pt x="3348633" y="628798"/>
                </a:cubicBezTo>
                <a:cubicBezTo>
                  <a:pt x="3348633" y="628798"/>
                  <a:pt x="3346152" y="628798"/>
                  <a:pt x="3341191" y="628798"/>
                </a:cubicBezTo>
                <a:close/>
                <a:moveTo>
                  <a:pt x="6049863" y="621357"/>
                </a:moveTo>
                <a:cubicBezTo>
                  <a:pt x="6054824" y="621357"/>
                  <a:pt x="6058545" y="621357"/>
                  <a:pt x="6061025" y="621357"/>
                </a:cubicBezTo>
                <a:cubicBezTo>
                  <a:pt x="6063505" y="621357"/>
                  <a:pt x="6064746" y="621357"/>
                  <a:pt x="6064746" y="621357"/>
                </a:cubicBezTo>
                <a:lnTo>
                  <a:pt x="6057304" y="628798"/>
                </a:lnTo>
                <a:lnTo>
                  <a:pt x="6049863" y="628798"/>
                </a:lnTo>
                <a:close/>
                <a:moveTo>
                  <a:pt x="3179341" y="619032"/>
                </a:moveTo>
                <a:cubicBezTo>
                  <a:pt x="3176860" y="619341"/>
                  <a:pt x="3173760" y="620117"/>
                  <a:pt x="3170039" y="621357"/>
                </a:cubicBezTo>
                <a:cubicBezTo>
                  <a:pt x="3170039" y="626318"/>
                  <a:pt x="3167558" y="628798"/>
                  <a:pt x="3162598" y="628798"/>
                </a:cubicBezTo>
                <a:cubicBezTo>
                  <a:pt x="3157638" y="628798"/>
                  <a:pt x="3155156" y="628798"/>
                  <a:pt x="3155156" y="628798"/>
                </a:cubicBezTo>
                <a:cubicBezTo>
                  <a:pt x="3145234" y="623837"/>
                  <a:pt x="3132832" y="631279"/>
                  <a:pt x="3117949" y="651123"/>
                </a:cubicBezTo>
                <a:cubicBezTo>
                  <a:pt x="3112988" y="656084"/>
                  <a:pt x="3108027" y="658564"/>
                  <a:pt x="3103067" y="658564"/>
                </a:cubicBezTo>
                <a:lnTo>
                  <a:pt x="3080742" y="673447"/>
                </a:lnTo>
                <a:cubicBezTo>
                  <a:pt x="3080742" y="673447"/>
                  <a:pt x="3083223" y="672206"/>
                  <a:pt x="3088184" y="669726"/>
                </a:cubicBezTo>
                <a:cubicBezTo>
                  <a:pt x="3093144" y="667246"/>
                  <a:pt x="3095625" y="666006"/>
                  <a:pt x="3095625" y="666006"/>
                </a:cubicBezTo>
                <a:cubicBezTo>
                  <a:pt x="3095625" y="666006"/>
                  <a:pt x="3103067" y="663525"/>
                  <a:pt x="3117949" y="658564"/>
                </a:cubicBezTo>
                <a:cubicBezTo>
                  <a:pt x="3122911" y="653603"/>
                  <a:pt x="3127871" y="651123"/>
                  <a:pt x="3132832" y="651123"/>
                </a:cubicBezTo>
                <a:cubicBezTo>
                  <a:pt x="3137793" y="651123"/>
                  <a:pt x="3141513" y="649882"/>
                  <a:pt x="3143994" y="647402"/>
                </a:cubicBezTo>
                <a:cubicBezTo>
                  <a:pt x="3146475" y="644922"/>
                  <a:pt x="3147715" y="643681"/>
                  <a:pt x="3147715" y="643681"/>
                </a:cubicBezTo>
                <a:cubicBezTo>
                  <a:pt x="3147715" y="643681"/>
                  <a:pt x="3150195" y="643681"/>
                  <a:pt x="3155156" y="643681"/>
                </a:cubicBezTo>
                <a:cubicBezTo>
                  <a:pt x="3160117" y="638720"/>
                  <a:pt x="3162598" y="636240"/>
                  <a:pt x="3162598" y="636240"/>
                </a:cubicBezTo>
                <a:cubicBezTo>
                  <a:pt x="3167558" y="631279"/>
                  <a:pt x="3172520" y="630039"/>
                  <a:pt x="3177481" y="632519"/>
                </a:cubicBezTo>
                <a:cubicBezTo>
                  <a:pt x="3182441" y="634999"/>
                  <a:pt x="3184922" y="633760"/>
                  <a:pt x="3184922" y="628798"/>
                </a:cubicBezTo>
                <a:cubicBezTo>
                  <a:pt x="3188642" y="621358"/>
                  <a:pt x="3186782" y="618101"/>
                  <a:pt x="3179341" y="619032"/>
                </a:cubicBezTo>
                <a:close/>
                <a:moveTo>
                  <a:pt x="3475137" y="618567"/>
                </a:moveTo>
                <a:cubicBezTo>
                  <a:pt x="3477618" y="619187"/>
                  <a:pt x="3480097" y="621357"/>
                  <a:pt x="3482578" y="625078"/>
                </a:cubicBezTo>
                <a:cubicBezTo>
                  <a:pt x="3487539" y="632519"/>
                  <a:pt x="3490019" y="636240"/>
                  <a:pt x="3490019" y="636240"/>
                </a:cubicBezTo>
                <a:cubicBezTo>
                  <a:pt x="3490019" y="636240"/>
                  <a:pt x="3488779" y="636240"/>
                  <a:pt x="3486299" y="636240"/>
                </a:cubicBezTo>
                <a:cubicBezTo>
                  <a:pt x="3483818" y="636240"/>
                  <a:pt x="3482578" y="633760"/>
                  <a:pt x="3482578" y="628798"/>
                </a:cubicBezTo>
                <a:cubicBezTo>
                  <a:pt x="3482578" y="628798"/>
                  <a:pt x="3480098" y="630039"/>
                  <a:pt x="3475137" y="632519"/>
                </a:cubicBezTo>
                <a:cubicBezTo>
                  <a:pt x="3470176" y="634999"/>
                  <a:pt x="3465215" y="636240"/>
                  <a:pt x="3460255" y="636240"/>
                </a:cubicBezTo>
                <a:lnTo>
                  <a:pt x="3445371" y="658564"/>
                </a:lnTo>
                <a:lnTo>
                  <a:pt x="3430488" y="666006"/>
                </a:lnTo>
                <a:cubicBezTo>
                  <a:pt x="3420566" y="666006"/>
                  <a:pt x="3415605" y="666006"/>
                  <a:pt x="3415605" y="666006"/>
                </a:cubicBezTo>
                <a:lnTo>
                  <a:pt x="3400723" y="666006"/>
                </a:lnTo>
                <a:cubicBezTo>
                  <a:pt x="3395762" y="666006"/>
                  <a:pt x="3388321" y="668486"/>
                  <a:pt x="3378398" y="673447"/>
                </a:cubicBezTo>
                <a:cubicBezTo>
                  <a:pt x="3368476" y="678408"/>
                  <a:pt x="3361035" y="680888"/>
                  <a:pt x="3356074" y="680888"/>
                </a:cubicBezTo>
                <a:cubicBezTo>
                  <a:pt x="3351114" y="680888"/>
                  <a:pt x="3346152" y="680888"/>
                  <a:pt x="3341191" y="680888"/>
                </a:cubicBezTo>
                <a:cubicBezTo>
                  <a:pt x="3341191" y="666006"/>
                  <a:pt x="3348633" y="658564"/>
                  <a:pt x="3363516" y="658564"/>
                </a:cubicBezTo>
                <a:lnTo>
                  <a:pt x="3363516" y="651123"/>
                </a:lnTo>
                <a:cubicBezTo>
                  <a:pt x="3363516" y="646161"/>
                  <a:pt x="3368476" y="646161"/>
                  <a:pt x="3378398" y="651123"/>
                </a:cubicBezTo>
                <a:lnTo>
                  <a:pt x="3393281" y="651123"/>
                </a:lnTo>
                <a:lnTo>
                  <a:pt x="3408165" y="643681"/>
                </a:lnTo>
                <a:lnTo>
                  <a:pt x="3400723" y="636240"/>
                </a:lnTo>
                <a:cubicBezTo>
                  <a:pt x="3400723" y="636240"/>
                  <a:pt x="3401963" y="636240"/>
                  <a:pt x="3404443" y="636240"/>
                </a:cubicBezTo>
                <a:cubicBezTo>
                  <a:pt x="3406924" y="636240"/>
                  <a:pt x="3413125" y="633760"/>
                  <a:pt x="3423048" y="628798"/>
                </a:cubicBezTo>
                <a:cubicBezTo>
                  <a:pt x="3437930" y="628798"/>
                  <a:pt x="3446611" y="627558"/>
                  <a:pt x="3449092" y="625078"/>
                </a:cubicBezTo>
                <a:cubicBezTo>
                  <a:pt x="3451573" y="622598"/>
                  <a:pt x="3455293" y="621357"/>
                  <a:pt x="3460255" y="621357"/>
                </a:cubicBezTo>
                <a:lnTo>
                  <a:pt x="3467695" y="621357"/>
                </a:lnTo>
                <a:cubicBezTo>
                  <a:pt x="3470176" y="618876"/>
                  <a:pt x="3472656" y="617946"/>
                  <a:pt x="3475137" y="618567"/>
                </a:cubicBezTo>
                <a:close/>
                <a:moveTo>
                  <a:pt x="3356074" y="613916"/>
                </a:moveTo>
                <a:lnTo>
                  <a:pt x="3370958" y="613916"/>
                </a:lnTo>
                <a:cubicBezTo>
                  <a:pt x="3370958" y="613916"/>
                  <a:pt x="3369717" y="615156"/>
                  <a:pt x="3367236" y="617636"/>
                </a:cubicBezTo>
                <a:cubicBezTo>
                  <a:pt x="3364756" y="620116"/>
                  <a:pt x="3363516" y="621357"/>
                  <a:pt x="3363516" y="621357"/>
                </a:cubicBezTo>
                <a:cubicBezTo>
                  <a:pt x="3358555" y="621357"/>
                  <a:pt x="3356074" y="626318"/>
                  <a:pt x="3356074" y="636240"/>
                </a:cubicBezTo>
                <a:cubicBezTo>
                  <a:pt x="3356074" y="636240"/>
                  <a:pt x="3354834" y="637481"/>
                  <a:pt x="3352353" y="639961"/>
                </a:cubicBezTo>
                <a:cubicBezTo>
                  <a:pt x="3349873" y="642441"/>
                  <a:pt x="3346152" y="643681"/>
                  <a:pt x="3341191" y="643681"/>
                </a:cubicBezTo>
                <a:lnTo>
                  <a:pt x="3311426" y="651123"/>
                </a:lnTo>
                <a:cubicBezTo>
                  <a:pt x="3301504" y="661044"/>
                  <a:pt x="3294062" y="663525"/>
                  <a:pt x="3289101" y="658564"/>
                </a:cubicBezTo>
                <a:lnTo>
                  <a:pt x="3303984" y="651123"/>
                </a:lnTo>
                <a:cubicBezTo>
                  <a:pt x="3313906" y="646161"/>
                  <a:pt x="3318868" y="641201"/>
                  <a:pt x="3318868" y="636240"/>
                </a:cubicBezTo>
                <a:cubicBezTo>
                  <a:pt x="3318868" y="631279"/>
                  <a:pt x="3318868" y="628798"/>
                  <a:pt x="3318868" y="628798"/>
                </a:cubicBezTo>
                <a:cubicBezTo>
                  <a:pt x="3323828" y="628798"/>
                  <a:pt x="3327549" y="626318"/>
                  <a:pt x="3330029" y="621357"/>
                </a:cubicBezTo>
                <a:cubicBezTo>
                  <a:pt x="3332510" y="616396"/>
                  <a:pt x="3336231" y="616396"/>
                  <a:pt x="3341191" y="621357"/>
                </a:cubicBezTo>
                <a:cubicBezTo>
                  <a:pt x="3341191" y="621357"/>
                  <a:pt x="3342432" y="621357"/>
                  <a:pt x="3344913" y="621357"/>
                </a:cubicBezTo>
                <a:cubicBezTo>
                  <a:pt x="3347393" y="621357"/>
                  <a:pt x="3351114" y="618877"/>
                  <a:pt x="3356074" y="613916"/>
                </a:cubicBezTo>
                <a:close/>
                <a:moveTo>
                  <a:pt x="3326308" y="599033"/>
                </a:moveTo>
                <a:cubicBezTo>
                  <a:pt x="3321348" y="599033"/>
                  <a:pt x="3318868" y="601513"/>
                  <a:pt x="3318868" y="606474"/>
                </a:cubicBezTo>
                <a:lnTo>
                  <a:pt x="3326308" y="606474"/>
                </a:lnTo>
                <a:close/>
                <a:moveTo>
                  <a:pt x="2947728" y="581825"/>
                </a:moveTo>
                <a:cubicBezTo>
                  <a:pt x="2949588" y="582134"/>
                  <a:pt x="2951758" y="582910"/>
                  <a:pt x="2954238" y="584150"/>
                </a:cubicBezTo>
                <a:cubicBezTo>
                  <a:pt x="2959199" y="589111"/>
                  <a:pt x="2959199" y="591591"/>
                  <a:pt x="2954238" y="591591"/>
                </a:cubicBezTo>
                <a:lnTo>
                  <a:pt x="2939355" y="591591"/>
                </a:lnTo>
                <a:cubicBezTo>
                  <a:pt x="2939355" y="584151"/>
                  <a:pt x="2942146" y="580894"/>
                  <a:pt x="2947728" y="581825"/>
                </a:cubicBezTo>
                <a:close/>
                <a:moveTo>
                  <a:pt x="3988594" y="576709"/>
                </a:moveTo>
                <a:cubicBezTo>
                  <a:pt x="3978672" y="576709"/>
                  <a:pt x="3971231" y="579189"/>
                  <a:pt x="3966270" y="584150"/>
                </a:cubicBezTo>
                <a:cubicBezTo>
                  <a:pt x="3961309" y="589111"/>
                  <a:pt x="3963789" y="591591"/>
                  <a:pt x="3973711" y="591591"/>
                </a:cubicBezTo>
                <a:cubicBezTo>
                  <a:pt x="3978672" y="591591"/>
                  <a:pt x="3982393" y="590351"/>
                  <a:pt x="3984874" y="587871"/>
                </a:cubicBezTo>
                <a:cubicBezTo>
                  <a:pt x="3987353" y="585391"/>
                  <a:pt x="3988594" y="584150"/>
                  <a:pt x="3988594" y="584150"/>
                </a:cubicBezTo>
                <a:cubicBezTo>
                  <a:pt x="3988594" y="584150"/>
                  <a:pt x="3991075" y="586630"/>
                  <a:pt x="3996035" y="591591"/>
                </a:cubicBezTo>
                <a:cubicBezTo>
                  <a:pt x="4000996" y="596553"/>
                  <a:pt x="4003477" y="595312"/>
                  <a:pt x="4003477" y="587871"/>
                </a:cubicBezTo>
                <a:cubicBezTo>
                  <a:pt x="4003477" y="580429"/>
                  <a:pt x="3998516" y="576709"/>
                  <a:pt x="3988594" y="576709"/>
                </a:cubicBezTo>
                <a:close/>
                <a:moveTo>
                  <a:pt x="4048125" y="569267"/>
                </a:moveTo>
                <a:cubicBezTo>
                  <a:pt x="4043164" y="569267"/>
                  <a:pt x="4040684" y="570508"/>
                  <a:pt x="4040684" y="572988"/>
                </a:cubicBezTo>
                <a:cubicBezTo>
                  <a:pt x="4040684" y="575468"/>
                  <a:pt x="4043164" y="576709"/>
                  <a:pt x="4048125" y="576709"/>
                </a:cubicBezTo>
                <a:cubicBezTo>
                  <a:pt x="4048125" y="576709"/>
                  <a:pt x="4050605" y="574229"/>
                  <a:pt x="4055566" y="569267"/>
                </a:cubicBezTo>
                <a:cubicBezTo>
                  <a:pt x="4055566" y="569267"/>
                  <a:pt x="4053086" y="569267"/>
                  <a:pt x="4048125" y="569267"/>
                </a:cubicBezTo>
                <a:close/>
                <a:moveTo>
                  <a:pt x="3929063" y="569267"/>
                </a:moveTo>
                <a:lnTo>
                  <a:pt x="3914180" y="576709"/>
                </a:lnTo>
                <a:lnTo>
                  <a:pt x="3921622" y="576709"/>
                </a:lnTo>
                <a:cubicBezTo>
                  <a:pt x="3926582" y="576709"/>
                  <a:pt x="3929063" y="576709"/>
                  <a:pt x="3929063" y="576709"/>
                </a:cubicBezTo>
                <a:cubicBezTo>
                  <a:pt x="3929063" y="576709"/>
                  <a:pt x="3929063" y="574229"/>
                  <a:pt x="3929063" y="569267"/>
                </a:cubicBezTo>
                <a:close/>
                <a:moveTo>
                  <a:pt x="3949526" y="565547"/>
                </a:moveTo>
                <a:cubicBezTo>
                  <a:pt x="3948286" y="565547"/>
                  <a:pt x="3946426" y="566787"/>
                  <a:pt x="3943945" y="569267"/>
                </a:cubicBezTo>
                <a:lnTo>
                  <a:pt x="3951387" y="576709"/>
                </a:lnTo>
                <a:cubicBezTo>
                  <a:pt x="3951387" y="576709"/>
                  <a:pt x="3952627" y="576709"/>
                  <a:pt x="3955107" y="576709"/>
                </a:cubicBezTo>
                <a:cubicBezTo>
                  <a:pt x="3957588" y="576709"/>
                  <a:pt x="3956348" y="574229"/>
                  <a:pt x="3951387" y="569267"/>
                </a:cubicBezTo>
                <a:cubicBezTo>
                  <a:pt x="3951387" y="566787"/>
                  <a:pt x="3950767" y="565547"/>
                  <a:pt x="3949526" y="565547"/>
                </a:cubicBezTo>
                <a:close/>
                <a:moveTo>
                  <a:pt x="3715122" y="558105"/>
                </a:moveTo>
                <a:cubicBezTo>
                  <a:pt x="3711401" y="558105"/>
                  <a:pt x="3705820" y="559345"/>
                  <a:pt x="3698379" y="561826"/>
                </a:cubicBezTo>
                <a:cubicBezTo>
                  <a:pt x="3693418" y="566787"/>
                  <a:pt x="3690938" y="576709"/>
                  <a:pt x="3690938" y="591591"/>
                </a:cubicBezTo>
                <a:cubicBezTo>
                  <a:pt x="3695898" y="586630"/>
                  <a:pt x="3703340" y="584150"/>
                  <a:pt x="3713262" y="584150"/>
                </a:cubicBezTo>
                <a:cubicBezTo>
                  <a:pt x="3713262" y="579189"/>
                  <a:pt x="3714502" y="576709"/>
                  <a:pt x="3716983" y="576709"/>
                </a:cubicBezTo>
                <a:cubicBezTo>
                  <a:pt x="3719463" y="576709"/>
                  <a:pt x="3720703" y="576709"/>
                  <a:pt x="3720703" y="576709"/>
                </a:cubicBezTo>
                <a:cubicBezTo>
                  <a:pt x="3725665" y="576709"/>
                  <a:pt x="3725665" y="574229"/>
                  <a:pt x="3720703" y="569267"/>
                </a:cubicBezTo>
                <a:lnTo>
                  <a:pt x="3720703" y="561826"/>
                </a:lnTo>
                <a:cubicBezTo>
                  <a:pt x="3720703" y="559345"/>
                  <a:pt x="3718843" y="558105"/>
                  <a:pt x="3715122" y="558105"/>
                </a:cubicBezTo>
                <a:close/>
                <a:moveTo>
                  <a:pt x="4077891" y="554384"/>
                </a:moveTo>
                <a:lnTo>
                  <a:pt x="4070449" y="561826"/>
                </a:lnTo>
                <a:lnTo>
                  <a:pt x="4070449" y="569267"/>
                </a:lnTo>
                <a:cubicBezTo>
                  <a:pt x="4080372" y="569267"/>
                  <a:pt x="4085332" y="566787"/>
                  <a:pt x="4085332" y="561826"/>
                </a:cubicBezTo>
                <a:lnTo>
                  <a:pt x="4092773" y="554384"/>
                </a:lnTo>
                <a:close/>
                <a:moveTo>
                  <a:pt x="3973711" y="554384"/>
                </a:moveTo>
                <a:lnTo>
                  <a:pt x="3966270" y="561826"/>
                </a:lnTo>
                <a:lnTo>
                  <a:pt x="3973711" y="561826"/>
                </a:lnTo>
                <a:close/>
                <a:moveTo>
                  <a:pt x="3735586" y="554384"/>
                </a:moveTo>
                <a:lnTo>
                  <a:pt x="3743028" y="569267"/>
                </a:lnTo>
                <a:cubicBezTo>
                  <a:pt x="3743028" y="569267"/>
                  <a:pt x="3740547" y="571747"/>
                  <a:pt x="3735586" y="576709"/>
                </a:cubicBezTo>
                <a:cubicBezTo>
                  <a:pt x="3730625" y="581670"/>
                  <a:pt x="3725665" y="584150"/>
                  <a:pt x="3720703" y="584150"/>
                </a:cubicBezTo>
                <a:cubicBezTo>
                  <a:pt x="3715742" y="584150"/>
                  <a:pt x="3708301" y="586630"/>
                  <a:pt x="3698379" y="591591"/>
                </a:cubicBezTo>
                <a:cubicBezTo>
                  <a:pt x="3688458" y="601513"/>
                  <a:pt x="3681016" y="601513"/>
                  <a:pt x="3676055" y="591591"/>
                </a:cubicBezTo>
                <a:lnTo>
                  <a:pt x="3676055" y="599033"/>
                </a:lnTo>
                <a:cubicBezTo>
                  <a:pt x="3676055" y="603994"/>
                  <a:pt x="3673575" y="605234"/>
                  <a:pt x="3668613" y="602754"/>
                </a:cubicBezTo>
                <a:cubicBezTo>
                  <a:pt x="3663652" y="600273"/>
                  <a:pt x="3659931" y="601513"/>
                  <a:pt x="3657451" y="606474"/>
                </a:cubicBezTo>
                <a:cubicBezTo>
                  <a:pt x="3654971" y="611436"/>
                  <a:pt x="3651250" y="613916"/>
                  <a:pt x="3646289" y="613916"/>
                </a:cubicBezTo>
                <a:lnTo>
                  <a:pt x="3638848" y="621357"/>
                </a:lnTo>
                <a:cubicBezTo>
                  <a:pt x="3633887" y="626318"/>
                  <a:pt x="3631406" y="628798"/>
                  <a:pt x="3631406" y="628798"/>
                </a:cubicBezTo>
                <a:lnTo>
                  <a:pt x="3646289" y="628798"/>
                </a:lnTo>
                <a:cubicBezTo>
                  <a:pt x="3646289" y="623837"/>
                  <a:pt x="3647530" y="621357"/>
                  <a:pt x="3650010" y="621357"/>
                </a:cubicBezTo>
                <a:cubicBezTo>
                  <a:pt x="3652490" y="621357"/>
                  <a:pt x="3656211" y="621357"/>
                  <a:pt x="3661172" y="621357"/>
                </a:cubicBezTo>
                <a:cubicBezTo>
                  <a:pt x="3666133" y="621357"/>
                  <a:pt x="3668613" y="618877"/>
                  <a:pt x="3668613" y="613916"/>
                </a:cubicBezTo>
                <a:cubicBezTo>
                  <a:pt x="3668613" y="613916"/>
                  <a:pt x="3672334" y="613916"/>
                  <a:pt x="3679776" y="613916"/>
                </a:cubicBezTo>
                <a:cubicBezTo>
                  <a:pt x="3687217" y="613916"/>
                  <a:pt x="3690938" y="612675"/>
                  <a:pt x="3690938" y="610195"/>
                </a:cubicBezTo>
                <a:cubicBezTo>
                  <a:pt x="3690938" y="607715"/>
                  <a:pt x="3693418" y="606474"/>
                  <a:pt x="3698379" y="606474"/>
                </a:cubicBezTo>
                <a:cubicBezTo>
                  <a:pt x="3698379" y="606474"/>
                  <a:pt x="3699620" y="605234"/>
                  <a:pt x="3702100" y="602754"/>
                </a:cubicBezTo>
                <a:cubicBezTo>
                  <a:pt x="3704580" y="600273"/>
                  <a:pt x="3708301" y="599033"/>
                  <a:pt x="3713262" y="599033"/>
                </a:cubicBezTo>
                <a:cubicBezTo>
                  <a:pt x="3718223" y="594072"/>
                  <a:pt x="3720703" y="594072"/>
                  <a:pt x="3720703" y="599033"/>
                </a:cubicBezTo>
                <a:lnTo>
                  <a:pt x="3728145" y="599033"/>
                </a:lnTo>
                <a:lnTo>
                  <a:pt x="3735586" y="599033"/>
                </a:lnTo>
                <a:lnTo>
                  <a:pt x="3750469" y="599033"/>
                </a:lnTo>
                <a:cubicBezTo>
                  <a:pt x="3750469" y="594072"/>
                  <a:pt x="3747988" y="591591"/>
                  <a:pt x="3743028" y="591591"/>
                </a:cubicBezTo>
                <a:lnTo>
                  <a:pt x="3743028" y="584150"/>
                </a:lnTo>
                <a:cubicBezTo>
                  <a:pt x="3747988" y="584150"/>
                  <a:pt x="3750469" y="585391"/>
                  <a:pt x="3750469" y="587871"/>
                </a:cubicBezTo>
                <a:cubicBezTo>
                  <a:pt x="3750469" y="590351"/>
                  <a:pt x="3760391" y="589111"/>
                  <a:pt x="3780235" y="584150"/>
                </a:cubicBezTo>
                <a:cubicBezTo>
                  <a:pt x="3780235" y="584150"/>
                  <a:pt x="3778994" y="580429"/>
                  <a:pt x="3776514" y="572988"/>
                </a:cubicBezTo>
                <a:cubicBezTo>
                  <a:pt x="3774033" y="565547"/>
                  <a:pt x="3770313" y="561826"/>
                  <a:pt x="3765352" y="561826"/>
                </a:cubicBezTo>
                <a:lnTo>
                  <a:pt x="3757910" y="561826"/>
                </a:lnTo>
                <a:cubicBezTo>
                  <a:pt x="3757910" y="556864"/>
                  <a:pt x="3757910" y="554384"/>
                  <a:pt x="3757910" y="554384"/>
                </a:cubicBezTo>
                <a:cubicBezTo>
                  <a:pt x="3757910" y="554384"/>
                  <a:pt x="3755430" y="554384"/>
                  <a:pt x="3750469" y="554384"/>
                </a:cubicBezTo>
                <a:cubicBezTo>
                  <a:pt x="3745508" y="554384"/>
                  <a:pt x="3740547" y="554384"/>
                  <a:pt x="3735586" y="554384"/>
                </a:cubicBezTo>
                <a:close/>
                <a:moveTo>
                  <a:pt x="3810000" y="546943"/>
                </a:moveTo>
                <a:lnTo>
                  <a:pt x="3780235" y="554384"/>
                </a:lnTo>
                <a:lnTo>
                  <a:pt x="3787676" y="561826"/>
                </a:lnTo>
                <a:cubicBezTo>
                  <a:pt x="3787676" y="561826"/>
                  <a:pt x="3791397" y="559346"/>
                  <a:pt x="3798838" y="554384"/>
                </a:cubicBezTo>
                <a:cubicBezTo>
                  <a:pt x="3806280" y="549423"/>
                  <a:pt x="3810000" y="546943"/>
                  <a:pt x="3810000" y="546943"/>
                </a:cubicBezTo>
                <a:close/>
                <a:moveTo>
                  <a:pt x="3560713" y="546943"/>
                </a:moveTo>
                <a:cubicBezTo>
                  <a:pt x="3563193" y="546943"/>
                  <a:pt x="3563193" y="548184"/>
                  <a:pt x="3560713" y="550664"/>
                </a:cubicBezTo>
                <a:cubicBezTo>
                  <a:pt x="3558233" y="553144"/>
                  <a:pt x="3556992" y="554384"/>
                  <a:pt x="3556992" y="554384"/>
                </a:cubicBezTo>
                <a:cubicBezTo>
                  <a:pt x="3556992" y="549423"/>
                  <a:pt x="3558233" y="546943"/>
                  <a:pt x="3560713" y="546943"/>
                </a:cubicBezTo>
                <a:close/>
                <a:moveTo>
                  <a:pt x="4154165" y="543222"/>
                </a:moveTo>
                <a:cubicBezTo>
                  <a:pt x="4152925" y="543222"/>
                  <a:pt x="4152305" y="544462"/>
                  <a:pt x="4152305" y="546943"/>
                </a:cubicBezTo>
                <a:cubicBezTo>
                  <a:pt x="4152305" y="546943"/>
                  <a:pt x="4154785" y="546943"/>
                  <a:pt x="4159746" y="546943"/>
                </a:cubicBezTo>
                <a:cubicBezTo>
                  <a:pt x="4157265" y="544462"/>
                  <a:pt x="4155405" y="543222"/>
                  <a:pt x="4154165" y="543222"/>
                </a:cubicBezTo>
                <a:close/>
                <a:moveTo>
                  <a:pt x="3467695" y="539502"/>
                </a:moveTo>
                <a:cubicBezTo>
                  <a:pt x="3472656" y="539502"/>
                  <a:pt x="3475137" y="539502"/>
                  <a:pt x="3475137" y="539502"/>
                </a:cubicBezTo>
                <a:lnTo>
                  <a:pt x="3490019" y="539502"/>
                </a:lnTo>
                <a:lnTo>
                  <a:pt x="3504902" y="539502"/>
                </a:lnTo>
                <a:lnTo>
                  <a:pt x="3475137" y="554384"/>
                </a:lnTo>
                <a:cubicBezTo>
                  <a:pt x="3470176" y="554384"/>
                  <a:pt x="3467695" y="551904"/>
                  <a:pt x="3467695" y="546943"/>
                </a:cubicBezTo>
                <a:cubicBezTo>
                  <a:pt x="3467695" y="546943"/>
                  <a:pt x="3467695" y="544463"/>
                  <a:pt x="3467695" y="539502"/>
                </a:cubicBezTo>
                <a:close/>
                <a:moveTo>
                  <a:pt x="3413745" y="533921"/>
                </a:moveTo>
                <a:cubicBezTo>
                  <a:pt x="3414985" y="533921"/>
                  <a:pt x="3415605" y="534541"/>
                  <a:pt x="3415605" y="535781"/>
                </a:cubicBezTo>
                <a:cubicBezTo>
                  <a:pt x="3415605" y="538261"/>
                  <a:pt x="3413125" y="540742"/>
                  <a:pt x="3408165" y="543222"/>
                </a:cubicBezTo>
                <a:cubicBezTo>
                  <a:pt x="3403203" y="545702"/>
                  <a:pt x="3400723" y="545702"/>
                  <a:pt x="3400723" y="543222"/>
                </a:cubicBezTo>
                <a:cubicBezTo>
                  <a:pt x="3400723" y="540742"/>
                  <a:pt x="3403203" y="538261"/>
                  <a:pt x="3408165" y="535781"/>
                </a:cubicBezTo>
                <a:cubicBezTo>
                  <a:pt x="3410644" y="534541"/>
                  <a:pt x="3412505" y="533921"/>
                  <a:pt x="3413745" y="533921"/>
                </a:cubicBezTo>
                <a:close/>
                <a:moveTo>
                  <a:pt x="4059287" y="532060"/>
                </a:moveTo>
                <a:cubicBezTo>
                  <a:pt x="4051846" y="532060"/>
                  <a:pt x="4043164" y="534540"/>
                  <a:pt x="4033242" y="539502"/>
                </a:cubicBezTo>
                <a:cubicBezTo>
                  <a:pt x="4028282" y="544463"/>
                  <a:pt x="4023320" y="546943"/>
                  <a:pt x="4018359" y="546943"/>
                </a:cubicBezTo>
                <a:cubicBezTo>
                  <a:pt x="4018359" y="546943"/>
                  <a:pt x="4020840" y="549423"/>
                  <a:pt x="4025801" y="554384"/>
                </a:cubicBezTo>
                <a:cubicBezTo>
                  <a:pt x="4025801" y="554384"/>
                  <a:pt x="4033242" y="551904"/>
                  <a:pt x="4048125" y="546943"/>
                </a:cubicBezTo>
                <a:cubicBezTo>
                  <a:pt x="4058047" y="546943"/>
                  <a:pt x="4064248" y="545702"/>
                  <a:pt x="4066729" y="543222"/>
                </a:cubicBezTo>
                <a:cubicBezTo>
                  <a:pt x="4069209" y="540742"/>
                  <a:pt x="4070449" y="539502"/>
                  <a:pt x="4070449" y="539502"/>
                </a:cubicBezTo>
                <a:cubicBezTo>
                  <a:pt x="4070449" y="534540"/>
                  <a:pt x="4066729" y="532060"/>
                  <a:pt x="4059287" y="532060"/>
                </a:cubicBezTo>
                <a:close/>
                <a:moveTo>
                  <a:pt x="3311426" y="532060"/>
                </a:moveTo>
                <a:cubicBezTo>
                  <a:pt x="3311426" y="532060"/>
                  <a:pt x="3308945" y="534540"/>
                  <a:pt x="3303984" y="539502"/>
                </a:cubicBezTo>
                <a:cubicBezTo>
                  <a:pt x="3299024" y="544463"/>
                  <a:pt x="3296543" y="549423"/>
                  <a:pt x="3296543" y="554384"/>
                </a:cubicBezTo>
                <a:cubicBezTo>
                  <a:pt x="3291582" y="554384"/>
                  <a:pt x="3289101" y="554384"/>
                  <a:pt x="3289101" y="554384"/>
                </a:cubicBezTo>
                <a:lnTo>
                  <a:pt x="3281661" y="561826"/>
                </a:lnTo>
                <a:cubicBezTo>
                  <a:pt x="3291582" y="561826"/>
                  <a:pt x="3299024" y="561826"/>
                  <a:pt x="3303984" y="561826"/>
                </a:cubicBezTo>
                <a:cubicBezTo>
                  <a:pt x="3313906" y="556864"/>
                  <a:pt x="3318868" y="550664"/>
                  <a:pt x="3318868" y="543222"/>
                </a:cubicBezTo>
                <a:cubicBezTo>
                  <a:pt x="3318868" y="535781"/>
                  <a:pt x="3316387" y="532060"/>
                  <a:pt x="3311426" y="532060"/>
                </a:cubicBezTo>
                <a:close/>
                <a:moveTo>
                  <a:pt x="4205325" y="527409"/>
                </a:moveTo>
                <a:cubicBezTo>
                  <a:pt x="4203465" y="526790"/>
                  <a:pt x="4201914" y="527099"/>
                  <a:pt x="4200674" y="528339"/>
                </a:cubicBezTo>
                <a:cubicBezTo>
                  <a:pt x="4198194" y="530820"/>
                  <a:pt x="4196953" y="532060"/>
                  <a:pt x="4196953" y="532060"/>
                </a:cubicBezTo>
                <a:cubicBezTo>
                  <a:pt x="4191992" y="532060"/>
                  <a:pt x="4189512" y="532060"/>
                  <a:pt x="4189512" y="532060"/>
                </a:cubicBezTo>
                <a:lnTo>
                  <a:pt x="4167188" y="539502"/>
                </a:lnTo>
                <a:cubicBezTo>
                  <a:pt x="4172149" y="544463"/>
                  <a:pt x="4189512" y="544463"/>
                  <a:pt x="4219277" y="539502"/>
                </a:cubicBezTo>
                <a:lnTo>
                  <a:pt x="4211836" y="532060"/>
                </a:lnTo>
                <a:cubicBezTo>
                  <a:pt x="4209356" y="529580"/>
                  <a:pt x="4207185" y="528030"/>
                  <a:pt x="4205325" y="527409"/>
                </a:cubicBezTo>
                <a:close/>
                <a:moveTo>
                  <a:pt x="3065859" y="524619"/>
                </a:moveTo>
                <a:cubicBezTo>
                  <a:pt x="3065859" y="524619"/>
                  <a:pt x="3065859" y="527099"/>
                  <a:pt x="3065859" y="532060"/>
                </a:cubicBezTo>
                <a:cubicBezTo>
                  <a:pt x="3060899" y="532060"/>
                  <a:pt x="3058418" y="532060"/>
                  <a:pt x="3058418" y="532060"/>
                </a:cubicBezTo>
                <a:close/>
                <a:moveTo>
                  <a:pt x="4262065" y="520898"/>
                </a:moveTo>
                <a:cubicBezTo>
                  <a:pt x="4258345" y="520898"/>
                  <a:pt x="4254004" y="522138"/>
                  <a:pt x="4249043" y="524619"/>
                </a:cubicBezTo>
                <a:cubicBezTo>
                  <a:pt x="4254004" y="524619"/>
                  <a:pt x="4258965" y="527099"/>
                  <a:pt x="4263926" y="532060"/>
                </a:cubicBezTo>
                <a:lnTo>
                  <a:pt x="4271367" y="524619"/>
                </a:lnTo>
                <a:cubicBezTo>
                  <a:pt x="4268887" y="522138"/>
                  <a:pt x="4265786" y="520898"/>
                  <a:pt x="4262065" y="520898"/>
                </a:cubicBezTo>
                <a:close/>
                <a:moveTo>
                  <a:pt x="5744765" y="517177"/>
                </a:moveTo>
                <a:lnTo>
                  <a:pt x="5752207" y="524619"/>
                </a:lnTo>
                <a:cubicBezTo>
                  <a:pt x="5752207" y="524619"/>
                  <a:pt x="5749727" y="524619"/>
                  <a:pt x="5744765" y="524619"/>
                </a:cubicBezTo>
                <a:cubicBezTo>
                  <a:pt x="5744765" y="519657"/>
                  <a:pt x="5744765" y="517177"/>
                  <a:pt x="5744765" y="517177"/>
                </a:cubicBezTo>
                <a:close/>
                <a:moveTo>
                  <a:pt x="4122539" y="517177"/>
                </a:moveTo>
                <a:cubicBezTo>
                  <a:pt x="4117579" y="517177"/>
                  <a:pt x="4115098" y="518418"/>
                  <a:pt x="4115098" y="520898"/>
                </a:cubicBezTo>
                <a:cubicBezTo>
                  <a:pt x="4115098" y="523378"/>
                  <a:pt x="4117579" y="524619"/>
                  <a:pt x="4122539" y="524619"/>
                </a:cubicBezTo>
                <a:cubicBezTo>
                  <a:pt x="4127500" y="524619"/>
                  <a:pt x="4132461" y="524619"/>
                  <a:pt x="4137422" y="524619"/>
                </a:cubicBezTo>
                <a:close/>
                <a:moveTo>
                  <a:pt x="3084928" y="514852"/>
                </a:moveTo>
                <a:cubicBezTo>
                  <a:pt x="3085858" y="515162"/>
                  <a:pt x="3086943" y="515937"/>
                  <a:pt x="3088184" y="517177"/>
                </a:cubicBezTo>
                <a:cubicBezTo>
                  <a:pt x="3093144" y="517177"/>
                  <a:pt x="3095625" y="519657"/>
                  <a:pt x="3095625" y="524619"/>
                </a:cubicBezTo>
                <a:lnTo>
                  <a:pt x="3080742" y="524619"/>
                </a:lnTo>
                <a:cubicBezTo>
                  <a:pt x="3080742" y="517178"/>
                  <a:pt x="3082138" y="513922"/>
                  <a:pt x="3084928" y="514852"/>
                </a:cubicBezTo>
                <a:close/>
                <a:moveTo>
                  <a:pt x="3659311" y="513457"/>
                </a:moveTo>
                <a:cubicBezTo>
                  <a:pt x="3660553" y="513457"/>
                  <a:pt x="3661172" y="514697"/>
                  <a:pt x="3661172" y="517177"/>
                </a:cubicBezTo>
                <a:lnTo>
                  <a:pt x="3653731" y="517177"/>
                </a:lnTo>
                <a:cubicBezTo>
                  <a:pt x="3656211" y="514697"/>
                  <a:pt x="3658072" y="513457"/>
                  <a:pt x="3659311" y="513457"/>
                </a:cubicBezTo>
                <a:close/>
                <a:moveTo>
                  <a:pt x="4316016" y="509736"/>
                </a:moveTo>
                <a:cubicBezTo>
                  <a:pt x="4311055" y="509736"/>
                  <a:pt x="4308574" y="512216"/>
                  <a:pt x="4308574" y="517177"/>
                </a:cubicBezTo>
                <a:cubicBezTo>
                  <a:pt x="4308574" y="517177"/>
                  <a:pt x="4311055" y="517177"/>
                  <a:pt x="4316016" y="517177"/>
                </a:cubicBezTo>
                <a:cubicBezTo>
                  <a:pt x="4320977" y="517177"/>
                  <a:pt x="4323457" y="515937"/>
                  <a:pt x="4323457" y="513457"/>
                </a:cubicBezTo>
                <a:cubicBezTo>
                  <a:pt x="4323457" y="510977"/>
                  <a:pt x="4320977" y="509736"/>
                  <a:pt x="4316016" y="509736"/>
                </a:cubicBezTo>
                <a:close/>
                <a:moveTo>
                  <a:pt x="5707558" y="502295"/>
                </a:moveTo>
                <a:cubicBezTo>
                  <a:pt x="5712520" y="502295"/>
                  <a:pt x="5715000" y="502295"/>
                  <a:pt x="5715000" y="502295"/>
                </a:cubicBezTo>
                <a:cubicBezTo>
                  <a:pt x="5715000" y="507256"/>
                  <a:pt x="5712520" y="509736"/>
                  <a:pt x="5707558" y="509736"/>
                </a:cubicBezTo>
                <a:cubicBezTo>
                  <a:pt x="5707558" y="509736"/>
                  <a:pt x="5707558" y="507256"/>
                  <a:pt x="5707558" y="502295"/>
                </a:cubicBezTo>
                <a:close/>
                <a:moveTo>
                  <a:pt x="3631406" y="502295"/>
                </a:moveTo>
                <a:lnTo>
                  <a:pt x="3638848" y="509736"/>
                </a:lnTo>
                <a:cubicBezTo>
                  <a:pt x="3599160" y="524619"/>
                  <a:pt x="3579316" y="527099"/>
                  <a:pt x="3579316" y="517177"/>
                </a:cubicBezTo>
                <a:cubicBezTo>
                  <a:pt x="3579316" y="517177"/>
                  <a:pt x="3583037" y="515937"/>
                  <a:pt x="3590478" y="513457"/>
                </a:cubicBezTo>
                <a:cubicBezTo>
                  <a:pt x="3597920" y="510977"/>
                  <a:pt x="3605361" y="508495"/>
                  <a:pt x="3612803" y="506015"/>
                </a:cubicBezTo>
                <a:cubicBezTo>
                  <a:pt x="3620244" y="503535"/>
                  <a:pt x="3626445" y="502295"/>
                  <a:pt x="3631406" y="502295"/>
                </a:cubicBezTo>
                <a:close/>
                <a:moveTo>
                  <a:pt x="3696984" y="499969"/>
                </a:moveTo>
                <a:cubicBezTo>
                  <a:pt x="3697914" y="500279"/>
                  <a:pt x="3698379" y="501055"/>
                  <a:pt x="3698379" y="502295"/>
                </a:cubicBezTo>
                <a:cubicBezTo>
                  <a:pt x="3698379" y="507256"/>
                  <a:pt x="3693418" y="509736"/>
                  <a:pt x="3683496" y="509736"/>
                </a:cubicBezTo>
                <a:lnTo>
                  <a:pt x="3676055" y="509736"/>
                </a:lnTo>
                <a:cubicBezTo>
                  <a:pt x="3687217" y="502295"/>
                  <a:pt x="3694193" y="499039"/>
                  <a:pt x="3696984" y="499969"/>
                </a:cubicBezTo>
                <a:close/>
                <a:moveTo>
                  <a:pt x="5729883" y="494853"/>
                </a:moveTo>
                <a:lnTo>
                  <a:pt x="5729883" y="502295"/>
                </a:lnTo>
                <a:cubicBezTo>
                  <a:pt x="5729883" y="507256"/>
                  <a:pt x="5731123" y="509736"/>
                  <a:pt x="5733603" y="509736"/>
                </a:cubicBezTo>
                <a:cubicBezTo>
                  <a:pt x="5736083" y="509736"/>
                  <a:pt x="5737324" y="512216"/>
                  <a:pt x="5737324" y="517177"/>
                </a:cubicBezTo>
                <a:cubicBezTo>
                  <a:pt x="5732363" y="522139"/>
                  <a:pt x="5727402" y="522139"/>
                  <a:pt x="5722441" y="517177"/>
                </a:cubicBezTo>
                <a:close/>
                <a:moveTo>
                  <a:pt x="4077891" y="494853"/>
                </a:moveTo>
                <a:lnTo>
                  <a:pt x="4077891" y="502295"/>
                </a:lnTo>
                <a:cubicBezTo>
                  <a:pt x="4087812" y="497333"/>
                  <a:pt x="4095254" y="494853"/>
                  <a:pt x="4100215" y="494853"/>
                </a:cubicBezTo>
                <a:close/>
                <a:moveTo>
                  <a:pt x="4033242" y="494853"/>
                </a:moveTo>
                <a:lnTo>
                  <a:pt x="4040684" y="494853"/>
                </a:lnTo>
                <a:lnTo>
                  <a:pt x="4040684" y="502295"/>
                </a:lnTo>
                <a:close/>
                <a:moveTo>
                  <a:pt x="3966270" y="494853"/>
                </a:moveTo>
                <a:cubicBezTo>
                  <a:pt x="3966270" y="494853"/>
                  <a:pt x="3963789" y="497333"/>
                  <a:pt x="3958829" y="502295"/>
                </a:cubicBezTo>
                <a:lnTo>
                  <a:pt x="3966270" y="502295"/>
                </a:lnTo>
                <a:close/>
                <a:moveTo>
                  <a:pt x="3720703" y="494853"/>
                </a:moveTo>
                <a:lnTo>
                  <a:pt x="3705820" y="502295"/>
                </a:lnTo>
                <a:cubicBezTo>
                  <a:pt x="3700859" y="502295"/>
                  <a:pt x="3698379" y="502295"/>
                  <a:pt x="3698379" y="502295"/>
                </a:cubicBezTo>
                <a:cubicBezTo>
                  <a:pt x="3698379" y="502295"/>
                  <a:pt x="3702100" y="501054"/>
                  <a:pt x="3709541" y="498574"/>
                </a:cubicBezTo>
                <a:cubicBezTo>
                  <a:pt x="3716983" y="496094"/>
                  <a:pt x="3720703" y="494853"/>
                  <a:pt x="3720703" y="494853"/>
                </a:cubicBezTo>
                <a:close/>
                <a:moveTo>
                  <a:pt x="4107656" y="487412"/>
                </a:moveTo>
                <a:lnTo>
                  <a:pt x="4115098" y="494853"/>
                </a:lnTo>
                <a:cubicBezTo>
                  <a:pt x="4120059" y="494853"/>
                  <a:pt x="4122539" y="492373"/>
                  <a:pt x="4122539" y="487412"/>
                </a:cubicBezTo>
                <a:lnTo>
                  <a:pt x="4115098" y="487412"/>
                </a:lnTo>
                <a:cubicBezTo>
                  <a:pt x="4110137" y="487412"/>
                  <a:pt x="4107656" y="487412"/>
                  <a:pt x="4107656" y="487412"/>
                </a:cubicBezTo>
                <a:close/>
                <a:moveTo>
                  <a:pt x="3393281" y="487412"/>
                </a:moveTo>
                <a:cubicBezTo>
                  <a:pt x="3393281" y="487412"/>
                  <a:pt x="3395762" y="487412"/>
                  <a:pt x="3400723" y="487412"/>
                </a:cubicBezTo>
                <a:cubicBezTo>
                  <a:pt x="3405684" y="487412"/>
                  <a:pt x="3408165" y="487412"/>
                  <a:pt x="3408165" y="487412"/>
                </a:cubicBezTo>
                <a:lnTo>
                  <a:pt x="3400723" y="494853"/>
                </a:lnTo>
                <a:cubicBezTo>
                  <a:pt x="3395762" y="494853"/>
                  <a:pt x="3393281" y="492373"/>
                  <a:pt x="3393281" y="487412"/>
                </a:cubicBezTo>
                <a:close/>
                <a:moveTo>
                  <a:pt x="3623965" y="479970"/>
                </a:moveTo>
                <a:cubicBezTo>
                  <a:pt x="3628926" y="479970"/>
                  <a:pt x="3631406" y="479970"/>
                  <a:pt x="3631406" y="479970"/>
                </a:cubicBezTo>
                <a:cubicBezTo>
                  <a:pt x="3631406" y="479970"/>
                  <a:pt x="3631406" y="482450"/>
                  <a:pt x="3631406" y="487412"/>
                </a:cubicBezTo>
                <a:cubicBezTo>
                  <a:pt x="3636368" y="492373"/>
                  <a:pt x="3636368" y="494853"/>
                  <a:pt x="3631406" y="494853"/>
                </a:cubicBezTo>
                <a:lnTo>
                  <a:pt x="3616523" y="502295"/>
                </a:lnTo>
                <a:cubicBezTo>
                  <a:pt x="3601641" y="502295"/>
                  <a:pt x="3589238" y="502295"/>
                  <a:pt x="3579316" y="502295"/>
                </a:cubicBezTo>
                <a:cubicBezTo>
                  <a:pt x="3579316" y="502295"/>
                  <a:pt x="3581797" y="501054"/>
                  <a:pt x="3586758" y="498574"/>
                </a:cubicBezTo>
                <a:cubicBezTo>
                  <a:pt x="3591719" y="496094"/>
                  <a:pt x="3596679" y="494853"/>
                  <a:pt x="3601641" y="494853"/>
                </a:cubicBezTo>
                <a:cubicBezTo>
                  <a:pt x="3611562" y="489892"/>
                  <a:pt x="3617764" y="487412"/>
                  <a:pt x="3620244" y="487412"/>
                </a:cubicBezTo>
                <a:cubicBezTo>
                  <a:pt x="3622724" y="487412"/>
                  <a:pt x="3623965" y="484932"/>
                  <a:pt x="3623965" y="479970"/>
                </a:cubicBezTo>
                <a:close/>
                <a:moveTo>
                  <a:pt x="5722441" y="472529"/>
                </a:moveTo>
                <a:cubicBezTo>
                  <a:pt x="5727402" y="472529"/>
                  <a:pt x="5729883" y="473770"/>
                  <a:pt x="5729883" y="476250"/>
                </a:cubicBezTo>
                <a:cubicBezTo>
                  <a:pt x="5729883" y="478730"/>
                  <a:pt x="5728642" y="479970"/>
                  <a:pt x="5726162" y="479970"/>
                </a:cubicBezTo>
                <a:cubicBezTo>
                  <a:pt x="5723682" y="479970"/>
                  <a:pt x="5722441" y="477490"/>
                  <a:pt x="5722441" y="472529"/>
                </a:cubicBezTo>
                <a:close/>
                <a:moveTo>
                  <a:pt x="3936504" y="472529"/>
                </a:moveTo>
                <a:cubicBezTo>
                  <a:pt x="3931543" y="472529"/>
                  <a:pt x="3926582" y="475009"/>
                  <a:pt x="3921622" y="479970"/>
                </a:cubicBezTo>
                <a:lnTo>
                  <a:pt x="3884415" y="487412"/>
                </a:lnTo>
                <a:lnTo>
                  <a:pt x="3869532" y="494853"/>
                </a:lnTo>
                <a:cubicBezTo>
                  <a:pt x="3874492" y="494853"/>
                  <a:pt x="3889375" y="492373"/>
                  <a:pt x="3914180" y="487412"/>
                </a:cubicBezTo>
                <a:lnTo>
                  <a:pt x="3943945" y="472529"/>
                </a:lnTo>
                <a:cubicBezTo>
                  <a:pt x="3943945" y="472529"/>
                  <a:pt x="3941465" y="472529"/>
                  <a:pt x="3936504" y="472529"/>
                </a:cubicBezTo>
                <a:close/>
                <a:moveTo>
                  <a:pt x="3428163" y="463227"/>
                </a:moveTo>
                <a:cubicBezTo>
                  <a:pt x="3430953" y="463227"/>
                  <a:pt x="3434210" y="463847"/>
                  <a:pt x="3437930" y="465088"/>
                </a:cubicBezTo>
                <a:cubicBezTo>
                  <a:pt x="3442891" y="465088"/>
                  <a:pt x="3447851" y="465088"/>
                  <a:pt x="3452812" y="465088"/>
                </a:cubicBezTo>
                <a:lnTo>
                  <a:pt x="3423048" y="479970"/>
                </a:lnTo>
                <a:cubicBezTo>
                  <a:pt x="3418086" y="479970"/>
                  <a:pt x="3415605" y="479970"/>
                  <a:pt x="3415605" y="479970"/>
                </a:cubicBezTo>
                <a:cubicBezTo>
                  <a:pt x="3415605" y="468808"/>
                  <a:pt x="3419791" y="463227"/>
                  <a:pt x="3428163" y="463227"/>
                </a:cubicBezTo>
                <a:close/>
                <a:moveTo>
                  <a:pt x="4078821" y="460437"/>
                </a:moveTo>
                <a:cubicBezTo>
                  <a:pt x="4076960" y="459817"/>
                  <a:pt x="4075410" y="460127"/>
                  <a:pt x="4074170" y="461367"/>
                </a:cubicBezTo>
                <a:cubicBezTo>
                  <a:pt x="4071690" y="463847"/>
                  <a:pt x="4066729" y="465088"/>
                  <a:pt x="4059287" y="465088"/>
                </a:cubicBezTo>
                <a:cubicBezTo>
                  <a:pt x="4051846" y="465088"/>
                  <a:pt x="4045645" y="467568"/>
                  <a:pt x="4040684" y="472529"/>
                </a:cubicBezTo>
                <a:cubicBezTo>
                  <a:pt x="4035723" y="472529"/>
                  <a:pt x="4032002" y="472529"/>
                  <a:pt x="4029522" y="472529"/>
                </a:cubicBezTo>
                <a:cubicBezTo>
                  <a:pt x="4027041" y="472529"/>
                  <a:pt x="4025801" y="472529"/>
                  <a:pt x="4025801" y="472529"/>
                </a:cubicBezTo>
                <a:lnTo>
                  <a:pt x="3988594" y="487412"/>
                </a:lnTo>
                <a:lnTo>
                  <a:pt x="3996035" y="494853"/>
                </a:lnTo>
                <a:cubicBezTo>
                  <a:pt x="4005957" y="494853"/>
                  <a:pt x="4015879" y="494853"/>
                  <a:pt x="4025801" y="494853"/>
                </a:cubicBezTo>
                <a:lnTo>
                  <a:pt x="4033242" y="494853"/>
                </a:lnTo>
                <a:lnTo>
                  <a:pt x="4025801" y="502295"/>
                </a:lnTo>
                <a:lnTo>
                  <a:pt x="4033242" y="502295"/>
                </a:lnTo>
                <a:cubicBezTo>
                  <a:pt x="4033242" y="507256"/>
                  <a:pt x="4033242" y="509736"/>
                  <a:pt x="4033242" y="509736"/>
                </a:cubicBezTo>
                <a:cubicBezTo>
                  <a:pt x="4043164" y="509736"/>
                  <a:pt x="4050605" y="509736"/>
                  <a:pt x="4055566" y="509736"/>
                </a:cubicBezTo>
                <a:lnTo>
                  <a:pt x="4055566" y="502295"/>
                </a:lnTo>
                <a:cubicBezTo>
                  <a:pt x="4050605" y="492373"/>
                  <a:pt x="4050605" y="484932"/>
                  <a:pt x="4055566" y="479970"/>
                </a:cubicBezTo>
                <a:cubicBezTo>
                  <a:pt x="4060527" y="479970"/>
                  <a:pt x="4064248" y="477490"/>
                  <a:pt x="4066729" y="472529"/>
                </a:cubicBezTo>
                <a:cubicBezTo>
                  <a:pt x="4069209" y="467568"/>
                  <a:pt x="4074170" y="466328"/>
                  <a:pt x="4081611" y="468808"/>
                </a:cubicBezTo>
                <a:cubicBezTo>
                  <a:pt x="4089053" y="471288"/>
                  <a:pt x="4090293" y="470049"/>
                  <a:pt x="4085332" y="465088"/>
                </a:cubicBezTo>
                <a:cubicBezTo>
                  <a:pt x="4082852" y="462607"/>
                  <a:pt x="4080681" y="461057"/>
                  <a:pt x="4078821" y="460437"/>
                </a:cubicBezTo>
                <a:close/>
                <a:moveTo>
                  <a:pt x="4100215" y="459507"/>
                </a:moveTo>
                <a:cubicBezTo>
                  <a:pt x="4098975" y="459507"/>
                  <a:pt x="4097735" y="460127"/>
                  <a:pt x="4096494" y="461367"/>
                </a:cubicBezTo>
                <a:cubicBezTo>
                  <a:pt x="4094014" y="463847"/>
                  <a:pt x="4092773" y="465088"/>
                  <a:pt x="4092773" y="465088"/>
                </a:cubicBezTo>
                <a:lnTo>
                  <a:pt x="4107656" y="465088"/>
                </a:lnTo>
                <a:cubicBezTo>
                  <a:pt x="4107656" y="465088"/>
                  <a:pt x="4106416" y="463847"/>
                  <a:pt x="4103936" y="461367"/>
                </a:cubicBezTo>
                <a:cubicBezTo>
                  <a:pt x="4102695" y="460127"/>
                  <a:pt x="4101455" y="459507"/>
                  <a:pt x="4100215" y="459507"/>
                </a:cubicBezTo>
                <a:close/>
                <a:moveTo>
                  <a:pt x="3623965" y="457646"/>
                </a:moveTo>
                <a:cubicBezTo>
                  <a:pt x="3623965" y="457646"/>
                  <a:pt x="3626445" y="457646"/>
                  <a:pt x="3631406" y="457646"/>
                </a:cubicBezTo>
                <a:cubicBezTo>
                  <a:pt x="3636368" y="462607"/>
                  <a:pt x="3636368" y="465088"/>
                  <a:pt x="3631406" y="465088"/>
                </a:cubicBezTo>
                <a:close/>
                <a:moveTo>
                  <a:pt x="3810000" y="450205"/>
                </a:moveTo>
                <a:lnTo>
                  <a:pt x="3802559" y="457646"/>
                </a:lnTo>
                <a:cubicBezTo>
                  <a:pt x="3802559" y="462607"/>
                  <a:pt x="3805039" y="465088"/>
                  <a:pt x="3810000" y="465088"/>
                </a:cubicBezTo>
                <a:cubicBezTo>
                  <a:pt x="3814962" y="465088"/>
                  <a:pt x="3817441" y="463847"/>
                  <a:pt x="3817441" y="461367"/>
                </a:cubicBezTo>
                <a:cubicBezTo>
                  <a:pt x="3817441" y="458887"/>
                  <a:pt x="3816201" y="456406"/>
                  <a:pt x="3813721" y="453925"/>
                </a:cubicBezTo>
                <a:cubicBezTo>
                  <a:pt x="3811240" y="451445"/>
                  <a:pt x="3810000" y="450205"/>
                  <a:pt x="3810000" y="450205"/>
                </a:cubicBezTo>
                <a:close/>
                <a:moveTo>
                  <a:pt x="3844417" y="445554"/>
                </a:moveTo>
                <a:cubicBezTo>
                  <a:pt x="3842556" y="444934"/>
                  <a:pt x="3839766" y="445244"/>
                  <a:pt x="3836045" y="446484"/>
                </a:cubicBezTo>
                <a:cubicBezTo>
                  <a:pt x="3828604" y="448964"/>
                  <a:pt x="3824883" y="452685"/>
                  <a:pt x="3824883" y="457646"/>
                </a:cubicBezTo>
                <a:lnTo>
                  <a:pt x="3832325" y="457646"/>
                </a:lnTo>
                <a:cubicBezTo>
                  <a:pt x="3832325" y="452685"/>
                  <a:pt x="3834805" y="452685"/>
                  <a:pt x="3839766" y="457646"/>
                </a:cubicBezTo>
                <a:cubicBezTo>
                  <a:pt x="3839766" y="457646"/>
                  <a:pt x="3839766" y="455166"/>
                  <a:pt x="3839766" y="450205"/>
                </a:cubicBezTo>
                <a:cubicBezTo>
                  <a:pt x="3839766" y="450205"/>
                  <a:pt x="3842246" y="450205"/>
                  <a:pt x="3847207" y="450205"/>
                </a:cubicBezTo>
                <a:cubicBezTo>
                  <a:pt x="3847207" y="447724"/>
                  <a:pt x="3846277" y="446174"/>
                  <a:pt x="3844417" y="445554"/>
                </a:cubicBezTo>
                <a:close/>
                <a:moveTo>
                  <a:pt x="4189512" y="442763"/>
                </a:moveTo>
                <a:lnTo>
                  <a:pt x="4189512" y="450205"/>
                </a:lnTo>
                <a:cubicBezTo>
                  <a:pt x="4194473" y="450205"/>
                  <a:pt x="4199434" y="447725"/>
                  <a:pt x="4204395" y="442763"/>
                </a:cubicBezTo>
                <a:cubicBezTo>
                  <a:pt x="4199434" y="442763"/>
                  <a:pt x="4194473" y="442763"/>
                  <a:pt x="4189512" y="442763"/>
                </a:cubicBezTo>
                <a:close/>
                <a:moveTo>
                  <a:pt x="4167188" y="442763"/>
                </a:moveTo>
                <a:cubicBezTo>
                  <a:pt x="4162226" y="442763"/>
                  <a:pt x="4157266" y="445243"/>
                  <a:pt x="4152305" y="450205"/>
                </a:cubicBezTo>
                <a:cubicBezTo>
                  <a:pt x="4152305" y="455166"/>
                  <a:pt x="4156025" y="456406"/>
                  <a:pt x="4163467" y="453925"/>
                </a:cubicBezTo>
                <a:cubicBezTo>
                  <a:pt x="4170908" y="451445"/>
                  <a:pt x="4174629" y="448964"/>
                  <a:pt x="4174629" y="446484"/>
                </a:cubicBezTo>
                <a:cubicBezTo>
                  <a:pt x="4174629" y="444004"/>
                  <a:pt x="4172149" y="442763"/>
                  <a:pt x="4167188" y="442763"/>
                </a:cubicBezTo>
                <a:close/>
                <a:moveTo>
                  <a:pt x="3497461" y="442763"/>
                </a:moveTo>
                <a:lnTo>
                  <a:pt x="3519785" y="442763"/>
                </a:lnTo>
                <a:cubicBezTo>
                  <a:pt x="3519785" y="442763"/>
                  <a:pt x="3509863" y="447725"/>
                  <a:pt x="3490019" y="457646"/>
                </a:cubicBezTo>
                <a:cubicBezTo>
                  <a:pt x="3485058" y="457646"/>
                  <a:pt x="3478857" y="458887"/>
                  <a:pt x="3471416" y="461367"/>
                </a:cubicBezTo>
                <a:cubicBezTo>
                  <a:pt x="3463975" y="463847"/>
                  <a:pt x="3460255" y="465088"/>
                  <a:pt x="3460255" y="465088"/>
                </a:cubicBezTo>
                <a:cubicBezTo>
                  <a:pt x="3460255" y="460126"/>
                  <a:pt x="3467695" y="455166"/>
                  <a:pt x="3482578" y="450205"/>
                </a:cubicBezTo>
                <a:close/>
                <a:moveTo>
                  <a:pt x="5640586" y="435322"/>
                </a:moveTo>
                <a:cubicBezTo>
                  <a:pt x="5645547" y="435322"/>
                  <a:pt x="5648027" y="440283"/>
                  <a:pt x="5648027" y="450205"/>
                </a:cubicBezTo>
                <a:cubicBezTo>
                  <a:pt x="5648027" y="445243"/>
                  <a:pt x="5650507" y="445243"/>
                  <a:pt x="5655468" y="450205"/>
                </a:cubicBezTo>
                <a:lnTo>
                  <a:pt x="5655468" y="442763"/>
                </a:lnTo>
                <a:cubicBezTo>
                  <a:pt x="5655468" y="442763"/>
                  <a:pt x="5652988" y="440283"/>
                  <a:pt x="5648027" y="435322"/>
                </a:cubicBezTo>
                <a:close/>
                <a:moveTo>
                  <a:pt x="4226719" y="435322"/>
                </a:moveTo>
                <a:lnTo>
                  <a:pt x="4226719" y="442763"/>
                </a:lnTo>
                <a:cubicBezTo>
                  <a:pt x="4231680" y="442763"/>
                  <a:pt x="4234160" y="442763"/>
                  <a:pt x="4234160" y="442763"/>
                </a:cubicBezTo>
                <a:lnTo>
                  <a:pt x="4234160" y="435322"/>
                </a:lnTo>
                <a:cubicBezTo>
                  <a:pt x="4229199" y="435322"/>
                  <a:pt x="4226719" y="435322"/>
                  <a:pt x="4226719" y="435322"/>
                </a:cubicBezTo>
                <a:close/>
                <a:moveTo>
                  <a:pt x="3534668" y="435322"/>
                </a:moveTo>
                <a:cubicBezTo>
                  <a:pt x="3539629" y="435322"/>
                  <a:pt x="3542109" y="435322"/>
                  <a:pt x="3542109" y="435322"/>
                </a:cubicBezTo>
                <a:cubicBezTo>
                  <a:pt x="3537148" y="435322"/>
                  <a:pt x="3534668" y="437802"/>
                  <a:pt x="3534668" y="442763"/>
                </a:cubicBezTo>
                <a:close/>
                <a:moveTo>
                  <a:pt x="3244454" y="435322"/>
                </a:moveTo>
                <a:cubicBezTo>
                  <a:pt x="3249414" y="435322"/>
                  <a:pt x="3251895" y="436563"/>
                  <a:pt x="3251895" y="439043"/>
                </a:cubicBezTo>
                <a:cubicBezTo>
                  <a:pt x="3251895" y="441523"/>
                  <a:pt x="3251895" y="444004"/>
                  <a:pt x="3251895" y="446484"/>
                </a:cubicBezTo>
                <a:cubicBezTo>
                  <a:pt x="3251895" y="448964"/>
                  <a:pt x="3249414" y="447725"/>
                  <a:pt x="3244454" y="442763"/>
                </a:cubicBezTo>
                <a:lnTo>
                  <a:pt x="3237012" y="442763"/>
                </a:lnTo>
                <a:cubicBezTo>
                  <a:pt x="3237012" y="437802"/>
                  <a:pt x="3239492" y="435322"/>
                  <a:pt x="3244454" y="435322"/>
                </a:cubicBezTo>
                <a:close/>
                <a:moveTo>
                  <a:pt x="4085332" y="427881"/>
                </a:moveTo>
                <a:cubicBezTo>
                  <a:pt x="4080372" y="427881"/>
                  <a:pt x="4076650" y="429121"/>
                  <a:pt x="4074170" y="431601"/>
                </a:cubicBezTo>
                <a:cubicBezTo>
                  <a:pt x="4071690" y="434081"/>
                  <a:pt x="4065489" y="435322"/>
                  <a:pt x="4055566" y="435322"/>
                </a:cubicBezTo>
                <a:cubicBezTo>
                  <a:pt x="4030762" y="440283"/>
                  <a:pt x="4008438" y="447725"/>
                  <a:pt x="3988594" y="457646"/>
                </a:cubicBezTo>
                <a:cubicBezTo>
                  <a:pt x="3978672" y="462607"/>
                  <a:pt x="3969990" y="465088"/>
                  <a:pt x="3962549" y="465088"/>
                </a:cubicBezTo>
                <a:cubicBezTo>
                  <a:pt x="3955107" y="465088"/>
                  <a:pt x="3951387" y="467568"/>
                  <a:pt x="3951387" y="472529"/>
                </a:cubicBezTo>
                <a:cubicBezTo>
                  <a:pt x="3951387" y="477490"/>
                  <a:pt x="3958829" y="477490"/>
                  <a:pt x="3973711" y="472529"/>
                </a:cubicBezTo>
                <a:cubicBezTo>
                  <a:pt x="3988594" y="467568"/>
                  <a:pt x="3998516" y="465088"/>
                  <a:pt x="4003477" y="465088"/>
                </a:cubicBezTo>
                <a:cubicBezTo>
                  <a:pt x="4003477" y="465088"/>
                  <a:pt x="4005957" y="465088"/>
                  <a:pt x="4010918" y="465088"/>
                </a:cubicBezTo>
                <a:cubicBezTo>
                  <a:pt x="4010918" y="460126"/>
                  <a:pt x="4013398" y="457646"/>
                  <a:pt x="4018359" y="457646"/>
                </a:cubicBezTo>
                <a:cubicBezTo>
                  <a:pt x="4018359" y="457646"/>
                  <a:pt x="4020840" y="457646"/>
                  <a:pt x="4025801" y="457646"/>
                </a:cubicBezTo>
                <a:cubicBezTo>
                  <a:pt x="4025801" y="452685"/>
                  <a:pt x="4028282" y="450205"/>
                  <a:pt x="4033242" y="450205"/>
                </a:cubicBezTo>
                <a:lnTo>
                  <a:pt x="4033242" y="457646"/>
                </a:lnTo>
                <a:lnTo>
                  <a:pt x="4055566" y="457646"/>
                </a:lnTo>
                <a:lnTo>
                  <a:pt x="4070449" y="450205"/>
                </a:lnTo>
                <a:lnTo>
                  <a:pt x="4077891" y="450205"/>
                </a:lnTo>
                <a:lnTo>
                  <a:pt x="4077891" y="457646"/>
                </a:lnTo>
                <a:cubicBezTo>
                  <a:pt x="4087812" y="457646"/>
                  <a:pt x="4092773" y="450205"/>
                  <a:pt x="4092773" y="435322"/>
                </a:cubicBezTo>
                <a:lnTo>
                  <a:pt x="4092773" y="427881"/>
                </a:lnTo>
                <a:close/>
                <a:moveTo>
                  <a:pt x="3765352" y="420439"/>
                </a:moveTo>
                <a:lnTo>
                  <a:pt x="3757910" y="427881"/>
                </a:lnTo>
                <a:cubicBezTo>
                  <a:pt x="3757910" y="432842"/>
                  <a:pt x="3757910" y="435322"/>
                  <a:pt x="3757910" y="435322"/>
                </a:cubicBezTo>
                <a:close/>
                <a:moveTo>
                  <a:pt x="4158816" y="415788"/>
                </a:moveTo>
                <a:cubicBezTo>
                  <a:pt x="4156956" y="416409"/>
                  <a:pt x="4154785" y="417958"/>
                  <a:pt x="4152305" y="420439"/>
                </a:cubicBezTo>
                <a:cubicBezTo>
                  <a:pt x="4147344" y="425400"/>
                  <a:pt x="4142383" y="427881"/>
                  <a:pt x="4137422" y="427881"/>
                </a:cubicBezTo>
                <a:cubicBezTo>
                  <a:pt x="4122539" y="427881"/>
                  <a:pt x="4115098" y="430361"/>
                  <a:pt x="4115098" y="435322"/>
                </a:cubicBezTo>
                <a:cubicBezTo>
                  <a:pt x="4115098" y="430361"/>
                  <a:pt x="4112617" y="427881"/>
                  <a:pt x="4107656" y="427881"/>
                </a:cubicBezTo>
                <a:lnTo>
                  <a:pt x="4100215" y="427881"/>
                </a:lnTo>
                <a:cubicBezTo>
                  <a:pt x="4100215" y="432842"/>
                  <a:pt x="4100215" y="435322"/>
                  <a:pt x="4100215" y="435322"/>
                </a:cubicBezTo>
                <a:cubicBezTo>
                  <a:pt x="4095254" y="440283"/>
                  <a:pt x="4095254" y="442763"/>
                  <a:pt x="4100215" y="442763"/>
                </a:cubicBezTo>
                <a:lnTo>
                  <a:pt x="4115098" y="435322"/>
                </a:lnTo>
                <a:cubicBezTo>
                  <a:pt x="4120059" y="440283"/>
                  <a:pt x="4132461" y="437802"/>
                  <a:pt x="4152305" y="427881"/>
                </a:cubicBezTo>
                <a:cubicBezTo>
                  <a:pt x="4152305" y="427881"/>
                  <a:pt x="4153545" y="427881"/>
                  <a:pt x="4156025" y="427881"/>
                </a:cubicBezTo>
                <a:cubicBezTo>
                  <a:pt x="4158506" y="427881"/>
                  <a:pt x="4160987" y="426640"/>
                  <a:pt x="4163467" y="424160"/>
                </a:cubicBezTo>
                <a:cubicBezTo>
                  <a:pt x="4165947" y="421680"/>
                  <a:pt x="4165947" y="419198"/>
                  <a:pt x="4163467" y="416718"/>
                </a:cubicBezTo>
                <a:cubicBezTo>
                  <a:pt x="4162227" y="415478"/>
                  <a:pt x="4160676" y="415168"/>
                  <a:pt x="4158816" y="415788"/>
                </a:cubicBezTo>
                <a:close/>
                <a:moveTo>
                  <a:pt x="5945683" y="412998"/>
                </a:moveTo>
                <a:cubicBezTo>
                  <a:pt x="5945683" y="412998"/>
                  <a:pt x="5946924" y="412998"/>
                  <a:pt x="5949404" y="412998"/>
                </a:cubicBezTo>
                <a:cubicBezTo>
                  <a:pt x="5951884" y="412998"/>
                  <a:pt x="5953125" y="415478"/>
                  <a:pt x="5953125" y="420439"/>
                </a:cubicBezTo>
                <a:close/>
                <a:moveTo>
                  <a:pt x="4189512" y="412998"/>
                </a:moveTo>
                <a:lnTo>
                  <a:pt x="4196953" y="420439"/>
                </a:lnTo>
                <a:lnTo>
                  <a:pt x="4196953" y="412998"/>
                </a:lnTo>
                <a:cubicBezTo>
                  <a:pt x="4196953" y="412998"/>
                  <a:pt x="4194473" y="412998"/>
                  <a:pt x="4189512" y="412998"/>
                </a:cubicBezTo>
                <a:close/>
                <a:moveTo>
                  <a:pt x="4174629" y="412998"/>
                </a:moveTo>
                <a:lnTo>
                  <a:pt x="4174629" y="420439"/>
                </a:lnTo>
                <a:cubicBezTo>
                  <a:pt x="4179590" y="420439"/>
                  <a:pt x="4182070" y="419198"/>
                  <a:pt x="4182070" y="416718"/>
                </a:cubicBezTo>
                <a:cubicBezTo>
                  <a:pt x="4182070" y="414238"/>
                  <a:pt x="4179590" y="412998"/>
                  <a:pt x="4174629" y="412998"/>
                </a:cubicBezTo>
                <a:close/>
                <a:moveTo>
                  <a:pt x="3894181" y="411137"/>
                </a:moveTo>
                <a:cubicBezTo>
                  <a:pt x="3891390" y="411137"/>
                  <a:pt x="3888135" y="411758"/>
                  <a:pt x="3884415" y="412998"/>
                </a:cubicBezTo>
                <a:cubicBezTo>
                  <a:pt x="3874492" y="412998"/>
                  <a:pt x="3869532" y="415478"/>
                  <a:pt x="3869532" y="420439"/>
                </a:cubicBezTo>
                <a:cubicBezTo>
                  <a:pt x="3869532" y="425400"/>
                  <a:pt x="3869532" y="427881"/>
                  <a:pt x="3869532" y="427881"/>
                </a:cubicBezTo>
                <a:cubicBezTo>
                  <a:pt x="3869532" y="427881"/>
                  <a:pt x="3867051" y="430361"/>
                  <a:pt x="3862090" y="435322"/>
                </a:cubicBezTo>
                <a:lnTo>
                  <a:pt x="3847207" y="435322"/>
                </a:lnTo>
                <a:lnTo>
                  <a:pt x="3862090" y="442763"/>
                </a:lnTo>
                <a:lnTo>
                  <a:pt x="3862090" y="450205"/>
                </a:lnTo>
                <a:cubicBezTo>
                  <a:pt x="3807520" y="470049"/>
                  <a:pt x="3782715" y="479970"/>
                  <a:pt x="3787676" y="479970"/>
                </a:cubicBezTo>
                <a:cubicBezTo>
                  <a:pt x="3797598" y="484932"/>
                  <a:pt x="3812480" y="484932"/>
                  <a:pt x="3832325" y="479970"/>
                </a:cubicBezTo>
                <a:cubicBezTo>
                  <a:pt x="3837285" y="475009"/>
                  <a:pt x="3839766" y="472529"/>
                  <a:pt x="3839766" y="472529"/>
                </a:cubicBezTo>
                <a:cubicBezTo>
                  <a:pt x="3839766" y="472529"/>
                  <a:pt x="3842246" y="472529"/>
                  <a:pt x="3847207" y="472529"/>
                </a:cubicBezTo>
                <a:cubicBezTo>
                  <a:pt x="3852169" y="467568"/>
                  <a:pt x="3857129" y="467568"/>
                  <a:pt x="3862090" y="472529"/>
                </a:cubicBezTo>
                <a:lnTo>
                  <a:pt x="3876973" y="472529"/>
                </a:lnTo>
                <a:lnTo>
                  <a:pt x="3884415" y="465088"/>
                </a:lnTo>
                <a:lnTo>
                  <a:pt x="3914180" y="457646"/>
                </a:lnTo>
                <a:cubicBezTo>
                  <a:pt x="3914180" y="452685"/>
                  <a:pt x="3919141" y="450205"/>
                  <a:pt x="3929063" y="450205"/>
                </a:cubicBezTo>
                <a:lnTo>
                  <a:pt x="3932783" y="448344"/>
                </a:lnTo>
                <a:lnTo>
                  <a:pt x="3921622" y="446484"/>
                </a:lnTo>
                <a:cubicBezTo>
                  <a:pt x="3911699" y="444004"/>
                  <a:pt x="3906738" y="437802"/>
                  <a:pt x="3906738" y="427881"/>
                </a:cubicBezTo>
                <a:cubicBezTo>
                  <a:pt x="3906738" y="416718"/>
                  <a:pt x="3902553" y="411137"/>
                  <a:pt x="3894181" y="411137"/>
                </a:cubicBezTo>
                <a:close/>
                <a:moveTo>
                  <a:pt x="4077891" y="405556"/>
                </a:moveTo>
                <a:cubicBezTo>
                  <a:pt x="4067969" y="410518"/>
                  <a:pt x="4061768" y="412998"/>
                  <a:pt x="4059287" y="412998"/>
                </a:cubicBezTo>
                <a:cubicBezTo>
                  <a:pt x="4056807" y="412998"/>
                  <a:pt x="4055566" y="412998"/>
                  <a:pt x="4055566" y="412998"/>
                </a:cubicBezTo>
                <a:lnTo>
                  <a:pt x="4063008" y="420439"/>
                </a:lnTo>
                <a:cubicBezTo>
                  <a:pt x="4063008" y="420439"/>
                  <a:pt x="4065489" y="420439"/>
                  <a:pt x="4070449" y="420439"/>
                </a:cubicBezTo>
                <a:lnTo>
                  <a:pt x="4077891" y="420439"/>
                </a:lnTo>
                <a:cubicBezTo>
                  <a:pt x="4082852" y="420439"/>
                  <a:pt x="4086572" y="417959"/>
                  <a:pt x="4089053" y="412998"/>
                </a:cubicBezTo>
                <a:cubicBezTo>
                  <a:pt x="4091534" y="408036"/>
                  <a:pt x="4090293" y="405556"/>
                  <a:pt x="4085332" y="405556"/>
                </a:cubicBezTo>
                <a:close/>
                <a:moveTo>
                  <a:pt x="5912197" y="398115"/>
                </a:moveTo>
                <a:cubicBezTo>
                  <a:pt x="5914677" y="398115"/>
                  <a:pt x="5915918" y="400595"/>
                  <a:pt x="5915918" y="405556"/>
                </a:cubicBezTo>
                <a:cubicBezTo>
                  <a:pt x="5910956" y="405556"/>
                  <a:pt x="5908476" y="404316"/>
                  <a:pt x="5908476" y="401836"/>
                </a:cubicBezTo>
                <a:cubicBezTo>
                  <a:pt x="5908476" y="399356"/>
                  <a:pt x="5909717" y="398115"/>
                  <a:pt x="5912197" y="398115"/>
                </a:cubicBezTo>
                <a:close/>
                <a:moveTo>
                  <a:pt x="4003477" y="398115"/>
                </a:moveTo>
                <a:cubicBezTo>
                  <a:pt x="3998516" y="398115"/>
                  <a:pt x="3996035" y="400595"/>
                  <a:pt x="3996035" y="405556"/>
                </a:cubicBezTo>
                <a:lnTo>
                  <a:pt x="4010918" y="405556"/>
                </a:lnTo>
                <a:close/>
                <a:moveTo>
                  <a:pt x="3943945" y="398115"/>
                </a:moveTo>
                <a:cubicBezTo>
                  <a:pt x="3938985" y="403076"/>
                  <a:pt x="3934024" y="405556"/>
                  <a:pt x="3929063" y="405556"/>
                </a:cubicBezTo>
                <a:cubicBezTo>
                  <a:pt x="3929063" y="405556"/>
                  <a:pt x="3930303" y="406797"/>
                  <a:pt x="3932783" y="409277"/>
                </a:cubicBezTo>
                <a:cubicBezTo>
                  <a:pt x="3935264" y="411757"/>
                  <a:pt x="3936504" y="412998"/>
                  <a:pt x="3936504" y="412998"/>
                </a:cubicBezTo>
                <a:cubicBezTo>
                  <a:pt x="3936504" y="417959"/>
                  <a:pt x="3938985" y="419198"/>
                  <a:pt x="3943945" y="416718"/>
                </a:cubicBezTo>
                <a:cubicBezTo>
                  <a:pt x="3948906" y="414238"/>
                  <a:pt x="3953867" y="412998"/>
                  <a:pt x="3958829" y="412998"/>
                </a:cubicBezTo>
                <a:cubicBezTo>
                  <a:pt x="3963789" y="412998"/>
                  <a:pt x="3967510" y="411757"/>
                  <a:pt x="3969990" y="409277"/>
                </a:cubicBezTo>
                <a:cubicBezTo>
                  <a:pt x="3972471" y="406797"/>
                  <a:pt x="3973711" y="405556"/>
                  <a:pt x="3973711" y="405556"/>
                </a:cubicBezTo>
                <a:lnTo>
                  <a:pt x="3958829" y="405556"/>
                </a:lnTo>
                <a:close/>
                <a:moveTo>
                  <a:pt x="5685234" y="383232"/>
                </a:moveTo>
                <a:cubicBezTo>
                  <a:pt x="5690195" y="383232"/>
                  <a:pt x="5695156" y="385712"/>
                  <a:pt x="5700117" y="390673"/>
                </a:cubicBezTo>
                <a:lnTo>
                  <a:pt x="5685234" y="390673"/>
                </a:lnTo>
                <a:close/>
                <a:moveTo>
                  <a:pt x="4033242" y="383232"/>
                </a:moveTo>
                <a:lnTo>
                  <a:pt x="4018359" y="405556"/>
                </a:lnTo>
                <a:lnTo>
                  <a:pt x="4025801" y="405556"/>
                </a:lnTo>
                <a:cubicBezTo>
                  <a:pt x="4030762" y="410518"/>
                  <a:pt x="4030762" y="414238"/>
                  <a:pt x="4025801" y="416718"/>
                </a:cubicBezTo>
                <a:cubicBezTo>
                  <a:pt x="4020840" y="419198"/>
                  <a:pt x="4013398" y="422919"/>
                  <a:pt x="4003477" y="427881"/>
                </a:cubicBezTo>
                <a:cubicBezTo>
                  <a:pt x="3998516" y="427881"/>
                  <a:pt x="3994795" y="427881"/>
                  <a:pt x="3992314" y="427881"/>
                </a:cubicBezTo>
                <a:cubicBezTo>
                  <a:pt x="3989834" y="427881"/>
                  <a:pt x="3988594" y="430361"/>
                  <a:pt x="3988594" y="435322"/>
                </a:cubicBezTo>
                <a:lnTo>
                  <a:pt x="4003477" y="435322"/>
                </a:lnTo>
                <a:lnTo>
                  <a:pt x="4010918" y="427881"/>
                </a:lnTo>
                <a:lnTo>
                  <a:pt x="4010918" y="435322"/>
                </a:lnTo>
                <a:cubicBezTo>
                  <a:pt x="4015879" y="435322"/>
                  <a:pt x="4019600" y="434081"/>
                  <a:pt x="4022080" y="431601"/>
                </a:cubicBezTo>
                <a:cubicBezTo>
                  <a:pt x="4024560" y="429121"/>
                  <a:pt x="4025801" y="430361"/>
                  <a:pt x="4025801" y="435322"/>
                </a:cubicBezTo>
                <a:cubicBezTo>
                  <a:pt x="4030762" y="430361"/>
                  <a:pt x="4035723" y="427881"/>
                  <a:pt x="4040684" y="427881"/>
                </a:cubicBezTo>
                <a:lnTo>
                  <a:pt x="4048125" y="420439"/>
                </a:lnTo>
                <a:cubicBezTo>
                  <a:pt x="4043164" y="420439"/>
                  <a:pt x="4040684" y="410518"/>
                  <a:pt x="4040684" y="390673"/>
                </a:cubicBezTo>
                <a:cubicBezTo>
                  <a:pt x="4040684" y="385712"/>
                  <a:pt x="4038203" y="383232"/>
                  <a:pt x="4033242" y="383232"/>
                </a:cubicBezTo>
                <a:close/>
                <a:moveTo>
                  <a:pt x="4165976" y="373887"/>
                </a:moveTo>
                <a:lnTo>
                  <a:pt x="4165328" y="374860"/>
                </a:lnTo>
                <a:lnTo>
                  <a:pt x="4163805" y="375114"/>
                </a:lnTo>
                <a:lnTo>
                  <a:pt x="4165328" y="373930"/>
                </a:lnTo>
                <a:close/>
                <a:moveTo>
                  <a:pt x="5752207" y="353466"/>
                </a:moveTo>
                <a:cubicBezTo>
                  <a:pt x="5757168" y="353466"/>
                  <a:pt x="5759648" y="355947"/>
                  <a:pt x="5759648" y="360908"/>
                </a:cubicBezTo>
                <a:cubicBezTo>
                  <a:pt x="5759648" y="365869"/>
                  <a:pt x="5758408" y="368349"/>
                  <a:pt x="5755927" y="368349"/>
                </a:cubicBezTo>
                <a:cubicBezTo>
                  <a:pt x="5753447" y="368349"/>
                  <a:pt x="5750966" y="365869"/>
                  <a:pt x="5748486" y="360908"/>
                </a:cubicBezTo>
                <a:cubicBezTo>
                  <a:pt x="5746006" y="355947"/>
                  <a:pt x="5747245" y="353466"/>
                  <a:pt x="5752207" y="353466"/>
                </a:cubicBezTo>
                <a:close/>
                <a:moveTo>
                  <a:pt x="3534668" y="353466"/>
                </a:moveTo>
                <a:cubicBezTo>
                  <a:pt x="3539629" y="353466"/>
                  <a:pt x="3539629" y="355947"/>
                  <a:pt x="3534668" y="360908"/>
                </a:cubicBezTo>
                <a:lnTo>
                  <a:pt x="3534668" y="368349"/>
                </a:lnTo>
                <a:cubicBezTo>
                  <a:pt x="3539629" y="368349"/>
                  <a:pt x="3542109" y="368349"/>
                  <a:pt x="3542109" y="368349"/>
                </a:cubicBezTo>
                <a:cubicBezTo>
                  <a:pt x="3537148" y="378271"/>
                  <a:pt x="3529708" y="378271"/>
                  <a:pt x="3519785" y="368349"/>
                </a:cubicBezTo>
                <a:lnTo>
                  <a:pt x="3519785" y="360908"/>
                </a:lnTo>
                <a:cubicBezTo>
                  <a:pt x="3524746" y="360908"/>
                  <a:pt x="3527226" y="359667"/>
                  <a:pt x="3527226" y="357187"/>
                </a:cubicBezTo>
                <a:cubicBezTo>
                  <a:pt x="3527226" y="354707"/>
                  <a:pt x="3529708" y="353466"/>
                  <a:pt x="3534668" y="353466"/>
                </a:cubicBezTo>
                <a:close/>
                <a:moveTo>
                  <a:pt x="3475137" y="353466"/>
                </a:moveTo>
                <a:cubicBezTo>
                  <a:pt x="3475137" y="358428"/>
                  <a:pt x="3473896" y="360908"/>
                  <a:pt x="3471416" y="360908"/>
                </a:cubicBezTo>
                <a:cubicBezTo>
                  <a:pt x="3468936" y="360908"/>
                  <a:pt x="3465215" y="360908"/>
                  <a:pt x="3460255" y="360908"/>
                </a:cubicBezTo>
                <a:close/>
                <a:moveTo>
                  <a:pt x="5803366" y="347886"/>
                </a:moveTo>
                <a:cubicBezTo>
                  <a:pt x="5803986" y="347886"/>
                  <a:pt x="5804297" y="348506"/>
                  <a:pt x="5804297" y="349746"/>
                </a:cubicBezTo>
                <a:cubicBezTo>
                  <a:pt x="5804297" y="352226"/>
                  <a:pt x="5804297" y="353466"/>
                  <a:pt x="5804297" y="353466"/>
                </a:cubicBezTo>
                <a:cubicBezTo>
                  <a:pt x="5804297" y="358428"/>
                  <a:pt x="5801817" y="360908"/>
                  <a:pt x="5796855" y="360908"/>
                </a:cubicBezTo>
                <a:cubicBezTo>
                  <a:pt x="5796855" y="360908"/>
                  <a:pt x="5796855" y="359667"/>
                  <a:pt x="5796855" y="357187"/>
                </a:cubicBezTo>
                <a:cubicBezTo>
                  <a:pt x="5796855" y="354707"/>
                  <a:pt x="5798096" y="352226"/>
                  <a:pt x="5800576" y="349746"/>
                </a:cubicBezTo>
                <a:cubicBezTo>
                  <a:pt x="5801816" y="348506"/>
                  <a:pt x="5802746" y="347886"/>
                  <a:pt x="5803366" y="347886"/>
                </a:cubicBezTo>
                <a:close/>
                <a:moveTo>
                  <a:pt x="4107656" y="346025"/>
                </a:moveTo>
                <a:lnTo>
                  <a:pt x="4107656" y="353466"/>
                </a:lnTo>
                <a:cubicBezTo>
                  <a:pt x="4102695" y="353466"/>
                  <a:pt x="4100215" y="354707"/>
                  <a:pt x="4100215" y="357187"/>
                </a:cubicBezTo>
                <a:cubicBezTo>
                  <a:pt x="4100215" y="359667"/>
                  <a:pt x="4100215" y="360908"/>
                  <a:pt x="4100215" y="360908"/>
                </a:cubicBezTo>
                <a:cubicBezTo>
                  <a:pt x="4095254" y="365869"/>
                  <a:pt x="4092773" y="365869"/>
                  <a:pt x="4092773" y="360908"/>
                </a:cubicBezTo>
                <a:close/>
                <a:moveTo>
                  <a:pt x="3876973" y="346025"/>
                </a:moveTo>
                <a:lnTo>
                  <a:pt x="3876973" y="353466"/>
                </a:lnTo>
                <a:lnTo>
                  <a:pt x="3869532" y="353466"/>
                </a:lnTo>
                <a:cubicBezTo>
                  <a:pt x="3869532" y="353466"/>
                  <a:pt x="3872012" y="350986"/>
                  <a:pt x="3876973" y="346025"/>
                </a:cubicBezTo>
                <a:close/>
                <a:moveTo>
                  <a:pt x="4010918" y="338584"/>
                </a:moveTo>
                <a:cubicBezTo>
                  <a:pt x="4015879" y="343545"/>
                  <a:pt x="4023320" y="344784"/>
                  <a:pt x="4033242" y="342304"/>
                </a:cubicBezTo>
                <a:cubicBezTo>
                  <a:pt x="4043164" y="339824"/>
                  <a:pt x="4050605" y="338584"/>
                  <a:pt x="4055566" y="338584"/>
                </a:cubicBezTo>
                <a:lnTo>
                  <a:pt x="4040684" y="346025"/>
                </a:lnTo>
                <a:cubicBezTo>
                  <a:pt x="4005957" y="355947"/>
                  <a:pt x="3988594" y="358428"/>
                  <a:pt x="3988594" y="353466"/>
                </a:cubicBezTo>
                <a:cubicBezTo>
                  <a:pt x="3988594" y="348505"/>
                  <a:pt x="3991075" y="344784"/>
                  <a:pt x="3996035" y="342304"/>
                </a:cubicBezTo>
                <a:cubicBezTo>
                  <a:pt x="4000996" y="339824"/>
                  <a:pt x="4005957" y="338584"/>
                  <a:pt x="4010918" y="338584"/>
                </a:cubicBezTo>
                <a:close/>
                <a:moveTo>
                  <a:pt x="5737324" y="331142"/>
                </a:moveTo>
                <a:cubicBezTo>
                  <a:pt x="5742285" y="331142"/>
                  <a:pt x="5748486" y="332383"/>
                  <a:pt x="5755927" y="334863"/>
                </a:cubicBezTo>
                <a:cubicBezTo>
                  <a:pt x="5763369" y="337343"/>
                  <a:pt x="5767090" y="338584"/>
                  <a:pt x="5767090" y="338584"/>
                </a:cubicBezTo>
                <a:lnTo>
                  <a:pt x="5767090" y="346025"/>
                </a:lnTo>
                <a:cubicBezTo>
                  <a:pt x="5762128" y="341064"/>
                  <a:pt x="5757168" y="338584"/>
                  <a:pt x="5752207" y="338584"/>
                </a:cubicBezTo>
                <a:close/>
                <a:moveTo>
                  <a:pt x="4092773" y="331142"/>
                </a:moveTo>
                <a:cubicBezTo>
                  <a:pt x="4092773" y="331142"/>
                  <a:pt x="4092773" y="333622"/>
                  <a:pt x="4092773" y="338584"/>
                </a:cubicBezTo>
                <a:lnTo>
                  <a:pt x="4085332" y="338584"/>
                </a:lnTo>
                <a:close/>
                <a:moveTo>
                  <a:pt x="3981152" y="331142"/>
                </a:moveTo>
                <a:cubicBezTo>
                  <a:pt x="3986113" y="331142"/>
                  <a:pt x="3988594" y="332383"/>
                  <a:pt x="3988594" y="334863"/>
                </a:cubicBezTo>
                <a:cubicBezTo>
                  <a:pt x="3988594" y="337343"/>
                  <a:pt x="3988594" y="338584"/>
                  <a:pt x="3988594" y="338584"/>
                </a:cubicBezTo>
                <a:cubicBezTo>
                  <a:pt x="3983633" y="338584"/>
                  <a:pt x="3981152" y="338584"/>
                  <a:pt x="3981152" y="338584"/>
                </a:cubicBezTo>
                <a:cubicBezTo>
                  <a:pt x="3976192" y="338584"/>
                  <a:pt x="3973711" y="338584"/>
                  <a:pt x="3973711" y="338584"/>
                </a:cubicBezTo>
                <a:close/>
                <a:moveTo>
                  <a:pt x="3817441" y="331142"/>
                </a:moveTo>
                <a:cubicBezTo>
                  <a:pt x="3817441" y="341064"/>
                  <a:pt x="3810000" y="346025"/>
                  <a:pt x="3795118" y="346025"/>
                </a:cubicBezTo>
                <a:cubicBezTo>
                  <a:pt x="3790156" y="346025"/>
                  <a:pt x="3787676" y="348505"/>
                  <a:pt x="3787676" y="353466"/>
                </a:cubicBezTo>
                <a:lnTo>
                  <a:pt x="3772793" y="353466"/>
                </a:lnTo>
                <a:cubicBezTo>
                  <a:pt x="3772793" y="368349"/>
                  <a:pt x="3755430" y="375791"/>
                  <a:pt x="3720703" y="375791"/>
                </a:cubicBezTo>
                <a:cubicBezTo>
                  <a:pt x="3710781" y="375791"/>
                  <a:pt x="3703340" y="378271"/>
                  <a:pt x="3698379" y="383232"/>
                </a:cubicBezTo>
                <a:lnTo>
                  <a:pt x="3690938" y="383232"/>
                </a:lnTo>
                <a:cubicBezTo>
                  <a:pt x="3690938" y="383232"/>
                  <a:pt x="3689697" y="383232"/>
                  <a:pt x="3687217" y="383232"/>
                </a:cubicBezTo>
                <a:cubicBezTo>
                  <a:pt x="3684736" y="383232"/>
                  <a:pt x="3681016" y="385712"/>
                  <a:pt x="3676055" y="390673"/>
                </a:cubicBezTo>
                <a:cubicBezTo>
                  <a:pt x="3666133" y="395635"/>
                  <a:pt x="3661172" y="395635"/>
                  <a:pt x="3661172" y="390673"/>
                </a:cubicBezTo>
                <a:lnTo>
                  <a:pt x="3676055" y="383232"/>
                </a:lnTo>
                <a:cubicBezTo>
                  <a:pt x="3681016" y="383232"/>
                  <a:pt x="3685976" y="380752"/>
                  <a:pt x="3690938" y="375791"/>
                </a:cubicBezTo>
                <a:cubicBezTo>
                  <a:pt x="3690938" y="375791"/>
                  <a:pt x="3692178" y="374550"/>
                  <a:pt x="3694658" y="372070"/>
                </a:cubicBezTo>
                <a:cubicBezTo>
                  <a:pt x="3697138" y="369590"/>
                  <a:pt x="3698379" y="368349"/>
                  <a:pt x="3698379" y="368349"/>
                </a:cubicBezTo>
                <a:cubicBezTo>
                  <a:pt x="3703340" y="368349"/>
                  <a:pt x="3708301" y="365869"/>
                  <a:pt x="3713262" y="360908"/>
                </a:cubicBezTo>
                <a:cubicBezTo>
                  <a:pt x="3713262" y="360908"/>
                  <a:pt x="3716983" y="359667"/>
                  <a:pt x="3724424" y="357187"/>
                </a:cubicBezTo>
                <a:cubicBezTo>
                  <a:pt x="3731865" y="354707"/>
                  <a:pt x="3740547" y="350986"/>
                  <a:pt x="3750469" y="346025"/>
                </a:cubicBezTo>
                <a:cubicBezTo>
                  <a:pt x="3770313" y="341064"/>
                  <a:pt x="3785195" y="338584"/>
                  <a:pt x="3795118" y="338584"/>
                </a:cubicBezTo>
                <a:close/>
                <a:moveTo>
                  <a:pt x="3088184" y="331142"/>
                </a:moveTo>
                <a:cubicBezTo>
                  <a:pt x="3088184" y="331142"/>
                  <a:pt x="3090664" y="331142"/>
                  <a:pt x="3095625" y="331142"/>
                </a:cubicBezTo>
                <a:cubicBezTo>
                  <a:pt x="3095625" y="336104"/>
                  <a:pt x="3093144" y="338584"/>
                  <a:pt x="3088184" y="338584"/>
                </a:cubicBezTo>
                <a:close/>
                <a:moveTo>
                  <a:pt x="4107656" y="323701"/>
                </a:moveTo>
                <a:lnTo>
                  <a:pt x="4115098" y="331142"/>
                </a:lnTo>
                <a:lnTo>
                  <a:pt x="4107656" y="331142"/>
                </a:lnTo>
                <a:cubicBezTo>
                  <a:pt x="4107656" y="326181"/>
                  <a:pt x="4107656" y="323701"/>
                  <a:pt x="4107656" y="323701"/>
                </a:cubicBezTo>
                <a:close/>
                <a:moveTo>
                  <a:pt x="4170908" y="319980"/>
                </a:moveTo>
                <a:cubicBezTo>
                  <a:pt x="4168428" y="319980"/>
                  <a:pt x="4164707" y="321220"/>
                  <a:pt x="4159746" y="323701"/>
                </a:cubicBezTo>
                <a:cubicBezTo>
                  <a:pt x="4149824" y="328662"/>
                  <a:pt x="4144863" y="331142"/>
                  <a:pt x="4144863" y="331142"/>
                </a:cubicBezTo>
                <a:cubicBezTo>
                  <a:pt x="4144863" y="336104"/>
                  <a:pt x="4152305" y="336104"/>
                  <a:pt x="4167188" y="331142"/>
                </a:cubicBezTo>
                <a:lnTo>
                  <a:pt x="4174629" y="323701"/>
                </a:lnTo>
                <a:cubicBezTo>
                  <a:pt x="4174629" y="321220"/>
                  <a:pt x="4173389" y="319980"/>
                  <a:pt x="4170908" y="319980"/>
                </a:cubicBezTo>
                <a:close/>
                <a:moveTo>
                  <a:pt x="3545830" y="316260"/>
                </a:moveTo>
                <a:cubicBezTo>
                  <a:pt x="3548311" y="316260"/>
                  <a:pt x="3552031" y="318740"/>
                  <a:pt x="3556992" y="323701"/>
                </a:cubicBezTo>
                <a:lnTo>
                  <a:pt x="3549551" y="323701"/>
                </a:lnTo>
                <a:lnTo>
                  <a:pt x="3542109" y="323701"/>
                </a:lnTo>
                <a:cubicBezTo>
                  <a:pt x="3542109" y="318740"/>
                  <a:pt x="3543350" y="316260"/>
                  <a:pt x="3545830" y="316260"/>
                </a:cubicBezTo>
                <a:close/>
                <a:moveTo>
                  <a:pt x="4702968" y="316259"/>
                </a:moveTo>
                <a:lnTo>
                  <a:pt x="4695527" y="323701"/>
                </a:lnTo>
                <a:lnTo>
                  <a:pt x="4702968" y="323701"/>
                </a:lnTo>
                <a:close/>
                <a:moveTo>
                  <a:pt x="3609082" y="316259"/>
                </a:moveTo>
                <a:cubicBezTo>
                  <a:pt x="3614043" y="316259"/>
                  <a:pt x="3617764" y="316259"/>
                  <a:pt x="3620244" y="316259"/>
                </a:cubicBezTo>
                <a:cubicBezTo>
                  <a:pt x="3622724" y="316259"/>
                  <a:pt x="3621485" y="318739"/>
                  <a:pt x="3616523" y="323701"/>
                </a:cubicBezTo>
                <a:lnTo>
                  <a:pt x="3609082" y="323701"/>
                </a:lnTo>
                <a:cubicBezTo>
                  <a:pt x="3609082" y="328662"/>
                  <a:pt x="3606602" y="331142"/>
                  <a:pt x="3601641" y="331142"/>
                </a:cubicBezTo>
                <a:cubicBezTo>
                  <a:pt x="3596679" y="331142"/>
                  <a:pt x="3594199" y="331142"/>
                  <a:pt x="3594199" y="331142"/>
                </a:cubicBezTo>
                <a:cubicBezTo>
                  <a:pt x="3594199" y="331142"/>
                  <a:pt x="3594199" y="328662"/>
                  <a:pt x="3594199" y="323701"/>
                </a:cubicBezTo>
                <a:cubicBezTo>
                  <a:pt x="3594199" y="318739"/>
                  <a:pt x="3599160" y="316259"/>
                  <a:pt x="3609082" y="316259"/>
                </a:cubicBezTo>
                <a:close/>
                <a:moveTo>
                  <a:pt x="3646289" y="308818"/>
                </a:moveTo>
                <a:lnTo>
                  <a:pt x="3638848" y="316259"/>
                </a:lnTo>
                <a:lnTo>
                  <a:pt x="3631406" y="316259"/>
                </a:lnTo>
                <a:cubicBezTo>
                  <a:pt x="3631406" y="311298"/>
                  <a:pt x="3636368" y="308818"/>
                  <a:pt x="3646289" y="308818"/>
                </a:cubicBezTo>
                <a:close/>
                <a:moveTo>
                  <a:pt x="5191311" y="303238"/>
                </a:moveTo>
                <a:cubicBezTo>
                  <a:pt x="5188210" y="303238"/>
                  <a:pt x="5186660" y="303857"/>
                  <a:pt x="5186660" y="305097"/>
                </a:cubicBezTo>
                <a:cubicBezTo>
                  <a:pt x="5186660" y="307577"/>
                  <a:pt x="5187901" y="311298"/>
                  <a:pt x="5190381" y="316259"/>
                </a:cubicBezTo>
                <a:cubicBezTo>
                  <a:pt x="5192861" y="321221"/>
                  <a:pt x="5195342" y="321221"/>
                  <a:pt x="5197822" y="316259"/>
                </a:cubicBezTo>
                <a:cubicBezTo>
                  <a:pt x="5200302" y="311298"/>
                  <a:pt x="5204023" y="311298"/>
                  <a:pt x="5208984" y="316259"/>
                </a:cubicBezTo>
                <a:cubicBezTo>
                  <a:pt x="5213945" y="321221"/>
                  <a:pt x="5216426" y="323701"/>
                  <a:pt x="5216426" y="323701"/>
                </a:cubicBezTo>
                <a:lnTo>
                  <a:pt x="5223867" y="323701"/>
                </a:lnTo>
                <a:lnTo>
                  <a:pt x="5231308" y="308818"/>
                </a:lnTo>
                <a:cubicBezTo>
                  <a:pt x="5226347" y="308818"/>
                  <a:pt x="5217666" y="307577"/>
                  <a:pt x="5205263" y="305097"/>
                </a:cubicBezTo>
                <a:cubicBezTo>
                  <a:pt x="5199062" y="303857"/>
                  <a:pt x="5194411" y="303238"/>
                  <a:pt x="5191311" y="303238"/>
                </a:cubicBezTo>
                <a:close/>
                <a:moveTo>
                  <a:pt x="4438799" y="301377"/>
                </a:moveTo>
                <a:cubicBezTo>
                  <a:pt x="4436318" y="301377"/>
                  <a:pt x="4432598" y="302617"/>
                  <a:pt x="4427636" y="305097"/>
                </a:cubicBezTo>
                <a:cubicBezTo>
                  <a:pt x="4422676" y="307577"/>
                  <a:pt x="4422676" y="311298"/>
                  <a:pt x="4427636" y="316259"/>
                </a:cubicBezTo>
                <a:cubicBezTo>
                  <a:pt x="4427636" y="316259"/>
                  <a:pt x="4430117" y="316259"/>
                  <a:pt x="4435078" y="316259"/>
                </a:cubicBezTo>
                <a:lnTo>
                  <a:pt x="4442519" y="316259"/>
                </a:lnTo>
                <a:cubicBezTo>
                  <a:pt x="4442519" y="316259"/>
                  <a:pt x="4442519" y="313779"/>
                  <a:pt x="4442519" y="308818"/>
                </a:cubicBezTo>
                <a:cubicBezTo>
                  <a:pt x="4442519" y="303857"/>
                  <a:pt x="4441279" y="301377"/>
                  <a:pt x="4438799" y="301377"/>
                </a:cubicBezTo>
                <a:close/>
                <a:moveTo>
                  <a:pt x="4405313" y="301377"/>
                </a:moveTo>
                <a:cubicBezTo>
                  <a:pt x="4405313" y="306338"/>
                  <a:pt x="4402832" y="308818"/>
                  <a:pt x="4397871" y="308818"/>
                </a:cubicBezTo>
                <a:cubicBezTo>
                  <a:pt x="4397871" y="313779"/>
                  <a:pt x="4394150" y="316259"/>
                  <a:pt x="4386709" y="316259"/>
                </a:cubicBezTo>
                <a:cubicBezTo>
                  <a:pt x="4379268" y="316259"/>
                  <a:pt x="4375547" y="316259"/>
                  <a:pt x="4375547" y="316259"/>
                </a:cubicBezTo>
                <a:cubicBezTo>
                  <a:pt x="4375547" y="316259"/>
                  <a:pt x="4373067" y="317500"/>
                  <a:pt x="4368105" y="319980"/>
                </a:cubicBezTo>
                <a:cubicBezTo>
                  <a:pt x="4363144" y="322460"/>
                  <a:pt x="4358184" y="323701"/>
                  <a:pt x="4353223" y="323701"/>
                </a:cubicBezTo>
                <a:cubicBezTo>
                  <a:pt x="4348262" y="323701"/>
                  <a:pt x="4345781" y="323701"/>
                  <a:pt x="4345781" y="323701"/>
                </a:cubicBezTo>
                <a:cubicBezTo>
                  <a:pt x="4345781" y="328662"/>
                  <a:pt x="4345781" y="331142"/>
                  <a:pt x="4345781" y="331142"/>
                </a:cubicBezTo>
                <a:cubicBezTo>
                  <a:pt x="4345781" y="331142"/>
                  <a:pt x="4348262" y="331142"/>
                  <a:pt x="4353223" y="331142"/>
                </a:cubicBezTo>
                <a:cubicBezTo>
                  <a:pt x="4358184" y="331142"/>
                  <a:pt x="4360664" y="331142"/>
                  <a:pt x="4360664" y="331142"/>
                </a:cubicBezTo>
                <a:cubicBezTo>
                  <a:pt x="4360664" y="331142"/>
                  <a:pt x="4368105" y="329902"/>
                  <a:pt x="4382988" y="327422"/>
                </a:cubicBezTo>
                <a:cubicBezTo>
                  <a:pt x="4397871" y="324941"/>
                  <a:pt x="4407793" y="321221"/>
                  <a:pt x="4412754" y="316259"/>
                </a:cubicBezTo>
                <a:cubicBezTo>
                  <a:pt x="4417715" y="311298"/>
                  <a:pt x="4418955" y="307577"/>
                  <a:pt x="4416474" y="305097"/>
                </a:cubicBezTo>
                <a:cubicBezTo>
                  <a:pt x="4413994" y="302617"/>
                  <a:pt x="4410274" y="301377"/>
                  <a:pt x="4405313" y="301377"/>
                </a:cubicBezTo>
                <a:close/>
                <a:moveTo>
                  <a:pt x="3601641" y="301377"/>
                </a:moveTo>
                <a:cubicBezTo>
                  <a:pt x="3606602" y="301377"/>
                  <a:pt x="3609082" y="303857"/>
                  <a:pt x="3609082" y="308818"/>
                </a:cubicBezTo>
                <a:cubicBezTo>
                  <a:pt x="3609082" y="308818"/>
                  <a:pt x="3606602" y="308818"/>
                  <a:pt x="3601641" y="308818"/>
                </a:cubicBezTo>
                <a:close/>
                <a:moveTo>
                  <a:pt x="5975449" y="293935"/>
                </a:moveTo>
                <a:cubicBezTo>
                  <a:pt x="5975449" y="293935"/>
                  <a:pt x="5977929" y="293935"/>
                  <a:pt x="5982890" y="293935"/>
                </a:cubicBezTo>
                <a:cubicBezTo>
                  <a:pt x="5982890" y="293935"/>
                  <a:pt x="5982890" y="295176"/>
                  <a:pt x="5982890" y="297656"/>
                </a:cubicBezTo>
                <a:cubicBezTo>
                  <a:pt x="5982890" y="300136"/>
                  <a:pt x="5982890" y="301377"/>
                  <a:pt x="5982890" y="301377"/>
                </a:cubicBezTo>
                <a:cubicBezTo>
                  <a:pt x="5982890" y="301377"/>
                  <a:pt x="5980410" y="298897"/>
                  <a:pt x="5975449" y="293935"/>
                </a:cubicBezTo>
                <a:close/>
                <a:moveTo>
                  <a:pt x="5380136" y="293935"/>
                </a:moveTo>
                <a:cubicBezTo>
                  <a:pt x="5380136" y="293935"/>
                  <a:pt x="5382617" y="293935"/>
                  <a:pt x="5387578" y="293935"/>
                </a:cubicBezTo>
                <a:cubicBezTo>
                  <a:pt x="5387578" y="298897"/>
                  <a:pt x="5387578" y="301377"/>
                  <a:pt x="5387578" y="301377"/>
                </a:cubicBezTo>
                <a:cubicBezTo>
                  <a:pt x="5382617" y="301377"/>
                  <a:pt x="5380136" y="300136"/>
                  <a:pt x="5380136" y="297656"/>
                </a:cubicBezTo>
                <a:cubicBezTo>
                  <a:pt x="5380136" y="295176"/>
                  <a:pt x="5380136" y="293935"/>
                  <a:pt x="5380136" y="293935"/>
                </a:cubicBezTo>
                <a:close/>
                <a:moveTo>
                  <a:pt x="5030390" y="293935"/>
                </a:moveTo>
                <a:cubicBezTo>
                  <a:pt x="5030390" y="298897"/>
                  <a:pt x="5037832" y="301377"/>
                  <a:pt x="5052715" y="301377"/>
                </a:cubicBezTo>
                <a:cubicBezTo>
                  <a:pt x="5052715" y="296415"/>
                  <a:pt x="5055195" y="293935"/>
                  <a:pt x="5060156" y="293935"/>
                </a:cubicBezTo>
                <a:close/>
                <a:moveTo>
                  <a:pt x="4732734" y="293935"/>
                </a:moveTo>
                <a:lnTo>
                  <a:pt x="4740176" y="301377"/>
                </a:lnTo>
                <a:cubicBezTo>
                  <a:pt x="4745137" y="301377"/>
                  <a:pt x="4747617" y="300136"/>
                  <a:pt x="4747617" y="297656"/>
                </a:cubicBezTo>
                <a:cubicBezTo>
                  <a:pt x="4747617" y="295176"/>
                  <a:pt x="4747617" y="293935"/>
                  <a:pt x="4747617" y="293935"/>
                </a:cubicBezTo>
                <a:cubicBezTo>
                  <a:pt x="4747617" y="293935"/>
                  <a:pt x="4745137" y="293935"/>
                  <a:pt x="4740176" y="293935"/>
                </a:cubicBezTo>
                <a:cubicBezTo>
                  <a:pt x="4735214" y="293935"/>
                  <a:pt x="4732734" y="293935"/>
                  <a:pt x="4732734" y="293935"/>
                </a:cubicBezTo>
                <a:close/>
                <a:moveTo>
                  <a:pt x="4688086" y="293935"/>
                </a:moveTo>
                <a:cubicBezTo>
                  <a:pt x="4688086" y="293935"/>
                  <a:pt x="4689326" y="295176"/>
                  <a:pt x="4691806" y="297656"/>
                </a:cubicBezTo>
                <a:cubicBezTo>
                  <a:pt x="4694286" y="300136"/>
                  <a:pt x="4695527" y="301377"/>
                  <a:pt x="4695527" y="301377"/>
                </a:cubicBezTo>
                <a:cubicBezTo>
                  <a:pt x="4695527" y="301377"/>
                  <a:pt x="4695527" y="300136"/>
                  <a:pt x="4695527" y="297656"/>
                </a:cubicBezTo>
                <a:cubicBezTo>
                  <a:pt x="4695527" y="295176"/>
                  <a:pt x="4693047" y="293935"/>
                  <a:pt x="4688086" y="293935"/>
                </a:cubicBezTo>
                <a:close/>
                <a:moveTo>
                  <a:pt x="4650879" y="293935"/>
                </a:moveTo>
                <a:cubicBezTo>
                  <a:pt x="4645917" y="293935"/>
                  <a:pt x="4643437" y="295176"/>
                  <a:pt x="4643437" y="297656"/>
                </a:cubicBezTo>
                <a:cubicBezTo>
                  <a:pt x="4643437" y="300136"/>
                  <a:pt x="4643437" y="301377"/>
                  <a:pt x="4643437" y="301377"/>
                </a:cubicBezTo>
                <a:cubicBezTo>
                  <a:pt x="4643437" y="311298"/>
                  <a:pt x="4645917" y="313779"/>
                  <a:pt x="4650879" y="308818"/>
                </a:cubicBezTo>
                <a:cubicBezTo>
                  <a:pt x="4655840" y="303857"/>
                  <a:pt x="4658320" y="306338"/>
                  <a:pt x="4658320" y="316259"/>
                </a:cubicBezTo>
                <a:lnTo>
                  <a:pt x="4665761" y="316259"/>
                </a:lnTo>
                <a:cubicBezTo>
                  <a:pt x="4665761" y="306338"/>
                  <a:pt x="4665761" y="301377"/>
                  <a:pt x="4665761" y="301377"/>
                </a:cubicBezTo>
                <a:cubicBezTo>
                  <a:pt x="4665761" y="301377"/>
                  <a:pt x="4660800" y="298897"/>
                  <a:pt x="4650879" y="293935"/>
                </a:cubicBezTo>
                <a:close/>
                <a:moveTo>
                  <a:pt x="4554140" y="293935"/>
                </a:moveTo>
                <a:cubicBezTo>
                  <a:pt x="4554140" y="293935"/>
                  <a:pt x="4549179" y="296415"/>
                  <a:pt x="4539258" y="301377"/>
                </a:cubicBezTo>
                <a:lnTo>
                  <a:pt x="4531816" y="308818"/>
                </a:lnTo>
                <a:lnTo>
                  <a:pt x="4516933" y="308818"/>
                </a:lnTo>
                <a:cubicBezTo>
                  <a:pt x="4516933" y="313779"/>
                  <a:pt x="4516933" y="316259"/>
                  <a:pt x="4516933" y="316259"/>
                </a:cubicBezTo>
                <a:lnTo>
                  <a:pt x="4576465" y="308818"/>
                </a:lnTo>
                <a:cubicBezTo>
                  <a:pt x="4576465" y="303857"/>
                  <a:pt x="4576465" y="300136"/>
                  <a:pt x="4576465" y="297656"/>
                </a:cubicBezTo>
                <a:cubicBezTo>
                  <a:pt x="4576465" y="295176"/>
                  <a:pt x="4573984" y="293935"/>
                  <a:pt x="4569023" y="293935"/>
                </a:cubicBezTo>
                <a:lnTo>
                  <a:pt x="4561582" y="293935"/>
                </a:lnTo>
                <a:close/>
                <a:moveTo>
                  <a:pt x="3977432" y="293935"/>
                </a:moveTo>
                <a:cubicBezTo>
                  <a:pt x="3979912" y="293935"/>
                  <a:pt x="3981152" y="296415"/>
                  <a:pt x="3981152" y="301377"/>
                </a:cubicBezTo>
                <a:cubicBezTo>
                  <a:pt x="3981152" y="306338"/>
                  <a:pt x="3986113" y="306338"/>
                  <a:pt x="3996035" y="301377"/>
                </a:cubicBezTo>
                <a:cubicBezTo>
                  <a:pt x="4000996" y="301377"/>
                  <a:pt x="4003477" y="303857"/>
                  <a:pt x="4003477" y="308818"/>
                </a:cubicBezTo>
                <a:cubicBezTo>
                  <a:pt x="4008438" y="308818"/>
                  <a:pt x="4010918" y="310059"/>
                  <a:pt x="4010918" y="312539"/>
                </a:cubicBezTo>
                <a:cubicBezTo>
                  <a:pt x="4010918" y="315019"/>
                  <a:pt x="4005957" y="316259"/>
                  <a:pt x="3996035" y="316259"/>
                </a:cubicBezTo>
                <a:cubicBezTo>
                  <a:pt x="3976192" y="321221"/>
                  <a:pt x="3966270" y="328662"/>
                  <a:pt x="3966270" y="338584"/>
                </a:cubicBezTo>
                <a:cubicBezTo>
                  <a:pt x="3966270" y="338584"/>
                  <a:pt x="3962549" y="341064"/>
                  <a:pt x="3955107" y="346025"/>
                </a:cubicBezTo>
                <a:cubicBezTo>
                  <a:pt x="3947667" y="350986"/>
                  <a:pt x="3938985" y="353466"/>
                  <a:pt x="3929063" y="353466"/>
                </a:cubicBezTo>
                <a:lnTo>
                  <a:pt x="3884415" y="346025"/>
                </a:lnTo>
                <a:cubicBezTo>
                  <a:pt x="3894336" y="336104"/>
                  <a:pt x="3891855" y="331142"/>
                  <a:pt x="3876973" y="331142"/>
                </a:cubicBezTo>
                <a:cubicBezTo>
                  <a:pt x="3872012" y="331142"/>
                  <a:pt x="3869532" y="336104"/>
                  <a:pt x="3869532" y="346025"/>
                </a:cubicBezTo>
                <a:cubicBezTo>
                  <a:pt x="3869532" y="350986"/>
                  <a:pt x="3868291" y="354707"/>
                  <a:pt x="3865811" y="357187"/>
                </a:cubicBezTo>
                <a:cubicBezTo>
                  <a:pt x="3863330" y="359667"/>
                  <a:pt x="3862090" y="360908"/>
                  <a:pt x="3862090" y="360908"/>
                </a:cubicBezTo>
                <a:cubicBezTo>
                  <a:pt x="3852169" y="365869"/>
                  <a:pt x="3847207" y="368349"/>
                  <a:pt x="3847207" y="368349"/>
                </a:cubicBezTo>
                <a:cubicBezTo>
                  <a:pt x="3837285" y="373311"/>
                  <a:pt x="3829844" y="377031"/>
                  <a:pt x="3824883" y="379511"/>
                </a:cubicBezTo>
                <a:cubicBezTo>
                  <a:pt x="3819922" y="381991"/>
                  <a:pt x="3812480" y="383232"/>
                  <a:pt x="3802559" y="383232"/>
                </a:cubicBezTo>
                <a:cubicBezTo>
                  <a:pt x="3782715" y="388193"/>
                  <a:pt x="3766592" y="391914"/>
                  <a:pt x="3754190" y="394394"/>
                </a:cubicBezTo>
                <a:cubicBezTo>
                  <a:pt x="3741787" y="396874"/>
                  <a:pt x="3734346" y="399356"/>
                  <a:pt x="3731865" y="401836"/>
                </a:cubicBezTo>
                <a:cubicBezTo>
                  <a:pt x="3729385" y="404316"/>
                  <a:pt x="3721943" y="406797"/>
                  <a:pt x="3709541" y="409277"/>
                </a:cubicBezTo>
                <a:cubicBezTo>
                  <a:pt x="3697138" y="411757"/>
                  <a:pt x="3688458" y="412998"/>
                  <a:pt x="3683496" y="412998"/>
                </a:cubicBezTo>
                <a:lnTo>
                  <a:pt x="3698379" y="420439"/>
                </a:lnTo>
                <a:lnTo>
                  <a:pt x="3698379" y="427881"/>
                </a:lnTo>
                <a:cubicBezTo>
                  <a:pt x="3678535" y="432842"/>
                  <a:pt x="3666133" y="432842"/>
                  <a:pt x="3661172" y="427881"/>
                </a:cubicBezTo>
                <a:cubicBezTo>
                  <a:pt x="3661172" y="427881"/>
                  <a:pt x="3659931" y="427881"/>
                  <a:pt x="3657451" y="427881"/>
                </a:cubicBezTo>
                <a:cubicBezTo>
                  <a:pt x="3654971" y="427881"/>
                  <a:pt x="3653731" y="430361"/>
                  <a:pt x="3653731" y="435322"/>
                </a:cubicBezTo>
                <a:lnTo>
                  <a:pt x="3623965" y="450205"/>
                </a:lnTo>
                <a:lnTo>
                  <a:pt x="3616523" y="457646"/>
                </a:lnTo>
                <a:lnTo>
                  <a:pt x="3616523" y="465088"/>
                </a:lnTo>
                <a:cubicBezTo>
                  <a:pt x="3616523" y="465088"/>
                  <a:pt x="3614043" y="465088"/>
                  <a:pt x="3609082" y="465088"/>
                </a:cubicBezTo>
                <a:cubicBezTo>
                  <a:pt x="3609082" y="470049"/>
                  <a:pt x="3607842" y="472529"/>
                  <a:pt x="3605361" y="472529"/>
                </a:cubicBezTo>
                <a:cubicBezTo>
                  <a:pt x="3602881" y="472529"/>
                  <a:pt x="3601641" y="470049"/>
                  <a:pt x="3601641" y="465088"/>
                </a:cubicBezTo>
                <a:cubicBezTo>
                  <a:pt x="3601641" y="465088"/>
                  <a:pt x="3600400" y="463847"/>
                  <a:pt x="3597920" y="461367"/>
                </a:cubicBezTo>
                <a:cubicBezTo>
                  <a:pt x="3595439" y="458887"/>
                  <a:pt x="3594199" y="460126"/>
                  <a:pt x="3594199" y="465088"/>
                </a:cubicBezTo>
                <a:cubicBezTo>
                  <a:pt x="3589238" y="465088"/>
                  <a:pt x="3584278" y="465088"/>
                  <a:pt x="3579316" y="465088"/>
                </a:cubicBezTo>
                <a:cubicBezTo>
                  <a:pt x="3574355" y="465088"/>
                  <a:pt x="3568154" y="467568"/>
                  <a:pt x="3560713" y="472529"/>
                </a:cubicBezTo>
                <a:cubicBezTo>
                  <a:pt x="3553271" y="477490"/>
                  <a:pt x="3547071" y="479970"/>
                  <a:pt x="3542109" y="479970"/>
                </a:cubicBezTo>
                <a:cubicBezTo>
                  <a:pt x="3522265" y="479970"/>
                  <a:pt x="3512344" y="482450"/>
                  <a:pt x="3512344" y="487412"/>
                </a:cubicBezTo>
                <a:cubicBezTo>
                  <a:pt x="3512344" y="492373"/>
                  <a:pt x="3522265" y="492373"/>
                  <a:pt x="3542109" y="487412"/>
                </a:cubicBezTo>
                <a:cubicBezTo>
                  <a:pt x="3552031" y="482450"/>
                  <a:pt x="3558233" y="479970"/>
                  <a:pt x="3560713" y="479970"/>
                </a:cubicBezTo>
                <a:cubicBezTo>
                  <a:pt x="3563193" y="479970"/>
                  <a:pt x="3569395" y="477490"/>
                  <a:pt x="3579316" y="472529"/>
                </a:cubicBezTo>
                <a:cubicBezTo>
                  <a:pt x="3579316" y="472529"/>
                  <a:pt x="3581797" y="472529"/>
                  <a:pt x="3586758" y="472529"/>
                </a:cubicBezTo>
                <a:cubicBezTo>
                  <a:pt x="3591719" y="472529"/>
                  <a:pt x="3594199" y="472529"/>
                  <a:pt x="3594199" y="472529"/>
                </a:cubicBezTo>
                <a:lnTo>
                  <a:pt x="3556992" y="494853"/>
                </a:lnTo>
                <a:cubicBezTo>
                  <a:pt x="3552031" y="494853"/>
                  <a:pt x="3549551" y="494853"/>
                  <a:pt x="3549551" y="494853"/>
                </a:cubicBezTo>
                <a:lnTo>
                  <a:pt x="3534668" y="502295"/>
                </a:lnTo>
                <a:cubicBezTo>
                  <a:pt x="3529708" y="502295"/>
                  <a:pt x="3524746" y="502295"/>
                  <a:pt x="3519785" y="502295"/>
                </a:cubicBezTo>
                <a:cubicBezTo>
                  <a:pt x="3514825" y="502295"/>
                  <a:pt x="3509863" y="502295"/>
                  <a:pt x="3504902" y="502295"/>
                </a:cubicBezTo>
                <a:cubicBezTo>
                  <a:pt x="3499941" y="502295"/>
                  <a:pt x="3496221" y="502295"/>
                  <a:pt x="3493740" y="502295"/>
                </a:cubicBezTo>
                <a:cubicBezTo>
                  <a:pt x="3491260" y="502295"/>
                  <a:pt x="3492500" y="499814"/>
                  <a:pt x="3497461" y="494853"/>
                </a:cubicBezTo>
                <a:cubicBezTo>
                  <a:pt x="3497461" y="489892"/>
                  <a:pt x="3494981" y="489892"/>
                  <a:pt x="3490019" y="494853"/>
                </a:cubicBezTo>
                <a:cubicBezTo>
                  <a:pt x="3490019" y="494853"/>
                  <a:pt x="3488779" y="496094"/>
                  <a:pt x="3486299" y="498574"/>
                </a:cubicBezTo>
                <a:cubicBezTo>
                  <a:pt x="3483818" y="501054"/>
                  <a:pt x="3482578" y="502295"/>
                  <a:pt x="3482578" y="502295"/>
                </a:cubicBezTo>
                <a:cubicBezTo>
                  <a:pt x="3481338" y="506015"/>
                  <a:pt x="3479323" y="509271"/>
                  <a:pt x="3476532" y="512061"/>
                </a:cubicBezTo>
                <a:lnTo>
                  <a:pt x="3468687" y="517177"/>
                </a:lnTo>
                <a:lnTo>
                  <a:pt x="3469556" y="517177"/>
                </a:lnTo>
                <a:cubicBezTo>
                  <a:pt x="3470797" y="517177"/>
                  <a:pt x="3472656" y="517177"/>
                  <a:pt x="3475137" y="517177"/>
                </a:cubicBezTo>
                <a:cubicBezTo>
                  <a:pt x="3475137" y="517177"/>
                  <a:pt x="3475137" y="519657"/>
                  <a:pt x="3475137" y="524619"/>
                </a:cubicBezTo>
                <a:cubicBezTo>
                  <a:pt x="3472656" y="524619"/>
                  <a:pt x="3470797" y="523999"/>
                  <a:pt x="3469556" y="522758"/>
                </a:cubicBezTo>
                <a:lnTo>
                  <a:pt x="3467872" y="517709"/>
                </a:lnTo>
                <a:lnTo>
                  <a:pt x="3465835" y="519038"/>
                </a:lnTo>
                <a:cubicBezTo>
                  <a:pt x="3457153" y="522758"/>
                  <a:pt x="3445371" y="524619"/>
                  <a:pt x="3430488" y="524619"/>
                </a:cubicBezTo>
                <a:cubicBezTo>
                  <a:pt x="3430488" y="524619"/>
                  <a:pt x="3428008" y="525859"/>
                  <a:pt x="3423048" y="528339"/>
                </a:cubicBezTo>
                <a:cubicBezTo>
                  <a:pt x="3418086" y="530820"/>
                  <a:pt x="3413125" y="532060"/>
                  <a:pt x="3408165" y="532060"/>
                </a:cubicBezTo>
                <a:cubicBezTo>
                  <a:pt x="3403203" y="537022"/>
                  <a:pt x="3399483" y="540742"/>
                  <a:pt x="3397003" y="543222"/>
                </a:cubicBezTo>
                <a:cubicBezTo>
                  <a:pt x="3394521" y="545702"/>
                  <a:pt x="3393281" y="546943"/>
                  <a:pt x="3393281" y="546943"/>
                </a:cubicBezTo>
                <a:cubicBezTo>
                  <a:pt x="3393281" y="566787"/>
                  <a:pt x="3398242" y="571747"/>
                  <a:pt x="3408165" y="561826"/>
                </a:cubicBezTo>
                <a:cubicBezTo>
                  <a:pt x="3408165" y="556864"/>
                  <a:pt x="3413125" y="554384"/>
                  <a:pt x="3423048" y="554384"/>
                </a:cubicBezTo>
                <a:cubicBezTo>
                  <a:pt x="3432969" y="554384"/>
                  <a:pt x="3440411" y="554384"/>
                  <a:pt x="3445371" y="554384"/>
                </a:cubicBezTo>
                <a:cubicBezTo>
                  <a:pt x="3445371" y="559346"/>
                  <a:pt x="3445371" y="561826"/>
                  <a:pt x="3445371" y="561826"/>
                </a:cubicBezTo>
                <a:lnTo>
                  <a:pt x="3452812" y="561826"/>
                </a:lnTo>
                <a:cubicBezTo>
                  <a:pt x="3452812" y="561826"/>
                  <a:pt x="3449092" y="563066"/>
                  <a:pt x="3441650" y="565547"/>
                </a:cubicBezTo>
                <a:cubicBezTo>
                  <a:pt x="3434210" y="568027"/>
                  <a:pt x="3430488" y="569267"/>
                  <a:pt x="3430488" y="569267"/>
                </a:cubicBezTo>
                <a:lnTo>
                  <a:pt x="3437930" y="561826"/>
                </a:lnTo>
                <a:cubicBezTo>
                  <a:pt x="3432969" y="561826"/>
                  <a:pt x="3428008" y="561826"/>
                  <a:pt x="3423048" y="561826"/>
                </a:cubicBezTo>
                <a:lnTo>
                  <a:pt x="3400723" y="576709"/>
                </a:lnTo>
                <a:cubicBezTo>
                  <a:pt x="3400723" y="576709"/>
                  <a:pt x="3403203" y="579189"/>
                  <a:pt x="3408165" y="584150"/>
                </a:cubicBezTo>
                <a:cubicBezTo>
                  <a:pt x="3408165" y="584150"/>
                  <a:pt x="3408165" y="586630"/>
                  <a:pt x="3408165" y="591591"/>
                </a:cubicBezTo>
                <a:cubicBezTo>
                  <a:pt x="3418086" y="591591"/>
                  <a:pt x="3425528" y="591591"/>
                  <a:pt x="3430488" y="591591"/>
                </a:cubicBezTo>
                <a:cubicBezTo>
                  <a:pt x="3440411" y="591591"/>
                  <a:pt x="3449092" y="590351"/>
                  <a:pt x="3456533" y="587871"/>
                </a:cubicBezTo>
                <a:cubicBezTo>
                  <a:pt x="3463975" y="585391"/>
                  <a:pt x="3467695" y="582909"/>
                  <a:pt x="3467695" y="580429"/>
                </a:cubicBezTo>
                <a:cubicBezTo>
                  <a:pt x="3467695" y="577949"/>
                  <a:pt x="3470176" y="576709"/>
                  <a:pt x="3475137" y="576709"/>
                </a:cubicBezTo>
                <a:cubicBezTo>
                  <a:pt x="3475137" y="576709"/>
                  <a:pt x="3475137" y="574229"/>
                  <a:pt x="3475137" y="569267"/>
                </a:cubicBezTo>
                <a:cubicBezTo>
                  <a:pt x="3475137" y="569267"/>
                  <a:pt x="3480098" y="569267"/>
                  <a:pt x="3490019" y="569267"/>
                </a:cubicBezTo>
                <a:cubicBezTo>
                  <a:pt x="3499941" y="569267"/>
                  <a:pt x="3512344" y="566787"/>
                  <a:pt x="3527226" y="561826"/>
                </a:cubicBezTo>
                <a:lnTo>
                  <a:pt x="3534668" y="561826"/>
                </a:lnTo>
                <a:cubicBezTo>
                  <a:pt x="3534668" y="561826"/>
                  <a:pt x="3533428" y="563066"/>
                  <a:pt x="3530947" y="565547"/>
                </a:cubicBezTo>
                <a:cubicBezTo>
                  <a:pt x="3528467" y="568027"/>
                  <a:pt x="3524746" y="569267"/>
                  <a:pt x="3519785" y="569267"/>
                </a:cubicBezTo>
                <a:cubicBezTo>
                  <a:pt x="3519785" y="574229"/>
                  <a:pt x="3508623" y="579189"/>
                  <a:pt x="3486299" y="584150"/>
                </a:cubicBezTo>
                <a:cubicBezTo>
                  <a:pt x="3463975" y="589111"/>
                  <a:pt x="3450332" y="594072"/>
                  <a:pt x="3445371" y="599033"/>
                </a:cubicBezTo>
                <a:cubicBezTo>
                  <a:pt x="3415605" y="618877"/>
                  <a:pt x="3398242" y="618877"/>
                  <a:pt x="3393281" y="599033"/>
                </a:cubicBezTo>
                <a:lnTo>
                  <a:pt x="3385840" y="584150"/>
                </a:lnTo>
                <a:cubicBezTo>
                  <a:pt x="3385840" y="579189"/>
                  <a:pt x="3383359" y="576709"/>
                  <a:pt x="3378398" y="576709"/>
                </a:cubicBezTo>
                <a:cubicBezTo>
                  <a:pt x="3373438" y="576709"/>
                  <a:pt x="3370958" y="574229"/>
                  <a:pt x="3370958" y="569267"/>
                </a:cubicBezTo>
                <a:cubicBezTo>
                  <a:pt x="3370958" y="559346"/>
                  <a:pt x="3363516" y="559346"/>
                  <a:pt x="3348633" y="569267"/>
                </a:cubicBezTo>
                <a:cubicBezTo>
                  <a:pt x="3343672" y="574229"/>
                  <a:pt x="3337471" y="577949"/>
                  <a:pt x="3330029" y="580429"/>
                </a:cubicBezTo>
                <a:cubicBezTo>
                  <a:pt x="3322588" y="582909"/>
                  <a:pt x="3318868" y="584150"/>
                  <a:pt x="3318868" y="584150"/>
                </a:cubicBezTo>
                <a:cubicBezTo>
                  <a:pt x="3308945" y="584150"/>
                  <a:pt x="3303984" y="586630"/>
                  <a:pt x="3303984" y="591591"/>
                </a:cubicBezTo>
                <a:cubicBezTo>
                  <a:pt x="3308945" y="596553"/>
                  <a:pt x="3312666" y="599033"/>
                  <a:pt x="3315146" y="599033"/>
                </a:cubicBezTo>
                <a:cubicBezTo>
                  <a:pt x="3317627" y="599033"/>
                  <a:pt x="3321348" y="596553"/>
                  <a:pt x="3326308" y="591591"/>
                </a:cubicBezTo>
                <a:cubicBezTo>
                  <a:pt x="3341191" y="591591"/>
                  <a:pt x="3348633" y="591591"/>
                  <a:pt x="3348633" y="591591"/>
                </a:cubicBezTo>
                <a:cubicBezTo>
                  <a:pt x="3343672" y="596553"/>
                  <a:pt x="3343672" y="599033"/>
                  <a:pt x="3348633" y="599033"/>
                </a:cubicBezTo>
                <a:lnTo>
                  <a:pt x="3341191" y="599033"/>
                </a:lnTo>
                <a:cubicBezTo>
                  <a:pt x="3336231" y="599033"/>
                  <a:pt x="3333751" y="601513"/>
                  <a:pt x="3333751" y="606474"/>
                </a:cubicBezTo>
                <a:cubicBezTo>
                  <a:pt x="3333751" y="611436"/>
                  <a:pt x="3328789" y="613916"/>
                  <a:pt x="3318868" y="613916"/>
                </a:cubicBezTo>
                <a:cubicBezTo>
                  <a:pt x="3318868" y="613916"/>
                  <a:pt x="3317627" y="615156"/>
                  <a:pt x="3315146" y="617636"/>
                </a:cubicBezTo>
                <a:cubicBezTo>
                  <a:pt x="3312666" y="620116"/>
                  <a:pt x="3308945" y="621357"/>
                  <a:pt x="3303984" y="621357"/>
                </a:cubicBezTo>
                <a:cubicBezTo>
                  <a:pt x="3299024" y="621357"/>
                  <a:pt x="3297783" y="618877"/>
                  <a:pt x="3300264" y="613916"/>
                </a:cubicBezTo>
                <a:cubicBezTo>
                  <a:pt x="3302745" y="608954"/>
                  <a:pt x="3301504" y="606474"/>
                  <a:pt x="3296543" y="606474"/>
                </a:cubicBezTo>
                <a:lnTo>
                  <a:pt x="3296543" y="599033"/>
                </a:lnTo>
                <a:cubicBezTo>
                  <a:pt x="3291582" y="594072"/>
                  <a:pt x="3287861" y="592832"/>
                  <a:pt x="3285381" y="595312"/>
                </a:cubicBezTo>
                <a:cubicBezTo>
                  <a:pt x="3282900" y="597792"/>
                  <a:pt x="3276699" y="601513"/>
                  <a:pt x="3266777" y="606474"/>
                </a:cubicBezTo>
                <a:cubicBezTo>
                  <a:pt x="3256855" y="606474"/>
                  <a:pt x="3248174" y="608954"/>
                  <a:pt x="3240732" y="613916"/>
                </a:cubicBezTo>
                <a:cubicBezTo>
                  <a:pt x="3233291" y="618877"/>
                  <a:pt x="3230810" y="622598"/>
                  <a:pt x="3233291" y="625078"/>
                </a:cubicBezTo>
                <a:cubicBezTo>
                  <a:pt x="3235772" y="627558"/>
                  <a:pt x="3239492" y="628798"/>
                  <a:pt x="3244454" y="628798"/>
                </a:cubicBezTo>
                <a:lnTo>
                  <a:pt x="3244454" y="636240"/>
                </a:lnTo>
                <a:lnTo>
                  <a:pt x="3222129" y="636240"/>
                </a:lnTo>
                <a:lnTo>
                  <a:pt x="3199805" y="636240"/>
                </a:lnTo>
                <a:cubicBezTo>
                  <a:pt x="3199805" y="641201"/>
                  <a:pt x="3197324" y="643681"/>
                  <a:pt x="3192364" y="643681"/>
                </a:cubicBezTo>
                <a:cubicBezTo>
                  <a:pt x="3187402" y="643681"/>
                  <a:pt x="3182441" y="646161"/>
                  <a:pt x="3177481" y="651123"/>
                </a:cubicBezTo>
                <a:cubicBezTo>
                  <a:pt x="3172520" y="656084"/>
                  <a:pt x="3170039" y="658564"/>
                  <a:pt x="3170039" y="658564"/>
                </a:cubicBezTo>
                <a:cubicBezTo>
                  <a:pt x="3170039" y="663525"/>
                  <a:pt x="3168799" y="667246"/>
                  <a:pt x="3166319" y="669726"/>
                </a:cubicBezTo>
                <a:cubicBezTo>
                  <a:pt x="3163838" y="672206"/>
                  <a:pt x="3160117" y="673447"/>
                  <a:pt x="3155156" y="673447"/>
                </a:cubicBezTo>
                <a:lnTo>
                  <a:pt x="3147715" y="688330"/>
                </a:lnTo>
                <a:cubicBezTo>
                  <a:pt x="3147715" y="688330"/>
                  <a:pt x="3147715" y="690810"/>
                  <a:pt x="3147715" y="695771"/>
                </a:cubicBezTo>
                <a:lnTo>
                  <a:pt x="3140274" y="695771"/>
                </a:lnTo>
                <a:lnTo>
                  <a:pt x="3132832" y="688330"/>
                </a:lnTo>
                <a:cubicBezTo>
                  <a:pt x="3132832" y="693291"/>
                  <a:pt x="3132832" y="695771"/>
                  <a:pt x="3132832" y="695771"/>
                </a:cubicBezTo>
                <a:lnTo>
                  <a:pt x="3132832" y="703213"/>
                </a:lnTo>
                <a:cubicBezTo>
                  <a:pt x="3127871" y="708174"/>
                  <a:pt x="3122911" y="710654"/>
                  <a:pt x="3117949" y="710654"/>
                </a:cubicBezTo>
                <a:lnTo>
                  <a:pt x="3117949" y="718095"/>
                </a:lnTo>
                <a:cubicBezTo>
                  <a:pt x="3127871" y="723057"/>
                  <a:pt x="3132832" y="723057"/>
                  <a:pt x="3132832" y="718095"/>
                </a:cubicBezTo>
                <a:cubicBezTo>
                  <a:pt x="3132832" y="713134"/>
                  <a:pt x="3135313" y="710654"/>
                  <a:pt x="3140274" y="710654"/>
                </a:cubicBezTo>
                <a:lnTo>
                  <a:pt x="3155156" y="703213"/>
                </a:lnTo>
                <a:lnTo>
                  <a:pt x="3155156" y="710654"/>
                </a:lnTo>
                <a:lnTo>
                  <a:pt x="3088184" y="747861"/>
                </a:lnTo>
                <a:cubicBezTo>
                  <a:pt x="3088184" y="742900"/>
                  <a:pt x="3090664" y="737939"/>
                  <a:pt x="3095625" y="732978"/>
                </a:cubicBezTo>
                <a:cubicBezTo>
                  <a:pt x="3100586" y="728017"/>
                  <a:pt x="3100586" y="724296"/>
                  <a:pt x="3095625" y="721816"/>
                </a:cubicBezTo>
                <a:cubicBezTo>
                  <a:pt x="3090664" y="719336"/>
                  <a:pt x="3075781" y="723057"/>
                  <a:pt x="3050977" y="732978"/>
                </a:cubicBezTo>
                <a:lnTo>
                  <a:pt x="3036094" y="732978"/>
                </a:lnTo>
                <a:cubicBezTo>
                  <a:pt x="3050977" y="723057"/>
                  <a:pt x="3068341" y="715615"/>
                  <a:pt x="3088184" y="710654"/>
                </a:cubicBezTo>
                <a:cubicBezTo>
                  <a:pt x="3093144" y="705693"/>
                  <a:pt x="3095625" y="703213"/>
                  <a:pt x="3095625" y="703213"/>
                </a:cubicBezTo>
                <a:lnTo>
                  <a:pt x="3080742" y="695771"/>
                </a:lnTo>
                <a:lnTo>
                  <a:pt x="3073301" y="703213"/>
                </a:lnTo>
                <a:lnTo>
                  <a:pt x="3065859" y="695771"/>
                </a:lnTo>
                <a:cubicBezTo>
                  <a:pt x="3060899" y="695771"/>
                  <a:pt x="3058418" y="699492"/>
                  <a:pt x="3058418" y="706933"/>
                </a:cubicBezTo>
                <a:cubicBezTo>
                  <a:pt x="3058418" y="714375"/>
                  <a:pt x="3055937" y="715615"/>
                  <a:pt x="3050977" y="710654"/>
                </a:cubicBezTo>
                <a:lnTo>
                  <a:pt x="3028652" y="718095"/>
                </a:lnTo>
                <a:cubicBezTo>
                  <a:pt x="3028652" y="723057"/>
                  <a:pt x="3031134" y="723057"/>
                  <a:pt x="3036094" y="718095"/>
                </a:cubicBezTo>
                <a:lnTo>
                  <a:pt x="3036094" y="732978"/>
                </a:lnTo>
                <a:cubicBezTo>
                  <a:pt x="3016251" y="742900"/>
                  <a:pt x="3006328" y="742900"/>
                  <a:pt x="3006328" y="732978"/>
                </a:cubicBezTo>
                <a:cubicBezTo>
                  <a:pt x="3006328" y="732978"/>
                  <a:pt x="3005089" y="732978"/>
                  <a:pt x="3002607" y="732978"/>
                </a:cubicBezTo>
                <a:cubicBezTo>
                  <a:pt x="3000127" y="732978"/>
                  <a:pt x="2996407" y="735458"/>
                  <a:pt x="2991445" y="740420"/>
                </a:cubicBezTo>
                <a:lnTo>
                  <a:pt x="2984004" y="740420"/>
                </a:lnTo>
                <a:cubicBezTo>
                  <a:pt x="2984004" y="740420"/>
                  <a:pt x="2985244" y="739179"/>
                  <a:pt x="2987725" y="736699"/>
                </a:cubicBezTo>
                <a:cubicBezTo>
                  <a:pt x="2990206" y="734219"/>
                  <a:pt x="2991445" y="731738"/>
                  <a:pt x="2991445" y="729257"/>
                </a:cubicBezTo>
                <a:cubicBezTo>
                  <a:pt x="2991445" y="726777"/>
                  <a:pt x="2988965" y="725537"/>
                  <a:pt x="2984004" y="725537"/>
                </a:cubicBezTo>
                <a:cubicBezTo>
                  <a:pt x="2979044" y="725537"/>
                  <a:pt x="2976562" y="725537"/>
                  <a:pt x="2976562" y="725537"/>
                </a:cubicBezTo>
                <a:cubicBezTo>
                  <a:pt x="2971602" y="720575"/>
                  <a:pt x="2966640" y="718095"/>
                  <a:pt x="2961680" y="718095"/>
                </a:cubicBezTo>
                <a:cubicBezTo>
                  <a:pt x="2941836" y="713134"/>
                  <a:pt x="2951758" y="703213"/>
                  <a:pt x="2991445" y="688330"/>
                </a:cubicBezTo>
                <a:cubicBezTo>
                  <a:pt x="2996407" y="683368"/>
                  <a:pt x="3002607" y="680888"/>
                  <a:pt x="3010049" y="680888"/>
                </a:cubicBezTo>
                <a:cubicBezTo>
                  <a:pt x="3017490" y="680888"/>
                  <a:pt x="3023692" y="679648"/>
                  <a:pt x="3028652" y="677168"/>
                </a:cubicBezTo>
                <a:cubicBezTo>
                  <a:pt x="3033614" y="674688"/>
                  <a:pt x="3036094" y="670967"/>
                  <a:pt x="3036094" y="666006"/>
                </a:cubicBezTo>
                <a:cubicBezTo>
                  <a:pt x="3041054" y="666006"/>
                  <a:pt x="3044775" y="666006"/>
                  <a:pt x="3047256" y="666006"/>
                </a:cubicBezTo>
                <a:cubicBezTo>
                  <a:pt x="3049736" y="666006"/>
                  <a:pt x="3052217" y="664765"/>
                  <a:pt x="3054697" y="662285"/>
                </a:cubicBezTo>
                <a:cubicBezTo>
                  <a:pt x="3057178" y="659805"/>
                  <a:pt x="3059659" y="657323"/>
                  <a:pt x="3062139" y="654843"/>
                </a:cubicBezTo>
                <a:cubicBezTo>
                  <a:pt x="3064619" y="652363"/>
                  <a:pt x="3070821" y="648643"/>
                  <a:pt x="3080742" y="643681"/>
                </a:cubicBezTo>
                <a:cubicBezTo>
                  <a:pt x="3090664" y="638720"/>
                  <a:pt x="3100586" y="633760"/>
                  <a:pt x="3110508" y="628798"/>
                </a:cubicBezTo>
                <a:lnTo>
                  <a:pt x="3147715" y="606474"/>
                </a:lnTo>
                <a:cubicBezTo>
                  <a:pt x="3172520" y="586630"/>
                  <a:pt x="3192364" y="576709"/>
                  <a:pt x="3207246" y="576709"/>
                </a:cubicBezTo>
                <a:cubicBezTo>
                  <a:pt x="3207246" y="576709"/>
                  <a:pt x="3209727" y="576709"/>
                  <a:pt x="3214687" y="576709"/>
                </a:cubicBezTo>
                <a:cubicBezTo>
                  <a:pt x="3219648" y="576709"/>
                  <a:pt x="3224609" y="574229"/>
                  <a:pt x="3229571" y="569267"/>
                </a:cubicBezTo>
                <a:cubicBezTo>
                  <a:pt x="3234531" y="564306"/>
                  <a:pt x="3239492" y="561826"/>
                  <a:pt x="3244454" y="561826"/>
                </a:cubicBezTo>
                <a:cubicBezTo>
                  <a:pt x="3249414" y="561826"/>
                  <a:pt x="3251895" y="561826"/>
                  <a:pt x="3251895" y="561826"/>
                </a:cubicBezTo>
                <a:cubicBezTo>
                  <a:pt x="3251895" y="561826"/>
                  <a:pt x="3254375" y="559346"/>
                  <a:pt x="3259336" y="554384"/>
                </a:cubicBezTo>
                <a:cubicBezTo>
                  <a:pt x="3259336" y="549423"/>
                  <a:pt x="3261817" y="546943"/>
                  <a:pt x="3266777" y="546943"/>
                </a:cubicBezTo>
                <a:lnTo>
                  <a:pt x="3289101" y="539502"/>
                </a:lnTo>
                <a:cubicBezTo>
                  <a:pt x="3299024" y="529580"/>
                  <a:pt x="3306465" y="524619"/>
                  <a:pt x="3311426" y="524619"/>
                </a:cubicBezTo>
                <a:cubicBezTo>
                  <a:pt x="3316387" y="519657"/>
                  <a:pt x="3318868" y="517177"/>
                  <a:pt x="3318868" y="517177"/>
                </a:cubicBezTo>
                <a:cubicBezTo>
                  <a:pt x="3318868" y="512216"/>
                  <a:pt x="3326308" y="509736"/>
                  <a:pt x="3341191" y="509736"/>
                </a:cubicBezTo>
                <a:cubicBezTo>
                  <a:pt x="3341191" y="509736"/>
                  <a:pt x="3343672" y="508495"/>
                  <a:pt x="3348633" y="506015"/>
                </a:cubicBezTo>
                <a:cubicBezTo>
                  <a:pt x="3353594" y="503535"/>
                  <a:pt x="3356074" y="502295"/>
                  <a:pt x="3356074" y="502295"/>
                </a:cubicBezTo>
                <a:lnTo>
                  <a:pt x="3370958" y="494853"/>
                </a:lnTo>
                <a:cubicBezTo>
                  <a:pt x="3375918" y="494853"/>
                  <a:pt x="3378398" y="494853"/>
                  <a:pt x="3378398" y="494853"/>
                </a:cubicBezTo>
                <a:lnTo>
                  <a:pt x="3385840" y="494853"/>
                </a:lnTo>
                <a:cubicBezTo>
                  <a:pt x="3390801" y="499814"/>
                  <a:pt x="3395762" y="499814"/>
                  <a:pt x="3400723" y="494853"/>
                </a:cubicBezTo>
                <a:lnTo>
                  <a:pt x="3415605" y="494853"/>
                </a:lnTo>
                <a:lnTo>
                  <a:pt x="3423048" y="494853"/>
                </a:lnTo>
                <a:cubicBezTo>
                  <a:pt x="3423048" y="494853"/>
                  <a:pt x="3425528" y="493613"/>
                  <a:pt x="3430488" y="491132"/>
                </a:cubicBezTo>
                <a:cubicBezTo>
                  <a:pt x="3435449" y="488652"/>
                  <a:pt x="3437930" y="487412"/>
                  <a:pt x="3437930" y="487412"/>
                </a:cubicBezTo>
                <a:cubicBezTo>
                  <a:pt x="3447851" y="487412"/>
                  <a:pt x="3455293" y="484932"/>
                  <a:pt x="3460255" y="479970"/>
                </a:cubicBezTo>
                <a:cubicBezTo>
                  <a:pt x="3465215" y="475009"/>
                  <a:pt x="3470176" y="473770"/>
                  <a:pt x="3475137" y="476250"/>
                </a:cubicBezTo>
                <a:cubicBezTo>
                  <a:pt x="3480098" y="478730"/>
                  <a:pt x="3482578" y="477490"/>
                  <a:pt x="3482578" y="472529"/>
                </a:cubicBezTo>
                <a:cubicBezTo>
                  <a:pt x="3482578" y="467568"/>
                  <a:pt x="3486299" y="465088"/>
                  <a:pt x="3493740" y="465088"/>
                </a:cubicBezTo>
                <a:cubicBezTo>
                  <a:pt x="3501182" y="465088"/>
                  <a:pt x="3504902" y="465088"/>
                  <a:pt x="3504902" y="465088"/>
                </a:cubicBezTo>
                <a:cubicBezTo>
                  <a:pt x="3519785" y="450205"/>
                  <a:pt x="3537148" y="445243"/>
                  <a:pt x="3556992" y="450205"/>
                </a:cubicBezTo>
                <a:cubicBezTo>
                  <a:pt x="3566915" y="450205"/>
                  <a:pt x="3574355" y="447725"/>
                  <a:pt x="3579316" y="442763"/>
                </a:cubicBezTo>
                <a:cubicBezTo>
                  <a:pt x="3584278" y="437802"/>
                  <a:pt x="3591719" y="435322"/>
                  <a:pt x="3601641" y="435322"/>
                </a:cubicBezTo>
                <a:lnTo>
                  <a:pt x="3616523" y="427881"/>
                </a:lnTo>
                <a:cubicBezTo>
                  <a:pt x="3611562" y="422919"/>
                  <a:pt x="3606602" y="420439"/>
                  <a:pt x="3601641" y="420439"/>
                </a:cubicBezTo>
                <a:lnTo>
                  <a:pt x="3616523" y="412998"/>
                </a:lnTo>
                <a:lnTo>
                  <a:pt x="3586758" y="420439"/>
                </a:lnTo>
                <a:cubicBezTo>
                  <a:pt x="3581797" y="420439"/>
                  <a:pt x="3578076" y="421680"/>
                  <a:pt x="3575596" y="424160"/>
                </a:cubicBezTo>
                <a:cubicBezTo>
                  <a:pt x="3573116" y="426640"/>
                  <a:pt x="3569395" y="425400"/>
                  <a:pt x="3564434" y="420439"/>
                </a:cubicBezTo>
                <a:lnTo>
                  <a:pt x="3579316" y="412998"/>
                </a:lnTo>
                <a:cubicBezTo>
                  <a:pt x="3584278" y="412998"/>
                  <a:pt x="3589238" y="410518"/>
                  <a:pt x="3594199" y="405556"/>
                </a:cubicBezTo>
                <a:cubicBezTo>
                  <a:pt x="3599160" y="400595"/>
                  <a:pt x="3611562" y="398115"/>
                  <a:pt x="3631406" y="398115"/>
                </a:cubicBezTo>
                <a:lnTo>
                  <a:pt x="3638848" y="398115"/>
                </a:lnTo>
                <a:lnTo>
                  <a:pt x="3631406" y="412998"/>
                </a:lnTo>
                <a:cubicBezTo>
                  <a:pt x="3646289" y="412998"/>
                  <a:pt x="3663652" y="408036"/>
                  <a:pt x="3683496" y="398115"/>
                </a:cubicBezTo>
                <a:cubicBezTo>
                  <a:pt x="3688458" y="393154"/>
                  <a:pt x="3695898" y="390673"/>
                  <a:pt x="3705820" y="390673"/>
                </a:cubicBezTo>
                <a:lnTo>
                  <a:pt x="3765352" y="368349"/>
                </a:lnTo>
                <a:cubicBezTo>
                  <a:pt x="3770313" y="368349"/>
                  <a:pt x="3775273" y="368349"/>
                  <a:pt x="3780235" y="368349"/>
                </a:cubicBezTo>
                <a:cubicBezTo>
                  <a:pt x="3785195" y="368349"/>
                  <a:pt x="3787676" y="367109"/>
                  <a:pt x="3787676" y="364629"/>
                </a:cubicBezTo>
                <a:cubicBezTo>
                  <a:pt x="3787676" y="362148"/>
                  <a:pt x="3787676" y="360908"/>
                  <a:pt x="3787676" y="360908"/>
                </a:cubicBezTo>
                <a:cubicBezTo>
                  <a:pt x="3787676" y="360908"/>
                  <a:pt x="3790156" y="363388"/>
                  <a:pt x="3795118" y="368349"/>
                </a:cubicBezTo>
                <a:cubicBezTo>
                  <a:pt x="3800078" y="368349"/>
                  <a:pt x="3802559" y="367109"/>
                  <a:pt x="3802559" y="364629"/>
                </a:cubicBezTo>
                <a:cubicBezTo>
                  <a:pt x="3802559" y="362148"/>
                  <a:pt x="3810000" y="360908"/>
                  <a:pt x="3824883" y="360908"/>
                </a:cubicBezTo>
                <a:cubicBezTo>
                  <a:pt x="3849688" y="355947"/>
                  <a:pt x="3862090" y="350986"/>
                  <a:pt x="3862090" y="346025"/>
                </a:cubicBezTo>
                <a:cubicBezTo>
                  <a:pt x="3862090" y="341064"/>
                  <a:pt x="3857129" y="338584"/>
                  <a:pt x="3847207" y="338584"/>
                </a:cubicBezTo>
                <a:cubicBezTo>
                  <a:pt x="3837285" y="338584"/>
                  <a:pt x="3832325" y="338584"/>
                  <a:pt x="3832325" y="338584"/>
                </a:cubicBezTo>
                <a:cubicBezTo>
                  <a:pt x="3832325" y="338584"/>
                  <a:pt x="3832325" y="337343"/>
                  <a:pt x="3832325" y="334863"/>
                </a:cubicBezTo>
                <a:cubicBezTo>
                  <a:pt x="3832325" y="332383"/>
                  <a:pt x="3829844" y="331142"/>
                  <a:pt x="3824883" y="331142"/>
                </a:cubicBezTo>
                <a:lnTo>
                  <a:pt x="3832325" y="323701"/>
                </a:lnTo>
                <a:cubicBezTo>
                  <a:pt x="3837285" y="318739"/>
                  <a:pt x="3842246" y="316259"/>
                  <a:pt x="3847207" y="316259"/>
                </a:cubicBezTo>
                <a:cubicBezTo>
                  <a:pt x="3852169" y="316259"/>
                  <a:pt x="3854648" y="316259"/>
                  <a:pt x="3854648" y="316259"/>
                </a:cubicBezTo>
                <a:lnTo>
                  <a:pt x="3869532" y="316259"/>
                </a:lnTo>
                <a:lnTo>
                  <a:pt x="3854648" y="323701"/>
                </a:lnTo>
                <a:lnTo>
                  <a:pt x="3847207" y="331142"/>
                </a:lnTo>
                <a:cubicBezTo>
                  <a:pt x="3852169" y="331142"/>
                  <a:pt x="3855889" y="329902"/>
                  <a:pt x="3858370" y="327422"/>
                </a:cubicBezTo>
                <a:cubicBezTo>
                  <a:pt x="3860850" y="324941"/>
                  <a:pt x="3862090" y="323701"/>
                  <a:pt x="3862090" y="323701"/>
                </a:cubicBezTo>
                <a:cubicBezTo>
                  <a:pt x="3867051" y="318739"/>
                  <a:pt x="3874492" y="316259"/>
                  <a:pt x="3884415" y="316259"/>
                </a:cubicBezTo>
                <a:cubicBezTo>
                  <a:pt x="3894336" y="316259"/>
                  <a:pt x="3903018" y="315019"/>
                  <a:pt x="3910460" y="312539"/>
                </a:cubicBezTo>
                <a:cubicBezTo>
                  <a:pt x="3917900" y="310059"/>
                  <a:pt x="3924101" y="308818"/>
                  <a:pt x="3929063" y="308818"/>
                </a:cubicBezTo>
                <a:cubicBezTo>
                  <a:pt x="3934024" y="308818"/>
                  <a:pt x="3936504" y="308818"/>
                  <a:pt x="3936504" y="308818"/>
                </a:cubicBezTo>
                <a:cubicBezTo>
                  <a:pt x="3936504" y="303857"/>
                  <a:pt x="3938985" y="301377"/>
                  <a:pt x="3943945" y="301377"/>
                </a:cubicBezTo>
                <a:cubicBezTo>
                  <a:pt x="3948906" y="301377"/>
                  <a:pt x="3951387" y="303857"/>
                  <a:pt x="3951387" y="308818"/>
                </a:cubicBezTo>
                <a:lnTo>
                  <a:pt x="3936504" y="316259"/>
                </a:lnTo>
                <a:lnTo>
                  <a:pt x="3951387" y="316259"/>
                </a:lnTo>
                <a:cubicBezTo>
                  <a:pt x="3951387" y="311298"/>
                  <a:pt x="3951387" y="308818"/>
                  <a:pt x="3951387" y="308818"/>
                </a:cubicBezTo>
                <a:cubicBezTo>
                  <a:pt x="3956348" y="308818"/>
                  <a:pt x="3958829" y="306338"/>
                  <a:pt x="3958829" y="301377"/>
                </a:cubicBezTo>
                <a:cubicBezTo>
                  <a:pt x="3958829" y="301377"/>
                  <a:pt x="3961309" y="301377"/>
                  <a:pt x="3966270" y="301377"/>
                </a:cubicBezTo>
                <a:cubicBezTo>
                  <a:pt x="3971231" y="301377"/>
                  <a:pt x="3973711" y="301377"/>
                  <a:pt x="3973711" y="301377"/>
                </a:cubicBezTo>
                <a:cubicBezTo>
                  <a:pt x="3973711" y="296415"/>
                  <a:pt x="3974951" y="293935"/>
                  <a:pt x="3977432" y="293935"/>
                </a:cubicBezTo>
                <a:close/>
                <a:moveTo>
                  <a:pt x="4892724" y="279052"/>
                </a:moveTo>
                <a:cubicBezTo>
                  <a:pt x="4890244" y="279052"/>
                  <a:pt x="4887763" y="280293"/>
                  <a:pt x="4885283" y="282773"/>
                </a:cubicBezTo>
                <a:cubicBezTo>
                  <a:pt x="4882803" y="285253"/>
                  <a:pt x="4882803" y="288974"/>
                  <a:pt x="4885283" y="293935"/>
                </a:cubicBezTo>
                <a:cubicBezTo>
                  <a:pt x="4887763" y="298897"/>
                  <a:pt x="4891484" y="301377"/>
                  <a:pt x="4896445" y="301377"/>
                </a:cubicBezTo>
                <a:cubicBezTo>
                  <a:pt x="4901406" y="301377"/>
                  <a:pt x="4902646" y="297656"/>
                  <a:pt x="4900166" y="290214"/>
                </a:cubicBezTo>
                <a:cubicBezTo>
                  <a:pt x="4897686" y="282773"/>
                  <a:pt x="4895204" y="279052"/>
                  <a:pt x="4892724" y="279052"/>
                </a:cubicBezTo>
                <a:close/>
                <a:moveTo>
                  <a:pt x="4427636" y="279052"/>
                </a:moveTo>
                <a:cubicBezTo>
                  <a:pt x="4422676" y="279052"/>
                  <a:pt x="4416474" y="280293"/>
                  <a:pt x="4409033" y="282773"/>
                </a:cubicBezTo>
                <a:cubicBezTo>
                  <a:pt x="4401592" y="285253"/>
                  <a:pt x="4397871" y="286494"/>
                  <a:pt x="4397871" y="286494"/>
                </a:cubicBezTo>
                <a:cubicBezTo>
                  <a:pt x="4402832" y="291455"/>
                  <a:pt x="4415234" y="291455"/>
                  <a:pt x="4435078" y="286494"/>
                </a:cubicBezTo>
                <a:lnTo>
                  <a:pt x="4442519" y="279052"/>
                </a:lnTo>
                <a:close/>
                <a:moveTo>
                  <a:pt x="3943945" y="279052"/>
                </a:moveTo>
                <a:lnTo>
                  <a:pt x="3943945" y="293935"/>
                </a:lnTo>
                <a:cubicBezTo>
                  <a:pt x="3938985" y="293935"/>
                  <a:pt x="3929063" y="296415"/>
                  <a:pt x="3914180" y="301377"/>
                </a:cubicBezTo>
                <a:lnTo>
                  <a:pt x="3899297" y="301377"/>
                </a:lnTo>
                <a:lnTo>
                  <a:pt x="3906738" y="293935"/>
                </a:lnTo>
                <a:cubicBezTo>
                  <a:pt x="3906738" y="288974"/>
                  <a:pt x="3907979" y="286494"/>
                  <a:pt x="3910460" y="286494"/>
                </a:cubicBezTo>
                <a:cubicBezTo>
                  <a:pt x="3912940" y="286494"/>
                  <a:pt x="3916660" y="286494"/>
                  <a:pt x="3921622" y="286494"/>
                </a:cubicBezTo>
                <a:cubicBezTo>
                  <a:pt x="3936504" y="286494"/>
                  <a:pt x="3943945" y="284014"/>
                  <a:pt x="3943945" y="279052"/>
                </a:cubicBezTo>
                <a:close/>
                <a:moveTo>
                  <a:pt x="3808140" y="275332"/>
                </a:moveTo>
                <a:cubicBezTo>
                  <a:pt x="3809380" y="275332"/>
                  <a:pt x="3810000" y="276572"/>
                  <a:pt x="3810000" y="279052"/>
                </a:cubicBezTo>
                <a:cubicBezTo>
                  <a:pt x="3810000" y="279052"/>
                  <a:pt x="3807520" y="279052"/>
                  <a:pt x="3802559" y="279052"/>
                </a:cubicBezTo>
                <a:cubicBezTo>
                  <a:pt x="3805039" y="276572"/>
                  <a:pt x="3806900" y="275332"/>
                  <a:pt x="3808140" y="275332"/>
                </a:cubicBezTo>
                <a:close/>
                <a:moveTo>
                  <a:pt x="5912197" y="271611"/>
                </a:moveTo>
                <a:cubicBezTo>
                  <a:pt x="5914677" y="271611"/>
                  <a:pt x="5915918" y="274091"/>
                  <a:pt x="5915918" y="279052"/>
                </a:cubicBezTo>
                <a:cubicBezTo>
                  <a:pt x="5915918" y="279052"/>
                  <a:pt x="5914677" y="279052"/>
                  <a:pt x="5912197" y="279052"/>
                </a:cubicBezTo>
                <a:cubicBezTo>
                  <a:pt x="5909717" y="279052"/>
                  <a:pt x="5908476" y="279052"/>
                  <a:pt x="5908476" y="279052"/>
                </a:cubicBezTo>
                <a:cubicBezTo>
                  <a:pt x="5908476" y="274091"/>
                  <a:pt x="5909717" y="271611"/>
                  <a:pt x="5912197" y="271611"/>
                </a:cubicBezTo>
                <a:close/>
                <a:moveTo>
                  <a:pt x="4449961" y="271611"/>
                </a:moveTo>
                <a:lnTo>
                  <a:pt x="4449961" y="279052"/>
                </a:lnTo>
                <a:lnTo>
                  <a:pt x="4457402" y="271611"/>
                </a:lnTo>
                <a:close/>
                <a:moveTo>
                  <a:pt x="4338340" y="271611"/>
                </a:moveTo>
                <a:cubicBezTo>
                  <a:pt x="4338340" y="276572"/>
                  <a:pt x="4335859" y="281532"/>
                  <a:pt x="4330898" y="286494"/>
                </a:cubicBezTo>
                <a:lnTo>
                  <a:pt x="4323457" y="286494"/>
                </a:lnTo>
                <a:lnTo>
                  <a:pt x="4323457" y="293935"/>
                </a:lnTo>
                <a:cubicBezTo>
                  <a:pt x="4328418" y="293935"/>
                  <a:pt x="4330898" y="291455"/>
                  <a:pt x="4330898" y="286494"/>
                </a:cubicBezTo>
                <a:lnTo>
                  <a:pt x="4368105" y="293935"/>
                </a:lnTo>
                <a:cubicBezTo>
                  <a:pt x="4373067" y="293935"/>
                  <a:pt x="4373067" y="291455"/>
                  <a:pt x="4368105" y="286494"/>
                </a:cubicBezTo>
                <a:cubicBezTo>
                  <a:pt x="4368105" y="281532"/>
                  <a:pt x="4369346" y="277812"/>
                  <a:pt x="4371826" y="275332"/>
                </a:cubicBezTo>
                <a:cubicBezTo>
                  <a:pt x="4374307" y="272852"/>
                  <a:pt x="4375547" y="271611"/>
                  <a:pt x="4375547" y="271611"/>
                </a:cubicBezTo>
                <a:lnTo>
                  <a:pt x="4360664" y="271611"/>
                </a:lnTo>
                <a:lnTo>
                  <a:pt x="4360664" y="279052"/>
                </a:lnTo>
                <a:lnTo>
                  <a:pt x="4353223" y="279052"/>
                </a:lnTo>
                <a:lnTo>
                  <a:pt x="4345781" y="279052"/>
                </a:lnTo>
                <a:cubicBezTo>
                  <a:pt x="4345781" y="279052"/>
                  <a:pt x="4345781" y="277812"/>
                  <a:pt x="4345781" y="275332"/>
                </a:cubicBezTo>
                <a:cubicBezTo>
                  <a:pt x="4345781" y="272852"/>
                  <a:pt x="4343301" y="271611"/>
                  <a:pt x="4338340" y="271611"/>
                </a:cubicBezTo>
                <a:close/>
                <a:moveTo>
                  <a:pt x="3690938" y="271611"/>
                </a:moveTo>
                <a:cubicBezTo>
                  <a:pt x="3690938" y="271611"/>
                  <a:pt x="3693418" y="271611"/>
                  <a:pt x="3698379" y="271611"/>
                </a:cubicBezTo>
                <a:cubicBezTo>
                  <a:pt x="3703340" y="271611"/>
                  <a:pt x="3705820" y="274091"/>
                  <a:pt x="3705820" y="279052"/>
                </a:cubicBezTo>
                <a:cubicBezTo>
                  <a:pt x="3705820" y="284014"/>
                  <a:pt x="3705820" y="286494"/>
                  <a:pt x="3705820" y="286494"/>
                </a:cubicBezTo>
                <a:cubicBezTo>
                  <a:pt x="3705820" y="286494"/>
                  <a:pt x="3708301" y="286494"/>
                  <a:pt x="3713262" y="286494"/>
                </a:cubicBezTo>
                <a:lnTo>
                  <a:pt x="3698379" y="293935"/>
                </a:lnTo>
                <a:lnTo>
                  <a:pt x="3683496" y="293935"/>
                </a:lnTo>
                <a:lnTo>
                  <a:pt x="3690938" y="286494"/>
                </a:lnTo>
                <a:lnTo>
                  <a:pt x="3690938" y="279052"/>
                </a:lnTo>
                <a:cubicBezTo>
                  <a:pt x="3690938" y="274091"/>
                  <a:pt x="3690938" y="271611"/>
                  <a:pt x="3690938" y="271611"/>
                </a:cubicBezTo>
                <a:close/>
                <a:moveTo>
                  <a:pt x="4257563" y="259909"/>
                </a:moveTo>
                <a:lnTo>
                  <a:pt x="4249043" y="264170"/>
                </a:lnTo>
                <a:cubicBezTo>
                  <a:pt x="4249043" y="264170"/>
                  <a:pt x="4251523" y="262929"/>
                  <a:pt x="4256484" y="260449"/>
                </a:cubicBezTo>
                <a:close/>
                <a:moveTo>
                  <a:pt x="4442519" y="256728"/>
                </a:moveTo>
                <a:lnTo>
                  <a:pt x="4442519" y="264170"/>
                </a:lnTo>
                <a:lnTo>
                  <a:pt x="4449961" y="264170"/>
                </a:lnTo>
                <a:cubicBezTo>
                  <a:pt x="4449961" y="264170"/>
                  <a:pt x="4447481" y="261689"/>
                  <a:pt x="4442519" y="256728"/>
                </a:cubicBezTo>
                <a:close/>
                <a:moveTo>
                  <a:pt x="5834062" y="249287"/>
                </a:moveTo>
                <a:cubicBezTo>
                  <a:pt x="5839024" y="249287"/>
                  <a:pt x="5841504" y="250527"/>
                  <a:pt x="5841504" y="253007"/>
                </a:cubicBezTo>
                <a:cubicBezTo>
                  <a:pt x="5841504" y="255488"/>
                  <a:pt x="5839024" y="256728"/>
                  <a:pt x="5834062" y="256728"/>
                </a:cubicBezTo>
                <a:close/>
                <a:moveTo>
                  <a:pt x="5052715" y="249287"/>
                </a:moveTo>
                <a:cubicBezTo>
                  <a:pt x="5052715" y="249287"/>
                  <a:pt x="5051474" y="250527"/>
                  <a:pt x="5048994" y="253007"/>
                </a:cubicBezTo>
                <a:cubicBezTo>
                  <a:pt x="5046514" y="255488"/>
                  <a:pt x="5046514" y="256728"/>
                  <a:pt x="5048994" y="256728"/>
                </a:cubicBezTo>
                <a:cubicBezTo>
                  <a:pt x="5051474" y="256728"/>
                  <a:pt x="5052715" y="256728"/>
                  <a:pt x="5052715" y="256728"/>
                </a:cubicBezTo>
                <a:cubicBezTo>
                  <a:pt x="5057676" y="251767"/>
                  <a:pt x="5060156" y="249287"/>
                  <a:pt x="5060156" y="249287"/>
                </a:cubicBezTo>
                <a:cubicBezTo>
                  <a:pt x="5060156" y="249287"/>
                  <a:pt x="5057676" y="249287"/>
                  <a:pt x="5052715" y="249287"/>
                </a:cubicBezTo>
                <a:close/>
                <a:moveTo>
                  <a:pt x="5022949" y="249287"/>
                </a:moveTo>
                <a:cubicBezTo>
                  <a:pt x="5022949" y="249287"/>
                  <a:pt x="5025429" y="251767"/>
                  <a:pt x="5030390" y="256728"/>
                </a:cubicBezTo>
                <a:lnTo>
                  <a:pt x="5030390" y="249287"/>
                </a:lnTo>
                <a:close/>
                <a:moveTo>
                  <a:pt x="4993183" y="249287"/>
                </a:moveTo>
                <a:cubicBezTo>
                  <a:pt x="4998145" y="249287"/>
                  <a:pt x="5000625" y="251767"/>
                  <a:pt x="5000625" y="256728"/>
                </a:cubicBezTo>
                <a:lnTo>
                  <a:pt x="5008066" y="256728"/>
                </a:lnTo>
                <a:cubicBezTo>
                  <a:pt x="5008066" y="251767"/>
                  <a:pt x="5008066" y="249287"/>
                  <a:pt x="5008066" y="249287"/>
                </a:cubicBezTo>
                <a:cubicBezTo>
                  <a:pt x="5008066" y="249287"/>
                  <a:pt x="5005586" y="249287"/>
                  <a:pt x="5000625" y="249287"/>
                </a:cubicBezTo>
                <a:close/>
                <a:moveTo>
                  <a:pt x="4985742" y="249287"/>
                </a:moveTo>
                <a:cubicBezTo>
                  <a:pt x="4980781" y="254248"/>
                  <a:pt x="4978301" y="259208"/>
                  <a:pt x="4978301" y="264170"/>
                </a:cubicBezTo>
                <a:lnTo>
                  <a:pt x="4985742" y="264170"/>
                </a:lnTo>
                <a:close/>
                <a:moveTo>
                  <a:pt x="4085332" y="249287"/>
                </a:moveTo>
                <a:lnTo>
                  <a:pt x="4077891" y="256728"/>
                </a:lnTo>
                <a:cubicBezTo>
                  <a:pt x="4072930" y="261689"/>
                  <a:pt x="4071690" y="265410"/>
                  <a:pt x="4074170" y="267890"/>
                </a:cubicBezTo>
                <a:cubicBezTo>
                  <a:pt x="4076650" y="270370"/>
                  <a:pt x="4075410" y="271611"/>
                  <a:pt x="4070449" y="271611"/>
                </a:cubicBezTo>
                <a:cubicBezTo>
                  <a:pt x="4060527" y="271611"/>
                  <a:pt x="4058047" y="276572"/>
                  <a:pt x="4063008" y="286494"/>
                </a:cubicBezTo>
                <a:cubicBezTo>
                  <a:pt x="4067969" y="291455"/>
                  <a:pt x="4071690" y="292695"/>
                  <a:pt x="4074170" y="290214"/>
                </a:cubicBezTo>
                <a:cubicBezTo>
                  <a:pt x="4076650" y="287734"/>
                  <a:pt x="4077891" y="284014"/>
                  <a:pt x="4077891" y="279052"/>
                </a:cubicBezTo>
                <a:lnTo>
                  <a:pt x="4085332" y="279052"/>
                </a:lnTo>
                <a:lnTo>
                  <a:pt x="4092773" y="279052"/>
                </a:lnTo>
                <a:cubicBezTo>
                  <a:pt x="4097735" y="279052"/>
                  <a:pt x="4102695" y="276572"/>
                  <a:pt x="4107656" y="271611"/>
                </a:cubicBezTo>
                <a:cubicBezTo>
                  <a:pt x="4112617" y="271611"/>
                  <a:pt x="4115098" y="271611"/>
                  <a:pt x="4115098" y="271611"/>
                </a:cubicBezTo>
                <a:cubicBezTo>
                  <a:pt x="4120059" y="276572"/>
                  <a:pt x="4122539" y="281532"/>
                  <a:pt x="4122539" y="286494"/>
                </a:cubicBezTo>
                <a:lnTo>
                  <a:pt x="4115098" y="293935"/>
                </a:lnTo>
                <a:cubicBezTo>
                  <a:pt x="4115098" y="288974"/>
                  <a:pt x="4112617" y="286494"/>
                  <a:pt x="4107656" y="286494"/>
                </a:cubicBezTo>
                <a:cubicBezTo>
                  <a:pt x="4102695" y="286494"/>
                  <a:pt x="4100215" y="288974"/>
                  <a:pt x="4100215" y="293935"/>
                </a:cubicBezTo>
                <a:cubicBezTo>
                  <a:pt x="4100215" y="293935"/>
                  <a:pt x="4098975" y="293935"/>
                  <a:pt x="4096494" y="293935"/>
                </a:cubicBezTo>
                <a:cubicBezTo>
                  <a:pt x="4094014" y="293935"/>
                  <a:pt x="4090293" y="296415"/>
                  <a:pt x="4085332" y="301377"/>
                </a:cubicBezTo>
                <a:cubicBezTo>
                  <a:pt x="4080372" y="301377"/>
                  <a:pt x="4075410" y="301377"/>
                  <a:pt x="4070449" y="301377"/>
                </a:cubicBezTo>
                <a:cubicBezTo>
                  <a:pt x="4065489" y="301377"/>
                  <a:pt x="4060527" y="301377"/>
                  <a:pt x="4055566" y="301377"/>
                </a:cubicBezTo>
                <a:cubicBezTo>
                  <a:pt x="4050605" y="301377"/>
                  <a:pt x="4048125" y="298897"/>
                  <a:pt x="4048125" y="293935"/>
                </a:cubicBezTo>
                <a:cubicBezTo>
                  <a:pt x="4048125" y="288974"/>
                  <a:pt x="4049365" y="285253"/>
                  <a:pt x="4051846" y="282773"/>
                </a:cubicBezTo>
                <a:cubicBezTo>
                  <a:pt x="4054327" y="280293"/>
                  <a:pt x="4055566" y="276572"/>
                  <a:pt x="4055566" y="271611"/>
                </a:cubicBezTo>
                <a:cubicBezTo>
                  <a:pt x="4040684" y="266650"/>
                  <a:pt x="4025801" y="266650"/>
                  <a:pt x="4010918" y="271611"/>
                </a:cubicBezTo>
                <a:cubicBezTo>
                  <a:pt x="3996035" y="276572"/>
                  <a:pt x="3988594" y="279052"/>
                  <a:pt x="3988594" y="279052"/>
                </a:cubicBezTo>
                <a:cubicBezTo>
                  <a:pt x="3988594" y="274091"/>
                  <a:pt x="3989834" y="271611"/>
                  <a:pt x="3992314" y="271611"/>
                </a:cubicBezTo>
                <a:cubicBezTo>
                  <a:pt x="3994795" y="271611"/>
                  <a:pt x="3999756" y="270370"/>
                  <a:pt x="4007197" y="267890"/>
                </a:cubicBezTo>
                <a:cubicBezTo>
                  <a:pt x="4014639" y="265410"/>
                  <a:pt x="4025801" y="261689"/>
                  <a:pt x="4040684" y="256728"/>
                </a:cubicBezTo>
                <a:close/>
                <a:moveTo>
                  <a:pt x="5848945" y="241845"/>
                </a:moveTo>
                <a:cubicBezTo>
                  <a:pt x="5858867" y="246807"/>
                  <a:pt x="5866308" y="249287"/>
                  <a:pt x="5871269" y="249287"/>
                </a:cubicBezTo>
                <a:cubicBezTo>
                  <a:pt x="5871269" y="254248"/>
                  <a:pt x="5872510" y="256728"/>
                  <a:pt x="5874990" y="256728"/>
                </a:cubicBezTo>
                <a:cubicBezTo>
                  <a:pt x="5877470" y="256728"/>
                  <a:pt x="5878711" y="256728"/>
                  <a:pt x="5878711" y="256728"/>
                </a:cubicBezTo>
                <a:cubicBezTo>
                  <a:pt x="5878711" y="256728"/>
                  <a:pt x="5881191" y="257969"/>
                  <a:pt x="5886152" y="260449"/>
                </a:cubicBezTo>
                <a:cubicBezTo>
                  <a:pt x="5891113" y="262929"/>
                  <a:pt x="5891113" y="265410"/>
                  <a:pt x="5886152" y="267890"/>
                </a:cubicBezTo>
                <a:cubicBezTo>
                  <a:pt x="5881191" y="270370"/>
                  <a:pt x="5878711" y="271611"/>
                  <a:pt x="5878711" y="271611"/>
                </a:cubicBezTo>
                <a:cubicBezTo>
                  <a:pt x="5873749" y="271611"/>
                  <a:pt x="5868789" y="269131"/>
                  <a:pt x="5863828" y="264170"/>
                </a:cubicBezTo>
                <a:cubicBezTo>
                  <a:pt x="5858867" y="264170"/>
                  <a:pt x="5855146" y="262929"/>
                  <a:pt x="5852666" y="260449"/>
                </a:cubicBezTo>
                <a:cubicBezTo>
                  <a:pt x="5850186" y="257969"/>
                  <a:pt x="5846465" y="254248"/>
                  <a:pt x="5841504" y="249287"/>
                </a:cubicBezTo>
                <a:close/>
                <a:moveTo>
                  <a:pt x="5811738" y="241845"/>
                </a:moveTo>
                <a:lnTo>
                  <a:pt x="5819179" y="241845"/>
                </a:lnTo>
                <a:cubicBezTo>
                  <a:pt x="5819179" y="246807"/>
                  <a:pt x="5816699" y="249287"/>
                  <a:pt x="5811738" y="249287"/>
                </a:cubicBezTo>
                <a:lnTo>
                  <a:pt x="5804297" y="249287"/>
                </a:lnTo>
                <a:cubicBezTo>
                  <a:pt x="5804297" y="249287"/>
                  <a:pt x="5806777" y="246807"/>
                  <a:pt x="5811738" y="241845"/>
                </a:cubicBezTo>
                <a:close/>
                <a:moveTo>
                  <a:pt x="5447109" y="241845"/>
                </a:moveTo>
                <a:cubicBezTo>
                  <a:pt x="5452070" y="246807"/>
                  <a:pt x="5454551" y="249287"/>
                  <a:pt x="5454551" y="249287"/>
                </a:cubicBezTo>
                <a:cubicBezTo>
                  <a:pt x="5454551" y="249287"/>
                  <a:pt x="5452070" y="249287"/>
                  <a:pt x="5447109" y="249287"/>
                </a:cubicBezTo>
                <a:cubicBezTo>
                  <a:pt x="5447109" y="244325"/>
                  <a:pt x="5447109" y="241845"/>
                  <a:pt x="5447109" y="241845"/>
                </a:cubicBezTo>
                <a:close/>
                <a:moveTo>
                  <a:pt x="3914180" y="241845"/>
                </a:moveTo>
                <a:lnTo>
                  <a:pt x="3921622" y="249287"/>
                </a:lnTo>
                <a:lnTo>
                  <a:pt x="3914180" y="249287"/>
                </a:lnTo>
                <a:close/>
                <a:moveTo>
                  <a:pt x="5863828" y="234404"/>
                </a:moveTo>
                <a:lnTo>
                  <a:pt x="5878711" y="241845"/>
                </a:lnTo>
                <a:cubicBezTo>
                  <a:pt x="5873749" y="241845"/>
                  <a:pt x="5871269" y="241845"/>
                  <a:pt x="5871269" y="241845"/>
                </a:cubicBezTo>
                <a:close/>
                <a:moveTo>
                  <a:pt x="4799707" y="234404"/>
                </a:moveTo>
                <a:lnTo>
                  <a:pt x="4792265" y="241845"/>
                </a:lnTo>
                <a:cubicBezTo>
                  <a:pt x="4797227" y="241845"/>
                  <a:pt x="4800947" y="241845"/>
                  <a:pt x="4803427" y="241845"/>
                </a:cubicBezTo>
                <a:cubicBezTo>
                  <a:pt x="4805908" y="241845"/>
                  <a:pt x="4807148" y="241845"/>
                  <a:pt x="4807148" y="241845"/>
                </a:cubicBezTo>
                <a:cubicBezTo>
                  <a:pt x="4812109" y="246807"/>
                  <a:pt x="4814590" y="249287"/>
                  <a:pt x="4814590" y="249287"/>
                </a:cubicBezTo>
                <a:cubicBezTo>
                  <a:pt x="4814590" y="249287"/>
                  <a:pt x="4817070" y="246807"/>
                  <a:pt x="4822031" y="241845"/>
                </a:cubicBezTo>
                <a:cubicBezTo>
                  <a:pt x="4831952" y="246807"/>
                  <a:pt x="4836914" y="244325"/>
                  <a:pt x="4836914" y="234404"/>
                </a:cubicBezTo>
                <a:lnTo>
                  <a:pt x="4829472" y="234404"/>
                </a:lnTo>
                <a:cubicBezTo>
                  <a:pt x="4829472" y="234404"/>
                  <a:pt x="4825752" y="234404"/>
                  <a:pt x="4818310" y="234404"/>
                </a:cubicBezTo>
                <a:cubicBezTo>
                  <a:pt x="4810869" y="234404"/>
                  <a:pt x="4804668" y="234404"/>
                  <a:pt x="4799707" y="234404"/>
                </a:cubicBezTo>
                <a:close/>
                <a:moveTo>
                  <a:pt x="3876973" y="234404"/>
                </a:moveTo>
                <a:lnTo>
                  <a:pt x="3884415" y="234404"/>
                </a:lnTo>
                <a:lnTo>
                  <a:pt x="3891855" y="234404"/>
                </a:lnTo>
                <a:cubicBezTo>
                  <a:pt x="3891855" y="239365"/>
                  <a:pt x="3890615" y="241845"/>
                  <a:pt x="3888135" y="241845"/>
                </a:cubicBezTo>
                <a:cubicBezTo>
                  <a:pt x="3885654" y="241845"/>
                  <a:pt x="3884415" y="244325"/>
                  <a:pt x="3884415" y="249287"/>
                </a:cubicBezTo>
                <a:lnTo>
                  <a:pt x="3876973" y="249287"/>
                </a:lnTo>
                <a:cubicBezTo>
                  <a:pt x="3876973" y="249287"/>
                  <a:pt x="3876973" y="248046"/>
                  <a:pt x="3876973" y="245566"/>
                </a:cubicBezTo>
                <a:cubicBezTo>
                  <a:pt x="3876973" y="243086"/>
                  <a:pt x="3876973" y="239365"/>
                  <a:pt x="3876973" y="234404"/>
                </a:cubicBezTo>
                <a:close/>
                <a:moveTo>
                  <a:pt x="5432226" y="226963"/>
                </a:moveTo>
                <a:cubicBezTo>
                  <a:pt x="5432226" y="231924"/>
                  <a:pt x="5434706" y="233163"/>
                  <a:pt x="5439668" y="230683"/>
                </a:cubicBezTo>
                <a:cubicBezTo>
                  <a:pt x="5444629" y="228203"/>
                  <a:pt x="5449589" y="228203"/>
                  <a:pt x="5454551" y="230683"/>
                </a:cubicBezTo>
                <a:cubicBezTo>
                  <a:pt x="5459512" y="233163"/>
                  <a:pt x="5461992" y="234404"/>
                  <a:pt x="5461992" y="234404"/>
                </a:cubicBezTo>
                <a:cubicBezTo>
                  <a:pt x="5461992" y="239365"/>
                  <a:pt x="5460751" y="241845"/>
                  <a:pt x="5458271" y="241845"/>
                </a:cubicBezTo>
                <a:cubicBezTo>
                  <a:pt x="5455791" y="241845"/>
                  <a:pt x="5454551" y="241845"/>
                  <a:pt x="5454551" y="241845"/>
                </a:cubicBezTo>
                <a:cubicBezTo>
                  <a:pt x="5452070" y="241845"/>
                  <a:pt x="5449900" y="241845"/>
                  <a:pt x="5448039" y="241845"/>
                </a:cubicBezTo>
                <a:lnTo>
                  <a:pt x="5447109" y="241845"/>
                </a:lnTo>
                <a:lnTo>
                  <a:pt x="5443388" y="241845"/>
                </a:lnTo>
                <a:cubicBezTo>
                  <a:pt x="5440908" y="241845"/>
                  <a:pt x="5439668" y="241845"/>
                  <a:pt x="5439668" y="241845"/>
                </a:cubicBezTo>
                <a:lnTo>
                  <a:pt x="5432226" y="241845"/>
                </a:lnTo>
                <a:cubicBezTo>
                  <a:pt x="5427265" y="236884"/>
                  <a:pt x="5427265" y="231924"/>
                  <a:pt x="5432226" y="226963"/>
                </a:cubicBezTo>
                <a:close/>
                <a:moveTo>
                  <a:pt x="4866679" y="226963"/>
                </a:moveTo>
                <a:cubicBezTo>
                  <a:pt x="4876601" y="231924"/>
                  <a:pt x="4881562" y="234404"/>
                  <a:pt x="4881562" y="234404"/>
                </a:cubicBezTo>
                <a:cubicBezTo>
                  <a:pt x="4886524" y="234404"/>
                  <a:pt x="4889004" y="231924"/>
                  <a:pt x="4889004" y="226963"/>
                </a:cubicBezTo>
                <a:cubicBezTo>
                  <a:pt x="4889004" y="226963"/>
                  <a:pt x="4881562" y="226963"/>
                  <a:pt x="4866679" y="226963"/>
                </a:cubicBezTo>
                <a:close/>
                <a:moveTo>
                  <a:pt x="4182070" y="226963"/>
                </a:moveTo>
                <a:cubicBezTo>
                  <a:pt x="4182070" y="226963"/>
                  <a:pt x="4177109" y="229443"/>
                  <a:pt x="4167188" y="234404"/>
                </a:cubicBezTo>
                <a:cubicBezTo>
                  <a:pt x="4162226" y="234404"/>
                  <a:pt x="4156025" y="235645"/>
                  <a:pt x="4148584" y="238125"/>
                </a:cubicBezTo>
                <a:cubicBezTo>
                  <a:pt x="4141143" y="240605"/>
                  <a:pt x="4132461" y="241845"/>
                  <a:pt x="4122539" y="241845"/>
                </a:cubicBezTo>
                <a:cubicBezTo>
                  <a:pt x="4112617" y="246807"/>
                  <a:pt x="4105176" y="249287"/>
                  <a:pt x="4100215" y="249287"/>
                </a:cubicBezTo>
                <a:lnTo>
                  <a:pt x="4100215" y="241845"/>
                </a:lnTo>
                <a:close/>
                <a:moveTo>
                  <a:pt x="3828604" y="226963"/>
                </a:moveTo>
                <a:cubicBezTo>
                  <a:pt x="3831084" y="226963"/>
                  <a:pt x="3832325" y="226963"/>
                  <a:pt x="3832325" y="226963"/>
                </a:cubicBezTo>
                <a:cubicBezTo>
                  <a:pt x="3837285" y="226963"/>
                  <a:pt x="3839766" y="229443"/>
                  <a:pt x="3839766" y="234404"/>
                </a:cubicBezTo>
                <a:cubicBezTo>
                  <a:pt x="3839766" y="234404"/>
                  <a:pt x="3837285" y="234404"/>
                  <a:pt x="3832325" y="234404"/>
                </a:cubicBezTo>
                <a:cubicBezTo>
                  <a:pt x="3827363" y="234404"/>
                  <a:pt x="3824883" y="234404"/>
                  <a:pt x="3824883" y="234404"/>
                </a:cubicBezTo>
                <a:cubicBezTo>
                  <a:pt x="3824883" y="229443"/>
                  <a:pt x="3826123" y="226963"/>
                  <a:pt x="3828604" y="226963"/>
                </a:cubicBezTo>
                <a:close/>
                <a:moveTo>
                  <a:pt x="5186660" y="219521"/>
                </a:moveTo>
                <a:cubicBezTo>
                  <a:pt x="5186660" y="224482"/>
                  <a:pt x="5186660" y="226963"/>
                  <a:pt x="5186660" y="226963"/>
                </a:cubicBezTo>
                <a:lnTo>
                  <a:pt x="5194101" y="226963"/>
                </a:lnTo>
                <a:close/>
                <a:moveTo>
                  <a:pt x="4502051" y="219521"/>
                </a:moveTo>
                <a:cubicBezTo>
                  <a:pt x="4502051" y="224482"/>
                  <a:pt x="4504531" y="226963"/>
                  <a:pt x="4509492" y="226963"/>
                </a:cubicBezTo>
                <a:lnTo>
                  <a:pt x="4513720" y="227301"/>
                </a:lnTo>
                <a:close/>
                <a:moveTo>
                  <a:pt x="5417343" y="212080"/>
                </a:moveTo>
                <a:cubicBezTo>
                  <a:pt x="5417343" y="212080"/>
                  <a:pt x="5419824" y="212080"/>
                  <a:pt x="5424785" y="212080"/>
                </a:cubicBezTo>
                <a:cubicBezTo>
                  <a:pt x="5424785" y="212080"/>
                  <a:pt x="5424785" y="213320"/>
                  <a:pt x="5424785" y="215800"/>
                </a:cubicBezTo>
                <a:cubicBezTo>
                  <a:pt x="5424785" y="218281"/>
                  <a:pt x="5424785" y="219521"/>
                  <a:pt x="5424785" y="219521"/>
                </a:cubicBezTo>
                <a:cubicBezTo>
                  <a:pt x="5424785" y="219521"/>
                  <a:pt x="5423544" y="218281"/>
                  <a:pt x="5421064" y="215800"/>
                </a:cubicBezTo>
                <a:cubicBezTo>
                  <a:pt x="5418584" y="213320"/>
                  <a:pt x="5417343" y="212080"/>
                  <a:pt x="5417343" y="212080"/>
                </a:cubicBezTo>
                <a:close/>
                <a:moveTo>
                  <a:pt x="4531816" y="208359"/>
                </a:moveTo>
                <a:lnTo>
                  <a:pt x="4531816" y="212080"/>
                </a:lnTo>
                <a:lnTo>
                  <a:pt x="4528715" y="211305"/>
                </a:lnTo>
                <a:lnTo>
                  <a:pt x="4529026" y="210452"/>
                </a:lnTo>
                <a:cubicBezTo>
                  <a:pt x="4529645" y="209677"/>
                  <a:pt x="4530576" y="208979"/>
                  <a:pt x="4531816" y="208359"/>
                </a:cubicBezTo>
                <a:close/>
                <a:moveTo>
                  <a:pt x="5543847" y="204638"/>
                </a:moveTo>
                <a:cubicBezTo>
                  <a:pt x="5548809" y="204638"/>
                  <a:pt x="5551289" y="205879"/>
                  <a:pt x="5551289" y="208359"/>
                </a:cubicBezTo>
                <a:cubicBezTo>
                  <a:pt x="5551289" y="210839"/>
                  <a:pt x="5548809" y="212080"/>
                  <a:pt x="5543847" y="212080"/>
                </a:cubicBezTo>
                <a:close/>
                <a:moveTo>
                  <a:pt x="5045273" y="204638"/>
                </a:moveTo>
                <a:lnTo>
                  <a:pt x="5045273" y="212080"/>
                </a:lnTo>
                <a:lnTo>
                  <a:pt x="5052715" y="212080"/>
                </a:lnTo>
                <a:cubicBezTo>
                  <a:pt x="5052715" y="207118"/>
                  <a:pt x="5050234" y="204638"/>
                  <a:pt x="5045273" y="204638"/>
                </a:cubicBezTo>
                <a:close/>
                <a:moveTo>
                  <a:pt x="3981152" y="204638"/>
                </a:moveTo>
                <a:cubicBezTo>
                  <a:pt x="3986113" y="204638"/>
                  <a:pt x="3991075" y="204638"/>
                  <a:pt x="3996035" y="204638"/>
                </a:cubicBezTo>
                <a:lnTo>
                  <a:pt x="4003477" y="204638"/>
                </a:lnTo>
                <a:cubicBezTo>
                  <a:pt x="3998516" y="209600"/>
                  <a:pt x="3998516" y="212080"/>
                  <a:pt x="4003477" y="212080"/>
                </a:cubicBezTo>
                <a:lnTo>
                  <a:pt x="3996035" y="219521"/>
                </a:lnTo>
                <a:cubicBezTo>
                  <a:pt x="3996035" y="219521"/>
                  <a:pt x="3993555" y="217041"/>
                  <a:pt x="3988594" y="212080"/>
                </a:cubicBezTo>
                <a:lnTo>
                  <a:pt x="3981152" y="212080"/>
                </a:lnTo>
                <a:lnTo>
                  <a:pt x="3973711" y="212080"/>
                </a:lnTo>
                <a:cubicBezTo>
                  <a:pt x="3973711" y="207118"/>
                  <a:pt x="3976192" y="204638"/>
                  <a:pt x="3981152" y="204638"/>
                </a:cubicBezTo>
                <a:close/>
                <a:moveTo>
                  <a:pt x="4383918" y="202313"/>
                </a:moveTo>
                <a:cubicBezTo>
                  <a:pt x="4385779" y="202623"/>
                  <a:pt x="4387949" y="203398"/>
                  <a:pt x="4390430" y="204638"/>
                </a:cubicBezTo>
                <a:cubicBezTo>
                  <a:pt x="4395391" y="204638"/>
                  <a:pt x="4400351" y="204638"/>
                  <a:pt x="4405313" y="204638"/>
                </a:cubicBezTo>
                <a:lnTo>
                  <a:pt x="4405313" y="212080"/>
                </a:lnTo>
                <a:lnTo>
                  <a:pt x="4412754" y="219521"/>
                </a:lnTo>
                <a:cubicBezTo>
                  <a:pt x="4417715" y="219521"/>
                  <a:pt x="4421436" y="219521"/>
                  <a:pt x="4423916" y="219521"/>
                </a:cubicBezTo>
                <a:cubicBezTo>
                  <a:pt x="4426396" y="219521"/>
                  <a:pt x="4427636" y="222001"/>
                  <a:pt x="4427636" y="226963"/>
                </a:cubicBezTo>
                <a:cubicBezTo>
                  <a:pt x="4427636" y="226963"/>
                  <a:pt x="4422676" y="226963"/>
                  <a:pt x="4412754" y="226963"/>
                </a:cubicBezTo>
                <a:cubicBezTo>
                  <a:pt x="4382988" y="231924"/>
                  <a:pt x="4368105" y="234404"/>
                  <a:pt x="4368105" y="234404"/>
                </a:cubicBezTo>
                <a:cubicBezTo>
                  <a:pt x="4368105" y="234404"/>
                  <a:pt x="4363144" y="235645"/>
                  <a:pt x="4353223" y="238125"/>
                </a:cubicBezTo>
                <a:cubicBezTo>
                  <a:pt x="4343301" y="240605"/>
                  <a:pt x="4333379" y="241845"/>
                  <a:pt x="4323457" y="241845"/>
                </a:cubicBezTo>
                <a:lnTo>
                  <a:pt x="4308574" y="249287"/>
                </a:lnTo>
                <a:cubicBezTo>
                  <a:pt x="4313535" y="244325"/>
                  <a:pt x="4313535" y="241845"/>
                  <a:pt x="4308574" y="241845"/>
                </a:cubicBezTo>
                <a:cubicBezTo>
                  <a:pt x="4298652" y="236884"/>
                  <a:pt x="4296172" y="229443"/>
                  <a:pt x="4301133" y="219521"/>
                </a:cubicBezTo>
                <a:cubicBezTo>
                  <a:pt x="4306094" y="214560"/>
                  <a:pt x="4309815" y="210839"/>
                  <a:pt x="4312295" y="208359"/>
                </a:cubicBezTo>
                <a:cubicBezTo>
                  <a:pt x="4314775" y="205879"/>
                  <a:pt x="4318496" y="204638"/>
                  <a:pt x="4323457" y="204638"/>
                </a:cubicBezTo>
                <a:cubicBezTo>
                  <a:pt x="4328418" y="204638"/>
                  <a:pt x="4332139" y="205879"/>
                  <a:pt x="4334619" y="208359"/>
                </a:cubicBezTo>
                <a:cubicBezTo>
                  <a:pt x="4337100" y="210839"/>
                  <a:pt x="4340820" y="212080"/>
                  <a:pt x="4345781" y="212080"/>
                </a:cubicBezTo>
                <a:lnTo>
                  <a:pt x="4353223" y="212080"/>
                </a:lnTo>
                <a:cubicBezTo>
                  <a:pt x="4353223" y="207118"/>
                  <a:pt x="4355703" y="204638"/>
                  <a:pt x="4360664" y="204638"/>
                </a:cubicBezTo>
                <a:lnTo>
                  <a:pt x="4368105" y="212080"/>
                </a:lnTo>
                <a:cubicBezTo>
                  <a:pt x="4368105" y="217041"/>
                  <a:pt x="4370586" y="219521"/>
                  <a:pt x="4375547" y="219521"/>
                </a:cubicBezTo>
                <a:lnTo>
                  <a:pt x="4375547" y="212080"/>
                </a:lnTo>
                <a:cubicBezTo>
                  <a:pt x="4375547" y="204639"/>
                  <a:pt x="4378337" y="201383"/>
                  <a:pt x="4383918" y="202313"/>
                </a:cubicBezTo>
                <a:close/>
                <a:moveTo>
                  <a:pt x="5119687" y="189756"/>
                </a:moveTo>
                <a:cubicBezTo>
                  <a:pt x="5119687" y="194717"/>
                  <a:pt x="5119687" y="197197"/>
                  <a:pt x="5119687" y="197197"/>
                </a:cubicBezTo>
                <a:lnTo>
                  <a:pt x="5127129" y="197197"/>
                </a:lnTo>
                <a:close/>
                <a:moveTo>
                  <a:pt x="4606230" y="189756"/>
                </a:moveTo>
                <a:cubicBezTo>
                  <a:pt x="4586386" y="189756"/>
                  <a:pt x="4576465" y="192236"/>
                  <a:pt x="4576465" y="197197"/>
                </a:cubicBezTo>
                <a:cubicBezTo>
                  <a:pt x="4581426" y="207118"/>
                  <a:pt x="4591347" y="209600"/>
                  <a:pt x="4606230" y="204638"/>
                </a:cubicBezTo>
                <a:lnTo>
                  <a:pt x="4621113" y="197197"/>
                </a:lnTo>
                <a:cubicBezTo>
                  <a:pt x="4626074" y="197197"/>
                  <a:pt x="4628554" y="197197"/>
                  <a:pt x="4628554" y="197197"/>
                </a:cubicBezTo>
                <a:close/>
                <a:moveTo>
                  <a:pt x="4308574" y="189756"/>
                </a:moveTo>
                <a:cubicBezTo>
                  <a:pt x="4323457" y="189756"/>
                  <a:pt x="4330898" y="189756"/>
                  <a:pt x="4330898" y="189756"/>
                </a:cubicBezTo>
                <a:cubicBezTo>
                  <a:pt x="4330898" y="189756"/>
                  <a:pt x="4311055" y="194717"/>
                  <a:pt x="4271367" y="204638"/>
                </a:cubicBezTo>
                <a:cubicBezTo>
                  <a:pt x="4226719" y="214560"/>
                  <a:pt x="4206875" y="217041"/>
                  <a:pt x="4211836" y="212080"/>
                </a:cubicBezTo>
                <a:cubicBezTo>
                  <a:pt x="4221758" y="207118"/>
                  <a:pt x="4229199" y="204638"/>
                  <a:pt x="4234160" y="204638"/>
                </a:cubicBezTo>
                <a:cubicBezTo>
                  <a:pt x="4234160" y="204638"/>
                  <a:pt x="4236641" y="204638"/>
                  <a:pt x="4241602" y="204638"/>
                </a:cubicBezTo>
                <a:cubicBezTo>
                  <a:pt x="4246563" y="204638"/>
                  <a:pt x="4249043" y="204638"/>
                  <a:pt x="4249043" y="204638"/>
                </a:cubicBezTo>
                <a:cubicBezTo>
                  <a:pt x="4273848" y="194717"/>
                  <a:pt x="4293691" y="189756"/>
                  <a:pt x="4308574" y="189756"/>
                </a:cubicBezTo>
                <a:close/>
                <a:moveTo>
                  <a:pt x="4040684" y="189756"/>
                </a:moveTo>
                <a:cubicBezTo>
                  <a:pt x="4045645" y="189756"/>
                  <a:pt x="4050605" y="189756"/>
                  <a:pt x="4055566" y="189756"/>
                </a:cubicBezTo>
                <a:cubicBezTo>
                  <a:pt x="4055566" y="194717"/>
                  <a:pt x="4051846" y="197197"/>
                  <a:pt x="4044404" y="197197"/>
                </a:cubicBezTo>
                <a:cubicBezTo>
                  <a:pt x="4036963" y="197197"/>
                  <a:pt x="4033242" y="195956"/>
                  <a:pt x="4033242" y="193476"/>
                </a:cubicBezTo>
                <a:cubicBezTo>
                  <a:pt x="4033242" y="190996"/>
                  <a:pt x="4035723" y="189756"/>
                  <a:pt x="4040684" y="189756"/>
                </a:cubicBezTo>
                <a:close/>
                <a:moveTo>
                  <a:pt x="5089922" y="182314"/>
                </a:moveTo>
                <a:cubicBezTo>
                  <a:pt x="5089922" y="182314"/>
                  <a:pt x="5092402" y="184794"/>
                  <a:pt x="5097363" y="189756"/>
                </a:cubicBezTo>
                <a:lnTo>
                  <a:pt x="5112246" y="197197"/>
                </a:lnTo>
                <a:close/>
                <a:moveTo>
                  <a:pt x="4948535" y="182314"/>
                </a:moveTo>
                <a:cubicBezTo>
                  <a:pt x="4943574" y="182314"/>
                  <a:pt x="4943574" y="184794"/>
                  <a:pt x="4948535" y="189756"/>
                </a:cubicBezTo>
                <a:cubicBezTo>
                  <a:pt x="4953496" y="189756"/>
                  <a:pt x="4955976" y="189756"/>
                  <a:pt x="4955976" y="189756"/>
                </a:cubicBezTo>
                <a:lnTo>
                  <a:pt x="4963418" y="189756"/>
                </a:lnTo>
                <a:lnTo>
                  <a:pt x="4963418" y="182314"/>
                </a:lnTo>
                <a:lnTo>
                  <a:pt x="4955976" y="189756"/>
                </a:lnTo>
                <a:cubicBezTo>
                  <a:pt x="4955976" y="184794"/>
                  <a:pt x="4953496" y="182314"/>
                  <a:pt x="4948535" y="182314"/>
                </a:cubicBezTo>
                <a:close/>
                <a:moveTo>
                  <a:pt x="4896445" y="182314"/>
                </a:moveTo>
                <a:cubicBezTo>
                  <a:pt x="4881562" y="182314"/>
                  <a:pt x="4872880" y="183555"/>
                  <a:pt x="4870400" y="186035"/>
                </a:cubicBezTo>
                <a:cubicBezTo>
                  <a:pt x="4867920" y="188515"/>
                  <a:pt x="4864199" y="190996"/>
                  <a:pt x="4859238" y="193476"/>
                </a:cubicBezTo>
                <a:cubicBezTo>
                  <a:pt x="4854277" y="195956"/>
                  <a:pt x="4851797" y="194717"/>
                  <a:pt x="4851797" y="189756"/>
                </a:cubicBezTo>
                <a:cubicBezTo>
                  <a:pt x="4846835" y="189756"/>
                  <a:pt x="4844355" y="189756"/>
                  <a:pt x="4844355" y="189756"/>
                </a:cubicBezTo>
                <a:cubicBezTo>
                  <a:pt x="4839394" y="194717"/>
                  <a:pt x="4833193" y="197197"/>
                  <a:pt x="4825752" y="197197"/>
                </a:cubicBezTo>
                <a:cubicBezTo>
                  <a:pt x="4818310" y="197197"/>
                  <a:pt x="4813349" y="195956"/>
                  <a:pt x="4810869" y="193476"/>
                </a:cubicBezTo>
                <a:cubicBezTo>
                  <a:pt x="4808389" y="190996"/>
                  <a:pt x="4804668" y="189756"/>
                  <a:pt x="4799707" y="189756"/>
                </a:cubicBezTo>
                <a:lnTo>
                  <a:pt x="4784824" y="197197"/>
                </a:lnTo>
                <a:cubicBezTo>
                  <a:pt x="4769941" y="197197"/>
                  <a:pt x="4762500" y="197197"/>
                  <a:pt x="4762500" y="197197"/>
                </a:cubicBezTo>
                <a:cubicBezTo>
                  <a:pt x="4762500" y="197197"/>
                  <a:pt x="4766220" y="198438"/>
                  <a:pt x="4773662" y="200918"/>
                </a:cubicBezTo>
                <a:cubicBezTo>
                  <a:pt x="4781103" y="203398"/>
                  <a:pt x="4789785" y="204638"/>
                  <a:pt x="4799707" y="204638"/>
                </a:cubicBezTo>
                <a:lnTo>
                  <a:pt x="4881562" y="212080"/>
                </a:lnTo>
                <a:cubicBezTo>
                  <a:pt x="4881562" y="212080"/>
                  <a:pt x="4886524" y="212080"/>
                  <a:pt x="4896445" y="212080"/>
                </a:cubicBezTo>
                <a:cubicBezTo>
                  <a:pt x="4901406" y="207118"/>
                  <a:pt x="4905127" y="204638"/>
                  <a:pt x="4907607" y="204638"/>
                </a:cubicBezTo>
                <a:cubicBezTo>
                  <a:pt x="4910087" y="204638"/>
                  <a:pt x="4911328" y="204638"/>
                  <a:pt x="4911328" y="204638"/>
                </a:cubicBezTo>
                <a:lnTo>
                  <a:pt x="4918769" y="197197"/>
                </a:lnTo>
                <a:cubicBezTo>
                  <a:pt x="4918769" y="197197"/>
                  <a:pt x="4918769" y="195956"/>
                  <a:pt x="4918769" y="193476"/>
                </a:cubicBezTo>
                <a:cubicBezTo>
                  <a:pt x="4918769" y="190996"/>
                  <a:pt x="4921249" y="189756"/>
                  <a:pt x="4926211" y="189756"/>
                </a:cubicBezTo>
                <a:cubicBezTo>
                  <a:pt x="4931172" y="189756"/>
                  <a:pt x="4934893" y="189756"/>
                  <a:pt x="4937373" y="189756"/>
                </a:cubicBezTo>
                <a:cubicBezTo>
                  <a:pt x="4939853" y="189756"/>
                  <a:pt x="4941093" y="189756"/>
                  <a:pt x="4941093" y="189756"/>
                </a:cubicBezTo>
                <a:lnTo>
                  <a:pt x="4926211" y="182314"/>
                </a:lnTo>
                <a:close/>
                <a:moveTo>
                  <a:pt x="4435078" y="182314"/>
                </a:moveTo>
                <a:lnTo>
                  <a:pt x="4442519" y="189756"/>
                </a:lnTo>
                <a:cubicBezTo>
                  <a:pt x="4442519" y="189756"/>
                  <a:pt x="4438799" y="189756"/>
                  <a:pt x="4431357" y="189756"/>
                </a:cubicBezTo>
                <a:cubicBezTo>
                  <a:pt x="4423916" y="189756"/>
                  <a:pt x="4420195" y="189756"/>
                  <a:pt x="4420195" y="189756"/>
                </a:cubicBezTo>
                <a:cubicBezTo>
                  <a:pt x="4420195" y="189756"/>
                  <a:pt x="4425156" y="187275"/>
                  <a:pt x="4435078" y="182314"/>
                </a:cubicBezTo>
                <a:close/>
                <a:moveTo>
                  <a:pt x="4368105" y="182314"/>
                </a:moveTo>
                <a:cubicBezTo>
                  <a:pt x="4368105" y="187275"/>
                  <a:pt x="4365625" y="189756"/>
                  <a:pt x="4360664" y="189756"/>
                </a:cubicBezTo>
                <a:cubicBezTo>
                  <a:pt x="4355703" y="189756"/>
                  <a:pt x="4350742" y="189756"/>
                  <a:pt x="4345781" y="189756"/>
                </a:cubicBezTo>
                <a:cubicBezTo>
                  <a:pt x="4340820" y="189756"/>
                  <a:pt x="4338340" y="189756"/>
                  <a:pt x="4338340" y="189756"/>
                </a:cubicBezTo>
                <a:close/>
                <a:moveTo>
                  <a:pt x="5452690" y="179989"/>
                </a:moveTo>
                <a:cubicBezTo>
                  <a:pt x="5445249" y="179059"/>
                  <a:pt x="5443388" y="182315"/>
                  <a:pt x="5447109" y="189756"/>
                </a:cubicBezTo>
                <a:cubicBezTo>
                  <a:pt x="5447109" y="194717"/>
                  <a:pt x="5449589" y="197197"/>
                  <a:pt x="5454551" y="197197"/>
                </a:cubicBezTo>
                <a:cubicBezTo>
                  <a:pt x="5459512" y="197197"/>
                  <a:pt x="5464472" y="194717"/>
                  <a:pt x="5469433" y="189756"/>
                </a:cubicBezTo>
                <a:cubicBezTo>
                  <a:pt x="5469433" y="189756"/>
                  <a:pt x="5466953" y="187275"/>
                  <a:pt x="5461992" y="182314"/>
                </a:cubicBezTo>
                <a:cubicBezTo>
                  <a:pt x="5458271" y="181074"/>
                  <a:pt x="5455171" y="180299"/>
                  <a:pt x="5452690" y="179989"/>
                </a:cubicBezTo>
                <a:close/>
                <a:moveTo>
                  <a:pt x="4106726" y="177663"/>
                </a:moveTo>
                <a:cubicBezTo>
                  <a:pt x="4107346" y="178284"/>
                  <a:pt x="4107656" y="179834"/>
                  <a:pt x="4107656" y="182314"/>
                </a:cubicBezTo>
                <a:cubicBezTo>
                  <a:pt x="4112617" y="182314"/>
                  <a:pt x="4115098" y="183555"/>
                  <a:pt x="4115098" y="186035"/>
                </a:cubicBezTo>
                <a:cubicBezTo>
                  <a:pt x="4115098" y="188515"/>
                  <a:pt x="4112617" y="189756"/>
                  <a:pt x="4107656" y="189756"/>
                </a:cubicBezTo>
                <a:cubicBezTo>
                  <a:pt x="4107656" y="189756"/>
                  <a:pt x="4106416" y="188515"/>
                  <a:pt x="4103936" y="186035"/>
                </a:cubicBezTo>
                <a:cubicBezTo>
                  <a:pt x="4101455" y="183555"/>
                  <a:pt x="4101455" y="181074"/>
                  <a:pt x="4103936" y="178594"/>
                </a:cubicBezTo>
                <a:cubicBezTo>
                  <a:pt x="4105176" y="177354"/>
                  <a:pt x="4106106" y="177044"/>
                  <a:pt x="4106726" y="177663"/>
                </a:cubicBezTo>
                <a:close/>
                <a:moveTo>
                  <a:pt x="4375547" y="174873"/>
                </a:moveTo>
                <a:lnTo>
                  <a:pt x="4390430" y="182314"/>
                </a:lnTo>
                <a:cubicBezTo>
                  <a:pt x="4380508" y="187275"/>
                  <a:pt x="4375547" y="187275"/>
                  <a:pt x="4375547" y="182314"/>
                </a:cubicBezTo>
                <a:close/>
                <a:moveTo>
                  <a:pt x="4025801" y="174873"/>
                </a:moveTo>
                <a:cubicBezTo>
                  <a:pt x="4030762" y="174873"/>
                  <a:pt x="4033242" y="174873"/>
                  <a:pt x="4033242" y="174873"/>
                </a:cubicBezTo>
                <a:cubicBezTo>
                  <a:pt x="4033242" y="174873"/>
                  <a:pt x="4033242" y="176113"/>
                  <a:pt x="4033242" y="178594"/>
                </a:cubicBezTo>
                <a:cubicBezTo>
                  <a:pt x="4033242" y="181074"/>
                  <a:pt x="4033242" y="182314"/>
                  <a:pt x="4033242" y="182314"/>
                </a:cubicBezTo>
                <a:cubicBezTo>
                  <a:pt x="4028282" y="182314"/>
                  <a:pt x="4025801" y="179834"/>
                  <a:pt x="4025801" y="174873"/>
                </a:cubicBezTo>
                <a:close/>
                <a:moveTo>
                  <a:pt x="4605300" y="169292"/>
                </a:moveTo>
                <a:cubicBezTo>
                  <a:pt x="4607161" y="169292"/>
                  <a:pt x="4608711" y="169912"/>
                  <a:pt x="4609951" y="171152"/>
                </a:cubicBezTo>
                <a:cubicBezTo>
                  <a:pt x="4612431" y="173632"/>
                  <a:pt x="4623593" y="174873"/>
                  <a:pt x="4643437" y="174873"/>
                </a:cubicBezTo>
                <a:cubicBezTo>
                  <a:pt x="4663281" y="174873"/>
                  <a:pt x="4673203" y="174873"/>
                  <a:pt x="4673203" y="174873"/>
                </a:cubicBezTo>
                <a:cubicBezTo>
                  <a:pt x="4673203" y="174873"/>
                  <a:pt x="4674443" y="176113"/>
                  <a:pt x="4676924" y="178594"/>
                </a:cubicBezTo>
                <a:cubicBezTo>
                  <a:pt x="4679404" y="181074"/>
                  <a:pt x="4680644" y="182314"/>
                  <a:pt x="4680644" y="182314"/>
                </a:cubicBezTo>
                <a:cubicBezTo>
                  <a:pt x="4690566" y="182314"/>
                  <a:pt x="4695527" y="184794"/>
                  <a:pt x="4695527" y="189756"/>
                </a:cubicBezTo>
                <a:lnTo>
                  <a:pt x="4695527" y="197197"/>
                </a:lnTo>
                <a:lnTo>
                  <a:pt x="4688086" y="189756"/>
                </a:lnTo>
                <a:cubicBezTo>
                  <a:pt x="4683124" y="184794"/>
                  <a:pt x="4679404" y="182314"/>
                  <a:pt x="4676924" y="182314"/>
                </a:cubicBezTo>
                <a:cubicBezTo>
                  <a:pt x="4674443" y="182314"/>
                  <a:pt x="4673203" y="184794"/>
                  <a:pt x="4673203" y="189756"/>
                </a:cubicBezTo>
                <a:lnTo>
                  <a:pt x="4650879" y="197197"/>
                </a:lnTo>
                <a:cubicBezTo>
                  <a:pt x="4645917" y="202158"/>
                  <a:pt x="4639717" y="204638"/>
                  <a:pt x="4632275" y="204638"/>
                </a:cubicBezTo>
                <a:cubicBezTo>
                  <a:pt x="4624834" y="204638"/>
                  <a:pt x="4618633" y="207118"/>
                  <a:pt x="4613672" y="212080"/>
                </a:cubicBezTo>
                <a:cubicBezTo>
                  <a:pt x="4593827" y="217041"/>
                  <a:pt x="4580185" y="219521"/>
                  <a:pt x="4572744" y="219521"/>
                </a:cubicBezTo>
                <a:cubicBezTo>
                  <a:pt x="4565302" y="219521"/>
                  <a:pt x="4561582" y="219521"/>
                  <a:pt x="4561582" y="219521"/>
                </a:cubicBezTo>
                <a:lnTo>
                  <a:pt x="4554140" y="212080"/>
                </a:lnTo>
                <a:lnTo>
                  <a:pt x="4546699" y="189756"/>
                </a:lnTo>
                <a:lnTo>
                  <a:pt x="4546699" y="197197"/>
                </a:lnTo>
                <a:cubicBezTo>
                  <a:pt x="4546699" y="202158"/>
                  <a:pt x="4545458" y="204638"/>
                  <a:pt x="4542978" y="204638"/>
                </a:cubicBezTo>
                <a:cubicBezTo>
                  <a:pt x="4540498" y="204638"/>
                  <a:pt x="4536777" y="205879"/>
                  <a:pt x="4531816" y="208359"/>
                </a:cubicBezTo>
                <a:lnTo>
                  <a:pt x="4531816" y="197197"/>
                </a:lnTo>
                <a:cubicBezTo>
                  <a:pt x="4531816" y="192236"/>
                  <a:pt x="4529336" y="189756"/>
                  <a:pt x="4524375" y="189756"/>
                </a:cubicBezTo>
                <a:lnTo>
                  <a:pt x="4516933" y="197197"/>
                </a:lnTo>
                <a:lnTo>
                  <a:pt x="4516933" y="204638"/>
                </a:lnTo>
                <a:cubicBezTo>
                  <a:pt x="4519414" y="207119"/>
                  <a:pt x="4521894" y="208979"/>
                  <a:pt x="4524375" y="210219"/>
                </a:cubicBezTo>
                <a:lnTo>
                  <a:pt x="4528715" y="211305"/>
                </a:lnTo>
                <a:lnTo>
                  <a:pt x="4528095" y="213010"/>
                </a:lnTo>
                <a:cubicBezTo>
                  <a:pt x="4528095" y="214870"/>
                  <a:pt x="4529335" y="217040"/>
                  <a:pt x="4531816" y="219521"/>
                </a:cubicBezTo>
                <a:lnTo>
                  <a:pt x="4554140" y="226963"/>
                </a:lnTo>
                <a:cubicBezTo>
                  <a:pt x="4559102" y="226963"/>
                  <a:pt x="4566543" y="226963"/>
                  <a:pt x="4576465" y="226963"/>
                </a:cubicBezTo>
                <a:lnTo>
                  <a:pt x="4591347" y="226963"/>
                </a:lnTo>
                <a:cubicBezTo>
                  <a:pt x="4586386" y="231924"/>
                  <a:pt x="4583906" y="235645"/>
                  <a:pt x="4583906" y="238125"/>
                </a:cubicBezTo>
                <a:cubicBezTo>
                  <a:pt x="4583906" y="240605"/>
                  <a:pt x="4586386" y="241845"/>
                  <a:pt x="4591347" y="241845"/>
                </a:cubicBezTo>
                <a:cubicBezTo>
                  <a:pt x="4596309" y="241845"/>
                  <a:pt x="4598789" y="239365"/>
                  <a:pt x="4598789" y="234404"/>
                </a:cubicBezTo>
                <a:cubicBezTo>
                  <a:pt x="4598789" y="234404"/>
                  <a:pt x="4598789" y="231924"/>
                  <a:pt x="4598789" y="226963"/>
                </a:cubicBezTo>
                <a:cubicBezTo>
                  <a:pt x="4598789" y="226963"/>
                  <a:pt x="4600029" y="228203"/>
                  <a:pt x="4602510" y="230683"/>
                </a:cubicBezTo>
                <a:cubicBezTo>
                  <a:pt x="4604990" y="233163"/>
                  <a:pt x="4606230" y="234404"/>
                  <a:pt x="4606230" y="234404"/>
                </a:cubicBezTo>
                <a:lnTo>
                  <a:pt x="4613672" y="241845"/>
                </a:lnTo>
                <a:lnTo>
                  <a:pt x="4621113" y="241845"/>
                </a:lnTo>
                <a:cubicBezTo>
                  <a:pt x="4616152" y="246807"/>
                  <a:pt x="4606230" y="248046"/>
                  <a:pt x="4591347" y="245566"/>
                </a:cubicBezTo>
                <a:cubicBezTo>
                  <a:pt x="4576465" y="243086"/>
                  <a:pt x="4569023" y="243086"/>
                  <a:pt x="4569023" y="245566"/>
                </a:cubicBezTo>
                <a:cubicBezTo>
                  <a:pt x="4569023" y="248046"/>
                  <a:pt x="4565302" y="249287"/>
                  <a:pt x="4557861" y="249287"/>
                </a:cubicBezTo>
                <a:cubicBezTo>
                  <a:pt x="4550420" y="249287"/>
                  <a:pt x="4544219" y="249287"/>
                  <a:pt x="4539258" y="249287"/>
                </a:cubicBezTo>
                <a:cubicBezTo>
                  <a:pt x="4539258" y="249287"/>
                  <a:pt x="4538017" y="246807"/>
                  <a:pt x="4535537" y="241845"/>
                </a:cubicBezTo>
                <a:cubicBezTo>
                  <a:pt x="4533057" y="236884"/>
                  <a:pt x="4529336" y="234404"/>
                  <a:pt x="4524375" y="234404"/>
                </a:cubicBezTo>
                <a:lnTo>
                  <a:pt x="4517553" y="229857"/>
                </a:lnTo>
                <a:lnTo>
                  <a:pt x="4517166" y="231148"/>
                </a:lnTo>
                <a:cubicBezTo>
                  <a:pt x="4516391" y="232079"/>
                  <a:pt x="4515073" y="233164"/>
                  <a:pt x="4513213" y="234404"/>
                </a:cubicBezTo>
                <a:cubicBezTo>
                  <a:pt x="4505771" y="239365"/>
                  <a:pt x="4502051" y="239365"/>
                  <a:pt x="4502051" y="234404"/>
                </a:cubicBezTo>
                <a:cubicBezTo>
                  <a:pt x="4502051" y="229443"/>
                  <a:pt x="4498330" y="225722"/>
                  <a:pt x="4490888" y="223242"/>
                </a:cubicBezTo>
                <a:cubicBezTo>
                  <a:pt x="4483447" y="220762"/>
                  <a:pt x="4477246" y="219521"/>
                  <a:pt x="4472285" y="219521"/>
                </a:cubicBezTo>
                <a:cubicBezTo>
                  <a:pt x="4467324" y="219521"/>
                  <a:pt x="4464843" y="218281"/>
                  <a:pt x="4464843" y="215800"/>
                </a:cubicBezTo>
                <a:cubicBezTo>
                  <a:pt x="4464843" y="213320"/>
                  <a:pt x="4461123" y="210839"/>
                  <a:pt x="4453681" y="208359"/>
                </a:cubicBezTo>
                <a:cubicBezTo>
                  <a:pt x="4446240" y="205879"/>
                  <a:pt x="4442519" y="207118"/>
                  <a:pt x="4442519" y="212080"/>
                </a:cubicBezTo>
                <a:lnTo>
                  <a:pt x="4412754" y="212080"/>
                </a:lnTo>
                <a:cubicBezTo>
                  <a:pt x="4407793" y="207118"/>
                  <a:pt x="4412754" y="202158"/>
                  <a:pt x="4427636" y="197197"/>
                </a:cubicBezTo>
                <a:lnTo>
                  <a:pt x="4442519" y="197197"/>
                </a:lnTo>
                <a:lnTo>
                  <a:pt x="4464843" y="197197"/>
                </a:lnTo>
                <a:cubicBezTo>
                  <a:pt x="4464843" y="202158"/>
                  <a:pt x="4467324" y="202158"/>
                  <a:pt x="4472285" y="197197"/>
                </a:cubicBezTo>
                <a:lnTo>
                  <a:pt x="4494609" y="204638"/>
                </a:lnTo>
                <a:lnTo>
                  <a:pt x="4502051" y="197197"/>
                </a:lnTo>
                <a:cubicBezTo>
                  <a:pt x="4507012" y="187275"/>
                  <a:pt x="4508251" y="181074"/>
                  <a:pt x="4505771" y="178594"/>
                </a:cubicBezTo>
                <a:cubicBezTo>
                  <a:pt x="4503291" y="176113"/>
                  <a:pt x="4509492" y="177353"/>
                  <a:pt x="4524375" y="182314"/>
                </a:cubicBezTo>
                <a:cubicBezTo>
                  <a:pt x="4539258" y="187275"/>
                  <a:pt x="4549179" y="187275"/>
                  <a:pt x="4554140" y="182314"/>
                </a:cubicBezTo>
                <a:lnTo>
                  <a:pt x="4539258" y="174873"/>
                </a:lnTo>
                <a:cubicBezTo>
                  <a:pt x="4539258" y="169912"/>
                  <a:pt x="4547940" y="168672"/>
                  <a:pt x="4565302" y="171152"/>
                </a:cubicBezTo>
                <a:cubicBezTo>
                  <a:pt x="4582665" y="173632"/>
                  <a:pt x="4593827" y="173632"/>
                  <a:pt x="4598789" y="171152"/>
                </a:cubicBezTo>
                <a:cubicBezTo>
                  <a:pt x="4601269" y="169912"/>
                  <a:pt x="4603440" y="169292"/>
                  <a:pt x="4605300" y="169292"/>
                </a:cubicBezTo>
                <a:close/>
                <a:moveTo>
                  <a:pt x="4435078" y="167431"/>
                </a:moveTo>
                <a:cubicBezTo>
                  <a:pt x="4440039" y="167431"/>
                  <a:pt x="4446240" y="167431"/>
                  <a:pt x="4453681" y="167431"/>
                </a:cubicBezTo>
                <a:cubicBezTo>
                  <a:pt x="4461123" y="167431"/>
                  <a:pt x="4464843" y="168672"/>
                  <a:pt x="4464843" y="171152"/>
                </a:cubicBezTo>
                <a:cubicBezTo>
                  <a:pt x="4464843" y="173632"/>
                  <a:pt x="4459883" y="174873"/>
                  <a:pt x="4449961" y="174873"/>
                </a:cubicBezTo>
                <a:close/>
                <a:moveTo>
                  <a:pt x="4412754" y="167431"/>
                </a:moveTo>
                <a:cubicBezTo>
                  <a:pt x="4417715" y="172393"/>
                  <a:pt x="4417715" y="174873"/>
                  <a:pt x="4412754" y="174873"/>
                </a:cubicBezTo>
                <a:cubicBezTo>
                  <a:pt x="4407793" y="174873"/>
                  <a:pt x="4406553" y="173632"/>
                  <a:pt x="4409033" y="171152"/>
                </a:cubicBezTo>
                <a:cubicBezTo>
                  <a:pt x="4411514" y="168672"/>
                  <a:pt x="4412754" y="167431"/>
                  <a:pt x="4412754" y="167431"/>
                </a:cubicBezTo>
                <a:close/>
                <a:moveTo>
                  <a:pt x="4650879" y="159990"/>
                </a:moveTo>
                <a:cubicBezTo>
                  <a:pt x="4650879" y="159990"/>
                  <a:pt x="4652119" y="159990"/>
                  <a:pt x="4654599" y="159990"/>
                </a:cubicBezTo>
                <a:cubicBezTo>
                  <a:pt x="4657079" y="159990"/>
                  <a:pt x="4658320" y="162470"/>
                  <a:pt x="4658320" y="167431"/>
                </a:cubicBezTo>
                <a:lnTo>
                  <a:pt x="4650879" y="167431"/>
                </a:lnTo>
                <a:close/>
                <a:moveTo>
                  <a:pt x="4308574" y="159990"/>
                </a:moveTo>
                <a:cubicBezTo>
                  <a:pt x="4313535" y="159990"/>
                  <a:pt x="4316016" y="161231"/>
                  <a:pt x="4316016" y="163711"/>
                </a:cubicBezTo>
                <a:cubicBezTo>
                  <a:pt x="4316016" y="166191"/>
                  <a:pt x="4313535" y="167431"/>
                  <a:pt x="4308574" y="167431"/>
                </a:cubicBezTo>
                <a:cubicBezTo>
                  <a:pt x="4308574" y="167431"/>
                  <a:pt x="4308574" y="164951"/>
                  <a:pt x="4308574" y="159990"/>
                </a:cubicBezTo>
                <a:close/>
                <a:moveTo>
                  <a:pt x="4286250" y="159990"/>
                </a:moveTo>
                <a:cubicBezTo>
                  <a:pt x="4286250" y="159990"/>
                  <a:pt x="4288730" y="159990"/>
                  <a:pt x="4293691" y="159990"/>
                </a:cubicBezTo>
                <a:lnTo>
                  <a:pt x="4293691" y="167431"/>
                </a:lnTo>
                <a:lnTo>
                  <a:pt x="4286250" y="167431"/>
                </a:lnTo>
                <a:cubicBezTo>
                  <a:pt x="4286250" y="162470"/>
                  <a:pt x="4286250" y="159990"/>
                  <a:pt x="4286250" y="159990"/>
                </a:cubicBezTo>
                <a:close/>
                <a:moveTo>
                  <a:pt x="5357812" y="152549"/>
                </a:moveTo>
                <a:lnTo>
                  <a:pt x="5365254" y="159990"/>
                </a:lnTo>
                <a:cubicBezTo>
                  <a:pt x="5365254" y="159990"/>
                  <a:pt x="5362774" y="159990"/>
                  <a:pt x="5357812" y="159990"/>
                </a:cubicBezTo>
                <a:close/>
                <a:moveTo>
                  <a:pt x="5342929" y="152549"/>
                </a:moveTo>
                <a:lnTo>
                  <a:pt x="5342929" y="159990"/>
                </a:lnTo>
                <a:lnTo>
                  <a:pt x="5335488" y="159990"/>
                </a:lnTo>
                <a:cubicBezTo>
                  <a:pt x="5335488" y="155029"/>
                  <a:pt x="5337968" y="152549"/>
                  <a:pt x="5342929" y="152549"/>
                </a:cubicBezTo>
                <a:close/>
                <a:moveTo>
                  <a:pt x="5008066" y="152549"/>
                </a:moveTo>
                <a:lnTo>
                  <a:pt x="5015508" y="152549"/>
                </a:lnTo>
                <a:lnTo>
                  <a:pt x="5015508" y="159990"/>
                </a:lnTo>
                <a:close/>
                <a:moveTo>
                  <a:pt x="4569023" y="152549"/>
                </a:moveTo>
                <a:lnTo>
                  <a:pt x="4591347" y="152549"/>
                </a:lnTo>
                <a:cubicBezTo>
                  <a:pt x="4591347" y="152549"/>
                  <a:pt x="4590107" y="153789"/>
                  <a:pt x="4587627" y="156269"/>
                </a:cubicBezTo>
                <a:cubicBezTo>
                  <a:pt x="4585147" y="158749"/>
                  <a:pt x="4583906" y="159990"/>
                  <a:pt x="4583906" y="159990"/>
                </a:cubicBezTo>
                <a:close/>
                <a:moveTo>
                  <a:pt x="4226719" y="152549"/>
                </a:moveTo>
                <a:lnTo>
                  <a:pt x="4234160" y="152549"/>
                </a:lnTo>
                <a:cubicBezTo>
                  <a:pt x="4224239" y="157510"/>
                  <a:pt x="4221758" y="159990"/>
                  <a:pt x="4226719" y="159990"/>
                </a:cubicBezTo>
                <a:lnTo>
                  <a:pt x="4226719" y="167431"/>
                </a:lnTo>
                <a:lnTo>
                  <a:pt x="4211836" y="159990"/>
                </a:lnTo>
                <a:cubicBezTo>
                  <a:pt x="4211836" y="155029"/>
                  <a:pt x="4216797" y="152549"/>
                  <a:pt x="4226719" y="152549"/>
                </a:cubicBezTo>
                <a:close/>
                <a:moveTo>
                  <a:pt x="4554140" y="145107"/>
                </a:moveTo>
                <a:cubicBezTo>
                  <a:pt x="4554140" y="145107"/>
                  <a:pt x="4554140" y="147587"/>
                  <a:pt x="4554140" y="152549"/>
                </a:cubicBezTo>
                <a:cubicBezTo>
                  <a:pt x="4559102" y="157510"/>
                  <a:pt x="4556620" y="159990"/>
                  <a:pt x="4546699" y="159990"/>
                </a:cubicBezTo>
                <a:cubicBezTo>
                  <a:pt x="4541738" y="159990"/>
                  <a:pt x="4538017" y="159990"/>
                  <a:pt x="4535537" y="159990"/>
                </a:cubicBezTo>
                <a:cubicBezTo>
                  <a:pt x="4533057" y="159990"/>
                  <a:pt x="4531816" y="158749"/>
                  <a:pt x="4531816" y="156269"/>
                </a:cubicBezTo>
                <a:cubicBezTo>
                  <a:pt x="4531816" y="153789"/>
                  <a:pt x="4535537" y="151308"/>
                  <a:pt x="4542978" y="148828"/>
                </a:cubicBezTo>
                <a:cubicBezTo>
                  <a:pt x="4550420" y="146348"/>
                  <a:pt x="4554140" y="145107"/>
                  <a:pt x="4554140" y="145107"/>
                </a:cubicBezTo>
                <a:close/>
                <a:moveTo>
                  <a:pt x="4293691" y="145107"/>
                </a:moveTo>
                <a:lnTo>
                  <a:pt x="4301133" y="152549"/>
                </a:lnTo>
                <a:cubicBezTo>
                  <a:pt x="4301133" y="152549"/>
                  <a:pt x="4299893" y="152549"/>
                  <a:pt x="4297412" y="152549"/>
                </a:cubicBezTo>
                <a:cubicBezTo>
                  <a:pt x="4294932" y="152549"/>
                  <a:pt x="4291211" y="152549"/>
                  <a:pt x="4286250" y="152549"/>
                </a:cubicBezTo>
                <a:cubicBezTo>
                  <a:pt x="4286250" y="152549"/>
                  <a:pt x="4283770" y="152549"/>
                  <a:pt x="4278809" y="152549"/>
                </a:cubicBezTo>
                <a:close/>
                <a:moveTo>
                  <a:pt x="5395019" y="137666"/>
                </a:moveTo>
                <a:cubicBezTo>
                  <a:pt x="5404941" y="137666"/>
                  <a:pt x="5411143" y="140146"/>
                  <a:pt x="5413623" y="145107"/>
                </a:cubicBezTo>
                <a:cubicBezTo>
                  <a:pt x="5416103" y="150069"/>
                  <a:pt x="5421064" y="152549"/>
                  <a:pt x="5428506" y="152549"/>
                </a:cubicBezTo>
                <a:cubicBezTo>
                  <a:pt x="5435947" y="152549"/>
                  <a:pt x="5442148" y="155029"/>
                  <a:pt x="5447109" y="159990"/>
                </a:cubicBezTo>
                <a:lnTo>
                  <a:pt x="5469433" y="167431"/>
                </a:lnTo>
                <a:lnTo>
                  <a:pt x="5484316" y="174873"/>
                </a:lnTo>
                <a:cubicBezTo>
                  <a:pt x="5489277" y="174873"/>
                  <a:pt x="5494238" y="177353"/>
                  <a:pt x="5499199" y="182314"/>
                </a:cubicBezTo>
                <a:cubicBezTo>
                  <a:pt x="5504160" y="187275"/>
                  <a:pt x="5510361" y="188515"/>
                  <a:pt x="5517802" y="186035"/>
                </a:cubicBezTo>
                <a:cubicBezTo>
                  <a:pt x="5525244" y="183555"/>
                  <a:pt x="5537647" y="184794"/>
                  <a:pt x="5555010" y="189756"/>
                </a:cubicBezTo>
                <a:cubicBezTo>
                  <a:pt x="5572372" y="194717"/>
                  <a:pt x="5588496" y="197197"/>
                  <a:pt x="5603379" y="197197"/>
                </a:cubicBezTo>
                <a:lnTo>
                  <a:pt x="5625703" y="197197"/>
                </a:lnTo>
                <a:cubicBezTo>
                  <a:pt x="5630664" y="202158"/>
                  <a:pt x="5633144" y="204638"/>
                  <a:pt x="5633144" y="204638"/>
                </a:cubicBezTo>
                <a:cubicBezTo>
                  <a:pt x="5638106" y="194717"/>
                  <a:pt x="5645547" y="194717"/>
                  <a:pt x="5655468" y="204638"/>
                </a:cubicBezTo>
                <a:cubicBezTo>
                  <a:pt x="5660430" y="209600"/>
                  <a:pt x="5664151" y="210839"/>
                  <a:pt x="5666631" y="208359"/>
                </a:cubicBezTo>
                <a:cubicBezTo>
                  <a:pt x="5669111" y="205879"/>
                  <a:pt x="5676552" y="205879"/>
                  <a:pt x="5688955" y="208359"/>
                </a:cubicBezTo>
                <a:cubicBezTo>
                  <a:pt x="5701358" y="210839"/>
                  <a:pt x="5711279" y="212080"/>
                  <a:pt x="5718720" y="212080"/>
                </a:cubicBezTo>
                <a:cubicBezTo>
                  <a:pt x="5726162" y="212080"/>
                  <a:pt x="5729883" y="213320"/>
                  <a:pt x="5729883" y="215800"/>
                </a:cubicBezTo>
                <a:cubicBezTo>
                  <a:pt x="5729883" y="218281"/>
                  <a:pt x="5732363" y="219521"/>
                  <a:pt x="5737324" y="219521"/>
                </a:cubicBezTo>
                <a:lnTo>
                  <a:pt x="5752207" y="219521"/>
                </a:lnTo>
                <a:cubicBezTo>
                  <a:pt x="5757168" y="219521"/>
                  <a:pt x="5762128" y="222001"/>
                  <a:pt x="5767090" y="226963"/>
                </a:cubicBezTo>
                <a:lnTo>
                  <a:pt x="5781972" y="226963"/>
                </a:lnTo>
                <a:lnTo>
                  <a:pt x="5796855" y="234404"/>
                </a:lnTo>
                <a:cubicBezTo>
                  <a:pt x="5801817" y="234404"/>
                  <a:pt x="5803056" y="236884"/>
                  <a:pt x="5800576" y="241845"/>
                </a:cubicBezTo>
                <a:cubicBezTo>
                  <a:pt x="5798096" y="246807"/>
                  <a:pt x="5795615" y="248046"/>
                  <a:pt x="5793135" y="245566"/>
                </a:cubicBezTo>
                <a:cubicBezTo>
                  <a:pt x="5790654" y="243086"/>
                  <a:pt x="5786934" y="243086"/>
                  <a:pt x="5781972" y="245566"/>
                </a:cubicBezTo>
                <a:cubicBezTo>
                  <a:pt x="5777011" y="248046"/>
                  <a:pt x="5772051" y="246807"/>
                  <a:pt x="5767090" y="241845"/>
                </a:cubicBezTo>
                <a:lnTo>
                  <a:pt x="5752207" y="234404"/>
                </a:lnTo>
                <a:cubicBezTo>
                  <a:pt x="5747245" y="234404"/>
                  <a:pt x="5744765" y="234404"/>
                  <a:pt x="5744765" y="234404"/>
                </a:cubicBezTo>
                <a:cubicBezTo>
                  <a:pt x="5744765" y="234404"/>
                  <a:pt x="5742285" y="234404"/>
                  <a:pt x="5737324" y="234404"/>
                </a:cubicBezTo>
                <a:cubicBezTo>
                  <a:pt x="5737324" y="234404"/>
                  <a:pt x="5734844" y="234404"/>
                  <a:pt x="5729883" y="234404"/>
                </a:cubicBezTo>
                <a:cubicBezTo>
                  <a:pt x="5729883" y="229443"/>
                  <a:pt x="5727402" y="228203"/>
                  <a:pt x="5722441" y="230683"/>
                </a:cubicBezTo>
                <a:cubicBezTo>
                  <a:pt x="5717480" y="233163"/>
                  <a:pt x="5712520" y="233163"/>
                  <a:pt x="5707558" y="230683"/>
                </a:cubicBezTo>
                <a:cubicBezTo>
                  <a:pt x="5702597" y="228203"/>
                  <a:pt x="5697637" y="228203"/>
                  <a:pt x="5692676" y="230683"/>
                </a:cubicBezTo>
                <a:cubicBezTo>
                  <a:pt x="5687714" y="233163"/>
                  <a:pt x="5683993" y="231924"/>
                  <a:pt x="5681513" y="226963"/>
                </a:cubicBezTo>
                <a:cubicBezTo>
                  <a:pt x="5679033" y="222001"/>
                  <a:pt x="5675313" y="219521"/>
                  <a:pt x="5670351" y="219521"/>
                </a:cubicBezTo>
                <a:cubicBezTo>
                  <a:pt x="5665390" y="219521"/>
                  <a:pt x="5661669" y="219521"/>
                  <a:pt x="5659189" y="219521"/>
                </a:cubicBezTo>
                <a:cubicBezTo>
                  <a:pt x="5656709" y="219521"/>
                  <a:pt x="5655468" y="219521"/>
                  <a:pt x="5655468" y="219521"/>
                </a:cubicBezTo>
                <a:cubicBezTo>
                  <a:pt x="5655468" y="224482"/>
                  <a:pt x="5652988" y="225722"/>
                  <a:pt x="5648027" y="223242"/>
                </a:cubicBezTo>
                <a:cubicBezTo>
                  <a:pt x="5643066" y="220762"/>
                  <a:pt x="5635624" y="219521"/>
                  <a:pt x="5625703" y="219521"/>
                </a:cubicBezTo>
                <a:lnTo>
                  <a:pt x="5610820" y="212080"/>
                </a:lnTo>
                <a:lnTo>
                  <a:pt x="5618261" y="204638"/>
                </a:lnTo>
                <a:lnTo>
                  <a:pt x="5610820" y="204638"/>
                </a:lnTo>
                <a:cubicBezTo>
                  <a:pt x="5600899" y="204638"/>
                  <a:pt x="5586016" y="202158"/>
                  <a:pt x="5566172" y="197197"/>
                </a:cubicBezTo>
                <a:lnTo>
                  <a:pt x="5528965" y="204638"/>
                </a:lnTo>
                <a:cubicBezTo>
                  <a:pt x="5519043" y="214560"/>
                  <a:pt x="5504160" y="217041"/>
                  <a:pt x="5484316" y="212080"/>
                </a:cubicBezTo>
                <a:cubicBezTo>
                  <a:pt x="5469433" y="202158"/>
                  <a:pt x="5459512" y="202158"/>
                  <a:pt x="5454551" y="212080"/>
                </a:cubicBezTo>
                <a:cubicBezTo>
                  <a:pt x="5454551" y="217041"/>
                  <a:pt x="5453310" y="217041"/>
                  <a:pt x="5450830" y="212080"/>
                </a:cubicBezTo>
                <a:cubicBezTo>
                  <a:pt x="5448350" y="207118"/>
                  <a:pt x="5442148" y="204638"/>
                  <a:pt x="5432226" y="204638"/>
                </a:cubicBezTo>
                <a:cubicBezTo>
                  <a:pt x="5422305" y="204638"/>
                  <a:pt x="5416103" y="205879"/>
                  <a:pt x="5413623" y="208359"/>
                </a:cubicBezTo>
                <a:cubicBezTo>
                  <a:pt x="5411143" y="210839"/>
                  <a:pt x="5412382" y="214560"/>
                  <a:pt x="5417343" y="219521"/>
                </a:cubicBezTo>
                <a:cubicBezTo>
                  <a:pt x="5422305" y="224482"/>
                  <a:pt x="5422305" y="228203"/>
                  <a:pt x="5417343" y="230683"/>
                </a:cubicBezTo>
                <a:cubicBezTo>
                  <a:pt x="5412382" y="233163"/>
                  <a:pt x="5406181" y="233163"/>
                  <a:pt x="5398740" y="230683"/>
                </a:cubicBezTo>
                <a:cubicBezTo>
                  <a:pt x="5391299" y="228203"/>
                  <a:pt x="5385098" y="224482"/>
                  <a:pt x="5380136" y="219521"/>
                </a:cubicBezTo>
                <a:cubicBezTo>
                  <a:pt x="5370215" y="194717"/>
                  <a:pt x="5365254" y="194717"/>
                  <a:pt x="5365254" y="219521"/>
                </a:cubicBezTo>
                <a:lnTo>
                  <a:pt x="5365254" y="226963"/>
                </a:lnTo>
                <a:lnTo>
                  <a:pt x="5357812" y="219521"/>
                </a:lnTo>
                <a:cubicBezTo>
                  <a:pt x="5357812" y="214560"/>
                  <a:pt x="5356572" y="210839"/>
                  <a:pt x="5354092" y="208359"/>
                </a:cubicBezTo>
                <a:cubicBezTo>
                  <a:pt x="5351611" y="205879"/>
                  <a:pt x="5347891" y="204638"/>
                  <a:pt x="5342929" y="204638"/>
                </a:cubicBezTo>
                <a:lnTo>
                  <a:pt x="5339209" y="204638"/>
                </a:lnTo>
                <a:lnTo>
                  <a:pt x="5342929" y="212080"/>
                </a:lnTo>
                <a:cubicBezTo>
                  <a:pt x="5347891" y="212080"/>
                  <a:pt x="5350371" y="214560"/>
                  <a:pt x="5350371" y="219521"/>
                </a:cubicBezTo>
                <a:lnTo>
                  <a:pt x="5342929" y="219521"/>
                </a:lnTo>
                <a:cubicBezTo>
                  <a:pt x="5337968" y="214560"/>
                  <a:pt x="5334247" y="214560"/>
                  <a:pt x="5331767" y="219521"/>
                </a:cubicBezTo>
                <a:cubicBezTo>
                  <a:pt x="5329287" y="224482"/>
                  <a:pt x="5328047" y="225722"/>
                  <a:pt x="5328047" y="223242"/>
                </a:cubicBezTo>
                <a:cubicBezTo>
                  <a:pt x="5328047" y="220762"/>
                  <a:pt x="5325567" y="219521"/>
                  <a:pt x="5320605" y="219521"/>
                </a:cubicBezTo>
                <a:cubicBezTo>
                  <a:pt x="5315644" y="219521"/>
                  <a:pt x="5311923" y="218281"/>
                  <a:pt x="5309443" y="215800"/>
                </a:cubicBezTo>
                <a:cubicBezTo>
                  <a:pt x="5306963" y="213320"/>
                  <a:pt x="5300761" y="210839"/>
                  <a:pt x="5290840" y="208359"/>
                </a:cubicBezTo>
                <a:cubicBezTo>
                  <a:pt x="5280918" y="205879"/>
                  <a:pt x="5274716" y="203398"/>
                  <a:pt x="5272236" y="200918"/>
                </a:cubicBezTo>
                <a:cubicBezTo>
                  <a:pt x="5269756" y="198438"/>
                  <a:pt x="5268515" y="199677"/>
                  <a:pt x="5268515" y="204638"/>
                </a:cubicBezTo>
                <a:lnTo>
                  <a:pt x="5253633" y="204638"/>
                </a:lnTo>
                <a:lnTo>
                  <a:pt x="5194101" y="189756"/>
                </a:lnTo>
                <a:cubicBezTo>
                  <a:pt x="5184180" y="189756"/>
                  <a:pt x="5175498" y="188515"/>
                  <a:pt x="5168056" y="186035"/>
                </a:cubicBezTo>
                <a:cubicBezTo>
                  <a:pt x="5160615" y="183555"/>
                  <a:pt x="5156894" y="182314"/>
                  <a:pt x="5156894" y="182314"/>
                </a:cubicBezTo>
                <a:cubicBezTo>
                  <a:pt x="5156894" y="182314"/>
                  <a:pt x="5154414" y="182314"/>
                  <a:pt x="5149453" y="182314"/>
                </a:cubicBezTo>
                <a:lnTo>
                  <a:pt x="5179218" y="204638"/>
                </a:lnTo>
                <a:cubicBezTo>
                  <a:pt x="5189140" y="204638"/>
                  <a:pt x="5196581" y="205879"/>
                  <a:pt x="5201543" y="208359"/>
                </a:cubicBezTo>
                <a:cubicBezTo>
                  <a:pt x="5206504" y="210839"/>
                  <a:pt x="5213945" y="214560"/>
                  <a:pt x="5223867" y="219521"/>
                </a:cubicBezTo>
                <a:lnTo>
                  <a:pt x="5246191" y="226963"/>
                </a:lnTo>
                <a:cubicBezTo>
                  <a:pt x="5251152" y="226963"/>
                  <a:pt x="5257353" y="228203"/>
                  <a:pt x="5264795" y="230683"/>
                </a:cubicBezTo>
                <a:cubicBezTo>
                  <a:pt x="5272236" y="233163"/>
                  <a:pt x="5284639" y="236884"/>
                  <a:pt x="5302002" y="241845"/>
                </a:cubicBezTo>
                <a:cubicBezTo>
                  <a:pt x="5319365" y="246807"/>
                  <a:pt x="5329287" y="248046"/>
                  <a:pt x="5331767" y="245566"/>
                </a:cubicBezTo>
                <a:cubicBezTo>
                  <a:pt x="5334247" y="243086"/>
                  <a:pt x="5339209" y="244325"/>
                  <a:pt x="5346650" y="249287"/>
                </a:cubicBezTo>
                <a:cubicBezTo>
                  <a:pt x="5354092" y="254248"/>
                  <a:pt x="5357812" y="256728"/>
                  <a:pt x="5357812" y="256728"/>
                </a:cubicBezTo>
                <a:cubicBezTo>
                  <a:pt x="5357812" y="261689"/>
                  <a:pt x="5355332" y="264170"/>
                  <a:pt x="5350371" y="264170"/>
                </a:cubicBezTo>
                <a:lnTo>
                  <a:pt x="5365254" y="271611"/>
                </a:lnTo>
                <a:cubicBezTo>
                  <a:pt x="5365254" y="271611"/>
                  <a:pt x="5366494" y="271611"/>
                  <a:pt x="5368974" y="271611"/>
                </a:cubicBezTo>
                <a:cubicBezTo>
                  <a:pt x="5371454" y="271611"/>
                  <a:pt x="5372695" y="269131"/>
                  <a:pt x="5372695" y="264170"/>
                </a:cubicBezTo>
                <a:cubicBezTo>
                  <a:pt x="5372695" y="264170"/>
                  <a:pt x="5373936" y="265410"/>
                  <a:pt x="5376416" y="267890"/>
                </a:cubicBezTo>
                <a:cubicBezTo>
                  <a:pt x="5378896" y="270370"/>
                  <a:pt x="5380136" y="271611"/>
                  <a:pt x="5380136" y="271611"/>
                </a:cubicBezTo>
                <a:cubicBezTo>
                  <a:pt x="5380136" y="281532"/>
                  <a:pt x="5375175" y="284014"/>
                  <a:pt x="5365254" y="279052"/>
                </a:cubicBezTo>
                <a:lnTo>
                  <a:pt x="5357812" y="279052"/>
                </a:lnTo>
                <a:lnTo>
                  <a:pt x="5365254" y="286494"/>
                </a:lnTo>
                <a:lnTo>
                  <a:pt x="5380136" y="293935"/>
                </a:lnTo>
                <a:lnTo>
                  <a:pt x="5365254" y="293935"/>
                </a:lnTo>
                <a:cubicBezTo>
                  <a:pt x="5360292" y="293935"/>
                  <a:pt x="5357812" y="295176"/>
                  <a:pt x="5357812" y="297656"/>
                </a:cubicBezTo>
                <a:cubicBezTo>
                  <a:pt x="5357812" y="300136"/>
                  <a:pt x="5355332" y="301377"/>
                  <a:pt x="5350371" y="301377"/>
                </a:cubicBezTo>
                <a:cubicBezTo>
                  <a:pt x="5345410" y="301377"/>
                  <a:pt x="5340449" y="298897"/>
                  <a:pt x="5335488" y="293935"/>
                </a:cubicBezTo>
                <a:cubicBezTo>
                  <a:pt x="5330527" y="288974"/>
                  <a:pt x="5325567" y="291455"/>
                  <a:pt x="5320605" y="301377"/>
                </a:cubicBezTo>
                <a:lnTo>
                  <a:pt x="5313164" y="301377"/>
                </a:lnTo>
                <a:cubicBezTo>
                  <a:pt x="5313164" y="291455"/>
                  <a:pt x="5303242" y="284014"/>
                  <a:pt x="5283398" y="279052"/>
                </a:cubicBezTo>
                <a:cubicBezTo>
                  <a:pt x="5273477" y="279052"/>
                  <a:pt x="5267275" y="277812"/>
                  <a:pt x="5264795" y="275332"/>
                </a:cubicBezTo>
                <a:cubicBezTo>
                  <a:pt x="5262315" y="272852"/>
                  <a:pt x="5261074" y="274091"/>
                  <a:pt x="5261074" y="279052"/>
                </a:cubicBezTo>
                <a:lnTo>
                  <a:pt x="5283398" y="286494"/>
                </a:lnTo>
                <a:cubicBezTo>
                  <a:pt x="5283398" y="286494"/>
                  <a:pt x="5284639" y="287734"/>
                  <a:pt x="5287119" y="290214"/>
                </a:cubicBezTo>
                <a:cubicBezTo>
                  <a:pt x="5289599" y="292695"/>
                  <a:pt x="5292080" y="295176"/>
                  <a:pt x="5294560" y="297656"/>
                </a:cubicBezTo>
                <a:cubicBezTo>
                  <a:pt x="5297040" y="300136"/>
                  <a:pt x="5298281" y="302617"/>
                  <a:pt x="5298281" y="305097"/>
                </a:cubicBezTo>
                <a:cubicBezTo>
                  <a:pt x="5298281" y="307577"/>
                  <a:pt x="5300761" y="306338"/>
                  <a:pt x="5305722" y="301377"/>
                </a:cubicBezTo>
                <a:lnTo>
                  <a:pt x="5305722" y="308818"/>
                </a:lnTo>
                <a:cubicBezTo>
                  <a:pt x="5305722" y="308818"/>
                  <a:pt x="5304482" y="310059"/>
                  <a:pt x="5302002" y="312539"/>
                </a:cubicBezTo>
                <a:cubicBezTo>
                  <a:pt x="5299522" y="315019"/>
                  <a:pt x="5298281" y="316259"/>
                  <a:pt x="5298281" y="316259"/>
                </a:cubicBezTo>
                <a:cubicBezTo>
                  <a:pt x="5298281" y="321221"/>
                  <a:pt x="5302002" y="322460"/>
                  <a:pt x="5309443" y="319980"/>
                </a:cubicBezTo>
                <a:cubicBezTo>
                  <a:pt x="5316885" y="317500"/>
                  <a:pt x="5321846" y="317500"/>
                  <a:pt x="5324326" y="319980"/>
                </a:cubicBezTo>
                <a:cubicBezTo>
                  <a:pt x="5326806" y="322460"/>
                  <a:pt x="5328047" y="323701"/>
                  <a:pt x="5328047" y="323701"/>
                </a:cubicBezTo>
                <a:lnTo>
                  <a:pt x="5350371" y="331142"/>
                </a:lnTo>
                <a:cubicBezTo>
                  <a:pt x="5375175" y="336104"/>
                  <a:pt x="5391299" y="341064"/>
                  <a:pt x="5398740" y="346025"/>
                </a:cubicBezTo>
                <a:cubicBezTo>
                  <a:pt x="5406181" y="350986"/>
                  <a:pt x="5411143" y="353466"/>
                  <a:pt x="5413623" y="353466"/>
                </a:cubicBezTo>
                <a:cubicBezTo>
                  <a:pt x="5416103" y="353466"/>
                  <a:pt x="5421064" y="352226"/>
                  <a:pt x="5428506" y="349746"/>
                </a:cubicBezTo>
                <a:cubicBezTo>
                  <a:pt x="5435947" y="347266"/>
                  <a:pt x="5444629" y="348505"/>
                  <a:pt x="5454551" y="353466"/>
                </a:cubicBezTo>
                <a:cubicBezTo>
                  <a:pt x="5459512" y="353466"/>
                  <a:pt x="5464472" y="354707"/>
                  <a:pt x="5469433" y="357187"/>
                </a:cubicBezTo>
                <a:cubicBezTo>
                  <a:pt x="5474395" y="359667"/>
                  <a:pt x="5479355" y="360908"/>
                  <a:pt x="5484316" y="360908"/>
                </a:cubicBezTo>
                <a:cubicBezTo>
                  <a:pt x="5489277" y="355947"/>
                  <a:pt x="5495478" y="354707"/>
                  <a:pt x="5502920" y="357187"/>
                </a:cubicBezTo>
                <a:cubicBezTo>
                  <a:pt x="5510361" y="359667"/>
                  <a:pt x="5514082" y="360908"/>
                  <a:pt x="5514082" y="360908"/>
                </a:cubicBezTo>
                <a:lnTo>
                  <a:pt x="5536406" y="360908"/>
                </a:lnTo>
                <a:cubicBezTo>
                  <a:pt x="5551289" y="375791"/>
                  <a:pt x="5563692" y="380752"/>
                  <a:pt x="5573613" y="375791"/>
                </a:cubicBezTo>
                <a:cubicBezTo>
                  <a:pt x="5583535" y="375791"/>
                  <a:pt x="5589736" y="375791"/>
                  <a:pt x="5592217" y="375791"/>
                </a:cubicBezTo>
                <a:cubicBezTo>
                  <a:pt x="5594697" y="375791"/>
                  <a:pt x="5595937" y="378271"/>
                  <a:pt x="5595937" y="383232"/>
                </a:cubicBezTo>
                <a:cubicBezTo>
                  <a:pt x="5595937" y="388193"/>
                  <a:pt x="5598417" y="390673"/>
                  <a:pt x="5603379" y="390673"/>
                </a:cubicBezTo>
                <a:lnTo>
                  <a:pt x="5633144" y="420439"/>
                </a:lnTo>
                <a:cubicBezTo>
                  <a:pt x="5633144" y="420439"/>
                  <a:pt x="5635624" y="420439"/>
                  <a:pt x="5640586" y="420439"/>
                </a:cubicBezTo>
                <a:cubicBezTo>
                  <a:pt x="5645547" y="420439"/>
                  <a:pt x="5648027" y="420439"/>
                  <a:pt x="5648027" y="420439"/>
                </a:cubicBezTo>
                <a:lnTo>
                  <a:pt x="5662910" y="420439"/>
                </a:lnTo>
                <a:cubicBezTo>
                  <a:pt x="5662910" y="415478"/>
                  <a:pt x="5662910" y="412998"/>
                  <a:pt x="5662910" y="412998"/>
                </a:cubicBezTo>
                <a:cubicBezTo>
                  <a:pt x="5667871" y="412998"/>
                  <a:pt x="5672831" y="412998"/>
                  <a:pt x="5677793" y="412998"/>
                </a:cubicBezTo>
                <a:cubicBezTo>
                  <a:pt x="5677793" y="408036"/>
                  <a:pt x="5679033" y="405556"/>
                  <a:pt x="5681513" y="405556"/>
                </a:cubicBezTo>
                <a:cubicBezTo>
                  <a:pt x="5683993" y="405556"/>
                  <a:pt x="5685234" y="405556"/>
                  <a:pt x="5685234" y="405556"/>
                </a:cubicBezTo>
                <a:cubicBezTo>
                  <a:pt x="5690195" y="405556"/>
                  <a:pt x="5693916" y="408036"/>
                  <a:pt x="5696396" y="412998"/>
                </a:cubicBezTo>
                <a:cubicBezTo>
                  <a:pt x="5698876" y="417959"/>
                  <a:pt x="5698876" y="421680"/>
                  <a:pt x="5696396" y="424160"/>
                </a:cubicBezTo>
                <a:cubicBezTo>
                  <a:pt x="5693916" y="426640"/>
                  <a:pt x="5691435" y="427881"/>
                  <a:pt x="5688955" y="427881"/>
                </a:cubicBezTo>
                <a:cubicBezTo>
                  <a:pt x="5686475" y="427881"/>
                  <a:pt x="5683993" y="425400"/>
                  <a:pt x="5681513" y="420439"/>
                </a:cubicBezTo>
                <a:cubicBezTo>
                  <a:pt x="5679033" y="415478"/>
                  <a:pt x="5675313" y="415478"/>
                  <a:pt x="5670351" y="420439"/>
                </a:cubicBezTo>
                <a:lnTo>
                  <a:pt x="5670351" y="435322"/>
                </a:lnTo>
                <a:lnTo>
                  <a:pt x="5685234" y="442763"/>
                </a:lnTo>
                <a:cubicBezTo>
                  <a:pt x="5690195" y="442763"/>
                  <a:pt x="5695156" y="442763"/>
                  <a:pt x="5700117" y="442763"/>
                </a:cubicBezTo>
                <a:cubicBezTo>
                  <a:pt x="5705078" y="442763"/>
                  <a:pt x="5707558" y="442763"/>
                  <a:pt x="5707558" y="442763"/>
                </a:cubicBezTo>
                <a:lnTo>
                  <a:pt x="5715000" y="457646"/>
                </a:lnTo>
                <a:cubicBezTo>
                  <a:pt x="5705078" y="452685"/>
                  <a:pt x="5698876" y="450205"/>
                  <a:pt x="5696396" y="450205"/>
                </a:cubicBezTo>
                <a:cubicBezTo>
                  <a:pt x="5693916" y="450205"/>
                  <a:pt x="5690195" y="450205"/>
                  <a:pt x="5685234" y="450205"/>
                </a:cubicBezTo>
                <a:cubicBezTo>
                  <a:pt x="5685234" y="450205"/>
                  <a:pt x="5682754" y="450205"/>
                  <a:pt x="5677793" y="450205"/>
                </a:cubicBezTo>
                <a:lnTo>
                  <a:pt x="5677793" y="457646"/>
                </a:lnTo>
                <a:lnTo>
                  <a:pt x="5677793" y="465088"/>
                </a:lnTo>
                <a:cubicBezTo>
                  <a:pt x="5677793" y="465088"/>
                  <a:pt x="5679033" y="466328"/>
                  <a:pt x="5681513" y="468808"/>
                </a:cubicBezTo>
                <a:cubicBezTo>
                  <a:pt x="5683993" y="471288"/>
                  <a:pt x="5685234" y="472529"/>
                  <a:pt x="5685234" y="472529"/>
                </a:cubicBezTo>
                <a:lnTo>
                  <a:pt x="5692676" y="479970"/>
                </a:lnTo>
                <a:lnTo>
                  <a:pt x="5692676" y="494853"/>
                </a:lnTo>
                <a:lnTo>
                  <a:pt x="5677793" y="487412"/>
                </a:lnTo>
                <a:cubicBezTo>
                  <a:pt x="5652988" y="477490"/>
                  <a:pt x="5640586" y="475009"/>
                  <a:pt x="5640586" y="479970"/>
                </a:cubicBezTo>
                <a:lnTo>
                  <a:pt x="5648027" y="487412"/>
                </a:lnTo>
                <a:cubicBezTo>
                  <a:pt x="5652988" y="492373"/>
                  <a:pt x="5660430" y="497333"/>
                  <a:pt x="5670351" y="502295"/>
                </a:cubicBezTo>
                <a:cubicBezTo>
                  <a:pt x="5680273" y="507256"/>
                  <a:pt x="5686475" y="509736"/>
                  <a:pt x="5688955" y="509736"/>
                </a:cubicBezTo>
                <a:cubicBezTo>
                  <a:pt x="5691435" y="509736"/>
                  <a:pt x="5695156" y="512216"/>
                  <a:pt x="5700117" y="517177"/>
                </a:cubicBezTo>
                <a:lnTo>
                  <a:pt x="5722441" y="532060"/>
                </a:lnTo>
                <a:cubicBezTo>
                  <a:pt x="5727402" y="532060"/>
                  <a:pt x="5732363" y="534540"/>
                  <a:pt x="5737324" y="539502"/>
                </a:cubicBezTo>
                <a:cubicBezTo>
                  <a:pt x="5742285" y="544463"/>
                  <a:pt x="5747245" y="548184"/>
                  <a:pt x="5752207" y="550664"/>
                </a:cubicBezTo>
                <a:cubicBezTo>
                  <a:pt x="5757168" y="553144"/>
                  <a:pt x="5760889" y="556864"/>
                  <a:pt x="5763369" y="561826"/>
                </a:cubicBezTo>
                <a:cubicBezTo>
                  <a:pt x="5765849" y="566787"/>
                  <a:pt x="5769570" y="569267"/>
                  <a:pt x="5774531" y="569267"/>
                </a:cubicBezTo>
                <a:lnTo>
                  <a:pt x="5796855" y="584150"/>
                </a:lnTo>
                <a:cubicBezTo>
                  <a:pt x="5801817" y="589111"/>
                  <a:pt x="5806777" y="591591"/>
                  <a:pt x="5811738" y="591591"/>
                </a:cubicBezTo>
                <a:cubicBezTo>
                  <a:pt x="5811738" y="591591"/>
                  <a:pt x="5814218" y="591591"/>
                  <a:pt x="5819179" y="591591"/>
                </a:cubicBezTo>
                <a:cubicBezTo>
                  <a:pt x="5819179" y="596553"/>
                  <a:pt x="5821660" y="601513"/>
                  <a:pt x="5826621" y="606474"/>
                </a:cubicBezTo>
                <a:cubicBezTo>
                  <a:pt x="5826621" y="606474"/>
                  <a:pt x="5827861" y="608954"/>
                  <a:pt x="5830342" y="613916"/>
                </a:cubicBezTo>
                <a:cubicBezTo>
                  <a:pt x="5832822" y="618877"/>
                  <a:pt x="5834062" y="621357"/>
                  <a:pt x="5834062" y="621357"/>
                </a:cubicBezTo>
                <a:cubicBezTo>
                  <a:pt x="5839024" y="626318"/>
                  <a:pt x="5841504" y="626318"/>
                  <a:pt x="5841504" y="621357"/>
                </a:cubicBezTo>
                <a:cubicBezTo>
                  <a:pt x="5841504" y="616396"/>
                  <a:pt x="5842744" y="615156"/>
                  <a:pt x="5845224" y="617636"/>
                </a:cubicBezTo>
                <a:cubicBezTo>
                  <a:pt x="5847704" y="620116"/>
                  <a:pt x="5853906" y="623837"/>
                  <a:pt x="5863828" y="628798"/>
                </a:cubicBezTo>
                <a:cubicBezTo>
                  <a:pt x="5863828" y="628798"/>
                  <a:pt x="5866308" y="630039"/>
                  <a:pt x="5871269" y="632519"/>
                </a:cubicBezTo>
                <a:cubicBezTo>
                  <a:pt x="5876231" y="634999"/>
                  <a:pt x="5878711" y="636240"/>
                  <a:pt x="5878711" y="636240"/>
                </a:cubicBezTo>
                <a:cubicBezTo>
                  <a:pt x="5888632" y="641201"/>
                  <a:pt x="5893593" y="644922"/>
                  <a:pt x="5893593" y="647402"/>
                </a:cubicBezTo>
                <a:cubicBezTo>
                  <a:pt x="5893593" y="649882"/>
                  <a:pt x="5894834" y="649882"/>
                  <a:pt x="5897314" y="647402"/>
                </a:cubicBezTo>
                <a:cubicBezTo>
                  <a:pt x="5899794" y="644922"/>
                  <a:pt x="5902276" y="644922"/>
                  <a:pt x="5904756" y="647402"/>
                </a:cubicBezTo>
                <a:cubicBezTo>
                  <a:pt x="5907236" y="649882"/>
                  <a:pt x="5914677" y="654843"/>
                  <a:pt x="5927080" y="662285"/>
                </a:cubicBezTo>
                <a:cubicBezTo>
                  <a:pt x="5939483" y="669726"/>
                  <a:pt x="5945683" y="673447"/>
                  <a:pt x="5945683" y="673447"/>
                </a:cubicBezTo>
                <a:lnTo>
                  <a:pt x="5938242" y="673447"/>
                </a:lnTo>
                <a:cubicBezTo>
                  <a:pt x="5933281" y="668486"/>
                  <a:pt x="5929560" y="666006"/>
                  <a:pt x="5927080" y="666006"/>
                </a:cubicBezTo>
                <a:cubicBezTo>
                  <a:pt x="5924600" y="666006"/>
                  <a:pt x="5920879" y="666006"/>
                  <a:pt x="5915918" y="666006"/>
                </a:cubicBezTo>
                <a:lnTo>
                  <a:pt x="5908476" y="666006"/>
                </a:lnTo>
                <a:lnTo>
                  <a:pt x="5915918" y="673447"/>
                </a:lnTo>
                <a:cubicBezTo>
                  <a:pt x="5920879" y="678408"/>
                  <a:pt x="5923359" y="680888"/>
                  <a:pt x="5923359" y="680888"/>
                </a:cubicBezTo>
                <a:lnTo>
                  <a:pt x="5930801" y="688330"/>
                </a:lnTo>
                <a:lnTo>
                  <a:pt x="5923359" y="703213"/>
                </a:lnTo>
                <a:lnTo>
                  <a:pt x="5923359" y="695771"/>
                </a:lnTo>
                <a:cubicBezTo>
                  <a:pt x="5918398" y="695771"/>
                  <a:pt x="5914677" y="694531"/>
                  <a:pt x="5912197" y="692050"/>
                </a:cubicBezTo>
                <a:cubicBezTo>
                  <a:pt x="5909717" y="689570"/>
                  <a:pt x="5905996" y="688330"/>
                  <a:pt x="5901035" y="688330"/>
                </a:cubicBezTo>
                <a:lnTo>
                  <a:pt x="5878711" y="688330"/>
                </a:lnTo>
                <a:cubicBezTo>
                  <a:pt x="5883672" y="693291"/>
                  <a:pt x="5886152" y="695771"/>
                  <a:pt x="5886152" y="695771"/>
                </a:cubicBezTo>
                <a:cubicBezTo>
                  <a:pt x="5896074" y="695771"/>
                  <a:pt x="5903515" y="698251"/>
                  <a:pt x="5908476" y="703213"/>
                </a:cubicBezTo>
                <a:cubicBezTo>
                  <a:pt x="5913438" y="708174"/>
                  <a:pt x="5915918" y="713134"/>
                  <a:pt x="5915918" y="718095"/>
                </a:cubicBezTo>
                <a:lnTo>
                  <a:pt x="5923359" y="725537"/>
                </a:lnTo>
                <a:lnTo>
                  <a:pt x="5930801" y="725537"/>
                </a:lnTo>
                <a:lnTo>
                  <a:pt x="5930801" y="718095"/>
                </a:lnTo>
                <a:cubicBezTo>
                  <a:pt x="5955605" y="728017"/>
                  <a:pt x="5968008" y="735458"/>
                  <a:pt x="5968008" y="740420"/>
                </a:cubicBezTo>
                <a:cubicBezTo>
                  <a:pt x="5968008" y="745381"/>
                  <a:pt x="5971728" y="746620"/>
                  <a:pt x="5979170" y="744140"/>
                </a:cubicBezTo>
                <a:cubicBezTo>
                  <a:pt x="5986611" y="741660"/>
                  <a:pt x="5990332" y="745381"/>
                  <a:pt x="5990332" y="755302"/>
                </a:cubicBezTo>
                <a:lnTo>
                  <a:pt x="5997773" y="762744"/>
                </a:lnTo>
                <a:cubicBezTo>
                  <a:pt x="5997773" y="762744"/>
                  <a:pt x="5999014" y="761503"/>
                  <a:pt x="6001494" y="759023"/>
                </a:cubicBezTo>
                <a:cubicBezTo>
                  <a:pt x="6003974" y="756543"/>
                  <a:pt x="6007695" y="755302"/>
                  <a:pt x="6012656" y="755302"/>
                </a:cubicBezTo>
                <a:cubicBezTo>
                  <a:pt x="6017617" y="755302"/>
                  <a:pt x="6020097" y="757782"/>
                  <a:pt x="6020097" y="762744"/>
                </a:cubicBezTo>
                <a:cubicBezTo>
                  <a:pt x="6020097" y="767705"/>
                  <a:pt x="6032500" y="772665"/>
                  <a:pt x="6057304" y="777627"/>
                </a:cubicBezTo>
                <a:lnTo>
                  <a:pt x="6057304" y="785068"/>
                </a:lnTo>
                <a:cubicBezTo>
                  <a:pt x="6052343" y="790029"/>
                  <a:pt x="6017617" y="777627"/>
                  <a:pt x="5953125" y="747861"/>
                </a:cubicBezTo>
                <a:cubicBezTo>
                  <a:pt x="5938242" y="742900"/>
                  <a:pt x="5929560" y="740420"/>
                  <a:pt x="5927080" y="740420"/>
                </a:cubicBezTo>
                <a:cubicBezTo>
                  <a:pt x="5924600" y="740420"/>
                  <a:pt x="5923359" y="740420"/>
                  <a:pt x="5923359" y="740420"/>
                </a:cubicBezTo>
                <a:lnTo>
                  <a:pt x="5901035" y="732978"/>
                </a:lnTo>
                <a:cubicBezTo>
                  <a:pt x="5896074" y="732978"/>
                  <a:pt x="5893593" y="734219"/>
                  <a:pt x="5893593" y="736699"/>
                </a:cubicBezTo>
                <a:cubicBezTo>
                  <a:pt x="5893593" y="739179"/>
                  <a:pt x="5894834" y="741660"/>
                  <a:pt x="5897314" y="744140"/>
                </a:cubicBezTo>
                <a:cubicBezTo>
                  <a:pt x="5899794" y="746620"/>
                  <a:pt x="5901035" y="747861"/>
                  <a:pt x="5901035" y="747861"/>
                </a:cubicBezTo>
                <a:cubicBezTo>
                  <a:pt x="5901035" y="747861"/>
                  <a:pt x="5903515" y="747861"/>
                  <a:pt x="5908476" y="747861"/>
                </a:cubicBezTo>
                <a:cubicBezTo>
                  <a:pt x="5908476" y="752822"/>
                  <a:pt x="5913438" y="757782"/>
                  <a:pt x="5923359" y="762744"/>
                </a:cubicBezTo>
                <a:cubicBezTo>
                  <a:pt x="5933281" y="767705"/>
                  <a:pt x="5938242" y="767705"/>
                  <a:pt x="5938242" y="762744"/>
                </a:cubicBezTo>
                <a:lnTo>
                  <a:pt x="5953125" y="777627"/>
                </a:lnTo>
                <a:cubicBezTo>
                  <a:pt x="5953125" y="777627"/>
                  <a:pt x="5950645" y="777627"/>
                  <a:pt x="5945683" y="777627"/>
                </a:cubicBezTo>
                <a:lnTo>
                  <a:pt x="5930801" y="770185"/>
                </a:lnTo>
                <a:lnTo>
                  <a:pt x="5930801" y="785068"/>
                </a:lnTo>
                <a:cubicBezTo>
                  <a:pt x="5935762" y="790029"/>
                  <a:pt x="5940722" y="790029"/>
                  <a:pt x="5945683" y="785068"/>
                </a:cubicBezTo>
                <a:cubicBezTo>
                  <a:pt x="5950645" y="780107"/>
                  <a:pt x="5953125" y="777627"/>
                  <a:pt x="5953125" y="777627"/>
                </a:cubicBezTo>
                <a:cubicBezTo>
                  <a:pt x="5953125" y="787548"/>
                  <a:pt x="5955605" y="790029"/>
                  <a:pt x="5960566" y="785068"/>
                </a:cubicBezTo>
                <a:cubicBezTo>
                  <a:pt x="5965527" y="775147"/>
                  <a:pt x="5968008" y="775147"/>
                  <a:pt x="5968008" y="785068"/>
                </a:cubicBezTo>
                <a:cubicBezTo>
                  <a:pt x="5968008" y="799951"/>
                  <a:pt x="5975449" y="804912"/>
                  <a:pt x="5990332" y="799951"/>
                </a:cubicBezTo>
                <a:lnTo>
                  <a:pt x="5997773" y="807392"/>
                </a:lnTo>
                <a:cubicBezTo>
                  <a:pt x="5997773" y="807392"/>
                  <a:pt x="5995293" y="807392"/>
                  <a:pt x="5990332" y="807392"/>
                </a:cubicBezTo>
                <a:cubicBezTo>
                  <a:pt x="5990332" y="807392"/>
                  <a:pt x="5991572" y="808633"/>
                  <a:pt x="5994052" y="811113"/>
                </a:cubicBezTo>
                <a:cubicBezTo>
                  <a:pt x="5996533" y="813593"/>
                  <a:pt x="5999014" y="814834"/>
                  <a:pt x="6001494" y="814834"/>
                </a:cubicBezTo>
                <a:cubicBezTo>
                  <a:pt x="6003974" y="814834"/>
                  <a:pt x="6006455" y="816074"/>
                  <a:pt x="6008935" y="818554"/>
                </a:cubicBezTo>
                <a:cubicBezTo>
                  <a:pt x="6011415" y="821034"/>
                  <a:pt x="6012656" y="822275"/>
                  <a:pt x="6012656" y="822275"/>
                </a:cubicBezTo>
                <a:cubicBezTo>
                  <a:pt x="6012656" y="822275"/>
                  <a:pt x="6020097" y="824755"/>
                  <a:pt x="6034980" y="829716"/>
                </a:cubicBezTo>
                <a:cubicBezTo>
                  <a:pt x="6044902" y="839638"/>
                  <a:pt x="6049863" y="847079"/>
                  <a:pt x="6049863" y="852041"/>
                </a:cubicBezTo>
                <a:cubicBezTo>
                  <a:pt x="6044902" y="852041"/>
                  <a:pt x="6042422" y="849561"/>
                  <a:pt x="6042422" y="844599"/>
                </a:cubicBezTo>
                <a:cubicBezTo>
                  <a:pt x="6037460" y="839638"/>
                  <a:pt x="6032500" y="837158"/>
                  <a:pt x="6027539" y="837158"/>
                </a:cubicBezTo>
                <a:lnTo>
                  <a:pt x="6005215" y="829716"/>
                </a:lnTo>
                <a:lnTo>
                  <a:pt x="5990332" y="829716"/>
                </a:lnTo>
                <a:lnTo>
                  <a:pt x="5975449" y="829716"/>
                </a:lnTo>
                <a:cubicBezTo>
                  <a:pt x="5975449" y="829716"/>
                  <a:pt x="5972969" y="829716"/>
                  <a:pt x="5968008" y="829716"/>
                </a:cubicBezTo>
                <a:cubicBezTo>
                  <a:pt x="5963046" y="829716"/>
                  <a:pt x="5958086" y="827236"/>
                  <a:pt x="5953125" y="822275"/>
                </a:cubicBezTo>
                <a:cubicBezTo>
                  <a:pt x="5938242" y="812354"/>
                  <a:pt x="5928320" y="809872"/>
                  <a:pt x="5923359" y="814834"/>
                </a:cubicBezTo>
                <a:cubicBezTo>
                  <a:pt x="5918398" y="814834"/>
                  <a:pt x="5915918" y="814834"/>
                  <a:pt x="5915918" y="814834"/>
                </a:cubicBezTo>
                <a:cubicBezTo>
                  <a:pt x="5915918" y="804912"/>
                  <a:pt x="5905996" y="799951"/>
                  <a:pt x="5886152" y="799951"/>
                </a:cubicBezTo>
                <a:cubicBezTo>
                  <a:pt x="5886152" y="799951"/>
                  <a:pt x="5883672" y="799951"/>
                  <a:pt x="5878711" y="799951"/>
                </a:cubicBezTo>
                <a:cubicBezTo>
                  <a:pt x="5878711" y="799951"/>
                  <a:pt x="5878711" y="801191"/>
                  <a:pt x="5878711" y="803672"/>
                </a:cubicBezTo>
                <a:cubicBezTo>
                  <a:pt x="5878711" y="806152"/>
                  <a:pt x="5876231" y="807392"/>
                  <a:pt x="5871269" y="807392"/>
                </a:cubicBezTo>
                <a:cubicBezTo>
                  <a:pt x="5876231" y="812354"/>
                  <a:pt x="5876231" y="817314"/>
                  <a:pt x="5871269" y="822275"/>
                </a:cubicBezTo>
                <a:lnTo>
                  <a:pt x="5886152" y="822275"/>
                </a:lnTo>
                <a:cubicBezTo>
                  <a:pt x="5896074" y="822275"/>
                  <a:pt x="5905996" y="825996"/>
                  <a:pt x="5915918" y="833437"/>
                </a:cubicBezTo>
                <a:cubicBezTo>
                  <a:pt x="5925839" y="840879"/>
                  <a:pt x="5932041" y="843359"/>
                  <a:pt x="5934521" y="840879"/>
                </a:cubicBezTo>
                <a:cubicBezTo>
                  <a:pt x="5937001" y="838398"/>
                  <a:pt x="5940722" y="839638"/>
                  <a:pt x="5945683" y="844599"/>
                </a:cubicBezTo>
                <a:cubicBezTo>
                  <a:pt x="5950645" y="839638"/>
                  <a:pt x="5955605" y="838398"/>
                  <a:pt x="5960566" y="840879"/>
                </a:cubicBezTo>
                <a:cubicBezTo>
                  <a:pt x="5965527" y="843359"/>
                  <a:pt x="5968008" y="845840"/>
                  <a:pt x="5968008" y="848320"/>
                </a:cubicBezTo>
                <a:cubicBezTo>
                  <a:pt x="5968008" y="850800"/>
                  <a:pt x="5965527" y="852041"/>
                  <a:pt x="5960566" y="852041"/>
                </a:cubicBezTo>
                <a:cubicBezTo>
                  <a:pt x="5955605" y="852041"/>
                  <a:pt x="5951884" y="853281"/>
                  <a:pt x="5949404" y="855761"/>
                </a:cubicBezTo>
                <a:cubicBezTo>
                  <a:pt x="5946924" y="858241"/>
                  <a:pt x="5943203" y="859482"/>
                  <a:pt x="5938242" y="859482"/>
                </a:cubicBezTo>
                <a:lnTo>
                  <a:pt x="5930801" y="859482"/>
                </a:lnTo>
                <a:cubicBezTo>
                  <a:pt x="5935762" y="864443"/>
                  <a:pt x="5939483" y="865683"/>
                  <a:pt x="5941963" y="863203"/>
                </a:cubicBezTo>
                <a:cubicBezTo>
                  <a:pt x="5944443" y="860723"/>
                  <a:pt x="5950645" y="864443"/>
                  <a:pt x="5960566" y="874365"/>
                </a:cubicBezTo>
                <a:lnTo>
                  <a:pt x="5960566" y="881806"/>
                </a:lnTo>
                <a:cubicBezTo>
                  <a:pt x="5955605" y="881806"/>
                  <a:pt x="5950645" y="881806"/>
                  <a:pt x="5945683" y="881806"/>
                </a:cubicBezTo>
                <a:cubicBezTo>
                  <a:pt x="5940722" y="881806"/>
                  <a:pt x="5935762" y="881806"/>
                  <a:pt x="5930801" y="881806"/>
                </a:cubicBezTo>
                <a:cubicBezTo>
                  <a:pt x="5925839" y="881806"/>
                  <a:pt x="5925839" y="884286"/>
                  <a:pt x="5930801" y="889248"/>
                </a:cubicBezTo>
                <a:cubicBezTo>
                  <a:pt x="5930801" y="889248"/>
                  <a:pt x="5929560" y="891728"/>
                  <a:pt x="5927080" y="896689"/>
                </a:cubicBezTo>
                <a:cubicBezTo>
                  <a:pt x="5924600" y="901650"/>
                  <a:pt x="5920879" y="902890"/>
                  <a:pt x="5915918" y="900410"/>
                </a:cubicBezTo>
                <a:cubicBezTo>
                  <a:pt x="5910956" y="897930"/>
                  <a:pt x="5903515" y="894209"/>
                  <a:pt x="5893593" y="889248"/>
                </a:cubicBezTo>
                <a:cubicBezTo>
                  <a:pt x="5893593" y="889248"/>
                  <a:pt x="5891113" y="889248"/>
                  <a:pt x="5886152" y="889248"/>
                </a:cubicBezTo>
                <a:cubicBezTo>
                  <a:pt x="5881191" y="889248"/>
                  <a:pt x="5876231" y="889248"/>
                  <a:pt x="5871269" y="889248"/>
                </a:cubicBezTo>
                <a:lnTo>
                  <a:pt x="5863828" y="889248"/>
                </a:lnTo>
                <a:lnTo>
                  <a:pt x="5863828" y="896689"/>
                </a:lnTo>
                <a:lnTo>
                  <a:pt x="5841504" y="881806"/>
                </a:lnTo>
                <a:cubicBezTo>
                  <a:pt x="5841504" y="881806"/>
                  <a:pt x="5841504" y="879326"/>
                  <a:pt x="5841504" y="874365"/>
                </a:cubicBezTo>
                <a:lnTo>
                  <a:pt x="5834062" y="881806"/>
                </a:lnTo>
                <a:lnTo>
                  <a:pt x="5826621" y="881806"/>
                </a:lnTo>
                <a:lnTo>
                  <a:pt x="5804297" y="874365"/>
                </a:lnTo>
                <a:cubicBezTo>
                  <a:pt x="5804297" y="874365"/>
                  <a:pt x="5809258" y="876845"/>
                  <a:pt x="5819179" y="881806"/>
                </a:cubicBezTo>
                <a:cubicBezTo>
                  <a:pt x="5819179" y="881806"/>
                  <a:pt x="5821660" y="883047"/>
                  <a:pt x="5826621" y="885527"/>
                </a:cubicBezTo>
                <a:cubicBezTo>
                  <a:pt x="5831582" y="888007"/>
                  <a:pt x="5834062" y="891728"/>
                  <a:pt x="5834062" y="896689"/>
                </a:cubicBezTo>
                <a:cubicBezTo>
                  <a:pt x="5839024" y="901650"/>
                  <a:pt x="5843984" y="901650"/>
                  <a:pt x="5848945" y="896689"/>
                </a:cubicBezTo>
                <a:lnTo>
                  <a:pt x="5871269" y="904131"/>
                </a:lnTo>
                <a:cubicBezTo>
                  <a:pt x="5876231" y="909092"/>
                  <a:pt x="5881191" y="911572"/>
                  <a:pt x="5886152" y="911572"/>
                </a:cubicBezTo>
                <a:cubicBezTo>
                  <a:pt x="5891113" y="911572"/>
                  <a:pt x="5893593" y="911572"/>
                  <a:pt x="5893593" y="911572"/>
                </a:cubicBezTo>
                <a:lnTo>
                  <a:pt x="5901035" y="926455"/>
                </a:lnTo>
                <a:lnTo>
                  <a:pt x="5915918" y="926455"/>
                </a:lnTo>
                <a:lnTo>
                  <a:pt x="5938242" y="933896"/>
                </a:lnTo>
                <a:cubicBezTo>
                  <a:pt x="5938242" y="938857"/>
                  <a:pt x="5933281" y="942578"/>
                  <a:pt x="5923359" y="945058"/>
                </a:cubicBezTo>
                <a:cubicBezTo>
                  <a:pt x="5913438" y="947538"/>
                  <a:pt x="5905996" y="946299"/>
                  <a:pt x="5901035" y="941338"/>
                </a:cubicBezTo>
                <a:cubicBezTo>
                  <a:pt x="5891113" y="941338"/>
                  <a:pt x="5886152" y="942578"/>
                  <a:pt x="5886152" y="945058"/>
                </a:cubicBezTo>
                <a:cubicBezTo>
                  <a:pt x="5886152" y="947538"/>
                  <a:pt x="5883672" y="948779"/>
                  <a:pt x="5878711" y="948779"/>
                </a:cubicBezTo>
                <a:cubicBezTo>
                  <a:pt x="5873749" y="943818"/>
                  <a:pt x="5863828" y="941338"/>
                  <a:pt x="5848945" y="941338"/>
                </a:cubicBezTo>
                <a:cubicBezTo>
                  <a:pt x="5848945" y="936376"/>
                  <a:pt x="5846465" y="933896"/>
                  <a:pt x="5841504" y="933896"/>
                </a:cubicBezTo>
                <a:cubicBezTo>
                  <a:pt x="5836542" y="938857"/>
                  <a:pt x="5832822" y="941338"/>
                  <a:pt x="5830342" y="941338"/>
                </a:cubicBezTo>
                <a:cubicBezTo>
                  <a:pt x="5827861" y="941338"/>
                  <a:pt x="5826621" y="938857"/>
                  <a:pt x="5826621" y="933896"/>
                </a:cubicBezTo>
                <a:lnTo>
                  <a:pt x="5789414" y="919013"/>
                </a:lnTo>
                <a:cubicBezTo>
                  <a:pt x="5784452" y="919013"/>
                  <a:pt x="5783213" y="921493"/>
                  <a:pt x="5785693" y="926455"/>
                </a:cubicBezTo>
                <a:cubicBezTo>
                  <a:pt x="5788173" y="931416"/>
                  <a:pt x="5790654" y="932656"/>
                  <a:pt x="5793135" y="930175"/>
                </a:cubicBezTo>
                <a:cubicBezTo>
                  <a:pt x="5795615" y="927695"/>
                  <a:pt x="5799335" y="928935"/>
                  <a:pt x="5804297" y="933896"/>
                </a:cubicBezTo>
                <a:cubicBezTo>
                  <a:pt x="5809258" y="938857"/>
                  <a:pt x="5809258" y="941338"/>
                  <a:pt x="5804297" y="941338"/>
                </a:cubicBezTo>
                <a:lnTo>
                  <a:pt x="5804297" y="948779"/>
                </a:lnTo>
                <a:cubicBezTo>
                  <a:pt x="5809258" y="953740"/>
                  <a:pt x="5811738" y="956220"/>
                  <a:pt x="5811738" y="956220"/>
                </a:cubicBezTo>
                <a:lnTo>
                  <a:pt x="5789414" y="956220"/>
                </a:lnTo>
                <a:cubicBezTo>
                  <a:pt x="5784452" y="951259"/>
                  <a:pt x="5779492" y="950020"/>
                  <a:pt x="5774531" y="952500"/>
                </a:cubicBezTo>
                <a:cubicBezTo>
                  <a:pt x="5769570" y="954980"/>
                  <a:pt x="5767090" y="958700"/>
                  <a:pt x="5767090" y="963662"/>
                </a:cubicBezTo>
                <a:lnTo>
                  <a:pt x="5759648" y="963662"/>
                </a:lnTo>
                <a:lnTo>
                  <a:pt x="5759648" y="978545"/>
                </a:lnTo>
                <a:cubicBezTo>
                  <a:pt x="5769570" y="983506"/>
                  <a:pt x="5772051" y="990947"/>
                  <a:pt x="5767090" y="1000869"/>
                </a:cubicBezTo>
                <a:lnTo>
                  <a:pt x="5767090" y="1008310"/>
                </a:lnTo>
                <a:lnTo>
                  <a:pt x="5767090" y="1015752"/>
                </a:lnTo>
                <a:lnTo>
                  <a:pt x="5759648" y="1015752"/>
                </a:lnTo>
                <a:cubicBezTo>
                  <a:pt x="5749727" y="1010790"/>
                  <a:pt x="5747245" y="1005830"/>
                  <a:pt x="5752207" y="1000869"/>
                </a:cubicBezTo>
                <a:cubicBezTo>
                  <a:pt x="5757168" y="995907"/>
                  <a:pt x="5759648" y="993427"/>
                  <a:pt x="5759648" y="993427"/>
                </a:cubicBezTo>
                <a:lnTo>
                  <a:pt x="5752207" y="993427"/>
                </a:lnTo>
                <a:lnTo>
                  <a:pt x="5722441" y="993427"/>
                </a:lnTo>
                <a:lnTo>
                  <a:pt x="5707558" y="993427"/>
                </a:lnTo>
                <a:lnTo>
                  <a:pt x="5715000" y="978545"/>
                </a:lnTo>
                <a:lnTo>
                  <a:pt x="5700117" y="963662"/>
                </a:lnTo>
                <a:cubicBezTo>
                  <a:pt x="5690195" y="958700"/>
                  <a:pt x="5682754" y="957461"/>
                  <a:pt x="5677793" y="959941"/>
                </a:cubicBezTo>
                <a:cubicBezTo>
                  <a:pt x="5672831" y="962421"/>
                  <a:pt x="5669111" y="962421"/>
                  <a:pt x="5666631" y="959941"/>
                </a:cubicBezTo>
                <a:cubicBezTo>
                  <a:pt x="5664151" y="957461"/>
                  <a:pt x="5660430" y="956220"/>
                  <a:pt x="5655468" y="956220"/>
                </a:cubicBezTo>
                <a:cubicBezTo>
                  <a:pt x="5655468" y="956220"/>
                  <a:pt x="5654228" y="954980"/>
                  <a:pt x="5651748" y="952500"/>
                </a:cubicBezTo>
                <a:cubicBezTo>
                  <a:pt x="5649268" y="950020"/>
                  <a:pt x="5645547" y="948779"/>
                  <a:pt x="5640586" y="948779"/>
                </a:cubicBezTo>
                <a:lnTo>
                  <a:pt x="5603379" y="933896"/>
                </a:lnTo>
                <a:lnTo>
                  <a:pt x="5588496" y="933896"/>
                </a:lnTo>
                <a:lnTo>
                  <a:pt x="5588496" y="948779"/>
                </a:lnTo>
                <a:lnTo>
                  <a:pt x="5595937" y="956220"/>
                </a:lnTo>
                <a:cubicBezTo>
                  <a:pt x="5600899" y="966142"/>
                  <a:pt x="5603379" y="971103"/>
                  <a:pt x="5603379" y="971103"/>
                </a:cubicBezTo>
                <a:lnTo>
                  <a:pt x="5573613" y="963662"/>
                </a:lnTo>
                <a:cubicBezTo>
                  <a:pt x="5558730" y="958700"/>
                  <a:pt x="5550048" y="956220"/>
                  <a:pt x="5547568" y="956220"/>
                </a:cubicBezTo>
                <a:cubicBezTo>
                  <a:pt x="5545088" y="956220"/>
                  <a:pt x="5540127" y="954980"/>
                  <a:pt x="5532685" y="952500"/>
                </a:cubicBezTo>
                <a:cubicBezTo>
                  <a:pt x="5525244" y="950020"/>
                  <a:pt x="5519043" y="946299"/>
                  <a:pt x="5514082" y="941338"/>
                </a:cubicBezTo>
                <a:lnTo>
                  <a:pt x="5506640" y="941338"/>
                </a:lnTo>
                <a:lnTo>
                  <a:pt x="5484316" y="933896"/>
                </a:lnTo>
                <a:lnTo>
                  <a:pt x="5476875" y="941338"/>
                </a:lnTo>
                <a:lnTo>
                  <a:pt x="5469433" y="933896"/>
                </a:lnTo>
                <a:cubicBezTo>
                  <a:pt x="5459512" y="923975"/>
                  <a:pt x="5449589" y="916533"/>
                  <a:pt x="5439668" y="911572"/>
                </a:cubicBezTo>
                <a:lnTo>
                  <a:pt x="5424785" y="919013"/>
                </a:lnTo>
                <a:cubicBezTo>
                  <a:pt x="5424785" y="919013"/>
                  <a:pt x="5427265" y="919013"/>
                  <a:pt x="5432226" y="919013"/>
                </a:cubicBezTo>
                <a:cubicBezTo>
                  <a:pt x="5437188" y="919013"/>
                  <a:pt x="5442148" y="921493"/>
                  <a:pt x="5447109" y="926455"/>
                </a:cubicBezTo>
                <a:lnTo>
                  <a:pt x="5439668" y="933896"/>
                </a:lnTo>
                <a:lnTo>
                  <a:pt x="5432226" y="926455"/>
                </a:lnTo>
                <a:cubicBezTo>
                  <a:pt x="5432226" y="926455"/>
                  <a:pt x="5429746" y="926455"/>
                  <a:pt x="5424785" y="926455"/>
                </a:cubicBezTo>
                <a:cubicBezTo>
                  <a:pt x="5419824" y="926455"/>
                  <a:pt x="5413623" y="925214"/>
                  <a:pt x="5406181" y="922734"/>
                </a:cubicBezTo>
                <a:cubicBezTo>
                  <a:pt x="5398740" y="920254"/>
                  <a:pt x="5395019" y="916533"/>
                  <a:pt x="5395019" y="911572"/>
                </a:cubicBezTo>
                <a:cubicBezTo>
                  <a:pt x="5395019" y="906611"/>
                  <a:pt x="5392539" y="904131"/>
                  <a:pt x="5387578" y="904131"/>
                </a:cubicBezTo>
                <a:lnTo>
                  <a:pt x="5402461" y="896689"/>
                </a:lnTo>
                <a:lnTo>
                  <a:pt x="5417343" y="889248"/>
                </a:lnTo>
                <a:lnTo>
                  <a:pt x="5424785" y="881806"/>
                </a:lnTo>
                <a:cubicBezTo>
                  <a:pt x="5419824" y="881806"/>
                  <a:pt x="5414863" y="879326"/>
                  <a:pt x="5409902" y="874365"/>
                </a:cubicBezTo>
                <a:cubicBezTo>
                  <a:pt x="5409902" y="874365"/>
                  <a:pt x="5407422" y="874365"/>
                  <a:pt x="5402461" y="874365"/>
                </a:cubicBezTo>
                <a:lnTo>
                  <a:pt x="5387578" y="866923"/>
                </a:lnTo>
                <a:lnTo>
                  <a:pt x="5380136" y="859482"/>
                </a:lnTo>
                <a:cubicBezTo>
                  <a:pt x="5370215" y="859482"/>
                  <a:pt x="5365254" y="858241"/>
                  <a:pt x="5365254" y="855761"/>
                </a:cubicBezTo>
                <a:cubicBezTo>
                  <a:pt x="5365254" y="853281"/>
                  <a:pt x="5360292" y="852041"/>
                  <a:pt x="5350371" y="852041"/>
                </a:cubicBezTo>
                <a:cubicBezTo>
                  <a:pt x="5340449" y="852041"/>
                  <a:pt x="5335488" y="854521"/>
                  <a:pt x="5335488" y="859482"/>
                </a:cubicBezTo>
                <a:cubicBezTo>
                  <a:pt x="5335488" y="859482"/>
                  <a:pt x="5333008" y="859482"/>
                  <a:pt x="5328047" y="859482"/>
                </a:cubicBezTo>
                <a:cubicBezTo>
                  <a:pt x="5328047" y="859482"/>
                  <a:pt x="5328047" y="857002"/>
                  <a:pt x="5328047" y="852041"/>
                </a:cubicBezTo>
                <a:cubicBezTo>
                  <a:pt x="5323085" y="852041"/>
                  <a:pt x="5320605" y="852041"/>
                  <a:pt x="5320605" y="852041"/>
                </a:cubicBezTo>
                <a:cubicBezTo>
                  <a:pt x="5315644" y="852041"/>
                  <a:pt x="5314404" y="853281"/>
                  <a:pt x="5316885" y="855761"/>
                </a:cubicBezTo>
                <a:cubicBezTo>
                  <a:pt x="5319365" y="858241"/>
                  <a:pt x="5318125" y="859482"/>
                  <a:pt x="5313164" y="859482"/>
                </a:cubicBezTo>
                <a:lnTo>
                  <a:pt x="5283398" y="866923"/>
                </a:lnTo>
                <a:cubicBezTo>
                  <a:pt x="5283398" y="866923"/>
                  <a:pt x="5283398" y="869404"/>
                  <a:pt x="5283398" y="874365"/>
                </a:cubicBezTo>
                <a:lnTo>
                  <a:pt x="5290840" y="881806"/>
                </a:lnTo>
                <a:cubicBezTo>
                  <a:pt x="5280918" y="886768"/>
                  <a:pt x="5275957" y="881806"/>
                  <a:pt x="5275957" y="866923"/>
                </a:cubicBezTo>
                <a:cubicBezTo>
                  <a:pt x="5275957" y="861962"/>
                  <a:pt x="5272236" y="859482"/>
                  <a:pt x="5264795" y="859482"/>
                </a:cubicBezTo>
                <a:cubicBezTo>
                  <a:pt x="5257353" y="859482"/>
                  <a:pt x="5251152" y="858241"/>
                  <a:pt x="5246191" y="855761"/>
                </a:cubicBezTo>
                <a:cubicBezTo>
                  <a:pt x="5241230" y="853281"/>
                  <a:pt x="5238750" y="850800"/>
                  <a:pt x="5238750" y="848320"/>
                </a:cubicBezTo>
                <a:cubicBezTo>
                  <a:pt x="5238750" y="845840"/>
                  <a:pt x="5236270" y="845840"/>
                  <a:pt x="5231308" y="848320"/>
                </a:cubicBezTo>
                <a:cubicBezTo>
                  <a:pt x="5226347" y="850800"/>
                  <a:pt x="5222626" y="853281"/>
                  <a:pt x="5220146" y="855761"/>
                </a:cubicBezTo>
                <a:cubicBezTo>
                  <a:pt x="5217666" y="858241"/>
                  <a:pt x="5216426" y="859482"/>
                  <a:pt x="5216426" y="859482"/>
                </a:cubicBezTo>
                <a:lnTo>
                  <a:pt x="5186660" y="844599"/>
                </a:lnTo>
                <a:cubicBezTo>
                  <a:pt x="5161856" y="839638"/>
                  <a:pt x="5148212" y="839638"/>
                  <a:pt x="5145732" y="844599"/>
                </a:cubicBezTo>
                <a:cubicBezTo>
                  <a:pt x="5143252" y="849561"/>
                  <a:pt x="5142011" y="852041"/>
                  <a:pt x="5142011" y="852041"/>
                </a:cubicBezTo>
                <a:cubicBezTo>
                  <a:pt x="5142011" y="852041"/>
                  <a:pt x="5144492" y="852041"/>
                  <a:pt x="5149453" y="852041"/>
                </a:cubicBezTo>
                <a:cubicBezTo>
                  <a:pt x="5154414" y="852041"/>
                  <a:pt x="5154414" y="854521"/>
                  <a:pt x="5149453" y="859482"/>
                </a:cubicBezTo>
                <a:cubicBezTo>
                  <a:pt x="5149453" y="864443"/>
                  <a:pt x="5146973" y="864443"/>
                  <a:pt x="5142011" y="859482"/>
                </a:cubicBezTo>
                <a:cubicBezTo>
                  <a:pt x="5142011" y="859482"/>
                  <a:pt x="5143252" y="860723"/>
                  <a:pt x="5145732" y="863203"/>
                </a:cubicBezTo>
                <a:cubicBezTo>
                  <a:pt x="5148212" y="865683"/>
                  <a:pt x="5149453" y="866923"/>
                  <a:pt x="5149453" y="866923"/>
                </a:cubicBezTo>
                <a:cubicBezTo>
                  <a:pt x="5149453" y="866923"/>
                  <a:pt x="5151933" y="866923"/>
                  <a:pt x="5156894" y="866923"/>
                </a:cubicBezTo>
                <a:lnTo>
                  <a:pt x="5164336" y="866923"/>
                </a:lnTo>
                <a:cubicBezTo>
                  <a:pt x="5169297" y="861962"/>
                  <a:pt x="5171777" y="859482"/>
                  <a:pt x="5171777" y="859482"/>
                </a:cubicBezTo>
                <a:cubicBezTo>
                  <a:pt x="5176738" y="864443"/>
                  <a:pt x="5180459" y="866923"/>
                  <a:pt x="5182939" y="866923"/>
                </a:cubicBezTo>
                <a:cubicBezTo>
                  <a:pt x="5185419" y="866923"/>
                  <a:pt x="5189140" y="866923"/>
                  <a:pt x="5194101" y="866923"/>
                </a:cubicBezTo>
                <a:lnTo>
                  <a:pt x="5223867" y="874365"/>
                </a:lnTo>
                <a:cubicBezTo>
                  <a:pt x="5228828" y="874365"/>
                  <a:pt x="5231308" y="876845"/>
                  <a:pt x="5231308" y="881806"/>
                </a:cubicBezTo>
                <a:cubicBezTo>
                  <a:pt x="5231308" y="881806"/>
                  <a:pt x="5230068" y="881806"/>
                  <a:pt x="5227588" y="881806"/>
                </a:cubicBezTo>
                <a:cubicBezTo>
                  <a:pt x="5225108" y="881806"/>
                  <a:pt x="5221387" y="881806"/>
                  <a:pt x="5216426" y="881806"/>
                </a:cubicBezTo>
                <a:lnTo>
                  <a:pt x="5208984" y="889248"/>
                </a:lnTo>
                <a:cubicBezTo>
                  <a:pt x="5213945" y="889248"/>
                  <a:pt x="5216426" y="889248"/>
                  <a:pt x="5216426" y="889248"/>
                </a:cubicBezTo>
                <a:cubicBezTo>
                  <a:pt x="5216426" y="889248"/>
                  <a:pt x="5218906" y="889248"/>
                  <a:pt x="5223867" y="889248"/>
                </a:cubicBezTo>
                <a:lnTo>
                  <a:pt x="5231308" y="889248"/>
                </a:lnTo>
                <a:cubicBezTo>
                  <a:pt x="5226347" y="894209"/>
                  <a:pt x="5225108" y="897930"/>
                  <a:pt x="5227588" y="900410"/>
                </a:cubicBezTo>
                <a:cubicBezTo>
                  <a:pt x="5230068" y="902890"/>
                  <a:pt x="5231308" y="904131"/>
                  <a:pt x="5231308" y="904131"/>
                </a:cubicBezTo>
                <a:cubicBezTo>
                  <a:pt x="5236270" y="909092"/>
                  <a:pt x="5237509" y="912813"/>
                  <a:pt x="5235029" y="915293"/>
                </a:cubicBezTo>
                <a:cubicBezTo>
                  <a:pt x="5232549" y="917773"/>
                  <a:pt x="5228828" y="919013"/>
                  <a:pt x="5223867" y="919013"/>
                </a:cubicBezTo>
                <a:lnTo>
                  <a:pt x="5208984" y="919013"/>
                </a:lnTo>
                <a:cubicBezTo>
                  <a:pt x="5199063" y="923975"/>
                  <a:pt x="5194101" y="921493"/>
                  <a:pt x="5194101" y="911572"/>
                </a:cubicBezTo>
                <a:cubicBezTo>
                  <a:pt x="5194101" y="911572"/>
                  <a:pt x="5196581" y="911572"/>
                  <a:pt x="5201543" y="911572"/>
                </a:cubicBezTo>
                <a:cubicBezTo>
                  <a:pt x="5201543" y="911572"/>
                  <a:pt x="5204023" y="911572"/>
                  <a:pt x="5208984" y="911572"/>
                </a:cubicBezTo>
                <a:lnTo>
                  <a:pt x="5201543" y="904131"/>
                </a:lnTo>
                <a:cubicBezTo>
                  <a:pt x="5196581" y="904131"/>
                  <a:pt x="5192861" y="901650"/>
                  <a:pt x="5190381" y="896689"/>
                </a:cubicBezTo>
                <a:cubicBezTo>
                  <a:pt x="5187901" y="891728"/>
                  <a:pt x="5185419" y="886768"/>
                  <a:pt x="5182939" y="881806"/>
                </a:cubicBezTo>
                <a:cubicBezTo>
                  <a:pt x="5180459" y="876845"/>
                  <a:pt x="5171777" y="876845"/>
                  <a:pt x="5156894" y="881806"/>
                </a:cubicBezTo>
                <a:cubicBezTo>
                  <a:pt x="5142011" y="886768"/>
                  <a:pt x="5134570" y="886768"/>
                  <a:pt x="5134570" y="881806"/>
                </a:cubicBezTo>
                <a:lnTo>
                  <a:pt x="5134570" y="889248"/>
                </a:lnTo>
                <a:cubicBezTo>
                  <a:pt x="5134570" y="889248"/>
                  <a:pt x="5129609" y="889248"/>
                  <a:pt x="5119687" y="889248"/>
                </a:cubicBezTo>
                <a:cubicBezTo>
                  <a:pt x="5109766" y="889248"/>
                  <a:pt x="5097363" y="889248"/>
                  <a:pt x="5082480" y="889248"/>
                </a:cubicBezTo>
                <a:lnTo>
                  <a:pt x="5052715" y="889248"/>
                </a:lnTo>
                <a:lnTo>
                  <a:pt x="5045273" y="889248"/>
                </a:lnTo>
                <a:lnTo>
                  <a:pt x="5037832" y="889248"/>
                </a:lnTo>
                <a:cubicBezTo>
                  <a:pt x="5037832" y="894209"/>
                  <a:pt x="5035352" y="896689"/>
                  <a:pt x="5030390" y="896689"/>
                </a:cubicBezTo>
                <a:cubicBezTo>
                  <a:pt x="5025429" y="896689"/>
                  <a:pt x="5020469" y="896689"/>
                  <a:pt x="5015508" y="896689"/>
                </a:cubicBezTo>
                <a:cubicBezTo>
                  <a:pt x="5010546" y="896689"/>
                  <a:pt x="5008066" y="896689"/>
                  <a:pt x="5008066" y="896689"/>
                </a:cubicBezTo>
                <a:cubicBezTo>
                  <a:pt x="5003105" y="886768"/>
                  <a:pt x="4998145" y="886768"/>
                  <a:pt x="4993183" y="896689"/>
                </a:cubicBezTo>
                <a:lnTo>
                  <a:pt x="5000625" y="904131"/>
                </a:lnTo>
                <a:lnTo>
                  <a:pt x="5000625" y="911572"/>
                </a:lnTo>
                <a:cubicBezTo>
                  <a:pt x="4995663" y="911572"/>
                  <a:pt x="4990703" y="909092"/>
                  <a:pt x="4985742" y="904131"/>
                </a:cubicBezTo>
                <a:lnTo>
                  <a:pt x="4970859" y="904131"/>
                </a:lnTo>
                <a:cubicBezTo>
                  <a:pt x="4970859" y="909092"/>
                  <a:pt x="4969618" y="911572"/>
                  <a:pt x="4967138" y="911572"/>
                </a:cubicBezTo>
                <a:cubicBezTo>
                  <a:pt x="4964658" y="911572"/>
                  <a:pt x="4962177" y="910331"/>
                  <a:pt x="4959697" y="907851"/>
                </a:cubicBezTo>
                <a:cubicBezTo>
                  <a:pt x="4957217" y="905371"/>
                  <a:pt x="4953496" y="906611"/>
                  <a:pt x="4948535" y="911572"/>
                </a:cubicBezTo>
                <a:cubicBezTo>
                  <a:pt x="4943574" y="916533"/>
                  <a:pt x="4936132" y="916533"/>
                  <a:pt x="4926211" y="911572"/>
                </a:cubicBezTo>
                <a:lnTo>
                  <a:pt x="4918769" y="911572"/>
                </a:lnTo>
                <a:cubicBezTo>
                  <a:pt x="4918769" y="911572"/>
                  <a:pt x="4916289" y="911572"/>
                  <a:pt x="4911328" y="911572"/>
                </a:cubicBezTo>
                <a:cubicBezTo>
                  <a:pt x="4906367" y="911572"/>
                  <a:pt x="4903886" y="911572"/>
                  <a:pt x="4903886" y="911572"/>
                </a:cubicBezTo>
                <a:cubicBezTo>
                  <a:pt x="4893965" y="916533"/>
                  <a:pt x="4889004" y="919013"/>
                  <a:pt x="4889004" y="919013"/>
                </a:cubicBezTo>
                <a:cubicBezTo>
                  <a:pt x="4889004" y="928935"/>
                  <a:pt x="4893965" y="936376"/>
                  <a:pt x="4903886" y="941338"/>
                </a:cubicBezTo>
                <a:cubicBezTo>
                  <a:pt x="4903886" y="941338"/>
                  <a:pt x="4906367" y="946299"/>
                  <a:pt x="4911328" y="956220"/>
                </a:cubicBezTo>
                <a:lnTo>
                  <a:pt x="4918769" y="963662"/>
                </a:lnTo>
                <a:cubicBezTo>
                  <a:pt x="4918769" y="958700"/>
                  <a:pt x="4917529" y="956220"/>
                  <a:pt x="4915049" y="956220"/>
                </a:cubicBezTo>
                <a:cubicBezTo>
                  <a:pt x="4912568" y="956220"/>
                  <a:pt x="4912568" y="953740"/>
                  <a:pt x="4915049" y="948779"/>
                </a:cubicBezTo>
                <a:cubicBezTo>
                  <a:pt x="4917529" y="943818"/>
                  <a:pt x="4917529" y="940097"/>
                  <a:pt x="4915049" y="937617"/>
                </a:cubicBezTo>
                <a:cubicBezTo>
                  <a:pt x="4912568" y="935137"/>
                  <a:pt x="4911328" y="931416"/>
                  <a:pt x="4911328" y="926455"/>
                </a:cubicBezTo>
                <a:lnTo>
                  <a:pt x="4926211" y="926455"/>
                </a:lnTo>
                <a:cubicBezTo>
                  <a:pt x="4926211" y="931416"/>
                  <a:pt x="4926211" y="936376"/>
                  <a:pt x="4926211" y="941338"/>
                </a:cubicBezTo>
                <a:lnTo>
                  <a:pt x="4926211" y="948779"/>
                </a:lnTo>
                <a:cubicBezTo>
                  <a:pt x="4931172" y="948779"/>
                  <a:pt x="4933652" y="947538"/>
                  <a:pt x="4933652" y="945058"/>
                </a:cubicBezTo>
                <a:cubicBezTo>
                  <a:pt x="4933652" y="942578"/>
                  <a:pt x="4933652" y="941338"/>
                  <a:pt x="4933652" y="941338"/>
                </a:cubicBezTo>
                <a:cubicBezTo>
                  <a:pt x="4933652" y="936376"/>
                  <a:pt x="4934893" y="932656"/>
                  <a:pt x="4937373" y="930175"/>
                </a:cubicBezTo>
                <a:cubicBezTo>
                  <a:pt x="4939853" y="927695"/>
                  <a:pt x="4941093" y="926455"/>
                  <a:pt x="4941093" y="926455"/>
                </a:cubicBezTo>
                <a:lnTo>
                  <a:pt x="4985742" y="933896"/>
                </a:lnTo>
                <a:lnTo>
                  <a:pt x="4993183" y="933896"/>
                </a:lnTo>
                <a:lnTo>
                  <a:pt x="5008066" y="933896"/>
                </a:lnTo>
                <a:cubicBezTo>
                  <a:pt x="5008066" y="928935"/>
                  <a:pt x="5008066" y="926455"/>
                  <a:pt x="5008066" y="926455"/>
                </a:cubicBezTo>
                <a:cubicBezTo>
                  <a:pt x="5013027" y="926455"/>
                  <a:pt x="5017988" y="928935"/>
                  <a:pt x="5022949" y="933896"/>
                </a:cubicBezTo>
                <a:cubicBezTo>
                  <a:pt x="5022949" y="938857"/>
                  <a:pt x="5024190" y="941338"/>
                  <a:pt x="5026670" y="941338"/>
                </a:cubicBezTo>
                <a:cubicBezTo>
                  <a:pt x="5029150" y="941338"/>
                  <a:pt x="5031631" y="941338"/>
                  <a:pt x="5034111" y="941338"/>
                </a:cubicBezTo>
                <a:cubicBezTo>
                  <a:pt x="5036591" y="941338"/>
                  <a:pt x="5037832" y="941338"/>
                  <a:pt x="5037832" y="941338"/>
                </a:cubicBezTo>
                <a:lnTo>
                  <a:pt x="5045273" y="941338"/>
                </a:lnTo>
                <a:cubicBezTo>
                  <a:pt x="5060156" y="941338"/>
                  <a:pt x="5067597" y="936376"/>
                  <a:pt x="5067597" y="926455"/>
                </a:cubicBezTo>
                <a:cubicBezTo>
                  <a:pt x="5067597" y="926455"/>
                  <a:pt x="5070077" y="923975"/>
                  <a:pt x="5075039" y="919013"/>
                </a:cubicBezTo>
                <a:cubicBezTo>
                  <a:pt x="5075039" y="919013"/>
                  <a:pt x="5077519" y="921493"/>
                  <a:pt x="5082480" y="926455"/>
                </a:cubicBezTo>
                <a:cubicBezTo>
                  <a:pt x="5087442" y="931416"/>
                  <a:pt x="5091162" y="933896"/>
                  <a:pt x="5093642" y="933896"/>
                </a:cubicBezTo>
                <a:cubicBezTo>
                  <a:pt x="5096122" y="933896"/>
                  <a:pt x="5102324" y="933896"/>
                  <a:pt x="5112246" y="933896"/>
                </a:cubicBezTo>
                <a:cubicBezTo>
                  <a:pt x="5127129" y="933896"/>
                  <a:pt x="5134570" y="933896"/>
                  <a:pt x="5134570" y="933896"/>
                </a:cubicBezTo>
                <a:cubicBezTo>
                  <a:pt x="5139531" y="928935"/>
                  <a:pt x="5143252" y="927695"/>
                  <a:pt x="5145732" y="930175"/>
                </a:cubicBezTo>
                <a:cubicBezTo>
                  <a:pt x="5148212" y="932656"/>
                  <a:pt x="5149453" y="936376"/>
                  <a:pt x="5149453" y="941338"/>
                </a:cubicBezTo>
                <a:cubicBezTo>
                  <a:pt x="5149453" y="946299"/>
                  <a:pt x="5150693" y="948779"/>
                  <a:pt x="5153174" y="948779"/>
                </a:cubicBezTo>
                <a:cubicBezTo>
                  <a:pt x="5155654" y="948779"/>
                  <a:pt x="5156894" y="946299"/>
                  <a:pt x="5156894" y="941338"/>
                </a:cubicBezTo>
                <a:cubicBezTo>
                  <a:pt x="5156894" y="936376"/>
                  <a:pt x="5158135" y="933896"/>
                  <a:pt x="5160615" y="933896"/>
                </a:cubicBezTo>
                <a:cubicBezTo>
                  <a:pt x="5163095" y="933896"/>
                  <a:pt x="5166816" y="933896"/>
                  <a:pt x="5171777" y="933896"/>
                </a:cubicBezTo>
                <a:lnTo>
                  <a:pt x="5179218" y="933896"/>
                </a:lnTo>
                <a:cubicBezTo>
                  <a:pt x="5184180" y="933896"/>
                  <a:pt x="5187901" y="932656"/>
                  <a:pt x="5190381" y="930175"/>
                </a:cubicBezTo>
                <a:cubicBezTo>
                  <a:pt x="5192861" y="927695"/>
                  <a:pt x="5195342" y="927695"/>
                  <a:pt x="5197822" y="930175"/>
                </a:cubicBezTo>
                <a:cubicBezTo>
                  <a:pt x="5200302" y="932656"/>
                  <a:pt x="5202783" y="932656"/>
                  <a:pt x="5205263" y="930175"/>
                </a:cubicBezTo>
                <a:cubicBezTo>
                  <a:pt x="5207743" y="927695"/>
                  <a:pt x="5211464" y="926455"/>
                  <a:pt x="5216426" y="926455"/>
                </a:cubicBezTo>
                <a:lnTo>
                  <a:pt x="5231308" y="933896"/>
                </a:lnTo>
                <a:lnTo>
                  <a:pt x="5238750" y="933896"/>
                </a:lnTo>
                <a:cubicBezTo>
                  <a:pt x="5243711" y="933896"/>
                  <a:pt x="5248671" y="935137"/>
                  <a:pt x="5253633" y="937617"/>
                </a:cubicBezTo>
                <a:cubicBezTo>
                  <a:pt x="5258594" y="940097"/>
                  <a:pt x="5263554" y="941338"/>
                  <a:pt x="5268515" y="941338"/>
                </a:cubicBezTo>
                <a:lnTo>
                  <a:pt x="5275957" y="948779"/>
                </a:lnTo>
                <a:lnTo>
                  <a:pt x="5268515" y="948779"/>
                </a:lnTo>
                <a:cubicBezTo>
                  <a:pt x="5248671" y="948779"/>
                  <a:pt x="5241230" y="951259"/>
                  <a:pt x="5246191" y="956220"/>
                </a:cubicBezTo>
                <a:cubicBezTo>
                  <a:pt x="5251152" y="956220"/>
                  <a:pt x="5254873" y="957461"/>
                  <a:pt x="5257353" y="959941"/>
                </a:cubicBezTo>
                <a:cubicBezTo>
                  <a:pt x="5259833" y="962421"/>
                  <a:pt x="5261074" y="961182"/>
                  <a:pt x="5261074" y="956220"/>
                </a:cubicBezTo>
                <a:lnTo>
                  <a:pt x="5268515" y="971103"/>
                </a:lnTo>
                <a:lnTo>
                  <a:pt x="5261074" y="978545"/>
                </a:lnTo>
                <a:cubicBezTo>
                  <a:pt x="5261074" y="978545"/>
                  <a:pt x="5262315" y="978545"/>
                  <a:pt x="5264795" y="978545"/>
                </a:cubicBezTo>
                <a:cubicBezTo>
                  <a:pt x="5267275" y="978545"/>
                  <a:pt x="5269756" y="977304"/>
                  <a:pt x="5272236" y="974824"/>
                </a:cubicBezTo>
                <a:cubicBezTo>
                  <a:pt x="5274716" y="972344"/>
                  <a:pt x="5277197" y="971103"/>
                  <a:pt x="5279677" y="971103"/>
                </a:cubicBezTo>
                <a:cubicBezTo>
                  <a:pt x="5282158" y="971103"/>
                  <a:pt x="5283398" y="973583"/>
                  <a:pt x="5283398" y="978545"/>
                </a:cubicBezTo>
                <a:lnTo>
                  <a:pt x="5290840" y="978545"/>
                </a:lnTo>
                <a:cubicBezTo>
                  <a:pt x="5290840" y="978545"/>
                  <a:pt x="5288359" y="976064"/>
                  <a:pt x="5283398" y="971103"/>
                </a:cubicBezTo>
                <a:cubicBezTo>
                  <a:pt x="5278437" y="966142"/>
                  <a:pt x="5278437" y="961182"/>
                  <a:pt x="5283398" y="956220"/>
                </a:cubicBezTo>
                <a:lnTo>
                  <a:pt x="5283398" y="941338"/>
                </a:lnTo>
                <a:lnTo>
                  <a:pt x="5290840" y="933896"/>
                </a:lnTo>
                <a:cubicBezTo>
                  <a:pt x="5300761" y="933896"/>
                  <a:pt x="5306963" y="935137"/>
                  <a:pt x="5309443" y="937617"/>
                </a:cubicBezTo>
                <a:cubicBezTo>
                  <a:pt x="5311923" y="940097"/>
                  <a:pt x="5313164" y="942578"/>
                  <a:pt x="5313164" y="945058"/>
                </a:cubicBezTo>
                <a:cubicBezTo>
                  <a:pt x="5313164" y="947538"/>
                  <a:pt x="5310684" y="946299"/>
                  <a:pt x="5305722" y="941338"/>
                </a:cubicBezTo>
                <a:lnTo>
                  <a:pt x="5298281" y="956220"/>
                </a:lnTo>
                <a:lnTo>
                  <a:pt x="5298281" y="971103"/>
                </a:lnTo>
                <a:cubicBezTo>
                  <a:pt x="5298281" y="971103"/>
                  <a:pt x="5299522" y="971103"/>
                  <a:pt x="5302002" y="971103"/>
                </a:cubicBezTo>
                <a:cubicBezTo>
                  <a:pt x="5304482" y="971103"/>
                  <a:pt x="5308202" y="973583"/>
                  <a:pt x="5313164" y="978545"/>
                </a:cubicBezTo>
                <a:cubicBezTo>
                  <a:pt x="5318125" y="978545"/>
                  <a:pt x="5318125" y="981025"/>
                  <a:pt x="5313164" y="985986"/>
                </a:cubicBezTo>
                <a:lnTo>
                  <a:pt x="5320605" y="985986"/>
                </a:lnTo>
                <a:cubicBezTo>
                  <a:pt x="5330527" y="985986"/>
                  <a:pt x="5335488" y="985986"/>
                  <a:pt x="5335488" y="985986"/>
                </a:cubicBezTo>
                <a:lnTo>
                  <a:pt x="5342929" y="985986"/>
                </a:lnTo>
                <a:cubicBezTo>
                  <a:pt x="5345410" y="985986"/>
                  <a:pt x="5347270" y="985986"/>
                  <a:pt x="5348510" y="985986"/>
                </a:cubicBezTo>
                <a:lnTo>
                  <a:pt x="5350371" y="985986"/>
                </a:lnTo>
                <a:lnTo>
                  <a:pt x="5365254" y="985986"/>
                </a:lnTo>
                <a:cubicBezTo>
                  <a:pt x="5365254" y="985986"/>
                  <a:pt x="5370215" y="985986"/>
                  <a:pt x="5380136" y="985986"/>
                </a:cubicBezTo>
                <a:lnTo>
                  <a:pt x="5395019" y="985986"/>
                </a:lnTo>
                <a:cubicBezTo>
                  <a:pt x="5390058" y="990947"/>
                  <a:pt x="5390058" y="993427"/>
                  <a:pt x="5395019" y="993427"/>
                </a:cubicBezTo>
                <a:cubicBezTo>
                  <a:pt x="5395019" y="998389"/>
                  <a:pt x="5392539" y="1000869"/>
                  <a:pt x="5387578" y="1000869"/>
                </a:cubicBezTo>
                <a:lnTo>
                  <a:pt x="5387578" y="1008310"/>
                </a:lnTo>
                <a:cubicBezTo>
                  <a:pt x="5392539" y="1008310"/>
                  <a:pt x="5395019" y="1008310"/>
                  <a:pt x="5395019" y="1008310"/>
                </a:cubicBezTo>
                <a:cubicBezTo>
                  <a:pt x="5395019" y="1003349"/>
                  <a:pt x="5399981" y="1000869"/>
                  <a:pt x="5409902" y="1000869"/>
                </a:cubicBezTo>
                <a:cubicBezTo>
                  <a:pt x="5414863" y="1000869"/>
                  <a:pt x="5419824" y="1000869"/>
                  <a:pt x="5424785" y="1000869"/>
                </a:cubicBezTo>
                <a:lnTo>
                  <a:pt x="5417343" y="993427"/>
                </a:lnTo>
                <a:cubicBezTo>
                  <a:pt x="5422305" y="983506"/>
                  <a:pt x="5432226" y="976064"/>
                  <a:pt x="5447109" y="971103"/>
                </a:cubicBezTo>
                <a:cubicBezTo>
                  <a:pt x="5447109" y="976064"/>
                  <a:pt x="5454551" y="983506"/>
                  <a:pt x="5469433" y="993427"/>
                </a:cubicBezTo>
                <a:lnTo>
                  <a:pt x="5491758" y="1008310"/>
                </a:lnTo>
                <a:cubicBezTo>
                  <a:pt x="5501679" y="1013272"/>
                  <a:pt x="5509120" y="1010790"/>
                  <a:pt x="5514082" y="1000869"/>
                </a:cubicBezTo>
                <a:cubicBezTo>
                  <a:pt x="5524003" y="995907"/>
                  <a:pt x="5528965" y="998389"/>
                  <a:pt x="5528965" y="1008310"/>
                </a:cubicBezTo>
                <a:cubicBezTo>
                  <a:pt x="5528965" y="1028154"/>
                  <a:pt x="5536406" y="1035596"/>
                  <a:pt x="5551289" y="1030634"/>
                </a:cubicBezTo>
                <a:cubicBezTo>
                  <a:pt x="5556250" y="1025673"/>
                  <a:pt x="5559971" y="1024434"/>
                  <a:pt x="5562451" y="1026914"/>
                </a:cubicBezTo>
                <a:cubicBezTo>
                  <a:pt x="5564931" y="1029394"/>
                  <a:pt x="5579814" y="1033114"/>
                  <a:pt x="5607099" y="1038076"/>
                </a:cubicBezTo>
                <a:cubicBezTo>
                  <a:pt x="5634385" y="1043037"/>
                  <a:pt x="5651748" y="1045517"/>
                  <a:pt x="5659189" y="1045517"/>
                </a:cubicBezTo>
                <a:cubicBezTo>
                  <a:pt x="5666631" y="1045517"/>
                  <a:pt x="5675313" y="1047997"/>
                  <a:pt x="5685234" y="1052959"/>
                </a:cubicBezTo>
                <a:cubicBezTo>
                  <a:pt x="5705078" y="1062880"/>
                  <a:pt x="5717480" y="1062880"/>
                  <a:pt x="5722441" y="1052959"/>
                </a:cubicBezTo>
                <a:cubicBezTo>
                  <a:pt x="5727402" y="1047997"/>
                  <a:pt x="5731123" y="1046758"/>
                  <a:pt x="5733603" y="1049238"/>
                </a:cubicBezTo>
                <a:cubicBezTo>
                  <a:pt x="5736083" y="1051718"/>
                  <a:pt x="5734844" y="1052959"/>
                  <a:pt x="5729883" y="1052959"/>
                </a:cubicBezTo>
                <a:lnTo>
                  <a:pt x="5729883" y="1060400"/>
                </a:lnTo>
                <a:cubicBezTo>
                  <a:pt x="5734844" y="1060400"/>
                  <a:pt x="5738565" y="1060400"/>
                  <a:pt x="5741045" y="1060400"/>
                </a:cubicBezTo>
                <a:cubicBezTo>
                  <a:pt x="5743525" y="1060400"/>
                  <a:pt x="5744765" y="1057920"/>
                  <a:pt x="5744765" y="1052959"/>
                </a:cubicBezTo>
                <a:lnTo>
                  <a:pt x="5752207" y="1052959"/>
                </a:lnTo>
                <a:lnTo>
                  <a:pt x="5767090" y="1052959"/>
                </a:lnTo>
                <a:lnTo>
                  <a:pt x="5767090" y="1060400"/>
                </a:lnTo>
                <a:cubicBezTo>
                  <a:pt x="5762128" y="1060400"/>
                  <a:pt x="5757168" y="1060400"/>
                  <a:pt x="5752207" y="1060400"/>
                </a:cubicBezTo>
                <a:lnTo>
                  <a:pt x="5752207" y="1067841"/>
                </a:lnTo>
                <a:cubicBezTo>
                  <a:pt x="5752207" y="1067841"/>
                  <a:pt x="5754687" y="1069082"/>
                  <a:pt x="5759648" y="1071562"/>
                </a:cubicBezTo>
                <a:cubicBezTo>
                  <a:pt x="5764609" y="1074042"/>
                  <a:pt x="5772051" y="1075283"/>
                  <a:pt x="5781972" y="1075283"/>
                </a:cubicBezTo>
                <a:cubicBezTo>
                  <a:pt x="5791894" y="1075283"/>
                  <a:pt x="5796855" y="1077763"/>
                  <a:pt x="5796855" y="1082724"/>
                </a:cubicBezTo>
                <a:lnTo>
                  <a:pt x="5804297" y="1082724"/>
                </a:lnTo>
                <a:lnTo>
                  <a:pt x="5811738" y="1075283"/>
                </a:lnTo>
                <a:cubicBezTo>
                  <a:pt x="5816699" y="1085204"/>
                  <a:pt x="5821660" y="1092646"/>
                  <a:pt x="5826621" y="1097607"/>
                </a:cubicBezTo>
                <a:lnTo>
                  <a:pt x="5834062" y="1097607"/>
                </a:lnTo>
                <a:lnTo>
                  <a:pt x="5841504" y="1105048"/>
                </a:lnTo>
                <a:cubicBezTo>
                  <a:pt x="5846465" y="1110010"/>
                  <a:pt x="5848945" y="1112490"/>
                  <a:pt x="5848945" y="1112490"/>
                </a:cubicBezTo>
                <a:cubicBezTo>
                  <a:pt x="5848945" y="1112490"/>
                  <a:pt x="5846465" y="1112490"/>
                  <a:pt x="5841504" y="1112490"/>
                </a:cubicBezTo>
                <a:lnTo>
                  <a:pt x="5826621" y="1112490"/>
                </a:lnTo>
                <a:lnTo>
                  <a:pt x="5824760" y="1112490"/>
                </a:lnTo>
                <a:lnTo>
                  <a:pt x="5819179" y="1112490"/>
                </a:lnTo>
                <a:lnTo>
                  <a:pt x="5811738" y="1112490"/>
                </a:lnTo>
                <a:cubicBezTo>
                  <a:pt x="5806777" y="1112490"/>
                  <a:pt x="5803056" y="1112490"/>
                  <a:pt x="5800576" y="1112490"/>
                </a:cubicBezTo>
                <a:cubicBezTo>
                  <a:pt x="5798096" y="1112490"/>
                  <a:pt x="5799335" y="1114970"/>
                  <a:pt x="5804297" y="1119931"/>
                </a:cubicBezTo>
                <a:cubicBezTo>
                  <a:pt x="5809258" y="1124893"/>
                  <a:pt x="5809258" y="1127373"/>
                  <a:pt x="5804297" y="1127373"/>
                </a:cubicBezTo>
                <a:lnTo>
                  <a:pt x="5804297" y="1134814"/>
                </a:lnTo>
                <a:cubicBezTo>
                  <a:pt x="5809258" y="1134814"/>
                  <a:pt x="5812979" y="1136055"/>
                  <a:pt x="5815459" y="1138535"/>
                </a:cubicBezTo>
                <a:cubicBezTo>
                  <a:pt x="5817939" y="1141015"/>
                  <a:pt x="5819179" y="1142256"/>
                  <a:pt x="5819179" y="1142256"/>
                </a:cubicBezTo>
                <a:cubicBezTo>
                  <a:pt x="5819179" y="1147217"/>
                  <a:pt x="5811738" y="1147217"/>
                  <a:pt x="5796855" y="1142256"/>
                </a:cubicBezTo>
                <a:cubicBezTo>
                  <a:pt x="5777011" y="1132334"/>
                  <a:pt x="5767090" y="1132334"/>
                  <a:pt x="5767090" y="1142256"/>
                </a:cubicBezTo>
                <a:lnTo>
                  <a:pt x="5759648" y="1134814"/>
                </a:lnTo>
                <a:cubicBezTo>
                  <a:pt x="5759648" y="1124893"/>
                  <a:pt x="5759648" y="1119931"/>
                  <a:pt x="5759648" y="1119931"/>
                </a:cubicBezTo>
                <a:cubicBezTo>
                  <a:pt x="5754687" y="1119931"/>
                  <a:pt x="5750966" y="1119931"/>
                  <a:pt x="5748486" y="1119931"/>
                </a:cubicBezTo>
                <a:cubicBezTo>
                  <a:pt x="5746006" y="1119931"/>
                  <a:pt x="5744765" y="1119931"/>
                  <a:pt x="5744765" y="1119931"/>
                </a:cubicBezTo>
                <a:lnTo>
                  <a:pt x="5737324" y="1127373"/>
                </a:lnTo>
                <a:cubicBezTo>
                  <a:pt x="5732363" y="1127373"/>
                  <a:pt x="5729883" y="1128613"/>
                  <a:pt x="5729883" y="1131093"/>
                </a:cubicBezTo>
                <a:cubicBezTo>
                  <a:pt x="5729883" y="1133573"/>
                  <a:pt x="5727402" y="1133573"/>
                  <a:pt x="5722441" y="1131093"/>
                </a:cubicBezTo>
                <a:cubicBezTo>
                  <a:pt x="5717480" y="1128613"/>
                  <a:pt x="5712520" y="1127373"/>
                  <a:pt x="5707558" y="1127373"/>
                </a:cubicBezTo>
                <a:lnTo>
                  <a:pt x="5707558" y="1134814"/>
                </a:lnTo>
                <a:cubicBezTo>
                  <a:pt x="5707558" y="1139775"/>
                  <a:pt x="5707558" y="1142256"/>
                  <a:pt x="5707558" y="1142256"/>
                </a:cubicBezTo>
                <a:cubicBezTo>
                  <a:pt x="5692676" y="1132334"/>
                  <a:pt x="5680273" y="1129853"/>
                  <a:pt x="5670351" y="1134814"/>
                </a:cubicBezTo>
                <a:cubicBezTo>
                  <a:pt x="5665390" y="1134814"/>
                  <a:pt x="5662910" y="1137294"/>
                  <a:pt x="5662910" y="1142256"/>
                </a:cubicBezTo>
                <a:lnTo>
                  <a:pt x="5662910" y="1134814"/>
                </a:lnTo>
                <a:cubicBezTo>
                  <a:pt x="5657949" y="1129853"/>
                  <a:pt x="5652988" y="1127373"/>
                  <a:pt x="5648027" y="1127373"/>
                </a:cubicBezTo>
                <a:cubicBezTo>
                  <a:pt x="5588496" y="1117451"/>
                  <a:pt x="5557490" y="1110010"/>
                  <a:pt x="5555010" y="1105048"/>
                </a:cubicBezTo>
                <a:cubicBezTo>
                  <a:pt x="5552529" y="1100087"/>
                  <a:pt x="5550048" y="1098848"/>
                  <a:pt x="5547568" y="1101328"/>
                </a:cubicBezTo>
                <a:cubicBezTo>
                  <a:pt x="5545088" y="1103808"/>
                  <a:pt x="5536406" y="1103808"/>
                  <a:pt x="5521523" y="1101328"/>
                </a:cubicBezTo>
                <a:cubicBezTo>
                  <a:pt x="5506640" y="1098848"/>
                  <a:pt x="5492998" y="1096366"/>
                  <a:pt x="5480595" y="1093886"/>
                </a:cubicBezTo>
                <a:cubicBezTo>
                  <a:pt x="5468193" y="1091406"/>
                  <a:pt x="5459512" y="1095127"/>
                  <a:pt x="5454551" y="1105048"/>
                </a:cubicBezTo>
                <a:lnTo>
                  <a:pt x="5447109" y="1112490"/>
                </a:lnTo>
                <a:lnTo>
                  <a:pt x="5454551" y="1112490"/>
                </a:lnTo>
                <a:cubicBezTo>
                  <a:pt x="5459512" y="1117451"/>
                  <a:pt x="5461992" y="1117451"/>
                  <a:pt x="5461992" y="1112490"/>
                </a:cubicBezTo>
                <a:lnTo>
                  <a:pt x="5476875" y="1112490"/>
                </a:lnTo>
                <a:cubicBezTo>
                  <a:pt x="5476875" y="1112490"/>
                  <a:pt x="5480595" y="1113731"/>
                  <a:pt x="5488037" y="1116211"/>
                </a:cubicBezTo>
                <a:cubicBezTo>
                  <a:pt x="5495478" y="1118691"/>
                  <a:pt x="5499199" y="1119931"/>
                  <a:pt x="5499199" y="1119931"/>
                </a:cubicBezTo>
                <a:cubicBezTo>
                  <a:pt x="5499199" y="1119931"/>
                  <a:pt x="5501679" y="1119931"/>
                  <a:pt x="5506640" y="1119931"/>
                </a:cubicBezTo>
                <a:cubicBezTo>
                  <a:pt x="5506640" y="1124893"/>
                  <a:pt x="5510361" y="1127373"/>
                  <a:pt x="5517802" y="1127373"/>
                </a:cubicBezTo>
                <a:cubicBezTo>
                  <a:pt x="5525244" y="1127373"/>
                  <a:pt x="5528965" y="1126132"/>
                  <a:pt x="5528965" y="1123652"/>
                </a:cubicBezTo>
                <a:cubicBezTo>
                  <a:pt x="5528965" y="1121172"/>
                  <a:pt x="5530205" y="1119931"/>
                  <a:pt x="5532685" y="1119931"/>
                </a:cubicBezTo>
                <a:cubicBezTo>
                  <a:pt x="5535165" y="1119931"/>
                  <a:pt x="5536406" y="1122411"/>
                  <a:pt x="5536406" y="1127373"/>
                </a:cubicBezTo>
                <a:cubicBezTo>
                  <a:pt x="5536406" y="1132334"/>
                  <a:pt x="5538886" y="1133573"/>
                  <a:pt x="5543847" y="1131093"/>
                </a:cubicBezTo>
                <a:cubicBezTo>
                  <a:pt x="5548809" y="1128613"/>
                  <a:pt x="5551289" y="1129853"/>
                  <a:pt x="5551289" y="1134814"/>
                </a:cubicBezTo>
                <a:cubicBezTo>
                  <a:pt x="5551289" y="1139775"/>
                  <a:pt x="5552529" y="1142256"/>
                  <a:pt x="5555010" y="1142256"/>
                </a:cubicBezTo>
                <a:cubicBezTo>
                  <a:pt x="5557490" y="1142256"/>
                  <a:pt x="5566172" y="1142256"/>
                  <a:pt x="5581054" y="1142256"/>
                </a:cubicBezTo>
                <a:cubicBezTo>
                  <a:pt x="5590976" y="1142256"/>
                  <a:pt x="5598417" y="1149697"/>
                  <a:pt x="5603379" y="1164580"/>
                </a:cubicBezTo>
                <a:lnTo>
                  <a:pt x="5595937" y="1172021"/>
                </a:lnTo>
                <a:cubicBezTo>
                  <a:pt x="5595937" y="1172021"/>
                  <a:pt x="5598417" y="1172021"/>
                  <a:pt x="5603379" y="1172021"/>
                </a:cubicBezTo>
                <a:cubicBezTo>
                  <a:pt x="5603379" y="1167060"/>
                  <a:pt x="5603379" y="1164580"/>
                  <a:pt x="5603379" y="1164580"/>
                </a:cubicBezTo>
                <a:cubicBezTo>
                  <a:pt x="5603379" y="1164580"/>
                  <a:pt x="5605859" y="1164580"/>
                  <a:pt x="5610820" y="1164580"/>
                </a:cubicBezTo>
                <a:cubicBezTo>
                  <a:pt x="5610820" y="1159618"/>
                  <a:pt x="5612061" y="1157138"/>
                  <a:pt x="5614541" y="1157138"/>
                </a:cubicBezTo>
                <a:cubicBezTo>
                  <a:pt x="5617021" y="1157138"/>
                  <a:pt x="5620742" y="1157138"/>
                  <a:pt x="5625703" y="1157138"/>
                </a:cubicBezTo>
                <a:cubicBezTo>
                  <a:pt x="5635624" y="1162100"/>
                  <a:pt x="5640586" y="1164580"/>
                  <a:pt x="5640586" y="1164580"/>
                </a:cubicBezTo>
                <a:lnTo>
                  <a:pt x="5625703" y="1164580"/>
                </a:lnTo>
                <a:lnTo>
                  <a:pt x="5640586" y="1179463"/>
                </a:lnTo>
                <a:cubicBezTo>
                  <a:pt x="5645547" y="1184424"/>
                  <a:pt x="5645547" y="1186904"/>
                  <a:pt x="5640586" y="1186904"/>
                </a:cubicBezTo>
                <a:cubicBezTo>
                  <a:pt x="5645547" y="1186904"/>
                  <a:pt x="5648027" y="1191865"/>
                  <a:pt x="5648027" y="1201787"/>
                </a:cubicBezTo>
                <a:cubicBezTo>
                  <a:pt x="5648027" y="1206748"/>
                  <a:pt x="5646786" y="1209228"/>
                  <a:pt x="5644306" y="1209228"/>
                </a:cubicBezTo>
                <a:cubicBezTo>
                  <a:pt x="5641826" y="1209228"/>
                  <a:pt x="5640586" y="1209228"/>
                  <a:pt x="5640586" y="1209228"/>
                </a:cubicBezTo>
                <a:cubicBezTo>
                  <a:pt x="5635624" y="1209228"/>
                  <a:pt x="5631904" y="1210469"/>
                  <a:pt x="5629424" y="1212949"/>
                </a:cubicBezTo>
                <a:cubicBezTo>
                  <a:pt x="5626943" y="1215429"/>
                  <a:pt x="5623223" y="1214189"/>
                  <a:pt x="5618261" y="1209228"/>
                </a:cubicBezTo>
                <a:lnTo>
                  <a:pt x="5610820" y="1201787"/>
                </a:lnTo>
                <a:cubicBezTo>
                  <a:pt x="5605859" y="1201787"/>
                  <a:pt x="5600899" y="1199307"/>
                  <a:pt x="5595937" y="1194345"/>
                </a:cubicBezTo>
                <a:lnTo>
                  <a:pt x="5610820" y="1194345"/>
                </a:lnTo>
                <a:cubicBezTo>
                  <a:pt x="5620742" y="1194345"/>
                  <a:pt x="5625703" y="1191865"/>
                  <a:pt x="5625703" y="1186904"/>
                </a:cubicBezTo>
                <a:cubicBezTo>
                  <a:pt x="5625703" y="1191865"/>
                  <a:pt x="5625703" y="1194345"/>
                  <a:pt x="5625703" y="1194345"/>
                </a:cubicBezTo>
                <a:cubicBezTo>
                  <a:pt x="5625703" y="1194345"/>
                  <a:pt x="5628183" y="1194345"/>
                  <a:pt x="5633144" y="1194345"/>
                </a:cubicBezTo>
                <a:lnTo>
                  <a:pt x="5633144" y="1179463"/>
                </a:lnTo>
                <a:cubicBezTo>
                  <a:pt x="5623223" y="1169541"/>
                  <a:pt x="5618261" y="1169541"/>
                  <a:pt x="5618261" y="1179463"/>
                </a:cubicBezTo>
                <a:cubicBezTo>
                  <a:pt x="5618261" y="1189384"/>
                  <a:pt x="5600899" y="1184424"/>
                  <a:pt x="5566172" y="1164580"/>
                </a:cubicBezTo>
                <a:cubicBezTo>
                  <a:pt x="5551289" y="1154658"/>
                  <a:pt x="5542607" y="1149697"/>
                  <a:pt x="5540127" y="1149697"/>
                </a:cubicBezTo>
                <a:cubicBezTo>
                  <a:pt x="5537647" y="1149697"/>
                  <a:pt x="5536406" y="1148456"/>
                  <a:pt x="5536406" y="1145976"/>
                </a:cubicBezTo>
                <a:cubicBezTo>
                  <a:pt x="5536406" y="1143496"/>
                  <a:pt x="5535165" y="1142256"/>
                  <a:pt x="5532685" y="1142256"/>
                </a:cubicBezTo>
                <a:cubicBezTo>
                  <a:pt x="5530205" y="1142256"/>
                  <a:pt x="5526484" y="1142256"/>
                  <a:pt x="5521523" y="1142256"/>
                </a:cubicBezTo>
                <a:cubicBezTo>
                  <a:pt x="5501679" y="1132334"/>
                  <a:pt x="5484316" y="1129853"/>
                  <a:pt x="5469433" y="1134814"/>
                </a:cubicBezTo>
                <a:cubicBezTo>
                  <a:pt x="5459512" y="1134814"/>
                  <a:pt x="5453310" y="1132334"/>
                  <a:pt x="5450830" y="1127373"/>
                </a:cubicBezTo>
                <a:cubicBezTo>
                  <a:pt x="5448350" y="1122411"/>
                  <a:pt x="5444629" y="1119931"/>
                  <a:pt x="5439668" y="1119931"/>
                </a:cubicBezTo>
                <a:cubicBezTo>
                  <a:pt x="5434706" y="1119931"/>
                  <a:pt x="5429746" y="1119931"/>
                  <a:pt x="5424785" y="1119931"/>
                </a:cubicBezTo>
                <a:lnTo>
                  <a:pt x="5380136" y="1119931"/>
                </a:lnTo>
                <a:lnTo>
                  <a:pt x="5372695" y="1119931"/>
                </a:lnTo>
                <a:lnTo>
                  <a:pt x="5372695" y="1112490"/>
                </a:lnTo>
                <a:lnTo>
                  <a:pt x="5365254" y="1112490"/>
                </a:lnTo>
                <a:cubicBezTo>
                  <a:pt x="5365254" y="1112490"/>
                  <a:pt x="5362774" y="1112490"/>
                  <a:pt x="5357812" y="1112490"/>
                </a:cubicBezTo>
                <a:lnTo>
                  <a:pt x="5365254" y="1134814"/>
                </a:lnTo>
                <a:cubicBezTo>
                  <a:pt x="5365254" y="1134814"/>
                  <a:pt x="5365254" y="1132334"/>
                  <a:pt x="5365254" y="1127373"/>
                </a:cubicBezTo>
                <a:cubicBezTo>
                  <a:pt x="5370215" y="1127373"/>
                  <a:pt x="5371454" y="1128613"/>
                  <a:pt x="5368974" y="1131093"/>
                </a:cubicBezTo>
                <a:cubicBezTo>
                  <a:pt x="5366494" y="1133573"/>
                  <a:pt x="5365254" y="1136055"/>
                  <a:pt x="5365254" y="1138535"/>
                </a:cubicBezTo>
                <a:cubicBezTo>
                  <a:pt x="5365254" y="1141015"/>
                  <a:pt x="5362774" y="1143496"/>
                  <a:pt x="5357812" y="1145976"/>
                </a:cubicBezTo>
                <a:cubicBezTo>
                  <a:pt x="5352851" y="1148456"/>
                  <a:pt x="5351611" y="1152177"/>
                  <a:pt x="5354092" y="1157138"/>
                </a:cubicBezTo>
                <a:cubicBezTo>
                  <a:pt x="5356572" y="1162100"/>
                  <a:pt x="5355332" y="1164580"/>
                  <a:pt x="5350371" y="1164580"/>
                </a:cubicBezTo>
                <a:cubicBezTo>
                  <a:pt x="5345410" y="1164580"/>
                  <a:pt x="5342929" y="1162100"/>
                  <a:pt x="5342929" y="1157138"/>
                </a:cubicBezTo>
                <a:cubicBezTo>
                  <a:pt x="5342929" y="1152177"/>
                  <a:pt x="5337968" y="1147217"/>
                  <a:pt x="5328047" y="1142256"/>
                </a:cubicBezTo>
                <a:cubicBezTo>
                  <a:pt x="5323085" y="1142256"/>
                  <a:pt x="5320605" y="1142256"/>
                  <a:pt x="5320605" y="1142256"/>
                </a:cubicBezTo>
                <a:cubicBezTo>
                  <a:pt x="5320605" y="1142256"/>
                  <a:pt x="5320605" y="1144736"/>
                  <a:pt x="5320605" y="1149697"/>
                </a:cubicBezTo>
                <a:cubicBezTo>
                  <a:pt x="5320605" y="1154658"/>
                  <a:pt x="5318125" y="1157138"/>
                  <a:pt x="5313164" y="1157138"/>
                </a:cubicBezTo>
                <a:cubicBezTo>
                  <a:pt x="5308202" y="1157138"/>
                  <a:pt x="5308202" y="1154658"/>
                  <a:pt x="5313164" y="1149697"/>
                </a:cubicBezTo>
                <a:lnTo>
                  <a:pt x="5290840" y="1149697"/>
                </a:lnTo>
                <a:cubicBezTo>
                  <a:pt x="5285878" y="1149697"/>
                  <a:pt x="5283398" y="1148456"/>
                  <a:pt x="5283398" y="1145976"/>
                </a:cubicBezTo>
                <a:cubicBezTo>
                  <a:pt x="5283398" y="1143496"/>
                  <a:pt x="5280918" y="1142256"/>
                  <a:pt x="5275957" y="1142256"/>
                </a:cubicBezTo>
                <a:lnTo>
                  <a:pt x="5275957" y="1149697"/>
                </a:lnTo>
                <a:lnTo>
                  <a:pt x="5268515" y="1149697"/>
                </a:lnTo>
                <a:lnTo>
                  <a:pt x="5283398" y="1164580"/>
                </a:lnTo>
                <a:cubicBezTo>
                  <a:pt x="5288359" y="1164580"/>
                  <a:pt x="5292080" y="1164580"/>
                  <a:pt x="5294560" y="1164580"/>
                </a:cubicBezTo>
                <a:cubicBezTo>
                  <a:pt x="5297040" y="1164580"/>
                  <a:pt x="5298281" y="1164580"/>
                  <a:pt x="5298281" y="1164580"/>
                </a:cubicBezTo>
                <a:lnTo>
                  <a:pt x="5305722" y="1164580"/>
                </a:lnTo>
                <a:cubicBezTo>
                  <a:pt x="5305722" y="1164580"/>
                  <a:pt x="5308202" y="1164580"/>
                  <a:pt x="5313164" y="1164580"/>
                </a:cubicBezTo>
                <a:cubicBezTo>
                  <a:pt x="5313164" y="1164580"/>
                  <a:pt x="5315644" y="1165820"/>
                  <a:pt x="5320605" y="1168300"/>
                </a:cubicBezTo>
                <a:cubicBezTo>
                  <a:pt x="5325567" y="1170781"/>
                  <a:pt x="5328047" y="1172021"/>
                  <a:pt x="5328047" y="1172021"/>
                </a:cubicBezTo>
                <a:cubicBezTo>
                  <a:pt x="5333008" y="1176982"/>
                  <a:pt x="5337968" y="1179463"/>
                  <a:pt x="5342929" y="1179463"/>
                </a:cubicBezTo>
                <a:cubicBezTo>
                  <a:pt x="5342929" y="1184424"/>
                  <a:pt x="5349130" y="1189384"/>
                  <a:pt x="5361533" y="1194345"/>
                </a:cubicBezTo>
                <a:cubicBezTo>
                  <a:pt x="5373936" y="1199307"/>
                  <a:pt x="5382617" y="1200546"/>
                  <a:pt x="5387578" y="1198066"/>
                </a:cubicBezTo>
                <a:cubicBezTo>
                  <a:pt x="5392539" y="1195586"/>
                  <a:pt x="5396260" y="1194345"/>
                  <a:pt x="5398740" y="1194345"/>
                </a:cubicBezTo>
                <a:cubicBezTo>
                  <a:pt x="5401220" y="1194345"/>
                  <a:pt x="5402461" y="1196825"/>
                  <a:pt x="5402461" y="1201787"/>
                </a:cubicBezTo>
                <a:cubicBezTo>
                  <a:pt x="5402461" y="1201787"/>
                  <a:pt x="5402461" y="1203027"/>
                  <a:pt x="5402461" y="1205507"/>
                </a:cubicBezTo>
                <a:cubicBezTo>
                  <a:pt x="5402461" y="1207988"/>
                  <a:pt x="5404941" y="1209228"/>
                  <a:pt x="5409902" y="1209228"/>
                </a:cubicBezTo>
                <a:cubicBezTo>
                  <a:pt x="5409902" y="1204267"/>
                  <a:pt x="5412382" y="1201787"/>
                  <a:pt x="5417343" y="1201787"/>
                </a:cubicBezTo>
                <a:lnTo>
                  <a:pt x="5417343" y="1209228"/>
                </a:lnTo>
                <a:cubicBezTo>
                  <a:pt x="5422305" y="1209228"/>
                  <a:pt x="5424785" y="1209228"/>
                  <a:pt x="5424785" y="1209228"/>
                </a:cubicBezTo>
                <a:cubicBezTo>
                  <a:pt x="5424785" y="1209228"/>
                  <a:pt x="5427265" y="1209228"/>
                  <a:pt x="5432226" y="1209228"/>
                </a:cubicBezTo>
                <a:lnTo>
                  <a:pt x="5439668" y="1209228"/>
                </a:lnTo>
                <a:cubicBezTo>
                  <a:pt x="5444629" y="1214189"/>
                  <a:pt x="5449589" y="1216670"/>
                  <a:pt x="5454551" y="1216670"/>
                </a:cubicBezTo>
                <a:cubicBezTo>
                  <a:pt x="5459512" y="1216670"/>
                  <a:pt x="5461992" y="1216670"/>
                  <a:pt x="5461992" y="1216670"/>
                </a:cubicBezTo>
                <a:lnTo>
                  <a:pt x="5454551" y="1224111"/>
                </a:lnTo>
                <a:cubicBezTo>
                  <a:pt x="5449589" y="1224111"/>
                  <a:pt x="5444629" y="1221631"/>
                  <a:pt x="5439668" y="1216670"/>
                </a:cubicBezTo>
                <a:lnTo>
                  <a:pt x="5432226" y="1216670"/>
                </a:lnTo>
                <a:cubicBezTo>
                  <a:pt x="5432226" y="1221631"/>
                  <a:pt x="5437188" y="1226591"/>
                  <a:pt x="5447109" y="1231552"/>
                </a:cubicBezTo>
                <a:cubicBezTo>
                  <a:pt x="5457031" y="1236514"/>
                  <a:pt x="5463233" y="1237753"/>
                  <a:pt x="5465713" y="1235273"/>
                </a:cubicBezTo>
                <a:cubicBezTo>
                  <a:pt x="5468193" y="1232793"/>
                  <a:pt x="5471913" y="1231552"/>
                  <a:pt x="5476875" y="1231552"/>
                </a:cubicBezTo>
                <a:lnTo>
                  <a:pt x="5484316" y="1231552"/>
                </a:lnTo>
                <a:cubicBezTo>
                  <a:pt x="5489277" y="1221631"/>
                  <a:pt x="5496719" y="1221631"/>
                  <a:pt x="5506640" y="1231552"/>
                </a:cubicBezTo>
                <a:lnTo>
                  <a:pt x="5514082" y="1238994"/>
                </a:lnTo>
                <a:cubicBezTo>
                  <a:pt x="5514082" y="1238994"/>
                  <a:pt x="5514082" y="1240234"/>
                  <a:pt x="5514082" y="1242714"/>
                </a:cubicBezTo>
                <a:cubicBezTo>
                  <a:pt x="5514082" y="1245195"/>
                  <a:pt x="5515322" y="1246435"/>
                  <a:pt x="5517802" y="1246435"/>
                </a:cubicBezTo>
                <a:cubicBezTo>
                  <a:pt x="5520283" y="1246435"/>
                  <a:pt x="5524003" y="1246435"/>
                  <a:pt x="5528965" y="1246435"/>
                </a:cubicBezTo>
                <a:cubicBezTo>
                  <a:pt x="5533926" y="1246435"/>
                  <a:pt x="5535165" y="1248915"/>
                  <a:pt x="5532685" y="1253877"/>
                </a:cubicBezTo>
                <a:cubicBezTo>
                  <a:pt x="5530205" y="1258838"/>
                  <a:pt x="5530205" y="1261318"/>
                  <a:pt x="5532685" y="1261318"/>
                </a:cubicBezTo>
                <a:cubicBezTo>
                  <a:pt x="5535165" y="1261318"/>
                  <a:pt x="5536406" y="1263798"/>
                  <a:pt x="5536406" y="1268759"/>
                </a:cubicBezTo>
                <a:cubicBezTo>
                  <a:pt x="5536406" y="1273721"/>
                  <a:pt x="5535165" y="1276201"/>
                  <a:pt x="5532685" y="1276201"/>
                </a:cubicBezTo>
                <a:cubicBezTo>
                  <a:pt x="5530205" y="1276201"/>
                  <a:pt x="5528965" y="1273721"/>
                  <a:pt x="5528965" y="1268759"/>
                </a:cubicBezTo>
                <a:cubicBezTo>
                  <a:pt x="5524003" y="1268759"/>
                  <a:pt x="5521523" y="1268759"/>
                  <a:pt x="5521523" y="1268759"/>
                </a:cubicBezTo>
                <a:cubicBezTo>
                  <a:pt x="5511602" y="1273721"/>
                  <a:pt x="5519043" y="1281162"/>
                  <a:pt x="5543847" y="1291084"/>
                </a:cubicBezTo>
                <a:lnTo>
                  <a:pt x="5558730" y="1298525"/>
                </a:lnTo>
                <a:cubicBezTo>
                  <a:pt x="5563692" y="1298525"/>
                  <a:pt x="5567412" y="1297284"/>
                  <a:pt x="5569892" y="1294804"/>
                </a:cubicBezTo>
                <a:cubicBezTo>
                  <a:pt x="5572372" y="1292324"/>
                  <a:pt x="5573613" y="1288604"/>
                  <a:pt x="5573613" y="1283642"/>
                </a:cubicBezTo>
                <a:cubicBezTo>
                  <a:pt x="5573613" y="1283642"/>
                  <a:pt x="5573613" y="1281162"/>
                  <a:pt x="5573613" y="1276201"/>
                </a:cubicBezTo>
                <a:lnTo>
                  <a:pt x="5581054" y="1276201"/>
                </a:lnTo>
                <a:cubicBezTo>
                  <a:pt x="5581054" y="1276201"/>
                  <a:pt x="5583535" y="1278681"/>
                  <a:pt x="5588496" y="1283642"/>
                </a:cubicBezTo>
                <a:lnTo>
                  <a:pt x="5581054" y="1291084"/>
                </a:lnTo>
                <a:cubicBezTo>
                  <a:pt x="5581054" y="1291084"/>
                  <a:pt x="5582295" y="1292324"/>
                  <a:pt x="5584775" y="1294804"/>
                </a:cubicBezTo>
                <a:cubicBezTo>
                  <a:pt x="5587255" y="1297284"/>
                  <a:pt x="5590976" y="1298525"/>
                  <a:pt x="5595937" y="1298525"/>
                </a:cubicBezTo>
                <a:cubicBezTo>
                  <a:pt x="5595937" y="1303486"/>
                  <a:pt x="5598417" y="1304726"/>
                  <a:pt x="5603379" y="1302246"/>
                </a:cubicBezTo>
                <a:cubicBezTo>
                  <a:pt x="5608340" y="1299766"/>
                  <a:pt x="5610820" y="1301005"/>
                  <a:pt x="5610820" y="1305966"/>
                </a:cubicBezTo>
                <a:lnTo>
                  <a:pt x="5610820" y="1320849"/>
                </a:lnTo>
                <a:cubicBezTo>
                  <a:pt x="5605859" y="1315888"/>
                  <a:pt x="5600899" y="1313408"/>
                  <a:pt x="5595937" y="1313408"/>
                </a:cubicBezTo>
                <a:cubicBezTo>
                  <a:pt x="5590976" y="1313408"/>
                  <a:pt x="5589736" y="1315888"/>
                  <a:pt x="5592217" y="1320849"/>
                </a:cubicBezTo>
                <a:cubicBezTo>
                  <a:pt x="5594697" y="1325811"/>
                  <a:pt x="5595937" y="1330771"/>
                  <a:pt x="5595937" y="1335732"/>
                </a:cubicBezTo>
                <a:lnTo>
                  <a:pt x="5603379" y="1335732"/>
                </a:lnTo>
                <a:cubicBezTo>
                  <a:pt x="5608340" y="1330771"/>
                  <a:pt x="5613300" y="1330771"/>
                  <a:pt x="5618261" y="1335732"/>
                </a:cubicBezTo>
                <a:cubicBezTo>
                  <a:pt x="5623223" y="1345654"/>
                  <a:pt x="5625703" y="1345654"/>
                  <a:pt x="5625703" y="1335732"/>
                </a:cubicBezTo>
                <a:cubicBezTo>
                  <a:pt x="5625703" y="1335732"/>
                  <a:pt x="5626943" y="1335732"/>
                  <a:pt x="5629424" y="1335732"/>
                </a:cubicBezTo>
                <a:cubicBezTo>
                  <a:pt x="5631904" y="1335732"/>
                  <a:pt x="5633144" y="1335732"/>
                  <a:pt x="5633144" y="1335732"/>
                </a:cubicBezTo>
                <a:cubicBezTo>
                  <a:pt x="5633144" y="1335732"/>
                  <a:pt x="5633144" y="1338212"/>
                  <a:pt x="5633144" y="1343173"/>
                </a:cubicBezTo>
                <a:lnTo>
                  <a:pt x="5640586" y="1350615"/>
                </a:lnTo>
                <a:lnTo>
                  <a:pt x="5648027" y="1358056"/>
                </a:lnTo>
                <a:cubicBezTo>
                  <a:pt x="5648027" y="1363018"/>
                  <a:pt x="5638106" y="1363018"/>
                  <a:pt x="5618261" y="1358056"/>
                </a:cubicBezTo>
                <a:cubicBezTo>
                  <a:pt x="5603379" y="1353095"/>
                  <a:pt x="5595937" y="1350615"/>
                  <a:pt x="5595937" y="1350615"/>
                </a:cubicBezTo>
                <a:cubicBezTo>
                  <a:pt x="5595937" y="1345654"/>
                  <a:pt x="5590976" y="1340693"/>
                  <a:pt x="5581054" y="1335732"/>
                </a:cubicBezTo>
                <a:cubicBezTo>
                  <a:pt x="5571133" y="1330771"/>
                  <a:pt x="5566172" y="1325811"/>
                  <a:pt x="5566172" y="1320849"/>
                </a:cubicBezTo>
                <a:cubicBezTo>
                  <a:pt x="5566172" y="1315888"/>
                  <a:pt x="5567412" y="1313408"/>
                  <a:pt x="5569892" y="1313408"/>
                </a:cubicBezTo>
                <a:cubicBezTo>
                  <a:pt x="5572372" y="1313408"/>
                  <a:pt x="5573613" y="1313408"/>
                  <a:pt x="5573613" y="1313408"/>
                </a:cubicBezTo>
                <a:cubicBezTo>
                  <a:pt x="5578574" y="1313408"/>
                  <a:pt x="5581054" y="1312167"/>
                  <a:pt x="5581054" y="1309687"/>
                </a:cubicBezTo>
                <a:cubicBezTo>
                  <a:pt x="5581054" y="1307207"/>
                  <a:pt x="5578574" y="1305966"/>
                  <a:pt x="5573613" y="1305966"/>
                </a:cubicBezTo>
                <a:cubicBezTo>
                  <a:pt x="5568652" y="1305966"/>
                  <a:pt x="5564931" y="1307207"/>
                  <a:pt x="5562451" y="1309687"/>
                </a:cubicBezTo>
                <a:cubicBezTo>
                  <a:pt x="5559971" y="1312167"/>
                  <a:pt x="5558730" y="1313408"/>
                  <a:pt x="5558730" y="1313408"/>
                </a:cubicBezTo>
                <a:lnTo>
                  <a:pt x="5558730" y="1320849"/>
                </a:lnTo>
                <a:lnTo>
                  <a:pt x="5558730" y="1335732"/>
                </a:lnTo>
                <a:cubicBezTo>
                  <a:pt x="5558730" y="1335732"/>
                  <a:pt x="5559971" y="1336973"/>
                  <a:pt x="5562451" y="1339453"/>
                </a:cubicBezTo>
                <a:cubicBezTo>
                  <a:pt x="5564931" y="1341933"/>
                  <a:pt x="5566172" y="1343173"/>
                  <a:pt x="5566172" y="1343173"/>
                </a:cubicBezTo>
                <a:lnTo>
                  <a:pt x="5566998" y="1345654"/>
                </a:lnTo>
                <a:lnTo>
                  <a:pt x="5568032" y="1344104"/>
                </a:lnTo>
                <a:cubicBezTo>
                  <a:pt x="5569272" y="1343484"/>
                  <a:pt x="5571132" y="1343173"/>
                  <a:pt x="5573613" y="1343173"/>
                </a:cubicBezTo>
                <a:cubicBezTo>
                  <a:pt x="5573613" y="1345654"/>
                  <a:pt x="5573303" y="1347514"/>
                  <a:pt x="5572683" y="1348755"/>
                </a:cubicBezTo>
                <a:lnTo>
                  <a:pt x="5571132" y="1349788"/>
                </a:lnTo>
                <a:lnTo>
                  <a:pt x="5573613" y="1350615"/>
                </a:lnTo>
                <a:cubicBezTo>
                  <a:pt x="5578574" y="1350615"/>
                  <a:pt x="5583535" y="1353095"/>
                  <a:pt x="5588496" y="1358056"/>
                </a:cubicBezTo>
                <a:lnTo>
                  <a:pt x="5603379" y="1365498"/>
                </a:lnTo>
                <a:lnTo>
                  <a:pt x="5633144" y="1372939"/>
                </a:lnTo>
                <a:cubicBezTo>
                  <a:pt x="5633144" y="1377900"/>
                  <a:pt x="5635624" y="1382861"/>
                  <a:pt x="5640586" y="1387822"/>
                </a:cubicBezTo>
                <a:cubicBezTo>
                  <a:pt x="5645547" y="1392783"/>
                  <a:pt x="5648027" y="1395263"/>
                  <a:pt x="5648027" y="1395263"/>
                </a:cubicBezTo>
                <a:lnTo>
                  <a:pt x="5648027" y="1402705"/>
                </a:lnTo>
                <a:cubicBezTo>
                  <a:pt x="5652988" y="1402705"/>
                  <a:pt x="5654228" y="1405185"/>
                  <a:pt x="5651748" y="1410146"/>
                </a:cubicBezTo>
                <a:cubicBezTo>
                  <a:pt x="5649268" y="1415107"/>
                  <a:pt x="5645547" y="1420068"/>
                  <a:pt x="5640586" y="1425029"/>
                </a:cubicBezTo>
                <a:cubicBezTo>
                  <a:pt x="5635624" y="1429990"/>
                  <a:pt x="5635624" y="1432470"/>
                  <a:pt x="5640586" y="1432470"/>
                </a:cubicBezTo>
                <a:lnTo>
                  <a:pt x="5670351" y="1432470"/>
                </a:lnTo>
                <a:lnTo>
                  <a:pt x="5674072" y="1428750"/>
                </a:lnTo>
                <a:cubicBezTo>
                  <a:pt x="5676552" y="1431230"/>
                  <a:pt x="5677793" y="1434950"/>
                  <a:pt x="5677793" y="1439912"/>
                </a:cubicBezTo>
                <a:cubicBezTo>
                  <a:pt x="5687714" y="1444873"/>
                  <a:pt x="5691435" y="1448594"/>
                  <a:pt x="5688955" y="1451074"/>
                </a:cubicBezTo>
                <a:cubicBezTo>
                  <a:pt x="5686475" y="1453554"/>
                  <a:pt x="5686475" y="1454795"/>
                  <a:pt x="5688955" y="1454795"/>
                </a:cubicBezTo>
                <a:cubicBezTo>
                  <a:pt x="5691435" y="1454795"/>
                  <a:pt x="5693916" y="1452314"/>
                  <a:pt x="5696396" y="1447353"/>
                </a:cubicBezTo>
                <a:cubicBezTo>
                  <a:pt x="5698876" y="1442392"/>
                  <a:pt x="5698876" y="1439912"/>
                  <a:pt x="5696396" y="1439912"/>
                </a:cubicBezTo>
                <a:cubicBezTo>
                  <a:pt x="5693916" y="1439912"/>
                  <a:pt x="5692676" y="1437432"/>
                  <a:pt x="5692676" y="1432470"/>
                </a:cubicBezTo>
                <a:lnTo>
                  <a:pt x="5707558" y="1439912"/>
                </a:lnTo>
                <a:cubicBezTo>
                  <a:pt x="5712520" y="1444873"/>
                  <a:pt x="5715000" y="1447353"/>
                  <a:pt x="5715000" y="1447353"/>
                </a:cubicBezTo>
                <a:cubicBezTo>
                  <a:pt x="5729883" y="1432470"/>
                  <a:pt x="5749727" y="1439912"/>
                  <a:pt x="5774531" y="1469677"/>
                </a:cubicBezTo>
                <a:lnTo>
                  <a:pt x="5767090" y="1477119"/>
                </a:lnTo>
                <a:cubicBezTo>
                  <a:pt x="5767090" y="1472157"/>
                  <a:pt x="5764609" y="1469677"/>
                  <a:pt x="5759648" y="1469677"/>
                </a:cubicBezTo>
                <a:cubicBezTo>
                  <a:pt x="5754687" y="1469677"/>
                  <a:pt x="5752207" y="1469677"/>
                  <a:pt x="5752207" y="1469677"/>
                </a:cubicBezTo>
                <a:lnTo>
                  <a:pt x="5737324" y="1462236"/>
                </a:lnTo>
                <a:cubicBezTo>
                  <a:pt x="5732363" y="1457275"/>
                  <a:pt x="5729883" y="1457275"/>
                  <a:pt x="5729883" y="1462236"/>
                </a:cubicBezTo>
                <a:cubicBezTo>
                  <a:pt x="5729883" y="1462236"/>
                  <a:pt x="5728642" y="1462236"/>
                  <a:pt x="5726162" y="1462236"/>
                </a:cubicBezTo>
                <a:cubicBezTo>
                  <a:pt x="5723682" y="1462236"/>
                  <a:pt x="5719961" y="1462236"/>
                  <a:pt x="5715000" y="1462236"/>
                </a:cubicBezTo>
                <a:lnTo>
                  <a:pt x="5707558" y="1462236"/>
                </a:lnTo>
                <a:lnTo>
                  <a:pt x="5715000" y="1469677"/>
                </a:lnTo>
                <a:cubicBezTo>
                  <a:pt x="5719961" y="1469677"/>
                  <a:pt x="5726162" y="1472157"/>
                  <a:pt x="5733603" y="1477119"/>
                </a:cubicBezTo>
                <a:cubicBezTo>
                  <a:pt x="5741045" y="1482080"/>
                  <a:pt x="5749727" y="1485801"/>
                  <a:pt x="5759648" y="1488281"/>
                </a:cubicBezTo>
                <a:cubicBezTo>
                  <a:pt x="5769570" y="1490761"/>
                  <a:pt x="5774531" y="1492002"/>
                  <a:pt x="5774531" y="1492002"/>
                </a:cubicBezTo>
                <a:cubicBezTo>
                  <a:pt x="5774531" y="1492002"/>
                  <a:pt x="5777011" y="1492002"/>
                  <a:pt x="5781972" y="1492002"/>
                </a:cubicBezTo>
                <a:lnTo>
                  <a:pt x="5789414" y="1484560"/>
                </a:lnTo>
                <a:lnTo>
                  <a:pt x="5804297" y="1492002"/>
                </a:lnTo>
                <a:lnTo>
                  <a:pt x="5796855" y="1492002"/>
                </a:lnTo>
                <a:cubicBezTo>
                  <a:pt x="5791894" y="1492002"/>
                  <a:pt x="5789414" y="1492002"/>
                  <a:pt x="5789414" y="1492002"/>
                </a:cubicBezTo>
                <a:cubicBezTo>
                  <a:pt x="5789414" y="1496963"/>
                  <a:pt x="5799335" y="1501923"/>
                  <a:pt x="5819179" y="1506884"/>
                </a:cubicBezTo>
                <a:cubicBezTo>
                  <a:pt x="5834062" y="1511846"/>
                  <a:pt x="5836542" y="1519287"/>
                  <a:pt x="5826621" y="1529209"/>
                </a:cubicBezTo>
                <a:lnTo>
                  <a:pt x="5811738" y="1529209"/>
                </a:lnTo>
                <a:lnTo>
                  <a:pt x="5826621" y="1536650"/>
                </a:lnTo>
                <a:cubicBezTo>
                  <a:pt x="5841504" y="1536650"/>
                  <a:pt x="5848945" y="1536650"/>
                  <a:pt x="5848945" y="1536650"/>
                </a:cubicBezTo>
                <a:cubicBezTo>
                  <a:pt x="5843984" y="1531689"/>
                  <a:pt x="5841504" y="1524247"/>
                  <a:pt x="5841504" y="1514326"/>
                </a:cubicBezTo>
                <a:lnTo>
                  <a:pt x="5848945" y="1506884"/>
                </a:lnTo>
                <a:lnTo>
                  <a:pt x="5848945" y="1514326"/>
                </a:lnTo>
                <a:cubicBezTo>
                  <a:pt x="5848945" y="1519287"/>
                  <a:pt x="5851425" y="1521767"/>
                  <a:pt x="5856386" y="1521767"/>
                </a:cubicBezTo>
                <a:cubicBezTo>
                  <a:pt x="5861348" y="1521767"/>
                  <a:pt x="5865068" y="1523008"/>
                  <a:pt x="5867549" y="1525488"/>
                </a:cubicBezTo>
                <a:cubicBezTo>
                  <a:pt x="5870029" y="1527968"/>
                  <a:pt x="5871269" y="1531689"/>
                  <a:pt x="5871269" y="1536650"/>
                </a:cubicBezTo>
                <a:lnTo>
                  <a:pt x="5878711" y="1544091"/>
                </a:lnTo>
                <a:lnTo>
                  <a:pt x="5886152" y="1551533"/>
                </a:lnTo>
                <a:cubicBezTo>
                  <a:pt x="5886152" y="1546572"/>
                  <a:pt x="5886152" y="1544091"/>
                  <a:pt x="5886152" y="1544091"/>
                </a:cubicBezTo>
                <a:cubicBezTo>
                  <a:pt x="5883671" y="1544091"/>
                  <a:pt x="5881811" y="1544091"/>
                  <a:pt x="5880571" y="1544091"/>
                </a:cubicBezTo>
                <a:lnTo>
                  <a:pt x="5878711" y="1544091"/>
                </a:lnTo>
                <a:lnTo>
                  <a:pt x="5878711" y="1542231"/>
                </a:lnTo>
                <a:cubicBezTo>
                  <a:pt x="5878711" y="1540991"/>
                  <a:pt x="5878711" y="1539131"/>
                  <a:pt x="5878711" y="1536650"/>
                </a:cubicBezTo>
                <a:cubicBezTo>
                  <a:pt x="5878711" y="1531689"/>
                  <a:pt x="5881191" y="1531689"/>
                  <a:pt x="5886152" y="1536650"/>
                </a:cubicBezTo>
                <a:lnTo>
                  <a:pt x="5901035" y="1544091"/>
                </a:lnTo>
                <a:cubicBezTo>
                  <a:pt x="5896074" y="1549053"/>
                  <a:pt x="5893593" y="1551533"/>
                  <a:pt x="5893593" y="1551533"/>
                </a:cubicBezTo>
                <a:cubicBezTo>
                  <a:pt x="5893593" y="1561454"/>
                  <a:pt x="5905996" y="1568896"/>
                  <a:pt x="5930801" y="1573857"/>
                </a:cubicBezTo>
                <a:cubicBezTo>
                  <a:pt x="5935762" y="1573857"/>
                  <a:pt x="5940722" y="1576337"/>
                  <a:pt x="5945683" y="1581298"/>
                </a:cubicBezTo>
                <a:cubicBezTo>
                  <a:pt x="5945683" y="1586260"/>
                  <a:pt x="5945683" y="1589981"/>
                  <a:pt x="5945683" y="1592461"/>
                </a:cubicBezTo>
                <a:cubicBezTo>
                  <a:pt x="5945683" y="1594941"/>
                  <a:pt x="5948163" y="1596181"/>
                  <a:pt x="5953125" y="1596181"/>
                </a:cubicBezTo>
                <a:lnTo>
                  <a:pt x="5968008" y="1603623"/>
                </a:lnTo>
                <a:lnTo>
                  <a:pt x="5930801" y="1596181"/>
                </a:lnTo>
                <a:cubicBezTo>
                  <a:pt x="5925839" y="1596181"/>
                  <a:pt x="5923359" y="1597422"/>
                  <a:pt x="5923359" y="1599902"/>
                </a:cubicBezTo>
                <a:cubicBezTo>
                  <a:pt x="5923359" y="1602382"/>
                  <a:pt x="5923359" y="1606103"/>
                  <a:pt x="5923359" y="1611064"/>
                </a:cubicBezTo>
                <a:lnTo>
                  <a:pt x="5901035" y="1603623"/>
                </a:lnTo>
                <a:cubicBezTo>
                  <a:pt x="5896074" y="1603623"/>
                  <a:pt x="5894834" y="1606103"/>
                  <a:pt x="5897314" y="1611064"/>
                </a:cubicBezTo>
                <a:cubicBezTo>
                  <a:pt x="5899794" y="1616025"/>
                  <a:pt x="5896074" y="1616025"/>
                  <a:pt x="5886152" y="1611064"/>
                </a:cubicBezTo>
                <a:cubicBezTo>
                  <a:pt x="5876231" y="1611064"/>
                  <a:pt x="5876231" y="1608584"/>
                  <a:pt x="5886152" y="1603623"/>
                </a:cubicBezTo>
                <a:cubicBezTo>
                  <a:pt x="5891113" y="1598661"/>
                  <a:pt x="5893593" y="1593701"/>
                  <a:pt x="5893593" y="1588740"/>
                </a:cubicBezTo>
                <a:lnTo>
                  <a:pt x="5886152" y="1588740"/>
                </a:lnTo>
                <a:lnTo>
                  <a:pt x="5878711" y="1588740"/>
                </a:lnTo>
                <a:lnTo>
                  <a:pt x="5871269" y="1588740"/>
                </a:lnTo>
                <a:cubicBezTo>
                  <a:pt x="5871269" y="1588740"/>
                  <a:pt x="5871269" y="1591220"/>
                  <a:pt x="5871269" y="1596181"/>
                </a:cubicBezTo>
                <a:cubicBezTo>
                  <a:pt x="5871269" y="1596181"/>
                  <a:pt x="5871269" y="1598661"/>
                  <a:pt x="5871269" y="1603623"/>
                </a:cubicBezTo>
                <a:lnTo>
                  <a:pt x="5811738" y="1588740"/>
                </a:lnTo>
                <a:cubicBezTo>
                  <a:pt x="5801817" y="1583779"/>
                  <a:pt x="5796855" y="1581298"/>
                  <a:pt x="5796855" y="1581298"/>
                </a:cubicBezTo>
                <a:lnTo>
                  <a:pt x="5767090" y="1573857"/>
                </a:lnTo>
                <a:lnTo>
                  <a:pt x="5737324" y="1566416"/>
                </a:lnTo>
                <a:cubicBezTo>
                  <a:pt x="5732363" y="1566416"/>
                  <a:pt x="5729883" y="1563936"/>
                  <a:pt x="5729883" y="1558974"/>
                </a:cubicBezTo>
                <a:lnTo>
                  <a:pt x="5722441" y="1558974"/>
                </a:lnTo>
                <a:cubicBezTo>
                  <a:pt x="5722441" y="1563936"/>
                  <a:pt x="5724921" y="1571377"/>
                  <a:pt x="5729883" y="1581298"/>
                </a:cubicBezTo>
                <a:cubicBezTo>
                  <a:pt x="5739804" y="1586260"/>
                  <a:pt x="5747245" y="1586260"/>
                  <a:pt x="5752207" y="1581298"/>
                </a:cubicBezTo>
                <a:cubicBezTo>
                  <a:pt x="5752207" y="1581298"/>
                  <a:pt x="5754687" y="1583779"/>
                  <a:pt x="5759648" y="1588740"/>
                </a:cubicBezTo>
                <a:cubicBezTo>
                  <a:pt x="5764609" y="1593701"/>
                  <a:pt x="5767090" y="1598661"/>
                  <a:pt x="5767090" y="1603623"/>
                </a:cubicBezTo>
                <a:cubicBezTo>
                  <a:pt x="5777011" y="1593701"/>
                  <a:pt x="5781972" y="1593701"/>
                  <a:pt x="5781972" y="1603623"/>
                </a:cubicBezTo>
                <a:lnTo>
                  <a:pt x="5796855" y="1618506"/>
                </a:lnTo>
                <a:lnTo>
                  <a:pt x="5848945" y="1648271"/>
                </a:lnTo>
                <a:lnTo>
                  <a:pt x="5856386" y="1648271"/>
                </a:lnTo>
                <a:cubicBezTo>
                  <a:pt x="5861348" y="1648271"/>
                  <a:pt x="5863828" y="1650751"/>
                  <a:pt x="5863828" y="1655713"/>
                </a:cubicBezTo>
                <a:lnTo>
                  <a:pt x="5871269" y="1655713"/>
                </a:lnTo>
                <a:cubicBezTo>
                  <a:pt x="5871269" y="1655713"/>
                  <a:pt x="5872510" y="1654472"/>
                  <a:pt x="5874990" y="1651992"/>
                </a:cubicBezTo>
                <a:cubicBezTo>
                  <a:pt x="5877470" y="1649512"/>
                  <a:pt x="5881191" y="1650751"/>
                  <a:pt x="5886152" y="1655713"/>
                </a:cubicBezTo>
                <a:cubicBezTo>
                  <a:pt x="5896074" y="1655713"/>
                  <a:pt x="5902276" y="1656953"/>
                  <a:pt x="5904756" y="1659433"/>
                </a:cubicBezTo>
                <a:cubicBezTo>
                  <a:pt x="5907236" y="1661913"/>
                  <a:pt x="5908476" y="1661913"/>
                  <a:pt x="5908476" y="1659433"/>
                </a:cubicBezTo>
                <a:cubicBezTo>
                  <a:pt x="5908476" y="1656953"/>
                  <a:pt x="5913438" y="1658193"/>
                  <a:pt x="5923359" y="1663154"/>
                </a:cubicBezTo>
                <a:lnTo>
                  <a:pt x="5930801" y="1670595"/>
                </a:lnTo>
                <a:cubicBezTo>
                  <a:pt x="5920879" y="1670595"/>
                  <a:pt x="5915918" y="1670595"/>
                  <a:pt x="5915918" y="1670595"/>
                </a:cubicBezTo>
                <a:cubicBezTo>
                  <a:pt x="5910956" y="1670595"/>
                  <a:pt x="5903515" y="1668115"/>
                  <a:pt x="5893593" y="1663154"/>
                </a:cubicBezTo>
                <a:cubicBezTo>
                  <a:pt x="5878711" y="1663154"/>
                  <a:pt x="5871269" y="1665634"/>
                  <a:pt x="5871269" y="1670595"/>
                </a:cubicBezTo>
                <a:lnTo>
                  <a:pt x="5878711" y="1670595"/>
                </a:lnTo>
                <a:cubicBezTo>
                  <a:pt x="5878711" y="1670595"/>
                  <a:pt x="5881191" y="1670595"/>
                  <a:pt x="5886152" y="1670595"/>
                </a:cubicBezTo>
                <a:lnTo>
                  <a:pt x="5871269" y="1678037"/>
                </a:lnTo>
                <a:cubicBezTo>
                  <a:pt x="5876231" y="1678037"/>
                  <a:pt x="5879951" y="1680517"/>
                  <a:pt x="5882431" y="1685478"/>
                </a:cubicBezTo>
                <a:cubicBezTo>
                  <a:pt x="5884911" y="1690439"/>
                  <a:pt x="5884911" y="1694160"/>
                  <a:pt x="5882431" y="1696640"/>
                </a:cubicBezTo>
                <a:cubicBezTo>
                  <a:pt x="5879951" y="1699120"/>
                  <a:pt x="5873749" y="1700361"/>
                  <a:pt x="5863828" y="1700361"/>
                </a:cubicBezTo>
                <a:lnTo>
                  <a:pt x="5871269" y="1707802"/>
                </a:lnTo>
                <a:lnTo>
                  <a:pt x="5886152" y="1715244"/>
                </a:lnTo>
                <a:cubicBezTo>
                  <a:pt x="5881191" y="1715244"/>
                  <a:pt x="5874990" y="1712764"/>
                  <a:pt x="5867549" y="1707802"/>
                </a:cubicBezTo>
                <a:cubicBezTo>
                  <a:pt x="5860107" y="1702841"/>
                  <a:pt x="5853906" y="1700361"/>
                  <a:pt x="5848945" y="1700361"/>
                </a:cubicBezTo>
                <a:cubicBezTo>
                  <a:pt x="5848945" y="1695400"/>
                  <a:pt x="5848945" y="1692920"/>
                  <a:pt x="5848945" y="1692920"/>
                </a:cubicBezTo>
                <a:cubicBezTo>
                  <a:pt x="5843984" y="1687958"/>
                  <a:pt x="5842744" y="1684238"/>
                  <a:pt x="5845224" y="1681757"/>
                </a:cubicBezTo>
                <a:cubicBezTo>
                  <a:pt x="5847704" y="1679277"/>
                  <a:pt x="5851425" y="1678037"/>
                  <a:pt x="5856386" y="1678037"/>
                </a:cubicBezTo>
                <a:lnTo>
                  <a:pt x="5848945" y="1670595"/>
                </a:lnTo>
                <a:cubicBezTo>
                  <a:pt x="5848945" y="1665634"/>
                  <a:pt x="5846465" y="1663154"/>
                  <a:pt x="5841504" y="1663154"/>
                </a:cubicBezTo>
                <a:cubicBezTo>
                  <a:pt x="5836542" y="1663154"/>
                  <a:pt x="5831582" y="1663154"/>
                  <a:pt x="5826621" y="1663154"/>
                </a:cubicBezTo>
                <a:cubicBezTo>
                  <a:pt x="5821660" y="1658193"/>
                  <a:pt x="5819179" y="1658193"/>
                  <a:pt x="5819179" y="1663154"/>
                </a:cubicBezTo>
                <a:cubicBezTo>
                  <a:pt x="5819179" y="1668115"/>
                  <a:pt x="5814218" y="1668115"/>
                  <a:pt x="5804297" y="1663154"/>
                </a:cubicBezTo>
                <a:cubicBezTo>
                  <a:pt x="5804297" y="1663154"/>
                  <a:pt x="5803056" y="1661913"/>
                  <a:pt x="5800576" y="1659433"/>
                </a:cubicBezTo>
                <a:cubicBezTo>
                  <a:pt x="5798096" y="1656953"/>
                  <a:pt x="5796855" y="1655713"/>
                  <a:pt x="5796855" y="1655713"/>
                </a:cubicBezTo>
                <a:lnTo>
                  <a:pt x="5781972" y="1648271"/>
                </a:lnTo>
                <a:cubicBezTo>
                  <a:pt x="5767090" y="1648271"/>
                  <a:pt x="5757168" y="1645791"/>
                  <a:pt x="5752207" y="1640830"/>
                </a:cubicBezTo>
                <a:cubicBezTo>
                  <a:pt x="5747245" y="1635868"/>
                  <a:pt x="5739804" y="1633388"/>
                  <a:pt x="5729883" y="1633388"/>
                </a:cubicBezTo>
                <a:cubicBezTo>
                  <a:pt x="5719961" y="1633388"/>
                  <a:pt x="5715000" y="1630908"/>
                  <a:pt x="5715000" y="1625947"/>
                </a:cubicBezTo>
                <a:lnTo>
                  <a:pt x="5707558" y="1633388"/>
                </a:lnTo>
                <a:lnTo>
                  <a:pt x="5722441" y="1648271"/>
                </a:lnTo>
                <a:cubicBezTo>
                  <a:pt x="5727402" y="1648271"/>
                  <a:pt x="5729883" y="1648271"/>
                  <a:pt x="5729883" y="1648271"/>
                </a:cubicBezTo>
                <a:cubicBezTo>
                  <a:pt x="5729883" y="1653232"/>
                  <a:pt x="5731123" y="1655713"/>
                  <a:pt x="5733603" y="1655713"/>
                </a:cubicBezTo>
                <a:cubicBezTo>
                  <a:pt x="5736083" y="1655713"/>
                  <a:pt x="5737324" y="1655713"/>
                  <a:pt x="5737324" y="1655713"/>
                </a:cubicBezTo>
                <a:cubicBezTo>
                  <a:pt x="5747245" y="1655713"/>
                  <a:pt x="5752207" y="1658193"/>
                  <a:pt x="5752207" y="1663154"/>
                </a:cubicBezTo>
                <a:cubicBezTo>
                  <a:pt x="5752207" y="1663154"/>
                  <a:pt x="5754687" y="1663154"/>
                  <a:pt x="5759648" y="1663154"/>
                </a:cubicBezTo>
                <a:cubicBezTo>
                  <a:pt x="5759648" y="1658193"/>
                  <a:pt x="5760889" y="1655713"/>
                  <a:pt x="5763369" y="1655713"/>
                </a:cubicBezTo>
                <a:cubicBezTo>
                  <a:pt x="5765849" y="1655713"/>
                  <a:pt x="5767090" y="1658193"/>
                  <a:pt x="5767090" y="1663154"/>
                </a:cubicBezTo>
                <a:cubicBezTo>
                  <a:pt x="5777011" y="1663154"/>
                  <a:pt x="5784452" y="1663154"/>
                  <a:pt x="5789414" y="1663154"/>
                </a:cubicBezTo>
                <a:cubicBezTo>
                  <a:pt x="5799335" y="1663154"/>
                  <a:pt x="5806777" y="1668115"/>
                  <a:pt x="5811738" y="1678037"/>
                </a:cubicBezTo>
                <a:lnTo>
                  <a:pt x="5834062" y="1670595"/>
                </a:lnTo>
                <a:lnTo>
                  <a:pt x="5841504" y="1663154"/>
                </a:lnTo>
                <a:lnTo>
                  <a:pt x="5834062" y="1685478"/>
                </a:lnTo>
                <a:lnTo>
                  <a:pt x="5826621" y="1692920"/>
                </a:lnTo>
                <a:cubicBezTo>
                  <a:pt x="5826621" y="1692920"/>
                  <a:pt x="5827861" y="1694160"/>
                  <a:pt x="5830342" y="1696640"/>
                </a:cubicBezTo>
                <a:cubicBezTo>
                  <a:pt x="5832822" y="1699120"/>
                  <a:pt x="5836542" y="1700361"/>
                  <a:pt x="5841504" y="1700361"/>
                </a:cubicBezTo>
                <a:cubicBezTo>
                  <a:pt x="5841504" y="1710282"/>
                  <a:pt x="5843984" y="1715244"/>
                  <a:pt x="5848945" y="1715244"/>
                </a:cubicBezTo>
                <a:cubicBezTo>
                  <a:pt x="5853906" y="1715244"/>
                  <a:pt x="5856386" y="1715244"/>
                  <a:pt x="5856386" y="1715244"/>
                </a:cubicBezTo>
                <a:cubicBezTo>
                  <a:pt x="5856386" y="1720205"/>
                  <a:pt x="5853906" y="1722685"/>
                  <a:pt x="5848945" y="1722685"/>
                </a:cubicBezTo>
                <a:cubicBezTo>
                  <a:pt x="5829101" y="1717724"/>
                  <a:pt x="5819179" y="1717724"/>
                  <a:pt x="5819179" y="1722685"/>
                </a:cubicBezTo>
                <a:cubicBezTo>
                  <a:pt x="5819179" y="1727647"/>
                  <a:pt x="5821660" y="1728886"/>
                  <a:pt x="5826621" y="1726406"/>
                </a:cubicBezTo>
                <a:cubicBezTo>
                  <a:pt x="5831582" y="1723926"/>
                  <a:pt x="5837783" y="1725165"/>
                  <a:pt x="5845224" y="1730127"/>
                </a:cubicBezTo>
                <a:cubicBezTo>
                  <a:pt x="5852666" y="1735088"/>
                  <a:pt x="5858867" y="1735088"/>
                  <a:pt x="5863828" y="1730127"/>
                </a:cubicBezTo>
                <a:cubicBezTo>
                  <a:pt x="5863828" y="1730127"/>
                  <a:pt x="5865068" y="1730127"/>
                  <a:pt x="5867549" y="1730127"/>
                </a:cubicBezTo>
                <a:cubicBezTo>
                  <a:pt x="5870029" y="1730127"/>
                  <a:pt x="5871269" y="1732607"/>
                  <a:pt x="5871269" y="1737568"/>
                </a:cubicBezTo>
                <a:lnTo>
                  <a:pt x="5871269" y="1745009"/>
                </a:lnTo>
                <a:cubicBezTo>
                  <a:pt x="5866308" y="1745009"/>
                  <a:pt x="5863828" y="1745009"/>
                  <a:pt x="5863828" y="1745009"/>
                </a:cubicBezTo>
                <a:cubicBezTo>
                  <a:pt x="5863828" y="1745009"/>
                  <a:pt x="5861348" y="1745009"/>
                  <a:pt x="5856386" y="1745009"/>
                </a:cubicBezTo>
                <a:cubicBezTo>
                  <a:pt x="5851425" y="1745009"/>
                  <a:pt x="5846465" y="1745009"/>
                  <a:pt x="5841504" y="1745009"/>
                </a:cubicBezTo>
                <a:cubicBezTo>
                  <a:pt x="5826621" y="1740048"/>
                  <a:pt x="5816699" y="1736327"/>
                  <a:pt x="5811738" y="1733847"/>
                </a:cubicBezTo>
                <a:cubicBezTo>
                  <a:pt x="5806777" y="1731367"/>
                  <a:pt x="5801817" y="1730127"/>
                  <a:pt x="5796855" y="1730127"/>
                </a:cubicBezTo>
                <a:cubicBezTo>
                  <a:pt x="5796855" y="1730127"/>
                  <a:pt x="5794375" y="1730127"/>
                  <a:pt x="5789414" y="1730127"/>
                </a:cubicBezTo>
                <a:lnTo>
                  <a:pt x="5781972" y="1730127"/>
                </a:lnTo>
                <a:lnTo>
                  <a:pt x="5767090" y="1737568"/>
                </a:lnTo>
                <a:lnTo>
                  <a:pt x="5767090" y="1730127"/>
                </a:lnTo>
                <a:lnTo>
                  <a:pt x="5759648" y="1730127"/>
                </a:lnTo>
                <a:lnTo>
                  <a:pt x="5752207" y="1730127"/>
                </a:lnTo>
                <a:cubicBezTo>
                  <a:pt x="5747245" y="1725165"/>
                  <a:pt x="5742285" y="1723926"/>
                  <a:pt x="5737324" y="1726406"/>
                </a:cubicBezTo>
                <a:cubicBezTo>
                  <a:pt x="5732363" y="1728886"/>
                  <a:pt x="5729883" y="1727647"/>
                  <a:pt x="5729883" y="1722685"/>
                </a:cubicBezTo>
                <a:cubicBezTo>
                  <a:pt x="5729883" y="1722685"/>
                  <a:pt x="5727402" y="1722685"/>
                  <a:pt x="5722441" y="1722685"/>
                </a:cubicBezTo>
                <a:lnTo>
                  <a:pt x="5715000" y="1715244"/>
                </a:lnTo>
                <a:cubicBezTo>
                  <a:pt x="5710038" y="1720205"/>
                  <a:pt x="5706318" y="1722685"/>
                  <a:pt x="5703838" y="1722685"/>
                </a:cubicBezTo>
                <a:cubicBezTo>
                  <a:pt x="5701358" y="1722685"/>
                  <a:pt x="5697637" y="1722685"/>
                  <a:pt x="5692676" y="1722685"/>
                </a:cubicBezTo>
                <a:cubicBezTo>
                  <a:pt x="5687714" y="1722685"/>
                  <a:pt x="5687714" y="1725165"/>
                  <a:pt x="5692676" y="1730127"/>
                </a:cubicBezTo>
                <a:cubicBezTo>
                  <a:pt x="5697637" y="1735088"/>
                  <a:pt x="5702597" y="1737568"/>
                  <a:pt x="5707558" y="1737568"/>
                </a:cubicBezTo>
                <a:lnTo>
                  <a:pt x="5715000" y="1737568"/>
                </a:lnTo>
                <a:cubicBezTo>
                  <a:pt x="5715000" y="1742529"/>
                  <a:pt x="5717480" y="1743769"/>
                  <a:pt x="5722441" y="1741289"/>
                </a:cubicBezTo>
                <a:cubicBezTo>
                  <a:pt x="5727402" y="1738809"/>
                  <a:pt x="5733603" y="1740048"/>
                  <a:pt x="5741045" y="1745009"/>
                </a:cubicBezTo>
                <a:cubicBezTo>
                  <a:pt x="5748486" y="1749971"/>
                  <a:pt x="5752207" y="1753691"/>
                  <a:pt x="5752207" y="1756172"/>
                </a:cubicBezTo>
                <a:cubicBezTo>
                  <a:pt x="5752207" y="1758652"/>
                  <a:pt x="5747245" y="1761133"/>
                  <a:pt x="5737324" y="1763613"/>
                </a:cubicBezTo>
                <a:cubicBezTo>
                  <a:pt x="5727402" y="1766093"/>
                  <a:pt x="5717480" y="1764854"/>
                  <a:pt x="5707558" y="1759892"/>
                </a:cubicBezTo>
                <a:cubicBezTo>
                  <a:pt x="5697637" y="1759892"/>
                  <a:pt x="5692676" y="1762372"/>
                  <a:pt x="5692676" y="1767334"/>
                </a:cubicBezTo>
                <a:cubicBezTo>
                  <a:pt x="5687714" y="1762372"/>
                  <a:pt x="5677793" y="1759892"/>
                  <a:pt x="5662910" y="1759892"/>
                </a:cubicBezTo>
                <a:lnTo>
                  <a:pt x="5655468" y="1759892"/>
                </a:lnTo>
                <a:lnTo>
                  <a:pt x="5655468" y="1752451"/>
                </a:lnTo>
                <a:cubicBezTo>
                  <a:pt x="5650507" y="1752451"/>
                  <a:pt x="5648027" y="1753691"/>
                  <a:pt x="5648027" y="1756172"/>
                </a:cubicBezTo>
                <a:cubicBezTo>
                  <a:pt x="5648027" y="1758652"/>
                  <a:pt x="5646786" y="1759892"/>
                  <a:pt x="5644306" y="1759892"/>
                </a:cubicBezTo>
                <a:cubicBezTo>
                  <a:pt x="5641826" y="1759892"/>
                  <a:pt x="5640586" y="1757412"/>
                  <a:pt x="5640586" y="1752451"/>
                </a:cubicBezTo>
                <a:lnTo>
                  <a:pt x="5603379" y="1737568"/>
                </a:lnTo>
                <a:cubicBezTo>
                  <a:pt x="5593457" y="1737568"/>
                  <a:pt x="5588496" y="1737568"/>
                  <a:pt x="5588496" y="1737568"/>
                </a:cubicBezTo>
                <a:cubicBezTo>
                  <a:pt x="5588496" y="1737568"/>
                  <a:pt x="5590976" y="1740048"/>
                  <a:pt x="5595937" y="1745009"/>
                </a:cubicBezTo>
                <a:cubicBezTo>
                  <a:pt x="5600899" y="1749971"/>
                  <a:pt x="5603379" y="1752451"/>
                  <a:pt x="5603379" y="1752451"/>
                </a:cubicBezTo>
                <a:lnTo>
                  <a:pt x="5610820" y="1752451"/>
                </a:lnTo>
                <a:cubicBezTo>
                  <a:pt x="5615781" y="1757412"/>
                  <a:pt x="5615781" y="1759892"/>
                  <a:pt x="5610820" y="1759892"/>
                </a:cubicBezTo>
                <a:lnTo>
                  <a:pt x="5610820" y="1767334"/>
                </a:lnTo>
                <a:cubicBezTo>
                  <a:pt x="5620742" y="1772295"/>
                  <a:pt x="5625703" y="1774775"/>
                  <a:pt x="5625703" y="1774775"/>
                </a:cubicBezTo>
                <a:lnTo>
                  <a:pt x="5595937" y="1774775"/>
                </a:lnTo>
                <a:lnTo>
                  <a:pt x="5581054" y="1782216"/>
                </a:lnTo>
                <a:cubicBezTo>
                  <a:pt x="5581054" y="1782216"/>
                  <a:pt x="5579814" y="1783457"/>
                  <a:pt x="5577334" y="1785937"/>
                </a:cubicBezTo>
                <a:cubicBezTo>
                  <a:pt x="5574854" y="1788417"/>
                  <a:pt x="5573613" y="1789658"/>
                  <a:pt x="5573613" y="1789658"/>
                </a:cubicBezTo>
                <a:lnTo>
                  <a:pt x="5573613" y="1797099"/>
                </a:lnTo>
                <a:lnTo>
                  <a:pt x="5603379" y="1804541"/>
                </a:lnTo>
                <a:cubicBezTo>
                  <a:pt x="5613300" y="1804541"/>
                  <a:pt x="5617021" y="1808261"/>
                  <a:pt x="5614541" y="1815703"/>
                </a:cubicBezTo>
                <a:cubicBezTo>
                  <a:pt x="5612061" y="1823144"/>
                  <a:pt x="5610820" y="1826865"/>
                  <a:pt x="5610820" y="1826865"/>
                </a:cubicBezTo>
                <a:lnTo>
                  <a:pt x="5618261" y="1834306"/>
                </a:lnTo>
                <a:lnTo>
                  <a:pt x="5625703" y="1841748"/>
                </a:lnTo>
                <a:cubicBezTo>
                  <a:pt x="5625703" y="1841748"/>
                  <a:pt x="5626943" y="1841748"/>
                  <a:pt x="5629424" y="1841748"/>
                </a:cubicBezTo>
                <a:cubicBezTo>
                  <a:pt x="5631904" y="1841748"/>
                  <a:pt x="5633144" y="1841748"/>
                  <a:pt x="5633144" y="1841748"/>
                </a:cubicBezTo>
                <a:cubicBezTo>
                  <a:pt x="5633144" y="1836786"/>
                  <a:pt x="5638106" y="1834306"/>
                  <a:pt x="5648027" y="1834306"/>
                </a:cubicBezTo>
                <a:lnTo>
                  <a:pt x="5655468" y="1834306"/>
                </a:lnTo>
                <a:lnTo>
                  <a:pt x="5662910" y="1841748"/>
                </a:lnTo>
                <a:cubicBezTo>
                  <a:pt x="5667871" y="1841748"/>
                  <a:pt x="5670351" y="1841748"/>
                  <a:pt x="5670351" y="1841748"/>
                </a:cubicBezTo>
                <a:lnTo>
                  <a:pt x="5692676" y="1834306"/>
                </a:lnTo>
                <a:cubicBezTo>
                  <a:pt x="5692676" y="1834306"/>
                  <a:pt x="5693916" y="1834306"/>
                  <a:pt x="5696396" y="1834306"/>
                </a:cubicBezTo>
                <a:cubicBezTo>
                  <a:pt x="5698876" y="1834306"/>
                  <a:pt x="5700117" y="1836786"/>
                  <a:pt x="5700117" y="1841748"/>
                </a:cubicBezTo>
                <a:cubicBezTo>
                  <a:pt x="5705078" y="1841748"/>
                  <a:pt x="5708799" y="1841748"/>
                  <a:pt x="5711279" y="1841748"/>
                </a:cubicBezTo>
                <a:cubicBezTo>
                  <a:pt x="5713759" y="1841748"/>
                  <a:pt x="5717480" y="1842988"/>
                  <a:pt x="5722441" y="1845468"/>
                </a:cubicBezTo>
                <a:cubicBezTo>
                  <a:pt x="5727402" y="1847948"/>
                  <a:pt x="5727402" y="1851669"/>
                  <a:pt x="5722441" y="1856631"/>
                </a:cubicBezTo>
                <a:cubicBezTo>
                  <a:pt x="5717480" y="1856631"/>
                  <a:pt x="5708799" y="1856631"/>
                  <a:pt x="5696396" y="1856631"/>
                </a:cubicBezTo>
                <a:cubicBezTo>
                  <a:pt x="5683993" y="1856631"/>
                  <a:pt x="5676552" y="1857871"/>
                  <a:pt x="5674072" y="1860351"/>
                </a:cubicBezTo>
                <a:cubicBezTo>
                  <a:pt x="5671592" y="1862832"/>
                  <a:pt x="5669111" y="1864072"/>
                  <a:pt x="5666631" y="1864072"/>
                </a:cubicBezTo>
                <a:cubicBezTo>
                  <a:pt x="5664151" y="1864072"/>
                  <a:pt x="5662910" y="1861592"/>
                  <a:pt x="5662910" y="1856631"/>
                </a:cubicBezTo>
                <a:cubicBezTo>
                  <a:pt x="5662910" y="1856631"/>
                  <a:pt x="5660430" y="1856631"/>
                  <a:pt x="5655468" y="1856631"/>
                </a:cubicBezTo>
                <a:lnTo>
                  <a:pt x="5648027" y="1856631"/>
                </a:lnTo>
                <a:lnTo>
                  <a:pt x="5610820" y="1849189"/>
                </a:lnTo>
                <a:lnTo>
                  <a:pt x="5603379" y="1849189"/>
                </a:lnTo>
                <a:lnTo>
                  <a:pt x="5581054" y="1856631"/>
                </a:lnTo>
                <a:cubicBezTo>
                  <a:pt x="5561210" y="1851669"/>
                  <a:pt x="5553769" y="1851669"/>
                  <a:pt x="5558730" y="1856631"/>
                </a:cubicBezTo>
                <a:lnTo>
                  <a:pt x="5551289" y="1856631"/>
                </a:lnTo>
                <a:cubicBezTo>
                  <a:pt x="5546327" y="1856631"/>
                  <a:pt x="5543847" y="1854150"/>
                  <a:pt x="5543847" y="1849189"/>
                </a:cubicBezTo>
                <a:lnTo>
                  <a:pt x="5528965" y="1841748"/>
                </a:lnTo>
                <a:cubicBezTo>
                  <a:pt x="5524003" y="1836786"/>
                  <a:pt x="5524003" y="1834306"/>
                  <a:pt x="5528965" y="1834306"/>
                </a:cubicBezTo>
                <a:lnTo>
                  <a:pt x="5536406" y="1826865"/>
                </a:lnTo>
                <a:lnTo>
                  <a:pt x="5558730" y="1819423"/>
                </a:lnTo>
                <a:cubicBezTo>
                  <a:pt x="5553769" y="1819423"/>
                  <a:pt x="5550048" y="1819423"/>
                  <a:pt x="5547568" y="1819423"/>
                </a:cubicBezTo>
                <a:cubicBezTo>
                  <a:pt x="5545088" y="1819423"/>
                  <a:pt x="5541367" y="1819423"/>
                  <a:pt x="5536406" y="1819423"/>
                </a:cubicBezTo>
                <a:cubicBezTo>
                  <a:pt x="5526484" y="1819423"/>
                  <a:pt x="5516562" y="1821904"/>
                  <a:pt x="5506640" y="1826865"/>
                </a:cubicBezTo>
                <a:lnTo>
                  <a:pt x="5499199" y="1826865"/>
                </a:lnTo>
                <a:lnTo>
                  <a:pt x="5499199" y="1819423"/>
                </a:lnTo>
                <a:cubicBezTo>
                  <a:pt x="5494238" y="1819423"/>
                  <a:pt x="5491758" y="1818183"/>
                  <a:pt x="5491758" y="1815703"/>
                </a:cubicBezTo>
                <a:cubicBezTo>
                  <a:pt x="5491758" y="1813223"/>
                  <a:pt x="5490517" y="1811982"/>
                  <a:pt x="5488037" y="1811982"/>
                </a:cubicBezTo>
                <a:cubicBezTo>
                  <a:pt x="5485557" y="1811982"/>
                  <a:pt x="5484316" y="1813223"/>
                  <a:pt x="5484316" y="1815703"/>
                </a:cubicBezTo>
                <a:cubicBezTo>
                  <a:pt x="5484316" y="1818183"/>
                  <a:pt x="5483076" y="1819423"/>
                  <a:pt x="5480595" y="1819423"/>
                </a:cubicBezTo>
                <a:cubicBezTo>
                  <a:pt x="5478115" y="1819423"/>
                  <a:pt x="5474395" y="1819423"/>
                  <a:pt x="5469433" y="1819423"/>
                </a:cubicBezTo>
                <a:lnTo>
                  <a:pt x="5461992" y="1811982"/>
                </a:lnTo>
                <a:cubicBezTo>
                  <a:pt x="5452070" y="1811982"/>
                  <a:pt x="5449589" y="1819423"/>
                  <a:pt x="5454551" y="1834306"/>
                </a:cubicBezTo>
                <a:cubicBezTo>
                  <a:pt x="5459512" y="1834306"/>
                  <a:pt x="5463233" y="1834306"/>
                  <a:pt x="5465713" y="1834306"/>
                </a:cubicBezTo>
                <a:cubicBezTo>
                  <a:pt x="5468193" y="1834306"/>
                  <a:pt x="5469433" y="1834306"/>
                  <a:pt x="5469433" y="1834306"/>
                </a:cubicBezTo>
                <a:lnTo>
                  <a:pt x="5491758" y="1834306"/>
                </a:lnTo>
                <a:cubicBezTo>
                  <a:pt x="5491758" y="1839268"/>
                  <a:pt x="5492998" y="1840507"/>
                  <a:pt x="5495478" y="1838027"/>
                </a:cubicBezTo>
                <a:cubicBezTo>
                  <a:pt x="5497958" y="1835547"/>
                  <a:pt x="5501679" y="1835547"/>
                  <a:pt x="5506640" y="1838027"/>
                </a:cubicBezTo>
                <a:cubicBezTo>
                  <a:pt x="5511602" y="1840507"/>
                  <a:pt x="5516562" y="1844228"/>
                  <a:pt x="5521523" y="1849189"/>
                </a:cubicBezTo>
                <a:lnTo>
                  <a:pt x="5528965" y="1856631"/>
                </a:lnTo>
                <a:cubicBezTo>
                  <a:pt x="5524003" y="1856631"/>
                  <a:pt x="5524003" y="1859111"/>
                  <a:pt x="5528965" y="1864072"/>
                </a:cubicBezTo>
                <a:cubicBezTo>
                  <a:pt x="5528965" y="1864072"/>
                  <a:pt x="5528965" y="1866552"/>
                  <a:pt x="5528965" y="1871513"/>
                </a:cubicBezTo>
                <a:lnTo>
                  <a:pt x="5514082" y="1864072"/>
                </a:lnTo>
                <a:lnTo>
                  <a:pt x="5514082" y="1856631"/>
                </a:lnTo>
                <a:cubicBezTo>
                  <a:pt x="5519043" y="1856631"/>
                  <a:pt x="5519043" y="1854150"/>
                  <a:pt x="5514082" y="1849189"/>
                </a:cubicBezTo>
                <a:lnTo>
                  <a:pt x="5499199" y="1849189"/>
                </a:lnTo>
                <a:cubicBezTo>
                  <a:pt x="5499199" y="1854150"/>
                  <a:pt x="5497958" y="1856631"/>
                  <a:pt x="5495478" y="1856631"/>
                </a:cubicBezTo>
                <a:cubicBezTo>
                  <a:pt x="5492998" y="1856631"/>
                  <a:pt x="5489277" y="1856631"/>
                  <a:pt x="5484316" y="1856631"/>
                </a:cubicBezTo>
                <a:lnTo>
                  <a:pt x="5461992" y="1849189"/>
                </a:lnTo>
                <a:cubicBezTo>
                  <a:pt x="5452070" y="1844228"/>
                  <a:pt x="5447109" y="1841748"/>
                  <a:pt x="5447109" y="1841748"/>
                </a:cubicBezTo>
                <a:cubicBezTo>
                  <a:pt x="5442148" y="1836786"/>
                  <a:pt x="5439668" y="1834306"/>
                  <a:pt x="5439668" y="1834306"/>
                </a:cubicBezTo>
                <a:cubicBezTo>
                  <a:pt x="5434706" y="1834306"/>
                  <a:pt x="5430986" y="1833066"/>
                  <a:pt x="5428506" y="1830586"/>
                </a:cubicBezTo>
                <a:cubicBezTo>
                  <a:pt x="5426026" y="1828106"/>
                  <a:pt x="5423544" y="1828106"/>
                  <a:pt x="5421064" y="1830586"/>
                </a:cubicBezTo>
                <a:cubicBezTo>
                  <a:pt x="5418584" y="1833066"/>
                  <a:pt x="5417343" y="1831826"/>
                  <a:pt x="5417343" y="1826865"/>
                </a:cubicBezTo>
                <a:cubicBezTo>
                  <a:pt x="5417343" y="1826865"/>
                  <a:pt x="5414863" y="1826865"/>
                  <a:pt x="5409902" y="1826865"/>
                </a:cubicBezTo>
                <a:cubicBezTo>
                  <a:pt x="5404941" y="1826865"/>
                  <a:pt x="5399981" y="1826865"/>
                  <a:pt x="5395019" y="1826865"/>
                </a:cubicBezTo>
                <a:lnTo>
                  <a:pt x="5380136" y="1811982"/>
                </a:lnTo>
                <a:lnTo>
                  <a:pt x="5372695" y="1811982"/>
                </a:lnTo>
                <a:cubicBezTo>
                  <a:pt x="5372695" y="1816943"/>
                  <a:pt x="5372695" y="1819423"/>
                  <a:pt x="5372695" y="1819423"/>
                </a:cubicBezTo>
                <a:cubicBezTo>
                  <a:pt x="5372695" y="1814462"/>
                  <a:pt x="5367734" y="1811982"/>
                  <a:pt x="5357812" y="1811982"/>
                </a:cubicBezTo>
                <a:lnTo>
                  <a:pt x="5350371" y="1826865"/>
                </a:lnTo>
                <a:lnTo>
                  <a:pt x="5342929" y="1826865"/>
                </a:lnTo>
                <a:cubicBezTo>
                  <a:pt x="5342929" y="1826865"/>
                  <a:pt x="5340449" y="1826865"/>
                  <a:pt x="5335488" y="1826865"/>
                </a:cubicBezTo>
                <a:cubicBezTo>
                  <a:pt x="5330527" y="1826865"/>
                  <a:pt x="5330527" y="1829345"/>
                  <a:pt x="5335488" y="1834306"/>
                </a:cubicBezTo>
                <a:cubicBezTo>
                  <a:pt x="5340449" y="1839268"/>
                  <a:pt x="5344170" y="1842988"/>
                  <a:pt x="5346650" y="1845468"/>
                </a:cubicBezTo>
                <a:cubicBezTo>
                  <a:pt x="5349130" y="1847948"/>
                  <a:pt x="5352851" y="1847948"/>
                  <a:pt x="5357812" y="1845468"/>
                </a:cubicBezTo>
                <a:cubicBezTo>
                  <a:pt x="5362774" y="1842988"/>
                  <a:pt x="5367734" y="1844228"/>
                  <a:pt x="5372695" y="1849189"/>
                </a:cubicBezTo>
                <a:cubicBezTo>
                  <a:pt x="5387578" y="1859111"/>
                  <a:pt x="5419824" y="1864072"/>
                  <a:pt x="5469433" y="1864072"/>
                </a:cubicBezTo>
                <a:cubicBezTo>
                  <a:pt x="5474395" y="1864072"/>
                  <a:pt x="5478115" y="1864072"/>
                  <a:pt x="5480595" y="1864072"/>
                </a:cubicBezTo>
                <a:cubicBezTo>
                  <a:pt x="5483076" y="1864072"/>
                  <a:pt x="5486796" y="1866552"/>
                  <a:pt x="5491758" y="1871513"/>
                </a:cubicBezTo>
                <a:lnTo>
                  <a:pt x="5528965" y="1871513"/>
                </a:lnTo>
                <a:lnTo>
                  <a:pt x="5536406" y="1871513"/>
                </a:lnTo>
                <a:lnTo>
                  <a:pt x="5543847" y="1878955"/>
                </a:lnTo>
                <a:cubicBezTo>
                  <a:pt x="5548809" y="1878955"/>
                  <a:pt x="5552529" y="1878955"/>
                  <a:pt x="5555010" y="1878955"/>
                </a:cubicBezTo>
                <a:cubicBezTo>
                  <a:pt x="5557490" y="1878955"/>
                  <a:pt x="5556250" y="1876474"/>
                  <a:pt x="5551289" y="1871513"/>
                </a:cubicBezTo>
                <a:lnTo>
                  <a:pt x="5558730" y="1871513"/>
                </a:lnTo>
                <a:cubicBezTo>
                  <a:pt x="5568652" y="1871513"/>
                  <a:pt x="5576093" y="1871513"/>
                  <a:pt x="5581054" y="1871513"/>
                </a:cubicBezTo>
                <a:lnTo>
                  <a:pt x="5573613" y="1878955"/>
                </a:lnTo>
                <a:cubicBezTo>
                  <a:pt x="5568652" y="1883916"/>
                  <a:pt x="5566172" y="1883916"/>
                  <a:pt x="5566172" y="1878955"/>
                </a:cubicBezTo>
                <a:lnTo>
                  <a:pt x="5558730" y="1886396"/>
                </a:lnTo>
                <a:cubicBezTo>
                  <a:pt x="5563692" y="1886396"/>
                  <a:pt x="5566172" y="1886396"/>
                  <a:pt x="5566172" y="1886396"/>
                </a:cubicBezTo>
                <a:cubicBezTo>
                  <a:pt x="5566172" y="1886396"/>
                  <a:pt x="5568652" y="1888877"/>
                  <a:pt x="5573613" y="1893838"/>
                </a:cubicBezTo>
                <a:cubicBezTo>
                  <a:pt x="5578574" y="1893838"/>
                  <a:pt x="5584775" y="1893838"/>
                  <a:pt x="5592217" y="1893838"/>
                </a:cubicBezTo>
                <a:cubicBezTo>
                  <a:pt x="5599658" y="1893838"/>
                  <a:pt x="5603379" y="1896318"/>
                  <a:pt x="5603379" y="1901279"/>
                </a:cubicBezTo>
                <a:lnTo>
                  <a:pt x="5610820" y="1901279"/>
                </a:lnTo>
                <a:lnTo>
                  <a:pt x="5618261" y="1901279"/>
                </a:lnTo>
                <a:cubicBezTo>
                  <a:pt x="5623223" y="1906240"/>
                  <a:pt x="5630664" y="1911201"/>
                  <a:pt x="5640586" y="1916162"/>
                </a:cubicBezTo>
                <a:lnTo>
                  <a:pt x="5648027" y="1923603"/>
                </a:lnTo>
                <a:cubicBezTo>
                  <a:pt x="5652988" y="1923603"/>
                  <a:pt x="5655468" y="1926084"/>
                  <a:pt x="5655468" y="1931045"/>
                </a:cubicBezTo>
                <a:cubicBezTo>
                  <a:pt x="5655468" y="1936006"/>
                  <a:pt x="5652988" y="1936006"/>
                  <a:pt x="5648027" y="1931045"/>
                </a:cubicBezTo>
                <a:lnTo>
                  <a:pt x="5633144" y="1931045"/>
                </a:lnTo>
                <a:lnTo>
                  <a:pt x="5631284" y="1931045"/>
                </a:lnTo>
                <a:lnTo>
                  <a:pt x="5625703" y="1931045"/>
                </a:lnTo>
                <a:lnTo>
                  <a:pt x="5618261" y="1931045"/>
                </a:lnTo>
                <a:cubicBezTo>
                  <a:pt x="5618261" y="1931045"/>
                  <a:pt x="5615781" y="1931045"/>
                  <a:pt x="5610820" y="1931045"/>
                </a:cubicBezTo>
                <a:lnTo>
                  <a:pt x="5603379" y="1931045"/>
                </a:lnTo>
                <a:cubicBezTo>
                  <a:pt x="5603379" y="1926084"/>
                  <a:pt x="5603379" y="1923603"/>
                  <a:pt x="5603379" y="1923603"/>
                </a:cubicBezTo>
                <a:lnTo>
                  <a:pt x="5588496" y="1923603"/>
                </a:lnTo>
                <a:lnTo>
                  <a:pt x="5573613" y="1931045"/>
                </a:lnTo>
                <a:lnTo>
                  <a:pt x="5588496" y="1931045"/>
                </a:lnTo>
                <a:lnTo>
                  <a:pt x="5603379" y="1938486"/>
                </a:lnTo>
                <a:lnTo>
                  <a:pt x="5610820" y="1945928"/>
                </a:lnTo>
                <a:lnTo>
                  <a:pt x="5610820" y="1953369"/>
                </a:lnTo>
                <a:cubicBezTo>
                  <a:pt x="5620742" y="1958330"/>
                  <a:pt x="5625703" y="1960810"/>
                  <a:pt x="5625703" y="1960810"/>
                </a:cubicBezTo>
                <a:cubicBezTo>
                  <a:pt x="5625703" y="1965771"/>
                  <a:pt x="5624462" y="1968252"/>
                  <a:pt x="5621982" y="1968252"/>
                </a:cubicBezTo>
                <a:cubicBezTo>
                  <a:pt x="5619502" y="1968252"/>
                  <a:pt x="5615781" y="1965771"/>
                  <a:pt x="5610820" y="1960810"/>
                </a:cubicBezTo>
                <a:cubicBezTo>
                  <a:pt x="5590976" y="1950889"/>
                  <a:pt x="5578574" y="1950889"/>
                  <a:pt x="5573613" y="1960810"/>
                </a:cubicBezTo>
                <a:lnTo>
                  <a:pt x="5566172" y="1953369"/>
                </a:lnTo>
                <a:cubicBezTo>
                  <a:pt x="5571133" y="1943447"/>
                  <a:pt x="5571133" y="1940966"/>
                  <a:pt x="5566172" y="1945928"/>
                </a:cubicBezTo>
                <a:cubicBezTo>
                  <a:pt x="5566172" y="1945928"/>
                  <a:pt x="5564931" y="1944687"/>
                  <a:pt x="5562451" y="1942207"/>
                </a:cubicBezTo>
                <a:cubicBezTo>
                  <a:pt x="5559971" y="1939726"/>
                  <a:pt x="5556250" y="1938486"/>
                  <a:pt x="5551289" y="1938486"/>
                </a:cubicBezTo>
                <a:lnTo>
                  <a:pt x="5551289" y="1945928"/>
                </a:lnTo>
                <a:lnTo>
                  <a:pt x="5543847" y="1945928"/>
                </a:lnTo>
                <a:cubicBezTo>
                  <a:pt x="5538886" y="1945928"/>
                  <a:pt x="5536406" y="1948408"/>
                  <a:pt x="5536406" y="1953369"/>
                </a:cubicBezTo>
                <a:cubicBezTo>
                  <a:pt x="5531445" y="1948408"/>
                  <a:pt x="5524003" y="1948408"/>
                  <a:pt x="5514082" y="1953369"/>
                </a:cubicBezTo>
                <a:cubicBezTo>
                  <a:pt x="5519043" y="1953369"/>
                  <a:pt x="5520283" y="1954609"/>
                  <a:pt x="5517802" y="1957090"/>
                </a:cubicBezTo>
                <a:cubicBezTo>
                  <a:pt x="5515322" y="1959570"/>
                  <a:pt x="5514082" y="1960810"/>
                  <a:pt x="5514082" y="1960810"/>
                </a:cubicBezTo>
                <a:cubicBezTo>
                  <a:pt x="5499199" y="1950889"/>
                  <a:pt x="5486796" y="1948408"/>
                  <a:pt x="5476875" y="1953369"/>
                </a:cubicBezTo>
                <a:cubicBezTo>
                  <a:pt x="5471913" y="1953369"/>
                  <a:pt x="5469433" y="1953369"/>
                  <a:pt x="5469433" y="1953369"/>
                </a:cubicBezTo>
                <a:lnTo>
                  <a:pt x="5454551" y="1945928"/>
                </a:lnTo>
                <a:cubicBezTo>
                  <a:pt x="5449589" y="1945928"/>
                  <a:pt x="5427265" y="1940966"/>
                  <a:pt x="5387578" y="1931045"/>
                </a:cubicBezTo>
                <a:cubicBezTo>
                  <a:pt x="5347891" y="1921123"/>
                  <a:pt x="5325567" y="1917402"/>
                  <a:pt x="5320605" y="1919882"/>
                </a:cubicBezTo>
                <a:cubicBezTo>
                  <a:pt x="5315644" y="1922363"/>
                  <a:pt x="5310684" y="1922363"/>
                  <a:pt x="5305722" y="1919882"/>
                </a:cubicBezTo>
                <a:cubicBezTo>
                  <a:pt x="5300761" y="1917402"/>
                  <a:pt x="5294560" y="1916162"/>
                  <a:pt x="5287119" y="1916162"/>
                </a:cubicBezTo>
                <a:cubicBezTo>
                  <a:pt x="5279677" y="1916162"/>
                  <a:pt x="5273477" y="1913681"/>
                  <a:pt x="5268515" y="1908720"/>
                </a:cubicBezTo>
                <a:cubicBezTo>
                  <a:pt x="5268515" y="1913681"/>
                  <a:pt x="5267275" y="1914921"/>
                  <a:pt x="5264795" y="1912441"/>
                </a:cubicBezTo>
                <a:cubicBezTo>
                  <a:pt x="5262315" y="1909961"/>
                  <a:pt x="5253633" y="1908720"/>
                  <a:pt x="5238750" y="1908720"/>
                </a:cubicBezTo>
                <a:cubicBezTo>
                  <a:pt x="5218906" y="1908720"/>
                  <a:pt x="5204023" y="1906240"/>
                  <a:pt x="5194101" y="1901279"/>
                </a:cubicBezTo>
                <a:lnTo>
                  <a:pt x="5201543" y="1908720"/>
                </a:lnTo>
                <a:cubicBezTo>
                  <a:pt x="5206504" y="1913681"/>
                  <a:pt x="5212705" y="1916162"/>
                  <a:pt x="5220146" y="1916162"/>
                </a:cubicBezTo>
                <a:cubicBezTo>
                  <a:pt x="5227588" y="1916162"/>
                  <a:pt x="5235029" y="1918642"/>
                  <a:pt x="5242470" y="1923603"/>
                </a:cubicBezTo>
                <a:cubicBezTo>
                  <a:pt x="5249912" y="1928564"/>
                  <a:pt x="5256113" y="1931045"/>
                  <a:pt x="5261074" y="1931045"/>
                </a:cubicBezTo>
                <a:cubicBezTo>
                  <a:pt x="5261074" y="1931045"/>
                  <a:pt x="5263554" y="1931045"/>
                  <a:pt x="5268515" y="1931045"/>
                </a:cubicBezTo>
                <a:cubicBezTo>
                  <a:pt x="5273477" y="1936006"/>
                  <a:pt x="5275957" y="1936006"/>
                  <a:pt x="5275957" y="1931045"/>
                </a:cubicBezTo>
                <a:lnTo>
                  <a:pt x="5283398" y="1931045"/>
                </a:lnTo>
                <a:cubicBezTo>
                  <a:pt x="5288359" y="1936006"/>
                  <a:pt x="5290840" y="1938486"/>
                  <a:pt x="5290840" y="1938486"/>
                </a:cubicBezTo>
                <a:lnTo>
                  <a:pt x="5313164" y="1945928"/>
                </a:lnTo>
                <a:cubicBezTo>
                  <a:pt x="5323085" y="1945928"/>
                  <a:pt x="5330527" y="1945928"/>
                  <a:pt x="5335488" y="1945928"/>
                </a:cubicBezTo>
                <a:cubicBezTo>
                  <a:pt x="5340449" y="1940966"/>
                  <a:pt x="5342929" y="1940966"/>
                  <a:pt x="5342929" y="1945928"/>
                </a:cubicBezTo>
                <a:cubicBezTo>
                  <a:pt x="5342929" y="1950889"/>
                  <a:pt x="5345410" y="1952129"/>
                  <a:pt x="5350371" y="1949648"/>
                </a:cubicBezTo>
                <a:cubicBezTo>
                  <a:pt x="5355332" y="1947168"/>
                  <a:pt x="5357812" y="1948408"/>
                  <a:pt x="5357812" y="1953369"/>
                </a:cubicBezTo>
                <a:cubicBezTo>
                  <a:pt x="5357812" y="1958330"/>
                  <a:pt x="5367734" y="1960810"/>
                  <a:pt x="5387578" y="1960810"/>
                </a:cubicBezTo>
                <a:cubicBezTo>
                  <a:pt x="5402461" y="1960810"/>
                  <a:pt x="5412382" y="1968252"/>
                  <a:pt x="5417343" y="1983135"/>
                </a:cubicBezTo>
                <a:lnTo>
                  <a:pt x="5454551" y="1983135"/>
                </a:lnTo>
                <a:cubicBezTo>
                  <a:pt x="5454551" y="1988096"/>
                  <a:pt x="5459512" y="1988096"/>
                  <a:pt x="5469433" y="1983135"/>
                </a:cubicBezTo>
                <a:cubicBezTo>
                  <a:pt x="5474395" y="1983135"/>
                  <a:pt x="5479355" y="1983135"/>
                  <a:pt x="5484316" y="1983135"/>
                </a:cubicBezTo>
                <a:cubicBezTo>
                  <a:pt x="5489277" y="1983135"/>
                  <a:pt x="5494238" y="1985615"/>
                  <a:pt x="5499199" y="1990576"/>
                </a:cubicBezTo>
                <a:lnTo>
                  <a:pt x="5514082" y="1998017"/>
                </a:lnTo>
                <a:cubicBezTo>
                  <a:pt x="5519043" y="1998017"/>
                  <a:pt x="5524003" y="1999258"/>
                  <a:pt x="5528965" y="2001738"/>
                </a:cubicBezTo>
                <a:cubicBezTo>
                  <a:pt x="5533926" y="2004218"/>
                  <a:pt x="5538886" y="2005459"/>
                  <a:pt x="5543847" y="2005459"/>
                </a:cubicBezTo>
                <a:lnTo>
                  <a:pt x="5551289" y="2005459"/>
                </a:lnTo>
                <a:cubicBezTo>
                  <a:pt x="5551289" y="2005459"/>
                  <a:pt x="5553769" y="2005459"/>
                  <a:pt x="5558730" y="2005459"/>
                </a:cubicBezTo>
                <a:cubicBezTo>
                  <a:pt x="5573613" y="2005459"/>
                  <a:pt x="5583535" y="2006699"/>
                  <a:pt x="5588496" y="2009179"/>
                </a:cubicBezTo>
                <a:cubicBezTo>
                  <a:pt x="5593457" y="2011660"/>
                  <a:pt x="5598417" y="2015381"/>
                  <a:pt x="5603379" y="2020342"/>
                </a:cubicBezTo>
                <a:cubicBezTo>
                  <a:pt x="5603379" y="2025303"/>
                  <a:pt x="5600899" y="2027783"/>
                  <a:pt x="5595937" y="2027783"/>
                </a:cubicBezTo>
                <a:cubicBezTo>
                  <a:pt x="5595937" y="2027783"/>
                  <a:pt x="5594697" y="2027783"/>
                  <a:pt x="5592217" y="2027783"/>
                </a:cubicBezTo>
                <a:cubicBezTo>
                  <a:pt x="5589736" y="2027783"/>
                  <a:pt x="5586016" y="2025303"/>
                  <a:pt x="5581054" y="2020342"/>
                </a:cubicBezTo>
                <a:lnTo>
                  <a:pt x="5566172" y="2020342"/>
                </a:lnTo>
                <a:cubicBezTo>
                  <a:pt x="5561210" y="2015381"/>
                  <a:pt x="5557490" y="2012900"/>
                  <a:pt x="5555010" y="2012900"/>
                </a:cubicBezTo>
                <a:cubicBezTo>
                  <a:pt x="5552529" y="2012900"/>
                  <a:pt x="5546327" y="2011660"/>
                  <a:pt x="5536406" y="2009179"/>
                </a:cubicBezTo>
                <a:cubicBezTo>
                  <a:pt x="5526484" y="2006699"/>
                  <a:pt x="5520283" y="2005459"/>
                  <a:pt x="5517802" y="2005459"/>
                </a:cubicBezTo>
                <a:cubicBezTo>
                  <a:pt x="5515322" y="2005459"/>
                  <a:pt x="5511602" y="2005459"/>
                  <a:pt x="5506640" y="2005459"/>
                </a:cubicBezTo>
                <a:cubicBezTo>
                  <a:pt x="5501679" y="2005459"/>
                  <a:pt x="5497958" y="2005459"/>
                  <a:pt x="5495478" y="2005459"/>
                </a:cubicBezTo>
                <a:cubicBezTo>
                  <a:pt x="5492998" y="2005459"/>
                  <a:pt x="5494238" y="2007939"/>
                  <a:pt x="5499199" y="2012900"/>
                </a:cubicBezTo>
                <a:lnTo>
                  <a:pt x="5491758" y="2020342"/>
                </a:lnTo>
                <a:lnTo>
                  <a:pt x="5491758" y="2027783"/>
                </a:lnTo>
                <a:lnTo>
                  <a:pt x="5491758" y="2035224"/>
                </a:lnTo>
                <a:cubicBezTo>
                  <a:pt x="5486796" y="2030263"/>
                  <a:pt x="5484316" y="2025303"/>
                  <a:pt x="5484316" y="2020342"/>
                </a:cubicBezTo>
                <a:lnTo>
                  <a:pt x="5461992" y="1998017"/>
                </a:lnTo>
                <a:cubicBezTo>
                  <a:pt x="5457031" y="1998017"/>
                  <a:pt x="5454551" y="1996777"/>
                  <a:pt x="5454551" y="1994297"/>
                </a:cubicBezTo>
                <a:cubicBezTo>
                  <a:pt x="5454551" y="1991816"/>
                  <a:pt x="5452070" y="1990576"/>
                  <a:pt x="5447109" y="1990576"/>
                </a:cubicBezTo>
                <a:cubicBezTo>
                  <a:pt x="5442148" y="1990576"/>
                  <a:pt x="5442148" y="1993056"/>
                  <a:pt x="5447109" y="1998017"/>
                </a:cubicBezTo>
                <a:cubicBezTo>
                  <a:pt x="5452070" y="2002979"/>
                  <a:pt x="5452070" y="2005459"/>
                  <a:pt x="5447109" y="2005459"/>
                </a:cubicBezTo>
                <a:cubicBezTo>
                  <a:pt x="5442148" y="2000498"/>
                  <a:pt x="5434706" y="1995537"/>
                  <a:pt x="5424785" y="1990576"/>
                </a:cubicBezTo>
                <a:cubicBezTo>
                  <a:pt x="5414863" y="1985615"/>
                  <a:pt x="5407422" y="1983135"/>
                  <a:pt x="5402461" y="1983135"/>
                </a:cubicBezTo>
                <a:cubicBezTo>
                  <a:pt x="5397499" y="1983135"/>
                  <a:pt x="5395019" y="1983135"/>
                  <a:pt x="5395019" y="1983135"/>
                </a:cubicBezTo>
                <a:cubicBezTo>
                  <a:pt x="5395019" y="1973213"/>
                  <a:pt x="5380136" y="1968252"/>
                  <a:pt x="5350371" y="1968252"/>
                </a:cubicBezTo>
                <a:cubicBezTo>
                  <a:pt x="5345410" y="1963291"/>
                  <a:pt x="5342929" y="1960810"/>
                  <a:pt x="5342929" y="1960810"/>
                </a:cubicBezTo>
                <a:cubicBezTo>
                  <a:pt x="5337968" y="1965771"/>
                  <a:pt x="5330527" y="1965771"/>
                  <a:pt x="5320605" y="1960810"/>
                </a:cubicBezTo>
                <a:cubicBezTo>
                  <a:pt x="5295801" y="1950889"/>
                  <a:pt x="5283398" y="1948408"/>
                  <a:pt x="5283398" y="1953369"/>
                </a:cubicBezTo>
                <a:cubicBezTo>
                  <a:pt x="5288359" y="1958330"/>
                  <a:pt x="5290840" y="1960810"/>
                  <a:pt x="5290840" y="1960810"/>
                </a:cubicBezTo>
                <a:lnTo>
                  <a:pt x="5298281" y="1960810"/>
                </a:lnTo>
                <a:cubicBezTo>
                  <a:pt x="5293320" y="1965771"/>
                  <a:pt x="5292080" y="1969492"/>
                  <a:pt x="5294560" y="1971972"/>
                </a:cubicBezTo>
                <a:cubicBezTo>
                  <a:pt x="5297040" y="1974453"/>
                  <a:pt x="5300761" y="1973213"/>
                  <a:pt x="5305722" y="1968252"/>
                </a:cubicBezTo>
                <a:cubicBezTo>
                  <a:pt x="5305722" y="1968252"/>
                  <a:pt x="5308202" y="1968252"/>
                  <a:pt x="5313164" y="1968252"/>
                </a:cubicBezTo>
                <a:cubicBezTo>
                  <a:pt x="5318125" y="1973213"/>
                  <a:pt x="5318125" y="1978174"/>
                  <a:pt x="5313164" y="1983135"/>
                </a:cubicBezTo>
                <a:lnTo>
                  <a:pt x="5313164" y="1990576"/>
                </a:lnTo>
                <a:cubicBezTo>
                  <a:pt x="5313164" y="1995537"/>
                  <a:pt x="5310684" y="1998017"/>
                  <a:pt x="5305722" y="1998017"/>
                </a:cubicBezTo>
                <a:cubicBezTo>
                  <a:pt x="5300761" y="1998017"/>
                  <a:pt x="5295801" y="1999258"/>
                  <a:pt x="5290840" y="2001738"/>
                </a:cubicBezTo>
                <a:cubicBezTo>
                  <a:pt x="5285878" y="2004218"/>
                  <a:pt x="5283398" y="2007939"/>
                  <a:pt x="5283398" y="2012900"/>
                </a:cubicBezTo>
                <a:lnTo>
                  <a:pt x="5268515" y="2012900"/>
                </a:lnTo>
                <a:cubicBezTo>
                  <a:pt x="5263554" y="2007939"/>
                  <a:pt x="5259833" y="2005459"/>
                  <a:pt x="5257353" y="2005459"/>
                </a:cubicBezTo>
                <a:cubicBezTo>
                  <a:pt x="5254873" y="2005459"/>
                  <a:pt x="5252392" y="2006699"/>
                  <a:pt x="5249912" y="2009179"/>
                </a:cubicBezTo>
                <a:cubicBezTo>
                  <a:pt x="5247432" y="2011660"/>
                  <a:pt x="5244951" y="2012900"/>
                  <a:pt x="5242470" y="2012900"/>
                </a:cubicBezTo>
                <a:cubicBezTo>
                  <a:pt x="5239990" y="2012900"/>
                  <a:pt x="5236270" y="2010420"/>
                  <a:pt x="5231308" y="2005459"/>
                </a:cubicBezTo>
                <a:cubicBezTo>
                  <a:pt x="5226347" y="2005459"/>
                  <a:pt x="5223867" y="2004218"/>
                  <a:pt x="5223867" y="2001738"/>
                </a:cubicBezTo>
                <a:cubicBezTo>
                  <a:pt x="5223867" y="1999258"/>
                  <a:pt x="5226347" y="1995537"/>
                  <a:pt x="5231308" y="1990576"/>
                </a:cubicBezTo>
                <a:lnTo>
                  <a:pt x="5238750" y="1983135"/>
                </a:lnTo>
                <a:cubicBezTo>
                  <a:pt x="5233788" y="1983135"/>
                  <a:pt x="5230068" y="1983135"/>
                  <a:pt x="5227588" y="1983135"/>
                </a:cubicBezTo>
                <a:cubicBezTo>
                  <a:pt x="5225108" y="1983135"/>
                  <a:pt x="5223867" y="1983135"/>
                  <a:pt x="5223867" y="1983135"/>
                </a:cubicBezTo>
                <a:lnTo>
                  <a:pt x="5216426" y="1975693"/>
                </a:lnTo>
                <a:lnTo>
                  <a:pt x="5208984" y="1975693"/>
                </a:lnTo>
                <a:cubicBezTo>
                  <a:pt x="5204023" y="1975693"/>
                  <a:pt x="5201543" y="1978174"/>
                  <a:pt x="5201543" y="1983135"/>
                </a:cubicBezTo>
                <a:lnTo>
                  <a:pt x="5194101" y="1990576"/>
                </a:lnTo>
                <a:cubicBezTo>
                  <a:pt x="5184180" y="1990576"/>
                  <a:pt x="5179218" y="1986855"/>
                  <a:pt x="5179218" y="1979414"/>
                </a:cubicBezTo>
                <a:cubicBezTo>
                  <a:pt x="5179218" y="1971972"/>
                  <a:pt x="5176738" y="1968252"/>
                  <a:pt x="5171777" y="1968252"/>
                </a:cubicBezTo>
                <a:cubicBezTo>
                  <a:pt x="5166816" y="1968252"/>
                  <a:pt x="5166816" y="1970732"/>
                  <a:pt x="5171777" y="1975693"/>
                </a:cubicBezTo>
                <a:cubicBezTo>
                  <a:pt x="5176738" y="1980654"/>
                  <a:pt x="5174257" y="1983135"/>
                  <a:pt x="5164336" y="1983135"/>
                </a:cubicBezTo>
                <a:cubicBezTo>
                  <a:pt x="5164336" y="1983135"/>
                  <a:pt x="5164336" y="1985615"/>
                  <a:pt x="5164336" y="1990576"/>
                </a:cubicBezTo>
                <a:cubicBezTo>
                  <a:pt x="5164336" y="1990576"/>
                  <a:pt x="5164336" y="1991816"/>
                  <a:pt x="5164336" y="1994297"/>
                </a:cubicBezTo>
                <a:cubicBezTo>
                  <a:pt x="5164336" y="1996777"/>
                  <a:pt x="5166816" y="1998017"/>
                  <a:pt x="5171777" y="1998017"/>
                </a:cubicBezTo>
                <a:cubicBezTo>
                  <a:pt x="5176738" y="1998017"/>
                  <a:pt x="5181699" y="1998017"/>
                  <a:pt x="5186660" y="1998017"/>
                </a:cubicBezTo>
                <a:lnTo>
                  <a:pt x="5194101" y="2005459"/>
                </a:lnTo>
                <a:cubicBezTo>
                  <a:pt x="5199063" y="2000498"/>
                  <a:pt x="5201543" y="2000498"/>
                  <a:pt x="5201543" y="2005459"/>
                </a:cubicBezTo>
                <a:lnTo>
                  <a:pt x="5171777" y="2012900"/>
                </a:lnTo>
                <a:lnTo>
                  <a:pt x="5149453" y="2012900"/>
                </a:lnTo>
                <a:lnTo>
                  <a:pt x="5149453" y="2020342"/>
                </a:lnTo>
                <a:cubicBezTo>
                  <a:pt x="5149453" y="2025303"/>
                  <a:pt x="5151933" y="2027783"/>
                  <a:pt x="5156894" y="2027783"/>
                </a:cubicBezTo>
                <a:lnTo>
                  <a:pt x="5201543" y="2050107"/>
                </a:lnTo>
                <a:lnTo>
                  <a:pt x="5194101" y="2057549"/>
                </a:lnTo>
                <a:cubicBezTo>
                  <a:pt x="5189140" y="2057549"/>
                  <a:pt x="5186660" y="2058789"/>
                  <a:pt x="5186660" y="2061269"/>
                </a:cubicBezTo>
                <a:cubicBezTo>
                  <a:pt x="5186660" y="2063750"/>
                  <a:pt x="5191621" y="2067470"/>
                  <a:pt x="5201543" y="2072431"/>
                </a:cubicBezTo>
                <a:lnTo>
                  <a:pt x="5208984" y="2064990"/>
                </a:lnTo>
                <a:cubicBezTo>
                  <a:pt x="5204023" y="2064990"/>
                  <a:pt x="5201543" y="2063750"/>
                  <a:pt x="5201543" y="2061269"/>
                </a:cubicBezTo>
                <a:cubicBezTo>
                  <a:pt x="5201543" y="2058789"/>
                  <a:pt x="5204023" y="2057549"/>
                  <a:pt x="5208984" y="2057549"/>
                </a:cubicBezTo>
                <a:cubicBezTo>
                  <a:pt x="5213945" y="2057549"/>
                  <a:pt x="5216426" y="2053828"/>
                  <a:pt x="5216426" y="2046386"/>
                </a:cubicBezTo>
                <a:cubicBezTo>
                  <a:pt x="5216426" y="2038945"/>
                  <a:pt x="5218906" y="2035224"/>
                  <a:pt x="5223867" y="2035224"/>
                </a:cubicBezTo>
                <a:lnTo>
                  <a:pt x="5223867" y="2027783"/>
                </a:lnTo>
                <a:cubicBezTo>
                  <a:pt x="5223867" y="2022822"/>
                  <a:pt x="5223867" y="2020342"/>
                  <a:pt x="5223867" y="2020342"/>
                </a:cubicBezTo>
                <a:lnTo>
                  <a:pt x="5246191" y="2020342"/>
                </a:lnTo>
                <a:cubicBezTo>
                  <a:pt x="5246191" y="2025303"/>
                  <a:pt x="5251152" y="2030263"/>
                  <a:pt x="5261074" y="2035224"/>
                </a:cubicBezTo>
                <a:lnTo>
                  <a:pt x="5268515" y="2042666"/>
                </a:lnTo>
                <a:lnTo>
                  <a:pt x="5246191" y="2035224"/>
                </a:lnTo>
                <a:cubicBezTo>
                  <a:pt x="5241230" y="2030263"/>
                  <a:pt x="5238750" y="2027783"/>
                  <a:pt x="5238750" y="2027783"/>
                </a:cubicBezTo>
                <a:cubicBezTo>
                  <a:pt x="5243711" y="2032744"/>
                  <a:pt x="5243711" y="2037705"/>
                  <a:pt x="5238750" y="2042666"/>
                </a:cubicBezTo>
                <a:cubicBezTo>
                  <a:pt x="5238750" y="2042666"/>
                  <a:pt x="5238750" y="2045146"/>
                  <a:pt x="5238750" y="2050107"/>
                </a:cubicBezTo>
                <a:lnTo>
                  <a:pt x="5246191" y="2050107"/>
                </a:lnTo>
                <a:cubicBezTo>
                  <a:pt x="5246191" y="2050107"/>
                  <a:pt x="5248671" y="2050107"/>
                  <a:pt x="5253633" y="2050107"/>
                </a:cubicBezTo>
                <a:lnTo>
                  <a:pt x="5275957" y="2057549"/>
                </a:lnTo>
                <a:cubicBezTo>
                  <a:pt x="5285878" y="2057549"/>
                  <a:pt x="5293320" y="2062510"/>
                  <a:pt x="5298281" y="2072431"/>
                </a:cubicBezTo>
                <a:cubicBezTo>
                  <a:pt x="5293320" y="2072431"/>
                  <a:pt x="5292080" y="2078632"/>
                  <a:pt x="5294560" y="2091035"/>
                </a:cubicBezTo>
                <a:cubicBezTo>
                  <a:pt x="5297040" y="2103437"/>
                  <a:pt x="5298281" y="2109638"/>
                  <a:pt x="5298281" y="2109638"/>
                </a:cubicBezTo>
                <a:cubicBezTo>
                  <a:pt x="5298281" y="2109638"/>
                  <a:pt x="5298281" y="2110879"/>
                  <a:pt x="5298281" y="2113359"/>
                </a:cubicBezTo>
                <a:cubicBezTo>
                  <a:pt x="5298281" y="2115840"/>
                  <a:pt x="5300761" y="2119560"/>
                  <a:pt x="5305722" y="2124521"/>
                </a:cubicBezTo>
                <a:cubicBezTo>
                  <a:pt x="5315644" y="2124521"/>
                  <a:pt x="5318125" y="2129482"/>
                  <a:pt x="5313164" y="2139404"/>
                </a:cubicBezTo>
                <a:cubicBezTo>
                  <a:pt x="5308202" y="2139404"/>
                  <a:pt x="5304482" y="2138164"/>
                  <a:pt x="5302002" y="2135683"/>
                </a:cubicBezTo>
                <a:cubicBezTo>
                  <a:pt x="5299522" y="2133203"/>
                  <a:pt x="5297040" y="2131963"/>
                  <a:pt x="5294560" y="2131963"/>
                </a:cubicBezTo>
                <a:cubicBezTo>
                  <a:pt x="5292080" y="2131963"/>
                  <a:pt x="5290840" y="2134443"/>
                  <a:pt x="5290840" y="2139404"/>
                </a:cubicBezTo>
                <a:cubicBezTo>
                  <a:pt x="5290840" y="2144365"/>
                  <a:pt x="5290840" y="2146845"/>
                  <a:pt x="5290840" y="2146845"/>
                </a:cubicBezTo>
                <a:lnTo>
                  <a:pt x="5287119" y="2146845"/>
                </a:lnTo>
                <a:cubicBezTo>
                  <a:pt x="5284639" y="2141884"/>
                  <a:pt x="5283398" y="2139404"/>
                  <a:pt x="5283398" y="2139404"/>
                </a:cubicBezTo>
                <a:lnTo>
                  <a:pt x="5283398" y="2154287"/>
                </a:lnTo>
                <a:cubicBezTo>
                  <a:pt x="5283398" y="2159248"/>
                  <a:pt x="5283398" y="2161729"/>
                  <a:pt x="5283398" y="2161729"/>
                </a:cubicBezTo>
                <a:lnTo>
                  <a:pt x="5298281" y="2161729"/>
                </a:lnTo>
                <a:lnTo>
                  <a:pt x="5313164" y="2161729"/>
                </a:lnTo>
                <a:lnTo>
                  <a:pt x="5328047" y="2169170"/>
                </a:lnTo>
                <a:cubicBezTo>
                  <a:pt x="5337968" y="2169170"/>
                  <a:pt x="5342929" y="2169170"/>
                  <a:pt x="5342929" y="2169170"/>
                </a:cubicBezTo>
                <a:cubicBezTo>
                  <a:pt x="5347891" y="2169170"/>
                  <a:pt x="5350371" y="2169170"/>
                  <a:pt x="5350371" y="2169170"/>
                </a:cubicBezTo>
                <a:cubicBezTo>
                  <a:pt x="5360292" y="2169170"/>
                  <a:pt x="5362774" y="2176611"/>
                  <a:pt x="5357812" y="2191494"/>
                </a:cubicBezTo>
                <a:lnTo>
                  <a:pt x="5365254" y="2198935"/>
                </a:lnTo>
                <a:lnTo>
                  <a:pt x="5372695" y="2184053"/>
                </a:lnTo>
                <a:lnTo>
                  <a:pt x="5387578" y="2176611"/>
                </a:lnTo>
                <a:cubicBezTo>
                  <a:pt x="5392539" y="2176611"/>
                  <a:pt x="5396260" y="2176611"/>
                  <a:pt x="5398740" y="2176611"/>
                </a:cubicBezTo>
                <a:cubicBezTo>
                  <a:pt x="5401220" y="2176611"/>
                  <a:pt x="5402461" y="2179091"/>
                  <a:pt x="5402461" y="2184053"/>
                </a:cubicBezTo>
                <a:cubicBezTo>
                  <a:pt x="5402461" y="2184053"/>
                  <a:pt x="5404941" y="2184053"/>
                  <a:pt x="5409902" y="2184053"/>
                </a:cubicBezTo>
                <a:lnTo>
                  <a:pt x="5439668" y="2191494"/>
                </a:lnTo>
                <a:cubicBezTo>
                  <a:pt x="5439668" y="2196455"/>
                  <a:pt x="5440908" y="2200176"/>
                  <a:pt x="5443388" y="2202656"/>
                </a:cubicBezTo>
                <a:cubicBezTo>
                  <a:pt x="5445868" y="2205136"/>
                  <a:pt x="5449589" y="2206377"/>
                  <a:pt x="5454551" y="2206377"/>
                </a:cubicBezTo>
                <a:lnTo>
                  <a:pt x="5454551" y="2213818"/>
                </a:lnTo>
                <a:lnTo>
                  <a:pt x="5454551" y="2221260"/>
                </a:lnTo>
                <a:cubicBezTo>
                  <a:pt x="5459512" y="2221260"/>
                  <a:pt x="5459512" y="2223740"/>
                  <a:pt x="5454551" y="2228701"/>
                </a:cubicBezTo>
                <a:lnTo>
                  <a:pt x="5447109" y="2236142"/>
                </a:lnTo>
                <a:lnTo>
                  <a:pt x="5417343" y="2236142"/>
                </a:lnTo>
                <a:lnTo>
                  <a:pt x="5409902" y="2243584"/>
                </a:lnTo>
                <a:cubicBezTo>
                  <a:pt x="5409902" y="2238623"/>
                  <a:pt x="5408661" y="2237383"/>
                  <a:pt x="5406181" y="2239863"/>
                </a:cubicBezTo>
                <a:cubicBezTo>
                  <a:pt x="5403701" y="2242344"/>
                  <a:pt x="5397499" y="2241103"/>
                  <a:pt x="5387578" y="2236142"/>
                </a:cubicBezTo>
                <a:lnTo>
                  <a:pt x="5372695" y="2236142"/>
                </a:lnTo>
                <a:lnTo>
                  <a:pt x="5350371" y="2236142"/>
                </a:lnTo>
                <a:cubicBezTo>
                  <a:pt x="5350371" y="2231181"/>
                  <a:pt x="5349130" y="2228701"/>
                  <a:pt x="5346650" y="2228701"/>
                </a:cubicBezTo>
                <a:cubicBezTo>
                  <a:pt x="5344170" y="2228701"/>
                  <a:pt x="5340449" y="2231181"/>
                  <a:pt x="5335488" y="2236142"/>
                </a:cubicBezTo>
                <a:cubicBezTo>
                  <a:pt x="5320605" y="2241103"/>
                  <a:pt x="5305722" y="2238623"/>
                  <a:pt x="5290840" y="2228701"/>
                </a:cubicBezTo>
                <a:cubicBezTo>
                  <a:pt x="5290840" y="2223740"/>
                  <a:pt x="5290840" y="2221260"/>
                  <a:pt x="5290840" y="2221260"/>
                </a:cubicBezTo>
                <a:cubicBezTo>
                  <a:pt x="5295801" y="2221260"/>
                  <a:pt x="5298281" y="2223740"/>
                  <a:pt x="5298281" y="2228701"/>
                </a:cubicBezTo>
                <a:lnTo>
                  <a:pt x="5328047" y="2228701"/>
                </a:lnTo>
                <a:cubicBezTo>
                  <a:pt x="5328047" y="2223740"/>
                  <a:pt x="5328047" y="2220019"/>
                  <a:pt x="5328047" y="2217539"/>
                </a:cubicBezTo>
                <a:cubicBezTo>
                  <a:pt x="5328047" y="2215058"/>
                  <a:pt x="5328047" y="2211338"/>
                  <a:pt x="5328047" y="2206377"/>
                </a:cubicBezTo>
                <a:lnTo>
                  <a:pt x="5320605" y="2198935"/>
                </a:lnTo>
                <a:cubicBezTo>
                  <a:pt x="5315644" y="2203896"/>
                  <a:pt x="5308202" y="2205136"/>
                  <a:pt x="5298281" y="2202656"/>
                </a:cubicBezTo>
                <a:cubicBezTo>
                  <a:pt x="5288359" y="2200176"/>
                  <a:pt x="5283398" y="2198935"/>
                  <a:pt x="5283398" y="2198935"/>
                </a:cubicBezTo>
                <a:cubicBezTo>
                  <a:pt x="5283398" y="2203896"/>
                  <a:pt x="5284639" y="2206377"/>
                  <a:pt x="5287119" y="2206377"/>
                </a:cubicBezTo>
                <a:cubicBezTo>
                  <a:pt x="5289599" y="2206377"/>
                  <a:pt x="5293320" y="2206377"/>
                  <a:pt x="5298281" y="2206377"/>
                </a:cubicBezTo>
                <a:lnTo>
                  <a:pt x="5305722" y="2213818"/>
                </a:lnTo>
                <a:lnTo>
                  <a:pt x="5283398" y="2213818"/>
                </a:lnTo>
                <a:cubicBezTo>
                  <a:pt x="5283398" y="2218779"/>
                  <a:pt x="5283398" y="2222500"/>
                  <a:pt x="5283398" y="2224980"/>
                </a:cubicBezTo>
                <a:cubicBezTo>
                  <a:pt x="5283398" y="2227461"/>
                  <a:pt x="5283398" y="2228701"/>
                  <a:pt x="5283398" y="2228701"/>
                </a:cubicBezTo>
                <a:lnTo>
                  <a:pt x="5283398" y="2236142"/>
                </a:lnTo>
                <a:lnTo>
                  <a:pt x="5290840" y="2236142"/>
                </a:lnTo>
                <a:cubicBezTo>
                  <a:pt x="5290840" y="2236142"/>
                  <a:pt x="5294560" y="2239863"/>
                  <a:pt x="5302002" y="2247304"/>
                </a:cubicBezTo>
                <a:lnTo>
                  <a:pt x="5304614" y="2249668"/>
                </a:lnTo>
                <a:lnTo>
                  <a:pt x="5298281" y="2251025"/>
                </a:lnTo>
                <a:lnTo>
                  <a:pt x="5298281" y="2265908"/>
                </a:lnTo>
                <a:cubicBezTo>
                  <a:pt x="5298281" y="2265908"/>
                  <a:pt x="5300761" y="2265908"/>
                  <a:pt x="5305722" y="2265908"/>
                </a:cubicBezTo>
                <a:lnTo>
                  <a:pt x="5313164" y="2273349"/>
                </a:lnTo>
                <a:cubicBezTo>
                  <a:pt x="5313164" y="2268389"/>
                  <a:pt x="5312854" y="2264203"/>
                  <a:pt x="5312234" y="2260792"/>
                </a:cubicBezTo>
                <a:lnTo>
                  <a:pt x="5309609" y="2253358"/>
                </a:lnTo>
                <a:lnTo>
                  <a:pt x="5310373" y="2253816"/>
                </a:lnTo>
                <a:cubicBezTo>
                  <a:pt x="5312234" y="2254436"/>
                  <a:pt x="5313164" y="2253506"/>
                  <a:pt x="5313164" y="2251025"/>
                </a:cubicBezTo>
                <a:cubicBezTo>
                  <a:pt x="5313164" y="2251025"/>
                  <a:pt x="5314404" y="2251025"/>
                  <a:pt x="5316885" y="2251025"/>
                </a:cubicBezTo>
                <a:cubicBezTo>
                  <a:pt x="5319365" y="2251025"/>
                  <a:pt x="5323085" y="2253506"/>
                  <a:pt x="5328047" y="2258467"/>
                </a:cubicBezTo>
                <a:cubicBezTo>
                  <a:pt x="5333008" y="2263428"/>
                  <a:pt x="5340449" y="2260947"/>
                  <a:pt x="5350371" y="2251025"/>
                </a:cubicBezTo>
                <a:cubicBezTo>
                  <a:pt x="5355332" y="2246064"/>
                  <a:pt x="5357812" y="2244824"/>
                  <a:pt x="5357812" y="2247304"/>
                </a:cubicBezTo>
                <a:cubicBezTo>
                  <a:pt x="5357812" y="2249785"/>
                  <a:pt x="5360292" y="2252265"/>
                  <a:pt x="5365254" y="2254746"/>
                </a:cubicBezTo>
                <a:cubicBezTo>
                  <a:pt x="5370215" y="2257226"/>
                  <a:pt x="5375175" y="2258467"/>
                  <a:pt x="5380136" y="2258467"/>
                </a:cubicBezTo>
                <a:lnTo>
                  <a:pt x="5387578" y="2251025"/>
                </a:lnTo>
                <a:lnTo>
                  <a:pt x="5417343" y="2273349"/>
                </a:lnTo>
                <a:cubicBezTo>
                  <a:pt x="5417343" y="2278310"/>
                  <a:pt x="5419824" y="2284511"/>
                  <a:pt x="5424785" y="2291953"/>
                </a:cubicBezTo>
                <a:cubicBezTo>
                  <a:pt x="5429746" y="2299394"/>
                  <a:pt x="5432226" y="2303115"/>
                  <a:pt x="5432226" y="2303115"/>
                </a:cubicBezTo>
                <a:lnTo>
                  <a:pt x="5439668" y="2295674"/>
                </a:lnTo>
                <a:cubicBezTo>
                  <a:pt x="5439668" y="2295674"/>
                  <a:pt x="5440908" y="2295674"/>
                  <a:pt x="5443388" y="2295674"/>
                </a:cubicBezTo>
                <a:cubicBezTo>
                  <a:pt x="5445868" y="2295674"/>
                  <a:pt x="5447109" y="2298154"/>
                  <a:pt x="5447109" y="2303115"/>
                </a:cubicBezTo>
                <a:lnTo>
                  <a:pt x="5447109" y="2310556"/>
                </a:lnTo>
                <a:cubicBezTo>
                  <a:pt x="5447109" y="2305595"/>
                  <a:pt x="5445868" y="2305595"/>
                  <a:pt x="5443388" y="2310556"/>
                </a:cubicBezTo>
                <a:cubicBezTo>
                  <a:pt x="5440908" y="2315518"/>
                  <a:pt x="5439668" y="2317998"/>
                  <a:pt x="5439668" y="2317998"/>
                </a:cubicBezTo>
                <a:cubicBezTo>
                  <a:pt x="5444629" y="2317998"/>
                  <a:pt x="5447109" y="2317998"/>
                  <a:pt x="5447109" y="2317998"/>
                </a:cubicBezTo>
                <a:lnTo>
                  <a:pt x="5454551" y="2317998"/>
                </a:lnTo>
                <a:cubicBezTo>
                  <a:pt x="5459512" y="2322959"/>
                  <a:pt x="5463233" y="2324199"/>
                  <a:pt x="5465713" y="2321719"/>
                </a:cubicBezTo>
                <a:cubicBezTo>
                  <a:pt x="5468193" y="2319238"/>
                  <a:pt x="5469433" y="2315518"/>
                  <a:pt x="5469433" y="2310556"/>
                </a:cubicBezTo>
                <a:cubicBezTo>
                  <a:pt x="5469433" y="2305595"/>
                  <a:pt x="5466953" y="2303115"/>
                  <a:pt x="5461992" y="2303115"/>
                </a:cubicBezTo>
                <a:lnTo>
                  <a:pt x="5469433" y="2295674"/>
                </a:lnTo>
                <a:cubicBezTo>
                  <a:pt x="5464472" y="2295674"/>
                  <a:pt x="5463233" y="2293193"/>
                  <a:pt x="5465713" y="2288232"/>
                </a:cubicBezTo>
                <a:cubicBezTo>
                  <a:pt x="5468193" y="2283271"/>
                  <a:pt x="5469433" y="2280791"/>
                  <a:pt x="5469433" y="2280791"/>
                </a:cubicBezTo>
                <a:lnTo>
                  <a:pt x="5476875" y="2280791"/>
                </a:lnTo>
                <a:cubicBezTo>
                  <a:pt x="5481836" y="2285752"/>
                  <a:pt x="5486796" y="2285752"/>
                  <a:pt x="5491758" y="2280791"/>
                </a:cubicBezTo>
                <a:lnTo>
                  <a:pt x="5506640" y="2288232"/>
                </a:lnTo>
                <a:lnTo>
                  <a:pt x="5536406" y="2303115"/>
                </a:lnTo>
                <a:cubicBezTo>
                  <a:pt x="5541367" y="2303115"/>
                  <a:pt x="5548809" y="2305595"/>
                  <a:pt x="5558730" y="2310556"/>
                </a:cubicBezTo>
                <a:cubicBezTo>
                  <a:pt x="5573613" y="2315518"/>
                  <a:pt x="5581054" y="2315518"/>
                  <a:pt x="5581054" y="2310556"/>
                </a:cubicBezTo>
                <a:cubicBezTo>
                  <a:pt x="5586016" y="2310556"/>
                  <a:pt x="5589736" y="2310556"/>
                  <a:pt x="5592217" y="2310556"/>
                </a:cubicBezTo>
                <a:cubicBezTo>
                  <a:pt x="5594697" y="2310556"/>
                  <a:pt x="5595937" y="2313037"/>
                  <a:pt x="5595937" y="2317998"/>
                </a:cubicBezTo>
                <a:cubicBezTo>
                  <a:pt x="5600899" y="2322959"/>
                  <a:pt x="5607099" y="2325439"/>
                  <a:pt x="5614541" y="2325439"/>
                </a:cubicBezTo>
                <a:cubicBezTo>
                  <a:pt x="5621982" y="2325439"/>
                  <a:pt x="5623223" y="2327920"/>
                  <a:pt x="5618261" y="2332881"/>
                </a:cubicBezTo>
                <a:lnTo>
                  <a:pt x="5625703" y="2332881"/>
                </a:lnTo>
                <a:cubicBezTo>
                  <a:pt x="5625703" y="2332881"/>
                  <a:pt x="5628183" y="2332881"/>
                  <a:pt x="5633144" y="2332881"/>
                </a:cubicBezTo>
                <a:cubicBezTo>
                  <a:pt x="5638106" y="2332881"/>
                  <a:pt x="5640586" y="2335361"/>
                  <a:pt x="5640586" y="2340322"/>
                </a:cubicBezTo>
                <a:lnTo>
                  <a:pt x="5633144" y="2347763"/>
                </a:lnTo>
                <a:cubicBezTo>
                  <a:pt x="5633144" y="2342802"/>
                  <a:pt x="5630664" y="2342802"/>
                  <a:pt x="5625703" y="2347763"/>
                </a:cubicBezTo>
                <a:cubicBezTo>
                  <a:pt x="5615781" y="2347763"/>
                  <a:pt x="5615781" y="2350244"/>
                  <a:pt x="5625703" y="2355205"/>
                </a:cubicBezTo>
                <a:cubicBezTo>
                  <a:pt x="5625703" y="2360166"/>
                  <a:pt x="5625703" y="2362646"/>
                  <a:pt x="5625703" y="2362646"/>
                </a:cubicBezTo>
                <a:cubicBezTo>
                  <a:pt x="5625703" y="2362646"/>
                  <a:pt x="5621982" y="2362646"/>
                  <a:pt x="5614541" y="2362646"/>
                </a:cubicBezTo>
                <a:cubicBezTo>
                  <a:pt x="5607099" y="2362646"/>
                  <a:pt x="5603379" y="2357685"/>
                  <a:pt x="5603379" y="2347763"/>
                </a:cubicBezTo>
                <a:cubicBezTo>
                  <a:pt x="5608340" y="2342802"/>
                  <a:pt x="5608340" y="2337842"/>
                  <a:pt x="5603379" y="2332881"/>
                </a:cubicBezTo>
                <a:cubicBezTo>
                  <a:pt x="5598417" y="2327920"/>
                  <a:pt x="5595937" y="2325439"/>
                  <a:pt x="5595937" y="2325439"/>
                </a:cubicBezTo>
                <a:cubicBezTo>
                  <a:pt x="5590976" y="2330400"/>
                  <a:pt x="5588496" y="2331640"/>
                  <a:pt x="5588496" y="2329160"/>
                </a:cubicBezTo>
                <a:cubicBezTo>
                  <a:pt x="5588496" y="2326680"/>
                  <a:pt x="5586016" y="2325439"/>
                  <a:pt x="5581054" y="2325439"/>
                </a:cubicBezTo>
                <a:lnTo>
                  <a:pt x="5573613" y="2325439"/>
                </a:lnTo>
                <a:cubicBezTo>
                  <a:pt x="5568652" y="2325439"/>
                  <a:pt x="5561210" y="2322959"/>
                  <a:pt x="5551289" y="2317998"/>
                </a:cubicBezTo>
                <a:cubicBezTo>
                  <a:pt x="5541367" y="2313037"/>
                  <a:pt x="5533926" y="2310556"/>
                  <a:pt x="5528965" y="2310556"/>
                </a:cubicBezTo>
                <a:cubicBezTo>
                  <a:pt x="5524003" y="2310556"/>
                  <a:pt x="5521523" y="2313037"/>
                  <a:pt x="5521523" y="2317998"/>
                </a:cubicBezTo>
                <a:lnTo>
                  <a:pt x="5521523" y="2332881"/>
                </a:lnTo>
                <a:lnTo>
                  <a:pt x="5528965" y="2332881"/>
                </a:lnTo>
                <a:lnTo>
                  <a:pt x="5543847" y="2325439"/>
                </a:lnTo>
                <a:cubicBezTo>
                  <a:pt x="5553769" y="2325439"/>
                  <a:pt x="5558730" y="2327920"/>
                  <a:pt x="5558730" y="2332881"/>
                </a:cubicBezTo>
                <a:lnTo>
                  <a:pt x="5561707" y="2341811"/>
                </a:lnTo>
                <a:lnTo>
                  <a:pt x="5566172" y="2344043"/>
                </a:lnTo>
                <a:cubicBezTo>
                  <a:pt x="5571133" y="2346523"/>
                  <a:pt x="5572372" y="2347763"/>
                  <a:pt x="5569892" y="2347763"/>
                </a:cubicBezTo>
                <a:cubicBezTo>
                  <a:pt x="5568652" y="2347763"/>
                  <a:pt x="5567412" y="2347454"/>
                  <a:pt x="5566172" y="2346833"/>
                </a:cubicBezTo>
                <a:lnTo>
                  <a:pt x="5562451" y="2344043"/>
                </a:lnTo>
                <a:lnTo>
                  <a:pt x="5566172" y="2355205"/>
                </a:lnTo>
                <a:cubicBezTo>
                  <a:pt x="5566172" y="2355205"/>
                  <a:pt x="5568652" y="2355205"/>
                  <a:pt x="5573613" y="2355205"/>
                </a:cubicBezTo>
                <a:lnTo>
                  <a:pt x="5573613" y="2347763"/>
                </a:lnTo>
                <a:lnTo>
                  <a:pt x="5573613" y="2332881"/>
                </a:lnTo>
                <a:cubicBezTo>
                  <a:pt x="5578574" y="2337842"/>
                  <a:pt x="5583535" y="2342802"/>
                  <a:pt x="5588496" y="2347763"/>
                </a:cubicBezTo>
                <a:cubicBezTo>
                  <a:pt x="5583535" y="2347763"/>
                  <a:pt x="5581054" y="2350244"/>
                  <a:pt x="5581054" y="2355205"/>
                </a:cubicBezTo>
                <a:lnTo>
                  <a:pt x="5588496" y="2355205"/>
                </a:lnTo>
                <a:cubicBezTo>
                  <a:pt x="5593457" y="2355205"/>
                  <a:pt x="5598417" y="2360166"/>
                  <a:pt x="5603379" y="2370088"/>
                </a:cubicBezTo>
                <a:lnTo>
                  <a:pt x="5618261" y="2370088"/>
                </a:lnTo>
                <a:cubicBezTo>
                  <a:pt x="5618261" y="2370088"/>
                  <a:pt x="5620742" y="2371328"/>
                  <a:pt x="5625703" y="2373808"/>
                </a:cubicBezTo>
                <a:cubicBezTo>
                  <a:pt x="5630664" y="2376289"/>
                  <a:pt x="5636865" y="2377529"/>
                  <a:pt x="5644306" y="2377529"/>
                </a:cubicBezTo>
                <a:cubicBezTo>
                  <a:pt x="5651748" y="2377529"/>
                  <a:pt x="5655468" y="2380009"/>
                  <a:pt x="5655468" y="2384970"/>
                </a:cubicBezTo>
                <a:lnTo>
                  <a:pt x="5662910" y="2384970"/>
                </a:lnTo>
                <a:lnTo>
                  <a:pt x="5662910" y="2399853"/>
                </a:lnTo>
                <a:lnTo>
                  <a:pt x="5648027" y="2392412"/>
                </a:lnTo>
                <a:lnTo>
                  <a:pt x="5640586" y="2392412"/>
                </a:lnTo>
                <a:lnTo>
                  <a:pt x="5633144" y="2384970"/>
                </a:lnTo>
                <a:cubicBezTo>
                  <a:pt x="5633144" y="2380009"/>
                  <a:pt x="5631904" y="2378769"/>
                  <a:pt x="5629424" y="2381250"/>
                </a:cubicBezTo>
                <a:cubicBezTo>
                  <a:pt x="5626943" y="2383730"/>
                  <a:pt x="5625703" y="2383730"/>
                  <a:pt x="5625703" y="2381250"/>
                </a:cubicBezTo>
                <a:cubicBezTo>
                  <a:pt x="5625703" y="2378769"/>
                  <a:pt x="5624462" y="2377529"/>
                  <a:pt x="5621982" y="2377529"/>
                </a:cubicBezTo>
                <a:cubicBezTo>
                  <a:pt x="5619502" y="2377529"/>
                  <a:pt x="5618261" y="2380009"/>
                  <a:pt x="5618261" y="2384970"/>
                </a:cubicBezTo>
                <a:lnTo>
                  <a:pt x="5603379" y="2384970"/>
                </a:lnTo>
                <a:lnTo>
                  <a:pt x="5595937" y="2370088"/>
                </a:lnTo>
                <a:lnTo>
                  <a:pt x="5588496" y="2370088"/>
                </a:lnTo>
                <a:cubicBezTo>
                  <a:pt x="5588496" y="2375049"/>
                  <a:pt x="5584775" y="2376289"/>
                  <a:pt x="5577334" y="2373808"/>
                </a:cubicBezTo>
                <a:cubicBezTo>
                  <a:pt x="5569892" y="2371328"/>
                  <a:pt x="5561210" y="2370088"/>
                  <a:pt x="5551289" y="2370088"/>
                </a:cubicBezTo>
                <a:lnTo>
                  <a:pt x="5536406" y="2362646"/>
                </a:lnTo>
                <a:cubicBezTo>
                  <a:pt x="5536406" y="2357685"/>
                  <a:pt x="5533926" y="2355205"/>
                  <a:pt x="5528965" y="2355205"/>
                </a:cubicBezTo>
                <a:lnTo>
                  <a:pt x="5521523" y="2355205"/>
                </a:lnTo>
                <a:lnTo>
                  <a:pt x="5506640" y="2355205"/>
                </a:lnTo>
                <a:cubicBezTo>
                  <a:pt x="5506640" y="2355205"/>
                  <a:pt x="5506640" y="2352724"/>
                  <a:pt x="5506640" y="2347763"/>
                </a:cubicBezTo>
                <a:lnTo>
                  <a:pt x="5491758" y="2340322"/>
                </a:lnTo>
                <a:cubicBezTo>
                  <a:pt x="5481836" y="2345283"/>
                  <a:pt x="5476875" y="2346523"/>
                  <a:pt x="5476875" y="2344043"/>
                </a:cubicBezTo>
                <a:cubicBezTo>
                  <a:pt x="5476875" y="2341562"/>
                  <a:pt x="5474395" y="2340322"/>
                  <a:pt x="5469433" y="2340322"/>
                </a:cubicBezTo>
                <a:lnTo>
                  <a:pt x="5461992" y="2332881"/>
                </a:lnTo>
                <a:cubicBezTo>
                  <a:pt x="5457031" y="2327920"/>
                  <a:pt x="5453310" y="2327920"/>
                  <a:pt x="5450830" y="2332881"/>
                </a:cubicBezTo>
                <a:cubicBezTo>
                  <a:pt x="5448350" y="2337842"/>
                  <a:pt x="5444629" y="2340322"/>
                  <a:pt x="5439668" y="2340322"/>
                </a:cubicBezTo>
                <a:cubicBezTo>
                  <a:pt x="5429746" y="2340322"/>
                  <a:pt x="5424785" y="2342802"/>
                  <a:pt x="5424785" y="2347763"/>
                </a:cubicBezTo>
                <a:cubicBezTo>
                  <a:pt x="5419824" y="2347763"/>
                  <a:pt x="5417343" y="2342802"/>
                  <a:pt x="5417343" y="2332881"/>
                </a:cubicBezTo>
                <a:cubicBezTo>
                  <a:pt x="5417343" y="2327920"/>
                  <a:pt x="5417343" y="2322959"/>
                  <a:pt x="5417343" y="2317998"/>
                </a:cubicBezTo>
                <a:cubicBezTo>
                  <a:pt x="5412382" y="2317998"/>
                  <a:pt x="5406181" y="2317998"/>
                  <a:pt x="5398740" y="2317998"/>
                </a:cubicBezTo>
                <a:cubicBezTo>
                  <a:pt x="5391299" y="2317998"/>
                  <a:pt x="5387578" y="2315518"/>
                  <a:pt x="5387578" y="2310556"/>
                </a:cubicBezTo>
                <a:lnTo>
                  <a:pt x="5380136" y="2317998"/>
                </a:lnTo>
                <a:lnTo>
                  <a:pt x="5365254" y="2317998"/>
                </a:lnTo>
                <a:cubicBezTo>
                  <a:pt x="5360292" y="2317998"/>
                  <a:pt x="5352851" y="2315518"/>
                  <a:pt x="5342929" y="2310556"/>
                </a:cubicBezTo>
                <a:lnTo>
                  <a:pt x="5320605" y="2310556"/>
                </a:lnTo>
                <a:cubicBezTo>
                  <a:pt x="5315644" y="2310556"/>
                  <a:pt x="5311923" y="2309316"/>
                  <a:pt x="5309443" y="2306836"/>
                </a:cubicBezTo>
                <a:cubicBezTo>
                  <a:pt x="5306963" y="2304355"/>
                  <a:pt x="5300761" y="2303115"/>
                  <a:pt x="5290840" y="2303115"/>
                </a:cubicBezTo>
                <a:cubicBezTo>
                  <a:pt x="5270995" y="2298154"/>
                  <a:pt x="5258594" y="2293193"/>
                  <a:pt x="5253633" y="2288232"/>
                </a:cubicBezTo>
                <a:cubicBezTo>
                  <a:pt x="5248671" y="2283271"/>
                  <a:pt x="5246191" y="2283271"/>
                  <a:pt x="5246191" y="2288232"/>
                </a:cubicBezTo>
                <a:lnTo>
                  <a:pt x="5238750" y="2280791"/>
                </a:lnTo>
                <a:cubicBezTo>
                  <a:pt x="5233788" y="2280791"/>
                  <a:pt x="5231308" y="2280791"/>
                  <a:pt x="5231308" y="2280791"/>
                </a:cubicBezTo>
                <a:lnTo>
                  <a:pt x="5216426" y="2288232"/>
                </a:lnTo>
                <a:cubicBezTo>
                  <a:pt x="5201543" y="2283271"/>
                  <a:pt x="5194101" y="2283271"/>
                  <a:pt x="5194101" y="2288232"/>
                </a:cubicBezTo>
                <a:lnTo>
                  <a:pt x="5194101" y="2295674"/>
                </a:lnTo>
                <a:cubicBezTo>
                  <a:pt x="5194101" y="2295674"/>
                  <a:pt x="5191621" y="2295674"/>
                  <a:pt x="5186660" y="2295674"/>
                </a:cubicBezTo>
                <a:cubicBezTo>
                  <a:pt x="5181699" y="2305595"/>
                  <a:pt x="5184180" y="2310556"/>
                  <a:pt x="5194101" y="2310556"/>
                </a:cubicBezTo>
                <a:cubicBezTo>
                  <a:pt x="5204023" y="2315518"/>
                  <a:pt x="5213945" y="2317998"/>
                  <a:pt x="5223867" y="2317998"/>
                </a:cubicBezTo>
                <a:cubicBezTo>
                  <a:pt x="5243711" y="2317998"/>
                  <a:pt x="5256113" y="2320478"/>
                  <a:pt x="5261074" y="2325439"/>
                </a:cubicBezTo>
                <a:cubicBezTo>
                  <a:pt x="5266035" y="2325439"/>
                  <a:pt x="5268515" y="2325439"/>
                  <a:pt x="5268515" y="2325439"/>
                </a:cubicBezTo>
                <a:cubicBezTo>
                  <a:pt x="5273477" y="2325439"/>
                  <a:pt x="5273477" y="2327920"/>
                  <a:pt x="5268515" y="2332881"/>
                </a:cubicBezTo>
                <a:lnTo>
                  <a:pt x="5268515" y="2340322"/>
                </a:lnTo>
                <a:cubicBezTo>
                  <a:pt x="5278437" y="2335361"/>
                  <a:pt x="5283398" y="2334121"/>
                  <a:pt x="5283398" y="2336601"/>
                </a:cubicBezTo>
                <a:cubicBezTo>
                  <a:pt x="5283398" y="2339082"/>
                  <a:pt x="5285878" y="2339082"/>
                  <a:pt x="5290840" y="2336601"/>
                </a:cubicBezTo>
                <a:cubicBezTo>
                  <a:pt x="5295801" y="2334121"/>
                  <a:pt x="5299522" y="2334121"/>
                  <a:pt x="5302002" y="2336601"/>
                </a:cubicBezTo>
                <a:cubicBezTo>
                  <a:pt x="5304482" y="2339082"/>
                  <a:pt x="5303242" y="2342802"/>
                  <a:pt x="5298281" y="2347763"/>
                </a:cubicBezTo>
                <a:lnTo>
                  <a:pt x="5290840" y="2347763"/>
                </a:lnTo>
                <a:cubicBezTo>
                  <a:pt x="5280918" y="2342802"/>
                  <a:pt x="5273477" y="2341562"/>
                  <a:pt x="5268515" y="2344043"/>
                </a:cubicBezTo>
                <a:cubicBezTo>
                  <a:pt x="5263554" y="2346523"/>
                  <a:pt x="5256113" y="2345283"/>
                  <a:pt x="5246191" y="2340322"/>
                </a:cubicBezTo>
                <a:cubicBezTo>
                  <a:pt x="5236270" y="2335361"/>
                  <a:pt x="5227588" y="2332881"/>
                  <a:pt x="5220146" y="2332881"/>
                </a:cubicBezTo>
                <a:cubicBezTo>
                  <a:pt x="5212705" y="2332881"/>
                  <a:pt x="5206504" y="2330400"/>
                  <a:pt x="5201543" y="2325439"/>
                </a:cubicBezTo>
                <a:lnTo>
                  <a:pt x="5186660" y="2332881"/>
                </a:lnTo>
                <a:lnTo>
                  <a:pt x="5179218" y="2332881"/>
                </a:lnTo>
                <a:cubicBezTo>
                  <a:pt x="5174257" y="2332881"/>
                  <a:pt x="5168056" y="2331640"/>
                  <a:pt x="5160615" y="2329160"/>
                </a:cubicBezTo>
                <a:cubicBezTo>
                  <a:pt x="5153174" y="2326680"/>
                  <a:pt x="5146973" y="2325439"/>
                  <a:pt x="5142011" y="2325439"/>
                </a:cubicBezTo>
                <a:cubicBezTo>
                  <a:pt x="5132090" y="2325439"/>
                  <a:pt x="5129609" y="2330400"/>
                  <a:pt x="5134570" y="2340322"/>
                </a:cubicBezTo>
                <a:cubicBezTo>
                  <a:pt x="5139531" y="2345283"/>
                  <a:pt x="5144492" y="2345283"/>
                  <a:pt x="5149453" y="2340322"/>
                </a:cubicBezTo>
                <a:lnTo>
                  <a:pt x="5156894" y="2347763"/>
                </a:lnTo>
                <a:cubicBezTo>
                  <a:pt x="5161856" y="2347763"/>
                  <a:pt x="5165576" y="2347763"/>
                  <a:pt x="5168056" y="2347763"/>
                </a:cubicBezTo>
                <a:cubicBezTo>
                  <a:pt x="5170536" y="2347763"/>
                  <a:pt x="5171777" y="2347763"/>
                  <a:pt x="5171777" y="2347763"/>
                </a:cubicBezTo>
                <a:cubicBezTo>
                  <a:pt x="5181699" y="2347763"/>
                  <a:pt x="5186660" y="2350244"/>
                  <a:pt x="5186660" y="2355205"/>
                </a:cubicBezTo>
                <a:cubicBezTo>
                  <a:pt x="5186660" y="2360166"/>
                  <a:pt x="5189140" y="2365127"/>
                  <a:pt x="5194101" y="2370088"/>
                </a:cubicBezTo>
                <a:cubicBezTo>
                  <a:pt x="5194101" y="2370088"/>
                  <a:pt x="5189140" y="2370088"/>
                  <a:pt x="5179218" y="2370088"/>
                </a:cubicBezTo>
                <a:cubicBezTo>
                  <a:pt x="5179218" y="2365127"/>
                  <a:pt x="5179218" y="2362646"/>
                  <a:pt x="5179218" y="2362646"/>
                </a:cubicBezTo>
                <a:cubicBezTo>
                  <a:pt x="5179218" y="2362646"/>
                  <a:pt x="5176738" y="2362646"/>
                  <a:pt x="5171777" y="2362646"/>
                </a:cubicBezTo>
                <a:cubicBezTo>
                  <a:pt x="5171777" y="2367607"/>
                  <a:pt x="5174257" y="2370088"/>
                  <a:pt x="5179218" y="2370088"/>
                </a:cubicBezTo>
                <a:cubicBezTo>
                  <a:pt x="5174257" y="2370088"/>
                  <a:pt x="5168056" y="2368847"/>
                  <a:pt x="5160615" y="2366367"/>
                </a:cubicBezTo>
                <a:cubicBezTo>
                  <a:pt x="5153174" y="2363887"/>
                  <a:pt x="5149453" y="2362646"/>
                  <a:pt x="5149453" y="2362646"/>
                </a:cubicBezTo>
                <a:lnTo>
                  <a:pt x="5134570" y="2355205"/>
                </a:lnTo>
                <a:cubicBezTo>
                  <a:pt x="5134570" y="2360166"/>
                  <a:pt x="5124649" y="2360166"/>
                  <a:pt x="5104804" y="2355205"/>
                </a:cubicBezTo>
                <a:cubicBezTo>
                  <a:pt x="5094883" y="2355205"/>
                  <a:pt x="5087442" y="2356445"/>
                  <a:pt x="5082480" y="2358926"/>
                </a:cubicBezTo>
                <a:cubicBezTo>
                  <a:pt x="5077519" y="2361406"/>
                  <a:pt x="5075039" y="2362646"/>
                  <a:pt x="5075039" y="2362646"/>
                </a:cubicBezTo>
                <a:cubicBezTo>
                  <a:pt x="5070077" y="2367607"/>
                  <a:pt x="5067597" y="2370088"/>
                  <a:pt x="5067597" y="2370088"/>
                </a:cubicBezTo>
                <a:lnTo>
                  <a:pt x="5067597" y="2384970"/>
                </a:lnTo>
                <a:cubicBezTo>
                  <a:pt x="5062636" y="2389932"/>
                  <a:pt x="5062636" y="2393652"/>
                  <a:pt x="5067597" y="2396133"/>
                </a:cubicBezTo>
                <a:cubicBezTo>
                  <a:pt x="5072559" y="2398613"/>
                  <a:pt x="5076279" y="2398613"/>
                  <a:pt x="5078760" y="2396133"/>
                </a:cubicBezTo>
                <a:cubicBezTo>
                  <a:pt x="5081240" y="2393652"/>
                  <a:pt x="5083721" y="2393652"/>
                  <a:pt x="5086201" y="2396133"/>
                </a:cubicBezTo>
                <a:cubicBezTo>
                  <a:pt x="5088681" y="2398613"/>
                  <a:pt x="5099843" y="2399853"/>
                  <a:pt x="5119687" y="2399853"/>
                </a:cubicBezTo>
                <a:cubicBezTo>
                  <a:pt x="5124649" y="2399853"/>
                  <a:pt x="5130849" y="2399853"/>
                  <a:pt x="5138291" y="2399853"/>
                </a:cubicBezTo>
                <a:cubicBezTo>
                  <a:pt x="5145732" y="2399853"/>
                  <a:pt x="5149453" y="2402334"/>
                  <a:pt x="5149453" y="2407295"/>
                </a:cubicBezTo>
                <a:cubicBezTo>
                  <a:pt x="5154414" y="2407295"/>
                  <a:pt x="5159374" y="2407295"/>
                  <a:pt x="5164336" y="2407295"/>
                </a:cubicBezTo>
                <a:lnTo>
                  <a:pt x="5171777" y="2407295"/>
                </a:lnTo>
                <a:lnTo>
                  <a:pt x="5164336" y="2399853"/>
                </a:lnTo>
                <a:lnTo>
                  <a:pt x="5156894" y="2399853"/>
                </a:lnTo>
                <a:cubicBezTo>
                  <a:pt x="5161856" y="2399853"/>
                  <a:pt x="5164336" y="2397373"/>
                  <a:pt x="5164336" y="2392412"/>
                </a:cubicBezTo>
                <a:cubicBezTo>
                  <a:pt x="5159374" y="2392412"/>
                  <a:pt x="5156894" y="2392412"/>
                  <a:pt x="5156894" y="2392412"/>
                </a:cubicBezTo>
                <a:cubicBezTo>
                  <a:pt x="5151933" y="2392412"/>
                  <a:pt x="5146973" y="2389932"/>
                  <a:pt x="5142011" y="2384970"/>
                </a:cubicBezTo>
                <a:lnTo>
                  <a:pt x="5134570" y="2384970"/>
                </a:lnTo>
                <a:lnTo>
                  <a:pt x="5127129" y="2384970"/>
                </a:lnTo>
                <a:lnTo>
                  <a:pt x="5112246" y="2384970"/>
                </a:lnTo>
                <a:lnTo>
                  <a:pt x="5104804" y="2370088"/>
                </a:lnTo>
                <a:lnTo>
                  <a:pt x="5112246" y="2370088"/>
                </a:lnTo>
                <a:lnTo>
                  <a:pt x="5119687" y="2370764"/>
                </a:lnTo>
                <a:lnTo>
                  <a:pt x="5119687" y="2377529"/>
                </a:lnTo>
                <a:cubicBezTo>
                  <a:pt x="5119687" y="2377529"/>
                  <a:pt x="5122167" y="2377529"/>
                  <a:pt x="5127129" y="2377529"/>
                </a:cubicBezTo>
                <a:cubicBezTo>
                  <a:pt x="5127129" y="2375049"/>
                  <a:pt x="5126508" y="2373188"/>
                  <a:pt x="5125268" y="2371948"/>
                </a:cubicBezTo>
                <a:lnTo>
                  <a:pt x="5122478" y="2371018"/>
                </a:lnTo>
                <a:lnTo>
                  <a:pt x="5132710" y="2371948"/>
                </a:lnTo>
                <a:cubicBezTo>
                  <a:pt x="5138911" y="2373188"/>
                  <a:pt x="5144492" y="2375049"/>
                  <a:pt x="5149453" y="2377529"/>
                </a:cubicBezTo>
                <a:cubicBezTo>
                  <a:pt x="5154414" y="2382490"/>
                  <a:pt x="5158135" y="2383730"/>
                  <a:pt x="5160615" y="2381250"/>
                </a:cubicBezTo>
                <a:cubicBezTo>
                  <a:pt x="5163095" y="2378769"/>
                  <a:pt x="5166816" y="2378769"/>
                  <a:pt x="5171777" y="2381250"/>
                </a:cubicBezTo>
                <a:cubicBezTo>
                  <a:pt x="5176738" y="2383730"/>
                  <a:pt x="5179218" y="2383730"/>
                  <a:pt x="5179218" y="2381250"/>
                </a:cubicBezTo>
                <a:cubicBezTo>
                  <a:pt x="5179218" y="2378769"/>
                  <a:pt x="5184180" y="2377529"/>
                  <a:pt x="5194101" y="2377529"/>
                </a:cubicBezTo>
                <a:lnTo>
                  <a:pt x="5201543" y="2384970"/>
                </a:lnTo>
                <a:cubicBezTo>
                  <a:pt x="5201543" y="2389932"/>
                  <a:pt x="5200302" y="2392412"/>
                  <a:pt x="5197822" y="2392412"/>
                </a:cubicBezTo>
                <a:cubicBezTo>
                  <a:pt x="5195342" y="2392412"/>
                  <a:pt x="5191621" y="2392412"/>
                  <a:pt x="5186660" y="2392412"/>
                </a:cubicBezTo>
                <a:cubicBezTo>
                  <a:pt x="5186660" y="2392412"/>
                  <a:pt x="5186660" y="2389932"/>
                  <a:pt x="5186660" y="2384970"/>
                </a:cubicBezTo>
                <a:cubicBezTo>
                  <a:pt x="5186660" y="2384970"/>
                  <a:pt x="5184180" y="2384970"/>
                  <a:pt x="5179218" y="2384970"/>
                </a:cubicBezTo>
                <a:cubicBezTo>
                  <a:pt x="5179218" y="2389932"/>
                  <a:pt x="5180459" y="2392412"/>
                  <a:pt x="5182939" y="2392412"/>
                </a:cubicBezTo>
                <a:cubicBezTo>
                  <a:pt x="5185419" y="2392412"/>
                  <a:pt x="5186660" y="2392412"/>
                  <a:pt x="5186660" y="2392412"/>
                </a:cubicBezTo>
                <a:lnTo>
                  <a:pt x="5194101" y="2399853"/>
                </a:lnTo>
                <a:lnTo>
                  <a:pt x="5208984" y="2399853"/>
                </a:lnTo>
                <a:cubicBezTo>
                  <a:pt x="5213945" y="2394892"/>
                  <a:pt x="5221387" y="2392412"/>
                  <a:pt x="5231308" y="2392412"/>
                </a:cubicBezTo>
                <a:lnTo>
                  <a:pt x="5231308" y="2399853"/>
                </a:lnTo>
                <a:lnTo>
                  <a:pt x="5216426" y="2399853"/>
                </a:lnTo>
                <a:lnTo>
                  <a:pt x="5238750" y="2407295"/>
                </a:lnTo>
                <a:lnTo>
                  <a:pt x="5253633" y="2414736"/>
                </a:lnTo>
                <a:lnTo>
                  <a:pt x="5253633" y="2422178"/>
                </a:lnTo>
                <a:cubicBezTo>
                  <a:pt x="5248671" y="2422178"/>
                  <a:pt x="5248671" y="2424658"/>
                  <a:pt x="5253633" y="2429619"/>
                </a:cubicBezTo>
                <a:lnTo>
                  <a:pt x="5246191" y="2429619"/>
                </a:lnTo>
                <a:lnTo>
                  <a:pt x="5246191" y="2437060"/>
                </a:lnTo>
                <a:cubicBezTo>
                  <a:pt x="5246191" y="2442021"/>
                  <a:pt x="5249912" y="2444502"/>
                  <a:pt x="5257353" y="2444502"/>
                </a:cubicBezTo>
                <a:cubicBezTo>
                  <a:pt x="5264795" y="2444502"/>
                  <a:pt x="5268515" y="2442021"/>
                  <a:pt x="5268515" y="2437060"/>
                </a:cubicBezTo>
                <a:cubicBezTo>
                  <a:pt x="5263554" y="2437060"/>
                  <a:pt x="5261074" y="2435820"/>
                  <a:pt x="5261074" y="2433340"/>
                </a:cubicBezTo>
                <a:cubicBezTo>
                  <a:pt x="5261074" y="2430859"/>
                  <a:pt x="5261074" y="2427139"/>
                  <a:pt x="5261074" y="2422178"/>
                </a:cubicBezTo>
                <a:lnTo>
                  <a:pt x="5268515" y="2414736"/>
                </a:lnTo>
                <a:cubicBezTo>
                  <a:pt x="5268515" y="2419697"/>
                  <a:pt x="5269756" y="2422178"/>
                  <a:pt x="5272236" y="2422178"/>
                </a:cubicBezTo>
                <a:cubicBezTo>
                  <a:pt x="5274716" y="2422178"/>
                  <a:pt x="5275957" y="2422178"/>
                  <a:pt x="5275957" y="2422178"/>
                </a:cubicBezTo>
                <a:lnTo>
                  <a:pt x="5290840" y="2422178"/>
                </a:lnTo>
                <a:cubicBezTo>
                  <a:pt x="5295801" y="2427139"/>
                  <a:pt x="5303242" y="2429619"/>
                  <a:pt x="5313164" y="2429619"/>
                </a:cubicBezTo>
                <a:lnTo>
                  <a:pt x="5320605" y="2437060"/>
                </a:lnTo>
                <a:lnTo>
                  <a:pt x="5313164" y="2437060"/>
                </a:lnTo>
                <a:lnTo>
                  <a:pt x="5298281" y="2444502"/>
                </a:lnTo>
                <a:lnTo>
                  <a:pt x="5305722" y="2444502"/>
                </a:lnTo>
                <a:cubicBezTo>
                  <a:pt x="5305722" y="2444502"/>
                  <a:pt x="5306963" y="2445742"/>
                  <a:pt x="5309443" y="2448222"/>
                </a:cubicBezTo>
                <a:cubicBezTo>
                  <a:pt x="5311923" y="2450703"/>
                  <a:pt x="5315644" y="2451943"/>
                  <a:pt x="5320605" y="2451943"/>
                </a:cubicBezTo>
                <a:cubicBezTo>
                  <a:pt x="5325567" y="2451943"/>
                  <a:pt x="5330527" y="2453183"/>
                  <a:pt x="5335488" y="2455664"/>
                </a:cubicBezTo>
                <a:cubicBezTo>
                  <a:pt x="5340449" y="2458144"/>
                  <a:pt x="5347891" y="2459385"/>
                  <a:pt x="5357812" y="2459385"/>
                </a:cubicBezTo>
                <a:cubicBezTo>
                  <a:pt x="5367734" y="2459385"/>
                  <a:pt x="5377656" y="2461865"/>
                  <a:pt x="5387578" y="2466826"/>
                </a:cubicBezTo>
                <a:cubicBezTo>
                  <a:pt x="5402461" y="2471787"/>
                  <a:pt x="5409902" y="2471787"/>
                  <a:pt x="5409902" y="2466826"/>
                </a:cubicBezTo>
                <a:cubicBezTo>
                  <a:pt x="5409902" y="2461865"/>
                  <a:pt x="5412382" y="2459385"/>
                  <a:pt x="5417343" y="2459385"/>
                </a:cubicBezTo>
                <a:lnTo>
                  <a:pt x="5469433" y="2474268"/>
                </a:lnTo>
                <a:cubicBezTo>
                  <a:pt x="5479355" y="2479228"/>
                  <a:pt x="5489277" y="2482949"/>
                  <a:pt x="5499199" y="2485429"/>
                </a:cubicBezTo>
                <a:cubicBezTo>
                  <a:pt x="5509120" y="2487910"/>
                  <a:pt x="5514082" y="2489150"/>
                  <a:pt x="5514082" y="2489150"/>
                </a:cubicBezTo>
                <a:lnTo>
                  <a:pt x="5521523" y="2489150"/>
                </a:lnTo>
                <a:cubicBezTo>
                  <a:pt x="5526484" y="2489150"/>
                  <a:pt x="5530205" y="2489150"/>
                  <a:pt x="5532685" y="2489150"/>
                </a:cubicBezTo>
                <a:cubicBezTo>
                  <a:pt x="5535165" y="2489150"/>
                  <a:pt x="5536406" y="2491631"/>
                  <a:pt x="5536406" y="2496592"/>
                </a:cubicBezTo>
                <a:cubicBezTo>
                  <a:pt x="5541367" y="2506513"/>
                  <a:pt x="5543847" y="2508994"/>
                  <a:pt x="5543847" y="2504033"/>
                </a:cubicBezTo>
                <a:lnTo>
                  <a:pt x="5551289" y="2504033"/>
                </a:lnTo>
                <a:lnTo>
                  <a:pt x="5588496" y="2511474"/>
                </a:lnTo>
                <a:lnTo>
                  <a:pt x="5595937" y="2504033"/>
                </a:lnTo>
                <a:cubicBezTo>
                  <a:pt x="5600899" y="2504033"/>
                  <a:pt x="5605859" y="2504033"/>
                  <a:pt x="5610820" y="2504033"/>
                </a:cubicBezTo>
                <a:lnTo>
                  <a:pt x="5618261" y="2504033"/>
                </a:lnTo>
                <a:lnTo>
                  <a:pt x="5625703" y="2511474"/>
                </a:lnTo>
                <a:cubicBezTo>
                  <a:pt x="5635624" y="2511474"/>
                  <a:pt x="5638106" y="2513955"/>
                  <a:pt x="5633144" y="2518916"/>
                </a:cubicBezTo>
                <a:cubicBezTo>
                  <a:pt x="5633144" y="2523877"/>
                  <a:pt x="5633144" y="2526357"/>
                  <a:pt x="5633144" y="2526357"/>
                </a:cubicBezTo>
                <a:lnTo>
                  <a:pt x="5648027" y="2526357"/>
                </a:lnTo>
                <a:cubicBezTo>
                  <a:pt x="5652988" y="2531318"/>
                  <a:pt x="5655468" y="2533799"/>
                  <a:pt x="5655468" y="2533799"/>
                </a:cubicBezTo>
                <a:lnTo>
                  <a:pt x="5633144" y="2541240"/>
                </a:lnTo>
                <a:cubicBezTo>
                  <a:pt x="5618261" y="2536279"/>
                  <a:pt x="5608340" y="2533799"/>
                  <a:pt x="5603379" y="2533799"/>
                </a:cubicBezTo>
                <a:cubicBezTo>
                  <a:pt x="5603379" y="2528838"/>
                  <a:pt x="5599658" y="2526357"/>
                  <a:pt x="5592217" y="2526357"/>
                </a:cubicBezTo>
                <a:cubicBezTo>
                  <a:pt x="5584775" y="2526357"/>
                  <a:pt x="5577334" y="2525117"/>
                  <a:pt x="5569892" y="2522636"/>
                </a:cubicBezTo>
                <a:cubicBezTo>
                  <a:pt x="5562451" y="2520156"/>
                  <a:pt x="5555010" y="2517675"/>
                  <a:pt x="5547568" y="2515195"/>
                </a:cubicBezTo>
                <a:cubicBezTo>
                  <a:pt x="5540127" y="2512715"/>
                  <a:pt x="5536406" y="2511474"/>
                  <a:pt x="5536406" y="2511474"/>
                </a:cubicBezTo>
                <a:lnTo>
                  <a:pt x="5521523" y="2504033"/>
                </a:lnTo>
                <a:cubicBezTo>
                  <a:pt x="5516562" y="2504033"/>
                  <a:pt x="5514082" y="2502793"/>
                  <a:pt x="5514082" y="2500312"/>
                </a:cubicBezTo>
                <a:cubicBezTo>
                  <a:pt x="5514082" y="2497832"/>
                  <a:pt x="5511602" y="2496592"/>
                  <a:pt x="5506640" y="2496592"/>
                </a:cubicBezTo>
                <a:cubicBezTo>
                  <a:pt x="5506640" y="2496592"/>
                  <a:pt x="5505400" y="2496592"/>
                  <a:pt x="5502920" y="2496592"/>
                </a:cubicBezTo>
                <a:cubicBezTo>
                  <a:pt x="5500440" y="2496592"/>
                  <a:pt x="5496719" y="2494111"/>
                  <a:pt x="5491758" y="2489150"/>
                </a:cubicBezTo>
                <a:cubicBezTo>
                  <a:pt x="5481836" y="2489150"/>
                  <a:pt x="5474395" y="2489150"/>
                  <a:pt x="5469433" y="2489150"/>
                </a:cubicBezTo>
                <a:lnTo>
                  <a:pt x="5447109" y="2496592"/>
                </a:lnTo>
                <a:cubicBezTo>
                  <a:pt x="5447109" y="2491631"/>
                  <a:pt x="5447109" y="2489150"/>
                  <a:pt x="5447109" y="2489150"/>
                </a:cubicBezTo>
                <a:cubicBezTo>
                  <a:pt x="5447109" y="2489150"/>
                  <a:pt x="5449589" y="2489150"/>
                  <a:pt x="5454551" y="2489150"/>
                </a:cubicBezTo>
                <a:lnTo>
                  <a:pt x="5461992" y="2489150"/>
                </a:lnTo>
                <a:lnTo>
                  <a:pt x="5432226" y="2481709"/>
                </a:lnTo>
                <a:cubicBezTo>
                  <a:pt x="5432226" y="2481709"/>
                  <a:pt x="5430986" y="2480468"/>
                  <a:pt x="5428506" y="2477988"/>
                </a:cubicBezTo>
                <a:cubicBezTo>
                  <a:pt x="5426026" y="2475508"/>
                  <a:pt x="5419824" y="2474268"/>
                  <a:pt x="5409902" y="2474268"/>
                </a:cubicBezTo>
                <a:cubicBezTo>
                  <a:pt x="5404941" y="2474268"/>
                  <a:pt x="5399981" y="2474268"/>
                  <a:pt x="5395019" y="2474268"/>
                </a:cubicBezTo>
                <a:cubicBezTo>
                  <a:pt x="5390058" y="2474268"/>
                  <a:pt x="5387578" y="2474268"/>
                  <a:pt x="5387578" y="2474268"/>
                </a:cubicBezTo>
                <a:lnTo>
                  <a:pt x="5380136" y="2474268"/>
                </a:lnTo>
                <a:lnTo>
                  <a:pt x="5372695" y="2481709"/>
                </a:lnTo>
                <a:lnTo>
                  <a:pt x="5365254" y="2481709"/>
                </a:lnTo>
                <a:cubicBezTo>
                  <a:pt x="5365254" y="2476748"/>
                  <a:pt x="5362774" y="2474268"/>
                  <a:pt x="5357812" y="2474268"/>
                </a:cubicBezTo>
                <a:cubicBezTo>
                  <a:pt x="5352851" y="2474268"/>
                  <a:pt x="5352851" y="2475508"/>
                  <a:pt x="5357812" y="2477988"/>
                </a:cubicBezTo>
                <a:cubicBezTo>
                  <a:pt x="5362774" y="2480468"/>
                  <a:pt x="5360292" y="2481709"/>
                  <a:pt x="5350371" y="2481709"/>
                </a:cubicBezTo>
                <a:cubicBezTo>
                  <a:pt x="5350371" y="2481709"/>
                  <a:pt x="5347891" y="2481709"/>
                  <a:pt x="5342929" y="2481709"/>
                </a:cubicBezTo>
                <a:cubicBezTo>
                  <a:pt x="5337968" y="2481709"/>
                  <a:pt x="5335488" y="2481709"/>
                  <a:pt x="5335488" y="2481709"/>
                </a:cubicBezTo>
                <a:lnTo>
                  <a:pt x="5335488" y="2474268"/>
                </a:lnTo>
                <a:cubicBezTo>
                  <a:pt x="5330527" y="2474268"/>
                  <a:pt x="5328047" y="2471787"/>
                  <a:pt x="5328047" y="2466826"/>
                </a:cubicBezTo>
                <a:lnTo>
                  <a:pt x="5320605" y="2466826"/>
                </a:lnTo>
                <a:lnTo>
                  <a:pt x="5313164" y="2459385"/>
                </a:lnTo>
                <a:cubicBezTo>
                  <a:pt x="5313164" y="2459385"/>
                  <a:pt x="5311923" y="2460625"/>
                  <a:pt x="5309443" y="2463105"/>
                </a:cubicBezTo>
                <a:cubicBezTo>
                  <a:pt x="5306963" y="2465586"/>
                  <a:pt x="5305722" y="2465586"/>
                  <a:pt x="5305722" y="2463105"/>
                </a:cubicBezTo>
                <a:cubicBezTo>
                  <a:pt x="5305722" y="2460625"/>
                  <a:pt x="5303242" y="2461865"/>
                  <a:pt x="5298281" y="2466826"/>
                </a:cubicBezTo>
                <a:cubicBezTo>
                  <a:pt x="5293320" y="2471787"/>
                  <a:pt x="5289599" y="2471787"/>
                  <a:pt x="5287119" y="2466826"/>
                </a:cubicBezTo>
                <a:cubicBezTo>
                  <a:pt x="5284639" y="2461865"/>
                  <a:pt x="5283398" y="2461865"/>
                  <a:pt x="5283398" y="2466826"/>
                </a:cubicBezTo>
                <a:lnTo>
                  <a:pt x="5223867" y="2466826"/>
                </a:lnTo>
                <a:cubicBezTo>
                  <a:pt x="5213945" y="2461865"/>
                  <a:pt x="5204023" y="2461865"/>
                  <a:pt x="5194101" y="2466826"/>
                </a:cubicBezTo>
                <a:cubicBezTo>
                  <a:pt x="5194101" y="2471787"/>
                  <a:pt x="5191621" y="2473027"/>
                  <a:pt x="5186660" y="2470547"/>
                </a:cubicBezTo>
                <a:cubicBezTo>
                  <a:pt x="5181699" y="2468066"/>
                  <a:pt x="5179218" y="2464346"/>
                  <a:pt x="5179218" y="2459385"/>
                </a:cubicBezTo>
                <a:lnTo>
                  <a:pt x="5186660" y="2459385"/>
                </a:lnTo>
                <a:cubicBezTo>
                  <a:pt x="5186660" y="2464346"/>
                  <a:pt x="5187901" y="2466826"/>
                  <a:pt x="5190381" y="2466826"/>
                </a:cubicBezTo>
                <a:cubicBezTo>
                  <a:pt x="5192861" y="2466826"/>
                  <a:pt x="5194101" y="2464346"/>
                  <a:pt x="5194101" y="2459385"/>
                </a:cubicBezTo>
                <a:cubicBezTo>
                  <a:pt x="5194101" y="2454424"/>
                  <a:pt x="5199063" y="2451943"/>
                  <a:pt x="5208984" y="2451943"/>
                </a:cubicBezTo>
                <a:lnTo>
                  <a:pt x="5216426" y="2451943"/>
                </a:lnTo>
                <a:cubicBezTo>
                  <a:pt x="5216426" y="2451943"/>
                  <a:pt x="5213945" y="2450703"/>
                  <a:pt x="5208984" y="2448222"/>
                </a:cubicBezTo>
                <a:cubicBezTo>
                  <a:pt x="5204023" y="2445742"/>
                  <a:pt x="5196581" y="2444502"/>
                  <a:pt x="5186660" y="2444502"/>
                </a:cubicBezTo>
                <a:cubicBezTo>
                  <a:pt x="5181699" y="2444502"/>
                  <a:pt x="5179218" y="2443261"/>
                  <a:pt x="5179218" y="2440781"/>
                </a:cubicBezTo>
                <a:cubicBezTo>
                  <a:pt x="5179218" y="2438301"/>
                  <a:pt x="5176738" y="2437060"/>
                  <a:pt x="5171777" y="2437060"/>
                </a:cubicBezTo>
                <a:cubicBezTo>
                  <a:pt x="5166816" y="2437060"/>
                  <a:pt x="5164336" y="2439541"/>
                  <a:pt x="5164336" y="2444502"/>
                </a:cubicBezTo>
                <a:lnTo>
                  <a:pt x="5149453" y="2437060"/>
                </a:lnTo>
                <a:lnTo>
                  <a:pt x="5142011" y="2429619"/>
                </a:lnTo>
                <a:cubicBezTo>
                  <a:pt x="5142011" y="2434580"/>
                  <a:pt x="5140771" y="2437060"/>
                  <a:pt x="5138291" y="2437060"/>
                </a:cubicBezTo>
                <a:cubicBezTo>
                  <a:pt x="5135811" y="2437060"/>
                  <a:pt x="5134570" y="2435820"/>
                  <a:pt x="5134570" y="2433340"/>
                </a:cubicBezTo>
                <a:cubicBezTo>
                  <a:pt x="5134570" y="2430859"/>
                  <a:pt x="5132090" y="2429619"/>
                  <a:pt x="5127129" y="2429619"/>
                </a:cubicBezTo>
                <a:cubicBezTo>
                  <a:pt x="5127129" y="2429619"/>
                  <a:pt x="5125888" y="2429619"/>
                  <a:pt x="5123408" y="2429619"/>
                </a:cubicBezTo>
                <a:cubicBezTo>
                  <a:pt x="5120928" y="2429619"/>
                  <a:pt x="5117207" y="2429619"/>
                  <a:pt x="5112246" y="2429619"/>
                </a:cubicBezTo>
                <a:lnTo>
                  <a:pt x="5060156" y="2422178"/>
                </a:lnTo>
                <a:lnTo>
                  <a:pt x="5052715" y="2422178"/>
                </a:lnTo>
                <a:lnTo>
                  <a:pt x="5037832" y="2422178"/>
                </a:lnTo>
                <a:cubicBezTo>
                  <a:pt x="5037832" y="2422178"/>
                  <a:pt x="5037832" y="2420937"/>
                  <a:pt x="5037832" y="2418457"/>
                </a:cubicBezTo>
                <a:cubicBezTo>
                  <a:pt x="5037832" y="2415976"/>
                  <a:pt x="5035352" y="2414736"/>
                  <a:pt x="5030390" y="2414736"/>
                </a:cubicBezTo>
                <a:cubicBezTo>
                  <a:pt x="5025429" y="2414736"/>
                  <a:pt x="5022949" y="2417216"/>
                  <a:pt x="5022949" y="2422178"/>
                </a:cubicBezTo>
                <a:cubicBezTo>
                  <a:pt x="5017988" y="2417216"/>
                  <a:pt x="5014267" y="2415976"/>
                  <a:pt x="5011787" y="2418457"/>
                </a:cubicBezTo>
                <a:cubicBezTo>
                  <a:pt x="5009307" y="2420937"/>
                  <a:pt x="5005586" y="2419697"/>
                  <a:pt x="5000625" y="2414736"/>
                </a:cubicBezTo>
                <a:lnTo>
                  <a:pt x="4993183" y="2414736"/>
                </a:lnTo>
                <a:lnTo>
                  <a:pt x="4985742" y="2429619"/>
                </a:lnTo>
                <a:cubicBezTo>
                  <a:pt x="4985742" y="2434580"/>
                  <a:pt x="4984501" y="2437060"/>
                  <a:pt x="4982021" y="2437060"/>
                </a:cubicBezTo>
                <a:cubicBezTo>
                  <a:pt x="4979541" y="2437060"/>
                  <a:pt x="4978301" y="2434580"/>
                  <a:pt x="4978301" y="2429619"/>
                </a:cubicBezTo>
                <a:cubicBezTo>
                  <a:pt x="4978301" y="2424658"/>
                  <a:pt x="4978301" y="2420937"/>
                  <a:pt x="4978301" y="2418457"/>
                </a:cubicBezTo>
                <a:cubicBezTo>
                  <a:pt x="4978301" y="2415976"/>
                  <a:pt x="4975820" y="2414736"/>
                  <a:pt x="4970859" y="2414736"/>
                </a:cubicBezTo>
                <a:lnTo>
                  <a:pt x="4963418" y="2407295"/>
                </a:lnTo>
                <a:lnTo>
                  <a:pt x="4955976" y="2414736"/>
                </a:lnTo>
                <a:lnTo>
                  <a:pt x="4933652" y="2414736"/>
                </a:lnTo>
                <a:cubicBezTo>
                  <a:pt x="4918769" y="2419697"/>
                  <a:pt x="4918769" y="2424658"/>
                  <a:pt x="4933652" y="2429619"/>
                </a:cubicBezTo>
                <a:cubicBezTo>
                  <a:pt x="4933652" y="2429619"/>
                  <a:pt x="4934893" y="2430859"/>
                  <a:pt x="4937373" y="2433340"/>
                </a:cubicBezTo>
                <a:cubicBezTo>
                  <a:pt x="4939853" y="2435820"/>
                  <a:pt x="4941093" y="2437060"/>
                  <a:pt x="4941093" y="2437060"/>
                </a:cubicBezTo>
                <a:cubicBezTo>
                  <a:pt x="4941093" y="2442021"/>
                  <a:pt x="4946055" y="2444502"/>
                  <a:pt x="4955976" y="2444502"/>
                </a:cubicBezTo>
                <a:lnTo>
                  <a:pt x="4963418" y="2437060"/>
                </a:lnTo>
                <a:cubicBezTo>
                  <a:pt x="4963418" y="2432099"/>
                  <a:pt x="4963418" y="2429619"/>
                  <a:pt x="4963418" y="2429619"/>
                </a:cubicBezTo>
                <a:cubicBezTo>
                  <a:pt x="4963418" y="2429619"/>
                  <a:pt x="4965898" y="2429619"/>
                  <a:pt x="4970859" y="2429619"/>
                </a:cubicBezTo>
                <a:cubicBezTo>
                  <a:pt x="4970859" y="2429619"/>
                  <a:pt x="4970859" y="2435820"/>
                  <a:pt x="4970859" y="2448222"/>
                </a:cubicBezTo>
                <a:cubicBezTo>
                  <a:pt x="4970859" y="2460625"/>
                  <a:pt x="4970859" y="2466826"/>
                  <a:pt x="4970859" y="2466826"/>
                </a:cubicBezTo>
                <a:cubicBezTo>
                  <a:pt x="4975820" y="2466826"/>
                  <a:pt x="4978301" y="2466826"/>
                  <a:pt x="4978301" y="2466826"/>
                </a:cubicBezTo>
                <a:cubicBezTo>
                  <a:pt x="4978301" y="2466826"/>
                  <a:pt x="4978301" y="2465586"/>
                  <a:pt x="4978301" y="2463105"/>
                </a:cubicBezTo>
                <a:cubicBezTo>
                  <a:pt x="4978301" y="2460625"/>
                  <a:pt x="4978301" y="2458144"/>
                  <a:pt x="4978301" y="2455664"/>
                </a:cubicBezTo>
                <a:cubicBezTo>
                  <a:pt x="4978301" y="2453183"/>
                  <a:pt x="4980781" y="2451943"/>
                  <a:pt x="4985742" y="2451943"/>
                </a:cubicBezTo>
                <a:cubicBezTo>
                  <a:pt x="4990703" y="2446982"/>
                  <a:pt x="4990703" y="2450703"/>
                  <a:pt x="4985742" y="2463105"/>
                </a:cubicBezTo>
                <a:cubicBezTo>
                  <a:pt x="4980781" y="2475508"/>
                  <a:pt x="4973339" y="2481709"/>
                  <a:pt x="4963418" y="2481709"/>
                </a:cubicBezTo>
                <a:lnTo>
                  <a:pt x="4955976" y="2481709"/>
                </a:lnTo>
                <a:lnTo>
                  <a:pt x="4948535" y="2481709"/>
                </a:lnTo>
                <a:lnTo>
                  <a:pt x="4955976" y="2489150"/>
                </a:lnTo>
                <a:cubicBezTo>
                  <a:pt x="4975820" y="2499072"/>
                  <a:pt x="4980781" y="2506513"/>
                  <a:pt x="4970859" y="2511474"/>
                </a:cubicBezTo>
                <a:cubicBezTo>
                  <a:pt x="4965898" y="2511474"/>
                  <a:pt x="4963418" y="2512715"/>
                  <a:pt x="4963418" y="2515195"/>
                </a:cubicBezTo>
                <a:cubicBezTo>
                  <a:pt x="4963418" y="2517675"/>
                  <a:pt x="4965898" y="2518916"/>
                  <a:pt x="4970859" y="2518916"/>
                </a:cubicBezTo>
                <a:lnTo>
                  <a:pt x="5000625" y="2533799"/>
                </a:lnTo>
                <a:cubicBezTo>
                  <a:pt x="4995663" y="2543720"/>
                  <a:pt x="4990703" y="2546201"/>
                  <a:pt x="4985742" y="2541240"/>
                </a:cubicBezTo>
                <a:lnTo>
                  <a:pt x="4970859" y="2541240"/>
                </a:lnTo>
                <a:cubicBezTo>
                  <a:pt x="4965898" y="2541240"/>
                  <a:pt x="4963418" y="2543720"/>
                  <a:pt x="4963418" y="2548681"/>
                </a:cubicBezTo>
                <a:lnTo>
                  <a:pt x="4955976" y="2556123"/>
                </a:lnTo>
                <a:cubicBezTo>
                  <a:pt x="4955976" y="2551162"/>
                  <a:pt x="4954736" y="2546201"/>
                  <a:pt x="4952256" y="2541240"/>
                </a:cubicBezTo>
                <a:cubicBezTo>
                  <a:pt x="4949776" y="2536279"/>
                  <a:pt x="4946055" y="2533799"/>
                  <a:pt x="4941093" y="2533799"/>
                </a:cubicBezTo>
                <a:lnTo>
                  <a:pt x="4941093" y="2541240"/>
                </a:lnTo>
                <a:lnTo>
                  <a:pt x="4941093" y="2548681"/>
                </a:lnTo>
                <a:cubicBezTo>
                  <a:pt x="4931172" y="2553642"/>
                  <a:pt x="4923731" y="2554883"/>
                  <a:pt x="4918769" y="2552402"/>
                </a:cubicBezTo>
                <a:cubicBezTo>
                  <a:pt x="4913808" y="2549922"/>
                  <a:pt x="4911328" y="2551162"/>
                  <a:pt x="4911328" y="2556123"/>
                </a:cubicBezTo>
                <a:lnTo>
                  <a:pt x="4889004" y="2548681"/>
                </a:lnTo>
                <a:lnTo>
                  <a:pt x="4881562" y="2556123"/>
                </a:lnTo>
                <a:lnTo>
                  <a:pt x="4866679" y="2556123"/>
                </a:lnTo>
                <a:cubicBezTo>
                  <a:pt x="4871641" y="2556123"/>
                  <a:pt x="4874121" y="2554883"/>
                  <a:pt x="4874121" y="2552402"/>
                </a:cubicBezTo>
                <a:cubicBezTo>
                  <a:pt x="4874121" y="2549922"/>
                  <a:pt x="4872880" y="2548681"/>
                  <a:pt x="4870400" y="2548681"/>
                </a:cubicBezTo>
                <a:cubicBezTo>
                  <a:pt x="4867920" y="2548681"/>
                  <a:pt x="4864199" y="2548681"/>
                  <a:pt x="4859238" y="2548681"/>
                </a:cubicBezTo>
                <a:cubicBezTo>
                  <a:pt x="4859238" y="2548681"/>
                  <a:pt x="4856758" y="2546201"/>
                  <a:pt x="4851797" y="2541240"/>
                </a:cubicBezTo>
                <a:cubicBezTo>
                  <a:pt x="4851797" y="2536279"/>
                  <a:pt x="4854277" y="2536279"/>
                  <a:pt x="4859238" y="2541240"/>
                </a:cubicBezTo>
                <a:cubicBezTo>
                  <a:pt x="4864199" y="2541240"/>
                  <a:pt x="4866679" y="2538760"/>
                  <a:pt x="4866679" y="2533799"/>
                </a:cubicBezTo>
                <a:lnTo>
                  <a:pt x="4881562" y="2526357"/>
                </a:lnTo>
                <a:lnTo>
                  <a:pt x="4874121" y="2518916"/>
                </a:lnTo>
                <a:lnTo>
                  <a:pt x="4866679" y="2518916"/>
                </a:lnTo>
                <a:cubicBezTo>
                  <a:pt x="4856758" y="2523877"/>
                  <a:pt x="4854277" y="2526357"/>
                  <a:pt x="4859238" y="2526357"/>
                </a:cubicBezTo>
                <a:cubicBezTo>
                  <a:pt x="4859238" y="2531318"/>
                  <a:pt x="4859238" y="2533799"/>
                  <a:pt x="4859238" y="2533799"/>
                </a:cubicBezTo>
                <a:cubicBezTo>
                  <a:pt x="4859238" y="2533799"/>
                  <a:pt x="4856758" y="2533799"/>
                  <a:pt x="4851797" y="2533799"/>
                </a:cubicBezTo>
                <a:lnTo>
                  <a:pt x="4851797" y="2526357"/>
                </a:lnTo>
                <a:lnTo>
                  <a:pt x="4844355" y="2518916"/>
                </a:lnTo>
                <a:cubicBezTo>
                  <a:pt x="4844355" y="2518916"/>
                  <a:pt x="4844355" y="2516435"/>
                  <a:pt x="4844355" y="2511474"/>
                </a:cubicBezTo>
                <a:cubicBezTo>
                  <a:pt x="4839394" y="2511474"/>
                  <a:pt x="4836914" y="2508994"/>
                  <a:pt x="4836914" y="2504033"/>
                </a:cubicBezTo>
                <a:cubicBezTo>
                  <a:pt x="4836914" y="2499072"/>
                  <a:pt x="4834434" y="2499072"/>
                  <a:pt x="4829472" y="2504033"/>
                </a:cubicBezTo>
                <a:cubicBezTo>
                  <a:pt x="4829472" y="2504033"/>
                  <a:pt x="4828232" y="2504033"/>
                  <a:pt x="4825752" y="2504033"/>
                </a:cubicBezTo>
                <a:cubicBezTo>
                  <a:pt x="4823272" y="2504033"/>
                  <a:pt x="4822031" y="2501553"/>
                  <a:pt x="4822031" y="2496592"/>
                </a:cubicBezTo>
                <a:cubicBezTo>
                  <a:pt x="4817070" y="2496592"/>
                  <a:pt x="4814590" y="2497832"/>
                  <a:pt x="4814590" y="2500312"/>
                </a:cubicBezTo>
                <a:cubicBezTo>
                  <a:pt x="4814590" y="2502793"/>
                  <a:pt x="4817070" y="2506513"/>
                  <a:pt x="4822031" y="2511474"/>
                </a:cubicBezTo>
                <a:cubicBezTo>
                  <a:pt x="4817070" y="2511474"/>
                  <a:pt x="4814590" y="2516435"/>
                  <a:pt x="4814590" y="2526357"/>
                </a:cubicBezTo>
                <a:lnTo>
                  <a:pt x="4814590" y="2541240"/>
                </a:lnTo>
                <a:lnTo>
                  <a:pt x="4799707" y="2533799"/>
                </a:lnTo>
                <a:lnTo>
                  <a:pt x="4799707" y="2518916"/>
                </a:lnTo>
                <a:cubicBezTo>
                  <a:pt x="4799707" y="2518916"/>
                  <a:pt x="4802187" y="2518916"/>
                  <a:pt x="4807148" y="2518916"/>
                </a:cubicBezTo>
                <a:lnTo>
                  <a:pt x="4807148" y="2511474"/>
                </a:lnTo>
                <a:cubicBezTo>
                  <a:pt x="4802187" y="2511474"/>
                  <a:pt x="4799707" y="2511474"/>
                  <a:pt x="4799707" y="2511474"/>
                </a:cubicBezTo>
                <a:cubicBezTo>
                  <a:pt x="4799707" y="2511474"/>
                  <a:pt x="4799707" y="2508994"/>
                  <a:pt x="4799707" y="2504033"/>
                </a:cubicBezTo>
                <a:lnTo>
                  <a:pt x="4769941" y="2504033"/>
                </a:lnTo>
                <a:cubicBezTo>
                  <a:pt x="4764980" y="2508994"/>
                  <a:pt x="4764980" y="2513955"/>
                  <a:pt x="4769941" y="2518916"/>
                </a:cubicBezTo>
                <a:cubicBezTo>
                  <a:pt x="4774902" y="2518916"/>
                  <a:pt x="4777383" y="2520156"/>
                  <a:pt x="4777383" y="2522636"/>
                </a:cubicBezTo>
                <a:cubicBezTo>
                  <a:pt x="4777383" y="2525117"/>
                  <a:pt x="4774902" y="2526357"/>
                  <a:pt x="4769941" y="2526357"/>
                </a:cubicBezTo>
                <a:lnTo>
                  <a:pt x="4777383" y="2541240"/>
                </a:lnTo>
                <a:cubicBezTo>
                  <a:pt x="4782344" y="2541240"/>
                  <a:pt x="4784824" y="2541240"/>
                  <a:pt x="4784824" y="2541240"/>
                </a:cubicBezTo>
                <a:lnTo>
                  <a:pt x="4799707" y="2548681"/>
                </a:lnTo>
                <a:cubicBezTo>
                  <a:pt x="4799707" y="2548681"/>
                  <a:pt x="4804668" y="2548681"/>
                  <a:pt x="4814590" y="2548681"/>
                </a:cubicBezTo>
                <a:cubicBezTo>
                  <a:pt x="4824511" y="2548681"/>
                  <a:pt x="4834434" y="2548681"/>
                  <a:pt x="4844355" y="2548681"/>
                </a:cubicBezTo>
                <a:lnTo>
                  <a:pt x="4859238" y="2556123"/>
                </a:lnTo>
                <a:lnTo>
                  <a:pt x="4881562" y="2571006"/>
                </a:lnTo>
                <a:cubicBezTo>
                  <a:pt x="4891484" y="2566045"/>
                  <a:pt x="4897686" y="2566045"/>
                  <a:pt x="4900166" y="2571006"/>
                </a:cubicBezTo>
                <a:cubicBezTo>
                  <a:pt x="4902646" y="2575967"/>
                  <a:pt x="4905127" y="2577207"/>
                  <a:pt x="4907607" y="2574726"/>
                </a:cubicBezTo>
                <a:cubicBezTo>
                  <a:pt x="4910087" y="2572246"/>
                  <a:pt x="4912568" y="2573486"/>
                  <a:pt x="4915049" y="2578447"/>
                </a:cubicBezTo>
                <a:cubicBezTo>
                  <a:pt x="4917529" y="2583408"/>
                  <a:pt x="4920010" y="2585888"/>
                  <a:pt x="4922490" y="2585888"/>
                </a:cubicBezTo>
                <a:cubicBezTo>
                  <a:pt x="4924970" y="2585888"/>
                  <a:pt x="4928691" y="2584648"/>
                  <a:pt x="4933652" y="2582168"/>
                </a:cubicBezTo>
                <a:cubicBezTo>
                  <a:pt x="4938613" y="2579687"/>
                  <a:pt x="4942334" y="2580927"/>
                  <a:pt x="4944814" y="2585888"/>
                </a:cubicBezTo>
                <a:cubicBezTo>
                  <a:pt x="4947294" y="2590849"/>
                  <a:pt x="4955976" y="2593330"/>
                  <a:pt x="4970859" y="2593330"/>
                </a:cubicBezTo>
                <a:lnTo>
                  <a:pt x="5008066" y="2593330"/>
                </a:lnTo>
                <a:cubicBezTo>
                  <a:pt x="5013027" y="2593330"/>
                  <a:pt x="5016748" y="2593330"/>
                  <a:pt x="5019228" y="2593330"/>
                </a:cubicBezTo>
                <a:cubicBezTo>
                  <a:pt x="5021708" y="2593330"/>
                  <a:pt x="5022949" y="2593330"/>
                  <a:pt x="5022949" y="2593330"/>
                </a:cubicBezTo>
                <a:cubicBezTo>
                  <a:pt x="5022949" y="2588369"/>
                  <a:pt x="5022949" y="2585888"/>
                  <a:pt x="5022949" y="2585888"/>
                </a:cubicBezTo>
                <a:cubicBezTo>
                  <a:pt x="5027910" y="2580927"/>
                  <a:pt x="5031631" y="2578447"/>
                  <a:pt x="5034111" y="2578447"/>
                </a:cubicBezTo>
                <a:cubicBezTo>
                  <a:pt x="5036591" y="2578447"/>
                  <a:pt x="5037832" y="2578447"/>
                  <a:pt x="5037832" y="2578447"/>
                </a:cubicBezTo>
                <a:lnTo>
                  <a:pt x="5052715" y="2578447"/>
                </a:lnTo>
                <a:cubicBezTo>
                  <a:pt x="5052715" y="2588369"/>
                  <a:pt x="5057676" y="2590849"/>
                  <a:pt x="5067597" y="2585888"/>
                </a:cubicBezTo>
                <a:cubicBezTo>
                  <a:pt x="5077519" y="2585888"/>
                  <a:pt x="5082480" y="2585888"/>
                  <a:pt x="5082480" y="2585888"/>
                </a:cubicBezTo>
                <a:cubicBezTo>
                  <a:pt x="5082480" y="2585888"/>
                  <a:pt x="5086201" y="2587129"/>
                  <a:pt x="5093642" y="2589609"/>
                </a:cubicBezTo>
                <a:cubicBezTo>
                  <a:pt x="5101084" y="2592090"/>
                  <a:pt x="5106045" y="2594570"/>
                  <a:pt x="5108525" y="2597051"/>
                </a:cubicBezTo>
                <a:cubicBezTo>
                  <a:pt x="5111005" y="2599531"/>
                  <a:pt x="5112246" y="2598291"/>
                  <a:pt x="5112246" y="2593330"/>
                </a:cubicBezTo>
                <a:lnTo>
                  <a:pt x="5097363" y="2585888"/>
                </a:lnTo>
                <a:cubicBezTo>
                  <a:pt x="5062636" y="2571006"/>
                  <a:pt x="5045273" y="2561084"/>
                  <a:pt x="5045273" y="2556123"/>
                </a:cubicBezTo>
                <a:cubicBezTo>
                  <a:pt x="5045273" y="2551162"/>
                  <a:pt x="5045273" y="2548681"/>
                  <a:pt x="5045273" y="2548681"/>
                </a:cubicBezTo>
                <a:lnTo>
                  <a:pt x="5037832" y="2548681"/>
                </a:lnTo>
                <a:lnTo>
                  <a:pt x="5030390" y="2541240"/>
                </a:lnTo>
                <a:cubicBezTo>
                  <a:pt x="5030390" y="2541240"/>
                  <a:pt x="5030390" y="2543720"/>
                  <a:pt x="5030390" y="2548681"/>
                </a:cubicBezTo>
                <a:cubicBezTo>
                  <a:pt x="5030390" y="2553642"/>
                  <a:pt x="5029150" y="2556123"/>
                  <a:pt x="5026670" y="2556123"/>
                </a:cubicBezTo>
                <a:cubicBezTo>
                  <a:pt x="5024190" y="2556123"/>
                  <a:pt x="5020469" y="2556123"/>
                  <a:pt x="5015508" y="2556123"/>
                </a:cubicBezTo>
                <a:lnTo>
                  <a:pt x="5015508" y="2548681"/>
                </a:lnTo>
                <a:cubicBezTo>
                  <a:pt x="5020469" y="2548681"/>
                  <a:pt x="5022949" y="2547441"/>
                  <a:pt x="5022949" y="2544961"/>
                </a:cubicBezTo>
                <a:cubicBezTo>
                  <a:pt x="5022949" y="2542481"/>
                  <a:pt x="5021708" y="2541240"/>
                  <a:pt x="5019228" y="2541240"/>
                </a:cubicBezTo>
                <a:cubicBezTo>
                  <a:pt x="5016748" y="2541240"/>
                  <a:pt x="5013027" y="2541240"/>
                  <a:pt x="5008066" y="2541240"/>
                </a:cubicBezTo>
                <a:lnTo>
                  <a:pt x="5015508" y="2533799"/>
                </a:lnTo>
                <a:lnTo>
                  <a:pt x="5022949" y="2533799"/>
                </a:lnTo>
                <a:cubicBezTo>
                  <a:pt x="5022949" y="2528838"/>
                  <a:pt x="5022949" y="2526357"/>
                  <a:pt x="5022949" y="2526357"/>
                </a:cubicBezTo>
                <a:lnTo>
                  <a:pt x="5008066" y="2511474"/>
                </a:lnTo>
                <a:cubicBezTo>
                  <a:pt x="5008066" y="2516435"/>
                  <a:pt x="5004345" y="2517675"/>
                  <a:pt x="4996904" y="2515195"/>
                </a:cubicBezTo>
                <a:cubicBezTo>
                  <a:pt x="4989463" y="2512715"/>
                  <a:pt x="4985742" y="2511474"/>
                  <a:pt x="4985742" y="2511474"/>
                </a:cubicBezTo>
                <a:lnTo>
                  <a:pt x="5008066" y="2504033"/>
                </a:lnTo>
                <a:lnTo>
                  <a:pt x="5030390" y="2496592"/>
                </a:lnTo>
                <a:cubicBezTo>
                  <a:pt x="5035352" y="2491631"/>
                  <a:pt x="5035352" y="2489150"/>
                  <a:pt x="5030390" y="2489150"/>
                </a:cubicBezTo>
                <a:lnTo>
                  <a:pt x="5037832" y="2489150"/>
                </a:lnTo>
                <a:cubicBezTo>
                  <a:pt x="5037832" y="2489150"/>
                  <a:pt x="5039072" y="2489150"/>
                  <a:pt x="5041552" y="2489150"/>
                </a:cubicBezTo>
                <a:cubicBezTo>
                  <a:pt x="5044033" y="2489150"/>
                  <a:pt x="5047753" y="2491631"/>
                  <a:pt x="5052715" y="2496592"/>
                </a:cubicBezTo>
                <a:lnTo>
                  <a:pt x="5067597" y="2504033"/>
                </a:lnTo>
                <a:cubicBezTo>
                  <a:pt x="5077519" y="2504033"/>
                  <a:pt x="5082480" y="2506513"/>
                  <a:pt x="5082480" y="2511474"/>
                </a:cubicBezTo>
                <a:cubicBezTo>
                  <a:pt x="5082480" y="2516435"/>
                  <a:pt x="5077519" y="2520156"/>
                  <a:pt x="5067597" y="2522636"/>
                </a:cubicBezTo>
                <a:cubicBezTo>
                  <a:pt x="5057676" y="2525117"/>
                  <a:pt x="5052715" y="2528838"/>
                  <a:pt x="5052715" y="2533799"/>
                </a:cubicBezTo>
                <a:cubicBezTo>
                  <a:pt x="5052715" y="2538760"/>
                  <a:pt x="5055195" y="2541240"/>
                  <a:pt x="5060156" y="2541240"/>
                </a:cubicBezTo>
                <a:lnTo>
                  <a:pt x="5067597" y="2533799"/>
                </a:lnTo>
                <a:lnTo>
                  <a:pt x="5082480" y="2541240"/>
                </a:lnTo>
                <a:cubicBezTo>
                  <a:pt x="5082480" y="2541240"/>
                  <a:pt x="5086201" y="2542481"/>
                  <a:pt x="5093642" y="2544961"/>
                </a:cubicBezTo>
                <a:cubicBezTo>
                  <a:pt x="5101084" y="2547441"/>
                  <a:pt x="5106045" y="2547441"/>
                  <a:pt x="5108525" y="2544961"/>
                </a:cubicBezTo>
                <a:cubicBezTo>
                  <a:pt x="5111005" y="2542481"/>
                  <a:pt x="5112246" y="2541240"/>
                  <a:pt x="5112246" y="2541240"/>
                </a:cubicBezTo>
                <a:cubicBezTo>
                  <a:pt x="5112246" y="2541240"/>
                  <a:pt x="5114726" y="2543720"/>
                  <a:pt x="5119687" y="2548681"/>
                </a:cubicBezTo>
                <a:cubicBezTo>
                  <a:pt x="5124649" y="2548681"/>
                  <a:pt x="5127129" y="2549922"/>
                  <a:pt x="5127129" y="2552402"/>
                </a:cubicBezTo>
                <a:cubicBezTo>
                  <a:pt x="5127129" y="2554883"/>
                  <a:pt x="5125888" y="2557363"/>
                  <a:pt x="5123408" y="2559844"/>
                </a:cubicBezTo>
                <a:cubicBezTo>
                  <a:pt x="5120928" y="2562324"/>
                  <a:pt x="5112246" y="2561084"/>
                  <a:pt x="5097363" y="2556123"/>
                </a:cubicBezTo>
                <a:cubicBezTo>
                  <a:pt x="5077519" y="2546201"/>
                  <a:pt x="5067597" y="2543720"/>
                  <a:pt x="5067597" y="2548681"/>
                </a:cubicBezTo>
                <a:cubicBezTo>
                  <a:pt x="5067597" y="2548681"/>
                  <a:pt x="5068838" y="2549922"/>
                  <a:pt x="5071318" y="2552402"/>
                </a:cubicBezTo>
                <a:cubicBezTo>
                  <a:pt x="5073798" y="2554883"/>
                  <a:pt x="5077519" y="2556123"/>
                  <a:pt x="5082480" y="2556123"/>
                </a:cubicBezTo>
                <a:cubicBezTo>
                  <a:pt x="5077519" y="2556123"/>
                  <a:pt x="5073798" y="2556123"/>
                  <a:pt x="5071318" y="2556123"/>
                </a:cubicBezTo>
                <a:cubicBezTo>
                  <a:pt x="5068838" y="2556123"/>
                  <a:pt x="5065117" y="2556123"/>
                  <a:pt x="5060156" y="2556123"/>
                </a:cubicBezTo>
                <a:cubicBezTo>
                  <a:pt x="5055195" y="2556123"/>
                  <a:pt x="5052715" y="2556123"/>
                  <a:pt x="5052715" y="2556123"/>
                </a:cubicBezTo>
                <a:lnTo>
                  <a:pt x="5089922" y="2571006"/>
                </a:lnTo>
                <a:cubicBezTo>
                  <a:pt x="5089922" y="2571006"/>
                  <a:pt x="5089922" y="2568525"/>
                  <a:pt x="5089922" y="2563564"/>
                </a:cubicBezTo>
                <a:lnTo>
                  <a:pt x="5104804" y="2563564"/>
                </a:lnTo>
                <a:cubicBezTo>
                  <a:pt x="5109766" y="2568525"/>
                  <a:pt x="5109766" y="2571006"/>
                  <a:pt x="5104804" y="2571006"/>
                </a:cubicBezTo>
                <a:lnTo>
                  <a:pt x="5104804" y="2578447"/>
                </a:lnTo>
                <a:cubicBezTo>
                  <a:pt x="5109766" y="2583408"/>
                  <a:pt x="5113486" y="2584648"/>
                  <a:pt x="5115967" y="2582168"/>
                </a:cubicBezTo>
                <a:cubicBezTo>
                  <a:pt x="5118447" y="2579687"/>
                  <a:pt x="5119687" y="2575967"/>
                  <a:pt x="5119687" y="2571006"/>
                </a:cubicBezTo>
                <a:lnTo>
                  <a:pt x="5127129" y="2571006"/>
                </a:lnTo>
                <a:cubicBezTo>
                  <a:pt x="5137050" y="2571006"/>
                  <a:pt x="5142011" y="2572246"/>
                  <a:pt x="5142011" y="2574726"/>
                </a:cubicBezTo>
                <a:cubicBezTo>
                  <a:pt x="5142011" y="2577207"/>
                  <a:pt x="5144492" y="2578447"/>
                  <a:pt x="5149453" y="2578447"/>
                </a:cubicBezTo>
                <a:cubicBezTo>
                  <a:pt x="5154414" y="2578447"/>
                  <a:pt x="5156894" y="2580927"/>
                  <a:pt x="5156894" y="2585888"/>
                </a:cubicBezTo>
                <a:lnTo>
                  <a:pt x="5149453" y="2585888"/>
                </a:lnTo>
                <a:cubicBezTo>
                  <a:pt x="5149453" y="2585888"/>
                  <a:pt x="5146973" y="2585888"/>
                  <a:pt x="5142011" y="2585888"/>
                </a:cubicBezTo>
                <a:cubicBezTo>
                  <a:pt x="5142011" y="2590849"/>
                  <a:pt x="5144492" y="2594570"/>
                  <a:pt x="5149453" y="2597051"/>
                </a:cubicBezTo>
                <a:cubicBezTo>
                  <a:pt x="5154414" y="2599531"/>
                  <a:pt x="5158135" y="2599531"/>
                  <a:pt x="5160615" y="2597051"/>
                </a:cubicBezTo>
                <a:cubicBezTo>
                  <a:pt x="5163095" y="2594570"/>
                  <a:pt x="5166816" y="2593330"/>
                  <a:pt x="5171777" y="2593330"/>
                </a:cubicBezTo>
                <a:cubicBezTo>
                  <a:pt x="5176738" y="2593330"/>
                  <a:pt x="5180459" y="2594570"/>
                  <a:pt x="5182939" y="2597051"/>
                </a:cubicBezTo>
                <a:cubicBezTo>
                  <a:pt x="5185419" y="2599531"/>
                  <a:pt x="5186660" y="2598291"/>
                  <a:pt x="5186660" y="2593330"/>
                </a:cubicBezTo>
                <a:cubicBezTo>
                  <a:pt x="5186660" y="2588369"/>
                  <a:pt x="5184180" y="2583408"/>
                  <a:pt x="5179218" y="2578447"/>
                </a:cubicBezTo>
                <a:lnTo>
                  <a:pt x="5171777" y="2571006"/>
                </a:lnTo>
                <a:lnTo>
                  <a:pt x="5186660" y="2578447"/>
                </a:lnTo>
                <a:lnTo>
                  <a:pt x="5194101" y="2578447"/>
                </a:lnTo>
                <a:lnTo>
                  <a:pt x="5208984" y="2578447"/>
                </a:lnTo>
                <a:cubicBezTo>
                  <a:pt x="5213945" y="2583408"/>
                  <a:pt x="5218906" y="2583408"/>
                  <a:pt x="5223867" y="2578447"/>
                </a:cubicBezTo>
                <a:lnTo>
                  <a:pt x="5231308" y="2578447"/>
                </a:lnTo>
                <a:cubicBezTo>
                  <a:pt x="5231308" y="2583408"/>
                  <a:pt x="5231308" y="2585888"/>
                  <a:pt x="5231308" y="2585888"/>
                </a:cubicBezTo>
                <a:lnTo>
                  <a:pt x="5261074" y="2578447"/>
                </a:lnTo>
                <a:lnTo>
                  <a:pt x="5268515" y="2578447"/>
                </a:lnTo>
                <a:cubicBezTo>
                  <a:pt x="5268515" y="2578447"/>
                  <a:pt x="5269756" y="2578447"/>
                  <a:pt x="5272236" y="2578447"/>
                </a:cubicBezTo>
                <a:cubicBezTo>
                  <a:pt x="5274716" y="2578447"/>
                  <a:pt x="5275957" y="2580927"/>
                  <a:pt x="5275957" y="2585888"/>
                </a:cubicBezTo>
                <a:lnTo>
                  <a:pt x="5283398" y="2593330"/>
                </a:lnTo>
                <a:cubicBezTo>
                  <a:pt x="5283398" y="2593330"/>
                  <a:pt x="5283398" y="2590849"/>
                  <a:pt x="5283398" y="2585888"/>
                </a:cubicBezTo>
                <a:cubicBezTo>
                  <a:pt x="5283398" y="2580927"/>
                  <a:pt x="5284639" y="2578447"/>
                  <a:pt x="5287119" y="2578447"/>
                </a:cubicBezTo>
                <a:cubicBezTo>
                  <a:pt x="5289599" y="2578447"/>
                  <a:pt x="5290840" y="2578447"/>
                  <a:pt x="5290840" y="2578447"/>
                </a:cubicBezTo>
                <a:cubicBezTo>
                  <a:pt x="5300761" y="2573486"/>
                  <a:pt x="5305722" y="2573486"/>
                  <a:pt x="5305722" y="2578447"/>
                </a:cubicBezTo>
                <a:cubicBezTo>
                  <a:pt x="5305722" y="2588369"/>
                  <a:pt x="5318125" y="2593330"/>
                  <a:pt x="5342929" y="2593330"/>
                </a:cubicBezTo>
                <a:cubicBezTo>
                  <a:pt x="5347891" y="2593330"/>
                  <a:pt x="5350371" y="2595810"/>
                  <a:pt x="5350371" y="2600771"/>
                </a:cubicBezTo>
                <a:cubicBezTo>
                  <a:pt x="5350371" y="2605732"/>
                  <a:pt x="5354092" y="2605732"/>
                  <a:pt x="5361533" y="2600771"/>
                </a:cubicBezTo>
                <a:cubicBezTo>
                  <a:pt x="5368974" y="2595810"/>
                  <a:pt x="5377656" y="2593330"/>
                  <a:pt x="5387578" y="2593330"/>
                </a:cubicBezTo>
                <a:cubicBezTo>
                  <a:pt x="5392539" y="2593330"/>
                  <a:pt x="5396260" y="2593330"/>
                  <a:pt x="5398740" y="2593330"/>
                </a:cubicBezTo>
                <a:cubicBezTo>
                  <a:pt x="5401220" y="2593330"/>
                  <a:pt x="5402461" y="2593330"/>
                  <a:pt x="5402461" y="2593330"/>
                </a:cubicBezTo>
                <a:cubicBezTo>
                  <a:pt x="5407422" y="2593330"/>
                  <a:pt x="5414863" y="2595810"/>
                  <a:pt x="5424785" y="2600771"/>
                </a:cubicBezTo>
                <a:cubicBezTo>
                  <a:pt x="5429746" y="2605732"/>
                  <a:pt x="5434706" y="2608213"/>
                  <a:pt x="5439668" y="2608213"/>
                </a:cubicBezTo>
                <a:cubicBezTo>
                  <a:pt x="5439668" y="2608213"/>
                  <a:pt x="5439668" y="2610693"/>
                  <a:pt x="5439668" y="2615654"/>
                </a:cubicBezTo>
                <a:lnTo>
                  <a:pt x="5447109" y="2608213"/>
                </a:lnTo>
                <a:cubicBezTo>
                  <a:pt x="5447109" y="2598291"/>
                  <a:pt x="5449589" y="2593330"/>
                  <a:pt x="5454551" y="2593330"/>
                </a:cubicBezTo>
                <a:lnTo>
                  <a:pt x="5469433" y="2623096"/>
                </a:lnTo>
                <a:cubicBezTo>
                  <a:pt x="5469433" y="2623096"/>
                  <a:pt x="5471913" y="2625576"/>
                  <a:pt x="5476875" y="2630537"/>
                </a:cubicBezTo>
                <a:lnTo>
                  <a:pt x="5476875" y="2600771"/>
                </a:lnTo>
                <a:cubicBezTo>
                  <a:pt x="5471913" y="2595810"/>
                  <a:pt x="5471913" y="2593330"/>
                  <a:pt x="5476875" y="2593330"/>
                </a:cubicBezTo>
                <a:cubicBezTo>
                  <a:pt x="5481836" y="2593330"/>
                  <a:pt x="5485557" y="2592090"/>
                  <a:pt x="5488037" y="2589609"/>
                </a:cubicBezTo>
                <a:cubicBezTo>
                  <a:pt x="5490517" y="2587129"/>
                  <a:pt x="5494238" y="2588369"/>
                  <a:pt x="5499199" y="2593330"/>
                </a:cubicBezTo>
                <a:lnTo>
                  <a:pt x="5528965" y="2600771"/>
                </a:lnTo>
                <a:cubicBezTo>
                  <a:pt x="5538886" y="2605732"/>
                  <a:pt x="5543847" y="2608213"/>
                  <a:pt x="5543847" y="2608213"/>
                </a:cubicBezTo>
                <a:lnTo>
                  <a:pt x="5566172" y="2637978"/>
                </a:lnTo>
                <a:lnTo>
                  <a:pt x="5566172" y="2630537"/>
                </a:lnTo>
                <a:cubicBezTo>
                  <a:pt x="5561210" y="2630537"/>
                  <a:pt x="5561210" y="2625576"/>
                  <a:pt x="5566172" y="2615654"/>
                </a:cubicBezTo>
                <a:lnTo>
                  <a:pt x="5566172" y="2600771"/>
                </a:lnTo>
                <a:cubicBezTo>
                  <a:pt x="5566172" y="2600771"/>
                  <a:pt x="5564931" y="2603252"/>
                  <a:pt x="5562451" y="2608213"/>
                </a:cubicBezTo>
                <a:cubicBezTo>
                  <a:pt x="5559971" y="2613174"/>
                  <a:pt x="5556250" y="2615654"/>
                  <a:pt x="5551289" y="2615654"/>
                </a:cubicBezTo>
                <a:lnTo>
                  <a:pt x="5551289" y="2608213"/>
                </a:lnTo>
                <a:cubicBezTo>
                  <a:pt x="5551289" y="2598291"/>
                  <a:pt x="5558730" y="2593330"/>
                  <a:pt x="5573613" y="2593330"/>
                </a:cubicBezTo>
                <a:lnTo>
                  <a:pt x="5573613" y="2600771"/>
                </a:lnTo>
                <a:lnTo>
                  <a:pt x="5595937" y="2608213"/>
                </a:lnTo>
                <a:lnTo>
                  <a:pt x="5595937" y="2600771"/>
                </a:lnTo>
                <a:cubicBezTo>
                  <a:pt x="5590976" y="2600771"/>
                  <a:pt x="5588496" y="2600771"/>
                  <a:pt x="5588496" y="2600771"/>
                </a:cubicBezTo>
                <a:cubicBezTo>
                  <a:pt x="5588496" y="2600771"/>
                  <a:pt x="5590976" y="2598291"/>
                  <a:pt x="5595937" y="2593330"/>
                </a:cubicBezTo>
                <a:cubicBezTo>
                  <a:pt x="5595937" y="2588369"/>
                  <a:pt x="5593457" y="2585888"/>
                  <a:pt x="5588496" y="2585888"/>
                </a:cubicBezTo>
                <a:cubicBezTo>
                  <a:pt x="5583535" y="2585888"/>
                  <a:pt x="5579814" y="2584648"/>
                  <a:pt x="5577334" y="2582168"/>
                </a:cubicBezTo>
                <a:cubicBezTo>
                  <a:pt x="5574854" y="2579687"/>
                  <a:pt x="5573613" y="2578447"/>
                  <a:pt x="5573613" y="2578447"/>
                </a:cubicBezTo>
                <a:cubicBezTo>
                  <a:pt x="5568652" y="2578447"/>
                  <a:pt x="5563692" y="2578447"/>
                  <a:pt x="5558730" y="2578447"/>
                </a:cubicBezTo>
                <a:cubicBezTo>
                  <a:pt x="5553769" y="2573486"/>
                  <a:pt x="5556250" y="2568525"/>
                  <a:pt x="5566172" y="2563564"/>
                </a:cubicBezTo>
                <a:lnTo>
                  <a:pt x="5558730" y="2548681"/>
                </a:lnTo>
                <a:lnTo>
                  <a:pt x="5551289" y="2533799"/>
                </a:lnTo>
                <a:lnTo>
                  <a:pt x="5588496" y="2541240"/>
                </a:lnTo>
                <a:lnTo>
                  <a:pt x="5581054" y="2541240"/>
                </a:lnTo>
                <a:lnTo>
                  <a:pt x="5573613" y="2541240"/>
                </a:lnTo>
                <a:cubicBezTo>
                  <a:pt x="5578574" y="2546201"/>
                  <a:pt x="5578574" y="2548681"/>
                  <a:pt x="5573613" y="2548681"/>
                </a:cubicBezTo>
                <a:cubicBezTo>
                  <a:pt x="5568652" y="2548681"/>
                  <a:pt x="5571133" y="2553642"/>
                  <a:pt x="5581054" y="2563564"/>
                </a:cubicBezTo>
                <a:lnTo>
                  <a:pt x="5595937" y="2578447"/>
                </a:lnTo>
                <a:cubicBezTo>
                  <a:pt x="5605859" y="2578447"/>
                  <a:pt x="5610820" y="2579687"/>
                  <a:pt x="5610820" y="2582168"/>
                </a:cubicBezTo>
                <a:cubicBezTo>
                  <a:pt x="5610820" y="2584648"/>
                  <a:pt x="5613300" y="2587129"/>
                  <a:pt x="5618261" y="2589609"/>
                </a:cubicBezTo>
                <a:cubicBezTo>
                  <a:pt x="5623223" y="2592090"/>
                  <a:pt x="5630664" y="2593330"/>
                  <a:pt x="5640586" y="2593330"/>
                </a:cubicBezTo>
                <a:cubicBezTo>
                  <a:pt x="5650507" y="2593330"/>
                  <a:pt x="5657949" y="2595810"/>
                  <a:pt x="5662910" y="2600771"/>
                </a:cubicBezTo>
                <a:cubicBezTo>
                  <a:pt x="5667871" y="2605732"/>
                  <a:pt x="5672831" y="2608213"/>
                  <a:pt x="5677793" y="2608213"/>
                </a:cubicBezTo>
                <a:cubicBezTo>
                  <a:pt x="5682754" y="2608213"/>
                  <a:pt x="5685234" y="2608213"/>
                  <a:pt x="5685234" y="2608213"/>
                </a:cubicBezTo>
                <a:cubicBezTo>
                  <a:pt x="5690195" y="2608213"/>
                  <a:pt x="5702597" y="2610693"/>
                  <a:pt x="5722441" y="2615654"/>
                </a:cubicBezTo>
                <a:cubicBezTo>
                  <a:pt x="5727402" y="2615654"/>
                  <a:pt x="5734844" y="2615654"/>
                  <a:pt x="5744765" y="2615654"/>
                </a:cubicBezTo>
                <a:cubicBezTo>
                  <a:pt x="5754687" y="2615654"/>
                  <a:pt x="5762128" y="2615654"/>
                  <a:pt x="5767090" y="2615654"/>
                </a:cubicBezTo>
                <a:lnTo>
                  <a:pt x="5796855" y="2623096"/>
                </a:lnTo>
                <a:cubicBezTo>
                  <a:pt x="5796855" y="2628057"/>
                  <a:pt x="5798096" y="2630537"/>
                  <a:pt x="5800576" y="2630537"/>
                </a:cubicBezTo>
                <a:cubicBezTo>
                  <a:pt x="5803056" y="2630537"/>
                  <a:pt x="5804297" y="2628057"/>
                  <a:pt x="5804297" y="2623096"/>
                </a:cubicBezTo>
                <a:lnTo>
                  <a:pt x="5819179" y="2630537"/>
                </a:lnTo>
                <a:lnTo>
                  <a:pt x="5841504" y="2630537"/>
                </a:lnTo>
                <a:lnTo>
                  <a:pt x="5878711" y="2637978"/>
                </a:lnTo>
                <a:cubicBezTo>
                  <a:pt x="5878711" y="2637978"/>
                  <a:pt x="5883672" y="2637978"/>
                  <a:pt x="5893593" y="2637978"/>
                </a:cubicBezTo>
                <a:lnTo>
                  <a:pt x="5915918" y="2645420"/>
                </a:lnTo>
                <a:cubicBezTo>
                  <a:pt x="5915918" y="2650381"/>
                  <a:pt x="5918398" y="2650381"/>
                  <a:pt x="5923359" y="2645420"/>
                </a:cubicBezTo>
                <a:lnTo>
                  <a:pt x="5930801" y="2652861"/>
                </a:lnTo>
                <a:cubicBezTo>
                  <a:pt x="5935762" y="2657822"/>
                  <a:pt x="5940722" y="2657822"/>
                  <a:pt x="5945683" y="2652861"/>
                </a:cubicBezTo>
                <a:lnTo>
                  <a:pt x="5968008" y="2660303"/>
                </a:lnTo>
                <a:cubicBezTo>
                  <a:pt x="5968008" y="2665264"/>
                  <a:pt x="5963046" y="2667744"/>
                  <a:pt x="5953125" y="2667744"/>
                </a:cubicBezTo>
                <a:cubicBezTo>
                  <a:pt x="5943203" y="2667744"/>
                  <a:pt x="5937001" y="2666504"/>
                  <a:pt x="5934521" y="2664023"/>
                </a:cubicBezTo>
                <a:cubicBezTo>
                  <a:pt x="5932041" y="2661543"/>
                  <a:pt x="5927080" y="2660303"/>
                  <a:pt x="5919638" y="2660303"/>
                </a:cubicBezTo>
                <a:cubicBezTo>
                  <a:pt x="5912197" y="2660303"/>
                  <a:pt x="5908476" y="2660303"/>
                  <a:pt x="5908476" y="2660303"/>
                </a:cubicBezTo>
                <a:lnTo>
                  <a:pt x="5901035" y="2660303"/>
                </a:lnTo>
                <a:lnTo>
                  <a:pt x="5893593" y="2660303"/>
                </a:lnTo>
                <a:cubicBezTo>
                  <a:pt x="5888632" y="2655342"/>
                  <a:pt x="5878711" y="2652861"/>
                  <a:pt x="5863828" y="2652861"/>
                </a:cubicBezTo>
                <a:cubicBezTo>
                  <a:pt x="5863828" y="2652861"/>
                  <a:pt x="5861348" y="2652861"/>
                  <a:pt x="5856386" y="2652861"/>
                </a:cubicBezTo>
                <a:lnTo>
                  <a:pt x="5841504" y="2652861"/>
                </a:lnTo>
                <a:cubicBezTo>
                  <a:pt x="5841504" y="2647900"/>
                  <a:pt x="5837783" y="2645420"/>
                  <a:pt x="5830342" y="2645420"/>
                </a:cubicBezTo>
                <a:cubicBezTo>
                  <a:pt x="5822900" y="2645420"/>
                  <a:pt x="5819179" y="2645420"/>
                  <a:pt x="5819179" y="2645420"/>
                </a:cubicBezTo>
                <a:cubicBezTo>
                  <a:pt x="5819179" y="2645420"/>
                  <a:pt x="5814218" y="2645420"/>
                  <a:pt x="5804297" y="2645420"/>
                </a:cubicBezTo>
                <a:cubicBezTo>
                  <a:pt x="5799335" y="2645420"/>
                  <a:pt x="5794375" y="2645420"/>
                  <a:pt x="5789414" y="2645420"/>
                </a:cubicBezTo>
                <a:cubicBezTo>
                  <a:pt x="5784452" y="2645420"/>
                  <a:pt x="5781972" y="2645420"/>
                  <a:pt x="5781972" y="2645420"/>
                </a:cubicBezTo>
                <a:lnTo>
                  <a:pt x="5774531" y="2637978"/>
                </a:lnTo>
                <a:lnTo>
                  <a:pt x="5759648" y="2630537"/>
                </a:lnTo>
                <a:cubicBezTo>
                  <a:pt x="5754687" y="2625576"/>
                  <a:pt x="5748486" y="2623096"/>
                  <a:pt x="5741045" y="2623096"/>
                </a:cubicBezTo>
                <a:cubicBezTo>
                  <a:pt x="5733603" y="2623096"/>
                  <a:pt x="5727402" y="2623096"/>
                  <a:pt x="5722441" y="2623096"/>
                </a:cubicBezTo>
                <a:cubicBezTo>
                  <a:pt x="5707558" y="2623096"/>
                  <a:pt x="5700117" y="2623096"/>
                  <a:pt x="5700117" y="2623096"/>
                </a:cubicBezTo>
                <a:lnTo>
                  <a:pt x="5692676" y="2623096"/>
                </a:lnTo>
                <a:cubicBezTo>
                  <a:pt x="5697637" y="2623096"/>
                  <a:pt x="5697637" y="2628057"/>
                  <a:pt x="5692676" y="2637978"/>
                </a:cubicBezTo>
                <a:lnTo>
                  <a:pt x="5685234" y="2645420"/>
                </a:lnTo>
                <a:lnTo>
                  <a:pt x="5662910" y="2637978"/>
                </a:lnTo>
                <a:cubicBezTo>
                  <a:pt x="5643066" y="2628057"/>
                  <a:pt x="5630664" y="2626816"/>
                  <a:pt x="5625703" y="2634258"/>
                </a:cubicBezTo>
                <a:cubicBezTo>
                  <a:pt x="5620742" y="2641699"/>
                  <a:pt x="5618261" y="2642940"/>
                  <a:pt x="5618261" y="2637978"/>
                </a:cubicBezTo>
                <a:lnTo>
                  <a:pt x="5595937" y="2637978"/>
                </a:lnTo>
                <a:cubicBezTo>
                  <a:pt x="5595937" y="2637978"/>
                  <a:pt x="5595937" y="2639219"/>
                  <a:pt x="5595937" y="2641699"/>
                </a:cubicBezTo>
                <a:cubicBezTo>
                  <a:pt x="5595937" y="2644180"/>
                  <a:pt x="5594697" y="2647900"/>
                  <a:pt x="5592217" y="2652861"/>
                </a:cubicBezTo>
                <a:cubicBezTo>
                  <a:pt x="5589736" y="2657822"/>
                  <a:pt x="5587255" y="2660303"/>
                  <a:pt x="5584775" y="2660303"/>
                </a:cubicBezTo>
                <a:cubicBezTo>
                  <a:pt x="5582295" y="2660303"/>
                  <a:pt x="5578574" y="2660303"/>
                  <a:pt x="5573613" y="2660303"/>
                </a:cubicBezTo>
                <a:cubicBezTo>
                  <a:pt x="5568652" y="2655342"/>
                  <a:pt x="5563692" y="2652861"/>
                  <a:pt x="5558730" y="2652861"/>
                </a:cubicBezTo>
                <a:cubicBezTo>
                  <a:pt x="5558730" y="2652861"/>
                  <a:pt x="5556250" y="2652861"/>
                  <a:pt x="5551289" y="2652861"/>
                </a:cubicBezTo>
                <a:cubicBezTo>
                  <a:pt x="5551289" y="2647900"/>
                  <a:pt x="5548809" y="2645420"/>
                  <a:pt x="5543847" y="2645420"/>
                </a:cubicBezTo>
                <a:lnTo>
                  <a:pt x="5543847" y="2637978"/>
                </a:lnTo>
                <a:cubicBezTo>
                  <a:pt x="5538886" y="2633018"/>
                  <a:pt x="5535165" y="2630537"/>
                  <a:pt x="5532685" y="2630537"/>
                </a:cubicBezTo>
                <a:cubicBezTo>
                  <a:pt x="5530205" y="2630537"/>
                  <a:pt x="5531445" y="2633018"/>
                  <a:pt x="5536406" y="2637978"/>
                </a:cubicBezTo>
                <a:lnTo>
                  <a:pt x="5528965" y="2652861"/>
                </a:lnTo>
                <a:cubicBezTo>
                  <a:pt x="5528965" y="2652861"/>
                  <a:pt x="5527724" y="2650381"/>
                  <a:pt x="5525244" y="2645420"/>
                </a:cubicBezTo>
                <a:cubicBezTo>
                  <a:pt x="5522764" y="2640459"/>
                  <a:pt x="5520283" y="2636738"/>
                  <a:pt x="5517802" y="2634258"/>
                </a:cubicBezTo>
                <a:cubicBezTo>
                  <a:pt x="5515322" y="2631778"/>
                  <a:pt x="5511602" y="2628057"/>
                  <a:pt x="5506640" y="2623096"/>
                </a:cubicBezTo>
                <a:lnTo>
                  <a:pt x="5499199" y="2630537"/>
                </a:lnTo>
                <a:cubicBezTo>
                  <a:pt x="5499199" y="2630537"/>
                  <a:pt x="5501679" y="2633018"/>
                  <a:pt x="5506640" y="2637978"/>
                </a:cubicBezTo>
                <a:lnTo>
                  <a:pt x="5514082" y="2645420"/>
                </a:lnTo>
                <a:cubicBezTo>
                  <a:pt x="5509120" y="2645420"/>
                  <a:pt x="5506640" y="2646660"/>
                  <a:pt x="5506640" y="2649140"/>
                </a:cubicBezTo>
                <a:cubicBezTo>
                  <a:pt x="5506640" y="2651621"/>
                  <a:pt x="5509120" y="2655342"/>
                  <a:pt x="5514082" y="2660303"/>
                </a:cubicBezTo>
                <a:cubicBezTo>
                  <a:pt x="5514082" y="2665264"/>
                  <a:pt x="5515322" y="2666504"/>
                  <a:pt x="5517802" y="2664023"/>
                </a:cubicBezTo>
                <a:cubicBezTo>
                  <a:pt x="5520283" y="2661543"/>
                  <a:pt x="5525244" y="2665264"/>
                  <a:pt x="5532685" y="2675185"/>
                </a:cubicBezTo>
                <a:cubicBezTo>
                  <a:pt x="5540127" y="2685107"/>
                  <a:pt x="5543847" y="2693789"/>
                  <a:pt x="5543847" y="2701231"/>
                </a:cubicBezTo>
                <a:cubicBezTo>
                  <a:pt x="5543847" y="2708672"/>
                  <a:pt x="5541367" y="2709912"/>
                  <a:pt x="5536406" y="2704951"/>
                </a:cubicBezTo>
                <a:lnTo>
                  <a:pt x="5528965" y="2712392"/>
                </a:lnTo>
                <a:lnTo>
                  <a:pt x="5536406" y="2719834"/>
                </a:lnTo>
                <a:cubicBezTo>
                  <a:pt x="5531445" y="2719834"/>
                  <a:pt x="5526484" y="2719834"/>
                  <a:pt x="5521523" y="2719834"/>
                </a:cubicBezTo>
                <a:lnTo>
                  <a:pt x="5506640" y="2719834"/>
                </a:lnTo>
                <a:lnTo>
                  <a:pt x="5484316" y="2719834"/>
                </a:lnTo>
                <a:cubicBezTo>
                  <a:pt x="5484316" y="2724795"/>
                  <a:pt x="5483076" y="2727275"/>
                  <a:pt x="5480595" y="2727275"/>
                </a:cubicBezTo>
                <a:cubicBezTo>
                  <a:pt x="5478115" y="2727275"/>
                  <a:pt x="5476875" y="2724795"/>
                  <a:pt x="5476875" y="2719834"/>
                </a:cubicBezTo>
                <a:cubicBezTo>
                  <a:pt x="5476875" y="2709912"/>
                  <a:pt x="5466953" y="2704951"/>
                  <a:pt x="5447109" y="2704951"/>
                </a:cubicBezTo>
                <a:cubicBezTo>
                  <a:pt x="5442148" y="2704951"/>
                  <a:pt x="5437188" y="2702471"/>
                  <a:pt x="5432226" y="2697510"/>
                </a:cubicBezTo>
                <a:lnTo>
                  <a:pt x="5432226" y="2704951"/>
                </a:lnTo>
                <a:cubicBezTo>
                  <a:pt x="5437188" y="2709912"/>
                  <a:pt x="5442148" y="2712392"/>
                  <a:pt x="5447109" y="2712392"/>
                </a:cubicBezTo>
                <a:lnTo>
                  <a:pt x="5461992" y="2727275"/>
                </a:lnTo>
                <a:lnTo>
                  <a:pt x="5469433" y="2727275"/>
                </a:lnTo>
                <a:lnTo>
                  <a:pt x="5469433" y="2734717"/>
                </a:lnTo>
                <a:cubicBezTo>
                  <a:pt x="5464472" y="2734717"/>
                  <a:pt x="5464472" y="2737197"/>
                  <a:pt x="5469433" y="2742158"/>
                </a:cubicBezTo>
                <a:cubicBezTo>
                  <a:pt x="5474395" y="2747119"/>
                  <a:pt x="5476875" y="2747119"/>
                  <a:pt x="5476875" y="2742158"/>
                </a:cubicBezTo>
                <a:lnTo>
                  <a:pt x="5491758" y="2749599"/>
                </a:lnTo>
                <a:cubicBezTo>
                  <a:pt x="5496719" y="2749599"/>
                  <a:pt x="5500440" y="2750840"/>
                  <a:pt x="5502920" y="2753320"/>
                </a:cubicBezTo>
                <a:cubicBezTo>
                  <a:pt x="5505400" y="2755801"/>
                  <a:pt x="5511602" y="2757041"/>
                  <a:pt x="5521523" y="2757041"/>
                </a:cubicBezTo>
                <a:cubicBezTo>
                  <a:pt x="5531445" y="2757041"/>
                  <a:pt x="5541367" y="2759521"/>
                  <a:pt x="5551289" y="2764482"/>
                </a:cubicBezTo>
                <a:cubicBezTo>
                  <a:pt x="5561210" y="2769444"/>
                  <a:pt x="5568652" y="2771924"/>
                  <a:pt x="5573613" y="2771924"/>
                </a:cubicBezTo>
                <a:cubicBezTo>
                  <a:pt x="5578574" y="2771924"/>
                  <a:pt x="5581054" y="2773164"/>
                  <a:pt x="5581054" y="2775644"/>
                </a:cubicBezTo>
                <a:cubicBezTo>
                  <a:pt x="5581054" y="2778125"/>
                  <a:pt x="5586016" y="2779366"/>
                  <a:pt x="5595937" y="2779366"/>
                </a:cubicBezTo>
                <a:cubicBezTo>
                  <a:pt x="5600899" y="2774404"/>
                  <a:pt x="5605859" y="2773164"/>
                  <a:pt x="5610820" y="2775644"/>
                </a:cubicBezTo>
                <a:cubicBezTo>
                  <a:pt x="5615781" y="2778125"/>
                  <a:pt x="5620742" y="2779366"/>
                  <a:pt x="5625703" y="2779366"/>
                </a:cubicBezTo>
                <a:lnTo>
                  <a:pt x="5648027" y="2779366"/>
                </a:lnTo>
                <a:lnTo>
                  <a:pt x="5662910" y="2786807"/>
                </a:lnTo>
                <a:cubicBezTo>
                  <a:pt x="5672831" y="2786807"/>
                  <a:pt x="5679033" y="2785566"/>
                  <a:pt x="5681513" y="2783086"/>
                </a:cubicBezTo>
                <a:cubicBezTo>
                  <a:pt x="5683993" y="2780606"/>
                  <a:pt x="5690195" y="2781846"/>
                  <a:pt x="5700117" y="2786807"/>
                </a:cubicBezTo>
                <a:cubicBezTo>
                  <a:pt x="5719961" y="2801689"/>
                  <a:pt x="5734844" y="2806651"/>
                  <a:pt x="5744765" y="2801689"/>
                </a:cubicBezTo>
                <a:lnTo>
                  <a:pt x="5759648" y="2809131"/>
                </a:lnTo>
                <a:lnTo>
                  <a:pt x="5781972" y="2824013"/>
                </a:lnTo>
                <a:cubicBezTo>
                  <a:pt x="5786934" y="2828975"/>
                  <a:pt x="5791894" y="2832695"/>
                  <a:pt x="5796855" y="2835176"/>
                </a:cubicBezTo>
                <a:cubicBezTo>
                  <a:pt x="5801817" y="2837656"/>
                  <a:pt x="5804297" y="2840137"/>
                  <a:pt x="5804297" y="2842617"/>
                </a:cubicBezTo>
                <a:cubicBezTo>
                  <a:pt x="5804297" y="2845098"/>
                  <a:pt x="5804297" y="2846338"/>
                  <a:pt x="5804297" y="2846338"/>
                </a:cubicBezTo>
                <a:lnTo>
                  <a:pt x="5819179" y="2846338"/>
                </a:lnTo>
                <a:cubicBezTo>
                  <a:pt x="5824141" y="2851299"/>
                  <a:pt x="5826621" y="2851299"/>
                  <a:pt x="5826621" y="2846338"/>
                </a:cubicBezTo>
                <a:cubicBezTo>
                  <a:pt x="5826621" y="2841377"/>
                  <a:pt x="5829101" y="2838896"/>
                  <a:pt x="5834062" y="2838896"/>
                </a:cubicBezTo>
                <a:cubicBezTo>
                  <a:pt x="5839024" y="2838896"/>
                  <a:pt x="5842744" y="2837656"/>
                  <a:pt x="5845224" y="2835176"/>
                </a:cubicBezTo>
                <a:cubicBezTo>
                  <a:pt x="5847704" y="2832695"/>
                  <a:pt x="5850186" y="2831455"/>
                  <a:pt x="5852666" y="2831455"/>
                </a:cubicBezTo>
                <a:cubicBezTo>
                  <a:pt x="5855146" y="2831455"/>
                  <a:pt x="5858867" y="2833936"/>
                  <a:pt x="5863828" y="2838896"/>
                </a:cubicBezTo>
                <a:cubicBezTo>
                  <a:pt x="5863828" y="2843858"/>
                  <a:pt x="5863828" y="2846338"/>
                  <a:pt x="5863828" y="2846338"/>
                </a:cubicBezTo>
                <a:cubicBezTo>
                  <a:pt x="5863828" y="2846338"/>
                  <a:pt x="5861348" y="2846338"/>
                  <a:pt x="5856386" y="2846338"/>
                </a:cubicBezTo>
                <a:cubicBezTo>
                  <a:pt x="5851425" y="2851299"/>
                  <a:pt x="5847704" y="2851299"/>
                  <a:pt x="5845224" y="2846338"/>
                </a:cubicBezTo>
                <a:cubicBezTo>
                  <a:pt x="5842744" y="2841377"/>
                  <a:pt x="5839024" y="2843858"/>
                  <a:pt x="5834062" y="2853779"/>
                </a:cubicBezTo>
                <a:cubicBezTo>
                  <a:pt x="5834062" y="2853779"/>
                  <a:pt x="5834062" y="2856260"/>
                  <a:pt x="5834062" y="2861220"/>
                </a:cubicBezTo>
                <a:lnTo>
                  <a:pt x="5834062" y="2864942"/>
                </a:lnTo>
                <a:cubicBezTo>
                  <a:pt x="5834062" y="2862461"/>
                  <a:pt x="5836542" y="2861220"/>
                  <a:pt x="5841504" y="2861220"/>
                </a:cubicBezTo>
                <a:cubicBezTo>
                  <a:pt x="5841504" y="2861220"/>
                  <a:pt x="5842744" y="2862461"/>
                  <a:pt x="5845224" y="2864942"/>
                </a:cubicBezTo>
                <a:cubicBezTo>
                  <a:pt x="5847704" y="2867422"/>
                  <a:pt x="5853906" y="2868662"/>
                  <a:pt x="5863828" y="2868662"/>
                </a:cubicBezTo>
                <a:lnTo>
                  <a:pt x="5871269" y="2876103"/>
                </a:lnTo>
                <a:lnTo>
                  <a:pt x="5856386" y="2868662"/>
                </a:lnTo>
                <a:cubicBezTo>
                  <a:pt x="5851425" y="2868662"/>
                  <a:pt x="5848945" y="2868662"/>
                  <a:pt x="5848945" y="2868662"/>
                </a:cubicBezTo>
                <a:cubicBezTo>
                  <a:pt x="5848945" y="2868662"/>
                  <a:pt x="5848945" y="2871143"/>
                  <a:pt x="5848945" y="2876103"/>
                </a:cubicBezTo>
                <a:cubicBezTo>
                  <a:pt x="5843984" y="2876103"/>
                  <a:pt x="5841504" y="2876103"/>
                  <a:pt x="5841504" y="2876103"/>
                </a:cubicBezTo>
                <a:lnTo>
                  <a:pt x="5848945" y="2890986"/>
                </a:lnTo>
                <a:lnTo>
                  <a:pt x="5856386" y="2920752"/>
                </a:lnTo>
                <a:cubicBezTo>
                  <a:pt x="5851425" y="2920752"/>
                  <a:pt x="5848945" y="2918272"/>
                  <a:pt x="5848945" y="2913310"/>
                </a:cubicBezTo>
                <a:cubicBezTo>
                  <a:pt x="5848945" y="2908350"/>
                  <a:pt x="5848945" y="2905869"/>
                  <a:pt x="5848945" y="2905869"/>
                </a:cubicBezTo>
                <a:lnTo>
                  <a:pt x="5841504" y="2913310"/>
                </a:lnTo>
                <a:lnTo>
                  <a:pt x="5834062" y="2913310"/>
                </a:lnTo>
                <a:cubicBezTo>
                  <a:pt x="5829101" y="2908350"/>
                  <a:pt x="5825380" y="2905869"/>
                  <a:pt x="5822900" y="2905869"/>
                </a:cubicBezTo>
                <a:cubicBezTo>
                  <a:pt x="5820420" y="2905869"/>
                  <a:pt x="5816699" y="2905869"/>
                  <a:pt x="5811738" y="2905869"/>
                </a:cubicBezTo>
                <a:lnTo>
                  <a:pt x="5826621" y="2920752"/>
                </a:lnTo>
                <a:cubicBezTo>
                  <a:pt x="5831582" y="2920752"/>
                  <a:pt x="5836542" y="2921992"/>
                  <a:pt x="5841504" y="2924472"/>
                </a:cubicBezTo>
                <a:cubicBezTo>
                  <a:pt x="5846465" y="2926953"/>
                  <a:pt x="5848945" y="2928193"/>
                  <a:pt x="5848945" y="2928193"/>
                </a:cubicBezTo>
                <a:cubicBezTo>
                  <a:pt x="5848945" y="2928193"/>
                  <a:pt x="5850186" y="2929433"/>
                  <a:pt x="5852666" y="2931914"/>
                </a:cubicBezTo>
                <a:cubicBezTo>
                  <a:pt x="5855146" y="2934394"/>
                  <a:pt x="5858867" y="2938115"/>
                  <a:pt x="5863828" y="2943076"/>
                </a:cubicBezTo>
                <a:cubicBezTo>
                  <a:pt x="5873749" y="2948037"/>
                  <a:pt x="5883672" y="2952998"/>
                  <a:pt x="5893593" y="2957959"/>
                </a:cubicBezTo>
                <a:cubicBezTo>
                  <a:pt x="5903515" y="2962920"/>
                  <a:pt x="5909717" y="2967881"/>
                  <a:pt x="5912197" y="2972842"/>
                </a:cubicBezTo>
                <a:cubicBezTo>
                  <a:pt x="5914677" y="2977802"/>
                  <a:pt x="5915918" y="2980283"/>
                  <a:pt x="5915918" y="2980283"/>
                </a:cubicBezTo>
                <a:cubicBezTo>
                  <a:pt x="5915918" y="2980283"/>
                  <a:pt x="5918398" y="2981523"/>
                  <a:pt x="5923359" y="2984004"/>
                </a:cubicBezTo>
                <a:cubicBezTo>
                  <a:pt x="5928320" y="2986484"/>
                  <a:pt x="5933281" y="2990205"/>
                  <a:pt x="5938242" y="2995166"/>
                </a:cubicBezTo>
                <a:lnTo>
                  <a:pt x="5945683" y="2995166"/>
                </a:lnTo>
                <a:lnTo>
                  <a:pt x="5953125" y="3002607"/>
                </a:lnTo>
                <a:lnTo>
                  <a:pt x="5975449" y="3017490"/>
                </a:lnTo>
                <a:cubicBezTo>
                  <a:pt x="5980410" y="3017490"/>
                  <a:pt x="5982890" y="3017490"/>
                  <a:pt x="5982890" y="3017490"/>
                </a:cubicBezTo>
                <a:cubicBezTo>
                  <a:pt x="5982890" y="3022451"/>
                  <a:pt x="5985370" y="3027412"/>
                  <a:pt x="5990332" y="3032373"/>
                </a:cubicBezTo>
                <a:lnTo>
                  <a:pt x="5997773" y="3047256"/>
                </a:lnTo>
                <a:cubicBezTo>
                  <a:pt x="6002734" y="3052216"/>
                  <a:pt x="6007695" y="3052216"/>
                  <a:pt x="6012656" y="3047256"/>
                </a:cubicBezTo>
                <a:cubicBezTo>
                  <a:pt x="6017617" y="3047256"/>
                  <a:pt x="6022577" y="3047256"/>
                  <a:pt x="6027539" y="3047256"/>
                </a:cubicBezTo>
                <a:cubicBezTo>
                  <a:pt x="6027539" y="3052216"/>
                  <a:pt x="6032500" y="3057178"/>
                  <a:pt x="6042422" y="3062138"/>
                </a:cubicBezTo>
                <a:cubicBezTo>
                  <a:pt x="6052343" y="3067099"/>
                  <a:pt x="6064746" y="3072061"/>
                  <a:pt x="6079629" y="3077021"/>
                </a:cubicBezTo>
                <a:lnTo>
                  <a:pt x="6116836" y="3099345"/>
                </a:lnTo>
                <a:lnTo>
                  <a:pt x="6101953" y="3099345"/>
                </a:lnTo>
                <a:lnTo>
                  <a:pt x="6072187" y="3091905"/>
                </a:lnTo>
                <a:cubicBezTo>
                  <a:pt x="6072187" y="3096865"/>
                  <a:pt x="6075908" y="3100586"/>
                  <a:pt x="6083349" y="3103066"/>
                </a:cubicBezTo>
                <a:cubicBezTo>
                  <a:pt x="6090791" y="3105547"/>
                  <a:pt x="6094511" y="3109268"/>
                  <a:pt x="6094511" y="3114228"/>
                </a:cubicBezTo>
                <a:cubicBezTo>
                  <a:pt x="6094511" y="3119189"/>
                  <a:pt x="6092031" y="3121670"/>
                  <a:pt x="6087070" y="3121670"/>
                </a:cubicBezTo>
                <a:cubicBezTo>
                  <a:pt x="6087070" y="3121670"/>
                  <a:pt x="6084590" y="3120430"/>
                  <a:pt x="6079629" y="3117949"/>
                </a:cubicBezTo>
                <a:cubicBezTo>
                  <a:pt x="6074667" y="3115468"/>
                  <a:pt x="6069707" y="3114228"/>
                  <a:pt x="6064746" y="3114228"/>
                </a:cubicBezTo>
                <a:lnTo>
                  <a:pt x="6042422" y="3114228"/>
                </a:lnTo>
                <a:lnTo>
                  <a:pt x="6064746" y="3121670"/>
                </a:lnTo>
                <a:cubicBezTo>
                  <a:pt x="6074667" y="3126630"/>
                  <a:pt x="6079629" y="3131592"/>
                  <a:pt x="6079629" y="3136553"/>
                </a:cubicBezTo>
                <a:cubicBezTo>
                  <a:pt x="6079629" y="3141513"/>
                  <a:pt x="6079629" y="3143994"/>
                  <a:pt x="6079629" y="3143994"/>
                </a:cubicBezTo>
                <a:lnTo>
                  <a:pt x="6072187" y="3143994"/>
                </a:lnTo>
                <a:cubicBezTo>
                  <a:pt x="6072187" y="3143994"/>
                  <a:pt x="6078388" y="3146475"/>
                  <a:pt x="6090791" y="3151435"/>
                </a:cubicBezTo>
                <a:cubicBezTo>
                  <a:pt x="6103193" y="3156396"/>
                  <a:pt x="6109394" y="3158877"/>
                  <a:pt x="6109394" y="3158877"/>
                </a:cubicBezTo>
                <a:lnTo>
                  <a:pt x="6101953" y="3151435"/>
                </a:lnTo>
                <a:lnTo>
                  <a:pt x="6109394" y="3143994"/>
                </a:lnTo>
                <a:cubicBezTo>
                  <a:pt x="6119316" y="3148955"/>
                  <a:pt x="6125518" y="3153916"/>
                  <a:pt x="6127998" y="3158877"/>
                </a:cubicBezTo>
                <a:cubicBezTo>
                  <a:pt x="6130478" y="3163837"/>
                  <a:pt x="6131718" y="3166318"/>
                  <a:pt x="6131718" y="3166318"/>
                </a:cubicBezTo>
                <a:lnTo>
                  <a:pt x="6146601" y="3173760"/>
                </a:lnTo>
                <a:cubicBezTo>
                  <a:pt x="6151563" y="3168799"/>
                  <a:pt x="6155283" y="3167558"/>
                  <a:pt x="6157763" y="3170039"/>
                </a:cubicBezTo>
                <a:cubicBezTo>
                  <a:pt x="6160243" y="3172519"/>
                  <a:pt x="6159004" y="3176240"/>
                  <a:pt x="6154043" y="3181201"/>
                </a:cubicBezTo>
                <a:cubicBezTo>
                  <a:pt x="6154043" y="3186162"/>
                  <a:pt x="6149081" y="3186162"/>
                  <a:pt x="6139160" y="3181201"/>
                </a:cubicBezTo>
                <a:cubicBezTo>
                  <a:pt x="6114356" y="3171279"/>
                  <a:pt x="6096992" y="3163837"/>
                  <a:pt x="6087070" y="3158877"/>
                </a:cubicBezTo>
                <a:lnTo>
                  <a:pt x="6057304" y="3166318"/>
                </a:lnTo>
                <a:cubicBezTo>
                  <a:pt x="6057304" y="3171279"/>
                  <a:pt x="6064746" y="3176240"/>
                  <a:pt x="6079629" y="3181201"/>
                </a:cubicBezTo>
                <a:cubicBezTo>
                  <a:pt x="6094511" y="3186162"/>
                  <a:pt x="6104433" y="3188642"/>
                  <a:pt x="6109394" y="3188642"/>
                </a:cubicBezTo>
                <a:cubicBezTo>
                  <a:pt x="6114356" y="3188642"/>
                  <a:pt x="6116836" y="3189882"/>
                  <a:pt x="6116836" y="3192363"/>
                </a:cubicBezTo>
                <a:cubicBezTo>
                  <a:pt x="6116836" y="3194844"/>
                  <a:pt x="6116836" y="3198564"/>
                  <a:pt x="6116836" y="3203525"/>
                </a:cubicBezTo>
                <a:lnTo>
                  <a:pt x="6087070" y="3196084"/>
                </a:lnTo>
                <a:cubicBezTo>
                  <a:pt x="6087070" y="3196084"/>
                  <a:pt x="6090791" y="3198564"/>
                  <a:pt x="6098232" y="3203525"/>
                </a:cubicBezTo>
                <a:cubicBezTo>
                  <a:pt x="6105674" y="3208486"/>
                  <a:pt x="6110635" y="3209727"/>
                  <a:pt x="6113115" y="3207246"/>
                </a:cubicBezTo>
                <a:cubicBezTo>
                  <a:pt x="6115595" y="3204765"/>
                  <a:pt x="6116836" y="3203525"/>
                  <a:pt x="6116836" y="3203525"/>
                </a:cubicBezTo>
                <a:lnTo>
                  <a:pt x="6131718" y="3210967"/>
                </a:lnTo>
                <a:lnTo>
                  <a:pt x="6131718" y="3203525"/>
                </a:lnTo>
                <a:lnTo>
                  <a:pt x="6154043" y="3225849"/>
                </a:lnTo>
                <a:cubicBezTo>
                  <a:pt x="6163964" y="3225849"/>
                  <a:pt x="6168926" y="3227089"/>
                  <a:pt x="6168926" y="3229570"/>
                </a:cubicBezTo>
                <a:cubicBezTo>
                  <a:pt x="6168926" y="3232051"/>
                  <a:pt x="6166445" y="3232051"/>
                  <a:pt x="6161484" y="3229570"/>
                </a:cubicBezTo>
                <a:cubicBezTo>
                  <a:pt x="6156523" y="3227089"/>
                  <a:pt x="6154043" y="3228331"/>
                  <a:pt x="6154043" y="3233291"/>
                </a:cubicBezTo>
                <a:cubicBezTo>
                  <a:pt x="6154043" y="3233291"/>
                  <a:pt x="6156523" y="3235772"/>
                  <a:pt x="6161484" y="3240732"/>
                </a:cubicBezTo>
                <a:cubicBezTo>
                  <a:pt x="6166445" y="3240732"/>
                  <a:pt x="6173887" y="3243213"/>
                  <a:pt x="6183808" y="3248174"/>
                </a:cubicBezTo>
                <a:cubicBezTo>
                  <a:pt x="6183808" y="3248174"/>
                  <a:pt x="6188770" y="3250654"/>
                  <a:pt x="6198691" y="3255615"/>
                </a:cubicBezTo>
                <a:cubicBezTo>
                  <a:pt x="6203652" y="3260576"/>
                  <a:pt x="6207373" y="3263056"/>
                  <a:pt x="6209853" y="3263056"/>
                </a:cubicBezTo>
                <a:cubicBezTo>
                  <a:pt x="6212333" y="3263056"/>
                  <a:pt x="6213574" y="3260576"/>
                  <a:pt x="6213574" y="3255615"/>
                </a:cubicBezTo>
                <a:lnTo>
                  <a:pt x="6221015" y="3263056"/>
                </a:lnTo>
                <a:cubicBezTo>
                  <a:pt x="6221015" y="3268017"/>
                  <a:pt x="6221015" y="3270498"/>
                  <a:pt x="6221015" y="3270498"/>
                </a:cubicBezTo>
                <a:lnTo>
                  <a:pt x="6221015" y="3277939"/>
                </a:lnTo>
                <a:cubicBezTo>
                  <a:pt x="6221015" y="3277939"/>
                  <a:pt x="6219775" y="3277939"/>
                  <a:pt x="6217295" y="3277939"/>
                </a:cubicBezTo>
                <a:cubicBezTo>
                  <a:pt x="6214815" y="3277939"/>
                  <a:pt x="6213574" y="3275459"/>
                  <a:pt x="6213574" y="3270498"/>
                </a:cubicBezTo>
                <a:cubicBezTo>
                  <a:pt x="6213574" y="3270498"/>
                  <a:pt x="6206133" y="3268017"/>
                  <a:pt x="6191250" y="3263056"/>
                </a:cubicBezTo>
                <a:lnTo>
                  <a:pt x="6168926" y="3255615"/>
                </a:lnTo>
                <a:lnTo>
                  <a:pt x="6161484" y="3248174"/>
                </a:lnTo>
                <a:lnTo>
                  <a:pt x="6146601" y="3255615"/>
                </a:lnTo>
                <a:cubicBezTo>
                  <a:pt x="6146601" y="3255615"/>
                  <a:pt x="6144121" y="3255615"/>
                  <a:pt x="6139160" y="3255615"/>
                </a:cubicBezTo>
                <a:cubicBezTo>
                  <a:pt x="6134199" y="3255615"/>
                  <a:pt x="6126757" y="3253134"/>
                  <a:pt x="6116836" y="3248174"/>
                </a:cubicBezTo>
                <a:cubicBezTo>
                  <a:pt x="6101953" y="3238252"/>
                  <a:pt x="6093271" y="3234531"/>
                  <a:pt x="6090791" y="3237011"/>
                </a:cubicBezTo>
                <a:cubicBezTo>
                  <a:pt x="6088311" y="3239492"/>
                  <a:pt x="6082109" y="3238252"/>
                  <a:pt x="6072187" y="3233291"/>
                </a:cubicBezTo>
                <a:cubicBezTo>
                  <a:pt x="6057304" y="3223369"/>
                  <a:pt x="6049863" y="3220889"/>
                  <a:pt x="6049863" y="3225849"/>
                </a:cubicBezTo>
                <a:cubicBezTo>
                  <a:pt x="6049863" y="3230810"/>
                  <a:pt x="6047383" y="3233291"/>
                  <a:pt x="6042422" y="3233291"/>
                </a:cubicBezTo>
                <a:cubicBezTo>
                  <a:pt x="6037460" y="3233291"/>
                  <a:pt x="6036221" y="3235772"/>
                  <a:pt x="6038701" y="3240732"/>
                </a:cubicBezTo>
                <a:cubicBezTo>
                  <a:pt x="6041181" y="3245693"/>
                  <a:pt x="6044902" y="3248174"/>
                  <a:pt x="6049863" y="3248174"/>
                </a:cubicBezTo>
                <a:lnTo>
                  <a:pt x="6087070" y="3263056"/>
                </a:lnTo>
                <a:cubicBezTo>
                  <a:pt x="6087070" y="3272978"/>
                  <a:pt x="6092031" y="3275459"/>
                  <a:pt x="6101953" y="3270498"/>
                </a:cubicBezTo>
                <a:cubicBezTo>
                  <a:pt x="6101953" y="3265537"/>
                  <a:pt x="6106914" y="3263056"/>
                  <a:pt x="6116836" y="3263056"/>
                </a:cubicBezTo>
                <a:lnTo>
                  <a:pt x="6131718" y="3270498"/>
                </a:lnTo>
                <a:cubicBezTo>
                  <a:pt x="6126757" y="3270498"/>
                  <a:pt x="6123036" y="3271738"/>
                  <a:pt x="6120556" y="3274219"/>
                </a:cubicBezTo>
                <a:cubicBezTo>
                  <a:pt x="6118076" y="3276699"/>
                  <a:pt x="6116836" y="3277939"/>
                  <a:pt x="6116836" y="3277939"/>
                </a:cubicBezTo>
                <a:cubicBezTo>
                  <a:pt x="6116836" y="3282900"/>
                  <a:pt x="6119316" y="3285381"/>
                  <a:pt x="6124277" y="3285381"/>
                </a:cubicBezTo>
                <a:cubicBezTo>
                  <a:pt x="6124277" y="3285381"/>
                  <a:pt x="6121797" y="3285381"/>
                  <a:pt x="6116836" y="3285381"/>
                </a:cubicBezTo>
                <a:cubicBezTo>
                  <a:pt x="6111874" y="3285381"/>
                  <a:pt x="6114356" y="3290341"/>
                  <a:pt x="6124277" y="3300263"/>
                </a:cubicBezTo>
                <a:lnTo>
                  <a:pt x="6116836" y="3307705"/>
                </a:lnTo>
                <a:cubicBezTo>
                  <a:pt x="6111874" y="3302744"/>
                  <a:pt x="6108154" y="3301503"/>
                  <a:pt x="6105674" y="3303984"/>
                </a:cubicBezTo>
                <a:cubicBezTo>
                  <a:pt x="6103193" y="3306465"/>
                  <a:pt x="6099473" y="3307705"/>
                  <a:pt x="6094511" y="3307705"/>
                </a:cubicBezTo>
                <a:cubicBezTo>
                  <a:pt x="6089550" y="3307705"/>
                  <a:pt x="6089550" y="3310186"/>
                  <a:pt x="6094511" y="3315146"/>
                </a:cubicBezTo>
                <a:lnTo>
                  <a:pt x="6079629" y="3322588"/>
                </a:lnTo>
                <a:cubicBezTo>
                  <a:pt x="6079629" y="3322588"/>
                  <a:pt x="6079629" y="3320107"/>
                  <a:pt x="6079629" y="3315146"/>
                </a:cubicBezTo>
                <a:cubicBezTo>
                  <a:pt x="6079629" y="3310186"/>
                  <a:pt x="6078388" y="3307705"/>
                  <a:pt x="6075908" y="3307705"/>
                </a:cubicBezTo>
                <a:cubicBezTo>
                  <a:pt x="6073428" y="3307705"/>
                  <a:pt x="6073428" y="3310186"/>
                  <a:pt x="6075908" y="3315146"/>
                </a:cubicBezTo>
                <a:cubicBezTo>
                  <a:pt x="6078388" y="3320107"/>
                  <a:pt x="6079629" y="3322588"/>
                  <a:pt x="6079629" y="3322588"/>
                </a:cubicBezTo>
                <a:cubicBezTo>
                  <a:pt x="6074667" y="3317627"/>
                  <a:pt x="6067226" y="3315146"/>
                  <a:pt x="6057304" y="3315146"/>
                </a:cubicBezTo>
                <a:lnTo>
                  <a:pt x="6042422" y="3315146"/>
                </a:lnTo>
                <a:lnTo>
                  <a:pt x="6034980" y="3315146"/>
                </a:lnTo>
                <a:cubicBezTo>
                  <a:pt x="6034980" y="3315146"/>
                  <a:pt x="6032500" y="3317627"/>
                  <a:pt x="6027539" y="3322588"/>
                </a:cubicBezTo>
                <a:lnTo>
                  <a:pt x="6042422" y="3330029"/>
                </a:lnTo>
                <a:cubicBezTo>
                  <a:pt x="6047383" y="3334990"/>
                  <a:pt x="6051104" y="3338711"/>
                  <a:pt x="6053584" y="3341191"/>
                </a:cubicBezTo>
                <a:cubicBezTo>
                  <a:pt x="6056064" y="3343672"/>
                  <a:pt x="6059785" y="3344912"/>
                  <a:pt x="6064746" y="3344912"/>
                </a:cubicBezTo>
                <a:cubicBezTo>
                  <a:pt x="6064746" y="3344912"/>
                  <a:pt x="6065986" y="3347393"/>
                  <a:pt x="6068467" y="3352353"/>
                </a:cubicBezTo>
                <a:cubicBezTo>
                  <a:pt x="6070947" y="3357314"/>
                  <a:pt x="6073428" y="3359795"/>
                  <a:pt x="6075908" y="3359795"/>
                </a:cubicBezTo>
                <a:cubicBezTo>
                  <a:pt x="6078388" y="3359795"/>
                  <a:pt x="6079629" y="3357314"/>
                  <a:pt x="6079629" y="3352353"/>
                </a:cubicBezTo>
                <a:lnTo>
                  <a:pt x="6101953" y="3352353"/>
                </a:lnTo>
                <a:cubicBezTo>
                  <a:pt x="6106914" y="3357314"/>
                  <a:pt x="6106914" y="3362275"/>
                  <a:pt x="6101953" y="3367236"/>
                </a:cubicBezTo>
                <a:cubicBezTo>
                  <a:pt x="6092031" y="3372197"/>
                  <a:pt x="6077149" y="3372197"/>
                  <a:pt x="6057304" y="3367236"/>
                </a:cubicBezTo>
                <a:lnTo>
                  <a:pt x="6049863" y="3359795"/>
                </a:lnTo>
                <a:lnTo>
                  <a:pt x="6057304" y="3374678"/>
                </a:lnTo>
                <a:cubicBezTo>
                  <a:pt x="6057304" y="3379638"/>
                  <a:pt x="6057304" y="3384600"/>
                  <a:pt x="6057304" y="3389560"/>
                </a:cubicBezTo>
                <a:lnTo>
                  <a:pt x="6042422" y="3374678"/>
                </a:lnTo>
                <a:cubicBezTo>
                  <a:pt x="6042422" y="3364755"/>
                  <a:pt x="6039942" y="3359795"/>
                  <a:pt x="6034980" y="3359795"/>
                </a:cubicBezTo>
                <a:cubicBezTo>
                  <a:pt x="6039942" y="3364755"/>
                  <a:pt x="6041181" y="3369717"/>
                  <a:pt x="6038701" y="3374678"/>
                </a:cubicBezTo>
                <a:cubicBezTo>
                  <a:pt x="6036221" y="3379638"/>
                  <a:pt x="6032500" y="3380879"/>
                  <a:pt x="6027539" y="3378398"/>
                </a:cubicBezTo>
                <a:cubicBezTo>
                  <a:pt x="6022577" y="3375918"/>
                  <a:pt x="6022577" y="3374678"/>
                  <a:pt x="6027539" y="3374678"/>
                </a:cubicBezTo>
                <a:lnTo>
                  <a:pt x="6005215" y="3367236"/>
                </a:lnTo>
                <a:cubicBezTo>
                  <a:pt x="6000253" y="3367236"/>
                  <a:pt x="5997773" y="3364755"/>
                  <a:pt x="5997773" y="3359795"/>
                </a:cubicBezTo>
                <a:lnTo>
                  <a:pt x="5968008" y="3352353"/>
                </a:lnTo>
                <a:lnTo>
                  <a:pt x="5982890" y="3374678"/>
                </a:lnTo>
                <a:cubicBezTo>
                  <a:pt x="5987852" y="3374678"/>
                  <a:pt x="5991572" y="3374678"/>
                  <a:pt x="5994052" y="3374678"/>
                </a:cubicBezTo>
                <a:cubicBezTo>
                  <a:pt x="5996533" y="3374678"/>
                  <a:pt x="5997773" y="3377158"/>
                  <a:pt x="5997773" y="3382119"/>
                </a:cubicBezTo>
                <a:cubicBezTo>
                  <a:pt x="6002734" y="3392042"/>
                  <a:pt x="6007695" y="3392042"/>
                  <a:pt x="6012656" y="3382119"/>
                </a:cubicBezTo>
                <a:cubicBezTo>
                  <a:pt x="6012656" y="3382119"/>
                  <a:pt x="6015136" y="3383359"/>
                  <a:pt x="6020097" y="3385840"/>
                </a:cubicBezTo>
                <a:cubicBezTo>
                  <a:pt x="6025059" y="3388320"/>
                  <a:pt x="6027539" y="3389560"/>
                  <a:pt x="6027539" y="3389560"/>
                </a:cubicBezTo>
                <a:cubicBezTo>
                  <a:pt x="6042422" y="3389560"/>
                  <a:pt x="6049863" y="3392042"/>
                  <a:pt x="6049863" y="3397002"/>
                </a:cubicBezTo>
                <a:cubicBezTo>
                  <a:pt x="6049863" y="3401962"/>
                  <a:pt x="6052343" y="3403203"/>
                  <a:pt x="6057304" y="3400722"/>
                </a:cubicBezTo>
                <a:cubicBezTo>
                  <a:pt x="6062266" y="3398242"/>
                  <a:pt x="6064746" y="3399482"/>
                  <a:pt x="6064746" y="3404443"/>
                </a:cubicBezTo>
                <a:cubicBezTo>
                  <a:pt x="6064746" y="3404443"/>
                  <a:pt x="6067226" y="3404443"/>
                  <a:pt x="6072187" y="3404443"/>
                </a:cubicBezTo>
                <a:cubicBezTo>
                  <a:pt x="6072187" y="3404443"/>
                  <a:pt x="6074667" y="3404443"/>
                  <a:pt x="6079629" y="3404443"/>
                </a:cubicBezTo>
                <a:cubicBezTo>
                  <a:pt x="6079629" y="3409404"/>
                  <a:pt x="6077149" y="3411885"/>
                  <a:pt x="6072187" y="3411885"/>
                </a:cubicBezTo>
                <a:lnTo>
                  <a:pt x="6057304" y="3411885"/>
                </a:lnTo>
                <a:cubicBezTo>
                  <a:pt x="6052343" y="3411885"/>
                  <a:pt x="6047383" y="3411885"/>
                  <a:pt x="6042422" y="3411885"/>
                </a:cubicBezTo>
                <a:cubicBezTo>
                  <a:pt x="6037460" y="3411885"/>
                  <a:pt x="6034980" y="3411885"/>
                  <a:pt x="6034980" y="3411885"/>
                </a:cubicBezTo>
                <a:cubicBezTo>
                  <a:pt x="6025059" y="3406924"/>
                  <a:pt x="6018857" y="3404443"/>
                  <a:pt x="6016377" y="3404443"/>
                </a:cubicBezTo>
                <a:cubicBezTo>
                  <a:pt x="6013897" y="3404443"/>
                  <a:pt x="6012656" y="3404443"/>
                  <a:pt x="6012656" y="3404443"/>
                </a:cubicBezTo>
                <a:cubicBezTo>
                  <a:pt x="6007695" y="3399482"/>
                  <a:pt x="5995293" y="3395762"/>
                  <a:pt x="5975449" y="3393281"/>
                </a:cubicBezTo>
                <a:cubicBezTo>
                  <a:pt x="5955605" y="3390800"/>
                  <a:pt x="5943203" y="3389560"/>
                  <a:pt x="5938242" y="3389560"/>
                </a:cubicBezTo>
                <a:cubicBezTo>
                  <a:pt x="5933281" y="3394521"/>
                  <a:pt x="5925839" y="3394521"/>
                  <a:pt x="5915918" y="3389560"/>
                </a:cubicBezTo>
                <a:cubicBezTo>
                  <a:pt x="5905996" y="3384600"/>
                  <a:pt x="5901035" y="3384600"/>
                  <a:pt x="5901035" y="3389560"/>
                </a:cubicBezTo>
                <a:cubicBezTo>
                  <a:pt x="5901035" y="3394521"/>
                  <a:pt x="5902276" y="3395762"/>
                  <a:pt x="5904756" y="3393281"/>
                </a:cubicBezTo>
                <a:cubicBezTo>
                  <a:pt x="5907236" y="3390800"/>
                  <a:pt x="5910956" y="3392042"/>
                  <a:pt x="5915918" y="3397002"/>
                </a:cubicBezTo>
                <a:cubicBezTo>
                  <a:pt x="5920879" y="3401962"/>
                  <a:pt x="5927080" y="3406924"/>
                  <a:pt x="5934521" y="3411885"/>
                </a:cubicBezTo>
                <a:cubicBezTo>
                  <a:pt x="5941963" y="3416845"/>
                  <a:pt x="5946924" y="3419326"/>
                  <a:pt x="5949404" y="3419326"/>
                </a:cubicBezTo>
                <a:cubicBezTo>
                  <a:pt x="5951884" y="3419326"/>
                  <a:pt x="5953125" y="3419326"/>
                  <a:pt x="5953125" y="3419326"/>
                </a:cubicBezTo>
                <a:cubicBezTo>
                  <a:pt x="5953125" y="3419326"/>
                  <a:pt x="5953125" y="3421807"/>
                  <a:pt x="5953125" y="3426767"/>
                </a:cubicBezTo>
                <a:lnTo>
                  <a:pt x="5945683" y="3426767"/>
                </a:lnTo>
                <a:lnTo>
                  <a:pt x="5938242" y="3419326"/>
                </a:lnTo>
                <a:cubicBezTo>
                  <a:pt x="5938242" y="3429248"/>
                  <a:pt x="5940722" y="3436689"/>
                  <a:pt x="5945683" y="3441650"/>
                </a:cubicBezTo>
                <a:lnTo>
                  <a:pt x="5930801" y="3441650"/>
                </a:lnTo>
                <a:cubicBezTo>
                  <a:pt x="5915918" y="3431728"/>
                  <a:pt x="5908476" y="3431728"/>
                  <a:pt x="5908476" y="3441650"/>
                </a:cubicBezTo>
                <a:lnTo>
                  <a:pt x="5893593" y="3441650"/>
                </a:lnTo>
                <a:lnTo>
                  <a:pt x="5901035" y="3434209"/>
                </a:lnTo>
                <a:cubicBezTo>
                  <a:pt x="5901035" y="3439170"/>
                  <a:pt x="5904756" y="3437929"/>
                  <a:pt x="5912197" y="3430488"/>
                </a:cubicBezTo>
                <a:cubicBezTo>
                  <a:pt x="5919638" y="3423047"/>
                  <a:pt x="5923359" y="3419326"/>
                  <a:pt x="5923359" y="3419326"/>
                </a:cubicBezTo>
                <a:lnTo>
                  <a:pt x="5915918" y="3419326"/>
                </a:lnTo>
                <a:cubicBezTo>
                  <a:pt x="5910956" y="3424287"/>
                  <a:pt x="5905996" y="3426767"/>
                  <a:pt x="5901035" y="3426767"/>
                </a:cubicBezTo>
                <a:cubicBezTo>
                  <a:pt x="5896074" y="3426767"/>
                  <a:pt x="5891113" y="3424287"/>
                  <a:pt x="5886152" y="3419326"/>
                </a:cubicBezTo>
                <a:cubicBezTo>
                  <a:pt x="5886152" y="3419326"/>
                  <a:pt x="5882431" y="3419326"/>
                  <a:pt x="5874990" y="3419326"/>
                </a:cubicBezTo>
                <a:cubicBezTo>
                  <a:pt x="5867549" y="3419326"/>
                  <a:pt x="5863828" y="3419326"/>
                  <a:pt x="5863828" y="3419326"/>
                </a:cubicBezTo>
                <a:lnTo>
                  <a:pt x="5856386" y="3419326"/>
                </a:lnTo>
                <a:cubicBezTo>
                  <a:pt x="5851425" y="3419326"/>
                  <a:pt x="5846465" y="3419326"/>
                  <a:pt x="5841504" y="3419326"/>
                </a:cubicBezTo>
                <a:lnTo>
                  <a:pt x="5856386" y="3411885"/>
                </a:lnTo>
                <a:cubicBezTo>
                  <a:pt x="5856386" y="3411885"/>
                  <a:pt x="5858867" y="3411885"/>
                  <a:pt x="5863828" y="3411885"/>
                </a:cubicBezTo>
                <a:cubicBezTo>
                  <a:pt x="5863828" y="3406924"/>
                  <a:pt x="5866308" y="3404443"/>
                  <a:pt x="5871269" y="3404443"/>
                </a:cubicBezTo>
                <a:lnTo>
                  <a:pt x="5871269" y="3389560"/>
                </a:lnTo>
                <a:cubicBezTo>
                  <a:pt x="5851425" y="3384600"/>
                  <a:pt x="5841504" y="3387080"/>
                  <a:pt x="5841504" y="3397002"/>
                </a:cubicBezTo>
                <a:lnTo>
                  <a:pt x="5834062" y="3389560"/>
                </a:lnTo>
                <a:cubicBezTo>
                  <a:pt x="5834062" y="3379638"/>
                  <a:pt x="5821660" y="3372197"/>
                  <a:pt x="5796855" y="3367236"/>
                </a:cubicBezTo>
                <a:cubicBezTo>
                  <a:pt x="5786934" y="3367236"/>
                  <a:pt x="5781972" y="3367236"/>
                  <a:pt x="5781972" y="3367236"/>
                </a:cubicBezTo>
                <a:lnTo>
                  <a:pt x="5759648" y="3367236"/>
                </a:lnTo>
                <a:cubicBezTo>
                  <a:pt x="5759648" y="3367236"/>
                  <a:pt x="5758408" y="3369717"/>
                  <a:pt x="5755927" y="3374678"/>
                </a:cubicBezTo>
                <a:cubicBezTo>
                  <a:pt x="5753447" y="3379638"/>
                  <a:pt x="5757168" y="3384600"/>
                  <a:pt x="5767090" y="3389560"/>
                </a:cubicBezTo>
                <a:cubicBezTo>
                  <a:pt x="5777011" y="3394521"/>
                  <a:pt x="5781972" y="3394521"/>
                  <a:pt x="5781972" y="3389560"/>
                </a:cubicBezTo>
                <a:lnTo>
                  <a:pt x="5789414" y="3397002"/>
                </a:lnTo>
                <a:lnTo>
                  <a:pt x="5804297" y="3397002"/>
                </a:lnTo>
                <a:lnTo>
                  <a:pt x="5811738" y="3397002"/>
                </a:lnTo>
                <a:cubicBezTo>
                  <a:pt x="5816699" y="3401962"/>
                  <a:pt x="5821660" y="3404443"/>
                  <a:pt x="5826621" y="3404443"/>
                </a:cubicBezTo>
                <a:cubicBezTo>
                  <a:pt x="5826621" y="3404443"/>
                  <a:pt x="5827861" y="3405683"/>
                  <a:pt x="5830342" y="3408164"/>
                </a:cubicBezTo>
                <a:cubicBezTo>
                  <a:pt x="5832822" y="3410644"/>
                  <a:pt x="5834062" y="3411885"/>
                  <a:pt x="5834062" y="3411885"/>
                </a:cubicBezTo>
                <a:cubicBezTo>
                  <a:pt x="5834062" y="3416845"/>
                  <a:pt x="5832822" y="3419326"/>
                  <a:pt x="5830342" y="3419326"/>
                </a:cubicBezTo>
                <a:cubicBezTo>
                  <a:pt x="5827861" y="3419326"/>
                  <a:pt x="5824141" y="3416845"/>
                  <a:pt x="5819179" y="3411885"/>
                </a:cubicBezTo>
                <a:cubicBezTo>
                  <a:pt x="5819179" y="3411885"/>
                  <a:pt x="5817939" y="3410644"/>
                  <a:pt x="5815459" y="3408164"/>
                </a:cubicBezTo>
                <a:cubicBezTo>
                  <a:pt x="5812979" y="3405683"/>
                  <a:pt x="5809258" y="3404443"/>
                  <a:pt x="5804297" y="3404443"/>
                </a:cubicBezTo>
                <a:lnTo>
                  <a:pt x="5789414" y="3404443"/>
                </a:lnTo>
                <a:cubicBezTo>
                  <a:pt x="5789414" y="3404443"/>
                  <a:pt x="5786934" y="3404443"/>
                  <a:pt x="5781972" y="3404443"/>
                </a:cubicBezTo>
                <a:cubicBezTo>
                  <a:pt x="5777011" y="3409404"/>
                  <a:pt x="5774531" y="3409404"/>
                  <a:pt x="5774531" y="3404443"/>
                </a:cubicBezTo>
                <a:lnTo>
                  <a:pt x="5767090" y="3404443"/>
                </a:lnTo>
                <a:cubicBezTo>
                  <a:pt x="5767090" y="3409404"/>
                  <a:pt x="5764609" y="3411885"/>
                  <a:pt x="5759648" y="3411885"/>
                </a:cubicBezTo>
                <a:cubicBezTo>
                  <a:pt x="5759648" y="3411885"/>
                  <a:pt x="5757168" y="3409404"/>
                  <a:pt x="5752207" y="3404443"/>
                </a:cubicBezTo>
                <a:lnTo>
                  <a:pt x="5759648" y="3404443"/>
                </a:lnTo>
                <a:lnTo>
                  <a:pt x="5692676" y="3374678"/>
                </a:lnTo>
                <a:cubicBezTo>
                  <a:pt x="5692676" y="3374678"/>
                  <a:pt x="5690195" y="3372197"/>
                  <a:pt x="5685234" y="3367236"/>
                </a:cubicBezTo>
                <a:cubicBezTo>
                  <a:pt x="5680273" y="3367236"/>
                  <a:pt x="5677793" y="3367236"/>
                  <a:pt x="5677793" y="3367236"/>
                </a:cubicBezTo>
                <a:lnTo>
                  <a:pt x="5670351" y="3367236"/>
                </a:lnTo>
                <a:cubicBezTo>
                  <a:pt x="5665390" y="3362275"/>
                  <a:pt x="5660430" y="3359795"/>
                  <a:pt x="5655468" y="3359795"/>
                </a:cubicBezTo>
                <a:lnTo>
                  <a:pt x="5648027" y="3367236"/>
                </a:lnTo>
                <a:lnTo>
                  <a:pt x="5648027" y="3374678"/>
                </a:lnTo>
                <a:cubicBezTo>
                  <a:pt x="5652988" y="3374678"/>
                  <a:pt x="5656709" y="3374678"/>
                  <a:pt x="5659189" y="3374678"/>
                </a:cubicBezTo>
                <a:cubicBezTo>
                  <a:pt x="5661669" y="3374678"/>
                  <a:pt x="5662910" y="3377158"/>
                  <a:pt x="5662910" y="3382119"/>
                </a:cubicBezTo>
                <a:cubicBezTo>
                  <a:pt x="5662910" y="3382119"/>
                  <a:pt x="5665390" y="3382119"/>
                  <a:pt x="5670351" y="3382119"/>
                </a:cubicBezTo>
                <a:lnTo>
                  <a:pt x="5700117" y="3389560"/>
                </a:lnTo>
                <a:cubicBezTo>
                  <a:pt x="5695156" y="3389560"/>
                  <a:pt x="5695156" y="3392042"/>
                  <a:pt x="5700117" y="3397002"/>
                </a:cubicBezTo>
                <a:cubicBezTo>
                  <a:pt x="5705078" y="3401962"/>
                  <a:pt x="5712520" y="3401962"/>
                  <a:pt x="5722441" y="3397002"/>
                </a:cubicBezTo>
                <a:lnTo>
                  <a:pt x="5737324" y="3411885"/>
                </a:lnTo>
                <a:lnTo>
                  <a:pt x="5729883" y="3419326"/>
                </a:lnTo>
                <a:cubicBezTo>
                  <a:pt x="5724921" y="3419326"/>
                  <a:pt x="5721201" y="3419326"/>
                  <a:pt x="5718720" y="3419326"/>
                </a:cubicBezTo>
                <a:cubicBezTo>
                  <a:pt x="5716240" y="3419326"/>
                  <a:pt x="5715000" y="3419326"/>
                  <a:pt x="5715000" y="3419326"/>
                </a:cubicBezTo>
                <a:lnTo>
                  <a:pt x="5707558" y="3411885"/>
                </a:lnTo>
                <a:lnTo>
                  <a:pt x="5700117" y="3411885"/>
                </a:lnTo>
                <a:cubicBezTo>
                  <a:pt x="5695156" y="3411885"/>
                  <a:pt x="5692676" y="3411885"/>
                  <a:pt x="5692676" y="3411885"/>
                </a:cubicBezTo>
                <a:cubicBezTo>
                  <a:pt x="5692676" y="3411885"/>
                  <a:pt x="5690195" y="3411885"/>
                  <a:pt x="5685234" y="3411885"/>
                </a:cubicBezTo>
                <a:cubicBezTo>
                  <a:pt x="5680273" y="3406924"/>
                  <a:pt x="5675313" y="3406924"/>
                  <a:pt x="5670351" y="3411885"/>
                </a:cubicBezTo>
                <a:lnTo>
                  <a:pt x="5670351" y="3404443"/>
                </a:lnTo>
                <a:lnTo>
                  <a:pt x="5662910" y="3404443"/>
                </a:lnTo>
                <a:cubicBezTo>
                  <a:pt x="5662910" y="3409404"/>
                  <a:pt x="5662910" y="3411885"/>
                  <a:pt x="5662910" y="3411885"/>
                </a:cubicBezTo>
                <a:lnTo>
                  <a:pt x="5662910" y="3419326"/>
                </a:lnTo>
                <a:cubicBezTo>
                  <a:pt x="5657949" y="3419326"/>
                  <a:pt x="5655468" y="3416845"/>
                  <a:pt x="5655468" y="3411885"/>
                </a:cubicBezTo>
                <a:cubicBezTo>
                  <a:pt x="5655468" y="3406924"/>
                  <a:pt x="5652988" y="3406924"/>
                  <a:pt x="5648027" y="3411885"/>
                </a:cubicBezTo>
                <a:lnTo>
                  <a:pt x="5640586" y="3411885"/>
                </a:lnTo>
                <a:cubicBezTo>
                  <a:pt x="5635624" y="3411885"/>
                  <a:pt x="5634385" y="3410644"/>
                  <a:pt x="5636865" y="3408164"/>
                </a:cubicBezTo>
                <a:cubicBezTo>
                  <a:pt x="5639345" y="3405683"/>
                  <a:pt x="5638106" y="3401962"/>
                  <a:pt x="5633144" y="3397002"/>
                </a:cubicBezTo>
                <a:cubicBezTo>
                  <a:pt x="5628183" y="3392042"/>
                  <a:pt x="5623223" y="3389560"/>
                  <a:pt x="5618261" y="3389560"/>
                </a:cubicBezTo>
                <a:cubicBezTo>
                  <a:pt x="5618261" y="3389560"/>
                  <a:pt x="5615781" y="3389560"/>
                  <a:pt x="5610820" y="3389560"/>
                </a:cubicBezTo>
                <a:cubicBezTo>
                  <a:pt x="5610820" y="3384600"/>
                  <a:pt x="5610820" y="3382119"/>
                  <a:pt x="5610820" y="3382119"/>
                </a:cubicBezTo>
                <a:cubicBezTo>
                  <a:pt x="5605859" y="3382119"/>
                  <a:pt x="5603379" y="3382119"/>
                  <a:pt x="5603379" y="3382119"/>
                </a:cubicBezTo>
                <a:cubicBezTo>
                  <a:pt x="5598417" y="3382119"/>
                  <a:pt x="5590976" y="3379638"/>
                  <a:pt x="5581054" y="3374678"/>
                </a:cubicBezTo>
                <a:cubicBezTo>
                  <a:pt x="5571133" y="3374678"/>
                  <a:pt x="5566172" y="3372197"/>
                  <a:pt x="5566172" y="3367236"/>
                </a:cubicBezTo>
                <a:lnTo>
                  <a:pt x="5566172" y="3374678"/>
                </a:lnTo>
                <a:cubicBezTo>
                  <a:pt x="5561210" y="3374678"/>
                  <a:pt x="5556250" y="3374678"/>
                  <a:pt x="5551289" y="3374678"/>
                </a:cubicBezTo>
                <a:cubicBezTo>
                  <a:pt x="5546327" y="3374678"/>
                  <a:pt x="5541367" y="3372197"/>
                  <a:pt x="5536406" y="3367236"/>
                </a:cubicBezTo>
                <a:lnTo>
                  <a:pt x="5528965" y="3367236"/>
                </a:lnTo>
                <a:lnTo>
                  <a:pt x="5499199" y="3367236"/>
                </a:lnTo>
                <a:cubicBezTo>
                  <a:pt x="5499199" y="3362275"/>
                  <a:pt x="5491758" y="3359795"/>
                  <a:pt x="5476875" y="3359795"/>
                </a:cubicBezTo>
                <a:cubicBezTo>
                  <a:pt x="5476875" y="3364755"/>
                  <a:pt x="5474395" y="3367236"/>
                  <a:pt x="5469433" y="3367236"/>
                </a:cubicBezTo>
                <a:lnTo>
                  <a:pt x="5469433" y="3374678"/>
                </a:lnTo>
                <a:cubicBezTo>
                  <a:pt x="5474395" y="3379638"/>
                  <a:pt x="5479355" y="3382119"/>
                  <a:pt x="5484316" y="3382119"/>
                </a:cubicBezTo>
                <a:lnTo>
                  <a:pt x="5521523" y="3389560"/>
                </a:lnTo>
                <a:cubicBezTo>
                  <a:pt x="5531445" y="3389560"/>
                  <a:pt x="5538886" y="3390800"/>
                  <a:pt x="5543847" y="3393281"/>
                </a:cubicBezTo>
                <a:cubicBezTo>
                  <a:pt x="5548809" y="3395762"/>
                  <a:pt x="5553769" y="3399482"/>
                  <a:pt x="5558730" y="3404443"/>
                </a:cubicBezTo>
                <a:lnTo>
                  <a:pt x="5566172" y="3419326"/>
                </a:lnTo>
                <a:lnTo>
                  <a:pt x="5566172" y="3426767"/>
                </a:lnTo>
                <a:cubicBezTo>
                  <a:pt x="5576093" y="3426767"/>
                  <a:pt x="5581054" y="3421807"/>
                  <a:pt x="5581054" y="3411885"/>
                </a:cubicBezTo>
                <a:cubicBezTo>
                  <a:pt x="5581054" y="3406924"/>
                  <a:pt x="5586016" y="3404443"/>
                  <a:pt x="5595937" y="3404443"/>
                </a:cubicBezTo>
                <a:lnTo>
                  <a:pt x="5618261" y="3404443"/>
                </a:lnTo>
                <a:cubicBezTo>
                  <a:pt x="5618261" y="3409404"/>
                  <a:pt x="5625703" y="3414365"/>
                  <a:pt x="5640586" y="3419326"/>
                </a:cubicBezTo>
                <a:lnTo>
                  <a:pt x="5662910" y="3434209"/>
                </a:lnTo>
                <a:cubicBezTo>
                  <a:pt x="5667871" y="3434209"/>
                  <a:pt x="5670351" y="3434209"/>
                  <a:pt x="5670351" y="3434209"/>
                </a:cubicBezTo>
                <a:cubicBezTo>
                  <a:pt x="5685234" y="3439170"/>
                  <a:pt x="5695156" y="3444131"/>
                  <a:pt x="5700117" y="3449092"/>
                </a:cubicBezTo>
                <a:lnTo>
                  <a:pt x="5692676" y="3449092"/>
                </a:lnTo>
                <a:lnTo>
                  <a:pt x="5677793" y="3441650"/>
                </a:lnTo>
                <a:cubicBezTo>
                  <a:pt x="5677793" y="3441650"/>
                  <a:pt x="5676552" y="3441650"/>
                  <a:pt x="5674072" y="3441650"/>
                </a:cubicBezTo>
                <a:cubicBezTo>
                  <a:pt x="5671592" y="3441650"/>
                  <a:pt x="5667871" y="3441650"/>
                  <a:pt x="5662910" y="3441650"/>
                </a:cubicBezTo>
                <a:lnTo>
                  <a:pt x="5655468" y="3441650"/>
                </a:lnTo>
                <a:lnTo>
                  <a:pt x="5662910" y="3449092"/>
                </a:lnTo>
                <a:cubicBezTo>
                  <a:pt x="5667871" y="3454052"/>
                  <a:pt x="5675313" y="3456533"/>
                  <a:pt x="5685234" y="3456533"/>
                </a:cubicBezTo>
                <a:cubicBezTo>
                  <a:pt x="5695156" y="3456533"/>
                  <a:pt x="5705078" y="3454052"/>
                  <a:pt x="5715000" y="3449092"/>
                </a:cubicBezTo>
                <a:cubicBezTo>
                  <a:pt x="5715000" y="3449092"/>
                  <a:pt x="5717480" y="3449092"/>
                  <a:pt x="5722441" y="3449092"/>
                </a:cubicBezTo>
                <a:cubicBezTo>
                  <a:pt x="5727402" y="3449092"/>
                  <a:pt x="5729883" y="3451572"/>
                  <a:pt x="5729883" y="3456533"/>
                </a:cubicBezTo>
                <a:cubicBezTo>
                  <a:pt x="5729883" y="3456533"/>
                  <a:pt x="5734844" y="3456533"/>
                  <a:pt x="5744765" y="3456533"/>
                </a:cubicBezTo>
                <a:cubicBezTo>
                  <a:pt x="5784452" y="3466455"/>
                  <a:pt x="5811738" y="3471416"/>
                  <a:pt x="5826621" y="3471416"/>
                </a:cubicBezTo>
                <a:cubicBezTo>
                  <a:pt x="5841504" y="3471416"/>
                  <a:pt x="5851425" y="3472656"/>
                  <a:pt x="5856386" y="3475136"/>
                </a:cubicBezTo>
                <a:cubicBezTo>
                  <a:pt x="5861348" y="3477617"/>
                  <a:pt x="5866308" y="3478857"/>
                  <a:pt x="5871269" y="3478857"/>
                </a:cubicBezTo>
                <a:cubicBezTo>
                  <a:pt x="5876231" y="3478857"/>
                  <a:pt x="5878711" y="3477617"/>
                  <a:pt x="5878711" y="3475136"/>
                </a:cubicBezTo>
                <a:cubicBezTo>
                  <a:pt x="5878711" y="3472656"/>
                  <a:pt x="5876231" y="3468935"/>
                  <a:pt x="5871269" y="3463974"/>
                </a:cubicBezTo>
                <a:lnTo>
                  <a:pt x="5878711" y="3463974"/>
                </a:lnTo>
                <a:cubicBezTo>
                  <a:pt x="5878711" y="3463974"/>
                  <a:pt x="5881191" y="3465214"/>
                  <a:pt x="5886152" y="3467695"/>
                </a:cubicBezTo>
                <a:cubicBezTo>
                  <a:pt x="5891113" y="3470176"/>
                  <a:pt x="5898555" y="3471416"/>
                  <a:pt x="5908476" y="3471416"/>
                </a:cubicBezTo>
                <a:cubicBezTo>
                  <a:pt x="5918398" y="3471416"/>
                  <a:pt x="5925839" y="3472656"/>
                  <a:pt x="5930801" y="3475136"/>
                </a:cubicBezTo>
                <a:cubicBezTo>
                  <a:pt x="5935762" y="3477617"/>
                  <a:pt x="5938242" y="3478857"/>
                  <a:pt x="5938242" y="3478857"/>
                </a:cubicBezTo>
                <a:cubicBezTo>
                  <a:pt x="5938242" y="3478857"/>
                  <a:pt x="5940722" y="3480097"/>
                  <a:pt x="5945683" y="3482578"/>
                </a:cubicBezTo>
                <a:cubicBezTo>
                  <a:pt x="5950645" y="3485059"/>
                  <a:pt x="5953125" y="3486299"/>
                  <a:pt x="5953125" y="3486299"/>
                </a:cubicBezTo>
                <a:cubicBezTo>
                  <a:pt x="5953125" y="3491259"/>
                  <a:pt x="5950645" y="3493740"/>
                  <a:pt x="5945683" y="3493740"/>
                </a:cubicBezTo>
                <a:lnTo>
                  <a:pt x="5953125" y="3493740"/>
                </a:lnTo>
                <a:cubicBezTo>
                  <a:pt x="5958086" y="3493740"/>
                  <a:pt x="5960566" y="3491259"/>
                  <a:pt x="5960566" y="3486299"/>
                </a:cubicBezTo>
                <a:cubicBezTo>
                  <a:pt x="5960566" y="3491259"/>
                  <a:pt x="5961807" y="3494980"/>
                  <a:pt x="5964287" y="3497461"/>
                </a:cubicBezTo>
                <a:cubicBezTo>
                  <a:pt x="5966767" y="3499941"/>
                  <a:pt x="5970488" y="3499941"/>
                  <a:pt x="5975449" y="3497461"/>
                </a:cubicBezTo>
                <a:cubicBezTo>
                  <a:pt x="5980410" y="3494980"/>
                  <a:pt x="5982890" y="3496221"/>
                  <a:pt x="5982890" y="3501181"/>
                </a:cubicBezTo>
                <a:cubicBezTo>
                  <a:pt x="5982890" y="3511103"/>
                  <a:pt x="5984131" y="3517304"/>
                  <a:pt x="5986611" y="3519785"/>
                </a:cubicBezTo>
                <a:cubicBezTo>
                  <a:pt x="5989091" y="3522266"/>
                  <a:pt x="5990332" y="3523506"/>
                  <a:pt x="5990332" y="3523506"/>
                </a:cubicBezTo>
                <a:cubicBezTo>
                  <a:pt x="5995293" y="3523506"/>
                  <a:pt x="5997773" y="3523506"/>
                  <a:pt x="5997773" y="3523506"/>
                </a:cubicBezTo>
                <a:cubicBezTo>
                  <a:pt x="5997773" y="3528466"/>
                  <a:pt x="6002734" y="3530947"/>
                  <a:pt x="6012656" y="3530947"/>
                </a:cubicBezTo>
                <a:lnTo>
                  <a:pt x="5990332" y="3530947"/>
                </a:lnTo>
                <a:lnTo>
                  <a:pt x="5982890" y="3530947"/>
                </a:lnTo>
                <a:lnTo>
                  <a:pt x="5990332" y="3538388"/>
                </a:lnTo>
                <a:lnTo>
                  <a:pt x="6005215" y="3545830"/>
                </a:lnTo>
                <a:lnTo>
                  <a:pt x="5990332" y="3545830"/>
                </a:lnTo>
                <a:cubicBezTo>
                  <a:pt x="5985370" y="3545830"/>
                  <a:pt x="5980410" y="3544590"/>
                  <a:pt x="5975449" y="3542109"/>
                </a:cubicBezTo>
                <a:cubicBezTo>
                  <a:pt x="5970488" y="3539628"/>
                  <a:pt x="5968008" y="3538388"/>
                  <a:pt x="5968008" y="3538388"/>
                </a:cubicBezTo>
                <a:cubicBezTo>
                  <a:pt x="5968008" y="3538388"/>
                  <a:pt x="5969248" y="3540869"/>
                  <a:pt x="5971728" y="3545830"/>
                </a:cubicBezTo>
                <a:cubicBezTo>
                  <a:pt x="5974208" y="3550791"/>
                  <a:pt x="5972969" y="3553271"/>
                  <a:pt x="5968008" y="3553271"/>
                </a:cubicBezTo>
                <a:cubicBezTo>
                  <a:pt x="5963046" y="3553271"/>
                  <a:pt x="5960566" y="3553271"/>
                  <a:pt x="5960566" y="3553271"/>
                </a:cubicBezTo>
                <a:cubicBezTo>
                  <a:pt x="5960566" y="3558232"/>
                  <a:pt x="5963046" y="3559473"/>
                  <a:pt x="5968008" y="3556992"/>
                </a:cubicBezTo>
                <a:cubicBezTo>
                  <a:pt x="5972969" y="3554511"/>
                  <a:pt x="5975449" y="3554511"/>
                  <a:pt x="5975449" y="3556992"/>
                </a:cubicBezTo>
                <a:cubicBezTo>
                  <a:pt x="5975449" y="3559473"/>
                  <a:pt x="5977929" y="3560713"/>
                  <a:pt x="5982890" y="3560713"/>
                </a:cubicBezTo>
                <a:lnTo>
                  <a:pt x="5982890" y="3568154"/>
                </a:lnTo>
                <a:cubicBezTo>
                  <a:pt x="5977929" y="3573115"/>
                  <a:pt x="5974208" y="3574355"/>
                  <a:pt x="5971728" y="3571875"/>
                </a:cubicBezTo>
                <a:cubicBezTo>
                  <a:pt x="5969248" y="3569394"/>
                  <a:pt x="5965527" y="3566914"/>
                  <a:pt x="5960566" y="3564433"/>
                </a:cubicBezTo>
                <a:cubicBezTo>
                  <a:pt x="5955605" y="3561953"/>
                  <a:pt x="5950645" y="3563193"/>
                  <a:pt x="5945683" y="3568154"/>
                </a:cubicBezTo>
                <a:cubicBezTo>
                  <a:pt x="5945683" y="3563193"/>
                  <a:pt x="5944443" y="3560713"/>
                  <a:pt x="5941963" y="3560713"/>
                </a:cubicBezTo>
                <a:cubicBezTo>
                  <a:pt x="5939483" y="3560713"/>
                  <a:pt x="5935762" y="3563193"/>
                  <a:pt x="5930801" y="3568154"/>
                </a:cubicBezTo>
                <a:lnTo>
                  <a:pt x="5923359" y="3560713"/>
                </a:lnTo>
                <a:cubicBezTo>
                  <a:pt x="5928320" y="3555752"/>
                  <a:pt x="5925839" y="3550791"/>
                  <a:pt x="5915918" y="3545830"/>
                </a:cubicBezTo>
                <a:cubicBezTo>
                  <a:pt x="5910956" y="3545830"/>
                  <a:pt x="5908476" y="3545830"/>
                  <a:pt x="5908476" y="3545830"/>
                </a:cubicBezTo>
                <a:lnTo>
                  <a:pt x="5901035" y="3553271"/>
                </a:lnTo>
                <a:lnTo>
                  <a:pt x="5893593" y="3553271"/>
                </a:lnTo>
                <a:lnTo>
                  <a:pt x="5893593" y="3560713"/>
                </a:lnTo>
                <a:lnTo>
                  <a:pt x="5886152" y="3560713"/>
                </a:lnTo>
                <a:cubicBezTo>
                  <a:pt x="5891113" y="3560713"/>
                  <a:pt x="5892353" y="3563193"/>
                  <a:pt x="5889873" y="3568154"/>
                </a:cubicBezTo>
                <a:cubicBezTo>
                  <a:pt x="5887393" y="3573115"/>
                  <a:pt x="5886152" y="3575595"/>
                  <a:pt x="5886152" y="3575595"/>
                </a:cubicBezTo>
                <a:cubicBezTo>
                  <a:pt x="5881191" y="3575595"/>
                  <a:pt x="5873749" y="3575595"/>
                  <a:pt x="5863828" y="3575595"/>
                </a:cubicBezTo>
                <a:lnTo>
                  <a:pt x="5848945" y="3575595"/>
                </a:lnTo>
                <a:lnTo>
                  <a:pt x="5863828" y="3583037"/>
                </a:lnTo>
                <a:cubicBezTo>
                  <a:pt x="5873749" y="3587998"/>
                  <a:pt x="5878711" y="3587998"/>
                  <a:pt x="5878711" y="3583037"/>
                </a:cubicBezTo>
                <a:lnTo>
                  <a:pt x="5886152" y="3583037"/>
                </a:lnTo>
                <a:cubicBezTo>
                  <a:pt x="5886152" y="3583037"/>
                  <a:pt x="5886152" y="3584277"/>
                  <a:pt x="5886152" y="3586758"/>
                </a:cubicBezTo>
                <a:cubicBezTo>
                  <a:pt x="5886152" y="3589238"/>
                  <a:pt x="5888632" y="3594199"/>
                  <a:pt x="5893593" y="3601640"/>
                </a:cubicBezTo>
                <a:cubicBezTo>
                  <a:pt x="5898555" y="3609082"/>
                  <a:pt x="5903515" y="3612803"/>
                  <a:pt x="5908476" y="3612803"/>
                </a:cubicBezTo>
                <a:cubicBezTo>
                  <a:pt x="5913438" y="3612803"/>
                  <a:pt x="5915918" y="3612803"/>
                  <a:pt x="5915918" y="3612803"/>
                </a:cubicBezTo>
                <a:cubicBezTo>
                  <a:pt x="5915918" y="3612803"/>
                  <a:pt x="5920879" y="3612803"/>
                  <a:pt x="5930801" y="3612803"/>
                </a:cubicBezTo>
                <a:cubicBezTo>
                  <a:pt x="5950645" y="3612803"/>
                  <a:pt x="5960566" y="3617763"/>
                  <a:pt x="5960566" y="3627685"/>
                </a:cubicBezTo>
                <a:cubicBezTo>
                  <a:pt x="5955605" y="3632646"/>
                  <a:pt x="5953125" y="3635127"/>
                  <a:pt x="5953125" y="3635127"/>
                </a:cubicBezTo>
                <a:cubicBezTo>
                  <a:pt x="5943203" y="3635127"/>
                  <a:pt x="5938242" y="3633887"/>
                  <a:pt x="5938242" y="3631406"/>
                </a:cubicBezTo>
                <a:cubicBezTo>
                  <a:pt x="5938242" y="3628925"/>
                  <a:pt x="5935762" y="3627685"/>
                  <a:pt x="5930801" y="3627685"/>
                </a:cubicBezTo>
                <a:lnTo>
                  <a:pt x="5923359" y="3627685"/>
                </a:lnTo>
                <a:cubicBezTo>
                  <a:pt x="5923359" y="3622725"/>
                  <a:pt x="5920879" y="3620244"/>
                  <a:pt x="5915918" y="3620244"/>
                </a:cubicBezTo>
                <a:cubicBezTo>
                  <a:pt x="5915918" y="3620244"/>
                  <a:pt x="5913438" y="3620244"/>
                  <a:pt x="5908476" y="3620244"/>
                </a:cubicBezTo>
                <a:cubicBezTo>
                  <a:pt x="5903515" y="3620244"/>
                  <a:pt x="5901035" y="3620244"/>
                  <a:pt x="5901035" y="3620244"/>
                </a:cubicBezTo>
                <a:cubicBezTo>
                  <a:pt x="5896074" y="3620244"/>
                  <a:pt x="5888632" y="3620244"/>
                  <a:pt x="5878711" y="3620244"/>
                </a:cubicBezTo>
                <a:lnTo>
                  <a:pt x="5871269" y="3620244"/>
                </a:lnTo>
                <a:cubicBezTo>
                  <a:pt x="5876231" y="3625205"/>
                  <a:pt x="5879951" y="3626445"/>
                  <a:pt x="5882431" y="3623965"/>
                </a:cubicBezTo>
                <a:cubicBezTo>
                  <a:pt x="5884911" y="3621484"/>
                  <a:pt x="5887393" y="3622725"/>
                  <a:pt x="5889873" y="3627685"/>
                </a:cubicBezTo>
                <a:cubicBezTo>
                  <a:pt x="5892353" y="3632646"/>
                  <a:pt x="5896074" y="3635127"/>
                  <a:pt x="5901035" y="3635127"/>
                </a:cubicBezTo>
                <a:cubicBezTo>
                  <a:pt x="5901035" y="3635127"/>
                  <a:pt x="5905996" y="3638847"/>
                  <a:pt x="5915918" y="3646289"/>
                </a:cubicBezTo>
                <a:cubicBezTo>
                  <a:pt x="5925839" y="3653730"/>
                  <a:pt x="5930801" y="3657451"/>
                  <a:pt x="5930801" y="3657451"/>
                </a:cubicBezTo>
                <a:lnTo>
                  <a:pt x="5938242" y="3679775"/>
                </a:lnTo>
                <a:lnTo>
                  <a:pt x="5945683" y="3687217"/>
                </a:lnTo>
                <a:cubicBezTo>
                  <a:pt x="5945683" y="3687217"/>
                  <a:pt x="5943203" y="3687217"/>
                  <a:pt x="5938242" y="3687217"/>
                </a:cubicBezTo>
                <a:cubicBezTo>
                  <a:pt x="5938242" y="3682256"/>
                  <a:pt x="5935762" y="3679775"/>
                  <a:pt x="5930801" y="3679775"/>
                </a:cubicBezTo>
                <a:cubicBezTo>
                  <a:pt x="5930801" y="3674814"/>
                  <a:pt x="5928320" y="3672334"/>
                  <a:pt x="5923359" y="3672334"/>
                </a:cubicBezTo>
                <a:lnTo>
                  <a:pt x="5915918" y="3664892"/>
                </a:lnTo>
                <a:lnTo>
                  <a:pt x="5901035" y="3657451"/>
                </a:lnTo>
                <a:lnTo>
                  <a:pt x="5893593" y="3642568"/>
                </a:lnTo>
                <a:lnTo>
                  <a:pt x="5886152" y="3657451"/>
                </a:lnTo>
                <a:lnTo>
                  <a:pt x="5878711" y="3657451"/>
                </a:lnTo>
                <a:cubicBezTo>
                  <a:pt x="5878711" y="3662412"/>
                  <a:pt x="5878711" y="3664892"/>
                  <a:pt x="5878711" y="3664892"/>
                </a:cubicBezTo>
                <a:cubicBezTo>
                  <a:pt x="5878711" y="3664892"/>
                  <a:pt x="5879951" y="3664892"/>
                  <a:pt x="5882431" y="3664892"/>
                </a:cubicBezTo>
                <a:cubicBezTo>
                  <a:pt x="5884911" y="3664892"/>
                  <a:pt x="5886152" y="3662412"/>
                  <a:pt x="5886152" y="3657451"/>
                </a:cubicBezTo>
                <a:cubicBezTo>
                  <a:pt x="5886152" y="3667373"/>
                  <a:pt x="5893593" y="3672334"/>
                  <a:pt x="5908476" y="3672334"/>
                </a:cubicBezTo>
                <a:cubicBezTo>
                  <a:pt x="5908476" y="3672334"/>
                  <a:pt x="5908476" y="3674814"/>
                  <a:pt x="5908476" y="3679775"/>
                </a:cubicBezTo>
                <a:cubicBezTo>
                  <a:pt x="5913438" y="3679775"/>
                  <a:pt x="5915918" y="3679775"/>
                  <a:pt x="5915918" y="3679775"/>
                </a:cubicBezTo>
                <a:cubicBezTo>
                  <a:pt x="5915918" y="3679775"/>
                  <a:pt x="5918398" y="3682256"/>
                  <a:pt x="5923359" y="3687217"/>
                </a:cubicBezTo>
                <a:cubicBezTo>
                  <a:pt x="5928320" y="3692177"/>
                  <a:pt x="5933281" y="3694658"/>
                  <a:pt x="5938242" y="3694658"/>
                </a:cubicBezTo>
                <a:cubicBezTo>
                  <a:pt x="5953125" y="3694658"/>
                  <a:pt x="5960566" y="3699619"/>
                  <a:pt x="5960566" y="3709541"/>
                </a:cubicBezTo>
                <a:lnTo>
                  <a:pt x="5968008" y="3709541"/>
                </a:lnTo>
                <a:lnTo>
                  <a:pt x="5968008" y="3695030"/>
                </a:lnTo>
                <a:lnTo>
                  <a:pt x="5969868" y="3695123"/>
                </a:lnTo>
                <a:cubicBezTo>
                  <a:pt x="5977309" y="3696053"/>
                  <a:pt x="5979170" y="3698379"/>
                  <a:pt x="5975449" y="3702099"/>
                </a:cubicBezTo>
                <a:lnTo>
                  <a:pt x="5990332" y="3702099"/>
                </a:lnTo>
                <a:cubicBezTo>
                  <a:pt x="5990332" y="3707060"/>
                  <a:pt x="5991572" y="3710781"/>
                  <a:pt x="5994052" y="3713261"/>
                </a:cubicBezTo>
                <a:cubicBezTo>
                  <a:pt x="5996533" y="3715742"/>
                  <a:pt x="5999014" y="3716982"/>
                  <a:pt x="6001494" y="3716982"/>
                </a:cubicBezTo>
                <a:cubicBezTo>
                  <a:pt x="6003974" y="3716982"/>
                  <a:pt x="6006455" y="3718222"/>
                  <a:pt x="6008935" y="3720703"/>
                </a:cubicBezTo>
                <a:cubicBezTo>
                  <a:pt x="6011415" y="3723184"/>
                  <a:pt x="6012656" y="3726904"/>
                  <a:pt x="6012656" y="3731865"/>
                </a:cubicBezTo>
                <a:cubicBezTo>
                  <a:pt x="6012656" y="3736826"/>
                  <a:pt x="6012656" y="3740546"/>
                  <a:pt x="6012656" y="3743027"/>
                </a:cubicBezTo>
                <a:cubicBezTo>
                  <a:pt x="6012656" y="3745508"/>
                  <a:pt x="6012656" y="3749228"/>
                  <a:pt x="6012656" y="3754189"/>
                </a:cubicBezTo>
                <a:cubicBezTo>
                  <a:pt x="6012656" y="3759150"/>
                  <a:pt x="6013897" y="3762871"/>
                  <a:pt x="6016377" y="3765351"/>
                </a:cubicBezTo>
                <a:cubicBezTo>
                  <a:pt x="6018857" y="3767832"/>
                  <a:pt x="6020097" y="3769072"/>
                  <a:pt x="6020097" y="3769072"/>
                </a:cubicBezTo>
                <a:cubicBezTo>
                  <a:pt x="6020097" y="3769072"/>
                  <a:pt x="6022577" y="3766591"/>
                  <a:pt x="6027539" y="3761631"/>
                </a:cubicBezTo>
                <a:cubicBezTo>
                  <a:pt x="6027539" y="3756670"/>
                  <a:pt x="6028779" y="3755429"/>
                  <a:pt x="6031260" y="3757910"/>
                </a:cubicBezTo>
                <a:cubicBezTo>
                  <a:pt x="6033740" y="3760391"/>
                  <a:pt x="6034980" y="3762871"/>
                  <a:pt x="6034980" y="3765351"/>
                </a:cubicBezTo>
                <a:cubicBezTo>
                  <a:pt x="6034980" y="3767832"/>
                  <a:pt x="6034980" y="3771553"/>
                  <a:pt x="6034980" y="3776513"/>
                </a:cubicBezTo>
                <a:cubicBezTo>
                  <a:pt x="6039942" y="3771553"/>
                  <a:pt x="6044902" y="3771553"/>
                  <a:pt x="6049863" y="3776513"/>
                </a:cubicBezTo>
                <a:lnTo>
                  <a:pt x="6064746" y="3783955"/>
                </a:lnTo>
                <a:lnTo>
                  <a:pt x="6072187" y="3783955"/>
                </a:lnTo>
                <a:cubicBezTo>
                  <a:pt x="6072187" y="3788916"/>
                  <a:pt x="6073428" y="3790156"/>
                  <a:pt x="6075908" y="3787676"/>
                </a:cubicBezTo>
                <a:cubicBezTo>
                  <a:pt x="6078388" y="3785195"/>
                  <a:pt x="6080869" y="3786436"/>
                  <a:pt x="6083349" y="3791396"/>
                </a:cubicBezTo>
                <a:cubicBezTo>
                  <a:pt x="6085829" y="3796357"/>
                  <a:pt x="6094511" y="3801318"/>
                  <a:pt x="6109394" y="3806279"/>
                </a:cubicBezTo>
                <a:cubicBezTo>
                  <a:pt x="6119316" y="3811240"/>
                  <a:pt x="6125518" y="3813720"/>
                  <a:pt x="6127998" y="3813720"/>
                </a:cubicBezTo>
                <a:cubicBezTo>
                  <a:pt x="6130478" y="3813720"/>
                  <a:pt x="6130478" y="3814961"/>
                  <a:pt x="6127998" y="3817441"/>
                </a:cubicBezTo>
                <a:cubicBezTo>
                  <a:pt x="6125518" y="3819922"/>
                  <a:pt x="6121797" y="3818681"/>
                  <a:pt x="6116836" y="3813720"/>
                </a:cubicBezTo>
                <a:cubicBezTo>
                  <a:pt x="6111874" y="3808760"/>
                  <a:pt x="6104433" y="3806279"/>
                  <a:pt x="6094511" y="3806279"/>
                </a:cubicBezTo>
                <a:lnTo>
                  <a:pt x="6087070" y="3806279"/>
                </a:lnTo>
                <a:lnTo>
                  <a:pt x="6094511" y="3821162"/>
                </a:lnTo>
                <a:cubicBezTo>
                  <a:pt x="6094511" y="3821162"/>
                  <a:pt x="6095752" y="3822402"/>
                  <a:pt x="6098232" y="3824883"/>
                </a:cubicBezTo>
                <a:cubicBezTo>
                  <a:pt x="6100712" y="3827363"/>
                  <a:pt x="6104433" y="3828603"/>
                  <a:pt x="6109394" y="3828603"/>
                </a:cubicBezTo>
                <a:cubicBezTo>
                  <a:pt x="6109394" y="3828603"/>
                  <a:pt x="6109394" y="3831084"/>
                  <a:pt x="6109394" y="3836045"/>
                </a:cubicBezTo>
                <a:cubicBezTo>
                  <a:pt x="6114356" y="3841005"/>
                  <a:pt x="6116836" y="3843486"/>
                  <a:pt x="6116836" y="3843486"/>
                </a:cubicBezTo>
                <a:cubicBezTo>
                  <a:pt x="6116836" y="3848447"/>
                  <a:pt x="6119316" y="3850928"/>
                  <a:pt x="6124277" y="3850928"/>
                </a:cubicBezTo>
                <a:lnTo>
                  <a:pt x="6101953" y="3850928"/>
                </a:lnTo>
                <a:cubicBezTo>
                  <a:pt x="6101953" y="3855888"/>
                  <a:pt x="6104433" y="3858369"/>
                  <a:pt x="6109394" y="3858369"/>
                </a:cubicBezTo>
                <a:cubicBezTo>
                  <a:pt x="6114356" y="3858369"/>
                  <a:pt x="6116836" y="3858369"/>
                  <a:pt x="6116836" y="3858369"/>
                </a:cubicBezTo>
                <a:cubicBezTo>
                  <a:pt x="6126757" y="3863330"/>
                  <a:pt x="6134199" y="3869531"/>
                  <a:pt x="6139160" y="3876972"/>
                </a:cubicBezTo>
                <a:cubicBezTo>
                  <a:pt x="6144121" y="3884414"/>
                  <a:pt x="6149081" y="3885654"/>
                  <a:pt x="6154043" y="3880693"/>
                </a:cubicBezTo>
                <a:cubicBezTo>
                  <a:pt x="6163964" y="3880693"/>
                  <a:pt x="6163964" y="3875732"/>
                  <a:pt x="6154043" y="3865810"/>
                </a:cubicBezTo>
                <a:lnTo>
                  <a:pt x="6154043" y="3858369"/>
                </a:lnTo>
                <a:cubicBezTo>
                  <a:pt x="6159004" y="3858369"/>
                  <a:pt x="6163964" y="3858369"/>
                  <a:pt x="6168926" y="3858369"/>
                </a:cubicBezTo>
                <a:lnTo>
                  <a:pt x="6176367" y="3858369"/>
                </a:lnTo>
                <a:cubicBezTo>
                  <a:pt x="6186288" y="3868291"/>
                  <a:pt x="6193730" y="3870771"/>
                  <a:pt x="6198691" y="3865810"/>
                </a:cubicBezTo>
                <a:cubicBezTo>
                  <a:pt x="6198691" y="3865810"/>
                  <a:pt x="6199932" y="3867050"/>
                  <a:pt x="6202412" y="3869531"/>
                </a:cubicBezTo>
                <a:cubicBezTo>
                  <a:pt x="6204892" y="3872012"/>
                  <a:pt x="6207373" y="3873252"/>
                  <a:pt x="6209853" y="3873252"/>
                </a:cubicBezTo>
                <a:cubicBezTo>
                  <a:pt x="6212333" y="3873252"/>
                  <a:pt x="6214815" y="3874492"/>
                  <a:pt x="6217295" y="3876972"/>
                </a:cubicBezTo>
                <a:cubicBezTo>
                  <a:pt x="6219775" y="3879453"/>
                  <a:pt x="6221015" y="3880693"/>
                  <a:pt x="6221015" y="3880693"/>
                </a:cubicBezTo>
                <a:cubicBezTo>
                  <a:pt x="6230937" y="3880693"/>
                  <a:pt x="6245820" y="3888135"/>
                  <a:pt x="6265664" y="3903017"/>
                </a:cubicBezTo>
                <a:lnTo>
                  <a:pt x="6280547" y="3903017"/>
                </a:lnTo>
                <a:cubicBezTo>
                  <a:pt x="6285508" y="3907978"/>
                  <a:pt x="6287988" y="3912939"/>
                  <a:pt x="6287988" y="3917900"/>
                </a:cubicBezTo>
                <a:cubicBezTo>
                  <a:pt x="6287988" y="3922861"/>
                  <a:pt x="6287988" y="3925342"/>
                  <a:pt x="6287988" y="3925342"/>
                </a:cubicBezTo>
                <a:lnTo>
                  <a:pt x="6280547" y="3932783"/>
                </a:lnTo>
                <a:cubicBezTo>
                  <a:pt x="6280547" y="3932783"/>
                  <a:pt x="6278067" y="3932783"/>
                  <a:pt x="6273105" y="3932783"/>
                </a:cubicBezTo>
                <a:cubicBezTo>
                  <a:pt x="6273105" y="3927822"/>
                  <a:pt x="6275585" y="3925342"/>
                  <a:pt x="6280547" y="3925342"/>
                </a:cubicBezTo>
                <a:lnTo>
                  <a:pt x="6265664" y="3910459"/>
                </a:lnTo>
                <a:lnTo>
                  <a:pt x="6235898" y="3917900"/>
                </a:lnTo>
                <a:cubicBezTo>
                  <a:pt x="6235898" y="3922861"/>
                  <a:pt x="6235898" y="3925342"/>
                  <a:pt x="6235898" y="3925342"/>
                </a:cubicBezTo>
                <a:cubicBezTo>
                  <a:pt x="6230937" y="3930302"/>
                  <a:pt x="6216054" y="3927822"/>
                  <a:pt x="6191250" y="3917900"/>
                </a:cubicBezTo>
                <a:cubicBezTo>
                  <a:pt x="6186288" y="3912939"/>
                  <a:pt x="6180088" y="3910459"/>
                  <a:pt x="6172646" y="3910459"/>
                </a:cubicBezTo>
                <a:cubicBezTo>
                  <a:pt x="6165205" y="3910459"/>
                  <a:pt x="6159004" y="3907978"/>
                  <a:pt x="6154043" y="3903017"/>
                </a:cubicBezTo>
                <a:cubicBezTo>
                  <a:pt x="6154043" y="3903017"/>
                  <a:pt x="6152802" y="3903017"/>
                  <a:pt x="6150322" y="3903017"/>
                </a:cubicBezTo>
                <a:cubicBezTo>
                  <a:pt x="6147842" y="3903017"/>
                  <a:pt x="6144121" y="3903017"/>
                  <a:pt x="6139160" y="3903017"/>
                </a:cubicBezTo>
                <a:cubicBezTo>
                  <a:pt x="6139160" y="3903017"/>
                  <a:pt x="6137919" y="3901777"/>
                  <a:pt x="6135439" y="3899297"/>
                </a:cubicBezTo>
                <a:cubicBezTo>
                  <a:pt x="6132959" y="3896816"/>
                  <a:pt x="6129238" y="3895576"/>
                  <a:pt x="6124277" y="3895576"/>
                </a:cubicBezTo>
                <a:cubicBezTo>
                  <a:pt x="6119316" y="3895576"/>
                  <a:pt x="6118076" y="3896816"/>
                  <a:pt x="6120556" y="3899297"/>
                </a:cubicBezTo>
                <a:cubicBezTo>
                  <a:pt x="6123036" y="3901777"/>
                  <a:pt x="6126757" y="3903017"/>
                  <a:pt x="6131718" y="3903017"/>
                </a:cubicBezTo>
                <a:cubicBezTo>
                  <a:pt x="6131718" y="3903017"/>
                  <a:pt x="6131718" y="3905498"/>
                  <a:pt x="6131718" y="3910459"/>
                </a:cubicBezTo>
                <a:cubicBezTo>
                  <a:pt x="6131718" y="3915420"/>
                  <a:pt x="6134199" y="3920381"/>
                  <a:pt x="6139160" y="3925342"/>
                </a:cubicBezTo>
                <a:cubicBezTo>
                  <a:pt x="6139160" y="3920381"/>
                  <a:pt x="6144121" y="3920381"/>
                  <a:pt x="6154043" y="3925342"/>
                </a:cubicBezTo>
                <a:cubicBezTo>
                  <a:pt x="6159004" y="3930302"/>
                  <a:pt x="6159004" y="3932783"/>
                  <a:pt x="6154043" y="3932783"/>
                </a:cubicBezTo>
                <a:cubicBezTo>
                  <a:pt x="6149081" y="3932783"/>
                  <a:pt x="6149081" y="3934023"/>
                  <a:pt x="6154043" y="3936504"/>
                </a:cubicBezTo>
                <a:cubicBezTo>
                  <a:pt x="6159004" y="3938984"/>
                  <a:pt x="6162725" y="3937744"/>
                  <a:pt x="6165205" y="3932783"/>
                </a:cubicBezTo>
                <a:cubicBezTo>
                  <a:pt x="6167685" y="3927822"/>
                  <a:pt x="6170166" y="3926582"/>
                  <a:pt x="6172646" y="3929062"/>
                </a:cubicBezTo>
                <a:cubicBezTo>
                  <a:pt x="6175126" y="3931543"/>
                  <a:pt x="6178847" y="3930302"/>
                  <a:pt x="6183808" y="3925342"/>
                </a:cubicBezTo>
                <a:lnTo>
                  <a:pt x="6183808" y="3932783"/>
                </a:lnTo>
                <a:cubicBezTo>
                  <a:pt x="6183808" y="3937744"/>
                  <a:pt x="6186288" y="3940224"/>
                  <a:pt x="6191250" y="3940224"/>
                </a:cubicBezTo>
                <a:lnTo>
                  <a:pt x="6198691" y="3940224"/>
                </a:lnTo>
                <a:lnTo>
                  <a:pt x="6191250" y="3947666"/>
                </a:lnTo>
                <a:lnTo>
                  <a:pt x="6191250" y="3955107"/>
                </a:lnTo>
                <a:lnTo>
                  <a:pt x="6183808" y="3955107"/>
                </a:lnTo>
                <a:lnTo>
                  <a:pt x="6176367" y="3955107"/>
                </a:lnTo>
                <a:cubicBezTo>
                  <a:pt x="6176367" y="3955107"/>
                  <a:pt x="6178847" y="3957588"/>
                  <a:pt x="6183808" y="3962549"/>
                </a:cubicBezTo>
                <a:cubicBezTo>
                  <a:pt x="6188770" y="3967509"/>
                  <a:pt x="6196211" y="3969990"/>
                  <a:pt x="6206133" y="3969990"/>
                </a:cubicBezTo>
                <a:cubicBezTo>
                  <a:pt x="6209853" y="3973711"/>
                  <a:pt x="6213109" y="3977122"/>
                  <a:pt x="6215899" y="3980222"/>
                </a:cubicBezTo>
                <a:lnTo>
                  <a:pt x="6219527" y="3984575"/>
                </a:lnTo>
                <a:lnTo>
                  <a:pt x="6215899" y="3983245"/>
                </a:lnTo>
                <a:cubicBezTo>
                  <a:pt x="6213109" y="3982470"/>
                  <a:pt x="6209853" y="3981772"/>
                  <a:pt x="6206133" y="3981152"/>
                </a:cubicBezTo>
                <a:cubicBezTo>
                  <a:pt x="6191250" y="3978671"/>
                  <a:pt x="6183808" y="3977431"/>
                  <a:pt x="6183808" y="3977431"/>
                </a:cubicBezTo>
                <a:lnTo>
                  <a:pt x="6176367" y="3969990"/>
                </a:lnTo>
                <a:cubicBezTo>
                  <a:pt x="6171406" y="3969990"/>
                  <a:pt x="6167685" y="3969990"/>
                  <a:pt x="6165205" y="3969990"/>
                </a:cubicBezTo>
                <a:cubicBezTo>
                  <a:pt x="6162725" y="3969990"/>
                  <a:pt x="6161484" y="3969990"/>
                  <a:pt x="6161484" y="3969990"/>
                </a:cubicBezTo>
                <a:lnTo>
                  <a:pt x="6154043" y="3977431"/>
                </a:lnTo>
                <a:lnTo>
                  <a:pt x="6161484" y="3984873"/>
                </a:lnTo>
                <a:lnTo>
                  <a:pt x="6168926" y="3984873"/>
                </a:lnTo>
                <a:cubicBezTo>
                  <a:pt x="6163964" y="3979912"/>
                  <a:pt x="6163964" y="3977431"/>
                  <a:pt x="6168926" y="3977431"/>
                </a:cubicBezTo>
                <a:cubicBezTo>
                  <a:pt x="6173887" y="3977431"/>
                  <a:pt x="6176367" y="3977431"/>
                  <a:pt x="6176367" y="3977431"/>
                </a:cubicBezTo>
                <a:cubicBezTo>
                  <a:pt x="6171406" y="3982392"/>
                  <a:pt x="6171406" y="3984873"/>
                  <a:pt x="6176367" y="3984873"/>
                </a:cubicBezTo>
                <a:cubicBezTo>
                  <a:pt x="6181328" y="3984873"/>
                  <a:pt x="6183808" y="3984873"/>
                  <a:pt x="6183808" y="3984873"/>
                </a:cubicBezTo>
                <a:lnTo>
                  <a:pt x="6191250" y="3992314"/>
                </a:lnTo>
                <a:lnTo>
                  <a:pt x="6206133" y="3999756"/>
                </a:lnTo>
                <a:cubicBezTo>
                  <a:pt x="6211094" y="3994795"/>
                  <a:pt x="6214815" y="3994795"/>
                  <a:pt x="6217295" y="3999756"/>
                </a:cubicBezTo>
                <a:cubicBezTo>
                  <a:pt x="6219775" y="4004716"/>
                  <a:pt x="6223495" y="4004716"/>
                  <a:pt x="6228457" y="3999756"/>
                </a:cubicBezTo>
                <a:lnTo>
                  <a:pt x="6258222" y="4014638"/>
                </a:lnTo>
                <a:cubicBezTo>
                  <a:pt x="6258222" y="4019599"/>
                  <a:pt x="6259463" y="4022080"/>
                  <a:pt x="6261943" y="4022080"/>
                </a:cubicBezTo>
                <a:cubicBezTo>
                  <a:pt x="6264423" y="4022080"/>
                  <a:pt x="6265664" y="4024561"/>
                  <a:pt x="6265664" y="4029521"/>
                </a:cubicBezTo>
                <a:cubicBezTo>
                  <a:pt x="6265664" y="4034482"/>
                  <a:pt x="6265664" y="4036963"/>
                  <a:pt x="6265664" y="4036963"/>
                </a:cubicBezTo>
                <a:cubicBezTo>
                  <a:pt x="6265664" y="4036963"/>
                  <a:pt x="6264423" y="4035723"/>
                  <a:pt x="6261943" y="4033242"/>
                </a:cubicBezTo>
                <a:cubicBezTo>
                  <a:pt x="6259463" y="4030761"/>
                  <a:pt x="6258222" y="4029521"/>
                  <a:pt x="6258222" y="4029521"/>
                </a:cubicBezTo>
                <a:cubicBezTo>
                  <a:pt x="6253261" y="4039443"/>
                  <a:pt x="6245820" y="4036963"/>
                  <a:pt x="6235898" y="4022080"/>
                </a:cubicBezTo>
                <a:lnTo>
                  <a:pt x="6221015" y="4014638"/>
                </a:lnTo>
                <a:lnTo>
                  <a:pt x="6206133" y="4014638"/>
                </a:lnTo>
                <a:cubicBezTo>
                  <a:pt x="6201171" y="4014638"/>
                  <a:pt x="6196211" y="4014638"/>
                  <a:pt x="6191250" y="4014638"/>
                </a:cubicBezTo>
                <a:lnTo>
                  <a:pt x="6183808" y="4022080"/>
                </a:lnTo>
                <a:cubicBezTo>
                  <a:pt x="6188770" y="4022080"/>
                  <a:pt x="6191250" y="4024561"/>
                  <a:pt x="6191250" y="4029521"/>
                </a:cubicBezTo>
                <a:cubicBezTo>
                  <a:pt x="6191250" y="4029521"/>
                  <a:pt x="6188770" y="4029521"/>
                  <a:pt x="6183808" y="4029521"/>
                </a:cubicBezTo>
                <a:lnTo>
                  <a:pt x="6183808" y="4044404"/>
                </a:lnTo>
                <a:cubicBezTo>
                  <a:pt x="6178847" y="4039443"/>
                  <a:pt x="6173887" y="4036963"/>
                  <a:pt x="6168926" y="4036963"/>
                </a:cubicBezTo>
                <a:lnTo>
                  <a:pt x="6168926" y="4022080"/>
                </a:lnTo>
                <a:cubicBezTo>
                  <a:pt x="6168926" y="4017119"/>
                  <a:pt x="6166445" y="4014638"/>
                  <a:pt x="6161484" y="4014638"/>
                </a:cubicBezTo>
                <a:cubicBezTo>
                  <a:pt x="6156523" y="4014638"/>
                  <a:pt x="6152802" y="4014638"/>
                  <a:pt x="6150322" y="4014638"/>
                </a:cubicBezTo>
                <a:cubicBezTo>
                  <a:pt x="6147842" y="4014638"/>
                  <a:pt x="6146601" y="4012158"/>
                  <a:pt x="6146601" y="4007197"/>
                </a:cubicBezTo>
                <a:cubicBezTo>
                  <a:pt x="6141640" y="4007197"/>
                  <a:pt x="6139160" y="4007197"/>
                  <a:pt x="6139160" y="4007197"/>
                </a:cubicBezTo>
                <a:cubicBezTo>
                  <a:pt x="6139160" y="4007197"/>
                  <a:pt x="6142881" y="4010918"/>
                  <a:pt x="6150322" y="4018359"/>
                </a:cubicBezTo>
                <a:cubicBezTo>
                  <a:pt x="6157763" y="4025801"/>
                  <a:pt x="6161484" y="4032002"/>
                  <a:pt x="6161484" y="4036963"/>
                </a:cubicBezTo>
                <a:cubicBezTo>
                  <a:pt x="6161484" y="4041923"/>
                  <a:pt x="6161484" y="4044404"/>
                  <a:pt x="6161484" y="4044404"/>
                </a:cubicBezTo>
                <a:cubicBezTo>
                  <a:pt x="6166445" y="4044404"/>
                  <a:pt x="6168926" y="4046885"/>
                  <a:pt x="6168926" y="4051845"/>
                </a:cubicBezTo>
                <a:cubicBezTo>
                  <a:pt x="6168926" y="4056806"/>
                  <a:pt x="6166445" y="4061768"/>
                  <a:pt x="6161484" y="4066728"/>
                </a:cubicBezTo>
                <a:lnTo>
                  <a:pt x="6161484" y="4059287"/>
                </a:lnTo>
                <a:lnTo>
                  <a:pt x="6146601" y="4036963"/>
                </a:lnTo>
                <a:lnTo>
                  <a:pt x="6109394" y="4036963"/>
                </a:lnTo>
                <a:cubicBezTo>
                  <a:pt x="6109394" y="4041923"/>
                  <a:pt x="6116836" y="4044404"/>
                  <a:pt x="6131718" y="4044404"/>
                </a:cubicBezTo>
                <a:cubicBezTo>
                  <a:pt x="6136680" y="4044404"/>
                  <a:pt x="6140401" y="4045644"/>
                  <a:pt x="6142881" y="4048125"/>
                </a:cubicBezTo>
                <a:cubicBezTo>
                  <a:pt x="6145361" y="4050605"/>
                  <a:pt x="6146601" y="4055566"/>
                  <a:pt x="6146601" y="4063008"/>
                </a:cubicBezTo>
                <a:cubicBezTo>
                  <a:pt x="6146601" y="4070449"/>
                  <a:pt x="6144121" y="4071689"/>
                  <a:pt x="6139160" y="4066728"/>
                </a:cubicBezTo>
                <a:cubicBezTo>
                  <a:pt x="6134199" y="4061768"/>
                  <a:pt x="6134199" y="4059287"/>
                  <a:pt x="6139160" y="4059287"/>
                </a:cubicBezTo>
                <a:lnTo>
                  <a:pt x="6109394" y="4044404"/>
                </a:lnTo>
                <a:cubicBezTo>
                  <a:pt x="6104433" y="4044404"/>
                  <a:pt x="6099473" y="4044404"/>
                  <a:pt x="6094511" y="4044404"/>
                </a:cubicBezTo>
                <a:cubicBezTo>
                  <a:pt x="6089550" y="4039443"/>
                  <a:pt x="6084590" y="4036963"/>
                  <a:pt x="6079629" y="4036963"/>
                </a:cubicBezTo>
                <a:cubicBezTo>
                  <a:pt x="6074667" y="4036963"/>
                  <a:pt x="6067226" y="4036963"/>
                  <a:pt x="6057304" y="4036963"/>
                </a:cubicBezTo>
                <a:cubicBezTo>
                  <a:pt x="6032500" y="4036963"/>
                  <a:pt x="6022577" y="4034482"/>
                  <a:pt x="6027539" y="4029521"/>
                </a:cubicBezTo>
                <a:cubicBezTo>
                  <a:pt x="6027539" y="4024561"/>
                  <a:pt x="6025059" y="4022080"/>
                  <a:pt x="6020097" y="4022080"/>
                </a:cubicBezTo>
                <a:lnTo>
                  <a:pt x="6012656" y="4022080"/>
                </a:lnTo>
                <a:cubicBezTo>
                  <a:pt x="6012656" y="4027041"/>
                  <a:pt x="6007695" y="4027041"/>
                  <a:pt x="5997773" y="4022080"/>
                </a:cubicBezTo>
                <a:lnTo>
                  <a:pt x="5982890" y="4014638"/>
                </a:lnTo>
                <a:cubicBezTo>
                  <a:pt x="5982890" y="4019599"/>
                  <a:pt x="5984131" y="4022080"/>
                  <a:pt x="5986611" y="4022080"/>
                </a:cubicBezTo>
                <a:cubicBezTo>
                  <a:pt x="5989091" y="4022080"/>
                  <a:pt x="5992812" y="4024561"/>
                  <a:pt x="5997773" y="4029521"/>
                </a:cubicBezTo>
                <a:cubicBezTo>
                  <a:pt x="6002734" y="4029521"/>
                  <a:pt x="6007695" y="4032002"/>
                  <a:pt x="6012656" y="4036963"/>
                </a:cubicBezTo>
                <a:cubicBezTo>
                  <a:pt x="6017617" y="4041923"/>
                  <a:pt x="6022577" y="4044404"/>
                  <a:pt x="6027539" y="4044404"/>
                </a:cubicBezTo>
                <a:lnTo>
                  <a:pt x="6049863" y="4051845"/>
                </a:lnTo>
                <a:cubicBezTo>
                  <a:pt x="6064746" y="4056806"/>
                  <a:pt x="6072187" y="4059287"/>
                  <a:pt x="6072187" y="4059287"/>
                </a:cubicBezTo>
                <a:lnTo>
                  <a:pt x="6079629" y="4066728"/>
                </a:lnTo>
                <a:cubicBezTo>
                  <a:pt x="6084590" y="4071689"/>
                  <a:pt x="6089550" y="4071689"/>
                  <a:pt x="6094511" y="4066728"/>
                </a:cubicBezTo>
                <a:cubicBezTo>
                  <a:pt x="6099473" y="4066728"/>
                  <a:pt x="6103193" y="4066728"/>
                  <a:pt x="6105674" y="4066728"/>
                </a:cubicBezTo>
                <a:cubicBezTo>
                  <a:pt x="6108154" y="4066728"/>
                  <a:pt x="6111874" y="4069209"/>
                  <a:pt x="6116836" y="4074170"/>
                </a:cubicBezTo>
                <a:cubicBezTo>
                  <a:pt x="6126757" y="4084092"/>
                  <a:pt x="6124277" y="4089053"/>
                  <a:pt x="6109394" y="4089053"/>
                </a:cubicBezTo>
                <a:lnTo>
                  <a:pt x="6124277" y="4096494"/>
                </a:lnTo>
                <a:cubicBezTo>
                  <a:pt x="6154043" y="4106416"/>
                  <a:pt x="6168926" y="4113857"/>
                  <a:pt x="6168926" y="4118818"/>
                </a:cubicBezTo>
                <a:cubicBezTo>
                  <a:pt x="6163964" y="4123779"/>
                  <a:pt x="6161484" y="4123779"/>
                  <a:pt x="6161484" y="4118818"/>
                </a:cubicBezTo>
                <a:cubicBezTo>
                  <a:pt x="6161484" y="4118818"/>
                  <a:pt x="6154043" y="4115097"/>
                  <a:pt x="6139160" y="4107656"/>
                </a:cubicBezTo>
                <a:cubicBezTo>
                  <a:pt x="6124277" y="4100215"/>
                  <a:pt x="6116836" y="4096494"/>
                  <a:pt x="6116836" y="4096494"/>
                </a:cubicBezTo>
                <a:lnTo>
                  <a:pt x="6131718" y="4111377"/>
                </a:lnTo>
                <a:lnTo>
                  <a:pt x="6139160" y="4118818"/>
                </a:lnTo>
                <a:lnTo>
                  <a:pt x="6103348" y="4103470"/>
                </a:lnTo>
                <a:lnTo>
                  <a:pt x="6107534" y="4102075"/>
                </a:lnTo>
                <a:cubicBezTo>
                  <a:pt x="6108775" y="4100835"/>
                  <a:pt x="6109394" y="4098975"/>
                  <a:pt x="6109394" y="4096494"/>
                </a:cubicBezTo>
                <a:cubicBezTo>
                  <a:pt x="6109394" y="4096494"/>
                  <a:pt x="6106914" y="4096494"/>
                  <a:pt x="6101953" y="4096494"/>
                </a:cubicBezTo>
                <a:cubicBezTo>
                  <a:pt x="6101953" y="4098975"/>
                  <a:pt x="6101953" y="4100835"/>
                  <a:pt x="6101953" y="4102075"/>
                </a:cubicBezTo>
                <a:lnTo>
                  <a:pt x="6101953" y="4102873"/>
                </a:lnTo>
                <a:lnTo>
                  <a:pt x="6087070" y="4096494"/>
                </a:lnTo>
                <a:cubicBezTo>
                  <a:pt x="6082109" y="4091533"/>
                  <a:pt x="6078388" y="4090293"/>
                  <a:pt x="6075908" y="4092773"/>
                </a:cubicBezTo>
                <a:cubicBezTo>
                  <a:pt x="6073428" y="4095254"/>
                  <a:pt x="6067226" y="4094013"/>
                  <a:pt x="6057304" y="4089053"/>
                </a:cubicBezTo>
                <a:lnTo>
                  <a:pt x="6049863" y="4096494"/>
                </a:lnTo>
                <a:lnTo>
                  <a:pt x="6057304" y="4103935"/>
                </a:lnTo>
                <a:lnTo>
                  <a:pt x="6042422" y="4096494"/>
                </a:lnTo>
                <a:cubicBezTo>
                  <a:pt x="6037460" y="4096494"/>
                  <a:pt x="6034980" y="4096494"/>
                  <a:pt x="6034980" y="4096494"/>
                </a:cubicBezTo>
                <a:lnTo>
                  <a:pt x="6027539" y="4096494"/>
                </a:lnTo>
                <a:lnTo>
                  <a:pt x="6020097" y="4089053"/>
                </a:lnTo>
                <a:lnTo>
                  <a:pt x="6005215" y="4081611"/>
                </a:lnTo>
                <a:lnTo>
                  <a:pt x="5997773" y="4074170"/>
                </a:lnTo>
                <a:cubicBezTo>
                  <a:pt x="5997773" y="4079130"/>
                  <a:pt x="5995293" y="4081611"/>
                  <a:pt x="5990332" y="4081611"/>
                </a:cubicBezTo>
                <a:cubicBezTo>
                  <a:pt x="5990332" y="4086572"/>
                  <a:pt x="5992812" y="4089053"/>
                  <a:pt x="5997773" y="4089053"/>
                </a:cubicBezTo>
                <a:cubicBezTo>
                  <a:pt x="6002734" y="4089053"/>
                  <a:pt x="6007695" y="4091533"/>
                  <a:pt x="6012656" y="4096494"/>
                </a:cubicBezTo>
                <a:cubicBezTo>
                  <a:pt x="6012656" y="4106416"/>
                  <a:pt x="6013897" y="4110137"/>
                  <a:pt x="6016377" y="4107656"/>
                </a:cubicBezTo>
                <a:cubicBezTo>
                  <a:pt x="6018857" y="4105175"/>
                  <a:pt x="6021338" y="4105175"/>
                  <a:pt x="6023818" y="4107656"/>
                </a:cubicBezTo>
                <a:cubicBezTo>
                  <a:pt x="6026298" y="4110137"/>
                  <a:pt x="6030019" y="4111377"/>
                  <a:pt x="6034980" y="4111377"/>
                </a:cubicBezTo>
                <a:lnTo>
                  <a:pt x="6042422" y="4111377"/>
                </a:lnTo>
                <a:lnTo>
                  <a:pt x="6042422" y="4118818"/>
                </a:lnTo>
                <a:lnTo>
                  <a:pt x="6012656" y="4111377"/>
                </a:lnTo>
                <a:cubicBezTo>
                  <a:pt x="6007695" y="4106416"/>
                  <a:pt x="6003974" y="4103935"/>
                  <a:pt x="6001494" y="4103935"/>
                </a:cubicBezTo>
                <a:cubicBezTo>
                  <a:pt x="5999014" y="4103935"/>
                  <a:pt x="5997773" y="4102695"/>
                  <a:pt x="5997773" y="4100215"/>
                </a:cubicBezTo>
                <a:cubicBezTo>
                  <a:pt x="5997773" y="4097734"/>
                  <a:pt x="5995293" y="4096494"/>
                  <a:pt x="5990332" y="4096494"/>
                </a:cubicBezTo>
                <a:cubicBezTo>
                  <a:pt x="5990332" y="4096494"/>
                  <a:pt x="5990332" y="4097734"/>
                  <a:pt x="5990332" y="4100215"/>
                </a:cubicBezTo>
                <a:cubicBezTo>
                  <a:pt x="5990332" y="4102695"/>
                  <a:pt x="5990332" y="4103935"/>
                  <a:pt x="5990332" y="4103935"/>
                </a:cubicBezTo>
                <a:cubicBezTo>
                  <a:pt x="5990332" y="4103935"/>
                  <a:pt x="5987852" y="4103935"/>
                  <a:pt x="5982890" y="4103935"/>
                </a:cubicBezTo>
                <a:lnTo>
                  <a:pt x="5979170" y="4103935"/>
                </a:lnTo>
                <a:cubicBezTo>
                  <a:pt x="5981650" y="4103935"/>
                  <a:pt x="5982890" y="4106416"/>
                  <a:pt x="5982890" y="4111377"/>
                </a:cubicBezTo>
                <a:cubicBezTo>
                  <a:pt x="5982890" y="4111377"/>
                  <a:pt x="5987852" y="4113857"/>
                  <a:pt x="5997773" y="4118818"/>
                </a:cubicBezTo>
                <a:lnTo>
                  <a:pt x="6027539" y="4133701"/>
                </a:lnTo>
                <a:cubicBezTo>
                  <a:pt x="6027539" y="4133701"/>
                  <a:pt x="6023818" y="4132461"/>
                  <a:pt x="6016377" y="4129980"/>
                </a:cubicBezTo>
                <a:cubicBezTo>
                  <a:pt x="6008935" y="4127500"/>
                  <a:pt x="6005215" y="4126260"/>
                  <a:pt x="6005215" y="4126260"/>
                </a:cubicBezTo>
                <a:cubicBezTo>
                  <a:pt x="6005215" y="4126260"/>
                  <a:pt x="6005215" y="4128740"/>
                  <a:pt x="6005215" y="4133701"/>
                </a:cubicBezTo>
                <a:lnTo>
                  <a:pt x="6005215" y="4148584"/>
                </a:lnTo>
                <a:cubicBezTo>
                  <a:pt x="6005215" y="4153545"/>
                  <a:pt x="6007695" y="4156025"/>
                  <a:pt x="6012656" y="4156025"/>
                </a:cubicBezTo>
                <a:cubicBezTo>
                  <a:pt x="6012656" y="4160986"/>
                  <a:pt x="6017617" y="4160986"/>
                  <a:pt x="6027539" y="4156025"/>
                </a:cubicBezTo>
                <a:cubicBezTo>
                  <a:pt x="6032500" y="4156025"/>
                  <a:pt x="6036221" y="4157265"/>
                  <a:pt x="6038701" y="4159746"/>
                </a:cubicBezTo>
                <a:cubicBezTo>
                  <a:pt x="6041181" y="4162227"/>
                  <a:pt x="6042422" y="4163467"/>
                  <a:pt x="6042422" y="4163467"/>
                </a:cubicBezTo>
                <a:cubicBezTo>
                  <a:pt x="6042422" y="4168427"/>
                  <a:pt x="6044902" y="4170908"/>
                  <a:pt x="6049863" y="4170908"/>
                </a:cubicBezTo>
                <a:lnTo>
                  <a:pt x="6034980" y="4170908"/>
                </a:lnTo>
                <a:lnTo>
                  <a:pt x="6020097" y="4170908"/>
                </a:lnTo>
                <a:cubicBezTo>
                  <a:pt x="6020097" y="4165947"/>
                  <a:pt x="6017617" y="4163467"/>
                  <a:pt x="6012656" y="4163467"/>
                </a:cubicBezTo>
                <a:cubicBezTo>
                  <a:pt x="6007695" y="4163467"/>
                  <a:pt x="6002734" y="4163467"/>
                  <a:pt x="5997773" y="4163467"/>
                </a:cubicBezTo>
                <a:lnTo>
                  <a:pt x="5997773" y="4156025"/>
                </a:lnTo>
                <a:cubicBezTo>
                  <a:pt x="5997773" y="4156025"/>
                  <a:pt x="5997773" y="4153545"/>
                  <a:pt x="5997773" y="4148584"/>
                </a:cubicBezTo>
                <a:cubicBezTo>
                  <a:pt x="5997773" y="4143623"/>
                  <a:pt x="5997773" y="4141142"/>
                  <a:pt x="5997773" y="4141142"/>
                </a:cubicBezTo>
                <a:cubicBezTo>
                  <a:pt x="5992812" y="4141142"/>
                  <a:pt x="5990332" y="4142382"/>
                  <a:pt x="5990332" y="4144863"/>
                </a:cubicBezTo>
                <a:cubicBezTo>
                  <a:pt x="5990332" y="4147344"/>
                  <a:pt x="5990332" y="4151064"/>
                  <a:pt x="5990332" y="4156025"/>
                </a:cubicBezTo>
                <a:lnTo>
                  <a:pt x="5968008" y="4156025"/>
                </a:lnTo>
                <a:cubicBezTo>
                  <a:pt x="5963046" y="4151064"/>
                  <a:pt x="5958086" y="4151064"/>
                  <a:pt x="5953125" y="4156025"/>
                </a:cubicBezTo>
                <a:lnTo>
                  <a:pt x="5953125" y="4170908"/>
                </a:lnTo>
                <a:lnTo>
                  <a:pt x="5945683" y="4163467"/>
                </a:lnTo>
                <a:cubicBezTo>
                  <a:pt x="5945683" y="4163467"/>
                  <a:pt x="5943203" y="4162227"/>
                  <a:pt x="5938242" y="4159746"/>
                </a:cubicBezTo>
                <a:cubicBezTo>
                  <a:pt x="5933281" y="4157265"/>
                  <a:pt x="5930801" y="4156025"/>
                  <a:pt x="5930801" y="4156025"/>
                </a:cubicBezTo>
                <a:cubicBezTo>
                  <a:pt x="5927079" y="4156025"/>
                  <a:pt x="5926149" y="4157421"/>
                  <a:pt x="5928009" y="4160211"/>
                </a:cubicBezTo>
                <a:lnTo>
                  <a:pt x="5930017" y="4162553"/>
                </a:lnTo>
                <a:lnTo>
                  <a:pt x="5929870" y="4162536"/>
                </a:lnTo>
                <a:cubicBezTo>
                  <a:pt x="5926770" y="4161917"/>
                  <a:pt x="5923359" y="4160986"/>
                  <a:pt x="5919638" y="4159746"/>
                </a:cubicBezTo>
                <a:cubicBezTo>
                  <a:pt x="5912197" y="4157265"/>
                  <a:pt x="5905996" y="4156025"/>
                  <a:pt x="5901035" y="4156025"/>
                </a:cubicBezTo>
                <a:cubicBezTo>
                  <a:pt x="5896074" y="4151064"/>
                  <a:pt x="5891113" y="4148584"/>
                  <a:pt x="5886152" y="4148584"/>
                </a:cubicBezTo>
                <a:lnTo>
                  <a:pt x="5863828" y="4141142"/>
                </a:lnTo>
                <a:cubicBezTo>
                  <a:pt x="5843984" y="4136182"/>
                  <a:pt x="5832822" y="4133701"/>
                  <a:pt x="5830342" y="4133701"/>
                </a:cubicBezTo>
                <a:cubicBezTo>
                  <a:pt x="5827861" y="4133701"/>
                  <a:pt x="5824141" y="4136182"/>
                  <a:pt x="5819179" y="4141142"/>
                </a:cubicBezTo>
                <a:cubicBezTo>
                  <a:pt x="5816699" y="4143623"/>
                  <a:pt x="5814218" y="4144863"/>
                  <a:pt x="5811738" y="4144863"/>
                </a:cubicBezTo>
                <a:lnTo>
                  <a:pt x="5808761" y="4144119"/>
                </a:lnTo>
                <a:lnTo>
                  <a:pt x="5826621" y="4156025"/>
                </a:lnTo>
                <a:cubicBezTo>
                  <a:pt x="5831582" y="4160986"/>
                  <a:pt x="5834062" y="4164707"/>
                  <a:pt x="5834062" y="4167187"/>
                </a:cubicBezTo>
                <a:cubicBezTo>
                  <a:pt x="5834062" y="4169668"/>
                  <a:pt x="5831582" y="4168427"/>
                  <a:pt x="5826621" y="4163467"/>
                </a:cubicBezTo>
                <a:lnTo>
                  <a:pt x="5811738" y="4163467"/>
                </a:lnTo>
                <a:cubicBezTo>
                  <a:pt x="5806777" y="4163467"/>
                  <a:pt x="5803056" y="4162227"/>
                  <a:pt x="5800576" y="4159746"/>
                </a:cubicBezTo>
                <a:cubicBezTo>
                  <a:pt x="5798096" y="4157265"/>
                  <a:pt x="5794375" y="4156025"/>
                  <a:pt x="5789414" y="4156025"/>
                </a:cubicBezTo>
                <a:cubicBezTo>
                  <a:pt x="5789414" y="4156025"/>
                  <a:pt x="5786934" y="4153545"/>
                  <a:pt x="5781972" y="4148584"/>
                </a:cubicBezTo>
                <a:cubicBezTo>
                  <a:pt x="5777011" y="4148584"/>
                  <a:pt x="5773290" y="4147344"/>
                  <a:pt x="5770810" y="4144863"/>
                </a:cubicBezTo>
                <a:cubicBezTo>
                  <a:pt x="5768330" y="4142382"/>
                  <a:pt x="5764609" y="4142382"/>
                  <a:pt x="5759648" y="4144863"/>
                </a:cubicBezTo>
                <a:cubicBezTo>
                  <a:pt x="5754687" y="4147344"/>
                  <a:pt x="5752207" y="4146103"/>
                  <a:pt x="5752207" y="4141142"/>
                </a:cubicBezTo>
                <a:lnTo>
                  <a:pt x="5737324" y="4141142"/>
                </a:lnTo>
                <a:cubicBezTo>
                  <a:pt x="5732363" y="4146103"/>
                  <a:pt x="5727402" y="4146103"/>
                  <a:pt x="5722441" y="4141142"/>
                </a:cubicBezTo>
                <a:cubicBezTo>
                  <a:pt x="5717480" y="4136182"/>
                  <a:pt x="5712520" y="4133701"/>
                  <a:pt x="5707558" y="4133701"/>
                </a:cubicBezTo>
                <a:cubicBezTo>
                  <a:pt x="5707558" y="4133701"/>
                  <a:pt x="5707558" y="4136182"/>
                  <a:pt x="5707558" y="4141142"/>
                </a:cubicBezTo>
                <a:lnTo>
                  <a:pt x="5715000" y="4156025"/>
                </a:lnTo>
                <a:cubicBezTo>
                  <a:pt x="5715000" y="4160986"/>
                  <a:pt x="5719961" y="4165947"/>
                  <a:pt x="5729883" y="4170908"/>
                </a:cubicBezTo>
                <a:cubicBezTo>
                  <a:pt x="5734844" y="4170908"/>
                  <a:pt x="5739804" y="4170908"/>
                  <a:pt x="5744765" y="4170908"/>
                </a:cubicBezTo>
                <a:cubicBezTo>
                  <a:pt x="5764609" y="4185791"/>
                  <a:pt x="5796855" y="4190752"/>
                  <a:pt x="5841504" y="4185791"/>
                </a:cubicBezTo>
                <a:cubicBezTo>
                  <a:pt x="5846465" y="4185791"/>
                  <a:pt x="5853906" y="4188271"/>
                  <a:pt x="5863828" y="4193232"/>
                </a:cubicBezTo>
                <a:cubicBezTo>
                  <a:pt x="5868789" y="4198193"/>
                  <a:pt x="5876231" y="4200674"/>
                  <a:pt x="5886152" y="4200674"/>
                </a:cubicBezTo>
                <a:cubicBezTo>
                  <a:pt x="5896074" y="4200674"/>
                  <a:pt x="5902276" y="4198193"/>
                  <a:pt x="5904756" y="4193232"/>
                </a:cubicBezTo>
                <a:lnTo>
                  <a:pt x="5908476" y="4193232"/>
                </a:lnTo>
                <a:lnTo>
                  <a:pt x="5915918" y="4200674"/>
                </a:lnTo>
                <a:cubicBezTo>
                  <a:pt x="5915918" y="4205634"/>
                  <a:pt x="5917158" y="4206875"/>
                  <a:pt x="5919638" y="4204394"/>
                </a:cubicBezTo>
                <a:cubicBezTo>
                  <a:pt x="5922118" y="4201914"/>
                  <a:pt x="5923359" y="4198193"/>
                  <a:pt x="5923359" y="4193232"/>
                </a:cubicBezTo>
                <a:lnTo>
                  <a:pt x="5930801" y="4193232"/>
                </a:lnTo>
                <a:lnTo>
                  <a:pt x="5945683" y="4200674"/>
                </a:lnTo>
                <a:lnTo>
                  <a:pt x="5945683" y="4208115"/>
                </a:lnTo>
                <a:cubicBezTo>
                  <a:pt x="5940722" y="4208115"/>
                  <a:pt x="5935762" y="4208115"/>
                  <a:pt x="5930801" y="4208115"/>
                </a:cubicBezTo>
                <a:lnTo>
                  <a:pt x="5930801" y="4215556"/>
                </a:lnTo>
                <a:cubicBezTo>
                  <a:pt x="5930801" y="4210596"/>
                  <a:pt x="5934521" y="4210596"/>
                  <a:pt x="5941963" y="4215556"/>
                </a:cubicBezTo>
                <a:cubicBezTo>
                  <a:pt x="5949404" y="4220517"/>
                  <a:pt x="5955605" y="4220517"/>
                  <a:pt x="5960566" y="4215556"/>
                </a:cubicBezTo>
                <a:cubicBezTo>
                  <a:pt x="5965527" y="4215556"/>
                  <a:pt x="5969248" y="4216796"/>
                  <a:pt x="5971728" y="4219277"/>
                </a:cubicBezTo>
                <a:cubicBezTo>
                  <a:pt x="5974208" y="4221758"/>
                  <a:pt x="5975449" y="4222998"/>
                  <a:pt x="5975449" y="4222998"/>
                </a:cubicBezTo>
                <a:lnTo>
                  <a:pt x="5982890" y="4222998"/>
                </a:lnTo>
                <a:lnTo>
                  <a:pt x="5990332" y="4222998"/>
                </a:lnTo>
                <a:cubicBezTo>
                  <a:pt x="5990332" y="4227959"/>
                  <a:pt x="5992812" y="4232920"/>
                  <a:pt x="5997773" y="4237881"/>
                </a:cubicBezTo>
                <a:cubicBezTo>
                  <a:pt x="6002734" y="4242841"/>
                  <a:pt x="6007695" y="4242841"/>
                  <a:pt x="6012656" y="4237881"/>
                </a:cubicBezTo>
                <a:lnTo>
                  <a:pt x="6012656" y="4245322"/>
                </a:lnTo>
                <a:lnTo>
                  <a:pt x="6020097" y="4252763"/>
                </a:lnTo>
                <a:lnTo>
                  <a:pt x="6049863" y="4267646"/>
                </a:lnTo>
                <a:cubicBezTo>
                  <a:pt x="6049863" y="4272607"/>
                  <a:pt x="6048622" y="4273848"/>
                  <a:pt x="6046142" y="4271367"/>
                </a:cubicBezTo>
                <a:cubicBezTo>
                  <a:pt x="6043662" y="4268886"/>
                  <a:pt x="6042422" y="4270127"/>
                  <a:pt x="6042422" y="4275088"/>
                </a:cubicBezTo>
                <a:cubicBezTo>
                  <a:pt x="6042422" y="4275088"/>
                  <a:pt x="6041181" y="4275088"/>
                  <a:pt x="6038701" y="4275088"/>
                </a:cubicBezTo>
                <a:cubicBezTo>
                  <a:pt x="6036221" y="4275088"/>
                  <a:pt x="6034980" y="4272607"/>
                  <a:pt x="6034980" y="4267646"/>
                </a:cubicBezTo>
                <a:lnTo>
                  <a:pt x="6027539" y="4260205"/>
                </a:lnTo>
                <a:cubicBezTo>
                  <a:pt x="6022577" y="4265166"/>
                  <a:pt x="6020097" y="4267646"/>
                  <a:pt x="6020097" y="4267646"/>
                </a:cubicBezTo>
                <a:lnTo>
                  <a:pt x="6005215" y="4267646"/>
                </a:lnTo>
                <a:lnTo>
                  <a:pt x="5997773" y="4267646"/>
                </a:lnTo>
                <a:lnTo>
                  <a:pt x="5990332" y="4289970"/>
                </a:lnTo>
                <a:cubicBezTo>
                  <a:pt x="5985370" y="4294931"/>
                  <a:pt x="5982890" y="4294931"/>
                  <a:pt x="5982890" y="4289970"/>
                </a:cubicBezTo>
                <a:lnTo>
                  <a:pt x="5945683" y="4282529"/>
                </a:lnTo>
                <a:lnTo>
                  <a:pt x="5945683" y="4289970"/>
                </a:lnTo>
                <a:cubicBezTo>
                  <a:pt x="5950645" y="4289970"/>
                  <a:pt x="5953125" y="4291211"/>
                  <a:pt x="5953125" y="4293691"/>
                </a:cubicBezTo>
                <a:cubicBezTo>
                  <a:pt x="5953125" y="4296172"/>
                  <a:pt x="5950645" y="4297412"/>
                  <a:pt x="5945683" y="4297412"/>
                </a:cubicBezTo>
                <a:cubicBezTo>
                  <a:pt x="5940722" y="4297412"/>
                  <a:pt x="5938242" y="4297412"/>
                  <a:pt x="5938242" y="4297412"/>
                </a:cubicBezTo>
                <a:cubicBezTo>
                  <a:pt x="5938242" y="4292451"/>
                  <a:pt x="5938242" y="4289970"/>
                  <a:pt x="5938242" y="4289970"/>
                </a:cubicBezTo>
                <a:cubicBezTo>
                  <a:pt x="5933281" y="4289970"/>
                  <a:pt x="5930801" y="4289970"/>
                  <a:pt x="5930801" y="4289970"/>
                </a:cubicBezTo>
                <a:lnTo>
                  <a:pt x="5923359" y="4289970"/>
                </a:lnTo>
                <a:cubicBezTo>
                  <a:pt x="5923359" y="4289970"/>
                  <a:pt x="5922118" y="4289970"/>
                  <a:pt x="5919638" y="4289970"/>
                </a:cubicBezTo>
                <a:cubicBezTo>
                  <a:pt x="5917158" y="4289970"/>
                  <a:pt x="5915918" y="4288730"/>
                  <a:pt x="5915918" y="4286250"/>
                </a:cubicBezTo>
                <a:cubicBezTo>
                  <a:pt x="5915918" y="4283769"/>
                  <a:pt x="5913438" y="4285010"/>
                  <a:pt x="5908476" y="4289970"/>
                </a:cubicBezTo>
                <a:cubicBezTo>
                  <a:pt x="5908476" y="4289970"/>
                  <a:pt x="5905996" y="4288730"/>
                  <a:pt x="5901035" y="4286250"/>
                </a:cubicBezTo>
                <a:cubicBezTo>
                  <a:pt x="5896074" y="4283769"/>
                  <a:pt x="5892353" y="4283769"/>
                  <a:pt x="5889873" y="4286250"/>
                </a:cubicBezTo>
                <a:cubicBezTo>
                  <a:pt x="5887393" y="4288730"/>
                  <a:pt x="5886152" y="4287490"/>
                  <a:pt x="5886152" y="4282529"/>
                </a:cubicBezTo>
                <a:cubicBezTo>
                  <a:pt x="5881191" y="4282529"/>
                  <a:pt x="5873749" y="4282529"/>
                  <a:pt x="5863828" y="4282529"/>
                </a:cubicBezTo>
                <a:cubicBezTo>
                  <a:pt x="5853906" y="4282529"/>
                  <a:pt x="5848945" y="4282529"/>
                  <a:pt x="5848945" y="4282529"/>
                </a:cubicBezTo>
                <a:lnTo>
                  <a:pt x="5834062" y="4282529"/>
                </a:lnTo>
                <a:lnTo>
                  <a:pt x="5826621" y="4275088"/>
                </a:lnTo>
                <a:cubicBezTo>
                  <a:pt x="5821660" y="4280048"/>
                  <a:pt x="5816699" y="4280048"/>
                  <a:pt x="5811738" y="4275088"/>
                </a:cubicBezTo>
                <a:cubicBezTo>
                  <a:pt x="5806777" y="4275088"/>
                  <a:pt x="5801817" y="4275088"/>
                  <a:pt x="5796855" y="4275088"/>
                </a:cubicBezTo>
                <a:lnTo>
                  <a:pt x="5789414" y="4267646"/>
                </a:lnTo>
                <a:cubicBezTo>
                  <a:pt x="5789414" y="4272607"/>
                  <a:pt x="5786934" y="4275088"/>
                  <a:pt x="5781972" y="4275088"/>
                </a:cubicBezTo>
                <a:cubicBezTo>
                  <a:pt x="5777011" y="4275088"/>
                  <a:pt x="5773290" y="4275088"/>
                  <a:pt x="5770810" y="4275088"/>
                </a:cubicBezTo>
                <a:cubicBezTo>
                  <a:pt x="5768330" y="4275088"/>
                  <a:pt x="5767090" y="4277568"/>
                  <a:pt x="5767090" y="4282529"/>
                </a:cubicBezTo>
                <a:cubicBezTo>
                  <a:pt x="5767090" y="4282529"/>
                  <a:pt x="5764609" y="4281289"/>
                  <a:pt x="5759648" y="4278808"/>
                </a:cubicBezTo>
                <a:cubicBezTo>
                  <a:pt x="5754687" y="4276328"/>
                  <a:pt x="5749727" y="4277568"/>
                  <a:pt x="5744765" y="4282529"/>
                </a:cubicBezTo>
                <a:lnTo>
                  <a:pt x="5767090" y="4282529"/>
                </a:lnTo>
                <a:lnTo>
                  <a:pt x="5781972" y="4312295"/>
                </a:lnTo>
                <a:cubicBezTo>
                  <a:pt x="5781972" y="4312295"/>
                  <a:pt x="5779492" y="4311055"/>
                  <a:pt x="5774531" y="4308574"/>
                </a:cubicBezTo>
                <a:cubicBezTo>
                  <a:pt x="5769570" y="4306093"/>
                  <a:pt x="5764609" y="4304853"/>
                  <a:pt x="5759648" y="4304853"/>
                </a:cubicBezTo>
                <a:lnTo>
                  <a:pt x="5744765" y="4297412"/>
                </a:lnTo>
                <a:lnTo>
                  <a:pt x="5729883" y="4289970"/>
                </a:lnTo>
                <a:cubicBezTo>
                  <a:pt x="5719961" y="4285010"/>
                  <a:pt x="5712520" y="4285010"/>
                  <a:pt x="5707558" y="4289970"/>
                </a:cubicBezTo>
                <a:lnTo>
                  <a:pt x="5692676" y="4282529"/>
                </a:lnTo>
                <a:cubicBezTo>
                  <a:pt x="5667871" y="4272607"/>
                  <a:pt x="5655468" y="4272607"/>
                  <a:pt x="5655468" y="4282529"/>
                </a:cubicBezTo>
                <a:cubicBezTo>
                  <a:pt x="5655468" y="4287490"/>
                  <a:pt x="5655468" y="4289970"/>
                  <a:pt x="5655468" y="4289970"/>
                </a:cubicBezTo>
                <a:cubicBezTo>
                  <a:pt x="5660430" y="4299893"/>
                  <a:pt x="5662910" y="4309814"/>
                  <a:pt x="5662910" y="4319736"/>
                </a:cubicBezTo>
                <a:cubicBezTo>
                  <a:pt x="5657949" y="4324697"/>
                  <a:pt x="5655468" y="4328418"/>
                  <a:pt x="5655468" y="4330898"/>
                </a:cubicBezTo>
                <a:cubicBezTo>
                  <a:pt x="5655468" y="4333379"/>
                  <a:pt x="5657949" y="4334619"/>
                  <a:pt x="5662910" y="4334619"/>
                </a:cubicBezTo>
                <a:cubicBezTo>
                  <a:pt x="5667871" y="4339580"/>
                  <a:pt x="5669111" y="4342060"/>
                  <a:pt x="5666631" y="4342060"/>
                </a:cubicBezTo>
                <a:cubicBezTo>
                  <a:pt x="5664151" y="4342060"/>
                  <a:pt x="5659189" y="4342060"/>
                  <a:pt x="5651748" y="4342060"/>
                </a:cubicBezTo>
                <a:cubicBezTo>
                  <a:pt x="5644306" y="4342060"/>
                  <a:pt x="5638106" y="4339580"/>
                  <a:pt x="5633144" y="4334619"/>
                </a:cubicBezTo>
                <a:cubicBezTo>
                  <a:pt x="5628183" y="4329658"/>
                  <a:pt x="5624462" y="4328418"/>
                  <a:pt x="5621982" y="4330898"/>
                </a:cubicBezTo>
                <a:cubicBezTo>
                  <a:pt x="5619502" y="4333379"/>
                  <a:pt x="5614541" y="4333379"/>
                  <a:pt x="5607099" y="4330898"/>
                </a:cubicBezTo>
                <a:cubicBezTo>
                  <a:pt x="5599658" y="4328418"/>
                  <a:pt x="5595937" y="4327178"/>
                  <a:pt x="5595937" y="4327178"/>
                </a:cubicBezTo>
                <a:lnTo>
                  <a:pt x="5603379" y="4327178"/>
                </a:lnTo>
                <a:cubicBezTo>
                  <a:pt x="5608340" y="4332138"/>
                  <a:pt x="5610820" y="4330898"/>
                  <a:pt x="5610820" y="4323457"/>
                </a:cubicBezTo>
                <a:cubicBezTo>
                  <a:pt x="5610820" y="4316015"/>
                  <a:pt x="5610820" y="4309814"/>
                  <a:pt x="5610820" y="4304853"/>
                </a:cubicBezTo>
                <a:cubicBezTo>
                  <a:pt x="5610820" y="4299893"/>
                  <a:pt x="5610820" y="4297412"/>
                  <a:pt x="5610820" y="4297412"/>
                </a:cubicBezTo>
                <a:lnTo>
                  <a:pt x="5640586" y="4312295"/>
                </a:lnTo>
                <a:cubicBezTo>
                  <a:pt x="5640586" y="4317255"/>
                  <a:pt x="5643066" y="4319736"/>
                  <a:pt x="5648027" y="4319736"/>
                </a:cubicBezTo>
                <a:cubicBezTo>
                  <a:pt x="5652988" y="4319736"/>
                  <a:pt x="5655468" y="4317255"/>
                  <a:pt x="5655468" y="4312295"/>
                </a:cubicBezTo>
                <a:cubicBezTo>
                  <a:pt x="5655468" y="4307334"/>
                  <a:pt x="5652988" y="4304853"/>
                  <a:pt x="5648027" y="4304853"/>
                </a:cubicBezTo>
                <a:cubicBezTo>
                  <a:pt x="5643066" y="4304853"/>
                  <a:pt x="5643066" y="4303613"/>
                  <a:pt x="5648027" y="4301133"/>
                </a:cubicBezTo>
                <a:cubicBezTo>
                  <a:pt x="5652988" y="4298652"/>
                  <a:pt x="5652988" y="4294931"/>
                  <a:pt x="5648027" y="4289970"/>
                </a:cubicBezTo>
                <a:lnTo>
                  <a:pt x="5640586" y="4275088"/>
                </a:lnTo>
                <a:lnTo>
                  <a:pt x="5633144" y="4275088"/>
                </a:lnTo>
                <a:lnTo>
                  <a:pt x="5633144" y="4267646"/>
                </a:lnTo>
                <a:cubicBezTo>
                  <a:pt x="5628183" y="4267646"/>
                  <a:pt x="5625703" y="4268886"/>
                  <a:pt x="5625703" y="4271367"/>
                </a:cubicBezTo>
                <a:cubicBezTo>
                  <a:pt x="5625703" y="4273848"/>
                  <a:pt x="5625703" y="4275088"/>
                  <a:pt x="5625703" y="4275088"/>
                </a:cubicBezTo>
                <a:cubicBezTo>
                  <a:pt x="5625703" y="4275088"/>
                  <a:pt x="5623223" y="4275088"/>
                  <a:pt x="5618261" y="4275088"/>
                </a:cubicBezTo>
                <a:cubicBezTo>
                  <a:pt x="5613300" y="4270127"/>
                  <a:pt x="5610820" y="4267646"/>
                  <a:pt x="5610820" y="4267646"/>
                </a:cubicBezTo>
                <a:lnTo>
                  <a:pt x="5603379" y="4267646"/>
                </a:lnTo>
                <a:lnTo>
                  <a:pt x="5595937" y="4260205"/>
                </a:lnTo>
                <a:cubicBezTo>
                  <a:pt x="5595937" y="4260205"/>
                  <a:pt x="5593457" y="4260205"/>
                  <a:pt x="5588496" y="4260205"/>
                </a:cubicBezTo>
                <a:lnTo>
                  <a:pt x="5581054" y="4260205"/>
                </a:lnTo>
                <a:cubicBezTo>
                  <a:pt x="5581054" y="4265166"/>
                  <a:pt x="5578574" y="4267646"/>
                  <a:pt x="5573613" y="4267646"/>
                </a:cubicBezTo>
                <a:cubicBezTo>
                  <a:pt x="5568652" y="4267646"/>
                  <a:pt x="5566172" y="4265166"/>
                  <a:pt x="5566172" y="4260205"/>
                </a:cubicBezTo>
                <a:cubicBezTo>
                  <a:pt x="5566172" y="4260205"/>
                  <a:pt x="5563692" y="4260205"/>
                  <a:pt x="5558730" y="4260205"/>
                </a:cubicBezTo>
                <a:cubicBezTo>
                  <a:pt x="5563692" y="4265166"/>
                  <a:pt x="5566172" y="4268886"/>
                  <a:pt x="5566172" y="4271367"/>
                </a:cubicBezTo>
                <a:cubicBezTo>
                  <a:pt x="5566172" y="4273848"/>
                  <a:pt x="5563692" y="4272607"/>
                  <a:pt x="5558730" y="4267646"/>
                </a:cubicBezTo>
                <a:cubicBezTo>
                  <a:pt x="5553769" y="4267646"/>
                  <a:pt x="5551289" y="4268886"/>
                  <a:pt x="5551289" y="4271367"/>
                </a:cubicBezTo>
                <a:cubicBezTo>
                  <a:pt x="5551289" y="4273848"/>
                  <a:pt x="5551289" y="4275088"/>
                  <a:pt x="5551289" y="4275088"/>
                </a:cubicBezTo>
                <a:lnTo>
                  <a:pt x="5543847" y="4282529"/>
                </a:lnTo>
                <a:lnTo>
                  <a:pt x="5543847" y="4278808"/>
                </a:lnTo>
                <a:cubicBezTo>
                  <a:pt x="5543847" y="4276328"/>
                  <a:pt x="5543847" y="4272607"/>
                  <a:pt x="5543847" y="4267646"/>
                </a:cubicBezTo>
                <a:lnTo>
                  <a:pt x="5551289" y="4260205"/>
                </a:lnTo>
                <a:cubicBezTo>
                  <a:pt x="5546327" y="4255244"/>
                  <a:pt x="5543847" y="4252763"/>
                  <a:pt x="5543847" y="4252763"/>
                </a:cubicBezTo>
                <a:lnTo>
                  <a:pt x="5536406" y="4260205"/>
                </a:lnTo>
                <a:cubicBezTo>
                  <a:pt x="5536406" y="4265166"/>
                  <a:pt x="5538886" y="4267646"/>
                  <a:pt x="5543847" y="4267646"/>
                </a:cubicBezTo>
                <a:lnTo>
                  <a:pt x="5536406" y="4275088"/>
                </a:lnTo>
                <a:cubicBezTo>
                  <a:pt x="5536406" y="4275088"/>
                  <a:pt x="5536406" y="4276328"/>
                  <a:pt x="5536406" y="4278808"/>
                </a:cubicBezTo>
                <a:lnTo>
                  <a:pt x="5543847" y="4282529"/>
                </a:lnTo>
                <a:lnTo>
                  <a:pt x="5536406" y="4289970"/>
                </a:lnTo>
                <a:cubicBezTo>
                  <a:pt x="5531445" y="4294931"/>
                  <a:pt x="5531445" y="4299893"/>
                  <a:pt x="5536406" y="4304853"/>
                </a:cubicBezTo>
                <a:lnTo>
                  <a:pt x="5543847" y="4319736"/>
                </a:lnTo>
                <a:lnTo>
                  <a:pt x="5566172" y="4327178"/>
                </a:lnTo>
                <a:lnTo>
                  <a:pt x="5558730" y="4327178"/>
                </a:lnTo>
                <a:cubicBezTo>
                  <a:pt x="5553769" y="4322217"/>
                  <a:pt x="5551289" y="4322217"/>
                  <a:pt x="5551289" y="4327178"/>
                </a:cubicBezTo>
                <a:cubicBezTo>
                  <a:pt x="5546327" y="4327178"/>
                  <a:pt x="5541367" y="4327178"/>
                  <a:pt x="5536406" y="4327178"/>
                </a:cubicBezTo>
                <a:cubicBezTo>
                  <a:pt x="5536406" y="4322217"/>
                  <a:pt x="5535165" y="4319736"/>
                  <a:pt x="5532685" y="4319736"/>
                </a:cubicBezTo>
                <a:cubicBezTo>
                  <a:pt x="5530205" y="4319736"/>
                  <a:pt x="5528965" y="4322217"/>
                  <a:pt x="5528965" y="4327178"/>
                </a:cubicBezTo>
                <a:cubicBezTo>
                  <a:pt x="5524003" y="4332138"/>
                  <a:pt x="5521523" y="4332138"/>
                  <a:pt x="5521523" y="4327178"/>
                </a:cubicBezTo>
                <a:cubicBezTo>
                  <a:pt x="5516562" y="4322217"/>
                  <a:pt x="5512841" y="4320976"/>
                  <a:pt x="5510361" y="4323457"/>
                </a:cubicBezTo>
                <a:cubicBezTo>
                  <a:pt x="5507881" y="4325937"/>
                  <a:pt x="5504160" y="4329658"/>
                  <a:pt x="5499199" y="4334619"/>
                </a:cubicBezTo>
                <a:lnTo>
                  <a:pt x="5491758" y="4334619"/>
                </a:lnTo>
                <a:lnTo>
                  <a:pt x="5491758" y="4342060"/>
                </a:lnTo>
                <a:lnTo>
                  <a:pt x="5491758" y="4349502"/>
                </a:lnTo>
                <a:cubicBezTo>
                  <a:pt x="5491758" y="4344541"/>
                  <a:pt x="5489277" y="4344541"/>
                  <a:pt x="5484316" y="4349502"/>
                </a:cubicBezTo>
                <a:cubicBezTo>
                  <a:pt x="5489277" y="4349502"/>
                  <a:pt x="5491758" y="4351982"/>
                  <a:pt x="5491758" y="4356943"/>
                </a:cubicBezTo>
                <a:lnTo>
                  <a:pt x="5506640" y="4349502"/>
                </a:lnTo>
                <a:cubicBezTo>
                  <a:pt x="5506640" y="4349502"/>
                  <a:pt x="5509120" y="4349502"/>
                  <a:pt x="5514082" y="4349502"/>
                </a:cubicBezTo>
                <a:cubicBezTo>
                  <a:pt x="5533926" y="4364385"/>
                  <a:pt x="5543847" y="4369345"/>
                  <a:pt x="5543847" y="4364385"/>
                </a:cubicBezTo>
                <a:lnTo>
                  <a:pt x="5551289" y="4364385"/>
                </a:lnTo>
                <a:cubicBezTo>
                  <a:pt x="5551289" y="4369345"/>
                  <a:pt x="5550048" y="4373066"/>
                  <a:pt x="5547568" y="4375547"/>
                </a:cubicBezTo>
                <a:cubicBezTo>
                  <a:pt x="5545088" y="4378027"/>
                  <a:pt x="5543847" y="4379267"/>
                  <a:pt x="5543847" y="4379267"/>
                </a:cubicBezTo>
                <a:cubicBezTo>
                  <a:pt x="5538886" y="4384228"/>
                  <a:pt x="5537647" y="4387949"/>
                  <a:pt x="5540127" y="4390429"/>
                </a:cubicBezTo>
                <a:cubicBezTo>
                  <a:pt x="5542607" y="4392910"/>
                  <a:pt x="5546327" y="4390429"/>
                  <a:pt x="5551289" y="4382988"/>
                </a:cubicBezTo>
                <a:cubicBezTo>
                  <a:pt x="5556250" y="4375547"/>
                  <a:pt x="5558730" y="4369345"/>
                  <a:pt x="5558730" y="4364385"/>
                </a:cubicBezTo>
                <a:lnTo>
                  <a:pt x="5566172" y="4364385"/>
                </a:lnTo>
                <a:lnTo>
                  <a:pt x="5566172" y="4379267"/>
                </a:lnTo>
                <a:cubicBezTo>
                  <a:pt x="5561210" y="4384228"/>
                  <a:pt x="5558730" y="4389189"/>
                  <a:pt x="5558730" y="4394150"/>
                </a:cubicBezTo>
                <a:cubicBezTo>
                  <a:pt x="5558730" y="4399111"/>
                  <a:pt x="5561210" y="4402832"/>
                  <a:pt x="5566172" y="4405312"/>
                </a:cubicBezTo>
                <a:cubicBezTo>
                  <a:pt x="5571133" y="4407793"/>
                  <a:pt x="5573613" y="4406552"/>
                  <a:pt x="5573613" y="4401592"/>
                </a:cubicBezTo>
                <a:lnTo>
                  <a:pt x="5573613" y="4394150"/>
                </a:lnTo>
                <a:cubicBezTo>
                  <a:pt x="5578574" y="4394150"/>
                  <a:pt x="5578574" y="4391670"/>
                  <a:pt x="5573613" y="4386709"/>
                </a:cubicBezTo>
                <a:lnTo>
                  <a:pt x="5581054" y="4379267"/>
                </a:lnTo>
                <a:lnTo>
                  <a:pt x="5595937" y="4386709"/>
                </a:lnTo>
                <a:cubicBezTo>
                  <a:pt x="5595937" y="4386709"/>
                  <a:pt x="5593457" y="4384228"/>
                  <a:pt x="5588496" y="4379267"/>
                </a:cubicBezTo>
                <a:cubicBezTo>
                  <a:pt x="5583535" y="4374307"/>
                  <a:pt x="5582295" y="4369345"/>
                  <a:pt x="5584775" y="4364385"/>
                </a:cubicBezTo>
                <a:cubicBezTo>
                  <a:pt x="5587255" y="4359424"/>
                  <a:pt x="5590976" y="4359424"/>
                  <a:pt x="5595937" y="4364385"/>
                </a:cubicBezTo>
                <a:lnTo>
                  <a:pt x="5603379" y="4371826"/>
                </a:lnTo>
                <a:cubicBezTo>
                  <a:pt x="5603379" y="4366865"/>
                  <a:pt x="5605859" y="4363144"/>
                  <a:pt x="5610820" y="4360664"/>
                </a:cubicBezTo>
                <a:cubicBezTo>
                  <a:pt x="5615781" y="4358183"/>
                  <a:pt x="5618261" y="4354462"/>
                  <a:pt x="5618261" y="4349502"/>
                </a:cubicBezTo>
                <a:cubicBezTo>
                  <a:pt x="5613300" y="4349502"/>
                  <a:pt x="5610820" y="4348262"/>
                  <a:pt x="5610820" y="4345781"/>
                </a:cubicBezTo>
                <a:cubicBezTo>
                  <a:pt x="5610820" y="4343300"/>
                  <a:pt x="5613300" y="4342060"/>
                  <a:pt x="5618261" y="4342060"/>
                </a:cubicBezTo>
                <a:cubicBezTo>
                  <a:pt x="5618261" y="4347021"/>
                  <a:pt x="5620742" y="4351982"/>
                  <a:pt x="5625703" y="4356943"/>
                </a:cubicBezTo>
                <a:cubicBezTo>
                  <a:pt x="5630664" y="4361904"/>
                  <a:pt x="5633144" y="4364385"/>
                  <a:pt x="5633144" y="4364385"/>
                </a:cubicBezTo>
                <a:cubicBezTo>
                  <a:pt x="5633144" y="4364385"/>
                  <a:pt x="5633144" y="4361904"/>
                  <a:pt x="5633144" y="4356943"/>
                </a:cubicBezTo>
                <a:cubicBezTo>
                  <a:pt x="5638106" y="4347021"/>
                  <a:pt x="5643066" y="4347021"/>
                  <a:pt x="5648027" y="4356943"/>
                </a:cubicBezTo>
                <a:lnTo>
                  <a:pt x="5640586" y="4356943"/>
                </a:lnTo>
                <a:lnTo>
                  <a:pt x="5640586" y="4364385"/>
                </a:lnTo>
                <a:cubicBezTo>
                  <a:pt x="5645547" y="4364385"/>
                  <a:pt x="5648027" y="4365625"/>
                  <a:pt x="5648027" y="4368105"/>
                </a:cubicBezTo>
                <a:cubicBezTo>
                  <a:pt x="5648027" y="4370586"/>
                  <a:pt x="5645547" y="4371826"/>
                  <a:pt x="5640586" y="4371826"/>
                </a:cubicBezTo>
                <a:cubicBezTo>
                  <a:pt x="5640586" y="4376787"/>
                  <a:pt x="5635624" y="4374307"/>
                  <a:pt x="5625703" y="4364385"/>
                </a:cubicBezTo>
                <a:cubicBezTo>
                  <a:pt x="5620742" y="4359424"/>
                  <a:pt x="5618261" y="4356943"/>
                  <a:pt x="5618261" y="4356943"/>
                </a:cubicBezTo>
                <a:cubicBezTo>
                  <a:pt x="5618261" y="4356943"/>
                  <a:pt x="5615781" y="4359424"/>
                  <a:pt x="5610820" y="4364385"/>
                </a:cubicBezTo>
                <a:cubicBezTo>
                  <a:pt x="5605859" y="4369345"/>
                  <a:pt x="5604619" y="4373066"/>
                  <a:pt x="5607099" y="4375547"/>
                </a:cubicBezTo>
                <a:cubicBezTo>
                  <a:pt x="5609579" y="4378027"/>
                  <a:pt x="5609579" y="4381748"/>
                  <a:pt x="5607099" y="4386709"/>
                </a:cubicBezTo>
                <a:cubicBezTo>
                  <a:pt x="5604619" y="4391670"/>
                  <a:pt x="5600899" y="4394150"/>
                  <a:pt x="5595937" y="4394150"/>
                </a:cubicBezTo>
                <a:cubicBezTo>
                  <a:pt x="5595937" y="4394150"/>
                  <a:pt x="5593457" y="4394150"/>
                  <a:pt x="5588496" y="4394150"/>
                </a:cubicBezTo>
                <a:lnTo>
                  <a:pt x="5588496" y="4401592"/>
                </a:lnTo>
                <a:cubicBezTo>
                  <a:pt x="5588496" y="4396631"/>
                  <a:pt x="5589736" y="4396631"/>
                  <a:pt x="5592217" y="4401592"/>
                </a:cubicBezTo>
                <a:cubicBezTo>
                  <a:pt x="5594697" y="4406552"/>
                  <a:pt x="5605859" y="4409033"/>
                  <a:pt x="5625703" y="4409033"/>
                </a:cubicBezTo>
                <a:lnTo>
                  <a:pt x="5655468" y="4409033"/>
                </a:lnTo>
                <a:lnTo>
                  <a:pt x="5655468" y="4401592"/>
                </a:lnTo>
                <a:cubicBezTo>
                  <a:pt x="5655468" y="4396631"/>
                  <a:pt x="5652988" y="4394150"/>
                  <a:pt x="5648027" y="4394150"/>
                </a:cubicBezTo>
                <a:lnTo>
                  <a:pt x="5640586" y="4386709"/>
                </a:lnTo>
                <a:lnTo>
                  <a:pt x="5640586" y="4394150"/>
                </a:lnTo>
                <a:cubicBezTo>
                  <a:pt x="5640586" y="4399111"/>
                  <a:pt x="5640586" y="4401592"/>
                  <a:pt x="5640586" y="4401592"/>
                </a:cubicBezTo>
                <a:cubicBezTo>
                  <a:pt x="5640586" y="4401592"/>
                  <a:pt x="5638106" y="4401592"/>
                  <a:pt x="5633144" y="4401592"/>
                </a:cubicBezTo>
                <a:lnTo>
                  <a:pt x="5618261" y="4401592"/>
                </a:lnTo>
                <a:cubicBezTo>
                  <a:pt x="5618261" y="4401592"/>
                  <a:pt x="5618261" y="4396631"/>
                  <a:pt x="5618261" y="4386709"/>
                </a:cubicBezTo>
                <a:lnTo>
                  <a:pt x="5633144" y="4379267"/>
                </a:lnTo>
                <a:cubicBezTo>
                  <a:pt x="5638106" y="4384228"/>
                  <a:pt x="5643066" y="4385469"/>
                  <a:pt x="5648027" y="4382988"/>
                </a:cubicBezTo>
                <a:cubicBezTo>
                  <a:pt x="5652988" y="4380507"/>
                  <a:pt x="5652988" y="4376787"/>
                  <a:pt x="5648027" y="4371826"/>
                </a:cubicBezTo>
                <a:lnTo>
                  <a:pt x="5655468" y="4379267"/>
                </a:lnTo>
                <a:lnTo>
                  <a:pt x="5662910" y="4401592"/>
                </a:lnTo>
                <a:cubicBezTo>
                  <a:pt x="5657949" y="4406552"/>
                  <a:pt x="5659189" y="4411514"/>
                  <a:pt x="5666631" y="4416474"/>
                </a:cubicBezTo>
                <a:cubicBezTo>
                  <a:pt x="5674072" y="4421435"/>
                  <a:pt x="5685234" y="4423916"/>
                  <a:pt x="5700117" y="4423916"/>
                </a:cubicBezTo>
                <a:cubicBezTo>
                  <a:pt x="5700117" y="4423916"/>
                  <a:pt x="5700117" y="4426396"/>
                  <a:pt x="5700117" y="4431357"/>
                </a:cubicBezTo>
                <a:cubicBezTo>
                  <a:pt x="5695156" y="4431357"/>
                  <a:pt x="5691435" y="4430117"/>
                  <a:pt x="5688955" y="4427636"/>
                </a:cubicBezTo>
                <a:cubicBezTo>
                  <a:pt x="5686475" y="4425156"/>
                  <a:pt x="5682754" y="4423916"/>
                  <a:pt x="5677793" y="4423916"/>
                </a:cubicBezTo>
                <a:cubicBezTo>
                  <a:pt x="5672831" y="4423916"/>
                  <a:pt x="5667871" y="4423916"/>
                  <a:pt x="5662910" y="4423916"/>
                </a:cubicBezTo>
                <a:lnTo>
                  <a:pt x="5670351" y="4431357"/>
                </a:lnTo>
                <a:cubicBezTo>
                  <a:pt x="5670351" y="4431357"/>
                  <a:pt x="5670351" y="4433838"/>
                  <a:pt x="5670351" y="4438799"/>
                </a:cubicBezTo>
                <a:cubicBezTo>
                  <a:pt x="5670351" y="4443759"/>
                  <a:pt x="5672831" y="4446240"/>
                  <a:pt x="5677793" y="4446240"/>
                </a:cubicBezTo>
                <a:cubicBezTo>
                  <a:pt x="5682754" y="4446240"/>
                  <a:pt x="5685234" y="4447480"/>
                  <a:pt x="5685234" y="4449961"/>
                </a:cubicBezTo>
                <a:cubicBezTo>
                  <a:pt x="5685234" y="4452441"/>
                  <a:pt x="5683993" y="4456162"/>
                  <a:pt x="5681513" y="4461123"/>
                </a:cubicBezTo>
                <a:cubicBezTo>
                  <a:pt x="5679033" y="4466084"/>
                  <a:pt x="5677793" y="4466084"/>
                  <a:pt x="5677793" y="4461123"/>
                </a:cubicBezTo>
                <a:cubicBezTo>
                  <a:pt x="5667871" y="4451201"/>
                  <a:pt x="5662910" y="4451201"/>
                  <a:pt x="5662910" y="4461123"/>
                </a:cubicBezTo>
                <a:lnTo>
                  <a:pt x="5662910" y="4468564"/>
                </a:lnTo>
                <a:lnTo>
                  <a:pt x="5662910" y="4476006"/>
                </a:lnTo>
                <a:cubicBezTo>
                  <a:pt x="5662910" y="4476006"/>
                  <a:pt x="5660430" y="4476006"/>
                  <a:pt x="5655468" y="4476006"/>
                </a:cubicBezTo>
                <a:lnTo>
                  <a:pt x="5655468" y="4461123"/>
                </a:lnTo>
                <a:lnTo>
                  <a:pt x="5648027" y="4461123"/>
                </a:lnTo>
                <a:cubicBezTo>
                  <a:pt x="5648027" y="4461123"/>
                  <a:pt x="5645547" y="4461123"/>
                  <a:pt x="5640586" y="4461123"/>
                </a:cubicBezTo>
                <a:cubicBezTo>
                  <a:pt x="5635624" y="4451201"/>
                  <a:pt x="5630664" y="4451201"/>
                  <a:pt x="5625703" y="4461123"/>
                </a:cubicBezTo>
                <a:lnTo>
                  <a:pt x="5618261" y="4453681"/>
                </a:lnTo>
                <a:cubicBezTo>
                  <a:pt x="5618261" y="4453681"/>
                  <a:pt x="5618261" y="4456162"/>
                  <a:pt x="5618261" y="4461123"/>
                </a:cubicBezTo>
                <a:lnTo>
                  <a:pt x="5625703" y="4468564"/>
                </a:lnTo>
                <a:cubicBezTo>
                  <a:pt x="5630664" y="4478486"/>
                  <a:pt x="5634385" y="4480966"/>
                  <a:pt x="5636865" y="4476006"/>
                </a:cubicBezTo>
                <a:cubicBezTo>
                  <a:pt x="5639345" y="4471045"/>
                  <a:pt x="5643066" y="4471045"/>
                  <a:pt x="5648027" y="4476006"/>
                </a:cubicBezTo>
                <a:cubicBezTo>
                  <a:pt x="5652988" y="4476006"/>
                  <a:pt x="5655468" y="4478486"/>
                  <a:pt x="5655468" y="4483447"/>
                </a:cubicBezTo>
                <a:lnTo>
                  <a:pt x="5662910" y="4483447"/>
                </a:lnTo>
                <a:cubicBezTo>
                  <a:pt x="5667871" y="4483447"/>
                  <a:pt x="5671592" y="4483447"/>
                  <a:pt x="5674072" y="4483447"/>
                </a:cubicBezTo>
                <a:cubicBezTo>
                  <a:pt x="5676552" y="4483447"/>
                  <a:pt x="5677793" y="4485928"/>
                  <a:pt x="5677793" y="4490888"/>
                </a:cubicBezTo>
                <a:lnTo>
                  <a:pt x="5715000" y="4490888"/>
                </a:lnTo>
                <a:cubicBezTo>
                  <a:pt x="5724921" y="4495849"/>
                  <a:pt x="5729883" y="4505771"/>
                  <a:pt x="5729883" y="4520654"/>
                </a:cubicBezTo>
                <a:lnTo>
                  <a:pt x="5737324" y="4520654"/>
                </a:lnTo>
                <a:cubicBezTo>
                  <a:pt x="5737324" y="4520654"/>
                  <a:pt x="5738565" y="4518173"/>
                  <a:pt x="5741045" y="4513213"/>
                </a:cubicBezTo>
                <a:cubicBezTo>
                  <a:pt x="5743525" y="4508252"/>
                  <a:pt x="5744765" y="4505771"/>
                  <a:pt x="5744765" y="4505771"/>
                </a:cubicBezTo>
                <a:lnTo>
                  <a:pt x="5759648" y="4498330"/>
                </a:lnTo>
                <a:cubicBezTo>
                  <a:pt x="5769570" y="4498330"/>
                  <a:pt x="5774531" y="4499570"/>
                  <a:pt x="5774531" y="4502051"/>
                </a:cubicBezTo>
                <a:cubicBezTo>
                  <a:pt x="5774531" y="4504531"/>
                  <a:pt x="5775772" y="4505771"/>
                  <a:pt x="5778252" y="4505771"/>
                </a:cubicBezTo>
                <a:cubicBezTo>
                  <a:pt x="5780732" y="4505771"/>
                  <a:pt x="5786934" y="4507011"/>
                  <a:pt x="5796855" y="4509492"/>
                </a:cubicBezTo>
                <a:cubicBezTo>
                  <a:pt x="5806777" y="4511973"/>
                  <a:pt x="5811738" y="4514453"/>
                  <a:pt x="5811738" y="4516933"/>
                </a:cubicBezTo>
                <a:cubicBezTo>
                  <a:pt x="5811738" y="4519414"/>
                  <a:pt x="5814218" y="4523135"/>
                  <a:pt x="5819179" y="4528095"/>
                </a:cubicBezTo>
                <a:lnTo>
                  <a:pt x="5826621" y="4535537"/>
                </a:lnTo>
                <a:lnTo>
                  <a:pt x="5826621" y="4542978"/>
                </a:lnTo>
                <a:cubicBezTo>
                  <a:pt x="5831582" y="4547939"/>
                  <a:pt x="5831582" y="4552900"/>
                  <a:pt x="5826621" y="4557861"/>
                </a:cubicBezTo>
                <a:lnTo>
                  <a:pt x="5819179" y="4557861"/>
                </a:lnTo>
                <a:cubicBezTo>
                  <a:pt x="5819179" y="4557861"/>
                  <a:pt x="5815459" y="4557861"/>
                  <a:pt x="5808017" y="4557861"/>
                </a:cubicBezTo>
                <a:cubicBezTo>
                  <a:pt x="5800576" y="4557861"/>
                  <a:pt x="5794375" y="4557861"/>
                  <a:pt x="5789414" y="4557861"/>
                </a:cubicBezTo>
                <a:cubicBezTo>
                  <a:pt x="5784452" y="4562822"/>
                  <a:pt x="5772051" y="4562822"/>
                  <a:pt x="5752207" y="4557861"/>
                </a:cubicBezTo>
                <a:lnTo>
                  <a:pt x="5744765" y="4557861"/>
                </a:lnTo>
                <a:lnTo>
                  <a:pt x="5722441" y="4557861"/>
                </a:lnTo>
                <a:cubicBezTo>
                  <a:pt x="5717480" y="4552900"/>
                  <a:pt x="5712520" y="4551660"/>
                  <a:pt x="5707558" y="4554140"/>
                </a:cubicBezTo>
                <a:cubicBezTo>
                  <a:pt x="5702597" y="4556621"/>
                  <a:pt x="5700117" y="4560342"/>
                  <a:pt x="5700117" y="4565303"/>
                </a:cubicBezTo>
                <a:lnTo>
                  <a:pt x="5700117" y="4572744"/>
                </a:lnTo>
                <a:cubicBezTo>
                  <a:pt x="5700117" y="4567783"/>
                  <a:pt x="5698876" y="4565303"/>
                  <a:pt x="5696396" y="4565303"/>
                </a:cubicBezTo>
                <a:cubicBezTo>
                  <a:pt x="5693916" y="4565303"/>
                  <a:pt x="5692676" y="4565303"/>
                  <a:pt x="5692676" y="4565303"/>
                </a:cubicBezTo>
                <a:lnTo>
                  <a:pt x="5662910" y="4550420"/>
                </a:lnTo>
                <a:cubicBezTo>
                  <a:pt x="5662910" y="4545459"/>
                  <a:pt x="5664151" y="4542978"/>
                  <a:pt x="5666631" y="4542978"/>
                </a:cubicBezTo>
                <a:cubicBezTo>
                  <a:pt x="5669111" y="4542978"/>
                  <a:pt x="5670351" y="4545459"/>
                  <a:pt x="5670351" y="4550420"/>
                </a:cubicBezTo>
                <a:lnTo>
                  <a:pt x="5700117" y="4550420"/>
                </a:lnTo>
                <a:lnTo>
                  <a:pt x="5692676" y="4513213"/>
                </a:lnTo>
                <a:lnTo>
                  <a:pt x="5685234" y="4520654"/>
                </a:lnTo>
                <a:lnTo>
                  <a:pt x="5670351" y="4528095"/>
                </a:lnTo>
                <a:lnTo>
                  <a:pt x="5662910" y="4528095"/>
                </a:lnTo>
                <a:lnTo>
                  <a:pt x="5655468" y="4528095"/>
                </a:lnTo>
                <a:cubicBezTo>
                  <a:pt x="5655468" y="4533056"/>
                  <a:pt x="5655468" y="4538018"/>
                  <a:pt x="5655468" y="4542978"/>
                </a:cubicBezTo>
                <a:lnTo>
                  <a:pt x="5655468" y="4557861"/>
                </a:lnTo>
                <a:cubicBezTo>
                  <a:pt x="5655468" y="4557861"/>
                  <a:pt x="5656709" y="4557861"/>
                  <a:pt x="5659189" y="4557861"/>
                </a:cubicBezTo>
                <a:cubicBezTo>
                  <a:pt x="5661669" y="4557861"/>
                  <a:pt x="5662910" y="4557861"/>
                  <a:pt x="5662910" y="4557861"/>
                </a:cubicBezTo>
                <a:cubicBezTo>
                  <a:pt x="5662910" y="4562822"/>
                  <a:pt x="5665390" y="4567783"/>
                  <a:pt x="5670351" y="4572744"/>
                </a:cubicBezTo>
                <a:cubicBezTo>
                  <a:pt x="5675313" y="4577705"/>
                  <a:pt x="5680273" y="4580185"/>
                  <a:pt x="5685234" y="4580185"/>
                </a:cubicBezTo>
                <a:cubicBezTo>
                  <a:pt x="5690195" y="4580185"/>
                  <a:pt x="5692676" y="4580185"/>
                  <a:pt x="5692676" y="4580185"/>
                </a:cubicBezTo>
                <a:cubicBezTo>
                  <a:pt x="5702597" y="4585146"/>
                  <a:pt x="5712520" y="4582666"/>
                  <a:pt x="5722441" y="4572744"/>
                </a:cubicBezTo>
                <a:cubicBezTo>
                  <a:pt x="5722441" y="4572744"/>
                  <a:pt x="5724921" y="4572744"/>
                  <a:pt x="5729883" y="4572744"/>
                </a:cubicBezTo>
                <a:cubicBezTo>
                  <a:pt x="5729883" y="4572744"/>
                  <a:pt x="5732363" y="4575225"/>
                  <a:pt x="5737324" y="4580185"/>
                </a:cubicBezTo>
                <a:cubicBezTo>
                  <a:pt x="5742285" y="4585146"/>
                  <a:pt x="5747245" y="4585146"/>
                  <a:pt x="5752207" y="4580185"/>
                </a:cubicBezTo>
                <a:lnTo>
                  <a:pt x="5759648" y="4580185"/>
                </a:lnTo>
                <a:lnTo>
                  <a:pt x="5781972" y="4595068"/>
                </a:lnTo>
                <a:cubicBezTo>
                  <a:pt x="5786934" y="4595068"/>
                  <a:pt x="5789414" y="4596308"/>
                  <a:pt x="5789414" y="4598789"/>
                </a:cubicBezTo>
                <a:cubicBezTo>
                  <a:pt x="5789414" y="4601269"/>
                  <a:pt x="5790654" y="4606230"/>
                  <a:pt x="5793135" y="4613672"/>
                </a:cubicBezTo>
                <a:cubicBezTo>
                  <a:pt x="5795615" y="4621113"/>
                  <a:pt x="5799335" y="4624834"/>
                  <a:pt x="5804297" y="4624834"/>
                </a:cubicBezTo>
                <a:lnTo>
                  <a:pt x="5819179" y="4624834"/>
                </a:lnTo>
                <a:lnTo>
                  <a:pt x="5819179" y="4632275"/>
                </a:lnTo>
                <a:cubicBezTo>
                  <a:pt x="5814218" y="4632275"/>
                  <a:pt x="5811738" y="4632275"/>
                  <a:pt x="5811738" y="4632275"/>
                </a:cubicBezTo>
                <a:lnTo>
                  <a:pt x="5811738" y="4639717"/>
                </a:lnTo>
                <a:lnTo>
                  <a:pt x="5826621" y="4639717"/>
                </a:lnTo>
                <a:cubicBezTo>
                  <a:pt x="5831582" y="4649639"/>
                  <a:pt x="5836542" y="4649639"/>
                  <a:pt x="5841504" y="4639717"/>
                </a:cubicBezTo>
                <a:cubicBezTo>
                  <a:pt x="5841504" y="4634756"/>
                  <a:pt x="5840263" y="4631035"/>
                  <a:pt x="5837783" y="4628554"/>
                </a:cubicBezTo>
                <a:cubicBezTo>
                  <a:pt x="5835303" y="4626074"/>
                  <a:pt x="5836542" y="4624834"/>
                  <a:pt x="5841504" y="4624834"/>
                </a:cubicBezTo>
                <a:lnTo>
                  <a:pt x="5841504" y="4617392"/>
                </a:lnTo>
                <a:cubicBezTo>
                  <a:pt x="5836542" y="4617392"/>
                  <a:pt x="5834062" y="4614912"/>
                  <a:pt x="5834062" y="4609951"/>
                </a:cubicBezTo>
                <a:cubicBezTo>
                  <a:pt x="5834062" y="4604990"/>
                  <a:pt x="5836542" y="4602510"/>
                  <a:pt x="5841504" y="4602510"/>
                </a:cubicBezTo>
                <a:cubicBezTo>
                  <a:pt x="5846465" y="4602510"/>
                  <a:pt x="5848945" y="4603750"/>
                  <a:pt x="5848945" y="4606230"/>
                </a:cubicBezTo>
                <a:cubicBezTo>
                  <a:pt x="5848945" y="4608711"/>
                  <a:pt x="5852666" y="4608711"/>
                  <a:pt x="5860107" y="4606230"/>
                </a:cubicBezTo>
                <a:cubicBezTo>
                  <a:pt x="5867549" y="4603750"/>
                  <a:pt x="5873749" y="4607470"/>
                  <a:pt x="5878711" y="4617392"/>
                </a:cubicBezTo>
                <a:cubicBezTo>
                  <a:pt x="5883672" y="4617392"/>
                  <a:pt x="5888632" y="4618632"/>
                  <a:pt x="5893593" y="4621113"/>
                </a:cubicBezTo>
                <a:cubicBezTo>
                  <a:pt x="5898555" y="4623594"/>
                  <a:pt x="5901035" y="4624834"/>
                  <a:pt x="5901035" y="4624834"/>
                </a:cubicBezTo>
                <a:cubicBezTo>
                  <a:pt x="5910956" y="4624834"/>
                  <a:pt x="5920879" y="4627314"/>
                  <a:pt x="5930801" y="4632275"/>
                </a:cubicBezTo>
                <a:cubicBezTo>
                  <a:pt x="5940722" y="4637236"/>
                  <a:pt x="5948163" y="4637236"/>
                  <a:pt x="5953125" y="4632275"/>
                </a:cubicBezTo>
                <a:lnTo>
                  <a:pt x="5968008" y="4639717"/>
                </a:lnTo>
                <a:cubicBezTo>
                  <a:pt x="5972969" y="4644677"/>
                  <a:pt x="5977929" y="4648398"/>
                  <a:pt x="5982890" y="4650879"/>
                </a:cubicBezTo>
                <a:cubicBezTo>
                  <a:pt x="5987852" y="4653359"/>
                  <a:pt x="5990332" y="4654599"/>
                  <a:pt x="5990332" y="4654599"/>
                </a:cubicBezTo>
                <a:lnTo>
                  <a:pt x="5997773" y="4662041"/>
                </a:lnTo>
                <a:cubicBezTo>
                  <a:pt x="6002734" y="4652119"/>
                  <a:pt x="6005215" y="4652119"/>
                  <a:pt x="6005215" y="4662041"/>
                </a:cubicBezTo>
                <a:lnTo>
                  <a:pt x="6005215" y="4669482"/>
                </a:lnTo>
                <a:cubicBezTo>
                  <a:pt x="6005215" y="4669482"/>
                  <a:pt x="6002734" y="4669482"/>
                  <a:pt x="5997773" y="4669482"/>
                </a:cubicBezTo>
                <a:cubicBezTo>
                  <a:pt x="5987852" y="4669482"/>
                  <a:pt x="5985370" y="4671963"/>
                  <a:pt x="5990332" y="4676924"/>
                </a:cubicBezTo>
                <a:lnTo>
                  <a:pt x="5982890" y="4684365"/>
                </a:lnTo>
                <a:cubicBezTo>
                  <a:pt x="5977929" y="4684365"/>
                  <a:pt x="5975449" y="4683125"/>
                  <a:pt x="5975449" y="4680644"/>
                </a:cubicBezTo>
                <a:cubicBezTo>
                  <a:pt x="5975449" y="4678164"/>
                  <a:pt x="5975449" y="4676924"/>
                  <a:pt x="5975449" y="4676924"/>
                </a:cubicBezTo>
                <a:lnTo>
                  <a:pt x="5971728" y="4671343"/>
                </a:lnTo>
                <a:lnTo>
                  <a:pt x="5960566" y="4676924"/>
                </a:lnTo>
                <a:lnTo>
                  <a:pt x="5975449" y="4691806"/>
                </a:lnTo>
                <a:lnTo>
                  <a:pt x="5982890" y="4699248"/>
                </a:lnTo>
                <a:cubicBezTo>
                  <a:pt x="5987852" y="4694287"/>
                  <a:pt x="5992812" y="4694287"/>
                  <a:pt x="5997773" y="4699248"/>
                </a:cubicBezTo>
                <a:cubicBezTo>
                  <a:pt x="5997773" y="4699248"/>
                  <a:pt x="5999014" y="4699248"/>
                  <a:pt x="6001494" y="4699248"/>
                </a:cubicBezTo>
                <a:cubicBezTo>
                  <a:pt x="6003974" y="4699248"/>
                  <a:pt x="6007695" y="4699248"/>
                  <a:pt x="6012656" y="4699248"/>
                </a:cubicBezTo>
                <a:cubicBezTo>
                  <a:pt x="6017617" y="4699248"/>
                  <a:pt x="6021338" y="4700488"/>
                  <a:pt x="6023818" y="4702969"/>
                </a:cubicBezTo>
                <a:cubicBezTo>
                  <a:pt x="6026298" y="4705449"/>
                  <a:pt x="6027539" y="4706689"/>
                  <a:pt x="6027539" y="4706689"/>
                </a:cubicBezTo>
                <a:lnTo>
                  <a:pt x="6027539" y="4714131"/>
                </a:lnTo>
                <a:lnTo>
                  <a:pt x="6034980" y="4714131"/>
                </a:lnTo>
                <a:lnTo>
                  <a:pt x="6034980" y="4721572"/>
                </a:lnTo>
                <a:lnTo>
                  <a:pt x="6012656" y="4721572"/>
                </a:lnTo>
                <a:cubicBezTo>
                  <a:pt x="6007695" y="4716611"/>
                  <a:pt x="6005215" y="4712891"/>
                  <a:pt x="6005215" y="4710410"/>
                </a:cubicBezTo>
                <a:cubicBezTo>
                  <a:pt x="6005215" y="4707929"/>
                  <a:pt x="6002734" y="4706689"/>
                  <a:pt x="5997773" y="4706689"/>
                </a:cubicBezTo>
                <a:cubicBezTo>
                  <a:pt x="5992812" y="4706689"/>
                  <a:pt x="5990332" y="4705449"/>
                  <a:pt x="5990332" y="4702969"/>
                </a:cubicBezTo>
                <a:cubicBezTo>
                  <a:pt x="5990332" y="4700488"/>
                  <a:pt x="5989091" y="4700488"/>
                  <a:pt x="5986611" y="4702969"/>
                </a:cubicBezTo>
                <a:cubicBezTo>
                  <a:pt x="5984131" y="4705449"/>
                  <a:pt x="5985370" y="4706689"/>
                  <a:pt x="5990332" y="4706689"/>
                </a:cubicBezTo>
                <a:lnTo>
                  <a:pt x="5975449" y="4706689"/>
                </a:lnTo>
                <a:lnTo>
                  <a:pt x="5960566" y="4691806"/>
                </a:lnTo>
                <a:lnTo>
                  <a:pt x="5960566" y="4699248"/>
                </a:lnTo>
                <a:cubicBezTo>
                  <a:pt x="5955605" y="4699248"/>
                  <a:pt x="5950645" y="4698008"/>
                  <a:pt x="5945683" y="4695527"/>
                </a:cubicBezTo>
                <a:cubicBezTo>
                  <a:pt x="5940722" y="4693046"/>
                  <a:pt x="5933281" y="4691806"/>
                  <a:pt x="5923359" y="4691806"/>
                </a:cubicBezTo>
                <a:cubicBezTo>
                  <a:pt x="5913438" y="4691806"/>
                  <a:pt x="5908476" y="4690566"/>
                  <a:pt x="5908476" y="4688086"/>
                </a:cubicBezTo>
                <a:cubicBezTo>
                  <a:pt x="5908476" y="4685605"/>
                  <a:pt x="5905996" y="4681884"/>
                  <a:pt x="5901035" y="4676924"/>
                </a:cubicBezTo>
                <a:lnTo>
                  <a:pt x="5893593" y="4676924"/>
                </a:lnTo>
                <a:lnTo>
                  <a:pt x="5878711" y="4676924"/>
                </a:lnTo>
                <a:cubicBezTo>
                  <a:pt x="5873749" y="4676924"/>
                  <a:pt x="5873749" y="4674443"/>
                  <a:pt x="5878711" y="4669482"/>
                </a:cubicBezTo>
                <a:lnTo>
                  <a:pt x="5856386" y="4669482"/>
                </a:lnTo>
                <a:lnTo>
                  <a:pt x="5848945" y="4669482"/>
                </a:lnTo>
                <a:cubicBezTo>
                  <a:pt x="5843984" y="4664521"/>
                  <a:pt x="5840263" y="4662041"/>
                  <a:pt x="5837783" y="4662041"/>
                </a:cubicBezTo>
                <a:cubicBezTo>
                  <a:pt x="5835303" y="4662041"/>
                  <a:pt x="5832822" y="4659560"/>
                  <a:pt x="5830342" y="4654599"/>
                </a:cubicBezTo>
                <a:cubicBezTo>
                  <a:pt x="5827861" y="4649639"/>
                  <a:pt x="5825380" y="4649639"/>
                  <a:pt x="5822900" y="4654599"/>
                </a:cubicBezTo>
                <a:cubicBezTo>
                  <a:pt x="5820420" y="4659560"/>
                  <a:pt x="5814218" y="4662041"/>
                  <a:pt x="5804297" y="4662041"/>
                </a:cubicBezTo>
                <a:cubicBezTo>
                  <a:pt x="5799335" y="4662041"/>
                  <a:pt x="5796855" y="4662041"/>
                  <a:pt x="5796855" y="4662041"/>
                </a:cubicBezTo>
                <a:cubicBezTo>
                  <a:pt x="5796855" y="4662041"/>
                  <a:pt x="5796855" y="4664521"/>
                  <a:pt x="5796855" y="4669482"/>
                </a:cubicBezTo>
                <a:cubicBezTo>
                  <a:pt x="5796855" y="4674443"/>
                  <a:pt x="5795615" y="4676924"/>
                  <a:pt x="5793135" y="4676924"/>
                </a:cubicBezTo>
                <a:cubicBezTo>
                  <a:pt x="5790654" y="4676924"/>
                  <a:pt x="5789414" y="4674443"/>
                  <a:pt x="5789414" y="4669482"/>
                </a:cubicBezTo>
                <a:cubicBezTo>
                  <a:pt x="5789414" y="4664521"/>
                  <a:pt x="5788173" y="4660801"/>
                  <a:pt x="5785693" y="4658320"/>
                </a:cubicBezTo>
                <a:cubicBezTo>
                  <a:pt x="5783213" y="4655839"/>
                  <a:pt x="5779492" y="4654599"/>
                  <a:pt x="5774531" y="4654599"/>
                </a:cubicBezTo>
                <a:cubicBezTo>
                  <a:pt x="5774531" y="4654599"/>
                  <a:pt x="5773290" y="4653359"/>
                  <a:pt x="5770810" y="4650879"/>
                </a:cubicBezTo>
                <a:cubicBezTo>
                  <a:pt x="5768330" y="4648398"/>
                  <a:pt x="5767090" y="4647158"/>
                  <a:pt x="5767090" y="4647158"/>
                </a:cubicBezTo>
                <a:cubicBezTo>
                  <a:pt x="5767090" y="4642197"/>
                  <a:pt x="5772051" y="4642197"/>
                  <a:pt x="5781972" y="4647158"/>
                </a:cubicBezTo>
                <a:cubicBezTo>
                  <a:pt x="5791894" y="4647158"/>
                  <a:pt x="5794375" y="4644677"/>
                  <a:pt x="5789414" y="4639717"/>
                </a:cubicBezTo>
                <a:lnTo>
                  <a:pt x="5781972" y="4639717"/>
                </a:lnTo>
                <a:cubicBezTo>
                  <a:pt x="5781972" y="4639717"/>
                  <a:pt x="5778252" y="4639717"/>
                  <a:pt x="5770810" y="4639717"/>
                </a:cubicBezTo>
                <a:cubicBezTo>
                  <a:pt x="5763369" y="4639717"/>
                  <a:pt x="5757168" y="4637236"/>
                  <a:pt x="5752207" y="4632275"/>
                </a:cubicBezTo>
                <a:lnTo>
                  <a:pt x="5752207" y="4639717"/>
                </a:lnTo>
                <a:cubicBezTo>
                  <a:pt x="5752207" y="4644677"/>
                  <a:pt x="5747245" y="4644677"/>
                  <a:pt x="5737324" y="4639717"/>
                </a:cubicBezTo>
                <a:cubicBezTo>
                  <a:pt x="5737324" y="4639717"/>
                  <a:pt x="5734844" y="4639717"/>
                  <a:pt x="5729883" y="4639717"/>
                </a:cubicBezTo>
                <a:cubicBezTo>
                  <a:pt x="5724921" y="4639717"/>
                  <a:pt x="5722441" y="4639717"/>
                  <a:pt x="5722441" y="4639717"/>
                </a:cubicBezTo>
                <a:cubicBezTo>
                  <a:pt x="5717480" y="4639717"/>
                  <a:pt x="5715000" y="4642197"/>
                  <a:pt x="5715000" y="4647158"/>
                </a:cubicBezTo>
                <a:lnTo>
                  <a:pt x="5707558" y="4647158"/>
                </a:lnTo>
                <a:cubicBezTo>
                  <a:pt x="5707558" y="4647158"/>
                  <a:pt x="5707558" y="4644677"/>
                  <a:pt x="5707558" y="4639717"/>
                </a:cubicBezTo>
                <a:lnTo>
                  <a:pt x="5692676" y="4639717"/>
                </a:lnTo>
                <a:lnTo>
                  <a:pt x="5685234" y="4639717"/>
                </a:lnTo>
                <a:cubicBezTo>
                  <a:pt x="5685234" y="4634756"/>
                  <a:pt x="5682754" y="4631035"/>
                  <a:pt x="5677793" y="4628554"/>
                </a:cubicBezTo>
                <a:cubicBezTo>
                  <a:pt x="5672831" y="4626074"/>
                  <a:pt x="5662910" y="4624834"/>
                  <a:pt x="5648027" y="4624834"/>
                </a:cubicBezTo>
                <a:cubicBezTo>
                  <a:pt x="5633144" y="4624834"/>
                  <a:pt x="5623223" y="4619873"/>
                  <a:pt x="5618261" y="4609951"/>
                </a:cubicBezTo>
                <a:lnTo>
                  <a:pt x="5610820" y="4602510"/>
                </a:lnTo>
                <a:cubicBezTo>
                  <a:pt x="5605859" y="4602510"/>
                  <a:pt x="5603379" y="4604990"/>
                  <a:pt x="5603379" y="4609951"/>
                </a:cubicBezTo>
                <a:cubicBezTo>
                  <a:pt x="5598417" y="4609951"/>
                  <a:pt x="5594697" y="4609951"/>
                  <a:pt x="5592217" y="4609951"/>
                </a:cubicBezTo>
                <a:cubicBezTo>
                  <a:pt x="5589736" y="4609951"/>
                  <a:pt x="5586016" y="4609951"/>
                  <a:pt x="5581054" y="4609951"/>
                </a:cubicBezTo>
                <a:lnTo>
                  <a:pt x="5573613" y="4617392"/>
                </a:lnTo>
                <a:cubicBezTo>
                  <a:pt x="5578574" y="4617392"/>
                  <a:pt x="5581054" y="4619873"/>
                  <a:pt x="5581054" y="4624834"/>
                </a:cubicBezTo>
                <a:lnTo>
                  <a:pt x="5573613" y="4624834"/>
                </a:lnTo>
                <a:cubicBezTo>
                  <a:pt x="5568652" y="4619873"/>
                  <a:pt x="5566172" y="4617392"/>
                  <a:pt x="5566172" y="4617392"/>
                </a:cubicBezTo>
                <a:cubicBezTo>
                  <a:pt x="5566172" y="4617392"/>
                  <a:pt x="5561210" y="4617392"/>
                  <a:pt x="5551289" y="4617392"/>
                </a:cubicBezTo>
                <a:cubicBezTo>
                  <a:pt x="5546327" y="4617392"/>
                  <a:pt x="5543847" y="4617392"/>
                  <a:pt x="5543847" y="4617392"/>
                </a:cubicBezTo>
                <a:cubicBezTo>
                  <a:pt x="5543847" y="4617392"/>
                  <a:pt x="5543847" y="4614912"/>
                  <a:pt x="5543847" y="4609951"/>
                </a:cubicBezTo>
                <a:cubicBezTo>
                  <a:pt x="5543847" y="4604990"/>
                  <a:pt x="5541367" y="4602510"/>
                  <a:pt x="5536406" y="4602510"/>
                </a:cubicBezTo>
                <a:cubicBezTo>
                  <a:pt x="5531445" y="4602510"/>
                  <a:pt x="5524003" y="4602510"/>
                  <a:pt x="5514082" y="4602510"/>
                </a:cubicBezTo>
                <a:lnTo>
                  <a:pt x="5499199" y="4602510"/>
                </a:lnTo>
                <a:cubicBezTo>
                  <a:pt x="5504160" y="4602510"/>
                  <a:pt x="5506640" y="4603750"/>
                  <a:pt x="5506640" y="4606230"/>
                </a:cubicBezTo>
                <a:cubicBezTo>
                  <a:pt x="5506640" y="4608711"/>
                  <a:pt x="5507881" y="4609951"/>
                  <a:pt x="5510361" y="4609951"/>
                </a:cubicBezTo>
                <a:cubicBezTo>
                  <a:pt x="5512841" y="4609951"/>
                  <a:pt x="5514082" y="4611191"/>
                  <a:pt x="5514082" y="4613672"/>
                </a:cubicBezTo>
                <a:cubicBezTo>
                  <a:pt x="5514082" y="4616152"/>
                  <a:pt x="5511602" y="4617392"/>
                  <a:pt x="5506640" y="4617392"/>
                </a:cubicBezTo>
                <a:lnTo>
                  <a:pt x="5499199" y="4609951"/>
                </a:lnTo>
                <a:cubicBezTo>
                  <a:pt x="5499199" y="4609951"/>
                  <a:pt x="5496719" y="4611191"/>
                  <a:pt x="5491758" y="4613672"/>
                </a:cubicBezTo>
                <a:cubicBezTo>
                  <a:pt x="5486796" y="4616152"/>
                  <a:pt x="5484316" y="4614912"/>
                  <a:pt x="5484316" y="4609951"/>
                </a:cubicBezTo>
                <a:lnTo>
                  <a:pt x="5469433" y="4595068"/>
                </a:lnTo>
                <a:lnTo>
                  <a:pt x="5447109" y="4602510"/>
                </a:lnTo>
                <a:cubicBezTo>
                  <a:pt x="5447109" y="4592587"/>
                  <a:pt x="5442148" y="4590107"/>
                  <a:pt x="5432226" y="4595068"/>
                </a:cubicBezTo>
                <a:lnTo>
                  <a:pt x="5432226" y="4609951"/>
                </a:lnTo>
                <a:lnTo>
                  <a:pt x="5439668" y="4632275"/>
                </a:lnTo>
                <a:cubicBezTo>
                  <a:pt x="5444629" y="4632275"/>
                  <a:pt x="5447109" y="4632275"/>
                  <a:pt x="5447109" y="4632275"/>
                </a:cubicBezTo>
                <a:cubicBezTo>
                  <a:pt x="5447109" y="4632275"/>
                  <a:pt x="5447109" y="4629795"/>
                  <a:pt x="5447109" y="4624834"/>
                </a:cubicBezTo>
                <a:cubicBezTo>
                  <a:pt x="5447109" y="4619873"/>
                  <a:pt x="5448350" y="4616152"/>
                  <a:pt x="5450830" y="4613672"/>
                </a:cubicBezTo>
                <a:cubicBezTo>
                  <a:pt x="5453310" y="4611191"/>
                  <a:pt x="5455791" y="4612432"/>
                  <a:pt x="5458271" y="4617392"/>
                </a:cubicBezTo>
                <a:cubicBezTo>
                  <a:pt x="5460751" y="4622353"/>
                  <a:pt x="5464472" y="4623594"/>
                  <a:pt x="5469433" y="4621113"/>
                </a:cubicBezTo>
                <a:cubicBezTo>
                  <a:pt x="5474395" y="4618632"/>
                  <a:pt x="5479355" y="4619873"/>
                  <a:pt x="5484316" y="4624834"/>
                </a:cubicBezTo>
                <a:cubicBezTo>
                  <a:pt x="5489277" y="4624834"/>
                  <a:pt x="5495478" y="4628554"/>
                  <a:pt x="5502920" y="4635996"/>
                </a:cubicBezTo>
                <a:cubicBezTo>
                  <a:pt x="5510361" y="4643437"/>
                  <a:pt x="5511602" y="4649639"/>
                  <a:pt x="5506640" y="4654599"/>
                </a:cubicBezTo>
                <a:cubicBezTo>
                  <a:pt x="5501679" y="4659560"/>
                  <a:pt x="5499199" y="4662041"/>
                  <a:pt x="5499199" y="4662041"/>
                </a:cubicBezTo>
                <a:lnTo>
                  <a:pt x="5499199" y="4669482"/>
                </a:lnTo>
                <a:lnTo>
                  <a:pt x="5528965" y="4669482"/>
                </a:lnTo>
                <a:cubicBezTo>
                  <a:pt x="5528965" y="4669482"/>
                  <a:pt x="5527724" y="4668242"/>
                  <a:pt x="5525244" y="4665761"/>
                </a:cubicBezTo>
                <a:cubicBezTo>
                  <a:pt x="5522764" y="4663281"/>
                  <a:pt x="5521523" y="4659560"/>
                  <a:pt x="5521523" y="4654599"/>
                </a:cubicBezTo>
                <a:cubicBezTo>
                  <a:pt x="5521523" y="4654599"/>
                  <a:pt x="5524003" y="4657080"/>
                  <a:pt x="5528965" y="4662041"/>
                </a:cubicBezTo>
                <a:cubicBezTo>
                  <a:pt x="5533926" y="4662041"/>
                  <a:pt x="5536406" y="4664521"/>
                  <a:pt x="5536406" y="4669482"/>
                </a:cubicBezTo>
                <a:cubicBezTo>
                  <a:pt x="5536406" y="4674443"/>
                  <a:pt x="5536406" y="4676924"/>
                  <a:pt x="5536406" y="4676924"/>
                </a:cubicBezTo>
                <a:cubicBezTo>
                  <a:pt x="5546327" y="4667002"/>
                  <a:pt x="5556250" y="4671963"/>
                  <a:pt x="5566172" y="4691806"/>
                </a:cubicBezTo>
                <a:cubicBezTo>
                  <a:pt x="5571133" y="4696767"/>
                  <a:pt x="5572372" y="4699248"/>
                  <a:pt x="5569892" y="4699248"/>
                </a:cubicBezTo>
                <a:cubicBezTo>
                  <a:pt x="5567412" y="4699248"/>
                  <a:pt x="5563692" y="4696767"/>
                  <a:pt x="5558730" y="4691806"/>
                </a:cubicBezTo>
                <a:cubicBezTo>
                  <a:pt x="5553769" y="4691806"/>
                  <a:pt x="5551289" y="4691806"/>
                  <a:pt x="5551289" y="4691806"/>
                </a:cubicBezTo>
                <a:cubicBezTo>
                  <a:pt x="5551289" y="4686846"/>
                  <a:pt x="5548809" y="4684365"/>
                  <a:pt x="5543847" y="4684365"/>
                </a:cubicBezTo>
                <a:lnTo>
                  <a:pt x="5543847" y="4691806"/>
                </a:lnTo>
                <a:cubicBezTo>
                  <a:pt x="5543847" y="4691806"/>
                  <a:pt x="5541367" y="4691806"/>
                  <a:pt x="5536406" y="4691806"/>
                </a:cubicBezTo>
                <a:cubicBezTo>
                  <a:pt x="5531445" y="4691806"/>
                  <a:pt x="5526484" y="4690566"/>
                  <a:pt x="5521523" y="4688086"/>
                </a:cubicBezTo>
                <a:cubicBezTo>
                  <a:pt x="5516562" y="4685605"/>
                  <a:pt x="5514082" y="4681884"/>
                  <a:pt x="5514082" y="4676924"/>
                </a:cubicBezTo>
                <a:lnTo>
                  <a:pt x="5491758" y="4676924"/>
                </a:lnTo>
                <a:cubicBezTo>
                  <a:pt x="5491758" y="4681884"/>
                  <a:pt x="5490517" y="4684365"/>
                  <a:pt x="5488037" y="4684365"/>
                </a:cubicBezTo>
                <a:cubicBezTo>
                  <a:pt x="5485557" y="4684365"/>
                  <a:pt x="5479355" y="4684365"/>
                  <a:pt x="5469433" y="4684365"/>
                </a:cubicBezTo>
                <a:cubicBezTo>
                  <a:pt x="5454551" y="4679404"/>
                  <a:pt x="5445868" y="4680644"/>
                  <a:pt x="5443388" y="4688086"/>
                </a:cubicBezTo>
                <a:cubicBezTo>
                  <a:pt x="5440908" y="4695527"/>
                  <a:pt x="5437188" y="4696767"/>
                  <a:pt x="5432226" y="4691806"/>
                </a:cubicBezTo>
                <a:lnTo>
                  <a:pt x="5432226" y="4699248"/>
                </a:lnTo>
                <a:cubicBezTo>
                  <a:pt x="5432226" y="4699248"/>
                  <a:pt x="5424785" y="4699248"/>
                  <a:pt x="5409902" y="4699248"/>
                </a:cubicBezTo>
                <a:lnTo>
                  <a:pt x="5372695" y="4714131"/>
                </a:lnTo>
                <a:cubicBezTo>
                  <a:pt x="5372695" y="4714131"/>
                  <a:pt x="5380136" y="4714131"/>
                  <a:pt x="5395019" y="4714131"/>
                </a:cubicBezTo>
                <a:cubicBezTo>
                  <a:pt x="5409902" y="4714131"/>
                  <a:pt x="5421064" y="4715371"/>
                  <a:pt x="5428506" y="4717851"/>
                </a:cubicBezTo>
                <a:cubicBezTo>
                  <a:pt x="5435947" y="4720332"/>
                  <a:pt x="5444629" y="4721572"/>
                  <a:pt x="5454551" y="4721572"/>
                </a:cubicBezTo>
                <a:cubicBezTo>
                  <a:pt x="5459512" y="4721572"/>
                  <a:pt x="5464472" y="4722812"/>
                  <a:pt x="5469433" y="4725293"/>
                </a:cubicBezTo>
                <a:cubicBezTo>
                  <a:pt x="5474395" y="4727773"/>
                  <a:pt x="5479355" y="4729013"/>
                  <a:pt x="5484316" y="4729013"/>
                </a:cubicBezTo>
                <a:cubicBezTo>
                  <a:pt x="5489277" y="4733974"/>
                  <a:pt x="5491758" y="4733974"/>
                  <a:pt x="5491758" y="4729013"/>
                </a:cubicBezTo>
                <a:lnTo>
                  <a:pt x="5499199" y="4729013"/>
                </a:lnTo>
                <a:lnTo>
                  <a:pt x="5506640" y="4736455"/>
                </a:lnTo>
                <a:cubicBezTo>
                  <a:pt x="5506640" y="4736455"/>
                  <a:pt x="5506640" y="4733974"/>
                  <a:pt x="5506640" y="4729013"/>
                </a:cubicBezTo>
                <a:cubicBezTo>
                  <a:pt x="5506640" y="4729013"/>
                  <a:pt x="5509120" y="4729013"/>
                  <a:pt x="5514082" y="4729013"/>
                </a:cubicBezTo>
                <a:cubicBezTo>
                  <a:pt x="5519043" y="4729013"/>
                  <a:pt x="5530205" y="4729013"/>
                  <a:pt x="5547568" y="4729013"/>
                </a:cubicBezTo>
                <a:cubicBezTo>
                  <a:pt x="5564931" y="4729013"/>
                  <a:pt x="5573613" y="4731494"/>
                  <a:pt x="5573613" y="4736455"/>
                </a:cubicBezTo>
                <a:lnTo>
                  <a:pt x="5573613" y="4743896"/>
                </a:lnTo>
                <a:cubicBezTo>
                  <a:pt x="5573613" y="4743896"/>
                  <a:pt x="5568652" y="4743896"/>
                  <a:pt x="5558730" y="4743896"/>
                </a:cubicBezTo>
                <a:lnTo>
                  <a:pt x="5536406" y="4751338"/>
                </a:lnTo>
                <a:cubicBezTo>
                  <a:pt x="5526484" y="4751338"/>
                  <a:pt x="5519043" y="4750098"/>
                  <a:pt x="5514082" y="4747617"/>
                </a:cubicBezTo>
                <a:cubicBezTo>
                  <a:pt x="5509120" y="4745136"/>
                  <a:pt x="5505400" y="4745136"/>
                  <a:pt x="5502920" y="4747617"/>
                </a:cubicBezTo>
                <a:cubicBezTo>
                  <a:pt x="5500440" y="4750098"/>
                  <a:pt x="5496719" y="4748857"/>
                  <a:pt x="5491758" y="4743896"/>
                </a:cubicBezTo>
                <a:cubicBezTo>
                  <a:pt x="5486796" y="4738936"/>
                  <a:pt x="5484316" y="4738936"/>
                  <a:pt x="5484316" y="4743896"/>
                </a:cubicBezTo>
                <a:cubicBezTo>
                  <a:pt x="5484316" y="4743896"/>
                  <a:pt x="5481836" y="4743896"/>
                  <a:pt x="5476875" y="4743896"/>
                </a:cubicBezTo>
                <a:lnTo>
                  <a:pt x="5432226" y="4743896"/>
                </a:lnTo>
                <a:lnTo>
                  <a:pt x="5417343" y="4751338"/>
                </a:lnTo>
                <a:lnTo>
                  <a:pt x="5409902" y="4743896"/>
                </a:lnTo>
                <a:cubicBezTo>
                  <a:pt x="5409902" y="4743896"/>
                  <a:pt x="5412382" y="4743896"/>
                  <a:pt x="5417343" y="4743896"/>
                </a:cubicBezTo>
                <a:lnTo>
                  <a:pt x="5395019" y="4736455"/>
                </a:lnTo>
                <a:cubicBezTo>
                  <a:pt x="5395019" y="4741416"/>
                  <a:pt x="5393779" y="4743896"/>
                  <a:pt x="5391299" y="4743896"/>
                </a:cubicBezTo>
                <a:cubicBezTo>
                  <a:pt x="5388818" y="4743896"/>
                  <a:pt x="5386337" y="4743896"/>
                  <a:pt x="5383857" y="4743896"/>
                </a:cubicBezTo>
                <a:cubicBezTo>
                  <a:pt x="5381377" y="4743896"/>
                  <a:pt x="5380136" y="4743896"/>
                  <a:pt x="5380136" y="4743896"/>
                </a:cubicBezTo>
                <a:cubicBezTo>
                  <a:pt x="5380136" y="4743896"/>
                  <a:pt x="5380136" y="4741416"/>
                  <a:pt x="5380136" y="4736455"/>
                </a:cubicBezTo>
                <a:lnTo>
                  <a:pt x="5365254" y="4736455"/>
                </a:lnTo>
                <a:cubicBezTo>
                  <a:pt x="5360292" y="4746377"/>
                  <a:pt x="5355332" y="4748857"/>
                  <a:pt x="5350371" y="4743896"/>
                </a:cubicBezTo>
                <a:lnTo>
                  <a:pt x="5342929" y="4736455"/>
                </a:lnTo>
                <a:cubicBezTo>
                  <a:pt x="5337968" y="4736455"/>
                  <a:pt x="5330527" y="4736455"/>
                  <a:pt x="5320605" y="4736455"/>
                </a:cubicBezTo>
                <a:cubicBezTo>
                  <a:pt x="5315644" y="4736455"/>
                  <a:pt x="5310684" y="4736455"/>
                  <a:pt x="5305722" y="4736455"/>
                </a:cubicBezTo>
                <a:cubicBezTo>
                  <a:pt x="5300761" y="4736455"/>
                  <a:pt x="5297040" y="4737695"/>
                  <a:pt x="5294560" y="4740176"/>
                </a:cubicBezTo>
                <a:cubicBezTo>
                  <a:pt x="5292080" y="4742656"/>
                  <a:pt x="5290840" y="4743896"/>
                  <a:pt x="5290840" y="4743896"/>
                </a:cubicBezTo>
                <a:cubicBezTo>
                  <a:pt x="5290840" y="4743896"/>
                  <a:pt x="5293320" y="4746377"/>
                  <a:pt x="5298281" y="4751338"/>
                </a:cubicBezTo>
                <a:lnTo>
                  <a:pt x="5313164" y="4758779"/>
                </a:lnTo>
                <a:lnTo>
                  <a:pt x="5298281" y="4758779"/>
                </a:lnTo>
                <a:lnTo>
                  <a:pt x="5290840" y="4758779"/>
                </a:lnTo>
                <a:lnTo>
                  <a:pt x="5283398" y="4766220"/>
                </a:lnTo>
                <a:cubicBezTo>
                  <a:pt x="5283398" y="4766220"/>
                  <a:pt x="5283398" y="4764980"/>
                  <a:pt x="5283398" y="4762500"/>
                </a:cubicBezTo>
                <a:cubicBezTo>
                  <a:pt x="5283398" y="4760019"/>
                  <a:pt x="5280918" y="4756298"/>
                  <a:pt x="5275957" y="4751338"/>
                </a:cubicBezTo>
                <a:lnTo>
                  <a:pt x="5275957" y="4736455"/>
                </a:lnTo>
                <a:lnTo>
                  <a:pt x="5246191" y="4743896"/>
                </a:lnTo>
                <a:cubicBezTo>
                  <a:pt x="5226347" y="4743896"/>
                  <a:pt x="5208984" y="4743896"/>
                  <a:pt x="5194101" y="4743896"/>
                </a:cubicBezTo>
                <a:lnTo>
                  <a:pt x="5134570" y="4751338"/>
                </a:lnTo>
                <a:cubicBezTo>
                  <a:pt x="5134570" y="4751338"/>
                  <a:pt x="5151933" y="4751338"/>
                  <a:pt x="5186660" y="4751338"/>
                </a:cubicBezTo>
                <a:lnTo>
                  <a:pt x="5231308" y="4758779"/>
                </a:lnTo>
                <a:cubicBezTo>
                  <a:pt x="5231308" y="4758779"/>
                  <a:pt x="5226347" y="4758779"/>
                  <a:pt x="5216426" y="4758779"/>
                </a:cubicBezTo>
                <a:cubicBezTo>
                  <a:pt x="5216426" y="4758779"/>
                  <a:pt x="5213945" y="4760019"/>
                  <a:pt x="5208984" y="4762500"/>
                </a:cubicBezTo>
                <a:cubicBezTo>
                  <a:pt x="5204023" y="4764980"/>
                  <a:pt x="5201543" y="4766220"/>
                  <a:pt x="5201543" y="4766220"/>
                </a:cubicBezTo>
                <a:cubicBezTo>
                  <a:pt x="5196581" y="4771181"/>
                  <a:pt x="5196581" y="4774902"/>
                  <a:pt x="5201543" y="4777383"/>
                </a:cubicBezTo>
                <a:cubicBezTo>
                  <a:pt x="5206504" y="4779863"/>
                  <a:pt x="5211464" y="4781103"/>
                  <a:pt x="5216426" y="4781103"/>
                </a:cubicBezTo>
                <a:cubicBezTo>
                  <a:pt x="5221387" y="4781103"/>
                  <a:pt x="5223867" y="4783584"/>
                  <a:pt x="5223867" y="4788545"/>
                </a:cubicBezTo>
                <a:lnTo>
                  <a:pt x="5223867" y="4781103"/>
                </a:lnTo>
                <a:cubicBezTo>
                  <a:pt x="5228828" y="4776143"/>
                  <a:pt x="5232549" y="4776143"/>
                  <a:pt x="5235029" y="4781103"/>
                </a:cubicBezTo>
                <a:cubicBezTo>
                  <a:pt x="5237509" y="4786064"/>
                  <a:pt x="5238750" y="4788545"/>
                  <a:pt x="5238750" y="4788545"/>
                </a:cubicBezTo>
                <a:lnTo>
                  <a:pt x="5246191" y="4788545"/>
                </a:lnTo>
                <a:cubicBezTo>
                  <a:pt x="5246191" y="4793505"/>
                  <a:pt x="5243711" y="4797226"/>
                  <a:pt x="5238750" y="4799707"/>
                </a:cubicBezTo>
                <a:cubicBezTo>
                  <a:pt x="5233788" y="4802187"/>
                  <a:pt x="5231308" y="4800947"/>
                  <a:pt x="5231308" y="4795986"/>
                </a:cubicBezTo>
                <a:cubicBezTo>
                  <a:pt x="5231308" y="4791025"/>
                  <a:pt x="5230068" y="4791025"/>
                  <a:pt x="5227588" y="4795986"/>
                </a:cubicBezTo>
                <a:cubicBezTo>
                  <a:pt x="5225108" y="4800947"/>
                  <a:pt x="5221387" y="4800947"/>
                  <a:pt x="5216426" y="4795986"/>
                </a:cubicBezTo>
                <a:lnTo>
                  <a:pt x="5208984" y="4795986"/>
                </a:lnTo>
                <a:cubicBezTo>
                  <a:pt x="5208984" y="4800947"/>
                  <a:pt x="5208984" y="4803428"/>
                  <a:pt x="5208984" y="4803428"/>
                </a:cubicBezTo>
                <a:cubicBezTo>
                  <a:pt x="5204023" y="4803428"/>
                  <a:pt x="5201543" y="4802187"/>
                  <a:pt x="5201543" y="4799707"/>
                </a:cubicBezTo>
                <a:cubicBezTo>
                  <a:pt x="5201543" y="4797226"/>
                  <a:pt x="5201543" y="4795986"/>
                  <a:pt x="5201543" y="4795986"/>
                </a:cubicBezTo>
                <a:lnTo>
                  <a:pt x="5156894" y="4788545"/>
                </a:lnTo>
                <a:cubicBezTo>
                  <a:pt x="5146973" y="4783584"/>
                  <a:pt x="5142011" y="4781103"/>
                  <a:pt x="5142011" y="4781103"/>
                </a:cubicBezTo>
                <a:lnTo>
                  <a:pt x="5142011" y="4773662"/>
                </a:lnTo>
                <a:cubicBezTo>
                  <a:pt x="5127129" y="4773662"/>
                  <a:pt x="5119687" y="4773662"/>
                  <a:pt x="5119687" y="4773662"/>
                </a:cubicBezTo>
                <a:lnTo>
                  <a:pt x="5119687" y="4781103"/>
                </a:lnTo>
                <a:lnTo>
                  <a:pt x="5119687" y="4788545"/>
                </a:lnTo>
                <a:cubicBezTo>
                  <a:pt x="5114726" y="4788545"/>
                  <a:pt x="5112246" y="4788545"/>
                  <a:pt x="5112246" y="4788545"/>
                </a:cubicBezTo>
                <a:cubicBezTo>
                  <a:pt x="5112246" y="4788545"/>
                  <a:pt x="5111005" y="4788545"/>
                  <a:pt x="5108525" y="4788545"/>
                </a:cubicBezTo>
                <a:cubicBezTo>
                  <a:pt x="5106045" y="4788545"/>
                  <a:pt x="5104804" y="4791025"/>
                  <a:pt x="5104804" y="4795986"/>
                </a:cubicBezTo>
                <a:lnTo>
                  <a:pt x="5119687" y="4795986"/>
                </a:lnTo>
                <a:cubicBezTo>
                  <a:pt x="5124649" y="4795986"/>
                  <a:pt x="5128369" y="4795986"/>
                  <a:pt x="5130849" y="4795986"/>
                </a:cubicBezTo>
                <a:cubicBezTo>
                  <a:pt x="5133329" y="4795986"/>
                  <a:pt x="5134570" y="4795986"/>
                  <a:pt x="5134570" y="4795986"/>
                </a:cubicBezTo>
                <a:lnTo>
                  <a:pt x="5154724" y="4804048"/>
                </a:lnTo>
                <a:lnTo>
                  <a:pt x="5153639" y="4804358"/>
                </a:lnTo>
                <a:cubicBezTo>
                  <a:pt x="5150848" y="4806218"/>
                  <a:pt x="5149453" y="4810869"/>
                  <a:pt x="5149453" y="4818310"/>
                </a:cubicBezTo>
                <a:lnTo>
                  <a:pt x="5142011" y="4818310"/>
                </a:lnTo>
                <a:lnTo>
                  <a:pt x="5119687" y="4818310"/>
                </a:lnTo>
                <a:cubicBezTo>
                  <a:pt x="5119687" y="4823271"/>
                  <a:pt x="5117207" y="4823271"/>
                  <a:pt x="5112246" y="4818310"/>
                </a:cubicBezTo>
                <a:cubicBezTo>
                  <a:pt x="5107285" y="4813350"/>
                  <a:pt x="5106045" y="4809629"/>
                  <a:pt x="5108525" y="4807148"/>
                </a:cubicBezTo>
                <a:cubicBezTo>
                  <a:pt x="5111005" y="4804668"/>
                  <a:pt x="5109766" y="4803428"/>
                  <a:pt x="5104804" y="4803428"/>
                </a:cubicBezTo>
                <a:cubicBezTo>
                  <a:pt x="5104804" y="4803428"/>
                  <a:pt x="5103564" y="4803428"/>
                  <a:pt x="5101084" y="4803428"/>
                </a:cubicBezTo>
                <a:cubicBezTo>
                  <a:pt x="5098604" y="4803428"/>
                  <a:pt x="5097363" y="4805908"/>
                  <a:pt x="5097363" y="4810869"/>
                </a:cubicBezTo>
                <a:cubicBezTo>
                  <a:pt x="5092402" y="4810869"/>
                  <a:pt x="5089922" y="4810869"/>
                  <a:pt x="5089922" y="4810869"/>
                </a:cubicBezTo>
                <a:cubicBezTo>
                  <a:pt x="5089922" y="4810869"/>
                  <a:pt x="5089922" y="4813350"/>
                  <a:pt x="5089922" y="4818310"/>
                </a:cubicBezTo>
                <a:cubicBezTo>
                  <a:pt x="5089922" y="4823271"/>
                  <a:pt x="5092402" y="4823271"/>
                  <a:pt x="5097363" y="4818310"/>
                </a:cubicBezTo>
                <a:lnTo>
                  <a:pt x="5097363" y="4825752"/>
                </a:lnTo>
                <a:cubicBezTo>
                  <a:pt x="5097363" y="4825752"/>
                  <a:pt x="5094883" y="4825752"/>
                  <a:pt x="5089922" y="4825752"/>
                </a:cubicBezTo>
                <a:cubicBezTo>
                  <a:pt x="5084960" y="4825752"/>
                  <a:pt x="5081240" y="4825752"/>
                  <a:pt x="5078760" y="4825752"/>
                </a:cubicBezTo>
                <a:cubicBezTo>
                  <a:pt x="5076279" y="4825752"/>
                  <a:pt x="5072559" y="4825752"/>
                  <a:pt x="5067597" y="4825752"/>
                </a:cubicBezTo>
                <a:cubicBezTo>
                  <a:pt x="5057676" y="4830712"/>
                  <a:pt x="5050234" y="4830712"/>
                  <a:pt x="5045273" y="4825752"/>
                </a:cubicBezTo>
                <a:lnTo>
                  <a:pt x="5037832" y="4825752"/>
                </a:lnTo>
                <a:lnTo>
                  <a:pt x="5030390" y="4833193"/>
                </a:lnTo>
                <a:cubicBezTo>
                  <a:pt x="5025429" y="4833193"/>
                  <a:pt x="5022949" y="4830712"/>
                  <a:pt x="5022949" y="4825752"/>
                </a:cubicBezTo>
                <a:lnTo>
                  <a:pt x="5008066" y="4833193"/>
                </a:lnTo>
                <a:lnTo>
                  <a:pt x="4985742" y="4840635"/>
                </a:lnTo>
                <a:cubicBezTo>
                  <a:pt x="4970859" y="4840635"/>
                  <a:pt x="4960938" y="4841875"/>
                  <a:pt x="4955976" y="4844355"/>
                </a:cubicBezTo>
                <a:cubicBezTo>
                  <a:pt x="4951015" y="4846836"/>
                  <a:pt x="4944814" y="4846836"/>
                  <a:pt x="4937373" y="4844355"/>
                </a:cubicBezTo>
                <a:cubicBezTo>
                  <a:pt x="4929931" y="4841875"/>
                  <a:pt x="4922490" y="4843115"/>
                  <a:pt x="4915049" y="4848076"/>
                </a:cubicBezTo>
                <a:cubicBezTo>
                  <a:pt x="4907607" y="4853037"/>
                  <a:pt x="4903886" y="4853037"/>
                  <a:pt x="4903886" y="4848076"/>
                </a:cubicBezTo>
                <a:cubicBezTo>
                  <a:pt x="4898925" y="4848076"/>
                  <a:pt x="4896445" y="4848076"/>
                  <a:pt x="4896445" y="4848076"/>
                </a:cubicBezTo>
                <a:lnTo>
                  <a:pt x="4889004" y="4848076"/>
                </a:lnTo>
                <a:lnTo>
                  <a:pt x="4881562" y="4855517"/>
                </a:lnTo>
                <a:lnTo>
                  <a:pt x="4874121" y="4855517"/>
                </a:lnTo>
                <a:cubicBezTo>
                  <a:pt x="4869160" y="4855517"/>
                  <a:pt x="4866679" y="4855517"/>
                  <a:pt x="4866679" y="4855517"/>
                </a:cubicBezTo>
                <a:cubicBezTo>
                  <a:pt x="4866679" y="4855517"/>
                  <a:pt x="4864199" y="4855517"/>
                  <a:pt x="4859238" y="4855517"/>
                </a:cubicBezTo>
                <a:cubicBezTo>
                  <a:pt x="4854277" y="4860479"/>
                  <a:pt x="4844355" y="4865439"/>
                  <a:pt x="4829472" y="4870400"/>
                </a:cubicBezTo>
                <a:lnTo>
                  <a:pt x="4807148" y="4870400"/>
                </a:lnTo>
                <a:cubicBezTo>
                  <a:pt x="4812109" y="4875361"/>
                  <a:pt x="4815830" y="4877842"/>
                  <a:pt x="4818310" y="4877842"/>
                </a:cubicBezTo>
                <a:cubicBezTo>
                  <a:pt x="4820790" y="4877842"/>
                  <a:pt x="4829472" y="4877842"/>
                  <a:pt x="4844355" y="4877842"/>
                </a:cubicBezTo>
                <a:lnTo>
                  <a:pt x="4851797" y="4877842"/>
                </a:lnTo>
                <a:cubicBezTo>
                  <a:pt x="4841875" y="4882803"/>
                  <a:pt x="4831952" y="4890244"/>
                  <a:pt x="4822031" y="4900166"/>
                </a:cubicBezTo>
                <a:lnTo>
                  <a:pt x="4829472" y="4922490"/>
                </a:lnTo>
                <a:cubicBezTo>
                  <a:pt x="4829472" y="4922490"/>
                  <a:pt x="4834434" y="4922490"/>
                  <a:pt x="4844355" y="4922490"/>
                </a:cubicBezTo>
                <a:lnTo>
                  <a:pt x="4866679" y="4907607"/>
                </a:lnTo>
                <a:lnTo>
                  <a:pt x="4881562" y="4900166"/>
                </a:lnTo>
                <a:cubicBezTo>
                  <a:pt x="4881562" y="4905127"/>
                  <a:pt x="4886524" y="4906367"/>
                  <a:pt x="4896445" y="4903886"/>
                </a:cubicBezTo>
                <a:cubicBezTo>
                  <a:pt x="4906367" y="4901406"/>
                  <a:pt x="4911328" y="4897686"/>
                  <a:pt x="4911328" y="4892724"/>
                </a:cubicBezTo>
                <a:cubicBezTo>
                  <a:pt x="4911328" y="4887764"/>
                  <a:pt x="4913808" y="4885283"/>
                  <a:pt x="4918769" y="4885283"/>
                </a:cubicBezTo>
                <a:cubicBezTo>
                  <a:pt x="4923731" y="4885283"/>
                  <a:pt x="4926211" y="4885283"/>
                  <a:pt x="4926211" y="4885283"/>
                </a:cubicBezTo>
                <a:cubicBezTo>
                  <a:pt x="4931172" y="4885283"/>
                  <a:pt x="4933652" y="4885283"/>
                  <a:pt x="4933652" y="4885283"/>
                </a:cubicBezTo>
                <a:lnTo>
                  <a:pt x="4933652" y="4892724"/>
                </a:lnTo>
                <a:cubicBezTo>
                  <a:pt x="4938613" y="4892724"/>
                  <a:pt x="4942334" y="4893965"/>
                  <a:pt x="4944814" y="4896445"/>
                </a:cubicBezTo>
                <a:cubicBezTo>
                  <a:pt x="4947294" y="4898926"/>
                  <a:pt x="4948535" y="4900166"/>
                  <a:pt x="4948535" y="4900166"/>
                </a:cubicBezTo>
                <a:cubicBezTo>
                  <a:pt x="4948535" y="4905127"/>
                  <a:pt x="4951015" y="4905127"/>
                  <a:pt x="4955976" y="4900166"/>
                </a:cubicBezTo>
                <a:lnTo>
                  <a:pt x="4970859" y="4900166"/>
                </a:lnTo>
                <a:cubicBezTo>
                  <a:pt x="4990703" y="4900166"/>
                  <a:pt x="5010546" y="4897686"/>
                  <a:pt x="5030390" y="4892724"/>
                </a:cubicBezTo>
                <a:cubicBezTo>
                  <a:pt x="5040312" y="4887764"/>
                  <a:pt x="5056435" y="4885283"/>
                  <a:pt x="5078760" y="4885283"/>
                </a:cubicBezTo>
                <a:cubicBezTo>
                  <a:pt x="5101084" y="4885283"/>
                  <a:pt x="5113486" y="4886524"/>
                  <a:pt x="5115967" y="4889004"/>
                </a:cubicBezTo>
                <a:cubicBezTo>
                  <a:pt x="5118447" y="4891484"/>
                  <a:pt x="5120928" y="4892724"/>
                  <a:pt x="5123408" y="4892724"/>
                </a:cubicBezTo>
                <a:cubicBezTo>
                  <a:pt x="5125888" y="4892724"/>
                  <a:pt x="5128369" y="4890244"/>
                  <a:pt x="5130849" y="4885283"/>
                </a:cubicBezTo>
                <a:cubicBezTo>
                  <a:pt x="5133329" y="4880322"/>
                  <a:pt x="5137050" y="4880322"/>
                  <a:pt x="5142011" y="4885283"/>
                </a:cubicBezTo>
                <a:lnTo>
                  <a:pt x="5142011" y="4892724"/>
                </a:lnTo>
                <a:cubicBezTo>
                  <a:pt x="5137050" y="4892724"/>
                  <a:pt x="5132090" y="4892724"/>
                  <a:pt x="5127129" y="4892724"/>
                </a:cubicBezTo>
                <a:cubicBezTo>
                  <a:pt x="5102324" y="4897686"/>
                  <a:pt x="5089922" y="4902646"/>
                  <a:pt x="5089922" y="4907607"/>
                </a:cubicBezTo>
                <a:cubicBezTo>
                  <a:pt x="5084960" y="4907607"/>
                  <a:pt x="5078760" y="4908848"/>
                  <a:pt x="5071318" y="4911328"/>
                </a:cubicBezTo>
                <a:cubicBezTo>
                  <a:pt x="5063877" y="4913809"/>
                  <a:pt x="5058915" y="4916289"/>
                  <a:pt x="5056435" y="4918769"/>
                </a:cubicBezTo>
                <a:cubicBezTo>
                  <a:pt x="5053955" y="4921250"/>
                  <a:pt x="5050234" y="4922490"/>
                  <a:pt x="5045273" y="4922490"/>
                </a:cubicBezTo>
                <a:cubicBezTo>
                  <a:pt x="5035352" y="4917529"/>
                  <a:pt x="5027910" y="4917529"/>
                  <a:pt x="5022949" y="4922490"/>
                </a:cubicBezTo>
                <a:cubicBezTo>
                  <a:pt x="5013027" y="4912569"/>
                  <a:pt x="5000625" y="4910088"/>
                  <a:pt x="4985742" y="4915049"/>
                </a:cubicBezTo>
                <a:cubicBezTo>
                  <a:pt x="4970859" y="4920010"/>
                  <a:pt x="4962177" y="4923731"/>
                  <a:pt x="4959697" y="4926211"/>
                </a:cubicBezTo>
                <a:cubicBezTo>
                  <a:pt x="4957217" y="4928691"/>
                  <a:pt x="4953496" y="4929931"/>
                  <a:pt x="4948535" y="4929931"/>
                </a:cubicBezTo>
                <a:lnTo>
                  <a:pt x="4933652" y="4937373"/>
                </a:lnTo>
                <a:cubicBezTo>
                  <a:pt x="4933652" y="4942334"/>
                  <a:pt x="4933652" y="4944814"/>
                  <a:pt x="4933652" y="4944814"/>
                </a:cubicBezTo>
                <a:cubicBezTo>
                  <a:pt x="4933652" y="4944814"/>
                  <a:pt x="4931172" y="4944814"/>
                  <a:pt x="4926211" y="4944814"/>
                </a:cubicBezTo>
                <a:cubicBezTo>
                  <a:pt x="4921249" y="4944814"/>
                  <a:pt x="4911328" y="4946055"/>
                  <a:pt x="4896445" y="4948535"/>
                </a:cubicBezTo>
                <a:cubicBezTo>
                  <a:pt x="4881562" y="4951016"/>
                  <a:pt x="4866679" y="4954736"/>
                  <a:pt x="4851797" y="4959697"/>
                </a:cubicBezTo>
                <a:lnTo>
                  <a:pt x="4799707" y="4967138"/>
                </a:lnTo>
                <a:lnTo>
                  <a:pt x="4777383" y="4974580"/>
                </a:lnTo>
                <a:cubicBezTo>
                  <a:pt x="4772421" y="4979541"/>
                  <a:pt x="4763740" y="4982021"/>
                  <a:pt x="4751338" y="4982021"/>
                </a:cubicBezTo>
                <a:cubicBezTo>
                  <a:pt x="4738935" y="4982021"/>
                  <a:pt x="4730254" y="4980781"/>
                  <a:pt x="4725293" y="4978301"/>
                </a:cubicBezTo>
                <a:cubicBezTo>
                  <a:pt x="4720331" y="4975820"/>
                  <a:pt x="4715371" y="4974580"/>
                  <a:pt x="4710410" y="4974580"/>
                </a:cubicBezTo>
                <a:lnTo>
                  <a:pt x="4702968" y="4982021"/>
                </a:lnTo>
                <a:lnTo>
                  <a:pt x="4702968" y="4996904"/>
                </a:lnTo>
                <a:cubicBezTo>
                  <a:pt x="4698007" y="4996904"/>
                  <a:pt x="4695527" y="4994424"/>
                  <a:pt x="4695527" y="4989463"/>
                </a:cubicBezTo>
                <a:cubicBezTo>
                  <a:pt x="4695527" y="4989463"/>
                  <a:pt x="4694286" y="4988223"/>
                  <a:pt x="4691806" y="4985742"/>
                </a:cubicBezTo>
                <a:cubicBezTo>
                  <a:pt x="4689326" y="4983262"/>
                  <a:pt x="4685606" y="4982021"/>
                  <a:pt x="4680644" y="4982021"/>
                </a:cubicBezTo>
                <a:cubicBezTo>
                  <a:pt x="4670723" y="4977061"/>
                  <a:pt x="4665761" y="4972100"/>
                  <a:pt x="4665761" y="4967138"/>
                </a:cubicBezTo>
                <a:cubicBezTo>
                  <a:pt x="4665761" y="4957217"/>
                  <a:pt x="4683124" y="4952256"/>
                  <a:pt x="4717851" y="4952256"/>
                </a:cubicBezTo>
                <a:cubicBezTo>
                  <a:pt x="4722813" y="4952256"/>
                  <a:pt x="4726533" y="4951016"/>
                  <a:pt x="4729013" y="4948535"/>
                </a:cubicBezTo>
                <a:cubicBezTo>
                  <a:pt x="4731493" y="4946055"/>
                  <a:pt x="4730254" y="4942334"/>
                  <a:pt x="4725293" y="4937373"/>
                </a:cubicBezTo>
                <a:cubicBezTo>
                  <a:pt x="4720331" y="4932412"/>
                  <a:pt x="4715371" y="4932412"/>
                  <a:pt x="4710410" y="4937373"/>
                </a:cubicBezTo>
                <a:cubicBezTo>
                  <a:pt x="4705449" y="4942334"/>
                  <a:pt x="4701728" y="4943574"/>
                  <a:pt x="4699248" y="4941094"/>
                </a:cubicBezTo>
                <a:cubicBezTo>
                  <a:pt x="4696768" y="4938613"/>
                  <a:pt x="4693047" y="4939853"/>
                  <a:pt x="4688086" y="4944814"/>
                </a:cubicBezTo>
                <a:cubicBezTo>
                  <a:pt x="4683124" y="4954736"/>
                  <a:pt x="4678164" y="4954736"/>
                  <a:pt x="4673203" y="4944814"/>
                </a:cubicBezTo>
                <a:lnTo>
                  <a:pt x="4665761" y="4937373"/>
                </a:lnTo>
                <a:cubicBezTo>
                  <a:pt x="4665761" y="4942334"/>
                  <a:pt x="4664521" y="4946055"/>
                  <a:pt x="4662041" y="4948535"/>
                </a:cubicBezTo>
                <a:cubicBezTo>
                  <a:pt x="4659561" y="4951016"/>
                  <a:pt x="4658320" y="4952256"/>
                  <a:pt x="4658320" y="4952256"/>
                </a:cubicBezTo>
                <a:lnTo>
                  <a:pt x="4658320" y="4944814"/>
                </a:lnTo>
                <a:cubicBezTo>
                  <a:pt x="4653359" y="4939853"/>
                  <a:pt x="4648399" y="4939853"/>
                  <a:pt x="4643437" y="4944814"/>
                </a:cubicBezTo>
                <a:lnTo>
                  <a:pt x="4635996" y="4952256"/>
                </a:lnTo>
                <a:lnTo>
                  <a:pt x="4628554" y="4952256"/>
                </a:lnTo>
                <a:cubicBezTo>
                  <a:pt x="4628554" y="4957217"/>
                  <a:pt x="4626074" y="4959697"/>
                  <a:pt x="4621113" y="4959697"/>
                </a:cubicBezTo>
                <a:cubicBezTo>
                  <a:pt x="4621113" y="4964658"/>
                  <a:pt x="4619872" y="4965898"/>
                  <a:pt x="4617392" y="4963418"/>
                </a:cubicBezTo>
                <a:cubicBezTo>
                  <a:pt x="4614912" y="4960938"/>
                  <a:pt x="4609951" y="4962178"/>
                  <a:pt x="4602510" y="4967138"/>
                </a:cubicBezTo>
                <a:cubicBezTo>
                  <a:pt x="4595068" y="4972100"/>
                  <a:pt x="4593827" y="4977061"/>
                  <a:pt x="4598789" y="4982021"/>
                </a:cubicBezTo>
                <a:cubicBezTo>
                  <a:pt x="4593827" y="4982021"/>
                  <a:pt x="4591347" y="4984502"/>
                  <a:pt x="4591347" y="4989463"/>
                </a:cubicBezTo>
                <a:lnTo>
                  <a:pt x="4606230" y="4982021"/>
                </a:lnTo>
                <a:lnTo>
                  <a:pt x="4621113" y="4974580"/>
                </a:lnTo>
                <a:cubicBezTo>
                  <a:pt x="4621113" y="4979541"/>
                  <a:pt x="4624834" y="4982021"/>
                  <a:pt x="4632275" y="4982021"/>
                </a:cubicBezTo>
                <a:cubicBezTo>
                  <a:pt x="4639717" y="4982021"/>
                  <a:pt x="4644678" y="4980781"/>
                  <a:pt x="4647158" y="4978301"/>
                </a:cubicBezTo>
                <a:cubicBezTo>
                  <a:pt x="4649638" y="4975820"/>
                  <a:pt x="4652119" y="4975820"/>
                  <a:pt x="4654599" y="4978301"/>
                </a:cubicBezTo>
                <a:cubicBezTo>
                  <a:pt x="4657079" y="4980781"/>
                  <a:pt x="4660800" y="4982021"/>
                  <a:pt x="4665761" y="4982021"/>
                </a:cubicBezTo>
                <a:cubicBezTo>
                  <a:pt x="4665761" y="4982021"/>
                  <a:pt x="4664521" y="4983262"/>
                  <a:pt x="4662041" y="4985742"/>
                </a:cubicBezTo>
                <a:cubicBezTo>
                  <a:pt x="4659561" y="4988223"/>
                  <a:pt x="4650879" y="4989463"/>
                  <a:pt x="4635996" y="4989463"/>
                </a:cubicBezTo>
                <a:cubicBezTo>
                  <a:pt x="4631035" y="4989463"/>
                  <a:pt x="4627314" y="4990703"/>
                  <a:pt x="4624834" y="4993183"/>
                </a:cubicBezTo>
                <a:cubicBezTo>
                  <a:pt x="4622354" y="4995664"/>
                  <a:pt x="4617392" y="4998145"/>
                  <a:pt x="4609951" y="5000625"/>
                </a:cubicBezTo>
                <a:cubicBezTo>
                  <a:pt x="4602510" y="5003105"/>
                  <a:pt x="4596309" y="5006826"/>
                  <a:pt x="4591347" y="5011787"/>
                </a:cubicBezTo>
                <a:lnTo>
                  <a:pt x="4554140" y="5011787"/>
                </a:lnTo>
                <a:cubicBezTo>
                  <a:pt x="4554140" y="5011787"/>
                  <a:pt x="4559102" y="5009307"/>
                  <a:pt x="4569023" y="5004345"/>
                </a:cubicBezTo>
                <a:lnTo>
                  <a:pt x="4561582" y="4996904"/>
                </a:lnTo>
                <a:cubicBezTo>
                  <a:pt x="4546699" y="5001865"/>
                  <a:pt x="4539258" y="5001865"/>
                  <a:pt x="4539258" y="4996904"/>
                </a:cubicBezTo>
                <a:lnTo>
                  <a:pt x="4539258" y="4982021"/>
                </a:lnTo>
                <a:cubicBezTo>
                  <a:pt x="4539258" y="4972100"/>
                  <a:pt x="4541738" y="4964658"/>
                  <a:pt x="4546699" y="4959697"/>
                </a:cubicBezTo>
                <a:cubicBezTo>
                  <a:pt x="4571503" y="4944814"/>
                  <a:pt x="4588867" y="4939853"/>
                  <a:pt x="4598789" y="4944814"/>
                </a:cubicBezTo>
                <a:cubicBezTo>
                  <a:pt x="4603750" y="4944814"/>
                  <a:pt x="4607471" y="4943574"/>
                  <a:pt x="4609951" y="4941094"/>
                </a:cubicBezTo>
                <a:cubicBezTo>
                  <a:pt x="4612431" y="4938613"/>
                  <a:pt x="4616152" y="4937373"/>
                  <a:pt x="4621113" y="4937373"/>
                </a:cubicBezTo>
                <a:cubicBezTo>
                  <a:pt x="4626074" y="4937373"/>
                  <a:pt x="4628554" y="4936133"/>
                  <a:pt x="4628554" y="4933652"/>
                </a:cubicBezTo>
                <a:cubicBezTo>
                  <a:pt x="4628554" y="4931172"/>
                  <a:pt x="4631035" y="4929931"/>
                  <a:pt x="4635996" y="4929931"/>
                </a:cubicBezTo>
                <a:lnTo>
                  <a:pt x="4650879" y="4929931"/>
                </a:lnTo>
                <a:cubicBezTo>
                  <a:pt x="4645917" y="4934893"/>
                  <a:pt x="4660800" y="4932412"/>
                  <a:pt x="4695527" y="4922490"/>
                </a:cubicBezTo>
                <a:cubicBezTo>
                  <a:pt x="4710410" y="4917529"/>
                  <a:pt x="4719092" y="4915049"/>
                  <a:pt x="4721572" y="4915049"/>
                </a:cubicBezTo>
                <a:cubicBezTo>
                  <a:pt x="4724052" y="4915049"/>
                  <a:pt x="4730254" y="4910088"/>
                  <a:pt x="4740176" y="4900166"/>
                </a:cubicBezTo>
                <a:lnTo>
                  <a:pt x="4762500" y="4885283"/>
                </a:lnTo>
                <a:cubicBezTo>
                  <a:pt x="4757538" y="4885283"/>
                  <a:pt x="4750097" y="4882803"/>
                  <a:pt x="4740176" y="4877842"/>
                </a:cubicBezTo>
                <a:cubicBezTo>
                  <a:pt x="4730254" y="4877842"/>
                  <a:pt x="4722813" y="4877842"/>
                  <a:pt x="4717851" y="4877842"/>
                </a:cubicBezTo>
                <a:cubicBezTo>
                  <a:pt x="4712890" y="4867920"/>
                  <a:pt x="4710410" y="4867920"/>
                  <a:pt x="4710410" y="4877842"/>
                </a:cubicBezTo>
                <a:cubicBezTo>
                  <a:pt x="4710410" y="4882803"/>
                  <a:pt x="4706689" y="4886524"/>
                  <a:pt x="4699248" y="4889004"/>
                </a:cubicBezTo>
                <a:cubicBezTo>
                  <a:pt x="4691806" y="4891484"/>
                  <a:pt x="4688086" y="4890244"/>
                  <a:pt x="4688086" y="4885283"/>
                </a:cubicBezTo>
                <a:lnTo>
                  <a:pt x="4680644" y="4892724"/>
                </a:lnTo>
                <a:lnTo>
                  <a:pt x="4673203" y="4900166"/>
                </a:lnTo>
                <a:lnTo>
                  <a:pt x="4650879" y="4900166"/>
                </a:lnTo>
                <a:cubicBezTo>
                  <a:pt x="4650879" y="4905127"/>
                  <a:pt x="4648399" y="4908848"/>
                  <a:pt x="4643437" y="4911328"/>
                </a:cubicBezTo>
                <a:cubicBezTo>
                  <a:pt x="4638476" y="4913809"/>
                  <a:pt x="4631035" y="4917529"/>
                  <a:pt x="4621113" y="4922490"/>
                </a:cubicBezTo>
                <a:cubicBezTo>
                  <a:pt x="4621113" y="4922490"/>
                  <a:pt x="4618633" y="4922490"/>
                  <a:pt x="4613672" y="4922490"/>
                </a:cubicBezTo>
                <a:cubicBezTo>
                  <a:pt x="4593827" y="4927451"/>
                  <a:pt x="4581426" y="4929931"/>
                  <a:pt x="4576465" y="4929931"/>
                </a:cubicBezTo>
                <a:cubicBezTo>
                  <a:pt x="4576465" y="4929931"/>
                  <a:pt x="4573984" y="4931172"/>
                  <a:pt x="4569023" y="4933652"/>
                </a:cubicBezTo>
                <a:cubicBezTo>
                  <a:pt x="4564062" y="4936133"/>
                  <a:pt x="4556620" y="4938613"/>
                  <a:pt x="4546699" y="4941094"/>
                </a:cubicBezTo>
                <a:cubicBezTo>
                  <a:pt x="4536777" y="4943574"/>
                  <a:pt x="4529336" y="4942334"/>
                  <a:pt x="4524375" y="4937373"/>
                </a:cubicBezTo>
                <a:cubicBezTo>
                  <a:pt x="4524375" y="4937373"/>
                  <a:pt x="4521895" y="4937373"/>
                  <a:pt x="4516933" y="4937373"/>
                </a:cubicBezTo>
                <a:cubicBezTo>
                  <a:pt x="4516933" y="4942334"/>
                  <a:pt x="4515693" y="4944814"/>
                  <a:pt x="4513213" y="4944814"/>
                </a:cubicBezTo>
                <a:cubicBezTo>
                  <a:pt x="4510733" y="4944814"/>
                  <a:pt x="4507012" y="4944814"/>
                  <a:pt x="4502051" y="4944814"/>
                </a:cubicBezTo>
                <a:cubicBezTo>
                  <a:pt x="4492129" y="4944814"/>
                  <a:pt x="4487168" y="4947295"/>
                  <a:pt x="4487168" y="4952256"/>
                </a:cubicBezTo>
                <a:cubicBezTo>
                  <a:pt x="4487168" y="4957217"/>
                  <a:pt x="4484688" y="4957217"/>
                  <a:pt x="4479726" y="4952256"/>
                </a:cubicBezTo>
                <a:lnTo>
                  <a:pt x="4464843" y="4952256"/>
                </a:lnTo>
                <a:cubicBezTo>
                  <a:pt x="4464843" y="4967138"/>
                  <a:pt x="4447481" y="4977061"/>
                  <a:pt x="4412754" y="4982021"/>
                </a:cubicBezTo>
                <a:cubicBezTo>
                  <a:pt x="4402832" y="4986983"/>
                  <a:pt x="4392910" y="4990703"/>
                  <a:pt x="4382988" y="4993183"/>
                </a:cubicBezTo>
                <a:cubicBezTo>
                  <a:pt x="4373067" y="4995664"/>
                  <a:pt x="4364385" y="4998145"/>
                  <a:pt x="4356943" y="5000625"/>
                </a:cubicBezTo>
                <a:cubicBezTo>
                  <a:pt x="4349502" y="5003105"/>
                  <a:pt x="4343301" y="5004345"/>
                  <a:pt x="4338340" y="5004345"/>
                </a:cubicBezTo>
                <a:cubicBezTo>
                  <a:pt x="4333379" y="5004345"/>
                  <a:pt x="4327178" y="5005586"/>
                  <a:pt x="4319736" y="5008066"/>
                </a:cubicBezTo>
                <a:cubicBezTo>
                  <a:pt x="4312295" y="5010547"/>
                  <a:pt x="4307334" y="5013028"/>
                  <a:pt x="4304854" y="5015508"/>
                </a:cubicBezTo>
                <a:cubicBezTo>
                  <a:pt x="4302373" y="5017988"/>
                  <a:pt x="4298652" y="5019228"/>
                  <a:pt x="4293691" y="5019228"/>
                </a:cubicBezTo>
                <a:cubicBezTo>
                  <a:pt x="4288730" y="5019228"/>
                  <a:pt x="4286250" y="5021709"/>
                  <a:pt x="4286250" y="5026670"/>
                </a:cubicBezTo>
                <a:cubicBezTo>
                  <a:pt x="4286250" y="5031631"/>
                  <a:pt x="4283770" y="5035352"/>
                  <a:pt x="4278809" y="5037832"/>
                </a:cubicBezTo>
                <a:cubicBezTo>
                  <a:pt x="4273848" y="5040312"/>
                  <a:pt x="4268887" y="5039072"/>
                  <a:pt x="4263926" y="5034111"/>
                </a:cubicBezTo>
                <a:lnTo>
                  <a:pt x="4241602" y="5041553"/>
                </a:lnTo>
                <a:cubicBezTo>
                  <a:pt x="4241602" y="5041553"/>
                  <a:pt x="4239122" y="5041553"/>
                  <a:pt x="4234160" y="5041553"/>
                </a:cubicBezTo>
                <a:lnTo>
                  <a:pt x="4226719" y="5041553"/>
                </a:lnTo>
                <a:cubicBezTo>
                  <a:pt x="4226719" y="5046514"/>
                  <a:pt x="4225478" y="5048994"/>
                  <a:pt x="4222998" y="5048994"/>
                </a:cubicBezTo>
                <a:cubicBezTo>
                  <a:pt x="4220518" y="5048994"/>
                  <a:pt x="4216797" y="5048994"/>
                  <a:pt x="4211836" y="5048994"/>
                </a:cubicBezTo>
                <a:cubicBezTo>
                  <a:pt x="4206875" y="5048994"/>
                  <a:pt x="4204395" y="5048994"/>
                  <a:pt x="4204395" y="5048994"/>
                </a:cubicBezTo>
                <a:lnTo>
                  <a:pt x="4204395" y="5056435"/>
                </a:lnTo>
                <a:cubicBezTo>
                  <a:pt x="4204395" y="5056435"/>
                  <a:pt x="4201914" y="5056435"/>
                  <a:pt x="4196953" y="5056435"/>
                </a:cubicBezTo>
                <a:cubicBezTo>
                  <a:pt x="4191992" y="5056435"/>
                  <a:pt x="4187032" y="5057676"/>
                  <a:pt x="4182070" y="5060156"/>
                </a:cubicBezTo>
                <a:cubicBezTo>
                  <a:pt x="4177109" y="5062637"/>
                  <a:pt x="4172149" y="5065117"/>
                  <a:pt x="4167188" y="5067597"/>
                </a:cubicBezTo>
                <a:cubicBezTo>
                  <a:pt x="4162226" y="5070078"/>
                  <a:pt x="4159746" y="5071318"/>
                  <a:pt x="4159746" y="5071318"/>
                </a:cubicBezTo>
                <a:cubicBezTo>
                  <a:pt x="4159746" y="5071318"/>
                  <a:pt x="4157266" y="5073799"/>
                  <a:pt x="4152305" y="5078760"/>
                </a:cubicBezTo>
                <a:cubicBezTo>
                  <a:pt x="4152305" y="5078760"/>
                  <a:pt x="4152305" y="5080000"/>
                  <a:pt x="4152305" y="5082480"/>
                </a:cubicBezTo>
                <a:cubicBezTo>
                  <a:pt x="4152305" y="5084961"/>
                  <a:pt x="4149824" y="5086201"/>
                  <a:pt x="4144863" y="5086201"/>
                </a:cubicBezTo>
                <a:cubicBezTo>
                  <a:pt x="4144863" y="5086201"/>
                  <a:pt x="4142383" y="5087442"/>
                  <a:pt x="4137422" y="5089922"/>
                </a:cubicBezTo>
                <a:cubicBezTo>
                  <a:pt x="4132461" y="5092402"/>
                  <a:pt x="4129980" y="5094883"/>
                  <a:pt x="4129980" y="5097363"/>
                </a:cubicBezTo>
                <a:cubicBezTo>
                  <a:pt x="4129980" y="5099844"/>
                  <a:pt x="4125019" y="5101084"/>
                  <a:pt x="4115098" y="5101084"/>
                </a:cubicBezTo>
                <a:cubicBezTo>
                  <a:pt x="4110137" y="5096123"/>
                  <a:pt x="4106416" y="5094883"/>
                  <a:pt x="4103936" y="5097363"/>
                </a:cubicBezTo>
                <a:cubicBezTo>
                  <a:pt x="4101455" y="5099844"/>
                  <a:pt x="4102695" y="5101084"/>
                  <a:pt x="4107656" y="5101084"/>
                </a:cubicBezTo>
                <a:cubicBezTo>
                  <a:pt x="4107656" y="5111006"/>
                  <a:pt x="4105176" y="5113486"/>
                  <a:pt x="4100215" y="5108525"/>
                </a:cubicBezTo>
                <a:cubicBezTo>
                  <a:pt x="4100215" y="5108525"/>
                  <a:pt x="4098975" y="5108525"/>
                  <a:pt x="4096494" y="5108525"/>
                </a:cubicBezTo>
                <a:cubicBezTo>
                  <a:pt x="4094014" y="5108525"/>
                  <a:pt x="4090293" y="5111006"/>
                  <a:pt x="4085332" y="5115967"/>
                </a:cubicBezTo>
                <a:cubicBezTo>
                  <a:pt x="4080372" y="5115967"/>
                  <a:pt x="4076650" y="5115967"/>
                  <a:pt x="4074170" y="5115967"/>
                </a:cubicBezTo>
                <a:cubicBezTo>
                  <a:pt x="4071690" y="5115967"/>
                  <a:pt x="4069209" y="5117207"/>
                  <a:pt x="4066729" y="5119687"/>
                </a:cubicBezTo>
                <a:cubicBezTo>
                  <a:pt x="4064248" y="5122168"/>
                  <a:pt x="4058047" y="5128369"/>
                  <a:pt x="4048125" y="5138291"/>
                </a:cubicBezTo>
                <a:cubicBezTo>
                  <a:pt x="4028282" y="5143252"/>
                  <a:pt x="4023320" y="5148213"/>
                  <a:pt x="4033242" y="5153174"/>
                </a:cubicBezTo>
                <a:cubicBezTo>
                  <a:pt x="4028282" y="5158135"/>
                  <a:pt x="4025801" y="5158135"/>
                  <a:pt x="4025801" y="5153174"/>
                </a:cubicBezTo>
                <a:cubicBezTo>
                  <a:pt x="4025801" y="5148213"/>
                  <a:pt x="4022080" y="5146973"/>
                  <a:pt x="4014639" y="5149453"/>
                </a:cubicBezTo>
                <a:cubicBezTo>
                  <a:pt x="4007197" y="5151934"/>
                  <a:pt x="3998516" y="5156894"/>
                  <a:pt x="3988594" y="5164336"/>
                </a:cubicBezTo>
                <a:cubicBezTo>
                  <a:pt x="3978672" y="5171777"/>
                  <a:pt x="3972471" y="5175498"/>
                  <a:pt x="3969990" y="5175498"/>
                </a:cubicBezTo>
                <a:cubicBezTo>
                  <a:pt x="3967510" y="5175498"/>
                  <a:pt x="3961309" y="5179219"/>
                  <a:pt x="3951387" y="5186660"/>
                </a:cubicBezTo>
                <a:cubicBezTo>
                  <a:pt x="3941465" y="5194101"/>
                  <a:pt x="3936504" y="5197822"/>
                  <a:pt x="3936504" y="5197822"/>
                </a:cubicBezTo>
                <a:cubicBezTo>
                  <a:pt x="3936504" y="5197822"/>
                  <a:pt x="3929063" y="5201543"/>
                  <a:pt x="3914180" y="5208984"/>
                </a:cubicBezTo>
                <a:cubicBezTo>
                  <a:pt x="3899297" y="5216426"/>
                  <a:pt x="3889375" y="5222627"/>
                  <a:pt x="3884415" y="5227588"/>
                </a:cubicBezTo>
                <a:lnTo>
                  <a:pt x="3876973" y="5227588"/>
                </a:lnTo>
                <a:cubicBezTo>
                  <a:pt x="3872012" y="5227588"/>
                  <a:pt x="3868291" y="5230068"/>
                  <a:pt x="3865811" y="5235029"/>
                </a:cubicBezTo>
                <a:cubicBezTo>
                  <a:pt x="3863330" y="5239990"/>
                  <a:pt x="3859609" y="5242470"/>
                  <a:pt x="3854648" y="5242470"/>
                </a:cubicBezTo>
                <a:cubicBezTo>
                  <a:pt x="3854648" y="5242470"/>
                  <a:pt x="3852169" y="5243711"/>
                  <a:pt x="3847207" y="5246191"/>
                </a:cubicBezTo>
                <a:cubicBezTo>
                  <a:pt x="3842246" y="5248672"/>
                  <a:pt x="3837285" y="5252393"/>
                  <a:pt x="3832325" y="5257353"/>
                </a:cubicBezTo>
                <a:lnTo>
                  <a:pt x="3810000" y="5272236"/>
                </a:lnTo>
                <a:cubicBezTo>
                  <a:pt x="3800078" y="5272236"/>
                  <a:pt x="3793877" y="5274717"/>
                  <a:pt x="3791397" y="5279678"/>
                </a:cubicBezTo>
                <a:cubicBezTo>
                  <a:pt x="3788917" y="5284639"/>
                  <a:pt x="3787676" y="5284639"/>
                  <a:pt x="3787676" y="5279678"/>
                </a:cubicBezTo>
                <a:lnTo>
                  <a:pt x="3772793" y="5294560"/>
                </a:lnTo>
                <a:cubicBezTo>
                  <a:pt x="3767832" y="5299522"/>
                  <a:pt x="3762872" y="5302002"/>
                  <a:pt x="3757910" y="5302002"/>
                </a:cubicBezTo>
                <a:cubicBezTo>
                  <a:pt x="3752949" y="5302002"/>
                  <a:pt x="3750469" y="5302002"/>
                  <a:pt x="3750469" y="5302002"/>
                </a:cubicBezTo>
                <a:cubicBezTo>
                  <a:pt x="3755430" y="5306963"/>
                  <a:pt x="3754190" y="5309443"/>
                  <a:pt x="3746748" y="5309443"/>
                </a:cubicBezTo>
                <a:cubicBezTo>
                  <a:pt x="3739307" y="5309443"/>
                  <a:pt x="3729385" y="5313164"/>
                  <a:pt x="3716983" y="5320605"/>
                </a:cubicBezTo>
                <a:cubicBezTo>
                  <a:pt x="3704580" y="5328047"/>
                  <a:pt x="3685976" y="5341689"/>
                  <a:pt x="3661172" y="5361533"/>
                </a:cubicBezTo>
                <a:cubicBezTo>
                  <a:pt x="3651250" y="5366494"/>
                  <a:pt x="3642568" y="5372695"/>
                  <a:pt x="3635127" y="5380136"/>
                </a:cubicBezTo>
                <a:cubicBezTo>
                  <a:pt x="3627686" y="5387578"/>
                  <a:pt x="3623965" y="5391299"/>
                  <a:pt x="3623965" y="5391299"/>
                </a:cubicBezTo>
                <a:cubicBezTo>
                  <a:pt x="3623965" y="5391299"/>
                  <a:pt x="3622724" y="5392539"/>
                  <a:pt x="3620244" y="5395019"/>
                </a:cubicBezTo>
                <a:cubicBezTo>
                  <a:pt x="3617764" y="5397500"/>
                  <a:pt x="3616523" y="5398740"/>
                  <a:pt x="3616523" y="5398740"/>
                </a:cubicBezTo>
                <a:lnTo>
                  <a:pt x="3609082" y="5406181"/>
                </a:lnTo>
                <a:cubicBezTo>
                  <a:pt x="3609082" y="5406181"/>
                  <a:pt x="3607842" y="5406181"/>
                  <a:pt x="3605361" y="5406181"/>
                </a:cubicBezTo>
                <a:cubicBezTo>
                  <a:pt x="3602881" y="5406181"/>
                  <a:pt x="3599160" y="5408662"/>
                  <a:pt x="3594199" y="5413623"/>
                </a:cubicBezTo>
                <a:lnTo>
                  <a:pt x="3586758" y="5421064"/>
                </a:lnTo>
                <a:cubicBezTo>
                  <a:pt x="3586758" y="5426026"/>
                  <a:pt x="3584278" y="5428506"/>
                  <a:pt x="3579316" y="5428506"/>
                </a:cubicBezTo>
                <a:cubicBezTo>
                  <a:pt x="3569395" y="5423545"/>
                  <a:pt x="3544590" y="5440908"/>
                  <a:pt x="3504902" y="5480595"/>
                </a:cubicBezTo>
                <a:cubicBezTo>
                  <a:pt x="3499941" y="5480595"/>
                  <a:pt x="3499941" y="5483076"/>
                  <a:pt x="3504902" y="5488037"/>
                </a:cubicBezTo>
                <a:cubicBezTo>
                  <a:pt x="3499941" y="5488037"/>
                  <a:pt x="3497461" y="5490518"/>
                  <a:pt x="3497461" y="5495478"/>
                </a:cubicBezTo>
                <a:lnTo>
                  <a:pt x="3503308" y="5499655"/>
                </a:lnTo>
                <a:lnTo>
                  <a:pt x="3498392" y="5501059"/>
                </a:lnTo>
                <a:cubicBezTo>
                  <a:pt x="3496531" y="5501059"/>
                  <a:pt x="3494981" y="5500439"/>
                  <a:pt x="3493740" y="5499199"/>
                </a:cubicBezTo>
                <a:cubicBezTo>
                  <a:pt x="3491260" y="5496719"/>
                  <a:pt x="3490019" y="5495478"/>
                  <a:pt x="3490019" y="5495478"/>
                </a:cubicBezTo>
                <a:cubicBezTo>
                  <a:pt x="3494981" y="5490518"/>
                  <a:pt x="3497461" y="5486797"/>
                  <a:pt x="3497461" y="5484316"/>
                </a:cubicBezTo>
                <a:cubicBezTo>
                  <a:pt x="3497461" y="5481836"/>
                  <a:pt x="3497461" y="5480595"/>
                  <a:pt x="3497461" y="5480595"/>
                </a:cubicBezTo>
                <a:cubicBezTo>
                  <a:pt x="3497461" y="5475635"/>
                  <a:pt x="3496221" y="5475635"/>
                  <a:pt x="3493740" y="5480595"/>
                </a:cubicBezTo>
                <a:cubicBezTo>
                  <a:pt x="3491260" y="5485557"/>
                  <a:pt x="3487539" y="5488037"/>
                  <a:pt x="3482578" y="5488037"/>
                </a:cubicBezTo>
                <a:lnTo>
                  <a:pt x="3482578" y="5517803"/>
                </a:lnTo>
                <a:cubicBezTo>
                  <a:pt x="3482578" y="5527725"/>
                  <a:pt x="3485058" y="5532685"/>
                  <a:pt x="3490019" y="5532685"/>
                </a:cubicBezTo>
                <a:cubicBezTo>
                  <a:pt x="3494981" y="5527725"/>
                  <a:pt x="3497461" y="5522764"/>
                  <a:pt x="3497461" y="5517803"/>
                </a:cubicBezTo>
                <a:cubicBezTo>
                  <a:pt x="3502422" y="5517803"/>
                  <a:pt x="3504902" y="5515322"/>
                  <a:pt x="3504902" y="5510361"/>
                </a:cubicBezTo>
                <a:cubicBezTo>
                  <a:pt x="3509863" y="5510361"/>
                  <a:pt x="3512344" y="5510361"/>
                  <a:pt x="3512344" y="5510361"/>
                </a:cubicBezTo>
                <a:cubicBezTo>
                  <a:pt x="3512344" y="5510361"/>
                  <a:pt x="3512344" y="5512842"/>
                  <a:pt x="3512344" y="5517803"/>
                </a:cubicBezTo>
                <a:cubicBezTo>
                  <a:pt x="3512344" y="5522764"/>
                  <a:pt x="3512344" y="5525244"/>
                  <a:pt x="3512344" y="5525244"/>
                </a:cubicBezTo>
                <a:lnTo>
                  <a:pt x="3482578" y="5555010"/>
                </a:lnTo>
                <a:lnTo>
                  <a:pt x="3475137" y="5540127"/>
                </a:lnTo>
                <a:lnTo>
                  <a:pt x="3475137" y="5532685"/>
                </a:lnTo>
                <a:lnTo>
                  <a:pt x="3467695" y="5540127"/>
                </a:lnTo>
                <a:cubicBezTo>
                  <a:pt x="3462734" y="5550049"/>
                  <a:pt x="3459013" y="5555010"/>
                  <a:pt x="3456533" y="5555010"/>
                </a:cubicBezTo>
                <a:cubicBezTo>
                  <a:pt x="3454053" y="5555010"/>
                  <a:pt x="3450332" y="5557490"/>
                  <a:pt x="3445371" y="5562451"/>
                </a:cubicBezTo>
                <a:cubicBezTo>
                  <a:pt x="3440411" y="5567412"/>
                  <a:pt x="3437930" y="5569892"/>
                  <a:pt x="3437930" y="5569892"/>
                </a:cubicBezTo>
                <a:cubicBezTo>
                  <a:pt x="3437930" y="5569892"/>
                  <a:pt x="3440411" y="5569892"/>
                  <a:pt x="3445371" y="5569892"/>
                </a:cubicBezTo>
                <a:cubicBezTo>
                  <a:pt x="3450332" y="5569892"/>
                  <a:pt x="3452812" y="5568652"/>
                  <a:pt x="3452812" y="5566172"/>
                </a:cubicBezTo>
                <a:cubicBezTo>
                  <a:pt x="3452812" y="5563692"/>
                  <a:pt x="3455293" y="5562451"/>
                  <a:pt x="3460255" y="5562451"/>
                </a:cubicBezTo>
                <a:cubicBezTo>
                  <a:pt x="3465215" y="5562451"/>
                  <a:pt x="3466456" y="5564932"/>
                  <a:pt x="3463975" y="5569892"/>
                </a:cubicBezTo>
                <a:cubicBezTo>
                  <a:pt x="3461494" y="5574854"/>
                  <a:pt x="3460255" y="5574854"/>
                  <a:pt x="3460255" y="5569892"/>
                </a:cubicBezTo>
                <a:lnTo>
                  <a:pt x="3452812" y="5577334"/>
                </a:lnTo>
                <a:cubicBezTo>
                  <a:pt x="3452812" y="5582295"/>
                  <a:pt x="3450332" y="5587256"/>
                  <a:pt x="3445371" y="5592217"/>
                </a:cubicBezTo>
                <a:lnTo>
                  <a:pt x="3445371" y="5599658"/>
                </a:lnTo>
                <a:cubicBezTo>
                  <a:pt x="3450332" y="5599658"/>
                  <a:pt x="3455293" y="5599658"/>
                  <a:pt x="3460255" y="5599658"/>
                </a:cubicBezTo>
                <a:lnTo>
                  <a:pt x="3467695" y="5592217"/>
                </a:lnTo>
                <a:lnTo>
                  <a:pt x="3467695" y="5588496"/>
                </a:lnTo>
                <a:cubicBezTo>
                  <a:pt x="3467695" y="5590977"/>
                  <a:pt x="3470176" y="5592217"/>
                  <a:pt x="3475137" y="5592217"/>
                </a:cubicBezTo>
                <a:lnTo>
                  <a:pt x="3475137" y="5599658"/>
                </a:lnTo>
                <a:cubicBezTo>
                  <a:pt x="3475137" y="5604619"/>
                  <a:pt x="3477618" y="5607099"/>
                  <a:pt x="3482578" y="5607099"/>
                </a:cubicBezTo>
                <a:cubicBezTo>
                  <a:pt x="3487539" y="5607099"/>
                  <a:pt x="3492500" y="5605859"/>
                  <a:pt x="3497461" y="5603379"/>
                </a:cubicBezTo>
                <a:cubicBezTo>
                  <a:pt x="3502422" y="5600899"/>
                  <a:pt x="3504902" y="5597178"/>
                  <a:pt x="3504902" y="5592217"/>
                </a:cubicBezTo>
                <a:cubicBezTo>
                  <a:pt x="3504902" y="5592217"/>
                  <a:pt x="3504902" y="5590977"/>
                  <a:pt x="3504902" y="5588496"/>
                </a:cubicBezTo>
                <a:cubicBezTo>
                  <a:pt x="3504902" y="5586016"/>
                  <a:pt x="3504902" y="5582295"/>
                  <a:pt x="3504902" y="5577334"/>
                </a:cubicBezTo>
                <a:lnTo>
                  <a:pt x="3512344" y="5562451"/>
                </a:lnTo>
                <a:cubicBezTo>
                  <a:pt x="3512344" y="5562451"/>
                  <a:pt x="3517305" y="5562451"/>
                  <a:pt x="3527226" y="5562451"/>
                </a:cubicBezTo>
                <a:cubicBezTo>
                  <a:pt x="3537148" y="5562451"/>
                  <a:pt x="3542109" y="5562451"/>
                  <a:pt x="3542109" y="5562451"/>
                </a:cubicBezTo>
                <a:cubicBezTo>
                  <a:pt x="3542109" y="5562451"/>
                  <a:pt x="3539629" y="5564932"/>
                  <a:pt x="3534668" y="5569892"/>
                </a:cubicBezTo>
                <a:lnTo>
                  <a:pt x="3549551" y="5569892"/>
                </a:lnTo>
                <a:cubicBezTo>
                  <a:pt x="3559472" y="5564932"/>
                  <a:pt x="3561953" y="5559971"/>
                  <a:pt x="3556992" y="5555010"/>
                </a:cubicBezTo>
                <a:cubicBezTo>
                  <a:pt x="3556992" y="5545088"/>
                  <a:pt x="3559472" y="5540127"/>
                  <a:pt x="3564434" y="5540127"/>
                </a:cubicBezTo>
                <a:lnTo>
                  <a:pt x="3594199" y="5532685"/>
                </a:lnTo>
                <a:lnTo>
                  <a:pt x="3601641" y="5532685"/>
                </a:lnTo>
                <a:lnTo>
                  <a:pt x="3623965" y="5510361"/>
                </a:lnTo>
                <a:cubicBezTo>
                  <a:pt x="3628926" y="5510361"/>
                  <a:pt x="3631406" y="5512842"/>
                  <a:pt x="3631406" y="5517803"/>
                </a:cubicBezTo>
                <a:lnTo>
                  <a:pt x="3638848" y="5510361"/>
                </a:lnTo>
                <a:cubicBezTo>
                  <a:pt x="3643809" y="5495478"/>
                  <a:pt x="3651250" y="5492998"/>
                  <a:pt x="3661172" y="5502920"/>
                </a:cubicBezTo>
                <a:cubicBezTo>
                  <a:pt x="3661172" y="5502920"/>
                  <a:pt x="3663652" y="5500440"/>
                  <a:pt x="3668613" y="5495478"/>
                </a:cubicBezTo>
                <a:cubicBezTo>
                  <a:pt x="3673575" y="5490518"/>
                  <a:pt x="3677295" y="5486797"/>
                  <a:pt x="3679776" y="5484316"/>
                </a:cubicBezTo>
                <a:cubicBezTo>
                  <a:pt x="3682256" y="5481836"/>
                  <a:pt x="3683496" y="5480595"/>
                  <a:pt x="3683496" y="5480595"/>
                </a:cubicBezTo>
                <a:cubicBezTo>
                  <a:pt x="3683496" y="5480595"/>
                  <a:pt x="3688458" y="5478115"/>
                  <a:pt x="3698379" y="5473154"/>
                </a:cubicBezTo>
                <a:cubicBezTo>
                  <a:pt x="3698379" y="5468193"/>
                  <a:pt x="3700859" y="5464473"/>
                  <a:pt x="3705820" y="5461992"/>
                </a:cubicBezTo>
                <a:cubicBezTo>
                  <a:pt x="3710781" y="5459512"/>
                  <a:pt x="3713262" y="5458271"/>
                  <a:pt x="3713262" y="5458271"/>
                </a:cubicBezTo>
                <a:cubicBezTo>
                  <a:pt x="3718223" y="5458271"/>
                  <a:pt x="3725665" y="5453311"/>
                  <a:pt x="3735586" y="5443388"/>
                </a:cubicBezTo>
                <a:lnTo>
                  <a:pt x="3750469" y="5443388"/>
                </a:lnTo>
                <a:cubicBezTo>
                  <a:pt x="3745508" y="5458271"/>
                  <a:pt x="3738066" y="5465713"/>
                  <a:pt x="3728145" y="5465713"/>
                </a:cubicBezTo>
                <a:cubicBezTo>
                  <a:pt x="3728145" y="5465713"/>
                  <a:pt x="3728145" y="5468193"/>
                  <a:pt x="3728145" y="5473154"/>
                </a:cubicBezTo>
                <a:lnTo>
                  <a:pt x="3719746" y="5485532"/>
                </a:lnTo>
                <a:lnTo>
                  <a:pt x="3722099" y="5483851"/>
                </a:lnTo>
                <a:cubicBezTo>
                  <a:pt x="3723649" y="5482921"/>
                  <a:pt x="3725665" y="5481836"/>
                  <a:pt x="3728145" y="5480595"/>
                </a:cubicBezTo>
                <a:cubicBezTo>
                  <a:pt x="3738066" y="5475635"/>
                  <a:pt x="3750469" y="5468193"/>
                  <a:pt x="3765352" y="5458271"/>
                </a:cubicBezTo>
                <a:cubicBezTo>
                  <a:pt x="3790156" y="5448350"/>
                  <a:pt x="3805039" y="5443388"/>
                  <a:pt x="3810000" y="5443388"/>
                </a:cubicBezTo>
                <a:cubicBezTo>
                  <a:pt x="3814962" y="5443388"/>
                  <a:pt x="3818682" y="5443388"/>
                  <a:pt x="3821162" y="5443388"/>
                </a:cubicBezTo>
                <a:cubicBezTo>
                  <a:pt x="3823643" y="5443388"/>
                  <a:pt x="3824883" y="5440908"/>
                  <a:pt x="3824883" y="5435947"/>
                </a:cubicBezTo>
                <a:cubicBezTo>
                  <a:pt x="3834805" y="5430986"/>
                  <a:pt x="3842246" y="5428506"/>
                  <a:pt x="3847207" y="5428506"/>
                </a:cubicBezTo>
                <a:cubicBezTo>
                  <a:pt x="3852169" y="5428506"/>
                  <a:pt x="3859609" y="5426026"/>
                  <a:pt x="3869532" y="5421064"/>
                </a:cubicBezTo>
                <a:cubicBezTo>
                  <a:pt x="3869532" y="5421064"/>
                  <a:pt x="3872012" y="5419824"/>
                  <a:pt x="3876973" y="5417344"/>
                </a:cubicBezTo>
                <a:cubicBezTo>
                  <a:pt x="3881934" y="5414863"/>
                  <a:pt x="3884415" y="5413623"/>
                  <a:pt x="3884415" y="5413623"/>
                </a:cubicBezTo>
                <a:cubicBezTo>
                  <a:pt x="3889375" y="5413623"/>
                  <a:pt x="3894336" y="5411143"/>
                  <a:pt x="3899297" y="5406181"/>
                </a:cubicBezTo>
                <a:cubicBezTo>
                  <a:pt x="3904258" y="5391299"/>
                  <a:pt x="3906738" y="5391299"/>
                  <a:pt x="3906738" y="5406181"/>
                </a:cubicBezTo>
                <a:cubicBezTo>
                  <a:pt x="3906738" y="5411143"/>
                  <a:pt x="3904258" y="5413623"/>
                  <a:pt x="3899297" y="5413623"/>
                </a:cubicBezTo>
                <a:cubicBezTo>
                  <a:pt x="3899297" y="5413623"/>
                  <a:pt x="3899297" y="5414863"/>
                  <a:pt x="3899297" y="5417344"/>
                </a:cubicBezTo>
                <a:cubicBezTo>
                  <a:pt x="3899297" y="5419824"/>
                  <a:pt x="3898057" y="5421064"/>
                  <a:pt x="3895577" y="5421064"/>
                </a:cubicBezTo>
                <a:cubicBezTo>
                  <a:pt x="3893096" y="5421064"/>
                  <a:pt x="3891855" y="5421064"/>
                  <a:pt x="3891855" y="5421064"/>
                </a:cubicBezTo>
                <a:lnTo>
                  <a:pt x="3899297" y="5428506"/>
                </a:lnTo>
                <a:cubicBezTo>
                  <a:pt x="3904258" y="5428506"/>
                  <a:pt x="3906738" y="5429746"/>
                  <a:pt x="3906738" y="5432226"/>
                </a:cubicBezTo>
                <a:cubicBezTo>
                  <a:pt x="3906738" y="5434707"/>
                  <a:pt x="3906738" y="5435947"/>
                  <a:pt x="3906738" y="5435947"/>
                </a:cubicBezTo>
                <a:lnTo>
                  <a:pt x="3914180" y="5443388"/>
                </a:lnTo>
                <a:cubicBezTo>
                  <a:pt x="3919141" y="5448350"/>
                  <a:pt x="3919141" y="5450830"/>
                  <a:pt x="3914180" y="5450830"/>
                </a:cubicBezTo>
                <a:cubicBezTo>
                  <a:pt x="3909219" y="5450830"/>
                  <a:pt x="3901778" y="5450830"/>
                  <a:pt x="3891855" y="5450830"/>
                </a:cubicBezTo>
                <a:cubicBezTo>
                  <a:pt x="3881934" y="5450830"/>
                  <a:pt x="3876973" y="5448350"/>
                  <a:pt x="3876973" y="5443388"/>
                </a:cubicBezTo>
                <a:lnTo>
                  <a:pt x="3862090" y="5443388"/>
                </a:lnTo>
                <a:cubicBezTo>
                  <a:pt x="3842246" y="5453311"/>
                  <a:pt x="3837285" y="5458271"/>
                  <a:pt x="3847207" y="5458271"/>
                </a:cubicBezTo>
                <a:lnTo>
                  <a:pt x="3847207" y="5465713"/>
                </a:lnTo>
                <a:cubicBezTo>
                  <a:pt x="3847207" y="5465713"/>
                  <a:pt x="3844727" y="5465713"/>
                  <a:pt x="3839766" y="5465713"/>
                </a:cubicBezTo>
                <a:cubicBezTo>
                  <a:pt x="3834805" y="5465713"/>
                  <a:pt x="3829844" y="5468193"/>
                  <a:pt x="3824883" y="5473154"/>
                </a:cubicBezTo>
                <a:lnTo>
                  <a:pt x="3810000" y="5488037"/>
                </a:lnTo>
                <a:lnTo>
                  <a:pt x="3810000" y="5491758"/>
                </a:lnTo>
                <a:cubicBezTo>
                  <a:pt x="3810000" y="5489278"/>
                  <a:pt x="3808760" y="5488037"/>
                  <a:pt x="3806280" y="5488037"/>
                </a:cubicBezTo>
                <a:cubicBezTo>
                  <a:pt x="3803799" y="5488037"/>
                  <a:pt x="3802559" y="5490518"/>
                  <a:pt x="3802559" y="5495478"/>
                </a:cubicBezTo>
                <a:lnTo>
                  <a:pt x="3780235" y="5502920"/>
                </a:lnTo>
                <a:cubicBezTo>
                  <a:pt x="3780235" y="5502920"/>
                  <a:pt x="3780235" y="5500440"/>
                  <a:pt x="3780235" y="5495478"/>
                </a:cubicBezTo>
                <a:lnTo>
                  <a:pt x="3757910" y="5502920"/>
                </a:lnTo>
                <a:cubicBezTo>
                  <a:pt x="3752949" y="5502920"/>
                  <a:pt x="3747988" y="5505400"/>
                  <a:pt x="3743028" y="5510361"/>
                </a:cubicBezTo>
                <a:cubicBezTo>
                  <a:pt x="3738066" y="5515322"/>
                  <a:pt x="3733106" y="5517803"/>
                  <a:pt x="3728145" y="5517803"/>
                </a:cubicBezTo>
                <a:cubicBezTo>
                  <a:pt x="3718223" y="5522764"/>
                  <a:pt x="3713262" y="5526485"/>
                  <a:pt x="3713262" y="5528965"/>
                </a:cubicBezTo>
                <a:cubicBezTo>
                  <a:pt x="3713262" y="5531445"/>
                  <a:pt x="3708301" y="5532685"/>
                  <a:pt x="3698379" y="5532685"/>
                </a:cubicBezTo>
                <a:cubicBezTo>
                  <a:pt x="3698379" y="5537647"/>
                  <a:pt x="3697138" y="5540127"/>
                  <a:pt x="3694658" y="5540127"/>
                </a:cubicBezTo>
                <a:cubicBezTo>
                  <a:pt x="3692178" y="5540127"/>
                  <a:pt x="3690938" y="5542607"/>
                  <a:pt x="3690938" y="5547568"/>
                </a:cubicBezTo>
                <a:cubicBezTo>
                  <a:pt x="3690938" y="5557490"/>
                  <a:pt x="3678535" y="5567412"/>
                  <a:pt x="3653731" y="5577334"/>
                </a:cubicBezTo>
                <a:cubicBezTo>
                  <a:pt x="3653731" y="5577334"/>
                  <a:pt x="3652490" y="5577334"/>
                  <a:pt x="3650010" y="5577334"/>
                </a:cubicBezTo>
                <a:cubicBezTo>
                  <a:pt x="3647530" y="5577334"/>
                  <a:pt x="3646289" y="5579814"/>
                  <a:pt x="3646289" y="5584775"/>
                </a:cubicBezTo>
                <a:cubicBezTo>
                  <a:pt x="3646289" y="5584775"/>
                  <a:pt x="3638848" y="5589736"/>
                  <a:pt x="3623965" y="5599658"/>
                </a:cubicBezTo>
                <a:lnTo>
                  <a:pt x="3623965" y="5592217"/>
                </a:lnTo>
                <a:cubicBezTo>
                  <a:pt x="3623965" y="5587256"/>
                  <a:pt x="3621485" y="5584775"/>
                  <a:pt x="3616523" y="5584775"/>
                </a:cubicBezTo>
                <a:cubicBezTo>
                  <a:pt x="3611562" y="5584775"/>
                  <a:pt x="3609082" y="5589736"/>
                  <a:pt x="3609082" y="5599658"/>
                </a:cubicBezTo>
                <a:cubicBezTo>
                  <a:pt x="3609082" y="5604619"/>
                  <a:pt x="3606602" y="5607099"/>
                  <a:pt x="3601641" y="5607099"/>
                </a:cubicBezTo>
                <a:lnTo>
                  <a:pt x="3601641" y="5599658"/>
                </a:lnTo>
                <a:cubicBezTo>
                  <a:pt x="3596679" y="5599658"/>
                  <a:pt x="3592960" y="5603379"/>
                  <a:pt x="3590478" y="5610820"/>
                </a:cubicBezTo>
                <a:cubicBezTo>
                  <a:pt x="3587998" y="5618261"/>
                  <a:pt x="3584278" y="5624463"/>
                  <a:pt x="3579316" y="5629424"/>
                </a:cubicBezTo>
                <a:cubicBezTo>
                  <a:pt x="3574355" y="5634384"/>
                  <a:pt x="3571875" y="5634384"/>
                  <a:pt x="3571875" y="5629424"/>
                </a:cubicBezTo>
                <a:lnTo>
                  <a:pt x="3549551" y="5629424"/>
                </a:lnTo>
                <a:cubicBezTo>
                  <a:pt x="3549551" y="5629424"/>
                  <a:pt x="3548310" y="5630664"/>
                  <a:pt x="3545830" y="5633144"/>
                </a:cubicBezTo>
                <a:cubicBezTo>
                  <a:pt x="3543350" y="5635625"/>
                  <a:pt x="3539629" y="5641826"/>
                  <a:pt x="3534668" y="5651748"/>
                </a:cubicBezTo>
                <a:cubicBezTo>
                  <a:pt x="3524746" y="5671592"/>
                  <a:pt x="3517305" y="5674072"/>
                  <a:pt x="3512344" y="5659189"/>
                </a:cubicBezTo>
                <a:lnTo>
                  <a:pt x="3497461" y="5666631"/>
                </a:lnTo>
                <a:lnTo>
                  <a:pt x="3490019" y="5666631"/>
                </a:lnTo>
                <a:cubicBezTo>
                  <a:pt x="3485058" y="5671592"/>
                  <a:pt x="3482578" y="5674072"/>
                  <a:pt x="3482578" y="5674072"/>
                </a:cubicBezTo>
                <a:lnTo>
                  <a:pt x="3475137" y="5681513"/>
                </a:lnTo>
                <a:lnTo>
                  <a:pt x="3467695" y="5681513"/>
                </a:lnTo>
                <a:lnTo>
                  <a:pt x="3452812" y="5674072"/>
                </a:lnTo>
                <a:cubicBezTo>
                  <a:pt x="3457774" y="5674072"/>
                  <a:pt x="3462734" y="5671592"/>
                  <a:pt x="3467695" y="5666631"/>
                </a:cubicBezTo>
                <a:cubicBezTo>
                  <a:pt x="3467695" y="5661670"/>
                  <a:pt x="3467695" y="5659189"/>
                  <a:pt x="3467695" y="5659189"/>
                </a:cubicBezTo>
                <a:cubicBezTo>
                  <a:pt x="3472656" y="5664151"/>
                  <a:pt x="3475137" y="5665391"/>
                  <a:pt x="3475137" y="5662910"/>
                </a:cubicBezTo>
                <a:cubicBezTo>
                  <a:pt x="3475137" y="5660430"/>
                  <a:pt x="3477618" y="5659189"/>
                  <a:pt x="3482578" y="5659189"/>
                </a:cubicBezTo>
                <a:cubicBezTo>
                  <a:pt x="3482578" y="5649268"/>
                  <a:pt x="3485058" y="5646787"/>
                  <a:pt x="3490019" y="5651748"/>
                </a:cubicBezTo>
                <a:lnTo>
                  <a:pt x="3497461" y="5644306"/>
                </a:lnTo>
                <a:cubicBezTo>
                  <a:pt x="3502422" y="5644306"/>
                  <a:pt x="3504902" y="5644306"/>
                  <a:pt x="3504902" y="5644306"/>
                </a:cubicBezTo>
                <a:cubicBezTo>
                  <a:pt x="3509863" y="5644306"/>
                  <a:pt x="3512344" y="5641826"/>
                  <a:pt x="3512344" y="5636865"/>
                </a:cubicBezTo>
                <a:cubicBezTo>
                  <a:pt x="3512344" y="5631904"/>
                  <a:pt x="3508623" y="5629424"/>
                  <a:pt x="3501182" y="5629424"/>
                </a:cubicBezTo>
                <a:cubicBezTo>
                  <a:pt x="3493740" y="5629424"/>
                  <a:pt x="3490019" y="5629424"/>
                  <a:pt x="3490019" y="5629424"/>
                </a:cubicBezTo>
                <a:cubicBezTo>
                  <a:pt x="3490019" y="5629424"/>
                  <a:pt x="3487539" y="5629424"/>
                  <a:pt x="3482578" y="5629424"/>
                </a:cubicBezTo>
                <a:cubicBezTo>
                  <a:pt x="3477618" y="5629424"/>
                  <a:pt x="3468936" y="5631904"/>
                  <a:pt x="3456533" y="5636865"/>
                </a:cubicBezTo>
                <a:cubicBezTo>
                  <a:pt x="3444131" y="5641826"/>
                  <a:pt x="3440411" y="5641826"/>
                  <a:pt x="3445371" y="5636865"/>
                </a:cubicBezTo>
                <a:lnTo>
                  <a:pt x="3445371" y="5629424"/>
                </a:lnTo>
                <a:cubicBezTo>
                  <a:pt x="3435449" y="5629424"/>
                  <a:pt x="3428008" y="5636865"/>
                  <a:pt x="3423048" y="5651748"/>
                </a:cubicBezTo>
                <a:cubicBezTo>
                  <a:pt x="3423048" y="5656709"/>
                  <a:pt x="3420566" y="5660430"/>
                  <a:pt x="3415605" y="5662910"/>
                </a:cubicBezTo>
                <a:cubicBezTo>
                  <a:pt x="3410645" y="5665391"/>
                  <a:pt x="3406924" y="5669111"/>
                  <a:pt x="3404443" y="5674072"/>
                </a:cubicBezTo>
                <a:cubicBezTo>
                  <a:pt x="3401963" y="5679033"/>
                  <a:pt x="3398242" y="5682754"/>
                  <a:pt x="3393281" y="5685234"/>
                </a:cubicBezTo>
                <a:cubicBezTo>
                  <a:pt x="3388321" y="5687715"/>
                  <a:pt x="3385840" y="5686475"/>
                  <a:pt x="3385840" y="5681513"/>
                </a:cubicBezTo>
                <a:lnTo>
                  <a:pt x="3385840" y="5674072"/>
                </a:lnTo>
                <a:cubicBezTo>
                  <a:pt x="3385840" y="5679033"/>
                  <a:pt x="3383359" y="5682754"/>
                  <a:pt x="3378398" y="5685234"/>
                </a:cubicBezTo>
                <a:cubicBezTo>
                  <a:pt x="3373438" y="5687715"/>
                  <a:pt x="3368476" y="5691436"/>
                  <a:pt x="3363516" y="5696396"/>
                </a:cubicBezTo>
                <a:cubicBezTo>
                  <a:pt x="3348633" y="5706318"/>
                  <a:pt x="3338711" y="5716240"/>
                  <a:pt x="3333751" y="5726162"/>
                </a:cubicBezTo>
                <a:lnTo>
                  <a:pt x="3318868" y="5733603"/>
                </a:lnTo>
                <a:cubicBezTo>
                  <a:pt x="3308945" y="5733603"/>
                  <a:pt x="3303984" y="5736084"/>
                  <a:pt x="3303984" y="5741045"/>
                </a:cubicBezTo>
                <a:cubicBezTo>
                  <a:pt x="3289101" y="5760889"/>
                  <a:pt x="3276699" y="5770810"/>
                  <a:pt x="3266777" y="5770810"/>
                </a:cubicBezTo>
                <a:cubicBezTo>
                  <a:pt x="3266777" y="5770810"/>
                  <a:pt x="3260576" y="5775771"/>
                  <a:pt x="3248174" y="5785693"/>
                </a:cubicBezTo>
                <a:cubicBezTo>
                  <a:pt x="3235772" y="5795615"/>
                  <a:pt x="3229571" y="5801816"/>
                  <a:pt x="3229571" y="5804297"/>
                </a:cubicBezTo>
                <a:cubicBezTo>
                  <a:pt x="3229571" y="5806777"/>
                  <a:pt x="3227090" y="5808017"/>
                  <a:pt x="3222129" y="5808017"/>
                </a:cubicBezTo>
                <a:cubicBezTo>
                  <a:pt x="3217168" y="5808017"/>
                  <a:pt x="3214687" y="5810498"/>
                  <a:pt x="3214687" y="5815459"/>
                </a:cubicBezTo>
                <a:lnTo>
                  <a:pt x="3199805" y="5800576"/>
                </a:lnTo>
                <a:lnTo>
                  <a:pt x="3184922" y="5815459"/>
                </a:lnTo>
                <a:cubicBezTo>
                  <a:pt x="3184922" y="5820420"/>
                  <a:pt x="3183682" y="5824140"/>
                  <a:pt x="3181201" y="5826621"/>
                </a:cubicBezTo>
                <a:cubicBezTo>
                  <a:pt x="3178720" y="5829102"/>
                  <a:pt x="3177481" y="5830342"/>
                  <a:pt x="3177481" y="5830342"/>
                </a:cubicBezTo>
                <a:cubicBezTo>
                  <a:pt x="3172520" y="5830342"/>
                  <a:pt x="3170039" y="5832822"/>
                  <a:pt x="3170039" y="5837783"/>
                </a:cubicBezTo>
                <a:cubicBezTo>
                  <a:pt x="3170039" y="5842744"/>
                  <a:pt x="3167558" y="5845224"/>
                  <a:pt x="3162598" y="5845224"/>
                </a:cubicBezTo>
                <a:cubicBezTo>
                  <a:pt x="3157638" y="5845224"/>
                  <a:pt x="3153916" y="5846464"/>
                  <a:pt x="3151435" y="5848945"/>
                </a:cubicBezTo>
                <a:cubicBezTo>
                  <a:pt x="3148956" y="5851426"/>
                  <a:pt x="3147715" y="5855146"/>
                  <a:pt x="3147715" y="5860107"/>
                </a:cubicBezTo>
                <a:lnTo>
                  <a:pt x="3147715" y="5867549"/>
                </a:lnTo>
                <a:lnTo>
                  <a:pt x="3162598" y="5860107"/>
                </a:lnTo>
                <a:cubicBezTo>
                  <a:pt x="3172520" y="5855146"/>
                  <a:pt x="3179961" y="5852666"/>
                  <a:pt x="3184922" y="5852666"/>
                </a:cubicBezTo>
                <a:cubicBezTo>
                  <a:pt x="3184922" y="5857627"/>
                  <a:pt x="3184922" y="5860107"/>
                  <a:pt x="3184922" y="5860107"/>
                </a:cubicBezTo>
                <a:cubicBezTo>
                  <a:pt x="3189883" y="5860107"/>
                  <a:pt x="3192364" y="5861347"/>
                  <a:pt x="3192364" y="5863828"/>
                </a:cubicBezTo>
                <a:cubicBezTo>
                  <a:pt x="3192364" y="5866309"/>
                  <a:pt x="3191123" y="5868789"/>
                  <a:pt x="3188642" y="5871269"/>
                </a:cubicBezTo>
                <a:cubicBezTo>
                  <a:pt x="3186163" y="5873750"/>
                  <a:pt x="3184922" y="5872509"/>
                  <a:pt x="3184922" y="5867549"/>
                </a:cubicBezTo>
                <a:cubicBezTo>
                  <a:pt x="3179961" y="5867549"/>
                  <a:pt x="3177481" y="5868789"/>
                  <a:pt x="3177481" y="5871269"/>
                </a:cubicBezTo>
                <a:cubicBezTo>
                  <a:pt x="3177481" y="5873750"/>
                  <a:pt x="3173760" y="5878711"/>
                  <a:pt x="3166319" y="5886152"/>
                </a:cubicBezTo>
                <a:cubicBezTo>
                  <a:pt x="3158877" y="5893594"/>
                  <a:pt x="3150195" y="5902275"/>
                  <a:pt x="3140274" y="5912197"/>
                </a:cubicBezTo>
                <a:cubicBezTo>
                  <a:pt x="3140274" y="5917158"/>
                  <a:pt x="3140274" y="5922119"/>
                  <a:pt x="3140274" y="5927080"/>
                </a:cubicBezTo>
                <a:lnTo>
                  <a:pt x="3140274" y="5934521"/>
                </a:lnTo>
                <a:cubicBezTo>
                  <a:pt x="3135313" y="5934521"/>
                  <a:pt x="3132832" y="5934521"/>
                  <a:pt x="3132832" y="5934521"/>
                </a:cubicBezTo>
                <a:lnTo>
                  <a:pt x="3110508" y="5934521"/>
                </a:lnTo>
                <a:cubicBezTo>
                  <a:pt x="3110508" y="5939482"/>
                  <a:pt x="3105548" y="5941963"/>
                  <a:pt x="3095625" y="5941963"/>
                </a:cubicBezTo>
                <a:lnTo>
                  <a:pt x="3088184" y="5956845"/>
                </a:lnTo>
                <a:cubicBezTo>
                  <a:pt x="3093144" y="5956845"/>
                  <a:pt x="3094386" y="5959326"/>
                  <a:pt x="3091904" y="5964287"/>
                </a:cubicBezTo>
                <a:cubicBezTo>
                  <a:pt x="3089424" y="5969248"/>
                  <a:pt x="3085704" y="5971728"/>
                  <a:pt x="3080742" y="5971728"/>
                </a:cubicBezTo>
                <a:lnTo>
                  <a:pt x="3080742" y="5979170"/>
                </a:lnTo>
                <a:cubicBezTo>
                  <a:pt x="3080742" y="5984130"/>
                  <a:pt x="3083223" y="5987851"/>
                  <a:pt x="3088184" y="5990332"/>
                </a:cubicBezTo>
                <a:cubicBezTo>
                  <a:pt x="3093144" y="5992812"/>
                  <a:pt x="3095625" y="5996533"/>
                  <a:pt x="3095625" y="6001494"/>
                </a:cubicBezTo>
                <a:lnTo>
                  <a:pt x="3103067" y="5994053"/>
                </a:lnTo>
                <a:cubicBezTo>
                  <a:pt x="3108027" y="5989092"/>
                  <a:pt x="3110508" y="5986611"/>
                  <a:pt x="3110508" y="5986611"/>
                </a:cubicBezTo>
                <a:cubicBezTo>
                  <a:pt x="3115469" y="5986611"/>
                  <a:pt x="3120431" y="5986611"/>
                  <a:pt x="3125391" y="5986611"/>
                </a:cubicBezTo>
                <a:cubicBezTo>
                  <a:pt x="3130351" y="5986611"/>
                  <a:pt x="3135313" y="5984130"/>
                  <a:pt x="3140274" y="5979170"/>
                </a:cubicBezTo>
                <a:lnTo>
                  <a:pt x="3162598" y="5964287"/>
                </a:lnTo>
                <a:cubicBezTo>
                  <a:pt x="3167558" y="5969248"/>
                  <a:pt x="3170039" y="5969248"/>
                  <a:pt x="3170039" y="5964287"/>
                </a:cubicBezTo>
                <a:lnTo>
                  <a:pt x="3170039" y="5956845"/>
                </a:lnTo>
                <a:lnTo>
                  <a:pt x="3177481" y="5956845"/>
                </a:lnTo>
                <a:cubicBezTo>
                  <a:pt x="3182441" y="5951885"/>
                  <a:pt x="3184922" y="5951885"/>
                  <a:pt x="3184922" y="5956845"/>
                </a:cubicBezTo>
                <a:lnTo>
                  <a:pt x="3192364" y="5949404"/>
                </a:lnTo>
                <a:cubicBezTo>
                  <a:pt x="3197324" y="5944443"/>
                  <a:pt x="3201045" y="5944443"/>
                  <a:pt x="3203526" y="5949404"/>
                </a:cubicBezTo>
                <a:cubicBezTo>
                  <a:pt x="3206006" y="5954365"/>
                  <a:pt x="3204765" y="5959326"/>
                  <a:pt x="3199805" y="5964287"/>
                </a:cubicBezTo>
                <a:cubicBezTo>
                  <a:pt x="3194845" y="5969248"/>
                  <a:pt x="3189883" y="5971728"/>
                  <a:pt x="3184922" y="5971728"/>
                </a:cubicBezTo>
                <a:cubicBezTo>
                  <a:pt x="3179961" y="5971728"/>
                  <a:pt x="3176240" y="5974209"/>
                  <a:pt x="3173760" y="5979170"/>
                </a:cubicBezTo>
                <a:cubicBezTo>
                  <a:pt x="3171279" y="5984130"/>
                  <a:pt x="3167558" y="5985371"/>
                  <a:pt x="3162598" y="5982890"/>
                </a:cubicBezTo>
                <a:cubicBezTo>
                  <a:pt x="3157638" y="5980410"/>
                  <a:pt x="3153916" y="5979170"/>
                  <a:pt x="3151435" y="5979170"/>
                </a:cubicBezTo>
                <a:cubicBezTo>
                  <a:pt x="3148956" y="5979170"/>
                  <a:pt x="3147715" y="5981650"/>
                  <a:pt x="3147715" y="5986611"/>
                </a:cubicBezTo>
                <a:cubicBezTo>
                  <a:pt x="3147715" y="5991572"/>
                  <a:pt x="3150195" y="5992812"/>
                  <a:pt x="3155156" y="5990332"/>
                </a:cubicBezTo>
                <a:cubicBezTo>
                  <a:pt x="3160117" y="5987851"/>
                  <a:pt x="3162598" y="5986611"/>
                  <a:pt x="3162598" y="5986611"/>
                </a:cubicBezTo>
                <a:lnTo>
                  <a:pt x="3140274" y="6008935"/>
                </a:lnTo>
                <a:cubicBezTo>
                  <a:pt x="3135313" y="6008935"/>
                  <a:pt x="3132832" y="6008935"/>
                  <a:pt x="3132832" y="6008935"/>
                </a:cubicBezTo>
                <a:cubicBezTo>
                  <a:pt x="3132832" y="6018857"/>
                  <a:pt x="3122911" y="6023818"/>
                  <a:pt x="3103067" y="6023818"/>
                </a:cubicBezTo>
                <a:lnTo>
                  <a:pt x="3088184" y="6031260"/>
                </a:lnTo>
                <a:cubicBezTo>
                  <a:pt x="3088184" y="6036220"/>
                  <a:pt x="3085704" y="6039942"/>
                  <a:pt x="3080742" y="6042422"/>
                </a:cubicBezTo>
                <a:cubicBezTo>
                  <a:pt x="3075781" y="6044902"/>
                  <a:pt x="3070821" y="6046142"/>
                  <a:pt x="3065859" y="6046142"/>
                </a:cubicBezTo>
                <a:cubicBezTo>
                  <a:pt x="3055937" y="6051103"/>
                  <a:pt x="3043535" y="6058545"/>
                  <a:pt x="3028652" y="6068467"/>
                </a:cubicBezTo>
                <a:cubicBezTo>
                  <a:pt x="3023692" y="6073427"/>
                  <a:pt x="3017490" y="6078389"/>
                  <a:pt x="3010049" y="6083349"/>
                </a:cubicBezTo>
                <a:cubicBezTo>
                  <a:pt x="3002607" y="6088310"/>
                  <a:pt x="2996407" y="6093271"/>
                  <a:pt x="2991445" y="6098232"/>
                </a:cubicBezTo>
                <a:cubicBezTo>
                  <a:pt x="2971602" y="6108154"/>
                  <a:pt x="2954238" y="6118076"/>
                  <a:pt x="2939355" y="6127998"/>
                </a:cubicBezTo>
                <a:cubicBezTo>
                  <a:pt x="2924473" y="6137920"/>
                  <a:pt x="2914550" y="6145361"/>
                  <a:pt x="2909590" y="6150322"/>
                </a:cubicBezTo>
                <a:lnTo>
                  <a:pt x="2902148" y="6157763"/>
                </a:lnTo>
                <a:cubicBezTo>
                  <a:pt x="2897188" y="6162725"/>
                  <a:pt x="2888506" y="6167685"/>
                  <a:pt x="2876103" y="6172646"/>
                </a:cubicBezTo>
                <a:cubicBezTo>
                  <a:pt x="2863702" y="6177607"/>
                  <a:pt x="2851299" y="6185048"/>
                  <a:pt x="2838896" y="6194970"/>
                </a:cubicBezTo>
                <a:cubicBezTo>
                  <a:pt x="2826494" y="6204892"/>
                  <a:pt x="2812852" y="6214814"/>
                  <a:pt x="2797969" y="6224736"/>
                </a:cubicBezTo>
                <a:lnTo>
                  <a:pt x="2760762" y="6254501"/>
                </a:lnTo>
                <a:cubicBezTo>
                  <a:pt x="2755801" y="6259463"/>
                  <a:pt x="2752080" y="6261943"/>
                  <a:pt x="2749600" y="6261943"/>
                </a:cubicBezTo>
                <a:cubicBezTo>
                  <a:pt x="2747119" y="6261943"/>
                  <a:pt x="2748360" y="6264424"/>
                  <a:pt x="2753320" y="6269384"/>
                </a:cubicBezTo>
                <a:cubicBezTo>
                  <a:pt x="2758281" y="6269384"/>
                  <a:pt x="2760762" y="6274346"/>
                  <a:pt x="2760762" y="6284267"/>
                </a:cubicBezTo>
                <a:cubicBezTo>
                  <a:pt x="2760762" y="6299150"/>
                  <a:pt x="2765723" y="6301631"/>
                  <a:pt x="2775644" y="6291709"/>
                </a:cubicBezTo>
                <a:lnTo>
                  <a:pt x="2790527" y="6284267"/>
                </a:lnTo>
                <a:cubicBezTo>
                  <a:pt x="2790527" y="6289228"/>
                  <a:pt x="2793008" y="6291709"/>
                  <a:pt x="2797969" y="6291709"/>
                </a:cubicBezTo>
                <a:cubicBezTo>
                  <a:pt x="2797969" y="6296670"/>
                  <a:pt x="2795488" y="6300391"/>
                  <a:pt x="2790527" y="6302871"/>
                </a:cubicBezTo>
                <a:cubicBezTo>
                  <a:pt x="2785567" y="6305351"/>
                  <a:pt x="2785567" y="6306591"/>
                  <a:pt x="2790527" y="6306591"/>
                </a:cubicBezTo>
                <a:cubicBezTo>
                  <a:pt x="2790527" y="6311553"/>
                  <a:pt x="2791768" y="6312793"/>
                  <a:pt x="2794249" y="6310312"/>
                </a:cubicBezTo>
                <a:cubicBezTo>
                  <a:pt x="2796729" y="6307832"/>
                  <a:pt x="2800450" y="6304111"/>
                  <a:pt x="2805410" y="6299150"/>
                </a:cubicBezTo>
                <a:cubicBezTo>
                  <a:pt x="2810371" y="6294189"/>
                  <a:pt x="2814092" y="6290468"/>
                  <a:pt x="2816572" y="6287988"/>
                </a:cubicBezTo>
                <a:cubicBezTo>
                  <a:pt x="2819053" y="6285508"/>
                  <a:pt x="2820294" y="6284267"/>
                  <a:pt x="2820294" y="6284267"/>
                </a:cubicBezTo>
                <a:lnTo>
                  <a:pt x="2805410" y="6314033"/>
                </a:lnTo>
                <a:lnTo>
                  <a:pt x="2783087" y="6336357"/>
                </a:lnTo>
                <a:cubicBezTo>
                  <a:pt x="2783087" y="6331396"/>
                  <a:pt x="2781846" y="6325195"/>
                  <a:pt x="2779365" y="6317753"/>
                </a:cubicBezTo>
                <a:cubicBezTo>
                  <a:pt x="2776885" y="6310312"/>
                  <a:pt x="2773164" y="6306591"/>
                  <a:pt x="2768204" y="6306591"/>
                </a:cubicBezTo>
                <a:cubicBezTo>
                  <a:pt x="2763242" y="6306591"/>
                  <a:pt x="2758281" y="6309072"/>
                  <a:pt x="2753320" y="6314033"/>
                </a:cubicBezTo>
                <a:cubicBezTo>
                  <a:pt x="2748360" y="6314033"/>
                  <a:pt x="2745879" y="6310312"/>
                  <a:pt x="2745879" y="6302871"/>
                </a:cubicBezTo>
                <a:cubicBezTo>
                  <a:pt x="2745879" y="6295429"/>
                  <a:pt x="2748360" y="6291709"/>
                  <a:pt x="2753320" y="6291709"/>
                </a:cubicBezTo>
                <a:lnTo>
                  <a:pt x="2738437" y="6276826"/>
                </a:lnTo>
                <a:cubicBezTo>
                  <a:pt x="2723555" y="6281787"/>
                  <a:pt x="2716113" y="6291709"/>
                  <a:pt x="2716113" y="6306591"/>
                </a:cubicBezTo>
                <a:cubicBezTo>
                  <a:pt x="2711152" y="6311553"/>
                  <a:pt x="2708672" y="6316513"/>
                  <a:pt x="2708672" y="6321474"/>
                </a:cubicBezTo>
                <a:cubicBezTo>
                  <a:pt x="2708672" y="6326435"/>
                  <a:pt x="2707432" y="6330156"/>
                  <a:pt x="2704952" y="6332636"/>
                </a:cubicBezTo>
                <a:cubicBezTo>
                  <a:pt x="2702470" y="6335117"/>
                  <a:pt x="2696270" y="6336357"/>
                  <a:pt x="2686348" y="6336357"/>
                </a:cubicBezTo>
                <a:lnTo>
                  <a:pt x="2664023" y="6351240"/>
                </a:lnTo>
                <a:cubicBezTo>
                  <a:pt x="2664023" y="6356201"/>
                  <a:pt x="2661543" y="6356201"/>
                  <a:pt x="2656582" y="6351240"/>
                </a:cubicBezTo>
                <a:cubicBezTo>
                  <a:pt x="2656582" y="6351240"/>
                  <a:pt x="2655342" y="6351240"/>
                  <a:pt x="2652862" y="6351240"/>
                </a:cubicBezTo>
                <a:cubicBezTo>
                  <a:pt x="2650381" y="6351240"/>
                  <a:pt x="2646660" y="6353720"/>
                  <a:pt x="2641700" y="6358681"/>
                </a:cubicBezTo>
                <a:cubicBezTo>
                  <a:pt x="2636738" y="6363642"/>
                  <a:pt x="2634258" y="6367363"/>
                  <a:pt x="2634258" y="6369843"/>
                </a:cubicBezTo>
                <a:cubicBezTo>
                  <a:pt x="2634258" y="6372324"/>
                  <a:pt x="2637978" y="6373564"/>
                  <a:pt x="2645420" y="6373564"/>
                </a:cubicBezTo>
                <a:cubicBezTo>
                  <a:pt x="2652862" y="6373564"/>
                  <a:pt x="2659063" y="6373564"/>
                  <a:pt x="2664023" y="6373564"/>
                </a:cubicBezTo>
                <a:cubicBezTo>
                  <a:pt x="2668984" y="6368603"/>
                  <a:pt x="2672705" y="6367363"/>
                  <a:pt x="2675185" y="6369843"/>
                </a:cubicBezTo>
                <a:cubicBezTo>
                  <a:pt x="2677666" y="6372324"/>
                  <a:pt x="2687588" y="6366123"/>
                  <a:pt x="2704952" y="6351240"/>
                </a:cubicBezTo>
                <a:cubicBezTo>
                  <a:pt x="2722316" y="6336357"/>
                  <a:pt x="2730997" y="6331396"/>
                  <a:pt x="2730997" y="6336357"/>
                </a:cubicBezTo>
                <a:lnTo>
                  <a:pt x="2716113" y="6358681"/>
                </a:lnTo>
                <a:lnTo>
                  <a:pt x="2708672" y="6358681"/>
                </a:lnTo>
                <a:cubicBezTo>
                  <a:pt x="2708672" y="6373564"/>
                  <a:pt x="2696270" y="6385967"/>
                  <a:pt x="2671465" y="6395888"/>
                </a:cubicBezTo>
                <a:cubicBezTo>
                  <a:pt x="2656582" y="6400850"/>
                  <a:pt x="2651621" y="6408291"/>
                  <a:pt x="2656582" y="6418212"/>
                </a:cubicBezTo>
                <a:lnTo>
                  <a:pt x="2656582" y="6455419"/>
                </a:lnTo>
                <a:cubicBezTo>
                  <a:pt x="2651621" y="6460381"/>
                  <a:pt x="2649141" y="6457900"/>
                  <a:pt x="2649141" y="6447978"/>
                </a:cubicBezTo>
                <a:cubicBezTo>
                  <a:pt x="2654101" y="6428134"/>
                  <a:pt x="2646660" y="6418212"/>
                  <a:pt x="2626817" y="6418212"/>
                </a:cubicBezTo>
                <a:cubicBezTo>
                  <a:pt x="2621856" y="6413252"/>
                  <a:pt x="2615655" y="6409531"/>
                  <a:pt x="2608213" y="6407050"/>
                </a:cubicBezTo>
                <a:cubicBezTo>
                  <a:pt x="2600771" y="6404570"/>
                  <a:pt x="2594570" y="6403330"/>
                  <a:pt x="2589610" y="6403330"/>
                </a:cubicBezTo>
                <a:lnTo>
                  <a:pt x="2597051" y="6388447"/>
                </a:lnTo>
                <a:cubicBezTo>
                  <a:pt x="2602011" y="6388447"/>
                  <a:pt x="2602011" y="6385967"/>
                  <a:pt x="2597051" y="6381005"/>
                </a:cubicBezTo>
                <a:lnTo>
                  <a:pt x="2597051" y="6373564"/>
                </a:lnTo>
                <a:lnTo>
                  <a:pt x="2589610" y="6373564"/>
                </a:lnTo>
                <a:cubicBezTo>
                  <a:pt x="2579687" y="6378525"/>
                  <a:pt x="2573486" y="6383486"/>
                  <a:pt x="2571006" y="6388447"/>
                </a:cubicBezTo>
                <a:cubicBezTo>
                  <a:pt x="2568525" y="6393408"/>
                  <a:pt x="2561084" y="6400850"/>
                  <a:pt x="2548682" y="6410771"/>
                </a:cubicBezTo>
                <a:cubicBezTo>
                  <a:pt x="2536279" y="6420693"/>
                  <a:pt x="2530078" y="6430615"/>
                  <a:pt x="2530078" y="6440537"/>
                </a:cubicBezTo>
                <a:lnTo>
                  <a:pt x="2522637" y="6455419"/>
                </a:lnTo>
                <a:cubicBezTo>
                  <a:pt x="2522637" y="6460381"/>
                  <a:pt x="2526358" y="6461621"/>
                  <a:pt x="2533799" y="6459140"/>
                </a:cubicBezTo>
                <a:cubicBezTo>
                  <a:pt x="2541240" y="6456659"/>
                  <a:pt x="2544961" y="6452939"/>
                  <a:pt x="2544961" y="6447978"/>
                </a:cubicBezTo>
                <a:cubicBezTo>
                  <a:pt x="2549922" y="6438057"/>
                  <a:pt x="2554884" y="6440537"/>
                  <a:pt x="2559844" y="6455419"/>
                </a:cubicBezTo>
                <a:lnTo>
                  <a:pt x="2567285" y="6447978"/>
                </a:lnTo>
                <a:cubicBezTo>
                  <a:pt x="2567285" y="6443017"/>
                  <a:pt x="2569766" y="6439297"/>
                  <a:pt x="2574726" y="6436816"/>
                </a:cubicBezTo>
                <a:cubicBezTo>
                  <a:pt x="2579687" y="6434336"/>
                  <a:pt x="2577207" y="6430615"/>
                  <a:pt x="2567285" y="6425654"/>
                </a:cubicBezTo>
                <a:lnTo>
                  <a:pt x="2582168" y="6410771"/>
                </a:lnTo>
                <a:cubicBezTo>
                  <a:pt x="2587129" y="6410771"/>
                  <a:pt x="2590849" y="6410771"/>
                  <a:pt x="2593330" y="6410771"/>
                </a:cubicBezTo>
                <a:cubicBezTo>
                  <a:pt x="2595811" y="6410771"/>
                  <a:pt x="2597051" y="6413252"/>
                  <a:pt x="2597051" y="6418212"/>
                </a:cubicBezTo>
                <a:cubicBezTo>
                  <a:pt x="2597051" y="6423174"/>
                  <a:pt x="2597051" y="6426894"/>
                  <a:pt x="2597051" y="6429375"/>
                </a:cubicBezTo>
                <a:cubicBezTo>
                  <a:pt x="2597051" y="6431855"/>
                  <a:pt x="2597051" y="6433095"/>
                  <a:pt x="2597051" y="6433095"/>
                </a:cubicBezTo>
                <a:lnTo>
                  <a:pt x="2589610" y="6440537"/>
                </a:lnTo>
                <a:cubicBezTo>
                  <a:pt x="2589610" y="6440537"/>
                  <a:pt x="2589610" y="6443017"/>
                  <a:pt x="2589610" y="6447978"/>
                </a:cubicBezTo>
                <a:lnTo>
                  <a:pt x="2574726" y="6462861"/>
                </a:lnTo>
                <a:cubicBezTo>
                  <a:pt x="2564804" y="6467822"/>
                  <a:pt x="2559844" y="6472783"/>
                  <a:pt x="2559844" y="6477744"/>
                </a:cubicBezTo>
                <a:cubicBezTo>
                  <a:pt x="2559844" y="6482705"/>
                  <a:pt x="2554884" y="6486426"/>
                  <a:pt x="2544961" y="6488906"/>
                </a:cubicBezTo>
                <a:cubicBezTo>
                  <a:pt x="2535040" y="6491386"/>
                  <a:pt x="2530078" y="6495107"/>
                  <a:pt x="2530078" y="6500068"/>
                </a:cubicBezTo>
                <a:cubicBezTo>
                  <a:pt x="2530078" y="6509990"/>
                  <a:pt x="2525117" y="6512470"/>
                  <a:pt x="2515196" y="6507509"/>
                </a:cubicBezTo>
                <a:lnTo>
                  <a:pt x="2515196" y="6514951"/>
                </a:lnTo>
                <a:cubicBezTo>
                  <a:pt x="2515196" y="6534794"/>
                  <a:pt x="2510234" y="6544716"/>
                  <a:pt x="2500313" y="6544716"/>
                </a:cubicBezTo>
                <a:cubicBezTo>
                  <a:pt x="2500313" y="6544716"/>
                  <a:pt x="2500313" y="6545957"/>
                  <a:pt x="2500313" y="6548437"/>
                </a:cubicBezTo>
                <a:cubicBezTo>
                  <a:pt x="2500313" y="6550918"/>
                  <a:pt x="2497832" y="6552158"/>
                  <a:pt x="2492871" y="6552158"/>
                </a:cubicBezTo>
                <a:cubicBezTo>
                  <a:pt x="2487910" y="6552158"/>
                  <a:pt x="2482950" y="6553398"/>
                  <a:pt x="2477988" y="6555878"/>
                </a:cubicBezTo>
                <a:cubicBezTo>
                  <a:pt x="2473027" y="6558359"/>
                  <a:pt x="2470547" y="6559599"/>
                  <a:pt x="2470547" y="6559599"/>
                </a:cubicBezTo>
                <a:lnTo>
                  <a:pt x="2463106" y="6559599"/>
                </a:lnTo>
                <a:cubicBezTo>
                  <a:pt x="2463106" y="6559599"/>
                  <a:pt x="2460625" y="6559599"/>
                  <a:pt x="2455664" y="6559599"/>
                </a:cubicBezTo>
                <a:lnTo>
                  <a:pt x="2448223" y="6552158"/>
                </a:lnTo>
                <a:cubicBezTo>
                  <a:pt x="2443262" y="6557119"/>
                  <a:pt x="2443262" y="6560840"/>
                  <a:pt x="2448223" y="6563320"/>
                </a:cubicBezTo>
                <a:cubicBezTo>
                  <a:pt x="2453183" y="6565800"/>
                  <a:pt x="2454425" y="6568281"/>
                  <a:pt x="2451943" y="6570761"/>
                </a:cubicBezTo>
                <a:cubicBezTo>
                  <a:pt x="2449463" y="6573242"/>
                  <a:pt x="2446983" y="6574482"/>
                  <a:pt x="2444502" y="6574482"/>
                </a:cubicBezTo>
                <a:cubicBezTo>
                  <a:pt x="2442021" y="6574482"/>
                  <a:pt x="2440781" y="6572002"/>
                  <a:pt x="2440781" y="6567041"/>
                </a:cubicBezTo>
                <a:cubicBezTo>
                  <a:pt x="2440781" y="6562080"/>
                  <a:pt x="2438300" y="6562080"/>
                  <a:pt x="2433340" y="6567041"/>
                </a:cubicBezTo>
                <a:lnTo>
                  <a:pt x="2433340" y="6559599"/>
                </a:lnTo>
                <a:cubicBezTo>
                  <a:pt x="2438300" y="6554638"/>
                  <a:pt x="2440781" y="6549677"/>
                  <a:pt x="2440781" y="6544716"/>
                </a:cubicBezTo>
                <a:cubicBezTo>
                  <a:pt x="2440781" y="6539756"/>
                  <a:pt x="2440781" y="6537275"/>
                  <a:pt x="2440781" y="6537275"/>
                </a:cubicBezTo>
                <a:cubicBezTo>
                  <a:pt x="2440781" y="6527353"/>
                  <a:pt x="2442021" y="6522392"/>
                  <a:pt x="2444502" y="6522392"/>
                </a:cubicBezTo>
                <a:cubicBezTo>
                  <a:pt x="2446983" y="6522392"/>
                  <a:pt x="2448223" y="6519911"/>
                  <a:pt x="2448223" y="6514951"/>
                </a:cubicBezTo>
                <a:cubicBezTo>
                  <a:pt x="2448223" y="6509990"/>
                  <a:pt x="2446983" y="6507509"/>
                  <a:pt x="2444502" y="6507509"/>
                </a:cubicBezTo>
                <a:cubicBezTo>
                  <a:pt x="2442021" y="6507509"/>
                  <a:pt x="2440781" y="6507509"/>
                  <a:pt x="2440781" y="6507509"/>
                </a:cubicBezTo>
                <a:cubicBezTo>
                  <a:pt x="2440781" y="6507509"/>
                  <a:pt x="2438300" y="6507509"/>
                  <a:pt x="2433340" y="6507509"/>
                </a:cubicBezTo>
                <a:lnTo>
                  <a:pt x="2425898" y="6507509"/>
                </a:lnTo>
                <a:cubicBezTo>
                  <a:pt x="2425898" y="6512470"/>
                  <a:pt x="2424658" y="6516191"/>
                  <a:pt x="2422178" y="6518671"/>
                </a:cubicBezTo>
                <a:cubicBezTo>
                  <a:pt x="2419698" y="6521152"/>
                  <a:pt x="2417217" y="6521152"/>
                  <a:pt x="2414736" y="6518671"/>
                </a:cubicBezTo>
                <a:cubicBezTo>
                  <a:pt x="2412256" y="6516191"/>
                  <a:pt x="2412256" y="6513711"/>
                  <a:pt x="2414736" y="6511230"/>
                </a:cubicBezTo>
                <a:cubicBezTo>
                  <a:pt x="2417217" y="6508750"/>
                  <a:pt x="2417217" y="6506269"/>
                  <a:pt x="2414736" y="6503789"/>
                </a:cubicBezTo>
                <a:cubicBezTo>
                  <a:pt x="2412256" y="6501309"/>
                  <a:pt x="2411016" y="6500068"/>
                  <a:pt x="2411016" y="6500068"/>
                </a:cubicBezTo>
                <a:lnTo>
                  <a:pt x="2403574" y="6500068"/>
                </a:lnTo>
                <a:lnTo>
                  <a:pt x="2403574" y="6492626"/>
                </a:lnTo>
                <a:cubicBezTo>
                  <a:pt x="2393653" y="6492626"/>
                  <a:pt x="2388691" y="6502549"/>
                  <a:pt x="2388691" y="6522392"/>
                </a:cubicBezTo>
                <a:cubicBezTo>
                  <a:pt x="2388691" y="6527353"/>
                  <a:pt x="2392412" y="6528593"/>
                  <a:pt x="2399853" y="6526113"/>
                </a:cubicBezTo>
                <a:cubicBezTo>
                  <a:pt x="2407295" y="6523633"/>
                  <a:pt x="2412256" y="6524873"/>
                  <a:pt x="2414736" y="6529834"/>
                </a:cubicBezTo>
                <a:cubicBezTo>
                  <a:pt x="2417217" y="6534794"/>
                  <a:pt x="2415976" y="6539756"/>
                  <a:pt x="2411016" y="6544716"/>
                </a:cubicBezTo>
                <a:cubicBezTo>
                  <a:pt x="2406055" y="6549677"/>
                  <a:pt x="2403574" y="6553398"/>
                  <a:pt x="2403574" y="6555878"/>
                </a:cubicBezTo>
                <a:cubicBezTo>
                  <a:pt x="2403574" y="6558359"/>
                  <a:pt x="2399853" y="6562080"/>
                  <a:pt x="2392412" y="6567041"/>
                </a:cubicBezTo>
                <a:cubicBezTo>
                  <a:pt x="2384971" y="6572002"/>
                  <a:pt x="2381250" y="6576963"/>
                  <a:pt x="2381250" y="6581923"/>
                </a:cubicBezTo>
                <a:cubicBezTo>
                  <a:pt x="2376290" y="6591845"/>
                  <a:pt x="2370088" y="6594326"/>
                  <a:pt x="2362646" y="6589365"/>
                </a:cubicBezTo>
                <a:cubicBezTo>
                  <a:pt x="2355205" y="6584404"/>
                  <a:pt x="2350245" y="6584404"/>
                  <a:pt x="2347764" y="6589365"/>
                </a:cubicBezTo>
                <a:cubicBezTo>
                  <a:pt x="2345283" y="6594326"/>
                  <a:pt x="2344043" y="6598046"/>
                  <a:pt x="2344043" y="6600527"/>
                </a:cubicBezTo>
                <a:cubicBezTo>
                  <a:pt x="2344043" y="6603008"/>
                  <a:pt x="2346524" y="6604248"/>
                  <a:pt x="2351484" y="6604248"/>
                </a:cubicBezTo>
                <a:cubicBezTo>
                  <a:pt x="2351484" y="6604248"/>
                  <a:pt x="2352724" y="6605488"/>
                  <a:pt x="2355205" y="6607968"/>
                </a:cubicBezTo>
                <a:cubicBezTo>
                  <a:pt x="2357686" y="6610449"/>
                  <a:pt x="2361406" y="6614170"/>
                  <a:pt x="2366367" y="6619130"/>
                </a:cubicBezTo>
                <a:cubicBezTo>
                  <a:pt x="2371328" y="6629052"/>
                  <a:pt x="2370088" y="6637734"/>
                  <a:pt x="2362646" y="6645175"/>
                </a:cubicBezTo>
                <a:cubicBezTo>
                  <a:pt x="2355205" y="6652617"/>
                  <a:pt x="2352724" y="6657578"/>
                  <a:pt x="2355205" y="6660058"/>
                </a:cubicBezTo>
                <a:cubicBezTo>
                  <a:pt x="2357686" y="6662539"/>
                  <a:pt x="2356446" y="6663779"/>
                  <a:pt x="2351484" y="6663779"/>
                </a:cubicBezTo>
                <a:cubicBezTo>
                  <a:pt x="2341563" y="6663779"/>
                  <a:pt x="2336601" y="6656337"/>
                  <a:pt x="2336601" y="6641455"/>
                </a:cubicBezTo>
                <a:cubicBezTo>
                  <a:pt x="2336601" y="6636494"/>
                  <a:pt x="2335361" y="6634013"/>
                  <a:pt x="2332882" y="6634013"/>
                </a:cubicBezTo>
                <a:cubicBezTo>
                  <a:pt x="2330401" y="6634013"/>
                  <a:pt x="2329160" y="6635253"/>
                  <a:pt x="2329160" y="6637734"/>
                </a:cubicBezTo>
                <a:cubicBezTo>
                  <a:pt x="2329160" y="6640215"/>
                  <a:pt x="2329160" y="6643935"/>
                  <a:pt x="2329160" y="6648896"/>
                </a:cubicBezTo>
                <a:cubicBezTo>
                  <a:pt x="2334121" y="6648896"/>
                  <a:pt x="2334121" y="6653857"/>
                  <a:pt x="2329160" y="6663779"/>
                </a:cubicBezTo>
                <a:lnTo>
                  <a:pt x="2321719" y="6663779"/>
                </a:lnTo>
                <a:lnTo>
                  <a:pt x="2321719" y="6656337"/>
                </a:lnTo>
                <a:lnTo>
                  <a:pt x="2314277" y="6663779"/>
                </a:lnTo>
                <a:lnTo>
                  <a:pt x="2306837" y="6671220"/>
                </a:lnTo>
                <a:cubicBezTo>
                  <a:pt x="2306837" y="6666259"/>
                  <a:pt x="2306837" y="6661299"/>
                  <a:pt x="2306837" y="6656337"/>
                </a:cubicBezTo>
                <a:lnTo>
                  <a:pt x="2306837" y="6648896"/>
                </a:lnTo>
                <a:cubicBezTo>
                  <a:pt x="2306837" y="6643935"/>
                  <a:pt x="2306837" y="6641455"/>
                  <a:pt x="2306837" y="6641455"/>
                </a:cubicBezTo>
                <a:cubicBezTo>
                  <a:pt x="2301875" y="6641455"/>
                  <a:pt x="2299394" y="6638975"/>
                  <a:pt x="2299394" y="6634013"/>
                </a:cubicBezTo>
                <a:cubicBezTo>
                  <a:pt x="2299394" y="6629052"/>
                  <a:pt x="2284512" y="6626572"/>
                  <a:pt x="2254746" y="6626572"/>
                </a:cubicBezTo>
                <a:lnTo>
                  <a:pt x="2239863" y="6626572"/>
                </a:lnTo>
                <a:cubicBezTo>
                  <a:pt x="2239863" y="6626572"/>
                  <a:pt x="2239863" y="6625332"/>
                  <a:pt x="2239863" y="6622851"/>
                </a:cubicBezTo>
                <a:cubicBezTo>
                  <a:pt x="2239863" y="6620370"/>
                  <a:pt x="2237383" y="6619130"/>
                  <a:pt x="2232423" y="6619130"/>
                </a:cubicBezTo>
                <a:cubicBezTo>
                  <a:pt x="2232423" y="6619130"/>
                  <a:pt x="2232423" y="6621611"/>
                  <a:pt x="2232423" y="6626572"/>
                </a:cubicBezTo>
                <a:lnTo>
                  <a:pt x="2224980" y="6641455"/>
                </a:lnTo>
                <a:cubicBezTo>
                  <a:pt x="2224980" y="6641455"/>
                  <a:pt x="2224980" y="6642695"/>
                  <a:pt x="2224980" y="6645175"/>
                </a:cubicBezTo>
                <a:cubicBezTo>
                  <a:pt x="2224980" y="6647656"/>
                  <a:pt x="2224980" y="6651377"/>
                  <a:pt x="2224980" y="6656337"/>
                </a:cubicBezTo>
                <a:cubicBezTo>
                  <a:pt x="2229941" y="6666259"/>
                  <a:pt x="2232423" y="6671220"/>
                  <a:pt x="2232423" y="6671220"/>
                </a:cubicBezTo>
                <a:cubicBezTo>
                  <a:pt x="2227461" y="6676181"/>
                  <a:pt x="2224980" y="6677422"/>
                  <a:pt x="2224980" y="6674941"/>
                </a:cubicBezTo>
                <a:cubicBezTo>
                  <a:pt x="2224980" y="6672461"/>
                  <a:pt x="2222500" y="6669980"/>
                  <a:pt x="2217540" y="6667500"/>
                </a:cubicBezTo>
                <a:cubicBezTo>
                  <a:pt x="2212579" y="6665019"/>
                  <a:pt x="2210098" y="6663779"/>
                  <a:pt x="2210098" y="6663779"/>
                </a:cubicBezTo>
                <a:cubicBezTo>
                  <a:pt x="2210098" y="6663779"/>
                  <a:pt x="2207617" y="6666259"/>
                  <a:pt x="2202656" y="6671220"/>
                </a:cubicBezTo>
                <a:lnTo>
                  <a:pt x="2195215" y="6671220"/>
                </a:lnTo>
                <a:cubicBezTo>
                  <a:pt x="2195215" y="6671220"/>
                  <a:pt x="2195215" y="6669980"/>
                  <a:pt x="2195215" y="6667500"/>
                </a:cubicBezTo>
                <a:cubicBezTo>
                  <a:pt x="2195215" y="6665019"/>
                  <a:pt x="2192734" y="6663779"/>
                  <a:pt x="2187773" y="6663779"/>
                </a:cubicBezTo>
                <a:lnTo>
                  <a:pt x="2187773" y="6671220"/>
                </a:lnTo>
                <a:cubicBezTo>
                  <a:pt x="2187773" y="6671220"/>
                  <a:pt x="2187773" y="6673701"/>
                  <a:pt x="2187773" y="6678662"/>
                </a:cubicBezTo>
                <a:cubicBezTo>
                  <a:pt x="2187773" y="6683622"/>
                  <a:pt x="2190254" y="6686103"/>
                  <a:pt x="2195215" y="6686103"/>
                </a:cubicBezTo>
                <a:lnTo>
                  <a:pt x="2195215" y="6708427"/>
                </a:lnTo>
                <a:cubicBezTo>
                  <a:pt x="2190254" y="6713389"/>
                  <a:pt x="2182813" y="6715869"/>
                  <a:pt x="2172891" y="6715869"/>
                </a:cubicBezTo>
                <a:cubicBezTo>
                  <a:pt x="2158008" y="6710908"/>
                  <a:pt x="2155527" y="6703467"/>
                  <a:pt x="2165449" y="6693544"/>
                </a:cubicBezTo>
                <a:cubicBezTo>
                  <a:pt x="2170410" y="6688584"/>
                  <a:pt x="2170410" y="6683622"/>
                  <a:pt x="2165449" y="6678662"/>
                </a:cubicBezTo>
                <a:cubicBezTo>
                  <a:pt x="2160489" y="6673701"/>
                  <a:pt x="2160489" y="6668740"/>
                  <a:pt x="2165449" y="6663779"/>
                </a:cubicBezTo>
                <a:cubicBezTo>
                  <a:pt x="2165449" y="6658818"/>
                  <a:pt x="2165449" y="6653857"/>
                  <a:pt x="2165449" y="6648896"/>
                </a:cubicBezTo>
                <a:cubicBezTo>
                  <a:pt x="2165449" y="6643935"/>
                  <a:pt x="2162969" y="6641455"/>
                  <a:pt x="2158008" y="6641455"/>
                </a:cubicBezTo>
                <a:cubicBezTo>
                  <a:pt x="2158008" y="6641455"/>
                  <a:pt x="2158008" y="6642695"/>
                  <a:pt x="2158008" y="6645175"/>
                </a:cubicBezTo>
                <a:cubicBezTo>
                  <a:pt x="2158008" y="6647656"/>
                  <a:pt x="2156768" y="6650137"/>
                  <a:pt x="2154287" y="6652617"/>
                </a:cubicBezTo>
                <a:cubicBezTo>
                  <a:pt x="2151807" y="6655097"/>
                  <a:pt x="2150567" y="6656337"/>
                  <a:pt x="2150567" y="6656337"/>
                </a:cubicBezTo>
                <a:cubicBezTo>
                  <a:pt x="2145606" y="6656337"/>
                  <a:pt x="2141885" y="6657578"/>
                  <a:pt x="2139404" y="6660058"/>
                </a:cubicBezTo>
                <a:cubicBezTo>
                  <a:pt x="2136924" y="6662539"/>
                  <a:pt x="2135684" y="6666259"/>
                  <a:pt x="2135684" y="6671220"/>
                </a:cubicBezTo>
                <a:cubicBezTo>
                  <a:pt x="2130723" y="6671220"/>
                  <a:pt x="2128242" y="6673701"/>
                  <a:pt x="2128242" y="6678662"/>
                </a:cubicBezTo>
                <a:cubicBezTo>
                  <a:pt x="2128242" y="6683622"/>
                  <a:pt x="2130723" y="6686103"/>
                  <a:pt x="2135684" y="6686103"/>
                </a:cubicBezTo>
                <a:cubicBezTo>
                  <a:pt x="2130723" y="6691064"/>
                  <a:pt x="2128242" y="6691064"/>
                  <a:pt x="2128242" y="6686103"/>
                </a:cubicBezTo>
                <a:lnTo>
                  <a:pt x="2120801" y="6686103"/>
                </a:lnTo>
                <a:lnTo>
                  <a:pt x="2120801" y="6693544"/>
                </a:lnTo>
                <a:lnTo>
                  <a:pt x="2113360" y="6686103"/>
                </a:lnTo>
                <a:cubicBezTo>
                  <a:pt x="2108399" y="6681142"/>
                  <a:pt x="2100957" y="6683622"/>
                  <a:pt x="2091035" y="6693544"/>
                </a:cubicBezTo>
                <a:cubicBezTo>
                  <a:pt x="2086075" y="6698505"/>
                  <a:pt x="2083594" y="6698505"/>
                  <a:pt x="2083594" y="6693544"/>
                </a:cubicBezTo>
                <a:cubicBezTo>
                  <a:pt x="2083594" y="6688584"/>
                  <a:pt x="2086075" y="6681142"/>
                  <a:pt x="2091035" y="6671220"/>
                </a:cubicBezTo>
                <a:cubicBezTo>
                  <a:pt x="2095996" y="6661299"/>
                  <a:pt x="2098477" y="6655097"/>
                  <a:pt x="2098477" y="6652617"/>
                </a:cubicBezTo>
                <a:cubicBezTo>
                  <a:pt x="2098477" y="6650137"/>
                  <a:pt x="2093516" y="6648896"/>
                  <a:pt x="2083594" y="6648896"/>
                </a:cubicBezTo>
                <a:cubicBezTo>
                  <a:pt x="2073672" y="6648896"/>
                  <a:pt x="2066230" y="6650137"/>
                  <a:pt x="2061270" y="6652617"/>
                </a:cubicBezTo>
                <a:cubicBezTo>
                  <a:pt x="2056309" y="6655097"/>
                  <a:pt x="2053828" y="6658818"/>
                  <a:pt x="2053828" y="6663779"/>
                </a:cubicBezTo>
                <a:cubicBezTo>
                  <a:pt x="2048867" y="6663779"/>
                  <a:pt x="2042666" y="6668740"/>
                  <a:pt x="2035225" y="6678662"/>
                </a:cubicBezTo>
                <a:cubicBezTo>
                  <a:pt x="2027783" y="6688584"/>
                  <a:pt x="2024063" y="6696025"/>
                  <a:pt x="2024063" y="6700986"/>
                </a:cubicBezTo>
                <a:cubicBezTo>
                  <a:pt x="2019102" y="6705947"/>
                  <a:pt x="2016621" y="6705947"/>
                  <a:pt x="2016621" y="6700986"/>
                </a:cubicBezTo>
                <a:cubicBezTo>
                  <a:pt x="2011661" y="6696025"/>
                  <a:pt x="2016621" y="6683622"/>
                  <a:pt x="2031504" y="6663779"/>
                </a:cubicBezTo>
                <a:cubicBezTo>
                  <a:pt x="2041426" y="6653857"/>
                  <a:pt x="2048867" y="6646416"/>
                  <a:pt x="2053828" y="6641455"/>
                </a:cubicBezTo>
                <a:lnTo>
                  <a:pt x="2046387" y="6619130"/>
                </a:lnTo>
                <a:lnTo>
                  <a:pt x="2046387" y="6604248"/>
                </a:lnTo>
                <a:cubicBezTo>
                  <a:pt x="2051348" y="6599287"/>
                  <a:pt x="2053828" y="6595566"/>
                  <a:pt x="2053828" y="6593085"/>
                </a:cubicBezTo>
                <a:cubicBezTo>
                  <a:pt x="2053828" y="6590605"/>
                  <a:pt x="2048867" y="6586885"/>
                  <a:pt x="2038945" y="6581923"/>
                </a:cubicBezTo>
                <a:cubicBezTo>
                  <a:pt x="2033985" y="6581923"/>
                  <a:pt x="2029024" y="6581923"/>
                  <a:pt x="2024063" y="6581923"/>
                </a:cubicBezTo>
                <a:lnTo>
                  <a:pt x="2001738" y="6626572"/>
                </a:lnTo>
                <a:lnTo>
                  <a:pt x="1986856" y="6626572"/>
                </a:lnTo>
                <a:cubicBezTo>
                  <a:pt x="1986856" y="6621611"/>
                  <a:pt x="1989336" y="6619130"/>
                  <a:pt x="1994297" y="6619130"/>
                </a:cubicBezTo>
                <a:cubicBezTo>
                  <a:pt x="1994297" y="6614170"/>
                  <a:pt x="1991816" y="6611689"/>
                  <a:pt x="1986856" y="6611689"/>
                </a:cubicBezTo>
                <a:lnTo>
                  <a:pt x="1979414" y="6611689"/>
                </a:lnTo>
                <a:cubicBezTo>
                  <a:pt x="1979414" y="6606728"/>
                  <a:pt x="1976933" y="6605488"/>
                  <a:pt x="1971973" y="6607968"/>
                </a:cubicBezTo>
                <a:cubicBezTo>
                  <a:pt x="1967012" y="6610449"/>
                  <a:pt x="1964531" y="6611689"/>
                  <a:pt x="1964531" y="6611689"/>
                </a:cubicBezTo>
                <a:lnTo>
                  <a:pt x="1957090" y="6611689"/>
                </a:lnTo>
                <a:lnTo>
                  <a:pt x="1949649" y="6611689"/>
                </a:lnTo>
                <a:cubicBezTo>
                  <a:pt x="1944688" y="6606728"/>
                  <a:pt x="1944688" y="6601767"/>
                  <a:pt x="1949649" y="6596806"/>
                </a:cubicBezTo>
                <a:cubicBezTo>
                  <a:pt x="1954610" y="6586885"/>
                  <a:pt x="1949649" y="6581923"/>
                  <a:pt x="1934766" y="6581923"/>
                </a:cubicBezTo>
                <a:cubicBezTo>
                  <a:pt x="1929805" y="6586885"/>
                  <a:pt x="1927325" y="6588125"/>
                  <a:pt x="1927325" y="6585644"/>
                </a:cubicBezTo>
                <a:cubicBezTo>
                  <a:pt x="1927325" y="6583163"/>
                  <a:pt x="1924844" y="6581923"/>
                  <a:pt x="1919883" y="6581923"/>
                </a:cubicBezTo>
                <a:lnTo>
                  <a:pt x="1919883" y="6567041"/>
                </a:lnTo>
                <a:lnTo>
                  <a:pt x="1927325" y="6559599"/>
                </a:lnTo>
                <a:cubicBezTo>
                  <a:pt x="1922364" y="6559599"/>
                  <a:pt x="1917403" y="6562080"/>
                  <a:pt x="1912442" y="6567041"/>
                </a:cubicBezTo>
                <a:cubicBezTo>
                  <a:pt x="1912442" y="6567041"/>
                  <a:pt x="1911201" y="6568281"/>
                  <a:pt x="1908721" y="6570761"/>
                </a:cubicBezTo>
                <a:cubicBezTo>
                  <a:pt x="1906240" y="6573242"/>
                  <a:pt x="1902520" y="6576963"/>
                  <a:pt x="1897559" y="6581923"/>
                </a:cubicBezTo>
                <a:lnTo>
                  <a:pt x="1897559" y="6567041"/>
                </a:lnTo>
                <a:lnTo>
                  <a:pt x="1890117" y="6559599"/>
                </a:lnTo>
                <a:cubicBezTo>
                  <a:pt x="1890117" y="6559599"/>
                  <a:pt x="1888877" y="6560840"/>
                  <a:pt x="1886397" y="6563320"/>
                </a:cubicBezTo>
                <a:cubicBezTo>
                  <a:pt x="1883916" y="6565800"/>
                  <a:pt x="1880196" y="6567041"/>
                  <a:pt x="1875235" y="6567041"/>
                </a:cubicBezTo>
                <a:cubicBezTo>
                  <a:pt x="1870274" y="6572002"/>
                  <a:pt x="1867793" y="6572002"/>
                  <a:pt x="1867793" y="6567041"/>
                </a:cubicBezTo>
                <a:cubicBezTo>
                  <a:pt x="1867793" y="6567041"/>
                  <a:pt x="1867793" y="6564560"/>
                  <a:pt x="1867793" y="6559599"/>
                </a:cubicBezTo>
                <a:cubicBezTo>
                  <a:pt x="1872754" y="6559599"/>
                  <a:pt x="1875235" y="6555878"/>
                  <a:pt x="1875235" y="6548437"/>
                </a:cubicBezTo>
                <a:cubicBezTo>
                  <a:pt x="1875235" y="6540996"/>
                  <a:pt x="1872754" y="6539756"/>
                  <a:pt x="1867793" y="6544716"/>
                </a:cubicBezTo>
                <a:lnTo>
                  <a:pt x="1867793" y="6537275"/>
                </a:lnTo>
                <a:cubicBezTo>
                  <a:pt x="1867793" y="6532314"/>
                  <a:pt x="1867793" y="6528593"/>
                  <a:pt x="1867793" y="6526113"/>
                </a:cubicBezTo>
                <a:cubicBezTo>
                  <a:pt x="1867793" y="6523633"/>
                  <a:pt x="1865313" y="6523633"/>
                  <a:pt x="1860352" y="6526113"/>
                </a:cubicBezTo>
                <a:cubicBezTo>
                  <a:pt x="1855391" y="6528593"/>
                  <a:pt x="1851670" y="6528593"/>
                  <a:pt x="1849190" y="6526113"/>
                </a:cubicBezTo>
                <a:cubicBezTo>
                  <a:pt x="1846709" y="6523633"/>
                  <a:pt x="1842989" y="6522392"/>
                  <a:pt x="1838027" y="6522392"/>
                </a:cubicBezTo>
                <a:cubicBezTo>
                  <a:pt x="1833067" y="6512470"/>
                  <a:pt x="1830586" y="6505029"/>
                  <a:pt x="1830586" y="6500068"/>
                </a:cubicBezTo>
                <a:cubicBezTo>
                  <a:pt x="1830586" y="6495107"/>
                  <a:pt x="1826865" y="6495107"/>
                  <a:pt x="1819424" y="6500068"/>
                </a:cubicBezTo>
                <a:cubicBezTo>
                  <a:pt x="1811983" y="6505029"/>
                  <a:pt x="1808262" y="6507509"/>
                  <a:pt x="1808262" y="6507509"/>
                </a:cubicBezTo>
                <a:lnTo>
                  <a:pt x="1823145" y="6492626"/>
                </a:lnTo>
                <a:cubicBezTo>
                  <a:pt x="1828106" y="6492626"/>
                  <a:pt x="1835547" y="6487666"/>
                  <a:pt x="1845469" y="6477744"/>
                </a:cubicBezTo>
                <a:cubicBezTo>
                  <a:pt x="1855391" y="6467822"/>
                  <a:pt x="1860352" y="6460381"/>
                  <a:pt x="1860352" y="6455419"/>
                </a:cubicBezTo>
                <a:lnTo>
                  <a:pt x="1838027" y="6470302"/>
                </a:lnTo>
                <a:cubicBezTo>
                  <a:pt x="1823145" y="6485185"/>
                  <a:pt x="1815703" y="6485185"/>
                  <a:pt x="1815703" y="6470302"/>
                </a:cubicBezTo>
                <a:cubicBezTo>
                  <a:pt x="1815703" y="6470302"/>
                  <a:pt x="1813223" y="6470302"/>
                  <a:pt x="1808262" y="6470302"/>
                </a:cubicBezTo>
                <a:lnTo>
                  <a:pt x="1815703" y="6455419"/>
                </a:lnTo>
                <a:lnTo>
                  <a:pt x="1808262" y="6440537"/>
                </a:lnTo>
                <a:cubicBezTo>
                  <a:pt x="1808262" y="6445498"/>
                  <a:pt x="1805781" y="6445498"/>
                  <a:pt x="1800820" y="6440537"/>
                </a:cubicBezTo>
                <a:lnTo>
                  <a:pt x="1793379" y="6447978"/>
                </a:lnTo>
                <a:lnTo>
                  <a:pt x="1793379" y="6455419"/>
                </a:lnTo>
                <a:lnTo>
                  <a:pt x="1800820" y="6462861"/>
                </a:lnTo>
                <a:cubicBezTo>
                  <a:pt x="1795860" y="6467822"/>
                  <a:pt x="1790899" y="6469062"/>
                  <a:pt x="1785938" y="6466582"/>
                </a:cubicBezTo>
                <a:cubicBezTo>
                  <a:pt x="1780977" y="6464101"/>
                  <a:pt x="1778496" y="6457900"/>
                  <a:pt x="1778496" y="6447978"/>
                </a:cubicBezTo>
                <a:cubicBezTo>
                  <a:pt x="1778496" y="6447978"/>
                  <a:pt x="1778496" y="6445498"/>
                  <a:pt x="1778496" y="6440537"/>
                </a:cubicBezTo>
                <a:cubicBezTo>
                  <a:pt x="1773536" y="6440537"/>
                  <a:pt x="1773536" y="6438057"/>
                  <a:pt x="1778496" y="6433095"/>
                </a:cubicBezTo>
                <a:cubicBezTo>
                  <a:pt x="1778496" y="6423174"/>
                  <a:pt x="1776016" y="6418212"/>
                  <a:pt x="1771055" y="6418212"/>
                </a:cubicBezTo>
                <a:lnTo>
                  <a:pt x="1763613" y="6410771"/>
                </a:lnTo>
                <a:lnTo>
                  <a:pt x="1748731" y="6403330"/>
                </a:lnTo>
                <a:cubicBezTo>
                  <a:pt x="1748731" y="6403330"/>
                  <a:pt x="1746250" y="6403330"/>
                  <a:pt x="1741289" y="6403330"/>
                </a:cubicBezTo>
                <a:cubicBezTo>
                  <a:pt x="1736328" y="6403330"/>
                  <a:pt x="1733848" y="6403330"/>
                  <a:pt x="1733848" y="6403330"/>
                </a:cubicBezTo>
                <a:cubicBezTo>
                  <a:pt x="1733848" y="6403330"/>
                  <a:pt x="1733848" y="6405810"/>
                  <a:pt x="1733848" y="6410771"/>
                </a:cubicBezTo>
                <a:lnTo>
                  <a:pt x="1741289" y="6410771"/>
                </a:lnTo>
                <a:cubicBezTo>
                  <a:pt x="1741289" y="6410771"/>
                  <a:pt x="1741289" y="6412012"/>
                  <a:pt x="1741289" y="6414492"/>
                </a:cubicBezTo>
                <a:cubicBezTo>
                  <a:pt x="1741289" y="6416972"/>
                  <a:pt x="1738809" y="6418212"/>
                  <a:pt x="1733848" y="6418212"/>
                </a:cubicBezTo>
                <a:cubicBezTo>
                  <a:pt x="1733848" y="6423174"/>
                  <a:pt x="1730127" y="6421933"/>
                  <a:pt x="1722686" y="6414492"/>
                </a:cubicBezTo>
                <a:cubicBezTo>
                  <a:pt x="1715244" y="6407050"/>
                  <a:pt x="1711523" y="6400850"/>
                  <a:pt x="1711523" y="6395888"/>
                </a:cubicBezTo>
                <a:lnTo>
                  <a:pt x="1704082" y="6395888"/>
                </a:lnTo>
                <a:cubicBezTo>
                  <a:pt x="1699121" y="6400850"/>
                  <a:pt x="1696641" y="6398369"/>
                  <a:pt x="1696641" y="6388447"/>
                </a:cubicBezTo>
                <a:lnTo>
                  <a:pt x="1689200" y="6381005"/>
                </a:lnTo>
                <a:lnTo>
                  <a:pt x="1674316" y="6373564"/>
                </a:lnTo>
                <a:cubicBezTo>
                  <a:pt x="1674316" y="6368603"/>
                  <a:pt x="1669356" y="6367363"/>
                  <a:pt x="1659434" y="6369843"/>
                </a:cubicBezTo>
                <a:cubicBezTo>
                  <a:pt x="1649512" y="6372324"/>
                  <a:pt x="1643311" y="6371084"/>
                  <a:pt x="1640830" y="6366123"/>
                </a:cubicBezTo>
                <a:cubicBezTo>
                  <a:pt x="1638350" y="6361162"/>
                  <a:pt x="1634629" y="6361162"/>
                  <a:pt x="1629668" y="6366123"/>
                </a:cubicBezTo>
                <a:cubicBezTo>
                  <a:pt x="1629668" y="6371084"/>
                  <a:pt x="1629668" y="6373564"/>
                  <a:pt x="1629668" y="6373564"/>
                </a:cubicBezTo>
                <a:cubicBezTo>
                  <a:pt x="1639590" y="6378525"/>
                  <a:pt x="1639590" y="6383486"/>
                  <a:pt x="1629668" y="6388447"/>
                </a:cubicBezTo>
                <a:lnTo>
                  <a:pt x="1622227" y="6381005"/>
                </a:lnTo>
                <a:cubicBezTo>
                  <a:pt x="1622227" y="6376045"/>
                  <a:pt x="1619746" y="6373564"/>
                  <a:pt x="1614785" y="6373564"/>
                </a:cubicBezTo>
                <a:lnTo>
                  <a:pt x="1614785" y="6366123"/>
                </a:lnTo>
                <a:cubicBezTo>
                  <a:pt x="1619746" y="6361162"/>
                  <a:pt x="1622227" y="6356201"/>
                  <a:pt x="1622227" y="6351240"/>
                </a:cubicBezTo>
                <a:lnTo>
                  <a:pt x="1614785" y="6358681"/>
                </a:lnTo>
                <a:lnTo>
                  <a:pt x="1607344" y="6366123"/>
                </a:lnTo>
                <a:cubicBezTo>
                  <a:pt x="1602383" y="6366123"/>
                  <a:pt x="1599903" y="6363642"/>
                  <a:pt x="1599903" y="6358681"/>
                </a:cubicBezTo>
                <a:cubicBezTo>
                  <a:pt x="1599903" y="6353720"/>
                  <a:pt x="1601143" y="6351240"/>
                  <a:pt x="1603623" y="6351240"/>
                </a:cubicBezTo>
                <a:cubicBezTo>
                  <a:pt x="1606104" y="6351240"/>
                  <a:pt x="1604863" y="6347519"/>
                  <a:pt x="1599903" y="6340078"/>
                </a:cubicBezTo>
                <a:cubicBezTo>
                  <a:pt x="1594942" y="6332636"/>
                  <a:pt x="1594942" y="6326435"/>
                  <a:pt x="1599903" y="6321474"/>
                </a:cubicBezTo>
                <a:cubicBezTo>
                  <a:pt x="1597422" y="6318994"/>
                  <a:pt x="1594322" y="6317134"/>
                  <a:pt x="1590601" y="6315893"/>
                </a:cubicBezTo>
                <a:lnTo>
                  <a:pt x="1584871" y="6315075"/>
                </a:lnTo>
                <a:lnTo>
                  <a:pt x="1584089" y="6320544"/>
                </a:lnTo>
                <a:cubicBezTo>
                  <a:pt x="1583469" y="6322404"/>
                  <a:pt x="1582539" y="6323955"/>
                  <a:pt x="1581299" y="6325195"/>
                </a:cubicBezTo>
                <a:cubicBezTo>
                  <a:pt x="1578818" y="6327675"/>
                  <a:pt x="1577578" y="6328916"/>
                  <a:pt x="1577578" y="6328916"/>
                </a:cubicBezTo>
                <a:lnTo>
                  <a:pt x="1570137" y="6328916"/>
                </a:lnTo>
                <a:cubicBezTo>
                  <a:pt x="1570137" y="6338838"/>
                  <a:pt x="1575098" y="6341318"/>
                  <a:pt x="1585020" y="6336357"/>
                </a:cubicBezTo>
                <a:lnTo>
                  <a:pt x="1592461" y="6336357"/>
                </a:lnTo>
                <a:cubicBezTo>
                  <a:pt x="1597422" y="6341318"/>
                  <a:pt x="1597422" y="6346279"/>
                  <a:pt x="1592461" y="6351240"/>
                </a:cubicBezTo>
                <a:cubicBezTo>
                  <a:pt x="1587500" y="6356201"/>
                  <a:pt x="1585020" y="6361162"/>
                  <a:pt x="1585020" y="6366123"/>
                </a:cubicBezTo>
                <a:cubicBezTo>
                  <a:pt x="1585020" y="6366123"/>
                  <a:pt x="1585020" y="6367363"/>
                  <a:pt x="1585020" y="6369843"/>
                </a:cubicBezTo>
                <a:cubicBezTo>
                  <a:pt x="1585020" y="6372324"/>
                  <a:pt x="1582539" y="6376045"/>
                  <a:pt x="1577578" y="6381005"/>
                </a:cubicBezTo>
                <a:cubicBezTo>
                  <a:pt x="1567656" y="6381005"/>
                  <a:pt x="1561455" y="6385967"/>
                  <a:pt x="1558975" y="6395888"/>
                </a:cubicBezTo>
                <a:cubicBezTo>
                  <a:pt x="1556494" y="6405810"/>
                  <a:pt x="1551533" y="6408291"/>
                  <a:pt x="1544092" y="6403330"/>
                </a:cubicBezTo>
                <a:cubicBezTo>
                  <a:pt x="1536651" y="6398369"/>
                  <a:pt x="1531690" y="6397129"/>
                  <a:pt x="1529209" y="6399609"/>
                </a:cubicBezTo>
                <a:cubicBezTo>
                  <a:pt x="1526729" y="6402090"/>
                  <a:pt x="1526729" y="6405810"/>
                  <a:pt x="1529209" y="6410771"/>
                </a:cubicBezTo>
                <a:cubicBezTo>
                  <a:pt x="1531690" y="6415732"/>
                  <a:pt x="1535410" y="6415732"/>
                  <a:pt x="1540371" y="6410771"/>
                </a:cubicBezTo>
                <a:lnTo>
                  <a:pt x="1540371" y="6418212"/>
                </a:lnTo>
                <a:cubicBezTo>
                  <a:pt x="1540371" y="6423174"/>
                  <a:pt x="1542852" y="6425654"/>
                  <a:pt x="1547813" y="6425654"/>
                </a:cubicBezTo>
                <a:lnTo>
                  <a:pt x="1547813" y="6455419"/>
                </a:lnTo>
                <a:cubicBezTo>
                  <a:pt x="1542852" y="6460381"/>
                  <a:pt x="1540371" y="6462861"/>
                  <a:pt x="1540371" y="6462861"/>
                </a:cubicBezTo>
                <a:lnTo>
                  <a:pt x="1540371" y="6470302"/>
                </a:lnTo>
                <a:lnTo>
                  <a:pt x="1518047" y="6447978"/>
                </a:lnTo>
                <a:cubicBezTo>
                  <a:pt x="1518047" y="6433095"/>
                  <a:pt x="1515566" y="6430615"/>
                  <a:pt x="1510606" y="6440537"/>
                </a:cubicBezTo>
                <a:cubicBezTo>
                  <a:pt x="1510606" y="6445498"/>
                  <a:pt x="1510606" y="6450459"/>
                  <a:pt x="1510606" y="6455419"/>
                </a:cubicBezTo>
                <a:lnTo>
                  <a:pt x="1518047" y="6470302"/>
                </a:lnTo>
                <a:lnTo>
                  <a:pt x="1503164" y="6470302"/>
                </a:lnTo>
                <a:cubicBezTo>
                  <a:pt x="1498203" y="6480224"/>
                  <a:pt x="1494482" y="6482705"/>
                  <a:pt x="1492002" y="6477744"/>
                </a:cubicBezTo>
                <a:cubicBezTo>
                  <a:pt x="1489522" y="6472783"/>
                  <a:pt x="1488281" y="6467822"/>
                  <a:pt x="1488281" y="6462861"/>
                </a:cubicBezTo>
                <a:lnTo>
                  <a:pt x="1495723" y="6462861"/>
                </a:lnTo>
                <a:cubicBezTo>
                  <a:pt x="1490762" y="6457900"/>
                  <a:pt x="1490762" y="6452939"/>
                  <a:pt x="1495723" y="6447978"/>
                </a:cubicBezTo>
                <a:cubicBezTo>
                  <a:pt x="1485801" y="6452939"/>
                  <a:pt x="1480840" y="6450459"/>
                  <a:pt x="1480840" y="6440537"/>
                </a:cubicBezTo>
                <a:cubicBezTo>
                  <a:pt x="1480840" y="6435576"/>
                  <a:pt x="1475879" y="6433095"/>
                  <a:pt x="1465957" y="6433095"/>
                </a:cubicBezTo>
                <a:cubicBezTo>
                  <a:pt x="1460996" y="6433095"/>
                  <a:pt x="1456035" y="6434336"/>
                  <a:pt x="1451074" y="6436816"/>
                </a:cubicBezTo>
                <a:cubicBezTo>
                  <a:pt x="1446113" y="6439297"/>
                  <a:pt x="1441153" y="6440537"/>
                  <a:pt x="1436192" y="6440537"/>
                </a:cubicBezTo>
                <a:cubicBezTo>
                  <a:pt x="1431231" y="6440537"/>
                  <a:pt x="1428750" y="6440537"/>
                  <a:pt x="1428750" y="6440537"/>
                </a:cubicBezTo>
                <a:cubicBezTo>
                  <a:pt x="1428750" y="6440537"/>
                  <a:pt x="1426270" y="6438057"/>
                  <a:pt x="1421309" y="6433095"/>
                </a:cubicBezTo>
                <a:lnTo>
                  <a:pt x="1413867" y="6440537"/>
                </a:lnTo>
                <a:cubicBezTo>
                  <a:pt x="1413867" y="6445498"/>
                  <a:pt x="1411387" y="6450459"/>
                  <a:pt x="1406426" y="6455419"/>
                </a:cubicBezTo>
                <a:cubicBezTo>
                  <a:pt x="1406426" y="6460381"/>
                  <a:pt x="1408906" y="6462861"/>
                  <a:pt x="1413867" y="6462861"/>
                </a:cubicBezTo>
                <a:cubicBezTo>
                  <a:pt x="1413867" y="6467822"/>
                  <a:pt x="1413867" y="6475264"/>
                  <a:pt x="1413867" y="6485185"/>
                </a:cubicBezTo>
                <a:cubicBezTo>
                  <a:pt x="1408906" y="6485185"/>
                  <a:pt x="1406426" y="6485185"/>
                  <a:pt x="1406426" y="6485185"/>
                </a:cubicBezTo>
                <a:cubicBezTo>
                  <a:pt x="1406426" y="6485185"/>
                  <a:pt x="1403945" y="6482705"/>
                  <a:pt x="1398984" y="6477744"/>
                </a:cubicBezTo>
                <a:cubicBezTo>
                  <a:pt x="1394023" y="6472783"/>
                  <a:pt x="1391543" y="6472783"/>
                  <a:pt x="1391543" y="6477744"/>
                </a:cubicBezTo>
                <a:lnTo>
                  <a:pt x="1384102" y="6477744"/>
                </a:lnTo>
                <a:cubicBezTo>
                  <a:pt x="1384102" y="6477744"/>
                  <a:pt x="1381621" y="6475264"/>
                  <a:pt x="1376660" y="6470302"/>
                </a:cubicBezTo>
                <a:lnTo>
                  <a:pt x="1369219" y="6477744"/>
                </a:lnTo>
                <a:cubicBezTo>
                  <a:pt x="1374180" y="6477744"/>
                  <a:pt x="1375420" y="6480224"/>
                  <a:pt x="1372940" y="6485185"/>
                </a:cubicBezTo>
                <a:cubicBezTo>
                  <a:pt x="1370459" y="6490146"/>
                  <a:pt x="1371699" y="6492626"/>
                  <a:pt x="1376660" y="6492626"/>
                </a:cubicBezTo>
                <a:cubicBezTo>
                  <a:pt x="1386582" y="6492626"/>
                  <a:pt x="1386582" y="6500068"/>
                  <a:pt x="1376660" y="6514951"/>
                </a:cubicBezTo>
                <a:cubicBezTo>
                  <a:pt x="1376660" y="6524873"/>
                  <a:pt x="1372940" y="6528593"/>
                  <a:pt x="1365498" y="6526113"/>
                </a:cubicBezTo>
                <a:cubicBezTo>
                  <a:pt x="1358057" y="6523633"/>
                  <a:pt x="1353096" y="6521152"/>
                  <a:pt x="1350615" y="6518671"/>
                </a:cubicBezTo>
                <a:cubicBezTo>
                  <a:pt x="1348135" y="6516191"/>
                  <a:pt x="1345654" y="6514951"/>
                  <a:pt x="1343174" y="6514951"/>
                </a:cubicBezTo>
                <a:cubicBezTo>
                  <a:pt x="1340694" y="6514951"/>
                  <a:pt x="1339453" y="6512470"/>
                  <a:pt x="1339453" y="6507509"/>
                </a:cubicBezTo>
                <a:cubicBezTo>
                  <a:pt x="1344414" y="6507509"/>
                  <a:pt x="1348135" y="6505029"/>
                  <a:pt x="1350615" y="6500068"/>
                </a:cubicBezTo>
                <a:cubicBezTo>
                  <a:pt x="1353096" y="6495107"/>
                  <a:pt x="1353096" y="6491386"/>
                  <a:pt x="1350615" y="6488906"/>
                </a:cubicBezTo>
                <a:cubicBezTo>
                  <a:pt x="1348135" y="6486426"/>
                  <a:pt x="1346895" y="6477744"/>
                  <a:pt x="1346895" y="6462861"/>
                </a:cubicBezTo>
                <a:cubicBezTo>
                  <a:pt x="1346895" y="6457900"/>
                  <a:pt x="1346895" y="6454179"/>
                  <a:pt x="1346895" y="6451699"/>
                </a:cubicBezTo>
                <a:cubicBezTo>
                  <a:pt x="1346895" y="6449218"/>
                  <a:pt x="1346895" y="6447978"/>
                  <a:pt x="1346895" y="6447978"/>
                </a:cubicBezTo>
                <a:lnTo>
                  <a:pt x="1339453" y="6455419"/>
                </a:lnTo>
                <a:lnTo>
                  <a:pt x="1332012" y="6462861"/>
                </a:lnTo>
                <a:cubicBezTo>
                  <a:pt x="1332012" y="6462861"/>
                  <a:pt x="1329532" y="6465342"/>
                  <a:pt x="1324571" y="6470302"/>
                </a:cubicBezTo>
                <a:cubicBezTo>
                  <a:pt x="1319609" y="6475264"/>
                  <a:pt x="1319609" y="6477744"/>
                  <a:pt x="1324571" y="6477744"/>
                </a:cubicBezTo>
                <a:lnTo>
                  <a:pt x="1317129" y="6477744"/>
                </a:lnTo>
                <a:cubicBezTo>
                  <a:pt x="1317129" y="6477744"/>
                  <a:pt x="1314649" y="6480224"/>
                  <a:pt x="1309688" y="6485185"/>
                </a:cubicBezTo>
                <a:lnTo>
                  <a:pt x="1317129" y="6492626"/>
                </a:lnTo>
                <a:cubicBezTo>
                  <a:pt x="1322090" y="6492626"/>
                  <a:pt x="1322090" y="6495107"/>
                  <a:pt x="1317129" y="6500068"/>
                </a:cubicBezTo>
                <a:lnTo>
                  <a:pt x="1309688" y="6492626"/>
                </a:lnTo>
                <a:lnTo>
                  <a:pt x="1302246" y="6500068"/>
                </a:lnTo>
                <a:lnTo>
                  <a:pt x="1302246" y="6507509"/>
                </a:lnTo>
                <a:lnTo>
                  <a:pt x="1294805" y="6500068"/>
                </a:lnTo>
                <a:cubicBezTo>
                  <a:pt x="1289844" y="6495107"/>
                  <a:pt x="1286123" y="6492626"/>
                  <a:pt x="1283643" y="6492626"/>
                </a:cubicBezTo>
                <a:cubicBezTo>
                  <a:pt x="1281162" y="6492626"/>
                  <a:pt x="1277442" y="6495107"/>
                  <a:pt x="1272481" y="6500068"/>
                </a:cubicBezTo>
                <a:cubicBezTo>
                  <a:pt x="1267519" y="6505029"/>
                  <a:pt x="1265039" y="6505029"/>
                  <a:pt x="1265039" y="6500068"/>
                </a:cubicBezTo>
                <a:cubicBezTo>
                  <a:pt x="1260078" y="6495107"/>
                  <a:pt x="1265039" y="6485185"/>
                  <a:pt x="1279922" y="6470302"/>
                </a:cubicBezTo>
                <a:cubicBezTo>
                  <a:pt x="1284883" y="6470302"/>
                  <a:pt x="1284883" y="6467822"/>
                  <a:pt x="1279922" y="6462861"/>
                </a:cubicBezTo>
                <a:lnTo>
                  <a:pt x="1265039" y="6455419"/>
                </a:lnTo>
                <a:cubicBezTo>
                  <a:pt x="1255118" y="6460381"/>
                  <a:pt x="1247676" y="6465342"/>
                  <a:pt x="1242715" y="6470302"/>
                </a:cubicBezTo>
                <a:lnTo>
                  <a:pt x="1235274" y="6477744"/>
                </a:lnTo>
                <a:cubicBezTo>
                  <a:pt x="1230313" y="6477744"/>
                  <a:pt x="1225352" y="6480224"/>
                  <a:pt x="1220391" y="6485185"/>
                </a:cubicBezTo>
                <a:cubicBezTo>
                  <a:pt x="1215430" y="6490146"/>
                  <a:pt x="1211709" y="6496347"/>
                  <a:pt x="1209229" y="6503789"/>
                </a:cubicBezTo>
                <a:cubicBezTo>
                  <a:pt x="1206748" y="6511230"/>
                  <a:pt x="1203028" y="6512470"/>
                  <a:pt x="1198067" y="6507509"/>
                </a:cubicBezTo>
                <a:cubicBezTo>
                  <a:pt x="1198067" y="6507509"/>
                  <a:pt x="1198067" y="6505029"/>
                  <a:pt x="1198067" y="6500068"/>
                </a:cubicBezTo>
                <a:cubicBezTo>
                  <a:pt x="1198067" y="6495107"/>
                  <a:pt x="1203028" y="6487666"/>
                  <a:pt x="1212949" y="6477744"/>
                </a:cubicBezTo>
                <a:cubicBezTo>
                  <a:pt x="1222871" y="6467822"/>
                  <a:pt x="1230313" y="6460381"/>
                  <a:pt x="1235274" y="6455419"/>
                </a:cubicBezTo>
                <a:lnTo>
                  <a:pt x="1227832" y="6425654"/>
                </a:lnTo>
                <a:lnTo>
                  <a:pt x="1227832" y="6418212"/>
                </a:lnTo>
                <a:cubicBezTo>
                  <a:pt x="1232793" y="6413252"/>
                  <a:pt x="1235274" y="6409531"/>
                  <a:pt x="1235274" y="6407050"/>
                </a:cubicBezTo>
                <a:cubicBezTo>
                  <a:pt x="1235274" y="6404570"/>
                  <a:pt x="1235274" y="6403330"/>
                  <a:pt x="1235274" y="6403330"/>
                </a:cubicBezTo>
                <a:cubicBezTo>
                  <a:pt x="1235274" y="6398369"/>
                  <a:pt x="1232793" y="6394648"/>
                  <a:pt x="1227832" y="6392167"/>
                </a:cubicBezTo>
                <a:cubicBezTo>
                  <a:pt x="1222871" y="6389687"/>
                  <a:pt x="1217910" y="6390927"/>
                  <a:pt x="1212949" y="6395888"/>
                </a:cubicBezTo>
                <a:lnTo>
                  <a:pt x="1205508" y="6395888"/>
                </a:lnTo>
                <a:cubicBezTo>
                  <a:pt x="1205508" y="6425654"/>
                  <a:pt x="1193106" y="6440537"/>
                  <a:pt x="1168301" y="6440537"/>
                </a:cubicBezTo>
                <a:lnTo>
                  <a:pt x="1168301" y="6425654"/>
                </a:lnTo>
                <a:cubicBezTo>
                  <a:pt x="1168301" y="6425654"/>
                  <a:pt x="1167061" y="6423174"/>
                  <a:pt x="1164580" y="6418212"/>
                </a:cubicBezTo>
                <a:cubicBezTo>
                  <a:pt x="1162100" y="6413252"/>
                  <a:pt x="1158379" y="6412012"/>
                  <a:pt x="1153418" y="6414492"/>
                </a:cubicBezTo>
                <a:cubicBezTo>
                  <a:pt x="1148457" y="6416972"/>
                  <a:pt x="1145977" y="6418212"/>
                  <a:pt x="1145977" y="6418212"/>
                </a:cubicBezTo>
                <a:lnTo>
                  <a:pt x="1145977" y="6425654"/>
                </a:lnTo>
                <a:lnTo>
                  <a:pt x="1138535" y="6425654"/>
                </a:lnTo>
                <a:cubicBezTo>
                  <a:pt x="1133574" y="6415732"/>
                  <a:pt x="1132334" y="6408291"/>
                  <a:pt x="1134815" y="6403330"/>
                </a:cubicBezTo>
                <a:cubicBezTo>
                  <a:pt x="1137295" y="6398369"/>
                  <a:pt x="1137295" y="6394648"/>
                  <a:pt x="1134815" y="6392167"/>
                </a:cubicBezTo>
                <a:cubicBezTo>
                  <a:pt x="1132334" y="6389687"/>
                  <a:pt x="1128614" y="6390927"/>
                  <a:pt x="1123652" y="6395888"/>
                </a:cubicBezTo>
                <a:lnTo>
                  <a:pt x="1116211" y="6388447"/>
                </a:lnTo>
                <a:cubicBezTo>
                  <a:pt x="1116211" y="6388447"/>
                  <a:pt x="1111250" y="6388447"/>
                  <a:pt x="1101328" y="6388447"/>
                </a:cubicBezTo>
                <a:lnTo>
                  <a:pt x="1101328" y="6381005"/>
                </a:lnTo>
                <a:cubicBezTo>
                  <a:pt x="1106289" y="6376045"/>
                  <a:pt x="1108770" y="6372324"/>
                  <a:pt x="1108770" y="6369843"/>
                </a:cubicBezTo>
                <a:cubicBezTo>
                  <a:pt x="1108770" y="6367363"/>
                  <a:pt x="1103809" y="6371084"/>
                  <a:pt x="1093887" y="6381005"/>
                </a:cubicBezTo>
                <a:cubicBezTo>
                  <a:pt x="1083965" y="6390927"/>
                  <a:pt x="1079004" y="6388447"/>
                  <a:pt x="1079004" y="6373564"/>
                </a:cubicBezTo>
                <a:lnTo>
                  <a:pt x="1071563" y="6366123"/>
                </a:lnTo>
                <a:cubicBezTo>
                  <a:pt x="1071563" y="6371084"/>
                  <a:pt x="1067842" y="6374805"/>
                  <a:pt x="1060400" y="6377285"/>
                </a:cubicBezTo>
                <a:cubicBezTo>
                  <a:pt x="1052959" y="6379765"/>
                  <a:pt x="1049239" y="6379765"/>
                  <a:pt x="1049239" y="6377285"/>
                </a:cubicBezTo>
                <a:cubicBezTo>
                  <a:pt x="1049239" y="6374805"/>
                  <a:pt x="1049239" y="6371084"/>
                  <a:pt x="1049239" y="6366123"/>
                </a:cubicBezTo>
                <a:lnTo>
                  <a:pt x="1056680" y="6351240"/>
                </a:lnTo>
                <a:lnTo>
                  <a:pt x="1049239" y="6343798"/>
                </a:lnTo>
                <a:cubicBezTo>
                  <a:pt x="1054199" y="6338838"/>
                  <a:pt x="1055439" y="6336357"/>
                  <a:pt x="1052959" y="6336357"/>
                </a:cubicBezTo>
                <a:cubicBezTo>
                  <a:pt x="1050479" y="6336357"/>
                  <a:pt x="1046758" y="6336357"/>
                  <a:pt x="1041797" y="6336357"/>
                </a:cubicBezTo>
                <a:cubicBezTo>
                  <a:pt x="1026914" y="6341318"/>
                  <a:pt x="1019473" y="6333877"/>
                  <a:pt x="1019473" y="6314033"/>
                </a:cubicBezTo>
                <a:cubicBezTo>
                  <a:pt x="1019473" y="6309072"/>
                  <a:pt x="1014512" y="6309072"/>
                  <a:pt x="1004590" y="6314033"/>
                </a:cubicBezTo>
                <a:cubicBezTo>
                  <a:pt x="999629" y="6318994"/>
                  <a:pt x="994668" y="6318994"/>
                  <a:pt x="989707" y="6314033"/>
                </a:cubicBezTo>
                <a:lnTo>
                  <a:pt x="1004590" y="6306591"/>
                </a:lnTo>
                <a:cubicBezTo>
                  <a:pt x="1014512" y="6301631"/>
                  <a:pt x="1023194" y="6295429"/>
                  <a:pt x="1030635" y="6287988"/>
                </a:cubicBezTo>
                <a:cubicBezTo>
                  <a:pt x="1038076" y="6280546"/>
                  <a:pt x="1041797" y="6274346"/>
                  <a:pt x="1041797" y="6269384"/>
                </a:cubicBezTo>
                <a:lnTo>
                  <a:pt x="1026914" y="6276826"/>
                </a:lnTo>
                <a:cubicBezTo>
                  <a:pt x="1012031" y="6291709"/>
                  <a:pt x="1004590" y="6294189"/>
                  <a:pt x="1004590" y="6284267"/>
                </a:cubicBezTo>
                <a:cubicBezTo>
                  <a:pt x="999629" y="6279306"/>
                  <a:pt x="994668" y="6278066"/>
                  <a:pt x="989707" y="6280546"/>
                </a:cubicBezTo>
                <a:cubicBezTo>
                  <a:pt x="984746" y="6283027"/>
                  <a:pt x="984746" y="6281787"/>
                  <a:pt x="989707" y="6276826"/>
                </a:cubicBezTo>
                <a:cubicBezTo>
                  <a:pt x="989707" y="6276826"/>
                  <a:pt x="990947" y="6274346"/>
                  <a:pt x="993428" y="6269384"/>
                </a:cubicBezTo>
                <a:cubicBezTo>
                  <a:pt x="995908" y="6264424"/>
                  <a:pt x="997149" y="6261943"/>
                  <a:pt x="997149" y="6261943"/>
                </a:cubicBezTo>
                <a:cubicBezTo>
                  <a:pt x="1002110" y="6256982"/>
                  <a:pt x="1004590" y="6252021"/>
                  <a:pt x="1004590" y="6247060"/>
                </a:cubicBezTo>
                <a:cubicBezTo>
                  <a:pt x="999629" y="6247060"/>
                  <a:pt x="997149" y="6247060"/>
                  <a:pt x="997149" y="6247060"/>
                </a:cubicBezTo>
                <a:cubicBezTo>
                  <a:pt x="992188" y="6252021"/>
                  <a:pt x="987227" y="6254501"/>
                  <a:pt x="982266" y="6254501"/>
                </a:cubicBezTo>
                <a:cubicBezTo>
                  <a:pt x="977305" y="6254501"/>
                  <a:pt x="974824" y="6254501"/>
                  <a:pt x="974824" y="6254501"/>
                </a:cubicBezTo>
                <a:lnTo>
                  <a:pt x="982266" y="6261943"/>
                </a:lnTo>
                <a:lnTo>
                  <a:pt x="982266" y="6269384"/>
                </a:lnTo>
                <a:cubicBezTo>
                  <a:pt x="982266" y="6274346"/>
                  <a:pt x="977305" y="6274346"/>
                  <a:pt x="967383" y="6269384"/>
                </a:cubicBezTo>
                <a:cubicBezTo>
                  <a:pt x="967383" y="6269384"/>
                  <a:pt x="966143" y="6268144"/>
                  <a:pt x="963662" y="6265664"/>
                </a:cubicBezTo>
                <a:cubicBezTo>
                  <a:pt x="961182" y="6263184"/>
                  <a:pt x="959941" y="6261943"/>
                  <a:pt x="959941" y="6261943"/>
                </a:cubicBezTo>
                <a:lnTo>
                  <a:pt x="959941" y="6254501"/>
                </a:lnTo>
                <a:cubicBezTo>
                  <a:pt x="959941" y="6249541"/>
                  <a:pt x="959941" y="6247060"/>
                  <a:pt x="959941" y="6247060"/>
                </a:cubicBezTo>
                <a:cubicBezTo>
                  <a:pt x="959941" y="6247060"/>
                  <a:pt x="959941" y="6244580"/>
                  <a:pt x="959941" y="6239619"/>
                </a:cubicBezTo>
                <a:cubicBezTo>
                  <a:pt x="964902" y="6234658"/>
                  <a:pt x="962422" y="6232177"/>
                  <a:pt x="952500" y="6232177"/>
                </a:cubicBezTo>
                <a:cubicBezTo>
                  <a:pt x="942578" y="6232177"/>
                  <a:pt x="938858" y="6228457"/>
                  <a:pt x="941338" y="6221015"/>
                </a:cubicBezTo>
                <a:cubicBezTo>
                  <a:pt x="943818" y="6213574"/>
                  <a:pt x="941338" y="6211094"/>
                  <a:pt x="933897" y="6213574"/>
                </a:cubicBezTo>
                <a:cubicBezTo>
                  <a:pt x="926455" y="6216054"/>
                  <a:pt x="921494" y="6217294"/>
                  <a:pt x="919014" y="6217294"/>
                </a:cubicBezTo>
                <a:lnTo>
                  <a:pt x="922735" y="6217294"/>
                </a:lnTo>
                <a:lnTo>
                  <a:pt x="930176" y="6217294"/>
                </a:lnTo>
                <a:cubicBezTo>
                  <a:pt x="930176" y="6222255"/>
                  <a:pt x="927696" y="6225976"/>
                  <a:pt x="922735" y="6228457"/>
                </a:cubicBezTo>
                <a:cubicBezTo>
                  <a:pt x="917774" y="6230937"/>
                  <a:pt x="911573" y="6228457"/>
                  <a:pt x="904131" y="6221015"/>
                </a:cubicBezTo>
                <a:cubicBezTo>
                  <a:pt x="896690" y="6213574"/>
                  <a:pt x="892969" y="6209853"/>
                  <a:pt x="892969" y="6209853"/>
                </a:cubicBezTo>
                <a:cubicBezTo>
                  <a:pt x="892969" y="6209853"/>
                  <a:pt x="890489" y="6209853"/>
                  <a:pt x="885528" y="6209853"/>
                </a:cubicBezTo>
                <a:lnTo>
                  <a:pt x="878086" y="6202412"/>
                </a:lnTo>
                <a:cubicBezTo>
                  <a:pt x="878086" y="6197451"/>
                  <a:pt x="874365" y="6193730"/>
                  <a:pt x="866924" y="6191250"/>
                </a:cubicBezTo>
                <a:cubicBezTo>
                  <a:pt x="859483" y="6188769"/>
                  <a:pt x="855762" y="6185048"/>
                  <a:pt x="855762" y="6180087"/>
                </a:cubicBezTo>
                <a:cubicBezTo>
                  <a:pt x="855762" y="6175127"/>
                  <a:pt x="853282" y="6170166"/>
                  <a:pt x="848320" y="6165205"/>
                </a:cubicBezTo>
                <a:lnTo>
                  <a:pt x="833438" y="6157763"/>
                </a:lnTo>
                <a:cubicBezTo>
                  <a:pt x="833438" y="6152802"/>
                  <a:pt x="830957" y="6149082"/>
                  <a:pt x="825996" y="6146601"/>
                </a:cubicBezTo>
                <a:cubicBezTo>
                  <a:pt x="821035" y="6144120"/>
                  <a:pt x="816074" y="6145361"/>
                  <a:pt x="811114" y="6150322"/>
                </a:cubicBezTo>
                <a:cubicBezTo>
                  <a:pt x="806152" y="6155283"/>
                  <a:pt x="801192" y="6155283"/>
                  <a:pt x="796231" y="6150322"/>
                </a:cubicBezTo>
                <a:cubicBezTo>
                  <a:pt x="781348" y="6140400"/>
                  <a:pt x="778867" y="6132959"/>
                  <a:pt x="788789" y="6127998"/>
                </a:cubicBezTo>
                <a:cubicBezTo>
                  <a:pt x="788789" y="6123037"/>
                  <a:pt x="786309" y="6120556"/>
                  <a:pt x="781348" y="6120556"/>
                </a:cubicBezTo>
                <a:lnTo>
                  <a:pt x="759024" y="6120556"/>
                </a:lnTo>
                <a:cubicBezTo>
                  <a:pt x="759024" y="6120556"/>
                  <a:pt x="756543" y="6121796"/>
                  <a:pt x="751582" y="6124277"/>
                </a:cubicBezTo>
                <a:cubicBezTo>
                  <a:pt x="746621" y="6126758"/>
                  <a:pt x="741660" y="6127998"/>
                  <a:pt x="736699" y="6127998"/>
                </a:cubicBezTo>
                <a:cubicBezTo>
                  <a:pt x="726777" y="6132959"/>
                  <a:pt x="721816" y="6137920"/>
                  <a:pt x="721816" y="6142880"/>
                </a:cubicBezTo>
                <a:cubicBezTo>
                  <a:pt x="721816" y="6147842"/>
                  <a:pt x="721816" y="6150322"/>
                  <a:pt x="721816" y="6150322"/>
                </a:cubicBezTo>
                <a:cubicBezTo>
                  <a:pt x="721816" y="6150322"/>
                  <a:pt x="719336" y="6150322"/>
                  <a:pt x="714375" y="6150322"/>
                </a:cubicBezTo>
                <a:cubicBezTo>
                  <a:pt x="709414" y="6145361"/>
                  <a:pt x="706934" y="6141640"/>
                  <a:pt x="706934" y="6139160"/>
                </a:cubicBezTo>
                <a:cubicBezTo>
                  <a:pt x="706934" y="6136679"/>
                  <a:pt x="704453" y="6132959"/>
                  <a:pt x="699492" y="6127998"/>
                </a:cubicBezTo>
                <a:lnTo>
                  <a:pt x="684610" y="6120556"/>
                </a:lnTo>
                <a:cubicBezTo>
                  <a:pt x="684610" y="6120556"/>
                  <a:pt x="684610" y="6119316"/>
                  <a:pt x="684610" y="6116836"/>
                </a:cubicBezTo>
                <a:cubicBezTo>
                  <a:pt x="684610" y="6114355"/>
                  <a:pt x="682129" y="6110635"/>
                  <a:pt x="677168" y="6105674"/>
                </a:cubicBezTo>
                <a:cubicBezTo>
                  <a:pt x="672207" y="6100713"/>
                  <a:pt x="672207" y="6090791"/>
                  <a:pt x="677168" y="6075908"/>
                </a:cubicBezTo>
                <a:cubicBezTo>
                  <a:pt x="682129" y="6046142"/>
                  <a:pt x="682129" y="6031260"/>
                  <a:pt x="677168" y="6031260"/>
                </a:cubicBezTo>
                <a:cubicBezTo>
                  <a:pt x="667246" y="6031260"/>
                  <a:pt x="662285" y="6028779"/>
                  <a:pt x="662285" y="6023818"/>
                </a:cubicBezTo>
                <a:cubicBezTo>
                  <a:pt x="662285" y="6018857"/>
                  <a:pt x="659805" y="6017617"/>
                  <a:pt x="654844" y="6020097"/>
                </a:cubicBezTo>
                <a:cubicBezTo>
                  <a:pt x="649883" y="6022578"/>
                  <a:pt x="642441" y="6018857"/>
                  <a:pt x="632520" y="6008935"/>
                </a:cubicBezTo>
                <a:cubicBezTo>
                  <a:pt x="627559" y="6003975"/>
                  <a:pt x="622598" y="6000254"/>
                  <a:pt x="617637" y="5997773"/>
                </a:cubicBezTo>
                <a:cubicBezTo>
                  <a:pt x="612676" y="5995293"/>
                  <a:pt x="610195" y="5994053"/>
                  <a:pt x="610195" y="5994053"/>
                </a:cubicBezTo>
                <a:lnTo>
                  <a:pt x="610195" y="5971728"/>
                </a:lnTo>
                <a:cubicBezTo>
                  <a:pt x="610195" y="5971728"/>
                  <a:pt x="610195" y="5968008"/>
                  <a:pt x="610195" y="5960566"/>
                </a:cubicBezTo>
                <a:cubicBezTo>
                  <a:pt x="610195" y="5953125"/>
                  <a:pt x="610195" y="5944443"/>
                  <a:pt x="610195" y="5934521"/>
                </a:cubicBezTo>
                <a:lnTo>
                  <a:pt x="617637" y="5919638"/>
                </a:lnTo>
                <a:lnTo>
                  <a:pt x="602754" y="5927080"/>
                </a:lnTo>
                <a:cubicBezTo>
                  <a:pt x="592832" y="5932041"/>
                  <a:pt x="585391" y="5933281"/>
                  <a:pt x="580430" y="5930801"/>
                </a:cubicBezTo>
                <a:cubicBezTo>
                  <a:pt x="575469" y="5928320"/>
                  <a:pt x="575469" y="5923359"/>
                  <a:pt x="580430" y="5915918"/>
                </a:cubicBezTo>
                <a:cubicBezTo>
                  <a:pt x="585391" y="5908476"/>
                  <a:pt x="587871" y="5903516"/>
                  <a:pt x="587871" y="5901035"/>
                </a:cubicBezTo>
                <a:cubicBezTo>
                  <a:pt x="587871" y="5898554"/>
                  <a:pt x="589111" y="5896074"/>
                  <a:pt x="591592" y="5893594"/>
                </a:cubicBezTo>
                <a:cubicBezTo>
                  <a:pt x="594072" y="5891113"/>
                  <a:pt x="585391" y="5889873"/>
                  <a:pt x="565547" y="5889873"/>
                </a:cubicBezTo>
                <a:lnTo>
                  <a:pt x="528340" y="5889873"/>
                </a:lnTo>
                <a:lnTo>
                  <a:pt x="535781" y="5867549"/>
                </a:lnTo>
                <a:cubicBezTo>
                  <a:pt x="535781" y="5847705"/>
                  <a:pt x="538262" y="5837783"/>
                  <a:pt x="543223" y="5837783"/>
                </a:cubicBezTo>
                <a:cubicBezTo>
                  <a:pt x="548184" y="5842744"/>
                  <a:pt x="550664" y="5842744"/>
                  <a:pt x="550664" y="5837783"/>
                </a:cubicBezTo>
                <a:cubicBezTo>
                  <a:pt x="550664" y="5832822"/>
                  <a:pt x="550664" y="5829102"/>
                  <a:pt x="550664" y="5826621"/>
                </a:cubicBezTo>
                <a:cubicBezTo>
                  <a:pt x="550664" y="5824140"/>
                  <a:pt x="548184" y="5822900"/>
                  <a:pt x="543223" y="5822900"/>
                </a:cubicBezTo>
                <a:cubicBezTo>
                  <a:pt x="538262" y="5822900"/>
                  <a:pt x="535781" y="5812978"/>
                  <a:pt x="535781" y="5793135"/>
                </a:cubicBezTo>
                <a:lnTo>
                  <a:pt x="535781" y="5755928"/>
                </a:lnTo>
                <a:lnTo>
                  <a:pt x="520898" y="5763369"/>
                </a:lnTo>
                <a:cubicBezTo>
                  <a:pt x="515938" y="5768330"/>
                  <a:pt x="510977" y="5770810"/>
                  <a:pt x="506016" y="5770810"/>
                </a:cubicBezTo>
                <a:cubicBezTo>
                  <a:pt x="496094" y="5770810"/>
                  <a:pt x="498574" y="5765850"/>
                  <a:pt x="513457" y="5755928"/>
                </a:cubicBezTo>
                <a:cubicBezTo>
                  <a:pt x="528340" y="5746006"/>
                  <a:pt x="530821" y="5738565"/>
                  <a:pt x="520898" y="5733603"/>
                </a:cubicBezTo>
                <a:cubicBezTo>
                  <a:pt x="515938" y="5728643"/>
                  <a:pt x="513457" y="5719961"/>
                  <a:pt x="513457" y="5707558"/>
                </a:cubicBezTo>
                <a:cubicBezTo>
                  <a:pt x="513457" y="5695156"/>
                  <a:pt x="515938" y="5685234"/>
                  <a:pt x="520898" y="5677793"/>
                </a:cubicBezTo>
                <a:cubicBezTo>
                  <a:pt x="525860" y="5670351"/>
                  <a:pt x="527100" y="5665391"/>
                  <a:pt x="524619" y="5662910"/>
                </a:cubicBezTo>
                <a:cubicBezTo>
                  <a:pt x="522139" y="5660430"/>
                  <a:pt x="518418" y="5659189"/>
                  <a:pt x="513457" y="5659189"/>
                </a:cubicBezTo>
                <a:lnTo>
                  <a:pt x="476250" y="5644306"/>
                </a:lnTo>
                <a:lnTo>
                  <a:pt x="476250" y="5636865"/>
                </a:lnTo>
                <a:cubicBezTo>
                  <a:pt x="471289" y="5636865"/>
                  <a:pt x="468809" y="5631904"/>
                  <a:pt x="468809" y="5621982"/>
                </a:cubicBezTo>
                <a:lnTo>
                  <a:pt x="468809" y="5599658"/>
                </a:lnTo>
                <a:lnTo>
                  <a:pt x="446485" y="5607099"/>
                </a:lnTo>
                <a:cubicBezTo>
                  <a:pt x="421680" y="5621982"/>
                  <a:pt x="409277" y="5624463"/>
                  <a:pt x="409277" y="5614541"/>
                </a:cubicBezTo>
                <a:cubicBezTo>
                  <a:pt x="404317" y="5609580"/>
                  <a:pt x="406797" y="5607099"/>
                  <a:pt x="416719" y="5607099"/>
                </a:cubicBezTo>
                <a:cubicBezTo>
                  <a:pt x="431602" y="5597178"/>
                  <a:pt x="436563" y="5592217"/>
                  <a:pt x="431602" y="5592217"/>
                </a:cubicBezTo>
                <a:cubicBezTo>
                  <a:pt x="426641" y="5587256"/>
                  <a:pt x="422920" y="5582295"/>
                  <a:pt x="420440" y="5577334"/>
                </a:cubicBezTo>
                <a:cubicBezTo>
                  <a:pt x="417959" y="5572373"/>
                  <a:pt x="414238" y="5569892"/>
                  <a:pt x="409277" y="5569892"/>
                </a:cubicBezTo>
                <a:cubicBezTo>
                  <a:pt x="389434" y="5579814"/>
                  <a:pt x="379512" y="5579814"/>
                  <a:pt x="379512" y="5569892"/>
                </a:cubicBezTo>
                <a:cubicBezTo>
                  <a:pt x="379512" y="5569892"/>
                  <a:pt x="378272" y="5568652"/>
                  <a:pt x="375791" y="5566172"/>
                </a:cubicBezTo>
                <a:cubicBezTo>
                  <a:pt x="373311" y="5563692"/>
                  <a:pt x="369590" y="5562451"/>
                  <a:pt x="364629" y="5562451"/>
                </a:cubicBezTo>
                <a:lnTo>
                  <a:pt x="372070" y="5555010"/>
                </a:lnTo>
                <a:cubicBezTo>
                  <a:pt x="386953" y="5545088"/>
                  <a:pt x="394395" y="5535166"/>
                  <a:pt x="394395" y="5525244"/>
                </a:cubicBezTo>
                <a:cubicBezTo>
                  <a:pt x="389434" y="5520283"/>
                  <a:pt x="384473" y="5516562"/>
                  <a:pt x="379512" y="5514082"/>
                </a:cubicBezTo>
                <a:cubicBezTo>
                  <a:pt x="374551" y="5511602"/>
                  <a:pt x="372070" y="5510361"/>
                  <a:pt x="372070" y="5510361"/>
                </a:cubicBezTo>
                <a:lnTo>
                  <a:pt x="372070" y="5488037"/>
                </a:lnTo>
                <a:cubicBezTo>
                  <a:pt x="372070" y="5478115"/>
                  <a:pt x="370830" y="5473154"/>
                  <a:pt x="368350" y="5473154"/>
                </a:cubicBezTo>
                <a:cubicBezTo>
                  <a:pt x="365869" y="5473154"/>
                  <a:pt x="362149" y="5473154"/>
                  <a:pt x="357188" y="5473154"/>
                </a:cubicBezTo>
                <a:cubicBezTo>
                  <a:pt x="357188" y="5473154"/>
                  <a:pt x="355947" y="5474395"/>
                  <a:pt x="353467" y="5476875"/>
                </a:cubicBezTo>
                <a:cubicBezTo>
                  <a:pt x="350986" y="5479355"/>
                  <a:pt x="347266" y="5480595"/>
                  <a:pt x="342305" y="5480595"/>
                </a:cubicBezTo>
                <a:cubicBezTo>
                  <a:pt x="342305" y="5485557"/>
                  <a:pt x="337344" y="5485557"/>
                  <a:pt x="327422" y="5480595"/>
                </a:cubicBezTo>
                <a:cubicBezTo>
                  <a:pt x="327422" y="5480595"/>
                  <a:pt x="326182" y="5480595"/>
                  <a:pt x="323701" y="5480595"/>
                </a:cubicBezTo>
                <a:cubicBezTo>
                  <a:pt x="321221" y="5480595"/>
                  <a:pt x="319981" y="5483076"/>
                  <a:pt x="319981" y="5488037"/>
                </a:cubicBezTo>
                <a:cubicBezTo>
                  <a:pt x="319981" y="5468193"/>
                  <a:pt x="324941" y="5458271"/>
                  <a:pt x="334863" y="5458271"/>
                </a:cubicBezTo>
                <a:cubicBezTo>
                  <a:pt x="334863" y="5458271"/>
                  <a:pt x="337344" y="5457031"/>
                  <a:pt x="342305" y="5454551"/>
                </a:cubicBezTo>
                <a:cubicBezTo>
                  <a:pt x="347266" y="5452070"/>
                  <a:pt x="349746" y="5450830"/>
                  <a:pt x="349746" y="5450830"/>
                </a:cubicBezTo>
                <a:cubicBezTo>
                  <a:pt x="354707" y="5450830"/>
                  <a:pt x="357188" y="5450830"/>
                  <a:pt x="357188" y="5450830"/>
                </a:cubicBezTo>
                <a:cubicBezTo>
                  <a:pt x="357188" y="5445869"/>
                  <a:pt x="357188" y="5443388"/>
                  <a:pt x="357188" y="5443388"/>
                </a:cubicBezTo>
                <a:cubicBezTo>
                  <a:pt x="357188" y="5443388"/>
                  <a:pt x="359668" y="5439668"/>
                  <a:pt x="364629" y="5432226"/>
                </a:cubicBezTo>
                <a:cubicBezTo>
                  <a:pt x="369590" y="5424785"/>
                  <a:pt x="368350" y="5422305"/>
                  <a:pt x="360908" y="5424785"/>
                </a:cubicBezTo>
                <a:cubicBezTo>
                  <a:pt x="353467" y="5427266"/>
                  <a:pt x="349746" y="5426026"/>
                  <a:pt x="349746" y="5421064"/>
                </a:cubicBezTo>
                <a:cubicBezTo>
                  <a:pt x="349746" y="5416103"/>
                  <a:pt x="350986" y="5412383"/>
                  <a:pt x="353467" y="5409902"/>
                </a:cubicBezTo>
                <a:cubicBezTo>
                  <a:pt x="355947" y="5407422"/>
                  <a:pt x="357188" y="5403701"/>
                  <a:pt x="357188" y="5398740"/>
                </a:cubicBezTo>
                <a:cubicBezTo>
                  <a:pt x="357188" y="5393779"/>
                  <a:pt x="359668" y="5386338"/>
                  <a:pt x="364629" y="5376416"/>
                </a:cubicBezTo>
                <a:cubicBezTo>
                  <a:pt x="374551" y="5371455"/>
                  <a:pt x="378272" y="5367734"/>
                  <a:pt x="375791" y="5365254"/>
                </a:cubicBezTo>
                <a:cubicBezTo>
                  <a:pt x="373311" y="5362774"/>
                  <a:pt x="369590" y="5361533"/>
                  <a:pt x="364629" y="5361533"/>
                </a:cubicBezTo>
                <a:lnTo>
                  <a:pt x="349746" y="5361533"/>
                </a:lnTo>
                <a:lnTo>
                  <a:pt x="364629" y="5354092"/>
                </a:lnTo>
                <a:lnTo>
                  <a:pt x="386953" y="5346650"/>
                </a:lnTo>
                <a:cubicBezTo>
                  <a:pt x="391914" y="5346650"/>
                  <a:pt x="396875" y="5344170"/>
                  <a:pt x="401836" y="5339209"/>
                </a:cubicBezTo>
                <a:cubicBezTo>
                  <a:pt x="406797" y="5334248"/>
                  <a:pt x="409277" y="5329287"/>
                  <a:pt x="409277" y="5324326"/>
                </a:cubicBezTo>
                <a:lnTo>
                  <a:pt x="439043" y="5331767"/>
                </a:lnTo>
                <a:cubicBezTo>
                  <a:pt x="444004" y="5336729"/>
                  <a:pt x="453926" y="5329287"/>
                  <a:pt x="468809" y="5309443"/>
                </a:cubicBezTo>
                <a:cubicBezTo>
                  <a:pt x="468809" y="5299522"/>
                  <a:pt x="468809" y="5292080"/>
                  <a:pt x="468809" y="5287119"/>
                </a:cubicBezTo>
                <a:lnTo>
                  <a:pt x="461367" y="5272236"/>
                </a:lnTo>
                <a:cubicBezTo>
                  <a:pt x="461367" y="5262315"/>
                  <a:pt x="453926" y="5259834"/>
                  <a:pt x="439043" y="5264795"/>
                </a:cubicBezTo>
                <a:cubicBezTo>
                  <a:pt x="429121" y="5269756"/>
                  <a:pt x="422920" y="5272236"/>
                  <a:pt x="420440" y="5272236"/>
                </a:cubicBezTo>
                <a:cubicBezTo>
                  <a:pt x="417959" y="5272236"/>
                  <a:pt x="414238" y="5272236"/>
                  <a:pt x="409277" y="5272236"/>
                </a:cubicBezTo>
                <a:lnTo>
                  <a:pt x="401836" y="5287119"/>
                </a:lnTo>
                <a:lnTo>
                  <a:pt x="394395" y="5294560"/>
                </a:lnTo>
                <a:lnTo>
                  <a:pt x="386953" y="5279678"/>
                </a:lnTo>
                <a:cubicBezTo>
                  <a:pt x="386953" y="5279678"/>
                  <a:pt x="384473" y="5277197"/>
                  <a:pt x="379512" y="5272236"/>
                </a:cubicBezTo>
                <a:cubicBezTo>
                  <a:pt x="369590" y="5267275"/>
                  <a:pt x="364629" y="5263555"/>
                  <a:pt x="364629" y="5261074"/>
                </a:cubicBezTo>
                <a:cubicBezTo>
                  <a:pt x="364629" y="5258594"/>
                  <a:pt x="362149" y="5254873"/>
                  <a:pt x="357188" y="5249912"/>
                </a:cubicBezTo>
                <a:cubicBezTo>
                  <a:pt x="352227" y="5244951"/>
                  <a:pt x="352227" y="5237510"/>
                  <a:pt x="357188" y="5227588"/>
                </a:cubicBezTo>
                <a:cubicBezTo>
                  <a:pt x="362149" y="5192861"/>
                  <a:pt x="362149" y="5175498"/>
                  <a:pt x="357188" y="5175498"/>
                </a:cubicBezTo>
                <a:cubicBezTo>
                  <a:pt x="347266" y="5175498"/>
                  <a:pt x="342305" y="5173018"/>
                  <a:pt x="342305" y="5168056"/>
                </a:cubicBezTo>
                <a:cubicBezTo>
                  <a:pt x="342305" y="5163096"/>
                  <a:pt x="341065" y="5160615"/>
                  <a:pt x="338584" y="5160615"/>
                </a:cubicBezTo>
                <a:cubicBezTo>
                  <a:pt x="336104" y="5160615"/>
                  <a:pt x="328662" y="5155654"/>
                  <a:pt x="316260" y="5145732"/>
                </a:cubicBezTo>
                <a:cubicBezTo>
                  <a:pt x="303858" y="5135811"/>
                  <a:pt x="295176" y="5133330"/>
                  <a:pt x="290215" y="5138291"/>
                </a:cubicBezTo>
                <a:lnTo>
                  <a:pt x="290215" y="5115967"/>
                </a:lnTo>
                <a:cubicBezTo>
                  <a:pt x="295176" y="5111006"/>
                  <a:pt x="296416" y="5107285"/>
                  <a:pt x="293936" y="5104804"/>
                </a:cubicBezTo>
                <a:cubicBezTo>
                  <a:pt x="291455" y="5102324"/>
                  <a:pt x="292696" y="5096123"/>
                  <a:pt x="297656" y="5086201"/>
                </a:cubicBezTo>
                <a:lnTo>
                  <a:pt x="282774" y="5071318"/>
                </a:lnTo>
                <a:cubicBezTo>
                  <a:pt x="277813" y="5076279"/>
                  <a:pt x="272852" y="5076279"/>
                  <a:pt x="267891" y="5071318"/>
                </a:cubicBezTo>
                <a:cubicBezTo>
                  <a:pt x="262930" y="5066357"/>
                  <a:pt x="262930" y="5061397"/>
                  <a:pt x="267891" y="5056435"/>
                </a:cubicBezTo>
                <a:cubicBezTo>
                  <a:pt x="267891" y="5051475"/>
                  <a:pt x="270371" y="5046514"/>
                  <a:pt x="275332" y="5041553"/>
                </a:cubicBezTo>
                <a:lnTo>
                  <a:pt x="245567" y="5026670"/>
                </a:lnTo>
                <a:cubicBezTo>
                  <a:pt x="225723" y="5026670"/>
                  <a:pt x="214561" y="5026670"/>
                  <a:pt x="212080" y="5026670"/>
                </a:cubicBezTo>
                <a:cubicBezTo>
                  <a:pt x="209600" y="5026670"/>
                  <a:pt x="210840" y="5024190"/>
                  <a:pt x="215801" y="5019228"/>
                </a:cubicBezTo>
                <a:cubicBezTo>
                  <a:pt x="215801" y="5014268"/>
                  <a:pt x="215801" y="5005586"/>
                  <a:pt x="215801" y="4993183"/>
                </a:cubicBezTo>
                <a:cubicBezTo>
                  <a:pt x="215801" y="4980781"/>
                  <a:pt x="218281" y="4974580"/>
                  <a:pt x="223242" y="4974580"/>
                </a:cubicBezTo>
                <a:cubicBezTo>
                  <a:pt x="228203" y="4974580"/>
                  <a:pt x="230684" y="4974580"/>
                  <a:pt x="230684" y="4974580"/>
                </a:cubicBezTo>
                <a:cubicBezTo>
                  <a:pt x="230684" y="4974580"/>
                  <a:pt x="230684" y="4972100"/>
                  <a:pt x="230684" y="4967138"/>
                </a:cubicBezTo>
                <a:cubicBezTo>
                  <a:pt x="230684" y="4967138"/>
                  <a:pt x="228203" y="4967138"/>
                  <a:pt x="223242" y="4967138"/>
                </a:cubicBezTo>
                <a:lnTo>
                  <a:pt x="223242" y="4937373"/>
                </a:lnTo>
                <a:lnTo>
                  <a:pt x="215801" y="4900166"/>
                </a:lnTo>
                <a:lnTo>
                  <a:pt x="200918" y="4907607"/>
                </a:lnTo>
                <a:cubicBezTo>
                  <a:pt x="195957" y="4912569"/>
                  <a:pt x="190996" y="4915049"/>
                  <a:pt x="186035" y="4915049"/>
                </a:cubicBezTo>
                <a:cubicBezTo>
                  <a:pt x="181074" y="4915049"/>
                  <a:pt x="186035" y="4910088"/>
                  <a:pt x="200918" y="4900166"/>
                </a:cubicBezTo>
                <a:cubicBezTo>
                  <a:pt x="215801" y="4885283"/>
                  <a:pt x="215801" y="4875361"/>
                  <a:pt x="200918" y="4870400"/>
                </a:cubicBezTo>
                <a:cubicBezTo>
                  <a:pt x="195957" y="4870400"/>
                  <a:pt x="193477" y="4862959"/>
                  <a:pt x="193477" y="4848076"/>
                </a:cubicBezTo>
                <a:cubicBezTo>
                  <a:pt x="193477" y="4833193"/>
                  <a:pt x="195957" y="4823271"/>
                  <a:pt x="200918" y="4818310"/>
                </a:cubicBezTo>
                <a:cubicBezTo>
                  <a:pt x="205879" y="4813350"/>
                  <a:pt x="207119" y="4809629"/>
                  <a:pt x="204639" y="4807148"/>
                </a:cubicBezTo>
                <a:cubicBezTo>
                  <a:pt x="202158" y="4804668"/>
                  <a:pt x="197197" y="4803428"/>
                  <a:pt x="189756" y="4803428"/>
                </a:cubicBezTo>
                <a:cubicBezTo>
                  <a:pt x="182315" y="4803428"/>
                  <a:pt x="174873" y="4800947"/>
                  <a:pt x="167432" y="4795986"/>
                </a:cubicBezTo>
                <a:cubicBezTo>
                  <a:pt x="159990" y="4791025"/>
                  <a:pt x="156270" y="4788545"/>
                  <a:pt x="156270" y="4788545"/>
                </a:cubicBezTo>
                <a:cubicBezTo>
                  <a:pt x="156270" y="4783584"/>
                  <a:pt x="156270" y="4781103"/>
                  <a:pt x="156270" y="4781103"/>
                </a:cubicBezTo>
                <a:cubicBezTo>
                  <a:pt x="156270" y="4781103"/>
                  <a:pt x="153789" y="4781103"/>
                  <a:pt x="148828" y="4781103"/>
                </a:cubicBezTo>
                <a:cubicBezTo>
                  <a:pt x="153789" y="4776143"/>
                  <a:pt x="155029" y="4768701"/>
                  <a:pt x="152549" y="4758779"/>
                </a:cubicBezTo>
                <a:cubicBezTo>
                  <a:pt x="150069" y="4748857"/>
                  <a:pt x="148828" y="4743896"/>
                  <a:pt x="148828" y="4743896"/>
                </a:cubicBezTo>
                <a:lnTo>
                  <a:pt x="126504" y="4751338"/>
                </a:lnTo>
                <a:cubicBezTo>
                  <a:pt x="101699" y="4766220"/>
                  <a:pt x="89297" y="4768701"/>
                  <a:pt x="89297" y="4758779"/>
                </a:cubicBezTo>
                <a:cubicBezTo>
                  <a:pt x="89297" y="4753818"/>
                  <a:pt x="94258" y="4748857"/>
                  <a:pt x="104180" y="4743896"/>
                </a:cubicBezTo>
                <a:cubicBezTo>
                  <a:pt x="114102" y="4738936"/>
                  <a:pt x="116582" y="4733974"/>
                  <a:pt x="111621" y="4729013"/>
                </a:cubicBezTo>
                <a:lnTo>
                  <a:pt x="104180" y="4721572"/>
                </a:lnTo>
                <a:cubicBezTo>
                  <a:pt x="104180" y="4716611"/>
                  <a:pt x="102939" y="4714131"/>
                  <a:pt x="100459" y="4714131"/>
                </a:cubicBezTo>
                <a:cubicBezTo>
                  <a:pt x="97979" y="4714131"/>
                  <a:pt x="96738" y="4714131"/>
                  <a:pt x="96738" y="4714131"/>
                </a:cubicBezTo>
                <a:cubicBezTo>
                  <a:pt x="76894" y="4719091"/>
                  <a:pt x="64492" y="4719091"/>
                  <a:pt x="59531" y="4714131"/>
                </a:cubicBezTo>
                <a:cubicBezTo>
                  <a:pt x="59531" y="4709170"/>
                  <a:pt x="54570" y="4706689"/>
                  <a:pt x="44649" y="4706689"/>
                </a:cubicBezTo>
                <a:lnTo>
                  <a:pt x="59531" y="4691806"/>
                </a:lnTo>
                <a:lnTo>
                  <a:pt x="74414" y="4676924"/>
                </a:lnTo>
                <a:lnTo>
                  <a:pt x="74414" y="4662041"/>
                </a:lnTo>
                <a:cubicBezTo>
                  <a:pt x="74414" y="4662041"/>
                  <a:pt x="69453" y="4659560"/>
                  <a:pt x="59531" y="4654599"/>
                </a:cubicBezTo>
                <a:lnTo>
                  <a:pt x="52090" y="4632275"/>
                </a:lnTo>
                <a:cubicBezTo>
                  <a:pt x="52090" y="4632275"/>
                  <a:pt x="53330" y="4633515"/>
                  <a:pt x="55811" y="4635996"/>
                </a:cubicBezTo>
                <a:cubicBezTo>
                  <a:pt x="58291" y="4638477"/>
                  <a:pt x="62012" y="4639717"/>
                  <a:pt x="66973" y="4639717"/>
                </a:cubicBezTo>
                <a:lnTo>
                  <a:pt x="74414" y="4639717"/>
                </a:lnTo>
                <a:lnTo>
                  <a:pt x="89297" y="4639717"/>
                </a:lnTo>
                <a:cubicBezTo>
                  <a:pt x="89297" y="4639717"/>
                  <a:pt x="90537" y="4638477"/>
                  <a:pt x="93018" y="4635996"/>
                </a:cubicBezTo>
                <a:cubicBezTo>
                  <a:pt x="95498" y="4633515"/>
                  <a:pt x="96738" y="4632275"/>
                  <a:pt x="96738" y="4632275"/>
                </a:cubicBezTo>
                <a:cubicBezTo>
                  <a:pt x="96738" y="4627314"/>
                  <a:pt x="93018" y="4624834"/>
                  <a:pt x="85576" y="4624834"/>
                </a:cubicBezTo>
                <a:cubicBezTo>
                  <a:pt x="78135" y="4624834"/>
                  <a:pt x="71934" y="4627314"/>
                  <a:pt x="66973" y="4632275"/>
                </a:cubicBezTo>
                <a:lnTo>
                  <a:pt x="59531" y="4632275"/>
                </a:lnTo>
                <a:cubicBezTo>
                  <a:pt x="54570" y="4627314"/>
                  <a:pt x="52090" y="4627314"/>
                  <a:pt x="52090" y="4632275"/>
                </a:cubicBezTo>
                <a:cubicBezTo>
                  <a:pt x="52090" y="4617392"/>
                  <a:pt x="50850" y="4609951"/>
                  <a:pt x="48369" y="4609951"/>
                </a:cubicBezTo>
                <a:cubicBezTo>
                  <a:pt x="45889" y="4609951"/>
                  <a:pt x="43408" y="4611191"/>
                  <a:pt x="40928" y="4613672"/>
                </a:cubicBezTo>
                <a:cubicBezTo>
                  <a:pt x="38447" y="4616152"/>
                  <a:pt x="35967" y="4618632"/>
                  <a:pt x="33486" y="4621113"/>
                </a:cubicBezTo>
                <a:cubicBezTo>
                  <a:pt x="31006" y="4623594"/>
                  <a:pt x="27285" y="4624834"/>
                  <a:pt x="22324" y="4624834"/>
                </a:cubicBezTo>
                <a:cubicBezTo>
                  <a:pt x="17363" y="4624834"/>
                  <a:pt x="13643" y="4624834"/>
                  <a:pt x="11162" y="4624834"/>
                </a:cubicBezTo>
                <a:cubicBezTo>
                  <a:pt x="8682" y="4624834"/>
                  <a:pt x="6201" y="4624834"/>
                  <a:pt x="3721" y="4624834"/>
                </a:cubicBezTo>
                <a:cubicBezTo>
                  <a:pt x="1240" y="4624834"/>
                  <a:pt x="1240" y="4626074"/>
                  <a:pt x="3721" y="4628554"/>
                </a:cubicBezTo>
                <a:cubicBezTo>
                  <a:pt x="6201" y="4631035"/>
                  <a:pt x="6201" y="4633515"/>
                  <a:pt x="3721" y="4635996"/>
                </a:cubicBezTo>
                <a:cubicBezTo>
                  <a:pt x="1240" y="4638477"/>
                  <a:pt x="0" y="4639717"/>
                  <a:pt x="0" y="4639717"/>
                </a:cubicBezTo>
                <a:lnTo>
                  <a:pt x="0" y="4624834"/>
                </a:lnTo>
                <a:cubicBezTo>
                  <a:pt x="4961" y="4609951"/>
                  <a:pt x="9922" y="4602510"/>
                  <a:pt x="14883" y="4602510"/>
                </a:cubicBezTo>
                <a:cubicBezTo>
                  <a:pt x="19844" y="4602510"/>
                  <a:pt x="23565" y="4601269"/>
                  <a:pt x="26045" y="4598789"/>
                </a:cubicBezTo>
                <a:cubicBezTo>
                  <a:pt x="28525" y="4596308"/>
                  <a:pt x="31006" y="4595068"/>
                  <a:pt x="33486" y="4595068"/>
                </a:cubicBezTo>
                <a:cubicBezTo>
                  <a:pt x="35967" y="4595068"/>
                  <a:pt x="37207" y="4592587"/>
                  <a:pt x="37207" y="4587627"/>
                </a:cubicBezTo>
                <a:cubicBezTo>
                  <a:pt x="37207" y="4587627"/>
                  <a:pt x="38447" y="4586387"/>
                  <a:pt x="40928" y="4583906"/>
                </a:cubicBezTo>
                <a:cubicBezTo>
                  <a:pt x="43408" y="4581425"/>
                  <a:pt x="44649" y="4577705"/>
                  <a:pt x="44649" y="4572744"/>
                </a:cubicBezTo>
                <a:cubicBezTo>
                  <a:pt x="49610" y="4567783"/>
                  <a:pt x="50850" y="4565303"/>
                  <a:pt x="48369" y="4565303"/>
                </a:cubicBezTo>
                <a:cubicBezTo>
                  <a:pt x="45889" y="4565303"/>
                  <a:pt x="42168" y="4565303"/>
                  <a:pt x="37207" y="4565303"/>
                </a:cubicBezTo>
                <a:cubicBezTo>
                  <a:pt x="32246" y="4565303"/>
                  <a:pt x="29766" y="4564062"/>
                  <a:pt x="29766" y="4561582"/>
                </a:cubicBezTo>
                <a:cubicBezTo>
                  <a:pt x="29766" y="4559101"/>
                  <a:pt x="32246" y="4555380"/>
                  <a:pt x="37207" y="4550420"/>
                </a:cubicBezTo>
                <a:cubicBezTo>
                  <a:pt x="37207" y="4550420"/>
                  <a:pt x="38447" y="4549180"/>
                  <a:pt x="40928" y="4546699"/>
                </a:cubicBezTo>
                <a:cubicBezTo>
                  <a:pt x="43408" y="4544218"/>
                  <a:pt x="44649" y="4542978"/>
                  <a:pt x="44649" y="4542978"/>
                </a:cubicBezTo>
                <a:cubicBezTo>
                  <a:pt x="44649" y="4538018"/>
                  <a:pt x="47129" y="4530576"/>
                  <a:pt x="52090" y="4520654"/>
                </a:cubicBezTo>
                <a:cubicBezTo>
                  <a:pt x="57051" y="4510732"/>
                  <a:pt x="59531" y="4504531"/>
                  <a:pt x="59531" y="4502051"/>
                </a:cubicBezTo>
                <a:cubicBezTo>
                  <a:pt x="59531" y="4499570"/>
                  <a:pt x="54570" y="4500811"/>
                  <a:pt x="44649" y="4505771"/>
                </a:cubicBezTo>
                <a:lnTo>
                  <a:pt x="29766" y="4505771"/>
                </a:lnTo>
                <a:cubicBezTo>
                  <a:pt x="29766" y="4490888"/>
                  <a:pt x="42168" y="4483447"/>
                  <a:pt x="66973" y="4483447"/>
                </a:cubicBezTo>
                <a:cubicBezTo>
                  <a:pt x="81856" y="4483447"/>
                  <a:pt x="89297" y="4478486"/>
                  <a:pt x="89297" y="4468564"/>
                </a:cubicBezTo>
                <a:lnTo>
                  <a:pt x="89297" y="4461123"/>
                </a:lnTo>
                <a:cubicBezTo>
                  <a:pt x="94258" y="4466084"/>
                  <a:pt x="99219" y="4468564"/>
                  <a:pt x="104180" y="4468564"/>
                </a:cubicBezTo>
                <a:cubicBezTo>
                  <a:pt x="109141" y="4468564"/>
                  <a:pt x="112861" y="4469804"/>
                  <a:pt x="115342" y="4472285"/>
                </a:cubicBezTo>
                <a:cubicBezTo>
                  <a:pt x="117822" y="4474766"/>
                  <a:pt x="119063" y="4476006"/>
                  <a:pt x="119063" y="4476006"/>
                </a:cubicBezTo>
                <a:lnTo>
                  <a:pt x="133945" y="4468564"/>
                </a:lnTo>
                <a:lnTo>
                  <a:pt x="148828" y="4453681"/>
                </a:lnTo>
                <a:lnTo>
                  <a:pt x="156270" y="4438799"/>
                </a:lnTo>
                <a:cubicBezTo>
                  <a:pt x="166191" y="4433838"/>
                  <a:pt x="168672" y="4428877"/>
                  <a:pt x="163711" y="4423916"/>
                </a:cubicBezTo>
                <a:cubicBezTo>
                  <a:pt x="163711" y="4423916"/>
                  <a:pt x="162471" y="4422676"/>
                  <a:pt x="159990" y="4420195"/>
                </a:cubicBezTo>
                <a:cubicBezTo>
                  <a:pt x="157510" y="4417714"/>
                  <a:pt x="155029" y="4416474"/>
                  <a:pt x="152549" y="4416474"/>
                </a:cubicBezTo>
                <a:cubicBezTo>
                  <a:pt x="150069" y="4416474"/>
                  <a:pt x="148828" y="4415234"/>
                  <a:pt x="148828" y="4412754"/>
                </a:cubicBezTo>
                <a:cubicBezTo>
                  <a:pt x="148828" y="4410273"/>
                  <a:pt x="146348" y="4409033"/>
                  <a:pt x="141387" y="4409033"/>
                </a:cubicBezTo>
                <a:cubicBezTo>
                  <a:pt x="141387" y="4399111"/>
                  <a:pt x="140147" y="4394150"/>
                  <a:pt x="137666" y="4394150"/>
                </a:cubicBezTo>
                <a:cubicBezTo>
                  <a:pt x="135186" y="4394150"/>
                  <a:pt x="133945" y="4391670"/>
                  <a:pt x="133945" y="4386709"/>
                </a:cubicBezTo>
                <a:lnTo>
                  <a:pt x="133945" y="4371826"/>
                </a:lnTo>
                <a:cubicBezTo>
                  <a:pt x="128984" y="4371826"/>
                  <a:pt x="124024" y="4369345"/>
                  <a:pt x="119063" y="4364385"/>
                </a:cubicBezTo>
                <a:lnTo>
                  <a:pt x="119063" y="4356943"/>
                </a:lnTo>
                <a:lnTo>
                  <a:pt x="111621" y="4364385"/>
                </a:lnTo>
                <a:lnTo>
                  <a:pt x="96738" y="4364385"/>
                </a:lnTo>
                <a:cubicBezTo>
                  <a:pt x="96738" y="4364385"/>
                  <a:pt x="96738" y="4361904"/>
                  <a:pt x="96738" y="4356943"/>
                </a:cubicBezTo>
                <a:cubicBezTo>
                  <a:pt x="101699" y="4351982"/>
                  <a:pt x="101699" y="4348262"/>
                  <a:pt x="96738" y="4345781"/>
                </a:cubicBezTo>
                <a:cubicBezTo>
                  <a:pt x="91777" y="4343300"/>
                  <a:pt x="89297" y="4339580"/>
                  <a:pt x="89297" y="4334619"/>
                </a:cubicBezTo>
                <a:cubicBezTo>
                  <a:pt x="89297" y="4329658"/>
                  <a:pt x="90537" y="4325937"/>
                  <a:pt x="93018" y="4323457"/>
                </a:cubicBezTo>
                <a:cubicBezTo>
                  <a:pt x="95498" y="4320976"/>
                  <a:pt x="95498" y="4319736"/>
                  <a:pt x="93018" y="4319736"/>
                </a:cubicBezTo>
                <a:cubicBezTo>
                  <a:pt x="90537" y="4319736"/>
                  <a:pt x="90537" y="4317255"/>
                  <a:pt x="93018" y="4312295"/>
                </a:cubicBezTo>
                <a:cubicBezTo>
                  <a:pt x="95498" y="4307334"/>
                  <a:pt x="96738" y="4302373"/>
                  <a:pt x="96738" y="4297412"/>
                </a:cubicBezTo>
                <a:cubicBezTo>
                  <a:pt x="86817" y="4282529"/>
                  <a:pt x="96738" y="4267646"/>
                  <a:pt x="126504" y="4252763"/>
                </a:cubicBezTo>
                <a:lnTo>
                  <a:pt x="141387" y="4237881"/>
                </a:lnTo>
                <a:cubicBezTo>
                  <a:pt x="146348" y="4232920"/>
                  <a:pt x="148828" y="4230439"/>
                  <a:pt x="148828" y="4230439"/>
                </a:cubicBezTo>
                <a:cubicBezTo>
                  <a:pt x="163711" y="4230439"/>
                  <a:pt x="171152" y="4222998"/>
                  <a:pt x="171152" y="4208115"/>
                </a:cubicBezTo>
                <a:cubicBezTo>
                  <a:pt x="171152" y="4203154"/>
                  <a:pt x="174873" y="4199434"/>
                  <a:pt x="182315" y="4196953"/>
                </a:cubicBezTo>
                <a:cubicBezTo>
                  <a:pt x="189756" y="4194472"/>
                  <a:pt x="195957" y="4190752"/>
                  <a:pt x="200918" y="4185791"/>
                </a:cubicBezTo>
                <a:cubicBezTo>
                  <a:pt x="200918" y="4190752"/>
                  <a:pt x="208359" y="4185791"/>
                  <a:pt x="223242" y="4170908"/>
                </a:cubicBezTo>
                <a:cubicBezTo>
                  <a:pt x="233164" y="4165947"/>
                  <a:pt x="239365" y="4163467"/>
                  <a:pt x="241846" y="4163467"/>
                </a:cubicBezTo>
                <a:cubicBezTo>
                  <a:pt x="244326" y="4163467"/>
                  <a:pt x="248047" y="4158506"/>
                  <a:pt x="253008" y="4148584"/>
                </a:cubicBezTo>
                <a:lnTo>
                  <a:pt x="275332" y="4141142"/>
                </a:lnTo>
                <a:cubicBezTo>
                  <a:pt x="275332" y="4136182"/>
                  <a:pt x="275332" y="4133701"/>
                  <a:pt x="275332" y="4133701"/>
                </a:cubicBezTo>
                <a:cubicBezTo>
                  <a:pt x="275332" y="4133701"/>
                  <a:pt x="275332" y="4131220"/>
                  <a:pt x="275332" y="4126260"/>
                </a:cubicBezTo>
                <a:cubicBezTo>
                  <a:pt x="275332" y="4126260"/>
                  <a:pt x="282774" y="4126260"/>
                  <a:pt x="297656" y="4126260"/>
                </a:cubicBezTo>
                <a:lnTo>
                  <a:pt x="305098" y="4126260"/>
                </a:lnTo>
                <a:cubicBezTo>
                  <a:pt x="305098" y="4121299"/>
                  <a:pt x="305098" y="4118818"/>
                  <a:pt x="305098" y="4118818"/>
                </a:cubicBezTo>
                <a:cubicBezTo>
                  <a:pt x="315020" y="4113857"/>
                  <a:pt x="312539" y="4106416"/>
                  <a:pt x="297656" y="4096494"/>
                </a:cubicBezTo>
                <a:lnTo>
                  <a:pt x="297656" y="4089053"/>
                </a:lnTo>
                <a:cubicBezTo>
                  <a:pt x="297656" y="4089053"/>
                  <a:pt x="300137" y="4086572"/>
                  <a:pt x="305098" y="4081611"/>
                </a:cubicBezTo>
                <a:cubicBezTo>
                  <a:pt x="305098" y="4086572"/>
                  <a:pt x="307578" y="4091533"/>
                  <a:pt x="312539" y="4096494"/>
                </a:cubicBezTo>
                <a:lnTo>
                  <a:pt x="327422" y="4096494"/>
                </a:lnTo>
                <a:cubicBezTo>
                  <a:pt x="332383" y="4091533"/>
                  <a:pt x="332383" y="4086572"/>
                  <a:pt x="327422" y="4081611"/>
                </a:cubicBezTo>
                <a:lnTo>
                  <a:pt x="319981" y="4074170"/>
                </a:lnTo>
                <a:lnTo>
                  <a:pt x="319981" y="4059287"/>
                </a:lnTo>
                <a:lnTo>
                  <a:pt x="334863" y="4066728"/>
                </a:lnTo>
                <a:cubicBezTo>
                  <a:pt x="344785" y="4071689"/>
                  <a:pt x="349746" y="4074170"/>
                  <a:pt x="349746" y="4074170"/>
                </a:cubicBezTo>
                <a:cubicBezTo>
                  <a:pt x="349746" y="4069209"/>
                  <a:pt x="350986" y="4066728"/>
                  <a:pt x="353467" y="4066728"/>
                </a:cubicBezTo>
                <a:cubicBezTo>
                  <a:pt x="355947" y="4066728"/>
                  <a:pt x="357188" y="4066728"/>
                  <a:pt x="357188" y="4066728"/>
                </a:cubicBezTo>
                <a:cubicBezTo>
                  <a:pt x="367110" y="4066728"/>
                  <a:pt x="372070" y="4061768"/>
                  <a:pt x="372070" y="4051845"/>
                </a:cubicBezTo>
                <a:lnTo>
                  <a:pt x="379512" y="4036963"/>
                </a:lnTo>
                <a:cubicBezTo>
                  <a:pt x="384473" y="4032002"/>
                  <a:pt x="385713" y="4028281"/>
                  <a:pt x="383233" y="4025801"/>
                </a:cubicBezTo>
                <a:cubicBezTo>
                  <a:pt x="380752" y="4023320"/>
                  <a:pt x="374551" y="4024561"/>
                  <a:pt x="364629" y="4029521"/>
                </a:cubicBezTo>
                <a:cubicBezTo>
                  <a:pt x="359668" y="4029521"/>
                  <a:pt x="354707" y="4029521"/>
                  <a:pt x="349746" y="4029521"/>
                </a:cubicBezTo>
                <a:cubicBezTo>
                  <a:pt x="344785" y="4029521"/>
                  <a:pt x="339824" y="4029521"/>
                  <a:pt x="334863" y="4029521"/>
                </a:cubicBezTo>
                <a:cubicBezTo>
                  <a:pt x="329903" y="4024561"/>
                  <a:pt x="327422" y="4019599"/>
                  <a:pt x="327422" y="4014638"/>
                </a:cubicBezTo>
                <a:cubicBezTo>
                  <a:pt x="327422" y="4009678"/>
                  <a:pt x="327422" y="4002236"/>
                  <a:pt x="327422" y="3992314"/>
                </a:cubicBezTo>
                <a:cubicBezTo>
                  <a:pt x="327422" y="3982392"/>
                  <a:pt x="328662" y="3976191"/>
                  <a:pt x="331143" y="3973711"/>
                </a:cubicBezTo>
                <a:cubicBezTo>
                  <a:pt x="333623" y="3971230"/>
                  <a:pt x="334863" y="3972471"/>
                  <a:pt x="334863" y="3977431"/>
                </a:cubicBezTo>
                <a:lnTo>
                  <a:pt x="342305" y="3977431"/>
                </a:lnTo>
                <a:cubicBezTo>
                  <a:pt x="342305" y="3972471"/>
                  <a:pt x="342305" y="3967509"/>
                  <a:pt x="342305" y="3962549"/>
                </a:cubicBezTo>
                <a:cubicBezTo>
                  <a:pt x="342305" y="3957588"/>
                  <a:pt x="339824" y="3957588"/>
                  <a:pt x="334863" y="3962549"/>
                </a:cubicBezTo>
                <a:lnTo>
                  <a:pt x="334863" y="3925342"/>
                </a:lnTo>
                <a:cubicBezTo>
                  <a:pt x="334863" y="3905498"/>
                  <a:pt x="333623" y="3895576"/>
                  <a:pt x="331143" y="3895576"/>
                </a:cubicBezTo>
                <a:cubicBezTo>
                  <a:pt x="328662" y="3895576"/>
                  <a:pt x="322461" y="3898057"/>
                  <a:pt x="312539" y="3903017"/>
                </a:cubicBezTo>
                <a:lnTo>
                  <a:pt x="305098" y="3903017"/>
                </a:lnTo>
                <a:lnTo>
                  <a:pt x="319981" y="3888135"/>
                </a:lnTo>
                <a:cubicBezTo>
                  <a:pt x="324941" y="3883174"/>
                  <a:pt x="324941" y="3878212"/>
                  <a:pt x="319981" y="3873252"/>
                </a:cubicBezTo>
                <a:cubicBezTo>
                  <a:pt x="319981" y="3873252"/>
                  <a:pt x="317500" y="3870771"/>
                  <a:pt x="312539" y="3865810"/>
                </a:cubicBezTo>
                <a:lnTo>
                  <a:pt x="305098" y="3836045"/>
                </a:lnTo>
                <a:cubicBezTo>
                  <a:pt x="310059" y="3826123"/>
                  <a:pt x="312539" y="3818681"/>
                  <a:pt x="312539" y="3813720"/>
                </a:cubicBezTo>
                <a:cubicBezTo>
                  <a:pt x="317500" y="3808760"/>
                  <a:pt x="319981" y="3803798"/>
                  <a:pt x="319981" y="3798838"/>
                </a:cubicBezTo>
                <a:cubicBezTo>
                  <a:pt x="319981" y="3793877"/>
                  <a:pt x="317500" y="3791396"/>
                  <a:pt x="312539" y="3791396"/>
                </a:cubicBezTo>
                <a:lnTo>
                  <a:pt x="297656" y="3798838"/>
                </a:lnTo>
                <a:lnTo>
                  <a:pt x="282774" y="3791396"/>
                </a:lnTo>
                <a:lnTo>
                  <a:pt x="267891" y="3776513"/>
                </a:lnTo>
                <a:cubicBezTo>
                  <a:pt x="267891" y="3776513"/>
                  <a:pt x="267891" y="3774033"/>
                  <a:pt x="267891" y="3769072"/>
                </a:cubicBezTo>
                <a:cubicBezTo>
                  <a:pt x="267891" y="3769072"/>
                  <a:pt x="267891" y="3767832"/>
                  <a:pt x="267891" y="3765351"/>
                </a:cubicBezTo>
                <a:cubicBezTo>
                  <a:pt x="267891" y="3762871"/>
                  <a:pt x="265410" y="3759150"/>
                  <a:pt x="260449" y="3754189"/>
                </a:cubicBezTo>
                <a:cubicBezTo>
                  <a:pt x="260449" y="3744267"/>
                  <a:pt x="260449" y="3739306"/>
                  <a:pt x="260449" y="3739306"/>
                </a:cubicBezTo>
                <a:lnTo>
                  <a:pt x="253008" y="3739306"/>
                </a:lnTo>
                <a:cubicBezTo>
                  <a:pt x="253008" y="3744267"/>
                  <a:pt x="248047" y="3747988"/>
                  <a:pt x="238125" y="3750469"/>
                </a:cubicBezTo>
                <a:cubicBezTo>
                  <a:pt x="228203" y="3752949"/>
                  <a:pt x="218281" y="3756670"/>
                  <a:pt x="208359" y="3761631"/>
                </a:cubicBezTo>
                <a:lnTo>
                  <a:pt x="200918" y="3754189"/>
                </a:lnTo>
                <a:lnTo>
                  <a:pt x="215801" y="3739306"/>
                </a:lnTo>
                <a:cubicBezTo>
                  <a:pt x="225723" y="3734346"/>
                  <a:pt x="228203" y="3729384"/>
                  <a:pt x="223242" y="3724424"/>
                </a:cubicBezTo>
                <a:lnTo>
                  <a:pt x="215801" y="3716982"/>
                </a:lnTo>
                <a:cubicBezTo>
                  <a:pt x="215801" y="3707060"/>
                  <a:pt x="210840" y="3704580"/>
                  <a:pt x="200918" y="3709541"/>
                </a:cubicBezTo>
                <a:cubicBezTo>
                  <a:pt x="186035" y="3714502"/>
                  <a:pt x="176113" y="3714502"/>
                  <a:pt x="171152" y="3709541"/>
                </a:cubicBezTo>
                <a:cubicBezTo>
                  <a:pt x="171152" y="3704580"/>
                  <a:pt x="169912" y="3702099"/>
                  <a:pt x="167432" y="3702099"/>
                </a:cubicBezTo>
                <a:cubicBezTo>
                  <a:pt x="164951" y="3702099"/>
                  <a:pt x="163711" y="3702099"/>
                  <a:pt x="163711" y="3702099"/>
                </a:cubicBezTo>
                <a:lnTo>
                  <a:pt x="171152" y="3687217"/>
                </a:lnTo>
                <a:cubicBezTo>
                  <a:pt x="181074" y="3682256"/>
                  <a:pt x="186035" y="3674814"/>
                  <a:pt x="186035" y="3664892"/>
                </a:cubicBezTo>
                <a:cubicBezTo>
                  <a:pt x="186035" y="3654970"/>
                  <a:pt x="182315" y="3650010"/>
                  <a:pt x="174873" y="3650010"/>
                </a:cubicBezTo>
                <a:cubicBezTo>
                  <a:pt x="167432" y="3650010"/>
                  <a:pt x="163711" y="3650010"/>
                  <a:pt x="163711" y="3650010"/>
                </a:cubicBezTo>
                <a:cubicBezTo>
                  <a:pt x="163711" y="3645049"/>
                  <a:pt x="163711" y="3641328"/>
                  <a:pt x="163711" y="3638847"/>
                </a:cubicBezTo>
                <a:cubicBezTo>
                  <a:pt x="163711" y="3636367"/>
                  <a:pt x="163711" y="3632646"/>
                  <a:pt x="163711" y="3627685"/>
                </a:cubicBezTo>
                <a:cubicBezTo>
                  <a:pt x="163711" y="3612803"/>
                  <a:pt x="158750" y="3607842"/>
                  <a:pt x="148828" y="3612803"/>
                </a:cubicBezTo>
                <a:lnTo>
                  <a:pt x="141387" y="3612803"/>
                </a:lnTo>
                <a:lnTo>
                  <a:pt x="126504" y="3620244"/>
                </a:lnTo>
                <a:cubicBezTo>
                  <a:pt x="121543" y="3620244"/>
                  <a:pt x="119063" y="3620244"/>
                  <a:pt x="119063" y="3620244"/>
                </a:cubicBezTo>
                <a:cubicBezTo>
                  <a:pt x="119063" y="3620244"/>
                  <a:pt x="119063" y="3622725"/>
                  <a:pt x="119063" y="3627685"/>
                </a:cubicBezTo>
                <a:lnTo>
                  <a:pt x="111621" y="3620244"/>
                </a:lnTo>
                <a:cubicBezTo>
                  <a:pt x="111621" y="3615283"/>
                  <a:pt x="112861" y="3610322"/>
                  <a:pt x="115342" y="3605361"/>
                </a:cubicBezTo>
                <a:cubicBezTo>
                  <a:pt x="117822" y="3600400"/>
                  <a:pt x="121543" y="3597920"/>
                  <a:pt x="126504" y="3597920"/>
                </a:cubicBezTo>
                <a:cubicBezTo>
                  <a:pt x="131465" y="3597920"/>
                  <a:pt x="135186" y="3596680"/>
                  <a:pt x="137666" y="3594199"/>
                </a:cubicBezTo>
                <a:cubicBezTo>
                  <a:pt x="140147" y="3591718"/>
                  <a:pt x="141387" y="3590478"/>
                  <a:pt x="141387" y="3590478"/>
                </a:cubicBezTo>
                <a:cubicBezTo>
                  <a:pt x="141387" y="3585518"/>
                  <a:pt x="143867" y="3584277"/>
                  <a:pt x="148828" y="3586758"/>
                </a:cubicBezTo>
                <a:cubicBezTo>
                  <a:pt x="153789" y="3589238"/>
                  <a:pt x="155029" y="3587998"/>
                  <a:pt x="152549" y="3583037"/>
                </a:cubicBezTo>
                <a:cubicBezTo>
                  <a:pt x="150069" y="3578076"/>
                  <a:pt x="150069" y="3575595"/>
                  <a:pt x="152549" y="3575595"/>
                </a:cubicBezTo>
                <a:cubicBezTo>
                  <a:pt x="155029" y="3575595"/>
                  <a:pt x="157510" y="3573115"/>
                  <a:pt x="159990" y="3568154"/>
                </a:cubicBezTo>
                <a:cubicBezTo>
                  <a:pt x="162471" y="3563193"/>
                  <a:pt x="162471" y="3560713"/>
                  <a:pt x="159990" y="3560713"/>
                </a:cubicBezTo>
                <a:cubicBezTo>
                  <a:pt x="157510" y="3560713"/>
                  <a:pt x="153789" y="3561953"/>
                  <a:pt x="148828" y="3564433"/>
                </a:cubicBezTo>
                <a:cubicBezTo>
                  <a:pt x="143867" y="3566914"/>
                  <a:pt x="141387" y="3565673"/>
                  <a:pt x="141387" y="3560713"/>
                </a:cubicBezTo>
                <a:cubicBezTo>
                  <a:pt x="141387" y="3555752"/>
                  <a:pt x="143867" y="3552031"/>
                  <a:pt x="148828" y="3549551"/>
                </a:cubicBezTo>
                <a:cubicBezTo>
                  <a:pt x="153789" y="3547070"/>
                  <a:pt x="156270" y="3543349"/>
                  <a:pt x="156270" y="3538388"/>
                </a:cubicBezTo>
                <a:cubicBezTo>
                  <a:pt x="156270" y="3533428"/>
                  <a:pt x="158750" y="3525986"/>
                  <a:pt x="163711" y="3516064"/>
                </a:cubicBezTo>
                <a:cubicBezTo>
                  <a:pt x="168672" y="3506142"/>
                  <a:pt x="169912" y="3499941"/>
                  <a:pt x="167432" y="3497461"/>
                </a:cubicBezTo>
                <a:cubicBezTo>
                  <a:pt x="164951" y="3494980"/>
                  <a:pt x="158750" y="3496221"/>
                  <a:pt x="148828" y="3501181"/>
                </a:cubicBezTo>
                <a:cubicBezTo>
                  <a:pt x="143867" y="3501181"/>
                  <a:pt x="141387" y="3501181"/>
                  <a:pt x="141387" y="3501181"/>
                </a:cubicBezTo>
                <a:cubicBezTo>
                  <a:pt x="141387" y="3496221"/>
                  <a:pt x="143867" y="3493740"/>
                  <a:pt x="148828" y="3493740"/>
                </a:cubicBezTo>
                <a:cubicBezTo>
                  <a:pt x="153789" y="3493740"/>
                  <a:pt x="158750" y="3491259"/>
                  <a:pt x="163711" y="3486299"/>
                </a:cubicBezTo>
                <a:cubicBezTo>
                  <a:pt x="168672" y="3481338"/>
                  <a:pt x="174873" y="3478857"/>
                  <a:pt x="182315" y="3478857"/>
                </a:cubicBezTo>
                <a:cubicBezTo>
                  <a:pt x="189756" y="3478857"/>
                  <a:pt x="194717" y="3475136"/>
                  <a:pt x="197197" y="3467695"/>
                </a:cubicBezTo>
                <a:cubicBezTo>
                  <a:pt x="199678" y="3460254"/>
                  <a:pt x="203399" y="3459014"/>
                  <a:pt x="208359" y="3463974"/>
                </a:cubicBezTo>
                <a:lnTo>
                  <a:pt x="215801" y="3463974"/>
                </a:lnTo>
                <a:lnTo>
                  <a:pt x="223242" y="3463974"/>
                </a:lnTo>
                <a:cubicBezTo>
                  <a:pt x="223242" y="3468935"/>
                  <a:pt x="225723" y="3468935"/>
                  <a:pt x="230684" y="3463974"/>
                </a:cubicBezTo>
                <a:cubicBezTo>
                  <a:pt x="230684" y="3468935"/>
                  <a:pt x="233164" y="3471416"/>
                  <a:pt x="238125" y="3471416"/>
                </a:cubicBezTo>
                <a:cubicBezTo>
                  <a:pt x="238125" y="3466455"/>
                  <a:pt x="240606" y="3463974"/>
                  <a:pt x="245567" y="3463974"/>
                </a:cubicBezTo>
                <a:cubicBezTo>
                  <a:pt x="255488" y="3463974"/>
                  <a:pt x="260449" y="3459014"/>
                  <a:pt x="260449" y="3449092"/>
                </a:cubicBezTo>
                <a:cubicBezTo>
                  <a:pt x="260449" y="3444131"/>
                  <a:pt x="260449" y="3441650"/>
                  <a:pt x="260449" y="3441650"/>
                </a:cubicBezTo>
                <a:cubicBezTo>
                  <a:pt x="260449" y="3441650"/>
                  <a:pt x="262930" y="3441650"/>
                  <a:pt x="267891" y="3441650"/>
                </a:cubicBezTo>
                <a:cubicBezTo>
                  <a:pt x="267891" y="3441650"/>
                  <a:pt x="270371" y="3439170"/>
                  <a:pt x="275332" y="3434209"/>
                </a:cubicBezTo>
                <a:lnTo>
                  <a:pt x="275332" y="3419326"/>
                </a:lnTo>
                <a:cubicBezTo>
                  <a:pt x="270371" y="3414365"/>
                  <a:pt x="265410" y="3414365"/>
                  <a:pt x="260449" y="3419326"/>
                </a:cubicBezTo>
                <a:lnTo>
                  <a:pt x="260449" y="3404443"/>
                </a:lnTo>
                <a:cubicBezTo>
                  <a:pt x="255488" y="3399482"/>
                  <a:pt x="253008" y="3397002"/>
                  <a:pt x="253008" y="3397002"/>
                </a:cubicBezTo>
                <a:cubicBezTo>
                  <a:pt x="248047" y="3397002"/>
                  <a:pt x="245567" y="3395762"/>
                  <a:pt x="245567" y="3393281"/>
                </a:cubicBezTo>
                <a:cubicBezTo>
                  <a:pt x="245567" y="3390800"/>
                  <a:pt x="245567" y="3387080"/>
                  <a:pt x="245567" y="3382119"/>
                </a:cubicBezTo>
                <a:lnTo>
                  <a:pt x="238125" y="3367236"/>
                </a:lnTo>
                <a:cubicBezTo>
                  <a:pt x="238125" y="3357314"/>
                  <a:pt x="233164" y="3354834"/>
                  <a:pt x="223242" y="3359795"/>
                </a:cubicBezTo>
                <a:lnTo>
                  <a:pt x="208359" y="3367236"/>
                </a:lnTo>
                <a:lnTo>
                  <a:pt x="208359" y="3359795"/>
                </a:lnTo>
                <a:cubicBezTo>
                  <a:pt x="208359" y="3359795"/>
                  <a:pt x="210840" y="3357314"/>
                  <a:pt x="215801" y="3352353"/>
                </a:cubicBezTo>
                <a:cubicBezTo>
                  <a:pt x="215801" y="3347393"/>
                  <a:pt x="215801" y="3344912"/>
                  <a:pt x="215801" y="3344912"/>
                </a:cubicBezTo>
                <a:cubicBezTo>
                  <a:pt x="215801" y="3344912"/>
                  <a:pt x="213320" y="3344912"/>
                  <a:pt x="208359" y="3344912"/>
                </a:cubicBezTo>
                <a:cubicBezTo>
                  <a:pt x="203399" y="3344912"/>
                  <a:pt x="203399" y="3334990"/>
                  <a:pt x="208359" y="3315146"/>
                </a:cubicBezTo>
                <a:cubicBezTo>
                  <a:pt x="208359" y="3305224"/>
                  <a:pt x="208359" y="3297783"/>
                  <a:pt x="208359" y="3292822"/>
                </a:cubicBezTo>
                <a:cubicBezTo>
                  <a:pt x="208359" y="3292822"/>
                  <a:pt x="208359" y="3290341"/>
                  <a:pt x="208359" y="3285381"/>
                </a:cubicBezTo>
                <a:cubicBezTo>
                  <a:pt x="208359" y="3280420"/>
                  <a:pt x="210840" y="3275459"/>
                  <a:pt x="215801" y="3270498"/>
                </a:cubicBezTo>
                <a:cubicBezTo>
                  <a:pt x="225723" y="3255615"/>
                  <a:pt x="230684" y="3248174"/>
                  <a:pt x="230684" y="3248174"/>
                </a:cubicBezTo>
                <a:cubicBezTo>
                  <a:pt x="230684" y="3248174"/>
                  <a:pt x="235644" y="3245693"/>
                  <a:pt x="245567" y="3240732"/>
                </a:cubicBezTo>
                <a:cubicBezTo>
                  <a:pt x="250527" y="3235772"/>
                  <a:pt x="255488" y="3230810"/>
                  <a:pt x="260449" y="3225849"/>
                </a:cubicBezTo>
                <a:cubicBezTo>
                  <a:pt x="265410" y="3220889"/>
                  <a:pt x="270371" y="3218408"/>
                  <a:pt x="275332" y="3218408"/>
                </a:cubicBezTo>
                <a:cubicBezTo>
                  <a:pt x="280293" y="3213447"/>
                  <a:pt x="282774" y="3208486"/>
                  <a:pt x="282774" y="3203525"/>
                </a:cubicBezTo>
                <a:lnTo>
                  <a:pt x="297656" y="3196084"/>
                </a:lnTo>
                <a:lnTo>
                  <a:pt x="312539" y="3173760"/>
                </a:lnTo>
                <a:cubicBezTo>
                  <a:pt x="312539" y="3168799"/>
                  <a:pt x="315020" y="3163837"/>
                  <a:pt x="319981" y="3158877"/>
                </a:cubicBezTo>
                <a:lnTo>
                  <a:pt x="319981" y="3173760"/>
                </a:lnTo>
                <a:lnTo>
                  <a:pt x="319981" y="3181201"/>
                </a:lnTo>
                <a:lnTo>
                  <a:pt x="327422" y="3173760"/>
                </a:lnTo>
                <a:cubicBezTo>
                  <a:pt x="332383" y="3173760"/>
                  <a:pt x="334863" y="3172519"/>
                  <a:pt x="334863" y="3170039"/>
                </a:cubicBezTo>
                <a:cubicBezTo>
                  <a:pt x="334863" y="3167558"/>
                  <a:pt x="334863" y="3166318"/>
                  <a:pt x="334863" y="3166318"/>
                </a:cubicBezTo>
                <a:cubicBezTo>
                  <a:pt x="339824" y="3161357"/>
                  <a:pt x="347266" y="3156396"/>
                  <a:pt x="357188" y="3151435"/>
                </a:cubicBezTo>
                <a:cubicBezTo>
                  <a:pt x="381992" y="3141513"/>
                  <a:pt x="394395" y="3131592"/>
                  <a:pt x="394395" y="3121670"/>
                </a:cubicBezTo>
                <a:cubicBezTo>
                  <a:pt x="394395" y="3116709"/>
                  <a:pt x="396875" y="3116709"/>
                  <a:pt x="401836" y="3121670"/>
                </a:cubicBezTo>
                <a:cubicBezTo>
                  <a:pt x="406797" y="3121670"/>
                  <a:pt x="410518" y="3120430"/>
                  <a:pt x="412998" y="3117949"/>
                </a:cubicBezTo>
                <a:cubicBezTo>
                  <a:pt x="415479" y="3115468"/>
                  <a:pt x="416719" y="3115468"/>
                  <a:pt x="416719" y="3117949"/>
                </a:cubicBezTo>
                <a:cubicBezTo>
                  <a:pt x="416719" y="3120430"/>
                  <a:pt x="417959" y="3120430"/>
                  <a:pt x="420440" y="3117949"/>
                </a:cubicBezTo>
                <a:cubicBezTo>
                  <a:pt x="422920" y="3115468"/>
                  <a:pt x="422920" y="3114228"/>
                  <a:pt x="420440" y="3114228"/>
                </a:cubicBezTo>
                <a:cubicBezTo>
                  <a:pt x="417959" y="3114228"/>
                  <a:pt x="417959" y="3112988"/>
                  <a:pt x="420440" y="3110508"/>
                </a:cubicBezTo>
                <a:cubicBezTo>
                  <a:pt x="422920" y="3108027"/>
                  <a:pt x="421680" y="3103066"/>
                  <a:pt x="416719" y="3095625"/>
                </a:cubicBezTo>
                <a:cubicBezTo>
                  <a:pt x="411758" y="3088183"/>
                  <a:pt x="409277" y="3081982"/>
                  <a:pt x="409277" y="3077021"/>
                </a:cubicBezTo>
                <a:lnTo>
                  <a:pt x="416719" y="3077021"/>
                </a:lnTo>
                <a:cubicBezTo>
                  <a:pt x="416719" y="3081982"/>
                  <a:pt x="419199" y="3086943"/>
                  <a:pt x="424160" y="3091905"/>
                </a:cubicBezTo>
                <a:cubicBezTo>
                  <a:pt x="429121" y="3096865"/>
                  <a:pt x="434082" y="3096865"/>
                  <a:pt x="439043" y="3091905"/>
                </a:cubicBezTo>
                <a:cubicBezTo>
                  <a:pt x="444004" y="3086943"/>
                  <a:pt x="446485" y="3083223"/>
                  <a:pt x="446485" y="3080742"/>
                </a:cubicBezTo>
                <a:cubicBezTo>
                  <a:pt x="446485" y="3078261"/>
                  <a:pt x="445244" y="3075781"/>
                  <a:pt x="442764" y="3073301"/>
                </a:cubicBezTo>
                <a:cubicBezTo>
                  <a:pt x="440283" y="3070820"/>
                  <a:pt x="439043" y="3069580"/>
                  <a:pt x="439043" y="3069580"/>
                </a:cubicBezTo>
                <a:lnTo>
                  <a:pt x="431602" y="3069580"/>
                </a:lnTo>
                <a:lnTo>
                  <a:pt x="439043" y="3054697"/>
                </a:lnTo>
                <a:cubicBezTo>
                  <a:pt x="439043" y="3054697"/>
                  <a:pt x="439043" y="3057178"/>
                  <a:pt x="439043" y="3062138"/>
                </a:cubicBezTo>
                <a:cubicBezTo>
                  <a:pt x="444004" y="3062138"/>
                  <a:pt x="446485" y="3062138"/>
                  <a:pt x="446485" y="3062138"/>
                </a:cubicBezTo>
                <a:cubicBezTo>
                  <a:pt x="446485" y="3062138"/>
                  <a:pt x="448965" y="3064619"/>
                  <a:pt x="453926" y="3069580"/>
                </a:cubicBezTo>
                <a:cubicBezTo>
                  <a:pt x="458887" y="3074541"/>
                  <a:pt x="461367" y="3074541"/>
                  <a:pt x="461367" y="3069580"/>
                </a:cubicBezTo>
                <a:lnTo>
                  <a:pt x="468809" y="3062138"/>
                </a:lnTo>
                <a:cubicBezTo>
                  <a:pt x="483692" y="3062138"/>
                  <a:pt x="488652" y="3054697"/>
                  <a:pt x="483692" y="3039814"/>
                </a:cubicBezTo>
                <a:cubicBezTo>
                  <a:pt x="486172" y="3037334"/>
                  <a:pt x="488652" y="3035474"/>
                  <a:pt x="491133" y="3034234"/>
                </a:cubicBezTo>
                <a:lnTo>
                  <a:pt x="491133" y="3037954"/>
                </a:lnTo>
                <a:cubicBezTo>
                  <a:pt x="491133" y="3039194"/>
                  <a:pt x="491133" y="3039814"/>
                  <a:pt x="491133" y="3039814"/>
                </a:cubicBezTo>
                <a:cubicBezTo>
                  <a:pt x="491133" y="3039814"/>
                  <a:pt x="493613" y="3039814"/>
                  <a:pt x="498574" y="3039814"/>
                </a:cubicBezTo>
                <a:cubicBezTo>
                  <a:pt x="503535" y="3039814"/>
                  <a:pt x="506016" y="3037334"/>
                  <a:pt x="506016" y="3032373"/>
                </a:cubicBezTo>
                <a:cubicBezTo>
                  <a:pt x="506016" y="3032373"/>
                  <a:pt x="503535" y="3032373"/>
                  <a:pt x="498574" y="3032373"/>
                </a:cubicBezTo>
                <a:cubicBezTo>
                  <a:pt x="508496" y="3027412"/>
                  <a:pt x="513457" y="3024931"/>
                  <a:pt x="513457" y="3024931"/>
                </a:cubicBezTo>
                <a:cubicBezTo>
                  <a:pt x="513457" y="3024931"/>
                  <a:pt x="514697" y="3023691"/>
                  <a:pt x="517178" y="3021211"/>
                </a:cubicBezTo>
                <a:cubicBezTo>
                  <a:pt x="519658" y="3018730"/>
                  <a:pt x="520898" y="3017490"/>
                  <a:pt x="520898" y="3017490"/>
                </a:cubicBezTo>
                <a:lnTo>
                  <a:pt x="535781" y="3017490"/>
                </a:lnTo>
                <a:cubicBezTo>
                  <a:pt x="535781" y="3017490"/>
                  <a:pt x="535781" y="3019971"/>
                  <a:pt x="535781" y="3024931"/>
                </a:cubicBezTo>
                <a:cubicBezTo>
                  <a:pt x="530821" y="3024931"/>
                  <a:pt x="528340" y="3026172"/>
                  <a:pt x="528340" y="3028652"/>
                </a:cubicBezTo>
                <a:cubicBezTo>
                  <a:pt x="528340" y="3031133"/>
                  <a:pt x="528340" y="3032373"/>
                  <a:pt x="528340" y="3032373"/>
                </a:cubicBezTo>
                <a:cubicBezTo>
                  <a:pt x="533301" y="3037334"/>
                  <a:pt x="533301" y="3042295"/>
                  <a:pt x="528340" y="3047256"/>
                </a:cubicBezTo>
                <a:lnTo>
                  <a:pt x="535781" y="3054697"/>
                </a:lnTo>
                <a:cubicBezTo>
                  <a:pt x="535781" y="3049736"/>
                  <a:pt x="538262" y="3049736"/>
                  <a:pt x="543223" y="3054697"/>
                </a:cubicBezTo>
                <a:lnTo>
                  <a:pt x="543223" y="3047256"/>
                </a:lnTo>
                <a:cubicBezTo>
                  <a:pt x="543223" y="3047256"/>
                  <a:pt x="545703" y="3044775"/>
                  <a:pt x="550664" y="3039814"/>
                </a:cubicBezTo>
                <a:cubicBezTo>
                  <a:pt x="555625" y="3034853"/>
                  <a:pt x="558106" y="3032373"/>
                  <a:pt x="558106" y="3032373"/>
                </a:cubicBezTo>
                <a:lnTo>
                  <a:pt x="558106" y="3017490"/>
                </a:lnTo>
                <a:cubicBezTo>
                  <a:pt x="553145" y="3022451"/>
                  <a:pt x="550664" y="3024931"/>
                  <a:pt x="550664" y="3024931"/>
                </a:cubicBezTo>
                <a:cubicBezTo>
                  <a:pt x="550664" y="3024931"/>
                  <a:pt x="550664" y="3022451"/>
                  <a:pt x="550664" y="3017490"/>
                </a:cubicBezTo>
                <a:lnTo>
                  <a:pt x="543223" y="3010049"/>
                </a:lnTo>
                <a:cubicBezTo>
                  <a:pt x="533301" y="3010049"/>
                  <a:pt x="535781" y="3005088"/>
                  <a:pt x="550664" y="2995166"/>
                </a:cubicBezTo>
                <a:lnTo>
                  <a:pt x="558106" y="2980283"/>
                </a:lnTo>
                <a:lnTo>
                  <a:pt x="558106" y="2972842"/>
                </a:lnTo>
                <a:cubicBezTo>
                  <a:pt x="558106" y="2967881"/>
                  <a:pt x="558106" y="2965400"/>
                  <a:pt x="558106" y="2965400"/>
                </a:cubicBezTo>
                <a:cubicBezTo>
                  <a:pt x="563066" y="2965400"/>
                  <a:pt x="565547" y="2965400"/>
                  <a:pt x="565547" y="2965400"/>
                </a:cubicBezTo>
                <a:cubicBezTo>
                  <a:pt x="565547" y="2965400"/>
                  <a:pt x="565547" y="2967881"/>
                  <a:pt x="565547" y="2972842"/>
                </a:cubicBezTo>
                <a:cubicBezTo>
                  <a:pt x="565547" y="2977802"/>
                  <a:pt x="572988" y="2975322"/>
                  <a:pt x="587871" y="2965400"/>
                </a:cubicBezTo>
                <a:lnTo>
                  <a:pt x="602754" y="2950517"/>
                </a:lnTo>
                <a:cubicBezTo>
                  <a:pt x="602754" y="2950517"/>
                  <a:pt x="602754" y="2952998"/>
                  <a:pt x="602754" y="2957959"/>
                </a:cubicBezTo>
                <a:lnTo>
                  <a:pt x="602754" y="2965400"/>
                </a:lnTo>
                <a:cubicBezTo>
                  <a:pt x="597793" y="2965400"/>
                  <a:pt x="597793" y="2967881"/>
                  <a:pt x="602754" y="2972842"/>
                </a:cubicBezTo>
                <a:cubicBezTo>
                  <a:pt x="607715" y="2977802"/>
                  <a:pt x="610195" y="2980283"/>
                  <a:pt x="610195" y="2980283"/>
                </a:cubicBezTo>
                <a:cubicBezTo>
                  <a:pt x="610195" y="2980283"/>
                  <a:pt x="610195" y="2982764"/>
                  <a:pt x="610195" y="2987724"/>
                </a:cubicBezTo>
                <a:cubicBezTo>
                  <a:pt x="615156" y="2987724"/>
                  <a:pt x="617637" y="2985244"/>
                  <a:pt x="617637" y="2980283"/>
                </a:cubicBezTo>
                <a:lnTo>
                  <a:pt x="625078" y="2980283"/>
                </a:lnTo>
                <a:lnTo>
                  <a:pt x="632520" y="2980283"/>
                </a:lnTo>
                <a:lnTo>
                  <a:pt x="625078" y="2972842"/>
                </a:lnTo>
                <a:cubicBezTo>
                  <a:pt x="620117" y="2967881"/>
                  <a:pt x="617637" y="2962920"/>
                  <a:pt x="617637" y="2957959"/>
                </a:cubicBezTo>
                <a:lnTo>
                  <a:pt x="625078" y="2950517"/>
                </a:lnTo>
                <a:cubicBezTo>
                  <a:pt x="620117" y="2955479"/>
                  <a:pt x="615156" y="2955479"/>
                  <a:pt x="610195" y="2950517"/>
                </a:cubicBezTo>
                <a:cubicBezTo>
                  <a:pt x="605235" y="2945557"/>
                  <a:pt x="602754" y="2943076"/>
                  <a:pt x="602754" y="2943076"/>
                </a:cubicBezTo>
                <a:lnTo>
                  <a:pt x="610195" y="2935635"/>
                </a:lnTo>
                <a:cubicBezTo>
                  <a:pt x="615156" y="2935635"/>
                  <a:pt x="620117" y="2933154"/>
                  <a:pt x="625078" y="2928193"/>
                </a:cubicBezTo>
                <a:lnTo>
                  <a:pt x="632520" y="2913310"/>
                </a:lnTo>
                <a:lnTo>
                  <a:pt x="632520" y="2920752"/>
                </a:lnTo>
                <a:cubicBezTo>
                  <a:pt x="632520" y="2925713"/>
                  <a:pt x="632520" y="2928193"/>
                  <a:pt x="632520" y="2928193"/>
                </a:cubicBezTo>
                <a:lnTo>
                  <a:pt x="639961" y="2928193"/>
                </a:lnTo>
                <a:cubicBezTo>
                  <a:pt x="649883" y="2918272"/>
                  <a:pt x="653603" y="2912070"/>
                  <a:pt x="651123" y="2909590"/>
                </a:cubicBezTo>
                <a:cubicBezTo>
                  <a:pt x="648643" y="2907110"/>
                  <a:pt x="644922" y="2905869"/>
                  <a:pt x="639961" y="2905869"/>
                </a:cubicBezTo>
                <a:cubicBezTo>
                  <a:pt x="625078" y="2905869"/>
                  <a:pt x="617637" y="2908350"/>
                  <a:pt x="617637" y="2913310"/>
                </a:cubicBezTo>
                <a:lnTo>
                  <a:pt x="610195" y="2920752"/>
                </a:lnTo>
                <a:cubicBezTo>
                  <a:pt x="610195" y="2920752"/>
                  <a:pt x="608955" y="2921992"/>
                  <a:pt x="606475" y="2924472"/>
                </a:cubicBezTo>
                <a:cubicBezTo>
                  <a:pt x="603994" y="2926953"/>
                  <a:pt x="602754" y="2925713"/>
                  <a:pt x="602754" y="2920752"/>
                </a:cubicBezTo>
                <a:cubicBezTo>
                  <a:pt x="602754" y="2920752"/>
                  <a:pt x="605235" y="2918272"/>
                  <a:pt x="610195" y="2913310"/>
                </a:cubicBezTo>
                <a:cubicBezTo>
                  <a:pt x="605235" y="2913310"/>
                  <a:pt x="605235" y="2910830"/>
                  <a:pt x="610195" y="2905869"/>
                </a:cubicBezTo>
                <a:lnTo>
                  <a:pt x="625078" y="2898428"/>
                </a:lnTo>
                <a:cubicBezTo>
                  <a:pt x="635000" y="2893467"/>
                  <a:pt x="639961" y="2892227"/>
                  <a:pt x="639961" y="2894707"/>
                </a:cubicBezTo>
                <a:cubicBezTo>
                  <a:pt x="639961" y="2897187"/>
                  <a:pt x="642441" y="2898428"/>
                  <a:pt x="647402" y="2898428"/>
                </a:cubicBezTo>
                <a:cubicBezTo>
                  <a:pt x="652363" y="2898428"/>
                  <a:pt x="657324" y="2899668"/>
                  <a:pt x="662285" y="2902148"/>
                </a:cubicBezTo>
                <a:cubicBezTo>
                  <a:pt x="667246" y="2904629"/>
                  <a:pt x="669727" y="2903389"/>
                  <a:pt x="669727" y="2898428"/>
                </a:cubicBezTo>
                <a:cubicBezTo>
                  <a:pt x="674688" y="2878584"/>
                  <a:pt x="674688" y="2868662"/>
                  <a:pt x="669727" y="2868662"/>
                </a:cubicBezTo>
                <a:lnTo>
                  <a:pt x="669727" y="2861220"/>
                </a:lnTo>
                <a:cubicBezTo>
                  <a:pt x="669727" y="2856260"/>
                  <a:pt x="672207" y="2856260"/>
                  <a:pt x="677168" y="2861220"/>
                </a:cubicBezTo>
                <a:cubicBezTo>
                  <a:pt x="677168" y="2861220"/>
                  <a:pt x="679648" y="2861220"/>
                  <a:pt x="684610" y="2861220"/>
                </a:cubicBezTo>
                <a:cubicBezTo>
                  <a:pt x="684610" y="2856260"/>
                  <a:pt x="683369" y="2852539"/>
                  <a:pt x="680889" y="2850058"/>
                </a:cubicBezTo>
                <a:cubicBezTo>
                  <a:pt x="678408" y="2847578"/>
                  <a:pt x="679648" y="2842617"/>
                  <a:pt x="684610" y="2835176"/>
                </a:cubicBezTo>
                <a:cubicBezTo>
                  <a:pt x="689570" y="2827734"/>
                  <a:pt x="694531" y="2824013"/>
                  <a:pt x="699492" y="2824013"/>
                </a:cubicBezTo>
                <a:lnTo>
                  <a:pt x="706934" y="2816572"/>
                </a:lnTo>
                <a:cubicBezTo>
                  <a:pt x="711895" y="2811611"/>
                  <a:pt x="715615" y="2806651"/>
                  <a:pt x="718096" y="2801689"/>
                </a:cubicBezTo>
                <a:cubicBezTo>
                  <a:pt x="720576" y="2796728"/>
                  <a:pt x="719336" y="2794248"/>
                  <a:pt x="714375" y="2794248"/>
                </a:cubicBezTo>
                <a:lnTo>
                  <a:pt x="714375" y="2779366"/>
                </a:lnTo>
                <a:lnTo>
                  <a:pt x="729258" y="2779366"/>
                </a:lnTo>
                <a:lnTo>
                  <a:pt x="736699" y="2757041"/>
                </a:lnTo>
                <a:cubicBezTo>
                  <a:pt x="736699" y="2747119"/>
                  <a:pt x="739180" y="2742158"/>
                  <a:pt x="744141" y="2742158"/>
                </a:cubicBezTo>
                <a:cubicBezTo>
                  <a:pt x="744141" y="2747119"/>
                  <a:pt x="744141" y="2749599"/>
                  <a:pt x="744141" y="2749599"/>
                </a:cubicBezTo>
                <a:cubicBezTo>
                  <a:pt x="744141" y="2749599"/>
                  <a:pt x="744141" y="2752080"/>
                  <a:pt x="744141" y="2757041"/>
                </a:cubicBezTo>
                <a:lnTo>
                  <a:pt x="744141" y="2764482"/>
                </a:lnTo>
                <a:cubicBezTo>
                  <a:pt x="744141" y="2769444"/>
                  <a:pt x="745381" y="2773164"/>
                  <a:pt x="747861" y="2775644"/>
                </a:cubicBezTo>
                <a:cubicBezTo>
                  <a:pt x="750342" y="2778125"/>
                  <a:pt x="754063" y="2776885"/>
                  <a:pt x="759024" y="2771924"/>
                </a:cubicBezTo>
                <a:cubicBezTo>
                  <a:pt x="763985" y="2766963"/>
                  <a:pt x="766465" y="2766963"/>
                  <a:pt x="766465" y="2771924"/>
                </a:cubicBezTo>
                <a:cubicBezTo>
                  <a:pt x="766465" y="2771924"/>
                  <a:pt x="766465" y="2774404"/>
                  <a:pt x="766465" y="2779366"/>
                </a:cubicBezTo>
                <a:cubicBezTo>
                  <a:pt x="761504" y="2779366"/>
                  <a:pt x="759024" y="2781846"/>
                  <a:pt x="759024" y="2786807"/>
                </a:cubicBezTo>
                <a:cubicBezTo>
                  <a:pt x="759024" y="2791768"/>
                  <a:pt x="755303" y="2796728"/>
                  <a:pt x="747861" y="2801689"/>
                </a:cubicBezTo>
                <a:cubicBezTo>
                  <a:pt x="740420" y="2806651"/>
                  <a:pt x="739180" y="2811611"/>
                  <a:pt x="744141" y="2816572"/>
                </a:cubicBezTo>
                <a:lnTo>
                  <a:pt x="736699" y="2816572"/>
                </a:lnTo>
                <a:cubicBezTo>
                  <a:pt x="732979" y="2817813"/>
                  <a:pt x="730188" y="2819053"/>
                  <a:pt x="728328" y="2820293"/>
                </a:cubicBezTo>
                <a:lnTo>
                  <a:pt x="727770" y="2821037"/>
                </a:lnTo>
                <a:lnTo>
                  <a:pt x="729258" y="2816572"/>
                </a:lnTo>
                <a:cubicBezTo>
                  <a:pt x="729258" y="2811611"/>
                  <a:pt x="728018" y="2809131"/>
                  <a:pt x="725537" y="2809131"/>
                </a:cubicBezTo>
                <a:cubicBezTo>
                  <a:pt x="723057" y="2809131"/>
                  <a:pt x="719336" y="2809131"/>
                  <a:pt x="714375" y="2809131"/>
                </a:cubicBezTo>
                <a:lnTo>
                  <a:pt x="721816" y="2824013"/>
                </a:lnTo>
                <a:lnTo>
                  <a:pt x="726777" y="2822360"/>
                </a:lnTo>
                <a:lnTo>
                  <a:pt x="725537" y="2824013"/>
                </a:lnTo>
                <a:cubicBezTo>
                  <a:pt x="725537" y="2826494"/>
                  <a:pt x="729258" y="2828975"/>
                  <a:pt x="736699" y="2831455"/>
                </a:cubicBezTo>
                <a:lnTo>
                  <a:pt x="744141" y="2831455"/>
                </a:lnTo>
                <a:cubicBezTo>
                  <a:pt x="744141" y="2831455"/>
                  <a:pt x="745381" y="2828975"/>
                  <a:pt x="747861" y="2824013"/>
                </a:cubicBezTo>
                <a:cubicBezTo>
                  <a:pt x="750342" y="2819053"/>
                  <a:pt x="751582" y="2816572"/>
                  <a:pt x="751582" y="2816572"/>
                </a:cubicBezTo>
                <a:lnTo>
                  <a:pt x="759024" y="2816572"/>
                </a:lnTo>
                <a:cubicBezTo>
                  <a:pt x="759024" y="2811611"/>
                  <a:pt x="759024" y="2809131"/>
                  <a:pt x="759024" y="2809131"/>
                </a:cubicBezTo>
                <a:cubicBezTo>
                  <a:pt x="759024" y="2809131"/>
                  <a:pt x="760264" y="2807891"/>
                  <a:pt x="762744" y="2805410"/>
                </a:cubicBezTo>
                <a:cubicBezTo>
                  <a:pt x="765225" y="2802930"/>
                  <a:pt x="767705" y="2800449"/>
                  <a:pt x="770186" y="2797969"/>
                </a:cubicBezTo>
                <a:cubicBezTo>
                  <a:pt x="772666" y="2795488"/>
                  <a:pt x="773906" y="2791768"/>
                  <a:pt x="773906" y="2786807"/>
                </a:cubicBezTo>
                <a:cubicBezTo>
                  <a:pt x="773906" y="2781846"/>
                  <a:pt x="776387" y="2776885"/>
                  <a:pt x="781348" y="2771924"/>
                </a:cubicBezTo>
                <a:lnTo>
                  <a:pt x="781348" y="2757041"/>
                </a:lnTo>
                <a:cubicBezTo>
                  <a:pt x="776387" y="2757041"/>
                  <a:pt x="773906" y="2755801"/>
                  <a:pt x="773906" y="2753320"/>
                </a:cubicBezTo>
                <a:cubicBezTo>
                  <a:pt x="773906" y="2750840"/>
                  <a:pt x="773906" y="2747119"/>
                  <a:pt x="773906" y="2742158"/>
                </a:cubicBezTo>
                <a:lnTo>
                  <a:pt x="773906" y="2727275"/>
                </a:lnTo>
                <a:cubicBezTo>
                  <a:pt x="768945" y="2727275"/>
                  <a:pt x="766465" y="2724795"/>
                  <a:pt x="766465" y="2719834"/>
                </a:cubicBezTo>
                <a:lnTo>
                  <a:pt x="773906" y="2712392"/>
                </a:lnTo>
                <a:lnTo>
                  <a:pt x="781348" y="2719834"/>
                </a:lnTo>
                <a:cubicBezTo>
                  <a:pt x="786309" y="2719834"/>
                  <a:pt x="791270" y="2717354"/>
                  <a:pt x="796231" y="2712392"/>
                </a:cubicBezTo>
                <a:lnTo>
                  <a:pt x="788789" y="2712392"/>
                </a:lnTo>
                <a:lnTo>
                  <a:pt x="781348" y="2697510"/>
                </a:lnTo>
                <a:lnTo>
                  <a:pt x="796231" y="2690068"/>
                </a:lnTo>
                <a:cubicBezTo>
                  <a:pt x="796231" y="2690068"/>
                  <a:pt x="797471" y="2691309"/>
                  <a:pt x="799951" y="2693789"/>
                </a:cubicBezTo>
                <a:cubicBezTo>
                  <a:pt x="802432" y="2696269"/>
                  <a:pt x="803672" y="2697510"/>
                  <a:pt x="803672" y="2697510"/>
                </a:cubicBezTo>
                <a:cubicBezTo>
                  <a:pt x="803672" y="2712392"/>
                  <a:pt x="806152" y="2712392"/>
                  <a:pt x="811114" y="2697510"/>
                </a:cubicBezTo>
                <a:cubicBezTo>
                  <a:pt x="811114" y="2692549"/>
                  <a:pt x="811114" y="2687588"/>
                  <a:pt x="811114" y="2682627"/>
                </a:cubicBezTo>
                <a:lnTo>
                  <a:pt x="825996" y="2645420"/>
                </a:lnTo>
                <a:lnTo>
                  <a:pt x="825996" y="2660303"/>
                </a:lnTo>
                <a:cubicBezTo>
                  <a:pt x="821035" y="2670225"/>
                  <a:pt x="818555" y="2676426"/>
                  <a:pt x="818555" y="2678906"/>
                </a:cubicBezTo>
                <a:cubicBezTo>
                  <a:pt x="818555" y="2681387"/>
                  <a:pt x="821035" y="2680147"/>
                  <a:pt x="825996" y="2675185"/>
                </a:cubicBezTo>
                <a:cubicBezTo>
                  <a:pt x="830957" y="2670225"/>
                  <a:pt x="833438" y="2667744"/>
                  <a:pt x="833438" y="2667744"/>
                </a:cubicBezTo>
                <a:cubicBezTo>
                  <a:pt x="838399" y="2662783"/>
                  <a:pt x="840879" y="2660303"/>
                  <a:pt x="840879" y="2660303"/>
                </a:cubicBezTo>
                <a:cubicBezTo>
                  <a:pt x="840879" y="2660303"/>
                  <a:pt x="842119" y="2659062"/>
                  <a:pt x="844600" y="2656582"/>
                </a:cubicBezTo>
                <a:cubicBezTo>
                  <a:pt x="847080" y="2654102"/>
                  <a:pt x="848320" y="2650381"/>
                  <a:pt x="848320" y="2645420"/>
                </a:cubicBezTo>
                <a:cubicBezTo>
                  <a:pt x="853282" y="2645420"/>
                  <a:pt x="859483" y="2639219"/>
                  <a:pt x="866924" y="2626816"/>
                </a:cubicBezTo>
                <a:cubicBezTo>
                  <a:pt x="874365" y="2614414"/>
                  <a:pt x="878086" y="2608213"/>
                  <a:pt x="878086" y="2608213"/>
                </a:cubicBezTo>
                <a:cubicBezTo>
                  <a:pt x="883047" y="2608213"/>
                  <a:pt x="885528" y="2608213"/>
                  <a:pt x="885528" y="2608213"/>
                </a:cubicBezTo>
                <a:cubicBezTo>
                  <a:pt x="885528" y="2608213"/>
                  <a:pt x="885528" y="2605732"/>
                  <a:pt x="885528" y="2600771"/>
                </a:cubicBezTo>
                <a:lnTo>
                  <a:pt x="885528" y="2593330"/>
                </a:lnTo>
                <a:lnTo>
                  <a:pt x="878086" y="2578447"/>
                </a:lnTo>
                <a:lnTo>
                  <a:pt x="885528" y="2571006"/>
                </a:lnTo>
                <a:lnTo>
                  <a:pt x="878086" y="2571006"/>
                </a:lnTo>
                <a:cubicBezTo>
                  <a:pt x="878086" y="2566045"/>
                  <a:pt x="880567" y="2563564"/>
                  <a:pt x="885528" y="2563564"/>
                </a:cubicBezTo>
                <a:cubicBezTo>
                  <a:pt x="885528" y="2563564"/>
                  <a:pt x="888008" y="2563564"/>
                  <a:pt x="892969" y="2563564"/>
                </a:cubicBezTo>
                <a:lnTo>
                  <a:pt x="900410" y="2548681"/>
                </a:lnTo>
                <a:lnTo>
                  <a:pt x="892969" y="2548681"/>
                </a:lnTo>
                <a:lnTo>
                  <a:pt x="900410" y="2533799"/>
                </a:lnTo>
                <a:lnTo>
                  <a:pt x="907852" y="2533799"/>
                </a:lnTo>
                <a:cubicBezTo>
                  <a:pt x="907852" y="2528838"/>
                  <a:pt x="909092" y="2526357"/>
                  <a:pt x="911573" y="2526357"/>
                </a:cubicBezTo>
                <a:cubicBezTo>
                  <a:pt x="914053" y="2526357"/>
                  <a:pt x="917774" y="2523877"/>
                  <a:pt x="922735" y="2518916"/>
                </a:cubicBezTo>
                <a:cubicBezTo>
                  <a:pt x="922735" y="2508994"/>
                  <a:pt x="927696" y="2504033"/>
                  <a:pt x="937617" y="2504033"/>
                </a:cubicBezTo>
                <a:lnTo>
                  <a:pt x="945059" y="2504033"/>
                </a:lnTo>
                <a:cubicBezTo>
                  <a:pt x="945059" y="2499072"/>
                  <a:pt x="946299" y="2496592"/>
                  <a:pt x="948780" y="2496592"/>
                </a:cubicBezTo>
                <a:cubicBezTo>
                  <a:pt x="951260" y="2496592"/>
                  <a:pt x="953741" y="2495351"/>
                  <a:pt x="956221" y="2492871"/>
                </a:cubicBezTo>
                <a:cubicBezTo>
                  <a:pt x="958701" y="2490390"/>
                  <a:pt x="962422" y="2489150"/>
                  <a:pt x="967383" y="2489150"/>
                </a:cubicBezTo>
                <a:lnTo>
                  <a:pt x="967383" y="2481709"/>
                </a:lnTo>
                <a:lnTo>
                  <a:pt x="967383" y="2466826"/>
                </a:lnTo>
                <a:cubicBezTo>
                  <a:pt x="982266" y="2466826"/>
                  <a:pt x="987227" y="2461865"/>
                  <a:pt x="982266" y="2451943"/>
                </a:cubicBezTo>
                <a:cubicBezTo>
                  <a:pt x="982266" y="2446982"/>
                  <a:pt x="984746" y="2442021"/>
                  <a:pt x="989707" y="2437060"/>
                </a:cubicBezTo>
                <a:cubicBezTo>
                  <a:pt x="994668" y="2432099"/>
                  <a:pt x="999629" y="2427139"/>
                  <a:pt x="1004590" y="2422178"/>
                </a:cubicBezTo>
                <a:cubicBezTo>
                  <a:pt x="1004590" y="2417216"/>
                  <a:pt x="1004590" y="2413496"/>
                  <a:pt x="1004590" y="2411015"/>
                </a:cubicBezTo>
                <a:cubicBezTo>
                  <a:pt x="1004590" y="2408535"/>
                  <a:pt x="1004590" y="2407295"/>
                  <a:pt x="1004590" y="2407295"/>
                </a:cubicBezTo>
                <a:cubicBezTo>
                  <a:pt x="999629" y="2407295"/>
                  <a:pt x="997149" y="2409775"/>
                  <a:pt x="997149" y="2414736"/>
                </a:cubicBezTo>
                <a:lnTo>
                  <a:pt x="989707" y="2414736"/>
                </a:lnTo>
                <a:cubicBezTo>
                  <a:pt x="984746" y="2414736"/>
                  <a:pt x="983506" y="2412256"/>
                  <a:pt x="985987" y="2407295"/>
                </a:cubicBezTo>
                <a:cubicBezTo>
                  <a:pt x="988467" y="2402334"/>
                  <a:pt x="990947" y="2399853"/>
                  <a:pt x="993428" y="2399853"/>
                </a:cubicBezTo>
                <a:cubicBezTo>
                  <a:pt x="995908" y="2399853"/>
                  <a:pt x="1000869" y="2397373"/>
                  <a:pt x="1008311" y="2392412"/>
                </a:cubicBezTo>
                <a:cubicBezTo>
                  <a:pt x="1015752" y="2387451"/>
                  <a:pt x="1020713" y="2384970"/>
                  <a:pt x="1023194" y="2384970"/>
                </a:cubicBezTo>
                <a:cubicBezTo>
                  <a:pt x="1025674" y="2384970"/>
                  <a:pt x="1029395" y="2383730"/>
                  <a:pt x="1034356" y="2381250"/>
                </a:cubicBezTo>
                <a:cubicBezTo>
                  <a:pt x="1039317" y="2378769"/>
                  <a:pt x="1040557" y="2375049"/>
                  <a:pt x="1038076" y="2370088"/>
                </a:cubicBezTo>
                <a:cubicBezTo>
                  <a:pt x="1035596" y="2365127"/>
                  <a:pt x="1034356" y="2360166"/>
                  <a:pt x="1034356" y="2355205"/>
                </a:cubicBezTo>
                <a:cubicBezTo>
                  <a:pt x="1034356" y="2360166"/>
                  <a:pt x="1033115" y="2362646"/>
                  <a:pt x="1030635" y="2362646"/>
                </a:cubicBezTo>
                <a:cubicBezTo>
                  <a:pt x="1028155" y="2362646"/>
                  <a:pt x="1026914" y="2360166"/>
                  <a:pt x="1026914" y="2355205"/>
                </a:cubicBezTo>
                <a:cubicBezTo>
                  <a:pt x="1026914" y="2340322"/>
                  <a:pt x="1031875" y="2332881"/>
                  <a:pt x="1041797" y="2332881"/>
                </a:cubicBezTo>
                <a:lnTo>
                  <a:pt x="1056680" y="2325439"/>
                </a:lnTo>
                <a:cubicBezTo>
                  <a:pt x="1056680" y="2320478"/>
                  <a:pt x="1059160" y="2317998"/>
                  <a:pt x="1064121" y="2317998"/>
                </a:cubicBezTo>
                <a:cubicBezTo>
                  <a:pt x="1069082" y="2317998"/>
                  <a:pt x="1072803" y="2319238"/>
                  <a:pt x="1075283" y="2321719"/>
                </a:cubicBezTo>
                <a:cubicBezTo>
                  <a:pt x="1077764" y="2324199"/>
                  <a:pt x="1076524" y="2327920"/>
                  <a:pt x="1071563" y="2332881"/>
                </a:cubicBezTo>
                <a:cubicBezTo>
                  <a:pt x="1071563" y="2337842"/>
                  <a:pt x="1070322" y="2340322"/>
                  <a:pt x="1067842" y="2340322"/>
                </a:cubicBezTo>
                <a:cubicBezTo>
                  <a:pt x="1065362" y="2340322"/>
                  <a:pt x="1064121" y="2337842"/>
                  <a:pt x="1064121" y="2332881"/>
                </a:cubicBezTo>
                <a:cubicBezTo>
                  <a:pt x="1059160" y="2332881"/>
                  <a:pt x="1056680" y="2332881"/>
                  <a:pt x="1056680" y="2332881"/>
                </a:cubicBezTo>
                <a:cubicBezTo>
                  <a:pt x="1056680" y="2332881"/>
                  <a:pt x="1056680" y="2334121"/>
                  <a:pt x="1056680" y="2336601"/>
                </a:cubicBezTo>
                <a:cubicBezTo>
                  <a:pt x="1056680" y="2339082"/>
                  <a:pt x="1059160" y="2340322"/>
                  <a:pt x="1064121" y="2340322"/>
                </a:cubicBezTo>
                <a:lnTo>
                  <a:pt x="1056680" y="2355205"/>
                </a:lnTo>
                <a:lnTo>
                  <a:pt x="1049239" y="2370088"/>
                </a:lnTo>
                <a:lnTo>
                  <a:pt x="1056680" y="2370088"/>
                </a:lnTo>
                <a:cubicBezTo>
                  <a:pt x="1061641" y="2365127"/>
                  <a:pt x="1064121" y="2362646"/>
                  <a:pt x="1064121" y="2362646"/>
                </a:cubicBezTo>
                <a:cubicBezTo>
                  <a:pt x="1064121" y="2357685"/>
                  <a:pt x="1064121" y="2355205"/>
                  <a:pt x="1064121" y="2355205"/>
                </a:cubicBezTo>
                <a:cubicBezTo>
                  <a:pt x="1069082" y="2355205"/>
                  <a:pt x="1071563" y="2353965"/>
                  <a:pt x="1071563" y="2351484"/>
                </a:cubicBezTo>
                <a:cubicBezTo>
                  <a:pt x="1071563" y="2349004"/>
                  <a:pt x="1071563" y="2347763"/>
                  <a:pt x="1071563" y="2347763"/>
                </a:cubicBezTo>
                <a:cubicBezTo>
                  <a:pt x="1071563" y="2342802"/>
                  <a:pt x="1075283" y="2339082"/>
                  <a:pt x="1082725" y="2336601"/>
                </a:cubicBezTo>
                <a:cubicBezTo>
                  <a:pt x="1090166" y="2334121"/>
                  <a:pt x="1093887" y="2335361"/>
                  <a:pt x="1093887" y="2340322"/>
                </a:cubicBezTo>
                <a:lnTo>
                  <a:pt x="1101328" y="2332881"/>
                </a:lnTo>
                <a:lnTo>
                  <a:pt x="1101328" y="2325439"/>
                </a:lnTo>
                <a:cubicBezTo>
                  <a:pt x="1096367" y="2330400"/>
                  <a:pt x="1093887" y="2330400"/>
                  <a:pt x="1093887" y="2325439"/>
                </a:cubicBezTo>
                <a:lnTo>
                  <a:pt x="1093887" y="2317998"/>
                </a:lnTo>
                <a:cubicBezTo>
                  <a:pt x="1088926" y="2317998"/>
                  <a:pt x="1085205" y="2316757"/>
                  <a:pt x="1082725" y="2314277"/>
                </a:cubicBezTo>
                <a:cubicBezTo>
                  <a:pt x="1080244" y="2311797"/>
                  <a:pt x="1079004" y="2305595"/>
                  <a:pt x="1079004" y="2295674"/>
                </a:cubicBezTo>
                <a:cubicBezTo>
                  <a:pt x="1083965" y="2290713"/>
                  <a:pt x="1083965" y="2288232"/>
                  <a:pt x="1079004" y="2288232"/>
                </a:cubicBezTo>
                <a:cubicBezTo>
                  <a:pt x="1074043" y="2288232"/>
                  <a:pt x="1072803" y="2285752"/>
                  <a:pt x="1075283" y="2280791"/>
                </a:cubicBezTo>
                <a:cubicBezTo>
                  <a:pt x="1077764" y="2275830"/>
                  <a:pt x="1076524" y="2272109"/>
                  <a:pt x="1071563" y="2269629"/>
                </a:cubicBezTo>
                <a:cubicBezTo>
                  <a:pt x="1066602" y="2267148"/>
                  <a:pt x="1062881" y="2268388"/>
                  <a:pt x="1060400" y="2273349"/>
                </a:cubicBezTo>
                <a:cubicBezTo>
                  <a:pt x="1057920" y="2278310"/>
                  <a:pt x="1054199" y="2278310"/>
                  <a:pt x="1049239" y="2273349"/>
                </a:cubicBezTo>
                <a:lnTo>
                  <a:pt x="1056680" y="2258467"/>
                </a:lnTo>
                <a:cubicBezTo>
                  <a:pt x="1056680" y="2253506"/>
                  <a:pt x="1054199" y="2251025"/>
                  <a:pt x="1049239" y="2251025"/>
                </a:cubicBezTo>
                <a:cubicBezTo>
                  <a:pt x="1044277" y="2251025"/>
                  <a:pt x="1041797" y="2249785"/>
                  <a:pt x="1041797" y="2247304"/>
                </a:cubicBezTo>
                <a:cubicBezTo>
                  <a:pt x="1041797" y="2244824"/>
                  <a:pt x="1044277" y="2238623"/>
                  <a:pt x="1049239" y="2228701"/>
                </a:cubicBezTo>
                <a:cubicBezTo>
                  <a:pt x="1054199" y="2218779"/>
                  <a:pt x="1055439" y="2211338"/>
                  <a:pt x="1052959" y="2206377"/>
                </a:cubicBezTo>
                <a:cubicBezTo>
                  <a:pt x="1050479" y="2201416"/>
                  <a:pt x="1051719" y="2192734"/>
                  <a:pt x="1056680" y="2180332"/>
                </a:cubicBezTo>
                <a:cubicBezTo>
                  <a:pt x="1061641" y="2167929"/>
                  <a:pt x="1067842" y="2159248"/>
                  <a:pt x="1075283" y="2154287"/>
                </a:cubicBezTo>
                <a:cubicBezTo>
                  <a:pt x="1082725" y="2149326"/>
                  <a:pt x="1088926" y="2144365"/>
                  <a:pt x="1093887" y="2139404"/>
                </a:cubicBezTo>
                <a:cubicBezTo>
                  <a:pt x="1098848" y="2134443"/>
                  <a:pt x="1103809" y="2131963"/>
                  <a:pt x="1108770" y="2131963"/>
                </a:cubicBezTo>
                <a:lnTo>
                  <a:pt x="1123652" y="2109638"/>
                </a:lnTo>
                <a:cubicBezTo>
                  <a:pt x="1123652" y="2109638"/>
                  <a:pt x="1127373" y="2108398"/>
                  <a:pt x="1134815" y="2105918"/>
                </a:cubicBezTo>
                <a:cubicBezTo>
                  <a:pt x="1142256" y="2103437"/>
                  <a:pt x="1148457" y="2097236"/>
                  <a:pt x="1153418" y="2087314"/>
                </a:cubicBezTo>
                <a:lnTo>
                  <a:pt x="1160859" y="2079873"/>
                </a:lnTo>
                <a:lnTo>
                  <a:pt x="1158069" y="2086384"/>
                </a:lnTo>
                <a:cubicBezTo>
                  <a:pt x="1156209" y="2091965"/>
                  <a:pt x="1157139" y="2094756"/>
                  <a:pt x="1160859" y="2094756"/>
                </a:cubicBezTo>
                <a:cubicBezTo>
                  <a:pt x="1165821" y="2094756"/>
                  <a:pt x="1168301" y="2092275"/>
                  <a:pt x="1168301" y="2087314"/>
                </a:cubicBezTo>
                <a:lnTo>
                  <a:pt x="1175742" y="2079873"/>
                </a:lnTo>
                <a:cubicBezTo>
                  <a:pt x="1180703" y="2074912"/>
                  <a:pt x="1183184" y="2072431"/>
                  <a:pt x="1183184" y="2072431"/>
                </a:cubicBezTo>
                <a:cubicBezTo>
                  <a:pt x="1183184" y="2072431"/>
                  <a:pt x="1185664" y="2069951"/>
                  <a:pt x="1190625" y="2064990"/>
                </a:cubicBezTo>
                <a:cubicBezTo>
                  <a:pt x="1220391" y="2064990"/>
                  <a:pt x="1235274" y="2055068"/>
                  <a:pt x="1235274" y="2035224"/>
                </a:cubicBezTo>
                <a:cubicBezTo>
                  <a:pt x="1235274" y="2030263"/>
                  <a:pt x="1236514" y="2027783"/>
                  <a:pt x="1238994" y="2027783"/>
                </a:cubicBezTo>
                <a:cubicBezTo>
                  <a:pt x="1241475" y="2027783"/>
                  <a:pt x="1245195" y="2027783"/>
                  <a:pt x="1250156" y="2027783"/>
                </a:cubicBezTo>
                <a:lnTo>
                  <a:pt x="1265039" y="2027783"/>
                </a:lnTo>
                <a:cubicBezTo>
                  <a:pt x="1260078" y="2027783"/>
                  <a:pt x="1260078" y="2025303"/>
                  <a:pt x="1265039" y="2020342"/>
                </a:cubicBezTo>
                <a:cubicBezTo>
                  <a:pt x="1270000" y="2015381"/>
                  <a:pt x="1267519" y="2010420"/>
                  <a:pt x="1257598" y="2005459"/>
                </a:cubicBezTo>
                <a:cubicBezTo>
                  <a:pt x="1252637" y="2000498"/>
                  <a:pt x="1252637" y="1995537"/>
                  <a:pt x="1257598" y="1990576"/>
                </a:cubicBezTo>
                <a:lnTo>
                  <a:pt x="1257598" y="1983135"/>
                </a:lnTo>
                <a:cubicBezTo>
                  <a:pt x="1257598" y="1988096"/>
                  <a:pt x="1260078" y="1993056"/>
                  <a:pt x="1265039" y="1998017"/>
                </a:cubicBezTo>
                <a:lnTo>
                  <a:pt x="1279922" y="1998017"/>
                </a:lnTo>
                <a:cubicBezTo>
                  <a:pt x="1284883" y="1993056"/>
                  <a:pt x="1286123" y="1988096"/>
                  <a:pt x="1283643" y="1983135"/>
                </a:cubicBezTo>
                <a:cubicBezTo>
                  <a:pt x="1281162" y="1978174"/>
                  <a:pt x="1279922" y="1978174"/>
                  <a:pt x="1279922" y="1983135"/>
                </a:cubicBezTo>
                <a:lnTo>
                  <a:pt x="1272481" y="1975693"/>
                </a:lnTo>
                <a:cubicBezTo>
                  <a:pt x="1272481" y="1970732"/>
                  <a:pt x="1277442" y="1970732"/>
                  <a:pt x="1287364" y="1975693"/>
                </a:cubicBezTo>
                <a:lnTo>
                  <a:pt x="1302246" y="1975693"/>
                </a:lnTo>
                <a:cubicBezTo>
                  <a:pt x="1302246" y="1970732"/>
                  <a:pt x="1304727" y="1968252"/>
                  <a:pt x="1309688" y="1968252"/>
                </a:cubicBezTo>
                <a:cubicBezTo>
                  <a:pt x="1324571" y="1968252"/>
                  <a:pt x="1329532" y="1963291"/>
                  <a:pt x="1324571" y="1953369"/>
                </a:cubicBezTo>
                <a:cubicBezTo>
                  <a:pt x="1324571" y="1948408"/>
                  <a:pt x="1327051" y="1947168"/>
                  <a:pt x="1332012" y="1949648"/>
                </a:cubicBezTo>
                <a:cubicBezTo>
                  <a:pt x="1336973" y="1952129"/>
                  <a:pt x="1339453" y="1950889"/>
                  <a:pt x="1339453" y="1945928"/>
                </a:cubicBezTo>
                <a:lnTo>
                  <a:pt x="1339453" y="1938486"/>
                </a:lnTo>
                <a:lnTo>
                  <a:pt x="1346895" y="1938486"/>
                </a:lnTo>
                <a:cubicBezTo>
                  <a:pt x="1356817" y="1933525"/>
                  <a:pt x="1364258" y="1931045"/>
                  <a:pt x="1369219" y="1931045"/>
                </a:cubicBezTo>
                <a:cubicBezTo>
                  <a:pt x="1369219" y="1926084"/>
                  <a:pt x="1369219" y="1923603"/>
                  <a:pt x="1369219" y="1923603"/>
                </a:cubicBezTo>
                <a:cubicBezTo>
                  <a:pt x="1369219" y="1923603"/>
                  <a:pt x="1371699" y="1926084"/>
                  <a:pt x="1376660" y="1931045"/>
                </a:cubicBezTo>
                <a:lnTo>
                  <a:pt x="1376660" y="1938486"/>
                </a:lnTo>
                <a:cubicBezTo>
                  <a:pt x="1376660" y="1938486"/>
                  <a:pt x="1376660" y="1940966"/>
                  <a:pt x="1376660" y="1945928"/>
                </a:cubicBezTo>
                <a:cubicBezTo>
                  <a:pt x="1376660" y="1950889"/>
                  <a:pt x="1377901" y="1954609"/>
                  <a:pt x="1380381" y="1957090"/>
                </a:cubicBezTo>
                <a:cubicBezTo>
                  <a:pt x="1382861" y="1959570"/>
                  <a:pt x="1384102" y="1958330"/>
                  <a:pt x="1384102" y="1953369"/>
                </a:cubicBezTo>
                <a:cubicBezTo>
                  <a:pt x="1384102" y="1948408"/>
                  <a:pt x="1386582" y="1945928"/>
                  <a:pt x="1391543" y="1945928"/>
                </a:cubicBezTo>
                <a:cubicBezTo>
                  <a:pt x="1396504" y="1945928"/>
                  <a:pt x="1397744" y="1942207"/>
                  <a:pt x="1395264" y="1934766"/>
                </a:cubicBezTo>
                <a:cubicBezTo>
                  <a:pt x="1392784" y="1927324"/>
                  <a:pt x="1389063" y="1923603"/>
                  <a:pt x="1384102" y="1923603"/>
                </a:cubicBezTo>
                <a:cubicBezTo>
                  <a:pt x="1379141" y="1923603"/>
                  <a:pt x="1381621" y="1916162"/>
                  <a:pt x="1391543" y="1901279"/>
                </a:cubicBezTo>
                <a:lnTo>
                  <a:pt x="1398984" y="1886396"/>
                </a:lnTo>
                <a:cubicBezTo>
                  <a:pt x="1398984" y="1886396"/>
                  <a:pt x="1398984" y="1883916"/>
                  <a:pt x="1398984" y="1878955"/>
                </a:cubicBezTo>
                <a:cubicBezTo>
                  <a:pt x="1398984" y="1864072"/>
                  <a:pt x="1401465" y="1864072"/>
                  <a:pt x="1406426" y="1878955"/>
                </a:cubicBezTo>
                <a:cubicBezTo>
                  <a:pt x="1406426" y="1878955"/>
                  <a:pt x="1407666" y="1878955"/>
                  <a:pt x="1410147" y="1878955"/>
                </a:cubicBezTo>
                <a:cubicBezTo>
                  <a:pt x="1412627" y="1878955"/>
                  <a:pt x="1416348" y="1878955"/>
                  <a:pt x="1421309" y="1878955"/>
                </a:cubicBezTo>
                <a:cubicBezTo>
                  <a:pt x="1426270" y="1873994"/>
                  <a:pt x="1428750" y="1871513"/>
                  <a:pt x="1428750" y="1871513"/>
                </a:cubicBezTo>
                <a:cubicBezTo>
                  <a:pt x="1428750" y="1866552"/>
                  <a:pt x="1428750" y="1864072"/>
                  <a:pt x="1428750" y="1864072"/>
                </a:cubicBezTo>
                <a:cubicBezTo>
                  <a:pt x="1428750" y="1864072"/>
                  <a:pt x="1431231" y="1864072"/>
                  <a:pt x="1436192" y="1864072"/>
                </a:cubicBezTo>
                <a:cubicBezTo>
                  <a:pt x="1441153" y="1859111"/>
                  <a:pt x="1444873" y="1859111"/>
                  <a:pt x="1447354" y="1864072"/>
                </a:cubicBezTo>
                <a:cubicBezTo>
                  <a:pt x="1449834" y="1869033"/>
                  <a:pt x="1448594" y="1871513"/>
                  <a:pt x="1443633" y="1871513"/>
                </a:cubicBezTo>
                <a:cubicBezTo>
                  <a:pt x="1443633" y="1876474"/>
                  <a:pt x="1443633" y="1878955"/>
                  <a:pt x="1443633" y="1878955"/>
                </a:cubicBezTo>
                <a:cubicBezTo>
                  <a:pt x="1443633" y="1878955"/>
                  <a:pt x="1446113" y="1881435"/>
                  <a:pt x="1451074" y="1886396"/>
                </a:cubicBezTo>
                <a:cubicBezTo>
                  <a:pt x="1456035" y="1886396"/>
                  <a:pt x="1460996" y="1886396"/>
                  <a:pt x="1465957" y="1886396"/>
                </a:cubicBezTo>
                <a:cubicBezTo>
                  <a:pt x="1465957" y="1881435"/>
                  <a:pt x="1463477" y="1878955"/>
                  <a:pt x="1458516" y="1878955"/>
                </a:cubicBezTo>
                <a:cubicBezTo>
                  <a:pt x="1453555" y="1878955"/>
                  <a:pt x="1453555" y="1876474"/>
                  <a:pt x="1458516" y="1871513"/>
                </a:cubicBezTo>
                <a:cubicBezTo>
                  <a:pt x="1463477" y="1866552"/>
                  <a:pt x="1464717" y="1864072"/>
                  <a:pt x="1462237" y="1864072"/>
                </a:cubicBezTo>
                <a:cubicBezTo>
                  <a:pt x="1459756" y="1864072"/>
                  <a:pt x="1457276" y="1862832"/>
                  <a:pt x="1454795" y="1860351"/>
                </a:cubicBezTo>
                <a:cubicBezTo>
                  <a:pt x="1452315" y="1857871"/>
                  <a:pt x="1451074" y="1854150"/>
                  <a:pt x="1451074" y="1849189"/>
                </a:cubicBezTo>
                <a:cubicBezTo>
                  <a:pt x="1456035" y="1844228"/>
                  <a:pt x="1458516" y="1844228"/>
                  <a:pt x="1458516" y="1849189"/>
                </a:cubicBezTo>
                <a:lnTo>
                  <a:pt x="1465957" y="1841748"/>
                </a:lnTo>
                <a:lnTo>
                  <a:pt x="1465957" y="1826865"/>
                </a:lnTo>
                <a:lnTo>
                  <a:pt x="1472158" y="1820664"/>
                </a:lnTo>
                <a:lnTo>
                  <a:pt x="1467817" y="1821284"/>
                </a:lnTo>
                <a:cubicBezTo>
                  <a:pt x="1464097" y="1822524"/>
                  <a:pt x="1460996" y="1824384"/>
                  <a:pt x="1458516" y="1826865"/>
                </a:cubicBezTo>
                <a:lnTo>
                  <a:pt x="1447354" y="1826865"/>
                </a:lnTo>
                <a:cubicBezTo>
                  <a:pt x="1449834" y="1826865"/>
                  <a:pt x="1451074" y="1824385"/>
                  <a:pt x="1451074" y="1819423"/>
                </a:cubicBezTo>
                <a:lnTo>
                  <a:pt x="1447354" y="1811982"/>
                </a:lnTo>
                <a:lnTo>
                  <a:pt x="1465957" y="1811982"/>
                </a:lnTo>
                <a:cubicBezTo>
                  <a:pt x="1470918" y="1807021"/>
                  <a:pt x="1478360" y="1807021"/>
                  <a:pt x="1488281" y="1811982"/>
                </a:cubicBezTo>
                <a:lnTo>
                  <a:pt x="1495723" y="1797099"/>
                </a:lnTo>
                <a:lnTo>
                  <a:pt x="1503164" y="1797099"/>
                </a:lnTo>
                <a:cubicBezTo>
                  <a:pt x="1503164" y="1797099"/>
                  <a:pt x="1503164" y="1799579"/>
                  <a:pt x="1503164" y="1804541"/>
                </a:cubicBezTo>
                <a:lnTo>
                  <a:pt x="1510606" y="1782216"/>
                </a:lnTo>
                <a:cubicBezTo>
                  <a:pt x="1510606" y="1772295"/>
                  <a:pt x="1510606" y="1767334"/>
                  <a:pt x="1510606" y="1767334"/>
                </a:cubicBezTo>
                <a:lnTo>
                  <a:pt x="1518047" y="1767334"/>
                </a:lnTo>
                <a:cubicBezTo>
                  <a:pt x="1523008" y="1762372"/>
                  <a:pt x="1523008" y="1757412"/>
                  <a:pt x="1518047" y="1752451"/>
                </a:cubicBezTo>
                <a:lnTo>
                  <a:pt x="1518047" y="1745009"/>
                </a:lnTo>
                <a:cubicBezTo>
                  <a:pt x="1518047" y="1749971"/>
                  <a:pt x="1519287" y="1751210"/>
                  <a:pt x="1521768" y="1748730"/>
                </a:cubicBezTo>
                <a:cubicBezTo>
                  <a:pt x="1524248" y="1746250"/>
                  <a:pt x="1527969" y="1742529"/>
                  <a:pt x="1532930" y="1737568"/>
                </a:cubicBezTo>
                <a:cubicBezTo>
                  <a:pt x="1537891" y="1727647"/>
                  <a:pt x="1542852" y="1722685"/>
                  <a:pt x="1547813" y="1722685"/>
                </a:cubicBezTo>
                <a:cubicBezTo>
                  <a:pt x="1552773" y="1717724"/>
                  <a:pt x="1557735" y="1710282"/>
                  <a:pt x="1562696" y="1700361"/>
                </a:cubicBezTo>
                <a:lnTo>
                  <a:pt x="1570137" y="1685478"/>
                </a:lnTo>
                <a:cubicBezTo>
                  <a:pt x="1570137" y="1690439"/>
                  <a:pt x="1572617" y="1690439"/>
                  <a:pt x="1577578" y="1685478"/>
                </a:cubicBezTo>
                <a:cubicBezTo>
                  <a:pt x="1582539" y="1680517"/>
                  <a:pt x="1583779" y="1676796"/>
                  <a:pt x="1581299" y="1674316"/>
                </a:cubicBezTo>
                <a:cubicBezTo>
                  <a:pt x="1578818" y="1671836"/>
                  <a:pt x="1580059" y="1670595"/>
                  <a:pt x="1585020" y="1670595"/>
                </a:cubicBezTo>
                <a:cubicBezTo>
                  <a:pt x="1585020" y="1670595"/>
                  <a:pt x="1587500" y="1670595"/>
                  <a:pt x="1592461" y="1670595"/>
                </a:cubicBezTo>
                <a:cubicBezTo>
                  <a:pt x="1587500" y="1675557"/>
                  <a:pt x="1586260" y="1679277"/>
                  <a:pt x="1588740" y="1681757"/>
                </a:cubicBezTo>
                <a:cubicBezTo>
                  <a:pt x="1591221" y="1684238"/>
                  <a:pt x="1593701" y="1685478"/>
                  <a:pt x="1596182" y="1685478"/>
                </a:cubicBezTo>
                <a:cubicBezTo>
                  <a:pt x="1598662" y="1685478"/>
                  <a:pt x="1602383" y="1682998"/>
                  <a:pt x="1607344" y="1678037"/>
                </a:cubicBezTo>
                <a:cubicBezTo>
                  <a:pt x="1607344" y="1682998"/>
                  <a:pt x="1607344" y="1685478"/>
                  <a:pt x="1607344" y="1685478"/>
                </a:cubicBezTo>
                <a:cubicBezTo>
                  <a:pt x="1607344" y="1685478"/>
                  <a:pt x="1604863" y="1690439"/>
                  <a:pt x="1599903" y="1700361"/>
                </a:cubicBezTo>
                <a:cubicBezTo>
                  <a:pt x="1599903" y="1700361"/>
                  <a:pt x="1598662" y="1702841"/>
                  <a:pt x="1596182" y="1707802"/>
                </a:cubicBezTo>
                <a:cubicBezTo>
                  <a:pt x="1593701" y="1712764"/>
                  <a:pt x="1591221" y="1715244"/>
                  <a:pt x="1588740" y="1715244"/>
                </a:cubicBezTo>
                <a:cubicBezTo>
                  <a:pt x="1586260" y="1715244"/>
                  <a:pt x="1585020" y="1717724"/>
                  <a:pt x="1585020" y="1722685"/>
                </a:cubicBezTo>
                <a:cubicBezTo>
                  <a:pt x="1585020" y="1727647"/>
                  <a:pt x="1582539" y="1730127"/>
                  <a:pt x="1577578" y="1730127"/>
                </a:cubicBezTo>
                <a:cubicBezTo>
                  <a:pt x="1572617" y="1730127"/>
                  <a:pt x="1570137" y="1727647"/>
                  <a:pt x="1570137" y="1722685"/>
                </a:cubicBezTo>
                <a:cubicBezTo>
                  <a:pt x="1570137" y="1712764"/>
                  <a:pt x="1567656" y="1712764"/>
                  <a:pt x="1562696" y="1722685"/>
                </a:cubicBezTo>
                <a:lnTo>
                  <a:pt x="1562696" y="1730127"/>
                </a:lnTo>
                <a:cubicBezTo>
                  <a:pt x="1567656" y="1730127"/>
                  <a:pt x="1570137" y="1732607"/>
                  <a:pt x="1570137" y="1737568"/>
                </a:cubicBezTo>
                <a:cubicBezTo>
                  <a:pt x="1575098" y="1747489"/>
                  <a:pt x="1580059" y="1747489"/>
                  <a:pt x="1585020" y="1737568"/>
                </a:cubicBezTo>
                <a:cubicBezTo>
                  <a:pt x="1589981" y="1727647"/>
                  <a:pt x="1593701" y="1723926"/>
                  <a:pt x="1596182" y="1726406"/>
                </a:cubicBezTo>
                <a:cubicBezTo>
                  <a:pt x="1598662" y="1728886"/>
                  <a:pt x="1599903" y="1727647"/>
                  <a:pt x="1599903" y="1722685"/>
                </a:cubicBezTo>
                <a:lnTo>
                  <a:pt x="1607344" y="1715244"/>
                </a:lnTo>
                <a:cubicBezTo>
                  <a:pt x="1612305" y="1710282"/>
                  <a:pt x="1614785" y="1705322"/>
                  <a:pt x="1614785" y="1700361"/>
                </a:cubicBezTo>
                <a:cubicBezTo>
                  <a:pt x="1614785" y="1695400"/>
                  <a:pt x="1617266" y="1690439"/>
                  <a:pt x="1622227" y="1685478"/>
                </a:cubicBezTo>
                <a:cubicBezTo>
                  <a:pt x="1632149" y="1670595"/>
                  <a:pt x="1632149" y="1663154"/>
                  <a:pt x="1622227" y="1663154"/>
                </a:cubicBezTo>
                <a:cubicBezTo>
                  <a:pt x="1617266" y="1663154"/>
                  <a:pt x="1614785" y="1661913"/>
                  <a:pt x="1614785" y="1659433"/>
                </a:cubicBezTo>
                <a:cubicBezTo>
                  <a:pt x="1614785" y="1656953"/>
                  <a:pt x="1616026" y="1655713"/>
                  <a:pt x="1618506" y="1655713"/>
                </a:cubicBezTo>
                <a:cubicBezTo>
                  <a:pt x="1620987" y="1655713"/>
                  <a:pt x="1622227" y="1653232"/>
                  <a:pt x="1622227" y="1648271"/>
                </a:cubicBezTo>
                <a:cubicBezTo>
                  <a:pt x="1622227" y="1643310"/>
                  <a:pt x="1619746" y="1640830"/>
                  <a:pt x="1614785" y="1640830"/>
                </a:cubicBezTo>
                <a:cubicBezTo>
                  <a:pt x="1609825" y="1640830"/>
                  <a:pt x="1609825" y="1638350"/>
                  <a:pt x="1614785" y="1633388"/>
                </a:cubicBezTo>
                <a:cubicBezTo>
                  <a:pt x="1614785" y="1628427"/>
                  <a:pt x="1617266" y="1625947"/>
                  <a:pt x="1622227" y="1625947"/>
                </a:cubicBezTo>
                <a:cubicBezTo>
                  <a:pt x="1632149" y="1635868"/>
                  <a:pt x="1637110" y="1635868"/>
                  <a:pt x="1637110" y="1625947"/>
                </a:cubicBezTo>
                <a:lnTo>
                  <a:pt x="1622227" y="1611064"/>
                </a:lnTo>
                <a:cubicBezTo>
                  <a:pt x="1632149" y="1606103"/>
                  <a:pt x="1639590" y="1606103"/>
                  <a:pt x="1644551" y="1611064"/>
                </a:cubicBezTo>
                <a:cubicBezTo>
                  <a:pt x="1644551" y="1620986"/>
                  <a:pt x="1647032" y="1620986"/>
                  <a:pt x="1651992" y="1611064"/>
                </a:cubicBezTo>
                <a:cubicBezTo>
                  <a:pt x="1651992" y="1606103"/>
                  <a:pt x="1651992" y="1598661"/>
                  <a:pt x="1651992" y="1588740"/>
                </a:cubicBezTo>
                <a:cubicBezTo>
                  <a:pt x="1651992" y="1578818"/>
                  <a:pt x="1654473" y="1570136"/>
                  <a:pt x="1659434" y="1562695"/>
                </a:cubicBezTo>
                <a:cubicBezTo>
                  <a:pt x="1664395" y="1555254"/>
                  <a:pt x="1669356" y="1551533"/>
                  <a:pt x="1674316" y="1551533"/>
                </a:cubicBezTo>
                <a:cubicBezTo>
                  <a:pt x="1674316" y="1551533"/>
                  <a:pt x="1674316" y="1549053"/>
                  <a:pt x="1674316" y="1544091"/>
                </a:cubicBezTo>
                <a:cubicBezTo>
                  <a:pt x="1674316" y="1544091"/>
                  <a:pt x="1676797" y="1544091"/>
                  <a:pt x="1681758" y="1544091"/>
                </a:cubicBezTo>
                <a:lnTo>
                  <a:pt x="1666875" y="1566416"/>
                </a:lnTo>
                <a:cubicBezTo>
                  <a:pt x="1661914" y="1576337"/>
                  <a:pt x="1659434" y="1581298"/>
                  <a:pt x="1659434" y="1581298"/>
                </a:cubicBezTo>
                <a:lnTo>
                  <a:pt x="1681758" y="1573857"/>
                </a:lnTo>
                <a:cubicBezTo>
                  <a:pt x="1681758" y="1568896"/>
                  <a:pt x="1686719" y="1561454"/>
                  <a:pt x="1696641" y="1551533"/>
                </a:cubicBezTo>
                <a:cubicBezTo>
                  <a:pt x="1706563" y="1541611"/>
                  <a:pt x="1711523" y="1535409"/>
                  <a:pt x="1711523" y="1532929"/>
                </a:cubicBezTo>
                <a:cubicBezTo>
                  <a:pt x="1711523" y="1530449"/>
                  <a:pt x="1712764" y="1529209"/>
                  <a:pt x="1715244" y="1529209"/>
                </a:cubicBezTo>
                <a:cubicBezTo>
                  <a:pt x="1717725" y="1529209"/>
                  <a:pt x="1718965" y="1526729"/>
                  <a:pt x="1718965" y="1521767"/>
                </a:cubicBezTo>
                <a:cubicBezTo>
                  <a:pt x="1718965" y="1521767"/>
                  <a:pt x="1718965" y="1520527"/>
                  <a:pt x="1718965" y="1518047"/>
                </a:cubicBezTo>
                <a:cubicBezTo>
                  <a:pt x="1718965" y="1515566"/>
                  <a:pt x="1721446" y="1514326"/>
                  <a:pt x="1726407" y="1514326"/>
                </a:cubicBezTo>
                <a:cubicBezTo>
                  <a:pt x="1731367" y="1504404"/>
                  <a:pt x="1731367" y="1499443"/>
                  <a:pt x="1726407" y="1499443"/>
                </a:cubicBezTo>
                <a:cubicBezTo>
                  <a:pt x="1721446" y="1499443"/>
                  <a:pt x="1720205" y="1495722"/>
                  <a:pt x="1722686" y="1488281"/>
                </a:cubicBezTo>
                <a:cubicBezTo>
                  <a:pt x="1725166" y="1480839"/>
                  <a:pt x="1723926" y="1474639"/>
                  <a:pt x="1718965" y="1469677"/>
                </a:cubicBezTo>
                <a:lnTo>
                  <a:pt x="1726407" y="1469677"/>
                </a:lnTo>
                <a:cubicBezTo>
                  <a:pt x="1726407" y="1469677"/>
                  <a:pt x="1727647" y="1469677"/>
                  <a:pt x="1730127" y="1469677"/>
                </a:cubicBezTo>
                <a:cubicBezTo>
                  <a:pt x="1732608" y="1469677"/>
                  <a:pt x="1735088" y="1467197"/>
                  <a:pt x="1737568" y="1462236"/>
                </a:cubicBezTo>
                <a:cubicBezTo>
                  <a:pt x="1740049" y="1457275"/>
                  <a:pt x="1738809" y="1454795"/>
                  <a:pt x="1733848" y="1454795"/>
                </a:cubicBezTo>
                <a:lnTo>
                  <a:pt x="1741289" y="1447353"/>
                </a:lnTo>
                <a:lnTo>
                  <a:pt x="1748731" y="1439912"/>
                </a:lnTo>
                <a:cubicBezTo>
                  <a:pt x="1743770" y="1444873"/>
                  <a:pt x="1743770" y="1447353"/>
                  <a:pt x="1748731" y="1447353"/>
                </a:cubicBezTo>
                <a:cubicBezTo>
                  <a:pt x="1753692" y="1442392"/>
                  <a:pt x="1756172" y="1439912"/>
                  <a:pt x="1756172" y="1439912"/>
                </a:cubicBezTo>
                <a:lnTo>
                  <a:pt x="1756172" y="1432470"/>
                </a:lnTo>
                <a:lnTo>
                  <a:pt x="1763613" y="1425029"/>
                </a:lnTo>
                <a:cubicBezTo>
                  <a:pt x="1763613" y="1420068"/>
                  <a:pt x="1766094" y="1417588"/>
                  <a:pt x="1771055" y="1417588"/>
                </a:cubicBezTo>
                <a:cubicBezTo>
                  <a:pt x="1776016" y="1417588"/>
                  <a:pt x="1779736" y="1416347"/>
                  <a:pt x="1782217" y="1413867"/>
                </a:cubicBezTo>
                <a:cubicBezTo>
                  <a:pt x="1784697" y="1411387"/>
                  <a:pt x="1785938" y="1410146"/>
                  <a:pt x="1785938" y="1410146"/>
                </a:cubicBezTo>
                <a:cubicBezTo>
                  <a:pt x="1785938" y="1410146"/>
                  <a:pt x="1788418" y="1410146"/>
                  <a:pt x="1793379" y="1410146"/>
                </a:cubicBezTo>
                <a:cubicBezTo>
                  <a:pt x="1798340" y="1410146"/>
                  <a:pt x="1800820" y="1407666"/>
                  <a:pt x="1800820" y="1402705"/>
                </a:cubicBezTo>
                <a:cubicBezTo>
                  <a:pt x="1800820" y="1397743"/>
                  <a:pt x="1804541" y="1395263"/>
                  <a:pt x="1811983" y="1395263"/>
                </a:cubicBezTo>
                <a:cubicBezTo>
                  <a:pt x="1819424" y="1395263"/>
                  <a:pt x="1820664" y="1392783"/>
                  <a:pt x="1815703" y="1387822"/>
                </a:cubicBezTo>
                <a:lnTo>
                  <a:pt x="1823145" y="1372939"/>
                </a:lnTo>
                <a:cubicBezTo>
                  <a:pt x="1828106" y="1367978"/>
                  <a:pt x="1828106" y="1363018"/>
                  <a:pt x="1823145" y="1358056"/>
                </a:cubicBezTo>
                <a:lnTo>
                  <a:pt x="1845469" y="1335732"/>
                </a:lnTo>
                <a:lnTo>
                  <a:pt x="1852910" y="1335732"/>
                </a:lnTo>
                <a:cubicBezTo>
                  <a:pt x="1852910" y="1330771"/>
                  <a:pt x="1855391" y="1328291"/>
                  <a:pt x="1860352" y="1328291"/>
                </a:cubicBezTo>
                <a:cubicBezTo>
                  <a:pt x="1865313" y="1328291"/>
                  <a:pt x="1867793" y="1325811"/>
                  <a:pt x="1867793" y="1320849"/>
                </a:cubicBezTo>
                <a:lnTo>
                  <a:pt x="1882676" y="1313408"/>
                </a:lnTo>
                <a:cubicBezTo>
                  <a:pt x="1882676" y="1313408"/>
                  <a:pt x="1886397" y="1312167"/>
                  <a:pt x="1893838" y="1309687"/>
                </a:cubicBezTo>
                <a:cubicBezTo>
                  <a:pt x="1901280" y="1307207"/>
                  <a:pt x="1905000" y="1304726"/>
                  <a:pt x="1905000" y="1302246"/>
                </a:cubicBezTo>
                <a:cubicBezTo>
                  <a:pt x="1905000" y="1299766"/>
                  <a:pt x="1902520" y="1298525"/>
                  <a:pt x="1897559" y="1298525"/>
                </a:cubicBezTo>
                <a:lnTo>
                  <a:pt x="1897559" y="1291084"/>
                </a:lnTo>
                <a:cubicBezTo>
                  <a:pt x="1897559" y="1291084"/>
                  <a:pt x="1900039" y="1291084"/>
                  <a:pt x="1905000" y="1291084"/>
                </a:cubicBezTo>
                <a:lnTo>
                  <a:pt x="1897559" y="1283642"/>
                </a:lnTo>
                <a:cubicBezTo>
                  <a:pt x="1902520" y="1278681"/>
                  <a:pt x="1905000" y="1273721"/>
                  <a:pt x="1905000" y="1268759"/>
                </a:cubicBezTo>
                <a:cubicBezTo>
                  <a:pt x="1905000" y="1263798"/>
                  <a:pt x="1906240" y="1261318"/>
                  <a:pt x="1908721" y="1261318"/>
                </a:cubicBezTo>
                <a:cubicBezTo>
                  <a:pt x="1911201" y="1261318"/>
                  <a:pt x="1912442" y="1258838"/>
                  <a:pt x="1912442" y="1253877"/>
                </a:cubicBezTo>
                <a:cubicBezTo>
                  <a:pt x="1912442" y="1248915"/>
                  <a:pt x="1913682" y="1246435"/>
                  <a:pt x="1916162" y="1246435"/>
                </a:cubicBezTo>
                <a:cubicBezTo>
                  <a:pt x="1918643" y="1246435"/>
                  <a:pt x="1922364" y="1246435"/>
                  <a:pt x="1927325" y="1246435"/>
                </a:cubicBezTo>
                <a:lnTo>
                  <a:pt x="1934766" y="1246435"/>
                </a:lnTo>
                <a:lnTo>
                  <a:pt x="1927325" y="1261318"/>
                </a:lnTo>
                <a:lnTo>
                  <a:pt x="1942207" y="1253877"/>
                </a:lnTo>
                <a:cubicBezTo>
                  <a:pt x="1942207" y="1248915"/>
                  <a:pt x="1947168" y="1242714"/>
                  <a:pt x="1957090" y="1235273"/>
                </a:cubicBezTo>
                <a:cubicBezTo>
                  <a:pt x="1967012" y="1227832"/>
                  <a:pt x="1976933" y="1221631"/>
                  <a:pt x="1986856" y="1216670"/>
                </a:cubicBezTo>
                <a:lnTo>
                  <a:pt x="2016621" y="1179463"/>
                </a:lnTo>
                <a:cubicBezTo>
                  <a:pt x="2021582" y="1179463"/>
                  <a:pt x="2024063" y="1179463"/>
                  <a:pt x="2024063" y="1179463"/>
                </a:cubicBezTo>
                <a:cubicBezTo>
                  <a:pt x="2024063" y="1174501"/>
                  <a:pt x="2026543" y="1169541"/>
                  <a:pt x="2031504" y="1164580"/>
                </a:cubicBezTo>
                <a:cubicBezTo>
                  <a:pt x="2036465" y="1159618"/>
                  <a:pt x="2038945" y="1157138"/>
                  <a:pt x="2038945" y="1157138"/>
                </a:cubicBezTo>
                <a:cubicBezTo>
                  <a:pt x="2043906" y="1157138"/>
                  <a:pt x="2047627" y="1155898"/>
                  <a:pt x="2050108" y="1153418"/>
                </a:cubicBezTo>
                <a:cubicBezTo>
                  <a:pt x="2052588" y="1150938"/>
                  <a:pt x="2053828" y="1147217"/>
                  <a:pt x="2053828" y="1142256"/>
                </a:cubicBezTo>
                <a:cubicBezTo>
                  <a:pt x="2058789" y="1137294"/>
                  <a:pt x="2058789" y="1133573"/>
                  <a:pt x="2053828" y="1131093"/>
                </a:cubicBezTo>
                <a:cubicBezTo>
                  <a:pt x="2048867" y="1128613"/>
                  <a:pt x="2043906" y="1129853"/>
                  <a:pt x="2038945" y="1134814"/>
                </a:cubicBezTo>
                <a:lnTo>
                  <a:pt x="2046387" y="1127373"/>
                </a:lnTo>
                <a:cubicBezTo>
                  <a:pt x="2051348" y="1122411"/>
                  <a:pt x="2056309" y="1119931"/>
                  <a:pt x="2061270" y="1119931"/>
                </a:cubicBezTo>
                <a:lnTo>
                  <a:pt x="2068711" y="1112490"/>
                </a:lnTo>
                <a:lnTo>
                  <a:pt x="2076152" y="1105048"/>
                </a:lnTo>
                <a:cubicBezTo>
                  <a:pt x="2076152" y="1110010"/>
                  <a:pt x="2081113" y="1112490"/>
                  <a:pt x="2091035" y="1112490"/>
                </a:cubicBezTo>
                <a:cubicBezTo>
                  <a:pt x="2091035" y="1112490"/>
                  <a:pt x="2092275" y="1112490"/>
                  <a:pt x="2094756" y="1112490"/>
                </a:cubicBezTo>
                <a:cubicBezTo>
                  <a:pt x="2097237" y="1112490"/>
                  <a:pt x="2098477" y="1110010"/>
                  <a:pt x="2098477" y="1105048"/>
                </a:cubicBezTo>
                <a:lnTo>
                  <a:pt x="2120801" y="1090166"/>
                </a:lnTo>
                <a:cubicBezTo>
                  <a:pt x="2130723" y="1075283"/>
                  <a:pt x="2138164" y="1065361"/>
                  <a:pt x="2143125" y="1060400"/>
                </a:cubicBezTo>
                <a:cubicBezTo>
                  <a:pt x="2143125" y="1055439"/>
                  <a:pt x="2144365" y="1052959"/>
                  <a:pt x="2146846" y="1052959"/>
                </a:cubicBezTo>
                <a:cubicBezTo>
                  <a:pt x="2149327" y="1052959"/>
                  <a:pt x="2150567" y="1052959"/>
                  <a:pt x="2150567" y="1052959"/>
                </a:cubicBezTo>
                <a:cubicBezTo>
                  <a:pt x="2150567" y="1052959"/>
                  <a:pt x="2151807" y="1051718"/>
                  <a:pt x="2154287" y="1049238"/>
                </a:cubicBezTo>
                <a:cubicBezTo>
                  <a:pt x="2156768" y="1046758"/>
                  <a:pt x="2158008" y="1045517"/>
                  <a:pt x="2158008" y="1045517"/>
                </a:cubicBezTo>
                <a:cubicBezTo>
                  <a:pt x="2158008" y="1045517"/>
                  <a:pt x="2162969" y="1040556"/>
                  <a:pt x="2172891" y="1030634"/>
                </a:cubicBezTo>
                <a:lnTo>
                  <a:pt x="2195215" y="1015752"/>
                </a:lnTo>
                <a:cubicBezTo>
                  <a:pt x="2195215" y="1010790"/>
                  <a:pt x="2196455" y="1008310"/>
                  <a:pt x="2198935" y="1008310"/>
                </a:cubicBezTo>
                <a:cubicBezTo>
                  <a:pt x="2201416" y="1008310"/>
                  <a:pt x="2207617" y="1005830"/>
                  <a:pt x="2217540" y="1000869"/>
                </a:cubicBezTo>
                <a:cubicBezTo>
                  <a:pt x="2217540" y="995907"/>
                  <a:pt x="2218779" y="993427"/>
                  <a:pt x="2221260" y="993427"/>
                </a:cubicBezTo>
                <a:cubicBezTo>
                  <a:pt x="2223741" y="993427"/>
                  <a:pt x="2227461" y="993427"/>
                  <a:pt x="2232423" y="993427"/>
                </a:cubicBezTo>
                <a:cubicBezTo>
                  <a:pt x="2232423" y="993427"/>
                  <a:pt x="2231182" y="990947"/>
                  <a:pt x="2228701" y="985986"/>
                </a:cubicBezTo>
                <a:cubicBezTo>
                  <a:pt x="2226221" y="981025"/>
                  <a:pt x="2227461" y="978545"/>
                  <a:pt x="2232423" y="978545"/>
                </a:cubicBezTo>
                <a:cubicBezTo>
                  <a:pt x="2237383" y="978545"/>
                  <a:pt x="2242344" y="978545"/>
                  <a:pt x="2247305" y="978545"/>
                </a:cubicBezTo>
                <a:lnTo>
                  <a:pt x="2254746" y="971103"/>
                </a:lnTo>
                <a:cubicBezTo>
                  <a:pt x="2259707" y="966142"/>
                  <a:pt x="2264668" y="966142"/>
                  <a:pt x="2269630" y="971103"/>
                </a:cubicBezTo>
                <a:cubicBezTo>
                  <a:pt x="2274590" y="971103"/>
                  <a:pt x="2279551" y="971103"/>
                  <a:pt x="2284512" y="971103"/>
                </a:cubicBezTo>
                <a:cubicBezTo>
                  <a:pt x="2289473" y="966142"/>
                  <a:pt x="2294434" y="963662"/>
                  <a:pt x="2299394" y="963662"/>
                </a:cubicBezTo>
                <a:cubicBezTo>
                  <a:pt x="2304356" y="963662"/>
                  <a:pt x="2306837" y="966142"/>
                  <a:pt x="2306837" y="971103"/>
                </a:cubicBezTo>
                <a:cubicBezTo>
                  <a:pt x="2306837" y="976064"/>
                  <a:pt x="2304356" y="976064"/>
                  <a:pt x="2299394" y="971103"/>
                </a:cubicBezTo>
                <a:cubicBezTo>
                  <a:pt x="2299394" y="971103"/>
                  <a:pt x="2298155" y="972344"/>
                  <a:pt x="2295674" y="974824"/>
                </a:cubicBezTo>
                <a:cubicBezTo>
                  <a:pt x="2293193" y="977304"/>
                  <a:pt x="2291953" y="978545"/>
                  <a:pt x="2291953" y="978545"/>
                </a:cubicBezTo>
                <a:lnTo>
                  <a:pt x="2262187" y="1008310"/>
                </a:lnTo>
                <a:lnTo>
                  <a:pt x="2254746" y="1008310"/>
                </a:lnTo>
                <a:lnTo>
                  <a:pt x="2254746" y="1015752"/>
                </a:lnTo>
                <a:lnTo>
                  <a:pt x="2247305" y="1015752"/>
                </a:lnTo>
                <a:cubicBezTo>
                  <a:pt x="2242344" y="1015752"/>
                  <a:pt x="2236142" y="1015752"/>
                  <a:pt x="2228701" y="1015752"/>
                </a:cubicBezTo>
                <a:cubicBezTo>
                  <a:pt x="2221260" y="1015752"/>
                  <a:pt x="2212579" y="1020713"/>
                  <a:pt x="2202656" y="1030634"/>
                </a:cubicBezTo>
                <a:cubicBezTo>
                  <a:pt x="2167930" y="1055439"/>
                  <a:pt x="2153047" y="1070322"/>
                  <a:pt x="2158008" y="1075283"/>
                </a:cubicBezTo>
                <a:lnTo>
                  <a:pt x="2150567" y="1075283"/>
                </a:lnTo>
                <a:cubicBezTo>
                  <a:pt x="2145606" y="1080244"/>
                  <a:pt x="2143125" y="1082724"/>
                  <a:pt x="2143125" y="1082724"/>
                </a:cubicBezTo>
                <a:lnTo>
                  <a:pt x="2135684" y="1090166"/>
                </a:lnTo>
                <a:lnTo>
                  <a:pt x="2150567" y="1082724"/>
                </a:lnTo>
                <a:cubicBezTo>
                  <a:pt x="2175371" y="1062880"/>
                  <a:pt x="2192734" y="1052959"/>
                  <a:pt x="2202656" y="1052959"/>
                </a:cubicBezTo>
                <a:cubicBezTo>
                  <a:pt x="2207617" y="1052959"/>
                  <a:pt x="2210098" y="1052959"/>
                  <a:pt x="2210098" y="1052959"/>
                </a:cubicBezTo>
                <a:cubicBezTo>
                  <a:pt x="2210098" y="1047997"/>
                  <a:pt x="2212579" y="1045517"/>
                  <a:pt x="2217540" y="1045517"/>
                </a:cubicBezTo>
                <a:lnTo>
                  <a:pt x="2239863" y="1030634"/>
                </a:lnTo>
                <a:lnTo>
                  <a:pt x="2254746" y="1023193"/>
                </a:lnTo>
                <a:cubicBezTo>
                  <a:pt x="2259707" y="1023193"/>
                  <a:pt x="2264668" y="1020713"/>
                  <a:pt x="2269630" y="1015752"/>
                </a:cubicBezTo>
                <a:lnTo>
                  <a:pt x="2277070" y="1015752"/>
                </a:lnTo>
                <a:lnTo>
                  <a:pt x="2291953" y="1000869"/>
                </a:lnTo>
                <a:lnTo>
                  <a:pt x="2299394" y="1008310"/>
                </a:lnTo>
                <a:lnTo>
                  <a:pt x="2306837" y="1008310"/>
                </a:lnTo>
                <a:cubicBezTo>
                  <a:pt x="2316758" y="1008310"/>
                  <a:pt x="2319238" y="1010790"/>
                  <a:pt x="2314277" y="1015752"/>
                </a:cubicBezTo>
                <a:cubicBezTo>
                  <a:pt x="2314277" y="1015752"/>
                  <a:pt x="2313038" y="1016992"/>
                  <a:pt x="2310557" y="1019472"/>
                </a:cubicBezTo>
                <a:cubicBezTo>
                  <a:pt x="2308076" y="1021952"/>
                  <a:pt x="2306837" y="1024434"/>
                  <a:pt x="2306837" y="1026914"/>
                </a:cubicBezTo>
                <a:cubicBezTo>
                  <a:pt x="2306837" y="1029394"/>
                  <a:pt x="2306837" y="1030634"/>
                  <a:pt x="2306837" y="1030634"/>
                </a:cubicBezTo>
                <a:cubicBezTo>
                  <a:pt x="2306837" y="1030634"/>
                  <a:pt x="2304356" y="1028154"/>
                  <a:pt x="2299394" y="1023193"/>
                </a:cubicBezTo>
                <a:cubicBezTo>
                  <a:pt x="2299394" y="1023193"/>
                  <a:pt x="2296914" y="1025673"/>
                  <a:pt x="2291953" y="1030634"/>
                </a:cubicBezTo>
                <a:lnTo>
                  <a:pt x="2284512" y="1030634"/>
                </a:lnTo>
                <a:cubicBezTo>
                  <a:pt x="2284512" y="1025673"/>
                  <a:pt x="2285752" y="1021952"/>
                  <a:pt x="2288232" y="1019472"/>
                </a:cubicBezTo>
                <a:cubicBezTo>
                  <a:pt x="2290713" y="1016992"/>
                  <a:pt x="2289473" y="1015752"/>
                  <a:pt x="2284512" y="1015752"/>
                </a:cubicBezTo>
                <a:cubicBezTo>
                  <a:pt x="2284512" y="1015752"/>
                  <a:pt x="2283272" y="1016992"/>
                  <a:pt x="2280791" y="1019472"/>
                </a:cubicBezTo>
                <a:cubicBezTo>
                  <a:pt x="2278311" y="1021952"/>
                  <a:pt x="2277070" y="1023193"/>
                  <a:pt x="2277070" y="1023193"/>
                </a:cubicBezTo>
                <a:cubicBezTo>
                  <a:pt x="2277070" y="1023193"/>
                  <a:pt x="2274590" y="1023193"/>
                  <a:pt x="2269630" y="1023193"/>
                </a:cubicBezTo>
                <a:lnTo>
                  <a:pt x="2254746" y="1038076"/>
                </a:lnTo>
                <a:cubicBezTo>
                  <a:pt x="2244824" y="1043037"/>
                  <a:pt x="2239863" y="1045517"/>
                  <a:pt x="2239863" y="1045517"/>
                </a:cubicBezTo>
                <a:lnTo>
                  <a:pt x="2232423" y="1045517"/>
                </a:lnTo>
                <a:cubicBezTo>
                  <a:pt x="2232423" y="1050479"/>
                  <a:pt x="2227461" y="1055439"/>
                  <a:pt x="2217540" y="1060400"/>
                </a:cubicBezTo>
                <a:lnTo>
                  <a:pt x="2202656" y="1075283"/>
                </a:lnTo>
                <a:lnTo>
                  <a:pt x="2232423" y="1060400"/>
                </a:lnTo>
                <a:lnTo>
                  <a:pt x="2232423" y="1052959"/>
                </a:lnTo>
                <a:cubicBezTo>
                  <a:pt x="2242344" y="1052959"/>
                  <a:pt x="2254746" y="1045517"/>
                  <a:pt x="2269630" y="1030634"/>
                </a:cubicBezTo>
                <a:cubicBezTo>
                  <a:pt x="2274590" y="1030634"/>
                  <a:pt x="2277070" y="1030634"/>
                  <a:pt x="2277070" y="1030634"/>
                </a:cubicBezTo>
                <a:cubicBezTo>
                  <a:pt x="2286993" y="1030634"/>
                  <a:pt x="2284512" y="1035596"/>
                  <a:pt x="2269630" y="1045517"/>
                </a:cubicBezTo>
                <a:lnTo>
                  <a:pt x="2247305" y="1067841"/>
                </a:lnTo>
                <a:cubicBezTo>
                  <a:pt x="2242344" y="1067841"/>
                  <a:pt x="2239863" y="1067841"/>
                  <a:pt x="2239863" y="1067841"/>
                </a:cubicBezTo>
                <a:lnTo>
                  <a:pt x="2232423" y="1067841"/>
                </a:lnTo>
                <a:cubicBezTo>
                  <a:pt x="2232423" y="1072803"/>
                  <a:pt x="2229941" y="1077763"/>
                  <a:pt x="2224980" y="1082724"/>
                </a:cubicBezTo>
                <a:lnTo>
                  <a:pt x="2217540" y="1082724"/>
                </a:lnTo>
                <a:lnTo>
                  <a:pt x="2210098" y="1090166"/>
                </a:lnTo>
                <a:lnTo>
                  <a:pt x="2210098" y="1105048"/>
                </a:lnTo>
                <a:lnTo>
                  <a:pt x="2217540" y="1105048"/>
                </a:lnTo>
                <a:lnTo>
                  <a:pt x="2202656" y="1119931"/>
                </a:lnTo>
                <a:cubicBezTo>
                  <a:pt x="2197696" y="1119931"/>
                  <a:pt x="2195215" y="1122411"/>
                  <a:pt x="2195215" y="1127373"/>
                </a:cubicBezTo>
                <a:cubicBezTo>
                  <a:pt x="2195215" y="1127373"/>
                  <a:pt x="2193975" y="1127373"/>
                  <a:pt x="2191495" y="1127373"/>
                </a:cubicBezTo>
                <a:cubicBezTo>
                  <a:pt x="2189014" y="1127373"/>
                  <a:pt x="2187773" y="1124893"/>
                  <a:pt x="2187773" y="1119931"/>
                </a:cubicBezTo>
                <a:cubicBezTo>
                  <a:pt x="2187773" y="1119931"/>
                  <a:pt x="2186533" y="1121172"/>
                  <a:pt x="2184053" y="1123652"/>
                </a:cubicBezTo>
                <a:cubicBezTo>
                  <a:pt x="2181572" y="1126132"/>
                  <a:pt x="2180333" y="1127373"/>
                  <a:pt x="2180333" y="1127373"/>
                </a:cubicBezTo>
                <a:lnTo>
                  <a:pt x="2172891" y="1127373"/>
                </a:lnTo>
                <a:lnTo>
                  <a:pt x="2165449" y="1127373"/>
                </a:lnTo>
                <a:cubicBezTo>
                  <a:pt x="2160489" y="1127373"/>
                  <a:pt x="2158008" y="1129853"/>
                  <a:pt x="2158008" y="1134814"/>
                </a:cubicBezTo>
                <a:lnTo>
                  <a:pt x="2165449" y="1134814"/>
                </a:lnTo>
                <a:cubicBezTo>
                  <a:pt x="2165449" y="1129853"/>
                  <a:pt x="2167930" y="1129853"/>
                  <a:pt x="2172891" y="1134814"/>
                </a:cubicBezTo>
                <a:cubicBezTo>
                  <a:pt x="2177852" y="1139775"/>
                  <a:pt x="2180333" y="1142256"/>
                  <a:pt x="2180333" y="1142256"/>
                </a:cubicBezTo>
                <a:lnTo>
                  <a:pt x="2172891" y="1157138"/>
                </a:lnTo>
                <a:lnTo>
                  <a:pt x="2158008" y="1157138"/>
                </a:lnTo>
                <a:lnTo>
                  <a:pt x="2150567" y="1157138"/>
                </a:lnTo>
                <a:lnTo>
                  <a:pt x="2150567" y="1164580"/>
                </a:lnTo>
                <a:cubicBezTo>
                  <a:pt x="2145606" y="1159618"/>
                  <a:pt x="2143125" y="1159618"/>
                  <a:pt x="2143125" y="1164580"/>
                </a:cubicBezTo>
                <a:lnTo>
                  <a:pt x="2143125" y="1172021"/>
                </a:lnTo>
                <a:cubicBezTo>
                  <a:pt x="2143125" y="1172021"/>
                  <a:pt x="2141885" y="1172021"/>
                  <a:pt x="2139404" y="1172021"/>
                </a:cubicBezTo>
                <a:cubicBezTo>
                  <a:pt x="2136924" y="1172021"/>
                  <a:pt x="2135684" y="1174501"/>
                  <a:pt x="2135684" y="1179463"/>
                </a:cubicBezTo>
                <a:cubicBezTo>
                  <a:pt x="2135684" y="1179463"/>
                  <a:pt x="2134444" y="1179463"/>
                  <a:pt x="2131963" y="1179463"/>
                </a:cubicBezTo>
                <a:cubicBezTo>
                  <a:pt x="2129482" y="1179463"/>
                  <a:pt x="2128242" y="1180703"/>
                  <a:pt x="2128242" y="1183183"/>
                </a:cubicBezTo>
                <a:cubicBezTo>
                  <a:pt x="2128242" y="1185663"/>
                  <a:pt x="2125762" y="1186904"/>
                  <a:pt x="2120801" y="1186904"/>
                </a:cubicBezTo>
                <a:lnTo>
                  <a:pt x="2113360" y="1186904"/>
                </a:lnTo>
                <a:cubicBezTo>
                  <a:pt x="2113360" y="1191865"/>
                  <a:pt x="2110879" y="1196825"/>
                  <a:pt x="2105918" y="1201787"/>
                </a:cubicBezTo>
                <a:cubicBezTo>
                  <a:pt x="2100957" y="1206748"/>
                  <a:pt x="2097237" y="1211708"/>
                  <a:pt x="2094756" y="1216670"/>
                </a:cubicBezTo>
                <a:cubicBezTo>
                  <a:pt x="2092275" y="1221631"/>
                  <a:pt x="2088555" y="1226591"/>
                  <a:pt x="2083594" y="1231552"/>
                </a:cubicBezTo>
                <a:lnTo>
                  <a:pt x="2076152" y="1224111"/>
                </a:lnTo>
                <a:cubicBezTo>
                  <a:pt x="2076152" y="1224111"/>
                  <a:pt x="2076152" y="1226591"/>
                  <a:pt x="2076152" y="1231552"/>
                </a:cubicBezTo>
                <a:cubicBezTo>
                  <a:pt x="2076152" y="1231552"/>
                  <a:pt x="2078633" y="1231552"/>
                  <a:pt x="2083594" y="1231552"/>
                </a:cubicBezTo>
                <a:lnTo>
                  <a:pt x="2076152" y="1238994"/>
                </a:lnTo>
                <a:lnTo>
                  <a:pt x="2076152" y="1253877"/>
                </a:lnTo>
                <a:lnTo>
                  <a:pt x="2076152" y="1261318"/>
                </a:lnTo>
                <a:lnTo>
                  <a:pt x="2068711" y="1291084"/>
                </a:lnTo>
                <a:cubicBezTo>
                  <a:pt x="2068711" y="1291084"/>
                  <a:pt x="2067471" y="1289843"/>
                  <a:pt x="2064990" y="1287363"/>
                </a:cubicBezTo>
                <a:cubicBezTo>
                  <a:pt x="2062510" y="1284883"/>
                  <a:pt x="2063750" y="1283642"/>
                  <a:pt x="2068711" y="1283642"/>
                </a:cubicBezTo>
                <a:lnTo>
                  <a:pt x="2061270" y="1261318"/>
                </a:lnTo>
                <a:cubicBezTo>
                  <a:pt x="2061270" y="1261318"/>
                  <a:pt x="2061270" y="1263798"/>
                  <a:pt x="2061270" y="1268759"/>
                </a:cubicBezTo>
                <a:lnTo>
                  <a:pt x="2053828" y="1276201"/>
                </a:lnTo>
                <a:cubicBezTo>
                  <a:pt x="2048867" y="1276201"/>
                  <a:pt x="2045147" y="1279922"/>
                  <a:pt x="2042666" y="1287363"/>
                </a:cubicBezTo>
                <a:cubicBezTo>
                  <a:pt x="2040186" y="1294804"/>
                  <a:pt x="2036465" y="1299766"/>
                  <a:pt x="2031504" y="1302246"/>
                </a:cubicBezTo>
                <a:cubicBezTo>
                  <a:pt x="2029024" y="1303486"/>
                  <a:pt x="2025613" y="1305966"/>
                  <a:pt x="2021272" y="1309687"/>
                </a:cubicBezTo>
                <a:lnTo>
                  <a:pt x="2015411" y="1314981"/>
                </a:lnTo>
                <a:lnTo>
                  <a:pt x="2024063" y="1313408"/>
                </a:lnTo>
                <a:lnTo>
                  <a:pt x="2038945" y="1305966"/>
                </a:lnTo>
                <a:lnTo>
                  <a:pt x="2053828" y="1305966"/>
                </a:lnTo>
                <a:cubicBezTo>
                  <a:pt x="2053828" y="1310928"/>
                  <a:pt x="2053828" y="1313408"/>
                  <a:pt x="2053828" y="1313408"/>
                </a:cubicBezTo>
                <a:lnTo>
                  <a:pt x="2053828" y="1320849"/>
                </a:lnTo>
                <a:lnTo>
                  <a:pt x="2046387" y="1328291"/>
                </a:lnTo>
                <a:lnTo>
                  <a:pt x="2038945" y="1328291"/>
                </a:lnTo>
                <a:lnTo>
                  <a:pt x="2024063" y="1335732"/>
                </a:lnTo>
                <a:cubicBezTo>
                  <a:pt x="2019102" y="1335732"/>
                  <a:pt x="2016621" y="1336973"/>
                  <a:pt x="2016621" y="1339453"/>
                </a:cubicBezTo>
                <a:cubicBezTo>
                  <a:pt x="2016621" y="1341933"/>
                  <a:pt x="2015381" y="1344414"/>
                  <a:pt x="2012901" y="1346894"/>
                </a:cubicBezTo>
                <a:cubicBezTo>
                  <a:pt x="2010420" y="1349374"/>
                  <a:pt x="2004219" y="1350615"/>
                  <a:pt x="1994297" y="1350615"/>
                </a:cubicBezTo>
                <a:cubicBezTo>
                  <a:pt x="1994297" y="1350615"/>
                  <a:pt x="1994297" y="1348135"/>
                  <a:pt x="1994297" y="1343173"/>
                </a:cubicBezTo>
                <a:lnTo>
                  <a:pt x="1998080" y="1332582"/>
                </a:lnTo>
                <a:lnTo>
                  <a:pt x="1997320" y="1333407"/>
                </a:lnTo>
                <a:cubicBezTo>
                  <a:pt x="1990344" y="1341779"/>
                  <a:pt x="1986856" y="1348755"/>
                  <a:pt x="1986856" y="1354336"/>
                </a:cubicBezTo>
                <a:cubicBezTo>
                  <a:pt x="1986856" y="1361777"/>
                  <a:pt x="1985615" y="1366738"/>
                  <a:pt x="1983135" y="1369218"/>
                </a:cubicBezTo>
                <a:cubicBezTo>
                  <a:pt x="1980655" y="1371698"/>
                  <a:pt x="1978174" y="1374180"/>
                  <a:pt x="1975694" y="1376660"/>
                </a:cubicBezTo>
                <a:cubicBezTo>
                  <a:pt x="1973213" y="1379140"/>
                  <a:pt x="1970733" y="1379140"/>
                  <a:pt x="1968252" y="1376660"/>
                </a:cubicBezTo>
                <a:cubicBezTo>
                  <a:pt x="1965772" y="1374180"/>
                  <a:pt x="1964531" y="1375419"/>
                  <a:pt x="1964531" y="1380381"/>
                </a:cubicBezTo>
                <a:cubicBezTo>
                  <a:pt x="1959570" y="1380381"/>
                  <a:pt x="1955850" y="1382861"/>
                  <a:pt x="1953369" y="1387822"/>
                </a:cubicBezTo>
                <a:cubicBezTo>
                  <a:pt x="1950889" y="1392783"/>
                  <a:pt x="1947168" y="1395263"/>
                  <a:pt x="1942207" y="1395263"/>
                </a:cubicBezTo>
                <a:cubicBezTo>
                  <a:pt x="1932285" y="1405185"/>
                  <a:pt x="1927325" y="1412626"/>
                  <a:pt x="1927325" y="1417588"/>
                </a:cubicBezTo>
                <a:lnTo>
                  <a:pt x="1927325" y="1425029"/>
                </a:lnTo>
                <a:cubicBezTo>
                  <a:pt x="1932285" y="1425029"/>
                  <a:pt x="1937246" y="1422549"/>
                  <a:pt x="1942207" y="1417588"/>
                </a:cubicBezTo>
                <a:cubicBezTo>
                  <a:pt x="1947168" y="1412626"/>
                  <a:pt x="1949649" y="1410146"/>
                  <a:pt x="1949649" y="1410146"/>
                </a:cubicBezTo>
                <a:cubicBezTo>
                  <a:pt x="1949649" y="1405185"/>
                  <a:pt x="1954610" y="1400225"/>
                  <a:pt x="1964531" y="1395263"/>
                </a:cubicBezTo>
                <a:cubicBezTo>
                  <a:pt x="1964531" y="1400225"/>
                  <a:pt x="1964531" y="1402705"/>
                  <a:pt x="1964531" y="1402705"/>
                </a:cubicBezTo>
                <a:cubicBezTo>
                  <a:pt x="1964531" y="1402705"/>
                  <a:pt x="1967012" y="1402705"/>
                  <a:pt x="1971973" y="1402705"/>
                </a:cubicBezTo>
                <a:cubicBezTo>
                  <a:pt x="1971973" y="1402705"/>
                  <a:pt x="1971973" y="1400225"/>
                  <a:pt x="1971973" y="1395263"/>
                </a:cubicBezTo>
                <a:cubicBezTo>
                  <a:pt x="1976933" y="1395263"/>
                  <a:pt x="1979414" y="1395263"/>
                  <a:pt x="1979414" y="1395263"/>
                </a:cubicBezTo>
                <a:lnTo>
                  <a:pt x="2001738" y="1372939"/>
                </a:lnTo>
                <a:cubicBezTo>
                  <a:pt x="2011661" y="1363018"/>
                  <a:pt x="2019102" y="1358056"/>
                  <a:pt x="2024063" y="1358056"/>
                </a:cubicBezTo>
                <a:cubicBezTo>
                  <a:pt x="2029024" y="1358056"/>
                  <a:pt x="2031504" y="1355576"/>
                  <a:pt x="2031504" y="1350615"/>
                </a:cubicBezTo>
                <a:lnTo>
                  <a:pt x="2038945" y="1335732"/>
                </a:lnTo>
                <a:cubicBezTo>
                  <a:pt x="2043906" y="1340693"/>
                  <a:pt x="2061270" y="1328291"/>
                  <a:pt x="2091035" y="1298525"/>
                </a:cubicBezTo>
                <a:cubicBezTo>
                  <a:pt x="2105918" y="1288604"/>
                  <a:pt x="2115840" y="1286122"/>
                  <a:pt x="2120801" y="1291084"/>
                </a:cubicBezTo>
                <a:cubicBezTo>
                  <a:pt x="2125762" y="1296045"/>
                  <a:pt x="2123282" y="1298525"/>
                  <a:pt x="2113360" y="1298525"/>
                </a:cubicBezTo>
                <a:lnTo>
                  <a:pt x="2105918" y="1305966"/>
                </a:lnTo>
                <a:cubicBezTo>
                  <a:pt x="2091035" y="1320849"/>
                  <a:pt x="2081113" y="1329531"/>
                  <a:pt x="2076152" y="1332011"/>
                </a:cubicBezTo>
                <a:cubicBezTo>
                  <a:pt x="2071192" y="1334491"/>
                  <a:pt x="2068711" y="1335732"/>
                  <a:pt x="2068711" y="1335732"/>
                </a:cubicBezTo>
                <a:cubicBezTo>
                  <a:pt x="2058789" y="1340693"/>
                  <a:pt x="2041426" y="1363018"/>
                  <a:pt x="2016621" y="1402705"/>
                </a:cubicBezTo>
                <a:cubicBezTo>
                  <a:pt x="2011661" y="1407666"/>
                  <a:pt x="2006699" y="1412626"/>
                  <a:pt x="2001738" y="1417588"/>
                </a:cubicBezTo>
                <a:cubicBezTo>
                  <a:pt x="1996777" y="1422549"/>
                  <a:pt x="1994297" y="1427509"/>
                  <a:pt x="1994297" y="1432470"/>
                </a:cubicBezTo>
                <a:cubicBezTo>
                  <a:pt x="1989336" y="1437432"/>
                  <a:pt x="1979414" y="1448594"/>
                  <a:pt x="1964531" y="1465957"/>
                </a:cubicBezTo>
                <a:cubicBezTo>
                  <a:pt x="1949649" y="1483320"/>
                  <a:pt x="1939727" y="1492002"/>
                  <a:pt x="1934766" y="1492002"/>
                </a:cubicBezTo>
                <a:lnTo>
                  <a:pt x="1934766" y="1484560"/>
                </a:lnTo>
                <a:cubicBezTo>
                  <a:pt x="1939727" y="1484560"/>
                  <a:pt x="1942207" y="1483320"/>
                  <a:pt x="1942207" y="1480839"/>
                </a:cubicBezTo>
                <a:cubicBezTo>
                  <a:pt x="1942207" y="1478359"/>
                  <a:pt x="1944688" y="1473398"/>
                  <a:pt x="1949649" y="1465957"/>
                </a:cubicBezTo>
                <a:cubicBezTo>
                  <a:pt x="1954610" y="1458515"/>
                  <a:pt x="1959570" y="1452314"/>
                  <a:pt x="1964531" y="1447353"/>
                </a:cubicBezTo>
                <a:lnTo>
                  <a:pt x="1971973" y="1432470"/>
                </a:lnTo>
                <a:cubicBezTo>
                  <a:pt x="1967012" y="1432470"/>
                  <a:pt x="1967012" y="1429990"/>
                  <a:pt x="1971973" y="1425029"/>
                </a:cubicBezTo>
                <a:lnTo>
                  <a:pt x="1964531" y="1425029"/>
                </a:lnTo>
                <a:cubicBezTo>
                  <a:pt x="1954610" y="1429990"/>
                  <a:pt x="1952129" y="1434950"/>
                  <a:pt x="1957090" y="1439912"/>
                </a:cubicBezTo>
                <a:cubicBezTo>
                  <a:pt x="1957090" y="1439912"/>
                  <a:pt x="1955850" y="1439912"/>
                  <a:pt x="1953369" y="1439912"/>
                </a:cubicBezTo>
                <a:cubicBezTo>
                  <a:pt x="1950889" y="1439912"/>
                  <a:pt x="1947168" y="1442392"/>
                  <a:pt x="1942207" y="1447353"/>
                </a:cubicBezTo>
                <a:cubicBezTo>
                  <a:pt x="1932285" y="1452314"/>
                  <a:pt x="1927325" y="1454795"/>
                  <a:pt x="1927325" y="1454795"/>
                </a:cubicBezTo>
                <a:cubicBezTo>
                  <a:pt x="1927325" y="1459756"/>
                  <a:pt x="1927325" y="1462236"/>
                  <a:pt x="1927325" y="1462236"/>
                </a:cubicBezTo>
                <a:cubicBezTo>
                  <a:pt x="1927325" y="1462236"/>
                  <a:pt x="1924844" y="1462236"/>
                  <a:pt x="1919883" y="1462236"/>
                </a:cubicBezTo>
                <a:cubicBezTo>
                  <a:pt x="1914922" y="1462236"/>
                  <a:pt x="1909961" y="1467197"/>
                  <a:pt x="1905000" y="1477119"/>
                </a:cubicBezTo>
                <a:lnTo>
                  <a:pt x="1890117" y="1484560"/>
                </a:lnTo>
                <a:lnTo>
                  <a:pt x="1882676" y="1492002"/>
                </a:lnTo>
                <a:cubicBezTo>
                  <a:pt x="1887637" y="1492002"/>
                  <a:pt x="1885157" y="1496963"/>
                  <a:pt x="1875235" y="1506884"/>
                </a:cubicBezTo>
                <a:cubicBezTo>
                  <a:pt x="1865313" y="1516806"/>
                  <a:pt x="1857871" y="1521767"/>
                  <a:pt x="1852910" y="1521767"/>
                </a:cubicBezTo>
                <a:cubicBezTo>
                  <a:pt x="1852910" y="1526729"/>
                  <a:pt x="1850430" y="1530449"/>
                  <a:pt x="1845469" y="1532929"/>
                </a:cubicBezTo>
                <a:cubicBezTo>
                  <a:pt x="1840508" y="1535409"/>
                  <a:pt x="1838027" y="1534170"/>
                  <a:pt x="1838027" y="1529209"/>
                </a:cubicBezTo>
                <a:cubicBezTo>
                  <a:pt x="1838027" y="1529209"/>
                  <a:pt x="1838027" y="1530449"/>
                  <a:pt x="1838027" y="1532929"/>
                </a:cubicBezTo>
                <a:cubicBezTo>
                  <a:pt x="1838027" y="1535409"/>
                  <a:pt x="1838027" y="1536650"/>
                  <a:pt x="1838027" y="1536650"/>
                </a:cubicBezTo>
                <a:cubicBezTo>
                  <a:pt x="1833067" y="1536650"/>
                  <a:pt x="1830586" y="1536650"/>
                  <a:pt x="1830586" y="1536650"/>
                </a:cubicBezTo>
                <a:cubicBezTo>
                  <a:pt x="1835547" y="1541611"/>
                  <a:pt x="1836787" y="1544091"/>
                  <a:pt x="1834307" y="1544091"/>
                </a:cubicBezTo>
                <a:cubicBezTo>
                  <a:pt x="1831826" y="1544091"/>
                  <a:pt x="1830586" y="1544091"/>
                  <a:pt x="1830586" y="1544091"/>
                </a:cubicBezTo>
                <a:cubicBezTo>
                  <a:pt x="1830586" y="1544091"/>
                  <a:pt x="1823145" y="1551533"/>
                  <a:pt x="1808262" y="1566416"/>
                </a:cubicBezTo>
                <a:cubicBezTo>
                  <a:pt x="1803301" y="1571377"/>
                  <a:pt x="1798340" y="1575098"/>
                  <a:pt x="1793379" y="1577578"/>
                </a:cubicBezTo>
                <a:cubicBezTo>
                  <a:pt x="1788418" y="1580058"/>
                  <a:pt x="1785938" y="1581298"/>
                  <a:pt x="1785938" y="1581298"/>
                </a:cubicBezTo>
                <a:cubicBezTo>
                  <a:pt x="1785938" y="1581298"/>
                  <a:pt x="1783457" y="1586260"/>
                  <a:pt x="1778496" y="1596181"/>
                </a:cubicBezTo>
                <a:lnTo>
                  <a:pt x="1763613" y="1611064"/>
                </a:lnTo>
                <a:cubicBezTo>
                  <a:pt x="1758653" y="1611064"/>
                  <a:pt x="1756172" y="1613544"/>
                  <a:pt x="1756172" y="1618506"/>
                </a:cubicBezTo>
                <a:cubicBezTo>
                  <a:pt x="1756172" y="1623467"/>
                  <a:pt x="1754932" y="1625947"/>
                  <a:pt x="1752451" y="1625947"/>
                </a:cubicBezTo>
                <a:cubicBezTo>
                  <a:pt x="1749971" y="1625947"/>
                  <a:pt x="1748731" y="1625947"/>
                  <a:pt x="1748731" y="1625947"/>
                </a:cubicBezTo>
                <a:lnTo>
                  <a:pt x="1741289" y="1625947"/>
                </a:lnTo>
                <a:cubicBezTo>
                  <a:pt x="1741289" y="1625947"/>
                  <a:pt x="1741289" y="1627188"/>
                  <a:pt x="1741289" y="1629668"/>
                </a:cubicBezTo>
                <a:cubicBezTo>
                  <a:pt x="1741289" y="1632148"/>
                  <a:pt x="1738809" y="1635868"/>
                  <a:pt x="1733848" y="1640830"/>
                </a:cubicBezTo>
                <a:cubicBezTo>
                  <a:pt x="1728887" y="1645791"/>
                  <a:pt x="1726407" y="1650751"/>
                  <a:pt x="1726407" y="1655713"/>
                </a:cubicBezTo>
                <a:cubicBezTo>
                  <a:pt x="1721446" y="1670595"/>
                  <a:pt x="1716485" y="1678037"/>
                  <a:pt x="1711523" y="1678037"/>
                </a:cubicBezTo>
                <a:cubicBezTo>
                  <a:pt x="1706563" y="1678037"/>
                  <a:pt x="1704082" y="1680517"/>
                  <a:pt x="1704082" y="1685478"/>
                </a:cubicBezTo>
                <a:cubicBezTo>
                  <a:pt x="1704082" y="1690439"/>
                  <a:pt x="1704082" y="1692920"/>
                  <a:pt x="1704082" y="1692920"/>
                </a:cubicBezTo>
                <a:cubicBezTo>
                  <a:pt x="1699121" y="1692920"/>
                  <a:pt x="1696641" y="1695400"/>
                  <a:pt x="1696641" y="1700361"/>
                </a:cubicBezTo>
                <a:cubicBezTo>
                  <a:pt x="1701602" y="1700361"/>
                  <a:pt x="1704082" y="1700361"/>
                  <a:pt x="1704082" y="1700361"/>
                </a:cubicBezTo>
                <a:lnTo>
                  <a:pt x="1704082" y="1707802"/>
                </a:lnTo>
                <a:lnTo>
                  <a:pt x="1689200" y="1730127"/>
                </a:lnTo>
                <a:cubicBezTo>
                  <a:pt x="1694160" y="1730127"/>
                  <a:pt x="1691680" y="1732607"/>
                  <a:pt x="1681758" y="1737568"/>
                </a:cubicBezTo>
                <a:lnTo>
                  <a:pt x="1674316" y="1752451"/>
                </a:lnTo>
                <a:cubicBezTo>
                  <a:pt x="1669356" y="1757412"/>
                  <a:pt x="1666875" y="1762372"/>
                  <a:pt x="1666875" y="1767334"/>
                </a:cubicBezTo>
                <a:cubicBezTo>
                  <a:pt x="1656953" y="1772295"/>
                  <a:pt x="1650752" y="1778496"/>
                  <a:pt x="1648272" y="1785937"/>
                </a:cubicBezTo>
                <a:cubicBezTo>
                  <a:pt x="1645791" y="1793379"/>
                  <a:pt x="1642071" y="1797099"/>
                  <a:pt x="1637110" y="1797099"/>
                </a:cubicBezTo>
                <a:cubicBezTo>
                  <a:pt x="1632149" y="1797099"/>
                  <a:pt x="1629668" y="1799579"/>
                  <a:pt x="1629668" y="1804541"/>
                </a:cubicBezTo>
                <a:lnTo>
                  <a:pt x="1651992" y="1797099"/>
                </a:lnTo>
                <a:cubicBezTo>
                  <a:pt x="1666875" y="1787178"/>
                  <a:pt x="1674316" y="1782216"/>
                  <a:pt x="1674316" y="1782216"/>
                </a:cubicBezTo>
                <a:cubicBezTo>
                  <a:pt x="1679277" y="1782216"/>
                  <a:pt x="1681758" y="1782216"/>
                  <a:pt x="1681758" y="1782216"/>
                </a:cubicBezTo>
                <a:cubicBezTo>
                  <a:pt x="1686719" y="1777255"/>
                  <a:pt x="1690440" y="1774775"/>
                  <a:pt x="1692920" y="1774775"/>
                </a:cubicBezTo>
                <a:cubicBezTo>
                  <a:pt x="1695401" y="1774775"/>
                  <a:pt x="1696641" y="1772295"/>
                  <a:pt x="1696641" y="1767334"/>
                </a:cubicBezTo>
                <a:lnTo>
                  <a:pt x="1704082" y="1759892"/>
                </a:lnTo>
                <a:cubicBezTo>
                  <a:pt x="1709043" y="1759892"/>
                  <a:pt x="1712764" y="1758652"/>
                  <a:pt x="1715244" y="1756172"/>
                </a:cubicBezTo>
                <a:cubicBezTo>
                  <a:pt x="1717725" y="1753691"/>
                  <a:pt x="1718965" y="1752451"/>
                  <a:pt x="1718965" y="1752451"/>
                </a:cubicBezTo>
                <a:cubicBezTo>
                  <a:pt x="1718965" y="1747489"/>
                  <a:pt x="1720205" y="1745009"/>
                  <a:pt x="1722686" y="1745009"/>
                </a:cubicBezTo>
                <a:cubicBezTo>
                  <a:pt x="1725166" y="1745009"/>
                  <a:pt x="1727647" y="1743769"/>
                  <a:pt x="1730127" y="1741289"/>
                </a:cubicBezTo>
                <a:cubicBezTo>
                  <a:pt x="1732608" y="1738809"/>
                  <a:pt x="1733848" y="1735088"/>
                  <a:pt x="1733848" y="1730127"/>
                </a:cubicBezTo>
                <a:lnTo>
                  <a:pt x="1733848" y="1722685"/>
                </a:lnTo>
                <a:cubicBezTo>
                  <a:pt x="1733848" y="1727647"/>
                  <a:pt x="1736328" y="1730127"/>
                  <a:pt x="1741289" y="1730127"/>
                </a:cubicBezTo>
                <a:cubicBezTo>
                  <a:pt x="1741289" y="1730127"/>
                  <a:pt x="1742530" y="1730127"/>
                  <a:pt x="1745010" y="1730127"/>
                </a:cubicBezTo>
                <a:cubicBezTo>
                  <a:pt x="1747491" y="1730127"/>
                  <a:pt x="1751211" y="1730127"/>
                  <a:pt x="1756172" y="1730127"/>
                </a:cubicBezTo>
                <a:cubicBezTo>
                  <a:pt x="1761133" y="1725165"/>
                  <a:pt x="1761133" y="1715244"/>
                  <a:pt x="1756172" y="1700361"/>
                </a:cubicBezTo>
                <a:lnTo>
                  <a:pt x="1756172" y="1692920"/>
                </a:lnTo>
                <a:cubicBezTo>
                  <a:pt x="1756172" y="1692920"/>
                  <a:pt x="1758653" y="1691679"/>
                  <a:pt x="1763613" y="1689199"/>
                </a:cubicBezTo>
                <a:cubicBezTo>
                  <a:pt x="1768574" y="1686719"/>
                  <a:pt x="1771055" y="1684238"/>
                  <a:pt x="1771055" y="1681757"/>
                </a:cubicBezTo>
                <a:cubicBezTo>
                  <a:pt x="1771055" y="1679277"/>
                  <a:pt x="1768574" y="1678037"/>
                  <a:pt x="1763613" y="1678037"/>
                </a:cubicBezTo>
                <a:lnTo>
                  <a:pt x="1756172" y="1678037"/>
                </a:lnTo>
                <a:cubicBezTo>
                  <a:pt x="1756172" y="1678037"/>
                  <a:pt x="1757412" y="1676796"/>
                  <a:pt x="1759893" y="1674316"/>
                </a:cubicBezTo>
                <a:cubicBezTo>
                  <a:pt x="1762373" y="1671836"/>
                  <a:pt x="1764854" y="1670595"/>
                  <a:pt x="1767334" y="1670595"/>
                </a:cubicBezTo>
                <a:cubicBezTo>
                  <a:pt x="1769815" y="1670595"/>
                  <a:pt x="1773536" y="1669355"/>
                  <a:pt x="1778496" y="1666875"/>
                </a:cubicBezTo>
                <a:cubicBezTo>
                  <a:pt x="1783457" y="1664395"/>
                  <a:pt x="1788418" y="1660674"/>
                  <a:pt x="1793379" y="1655713"/>
                </a:cubicBezTo>
                <a:cubicBezTo>
                  <a:pt x="1803301" y="1640830"/>
                  <a:pt x="1808262" y="1633388"/>
                  <a:pt x="1808262" y="1633388"/>
                </a:cubicBezTo>
                <a:lnTo>
                  <a:pt x="1815703" y="1618506"/>
                </a:lnTo>
                <a:lnTo>
                  <a:pt x="1845469" y="1573857"/>
                </a:lnTo>
                <a:cubicBezTo>
                  <a:pt x="1850430" y="1573857"/>
                  <a:pt x="1852910" y="1572616"/>
                  <a:pt x="1852910" y="1570136"/>
                </a:cubicBezTo>
                <a:cubicBezTo>
                  <a:pt x="1852910" y="1567656"/>
                  <a:pt x="1852910" y="1566416"/>
                  <a:pt x="1852910" y="1566416"/>
                </a:cubicBezTo>
                <a:cubicBezTo>
                  <a:pt x="1857871" y="1571377"/>
                  <a:pt x="1862832" y="1572616"/>
                  <a:pt x="1867793" y="1570136"/>
                </a:cubicBezTo>
                <a:cubicBezTo>
                  <a:pt x="1872754" y="1567656"/>
                  <a:pt x="1872754" y="1563936"/>
                  <a:pt x="1867793" y="1558974"/>
                </a:cubicBezTo>
                <a:cubicBezTo>
                  <a:pt x="1867793" y="1558974"/>
                  <a:pt x="1870274" y="1556494"/>
                  <a:pt x="1875235" y="1551533"/>
                </a:cubicBezTo>
                <a:cubicBezTo>
                  <a:pt x="1880196" y="1551533"/>
                  <a:pt x="1883916" y="1550292"/>
                  <a:pt x="1886397" y="1547812"/>
                </a:cubicBezTo>
                <a:cubicBezTo>
                  <a:pt x="1888877" y="1545332"/>
                  <a:pt x="1890117" y="1542851"/>
                  <a:pt x="1890117" y="1540371"/>
                </a:cubicBezTo>
                <a:cubicBezTo>
                  <a:pt x="1890117" y="1537891"/>
                  <a:pt x="1892598" y="1532929"/>
                  <a:pt x="1897559" y="1525488"/>
                </a:cubicBezTo>
                <a:cubicBezTo>
                  <a:pt x="1902520" y="1518047"/>
                  <a:pt x="1908721" y="1510605"/>
                  <a:pt x="1916162" y="1503164"/>
                </a:cubicBezTo>
                <a:cubicBezTo>
                  <a:pt x="1923604" y="1495722"/>
                  <a:pt x="1929805" y="1492002"/>
                  <a:pt x="1934766" y="1492002"/>
                </a:cubicBezTo>
                <a:cubicBezTo>
                  <a:pt x="1934766" y="1496963"/>
                  <a:pt x="1933525" y="1503164"/>
                  <a:pt x="1931045" y="1510605"/>
                </a:cubicBezTo>
                <a:cubicBezTo>
                  <a:pt x="1928565" y="1518047"/>
                  <a:pt x="1924844" y="1523008"/>
                  <a:pt x="1919883" y="1525488"/>
                </a:cubicBezTo>
                <a:cubicBezTo>
                  <a:pt x="1914922" y="1527968"/>
                  <a:pt x="1912442" y="1530449"/>
                  <a:pt x="1912442" y="1532929"/>
                </a:cubicBezTo>
                <a:cubicBezTo>
                  <a:pt x="1912442" y="1535409"/>
                  <a:pt x="1912442" y="1539130"/>
                  <a:pt x="1912442" y="1544091"/>
                </a:cubicBezTo>
                <a:cubicBezTo>
                  <a:pt x="1912442" y="1544091"/>
                  <a:pt x="1909961" y="1544091"/>
                  <a:pt x="1905000" y="1544091"/>
                </a:cubicBezTo>
                <a:lnTo>
                  <a:pt x="1897559" y="1544091"/>
                </a:lnTo>
                <a:cubicBezTo>
                  <a:pt x="1887637" y="1554013"/>
                  <a:pt x="1882676" y="1558974"/>
                  <a:pt x="1882676" y="1558974"/>
                </a:cubicBezTo>
                <a:cubicBezTo>
                  <a:pt x="1882676" y="1558974"/>
                  <a:pt x="1880196" y="1562695"/>
                  <a:pt x="1875235" y="1570136"/>
                </a:cubicBezTo>
                <a:cubicBezTo>
                  <a:pt x="1870274" y="1577578"/>
                  <a:pt x="1862832" y="1588740"/>
                  <a:pt x="1852910" y="1603623"/>
                </a:cubicBezTo>
                <a:cubicBezTo>
                  <a:pt x="1838027" y="1623467"/>
                  <a:pt x="1833067" y="1633388"/>
                  <a:pt x="1838027" y="1633388"/>
                </a:cubicBezTo>
                <a:cubicBezTo>
                  <a:pt x="1842989" y="1633388"/>
                  <a:pt x="1846709" y="1629668"/>
                  <a:pt x="1849190" y="1622226"/>
                </a:cubicBezTo>
                <a:cubicBezTo>
                  <a:pt x="1851670" y="1614785"/>
                  <a:pt x="1852910" y="1611064"/>
                  <a:pt x="1852910" y="1611064"/>
                </a:cubicBezTo>
                <a:lnTo>
                  <a:pt x="1867793" y="1603623"/>
                </a:lnTo>
                <a:cubicBezTo>
                  <a:pt x="1867793" y="1598661"/>
                  <a:pt x="1869033" y="1594941"/>
                  <a:pt x="1871514" y="1592461"/>
                </a:cubicBezTo>
                <a:cubicBezTo>
                  <a:pt x="1873994" y="1589981"/>
                  <a:pt x="1875235" y="1588740"/>
                  <a:pt x="1875235" y="1588740"/>
                </a:cubicBezTo>
                <a:lnTo>
                  <a:pt x="1927325" y="1529209"/>
                </a:lnTo>
                <a:lnTo>
                  <a:pt x="1934766" y="1529209"/>
                </a:lnTo>
                <a:cubicBezTo>
                  <a:pt x="1939727" y="1529209"/>
                  <a:pt x="1944688" y="1525488"/>
                  <a:pt x="1949649" y="1518047"/>
                </a:cubicBezTo>
                <a:cubicBezTo>
                  <a:pt x="1954610" y="1510605"/>
                  <a:pt x="1957090" y="1506884"/>
                  <a:pt x="1957090" y="1506884"/>
                </a:cubicBezTo>
                <a:lnTo>
                  <a:pt x="1957090" y="1499443"/>
                </a:lnTo>
                <a:cubicBezTo>
                  <a:pt x="1957090" y="1504404"/>
                  <a:pt x="1958330" y="1505644"/>
                  <a:pt x="1960811" y="1503164"/>
                </a:cubicBezTo>
                <a:cubicBezTo>
                  <a:pt x="1963291" y="1500684"/>
                  <a:pt x="1967012" y="1499443"/>
                  <a:pt x="1971973" y="1499443"/>
                </a:cubicBezTo>
                <a:lnTo>
                  <a:pt x="1979414" y="1484560"/>
                </a:lnTo>
                <a:lnTo>
                  <a:pt x="1994297" y="1462236"/>
                </a:lnTo>
                <a:cubicBezTo>
                  <a:pt x="1994297" y="1462236"/>
                  <a:pt x="1991816" y="1462236"/>
                  <a:pt x="1986856" y="1462236"/>
                </a:cubicBezTo>
                <a:lnTo>
                  <a:pt x="2016621" y="1425029"/>
                </a:lnTo>
                <a:lnTo>
                  <a:pt x="2031504" y="1410146"/>
                </a:lnTo>
                <a:cubicBezTo>
                  <a:pt x="2046387" y="1400225"/>
                  <a:pt x="2056309" y="1392783"/>
                  <a:pt x="2061270" y="1387822"/>
                </a:cubicBezTo>
                <a:cubicBezTo>
                  <a:pt x="2071192" y="1372939"/>
                  <a:pt x="2076152" y="1370459"/>
                  <a:pt x="2076152" y="1380381"/>
                </a:cubicBezTo>
                <a:lnTo>
                  <a:pt x="2068711" y="1387822"/>
                </a:lnTo>
                <a:lnTo>
                  <a:pt x="2031504" y="1432470"/>
                </a:lnTo>
                <a:cubicBezTo>
                  <a:pt x="2026543" y="1432470"/>
                  <a:pt x="2024063" y="1432470"/>
                  <a:pt x="2024063" y="1432470"/>
                </a:cubicBezTo>
                <a:cubicBezTo>
                  <a:pt x="2024063" y="1432470"/>
                  <a:pt x="2021582" y="1434950"/>
                  <a:pt x="2016621" y="1439912"/>
                </a:cubicBezTo>
                <a:lnTo>
                  <a:pt x="2024063" y="1447353"/>
                </a:lnTo>
                <a:cubicBezTo>
                  <a:pt x="2029024" y="1447353"/>
                  <a:pt x="2031504" y="1447353"/>
                  <a:pt x="2031504" y="1447353"/>
                </a:cubicBezTo>
                <a:cubicBezTo>
                  <a:pt x="2036465" y="1447353"/>
                  <a:pt x="2040186" y="1446113"/>
                  <a:pt x="2042666" y="1443632"/>
                </a:cubicBezTo>
                <a:cubicBezTo>
                  <a:pt x="2045147" y="1441152"/>
                  <a:pt x="2046387" y="1439912"/>
                  <a:pt x="2046387" y="1439912"/>
                </a:cubicBezTo>
                <a:cubicBezTo>
                  <a:pt x="2046387" y="1434950"/>
                  <a:pt x="2048867" y="1432470"/>
                  <a:pt x="2053828" y="1432470"/>
                </a:cubicBezTo>
                <a:lnTo>
                  <a:pt x="2068711" y="1425029"/>
                </a:lnTo>
                <a:cubicBezTo>
                  <a:pt x="2068711" y="1420068"/>
                  <a:pt x="2068711" y="1415107"/>
                  <a:pt x="2068711" y="1410146"/>
                </a:cubicBezTo>
                <a:cubicBezTo>
                  <a:pt x="2073672" y="1405185"/>
                  <a:pt x="2076152" y="1401464"/>
                  <a:pt x="2076152" y="1398984"/>
                </a:cubicBezTo>
                <a:cubicBezTo>
                  <a:pt x="2076152" y="1396504"/>
                  <a:pt x="2076152" y="1392783"/>
                  <a:pt x="2076152" y="1387822"/>
                </a:cubicBezTo>
                <a:lnTo>
                  <a:pt x="2083594" y="1387822"/>
                </a:lnTo>
                <a:cubicBezTo>
                  <a:pt x="2083594" y="1387822"/>
                  <a:pt x="2084834" y="1390302"/>
                  <a:pt x="2087315" y="1395263"/>
                </a:cubicBezTo>
                <a:cubicBezTo>
                  <a:pt x="2089795" y="1400225"/>
                  <a:pt x="2093516" y="1400225"/>
                  <a:pt x="2098477" y="1395263"/>
                </a:cubicBezTo>
                <a:lnTo>
                  <a:pt x="2098477" y="1387822"/>
                </a:lnTo>
                <a:lnTo>
                  <a:pt x="2105918" y="1372939"/>
                </a:lnTo>
                <a:cubicBezTo>
                  <a:pt x="2115840" y="1367978"/>
                  <a:pt x="2123282" y="1365498"/>
                  <a:pt x="2128242" y="1365498"/>
                </a:cubicBezTo>
                <a:cubicBezTo>
                  <a:pt x="2133203" y="1370459"/>
                  <a:pt x="2136924" y="1374180"/>
                  <a:pt x="2139404" y="1376660"/>
                </a:cubicBezTo>
                <a:cubicBezTo>
                  <a:pt x="2141885" y="1379140"/>
                  <a:pt x="2143125" y="1382861"/>
                  <a:pt x="2143125" y="1387822"/>
                </a:cubicBezTo>
                <a:lnTo>
                  <a:pt x="2150567" y="1380381"/>
                </a:lnTo>
                <a:cubicBezTo>
                  <a:pt x="2155527" y="1375419"/>
                  <a:pt x="2158008" y="1372939"/>
                  <a:pt x="2158008" y="1372939"/>
                </a:cubicBezTo>
                <a:cubicBezTo>
                  <a:pt x="2162969" y="1372939"/>
                  <a:pt x="2165449" y="1372939"/>
                  <a:pt x="2165449" y="1372939"/>
                </a:cubicBezTo>
                <a:lnTo>
                  <a:pt x="2180333" y="1350615"/>
                </a:lnTo>
                <a:cubicBezTo>
                  <a:pt x="2190254" y="1335732"/>
                  <a:pt x="2195215" y="1327050"/>
                  <a:pt x="2195215" y="1324570"/>
                </a:cubicBezTo>
                <a:cubicBezTo>
                  <a:pt x="2195215" y="1322090"/>
                  <a:pt x="2197696" y="1318369"/>
                  <a:pt x="2202656" y="1313408"/>
                </a:cubicBezTo>
                <a:lnTo>
                  <a:pt x="2210098" y="1313408"/>
                </a:lnTo>
                <a:cubicBezTo>
                  <a:pt x="2210098" y="1313408"/>
                  <a:pt x="2210098" y="1315888"/>
                  <a:pt x="2210098" y="1320849"/>
                </a:cubicBezTo>
                <a:cubicBezTo>
                  <a:pt x="2205137" y="1325811"/>
                  <a:pt x="2202656" y="1330771"/>
                  <a:pt x="2202656" y="1335732"/>
                </a:cubicBezTo>
                <a:cubicBezTo>
                  <a:pt x="2202656" y="1335732"/>
                  <a:pt x="2201416" y="1336973"/>
                  <a:pt x="2198935" y="1339453"/>
                </a:cubicBezTo>
                <a:cubicBezTo>
                  <a:pt x="2196455" y="1341933"/>
                  <a:pt x="2195215" y="1345654"/>
                  <a:pt x="2195215" y="1350615"/>
                </a:cubicBezTo>
                <a:cubicBezTo>
                  <a:pt x="2190254" y="1355576"/>
                  <a:pt x="2185293" y="1360536"/>
                  <a:pt x="2180333" y="1365498"/>
                </a:cubicBezTo>
                <a:lnTo>
                  <a:pt x="2172891" y="1365498"/>
                </a:lnTo>
                <a:lnTo>
                  <a:pt x="2172891" y="1372939"/>
                </a:lnTo>
                <a:cubicBezTo>
                  <a:pt x="2172891" y="1372939"/>
                  <a:pt x="2175371" y="1370459"/>
                  <a:pt x="2180333" y="1365498"/>
                </a:cubicBezTo>
                <a:cubicBezTo>
                  <a:pt x="2180333" y="1370459"/>
                  <a:pt x="2180333" y="1374180"/>
                  <a:pt x="2180333" y="1376660"/>
                </a:cubicBezTo>
                <a:cubicBezTo>
                  <a:pt x="2180333" y="1379140"/>
                  <a:pt x="2177852" y="1380381"/>
                  <a:pt x="2172891" y="1380381"/>
                </a:cubicBezTo>
                <a:cubicBezTo>
                  <a:pt x="2172891" y="1380381"/>
                  <a:pt x="2169170" y="1382861"/>
                  <a:pt x="2161729" y="1387822"/>
                </a:cubicBezTo>
                <a:cubicBezTo>
                  <a:pt x="2154287" y="1392783"/>
                  <a:pt x="2150567" y="1397743"/>
                  <a:pt x="2150567" y="1402705"/>
                </a:cubicBezTo>
                <a:lnTo>
                  <a:pt x="2135684" y="1417588"/>
                </a:lnTo>
                <a:cubicBezTo>
                  <a:pt x="2095996" y="1447353"/>
                  <a:pt x="2076152" y="1467197"/>
                  <a:pt x="2076152" y="1477119"/>
                </a:cubicBezTo>
                <a:cubicBezTo>
                  <a:pt x="2076152" y="1477119"/>
                  <a:pt x="2076152" y="1478359"/>
                  <a:pt x="2076152" y="1480839"/>
                </a:cubicBezTo>
                <a:cubicBezTo>
                  <a:pt x="2076152" y="1483320"/>
                  <a:pt x="2074912" y="1484560"/>
                  <a:pt x="2072432" y="1484560"/>
                </a:cubicBezTo>
                <a:cubicBezTo>
                  <a:pt x="2069951" y="1484560"/>
                  <a:pt x="2067471" y="1485801"/>
                  <a:pt x="2064990" y="1488281"/>
                </a:cubicBezTo>
                <a:cubicBezTo>
                  <a:pt x="2062510" y="1490761"/>
                  <a:pt x="2061270" y="1494482"/>
                  <a:pt x="2061270" y="1499443"/>
                </a:cubicBezTo>
                <a:cubicBezTo>
                  <a:pt x="2056309" y="1509364"/>
                  <a:pt x="2053828" y="1515566"/>
                  <a:pt x="2053828" y="1518047"/>
                </a:cubicBezTo>
                <a:cubicBezTo>
                  <a:pt x="2053828" y="1520527"/>
                  <a:pt x="2051348" y="1519287"/>
                  <a:pt x="2046387" y="1514326"/>
                </a:cubicBezTo>
                <a:lnTo>
                  <a:pt x="2031504" y="1529209"/>
                </a:lnTo>
                <a:cubicBezTo>
                  <a:pt x="2036465" y="1529209"/>
                  <a:pt x="2038945" y="1531689"/>
                  <a:pt x="2038945" y="1536650"/>
                </a:cubicBezTo>
                <a:cubicBezTo>
                  <a:pt x="2038945" y="1541611"/>
                  <a:pt x="2036465" y="1544091"/>
                  <a:pt x="2031504" y="1544091"/>
                </a:cubicBezTo>
                <a:cubicBezTo>
                  <a:pt x="2021582" y="1549053"/>
                  <a:pt x="2019102" y="1554013"/>
                  <a:pt x="2024063" y="1558974"/>
                </a:cubicBezTo>
                <a:lnTo>
                  <a:pt x="2031504" y="1566416"/>
                </a:lnTo>
                <a:cubicBezTo>
                  <a:pt x="2031504" y="1566416"/>
                  <a:pt x="2031504" y="1563936"/>
                  <a:pt x="2031504" y="1558974"/>
                </a:cubicBezTo>
                <a:cubicBezTo>
                  <a:pt x="2026543" y="1554013"/>
                  <a:pt x="2026543" y="1551533"/>
                  <a:pt x="2031504" y="1551533"/>
                </a:cubicBezTo>
                <a:cubicBezTo>
                  <a:pt x="2036465" y="1546572"/>
                  <a:pt x="2038945" y="1544091"/>
                  <a:pt x="2038945" y="1544091"/>
                </a:cubicBezTo>
                <a:cubicBezTo>
                  <a:pt x="2038945" y="1544091"/>
                  <a:pt x="2038945" y="1541611"/>
                  <a:pt x="2038945" y="1536650"/>
                </a:cubicBezTo>
                <a:cubicBezTo>
                  <a:pt x="2038945" y="1536650"/>
                  <a:pt x="2042666" y="1532929"/>
                  <a:pt x="2050108" y="1525488"/>
                </a:cubicBezTo>
                <a:cubicBezTo>
                  <a:pt x="2057549" y="1518047"/>
                  <a:pt x="2064990" y="1515566"/>
                  <a:pt x="2072432" y="1518047"/>
                </a:cubicBezTo>
                <a:cubicBezTo>
                  <a:pt x="2079873" y="1520527"/>
                  <a:pt x="2081113" y="1524247"/>
                  <a:pt x="2076152" y="1529209"/>
                </a:cubicBezTo>
                <a:lnTo>
                  <a:pt x="2083594" y="1529209"/>
                </a:lnTo>
                <a:lnTo>
                  <a:pt x="2091035" y="1529209"/>
                </a:lnTo>
                <a:cubicBezTo>
                  <a:pt x="2086075" y="1534170"/>
                  <a:pt x="2081113" y="1536650"/>
                  <a:pt x="2076152" y="1536650"/>
                </a:cubicBezTo>
                <a:cubicBezTo>
                  <a:pt x="2071192" y="1536650"/>
                  <a:pt x="2068711" y="1536650"/>
                  <a:pt x="2068711" y="1536650"/>
                </a:cubicBezTo>
                <a:cubicBezTo>
                  <a:pt x="2068711" y="1536650"/>
                  <a:pt x="2066230" y="1539130"/>
                  <a:pt x="2061270" y="1544091"/>
                </a:cubicBezTo>
                <a:cubicBezTo>
                  <a:pt x="2061270" y="1549053"/>
                  <a:pt x="2058789" y="1554013"/>
                  <a:pt x="2053828" y="1558974"/>
                </a:cubicBezTo>
                <a:lnTo>
                  <a:pt x="2046387" y="1573857"/>
                </a:lnTo>
                <a:cubicBezTo>
                  <a:pt x="2051348" y="1568896"/>
                  <a:pt x="2053828" y="1566416"/>
                  <a:pt x="2053828" y="1566416"/>
                </a:cubicBezTo>
                <a:cubicBezTo>
                  <a:pt x="2053828" y="1566416"/>
                  <a:pt x="2055069" y="1568896"/>
                  <a:pt x="2057549" y="1573857"/>
                </a:cubicBezTo>
                <a:cubicBezTo>
                  <a:pt x="2060030" y="1578818"/>
                  <a:pt x="2062510" y="1581298"/>
                  <a:pt x="2064990" y="1581298"/>
                </a:cubicBezTo>
                <a:cubicBezTo>
                  <a:pt x="2067471" y="1581298"/>
                  <a:pt x="2071192" y="1578818"/>
                  <a:pt x="2076152" y="1573857"/>
                </a:cubicBezTo>
                <a:lnTo>
                  <a:pt x="2083594" y="1558974"/>
                </a:lnTo>
                <a:cubicBezTo>
                  <a:pt x="2083594" y="1558974"/>
                  <a:pt x="2086075" y="1558974"/>
                  <a:pt x="2091035" y="1558974"/>
                </a:cubicBezTo>
                <a:cubicBezTo>
                  <a:pt x="2095996" y="1558974"/>
                  <a:pt x="2098477" y="1557734"/>
                  <a:pt x="2098477" y="1555254"/>
                </a:cubicBezTo>
                <a:cubicBezTo>
                  <a:pt x="2098477" y="1552773"/>
                  <a:pt x="2100957" y="1550292"/>
                  <a:pt x="2105918" y="1547812"/>
                </a:cubicBezTo>
                <a:cubicBezTo>
                  <a:pt x="2110879" y="1545332"/>
                  <a:pt x="2113360" y="1541611"/>
                  <a:pt x="2113360" y="1536650"/>
                </a:cubicBezTo>
                <a:lnTo>
                  <a:pt x="2128242" y="1521767"/>
                </a:lnTo>
                <a:cubicBezTo>
                  <a:pt x="2133203" y="1511846"/>
                  <a:pt x="2135684" y="1506884"/>
                  <a:pt x="2135684" y="1506884"/>
                </a:cubicBezTo>
                <a:lnTo>
                  <a:pt x="2143125" y="1499443"/>
                </a:lnTo>
                <a:lnTo>
                  <a:pt x="2158008" y="1492002"/>
                </a:lnTo>
                <a:cubicBezTo>
                  <a:pt x="2172891" y="1487040"/>
                  <a:pt x="2182813" y="1482080"/>
                  <a:pt x="2187773" y="1477119"/>
                </a:cubicBezTo>
                <a:cubicBezTo>
                  <a:pt x="2187773" y="1477119"/>
                  <a:pt x="2189014" y="1477119"/>
                  <a:pt x="2191495" y="1477119"/>
                </a:cubicBezTo>
                <a:cubicBezTo>
                  <a:pt x="2193975" y="1477119"/>
                  <a:pt x="2197696" y="1474639"/>
                  <a:pt x="2202656" y="1469677"/>
                </a:cubicBezTo>
                <a:cubicBezTo>
                  <a:pt x="2212579" y="1464716"/>
                  <a:pt x="2220020" y="1462236"/>
                  <a:pt x="2224980" y="1462236"/>
                </a:cubicBezTo>
                <a:cubicBezTo>
                  <a:pt x="2229941" y="1462236"/>
                  <a:pt x="2229941" y="1459756"/>
                  <a:pt x="2224980" y="1454795"/>
                </a:cubicBezTo>
                <a:cubicBezTo>
                  <a:pt x="2229941" y="1454795"/>
                  <a:pt x="2232423" y="1454795"/>
                  <a:pt x="2232423" y="1454795"/>
                </a:cubicBezTo>
                <a:cubicBezTo>
                  <a:pt x="2232423" y="1454795"/>
                  <a:pt x="2234903" y="1452314"/>
                  <a:pt x="2239863" y="1447353"/>
                </a:cubicBezTo>
                <a:cubicBezTo>
                  <a:pt x="2244824" y="1442392"/>
                  <a:pt x="2247305" y="1439912"/>
                  <a:pt x="2247305" y="1439912"/>
                </a:cubicBezTo>
                <a:cubicBezTo>
                  <a:pt x="2254746" y="1439912"/>
                  <a:pt x="2261257" y="1438827"/>
                  <a:pt x="2266838" y="1436656"/>
                </a:cubicBezTo>
                <a:lnTo>
                  <a:pt x="2272819" y="1432470"/>
                </a:lnTo>
                <a:lnTo>
                  <a:pt x="2277070" y="1432470"/>
                </a:lnTo>
                <a:cubicBezTo>
                  <a:pt x="2282031" y="1427509"/>
                  <a:pt x="2283272" y="1427509"/>
                  <a:pt x="2280791" y="1432470"/>
                </a:cubicBezTo>
                <a:cubicBezTo>
                  <a:pt x="2278311" y="1437432"/>
                  <a:pt x="2274590" y="1439912"/>
                  <a:pt x="2269630" y="1439912"/>
                </a:cubicBezTo>
                <a:lnTo>
                  <a:pt x="2254746" y="1462236"/>
                </a:lnTo>
                <a:lnTo>
                  <a:pt x="2254746" y="1447353"/>
                </a:lnTo>
                <a:lnTo>
                  <a:pt x="2239863" y="1454795"/>
                </a:lnTo>
                <a:lnTo>
                  <a:pt x="2195215" y="1492002"/>
                </a:lnTo>
                <a:cubicBezTo>
                  <a:pt x="2190254" y="1496963"/>
                  <a:pt x="2187773" y="1501923"/>
                  <a:pt x="2187773" y="1506884"/>
                </a:cubicBezTo>
                <a:cubicBezTo>
                  <a:pt x="2187773" y="1506884"/>
                  <a:pt x="2186533" y="1509364"/>
                  <a:pt x="2184053" y="1514326"/>
                </a:cubicBezTo>
                <a:cubicBezTo>
                  <a:pt x="2181572" y="1519287"/>
                  <a:pt x="2180333" y="1521767"/>
                  <a:pt x="2180333" y="1521767"/>
                </a:cubicBezTo>
                <a:lnTo>
                  <a:pt x="2180333" y="1529209"/>
                </a:lnTo>
                <a:cubicBezTo>
                  <a:pt x="2185293" y="1524247"/>
                  <a:pt x="2187773" y="1521767"/>
                  <a:pt x="2187773" y="1521767"/>
                </a:cubicBezTo>
                <a:lnTo>
                  <a:pt x="2195215" y="1499443"/>
                </a:lnTo>
                <a:cubicBezTo>
                  <a:pt x="2195215" y="1499443"/>
                  <a:pt x="2197696" y="1496963"/>
                  <a:pt x="2202656" y="1492002"/>
                </a:cubicBezTo>
                <a:cubicBezTo>
                  <a:pt x="2202656" y="1492002"/>
                  <a:pt x="2202656" y="1493242"/>
                  <a:pt x="2202656" y="1495722"/>
                </a:cubicBezTo>
                <a:cubicBezTo>
                  <a:pt x="2202656" y="1498202"/>
                  <a:pt x="2202656" y="1499443"/>
                  <a:pt x="2202656" y="1499443"/>
                </a:cubicBezTo>
                <a:lnTo>
                  <a:pt x="2224980" y="1499443"/>
                </a:lnTo>
                <a:cubicBezTo>
                  <a:pt x="2224980" y="1499443"/>
                  <a:pt x="2227461" y="1496963"/>
                  <a:pt x="2232423" y="1492002"/>
                </a:cubicBezTo>
                <a:cubicBezTo>
                  <a:pt x="2237383" y="1492002"/>
                  <a:pt x="2234903" y="1499443"/>
                  <a:pt x="2224980" y="1514326"/>
                </a:cubicBezTo>
                <a:lnTo>
                  <a:pt x="2217540" y="1521767"/>
                </a:lnTo>
                <a:cubicBezTo>
                  <a:pt x="2222500" y="1521767"/>
                  <a:pt x="2234903" y="1514326"/>
                  <a:pt x="2254746" y="1499443"/>
                </a:cubicBezTo>
                <a:cubicBezTo>
                  <a:pt x="2274590" y="1484560"/>
                  <a:pt x="2284512" y="1474639"/>
                  <a:pt x="2284512" y="1469677"/>
                </a:cubicBezTo>
                <a:lnTo>
                  <a:pt x="2291953" y="1469677"/>
                </a:lnTo>
                <a:lnTo>
                  <a:pt x="2299394" y="1454795"/>
                </a:lnTo>
                <a:lnTo>
                  <a:pt x="2306837" y="1447353"/>
                </a:lnTo>
                <a:cubicBezTo>
                  <a:pt x="2311797" y="1447353"/>
                  <a:pt x="2316758" y="1444873"/>
                  <a:pt x="2321719" y="1439912"/>
                </a:cubicBezTo>
                <a:cubicBezTo>
                  <a:pt x="2331641" y="1434950"/>
                  <a:pt x="2336601" y="1432470"/>
                  <a:pt x="2336601" y="1432470"/>
                </a:cubicBezTo>
                <a:cubicBezTo>
                  <a:pt x="2336601" y="1432470"/>
                  <a:pt x="2339083" y="1427509"/>
                  <a:pt x="2344043" y="1417588"/>
                </a:cubicBezTo>
                <a:lnTo>
                  <a:pt x="2358926" y="1410146"/>
                </a:lnTo>
                <a:cubicBezTo>
                  <a:pt x="2363886" y="1405185"/>
                  <a:pt x="2366367" y="1402705"/>
                  <a:pt x="2366367" y="1402705"/>
                </a:cubicBezTo>
                <a:cubicBezTo>
                  <a:pt x="2371328" y="1402705"/>
                  <a:pt x="2376290" y="1400225"/>
                  <a:pt x="2381250" y="1395263"/>
                </a:cubicBezTo>
                <a:cubicBezTo>
                  <a:pt x="2386211" y="1390302"/>
                  <a:pt x="2388691" y="1387822"/>
                  <a:pt x="2388691" y="1387822"/>
                </a:cubicBezTo>
                <a:lnTo>
                  <a:pt x="2396133" y="1380381"/>
                </a:lnTo>
                <a:cubicBezTo>
                  <a:pt x="2396133" y="1375419"/>
                  <a:pt x="2396133" y="1372939"/>
                  <a:pt x="2396133" y="1372939"/>
                </a:cubicBezTo>
                <a:cubicBezTo>
                  <a:pt x="2396133" y="1372939"/>
                  <a:pt x="2398613" y="1370459"/>
                  <a:pt x="2403574" y="1365498"/>
                </a:cubicBezTo>
                <a:cubicBezTo>
                  <a:pt x="2408535" y="1360536"/>
                  <a:pt x="2411016" y="1355576"/>
                  <a:pt x="2411016" y="1350615"/>
                </a:cubicBezTo>
                <a:cubicBezTo>
                  <a:pt x="2425898" y="1330771"/>
                  <a:pt x="2433340" y="1325811"/>
                  <a:pt x="2433340" y="1335732"/>
                </a:cubicBezTo>
                <a:cubicBezTo>
                  <a:pt x="2433340" y="1335732"/>
                  <a:pt x="2433340" y="1338212"/>
                  <a:pt x="2433340" y="1343173"/>
                </a:cubicBezTo>
                <a:lnTo>
                  <a:pt x="2425898" y="1343173"/>
                </a:lnTo>
                <a:cubicBezTo>
                  <a:pt x="2425898" y="1343173"/>
                  <a:pt x="2425898" y="1344414"/>
                  <a:pt x="2425898" y="1346894"/>
                </a:cubicBezTo>
                <a:cubicBezTo>
                  <a:pt x="2425898" y="1349374"/>
                  <a:pt x="2423418" y="1353095"/>
                  <a:pt x="2418457" y="1358056"/>
                </a:cubicBezTo>
                <a:lnTo>
                  <a:pt x="2411016" y="1365498"/>
                </a:lnTo>
                <a:lnTo>
                  <a:pt x="2425898" y="1358056"/>
                </a:lnTo>
                <a:cubicBezTo>
                  <a:pt x="2435820" y="1353095"/>
                  <a:pt x="2440781" y="1355576"/>
                  <a:pt x="2440781" y="1365498"/>
                </a:cubicBezTo>
                <a:cubicBezTo>
                  <a:pt x="2440781" y="1365498"/>
                  <a:pt x="2437061" y="1369218"/>
                  <a:pt x="2429619" y="1376660"/>
                </a:cubicBezTo>
                <a:cubicBezTo>
                  <a:pt x="2422178" y="1384101"/>
                  <a:pt x="2419698" y="1389063"/>
                  <a:pt x="2422178" y="1391543"/>
                </a:cubicBezTo>
                <a:cubicBezTo>
                  <a:pt x="2424658" y="1394023"/>
                  <a:pt x="2425898" y="1392783"/>
                  <a:pt x="2425898" y="1387822"/>
                </a:cubicBezTo>
                <a:lnTo>
                  <a:pt x="2433340" y="1387822"/>
                </a:lnTo>
                <a:lnTo>
                  <a:pt x="2448223" y="1380381"/>
                </a:lnTo>
                <a:cubicBezTo>
                  <a:pt x="2448223" y="1375419"/>
                  <a:pt x="2448223" y="1372939"/>
                  <a:pt x="2448223" y="1372939"/>
                </a:cubicBezTo>
                <a:cubicBezTo>
                  <a:pt x="2453183" y="1372939"/>
                  <a:pt x="2455664" y="1371698"/>
                  <a:pt x="2455664" y="1369218"/>
                </a:cubicBezTo>
                <a:cubicBezTo>
                  <a:pt x="2455664" y="1366738"/>
                  <a:pt x="2455664" y="1365498"/>
                  <a:pt x="2455664" y="1365498"/>
                </a:cubicBezTo>
                <a:lnTo>
                  <a:pt x="2448223" y="1350615"/>
                </a:lnTo>
                <a:lnTo>
                  <a:pt x="2448223" y="1343173"/>
                </a:lnTo>
                <a:cubicBezTo>
                  <a:pt x="2448223" y="1333252"/>
                  <a:pt x="2446983" y="1327050"/>
                  <a:pt x="2444502" y="1324570"/>
                </a:cubicBezTo>
                <a:cubicBezTo>
                  <a:pt x="2442021" y="1322090"/>
                  <a:pt x="2443262" y="1320849"/>
                  <a:pt x="2448223" y="1320849"/>
                </a:cubicBezTo>
                <a:lnTo>
                  <a:pt x="2448223" y="1305966"/>
                </a:lnTo>
                <a:cubicBezTo>
                  <a:pt x="2443262" y="1301005"/>
                  <a:pt x="2440781" y="1298525"/>
                  <a:pt x="2440781" y="1298525"/>
                </a:cubicBezTo>
                <a:lnTo>
                  <a:pt x="2411016" y="1313408"/>
                </a:lnTo>
                <a:cubicBezTo>
                  <a:pt x="2401093" y="1323329"/>
                  <a:pt x="2394893" y="1327050"/>
                  <a:pt x="2392412" y="1324570"/>
                </a:cubicBezTo>
                <a:cubicBezTo>
                  <a:pt x="2389931" y="1322090"/>
                  <a:pt x="2391172" y="1320849"/>
                  <a:pt x="2396133" y="1320849"/>
                </a:cubicBezTo>
                <a:lnTo>
                  <a:pt x="2418457" y="1298525"/>
                </a:lnTo>
                <a:cubicBezTo>
                  <a:pt x="2418457" y="1298525"/>
                  <a:pt x="2413497" y="1301005"/>
                  <a:pt x="2403574" y="1305966"/>
                </a:cubicBezTo>
                <a:lnTo>
                  <a:pt x="2388691" y="1305966"/>
                </a:lnTo>
                <a:cubicBezTo>
                  <a:pt x="2393653" y="1301005"/>
                  <a:pt x="2398613" y="1298525"/>
                  <a:pt x="2403574" y="1298525"/>
                </a:cubicBezTo>
                <a:cubicBezTo>
                  <a:pt x="2408535" y="1298525"/>
                  <a:pt x="2411016" y="1298525"/>
                  <a:pt x="2411016" y="1298525"/>
                </a:cubicBezTo>
                <a:cubicBezTo>
                  <a:pt x="2411016" y="1293564"/>
                  <a:pt x="2415976" y="1288604"/>
                  <a:pt x="2425898" y="1283642"/>
                </a:cubicBezTo>
                <a:cubicBezTo>
                  <a:pt x="2435820" y="1278681"/>
                  <a:pt x="2440781" y="1276201"/>
                  <a:pt x="2440781" y="1276201"/>
                </a:cubicBezTo>
                <a:cubicBezTo>
                  <a:pt x="2440781" y="1276201"/>
                  <a:pt x="2442021" y="1274960"/>
                  <a:pt x="2444502" y="1272480"/>
                </a:cubicBezTo>
                <a:cubicBezTo>
                  <a:pt x="2446983" y="1270000"/>
                  <a:pt x="2448223" y="1266279"/>
                  <a:pt x="2448223" y="1261318"/>
                </a:cubicBezTo>
                <a:lnTo>
                  <a:pt x="2455664" y="1261318"/>
                </a:lnTo>
                <a:cubicBezTo>
                  <a:pt x="2455664" y="1266279"/>
                  <a:pt x="2455664" y="1268759"/>
                  <a:pt x="2455664" y="1268759"/>
                </a:cubicBezTo>
                <a:cubicBezTo>
                  <a:pt x="2455664" y="1268759"/>
                  <a:pt x="2458145" y="1271239"/>
                  <a:pt x="2463106" y="1276201"/>
                </a:cubicBezTo>
                <a:cubicBezTo>
                  <a:pt x="2473027" y="1281162"/>
                  <a:pt x="2473027" y="1288604"/>
                  <a:pt x="2463106" y="1298525"/>
                </a:cubicBezTo>
                <a:lnTo>
                  <a:pt x="2455664" y="1305966"/>
                </a:lnTo>
                <a:cubicBezTo>
                  <a:pt x="2460625" y="1305966"/>
                  <a:pt x="2463106" y="1308447"/>
                  <a:pt x="2463106" y="1313408"/>
                </a:cubicBezTo>
                <a:cubicBezTo>
                  <a:pt x="2463106" y="1318369"/>
                  <a:pt x="2465587" y="1318369"/>
                  <a:pt x="2470547" y="1313408"/>
                </a:cubicBezTo>
                <a:cubicBezTo>
                  <a:pt x="2475508" y="1308447"/>
                  <a:pt x="2477988" y="1303486"/>
                  <a:pt x="2477988" y="1298525"/>
                </a:cubicBezTo>
                <a:lnTo>
                  <a:pt x="2477988" y="1294804"/>
                </a:lnTo>
                <a:cubicBezTo>
                  <a:pt x="2477988" y="1297284"/>
                  <a:pt x="2480470" y="1298525"/>
                  <a:pt x="2485430" y="1298525"/>
                </a:cubicBezTo>
                <a:cubicBezTo>
                  <a:pt x="2489150" y="1298525"/>
                  <a:pt x="2492407" y="1298215"/>
                  <a:pt x="2495197" y="1297595"/>
                </a:cubicBezTo>
                <a:lnTo>
                  <a:pt x="2502172" y="1294804"/>
                </a:lnTo>
                <a:lnTo>
                  <a:pt x="2500778" y="1295735"/>
                </a:lnTo>
                <a:cubicBezTo>
                  <a:pt x="2500468" y="1296355"/>
                  <a:pt x="2500313" y="1297285"/>
                  <a:pt x="2500313" y="1298525"/>
                </a:cubicBezTo>
                <a:lnTo>
                  <a:pt x="2492871" y="1313408"/>
                </a:lnTo>
                <a:cubicBezTo>
                  <a:pt x="2492871" y="1313408"/>
                  <a:pt x="2492871" y="1315888"/>
                  <a:pt x="2492871" y="1320849"/>
                </a:cubicBezTo>
                <a:lnTo>
                  <a:pt x="2485430" y="1328291"/>
                </a:lnTo>
                <a:cubicBezTo>
                  <a:pt x="2485430" y="1328291"/>
                  <a:pt x="2482950" y="1328291"/>
                  <a:pt x="2477988" y="1328291"/>
                </a:cubicBezTo>
                <a:cubicBezTo>
                  <a:pt x="2477988" y="1328291"/>
                  <a:pt x="2475508" y="1328291"/>
                  <a:pt x="2470547" y="1328291"/>
                </a:cubicBezTo>
                <a:lnTo>
                  <a:pt x="2463106" y="1328291"/>
                </a:lnTo>
                <a:cubicBezTo>
                  <a:pt x="2463106" y="1333252"/>
                  <a:pt x="2463106" y="1336973"/>
                  <a:pt x="2463106" y="1339453"/>
                </a:cubicBezTo>
                <a:cubicBezTo>
                  <a:pt x="2463106" y="1341933"/>
                  <a:pt x="2465587" y="1341933"/>
                  <a:pt x="2470547" y="1339453"/>
                </a:cubicBezTo>
                <a:cubicBezTo>
                  <a:pt x="2475508" y="1336973"/>
                  <a:pt x="2480470" y="1335732"/>
                  <a:pt x="2485430" y="1335732"/>
                </a:cubicBezTo>
                <a:cubicBezTo>
                  <a:pt x="2490390" y="1330771"/>
                  <a:pt x="2492871" y="1325811"/>
                  <a:pt x="2492871" y="1320849"/>
                </a:cubicBezTo>
                <a:lnTo>
                  <a:pt x="2500313" y="1320849"/>
                </a:lnTo>
                <a:cubicBezTo>
                  <a:pt x="2505273" y="1320849"/>
                  <a:pt x="2507754" y="1318369"/>
                  <a:pt x="2507754" y="1313408"/>
                </a:cubicBezTo>
                <a:cubicBezTo>
                  <a:pt x="2507754" y="1313408"/>
                  <a:pt x="2511475" y="1312167"/>
                  <a:pt x="2518916" y="1309687"/>
                </a:cubicBezTo>
                <a:cubicBezTo>
                  <a:pt x="2526358" y="1307207"/>
                  <a:pt x="2531318" y="1302246"/>
                  <a:pt x="2533799" y="1294804"/>
                </a:cubicBezTo>
                <a:cubicBezTo>
                  <a:pt x="2536279" y="1287363"/>
                  <a:pt x="2540000" y="1283642"/>
                  <a:pt x="2544961" y="1283642"/>
                </a:cubicBezTo>
                <a:lnTo>
                  <a:pt x="2552403" y="1276201"/>
                </a:lnTo>
                <a:cubicBezTo>
                  <a:pt x="2557363" y="1271239"/>
                  <a:pt x="2559844" y="1268759"/>
                  <a:pt x="2559844" y="1268759"/>
                </a:cubicBezTo>
                <a:cubicBezTo>
                  <a:pt x="2564804" y="1268759"/>
                  <a:pt x="2567285" y="1271239"/>
                  <a:pt x="2567285" y="1276201"/>
                </a:cubicBezTo>
                <a:cubicBezTo>
                  <a:pt x="2567285" y="1281162"/>
                  <a:pt x="2564804" y="1286122"/>
                  <a:pt x="2559844" y="1291084"/>
                </a:cubicBezTo>
                <a:cubicBezTo>
                  <a:pt x="2554884" y="1301005"/>
                  <a:pt x="2557363" y="1305966"/>
                  <a:pt x="2567285" y="1305966"/>
                </a:cubicBezTo>
                <a:cubicBezTo>
                  <a:pt x="2567285" y="1305966"/>
                  <a:pt x="2567285" y="1303486"/>
                  <a:pt x="2567285" y="1298525"/>
                </a:cubicBezTo>
                <a:lnTo>
                  <a:pt x="2574726" y="1291084"/>
                </a:lnTo>
                <a:cubicBezTo>
                  <a:pt x="2579687" y="1291084"/>
                  <a:pt x="2584649" y="1288604"/>
                  <a:pt x="2589610" y="1283642"/>
                </a:cubicBezTo>
                <a:lnTo>
                  <a:pt x="2604492" y="1276201"/>
                </a:lnTo>
                <a:cubicBezTo>
                  <a:pt x="2604492" y="1276201"/>
                  <a:pt x="2611933" y="1270000"/>
                  <a:pt x="2626817" y="1257597"/>
                </a:cubicBezTo>
                <a:cubicBezTo>
                  <a:pt x="2641700" y="1245195"/>
                  <a:pt x="2649141" y="1238994"/>
                  <a:pt x="2649141" y="1238994"/>
                </a:cubicBezTo>
                <a:cubicBezTo>
                  <a:pt x="2649141" y="1224111"/>
                  <a:pt x="2659063" y="1216670"/>
                  <a:pt x="2678907" y="1216670"/>
                </a:cubicBezTo>
                <a:cubicBezTo>
                  <a:pt x="2678907" y="1216670"/>
                  <a:pt x="2681387" y="1214189"/>
                  <a:pt x="2686348" y="1209228"/>
                </a:cubicBezTo>
                <a:lnTo>
                  <a:pt x="2701230" y="1201787"/>
                </a:lnTo>
                <a:lnTo>
                  <a:pt x="2708672" y="1201787"/>
                </a:lnTo>
                <a:cubicBezTo>
                  <a:pt x="2713633" y="1196825"/>
                  <a:pt x="2716113" y="1191865"/>
                  <a:pt x="2716113" y="1186904"/>
                </a:cubicBezTo>
                <a:cubicBezTo>
                  <a:pt x="2716113" y="1181943"/>
                  <a:pt x="2713633" y="1178222"/>
                  <a:pt x="2708672" y="1175742"/>
                </a:cubicBezTo>
                <a:cubicBezTo>
                  <a:pt x="2703711" y="1173262"/>
                  <a:pt x="2703711" y="1169541"/>
                  <a:pt x="2708672" y="1164580"/>
                </a:cubicBezTo>
                <a:lnTo>
                  <a:pt x="2708672" y="1149697"/>
                </a:lnTo>
                <a:cubicBezTo>
                  <a:pt x="2708672" y="1149697"/>
                  <a:pt x="2711152" y="1147217"/>
                  <a:pt x="2716113" y="1142256"/>
                </a:cubicBezTo>
                <a:cubicBezTo>
                  <a:pt x="2721074" y="1137294"/>
                  <a:pt x="2723555" y="1137294"/>
                  <a:pt x="2723555" y="1142256"/>
                </a:cubicBezTo>
                <a:lnTo>
                  <a:pt x="2723555" y="1149697"/>
                </a:lnTo>
                <a:cubicBezTo>
                  <a:pt x="2728515" y="1144736"/>
                  <a:pt x="2730997" y="1139775"/>
                  <a:pt x="2730997" y="1134814"/>
                </a:cubicBezTo>
                <a:cubicBezTo>
                  <a:pt x="2730997" y="1129853"/>
                  <a:pt x="2733477" y="1124893"/>
                  <a:pt x="2738437" y="1119931"/>
                </a:cubicBezTo>
                <a:lnTo>
                  <a:pt x="2753320" y="1119931"/>
                </a:lnTo>
                <a:cubicBezTo>
                  <a:pt x="2748360" y="1124893"/>
                  <a:pt x="2748360" y="1127373"/>
                  <a:pt x="2753320" y="1127373"/>
                </a:cubicBezTo>
                <a:cubicBezTo>
                  <a:pt x="2758281" y="1122411"/>
                  <a:pt x="2765723" y="1117451"/>
                  <a:pt x="2775644" y="1112490"/>
                </a:cubicBezTo>
                <a:cubicBezTo>
                  <a:pt x="2790527" y="1102568"/>
                  <a:pt x="2800450" y="1095127"/>
                  <a:pt x="2805410" y="1090166"/>
                </a:cubicBezTo>
                <a:cubicBezTo>
                  <a:pt x="2810371" y="1085204"/>
                  <a:pt x="2812852" y="1080244"/>
                  <a:pt x="2812852" y="1075283"/>
                </a:cubicBezTo>
                <a:lnTo>
                  <a:pt x="2820294" y="1060400"/>
                </a:lnTo>
                <a:cubicBezTo>
                  <a:pt x="2820294" y="1060400"/>
                  <a:pt x="2822774" y="1057920"/>
                  <a:pt x="2827734" y="1052959"/>
                </a:cubicBezTo>
                <a:cubicBezTo>
                  <a:pt x="2832695" y="1047997"/>
                  <a:pt x="2832695" y="1043037"/>
                  <a:pt x="2827734" y="1038076"/>
                </a:cubicBezTo>
                <a:cubicBezTo>
                  <a:pt x="2822774" y="1038076"/>
                  <a:pt x="2820294" y="1040556"/>
                  <a:pt x="2820294" y="1045517"/>
                </a:cubicBezTo>
                <a:cubicBezTo>
                  <a:pt x="2815332" y="1045517"/>
                  <a:pt x="2810371" y="1045517"/>
                  <a:pt x="2805410" y="1045517"/>
                </a:cubicBezTo>
                <a:cubicBezTo>
                  <a:pt x="2800450" y="1045517"/>
                  <a:pt x="2800450" y="1043037"/>
                  <a:pt x="2805410" y="1038076"/>
                </a:cubicBezTo>
                <a:lnTo>
                  <a:pt x="2790527" y="1038076"/>
                </a:lnTo>
                <a:lnTo>
                  <a:pt x="2768204" y="1052959"/>
                </a:lnTo>
                <a:cubicBezTo>
                  <a:pt x="2758281" y="1057920"/>
                  <a:pt x="2753320" y="1062880"/>
                  <a:pt x="2753320" y="1067841"/>
                </a:cubicBezTo>
                <a:lnTo>
                  <a:pt x="2768204" y="1067841"/>
                </a:lnTo>
                <a:cubicBezTo>
                  <a:pt x="2773164" y="1062880"/>
                  <a:pt x="2776885" y="1060400"/>
                  <a:pt x="2779365" y="1060400"/>
                </a:cubicBezTo>
                <a:cubicBezTo>
                  <a:pt x="2781846" y="1060400"/>
                  <a:pt x="2785567" y="1057920"/>
                  <a:pt x="2790527" y="1052959"/>
                </a:cubicBezTo>
                <a:cubicBezTo>
                  <a:pt x="2795488" y="1052959"/>
                  <a:pt x="2796729" y="1055439"/>
                  <a:pt x="2794249" y="1060400"/>
                </a:cubicBezTo>
                <a:cubicBezTo>
                  <a:pt x="2791768" y="1065361"/>
                  <a:pt x="2785567" y="1070322"/>
                  <a:pt x="2775644" y="1075283"/>
                </a:cubicBezTo>
                <a:lnTo>
                  <a:pt x="2760762" y="1082724"/>
                </a:lnTo>
                <a:cubicBezTo>
                  <a:pt x="2755801" y="1082724"/>
                  <a:pt x="2752080" y="1082724"/>
                  <a:pt x="2749600" y="1082724"/>
                </a:cubicBezTo>
                <a:cubicBezTo>
                  <a:pt x="2747119" y="1082724"/>
                  <a:pt x="2745879" y="1082724"/>
                  <a:pt x="2745879" y="1082724"/>
                </a:cubicBezTo>
                <a:lnTo>
                  <a:pt x="2730997" y="1075283"/>
                </a:lnTo>
                <a:cubicBezTo>
                  <a:pt x="2726035" y="1075283"/>
                  <a:pt x="2721074" y="1076523"/>
                  <a:pt x="2716113" y="1079004"/>
                </a:cubicBezTo>
                <a:cubicBezTo>
                  <a:pt x="2711152" y="1081484"/>
                  <a:pt x="2711152" y="1085204"/>
                  <a:pt x="2716113" y="1090166"/>
                </a:cubicBezTo>
                <a:cubicBezTo>
                  <a:pt x="2716113" y="1090166"/>
                  <a:pt x="2714873" y="1091406"/>
                  <a:pt x="2712392" y="1093886"/>
                </a:cubicBezTo>
                <a:cubicBezTo>
                  <a:pt x="2709912" y="1096366"/>
                  <a:pt x="2708672" y="1097607"/>
                  <a:pt x="2708672" y="1097607"/>
                </a:cubicBezTo>
                <a:cubicBezTo>
                  <a:pt x="2703711" y="1102568"/>
                  <a:pt x="2701230" y="1102568"/>
                  <a:pt x="2701230" y="1097607"/>
                </a:cubicBezTo>
                <a:cubicBezTo>
                  <a:pt x="2701230" y="1092646"/>
                  <a:pt x="2698750" y="1090166"/>
                  <a:pt x="2693790" y="1090166"/>
                </a:cubicBezTo>
                <a:cubicBezTo>
                  <a:pt x="2698750" y="1085204"/>
                  <a:pt x="2702470" y="1082724"/>
                  <a:pt x="2704952" y="1082724"/>
                </a:cubicBezTo>
                <a:cubicBezTo>
                  <a:pt x="2707432" y="1082724"/>
                  <a:pt x="2713633" y="1079004"/>
                  <a:pt x="2723555" y="1071562"/>
                </a:cubicBezTo>
                <a:cubicBezTo>
                  <a:pt x="2733477" y="1064121"/>
                  <a:pt x="2740918" y="1060400"/>
                  <a:pt x="2745879" y="1060400"/>
                </a:cubicBezTo>
                <a:cubicBezTo>
                  <a:pt x="2745879" y="1055439"/>
                  <a:pt x="2745879" y="1052959"/>
                  <a:pt x="2745879" y="1052959"/>
                </a:cubicBezTo>
                <a:cubicBezTo>
                  <a:pt x="2745879" y="1052959"/>
                  <a:pt x="2745879" y="1050479"/>
                  <a:pt x="2745879" y="1045517"/>
                </a:cubicBezTo>
                <a:lnTo>
                  <a:pt x="2753320" y="1045517"/>
                </a:lnTo>
                <a:lnTo>
                  <a:pt x="2783087" y="1023193"/>
                </a:lnTo>
                <a:cubicBezTo>
                  <a:pt x="2793008" y="1018232"/>
                  <a:pt x="2795488" y="1014511"/>
                  <a:pt x="2790527" y="1012031"/>
                </a:cubicBezTo>
                <a:cubicBezTo>
                  <a:pt x="2785567" y="1009551"/>
                  <a:pt x="2790527" y="1002109"/>
                  <a:pt x="2805410" y="989707"/>
                </a:cubicBezTo>
                <a:cubicBezTo>
                  <a:pt x="2820294" y="977304"/>
                  <a:pt x="2831455" y="971103"/>
                  <a:pt x="2838896" y="971103"/>
                </a:cubicBezTo>
                <a:cubicBezTo>
                  <a:pt x="2846339" y="971103"/>
                  <a:pt x="2850058" y="969863"/>
                  <a:pt x="2850058" y="967382"/>
                </a:cubicBezTo>
                <a:cubicBezTo>
                  <a:pt x="2850058" y="964902"/>
                  <a:pt x="2857501" y="958700"/>
                  <a:pt x="2872383" y="948779"/>
                </a:cubicBezTo>
                <a:lnTo>
                  <a:pt x="2909590" y="926455"/>
                </a:lnTo>
                <a:cubicBezTo>
                  <a:pt x="2914550" y="921493"/>
                  <a:pt x="2920752" y="917773"/>
                  <a:pt x="2928193" y="915293"/>
                </a:cubicBezTo>
                <a:cubicBezTo>
                  <a:pt x="2935635" y="912813"/>
                  <a:pt x="2941836" y="911572"/>
                  <a:pt x="2946797" y="911572"/>
                </a:cubicBezTo>
                <a:lnTo>
                  <a:pt x="2961680" y="904131"/>
                </a:lnTo>
                <a:cubicBezTo>
                  <a:pt x="2961680" y="899169"/>
                  <a:pt x="2961680" y="896689"/>
                  <a:pt x="2961680" y="896689"/>
                </a:cubicBezTo>
                <a:cubicBezTo>
                  <a:pt x="2966640" y="896689"/>
                  <a:pt x="2969121" y="895448"/>
                  <a:pt x="2969121" y="892968"/>
                </a:cubicBezTo>
                <a:cubicBezTo>
                  <a:pt x="2969121" y="890488"/>
                  <a:pt x="2971602" y="889248"/>
                  <a:pt x="2976562" y="889248"/>
                </a:cubicBezTo>
                <a:lnTo>
                  <a:pt x="2976827" y="885546"/>
                </a:lnTo>
                <a:lnTo>
                  <a:pt x="2979819" y="885760"/>
                </a:lnTo>
                <a:cubicBezTo>
                  <a:pt x="2986330" y="884364"/>
                  <a:pt x="3002608" y="878086"/>
                  <a:pt x="3028652" y="866923"/>
                </a:cubicBezTo>
                <a:lnTo>
                  <a:pt x="3095625" y="822275"/>
                </a:lnTo>
                <a:cubicBezTo>
                  <a:pt x="3090664" y="817314"/>
                  <a:pt x="3083223" y="819795"/>
                  <a:pt x="3073301" y="829716"/>
                </a:cubicBezTo>
                <a:cubicBezTo>
                  <a:pt x="3043535" y="844599"/>
                  <a:pt x="3026172" y="849561"/>
                  <a:pt x="3021211" y="844599"/>
                </a:cubicBezTo>
                <a:lnTo>
                  <a:pt x="3043535" y="829716"/>
                </a:lnTo>
                <a:cubicBezTo>
                  <a:pt x="3058418" y="829716"/>
                  <a:pt x="3065859" y="824755"/>
                  <a:pt x="3065859" y="814834"/>
                </a:cubicBezTo>
                <a:cubicBezTo>
                  <a:pt x="3065859" y="814834"/>
                  <a:pt x="3068341" y="814834"/>
                  <a:pt x="3073301" y="814834"/>
                </a:cubicBezTo>
                <a:cubicBezTo>
                  <a:pt x="3078261" y="814834"/>
                  <a:pt x="3083223" y="813593"/>
                  <a:pt x="3088184" y="811113"/>
                </a:cubicBezTo>
                <a:cubicBezTo>
                  <a:pt x="3093144" y="808633"/>
                  <a:pt x="3103067" y="803672"/>
                  <a:pt x="3117949" y="796230"/>
                </a:cubicBezTo>
                <a:cubicBezTo>
                  <a:pt x="3132832" y="788789"/>
                  <a:pt x="3142754" y="785068"/>
                  <a:pt x="3147715" y="785068"/>
                </a:cubicBezTo>
                <a:lnTo>
                  <a:pt x="3132832" y="770185"/>
                </a:lnTo>
                <a:lnTo>
                  <a:pt x="3132832" y="762744"/>
                </a:lnTo>
                <a:cubicBezTo>
                  <a:pt x="3137793" y="757782"/>
                  <a:pt x="3140274" y="754062"/>
                  <a:pt x="3140274" y="751582"/>
                </a:cubicBezTo>
                <a:cubicBezTo>
                  <a:pt x="3140274" y="749102"/>
                  <a:pt x="3145234" y="744140"/>
                  <a:pt x="3155156" y="736699"/>
                </a:cubicBezTo>
                <a:cubicBezTo>
                  <a:pt x="3165078" y="729257"/>
                  <a:pt x="3173760" y="724296"/>
                  <a:pt x="3181201" y="721816"/>
                </a:cubicBezTo>
                <a:cubicBezTo>
                  <a:pt x="3188642" y="719336"/>
                  <a:pt x="3187402" y="710654"/>
                  <a:pt x="3177481" y="695771"/>
                </a:cubicBezTo>
                <a:cubicBezTo>
                  <a:pt x="3177481" y="690810"/>
                  <a:pt x="3178720" y="688330"/>
                  <a:pt x="3181201" y="688330"/>
                </a:cubicBezTo>
                <a:cubicBezTo>
                  <a:pt x="3183682" y="688330"/>
                  <a:pt x="3186163" y="692050"/>
                  <a:pt x="3188642" y="699492"/>
                </a:cubicBezTo>
                <a:cubicBezTo>
                  <a:pt x="3191123" y="706933"/>
                  <a:pt x="3196084" y="709413"/>
                  <a:pt x="3203526" y="706933"/>
                </a:cubicBezTo>
                <a:cubicBezTo>
                  <a:pt x="3210967" y="704453"/>
                  <a:pt x="3218409" y="700732"/>
                  <a:pt x="3225850" y="695771"/>
                </a:cubicBezTo>
                <a:cubicBezTo>
                  <a:pt x="3233291" y="690810"/>
                  <a:pt x="3239492" y="690810"/>
                  <a:pt x="3244454" y="695771"/>
                </a:cubicBezTo>
                <a:lnTo>
                  <a:pt x="3244454" y="688330"/>
                </a:lnTo>
                <a:cubicBezTo>
                  <a:pt x="3249414" y="683368"/>
                  <a:pt x="3251895" y="683368"/>
                  <a:pt x="3251895" y="688330"/>
                </a:cubicBezTo>
                <a:lnTo>
                  <a:pt x="3266777" y="680888"/>
                </a:lnTo>
                <a:lnTo>
                  <a:pt x="3289101" y="688330"/>
                </a:lnTo>
                <a:cubicBezTo>
                  <a:pt x="3303984" y="693291"/>
                  <a:pt x="3313906" y="693291"/>
                  <a:pt x="3318868" y="688330"/>
                </a:cubicBezTo>
                <a:lnTo>
                  <a:pt x="3311426" y="695771"/>
                </a:lnTo>
                <a:cubicBezTo>
                  <a:pt x="3306465" y="700732"/>
                  <a:pt x="3303984" y="703213"/>
                  <a:pt x="3303984" y="703213"/>
                </a:cubicBezTo>
                <a:cubicBezTo>
                  <a:pt x="3299024" y="708174"/>
                  <a:pt x="3299024" y="710654"/>
                  <a:pt x="3303984" y="710654"/>
                </a:cubicBezTo>
                <a:lnTo>
                  <a:pt x="3296543" y="725537"/>
                </a:lnTo>
                <a:cubicBezTo>
                  <a:pt x="3291582" y="725537"/>
                  <a:pt x="3286621" y="730498"/>
                  <a:pt x="3281661" y="740420"/>
                </a:cubicBezTo>
                <a:lnTo>
                  <a:pt x="3281661" y="725537"/>
                </a:lnTo>
                <a:cubicBezTo>
                  <a:pt x="3281661" y="715615"/>
                  <a:pt x="3282900" y="708174"/>
                  <a:pt x="3285381" y="703213"/>
                </a:cubicBezTo>
                <a:cubicBezTo>
                  <a:pt x="3287861" y="698251"/>
                  <a:pt x="3286621" y="695771"/>
                  <a:pt x="3281661" y="695771"/>
                </a:cubicBezTo>
                <a:cubicBezTo>
                  <a:pt x="3276699" y="695771"/>
                  <a:pt x="3271738" y="698251"/>
                  <a:pt x="3266777" y="703213"/>
                </a:cubicBezTo>
                <a:lnTo>
                  <a:pt x="3251895" y="718095"/>
                </a:lnTo>
                <a:lnTo>
                  <a:pt x="3244454" y="725537"/>
                </a:lnTo>
                <a:cubicBezTo>
                  <a:pt x="3244454" y="725537"/>
                  <a:pt x="3241972" y="725537"/>
                  <a:pt x="3237012" y="725537"/>
                </a:cubicBezTo>
                <a:lnTo>
                  <a:pt x="3229571" y="725537"/>
                </a:lnTo>
                <a:cubicBezTo>
                  <a:pt x="3229571" y="730498"/>
                  <a:pt x="3229571" y="732978"/>
                  <a:pt x="3229571" y="732978"/>
                </a:cubicBezTo>
                <a:cubicBezTo>
                  <a:pt x="3229571" y="737939"/>
                  <a:pt x="3234531" y="740420"/>
                  <a:pt x="3244454" y="740420"/>
                </a:cubicBezTo>
                <a:cubicBezTo>
                  <a:pt x="3249414" y="740420"/>
                  <a:pt x="3251895" y="740420"/>
                  <a:pt x="3251895" y="740420"/>
                </a:cubicBezTo>
                <a:lnTo>
                  <a:pt x="3244454" y="747861"/>
                </a:lnTo>
                <a:cubicBezTo>
                  <a:pt x="3239492" y="747861"/>
                  <a:pt x="3234531" y="750341"/>
                  <a:pt x="3229571" y="755302"/>
                </a:cubicBezTo>
                <a:cubicBezTo>
                  <a:pt x="3224609" y="760264"/>
                  <a:pt x="3222129" y="762744"/>
                  <a:pt x="3222129" y="762744"/>
                </a:cubicBezTo>
                <a:cubicBezTo>
                  <a:pt x="3222129" y="762744"/>
                  <a:pt x="3219648" y="762744"/>
                  <a:pt x="3214687" y="762744"/>
                </a:cubicBezTo>
                <a:cubicBezTo>
                  <a:pt x="3209727" y="767705"/>
                  <a:pt x="3207246" y="770185"/>
                  <a:pt x="3207246" y="770185"/>
                </a:cubicBezTo>
                <a:cubicBezTo>
                  <a:pt x="3202285" y="775147"/>
                  <a:pt x="3198565" y="777627"/>
                  <a:pt x="3196084" y="777627"/>
                </a:cubicBezTo>
                <a:cubicBezTo>
                  <a:pt x="3193603" y="777627"/>
                  <a:pt x="3188642" y="778867"/>
                  <a:pt x="3181201" y="781347"/>
                </a:cubicBezTo>
                <a:cubicBezTo>
                  <a:pt x="3173760" y="783827"/>
                  <a:pt x="3170039" y="787548"/>
                  <a:pt x="3170039" y="792509"/>
                </a:cubicBezTo>
                <a:cubicBezTo>
                  <a:pt x="3170039" y="792509"/>
                  <a:pt x="3172520" y="792509"/>
                  <a:pt x="3177481" y="792509"/>
                </a:cubicBezTo>
                <a:cubicBezTo>
                  <a:pt x="3182441" y="792509"/>
                  <a:pt x="3184922" y="792509"/>
                  <a:pt x="3184922" y="792509"/>
                </a:cubicBezTo>
                <a:cubicBezTo>
                  <a:pt x="3199805" y="792509"/>
                  <a:pt x="3207246" y="792509"/>
                  <a:pt x="3207246" y="792509"/>
                </a:cubicBezTo>
                <a:lnTo>
                  <a:pt x="3214687" y="785068"/>
                </a:lnTo>
                <a:cubicBezTo>
                  <a:pt x="3219648" y="780107"/>
                  <a:pt x="3222129" y="778867"/>
                  <a:pt x="3222129" y="781347"/>
                </a:cubicBezTo>
                <a:cubicBezTo>
                  <a:pt x="3222129" y="783827"/>
                  <a:pt x="3222129" y="787548"/>
                  <a:pt x="3222129" y="792509"/>
                </a:cubicBezTo>
                <a:lnTo>
                  <a:pt x="3237012" y="785068"/>
                </a:lnTo>
                <a:cubicBezTo>
                  <a:pt x="3232051" y="785068"/>
                  <a:pt x="3229571" y="782588"/>
                  <a:pt x="3229571" y="777627"/>
                </a:cubicBezTo>
                <a:cubicBezTo>
                  <a:pt x="3229571" y="777627"/>
                  <a:pt x="3230810" y="777627"/>
                  <a:pt x="3233291" y="777627"/>
                </a:cubicBezTo>
                <a:cubicBezTo>
                  <a:pt x="3235772" y="777627"/>
                  <a:pt x="3239492" y="775147"/>
                  <a:pt x="3244454" y="770185"/>
                </a:cubicBezTo>
                <a:lnTo>
                  <a:pt x="3251895" y="770185"/>
                </a:lnTo>
                <a:lnTo>
                  <a:pt x="3259336" y="762744"/>
                </a:lnTo>
                <a:cubicBezTo>
                  <a:pt x="3264297" y="757782"/>
                  <a:pt x="3270498" y="755302"/>
                  <a:pt x="3277939" y="755302"/>
                </a:cubicBezTo>
                <a:cubicBezTo>
                  <a:pt x="3285381" y="755302"/>
                  <a:pt x="3290342" y="754062"/>
                  <a:pt x="3292823" y="751582"/>
                </a:cubicBezTo>
                <a:cubicBezTo>
                  <a:pt x="3295303" y="749102"/>
                  <a:pt x="3299024" y="747861"/>
                  <a:pt x="3303984" y="747861"/>
                </a:cubicBezTo>
                <a:cubicBezTo>
                  <a:pt x="3308945" y="747861"/>
                  <a:pt x="3311426" y="745381"/>
                  <a:pt x="3311426" y="740420"/>
                </a:cubicBezTo>
                <a:cubicBezTo>
                  <a:pt x="3316387" y="740420"/>
                  <a:pt x="3321348" y="737939"/>
                  <a:pt x="3326308" y="732978"/>
                </a:cubicBezTo>
                <a:cubicBezTo>
                  <a:pt x="3336231" y="723057"/>
                  <a:pt x="3356074" y="713134"/>
                  <a:pt x="3385840" y="703213"/>
                </a:cubicBezTo>
                <a:cubicBezTo>
                  <a:pt x="3425528" y="688330"/>
                  <a:pt x="3447851" y="680888"/>
                  <a:pt x="3452812" y="680888"/>
                </a:cubicBezTo>
                <a:cubicBezTo>
                  <a:pt x="3457774" y="680888"/>
                  <a:pt x="3462734" y="680888"/>
                  <a:pt x="3467695" y="680888"/>
                </a:cubicBezTo>
                <a:cubicBezTo>
                  <a:pt x="3487539" y="666006"/>
                  <a:pt x="3509863" y="656084"/>
                  <a:pt x="3534668" y="651123"/>
                </a:cubicBezTo>
                <a:cubicBezTo>
                  <a:pt x="3539629" y="651123"/>
                  <a:pt x="3542109" y="651123"/>
                  <a:pt x="3542109" y="651123"/>
                </a:cubicBezTo>
                <a:lnTo>
                  <a:pt x="3549551" y="643681"/>
                </a:lnTo>
                <a:cubicBezTo>
                  <a:pt x="3549551" y="643681"/>
                  <a:pt x="3552031" y="643681"/>
                  <a:pt x="3556992" y="643681"/>
                </a:cubicBezTo>
                <a:cubicBezTo>
                  <a:pt x="3556992" y="643681"/>
                  <a:pt x="3558233" y="643681"/>
                  <a:pt x="3560713" y="643681"/>
                </a:cubicBezTo>
                <a:cubicBezTo>
                  <a:pt x="3563193" y="643681"/>
                  <a:pt x="3564434" y="643681"/>
                  <a:pt x="3564434" y="643681"/>
                </a:cubicBezTo>
                <a:lnTo>
                  <a:pt x="3579316" y="643681"/>
                </a:lnTo>
                <a:cubicBezTo>
                  <a:pt x="3579316" y="643681"/>
                  <a:pt x="3581797" y="641201"/>
                  <a:pt x="3586758" y="636240"/>
                </a:cubicBezTo>
                <a:cubicBezTo>
                  <a:pt x="3591719" y="631279"/>
                  <a:pt x="3596679" y="626318"/>
                  <a:pt x="3601641" y="621357"/>
                </a:cubicBezTo>
                <a:lnTo>
                  <a:pt x="3609082" y="613916"/>
                </a:lnTo>
                <a:cubicBezTo>
                  <a:pt x="3609082" y="618877"/>
                  <a:pt x="3609082" y="621357"/>
                  <a:pt x="3609082" y="621357"/>
                </a:cubicBezTo>
                <a:cubicBezTo>
                  <a:pt x="3614043" y="621357"/>
                  <a:pt x="3616523" y="620116"/>
                  <a:pt x="3616523" y="617636"/>
                </a:cubicBezTo>
                <a:cubicBezTo>
                  <a:pt x="3616523" y="615156"/>
                  <a:pt x="3619004" y="613916"/>
                  <a:pt x="3623965" y="613916"/>
                </a:cubicBezTo>
                <a:lnTo>
                  <a:pt x="3623965" y="606474"/>
                </a:lnTo>
                <a:lnTo>
                  <a:pt x="3631406" y="613916"/>
                </a:lnTo>
                <a:lnTo>
                  <a:pt x="3646289" y="606474"/>
                </a:lnTo>
                <a:cubicBezTo>
                  <a:pt x="3661172" y="606474"/>
                  <a:pt x="3663652" y="601513"/>
                  <a:pt x="3653731" y="591591"/>
                </a:cubicBezTo>
                <a:cubicBezTo>
                  <a:pt x="3653731" y="591591"/>
                  <a:pt x="3647530" y="592832"/>
                  <a:pt x="3635127" y="595312"/>
                </a:cubicBezTo>
                <a:cubicBezTo>
                  <a:pt x="3622724" y="597792"/>
                  <a:pt x="3614043" y="600273"/>
                  <a:pt x="3609082" y="602754"/>
                </a:cubicBezTo>
                <a:cubicBezTo>
                  <a:pt x="3604121" y="605234"/>
                  <a:pt x="3600400" y="606474"/>
                  <a:pt x="3597920" y="606474"/>
                </a:cubicBezTo>
                <a:cubicBezTo>
                  <a:pt x="3595439" y="606474"/>
                  <a:pt x="3594199" y="608954"/>
                  <a:pt x="3594199" y="613916"/>
                </a:cubicBezTo>
                <a:cubicBezTo>
                  <a:pt x="3594199" y="618877"/>
                  <a:pt x="3592960" y="622598"/>
                  <a:pt x="3590478" y="625078"/>
                </a:cubicBezTo>
                <a:cubicBezTo>
                  <a:pt x="3587998" y="627558"/>
                  <a:pt x="3586758" y="628798"/>
                  <a:pt x="3586758" y="628798"/>
                </a:cubicBezTo>
                <a:cubicBezTo>
                  <a:pt x="3581797" y="628798"/>
                  <a:pt x="3578076" y="628798"/>
                  <a:pt x="3575596" y="628798"/>
                </a:cubicBezTo>
                <a:cubicBezTo>
                  <a:pt x="3573116" y="628798"/>
                  <a:pt x="3573116" y="626318"/>
                  <a:pt x="3575596" y="621357"/>
                </a:cubicBezTo>
                <a:cubicBezTo>
                  <a:pt x="3578076" y="616396"/>
                  <a:pt x="3574355" y="613916"/>
                  <a:pt x="3564434" y="613916"/>
                </a:cubicBezTo>
                <a:lnTo>
                  <a:pt x="3556992" y="613916"/>
                </a:lnTo>
                <a:cubicBezTo>
                  <a:pt x="3561953" y="608954"/>
                  <a:pt x="3563193" y="605234"/>
                  <a:pt x="3560713" y="602754"/>
                </a:cubicBezTo>
                <a:cubicBezTo>
                  <a:pt x="3558233" y="600273"/>
                  <a:pt x="3549551" y="603994"/>
                  <a:pt x="3534668" y="613916"/>
                </a:cubicBezTo>
                <a:lnTo>
                  <a:pt x="3504902" y="621357"/>
                </a:lnTo>
                <a:cubicBezTo>
                  <a:pt x="3499941" y="621357"/>
                  <a:pt x="3497461" y="623837"/>
                  <a:pt x="3497461" y="628798"/>
                </a:cubicBezTo>
                <a:lnTo>
                  <a:pt x="3490019" y="613916"/>
                </a:lnTo>
                <a:cubicBezTo>
                  <a:pt x="3494981" y="613916"/>
                  <a:pt x="3497461" y="613916"/>
                  <a:pt x="3497461" y="613916"/>
                </a:cubicBezTo>
                <a:cubicBezTo>
                  <a:pt x="3497461" y="613916"/>
                  <a:pt x="3497461" y="611436"/>
                  <a:pt x="3497461" y="606474"/>
                </a:cubicBezTo>
                <a:lnTo>
                  <a:pt x="3490019" y="606474"/>
                </a:lnTo>
                <a:lnTo>
                  <a:pt x="3482578" y="606474"/>
                </a:lnTo>
                <a:cubicBezTo>
                  <a:pt x="3477618" y="601513"/>
                  <a:pt x="3480098" y="597792"/>
                  <a:pt x="3490019" y="595312"/>
                </a:cubicBezTo>
                <a:cubicBezTo>
                  <a:pt x="3499941" y="592832"/>
                  <a:pt x="3507383" y="591591"/>
                  <a:pt x="3512344" y="591591"/>
                </a:cubicBezTo>
                <a:lnTo>
                  <a:pt x="3519785" y="591591"/>
                </a:lnTo>
                <a:lnTo>
                  <a:pt x="3571875" y="569267"/>
                </a:lnTo>
                <a:cubicBezTo>
                  <a:pt x="3571875" y="564306"/>
                  <a:pt x="3579316" y="559346"/>
                  <a:pt x="3594199" y="554384"/>
                </a:cubicBezTo>
                <a:cubicBezTo>
                  <a:pt x="3609082" y="549423"/>
                  <a:pt x="3619004" y="546943"/>
                  <a:pt x="3623965" y="546943"/>
                </a:cubicBezTo>
                <a:cubicBezTo>
                  <a:pt x="3628926" y="546943"/>
                  <a:pt x="3631406" y="548184"/>
                  <a:pt x="3631406" y="550664"/>
                </a:cubicBezTo>
                <a:cubicBezTo>
                  <a:pt x="3631406" y="553144"/>
                  <a:pt x="3628926" y="554384"/>
                  <a:pt x="3623965" y="554384"/>
                </a:cubicBezTo>
                <a:cubicBezTo>
                  <a:pt x="3619004" y="559346"/>
                  <a:pt x="3611562" y="561826"/>
                  <a:pt x="3601641" y="561826"/>
                </a:cubicBezTo>
                <a:lnTo>
                  <a:pt x="3601641" y="569267"/>
                </a:lnTo>
                <a:cubicBezTo>
                  <a:pt x="3621485" y="574229"/>
                  <a:pt x="3633887" y="569267"/>
                  <a:pt x="3638848" y="554384"/>
                </a:cubicBezTo>
                <a:lnTo>
                  <a:pt x="3653731" y="546943"/>
                </a:lnTo>
                <a:cubicBezTo>
                  <a:pt x="3658691" y="546943"/>
                  <a:pt x="3663652" y="544463"/>
                  <a:pt x="3668613" y="539502"/>
                </a:cubicBezTo>
                <a:cubicBezTo>
                  <a:pt x="3668613" y="534540"/>
                  <a:pt x="3669854" y="532060"/>
                  <a:pt x="3672334" y="532060"/>
                </a:cubicBezTo>
                <a:cubicBezTo>
                  <a:pt x="3674814" y="532060"/>
                  <a:pt x="3681016" y="529580"/>
                  <a:pt x="3690938" y="524619"/>
                </a:cubicBezTo>
                <a:cubicBezTo>
                  <a:pt x="3700859" y="524619"/>
                  <a:pt x="3708301" y="524619"/>
                  <a:pt x="3713262" y="524619"/>
                </a:cubicBezTo>
                <a:lnTo>
                  <a:pt x="3720703" y="524619"/>
                </a:lnTo>
                <a:cubicBezTo>
                  <a:pt x="3725665" y="519657"/>
                  <a:pt x="3730625" y="514697"/>
                  <a:pt x="3735586" y="509736"/>
                </a:cubicBezTo>
                <a:cubicBezTo>
                  <a:pt x="3740547" y="509736"/>
                  <a:pt x="3744268" y="508495"/>
                  <a:pt x="3746748" y="506015"/>
                </a:cubicBezTo>
                <a:cubicBezTo>
                  <a:pt x="3749228" y="503535"/>
                  <a:pt x="3750469" y="501054"/>
                  <a:pt x="3750469" y="498574"/>
                </a:cubicBezTo>
                <a:cubicBezTo>
                  <a:pt x="3750469" y="496094"/>
                  <a:pt x="3749228" y="494853"/>
                  <a:pt x="3746748" y="494853"/>
                </a:cubicBezTo>
                <a:cubicBezTo>
                  <a:pt x="3744268" y="494853"/>
                  <a:pt x="3740547" y="494853"/>
                  <a:pt x="3735586" y="494853"/>
                </a:cubicBezTo>
                <a:cubicBezTo>
                  <a:pt x="3730625" y="494853"/>
                  <a:pt x="3726904" y="492373"/>
                  <a:pt x="3724424" y="487412"/>
                </a:cubicBezTo>
                <a:cubicBezTo>
                  <a:pt x="3721943" y="482450"/>
                  <a:pt x="3718223" y="479970"/>
                  <a:pt x="3713262" y="479970"/>
                </a:cubicBezTo>
                <a:cubicBezTo>
                  <a:pt x="3708301" y="479970"/>
                  <a:pt x="3705820" y="478730"/>
                  <a:pt x="3705820" y="476250"/>
                </a:cubicBezTo>
                <a:cubicBezTo>
                  <a:pt x="3705820" y="473770"/>
                  <a:pt x="3703340" y="472529"/>
                  <a:pt x="3698379" y="472529"/>
                </a:cubicBezTo>
                <a:cubicBezTo>
                  <a:pt x="3693418" y="472529"/>
                  <a:pt x="3688458" y="475009"/>
                  <a:pt x="3683496" y="479970"/>
                </a:cubicBezTo>
                <a:lnTo>
                  <a:pt x="3683496" y="472529"/>
                </a:lnTo>
                <a:cubicBezTo>
                  <a:pt x="3698379" y="467568"/>
                  <a:pt x="3705820" y="463847"/>
                  <a:pt x="3705820" y="461367"/>
                </a:cubicBezTo>
                <a:cubicBezTo>
                  <a:pt x="3705820" y="458887"/>
                  <a:pt x="3708301" y="457646"/>
                  <a:pt x="3713262" y="457646"/>
                </a:cubicBezTo>
                <a:lnTo>
                  <a:pt x="3713262" y="465088"/>
                </a:lnTo>
                <a:cubicBezTo>
                  <a:pt x="3718223" y="465088"/>
                  <a:pt x="3720703" y="462607"/>
                  <a:pt x="3720703" y="457646"/>
                </a:cubicBezTo>
                <a:cubicBezTo>
                  <a:pt x="3720703" y="452685"/>
                  <a:pt x="3721943" y="450205"/>
                  <a:pt x="3724424" y="450205"/>
                </a:cubicBezTo>
                <a:cubicBezTo>
                  <a:pt x="3726904" y="450205"/>
                  <a:pt x="3728145" y="445243"/>
                  <a:pt x="3728145" y="435322"/>
                </a:cubicBezTo>
                <a:cubicBezTo>
                  <a:pt x="3728145" y="430361"/>
                  <a:pt x="3728145" y="426640"/>
                  <a:pt x="3728145" y="424160"/>
                </a:cubicBezTo>
                <a:cubicBezTo>
                  <a:pt x="3728145" y="421680"/>
                  <a:pt x="3729385" y="420439"/>
                  <a:pt x="3731865" y="420439"/>
                </a:cubicBezTo>
                <a:cubicBezTo>
                  <a:pt x="3734346" y="420439"/>
                  <a:pt x="3738066" y="420439"/>
                  <a:pt x="3743028" y="420439"/>
                </a:cubicBezTo>
                <a:cubicBezTo>
                  <a:pt x="3747988" y="420439"/>
                  <a:pt x="3752949" y="417959"/>
                  <a:pt x="3757910" y="412998"/>
                </a:cubicBezTo>
                <a:cubicBezTo>
                  <a:pt x="3777755" y="403076"/>
                  <a:pt x="3787676" y="403076"/>
                  <a:pt x="3787676" y="412998"/>
                </a:cubicBezTo>
                <a:cubicBezTo>
                  <a:pt x="3787676" y="412998"/>
                  <a:pt x="3786436" y="415478"/>
                  <a:pt x="3783955" y="420439"/>
                </a:cubicBezTo>
                <a:cubicBezTo>
                  <a:pt x="3781475" y="425400"/>
                  <a:pt x="3782715" y="427881"/>
                  <a:pt x="3787676" y="427881"/>
                </a:cubicBezTo>
                <a:lnTo>
                  <a:pt x="3810000" y="427881"/>
                </a:lnTo>
                <a:cubicBezTo>
                  <a:pt x="3810000" y="422919"/>
                  <a:pt x="3810000" y="420439"/>
                  <a:pt x="3810000" y="420439"/>
                </a:cubicBezTo>
                <a:cubicBezTo>
                  <a:pt x="3814962" y="420439"/>
                  <a:pt x="3817441" y="420439"/>
                  <a:pt x="3817441" y="420439"/>
                </a:cubicBezTo>
                <a:cubicBezTo>
                  <a:pt x="3817441" y="415478"/>
                  <a:pt x="3819922" y="414238"/>
                  <a:pt x="3824883" y="416718"/>
                </a:cubicBezTo>
                <a:cubicBezTo>
                  <a:pt x="3829844" y="419198"/>
                  <a:pt x="3838525" y="417959"/>
                  <a:pt x="3850928" y="412998"/>
                </a:cubicBezTo>
                <a:cubicBezTo>
                  <a:pt x="3863330" y="408036"/>
                  <a:pt x="3870772" y="406797"/>
                  <a:pt x="3873252" y="409277"/>
                </a:cubicBezTo>
                <a:cubicBezTo>
                  <a:pt x="3875733" y="411757"/>
                  <a:pt x="3876973" y="411757"/>
                  <a:pt x="3876973" y="409277"/>
                </a:cubicBezTo>
                <a:cubicBezTo>
                  <a:pt x="3876973" y="406797"/>
                  <a:pt x="3880693" y="404316"/>
                  <a:pt x="3888135" y="401836"/>
                </a:cubicBezTo>
                <a:cubicBezTo>
                  <a:pt x="3895577" y="399356"/>
                  <a:pt x="3899297" y="395635"/>
                  <a:pt x="3899297" y="390673"/>
                </a:cubicBezTo>
                <a:cubicBezTo>
                  <a:pt x="3899297" y="385712"/>
                  <a:pt x="3900537" y="381991"/>
                  <a:pt x="3903018" y="379511"/>
                </a:cubicBezTo>
                <a:cubicBezTo>
                  <a:pt x="3905498" y="377031"/>
                  <a:pt x="3909219" y="378271"/>
                  <a:pt x="3914180" y="383232"/>
                </a:cubicBezTo>
                <a:lnTo>
                  <a:pt x="3929063" y="383232"/>
                </a:lnTo>
                <a:lnTo>
                  <a:pt x="3943945" y="383232"/>
                </a:lnTo>
                <a:cubicBezTo>
                  <a:pt x="3953867" y="383232"/>
                  <a:pt x="3958829" y="380752"/>
                  <a:pt x="3958829" y="375791"/>
                </a:cubicBezTo>
                <a:lnTo>
                  <a:pt x="4003477" y="368349"/>
                </a:lnTo>
                <a:cubicBezTo>
                  <a:pt x="4008438" y="368349"/>
                  <a:pt x="4017120" y="367109"/>
                  <a:pt x="4029522" y="364629"/>
                </a:cubicBezTo>
                <a:cubicBezTo>
                  <a:pt x="4041924" y="362148"/>
                  <a:pt x="4050605" y="363388"/>
                  <a:pt x="4055566" y="368349"/>
                </a:cubicBezTo>
                <a:lnTo>
                  <a:pt x="4055566" y="360908"/>
                </a:lnTo>
                <a:cubicBezTo>
                  <a:pt x="4055566" y="355947"/>
                  <a:pt x="4058047" y="353466"/>
                  <a:pt x="4063008" y="353466"/>
                </a:cubicBezTo>
                <a:lnTo>
                  <a:pt x="4085332" y="360908"/>
                </a:lnTo>
                <a:cubicBezTo>
                  <a:pt x="4085332" y="360908"/>
                  <a:pt x="4082852" y="363388"/>
                  <a:pt x="4077891" y="368349"/>
                </a:cubicBezTo>
                <a:cubicBezTo>
                  <a:pt x="4072930" y="373311"/>
                  <a:pt x="4067969" y="375791"/>
                  <a:pt x="4063008" y="375791"/>
                </a:cubicBezTo>
                <a:cubicBezTo>
                  <a:pt x="4058047" y="375791"/>
                  <a:pt x="4055566" y="378271"/>
                  <a:pt x="4055566" y="383232"/>
                </a:cubicBezTo>
                <a:lnTo>
                  <a:pt x="4100215" y="383232"/>
                </a:lnTo>
                <a:cubicBezTo>
                  <a:pt x="4115098" y="383232"/>
                  <a:pt x="4127500" y="383232"/>
                  <a:pt x="4137422" y="383232"/>
                </a:cubicBezTo>
                <a:cubicBezTo>
                  <a:pt x="4142383" y="383232"/>
                  <a:pt x="4147344" y="383232"/>
                  <a:pt x="4152305" y="383232"/>
                </a:cubicBezTo>
                <a:lnTo>
                  <a:pt x="4159746" y="375791"/>
                </a:lnTo>
                <a:lnTo>
                  <a:pt x="4163805" y="375114"/>
                </a:lnTo>
                <a:lnTo>
                  <a:pt x="4161141" y="377186"/>
                </a:lnTo>
                <a:cubicBezTo>
                  <a:pt x="4160211" y="378736"/>
                  <a:pt x="4159746" y="380752"/>
                  <a:pt x="4159746" y="383232"/>
                </a:cubicBezTo>
                <a:cubicBezTo>
                  <a:pt x="4159746" y="388193"/>
                  <a:pt x="4160987" y="390673"/>
                  <a:pt x="4163467" y="390673"/>
                </a:cubicBezTo>
                <a:cubicBezTo>
                  <a:pt x="4165947" y="390673"/>
                  <a:pt x="4167188" y="390673"/>
                  <a:pt x="4167188" y="390673"/>
                </a:cubicBezTo>
                <a:cubicBezTo>
                  <a:pt x="4172149" y="385712"/>
                  <a:pt x="4177109" y="383232"/>
                  <a:pt x="4182070" y="383232"/>
                </a:cubicBezTo>
                <a:cubicBezTo>
                  <a:pt x="4187032" y="383232"/>
                  <a:pt x="4189512" y="383232"/>
                  <a:pt x="4189512" y="383232"/>
                </a:cubicBezTo>
                <a:cubicBezTo>
                  <a:pt x="4189512" y="383232"/>
                  <a:pt x="4188271" y="381991"/>
                  <a:pt x="4185791" y="379511"/>
                </a:cubicBezTo>
                <a:cubicBezTo>
                  <a:pt x="4183311" y="377031"/>
                  <a:pt x="4182070" y="375791"/>
                  <a:pt x="4182070" y="375791"/>
                </a:cubicBezTo>
                <a:cubicBezTo>
                  <a:pt x="4178350" y="374551"/>
                  <a:pt x="4175094" y="373775"/>
                  <a:pt x="4172304" y="373465"/>
                </a:cubicBezTo>
                <a:lnTo>
                  <a:pt x="4165976" y="373887"/>
                </a:lnTo>
                <a:lnTo>
                  <a:pt x="4167188" y="372070"/>
                </a:lnTo>
                <a:cubicBezTo>
                  <a:pt x="4167188" y="369590"/>
                  <a:pt x="4164707" y="368349"/>
                  <a:pt x="4159746" y="368349"/>
                </a:cubicBezTo>
                <a:lnTo>
                  <a:pt x="4167188" y="353466"/>
                </a:lnTo>
                <a:lnTo>
                  <a:pt x="4167188" y="346025"/>
                </a:lnTo>
                <a:lnTo>
                  <a:pt x="4137422" y="346025"/>
                </a:lnTo>
                <a:cubicBezTo>
                  <a:pt x="4137422" y="346025"/>
                  <a:pt x="4136182" y="344784"/>
                  <a:pt x="4133701" y="342304"/>
                </a:cubicBezTo>
                <a:cubicBezTo>
                  <a:pt x="4131221" y="339824"/>
                  <a:pt x="4129980" y="338584"/>
                  <a:pt x="4129980" y="338584"/>
                </a:cubicBezTo>
                <a:lnTo>
                  <a:pt x="4137422" y="331142"/>
                </a:lnTo>
                <a:lnTo>
                  <a:pt x="4137422" y="323701"/>
                </a:lnTo>
                <a:cubicBezTo>
                  <a:pt x="4152305" y="313779"/>
                  <a:pt x="4162226" y="308818"/>
                  <a:pt x="4167188" y="308818"/>
                </a:cubicBezTo>
                <a:cubicBezTo>
                  <a:pt x="4172149" y="308818"/>
                  <a:pt x="4175869" y="308818"/>
                  <a:pt x="4178350" y="308818"/>
                </a:cubicBezTo>
                <a:cubicBezTo>
                  <a:pt x="4180831" y="308818"/>
                  <a:pt x="4182070" y="306338"/>
                  <a:pt x="4182070" y="301377"/>
                </a:cubicBezTo>
                <a:cubicBezTo>
                  <a:pt x="4177109" y="296415"/>
                  <a:pt x="4173389" y="295176"/>
                  <a:pt x="4170908" y="297656"/>
                </a:cubicBezTo>
                <a:cubicBezTo>
                  <a:pt x="4168428" y="300136"/>
                  <a:pt x="4164707" y="298897"/>
                  <a:pt x="4159746" y="293935"/>
                </a:cubicBezTo>
                <a:lnTo>
                  <a:pt x="4167188" y="286494"/>
                </a:lnTo>
                <a:lnTo>
                  <a:pt x="4167188" y="279052"/>
                </a:lnTo>
                <a:lnTo>
                  <a:pt x="4137422" y="264170"/>
                </a:lnTo>
                <a:cubicBezTo>
                  <a:pt x="4142383" y="259208"/>
                  <a:pt x="4149824" y="256728"/>
                  <a:pt x="4159746" y="256728"/>
                </a:cubicBezTo>
                <a:cubicBezTo>
                  <a:pt x="4159746" y="256728"/>
                  <a:pt x="4160987" y="256728"/>
                  <a:pt x="4163467" y="256728"/>
                </a:cubicBezTo>
                <a:cubicBezTo>
                  <a:pt x="4165947" y="256728"/>
                  <a:pt x="4169668" y="256728"/>
                  <a:pt x="4174629" y="256728"/>
                </a:cubicBezTo>
                <a:lnTo>
                  <a:pt x="4182070" y="249287"/>
                </a:lnTo>
                <a:lnTo>
                  <a:pt x="4211836" y="241845"/>
                </a:lnTo>
                <a:cubicBezTo>
                  <a:pt x="4206875" y="236884"/>
                  <a:pt x="4211836" y="231924"/>
                  <a:pt x="4226719" y="226963"/>
                </a:cubicBezTo>
                <a:cubicBezTo>
                  <a:pt x="4231680" y="226963"/>
                  <a:pt x="4239122" y="226963"/>
                  <a:pt x="4249043" y="226963"/>
                </a:cubicBezTo>
                <a:cubicBezTo>
                  <a:pt x="4273848" y="231924"/>
                  <a:pt x="4286250" y="234404"/>
                  <a:pt x="4286250" y="234404"/>
                </a:cubicBezTo>
                <a:cubicBezTo>
                  <a:pt x="4286250" y="234404"/>
                  <a:pt x="4286250" y="235645"/>
                  <a:pt x="4286250" y="238125"/>
                </a:cubicBezTo>
                <a:cubicBezTo>
                  <a:pt x="4286250" y="240605"/>
                  <a:pt x="4288730" y="241845"/>
                  <a:pt x="4293691" y="241845"/>
                </a:cubicBezTo>
                <a:lnTo>
                  <a:pt x="4278809" y="256728"/>
                </a:lnTo>
                <a:cubicBezTo>
                  <a:pt x="4268887" y="261689"/>
                  <a:pt x="4266406" y="266650"/>
                  <a:pt x="4271367" y="271611"/>
                </a:cubicBezTo>
                <a:lnTo>
                  <a:pt x="4256484" y="271611"/>
                </a:lnTo>
                <a:cubicBezTo>
                  <a:pt x="4251523" y="271611"/>
                  <a:pt x="4244082" y="274091"/>
                  <a:pt x="4234160" y="279052"/>
                </a:cubicBezTo>
                <a:cubicBezTo>
                  <a:pt x="4224239" y="284014"/>
                  <a:pt x="4216797" y="284014"/>
                  <a:pt x="4211836" y="279052"/>
                </a:cubicBezTo>
                <a:lnTo>
                  <a:pt x="4204395" y="279052"/>
                </a:lnTo>
                <a:cubicBezTo>
                  <a:pt x="4204395" y="284014"/>
                  <a:pt x="4204395" y="286494"/>
                  <a:pt x="4204395" y="286494"/>
                </a:cubicBezTo>
                <a:cubicBezTo>
                  <a:pt x="4204395" y="286494"/>
                  <a:pt x="4201914" y="286494"/>
                  <a:pt x="4196953" y="286494"/>
                </a:cubicBezTo>
                <a:cubicBezTo>
                  <a:pt x="4196953" y="296415"/>
                  <a:pt x="4204395" y="298897"/>
                  <a:pt x="4219277" y="293935"/>
                </a:cubicBezTo>
                <a:cubicBezTo>
                  <a:pt x="4224239" y="293935"/>
                  <a:pt x="4231680" y="291455"/>
                  <a:pt x="4241602" y="286494"/>
                </a:cubicBezTo>
                <a:cubicBezTo>
                  <a:pt x="4246563" y="286494"/>
                  <a:pt x="4250284" y="286494"/>
                  <a:pt x="4252764" y="286494"/>
                </a:cubicBezTo>
                <a:cubicBezTo>
                  <a:pt x="4255244" y="286494"/>
                  <a:pt x="4258965" y="286494"/>
                  <a:pt x="4263926" y="286494"/>
                </a:cubicBezTo>
                <a:cubicBezTo>
                  <a:pt x="4263926" y="286494"/>
                  <a:pt x="4271367" y="284014"/>
                  <a:pt x="4286250" y="279052"/>
                </a:cubicBezTo>
                <a:lnTo>
                  <a:pt x="4323457" y="271611"/>
                </a:lnTo>
                <a:cubicBezTo>
                  <a:pt x="4318496" y="266650"/>
                  <a:pt x="4320977" y="261689"/>
                  <a:pt x="4330898" y="256728"/>
                </a:cubicBezTo>
                <a:cubicBezTo>
                  <a:pt x="4340820" y="251767"/>
                  <a:pt x="4350742" y="249287"/>
                  <a:pt x="4360664" y="249287"/>
                </a:cubicBezTo>
                <a:cubicBezTo>
                  <a:pt x="4405313" y="254248"/>
                  <a:pt x="4430117" y="254248"/>
                  <a:pt x="4435078" y="249287"/>
                </a:cubicBezTo>
                <a:cubicBezTo>
                  <a:pt x="4435078" y="244325"/>
                  <a:pt x="4437559" y="241845"/>
                  <a:pt x="4442519" y="241845"/>
                </a:cubicBezTo>
                <a:lnTo>
                  <a:pt x="4457402" y="241845"/>
                </a:lnTo>
                <a:cubicBezTo>
                  <a:pt x="4457402" y="236884"/>
                  <a:pt x="4462363" y="234404"/>
                  <a:pt x="4472285" y="234404"/>
                </a:cubicBezTo>
                <a:lnTo>
                  <a:pt x="4479726" y="241845"/>
                </a:lnTo>
                <a:lnTo>
                  <a:pt x="4479726" y="249287"/>
                </a:lnTo>
                <a:cubicBezTo>
                  <a:pt x="4484688" y="249287"/>
                  <a:pt x="4488408" y="251767"/>
                  <a:pt x="4490888" y="256728"/>
                </a:cubicBezTo>
                <a:cubicBezTo>
                  <a:pt x="4493369" y="261689"/>
                  <a:pt x="4497090" y="264170"/>
                  <a:pt x="4502051" y="264170"/>
                </a:cubicBezTo>
                <a:lnTo>
                  <a:pt x="4509492" y="264170"/>
                </a:lnTo>
                <a:lnTo>
                  <a:pt x="4516933" y="256728"/>
                </a:lnTo>
                <a:cubicBezTo>
                  <a:pt x="4521895" y="256728"/>
                  <a:pt x="4523134" y="259208"/>
                  <a:pt x="4520654" y="264170"/>
                </a:cubicBezTo>
                <a:cubicBezTo>
                  <a:pt x="4518174" y="269131"/>
                  <a:pt x="4519413" y="271611"/>
                  <a:pt x="4524375" y="271611"/>
                </a:cubicBezTo>
                <a:cubicBezTo>
                  <a:pt x="4529336" y="271611"/>
                  <a:pt x="4533057" y="271611"/>
                  <a:pt x="4535537" y="271611"/>
                </a:cubicBezTo>
                <a:cubicBezTo>
                  <a:pt x="4538017" y="271611"/>
                  <a:pt x="4540498" y="271611"/>
                  <a:pt x="4542978" y="271611"/>
                </a:cubicBezTo>
                <a:cubicBezTo>
                  <a:pt x="4545458" y="271611"/>
                  <a:pt x="4546699" y="271611"/>
                  <a:pt x="4546699" y="271611"/>
                </a:cubicBezTo>
                <a:cubicBezTo>
                  <a:pt x="4546699" y="271611"/>
                  <a:pt x="4546699" y="269131"/>
                  <a:pt x="4546699" y="264170"/>
                </a:cubicBezTo>
                <a:cubicBezTo>
                  <a:pt x="4546699" y="264170"/>
                  <a:pt x="4549179" y="262929"/>
                  <a:pt x="4554140" y="260449"/>
                </a:cubicBezTo>
                <a:cubicBezTo>
                  <a:pt x="4559102" y="257969"/>
                  <a:pt x="4564062" y="259208"/>
                  <a:pt x="4569023" y="264170"/>
                </a:cubicBezTo>
                <a:cubicBezTo>
                  <a:pt x="4573984" y="269131"/>
                  <a:pt x="4573984" y="271611"/>
                  <a:pt x="4569023" y="271611"/>
                </a:cubicBezTo>
                <a:lnTo>
                  <a:pt x="4576465" y="271611"/>
                </a:lnTo>
                <a:cubicBezTo>
                  <a:pt x="4581426" y="266650"/>
                  <a:pt x="4586386" y="264170"/>
                  <a:pt x="4591347" y="264170"/>
                </a:cubicBezTo>
                <a:lnTo>
                  <a:pt x="4613672" y="264170"/>
                </a:lnTo>
                <a:cubicBezTo>
                  <a:pt x="4628554" y="259208"/>
                  <a:pt x="4635996" y="261689"/>
                  <a:pt x="4635996" y="271611"/>
                </a:cubicBezTo>
                <a:cubicBezTo>
                  <a:pt x="4635996" y="271611"/>
                  <a:pt x="4633516" y="271611"/>
                  <a:pt x="4628554" y="271611"/>
                </a:cubicBezTo>
                <a:lnTo>
                  <a:pt x="4621113" y="271611"/>
                </a:lnTo>
                <a:lnTo>
                  <a:pt x="4635996" y="279052"/>
                </a:lnTo>
                <a:lnTo>
                  <a:pt x="4643437" y="271611"/>
                </a:lnTo>
                <a:cubicBezTo>
                  <a:pt x="4638476" y="266650"/>
                  <a:pt x="4645917" y="264170"/>
                  <a:pt x="4665761" y="264170"/>
                </a:cubicBezTo>
                <a:lnTo>
                  <a:pt x="4695527" y="256728"/>
                </a:lnTo>
                <a:lnTo>
                  <a:pt x="4725293" y="249287"/>
                </a:lnTo>
                <a:lnTo>
                  <a:pt x="4740176" y="241845"/>
                </a:lnTo>
                <a:cubicBezTo>
                  <a:pt x="4755058" y="241845"/>
                  <a:pt x="4762500" y="241845"/>
                  <a:pt x="4762500" y="241845"/>
                </a:cubicBezTo>
                <a:cubicBezTo>
                  <a:pt x="4762500" y="231924"/>
                  <a:pt x="4745137" y="229443"/>
                  <a:pt x="4710410" y="234404"/>
                </a:cubicBezTo>
                <a:cubicBezTo>
                  <a:pt x="4700488" y="239365"/>
                  <a:pt x="4695527" y="244325"/>
                  <a:pt x="4695527" y="249287"/>
                </a:cubicBezTo>
                <a:cubicBezTo>
                  <a:pt x="4690566" y="244325"/>
                  <a:pt x="4685606" y="239365"/>
                  <a:pt x="4680644" y="234404"/>
                </a:cubicBezTo>
                <a:cubicBezTo>
                  <a:pt x="4680644" y="234404"/>
                  <a:pt x="4678164" y="234404"/>
                  <a:pt x="4673203" y="234404"/>
                </a:cubicBezTo>
                <a:cubicBezTo>
                  <a:pt x="4668242" y="234404"/>
                  <a:pt x="4663281" y="234404"/>
                  <a:pt x="4658320" y="234404"/>
                </a:cubicBezTo>
                <a:cubicBezTo>
                  <a:pt x="4653359" y="234404"/>
                  <a:pt x="4650879" y="233163"/>
                  <a:pt x="4650879" y="230683"/>
                </a:cubicBezTo>
                <a:cubicBezTo>
                  <a:pt x="4650879" y="228203"/>
                  <a:pt x="4648399" y="226963"/>
                  <a:pt x="4643437" y="226963"/>
                </a:cubicBezTo>
                <a:cubicBezTo>
                  <a:pt x="4638476" y="226963"/>
                  <a:pt x="4635996" y="229443"/>
                  <a:pt x="4635996" y="234404"/>
                </a:cubicBezTo>
                <a:lnTo>
                  <a:pt x="4628554" y="226963"/>
                </a:lnTo>
                <a:cubicBezTo>
                  <a:pt x="4628554" y="222001"/>
                  <a:pt x="4629795" y="218281"/>
                  <a:pt x="4632275" y="215800"/>
                </a:cubicBezTo>
                <a:cubicBezTo>
                  <a:pt x="4634755" y="213320"/>
                  <a:pt x="4638476" y="214560"/>
                  <a:pt x="4643437" y="219521"/>
                </a:cubicBezTo>
                <a:lnTo>
                  <a:pt x="4673203" y="219521"/>
                </a:lnTo>
                <a:cubicBezTo>
                  <a:pt x="4678164" y="224482"/>
                  <a:pt x="4683124" y="226963"/>
                  <a:pt x="4688086" y="226963"/>
                </a:cubicBezTo>
                <a:lnTo>
                  <a:pt x="4688086" y="219521"/>
                </a:lnTo>
                <a:lnTo>
                  <a:pt x="4695527" y="204638"/>
                </a:lnTo>
                <a:cubicBezTo>
                  <a:pt x="4710410" y="199677"/>
                  <a:pt x="4717851" y="202158"/>
                  <a:pt x="4717851" y="212080"/>
                </a:cubicBezTo>
                <a:cubicBezTo>
                  <a:pt x="4717851" y="217041"/>
                  <a:pt x="4719092" y="219521"/>
                  <a:pt x="4721572" y="219521"/>
                </a:cubicBezTo>
                <a:cubicBezTo>
                  <a:pt x="4724052" y="219521"/>
                  <a:pt x="4725293" y="214560"/>
                  <a:pt x="4725293" y="204638"/>
                </a:cubicBezTo>
                <a:lnTo>
                  <a:pt x="4710410" y="182314"/>
                </a:lnTo>
                <a:lnTo>
                  <a:pt x="4717851" y="174873"/>
                </a:lnTo>
                <a:lnTo>
                  <a:pt x="4710410" y="167431"/>
                </a:lnTo>
                <a:lnTo>
                  <a:pt x="4702968" y="152549"/>
                </a:lnTo>
                <a:lnTo>
                  <a:pt x="4755058" y="167431"/>
                </a:lnTo>
                <a:cubicBezTo>
                  <a:pt x="4755058" y="172393"/>
                  <a:pt x="4757538" y="174873"/>
                  <a:pt x="4762500" y="174873"/>
                </a:cubicBezTo>
                <a:cubicBezTo>
                  <a:pt x="4767461" y="169912"/>
                  <a:pt x="4769941" y="167431"/>
                  <a:pt x="4769941" y="167431"/>
                </a:cubicBezTo>
                <a:cubicBezTo>
                  <a:pt x="4769941" y="167431"/>
                  <a:pt x="4769941" y="169912"/>
                  <a:pt x="4769941" y="174873"/>
                </a:cubicBezTo>
                <a:cubicBezTo>
                  <a:pt x="4774902" y="179834"/>
                  <a:pt x="4779863" y="179834"/>
                  <a:pt x="4784824" y="174873"/>
                </a:cubicBezTo>
                <a:cubicBezTo>
                  <a:pt x="4794745" y="174873"/>
                  <a:pt x="4799707" y="174873"/>
                  <a:pt x="4799707" y="174873"/>
                </a:cubicBezTo>
                <a:lnTo>
                  <a:pt x="4799707" y="167431"/>
                </a:lnTo>
                <a:cubicBezTo>
                  <a:pt x="4799707" y="172393"/>
                  <a:pt x="4800947" y="173632"/>
                  <a:pt x="4803427" y="171152"/>
                </a:cubicBezTo>
                <a:cubicBezTo>
                  <a:pt x="4805908" y="168672"/>
                  <a:pt x="4810869" y="167431"/>
                  <a:pt x="4818310" y="167431"/>
                </a:cubicBezTo>
                <a:cubicBezTo>
                  <a:pt x="4825752" y="167431"/>
                  <a:pt x="4831952" y="168672"/>
                  <a:pt x="4836914" y="171152"/>
                </a:cubicBezTo>
                <a:cubicBezTo>
                  <a:pt x="4841875" y="173632"/>
                  <a:pt x="4845596" y="173632"/>
                  <a:pt x="4848076" y="171152"/>
                </a:cubicBezTo>
                <a:cubicBezTo>
                  <a:pt x="4850556" y="168672"/>
                  <a:pt x="4851797" y="164951"/>
                  <a:pt x="4851797" y="159990"/>
                </a:cubicBezTo>
                <a:cubicBezTo>
                  <a:pt x="4851797" y="159990"/>
                  <a:pt x="4853037" y="159990"/>
                  <a:pt x="4855517" y="159990"/>
                </a:cubicBezTo>
                <a:cubicBezTo>
                  <a:pt x="4857997" y="159990"/>
                  <a:pt x="4860479" y="159990"/>
                  <a:pt x="4862959" y="159990"/>
                </a:cubicBezTo>
                <a:cubicBezTo>
                  <a:pt x="4865439" y="159990"/>
                  <a:pt x="4867920" y="159990"/>
                  <a:pt x="4870400" y="159990"/>
                </a:cubicBezTo>
                <a:cubicBezTo>
                  <a:pt x="4872880" y="159990"/>
                  <a:pt x="4874121" y="157510"/>
                  <a:pt x="4874121" y="152549"/>
                </a:cubicBezTo>
                <a:lnTo>
                  <a:pt x="4889004" y="159990"/>
                </a:lnTo>
                <a:cubicBezTo>
                  <a:pt x="4893965" y="159990"/>
                  <a:pt x="4898925" y="159990"/>
                  <a:pt x="4903886" y="159990"/>
                </a:cubicBezTo>
                <a:cubicBezTo>
                  <a:pt x="4913808" y="159990"/>
                  <a:pt x="4918769" y="162470"/>
                  <a:pt x="4918769" y="167431"/>
                </a:cubicBezTo>
                <a:cubicBezTo>
                  <a:pt x="4918769" y="167431"/>
                  <a:pt x="4921249" y="167431"/>
                  <a:pt x="4926211" y="167431"/>
                </a:cubicBezTo>
                <a:cubicBezTo>
                  <a:pt x="4931172" y="167431"/>
                  <a:pt x="4933652" y="167431"/>
                  <a:pt x="4933652" y="167431"/>
                </a:cubicBezTo>
                <a:cubicBezTo>
                  <a:pt x="4943574" y="172393"/>
                  <a:pt x="4951015" y="169912"/>
                  <a:pt x="4955976" y="159990"/>
                </a:cubicBezTo>
                <a:cubicBezTo>
                  <a:pt x="4960938" y="159990"/>
                  <a:pt x="4963418" y="159990"/>
                  <a:pt x="4963418" y="159990"/>
                </a:cubicBezTo>
                <a:cubicBezTo>
                  <a:pt x="4968379" y="159990"/>
                  <a:pt x="4968379" y="157510"/>
                  <a:pt x="4963418" y="152549"/>
                </a:cubicBezTo>
                <a:lnTo>
                  <a:pt x="4978301" y="152549"/>
                </a:lnTo>
                <a:cubicBezTo>
                  <a:pt x="4983262" y="152549"/>
                  <a:pt x="4983262" y="155029"/>
                  <a:pt x="4978301" y="159990"/>
                </a:cubicBezTo>
                <a:cubicBezTo>
                  <a:pt x="4973339" y="164951"/>
                  <a:pt x="4968379" y="167431"/>
                  <a:pt x="4963418" y="167431"/>
                </a:cubicBezTo>
                <a:lnTo>
                  <a:pt x="4978301" y="174873"/>
                </a:lnTo>
                <a:cubicBezTo>
                  <a:pt x="4983262" y="174873"/>
                  <a:pt x="4986983" y="174873"/>
                  <a:pt x="4989463" y="174873"/>
                </a:cubicBezTo>
                <a:cubicBezTo>
                  <a:pt x="4991943" y="174873"/>
                  <a:pt x="4993183" y="174873"/>
                  <a:pt x="4993183" y="174873"/>
                </a:cubicBezTo>
                <a:cubicBezTo>
                  <a:pt x="4993183" y="169912"/>
                  <a:pt x="4996904" y="167431"/>
                  <a:pt x="5004345" y="167431"/>
                </a:cubicBezTo>
                <a:cubicBezTo>
                  <a:pt x="5011787" y="167431"/>
                  <a:pt x="5016748" y="169912"/>
                  <a:pt x="5019228" y="174873"/>
                </a:cubicBezTo>
                <a:cubicBezTo>
                  <a:pt x="5021708" y="179834"/>
                  <a:pt x="5022949" y="179834"/>
                  <a:pt x="5022949" y="174873"/>
                </a:cubicBezTo>
                <a:cubicBezTo>
                  <a:pt x="5022949" y="169912"/>
                  <a:pt x="5022949" y="166191"/>
                  <a:pt x="5022949" y="163711"/>
                </a:cubicBezTo>
                <a:cubicBezTo>
                  <a:pt x="5022949" y="161231"/>
                  <a:pt x="5025429" y="159990"/>
                  <a:pt x="5030390" y="159990"/>
                </a:cubicBezTo>
                <a:cubicBezTo>
                  <a:pt x="5030390" y="159990"/>
                  <a:pt x="5030390" y="157510"/>
                  <a:pt x="5030390" y="152549"/>
                </a:cubicBezTo>
                <a:cubicBezTo>
                  <a:pt x="5025429" y="147587"/>
                  <a:pt x="5030390" y="147587"/>
                  <a:pt x="5045273" y="152549"/>
                </a:cubicBezTo>
                <a:lnTo>
                  <a:pt x="5097363" y="159990"/>
                </a:lnTo>
                <a:lnTo>
                  <a:pt x="5104804" y="152549"/>
                </a:lnTo>
                <a:cubicBezTo>
                  <a:pt x="5104804" y="152549"/>
                  <a:pt x="5104804" y="155029"/>
                  <a:pt x="5104804" y="159990"/>
                </a:cubicBezTo>
                <a:cubicBezTo>
                  <a:pt x="5109766" y="164951"/>
                  <a:pt x="5112246" y="167431"/>
                  <a:pt x="5112246" y="167431"/>
                </a:cubicBezTo>
                <a:cubicBezTo>
                  <a:pt x="5117207" y="167431"/>
                  <a:pt x="5119687" y="164951"/>
                  <a:pt x="5119687" y="159990"/>
                </a:cubicBezTo>
                <a:lnTo>
                  <a:pt x="5127129" y="152549"/>
                </a:lnTo>
                <a:lnTo>
                  <a:pt x="5142011" y="152549"/>
                </a:lnTo>
                <a:cubicBezTo>
                  <a:pt x="5146973" y="157510"/>
                  <a:pt x="5154414" y="162470"/>
                  <a:pt x="5164336" y="167431"/>
                </a:cubicBezTo>
                <a:cubicBezTo>
                  <a:pt x="5164336" y="167431"/>
                  <a:pt x="5166816" y="168672"/>
                  <a:pt x="5171777" y="171152"/>
                </a:cubicBezTo>
                <a:cubicBezTo>
                  <a:pt x="5176738" y="173632"/>
                  <a:pt x="5181699" y="174873"/>
                  <a:pt x="5186660" y="174873"/>
                </a:cubicBezTo>
                <a:cubicBezTo>
                  <a:pt x="5191621" y="179834"/>
                  <a:pt x="5196581" y="179834"/>
                  <a:pt x="5201543" y="174873"/>
                </a:cubicBezTo>
                <a:cubicBezTo>
                  <a:pt x="5206504" y="169912"/>
                  <a:pt x="5211464" y="167431"/>
                  <a:pt x="5216426" y="167431"/>
                </a:cubicBezTo>
                <a:lnTo>
                  <a:pt x="5231308" y="167431"/>
                </a:lnTo>
                <a:lnTo>
                  <a:pt x="5253633" y="167431"/>
                </a:lnTo>
                <a:cubicBezTo>
                  <a:pt x="5253633" y="177353"/>
                  <a:pt x="5261074" y="182314"/>
                  <a:pt x="5275957" y="182314"/>
                </a:cubicBezTo>
                <a:cubicBezTo>
                  <a:pt x="5275957" y="177353"/>
                  <a:pt x="5278437" y="174873"/>
                  <a:pt x="5283398" y="174873"/>
                </a:cubicBezTo>
                <a:cubicBezTo>
                  <a:pt x="5288359" y="174873"/>
                  <a:pt x="5293320" y="177353"/>
                  <a:pt x="5298281" y="182314"/>
                </a:cubicBezTo>
                <a:cubicBezTo>
                  <a:pt x="5303242" y="187275"/>
                  <a:pt x="5305722" y="189756"/>
                  <a:pt x="5305722" y="189756"/>
                </a:cubicBezTo>
                <a:lnTo>
                  <a:pt x="5313164" y="197197"/>
                </a:lnTo>
                <a:cubicBezTo>
                  <a:pt x="5313164" y="187275"/>
                  <a:pt x="5311923" y="179834"/>
                  <a:pt x="5309443" y="174873"/>
                </a:cubicBezTo>
                <a:cubicBezTo>
                  <a:pt x="5306963" y="169912"/>
                  <a:pt x="5308202" y="167431"/>
                  <a:pt x="5313164" y="167431"/>
                </a:cubicBezTo>
                <a:cubicBezTo>
                  <a:pt x="5313164" y="167431"/>
                  <a:pt x="5315644" y="167431"/>
                  <a:pt x="5320605" y="167431"/>
                </a:cubicBezTo>
                <a:cubicBezTo>
                  <a:pt x="5325567" y="162470"/>
                  <a:pt x="5330527" y="162470"/>
                  <a:pt x="5335488" y="167431"/>
                </a:cubicBezTo>
                <a:cubicBezTo>
                  <a:pt x="5340449" y="172393"/>
                  <a:pt x="5345410" y="174873"/>
                  <a:pt x="5350371" y="174873"/>
                </a:cubicBezTo>
                <a:cubicBezTo>
                  <a:pt x="5355332" y="174873"/>
                  <a:pt x="5359053" y="176113"/>
                  <a:pt x="5361533" y="178594"/>
                </a:cubicBezTo>
                <a:cubicBezTo>
                  <a:pt x="5364013" y="181074"/>
                  <a:pt x="5375175" y="182314"/>
                  <a:pt x="5395019" y="182314"/>
                </a:cubicBezTo>
                <a:lnTo>
                  <a:pt x="5395019" y="189756"/>
                </a:lnTo>
                <a:lnTo>
                  <a:pt x="5380136" y="182314"/>
                </a:lnTo>
                <a:cubicBezTo>
                  <a:pt x="5380136" y="182314"/>
                  <a:pt x="5378896" y="183555"/>
                  <a:pt x="5376416" y="186035"/>
                </a:cubicBezTo>
                <a:cubicBezTo>
                  <a:pt x="5373936" y="188515"/>
                  <a:pt x="5375175" y="192236"/>
                  <a:pt x="5380136" y="197197"/>
                </a:cubicBezTo>
                <a:lnTo>
                  <a:pt x="5380136" y="204638"/>
                </a:lnTo>
                <a:cubicBezTo>
                  <a:pt x="5380136" y="214560"/>
                  <a:pt x="5385098" y="219521"/>
                  <a:pt x="5395019" y="219521"/>
                </a:cubicBezTo>
                <a:cubicBezTo>
                  <a:pt x="5399981" y="219521"/>
                  <a:pt x="5402461" y="217041"/>
                  <a:pt x="5402461" y="212080"/>
                </a:cubicBezTo>
                <a:lnTo>
                  <a:pt x="5402461" y="204638"/>
                </a:lnTo>
                <a:lnTo>
                  <a:pt x="5395019" y="204638"/>
                </a:lnTo>
                <a:cubicBezTo>
                  <a:pt x="5395019" y="204638"/>
                  <a:pt x="5396260" y="202158"/>
                  <a:pt x="5398740" y="197197"/>
                </a:cubicBezTo>
                <a:cubicBezTo>
                  <a:pt x="5401220" y="192236"/>
                  <a:pt x="5399981" y="187275"/>
                  <a:pt x="5395019" y="182314"/>
                </a:cubicBezTo>
                <a:cubicBezTo>
                  <a:pt x="5399981" y="182314"/>
                  <a:pt x="5399981" y="179834"/>
                  <a:pt x="5395019" y="174873"/>
                </a:cubicBezTo>
                <a:lnTo>
                  <a:pt x="5402461" y="167431"/>
                </a:lnTo>
                <a:cubicBezTo>
                  <a:pt x="5407422" y="167431"/>
                  <a:pt x="5409902" y="169912"/>
                  <a:pt x="5409902" y="174873"/>
                </a:cubicBezTo>
                <a:cubicBezTo>
                  <a:pt x="5409902" y="179834"/>
                  <a:pt x="5413623" y="183555"/>
                  <a:pt x="5421064" y="186035"/>
                </a:cubicBezTo>
                <a:cubicBezTo>
                  <a:pt x="5428506" y="188515"/>
                  <a:pt x="5434706" y="187275"/>
                  <a:pt x="5439668" y="182314"/>
                </a:cubicBezTo>
                <a:cubicBezTo>
                  <a:pt x="5439668" y="182314"/>
                  <a:pt x="5437188" y="182314"/>
                  <a:pt x="5432226" y="182314"/>
                </a:cubicBezTo>
                <a:lnTo>
                  <a:pt x="5424785" y="167431"/>
                </a:lnTo>
                <a:cubicBezTo>
                  <a:pt x="5434706" y="167431"/>
                  <a:pt x="5429746" y="164951"/>
                  <a:pt x="5409902" y="159990"/>
                </a:cubicBezTo>
                <a:cubicBezTo>
                  <a:pt x="5404941" y="150069"/>
                  <a:pt x="5399981" y="142627"/>
                  <a:pt x="5395019" y="137666"/>
                </a:cubicBezTo>
                <a:close/>
                <a:moveTo>
                  <a:pt x="4494609" y="130224"/>
                </a:moveTo>
                <a:lnTo>
                  <a:pt x="4502051" y="130224"/>
                </a:lnTo>
                <a:cubicBezTo>
                  <a:pt x="4507012" y="130224"/>
                  <a:pt x="4508251" y="131465"/>
                  <a:pt x="4505771" y="133945"/>
                </a:cubicBezTo>
                <a:cubicBezTo>
                  <a:pt x="4503291" y="136425"/>
                  <a:pt x="4502051" y="137666"/>
                  <a:pt x="4502051" y="137666"/>
                </a:cubicBezTo>
                <a:cubicBezTo>
                  <a:pt x="4497090" y="137666"/>
                  <a:pt x="4494609" y="135186"/>
                  <a:pt x="4494609" y="130224"/>
                </a:cubicBezTo>
                <a:close/>
                <a:moveTo>
                  <a:pt x="4345781" y="130224"/>
                </a:moveTo>
                <a:cubicBezTo>
                  <a:pt x="4350742" y="130224"/>
                  <a:pt x="4354463" y="131465"/>
                  <a:pt x="4356943" y="133945"/>
                </a:cubicBezTo>
                <a:cubicBezTo>
                  <a:pt x="4359424" y="136425"/>
                  <a:pt x="4360664" y="140146"/>
                  <a:pt x="4360664" y="145107"/>
                </a:cubicBezTo>
                <a:lnTo>
                  <a:pt x="4345781" y="137666"/>
                </a:lnTo>
                <a:close/>
                <a:moveTo>
                  <a:pt x="4159746" y="130224"/>
                </a:moveTo>
                <a:lnTo>
                  <a:pt x="4167188" y="130224"/>
                </a:lnTo>
                <a:cubicBezTo>
                  <a:pt x="4167188" y="130224"/>
                  <a:pt x="4162226" y="132704"/>
                  <a:pt x="4152305" y="137666"/>
                </a:cubicBezTo>
                <a:cubicBezTo>
                  <a:pt x="4112617" y="142627"/>
                  <a:pt x="4092773" y="150069"/>
                  <a:pt x="4092773" y="159990"/>
                </a:cubicBezTo>
                <a:lnTo>
                  <a:pt x="4077891" y="159990"/>
                </a:lnTo>
                <a:cubicBezTo>
                  <a:pt x="4077891" y="155029"/>
                  <a:pt x="4067969" y="155029"/>
                  <a:pt x="4048125" y="159990"/>
                </a:cubicBezTo>
                <a:cubicBezTo>
                  <a:pt x="4038203" y="159990"/>
                  <a:pt x="4030762" y="161231"/>
                  <a:pt x="4025801" y="163711"/>
                </a:cubicBezTo>
                <a:cubicBezTo>
                  <a:pt x="4020840" y="166191"/>
                  <a:pt x="4015879" y="167431"/>
                  <a:pt x="4010918" y="167431"/>
                </a:cubicBezTo>
                <a:lnTo>
                  <a:pt x="4003477" y="167431"/>
                </a:lnTo>
                <a:cubicBezTo>
                  <a:pt x="4003477" y="162470"/>
                  <a:pt x="4043164" y="152549"/>
                  <a:pt x="4122539" y="137666"/>
                </a:cubicBezTo>
                <a:cubicBezTo>
                  <a:pt x="4142383" y="132704"/>
                  <a:pt x="4154785" y="130224"/>
                  <a:pt x="4159746" y="130224"/>
                </a:cubicBezTo>
                <a:close/>
                <a:moveTo>
                  <a:pt x="5171777" y="122783"/>
                </a:moveTo>
                <a:cubicBezTo>
                  <a:pt x="5171777" y="122783"/>
                  <a:pt x="5174257" y="122783"/>
                  <a:pt x="5179218" y="122783"/>
                </a:cubicBezTo>
                <a:cubicBezTo>
                  <a:pt x="5184180" y="122783"/>
                  <a:pt x="5186660" y="122783"/>
                  <a:pt x="5186660" y="122783"/>
                </a:cubicBezTo>
                <a:cubicBezTo>
                  <a:pt x="5186660" y="122783"/>
                  <a:pt x="5186660" y="124024"/>
                  <a:pt x="5186660" y="126504"/>
                </a:cubicBezTo>
                <a:cubicBezTo>
                  <a:pt x="5186660" y="128984"/>
                  <a:pt x="5184180" y="130224"/>
                  <a:pt x="5179218" y="130224"/>
                </a:cubicBezTo>
                <a:close/>
                <a:moveTo>
                  <a:pt x="4233230" y="119062"/>
                </a:moveTo>
                <a:cubicBezTo>
                  <a:pt x="4233851" y="119062"/>
                  <a:pt x="4234160" y="120302"/>
                  <a:pt x="4234160" y="122783"/>
                </a:cubicBezTo>
                <a:cubicBezTo>
                  <a:pt x="4234160" y="122783"/>
                  <a:pt x="4234160" y="125263"/>
                  <a:pt x="4234160" y="130224"/>
                </a:cubicBezTo>
                <a:lnTo>
                  <a:pt x="4226719" y="130224"/>
                </a:lnTo>
                <a:cubicBezTo>
                  <a:pt x="4226719" y="130224"/>
                  <a:pt x="4227959" y="127744"/>
                  <a:pt x="4230440" y="122783"/>
                </a:cubicBezTo>
                <a:cubicBezTo>
                  <a:pt x="4231680" y="120302"/>
                  <a:pt x="4232610" y="119062"/>
                  <a:pt x="4233230" y="119062"/>
                </a:cubicBezTo>
                <a:close/>
                <a:moveTo>
                  <a:pt x="4449961" y="115342"/>
                </a:moveTo>
                <a:lnTo>
                  <a:pt x="4449961" y="130224"/>
                </a:lnTo>
                <a:lnTo>
                  <a:pt x="4442519" y="122783"/>
                </a:lnTo>
                <a:cubicBezTo>
                  <a:pt x="4442519" y="117822"/>
                  <a:pt x="4445000" y="115342"/>
                  <a:pt x="4449961" y="115342"/>
                </a:cubicBezTo>
                <a:close/>
                <a:moveTo>
                  <a:pt x="4991323" y="111621"/>
                </a:moveTo>
                <a:cubicBezTo>
                  <a:pt x="4992564" y="111621"/>
                  <a:pt x="4993183" y="112861"/>
                  <a:pt x="4993183" y="115342"/>
                </a:cubicBezTo>
                <a:lnTo>
                  <a:pt x="4985742" y="115342"/>
                </a:lnTo>
                <a:cubicBezTo>
                  <a:pt x="4988223" y="112861"/>
                  <a:pt x="4990083" y="111621"/>
                  <a:pt x="4991323" y="111621"/>
                </a:cubicBezTo>
                <a:close/>
                <a:moveTo>
                  <a:pt x="4717851" y="107900"/>
                </a:moveTo>
                <a:cubicBezTo>
                  <a:pt x="4717851" y="107900"/>
                  <a:pt x="4720331" y="107900"/>
                  <a:pt x="4725293" y="107900"/>
                </a:cubicBezTo>
                <a:cubicBezTo>
                  <a:pt x="4725293" y="112862"/>
                  <a:pt x="4725293" y="115342"/>
                  <a:pt x="4725293" y="115342"/>
                </a:cubicBezTo>
                <a:cubicBezTo>
                  <a:pt x="4725293" y="115342"/>
                  <a:pt x="4724052" y="114101"/>
                  <a:pt x="4721572" y="111621"/>
                </a:cubicBezTo>
                <a:cubicBezTo>
                  <a:pt x="4719092" y="109141"/>
                  <a:pt x="4717851" y="107900"/>
                  <a:pt x="4717851" y="107900"/>
                </a:cubicBezTo>
                <a:close/>
                <a:moveTo>
                  <a:pt x="4550420" y="107900"/>
                </a:moveTo>
                <a:cubicBezTo>
                  <a:pt x="4552900" y="107900"/>
                  <a:pt x="4554140" y="110380"/>
                  <a:pt x="4554140" y="115342"/>
                </a:cubicBezTo>
                <a:cubicBezTo>
                  <a:pt x="4554140" y="120303"/>
                  <a:pt x="4551660" y="120303"/>
                  <a:pt x="4546699" y="115342"/>
                </a:cubicBezTo>
                <a:cubicBezTo>
                  <a:pt x="4546699" y="115342"/>
                  <a:pt x="4546699" y="114101"/>
                  <a:pt x="4546699" y="111621"/>
                </a:cubicBezTo>
                <a:cubicBezTo>
                  <a:pt x="4546699" y="109141"/>
                  <a:pt x="4547940" y="107900"/>
                  <a:pt x="4550420" y="107900"/>
                </a:cubicBezTo>
                <a:close/>
                <a:moveTo>
                  <a:pt x="4509492" y="107900"/>
                </a:moveTo>
                <a:cubicBezTo>
                  <a:pt x="4509492" y="112862"/>
                  <a:pt x="4509492" y="115342"/>
                  <a:pt x="4509492" y="115342"/>
                </a:cubicBezTo>
                <a:lnTo>
                  <a:pt x="4502051" y="115342"/>
                </a:lnTo>
                <a:close/>
                <a:moveTo>
                  <a:pt x="5017368" y="103249"/>
                </a:moveTo>
                <a:cubicBezTo>
                  <a:pt x="5018608" y="103870"/>
                  <a:pt x="5020468" y="105420"/>
                  <a:pt x="5022949" y="107900"/>
                </a:cubicBezTo>
                <a:cubicBezTo>
                  <a:pt x="5027910" y="117822"/>
                  <a:pt x="5027910" y="122783"/>
                  <a:pt x="5022949" y="122783"/>
                </a:cubicBezTo>
                <a:lnTo>
                  <a:pt x="5015508" y="115342"/>
                </a:lnTo>
                <a:cubicBezTo>
                  <a:pt x="5015508" y="110380"/>
                  <a:pt x="5015508" y="106660"/>
                  <a:pt x="5015508" y="104179"/>
                </a:cubicBezTo>
                <a:cubicBezTo>
                  <a:pt x="5015508" y="102939"/>
                  <a:pt x="5016128" y="102630"/>
                  <a:pt x="5017368" y="103249"/>
                </a:cubicBezTo>
                <a:close/>
                <a:moveTo>
                  <a:pt x="4814590" y="100459"/>
                </a:moveTo>
                <a:cubicBezTo>
                  <a:pt x="4814590" y="100459"/>
                  <a:pt x="4817070" y="101699"/>
                  <a:pt x="4822031" y="104179"/>
                </a:cubicBezTo>
                <a:cubicBezTo>
                  <a:pt x="4826992" y="106660"/>
                  <a:pt x="4829472" y="109141"/>
                  <a:pt x="4829472" y="111621"/>
                </a:cubicBezTo>
                <a:cubicBezTo>
                  <a:pt x="4829472" y="114101"/>
                  <a:pt x="4826992" y="112862"/>
                  <a:pt x="4822031" y="107900"/>
                </a:cubicBezTo>
                <a:close/>
                <a:moveTo>
                  <a:pt x="4360664" y="100459"/>
                </a:moveTo>
                <a:cubicBezTo>
                  <a:pt x="4360664" y="100459"/>
                  <a:pt x="4360664" y="102939"/>
                  <a:pt x="4360664" y="107900"/>
                </a:cubicBezTo>
                <a:lnTo>
                  <a:pt x="4353223" y="115342"/>
                </a:lnTo>
                <a:close/>
                <a:moveTo>
                  <a:pt x="4330898" y="100459"/>
                </a:moveTo>
                <a:lnTo>
                  <a:pt x="4330898" y="107900"/>
                </a:lnTo>
                <a:lnTo>
                  <a:pt x="4323457" y="107900"/>
                </a:lnTo>
                <a:close/>
                <a:moveTo>
                  <a:pt x="4853657" y="95808"/>
                </a:moveTo>
                <a:cubicBezTo>
                  <a:pt x="4854897" y="95188"/>
                  <a:pt x="4856757" y="95498"/>
                  <a:pt x="4859238" y="96738"/>
                </a:cubicBezTo>
                <a:cubicBezTo>
                  <a:pt x="4864199" y="99218"/>
                  <a:pt x="4866679" y="102939"/>
                  <a:pt x="4866679" y="107900"/>
                </a:cubicBezTo>
                <a:cubicBezTo>
                  <a:pt x="4866679" y="112862"/>
                  <a:pt x="4864199" y="112862"/>
                  <a:pt x="4859238" y="107900"/>
                </a:cubicBezTo>
                <a:lnTo>
                  <a:pt x="4851797" y="100459"/>
                </a:lnTo>
                <a:cubicBezTo>
                  <a:pt x="4851797" y="97978"/>
                  <a:pt x="4852416" y="96428"/>
                  <a:pt x="4853657" y="95808"/>
                </a:cubicBezTo>
                <a:close/>
                <a:moveTo>
                  <a:pt x="4933652" y="93017"/>
                </a:moveTo>
                <a:cubicBezTo>
                  <a:pt x="4938613" y="93017"/>
                  <a:pt x="4941093" y="95497"/>
                  <a:pt x="4941093" y="100459"/>
                </a:cubicBezTo>
                <a:lnTo>
                  <a:pt x="4933652" y="100459"/>
                </a:lnTo>
                <a:cubicBezTo>
                  <a:pt x="4933652" y="100459"/>
                  <a:pt x="4933652" y="97979"/>
                  <a:pt x="4933652" y="93017"/>
                </a:cubicBezTo>
                <a:close/>
                <a:moveTo>
                  <a:pt x="4390430" y="93017"/>
                </a:moveTo>
                <a:cubicBezTo>
                  <a:pt x="4395391" y="93017"/>
                  <a:pt x="4397871" y="94258"/>
                  <a:pt x="4397871" y="96738"/>
                </a:cubicBezTo>
                <a:cubicBezTo>
                  <a:pt x="4397871" y="99218"/>
                  <a:pt x="4396631" y="101699"/>
                  <a:pt x="4394150" y="104179"/>
                </a:cubicBezTo>
                <a:cubicBezTo>
                  <a:pt x="4391670" y="106660"/>
                  <a:pt x="4390430" y="107900"/>
                  <a:pt x="4390430" y="107900"/>
                </a:cubicBezTo>
                <a:cubicBezTo>
                  <a:pt x="4390430" y="107900"/>
                  <a:pt x="4390430" y="105420"/>
                  <a:pt x="4390430" y="100459"/>
                </a:cubicBezTo>
                <a:close/>
                <a:moveTo>
                  <a:pt x="4531816" y="85576"/>
                </a:moveTo>
                <a:cubicBezTo>
                  <a:pt x="4531816" y="85576"/>
                  <a:pt x="4534296" y="85576"/>
                  <a:pt x="4539258" y="85576"/>
                </a:cubicBezTo>
                <a:cubicBezTo>
                  <a:pt x="4539258" y="90537"/>
                  <a:pt x="4539258" y="93017"/>
                  <a:pt x="4539258" y="93017"/>
                </a:cubicBezTo>
                <a:close/>
                <a:moveTo>
                  <a:pt x="4982021" y="70693"/>
                </a:moveTo>
                <a:cubicBezTo>
                  <a:pt x="4984501" y="70693"/>
                  <a:pt x="4983262" y="73173"/>
                  <a:pt x="4978301" y="78135"/>
                </a:cubicBezTo>
                <a:cubicBezTo>
                  <a:pt x="4978301" y="78135"/>
                  <a:pt x="4978301" y="76894"/>
                  <a:pt x="4978301" y="74414"/>
                </a:cubicBezTo>
                <a:cubicBezTo>
                  <a:pt x="4978301" y="71934"/>
                  <a:pt x="4979541" y="70693"/>
                  <a:pt x="4982021" y="70693"/>
                </a:cubicBezTo>
                <a:close/>
                <a:moveTo>
                  <a:pt x="4814590" y="70693"/>
                </a:moveTo>
                <a:lnTo>
                  <a:pt x="4822031" y="70693"/>
                </a:lnTo>
                <a:cubicBezTo>
                  <a:pt x="4822031" y="75654"/>
                  <a:pt x="4822031" y="78135"/>
                  <a:pt x="4822031" y="78135"/>
                </a:cubicBezTo>
                <a:cubicBezTo>
                  <a:pt x="4822031" y="78135"/>
                  <a:pt x="4820790" y="76894"/>
                  <a:pt x="4818310" y="74414"/>
                </a:cubicBezTo>
                <a:cubicBezTo>
                  <a:pt x="4815830" y="71934"/>
                  <a:pt x="4814590" y="70693"/>
                  <a:pt x="4814590" y="70693"/>
                </a:cubicBezTo>
                <a:close/>
                <a:moveTo>
                  <a:pt x="4673203" y="70693"/>
                </a:moveTo>
                <a:lnTo>
                  <a:pt x="4680644" y="78135"/>
                </a:lnTo>
                <a:cubicBezTo>
                  <a:pt x="4675683" y="83096"/>
                  <a:pt x="4673203" y="85576"/>
                  <a:pt x="4673203" y="85576"/>
                </a:cubicBezTo>
                <a:cubicBezTo>
                  <a:pt x="4673203" y="85576"/>
                  <a:pt x="4673203" y="83096"/>
                  <a:pt x="4673203" y="78135"/>
                </a:cubicBezTo>
                <a:cubicBezTo>
                  <a:pt x="4673203" y="73173"/>
                  <a:pt x="4673203" y="70693"/>
                  <a:pt x="4673203" y="70693"/>
                </a:cubicBezTo>
                <a:close/>
                <a:moveTo>
                  <a:pt x="4749477" y="66972"/>
                </a:moveTo>
                <a:cubicBezTo>
                  <a:pt x="4750717" y="66972"/>
                  <a:pt x="4752578" y="68212"/>
                  <a:pt x="4755058" y="70693"/>
                </a:cubicBezTo>
                <a:cubicBezTo>
                  <a:pt x="4755058" y="75654"/>
                  <a:pt x="4753818" y="78135"/>
                  <a:pt x="4751338" y="78135"/>
                </a:cubicBezTo>
                <a:cubicBezTo>
                  <a:pt x="4748858" y="78135"/>
                  <a:pt x="4747617" y="75654"/>
                  <a:pt x="4747617" y="70693"/>
                </a:cubicBezTo>
                <a:cubicBezTo>
                  <a:pt x="4747617" y="68212"/>
                  <a:pt x="4748237" y="66972"/>
                  <a:pt x="4749477" y="66972"/>
                </a:cubicBezTo>
                <a:close/>
                <a:moveTo>
                  <a:pt x="4139283" y="0"/>
                </a:moveTo>
                <a:cubicBezTo>
                  <a:pt x="4140522" y="0"/>
                  <a:pt x="4142383" y="1240"/>
                  <a:pt x="4144863" y="3720"/>
                </a:cubicBezTo>
                <a:lnTo>
                  <a:pt x="4137422" y="3720"/>
                </a:lnTo>
                <a:cubicBezTo>
                  <a:pt x="4137422" y="1240"/>
                  <a:pt x="4138042" y="0"/>
                  <a:pt x="4139283" y="0"/>
                </a:cubicBezTo>
                <a:close/>
              </a:path>
            </a:pathLst>
          </a:custGeom>
        </p:spPr>
      </p:pic>
      <p:sp>
        <p:nvSpPr>
          <p:cNvPr id="8" name="正方形/長方形 7"/>
          <p:cNvSpPr/>
          <p:nvPr/>
        </p:nvSpPr>
        <p:spPr>
          <a:xfrm>
            <a:off x="0" y="13414"/>
            <a:ext cx="12192000" cy="6844587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 dirty="0">
              <a:latin typeface="UD デジタル 教科書体 NP-R" panose="02020400000000000000" pitchFamily="18" charset="-128"/>
              <a:ea typeface="UD デジタル 教科書体 NP-R" panose="02020400000000000000" pitchFamily="18" charset="-128"/>
            </a:endParaRPr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0A1A8313-294C-4B02-9447-04C50317D9F6}"/>
              </a:ext>
            </a:extLst>
          </p:cNvPr>
          <p:cNvGrpSpPr/>
          <p:nvPr/>
        </p:nvGrpSpPr>
        <p:grpSpPr>
          <a:xfrm>
            <a:off x="749303" y="102314"/>
            <a:ext cx="10693398" cy="1998267"/>
            <a:chOff x="749303" y="51514"/>
            <a:chExt cx="10693398" cy="1998267"/>
          </a:xfrm>
        </p:grpSpPr>
        <p:sp>
          <p:nvSpPr>
            <p:cNvPr id="6" name="タイトル 1"/>
            <p:cNvSpPr txBox="1">
              <a:spLocks/>
            </p:cNvSpPr>
            <p:nvPr/>
          </p:nvSpPr>
          <p:spPr>
            <a:xfrm>
              <a:off x="749303" y="339092"/>
              <a:ext cx="10693398" cy="1710689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  <a:spcBef>
                  <a:spcPts val="1800"/>
                </a:spcBef>
              </a:pPr>
              <a:r>
                <a:rPr lang="ja-JP" altLang="en-US" spc="-150" dirty="0">
                  <a:solidFill>
                    <a:srgbClr val="FF6600"/>
                  </a:solidFill>
                  <a:effectLst>
                    <a:glow rad="127000">
                      <a:schemeClr val="bg1"/>
                    </a:glow>
                  </a:effectLst>
                  <a:latin typeface="UD デジタル 教科書体 NP-B" panose="02020700000000000000" pitchFamily="18" charset="-128"/>
                  <a:ea typeface="UD デジタル 教科書体 NP-B" panose="02020700000000000000" pitchFamily="18" charset="-128"/>
                </a:rPr>
                <a:t>「自立した大人」は適度に</a:t>
              </a:r>
              <a:endParaRPr lang="en-US" altLang="ja-JP" spc="-150" dirty="0">
                <a:solidFill>
                  <a:srgbClr val="FF6600"/>
                </a:solidFill>
                <a:effectLst>
                  <a:glow rad="127000">
                    <a:schemeClr val="bg1"/>
                  </a:glow>
                </a:effectLst>
                <a:latin typeface="UD デジタル 教科書体 NP-B" panose="02020700000000000000" pitchFamily="18" charset="-128"/>
                <a:ea typeface="UD デジタル 教科書体 NP-B" panose="02020700000000000000" pitchFamily="18" charset="-128"/>
              </a:endParaRPr>
            </a:p>
            <a:p>
              <a:pPr algn="ctr">
                <a:lnSpc>
                  <a:spcPct val="100000"/>
                </a:lnSpc>
                <a:spcBef>
                  <a:spcPts val="1800"/>
                </a:spcBef>
              </a:pPr>
              <a:r>
                <a:rPr lang="ja-JP" altLang="en-US" spc="-150" dirty="0">
                  <a:solidFill>
                    <a:srgbClr val="FF6600"/>
                  </a:solidFill>
                  <a:effectLst>
                    <a:glow rad="127000">
                      <a:schemeClr val="bg1"/>
                    </a:glow>
                  </a:effectLst>
                  <a:latin typeface="UD デジタル 教科書体 NP-B" panose="02020700000000000000" pitchFamily="18" charset="-128"/>
                  <a:ea typeface="UD デジタル 教科書体 NP-B" panose="02020700000000000000" pitchFamily="18" charset="-128"/>
                </a:rPr>
                <a:t>他人に頼ったり、頼られたりする人</a:t>
              </a:r>
            </a:p>
          </p:txBody>
        </p:sp>
        <p:sp>
          <p:nvSpPr>
            <p:cNvPr id="9" name="タイトル 1">
              <a:extLst>
                <a:ext uri="{FF2B5EF4-FFF2-40B4-BE49-F238E27FC236}">
                  <a16:creationId xmlns:a16="http://schemas.microsoft.com/office/drawing/2014/main" id="{D33FF2E3-DF84-4D62-A4C5-1C6F0E22314E}"/>
                </a:ext>
              </a:extLst>
            </p:cNvPr>
            <p:cNvSpPr txBox="1">
              <a:spLocks/>
            </p:cNvSpPr>
            <p:nvPr/>
          </p:nvSpPr>
          <p:spPr>
            <a:xfrm>
              <a:off x="3124131" y="51514"/>
              <a:ext cx="1634452" cy="427584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 lnSpcReduction="10000"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じりつ</a:t>
              </a:r>
            </a:p>
          </p:txBody>
        </p:sp>
        <p:sp>
          <p:nvSpPr>
            <p:cNvPr id="10" name="タイトル 1">
              <a:extLst>
                <a:ext uri="{FF2B5EF4-FFF2-40B4-BE49-F238E27FC236}">
                  <a16:creationId xmlns:a16="http://schemas.microsoft.com/office/drawing/2014/main" id="{89E5CAAE-7B6D-414F-8557-735670EC29D4}"/>
                </a:ext>
              </a:extLst>
            </p:cNvPr>
            <p:cNvSpPr txBox="1">
              <a:spLocks/>
            </p:cNvSpPr>
            <p:nvPr/>
          </p:nvSpPr>
          <p:spPr>
            <a:xfrm>
              <a:off x="5278774" y="51514"/>
              <a:ext cx="1634452" cy="427584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 lnSpcReduction="10000"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おとな</a:t>
              </a:r>
            </a:p>
          </p:txBody>
        </p:sp>
        <p:sp>
          <p:nvSpPr>
            <p:cNvPr id="12" name="タイトル 1">
              <a:extLst>
                <a:ext uri="{FF2B5EF4-FFF2-40B4-BE49-F238E27FC236}">
                  <a16:creationId xmlns:a16="http://schemas.microsoft.com/office/drawing/2014/main" id="{1FBDEEBF-125B-44DD-B59B-2C6128F4508C}"/>
                </a:ext>
              </a:extLst>
            </p:cNvPr>
            <p:cNvSpPr txBox="1">
              <a:spLocks/>
            </p:cNvSpPr>
            <p:nvPr/>
          </p:nvSpPr>
          <p:spPr>
            <a:xfrm>
              <a:off x="7446117" y="51514"/>
              <a:ext cx="1634452" cy="427584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 lnSpcReduction="10000"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てきど</a:t>
              </a:r>
            </a:p>
          </p:txBody>
        </p:sp>
        <p:sp>
          <p:nvSpPr>
            <p:cNvPr id="14" name="タイトル 1">
              <a:extLst>
                <a:ext uri="{FF2B5EF4-FFF2-40B4-BE49-F238E27FC236}">
                  <a16:creationId xmlns:a16="http://schemas.microsoft.com/office/drawing/2014/main" id="{BAE35A37-4DF9-47A0-8B9C-DA0578A38BA9}"/>
                </a:ext>
              </a:extLst>
            </p:cNvPr>
            <p:cNvSpPr txBox="1">
              <a:spLocks/>
            </p:cNvSpPr>
            <p:nvPr/>
          </p:nvSpPr>
          <p:spPr>
            <a:xfrm>
              <a:off x="1743610" y="951155"/>
              <a:ext cx="1151990" cy="427584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 lnSpcReduction="10000"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ひと</a:t>
              </a:r>
            </a:p>
          </p:txBody>
        </p:sp>
        <p:sp>
          <p:nvSpPr>
            <p:cNvPr id="15" name="タイトル 1">
              <a:extLst>
                <a:ext uri="{FF2B5EF4-FFF2-40B4-BE49-F238E27FC236}">
                  <a16:creationId xmlns:a16="http://schemas.microsoft.com/office/drawing/2014/main" id="{2E839D0F-8217-4272-B55B-53EAF8F43F19}"/>
                </a:ext>
              </a:extLst>
            </p:cNvPr>
            <p:cNvSpPr txBox="1">
              <a:spLocks/>
            </p:cNvSpPr>
            <p:nvPr/>
          </p:nvSpPr>
          <p:spPr>
            <a:xfrm>
              <a:off x="3111431" y="951155"/>
              <a:ext cx="1151990" cy="427584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 lnSpcReduction="10000"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たよ</a:t>
              </a:r>
            </a:p>
          </p:txBody>
        </p:sp>
        <p:sp>
          <p:nvSpPr>
            <p:cNvPr id="16" name="タイトル 1">
              <a:extLst>
                <a:ext uri="{FF2B5EF4-FFF2-40B4-BE49-F238E27FC236}">
                  <a16:creationId xmlns:a16="http://schemas.microsoft.com/office/drawing/2014/main" id="{B8A989C6-D672-4A0F-9D99-C9D23EE8FF2A}"/>
                </a:ext>
              </a:extLst>
            </p:cNvPr>
            <p:cNvSpPr txBox="1">
              <a:spLocks/>
            </p:cNvSpPr>
            <p:nvPr/>
          </p:nvSpPr>
          <p:spPr>
            <a:xfrm>
              <a:off x="5794008" y="951155"/>
              <a:ext cx="1151990" cy="427584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 lnSpcReduction="10000"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たよ</a:t>
              </a:r>
            </a:p>
          </p:txBody>
        </p:sp>
        <p:sp>
          <p:nvSpPr>
            <p:cNvPr id="17" name="タイトル 1">
              <a:extLst>
                <a:ext uri="{FF2B5EF4-FFF2-40B4-BE49-F238E27FC236}">
                  <a16:creationId xmlns:a16="http://schemas.microsoft.com/office/drawing/2014/main" id="{2F4D06E2-B3ED-4056-8F40-638D0AEA2CD1}"/>
                </a:ext>
              </a:extLst>
            </p:cNvPr>
            <p:cNvSpPr txBox="1">
              <a:spLocks/>
            </p:cNvSpPr>
            <p:nvPr/>
          </p:nvSpPr>
          <p:spPr>
            <a:xfrm>
              <a:off x="9565908" y="951155"/>
              <a:ext cx="1151990" cy="427584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 lnSpcReduction="10000"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ひと</a:t>
              </a:r>
            </a:p>
          </p:txBody>
        </p: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E4A649D-902A-406D-8731-3B5F280D861E}"/>
              </a:ext>
            </a:extLst>
          </p:cNvPr>
          <p:cNvGrpSpPr/>
          <p:nvPr/>
        </p:nvGrpSpPr>
        <p:grpSpPr>
          <a:xfrm>
            <a:off x="1747735" y="5717566"/>
            <a:ext cx="8696533" cy="1055806"/>
            <a:chOff x="1747735" y="5717566"/>
            <a:chExt cx="8696533" cy="1055806"/>
          </a:xfrm>
        </p:grpSpPr>
        <p:sp>
          <p:nvSpPr>
            <p:cNvPr id="13" name="コンテンツ プレースホルダー 4"/>
            <p:cNvSpPr txBox="1">
              <a:spLocks/>
            </p:cNvSpPr>
            <p:nvPr/>
          </p:nvSpPr>
          <p:spPr>
            <a:xfrm>
              <a:off x="1747735" y="5929745"/>
              <a:ext cx="8696533" cy="843627"/>
            </a:xfrm>
            <a:prstGeom prst="rect">
              <a:avLst/>
            </a:prstGeom>
          </p:spPr>
          <p:txBody>
            <a:bodyPr anchor="ctr" anchorCtr="0">
              <a:norm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kumimoji="1"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kumimoji="1"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00000"/>
                </a:lnSpc>
                <a:buNone/>
              </a:pPr>
              <a:r>
                <a:rPr lang="ja-JP" altLang="en-US" sz="4000" spc="-150" dirty="0"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お互いさまで支え合って生きていく</a:t>
              </a:r>
              <a:endParaRPr lang="en-US" altLang="ja-JP" sz="4000" spc="-150" dirty="0"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18" name="タイトル 1">
              <a:extLst>
                <a:ext uri="{FF2B5EF4-FFF2-40B4-BE49-F238E27FC236}">
                  <a16:creationId xmlns:a16="http://schemas.microsoft.com/office/drawing/2014/main" id="{3D2858B1-97D6-44B7-892E-7E472BB1991B}"/>
                </a:ext>
              </a:extLst>
            </p:cNvPr>
            <p:cNvSpPr txBox="1">
              <a:spLocks/>
            </p:cNvSpPr>
            <p:nvPr/>
          </p:nvSpPr>
          <p:spPr>
            <a:xfrm>
              <a:off x="2493996" y="5717566"/>
              <a:ext cx="833404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0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たが</a:t>
              </a:r>
              <a:endParaRPr lang="en-US" altLang="ja-JP" sz="20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19" name="タイトル 1">
              <a:extLst>
                <a:ext uri="{FF2B5EF4-FFF2-40B4-BE49-F238E27FC236}">
                  <a16:creationId xmlns:a16="http://schemas.microsoft.com/office/drawing/2014/main" id="{B7EE267C-570D-402E-AE88-D950406D40CC}"/>
                </a:ext>
              </a:extLst>
            </p:cNvPr>
            <p:cNvSpPr txBox="1">
              <a:spLocks/>
            </p:cNvSpPr>
            <p:nvPr/>
          </p:nvSpPr>
          <p:spPr>
            <a:xfrm>
              <a:off x="4954822" y="5717566"/>
              <a:ext cx="833404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0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ささ</a:t>
              </a:r>
              <a:endParaRPr lang="en-US" altLang="ja-JP" sz="20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20" name="タイトル 1">
              <a:extLst>
                <a:ext uri="{FF2B5EF4-FFF2-40B4-BE49-F238E27FC236}">
                  <a16:creationId xmlns:a16="http://schemas.microsoft.com/office/drawing/2014/main" id="{A77C4A4E-F0BE-496B-B28D-45B5B0B26CC8}"/>
                </a:ext>
              </a:extLst>
            </p:cNvPr>
            <p:cNvSpPr txBox="1">
              <a:spLocks/>
            </p:cNvSpPr>
            <p:nvPr/>
          </p:nvSpPr>
          <p:spPr>
            <a:xfrm>
              <a:off x="5912823" y="5717566"/>
              <a:ext cx="833404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0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あ</a:t>
              </a:r>
              <a:endParaRPr lang="en-US" altLang="ja-JP" sz="20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21" name="タイトル 1">
              <a:extLst>
                <a:ext uri="{FF2B5EF4-FFF2-40B4-BE49-F238E27FC236}">
                  <a16:creationId xmlns:a16="http://schemas.microsoft.com/office/drawing/2014/main" id="{34C96AE0-C98F-487D-B552-5AC07EC07DDA}"/>
                </a:ext>
              </a:extLst>
            </p:cNvPr>
            <p:cNvSpPr txBox="1">
              <a:spLocks/>
            </p:cNvSpPr>
            <p:nvPr/>
          </p:nvSpPr>
          <p:spPr>
            <a:xfrm>
              <a:off x="7405295" y="5717566"/>
              <a:ext cx="833404" cy="454758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000" spc="-150" dirty="0">
                  <a:ln w="1270">
                    <a:noFill/>
                  </a:ln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い</a:t>
              </a:r>
              <a:endParaRPr lang="en-US" altLang="ja-JP" sz="2000" spc="-150" dirty="0">
                <a:ln w="1270">
                  <a:noFill/>
                </a:ln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29866741"/>
      </p:ext>
    </p:extLst>
  </p:cSld>
  <p:clrMapOvr>
    <a:masterClrMapping/>
  </p:clrMapOvr>
  <p:transition spd="slow">
    <p:fade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図プレースホルダー 12">
            <a:extLst>
              <a:ext uri="{FF2B5EF4-FFF2-40B4-BE49-F238E27FC236}">
                <a16:creationId xmlns:a16="http://schemas.microsoft.com/office/drawing/2014/main" id="{662B1F09-949F-48B9-8560-DA66DCECF526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316088" y="-2242"/>
            <a:ext cx="5559827" cy="5396631"/>
          </a:xfrm>
          <a:custGeom>
            <a:avLst/>
            <a:gdLst>
              <a:gd name="connsiteX0" fmla="*/ 3897293 w 7427256"/>
              <a:gd name="connsiteY0" fmla="*/ 7204768 h 7209248"/>
              <a:gd name="connsiteX1" fmla="*/ 3906253 w 7427256"/>
              <a:gd name="connsiteY1" fmla="*/ 7209248 h 7209248"/>
              <a:gd name="connsiteX2" fmla="*/ 3897293 w 7427256"/>
              <a:gd name="connsiteY2" fmla="*/ 7209248 h 7209248"/>
              <a:gd name="connsiteX3" fmla="*/ 3888335 w 7427256"/>
              <a:gd name="connsiteY3" fmla="*/ 7209248 h 7209248"/>
              <a:gd name="connsiteX4" fmla="*/ 3897293 w 7427256"/>
              <a:gd name="connsiteY4" fmla="*/ 7204768 h 7209248"/>
              <a:gd name="connsiteX5" fmla="*/ 3108875 w 7427256"/>
              <a:gd name="connsiteY5" fmla="*/ 7083818 h 7209248"/>
              <a:gd name="connsiteX6" fmla="*/ 3117835 w 7427256"/>
              <a:gd name="connsiteY6" fmla="*/ 7083818 h 7209248"/>
              <a:gd name="connsiteX7" fmla="*/ 3117835 w 7427256"/>
              <a:gd name="connsiteY7" fmla="*/ 7092776 h 7209248"/>
              <a:gd name="connsiteX8" fmla="*/ 3305980 w 7427256"/>
              <a:gd name="connsiteY8" fmla="*/ 7021102 h 7209248"/>
              <a:gd name="connsiteX9" fmla="*/ 3323898 w 7427256"/>
              <a:gd name="connsiteY9" fmla="*/ 7030062 h 7209248"/>
              <a:gd name="connsiteX10" fmla="*/ 3305980 w 7427256"/>
              <a:gd name="connsiteY10" fmla="*/ 7030062 h 7209248"/>
              <a:gd name="connsiteX11" fmla="*/ 3305980 w 7427256"/>
              <a:gd name="connsiteY11" fmla="*/ 7021102 h 7209248"/>
              <a:gd name="connsiteX12" fmla="*/ 3570279 w 7427256"/>
              <a:gd name="connsiteY12" fmla="*/ 7016624 h 7209248"/>
              <a:gd name="connsiteX13" fmla="*/ 3583718 w 7427256"/>
              <a:gd name="connsiteY13" fmla="*/ 7021102 h 7209248"/>
              <a:gd name="connsiteX14" fmla="*/ 3574759 w 7427256"/>
              <a:gd name="connsiteY14" fmla="*/ 7030062 h 7209248"/>
              <a:gd name="connsiteX15" fmla="*/ 3565799 w 7427256"/>
              <a:gd name="connsiteY15" fmla="*/ 7021102 h 7209248"/>
              <a:gd name="connsiteX16" fmla="*/ 3570279 w 7427256"/>
              <a:gd name="connsiteY16" fmla="*/ 7016624 h 7209248"/>
              <a:gd name="connsiteX17" fmla="*/ 3261183 w 7427256"/>
              <a:gd name="connsiteY17" fmla="*/ 7012144 h 7209248"/>
              <a:gd name="connsiteX18" fmla="*/ 3270143 w 7427256"/>
              <a:gd name="connsiteY18" fmla="*/ 7016624 h 7209248"/>
              <a:gd name="connsiteX19" fmla="*/ 3279102 w 7427256"/>
              <a:gd name="connsiteY19" fmla="*/ 7021102 h 7209248"/>
              <a:gd name="connsiteX20" fmla="*/ 3261183 w 7427256"/>
              <a:gd name="connsiteY20" fmla="*/ 7021102 h 7209248"/>
              <a:gd name="connsiteX21" fmla="*/ 3422451 w 7427256"/>
              <a:gd name="connsiteY21" fmla="*/ 7003184 h 7209248"/>
              <a:gd name="connsiteX22" fmla="*/ 3453809 w 7427256"/>
              <a:gd name="connsiteY22" fmla="*/ 7012144 h 7209248"/>
              <a:gd name="connsiteX23" fmla="*/ 3494125 w 7427256"/>
              <a:gd name="connsiteY23" fmla="*/ 7021102 h 7209248"/>
              <a:gd name="connsiteX24" fmla="*/ 3476206 w 7427256"/>
              <a:gd name="connsiteY24" fmla="*/ 7021102 h 7209248"/>
              <a:gd name="connsiteX25" fmla="*/ 3467248 w 7427256"/>
              <a:gd name="connsiteY25" fmla="*/ 7021102 h 7209248"/>
              <a:gd name="connsiteX26" fmla="*/ 3440370 w 7427256"/>
              <a:gd name="connsiteY26" fmla="*/ 7021102 h 7209248"/>
              <a:gd name="connsiteX27" fmla="*/ 3413491 w 7427256"/>
              <a:gd name="connsiteY27" fmla="*/ 7012144 h 7209248"/>
              <a:gd name="connsiteX28" fmla="*/ 3359736 w 7427256"/>
              <a:gd name="connsiteY28" fmla="*/ 7003184 h 7209248"/>
              <a:gd name="connsiteX29" fmla="*/ 3386614 w 7427256"/>
              <a:gd name="connsiteY29" fmla="*/ 7012144 h 7209248"/>
              <a:gd name="connsiteX30" fmla="*/ 3391094 w 7427256"/>
              <a:gd name="connsiteY30" fmla="*/ 7021102 h 7209248"/>
              <a:gd name="connsiteX31" fmla="*/ 3368695 w 7427256"/>
              <a:gd name="connsiteY31" fmla="*/ 7030062 h 7209248"/>
              <a:gd name="connsiteX32" fmla="*/ 3359736 w 7427256"/>
              <a:gd name="connsiteY32" fmla="*/ 7021102 h 7209248"/>
              <a:gd name="connsiteX33" fmla="*/ 3359736 w 7427256"/>
              <a:gd name="connsiteY33" fmla="*/ 7003184 h 7209248"/>
              <a:gd name="connsiteX34" fmla="*/ 3055120 w 7427256"/>
              <a:gd name="connsiteY34" fmla="*/ 6985266 h 7209248"/>
              <a:gd name="connsiteX35" fmla="*/ 3081997 w 7427256"/>
              <a:gd name="connsiteY35" fmla="*/ 6994224 h 7209248"/>
              <a:gd name="connsiteX36" fmla="*/ 3046161 w 7427256"/>
              <a:gd name="connsiteY36" fmla="*/ 6994224 h 7209248"/>
              <a:gd name="connsiteX37" fmla="*/ 4074240 w 7427256"/>
              <a:gd name="connsiteY37" fmla="*/ 6971826 h 7209248"/>
              <a:gd name="connsiteX38" fmla="*/ 4076479 w 7427256"/>
              <a:gd name="connsiteY38" fmla="*/ 6976306 h 7209248"/>
              <a:gd name="connsiteX39" fmla="*/ 4067520 w 7427256"/>
              <a:gd name="connsiteY39" fmla="*/ 6976306 h 7209248"/>
              <a:gd name="connsiteX40" fmla="*/ 4074240 w 7427256"/>
              <a:gd name="connsiteY40" fmla="*/ 6971826 h 7209248"/>
              <a:gd name="connsiteX41" fmla="*/ 2622833 w 7427256"/>
              <a:gd name="connsiteY41" fmla="*/ 6953908 h 7209248"/>
              <a:gd name="connsiteX42" fmla="*/ 2625074 w 7427256"/>
              <a:gd name="connsiteY42" fmla="*/ 6958387 h 7209248"/>
              <a:gd name="connsiteX43" fmla="*/ 2616114 w 7427256"/>
              <a:gd name="connsiteY43" fmla="*/ 6958387 h 7209248"/>
              <a:gd name="connsiteX44" fmla="*/ 2622833 w 7427256"/>
              <a:gd name="connsiteY44" fmla="*/ 6953908 h 7209248"/>
              <a:gd name="connsiteX45" fmla="*/ 3359736 w 7427256"/>
              <a:gd name="connsiteY45" fmla="*/ 6940470 h 7209248"/>
              <a:gd name="connsiteX46" fmla="*/ 3368695 w 7427256"/>
              <a:gd name="connsiteY46" fmla="*/ 6940470 h 7209248"/>
              <a:gd name="connsiteX47" fmla="*/ 3364216 w 7427256"/>
              <a:gd name="connsiteY47" fmla="*/ 6944948 h 7209248"/>
              <a:gd name="connsiteX48" fmla="*/ 3359736 w 7427256"/>
              <a:gd name="connsiteY48" fmla="*/ 6949428 h 7209248"/>
              <a:gd name="connsiteX49" fmla="*/ 3350776 w 7427256"/>
              <a:gd name="connsiteY49" fmla="*/ 6949428 h 7209248"/>
              <a:gd name="connsiteX50" fmla="*/ 3359736 w 7427256"/>
              <a:gd name="connsiteY50" fmla="*/ 6940470 h 7209248"/>
              <a:gd name="connsiteX51" fmla="*/ 4622997 w 7427256"/>
              <a:gd name="connsiteY51" fmla="*/ 6931510 h 7209248"/>
              <a:gd name="connsiteX52" fmla="*/ 4649874 w 7427256"/>
              <a:gd name="connsiteY52" fmla="*/ 6931510 h 7209248"/>
              <a:gd name="connsiteX53" fmla="*/ 4622997 w 7427256"/>
              <a:gd name="connsiteY53" fmla="*/ 6940470 h 7209248"/>
              <a:gd name="connsiteX54" fmla="*/ 4605078 w 7427256"/>
              <a:gd name="connsiteY54" fmla="*/ 6940470 h 7209248"/>
              <a:gd name="connsiteX55" fmla="*/ 3305980 w 7427256"/>
              <a:gd name="connsiteY55" fmla="*/ 6931510 h 7209248"/>
              <a:gd name="connsiteX56" fmla="*/ 3323898 w 7427256"/>
              <a:gd name="connsiteY56" fmla="*/ 6931510 h 7209248"/>
              <a:gd name="connsiteX57" fmla="*/ 3305980 w 7427256"/>
              <a:gd name="connsiteY57" fmla="*/ 6940470 h 7209248"/>
              <a:gd name="connsiteX58" fmla="*/ 3207428 w 7427256"/>
              <a:gd name="connsiteY58" fmla="*/ 6927030 h 7209248"/>
              <a:gd name="connsiteX59" fmla="*/ 3216387 w 7427256"/>
              <a:gd name="connsiteY59" fmla="*/ 6931510 h 7209248"/>
              <a:gd name="connsiteX60" fmla="*/ 3216387 w 7427256"/>
              <a:gd name="connsiteY60" fmla="*/ 6940470 h 7209248"/>
              <a:gd name="connsiteX61" fmla="*/ 3198469 w 7427256"/>
              <a:gd name="connsiteY61" fmla="*/ 6931510 h 7209248"/>
              <a:gd name="connsiteX62" fmla="*/ 3207428 w 7427256"/>
              <a:gd name="connsiteY62" fmla="*/ 6927030 h 7209248"/>
              <a:gd name="connsiteX63" fmla="*/ 4295983 w 7427256"/>
              <a:gd name="connsiteY63" fmla="*/ 6922550 h 7209248"/>
              <a:gd name="connsiteX64" fmla="*/ 4336299 w 7427256"/>
              <a:gd name="connsiteY64" fmla="*/ 6927030 h 7209248"/>
              <a:gd name="connsiteX65" fmla="*/ 4322860 w 7427256"/>
              <a:gd name="connsiteY65" fmla="*/ 6931510 h 7209248"/>
              <a:gd name="connsiteX66" fmla="*/ 4282544 w 7427256"/>
              <a:gd name="connsiteY66" fmla="*/ 6931510 h 7209248"/>
              <a:gd name="connsiteX67" fmla="*/ 4255666 w 7427256"/>
              <a:gd name="connsiteY67" fmla="*/ 6931510 h 7209248"/>
              <a:gd name="connsiteX68" fmla="*/ 4251186 w 7427256"/>
              <a:gd name="connsiteY68" fmla="*/ 6927030 h 7209248"/>
              <a:gd name="connsiteX69" fmla="*/ 4295983 w 7427256"/>
              <a:gd name="connsiteY69" fmla="*/ 6922550 h 7209248"/>
              <a:gd name="connsiteX70" fmla="*/ 4076479 w 7427256"/>
              <a:gd name="connsiteY70" fmla="*/ 6922550 h 7209248"/>
              <a:gd name="connsiteX71" fmla="*/ 4085439 w 7427256"/>
              <a:gd name="connsiteY71" fmla="*/ 6931510 h 7209248"/>
              <a:gd name="connsiteX72" fmla="*/ 4058561 w 7427256"/>
              <a:gd name="connsiteY72" fmla="*/ 6931510 h 7209248"/>
              <a:gd name="connsiteX73" fmla="*/ 3673311 w 7427256"/>
              <a:gd name="connsiteY73" fmla="*/ 6922550 h 7209248"/>
              <a:gd name="connsiteX74" fmla="*/ 3691230 w 7427256"/>
              <a:gd name="connsiteY74" fmla="*/ 6927030 h 7209248"/>
              <a:gd name="connsiteX75" fmla="*/ 3691230 w 7427256"/>
              <a:gd name="connsiteY75" fmla="*/ 6940470 h 7209248"/>
              <a:gd name="connsiteX76" fmla="*/ 3677791 w 7427256"/>
              <a:gd name="connsiteY76" fmla="*/ 6940470 h 7209248"/>
              <a:gd name="connsiteX77" fmla="*/ 3664352 w 7427256"/>
              <a:gd name="connsiteY77" fmla="*/ 6940470 h 7209248"/>
              <a:gd name="connsiteX78" fmla="*/ 3673311 w 7427256"/>
              <a:gd name="connsiteY78" fmla="*/ 6922550 h 7209248"/>
              <a:gd name="connsiteX79" fmla="*/ 3628515 w 7427256"/>
              <a:gd name="connsiteY79" fmla="*/ 6922550 h 7209248"/>
              <a:gd name="connsiteX80" fmla="*/ 3637473 w 7427256"/>
              <a:gd name="connsiteY80" fmla="*/ 6931510 h 7209248"/>
              <a:gd name="connsiteX81" fmla="*/ 3632995 w 7427256"/>
              <a:gd name="connsiteY81" fmla="*/ 6940470 h 7209248"/>
              <a:gd name="connsiteX82" fmla="*/ 3628515 w 7427256"/>
              <a:gd name="connsiteY82" fmla="*/ 6931510 h 7209248"/>
              <a:gd name="connsiteX83" fmla="*/ 3628515 w 7427256"/>
              <a:gd name="connsiteY83" fmla="*/ 6922550 h 7209248"/>
              <a:gd name="connsiteX84" fmla="*/ 3364216 w 7427256"/>
              <a:gd name="connsiteY84" fmla="*/ 6922550 h 7209248"/>
              <a:gd name="connsiteX85" fmla="*/ 3368695 w 7427256"/>
              <a:gd name="connsiteY85" fmla="*/ 6931510 h 7209248"/>
              <a:gd name="connsiteX86" fmla="*/ 3359736 w 7427256"/>
              <a:gd name="connsiteY86" fmla="*/ 6931510 h 7209248"/>
              <a:gd name="connsiteX87" fmla="*/ 3364216 w 7427256"/>
              <a:gd name="connsiteY87" fmla="*/ 6922550 h 7209248"/>
              <a:gd name="connsiteX88" fmla="*/ 4999286 w 7427256"/>
              <a:gd name="connsiteY88" fmla="*/ 6904632 h 7209248"/>
              <a:gd name="connsiteX89" fmla="*/ 4999286 w 7427256"/>
              <a:gd name="connsiteY89" fmla="*/ 6913590 h 7209248"/>
              <a:gd name="connsiteX90" fmla="*/ 4981369 w 7427256"/>
              <a:gd name="connsiteY90" fmla="*/ 6913590 h 7209248"/>
              <a:gd name="connsiteX91" fmla="*/ 3476206 w 7427256"/>
              <a:gd name="connsiteY91" fmla="*/ 6904632 h 7209248"/>
              <a:gd name="connsiteX92" fmla="*/ 3512044 w 7427256"/>
              <a:gd name="connsiteY92" fmla="*/ 6904632 h 7209248"/>
              <a:gd name="connsiteX93" fmla="*/ 3507564 w 7427256"/>
              <a:gd name="connsiteY93" fmla="*/ 6909112 h 7209248"/>
              <a:gd name="connsiteX94" fmla="*/ 3494125 w 7427256"/>
              <a:gd name="connsiteY94" fmla="*/ 6913590 h 7209248"/>
              <a:gd name="connsiteX95" fmla="*/ 3807700 w 7427256"/>
              <a:gd name="connsiteY95" fmla="*/ 6895673 h 7209248"/>
              <a:gd name="connsiteX96" fmla="*/ 3807700 w 7427256"/>
              <a:gd name="connsiteY96" fmla="*/ 6904632 h 7209248"/>
              <a:gd name="connsiteX97" fmla="*/ 3803220 w 7427256"/>
              <a:gd name="connsiteY97" fmla="*/ 6913590 h 7209248"/>
              <a:gd name="connsiteX98" fmla="*/ 3798742 w 7427256"/>
              <a:gd name="connsiteY98" fmla="*/ 6904632 h 7209248"/>
              <a:gd name="connsiteX99" fmla="*/ 3807700 w 7427256"/>
              <a:gd name="connsiteY99" fmla="*/ 6895673 h 7209248"/>
              <a:gd name="connsiteX100" fmla="*/ 3646433 w 7427256"/>
              <a:gd name="connsiteY100" fmla="*/ 6895673 h 7209248"/>
              <a:gd name="connsiteX101" fmla="*/ 3655392 w 7427256"/>
              <a:gd name="connsiteY101" fmla="*/ 6895673 h 7209248"/>
              <a:gd name="connsiteX102" fmla="*/ 3659872 w 7427256"/>
              <a:gd name="connsiteY102" fmla="*/ 6900152 h 7209248"/>
              <a:gd name="connsiteX103" fmla="*/ 3646433 w 7427256"/>
              <a:gd name="connsiteY103" fmla="*/ 6904632 h 7209248"/>
              <a:gd name="connsiteX104" fmla="*/ 3646433 w 7427256"/>
              <a:gd name="connsiteY104" fmla="*/ 6895673 h 7209248"/>
              <a:gd name="connsiteX105" fmla="*/ 3420211 w 7427256"/>
              <a:gd name="connsiteY105" fmla="*/ 6891193 h 7209248"/>
              <a:gd name="connsiteX106" fmla="*/ 3422451 w 7427256"/>
              <a:gd name="connsiteY106" fmla="*/ 6895673 h 7209248"/>
              <a:gd name="connsiteX107" fmla="*/ 3422451 w 7427256"/>
              <a:gd name="connsiteY107" fmla="*/ 6904632 h 7209248"/>
              <a:gd name="connsiteX108" fmla="*/ 3413491 w 7427256"/>
              <a:gd name="connsiteY108" fmla="*/ 6895673 h 7209248"/>
              <a:gd name="connsiteX109" fmla="*/ 3420211 w 7427256"/>
              <a:gd name="connsiteY109" fmla="*/ 6891193 h 7209248"/>
              <a:gd name="connsiteX110" fmla="*/ 4841380 w 7427256"/>
              <a:gd name="connsiteY110" fmla="*/ 6882233 h 7209248"/>
              <a:gd name="connsiteX111" fmla="*/ 4851458 w 7427256"/>
              <a:gd name="connsiteY111" fmla="*/ 6886713 h 7209248"/>
              <a:gd name="connsiteX112" fmla="*/ 4873858 w 7427256"/>
              <a:gd name="connsiteY112" fmla="*/ 6895673 h 7209248"/>
              <a:gd name="connsiteX113" fmla="*/ 4882816 w 7427256"/>
              <a:gd name="connsiteY113" fmla="*/ 6895673 h 7209248"/>
              <a:gd name="connsiteX114" fmla="*/ 4873858 w 7427256"/>
              <a:gd name="connsiteY114" fmla="*/ 6904632 h 7209248"/>
              <a:gd name="connsiteX115" fmla="*/ 4864898 w 7427256"/>
              <a:gd name="connsiteY115" fmla="*/ 6895673 h 7209248"/>
              <a:gd name="connsiteX116" fmla="*/ 4846978 w 7427256"/>
              <a:gd name="connsiteY116" fmla="*/ 6895673 h 7209248"/>
              <a:gd name="connsiteX117" fmla="*/ 4838020 w 7427256"/>
              <a:gd name="connsiteY117" fmla="*/ 6886713 h 7209248"/>
              <a:gd name="connsiteX118" fmla="*/ 4841380 w 7427256"/>
              <a:gd name="connsiteY118" fmla="*/ 6882233 h 7209248"/>
              <a:gd name="connsiteX119" fmla="*/ 3718108 w 7427256"/>
              <a:gd name="connsiteY119" fmla="*/ 6877754 h 7209248"/>
              <a:gd name="connsiteX120" fmla="*/ 3727068 w 7427256"/>
              <a:gd name="connsiteY120" fmla="*/ 6886713 h 7209248"/>
              <a:gd name="connsiteX121" fmla="*/ 3682270 w 7427256"/>
              <a:gd name="connsiteY121" fmla="*/ 6886713 h 7209248"/>
              <a:gd name="connsiteX122" fmla="*/ 3718108 w 7427256"/>
              <a:gd name="connsiteY122" fmla="*/ 6877754 h 7209248"/>
              <a:gd name="connsiteX123" fmla="*/ 3046161 w 7427256"/>
              <a:gd name="connsiteY123" fmla="*/ 6868794 h 7209248"/>
              <a:gd name="connsiteX124" fmla="*/ 3055120 w 7427256"/>
              <a:gd name="connsiteY124" fmla="*/ 6873274 h 7209248"/>
              <a:gd name="connsiteX125" fmla="*/ 3046161 w 7427256"/>
              <a:gd name="connsiteY125" fmla="*/ 6877754 h 7209248"/>
              <a:gd name="connsiteX126" fmla="*/ 3032722 w 7427256"/>
              <a:gd name="connsiteY126" fmla="*/ 6882233 h 7209248"/>
              <a:gd name="connsiteX127" fmla="*/ 3032722 w 7427256"/>
              <a:gd name="connsiteY127" fmla="*/ 6873274 h 7209248"/>
              <a:gd name="connsiteX128" fmla="*/ 3046161 w 7427256"/>
              <a:gd name="connsiteY128" fmla="*/ 6868794 h 7209248"/>
              <a:gd name="connsiteX129" fmla="*/ 2371974 w 7427256"/>
              <a:gd name="connsiteY129" fmla="*/ 6863194 h 7209248"/>
              <a:gd name="connsiteX130" fmla="*/ 2374213 w 7427256"/>
              <a:gd name="connsiteY130" fmla="*/ 6868794 h 7209248"/>
              <a:gd name="connsiteX131" fmla="*/ 2365254 w 7427256"/>
              <a:gd name="connsiteY131" fmla="*/ 6877754 h 7209248"/>
              <a:gd name="connsiteX132" fmla="*/ 2356294 w 7427256"/>
              <a:gd name="connsiteY132" fmla="*/ 6873274 h 7209248"/>
              <a:gd name="connsiteX133" fmla="*/ 2365254 w 7427256"/>
              <a:gd name="connsiteY133" fmla="*/ 6864315 h 7209248"/>
              <a:gd name="connsiteX134" fmla="*/ 2371974 w 7427256"/>
              <a:gd name="connsiteY134" fmla="*/ 6863194 h 7209248"/>
              <a:gd name="connsiteX135" fmla="*/ 3610596 w 7427256"/>
              <a:gd name="connsiteY135" fmla="*/ 6859835 h 7209248"/>
              <a:gd name="connsiteX136" fmla="*/ 3619556 w 7427256"/>
              <a:gd name="connsiteY136" fmla="*/ 6859835 h 7209248"/>
              <a:gd name="connsiteX137" fmla="*/ 3628515 w 7427256"/>
              <a:gd name="connsiteY137" fmla="*/ 6868794 h 7209248"/>
              <a:gd name="connsiteX138" fmla="*/ 3637473 w 7427256"/>
              <a:gd name="connsiteY138" fmla="*/ 6877754 h 7209248"/>
              <a:gd name="connsiteX139" fmla="*/ 3601637 w 7427256"/>
              <a:gd name="connsiteY139" fmla="*/ 6877754 h 7209248"/>
              <a:gd name="connsiteX140" fmla="*/ 3610596 w 7427256"/>
              <a:gd name="connsiteY140" fmla="*/ 6859835 h 7209248"/>
              <a:gd name="connsiteX141" fmla="*/ 3431410 w 7427256"/>
              <a:gd name="connsiteY141" fmla="*/ 6859835 h 7209248"/>
              <a:gd name="connsiteX142" fmla="*/ 3422451 w 7427256"/>
              <a:gd name="connsiteY142" fmla="*/ 6868794 h 7209248"/>
              <a:gd name="connsiteX143" fmla="*/ 3386614 w 7427256"/>
              <a:gd name="connsiteY143" fmla="*/ 6868794 h 7209248"/>
              <a:gd name="connsiteX144" fmla="*/ 3368695 w 7427256"/>
              <a:gd name="connsiteY144" fmla="*/ 6868794 h 7209248"/>
              <a:gd name="connsiteX145" fmla="*/ 3153673 w 7427256"/>
              <a:gd name="connsiteY145" fmla="*/ 6859835 h 7209248"/>
              <a:gd name="connsiteX146" fmla="*/ 3176070 w 7427256"/>
              <a:gd name="connsiteY146" fmla="*/ 6859835 h 7209248"/>
              <a:gd name="connsiteX147" fmla="*/ 3189509 w 7427256"/>
              <a:gd name="connsiteY147" fmla="*/ 6859835 h 7209248"/>
              <a:gd name="connsiteX148" fmla="*/ 3207428 w 7427256"/>
              <a:gd name="connsiteY148" fmla="*/ 6868794 h 7209248"/>
              <a:gd name="connsiteX149" fmla="*/ 3225347 w 7427256"/>
              <a:gd name="connsiteY149" fmla="*/ 6877754 h 7209248"/>
              <a:gd name="connsiteX150" fmla="*/ 3207428 w 7427256"/>
              <a:gd name="connsiteY150" fmla="*/ 6877754 h 7209248"/>
              <a:gd name="connsiteX151" fmla="*/ 3153673 w 7427256"/>
              <a:gd name="connsiteY151" fmla="*/ 6868794 h 7209248"/>
              <a:gd name="connsiteX152" fmla="*/ 4291503 w 7427256"/>
              <a:gd name="connsiteY152" fmla="*/ 6855355 h 7209248"/>
              <a:gd name="connsiteX153" fmla="*/ 4300463 w 7427256"/>
              <a:gd name="connsiteY153" fmla="*/ 6859835 h 7209248"/>
              <a:gd name="connsiteX154" fmla="*/ 4291503 w 7427256"/>
              <a:gd name="connsiteY154" fmla="*/ 6859835 h 7209248"/>
              <a:gd name="connsiteX155" fmla="*/ 4282544 w 7427256"/>
              <a:gd name="connsiteY155" fmla="*/ 6859835 h 7209248"/>
              <a:gd name="connsiteX156" fmla="*/ 4291503 w 7427256"/>
              <a:gd name="connsiteY156" fmla="*/ 6855355 h 7209248"/>
              <a:gd name="connsiteX157" fmla="*/ 4838020 w 7427256"/>
              <a:gd name="connsiteY157" fmla="*/ 6832958 h 7209248"/>
              <a:gd name="connsiteX158" fmla="*/ 4851458 w 7427256"/>
              <a:gd name="connsiteY158" fmla="*/ 6841916 h 7209248"/>
              <a:gd name="connsiteX159" fmla="*/ 4846978 w 7427256"/>
              <a:gd name="connsiteY159" fmla="*/ 6850876 h 7209248"/>
              <a:gd name="connsiteX160" fmla="*/ 4838020 w 7427256"/>
              <a:gd name="connsiteY160" fmla="*/ 6841916 h 7209248"/>
              <a:gd name="connsiteX161" fmla="*/ 4838020 w 7427256"/>
              <a:gd name="connsiteY161" fmla="*/ 6832958 h 7209248"/>
              <a:gd name="connsiteX162" fmla="*/ 3960009 w 7427256"/>
              <a:gd name="connsiteY162" fmla="*/ 6832958 h 7209248"/>
              <a:gd name="connsiteX163" fmla="*/ 3968967 w 7427256"/>
              <a:gd name="connsiteY163" fmla="*/ 6832958 h 7209248"/>
              <a:gd name="connsiteX164" fmla="*/ 3960009 w 7427256"/>
              <a:gd name="connsiteY164" fmla="*/ 6841916 h 7209248"/>
              <a:gd name="connsiteX165" fmla="*/ 3431410 w 7427256"/>
              <a:gd name="connsiteY165" fmla="*/ 6832958 h 7209248"/>
              <a:gd name="connsiteX166" fmla="*/ 3449329 w 7427256"/>
              <a:gd name="connsiteY166" fmla="*/ 6832958 h 7209248"/>
              <a:gd name="connsiteX167" fmla="*/ 3467248 w 7427256"/>
              <a:gd name="connsiteY167" fmla="*/ 6832958 h 7209248"/>
              <a:gd name="connsiteX168" fmla="*/ 3476206 w 7427256"/>
              <a:gd name="connsiteY168" fmla="*/ 6832958 h 7209248"/>
              <a:gd name="connsiteX169" fmla="*/ 3494125 w 7427256"/>
              <a:gd name="connsiteY169" fmla="*/ 6841916 h 7209248"/>
              <a:gd name="connsiteX170" fmla="*/ 3507564 w 7427256"/>
              <a:gd name="connsiteY170" fmla="*/ 6846396 h 7209248"/>
              <a:gd name="connsiteX171" fmla="*/ 3512044 w 7427256"/>
              <a:gd name="connsiteY171" fmla="*/ 6850876 h 7209248"/>
              <a:gd name="connsiteX172" fmla="*/ 3476206 w 7427256"/>
              <a:gd name="connsiteY172" fmla="*/ 6850876 h 7209248"/>
              <a:gd name="connsiteX173" fmla="*/ 3449329 w 7427256"/>
              <a:gd name="connsiteY173" fmla="*/ 6841916 h 7209248"/>
              <a:gd name="connsiteX174" fmla="*/ 3270143 w 7427256"/>
              <a:gd name="connsiteY174" fmla="*/ 6832958 h 7209248"/>
              <a:gd name="connsiteX175" fmla="*/ 3270143 w 7427256"/>
              <a:gd name="connsiteY175" fmla="*/ 6841916 h 7209248"/>
              <a:gd name="connsiteX176" fmla="*/ 3274623 w 7427256"/>
              <a:gd name="connsiteY176" fmla="*/ 6855355 h 7209248"/>
              <a:gd name="connsiteX177" fmla="*/ 3305980 w 7427256"/>
              <a:gd name="connsiteY177" fmla="*/ 6850876 h 7209248"/>
              <a:gd name="connsiteX178" fmla="*/ 3314940 w 7427256"/>
              <a:gd name="connsiteY178" fmla="*/ 6868794 h 7209248"/>
              <a:gd name="connsiteX179" fmla="*/ 3297021 w 7427256"/>
              <a:gd name="connsiteY179" fmla="*/ 6877754 h 7209248"/>
              <a:gd name="connsiteX180" fmla="*/ 3314940 w 7427256"/>
              <a:gd name="connsiteY180" fmla="*/ 6886713 h 7209248"/>
              <a:gd name="connsiteX181" fmla="*/ 3305980 w 7427256"/>
              <a:gd name="connsiteY181" fmla="*/ 6895673 h 7209248"/>
              <a:gd name="connsiteX182" fmla="*/ 3288062 w 7427256"/>
              <a:gd name="connsiteY182" fmla="*/ 6886713 h 7209248"/>
              <a:gd name="connsiteX183" fmla="*/ 3270143 w 7427256"/>
              <a:gd name="connsiteY183" fmla="*/ 6868794 h 7209248"/>
              <a:gd name="connsiteX184" fmla="*/ 3261183 w 7427256"/>
              <a:gd name="connsiteY184" fmla="*/ 6859835 h 7209248"/>
              <a:gd name="connsiteX185" fmla="*/ 3261183 w 7427256"/>
              <a:gd name="connsiteY185" fmla="*/ 6841916 h 7209248"/>
              <a:gd name="connsiteX186" fmla="*/ 4802182 w 7427256"/>
              <a:gd name="connsiteY186" fmla="*/ 6823998 h 7209248"/>
              <a:gd name="connsiteX187" fmla="*/ 4811142 w 7427256"/>
              <a:gd name="connsiteY187" fmla="*/ 6823998 h 7209248"/>
              <a:gd name="connsiteX188" fmla="*/ 4793224 w 7427256"/>
              <a:gd name="connsiteY188" fmla="*/ 6832958 h 7209248"/>
              <a:gd name="connsiteX189" fmla="*/ 4802182 w 7427256"/>
              <a:gd name="connsiteY189" fmla="*/ 6823998 h 7209248"/>
              <a:gd name="connsiteX190" fmla="*/ 3691230 w 7427256"/>
              <a:gd name="connsiteY190" fmla="*/ 6823998 h 7209248"/>
              <a:gd name="connsiteX191" fmla="*/ 3682270 w 7427256"/>
              <a:gd name="connsiteY191" fmla="*/ 6850876 h 7209248"/>
              <a:gd name="connsiteX192" fmla="*/ 3655392 w 7427256"/>
              <a:gd name="connsiteY192" fmla="*/ 6850876 h 7209248"/>
              <a:gd name="connsiteX193" fmla="*/ 4183991 w 7427256"/>
              <a:gd name="connsiteY193" fmla="*/ 6815039 h 7209248"/>
              <a:gd name="connsiteX194" fmla="*/ 4192951 w 7427256"/>
              <a:gd name="connsiteY194" fmla="*/ 6819519 h 7209248"/>
              <a:gd name="connsiteX195" fmla="*/ 4183991 w 7427256"/>
              <a:gd name="connsiteY195" fmla="*/ 6823998 h 7209248"/>
              <a:gd name="connsiteX196" fmla="*/ 4148154 w 7427256"/>
              <a:gd name="connsiteY196" fmla="*/ 6823998 h 7209248"/>
              <a:gd name="connsiteX197" fmla="*/ 4183991 w 7427256"/>
              <a:gd name="connsiteY197" fmla="*/ 6815039 h 7209248"/>
              <a:gd name="connsiteX198" fmla="*/ 3807700 w 7427256"/>
              <a:gd name="connsiteY198" fmla="*/ 6815039 h 7209248"/>
              <a:gd name="connsiteX199" fmla="*/ 3825619 w 7427256"/>
              <a:gd name="connsiteY199" fmla="*/ 6823998 h 7209248"/>
              <a:gd name="connsiteX200" fmla="*/ 3807700 w 7427256"/>
              <a:gd name="connsiteY200" fmla="*/ 6823998 h 7209248"/>
              <a:gd name="connsiteX201" fmla="*/ 3798742 w 7427256"/>
              <a:gd name="connsiteY201" fmla="*/ 6823998 h 7209248"/>
              <a:gd name="connsiteX202" fmla="*/ 3807700 w 7427256"/>
              <a:gd name="connsiteY202" fmla="*/ 6815039 h 7209248"/>
              <a:gd name="connsiteX203" fmla="*/ 3350776 w 7427256"/>
              <a:gd name="connsiteY203" fmla="*/ 6815039 h 7209248"/>
              <a:gd name="connsiteX204" fmla="*/ 3359736 w 7427256"/>
              <a:gd name="connsiteY204" fmla="*/ 6815039 h 7209248"/>
              <a:gd name="connsiteX205" fmla="*/ 3359736 w 7427256"/>
              <a:gd name="connsiteY205" fmla="*/ 6823998 h 7209248"/>
              <a:gd name="connsiteX206" fmla="*/ 3350776 w 7427256"/>
              <a:gd name="connsiteY206" fmla="*/ 6823998 h 7209248"/>
              <a:gd name="connsiteX207" fmla="*/ 3350776 w 7427256"/>
              <a:gd name="connsiteY207" fmla="*/ 6815039 h 7209248"/>
              <a:gd name="connsiteX208" fmla="*/ 3314940 w 7427256"/>
              <a:gd name="connsiteY208" fmla="*/ 6806079 h 7209248"/>
              <a:gd name="connsiteX209" fmla="*/ 3319420 w 7427256"/>
              <a:gd name="connsiteY209" fmla="*/ 6810559 h 7209248"/>
              <a:gd name="connsiteX210" fmla="*/ 3310460 w 7427256"/>
              <a:gd name="connsiteY210" fmla="*/ 6815039 h 7209248"/>
              <a:gd name="connsiteX211" fmla="*/ 3305980 w 7427256"/>
              <a:gd name="connsiteY211" fmla="*/ 6810559 h 7209248"/>
              <a:gd name="connsiteX212" fmla="*/ 3314940 w 7427256"/>
              <a:gd name="connsiteY212" fmla="*/ 6806079 h 7209248"/>
              <a:gd name="connsiteX213" fmla="*/ 4405865 w 7427256"/>
              <a:gd name="connsiteY213" fmla="*/ 6802917 h 7209248"/>
              <a:gd name="connsiteX214" fmla="*/ 4399014 w 7427256"/>
              <a:gd name="connsiteY214" fmla="*/ 6806079 h 7209248"/>
              <a:gd name="connsiteX215" fmla="*/ 4390056 w 7427256"/>
              <a:gd name="connsiteY215" fmla="*/ 6806079 h 7209248"/>
              <a:gd name="connsiteX216" fmla="*/ 4421413 w 7427256"/>
              <a:gd name="connsiteY216" fmla="*/ 6797120 h 7209248"/>
              <a:gd name="connsiteX217" fmla="*/ 4434852 w 7427256"/>
              <a:gd name="connsiteY217" fmla="*/ 6797120 h 7209248"/>
              <a:gd name="connsiteX218" fmla="*/ 4405865 w 7427256"/>
              <a:gd name="connsiteY218" fmla="*/ 6802917 h 7209248"/>
              <a:gd name="connsiteX219" fmla="*/ 4413573 w 7427256"/>
              <a:gd name="connsiteY219" fmla="*/ 6799360 h 7209248"/>
              <a:gd name="connsiteX220" fmla="*/ 4421413 w 7427256"/>
              <a:gd name="connsiteY220" fmla="*/ 6797120 h 7209248"/>
              <a:gd name="connsiteX221" fmla="*/ 3269023 w 7427256"/>
              <a:gd name="connsiteY221" fmla="*/ 6791521 h 7209248"/>
              <a:gd name="connsiteX222" fmla="*/ 3270143 w 7427256"/>
              <a:gd name="connsiteY222" fmla="*/ 6797120 h 7209248"/>
              <a:gd name="connsiteX223" fmla="*/ 3270143 w 7427256"/>
              <a:gd name="connsiteY223" fmla="*/ 6806079 h 7209248"/>
              <a:gd name="connsiteX224" fmla="*/ 3261183 w 7427256"/>
              <a:gd name="connsiteY224" fmla="*/ 6806079 h 7209248"/>
              <a:gd name="connsiteX225" fmla="*/ 3265663 w 7427256"/>
              <a:gd name="connsiteY225" fmla="*/ 6792640 h 7209248"/>
              <a:gd name="connsiteX226" fmla="*/ 3269023 w 7427256"/>
              <a:gd name="connsiteY226" fmla="*/ 6791521 h 7209248"/>
              <a:gd name="connsiteX227" fmla="*/ 3709149 w 7427256"/>
              <a:gd name="connsiteY227" fmla="*/ 6788161 h 7209248"/>
              <a:gd name="connsiteX228" fmla="*/ 3727068 w 7427256"/>
              <a:gd name="connsiteY228" fmla="*/ 6806079 h 7209248"/>
              <a:gd name="connsiteX229" fmla="*/ 3709149 w 7427256"/>
              <a:gd name="connsiteY229" fmla="*/ 6797120 h 7209248"/>
              <a:gd name="connsiteX230" fmla="*/ 3476206 w 7427256"/>
              <a:gd name="connsiteY230" fmla="*/ 6788161 h 7209248"/>
              <a:gd name="connsiteX231" fmla="*/ 3512044 w 7427256"/>
              <a:gd name="connsiteY231" fmla="*/ 6823998 h 7209248"/>
              <a:gd name="connsiteX232" fmla="*/ 3494125 w 7427256"/>
              <a:gd name="connsiteY232" fmla="*/ 6815039 h 7209248"/>
              <a:gd name="connsiteX233" fmla="*/ 3467248 w 7427256"/>
              <a:gd name="connsiteY233" fmla="*/ 6806079 h 7209248"/>
              <a:gd name="connsiteX234" fmla="*/ 4157113 w 7427256"/>
              <a:gd name="connsiteY234" fmla="*/ 6779201 h 7209248"/>
              <a:gd name="connsiteX235" fmla="*/ 4175032 w 7427256"/>
              <a:gd name="connsiteY235" fmla="*/ 6797120 h 7209248"/>
              <a:gd name="connsiteX236" fmla="*/ 4157113 w 7427256"/>
              <a:gd name="connsiteY236" fmla="*/ 6797120 h 7209248"/>
              <a:gd name="connsiteX237" fmla="*/ 4157113 w 7427256"/>
              <a:gd name="connsiteY237" fmla="*/ 6779201 h 7209248"/>
              <a:gd name="connsiteX238" fmla="*/ 3933131 w 7427256"/>
              <a:gd name="connsiteY238" fmla="*/ 6779201 h 7209248"/>
              <a:gd name="connsiteX239" fmla="*/ 3960009 w 7427256"/>
              <a:gd name="connsiteY239" fmla="*/ 6788161 h 7209248"/>
              <a:gd name="connsiteX240" fmla="*/ 3933131 w 7427256"/>
              <a:gd name="connsiteY240" fmla="*/ 6788161 h 7209248"/>
              <a:gd name="connsiteX241" fmla="*/ 3933131 w 7427256"/>
              <a:gd name="connsiteY241" fmla="*/ 6779201 h 7209248"/>
              <a:gd name="connsiteX242" fmla="*/ 3852497 w 7427256"/>
              <a:gd name="connsiteY242" fmla="*/ 6761283 h 7209248"/>
              <a:gd name="connsiteX243" fmla="*/ 3852497 w 7427256"/>
              <a:gd name="connsiteY243" fmla="*/ 6770243 h 7209248"/>
              <a:gd name="connsiteX244" fmla="*/ 3870416 w 7427256"/>
              <a:gd name="connsiteY244" fmla="*/ 6788161 h 7209248"/>
              <a:gd name="connsiteX245" fmla="*/ 3888335 w 7427256"/>
              <a:gd name="connsiteY245" fmla="*/ 6806079 h 7209248"/>
              <a:gd name="connsiteX246" fmla="*/ 3865936 w 7427256"/>
              <a:gd name="connsiteY246" fmla="*/ 6815039 h 7209248"/>
              <a:gd name="connsiteX247" fmla="*/ 3839058 w 7427256"/>
              <a:gd name="connsiteY247" fmla="*/ 6810559 h 7209248"/>
              <a:gd name="connsiteX248" fmla="*/ 3839058 w 7427256"/>
              <a:gd name="connsiteY248" fmla="*/ 6792640 h 7209248"/>
              <a:gd name="connsiteX249" fmla="*/ 3843538 w 7427256"/>
              <a:gd name="connsiteY249" fmla="*/ 6770243 h 7209248"/>
              <a:gd name="connsiteX250" fmla="*/ 3843538 w 7427256"/>
              <a:gd name="connsiteY250" fmla="*/ 6765763 h 7209248"/>
              <a:gd name="connsiteX251" fmla="*/ 3852497 w 7427256"/>
              <a:gd name="connsiteY251" fmla="*/ 6761283 h 7209248"/>
              <a:gd name="connsiteX252" fmla="*/ 3632995 w 7427256"/>
              <a:gd name="connsiteY252" fmla="*/ 6761283 h 7209248"/>
              <a:gd name="connsiteX253" fmla="*/ 3641953 w 7427256"/>
              <a:gd name="connsiteY253" fmla="*/ 6779201 h 7209248"/>
              <a:gd name="connsiteX254" fmla="*/ 3637473 w 7427256"/>
              <a:gd name="connsiteY254" fmla="*/ 6797120 h 7209248"/>
              <a:gd name="connsiteX255" fmla="*/ 3637473 w 7427256"/>
              <a:gd name="connsiteY255" fmla="*/ 6788161 h 7209248"/>
              <a:gd name="connsiteX256" fmla="*/ 3628515 w 7427256"/>
              <a:gd name="connsiteY256" fmla="*/ 6770243 h 7209248"/>
              <a:gd name="connsiteX257" fmla="*/ 3632995 w 7427256"/>
              <a:gd name="connsiteY257" fmla="*/ 6761283 h 7209248"/>
              <a:gd name="connsiteX258" fmla="*/ 3431410 w 7427256"/>
              <a:gd name="connsiteY258" fmla="*/ 6761283 h 7209248"/>
              <a:gd name="connsiteX259" fmla="*/ 3449329 w 7427256"/>
              <a:gd name="connsiteY259" fmla="*/ 6770243 h 7209248"/>
              <a:gd name="connsiteX260" fmla="*/ 3440370 w 7427256"/>
              <a:gd name="connsiteY260" fmla="*/ 6779201 h 7209248"/>
              <a:gd name="connsiteX261" fmla="*/ 3431410 w 7427256"/>
              <a:gd name="connsiteY261" fmla="*/ 6761283 h 7209248"/>
              <a:gd name="connsiteX262" fmla="*/ 4918654 w 7427256"/>
              <a:gd name="connsiteY262" fmla="*/ 6752324 h 7209248"/>
              <a:gd name="connsiteX263" fmla="*/ 4936572 w 7427256"/>
              <a:gd name="connsiteY263" fmla="*/ 6761283 h 7209248"/>
              <a:gd name="connsiteX264" fmla="*/ 4891775 w 7427256"/>
              <a:gd name="connsiteY264" fmla="*/ 6770243 h 7209248"/>
              <a:gd name="connsiteX265" fmla="*/ 4918654 w 7427256"/>
              <a:gd name="connsiteY265" fmla="*/ 6752324 h 7209248"/>
              <a:gd name="connsiteX266" fmla="*/ 3471726 w 7427256"/>
              <a:gd name="connsiteY266" fmla="*/ 6752324 h 7209248"/>
              <a:gd name="connsiteX267" fmla="*/ 3480686 w 7427256"/>
              <a:gd name="connsiteY267" fmla="*/ 6756804 h 7209248"/>
              <a:gd name="connsiteX268" fmla="*/ 3476206 w 7427256"/>
              <a:gd name="connsiteY268" fmla="*/ 6761283 h 7209248"/>
              <a:gd name="connsiteX269" fmla="*/ 3467248 w 7427256"/>
              <a:gd name="connsiteY269" fmla="*/ 6756804 h 7209248"/>
              <a:gd name="connsiteX270" fmla="*/ 3471726 w 7427256"/>
              <a:gd name="connsiteY270" fmla="*/ 6752324 h 7209248"/>
              <a:gd name="connsiteX271" fmla="*/ 4141435 w 7427256"/>
              <a:gd name="connsiteY271" fmla="*/ 6736646 h 7209248"/>
              <a:gd name="connsiteX272" fmla="*/ 4157113 w 7427256"/>
              <a:gd name="connsiteY272" fmla="*/ 6738885 h 7209248"/>
              <a:gd name="connsiteX273" fmla="*/ 4183991 w 7427256"/>
              <a:gd name="connsiteY273" fmla="*/ 6743365 h 7209248"/>
              <a:gd name="connsiteX274" fmla="*/ 4192951 w 7427256"/>
              <a:gd name="connsiteY274" fmla="*/ 6743365 h 7209248"/>
              <a:gd name="connsiteX275" fmla="*/ 4175032 w 7427256"/>
              <a:gd name="connsiteY275" fmla="*/ 6752324 h 7209248"/>
              <a:gd name="connsiteX276" fmla="*/ 4148154 w 7427256"/>
              <a:gd name="connsiteY276" fmla="*/ 6761283 h 7209248"/>
              <a:gd name="connsiteX277" fmla="*/ 4139194 w 7427256"/>
              <a:gd name="connsiteY277" fmla="*/ 6752324 h 7209248"/>
              <a:gd name="connsiteX278" fmla="*/ 4130236 w 7427256"/>
              <a:gd name="connsiteY278" fmla="*/ 6752324 h 7209248"/>
              <a:gd name="connsiteX279" fmla="*/ 4121276 w 7427256"/>
              <a:gd name="connsiteY279" fmla="*/ 6743365 h 7209248"/>
              <a:gd name="connsiteX280" fmla="*/ 4130236 w 7427256"/>
              <a:gd name="connsiteY280" fmla="*/ 6738885 h 7209248"/>
              <a:gd name="connsiteX281" fmla="*/ 4141435 w 7427256"/>
              <a:gd name="connsiteY281" fmla="*/ 6736646 h 7209248"/>
              <a:gd name="connsiteX282" fmla="*/ 3910732 w 7427256"/>
              <a:gd name="connsiteY282" fmla="*/ 6734405 h 7209248"/>
              <a:gd name="connsiteX283" fmla="*/ 3919692 w 7427256"/>
              <a:gd name="connsiteY283" fmla="*/ 6738885 h 7209248"/>
              <a:gd name="connsiteX284" fmla="*/ 3915212 w 7427256"/>
              <a:gd name="connsiteY284" fmla="*/ 6743365 h 7209248"/>
              <a:gd name="connsiteX285" fmla="*/ 3906253 w 7427256"/>
              <a:gd name="connsiteY285" fmla="*/ 6738885 h 7209248"/>
              <a:gd name="connsiteX286" fmla="*/ 3910732 w 7427256"/>
              <a:gd name="connsiteY286" fmla="*/ 6734405 h 7209248"/>
              <a:gd name="connsiteX287" fmla="*/ 3386614 w 7427256"/>
              <a:gd name="connsiteY287" fmla="*/ 6734405 h 7209248"/>
              <a:gd name="connsiteX288" fmla="*/ 3395572 w 7427256"/>
              <a:gd name="connsiteY288" fmla="*/ 6734405 h 7209248"/>
              <a:gd name="connsiteX289" fmla="*/ 3404532 w 7427256"/>
              <a:gd name="connsiteY289" fmla="*/ 6743365 h 7209248"/>
              <a:gd name="connsiteX290" fmla="*/ 3404532 w 7427256"/>
              <a:gd name="connsiteY290" fmla="*/ 6752324 h 7209248"/>
              <a:gd name="connsiteX291" fmla="*/ 3395572 w 7427256"/>
              <a:gd name="connsiteY291" fmla="*/ 6752324 h 7209248"/>
              <a:gd name="connsiteX292" fmla="*/ 3382134 w 7427256"/>
              <a:gd name="connsiteY292" fmla="*/ 6747844 h 7209248"/>
              <a:gd name="connsiteX293" fmla="*/ 3386614 w 7427256"/>
              <a:gd name="connsiteY293" fmla="*/ 6734405 h 7209248"/>
              <a:gd name="connsiteX294" fmla="*/ 3010323 w 7427256"/>
              <a:gd name="connsiteY294" fmla="*/ 6734405 h 7209248"/>
              <a:gd name="connsiteX295" fmla="*/ 3019282 w 7427256"/>
              <a:gd name="connsiteY295" fmla="*/ 6734405 h 7209248"/>
              <a:gd name="connsiteX296" fmla="*/ 3010323 w 7427256"/>
              <a:gd name="connsiteY296" fmla="*/ 6743365 h 7209248"/>
              <a:gd name="connsiteX297" fmla="*/ 3001364 w 7427256"/>
              <a:gd name="connsiteY297" fmla="*/ 6743365 h 7209248"/>
              <a:gd name="connsiteX298" fmla="*/ 3010323 w 7427256"/>
              <a:gd name="connsiteY298" fmla="*/ 6734405 h 7209248"/>
              <a:gd name="connsiteX299" fmla="*/ 4838020 w 7427256"/>
              <a:gd name="connsiteY299" fmla="*/ 6725446 h 7209248"/>
              <a:gd name="connsiteX300" fmla="*/ 4846978 w 7427256"/>
              <a:gd name="connsiteY300" fmla="*/ 6734405 h 7209248"/>
              <a:gd name="connsiteX301" fmla="*/ 4838020 w 7427256"/>
              <a:gd name="connsiteY301" fmla="*/ 6734405 h 7209248"/>
              <a:gd name="connsiteX302" fmla="*/ 4829061 w 7427256"/>
              <a:gd name="connsiteY302" fmla="*/ 6734405 h 7209248"/>
              <a:gd name="connsiteX303" fmla="*/ 3986886 w 7427256"/>
              <a:gd name="connsiteY303" fmla="*/ 6725446 h 7209248"/>
              <a:gd name="connsiteX304" fmla="*/ 3986886 w 7427256"/>
              <a:gd name="connsiteY304" fmla="*/ 6734405 h 7209248"/>
              <a:gd name="connsiteX305" fmla="*/ 3995846 w 7427256"/>
              <a:gd name="connsiteY305" fmla="*/ 6725446 h 7209248"/>
              <a:gd name="connsiteX306" fmla="*/ 3986886 w 7427256"/>
              <a:gd name="connsiteY306" fmla="*/ 6725446 h 7209248"/>
              <a:gd name="connsiteX307" fmla="*/ 3709149 w 7427256"/>
              <a:gd name="connsiteY307" fmla="*/ 6725446 h 7209248"/>
              <a:gd name="connsiteX308" fmla="*/ 3709149 w 7427256"/>
              <a:gd name="connsiteY308" fmla="*/ 6734405 h 7209248"/>
              <a:gd name="connsiteX309" fmla="*/ 3709149 w 7427256"/>
              <a:gd name="connsiteY309" fmla="*/ 6743365 h 7209248"/>
              <a:gd name="connsiteX310" fmla="*/ 3736026 w 7427256"/>
              <a:gd name="connsiteY310" fmla="*/ 6743365 h 7209248"/>
              <a:gd name="connsiteX311" fmla="*/ 3727068 w 7427256"/>
              <a:gd name="connsiteY311" fmla="*/ 6729926 h 7209248"/>
              <a:gd name="connsiteX312" fmla="*/ 3709149 w 7427256"/>
              <a:gd name="connsiteY312" fmla="*/ 6725446 h 7209248"/>
              <a:gd name="connsiteX313" fmla="*/ 3503084 w 7427256"/>
              <a:gd name="connsiteY313" fmla="*/ 6719846 h 7209248"/>
              <a:gd name="connsiteX314" fmla="*/ 3494125 w 7427256"/>
              <a:gd name="connsiteY314" fmla="*/ 6720966 h 7209248"/>
              <a:gd name="connsiteX315" fmla="*/ 3476206 w 7427256"/>
              <a:gd name="connsiteY315" fmla="*/ 6725446 h 7209248"/>
              <a:gd name="connsiteX316" fmla="*/ 3467248 w 7427256"/>
              <a:gd name="connsiteY316" fmla="*/ 6734405 h 7209248"/>
              <a:gd name="connsiteX317" fmla="*/ 3503084 w 7427256"/>
              <a:gd name="connsiteY317" fmla="*/ 6743365 h 7209248"/>
              <a:gd name="connsiteX318" fmla="*/ 3512044 w 7427256"/>
              <a:gd name="connsiteY318" fmla="*/ 6725446 h 7209248"/>
              <a:gd name="connsiteX319" fmla="*/ 3503084 w 7427256"/>
              <a:gd name="connsiteY319" fmla="*/ 6719846 h 7209248"/>
              <a:gd name="connsiteX320" fmla="*/ 3207428 w 7427256"/>
              <a:gd name="connsiteY320" fmla="*/ 6716486 h 7209248"/>
              <a:gd name="connsiteX321" fmla="*/ 3225347 w 7427256"/>
              <a:gd name="connsiteY321" fmla="*/ 6725446 h 7209248"/>
              <a:gd name="connsiteX322" fmla="*/ 3198469 w 7427256"/>
              <a:gd name="connsiteY322" fmla="*/ 6725446 h 7209248"/>
              <a:gd name="connsiteX323" fmla="*/ 2412290 w 7427256"/>
              <a:gd name="connsiteY323" fmla="*/ 6712007 h 7209248"/>
              <a:gd name="connsiteX324" fmla="*/ 2419009 w 7427256"/>
              <a:gd name="connsiteY324" fmla="*/ 6716486 h 7209248"/>
              <a:gd name="connsiteX325" fmla="*/ 2417330 w 7427256"/>
              <a:gd name="connsiteY325" fmla="*/ 6716486 h 7209248"/>
              <a:gd name="connsiteX326" fmla="*/ 2410051 w 7427256"/>
              <a:gd name="connsiteY326" fmla="*/ 6716486 h 7209248"/>
              <a:gd name="connsiteX327" fmla="*/ 2412290 w 7427256"/>
              <a:gd name="connsiteY327" fmla="*/ 6712007 h 7209248"/>
              <a:gd name="connsiteX328" fmla="*/ 4578200 w 7427256"/>
              <a:gd name="connsiteY328" fmla="*/ 6707527 h 7209248"/>
              <a:gd name="connsiteX329" fmla="*/ 4587160 w 7427256"/>
              <a:gd name="connsiteY329" fmla="*/ 6716486 h 7209248"/>
              <a:gd name="connsiteX330" fmla="*/ 4596119 w 7427256"/>
              <a:gd name="connsiteY330" fmla="*/ 6734405 h 7209248"/>
              <a:gd name="connsiteX331" fmla="*/ 4578200 w 7427256"/>
              <a:gd name="connsiteY331" fmla="*/ 6725446 h 7209248"/>
              <a:gd name="connsiteX332" fmla="*/ 4578200 w 7427256"/>
              <a:gd name="connsiteY332" fmla="*/ 6707527 h 7209248"/>
              <a:gd name="connsiteX333" fmla="*/ 3610596 w 7427256"/>
              <a:gd name="connsiteY333" fmla="*/ 6707527 h 7209248"/>
              <a:gd name="connsiteX334" fmla="*/ 3601637 w 7427256"/>
              <a:gd name="connsiteY334" fmla="*/ 6716486 h 7209248"/>
              <a:gd name="connsiteX335" fmla="*/ 3597157 w 7427256"/>
              <a:gd name="connsiteY335" fmla="*/ 6720966 h 7209248"/>
              <a:gd name="connsiteX336" fmla="*/ 3583718 w 7427256"/>
              <a:gd name="connsiteY336" fmla="*/ 6725446 h 7209248"/>
              <a:gd name="connsiteX337" fmla="*/ 3583718 w 7427256"/>
              <a:gd name="connsiteY337" fmla="*/ 6734405 h 7209248"/>
              <a:gd name="connsiteX338" fmla="*/ 3682270 w 7427256"/>
              <a:gd name="connsiteY338" fmla="*/ 6734405 h 7209248"/>
              <a:gd name="connsiteX339" fmla="*/ 3673311 w 7427256"/>
              <a:gd name="connsiteY339" fmla="*/ 6725446 h 7209248"/>
              <a:gd name="connsiteX340" fmla="*/ 3637473 w 7427256"/>
              <a:gd name="connsiteY340" fmla="*/ 6716486 h 7209248"/>
              <a:gd name="connsiteX341" fmla="*/ 3279102 w 7427256"/>
              <a:gd name="connsiteY341" fmla="*/ 6707527 h 7209248"/>
              <a:gd name="connsiteX342" fmla="*/ 3288062 w 7427256"/>
              <a:gd name="connsiteY342" fmla="*/ 6716486 h 7209248"/>
              <a:gd name="connsiteX343" fmla="*/ 3279102 w 7427256"/>
              <a:gd name="connsiteY343" fmla="*/ 6716486 h 7209248"/>
              <a:gd name="connsiteX344" fmla="*/ 3279102 w 7427256"/>
              <a:gd name="connsiteY344" fmla="*/ 6707527 h 7209248"/>
              <a:gd name="connsiteX345" fmla="*/ 5088880 w 7427256"/>
              <a:gd name="connsiteY345" fmla="*/ 6698569 h 7209248"/>
              <a:gd name="connsiteX346" fmla="*/ 5097840 w 7427256"/>
              <a:gd name="connsiteY346" fmla="*/ 6703047 h 7209248"/>
              <a:gd name="connsiteX347" fmla="*/ 5097840 w 7427256"/>
              <a:gd name="connsiteY347" fmla="*/ 6716486 h 7209248"/>
              <a:gd name="connsiteX348" fmla="*/ 5088880 w 7427256"/>
              <a:gd name="connsiteY348" fmla="*/ 6716486 h 7209248"/>
              <a:gd name="connsiteX349" fmla="*/ 3117835 w 7427256"/>
              <a:gd name="connsiteY349" fmla="*/ 6698569 h 7209248"/>
              <a:gd name="connsiteX350" fmla="*/ 3135754 w 7427256"/>
              <a:gd name="connsiteY350" fmla="*/ 6707527 h 7209248"/>
              <a:gd name="connsiteX351" fmla="*/ 3117835 w 7427256"/>
              <a:gd name="connsiteY351" fmla="*/ 6707527 h 7209248"/>
              <a:gd name="connsiteX352" fmla="*/ 3117835 w 7427256"/>
              <a:gd name="connsiteY352" fmla="*/ 6698569 h 7209248"/>
              <a:gd name="connsiteX353" fmla="*/ 5660035 w 7427256"/>
              <a:gd name="connsiteY353" fmla="*/ 6694089 h 7209248"/>
              <a:gd name="connsiteX354" fmla="*/ 5662274 w 7427256"/>
              <a:gd name="connsiteY354" fmla="*/ 6698569 h 7209248"/>
              <a:gd name="connsiteX355" fmla="*/ 5644356 w 7427256"/>
              <a:gd name="connsiteY355" fmla="*/ 6707527 h 7209248"/>
              <a:gd name="connsiteX356" fmla="*/ 5653316 w 7427256"/>
              <a:gd name="connsiteY356" fmla="*/ 6698569 h 7209248"/>
              <a:gd name="connsiteX357" fmla="*/ 5660035 w 7427256"/>
              <a:gd name="connsiteY357" fmla="*/ 6694089 h 7209248"/>
              <a:gd name="connsiteX358" fmla="*/ 3785303 w 7427256"/>
              <a:gd name="connsiteY358" fmla="*/ 6689609 h 7209248"/>
              <a:gd name="connsiteX359" fmla="*/ 3798742 w 7427256"/>
              <a:gd name="connsiteY359" fmla="*/ 6698569 h 7209248"/>
              <a:gd name="connsiteX360" fmla="*/ 3771864 w 7427256"/>
              <a:gd name="connsiteY360" fmla="*/ 6707527 h 7209248"/>
              <a:gd name="connsiteX361" fmla="*/ 3762904 w 7427256"/>
              <a:gd name="connsiteY361" fmla="*/ 6698569 h 7209248"/>
              <a:gd name="connsiteX362" fmla="*/ 3785303 w 7427256"/>
              <a:gd name="connsiteY362" fmla="*/ 6689609 h 7209248"/>
              <a:gd name="connsiteX363" fmla="*/ 3592677 w 7427256"/>
              <a:gd name="connsiteY363" fmla="*/ 6689609 h 7209248"/>
              <a:gd name="connsiteX364" fmla="*/ 3583718 w 7427256"/>
              <a:gd name="connsiteY364" fmla="*/ 6707527 h 7209248"/>
              <a:gd name="connsiteX365" fmla="*/ 3592677 w 7427256"/>
              <a:gd name="connsiteY365" fmla="*/ 6707527 h 7209248"/>
              <a:gd name="connsiteX366" fmla="*/ 3601637 w 7427256"/>
              <a:gd name="connsiteY366" fmla="*/ 6698569 h 7209248"/>
              <a:gd name="connsiteX367" fmla="*/ 3592677 w 7427256"/>
              <a:gd name="connsiteY367" fmla="*/ 6689609 h 7209248"/>
              <a:gd name="connsiteX368" fmla="*/ 3341817 w 7427256"/>
              <a:gd name="connsiteY368" fmla="*/ 6689609 h 7209248"/>
              <a:gd name="connsiteX369" fmla="*/ 3350776 w 7427256"/>
              <a:gd name="connsiteY369" fmla="*/ 6698569 h 7209248"/>
              <a:gd name="connsiteX370" fmla="*/ 3368695 w 7427256"/>
              <a:gd name="connsiteY370" fmla="*/ 6707527 h 7209248"/>
              <a:gd name="connsiteX371" fmla="*/ 3350776 w 7427256"/>
              <a:gd name="connsiteY371" fmla="*/ 6707527 h 7209248"/>
              <a:gd name="connsiteX372" fmla="*/ 3346297 w 7427256"/>
              <a:gd name="connsiteY372" fmla="*/ 6712007 h 7209248"/>
              <a:gd name="connsiteX373" fmla="*/ 3341817 w 7427256"/>
              <a:gd name="connsiteY373" fmla="*/ 6716486 h 7209248"/>
              <a:gd name="connsiteX374" fmla="*/ 3323898 w 7427256"/>
              <a:gd name="connsiteY374" fmla="*/ 6716486 h 7209248"/>
              <a:gd name="connsiteX375" fmla="*/ 3305980 w 7427256"/>
              <a:gd name="connsiteY375" fmla="*/ 6707527 h 7209248"/>
              <a:gd name="connsiteX376" fmla="*/ 3314940 w 7427256"/>
              <a:gd name="connsiteY376" fmla="*/ 6698569 h 7209248"/>
              <a:gd name="connsiteX377" fmla="*/ 3319420 w 7427256"/>
              <a:gd name="connsiteY377" fmla="*/ 6703047 h 7209248"/>
              <a:gd name="connsiteX378" fmla="*/ 3332858 w 7427256"/>
              <a:gd name="connsiteY378" fmla="*/ 6698569 h 7209248"/>
              <a:gd name="connsiteX379" fmla="*/ 3073038 w 7427256"/>
              <a:gd name="connsiteY379" fmla="*/ 6689609 h 7209248"/>
              <a:gd name="connsiteX380" fmla="*/ 3081997 w 7427256"/>
              <a:gd name="connsiteY380" fmla="*/ 6694089 h 7209248"/>
              <a:gd name="connsiteX381" fmla="*/ 3095436 w 7427256"/>
              <a:gd name="connsiteY381" fmla="*/ 6703047 h 7209248"/>
              <a:gd name="connsiteX382" fmla="*/ 3099916 w 7427256"/>
              <a:gd name="connsiteY382" fmla="*/ 6707527 h 7209248"/>
              <a:gd name="connsiteX383" fmla="*/ 3073038 w 7427256"/>
              <a:gd name="connsiteY383" fmla="*/ 6707527 h 7209248"/>
              <a:gd name="connsiteX384" fmla="*/ 3073038 w 7427256"/>
              <a:gd name="connsiteY384" fmla="*/ 6689609 h 7209248"/>
              <a:gd name="connsiteX385" fmla="*/ 3019282 w 7427256"/>
              <a:gd name="connsiteY385" fmla="*/ 6689609 h 7209248"/>
              <a:gd name="connsiteX386" fmla="*/ 3032722 w 7427256"/>
              <a:gd name="connsiteY386" fmla="*/ 6689609 h 7209248"/>
              <a:gd name="connsiteX387" fmla="*/ 3046161 w 7427256"/>
              <a:gd name="connsiteY387" fmla="*/ 6689609 h 7209248"/>
              <a:gd name="connsiteX388" fmla="*/ 3046161 w 7427256"/>
              <a:gd name="connsiteY388" fmla="*/ 6698569 h 7209248"/>
              <a:gd name="connsiteX389" fmla="*/ 3037201 w 7427256"/>
              <a:gd name="connsiteY389" fmla="*/ 6698569 h 7209248"/>
              <a:gd name="connsiteX390" fmla="*/ 3032722 w 7427256"/>
              <a:gd name="connsiteY390" fmla="*/ 6707527 h 7209248"/>
              <a:gd name="connsiteX391" fmla="*/ 3023762 w 7427256"/>
              <a:gd name="connsiteY391" fmla="*/ 6716486 h 7209248"/>
              <a:gd name="connsiteX392" fmla="*/ 3010323 w 7427256"/>
              <a:gd name="connsiteY392" fmla="*/ 6698569 h 7209248"/>
              <a:gd name="connsiteX393" fmla="*/ 4274705 w 7427256"/>
              <a:gd name="connsiteY393" fmla="*/ 6687369 h 7209248"/>
              <a:gd name="connsiteX394" fmla="*/ 4282544 w 7427256"/>
              <a:gd name="connsiteY394" fmla="*/ 6689609 h 7209248"/>
              <a:gd name="connsiteX395" fmla="*/ 4291503 w 7427256"/>
              <a:gd name="connsiteY395" fmla="*/ 6698569 h 7209248"/>
              <a:gd name="connsiteX396" fmla="*/ 4282544 w 7427256"/>
              <a:gd name="connsiteY396" fmla="*/ 6703047 h 7209248"/>
              <a:gd name="connsiteX397" fmla="*/ 4282544 w 7427256"/>
              <a:gd name="connsiteY397" fmla="*/ 6716486 h 7209248"/>
              <a:gd name="connsiteX398" fmla="*/ 4273584 w 7427256"/>
              <a:gd name="connsiteY398" fmla="*/ 6716486 h 7209248"/>
              <a:gd name="connsiteX399" fmla="*/ 4264625 w 7427256"/>
              <a:gd name="connsiteY399" fmla="*/ 6707527 h 7209248"/>
              <a:gd name="connsiteX400" fmla="*/ 4274705 w 7427256"/>
              <a:gd name="connsiteY400" fmla="*/ 6687369 h 7209248"/>
              <a:gd name="connsiteX401" fmla="*/ 5133676 w 7427256"/>
              <a:gd name="connsiteY401" fmla="*/ 6680650 h 7209248"/>
              <a:gd name="connsiteX402" fmla="*/ 5142636 w 7427256"/>
              <a:gd name="connsiteY402" fmla="*/ 6680650 h 7209248"/>
              <a:gd name="connsiteX403" fmla="*/ 5142636 w 7427256"/>
              <a:gd name="connsiteY403" fmla="*/ 6689609 h 7209248"/>
              <a:gd name="connsiteX404" fmla="*/ 5133676 w 7427256"/>
              <a:gd name="connsiteY404" fmla="*/ 6680650 h 7209248"/>
              <a:gd name="connsiteX405" fmla="*/ 3960009 w 7427256"/>
              <a:gd name="connsiteY405" fmla="*/ 6680650 h 7209248"/>
              <a:gd name="connsiteX406" fmla="*/ 3960009 w 7427256"/>
              <a:gd name="connsiteY406" fmla="*/ 6689609 h 7209248"/>
              <a:gd name="connsiteX407" fmla="*/ 3933131 w 7427256"/>
              <a:gd name="connsiteY407" fmla="*/ 6689609 h 7209248"/>
              <a:gd name="connsiteX408" fmla="*/ 3485166 w 7427256"/>
              <a:gd name="connsiteY408" fmla="*/ 6680650 h 7209248"/>
              <a:gd name="connsiteX409" fmla="*/ 3485166 w 7427256"/>
              <a:gd name="connsiteY409" fmla="*/ 6689609 h 7209248"/>
              <a:gd name="connsiteX410" fmla="*/ 3512044 w 7427256"/>
              <a:gd name="connsiteY410" fmla="*/ 6689609 h 7209248"/>
              <a:gd name="connsiteX411" fmla="*/ 4291503 w 7427256"/>
              <a:gd name="connsiteY411" fmla="*/ 6671690 h 7209248"/>
              <a:gd name="connsiteX412" fmla="*/ 4318380 w 7427256"/>
              <a:gd name="connsiteY412" fmla="*/ 6680650 h 7209248"/>
              <a:gd name="connsiteX413" fmla="*/ 4345259 w 7427256"/>
              <a:gd name="connsiteY413" fmla="*/ 6689609 h 7209248"/>
              <a:gd name="connsiteX414" fmla="*/ 4345259 w 7427256"/>
              <a:gd name="connsiteY414" fmla="*/ 6698569 h 7209248"/>
              <a:gd name="connsiteX415" fmla="*/ 4331820 w 7427256"/>
              <a:gd name="connsiteY415" fmla="*/ 6703047 h 7209248"/>
              <a:gd name="connsiteX416" fmla="*/ 4318380 w 7427256"/>
              <a:gd name="connsiteY416" fmla="*/ 6698569 h 7209248"/>
              <a:gd name="connsiteX417" fmla="*/ 4304941 w 7427256"/>
              <a:gd name="connsiteY417" fmla="*/ 6694089 h 7209248"/>
              <a:gd name="connsiteX418" fmla="*/ 4300463 w 7427256"/>
              <a:gd name="connsiteY418" fmla="*/ 6689609 h 7209248"/>
              <a:gd name="connsiteX419" fmla="*/ 4291503 w 7427256"/>
              <a:gd name="connsiteY419" fmla="*/ 6680650 h 7209248"/>
              <a:gd name="connsiteX420" fmla="*/ 4273584 w 7427256"/>
              <a:gd name="connsiteY420" fmla="*/ 6680650 h 7209248"/>
              <a:gd name="connsiteX421" fmla="*/ 4112317 w 7427256"/>
              <a:gd name="connsiteY421" fmla="*/ 6671690 h 7209248"/>
              <a:gd name="connsiteX422" fmla="*/ 4121276 w 7427256"/>
              <a:gd name="connsiteY422" fmla="*/ 6680650 h 7209248"/>
              <a:gd name="connsiteX423" fmla="*/ 4116797 w 7427256"/>
              <a:gd name="connsiteY423" fmla="*/ 6689609 h 7209248"/>
              <a:gd name="connsiteX424" fmla="*/ 4112317 w 7427256"/>
              <a:gd name="connsiteY424" fmla="*/ 6689609 h 7209248"/>
              <a:gd name="connsiteX425" fmla="*/ 4094398 w 7427256"/>
              <a:gd name="connsiteY425" fmla="*/ 6680650 h 7209248"/>
              <a:gd name="connsiteX426" fmla="*/ 4098878 w 7427256"/>
              <a:gd name="connsiteY426" fmla="*/ 6676170 h 7209248"/>
              <a:gd name="connsiteX427" fmla="*/ 4112317 w 7427256"/>
              <a:gd name="connsiteY427" fmla="*/ 6671690 h 7209248"/>
              <a:gd name="connsiteX428" fmla="*/ 3323898 w 7427256"/>
              <a:gd name="connsiteY428" fmla="*/ 6671690 h 7209248"/>
              <a:gd name="connsiteX429" fmla="*/ 3332858 w 7427256"/>
              <a:gd name="connsiteY429" fmla="*/ 6680650 h 7209248"/>
              <a:gd name="connsiteX430" fmla="*/ 3323898 w 7427256"/>
              <a:gd name="connsiteY430" fmla="*/ 6680650 h 7209248"/>
              <a:gd name="connsiteX431" fmla="*/ 3305980 w 7427256"/>
              <a:gd name="connsiteY431" fmla="*/ 6680650 h 7209248"/>
              <a:gd name="connsiteX432" fmla="*/ 2992404 w 7427256"/>
              <a:gd name="connsiteY432" fmla="*/ 6671690 h 7209248"/>
              <a:gd name="connsiteX433" fmla="*/ 3010323 w 7427256"/>
              <a:gd name="connsiteY433" fmla="*/ 6680650 h 7209248"/>
              <a:gd name="connsiteX434" fmla="*/ 2992404 w 7427256"/>
              <a:gd name="connsiteY434" fmla="*/ 6689609 h 7209248"/>
              <a:gd name="connsiteX435" fmla="*/ 2987926 w 7427256"/>
              <a:gd name="connsiteY435" fmla="*/ 6685129 h 7209248"/>
              <a:gd name="connsiteX436" fmla="*/ 2983446 w 7427256"/>
              <a:gd name="connsiteY436" fmla="*/ 6680650 h 7209248"/>
              <a:gd name="connsiteX437" fmla="*/ 2992404 w 7427256"/>
              <a:gd name="connsiteY437" fmla="*/ 6671690 h 7209248"/>
              <a:gd name="connsiteX438" fmla="*/ 3825619 w 7427256"/>
              <a:gd name="connsiteY438" fmla="*/ 6657131 h 7209248"/>
              <a:gd name="connsiteX439" fmla="*/ 3812180 w 7427256"/>
              <a:gd name="connsiteY439" fmla="*/ 6662731 h 7209248"/>
              <a:gd name="connsiteX440" fmla="*/ 3789782 w 7427256"/>
              <a:gd name="connsiteY440" fmla="*/ 6662731 h 7209248"/>
              <a:gd name="connsiteX441" fmla="*/ 3771864 w 7427256"/>
              <a:gd name="connsiteY441" fmla="*/ 6671690 h 7209248"/>
              <a:gd name="connsiteX442" fmla="*/ 3771864 w 7427256"/>
              <a:gd name="connsiteY442" fmla="*/ 6680650 h 7209248"/>
              <a:gd name="connsiteX443" fmla="*/ 3749465 w 7427256"/>
              <a:gd name="connsiteY443" fmla="*/ 6680650 h 7209248"/>
              <a:gd name="connsiteX444" fmla="*/ 3731546 w 7427256"/>
              <a:gd name="connsiteY444" fmla="*/ 6676170 h 7209248"/>
              <a:gd name="connsiteX445" fmla="*/ 3722588 w 7427256"/>
              <a:gd name="connsiteY445" fmla="*/ 6676170 h 7209248"/>
              <a:gd name="connsiteX446" fmla="*/ 3713628 w 7427256"/>
              <a:gd name="connsiteY446" fmla="*/ 6676170 h 7209248"/>
              <a:gd name="connsiteX447" fmla="*/ 3709149 w 7427256"/>
              <a:gd name="connsiteY447" fmla="*/ 6689609 h 7209248"/>
              <a:gd name="connsiteX448" fmla="*/ 3700189 w 7427256"/>
              <a:gd name="connsiteY448" fmla="*/ 6698569 h 7209248"/>
              <a:gd name="connsiteX449" fmla="*/ 3700189 w 7427256"/>
              <a:gd name="connsiteY449" fmla="*/ 6716486 h 7209248"/>
              <a:gd name="connsiteX450" fmla="*/ 3713628 w 7427256"/>
              <a:gd name="connsiteY450" fmla="*/ 6712007 h 7209248"/>
              <a:gd name="connsiteX451" fmla="*/ 3740506 w 7427256"/>
              <a:gd name="connsiteY451" fmla="*/ 6712007 h 7209248"/>
              <a:gd name="connsiteX452" fmla="*/ 3771864 w 7427256"/>
              <a:gd name="connsiteY452" fmla="*/ 6725446 h 7209248"/>
              <a:gd name="connsiteX453" fmla="*/ 3780823 w 7427256"/>
              <a:gd name="connsiteY453" fmla="*/ 6725446 h 7209248"/>
              <a:gd name="connsiteX454" fmla="*/ 3798742 w 7427256"/>
              <a:gd name="connsiteY454" fmla="*/ 6716486 h 7209248"/>
              <a:gd name="connsiteX455" fmla="*/ 3798742 w 7427256"/>
              <a:gd name="connsiteY455" fmla="*/ 6725446 h 7209248"/>
              <a:gd name="connsiteX456" fmla="*/ 3816660 w 7427256"/>
              <a:gd name="connsiteY456" fmla="*/ 6725446 h 7209248"/>
              <a:gd name="connsiteX457" fmla="*/ 3825619 w 7427256"/>
              <a:gd name="connsiteY457" fmla="*/ 6725446 h 7209248"/>
              <a:gd name="connsiteX458" fmla="*/ 3879374 w 7427256"/>
              <a:gd name="connsiteY458" fmla="*/ 6725446 h 7209248"/>
              <a:gd name="connsiteX459" fmla="*/ 3870416 w 7427256"/>
              <a:gd name="connsiteY459" fmla="*/ 6698569 h 7209248"/>
              <a:gd name="connsiteX460" fmla="*/ 3861457 w 7427256"/>
              <a:gd name="connsiteY460" fmla="*/ 6707527 h 7209248"/>
              <a:gd name="connsiteX461" fmla="*/ 3861457 w 7427256"/>
              <a:gd name="connsiteY461" fmla="*/ 6716486 h 7209248"/>
              <a:gd name="connsiteX462" fmla="*/ 3852497 w 7427256"/>
              <a:gd name="connsiteY462" fmla="*/ 6716486 h 7209248"/>
              <a:gd name="connsiteX463" fmla="*/ 3852497 w 7427256"/>
              <a:gd name="connsiteY463" fmla="*/ 6712007 h 7209248"/>
              <a:gd name="connsiteX464" fmla="*/ 3848018 w 7427256"/>
              <a:gd name="connsiteY464" fmla="*/ 6707527 h 7209248"/>
              <a:gd name="connsiteX465" fmla="*/ 3834578 w 7427256"/>
              <a:gd name="connsiteY465" fmla="*/ 6698569 h 7209248"/>
              <a:gd name="connsiteX466" fmla="*/ 3825619 w 7427256"/>
              <a:gd name="connsiteY466" fmla="*/ 6689609 h 7209248"/>
              <a:gd name="connsiteX467" fmla="*/ 3852497 w 7427256"/>
              <a:gd name="connsiteY467" fmla="*/ 6671690 h 7209248"/>
              <a:gd name="connsiteX468" fmla="*/ 3839058 w 7427256"/>
              <a:gd name="connsiteY468" fmla="*/ 6658252 h 7209248"/>
              <a:gd name="connsiteX469" fmla="*/ 3825619 w 7427256"/>
              <a:gd name="connsiteY469" fmla="*/ 6657131 h 7209248"/>
              <a:gd name="connsiteX470" fmla="*/ 4551323 w 7427256"/>
              <a:gd name="connsiteY470" fmla="*/ 6653772 h 7209248"/>
              <a:gd name="connsiteX471" fmla="*/ 4560281 w 7427256"/>
              <a:gd name="connsiteY471" fmla="*/ 6662731 h 7209248"/>
              <a:gd name="connsiteX472" fmla="*/ 4551323 w 7427256"/>
              <a:gd name="connsiteY472" fmla="*/ 6662731 h 7209248"/>
              <a:gd name="connsiteX473" fmla="*/ 4542364 w 7427256"/>
              <a:gd name="connsiteY473" fmla="*/ 6662731 h 7209248"/>
              <a:gd name="connsiteX474" fmla="*/ 4390056 w 7427256"/>
              <a:gd name="connsiteY474" fmla="*/ 6653772 h 7209248"/>
              <a:gd name="connsiteX475" fmla="*/ 4407974 w 7427256"/>
              <a:gd name="connsiteY475" fmla="*/ 6662731 h 7209248"/>
              <a:gd name="connsiteX476" fmla="*/ 4416933 w 7427256"/>
              <a:gd name="connsiteY476" fmla="*/ 6680650 h 7209248"/>
              <a:gd name="connsiteX477" fmla="*/ 4434852 w 7427256"/>
              <a:gd name="connsiteY477" fmla="*/ 6694089 h 7209248"/>
              <a:gd name="connsiteX478" fmla="*/ 4403494 w 7427256"/>
              <a:gd name="connsiteY478" fmla="*/ 6698569 h 7209248"/>
              <a:gd name="connsiteX479" fmla="*/ 4381096 w 7427256"/>
              <a:gd name="connsiteY479" fmla="*/ 6689609 h 7209248"/>
              <a:gd name="connsiteX480" fmla="*/ 4376617 w 7427256"/>
              <a:gd name="connsiteY480" fmla="*/ 6676170 h 7209248"/>
              <a:gd name="connsiteX481" fmla="*/ 4372137 w 7427256"/>
              <a:gd name="connsiteY481" fmla="*/ 6662731 h 7209248"/>
              <a:gd name="connsiteX482" fmla="*/ 4390056 w 7427256"/>
              <a:gd name="connsiteY482" fmla="*/ 6653772 h 7209248"/>
              <a:gd name="connsiteX483" fmla="*/ 3297021 w 7427256"/>
              <a:gd name="connsiteY483" fmla="*/ 6653772 h 7209248"/>
              <a:gd name="connsiteX484" fmla="*/ 3310460 w 7427256"/>
              <a:gd name="connsiteY484" fmla="*/ 6653772 h 7209248"/>
              <a:gd name="connsiteX485" fmla="*/ 3314940 w 7427256"/>
              <a:gd name="connsiteY485" fmla="*/ 6662731 h 7209248"/>
              <a:gd name="connsiteX486" fmla="*/ 3297021 w 7427256"/>
              <a:gd name="connsiteY486" fmla="*/ 6662731 h 7209248"/>
              <a:gd name="connsiteX487" fmla="*/ 4449970 w 7427256"/>
              <a:gd name="connsiteY487" fmla="*/ 6650972 h 7209248"/>
              <a:gd name="connsiteX488" fmla="*/ 4461730 w 7427256"/>
              <a:gd name="connsiteY488" fmla="*/ 6653772 h 7209248"/>
              <a:gd name="connsiteX489" fmla="*/ 4452771 w 7427256"/>
              <a:gd name="connsiteY489" fmla="*/ 6671690 h 7209248"/>
              <a:gd name="connsiteX490" fmla="*/ 4434852 w 7427256"/>
              <a:gd name="connsiteY490" fmla="*/ 6662731 h 7209248"/>
              <a:gd name="connsiteX491" fmla="*/ 4449970 w 7427256"/>
              <a:gd name="connsiteY491" fmla="*/ 6650972 h 7209248"/>
              <a:gd name="connsiteX492" fmla="*/ 2513082 w 7427256"/>
              <a:gd name="connsiteY492" fmla="*/ 6649292 h 7209248"/>
              <a:gd name="connsiteX493" fmla="*/ 2526521 w 7427256"/>
              <a:gd name="connsiteY493" fmla="*/ 6653772 h 7209248"/>
              <a:gd name="connsiteX494" fmla="*/ 2526521 w 7427256"/>
              <a:gd name="connsiteY494" fmla="*/ 6662731 h 7209248"/>
              <a:gd name="connsiteX495" fmla="*/ 2508602 w 7427256"/>
              <a:gd name="connsiteY495" fmla="*/ 6653772 h 7209248"/>
              <a:gd name="connsiteX496" fmla="*/ 2513082 w 7427256"/>
              <a:gd name="connsiteY496" fmla="*/ 6649292 h 7209248"/>
              <a:gd name="connsiteX497" fmla="*/ 5339740 w 7427256"/>
              <a:gd name="connsiteY497" fmla="*/ 6644812 h 7209248"/>
              <a:gd name="connsiteX498" fmla="*/ 5339740 w 7427256"/>
              <a:gd name="connsiteY498" fmla="*/ 6662731 h 7209248"/>
              <a:gd name="connsiteX499" fmla="*/ 5339740 w 7427256"/>
              <a:gd name="connsiteY499" fmla="*/ 6680650 h 7209248"/>
              <a:gd name="connsiteX500" fmla="*/ 5339740 w 7427256"/>
              <a:gd name="connsiteY500" fmla="*/ 6685129 h 7209248"/>
              <a:gd name="connsiteX501" fmla="*/ 5330780 w 7427256"/>
              <a:gd name="connsiteY501" fmla="*/ 6689609 h 7209248"/>
              <a:gd name="connsiteX502" fmla="*/ 5330780 w 7427256"/>
              <a:gd name="connsiteY502" fmla="*/ 6671690 h 7209248"/>
              <a:gd name="connsiteX503" fmla="*/ 5339740 w 7427256"/>
              <a:gd name="connsiteY503" fmla="*/ 6644812 h 7209248"/>
              <a:gd name="connsiteX504" fmla="*/ 4820101 w 7427256"/>
              <a:gd name="connsiteY504" fmla="*/ 6644812 h 7209248"/>
              <a:gd name="connsiteX505" fmla="*/ 4838020 w 7427256"/>
              <a:gd name="connsiteY505" fmla="*/ 6653772 h 7209248"/>
              <a:gd name="connsiteX506" fmla="*/ 4851458 w 7427256"/>
              <a:gd name="connsiteY506" fmla="*/ 6658252 h 7209248"/>
              <a:gd name="connsiteX507" fmla="*/ 4864898 w 7427256"/>
              <a:gd name="connsiteY507" fmla="*/ 6662731 h 7209248"/>
              <a:gd name="connsiteX508" fmla="*/ 4882816 w 7427256"/>
              <a:gd name="connsiteY508" fmla="*/ 6671690 h 7209248"/>
              <a:gd name="connsiteX509" fmla="*/ 4873858 w 7427256"/>
              <a:gd name="connsiteY509" fmla="*/ 6689609 h 7209248"/>
              <a:gd name="connsiteX510" fmla="*/ 4873858 w 7427256"/>
              <a:gd name="connsiteY510" fmla="*/ 6680650 h 7209248"/>
              <a:gd name="connsiteX511" fmla="*/ 4855938 w 7427256"/>
              <a:gd name="connsiteY511" fmla="*/ 6671690 h 7209248"/>
              <a:gd name="connsiteX512" fmla="*/ 4820101 w 7427256"/>
              <a:gd name="connsiteY512" fmla="*/ 6671690 h 7209248"/>
              <a:gd name="connsiteX513" fmla="*/ 4793224 w 7427256"/>
              <a:gd name="connsiteY513" fmla="*/ 6671690 h 7209248"/>
              <a:gd name="connsiteX514" fmla="*/ 4775305 w 7427256"/>
              <a:gd name="connsiteY514" fmla="*/ 6671690 h 7209248"/>
              <a:gd name="connsiteX515" fmla="*/ 4793224 w 7427256"/>
              <a:gd name="connsiteY515" fmla="*/ 6653772 h 7209248"/>
              <a:gd name="connsiteX516" fmla="*/ 3198469 w 7427256"/>
              <a:gd name="connsiteY516" fmla="*/ 6644812 h 7209248"/>
              <a:gd name="connsiteX517" fmla="*/ 3243265 w 7427256"/>
              <a:gd name="connsiteY517" fmla="*/ 6644812 h 7209248"/>
              <a:gd name="connsiteX518" fmla="*/ 3279102 w 7427256"/>
              <a:gd name="connsiteY518" fmla="*/ 6662731 h 7209248"/>
              <a:gd name="connsiteX519" fmla="*/ 3279102 w 7427256"/>
              <a:gd name="connsiteY519" fmla="*/ 6676170 h 7209248"/>
              <a:gd name="connsiteX520" fmla="*/ 3261183 w 7427256"/>
              <a:gd name="connsiteY520" fmla="*/ 6671690 h 7209248"/>
              <a:gd name="connsiteX521" fmla="*/ 3256704 w 7427256"/>
              <a:gd name="connsiteY521" fmla="*/ 6662731 h 7209248"/>
              <a:gd name="connsiteX522" fmla="*/ 3243265 w 7427256"/>
              <a:gd name="connsiteY522" fmla="*/ 6662731 h 7209248"/>
              <a:gd name="connsiteX523" fmla="*/ 3189509 w 7427256"/>
              <a:gd name="connsiteY523" fmla="*/ 6671690 h 7209248"/>
              <a:gd name="connsiteX524" fmla="*/ 3211908 w 7427256"/>
              <a:gd name="connsiteY524" fmla="*/ 6680650 h 7209248"/>
              <a:gd name="connsiteX525" fmla="*/ 3234305 w 7427256"/>
              <a:gd name="connsiteY525" fmla="*/ 6680650 h 7209248"/>
              <a:gd name="connsiteX526" fmla="*/ 3243265 w 7427256"/>
              <a:gd name="connsiteY526" fmla="*/ 6689609 h 7209248"/>
              <a:gd name="connsiteX527" fmla="*/ 3252224 w 7427256"/>
              <a:gd name="connsiteY527" fmla="*/ 6689609 h 7209248"/>
              <a:gd name="connsiteX528" fmla="*/ 3261183 w 7427256"/>
              <a:gd name="connsiteY528" fmla="*/ 6698569 h 7209248"/>
              <a:gd name="connsiteX529" fmla="*/ 3252224 w 7427256"/>
              <a:gd name="connsiteY529" fmla="*/ 6707527 h 7209248"/>
              <a:gd name="connsiteX530" fmla="*/ 3216387 w 7427256"/>
              <a:gd name="connsiteY530" fmla="*/ 6698569 h 7209248"/>
              <a:gd name="connsiteX531" fmla="*/ 3180550 w 7427256"/>
              <a:gd name="connsiteY531" fmla="*/ 6680650 h 7209248"/>
              <a:gd name="connsiteX532" fmla="*/ 3171590 w 7427256"/>
              <a:gd name="connsiteY532" fmla="*/ 6689609 h 7209248"/>
              <a:gd name="connsiteX533" fmla="*/ 3162631 w 7427256"/>
              <a:gd name="connsiteY533" fmla="*/ 6680650 h 7209248"/>
              <a:gd name="connsiteX534" fmla="*/ 3144713 w 7427256"/>
              <a:gd name="connsiteY534" fmla="*/ 6671690 h 7209248"/>
              <a:gd name="connsiteX535" fmla="*/ 3135754 w 7427256"/>
              <a:gd name="connsiteY535" fmla="*/ 6671690 h 7209248"/>
              <a:gd name="connsiteX536" fmla="*/ 3135754 w 7427256"/>
              <a:gd name="connsiteY536" fmla="*/ 6662731 h 7209248"/>
              <a:gd name="connsiteX537" fmla="*/ 3162631 w 7427256"/>
              <a:gd name="connsiteY537" fmla="*/ 6662731 h 7209248"/>
              <a:gd name="connsiteX538" fmla="*/ 3180550 w 7427256"/>
              <a:gd name="connsiteY538" fmla="*/ 6653772 h 7209248"/>
              <a:gd name="connsiteX539" fmla="*/ 3185029 w 7427256"/>
              <a:gd name="connsiteY539" fmla="*/ 6649292 h 7209248"/>
              <a:gd name="connsiteX540" fmla="*/ 3198469 w 7427256"/>
              <a:gd name="connsiteY540" fmla="*/ 6644812 h 7209248"/>
              <a:gd name="connsiteX541" fmla="*/ 3023762 w 7427256"/>
              <a:gd name="connsiteY541" fmla="*/ 6644812 h 7209248"/>
              <a:gd name="connsiteX542" fmla="*/ 3019282 w 7427256"/>
              <a:gd name="connsiteY542" fmla="*/ 6653772 h 7209248"/>
              <a:gd name="connsiteX543" fmla="*/ 3028242 w 7427256"/>
              <a:gd name="connsiteY543" fmla="*/ 6662731 h 7209248"/>
              <a:gd name="connsiteX544" fmla="*/ 3032722 w 7427256"/>
              <a:gd name="connsiteY544" fmla="*/ 6653772 h 7209248"/>
              <a:gd name="connsiteX545" fmla="*/ 3023762 w 7427256"/>
              <a:gd name="connsiteY545" fmla="*/ 6644812 h 7209248"/>
              <a:gd name="connsiteX546" fmla="*/ 2741545 w 7427256"/>
              <a:gd name="connsiteY546" fmla="*/ 6644812 h 7209248"/>
              <a:gd name="connsiteX547" fmla="*/ 2750503 w 7427256"/>
              <a:gd name="connsiteY547" fmla="*/ 6644812 h 7209248"/>
              <a:gd name="connsiteX548" fmla="*/ 2759463 w 7427256"/>
              <a:gd name="connsiteY548" fmla="*/ 6644812 h 7209248"/>
              <a:gd name="connsiteX549" fmla="*/ 2754983 w 7427256"/>
              <a:gd name="connsiteY549" fmla="*/ 6653772 h 7209248"/>
              <a:gd name="connsiteX550" fmla="*/ 2741545 w 7427256"/>
              <a:gd name="connsiteY550" fmla="*/ 6644812 h 7209248"/>
              <a:gd name="connsiteX551" fmla="*/ 2139031 w 7427256"/>
              <a:gd name="connsiteY551" fmla="*/ 6638093 h 7209248"/>
              <a:gd name="connsiteX552" fmla="*/ 2141272 w 7427256"/>
              <a:gd name="connsiteY552" fmla="*/ 6640333 h 7209248"/>
              <a:gd name="connsiteX553" fmla="*/ 2141272 w 7427256"/>
              <a:gd name="connsiteY553" fmla="*/ 6649292 h 7209248"/>
              <a:gd name="connsiteX554" fmla="*/ 2136792 w 7427256"/>
              <a:gd name="connsiteY554" fmla="*/ 6653772 h 7209248"/>
              <a:gd name="connsiteX555" fmla="*/ 2127833 w 7427256"/>
              <a:gd name="connsiteY555" fmla="*/ 6649292 h 7209248"/>
              <a:gd name="connsiteX556" fmla="*/ 2132312 w 7427256"/>
              <a:gd name="connsiteY556" fmla="*/ 6640333 h 7209248"/>
              <a:gd name="connsiteX557" fmla="*/ 2139031 w 7427256"/>
              <a:gd name="connsiteY557" fmla="*/ 6638093 h 7209248"/>
              <a:gd name="connsiteX558" fmla="*/ 3977927 w 7427256"/>
              <a:gd name="connsiteY558" fmla="*/ 6635853 h 7209248"/>
              <a:gd name="connsiteX559" fmla="*/ 3977927 w 7427256"/>
              <a:gd name="connsiteY559" fmla="*/ 6644812 h 7209248"/>
              <a:gd name="connsiteX560" fmla="*/ 4004805 w 7427256"/>
              <a:gd name="connsiteY560" fmla="*/ 6658252 h 7209248"/>
              <a:gd name="connsiteX561" fmla="*/ 4018244 w 7427256"/>
              <a:gd name="connsiteY561" fmla="*/ 6649292 h 7209248"/>
              <a:gd name="connsiteX562" fmla="*/ 4022724 w 7427256"/>
              <a:gd name="connsiteY562" fmla="*/ 6644812 h 7209248"/>
              <a:gd name="connsiteX563" fmla="*/ 4022724 w 7427256"/>
              <a:gd name="connsiteY563" fmla="*/ 6635853 h 7209248"/>
              <a:gd name="connsiteX564" fmla="*/ 3995846 w 7427256"/>
              <a:gd name="connsiteY564" fmla="*/ 6635853 h 7209248"/>
              <a:gd name="connsiteX565" fmla="*/ 3977927 w 7427256"/>
              <a:gd name="connsiteY565" fmla="*/ 6635853 h 7209248"/>
              <a:gd name="connsiteX566" fmla="*/ 3516523 w 7427256"/>
              <a:gd name="connsiteY566" fmla="*/ 6635853 h 7209248"/>
              <a:gd name="connsiteX567" fmla="*/ 3512044 w 7427256"/>
              <a:gd name="connsiteY567" fmla="*/ 6644812 h 7209248"/>
              <a:gd name="connsiteX568" fmla="*/ 3516523 w 7427256"/>
              <a:gd name="connsiteY568" fmla="*/ 6644812 h 7209248"/>
              <a:gd name="connsiteX569" fmla="*/ 3521003 w 7427256"/>
              <a:gd name="connsiteY569" fmla="*/ 6640333 h 7209248"/>
              <a:gd name="connsiteX570" fmla="*/ 3521003 w 7427256"/>
              <a:gd name="connsiteY570" fmla="*/ 6635853 h 7209248"/>
              <a:gd name="connsiteX571" fmla="*/ 3516523 w 7427256"/>
              <a:gd name="connsiteY571" fmla="*/ 6635853 h 7209248"/>
              <a:gd name="connsiteX572" fmla="*/ 2862495 w 7427256"/>
              <a:gd name="connsiteY572" fmla="*/ 6635853 h 7209248"/>
              <a:gd name="connsiteX573" fmla="*/ 2866975 w 7427256"/>
              <a:gd name="connsiteY573" fmla="*/ 6640333 h 7209248"/>
              <a:gd name="connsiteX574" fmla="*/ 2858015 w 7427256"/>
              <a:gd name="connsiteY574" fmla="*/ 6644812 h 7209248"/>
              <a:gd name="connsiteX575" fmla="*/ 2862495 w 7427256"/>
              <a:gd name="connsiteY575" fmla="*/ 6635853 h 7209248"/>
              <a:gd name="connsiteX576" fmla="*/ 3789782 w 7427256"/>
              <a:gd name="connsiteY576" fmla="*/ 6631373 h 7209248"/>
              <a:gd name="connsiteX577" fmla="*/ 3780823 w 7427256"/>
              <a:gd name="connsiteY577" fmla="*/ 6635853 h 7209248"/>
              <a:gd name="connsiteX578" fmla="*/ 3789782 w 7427256"/>
              <a:gd name="connsiteY578" fmla="*/ 6635853 h 7209248"/>
              <a:gd name="connsiteX579" fmla="*/ 3798742 w 7427256"/>
              <a:gd name="connsiteY579" fmla="*/ 6635853 h 7209248"/>
              <a:gd name="connsiteX580" fmla="*/ 3789782 w 7427256"/>
              <a:gd name="connsiteY580" fmla="*/ 6631373 h 7209248"/>
              <a:gd name="connsiteX581" fmla="*/ 3085638 w 7427256"/>
              <a:gd name="connsiteY581" fmla="*/ 6629974 h 7209248"/>
              <a:gd name="connsiteX582" fmla="*/ 3095436 w 7427256"/>
              <a:gd name="connsiteY582" fmla="*/ 6631373 h 7209248"/>
              <a:gd name="connsiteX583" fmla="*/ 3117835 w 7427256"/>
              <a:gd name="connsiteY583" fmla="*/ 6640333 h 7209248"/>
              <a:gd name="connsiteX584" fmla="*/ 3117835 w 7427256"/>
              <a:gd name="connsiteY584" fmla="*/ 6653772 h 7209248"/>
              <a:gd name="connsiteX585" fmla="*/ 3108875 w 7427256"/>
              <a:gd name="connsiteY585" fmla="*/ 6653772 h 7209248"/>
              <a:gd name="connsiteX586" fmla="*/ 3081997 w 7427256"/>
              <a:gd name="connsiteY586" fmla="*/ 6644812 h 7209248"/>
              <a:gd name="connsiteX587" fmla="*/ 3073038 w 7427256"/>
              <a:gd name="connsiteY587" fmla="*/ 6644812 h 7209248"/>
              <a:gd name="connsiteX588" fmla="*/ 3073038 w 7427256"/>
              <a:gd name="connsiteY588" fmla="*/ 6635853 h 7209248"/>
              <a:gd name="connsiteX589" fmla="*/ 3085638 w 7427256"/>
              <a:gd name="connsiteY589" fmla="*/ 6629974 h 7209248"/>
              <a:gd name="connsiteX590" fmla="*/ 4569241 w 7427256"/>
              <a:gd name="connsiteY590" fmla="*/ 6626894 h 7209248"/>
              <a:gd name="connsiteX591" fmla="*/ 4578200 w 7427256"/>
              <a:gd name="connsiteY591" fmla="*/ 6626894 h 7209248"/>
              <a:gd name="connsiteX592" fmla="*/ 4578200 w 7427256"/>
              <a:gd name="connsiteY592" fmla="*/ 6635853 h 7209248"/>
              <a:gd name="connsiteX593" fmla="*/ 4569241 w 7427256"/>
              <a:gd name="connsiteY593" fmla="*/ 6635853 h 7209248"/>
              <a:gd name="connsiteX594" fmla="*/ 4569241 w 7427256"/>
              <a:gd name="connsiteY594" fmla="*/ 6626894 h 7209248"/>
              <a:gd name="connsiteX595" fmla="*/ 3744985 w 7427256"/>
              <a:gd name="connsiteY595" fmla="*/ 6626894 h 7209248"/>
              <a:gd name="connsiteX596" fmla="*/ 3736026 w 7427256"/>
              <a:gd name="connsiteY596" fmla="*/ 6635853 h 7209248"/>
              <a:gd name="connsiteX597" fmla="*/ 3744985 w 7427256"/>
              <a:gd name="connsiteY597" fmla="*/ 6635853 h 7209248"/>
              <a:gd name="connsiteX598" fmla="*/ 3762904 w 7427256"/>
              <a:gd name="connsiteY598" fmla="*/ 6635853 h 7209248"/>
              <a:gd name="connsiteX599" fmla="*/ 3691230 w 7427256"/>
              <a:gd name="connsiteY599" fmla="*/ 6626894 h 7209248"/>
              <a:gd name="connsiteX600" fmla="*/ 3682270 w 7427256"/>
              <a:gd name="connsiteY600" fmla="*/ 6631373 h 7209248"/>
              <a:gd name="connsiteX601" fmla="*/ 3682270 w 7427256"/>
              <a:gd name="connsiteY601" fmla="*/ 6635853 h 7209248"/>
              <a:gd name="connsiteX602" fmla="*/ 3691230 w 7427256"/>
              <a:gd name="connsiteY602" fmla="*/ 6635853 h 7209248"/>
              <a:gd name="connsiteX603" fmla="*/ 3700189 w 7427256"/>
              <a:gd name="connsiteY603" fmla="*/ 6626894 h 7209248"/>
              <a:gd name="connsiteX604" fmla="*/ 3330058 w 7427256"/>
              <a:gd name="connsiteY604" fmla="*/ 6624094 h 7209248"/>
              <a:gd name="connsiteX605" fmla="*/ 3341817 w 7427256"/>
              <a:gd name="connsiteY605" fmla="*/ 6626894 h 7209248"/>
              <a:gd name="connsiteX606" fmla="*/ 3332858 w 7427256"/>
              <a:gd name="connsiteY606" fmla="*/ 6644812 h 7209248"/>
              <a:gd name="connsiteX607" fmla="*/ 3314940 w 7427256"/>
              <a:gd name="connsiteY607" fmla="*/ 6635853 h 7209248"/>
              <a:gd name="connsiteX608" fmla="*/ 3330058 w 7427256"/>
              <a:gd name="connsiteY608" fmla="*/ 6624094 h 7209248"/>
              <a:gd name="connsiteX609" fmla="*/ 5581640 w 7427256"/>
              <a:gd name="connsiteY609" fmla="*/ 6617934 h 7209248"/>
              <a:gd name="connsiteX610" fmla="*/ 5586120 w 7427256"/>
              <a:gd name="connsiteY610" fmla="*/ 6631373 h 7209248"/>
              <a:gd name="connsiteX611" fmla="*/ 5572682 w 7427256"/>
              <a:gd name="connsiteY611" fmla="*/ 6626894 h 7209248"/>
              <a:gd name="connsiteX612" fmla="*/ 5375577 w 7427256"/>
              <a:gd name="connsiteY612" fmla="*/ 6617934 h 7209248"/>
              <a:gd name="connsiteX613" fmla="*/ 5384537 w 7427256"/>
              <a:gd name="connsiteY613" fmla="*/ 6622414 h 7209248"/>
              <a:gd name="connsiteX614" fmla="*/ 5375577 w 7427256"/>
              <a:gd name="connsiteY614" fmla="*/ 6626894 h 7209248"/>
              <a:gd name="connsiteX615" fmla="*/ 5366618 w 7427256"/>
              <a:gd name="connsiteY615" fmla="*/ 6622414 h 7209248"/>
              <a:gd name="connsiteX616" fmla="*/ 5375577 w 7427256"/>
              <a:gd name="connsiteY616" fmla="*/ 6617934 h 7209248"/>
              <a:gd name="connsiteX617" fmla="*/ 3615076 w 7427256"/>
              <a:gd name="connsiteY617" fmla="*/ 6617934 h 7209248"/>
              <a:gd name="connsiteX618" fmla="*/ 3610596 w 7427256"/>
              <a:gd name="connsiteY618" fmla="*/ 6626894 h 7209248"/>
              <a:gd name="connsiteX619" fmla="*/ 3615076 w 7427256"/>
              <a:gd name="connsiteY619" fmla="*/ 6635853 h 7209248"/>
              <a:gd name="connsiteX620" fmla="*/ 3619556 w 7427256"/>
              <a:gd name="connsiteY620" fmla="*/ 6626894 h 7209248"/>
              <a:gd name="connsiteX621" fmla="*/ 3615076 w 7427256"/>
              <a:gd name="connsiteY621" fmla="*/ 6617934 h 7209248"/>
              <a:gd name="connsiteX622" fmla="*/ 3512044 w 7427256"/>
              <a:gd name="connsiteY622" fmla="*/ 6617934 h 7209248"/>
              <a:gd name="connsiteX623" fmla="*/ 3529963 w 7427256"/>
              <a:gd name="connsiteY623" fmla="*/ 6622414 h 7209248"/>
              <a:gd name="connsiteX624" fmla="*/ 3543402 w 7427256"/>
              <a:gd name="connsiteY624" fmla="*/ 6635853 h 7209248"/>
              <a:gd name="connsiteX625" fmla="*/ 3538922 w 7427256"/>
              <a:gd name="connsiteY625" fmla="*/ 6653772 h 7209248"/>
              <a:gd name="connsiteX626" fmla="*/ 3534442 w 7427256"/>
              <a:gd name="connsiteY626" fmla="*/ 6662731 h 7209248"/>
              <a:gd name="connsiteX627" fmla="*/ 3529963 w 7427256"/>
              <a:gd name="connsiteY627" fmla="*/ 6653772 h 7209248"/>
              <a:gd name="connsiteX628" fmla="*/ 3521003 w 7427256"/>
              <a:gd name="connsiteY628" fmla="*/ 6653772 h 7209248"/>
              <a:gd name="connsiteX629" fmla="*/ 3494125 w 7427256"/>
              <a:gd name="connsiteY629" fmla="*/ 6653772 h 7209248"/>
              <a:gd name="connsiteX630" fmla="*/ 3467248 w 7427256"/>
              <a:gd name="connsiteY630" fmla="*/ 6649292 h 7209248"/>
              <a:gd name="connsiteX631" fmla="*/ 3458288 w 7427256"/>
              <a:gd name="connsiteY631" fmla="*/ 6626894 h 7209248"/>
              <a:gd name="connsiteX632" fmla="*/ 3476206 w 7427256"/>
              <a:gd name="connsiteY632" fmla="*/ 6626894 h 7209248"/>
              <a:gd name="connsiteX633" fmla="*/ 3386614 w 7427256"/>
              <a:gd name="connsiteY633" fmla="*/ 6617934 h 7209248"/>
              <a:gd name="connsiteX634" fmla="*/ 3391094 w 7427256"/>
              <a:gd name="connsiteY634" fmla="*/ 6626894 h 7209248"/>
              <a:gd name="connsiteX635" fmla="*/ 3386614 w 7427256"/>
              <a:gd name="connsiteY635" fmla="*/ 6635853 h 7209248"/>
              <a:gd name="connsiteX636" fmla="*/ 3377655 w 7427256"/>
              <a:gd name="connsiteY636" fmla="*/ 6626894 h 7209248"/>
              <a:gd name="connsiteX637" fmla="*/ 2929689 w 7427256"/>
              <a:gd name="connsiteY637" fmla="*/ 6617934 h 7209248"/>
              <a:gd name="connsiteX638" fmla="*/ 2938649 w 7427256"/>
              <a:gd name="connsiteY638" fmla="*/ 6626894 h 7209248"/>
              <a:gd name="connsiteX639" fmla="*/ 2934169 w 7427256"/>
              <a:gd name="connsiteY639" fmla="*/ 6640333 h 7209248"/>
              <a:gd name="connsiteX640" fmla="*/ 2929689 w 7427256"/>
              <a:gd name="connsiteY640" fmla="*/ 6644812 h 7209248"/>
              <a:gd name="connsiteX641" fmla="*/ 2920730 w 7427256"/>
              <a:gd name="connsiteY641" fmla="*/ 6635853 h 7209248"/>
              <a:gd name="connsiteX642" fmla="*/ 2884893 w 7427256"/>
              <a:gd name="connsiteY642" fmla="*/ 6617934 h 7209248"/>
              <a:gd name="connsiteX643" fmla="*/ 2884893 w 7427256"/>
              <a:gd name="connsiteY643" fmla="*/ 6626894 h 7209248"/>
              <a:gd name="connsiteX644" fmla="*/ 2893853 w 7427256"/>
              <a:gd name="connsiteY644" fmla="*/ 6635853 h 7209248"/>
              <a:gd name="connsiteX645" fmla="*/ 2893853 w 7427256"/>
              <a:gd name="connsiteY645" fmla="*/ 6644812 h 7209248"/>
              <a:gd name="connsiteX646" fmla="*/ 2884893 w 7427256"/>
              <a:gd name="connsiteY646" fmla="*/ 6653772 h 7209248"/>
              <a:gd name="connsiteX647" fmla="*/ 2875934 w 7427256"/>
              <a:gd name="connsiteY647" fmla="*/ 6644812 h 7209248"/>
              <a:gd name="connsiteX648" fmla="*/ 2875934 w 7427256"/>
              <a:gd name="connsiteY648" fmla="*/ 6635853 h 7209248"/>
              <a:gd name="connsiteX649" fmla="*/ 2871454 w 7427256"/>
              <a:gd name="connsiteY649" fmla="*/ 6626894 h 7209248"/>
              <a:gd name="connsiteX650" fmla="*/ 2884893 w 7427256"/>
              <a:gd name="connsiteY650" fmla="*/ 6617934 h 7209248"/>
              <a:gd name="connsiteX651" fmla="*/ 4319501 w 7427256"/>
              <a:gd name="connsiteY651" fmla="*/ 6612335 h 7209248"/>
              <a:gd name="connsiteX652" fmla="*/ 4327340 w 7427256"/>
              <a:gd name="connsiteY652" fmla="*/ 6617934 h 7209248"/>
              <a:gd name="connsiteX653" fmla="*/ 4336299 w 7427256"/>
              <a:gd name="connsiteY653" fmla="*/ 6617934 h 7209248"/>
              <a:gd name="connsiteX654" fmla="*/ 4318380 w 7427256"/>
              <a:gd name="connsiteY654" fmla="*/ 6626894 h 7209248"/>
              <a:gd name="connsiteX655" fmla="*/ 4309421 w 7427256"/>
              <a:gd name="connsiteY655" fmla="*/ 6626894 h 7209248"/>
              <a:gd name="connsiteX656" fmla="*/ 4309421 w 7427256"/>
              <a:gd name="connsiteY656" fmla="*/ 6617934 h 7209248"/>
              <a:gd name="connsiteX657" fmla="*/ 4313901 w 7427256"/>
              <a:gd name="connsiteY657" fmla="*/ 6613454 h 7209248"/>
              <a:gd name="connsiteX658" fmla="*/ 4319501 w 7427256"/>
              <a:gd name="connsiteY658" fmla="*/ 6612335 h 7209248"/>
              <a:gd name="connsiteX659" fmla="*/ 5106798 w 7427256"/>
              <a:gd name="connsiteY659" fmla="*/ 6608976 h 7209248"/>
              <a:gd name="connsiteX660" fmla="*/ 5115757 w 7427256"/>
              <a:gd name="connsiteY660" fmla="*/ 6626894 h 7209248"/>
              <a:gd name="connsiteX661" fmla="*/ 5106798 w 7427256"/>
              <a:gd name="connsiteY661" fmla="*/ 6635853 h 7209248"/>
              <a:gd name="connsiteX662" fmla="*/ 5097840 w 7427256"/>
              <a:gd name="connsiteY662" fmla="*/ 6635853 h 7209248"/>
              <a:gd name="connsiteX663" fmla="*/ 5097840 w 7427256"/>
              <a:gd name="connsiteY663" fmla="*/ 6626894 h 7209248"/>
              <a:gd name="connsiteX664" fmla="*/ 5106798 w 7427256"/>
              <a:gd name="connsiteY664" fmla="*/ 6613454 h 7209248"/>
              <a:gd name="connsiteX665" fmla="*/ 5106798 w 7427256"/>
              <a:gd name="connsiteY665" fmla="*/ 6608976 h 7209248"/>
              <a:gd name="connsiteX666" fmla="*/ 3892815 w 7427256"/>
              <a:gd name="connsiteY666" fmla="*/ 6608976 h 7209248"/>
              <a:gd name="connsiteX667" fmla="*/ 3888335 w 7427256"/>
              <a:gd name="connsiteY667" fmla="*/ 6617934 h 7209248"/>
              <a:gd name="connsiteX668" fmla="*/ 3915212 w 7427256"/>
              <a:gd name="connsiteY668" fmla="*/ 6626894 h 7209248"/>
              <a:gd name="connsiteX669" fmla="*/ 3937611 w 7427256"/>
              <a:gd name="connsiteY669" fmla="*/ 6635853 h 7209248"/>
              <a:gd name="connsiteX670" fmla="*/ 3924171 w 7427256"/>
              <a:gd name="connsiteY670" fmla="*/ 6653772 h 7209248"/>
              <a:gd name="connsiteX671" fmla="*/ 3915212 w 7427256"/>
              <a:gd name="connsiteY671" fmla="*/ 6662731 h 7209248"/>
              <a:gd name="connsiteX672" fmla="*/ 3933131 w 7427256"/>
              <a:gd name="connsiteY672" fmla="*/ 6662731 h 7209248"/>
              <a:gd name="connsiteX673" fmla="*/ 3960009 w 7427256"/>
              <a:gd name="connsiteY673" fmla="*/ 6653772 h 7209248"/>
              <a:gd name="connsiteX674" fmla="*/ 3960009 w 7427256"/>
              <a:gd name="connsiteY674" fmla="*/ 6644812 h 7209248"/>
              <a:gd name="connsiteX675" fmla="*/ 3968967 w 7427256"/>
              <a:gd name="connsiteY675" fmla="*/ 6617934 h 7209248"/>
              <a:gd name="connsiteX676" fmla="*/ 3942090 w 7427256"/>
              <a:gd name="connsiteY676" fmla="*/ 6617934 h 7209248"/>
              <a:gd name="connsiteX677" fmla="*/ 3906253 w 7427256"/>
              <a:gd name="connsiteY677" fmla="*/ 6608976 h 7209248"/>
              <a:gd name="connsiteX678" fmla="*/ 3892815 w 7427256"/>
              <a:gd name="connsiteY678" fmla="*/ 6608976 h 7209248"/>
              <a:gd name="connsiteX679" fmla="*/ 2705707 w 7427256"/>
              <a:gd name="connsiteY679" fmla="*/ 6608976 h 7209248"/>
              <a:gd name="connsiteX680" fmla="*/ 2714667 w 7427256"/>
              <a:gd name="connsiteY680" fmla="*/ 6617934 h 7209248"/>
              <a:gd name="connsiteX681" fmla="*/ 2701228 w 7427256"/>
              <a:gd name="connsiteY681" fmla="*/ 6622414 h 7209248"/>
              <a:gd name="connsiteX682" fmla="*/ 2705707 w 7427256"/>
              <a:gd name="connsiteY682" fmla="*/ 6608976 h 7209248"/>
              <a:gd name="connsiteX683" fmla="*/ 4972409 w 7427256"/>
              <a:gd name="connsiteY683" fmla="*/ 6600016 h 7209248"/>
              <a:gd name="connsiteX684" fmla="*/ 4981369 w 7427256"/>
              <a:gd name="connsiteY684" fmla="*/ 6608976 h 7209248"/>
              <a:gd name="connsiteX685" fmla="*/ 4990328 w 7427256"/>
              <a:gd name="connsiteY685" fmla="*/ 6608976 h 7209248"/>
              <a:gd name="connsiteX686" fmla="*/ 4981369 w 7427256"/>
              <a:gd name="connsiteY686" fmla="*/ 6600016 h 7209248"/>
              <a:gd name="connsiteX687" fmla="*/ 4855938 w 7427256"/>
              <a:gd name="connsiteY687" fmla="*/ 6600016 h 7209248"/>
              <a:gd name="connsiteX688" fmla="*/ 4864898 w 7427256"/>
              <a:gd name="connsiteY688" fmla="*/ 6600016 h 7209248"/>
              <a:gd name="connsiteX689" fmla="*/ 4873858 w 7427256"/>
              <a:gd name="connsiteY689" fmla="*/ 6600016 h 7209248"/>
              <a:gd name="connsiteX690" fmla="*/ 4864898 w 7427256"/>
              <a:gd name="connsiteY690" fmla="*/ 6608976 h 7209248"/>
              <a:gd name="connsiteX691" fmla="*/ 4201910 w 7427256"/>
              <a:gd name="connsiteY691" fmla="*/ 6600016 h 7209248"/>
              <a:gd name="connsiteX692" fmla="*/ 4219829 w 7427256"/>
              <a:gd name="connsiteY692" fmla="*/ 6600016 h 7209248"/>
              <a:gd name="connsiteX693" fmla="*/ 4210870 w 7427256"/>
              <a:gd name="connsiteY693" fmla="*/ 6608976 h 7209248"/>
              <a:gd name="connsiteX694" fmla="*/ 4130236 w 7427256"/>
              <a:gd name="connsiteY694" fmla="*/ 6600016 h 7209248"/>
              <a:gd name="connsiteX695" fmla="*/ 4139194 w 7427256"/>
              <a:gd name="connsiteY695" fmla="*/ 6608976 h 7209248"/>
              <a:gd name="connsiteX696" fmla="*/ 4139194 w 7427256"/>
              <a:gd name="connsiteY696" fmla="*/ 6600016 h 7209248"/>
              <a:gd name="connsiteX697" fmla="*/ 4130236 w 7427256"/>
              <a:gd name="connsiteY697" fmla="*/ 6600016 h 7209248"/>
              <a:gd name="connsiteX698" fmla="*/ 3843538 w 7427256"/>
              <a:gd name="connsiteY698" fmla="*/ 6600016 h 7209248"/>
              <a:gd name="connsiteX699" fmla="*/ 3843538 w 7427256"/>
              <a:gd name="connsiteY699" fmla="*/ 6608976 h 7209248"/>
              <a:gd name="connsiteX700" fmla="*/ 3843538 w 7427256"/>
              <a:gd name="connsiteY700" fmla="*/ 6617934 h 7209248"/>
              <a:gd name="connsiteX701" fmla="*/ 3852497 w 7427256"/>
              <a:gd name="connsiteY701" fmla="*/ 6608976 h 7209248"/>
              <a:gd name="connsiteX702" fmla="*/ 3646433 w 7427256"/>
              <a:gd name="connsiteY702" fmla="*/ 6600016 h 7209248"/>
              <a:gd name="connsiteX703" fmla="*/ 3646433 w 7427256"/>
              <a:gd name="connsiteY703" fmla="*/ 6626894 h 7209248"/>
              <a:gd name="connsiteX704" fmla="*/ 3646433 w 7427256"/>
              <a:gd name="connsiteY704" fmla="*/ 6617934 h 7209248"/>
              <a:gd name="connsiteX705" fmla="*/ 3646433 w 7427256"/>
              <a:gd name="connsiteY705" fmla="*/ 6613454 h 7209248"/>
              <a:gd name="connsiteX706" fmla="*/ 3655392 w 7427256"/>
              <a:gd name="connsiteY706" fmla="*/ 6608976 h 7209248"/>
              <a:gd name="connsiteX707" fmla="*/ 2947608 w 7427256"/>
              <a:gd name="connsiteY707" fmla="*/ 6600016 h 7209248"/>
              <a:gd name="connsiteX708" fmla="*/ 2956568 w 7427256"/>
              <a:gd name="connsiteY708" fmla="*/ 6600016 h 7209248"/>
              <a:gd name="connsiteX709" fmla="*/ 2947608 w 7427256"/>
              <a:gd name="connsiteY709" fmla="*/ 6608976 h 7209248"/>
              <a:gd name="connsiteX710" fmla="*/ 2947608 w 7427256"/>
              <a:gd name="connsiteY710" fmla="*/ 6600016 h 7209248"/>
              <a:gd name="connsiteX711" fmla="*/ 5635397 w 7427256"/>
              <a:gd name="connsiteY711" fmla="*/ 6591057 h 7209248"/>
              <a:gd name="connsiteX712" fmla="*/ 5644356 w 7427256"/>
              <a:gd name="connsiteY712" fmla="*/ 6600016 h 7209248"/>
              <a:gd name="connsiteX713" fmla="*/ 5635397 w 7427256"/>
              <a:gd name="connsiteY713" fmla="*/ 6617934 h 7209248"/>
              <a:gd name="connsiteX714" fmla="*/ 5626437 w 7427256"/>
              <a:gd name="connsiteY714" fmla="*/ 6608976 h 7209248"/>
              <a:gd name="connsiteX715" fmla="*/ 5635397 w 7427256"/>
              <a:gd name="connsiteY715" fmla="*/ 6591057 h 7209248"/>
              <a:gd name="connsiteX716" fmla="*/ 4936572 w 7427256"/>
              <a:gd name="connsiteY716" fmla="*/ 6591057 h 7209248"/>
              <a:gd name="connsiteX717" fmla="*/ 4963450 w 7427256"/>
              <a:gd name="connsiteY717" fmla="*/ 6591057 h 7209248"/>
              <a:gd name="connsiteX718" fmla="*/ 4990328 w 7427256"/>
              <a:gd name="connsiteY718" fmla="*/ 6600016 h 7209248"/>
              <a:gd name="connsiteX719" fmla="*/ 4972409 w 7427256"/>
              <a:gd name="connsiteY719" fmla="*/ 6626894 h 7209248"/>
              <a:gd name="connsiteX720" fmla="*/ 4945532 w 7427256"/>
              <a:gd name="connsiteY720" fmla="*/ 6635853 h 7209248"/>
              <a:gd name="connsiteX721" fmla="*/ 4999286 w 7427256"/>
              <a:gd name="connsiteY721" fmla="*/ 6644812 h 7209248"/>
              <a:gd name="connsiteX722" fmla="*/ 5003766 w 7427256"/>
              <a:gd name="connsiteY722" fmla="*/ 6640333 h 7209248"/>
              <a:gd name="connsiteX723" fmla="*/ 5017206 w 7427256"/>
              <a:gd name="connsiteY723" fmla="*/ 6635853 h 7209248"/>
              <a:gd name="connsiteX724" fmla="*/ 5030644 w 7427256"/>
              <a:gd name="connsiteY724" fmla="*/ 6635853 h 7209248"/>
              <a:gd name="connsiteX725" fmla="*/ 5039603 w 7427256"/>
              <a:gd name="connsiteY725" fmla="*/ 6631373 h 7209248"/>
              <a:gd name="connsiteX726" fmla="*/ 5044083 w 7427256"/>
              <a:gd name="connsiteY726" fmla="*/ 6626894 h 7209248"/>
              <a:gd name="connsiteX727" fmla="*/ 5035124 w 7427256"/>
              <a:gd name="connsiteY727" fmla="*/ 6644812 h 7209248"/>
              <a:gd name="connsiteX728" fmla="*/ 5030644 w 7427256"/>
              <a:gd name="connsiteY728" fmla="*/ 6649292 h 7209248"/>
              <a:gd name="connsiteX729" fmla="*/ 5026164 w 7427256"/>
              <a:gd name="connsiteY729" fmla="*/ 6658252 h 7209248"/>
              <a:gd name="connsiteX730" fmla="*/ 5017206 w 7427256"/>
              <a:gd name="connsiteY730" fmla="*/ 6662731 h 7209248"/>
              <a:gd name="connsiteX731" fmla="*/ 4999286 w 7427256"/>
              <a:gd name="connsiteY731" fmla="*/ 6662731 h 7209248"/>
              <a:gd name="connsiteX732" fmla="*/ 4972409 w 7427256"/>
              <a:gd name="connsiteY732" fmla="*/ 6662731 h 7209248"/>
              <a:gd name="connsiteX733" fmla="*/ 4954490 w 7427256"/>
              <a:gd name="connsiteY733" fmla="*/ 6662731 h 7209248"/>
              <a:gd name="connsiteX734" fmla="*/ 4936572 w 7427256"/>
              <a:gd name="connsiteY734" fmla="*/ 6667211 h 7209248"/>
              <a:gd name="connsiteX735" fmla="*/ 4945532 w 7427256"/>
              <a:gd name="connsiteY735" fmla="*/ 6671690 h 7209248"/>
              <a:gd name="connsiteX736" fmla="*/ 4936572 w 7427256"/>
              <a:gd name="connsiteY736" fmla="*/ 6680650 h 7209248"/>
              <a:gd name="connsiteX737" fmla="*/ 4918654 w 7427256"/>
              <a:gd name="connsiteY737" fmla="*/ 6671690 h 7209248"/>
              <a:gd name="connsiteX738" fmla="*/ 4900735 w 7427256"/>
              <a:gd name="connsiteY738" fmla="*/ 6662731 h 7209248"/>
              <a:gd name="connsiteX739" fmla="*/ 4918654 w 7427256"/>
              <a:gd name="connsiteY739" fmla="*/ 6653772 h 7209248"/>
              <a:gd name="connsiteX740" fmla="*/ 4927612 w 7427256"/>
              <a:gd name="connsiteY740" fmla="*/ 6644812 h 7209248"/>
              <a:gd name="connsiteX741" fmla="*/ 4936572 w 7427256"/>
              <a:gd name="connsiteY741" fmla="*/ 6626894 h 7209248"/>
              <a:gd name="connsiteX742" fmla="*/ 4936572 w 7427256"/>
              <a:gd name="connsiteY742" fmla="*/ 6608976 h 7209248"/>
              <a:gd name="connsiteX743" fmla="*/ 4022724 w 7427256"/>
              <a:gd name="connsiteY743" fmla="*/ 6591057 h 7209248"/>
              <a:gd name="connsiteX744" fmla="*/ 4031683 w 7427256"/>
              <a:gd name="connsiteY744" fmla="*/ 6600016 h 7209248"/>
              <a:gd name="connsiteX745" fmla="*/ 4022724 w 7427256"/>
              <a:gd name="connsiteY745" fmla="*/ 6600016 h 7209248"/>
              <a:gd name="connsiteX746" fmla="*/ 4013765 w 7427256"/>
              <a:gd name="connsiteY746" fmla="*/ 6595537 h 7209248"/>
              <a:gd name="connsiteX747" fmla="*/ 4022724 w 7427256"/>
              <a:gd name="connsiteY747" fmla="*/ 6591057 h 7209248"/>
              <a:gd name="connsiteX748" fmla="*/ 3037201 w 7427256"/>
              <a:gd name="connsiteY748" fmla="*/ 6591057 h 7209248"/>
              <a:gd name="connsiteX749" fmla="*/ 3046161 w 7427256"/>
              <a:gd name="connsiteY749" fmla="*/ 6600016 h 7209248"/>
              <a:gd name="connsiteX750" fmla="*/ 3028242 w 7427256"/>
              <a:gd name="connsiteY750" fmla="*/ 6617934 h 7209248"/>
              <a:gd name="connsiteX751" fmla="*/ 3046161 w 7427256"/>
              <a:gd name="connsiteY751" fmla="*/ 6626894 h 7209248"/>
              <a:gd name="connsiteX752" fmla="*/ 3064078 w 7427256"/>
              <a:gd name="connsiteY752" fmla="*/ 6631373 h 7209248"/>
              <a:gd name="connsiteX753" fmla="*/ 3050640 w 7427256"/>
              <a:gd name="connsiteY753" fmla="*/ 6640333 h 7209248"/>
              <a:gd name="connsiteX754" fmla="*/ 3041681 w 7427256"/>
              <a:gd name="connsiteY754" fmla="*/ 6658252 h 7209248"/>
              <a:gd name="connsiteX755" fmla="*/ 3037201 w 7427256"/>
              <a:gd name="connsiteY755" fmla="*/ 6671690 h 7209248"/>
              <a:gd name="connsiteX756" fmla="*/ 3010323 w 7427256"/>
              <a:gd name="connsiteY756" fmla="*/ 6653772 h 7209248"/>
              <a:gd name="connsiteX757" fmla="*/ 2983446 w 7427256"/>
              <a:gd name="connsiteY757" fmla="*/ 6644812 h 7209248"/>
              <a:gd name="connsiteX758" fmla="*/ 2987926 w 7427256"/>
              <a:gd name="connsiteY758" fmla="*/ 6635853 h 7209248"/>
              <a:gd name="connsiteX759" fmla="*/ 2992404 w 7427256"/>
              <a:gd name="connsiteY759" fmla="*/ 6635853 h 7209248"/>
              <a:gd name="connsiteX760" fmla="*/ 3019282 w 7427256"/>
              <a:gd name="connsiteY760" fmla="*/ 6635853 h 7209248"/>
              <a:gd name="connsiteX761" fmla="*/ 3010323 w 7427256"/>
              <a:gd name="connsiteY761" fmla="*/ 6626894 h 7209248"/>
              <a:gd name="connsiteX762" fmla="*/ 3037201 w 7427256"/>
              <a:gd name="connsiteY762" fmla="*/ 6591057 h 7209248"/>
              <a:gd name="connsiteX763" fmla="*/ 2777381 w 7427256"/>
              <a:gd name="connsiteY763" fmla="*/ 6591057 h 7209248"/>
              <a:gd name="connsiteX764" fmla="*/ 2786341 w 7427256"/>
              <a:gd name="connsiteY764" fmla="*/ 6595537 h 7209248"/>
              <a:gd name="connsiteX765" fmla="*/ 2786341 w 7427256"/>
              <a:gd name="connsiteY765" fmla="*/ 6600016 h 7209248"/>
              <a:gd name="connsiteX766" fmla="*/ 2804260 w 7427256"/>
              <a:gd name="connsiteY766" fmla="*/ 6600016 h 7209248"/>
              <a:gd name="connsiteX767" fmla="*/ 2840096 w 7427256"/>
              <a:gd name="connsiteY767" fmla="*/ 6608976 h 7209248"/>
              <a:gd name="connsiteX768" fmla="*/ 2858015 w 7427256"/>
              <a:gd name="connsiteY768" fmla="*/ 6617934 h 7209248"/>
              <a:gd name="connsiteX769" fmla="*/ 2840096 w 7427256"/>
              <a:gd name="connsiteY769" fmla="*/ 6626894 h 7209248"/>
              <a:gd name="connsiteX770" fmla="*/ 2822177 w 7427256"/>
              <a:gd name="connsiteY770" fmla="*/ 6635853 h 7209248"/>
              <a:gd name="connsiteX771" fmla="*/ 2808739 w 7427256"/>
              <a:gd name="connsiteY771" fmla="*/ 6626894 h 7209248"/>
              <a:gd name="connsiteX772" fmla="*/ 2795300 w 7427256"/>
              <a:gd name="connsiteY772" fmla="*/ 6622414 h 7209248"/>
              <a:gd name="connsiteX773" fmla="*/ 2781861 w 7427256"/>
              <a:gd name="connsiteY773" fmla="*/ 6617934 h 7209248"/>
              <a:gd name="connsiteX774" fmla="*/ 2777381 w 7427256"/>
              <a:gd name="connsiteY774" fmla="*/ 6608976 h 7209248"/>
              <a:gd name="connsiteX775" fmla="*/ 2768422 w 7427256"/>
              <a:gd name="connsiteY775" fmla="*/ 6600016 h 7209248"/>
              <a:gd name="connsiteX776" fmla="*/ 2777381 w 7427256"/>
              <a:gd name="connsiteY776" fmla="*/ 6591057 h 7209248"/>
              <a:gd name="connsiteX777" fmla="*/ 5245668 w 7427256"/>
              <a:gd name="connsiteY777" fmla="*/ 6582098 h 7209248"/>
              <a:gd name="connsiteX778" fmla="*/ 5250146 w 7427256"/>
              <a:gd name="connsiteY778" fmla="*/ 6591057 h 7209248"/>
              <a:gd name="connsiteX779" fmla="*/ 5241188 w 7427256"/>
              <a:gd name="connsiteY779" fmla="*/ 6591057 h 7209248"/>
              <a:gd name="connsiteX780" fmla="*/ 5245668 w 7427256"/>
              <a:gd name="connsiteY780" fmla="*/ 6582098 h 7209248"/>
              <a:gd name="connsiteX781" fmla="*/ 2732585 w 7427256"/>
              <a:gd name="connsiteY781" fmla="*/ 6582098 h 7209248"/>
              <a:gd name="connsiteX782" fmla="*/ 2750503 w 7427256"/>
              <a:gd name="connsiteY782" fmla="*/ 6600016 h 7209248"/>
              <a:gd name="connsiteX783" fmla="*/ 2741545 w 7427256"/>
              <a:gd name="connsiteY783" fmla="*/ 6608976 h 7209248"/>
              <a:gd name="connsiteX784" fmla="*/ 2723626 w 7427256"/>
              <a:gd name="connsiteY784" fmla="*/ 6600016 h 7209248"/>
              <a:gd name="connsiteX785" fmla="*/ 5895217 w 7427256"/>
              <a:gd name="connsiteY785" fmla="*/ 6576498 h 7209248"/>
              <a:gd name="connsiteX786" fmla="*/ 5899696 w 7427256"/>
              <a:gd name="connsiteY786" fmla="*/ 6582098 h 7209248"/>
              <a:gd name="connsiteX787" fmla="*/ 5895217 w 7427256"/>
              <a:gd name="connsiteY787" fmla="*/ 6591057 h 7209248"/>
              <a:gd name="connsiteX788" fmla="*/ 5886257 w 7427256"/>
              <a:gd name="connsiteY788" fmla="*/ 6591057 h 7209248"/>
              <a:gd name="connsiteX789" fmla="*/ 5890737 w 7427256"/>
              <a:gd name="connsiteY789" fmla="*/ 6577618 h 7209248"/>
              <a:gd name="connsiteX790" fmla="*/ 5895217 w 7427256"/>
              <a:gd name="connsiteY790" fmla="*/ 6576498 h 7209248"/>
              <a:gd name="connsiteX791" fmla="*/ 5285984 w 7427256"/>
              <a:gd name="connsiteY791" fmla="*/ 6573138 h 7209248"/>
              <a:gd name="connsiteX792" fmla="*/ 5277026 w 7427256"/>
              <a:gd name="connsiteY792" fmla="*/ 6582098 h 7209248"/>
              <a:gd name="connsiteX793" fmla="*/ 5268066 w 7427256"/>
              <a:gd name="connsiteY793" fmla="*/ 6582098 h 7209248"/>
              <a:gd name="connsiteX794" fmla="*/ 4318380 w 7427256"/>
              <a:gd name="connsiteY794" fmla="*/ 6573138 h 7209248"/>
              <a:gd name="connsiteX795" fmla="*/ 4327340 w 7427256"/>
              <a:gd name="connsiteY795" fmla="*/ 6582098 h 7209248"/>
              <a:gd name="connsiteX796" fmla="*/ 4345259 w 7427256"/>
              <a:gd name="connsiteY796" fmla="*/ 6582098 h 7209248"/>
              <a:gd name="connsiteX797" fmla="*/ 4340779 w 7427256"/>
              <a:gd name="connsiteY797" fmla="*/ 6577618 h 7209248"/>
              <a:gd name="connsiteX798" fmla="*/ 4327340 w 7427256"/>
              <a:gd name="connsiteY798" fmla="*/ 6573138 h 7209248"/>
              <a:gd name="connsiteX799" fmla="*/ 4318380 w 7427256"/>
              <a:gd name="connsiteY799" fmla="*/ 6573138 h 7209248"/>
              <a:gd name="connsiteX800" fmla="*/ 3301501 w 7427256"/>
              <a:gd name="connsiteY800" fmla="*/ 6573138 h 7209248"/>
              <a:gd name="connsiteX801" fmla="*/ 3314940 w 7427256"/>
              <a:gd name="connsiteY801" fmla="*/ 6573138 h 7209248"/>
              <a:gd name="connsiteX802" fmla="*/ 3314940 w 7427256"/>
              <a:gd name="connsiteY802" fmla="*/ 6591057 h 7209248"/>
              <a:gd name="connsiteX803" fmla="*/ 3323898 w 7427256"/>
              <a:gd name="connsiteY803" fmla="*/ 6608976 h 7209248"/>
              <a:gd name="connsiteX804" fmla="*/ 3332858 w 7427256"/>
              <a:gd name="connsiteY804" fmla="*/ 6617934 h 7209248"/>
              <a:gd name="connsiteX805" fmla="*/ 3310460 w 7427256"/>
              <a:gd name="connsiteY805" fmla="*/ 6608976 h 7209248"/>
              <a:gd name="connsiteX806" fmla="*/ 3297021 w 7427256"/>
              <a:gd name="connsiteY806" fmla="*/ 6608976 h 7209248"/>
              <a:gd name="connsiteX807" fmla="*/ 3279102 w 7427256"/>
              <a:gd name="connsiteY807" fmla="*/ 6617934 h 7209248"/>
              <a:gd name="connsiteX808" fmla="*/ 3270143 w 7427256"/>
              <a:gd name="connsiteY808" fmla="*/ 6608976 h 7209248"/>
              <a:gd name="connsiteX809" fmla="*/ 3288062 w 7427256"/>
              <a:gd name="connsiteY809" fmla="*/ 6600016 h 7209248"/>
              <a:gd name="connsiteX810" fmla="*/ 3305980 w 7427256"/>
              <a:gd name="connsiteY810" fmla="*/ 6582098 h 7209248"/>
              <a:gd name="connsiteX811" fmla="*/ 3301501 w 7427256"/>
              <a:gd name="connsiteY811" fmla="*/ 6573138 h 7209248"/>
              <a:gd name="connsiteX812" fmla="*/ 3153673 w 7427256"/>
              <a:gd name="connsiteY812" fmla="*/ 6573138 h 7209248"/>
              <a:gd name="connsiteX813" fmla="*/ 3153673 w 7427256"/>
              <a:gd name="connsiteY813" fmla="*/ 6591057 h 7209248"/>
              <a:gd name="connsiteX814" fmla="*/ 3144713 w 7427256"/>
              <a:gd name="connsiteY814" fmla="*/ 6591057 h 7209248"/>
              <a:gd name="connsiteX815" fmla="*/ 2974486 w 7427256"/>
              <a:gd name="connsiteY815" fmla="*/ 6573138 h 7209248"/>
              <a:gd name="connsiteX816" fmla="*/ 2987926 w 7427256"/>
              <a:gd name="connsiteY816" fmla="*/ 6582098 h 7209248"/>
              <a:gd name="connsiteX817" fmla="*/ 2983446 w 7427256"/>
              <a:gd name="connsiteY817" fmla="*/ 6591057 h 7209248"/>
              <a:gd name="connsiteX818" fmla="*/ 2965527 w 7427256"/>
              <a:gd name="connsiteY818" fmla="*/ 6591057 h 7209248"/>
              <a:gd name="connsiteX819" fmla="*/ 4479648 w 7427256"/>
              <a:gd name="connsiteY819" fmla="*/ 6567538 h 7209248"/>
              <a:gd name="connsiteX820" fmla="*/ 4470688 w 7427256"/>
              <a:gd name="connsiteY820" fmla="*/ 6568658 h 7209248"/>
              <a:gd name="connsiteX821" fmla="*/ 4461730 w 7427256"/>
              <a:gd name="connsiteY821" fmla="*/ 6573138 h 7209248"/>
              <a:gd name="connsiteX822" fmla="*/ 4475168 w 7427256"/>
              <a:gd name="connsiteY822" fmla="*/ 6582098 h 7209248"/>
              <a:gd name="connsiteX823" fmla="*/ 4497567 w 7427256"/>
              <a:gd name="connsiteY823" fmla="*/ 6573138 h 7209248"/>
              <a:gd name="connsiteX824" fmla="*/ 4488607 w 7427256"/>
              <a:gd name="connsiteY824" fmla="*/ 6573138 h 7209248"/>
              <a:gd name="connsiteX825" fmla="*/ 4479648 w 7427256"/>
              <a:gd name="connsiteY825" fmla="*/ 6567538 h 7209248"/>
              <a:gd name="connsiteX826" fmla="*/ 3447089 w 7427256"/>
              <a:gd name="connsiteY826" fmla="*/ 6566419 h 7209248"/>
              <a:gd name="connsiteX827" fmla="*/ 3440370 w 7427256"/>
              <a:gd name="connsiteY827" fmla="*/ 6568658 h 7209248"/>
              <a:gd name="connsiteX828" fmla="*/ 3431410 w 7427256"/>
              <a:gd name="connsiteY828" fmla="*/ 6582098 h 7209248"/>
              <a:gd name="connsiteX829" fmla="*/ 3435890 w 7427256"/>
              <a:gd name="connsiteY829" fmla="*/ 6577618 h 7209248"/>
              <a:gd name="connsiteX830" fmla="*/ 3440370 w 7427256"/>
              <a:gd name="connsiteY830" fmla="*/ 6573138 h 7209248"/>
              <a:gd name="connsiteX831" fmla="*/ 3449329 w 7427256"/>
              <a:gd name="connsiteY831" fmla="*/ 6568658 h 7209248"/>
              <a:gd name="connsiteX832" fmla="*/ 3447089 w 7427256"/>
              <a:gd name="connsiteY832" fmla="*/ 6566419 h 7209248"/>
              <a:gd name="connsiteX833" fmla="*/ 4824581 w 7427256"/>
              <a:gd name="connsiteY833" fmla="*/ 6564179 h 7209248"/>
              <a:gd name="connsiteX834" fmla="*/ 4829061 w 7427256"/>
              <a:gd name="connsiteY834" fmla="*/ 6573138 h 7209248"/>
              <a:gd name="connsiteX835" fmla="*/ 4802182 w 7427256"/>
              <a:gd name="connsiteY835" fmla="*/ 6591057 h 7209248"/>
              <a:gd name="connsiteX836" fmla="*/ 4784265 w 7427256"/>
              <a:gd name="connsiteY836" fmla="*/ 6591057 h 7209248"/>
              <a:gd name="connsiteX837" fmla="*/ 4748427 w 7427256"/>
              <a:gd name="connsiteY837" fmla="*/ 6591057 h 7209248"/>
              <a:gd name="connsiteX838" fmla="*/ 4761866 w 7427256"/>
              <a:gd name="connsiteY838" fmla="*/ 6582098 h 7209248"/>
              <a:gd name="connsiteX839" fmla="*/ 4770825 w 7427256"/>
              <a:gd name="connsiteY839" fmla="*/ 6582098 h 7209248"/>
              <a:gd name="connsiteX840" fmla="*/ 4779785 w 7427256"/>
              <a:gd name="connsiteY840" fmla="*/ 6577618 h 7209248"/>
              <a:gd name="connsiteX841" fmla="*/ 4784265 w 7427256"/>
              <a:gd name="connsiteY841" fmla="*/ 6573138 h 7209248"/>
              <a:gd name="connsiteX842" fmla="*/ 4802182 w 7427256"/>
              <a:gd name="connsiteY842" fmla="*/ 6573138 h 7209248"/>
              <a:gd name="connsiteX843" fmla="*/ 4811142 w 7427256"/>
              <a:gd name="connsiteY843" fmla="*/ 6573138 h 7209248"/>
              <a:gd name="connsiteX844" fmla="*/ 4815622 w 7427256"/>
              <a:gd name="connsiteY844" fmla="*/ 6568658 h 7209248"/>
              <a:gd name="connsiteX845" fmla="*/ 4824581 w 7427256"/>
              <a:gd name="connsiteY845" fmla="*/ 6564179 h 7209248"/>
              <a:gd name="connsiteX846" fmla="*/ 4631957 w 7427256"/>
              <a:gd name="connsiteY846" fmla="*/ 6564179 h 7209248"/>
              <a:gd name="connsiteX847" fmla="*/ 4631957 w 7427256"/>
              <a:gd name="connsiteY847" fmla="*/ 6573138 h 7209248"/>
              <a:gd name="connsiteX848" fmla="*/ 4605078 w 7427256"/>
              <a:gd name="connsiteY848" fmla="*/ 6573138 h 7209248"/>
              <a:gd name="connsiteX849" fmla="*/ 4631957 w 7427256"/>
              <a:gd name="connsiteY849" fmla="*/ 6564179 h 7209248"/>
              <a:gd name="connsiteX850" fmla="*/ 4148154 w 7427256"/>
              <a:gd name="connsiteY850" fmla="*/ 6564179 h 7209248"/>
              <a:gd name="connsiteX851" fmla="*/ 4152633 w 7427256"/>
              <a:gd name="connsiteY851" fmla="*/ 6564179 h 7209248"/>
              <a:gd name="connsiteX852" fmla="*/ 4166073 w 7427256"/>
              <a:gd name="connsiteY852" fmla="*/ 6564179 h 7209248"/>
              <a:gd name="connsiteX853" fmla="*/ 4166073 w 7427256"/>
              <a:gd name="connsiteY853" fmla="*/ 6573138 h 7209248"/>
              <a:gd name="connsiteX854" fmla="*/ 4152633 w 7427256"/>
              <a:gd name="connsiteY854" fmla="*/ 6568658 h 7209248"/>
              <a:gd name="connsiteX855" fmla="*/ 4148154 w 7427256"/>
              <a:gd name="connsiteY855" fmla="*/ 6564179 h 7209248"/>
              <a:gd name="connsiteX856" fmla="*/ 3807700 w 7427256"/>
              <a:gd name="connsiteY856" fmla="*/ 6564179 h 7209248"/>
              <a:gd name="connsiteX857" fmla="*/ 3798742 w 7427256"/>
              <a:gd name="connsiteY857" fmla="*/ 6568658 h 7209248"/>
              <a:gd name="connsiteX858" fmla="*/ 3807700 w 7427256"/>
              <a:gd name="connsiteY858" fmla="*/ 6573138 h 7209248"/>
              <a:gd name="connsiteX859" fmla="*/ 3816660 w 7427256"/>
              <a:gd name="connsiteY859" fmla="*/ 6573138 h 7209248"/>
              <a:gd name="connsiteX860" fmla="*/ 3816660 w 7427256"/>
              <a:gd name="connsiteY860" fmla="*/ 6568658 h 7209248"/>
              <a:gd name="connsiteX861" fmla="*/ 3807700 w 7427256"/>
              <a:gd name="connsiteY861" fmla="*/ 6564179 h 7209248"/>
              <a:gd name="connsiteX862" fmla="*/ 3682270 w 7427256"/>
              <a:gd name="connsiteY862" fmla="*/ 6564179 h 7209248"/>
              <a:gd name="connsiteX863" fmla="*/ 3682270 w 7427256"/>
              <a:gd name="connsiteY863" fmla="*/ 6573138 h 7209248"/>
              <a:gd name="connsiteX864" fmla="*/ 3691230 w 7427256"/>
              <a:gd name="connsiteY864" fmla="*/ 6564179 h 7209248"/>
              <a:gd name="connsiteX865" fmla="*/ 3682270 w 7427256"/>
              <a:gd name="connsiteY865" fmla="*/ 6564179 h 7209248"/>
              <a:gd name="connsiteX866" fmla="*/ 3565799 w 7427256"/>
              <a:gd name="connsiteY866" fmla="*/ 6564179 h 7209248"/>
              <a:gd name="connsiteX867" fmla="*/ 3538922 w 7427256"/>
              <a:gd name="connsiteY867" fmla="*/ 6573138 h 7209248"/>
              <a:gd name="connsiteX868" fmla="*/ 3570279 w 7427256"/>
              <a:gd name="connsiteY868" fmla="*/ 6573138 h 7209248"/>
              <a:gd name="connsiteX869" fmla="*/ 3592677 w 7427256"/>
              <a:gd name="connsiteY869" fmla="*/ 6582098 h 7209248"/>
              <a:gd name="connsiteX870" fmla="*/ 3610596 w 7427256"/>
              <a:gd name="connsiteY870" fmla="*/ 6591057 h 7209248"/>
              <a:gd name="connsiteX871" fmla="*/ 3628515 w 7427256"/>
              <a:gd name="connsiteY871" fmla="*/ 6582098 h 7209248"/>
              <a:gd name="connsiteX872" fmla="*/ 3610596 w 7427256"/>
              <a:gd name="connsiteY872" fmla="*/ 6568658 h 7209248"/>
              <a:gd name="connsiteX873" fmla="*/ 3565799 w 7427256"/>
              <a:gd name="connsiteY873" fmla="*/ 6564179 h 7209248"/>
              <a:gd name="connsiteX874" fmla="*/ 3494125 w 7427256"/>
              <a:gd name="connsiteY874" fmla="*/ 6564179 h 7209248"/>
              <a:gd name="connsiteX875" fmla="*/ 3485166 w 7427256"/>
              <a:gd name="connsiteY875" fmla="*/ 6573138 h 7209248"/>
              <a:gd name="connsiteX876" fmla="*/ 3521003 w 7427256"/>
              <a:gd name="connsiteY876" fmla="*/ 6564179 h 7209248"/>
              <a:gd name="connsiteX877" fmla="*/ 3404532 w 7427256"/>
              <a:gd name="connsiteY877" fmla="*/ 6564179 h 7209248"/>
              <a:gd name="connsiteX878" fmla="*/ 3395572 w 7427256"/>
              <a:gd name="connsiteY878" fmla="*/ 6573138 h 7209248"/>
              <a:gd name="connsiteX879" fmla="*/ 3404532 w 7427256"/>
              <a:gd name="connsiteY879" fmla="*/ 6573138 h 7209248"/>
              <a:gd name="connsiteX880" fmla="*/ 3404532 w 7427256"/>
              <a:gd name="connsiteY880" fmla="*/ 6564179 h 7209248"/>
              <a:gd name="connsiteX881" fmla="*/ 5384537 w 7427256"/>
              <a:gd name="connsiteY881" fmla="*/ 6555219 h 7209248"/>
              <a:gd name="connsiteX882" fmla="*/ 5384537 w 7427256"/>
              <a:gd name="connsiteY882" fmla="*/ 6591057 h 7209248"/>
              <a:gd name="connsiteX883" fmla="*/ 5375577 w 7427256"/>
              <a:gd name="connsiteY883" fmla="*/ 6582098 h 7209248"/>
              <a:gd name="connsiteX884" fmla="*/ 5380057 w 7427256"/>
              <a:gd name="connsiteY884" fmla="*/ 6559699 h 7209248"/>
              <a:gd name="connsiteX885" fmla="*/ 5384537 w 7427256"/>
              <a:gd name="connsiteY885" fmla="*/ 6555219 h 7209248"/>
              <a:gd name="connsiteX886" fmla="*/ 2879293 w 7427256"/>
              <a:gd name="connsiteY886" fmla="*/ 6550740 h 7209248"/>
              <a:gd name="connsiteX887" fmla="*/ 2898331 w 7427256"/>
              <a:gd name="connsiteY887" fmla="*/ 6555219 h 7209248"/>
              <a:gd name="connsiteX888" fmla="*/ 2920730 w 7427256"/>
              <a:gd name="connsiteY888" fmla="*/ 6573138 h 7209248"/>
              <a:gd name="connsiteX889" fmla="*/ 2902811 w 7427256"/>
              <a:gd name="connsiteY889" fmla="*/ 6573138 h 7209248"/>
              <a:gd name="connsiteX890" fmla="*/ 2893853 w 7427256"/>
              <a:gd name="connsiteY890" fmla="*/ 6573138 h 7209248"/>
              <a:gd name="connsiteX891" fmla="*/ 2875934 w 7427256"/>
              <a:gd name="connsiteY891" fmla="*/ 6564179 h 7209248"/>
              <a:gd name="connsiteX892" fmla="*/ 2866975 w 7427256"/>
              <a:gd name="connsiteY892" fmla="*/ 6555219 h 7209248"/>
              <a:gd name="connsiteX893" fmla="*/ 2879293 w 7427256"/>
              <a:gd name="connsiteY893" fmla="*/ 6550740 h 7209248"/>
              <a:gd name="connsiteX894" fmla="*/ 4461730 w 7427256"/>
              <a:gd name="connsiteY894" fmla="*/ 6546260 h 7209248"/>
              <a:gd name="connsiteX895" fmla="*/ 4452771 w 7427256"/>
              <a:gd name="connsiteY895" fmla="*/ 6555219 h 7209248"/>
              <a:gd name="connsiteX896" fmla="*/ 4470688 w 7427256"/>
              <a:gd name="connsiteY896" fmla="*/ 6555219 h 7209248"/>
              <a:gd name="connsiteX897" fmla="*/ 3673311 w 7427256"/>
              <a:gd name="connsiteY897" fmla="*/ 6546260 h 7209248"/>
              <a:gd name="connsiteX898" fmla="*/ 3673311 w 7427256"/>
              <a:gd name="connsiteY898" fmla="*/ 6555219 h 7209248"/>
              <a:gd name="connsiteX899" fmla="*/ 3682270 w 7427256"/>
              <a:gd name="connsiteY899" fmla="*/ 6555219 h 7209248"/>
              <a:gd name="connsiteX900" fmla="*/ 3691230 w 7427256"/>
              <a:gd name="connsiteY900" fmla="*/ 6550740 h 7209248"/>
              <a:gd name="connsiteX901" fmla="*/ 3682270 w 7427256"/>
              <a:gd name="connsiteY901" fmla="*/ 6546260 h 7209248"/>
              <a:gd name="connsiteX902" fmla="*/ 3673311 w 7427256"/>
              <a:gd name="connsiteY902" fmla="*/ 6546260 h 7209248"/>
              <a:gd name="connsiteX903" fmla="*/ 3108875 w 7427256"/>
              <a:gd name="connsiteY903" fmla="*/ 6546260 h 7209248"/>
              <a:gd name="connsiteX904" fmla="*/ 3126794 w 7427256"/>
              <a:gd name="connsiteY904" fmla="*/ 6546260 h 7209248"/>
              <a:gd name="connsiteX905" fmla="*/ 3117835 w 7427256"/>
              <a:gd name="connsiteY905" fmla="*/ 6564179 h 7209248"/>
              <a:gd name="connsiteX906" fmla="*/ 3108875 w 7427256"/>
              <a:gd name="connsiteY906" fmla="*/ 6564179 h 7209248"/>
              <a:gd name="connsiteX907" fmla="*/ 3099916 w 7427256"/>
              <a:gd name="connsiteY907" fmla="*/ 6568658 h 7209248"/>
              <a:gd name="connsiteX908" fmla="*/ 3090957 w 7427256"/>
              <a:gd name="connsiteY908" fmla="*/ 6564179 h 7209248"/>
              <a:gd name="connsiteX909" fmla="*/ 3095436 w 7427256"/>
              <a:gd name="connsiteY909" fmla="*/ 6564179 h 7209248"/>
              <a:gd name="connsiteX910" fmla="*/ 3099916 w 7427256"/>
              <a:gd name="connsiteY910" fmla="*/ 6555219 h 7209248"/>
              <a:gd name="connsiteX911" fmla="*/ 2651952 w 7427256"/>
              <a:gd name="connsiteY911" fmla="*/ 6546260 h 7209248"/>
              <a:gd name="connsiteX912" fmla="*/ 2674349 w 7427256"/>
              <a:gd name="connsiteY912" fmla="*/ 6555219 h 7209248"/>
              <a:gd name="connsiteX913" fmla="*/ 2674349 w 7427256"/>
              <a:gd name="connsiteY913" fmla="*/ 6568658 h 7209248"/>
              <a:gd name="connsiteX914" fmla="*/ 2651952 w 7427256"/>
              <a:gd name="connsiteY914" fmla="*/ 6573138 h 7209248"/>
              <a:gd name="connsiteX915" fmla="*/ 3423571 w 7427256"/>
              <a:gd name="connsiteY915" fmla="*/ 6540661 h 7209248"/>
              <a:gd name="connsiteX916" fmla="*/ 3413491 w 7427256"/>
              <a:gd name="connsiteY916" fmla="*/ 6546260 h 7209248"/>
              <a:gd name="connsiteX917" fmla="*/ 3422451 w 7427256"/>
              <a:gd name="connsiteY917" fmla="*/ 6555219 h 7209248"/>
              <a:gd name="connsiteX918" fmla="*/ 3449329 w 7427256"/>
              <a:gd name="connsiteY918" fmla="*/ 6555219 h 7209248"/>
              <a:gd name="connsiteX919" fmla="*/ 3435890 w 7427256"/>
              <a:gd name="connsiteY919" fmla="*/ 6541780 h 7209248"/>
              <a:gd name="connsiteX920" fmla="*/ 3423571 w 7427256"/>
              <a:gd name="connsiteY920" fmla="*/ 6540661 h 7209248"/>
              <a:gd name="connsiteX921" fmla="*/ 4282544 w 7427256"/>
              <a:gd name="connsiteY921" fmla="*/ 6537302 h 7209248"/>
              <a:gd name="connsiteX922" fmla="*/ 4282544 w 7427256"/>
              <a:gd name="connsiteY922" fmla="*/ 6546260 h 7209248"/>
              <a:gd name="connsiteX923" fmla="*/ 4264625 w 7427256"/>
              <a:gd name="connsiteY923" fmla="*/ 6555219 h 7209248"/>
              <a:gd name="connsiteX924" fmla="*/ 4255666 w 7427256"/>
              <a:gd name="connsiteY924" fmla="*/ 6582098 h 7209248"/>
              <a:gd name="connsiteX925" fmla="*/ 4273584 w 7427256"/>
              <a:gd name="connsiteY925" fmla="*/ 6573138 h 7209248"/>
              <a:gd name="connsiteX926" fmla="*/ 4291503 w 7427256"/>
              <a:gd name="connsiteY926" fmla="*/ 6573138 h 7209248"/>
              <a:gd name="connsiteX927" fmla="*/ 4309421 w 7427256"/>
              <a:gd name="connsiteY927" fmla="*/ 6564179 h 7209248"/>
              <a:gd name="connsiteX928" fmla="*/ 4327340 w 7427256"/>
              <a:gd name="connsiteY928" fmla="*/ 6555219 h 7209248"/>
              <a:gd name="connsiteX929" fmla="*/ 4336299 w 7427256"/>
              <a:gd name="connsiteY929" fmla="*/ 6546260 h 7209248"/>
              <a:gd name="connsiteX930" fmla="*/ 4327340 w 7427256"/>
              <a:gd name="connsiteY930" fmla="*/ 6541780 h 7209248"/>
              <a:gd name="connsiteX931" fmla="*/ 4313901 w 7427256"/>
              <a:gd name="connsiteY931" fmla="*/ 6537302 h 7209248"/>
              <a:gd name="connsiteX932" fmla="*/ 4309421 w 7427256"/>
              <a:gd name="connsiteY932" fmla="*/ 6546260 h 7209248"/>
              <a:gd name="connsiteX933" fmla="*/ 4291503 w 7427256"/>
              <a:gd name="connsiteY933" fmla="*/ 6546260 h 7209248"/>
              <a:gd name="connsiteX934" fmla="*/ 4282544 w 7427256"/>
              <a:gd name="connsiteY934" fmla="*/ 6537302 h 7209248"/>
              <a:gd name="connsiteX935" fmla="*/ 2622833 w 7427256"/>
              <a:gd name="connsiteY935" fmla="*/ 6535061 h 7209248"/>
              <a:gd name="connsiteX936" fmla="*/ 2634033 w 7427256"/>
              <a:gd name="connsiteY936" fmla="*/ 6537302 h 7209248"/>
              <a:gd name="connsiteX937" fmla="*/ 2642992 w 7427256"/>
              <a:gd name="connsiteY937" fmla="*/ 6537302 h 7209248"/>
              <a:gd name="connsiteX938" fmla="*/ 2634033 w 7427256"/>
              <a:gd name="connsiteY938" fmla="*/ 6546260 h 7209248"/>
              <a:gd name="connsiteX939" fmla="*/ 2629553 w 7427256"/>
              <a:gd name="connsiteY939" fmla="*/ 6559699 h 7209248"/>
              <a:gd name="connsiteX940" fmla="*/ 2616114 w 7427256"/>
              <a:gd name="connsiteY940" fmla="*/ 6555219 h 7209248"/>
              <a:gd name="connsiteX941" fmla="*/ 2622833 w 7427256"/>
              <a:gd name="connsiteY941" fmla="*/ 6535061 h 7209248"/>
              <a:gd name="connsiteX942" fmla="*/ 4558042 w 7427256"/>
              <a:gd name="connsiteY942" fmla="*/ 6534501 h 7209248"/>
              <a:gd name="connsiteX943" fmla="*/ 4578200 w 7427256"/>
              <a:gd name="connsiteY943" fmla="*/ 6546260 h 7209248"/>
              <a:gd name="connsiteX944" fmla="*/ 4542364 w 7427256"/>
              <a:gd name="connsiteY944" fmla="*/ 6546260 h 7209248"/>
              <a:gd name="connsiteX945" fmla="*/ 4533404 w 7427256"/>
              <a:gd name="connsiteY945" fmla="*/ 6546260 h 7209248"/>
              <a:gd name="connsiteX946" fmla="*/ 4542364 w 7427256"/>
              <a:gd name="connsiteY946" fmla="*/ 6537302 h 7209248"/>
              <a:gd name="connsiteX947" fmla="*/ 4558042 w 7427256"/>
              <a:gd name="connsiteY947" fmla="*/ 6534501 h 7209248"/>
              <a:gd name="connsiteX948" fmla="*/ 4134716 w 7427256"/>
              <a:gd name="connsiteY948" fmla="*/ 6528342 h 7209248"/>
              <a:gd name="connsiteX949" fmla="*/ 4130236 w 7427256"/>
              <a:gd name="connsiteY949" fmla="*/ 6537302 h 7209248"/>
              <a:gd name="connsiteX950" fmla="*/ 4139194 w 7427256"/>
              <a:gd name="connsiteY950" fmla="*/ 6546260 h 7209248"/>
              <a:gd name="connsiteX951" fmla="*/ 4143674 w 7427256"/>
              <a:gd name="connsiteY951" fmla="*/ 6537302 h 7209248"/>
              <a:gd name="connsiteX952" fmla="*/ 4134716 w 7427256"/>
              <a:gd name="connsiteY952" fmla="*/ 6528342 h 7209248"/>
              <a:gd name="connsiteX953" fmla="*/ 3619556 w 7427256"/>
              <a:gd name="connsiteY953" fmla="*/ 6528342 h 7209248"/>
              <a:gd name="connsiteX954" fmla="*/ 3615076 w 7427256"/>
              <a:gd name="connsiteY954" fmla="*/ 6537302 h 7209248"/>
              <a:gd name="connsiteX955" fmla="*/ 3624035 w 7427256"/>
              <a:gd name="connsiteY955" fmla="*/ 6546260 h 7209248"/>
              <a:gd name="connsiteX956" fmla="*/ 3628515 w 7427256"/>
              <a:gd name="connsiteY956" fmla="*/ 6537302 h 7209248"/>
              <a:gd name="connsiteX957" fmla="*/ 3619556 w 7427256"/>
              <a:gd name="connsiteY957" fmla="*/ 6528342 h 7209248"/>
              <a:gd name="connsiteX958" fmla="*/ 3489645 w 7427256"/>
              <a:gd name="connsiteY958" fmla="*/ 6528342 h 7209248"/>
              <a:gd name="connsiteX959" fmla="*/ 3480686 w 7427256"/>
              <a:gd name="connsiteY959" fmla="*/ 6537302 h 7209248"/>
              <a:gd name="connsiteX960" fmla="*/ 3485166 w 7427256"/>
              <a:gd name="connsiteY960" fmla="*/ 6546260 h 7209248"/>
              <a:gd name="connsiteX961" fmla="*/ 3494125 w 7427256"/>
              <a:gd name="connsiteY961" fmla="*/ 6537302 h 7209248"/>
              <a:gd name="connsiteX962" fmla="*/ 3489645 w 7427256"/>
              <a:gd name="connsiteY962" fmla="*/ 6528342 h 7209248"/>
              <a:gd name="connsiteX963" fmla="*/ 2920730 w 7427256"/>
              <a:gd name="connsiteY963" fmla="*/ 6528342 h 7209248"/>
              <a:gd name="connsiteX964" fmla="*/ 2929689 w 7427256"/>
              <a:gd name="connsiteY964" fmla="*/ 6537302 h 7209248"/>
              <a:gd name="connsiteX965" fmla="*/ 2929689 w 7427256"/>
              <a:gd name="connsiteY965" fmla="*/ 6546260 h 7209248"/>
              <a:gd name="connsiteX966" fmla="*/ 2911772 w 7427256"/>
              <a:gd name="connsiteY966" fmla="*/ 6537302 h 7209248"/>
              <a:gd name="connsiteX967" fmla="*/ 2916250 w 7427256"/>
              <a:gd name="connsiteY967" fmla="*/ 6532822 h 7209248"/>
              <a:gd name="connsiteX968" fmla="*/ 2920730 w 7427256"/>
              <a:gd name="connsiteY968" fmla="*/ 6528342 h 7209248"/>
              <a:gd name="connsiteX969" fmla="*/ 2741545 w 7427256"/>
              <a:gd name="connsiteY969" fmla="*/ 6528342 h 7209248"/>
              <a:gd name="connsiteX970" fmla="*/ 2750503 w 7427256"/>
              <a:gd name="connsiteY970" fmla="*/ 6528342 h 7209248"/>
              <a:gd name="connsiteX971" fmla="*/ 2759463 w 7427256"/>
              <a:gd name="connsiteY971" fmla="*/ 6528342 h 7209248"/>
              <a:gd name="connsiteX972" fmla="*/ 2750503 w 7427256"/>
              <a:gd name="connsiteY972" fmla="*/ 6537302 h 7209248"/>
              <a:gd name="connsiteX973" fmla="*/ 2746025 w 7427256"/>
              <a:gd name="connsiteY973" fmla="*/ 6537302 h 7209248"/>
              <a:gd name="connsiteX974" fmla="*/ 2741545 w 7427256"/>
              <a:gd name="connsiteY974" fmla="*/ 6528342 h 7209248"/>
              <a:gd name="connsiteX975" fmla="*/ 4403494 w 7427256"/>
              <a:gd name="connsiteY975" fmla="*/ 6521622 h 7209248"/>
              <a:gd name="connsiteX976" fmla="*/ 4390056 w 7427256"/>
              <a:gd name="connsiteY976" fmla="*/ 6528342 h 7209248"/>
              <a:gd name="connsiteX977" fmla="*/ 4390056 w 7427256"/>
              <a:gd name="connsiteY977" fmla="*/ 6537302 h 7209248"/>
              <a:gd name="connsiteX978" fmla="*/ 4407974 w 7427256"/>
              <a:gd name="connsiteY978" fmla="*/ 6537302 h 7209248"/>
              <a:gd name="connsiteX979" fmla="*/ 4403494 w 7427256"/>
              <a:gd name="connsiteY979" fmla="*/ 6521622 h 7209248"/>
              <a:gd name="connsiteX980" fmla="*/ 5411414 w 7427256"/>
              <a:gd name="connsiteY980" fmla="*/ 6519383 h 7209248"/>
              <a:gd name="connsiteX981" fmla="*/ 5411414 w 7427256"/>
              <a:gd name="connsiteY981" fmla="*/ 6537302 h 7209248"/>
              <a:gd name="connsiteX982" fmla="*/ 5402454 w 7427256"/>
              <a:gd name="connsiteY982" fmla="*/ 6546260 h 7209248"/>
              <a:gd name="connsiteX983" fmla="*/ 5384537 w 7427256"/>
              <a:gd name="connsiteY983" fmla="*/ 6537302 h 7209248"/>
              <a:gd name="connsiteX984" fmla="*/ 5393496 w 7427256"/>
              <a:gd name="connsiteY984" fmla="*/ 6528342 h 7209248"/>
              <a:gd name="connsiteX985" fmla="*/ 5402454 w 7427256"/>
              <a:gd name="connsiteY985" fmla="*/ 6528342 h 7209248"/>
              <a:gd name="connsiteX986" fmla="*/ 5411414 w 7427256"/>
              <a:gd name="connsiteY986" fmla="*/ 6519383 h 7209248"/>
              <a:gd name="connsiteX987" fmla="*/ 4291503 w 7427256"/>
              <a:gd name="connsiteY987" fmla="*/ 6519383 h 7209248"/>
              <a:gd name="connsiteX988" fmla="*/ 4291503 w 7427256"/>
              <a:gd name="connsiteY988" fmla="*/ 6528342 h 7209248"/>
              <a:gd name="connsiteX989" fmla="*/ 4300463 w 7427256"/>
              <a:gd name="connsiteY989" fmla="*/ 6519383 h 7209248"/>
              <a:gd name="connsiteX990" fmla="*/ 4264625 w 7427256"/>
              <a:gd name="connsiteY990" fmla="*/ 6519383 h 7209248"/>
              <a:gd name="connsiteX991" fmla="*/ 4228787 w 7427256"/>
              <a:gd name="connsiteY991" fmla="*/ 6528342 h 7209248"/>
              <a:gd name="connsiteX992" fmla="*/ 4201910 w 7427256"/>
              <a:gd name="connsiteY992" fmla="*/ 6537302 h 7209248"/>
              <a:gd name="connsiteX993" fmla="*/ 4219829 w 7427256"/>
              <a:gd name="connsiteY993" fmla="*/ 6546260 h 7209248"/>
              <a:gd name="connsiteX994" fmla="*/ 4237747 w 7427256"/>
              <a:gd name="connsiteY994" fmla="*/ 6546260 h 7209248"/>
              <a:gd name="connsiteX995" fmla="*/ 4246706 w 7427256"/>
              <a:gd name="connsiteY995" fmla="*/ 6546260 h 7209248"/>
              <a:gd name="connsiteX996" fmla="*/ 4255666 w 7427256"/>
              <a:gd name="connsiteY996" fmla="*/ 6546260 h 7209248"/>
              <a:gd name="connsiteX997" fmla="*/ 4255666 w 7427256"/>
              <a:gd name="connsiteY997" fmla="*/ 6537302 h 7209248"/>
              <a:gd name="connsiteX998" fmla="*/ 4264625 w 7427256"/>
              <a:gd name="connsiteY998" fmla="*/ 6528342 h 7209248"/>
              <a:gd name="connsiteX999" fmla="*/ 4273584 w 7427256"/>
              <a:gd name="connsiteY999" fmla="*/ 6519383 h 7209248"/>
              <a:gd name="connsiteX1000" fmla="*/ 4264625 w 7427256"/>
              <a:gd name="connsiteY1000" fmla="*/ 6519383 h 7209248"/>
              <a:gd name="connsiteX1001" fmla="*/ 4201910 w 7427256"/>
              <a:gd name="connsiteY1001" fmla="*/ 6519383 h 7209248"/>
              <a:gd name="connsiteX1002" fmla="*/ 4206390 w 7427256"/>
              <a:gd name="connsiteY1002" fmla="*/ 6528342 h 7209248"/>
              <a:gd name="connsiteX1003" fmla="*/ 4210870 w 7427256"/>
              <a:gd name="connsiteY1003" fmla="*/ 6519383 h 7209248"/>
              <a:gd name="connsiteX1004" fmla="*/ 4201910 w 7427256"/>
              <a:gd name="connsiteY1004" fmla="*/ 6519383 h 7209248"/>
              <a:gd name="connsiteX1005" fmla="*/ 4148154 w 7427256"/>
              <a:gd name="connsiteY1005" fmla="*/ 6519383 h 7209248"/>
              <a:gd name="connsiteX1006" fmla="*/ 4139194 w 7427256"/>
              <a:gd name="connsiteY1006" fmla="*/ 6523862 h 7209248"/>
              <a:gd name="connsiteX1007" fmla="*/ 4157113 w 7427256"/>
              <a:gd name="connsiteY1007" fmla="*/ 6528342 h 7209248"/>
              <a:gd name="connsiteX1008" fmla="*/ 4166073 w 7427256"/>
              <a:gd name="connsiteY1008" fmla="*/ 6519383 h 7209248"/>
              <a:gd name="connsiteX1009" fmla="*/ 4148154 w 7427256"/>
              <a:gd name="connsiteY1009" fmla="*/ 6519383 h 7209248"/>
              <a:gd name="connsiteX1010" fmla="*/ 3337337 w 7427256"/>
              <a:gd name="connsiteY1010" fmla="*/ 6519383 h 7209248"/>
              <a:gd name="connsiteX1011" fmla="*/ 3332858 w 7427256"/>
              <a:gd name="connsiteY1011" fmla="*/ 6528342 h 7209248"/>
              <a:gd name="connsiteX1012" fmla="*/ 3305980 w 7427256"/>
              <a:gd name="connsiteY1012" fmla="*/ 6537302 h 7209248"/>
              <a:gd name="connsiteX1013" fmla="*/ 3288062 w 7427256"/>
              <a:gd name="connsiteY1013" fmla="*/ 6546260 h 7209248"/>
              <a:gd name="connsiteX1014" fmla="*/ 3314940 w 7427256"/>
              <a:gd name="connsiteY1014" fmla="*/ 6546260 h 7209248"/>
              <a:gd name="connsiteX1015" fmla="*/ 3364216 w 7427256"/>
              <a:gd name="connsiteY1015" fmla="*/ 6546260 h 7209248"/>
              <a:gd name="connsiteX1016" fmla="*/ 3386614 w 7427256"/>
              <a:gd name="connsiteY1016" fmla="*/ 6537302 h 7209248"/>
              <a:gd name="connsiteX1017" fmla="*/ 3377655 w 7427256"/>
              <a:gd name="connsiteY1017" fmla="*/ 6519383 h 7209248"/>
              <a:gd name="connsiteX1018" fmla="*/ 3377655 w 7427256"/>
              <a:gd name="connsiteY1018" fmla="*/ 6528342 h 7209248"/>
              <a:gd name="connsiteX1019" fmla="*/ 3368695 w 7427256"/>
              <a:gd name="connsiteY1019" fmla="*/ 6537302 h 7209248"/>
              <a:gd name="connsiteX1020" fmla="*/ 3368695 w 7427256"/>
              <a:gd name="connsiteY1020" fmla="*/ 6528342 h 7209248"/>
              <a:gd name="connsiteX1021" fmla="*/ 3364216 w 7427256"/>
              <a:gd name="connsiteY1021" fmla="*/ 6523862 h 7209248"/>
              <a:gd name="connsiteX1022" fmla="*/ 3350776 w 7427256"/>
              <a:gd name="connsiteY1022" fmla="*/ 6519383 h 7209248"/>
              <a:gd name="connsiteX1023" fmla="*/ 3337337 w 7427256"/>
              <a:gd name="connsiteY1023" fmla="*/ 6519383 h 7209248"/>
              <a:gd name="connsiteX1024" fmla="*/ 3549001 w 7427256"/>
              <a:gd name="connsiteY1024" fmla="*/ 6514903 h 7209248"/>
              <a:gd name="connsiteX1025" fmla="*/ 3547881 w 7427256"/>
              <a:gd name="connsiteY1025" fmla="*/ 6519383 h 7209248"/>
              <a:gd name="connsiteX1026" fmla="*/ 3547881 w 7427256"/>
              <a:gd name="connsiteY1026" fmla="*/ 6537302 h 7209248"/>
              <a:gd name="connsiteX1027" fmla="*/ 3574759 w 7427256"/>
              <a:gd name="connsiteY1027" fmla="*/ 6537302 h 7209248"/>
              <a:gd name="connsiteX1028" fmla="*/ 3574759 w 7427256"/>
              <a:gd name="connsiteY1028" fmla="*/ 6528342 h 7209248"/>
              <a:gd name="connsiteX1029" fmla="*/ 3552361 w 7427256"/>
              <a:gd name="connsiteY1029" fmla="*/ 6519383 h 7209248"/>
              <a:gd name="connsiteX1030" fmla="*/ 3549001 w 7427256"/>
              <a:gd name="connsiteY1030" fmla="*/ 6514903 h 7209248"/>
              <a:gd name="connsiteX1031" fmla="*/ 3664352 w 7427256"/>
              <a:gd name="connsiteY1031" fmla="*/ 6510423 h 7209248"/>
              <a:gd name="connsiteX1032" fmla="*/ 3664352 w 7427256"/>
              <a:gd name="connsiteY1032" fmla="*/ 6519383 h 7209248"/>
              <a:gd name="connsiteX1033" fmla="*/ 3673311 w 7427256"/>
              <a:gd name="connsiteY1033" fmla="*/ 6510423 h 7209248"/>
              <a:gd name="connsiteX1034" fmla="*/ 3664352 w 7427256"/>
              <a:gd name="connsiteY1034" fmla="*/ 6510423 h 7209248"/>
              <a:gd name="connsiteX1035" fmla="*/ 3428611 w 7427256"/>
              <a:gd name="connsiteY1035" fmla="*/ 6507623 h 7209248"/>
              <a:gd name="connsiteX1036" fmla="*/ 3413491 w 7427256"/>
              <a:gd name="connsiteY1036" fmla="*/ 6519383 h 7209248"/>
              <a:gd name="connsiteX1037" fmla="*/ 3440370 w 7427256"/>
              <a:gd name="connsiteY1037" fmla="*/ 6519383 h 7209248"/>
              <a:gd name="connsiteX1038" fmla="*/ 3467248 w 7427256"/>
              <a:gd name="connsiteY1038" fmla="*/ 6519383 h 7209248"/>
              <a:gd name="connsiteX1039" fmla="*/ 3440370 w 7427256"/>
              <a:gd name="connsiteY1039" fmla="*/ 6510423 h 7209248"/>
              <a:gd name="connsiteX1040" fmla="*/ 3428611 w 7427256"/>
              <a:gd name="connsiteY1040" fmla="*/ 6507623 h 7209248"/>
              <a:gd name="connsiteX1041" fmla="*/ 5384537 w 7427256"/>
              <a:gd name="connsiteY1041" fmla="*/ 6501464 h 7209248"/>
              <a:gd name="connsiteX1042" fmla="*/ 5411414 w 7427256"/>
              <a:gd name="connsiteY1042" fmla="*/ 6501464 h 7209248"/>
              <a:gd name="connsiteX1043" fmla="*/ 5411414 w 7427256"/>
              <a:gd name="connsiteY1043" fmla="*/ 6519383 h 7209248"/>
              <a:gd name="connsiteX1044" fmla="*/ 5393496 w 7427256"/>
              <a:gd name="connsiteY1044" fmla="*/ 6510423 h 7209248"/>
              <a:gd name="connsiteX1045" fmla="*/ 5384537 w 7427256"/>
              <a:gd name="connsiteY1045" fmla="*/ 6501464 h 7209248"/>
              <a:gd name="connsiteX1046" fmla="*/ 4820101 w 7427256"/>
              <a:gd name="connsiteY1046" fmla="*/ 6501464 h 7209248"/>
              <a:gd name="connsiteX1047" fmla="*/ 4820101 w 7427256"/>
              <a:gd name="connsiteY1047" fmla="*/ 6510423 h 7209248"/>
              <a:gd name="connsiteX1048" fmla="*/ 4846978 w 7427256"/>
              <a:gd name="connsiteY1048" fmla="*/ 6501464 h 7209248"/>
              <a:gd name="connsiteX1049" fmla="*/ 4838020 w 7427256"/>
              <a:gd name="connsiteY1049" fmla="*/ 6501464 h 7209248"/>
              <a:gd name="connsiteX1050" fmla="*/ 3270143 w 7427256"/>
              <a:gd name="connsiteY1050" fmla="*/ 6501464 h 7209248"/>
              <a:gd name="connsiteX1051" fmla="*/ 3256704 w 7427256"/>
              <a:gd name="connsiteY1051" fmla="*/ 6505944 h 7209248"/>
              <a:gd name="connsiteX1052" fmla="*/ 3252224 w 7427256"/>
              <a:gd name="connsiteY1052" fmla="*/ 6519383 h 7209248"/>
              <a:gd name="connsiteX1053" fmla="*/ 3252224 w 7427256"/>
              <a:gd name="connsiteY1053" fmla="*/ 6528342 h 7209248"/>
              <a:gd name="connsiteX1054" fmla="*/ 3238785 w 7427256"/>
              <a:gd name="connsiteY1054" fmla="*/ 6519383 h 7209248"/>
              <a:gd name="connsiteX1055" fmla="*/ 3234305 w 7427256"/>
              <a:gd name="connsiteY1055" fmla="*/ 6528342 h 7209248"/>
              <a:gd name="connsiteX1056" fmla="*/ 3243265 w 7427256"/>
              <a:gd name="connsiteY1056" fmla="*/ 6537302 h 7209248"/>
              <a:gd name="connsiteX1057" fmla="*/ 3261183 w 7427256"/>
              <a:gd name="connsiteY1057" fmla="*/ 6528342 h 7209248"/>
              <a:gd name="connsiteX1058" fmla="*/ 3270143 w 7427256"/>
              <a:gd name="connsiteY1058" fmla="*/ 6510423 h 7209248"/>
              <a:gd name="connsiteX1059" fmla="*/ 4551323 w 7427256"/>
              <a:gd name="connsiteY1059" fmla="*/ 6492505 h 7209248"/>
              <a:gd name="connsiteX1060" fmla="*/ 4551323 w 7427256"/>
              <a:gd name="connsiteY1060" fmla="*/ 6501464 h 7209248"/>
              <a:gd name="connsiteX1061" fmla="*/ 4578200 w 7427256"/>
              <a:gd name="connsiteY1061" fmla="*/ 6492505 h 7209248"/>
              <a:gd name="connsiteX1062" fmla="*/ 4576521 w 7427256"/>
              <a:gd name="connsiteY1062" fmla="*/ 6492505 h 7209248"/>
              <a:gd name="connsiteX1063" fmla="*/ 4569241 w 7427256"/>
              <a:gd name="connsiteY1063" fmla="*/ 6492505 h 7209248"/>
              <a:gd name="connsiteX1064" fmla="*/ 4560281 w 7427256"/>
              <a:gd name="connsiteY1064" fmla="*/ 6492505 h 7209248"/>
              <a:gd name="connsiteX1065" fmla="*/ 4551323 w 7427256"/>
              <a:gd name="connsiteY1065" fmla="*/ 6492505 h 7209248"/>
              <a:gd name="connsiteX1066" fmla="*/ 3538922 w 7427256"/>
              <a:gd name="connsiteY1066" fmla="*/ 6492505 h 7209248"/>
              <a:gd name="connsiteX1067" fmla="*/ 3538922 w 7427256"/>
              <a:gd name="connsiteY1067" fmla="*/ 6501464 h 7209248"/>
              <a:gd name="connsiteX1068" fmla="*/ 3547881 w 7427256"/>
              <a:gd name="connsiteY1068" fmla="*/ 6492505 h 7209248"/>
              <a:gd name="connsiteX1069" fmla="*/ 3538922 w 7427256"/>
              <a:gd name="connsiteY1069" fmla="*/ 6492505 h 7209248"/>
              <a:gd name="connsiteX1070" fmla="*/ 3243265 w 7427256"/>
              <a:gd name="connsiteY1070" fmla="*/ 6492505 h 7209248"/>
              <a:gd name="connsiteX1071" fmla="*/ 3234305 w 7427256"/>
              <a:gd name="connsiteY1071" fmla="*/ 6496984 h 7209248"/>
              <a:gd name="connsiteX1072" fmla="*/ 3238785 w 7427256"/>
              <a:gd name="connsiteY1072" fmla="*/ 6501464 h 7209248"/>
              <a:gd name="connsiteX1073" fmla="*/ 3247744 w 7427256"/>
              <a:gd name="connsiteY1073" fmla="*/ 6496984 h 7209248"/>
              <a:gd name="connsiteX1074" fmla="*/ 3243265 w 7427256"/>
              <a:gd name="connsiteY1074" fmla="*/ 6492505 h 7209248"/>
              <a:gd name="connsiteX1075" fmla="*/ 3635234 w 7427256"/>
              <a:gd name="connsiteY1075" fmla="*/ 6488025 h 7209248"/>
              <a:gd name="connsiteX1076" fmla="*/ 3619556 w 7427256"/>
              <a:gd name="connsiteY1076" fmla="*/ 6492505 h 7209248"/>
              <a:gd name="connsiteX1077" fmla="*/ 3628515 w 7427256"/>
              <a:gd name="connsiteY1077" fmla="*/ 6492505 h 7209248"/>
              <a:gd name="connsiteX1078" fmla="*/ 3646433 w 7427256"/>
              <a:gd name="connsiteY1078" fmla="*/ 6492505 h 7209248"/>
              <a:gd name="connsiteX1079" fmla="*/ 3635234 w 7427256"/>
              <a:gd name="connsiteY1079" fmla="*/ 6488025 h 7209248"/>
              <a:gd name="connsiteX1080" fmla="*/ 5048563 w 7427256"/>
              <a:gd name="connsiteY1080" fmla="*/ 6483545 h 7209248"/>
              <a:gd name="connsiteX1081" fmla="*/ 5048563 w 7427256"/>
              <a:gd name="connsiteY1081" fmla="*/ 6492505 h 7209248"/>
              <a:gd name="connsiteX1082" fmla="*/ 5044083 w 7427256"/>
              <a:gd name="connsiteY1082" fmla="*/ 6501464 h 7209248"/>
              <a:gd name="connsiteX1083" fmla="*/ 5044083 w 7427256"/>
              <a:gd name="connsiteY1083" fmla="*/ 6492505 h 7209248"/>
              <a:gd name="connsiteX1084" fmla="*/ 5048563 w 7427256"/>
              <a:gd name="connsiteY1084" fmla="*/ 6483545 h 7209248"/>
              <a:gd name="connsiteX1085" fmla="*/ 4076479 w 7427256"/>
              <a:gd name="connsiteY1085" fmla="*/ 6483545 h 7209248"/>
              <a:gd name="connsiteX1086" fmla="*/ 4076479 w 7427256"/>
              <a:gd name="connsiteY1086" fmla="*/ 6501464 h 7209248"/>
              <a:gd name="connsiteX1087" fmla="*/ 4121276 w 7427256"/>
              <a:gd name="connsiteY1087" fmla="*/ 6501464 h 7209248"/>
              <a:gd name="connsiteX1088" fmla="*/ 4103358 w 7427256"/>
              <a:gd name="connsiteY1088" fmla="*/ 6492505 h 7209248"/>
              <a:gd name="connsiteX1089" fmla="*/ 4089918 w 7427256"/>
              <a:gd name="connsiteY1089" fmla="*/ 6483545 h 7209248"/>
              <a:gd name="connsiteX1090" fmla="*/ 4076479 w 7427256"/>
              <a:gd name="connsiteY1090" fmla="*/ 6483545 h 7209248"/>
              <a:gd name="connsiteX1091" fmla="*/ 2696748 w 7427256"/>
              <a:gd name="connsiteY1091" fmla="*/ 6483545 h 7209248"/>
              <a:gd name="connsiteX1092" fmla="*/ 2732585 w 7427256"/>
              <a:gd name="connsiteY1092" fmla="*/ 6492505 h 7209248"/>
              <a:gd name="connsiteX1093" fmla="*/ 2732585 w 7427256"/>
              <a:gd name="connsiteY1093" fmla="*/ 6501464 h 7209248"/>
              <a:gd name="connsiteX1094" fmla="*/ 2714667 w 7427256"/>
              <a:gd name="connsiteY1094" fmla="*/ 6496984 h 7209248"/>
              <a:gd name="connsiteX1095" fmla="*/ 2696748 w 7427256"/>
              <a:gd name="connsiteY1095" fmla="*/ 6483545 h 7209248"/>
              <a:gd name="connsiteX1096" fmla="*/ 3921932 w 7427256"/>
              <a:gd name="connsiteY1096" fmla="*/ 6477666 h 7209248"/>
              <a:gd name="connsiteX1097" fmla="*/ 3915212 w 7427256"/>
              <a:gd name="connsiteY1097" fmla="*/ 6479065 h 7209248"/>
              <a:gd name="connsiteX1098" fmla="*/ 3897293 w 7427256"/>
              <a:gd name="connsiteY1098" fmla="*/ 6492505 h 7209248"/>
              <a:gd name="connsiteX1099" fmla="*/ 3897293 w 7427256"/>
              <a:gd name="connsiteY1099" fmla="*/ 6501464 h 7209248"/>
              <a:gd name="connsiteX1100" fmla="*/ 3915212 w 7427256"/>
              <a:gd name="connsiteY1100" fmla="*/ 6501464 h 7209248"/>
              <a:gd name="connsiteX1101" fmla="*/ 3906253 w 7427256"/>
              <a:gd name="connsiteY1101" fmla="*/ 6510423 h 7209248"/>
              <a:gd name="connsiteX1102" fmla="*/ 3888335 w 7427256"/>
              <a:gd name="connsiteY1102" fmla="*/ 6519383 h 7209248"/>
              <a:gd name="connsiteX1103" fmla="*/ 3897293 w 7427256"/>
              <a:gd name="connsiteY1103" fmla="*/ 6523862 h 7209248"/>
              <a:gd name="connsiteX1104" fmla="*/ 3915212 w 7427256"/>
              <a:gd name="connsiteY1104" fmla="*/ 6519383 h 7209248"/>
              <a:gd name="connsiteX1105" fmla="*/ 3919692 w 7427256"/>
              <a:gd name="connsiteY1105" fmla="*/ 6528342 h 7209248"/>
              <a:gd name="connsiteX1106" fmla="*/ 3933131 w 7427256"/>
              <a:gd name="connsiteY1106" fmla="*/ 6519383 h 7209248"/>
              <a:gd name="connsiteX1107" fmla="*/ 3960009 w 7427256"/>
              <a:gd name="connsiteY1107" fmla="*/ 6519383 h 7209248"/>
              <a:gd name="connsiteX1108" fmla="*/ 3968967 w 7427256"/>
              <a:gd name="connsiteY1108" fmla="*/ 6510423 h 7209248"/>
              <a:gd name="connsiteX1109" fmla="*/ 3968967 w 7427256"/>
              <a:gd name="connsiteY1109" fmla="*/ 6501464 h 7209248"/>
              <a:gd name="connsiteX1110" fmla="*/ 3968967 w 7427256"/>
              <a:gd name="connsiteY1110" fmla="*/ 6483545 h 7209248"/>
              <a:gd name="connsiteX1111" fmla="*/ 3921932 w 7427256"/>
              <a:gd name="connsiteY1111" fmla="*/ 6477666 h 7209248"/>
              <a:gd name="connsiteX1112" fmla="*/ 2633192 w 7427256"/>
              <a:gd name="connsiteY1112" fmla="*/ 6477666 h 7209248"/>
              <a:gd name="connsiteX1113" fmla="*/ 2638513 w 7427256"/>
              <a:gd name="connsiteY1113" fmla="*/ 6479065 h 7209248"/>
              <a:gd name="connsiteX1114" fmla="*/ 2651952 w 7427256"/>
              <a:gd name="connsiteY1114" fmla="*/ 6483545 h 7209248"/>
              <a:gd name="connsiteX1115" fmla="*/ 2634033 w 7427256"/>
              <a:gd name="connsiteY1115" fmla="*/ 6483545 h 7209248"/>
              <a:gd name="connsiteX1116" fmla="*/ 2633192 w 7427256"/>
              <a:gd name="connsiteY1116" fmla="*/ 6477666 h 7209248"/>
              <a:gd name="connsiteX1117" fmla="*/ 5940014 w 7427256"/>
              <a:gd name="connsiteY1117" fmla="*/ 6474586 h 7209248"/>
              <a:gd name="connsiteX1118" fmla="*/ 5957932 w 7427256"/>
              <a:gd name="connsiteY1118" fmla="*/ 6483545 h 7209248"/>
              <a:gd name="connsiteX1119" fmla="*/ 5966891 w 7427256"/>
              <a:gd name="connsiteY1119" fmla="*/ 6496984 h 7209248"/>
              <a:gd name="connsiteX1120" fmla="*/ 5966891 w 7427256"/>
              <a:gd name="connsiteY1120" fmla="*/ 6501464 h 7209248"/>
              <a:gd name="connsiteX1121" fmla="*/ 5962411 w 7427256"/>
              <a:gd name="connsiteY1121" fmla="*/ 6501464 h 7209248"/>
              <a:gd name="connsiteX1122" fmla="*/ 5948972 w 7427256"/>
              <a:gd name="connsiteY1122" fmla="*/ 6492505 h 7209248"/>
              <a:gd name="connsiteX1123" fmla="*/ 5940014 w 7427256"/>
              <a:gd name="connsiteY1123" fmla="*/ 6474586 h 7209248"/>
              <a:gd name="connsiteX1124" fmla="*/ 5456211 w 7427256"/>
              <a:gd name="connsiteY1124" fmla="*/ 6474586 h 7209248"/>
              <a:gd name="connsiteX1125" fmla="*/ 5465170 w 7427256"/>
              <a:gd name="connsiteY1125" fmla="*/ 6474586 h 7209248"/>
              <a:gd name="connsiteX1126" fmla="*/ 5474130 w 7427256"/>
              <a:gd name="connsiteY1126" fmla="*/ 6474586 h 7209248"/>
              <a:gd name="connsiteX1127" fmla="*/ 5465170 w 7427256"/>
              <a:gd name="connsiteY1127" fmla="*/ 6483545 h 7209248"/>
              <a:gd name="connsiteX1128" fmla="*/ 5456211 w 7427256"/>
              <a:gd name="connsiteY1128" fmla="*/ 6474586 h 7209248"/>
              <a:gd name="connsiteX1129" fmla="*/ 5384537 w 7427256"/>
              <a:gd name="connsiteY1129" fmla="*/ 6474586 h 7209248"/>
              <a:gd name="connsiteX1130" fmla="*/ 5393496 w 7427256"/>
              <a:gd name="connsiteY1130" fmla="*/ 6474586 h 7209248"/>
              <a:gd name="connsiteX1131" fmla="*/ 5389016 w 7427256"/>
              <a:gd name="connsiteY1131" fmla="*/ 6483545 h 7209248"/>
              <a:gd name="connsiteX1132" fmla="*/ 5384537 w 7427256"/>
              <a:gd name="connsiteY1132" fmla="*/ 6474586 h 7209248"/>
              <a:gd name="connsiteX1133" fmla="*/ 4873858 w 7427256"/>
              <a:gd name="connsiteY1133" fmla="*/ 6474586 h 7209248"/>
              <a:gd name="connsiteX1134" fmla="*/ 4864898 w 7427256"/>
              <a:gd name="connsiteY1134" fmla="*/ 6483545 h 7209248"/>
              <a:gd name="connsiteX1135" fmla="*/ 4873858 w 7427256"/>
              <a:gd name="connsiteY1135" fmla="*/ 6483545 h 7209248"/>
              <a:gd name="connsiteX1136" fmla="*/ 4882816 w 7427256"/>
              <a:gd name="connsiteY1136" fmla="*/ 6483545 h 7209248"/>
              <a:gd name="connsiteX1137" fmla="*/ 4873858 w 7427256"/>
              <a:gd name="connsiteY1137" fmla="*/ 6474586 h 7209248"/>
              <a:gd name="connsiteX1138" fmla="*/ 4533404 w 7427256"/>
              <a:gd name="connsiteY1138" fmla="*/ 6474586 h 7209248"/>
              <a:gd name="connsiteX1139" fmla="*/ 4524445 w 7427256"/>
              <a:gd name="connsiteY1139" fmla="*/ 6492505 h 7209248"/>
              <a:gd name="connsiteX1140" fmla="*/ 4542364 w 7427256"/>
              <a:gd name="connsiteY1140" fmla="*/ 6483545 h 7209248"/>
              <a:gd name="connsiteX1141" fmla="*/ 4537884 w 7427256"/>
              <a:gd name="connsiteY1141" fmla="*/ 6479065 h 7209248"/>
              <a:gd name="connsiteX1142" fmla="*/ 4533404 w 7427256"/>
              <a:gd name="connsiteY1142" fmla="*/ 6474586 h 7209248"/>
              <a:gd name="connsiteX1143" fmla="*/ 4112317 w 7427256"/>
              <a:gd name="connsiteY1143" fmla="*/ 6474586 h 7209248"/>
              <a:gd name="connsiteX1144" fmla="*/ 4112317 w 7427256"/>
              <a:gd name="connsiteY1144" fmla="*/ 6483545 h 7209248"/>
              <a:gd name="connsiteX1145" fmla="*/ 4121276 w 7427256"/>
              <a:gd name="connsiteY1145" fmla="*/ 6483545 h 7209248"/>
              <a:gd name="connsiteX1146" fmla="*/ 4130236 w 7427256"/>
              <a:gd name="connsiteY1146" fmla="*/ 6474586 h 7209248"/>
              <a:gd name="connsiteX1147" fmla="*/ 3789782 w 7427256"/>
              <a:gd name="connsiteY1147" fmla="*/ 6474586 h 7209248"/>
              <a:gd name="connsiteX1148" fmla="*/ 3771864 w 7427256"/>
              <a:gd name="connsiteY1148" fmla="*/ 6501464 h 7209248"/>
              <a:gd name="connsiteX1149" fmla="*/ 3771864 w 7427256"/>
              <a:gd name="connsiteY1149" fmla="*/ 6492505 h 7209248"/>
              <a:gd name="connsiteX1150" fmla="*/ 3776343 w 7427256"/>
              <a:gd name="connsiteY1150" fmla="*/ 6479065 h 7209248"/>
              <a:gd name="connsiteX1151" fmla="*/ 3789782 w 7427256"/>
              <a:gd name="connsiteY1151" fmla="*/ 6474586 h 7209248"/>
              <a:gd name="connsiteX1152" fmla="*/ 3368695 w 7427256"/>
              <a:gd name="connsiteY1152" fmla="*/ 6474586 h 7209248"/>
              <a:gd name="connsiteX1153" fmla="*/ 3341817 w 7427256"/>
              <a:gd name="connsiteY1153" fmla="*/ 6483545 h 7209248"/>
              <a:gd name="connsiteX1154" fmla="*/ 3314940 w 7427256"/>
              <a:gd name="connsiteY1154" fmla="*/ 6501464 h 7209248"/>
              <a:gd name="connsiteX1155" fmla="*/ 3288062 w 7427256"/>
              <a:gd name="connsiteY1155" fmla="*/ 6510423 h 7209248"/>
              <a:gd name="connsiteX1156" fmla="*/ 3305980 w 7427256"/>
              <a:gd name="connsiteY1156" fmla="*/ 6510423 h 7209248"/>
              <a:gd name="connsiteX1157" fmla="*/ 3319420 w 7427256"/>
              <a:gd name="connsiteY1157" fmla="*/ 6505944 h 7209248"/>
              <a:gd name="connsiteX1158" fmla="*/ 3328378 w 7427256"/>
              <a:gd name="connsiteY1158" fmla="*/ 6501464 h 7209248"/>
              <a:gd name="connsiteX1159" fmla="*/ 3337337 w 7427256"/>
              <a:gd name="connsiteY1159" fmla="*/ 6501464 h 7209248"/>
              <a:gd name="connsiteX1160" fmla="*/ 3350776 w 7427256"/>
              <a:gd name="connsiteY1160" fmla="*/ 6501464 h 7209248"/>
              <a:gd name="connsiteX1161" fmla="*/ 3368695 w 7427256"/>
              <a:gd name="connsiteY1161" fmla="*/ 6501464 h 7209248"/>
              <a:gd name="connsiteX1162" fmla="*/ 3368695 w 7427256"/>
              <a:gd name="connsiteY1162" fmla="*/ 6483545 h 7209248"/>
              <a:gd name="connsiteX1163" fmla="*/ 3386614 w 7427256"/>
              <a:gd name="connsiteY1163" fmla="*/ 6483545 h 7209248"/>
              <a:gd name="connsiteX1164" fmla="*/ 3297021 w 7427256"/>
              <a:gd name="connsiteY1164" fmla="*/ 6474586 h 7209248"/>
              <a:gd name="connsiteX1165" fmla="*/ 3283582 w 7427256"/>
              <a:gd name="connsiteY1165" fmla="*/ 6479065 h 7209248"/>
              <a:gd name="connsiteX1166" fmla="*/ 3279102 w 7427256"/>
              <a:gd name="connsiteY1166" fmla="*/ 6483545 h 7209248"/>
              <a:gd name="connsiteX1167" fmla="*/ 3314940 w 7427256"/>
              <a:gd name="connsiteY1167" fmla="*/ 6483545 h 7209248"/>
              <a:gd name="connsiteX1168" fmla="*/ 3261183 w 7427256"/>
              <a:gd name="connsiteY1168" fmla="*/ 6474586 h 7209248"/>
              <a:gd name="connsiteX1169" fmla="*/ 3252224 w 7427256"/>
              <a:gd name="connsiteY1169" fmla="*/ 6483545 h 7209248"/>
              <a:gd name="connsiteX1170" fmla="*/ 3265663 w 7427256"/>
              <a:gd name="connsiteY1170" fmla="*/ 6488025 h 7209248"/>
              <a:gd name="connsiteX1171" fmla="*/ 3261183 w 7427256"/>
              <a:gd name="connsiteY1171" fmla="*/ 6474586 h 7209248"/>
              <a:gd name="connsiteX1172" fmla="*/ 3225347 w 7427256"/>
              <a:gd name="connsiteY1172" fmla="*/ 6474586 h 7209248"/>
              <a:gd name="connsiteX1173" fmla="*/ 3220867 w 7427256"/>
              <a:gd name="connsiteY1173" fmla="*/ 6479065 h 7209248"/>
              <a:gd name="connsiteX1174" fmla="*/ 3234305 w 7427256"/>
              <a:gd name="connsiteY1174" fmla="*/ 6483545 h 7209248"/>
              <a:gd name="connsiteX1175" fmla="*/ 4827940 w 7427256"/>
              <a:gd name="connsiteY1175" fmla="*/ 6468987 h 7209248"/>
              <a:gd name="connsiteX1176" fmla="*/ 4820101 w 7427256"/>
              <a:gd name="connsiteY1176" fmla="*/ 6474586 h 7209248"/>
              <a:gd name="connsiteX1177" fmla="*/ 4811142 w 7427256"/>
              <a:gd name="connsiteY1177" fmla="*/ 6474586 h 7209248"/>
              <a:gd name="connsiteX1178" fmla="*/ 4811142 w 7427256"/>
              <a:gd name="connsiteY1178" fmla="*/ 6483545 h 7209248"/>
              <a:gd name="connsiteX1179" fmla="*/ 4838020 w 7427256"/>
              <a:gd name="connsiteY1179" fmla="*/ 6474586 h 7209248"/>
              <a:gd name="connsiteX1180" fmla="*/ 4833540 w 7427256"/>
              <a:gd name="connsiteY1180" fmla="*/ 6470106 h 7209248"/>
              <a:gd name="connsiteX1181" fmla="*/ 4827940 w 7427256"/>
              <a:gd name="connsiteY1181" fmla="*/ 6468987 h 7209248"/>
              <a:gd name="connsiteX1182" fmla="*/ 4999286 w 7427256"/>
              <a:gd name="connsiteY1182" fmla="*/ 6465626 h 7209248"/>
              <a:gd name="connsiteX1183" fmla="*/ 5012726 w 7427256"/>
              <a:gd name="connsiteY1183" fmla="*/ 6470106 h 7209248"/>
              <a:gd name="connsiteX1184" fmla="*/ 5017206 w 7427256"/>
              <a:gd name="connsiteY1184" fmla="*/ 6474586 h 7209248"/>
              <a:gd name="connsiteX1185" fmla="*/ 5017206 w 7427256"/>
              <a:gd name="connsiteY1185" fmla="*/ 6483545 h 7209248"/>
              <a:gd name="connsiteX1186" fmla="*/ 4999286 w 7427256"/>
              <a:gd name="connsiteY1186" fmla="*/ 6474586 h 7209248"/>
              <a:gd name="connsiteX1187" fmla="*/ 3789782 w 7427256"/>
              <a:gd name="connsiteY1187" fmla="*/ 6465626 h 7209248"/>
              <a:gd name="connsiteX1188" fmla="*/ 3753945 w 7427256"/>
              <a:gd name="connsiteY1188" fmla="*/ 6483545 h 7209248"/>
              <a:gd name="connsiteX1189" fmla="*/ 3749465 w 7427256"/>
              <a:gd name="connsiteY1189" fmla="*/ 6492505 h 7209248"/>
              <a:gd name="connsiteX1190" fmla="*/ 3740506 w 7427256"/>
              <a:gd name="connsiteY1190" fmla="*/ 6492505 h 7209248"/>
              <a:gd name="connsiteX1191" fmla="*/ 3731546 w 7427256"/>
              <a:gd name="connsiteY1191" fmla="*/ 6496984 h 7209248"/>
              <a:gd name="connsiteX1192" fmla="*/ 3731546 w 7427256"/>
              <a:gd name="connsiteY1192" fmla="*/ 6501464 h 7209248"/>
              <a:gd name="connsiteX1193" fmla="*/ 3731546 w 7427256"/>
              <a:gd name="connsiteY1193" fmla="*/ 6505944 h 7209248"/>
              <a:gd name="connsiteX1194" fmla="*/ 3727068 w 7427256"/>
              <a:gd name="connsiteY1194" fmla="*/ 6519383 h 7209248"/>
              <a:gd name="connsiteX1195" fmla="*/ 3736026 w 7427256"/>
              <a:gd name="connsiteY1195" fmla="*/ 6528342 h 7209248"/>
              <a:gd name="connsiteX1196" fmla="*/ 3771864 w 7427256"/>
              <a:gd name="connsiteY1196" fmla="*/ 6528342 h 7209248"/>
              <a:gd name="connsiteX1197" fmla="*/ 3807700 w 7427256"/>
              <a:gd name="connsiteY1197" fmla="*/ 6537302 h 7209248"/>
              <a:gd name="connsiteX1198" fmla="*/ 3816660 w 7427256"/>
              <a:gd name="connsiteY1198" fmla="*/ 6546260 h 7209248"/>
              <a:gd name="connsiteX1199" fmla="*/ 3834578 w 7427256"/>
              <a:gd name="connsiteY1199" fmla="*/ 6546260 h 7209248"/>
              <a:gd name="connsiteX1200" fmla="*/ 3843538 w 7427256"/>
              <a:gd name="connsiteY1200" fmla="*/ 6550740 h 7209248"/>
              <a:gd name="connsiteX1201" fmla="*/ 3861457 w 7427256"/>
              <a:gd name="connsiteY1201" fmla="*/ 6555219 h 7209248"/>
              <a:gd name="connsiteX1202" fmla="*/ 3870416 w 7427256"/>
              <a:gd name="connsiteY1202" fmla="*/ 6546260 h 7209248"/>
              <a:gd name="connsiteX1203" fmla="*/ 3897293 w 7427256"/>
              <a:gd name="connsiteY1203" fmla="*/ 6546260 h 7209248"/>
              <a:gd name="connsiteX1204" fmla="*/ 3906253 w 7427256"/>
              <a:gd name="connsiteY1204" fmla="*/ 6555219 h 7209248"/>
              <a:gd name="connsiteX1205" fmla="*/ 3901773 w 7427256"/>
              <a:gd name="connsiteY1205" fmla="*/ 6564179 h 7209248"/>
              <a:gd name="connsiteX1206" fmla="*/ 3897293 w 7427256"/>
              <a:gd name="connsiteY1206" fmla="*/ 6582098 h 7209248"/>
              <a:gd name="connsiteX1207" fmla="*/ 3901773 w 7427256"/>
              <a:gd name="connsiteY1207" fmla="*/ 6595537 h 7209248"/>
              <a:gd name="connsiteX1208" fmla="*/ 3924171 w 7427256"/>
              <a:gd name="connsiteY1208" fmla="*/ 6600016 h 7209248"/>
              <a:gd name="connsiteX1209" fmla="*/ 3960009 w 7427256"/>
              <a:gd name="connsiteY1209" fmla="*/ 6591057 h 7209248"/>
              <a:gd name="connsiteX1210" fmla="*/ 3960009 w 7427256"/>
              <a:gd name="connsiteY1210" fmla="*/ 6573138 h 7209248"/>
              <a:gd name="connsiteX1211" fmla="*/ 3968967 w 7427256"/>
              <a:gd name="connsiteY1211" fmla="*/ 6564179 h 7209248"/>
              <a:gd name="connsiteX1212" fmla="*/ 3977927 w 7427256"/>
              <a:gd name="connsiteY1212" fmla="*/ 6573138 h 7209248"/>
              <a:gd name="connsiteX1213" fmla="*/ 3986886 w 7427256"/>
              <a:gd name="connsiteY1213" fmla="*/ 6600016 h 7209248"/>
              <a:gd name="connsiteX1214" fmla="*/ 4013765 w 7427256"/>
              <a:gd name="connsiteY1214" fmla="*/ 6617934 h 7209248"/>
              <a:gd name="connsiteX1215" fmla="*/ 4049601 w 7427256"/>
              <a:gd name="connsiteY1215" fmla="*/ 6608976 h 7209248"/>
              <a:gd name="connsiteX1216" fmla="*/ 4058561 w 7427256"/>
              <a:gd name="connsiteY1216" fmla="*/ 6608976 h 7209248"/>
              <a:gd name="connsiteX1217" fmla="*/ 4063040 w 7427256"/>
              <a:gd name="connsiteY1217" fmla="*/ 6600016 h 7209248"/>
              <a:gd name="connsiteX1218" fmla="*/ 4076479 w 7427256"/>
              <a:gd name="connsiteY1218" fmla="*/ 6591057 h 7209248"/>
              <a:gd name="connsiteX1219" fmla="*/ 4085439 w 7427256"/>
              <a:gd name="connsiteY1219" fmla="*/ 6577618 h 7209248"/>
              <a:gd name="connsiteX1220" fmla="*/ 4076479 w 7427256"/>
              <a:gd name="connsiteY1220" fmla="*/ 6564179 h 7209248"/>
              <a:gd name="connsiteX1221" fmla="*/ 4085439 w 7427256"/>
              <a:gd name="connsiteY1221" fmla="*/ 6555219 h 7209248"/>
              <a:gd name="connsiteX1222" fmla="*/ 4098878 w 7427256"/>
              <a:gd name="connsiteY1222" fmla="*/ 6564179 h 7209248"/>
              <a:gd name="connsiteX1223" fmla="*/ 4103358 w 7427256"/>
              <a:gd name="connsiteY1223" fmla="*/ 6564179 h 7209248"/>
              <a:gd name="connsiteX1224" fmla="*/ 4094398 w 7427256"/>
              <a:gd name="connsiteY1224" fmla="*/ 6546260 h 7209248"/>
              <a:gd name="connsiteX1225" fmla="*/ 4076479 w 7427256"/>
              <a:gd name="connsiteY1225" fmla="*/ 6537302 h 7209248"/>
              <a:gd name="connsiteX1226" fmla="*/ 4067520 w 7427256"/>
              <a:gd name="connsiteY1226" fmla="*/ 6528342 h 7209248"/>
              <a:gd name="connsiteX1227" fmla="*/ 4049601 w 7427256"/>
              <a:gd name="connsiteY1227" fmla="*/ 6528342 h 7209248"/>
              <a:gd name="connsiteX1228" fmla="*/ 4022724 w 7427256"/>
              <a:gd name="connsiteY1228" fmla="*/ 6537302 h 7209248"/>
              <a:gd name="connsiteX1229" fmla="*/ 4031683 w 7427256"/>
              <a:gd name="connsiteY1229" fmla="*/ 6546260 h 7209248"/>
              <a:gd name="connsiteX1230" fmla="*/ 3986886 w 7427256"/>
              <a:gd name="connsiteY1230" fmla="*/ 6546260 h 7209248"/>
              <a:gd name="connsiteX1231" fmla="*/ 3906253 w 7427256"/>
              <a:gd name="connsiteY1231" fmla="*/ 6537302 h 7209248"/>
              <a:gd name="connsiteX1232" fmla="*/ 3834578 w 7427256"/>
              <a:gd name="connsiteY1232" fmla="*/ 6532822 h 7209248"/>
              <a:gd name="connsiteX1233" fmla="*/ 3816660 w 7427256"/>
              <a:gd name="connsiteY1233" fmla="*/ 6528342 h 7209248"/>
              <a:gd name="connsiteX1234" fmla="*/ 3807700 w 7427256"/>
              <a:gd name="connsiteY1234" fmla="*/ 6501464 h 7209248"/>
              <a:gd name="connsiteX1235" fmla="*/ 3807700 w 7427256"/>
              <a:gd name="connsiteY1235" fmla="*/ 6483545 h 7209248"/>
              <a:gd name="connsiteX1236" fmla="*/ 3798742 w 7427256"/>
              <a:gd name="connsiteY1236" fmla="*/ 6474586 h 7209248"/>
              <a:gd name="connsiteX1237" fmla="*/ 3126794 w 7427256"/>
              <a:gd name="connsiteY1237" fmla="*/ 6465626 h 7209248"/>
              <a:gd name="connsiteX1238" fmla="*/ 3117835 w 7427256"/>
              <a:gd name="connsiteY1238" fmla="*/ 6474586 h 7209248"/>
              <a:gd name="connsiteX1239" fmla="*/ 3113355 w 7427256"/>
              <a:gd name="connsiteY1239" fmla="*/ 6488025 h 7209248"/>
              <a:gd name="connsiteX1240" fmla="*/ 3108875 w 7427256"/>
              <a:gd name="connsiteY1240" fmla="*/ 6492505 h 7209248"/>
              <a:gd name="connsiteX1241" fmla="*/ 3108875 w 7427256"/>
              <a:gd name="connsiteY1241" fmla="*/ 6510423 h 7209248"/>
              <a:gd name="connsiteX1242" fmla="*/ 3140233 w 7427256"/>
              <a:gd name="connsiteY1242" fmla="*/ 6519383 h 7209248"/>
              <a:gd name="connsiteX1243" fmla="*/ 3171590 w 7427256"/>
              <a:gd name="connsiteY1243" fmla="*/ 6528342 h 7209248"/>
              <a:gd name="connsiteX1244" fmla="*/ 3189509 w 7427256"/>
              <a:gd name="connsiteY1244" fmla="*/ 6528342 h 7209248"/>
              <a:gd name="connsiteX1245" fmla="*/ 3189509 w 7427256"/>
              <a:gd name="connsiteY1245" fmla="*/ 6519383 h 7209248"/>
              <a:gd name="connsiteX1246" fmla="*/ 3189509 w 7427256"/>
              <a:gd name="connsiteY1246" fmla="*/ 6501464 h 7209248"/>
              <a:gd name="connsiteX1247" fmla="*/ 3202948 w 7427256"/>
              <a:gd name="connsiteY1247" fmla="*/ 6505944 h 7209248"/>
              <a:gd name="connsiteX1248" fmla="*/ 3216387 w 7427256"/>
              <a:gd name="connsiteY1248" fmla="*/ 6510423 h 7209248"/>
              <a:gd name="connsiteX1249" fmla="*/ 3198469 w 7427256"/>
              <a:gd name="connsiteY1249" fmla="*/ 6483545 h 7209248"/>
              <a:gd name="connsiteX1250" fmla="*/ 3171590 w 7427256"/>
              <a:gd name="connsiteY1250" fmla="*/ 6474586 h 7209248"/>
              <a:gd name="connsiteX1251" fmla="*/ 3162631 w 7427256"/>
              <a:gd name="connsiteY1251" fmla="*/ 6474586 h 7209248"/>
              <a:gd name="connsiteX1252" fmla="*/ 3153673 w 7427256"/>
              <a:gd name="connsiteY1252" fmla="*/ 6479065 h 7209248"/>
              <a:gd name="connsiteX1253" fmla="*/ 3158151 w 7427256"/>
              <a:gd name="connsiteY1253" fmla="*/ 6488025 h 7209248"/>
              <a:gd name="connsiteX1254" fmla="*/ 3162631 w 7427256"/>
              <a:gd name="connsiteY1254" fmla="*/ 6496984 h 7209248"/>
              <a:gd name="connsiteX1255" fmla="*/ 3158151 w 7427256"/>
              <a:gd name="connsiteY1255" fmla="*/ 6501464 h 7209248"/>
              <a:gd name="connsiteX1256" fmla="*/ 3149193 w 7427256"/>
              <a:gd name="connsiteY1256" fmla="*/ 6501464 h 7209248"/>
              <a:gd name="connsiteX1257" fmla="*/ 3135754 w 7427256"/>
              <a:gd name="connsiteY1257" fmla="*/ 6501464 h 7209248"/>
              <a:gd name="connsiteX1258" fmla="*/ 3131274 w 7427256"/>
              <a:gd name="connsiteY1258" fmla="*/ 6488025 h 7209248"/>
              <a:gd name="connsiteX1259" fmla="*/ 3135754 w 7427256"/>
              <a:gd name="connsiteY1259" fmla="*/ 6465626 h 7209248"/>
              <a:gd name="connsiteX1260" fmla="*/ 3037201 w 7427256"/>
              <a:gd name="connsiteY1260" fmla="*/ 6465626 h 7209248"/>
              <a:gd name="connsiteX1261" fmla="*/ 3028242 w 7427256"/>
              <a:gd name="connsiteY1261" fmla="*/ 6474586 h 7209248"/>
              <a:gd name="connsiteX1262" fmla="*/ 3055120 w 7427256"/>
              <a:gd name="connsiteY1262" fmla="*/ 6483545 h 7209248"/>
              <a:gd name="connsiteX1263" fmla="*/ 2983446 w 7427256"/>
              <a:gd name="connsiteY1263" fmla="*/ 6465626 h 7209248"/>
              <a:gd name="connsiteX1264" fmla="*/ 2992404 w 7427256"/>
              <a:gd name="connsiteY1264" fmla="*/ 6474586 h 7209248"/>
              <a:gd name="connsiteX1265" fmla="*/ 3001364 w 7427256"/>
              <a:gd name="connsiteY1265" fmla="*/ 6465626 h 7209248"/>
              <a:gd name="connsiteX1266" fmla="*/ 2992404 w 7427256"/>
              <a:gd name="connsiteY1266" fmla="*/ 6465626 h 7209248"/>
              <a:gd name="connsiteX1267" fmla="*/ 2983446 w 7427256"/>
              <a:gd name="connsiteY1267" fmla="*/ 6465626 h 7209248"/>
              <a:gd name="connsiteX1268" fmla="*/ 5053042 w 7427256"/>
              <a:gd name="connsiteY1268" fmla="*/ 6456667 h 7209248"/>
              <a:gd name="connsiteX1269" fmla="*/ 5079921 w 7427256"/>
              <a:gd name="connsiteY1269" fmla="*/ 6456667 h 7209248"/>
              <a:gd name="connsiteX1270" fmla="*/ 5062002 w 7427256"/>
              <a:gd name="connsiteY1270" fmla="*/ 6465626 h 7209248"/>
              <a:gd name="connsiteX1271" fmla="*/ 5057522 w 7427256"/>
              <a:gd name="connsiteY1271" fmla="*/ 6465626 h 7209248"/>
              <a:gd name="connsiteX1272" fmla="*/ 5053042 w 7427256"/>
              <a:gd name="connsiteY1272" fmla="*/ 6456667 h 7209248"/>
              <a:gd name="connsiteX1273" fmla="*/ 4022724 w 7427256"/>
              <a:gd name="connsiteY1273" fmla="*/ 6456667 h 7209248"/>
              <a:gd name="connsiteX1274" fmla="*/ 4022724 w 7427256"/>
              <a:gd name="connsiteY1274" fmla="*/ 6474586 h 7209248"/>
              <a:gd name="connsiteX1275" fmla="*/ 4022724 w 7427256"/>
              <a:gd name="connsiteY1275" fmla="*/ 6492505 h 7209248"/>
              <a:gd name="connsiteX1276" fmla="*/ 4013765 w 7427256"/>
              <a:gd name="connsiteY1276" fmla="*/ 6501464 h 7209248"/>
              <a:gd name="connsiteX1277" fmla="*/ 4040643 w 7427256"/>
              <a:gd name="connsiteY1277" fmla="*/ 6501464 h 7209248"/>
              <a:gd name="connsiteX1278" fmla="*/ 4049601 w 7427256"/>
              <a:gd name="connsiteY1278" fmla="*/ 6492505 h 7209248"/>
              <a:gd name="connsiteX1279" fmla="*/ 4049601 w 7427256"/>
              <a:gd name="connsiteY1279" fmla="*/ 6474586 h 7209248"/>
              <a:gd name="connsiteX1280" fmla="*/ 4067520 w 7427256"/>
              <a:gd name="connsiteY1280" fmla="*/ 6470106 h 7209248"/>
              <a:gd name="connsiteX1281" fmla="*/ 4076479 w 7427256"/>
              <a:gd name="connsiteY1281" fmla="*/ 6456667 h 7209248"/>
              <a:gd name="connsiteX1282" fmla="*/ 4622409 w 7427256"/>
              <a:gd name="connsiteY1282" fmla="*/ 6454758 h 7209248"/>
              <a:gd name="connsiteX1283" fmla="*/ 4622997 w 7427256"/>
              <a:gd name="connsiteY1283" fmla="*/ 6456667 h 7209248"/>
              <a:gd name="connsiteX1284" fmla="*/ 4631957 w 7427256"/>
              <a:gd name="connsiteY1284" fmla="*/ 6465626 h 7209248"/>
              <a:gd name="connsiteX1285" fmla="*/ 4649874 w 7427256"/>
              <a:gd name="connsiteY1285" fmla="*/ 6465626 h 7209248"/>
              <a:gd name="connsiteX1286" fmla="*/ 4631957 w 7427256"/>
              <a:gd name="connsiteY1286" fmla="*/ 6456667 h 7209248"/>
              <a:gd name="connsiteX1287" fmla="*/ 3563560 w 7427256"/>
              <a:gd name="connsiteY1287" fmla="*/ 6451068 h 7209248"/>
              <a:gd name="connsiteX1288" fmla="*/ 3556841 w 7427256"/>
              <a:gd name="connsiteY1288" fmla="*/ 6456667 h 7209248"/>
              <a:gd name="connsiteX1289" fmla="*/ 3565799 w 7427256"/>
              <a:gd name="connsiteY1289" fmla="*/ 6456667 h 7209248"/>
              <a:gd name="connsiteX1290" fmla="*/ 3565799 w 7427256"/>
              <a:gd name="connsiteY1290" fmla="*/ 6452187 h 7209248"/>
              <a:gd name="connsiteX1291" fmla="*/ 3563560 w 7427256"/>
              <a:gd name="connsiteY1291" fmla="*/ 6451068 h 7209248"/>
              <a:gd name="connsiteX1292" fmla="*/ 5868338 w 7427256"/>
              <a:gd name="connsiteY1292" fmla="*/ 6447707 h 7209248"/>
              <a:gd name="connsiteX1293" fmla="*/ 5881778 w 7427256"/>
              <a:gd name="connsiteY1293" fmla="*/ 6447707 h 7209248"/>
              <a:gd name="connsiteX1294" fmla="*/ 5886257 w 7427256"/>
              <a:gd name="connsiteY1294" fmla="*/ 6452187 h 7209248"/>
              <a:gd name="connsiteX1295" fmla="*/ 5877298 w 7427256"/>
              <a:gd name="connsiteY1295" fmla="*/ 6456667 h 7209248"/>
              <a:gd name="connsiteX1296" fmla="*/ 4658834 w 7427256"/>
              <a:gd name="connsiteY1296" fmla="*/ 6447707 h 7209248"/>
              <a:gd name="connsiteX1297" fmla="*/ 4667793 w 7427256"/>
              <a:gd name="connsiteY1297" fmla="*/ 6456667 h 7209248"/>
              <a:gd name="connsiteX1298" fmla="*/ 4667793 w 7427256"/>
              <a:gd name="connsiteY1298" fmla="*/ 6452187 h 7209248"/>
              <a:gd name="connsiteX1299" fmla="*/ 4658834 w 7427256"/>
              <a:gd name="connsiteY1299" fmla="*/ 6447707 h 7209248"/>
              <a:gd name="connsiteX1300" fmla="*/ 4587160 w 7427256"/>
              <a:gd name="connsiteY1300" fmla="*/ 6447707 h 7209248"/>
              <a:gd name="connsiteX1301" fmla="*/ 4605078 w 7427256"/>
              <a:gd name="connsiteY1301" fmla="*/ 6452187 h 7209248"/>
              <a:gd name="connsiteX1302" fmla="*/ 4607445 w 7427256"/>
              <a:gd name="connsiteY1302" fmla="*/ 6451765 h 7209248"/>
              <a:gd name="connsiteX1303" fmla="*/ 4569241 w 7427256"/>
              <a:gd name="connsiteY1303" fmla="*/ 6447707 h 7209248"/>
              <a:gd name="connsiteX1304" fmla="*/ 4555803 w 7427256"/>
              <a:gd name="connsiteY1304" fmla="*/ 6452187 h 7209248"/>
              <a:gd name="connsiteX1305" fmla="*/ 4551323 w 7427256"/>
              <a:gd name="connsiteY1305" fmla="*/ 6461147 h 7209248"/>
              <a:gd name="connsiteX1306" fmla="*/ 4555803 w 7427256"/>
              <a:gd name="connsiteY1306" fmla="*/ 6465626 h 7209248"/>
              <a:gd name="connsiteX1307" fmla="*/ 4569241 w 7427256"/>
              <a:gd name="connsiteY1307" fmla="*/ 6465626 h 7209248"/>
              <a:gd name="connsiteX1308" fmla="*/ 4578200 w 7427256"/>
              <a:gd name="connsiteY1308" fmla="*/ 6456667 h 7209248"/>
              <a:gd name="connsiteX1309" fmla="*/ 4569241 w 7427256"/>
              <a:gd name="connsiteY1309" fmla="*/ 6447707 h 7209248"/>
              <a:gd name="connsiteX1310" fmla="*/ 4372137 w 7427256"/>
              <a:gd name="connsiteY1310" fmla="*/ 6447707 h 7209248"/>
              <a:gd name="connsiteX1311" fmla="*/ 4345259 w 7427256"/>
              <a:gd name="connsiteY1311" fmla="*/ 6456667 h 7209248"/>
              <a:gd name="connsiteX1312" fmla="*/ 4327340 w 7427256"/>
              <a:gd name="connsiteY1312" fmla="*/ 6465626 h 7209248"/>
              <a:gd name="connsiteX1313" fmla="*/ 4295983 w 7427256"/>
              <a:gd name="connsiteY1313" fmla="*/ 6470106 h 7209248"/>
              <a:gd name="connsiteX1314" fmla="*/ 4282544 w 7427256"/>
              <a:gd name="connsiteY1314" fmla="*/ 6474586 h 7209248"/>
              <a:gd name="connsiteX1315" fmla="*/ 4255666 w 7427256"/>
              <a:gd name="connsiteY1315" fmla="*/ 6488025 h 7209248"/>
              <a:gd name="connsiteX1316" fmla="*/ 4251186 w 7427256"/>
              <a:gd name="connsiteY1316" fmla="*/ 6496984 h 7209248"/>
              <a:gd name="connsiteX1317" fmla="*/ 4255666 w 7427256"/>
              <a:gd name="connsiteY1317" fmla="*/ 6501464 h 7209248"/>
              <a:gd name="connsiteX1318" fmla="*/ 4291503 w 7427256"/>
              <a:gd name="connsiteY1318" fmla="*/ 6501464 h 7209248"/>
              <a:gd name="connsiteX1319" fmla="*/ 4345259 w 7427256"/>
              <a:gd name="connsiteY1319" fmla="*/ 6501464 h 7209248"/>
              <a:gd name="connsiteX1320" fmla="*/ 4358698 w 7427256"/>
              <a:gd name="connsiteY1320" fmla="*/ 6510423 h 7209248"/>
              <a:gd name="connsiteX1321" fmla="*/ 4372137 w 7427256"/>
              <a:gd name="connsiteY1321" fmla="*/ 6501464 h 7209248"/>
              <a:gd name="connsiteX1322" fmla="*/ 4394534 w 7427256"/>
              <a:gd name="connsiteY1322" fmla="*/ 6501464 h 7209248"/>
              <a:gd name="connsiteX1323" fmla="*/ 4421413 w 7427256"/>
              <a:gd name="connsiteY1323" fmla="*/ 6496984 h 7209248"/>
              <a:gd name="connsiteX1324" fmla="*/ 4434852 w 7427256"/>
              <a:gd name="connsiteY1324" fmla="*/ 6483545 h 7209248"/>
              <a:gd name="connsiteX1325" fmla="*/ 4443811 w 7427256"/>
              <a:gd name="connsiteY1325" fmla="*/ 6492505 h 7209248"/>
              <a:gd name="connsiteX1326" fmla="*/ 4434852 w 7427256"/>
              <a:gd name="connsiteY1326" fmla="*/ 6519383 h 7209248"/>
              <a:gd name="connsiteX1327" fmla="*/ 4443811 w 7427256"/>
              <a:gd name="connsiteY1327" fmla="*/ 6519383 h 7209248"/>
              <a:gd name="connsiteX1328" fmla="*/ 4461730 w 7427256"/>
              <a:gd name="connsiteY1328" fmla="*/ 6523862 h 7209248"/>
              <a:gd name="connsiteX1329" fmla="*/ 4470688 w 7427256"/>
              <a:gd name="connsiteY1329" fmla="*/ 6528342 h 7209248"/>
              <a:gd name="connsiteX1330" fmla="*/ 4470688 w 7427256"/>
              <a:gd name="connsiteY1330" fmla="*/ 6519383 h 7209248"/>
              <a:gd name="connsiteX1331" fmla="*/ 4475168 w 7427256"/>
              <a:gd name="connsiteY1331" fmla="*/ 6514903 h 7209248"/>
              <a:gd name="connsiteX1332" fmla="*/ 4479648 w 7427256"/>
              <a:gd name="connsiteY1332" fmla="*/ 6510423 h 7209248"/>
              <a:gd name="connsiteX1333" fmla="*/ 4497567 w 7427256"/>
              <a:gd name="connsiteY1333" fmla="*/ 6501464 h 7209248"/>
              <a:gd name="connsiteX1334" fmla="*/ 4479648 w 7427256"/>
              <a:gd name="connsiteY1334" fmla="*/ 6492505 h 7209248"/>
              <a:gd name="connsiteX1335" fmla="*/ 4470688 w 7427256"/>
              <a:gd name="connsiteY1335" fmla="*/ 6483545 h 7209248"/>
              <a:gd name="connsiteX1336" fmla="*/ 4443811 w 7427256"/>
              <a:gd name="connsiteY1336" fmla="*/ 6456667 h 7209248"/>
              <a:gd name="connsiteX1337" fmla="*/ 4425892 w 7427256"/>
              <a:gd name="connsiteY1337" fmla="*/ 6456667 h 7209248"/>
              <a:gd name="connsiteX1338" fmla="*/ 4407974 w 7427256"/>
              <a:gd name="connsiteY1338" fmla="*/ 6465626 h 7209248"/>
              <a:gd name="connsiteX1339" fmla="*/ 4390056 w 7427256"/>
              <a:gd name="connsiteY1339" fmla="*/ 6483545 h 7209248"/>
              <a:gd name="connsiteX1340" fmla="*/ 4390056 w 7427256"/>
              <a:gd name="connsiteY1340" fmla="*/ 6474586 h 7209248"/>
              <a:gd name="connsiteX1341" fmla="*/ 4381096 w 7427256"/>
              <a:gd name="connsiteY1341" fmla="*/ 6465626 h 7209248"/>
              <a:gd name="connsiteX1342" fmla="*/ 4363177 w 7427256"/>
              <a:gd name="connsiteY1342" fmla="*/ 6456667 h 7209248"/>
              <a:gd name="connsiteX1343" fmla="*/ 4381096 w 7427256"/>
              <a:gd name="connsiteY1343" fmla="*/ 6456667 h 7209248"/>
              <a:gd name="connsiteX1344" fmla="*/ 4407974 w 7427256"/>
              <a:gd name="connsiteY1344" fmla="*/ 6452187 h 7209248"/>
              <a:gd name="connsiteX1345" fmla="*/ 4372137 w 7427256"/>
              <a:gd name="connsiteY1345" fmla="*/ 6447707 h 7209248"/>
              <a:gd name="connsiteX1346" fmla="*/ 4210870 w 7427256"/>
              <a:gd name="connsiteY1346" fmla="*/ 6447707 h 7209248"/>
              <a:gd name="connsiteX1347" fmla="*/ 4192951 w 7427256"/>
              <a:gd name="connsiteY1347" fmla="*/ 6465626 h 7209248"/>
              <a:gd name="connsiteX1348" fmla="*/ 4206390 w 7427256"/>
              <a:gd name="connsiteY1348" fmla="*/ 6465626 h 7209248"/>
              <a:gd name="connsiteX1349" fmla="*/ 4219829 w 7427256"/>
              <a:gd name="connsiteY1349" fmla="*/ 6456667 h 7209248"/>
              <a:gd name="connsiteX1350" fmla="*/ 3825619 w 7427256"/>
              <a:gd name="connsiteY1350" fmla="*/ 6447707 h 7209248"/>
              <a:gd name="connsiteX1351" fmla="*/ 3834578 w 7427256"/>
              <a:gd name="connsiteY1351" fmla="*/ 6456667 h 7209248"/>
              <a:gd name="connsiteX1352" fmla="*/ 3834578 w 7427256"/>
              <a:gd name="connsiteY1352" fmla="*/ 6447707 h 7209248"/>
              <a:gd name="connsiteX1353" fmla="*/ 3825619 w 7427256"/>
              <a:gd name="connsiteY1353" fmla="*/ 6447707 h 7209248"/>
              <a:gd name="connsiteX1354" fmla="*/ 3073038 w 7427256"/>
              <a:gd name="connsiteY1354" fmla="*/ 6447707 h 7209248"/>
              <a:gd name="connsiteX1355" fmla="*/ 3068558 w 7427256"/>
              <a:gd name="connsiteY1355" fmla="*/ 6452187 h 7209248"/>
              <a:gd name="connsiteX1356" fmla="*/ 3073038 w 7427256"/>
              <a:gd name="connsiteY1356" fmla="*/ 6456667 h 7209248"/>
              <a:gd name="connsiteX1357" fmla="*/ 3081997 w 7427256"/>
              <a:gd name="connsiteY1357" fmla="*/ 6447707 h 7209248"/>
              <a:gd name="connsiteX1358" fmla="*/ 2598195 w 7427256"/>
              <a:gd name="connsiteY1358" fmla="*/ 6447707 h 7209248"/>
              <a:gd name="connsiteX1359" fmla="*/ 2611634 w 7427256"/>
              <a:gd name="connsiteY1359" fmla="*/ 6447707 h 7209248"/>
              <a:gd name="connsiteX1360" fmla="*/ 2625074 w 7427256"/>
              <a:gd name="connsiteY1360" fmla="*/ 6456667 h 7209248"/>
              <a:gd name="connsiteX1361" fmla="*/ 2616114 w 7427256"/>
              <a:gd name="connsiteY1361" fmla="*/ 6470106 h 7209248"/>
              <a:gd name="connsiteX1362" fmla="*/ 2598195 w 7427256"/>
              <a:gd name="connsiteY1362" fmla="*/ 6465626 h 7209248"/>
              <a:gd name="connsiteX1363" fmla="*/ 3887215 w 7427256"/>
              <a:gd name="connsiteY1363" fmla="*/ 6440988 h 7209248"/>
              <a:gd name="connsiteX1364" fmla="*/ 3870416 w 7427256"/>
              <a:gd name="connsiteY1364" fmla="*/ 6443229 h 7209248"/>
              <a:gd name="connsiteX1365" fmla="*/ 3852497 w 7427256"/>
              <a:gd name="connsiteY1365" fmla="*/ 6461147 h 7209248"/>
              <a:gd name="connsiteX1366" fmla="*/ 3852497 w 7427256"/>
              <a:gd name="connsiteY1366" fmla="*/ 6474586 h 7209248"/>
              <a:gd name="connsiteX1367" fmla="*/ 3852497 w 7427256"/>
              <a:gd name="connsiteY1367" fmla="*/ 6483545 h 7209248"/>
              <a:gd name="connsiteX1368" fmla="*/ 3879374 w 7427256"/>
              <a:gd name="connsiteY1368" fmla="*/ 6483545 h 7209248"/>
              <a:gd name="connsiteX1369" fmla="*/ 3888335 w 7427256"/>
              <a:gd name="connsiteY1369" fmla="*/ 6479065 h 7209248"/>
              <a:gd name="connsiteX1370" fmla="*/ 3879374 w 7427256"/>
              <a:gd name="connsiteY1370" fmla="*/ 6474586 h 7209248"/>
              <a:gd name="connsiteX1371" fmla="*/ 3870416 w 7427256"/>
              <a:gd name="connsiteY1371" fmla="*/ 6465626 h 7209248"/>
              <a:gd name="connsiteX1372" fmla="*/ 3883854 w 7427256"/>
              <a:gd name="connsiteY1372" fmla="*/ 6456667 h 7209248"/>
              <a:gd name="connsiteX1373" fmla="*/ 3897293 w 7427256"/>
              <a:gd name="connsiteY1373" fmla="*/ 6456667 h 7209248"/>
              <a:gd name="connsiteX1374" fmla="*/ 3901773 w 7427256"/>
              <a:gd name="connsiteY1374" fmla="*/ 6443229 h 7209248"/>
              <a:gd name="connsiteX1375" fmla="*/ 3887215 w 7427256"/>
              <a:gd name="connsiteY1375" fmla="*/ 6440988 h 7209248"/>
              <a:gd name="connsiteX1376" fmla="*/ 4784265 w 7427256"/>
              <a:gd name="connsiteY1376" fmla="*/ 6438749 h 7209248"/>
              <a:gd name="connsiteX1377" fmla="*/ 4779785 w 7427256"/>
              <a:gd name="connsiteY1377" fmla="*/ 6443229 h 7209248"/>
              <a:gd name="connsiteX1378" fmla="*/ 4784265 w 7427256"/>
              <a:gd name="connsiteY1378" fmla="*/ 6447707 h 7209248"/>
              <a:gd name="connsiteX1379" fmla="*/ 4784265 w 7427256"/>
              <a:gd name="connsiteY1379" fmla="*/ 6438749 h 7209248"/>
              <a:gd name="connsiteX1380" fmla="*/ 5106798 w 7427256"/>
              <a:gd name="connsiteY1380" fmla="*/ 6434269 h 7209248"/>
              <a:gd name="connsiteX1381" fmla="*/ 5115757 w 7427256"/>
              <a:gd name="connsiteY1381" fmla="*/ 6438749 h 7209248"/>
              <a:gd name="connsiteX1382" fmla="*/ 5124717 w 7427256"/>
              <a:gd name="connsiteY1382" fmla="*/ 6447707 h 7209248"/>
              <a:gd name="connsiteX1383" fmla="*/ 5115757 w 7427256"/>
              <a:gd name="connsiteY1383" fmla="*/ 6456667 h 7209248"/>
              <a:gd name="connsiteX1384" fmla="*/ 5111278 w 7427256"/>
              <a:gd name="connsiteY1384" fmla="*/ 6452187 h 7209248"/>
              <a:gd name="connsiteX1385" fmla="*/ 5106798 w 7427256"/>
              <a:gd name="connsiteY1385" fmla="*/ 6456667 h 7209248"/>
              <a:gd name="connsiteX1386" fmla="*/ 5093360 w 7427256"/>
              <a:gd name="connsiteY1386" fmla="*/ 6452187 h 7209248"/>
              <a:gd name="connsiteX1387" fmla="*/ 5097840 w 7427256"/>
              <a:gd name="connsiteY1387" fmla="*/ 6438749 h 7209248"/>
              <a:gd name="connsiteX1388" fmla="*/ 5106798 w 7427256"/>
              <a:gd name="connsiteY1388" fmla="*/ 6434269 h 7209248"/>
              <a:gd name="connsiteX1389" fmla="*/ 2822177 w 7427256"/>
              <a:gd name="connsiteY1389" fmla="*/ 6429790 h 7209248"/>
              <a:gd name="connsiteX1390" fmla="*/ 2822177 w 7427256"/>
              <a:gd name="connsiteY1390" fmla="*/ 6438749 h 7209248"/>
              <a:gd name="connsiteX1391" fmla="*/ 2831137 w 7427256"/>
              <a:gd name="connsiteY1391" fmla="*/ 6438749 h 7209248"/>
              <a:gd name="connsiteX1392" fmla="*/ 2822177 w 7427256"/>
              <a:gd name="connsiteY1392" fmla="*/ 6429790 h 7209248"/>
              <a:gd name="connsiteX1393" fmla="*/ 4802182 w 7427256"/>
              <a:gd name="connsiteY1393" fmla="*/ 6420830 h 7209248"/>
              <a:gd name="connsiteX1394" fmla="*/ 4802182 w 7427256"/>
              <a:gd name="connsiteY1394" fmla="*/ 6429790 h 7209248"/>
              <a:gd name="connsiteX1395" fmla="*/ 4811142 w 7427256"/>
              <a:gd name="connsiteY1395" fmla="*/ 6429790 h 7209248"/>
              <a:gd name="connsiteX1396" fmla="*/ 4820101 w 7427256"/>
              <a:gd name="connsiteY1396" fmla="*/ 6429790 h 7209248"/>
              <a:gd name="connsiteX1397" fmla="*/ 4811142 w 7427256"/>
              <a:gd name="connsiteY1397" fmla="*/ 6420830 h 7209248"/>
              <a:gd name="connsiteX1398" fmla="*/ 4802182 w 7427256"/>
              <a:gd name="connsiteY1398" fmla="*/ 6420830 h 7209248"/>
              <a:gd name="connsiteX1399" fmla="*/ 4540123 w 7427256"/>
              <a:gd name="connsiteY1399" fmla="*/ 6416351 h 7209248"/>
              <a:gd name="connsiteX1400" fmla="*/ 4533404 w 7427256"/>
              <a:gd name="connsiteY1400" fmla="*/ 6420830 h 7209248"/>
              <a:gd name="connsiteX1401" fmla="*/ 4515485 w 7427256"/>
              <a:gd name="connsiteY1401" fmla="*/ 6420830 h 7209248"/>
              <a:gd name="connsiteX1402" fmla="*/ 4479648 w 7427256"/>
              <a:gd name="connsiteY1402" fmla="*/ 6429790 h 7209248"/>
              <a:gd name="connsiteX1403" fmla="*/ 4488607 w 7427256"/>
              <a:gd name="connsiteY1403" fmla="*/ 6429790 h 7209248"/>
              <a:gd name="connsiteX1404" fmla="*/ 4506526 w 7427256"/>
              <a:gd name="connsiteY1404" fmla="*/ 6434269 h 7209248"/>
              <a:gd name="connsiteX1405" fmla="*/ 4506526 w 7427256"/>
              <a:gd name="connsiteY1405" fmla="*/ 6447707 h 7209248"/>
              <a:gd name="connsiteX1406" fmla="*/ 4497567 w 7427256"/>
              <a:gd name="connsiteY1406" fmla="*/ 6447707 h 7209248"/>
              <a:gd name="connsiteX1407" fmla="*/ 4470688 w 7427256"/>
              <a:gd name="connsiteY1407" fmla="*/ 6456667 h 7209248"/>
              <a:gd name="connsiteX1408" fmla="*/ 4484127 w 7427256"/>
              <a:gd name="connsiteY1408" fmla="*/ 6465626 h 7209248"/>
              <a:gd name="connsiteX1409" fmla="*/ 4497567 w 7427256"/>
              <a:gd name="connsiteY1409" fmla="*/ 6461147 h 7209248"/>
              <a:gd name="connsiteX1410" fmla="*/ 4515485 w 7427256"/>
              <a:gd name="connsiteY1410" fmla="*/ 6456667 h 7209248"/>
              <a:gd name="connsiteX1411" fmla="*/ 4533404 w 7427256"/>
              <a:gd name="connsiteY1411" fmla="*/ 6447707 h 7209248"/>
              <a:gd name="connsiteX1412" fmla="*/ 4533404 w 7427256"/>
              <a:gd name="connsiteY1412" fmla="*/ 6429790 h 7209248"/>
              <a:gd name="connsiteX1413" fmla="*/ 4542364 w 7427256"/>
              <a:gd name="connsiteY1413" fmla="*/ 6420830 h 7209248"/>
              <a:gd name="connsiteX1414" fmla="*/ 4540123 w 7427256"/>
              <a:gd name="connsiteY1414" fmla="*/ 6416351 h 7209248"/>
              <a:gd name="connsiteX1415" fmla="*/ 4833540 w 7427256"/>
              <a:gd name="connsiteY1415" fmla="*/ 6411871 h 7209248"/>
              <a:gd name="connsiteX1416" fmla="*/ 4829061 w 7427256"/>
              <a:gd name="connsiteY1416" fmla="*/ 6425310 h 7209248"/>
              <a:gd name="connsiteX1417" fmla="*/ 4833540 w 7427256"/>
              <a:gd name="connsiteY1417" fmla="*/ 6443229 h 7209248"/>
              <a:gd name="connsiteX1418" fmla="*/ 4851458 w 7427256"/>
              <a:gd name="connsiteY1418" fmla="*/ 6447707 h 7209248"/>
              <a:gd name="connsiteX1419" fmla="*/ 4838020 w 7427256"/>
              <a:gd name="connsiteY1419" fmla="*/ 6447707 h 7209248"/>
              <a:gd name="connsiteX1420" fmla="*/ 4846978 w 7427256"/>
              <a:gd name="connsiteY1420" fmla="*/ 6456667 h 7209248"/>
              <a:gd name="connsiteX1421" fmla="*/ 4855938 w 7427256"/>
              <a:gd name="connsiteY1421" fmla="*/ 6447707 h 7209248"/>
              <a:gd name="connsiteX1422" fmla="*/ 4851458 w 7427256"/>
              <a:gd name="connsiteY1422" fmla="*/ 6447707 h 7209248"/>
              <a:gd name="connsiteX1423" fmla="*/ 4855938 w 7427256"/>
              <a:gd name="connsiteY1423" fmla="*/ 6438749 h 7209248"/>
              <a:gd name="connsiteX1424" fmla="*/ 4846978 w 7427256"/>
              <a:gd name="connsiteY1424" fmla="*/ 6429790 h 7209248"/>
              <a:gd name="connsiteX1425" fmla="*/ 4855938 w 7427256"/>
              <a:gd name="connsiteY1425" fmla="*/ 6420830 h 7209248"/>
              <a:gd name="connsiteX1426" fmla="*/ 4855938 w 7427256"/>
              <a:gd name="connsiteY1426" fmla="*/ 6411871 h 7209248"/>
              <a:gd name="connsiteX1427" fmla="*/ 4846978 w 7427256"/>
              <a:gd name="connsiteY1427" fmla="*/ 6411871 h 7209248"/>
              <a:gd name="connsiteX1428" fmla="*/ 4833540 w 7427256"/>
              <a:gd name="connsiteY1428" fmla="*/ 6411871 h 7209248"/>
              <a:gd name="connsiteX1429" fmla="*/ 4614038 w 7427256"/>
              <a:gd name="connsiteY1429" fmla="*/ 6411871 h 7209248"/>
              <a:gd name="connsiteX1430" fmla="*/ 4587160 w 7427256"/>
              <a:gd name="connsiteY1430" fmla="*/ 6420830 h 7209248"/>
              <a:gd name="connsiteX1431" fmla="*/ 4587160 w 7427256"/>
              <a:gd name="connsiteY1431" fmla="*/ 6429790 h 7209248"/>
              <a:gd name="connsiteX1432" fmla="*/ 4596119 w 7427256"/>
              <a:gd name="connsiteY1432" fmla="*/ 6429790 h 7209248"/>
              <a:gd name="connsiteX1433" fmla="*/ 4605078 w 7427256"/>
              <a:gd name="connsiteY1433" fmla="*/ 6420830 h 7209248"/>
              <a:gd name="connsiteX1434" fmla="*/ 3081997 w 7427256"/>
              <a:gd name="connsiteY1434" fmla="*/ 6411871 h 7209248"/>
              <a:gd name="connsiteX1435" fmla="*/ 3073038 w 7427256"/>
              <a:gd name="connsiteY1435" fmla="*/ 6416351 h 7209248"/>
              <a:gd name="connsiteX1436" fmla="*/ 3081997 w 7427256"/>
              <a:gd name="connsiteY1436" fmla="*/ 6425310 h 7209248"/>
              <a:gd name="connsiteX1437" fmla="*/ 3090957 w 7427256"/>
              <a:gd name="connsiteY1437" fmla="*/ 6429790 h 7209248"/>
              <a:gd name="connsiteX1438" fmla="*/ 3090957 w 7427256"/>
              <a:gd name="connsiteY1438" fmla="*/ 6420830 h 7209248"/>
              <a:gd name="connsiteX1439" fmla="*/ 3081997 w 7427256"/>
              <a:gd name="connsiteY1439" fmla="*/ 6411871 h 7209248"/>
              <a:gd name="connsiteX1440" fmla="*/ 2929689 w 7427256"/>
              <a:gd name="connsiteY1440" fmla="*/ 6411871 h 7209248"/>
              <a:gd name="connsiteX1441" fmla="*/ 2947608 w 7427256"/>
              <a:gd name="connsiteY1441" fmla="*/ 6429790 h 7209248"/>
              <a:gd name="connsiteX1442" fmla="*/ 2974486 w 7427256"/>
              <a:gd name="connsiteY1442" fmla="*/ 6429790 h 7209248"/>
              <a:gd name="connsiteX1443" fmla="*/ 2983446 w 7427256"/>
              <a:gd name="connsiteY1443" fmla="*/ 6416351 h 7209248"/>
              <a:gd name="connsiteX1444" fmla="*/ 2974486 w 7427256"/>
              <a:gd name="connsiteY1444" fmla="*/ 6411871 h 7209248"/>
              <a:gd name="connsiteX1445" fmla="*/ 2947608 w 7427256"/>
              <a:gd name="connsiteY1445" fmla="*/ 6411871 h 7209248"/>
              <a:gd name="connsiteX1446" fmla="*/ 2871454 w 7427256"/>
              <a:gd name="connsiteY1446" fmla="*/ 6411871 h 7209248"/>
              <a:gd name="connsiteX1447" fmla="*/ 2866975 w 7427256"/>
              <a:gd name="connsiteY1447" fmla="*/ 6429790 h 7209248"/>
              <a:gd name="connsiteX1448" fmla="*/ 2884893 w 7427256"/>
              <a:gd name="connsiteY1448" fmla="*/ 6438749 h 7209248"/>
              <a:gd name="connsiteX1449" fmla="*/ 2893853 w 7427256"/>
              <a:gd name="connsiteY1449" fmla="*/ 6429790 h 7209248"/>
              <a:gd name="connsiteX1450" fmla="*/ 2911772 w 7427256"/>
              <a:gd name="connsiteY1450" fmla="*/ 6420830 h 7209248"/>
              <a:gd name="connsiteX1451" fmla="*/ 2893853 w 7427256"/>
              <a:gd name="connsiteY1451" fmla="*/ 6411871 h 7209248"/>
              <a:gd name="connsiteX1452" fmla="*/ 2871454 w 7427256"/>
              <a:gd name="connsiteY1452" fmla="*/ 6411871 h 7209248"/>
              <a:gd name="connsiteX1453" fmla="*/ 2526521 w 7427256"/>
              <a:gd name="connsiteY1453" fmla="*/ 6411871 h 7209248"/>
              <a:gd name="connsiteX1454" fmla="*/ 2535480 w 7427256"/>
              <a:gd name="connsiteY1454" fmla="*/ 6420830 h 7209248"/>
              <a:gd name="connsiteX1455" fmla="*/ 2526521 w 7427256"/>
              <a:gd name="connsiteY1455" fmla="*/ 6420830 h 7209248"/>
              <a:gd name="connsiteX1456" fmla="*/ 5429334 w 7427256"/>
              <a:gd name="connsiteY1456" fmla="*/ 6407391 h 7209248"/>
              <a:gd name="connsiteX1457" fmla="*/ 5438292 w 7427256"/>
              <a:gd name="connsiteY1457" fmla="*/ 6411871 h 7209248"/>
              <a:gd name="connsiteX1458" fmla="*/ 5429334 w 7427256"/>
              <a:gd name="connsiteY1458" fmla="*/ 6420830 h 7209248"/>
              <a:gd name="connsiteX1459" fmla="*/ 5429334 w 7427256"/>
              <a:gd name="connsiteY1459" fmla="*/ 6411871 h 7209248"/>
              <a:gd name="connsiteX1460" fmla="*/ 2678829 w 7427256"/>
              <a:gd name="connsiteY1460" fmla="*/ 6402911 h 7209248"/>
              <a:gd name="connsiteX1461" fmla="*/ 2669870 w 7427256"/>
              <a:gd name="connsiteY1461" fmla="*/ 6407391 h 7209248"/>
              <a:gd name="connsiteX1462" fmla="*/ 2669870 w 7427256"/>
              <a:gd name="connsiteY1462" fmla="*/ 6411871 h 7209248"/>
              <a:gd name="connsiteX1463" fmla="*/ 4399014 w 7427256"/>
              <a:gd name="connsiteY1463" fmla="*/ 6393952 h 7209248"/>
              <a:gd name="connsiteX1464" fmla="*/ 4381096 w 7427256"/>
              <a:gd name="connsiteY1464" fmla="*/ 6402911 h 7209248"/>
              <a:gd name="connsiteX1465" fmla="*/ 4363177 w 7427256"/>
              <a:gd name="connsiteY1465" fmla="*/ 6411871 h 7209248"/>
              <a:gd name="connsiteX1466" fmla="*/ 4399014 w 7427256"/>
              <a:gd name="connsiteY1466" fmla="*/ 6411871 h 7209248"/>
              <a:gd name="connsiteX1467" fmla="*/ 4407974 w 7427256"/>
              <a:gd name="connsiteY1467" fmla="*/ 6411871 h 7209248"/>
              <a:gd name="connsiteX1468" fmla="*/ 2911772 w 7427256"/>
              <a:gd name="connsiteY1468" fmla="*/ 6393952 h 7209248"/>
              <a:gd name="connsiteX1469" fmla="*/ 2902811 w 7427256"/>
              <a:gd name="connsiteY1469" fmla="*/ 6402911 h 7209248"/>
              <a:gd name="connsiteX1470" fmla="*/ 2920730 w 7427256"/>
              <a:gd name="connsiteY1470" fmla="*/ 6402911 h 7209248"/>
              <a:gd name="connsiteX1471" fmla="*/ 2750503 w 7427256"/>
              <a:gd name="connsiteY1471" fmla="*/ 6393952 h 7209248"/>
              <a:gd name="connsiteX1472" fmla="*/ 2741545 w 7427256"/>
              <a:gd name="connsiteY1472" fmla="*/ 6402911 h 7209248"/>
              <a:gd name="connsiteX1473" fmla="*/ 2750503 w 7427256"/>
              <a:gd name="connsiteY1473" fmla="*/ 6402911 h 7209248"/>
              <a:gd name="connsiteX1474" fmla="*/ 2759463 w 7427256"/>
              <a:gd name="connsiteY1474" fmla="*/ 6402911 h 7209248"/>
              <a:gd name="connsiteX1475" fmla="*/ 2750503 w 7427256"/>
              <a:gd name="connsiteY1475" fmla="*/ 6393952 h 7209248"/>
              <a:gd name="connsiteX1476" fmla="*/ 2454847 w 7427256"/>
              <a:gd name="connsiteY1476" fmla="*/ 6393952 h 7209248"/>
              <a:gd name="connsiteX1477" fmla="*/ 2463806 w 7427256"/>
              <a:gd name="connsiteY1477" fmla="*/ 6402911 h 7209248"/>
              <a:gd name="connsiteX1478" fmla="*/ 2445887 w 7427256"/>
              <a:gd name="connsiteY1478" fmla="*/ 6411871 h 7209248"/>
              <a:gd name="connsiteX1479" fmla="*/ 2450367 w 7427256"/>
              <a:gd name="connsiteY1479" fmla="*/ 6402911 h 7209248"/>
              <a:gd name="connsiteX1480" fmla="*/ 2454847 w 7427256"/>
              <a:gd name="connsiteY1480" fmla="*/ 6393952 h 7209248"/>
              <a:gd name="connsiteX1481" fmla="*/ 2427969 w 7427256"/>
              <a:gd name="connsiteY1481" fmla="*/ 6393952 h 7209248"/>
              <a:gd name="connsiteX1482" fmla="*/ 2436928 w 7427256"/>
              <a:gd name="connsiteY1482" fmla="*/ 6402911 h 7209248"/>
              <a:gd name="connsiteX1483" fmla="*/ 2423489 w 7427256"/>
              <a:gd name="connsiteY1483" fmla="*/ 6398432 h 7209248"/>
              <a:gd name="connsiteX1484" fmla="*/ 2427969 w 7427256"/>
              <a:gd name="connsiteY1484" fmla="*/ 6393952 h 7209248"/>
              <a:gd name="connsiteX1485" fmla="*/ 4343018 w 7427256"/>
              <a:gd name="connsiteY1485" fmla="*/ 6389472 h 7209248"/>
              <a:gd name="connsiteX1486" fmla="*/ 4336299 w 7427256"/>
              <a:gd name="connsiteY1486" fmla="*/ 6393952 h 7209248"/>
              <a:gd name="connsiteX1487" fmla="*/ 4345259 w 7427256"/>
              <a:gd name="connsiteY1487" fmla="*/ 6393952 h 7209248"/>
              <a:gd name="connsiteX1488" fmla="*/ 4343018 w 7427256"/>
              <a:gd name="connsiteY1488" fmla="*/ 6389472 h 7209248"/>
              <a:gd name="connsiteX1489" fmla="*/ 3001364 w 7427256"/>
              <a:gd name="connsiteY1489" fmla="*/ 6389472 h 7209248"/>
              <a:gd name="connsiteX1490" fmla="*/ 2992404 w 7427256"/>
              <a:gd name="connsiteY1490" fmla="*/ 6393952 h 7209248"/>
              <a:gd name="connsiteX1491" fmla="*/ 3001364 w 7427256"/>
              <a:gd name="connsiteY1491" fmla="*/ 6411871 h 7209248"/>
              <a:gd name="connsiteX1492" fmla="*/ 3010323 w 7427256"/>
              <a:gd name="connsiteY1492" fmla="*/ 6420830 h 7209248"/>
              <a:gd name="connsiteX1493" fmla="*/ 3019282 w 7427256"/>
              <a:gd name="connsiteY1493" fmla="*/ 6407391 h 7209248"/>
              <a:gd name="connsiteX1494" fmla="*/ 3010323 w 7427256"/>
              <a:gd name="connsiteY1494" fmla="*/ 6393952 h 7209248"/>
              <a:gd name="connsiteX1495" fmla="*/ 3001364 w 7427256"/>
              <a:gd name="connsiteY1495" fmla="*/ 6389472 h 7209248"/>
              <a:gd name="connsiteX1496" fmla="*/ 4605078 w 7427256"/>
              <a:gd name="connsiteY1496" fmla="*/ 6384993 h 7209248"/>
              <a:gd name="connsiteX1497" fmla="*/ 4605078 w 7427256"/>
              <a:gd name="connsiteY1497" fmla="*/ 6393952 h 7209248"/>
              <a:gd name="connsiteX1498" fmla="*/ 4614038 w 7427256"/>
              <a:gd name="connsiteY1498" fmla="*/ 6393952 h 7209248"/>
              <a:gd name="connsiteX1499" fmla="*/ 4622997 w 7427256"/>
              <a:gd name="connsiteY1499" fmla="*/ 6389472 h 7209248"/>
              <a:gd name="connsiteX1500" fmla="*/ 4614038 w 7427256"/>
              <a:gd name="connsiteY1500" fmla="*/ 6384993 h 7209248"/>
              <a:gd name="connsiteX1501" fmla="*/ 4578200 w 7427256"/>
              <a:gd name="connsiteY1501" fmla="*/ 6384993 h 7209248"/>
              <a:gd name="connsiteX1502" fmla="*/ 4569241 w 7427256"/>
              <a:gd name="connsiteY1502" fmla="*/ 6393952 h 7209248"/>
              <a:gd name="connsiteX1503" fmla="*/ 4573721 w 7427256"/>
              <a:gd name="connsiteY1503" fmla="*/ 6398432 h 7209248"/>
              <a:gd name="connsiteX1504" fmla="*/ 4578200 w 7427256"/>
              <a:gd name="connsiteY1504" fmla="*/ 6402911 h 7209248"/>
              <a:gd name="connsiteX1505" fmla="*/ 4587160 w 7427256"/>
              <a:gd name="connsiteY1505" fmla="*/ 6393952 h 7209248"/>
              <a:gd name="connsiteX1506" fmla="*/ 4578200 w 7427256"/>
              <a:gd name="connsiteY1506" fmla="*/ 6384993 h 7209248"/>
              <a:gd name="connsiteX1507" fmla="*/ 4183991 w 7427256"/>
              <a:gd name="connsiteY1507" fmla="*/ 6384993 h 7209248"/>
              <a:gd name="connsiteX1508" fmla="*/ 4183991 w 7427256"/>
              <a:gd name="connsiteY1508" fmla="*/ 6393952 h 7209248"/>
              <a:gd name="connsiteX1509" fmla="*/ 4192951 w 7427256"/>
              <a:gd name="connsiteY1509" fmla="*/ 6389472 h 7209248"/>
              <a:gd name="connsiteX1510" fmla="*/ 4183991 w 7427256"/>
              <a:gd name="connsiteY1510" fmla="*/ 6384993 h 7209248"/>
              <a:gd name="connsiteX1511" fmla="*/ 3852497 w 7427256"/>
              <a:gd name="connsiteY1511" fmla="*/ 6384993 h 7209248"/>
              <a:gd name="connsiteX1512" fmla="*/ 3839058 w 7427256"/>
              <a:gd name="connsiteY1512" fmla="*/ 6389472 h 7209248"/>
              <a:gd name="connsiteX1513" fmla="*/ 3834578 w 7427256"/>
              <a:gd name="connsiteY1513" fmla="*/ 6393952 h 7209248"/>
              <a:gd name="connsiteX1514" fmla="*/ 3834578 w 7427256"/>
              <a:gd name="connsiteY1514" fmla="*/ 6402911 h 7209248"/>
              <a:gd name="connsiteX1515" fmla="*/ 3839058 w 7427256"/>
              <a:gd name="connsiteY1515" fmla="*/ 6398432 h 7209248"/>
              <a:gd name="connsiteX1516" fmla="*/ 3843538 w 7427256"/>
              <a:gd name="connsiteY1516" fmla="*/ 6393952 h 7209248"/>
              <a:gd name="connsiteX1517" fmla="*/ 5535724 w 7427256"/>
              <a:gd name="connsiteY1517" fmla="*/ 6382193 h 7209248"/>
              <a:gd name="connsiteX1518" fmla="*/ 5545804 w 7427256"/>
              <a:gd name="connsiteY1518" fmla="*/ 6393952 h 7209248"/>
              <a:gd name="connsiteX1519" fmla="*/ 5541324 w 7427256"/>
              <a:gd name="connsiteY1519" fmla="*/ 6411871 h 7209248"/>
              <a:gd name="connsiteX1520" fmla="*/ 5514446 w 7427256"/>
              <a:gd name="connsiteY1520" fmla="*/ 6411871 h 7209248"/>
              <a:gd name="connsiteX1521" fmla="*/ 5505488 w 7427256"/>
              <a:gd name="connsiteY1521" fmla="*/ 6398432 h 7209248"/>
              <a:gd name="connsiteX1522" fmla="*/ 5527886 w 7427256"/>
              <a:gd name="connsiteY1522" fmla="*/ 6384993 h 7209248"/>
              <a:gd name="connsiteX1523" fmla="*/ 5535724 w 7427256"/>
              <a:gd name="connsiteY1523" fmla="*/ 6382193 h 7209248"/>
              <a:gd name="connsiteX1524" fmla="*/ 2338377 w 7427256"/>
              <a:gd name="connsiteY1524" fmla="*/ 6380513 h 7209248"/>
              <a:gd name="connsiteX1525" fmla="*/ 2347335 w 7427256"/>
              <a:gd name="connsiteY1525" fmla="*/ 6384993 h 7209248"/>
              <a:gd name="connsiteX1526" fmla="*/ 2338377 w 7427256"/>
              <a:gd name="connsiteY1526" fmla="*/ 6393952 h 7209248"/>
              <a:gd name="connsiteX1527" fmla="*/ 2329417 w 7427256"/>
              <a:gd name="connsiteY1527" fmla="*/ 6384993 h 7209248"/>
              <a:gd name="connsiteX1528" fmla="*/ 2338377 w 7427256"/>
              <a:gd name="connsiteY1528" fmla="*/ 6380513 h 7209248"/>
              <a:gd name="connsiteX1529" fmla="*/ 3709149 w 7427256"/>
              <a:gd name="connsiteY1529" fmla="*/ 6376033 h 7209248"/>
              <a:gd name="connsiteX1530" fmla="*/ 3718108 w 7427256"/>
              <a:gd name="connsiteY1530" fmla="*/ 6384993 h 7209248"/>
              <a:gd name="connsiteX1531" fmla="*/ 3718108 w 7427256"/>
              <a:gd name="connsiteY1531" fmla="*/ 6376033 h 7209248"/>
              <a:gd name="connsiteX1532" fmla="*/ 3709149 w 7427256"/>
              <a:gd name="connsiteY1532" fmla="*/ 6376033 h 7209248"/>
              <a:gd name="connsiteX1533" fmla="*/ 2929689 w 7427256"/>
              <a:gd name="connsiteY1533" fmla="*/ 6376033 h 7209248"/>
              <a:gd name="connsiteX1534" fmla="*/ 2929689 w 7427256"/>
              <a:gd name="connsiteY1534" fmla="*/ 6384993 h 7209248"/>
              <a:gd name="connsiteX1535" fmla="*/ 2947608 w 7427256"/>
              <a:gd name="connsiteY1535" fmla="*/ 6384993 h 7209248"/>
              <a:gd name="connsiteX1536" fmla="*/ 2929689 w 7427256"/>
              <a:gd name="connsiteY1536" fmla="*/ 6376033 h 7209248"/>
              <a:gd name="connsiteX1537" fmla="*/ 2598195 w 7427256"/>
              <a:gd name="connsiteY1537" fmla="*/ 6376033 h 7209248"/>
              <a:gd name="connsiteX1538" fmla="*/ 2589236 w 7427256"/>
              <a:gd name="connsiteY1538" fmla="*/ 6380513 h 7209248"/>
              <a:gd name="connsiteX1539" fmla="*/ 2598195 w 7427256"/>
              <a:gd name="connsiteY1539" fmla="*/ 6384993 h 7209248"/>
              <a:gd name="connsiteX1540" fmla="*/ 2607155 w 7427256"/>
              <a:gd name="connsiteY1540" fmla="*/ 6380513 h 7209248"/>
              <a:gd name="connsiteX1541" fmla="*/ 2598195 w 7427256"/>
              <a:gd name="connsiteY1541" fmla="*/ 6376033 h 7209248"/>
              <a:gd name="connsiteX1542" fmla="*/ 2795110 w 7427256"/>
              <a:gd name="connsiteY1542" fmla="*/ 6368409 h 7209248"/>
              <a:gd name="connsiteX1543" fmla="*/ 2794180 w 7427256"/>
              <a:gd name="connsiteY1543" fmla="*/ 6374914 h 7209248"/>
              <a:gd name="connsiteX1544" fmla="*/ 2790821 w 7427256"/>
              <a:gd name="connsiteY1544" fmla="*/ 6380513 h 7209248"/>
              <a:gd name="connsiteX1545" fmla="*/ 2786341 w 7427256"/>
              <a:gd name="connsiteY1545" fmla="*/ 6393952 h 7209248"/>
              <a:gd name="connsiteX1546" fmla="*/ 2804260 w 7427256"/>
              <a:gd name="connsiteY1546" fmla="*/ 6384993 h 7209248"/>
              <a:gd name="connsiteX1547" fmla="*/ 2800899 w 7427256"/>
              <a:gd name="connsiteY1547" fmla="*/ 6373234 h 7209248"/>
              <a:gd name="connsiteX1548" fmla="*/ 4614038 w 7427256"/>
              <a:gd name="connsiteY1548" fmla="*/ 6367075 h 7209248"/>
              <a:gd name="connsiteX1549" fmla="*/ 4622997 w 7427256"/>
              <a:gd name="connsiteY1549" fmla="*/ 6376033 h 7209248"/>
              <a:gd name="connsiteX1550" fmla="*/ 4636435 w 7427256"/>
              <a:gd name="connsiteY1550" fmla="*/ 6380513 h 7209248"/>
              <a:gd name="connsiteX1551" fmla="*/ 4640915 w 7427256"/>
              <a:gd name="connsiteY1551" fmla="*/ 6384993 h 7209248"/>
              <a:gd name="connsiteX1552" fmla="*/ 4663314 w 7427256"/>
              <a:gd name="connsiteY1552" fmla="*/ 6389472 h 7209248"/>
              <a:gd name="connsiteX1553" fmla="*/ 4699151 w 7427256"/>
              <a:gd name="connsiteY1553" fmla="*/ 6389472 h 7209248"/>
              <a:gd name="connsiteX1554" fmla="*/ 4712589 w 7427256"/>
              <a:gd name="connsiteY1554" fmla="*/ 6402911 h 7209248"/>
              <a:gd name="connsiteX1555" fmla="*/ 4717069 w 7427256"/>
              <a:gd name="connsiteY1555" fmla="*/ 6407391 h 7209248"/>
              <a:gd name="connsiteX1556" fmla="*/ 4721549 w 7427256"/>
              <a:gd name="connsiteY1556" fmla="*/ 6393952 h 7209248"/>
              <a:gd name="connsiteX1557" fmla="*/ 4694672 w 7427256"/>
              <a:gd name="connsiteY1557" fmla="*/ 6376033 h 7209248"/>
              <a:gd name="connsiteX1558" fmla="*/ 4667793 w 7427256"/>
              <a:gd name="connsiteY1558" fmla="*/ 6376033 h 7209248"/>
              <a:gd name="connsiteX1559" fmla="*/ 4372137 w 7427256"/>
              <a:gd name="connsiteY1559" fmla="*/ 6367075 h 7209248"/>
              <a:gd name="connsiteX1560" fmla="*/ 4376617 w 7427256"/>
              <a:gd name="connsiteY1560" fmla="*/ 6376033 h 7209248"/>
              <a:gd name="connsiteX1561" fmla="*/ 4381096 w 7427256"/>
              <a:gd name="connsiteY1561" fmla="*/ 6376033 h 7209248"/>
              <a:gd name="connsiteX1562" fmla="*/ 4385576 w 7427256"/>
              <a:gd name="connsiteY1562" fmla="*/ 6376033 h 7209248"/>
              <a:gd name="connsiteX1563" fmla="*/ 4390056 w 7427256"/>
              <a:gd name="connsiteY1563" fmla="*/ 6371555 h 7209248"/>
              <a:gd name="connsiteX1564" fmla="*/ 4381096 w 7427256"/>
              <a:gd name="connsiteY1564" fmla="*/ 6367075 h 7209248"/>
              <a:gd name="connsiteX1565" fmla="*/ 4372137 w 7427256"/>
              <a:gd name="connsiteY1565" fmla="*/ 6367075 h 7209248"/>
              <a:gd name="connsiteX1566" fmla="*/ 2822177 w 7427256"/>
              <a:gd name="connsiteY1566" fmla="*/ 6367075 h 7209248"/>
              <a:gd name="connsiteX1567" fmla="*/ 2822177 w 7427256"/>
              <a:gd name="connsiteY1567" fmla="*/ 6376033 h 7209248"/>
              <a:gd name="connsiteX1568" fmla="*/ 2831137 w 7427256"/>
              <a:gd name="connsiteY1568" fmla="*/ 6367075 h 7209248"/>
              <a:gd name="connsiteX1569" fmla="*/ 2822177 w 7427256"/>
              <a:gd name="connsiteY1569" fmla="*/ 6367075 h 7209248"/>
              <a:gd name="connsiteX1570" fmla="*/ 2634033 w 7427256"/>
              <a:gd name="connsiteY1570" fmla="*/ 6367075 h 7209248"/>
              <a:gd name="connsiteX1571" fmla="*/ 2625074 w 7427256"/>
              <a:gd name="connsiteY1571" fmla="*/ 6376033 h 7209248"/>
              <a:gd name="connsiteX1572" fmla="*/ 2616114 w 7427256"/>
              <a:gd name="connsiteY1572" fmla="*/ 6393952 h 7209248"/>
              <a:gd name="connsiteX1573" fmla="*/ 2616114 w 7427256"/>
              <a:gd name="connsiteY1573" fmla="*/ 6398432 h 7209248"/>
              <a:gd name="connsiteX1574" fmla="*/ 2625074 w 7427256"/>
              <a:gd name="connsiteY1574" fmla="*/ 6411871 h 7209248"/>
              <a:gd name="connsiteX1575" fmla="*/ 2642992 w 7427256"/>
              <a:gd name="connsiteY1575" fmla="*/ 6411871 h 7209248"/>
              <a:gd name="connsiteX1576" fmla="*/ 2651952 w 7427256"/>
              <a:gd name="connsiteY1576" fmla="*/ 6402911 h 7209248"/>
              <a:gd name="connsiteX1577" fmla="*/ 2642992 w 7427256"/>
              <a:gd name="connsiteY1577" fmla="*/ 6384993 h 7209248"/>
              <a:gd name="connsiteX1578" fmla="*/ 5832502 w 7427256"/>
              <a:gd name="connsiteY1578" fmla="*/ 6360355 h 7209248"/>
              <a:gd name="connsiteX1579" fmla="*/ 5836982 w 7427256"/>
              <a:gd name="connsiteY1579" fmla="*/ 6362595 h 7209248"/>
              <a:gd name="connsiteX1580" fmla="*/ 5841460 w 7427256"/>
              <a:gd name="connsiteY1580" fmla="*/ 6376033 h 7209248"/>
              <a:gd name="connsiteX1581" fmla="*/ 5823542 w 7427256"/>
              <a:gd name="connsiteY1581" fmla="*/ 6367075 h 7209248"/>
              <a:gd name="connsiteX1582" fmla="*/ 5828022 w 7427256"/>
              <a:gd name="connsiteY1582" fmla="*/ 6362595 h 7209248"/>
              <a:gd name="connsiteX1583" fmla="*/ 5832502 w 7427256"/>
              <a:gd name="connsiteY1583" fmla="*/ 6360355 h 7209248"/>
              <a:gd name="connsiteX1584" fmla="*/ 4551323 w 7427256"/>
              <a:gd name="connsiteY1584" fmla="*/ 6358115 h 7209248"/>
              <a:gd name="connsiteX1585" fmla="*/ 4560281 w 7427256"/>
              <a:gd name="connsiteY1585" fmla="*/ 6367075 h 7209248"/>
              <a:gd name="connsiteX1586" fmla="*/ 4569241 w 7427256"/>
              <a:gd name="connsiteY1586" fmla="*/ 6367075 h 7209248"/>
              <a:gd name="connsiteX1587" fmla="*/ 4551323 w 7427256"/>
              <a:gd name="connsiteY1587" fmla="*/ 6358115 h 7209248"/>
              <a:gd name="connsiteX1588" fmla="*/ 4479648 w 7427256"/>
              <a:gd name="connsiteY1588" fmla="*/ 6358115 h 7209248"/>
              <a:gd name="connsiteX1589" fmla="*/ 4488607 w 7427256"/>
              <a:gd name="connsiteY1589" fmla="*/ 6367075 h 7209248"/>
              <a:gd name="connsiteX1590" fmla="*/ 4497567 w 7427256"/>
              <a:gd name="connsiteY1590" fmla="*/ 6358115 h 7209248"/>
              <a:gd name="connsiteX1591" fmla="*/ 4479648 w 7427256"/>
              <a:gd name="connsiteY1591" fmla="*/ 6358115 h 7209248"/>
              <a:gd name="connsiteX1592" fmla="*/ 2750503 w 7427256"/>
              <a:gd name="connsiteY1592" fmla="*/ 6358115 h 7209248"/>
              <a:gd name="connsiteX1593" fmla="*/ 2732585 w 7427256"/>
              <a:gd name="connsiteY1593" fmla="*/ 6367075 h 7209248"/>
              <a:gd name="connsiteX1594" fmla="*/ 2759463 w 7427256"/>
              <a:gd name="connsiteY1594" fmla="*/ 6376033 h 7209248"/>
              <a:gd name="connsiteX1595" fmla="*/ 2777381 w 7427256"/>
              <a:gd name="connsiteY1595" fmla="*/ 6367075 h 7209248"/>
              <a:gd name="connsiteX1596" fmla="*/ 2786341 w 7427256"/>
              <a:gd name="connsiteY1596" fmla="*/ 6367075 h 7209248"/>
              <a:gd name="connsiteX1597" fmla="*/ 2788580 w 7427256"/>
              <a:gd name="connsiteY1597" fmla="*/ 6367075 h 7209248"/>
              <a:gd name="connsiteX1598" fmla="*/ 2793508 w 7427256"/>
              <a:gd name="connsiteY1598" fmla="*/ 6367075 h 7209248"/>
              <a:gd name="connsiteX1599" fmla="*/ 2790821 w 7427256"/>
              <a:gd name="connsiteY1599" fmla="*/ 6364834 h 7209248"/>
              <a:gd name="connsiteX1600" fmla="*/ 2750503 w 7427256"/>
              <a:gd name="connsiteY1600" fmla="*/ 6358115 h 7209248"/>
              <a:gd name="connsiteX1601" fmla="*/ 5007126 w 7427256"/>
              <a:gd name="connsiteY1601" fmla="*/ 6352516 h 7209248"/>
              <a:gd name="connsiteX1602" fmla="*/ 5008246 w 7427256"/>
              <a:gd name="connsiteY1602" fmla="*/ 6358115 h 7209248"/>
              <a:gd name="connsiteX1603" fmla="*/ 5008246 w 7427256"/>
              <a:gd name="connsiteY1603" fmla="*/ 6367075 h 7209248"/>
              <a:gd name="connsiteX1604" fmla="*/ 4999286 w 7427256"/>
              <a:gd name="connsiteY1604" fmla="*/ 6358115 h 7209248"/>
              <a:gd name="connsiteX1605" fmla="*/ 5003766 w 7427256"/>
              <a:gd name="connsiteY1605" fmla="*/ 6353636 h 7209248"/>
              <a:gd name="connsiteX1606" fmla="*/ 5007126 w 7427256"/>
              <a:gd name="connsiteY1606" fmla="*/ 6352516 h 7209248"/>
              <a:gd name="connsiteX1607" fmla="*/ 5572682 w 7427256"/>
              <a:gd name="connsiteY1607" fmla="*/ 6349156 h 7209248"/>
              <a:gd name="connsiteX1608" fmla="*/ 5563723 w 7427256"/>
              <a:gd name="connsiteY1608" fmla="*/ 6358115 h 7209248"/>
              <a:gd name="connsiteX1609" fmla="*/ 5536844 w 7427256"/>
              <a:gd name="connsiteY1609" fmla="*/ 6362595 h 7209248"/>
              <a:gd name="connsiteX1610" fmla="*/ 5550284 w 7427256"/>
              <a:gd name="connsiteY1610" fmla="*/ 6353636 h 7209248"/>
              <a:gd name="connsiteX1611" fmla="*/ 5572682 w 7427256"/>
              <a:gd name="connsiteY1611" fmla="*/ 6349156 h 7209248"/>
              <a:gd name="connsiteX1612" fmla="*/ 2947608 w 7427256"/>
              <a:gd name="connsiteY1612" fmla="*/ 6349156 h 7209248"/>
              <a:gd name="connsiteX1613" fmla="*/ 2943128 w 7427256"/>
              <a:gd name="connsiteY1613" fmla="*/ 6353636 h 7209248"/>
              <a:gd name="connsiteX1614" fmla="*/ 2956568 w 7427256"/>
              <a:gd name="connsiteY1614" fmla="*/ 6358115 h 7209248"/>
              <a:gd name="connsiteX1615" fmla="*/ 2961047 w 7427256"/>
              <a:gd name="connsiteY1615" fmla="*/ 6353636 h 7209248"/>
              <a:gd name="connsiteX1616" fmla="*/ 2947608 w 7427256"/>
              <a:gd name="connsiteY1616" fmla="*/ 6349156 h 7209248"/>
              <a:gd name="connsiteX1617" fmla="*/ 4712589 w 7427256"/>
              <a:gd name="connsiteY1617" fmla="*/ 6344676 h 7209248"/>
              <a:gd name="connsiteX1618" fmla="*/ 4703631 w 7427256"/>
              <a:gd name="connsiteY1618" fmla="*/ 6349156 h 7209248"/>
              <a:gd name="connsiteX1619" fmla="*/ 4712589 w 7427256"/>
              <a:gd name="connsiteY1619" fmla="*/ 6358115 h 7209248"/>
              <a:gd name="connsiteX1620" fmla="*/ 4721549 w 7427256"/>
              <a:gd name="connsiteY1620" fmla="*/ 6349156 h 7209248"/>
              <a:gd name="connsiteX1621" fmla="*/ 4712589 w 7427256"/>
              <a:gd name="connsiteY1621" fmla="*/ 6344676 h 7209248"/>
              <a:gd name="connsiteX1622" fmla="*/ 5635397 w 7427256"/>
              <a:gd name="connsiteY1622" fmla="*/ 6340197 h 7209248"/>
              <a:gd name="connsiteX1623" fmla="*/ 5644356 w 7427256"/>
              <a:gd name="connsiteY1623" fmla="*/ 6340197 h 7209248"/>
              <a:gd name="connsiteX1624" fmla="*/ 5653316 w 7427256"/>
              <a:gd name="connsiteY1624" fmla="*/ 6340197 h 7209248"/>
              <a:gd name="connsiteX1625" fmla="*/ 5644356 w 7427256"/>
              <a:gd name="connsiteY1625" fmla="*/ 6349156 h 7209248"/>
              <a:gd name="connsiteX1626" fmla="*/ 5635397 w 7427256"/>
              <a:gd name="connsiteY1626" fmla="*/ 6340197 h 7209248"/>
              <a:gd name="connsiteX1627" fmla="*/ 5590600 w 7427256"/>
              <a:gd name="connsiteY1627" fmla="*/ 6340197 h 7209248"/>
              <a:gd name="connsiteX1628" fmla="*/ 5608520 w 7427256"/>
              <a:gd name="connsiteY1628" fmla="*/ 6340197 h 7209248"/>
              <a:gd name="connsiteX1629" fmla="*/ 5590600 w 7427256"/>
              <a:gd name="connsiteY1629" fmla="*/ 6349156 h 7209248"/>
              <a:gd name="connsiteX1630" fmla="*/ 5581640 w 7427256"/>
              <a:gd name="connsiteY1630" fmla="*/ 6344676 h 7209248"/>
              <a:gd name="connsiteX1631" fmla="*/ 5590600 w 7427256"/>
              <a:gd name="connsiteY1631" fmla="*/ 6340197 h 7209248"/>
              <a:gd name="connsiteX1632" fmla="*/ 5106798 w 7427256"/>
              <a:gd name="connsiteY1632" fmla="*/ 6340197 h 7209248"/>
              <a:gd name="connsiteX1633" fmla="*/ 5120237 w 7427256"/>
              <a:gd name="connsiteY1633" fmla="*/ 6344676 h 7209248"/>
              <a:gd name="connsiteX1634" fmla="*/ 5124717 w 7427256"/>
              <a:gd name="connsiteY1634" fmla="*/ 6358115 h 7209248"/>
              <a:gd name="connsiteX1635" fmla="*/ 5120237 w 7427256"/>
              <a:gd name="connsiteY1635" fmla="*/ 6362595 h 7209248"/>
              <a:gd name="connsiteX1636" fmla="*/ 5115757 w 7427256"/>
              <a:gd name="connsiteY1636" fmla="*/ 6376033 h 7209248"/>
              <a:gd name="connsiteX1637" fmla="*/ 5097840 w 7427256"/>
              <a:gd name="connsiteY1637" fmla="*/ 6384993 h 7209248"/>
              <a:gd name="connsiteX1638" fmla="*/ 5115757 w 7427256"/>
              <a:gd name="connsiteY1638" fmla="*/ 6384993 h 7209248"/>
              <a:gd name="connsiteX1639" fmla="*/ 5142636 w 7427256"/>
              <a:gd name="connsiteY1639" fmla="*/ 6384993 h 7209248"/>
              <a:gd name="connsiteX1640" fmla="*/ 5142636 w 7427256"/>
              <a:gd name="connsiteY1640" fmla="*/ 6367075 h 7209248"/>
              <a:gd name="connsiteX1641" fmla="*/ 5151595 w 7427256"/>
              <a:gd name="connsiteY1641" fmla="*/ 6362595 h 7209248"/>
              <a:gd name="connsiteX1642" fmla="*/ 5147115 w 7427256"/>
              <a:gd name="connsiteY1642" fmla="*/ 6349156 h 7209248"/>
              <a:gd name="connsiteX1643" fmla="*/ 5151595 w 7427256"/>
              <a:gd name="connsiteY1643" fmla="*/ 6340197 h 7209248"/>
              <a:gd name="connsiteX1644" fmla="*/ 5169514 w 7427256"/>
              <a:gd name="connsiteY1644" fmla="*/ 6349156 h 7209248"/>
              <a:gd name="connsiteX1645" fmla="*/ 5173992 w 7427256"/>
              <a:gd name="connsiteY1645" fmla="*/ 6367075 h 7209248"/>
              <a:gd name="connsiteX1646" fmla="*/ 5191912 w 7427256"/>
              <a:gd name="connsiteY1646" fmla="*/ 6371555 h 7209248"/>
              <a:gd name="connsiteX1647" fmla="*/ 5223269 w 7427256"/>
              <a:gd name="connsiteY1647" fmla="*/ 6371555 h 7209248"/>
              <a:gd name="connsiteX1648" fmla="*/ 5214310 w 7427256"/>
              <a:gd name="connsiteY1648" fmla="*/ 6384993 h 7209248"/>
              <a:gd name="connsiteX1649" fmla="*/ 5196392 w 7427256"/>
              <a:gd name="connsiteY1649" fmla="*/ 6384993 h 7209248"/>
              <a:gd name="connsiteX1650" fmla="*/ 5142636 w 7427256"/>
              <a:gd name="connsiteY1650" fmla="*/ 6398432 h 7209248"/>
              <a:gd name="connsiteX1651" fmla="*/ 5133676 w 7427256"/>
              <a:gd name="connsiteY1651" fmla="*/ 6411871 h 7209248"/>
              <a:gd name="connsiteX1652" fmla="*/ 5115757 w 7427256"/>
              <a:gd name="connsiteY1652" fmla="*/ 6420830 h 7209248"/>
              <a:gd name="connsiteX1653" fmla="*/ 5120237 w 7427256"/>
              <a:gd name="connsiteY1653" fmla="*/ 6407391 h 7209248"/>
              <a:gd name="connsiteX1654" fmla="*/ 5124717 w 7427256"/>
              <a:gd name="connsiteY1654" fmla="*/ 6393952 h 7209248"/>
              <a:gd name="connsiteX1655" fmla="*/ 5106798 w 7427256"/>
              <a:gd name="connsiteY1655" fmla="*/ 6402911 h 7209248"/>
              <a:gd name="connsiteX1656" fmla="*/ 5097840 w 7427256"/>
              <a:gd name="connsiteY1656" fmla="*/ 6402911 h 7209248"/>
              <a:gd name="connsiteX1657" fmla="*/ 5079921 w 7427256"/>
              <a:gd name="connsiteY1657" fmla="*/ 6384993 h 7209248"/>
              <a:gd name="connsiteX1658" fmla="*/ 5084400 w 7427256"/>
              <a:gd name="connsiteY1658" fmla="*/ 6380513 h 7209248"/>
              <a:gd name="connsiteX1659" fmla="*/ 5079921 w 7427256"/>
              <a:gd name="connsiteY1659" fmla="*/ 6376033 h 7209248"/>
              <a:gd name="connsiteX1660" fmla="*/ 5097840 w 7427256"/>
              <a:gd name="connsiteY1660" fmla="*/ 6367075 h 7209248"/>
              <a:gd name="connsiteX1661" fmla="*/ 5106798 w 7427256"/>
              <a:gd name="connsiteY1661" fmla="*/ 6358115 h 7209248"/>
              <a:gd name="connsiteX1662" fmla="*/ 5097840 w 7427256"/>
              <a:gd name="connsiteY1662" fmla="*/ 6358115 h 7209248"/>
              <a:gd name="connsiteX1663" fmla="*/ 4640915 w 7427256"/>
              <a:gd name="connsiteY1663" fmla="*/ 6340197 h 7209248"/>
              <a:gd name="connsiteX1664" fmla="*/ 4640915 w 7427256"/>
              <a:gd name="connsiteY1664" fmla="*/ 6349156 h 7209248"/>
              <a:gd name="connsiteX1665" fmla="*/ 4649874 w 7427256"/>
              <a:gd name="connsiteY1665" fmla="*/ 6349156 h 7209248"/>
              <a:gd name="connsiteX1666" fmla="*/ 4654354 w 7427256"/>
              <a:gd name="connsiteY1666" fmla="*/ 6344676 h 7209248"/>
              <a:gd name="connsiteX1667" fmla="*/ 4640915 w 7427256"/>
              <a:gd name="connsiteY1667" fmla="*/ 6340197 h 7209248"/>
              <a:gd name="connsiteX1668" fmla="*/ 4255666 w 7427256"/>
              <a:gd name="connsiteY1668" fmla="*/ 6340197 h 7209248"/>
              <a:gd name="connsiteX1669" fmla="*/ 4246706 w 7427256"/>
              <a:gd name="connsiteY1669" fmla="*/ 6349156 h 7209248"/>
              <a:gd name="connsiteX1670" fmla="*/ 4251186 w 7427256"/>
              <a:gd name="connsiteY1670" fmla="*/ 6353636 h 7209248"/>
              <a:gd name="connsiteX1671" fmla="*/ 4255666 w 7427256"/>
              <a:gd name="connsiteY1671" fmla="*/ 6358115 h 7209248"/>
              <a:gd name="connsiteX1672" fmla="*/ 4264625 w 7427256"/>
              <a:gd name="connsiteY1672" fmla="*/ 6349156 h 7209248"/>
              <a:gd name="connsiteX1673" fmla="*/ 4255666 w 7427256"/>
              <a:gd name="connsiteY1673" fmla="*/ 6340197 h 7209248"/>
              <a:gd name="connsiteX1674" fmla="*/ 4125756 w 7427256"/>
              <a:gd name="connsiteY1674" fmla="*/ 6340197 h 7209248"/>
              <a:gd name="connsiteX1675" fmla="*/ 4112317 w 7427256"/>
              <a:gd name="connsiteY1675" fmla="*/ 6349156 h 7209248"/>
              <a:gd name="connsiteX1676" fmla="*/ 4121276 w 7427256"/>
              <a:gd name="connsiteY1676" fmla="*/ 6358115 h 7209248"/>
              <a:gd name="connsiteX1677" fmla="*/ 4139194 w 7427256"/>
              <a:gd name="connsiteY1677" fmla="*/ 6349156 h 7209248"/>
              <a:gd name="connsiteX1678" fmla="*/ 4125756 w 7427256"/>
              <a:gd name="connsiteY1678" fmla="*/ 6340197 h 7209248"/>
              <a:gd name="connsiteX1679" fmla="*/ 2759463 w 7427256"/>
              <a:gd name="connsiteY1679" fmla="*/ 6340197 h 7209248"/>
              <a:gd name="connsiteX1680" fmla="*/ 2759463 w 7427256"/>
              <a:gd name="connsiteY1680" fmla="*/ 6349156 h 7209248"/>
              <a:gd name="connsiteX1681" fmla="*/ 2768422 w 7427256"/>
              <a:gd name="connsiteY1681" fmla="*/ 6344676 h 7209248"/>
              <a:gd name="connsiteX1682" fmla="*/ 2759463 w 7427256"/>
              <a:gd name="connsiteY1682" fmla="*/ 6340197 h 7209248"/>
              <a:gd name="connsiteX1683" fmla="*/ 2419009 w 7427256"/>
              <a:gd name="connsiteY1683" fmla="*/ 6340197 h 7209248"/>
              <a:gd name="connsiteX1684" fmla="*/ 2410051 w 7427256"/>
              <a:gd name="connsiteY1684" fmla="*/ 6349156 h 7209248"/>
              <a:gd name="connsiteX1685" fmla="*/ 2414531 w 7427256"/>
              <a:gd name="connsiteY1685" fmla="*/ 6358115 h 7209248"/>
              <a:gd name="connsiteX1686" fmla="*/ 2423489 w 7427256"/>
              <a:gd name="connsiteY1686" fmla="*/ 6349156 h 7209248"/>
              <a:gd name="connsiteX1687" fmla="*/ 2419009 w 7427256"/>
              <a:gd name="connsiteY1687" fmla="*/ 6340197 h 7209248"/>
              <a:gd name="connsiteX1688" fmla="*/ 5769786 w 7427256"/>
              <a:gd name="connsiteY1688" fmla="*/ 6331237 h 7209248"/>
              <a:gd name="connsiteX1689" fmla="*/ 5769786 w 7427256"/>
              <a:gd name="connsiteY1689" fmla="*/ 6340197 h 7209248"/>
              <a:gd name="connsiteX1690" fmla="*/ 5742908 w 7427256"/>
              <a:gd name="connsiteY1690" fmla="*/ 6340197 h 7209248"/>
              <a:gd name="connsiteX1691" fmla="*/ 5026164 w 7427256"/>
              <a:gd name="connsiteY1691" fmla="*/ 6331237 h 7209248"/>
              <a:gd name="connsiteX1692" fmla="*/ 5035124 w 7427256"/>
              <a:gd name="connsiteY1692" fmla="*/ 6331237 h 7209248"/>
              <a:gd name="connsiteX1693" fmla="*/ 5053042 w 7427256"/>
              <a:gd name="connsiteY1693" fmla="*/ 6340197 h 7209248"/>
              <a:gd name="connsiteX1694" fmla="*/ 5053042 w 7427256"/>
              <a:gd name="connsiteY1694" fmla="*/ 6349156 h 7209248"/>
              <a:gd name="connsiteX1695" fmla="*/ 5044083 w 7427256"/>
              <a:gd name="connsiteY1695" fmla="*/ 6358115 h 7209248"/>
              <a:gd name="connsiteX1696" fmla="*/ 5035124 w 7427256"/>
              <a:gd name="connsiteY1696" fmla="*/ 6340197 h 7209248"/>
              <a:gd name="connsiteX1697" fmla="*/ 5026164 w 7427256"/>
              <a:gd name="connsiteY1697" fmla="*/ 6331237 h 7209248"/>
              <a:gd name="connsiteX1698" fmla="*/ 4712589 w 7427256"/>
              <a:gd name="connsiteY1698" fmla="*/ 6331237 h 7209248"/>
              <a:gd name="connsiteX1699" fmla="*/ 4721549 w 7427256"/>
              <a:gd name="connsiteY1699" fmla="*/ 6340197 h 7209248"/>
              <a:gd name="connsiteX1700" fmla="*/ 4726028 w 7427256"/>
              <a:gd name="connsiteY1700" fmla="*/ 6335717 h 7209248"/>
              <a:gd name="connsiteX1701" fmla="*/ 4712589 w 7427256"/>
              <a:gd name="connsiteY1701" fmla="*/ 6331237 h 7209248"/>
              <a:gd name="connsiteX1702" fmla="*/ 2866975 w 7427256"/>
              <a:gd name="connsiteY1702" fmla="*/ 6331237 h 7209248"/>
              <a:gd name="connsiteX1703" fmla="*/ 2884893 w 7427256"/>
              <a:gd name="connsiteY1703" fmla="*/ 6340197 h 7209248"/>
              <a:gd name="connsiteX1704" fmla="*/ 2902811 w 7427256"/>
              <a:gd name="connsiteY1704" fmla="*/ 6331237 h 7209248"/>
              <a:gd name="connsiteX1705" fmla="*/ 2884893 w 7427256"/>
              <a:gd name="connsiteY1705" fmla="*/ 6331237 h 7209248"/>
              <a:gd name="connsiteX1706" fmla="*/ 5205350 w 7427256"/>
              <a:gd name="connsiteY1706" fmla="*/ 6322278 h 7209248"/>
              <a:gd name="connsiteX1707" fmla="*/ 5250146 w 7427256"/>
              <a:gd name="connsiteY1707" fmla="*/ 6340197 h 7209248"/>
              <a:gd name="connsiteX1708" fmla="*/ 5241188 w 7427256"/>
              <a:gd name="connsiteY1708" fmla="*/ 6349156 h 7209248"/>
              <a:gd name="connsiteX1709" fmla="*/ 5227749 w 7427256"/>
              <a:gd name="connsiteY1709" fmla="*/ 6349156 h 7209248"/>
              <a:gd name="connsiteX1710" fmla="*/ 5232229 w 7427256"/>
              <a:gd name="connsiteY1710" fmla="*/ 6340197 h 7209248"/>
              <a:gd name="connsiteX1711" fmla="*/ 5223269 w 7427256"/>
              <a:gd name="connsiteY1711" fmla="*/ 6331237 h 7209248"/>
              <a:gd name="connsiteX1712" fmla="*/ 5214310 w 7427256"/>
              <a:gd name="connsiteY1712" fmla="*/ 6340197 h 7209248"/>
              <a:gd name="connsiteX1713" fmla="*/ 5214310 w 7427256"/>
              <a:gd name="connsiteY1713" fmla="*/ 6349156 h 7209248"/>
              <a:gd name="connsiteX1714" fmla="*/ 4685712 w 7427256"/>
              <a:gd name="connsiteY1714" fmla="*/ 6322278 h 7209248"/>
              <a:gd name="connsiteX1715" fmla="*/ 4676753 w 7427256"/>
              <a:gd name="connsiteY1715" fmla="*/ 6326757 h 7209248"/>
              <a:gd name="connsiteX1716" fmla="*/ 4667793 w 7427256"/>
              <a:gd name="connsiteY1716" fmla="*/ 6331237 h 7209248"/>
              <a:gd name="connsiteX1717" fmla="*/ 4672273 w 7427256"/>
              <a:gd name="connsiteY1717" fmla="*/ 6335717 h 7209248"/>
              <a:gd name="connsiteX1718" fmla="*/ 4676753 w 7427256"/>
              <a:gd name="connsiteY1718" fmla="*/ 6331237 h 7209248"/>
              <a:gd name="connsiteX1719" fmla="*/ 4685712 w 7427256"/>
              <a:gd name="connsiteY1719" fmla="*/ 6322278 h 7209248"/>
              <a:gd name="connsiteX1720" fmla="*/ 2737065 w 7427256"/>
              <a:gd name="connsiteY1720" fmla="*/ 6322278 h 7209248"/>
              <a:gd name="connsiteX1721" fmla="*/ 2732585 w 7427256"/>
              <a:gd name="connsiteY1721" fmla="*/ 6331237 h 7209248"/>
              <a:gd name="connsiteX1722" fmla="*/ 2737065 w 7427256"/>
              <a:gd name="connsiteY1722" fmla="*/ 6331237 h 7209248"/>
              <a:gd name="connsiteX1723" fmla="*/ 2741545 w 7427256"/>
              <a:gd name="connsiteY1723" fmla="*/ 6331237 h 7209248"/>
              <a:gd name="connsiteX1724" fmla="*/ 2737065 w 7427256"/>
              <a:gd name="connsiteY1724" fmla="*/ 6322278 h 7209248"/>
              <a:gd name="connsiteX1725" fmla="*/ 2821058 w 7427256"/>
              <a:gd name="connsiteY1725" fmla="*/ 6315559 h 7209248"/>
              <a:gd name="connsiteX1726" fmla="*/ 2813219 w 7427256"/>
              <a:gd name="connsiteY1726" fmla="*/ 6317798 h 7209248"/>
              <a:gd name="connsiteX1727" fmla="*/ 2786341 w 7427256"/>
              <a:gd name="connsiteY1727" fmla="*/ 6322278 h 7209248"/>
              <a:gd name="connsiteX1728" fmla="*/ 2804260 w 7427256"/>
              <a:gd name="connsiteY1728" fmla="*/ 6340197 h 7209248"/>
              <a:gd name="connsiteX1729" fmla="*/ 2831137 w 7427256"/>
              <a:gd name="connsiteY1729" fmla="*/ 6326757 h 7209248"/>
              <a:gd name="connsiteX1730" fmla="*/ 2826657 w 7427256"/>
              <a:gd name="connsiteY1730" fmla="*/ 6317798 h 7209248"/>
              <a:gd name="connsiteX1731" fmla="*/ 2821058 w 7427256"/>
              <a:gd name="connsiteY1731" fmla="*/ 6315559 h 7209248"/>
              <a:gd name="connsiteX1732" fmla="*/ 6020646 w 7427256"/>
              <a:gd name="connsiteY1732" fmla="*/ 6313318 h 7209248"/>
              <a:gd name="connsiteX1733" fmla="*/ 6029606 w 7427256"/>
              <a:gd name="connsiteY1733" fmla="*/ 6313318 h 7209248"/>
              <a:gd name="connsiteX1734" fmla="*/ 6038565 w 7427256"/>
              <a:gd name="connsiteY1734" fmla="*/ 6317798 h 7209248"/>
              <a:gd name="connsiteX1735" fmla="*/ 6029606 w 7427256"/>
              <a:gd name="connsiteY1735" fmla="*/ 6322278 h 7209248"/>
              <a:gd name="connsiteX1736" fmla="*/ 6020646 w 7427256"/>
              <a:gd name="connsiteY1736" fmla="*/ 6313318 h 7209248"/>
              <a:gd name="connsiteX1737" fmla="*/ 5975850 w 7427256"/>
              <a:gd name="connsiteY1737" fmla="*/ 6313318 h 7209248"/>
              <a:gd name="connsiteX1738" fmla="*/ 5971371 w 7427256"/>
              <a:gd name="connsiteY1738" fmla="*/ 6322278 h 7209248"/>
              <a:gd name="connsiteX1739" fmla="*/ 5966891 w 7427256"/>
              <a:gd name="connsiteY1739" fmla="*/ 6317798 h 7209248"/>
              <a:gd name="connsiteX1740" fmla="*/ 5975850 w 7427256"/>
              <a:gd name="connsiteY1740" fmla="*/ 6313318 h 7209248"/>
              <a:gd name="connsiteX1741" fmla="*/ 5330780 w 7427256"/>
              <a:gd name="connsiteY1741" fmla="*/ 6313318 h 7209248"/>
              <a:gd name="connsiteX1742" fmla="*/ 5375577 w 7427256"/>
              <a:gd name="connsiteY1742" fmla="*/ 6313318 h 7209248"/>
              <a:gd name="connsiteX1743" fmla="*/ 5366618 w 7427256"/>
              <a:gd name="connsiteY1743" fmla="*/ 6317798 h 7209248"/>
              <a:gd name="connsiteX1744" fmla="*/ 5366618 w 7427256"/>
              <a:gd name="connsiteY1744" fmla="*/ 6322278 h 7209248"/>
              <a:gd name="connsiteX1745" fmla="*/ 5357658 w 7427256"/>
              <a:gd name="connsiteY1745" fmla="*/ 6331237 h 7209248"/>
              <a:gd name="connsiteX1746" fmla="*/ 5348700 w 7427256"/>
              <a:gd name="connsiteY1746" fmla="*/ 6331237 h 7209248"/>
              <a:gd name="connsiteX1747" fmla="*/ 5339740 w 7427256"/>
              <a:gd name="connsiteY1747" fmla="*/ 6331237 h 7209248"/>
              <a:gd name="connsiteX1748" fmla="*/ 5330780 w 7427256"/>
              <a:gd name="connsiteY1748" fmla="*/ 6313318 h 7209248"/>
              <a:gd name="connsiteX1749" fmla="*/ 4622997 w 7427256"/>
              <a:gd name="connsiteY1749" fmla="*/ 6313318 h 7209248"/>
              <a:gd name="connsiteX1750" fmla="*/ 4618518 w 7427256"/>
              <a:gd name="connsiteY1750" fmla="*/ 6317798 h 7209248"/>
              <a:gd name="connsiteX1751" fmla="*/ 4618518 w 7427256"/>
              <a:gd name="connsiteY1751" fmla="*/ 6322278 h 7209248"/>
              <a:gd name="connsiteX1752" fmla="*/ 4622997 w 7427256"/>
              <a:gd name="connsiteY1752" fmla="*/ 6313318 h 7209248"/>
              <a:gd name="connsiteX1753" fmla="*/ 2472766 w 7427256"/>
              <a:gd name="connsiteY1753" fmla="*/ 6313318 h 7209248"/>
              <a:gd name="connsiteX1754" fmla="*/ 2481725 w 7427256"/>
              <a:gd name="connsiteY1754" fmla="*/ 6331237 h 7209248"/>
              <a:gd name="connsiteX1755" fmla="*/ 2472766 w 7427256"/>
              <a:gd name="connsiteY1755" fmla="*/ 6340197 h 7209248"/>
              <a:gd name="connsiteX1756" fmla="*/ 2472766 w 7427256"/>
              <a:gd name="connsiteY1756" fmla="*/ 6349156 h 7209248"/>
              <a:gd name="connsiteX1757" fmla="*/ 2499643 w 7427256"/>
              <a:gd name="connsiteY1757" fmla="*/ 6349156 h 7209248"/>
              <a:gd name="connsiteX1758" fmla="*/ 2526521 w 7427256"/>
              <a:gd name="connsiteY1758" fmla="*/ 6358115 h 7209248"/>
              <a:gd name="connsiteX1759" fmla="*/ 2535480 w 7427256"/>
              <a:gd name="connsiteY1759" fmla="*/ 6358115 h 7209248"/>
              <a:gd name="connsiteX1760" fmla="*/ 2535480 w 7427256"/>
              <a:gd name="connsiteY1760" fmla="*/ 6349156 h 7209248"/>
              <a:gd name="connsiteX1761" fmla="*/ 2526521 w 7427256"/>
              <a:gd name="connsiteY1761" fmla="*/ 6344676 h 7209248"/>
              <a:gd name="connsiteX1762" fmla="*/ 2517562 w 7427256"/>
              <a:gd name="connsiteY1762" fmla="*/ 6331237 h 7209248"/>
              <a:gd name="connsiteX1763" fmla="*/ 2508602 w 7427256"/>
              <a:gd name="connsiteY1763" fmla="*/ 6326757 h 7209248"/>
              <a:gd name="connsiteX1764" fmla="*/ 2490683 w 7427256"/>
              <a:gd name="connsiteY1764" fmla="*/ 6322278 h 7209248"/>
              <a:gd name="connsiteX1765" fmla="*/ 2704587 w 7427256"/>
              <a:gd name="connsiteY1765" fmla="*/ 6312198 h 7209248"/>
              <a:gd name="connsiteX1766" fmla="*/ 2696748 w 7427256"/>
              <a:gd name="connsiteY1766" fmla="*/ 6322278 h 7209248"/>
              <a:gd name="connsiteX1767" fmla="*/ 2678829 w 7427256"/>
              <a:gd name="connsiteY1767" fmla="*/ 6331237 h 7209248"/>
              <a:gd name="connsiteX1768" fmla="*/ 2687788 w 7427256"/>
              <a:gd name="connsiteY1768" fmla="*/ 6340197 h 7209248"/>
              <a:gd name="connsiteX1769" fmla="*/ 2714667 w 7427256"/>
              <a:gd name="connsiteY1769" fmla="*/ 6331237 h 7209248"/>
              <a:gd name="connsiteX1770" fmla="*/ 2710187 w 7427256"/>
              <a:gd name="connsiteY1770" fmla="*/ 6317798 h 7209248"/>
              <a:gd name="connsiteX1771" fmla="*/ 2704587 w 7427256"/>
              <a:gd name="connsiteY1771" fmla="*/ 6312198 h 7209248"/>
              <a:gd name="connsiteX1772" fmla="*/ 4418613 w 7427256"/>
              <a:gd name="connsiteY1772" fmla="*/ 6307720 h 7209248"/>
              <a:gd name="connsiteX1773" fmla="*/ 4403494 w 7427256"/>
              <a:gd name="connsiteY1773" fmla="*/ 6317798 h 7209248"/>
              <a:gd name="connsiteX1774" fmla="*/ 4385576 w 7427256"/>
              <a:gd name="connsiteY1774" fmla="*/ 6322278 h 7209248"/>
              <a:gd name="connsiteX1775" fmla="*/ 4354218 w 7427256"/>
              <a:gd name="connsiteY1775" fmla="*/ 6313318 h 7209248"/>
              <a:gd name="connsiteX1776" fmla="*/ 4336299 w 7427256"/>
              <a:gd name="connsiteY1776" fmla="*/ 6322278 h 7209248"/>
              <a:gd name="connsiteX1777" fmla="*/ 4363177 w 7427256"/>
              <a:gd name="connsiteY1777" fmla="*/ 6322278 h 7209248"/>
              <a:gd name="connsiteX1778" fmla="*/ 4390056 w 7427256"/>
              <a:gd name="connsiteY1778" fmla="*/ 6331237 h 7209248"/>
              <a:gd name="connsiteX1779" fmla="*/ 4416933 w 7427256"/>
              <a:gd name="connsiteY1779" fmla="*/ 6322278 h 7209248"/>
              <a:gd name="connsiteX1780" fmla="*/ 4421413 w 7427256"/>
              <a:gd name="connsiteY1780" fmla="*/ 6308839 h 7209248"/>
              <a:gd name="connsiteX1781" fmla="*/ 4418613 w 7427256"/>
              <a:gd name="connsiteY1781" fmla="*/ 6307720 h 7209248"/>
              <a:gd name="connsiteX1782" fmla="*/ 5518926 w 7427256"/>
              <a:gd name="connsiteY1782" fmla="*/ 6304359 h 7209248"/>
              <a:gd name="connsiteX1783" fmla="*/ 5563723 w 7427256"/>
              <a:gd name="connsiteY1783" fmla="*/ 6304359 h 7209248"/>
              <a:gd name="connsiteX1784" fmla="*/ 5572682 w 7427256"/>
              <a:gd name="connsiteY1784" fmla="*/ 6313318 h 7209248"/>
              <a:gd name="connsiteX1785" fmla="*/ 5554763 w 7427256"/>
              <a:gd name="connsiteY1785" fmla="*/ 6313318 h 7209248"/>
              <a:gd name="connsiteX1786" fmla="*/ 5541324 w 7427256"/>
              <a:gd name="connsiteY1786" fmla="*/ 6313318 h 7209248"/>
              <a:gd name="connsiteX1787" fmla="*/ 5518926 w 7427256"/>
              <a:gd name="connsiteY1787" fmla="*/ 6304359 h 7209248"/>
              <a:gd name="connsiteX1788" fmla="*/ 4972409 w 7427256"/>
              <a:gd name="connsiteY1788" fmla="*/ 6304359 h 7209248"/>
              <a:gd name="connsiteX1789" fmla="*/ 4963450 w 7427256"/>
              <a:gd name="connsiteY1789" fmla="*/ 6313318 h 7209248"/>
              <a:gd name="connsiteX1790" fmla="*/ 4945532 w 7427256"/>
              <a:gd name="connsiteY1790" fmla="*/ 6326757 h 7209248"/>
              <a:gd name="connsiteX1791" fmla="*/ 4927612 w 7427256"/>
              <a:gd name="connsiteY1791" fmla="*/ 6322278 h 7209248"/>
              <a:gd name="connsiteX1792" fmla="*/ 4918654 w 7427256"/>
              <a:gd name="connsiteY1792" fmla="*/ 6331237 h 7209248"/>
              <a:gd name="connsiteX1793" fmla="*/ 4927612 w 7427256"/>
              <a:gd name="connsiteY1793" fmla="*/ 6331237 h 7209248"/>
              <a:gd name="connsiteX1794" fmla="*/ 4936572 w 7427256"/>
              <a:gd name="connsiteY1794" fmla="*/ 6340197 h 7209248"/>
              <a:gd name="connsiteX1795" fmla="*/ 4954490 w 7427256"/>
              <a:gd name="connsiteY1795" fmla="*/ 6340197 h 7209248"/>
              <a:gd name="connsiteX1796" fmla="*/ 4963450 w 7427256"/>
              <a:gd name="connsiteY1796" fmla="*/ 6331237 h 7209248"/>
              <a:gd name="connsiteX1797" fmla="*/ 4972409 w 7427256"/>
              <a:gd name="connsiteY1797" fmla="*/ 6313318 h 7209248"/>
              <a:gd name="connsiteX1798" fmla="*/ 2338377 w 7427256"/>
              <a:gd name="connsiteY1798" fmla="*/ 6304359 h 7209248"/>
              <a:gd name="connsiteX1799" fmla="*/ 2347335 w 7427256"/>
              <a:gd name="connsiteY1799" fmla="*/ 6313318 h 7209248"/>
              <a:gd name="connsiteX1800" fmla="*/ 2356294 w 7427256"/>
              <a:gd name="connsiteY1800" fmla="*/ 6308839 h 7209248"/>
              <a:gd name="connsiteX1801" fmla="*/ 2347335 w 7427256"/>
              <a:gd name="connsiteY1801" fmla="*/ 6304359 h 7209248"/>
              <a:gd name="connsiteX1802" fmla="*/ 2338377 w 7427256"/>
              <a:gd name="connsiteY1802" fmla="*/ 6304359 h 7209248"/>
              <a:gd name="connsiteX1803" fmla="*/ 5814582 w 7427256"/>
              <a:gd name="connsiteY1803" fmla="*/ 6295401 h 7209248"/>
              <a:gd name="connsiteX1804" fmla="*/ 5823542 w 7427256"/>
              <a:gd name="connsiteY1804" fmla="*/ 6313318 h 7209248"/>
              <a:gd name="connsiteX1805" fmla="*/ 5814582 w 7427256"/>
              <a:gd name="connsiteY1805" fmla="*/ 6313318 h 7209248"/>
              <a:gd name="connsiteX1806" fmla="*/ 5429334 w 7427256"/>
              <a:gd name="connsiteY1806" fmla="*/ 6295401 h 7209248"/>
              <a:gd name="connsiteX1807" fmla="*/ 5429334 w 7427256"/>
              <a:gd name="connsiteY1807" fmla="*/ 6313318 h 7209248"/>
              <a:gd name="connsiteX1808" fmla="*/ 5420374 w 7427256"/>
              <a:gd name="connsiteY1808" fmla="*/ 6304359 h 7209248"/>
              <a:gd name="connsiteX1809" fmla="*/ 5429334 w 7427256"/>
              <a:gd name="connsiteY1809" fmla="*/ 6295401 h 7209248"/>
              <a:gd name="connsiteX1810" fmla="*/ 2696748 w 7427256"/>
              <a:gd name="connsiteY1810" fmla="*/ 6295401 h 7209248"/>
              <a:gd name="connsiteX1811" fmla="*/ 2687788 w 7427256"/>
              <a:gd name="connsiteY1811" fmla="*/ 6313318 h 7209248"/>
              <a:gd name="connsiteX1812" fmla="*/ 2696748 w 7427256"/>
              <a:gd name="connsiteY1812" fmla="*/ 6304359 h 7209248"/>
              <a:gd name="connsiteX1813" fmla="*/ 2401091 w 7427256"/>
              <a:gd name="connsiteY1813" fmla="*/ 6295401 h 7209248"/>
              <a:gd name="connsiteX1814" fmla="*/ 2419009 w 7427256"/>
              <a:gd name="connsiteY1814" fmla="*/ 6304359 h 7209248"/>
              <a:gd name="connsiteX1815" fmla="*/ 2427969 w 7427256"/>
              <a:gd name="connsiteY1815" fmla="*/ 6304359 h 7209248"/>
              <a:gd name="connsiteX1816" fmla="*/ 2427969 w 7427256"/>
              <a:gd name="connsiteY1816" fmla="*/ 6313318 h 7209248"/>
              <a:gd name="connsiteX1817" fmla="*/ 2436928 w 7427256"/>
              <a:gd name="connsiteY1817" fmla="*/ 6304359 h 7209248"/>
              <a:gd name="connsiteX1818" fmla="*/ 2419009 w 7427256"/>
              <a:gd name="connsiteY1818" fmla="*/ 6295401 h 7209248"/>
              <a:gd name="connsiteX1819" fmla="*/ 5661155 w 7427256"/>
              <a:gd name="connsiteY1819" fmla="*/ 6289801 h 7209248"/>
              <a:gd name="connsiteX1820" fmla="*/ 5662274 w 7427256"/>
              <a:gd name="connsiteY1820" fmla="*/ 6295401 h 7209248"/>
              <a:gd name="connsiteX1821" fmla="*/ 5657794 w 7427256"/>
              <a:gd name="connsiteY1821" fmla="*/ 6290920 h 7209248"/>
              <a:gd name="connsiteX1822" fmla="*/ 5661155 w 7427256"/>
              <a:gd name="connsiteY1822" fmla="*/ 6289801 h 7209248"/>
              <a:gd name="connsiteX1823" fmla="*/ 5151595 w 7427256"/>
              <a:gd name="connsiteY1823" fmla="*/ 6286440 h 7209248"/>
              <a:gd name="connsiteX1824" fmla="*/ 5097840 w 7427256"/>
              <a:gd name="connsiteY1824" fmla="*/ 6304359 h 7209248"/>
              <a:gd name="connsiteX1825" fmla="*/ 5160554 w 7427256"/>
              <a:gd name="connsiteY1825" fmla="*/ 6295401 h 7209248"/>
              <a:gd name="connsiteX1826" fmla="*/ 5062002 w 7427256"/>
              <a:gd name="connsiteY1826" fmla="*/ 6286440 h 7209248"/>
              <a:gd name="connsiteX1827" fmla="*/ 5044083 w 7427256"/>
              <a:gd name="connsiteY1827" fmla="*/ 6295401 h 7209248"/>
              <a:gd name="connsiteX1828" fmla="*/ 5053042 w 7427256"/>
              <a:gd name="connsiteY1828" fmla="*/ 6295401 h 7209248"/>
              <a:gd name="connsiteX1829" fmla="*/ 5062002 w 7427256"/>
              <a:gd name="connsiteY1829" fmla="*/ 6286440 h 7209248"/>
              <a:gd name="connsiteX1830" fmla="*/ 4932092 w 7427256"/>
              <a:gd name="connsiteY1830" fmla="*/ 6286440 h 7209248"/>
              <a:gd name="connsiteX1831" fmla="*/ 4909694 w 7427256"/>
              <a:gd name="connsiteY1831" fmla="*/ 6295401 h 7209248"/>
              <a:gd name="connsiteX1832" fmla="*/ 4927612 w 7427256"/>
              <a:gd name="connsiteY1832" fmla="*/ 6295401 h 7209248"/>
              <a:gd name="connsiteX1833" fmla="*/ 4954490 w 7427256"/>
              <a:gd name="connsiteY1833" fmla="*/ 6290920 h 7209248"/>
              <a:gd name="connsiteX1834" fmla="*/ 4932092 w 7427256"/>
              <a:gd name="connsiteY1834" fmla="*/ 6286440 h 7209248"/>
              <a:gd name="connsiteX1835" fmla="*/ 4273584 w 7427256"/>
              <a:gd name="connsiteY1835" fmla="*/ 6286440 h 7209248"/>
              <a:gd name="connsiteX1836" fmla="*/ 4273584 w 7427256"/>
              <a:gd name="connsiteY1836" fmla="*/ 6295401 h 7209248"/>
              <a:gd name="connsiteX1837" fmla="*/ 4282544 w 7427256"/>
              <a:gd name="connsiteY1837" fmla="*/ 6286440 h 7209248"/>
              <a:gd name="connsiteX1838" fmla="*/ 4273584 w 7427256"/>
              <a:gd name="connsiteY1838" fmla="*/ 6286440 h 7209248"/>
              <a:gd name="connsiteX1839" fmla="*/ 2795300 w 7427256"/>
              <a:gd name="connsiteY1839" fmla="*/ 6286440 h 7209248"/>
              <a:gd name="connsiteX1840" fmla="*/ 2804260 w 7427256"/>
              <a:gd name="connsiteY1840" fmla="*/ 6295401 h 7209248"/>
              <a:gd name="connsiteX1841" fmla="*/ 2813219 w 7427256"/>
              <a:gd name="connsiteY1841" fmla="*/ 6286440 h 7209248"/>
              <a:gd name="connsiteX1842" fmla="*/ 2795300 w 7427256"/>
              <a:gd name="connsiteY1842" fmla="*/ 6286440 h 7209248"/>
              <a:gd name="connsiteX1843" fmla="*/ 2732585 w 7427256"/>
              <a:gd name="connsiteY1843" fmla="*/ 6286440 h 7209248"/>
              <a:gd name="connsiteX1844" fmla="*/ 2714667 w 7427256"/>
              <a:gd name="connsiteY1844" fmla="*/ 6304359 h 7209248"/>
              <a:gd name="connsiteX1845" fmla="*/ 2728106 w 7427256"/>
              <a:gd name="connsiteY1845" fmla="*/ 6313318 h 7209248"/>
              <a:gd name="connsiteX1846" fmla="*/ 2732585 w 7427256"/>
              <a:gd name="connsiteY1846" fmla="*/ 6304359 h 7209248"/>
              <a:gd name="connsiteX1847" fmla="*/ 2741545 w 7427256"/>
              <a:gd name="connsiteY1847" fmla="*/ 6295401 h 7209248"/>
              <a:gd name="connsiteX1848" fmla="*/ 5483089 w 7427256"/>
              <a:gd name="connsiteY1848" fmla="*/ 6277482 h 7209248"/>
              <a:gd name="connsiteX1849" fmla="*/ 5483089 w 7427256"/>
              <a:gd name="connsiteY1849" fmla="*/ 6286440 h 7209248"/>
              <a:gd name="connsiteX1850" fmla="*/ 5483089 w 7427256"/>
              <a:gd name="connsiteY1850" fmla="*/ 6295401 h 7209248"/>
              <a:gd name="connsiteX1851" fmla="*/ 5474130 w 7427256"/>
              <a:gd name="connsiteY1851" fmla="*/ 6295401 h 7209248"/>
              <a:gd name="connsiteX1852" fmla="*/ 5474130 w 7427256"/>
              <a:gd name="connsiteY1852" fmla="*/ 6281960 h 7209248"/>
              <a:gd name="connsiteX1853" fmla="*/ 5483089 w 7427256"/>
              <a:gd name="connsiteY1853" fmla="*/ 6277482 h 7209248"/>
              <a:gd name="connsiteX1854" fmla="*/ 4999286 w 7427256"/>
              <a:gd name="connsiteY1854" fmla="*/ 6277482 h 7209248"/>
              <a:gd name="connsiteX1855" fmla="*/ 4972409 w 7427256"/>
              <a:gd name="connsiteY1855" fmla="*/ 6295401 h 7209248"/>
              <a:gd name="connsiteX1856" fmla="*/ 4999286 w 7427256"/>
              <a:gd name="connsiteY1856" fmla="*/ 6286440 h 7209248"/>
              <a:gd name="connsiteX1857" fmla="*/ 2651952 w 7427256"/>
              <a:gd name="connsiteY1857" fmla="*/ 6277482 h 7209248"/>
              <a:gd name="connsiteX1858" fmla="*/ 2669870 w 7427256"/>
              <a:gd name="connsiteY1858" fmla="*/ 6286440 h 7209248"/>
              <a:gd name="connsiteX1859" fmla="*/ 2687788 w 7427256"/>
              <a:gd name="connsiteY1859" fmla="*/ 6286440 h 7209248"/>
              <a:gd name="connsiteX1860" fmla="*/ 5277026 w 7427256"/>
              <a:gd name="connsiteY1860" fmla="*/ 6268522 h 7209248"/>
              <a:gd name="connsiteX1861" fmla="*/ 5290464 w 7427256"/>
              <a:gd name="connsiteY1861" fmla="*/ 6281960 h 7209248"/>
              <a:gd name="connsiteX1862" fmla="*/ 5285984 w 7427256"/>
              <a:gd name="connsiteY1862" fmla="*/ 6295401 h 7209248"/>
              <a:gd name="connsiteX1863" fmla="*/ 5277026 w 7427256"/>
              <a:gd name="connsiteY1863" fmla="*/ 6313318 h 7209248"/>
              <a:gd name="connsiteX1864" fmla="*/ 5268066 w 7427256"/>
              <a:gd name="connsiteY1864" fmla="*/ 6286440 h 7209248"/>
              <a:gd name="connsiteX1865" fmla="*/ 5272546 w 7427256"/>
              <a:gd name="connsiteY1865" fmla="*/ 6273002 h 7209248"/>
              <a:gd name="connsiteX1866" fmla="*/ 5277026 w 7427256"/>
              <a:gd name="connsiteY1866" fmla="*/ 6268522 h 7209248"/>
              <a:gd name="connsiteX1867" fmla="*/ 2208466 w 7427256"/>
              <a:gd name="connsiteY1867" fmla="*/ 6268522 h 7209248"/>
              <a:gd name="connsiteX1868" fmla="*/ 2212946 w 7427256"/>
              <a:gd name="connsiteY1868" fmla="*/ 6277482 h 7209248"/>
              <a:gd name="connsiteX1869" fmla="*/ 2203986 w 7427256"/>
              <a:gd name="connsiteY1869" fmla="*/ 6273002 h 7209248"/>
              <a:gd name="connsiteX1870" fmla="*/ 2208466 w 7427256"/>
              <a:gd name="connsiteY1870" fmla="*/ 6268522 h 7209248"/>
              <a:gd name="connsiteX1871" fmla="*/ 2251023 w 7427256"/>
              <a:gd name="connsiteY1871" fmla="*/ 6264043 h 7209248"/>
              <a:gd name="connsiteX1872" fmla="*/ 2266701 w 7427256"/>
              <a:gd name="connsiteY1872" fmla="*/ 6268522 h 7209248"/>
              <a:gd name="connsiteX1873" fmla="*/ 2284620 w 7427256"/>
              <a:gd name="connsiteY1873" fmla="*/ 6286440 h 7209248"/>
              <a:gd name="connsiteX1874" fmla="*/ 2266701 w 7427256"/>
              <a:gd name="connsiteY1874" fmla="*/ 6295401 h 7209248"/>
              <a:gd name="connsiteX1875" fmla="*/ 2248782 w 7427256"/>
              <a:gd name="connsiteY1875" fmla="*/ 6304359 h 7209248"/>
              <a:gd name="connsiteX1876" fmla="*/ 2244304 w 7427256"/>
              <a:gd name="connsiteY1876" fmla="*/ 6322278 h 7209248"/>
              <a:gd name="connsiteX1877" fmla="*/ 2230865 w 7427256"/>
              <a:gd name="connsiteY1877" fmla="*/ 6308839 h 7209248"/>
              <a:gd name="connsiteX1878" fmla="*/ 2208466 w 7427256"/>
              <a:gd name="connsiteY1878" fmla="*/ 6299879 h 7209248"/>
              <a:gd name="connsiteX1879" fmla="*/ 2195027 w 7427256"/>
              <a:gd name="connsiteY1879" fmla="*/ 6299879 h 7209248"/>
              <a:gd name="connsiteX1880" fmla="*/ 2212946 w 7427256"/>
              <a:gd name="connsiteY1880" fmla="*/ 6295401 h 7209248"/>
              <a:gd name="connsiteX1881" fmla="*/ 2230865 w 7427256"/>
              <a:gd name="connsiteY1881" fmla="*/ 6277482 h 7209248"/>
              <a:gd name="connsiteX1882" fmla="*/ 2239824 w 7427256"/>
              <a:gd name="connsiteY1882" fmla="*/ 6268522 h 7209248"/>
              <a:gd name="connsiteX1883" fmla="*/ 2251023 w 7427256"/>
              <a:gd name="connsiteY1883" fmla="*/ 6264043 h 7209248"/>
              <a:gd name="connsiteX1884" fmla="*/ 6065442 w 7427256"/>
              <a:gd name="connsiteY1884" fmla="*/ 6259563 h 7209248"/>
              <a:gd name="connsiteX1885" fmla="*/ 6074402 w 7427256"/>
              <a:gd name="connsiteY1885" fmla="*/ 6277482 h 7209248"/>
              <a:gd name="connsiteX1886" fmla="*/ 6056484 w 7427256"/>
              <a:gd name="connsiteY1886" fmla="*/ 6295401 h 7209248"/>
              <a:gd name="connsiteX1887" fmla="*/ 6065442 w 7427256"/>
              <a:gd name="connsiteY1887" fmla="*/ 6259563 h 7209248"/>
              <a:gd name="connsiteX1888" fmla="*/ 4954490 w 7427256"/>
              <a:gd name="connsiteY1888" fmla="*/ 6259563 h 7209248"/>
              <a:gd name="connsiteX1889" fmla="*/ 4954490 w 7427256"/>
              <a:gd name="connsiteY1889" fmla="*/ 6268522 h 7209248"/>
              <a:gd name="connsiteX1890" fmla="*/ 4963450 w 7427256"/>
              <a:gd name="connsiteY1890" fmla="*/ 6259563 h 7209248"/>
              <a:gd name="connsiteX1891" fmla="*/ 4954490 w 7427256"/>
              <a:gd name="connsiteY1891" fmla="*/ 6259563 h 7209248"/>
              <a:gd name="connsiteX1892" fmla="*/ 4605078 w 7427256"/>
              <a:gd name="connsiteY1892" fmla="*/ 6259563 h 7209248"/>
              <a:gd name="connsiteX1893" fmla="*/ 4605078 w 7427256"/>
              <a:gd name="connsiteY1893" fmla="*/ 6268522 h 7209248"/>
              <a:gd name="connsiteX1894" fmla="*/ 4614038 w 7427256"/>
              <a:gd name="connsiteY1894" fmla="*/ 6259563 h 7209248"/>
              <a:gd name="connsiteX1895" fmla="*/ 4605078 w 7427256"/>
              <a:gd name="connsiteY1895" fmla="*/ 6259563 h 7209248"/>
              <a:gd name="connsiteX1896" fmla="*/ 2123353 w 7427256"/>
              <a:gd name="connsiteY1896" fmla="*/ 6259563 h 7209248"/>
              <a:gd name="connsiteX1897" fmla="*/ 2132312 w 7427256"/>
              <a:gd name="connsiteY1897" fmla="*/ 6268522 h 7209248"/>
              <a:gd name="connsiteX1898" fmla="*/ 2123353 w 7427256"/>
              <a:gd name="connsiteY1898" fmla="*/ 6268522 h 7209248"/>
              <a:gd name="connsiteX1899" fmla="*/ 5447251 w 7427256"/>
              <a:gd name="connsiteY1899" fmla="*/ 6250604 h 7209248"/>
              <a:gd name="connsiteX1900" fmla="*/ 5460690 w 7427256"/>
              <a:gd name="connsiteY1900" fmla="*/ 6255083 h 7209248"/>
              <a:gd name="connsiteX1901" fmla="*/ 5465170 w 7427256"/>
              <a:gd name="connsiteY1901" fmla="*/ 6264043 h 7209248"/>
              <a:gd name="connsiteX1902" fmla="*/ 5456211 w 7427256"/>
              <a:gd name="connsiteY1902" fmla="*/ 6268522 h 7209248"/>
              <a:gd name="connsiteX1903" fmla="*/ 5447251 w 7427256"/>
              <a:gd name="connsiteY1903" fmla="*/ 6259563 h 7209248"/>
              <a:gd name="connsiteX1904" fmla="*/ 5447251 w 7427256"/>
              <a:gd name="connsiteY1904" fmla="*/ 6250604 h 7209248"/>
              <a:gd name="connsiteX1905" fmla="*/ 5124717 w 7427256"/>
              <a:gd name="connsiteY1905" fmla="*/ 6250604 h 7209248"/>
              <a:gd name="connsiteX1906" fmla="*/ 5124717 w 7427256"/>
              <a:gd name="connsiteY1906" fmla="*/ 6268522 h 7209248"/>
              <a:gd name="connsiteX1907" fmla="*/ 5133676 w 7427256"/>
              <a:gd name="connsiteY1907" fmla="*/ 6268522 h 7209248"/>
              <a:gd name="connsiteX1908" fmla="*/ 5133676 w 7427256"/>
              <a:gd name="connsiteY1908" fmla="*/ 6259563 h 7209248"/>
              <a:gd name="connsiteX1909" fmla="*/ 5124717 w 7427256"/>
              <a:gd name="connsiteY1909" fmla="*/ 6250604 h 7209248"/>
              <a:gd name="connsiteX1910" fmla="*/ 4703631 w 7427256"/>
              <a:gd name="connsiteY1910" fmla="*/ 6250604 h 7209248"/>
              <a:gd name="connsiteX1911" fmla="*/ 4694672 w 7427256"/>
              <a:gd name="connsiteY1911" fmla="*/ 6259563 h 7209248"/>
              <a:gd name="connsiteX1912" fmla="*/ 4703631 w 7427256"/>
              <a:gd name="connsiteY1912" fmla="*/ 6259563 h 7209248"/>
              <a:gd name="connsiteX1913" fmla="*/ 4712589 w 7427256"/>
              <a:gd name="connsiteY1913" fmla="*/ 6259563 h 7209248"/>
              <a:gd name="connsiteX1914" fmla="*/ 4703631 w 7427256"/>
              <a:gd name="connsiteY1914" fmla="*/ 6250604 h 7209248"/>
              <a:gd name="connsiteX1915" fmla="*/ 5163914 w 7427256"/>
              <a:gd name="connsiteY1915" fmla="*/ 6245004 h 7209248"/>
              <a:gd name="connsiteX1916" fmla="*/ 5156075 w 7427256"/>
              <a:gd name="connsiteY1916" fmla="*/ 6246124 h 7209248"/>
              <a:gd name="connsiteX1917" fmla="*/ 5151595 w 7427256"/>
              <a:gd name="connsiteY1917" fmla="*/ 6259563 h 7209248"/>
              <a:gd name="connsiteX1918" fmla="*/ 5151595 w 7427256"/>
              <a:gd name="connsiteY1918" fmla="*/ 6268522 h 7209248"/>
              <a:gd name="connsiteX1919" fmla="*/ 5169514 w 7427256"/>
              <a:gd name="connsiteY1919" fmla="*/ 6286440 h 7209248"/>
              <a:gd name="connsiteX1920" fmla="*/ 5196392 w 7427256"/>
              <a:gd name="connsiteY1920" fmla="*/ 6286440 h 7209248"/>
              <a:gd name="connsiteX1921" fmla="*/ 5205350 w 7427256"/>
              <a:gd name="connsiteY1921" fmla="*/ 6286440 h 7209248"/>
              <a:gd name="connsiteX1922" fmla="*/ 5214310 w 7427256"/>
              <a:gd name="connsiteY1922" fmla="*/ 6295401 h 7209248"/>
              <a:gd name="connsiteX1923" fmla="*/ 5223269 w 7427256"/>
              <a:gd name="connsiteY1923" fmla="*/ 6286440 h 7209248"/>
              <a:gd name="connsiteX1924" fmla="*/ 5214310 w 7427256"/>
              <a:gd name="connsiteY1924" fmla="*/ 6277482 h 7209248"/>
              <a:gd name="connsiteX1925" fmla="*/ 5187432 w 7427256"/>
              <a:gd name="connsiteY1925" fmla="*/ 6268522 h 7209248"/>
              <a:gd name="connsiteX1926" fmla="*/ 5178472 w 7427256"/>
              <a:gd name="connsiteY1926" fmla="*/ 6250604 h 7209248"/>
              <a:gd name="connsiteX1927" fmla="*/ 5163914 w 7427256"/>
              <a:gd name="connsiteY1927" fmla="*/ 6245004 h 7209248"/>
              <a:gd name="connsiteX1928" fmla="*/ 5823542 w 7427256"/>
              <a:gd name="connsiteY1928" fmla="*/ 6241644 h 7209248"/>
              <a:gd name="connsiteX1929" fmla="*/ 5832502 w 7427256"/>
              <a:gd name="connsiteY1929" fmla="*/ 6241644 h 7209248"/>
              <a:gd name="connsiteX1930" fmla="*/ 5841460 w 7427256"/>
              <a:gd name="connsiteY1930" fmla="*/ 6241644 h 7209248"/>
              <a:gd name="connsiteX1931" fmla="*/ 5832502 w 7427256"/>
              <a:gd name="connsiteY1931" fmla="*/ 6250604 h 7209248"/>
              <a:gd name="connsiteX1932" fmla="*/ 5823542 w 7427256"/>
              <a:gd name="connsiteY1932" fmla="*/ 6241644 h 7209248"/>
              <a:gd name="connsiteX1933" fmla="*/ 5590600 w 7427256"/>
              <a:gd name="connsiteY1933" fmla="*/ 6241644 h 7209248"/>
              <a:gd name="connsiteX1934" fmla="*/ 5590600 w 7427256"/>
              <a:gd name="connsiteY1934" fmla="*/ 6250604 h 7209248"/>
              <a:gd name="connsiteX1935" fmla="*/ 5590600 w 7427256"/>
              <a:gd name="connsiteY1935" fmla="*/ 6259563 h 7209248"/>
              <a:gd name="connsiteX1936" fmla="*/ 5581640 w 7427256"/>
              <a:gd name="connsiteY1936" fmla="*/ 6250604 h 7209248"/>
              <a:gd name="connsiteX1937" fmla="*/ 5590600 w 7427256"/>
              <a:gd name="connsiteY1937" fmla="*/ 6241644 h 7209248"/>
              <a:gd name="connsiteX1938" fmla="*/ 5492048 w 7427256"/>
              <a:gd name="connsiteY1938" fmla="*/ 6241644 h 7209248"/>
              <a:gd name="connsiteX1939" fmla="*/ 5501008 w 7427256"/>
              <a:gd name="connsiteY1939" fmla="*/ 6241644 h 7209248"/>
              <a:gd name="connsiteX1940" fmla="*/ 5501008 w 7427256"/>
              <a:gd name="connsiteY1940" fmla="*/ 6250604 h 7209248"/>
              <a:gd name="connsiteX1941" fmla="*/ 5492048 w 7427256"/>
              <a:gd name="connsiteY1941" fmla="*/ 6250604 h 7209248"/>
              <a:gd name="connsiteX1942" fmla="*/ 5492048 w 7427256"/>
              <a:gd name="connsiteY1942" fmla="*/ 6241644 h 7209248"/>
              <a:gd name="connsiteX1943" fmla="*/ 5348700 w 7427256"/>
              <a:gd name="connsiteY1943" fmla="*/ 6241644 h 7209248"/>
              <a:gd name="connsiteX1944" fmla="*/ 5357658 w 7427256"/>
              <a:gd name="connsiteY1944" fmla="*/ 6250604 h 7209248"/>
              <a:gd name="connsiteX1945" fmla="*/ 5357658 w 7427256"/>
              <a:gd name="connsiteY1945" fmla="*/ 6241644 h 7209248"/>
              <a:gd name="connsiteX1946" fmla="*/ 2893853 w 7427256"/>
              <a:gd name="connsiteY1946" fmla="*/ 6241644 h 7209248"/>
              <a:gd name="connsiteX1947" fmla="*/ 2902811 w 7427256"/>
              <a:gd name="connsiteY1947" fmla="*/ 6250604 h 7209248"/>
              <a:gd name="connsiteX1948" fmla="*/ 2911772 w 7427256"/>
              <a:gd name="connsiteY1948" fmla="*/ 6241644 h 7209248"/>
              <a:gd name="connsiteX1949" fmla="*/ 2902811 w 7427256"/>
              <a:gd name="connsiteY1949" fmla="*/ 6241644 h 7209248"/>
              <a:gd name="connsiteX1950" fmla="*/ 2714667 w 7427256"/>
              <a:gd name="connsiteY1950" fmla="*/ 6241644 h 7209248"/>
              <a:gd name="connsiteX1951" fmla="*/ 2705707 w 7427256"/>
              <a:gd name="connsiteY1951" fmla="*/ 6250604 h 7209248"/>
              <a:gd name="connsiteX1952" fmla="*/ 2714667 w 7427256"/>
              <a:gd name="connsiteY1952" fmla="*/ 6255083 h 7209248"/>
              <a:gd name="connsiteX1953" fmla="*/ 2723626 w 7427256"/>
              <a:gd name="connsiteY1953" fmla="*/ 6246124 h 7209248"/>
              <a:gd name="connsiteX1954" fmla="*/ 2714667 w 7427256"/>
              <a:gd name="connsiteY1954" fmla="*/ 6241644 h 7209248"/>
              <a:gd name="connsiteX1955" fmla="*/ 1993444 w 7427256"/>
              <a:gd name="connsiteY1955" fmla="*/ 6241644 h 7209248"/>
              <a:gd name="connsiteX1956" fmla="*/ 1988964 w 7427256"/>
              <a:gd name="connsiteY1956" fmla="*/ 6250604 h 7209248"/>
              <a:gd name="connsiteX1957" fmla="*/ 1993444 w 7427256"/>
              <a:gd name="connsiteY1957" fmla="*/ 6259563 h 7209248"/>
              <a:gd name="connsiteX1958" fmla="*/ 1997923 w 7427256"/>
              <a:gd name="connsiteY1958" fmla="*/ 6250604 h 7209248"/>
              <a:gd name="connsiteX1959" fmla="*/ 1993444 w 7427256"/>
              <a:gd name="connsiteY1959" fmla="*/ 6241644 h 7209248"/>
              <a:gd name="connsiteX1960" fmla="*/ 5940014 w 7427256"/>
              <a:gd name="connsiteY1960" fmla="*/ 6232685 h 7209248"/>
              <a:gd name="connsiteX1961" fmla="*/ 5948972 w 7427256"/>
              <a:gd name="connsiteY1961" fmla="*/ 6241644 h 7209248"/>
              <a:gd name="connsiteX1962" fmla="*/ 5940014 w 7427256"/>
              <a:gd name="connsiteY1962" fmla="*/ 6241644 h 7209248"/>
              <a:gd name="connsiteX1963" fmla="*/ 5940014 w 7427256"/>
              <a:gd name="connsiteY1963" fmla="*/ 6232685 h 7209248"/>
              <a:gd name="connsiteX1964" fmla="*/ 5787705 w 7427256"/>
              <a:gd name="connsiteY1964" fmla="*/ 6232685 h 7209248"/>
              <a:gd name="connsiteX1965" fmla="*/ 5796664 w 7427256"/>
              <a:gd name="connsiteY1965" fmla="*/ 6241644 h 7209248"/>
              <a:gd name="connsiteX1966" fmla="*/ 5787705 w 7427256"/>
              <a:gd name="connsiteY1966" fmla="*/ 6241644 h 7209248"/>
              <a:gd name="connsiteX1967" fmla="*/ 5787705 w 7427256"/>
              <a:gd name="connsiteY1967" fmla="*/ 6232685 h 7209248"/>
              <a:gd name="connsiteX1968" fmla="*/ 5124717 w 7427256"/>
              <a:gd name="connsiteY1968" fmla="*/ 6232685 h 7209248"/>
              <a:gd name="connsiteX1969" fmla="*/ 5115757 w 7427256"/>
              <a:gd name="connsiteY1969" fmla="*/ 6241644 h 7209248"/>
              <a:gd name="connsiteX1970" fmla="*/ 5124717 w 7427256"/>
              <a:gd name="connsiteY1970" fmla="*/ 6241644 h 7209248"/>
              <a:gd name="connsiteX1971" fmla="*/ 5142636 w 7427256"/>
              <a:gd name="connsiteY1971" fmla="*/ 6232685 h 7209248"/>
              <a:gd name="connsiteX1972" fmla="*/ 4783144 w 7427256"/>
              <a:gd name="connsiteY1972" fmla="*/ 6227086 h 7209248"/>
              <a:gd name="connsiteX1973" fmla="*/ 4779785 w 7427256"/>
              <a:gd name="connsiteY1973" fmla="*/ 6228205 h 7209248"/>
              <a:gd name="connsiteX1974" fmla="*/ 4775305 w 7427256"/>
              <a:gd name="connsiteY1974" fmla="*/ 6232685 h 7209248"/>
              <a:gd name="connsiteX1975" fmla="*/ 4775305 w 7427256"/>
              <a:gd name="connsiteY1975" fmla="*/ 6237164 h 7209248"/>
              <a:gd name="connsiteX1976" fmla="*/ 4775305 w 7427256"/>
              <a:gd name="connsiteY1976" fmla="*/ 6250604 h 7209248"/>
              <a:gd name="connsiteX1977" fmla="*/ 4784265 w 7427256"/>
              <a:gd name="connsiteY1977" fmla="*/ 6232685 h 7209248"/>
              <a:gd name="connsiteX1978" fmla="*/ 4783144 w 7427256"/>
              <a:gd name="connsiteY1978" fmla="*/ 6227086 h 7209248"/>
              <a:gd name="connsiteX1979" fmla="*/ 5068722 w 7427256"/>
              <a:gd name="connsiteY1979" fmla="*/ 6225966 h 7209248"/>
              <a:gd name="connsiteX1980" fmla="*/ 5062002 w 7427256"/>
              <a:gd name="connsiteY1980" fmla="*/ 6241644 h 7209248"/>
              <a:gd name="connsiteX1981" fmla="*/ 5079921 w 7427256"/>
              <a:gd name="connsiteY1981" fmla="*/ 6241644 h 7209248"/>
              <a:gd name="connsiteX1982" fmla="*/ 5088880 w 7427256"/>
              <a:gd name="connsiteY1982" fmla="*/ 6232685 h 7209248"/>
              <a:gd name="connsiteX1983" fmla="*/ 5068722 w 7427256"/>
              <a:gd name="connsiteY1983" fmla="*/ 6225966 h 7209248"/>
              <a:gd name="connsiteX1984" fmla="*/ 5312364 w 7427256"/>
              <a:gd name="connsiteY1984" fmla="*/ 6222232 h 7209248"/>
              <a:gd name="connsiteX1985" fmla="*/ 5312862 w 7427256"/>
              <a:gd name="connsiteY1985" fmla="*/ 6223725 h 7209248"/>
              <a:gd name="connsiteX1986" fmla="*/ 5303903 w 7427256"/>
              <a:gd name="connsiteY1986" fmla="*/ 6223725 h 7209248"/>
              <a:gd name="connsiteX1987" fmla="*/ 5311744 w 7427256"/>
              <a:gd name="connsiteY1987" fmla="*/ 6222606 h 7209248"/>
              <a:gd name="connsiteX1988" fmla="*/ 2118313 w 7427256"/>
              <a:gd name="connsiteY1988" fmla="*/ 6220926 h 7209248"/>
              <a:gd name="connsiteX1989" fmla="*/ 2123353 w 7427256"/>
              <a:gd name="connsiteY1989" fmla="*/ 6223725 h 7209248"/>
              <a:gd name="connsiteX1990" fmla="*/ 2132312 w 7427256"/>
              <a:gd name="connsiteY1990" fmla="*/ 6241644 h 7209248"/>
              <a:gd name="connsiteX1991" fmla="*/ 2123353 w 7427256"/>
              <a:gd name="connsiteY1991" fmla="*/ 6241644 h 7209248"/>
              <a:gd name="connsiteX1992" fmla="*/ 2114393 w 7427256"/>
              <a:gd name="connsiteY1992" fmla="*/ 6232685 h 7209248"/>
              <a:gd name="connsiteX1993" fmla="*/ 2105434 w 7427256"/>
              <a:gd name="connsiteY1993" fmla="*/ 6241644 h 7209248"/>
              <a:gd name="connsiteX1994" fmla="*/ 2091996 w 7427256"/>
              <a:gd name="connsiteY1994" fmla="*/ 6250604 h 7209248"/>
              <a:gd name="connsiteX1995" fmla="*/ 2078557 w 7427256"/>
              <a:gd name="connsiteY1995" fmla="*/ 6255083 h 7209248"/>
              <a:gd name="connsiteX1996" fmla="*/ 2060638 w 7427256"/>
              <a:gd name="connsiteY1996" fmla="*/ 6259563 h 7209248"/>
              <a:gd name="connsiteX1997" fmla="*/ 2051679 w 7427256"/>
              <a:gd name="connsiteY1997" fmla="*/ 6268522 h 7209248"/>
              <a:gd name="connsiteX1998" fmla="*/ 2056158 w 7427256"/>
              <a:gd name="connsiteY1998" fmla="*/ 6268522 h 7209248"/>
              <a:gd name="connsiteX1999" fmla="*/ 2069597 w 7427256"/>
              <a:gd name="connsiteY1999" fmla="*/ 6268522 h 7209248"/>
              <a:gd name="connsiteX2000" fmla="*/ 2087516 w 7427256"/>
              <a:gd name="connsiteY2000" fmla="*/ 6277482 h 7209248"/>
              <a:gd name="connsiteX2001" fmla="*/ 2096476 w 7427256"/>
              <a:gd name="connsiteY2001" fmla="*/ 6304359 h 7209248"/>
              <a:gd name="connsiteX2002" fmla="*/ 2078557 w 7427256"/>
              <a:gd name="connsiteY2002" fmla="*/ 6304359 h 7209248"/>
              <a:gd name="connsiteX2003" fmla="*/ 2069597 w 7427256"/>
              <a:gd name="connsiteY2003" fmla="*/ 6304359 h 7209248"/>
              <a:gd name="connsiteX2004" fmla="*/ 2060638 w 7427256"/>
              <a:gd name="connsiteY2004" fmla="*/ 6295401 h 7209248"/>
              <a:gd name="connsiteX2005" fmla="*/ 2051679 w 7427256"/>
              <a:gd name="connsiteY2005" fmla="*/ 6295401 h 7209248"/>
              <a:gd name="connsiteX2006" fmla="*/ 2024800 w 7427256"/>
              <a:gd name="connsiteY2006" fmla="*/ 6304359 h 7209248"/>
              <a:gd name="connsiteX2007" fmla="*/ 2015841 w 7427256"/>
              <a:gd name="connsiteY2007" fmla="*/ 6295401 h 7209248"/>
              <a:gd name="connsiteX2008" fmla="*/ 2006883 w 7427256"/>
              <a:gd name="connsiteY2008" fmla="*/ 6286440 h 7209248"/>
              <a:gd name="connsiteX2009" fmla="*/ 1988964 w 7427256"/>
              <a:gd name="connsiteY2009" fmla="*/ 6277482 h 7209248"/>
              <a:gd name="connsiteX2010" fmla="*/ 1980004 w 7427256"/>
              <a:gd name="connsiteY2010" fmla="*/ 6268522 h 7209248"/>
              <a:gd name="connsiteX2011" fmla="*/ 1953126 w 7427256"/>
              <a:gd name="connsiteY2011" fmla="*/ 6241644 h 7209248"/>
              <a:gd name="connsiteX2012" fmla="*/ 1962086 w 7427256"/>
              <a:gd name="connsiteY2012" fmla="*/ 6241644 h 7209248"/>
              <a:gd name="connsiteX2013" fmla="*/ 1993444 w 7427256"/>
              <a:gd name="connsiteY2013" fmla="*/ 6237164 h 7209248"/>
              <a:gd name="connsiteX2014" fmla="*/ 2015841 w 7427256"/>
              <a:gd name="connsiteY2014" fmla="*/ 6232685 h 7209248"/>
              <a:gd name="connsiteX2015" fmla="*/ 2051679 w 7427256"/>
              <a:gd name="connsiteY2015" fmla="*/ 6250604 h 7209248"/>
              <a:gd name="connsiteX2016" fmla="*/ 2060638 w 7427256"/>
              <a:gd name="connsiteY2016" fmla="*/ 6250604 h 7209248"/>
              <a:gd name="connsiteX2017" fmla="*/ 2078557 w 7427256"/>
              <a:gd name="connsiteY2017" fmla="*/ 6246124 h 7209248"/>
              <a:gd name="connsiteX2018" fmla="*/ 2096476 w 7427256"/>
              <a:gd name="connsiteY2018" fmla="*/ 6232685 h 7209248"/>
              <a:gd name="connsiteX2019" fmla="*/ 2118313 w 7427256"/>
              <a:gd name="connsiteY2019" fmla="*/ 6220926 h 7209248"/>
              <a:gd name="connsiteX2020" fmla="*/ 5647508 w 7427256"/>
              <a:gd name="connsiteY2020" fmla="*/ 6220573 h 7209248"/>
              <a:gd name="connsiteX2021" fmla="*/ 5645476 w 7427256"/>
              <a:gd name="connsiteY2021" fmla="*/ 6222606 h 7209248"/>
              <a:gd name="connsiteX2022" fmla="*/ 5644356 w 7427256"/>
              <a:gd name="connsiteY2022" fmla="*/ 6223725 h 7209248"/>
              <a:gd name="connsiteX2023" fmla="*/ 5913134 w 7427256"/>
              <a:gd name="connsiteY2023" fmla="*/ 6214766 h 7209248"/>
              <a:gd name="connsiteX2024" fmla="*/ 5922094 w 7427256"/>
              <a:gd name="connsiteY2024" fmla="*/ 6223725 h 7209248"/>
              <a:gd name="connsiteX2025" fmla="*/ 5913134 w 7427256"/>
              <a:gd name="connsiteY2025" fmla="*/ 6223725 h 7209248"/>
              <a:gd name="connsiteX2026" fmla="*/ 5904176 w 7427256"/>
              <a:gd name="connsiteY2026" fmla="*/ 6223725 h 7209248"/>
              <a:gd name="connsiteX2027" fmla="*/ 5913134 w 7427256"/>
              <a:gd name="connsiteY2027" fmla="*/ 6214766 h 7209248"/>
              <a:gd name="connsiteX2028" fmla="*/ 5863859 w 7427256"/>
              <a:gd name="connsiteY2028" fmla="*/ 6214766 h 7209248"/>
              <a:gd name="connsiteX2029" fmla="*/ 5877298 w 7427256"/>
              <a:gd name="connsiteY2029" fmla="*/ 6219246 h 7209248"/>
              <a:gd name="connsiteX2030" fmla="*/ 5868338 w 7427256"/>
              <a:gd name="connsiteY2030" fmla="*/ 6223725 h 7209248"/>
              <a:gd name="connsiteX2031" fmla="*/ 5850420 w 7427256"/>
              <a:gd name="connsiteY2031" fmla="*/ 6223725 h 7209248"/>
              <a:gd name="connsiteX2032" fmla="*/ 5863859 w 7427256"/>
              <a:gd name="connsiteY2032" fmla="*/ 6214766 h 7209248"/>
              <a:gd name="connsiteX2033" fmla="*/ 5778745 w 7427256"/>
              <a:gd name="connsiteY2033" fmla="*/ 6214766 h 7209248"/>
              <a:gd name="connsiteX2034" fmla="*/ 5787705 w 7427256"/>
              <a:gd name="connsiteY2034" fmla="*/ 6214766 h 7209248"/>
              <a:gd name="connsiteX2035" fmla="*/ 5787705 w 7427256"/>
              <a:gd name="connsiteY2035" fmla="*/ 6223725 h 7209248"/>
              <a:gd name="connsiteX2036" fmla="*/ 5778745 w 7427256"/>
              <a:gd name="connsiteY2036" fmla="*/ 6214766 h 7209248"/>
              <a:gd name="connsiteX2037" fmla="*/ 5653316 w 7427256"/>
              <a:gd name="connsiteY2037" fmla="*/ 6214766 h 7209248"/>
              <a:gd name="connsiteX2038" fmla="*/ 5648836 w 7427256"/>
              <a:gd name="connsiteY2038" fmla="*/ 6219246 h 7209248"/>
              <a:gd name="connsiteX2039" fmla="*/ 5647508 w 7427256"/>
              <a:gd name="connsiteY2039" fmla="*/ 6220573 h 7209248"/>
              <a:gd name="connsiteX2040" fmla="*/ 4694672 w 7427256"/>
              <a:gd name="connsiteY2040" fmla="*/ 6214766 h 7209248"/>
              <a:gd name="connsiteX2041" fmla="*/ 4667793 w 7427256"/>
              <a:gd name="connsiteY2041" fmla="*/ 6232685 h 7209248"/>
              <a:gd name="connsiteX2042" fmla="*/ 4676753 w 7427256"/>
              <a:gd name="connsiteY2042" fmla="*/ 6241644 h 7209248"/>
              <a:gd name="connsiteX2043" fmla="*/ 4685712 w 7427256"/>
              <a:gd name="connsiteY2043" fmla="*/ 6232685 h 7209248"/>
              <a:gd name="connsiteX2044" fmla="*/ 4694672 w 7427256"/>
              <a:gd name="connsiteY2044" fmla="*/ 6223725 h 7209248"/>
              <a:gd name="connsiteX2045" fmla="*/ 5008246 w 7427256"/>
              <a:gd name="connsiteY2045" fmla="*/ 6205808 h 7209248"/>
              <a:gd name="connsiteX2046" fmla="*/ 5008246 w 7427256"/>
              <a:gd name="connsiteY2046" fmla="*/ 6214766 h 7209248"/>
              <a:gd name="connsiteX2047" fmla="*/ 5012726 w 7427256"/>
              <a:gd name="connsiteY2047" fmla="*/ 6228205 h 7209248"/>
              <a:gd name="connsiteX2048" fmla="*/ 5026164 w 7427256"/>
              <a:gd name="connsiteY2048" fmla="*/ 6228205 h 7209248"/>
              <a:gd name="connsiteX2049" fmla="*/ 5026164 w 7427256"/>
              <a:gd name="connsiteY2049" fmla="*/ 6223725 h 7209248"/>
              <a:gd name="connsiteX2050" fmla="*/ 5026164 w 7427256"/>
              <a:gd name="connsiteY2050" fmla="*/ 6205808 h 7209248"/>
              <a:gd name="connsiteX2051" fmla="*/ 5021686 w 7427256"/>
              <a:gd name="connsiteY2051" fmla="*/ 6205808 h 7209248"/>
              <a:gd name="connsiteX2052" fmla="*/ 5008246 w 7427256"/>
              <a:gd name="connsiteY2052" fmla="*/ 6205808 h 7209248"/>
              <a:gd name="connsiteX2053" fmla="*/ 2078557 w 7427256"/>
              <a:gd name="connsiteY2053" fmla="*/ 6205808 h 7209248"/>
              <a:gd name="connsiteX2054" fmla="*/ 2078557 w 7427256"/>
              <a:gd name="connsiteY2054" fmla="*/ 6214766 h 7209248"/>
              <a:gd name="connsiteX2055" fmla="*/ 2069597 w 7427256"/>
              <a:gd name="connsiteY2055" fmla="*/ 6214766 h 7209248"/>
              <a:gd name="connsiteX2056" fmla="*/ 2078557 w 7427256"/>
              <a:gd name="connsiteY2056" fmla="*/ 6205808 h 7209248"/>
              <a:gd name="connsiteX2057" fmla="*/ 5913134 w 7427256"/>
              <a:gd name="connsiteY2057" fmla="*/ 6196848 h 7209248"/>
              <a:gd name="connsiteX2058" fmla="*/ 5922094 w 7427256"/>
              <a:gd name="connsiteY2058" fmla="*/ 6205808 h 7209248"/>
              <a:gd name="connsiteX2059" fmla="*/ 5913134 w 7427256"/>
              <a:gd name="connsiteY2059" fmla="*/ 6214766 h 7209248"/>
              <a:gd name="connsiteX2060" fmla="*/ 5904176 w 7427256"/>
              <a:gd name="connsiteY2060" fmla="*/ 6205808 h 7209248"/>
              <a:gd name="connsiteX2061" fmla="*/ 5303903 w 7427256"/>
              <a:gd name="connsiteY2061" fmla="*/ 6196848 h 7209248"/>
              <a:gd name="connsiteX2062" fmla="*/ 5312862 w 7427256"/>
              <a:gd name="connsiteY2062" fmla="*/ 6205808 h 7209248"/>
              <a:gd name="connsiteX2063" fmla="*/ 5321822 w 7427256"/>
              <a:gd name="connsiteY2063" fmla="*/ 6196848 h 7209248"/>
              <a:gd name="connsiteX2064" fmla="*/ 5187432 w 7427256"/>
              <a:gd name="connsiteY2064" fmla="*/ 6196848 h 7209248"/>
              <a:gd name="connsiteX2065" fmla="*/ 5169514 w 7427256"/>
              <a:gd name="connsiteY2065" fmla="*/ 6205808 h 7209248"/>
              <a:gd name="connsiteX2066" fmla="*/ 5169514 w 7427256"/>
              <a:gd name="connsiteY2066" fmla="*/ 6214766 h 7209248"/>
              <a:gd name="connsiteX2067" fmla="*/ 5196392 w 7427256"/>
              <a:gd name="connsiteY2067" fmla="*/ 6214766 h 7209248"/>
              <a:gd name="connsiteX2068" fmla="*/ 5187432 w 7427256"/>
              <a:gd name="connsiteY2068" fmla="*/ 6196848 h 7209248"/>
              <a:gd name="connsiteX2069" fmla="*/ 5421493 w 7427256"/>
              <a:gd name="connsiteY2069" fmla="*/ 6194048 h 7209248"/>
              <a:gd name="connsiteX2070" fmla="*/ 5429334 w 7427256"/>
              <a:gd name="connsiteY2070" fmla="*/ 6196848 h 7209248"/>
              <a:gd name="connsiteX2071" fmla="*/ 5429334 w 7427256"/>
              <a:gd name="connsiteY2071" fmla="*/ 6214766 h 7209248"/>
              <a:gd name="connsiteX2072" fmla="*/ 5420374 w 7427256"/>
              <a:gd name="connsiteY2072" fmla="*/ 6205808 h 7209248"/>
              <a:gd name="connsiteX2073" fmla="*/ 5411414 w 7427256"/>
              <a:gd name="connsiteY2073" fmla="*/ 6205808 h 7209248"/>
              <a:gd name="connsiteX2074" fmla="*/ 5421493 w 7427256"/>
              <a:gd name="connsiteY2074" fmla="*/ 6194048 h 7209248"/>
              <a:gd name="connsiteX2075" fmla="*/ 5850420 w 7427256"/>
              <a:gd name="connsiteY2075" fmla="*/ 6187889 h 7209248"/>
              <a:gd name="connsiteX2076" fmla="*/ 5859379 w 7427256"/>
              <a:gd name="connsiteY2076" fmla="*/ 6187889 h 7209248"/>
              <a:gd name="connsiteX2077" fmla="*/ 5854899 w 7427256"/>
              <a:gd name="connsiteY2077" fmla="*/ 6196848 h 7209248"/>
              <a:gd name="connsiteX2078" fmla="*/ 5850420 w 7427256"/>
              <a:gd name="connsiteY2078" fmla="*/ 6205808 h 7209248"/>
              <a:gd name="connsiteX2079" fmla="*/ 5841460 w 7427256"/>
              <a:gd name="connsiteY2079" fmla="*/ 6214766 h 7209248"/>
              <a:gd name="connsiteX2080" fmla="*/ 5832502 w 7427256"/>
              <a:gd name="connsiteY2080" fmla="*/ 6196848 h 7209248"/>
              <a:gd name="connsiteX2081" fmla="*/ 5850420 w 7427256"/>
              <a:gd name="connsiteY2081" fmla="*/ 6187889 h 7209248"/>
              <a:gd name="connsiteX2082" fmla="*/ 5742908 w 7427256"/>
              <a:gd name="connsiteY2082" fmla="*/ 6187889 h 7209248"/>
              <a:gd name="connsiteX2083" fmla="*/ 5760828 w 7427256"/>
              <a:gd name="connsiteY2083" fmla="*/ 6192368 h 7209248"/>
              <a:gd name="connsiteX2084" fmla="*/ 5778745 w 7427256"/>
              <a:gd name="connsiteY2084" fmla="*/ 6192368 h 7209248"/>
              <a:gd name="connsiteX2085" fmla="*/ 5787705 w 7427256"/>
              <a:gd name="connsiteY2085" fmla="*/ 6196848 h 7209248"/>
              <a:gd name="connsiteX2086" fmla="*/ 5787705 w 7427256"/>
              <a:gd name="connsiteY2086" fmla="*/ 6205808 h 7209248"/>
              <a:gd name="connsiteX2087" fmla="*/ 5769786 w 7427256"/>
              <a:gd name="connsiteY2087" fmla="*/ 6214766 h 7209248"/>
              <a:gd name="connsiteX2088" fmla="*/ 5751868 w 7427256"/>
              <a:gd name="connsiteY2088" fmla="*/ 6223725 h 7209248"/>
              <a:gd name="connsiteX2089" fmla="*/ 5742908 w 7427256"/>
              <a:gd name="connsiteY2089" fmla="*/ 6205808 h 7209248"/>
              <a:gd name="connsiteX2090" fmla="*/ 5241188 w 7427256"/>
              <a:gd name="connsiteY2090" fmla="*/ 6178929 h 7209248"/>
              <a:gd name="connsiteX2091" fmla="*/ 5232229 w 7427256"/>
              <a:gd name="connsiteY2091" fmla="*/ 6187889 h 7209248"/>
              <a:gd name="connsiteX2092" fmla="*/ 5232229 w 7427256"/>
              <a:gd name="connsiteY2092" fmla="*/ 6196848 h 7209248"/>
              <a:gd name="connsiteX2093" fmla="*/ 5245668 w 7427256"/>
              <a:gd name="connsiteY2093" fmla="*/ 6187889 h 7209248"/>
              <a:gd name="connsiteX2094" fmla="*/ 5241188 w 7427256"/>
              <a:gd name="connsiteY2094" fmla="*/ 6178929 h 7209248"/>
              <a:gd name="connsiteX2095" fmla="*/ 2015841 w 7427256"/>
              <a:gd name="connsiteY2095" fmla="*/ 6178929 h 7209248"/>
              <a:gd name="connsiteX2096" fmla="*/ 2042719 w 7427256"/>
              <a:gd name="connsiteY2096" fmla="*/ 6205808 h 7209248"/>
              <a:gd name="connsiteX2097" fmla="*/ 2024800 w 7427256"/>
              <a:gd name="connsiteY2097" fmla="*/ 6196848 h 7209248"/>
              <a:gd name="connsiteX2098" fmla="*/ 2015841 w 7427256"/>
              <a:gd name="connsiteY2098" fmla="*/ 6178929 h 7209248"/>
              <a:gd name="connsiteX2099" fmla="*/ 6262547 w 7427256"/>
              <a:gd name="connsiteY2099" fmla="*/ 6169970 h 7209248"/>
              <a:gd name="connsiteX2100" fmla="*/ 6267027 w 7427256"/>
              <a:gd name="connsiteY2100" fmla="*/ 6174450 h 7209248"/>
              <a:gd name="connsiteX2101" fmla="*/ 6253588 w 7427256"/>
              <a:gd name="connsiteY2101" fmla="*/ 6178929 h 7209248"/>
              <a:gd name="connsiteX2102" fmla="*/ 6235670 w 7427256"/>
              <a:gd name="connsiteY2102" fmla="*/ 6178929 h 7209248"/>
              <a:gd name="connsiteX2103" fmla="*/ 5984810 w 7427256"/>
              <a:gd name="connsiteY2103" fmla="*/ 6169970 h 7209248"/>
              <a:gd name="connsiteX2104" fmla="*/ 5966891 w 7427256"/>
              <a:gd name="connsiteY2104" fmla="*/ 6178929 h 7209248"/>
              <a:gd name="connsiteX2105" fmla="*/ 5948972 w 7427256"/>
              <a:gd name="connsiteY2105" fmla="*/ 6178929 h 7209248"/>
              <a:gd name="connsiteX2106" fmla="*/ 5384537 w 7427256"/>
              <a:gd name="connsiteY2106" fmla="*/ 6169970 h 7209248"/>
              <a:gd name="connsiteX2107" fmla="*/ 5397976 w 7427256"/>
              <a:gd name="connsiteY2107" fmla="*/ 6174450 h 7209248"/>
              <a:gd name="connsiteX2108" fmla="*/ 5397976 w 7427256"/>
              <a:gd name="connsiteY2108" fmla="*/ 6192368 h 7209248"/>
              <a:gd name="connsiteX2109" fmla="*/ 5393496 w 7427256"/>
              <a:gd name="connsiteY2109" fmla="*/ 6214766 h 7209248"/>
              <a:gd name="connsiteX2110" fmla="*/ 5402454 w 7427256"/>
              <a:gd name="connsiteY2110" fmla="*/ 6241644 h 7209248"/>
              <a:gd name="connsiteX2111" fmla="*/ 5393496 w 7427256"/>
              <a:gd name="connsiteY2111" fmla="*/ 6268522 h 7209248"/>
              <a:gd name="connsiteX2112" fmla="*/ 5366618 w 7427256"/>
              <a:gd name="connsiteY2112" fmla="*/ 6277482 h 7209248"/>
              <a:gd name="connsiteX2113" fmla="*/ 5348700 w 7427256"/>
              <a:gd name="connsiteY2113" fmla="*/ 6286440 h 7209248"/>
              <a:gd name="connsiteX2114" fmla="*/ 5326300 w 7427256"/>
              <a:gd name="connsiteY2114" fmla="*/ 6290920 h 7209248"/>
              <a:gd name="connsiteX2115" fmla="*/ 5312862 w 7427256"/>
              <a:gd name="connsiteY2115" fmla="*/ 6295401 h 7209248"/>
              <a:gd name="connsiteX2116" fmla="*/ 5294943 w 7427256"/>
              <a:gd name="connsiteY2116" fmla="*/ 6277482 h 7209248"/>
              <a:gd name="connsiteX2117" fmla="*/ 5299423 w 7427256"/>
              <a:gd name="connsiteY2117" fmla="*/ 6259563 h 7209248"/>
              <a:gd name="connsiteX2118" fmla="*/ 5312862 w 7427256"/>
              <a:gd name="connsiteY2118" fmla="*/ 6268522 h 7209248"/>
              <a:gd name="connsiteX2119" fmla="*/ 5321822 w 7427256"/>
              <a:gd name="connsiteY2119" fmla="*/ 6286440 h 7209248"/>
              <a:gd name="connsiteX2120" fmla="*/ 5321822 w 7427256"/>
              <a:gd name="connsiteY2120" fmla="*/ 6268522 h 7209248"/>
              <a:gd name="connsiteX2121" fmla="*/ 5312862 w 7427256"/>
              <a:gd name="connsiteY2121" fmla="*/ 6250604 h 7209248"/>
              <a:gd name="connsiteX2122" fmla="*/ 5312862 w 7427256"/>
              <a:gd name="connsiteY2122" fmla="*/ 6241644 h 7209248"/>
              <a:gd name="connsiteX2123" fmla="*/ 5357658 w 7427256"/>
              <a:gd name="connsiteY2123" fmla="*/ 6214766 h 7209248"/>
              <a:gd name="connsiteX2124" fmla="*/ 5366618 w 7427256"/>
              <a:gd name="connsiteY2124" fmla="*/ 6223725 h 7209248"/>
              <a:gd name="connsiteX2125" fmla="*/ 5375577 w 7427256"/>
              <a:gd name="connsiteY2125" fmla="*/ 6232685 h 7209248"/>
              <a:gd name="connsiteX2126" fmla="*/ 5375577 w 7427256"/>
              <a:gd name="connsiteY2126" fmla="*/ 6241644 h 7209248"/>
              <a:gd name="connsiteX2127" fmla="*/ 5384537 w 7427256"/>
              <a:gd name="connsiteY2127" fmla="*/ 6223725 h 7209248"/>
              <a:gd name="connsiteX2128" fmla="*/ 5366618 w 7427256"/>
              <a:gd name="connsiteY2128" fmla="*/ 6205808 h 7209248"/>
              <a:gd name="connsiteX2129" fmla="*/ 5348700 w 7427256"/>
              <a:gd name="connsiteY2129" fmla="*/ 6196848 h 7209248"/>
              <a:gd name="connsiteX2130" fmla="*/ 5366618 w 7427256"/>
              <a:gd name="connsiteY2130" fmla="*/ 6187889 h 7209248"/>
              <a:gd name="connsiteX2131" fmla="*/ 5380057 w 7427256"/>
              <a:gd name="connsiteY2131" fmla="*/ 6183409 h 7209248"/>
              <a:gd name="connsiteX2132" fmla="*/ 5384537 w 7427256"/>
              <a:gd name="connsiteY2132" fmla="*/ 6169970 h 7209248"/>
              <a:gd name="connsiteX2133" fmla="*/ 5294943 w 7427256"/>
              <a:gd name="connsiteY2133" fmla="*/ 6169970 h 7209248"/>
              <a:gd name="connsiteX2134" fmla="*/ 5303903 w 7427256"/>
              <a:gd name="connsiteY2134" fmla="*/ 6178929 h 7209248"/>
              <a:gd name="connsiteX2135" fmla="*/ 5312862 w 7427256"/>
              <a:gd name="connsiteY2135" fmla="*/ 6169970 h 7209248"/>
              <a:gd name="connsiteX2136" fmla="*/ 5294943 w 7427256"/>
              <a:gd name="connsiteY2136" fmla="*/ 6169970 h 7209248"/>
              <a:gd name="connsiteX2137" fmla="*/ 5088880 w 7427256"/>
              <a:gd name="connsiteY2137" fmla="*/ 6169970 h 7209248"/>
              <a:gd name="connsiteX2138" fmla="*/ 5093360 w 7427256"/>
              <a:gd name="connsiteY2138" fmla="*/ 6178929 h 7209248"/>
              <a:gd name="connsiteX2139" fmla="*/ 5097840 w 7427256"/>
              <a:gd name="connsiteY2139" fmla="*/ 6169970 h 7209248"/>
              <a:gd name="connsiteX2140" fmla="*/ 2141272 w 7427256"/>
              <a:gd name="connsiteY2140" fmla="*/ 6169970 h 7209248"/>
              <a:gd name="connsiteX2141" fmla="*/ 2132312 w 7427256"/>
              <a:gd name="connsiteY2141" fmla="*/ 6178929 h 7209248"/>
              <a:gd name="connsiteX2142" fmla="*/ 2141272 w 7427256"/>
              <a:gd name="connsiteY2142" fmla="*/ 6178929 h 7209248"/>
              <a:gd name="connsiteX2143" fmla="*/ 2150231 w 7427256"/>
              <a:gd name="connsiteY2143" fmla="*/ 6178929 h 7209248"/>
              <a:gd name="connsiteX2144" fmla="*/ 2150231 w 7427256"/>
              <a:gd name="connsiteY2144" fmla="*/ 6174450 h 7209248"/>
              <a:gd name="connsiteX2145" fmla="*/ 2141272 w 7427256"/>
              <a:gd name="connsiteY2145" fmla="*/ 6169970 h 7209248"/>
              <a:gd name="connsiteX2146" fmla="*/ 2105434 w 7427256"/>
              <a:gd name="connsiteY2146" fmla="*/ 6161010 h 7209248"/>
              <a:gd name="connsiteX2147" fmla="*/ 2105434 w 7427256"/>
              <a:gd name="connsiteY2147" fmla="*/ 6169970 h 7209248"/>
              <a:gd name="connsiteX2148" fmla="*/ 2114393 w 7427256"/>
              <a:gd name="connsiteY2148" fmla="*/ 6161010 h 7209248"/>
              <a:gd name="connsiteX2149" fmla="*/ 2105434 w 7427256"/>
              <a:gd name="connsiteY2149" fmla="*/ 6161010 h 7209248"/>
              <a:gd name="connsiteX2150" fmla="*/ 5241188 w 7427256"/>
              <a:gd name="connsiteY2150" fmla="*/ 6156531 h 7209248"/>
              <a:gd name="connsiteX2151" fmla="*/ 5232229 w 7427256"/>
              <a:gd name="connsiteY2151" fmla="*/ 6161010 h 7209248"/>
              <a:gd name="connsiteX2152" fmla="*/ 5241188 w 7427256"/>
              <a:gd name="connsiteY2152" fmla="*/ 6161010 h 7209248"/>
              <a:gd name="connsiteX2153" fmla="*/ 5250146 w 7427256"/>
              <a:gd name="connsiteY2153" fmla="*/ 6161010 h 7209248"/>
              <a:gd name="connsiteX2154" fmla="*/ 5241188 w 7427256"/>
              <a:gd name="connsiteY2154" fmla="*/ 6156531 h 7209248"/>
              <a:gd name="connsiteX2155" fmla="*/ 5420374 w 7427256"/>
              <a:gd name="connsiteY2155" fmla="*/ 6152051 h 7209248"/>
              <a:gd name="connsiteX2156" fmla="*/ 5438292 w 7427256"/>
              <a:gd name="connsiteY2156" fmla="*/ 6169970 h 7209248"/>
              <a:gd name="connsiteX2157" fmla="*/ 5420374 w 7427256"/>
              <a:gd name="connsiteY2157" fmla="*/ 6169970 h 7209248"/>
              <a:gd name="connsiteX2158" fmla="*/ 5228868 w 7427256"/>
              <a:gd name="connsiteY2158" fmla="*/ 6146451 h 7209248"/>
              <a:gd name="connsiteX2159" fmla="*/ 5223269 w 7427256"/>
              <a:gd name="connsiteY2159" fmla="*/ 6147571 h 7209248"/>
              <a:gd name="connsiteX2160" fmla="*/ 5191912 w 7427256"/>
              <a:gd name="connsiteY2160" fmla="*/ 6152051 h 7209248"/>
              <a:gd name="connsiteX2161" fmla="*/ 5169514 w 7427256"/>
              <a:gd name="connsiteY2161" fmla="*/ 6152051 h 7209248"/>
              <a:gd name="connsiteX2162" fmla="*/ 5178472 w 7427256"/>
              <a:gd name="connsiteY2162" fmla="*/ 6161010 h 7209248"/>
              <a:gd name="connsiteX2163" fmla="*/ 5196392 w 7427256"/>
              <a:gd name="connsiteY2163" fmla="*/ 6161010 h 7209248"/>
              <a:gd name="connsiteX2164" fmla="*/ 5227749 w 7427256"/>
              <a:gd name="connsiteY2164" fmla="*/ 6152051 h 7209248"/>
              <a:gd name="connsiteX2165" fmla="*/ 5228868 w 7427256"/>
              <a:gd name="connsiteY2165" fmla="*/ 6146451 h 7209248"/>
              <a:gd name="connsiteX2166" fmla="*/ 5769786 w 7427256"/>
              <a:gd name="connsiteY2166" fmla="*/ 6143092 h 7209248"/>
              <a:gd name="connsiteX2167" fmla="*/ 5778745 w 7427256"/>
              <a:gd name="connsiteY2167" fmla="*/ 6143092 h 7209248"/>
              <a:gd name="connsiteX2168" fmla="*/ 5783225 w 7427256"/>
              <a:gd name="connsiteY2168" fmla="*/ 6147571 h 7209248"/>
              <a:gd name="connsiteX2169" fmla="*/ 5778745 w 7427256"/>
              <a:gd name="connsiteY2169" fmla="*/ 6152051 h 7209248"/>
              <a:gd name="connsiteX2170" fmla="*/ 5769786 w 7427256"/>
              <a:gd name="connsiteY2170" fmla="*/ 6143092 h 7209248"/>
              <a:gd name="connsiteX2171" fmla="*/ 5088880 w 7427256"/>
              <a:gd name="connsiteY2171" fmla="*/ 6143092 h 7209248"/>
              <a:gd name="connsiteX2172" fmla="*/ 5088880 w 7427256"/>
              <a:gd name="connsiteY2172" fmla="*/ 6152051 h 7209248"/>
              <a:gd name="connsiteX2173" fmla="*/ 5093360 w 7427256"/>
              <a:gd name="connsiteY2173" fmla="*/ 6147571 h 7209248"/>
              <a:gd name="connsiteX2174" fmla="*/ 5088880 w 7427256"/>
              <a:gd name="connsiteY2174" fmla="*/ 6143092 h 7209248"/>
              <a:gd name="connsiteX2175" fmla="*/ 5303903 w 7427256"/>
              <a:gd name="connsiteY2175" fmla="*/ 6134132 h 7209248"/>
              <a:gd name="connsiteX2176" fmla="*/ 5277026 w 7427256"/>
              <a:gd name="connsiteY2176" fmla="*/ 6143092 h 7209248"/>
              <a:gd name="connsiteX2177" fmla="*/ 5272546 w 7427256"/>
              <a:gd name="connsiteY2177" fmla="*/ 6161010 h 7209248"/>
              <a:gd name="connsiteX2178" fmla="*/ 5294943 w 7427256"/>
              <a:gd name="connsiteY2178" fmla="*/ 6152051 h 7209248"/>
              <a:gd name="connsiteX2179" fmla="*/ 5312862 w 7427256"/>
              <a:gd name="connsiteY2179" fmla="*/ 6143092 h 7209248"/>
              <a:gd name="connsiteX2180" fmla="*/ 5321822 w 7427256"/>
              <a:gd name="connsiteY2180" fmla="*/ 6134132 h 7209248"/>
              <a:gd name="connsiteX2181" fmla="*/ 5312862 w 7427256"/>
              <a:gd name="connsiteY2181" fmla="*/ 6138612 h 7209248"/>
              <a:gd name="connsiteX2182" fmla="*/ 5303903 w 7427256"/>
              <a:gd name="connsiteY2182" fmla="*/ 6134132 h 7209248"/>
              <a:gd name="connsiteX2183" fmla="*/ 2445887 w 7427256"/>
              <a:gd name="connsiteY2183" fmla="*/ 6134132 h 7209248"/>
              <a:gd name="connsiteX2184" fmla="*/ 2445887 w 7427256"/>
              <a:gd name="connsiteY2184" fmla="*/ 6143092 h 7209248"/>
              <a:gd name="connsiteX2185" fmla="*/ 2454847 w 7427256"/>
              <a:gd name="connsiteY2185" fmla="*/ 6143092 h 7209248"/>
              <a:gd name="connsiteX2186" fmla="*/ 2454847 w 7427256"/>
              <a:gd name="connsiteY2186" fmla="*/ 6134132 h 7209248"/>
              <a:gd name="connsiteX2187" fmla="*/ 2445887 w 7427256"/>
              <a:gd name="connsiteY2187" fmla="*/ 6134132 h 7209248"/>
              <a:gd name="connsiteX2188" fmla="*/ 5700352 w 7427256"/>
              <a:gd name="connsiteY2188" fmla="*/ 6128533 h 7209248"/>
              <a:gd name="connsiteX2189" fmla="*/ 5711551 w 7427256"/>
              <a:gd name="connsiteY2189" fmla="*/ 6134132 h 7209248"/>
              <a:gd name="connsiteX2190" fmla="*/ 5733948 w 7427256"/>
              <a:gd name="connsiteY2190" fmla="*/ 6143092 h 7209248"/>
              <a:gd name="connsiteX2191" fmla="*/ 5742908 w 7427256"/>
              <a:gd name="connsiteY2191" fmla="*/ 6147571 h 7209248"/>
              <a:gd name="connsiteX2192" fmla="*/ 5733948 w 7427256"/>
              <a:gd name="connsiteY2192" fmla="*/ 6161010 h 7209248"/>
              <a:gd name="connsiteX2193" fmla="*/ 5707071 w 7427256"/>
              <a:gd name="connsiteY2193" fmla="*/ 6143092 h 7209248"/>
              <a:gd name="connsiteX2194" fmla="*/ 5693632 w 7427256"/>
              <a:gd name="connsiteY2194" fmla="*/ 6129654 h 7209248"/>
              <a:gd name="connsiteX2195" fmla="*/ 5700352 w 7427256"/>
              <a:gd name="connsiteY2195" fmla="*/ 6128533 h 7209248"/>
              <a:gd name="connsiteX2196" fmla="*/ 5573802 w 7427256"/>
              <a:gd name="connsiteY2196" fmla="*/ 6128533 h 7209248"/>
              <a:gd name="connsiteX2197" fmla="*/ 5577162 w 7427256"/>
              <a:gd name="connsiteY2197" fmla="*/ 6129654 h 7209248"/>
              <a:gd name="connsiteX2198" fmla="*/ 5590600 w 7427256"/>
              <a:gd name="connsiteY2198" fmla="*/ 6134132 h 7209248"/>
              <a:gd name="connsiteX2199" fmla="*/ 5590600 w 7427256"/>
              <a:gd name="connsiteY2199" fmla="*/ 6161010 h 7209248"/>
              <a:gd name="connsiteX2200" fmla="*/ 5590600 w 7427256"/>
              <a:gd name="connsiteY2200" fmla="*/ 6152051 h 7209248"/>
              <a:gd name="connsiteX2201" fmla="*/ 5581640 w 7427256"/>
              <a:gd name="connsiteY2201" fmla="*/ 6152051 h 7209248"/>
              <a:gd name="connsiteX2202" fmla="*/ 5563723 w 7427256"/>
              <a:gd name="connsiteY2202" fmla="*/ 6161010 h 7209248"/>
              <a:gd name="connsiteX2203" fmla="*/ 5554763 w 7427256"/>
              <a:gd name="connsiteY2203" fmla="*/ 6152051 h 7209248"/>
              <a:gd name="connsiteX2204" fmla="*/ 5559243 w 7427256"/>
              <a:gd name="connsiteY2204" fmla="*/ 6147571 h 7209248"/>
              <a:gd name="connsiteX2205" fmla="*/ 5572682 w 7427256"/>
              <a:gd name="connsiteY2205" fmla="*/ 6134132 h 7209248"/>
              <a:gd name="connsiteX2206" fmla="*/ 5573802 w 7427256"/>
              <a:gd name="connsiteY2206" fmla="*/ 6128533 h 7209248"/>
              <a:gd name="connsiteX2207" fmla="*/ 6186393 w 7427256"/>
              <a:gd name="connsiteY2207" fmla="*/ 6125174 h 7209248"/>
              <a:gd name="connsiteX2208" fmla="*/ 6199832 w 7427256"/>
              <a:gd name="connsiteY2208" fmla="*/ 6134132 h 7209248"/>
              <a:gd name="connsiteX2209" fmla="*/ 6181914 w 7427256"/>
              <a:gd name="connsiteY2209" fmla="*/ 6134132 h 7209248"/>
              <a:gd name="connsiteX2210" fmla="*/ 6186393 w 7427256"/>
              <a:gd name="connsiteY2210" fmla="*/ 6125174 h 7209248"/>
              <a:gd name="connsiteX2211" fmla="*/ 5814582 w 7427256"/>
              <a:gd name="connsiteY2211" fmla="*/ 6125174 h 7209248"/>
              <a:gd name="connsiteX2212" fmla="*/ 5823542 w 7427256"/>
              <a:gd name="connsiteY2212" fmla="*/ 6125174 h 7209248"/>
              <a:gd name="connsiteX2213" fmla="*/ 5868338 w 7427256"/>
              <a:gd name="connsiteY2213" fmla="*/ 6125174 h 7209248"/>
              <a:gd name="connsiteX2214" fmla="*/ 5863859 w 7427256"/>
              <a:gd name="connsiteY2214" fmla="*/ 6138612 h 7209248"/>
              <a:gd name="connsiteX2215" fmla="*/ 5854899 w 7427256"/>
              <a:gd name="connsiteY2215" fmla="*/ 6152051 h 7209248"/>
              <a:gd name="connsiteX2216" fmla="*/ 5850420 w 7427256"/>
              <a:gd name="connsiteY2216" fmla="*/ 6138612 h 7209248"/>
              <a:gd name="connsiteX2217" fmla="*/ 5832502 w 7427256"/>
              <a:gd name="connsiteY2217" fmla="*/ 6134132 h 7209248"/>
              <a:gd name="connsiteX2218" fmla="*/ 5814582 w 7427256"/>
              <a:gd name="connsiteY2218" fmla="*/ 6143092 h 7209248"/>
              <a:gd name="connsiteX2219" fmla="*/ 5796664 w 7427256"/>
              <a:gd name="connsiteY2219" fmla="*/ 6143092 h 7209248"/>
              <a:gd name="connsiteX2220" fmla="*/ 2024800 w 7427256"/>
              <a:gd name="connsiteY2220" fmla="*/ 6125174 h 7209248"/>
              <a:gd name="connsiteX2221" fmla="*/ 2033760 w 7427256"/>
              <a:gd name="connsiteY2221" fmla="*/ 6125174 h 7209248"/>
              <a:gd name="connsiteX2222" fmla="*/ 2024800 w 7427256"/>
              <a:gd name="connsiteY2222" fmla="*/ 6134132 h 7209248"/>
              <a:gd name="connsiteX2223" fmla="*/ 2015841 w 7427256"/>
              <a:gd name="connsiteY2223" fmla="*/ 6129654 h 7209248"/>
              <a:gd name="connsiteX2224" fmla="*/ 2024800 w 7427256"/>
              <a:gd name="connsiteY2224" fmla="*/ 6125174 h 7209248"/>
              <a:gd name="connsiteX2225" fmla="*/ 6253588 w 7427256"/>
              <a:gd name="connsiteY2225" fmla="*/ 6116214 h 7209248"/>
              <a:gd name="connsiteX2226" fmla="*/ 6253588 w 7427256"/>
              <a:gd name="connsiteY2226" fmla="*/ 6125174 h 7209248"/>
              <a:gd name="connsiteX2227" fmla="*/ 6244630 w 7427256"/>
              <a:gd name="connsiteY2227" fmla="*/ 6134132 h 7209248"/>
              <a:gd name="connsiteX2228" fmla="*/ 6235670 w 7427256"/>
              <a:gd name="connsiteY2228" fmla="*/ 6143092 h 7209248"/>
              <a:gd name="connsiteX2229" fmla="*/ 6235670 w 7427256"/>
              <a:gd name="connsiteY2229" fmla="*/ 6125174 h 7209248"/>
              <a:gd name="connsiteX2230" fmla="*/ 6249108 w 7427256"/>
              <a:gd name="connsiteY2230" fmla="*/ 6120694 h 7209248"/>
              <a:gd name="connsiteX2231" fmla="*/ 6253588 w 7427256"/>
              <a:gd name="connsiteY2231" fmla="*/ 6116214 h 7209248"/>
              <a:gd name="connsiteX2232" fmla="*/ 5886257 w 7427256"/>
              <a:gd name="connsiteY2232" fmla="*/ 6116214 h 7209248"/>
              <a:gd name="connsiteX2233" fmla="*/ 5886257 w 7427256"/>
              <a:gd name="connsiteY2233" fmla="*/ 6125174 h 7209248"/>
              <a:gd name="connsiteX2234" fmla="*/ 5877298 w 7427256"/>
              <a:gd name="connsiteY2234" fmla="*/ 6125174 h 7209248"/>
              <a:gd name="connsiteX2235" fmla="*/ 5886257 w 7427256"/>
              <a:gd name="connsiteY2235" fmla="*/ 6116214 h 7209248"/>
              <a:gd name="connsiteX2236" fmla="*/ 5662274 w 7427256"/>
              <a:gd name="connsiteY2236" fmla="*/ 6116214 h 7209248"/>
              <a:gd name="connsiteX2237" fmla="*/ 5666754 w 7427256"/>
              <a:gd name="connsiteY2237" fmla="*/ 6116214 h 7209248"/>
              <a:gd name="connsiteX2238" fmla="*/ 5671234 w 7427256"/>
              <a:gd name="connsiteY2238" fmla="*/ 6125174 h 7209248"/>
              <a:gd name="connsiteX2239" fmla="*/ 5657794 w 7427256"/>
              <a:gd name="connsiteY2239" fmla="*/ 6120694 h 7209248"/>
              <a:gd name="connsiteX2240" fmla="*/ 5662274 w 7427256"/>
              <a:gd name="connsiteY2240" fmla="*/ 6116214 h 7209248"/>
              <a:gd name="connsiteX2241" fmla="*/ 5483089 w 7427256"/>
              <a:gd name="connsiteY2241" fmla="*/ 6116214 h 7209248"/>
              <a:gd name="connsiteX2242" fmla="*/ 5492048 w 7427256"/>
              <a:gd name="connsiteY2242" fmla="*/ 6125174 h 7209248"/>
              <a:gd name="connsiteX2243" fmla="*/ 5492048 w 7427256"/>
              <a:gd name="connsiteY2243" fmla="*/ 6116214 h 7209248"/>
              <a:gd name="connsiteX2244" fmla="*/ 5483089 w 7427256"/>
              <a:gd name="connsiteY2244" fmla="*/ 6116214 h 7209248"/>
              <a:gd name="connsiteX2245" fmla="*/ 1953126 w 7427256"/>
              <a:gd name="connsiteY2245" fmla="*/ 6116214 h 7209248"/>
              <a:gd name="connsiteX2246" fmla="*/ 1971045 w 7427256"/>
              <a:gd name="connsiteY2246" fmla="*/ 6125174 h 7209248"/>
              <a:gd name="connsiteX2247" fmla="*/ 1980004 w 7427256"/>
              <a:gd name="connsiteY2247" fmla="*/ 6134132 h 7209248"/>
              <a:gd name="connsiteX2248" fmla="*/ 1988964 w 7427256"/>
              <a:gd name="connsiteY2248" fmla="*/ 6143092 h 7209248"/>
              <a:gd name="connsiteX2249" fmla="*/ 2006883 w 7427256"/>
              <a:gd name="connsiteY2249" fmla="*/ 6152051 h 7209248"/>
              <a:gd name="connsiteX2250" fmla="*/ 1997923 w 7427256"/>
              <a:gd name="connsiteY2250" fmla="*/ 6161010 h 7209248"/>
              <a:gd name="connsiteX2251" fmla="*/ 1980004 w 7427256"/>
              <a:gd name="connsiteY2251" fmla="*/ 6161010 h 7209248"/>
              <a:gd name="connsiteX2252" fmla="*/ 1953126 w 7427256"/>
              <a:gd name="connsiteY2252" fmla="*/ 6161010 h 7209248"/>
              <a:gd name="connsiteX2253" fmla="*/ 1935207 w 7427256"/>
              <a:gd name="connsiteY2253" fmla="*/ 6143092 h 7209248"/>
              <a:gd name="connsiteX2254" fmla="*/ 1953126 w 7427256"/>
              <a:gd name="connsiteY2254" fmla="*/ 6134132 h 7209248"/>
              <a:gd name="connsiteX2255" fmla="*/ 1962086 w 7427256"/>
              <a:gd name="connsiteY2255" fmla="*/ 6134132 h 7209248"/>
              <a:gd name="connsiteX2256" fmla="*/ 1424528 w 7427256"/>
              <a:gd name="connsiteY2256" fmla="*/ 6116214 h 7209248"/>
              <a:gd name="connsiteX2257" fmla="*/ 1429008 w 7427256"/>
              <a:gd name="connsiteY2257" fmla="*/ 6116214 h 7209248"/>
              <a:gd name="connsiteX2258" fmla="*/ 1442446 w 7427256"/>
              <a:gd name="connsiteY2258" fmla="*/ 6134132 h 7209248"/>
              <a:gd name="connsiteX2259" fmla="*/ 1469324 w 7427256"/>
              <a:gd name="connsiteY2259" fmla="*/ 6169970 h 7209248"/>
              <a:gd name="connsiteX2260" fmla="*/ 1460365 w 7427256"/>
              <a:gd name="connsiteY2260" fmla="*/ 6161010 h 7209248"/>
              <a:gd name="connsiteX2261" fmla="*/ 1442446 w 7427256"/>
              <a:gd name="connsiteY2261" fmla="*/ 6143092 h 7209248"/>
              <a:gd name="connsiteX2262" fmla="*/ 1424528 w 7427256"/>
              <a:gd name="connsiteY2262" fmla="*/ 6116214 h 7209248"/>
              <a:gd name="connsiteX2263" fmla="*/ 5266946 w 7427256"/>
              <a:gd name="connsiteY2263" fmla="*/ 6110615 h 7209248"/>
              <a:gd name="connsiteX2264" fmla="*/ 5263586 w 7427256"/>
              <a:gd name="connsiteY2264" fmla="*/ 6111735 h 7209248"/>
              <a:gd name="connsiteX2265" fmla="*/ 5259106 w 7427256"/>
              <a:gd name="connsiteY2265" fmla="*/ 6116214 h 7209248"/>
              <a:gd name="connsiteX2266" fmla="*/ 5259106 w 7427256"/>
              <a:gd name="connsiteY2266" fmla="*/ 6125174 h 7209248"/>
              <a:gd name="connsiteX2267" fmla="*/ 5268066 w 7427256"/>
              <a:gd name="connsiteY2267" fmla="*/ 6116214 h 7209248"/>
              <a:gd name="connsiteX2268" fmla="*/ 5266946 w 7427256"/>
              <a:gd name="connsiteY2268" fmla="*/ 6110615 h 7209248"/>
              <a:gd name="connsiteX2269" fmla="*/ 5635397 w 7427256"/>
              <a:gd name="connsiteY2269" fmla="*/ 6107255 h 7209248"/>
              <a:gd name="connsiteX2270" fmla="*/ 5644356 w 7427256"/>
              <a:gd name="connsiteY2270" fmla="*/ 6107255 h 7209248"/>
              <a:gd name="connsiteX2271" fmla="*/ 5639877 w 7427256"/>
              <a:gd name="connsiteY2271" fmla="*/ 6120694 h 7209248"/>
              <a:gd name="connsiteX2272" fmla="*/ 5639877 w 7427256"/>
              <a:gd name="connsiteY2272" fmla="*/ 6129654 h 7209248"/>
              <a:gd name="connsiteX2273" fmla="*/ 5635397 w 7427256"/>
              <a:gd name="connsiteY2273" fmla="*/ 6134132 h 7209248"/>
              <a:gd name="connsiteX2274" fmla="*/ 5626437 w 7427256"/>
              <a:gd name="connsiteY2274" fmla="*/ 6125174 h 7209248"/>
              <a:gd name="connsiteX2275" fmla="*/ 5630917 w 7427256"/>
              <a:gd name="connsiteY2275" fmla="*/ 6111735 h 7209248"/>
              <a:gd name="connsiteX2276" fmla="*/ 5635397 w 7427256"/>
              <a:gd name="connsiteY2276" fmla="*/ 6107255 h 7209248"/>
              <a:gd name="connsiteX2277" fmla="*/ 5402454 w 7427256"/>
              <a:gd name="connsiteY2277" fmla="*/ 6107255 h 7209248"/>
              <a:gd name="connsiteX2278" fmla="*/ 5384537 w 7427256"/>
              <a:gd name="connsiteY2278" fmla="*/ 6125174 h 7209248"/>
              <a:gd name="connsiteX2279" fmla="*/ 5411414 w 7427256"/>
              <a:gd name="connsiteY2279" fmla="*/ 6116214 h 7209248"/>
              <a:gd name="connsiteX2280" fmla="*/ 5411414 w 7427256"/>
              <a:gd name="connsiteY2280" fmla="*/ 6107255 h 7209248"/>
              <a:gd name="connsiteX2281" fmla="*/ 5402454 w 7427256"/>
              <a:gd name="connsiteY2281" fmla="*/ 6107255 h 7209248"/>
              <a:gd name="connsiteX2282" fmla="*/ 5044083 w 7427256"/>
              <a:gd name="connsiteY2282" fmla="*/ 6107255 h 7209248"/>
              <a:gd name="connsiteX2283" fmla="*/ 5062002 w 7427256"/>
              <a:gd name="connsiteY2283" fmla="*/ 6116214 h 7209248"/>
              <a:gd name="connsiteX2284" fmla="*/ 5079921 w 7427256"/>
              <a:gd name="connsiteY2284" fmla="*/ 6116214 h 7209248"/>
              <a:gd name="connsiteX2285" fmla="*/ 5088880 w 7427256"/>
              <a:gd name="connsiteY2285" fmla="*/ 6107255 h 7209248"/>
              <a:gd name="connsiteX2286" fmla="*/ 5070961 w 7427256"/>
              <a:gd name="connsiteY2286" fmla="*/ 6107255 h 7209248"/>
              <a:gd name="connsiteX2287" fmla="*/ 5044083 w 7427256"/>
              <a:gd name="connsiteY2287" fmla="*/ 6107255 h 7209248"/>
              <a:gd name="connsiteX2288" fmla="*/ 2078557 w 7427256"/>
              <a:gd name="connsiteY2288" fmla="*/ 6107255 h 7209248"/>
              <a:gd name="connsiteX2289" fmla="*/ 2087516 w 7427256"/>
              <a:gd name="connsiteY2289" fmla="*/ 6116214 h 7209248"/>
              <a:gd name="connsiteX2290" fmla="*/ 2105434 w 7427256"/>
              <a:gd name="connsiteY2290" fmla="*/ 6116214 h 7209248"/>
              <a:gd name="connsiteX2291" fmla="*/ 2105434 w 7427256"/>
              <a:gd name="connsiteY2291" fmla="*/ 6107255 h 7209248"/>
              <a:gd name="connsiteX2292" fmla="*/ 5156075 w 7427256"/>
              <a:gd name="connsiteY2292" fmla="*/ 6102775 h 7209248"/>
              <a:gd name="connsiteX2293" fmla="*/ 5151595 w 7427256"/>
              <a:gd name="connsiteY2293" fmla="*/ 6107255 h 7209248"/>
              <a:gd name="connsiteX2294" fmla="*/ 5169514 w 7427256"/>
              <a:gd name="connsiteY2294" fmla="*/ 6116214 h 7209248"/>
              <a:gd name="connsiteX2295" fmla="*/ 5169514 w 7427256"/>
              <a:gd name="connsiteY2295" fmla="*/ 6107255 h 7209248"/>
              <a:gd name="connsiteX2296" fmla="*/ 5156075 w 7427256"/>
              <a:gd name="connsiteY2296" fmla="*/ 6102775 h 7209248"/>
              <a:gd name="connsiteX2297" fmla="*/ 5940014 w 7427256"/>
              <a:gd name="connsiteY2297" fmla="*/ 6098296 h 7209248"/>
              <a:gd name="connsiteX2298" fmla="*/ 5948972 w 7427256"/>
              <a:gd name="connsiteY2298" fmla="*/ 6098296 h 7209248"/>
              <a:gd name="connsiteX2299" fmla="*/ 5957932 w 7427256"/>
              <a:gd name="connsiteY2299" fmla="*/ 6107255 h 7209248"/>
              <a:gd name="connsiteX2300" fmla="*/ 5957932 w 7427256"/>
              <a:gd name="connsiteY2300" fmla="*/ 6120694 h 7209248"/>
              <a:gd name="connsiteX2301" fmla="*/ 5948972 w 7427256"/>
              <a:gd name="connsiteY2301" fmla="*/ 6116214 h 7209248"/>
              <a:gd name="connsiteX2302" fmla="*/ 5940014 w 7427256"/>
              <a:gd name="connsiteY2302" fmla="*/ 6098296 h 7209248"/>
              <a:gd name="connsiteX2303" fmla="*/ 5724990 w 7427256"/>
              <a:gd name="connsiteY2303" fmla="*/ 6089336 h 7209248"/>
              <a:gd name="connsiteX2304" fmla="*/ 5733948 w 7427256"/>
              <a:gd name="connsiteY2304" fmla="*/ 6098296 h 7209248"/>
              <a:gd name="connsiteX2305" fmla="*/ 5733948 w 7427256"/>
              <a:gd name="connsiteY2305" fmla="*/ 6102775 h 7209248"/>
              <a:gd name="connsiteX2306" fmla="*/ 5742908 w 7427256"/>
              <a:gd name="connsiteY2306" fmla="*/ 6107255 h 7209248"/>
              <a:gd name="connsiteX2307" fmla="*/ 5742908 w 7427256"/>
              <a:gd name="connsiteY2307" fmla="*/ 6125174 h 7209248"/>
              <a:gd name="connsiteX2308" fmla="*/ 5724990 w 7427256"/>
              <a:gd name="connsiteY2308" fmla="*/ 6134132 h 7209248"/>
              <a:gd name="connsiteX2309" fmla="*/ 5724990 w 7427256"/>
              <a:gd name="connsiteY2309" fmla="*/ 6111735 h 7209248"/>
              <a:gd name="connsiteX2310" fmla="*/ 5724990 w 7427256"/>
              <a:gd name="connsiteY2310" fmla="*/ 6089336 h 7209248"/>
              <a:gd name="connsiteX2311" fmla="*/ 5330780 w 7427256"/>
              <a:gd name="connsiteY2311" fmla="*/ 6089336 h 7209248"/>
              <a:gd name="connsiteX2312" fmla="*/ 5321822 w 7427256"/>
              <a:gd name="connsiteY2312" fmla="*/ 6093816 h 7209248"/>
              <a:gd name="connsiteX2313" fmla="*/ 5330780 w 7427256"/>
              <a:gd name="connsiteY2313" fmla="*/ 6098296 h 7209248"/>
              <a:gd name="connsiteX2314" fmla="*/ 5312862 w 7427256"/>
              <a:gd name="connsiteY2314" fmla="*/ 6089336 h 7209248"/>
              <a:gd name="connsiteX2315" fmla="*/ 5294943 w 7427256"/>
              <a:gd name="connsiteY2315" fmla="*/ 6098296 h 7209248"/>
              <a:gd name="connsiteX2316" fmla="*/ 5285984 w 7427256"/>
              <a:gd name="connsiteY2316" fmla="*/ 6116214 h 7209248"/>
              <a:gd name="connsiteX2317" fmla="*/ 5294943 w 7427256"/>
              <a:gd name="connsiteY2317" fmla="*/ 6125174 h 7209248"/>
              <a:gd name="connsiteX2318" fmla="*/ 5303903 w 7427256"/>
              <a:gd name="connsiteY2318" fmla="*/ 6116214 h 7209248"/>
              <a:gd name="connsiteX2319" fmla="*/ 5303903 w 7427256"/>
              <a:gd name="connsiteY2319" fmla="*/ 6098296 h 7209248"/>
              <a:gd name="connsiteX2320" fmla="*/ 5635397 w 7427256"/>
              <a:gd name="connsiteY2320" fmla="*/ 6080377 h 7209248"/>
              <a:gd name="connsiteX2321" fmla="*/ 5644356 w 7427256"/>
              <a:gd name="connsiteY2321" fmla="*/ 6089336 h 7209248"/>
              <a:gd name="connsiteX2322" fmla="*/ 5639877 w 7427256"/>
              <a:gd name="connsiteY2322" fmla="*/ 6098296 h 7209248"/>
              <a:gd name="connsiteX2323" fmla="*/ 5630917 w 7427256"/>
              <a:gd name="connsiteY2323" fmla="*/ 6089336 h 7209248"/>
              <a:gd name="connsiteX2324" fmla="*/ 5635397 w 7427256"/>
              <a:gd name="connsiteY2324" fmla="*/ 6080377 h 7209248"/>
              <a:gd name="connsiteX2325" fmla="*/ 5357658 w 7427256"/>
              <a:gd name="connsiteY2325" fmla="*/ 6080377 h 7209248"/>
              <a:gd name="connsiteX2326" fmla="*/ 5348700 w 7427256"/>
              <a:gd name="connsiteY2326" fmla="*/ 6089336 h 7209248"/>
              <a:gd name="connsiteX2327" fmla="*/ 5348700 w 7427256"/>
              <a:gd name="connsiteY2327" fmla="*/ 6098296 h 7209248"/>
              <a:gd name="connsiteX2328" fmla="*/ 5357658 w 7427256"/>
              <a:gd name="connsiteY2328" fmla="*/ 6089336 h 7209248"/>
              <a:gd name="connsiteX2329" fmla="*/ 5357658 w 7427256"/>
              <a:gd name="connsiteY2329" fmla="*/ 6080377 h 7209248"/>
              <a:gd name="connsiteX2330" fmla="*/ 5888498 w 7427256"/>
              <a:gd name="connsiteY2330" fmla="*/ 6077017 h 7209248"/>
              <a:gd name="connsiteX2331" fmla="*/ 5895217 w 7427256"/>
              <a:gd name="connsiteY2331" fmla="*/ 6084857 h 7209248"/>
              <a:gd name="connsiteX2332" fmla="*/ 5904176 w 7427256"/>
              <a:gd name="connsiteY2332" fmla="*/ 6089336 h 7209248"/>
              <a:gd name="connsiteX2333" fmla="*/ 5913134 w 7427256"/>
              <a:gd name="connsiteY2333" fmla="*/ 6107255 h 7209248"/>
              <a:gd name="connsiteX2334" fmla="*/ 5886257 w 7427256"/>
              <a:gd name="connsiteY2334" fmla="*/ 6107255 h 7209248"/>
              <a:gd name="connsiteX2335" fmla="*/ 5886257 w 7427256"/>
              <a:gd name="connsiteY2335" fmla="*/ 6098296 h 7209248"/>
              <a:gd name="connsiteX2336" fmla="*/ 5877298 w 7427256"/>
              <a:gd name="connsiteY2336" fmla="*/ 6089336 h 7209248"/>
              <a:gd name="connsiteX2337" fmla="*/ 5868338 w 7427256"/>
              <a:gd name="connsiteY2337" fmla="*/ 6089336 h 7209248"/>
              <a:gd name="connsiteX2338" fmla="*/ 5868338 w 7427256"/>
              <a:gd name="connsiteY2338" fmla="*/ 6080377 h 7209248"/>
              <a:gd name="connsiteX2339" fmla="*/ 5888498 w 7427256"/>
              <a:gd name="connsiteY2339" fmla="*/ 6077017 h 7209248"/>
              <a:gd name="connsiteX2340" fmla="*/ 5446132 w 7427256"/>
              <a:gd name="connsiteY2340" fmla="*/ 6075057 h 7209248"/>
              <a:gd name="connsiteX2341" fmla="*/ 5438292 w 7427256"/>
              <a:gd name="connsiteY2341" fmla="*/ 6075897 h 7209248"/>
              <a:gd name="connsiteX2342" fmla="*/ 5438292 w 7427256"/>
              <a:gd name="connsiteY2342" fmla="*/ 6107255 h 7209248"/>
              <a:gd name="connsiteX2343" fmla="*/ 5456211 w 7427256"/>
              <a:gd name="connsiteY2343" fmla="*/ 6098296 h 7209248"/>
              <a:gd name="connsiteX2344" fmla="*/ 5456211 w 7427256"/>
              <a:gd name="connsiteY2344" fmla="*/ 6116214 h 7209248"/>
              <a:gd name="connsiteX2345" fmla="*/ 5447251 w 7427256"/>
              <a:gd name="connsiteY2345" fmla="*/ 6125174 h 7209248"/>
              <a:gd name="connsiteX2346" fmla="*/ 5456211 w 7427256"/>
              <a:gd name="connsiteY2346" fmla="*/ 6134132 h 7209248"/>
              <a:gd name="connsiteX2347" fmla="*/ 5465170 w 7427256"/>
              <a:gd name="connsiteY2347" fmla="*/ 6134132 h 7209248"/>
              <a:gd name="connsiteX2348" fmla="*/ 5465170 w 7427256"/>
              <a:gd name="connsiteY2348" fmla="*/ 6107255 h 7209248"/>
              <a:gd name="connsiteX2349" fmla="*/ 5456211 w 7427256"/>
              <a:gd name="connsiteY2349" fmla="*/ 6089336 h 7209248"/>
              <a:gd name="connsiteX2350" fmla="*/ 5446132 w 7427256"/>
              <a:gd name="connsiteY2350" fmla="*/ 6075057 h 7209248"/>
              <a:gd name="connsiteX2351" fmla="*/ 5841460 w 7427256"/>
              <a:gd name="connsiteY2351" fmla="*/ 6071417 h 7209248"/>
              <a:gd name="connsiteX2352" fmla="*/ 5850420 w 7427256"/>
              <a:gd name="connsiteY2352" fmla="*/ 6075897 h 7209248"/>
              <a:gd name="connsiteX2353" fmla="*/ 5841460 w 7427256"/>
              <a:gd name="connsiteY2353" fmla="*/ 6080377 h 7209248"/>
              <a:gd name="connsiteX2354" fmla="*/ 5778745 w 7427256"/>
              <a:gd name="connsiteY2354" fmla="*/ 6071417 h 7209248"/>
              <a:gd name="connsiteX2355" fmla="*/ 5787705 w 7427256"/>
              <a:gd name="connsiteY2355" fmla="*/ 6089336 h 7209248"/>
              <a:gd name="connsiteX2356" fmla="*/ 5778745 w 7427256"/>
              <a:gd name="connsiteY2356" fmla="*/ 6098296 h 7209248"/>
              <a:gd name="connsiteX2357" fmla="*/ 5769786 w 7427256"/>
              <a:gd name="connsiteY2357" fmla="*/ 6116214 h 7209248"/>
              <a:gd name="connsiteX2358" fmla="*/ 5765306 w 7427256"/>
              <a:gd name="connsiteY2358" fmla="*/ 6080377 h 7209248"/>
              <a:gd name="connsiteX2359" fmla="*/ 5778745 w 7427256"/>
              <a:gd name="connsiteY2359" fmla="*/ 6071417 h 7209248"/>
              <a:gd name="connsiteX2360" fmla="*/ 5751868 w 7427256"/>
              <a:gd name="connsiteY2360" fmla="*/ 6062458 h 7209248"/>
              <a:gd name="connsiteX2361" fmla="*/ 5742908 w 7427256"/>
              <a:gd name="connsiteY2361" fmla="*/ 6071417 h 7209248"/>
              <a:gd name="connsiteX2362" fmla="*/ 5724990 w 7427256"/>
              <a:gd name="connsiteY2362" fmla="*/ 6071417 h 7209248"/>
              <a:gd name="connsiteX2363" fmla="*/ 5689152 w 7427256"/>
              <a:gd name="connsiteY2363" fmla="*/ 6089336 h 7209248"/>
              <a:gd name="connsiteX2364" fmla="*/ 5707071 w 7427256"/>
              <a:gd name="connsiteY2364" fmla="*/ 6098296 h 7209248"/>
              <a:gd name="connsiteX2365" fmla="*/ 5698112 w 7427256"/>
              <a:gd name="connsiteY2365" fmla="*/ 6107255 h 7209248"/>
              <a:gd name="connsiteX2366" fmla="*/ 5689152 w 7427256"/>
              <a:gd name="connsiteY2366" fmla="*/ 6107255 h 7209248"/>
              <a:gd name="connsiteX2367" fmla="*/ 5680194 w 7427256"/>
              <a:gd name="connsiteY2367" fmla="*/ 6093816 h 7209248"/>
              <a:gd name="connsiteX2368" fmla="*/ 5689152 w 7427256"/>
              <a:gd name="connsiteY2368" fmla="*/ 6071417 h 7209248"/>
              <a:gd name="connsiteX2369" fmla="*/ 5581640 w 7427256"/>
              <a:gd name="connsiteY2369" fmla="*/ 6062458 h 7209248"/>
              <a:gd name="connsiteX2370" fmla="*/ 5626437 w 7427256"/>
              <a:gd name="connsiteY2370" fmla="*/ 6062458 h 7209248"/>
              <a:gd name="connsiteX2371" fmla="*/ 5599560 w 7427256"/>
              <a:gd name="connsiteY2371" fmla="*/ 6080377 h 7209248"/>
              <a:gd name="connsiteX2372" fmla="*/ 5581640 w 7427256"/>
              <a:gd name="connsiteY2372" fmla="*/ 6075897 h 7209248"/>
              <a:gd name="connsiteX2373" fmla="*/ 5572682 w 7427256"/>
              <a:gd name="connsiteY2373" fmla="*/ 6080377 h 7209248"/>
              <a:gd name="connsiteX2374" fmla="*/ 5554763 w 7427256"/>
              <a:gd name="connsiteY2374" fmla="*/ 6080377 h 7209248"/>
              <a:gd name="connsiteX2375" fmla="*/ 5559243 w 7427256"/>
              <a:gd name="connsiteY2375" fmla="*/ 6071417 h 7209248"/>
              <a:gd name="connsiteX2376" fmla="*/ 5581640 w 7427256"/>
              <a:gd name="connsiteY2376" fmla="*/ 6062458 h 7209248"/>
              <a:gd name="connsiteX2377" fmla="*/ 5680194 w 7427256"/>
              <a:gd name="connsiteY2377" fmla="*/ 6053499 h 7209248"/>
              <a:gd name="connsiteX2378" fmla="*/ 5698112 w 7427256"/>
              <a:gd name="connsiteY2378" fmla="*/ 6053499 h 7209248"/>
              <a:gd name="connsiteX2379" fmla="*/ 5689152 w 7427256"/>
              <a:gd name="connsiteY2379" fmla="*/ 6057978 h 7209248"/>
              <a:gd name="connsiteX2380" fmla="*/ 5680194 w 7427256"/>
              <a:gd name="connsiteY2380" fmla="*/ 6053499 h 7209248"/>
              <a:gd name="connsiteX2381" fmla="*/ 5285984 w 7427256"/>
              <a:gd name="connsiteY2381" fmla="*/ 6049019 h 7209248"/>
              <a:gd name="connsiteX2382" fmla="*/ 5277026 w 7427256"/>
              <a:gd name="connsiteY2382" fmla="*/ 6053499 h 7209248"/>
              <a:gd name="connsiteX2383" fmla="*/ 5285984 w 7427256"/>
              <a:gd name="connsiteY2383" fmla="*/ 6053499 h 7209248"/>
              <a:gd name="connsiteX2384" fmla="*/ 5294943 w 7427256"/>
              <a:gd name="connsiteY2384" fmla="*/ 6053499 h 7209248"/>
              <a:gd name="connsiteX2385" fmla="*/ 5303903 w 7427256"/>
              <a:gd name="connsiteY2385" fmla="*/ 6062458 h 7209248"/>
              <a:gd name="connsiteX2386" fmla="*/ 5312862 w 7427256"/>
              <a:gd name="connsiteY2386" fmla="*/ 6062458 h 7209248"/>
              <a:gd name="connsiteX2387" fmla="*/ 5312862 w 7427256"/>
              <a:gd name="connsiteY2387" fmla="*/ 6053499 h 7209248"/>
              <a:gd name="connsiteX2388" fmla="*/ 5294943 w 7427256"/>
              <a:gd name="connsiteY2388" fmla="*/ 6053499 h 7209248"/>
              <a:gd name="connsiteX2389" fmla="*/ 5285984 w 7427256"/>
              <a:gd name="connsiteY2389" fmla="*/ 6049019 h 7209248"/>
              <a:gd name="connsiteX2390" fmla="*/ 6110239 w 7427256"/>
              <a:gd name="connsiteY2390" fmla="*/ 6044539 h 7209248"/>
              <a:gd name="connsiteX2391" fmla="*/ 6110239 w 7427256"/>
              <a:gd name="connsiteY2391" fmla="*/ 6053499 h 7209248"/>
              <a:gd name="connsiteX2392" fmla="*/ 6101280 w 7427256"/>
              <a:gd name="connsiteY2392" fmla="*/ 6053499 h 7209248"/>
              <a:gd name="connsiteX2393" fmla="*/ 6101280 w 7427256"/>
              <a:gd name="connsiteY2393" fmla="*/ 6062458 h 7209248"/>
              <a:gd name="connsiteX2394" fmla="*/ 6092322 w 7427256"/>
              <a:gd name="connsiteY2394" fmla="*/ 6053499 h 7209248"/>
              <a:gd name="connsiteX2395" fmla="*/ 5805624 w 7427256"/>
              <a:gd name="connsiteY2395" fmla="*/ 6044539 h 7209248"/>
              <a:gd name="connsiteX2396" fmla="*/ 5814582 w 7427256"/>
              <a:gd name="connsiteY2396" fmla="*/ 6053499 h 7209248"/>
              <a:gd name="connsiteX2397" fmla="*/ 5796664 w 7427256"/>
              <a:gd name="connsiteY2397" fmla="*/ 6053499 h 7209248"/>
              <a:gd name="connsiteX2398" fmla="*/ 5805624 w 7427256"/>
              <a:gd name="connsiteY2398" fmla="*/ 6044539 h 7209248"/>
              <a:gd name="connsiteX2399" fmla="*/ 5724990 w 7427256"/>
              <a:gd name="connsiteY2399" fmla="*/ 6044539 h 7209248"/>
              <a:gd name="connsiteX2400" fmla="*/ 5733948 w 7427256"/>
              <a:gd name="connsiteY2400" fmla="*/ 6049019 h 7209248"/>
              <a:gd name="connsiteX2401" fmla="*/ 5724990 w 7427256"/>
              <a:gd name="connsiteY2401" fmla="*/ 6053499 h 7209248"/>
              <a:gd name="connsiteX2402" fmla="*/ 5716031 w 7427256"/>
              <a:gd name="connsiteY2402" fmla="*/ 6049019 h 7209248"/>
              <a:gd name="connsiteX2403" fmla="*/ 5724990 w 7427256"/>
              <a:gd name="connsiteY2403" fmla="*/ 6044539 h 7209248"/>
              <a:gd name="connsiteX2404" fmla="*/ 5431573 w 7427256"/>
              <a:gd name="connsiteY2404" fmla="*/ 6040059 h 7209248"/>
              <a:gd name="connsiteX2405" fmla="*/ 5420374 w 7427256"/>
              <a:gd name="connsiteY2405" fmla="*/ 6044539 h 7209248"/>
              <a:gd name="connsiteX2406" fmla="*/ 5438292 w 7427256"/>
              <a:gd name="connsiteY2406" fmla="*/ 6053499 h 7209248"/>
              <a:gd name="connsiteX2407" fmla="*/ 5447251 w 7427256"/>
              <a:gd name="connsiteY2407" fmla="*/ 6062458 h 7209248"/>
              <a:gd name="connsiteX2408" fmla="*/ 5456211 w 7427256"/>
              <a:gd name="connsiteY2408" fmla="*/ 6062458 h 7209248"/>
              <a:gd name="connsiteX2409" fmla="*/ 5456211 w 7427256"/>
              <a:gd name="connsiteY2409" fmla="*/ 6053499 h 7209248"/>
              <a:gd name="connsiteX2410" fmla="*/ 5447251 w 7427256"/>
              <a:gd name="connsiteY2410" fmla="*/ 6044539 h 7209248"/>
              <a:gd name="connsiteX2411" fmla="*/ 5431573 w 7427256"/>
              <a:gd name="connsiteY2411" fmla="*/ 6040059 h 7209248"/>
              <a:gd name="connsiteX2412" fmla="*/ 5957932 w 7427256"/>
              <a:gd name="connsiteY2412" fmla="*/ 6035581 h 7209248"/>
              <a:gd name="connsiteX2413" fmla="*/ 5971371 w 7427256"/>
              <a:gd name="connsiteY2413" fmla="*/ 6040059 h 7209248"/>
              <a:gd name="connsiteX2414" fmla="*/ 5993768 w 7427256"/>
              <a:gd name="connsiteY2414" fmla="*/ 6044539 h 7209248"/>
              <a:gd name="connsiteX2415" fmla="*/ 5948972 w 7427256"/>
              <a:gd name="connsiteY2415" fmla="*/ 6053499 h 7209248"/>
              <a:gd name="connsiteX2416" fmla="*/ 5953452 w 7427256"/>
              <a:gd name="connsiteY2416" fmla="*/ 6044539 h 7209248"/>
              <a:gd name="connsiteX2417" fmla="*/ 5957932 w 7427256"/>
              <a:gd name="connsiteY2417" fmla="*/ 6035581 h 7209248"/>
              <a:gd name="connsiteX2418" fmla="*/ 5483089 w 7427256"/>
              <a:gd name="connsiteY2418" fmla="*/ 6035581 h 7209248"/>
              <a:gd name="connsiteX2419" fmla="*/ 5483089 w 7427256"/>
              <a:gd name="connsiteY2419" fmla="*/ 6044539 h 7209248"/>
              <a:gd name="connsiteX2420" fmla="*/ 5492048 w 7427256"/>
              <a:gd name="connsiteY2420" fmla="*/ 6053499 h 7209248"/>
              <a:gd name="connsiteX2421" fmla="*/ 5492048 w 7427256"/>
              <a:gd name="connsiteY2421" fmla="*/ 6044539 h 7209248"/>
              <a:gd name="connsiteX2422" fmla="*/ 5483089 w 7427256"/>
              <a:gd name="connsiteY2422" fmla="*/ 6035581 h 7209248"/>
              <a:gd name="connsiteX2423" fmla="*/ 1747063 w 7427256"/>
              <a:gd name="connsiteY2423" fmla="*/ 6035581 h 7209248"/>
              <a:gd name="connsiteX2424" fmla="*/ 1764982 w 7427256"/>
              <a:gd name="connsiteY2424" fmla="*/ 6053499 h 7209248"/>
              <a:gd name="connsiteX2425" fmla="*/ 1747063 w 7427256"/>
              <a:gd name="connsiteY2425" fmla="*/ 6062458 h 7209248"/>
              <a:gd name="connsiteX2426" fmla="*/ 1747063 w 7427256"/>
              <a:gd name="connsiteY2426" fmla="*/ 6035581 h 7209248"/>
              <a:gd name="connsiteX2427" fmla="*/ 6083362 w 7427256"/>
              <a:gd name="connsiteY2427" fmla="*/ 6026621 h 7209248"/>
              <a:gd name="connsiteX2428" fmla="*/ 6092322 w 7427256"/>
              <a:gd name="connsiteY2428" fmla="*/ 6031101 h 7209248"/>
              <a:gd name="connsiteX2429" fmla="*/ 6083362 w 7427256"/>
              <a:gd name="connsiteY2429" fmla="*/ 6035581 h 7209248"/>
              <a:gd name="connsiteX2430" fmla="*/ 6074402 w 7427256"/>
              <a:gd name="connsiteY2430" fmla="*/ 6031101 h 7209248"/>
              <a:gd name="connsiteX2431" fmla="*/ 6083362 w 7427256"/>
              <a:gd name="connsiteY2431" fmla="*/ 6026621 h 7209248"/>
              <a:gd name="connsiteX2432" fmla="*/ 5747388 w 7427256"/>
              <a:gd name="connsiteY2432" fmla="*/ 6026621 h 7209248"/>
              <a:gd name="connsiteX2433" fmla="*/ 5760828 w 7427256"/>
              <a:gd name="connsiteY2433" fmla="*/ 6044539 h 7209248"/>
              <a:gd name="connsiteX2434" fmla="*/ 5751868 w 7427256"/>
              <a:gd name="connsiteY2434" fmla="*/ 6053499 h 7209248"/>
              <a:gd name="connsiteX2435" fmla="*/ 5747388 w 7427256"/>
              <a:gd name="connsiteY2435" fmla="*/ 6040059 h 7209248"/>
              <a:gd name="connsiteX2436" fmla="*/ 5733948 w 7427256"/>
              <a:gd name="connsiteY2436" fmla="*/ 6035581 h 7209248"/>
              <a:gd name="connsiteX2437" fmla="*/ 5724990 w 7427256"/>
              <a:gd name="connsiteY2437" fmla="*/ 6035581 h 7209248"/>
              <a:gd name="connsiteX2438" fmla="*/ 5747388 w 7427256"/>
              <a:gd name="connsiteY2438" fmla="*/ 6026621 h 7209248"/>
              <a:gd name="connsiteX2439" fmla="*/ 5509966 w 7427256"/>
              <a:gd name="connsiteY2439" fmla="*/ 6026621 h 7209248"/>
              <a:gd name="connsiteX2440" fmla="*/ 5505488 w 7427256"/>
              <a:gd name="connsiteY2440" fmla="*/ 6031101 h 7209248"/>
              <a:gd name="connsiteX2441" fmla="*/ 5501008 w 7427256"/>
              <a:gd name="connsiteY2441" fmla="*/ 6035581 h 7209248"/>
              <a:gd name="connsiteX2442" fmla="*/ 5509966 w 7427256"/>
              <a:gd name="connsiteY2442" fmla="*/ 6035581 h 7209248"/>
              <a:gd name="connsiteX2443" fmla="*/ 5509966 w 7427256"/>
              <a:gd name="connsiteY2443" fmla="*/ 6026621 h 7209248"/>
              <a:gd name="connsiteX2444" fmla="*/ 1527561 w 7427256"/>
              <a:gd name="connsiteY2444" fmla="*/ 6026621 h 7209248"/>
              <a:gd name="connsiteX2445" fmla="*/ 1532039 w 7427256"/>
              <a:gd name="connsiteY2445" fmla="*/ 6035581 h 7209248"/>
              <a:gd name="connsiteX2446" fmla="*/ 1523081 w 7427256"/>
              <a:gd name="connsiteY2446" fmla="*/ 6031101 h 7209248"/>
              <a:gd name="connsiteX2447" fmla="*/ 1527561 w 7427256"/>
              <a:gd name="connsiteY2447" fmla="*/ 6026621 h 7209248"/>
              <a:gd name="connsiteX2448" fmla="*/ 6029606 w 7427256"/>
              <a:gd name="connsiteY2448" fmla="*/ 6017662 h 7209248"/>
              <a:gd name="connsiteX2449" fmla="*/ 6047525 w 7427256"/>
              <a:gd name="connsiteY2449" fmla="*/ 6026621 h 7209248"/>
              <a:gd name="connsiteX2450" fmla="*/ 6047525 w 7427256"/>
              <a:gd name="connsiteY2450" fmla="*/ 6035581 h 7209248"/>
              <a:gd name="connsiteX2451" fmla="*/ 6029606 w 7427256"/>
              <a:gd name="connsiteY2451" fmla="*/ 6026621 h 7209248"/>
              <a:gd name="connsiteX2452" fmla="*/ 5626437 w 7427256"/>
              <a:gd name="connsiteY2452" fmla="*/ 6017662 h 7209248"/>
              <a:gd name="connsiteX2453" fmla="*/ 5635397 w 7427256"/>
              <a:gd name="connsiteY2453" fmla="*/ 6026621 h 7209248"/>
              <a:gd name="connsiteX2454" fmla="*/ 5644356 w 7427256"/>
              <a:gd name="connsiteY2454" fmla="*/ 6017662 h 7209248"/>
              <a:gd name="connsiteX2455" fmla="*/ 5635397 w 7427256"/>
              <a:gd name="connsiteY2455" fmla="*/ 6017662 h 7209248"/>
              <a:gd name="connsiteX2456" fmla="*/ 5888498 w 7427256"/>
              <a:gd name="connsiteY2456" fmla="*/ 6013182 h 7209248"/>
              <a:gd name="connsiteX2457" fmla="*/ 5899696 w 7427256"/>
              <a:gd name="connsiteY2457" fmla="*/ 6017662 h 7209248"/>
              <a:gd name="connsiteX2458" fmla="*/ 5922094 w 7427256"/>
              <a:gd name="connsiteY2458" fmla="*/ 6017662 h 7209248"/>
              <a:gd name="connsiteX2459" fmla="*/ 5935534 w 7427256"/>
              <a:gd name="connsiteY2459" fmla="*/ 6017662 h 7209248"/>
              <a:gd name="connsiteX2460" fmla="*/ 5940014 w 7427256"/>
              <a:gd name="connsiteY2460" fmla="*/ 6026621 h 7209248"/>
              <a:gd name="connsiteX2461" fmla="*/ 5940014 w 7427256"/>
              <a:gd name="connsiteY2461" fmla="*/ 6040059 h 7209248"/>
              <a:gd name="connsiteX2462" fmla="*/ 5922094 w 7427256"/>
              <a:gd name="connsiteY2462" fmla="*/ 6035581 h 7209248"/>
              <a:gd name="connsiteX2463" fmla="*/ 5895217 w 7427256"/>
              <a:gd name="connsiteY2463" fmla="*/ 6035581 h 7209248"/>
              <a:gd name="connsiteX2464" fmla="*/ 5886257 w 7427256"/>
              <a:gd name="connsiteY2464" fmla="*/ 6035581 h 7209248"/>
              <a:gd name="connsiteX2465" fmla="*/ 5881778 w 7427256"/>
              <a:gd name="connsiteY2465" fmla="*/ 6017662 h 7209248"/>
              <a:gd name="connsiteX2466" fmla="*/ 5888498 w 7427256"/>
              <a:gd name="connsiteY2466" fmla="*/ 6013182 h 7209248"/>
              <a:gd name="connsiteX2467" fmla="*/ 5796664 w 7427256"/>
              <a:gd name="connsiteY2467" fmla="*/ 6008703 h 7209248"/>
              <a:gd name="connsiteX2468" fmla="*/ 5805624 w 7427256"/>
              <a:gd name="connsiteY2468" fmla="*/ 6008703 h 7209248"/>
              <a:gd name="connsiteX2469" fmla="*/ 5814582 w 7427256"/>
              <a:gd name="connsiteY2469" fmla="*/ 6026621 h 7209248"/>
              <a:gd name="connsiteX2470" fmla="*/ 5778745 w 7427256"/>
              <a:gd name="connsiteY2470" fmla="*/ 6035581 h 7209248"/>
              <a:gd name="connsiteX2471" fmla="*/ 5787705 w 7427256"/>
              <a:gd name="connsiteY2471" fmla="*/ 6026621 h 7209248"/>
              <a:gd name="connsiteX2472" fmla="*/ 5796664 w 7427256"/>
              <a:gd name="connsiteY2472" fmla="*/ 6022142 h 7209248"/>
              <a:gd name="connsiteX2473" fmla="*/ 5796664 w 7427256"/>
              <a:gd name="connsiteY2473" fmla="*/ 6008703 h 7209248"/>
              <a:gd name="connsiteX2474" fmla="*/ 5707071 w 7427256"/>
              <a:gd name="connsiteY2474" fmla="*/ 6008703 h 7209248"/>
              <a:gd name="connsiteX2475" fmla="*/ 5716031 w 7427256"/>
              <a:gd name="connsiteY2475" fmla="*/ 6008703 h 7209248"/>
              <a:gd name="connsiteX2476" fmla="*/ 5724990 w 7427256"/>
              <a:gd name="connsiteY2476" fmla="*/ 6017662 h 7209248"/>
              <a:gd name="connsiteX2477" fmla="*/ 5707071 w 7427256"/>
              <a:gd name="connsiteY2477" fmla="*/ 6017662 h 7209248"/>
              <a:gd name="connsiteX2478" fmla="*/ 5707071 w 7427256"/>
              <a:gd name="connsiteY2478" fmla="*/ 6008703 h 7209248"/>
              <a:gd name="connsiteX2479" fmla="*/ 5572682 w 7427256"/>
              <a:gd name="connsiteY2479" fmla="*/ 5999743 h 7209248"/>
              <a:gd name="connsiteX2480" fmla="*/ 5572682 w 7427256"/>
              <a:gd name="connsiteY2480" fmla="*/ 6008703 h 7209248"/>
              <a:gd name="connsiteX2481" fmla="*/ 5572682 w 7427256"/>
              <a:gd name="connsiteY2481" fmla="*/ 6017662 h 7209248"/>
              <a:gd name="connsiteX2482" fmla="*/ 5581640 w 7427256"/>
              <a:gd name="connsiteY2482" fmla="*/ 6008703 h 7209248"/>
              <a:gd name="connsiteX2483" fmla="*/ 5581640 w 7427256"/>
              <a:gd name="connsiteY2483" fmla="*/ 6004223 h 7209248"/>
              <a:gd name="connsiteX2484" fmla="*/ 5572682 w 7427256"/>
              <a:gd name="connsiteY2484" fmla="*/ 5999743 h 7209248"/>
              <a:gd name="connsiteX2485" fmla="*/ 5518926 w 7427256"/>
              <a:gd name="connsiteY2485" fmla="*/ 5999743 h 7209248"/>
              <a:gd name="connsiteX2486" fmla="*/ 5527886 w 7427256"/>
              <a:gd name="connsiteY2486" fmla="*/ 6026621 h 7209248"/>
              <a:gd name="connsiteX2487" fmla="*/ 5545804 w 7427256"/>
              <a:gd name="connsiteY2487" fmla="*/ 6035581 h 7209248"/>
              <a:gd name="connsiteX2488" fmla="*/ 5545804 w 7427256"/>
              <a:gd name="connsiteY2488" fmla="*/ 6026621 h 7209248"/>
              <a:gd name="connsiteX2489" fmla="*/ 5536844 w 7427256"/>
              <a:gd name="connsiteY2489" fmla="*/ 6008703 h 7209248"/>
              <a:gd name="connsiteX2490" fmla="*/ 1345014 w 7427256"/>
              <a:gd name="connsiteY2490" fmla="*/ 5993024 h 7209248"/>
              <a:gd name="connsiteX2491" fmla="*/ 1348374 w 7427256"/>
              <a:gd name="connsiteY2491" fmla="*/ 5995263 h 7209248"/>
              <a:gd name="connsiteX2492" fmla="*/ 1352854 w 7427256"/>
              <a:gd name="connsiteY2492" fmla="*/ 6008703 h 7209248"/>
              <a:gd name="connsiteX2493" fmla="*/ 1343895 w 7427256"/>
              <a:gd name="connsiteY2493" fmla="*/ 6008703 h 7209248"/>
              <a:gd name="connsiteX2494" fmla="*/ 1343895 w 7427256"/>
              <a:gd name="connsiteY2494" fmla="*/ 5995263 h 7209248"/>
              <a:gd name="connsiteX2495" fmla="*/ 1345014 w 7427256"/>
              <a:gd name="connsiteY2495" fmla="*/ 5993024 h 7209248"/>
              <a:gd name="connsiteX2496" fmla="*/ 5984810 w 7427256"/>
              <a:gd name="connsiteY2496" fmla="*/ 5990784 h 7209248"/>
              <a:gd name="connsiteX2497" fmla="*/ 5993768 w 7427256"/>
              <a:gd name="connsiteY2497" fmla="*/ 5990784 h 7209248"/>
              <a:gd name="connsiteX2498" fmla="*/ 6011688 w 7427256"/>
              <a:gd name="connsiteY2498" fmla="*/ 5990784 h 7209248"/>
              <a:gd name="connsiteX2499" fmla="*/ 6011688 w 7427256"/>
              <a:gd name="connsiteY2499" fmla="*/ 5999743 h 7209248"/>
              <a:gd name="connsiteX2500" fmla="*/ 5993768 w 7427256"/>
              <a:gd name="connsiteY2500" fmla="*/ 5999743 h 7209248"/>
              <a:gd name="connsiteX2501" fmla="*/ 1782900 w 7427256"/>
              <a:gd name="connsiteY2501" fmla="*/ 5990784 h 7209248"/>
              <a:gd name="connsiteX2502" fmla="*/ 1791859 w 7427256"/>
              <a:gd name="connsiteY2502" fmla="*/ 5999743 h 7209248"/>
              <a:gd name="connsiteX2503" fmla="*/ 1764982 w 7427256"/>
              <a:gd name="connsiteY2503" fmla="*/ 5999743 h 7209248"/>
              <a:gd name="connsiteX2504" fmla="*/ 5957932 w 7427256"/>
              <a:gd name="connsiteY2504" fmla="*/ 5981824 h 7209248"/>
              <a:gd name="connsiteX2505" fmla="*/ 5966891 w 7427256"/>
              <a:gd name="connsiteY2505" fmla="*/ 5990784 h 7209248"/>
              <a:gd name="connsiteX2506" fmla="*/ 5966891 w 7427256"/>
              <a:gd name="connsiteY2506" fmla="*/ 6008703 h 7209248"/>
              <a:gd name="connsiteX2507" fmla="*/ 5966891 w 7427256"/>
              <a:gd name="connsiteY2507" fmla="*/ 6017662 h 7209248"/>
              <a:gd name="connsiteX2508" fmla="*/ 5948972 w 7427256"/>
              <a:gd name="connsiteY2508" fmla="*/ 6008703 h 7209248"/>
              <a:gd name="connsiteX2509" fmla="*/ 5957932 w 7427256"/>
              <a:gd name="connsiteY2509" fmla="*/ 5981824 h 7209248"/>
              <a:gd name="connsiteX2510" fmla="*/ 5850420 w 7427256"/>
              <a:gd name="connsiteY2510" fmla="*/ 5981824 h 7209248"/>
              <a:gd name="connsiteX2511" fmla="*/ 5850420 w 7427256"/>
              <a:gd name="connsiteY2511" fmla="*/ 5999743 h 7209248"/>
              <a:gd name="connsiteX2512" fmla="*/ 5832502 w 7427256"/>
              <a:gd name="connsiteY2512" fmla="*/ 5990784 h 7209248"/>
              <a:gd name="connsiteX2513" fmla="*/ 5590600 w 7427256"/>
              <a:gd name="connsiteY2513" fmla="*/ 5981824 h 7209248"/>
              <a:gd name="connsiteX2514" fmla="*/ 5590600 w 7427256"/>
              <a:gd name="connsiteY2514" fmla="*/ 5999743 h 7209248"/>
              <a:gd name="connsiteX2515" fmla="*/ 5608520 w 7427256"/>
              <a:gd name="connsiteY2515" fmla="*/ 5990784 h 7209248"/>
              <a:gd name="connsiteX2516" fmla="*/ 5599560 w 7427256"/>
              <a:gd name="connsiteY2516" fmla="*/ 5990784 h 7209248"/>
              <a:gd name="connsiteX2517" fmla="*/ 5595080 w 7427256"/>
              <a:gd name="connsiteY2517" fmla="*/ 5986304 h 7209248"/>
              <a:gd name="connsiteX2518" fmla="*/ 5590600 w 7427256"/>
              <a:gd name="connsiteY2518" fmla="*/ 5981824 h 7209248"/>
              <a:gd name="connsiteX2519" fmla="*/ 1702266 w 7427256"/>
              <a:gd name="connsiteY2519" fmla="*/ 5981824 h 7209248"/>
              <a:gd name="connsiteX2520" fmla="*/ 1711225 w 7427256"/>
              <a:gd name="connsiteY2520" fmla="*/ 5981824 h 7209248"/>
              <a:gd name="connsiteX2521" fmla="*/ 1711225 w 7427256"/>
              <a:gd name="connsiteY2521" fmla="*/ 5990784 h 7209248"/>
              <a:gd name="connsiteX2522" fmla="*/ 1702266 w 7427256"/>
              <a:gd name="connsiteY2522" fmla="*/ 5986304 h 7209248"/>
              <a:gd name="connsiteX2523" fmla="*/ 1702266 w 7427256"/>
              <a:gd name="connsiteY2523" fmla="*/ 5981824 h 7209248"/>
              <a:gd name="connsiteX2524" fmla="*/ 6226711 w 7427256"/>
              <a:gd name="connsiteY2524" fmla="*/ 5963907 h 7209248"/>
              <a:gd name="connsiteX2525" fmla="*/ 6244630 w 7427256"/>
              <a:gd name="connsiteY2525" fmla="*/ 5968385 h 7209248"/>
              <a:gd name="connsiteX2526" fmla="*/ 6235670 w 7427256"/>
              <a:gd name="connsiteY2526" fmla="*/ 5972865 h 7209248"/>
              <a:gd name="connsiteX2527" fmla="*/ 6217751 w 7427256"/>
              <a:gd name="connsiteY2527" fmla="*/ 5972865 h 7209248"/>
              <a:gd name="connsiteX2528" fmla="*/ 5644356 w 7427256"/>
              <a:gd name="connsiteY2528" fmla="*/ 5963907 h 7209248"/>
              <a:gd name="connsiteX2529" fmla="*/ 5639877 w 7427256"/>
              <a:gd name="connsiteY2529" fmla="*/ 5968385 h 7209248"/>
              <a:gd name="connsiteX2530" fmla="*/ 5635397 w 7427256"/>
              <a:gd name="connsiteY2530" fmla="*/ 5981824 h 7209248"/>
              <a:gd name="connsiteX2531" fmla="*/ 5626437 w 7427256"/>
              <a:gd name="connsiteY2531" fmla="*/ 5990784 h 7209248"/>
              <a:gd name="connsiteX2532" fmla="*/ 5644356 w 7427256"/>
              <a:gd name="connsiteY2532" fmla="*/ 5981824 h 7209248"/>
              <a:gd name="connsiteX2533" fmla="*/ 5644356 w 7427256"/>
              <a:gd name="connsiteY2533" fmla="*/ 5963907 h 7209248"/>
              <a:gd name="connsiteX2534" fmla="*/ 1644031 w 7427256"/>
              <a:gd name="connsiteY2534" fmla="*/ 5963907 h 7209248"/>
              <a:gd name="connsiteX2535" fmla="*/ 1648511 w 7427256"/>
              <a:gd name="connsiteY2535" fmla="*/ 5972865 h 7209248"/>
              <a:gd name="connsiteX2536" fmla="*/ 1639551 w 7427256"/>
              <a:gd name="connsiteY2536" fmla="*/ 5972865 h 7209248"/>
              <a:gd name="connsiteX2537" fmla="*/ 1644031 w 7427256"/>
              <a:gd name="connsiteY2537" fmla="*/ 5963907 h 7209248"/>
              <a:gd name="connsiteX2538" fmla="*/ 1773940 w 7427256"/>
              <a:gd name="connsiteY2538" fmla="*/ 5950467 h 7209248"/>
              <a:gd name="connsiteX2539" fmla="*/ 1777525 w 7427256"/>
              <a:gd name="connsiteY2539" fmla="*/ 5954947 h 7209248"/>
              <a:gd name="connsiteX2540" fmla="*/ 1773940 w 7427256"/>
              <a:gd name="connsiteY2540" fmla="*/ 5954947 h 7209248"/>
              <a:gd name="connsiteX2541" fmla="*/ 5923724 w 7427256"/>
              <a:gd name="connsiteY2541" fmla="*/ 5950060 h 7209248"/>
              <a:gd name="connsiteX2542" fmla="*/ 5926574 w 7427256"/>
              <a:gd name="connsiteY2542" fmla="*/ 5950467 h 7209248"/>
              <a:gd name="connsiteX2543" fmla="*/ 5931054 w 7427256"/>
              <a:gd name="connsiteY2543" fmla="*/ 5954947 h 7209248"/>
              <a:gd name="connsiteX2544" fmla="*/ 5724990 w 7427256"/>
              <a:gd name="connsiteY2544" fmla="*/ 5945988 h 7209248"/>
              <a:gd name="connsiteX2545" fmla="*/ 5720510 w 7427256"/>
              <a:gd name="connsiteY2545" fmla="*/ 5950467 h 7209248"/>
              <a:gd name="connsiteX2546" fmla="*/ 5724990 w 7427256"/>
              <a:gd name="connsiteY2546" fmla="*/ 5963907 h 7209248"/>
              <a:gd name="connsiteX2547" fmla="*/ 5724990 w 7427256"/>
              <a:gd name="connsiteY2547" fmla="*/ 5954947 h 7209248"/>
              <a:gd name="connsiteX2548" fmla="*/ 5733948 w 7427256"/>
              <a:gd name="connsiteY2548" fmla="*/ 5945988 h 7209248"/>
              <a:gd name="connsiteX2549" fmla="*/ 5732269 w 7427256"/>
              <a:gd name="connsiteY2549" fmla="*/ 5945988 h 7209248"/>
              <a:gd name="connsiteX2550" fmla="*/ 5724990 w 7427256"/>
              <a:gd name="connsiteY2550" fmla="*/ 5945988 h 7209248"/>
              <a:gd name="connsiteX2551" fmla="*/ 1684348 w 7427256"/>
              <a:gd name="connsiteY2551" fmla="*/ 5945988 h 7209248"/>
              <a:gd name="connsiteX2552" fmla="*/ 1693306 w 7427256"/>
              <a:gd name="connsiteY2552" fmla="*/ 5945988 h 7209248"/>
              <a:gd name="connsiteX2553" fmla="*/ 1693306 w 7427256"/>
              <a:gd name="connsiteY2553" fmla="*/ 5954947 h 7209248"/>
              <a:gd name="connsiteX2554" fmla="*/ 1684348 w 7427256"/>
              <a:gd name="connsiteY2554" fmla="*/ 5945988 h 7209248"/>
              <a:gd name="connsiteX2555" fmla="*/ 5904176 w 7427256"/>
              <a:gd name="connsiteY2555" fmla="*/ 5937028 h 7209248"/>
              <a:gd name="connsiteX2556" fmla="*/ 5923724 w 7427256"/>
              <a:gd name="connsiteY2556" fmla="*/ 5950060 h 7209248"/>
              <a:gd name="connsiteX2557" fmla="*/ 5918734 w 7427256"/>
              <a:gd name="connsiteY2557" fmla="*/ 5949347 h 7209248"/>
              <a:gd name="connsiteX2558" fmla="*/ 5904176 w 7427256"/>
              <a:gd name="connsiteY2558" fmla="*/ 5954947 h 7209248"/>
              <a:gd name="connsiteX2559" fmla="*/ 5877298 w 7427256"/>
              <a:gd name="connsiteY2559" fmla="*/ 5972865 h 7209248"/>
              <a:gd name="connsiteX2560" fmla="*/ 5859379 w 7427256"/>
              <a:gd name="connsiteY2560" fmla="*/ 5972865 h 7209248"/>
              <a:gd name="connsiteX2561" fmla="*/ 5886257 w 7427256"/>
              <a:gd name="connsiteY2561" fmla="*/ 5954947 h 7209248"/>
              <a:gd name="connsiteX2562" fmla="*/ 5895217 w 7427256"/>
              <a:gd name="connsiteY2562" fmla="*/ 5945988 h 7209248"/>
              <a:gd name="connsiteX2563" fmla="*/ 5635397 w 7427256"/>
              <a:gd name="connsiteY2563" fmla="*/ 5937028 h 7209248"/>
              <a:gd name="connsiteX2564" fmla="*/ 5608520 w 7427256"/>
              <a:gd name="connsiteY2564" fmla="*/ 5945988 h 7209248"/>
              <a:gd name="connsiteX2565" fmla="*/ 5621958 w 7427256"/>
              <a:gd name="connsiteY2565" fmla="*/ 5950467 h 7209248"/>
              <a:gd name="connsiteX2566" fmla="*/ 5644356 w 7427256"/>
              <a:gd name="connsiteY2566" fmla="*/ 5945988 h 7209248"/>
              <a:gd name="connsiteX2567" fmla="*/ 1287899 w 7427256"/>
              <a:gd name="connsiteY2567" fmla="*/ 5932549 h 7209248"/>
              <a:gd name="connsiteX2568" fmla="*/ 1290138 w 7427256"/>
              <a:gd name="connsiteY2568" fmla="*/ 5937028 h 7209248"/>
              <a:gd name="connsiteX2569" fmla="*/ 1294618 w 7427256"/>
              <a:gd name="connsiteY2569" fmla="*/ 5945988 h 7209248"/>
              <a:gd name="connsiteX2570" fmla="*/ 1290138 w 7427256"/>
              <a:gd name="connsiteY2570" fmla="*/ 5954947 h 7209248"/>
              <a:gd name="connsiteX2571" fmla="*/ 1281179 w 7427256"/>
              <a:gd name="connsiteY2571" fmla="*/ 5954947 h 7209248"/>
              <a:gd name="connsiteX2572" fmla="*/ 1281179 w 7427256"/>
              <a:gd name="connsiteY2572" fmla="*/ 5937028 h 7209248"/>
              <a:gd name="connsiteX2573" fmla="*/ 1287899 w 7427256"/>
              <a:gd name="connsiteY2573" fmla="*/ 5932549 h 7209248"/>
              <a:gd name="connsiteX2574" fmla="*/ 1722425 w 7427256"/>
              <a:gd name="connsiteY2574" fmla="*/ 5930308 h 7209248"/>
              <a:gd name="connsiteX2575" fmla="*/ 1729144 w 7427256"/>
              <a:gd name="connsiteY2575" fmla="*/ 5932549 h 7209248"/>
              <a:gd name="connsiteX2576" fmla="*/ 1738103 w 7427256"/>
              <a:gd name="connsiteY2576" fmla="*/ 5937028 h 7209248"/>
              <a:gd name="connsiteX2577" fmla="*/ 1729144 w 7427256"/>
              <a:gd name="connsiteY2577" fmla="*/ 5937028 h 7209248"/>
              <a:gd name="connsiteX2578" fmla="*/ 1720185 w 7427256"/>
              <a:gd name="connsiteY2578" fmla="*/ 5932549 h 7209248"/>
              <a:gd name="connsiteX2579" fmla="*/ 1722425 w 7427256"/>
              <a:gd name="connsiteY2579" fmla="*/ 5930308 h 7209248"/>
              <a:gd name="connsiteX2580" fmla="*/ 5554763 w 7427256"/>
              <a:gd name="connsiteY2580" fmla="*/ 5919110 h 7209248"/>
              <a:gd name="connsiteX2581" fmla="*/ 5563723 w 7427256"/>
              <a:gd name="connsiteY2581" fmla="*/ 5928069 h 7209248"/>
              <a:gd name="connsiteX2582" fmla="*/ 5572682 w 7427256"/>
              <a:gd name="connsiteY2582" fmla="*/ 5919110 h 7209248"/>
              <a:gd name="connsiteX2583" fmla="*/ 5554763 w 7427256"/>
              <a:gd name="connsiteY2583" fmla="*/ 5919110 h 7209248"/>
              <a:gd name="connsiteX2584" fmla="*/ 6468612 w 7427256"/>
              <a:gd name="connsiteY2584" fmla="*/ 5901191 h 7209248"/>
              <a:gd name="connsiteX2585" fmla="*/ 6477570 w 7427256"/>
              <a:gd name="connsiteY2585" fmla="*/ 5910150 h 7209248"/>
              <a:gd name="connsiteX2586" fmla="*/ 6468612 w 7427256"/>
              <a:gd name="connsiteY2586" fmla="*/ 5910150 h 7209248"/>
              <a:gd name="connsiteX2587" fmla="*/ 6468612 w 7427256"/>
              <a:gd name="connsiteY2587" fmla="*/ 5901191 h 7209248"/>
              <a:gd name="connsiteX2588" fmla="*/ 5724990 w 7427256"/>
              <a:gd name="connsiteY2588" fmla="*/ 5901191 h 7209248"/>
              <a:gd name="connsiteX2589" fmla="*/ 5716031 w 7427256"/>
              <a:gd name="connsiteY2589" fmla="*/ 5910150 h 7209248"/>
              <a:gd name="connsiteX2590" fmla="*/ 5698112 w 7427256"/>
              <a:gd name="connsiteY2590" fmla="*/ 5919110 h 7209248"/>
              <a:gd name="connsiteX2591" fmla="*/ 5698112 w 7427256"/>
              <a:gd name="connsiteY2591" fmla="*/ 5937028 h 7209248"/>
              <a:gd name="connsiteX2592" fmla="*/ 5729470 w 7427256"/>
              <a:gd name="connsiteY2592" fmla="*/ 5937028 h 7209248"/>
              <a:gd name="connsiteX2593" fmla="*/ 5751868 w 7427256"/>
              <a:gd name="connsiteY2593" fmla="*/ 5928069 h 7209248"/>
              <a:gd name="connsiteX2594" fmla="*/ 5742908 w 7427256"/>
              <a:gd name="connsiteY2594" fmla="*/ 5910150 h 7209248"/>
              <a:gd name="connsiteX2595" fmla="*/ 5724990 w 7427256"/>
              <a:gd name="connsiteY2595" fmla="*/ 5901191 h 7209248"/>
              <a:gd name="connsiteX2596" fmla="*/ 5680194 w 7427256"/>
              <a:gd name="connsiteY2596" fmla="*/ 5901191 h 7209248"/>
              <a:gd name="connsiteX2597" fmla="*/ 5671234 w 7427256"/>
              <a:gd name="connsiteY2597" fmla="*/ 5910150 h 7209248"/>
              <a:gd name="connsiteX2598" fmla="*/ 5689152 w 7427256"/>
              <a:gd name="connsiteY2598" fmla="*/ 5910150 h 7209248"/>
              <a:gd name="connsiteX2599" fmla="*/ 5680194 w 7427256"/>
              <a:gd name="connsiteY2599" fmla="*/ 5901191 h 7209248"/>
              <a:gd name="connsiteX2600" fmla="*/ 1827697 w 7427256"/>
              <a:gd name="connsiteY2600" fmla="*/ 5901191 h 7209248"/>
              <a:gd name="connsiteX2601" fmla="*/ 1818737 w 7427256"/>
              <a:gd name="connsiteY2601" fmla="*/ 5910150 h 7209248"/>
              <a:gd name="connsiteX2602" fmla="*/ 1827697 w 7427256"/>
              <a:gd name="connsiteY2602" fmla="*/ 5910150 h 7209248"/>
              <a:gd name="connsiteX2603" fmla="*/ 1845614 w 7427256"/>
              <a:gd name="connsiteY2603" fmla="*/ 5910150 h 7209248"/>
              <a:gd name="connsiteX2604" fmla="*/ 1317017 w 7427256"/>
              <a:gd name="connsiteY2604" fmla="*/ 5901191 h 7209248"/>
              <a:gd name="connsiteX2605" fmla="*/ 1321496 w 7427256"/>
              <a:gd name="connsiteY2605" fmla="*/ 5905670 h 7209248"/>
              <a:gd name="connsiteX2606" fmla="*/ 1325976 w 7427256"/>
              <a:gd name="connsiteY2606" fmla="*/ 5910150 h 7209248"/>
              <a:gd name="connsiteX2607" fmla="*/ 1321496 w 7427256"/>
              <a:gd name="connsiteY2607" fmla="*/ 5910150 h 7209248"/>
              <a:gd name="connsiteX2608" fmla="*/ 1317017 w 7427256"/>
              <a:gd name="connsiteY2608" fmla="*/ 5901191 h 7209248"/>
              <a:gd name="connsiteX2609" fmla="*/ 5886257 w 7427256"/>
              <a:gd name="connsiteY2609" fmla="*/ 5892231 h 7209248"/>
              <a:gd name="connsiteX2610" fmla="*/ 5895217 w 7427256"/>
              <a:gd name="connsiteY2610" fmla="*/ 5892231 h 7209248"/>
              <a:gd name="connsiteX2611" fmla="*/ 5886257 w 7427256"/>
              <a:gd name="connsiteY2611" fmla="*/ 5901191 h 7209248"/>
              <a:gd name="connsiteX2612" fmla="*/ 5886257 w 7427256"/>
              <a:gd name="connsiteY2612" fmla="*/ 5892231 h 7209248"/>
              <a:gd name="connsiteX2613" fmla="*/ 1666429 w 7427256"/>
              <a:gd name="connsiteY2613" fmla="*/ 5892231 h 7209248"/>
              <a:gd name="connsiteX2614" fmla="*/ 1675389 w 7427256"/>
              <a:gd name="connsiteY2614" fmla="*/ 5901191 h 7209248"/>
              <a:gd name="connsiteX2615" fmla="*/ 1657470 w 7427256"/>
              <a:gd name="connsiteY2615" fmla="*/ 5910150 h 7209248"/>
              <a:gd name="connsiteX2616" fmla="*/ 1648511 w 7427256"/>
              <a:gd name="connsiteY2616" fmla="*/ 5901191 h 7209248"/>
              <a:gd name="connsiteX2617" fmla="*/ 1639551 w 7427256"/>
              <a:gd name="connsiteY2617" fmla="*/ 5901191 h 7209248"/>
              <a:gd name="connsiteX2618" fmla="*/ 1666429 w 7427256"/>
              <a:gd name="connsiteY2618" fmla="*/ 5892231 h 7209248"/>
              <a:gd name="connsiteX2619" fmla="*/ 1415569 w 7427256"/>
              <a:gd name="connsiteY2619" fmla="*/ 5892231 h 7209248"/>
              <a:gd name="connsiteX2620" fmla="*/ 1433488 w 7427256"/>
              <a:gd name="connsiteY2620" fmla="*/ 5892231 h 7209248"/>
              <a:gd name="connsiteX2621" fmla="*/ 1424528 w 7427256"/>
              <a:gd name="connsiteY2621" fmla="*/ 5901191 h 7209248"/>
              <a:gd name="connsiteX2622" fmla="*/ 1415569 w 7427256"/>
              <a:gd name="connsiteY2622" fmla="*/ 5892231 h 7209248"/>
              <a:gd name="connsiteX2623" fmla="*/ 1245342 w 7427256"/>
              <a:gd name="connsiteY2623" fmla="*/ 5892231 h 7209248"/>
              <a:gd name="connsiteX2624" fmla="*/ 1245342 w 7427256"/>
              <a:gd name="connsiteY2624" fmla="*/ 5910150 h 7209248"/>
              <a:gd name="connsiteX2625" fmla="*/ 1236383 w 7427256"/>
              <a:gd name="connsiteY2625" fmla="*/ 5901191 h 7209248"/>
              <a:gd name="connsiteX2626" fmla="*/ 6473090 w 7427256"/>
              <a:gd name="connsiteY2626" fmla="*/ 5874312 h 7209248"/>
              <a:gd name="connsiteX2627" fmla="*/ 6477570 w 7427256"/>
              <a:gd name="connsiteY2627" fmla="*/ 5883272 h 7209248"/>
              <a:gd name="connsiteX2628" fmla="*/ 6468612 w 7427256"/>
              <a:gd name="connsiteY2628" fmla="*/ 5892231 h 7209248"/>
              <a:gd name="connsiteX2629" fmla="*/ 6468612 w 7427256"/>
              <a:gd name="connsiteY2629" fmla="*/ 5883272 h 7209248"/>
              <a:gd name="connsiteX2630" fmla="*/ 6473090 w 7427256"/>
              <a:gd name="connsiteY2630" fmla="*/ 5874312 h 7209248"/>
              <a:gd name="connsiteX2631" fmla="*/ 1388691 w 7427256"/>
              <a:gd name="connsiteY2631" fmla="*/ 5874312 h 7209248"/>
              <a:gd name="connsiteX2632" fmla="*/ 1397650 w 7427256"/>
              <a:gd name="connsiteY2632" fmla="*/ 5883272 h 7209248"/>
              <a:gd name="connsiteX2633" fmla="*/ 1388691 w 7427256"/>
              <a:gd name="connsiteY2633" fmla="*/ 5883272 h 7209248"/>
              <a:gd name="connsiteX2634" fmla="*/ 1388691 w 7427256"/>
              <a:gd name="connsiteY2634" fmla="*/ 5874312 h 7209248"/>
              <a:gd name="connsiteX2635" fmla="*/ 5724990 w 7427256"/>
              <a:gd name="connsiteY2635" fmla="*/ 5865354 h 7209248"/>
              <a:gd name="connsiteX2636" fmla="*/ 5724990 w 7427256"/>
              <a:gd name="connsiteY2636" fmla="*/ 5874312 h 7209248"/>
              <a:gd name="connsiteX2637" fmla="*/ 5729470 w 7427256"/>
              <a:gd name="connsiteY2637" fmla="*/ 5869834 h 7209248"/>
              <a:gd name="connsiteX2638" fmla="*/ 5724990 w 7427256"/>
              <a:gd name="connsiteY2638" fmla="*/ 5865354 h 7209248"/>
              <a:gd name="connsiteX2639" fmla="*/ 5671234 w 7427256"/>
              <a:gd name="connsiteY2639" fmla="*/ 5865354 h 7209248"/>
              <a:gd name="connsiteX2640" fmla="*/ 5657794 w 7427256"/>
              <a:gd name="connsiteY2640" fmla="*/ 5869834 h 7209248"/>
              <a:gd name="connsiteX2641" fmla="*/ 5653316 w 7427256"/>
              <a:gd name="connsiteY2641" fmla="*/ 5874312 h 7209248"/>
              <a:gd name="connsiteX2642" fmla="*/ 5662274 w 7427256"/>
              <a:gd name="connsiteY2642" fmla="*/ 5874312 h 7209248"/>
              <a:gd name="connsiteX2643" fmla="*/ 5671234 w 7427256"/>
              <a:gd name="connsiteY2643" fmla="*/ 5869834 h 7209248"/>
              <a:gd name="connsiteX2644" fmla="*/ 5671234 w 7427256"/>
              <a:gd name="connsiteY2644" fmla="*/ 5865354 h 7209248"/>
              <a:gd name="connsiteX2645" fmla="*/ 5612998 w 7427256"/>
              <a:gd name="connsiteY2645" fmla="*/ 5865354 h 7209248"/>
              <a:gd name="connsiteX2646" fmla="*/ 5590600 w 7427256"/>
              <a:gd name="connsiteY2646" fmla="*/ 5874312 h 7209248"/>
              <a:gd name="connsiteX2647" fmla="*/ 5608520 w 7427256"/>
              <a:gd name="connsiteY2647" fmla="*/ 5874312 h 7209248"/>
              <a:gd name="connsiteX2648" fmla="*/ 5612998 w 7427256"/>
              <a:gd name="connsiteY2648" fmla="*/ 5865354 h 7209248"/>
              <a:gd name="connsiteX2649" fmla="*/ 1652990 w 7427256"/>
              <a:gd name="connsiteY2649" fmla="*/ 5856395 h 7209248"/>
              <a:gd name="connsiteX2650" fmla="*/ 1657470 w 7427256"/>
              <a:gd name="connsiteY2650" fmla="*/ 5865354 h 7209248"/>
              <a:gd name="connsiteX2651" fmla="*/ 1657470 w 7427256"/>
              <a:gd name="connsiteY2651" fmla="*/ 5883272 h 7209248"/>
              <a:gd name="connsiteX2652" fmla="*/ 1644031 w 7427256"/>
              <a:gd name="connsiteY2652" fmla="*/ 5883272 h 7209248"/>
              <a:gd name="connsiteX2653" fmla="*/ 1639551 w 7427256"/>
              <a:gd name="connsiteY2653" fmla="*/ 5874312 h 7209248"/>
              <a:gd name="connsiteX2654" fmla="*/ 1652990 w 7427256"/>
              <a:gd name="connsiteY2654" fmla="*/ 5856395 h 7209248"/>
              <a:gd name="connsiteX2655" fmla="*/ 6047525 w 7427256"/>
              <a:gd name="connsiteY2655" fmla="*/ 5847435 h 7209248"/>
              <a:gd name="connsiteX2656" fmla="*/ 6047525 w 7427256"/>
              <a:gd name="connsiteY2656" fmla="*/ 5865354 h 7209248"/>
              <a:gd name="connsiteX2657" fmla="*/ 6020646 w 7427256"/>
              <a:gd name="connsiteY2657" fmla="*/ 5865354 h 7209248"/>
              <a:gd name="connsiteX2658" fmla="*/ 6038565 w 7427256"/>
              <a:gd name="connsiteY2658" fmla="*/ 5856395 h 7209248"/>
              <a:gd name="connsiteX2659" fmla="*/ 6047525 w 7427256"/>
              <a:gd name="connsiteY2659" fmla="*/ 5847435 h 7209248"/>
              <a:gd name="connsiteX2660" fmla="*/ 5836982 w 7427256"/>
              <a:gd name="connsiteY2660" fmla="*/ 5847435 h 7209248"/>
              <a:gd name="connsiteX2661" fmla="*/ 5832502 w 7427256"/>
              <a:gd name="connsiteY2661" fmla="*/ 5856395 h 7209248"/>
              <a:gd name="connsiteX2662" fmla="*/ 5832502 w 7427256"/>
              <a:gd name="connsiteY2662" fmla="*/ 5865354 h 7209248"/>
              <a:gd name="connsiteX2663" fmla="*/ 5836982 w 7427256"/>
              <a:gd name="connsiteY2663" fmla="*/ 5856395 h 7209248"/>
              <a:gd name="connsiteX2664" fmla="*/ 5836982 w 7427256"/>
              <a:gd name="connsiteY2664" fmla="*/ 5847435 h 7209248"/>
              <a:gd name="connsiteX2665" fmla="*/ 1312537 w 7427256"/>
              <a:gd name="connsiteY2665" fmla="*/ 5844636 h 7209248"/>
              <a:gd name="connsiteX2666" fmla="*/ 1317017 w 7427256"/>
              <a:gd name="connsiteY2666" fmla="*/ 5847435 h 7209248"/>
              <a:gd name="connsiteX2667" fmla="*/ 1299098 w 7427256"/>
              <a:gd name="connsiteY2667" fmla="*/ 5865354 h 7209248"/>
              <a:gd name="connsiteX2668" fmla="*/ 1299098 w 7427256"/>
              <a:gd name="connsiteY2668" fmla="*/ 5856395 h 7209248"/>
              <a:gd name="connsiteX2669" fmla="*/ 1312537 w 7427256"/>
              <a:gd name="connsiteY2669" fmla="*/ 5844636 h 7209248"/>
              <a:gd name="connsiteX2670" fmla="*/ 1460365 w 7427256"/>
              <a:gd name="connsiteY2670" fmla="*/ 5838476 h 7209248"/>
              <a:gd name="connsiteX2671" fmla="*/ 1469324 w 7427256"/>
              <a:gd name="connsiteY2671" fmla="*/ 5838476 h 7209248"/>
              <a:gd name="connsiteX2672" fmla="*/ 1469324 w 7427256"/>
              <a:gd name="connsiteY2672" fmla="*/ 5847435 h 7209248"/>
              <a:gd name="connsiteX2673" fmla="*/ 5975850 w 7427256"/>
              <a:gd name="connsiteY2673" fmla="*/ 5829516 h 7209248"/>
              <a:gd name="connsiteX2674" fmla="*/ 5966891 w 7427256"/>
              <a:gd name="connsiteY2674" fmla="*/ 5838476 h 7209248"/>
              <a:gd name="connsiteX2675" fmla="*/ 5957932 w 7427256"/>
              <a:gd name="connsiteY2675" fmla="*/ 5842956 h 7209248"/>
              <a:gd name="connsiteX2676" fmla="*/ 5966891 w 7427256"/>
              <a:gd name="connsiteY2676" fmla="*/ 5847435 h 7209248"/>
              <a:gd name="connsiteX2677" fmla="*/ 5984810 w 7427256"/>
              <a:gd name="connsiteY2677" fmla="*/ 5838476 h 7209248"/>
              <a:gd name="connsiteX2678" fmla="*/ 5993768 w 7427256"/>
              <a:gd name="connsiteY2678" fmla="*/ 5829516 h 7209248"/>
              <a:gd name="connsiteX2679" fmla="*/ 6029606 w 7427256"/>
              <a:gd name="connsiteY2679" fmla="*/ 5820557 h 7209248"/>
              <a:gd name="connsiteX2680" fmla="*/ 6038565 w 7427256"/>
              <a:gd name="connsiteY2680" fmla="*/ 5825037 h 7209248"/>
              <a:gd name="connsiteX2681" fmla="*/ 6029606 w 7427256"/>
              <a:gd name="connsiteY2681" fmla="*/ 5829516 h 7209248"/>
              <a:gd name="connsiteX2682" fmla="*/ 6020646 w 7427256"/>
              <a:gd name="connsiteY2682" fmla="*/ 5829516 h 7209248"/>
              <a:gd name="connsiteX2683" fmla="*/ 6029606 w 7427256"/>
              <a:gd name="connsiteY2683" fmla="*/ 5820557 h 7209248"/>
              <a:gd name="connsiteX2684" fmla="*/ 1603713 w 7427256"/>
              <a:gd name="connsiteY2684" fmla="*/ 5820557 h 7209248"/>
              <a:gd name="connsiteX2685" fmla="*/ 1621632 w 7427256"/>
              <a:gd name="connsiteY2685" fmla="*/ 5829516 h 7209248"/>
              <a:gd name="connsiteX2686" fmla="*/ 1612673 w 7427256"/>
              <a:gd name="connsiteY2686" fmla="*/ 5838476 h 7209248"/>
              <a:gd name="connsiteX2687" fmla="*/ 1603713 w 7427256"/>
              <a:gd name="connsiteY2687" fmla="*/ 5842956 h 7209248"/>
              <a:gd name="connsiteX2688" fmla="*/ 1594755 w 7427256"/>
              <a:gd name="connsiteY2688" fmla="*/ 5829516 h 7209248"/>
              <a:gd name="connsiteX2689" fmla="*/ 1603713 w 7427256"/>
              <a:gd name="connsiteY2689" fmla="*/ 5820557 h 7209248"/>
              <a:gd name="connsiteX2690" fmla="*/ 1487243 w 7427256"/>
              <a:gd name="connsiteY2690" fmla="*/ 5820557 h 7209248"/>
              <a:gd name="connsiteX2691" fmla="*/ 1487243 w 7427256"/>
              <a:gd name="connsiteY2691" fmla="*/ 5825037 h 7209248"/>
              <a:gd name="connsiteX2692" fmla="*/ 1478284 w 7427256"/>
              <a:gd name="connsiteY2692" fmla="*/ 5829516 h 7209248"/>
              <a:gd name="connsiteX2693" fmla="*/ 1478284 w 7427256"/>
              <a:gd name="connsiteY2693" fmla="*/ 5825037 h 7209248"/>
              <a:gd name="connsiteX2694" fmla="*/ 1487243 w 7427256"/>
              <a:gd name="connsiteY2694" fmla="*/ 5820557 h 7209248"/>
              <a:gd name="connsiteX2695" fmla="*/ 1424528 w 7427256"/>
              <a:gd name="connsiteY2695" fmla="*/ 5811598 h 7209248"/>
              <a:gd name="connsiteX2696" fmla="*/ 1442446 w 7427256"/>
              <a:gd name="connsiteY2696" fmla="*/ 5820557 h 7209248"/>
              <a:gd name="connsiteX2697" fmla="*/ 1424528 w 7427256"/>
              <a:gd name="connsiteY2697" fmla="*/ 5820557 h 7209248"/>
              <a:gd name="connsiteX2698" fmla="*/ 1424528 w 7427256"/>
              <a:gd name="connsiteY2698" fmla="*/ 5811598 h 7209248"/>
              <a:gd name="connsiteX2699" fmla="*/ 6119199 w 7427256"/>
              <a:gd name="connsiteY2699" fmla="*/ 5802638 h 7209248"/>
              <a:gd name="connsiteX2700" fmla="*/ 6128158 w 7427256"/>
              <a:gd name="connsiteY2700" fmla="*/ 5811598 h 7209248"/>
              <a:gd name="connsiteX2701" fmla="*/ 6101280 w 7427256"/>
              <a:gd name="connsiteY2701" fmla="*/ 5811598 h 7209248"/>
              <a:gd name="connsiteX2702" fmla="*/ 6119199 w 7427256"/>
              <a:gd name="connsiteY2702" fmla="*/ 5802638 h 7209248"/>
              <a:gd name="connsiteX2703" fmla="*/ 6190873 w 7427256"/>
              <a:gd name="connsiteY2703" fmla="*/ 5793680 h 7209248"/>
              <a:gd name="connsiteX2704" fmla="*/ 6199832 w 7427256"/>
              <a:gd name="connsiteY2704" fmla="*/ 5802638 h 7209248"/>
              <a:gd name="connsiteX2705" fmla="*/ 6181914 w 7427256"/>
              <a:gd name="connsiteY2705" fmla="*/ 5811598 h 7209248"/>
              <a:gd name="connsiteX2706" fmla="*/ 6190873 w 7427256"/>
              <a:gd name="connsiteY2706" fmla="*/ 5802638 h 7209248"/>
              <a:gd name="connsiteX2707" fmla="*/ 6190873 w 7427256"/>
              <a:gd name="connsiteY2707" fmla="*/ 5793680 h 7209248"/>
              <a:gd name="connsiteX2708" fmla="*/ 6083362 w 7427256"/>
              <a:gd name="connsiteY2708" fmla="*/ 5793680 h 7209248"/>
              <a:gd name="connsiteX2709" fmla="*/ 6092322 w 7427256"/>
              <a:gd name="connsiteY2709" fmla="*/ 5793680 h 7209248"/>
              <a:gd name="connsiteX2710" fmla="*/ 6087842 w 7427256"/>
              <a:gd name="connsiteY2710" fmla="*/ 5802638 h 7209248"/>
              <a:gd name="connsiteX2711" fmla="*/ 6083362 w 7427256"/>
              <a:gd name="connsiteY2711" fmla="*/ 5793680 h 7209248"/>
              <a:gd name="connsiteX2712" fmla="*/ 5850420 w 7427256"/>
              <a:gd name="connsiteY2712" fmla="*/ 5793680 h 7209248"/>
              <a:gd name="connsiteX2713" fmla="*/ 5850420 w 7427256"/>
              <a:gd name="connsiteY2713" fmla="*/ 5802638 h 7209248"/>
              <a:gd name="connsiteX2714" fmla="*/ 5859379 w 7427256"/>
              <a:gd name="connsiteY2714" fmla="*/ 5793680 h 7209248"/>
              <a:gd name="connsiteX2715" fmla="*/ 1675389 w 7427256"/>
              <a:gd name="connsiteY2715" fmla="*/ 5793680 h 7209248"/>
              <a:gd name="connsiteX2716" fmla="*/ 1666429 w 7427256"/>
              <a:gd name="connsiteY2716" fmla="*/ 5802638 h 7209248"/>
              <a:gd name="connsiteX2717" fmla="*/ 1684348 w 7427256"/>
              <a:gd name="connsiteY2717" fmla="*/ 5811598 h 7209248"/>
              <a:gd name="connsiteX2718" fmla="*/ 1702266 w 7427256"/>
              <a:gd name="connsiteY2718" fmla="*/ 5820557 h 7209248"/>
              <a:gd name="connsiteX2719" fmla="*/ 1702266 w 7427256"/>
              <a:gd name="connsiteY2719" fmla="*/ 5811598 h 7209248"/>
              <a:gd name="connsiteX2720" fmla="*/ 1675389 w 7427256"/>
              <a:gd name="connsiteY2720" fmla="*/ 5793680 h 7209248"/>
              <a:gd name="connsiteX2721" fmla="*/ 1317017 w 7427256"/>
              <a:gd name="connsiteY2721" fmla="*/ 5793680 h 7209248"/>
              <a:gd name="connsiteX2722" fmla="*/ 1334935 w 7427256"/>
              <a:gd name="connsiteY2722" fmla="*/ 5793680 h 7209248"/>
              <a:gd name="connsiteX2723" fmla="*/ 1334935 w 7427256"/>
              <a:gd name="connsiteY2723" fmla="*/ 5802638 h 7209248"/>
              <a:gd name="connsiteX2724" fmla="*/ 1317017 w 7427256"/>
              <a:gd name="connsiteY2724" fmla="*/ 5802638 h 7209248"/>
              <a:gd name="connsiteX2725" fmla="*/ 1317017 w 7427256"/>
              <a:gd name="connsiteY2725" fmla="*/ 5793680 h 7209248"/>
              <a:gd name="connsiteX2726" fmla="*/ 1218464 w 7427256"/>
              <a:gd name="connsiteY2726" fmla="*/ 5793680 h 7209248"/>
              <a:gd name="connsiteX2727" fmla="*/ 1231903 w 7427256"/>
              <a:gd name="connsiteY2727" fmla="*/ 5798160 h 7209248"/>
              <a:gd name="connsiteX2728" fmla="*/ 1245342 w 7427256"/>
              <a:gd name="connsiteY2728" fmla="*/ 5802638 h 7209248"/>
              <a:gd name="connsiteX2729" fmla="*/ 1254302 w 7427256"/>
              <a:gd name="connsiteY2729" fmla="*/ 5811598 h 7209248"/>
              <a:gd name="connsiteX2730" fmla="*/ 1236383 w 7427256"/>
              <a:gd name="connsiteY2730" fmla="*/ 5820557 h 7209248"/>
              <a:gd name="connsiteX2731" fmla="*/ 1227424 w 7427256"/>
              <a:gd name="connsiteY2731" fmla="*/ 5825037 h 7209248"/>
              <a:gd name="connsiteX2732" fmla="*/ 1218464 w 7427256"/>
              <a:gd name="connsiteY2732" fmla="*/ 5807118 h 7209248"/>
              <a:gd name="connsiteX2733" fmla="*/ 1218464 w 7427256"/>
              <a:gd name="connsiteY2733" fmla="*/ 5793680 h 7209248"/>
              <a:gd name="connsiteX2734" fmla="*/ 6074402 w 7427256"/>
              <a:gd name="connsiteY2734" fmla="*/ 5766802 h 7209248"/>
              <a:gd name="connsiteX2735" fmla="*/ 6074402 w 7427256"/>
              <a:gd name="connsiteY2735" fmla="*/ 5798160 h 7209248"/>
              <a:gd name="connsiteX2736" fmla="*/ 6056484 w 7427256"/>
              <a:gd name="connsiteY2736" fmla="*/ 5820557 h 7209248"/>
              <a:gd name="connsiteX2737" fmla="*/ 6043045 w 7427256"/>
              <a:gd name="connsiteY2737" fmla="*/ 5816077 h 7209248"/>
              <a:gd name="connsiteX2738" fmla="*/ 6038565 w 7427256"/>
              <a:gd name="connsiteY2738" fmla="*/ 5811598 h 7209248"/>
              <a:gd name="connsiteX2739" fmla="*/ 6047525 w 7427256"/>
              <a:gd name="connsiteY2739" fmla="*/ 5802638 h 7209248"/>
              <a:gd name="connsiteX2740" fmla="*/ 6056484 w 7427256"/>
              <a:gd name="connsiteY2740" fmla="*/ 5802638 h 7209248"/>
              <a:gd name="connsiteX2741" fmla="*/ 6056484 w 7427256"/>
              <a:gd name="connsiteY2741" fmla="*/ 5793680 h 7209248"/>
              <a:gd name="connsiteX2742" fmla="*/ 5814582 w 7427256"/>
              <a:gd name="connsiteY2742" fmla="*/ 5757842 h 7209248"/>
              <a:gd name="connsiteX2743" fmla="*/ 5814582 w 7427256"/>
              <a:gd name="connsiteY2743" fmla="*/ 5766802 h 7209248"/>
              <a:gd name="connsiteX2744" fmla="*/ 5832502 w 7427256"/>
              <a:gd name="connsiteY2744" fmla="*/ 5766802 h 7209248"/>
              <a:gd name="connsiteX2745" fmla="*/ 5823542 w 7427256"/>
              <a:gd name="connsiteY2745" fmla="*/ 5757842 h 7209248"/>
              <a:gd name="connsiteX2746" fmla="*/ 5814582 w 7427256"/>
              <a:gd name="connsiteY2746" fmla="*/ 5757842 h 7209248"/>
              <a:gd name="connsiteX2747" fmla="*/ 1469324 w 7427256"/>
              <a:gd name="connsiteY2747" fmla="*/ 5757842 h 7209248"/>
              <a:gd name="connsiteX2748" fmla="*/ 1487243 w 7427256"/>
              <a:gd name="connsiteY2748" fmla="*/ 5757842 h 7209248"/>
              <a:gd name="connsiteX2749" fmla="*/ 1523081 w 7427256"/>
              <a:gd name="connsiteY2749" fmla="*/ 5775761 h 7209248"/>
              <a:gd name="connsiteX2750" fmla="*/ 1549958 w 7427256"/>
              <a:gd name="connsiteY2750" fmla="*/ 5784720 h 7209248"/>
              <a:gd name="connsiteX2751" fmla="*/ 1523081 w 7427256"/>
              <a:gd name="connsiteY2751" fmla="*/ 5766802 h 7209248"/>
              <a:gd name="connsiteX2752" fmla="*/ 1523081 w 7427256"/>
              <a:gd name="connsiteY2752" fmla="*/ 5757842 h 7209248"/>
              <a:gd name="connsiteX2753" fmla="*/ 1576836 w 7427256"/>
              <a:gd name="connsiteY2753" fmla="*/ 5802638 h 7209248"/>
              <a:gd name="connsiteX2754" fmla="*/ 1563397 w 7427256"/>
              <a:gd name="connsiteY2754" fmla="*/ 5802638 h 7209248"/>
              <a:gd name="connsiteX2755" fmla="*/ 1549958 w 7427256"/>
              <a:gd name="connsiteY2755" fmla="*/ 5811598 h 7209248"/>
              <a:gd name="connsiteX2756" fmla="*/ 1532039 w 7427256"/>
              <a:gd name="connsiteY2756" fmla="*/ 5820557 h 7209248"/>
              <a:gd name="connsiteX2757" fmla="*/ 1514122 w 7427256"/>
              <a:gd name="connsiteY2757" fmla="*/ 5802638 h 7209248"/>
              <a:gd name="connsiteX2758" fmla="*/ 1505162 w 7427256"/>
              <a:gd name="connsiteY2758" fmla="*/ 5798160 h 7209248"/>
              <a:gd name="connsiteX2759" fmla="*/ 1505162 w 7427256"/>
              <a:gd name="connsiteY2759" fmla="*/ 5793680 h 7209248"/>
              <a:gd name="connsiteX2760" fmla="*/ 1487243 w 7427256"/>
              <a:gd name="connsiteY2760" fmla="*/ 5766802 h 7209248"/>
              <a:gd name="connsiteX2761" fmla="*/ 6137118 w 7427256"/>
              <a:gd name="connsiteY2761" fmla="*/ 5748883 h 7209248"/>
              <a:gd name="connsiteX2762" fmla="*/ 6146076 w 7427256"/>
              <a:gd name="connsiteY2762" fmla="*/ 5753362 h 7209248"/>
              <a:gd name="connsiteX2763" fmla="*/ 6146076 w 7427256"/>
              <a:gd name="connsiteY2763" fmla="*/ 5757842 h 7209248"/>
              <a:gd name="connsiteX2764" fmla="*/ 6137118 w 7427256"/>
              <a:gd name="connsiteY2764" fmla="*/ 5757842 h 7209248"/>
              <a:gd name="connsiteX2765" fmla="*/ 6137118 w 7427256"/>
              <a:gd name="connsiteY2765" fmla="*/ 5748883 h 7209248"/>
              <a:gd name="connsiteX2766" fmla="*/ 1361814 w 7427256"/>
              <a:gd name="connsiteY2766" fmla="*/ 5748883 h 7209248"/>
              <a:gd name="connsiteX2767" fmla="*/ 1357334 w 7427256"/>
              <a:gd name="connsiteY2767" fmla="*/ 5766802 h 7209248"/>
              <a:gd name="connsiteX2768" fmla="*/ 1352854 w 7427256"/>
              <a:gd name="connsiteY2768" fmla="*/ 5766802 h 7209248"/>
              <a:gd name="connsiteX2769" fmla="*/ 1236383 w 7427256"/>
              <a:gd name="connsiteY2769" fmla="*/ 5748883 h 7209248"/>
              <a:gd name="connsiteX2770" fmla="*/ 1245342 w 7427256"/>
              <a:gd name="connsiteY2770" fmla="*/ 5753362 h 7209248"/>
              <a:gd name="connsiteX2771" fmla="*/ 1245342 w 7427256"/>
              <a:gd name="connsiteY2771" fmla="*/ 5757842 h 7209248"/>
              <a:gd name="connsiteX2772" fmla="*/ 1236383 w 7427256"/>
              <a:gd name="connsiteY2772" fmla="*/ 5753362 h 7209248"/>
              <a:gd name="connsiteX2773" fmla="*/ 1236383 w 7427256"/>
              <a:gd name="connsiteY2773" fmla="*/ 5748883 h 7209248"/>
              <a:gd name="connsiteX2774" fmla="*/ 6119199 w 7427256"/>
              <a:gd name="connsiteY2774" fmla="*/ 5739923 h 7209248"/>
              <a:gd name="connsiteX2775" fmla="*/ 6101280 w 7427256"/>
              <a:gd name="connsiteY2775" fmla="*/ 5766802 h 7209248"/>
              <a:gd name="connsiteX2776" fmla="*/ 6110239 w 7427256"/>
              <a:gd name="connsiteY2776" fmla="*/ 5748883 h 7209248"/>
              <a:gd name="connsiteX2777" fmla="*/ 1548838 w 7427256"/>
              <a:gd name="connsiteY2777" fmla="*/ 5737124 h 7209248"/>
              <a:gd name="connsiteX2778" fmla="*/ 1558918 w 7427256"/>
              <a:gd name="connsiteY2778" fmla="*/ 5748883 h 7209248"/>
              <a:gd name="connsiteX2779" fmla="*/ 1540998 w 7427256"/>
              <a:gd name="connsiteY2779" fmla="*/ 5748883 h 7209248"/>
              <a:gd name="connsiteX2780" fmla="*/ 1540998 w 7427256"/>
              <a:gd name="connsiteY2780" fmla="*/ 5739923 h 7209248"/>
              <a:gd name="connsiteX2781" fmla="*/ 1548838 w 7427256"/>
              <a:gd name="connsiteY2781" fmla="*/ 5737124 h 7209248"/>
              <a:gd name="connsiteX2782" fmla="*/ 5980330 w 7427256"/>
              <a:gd name="connsiteY2782" fmla="*/ 5730964 h 7209248"/>
              <a:gd name="connsiteX2783" fmla="*/ 5975850 w 7427256"/>
              <a:gd name="connsiteY2783" fmla="*/ 5739923 h 7209248"/>
              <a:gd name="connsiteX2784" fmla="*/ 5975850 w 7427256"/>
              <a:gd name="connsiteY2784" fmla="*/ 5748883 h 7209248"/>
              <a:gd name="connsiteX2785" fmla="*/ 5984810 w 7427256"/>
              <a:gd name="connsiteY2785" fmla="*/ 5739923 h 7209248"/>
              <a:gd name="connsiteX2786" fmla="*/ 5980330 w 7427256"/>
              <a:gd name="connsiteY2786" fmla="*/ 5730964 h 7209248"/>
              <a:gd name="connsiteX2787" fmla="*/ 1218464 w 7427256"/>
              <a:gd name="connsiteY2787" fmla="*/ 5730964 h 7209248"/>
              <a:gd name="connsiteX2788" fmla="*/ 1227424 w 7427256"/>
              <a:gd name="connsiteY2788" fmla="*/ 5730964 h 7209248"/>
              <a:gd name="connsiteX2789" fmla="*/ 1227424 w 7427256"/>
              <a:gd name="connsiteY2789" fmla="*/ 5739923 h 7209248"/>
              <a:gd name="connsiteX2790" fmla="*/ 1218464 w 7427256"/>
              <a:gd name="connsiteY2790" fmla="*/ 5730964 h 7209248"/>
              <a:gd name="connsiteX2791" fmla="*/ 5814582 w 7427256"/>
              <a:gd name="connsiteY2791" fmla="*/ 5722006 h 7209248"/>
              <a:gd name="connsiteX2792" fmla="*/ 5823542 w 7427256"/>
              <a:gd name="connsiteY2792" fmla="*/ 5730964 h 7209248"/>
              <a:gd name="connsiteX2793" fmla="*/ 5832502 w 7427256"/>
              <a:gd name="connsiteY2793" fmla="*/ 5722006 h 7209248"/>
              <a:gd name="connsiteX2794" fmla="*/ 5814582 w 7427256"/>
              <a:gd name="connsiteY2794" fmla="*/ 5722006 h 7209248"/>
              <a:gd name="connsiteX2795" fmla="*/ 1406609 w 7427256"/>
              <a:gd name="connsiteY2795" fmla="*/ 5722006 h 7209248"/>
              <a:gd name="connsiteX2796" fmla="*/ 1424528 w 7427256"/>
              <a:gd name="connsiteY2796" fmla="*/ 5722006 h 7209248"/>
              <a:gd name="connsiteX2797" fmla="*/ 1442446 w 7427256"/>
              <a:gd name="connsiteY2797" fmla="*/ 5739923 h 7209248"/>
              <a:gd name="connsiteX2798" fmla="*/ 1424528 w 7427256"/>
              <a:gd name="connsiteY2798" fmla="*/ 5730964 h 7209248"/>
              <a:gd name="connsiteX2799" fmla="*/ 6172954 w 7427256"/>
              <a:gd name="connsiteY2799" fmla="*/ 5713046 h 7209248"/>
              <a:gd name="connsiteX2800" fmla="*/ 6199832 w 7427256"/>
              <a:gd name="connsiteY2800" fmla="*/ 5713046 h 7209248"/>
              <a:gd name="connsiteX2801" fmla="*/ 6208792 w 7427256"/>
              <a:gd name="connsiteY2801" fmla="*/ 5722006 h 7209248"/>
              <a:gd name="connsiteX2802" fmla="*/ 6217751 w 7427256"/>
              <a:gd name="connsiteY2802" fmla="*/ 5713046 h 7209248"/>
              <a:gd name="connsiteX2803" fmla="*/ 6226711 w 7427256"/>
              <a:gd name="connsiteY2803" fmla="*/ 5713046 h 7209248"/>
              <a:gd name="connsiteX2804" fmla="*/ 6208792 w 7427256"/>
              <a:gd name="connsiteY2804" fmla="*/ 5739923 h 7209248"/>
              <a:gd name="connsiteX2805" fmla="*/ 6181914 w 7427256"/>
              <a:gd name="connsiteY2805" fmla="*/ 5766802 h 7209248"/>
              <a:gd name="connsiteX2806" fmla="*/ 6172954 w 7427256"/>
              <a:gd name="connsiteY2806" fmla="*/ 5775761 h 7209248"/>
              <a:gd name="connsiteX2807" fmla="*/ 6163996 w 7427256"/>
              <a:gd name="connsiteY2807" fmla="*/ 5766802 h 7209248"/>
              <a:gd name="connsiteX2808" fmla="*/ 6172954 w 7427256"/>
              <a:gd name="connsiteY2808" fmla="*/ 5757842 h 7209248"/>
              <a:gd name="connsiteX2809" fmla="*/ 6172954 w 7427256"/>
              <a:gd name="connsiteY2809" fmla="*/ 5748883 h 7209248"/>
              <a:gd name="connsiteX2810" fmla="*/ 6172954 w 7427256"/>
              <a:gd name="connsiteY2810" fmla="*/ 5730964 h 7209248"/>
              <a:gd name="connsiteX2811" fmla="*/ 6181914 w 7427256"/>
              <a:gd name="connsiteY2811" fmla="*/ 5730964 h 7209248"/>
              <a:gd name="connsiteX2812" fmla="*/ 6172954 w 7427256"/>
              <a:gd name="connsiteY2812" fmla="*/ 5713046 h 7209248"/>
              <a:gd name="connsiteX2813" fmla="*/ 1650750 w 7427256"/>
              <a:gd name="connsiteY2813" fmla="*/ 5708565 h 7209248"/>
              <a:gd name="connsiteX2814" fmla="*/ 1648511 w 7427256"/>
              <a:gd name="connsiteY2814" fmla="*/ 5713046 h 7209248"/>
              <a:gd name="connsiteX2815" fmla="*/ 1648511 w 7427256"/>
              <a:gd name="connsiteY2815" fmla="*/ 5722006 h 7209248"/>
              <a:gd name="connsiteX2816" fmla="*/ 1657470 w 7427256"/>
              <a:gd name="connsiteY2816" fmla="*/ 5722006 h 7209248"/>
              <a:gd name="connsiteX2817" fmla="*/ 1657470 w 7427256"/>
              <a:gd name="connsiteY2817" fmla="*/ 5713046 h 7209248"/>
              <a:gd name="connsiteX2818" fmla="*/ 1650750 w 7427256"/>
              <a:gd name="connsiteY2818" fmla="*/ 5708565 h 7209248"/>
              <a:gd name="connsiteX2819" fmla="*/ 6029606 w 7427256"/>
              <a:gd name="connsiteY2819" fmla="*/ 5704087 h 7209248"/>
              <a:gd name="connsiteX2820" fmla="*/ 6047525 w 7427256"/>
              <a:gd name="connsiteY2820" fmla="*/ 5713046 h 7209248"/>
              <a:gd name="connsiteX2821" fmla="*/ 6056484 w 7427256"/>
              <a:gd name="connsiteY2821" fmla="*/ 5722006 h 7209248"/>
              <a:gd name="connsiteX2822" fmla="*/ 6047525 w 7427256"/>
              <a:gd name="connsiteY2822" fmla="*/ 5722006 h 7209248"/>
              <a:gd name="connsiteX2823" fmla="*/ 1263261 w 7427256"/>
              <a:gd name="connsiteY2823" fmla="*/ 5704087 h 7209248"/>
              <a:gd name="connsiteX2824" fmla="*/ 1263261 w 7427256"/>
              <a:gd name="connsiteY2824" fmla="*/ 5730964 h 7209248"/>
              <a:gd name="connsiteX2825" fmla="*/ 1254302 w 7427256"/>
              <a:gd name="connsiteY2825" fmla="*/ 5730964 h 7209248"/>
              <a:gd name="connsiteX2826" fmla="*/ 1263261 w 7427256"/>
              <a:gd name="connsiteY2826" fmla="*/ 5704087 h 7209248"/>
              <a:gd name="connsiteX2827" fmla="*/ 1460365 w 7427256"/>
              <a:gd name="connsiteY2827" fmla="*/ 5695127 h 7209248"/>
              <a:gd name="connsiteX2828" fmla="*/ 1487243 w 7427256"/>
              <a:gd name="connsiteY2828" fmla="*/ 5704087 h 7209248"/>
              <a:gd name="connsiteX2829" fmla="*/ 1496203 w 7427256"/>
              <a:gd name="connsiteY2829" fmla="*/ 5713046 h 7209248"/>
              <a:gd name="connsiteX2830" fmla="*/ 1482763 w 7427256"/>
              <a:gd name="connsiteY2830" fmla="*/ 5713046 h 7209248"/>
              <a:gd name="connsiteX2831" fmla="*/ 1455885 w 7427256"/>
              <a:gd name="connsiteY2831" fmla="*/ 5704087 h 7209248"/>
              <a:gd name="connsiteX2832" fmla="*/ 1460365 w 7427256"/>
              <a:gd name="connsiteY2832" fmla="*/ 5695127 h 7209248"/>
              <a:gd name="connsiteX2833" fmla="*/ 1209504 w 7427256"/>
              <a:gd name="connsiteY2833" fmla="*/ 5695127 h 7209248"/>
              <a:gd name="connsiteX2834" fmla="*/ 1218464 w 7427256"/>
              <a:gd name="connsiteY2834" fmla="*/ 5695127 h 7209248"/>
              <a:gd name="connsiteX2835" fmla="*/ 1218464 w 7427256"/>
              <a:gd name="connsiteY2835" fmla="*/ 5704087 h 7209248"/>
              <a:gd name="connsiteX2836" fmla="*/ 5998248 w 7427256"/>
              <a:gd name="connsiteY2836" fmla="*/ 5686168 h 7209248"/>
              <a:gd name="connsiteX2837" fmla="*/ 5989288 w 7427256"/>
              <a:gd name="connsiteY2837" fmla="*/ 5695127 h 7209248"/>
              <a:gd name="connsiteX2838" fmla="*/ 5993768 w 7427256"/>
              <a:gd name="connsiteY2838" fmla="*/ 5704087 h 7209248"/>
              <a:gd name="connsiteX2839" fmla="*/ 5993768 w 7427256"/>
              <a:gd name="connsiteY2839" fmla="*/ 5699607 h 7209248"/>
              <a:gd name="connsiteX2840" fmla="*/ 6002728 w 7427256"/>
              <a:gd name="connsiteY2840" fmla="*/ 5695127 h 7209248"/>
              <a:gd name="connsiteX2841" fmla="*/ 5998248 w 7427256"/>
              <a:gd name="connsiteY2841" fmla="*/ 5686168 h 7209248"/>
              <a:gd name="connsiteX2842" fmla="*/ 1301338 w 7427256"/>
              <a:gd name="connsiteY2842" fmla="*/ 5682808 h 7209248"/>
              <a:gd name="connsiteX2843" fmla="*/ 1308057 w 7427256"/>
              <a:gd name="connsiteY2843" fmla="*/ 5690648 h 7209248"/>
              <a:gd name="connsiteX2844" fmla="*/ 1312537 w 7427256"/>
              <a:gd name="connsiteY2844" fmla="*/ 5704087 h 7209248"/>
              <a:gd name="connsiteX2845" fmla="*/ 1299098 w 7427256"/>
              <a:gd name="connsiteY2845" fmla="*/ 5695127 h 7209248"/>
              <a:gd name="connsiteX2846" fmla="*/ 1294618 w 7427256"/>
              <a:gd name="connsiteY2846" fmla="*/ 5690648 h 7209248"/>
              <a:gd name="connsiteX2847" fmla="*/ 1299098 w 7427256"/>
              <a:gd name="connsiteY2847" fmla="*/ 5686168 h 7209248"/>
              <a:gd name="connsiteX2848" fmla="*/ 1301338 w 7427256"/>
              <a:gd name="connsiteY2848" fmla="*/ 5682808 h 7209248"/>
              <a:gd name="connsiteX2849" fmla="*/ 6119199 w 7427256"/>
              <a:gd name="connsiteY2849" fmla="*/ 5668249 h 7209248"/>
              <a:gd name="connsiteX2850" fmla="*/ 6146076 w 7427256"/>
              <a:gd name="connsiteY2850" fmla="*/ 5672729 h 7209248"/>
              <a:gd name="connsiteX2851" fmla="*/ 6146076 w 7427256"/>
              <a:gd name="connsiteY2851" fmla="*/ 5686168 h 7209248"/>
              <a:gd name="connsiteX2852" fmla="*/ 6137118 w 7427256"/>
              <a:gd name="connsiteY2852" fmla="*/ 5695127 h 7209248"/>
              <a:gd name="connsiteX2853" fmla="*/ 6119199 w 7427256"/>
              <a:gd name="connsiteY2853" fmla="*/ 5704087 h 7209248"/>
              <a:gd name="connsiteX2854" fmla="*/ 6110239 w 7427256"/>
              <a:gd name="connsiteY2854" fmla="*/ 5713046 h 7209248"/>
              <a:gd name="connsiteX2855" fmla="*/ 6101280 w 7427256"/>
              <a:gd name="connsiteY2855" fmla="*/ 5730964 h 7209248"/>
              <a:gd name="connsiteX2856" fmla="*/ 6083362 w 7427256"/>
              <a:gd name="connsiteY2856" fmla="*/ 5739923 h 7209248"/>
              <a:gd name="connsiteX2857" fmla="*/ 6083362 w 7427256"/>
              <a:gd name="connsiteY2857" fmla="*/ 5735444 h 7209248"/>
              <a:gd name="connsiteX2858" fmla="*/ 6083362 w 7427256"/>
              <a:gd name="connsiteY2858" fmla="*/ 5722006 h 7209248"/>
              <a:gd name="connsiteX2859" fmla="*/ 6083362 w 7427256"/>
              <a:gd name="connsiteY2859" fmla="*/ 5713046 h 7209248"/>
              <a:gd name="connsiteX2860" fmla="*/ 6092322 w 7427256"/>
              <a:gd name="connsiteY2860" fmla="*/ 5695127 h 7209248"/>
              <a:gd name="connsiteX2861" fmla="*/ 6114719 w 7427256"/>
              <a:gd name="connsiteY2861" fmla="*/ 5686168 h 7209248"/>
              <a:gd name="connsiteX2862" fmla="*/ 6119199 w 7427256"/>
              <a:gd name="connsiteY2862" fmla="*/ 5686168 h 7209248"/>
              <a:gd name="connsiteX2863" fmla="*/ 6119199 w 7427256"/>
              <a:gd name="connsiteY2863" fmla="*/ 5681688 h 7209248"/>
              <a:gd name="connsiteX2864" fmla="*/ 6110239 w 7427256"/>
              <a:gd name="connsiteY2864" fmla="*/ 5677209 h 7209248"/>
              <a:gd name="connsiteX2865" fmla="*/ 1236383 w 7427256"/>
              <a:gd name="connsiteY2865" fmla="*/ 5668249 h 7209248"/>
              <a:gd name="connsiteX2866" fmla="*/ 1238622 w 7427256"/>
              <a:gd name="connsiteY2866" fmla="*/ 5672729 h 7209248"/>
              <a:gd name="connsiteX2867" fmla="*/ 1236383 w 7427256"/>
              <a:gd name="connsiteY2867" fmla="*/ 5672089 h 7209248"/>
              <a:gd name="connsiteX2868" fmla="*/ 1227424 w 7427256"/>
              <a:gd name="connsiteY2868" fmla="*/ 5668249 h 7209248"/>
              <a:gd name="connsiteX2869" fmla="*/ 1234704 w 7427256"/>
              <a:gd name="connsiteY2869" fmla="*/ 5671609 h 7209248"/>
              <a:gd name="connsiteX2870" fmla="*/ 1236383 w 7427256"/>
              <a:gd name="connsiteY2870" fmla="*/ 5672089 h 7209248"/>
              <a:gd name="connsiteX2871" fmla="*/ 1236383 w 7427256"/>
              <a:gd name="connsiteY2871" fmla="*/ 5686168 h 7209248"/>
              <a:gd name="connsiteX2872" fmla="*/ 1227424 w 7427256"/>
              <a:gd name="connsiteY2872" fmla="*/ 5686168 h 7209248"/>
              <a:gd name="connsiteX2873" fmla="*/ 6190873 w 7427256"/>
              <a:gd name="connsiteY2873" fmla="*/ 5659290 h 7209248"/>
              <a:gd name="connsiteX2874" fmla="*/ 6190873 w 7427256"/>
              <a:gd name="connsiteY2874" fmla="*/ 5668249 h 7209248"/>
              <a:gd name="connsiteX2875" fmla="*/ 6181914 w 7427256"/>
              <a:gd name="connsiteY2875" fmla="*/ 5681688 h 7209248"/>
              <a:gd name="connsiteX2876" fmla="*/ 6181914 w 7427256"/>
              <a:gd name="connsiteY2876" fmla="*/ 5695127 h 7209248"/>
              <a:gd name="connsiteX2877" fmla="*/ 6172954 w 7427256"/>
              <a:gd name="connsiteY2877" fmla="*/ 5695127 h 7209248"/>
              <a:gd name="connsiteX2878" fmla="*/ 6163996 w 7427256"/>
              <a:gd name="connsiteY2878" fmla="*/ 5668249 h 7209248"/>
              <a:gd name="connsiteX2879" fmla="*/ 6172954 w 7427256"/>
              <a:gd name="connsiteY2879" fmla="*/ 5668249 h 7209248"/>
              <a:gd name="connsiteX2880" fmla="*/ 5993768 w 7427256"/>
              <a:gd name="connsiteY2880" fmla="*/ 5659290 h 7209248"/>
              <a:gd name="connsiteX2881" fmla="*/ 5993768 w 7427256"/>
              <a:gd name="connsiteY2881" fmla="*/ 5668249 h 7209248"/>
              <a:gd name="connsiteX2882" fmla="*/ 6002728 w 7427256"/>
              <a:gd name="connsiteY2882" fmla="*/ 5659290 h 7209248"/>
              <a:gd name="connsiteX2883" fmla="*/ 5993768 w 7427256"/>
              <a:gd name="connsiteY2883" fmla="*/ 5659290 h 7209248"/>
              <a:gd name="connsiteX2884" fmla="*/ 1429008 w 7427256"/>
              <a:gd name="connsiteY2884" fmla="*/ 5659290 h 7209248"/>
              <a:gd name="connsiteX2885" fmla="*/ 1433488 w 7427256"/>
              <a:gd name="connsiteY2885" fmla="*/ 5668249 h 7209248"/>
              <a:gd name="connsiteX2886" fmla="*/ 1424528 w 7427256"/>
              <a:gd name="connsiteY2886" fmla="*/ 5668249 h 7209248"/>
              <a:gd name="connsiteX2887" fmla="*/ 1429008 w 7427256"/>
              <a:gd name="connsiteY2887" fmla="*/ 5659290 h 7209248"/>
              <a:gd name="connsiteX2888" fmla="*/ 1155749 w 7427256"/>
              <a:gd name="connsiteY2888" fmla="*/ 5650330 h 7209248"/>
              <a:gd name="connsiteX2889" fmla="*/ 1182627 w 7427256"/>
              <a:gd name="connsiteY2889" fmla="*/ 5659290 h 7209248"/>
              <a:gd name="connsiteX2890" fmla="*/ 1146790 w 7427256"/>
              <a:gd name="connsiteY2890" fmla="*/ 5668249 h 7209248"/>
              <a:gd name="connsiteX2891" fmla="*/ 1142310 w 7427256"/>
              <a:gd name="connsiteY2891" fmla="*/ 5654810 h 7209248"/>
              <a:gd name="connsiteX2892" fmla="*/ 1155749 w 7427256"/>
              <a:gd name="connsiteY2892" fmla="*/ 5650330 h 7209248"/>
              <a:gd name="connsiteX2893" fmla="*/ 6190873 w 7427256"/>
              <a:gd name="connsiteY2893" fmla="*/ 5632413 h 7209248"/>
              <a:gd name="connsiteX2894" fmla="*/ 6204312 w 7427256"/>
              <a:gd name="connsiteY2894" fmla="*/ 5641371 h 7209248"/>
              <a:gd name="connsiteX2895" fmla="*/ 6199832 w 7427256"/>
              <a:gd name="connsiteY2895" fmla="*/ 5650330 h 7209248"/>
              <a:gd name="connsiteX2896" fmla="*/ 6186393 w 7427256"/>
              <a:gd name="connsiteY2896" fmla="*/ 5645851 h 7209248"/>
              <a:gd name="connsiteX2897" fmla="*/ 6190873 w 7427256"/>
              <a:gd name="connsiteY2897" fmla="*/ 5632413 h 7209248"/>
              <a:gd name="connsiteX2898" fmla="*/ 6251349 w 7427256"/>
              <a:gd name="connsiteY2898" fmla="*/ 5627933 h 7209248"/>
              <a:gd name="connsiteX2899" fmla="*/ 6253588 w 7427256"/>
              <a:gd name="connsiteY2899" fmla="*/ 5632413 h 7209248"/>
              <a:gd name="connsiteX2900" fmla="*/ 6253588 w 7427256"/>
              <a:gd name="connsiteY2900" fmla="*/ 5641371 h 7209248"/>
              <a:gd name="connsiteX2901" fmla="*/ 6271507 w 7427256"/>
              <a:gd name="connsiteY2901" fmla="*/ 5659290 h 7209248"/>
              <a:gd name="connsiteX2902" fmla="*/ 6280466 w 7427256"/>
              <a:gd name="connsiteY2902" fmla="*/ 5668249 h 7209248"/>
              <a:gd name="connsiteX2903" fmla="*/ 6280466 w 7427256"/>
              <a:gd name="connsiteY2903" fmla="*/ 5677209 h 7209248"/>
              <a:gd name="connsiteX2904" fmla="*/ 6262547 w 7427256"/>
              <a:gd name="connsiteY2904" fmla="*/ 5686168 h 7209248"/>
              <a:gd name="connsiteX2905" fmla="*/ 6235670 w 7427256"/>
              <a:gd name="connsiteY2905" fmla="*/ 5686168 h 7209248"/>
              <a:gd name="connsiteX2906" fmla="*/ 6240150 w 7427256"/>
              <a:gd name="connsiteY2906" fmla="*/ 5681688 h 7209248"/>
              <a:gd name="connsiteX2907" fmla="*/ 6235670 w 7427256"/>
              <a:gd name="connsiteY2907" fmla="*/ 5654810 h 7209248"/>
              <a:gd name="connsiteX2908" fmla="*/ 6235670 w 7427256"/>
              <a:gd name="connsiteY2908" fmla="*/ 5632413 h 7209248"/>
              <a:gd name="connsiteX2909" fmla="*/ 6240150 w 7427256"/>
              <a:gd name="connsiteY2909" fmla="*/ 5636891 h 7209248"/>
              <a:gd name="connsiteX2910" fmla="*/ 6244630 w 7427256"/>
              <a:gd name="connsiteY2910" fmla="*/ 5632413 h 7209248"/>
              <a:gd name="connsiteX2911" fmla="*/ 6251349 w 7427256"/>
              <a:gd name="connsiteY2911" fmla="*/ 5627933 h 7209248"/>
              <a:gd name="connsiteX2912" fmla="*/ 1334935 w 7427256"/>
              <a:gd name="connsiteY2912" fmla="*/ 5625692 h 7209248"/>
              <a:gd name="connsiteX2913" fmla="*/ 1339415 w 7427256"/>
              <a:gd name="connsiteY2913" fmla="*/ 5627933 h 7209248"/>
              <a:gd name="connsiteX2914" fmla="*/ 1343895 w 7427256"/>
              <a:gd name="connsiteY2914" fmla="*/ 5636891 h 7209248"/>
              <a:gd name="connsiteX2915" fmla="*/ 1334935 w 7427256"/>
              <a:gd name="connsiteY2915" fmla="*/ 5641371 h 7209248"/>
              <a:gd name="connsiteX2916" fmla="*/ 1325976 w 7427256"/>
              <a:gd name="connsiteY2916" fmla="*/ 5632413 h 7209248"/>
              <a:gd name="connsiteX2917" fmla="*/ 1330456 w 7427256"/>
              <a:gd name="connsiteY2917" fmla="*/ 5627933 h 7209248"/>
              <a:gd name="connsiteX2918" fmla="*/ 1334935 w 7427256"/>
              <a:gd name="connsiteY2918" fmla="*/ 5625692 h 7209248"/>
              <a:gd name="connsiteX2919" fmla="*/ 6128158 w 7427256"/>
              <a:gd name="connsiteY2919" fmla="*/ 5623453 h 7209248"/>
              <a:gd name="connsiteX2920" fmla="*/ 6137118 w 7427256"/>
              <a:gd name="connsiteY2920" fmla="*/ 5623453 h 7209248"/>
              <a:gd name="connsiteX2921" fmla="*/ 6137118 w 7427256"/>
              <a:gd name="connsiteY2921" fmla="*/ 5632413 h 7209248"/>
              <a:gd name="connsiteX2922" fmla="*/ 6128158 w 7427256"/>
              <a:gd name="connsiteY2922" fmla="*/ 5632413 h 7209248"/>
              <a:gd name="connsiteX2923" fmla="*/ 6128158 w 7427256"/>
              <a:gd name="connsiteY2923" fmla="*/ 5623453 h 7209248"/>
              <a:gd name="connsiteX2924" fmla="*/ 1540998 w 7427256"/>
              <a:gd name="connsiteY2924" fmla="*/ 5623453 h 7209248"/>
              <a:gd name="connsiteX2925" fmla="*/ 1545478 w 7427256"/>
              <a:gd name="connsiteY2925" fmla="*/ 5627933 h 7209248"/>
              <a:gd name="connsiteX2926" fmla="*/ 1549958 w 7427256"/>
              <a:gd name="connsiteY2926" fmla="*/ 5632413 h 7209248"/>
              <a:gd name="connsiteX2927" fmla="*/ 1549958 w 7427256"/>
              <a:gd name="connsiteY2927" fmla="*/ 5623453 h 7209248"/>
              <a:gd name="connsiteX2928" fmla="*/ 1540998 w 7427256"/>
              <a:gd name="connsiteY2928" fmla="*/ 5623453 h 7209248"/>
              <a:gd name="connsiteX2929" fmla="*/ 1446926 w 7427256"/>
              <a:gd name="connsiteY2929" fmla="*/ 5623453 h 7209248"/>
              <a:gd name="connsiteX2930" fmla="*/ 1451406 w 7427256"/>
              <a:gd name="connsiteY2930" fmla="*/ 5623453 h 7209248"/>
              <a:gd name="connsiteX2931" fmla="*/ 1451406 w 7427256"/>
              <a:gd name="connsiteY2931" fmla="*/ 5632413 h 7209248"/>
              <a:gd name="connsiteX2932" fmla="*/ 1442446 w 7427256"/>
              <a:gd name="connsiteY2932" fmla="*/ 5632413 h 7209248"/>
              <a:gd name="connsiteX2933" fmla="*/ 1446926 w 7427256"/>
              <a:gd name="connsiteY2933" fmla="*/ 5623453 h 7209248"/>
              <a:gd name="connsiteX2934" fmla="*/ 1379731 w 7427256"/>
              <a:gd name="connsiteY2934" fmla="*/ 5623453 h 7209248"/>
              <a:gd name="connsiteX2935" fmla="*/ 1406609 w 7427256"/>
              <a:gd name="connsiteY2935" fmla="*/ 5632413 h 7209248"/>
              <a:gd name="connsiteX2936" fmla="*/ 1397650 w 7427256"/>
              <a:gd name="connsiteY2936" fmla="*/ 5641371 h 7209248"/>
              <a:gd name="connsiteX2937" fmla="*/ 1388691 w 7427256"/>
              <a:gd name="connsiteY2937" fmla="*/ 5641371 h 7209248"/>
              <a:gd name="connsiteX2938" fmla="*/ 1366292 w 7427256"/>
              <a:gd name="connsiteY2938" fmla="*/ 5645851 h 7209248"/>
              <a:gd name="connsiteX2939" fmla="*/ 1379731 w 7427256"/>
              <a:gd name="connsiteY2939" fmla="*/ 5623453 h 7209248"/>
              <a:gd name="connsiteX2940" fmla="*/ 1272219 w 7427256"/>
              <a:gd name="connsiteY2940" fmla="*/ 5623453 h 7209248"/>
              <a:gd name="connsiteX2941" fmla="*/ 1299098 w 7427256"/>
              <a:gd name="connsiteY2941" fmla="*/ 5650330 h 7209248"/>
              <a:gd name="connsiteX2942" fmla="*/ 1272219 w 7427256"/>
              <a:gd name="connsiteY2942" fmla="*/ 5641371 h 7209248"/>
              <a:gd name="connsiteX2943" fmla="*/ 1272219 w 7427256"/>
              <a:gd name="connsiteY2943" fmla="*/ 5632413 h 7209248"/>
              <a:gd name="connsiteX2944" fmla="*/ 1263261 w 7427256"/>
              <a:gd name="connsiteY2944" fmla="*/ 5641371 h 7209248"/>
              <a:gd name="connsiteX2945" fmla="*/ 1254302 w 7427256"/>
              <a:gd name="connsiteY2945" fmla="*/ 5641371 h 7209248"/>
              <a:gd name="connsiteX2946" fmla="*/ 1254302 w 7427256"/>
              <a:gd name="connsiteY2946" fmla="*/ 5632413 h 7209248"/>
              <a:gd name="connsiteX2947" fmla="*/ 1272219 w 7427256"/>
              <a:gd name="connsiteY2947" fmla="*/ 5623453 h 7209248"/>
              <a:gd name="connsiteX2948" fmla="*/ 5913134 w 7427256"/>
              <a:gd name="connsiteY2948" fmla="*/ 5614494 h 7209248"/>
              <a:gd name="connsiteX2949" fmla="*/ 5904176 w 7427256"/>
              <a:gd name="connsiteY2949" fmla="*/ 5627933 h 7209248"/>
              <a:gd name="connsiteX2950" fmla="*/ 5913134 w 7427256"/>
              <a:gd name="connsiteY2950" fmla="*/ 5632413 h 7209248"/>
              <a:gd name="connsiteX2951" fmla="*/ 5922094 w 7427256"/>
              <a:gd name="connsiteY2951" fmla="*/ 5623453 h 7209248"/>
              <a:gd name="connsiteX2952" fmla="*/ 6469730 w 7427256"/>
              <a:gd name="connsiteY2952" fmla="*/ 5599934 h 7209248"/>
              <a:gd name="connsiteX2953" fmla="*/ 6477570 w 7427256"/>
              <a:gd name="connsiteY2953" fmla="*/ 5605534 h 7209248"/>
              <a:gd name="connsiteX2954" fmla="*/ 6468612 w 7427256"/>
              <a:gd name="connsiteY2954" fmla="*/ 5623453 h 7209248"/>
              <a:gd name="connsiteX2955" fmla="*/ 6459652 w 7427256"/>
              <a:gd name="connsiteY2955" fmla="*/ 5614494 h 7209248"/>
              <a:gd name="connsiteX2956" fmla="*/ 6464132 w 7427256"/>
              <a:gd name="connsiteY2956" fmla="*/ 5601055 h 7209248"/>
              <a:gd name="connsiteX2957" fmla="*/ 6469730 w 7427256"/>
              <a:gd name="connsiteY2957" fmla="*/ 5599934 h 7209248"/>
              <a:gd name="connsiteX2958" fmla="*/ 6226711 w 7427256"/>
              <a:gd name="connsiteY2958" fmla="*/ 5587615 h 7209248"/>
              <a:gd name="connsiteX2959" fmla="*/ 6235670 w 7427256"/>
              <a:gd name="connsiteY2959" fmla="*/ 5587615 h 7209248"/>
              <a:gd name="connsiteX2960" fmla="*/ 6235670 w 7427256"/>
              <a:gd name="connsiteY2960" fmla="*/ 5596575 h 7209248"/>
              <a:gd name="connsiteX2961" fmla="*/ 6226711 w 7427256"/>
              <a:gd name="connsiteY2961" fmla="*/ 5587615 h 7209248"/>
              <a:gd name="connsiteX2962" fmla="*/ 6172954 w 7427256"/>
              <a:gd name="connsiteY2962" fmla="*/ 5587615 h 7209248"/>
              <a:gd name="connsiteX2963" fmla="*/ 6181914 w 7427256"/>
              <a:gd name="connsiteY2963" fmla="*/ 5596575 h 7209248"/>
              <a:gd name="connsiteX2964" fmla="*/ 6172954 w 7427256"/>
              <a:gd name="connsiteY2964" fmla="*/ 5596575 h 7209248"/>
              <a:gd name="connsiteX2965" fmla="*/ 6110239 w 7427256"/>
              <a:gd name="connsiteY2965" fmla="*/ 5587615 h 7209248"/>
              <a:gd name="connsiteX2966" fmla="*/ 6101280 w 7427256"/>
              <a:gd name="connsiteY2966" fmla="*/ 5596575 h 7209248"/>
              <a:gd name="connsiteX2967" fmla="*/ 6110239 w 7427256"/>
              <a:gd name="connsiteY2967" fmla="*/ 5596575 h 7209248"/>
              <a:gd name="connsiteX2968" fmla="*/ 6110239 w 7427256"/>
              <a:gd name="connsiteY2968" fmla="*/ 5587615 h 7209248"/>
              <a:gd name="connsiteX2969" fmla="*/ 1139623 w 7427256"/>
              <a:gd name="connsiteY2969" fmla="*/ 5585823 h 7209248"/>
              <a:gd name="connsiteX2970" fmla="*/ 1143532 w 7427256"/>
              <a:gd name="connsiteY2970" fmla="*/ 5586801 h 7209248"/>
              <a:gd name="connsiteX2971" fmla="*/ 1142310 w 7427256"/>
              <a:gd name="connsiteY2971" fmla="*/ 5587615 h 7209248"/>
              <a:gd name="connsiteX2972" fmla="*/ 6320782 w 7427256"/>
              <a:gd name="connsiteY2972" fmla="*/ 5584256 h 7209248"/>
              <a:gd name="connsiteX2973" fmla="*/ 6325262 w 7427256"/>
              <a:gd name="connsiteY2973" fmla="*/ 5592095 h 7209248"/>
              <a:gd name="connsiteX2974" fmla="*/ 6316304 w 7427256"/>
              <a:gd name="connsiteY2974" fmla="*/ 5605534 h 7209248"/>
              <a:gd name="connsiteX2975" fmla="*/ 6298385 w 7427256"/>
              <a:gd name="connsiteY2975" fmla="*/ 5596575 h 7209248"/>
              <a:gd name="connsiteX2976" fmla="*/ 6307344 w 7427256"/>
              <a:gd name="connsiteY2976" fmla="*/ 5587615 h 7209248"/>
              <a:gd name="connsiteX2977" fmla="*/ 6320782 w 7427256"/>
              <a:gd name="connsiteY2977" fmla="*/ 5584256 h 7209248"/>
              <a:gd name="connsiteX2978" fmla="*/ 1128871 w 7427256"/>
              <a:gd name="connsiteY2978" fmla="*/ 5578656 h 7209248"/>
              <a:gd name="connsiteX2979" fmla="*/ 1139623 w 7427256"/>
              <a:gd name="connsiteY2979" fmla="*/ 5585823 h 7209248"/>
              <a:gd name="connsiteX2980" fmla="*/ 1137830 w 7427256"/>
              <a:gd name="connsiteY2980" fmla="*/ 5585376 h 7209248"/>
              <a:gd name="connsiteX2981" fmla="*/ 1128871 w 7427256"/>
              <a:gd name="connsiteY2981" fmla="*/ 5578656 h 7209248"/>
              <a:gd name="connsiteX2982" fmla="*/ 6226711 w 7427256"/>
              <a:gd name="connsiteY2982" fmla="*/ 5560737 h 7209248"/>
              <a:gd name="connsiteX2983" fmla="*/ 6217751 w 7427256"/>
              <a:gd name="connsiteY2983" fmla="*/ 5569697 h 7209248"/>
              <a:gd name="connsiteX2984" fmla="*/ 6199832 w 7427256"/>
              <a:gd name="connsiteY2984" fmla="*/ 5578656 h 7209248"/>
              <a:gd name="connsiteX2985" fmla="*/ 6199832 w 7427256"/>
              <a:gd name="connsiteY2985" fmla="*/ 5569697 h 7209248"/>
              <a:gd name="connsiteX2986" fmla="*/ 6083362 w 7427256"/>
              <a:gd name="connsiteY2986" fmla="*/ 5560737 h 7209248"/>
              <a:gd name="connsiteX2987" fmla="*/ 6083362 w 7427256"/>
              <a:gd name="connsiteY2987" fmla="*/ 5569697 h 7209248"/>
              <a:gd name="connsiteX2988" fmla="*/ 6092322 w 7427256"/>
              <a:gd name="connsiteY2988" fmla="*/ 5560737 h 7209248"/>
              <a:gd name="connsiteX2989" fmla="*/ 6083362 w 7427256"/>
              <a:gd name="connsiteY2989" fmla="*/ 5560737 h 7209248"/>
              <a:gd name="connsiteX2990" fmla="*/ 5913134 w 7427256"/>
              <a:gd name="connsiteY2990" fmla="*/ 5560737 h 7209248"/>
              <a:gd name="connsiteX2991" fmla="*/ 5895217 w 7427256"/>
              <a:gd name="connsiteY2991" fmla="*/ 5569697 h 7209248"/>
              <a:gd name="connsiteX2992" fmla="*/ 5913134 w 7427256"/>
              <a:gd name="connsiteY2992" fmla="*/ 5569697 h 7209248"/>
              <a:gd name="connsiteX2993" fmla="*/ 5931054 w 7427256"/>
              <a:gd name="connsiteY2993" fmla="*/ 5560737 h 7209248"/>
              <a:gd name="connsiteX2994" fmla="*/ 6385738 w 7427256"/>
              <a:gd name="connsiteY2994" fmla="*/ 5555138 h 7209248"/>
              <a:gd name="connsiteX2995" fmla="*/ 6387978 w 7427256"/>
              <a:gd name="connsiteY2995" fmla="*/ 5556259 h 7209248"/>
              <a:gd name="connsiteX2996" fmla="*/ 6387978 w 7427256"/>
              <a:gd name="connsiteY2996" fmla="*/ 5569697 h 7209248"/>
              <a:gd name="connsiteX2997" fmla="*/ 6370059 w 7427256"/>
              <a:gd name="connsiteY2997" fmla="*/ 5569697 h 7209248"/>
              <a:gd name="connsiteX2998" fmla="*/ 6379019 w 7427256"/>
              <a:gd name="connsiteY2998" fmla="*/ 5560737 h 7209248"/>
              <a:gd name="connsiteX2999" fmla="*/ 6385738 w 7427256"/>
              <a:gd name="connsiteY2999" fmla="*/ 5555138 h 7209248"/>
              <a:gd name="connsiteX3000" fmla="*/ 6302865 w 7427256"/>
              <a:gd name="connsiteY3000" fmla="*/ 5551779 h 7209248"/>
              <a:gd name="connsiteX3001" fmla="*/ 6316304 w 7427256"/>
              <a:gd name="connsiteY3001" fmla="*/ 5560737 h 7209248"/>
              <a:gd name="connsiteX3002" fmla="*/ 6316304 w 7427256"/>
              <a:gd name="connsiteY3002" fmla="*/ 5578656 h 7209248"/>
              <a:gd name="connsiteX3003" fmla="*/ 6289426 w 7427256"/>
              <a:gd name="connsiteY3003" fmla="*/ 5578656 h 7209248"/>
              <a:gd name="connsiteX3004" fmla="*/ 6298385 w 7427256"/>
              <a:gd name="connsiteY3004" fmla="*/ 5560737 h 7209248"/>
              <a:gd name="connsiteX3005" fmla="*/ 6302865 w 7427256"/>
              <a:gd name="connsiteY3005" fmla="*/ 5551779 h 7209248"/>
              <a:gd name="connsiteX3006" fmla="*/ 6262547 w 7427256"/>
              <a:gd name="connsiteY3006" fmla="*/ 5551779 h 7209248"/>
              <a:gd name="connsiteX3007" fmla="*/ 6271507 w 7427256"/>
              <a:gd name="connsiteY3007" fmla="*/ 5569697 h 7209248"/>
              <a:gd name="connsiteX3008" fmla="*/ 6253588 w 7427256"/>
              <a:gd name="connsiteY3008" fmla="*/ 5578656 h 7209248"/>
              <a:gd name="connsiteX3009" fmla="*/ 6244630 w 7427256"/>
              <a:gd name="connsiteY3009" fmla="*/ 5569697 h 7209248"/>
              <a:gd name="connsiteX3010" fmla="*/ 6249108 w 7427256"/>
              <a:gd name="connsiteY3010" fmla="*/ 5560737 h 7209248"/>
              <a:gd name="connsiteX3011" fmla="*/ 6262547 w 7427256"/>
              <a:gd name="connsiteY3011" fmla="*/ 5551779 h 7209248"/>
              <a:gd name="connsiteX3012" fmla="*/ 6119199 w 7427256"/>
              <a:gd name="connsiteY3012" fmla="*/ 5542819 h 7209248"/>
              <a:gd name="connsiteX3013" fmla="*/ 6119199 w 7427256"/>
              <a:gd name="connsiteY3013" fmla="*/ 5551779 h 7209248"/>
              <a:gd name="connsiteX3014" fmla="*/ 6128158 w 7427256"/>
              <a:gd name="connsiteY3014" fmla="*/ 5542819 h 7209248"/>
              <a:gd name="connsiteX3015" fmla="*/ 1415569 w 7427256"/>
              <a:gd name="connsiteY3015" fmla="*/ 5533860 h 7209248"/>
              <a:gd name="connsiteX3016" fmla="*/ 1397650 w 7427256"/>
              <a:gd name="connsiteY3016" fmla="*/ 5542819 h 7209248"/>
              <a:gd name="connsiteX3017" fmla="*/ 1406609 w 7427256"/>
              <a:gd name="connsiteY3017" fmla="*/ 5551779 h 7209248"/>
              <a:gd name="connsiteX3018" fmla="*/ 1420049 w 7427256"/>
              <a:gd name="connsiteY3018" fmla="*/ 5547299 h 7209248"/>
              <a:gd name="connsiteX3019" fmla="*/ 1415569 w 7427256"/>
              <a:gd name="connsiteY3019" fmla="*/ 5533860 h 7209248"/>
              <a:gd name="connsiteX3020" fmla="*/ 1299098 w 7427256"/>
              <a:gd name="connsiteY3020" fmla="*/ 5524901 h 7209248"/>
              <a:gd name="connsiteX3021" fmla="*/ 1299098 w 7427256"/>
              <a:gd name="connsiteY3021" fmla="*/ 5533860 h 7209248"/>
              <a:gd name="connsiteX3022" fmla="*/ 1308057 w 7427256"/>
              <a:gd name="connsiteY3022" fmla="*/ 5533860 h 7209248"/>
              <a:gd name="connsiteX3023" fmla="*/ 1540159 w 7427256"/>
              <a:gd name="connsiteY3023" fmla="*/ 5510062 h 7209248"/>
              <a:gd name="connsiteX3024" fmla="*/ 1540998 w 7427256"/>
              <a:gd name="connsiteY3024" fmla="*/ 5515941 h 7209248"/>
              <a:gd name="connsiteX3025" fmla="*/ 1558918 w 7427256"/>
              <a:gd name="connsiteY3025" fmla="*/ 5515941 h 7209248"/>
              <a:gd name="connsiteX3026" fmla="*/ 1545478 w 7427256"/>
              <a:gd name="connsiteY3026" fmla="*/ 5511462 h 7209248"/>
              <a:gd name="connsiteX3027" fmla="*/ 1540159 w 7427256"/>
              <a:gd name="connsiteY3027" fmla="*/ 5510062 h 7209248"/>
              <a:gd name="connsiteX3028" fmla="*/ 1095274 w 7427256"/>
              <a:gd name="connsiteY3028" fmla="*/ 5509221 h 7209248"/>
              <a:gd name="connsiteX3029" fmla="*/ 1101994 w 7427256"/>
              <a:gd name="connsiteY3029" fmla="*/ 5511462 h 7209248"/>
              <a:gd name="connsiteX3030" fmla="*/ 1110953 w 7427256"/>
              <a:gd name="connsiteY3030" fmla="*/ 5524901 h 7209248"/>
              <a:gd name="connsiteX3031" fmla="*/ 1101994 w 7427256"/>
              <a:gd name="connsiteY3031" fmla="*/ 5520421 h 7209248"/>
              <a:gd name="connsiteX3032" fmla="*/ 1093034 w 7427256"/>
              <a:gd name="connsiteY3032" fmla="*/ 5511462 h 7209248"/>
              <a:gd name="connsiteX3033" fmla="*/ 1095274 w 7427256"/>
              <a:gd name="connsiteY3033" fmla="*/ 5509221 h 7209248"/>
              <a:gd name="connsiteX3034" fmla="*/ 6092322 w 7427256"/>
              <a:gd name="connsiteY3034" fmla="*/ 5506982 h 7209248"/>
              <a:gd name="connsiteX3035" fmla="*/ 6074402 w 7427256"/>
              <a:gd name="connsiteY3035" fmla="*/ 5515941 h 7209248"/>
              <a:gd name="connsiteX3036" fmla="*/ 6092322 w 7427256"/>
              <a:gd name="connsiteY3036" fmla="*/ 5515941 h 7209248"/>
              <a:gd name="connsiteX3037" fmla="*/ 6020646 w 7427256"/>
              <a:gd name="connsiteY3037" fmla="*/ 5506982 h 7209248"/>
              <a:gd name="connsiteX3038" fmla="*/ 6020646 w 7427256"/>
              <a:gd name="connsiteY3038" fmla="*/ 5515941 h 7209248"/>
              <a:gd name="connsiteX3039" fmla="*/ 6025126 w 7427256"/>
              <a:gd name="connsiteY3039" fmla="*/ 5515941 h 7209248"/>
              <a:gd name="connsiteX3040" fmla="*/ 6029606 w 7427256"/>
              <a:gd name="connsiteY3040" fmla="*/ 5515941 h 7209248"/>
              <a:gd name="connsiteX3041" fmla="*/ 6020646 w 7427256"/>
              <a:gd name="connsiteY3041" fmla="*/ 5506982 h 7209248"/>
              <a:gd name="connsiteX3042" fmla="*/ 6343182 w 7427256"/>
              <a:gd name="connsiteY3042" fmla="*/ 5498022 h 7209248"/>
              <a:gd name="connsiteX3043" fmla="*/ 6343182 w 7427256"/>
              <a:gd name="connsiteY3043" fmla="*/ 5515941 h 7209248"/>
              <a:gd name="connsiteX3044" fmla="*/ 6343182 w 7427256"/>
              <a:gd name="connsiteY3044" fmla="*/ 5520421 h 7209248"/>
              <a:gd name="connsiteX3045" fmla="*/ 6343182 w 7427256"/>
              <a:gd name="connsiteY3045" fmla="*/ 5533860 h 7209248"/>
              <a:gd name="connsiteX3046" fmla="*/ 6334222 w 7427256"/>
              <a:gd name="connsiteY3046" fmla="*/ 5529380 h 7209248"/>
              <a:gd name="connsiteX3047" fmla="*/ 6325262 w 7427256"/>
              <a:gd name="connsiteY3047" fmla="*/ 5524901 h 7209248"/>
              <a:gd name="connsiteX3048" fmla="*/ 6343182 w 7427256"/>
              <a:gd name="connsiteY3048" fmla="*/ 5498022 h 7209248"/>
              <a:gd name="connsiteX3049" fmla="*/ 6199832 w 7427256"/>
              <a:gd name="connsiteY3049" fmla="*/ 5480104 h 7209248"/>
              <a:gd name="connsiteX3050" fmla="*/ 6204312 w 7427256"/>
              <a:gd name="connsiteY3050" fmla="*/ 5489063 h 7209248"/>
              <a:gd name="connsiteX3051" fmla="*/ 6208792 w 7427256"/>
              <a:gd name="connsiteY3051" fmla="*/ 5489063 h 7209248"/>
              <a:gd name="connsiteX3052" fmla="*/ 6199832 w 7427256"/>
              <a:gd name="connsiteY3052" fmla="*/ 5480104 h 7209248"/>
              <a:gd name="connsiteX3053" fmla="*/ 6137118 w 7427256"/>
              <a:gd name="connsiteY3053" fmla="*/ 5480104 h 7209248"/>
              <a:gd name="connsiteX3054" fmla="*/ 6119199 w 7427256"/>
              <a:gd name="connsiteY3054" fmla="*/ 5484583 h 7209248"/>
              <a:gd name="connsiteX3055" fmla="*/ 6110239 w 7427256"/>
              <a:gd name="connsiteY3055" fmla="*/ 5489063 h 7209248"/>
              <a:gd name="connsiteX3056" fmla="*/ 6137118 w 7427256"/>
              <a:gd name="connsiteY3056" fmla="*/ 5489063 h 7209248"/>
              <a:gd name="connsiteX3057" fmla="*/ 1343895 w 7427256"/>
              <a:gd name="connsiteY3057" fmla="*/ 5480104 h 7209248"/>
              <a:gd name="connsiteX3058" fmla="*/ 1352854 w 7427256"/>
              <a:gd name="connsiteY3058" fmla="*/ 5489063 h 7209248"/>
              <a:gd name="connsiteX3059" fmla="*/ 1343895 w 7427256"/>
              <a:gd name="connsiteY3059" fmla="*/ 5489063 h 7209248"/>
              <a:gd name="connsiteX3060" fmla="*/ 1343895 w 7427256"/>
              <a:gd name="connsiteY3060" fmla="*/ 5480104 h 7209248"/>
              <a:gd name="connsiteX3061" fmla="*/ 1272219 w 7427256"/>
              <a:gd name="connsiteY3061" fmla="*/ 5480104 h 7209248"/>
              <a:gd name="connsiteX3062" fmla="*/ 1299098 w 7427256"/>
              <a:gd name="connsiteY3062" fmla="*/ 5489063 h 7209248"/>
              <a:gd name="connsiteX3063" fmla="*/ 1272219 w 7427256"/>
              <a:gd name="connsiteY3063" fmla="*/ 5489063 h 7209248"/>
              <a:gd name="connsiteX3064" fmla="*/ 6163996 w 7427256"/>
              <a:gd name="connsiteY3064" fmla="*/ 5471144 h 7209248"/>
              <a:gd name="connsiteX3065" fmla="*/ 6159516 w 7427256"/>
              <a:gd name="connsiteY3065" fmla="*/ 5475624 h 7209248"/>
              <a:gd name="connsiteX3066" fmla="*/ 6155036 w 7427256"/>
              <a:gd name="connsiteY3066" fmla="*/ 5480104 h 7209248"/>
              <a:gd name="connsiteX3067" fmla="*/ 6163996 w 7427256"/>
              <a:gd name="connsiteY3067" fmla="*/ 5489063 h 7209248"/>
              <a:gd name="connsiteX3068" fmla="*/ 6163996 w 7427256"/>
              <a:gd name="connsiteY3068" fmla="*/ 5480104 h 7209248"/>
              <a:gd name="connsiteX3069" fmla="*/ 6163996 w 7427256"/>
              <a:gd name="connsiteY3069" fmla="*/ 5471144 h 7209248"/>
              <a:gd name="connsiteX3070" fmla="*/ 6101280 w 7427256"/>
              <a:gd name="connsiteY3070" fmla="*/ 5471144 h 7209248"/>
              <a:gd name="connsiteX3071" fmla="*/ 6110239 w 7427256"/>
              <a:gd name="connsiteY3071" fmla="*/ 5480104 h 7209248"/>
              <a:gd name="connsiteX3072" fmla="*/ 6119199 w 7427256"/>
              <a:gd name="connsiteY3072" fmla="*/ 5471144 h 7209248"/>
              <a:gd name="connsiteX3073" fmla="*/ 6110239 w 7427256"/>
              <a:gd name="connsiteY3073" fmla="*/ 5471144 h 7209248"/>
              <a:gd name="connsiteX3074" fmla="*/ 6101280 w 7427256"/>
              <a:gd name="connsiteY3074" fmla="*/ 5471144 h 7209248"/>
              <a:gd name="connsiteX3075" fmla="*/ 1594755 w 7427256"/>
              <a:gd name="connsiteY3075" fmla="*/ 5471144 h 7209248"/>
              <a:gd name="connsiteX3076" fmla="*/ 1594755 w 7427256"/>
              <a:gd name="connsiteY3076" fmla="*/ 5480104 h 7209248"/>
              <a:gd name="connsiteX3077" fmla="*/ 1603713 w 7427256"/>
              <a:gd name="connsiteY3077" fmla="*/ 5480104 h 7209248"/>
              <a:gd name="connsiteX3078" fmla="*/ 1594755 w 7427256"/>
              <a:gd name="connsiteY3078" fmla="*/ 5471144 h 7209248"/>
              <a:gd name="connsiteX3079" fmla="*/ 1503761 w 7427256"/>
              <a:gd name="connsiteY3079" fmla="*/ 5465825 h 7209248"/>
              <a:gd name="connsiteX3080" fmla="*/ 1500682 w 7427256"/>
              <a:gd name="connsiteY3080" fmla="*/ 5466664 h 7209248"/>
              <a:gd name="connsiteX3081" fmla="*/ 1505162 w 7427256"/>
              <a:gd name="connsiteY3081" fmla="*/ 5480104 h 7209248"/>
              <a:gd name="connsiteX3082" fmla="*/ 1523081 w 7427256"/>
              <a:gd name="connsiteY3082" fmla="*/ 5489063 h 7209248"/>
              <a:gd name="connsiteX3083" fmla="*/ 1523081 w 7427256"/>
              <a:gd name="connsiteY3083" fmla="*/ 5480104 h 7209248"/>
              <a:gd name="connsiteX3084" fmla="*/ 1503761 w 7427256"/>
              <a:gd name="connsiteY3084" fmla="*/ 5465825 h 7209248"/>
              <a:gd name="connsiteX3085" fmla="*/ 6316304 w 7427256"/>
              <a:gd name="connsiteY3085" fmla="*/ 5462186 h 7209248"/>
              <a:gd name="connsiteX3086" fmla="*/ 6325262 w 7427256"/>
              <a:gd name="connsiteY3086" fmla="*/ 5471144 h 7209248"/>
              <a:gd name="connsiteX3087" fmla="*/ 6320782 w 7427256"/>
              <a:gd name="connsiteY3087" fmla="*/ 5480104 h 7209248"/>
              <a:gd name="connsiteX3088" fmla="*/ 6307344 w 7427256"/>
              <a:gd name="connsiteY3088" fmla="*/ 5471144 h 7209248"/>
              <a:gd name="connsiteX3089" fmla="*/ 6316304 w 7427256"/>
              <a:gd name="connsiteY3089" fmla="*/ 5462186 h 7209248"/>
              <a:gd name="connsiteX3090" fmla="*/ 1451406 w 7427256"/>
              <a:gd name="connsiteY3090" fmla="*/ 5462186 h 7209248"/>
              <a:gd name="connsiteX3091" fmla="*/ 1460365 w 7427256"/>
              <a:gd name="connsiteY3091" fmla="*/ 5471144 h 7209248"/>
              <a:gd name="connsiteX3092" fmla="*/ 1469324 w 7427256"/>
              <a:gd name="connsiteY3092" fmla="*/ 5462186 h 7209248"/>
              <a:gd name="connsiteX3093" fmla="*/ 6352140 w 7427256"/>
              <a:gd name="connsiteY3093" fmla="*/ 5453226 h 7209248"/>
              <a:gd name="connsiteX3094" fmla="*/ 6361100 w 7427256"/>
              <a:gd name="connsiteY3094" fmla="*/ 5471144 h 7209248"/>
              <a:gd name="connsiteX3095" fmla="*/ 6343182 w 7427256"/>
              <a:gd name="connsiteY3095" fmla="*/ 5462186 h 7209248"/>
              <a:gd name="connsiteX3096" fmla="*/ 1200545 w 7427256"/>
              <a:gd name="connsiteY3096" fmla="*/ 5453226 h 7209248"/>
              <a:gd name="connsiteX3097" fmla="*/ 1209504 w 7427256"/>
              <a:gd name="connsiteY3097" fmla="*/ 5462186 h 7209248"/>
              <a:gd name="connsiteX3098" fmla="*/ 1209504 w 7427256"/>
              <a:gd name="connsiteY3098" fmla="*/ 5453226 h 7209248"/>
              <a:gd name="connsiteX3099" fmla="*/ 1093034 w 7427256"/>
              <a:gd name="connsiteY3099" fmla="*/ 5453226 h 7209248"/>
              <a:gd name="connsiteX3100" fmla="*/ 1101994 w 7427256"/>
              <a:gd name="connsiteY3100" fmla="*/ 5462186 h 7209248"/>
              <a:gd name="connsiteX3101" fmla="*/ 1106473 w 7427256"/>
              <a:gd name="connsiteY3101" fmla="*/ 5471144 h 7209248"/>
              <a:gd name="connsiteX3102" fmla="*/ 1110953 w 7427256"/>
              <a:gd name="connsiteY3102" fmla="*/ 5471144 h 7209248"/>
              <a:gd name="connsiteX3103" fmla="*/ 1110953 w 7427256"/>
              <a:gd name="connsiteY3103" fmla="*/ 5489063 h 7209248"/>
              <a:gd name="connsiteX3104" fmla="*/ 1101994 w 7427256"/>
              <a:gd name="connsiteY3104" fmla="*/ 5480104 h 7209248"/>
              <a:gd name="connsiteX3105" fmla="*/ 1093034 w 7427256"/>
              <a:gd name="connsiteY3105" fmla="*/ 5471144 h 7209248"/>
              <a:gd name="connsiteX3106" fmla="*/ 1505162 w 7427256"/>
              <a:gd name="connsiteY3106" fmla="*/ 5444267 h 7209248"/>
              <a:gd name="connsiteX3107" fmla="*/ 1487243 w 7427256"/>
              <a:gd name="connsiteY3107" fmla="*/ 5453226 h 7209248"/>
              <a:gd name="connsiteX3108" fmla="*/ 1500682 w 7427256"/>
              <a:gd name="connsiteY3108" fmla="*/ 5448747 h 7209248"/>
              <a:gd name="connsiteX3109" fmla="*/ 1518601 w 7427256"/>
              <a:gd name="connsiteY3109" fmla="*/ 5457706 h 7209248"/>
              <a:gd name="connsiteX3110" fmla="*/ 1527561 w 7427256"/>
              <a:gd name="connsiteY3110" fmla="*/ 5471144 h 7209248"/>
              <a:gd name="connsiteX3111" fmla="*/ 1523081 w 7427256"/>
              <a:gd name="connsiteY3111" fmla="*/ 5462186 h 7209248"/>
              <a:gd name="connsiteX3112" fmla="*/ 1523081 w 7427256"/>
              <a:gd name="connsiteY3112" fmla="*/ 5448747 h 7209248"/>
              <a:gd name="connsiteX3113" fmla="*/ 1523081 w 7427256"/>
              <a:gd name="connsiteY3113" fmla="*/ 5444267 h 7209248"/>
              <a:gd name="connsiteX3114" fmla="*/ 1505162 w 7427256"/>
              <a:gd name="connsiteY3114" fmla="*/ 5444267 h 7209248"/>
              <a:gd name="connsiteX3115" fmla="*/ 6361100 w 7427256"/>
              <a:gd name="connsiteY3115" fmla="*/ 5426348 h 7209248"/>
              <a:gd name="connsiteX3116" fmla="*/ 6370059 w 7427256"/>
              <a:gd name="connsiteY3116" fmla="*/ 5435308 h 7209248"/>
              <a:gd name="connsiteX3117" fmla="*/ 6365580 w 7427256"/>
              <a:gd name="connsiteY3117" fmla="*/ 5439787 h 7209248"/>
              <a:gd name="connsiteX3118" fmla="*/ 6361100 w 7427256"/>
              <a:gd name="connsiteY3118" fmla="*/ 5444267 h 7209248"/>
              <a:gd name="connsiteX3119" fmla="*/ 6352140 w 7427256"/>
              <a:gd name="connsiteY3119" fmla="*/ 5435308 h 7209248"/>
              <a:gd name="connsiteX3120" fmla="*/ 6356620 w 7427256"/>
              <a:gd name="connsiteY3120" fmla="*/ 5430828 h 7209248"/>
              <a:gd name="connsiteX3121" fmla="*/ 6361100 w 7427256"/>
              <a:gd name="connsiteY3121" fmla="*/ 5426348 h 7209248"/>
              <a:gd name="connsiteX3122" fmla="*/ 6208792 w 7427256"/>
              <a:gd name="connsiteY3122" fmla="*/ 5426348 h 7209248"/>
              <a:gd name="connsiteX3123" fmla="*/ 6217751 w 7427256"/>
              <a:gd name="connsiteY3123" fmla="*/ 5426348 h 7209248"/>
              <a:gd name="connsiteX3124" fmla="*/ 6208792 w 7427256"/>
              <a:gd name="connsiteY3124" fmla="*/ 5435308 h 7209248"/>
              <a:gd name="connsiteX3125" fmla="*/ 6208792 w 7427256"/>
              <a:gd name="connsiteY3125" fmla="*/ 5426348 h 7209248"/>
              <a:gd name="connsiteX3126" fmla="*/ 1173668 w 7427256"/>
              <a:gd name="connsiteY3126" fmla="*/ 5426348 h 7209248"/>
              <a:gd name="connsiteX3127" fmla="*/ 1182627 w 7427256"/>
              <a:gd name="connsiteY3127" fmla="*/ 5435308 h 7209248"/>
              <a:gd name="connsiteX3128" fmla="*/ 1182627 w 7427256"/>
              <a:gd name="connsiteY3128" fmla="*/ 5426348 h 7209248"/>
              <a:gd name="connsiteX3129" fmla="*/ 1075115 w 7427256"/>
              <a:gd name="connsiteY3129" fmla="*/ 5426348 h 7209248"/>
              <a:gd name="connsiteX3130" fmla="*/ 1075115 w 7427256"/>
              <a:gd name="connsiteY3130" fmla="*/ 5435308 h 7209248"/>
              <a:gd name="connsiteX3131" fmla="*/ 1075115 w 7427256"/>
              <a:gd name="connsiteY3131" fmla="*/ 5444267 h 7209248"/>
              <a:gd name="connsiteX3132" fmla="*/ 1066156 w 7427256"/>
              <a:gd name="connsiteY3132" fmla="*/ 5435308 h 7209248"/>
              <a:gd name="connsiteX3133" fmla="*/ 6412616 w 7427256"/>
              <a:gd name="connsiteY3133" fmla="*/ 5423549 h 7209248"/>
              <a:gd name="connsiteX3134" fmla="*/ 6423816 w 7427256"/>
              <a:gd name="connsiteY3134" fmla="*/ 5426348 h 7209248"/>
              <a:gd name="connsiteX3135" fmla="*/ 6423816 w 7427256"/>
              <a:gd name="connsiteY3135" fmla="*/ 5444267 h 7209248"/>
              <a:gd name="connsiteX3136" fmla="*/ 6396936 w 7427256"/>
              <a:gd name="connsiteY3136" fmla="*/ 5453226 h 7209248"/>
              <a:gd name="connsiteX3137" fmla="*/ 6396936 w 7427256"/>
              <a:gd name="connsiteY3137" fmla="*/ 5444267 h 7209248"/>
              <a:gd name="connsiteX3138" fmla="*/ 6405896 w 7427256"/>
              <a:gd name="connsiteY3138" fmla="*/ 5435308 h 7209248"/>
              <a:gd name="connsiteX3139" fmla="*/ 6412616 w 7427256"/>
              <a:gd name="connsiteY3139" fmla="*/ 5423549 h 7209248"/>
              <a:gd name="connsiteX3140" fmla="*/ 6172954 w 7427256"/>
              <a:gd name="connsiteY3140" fmla="*/ 5417389 h 7209248"/>
              <a:gd name="connsiteX3141" fmla="*/ 6163996 w 7427256"/>
              <a:gd name="connsiteY3141" fmla="*/ 5426348 h 7209248"/>
              <a:gd name="connsiteX3142" fmla="*/ 6172954 w 7427256"/>
              <a:gd name="connsiteY3142" fmla="*/ 5426348 h 7209248"/>
              <a:gd name="connsiteX3143" fmla="*/ 6172954 w 7427256"/>
              <a:gd name="connsiteY3143" fmla="*/ 5417389 h 7209248"/>
              <a:gd name="connsiteX3144" fmla="*/ 1272219 w 7427256"/>
              <a:gd name="connsiteY3144" fmla="*/ 5417389 h 7209248"/>
              <a:gd name="connsiteX3145" fmla="*/ 1263261 w 7427256"/>
              <a:gd name="connsiteY3145" fmla="*/ 5426348 h 7209248"/>
              <a:gd name="connsiteX3146" fmla="*/ 1254302 w 7427256"/>
              <a:gd name="connsiteY3146" fmla="*/ 5453226 h 7209248"/>
              <a:gd name="connsiteX3147" fmla="*/ 1263261 w 7427256"/>
              <a:gd name="connsiteY3147" fmla="*/ 5489063 h 7209248"/>
              <a:gd name="connsiteX3148" fmla="*/ 1254302 w 7427256"/>
              <a:gd name="connsiteY3148" fmla="*/ 5498022 h 7209248"/>
              <a:gd name="connsiteX3149" fmla="*/ 1272219 w 7427256"/>
              <a:gd name="connsiteY3149" fmla="*/ 5515941 h 7209248"/>
              <a:gd name="connsiteX3150" fmla="*/ 1299098 w 7427256"/>
              <a:gd name="connsiteY3150" fmla="*/ 5515941 h 7209248"/>
              <a:gd name="connsiteX3151" fmla="*/ 1308057 w 7427256"/>
              <a:gd name="connsiteY3151" fmla="*/ 5520421 h 7209248"/>
              <a:gd name="connsiteX3152" fmla="*/ 1317017 w 7427256"/>
              <a:gd name="connsiteY3152" fmla="*/ 5520421 h 7209248"/>
              <a:gd name="connsiteX3153" fmla="*/ 1325976 w 7427256"/>
              <a:gd name="connsiteY3153" fmla="*/ 5515941 h 7209248"/>
              <a:gd name="connsiteX3154" fmla="*/ 1339415 w 7427256"/>
              <a:gd name="connsiteY3154" fmla="*/ 5506982 h 7209248"/>
              <a:gd name="connsiteX3155" fmla="*/ 1343895 w 7427256"/>
              <a:gd name="connsiteY3155" fmla="*/ 5524901 h 7209248"/>
              <a:gd name="connsiteX3156" fmla="*/ 1370772 w 7427256"/>
              <a:gd name="connsiteY3156" fmla="*/ 5524901 h 7209248"/>
              <a:gd name="connsiteX3157" fmla="*/ 1379731 w 7427256"/>
              <a:gd name="connsiteY3157" fmla="*/ 5515941 h 7209248"/>
              <a:gd name="connsiteX3158" fmla="*/ 1388691 w 7427256"/>
              <a:gd name="connsiteY3158" fmla="*/ 5515941 h 7209248"/>
              <a:gd name="connsiteX3159" fmla="*/ 1357334 w 7427256"/>
              <a:gd name="connsiteY3159" fmla="*/ 5480104 h 7209248"/>
              <a:gd name="connsiteX3160" fmla="*/ 1325976 w 7427256"/>
              <a:gd name="connsiteY3160" fmla="*/ 5453226 h 7209248"/>
              <a:gd name="connsiteX3161" fmla="*/ 1325976 w 7427256"/>
              <a:gd name="connsiteY3161" fmla="*/ 5462186 h 7209248"/>
              <a:gd name="connsiteX3162" fmla="*/ 1325976 w 7427256"/>
              <a:gd name="connsiteY3162" fmla="*/ 5480104 h 7209248"/>
              <a:gd name="connsiteX3163" fmla="*/ 1317017 w 7427256"/>
              <a:gd name="connsiteY3163" fmla="*/ 5471144 h 7209248"/>
              <a:gd name="connsiteX3164" fmla="*/ 1308057 w 7427256"/>
              <a:gd name="connsiteY3164" fmla="*/ 5462186 h 7209248"/>
              <a:gd name="connsiteX3165" fmla="*/ 1294618 w 7427256"/>
              <a:gd name="connsiteY3165" fmla="*/ 5448747 h 7209248"/>
              <a:gd name="connsiteX3166" fmla="*/ 1299098 w 7427256"/>
              <a:gd name="connsiteY3166" fmla="*/ 5435308 h 7209248"/>
              <a:gd name="connsiteX3167" fmla="*/ 1299098 w 7427256"/>
              <a:gd name="connsiteY3167" fmla="*/ 5417389 h 7209248"/>
              <a:gd name="connsiteX3168" fmla="*/ 1101994 w 7427256"/>
              <a:gd name="connsiteY3168" fmla="*/ 5417389 h 7209248"/>
              <a:gd name="connsiteX3169" fmla="*/ 1110953 w 7427256"/>
              <a:gd name="connsiteY3169" fmla="*/ 5426348 h 7209248"/>
              <a:gd name="connsiteX3170" fmla="*/ 1093034 w 7427256"/>
              <a:gd name="connsiteY3170" fmla="*/ 5435308 h 7209248"/>
              <a:gd name="connsiteX3171" fmla="*/ 1093034 w 7427256"/>
              <a:gd name="connsiteY3171" fmla="*/ 5426348 h 7209248"/>
              <a:gd name="connsiteX3172" fmla="*/ 1101994 w 7427256"/>
              <a:gd name="connsiteY3172" fmla="*/ 5417389 h 7209248"/>
              <a:gd name="connsiteX3173" fmla="*/ 1088555 w 7427256"/>
              <a:gd name="connsiteY3173" fmla="*/ 5399470 h 7209248"/>
              <a:gd name="connsiteX3174" fmla="*/ 1093034 w 7427256"/>
              <a:gd name="connsiteY3174" fmla="*/ 5403950 h 7209248"/>
              <a:gd name="connsiteX3175" fmla="*/ 1093034 w 7427256"/>
              <a:gd name="connsiteY3175" fmla="*/ 5408429 h 7209248"/>
              <a:gd name="connsiteX3176" fmla="*/ 1084075 w 7427256"/>
              <a:gd name="connsiteY3176" fmla="*/ 5408429 h 7209248"/>
              <a:gd name="connsiteX3177" fmla="*/ 1088555 w 7427256"/>
              <a:gd name="connsiteY3177" fmla="*/ 5399470 h 7209248"/>
              <a:gd name="connsiteX3178" fmla="*/ 6261428 w 7427256"/>
              <a:gd name="connsiteY3178" fmla="*/ 5392751 h 7209248"/>
              <a:gd name="connsiteX3179" fmla="*/ 6253588 w 7427256"/>
              <a:gd name="connsiteY3179" fmla="*/ 5394990 h 7209248"/>
              <a:gd name="connsiteX3180" fmla="*/ 6244630 w 7427256"/>
              <a:gd name="connsiteY3180" fmla="*/ 5403950 h 7209248"/>
              <a:gd name="connsiteX3181" fmla="*/ 6249108 w 7427256"/>
              <a:gd name="connsiteY3181" fmla="*/ 5408429 h 7209248"/>
              <a:gd name="connsiteX3182" fmla="*/ 6262547 w 7427256"/>
              <a:gd name="connsiteY3182" fmla="*/ 5403950 h 7209248"/>
              <a:gd name="connsiteX3183" fmla="*/ 6267027 w 7427256"/>
              <a:gd name="connsiteY3183" fmla="*/ 5394990 h 7209248"/>
              <a:gd name="connsiteX3184" fmla="*/ 6261428 w 7427256"/>
              <a:gd name="connsiteY3184" fmla="*/ 5392751 h 7209248"/>
              <a:gd name="connsiteX3185" fmla="*/ 6468612 w 7427256"/>
              <a:gd name="connsiteY3185" fmla="*/ 5390512 h 7209248"/>
              <a:gd name="connsiteX3186" fmla="*/ 6477570 w 7427256"/>
              <a:gd name="connsiteY3186" fmla="*/ 5394990 h 7209248"/>
              <a:gd name="connsiteX3187" fmla="*/ 6477570 w 7427256"/>
              <a:gd name="connsiteY3187" fmla="*/ 5408429 h 7209248"/>
              <a:gd name="connsiteX3188" fmla="*/ 6468612 w 7427256"/>
              <a:gd name="connsiteY3188" fmla="*/ 5426348 h 7209248"/>
              <a:gd name="connsiteX3189" fmla="*/ 6459652 w 7427256"/>
              <a:gd name="connsiteY3189" fmla="*/ 5417389 h 7209248"/>
              <a:gd name="connsiteX3190" fmla="*/ 6468612 w 7427256"/>
              <a:gd name="connsiteY3190" fmla="*/ 5408429 h 7209248"/>
              <a:gd name="connsiteX3191" fmla="*/ 6468612 w 7427256"/>
              <a:gd name="connsiteY3191" fmla="*/ 5399470 h 7209248"/>
              <a:gd name="connsiteX3192" fmla="*/ 6468612 w 7427256"/>
              <a:gd name="connsiteY3192" fmla="*/ 5390512 h 7209248"/>
              <a:gd name="connsiteX3193" fmla="*/ 6414856 w 7427256"/>
              <a:gd name="connsiteY3193" fmla="*/ 5390512 h 7209248"/>
              <a:gd name="connsiteX3194" fmla="*/ 6423816 w 7427256"/>
              <a:gd name="connsiteY3194" fmla="*/ 5399470 h 7209248"/>
              <a:gd name="connsiteX3195" fmla="*/ 6423816 w 7427256"/>
              <a:gd name="connsiteY3195" fmla="*/ 5408429 h 7209248"/>
              <a:gd name="connsiteX3196" fmla="*/ 6414856 w 7427256"/>
              <a:gd name="connsiteY3196" fmla="*/ 5403950 h 7209248"/>
              <a:gd name="connsiteX3197" fmla="*/ 6405896 w 7427256"/>
              <a:gd name="connsiteY3197" fmla="*/ 5408429 h 7209248"/>
              <a:gd name="connsiteX3198" fmla="*/ 6387978 w 7427256"/>
              <a:gd name="connsiteY3198" fmla="*/ 5408429 h 7209248"/>
              <a:gd name="connsiteX3199" fmla="*/ 6204312 w 7427256"/>
              <a:gd name="connsiteY3199" fmla="*/ 5390512 h 7209248"/>
              <a:gd name="connsiteX3200" fmla="*/ 6190873 w 7427256"/>
              <a:gd name="connsiteY3200" fmla="*/ 5399470 h 7209248"/>
              <a:gd name="connsiteX3201" fmla="*/ 6190873 w 7427256"/>
              <a:gd name="connsiteY3201" fmla="*/ 5417389 h 7209248"/>
              <a:gd name="connsiteX3202" fmla="*/ 6199832 w 7427256"/>
              <a:gd name="connsiteY3202" fmla="*/ 5426348 h 7209248"/>
              <a:gd name="connsiteX3203" fmla="*/ 6190873 w 7427256"/>
              <a:gd name="connsiteY3203" fmla="*/ 5444267 h 7209248"/>
              <a:gd name="connsiteX3204" fmla="*/ 6190873 w 7427256"/>
              <a:gd name="connsiteY3204" fmla="*/ 5453226 h 7209248"/>
              <a:gd name="connsiteX3205" fmla="*/ 6235670 w 7427256"/>
              <a:gd name="connsiteY3205" fmla="*/ 5426348 h 7209248"/>
              <a:gd name="connsiteX3206" fmla="*/ 6244630 w 7427256"/>
              <a:gd name="connsiteY3206" fmla="*/ 5417389 h 7209248"/>
              <a:gd name="connsiteX3207" fmla="*/ 6226711 w 7427256"/>
              <a:gd name="connsiteY3207" fmla="*/ 5408429 h 7209248"/>
              <a:gd name="connsiteX3208" fmla="*/ 6208792 w 7427256"/>
              <a:gd name="connsiteY3208" fmla="*/ 5399470 h 7209248"/>
              <a:gd name="connsiteX3209" fmla="*/ 6204312 w 7427256"/>
              <a:gd name="connsiteY3209" fmla="*/ 5390512 h 7209248"/>
              <a:gd name="connsiteX3210" fmla="*/ 6163996 w 7427256"/>
              <a:gd name="connsiteY3210" fmla="*/ 5390512 h 7209248"/>
              <a:gd name="connsiteX3211" fmla="*/ 6163996 w 7427256"/>
              <a:gd name="connsiteY3211" fmla="*/ 5408429 h 7209248"/>
              <a:gd name="connsiteX3212" fmla="*/ 6172954 w 7427256"/>
              <a:gd name="connsiteY3212" fmla="*/ 5399470 h 7209248"/>
              <a:gd name="connsiteX3213" fmla="*/ 6163996 w 7427256"/>
              <a:gd name="connsiteY3213" fmla="*/ 5390512 h 7209248"/>
              <a:gd name="connsiteX3214" fmla="*/ 1406609 w 7427256"/>
              <a:gd name="connsiteY3214" fmla="*/ 5390512 h 7209248"/>
              <a:gd name="connsiteX3215" fmla="*/ 1397650 w 7427256"/>
              <a:gd name="connsiteY3215" fmla="*/ 5399470 h 7209248"/>
              <a:gd name="connsiteX3216" fmla="*/ 1406609 w 7427256"/>
              <a:gd name="connsiteY3216" fmla="*/ 5408429 h 7209248"/>
              <a:gd name="connsiteX3217" fmla="*/ 1415569 w 7427256"/>
              <a:gd name="connsiteY3217" fmla="*/ 5399470 h 7209248"/>
              <a:gd name="connsiteX3218" fmla="*/ 1478284 w 7427256"/>
              <a:gd name="connsiteY3218" fmla="*/ 5381552 h 7209248"/>
              <a:gd name="connsiteX3219" fmla="*/ 1469324 w 7427256"/>
              <a:gd name="connsiteY3219" fmla="*/ 5394990 h 7209248"/>
              <a:gd name="connsiteX3220" fmla="*/ 1478284 w 7427256"/>
              <a:gd name="connsiteY3220" fmla="*/ 5399470 h 7209248"/>
              <a:gd name="connsiteX3221" fmla="*/ 1487243 w 7427256"/>
              <a:gd name="connsiteY3221" fmla="*/ 5399470 h 7209248"/>
              <a:gd name="connsiteX3222" fmla="*/ 1487243 w 7427256"/>
              <a:gd name="connsiteY3222" fmla="*/ 5390512 h 7209248"/>
              <a:gd name="connsiteX3223" fmla="*/ 1478284 w 7427256"/>
              <a:gd name="connsiteY3223" fmla="*/ 5381552 h 7209248"/>
              <a:gd name="connsiteX3224" fmla="*/ 1451406 w 7427256"/>
              <a:gd name="connsiteY3224" fmla="*/ 5381552 h 7209248"/>
              <a:gd name="connsiteX3225" fmla="*/ 1442446 w 7427256"/>
              <a:gd name="connsiteY3225" fmla="*/ 5390512 h 7209248"/>
              <a:gd name="connsiteX3226" fmla="*/ 1446926 w 7427256"/>
              <a:gd name="connsiteY3226" fmla="*/ 5399470 h 7209248"/>
              <a:gd name="connsiteX3227" fmla="*/ 1460365 w 7427256"/>
              <a:gd name="connsiteY3227" fmla="*/ 5399470 h 7209248"/>
              <a:gd name="connsiteX3228" fmla="*/ 1460365 w 7427256"/>
              <a:gd name="connsiteY3228" fmla="*/ 5390512 h 7209248"/>
              <a:gd name="connsiteX3229" fmla="*/ 1451406 w 7427256"/>
              <a:gd name="connsiteY3229" fmla="*/ 5381552 h 7209248"/>
              <a:gd name="connsiteX3230" fmla="*/ 6813544 w 7427256"/>
              <a:gd name="connsiteY3230" fmla="*/ 5377072 h 7209248"/>
              <a:gd name="connsiteX3231" fmla="*/ 6818024 w 7427256"/>
              <a:gd name="connsiteY3231" fmla="*/ 5381552 h 7209248"/>
              <a:gd name="connsiteX3232" fmla="*/ 6800106 w 7427256"/>
              <a:gd name="connsiteY3232" fmla="*/ 5390512 h 7209248"/>
              <a:gd name="connsiteX3233" fmla="*/ 6800106 w 7427256"/>
              <a:gd name="connsiteY3233" fmla="*/ 5381552 h 7209248"/>
              <a:gd name="connsiteX3234" fmla="*/ 6813544 w 7427256"/>
              <a:gd name="connsiteY3234" fmla="*/ 5377072 h 7209248"/>
              <a:gd name="connsiteX3235" fmla="*/ 6226711 w 7427256"/>
              <a:gd name="connsiteY3235" fmla="*/ 5372593 h 7209248"/>
              <a:gd name="connsiteX3236" fmla="*/ 6226711 w 7427256"/>
              <a:gd name="connsiteY3236" fmla="*/ 5381552 h 7209248"/>
              <a:gd name="connsiteX3237" fmla="*/ 6244630 w 7427256"/>
              <a:gd name="connsiteY3237" fmla="*/ 5381552 h 7209248"/>
              <a:gd name="connsiteX3238" fmla="*/ 6226711 w 7427256"/>
              <a:gd name="connsiteY3238" fmla="*/ 5372593 h 7209248"/>
              <a:gd name="connsiteX3239" fmla="*/ 1294618 w 7427256"/>
              <a:gd name="connsiteY3239" fmla="*/ 5372593 h 7209248"/>
              <a:gd name="connsiteX3240" fmla="*/ 1285660 w 7427256"/>
              <a:gd name="connsiteY3240" fmla="*/ 5377072 h 7209248"/>
              <a:gd name="connsiteX3241" fmla="*/ 1285660 w 7427256"/>
              <a:gd name="connsiteY3241" fmla="*/ 5386032 h 7209248"/>
              <a:gd name="connsiteX3242" fmla="*/ 1290138 w 7427256"/>
              <a:gd name="connsiteY3242" fmla="*/ 5390512 h 7209248"/>
              <a:gd name="connsiteX3243" fmla="*/ 1299098 w 7427256"/>
              <a:gd name="connsiteY3243" fmla="*/ 5381552 h 7209248"/>
              <a:gd name="connsiteX3244" fmla="*/ 1294618 w 7427256"/>
              <a:gd name="connsiteY3244" fmla="*/ 5372593 h 7209248"/>
              <a:gd name="connsiteX3245" fmla="*/ 1146790 w 7427256"/>
              <a:gd name="connsiteY3245" fmla="*/ 5372593 h 7209248"/>
              <a:gd name="connsiteX3246" fmla="*/ 1146790 w 7427256"/>
              <a:gd name="connsiteY3246" fmla="*/ 5381552 h 7209248"/>
              <a:gd name="connsiteX3247" fmla="*/ 1164709 w 7427256"/>
              <a:gd name="connsiteY3247" fmla="*/ 5381552 h 7209248"/>
              <a:gd name="connsiteX3248" fmla="*/ 1160229 w 7427256"/>
              <a:gd name="connsiteY3248" fmla="*/ 5372593 h 7209248"/>
              <a:gd name="connsiteX3249" fmla="*/ 1146790 w 7427256"/>
              <a:gd name="connsiteY3249" fmla="*/ 5372593 h 7209248"/>
              <a:gd name="connsiteX3250" fmla="*/ 1012400 w 7427256"/>
              <a:gd name="connsiteY3250" fmla="*/ 5372593 h 7209248"/>
              <a:gd name="connsiteX3251" fmla="*/ 1021360 w 7427256"/>
              <a:gd name="connsiteY3251" fmla="*/ 5390512 h 7209248"/>
              <a:gd name="connsiteX3252" fmla="*/ 1007921 w 7427256"/>
              <a:gd name="connsiteY3252" fmla="*/ 5394990 h 7209248"/>
              <a:gd name="connsiteX3253" fmla="*/ 1003441 w 7427256"/>
              <a:gd name="connsiteY3253" fmla="*/ 5381552 h 7209248"/>
              <a:gd name="connsiteX3254" fmla="*/ 1012400 w 7427256"/>
              <a:gd name="connsiteY3254" fmla="*/ 5372593 h 7209248"/>
              <a:gd name="connsiteX3255" fmla="*/ 6146076 w 7427256"/>
              <a:gd name="connsiteY3255" fmla="*/ 5363633 h 7209248"/>
              <a:gd name="connsiteX3256" fmla="*/ 6146076 w 7427256"/>
              <a:gd name="connsiteY3256" fmla="*/ 5372593 h 7209248"/>
              <a:gd name="connsiteX3257" fmla="*/ 6155036 w 7427256"/>
              <a:gd name="connsiteY3257" fmla="*/ 5372593 h 7209248"/>
              <a:gd name="connsiteX3258" fmla="*/ 6146076 w 7427256"/>
              <a:gd name="connsiteY3258" fmla="*/ 5363633 h 7209248"/>
              <a:gd name="connsiteX3259" fmla="*/ 1424528 w 7427256"/>
              <a:gd name="connsiteY3259" fmla="*/ 5354674 h 7209248"/>
              <a:gd name="connsiteX3260" fmla="*/ 1424528 w 7427256"/>
              <a:gd name="connsiteY3260" fmla="*/ 5363633 h 7209248"/>
              <a:gd name="connsiteX3261" fmla="*/ 1433488 w 7427256"/>
              <a:gd name="connsiteY3261" fmla="*/ 5372593 h 7209248"/>
              <a:gd name="connsiteX3262" fmla="*/ 1433488 w 7427256"/>
              <a:gd name="connsiteY3262" fmla="*/ 5363633 h 7209248"/>
              <a:gd name="connsiteX3263" fmla="*/ 985523 w 7427256"/>
              <a:gd name="connsiteY3263" fmla="*/ 5354674 h 7209248"/>
              <a:gd name="connsiteX3264" fmla="*/ 990002 w 7427256"/>
              <a:gd name="connsiteY3264" fmla="*/ 5363633 h 7209248"/>
              <a:gd name="connsiteX3265" fmla="*/ 985523 w 7427256"/>
              <a:gd name="connsiteY3265" fmla="*/ 5372593 h 7209248"/>
              <a:gd name="connsiteX3266" fmla="*/ 981043 w 7427256"/>
              <a:gd name="connsiteY3266" fmla="*/ 5363633 h 7209248"/>
              <a:gd name="connsiteX3267" fmla="*/ 985523 w 7427256"/>
              <a:gd name="connsiteY3267" fmla="*/ 5354674 h 7209248"/>
              <a:gd name="connsiteX3268" fmla="*/ 1146790 w 7427256"/>
              <a:gd name="connsiteY3268" fmla="*/ 5345715 h 7209248"/>
              <a:gd name="connsiteX3269" fmla="*/ 1155749 w 7427256"/>
              <a:gd name="connsiteY3269" fmla="*/ 5354674 h 7209248"/>
              <a:gd name="connsiteX3270" fmla="*/ 1164709 w 7427256"/>
              <a:gd name="connsiteY3270" fmla="*/ 5345715 h 7209248"/>
              <a:gd name="connsiteX3271" fmla="*/ 1160229 w 7427256"/>
              <a:gd name="connsiteY3271" fmla="*/ 5345715 h 7209248"/>
              <a:gd name="connsiteX3272" fmla="*/ 1146790 w 7427256"/>
              <a:gd name="connsiteY3272" fmla="*/ 5345715 h 7209248"/>
              <a:gd name="connsiteX3273" fmla="*/ 6217751 w 7427256"/>
              <a:gd name="connsiteY3273" fmla="*/ 5336755 h 7209248"/>
              <a:gd name="connsiteX3274" fmla="*/ 6208792 w 7427256"/>
              <a:gd name="connsiteY3274" fmla="*/ 5354674 h 7209248"/>
              <a:gd name="connsiteX3275" fmla="*/ 6226711 w 7427256"/>
              <a:gd name="connsiteY3275" fmla="*/ 5345715 h 7209248"/>
              <a:gd name="connsiteX3276" fmla="*/ 6217751 w 7427256"/>
              <a:gd name="connsiteY3276" fmla="*/ 5336755 h 7209248"/>
              <a:gd name="connsiteX3277" fmla="*/ 1388691 w 7427256"/>
              <a:gd name="connsiteY3277" fmla="*/ 5336755 h 7209248"/>
              <a:gd name="connsiteX3278" fmla="*/ 1397650 w 7427256"/>
              <a:gd name="connsiteY3278" fmla="*/ 5345715 h 7209248"/>
              <a:gd name="connsiteX3279" fmla="*/ 1397650 w 7427256"/>
              <a:gd name="connsiteY3279" fmla="*/ 5336755 h 7209248"/>
              <a:gd name="connsiteX3280" fmla="*/ 1388691 w 7427256"/>
              <a:gd name="connsiteY3280" fmla="*/ 5336755 h 7209248"/>
              <a:gd name="connsiteX3281" fmla="*/ 1227424 w 7427256"/>
              <a:gd name="connsiteY3281" fmla="*/ 5336755 h 7209248"/>
              <a:gd name="connsiteX3282" fmla="*/ 1218464 w 7427256"/>
              <a:gd name="connsiteY3282" fmla="*/ 5345715 h 7209248"/>
              <a:gd name="connsiteX3283" fmla="*/ 1218464 w 7427256"/>
              <a:gd name="connsiteY3283" fmla="*/ 5354674 h 7209248"/>
              <a:gd name="connsiteX3284" fmla="*/ 1227424 w 7427256"/>
              <a:gd name="connsiteY3284" fmla="*/ 5345715 h 7209248"/>
              <a:gd name="connsiteX3285" fmla="*/ 1227424 w 7427256"/>
              <a:gd name="connsiteY3285" fmla="*/ 5336755 h 7209248"/>
              <a:gd name="connsiteX3286" fmla="*/ 1039278 w 7427256"/>
              <a:gd name="connsiteY3286" fmla="*/ 5336755 h 7209248"/>
              <a:gd name="connsiteX3287" fmla="*/ 1048237 w 7427256"/>
              <a:gd name="connsiteY3287" fmla="*/ 5345715 h 7209248"/>
              <a:gd name="connsiteX3288" fmla="*/ 1034798 w 7427256"/>
              <a:gd name="connsiteY3288" fmla="*/ 5354674 h 7209248"/>
              <a:gd name="connsiteX3289" fmla="*/ 1021360 w 7427256"/>
              <a:gd name="connsiteY3289" fmla="*/ 5345715 h 7209248"/>
              <a:gd name="connsiteX3290" fmla="*/ 1030320 w 7427256"/>
              <a:gd name="connsiteY3290" fmla="*/ 5341235 h 7209248"/>
              <a:gd name="connsiteX3291" fmla="*/ 1039278 w 7427256"/>
              <a:gd name="connsiteY3291" fmla="*/ 5336755 h 7209248"/>
              <a:gd name="connsiteX3292" fmla="*/ 1451406 w 7427256"/>
              <a:gd name="connsiteY3292" fmla="*/ 5327796 h 7209248"/>
              <a:gd name="connsiteX3293" fmla="*/ 1442446 w 7427256"/>
              <a:gd name="connsiteY3293" fmla="*/ 5345715 h 7209248"/>
              <a:gd name="connsiteX3294" fmla="*/ 1451406 w 7427256"/>
              <a:gd name="connsiteY3294" fmla="*/ 5363633 h 7209248"/>
              <a:gd name="connsiteX3295" fmla="*/ 1478284 w 7427256"/>
              <a:gd name="connsiteY3295" fmla="*/ 5354674 h 7209248"/>
              <a:gd name="connsiteX3296" fmla="*/ 6302865 w 7427256"/>
              <a:gd name="connsiteY3296" fmla="*/ 5318836 h 7209248"/>
              <a:gd name="connsiteX3297" fmla="*/ 6307344 w 7427256"/>
              <a:gd name="connsiteY3297" fmla="*/ 5323316 h 7209248"/>
              <a:gd name="connsiteX3298" fmla="*/ 6298385 w 7427256"/>
              <a:gd name="connsiteY3298" fmla="*/ 5327796 h 7209248"/>
              <a:gd name="connsiteX3299" fmla="*/ 6302865 w 7427256"/>
              <a:gd name="connsiteY3299" fmla="*/ 5318836 h 7209248"/>
              <a:gd name="connsiteX3300" fmla="*/ 967604 w 7427256"/>
              <a:gd name="connsiteY3300" fmla="*/ 5318836 h 7209248"/>
              <a:gd name="connsiteX3301" fmla="*/ 976563 w 7427256"/>
              <a:gd name="connsiteY3301" fmla="*/ 5336755 h 7209248"/>
              <a:gd name="connsiteX3302" fmla="*/ 958644 w 7427256"/>
              <a:gd name="connsiteY3302" fmla="*/ 5336755 h 7209248"/>
              <a:gd name="connsiteX3303" fmla="*/ 1469324 w 7427256"/>
              <a:gd name="connsiteY3303" fmla="*/ 5309877 h 7209248"/>
              <a:gd name="connsiteX3304" fmla="*/ 1469324 w 7427256"/>
              <a:gd name="connsiteY3304" fmla="*/ 5327796 h 7209248"/>
              <a:gd name="connsiteX3305" fmla="*/ 1487243 w 7427256"/>
              <a:gd name="connsiteY3305" fmla="*/ 5327796 h 7209248"/>
              <a:gd name="connsiteX3306" fmla="*/ 1478284 w 7427256"/>
              <a:gd name="connsiteY3306" fmla="*/ 5309877 h 7209248"/>
              <a:gd name="connsiteX3307" fmla="*/ 1424528 w 7427256"/>
              <a:gd name="connsiteY3307" fmla="*/ 5309877 h 7209248"/>
              <a:gd name="connsiteX3308" fmla="*/ 1424528 w 7427256"/>
              <a:gd name="connsiteY3308" fmla="*/ 5318836 h 7209248"/>
              <a:gd name="connsiteX3309" fmla="*/ 1442446 w 7427256"/>
              <a:gd name="connsiteY3309" fmla="*/ 5309877 h 7209248"/>
              <a:gd name="connsiteX3310" fmla="*/ 1424528 w 7427256"/>
              <a:gd name="connsiteY3310" fmla="*/ 5309877 h 7209248"/>
              <a:gd name="connsiteX3311" fmla="*/ 1406609 w 7427256"/>
              <a:gd name="connsiteY3311" fmla="*/ 5309877 h 7209248"/>
              <a:gd name="connsiteX3312" fmla="*/ 1397650 w 7427256"/>
              <a:gd name="connsiteY3312" fmla="*/ 5318836 h 7209248"/>
              <a:gd name="connsiteX3313" fmla="*/ 1402130 w 7427256"/>
              <a:gd name="connsiteY3313" fmla="*/ 5327796 h 7209248"/>
              <a:gd name="connsiteX3314" fmla="*/ 1406609 w 7427256"/>
              <a:gd name="connsiteY3314" fmla="*/ 5323316 h 7209248"/>
              <a:gd name="connsiteX3315" fmla="*/ 1406609 w 7427256"/>
              <a:gd name="connsiteY3315" fmla="*/ 5309877 h 7209248"/>
              <a:gd name="connsiteX3316" fmla="*/ 6279346 w 7427256"/>
              <a:gd name="connsiteY3316" fmla="*/ 5295319 h 7209248"/>
              <a:gd name="connsiteX3317" fmla="*/ 6271507 w 7427256"/>
              <a:gd name="connsiteY3317" fmla="*/ 5300917 h 7209248"/>
              <a:gd name="connsiteX3318" fmla="*/ 6262547 w 7427256"/>
              <a:gd name="connsiteY3318" fmla="*/ 5305397 h 7209248"/>
              <a:gd name="connsiteX3319" fmla="*/ 6262547 w 7427256"/>
              <a:gd name="connsiteY3319" fmla="*/ 5309877 h 7209248"/>
              <a:gd name="connsiteX3320" fmla="*/ 6262547 w 7427256"/>
              <a:gd name="connsiteY3320" fmla="*/ 5318836 h 7209248"/>
              <a:gd name="connsiteX3321" fmla="*/ 6280466 w 7427256"/>
              <a:gd name="connsiteY3321" fmla="*/ 5336755 h 7209248"/>
              <a:gd name="connsiteX3322" fmla="*/ 6289426 w 7427256"/>
              <a:gd name="connsiteY3322" fmla="*/ 5354674 h 7209248"/>
              <a:gd name="connsiteX3323" fmla="*/ 6302865 w 7427256"/>
              <a:gd name="connsiteY3323" fmla="*/ 5363633 h 7209248"/>
              <a:gd name="connsiteX3324" fmla="*/ 6307344 w 7427256"/>
              <a:gd name="connsiteY3324" fmla="*/ 5354674 h 7209248"/>
              <a:gd name="connsiteX3325" fmla="*/ 6316304 w 7427256"/>
              <a:gd name="connsiteY3325" fmla="*/ 5327796 h 7209248"/>
              <a:gd name="connsiteX3326" fmla="*/ 6334222 w 7427256"/>
              <a:gd name="connsiteY3326" fmla="*/ 5318836 h 7209248"/>
              <a:gd name="connsiteX3327" fmla="*/ 6325262 w 7427256"/>
              <a:gd name="connsiteY3327" fmla="*/ 5309877 h 7209248"/>
              <a:gd name="connsiteX3328" fmla="*/ 6289426 w 7427256"/>
              <a:gd name="connsiteY3328" fmla="*/ 5309877 h 7209248"/>
              <a:gd name="connsiteX3329" fmla="*/ 6275986 w 7427256"/>
              <a:gd name="connsiteY3329" fmla="*/ 5318836 h 7209248"/>
              <a:gd name="connsiteX3330" fmla="*/ 6271507 w 7427256"/>
              <a:gd name="connsiteY3330" fmla="*/ 5309877 h 7209248"/>
              <a:gd name="connsiteX3331" fmla="*/ 6280466 w 7427256"/>
              <a:gd name="connsiteY3331" fmla="*/ 5300917 h 7209248"/>
              <a:gd name="connsiteX3332" fmla="*/ 6284946 w 7427256"/>
              <a:gd name="connsiteY3332" fmla="*/ 5296439 h 7209248"/>
              <a:gd name="connsiteX3333" fmla="*/ 6279346 w 7427256"/>
              <a:gd name="connsiteY3333" fmla="*/ 5295319 h 7209248"/>
              <a:gd name="connsiteX3334" fmla="*/ 1478284 w 7427256"/>
              <a:gd name="connsiteY3334" fmla="*/ 5283000 h 7209248"/>
              <a:gd name="connsiteX3335" fmla="*/ 1460365 w 7427256"/>
              <a:gd name="connsiteY3335" fmla="*/ 5291959 h 7209248"/>
              <a:gd name="connsiteX3336" fmla="*/ 1469324 w 7427256"/>
              <a:gd name="connsiteY3336" fmla="*/ 5291959 h 7209248"/>
              <a:gd name="connsiteX3337" fmla="*/ 1213984 w 7427256"/>
              <a:gd name="connsiteY3337" fmla="*/ 5283000 h 7209248"/>
              <a:gd name="connsiteX3338" fmla="*/ 1209504 w 7427256"/>
              <a:gd name="connsiteY3338" fmla="*/ 5287479 h 7209248"/>
              <a:gd name="connsiteX3339" fmla="*/ 1218464 w 7427256"/>
              <a:gd name="connsiteY3339" fmla="*/ 5291959 h 7209248"/>
              <a:gd name="connsiteX3340" fmla="*/ 1213984 w 7427256"/>
              <a:gd name="connsiteY3340" fmla="*/ 5283000 h 7209248"/>
              <a:gd name="connsiteX3341" fmla="*/ 1137830 w 7427256"/>
              <a:gd name="connsiteY3341" fmla="*/ 5283000 h 7209248"/>
              <a:gd name="connsiteX3342" fmla="*/ 1146790 w 7427256"/>
              <a:gd name="connsiteY3342" fmla="*/ 5291959 h 7209248"/>
              <a:gd name="connsiteX3343" fmla="*/ 1155749 w 7427256"/>
              <a:gd name="connsiteY3343" fmla="*/ 5287479 h 7209248"/>
              <a:gd name="connsiteX3344" fmla="*/ 1146790 w 7427256"/>
              <a:gd name="connsiteY3344" fmla="*/ 5283000 h 7209248"/>
              <a:gd name="connsiteX3345" fmla="*/ 1339415 w 7427256"/>
              <a:gd name="connsiteY3345" fmla="*/ 5274040 h 7209248"/>
              <a:gd name="connsiteX3346" fmla="*/ 1334935 w 7427256"/>
              <a:gd name="connsiteY3346" fmla="*/ 5283000 h 7209248"/>
              <a:gd name="connsiteX3347" fmla="*/ 1343895 w 7427256"/>
              <a:gd name="connsiteY3347" fmla="*/ 5283000 h 7209248"/>
              <a:gd name="connsiteX3348" fmla="*/ 1343895 w 7427256"/>
              <a:gd name="connsiteY3348" fmla="*/ 5278520 h 7209248"/>
              <a:gd name="connsiteX3349" fmla="*/ 1339415 w 7427256"/>
              <a:gd name="connsiteY3349" fmla="*/ 5274040 h 7209248"/>
              <a:gd name="connsiteX3350" fmla="*/ 1272219 w 7427256"/>
              <a:gd name="connsiteY3350" fmla="*/ 5274040 h 7209248"/>
              <a:gd name="connsiteX3351" fmla="*/ 1272219 w 7427256"/>
              <a:gd name="connsiteY3351" fmla="*/ 5283000 h 7209248"/>
              <a:gd name="connsiteX3352" fmla="*/ 1281179 w 7427256"/>
              <a:gd name="connsiteY3352" fmla="*/ 5274040 h 7209248"/>
              <a:gd name="connsiteX3353" fmla="*/ 1272219 w 7427256"/>
              <a:gd name="connsiteY3353" fmla="*/ 5274040 h 7209248"/>
              <a:gd name="connsiteX3354" fmla="*/ 6473090 w 7427256"/>
              <a:gd name="connsiteY3354" fmla="*/ 5265081 h 7209248"/>
              <a:gd name="connsiteX3355" fmla="*/ 6491010 w 7427256"/>
              <a:gd name="connsiteY3355" fmla="*/ 5274040 h 7209248"/>
              <a:gd name="connsiteX3356" fmla="*/ 6504448 w 7427256"/>
              <a:gd name="connsiteY3356" fmla="*/ 5283000 h 7209248"/>
              <a:gd name="connsiteX3357" fmla="*/ 6477570 w 7427256"/>
              <a:gd name="connsiteY3357" fmla="*/ 5283000 h 7209248"/>
              <a:gd name="connsiteX3358" fmla="*/ 6473090 w 7427256"/>
              <a:gd name="connsiteY3358" fmla="*/ 5265081 h 7209248"/>
              <a:gd name="connsiteX3359" fmla="*/ 6405896 w 7427256"/>
              <a:gd name="connsiteY3359" fmla="*/ 5265081 h 7209248"/>
              <a:gd name="connsiteX3360" fmla="*/ 6423816 w 7427256"/>
              <a:gd name="connsiteY3360" fmla="*/ 5265081 h 7209248"/>
              <a:gd name="connsiteX3361" fmla="*/ 6419336 w 7427256"/>
              <a:gd name="connsiteY3361" fmla="*/ 5274040 h 7209248"/>
              <a:gd name="connsiteX3362" fmla="*/ 6414856 w 7427256"/>
              <a:gd name="connsiteY3362" fmla="*/ 5274040 h 7209248"/>
              <a:gd name="connsiteX3363" fmla="*/ 6405896 w 7427256"/>
              <a:gd name="connsiteY3363" fmla="*/ 5265081 h 7209248"/>
              <a:gd name="connsiteX3364" fmla="*/ 1236383 w 7427256"/>
              <a:gd name="connsiteY3364" fmla="*/ 5265081 h 7209248"/>
              <a:gd name="connsiteX3365" fmla="*/ 1236383 w 7427256"/>
              <a:gd name="connsiteY3365" fmla="*/ 5274040 h 7209248"/>
              <a:gd name="connsiteX3366" fmla="*/ 1245342 w 7427256"/>
              <a:gd name="connsiteY3366" fmla="*/ 5265081 h 7209248"/>
              <a:gd name="connsiteX3367" fmla="*/ 1236383 w 7427256"/>
              <a:gd name="connsiteY3367" fmla="*/ 5265081 h 7209248"/>
              <a:gd name="connsiteX3368" fmla="*/ 1200545 w 7427256"/>
              <a:gd name="connsiteY3368" fmla="*/ 5265081 h 7209248"/>
              <a:gd name="connsiteX3369" fmla="*/ 1196065 w 7427256"/>
              <a:gd name="connsiteY3369" fmla="*/ 5274040 h 7209248"/>
              <a:gd name="connsiteX3370" fmla="*/ 1205025 w 7427256"/>
              <a:gd name="connsiteY3370" fmla="*/ 5283000 h 7209248"/>
              <a:gd name="connsiteX3371" fmla="*/ 1209504 w 7427256"/>
              <a:gd name="connsiteY3371" fmla="*/ 5274040 h 7209248"/>
              <a:gd name="connsiteX3372" fmla="*/ 6513408 w 7427256"/>
              <a:gd name="connsiteY3372" fmla="*/ 5256121 h 7209248"/>
              <a:gd name="connsiteX3373" fmla="*/ 6517887 w 7427256"/>
              <a:gd name="connsiteY3373" fmla="*/ 5260601 h 7209248"/>
              <a:gd name="connsiteX3374" fmla="*/ 6513408 w 7427256"/>
              <a:gd name="connsiteY3374" fmla="*/ 5265081 h 7209248"/>
              <a:gd name="connsiteX3375" fmla="*/ 6513408 w 7427256"/>
              <a:gd name="connsiteY3375" fmla="*/ 5256121 h 7209248"/>
              <a:gd name="connsiteX3376" fmla="*/ 1290138 w 7427256"/>
              <a:gd name="connsiteY3376" fmla="*/ 5256121 h 7209248"/>
              <a:gd name="connsiteX3377" fmla="*/ 1308057 w 7427256"/>
              <a:gd name="connsiteY3377" fmla="*/ 5283000 h 7209248"/>
              <a:gd name="connsiteX3378" fmla="*/ 1308057 w 7427256"/>
              <a:gd name="connsiteY3378" fmla="*/ 5274040 h 7209248"/>
              <a:gd name="connsiteX3379" fmla="*/ 1303577 w 7427256"/>
              <a:gd name="connsiteY3379" fmla="*/ 5260601 h 7209248"/>
              <a:gd name="connsiteX3380" fmla="*/ 1308057 w 7427256"/>
              <a:gd name="connsiteY3380" fmla="*/ 5256121 h 7209248"/>
              <a:gd name="connsiteX3381" fmla="*/ 1299098 w 7427256"/>
              <a:gd name="connsiteY3381" fmla="*/ 5256121 h 7209248"/>
              <a:gd name="connsiteX3382" fmla="*/ 6325262 w 7427256"/>
              <a:gd name="connsiteY3382" fmla="*/ 5247162 h 7209248"/>
              <a:gd name="connsiteX3383" fmla="*/ 6307344 w 7427256"/>
              <a:gd name="connsiteY3383" fmla="*/ 5265081 h 7209248"/>
              <a:gd name="connsiteX3384" fmla="*/ 6298385 w 7427256"/>
              <a:gd name="connsiteY3384" fmla="*/ 5283000 h 7209248"/>
              <a:gd name="connsiteX3385" fmla="*/ 6311824 w 7427256"/>
              <a:gd name="connsiteY3385" fmla="*/ 5291959 h 7209248"/>
              <a:gd name="connsiteX3386" fmla="*/ 6334222 w 7427256"/>
              <a:gd name="connsiteY3386" fmla="*/ 5274040 h 7209248"/>
              <a:gd name="connsiteX3387" fmla="*/ 6343182 w 7427256"/>
              <a:gd name="connsiteY3387" fmla="*/ 5256121 h 7209248"/>
              <a:gd name="connsiteX3388" fmla="*/ 6325262 w 7427256"/>
              <a:gd name="connsiteY3388" fmla="*/ 5247162 h 7209248"/>
              <a:gd name="connsiteX3389" fmla="*/ 1227424 w 7427256"/>
              <a:gd name="connsiteY3389" fmla="*/ 5247162 h 7209248"/>
              <a:gd name="connsiteX3390" fmla="*/ 1227424 w 7427256"/>
              <a:gd name="connsiteY3390" fmla="*/ 5256121 h 7209248"/>
              <a:gd name="connsiteX3391" fmla="*/ 1236383 w 7427256"/>
              <a:gd name="connsiteY3391" fmla="*/ 5247162 h 7209248"/>
              <a:gd name="connsiteX3392" fmla="*/ 1227424 w 7427256"/>
              <a:gd name="connsiteY3392" fmla="*/ 5247162 h 7209248"/>
              <a:gd name="connsiteX3393" fmla="*/ 1437966 w 7427256"/>
              <a:gd name="connsiteY3393" fmla="*/ 5242682 h 7209248"/>
              <a:gd name="connsiteX3394" fmla="*/ 1433488 w 7427256"/>
              <a:gd name="connsiteY3394" fmla="*/ 5247162 h 7209248"/>
              <a:gd name="connsiteX3395" fmla="*/ 1442446 w 7427256"/>
              <a:gd name="connsiteY3395" fmla="*/ 5256121 h 7209248"/>
              <a:gd name="connsiteX3396" fmla="*/ 1460365 w 7427256"/>
              <a:gd name="connsiteY3396" fmla="*/ 5256121 h 7209248"/>
              <a:gd name="connsiteX3397" fmla="*/ 1478284 w 7427256"/>
              <a:gd name="connsiteY3397" fmla="*/ 5265081 h 7209248"/>
              <a:gd name="connsiteX3398" fmla="*/ 1478284 w 7427256"/>
              <a:gd name="connsiteY3398" fmla="*/ 5260601 h 7209248"/>
              <a:gd name="connsiteX3399" fmla="*/ 1469324 w 7427256"/>
              <a:gd name="connsiteY3399" fmla="*/ 5256121 h 7209248"/>
              <a:gd name="connsiteX3400" fmla="*/ 1451406 w 7427256"/>
              <a:gd name="connsiteY3400" fmla="*/ 5247162 h 7209248"/>
              <a:gd name="connsiteX3401" fmla="*/ 1437966 w 7427256"/>
              <a:gd name="connsiteY3401" fmla="*/ 5242682 h 7209248"/>
              <a:gd name="connsiteX3402" fmla="*/ 6459652 w 7427256"/>
              <a:gd name="connsiteY3402" fmla="*/ 5238203 h 7209248"/>
              <a:gd name="connsiteX3403" fmla="*/ 6491010 w 7427256"/>
              <a:gd name="connsiteY3403" fmla="*/ 5238203 h 7209248"/>
              <a:gd name="connsiteX3404" fmla="*/ 6495490 w 7427256"/>
              <a:gd name="connsiteY3404" fmla="*/ 5247162 h 7209248"/>
              <a:gd name="connsiteX3405" fmla="*/ 6468612 w 7427256"/>
              <a:gd name="connsiteY3405" fmla="*/ 5247162 h 7209248"/>
              <a:gd name="connsiteX3406" fmla="*/ 1523081 w 7427256"/>
              <a:gd name="connsiteY3406" fmla="*/ 5229243 h 7209248"/>
              <a:gd name="connsiteX3407" fmla="*/ 1523081 w 7427256"/>
              <a:gd name="connsiteY3407" fmla="*/ 5238203 h 7209248"/>
              <a:gd name="connsiteX3408" fmla="*/ 1532039 w 7427256"/>
              <a:gd name="connsiteY3408" fmla="*/ 5247162 h 7209248"/>
              <a:gd name="connsiteX3409" fmla="*/ 1532039 w 7427256"/>
              <a:gd name="connsiteY3409" fmla="*/ 5238203 h 7209248"/>
              <a:gd name="connsiteX3410" fmla="*/ 1523081 w 7427256"/>
              <a:gd name="connsiteY3410" fmla="*/ 5229243 h 7209248"/>
              <a:gd name="connsiteX3411" fmla="*/ 1079595 w 7427256"/>
              <a:gd name="connsiteY3411" fmla="*/ 5220285 h 7209248"/>
              <a:gd name="connsiteX3412" fmla="*/ 1075115 w 7427256"/>
              <a:gd name="connsiteY3412" fmla="*/ 5229243 h 7209248"/>
              <a:gd name="connsiteX3413" fmla="*/ 1075115 w 7427256"/>
              <a:gd name="connsiteY3413" fmla="*/ 5238203 h 7209248"/>
              <a:gd name="connsiteX3414" fmla="*/ 1079595 w 7427256"/>
              <a:gd name="connsiteY3414" fmla="*/ 5229243 h 7209248"/>
              <a:gd name="connsiteX3415" fmla="*/ 1079595 w 7427256"/>
              <a:gd name="connsiteY3415" fmla="*/ 5220285 h 7209248"/>
              <a:gd name="connsiteX3416" fmla="*/ 1361814 w 7427256"/>
              <a:gd name="connsiteY3416" fmla="*/ 5211325 h 7209248"/>
              <a:gd name="connsiteX3417" fmla="*/ 1357334 w 7427256"/>
              <a:gd name="connsiteY3417" fmla="*/ 5215805 h 7209248"/>
              <a:gd name="connsiteX3418" fmla="*/ 1366292 w 7427256"/>
              <a:gd name="connsiteY3418" fmla="*/ 5220285 h 7209248"/>
              <a:gd name="connsiteX3419" fmla="*/ 1370772 w 7427256"/>
              <a:gd name="connsiteY3419" fmla="*/ 5215805 h 7209248"/>
              <a:gd name="connsiteX3420" fmla="*/ 1361814 w 7427256"/>
              <a:gd name="connsiteY3420" fmla="*/ 5211325 h 7209248"/>
              <a:gd name="connsiteX3421" fmla="*/ 1209504 w 7427256"/>
              <a:gd name="connsiteY3421" fmla="*/ 5211325 h 7209248"/>
              <a:gd name="connsiteX3422" fmla="*/ 1200545 w 7427256"/>
              <a:gd name="connsiteY3422" fmla="*/ 5220285 h 7209248"/>
              <a:gd name="connsiteX3423" fmla="*/ 1196065 w 7427256"/>
              <a:gd name="connsiteY3423" fmla="*/ 5229243 h 7209248"/>
              <a:gd name="connsiteX3424" fmla="*/ 1191587 w 7427256"/>
              <a:gd name="connsiteY3424" fmla="*/ 5238203 h 7209248"/>
              <a:gd name="connsiteX3425" fmla="*/ 1200545 w 7427256"/>
              <a:gd name="connsiteY3425" fmla="*/ 5247162 h 7209248"/>
              <a:gd name="connsiteX3426" fmla="*/ 1209504 w 7427256"/>
              <a:gd name="connsiteY3426" fmla="*/ 5238203 h 7209248"/>
              <a:gd name="connsiteX3427" fmla="*/ 1209504 w 7427256"/>
              <a:gd name="connsiteY3427" fmla="*/ 5224765 h 7209248"/>
              <a:gd name="connsiteX3428" fmla="*/ 1209504 w 7427256"/>
              <a:gd name="connsiteY3428" fmla="*/ 5220285 h 7209248"/>
              <a:gd name="connsiteX3429" fmla="*/ 1115433 w 7427256"/>
              <a:gd name="connsiteY3429" fmla="*/ 5211325 h 7209248"/>
              <a:gd name="connsiteX3430" fmla="*/ 1115433 w 7427256"/>
              <a:gd name="connsiteY3430" fmla="*/ 5215805 h 7209248"/>
              <a:gd name="connsiteX3431" fmla="*/ 1119913 w 7427256"/>
              <a:gd name="connsiteY3431" fmla="*/ 5220285 h 7209248"/>
              <a:gd name="connsiteX3432" fmla="*/ 1115433 w 7427256"/>
              <a:gd name="connsiteY3432" fmla="*/ 5211325 h 7209248"/>
              <a:gd name="connsiteX3433" fmla="*/ 1505162 w 7427256"/>
              <a:gd name="connsiteY3433" fmla="*/ 5202366 h 7209248"/>
              <a:gd name="connsiteX3434" fmla="*/ 1509642 w 7427256"/>
              <a:gd name="connsiteY3434" fmla="*/ 5211325 h 7209248"/>
              <a:gd name="connsiteX3435" fmla="*/ 1514122 w 7427256"/>
              <a:gd name="connsiteY3435" fmla="*/ 5211325 h 7209248"/>
              <a:gd name="connsiteX3436" fmla="*/ 1514122 w 7427256"/>
              <a:gd name="connsiteY3436" fmla="*/ 5202366 h 7209248"/>
              <a:gd name="connsiteX3437" fmla="*/ 1505162 w 7427256"/>
              <a:gd name="connsiteY3437" fmla="*/ 5202366 h 7209248"/>
              <a:gd name="connsiteX3438" fmla="*/ 1155749 w 7427256"/>
              <a:gd name="connsiteY3438" fmla="*/ 5202366 h 7209248"/>
              <a:gd name="connsiteX3439" fmla="*/ 1146790 w 7427256"/>
              <a:gd name="connsiteY3439" fmla="*/ 5211325 h 7209248"/>
              <a:gd name="connsiteX3440" fmla="*/ 1155749 w 7427256"/>
              <a:gd name="connsiteY3440" fmla="*/ 5206846 h 7209248"/>
              <a:gd name="connsiteX3441" fmla="*/ 1155749 w 7427256"/>
              <a:gd name="connsiteY3441" fmla="*/ 5202366 h 7209248"/>
              <a:gd name="connsiteX3442" fmla="*/ 1084075 w 7427256"/>
              <a:gd name="connsiteY3442" fmla="*/ 5202366 h 7209248"/>
              <a:gd name="connsiteX3443" fmla="*/ 1084075 w 7427256"/>
              <a:gd name="connsiteY3443" fmla="*/ 5206846 h 7209248"/>
              <a:gd name="connsiteX3444" fmla="*/ 1084075 w 7427256"/>
              <a:gd name="connsiteY3444" fmla="*/ 5211325 h 7209248"/>
              <a:gd name="connsiteX3445" fmla="*/ 1088555 w 7427256"/>
              <a:gd name="connsiteY3445" fmla="*/ 5202366 h 7209248"/>
              <a:gd name="connsiteX3446" fmla="*/ 1084075 w 7427256"/>
              <a:gd name="connsiteY3446" fmla="*/ 5202366 h 7209248"/>
              <a:gd name="connsiteX3447" fmla="*/ 1424528 w 7427256"/>
              <a:gd name="connsiteY3447" fmla="*/ 5184447 h 7209248"/>
              <a:gd name="connsiteX3448" fmla="*/ 1442446 w 7427256"/>
              <a:gd name="connsiteY3448" fmla="*/ 5202366 h 7209248"/>
              <a:gd name="connsiteX3449" fmla="*/ 1469324 w 7427256"/>
              <a:gd name="connsiteY3449" fmla="*/ 5211325 h 7209248"/>
              <a:gd name="connsiteX3450" fmla="*/ 1469324 w 7427256"/>
              <a:gd name="connsiteY3450" fmla="*/ 5193407 h 7209248"/>
              <a:gd name="connsiteX3451" fmla="*/ 1442446 w 7427256"/>
              <a:gd name="connsiteY3451" fmla="*/ 5184447 h 7209248"/>
              <a:gd name="connsiteX3452" fmla="*/ 1429008 w 7427256"/>
              <a:gd name="connsiteY3452" fmla="*/ 5184447 h 7209248"/>
              <a:gd name="connsiteX3453" fmla="*/ 1424528 w 7427256"/>
              <a:gd name="connsiteY3453" fmla="*/ 5184447 h 7209248"/>
              <a:gd name="connsiteX3454" fmla="*/ 1182627 w 7427256"/>
              <a:gd name="connsiteY3454" fmla="*/ 5184447 h 7209248"/>
              <a:gd name="connsiteX3455" fmla="*/ 1173668 w 7427256"/>
              <a:gd name="connsiteY3455" fmla="*/ 5193407 h 7209248"/>
              <a:gd name="connsiteX3456" fmla="*/ 1182627 w 7427256"/>
              <a:gd name="connsiteY3456" fmla="*/ 5193407 h 7209248"/>
              <a:gd name="connsiteX3457" fmla="*/ 1182627 w 7427256"/>
              <a:gd name="connsiteY3457" fmla="*/ 5184447 h 7209248"/>
              <a:gd name="connsiteX3458" fmla="*/ 967604 w 7427256"/>
              <a:gd name="connsiteY3458" fmla="*/ 5184447 h 7209248"/>
              <a:gd name="connsiteX3459" fmla="*/ 967604 w 7427256"/>
              <a:gd name="connsiteY3459" fmla="*/ 5193407 h 7209248"/>
              <a:gd name="connsiteX3460" fmla="*/ 958644 w 7427256"/>
              <a:gd name="connsiteY3460" fmla="*/ 5188927 h 7209248"/>
              <a:gd name="connsiteX3461" fmla="*/ 967604 w 7427256"/>
              <a:gd name="connsiteY3461" fmla="*/ 5184447 h 7209248"/>
              <a:gd name="connsiteX3462" fmla="*/ 949686 w 7427256"/>
              <a:gd name="connsiteY3462" fmla="*/ 5166528 h 7209248"/>
              <a:gd name="connsiteX3463" fmla="*/ 949686 w 7427256"/>
              <a:gd name="connsiteY3463" fmla="*/ 5175488 h 7209248"/>
              <a:gd name="connsiteX3464" fmla="*/ 945206 w 7427256"/>
              <a:gd name="connsiteY3464" fmla="*/ 5171008 h 7209248"/>
              <a:gd name="connsiteX3465" fmla="*/ 949686 w 7427256"/>
              <a:gd name="connsiteY3465" fmla="*/ 5166528 h 7209248"/>
              <a:gd name="connsiteX3466" fmla="*/ 6370059 w 7427256"/>
              <a:gd name="connsiteY3466" fmla="*/ 5157569 h 7209248"/>
              <a:gd name="connsiteX3467" fmla="*/ 6343182 w 7427256"/>
              <a:gd name="connsiteY3467" fmla="*/ 5184447 h 7209248"/>
              <a:gd name="connsiteX3468" fmla="*/ 6361100 w 7427256"/>
              <a:gd name="connsiteY3468" fmla="*/ 5175488 h 7209248"/>
              <a:gd name="connsiteX3469" fmla="*/ 6379019 w 7427256"/>
              <a:gd name="connsiteY3469" fmla="*/ 5184447 h 7209248"/>
              <a:gd name="connsiteX3470" fmla="*/ 6387978 w 7427256"/>
              <a:gd name="connsiteY3470" fmla="*/ 5175488 h 7209248"/>
              <a:gd name="connsiteX3471" fmla="*/ 6370059 w 7427256"/>
              <a:gd name="connsiteY3471" fmla="*/ 5157569 h 7209248"/>
              <a:gd name="connsiteX3472" fmla="*/ 1048237 w 7427256"/>
              <a:gd name="connsiteY3472" fmla="*/ 5157569 h 7209248"/>
              <a:gd name="connsiteX3473" fmla="*/ 1039278 w 7427256"/>
              <a:gd name="connsiteY3473" fmla="*/ 5179967 h 7209248"/>
              <a:gd name="connsiteX3474" fmla="*/ 1057197 w 7427256"/>
              <a:gd name="connsiteY3474" fmla="*/ 5193407 h 7209248"/>
              <a:gd name="connsiteX3475" fmla="*/ 1066156 w 7427256"/>
              <a:gd name="connsiteY3475" fmla="*/ 5193407 h 7209248"/>
              <a:gd name="connsiteX3476" fmla="*/ 1066156 w 7427256"/>
              <a:gd name="connsiteY3476" fmla="*/ 5175488 h 7209248"/>
              <a:gd name="connsiteX3477" fmla="*/ 1066156 w 7427256"/>
              <a:gd name="connsiteY3477" fmla="*/ 5157569 h 7209248"/>
              <a:gd name="connsiteX3478" fmla="*/ 1048237 w 7427256"/>
              <a:gd name="connsiteY3478" fmla="*/ 5157569 h 7209248"/>
              <a:gd name="connsiteX3479" fmla="*/ 1244222 w 7427256"/>
              <a:gd name="connsiteY3479" fmla="*/ 5153089 h 7209248"/>
              <a:gd name="connsiteX3480" fmla="*/ 1240862 w 7427256"/>
              <a:gd name="connsiteY3480" fmla="*/ 5157569 h 7209248"/>
              <a:gd name="connsiteX3481" fmla="*/ 1245342 w 7427256"/>
              <a:gd name="connsiteY3481" fmla="*/ 5175488 h 7209248"/>
              <a:gd name="connsiteX3482" fmla="*/ 1245342 w 7427256"/>
              <a:gd name="connsiteY3482" fmla="*/ 5157569 h 7209248"/>
              <a:gd name="connsiteX3483" fmla="*/ 1244222 w 7427256"/>
              <a:gd name="connsiteY3483" fmla="*/ 5153089 h 7209248"/>
              <a:gd name="connsiteX3484" fmla="*/ 6468612 w 7427256"/>
              <a:gd name="connsiteY3484" fmla="*/ 5148611 h 7209248"/>
              <a:gd name="connsiteX3485" fmla="*/ 6468612 w 7427256"/>
              <a:gd name="connsiteY3485" fmla="*/ 5157569 h 7209248"/>
              <a:gd name="connsiteX3486" fmla="*/ 6459652 w 7427256"/>
              <a:gd name="connsiteY3486" fmla="*/ 5166528 h 7209248"/>
              <a:gd name="connsiteX3487" fmla="*/ 6450693 w 7427256"/>
              <a:gd name="connsiteY3487" fmla="*/ 5157569 h 7209248"/>
              <a:gd name="connsiteX3488" fmla="*/ 6468612 w 7427256"/>
              <a:gd name="connsiteY3488" fmla="*/ 5148611 h 7209248"/>
              <a:gd name="connsiteX3489" fmla="*/ 1290138 w 7427256"/>
              <a:gd name="connsiteY3489" fmla="*/ 5148611 h 7209248"/>
              <a:gd name="connsiteX3490" fmla="*/ 1290138 w 7427256"/>
              <a:gd name="connsiteY3490" fmla="*/ 5166528 h 7209248"/>
              <a:gd name="connsiteX3491" fmla="*/ 1290138 w 7427256"/>
              <a:gd name="connsiteY3491" fmla="*/ 5184447 h 7209248"/>
              <a:gd name="connsiteX3492" fmla="*/ 1299098 w 7427256"/>
              <a:gd name="connsiteY3492" fmla="*/ 5193407 h 7209248"/>
              <a:gd name="connsiteX3493" fmla="*/ 1308057 w 7427256"/>
              <a:gd name="connsiteY3493" fmla="*/ 5184447 h 7209248"/>
              <a:gd name="connsiteX3494" fmla="*/ 1308057 w 7427256"/>
              <a:gd name="connsiteY3494" fmla="*/ 5166528 h 7209248"/>
              <a:gd name="connsiteX3495" fmla="*/ 1108713 w 7427256"/>
              <a:gd name="connsiteY3495" fmla="*/ 5144131 h 7209248"/>
              <a:gd name="connsiteX3496" fmla="*/ 1101994 w 7427256"/>
              <a:gd name="connsiteY3496" fmla="*/ 5148611 h 7209248"/>
              <a:gd name="connsiteX3497" fmla="*/ 1101994 w 7427256"/>
              <a:gd name="connsiteY3497" fmla="*/ 5157569 h 7209248"/>
              <a:gd name="connsiteX3498" fmla="*/ 1106473 w 7427256"/>
              <a:gd name="connsiteY3498" fmla="*/ 5171008 h 7209248"/>
              <a:gd name="connsiteX3499" fmla="*/ 1110953 w 7427256"/>
              <a:gd name="connsiteY3499" fmla="*/ 5175488 h 7209248"/>
              <a:gd name="connsiteX3500" fmla="*/ 1119913 w 7427256"/>
              <a:gd name="connsiteY3500" fmla="*/ 5184447 h 7209248"/>
              <a:gd name="connsiteX3501" fmla="*/ 1119913 w 7427256"/>
              <a:gd name="connsiteY3501" fmla="*/ 5166528 h 7209248"/>
              <a:gd name="connsiteX3502" fmla="*/ 1110953 w 7427256"/>
              <a:gd name="connsiteY3502" fmla="*/ 5148611 h 7209248"/>
              <a:gd name="connsiteX3503" fmla="*/ 1108713 w 7427256"/>
              <a:gd name="connsiteY3503" fmla="*/ 5144131 h 7209248"/>
              <a:gd name="connsiteX3504" fmla="*/ 1437966 w 7427256"/>
              <a:gd name="connsiteY3504" fmla="*/ 5130692 h 7209248"/>
              <a:gd name="connsiteX3505" fmla="*/ 1433488 w 7427256"/>
              <a:gd name="connsiteY3505" fmla="*/ 5139651 h 7209248"/>
              <a:gd name="connsiteX3506" fmla="*/ 1442446 w 7427256"/>
              <a:gd name="connsiteY3506" fmla="*/ 5139651 h 7209248"/>
              <a:gd name="connsiteX3507" fmla="*/ 1437966 w 7427256"/>
              <a:gd name="connsiteY3507" fmla="*/ 5130692 h 7209248"/>
              <a:gd name="connsiteX3508" fmla="*/ 449644 w 7427256"/>
              <a:gd name="connsiteY3508" fmla="*/ 5127891 h 7209248"/>
              <a:gd name="connsiteX3509" fmla="*/ 474842 w 7427256"/>
              <a:gd name="connsiteY3509" fmla="*/ 5139651 h 7209248"/>
              <a:gd name="connsiteX3510" fmla="*/ 492761 w 7427256"/>
              <a:gd name="connsiteY3510" fmla="*/ 5184447 h 7209248"/>
              <a:gd name="connsiteX3511" fmla="*/ 483802 w 7427256"/>
              <a:gd name="connsiteY3511" fmla="*/ 5175488 h 7209248"/>
              <a:gd name="connsiteX3512" fmla="*/ 465883 w 7427256"/>
              <a:gd name="connsiteY3512" fmla="*/ 5157569 h 7209248"/>
              <a:gd name="connsiteX3513" fmla="*/ 447965 w 7427256"/>
              <a:gd name="connsiteY3513" fmla="*/ 5130692 h 7209248"/>
              <a:gd name="connsiteX3514" fmla="*/ 449644 w 7427256"/>
              <a:gd name="connsiteY3514" fmla="*/ 5127891 h 7209248"/>
              <a:gd name="connsiteX3515" fmla="*/ 6379019 w 7427256"/>
              <a:gd name="connsiteY3515" fmla="*/ 5121732 h 7209248"/>
              <a:gd name="connsiteX3516" fmla="*/ 6374539 w 7427256"/>
              <a:gd name="connsiteY3516" fmla="*/ 5130692 h 7209248"/>
              <a:gd name="connsiteX3517" fmla="*/ 6379019 w 7427256"/>
              <a:gd name="connsiteY3517" fmla="*/ 5139651 h 7209248"/>
              <a:gd name="connsiteX3518" fmla="*/ 6387978 w 7427256"/>
              <a:gd name="connsiteY3518" fmla="*/ 5130692 h 7209248"/>
              <a:gd name="connsiteX3519" fmla="*/ 6547006 w 7427256"/>
              <a:gd name="connsiteY3519" fmla="*/ 5115012 h 7209248"/>
              <a:gd name="connsiteX3520" fmla="*/ 6540286 w 7427256"/>
              <a:gd name="connsiteY3520" fmla="*/ 5139651 h 7209248"/>
              <a:gd name="connsiteX3521" fmla="*/ 6540286 w 7427256"/>
              <a:gd name="connsiteY3521" fmla="*/ 5130692 h 7209248"/>
              <a:gd name="connsiteX3522" fmla="*/ 6540286 w 7427256"/>
              <a:gd name="connsiteY3522" fmla="*/ 5121732 h 7209248"/>
              <a:gd name="connsiteX3523" fmla="*/ 6542526 w 7427256"/>
              <a:gd name="connsiteY3523" fmla="*/ 5119492 h 7209248"/>
              <a:gd name="connsiteX3524" fmla="*/ 6405896 w 7427256"/>
              <a:gd name="connsiteY3524" fmla="*/ 5112773 h 7209248"/>
              <a:gd name="connsiteX3525" fmla="*/ 6405896 w 7427256"/>
              <a:gd name="connsiteY3525" fmla="*/ 5121732 h 7209248"/>
              <a:gd name="connsiteX3526" fmla="*/ 6423816 w 7427256"/>
              <a:gd name="connsiteY3526" fmla="*/ 5112773 h 7209248"/>
              <a:gd name="connsiteX3527" fmla="*/ 1110953 w 7427256"/>
              <a:gd name="connsiteY3527" fmla="*/ 5112773 h 7209248"/>
              <a:gd name="connsiteX3528" fmla="*/ 1101994 w 7427256"/>
              <a:gd name="connsiteY3528" fmla="*/ 5121732 h 7209248"/>
              <a:gd name="connsiteX3529" fmla="*/ 1110953 w 7427256"/>
              <a:gd name="connsiteY3529" fmla="*/ 5126212 h 7209248"/>
              <a:gd name="connsiteX3530" fmla="*/ 1110953 w 7427256"/>
              <a:gd name="connsiteY3530" fmla="*/ 5112773 h 7209248"/>
              <a:gd name="connsiteX3531" fmla="*/ 6547752 w 7427256"/>
              <a:gd name="connsiteY3531" fmla="*/ 5108294 h 7209248"/>
              <a:gd name="connsiteX3532" fmla="*/ 6548125 w 7427256"/>
              <a:gd name="connsiteY3532" fmla="*/ 5109413 h 7209248"/>
              <a:gd name="connsiteX3533" fmla="*/ 6549244 w 7427256"/>
              <a:gd name="connsiteY3533" fmla="*/ 5112773 h 7209248"/>
              <a:gd name="connsiteX3534" fmla="*/ 6547006 w 7427256"/>
              <a:gd name="connsiteY3534" fmla="*/ 5115012 h 7209248"/>
              <a:gd name="connsiteX3535" fmla="*/ 1021360 w 7427256"/>
              <a:gd name="connsiteY3535" fmla="*/ 5103814 h 7209248"/>
              <a:gd name="connsiteX3536" fmla="*/ 1030320 w 7427256"/>
              <a:gd name="connsiteY3536" fmla="*/ 5121732 h 7209248"/>
              <a:gd name="connsiteX3537" fmla="*/ 1048237 w 7427256"/>
              <a:gd name="connsiteY3537" fmla="*/ 5112773 h 7209248"/>
              <a:gd name="connsiteX3538" fmla="*/ 1039278 w 7427256"/>
              <a:gd name="connsiteY3538" fmla="*/ 5103814 h 7209248"/>
              <a:gd name="connsiteX3539" fmla="*/ 1030320 w 7427256"/>
              <a:gd name="connsiteY3539" fmla="*/ 5103814 h 7209248"/>
              <a:gd name="connsiteX3540" fmla="*/ 6594041 w 7427256"/>
              <a:gd name="connsiteY3540" fmla="*/ 5094854 h 7209248"/>
              <a:gd name="connsiteX3541" fmla="*/ 6603001 w 7427256"/>
              <a:gd name="connsiteY3541" fmla="*/ 5103814 h 7209248"/>
              <a:gd name="connsiteX3542" fmla="*/ 6594041 w 7427256"/>
              <a:gd name="connsiteY3542" fmla="*/ 5103814 h 7209248"/>
              <a:gd name="connsiteX3543" fmla="*/ 6585082 w 7427256"/>
              <a:gd name="connsiteY3543" fmla="*/ 5103814 h 7209248"/>
              <a:gd name="connsiteX3544" fmla="*/ 6594041 w 7427256"/>
              <a:gd name="connsiteY3544" fmla="*/ 5094854 h 7209248"/>
              <a:gd name="connsiteX3545" fmla="*/ 1299098 w 7427256"/>
              <a:gd name="connsiteY3545" fmla="*/ 5094854 h 7209248"/>
              <a:gd name="connsiteX3546" fmla="*/ 1299098 w 7427256"/>
              <a:gd name="connsiteY3546" fmla="*/ 5103814 h 7209248"/>
              <a:gd name="connsiteX3547" fmla="*/ 1308057 w 7427256"/>
              <a:gd name="connsiteY3547" fmla="*/ 5094854 h 7209248"/>
              <a:gd name="connsiteX3548" fmla="*/ 1299098 w 7427256"/>
              <a:gd name="connsiteY3548" fmla="*/ 5094854 h 7209248"/>
              <a:gd name="connsiteX3549" fmla="*/ 958644 w 7427256"/>
              <a:gd name="connsiteY3549" fmla="*/ 5094854 h 7209248"/>
              <a:gd name="connsiteX3550" fmla="*/ 967604 w 7427256"/>
              <a:gd name="connsiteY3550" fmla="*/ 5094854 h 7209248"/>
              <a:gd name="connsiteX3551" fmla="*/ 967604 w 7427256"/>
              <a:gd name="connsiteY3551" fmla="*/ 5103814 h 7209248"/>
              <a:gd name="connsiteX3552" fmla="*/ 963124 w 7427256"/>
              <a:gd name="connsiteY3552" fmla="*/ 5103814 h 7209248"/>
              <a:gd name="connsiteX3553" fmla="*/ 958644 w 7427256"/>
              <a:gd name="connsiteY3553" fmla="*/ 5094854 h 7209248"/>
              <a:gd name="connsiteX3554" fmla="*/ 6543645 w 7427256"/>
              <a:gd name="connsiteY3554" fmla="*/ 5091495 h 7209248"/>
              <a:gd name="connsiteX3555" fmla="*/ 6549244 w 7427256"/>
              <a:gd name="connsiteY3555" fmla="*/ 5094854 h 7209248"/>
              <a:gd name="connsiteX3556" fmla="*/ 6547752 w 7427256"/>
              <a:gd name="connsiteY3556" fmla="*/ 5108294 h 7209248"/>
              <a:gd name="connsiteX3557" fmla="*/ 6544766 w 7427256"/>
              <a:gd name="connsiteY3557" fmla="*/ 5099334 h 7209248"/>
              <a:gd name="connsiteX3558" fmla="*/ 6543645 w 7427256"/>
              <a:gd name="connsiteY3558" fmla="*/ 5091495 h 7209248"/>
              <a:gd name="connsiteX3559" fmla="*/ 895929 w 7427256"/>
              <a:gd name="connsiteY3559" fmla="*/ 5059018 h 7209248"/>
              <a:gd name="connsiteX3560" fmla="*/ 904889 w 7427256"/>
              <a:gd name="connsiteY3560" fmla="*/ 5063496 h 7209248"/>
              <a:gd name="connsiteX3561" fmla="*/ 895929 w 7427256"/>
              <a:gd name="connsiteY3561" fmla="*/ 5067976 h 7209248"/>
              <a:gd name="connsiteX3562" fmla="*/ 895929 w 7427256"/>
              <a:gd name="connsiteY3562" fmla="*/ 5059018 h 7209248"/>
              <a:gd name="connsiteX3563" fmla="*/ 1084075 w 7427256"/>
              <a:gd name="connsiteY3563" fmla="*/ 5050058 h 7209248"/>
              <a:gd name="connsiteX3564" fmla="*/ 1084075 w 7427256"/>
              <a:gd name="connsiteY3564" fmla="*/ 5059018 h 7209248"/>
              <a:gd name="connsiteX3565" fmla="*/ 1093034 w 7427256"/>
              <a:gd name="connsiteY3565" fmla="*/ 5059018 h 7209248"/>
              <a:gd name="connsiteX3566" fmla="*/ 1084075 w 7427256"/>
              <a:gd name="connsiteY3566" fmla="*/ 5050058 h 7209248"/>
              <a:gd name="connsiteX3567" fmla="*/ 770500 w 7427256"/>
              <a:gd name="connsiteY3567" fmla="*/ 5050058 h 7209248"/>
              <a:gd name="connsiteX3568" fmla="*/ 779459 w 7427256"/>
              <a:gd name="connsiteY3568" fmla="*/ 5067976 h 7209248"/>
              <a:gd name="connsiteX3569" fmla="*/ 770500 w 7427256"/>
              <a:gd name="connsiteY3569" fmla="*/ 5067976 h 7209248"/>
              <a:gd name="connsiteX3570" fmla="*/ 550996 w 7427256"/>
              <a:gd name="connsiteY3570" fmla="*/ 5041099 h 7209248"/>
              <a:gd name="connsiteX3571" fmla="*/ 555476 w 7427256"/>
              <a:gd name="connsiteY3571" fmla="*/ 5050058 h 7209248"/>
              <a:gd name="connsiteX3572" fmla="*/ 546517 w 7427256"/>
              <a:gd name="connsiteY3572" fmla="*/ 5050058 h 7209248"/>
              <a:gd name="connsiteX3573" fmla="*/ 550996 w 7427256"/>
              <a:gd name="connsiteY3573" fmla="*/ 5041099 h 7209248"/>
              <a:gd name="connsiteX3574" fmla="*/ 465883 w 7427256"/>
              <a:gd name="connsiteY3574" fmla="*/ 5041099 h 7209248"/>
              <a:gd name="connsiteX3575" fmla="*/ 474842 w 7427256"/>
              <a:gd name="connsiteY3575" fmla="*/ 5041099 h 7209248"/>
              <a:gd name="connsiteX3576" fmla="*/ 474842 w 7427256"/>
              <a:gd name="connsiteY3576" fmla="*/ 5050058 h 7209248"/>
              <a:gd name="connsiteX3577" fmla="*/ 465883 w 7427256"/>
              <a:gd name="connsiteY3577" fmla="*/ 5041099 h 7209248"/>
              <a:gd name="connsiteX3578" fmla="*/ 1043758 w 7427256"/>
              <a:gd name="connsiteY3578" fmla="*/ 5032139 h 7209248"/>
              <a:gd name="connsiteX3579" fmla="*/ 1039278 w 7427256"/>
              <a:gd name="connsiteY3579" fmla="*/ 5050058 h 7209248"/>
              <a:gd name="connsiteX3580" fmla="*/ 1048237 w 7427256"/>
              <a:gd name="connsiteY3580" fmla="*/ 5059018 h 7209248"/>
              <a:gd name="connsiteX3581" fmla="*/ 1048237 w 7427256"/>
              <a:gd name="connsiteY3581" fmla="*/ 5041099 h 7209248"/>
              <a:gd name="connsiteX3582" fmla="*/ 1043758 w 7427256"/>
              <a:gd name="connsiteY3582" fmla="*/ 5032139 h 7209248"/>
              <a:gd name="connsiteX3583" fmla="*/ 837694 w 7427256"/>
              <a:gd name="connsiteY3583" fmla="*/ 5032139 h 7209248"/>
              <a:gd name="connsiteX3584" fmla="*/ 851133 w 7427256"/>
              <a:gd name="connsiteY3584" fmla="*/ 5032139 h 7209248"/>
              <a:gd name="connsiteX3585" fmla="*/ 842174 w 7427256"/>
              <a:gd name="connsiteY3585" fmla="*/ 5041099 h 7209248"/>
              <a:gd name="connsiteX3586" fmla="*/ 833215 w 7427256"/>
              <a:gd name="connsiteY3586" fmla="*/ 5036619 h 7209248"/>
              <a:gd name="connsiteX3587" fmla="*/ 837694 w 7427256"/>
              <a:gd name="connsiteY3587" fmla="*/ 5032139 h 7209248"/>
              <a:gd name="connsiteX3588" fmla="*/ 6486530 w 7427256"/>
              <a:gd name="connsiteY3588" fmla="*/ 5023180 h 7209248"/>
              <a:gd name="connsiteX3589" fmla="*/ 6468612 w 7427256"/>
              <a:gd name="connsiteY3589" fmla="*/ 5050058 h 7209248"/>
              <a:gd name="connsiteX3590" fmla="*/ 6540286 w 7427256"/>
              <a:gd name="connsiteY3590" fmla="*/ 5050058 h 7209248"/>
              <a:gd name="connsiteX3591" fmla="*/ 6549244 w 7427256"/>
              <a:gd name="connsiteY3591" fmla="*/ 5041099 h 7209248"/>
              <a:gd name="connsiteX3592" fmla="*/ 6562684 w 7427256"/>
              <a:gd name="connsiteY3592" fmla="*/ 5027660 h 7209248"/>
              <a:gd name="connsiteX3593" fmla="*/ 6540286 w 7427256"/>
              <a:gd name="connsiteY3593" fmla="*/ 5032139 h 7209248"/>
              <a:gd name="connsiteX3594" fmla="*/ 6513408 w 7427256"/>
              <a:gd name="connsiteY3594" fmla="*/ 5032139 h 7209248"/>
              <a:gd name="connsiteX3595" fmla="*/ 6513408 w 7427256"/>
              <a:gd name="connsiteY3595" fmla="*/ 5023180 h 7209248"/>
              <a:gd name="connsiteX3596" fmla="*/ 6486530 w 7427256"/>
              <a:gd name="connsiteY3596" fmla="*/ 5023180 h 7209248"/>
              <a:gd name="connsiteX3597" fmla="*/ 855613 w 7427256"/>
              <a:gd name="connsiteY3597" fmla="*/ 5014220 h 7209248"/>
              <a:gd name="connsiteX3598" fmla="*/ 860093 w 7427256"/>
              <a:gd name="connsiteY3598" fmla="*/ 5023180 h 7209248"/>
              <a:gd name="connsiteX3599" fmla="*/ 851133 w 7427256"/>
              <a:gd name="connsiteY3599" fmla="*/ 5023180 h 7209248"/>
              <a:gd name="connsiteX3600" fmla="*/ 855613 w 7427256"/>
              <a:gd name="connsiteY3600" fmla="*/ 5014220 h 7209248"/>
              <a:gd name="connsiteX3601" fmla="*/ 6947932 w 7427256"/>
              <a:gd name="connsiteY3601" fmla="*/ 5005261 h 7209248"/>
              <a:gd name="connsiteX3602" fmla="*/ 6952414 w 7427256"/>
              <a:gd name="connsiteY3602" fmla="*/ 5014220 h 7209248"/>
              <a:gd name="connsiteX3603" fmla="*/ 6943454 w 7427256"/>
              <a:gd name="connsiteY3603" fmla="*/ 5023180 h 7209248"/>
              <a:gd name="connsiteX3604" fmla="*/ 6938975 w 7427256"/>
              <a:gd name="connsiteY3604" fmla="*/ 5014220 h 7209248"/>
              <a:gd name="connsiteX3605" fmla="*/ 6947932 w 7427256"/>
              <a:gd name="connsiteY3605" fmla="*/ 5005261 h 7209248"/>
              <a:gd name="connsiteX3606" fmla="*/ 376291 w 7427256"/>
              <a:gd name="connsiteY3606" fmla="*/ 5005261 h 7209248"/>
              <a:gd name="connsiteX3607" fmla="*/ 376291 w 7427256"/>
              <a:gd name="connsiteY3607" fmla="*/ 5014220 h 7209248"/>
              <a:gd name="connsiteX3608" fmla="*/ 371811 w 7427256"/>
              <a:gd name="connsiteY3608" fmla="*/ 5018700 h 7209248"/>
              <a:gd name="connsiteX3609" fmla="*/ 367331 w 7427256"/>
              <a:gd name="connsiteY3609" fmla="*/ 5009741 h 7209248"/>
              <a:gd name="connsiteX3610" fmla="*/ 376291 w 7427256"/>
              <a:gd name="connsiteY3610" fmla="*/ 5005261 h 7209248"/>
              <a:gd name="connsiteX3611" fmla="*/ 313575 w 7427256"/>
              <a:gd name="connsiteY3611" fmla="*/ 4951506 h 7209248"/>
              <a:gd name="connsiteX3612" fmla="*/ 318055 w 7427256"/>
              <a:gd name="connsiteY3612" fmla="*/ 4964945 h 7209248"/>
              <a:gd name="connsiteX3613" fmla="*/ 309095 w 7427256"/>
              <a:gd name="connsiteY3613" fmla="*/ 4964945 h 7209248"/>
              <a:gd name="connsiteX3614" fmla="*/ 313575 w 7427256"/>
              <a:gd name="connsiteY3614" fmla="*/ 4951506 h 7209248"/>
              <a:gd name="connsiteX3615" fmla="*/ 824255 w 7427256"/>
              <a:gd name="connsiteY3615" fmla="*/ 4942546 h 7209248"/>
              <a:gd name="connsiteX3616" fmla="*/ 851133 w 7427256"/>
              <a:gd name="connsiteY3616" fmla="*/ 4951506 h 7209248"/>
              <a:gd name="connsiteX3617" fmla="*/ 815296 w 7427256"/>
              <a:gd name="connsiteY3617" fmla="*/ 4951506 h 7209248"/>
              <a:gd name="connsiteX3618" fmla="*/ 6620920 w 7427256"/>
              <a:gd name="connsiteY3618" fmla="*/ 4938067 h 7209248"/>
              <a:gd name="connsiteX3619" fmla="*/ 6611960 w 7427256"/>
              <a:gd name="connsiteY3619" fmla="*/ 4942546 h 7209248"/>
              <a:gd name="connsiteX3620" fmla="*/ 6603001 w 7427256"/>
              <a:gd name="connsiteY3620" fmla="*/ 4947026 h 7209248"/>
              <a:gd name="connsiteX3621" fmla="*/ 6585082 w 7427256"/>
              <a:gd name="connsiteY3621" fmla="*/ 4951506 h 7209248"/>
              <a:gd name="connsiteX3622" fmla="*/ 6567164 w 7427256"/>
              <a:gd name="connsiteY3622" fmla="*/ 4973904 h 7209248"/>
              <a:gd name="connsiteX3623" fmla="*/ 6540286 w 7427256"/>
              <a:gd name="connsiteY3623" fmla="*/ 4987342 h 7209248"/>
              <a:gd name="connsiteX3624" fmla="*/ 6531327 w 7427256"/>
              <a:gd name="connsiteY3624" fmla="*/ 5005261 h 7209248"/>
              <a:gd name="connsiteX3625" fmla="*/ 6567164 w 7427256"/>
              <a:gd name="connsiteY3625" fmla="*/ 4996302 h 7209248"/>
              <a:gd name="connsiteX3626" fmla="*/ 6594041 w 7427256"/>
              <a:gd name="connsiteY3626" fmla="*/ 4978384 h 7209248"/>
              <a:gd name="connsiteX3627" fmla="*/ 6620920 w 7427256"/>
              <a:gd name="connsiteY3627" fmla="*/ 4969424 h 7209248"/>
              <a:gd name="connsiteX3628" fmla="*/ 6629879 w 7427256"/>
              <a:gd name="connsiteY3628" fmla="*/ 4942546 h 7209248"/>
              <a:gd name="connsiteX3629" fmla="*/ 6620920 w 7427256"/>
              <a:gd name="connsiteY3629" fmla="*/ 4938067 h 7209248"/>
              <a:gd name="connsiteX3630" fmla="*/ 6576124 w 7427256"/>
              <a:gd name="connsiteY3630" fmla="*/ 4924627 h 7209248"/>
              <a:gd name="connsiteX3631" fmla="*/ 6580602 w 7427256"/>
              <a:gd name="connsiteY3631" fmla="*/ 4933587 h 7209248"/>
              <a:gd name="connsiteX3632" fmla="*/ 6585082 w 7427256"/>
              <a:gd name="connsiteY3632" fmla="*/ 4933587 h 7209248"/>
              <a:gd name="connsiteX3633" fmla="*/ 1429008 w 7427256"/>
              <a:gd name="connsiteY3633" fmla="*/ 4915668 h 7209248"/>
              <a:gd name="connsiteX3634" fmla="*/ 1429008 w 7427256"/>
              <a:gd name="connsiteY3634" fmla="*/ 4924627 h 7209248"/>
              <a:gd name="connsiteX3635" fmla="*/ 1437966 w 7427256"/>
              <a:gd name="connsiteY3635" fmla="*/ 4929107 h 7209248"/>
              <a:gd name="connsiteX3636" fmla="*/ 1437966 w 7427256"/>
              <a:gd name="connsiteY3636" fmla="*/ 4920148 h 7209248"/>
              <a:gd name="connsiteX3637" fmla="*/ 1429008 w 7427256"/>
              <a:gd name="connsiteY3637" fmla="*/ 4915668 h 7209248"/>
              <a:gd name="connsiteX3638" fmla="*/ 1352854 w 7427256"/>
              <a:gd name="connsiteY3638" fmla="*/ 4915668 h 7209248"/>
              <a:gd name="connsiteX3639" fmla="*/ 1352854 w 7427256"/>
              <a:gd name="connsiteY3639" fmla="*/ 4924627 h 7209248"/>
              <a:gd name="connsiteX3640" fmla="*/ 1361814 w 7427256"/>
              <a:gd name="connsiteY3640" fmla="*/ 4920148 h 7209248"/>
              <a:gd name="connsiteX3641" fmla="*/ 1352854 w 7427256"/>
              <a:gd name="connsiteY3641" fmla="*/ 4915668 h 7209248"/>
              <a:gd name="connsiteX3642" fmla="*/ 344933 w 7427256"/>
              <a:gd name="connsiteY3642" fmla="*/ 4915668 h 7209248"/>
              <a:gd name="connsiteX3643" fmla="*/ 349412 w 7427256"/>
              <a:gd name="connsiteY3643" fmla="*/ 4924627 h 7209248"/>
              <a:gd name="connsiteX3644" fmla="*/ 340453 w 7427256"/>
              <a:gd name="connsiteY3644" fmla="*/ 4920148 h 7209248"/>
              <a:gd name="connsiteX3645" fmla="*/ 344933 w 7427256"/>
              <a:gd name="connsiteY3645" fmla="*/ 4915668 h 7209248"/>
              <a:gd name="connsiteX3646" fmla="*/ 1004841 w 7427256"/>
              <a:gd name="connsiteY3646" fmla="*/ 4910349 h 7209248"/>
              <a:gd name="connsiteX3647" fmla="*/ 998962 w 7427256"/>
              <a:gd name="connsiteY3647" fmla="*/ 4911188 h 7209248"/>
              <a:gd name="connsiteX3648" fmla="*/ 981043 w 7427256"/>
              <a:gd name="connsiteY3648" fmla="*/ 4924627 h 7209248"/>
              <a:gd name="connsiteX3649" fmla="*/ 994482 w 7427256"/>
              <a:gd name="connsiteY3649" fmla="*/ 4942546 h 7209248"/>
              <a:gd name="connsiteX3650" fmla="*/ 1012400 w 7427256"/>
              <a:gd name="connsiteY3650" fmla="*/ 4924627 h 7209248"/>
              <a:gd name="connsiteX3651" fmla="*/ 1004841 w 7427256"/>
              <a:gd name="connsiteY3651" fmla="*/ 4910349 h 7209248"/>
              <a:gd name="connsiteX3652" fmla="*/ 259819 w 7427256"/>
              <a:gd name="connsiteY3652" fmla="*/ 4906709 h 7209248"/>
              <a:gd name="connsiteX3653" fmla="*/ 268779 w 7427256"/>
              <a:gd name="connsiteY3653" fmla="*/ 4906709 h 7209248"/>
              <a:gd name="connsiteX3654" fmla="*/ 268779 w 7427256"/>
              <a:gd name="connsiteY3654" fmla="*/ 4915668 h 7209248"/>
              <a:gd name="connsiteX3655" fmla="*/ 978803 w 7427256"/>
              <a:gd name="connsiteY3655" fmla="*/ 4899990 h 7209248"/>
              <a:gd name="connsiteX3656" fmla="*/ 976563 w 7427256"/>
              <a:gd name="connsiteY3656" fmla="*/ 4902229 h 7209248"/>
              <a:gd name="connsiteX3657" fmla="*/ 985523 w 7427256"/>
              <a:gd name="connsiteY3657" fmla="*/ 4906709 h 7209248"/>
              <a:gd name="connsiteX3658" fmla="*/ 994482 w 7427256"/>
              <a:gd name="connsiteY3658" fmla="*/ 4906709 h 7209248"/>
              <a:gd name="connsiteX3659" fmla="*/ 985523 w 7427256"/>
              <a:gd name="connsiteY3659" fmla="*/ 4902229 h 7209248"/>
              <a:gd name="connsiteX3660" fmla="*/ 978803 w 7427256"/>
              <a:gd name="connsiteY3660" fmla="*/ 4899990 h 7209248"/>
              <a:gd name="connsiteX3661" fmla="*/ 1352854 w 7427256"/>
              <a:gd name="connsiteY3661" fmla="*/ 4897749 h 7209248"/>
              <a:gd name="connsiteX3662" fmla="*/ 1334935 w 7427256"/>
              <a:gd name="connsiteY3662" fmla="*/ 4906709 h 7209248"/>
              <a:gd name="connsiteX3663" fmla="*/ 1343895 w 7427256"/>
              <a:gd name="connsiteY3663" fmla="*/ 4906709 h 7209248"/>
              <a:gd name="connsiteX3664" fmla="*/ 1352854 w 7427256"/>
              <a:gd name="connsiteY3664" fmla="*/ 4897749 h 7209248"/>
              <a:gd name="connsiteX3665" fmla="*/ 6800106 w 7427256"/>
              <a:gd name="connsiteY3665" fmla="*/ 4870872 h 7209248"/>
              <a:gd name="connsiteX3666" fmla="*/ 6809064 w 7427256"/>
              <a:gd name="connsiteY3666" fmla="*/ 4893269 h 7209248"/>
              <a:gd name="connsiteX3667" fmla="*/ 6800106 w 7427256"/>
              <a:gd name="connsiteY3667" fmla="*/ 4924627 h 7209248"/>
              <a:gd name="connsiteX3668" fmla="*/ 6782186 w 7427256"/>
              <a:gd name="connsiteY3668" fmla="*/ 4924627 h 7209248"/>
              <a:gd name="connsiteX3669" fmla="*/ 6791146 w 7427256"/>
              <a:gd name="connsiteY3669" fmla="*/ 4893269 h 7209248"/>
              <a:gd name="connsiteX3670" fmla="*/ 6800106 w 7427256"/>
              <a:gd name="connsiteY3670" fmla="*/ 4870872 h 7209248"/>
              <a:gd name="connsiteX3671" fmla="*/ 1308057 w 7427256"/>
              <a:gd name="connsiteY3671" fmla="*/ 4870872 h 7209248"/>
              <a:gd name="connsiteX3672" fmla="*/ 1299098 w 7427256"/>
              <a:gd name="connsiteY3672" fmla="*/ 4879831 h 7209248"/>
              <a:gd name="connsiteX3673" fmla="*/ 1317017 w 7427256"/>
              <a:gd name="connsiteY3673" fmla="*/ 4879831 h 7209248"/>
              <a:gd name="connsiteX3674" fmla="*/ 1003441 w 7427256"/>
              <a:gd name="connsiteY3674" fmla="*/ 4861913 h 7209248"/>
              <a:gd name="connsiteX3675" fmla="*/ 998962 w 7427256"/>
              <a:gd name="connsiteY3675" fmla="*/ 4866392 h 7209248"/>
              <a:gd name="connsiteX3676" fmla="*/ 1003441 w 7427256"/>
              <a:gd name="connsiteY3676" fmla="*/ 4870872 h 7209248"/>
              <a:gd name="connsiteX3677" fmla="*/ 1003441 w 7427256"/>
              <a:gd name="connsiteY3677" fmla="*/ 4861913 h 7209248"/>
              <a:gd name="connsiteX3678" fmla="*/ 815296 w 7427256"/>
              <a:gd name="connsiteY3678" fmla="*/ 4861913 h 7209248"/>
              <a:gd name="connsiteX3679" fmla="*/ 824255 w 7427256"/>
              <a:gd name="connsiteY3679" fmla="*/ 4866392 h 7209248"/>
              <a:gd name="connsiteX3680" fmla="*/ 824255 w 7427256"/>
              <a:gd name="connsiteY3680" fmla="*/ 4870872 h 7209248"/>
              <a:gd name="connsiteX3681" fmla="*/ 815296 w 7427256"/>
              <a:gd name="connsiteY3681" fmla="*/ 4861913 h 7209248"/>
              <a:gd name="connsiteX3682" fmla="*/ 895929 w 7427256"/>
              <a:gd name="connsiteY3682" fmla="*/ 4852953 h 7209248"/>
              <a:gd name="connsiteX3683" fmla="*/ 895929 w 7427256"/>
              <a:gd name="connsiteY3683" fmla="*/ 4875352 h 7209248"/>
              <a:gd name="connsiteX3684" fmla="*/ 909368 w 7427256"/>
              <a:gd name="connsiteY3684" fmla="*/ 4888791 h 7209248"/>
              <a:gd name="connsiteX3685" fmla="*/ 931767 w 7427256"/>
              <a:gd name="connsiteY3685" fmla="*/ 4897749 h 7209248"/>
              <a:gd name="connsiteX3686" fmla="*/ 940726 w 7427256"/>
              <a:gd name="connsiteY3686" fmla="*/ 4897749 h 7209248"/>
              <a:gd name="connsiteX3687" fmla="*/ 940726 w 7427256"/>
              <a:gd name="connsiteY3687" fmla="*/ 4879831 h 7209248"/>
              <a:gd name="connsiteX3688" fmla="*/ 931767 w 7427256"/>
              <a:gd name="connsiteY3688" fmla="*/ 4879831 h 7209248"/>
              <a:gd name="connsiteX3689" fmla="*/ 913848 w 7427256"/>
              <a:gd name="connsiteY3689" fmla="*/ 4870872 h 7209248"/>
              <a:gd name="connsiteX3690" fmla="*/ 904889 w 7427256"/>
              <a:gd name="connsiteY3690" fmla="*/ 4861913 h 7209248"/>
              <a:gd name="connsiteX3691" fmla="*/ 895929 w 7427256"/>
              <a:gd name="connsiteY3691" fmla="*/ 4852953 h 7209248"/>
              <a:gd name="connsiteX3692" fmla="*/ 6656756 w 7427256"/>
              <a:gd name="connsiteY3692" fmla="*/ 4843994 h 7209248"/>
              <a:gd name="connsiteX3693" fmla="*/ 6603001 w 7427256"/>
              <a:gd name="connsiteY3693" fmla="*/ 4897749 h 7209248"/>
              <a:gd name="connsiteX3694" fmla="*/ 6616440 w 7427256"/>
              <a:gd name="connsiteY3694" fmla="*/ 4897749 h 7209248"/>
              <a:gd name="connsiteX3695" fmla="*/ 6634359 w 7427256"/>
              <a:gd name="connsiteY3695" fmla="*/ 4875352 h 7209248"/>
              <a:gd name="connsiteX3696" fmla="*/ 6647798 w 7427256"/>
              <a:gd name="connsiteY3696" fmla="*/ 4852953 h 7209248"/>
              <a:gd name="connsiteX3697" fmla="*/ 6661236 w 7427256"/>
              <a:gd name="connsiteY3697" fmla="*/ 4848473 h 7209248"/>
              <a:gd name="connsiteX3698" fmla="*/ 6656756 w 7427256"/>
              <a:gd name="connsiteY3698" fmla="*/ 4843994 h 7209248"/>
              <a:gd name="connsiteX3699" fmla="*/ 456923 w 7427256"/>
              <a:gd name="connsiteY3699" fmla="*/ 4826075 h 7209248"/>
              <a:gd name="connsiteX3700" fmla="*/ 465883 w 7427256"/>
              <a:gd name="connsiteY3700" fmla="*/ 4835034 h 7209248"/>
              <a:gd name="connsiteX3701" fmla="*/ 447965 w 7427256"/>
              <a:gd name="connsiteY3701" fmla="*/ 4835034 h 7209248"/>
              <a:gd name="connsiteX3702" fmla="*/ 1379731 w 7427256"/>
              <a:gd name="connsiteY3702" fmla="*/ 4808157 h 7209248"/>
              <a:gd name="connsiteX3703" fmla="*/ 1388691 w 7427256"/>
              <a:gd name="connsiteY3703" fmla="*/ 4817117 h 7209248"/>
              <a:gd name="connsiteX3704" fmla="*/ 1397650 w 7427256"/>
              <a:gd name="connsiteY3704" fmla="*/ 4808157 h 7209248"/>
              <a:gd name="connsiteX3705" fmla="*/ 1379731 w 7427256"/>
              <a:gd name="connsiteY3705" fmla="*/ 4808157 h 7209248"/>
              <a:gd name="connsiteX3706" fmla="*/ 878010 w 7427256"/>
              <a:gd name="connsiteY3706" fmla="*/ 4808157 h 7209248"/>
              <a:gd name="connsiteX3707" fmla="*/ 886970 w 7427256"/>
              <a:gd name="connsiteY3707" fmla="*/ 4817117 h 7209248"/>
              <a:gd name="connsiteX3708" fmla="*/ 895929 w 7427256"/>
              <a:gd name="connsiteY3708" fmla="*/ 4817117 h 7209248"/>
              <a:gd name="connsiteX3709" fmla="*/ 250860 w 7427256"/>
              <a:gd name="connsiteY3709" fmla="*/ 4808157 h 7209248"/>
              <a:gd name="connsiteX3710" fmla="*/ 268779 w 7427256"/>
              <a:gd name="connsiteY3710" fmla="*/ 4817117 h 7209248"/>
              <a:gd name="connsiteX3711" fmla="*/ 277738 w 7427256"/>
              <a:gd name="connsiteY3711" fmla="*/ 4826075 h 7209248"/>
              <a:gd name="connsiteX3712" fmla="*/ 264299 w 7427256"/>
              <a:gd name="connsiteY3712" fmla="*/ 4826075 h 7209248"/>
              <a:gd name="connsiteX3713" fmla="*/ 259819 w 7427256"/>
              <a:gd name="connsiteY3713" fmla="*/ 4835034 h 7209248"/>
              <a:gd name="connsiteX3714" fmla="*/ 250860 w 7427256"/>
              <a:gd name="connsiteY3714" fmla="*/ 4835034 h 7209248"/>
              <a:gd name="connsiteX3715" fmla="*/ 347172 w 7427256"/>
              <a:gd name="connsiteY3715" fmla="*/ 4803677 h 7209248"/>
              <a:gd name="connsiteX3716" fmla="*/ 349412 w 7427256"/>
              <a:gd name="connsiteY3716" fmla="*/ 4808157 h 7209248"/>
              <a:gd name="connsiteX3717" fmla="*/ 349412 w 7427256"/>
              <a:gd name="connsiteY3717" fmla="*/ 4817117 h 7209248"/>
              <a:gd name="connsiteX3718" fmla="*/ 340453 w 7427256"/>
              <a:gd name="connsiteY3718" fmla="*/ 4808157 h 7209248"/>
              <a:gd name="connsiteX3719" fmla="*/ 347172 w 7427256"/>
              <a:gd name="connsiteY3719" fmla="*/ 4803677 h 7209248"/>
              <a:gd name="connsiteX3720" fmla="*/ 537558 w 7427256"/>
              <a:gd name="connsiteY3720" fmla="*/ 4799198 h 7209248"/>
              <a:gd name="connsiteX3721" fmla="*/ 546517 w 7427256"/>
              <a:gd name="connsiteY3721" fmla="*/ 4799198 h 7209248"/>
              <a:gd name="connsiteX3722" fmla="*/ 537558 w 7427256"/>
              <a:gd name="connsiteY3722" fmla="*/ 4808157 h 7209248"/>
              <a:gd name="connsiteX3723" fmla="*/ 528599 w 7427256"/>
              <a:gd name="connsiteY3723" fmla="*/ 4803677 h 7209248"/>
              <a:gd name="connsiteX3724" fmla="*/ 537558 w 7427256"/>
              <a:gd name="connsiteY3724" fmla="*/ 4799198 h 7209248"/>
              <a:gd name="connsiteX3725" fmla="*/ 1272219 w 7427256"/>
              <a:gd name="connsiteY3725" fmla="*/ 4790238 h 7209248"/>
              <a:gd name="connsiteX3726" fmla="*/ 1263261 w 7427256"/>
              <a:gd name="connsiteY3726" fmla="*/ 4799198 h 7209248"/>
              <a:gd name="connsiteX3727" fmla="*/ 1290138 w 7427256"/>
              <a:gd name="connsiteY3727" fmla="*/ 4808157 h 7209248"/>
              <a:gd name="connsiteX3728" fmla="*/ 1272219 w 7427256"/>
              <a:gd name="connsiteY3728" fmla="*/ 4790238 h 7209248"/>
              <a:gd name="connsiteX3729" fmla="*/ 878010 w 7427256"/>
              <a:gd name="connsiteY3729" fmla="*/ 4775679 h 7209248"/>
              <a:gd name="connsiteX3730" fmla="*/ 869052 w 7427256"/>
              <a:gd name="connsiteY3730" fmla="*/ 4776799 h 7209248"/>
              <a:gd name="connsiteX3731" fmla="*/ 860093 w 7427256"/>
              <a:gd name="connsiteY3731" fmla="*/ 4790238 h 7209248"/>
              <a:gd name="connsiteX3732" fmla="*/ 886970 w 7427256"/>
              <a:gd name="connsiteY3732" fmla="*/ 4790238 h 7209248"/>
              <a:gd name="connsiteX3733" fmla="*/ 886970 w 7427256"/>
              <a:gd name="connsiteY3733" fmla="*/ 4781279 h 7209248"/>
              <a:gd name="connsiteX3734" fmla="*/ 878010 w 7427256"/>
              <a:gd name="connsiteY3734" fmla="*/ 4775679 h 7209248"/>
              <a:gd name="connsiteX3735" fmla="*/ 1290138 w 7427256"/>
              <a:gd name="connsiteY3735" fmla="*/ 4772320 h 7209248"/>
              <a:gd name="connsiteX3736" fmla="*/ 1290138 w 7427256"/>
              <a:gd name="connsiteY3736" fmla="*/ 4781279 h 7209248"/>
              <a:gd name="connsiteX3737" fmla="*/ 1299098 w 7427256"/>
              <a:gd name="connsiteY3737" fmla="*/ 4781279 h 7209248"/>
              <a:gd name="connsiteX3738" fmla="*/ 1294618 w 7427256"/>
              <a:gd name="connsiteY3738" fmla="*/ 4772320 h 7209248"/>
              <a:gd name="connsiteX3739" fmla="*/ 1290138 w 7427256"/>
              <a:gd name="connsiteY3739" fmla="*/ 4772320 h 7209248"/>
              <a:gd name="connsiteX3740" fmla="*/ 931767 w 7427256"/>
              <a:gd name="connsiteY3740" fmla="*/ 4772320 h 7209248"/>
              <a:gd name="connsiteX3741" fmla="*/ 931767 w 7427256"/>
              <a:gd name="connsiteY3741" fmla="*/ 4799198 h 7209248"/>
              <a:gd name="connsiteX3742" fmla="*/ 936247 w 7427256"/>
              <a:gd name="connsiteY3742" fmla="*/ 4790238 h 7209248"/>
              <a:gd name="connsiteX3743" fmla="*/ 940726 w 7427256"/>
              <a:gd name="connsiteY3743" fmla="*/ 4776799 h 7209248"/>
              <a:gd name="connsiteX3744" fmla="*/ 945206 w 7427256"/>
              <a:gd name="connsiteY3744" fmla="*/ 4772320 h 7209248"/>
              <a:gd name="connsiteX3745" fmla="*/ 931767 w 7427256"/>
              <a:gd name="connsiteY3745" fmla="*/ 4772320 h 7209248"/>
              <a:gd name="connsiteX3746" fmla="*/ 376291 w 7427256"/>
              <a:gd name="connsiteY3746" fmla="*/ 4754401 h 7209248"/>
              <a:gd name="connsiteX3747" fmla="*/ 385250 w 7427256"/>
              <a:gd name="connsiteY3747" fmla="*/ 4763360 h 7209248"/>
              <a:gd name="connsiteX3748" fmla="*/ 385250 w 7427256"/>
              <a:gd name="connsiteY3748" fmla="*/ 4772320 h 7209248"/>
              <a:gd name="connsiteX3749" fmla="*/ 376291 w 7427256"/>
              <a:gd name="connsiteY3749" fmla="*/ 4772320 h 7209248"/>
              <a:gd name="connsiteX3750" fmla="*/ 894044 w 7427256"/>
              <a:gd name="connsiteY3750" fmla="*/ 4716206 h 7209248"/>
              <a:gd name="connsiteX3751" fmla="*/ 894809 w 7427256"/>
              <a:gd name="connsiteY3751" fmla="*/ 4716324 h 7209248"/>
              <a:gd name="connsiteX3752" fmla="*/ 900409 w 7427256"/>
              <a:gd name="connsiteY3752" fmla="*/ 4727522 h 7209248"/>
              <a:gd name="connsiteX3753" fmla="*/ 913848 w 7427256"/>
              <a:gd name="connsiteY3753" fmla="*/ 4745441 h 7209248"/>
              <a:gd name="connsiteX3754" fmla="*/ 913848 w 7427256"/>
              <a:gd name="connsiteY3754" fmla="*/ 4727522 h 7209248"/>
              <a:gd name="connsiteX3755" fmla="*/ 895929 w 7427256"/>
              <a:gd name="connsiteY3755" fmla="*/ 4716324 h 7209248"/>
              <a:gd name="connsiteX3756" fmla="*/ 886970 w 7427256"/>
              <a:gd name="connsiteY3756" fmla="*/ 4715764 h 7209248"/>
              <a:gd name="connsiteX3757" fmla="*/ 878010 w 7427256"/>
              <a:gd name="connsiteY3757" fmla="*/ 4718564 h 7209248"/>
              <a:gd name="connsiteX3758" fmla="*/ 886970 w 7427256"/>
              <a:gd name="connsiteY3758" fmla="*/ 4718564 h 7209248"/>
              <a:gd name="connsiteX3759" fmla="*/ 890810 w 7427256"/>
              <a:gd name="connsiteY3759" fmla="*/ 4716004 h 7209248"/>
              <a:gd name="connsiteX3760" fmla="*/ 954166 w 7427256"/>
              <a:gd name="connsiteY3760" fmla="*/ 4700645 h 7209248"/>
              <a:gd name="connsiteX3761" fmla="*/ 949686 w 7427256"/>
              <a:gd name="connsiteY3761" fmla="*/ 4705125 h 7209248"/>
              <a:gd name="connsiteX3762" fmla="*/ 963124 w 7427256"/>
              <a:gd name="connsiteY3762" fmla="*/ 4709605 h 7209248"/>
              <a:gd name="connsiteX3763" fmla="*/ 967604 w 7427256"/>
              <a:gd name="connsiteY3763" fmla="*/ 4705125 h 7209248"/>
              <a:gd name="connsiteX3764" fmla="*/ 954166 w 7427256"/>
              <a:gd name="connsiteY3764" fmla="*/ 4700645 h 7209248"/>
              <a:gd name="connsiteX3765" fmla="*/ 864572 w 7427256"/>
              <a:gd name="connsiteY3765" fmla="*/ 4700645 h 7209248"/>
              <a:gd name="connsiteX3766" fmla="*/ 860093 w 7427256"/>
              <a:gd name="connsiteY3766" fmla="*/ 4709605 h 7209248"/>
              <a:gd name="connsiteX3767" fmla="*/ 860093 w 7427256"/>
              <a:gd name="connsiteY3767" fmla="*/ 4718564 h 7209248"/>
              <a:gd name="connsiteX3768" fmla="*/ 869052 w 7427256"/>
              <a:gd name="connsiteY3768" fmla="*/ 4709605 h 7209248"/>
              <a:gd name="connsiteX3769" fmla="*/ 864572 w 7427256"/>
              <a:gd name="connsiteY3769" fmla="*/ 4700645 h 7209248"/>
              <a:gd name="connsiteX3770" fmla="*/ 322534 w 7427256"/>
              <a:gd name="connsiteY3770" fmla="*/ 4700645 h 7209248"/>
              <a:gd name="connsiteX3771" fmla="*/ 331494 w 7427256"/>
              <a:gd name="connsiteY3771" fmla="*/ 4709605 h 7209248"/>
              <a:gd name="connsiteX3772" fmla="*/ 322534 w 7427256"/>
              <a:gd name="connsiteY3772" fmla="*/ 4709605 h 7209248"/>
              <a:gd name="connsiteX3773" fmla="*/ 322534 w 7427256"/>
              <a:gd name="connsiteY3773" fmla="*/ 4700645 h 7209248"/>
              <a:gd name="connsiteX3774" fmla="*/ 591313 w 7427256"/>
              <a:gd name="connsiteY3774" fmla="*/ 4691686 h 7209248"/>
              <a:gd name="connsiteX3775" fmla="*/ 600273 w 7427256"/>
              <a:gd name="connsiteY3775" fmla="*/ 4691686 h 7209248"/>
              <a:gd name="connsiteX3776" fmla="*/ 600273 w 7427256"/>
              <a:gd name="connsiteY3776" fmla="*/ 4700645 h 7209248"/>
              <a:gd name="connsiteX3777" fmla="*/ 888090 w 7427256"/>
              <a:gd name="connsiteY3777" fmla="*/ 4686086 h 7209248"/>
              <a:gd name="connsiteX3778" fmla="*/ 886970 w 7427256"/>
              <a:gd name="connsiteY3778" fmla="*/ 4691686 h 7209248"/>
              <a:gd name="connsiteX3779" fmla="*/ 895929 w 7427256"/>
              <a:gd name="connsiteY3779" fmla="*/ 4700645 h 7209248"/>
              <a:gd name="connsiteX3780" fmla="*/ 895929 w 7427256"/>
              <a:gd name="connsiteY3780" fmla="*/ 4691686 h 7209248"/>
              <a:gd name="connsiteX3781" fmla="*/ 891450 w 7427256"/>
              <a:gd name="connsiteY3781" fmla="*/ 4687206 h 7209248"/>
              <a:gd name="connsiteX3782" fmla="*/ 888090 w 7427256"/>
              <a:gd name="connsiteY3782" fmla="*/ 4686086 h 7209248"/>
              <a:gd name="connsiteX3783" fmla="*/ 780578 w 7427256"/>
              <a:gd name="connsiteY3783" fmla="*/ 4668168 h 7209248"/>
              <a:gd name="connsiteX3784" fmla="*/ 783939 w 7427256"/>
              <a:gd name="connsiteY3784" fmla="*/ 4669287 h 7209248"/>
              <a:gd name="connsiteX3785" fmla="*/ 788419 w 7427256"/>
              <a:gd name="connsiteY3785" fmla="*/ 4673767 h 7209248"/>
              <a:gd name="connsiteX3786" fmla="*/ 779459 w 7427256"/>
              <a:gd name="connsiteY3786" fmla="*/ 4673767 h 7209248"/>
              <a:gd name="connsiteX3787" fmla="*/ 780578 w 7427256"/>
              <a:gd name="connsiteY3787" fmla="*/ 4668168 h 7209248"/>
              <a:gd name="connsiteX3788" fmla="*/ 725703 w 7427256"/>
              <a:gd name="connsiteY3788" fmla="*/ 4646890 h 7209248"/>
              <a:gd name="connsiteX3789" fmla="*/ 757061 w 7427256"/>
              <a:gd name="connsiteY3789" fmla="*/ 4673767 h 7209248"/>
              <a:gd name="connsiteX3790" fmla="*/ 779459 w 7427256"/>
              <a:gd name="connsiteY3790" fmla="*/ 4709605 h 7209248"/>
              <a:gd name="connsiteX3791" fmla="*/ 761540 w 7427256"/>
              <a:gd name="connsiteY3791" fmla="*/ 4700645 h 7209248"/>
              <a:gd name="connsiteX3792" fmla="*/ 734662 w 7427256"/>
              <a:gd name="connsiteY3792" fmla="*/ 4664808 h 7209248"/>
              <a:gd name="connsiteX3793" fmla="*/ 725703 w 7427256"/>
              <a:gd name="connsiteY3793" fmla="*/ 4646890 h 7209248"/>
              <a:gd name="connsiteX3794" fmla="*/ 403168 w 7427256"/>
              <a:gd name="connsiteY3794" fmla="*/ 4646890 h 7209248"/>
              <a:gd name="connsiteX3795" fmla="*/ 412127 w 7427256"/>
              <a:gd name="connsiteY3795" fmla="*/ 4651370 h 7209248"/>
              <a:gd name="connsiteX3796" fmla="*/ 403168 w 7427256"/>
              <a:gd name="connsiteY3796" fmla="*/ 4655848 h 7209248"/>
              <a:gd name="connsiteX3797" fmla="*/ 403168 w 7427256"/>
              <a:gd name="connsiteY3797" fmla="*/ 4646890 h 7209248"/>
              <a:gd name="connsiteX3798" fmla="*/ 304615 w 7427256"/>
              <a:gd name="connsiteY3798" fmla="*/ 4646890 h 7209248"/>
              <a:gd name="connsiteX3799" fmla="*/ 313575 w 7427256"/>
              <a:gd name="connsiteY3799" fmla="*/ 4646890 h 7209248"/>
              <a:gd name="connsiteX3800" fmla="*/ 322534 w 7427256"/>
              <a:gd name="connsiteY3800" fmla="*/ 4655848 h 7209248"/>
              <a:gd name="connsiteX3801" fmla="*/ 313575 w 7427256"/>
              <a:gd name="connsiteY3801" fmla="*/ 4655848 h 7209248"/>
              <a:gd name="connsiteX3802" fmla="*/ 349412 w 7427256"/>
              <a:gd name="connsiteY3802" fmla="*/ 4637930 h 7209248"/>
              <a:gd name="connsiteX3803" fmla="*/ 358372 w 7427256"/>
              <a:gd name="connsiteY3803" fmla="*/ 4637930 h 7209248"/>
              <a:gd name="connsiteX3804" fmla="*/ 367331 w 7427256"/>
              <a:gd name="connsiteY3804" fmla="*/ 4646890 h 7209248"/>
              <a:gd name="connsiteX3805" fmla="*/ 358372 w 7427256"/>
              <a:gd name="connsiteY3805" fmla="*/ 4646890 h 7209248"/>
              <a:gd name="connsiteX3806" fmla="*/ 349412 w 7427256"/>
              <a:gd name="connsiteY3806" fmla="*/ 4637930 h 7209248"/>
              <a:gd name="connsiteX3807" fmla="*/ 843294 w 7427256"/>
              <a:gd name="connsiteY3807" fmla="*/ 4633451 h 7209248"/>
              <a:gd name="connsiteX3808" fmla="*/ 837694 w 7427256"/>
              <a:gd name="connsiteY3808" fmla="*/ 4637930 h 7209248"/>
              <a:gd name="connsiteX3809" fmla="*/ 842174 w 7427256"/>
              <a:gd name="connsiteY3809" fmla="*/ 4655848 h 7209248"/>
              <a:gd name="connsiteX3810" fmla="*/ 851133 w 7427256"/>
              <a:gd name="connsiteY3810" fmla="*/ 4655848 h 7209248"/>
              <a:gd name="connsiteX3811" fmla="*/ 851133 w 7427256"/>
              <a:gd name="connsiteY3811" fmla="*/ 4651370 h 7209248"/>
              <a:gd name="connsiteX3812" fmla="*/ 851133 w 7427256"/>
              <a:gd name="connsiteY3812" fmla="*/ 4637930 h 7209248"/>
              <a:gd name="connsiteX3813" fmla="*/ 843294 w 7427256"/>
              <a:gd name="connsiteY3813" fmla="*/ 4633451 h 7209248"/>
              <a:gd name="connsiteX3814" fmla="*/ 860093 w 7427256"/>
              <a:gd name="connsiteY3814" fmla="*/ 4628971 h 7209248"/>
              <a:gd name="connsiteX3815" fmla="*/ 860093 w 7427256"/>
              <a:gd name="connsiteY3815" fmla="*/ 4637930 h 7209248"/>
              <a:gd name="connsiteX3816" fmla="*/ 878010 w 7427256"/>
              <a:gd name="connsiteY3816" fmla="*/ 4646890 h 7209248"/>
              <a:gd name="connsiteX3817" fmla="*/ 860093 w 7427256"/>
              <a:gd name="connsiteY3817" fmla="*/ 4628971 h 7209248"/>
              <a:gd name="connsiteX3818" fmla="*/ 156787 w 7427256"/>
              <a:gd name="connsiteY3818" fmla="*/ 4593133 h 7209248"/>
              <a:gd name="connsiteX3819" fmla="*/ 161267 w 7427256"/>
              <a:gd name="connsiteY3819" fmla="*/ 4597613 h 7209248"/>
              <a:gd name="connsiteX3820" fmla="*/ 152308 w 7427256"/>
              <a:gd name="connsiteY3820" fmla="*/ 4602093 h 7209248"/>
              <a:gd name="connsiteX3821" fmla="*/ 156787 w 7427256"/>
              <a:gd name="connsiteY3821" fmla="*/ 4593133 h 7209248"/>
              <a:gd name="connsiteX3822" fmla="*/ 403168 w 7427256"/>
              <a:gd name="connsiteY3822" fmla="*/ 4584174 h 7209248"/>
              <a:gd name="connsiteX3823" fmla="*/ 421087 w 7427256"/>
              <a:gd name="connsiteY3823" fmla="*/ 4584174 h 7209248"/>
              <a:gd name="connsiteX3824" fmla="*/ 439005 w 7427256"/>
              <a:gd name="connsiteY3824" fmla="*/ 4602093 h 7209248"/>
              <a:gd name="connsiteX3825" fmla="*/ 430046 w 7427256"/>
              <a:gd name="connsiteY3825" fmla="*/ 4597613 h 7209248"/>
              <a:gd name="connsiteX3826" fmla="*/ 421087 w 7427256"/>
              <a:gd name="connsiteY3826" fmla="*/ 4593133 h 7209248"/>
              <a:gd name="connsiteX3827" fmla="*/ 6862821 w 7427256"/>
              <a:gd name="connsiteY3827" fmla="*/ 4575216 h 7209248"/>
              <a:gd name="connsiteX3828" fmla="*/ 6867300 w 7427256"/>
              <a:gd name="connsiteY3828" fmla="*/ 4584174 h 7209248"/>
              <a:gd name="connsiteX3829" fmla="*/ 6880738 w 7427256"/>
              <a:gd name="connsiteY3829" fmla="*/ 4593133 h 7209248"/>
              <a:gd name="connsiteX3830" fmla="*/ 6898658 w 7427256"/>
              <a:gd name="connsiteY3830" fmla="*/ 4584174 h 7209248"/>
              <a:gd name="connsiteX3831" fmla="*/ 6907616 w 7427256"/>
              <a:gd name="connsiteY3831" fmla="*/ 4584174 h 7209248"/>
              <a:gd name="connsiteX3832" fmla="*/ 6898658 w 7427256"/>
              <a:gd name="connsiteY3832" fmla="*/ 4602093 h 7209248"/>
              <a:gd name="connsiteX3833" fmla="*/ 6894178 w 7427256"/>
              <a:gd name="connsiteY3833" fmla="*/ 4606572 h 7209248"/>
              <a:gd name="connsiteX3834" fmla="*/ 6885218 w 7427256"/>
              <a:gd name="connsiteY3834" fmla="*/ 4615532 h 7209248"/>
              <a:gd name="connsiteX3835" fmla="*/ 6871778 w 7427256"/>
              <a:gd name="connsiteY3835" fmla="*/ 4628971 h 7209248"/>
              <a:gd name="connsiteX3836" fmla="*/ 6818024 w 7427256"/>
              <a:gd name="connsiteY3836" fmla="*/ 4637930 h 7209248"/>
              <a:gd name="connsiteX3837" fmla="*/ 6818024 w 7427256"/>
              <a:gd name="connsiteY3837" fmla="*/ 4620012 h 7209248"/>
              <a:gd name="connsiteX3838" fmla="*/ 6826984 w 7427256"/>
              <a:gd name="connsiteY3838" fmla="*/ 4611052 h 7209248"/>
              <a:gd name="connsiteX3839" fmla="*/ 6835942 w 7427256"/>
              <a:gd name="connsiteY3839" fmla="*/ 4602093 h 7209248"/>
              <a:gd name="connsiteX3840" fmla="*/ 6844901 w 7427256"/>
              <a:gd name="connsiteY3840" fmla="*/ 4611052 h 7209248"/>
              <a:gd name="connsiteX3841" fmla="*/ 6849381 w 7427256"/>
              <a:gd name="connsiteY3841" fmla="*/ 4611052 h 7209248"/>
              <a:gd name="connsiteX3842" fmla="*/ 6862821 w 7427256"/>
              <a:gd name="connsiteY3842" fmla="*/ 4611052 h 7209248"/>
              <a:gd name="connsiteX3843" fmla="*/ 6853861 w 7427256"/>
              <a:gd name="connsiteY3843" fmla="*/ 4602093 h 7209248"/>
              <a:gd name="connsiteX3844" fmla="*/ 6844901 w 7427256"/>
              <a:gd name="connsiteY3844" fmla="*/ 4584174 h 7209248"/>
              <a:gd name="connsiteX3845" fmla="*/ 6858340 w 7427256"/>
              <a:gd name="connsiteY3845" fmla="*/ 4579694 h 7209248"/>
              <a:gd name="connsiteX3846" fmla="*/ 6862821 w 7427256"/>
              <a:gd name="connsiteY3846" fmla="*/ 4575216 h 7209248"/>
              <a:gd name="connsiteX3847" fmla="*/ 716743 w 7427256"/>
              <a:gd name="connsiteY3847" fmla="*/ 4575216 h 7209248"/>
              <a:gd name="connsiteX3848" fmla="*/ 725703 w 7427256"/>
              <a:gd name="connsiteY3848" fmla="*/ 4579694 h 7209248"/>
              <a:gd name="connsiteX3849" fmla="*/ 721223 w 7427256"/>
              <a:gd name="connsiteY3849" fmla="*/ 4584174 h 7209248"/>
              <a:gd name="connsiteX3850" fmla="*/ 716743 w 7427256"/>
              <a:gd name="connsiteY3850" fmla="*/ 4575216 h 7209248"/>
              <a:gd name="connsiteX3851" fmla="*/ 824255 w 7427256"/>
              <a:gd name="connsiteY3851" fmla="*/ 4566256 h 7209248"/>
              <a:gd name="connsiteX3852" fmla="*/ 824255 w 7427256"/>
              <a:gd name="connsiteY3852" fmla="*/ 4584174 h 7209248"/>
              <a:gd name="connsiteX3853" fmla="*/ 842174 w 7427256"/>
              <a:gd name="connsiteY3853" fmla="*/ 4584174 h 7209248"/>
              <a:gd name="connsiteX3854" fmla="*/ 743622 w 7427256"/>
              <a:gd name="connsiteY3854" fmla="*/ 4566256 h 7209248"/>
              <a:gd name="connsiteX3855" fmla="*/ 770500 w 7427256"/>
              <a:gd name="connsiteY3855" fmla="*/ 4584174 h 7209248"/>
              <a:gd name="connsiteX3856" fmla="*/ 770500 w 7427256"/>
              <a:gd name="connsiteY3856" fmla="*/ 4606572 h 7209248"/>
              <a:gd name="connsiteX3857" fmla="*/ 743622 w 7427256"/>
              <a:gd name="connsiteY3857" fmla="*/ 4611052 h 7209248"/>
              <a:gd name="connsiteX3858" fmla="*/ 743622 w 7427256"/>
              <a:gd name="connsiteY3858" fmla="*/ 4602093 h 7209248"/>
              <a:gd name="connsiteX3859" fmla="*/ 743622 w 7427256"/>
              <a:gd name="connsiteY3859" fmla="*/ 4593133 h 7209248"/>
              <a:gd name="connsiteX3860" fmla="*/ 743622 w 7427256"/>
              <a:gd name="connsiteY3860" fmla="*/ 4575216 h 7209248"/>
              <a:gd name="connsiteX3861" fmla="*/ 447965 w 7427256"/>
              <a:gd name="connsiteY3861" fmla="*/ 4566256 h 7209248"/>
              <a:gd name="connsiteX3862" fmla="*/ 456923 w 7427256"/>
              <a:gd name="connsiteY3862" fmla="*/ 4575216 h 7209248"/>
              <a:gd name="connsiteX3863" fmla="*/ 447965 w 7427256"/>
              <a:gd name="connsiteY3863" fmla="*/ 4575216 h 7209248"/>
              <a:gd name="connsiteX3864" fmla="*/ 6992170 w 7427256"/>
              <a:gd name="connsiteY3864" fmla="*/ 4551976 h 7209248"/>
              <a:gd name="connsiteX3865" fmla="*/ 6997209 w 7427256"/>
              <a:gd name="connsiteY3865" fmla="*/ 4552817 h 7209248"/>
              <a:gd name="connsiteX3866" fmla="*/ 7015128 w 7427256"/>
              <a:gd name="connsiteY3866" fmla="*/ 4557297 h 7209248"/>
              <a:gd name="connsiteX3867" fmla="*/ 6979292 w 7427256"/>
              <a:gd name="connsiteY3867" fmla="*/ 4575216 h 7209248"/>
              <a:gd name="connsiteX3868" fmla="*/ 6934494 w 7427256"/>
              <a:gd name="connsiteY3868" fmla="*/ 4593133 h 7209248"/>
              <a:gd name="connsiteX3869" fmla="*/ 6934494 w 7427256"/>
              <a:gd name="connsiteY3869" fmla="*/ 4584174 h 7209248"/>
              <a:gd name="connsiteX3870" fmla="*/ 6952414 w 7427256"/>
              <a:gd name="connsiteY3870" fmla="*/ 4579694 h 7209248"/>
              <a:gd name="connsiteX3871" fmla="*/ 6970332 w 7427256"/>
              <a:gd name="connsiteY3871" fmla="*/ 4566256 h 7209248"/>
              <a:gd name="connsiteX3872" fmla="*/ 6992170 w 7427256"/>
              <a:gd name="connsiteY3872" fmla="*/ 4551976 h 7209248"/>
              <a:gd name="connsiteX3873" fmla="*/ 7042007 w 7427256"/>
              <a:gd name="connsiteY3873" fmla="*/ 4548337 h 7209248"/>
              <a:gd name="connsiteX3874" fmla="*/ 7042007 w 7427256"/>
              <a:gd name="connsiteY3874" fmla="*/ 4557297 h 7209248"/>
              <a:gd name="connsiteX3875" fmla="*/ 7033047 w 7427256"/>
              <a:gd name="connsiteY3875" fmla="*/ 4557297 h 7209248"/>
              <a:gd name="connsiteX3876" fmla="*/ 7042007 w 7427256"/>
              <a:gd name="connsiteY3876" fmla="*/ 4548337 h 7209248"/>
              <a:gd name="connsiteX3877" fmla="*/ 349412 w 7427256"/>
              <a:gd name="connsiteY3877" fmla="*/ 4548337 h 7209248"/>
              <a:gd name="connsiteX3878" fmla="*/ 367331 w 7427256"/>
              <a:gd name="connsiteY3878" fmla="*/ 4548337 h 7209248"/>
              <a:gd name="connsiteX3879" fmla="*/ 376291 w 7427256"/>
              <a:gd name="connsiteY3879" fmla="*/ 4548337 h 7209248"/>
              <a:gd name="connsiteX3880" fmla="*/ 394208 w 7427256"/>
              <a:gd name="connsiteY3880" fmla="*/ 4557297 h 7209248"/>
              <a:gd name="connsiteX3881" fmla="*/ 421087 w 7427256"/>
              <a:gd name="connsiteY3881" fmla="*/ 4566256 h 7209248"/>
              <a:gd name="connsiteX3882" fmla="*/ 412127 w 7427256"/>
              <a:gd name="connsiteY3882" fmla="*/ 4566256 h 7209248"/>
              <a:gd name="connsiteX3883" fmla="*/ 394208 w 7427256"/>
              <a:gd name="connsiteY3883" fmla="*/ 4566256 h 7209248"/>
              <a:gd name="connsiteX3884" fmla="*/ 376291 w 7427256"/>
              <a:gd name="connsiteY3884" fmla="*/ 4566256 h 7209248"/>
              <a:gd name="connsiteX3885" fmla="*/ 170226 w 7427256"/>
              <a:gd name="connsiteY3885" fmla="*/ 4548337 h 7209248"/>
              <a:gd name="connsiteX3886" fmla="*/ 179186 w 7427256"/>
              <a:gd name="connsiteY3886" fmla="*/ 4548337 h 7209248"/>
              <a:gd name="connsiteX3887" fmla="*/ 188145 w 7427256"/>
              <a:gd name="connsiteY3887" fmla="*/ 4557297 h 7209248"/>
              <a:gd name="connsiteX3888" fmla="*/ 223983 w 7427256"/>
              <a:gd name="connsiteY3888" fmla="*/ 4593133 h 7209248"/>
              <a:gd name="connsiteX3889" fmla="*/ 268779 w 7427256"/>
              <a:gd name="connsiteY3889" fmla="*/ 4620012 h 7209248"/>
              <a:gd name="connsiteX3890" fmla="*/ 232941 w 7427256"/>
              <a:gd name="connsiteY3890" fmla="*/ 4611052 h 7209248"/>
              <a:gd name="connsiteX3891" fmla="*/ 232941 w 7427256"/>
              <a:gd name="connsiteY3891" fmla="*/ 4620012 h 7209248"/>
              <a:gd name="connsiteX3892" fmla="*/ 223983 w 7427256"/>
              <a:gd name="connsiteY3892" fmla="*/ 4620012 h 7209248"/>
              <a:gd name="connsiteX3893" fmla="*/ 201584 w 7427256"/>
              <a:gd name="connsiteY3893" fmla="*/ 4593133 h 7209248"/>
              <a:gd name="connsiteX3894" fmla="*/ 192625 w 7427256"/>
              <a:gd name="connsiteY3894" fmla="*/ 4584174 h 7209248"/>
              <a:gd name="connsiteX3895" fmla="*/ 179186 w 7427256"/>
              <a:gd name="connsiteY3895" fmla="*/ 4575216 h 7209248"/>
              <a:gd name="connsiteX3896" fmla="*/ 179186 w 7427256"/>
              <a:gd name="connsiteY3896" fmla="*/ 4566256 h 7209248"/>
              <a:gd name="connsiteX3897" fmla="*/ 170226 w 7427256"/>
              <a:gd name="connsiteY3897" fmla="*/ 4566256 h 7209248"/>
              <a:gd name="connsiteX3898" fmla="*/ 161267 w 7427256"/>
              <a:gd name="connsiteY3898" fmla="*/ 4557297 h 7209248"/>
              <a:gd name="connsiteX3899" fmla="*/ 414368 w 7427256"/>
              <a:gd name="connsiteY3899" fmla="*/ 4543858 h 7209248"/>
              <a:gd name="connsiteX3900" fmla="*/ 421087 w 7427256"/>
              <a:gd name="connsiteY3900" fmla="*/ 4548337 h 7209248"/>
              <a:gd name="connsiteX3901" fmla="*/ 412127 w 7427256"/>
              <a:gd name="connsiteY3901" fmla="*/ 4548337 h 7209248"/>
              <a:gd name="connsiteX3902" fmla="*/ 414368 w 7427256"/>
              <a:gd name="connsiteY3902" fmla="*/ 4543858 h 7209248"/>
              <a:gd name="connsiteX3903" fmla="*/ 250860 w 7427256"/>
              <a:gd name="connsiteY3903" fmla="*/ 4542737 h 7209248"/>
              <a:gd name="connsiteX3904" fmla="*/ 241901 w 7427256"/>
              <a:gd name="connsiteY3904" fmla="*/ 4543858 h 7209248"/>
              <a:gd name="connsiteX3905" fmla="*/ 241901 w 7427256"/>
              <a:gd name="connsiteY3905" fmla="*/ 4548337 h 7209248"/>
              <a:gd name="connsiteX3906" fmla="*/ 259819 w 7427256"/>
              <a:gd name="connsiteY3906" fmla="*/ 4548337 h 7209248"/>
              <a:gd name="connsiteX3907" fmla="*/ 250860 w 7427256"/>
              <a:gd name="connsiteY3907" fmla="*/ 4542737 h 7209248"/>
              <a:gd name="connsiteX3908" fmla="*/ 6952414 w 7427256"/>
              <a:gd name="connsiteY3908" fmla="*/ 4539378 h 7209248"/>
              <a:gd name="connsiteX3909" fmla="*/ 6952414 w 7427256"/>
              <a:gd name="connsiteY3909" fmla="*/ 4548337 h 7209248"/>
              <a:gd name="connsiteX3910" fmla="*/ 6947932 w 7427256"/>
              <a:gd name="connsiteY3910" fmla="*/ 4557297 h 7209248"/>
              <a:gd name="connsiteX3911" fmla="*/ 6947932 w 7427256"/>
              <a:gd name="connsiteY3911" fmla="*/ 4548337 h 7209248"/>
              <a:gd name="connsiteX3912" fmla="*/ 6952414 w 7427256"/>
              <a:gd name="connsiteY3912" fmla="*/ 4539378 h 7209248"/>
              <a:gd name="connsiteX3913" fmla="*/ 6916576 w 7427256"/>
              <a:gd name="connsiteY3913" fmla="*/ 4539378 h 7209248"/>
              <a:gd name="connsiteX3914" fmla="*/ 6925535 w 7427256"/>
              <a:gd name="connsiteY3914" fmla="*/ 4539378 h 7209248"/>
              <a:gd name="connsiteX3915" fmla="*/ 6925535 w 7427256"/>
              <a:gd name="connsiteY3915" fmla="*/ 4548337 h 7209248"/>
              <a:gd name="connsiteX3916" fmla="*/ 6916576 w 7427256"/>
              <a:gd name="connsiteY3916" fmla="*/ 4548337 h 7209248"/>
              <a:gd name="connsiteX3917" fmla="*/ 6916576 w 7427256"/>
              <a:gd name="connsiteY3917" fmla="*/ 4539378 h 7209248"/>
              <a:gd name="connsiteX3918" fmla="*/ 6898658 w 7427256"/>
              <a:gd name="connsiteY3918" fmla="*/ 4539378 h 7209248"/>
              <a:gd name="connsiteX3919" fmla="*/ 6889698 w 7427256"/>
              <a:gd name="connsiteY3919" fmla="*/ 4548337 h 7209248"/>
              <a:gd name="connsiteX3920" fmla="*/ 6880738 w 7427256"/>
              <a:gd name="connsiteY3920" fmla="*/ 4570736 h 7209248"/>
              <a:gd name="connsiteX3921" fmla="*/ 6862821 w 7427256"/>
              <a:gd name="connsiteY3921" fmla="*/ 4566256 h 7209248"/>
              <a:gd name="connsiteX3922" fmla="*/ 6880738 w 7427256"/>
              <a:gd name="connsiteY3922" fmla="*/ 4548337 h 7209248"/>
              <a:gd name="connsiteX3923" fmla="*/ 188145 w 7427256"/>
              <a:gd name="connsiteY3923" fmla="*/ 4521459 h 7209248"/>
              <a:gd name="connsiteX3924" fmla="*/ 197105 w 7427256"/>
              <a:gd name="connsiteY3924" fmla="*/ 4521459 h 7209248"/>
              <a:gd name="connsiteX3925" fmla="*/ 197105 w 7427256"/>
              <a:gd name="connsiteY3925" fmla="*/ 4530419 h 7209248"/>
              <a:gd name="connsiteX3926" fmla="*/ 188145 w 7427256"/>
              <a:gd name="connsiteY3926" fmla="*/ 4521459 h 7209248"/>
              <a:gd name="connsiteX3927" fmla="*/ 492761 w 7427256"/>
              <a:gd name="connsiteY3927" fmla="*/ 4512500 h 7209248"/>
              <a:gd name="connsiteX3928" fmla="*/ 510680 w 7427256"/>
              <a:gd name="connsiteY3928" fmla="*/ 4512500 h 7209248"/>
              <a:gd name="connsiteX3929" fmla="*/ 519639 w 7427256"/>
              <a:gd name="connsiteY3929" fmla="*/ 4512500 h 7209248"/>
              <a:gd name="connsiteX3930" fmla="*/ 501720 w 7427256"/>
              <a:gd name="connsiteY3930" fmla="*/ 4521459 h 7209248"/>
              <a:gd name="connsiteX3931" fmla="*/ 6992730 w 7427256"/>
              <a:gd name="connsiteY3931" fmla="*/ 4503540 h 7209248"/>
              <a:gd name="connsiteX3932" fmla="*/ 6997209 w 7427256"/>
              <a:gd name="connsiteY3932" fmla="*/ 4508020 h 7209248"/>
              <a:gd name="connsiteX3933" fmla="*/ 6988250 w 7427256"/>
              <a:gd name="connsiteY3933" fmla="*/ 4512500 h 7209248"/>
              <a:gd name="connsiteX3934" fmla="*/ 6992730 w 7427256"/>
              <a:gd name="connsiteY3934" fmla="*/ 4503540 h 7209248"/>
              <a:gd name="connsiteX3935" fmla="*/ 6907616 w 7427256"/>
              <a:gd name="connsiteY3935" fmla="*/ 4485623 h 7209248"/>
              <a:gd name="connsiteX3936" fmla="*/ 6907616 w 7427256"/>
              <a:gd name="connsiteY3936" fmla="*/ 4494581 h 7209248"/>
              <a:gd name="connsiteX3937" fmla="*/ 6898658 w 7427256"/>
              <a:gd name="connsiteY3937" fmla="*/ 4494581 h 7209248"/>
              <a:gd name="connsiteX3938" fmla="*/ 846654 w 7427256"/>
              <a:gd name="connsiteY3938" fmla="*/ 4467704 h 7209248"/>
              <a:gd name="connsiteX3939" fmla="*/ 842174 w 7427256"/>
              <a:gd name="connsiteY3939" fmla="*/ 4476663 h 7209248"/>
              <a:gd name="connsiteX3940" fmla="*/ 851133 w 7427256"/>
              <a:gd name="connsiteY3940" fmla="*/ 4485623 h 7209248"/>
              <a:gd name="connsiteX3941" fmla="*/ 851133 w 7427256"/>
              <a:gd name="connsiteY3941" fmla="*/ 4476663 h 7209248"/>
              <a:gd name="connsiteX3942" fmla="*/ 846654 w 7427256"/>
              <a:gd name="connsiteY3942" fmla="*/ 4467704 h 7209248"/>
              <a:gd name="connsiteX3943" fmla="*/ 739142 w 7427256"/>
              <a:gd name="connsiteY3943" fmla="*/ 4458744 h 7209248"/>
              <a:gd name="connsiteX3944" fmla="*/ 734662 w 7427256"/>
              <a:gd name="connsiteY3944" fmla="*/ 4467704 h 7209248"/>
              <a:gd name="connsiteX3945" fmla="*/ 725703 w 7427256"/>
              <a:gd name="connsiteY3945" fmla="*/ 4467704 h 7209248"/>
              <a:gd name="connsiteX3946" fmla="*/ 739142 w 7427256"/>
              <a:gd name="connsiteY3946" fmla="*/ 4458744 h 7209248"/>
              <a:gd name="connsiteX3947" fmla="*/ 712265 w 7427256"/>
              <a:gd name="connsiteY3947" fmla="*/ 4449785 h 7209248"/>
              <a:gd name="connsiteX3948" fmla="*/ 716743 w 7427256"/>
              <a:gd name="connsiteY3948" fmla="*/ 4458744 h 7209248"/>
              <a:gd name="connsiteX3949" fmla="*/ 716743 w 7427256"/>
              <a:gd name="connsiteY3949" fmla="*/ 4467704 h 7209248"/>
              <a:gd name="connsiteX3950" fmla="*/ 712265 w 7427256"/>
              <a:gd name="connsiteY3950" fmla="*/ 4458744 h 7209248"/>
              <a:gd name="connsiteX3951" fmla="*/ 712265 w 7427256"/>
              <a:gd name="connsiteY3951" fmla="*/ 4449785 h 7209248"/>
              <a:gd name="connsiteX3952" fmla="*/ 680906 w 7427256"/>
              <a:gd name="connsiteY3952" fmla="*/ 4449785 h 7209248"/>
              <a:gd name="connsiteX3953" fmla="*/ 689866 w 7427256"/>
              <a:gd name="connsiteY3953" fmla="*/ 4449785 h 7209248"/>
              <a:gd name="connsiteX3954" fmla="*/ 698825 w 7427256"/>
              <a:gd name="connsiteY3954" fmla="*/ 4458744 h 7209248"/>
              <a:gd name="connsiteX3955" fmla="*/ 680906 w 7427256"/>
              <a:gd name="connsiteY3955" fmla="*/ 4449785 h 7209248"/>
              <a:gd name="connsiteX3956" fmla="*/ 734662 w 7427256"/>
              <a:gd name="connsiteY3956" fmla="*/ 4434106 h 7209248"/>
              <a:gd name="connsiteX3957" fmla="*/ 739142 w 7427256"/>
              <a:gd name="connsiteY3957" fmla="*/ 4436346 h 7209248"/>
              <a:gd name="connsiteX3958" fmla="*/ 739142 w 7427256"/>
              <a:gd name="connsiteY3958" fmla="*/ 4449785 h 7209248"/>
              <a:gd name="connsiteX3959" fmla="*/ 730182 w 7427256"/>
              <a:gd name="connsiteY3959" fmla="*/ 4449785 h 7209248"/>
              <a:gd name="connsiteX3960" fmla="*/ 730182 w 7427256"/>
              <a:gd name="connsiteY3960" fmla="*/ 4436346 h 7209248"/>
              <a:gd name="connsiteX3961" fmla="*/ 734662 w 7427256"/>
              <a:gd name="connsiteY3961" fmla="*/ 4434106 h 7209248"/>
              <a:gd name="connsiteX3962" fmla="*/ 6889698 w 7427256"/>
              <a:gd name="connsiteY3962" fmla="*/ 4431866 h 7209248"/>
              <a:gd name="connsiteX3963" fmla="*/ 6898658 w 7427256"/>
              <a:gd name="connsiteY3963" fmla="*/ 4436346 h 7209248"/>
              <a:gd name="connsiteX3964" fmla="*/ 6889698 w 7427256"/>
              <a:gd name="connsiteY3964" fmla="*/ 4440825 h 7209248"/>
              <a:gd name="connsiteX3965" fmla="*/ 6880738 w 7427256"/>
              <a:gd name="connsiteY3965" fmla="*/ 4436346 h 7209248"/>
              <a:gd name="connsiteX3966" fmla="*/ 6889698 w 7427256"/>
              <a:gd name="connsiteY3966" fmla="*/ 4431866 h 7209248"/>
              <a:gd name="connsiteX3967" fmla="*/ 275498 w 7427256"/>
              <a:gd name="connsiteY3967" fmla="*/ 4427386 h 7209248"/>
              <a:gd name="connsiteX3968" fmla="*/ 277738 w 7427256"/>
              <a:gd name="connsiteY3968" fmla="*/ 4431866 h 7209248"/>
              <a:gd name="connsiteX3969" fmla="*/ 268779 w 7427256"/>
              <a:gd name="connsiteY3969" fmla="*/ 4440825 h 7209248"/>
              <a:gd name="connsiteX3970" fmla="*/ 268779 w 7427256"/>
              <a:gd name="connsiteY3970" fmla="*/ 4431866 h 7209248"/>
              <a:gd name="connsiteX3971" fmla="*/ 275498 w 7427256"/>
              <a:gd name="connsiteY3971" fmla="*/ 4427386 h 7209248"/>
              <a:gd name="connsiteX3972" fmla="*/ 162387 w 7427256"/>
              <a:gd name="connsiteY3972" fmla="*/ 4426266 h 7209248"/>
              <a:gd name="connsiteX3973" fmla="*/ 156787 w 7427256"/>
              <a:gd name="connsiteY3973" fmla="*/ 4427386 h 7209248"/>
              <a:gd name="connsiteX3974" fmla="*/ 156787 w 7427256"/>
              <a:gd name="connsiteY3974" fmla="*/ 4436346 h 7209248"/>
              <a:gd name="connsiteX3975" fmla="*/ 170226 w 7427256"/>
              <a:gd name="connsiteY3975" fmla="*/ 4440825 h 7209248"/>
              <a:gd name="connsiteX3976" fmla="*/ 170226 w 7427256"/>
              <a:gd name="connsiteY3976" fmla="*/ 4431866 h 7209248"/>
              <a:gd name="connsiteX3977" fmla="*/ 162387 w 7427256"/>
              <a:gd name="connsiteY3977" fmla="*/ 4426266 h 7209248"/>
              <a:gd name="connsiteX3978" fmla="*/ 6916576 w 7427256"/>
              <a:gd name="connsiteY3978" fmla="*/ 4422907 h 7209248"/>
              <a:gd name="connsiteX3979" fmla="*/ 6925535 w 7427256"/>
              <a:gd name="connsiteY3979" fmla="*/ 4422907 h 7209248"/>
              <a:gd name="connsiteX3980" fmla="*/ 6916576 w 7427256"/>
              <a:gd name="connsiteY3980" fmla="*/ 4431866 h 7209248"/>
              <a:gd name="connsiteX3981" fmla="*/ 6916576 w 7427256"/>
              <a:gd name="connsiteY3981" fmla="*/ 4422907 h 7209248"/>
              <a:gd name="connsiteX3982" fmla="*/ 725703 w 7427256"/>
              <a:gd name="connsiteY3982" fmla="*/ 4413947 h 7209248"/>
              <a:gd name="connsiteX3983" fmla="*/ 734662 w 7427256"/>
              <a:gd name="connsiteY3983" fmla="*/ 4422907 h 7209248"/>
              <a:gd name="connsiteX3984" fmla="*/ 725703 w 7427256"/>
              <a:gd name="connsiteY3984" fmla="*/ 4422907 h 7209248"/>
              <a:gd name="connsiteX3985" fmla="*/ 725703 w 7427256"/>
              <a:gd name="connsiteY3985" fmla="*/ 4413947 h 7209248"/>
              <a:gd name="connsiteX3986" fmla="*/ 6916576 w 7427256"/>
              <a:gd name="connsiteY3986" fmla="*/ 4404989 h 7209248"/>
              <a:gd name="connsiteX3987" fmla="*/ 6925535 w 7427256"/>
              <a:gd name="connsiteY3987" fmla="*/ 4404989 h 7209248"/>
              <a:gd name="connsiteX3988" fmla="*/ 6916576 w 7427256"/>
              <a:gd name="connsiteY3988" fmla="*/ 4413947 h 7209248"/>
              <a:gd name="connsiteX3989" fmla="*/ 6907616 w 7427256"/>
              <a:gd name="connsiteY3989" fmla="*/ 4409469 h 7209248"/>
              <a:gd name="connsiteX3990" fmla="*/ 6916576 w 7427256"/>
              <a:gd name="connsiteY3990" fmla="*/ 4404989 h 7209248"/>
              <a:gd name="connsiteX3991" fmla="*/ 250860 w 7427256"/>
              <a:gd name="connsiteY3991" fmla="*/ 4404989 h 7209248"/>
              <a:gd name="connsiteX3992" fmla="*/ 264299 w 7427256"/>
              <a:gd name="connsiteY3992" fmla="*/ 4409469 h 7209248"/>
              <a:gd name="connsiteX3993" fmla="*/ 259819 w 7427256"/>
              <a:gd name="connsiteY3993" fmla="*/ 4413947 h 7209248"/>
              <a:gd name="connsiteX3994" fmla="*/ 250860 w 7427256"/>
              <a:gd name="connsiteY3994" fmla="*/ 4404989 h 7209248"/>
              <a:gd name="connsiteX3995" fmla="*/ 107511 w 7427256"/>
              <a:gd name="connsiteY3995" fmla="*/ 4387070 h 7209248"/>
              <a:gd name="connsiteX3996" fmla="*/ 125430 w 7427256"/>
              <a:gd name="connsiteY3996" fmla="*/ 4396029 h 7209248"/>
              <a:gd name="connsiteX3997" fmla="*/ 124310 w 7427256"/>
              <a:gd name="connsiteY3997" fmla="*/ 4396029 h 7209248"/>
              <a:gd name="connsiteX3998" fmla="*/ 116471 w 7427256"/>
              <a:gd name="connsiteY3998" fmla="*/ 4396029 h 7209248"/>
              <a:gd name="connsiteX3999" fmla="*/ 107511 w 7427256"/>
              <a:gd name="connsiteY3999" fmla="*/ 4396029 h 7209248"/>
              <a:gd name="connsiteX4000" fmla="*/ 107511 w 7427256"/>
              <a:gd name="connsiteY4000" fmla="*/ 4387070 h 7209248"/>
              <a:gd name="connsiteX4001" fmla="*/ 796382 w 7427256"/>
              <a:gd name="connsiteY4001" fmla="*/ 4376120 h 7209248"/>
              <a:gd name="connsiteX4002" fmla="*/ 795138 w 7427256"/>
              <a:gd name="connsiteY4002" fmla="*/ 4379231 h 7209248"/>
              <a:gd name="connsiteX4003" fmla="*/ 788419 w 7427256"/>
              <a:gd name="connsiteY4003" fmla="*/ 4387070 h 7209248"/>
              <a:gd name="connsiteX4004" fmla="*/ 797377 w 7427256"/>
              <a:gd name="connsiteY4004" fmla="*/ 4396029 h 7209248"/>
              <a:gd name="connsiteX4005" fmla="*/ 797377 w 7427256"/>
              <a:gd name="connsiteY4005" fmla="*/ 4378111 h 7209248"/>
              <a:gd name="connsiteX4006" fmla="*/ 181426 w 7427256"/>
              <a:gd name="connsiteY4006" fmla="*/ 4373632 h 7209248"/>
              <a:gd name="connsiteX4007" fmla="*/ 188145 w 7427256"/>
              <a:gd name="connsiteY4007" fmla="*/ 4378111 h 7209248"/>
              <a:gd name="connsiteX4008" fmla="*/ 179186 w 7427256"/>
              <a:gd name="connsiteY4008" fmla="*/ 4378111 h 7209248"/>
              <a:gd name="connsiteX4009" fmla="*/ 181426 w 7427256"/>
              <a:gd name="connsiteY4009" fmla="*/ 4373632 h 7209248"/>
              <a:gd name="connsiteX4010" fmla="*/ 1218464 w 7427256"/>
              <a:gd name="connsiteY4010" fmla="*/ 4369151 h 7209248"/>
              <a:gd name="connsiteX4011" fmla="*/ 1218464 w 7427256"/>
              <a:gd name="connsiteY4011" fmla="*/ 4387070 h 7209248"/>
              <a:gd name="connsiteX4012" fmla="*/ 1236383 w 7427256"/>
              <a:gd name="connsiteY4012" fmla="*/ 4396029 h 7209248"/>
              <a:gd name="connsiteX4013" fmla="*/ 1236383 w 7427256"/>
              <a:gd name="connsiteY4013" fmla="*/ 4378111 h 7209248"/>
              <a:gd name="connsiteX4014" fmla="*/ 788419 w 7427256"/>
              <a:gd name="connsiteY4014" fmla="*/ 4360192 h 7209248"/>
              <a:gd name="connsiteX4015" fmla="*/ 788419 w 7427256"/>
              <a:gd name="connsiteY4015" fmla="*/ 4369151 h 7209248"/>
              <a:gd name="connsiteX4016" fmla="*/ 793306 w 7427256"/>
              <a:gd name="connsiteY4016" fmla="*/ 4369966 h 7209248"/>
              <a:gd name="connsiteX4017" fmla="*/ 349412 w 7427256"/>
              <a:gd name="connsiteY4017" fmla="*/ 4351232 h 7209248"/>
              <a:gd name="connsiteX4018" fmla="*/ 358372 w 7427256"/>
              <a:gd name="connsiteY4018" fmla="*/ 4351232 h 7209248"/>
              <a:gd name="connsiteX4019" fmla="*/ 358372 w 7427256"/>
              <a:gd name="connsiteY4019" fmla="*/ 4369151 h 7209248"/>
              <a:gd name="connsiteX4020" fmla="*/ 385250 w 7427256"/>
              <a:gd name="connsiteY4020" fmla="*/ 4342273 h 7209248"/>
              <a:gd name="connsiteX4021" fmla="*/ 394208 w 7427256"/>
              <a:gd name="connsiteY4021" fmla="*/ 4342273 h 7209248"/>
              <a:gd name="connsiteX4022" fmla="*/ 403168 w 7427256"/>
              <a:gd name="connsiteY4022" fmla="*/ 4342273 h 7209248"/>
              <a:gd name="connsiteX4023" fmla="*/ 412127 w 7427256"/>
              <a:gd name="connsiteY4023" fmla="*/ 4351232 h 7209248"/>
              <a:gd name="connsiteX4024" fmla="*/ 403168 w 7427256"/>
              <a:gd name="connsiteY4024" fmla="*/ 4364672 h 7209248"/>
              <a:gd name="connsiteX4025" fmla="*/ 385250 w 7427256"/>
              <a:gd name="connsiteY4025" fmla="*/ 4360192 h 7209248"/>
              <a:gd name="connsiteX4026" fmla="*/ 385250 w 7427256"/>
              <a:gd name="connsiteY4026" fmla="*/ 4355712 h 7209248"/>
              <a:gd name="connsiteX4027" fmla="*/ 385250 w 7427256"/>
              <a:gd name="connsiteY4027" fmla="*/ 4342273 h 7209248"/>
              <a:gd name="connsiteX4028" fmla="*/ 179186 w 7427256"/>
              <a:gd name="connsiteY4028" fmla="*/ 4333314 h 7209248"/>
              <a:gd name="connsiteX4029" fmla="*/ 183666 w 7427256"/>
              <a:gd name="connsiteY4029" fmla="*/ 4342273 h 7209248"/>
              <a:gd name="connsiteX4030" fmla="*/ 188145 w 7427256"/>
              <a:gd name="connsiteY4030" fmla="*/ 4337793 h 7209248"/>
              <a:gd name="connsiteX4031" fmla="*/ 179186 w 7427256"/>
              <a:gd name="connsiteY4031" fmla="*/ 4333314 h 7209248"/>
              <a:gd name="connsiteX4032" fmla="*/ 107511 w 7427256"/>
              <a:gd name="connsiteY4032" fmla="*/ 4333314 h 7209248"/>
              <a:gd name="connsiteX4033" fmla="*/ 125430 w 7427256"/>
              <a:gd name="connsiteY4033" fmla="*/ 4369151 h 7209248"/>
              <a:gd name="connsiteX4034" fmla="*/ 107511 w 7427256"/>
              <a:gd name="connsiteY4034" fmla="*/ 4351232 h 7209248"/>
              <a:gd name="connsiteX4035" fmla="*/ 6988250 w 7427256"/>
              <a:gd name="connsiteY4035" fmla="*/ 4324354 h 7209248"/>
              <a:gd name="connsiteX4036" fmla="*/ 6988250 w 7427256"/>
              <a:gd name="connsiteY4036" fmla="*/ 4351232 h 7209248"/>
              <a:gd name="connsiteX4037" fmla="*/ 6961372 w 7427256"/>
              <a:gd name="connsiteY4037" fmla="*/ 4351232 h 7209248"/>
              <a:gd name="connsiteX4038" fmla="*/ 6970332 w 7427256"/>
              <a:gd name="connsiteY4038" fmla="*/ 4333314 h 7209248"/>
              <a:gd name="connsiteX4039" fmla="*/ 6979292 w 7427256"/>
              <a:gd name="connsiteY4039" fmla="*/ 4328834 h 7209248"/>
              <a:gd name="connsiteX4040" fmla="*/ 6988250 w 7427256"/>
              <a:gd name="connsiteY4040" fmla="*/ 4324354 h 7209248"/>
              <a:gd name="connsiteX4041" fmla="*/ 331494 w 7427256"/>
              <a:gd name="connsiteY4041" fmla="*/ 4306436 h 7209248"/>
              <a:gd name="connsiteX4042" fmla="*/ 340453 w 7427256"/>
              <a:gd name="connsiteY4042" fmla="*/ 4310916 h 7209248"/>
              <a:gd name="connsiteX4043" fmla="*/ 349412 w 7427256"/>
              <a:gd name="connsiteY4043" fmla="*/ 4324354 h 7209248"/>
              <a:gd name="connsiteX4044" fmla="*/ 331494 w 7427256"/>
              <a:gd name="connsiteY4044" fmla="*/ 4315396 h 7209248"/>
              <a:gd name="connsiteX4045" fmla="*/ 331494 w 7427256"/>
              <a:gd name="connsiteY4045" fmla="*/ 4306436 h 7209248"/>
              <a:gd name="connsiteX4046" fmla="*/ 304615 w 7427256"/>
              <a:gd name="connsiteY4046" fmla="*/ 4306436 h 7209248"/>
              <a:gd name="connsiteX4047" fmla="*/ 300136 w 7427256"/>
              <a:gd name="connsiteY4047" fmla="*/ 4315396 h 7209248"/>
              <a:gd name="connsiteX4048" fmla="*/ 295656 w 7427256"/>
              <a:gd name="connsiteY4048" fmla="*/ 4310916 h 7209248"/>
              <a:gd name="connsiteX4049" fmla="*/ 304615 w 7427256"/>
              <a:gd name="connsiteY4049" fmla="*/ 4306436 h 7209248"/>
              <a:gd name="connsiteX4050" fmla="*/ 188145 w 7427256"/>
              <a:gd name="connsiteY4050" fmla="*/ 4297477 h 7209248"/>
              <a:gd name="connsiteX4051" fmla="*/ 197105 w 7427256"/>
              <a:gd name="connsiteY4051" fmla="*/ 4315396 h 7209248"/>
              <a:gd name="connsiteX4052" fmla="*/ 197105 w 7427256"/>
              <a:gd name="connsiteY4052" fmla="*/ 4333314 h 7209248"/>
              <a:gd name="connsiteX4053" fmla="*/ 206064 w 7427256"/>
              <a:gd name="connsiteY4053" fmla="*/ 4333314 h 7209248"/>
              <a:gd name="connsiteX4054" fmla="*/ 232941 w 7427256"/>
              <a:gd name="connsiteY4054" fmla="*/ 4333314 h 7209248"/>
              <a:gd name="connsiteX4055" fmla="*/ 232941 w 7427256"/>
              <a:gd name="connsiteY4055" fmla="*/ 4342273 h 7209248"/>
              <a:gd name="connsiteX4056" fmla="*/ 241901 w 7427256"/>
              <a:gd name="connsiteY4056" fmla="*/ 4387070 h 7209248"/>
              <a:gd name="connsiteX4057" fmla="*/ 241901 w 7427256"/>
              <a:gd name="connsiteY4057" fmla="*/ 4396029 h 7209248"/>
              <a:gd name="connsiteX4058" fmla="*/ 232941 w 7427256"/>
              <a:gd name="connsiteY4058" fmla="*/ 4400509 h 7209248"/>
              <a:gd name="connsiteX4059" fmla="*/ 223983 w 7427256"/>
              <a:gd name="connsiteY4059" fmla="*/ 4404989 h 7209248"/>
              <a:gd name="connsiteX4060" fmla="*/ 223983 w 7427256"/>
              <a:gd name="connsiteY4060" fmla="*/ 4396029 h 7209248"/>
              <a:gd name="connsiteX4061" fmla="*/ 206064 w 7427256"/>
              <a:gd name="connsiteY4061" fmla="*/ 4387070 h 7209248"/>
              <a:gd name="connsiteX4062" fmla="*/ 201584 w 7427256"/>
              <a:gd name="connsiteY4062" fmla="*/ 4382590 h 7209248"/>
              <a:gd name="connsiteX4063" fmla="*/ 197105 w 7427256"/>
              <a:gd name="connsiteY4063" fmla="*/ 4369151 h 7209248"/>
              <a:gd name="connsiteX4064" fmla="*/ 170226 w 7427256"/>
              <a:gd name="connsiteY4064" fmla="*/ 4360192 h 7209248"/>
              <a:gd name="connsiteX4065" fmla="*/ 165747 w 7427256"/>
              <a:gd name="connsiteY4065" fmla="*/ 4373631 h 7209248"/>
              <a:gd name="connsiteX4066" fmla="*/ 179186 w 7427256"/>
              <a:gd name="connsiteY4066" fmla="*/ 4378111 h 7209248"/>
              <a:gd name="connsiteX4067" fmla="*/ 170226 w 7427256"/>
              <a:gd name="connsiteY4067" fmla="*/ 4387070 h 7209248"/>
              <a:gd name="connsiteX4068" fmla="*/ 179186 w 7427256"/>
              <a:gd name="connsiteY4068" fmla="*/ 4404989 h 7209248"/>
              <a:gd name="connsiteX4069" fmla="*/ 192625 w 7427256"/>
              <a:gd name="connsiteY4069" fmla="*/ 4404989 h 7209248"/>
              <a:gd name="connsiteX4070" fmla="*/ 201584 w 7427256"/>
              <a:gd name="connsiteY4070" fmla="*/ 4404989 h 7209248"/>
              <a:gd name="connsiteX4071" fmla="*/ 197105 w 7427256"/>
              <a:gd name="connsiteY4071" fmla="*/ 4413947 h 7209248"/>
              <a:gd name="connsiteX4072" fmla="*/ 197105 w 7427256"/>
              <a:gd name="connsiteY4072" fmla="*/ 4422907 h 7209248"/>
              <a:gd name="connsiteX4073" fmla="*/ 206064 w 7427256"/>
              <a:gd name="connsiteY4073" fmla="*/ 4422907 h 7209248"/>
              <a:gd name="connsiteX4074" fmla="*/ 223983 w 7427256"/>
              <a:gd name="connsiteY4074" fmla="*/ 4436346 h 7209248"/>
              <a:gd name="connsiteX4075" fmla="*/ 232941 w 7427256"/>
              <a:gd name="connsiteY4075" fmla="*/ 4449785 h 7209248"/>
              <a:gd name="connsiteX4076" fmla="*/ 215022 w 7427256"/>
              <a:gd name="connsiteY4076" fmla="*/ 4440825 h 7209248"/>
              <a:gd name="connsiteX4077" fmla="*/ 197105 w 7427256"/>
              <a:gd name="connsiteY4077" fmla="*/ 4431866 h 7209248"/>
              <a:gd name="connsiteX4078" fmla="*/ 192625 w 7427256"/>
              <a:gd name="connsiteY4078" fmla="*/ 4431866 h 7209248"/>
              <a:gd name="connsiteX4079" fmla="*/ 188145 w 7427256"/>
              <a:gd name="connsiteY4079" fmla="*/ 4440825 h 7209248"/>
              <a:gd name="connsiteX4080" fmla="*/ 197105 w 7427256"/>
              <a:gd name="connsiteY4080" fmla="*/ 4458744 h 7209248"/>
              <a:gd name="connsiteX4081" fmla="*/ 215022 w 7427256"/>
              <a:gd name="connsiteY4081" fmla="*/ 4476663 h 7209248"/>
              <a:gd name="connsiteX4082" fmla="*/ 232941 w 7427256"/>
              <a:gd name="connsiteY4082" fmla="*/ 4481143 h 7209248"/>
              <a:gd name="connsiteX4083" fmla="*/ 241901 w 7427256"/>
              <a:gd name="connsiteY4083" fmla="*/ 4494581 h 7209248"/>
              <a:gd name="connsiteX4084" fmla="*/ 246380 w 7427256"/>
              <a:gd name="connsiteY4084" fmla="*/ 4508020 h 7209248"/>
              <a:gd name="connsiteX4085" fmla="*/ 255340 w 7427256"/>
              <a:gd name="connsiteY4085" fmla="*/ 4512500 h 7209248"/>
              <a:gd name="connsiteX4086" fmla="*/ 264299 w 7427256"/>
              <a:gd name="connsiteY4086" fmla="*/ 4499061 h 7209248"/>
              <a:gd name="connsiteX4087" fmla="*/ 259819 w 7427256"/>
              <a:gd name="connsiteY4087" fmla="*/ 4476663 h 7209248"/>
              <a:gd name="connsiteX4088" fmla="*/ 250860 w 7427256"/>
              <a:gd name="connsiteY4088" fmla="*/ 4467704 h 7209248"/>
              <a:gd name="connsiteX4089" fmla="*/ 250860 w 7427256"/>
              <a:gd name="connsiteY4089" fmla="*/ 4458744 h 7209248"/>
              <a:gd name="connsiteX4090" fmla="*/ 268779 w 7427256"/>
              <a:gd name="connsiteY4090" fmla="*/ 4467704 h 7209248"/>
              <a:gd name="connsiteX4091" fmla="*/ 268779 w 7427256"/>
              <a:gd name="connsiteY4091" fmla="*/ 4521459 h 7209248"/>
              <a:gd name="connsiteX4092" fmla="*/ 259819 w 7427256"/>
              <a:gd name="connsiteY4092" fmla="*/ 4539378 h 7209248"/>
              <a:gd name="connsiteX4093" fmla="*/ 277738 w 7427256"/>
              <a:gd name="connsiteY4093" fmla="*/ 4539378 h 7209248"/>
              <a:gd name="connsiteX4094" fmla="*/ 295656 w 7427256"/>
              <a:gd name="connsiteY4094" fmla="*/ 4539378 h 7209248"/>
              <a:gd name="connsiteX4095" fmla="*/ 340453 w 7427256"/>
              <a:gd name="connsiteY4095" fmla="*/ 4584174 h 7209248"/>
              <a:gd name="connsiteX4096" fmla="*/ 322534 w 7427256"/>
              <a:gd name="connsiteY4096" fmla="*/ 4570736 h 7209248"/>
              <a:gd name="connsiteX4097" fmla="*/ 304615 w 7427256"/>
              <a:gd name="connsiteY4097" fmla="*/ 4557297 h 7209248"/>
              <a:gd name="connsiteX4098" fmla="*/ 304615 w 7427256"/>
              <a:gd name="connsiteY4098" fmla="*/ 4575216 h 7209248"/>
              <a:gd name="connsiteX4099" fmla="*/ 304615 w 7427256"/>
              <a:gd name="connsiteY4099" fmla="*/ 4593133 h 7209248"/>
              <a:gd name="connsiteX4100" fmla="*/ 295656 w 7427256"/>
              <a:gd name="connsiteY4100" fmla="*/ 4602093 h 7209248"/>
              <a:gd name="connsiteX4101" fmla="*/ 313575 w 7427256"/>
              <a:gd name="connsiteY4101" fmla="*/ 4602093 h 7209248"/>
              <a:gd name="connsiteX4102" fmla="*/ 349412 w 7427256"/>
              <a:gd name="connsiteY4102" fmla="*/ 4584174 h 7209248"/>
              <a:gd name="connsiteX4103" fmla="*/ 367331 w 7427256"/>
              <a:gd name="connsiteY4103" fmla="*/ 4584174 h 7209248"/>
              <a:gd name="connsiteX4104" fmla="*/ 358372 w 7427256"/>
              <a:gd name="connsiteY4104" fmla="*/ 4602093 h 7209248"/>
              <a:gd name="connsiteX4105" fmla="*/ 340453 w 7427256"/>
              <a:gd name="connsiteY4105" fmla="*/ 4606572 h 7209248"/>
              <a:gd name="connsiteX4106" fmla="*/ 331494 w 7427256"/>
              <a:gd name="connsiteY4106" fmla="*/ 4611052 h 7209248"/>
              <a:gd name="connsiteX4107" fmla="*/ 304615 w 7427256"/>
              <a:gd name="connsiteY4107" fmla="*/ 4611052 h 7209248"/>
              <a:gd name="connsiteX4108" fmla="*/ 277738 w 7427256"/>
              <a:gd name="connsiteY4108" fmla="*/ 4620012 h 7209248"/>
              <a:gd name="connsiteX4109" fmla="*/ 273259 w 7427256"/>
              <a:gd name="connsiteY4109" fmla="*/ 4602093 h 7209248"/>
              <a:gd name="connsiteX4110" fmla="*/ 259819 w 7427256"/>
              <a:gd name="connsiteY4110" fmla="*/ 4575216 h 7209248"/>
              <a:gd name="connsiteX4111" fmla="*/ 255340 w 7427256"/>
              <a:gd name="connsiteY4111" fmla="*/ 4566256 h 7209248"/>
              <a:gd name="connsiteX4112" fmla="*/ 241901 w 7427256"/>
              <a:gd name="connsiteY4112" fmla="*/ 4566256 h 7209248"/>
              <a:gd name="connsiteX4113" fmla="*/ 223983 w 7427256"/>
              <a:gd name="connsiteY4113" fmla="*/ 4570736 h 7209248"/>
              <a:gd name="connsiteX4114" fmla="*/ 215022 w 7427256"/>
              <a:gd name="connsiteY4114" fmla="*/ 4557297 h 7209248"/>
              <a:gd name="connsiteX4115" fmla="*/ 179186 w 7427256"/>
              <a:gd name="connsiteY4115" fmla="*/ 4503540 h 7209248"/>
              <a:gd name="connsiteX4116" fmla="*/ 179186 w 7427256"/>
              <a:gd name="connsiteY4116" fmla="*/ 4494581 h 7209248"/>
              <a:gd name="connsiteX4117" fmla="*/ 179186 w 7427256"/>
              <a:gd name="connsiteY4117" fmla="*/ 4481143 h 7209248"/>
              <a:gd name="connsiteX4118" fmla="*/ 165747 w 7427256"/>
              <a:gd name="connsiteY4118" fmla="*/ 4463224 h 7209248"/>
              <a:gd name="connsiteX4119" fmla="*/ 147828 w 7427256"/>
              <a:gd name="connsiteY4119" fmla="*/ 4440825 h 7209248"/>
              <a:gd name="connsiteX4120" fmla="*/ 152308 w 7427256"/>
              <a:gd name="connsiteY4120" fmla="*/ 4418427 h 7209248"/>
              <a:gd name="connsiteX4121" fmla="*/ 156787 w 7427256"/>
              <a:gd name="connsiteY4121" fmla="*/ 4391550 h 7209248"/>
              <a:gd name="connsiteX4122" fmla="*/ 143348 w 7427256"/>
              <a:gd name="connsiteY4122" fmla="*/ 4369151 h 7209248"/>
              <a:gd name="connsiteX4123" fmla="*/ 147828 w 7427256"/>
              <a:gd name="connsiteY4123" fmla="*/ 4364672 h 7209248"/>
              <a:gd name="connsiteX4124" fmla="*/ 161267 w 7427256"/>
              <a:gd name="connsiteY4124" fmla="*/ 4351232 h 7209248"/>
              <a:gd name="connsiteX4125" fmla="*/ 183666 w 7427256"/>
              <a:gd name="connsiteY4125" fmla="*/ 4310916 h 7209248"/>
              <a:gd name="connsiteX4126" fmla="*/ 179186 w 7427256"/>
              <a:gd name="connsiteY4126" fmla="*/ 4301957 h 7209248"/>
              <a:gd name="connsiteX4127" fmla="*/ 188145 w 7427256"/>
              <a:gd name="connsiteY4127" fmla="*/ 4297477 h 7209248"/>
              <a:gd name="connsiteX4128" fmla="*/ 7033047 w 7427256"/>
              <a:gd name="connsiteY4128" fmla="*/ 4288518 h 7209248"/>
              <a:gd name="connsiteX4129" fmla="*/ 7042007 w 7427256"/>
              <a:gd name="connsiteY4129" fmla="*/ 4288518 h 7209248"/>
              <a:gd name="connsiteX4130" fmla="*/ 7050966 w 7427256"/>
              <a:gd name="connsiteY4130" fmla="*/ 4288518 h 7209248"/>
              <a:gd name="connsiteX4131" fmla="*/ 7042007 w 7427256"/>
              <a:gd name="connsiteY4131" fmla="*/ 4297477 h 7209248"/>
              <a:gd name="connsiteX4132" fmla="*/ 152308 w 7427256"/>
              <a:gd name="connsiteY4132" fmla="*/ 4288518 h 7209248"/>
              <a:gd name="connsiteX4133" fmla="*/ 161267 w 7427256"/>
              <a:gd name="connsiteY4133" fmla="*/ 4297477 h 7209248"/>
              <a:gd name="connsiteX4134" fmla="*/ 170226 w 7427256"/>
              <a:gd name="connsiteY4134" fmla="*/ 4306436 h 7209248"/>
              <a:gd name="connsiteX4135" fmla="*/ 152308 w 7427256"/>
              <a:gd name="connsiteY4135" fmla="*/ 4306436 h 7209248"/>
              <a:gd name="connsiteX4136" fmla="*/ 152308 w 7427256"/>
              <a:gd name="connsiteY4136" fmla="*/ 4297477 h 7209248"/>
              <a:gd name="connsiteX4137" fmla="*/ 152308 w 7427256"/>
              <a:gd name="connsiteY4137" fmla="*/ 4288518 h 7209248"/>
              <a:gd name="connsiteX4138" fmla="*/ 107511 w 7427256"/>
              <a:gd name="connsiteY4138" fmla="*/ 4279558 h 7209248"/>
              <a:gd name="connsiteX4139" fmla="*/ 116471 w 7427256"/>
              <a:gd name="connsiteY4139" fmla="*/ 4279558 h 7209248"/>
              <a:gd name="connsiteX4140" fmla="*/ 116471 w 7427256"/>
              <a:gd name="connsiteY4140" fmla="*/ 4288518 h 7209248"/>
              <a:gd name="connsiteX4141" fmla="*/ 107511 w 7427256"/>
              <a:gd name="connsiteY4141" fmla="*/ 4279558 h 7209248"/>
              <a:gd name="connsiteX4142" fmla="*/ 349412 w 7427256"/>
              <a:gd name="connsiteY4142" fmla="*/ 4270599 h 7209248"/>
              <a:gd name="connsiteX4143" fmla="*/ 367331 w 7427256"/>
              <a:gd name="connsiteY4143" fmla="*/ 4279558 h 7209248"/>
              <a:gd name="connsiteX4144" fmla="*/ 340453 w 7427256"/>
              <a:gd name="connsiteY4144" fmla="*/ 4279558 h 7209248"/>
              <a:gd name="connsiteX4145" fmla="*/ 154548 w 7427256"/>
              <a:gd name="connsiteY4145" fmla="*/ 4263880 h 7209248"/>
              <a:gd name="connsiteX4146" fmla="*/ 161267 w 7427256"/>
              <a:gd name="connsiteY4146" fmla="*/ 4266119 h 7209248"/>
              <a:gd name="connsiteX4147" fmla="*/ 161267 w 7427256"/>
              <a:gd name="connsiteY4147" fmla="*/ 4279558 h 7209248"/>
              <a:gd name="connsiteX4148" fmla="*/ 152308 w 7427256"/>
              <a:gd name="connsiteY4148" fmla="*/ 4266119 h 7209248"/>
              <a:gd name="connsiteX4149" fmla="*/ 154548 w 7427256"/>
              <a:gd name="connsiteY4149" fmla="*/ 4263880 h 7209248"/>
              <a:gd name="connsiteX4150" fmla="*/ 129910 w 7427256"/>
              <a:gd name="connsiteY4150" fmla="*/ 4261639 h 7209248"/>
              <a:gd name="connsiteX4151" fmla="*/ 138869 w 7427256"/>
              <a:gd name="connsiteY4151" fmla="*/ 4266119 h 7209248"/>
              <a:gd name="connsiteX4152" fmla="*/ 143348 w 7427256"/>
              <a:gd name="connsiteY4152" fmla="*/ 4270599 h 7209248"/>
              <a:gd name="connsiteX4153" fmla="*/ 125430 w 7427256"/>
              <a:gd name="connsiteY4153" fmla="*/ 4270599 h 7209248"/>
              <a:gd name="connsiteX4154" fmla="*/ 129910 w 7427256"/>
              <a:gd name="connsiteY4154" fmla="*/ 4261639 h 7209248"/>
              <a:gd name="connsiteX4155" fmla="*/ 7122640 w 7427256"/>
              <a:gd name="connsiteY4155" fmla="*/ 4252680 h 7209248"/>
              <a:gd name="connsiteX4156" fmla="*/ 7140558 w 7427256"/>
              <a:gd name="connsiteY4156" fmla="*/ 4252680 h 7209248"/>
              <a:gd name="connsiteX4157" fmla="*/ 7113680 w 7427256"/>
              <a:gd name="connsiteY4157" fmla="*/ 4261639 h 7209248"/>
              <a:gd name="connsiteX4158" fmla="*/ 6988250 w 7427256"/>
              <a:gd name="connsiteY4158" fmla="*/ 4243722 h 7209248"/>
              <a:gd name="connsiteX4159" fmla="*/ 6997209 w 7427256"/>
              <a:gd name="connsiteY4159" fmla="*/ 4252680 h 7209248"/>
              <a:gd name="connsiteX4160" fmla="*/ 6988250 w 7427256"/>
              <a:gd name="connsiteY4160" fmla="*/ 4252680 h 7209248"/>
              <a:gd name="connsiteX4161" fmla="*/ 6979292 w 7427256"/>
              <a:gd name="connsiteY4161" fmla="*/ 4252680 h 7209248"/>
              <a:gd name="connsiteX4162" fmla="*/ 179186 w 7427256"/>
              <a:gd name="connsiteY4162" fmla="*/ 4243722 h 7209248"/>
              <a:gd name="connsiteX4163" fmla="*/ 188145 w 7427256"/>
              <a:gd name="connsiteY4163" fmla="*/ 4261639 h 7209248"/>
              <a:gd name="connsiteX4164" fmla="*/ 179186 w 7427256"/>
              <a:gd name="connsiteY4164" fmla="*/ 4261639 h 7209248"/>
              <a:gd name="connsiteX4165" fmla="*/ 179186 w 7427256"/>
              <a:gd name="connsiteY4165" fmla="*/ 4243722 h 7209248"/>
              <a:gd name="connsiteX4166" fmla="*/ 35837 w 7427256"/>
              <a:gd name="connsiteY4166" fmla="*/ 4243722 h 7209248"/>
              <a:gd name="connsiteX4167" fmla="*/ 53755 w 7427256"/>
              <a:gd name="connsiteY4167" fmla="*/ 4243722 h 7209248"/>
              <a:gd name="connsiteX4168" fmla="*/ 71674 w 7427256"/>
              <a:gd name="connsiteY4168" fmla="*/ 4275078 h 7209248"/>
              <a:gd name="connsiteX4169" fmla="*/ 80633 w 7427256"/>
              <a:gd name="connsiteY4169" fmla="*/ 4292997 h 7209248"/>
              <a:gd name="connsiteX4170" fmla="*/ 67194 w 7427256"/>
              <a:gd name="connsiteY4170" fmla="*/ 4279558 h 7209248"/>
              <a:gd name="connsiteX4171" fmla="*/ 35837 w 7427256"/>
              <a:gd name="connsiteY4171" fmla="*/ 4243722 h 7209248"/>
              <a:gd name="connsiteX4172" fmla="*/ 333734 w 7427256"/>
              <a:gd name="connsiteY4172" fmla="*/ 4232522 h 7209248"/>
              <a:gd name="connsiteX4173" fmla="*/ 340453 w 7427256"/>
              <a:gd name="connsiteY4173" fmla="*/ 4239242 h 7209248"/>
              <a:gd name="connsiteX4174" fmla="*/ 349412 w 7427256"/>
              <a:gd name="connsiteY4174" fmla="*/ 4252680 h 7209248"/>
              <a:gd name="connsiteX4175" fmla="*/ 331494 w 7427256"/>
              <a:gd name="connsiteY4175" fmla="*/ 4252680 h 7209248"/>
              <a:gd name="connsiteX4176" fmla="*/ 331494 w 7427256"/>
              <a:gd name="connsiteY4176" fmla="*/ 4239242 h 7209248"/>
              <a:gd name="connsiteX4177" fmla="*/ 333734 w 7427256"/>
              <a:gd name="connsiteY4177" fmla="*/ 4232522 h 7209248"/>
              <a:gd name="connsiteX4178" fmla="*/ 172467 w 7427256"/>
              <a:gd name="connsiteY4178" fmla="*/ 4230282 h 7209248"/>
              <a:gd name="connsiteX4179" fmla="*/ 179186 w 7427256"/>
              <a:gd name="connsiteY4179" fmla="*/ 4234762 h 7209248"/>
              <a:gd name="connsiteX4180" fmla="*/ 170226 w 7427256"/>
              <a:gd name="connsiteY4180" fmla="*/ 4252680 h 7209248"/>
              <a:gd name="connsiteX4181" fmla="*/ 170226 w 7427256"/>
              <a:gd name="connsiteY4181" fmla="*/ 4234762 h 7209248"/>
              <a:gd name="connsiteX4182" fmla="*/ 172467 w 7427256"/>
              <a:gd name="connsiteY4182" fmla="*/ 4230282 h 7209248"/>
              <a:gd name="connsiteX4183" fmla="*/ 277738 w 7427256"/>
              <a:gd name="connsiteY4183" fmla="*/ 4225803 h 7209248"/>
              <a:gd name="connsiteX4184" fmla="*/ 286698 w 7427256"/>
              <a:gd name="connsiteY4184" fmla="*/ 4243722 h 7209248"/>
              <a:gd name="connsiteX4185" fmla="*/ 277738 w 7427256"/>
              <a:gd name="connsiteY4185" fmla="*/ 4234762 h 7209248"/>
              <a:gd name="connsiteX4186" fmla="*/ 304615 w 7427256"/>
              <a:gd name="connsiteY4186" fmla="*/ 4216843 h 7209248"/>
              <a:gd name="connsiteX4187" fmla="*/ 318055 w 7427256"/>
              <a:gd name="connsiteY4187" fmla="*/ 4225803 h 7209248"/>
              <a:gd name="connsiteX4188" fmla="*/ 313575 w 7427256"/>
              <a:gd name="connsiteY4188" fmla="*/ 4234762 h 7209248"/>
              <a:gd name="connsiteX4189" fmla="*/ 304615 w 7427256"/>
              <a:gd name="connsiteY4189" fmla="*/ 4225803 h 7209248"/>
              <a:gd name="connsiteX4190" fmla="*/ 304615 w 7427256"/>
              <a:gd name="connsiteY4190" fmla="*/ 4216843 h 7209248"/>
              <a:gd name="connsiteX4191" fmla="*/ 761540 w 7427256"/>
              <a:gd name="connsiteY4191" fmla="*/ 4207884 h 7209248"/>
              <a:gd name="connsiteX4192" fmla="*/ 752581 w 7427256"/>
              <a:gd name="connsiteY4192" fmla="*/ 4234762 h 7209248"/>
              <a:gd name="connsiteX4193" fmla="*/ 779459 w 7427256"/>
              <a:gd name="connsiteY4193" fmla="*/ 4225803 h 7209248"/>
              <a:gd name="connsiteX4194" fmla="*/ 770500 w 7427256"/>
              <a:gd name="connsiteY4194" fmla="*/ 4216843 h 7209248"/>
              <a:gd name="connsiteX4195" fmla="*/ 215022 w 7427256"/>
              <a:gd name="connsiteY4195" fmla="*/ 4207884 h 7209248"/>
              <a:gd name="connsiteX4196" fmla="*/ 215022 w 7427256"/>
              <a:gd name="connsiteY4196" fmla="*/ 4216843 h 7209248"/>
              <a:gd name="connsiteX4197" fmla="*/ 215022 w 7427256"/>
              <a:gd name="connsiteY4197" fmla="*/ 4234762 h 7209248"/>
              <a:gd name="connsiteX4198" fmla="*/ 215022 w 7427256"/>
              <a:gd name="connsiteY4198" fmla="*/ 4252680 h 7209248"/>
              <a:gd name="connsiteX4199" fmla="*/ 210544 w 7427256"/>
              <a:gd name="connsiteY4199" fmla="*/ 4248200 h 7209248"/>
              <a:gd name="connsiteX4200" fmla="*/ 206064 w 7427256"/>
              <a:gd name="connsiteY4200" fmla="*/ 4234762 h 7209248"/>
              <a:gd name="connsiteX4201" fmla="*/ 206064 w 7427256"/>
              <a:gd name="connsiteY4201" fmla="*/ 4225803 h 7209248"/>
              <a:gd name="connsiteX4202" fmla="*/ 7157358 w 7427256"/>
              <a:gd name="connsiteY4202" fmla="*/ 4201165 h 7209248"/>
              <a:gd name="connsiteX4203" fmla="*/ 7162956 w 7427256"/>
              <a:gd name="connsiteY4203" fmla="*/ 4203404 h 7209248"/>
              <a:gd name="connsiteX4204" fmla="*/ 7167436 w 7427256"/>
              <a:gd name="connsiteY4204" fmla="*/ 4216843 h 7209248"/>
              <a:gd name="connsiteX4205" fmla="*/ 7149518 w 7427256"/>
              <a:gd name="connsiteY4205" fmla="*/ 4216843 h 7209248"/>
              <a:gd name="connsiteX4206" fmla="*/ 7149518 w 7427256"/>
              <a:gd name="connsiteY4206" fmla="*/ 4203404 h 7209248"/>
              <a:gd name="connsiteX4207" fmla="*/ 7157358 w 7427256"/>
              <a:gd name="connsiteY4207" fmla="*/ 4201165 h 7209248"/>
              <a:gd name="connsiteX4208" fmla="*/ 752581 w 7427256"/>
              <a:gd name="connsiteY4208" fmla="*/ 4189965 h 7209248"/>
              <a:gd name="connsiteX4209" fmla="*/ 734662 w 7427256"/>
              <a:gd name="connsiteY4209" fmla="*/ 4198925 h 7209248"/>
              <a:gd name="connsiteX4210" fmla="*/ 743622 w 7427256"/>
              <a:gd name="connsiteY4210" fmla="*/ 4198925 h 7209248"/>
              <a:gd name="connsiteX4211" fmla="*/ 748101 w 7427256"/>
              <a:gd name="connsiteY4211" fmla="*/ 4198925 h 7209248"/>
              <a:gd name="connsiteX4212" fmla="*/ 752581 w 7427256"/>
              <a:gd name="connsiteY4212" fmla="*/ 4189965 h 7209248"/>
              <a:gd name="connsiteX4213" fmla="*/ 353892 w 7427256"/>
              <a:gd name="connsiteY4213" fmla="*/ 4163087 h 7209248"/>
              <a:gd name="connsiteX4214" fmla="*/ 358372 w 7427256"/>
              <a:gd name="connsiteY4214" fmla="*/ 4172046 h 7209248"/>
              <a:gd name="connsiteX4215" fmla="*/ 353892 w 7427256"/>
              <a:gd name="connsiteY4215" fmla="*/ 4172046 h 7209248"/>
              <a:gd name="connsiteX4216" fmla="*/ 353892 w 7427256"/>
              <a:gd name="connsiteY4216" fmla="*/ 4163087 h 7209248"/>
              <a:gd name="connsiteX4217" fmla="*/ 152308 w 7427256"/>
              <a:gd name="connsiteY4217" fmla="*/ 4154127 h 7209248"/>
              <a:gd name="connsiteX4218" fmla="*/ 161267 w 7427256"/>
              <a:gd name="connsiteY4218" fmla="*/ 4172046 h 7209248"/>
              <a:gd name="connsiteX4219" fmla="*/ 161267 w 7427256"/>
              <a:gd name="connsiteY4219" fmla="*/ 4185485 h 7209248"/>
              <a:gd name="connsiteX4220" fmla="*/ 170226 w 7427256"/>
              <a:gd name="connsiteY4220" fmla="*/ 4189965 h 7209248"/>
              <a:gd name="connsiteX4221" fmla="*/ 179186 w 7427256"/>
              <a:gd name="connsiteY4221" fmla="*/ 4189965 h 7209248"/>
              <a:gd name="connsiteX4222" fmla="*/ 197105 w 7427256"/>
              <a:gd name="connsiteY4222" fmla="*/ 4172046 h 7209248"/>
              <a:gd name="connsiteX4223" fmla="*/ 197105 w 7427256"/>
              <a:gd name="connsiteY4223" fmla="*/ 4189965 h 7209248"/>
              <a:gd name="connsiteX4224" fmla="*/ 179186 w 7427256"/>
              <a:gd name="connsiteY4224" fmla="*/ 4207884 h 7209248"/>
              <a:gd name="connsiteX4225" fmla="*/ 152308 w 7427256"/>
              <a:gd name="connsiteY4225" fmla="*/ 4189965 h 7209248"/>
              <a:gd name="connsiteX4226" fmla="*/ 17918 w 7427256"/>
              <a:gd name="connsiteY4226" fmla="*/ 4154127 h 7209248"/>
              <a:gd name="connsiteX4227" fmla="*/ 26878 w 7427256"/>
              <a:gd name="connsiteY4227" fmla="*/ 4154127 h 7209248"/>
              <a:gd name="connsiteX4228" fmla="*/ 17918 w 7427256"/>
              <a:gd name="connsiteY4228" fmla="*/ 4163087 h 7209248"/>
              <a:gd name="connsiteX4229" fmla="*/ 17918 w 7427256"/>
              <a:gd name="connsiteY4229" fmla="*/ 4154127 h 7209248"/>
              <a:gd name="connsiteX4230" fmla="*/ 645069 w 7427256"/>
              <a:gd name="connsiteY4230" fmla="*/ 4145169 h 7209248"/>
              <a:gd name="connsiteX4231" fmla="*/ 654028 w 7427256"/>
              <a:gd name="connsiteY4231" fmla="*/ 4145169 h 7209248"/>
              <a:gd name="connsiteX4232" fmla="*/ 662988 w 7427256"/>
              <a:gd name="connsiteY4232" fmla="*/ 4154127 h 7209248"/>
              <a:gd name="connsiteX4233" fmla="*/ 671947 w 7427256"/>
              <a:gd name="connsiteY4233" fmla="*/ 4181006 h 7209248"/>
              <a:gd name="connsiteX4234" fmla="*/ 667467 w 7427256"/>
              <a:gd name="connsiteY4234" fmla="*/ 4189965 h 7209248"/>
              <a:gd name="connsiteX4235" fmla="*/ 662988 w 7427256"/>
              <a:gd name="connsiteY4235" fmla="*/ 4181006 h 7209248"/>
              <a:gd name="connsiteX4236" fmla="*/ 662988 w 7427256"/>
              <a:gd name="connsiteY4236" fmla="*/ 4172046 h 7209248"/>
              <a:gd name="connsiteX4237" fmla="*/ 654028 w 7427256"/>
              <a:gd name="connsiteY4237" fmla="*/ 4154127 h 7209248"/>
              <a:gd name="connsiteX4238" fmla="*/ 645069 w 7427256"/>
              <a:gd name="connsiteY4238" fmla="*/ 4145169 h 7209248"/>
              <a:gd name="connsiteX4239" fmla="*/ 35837 w 7427256"/>
              <a:gd name="connsiteY4239" fmla="*/ 4145169 h 7209248"/>
              <a:gd name="connsiteX4240" fmla="*/ 44797 w 7427256"/>
              <a:gd name="connsiteY4240" fmla="*/ 4145169 h 7209248"/>
              <a:gd name="connsiteX4241" fmla="*/ 53755 w 7427256"/>
              <a:gd name="connsiteY4241" fmla="*/ 4154127 h 7209248"/>
              <a:gd name="connsiteX4242" fmla="*/ 62714 w 7427256"/>
              <a:gd name="connsiteY4242" fmla="*/ 4181006 h 7209248"/>
              <a:gd name="connsiteX4243" fmla="*/ 53755 w 7427256"/>
              <a:gd name="connsiteY4243" fmla="*/ 4181006 h 7209248"/>
              <a:gd name="connsiteX4244" fmla="*/ 49277 w 7427256"/>
              <a:gd name="connsiteY4244" fmla="*/ 4172046 h 7209248"/>
              <a:gd name="connsiteX4245" fmla="*/ 44797 w 7427256"/>
              <a:gd name="connsiteY4245" fmla="*/ 4154127 h 7209248"/>
              <a:gd name="connsiteX4246" fmla="*/ 35837 w 7427256"/>
              <a:gd name="connsiteY4246" fmla="*/ 4145169 h 7209248"/>
              <a:gd name="connsiteX4247" fmla="*/ 403168 w 7427256"/>
              <a:gd name="connsiteY4247" fmla="*/ 4136210 h 7209248"/>
              <a:gd name="connsiteX4248" fmla="*/ 412127 w 7427256"/>
              <a:gd name="connsiteY4248" fmla="*/ 4136210 h 7209248"/>
              <a:gd name="connsiteX4249" fmla="*/ 412127 w 7427256"/>
              <a:gd name="connsiteY4249" fmla="*/ 4145169 h 7209248"/>
              <a:gd name="connsiteX4250" fmla="*/ 407648 w 7427256"/>
              <a:gd name="connsiteY4250" fmla="*/ 4140689 h 7209248"/>
              <a:gd name="connsiteX4251" fmla="*/ 403168 w 7427256"/>
              <a:gd name="connsiteY4251" fmla="*/ 4136210 h 7209248"/>
              <a:gd name="connsiteX4252" fmla="*/ 7230152 w 7427256"/>
              <a:gd name="connsiteY4252" fmla="*/ 4127250 h 7209248"/>
              <a:gd name="connsiteX4253" fmla="*/ 7225672 w 7427256"/>
              <a:gd name="connsiteY4253" fmla="*/ 4140689 h 7209248"/>
              <a:gd name="connsiteX4254" fmla="*/ 7212232 w 7427256"/>
              <a:gd name="connsiteY4254" fmla="*/ 4154127 h 7209248"/>
              <a:gd name="connsiteX4255" fmla="*/ 7203272 w 7427256"/>
              <a:gd name="connsiteY4255" fmla="*/ 4172046 h 7209248"/>
              <a:gd name="connsiteX4256" fmla="*/ 7203272 w 7427256"/>
              <a:gd name="connsiteY4256" fmla="*/ 4181006 h 7209248"/>
              <a:gd name="connsiteX4257" fmla="*/ 7194315 w 7427256"/>
              <a:gd name="connsiteY4257" fmla="*/ 4181006 h 7209248"/>
              <a:gd name="connsiteX4258" fmla="*/ 7189834 w 7427256"/>
              <a:gd name="connsiteY4258" fmla="*/ 4189965 h 7209248"/>
              <a:gd name="connsiteX4259" fmla="*/ 7185355 w 7427256"/>
              <a:gd name="connsiteY4259" fmla="*/ 4189965 h 7209248"/>
              <a:gd name="connsiteX4260" fmla="*/ 7167436 w 7427256"/>
              <a:gd name="connsiteY4260" fmla="*/ 4189965 h 7209248"/>
              <a:gd name="connsiteX4261" fmla="*/ 7185355 w 7427256"/>
              <a:gd name="connsiteY4261" fmla="*/ 4181006 h 7209248"/>
              <a:gd name="connsiteX4262" fmla="*/ 7203272 w 7427256"/>
              <a:gd name="connsiteY4262" fmla="*/ 4163087 h 7209248"/>
              <a:gd name="connsiteX4263" fmla="*/ 7207754 w 7427256"/>
              <a:gd name="connsiteY4263" fmla="*/ 4154127 h 7209248"/>
              <a:gd name="connsiteX4264" fmla="*/ 7212232 w 7427256"/>
              <a:gd name="connsiteY4264" fmla="*/ 4136210 h 7209248"/>
              <a:gd name="connsiteX4265" fmla="*/ 241901 w 7427256"/>
              <a:gd name="connsiteY4265" fmla="*/ 4118291 h 7209248"/>
              <a:gd name="connsiteX4266" fmla="*/ 250860 w 7427256"/>
              <a:gd name="connsiteY4266" fmla="*/ 4127250 h 7209248"/>
              <a:gd name="connsiteX4267" fmla="*/ 232941 w 7427256"/>
              <a:gd name="connsiteY4267" fmla="*/ 4127250 h 7209248"/>
              <a:gd name="connsiteX4268" fmla="*/ 241901 w 7427256"/>
              <a:gd name="connsiteY4268" fmla="*/ 4118291 h 7209248"/>
              <a:gd name="connsiteX4269" fmla="*/ 824255 w 7427256"/>
              <a:gd name="connsiteY4269" fmla="*/ 4109331 h 7209248"/>
              <a:gd name="connsiteX4270" fmla="*/ 815296 w 7427256"/>
              <a:gd name="connsiteY4270" fmla="*/ 4127250 h 7209248"/>
              <a:gd name="connsiteX4271" fmla="*/ 824255 w 7427256"/>
              <a:gd name="connsiteY4271" fmla="*/ 4127250 h 7209248"/>
              <a:gd name="connsiteX4272" fmla="*/ 824255 w 7427256"/>
              <a:gd name="connsiteY4272" fmla="*/ 4109331 h 7209248"/>
              <a:gd name="connsiteX4273" fmla="*/ 7191514 w 7427256"/>
              <a:gd name="connsiteY4273" fmla="*/ 4107651 h 7209248"/>
              <a:gd name="connsiteX4274" fmla="*/ 7194315 w 7427256"/>
              <a:gd name="connsiteY4274" fmla="*/ 4109331 h 7209248"/>
              <a:gd name="connsiteX4275" fmla="*/ 7176395 w 7427256"/>
              <a:gd name="connsiteY4275" fmla="*/ 4131730 h 7209248"/>
              <a:gd name="connsiteX4276" fmla="*/ 7158478 w 7427256"/>
              <a:gd name="connsiteY4276" fmla="*/ 4154127 h 7209248"/>
              <a:gd name="connsiteX4277" fmla="*/ 7140558 w 7427256"/>
              <a:gd name="connsiteY4277" fmla="*/ 4163087 h 7209248"/>
              <a:gd name="connsiteX4278" fmla="*/ 7131600 w 7427256"/>
              <a:gd name="connsiteY4278" fmla="*/ 4154127 h 7209248"/>
              <a:gd name="connsiteX4279" fmla="*/ 7149518 w 7427256"/>
              <a:gd name="connsiteY4279" fmla="*/ 4136210 h 7209248"/>
              <a:gd name="connsiteX4280" fmla="*/ 7191514 w 7427256"/>
              <a:gd name="connsiteY4280" fmla="*/ 4107651 h 7209248"/>
              <a:gd name="connsiteX4281" fmla="*/ 304615 w 7427256"/>
              <a:gd name="connsiteY4281" fmla="*/ 4100372 h 7209248"/>
              <a:gd name="connsiteX4282" fmla="*/ 300136 w 7427256"/>
              <a:gd name="connsiteY4282" fmla="*/ 4109331 h 7209248"/>
              <a:gd name="connsiteX4283" fmla="*/ 295656 w 7427256"/>
              <a:gd name="connsiteY4283" fmla="*/ 4104852 h 7209248"/>
              <a:gd name="connsiteX4284" fmla="*/ 304615 w 7427256"/>
              <a:gd name="connsiteY4284" fmla="*/ 4100372 h 7209248"/>
              <a:gd name="connsiteX4285" fmla="*/ 7257029 w 7427256"/>
              <a:gd name="connsiteY4285" fmla="*/ 4091413 h 7209248"/>
              <a:gd name="connsiteX4286" fmla="*/ 7239110 w 7427256"/>
              <a:gd name="connsiteY4286" fmla="*/ 4109331 h 7209248"/>
              <a:gd name="connsiteX4287" fmla="*/ 7239110 w 7427256"/>
              <a:gd name="connsiteY4287" fmla="*/ 4100372 h 7209248"/>
              <a:gd name="connsiteX4288" fmla="*/ 7257029 w 7427256"/>
              <a:gd name="connsiteY4288" fmla="*/ 4091413 h 7209248"/>
              <a:gd name="connsiteX4289" fmla="*/ 725703 w 7427256"/>
              <a:gd name="connsiteY4289" fmla="*/ 4091413 h 7209248"/>
              <a:gd name="connsiteX4290" fmla="*/ 725703 w 7427256"/>
              <a:gd name="connsiteY4290" fmla="*/ 4104852 h 7209248"/>
              <a:gd name="connsiteX4291" fmla="*/ 725703 w 7427256"/>
              <a:gd name="connsiteY4291" fmla="*/ 4118291 h 7209248"/>
              <a:gd name="connsiteX4292" fmla="*/ 734662 w 7427256"/>
              <a:gd name="connsiteY4292" fmla="*/ 4154127 h 7209248"/>
              <a:gd name="connsiteX4293" fmla="*/ 743622 w 7427256"/>
              <a:gd name="connsiteY4293" fmla="*/ 4181006 h 7209248"/>
              <a:gd name="connsiteX4294" fmla="*/ 752581 w 7427256"/>
              <a:gd name="connsiteY4294" fmla="*/ 4172046 h 7209248"/>
              <a:gd name="connsiteX4295" fmla="*/ 752581 w 7427256"/>
              <a:gd name="connsiteY4295" fmla="*/ 4163087 h 7209248"/>
              <a:gd name="connsiteX4296" fmla="*/ 743622 w 7427256"/>
              <a:gd name="connsiteY4296" fmla="*/ 4136210 h 7209248"/>
              <a:gd name="connsiteX4297" fmla="*/ 725703 w 7427256"/>
              <a:gd name="connsiteY4297" fmla="*/ 4091413 h 7209248"/>
              <a:gd name="connsiteX4298" fmla="*/ 277738 w 7427256"/>
              <a:gd name="connsiteY4298" fmla="*/ 4082453 h 7209248"/>
              <a:gd name="connsiteX4299" fmla="*/ 273259 w 7427256"/>
              <a:gd name="connsiteY4299" fmla="*/ 4091413 h 7209248"/>
              <a:gd name="connsiteX4300" fmla="*/ 268779 w 7427256"/>
              <a:gd name="connsiteY4300" fmla="*/ 4086933 h 7209248"/>
              <a:gd name="connsiteX4301" fmla="*/ 277738 w 7427256"/>
              <a:gd name="connsiteY4301" fmla="*/ 4082453 h 7209248"/>
              <a:gd name="connsiteX4302" fmla="*/ 7203272 w 7427256"/>
              <a:gd name="connsiteY4302" fmla="*/ 4073494 h 7209248"/>
              <a:gd name="connsiteX4303" fmla="*/ 7212232 w 7427256"/>
              <a:gd name="connsiteY4303" fmla="*/ 4073494 h 7209248"/>
              <a:gd name="connsiteX4304" fmla="*/ 7221192 w 7427256"/>
              <a:gd name="connsiteY4304" fmla="*/ 4073494 h 7209248"/>
              <a:gd name="connsiteX4305" fmla="*/ 7212232 w 7427256"/>
              <a:gd name="connsiteY4305" fmla="*/ 4082453 h 7209248"/>
              <a:gd name="connsiteX4306" fmla="*/ 7203272 w 7427256"/>
              <a:gd name="connsiteY4306" fmla="*/ 4073494 h 7209248"/>
              <a:gd name="connsiteX4307" fmla="*/ 376291 w 7427256"/>
              <a:gd name="connsiteY4307" fmla="*/ 4073494 h 7209248"/>
              <a:gd name="connsiteX4308" fmla="*/ 380771 w 7427256"/>
              <a:gd name="connsiteY4308" fmla="*/ 4082453 h 7209248"/>
              <a:gd name="connsiteX4309" fmla="*/ 385250 w 7427256"/>
              <a:gd name="connsiteY4309" fmla="*/ 4100372 h 7209248"/>
              <a:gd name="connsiteX4310" fmla="*/ 394208 w 7427256"/>
              <a:gd name="connsiteY4310" fmla="*/ 4118291 h 7209248"/>
              <a:gd name="connsiteX4311" fmla="*/ 376291 w 7427256"/>
              <a:gd name="connsiteY4311" fmla="*/ 4109331 h 7209248"/>
              <a:gd name="connsiteX4312" fmla="*/ 376291 w 7427256"/>
              <a:gd name="connsiteY4312" fmla="*/ 4073494 h 7209248"/>
              <a:gd name="connsiteX4313" fmla="*/ 241901 w 7427256"/>
              <a:gd name="connsiteY4313" fmla="*/ 4073494 h 7209248"/>
              <a:gd name="connsiteX4314" fmla="*/ 250860 w 7427256"/>
              <a:gd name="connsiteY4314" fmla="*/ 4073494 h 7209248"/>
              <a:gd name="connsiteX4315" fmla="*/ 250860 w 7427256"/>
              <a:gd name="connsiteY4315" fmla="*/ 4082453 h 7209248"/>
              <a:gd name="connsiteX4316" fmla="*/ 241901 w 7427256"/>
              <a:gd name="connsiteY4316" fmla="*/ 4082453 h 7209248"/>
              <a:gd name="connsiteX4317" fmla="*/ 241901 w 7427256"/>
              <a:gd name="connsiteY4317" fmla="*/ 4073494 h 7209248"/>
              <a:gd name="connsiteX4318" fmla="*/ 627150 w 7427256"/>
              <a:gd name="connsiteY4318" fmla="*/ 4064534 h 7209248"/>
              <a:gd name="connsiteX4319" fmla="*/ 636109 w 7427256"/>
              <a:gd name="connsiteY4319" fmla="*/ 4064534 h 7209248"/>
              <a:gd name="connsiteX4320" fmla="*/ 636109 w 7427256"/>
              <a:gd name="connsiteY4320" fmla="*/ 4073494 h 7209248"/>
              <a:gd name="connsiteX4321" fmla="*/ 277738 w 7427256"/>
              <a:gd name="connsiteY4321" fmla="*/ 4046617 h 7209248"/>
              <a:gd name="connsiteX4322" fmla="*/ 286698 w 7427256"/>
              <a:gd name="connsiteY4322" fmla="*/ 4055576 h 7209248"/>
              <a:gd name="connsiteX4323" fmla="*/ 273259 w 7427256"/>
              <a:gd name="connsiteY4323" fmla="*/ 4055576 h 7209248"/>
              <a:gd name="connsiteX4324" fmla="*/ 277738 w 7427256"/>
              <a:gd name="connsiteY4324" fmla="*/ 4046617 h 7209248"/>
              <a:gd name="connsiteX4325" fmla="*/ 349412 w 7427256"/>
              <a:gd name="connsiteY4325" fmla="*/ 4037657 h 7209248"/>
              <a:gd name="connsiteX4326" fmla="*/ 349412 w 7427256"/>
              <a:gd name="connsiteY4326" fmla="*/ 4046617 h 7209248"/>
              <a:gd name="connsiteX4327" fmla="*/ 340453 w 7427256"/>
              <a:gd name="connsiteY4327" fmla="*/ 4046617 h 7209248"/>
              <a:gd name="connsiteX4328" fmla="*/ 340453 w 7427256"/>
              <a:gd name="connsiteY4328" fmla="*/ 4042137 h 7209248"/>
              <a:gd name="connsiteX4329" fmla="*/ 349412 w 7427256"/>
              <a:gd name="connsiteY4329" fmla="*/ 4037657 h 7209248"/>
              <a:gd name="connsiteX4330" fmla="*/ 627150 w 7427256"/>
              <a:gd name="connsiteY4330" fmla="*/ 4028698 h 7209248"/>
              <a:gd name="connsiteX4331" fmla="*/ 627150 w 7427256"/>
              <a:gd name="connsiteY4331" fmla="*/ 4046617 h 7209248"/>
              <a:gd name="connsiteX4332" fmla="*/ 622670 w 7427256"/>
              <a:gd name="connsiteY4332" fmla="*/ 4051096 h 7209248"/>
              <a:gd name="connsiteX4333" fmla="*/ 618192 w 7427256"/>
              <a:gd name="connsiteY4333" fmla="*/ 4055576 h 7209248"/>
              <a:gd name="connsiteX4334" fmla="*/ 618192 w 7427256"/>
              <a:gd name="connsiteY4334" fmla="*/ 4046617 h 7209248"/>
              <a:gd name="connsiteX4335" fmla="*/ 622670 w 7427256"/>
              <a:gd name="connsiteY4335" fmla="*/ 4033177 h 7209248"/>
              <a:gd name="connsiteX4336" fmla="*/ 627150 w 7427256"/>
              <a:gd name="connsiteY4336" fmla="*/ 4028698 h 7209248"/>
              <a:gd name="connsiteX4337" fmla="*/ 591313 w 7427256"/>
              <a:gd name="connsiteY4337" fmla="*/ 4028698 h 7209248"/>
              <a:gd name="connsiteX4338" fmla="*/ 600273 w 7427256"/>
              <a:gd name="connsiteY4338" fmla="*/ 4028698 h 7209248"/>
              <a:gd name="connsiteX4339" fmla="*/ 609232 w 7427256"/>
              <a:gd name="connsiteY4339" fmla="*/ 4033177 h 7209248"/>
              <a:gd name="connsiteX4340" fmla="*/ 600273 w 7427256"/>
              <a:gd name="connsiteY4340" fmla="*/ 4037657 h 7209248"/>
              <a:gd name="connsiteX4341" fmla="*/ 403168 w 7427256"/>
              <a:gd name="connsiteY4341" fmla="*/ 4019738 h 7209248"/>
              <a:gd name="connsiteX4342" fmla="*/ 412127 w 7427256"/>
              <a:gd name="connsiteY4342" fmla="*/ 4028698 h 7209248"/>
              <a:gd name="connsiteX4343" fmla="*/ 403168 w 7427256"/>
              <a:gd name="connsiteY4343" fmla="*/ 4028698 h 7209248"/>
              <a:gd name="connsiteX4344" fmla="*/ 394208 w 7427256"/>
              <a:gd name="connsiteY4344" fmla="*/ 4024218 h 7209248"/>
              <a:gd name="connsiteX4345" fmla="*/ 403168 w 7427256"/>
              <a:gd name="connsiteY4345" fmla="*/ 4019738 h 7209248"/>
              <a:gd name="connsiteX4346" fmla="*/ 7219512 w 7427256"/>
              <a:gd name="connsiteY4346" fmla="*/ 4016939 h 7209248"/>
              <a:gd name="connsiteX4347" fmla="*/ 7221192 w 7427256"/>
              <a:gd name="connsiteY4347" fmla="*/ 4019738 h 7209248"/>
              <a:gd name="connsiteX4348" fmla="*/ 7207754 w 7427256"/>
              <a:gd name="connsiteY4348" fmla="*/ 4028698 h 7209248"/>
              <a:gd name="connsiteX4349" fmla="*/ 7203272 w 7427256"/>
              <a:gd name="connsiteY4349" fmla="*/ 4037657 h 7209248"/>
              <a:gd name="connsiteX4350" fmla="*/ 7194315 w 7427256"/>
              <a:gd name="connsiteY4350" fmla="*/ 4046617 h 7209248"/>
              <a:gd name="connsiteX4351" fmla="*/ 7185355 w 7427256"/>
              <a:gd name="connsiteY4351" fmla="*/ 4042137 h 7209248"/>
              <a:gd name="connsiteX4352" fmla="*/ 7194315 w 7427256"/>
              <a:gd name="connsiteY4352" fmla="*/ 4028698 h 7209248"/>
              <a:gd name="connsiteX4353" fmla="*/ 7219512 w 7427256"/>
              <a:gd name="connsiteY4353" fmla="*/ 4016939 h 7209248"/>
              <a:gd name="connsiteX4354" fmla="*/ 707785 w 7427256"/>
              <a:gd name="connsiteY4354" fmla="*/ 4010779 h 7209248"/>
              <a:gd name="connsiteX4355" fmla="*/ 703305 w 7427256"/>
              <a:gd name="connsiteY4355" fmla="*/ 4019738 h 7209248"/>
              <a:gd name="connsiteX4356" fmla="*/ 698825 w 7427256"/>
              <a:gd name="connsiteY4356" fmla="*/ 4037657 h 7209248"/>
              <a:gd name="connsiteX4357" fmla="*/ 707785 w 7427256"/>
              <a:gd name="connsiteY4357" fmla="*/ 4073494 h 7209248"/>
              <a:gd name="connsiteX4358" fmla="*/ 734662 w 7427256"/>
              <a:gd name="connsiteY4358" fmla="*/ 4073494 h 7209248"/>
              <a:gd name="connsiteX4359" fmla="*/ 725703 w 7427256"/>
              <a:gd name="connsiteY4359" fmla="*/ 4046617 h 7209248"/>
              <a:gd name="connsiteX4360" fmla="*/ 716743 w 7427256"/>
              <a:gd name="connsiteY4360" fmla="*/ 4055576 h 7209248"/>
              <a:gd name="connsiteX4361" fmla="*/ 712265 w 7427256"/>
              <a:gd name="connsiteY4361" fmla="*/ 4060056 h 7209248"/>
              <a:gd name="connsiteX4362" fmla="*/ 712265 w 7427256"/>
              <a:gd name="connsiteY4362" fmla="*/ 4051096 h 7209248"/>
              <a:gd name="connsiteX4363" fmla="*/ 716743 w 7427256"/>
              <a:gd name="connsiteY4363" fmla="*/ 4033177 h 7209248"/>
              <a:gd name="connsiteX4364" fmla="*/ 707785 w 7427256"/>
              <a:gd name="connsiteY4364" fmla="*/ 4010779 h 7209248"/>
              <a:gd name="connsiteX4365" fmla="*/ 627150 w 7427256"/>
              <a:gd name="connsiteY4365" fmla="*/ 4001820 h 7209248"/>
              <a:gd name="connsiteX4366" fmla="*/ 622670 w 7427256"/>
              <a:gd name="connsiteY4366" fmla="*/ 4010779 h 7209248"/>
              <a:gd name="connsiteX4367" fmla="*/ 618192 w 7427256"/>
              <a:gd name="connsiteY4367" fmla="*/ 4006299 h 7209248"/>
              <a:gd name="connsiteX4368" fmla="*/ 627150 w 7427256"/>
              <a:gd name="connsiteY4368" fmla="*/ 4001820 h 7209248"/>
              <a:gd name="connsiteX4369" fmla="*/ 770500 w 7427256"/>
              <a:gd name="connsiteY4369" fmla="*/ 3992860 h 7209248"/>
              <a:gd name="connsiteX4370" fmla="*/ 770500 w 7427256"/>
              <a:gd name="connsiteY4370" fmla="*/ 4019738 h 7209248"/>
              <a:gd name="connsiteX4371" fmla="*/ 779459 w 7427256"/>
              <a:gd name="connsiteY4371" fmla="*/ 4010779 h 7209248"/>
              <a:gd name="connsiteX4372" fmla="*/ 125430 w 7427256"/>
              <a:gd name="connsiteY4372" fmla="*/ 3992860 h 7209248"/>
              <a:gd name="connsiteX4373" fmla="*/ 125430 w 7427256"/>
              <a:gd name="connsiteY4373" fmla="*/ 4001820 h 7209248"/>
              <a:gd name="connsiteX4374" fmla="*/ 120951 w 7427256"/>
              <a:gd name="connsiteY4374" fmla="*/ 3997340 h 7209248"/>
              <a:gd name="connsiteX4375" fmla="*/ 125430 w 7427256"/>
              <a:gd name="connsiteY4375" fmla="*/ 3992860 h 7209248"/>
              <a:gd name="connsiteX4376" fmla="*/ 80633 w 7427256"/>
              <a:gd name="connsiteY4376" fmla="*/ 3965983 h 7209248"/>
              <a:gd name="connsiteX4377" fmla="*/ 89593 w 7427256"/>
              <a:gd name="connsiteY4377" fmla="*/ 3974942 h 7209248"/>
              <a:gd name="connsiteX4378" fmla="*/ 89593 w 7427256"/>
              <a:gd name="connsiteY4378" fmla="*/ 4037657 h 7209248"/>
              <a:gd name="connsiteX4379" fmla="*/ 103032 w 7427256"/>
              <a:gd name="connsiteY4379" fmla="*/ 4077974 h 7209248"/>
              <a:gd name="connsiteX4380" fmla="*/ 116471 w 7427256"/>
              <a:gd name="connsiteY4380" fmla="*/ 4100372 h 7209248"/>
              <a:gd name="connsiteX4381" fmla="*/ 116471 w 7427256"/>
              <a:gd name="connsiteY4381" fmla="*/ 4109331 h 7209248"/>
              <a:gd name="connsiteX4382" fmla="*/ 116471 w 7427256"/>
              <a:gd name="connsiteY4382" fmla="*/ 4118291 h 7209248"/>
              <a:gd name="connsiteX4383" fmla="*/ 120951 w 7427256"/>
              <a:gd name="connsiteY4383" fmla="*/ 4145169 h 7209248"/>
              <a:gd name="connsiteX4384" fmla="*/ 116471 w 7427256"/>
              <a:gd name="connsiteY4384" fmla="*/ 4172046 h 7209248"/>
              <a:gd name="connsiteX4385" fmla="*/ 116471 w 7427256"/>
              <a:gd name="connsiteY4385" fmla="*/ 4181006 h 7209248"/>
              <a:gd name="connsiteX4386" fmla="*/ 125430 w 7427256"/>
              <a:gd name="connsiteY4386" fmla="*/ 4185485 h 7209248"/>
              <a:gd name="connsiteX4387" fmla="*/ 125430 w 7427256"/>
              <a:gd name="connsiteY4387" fmla="*/ 4198925 h 7209248"/>
              <a:gd name="connsiteX4388" fmla="*/ 125430 w 7427256"/>
              <a:gd name="connsiteY4388" fmla="*/ 4207884 h 7209248"/>
              <a:gd name="connsiteX4389" fmla="*/ 134390 w 7427256"/>
              <a:gd name="connsiteY4389" fmla="*/ 4216843 h 7209248"/>
              <a:gd name="connsiteX4390" fmla="*/ 152308 w 7427256"/>
              <a:gd name="connsiteY4390" fmla="*/ 4243722 h 7209248"/>
              <a:gd name="connsiteX4391" fmla="*/ 134390 w 7427256"/>
              <a:gd name="connsiteY4391" fmla="*/ 4252680 h 7209248"/>
              <a:gd name="connsiteX4392" fmla="*/ 107511 w 7427256"/>
              <a:gd name="connsiteY4392" fmla="*/ 4248200 h 7209248"/>
              <a:gd name="connsiteX4393" fmla="*/ 111991 w 7427256"/>
              <a:gd name="connsiteY4393" fmla="*/ 4243722 h 7209248"/>
              <a:gd name="connsiteX4394" fmla="*/ 116471 w 7427256"/>
              <a:gd name="connsiteY4394" fmla="*/ 4225803 h 7209248"/>
              <a:gd name="connsiteX4395" fmla="*/ 107511 w 7427256"/>
              <a:gd name="connsiteY4395" fmla="*/ 4207884 h 7209248"/>
              <a:gd name="connsiteX4396" fmla="*/ 98552 w 7427256"/>
              <a:gd name="connsiteY4396" fmla="*/ 4189965 h 7209248"/>
              <a:gd name="connsiteX4397" fmla="*/ 89593 w 7427256"/>
              <a:gd name="connsiteY4397" fmla="*/ 4154127 h 7209248"/>
              <a:gd name="connsiteX4398" fmla="*/ 89593 w 7427256"/>
              <a:gd name="connsiteY4398" fmla="*/ 4136210 h 7209248"/>
              <a:gd name="connsiteX4399" fmla="*/ 85113 w 7427256"/>
              <a:gd name="connsiteY4399" fmla="*/ 4113811 h 7209248"/>
              <a:gd name="connsiteX4400" fmla="*/ 71674 w 7427256"/>
              <a:gd name="connsiteY4400" fmla="*/ 4046617 h 7209248"/>
              <a:gd name="connsiteX4401" fmla="*/ 76154 w 7427256"/>
              <a:gd name="connsiteY4401" fmla="*/ 4001820 h 7209248"/>
              <a:gd name="connsiteX4402" fmla="*/ 80633 w 7427256"/>
              <a:gd name="connsiteY4402" fmla="*/ 3992860 h 7209248"/>
              <a:gd name="connsiteX4403" fmla="*/ 71674 w 7427256"/>
              <a:gd name="connsiteY4403" fmla="*/ 3983902 h 7209248"/>
              <a:gd name="connsiteX4404" fmla="*/ 62714 w 7427256"/>
              <a:gd name="connsiteY4404" fmla="*/ 3983902 h 7209248"/>
              <a:gd name="connsiteX4405" fmla="*/ 71674 w 7427256"/>
              <a:gd name="connsiteY4405" fmla="*/ 3974942 h 7209248"/>
              <a:gd name="connsiteX4406" fmla="*/ 80633 w 7427256"/>
              <a:gd name="connsiteY4406" fmla="*/ 3965983 h 7209248"/>
              <a:gd name="connsiteX4407" fmla="*/ 116471 w 7427256"/>
              <a:gd name="connsiteY4407" fmla="*/ 3957024 h 7209248"/>
              <a:gd name="connsiteX4408" fmla="*/ 125430 w 7427256"/>
              <a:gd name="connsiteY4408" fmla="*/ 3965983 h 7209248"/>
              <a:gd name="connsiteX4409" fmla="*/ 116471 w 7427256"/>
              <a:gd name="connsiteY4409" fmla="*/ 3974942 h 7209248"/>
              <a:gd name="connsiteX4410" fmla="*/ 107511 w 7427256"/>
              <a:gd name="connsiteY4410" fmla="*/ 3965983 h 7209248"/>
              <a:gd name="connsiteX4411" fmla="*/ 116471 w 7427256"/>
              <a:gd name="connsiteY4411" fmla="*/ 3957024 h 7209248"/>
              <a:gd name="connsiteX4412" fmla="*/ 636109 w 7427256"/>
              <a:gd name="connsiteY4412" fmla="*/ 3948064 h 7209248"/>
              <a:gd name="connsiteX4413" fmla="*/ 645069 w 7427256"/>
              <a:gd name="connsiteY4413" fmla="*/ 3952544 h 7209248"/>
              <a:gd name="connsiteX4414" fmla="*/ 640589 w 7427256"/>
              <a:gd name="connsiteY4414" fmla="*/ 3957024 h 7209248"/>
              <a:gd name="connsiteX4415" fmla="*/ 636109 w 7427256"/>
              <a:gd name="connsiteY4415" fmla="*/ 3948064 h 7209248"/>
              <a:gd name="connsiteX4416" fmla="*/ 770500 w 7427256"/>
              <a:gd name="connsiteY4416" fmla="*/ 3939105 h 7209248"/>
              <a:gd name="connsiteX4417" fmla="*/ 779459 w 7427256"/>
              <a:gd name="connsiteY4417" fmla="*/ 3974942 h 7209248"/>
              <a:gd name="connsiteX4418" fmla="*/ 783939 w 7427256"/>
              <a:gd name="connsiteY4418" fmla="*/ 3983902 h 7209248"/>
              <a:gd name="connsiteX4419" fmla="*/ 788419 w 7427256"/>
              <a:gd name="connsiteY4419" fmla="*/ 3979422 h 7209248"/>
              <a:gd name="connsiteX4420" fmla="*/ 788419 w 7427256"/>
              <a:gd name="connsiteY4420" fmla="*/ 3965983 h 7209248"/>
              <a:gd name="connsiteX4421" fmla="*/ 779459 w 7427256"/>
              <a:gd name="connsiteY4421" fmla="*/ 3961503 h 7209248"/>
              <a:gd name="connsiteX4422" fmla="*/ 779459 w 7427256"/>
              <a:gd name="connsiteY4422" fmla="*/ 3952544 h 7209248"/>
              <a:gd name="connsiteX4423" fmla="*/ 779459 w 7427256"/>
              <a:gd name="connsiteY4423" fmla="*/ 3943584 h 7209248"/>
              <a:gd name="connsiteX4424" fmla="*/ 770500 w 7427256"/>
              <a:gd name="connsiteY4424" fmla="*/ 3939105 h 7209248"/>
              <a:gd name="connsiteX4425" fmla="*/ 188145 w 7427256"/>
              <a:gd name="connsiteY4425" fmla="*/ 3939105 h 7209248"/>
              <a:gd name="connsiteX4426" fmla="*/ 197105 w 7427256"/>
              <a:gd name="connsiteY4426" fmla="*/ 3939105 h 7209248"/>
              <a:gd name="connsiteX4427" fmla="*/ 188145 w 7427256"/>
              <a:gd name="connsiteY4427" fmla="*/ 3952544 h 7209248"/>
              <a:gd name="connsiteX4428" fmla="*/ 179186 w 7427256"/>
              <a:gd name="connsiteY4428" fmla="*/ 3948064 h 7209248"/>
              <a:gd name="connsiteX4429" fmla="*/ 188145 w 7427256"/>
              <a:gd name="connsiteY4429" fmla="*/ 3939105 h 7209248"/>
              <a:gd name="connsiteX4430" fmla="*/ 143348 w 7427256"/>
              <a:gd name="connsiteY4430" fmla="*/ 3939105 h 7209248"/>
              <a:gd name="connsiteX4431" fmla="*/ 152308 w 7427256"/>
              <a:gd name="connsiteY4431" fmla="*/ 3970463 h 7209248"/>
              <a:gd name="connsiteX4432" fmla="*/ 152308 w 7427256"/>
              <a:gd name="connsiteY4432" fmla="*/ 4001820 h 7209248"/>
              <a:gd name="connsiteX4433" fmla="*/ 156787 w 7427256"/>
              <a:gd name="connsiteY4433" fmla="*/ 4033177 h 7209248"/>
              <a:gd name="connsiteX4434" fmla="*/ 170226 w 7427256"/>
              <a:gd name="connsiteY4434" fmla="*/ 4046617 h 7209248"/>
              <a:gd name="connsiteX4435" fmla="*/ 179186 w 7427256"/>
              <a:gd name="connsiteY4435" fmla="*/ 4028698 h 7209248"/>
              <a:gd name="connsiteX4436" fmla="*/ 174706 w 7427256"/>
              <a:gd name="connsiteY4436" fmla="*/ 4019738 h 7209248"/>
              <a:gd name="connsiteX4437" fmla="*/ 179186 w 7427256"/>
              <a:gd name="connsiteY4437" fmla="*/ 4001820 h 7209248"/>
              <a:gd name="connsiteX4438" fmla="*/ 188145 w 7427256"/>
              <a:gd name="connsiteY4438" fmla="*/ 3974942 h 7209248"/>
              <a:gd name="connsiteX4439" fmla="*/ 206064 w 7427256"/>
              <a:gd name="connsiteY4439" fmla="*/ 3974942 h 7209248"/>
              <a:gd name="connsiteX4440" fmla="*/ 210544 w 7427256"/>
              <a:gd name="connsiteY4440" fmla="*/ 3979422 h 7209248"/>
              <a:gd name="connsiteX4441" fmla="*/ 215022 w 7427256"/>
              <a:gd name="connsiteY4441" fmla="*/ 3983902 h 7209248"/>
              <a:gd name="connsiteX4442" fmla="*/ 197105 w 7427256"/>
              <a:gd name="connsiteY4442" fmla="*/ 3992860 h 7209248"/>
              <a:gd name="connsiteX4443" fmla="*/ 197105 w 7427256"/>
              <a:gd name="connsiteY4443" fmla="*/ 4006299 h 7209248"/>
              <a:gd name="connsiteX4444" fmla="*/ 197105 w 7427256"/>
              <a:gd name="connsiteY4444" fmla="*/ 4019738 h 7209248"/>
              <a:gd name="connsiteX4445" fmla="*/ 206064 w 7427256"/>
              <a:gd name="connsiteY4445" fmla="*/ 4028698 h 7209248"/>
              <a:gd name="connsiteX4446" fmla="*/ 197105 w 7427256"/>
              <a:gd name="connsiteY4446" fmla="*/ 4055576 h 7209248"/>
              <a:gd name="connsiteX4447" fmla="*/ 197105 w 7427256"/>
              <a:gd name="connsiteY4447" fmla="*/ 4064534 h 7209248"/>
              <a:gd name="connsiteX4448" fmla="*/ 206064 w 7427256"/>
              <a:gd name="connsiteY4448" fmla="*/ 4091413 h 7209248"/>
              <a:gd name="connsiteX4449" fmla="*/ 215022 w 7427256"/>
              <a:gd name="connsiteY4449" fmla="*/ 4091413 h 7209248"/>
              <a:gd name="connsiteX4450" fmla="*/ 215022 w 7427256"/>
              <a:gd name="connsiteY4450" fmla="*/ 4100372 h 7209248"/>
              <a:gd name="connsiteX4451" fmla="*/ 206064 w 7427256"/>
              <a:gd name="connsiteY4451" fmla="*/ 4100372 h 7209248"/>
              <a:gd name="connsiteX4452" fmla="*/ 197105 w 7427256"/>
              <a:gd name="connsiteY4452" fmla="*/ 4118291 h 7209248"/>
              <a:gd name="connsiteX4453" fmla="*/ 179186 w 7427256"/>
              <a:gd name="connsiteY4453" fmla="*/ 4145169 h 7209248"/>
              <a:gd name="connsiteX4454" fmla="*/ 170226 w 7427256"/>
              <a:gd name="connsiteY4454" fmla="*/ 4136210 h 7209248"/>
              <a:gd name="connsiteX4455" fmla="*/ 170226 w 7427256"/>
              <a:gd name="connsiteY4455" fmla="*/ 4145169 h 7209248"/>
              <a:gd name="connsiteX4456" fmla="*/ 161267 w 7427256"/>
              <a:gd name="connsiteY4456" fmla="*/ 4140689 h 7209248"/>
              <a:gd name="connsiteX4457" fmla="*/ 161267 w 7427256"/>
              <a:gd name="connsiteY4457" fmla="*/ 4127250 h 7209248"/>
              <a:gd name="connsiteX4458" fmla="*/ 161267 w 7427256"/>
              <a:gd name="connsiteY4458" fmla="*/ 4118291 h 7209248"/>
              <a:gd name="connsiteX4459" fmla="*/ 152308 w 7427256"/>
              <a:gd name="connsiteY4459" fmla="*/ 4100372 h 7209248"/>
              <a:gd name="connsiteX4460" fmla="*/ 143348 w 7427256"/>
              <a:gd name="connsiteY4460" fmla="*/ 4091413 h 7209248"/>
              <a:gd name="connsiteX4461" fmla="*/ 161267 w 7427256"/>
              <a:gd name="connsiteY4461" fmla="*/ 4073494 h 7209248"/>
              <a:gd name="connsiteX4462" fmla="*/ 134390 w 7427256"/>
              <a:gd name="connsiteY4462" fmla="*/ 4055576 h 7209248"/>
              <a:gd name="connsiteX4463" fmla="*/ 125430 w 7427256"/>
              <a:gd name="connsiteY4463" fmla="*/ 4046617 h 7209248"/>
              <a:gd name="connsiteX4464" fmla="*/ 107511 w 7427256"/>
              <a:gd name="connsiteY4464" fmla="*/ 4037657 h 7209248"/>
              <a:gd name="connsiteX4465" fmla="*/ 134390 w 7427256"/>
              <a:gd name="connsiteY4465" fmla="*/ 4028698 h 7209248"/>
              <a:gd name="connsiteX4466" fmla="*/ 143348 w 7427256"/>
              <a:gd name="connsiteY4466" fmla="*/ 4010779 h 7209248"/>
              <a:gd name="connsiteX4467" fmla="*/ 138869 w 7427256"/>
              <a:gd name="connsiteY4467" fmla="*/ 3992860 h 7209248"/>
              <a:gd name="connsiteX4468" fmla="*/ 134390 w 7427256"/>
              <a:gd name="connsiteY4468" fmla="*/ 3974942 h 7209248"/>
              <a:gd name="connsiteX4469" fmla="*/ 134390 w 7427256"/>
              <a:gd name="connsiteY4469" fmla="*/ 3957024 h 7209248"/>
              <a:gd name="connsiteX4470" fmla="*/ 138869 w 7427256"/>
              <a:gd name="connsiteY4470" fmla="*/ 3943584 h 7209248"/>
              <a:gd name="connsiteX4471" fmla="*/ 143348 w 7427256"/>
              <a:gd name="connsiteY4471" fmla="*/ 3939105 h 7209248"/>
              <a:gd name="connsiteX4472" fmla="*/ 107511 w 7427256"/>
              <a:gd name="connsiteY4472" fmla="*/ 3921186 h 7209248"/>
              <a:gd name="connsiteX4473" fmla="*/ 116471 w 7427256"/>
              <a:gd name="connsiteY4473" fmla="*/ 3930145 h 7209248"/>
              <a:gd name="connsiteX4474" fmla="*/ 125430 w 7427256"/>
              <a:gd name="connsiteY4474" fmla="*/ 3948064 h 7209248"/>
              <a:gd name="connsiteX4475" fmla="*/ 107511 w 7427256"/>
              <a:gd name="connsiteY4475" fmla="*/ 3939105 h 7209248"/>
              <a:gd name="connsiteX4476" fmla="*/ 107511 w 7427256"/>
              <a:gd name="connsiteY4476" fmla="*/ 3921186 h 7209248"/>
              <a:gd name="connsiteX4477" fmla="*/ 188145 w 7427256"/>
              <a:gd name="connsiteY4477" fmla="*/ 3912228 h 7209248"/>
              <a:gd name="connsiteX4478" fmla="*/ 197105 w 7427256"/>
              <a:gd name="connsiteY4478" fmla="*/ 3921186 h 7209248"/>
              <a:gd name="connsiteX4479" fmla="*/ 188145 w 7427256"/>
              <a:gd name="connsiteY4479" fmla="*/ 3930145 h 7209248"/>
              <a:gd name="connsiteX4480" fmla="*/ 179186 w 7427256"/>
              <a:gd name="connsiteY4480" fmla="*/ 3921186 h 7209248"/>
              <a:gd name="connsiteX4481" fmla="*/ 188145 w 7427256"/>
              <a:gd name="connsiteY4481" fmla="*/ 3912228 h 7209248"/>
              <a:gd name="connsiteX4482" fmla="*/ 631630 w 7427256"/>
              <a:gd name="connsiteY4482" fmla="*/ 3903268 h 7209248"/>
              <a:gd name="connsiteX4483" fmla="*/ 636109 w 7427256"/>
              <a:gd name="connsiteY4483" fmla="*/ 3912228 h 7209248"/>
              <a:gd name="connsiteX4484" fmla="*/ 631630 w 7427256"/>
              <a:gd name="connsiteY4484" fmla="*/ 3907748 h 7209248"/>
              <a:gd name="connsiteX4485" fmla="*/ 631630 w 7427256"/>
              <a:gd name="connsiteY4485" fmla="*/ 3903268 h 7209248"/>
              <a:gd name="connsiteX4486" fmla="*/ 533078 w 7427256"/>
              <a:gd name="connsiteY4486" fmla="*/ 3894309 h 7209248"/>
              <a:gd name="connsiteX4487" fmla="*/ 537558 w 7427256"/>
              <a:gd name="connsiteY4487" fmla="*/ 3898787 h 7209248"/>
              <a:gd name="connsiteX4488" fmla="*/ 528599 w 7427256"/>
              <a:gd name="connsiteY4488" fmla="*/ 3903268 h 7209248"/>
              <a:gd name="connsiteX4489" fmla="*/ 533078 w 7427256"/>
              <a:gd name="connsiteY4489" fmla="*/ 3894309 h 7209248"/>
              <a:gd name="connsiteX4490" fmla="*/ 618647 w 7427256"/>
              <a:gd name="connsiteY4490" fmla="*/ 3893701 h 7209248"/>
              <a:gd name="connsiteX4491" fmla="*/ 618192 w 7427256"/>
              <a:gd name="connsiteY4491" fmla="*/ 3903268 h 7209248"/>
              <a:gd name="connsiteX4492" fmla="*/ 618192 w 7427256"/>
              <a:gd name="connsiteY4492" fmla="*/ 3894309 h 7209248"/>
              <a:gd name="connsiteX4493" fmla="*/ 7015128 w 7427256"/>
              <a:gd name="connsiteY4493" fmla="*/ 3885349 h 7209248"/>
              <a:gd name="connsiteX4494" fmla="*/ 7006169 w 7427256"/>
              <a:gd name="connsiteY4494" fmla="*/ 3903268 h 7209248"/>
              <a:gd name="connsiteX4495" fmla="*/ 6997209 w 7427256"/>
              <a:gd name="connsiteY4495" fmla="*/ 3912228 h 7209248"/>
              <a:gd name="connsiteX4496" fmla="*/ 6997209 w 7427256"/>
              <a:gd name="connsiteY4496" fmla="*/ 3930145 h 7209248"/>
              <a:gd name="connsiteX4497" fmla="*/ 7015128 w 7427256"/>
              <a:gd name="connsiteY4497" fmla="*/ 3930145 h 7209248"/>
              <a:gd name="connsiteX4498" fmla="*/ 7024087 w 7427256"/>
              <a:gd name="connsiteY4498" fmla="*/ 3912228 h 7209248"/>
              <a:gd name="connsiteX4499" fmla="*/ 7019608 w 7427256"/>
              <a:gd name="connsiteY4499" fmla="*/ 3898787 h 7209248"/>
              <a:gd name="connsiteX4500" fmla="*/ 7015128 w 7427256"/>
              <a:gd name="connsiteY4500" fmla="*/ 3885349 h 7209248"/>
              <a:gd name="connsiteX4501" fmla="*/ 627150 w 7427256"/>
              <a:gd name="connsiteY4501" fmla="*/ 3876390 h 7209248"/>
              <a:gd name="connsiteX4502" fmla="*/ 624911 w 7427256"/>
              <a:gd name="connsiteY4502" fmla="*/ 3885349 h 7209248"/>
              <a:gd name="connsiteX4503" fmla="*/ 618647 w 7427256"/>
              <a:gd name="connsiteY4503" fmla="*/ 3893701 h 7209248"/>
              <a:gd name="connsiteX4504" fmla="*/ 618752 w 7427256"/>
              <a:gd name="connsiteY4504" fmla="*/ 3891508 h 7209248"/>
              <a:gd name="connsiteX4505" fmla="*/ 627150 w 7427256"/>
              <a:gd name="connsiteY4505" fmla="*/ 3876390 h 7209248"/>
              <a:gd name="connsiteX4506" fmla="*/ 380771 w 7427256"/>
              <a:gd name="connsiteY4506" fmla="*/ 3876390 h 7209248"/>
              <a:gd name="connsiteX4507" fmla="*/ 385250 w 7427256"/>
              <a:gd name="connsiteY4507" fmla="*/ 3885349 h 7209248"/>
              <a:gd name="connsiteX4508" fmla="*/ 380771 w 7427256"/>
              <a:gd name="connsiteY4508" fmla="*/ 3880870 h 7209248"/>
              <a:gd name="connsiteX4509" fmla="*/ 380771 w 7427256"/>
              <a:gd name="connsiteY4509" fmla="*/ 3876390 h 7209248"/>
              <a:gd name="connsiteX4510" fmla="*/ 201584 w 7427256"/>
              <a:gd name="connsiteY4510" fmla="*/ 3876390 h 7209248"/>
              <a:gd name="connsiteX4511" fmla="*/ 206064 w 7427256"/>
              <a:gd name="connsiteY4511" fmla="*/ 3885349 h 7209248"/>
              <a:gd name="connsiteX4512" fmla="*/ 188145 w 7427256"/>
              <a:gd name="connsiteY4512" fmla="*/ 3885349 h 7209248"/>
              <a:gd name="connsiteX4513" fmla="*/ 201584 w 7427256"/>
              <a:gd name="connsiteY4513" fmla="*/ 3876390 h 7209248"/>
              <a:gd name="connsiteX4514" fmla="*/ 0 w 7427256"/>
              <a:gd name="connsiteY4514" fmla="*/ 3876390 h 7209248"/>
              <a:gd name="connsiteX4515" fmla="*/ 17918 w 7427256"/>
              <a:gd name="connsiteY4515" fmla="*/ 3876390 h 7209248"/>
              <a:gd name="connsiteX4516" fmla="*/ 17918 w 7427256"/>
              <a:gd name="connsiteY4516" fmla="*/ 3885349 h 7209248"/>
              <a:gd name="connsiteX4517" fmla="*/ 8959 w 7427256"/>
              <a:gd name="connsiteY4517" fmla="*/ 3894309 h 7209248"/>
              <a:gd name="connsiteX4518" fmla="*/ 8959 w 7427256"/>
              <a:gd name="connsiteY4518" fmla="*/ 3889829 h 7209248"/>
              <a:gd name="connsiteX4519" fmla="*/ 0 w 7427256"/>
              <a:gd name="connsiteY4519" fmla="*/ 3876390 h 7209248"/>
              <a:gd name="connsiteX4520" fmla="*/ 89593 w 7427256"/>
              <a:gd name="connsiteY4520" fmla="*/ 3867430 h 7209248"/>
              <a:gd name="connsiteX4521" fmla="*/ 98552 w 7427256"/>
              <a:gd name="connsiteY4521" fmla="*/ 3876390 h 7209248"/>
              <a:gd name="connsiteX4522" fmla="*/ 89593 w 7427256"/>
              <a:gd name="connsiteY4522" fmla="*/ 3876390 h 7209248"/>
              <a:gd name="connsiteX4523" fmla="*/ 7024087 w 7427256"/>
              <a:gd name="connsiteY4523" fmla="*/ 3858471 h 7209248"/>
              <a:gd name="connsiteX4524" fmla="*/ 7024087 w 7427256"/>
              <a:gd name="connsiteY4524" fmla="*/ 3876390 h 7209248"/>
              <a:gd name="connsiteX4525" fmla="*/ 7050966 w 7427256"/>
              <a:gd name="connsiteY4525" fmla="*/ 3876390 h 7209248"/>
              <a:gd name="connsiteX4526" fmla="*/ 7059924 w 7427256"/>
              <a:gd name="connsiteY4526" fmla="*/ 3867430 h 7209248"/>
              <a:gd name="connsiteX4527" fmla="*/ 7050966 w 7427256"/>
              <a:gd name="connsiteY4527" fmla="*/ 3858471 h 7209248"/>
              <a:gd name="connsiteX4528" fmla="*/ 7024087 w 7427256"/>
              <a:gd name="connsiteY4528" fmla="*/ 3858471 h 7209248"/>
              <a:gd name="connsiteX4529" fmla="*/ 7185355 w 7427256"/>
              <a:gd name="connsiteY4529" fmla="*/ 3840552 h 7209248"/>
              <a:gd name="connsiteX4530" fmla="*/ 7185355 w 7427256"/>
              <a:gd name="connsiteY4530" fmla="*/ 3849512 h 7209248"/>
              <a:gd name="connsiteX4531" fmla="*/ 7180875 w 7427256"/>
              <a:gd name="connsiteY4531" fmla="*/ 3858471 h 7209248"/>
              <a:gd name="connsiteX4532" fmla="*/ 7180875 w 7427256"/>
              <a:gd name="connsiteY4532" fmla="*/ 3849512 h 7209248"/>
              <a:gd name="connsiteX4533" fmla="*/ 7185355 w 7427256"/>
              <a:gd name="connsiteY4533" fmla="*/ 3840552 h 7209248"/>
              <a:gd name="connsiteX4534" fmla="*/ 716743 w 7427256"/>
              <a:gd name="connsiteY4534" fmla="*/ 3840552 h 7209248"/>
              <a:gd name="connsiteX4535" fmla="*/ 707785 w 7427256"/>
              <a:gd name="connsiteY4535" fmla="*/ 3858471 h 7209248"/>
              <a:gd name="connsiteX4536" fmla="*/ 707785 w 7427256"/>
              <a:gd name="connsiteY4536" fmla="*/ 3876390 h 7209248"/>
              <a:gd name="connsiteX4537" fmla="*/ 712265 w 7427256"/>
              <a:gd name="connsiteY4537" fmla="*/ 3894309 h 7209248"/>
              <a:gd name="connsiteX4538" fmla="*/ 725703 w 7427256"/>
              <a:gd name="connsiteY4538" fmla="*/ 3903268 h 7209248"/>
              <a:gd name="connsiteX4539" fmla="*/ 725703 w 7427256"/>
              <a:gd name="connsiteY4539" fmla="*/ 3894309 h 7209248"/>
              <a:gd name="connsiteX4540" fmla="*/ 734662 w 7427256"/>
              <a:gd name="connsiteY4540" fmla="*/ 3876390 h 7209248"/>
              <a:gd name="connsiteX4541" fmla="*/ 725703 w 7427256"/>
              <a:gd name="connsiteY4541" fmla="*/ 3867430 h 7209248"/>
              <a:gd name="connsiteX4542" fmla="*/ 716743 w 7427256"/>
              <a:gd name="connsiteY4542" fmla="*/ 3849512 h 7209248"/>
              <a:gd name="connsiteX4543" fmla="*/ 716743 w 7427256"/>
              <a:gd name="connsiteY4543" fmla="*/ 3840552 h 7209248"/>
              <a:gd name="connsiteX4544" fmla="*/ 654028 w 7427256"/>
              <a:gd name="connsiteY4544" fmla="*/ 3840552 h 7209248"/>
              <a:gd name="connsiteX4545" fmla="*/ 662988 w 7427256"/>
              <a:gd name="connsiteY4545" fmla="*/ 3840552 h 7209248"/>
              <a:gd name="connsiteX4546" fmla="*/ 662988 w 7427256"/>
              <a:gd name="connsiteY4546" fmla="*/ 3849512 h 7209248"/>
              <a:gd name="connsiteX4547" fmla="*/ 658508 w 7427256"/>
              <a:gd name="connsiteY4547" fmla="*/ 3849512 h 7209248"/>
              <a:gd name="connsiteX4548" fmla="*/ 645069 w 7427256"/>
              <a:gd name="connsiteY4548" fmla="*/ 3858471 h 7209248"/>
              <a:gd name="connsiteX4549" fmla="*/ 645069 w 7427256"/>
              <a:gd name="connsiteY4549" fmla="*/ 3849512 h 7209248"/>
              <a:gd name="connsiteX4550" fmla="*/ 654028 w 7427256"/>
              <a:gd name="connsiteY4550" fmla="*/ 3840552 h 7209248"/>
              <a:gd name="connsiteX4551" fmla="*/ 582354 w 7427256"/>
              <a:gd name="connsiteY4551" fmla="*/ 3840552 h 7209248"/>
              <a:gd name="connsiteX4552" fmla="*/ 591313 w 7427256"/>
              <a:gd name="connsiteY4552" fmla="*/ 3849512 h 7209248"/>
              <a:gd name="connsiteX4553" fmla="*/ 582354 w 7427256"/>
              <a:gd name="connsiteY4553" fmla="*/ 3849512 h 7209248"/>
              <a:gd name="connsiteX4554" fmla="*/ 362852 w 7427256"/>
              <a:gd name="connsiteY4554" fmla="*/ 3840552 h 7209248"/>
              <a:gd name="connsiteX4555" fmla="*/ 367331 w 7427256"/>
              <a:gd name="connsiteY4555" fmla="*/ 3849512 h 7209248"/>
              <a:gd name="connsiteX4556" fmla="*/ 371811 w 7427256"/>
              <a:gd name="connsiteY4556" fmla="*/ 3862951 h 7209248"/>
              <a:gd name="connsiteX4557" fmla="*/ 371811 w 7427256"/>
              <a:gd name="connsiteY4557" fmla="*/ 3867430 h 7209248"/>
              <a:gd name="connsiteX4558" fmla="*/ 362852 w 7427256"/>
              <a:gd name="connsiteY4558" fmla="*/ 3853991 h 7209248"/>
              <a:gd name="connsiteX4559" fmla="*/ 362852 w 7427256"/>
              <a:gd name="connsiteY4559" fmla="*/ 3840552 h 7209248"/>
              <a:gd name="connsiteX4560" fmla="*/ 788419 w 7427256"/>
              <a:gd name="connsiteY4560" fmla="*/ 3831593 h 7209248"/>
              <a:gd name="connsiteX4561" fmla="*/ 783939 w 7427256"/>
              <a:gd name="connsiteY4561" fmla="*/ 3836073 h 7209248"/>
              <a:gd name="connsiteX4562" fmla="*/ 788419 w 7427256"/>
              <a:gd name="connsiteY4562" fmla="*/ 3840552 h 7209248"/>
              <a:gd name="connsiteX4563" fmla="*/ 788419 w 7427256"/>
              <a:gd name="connsiteY4563" fmla="*/ 3831593 h 7209248"/>
              <a:gd name="connsiteX4564" fmla="*/ 313575 w 7427256"/>
              <a:gd name="connsiteY4564" fmla="*/ 3831593 h 7209248"/>
              <a:gd name="connsiteX4565" fmla="*/ 322534 w 7427256"/>
              <a:gd name="connsiteY4565" fmla="*/ 3831593 h 7209248"/>
              <a:gd name="connsiteX4566" fmla="*/ 335973 w 7427256"/>
              <a:gd name="connsiteY4566" fmla="*/ 3836073 h 7209248"/>
              <a:gd name="connsiteX4567" fmla="*/ 340453 w 7427256"/>
              <a:gd name="connsiteY4567" fmla="*/ 3840552 h 7209248"/>
              <a:gd name="connsiteX4568" fmla="*/ 322534 w 7427256"/>
              <a:gd name="connsiteY4568" fmla="*/ 3840552 h 7209248"/>
              <a:gd name="connsiteX4569" fmla="*/ 313575 w 7427256"/>
              <a:gd name="connsiteY4569" fmla="*/ 3831593 h 7209248"/>
              <a:gd name="connsiteX4570" fmla="*/ 501720 w 7427256"/>
              <a:gd name="connsiteY4570" fmla="*/ 3813675 h 7209248"/>
              <a:gd name="connsiteX4571" fmla="*/ 510680 w 7427256"/>
              <a:gd name="connsiteY4571" fmla="*/ 3831593 h 7209248"/>
              <a:gd name="connsiteX4572" fmla="*/ 510680 w 7427256"/>
              <a:gd name="connsiteY4572" fmla="*/ 3876390 h 7209248"/>
              <a:gd name="connsiteX4573" fmla="*/ 7100241 w 7427256"/>
              <a:gd name="connsiteY4573" fmla="*/ 3804716 h 7209248"/>
              <a:gd name="connsiteX4574" fmla="*/ 7109201 w 7427256"/>
              <a:gd name="connsiteY4574" fmla="*/ 3813675 h 7209248"/>
              <a:gd name="connsiteX4575" fmla="*/ 7095762 w 7427256"/>
              <a:gd name="connsiteY4575" fmla="*/ 3822633 h 7209248"/>
              <a:gd name="connsiteX4576" fmla="*/ 7095762 w 7427256"/>
              <a:gd name="connsiteY4576" fmla="*/ 3831593 h 7209248"/>
              <a:gd name="connsiteX4577" fmla="*/ 7059924 w 7427256"/>
              <a:gd name="connsiteY4577" fmla="*/ 3831593 h 7209248"/>
              <a:gd name="connsiteX4578" fmla="*/ 7059924 w 7427256"/>
              <a:gd name="connsiteY4578" fmla="*/ 3822633 h 7209248"/>
              <a:gd name="connsiteX4579" fmla="*/ 7086802 w 7427256"/>
              <a:gd name="connsiteY4579" fmla="*/ 3813675 h 7209248"/>
              <a:gd name="connsiteX4580" fmla="*/ 7100241 w 7427256"/>
              <a:gd name="connsiteY4580" fmla="*/ 3804716 h 7209248"/>
              <a:gd name="connsiteX4581" fmla="*/ 564435 w 7427256"/>
              <a:gd name="connsiteY4581" fmla="*/ 3795756 h 7209248"/>
              <a:gd name="connsiteX4582" fmla="*/ 568915 w 7427256"/>
              <a:gd name="connsiteY4582" fmla="*/ 3800236 h 7209248"/>
              <a:gd name="connsiteX4583" fmla="*/ 573395 w 7427256"/>
              <a:gd name="connsiteY4583" fmla="*/ 3813675 h 7209248"/>
              <a:gd name="connsiteX4584" fmla="*/ 577874 w 7427256"/>
              <a:gd name="connsiteY4584" fmla="*/ 3827113 h 7209248"/>
              <a:gd name="connsiteX4585" fmla="*/ 564435 w 7427256"/>
              <a:gd name="connsiteY4585" fmla="*/ 3831593 h 7209248"/>
              <a:gd name="connsiteX4586" fmla="*/ 134390 w 7427256"/>
              <a:gd name="connsiteY4586" fmla="*/ 3795756 h 7209248"/>
              <a:gd name="connsiteX4587" fmla="*/ 134390 w 7427256"/>
              <a:gd name="connsiteY4587" fmla="*/ 3804716 h 7209248"/>
              <a:gd name="connsiteX4588" fmla="*/ 138869 w 7427256"/>
              <a:gd name="connsiteY4588" fmla="*/ 3889829 h 7209248"/>
              <a:gd name="connsiteX4589" fmla="*/ 134390 w 7427256"/>
              <a:gd name="connsiteY4589" fmla="*/ 3903268 h 7209248"/>
              <a:gd name="connsiteX4590" fmla="*/ 134390 w 7427256"/>
              <a:gd name="connsiteY4590" fmla="*/ 3912228 h 7209248"/>
              <a:gd name="connsiteX4591" fmla="*/ 134390 w 7427256"/>
              <a:gd name="connsiteY4591" fmla="*/ 3930145 h 7209248"/>
              <a:gd name="connsiteX4592" fmla="*/ 125430 w 7427256"/>
              <a:gd name="connsiteY4592" fmla="*/ 3903268 h 7209248"/>
              <a:gd name="connsiteX4593" fmla="*/ 116471 w 7427256"/>
              <a:gd name="connsiteY4593" fmla="*/ 3880870 h 7209248"/>
              <a:gd name="connsiteX4594" fmla="*/ 125430 w 7427256"/>
              <a:gd name="connsiteY4594" fmla="*/ 3876390 h 7209248"/>
              <a:gd name="connsiteX4595" fmla="*/ 125430 w 7427256"/>
              <a:gd name="connsiteY4595" fmla="*/ 3858471 h 7209248"/>
              <a:gd name="connsiteX4596" fmla="*/ 120951 w 7427256"/>
              <a:gd name="connsiteY4596" fmla="*/ 3862951 h 7209248"/>
              <a:gd name="connsiteX4597" fmla="*/ 116471 w 7427256"/>
              <a:gd name="connsiteY4597" fmla="*/ 3867430 h 7209248"/>
              <a:gd name="connsiteX4598" fmla="*/ 116471 w 7427256"/>
              <a:gd name="connsiteY4598" fmla="*/ 3858471 h 7209248"/>
              <a:gd name="connsiteX4599" fmla="*/ 125430 w 7427256"/>
              <a:gd name="connsiteY4599" fmla="*/ 3840552 h 7209248"/>
              <a:gd name="connsiteX4600" fmla="*/ 125430 w 7427256"/>
              <a:gd name="connsiteY4600" fmla="*/ 3831593 h 7209248"/>
              <a:gd name="connsiteX4601" fmla="*/ 116471 w 7427256"/>
              <a:gd name="connsiteY4601" fmla="*/ 3831593 h 7209248"/>
              <a:gd name="connsiteX4602" fmla="*/ 125430 w 7427256"/>
              <a:gd name="connsiteY4602" fmla="*/ 3804716 h 7209248"/>
              <a:gd name="connsiteX4603" fmla="*/ 7355580 w 7427256"/>
              <a:gd name="connsiteY4603" fmla="*/ 3786797 h 7209248"/>
              <a:gd name="connsiteX4604" fmla="*/ 7373500 w 7427256"/>
              <a:gd name="connsiteY4604" fmla="*/ 3786797 h 7209248"/>
              <a:gd name="connsiteX4605" fmla="*/ 7364540 w 7427256"/>
              <a:gd name="connsiteY4605" fmla="*/ 3795756 h 7209248"/>
              <a:gd name="connsiteX4606" fmla="*/ 7006169 w 7427256"/>
              <a:gd name="connsiteY4606" fmla="*/ 3786797 h 7209248"/>
              <a:gd name="connsiteX4607" fmla="*/ 6997209 w 7427256"/>
              <a:gd name="connsiteY4607" fmla="*/ 3795756 h 7209248"/>
              <a:gd name="connsiteX4608" fmla="*/ 7006169 w 7427256"/>
              <a:gd name="connsiteY4608" fmla="*/ 3795756 h 7209248"/>
              <a:gd name="connsiteX4609" fmla="*/ 752581 w 7427256"/>
              <a:gd name="connsiteY4609" fmla="*/ 3786797 h 7209248"/>
              <a:gd name="connsiteX4610" fmla="*/ 743622 w 7427256"/>
              <a:gd name="connsiteY4610" fmla="*/ 3813675 h 7209248"/>
              <a:gd name="connsiteX4611" fmla="*/ 752581 w 7427256"/>
              <a:gd name="connsiteY4611" fmla="*/ 3871910 h 7209248"/>
              <a:gd name="connsiteX4612" fmla="*/ 752581 w 7427256"/>
              <a:gd name="connsiteY4612" fmla="*/ 3885349 h 7209248"/>
              <a:gd name="connsiteX4613" fmla="*/ 752581 w 7427256"/>
              <a:gd name="connsiteY4613" fmla="*/ 3894309 h 7209248"/>
              <a:gd name="connsiteX4614" fmla="*/ 761540 w 7427256"/>
              <a:gd name="connsiteY4614" fmla="*/ 3930145 h 7209248"/>
              <a:gd name="connsiteX4615" fmla="*/ 779459 w 7427256"/>
              <a:gd name="connsiteY4615" fmla="*/ 3912228 h 7209248"/>
              <a:gd name="connsiteX4616" fmla="*/ 779459 w 7427256"/>
              <a:gd name="connsiteY4616" fmla="*/ 3903268 h 7209248"/>
              <a:gd name="connsiteX4617" fmla="*/ 770500 w 7427256"/>
              <a:gd name="connsiteY4617" fmla="*/ 3880870 h 7209248"/>
              <a:gd name="connsiteX4618" fmla="*/ 770500 w 7427256"/>
              <a:gd name="connsiteY4618" fmla="*/ 3840552 h 7209248"/>
              <a:gd name="connsiteX4619" fmla="*/ 774979 w 7427256"/>
              <a:gd name="connsiteY4619" fmla="*/ 3818155 h 7209248"/>
              <a:gd name="connsiteX4620" fmla="*/ 770500 w 7427256"/>
              <a:gd name="connsiteY4620" fmla="*/ 3809195 h 7209248"/>
              <a:gd name="connsiteX4621" fmla="*/ 761540 w 7427256"/>
              <a:gd name="connsiteY4621" fmla="*/ 3795756 h 7209248"/>
              <a:gd name="connsiteX4622" fmla="*/ 752581 w 7427256"/>
              <a:gd name="connsiteY4622" fmla="*/ 3786797 h 7209248"/>
              <a:gd name="connsiteX4623" fmla="*/ 483802 w 7427256"/>
              <a:gd name="connsiteY4623" fmla="*/ 3786797 h 7209248"/>
              <a:gd name="connsiteX4624" fmla="*/ 492761 w 7427256"/>
              <a:gd name="connsiteY4624" fmla="*/ 3786797 h 7209248"/>
              <a:gd name="connsiteX4625" fmla="*/ 492761 w 7427256"/>
              <a:gd name="connsiteY4625" fmla="*/ 3804716 h 7209248"/>
              <a:gd name="connsiteX4626" fmla="*/ 483802 w 7427256"/>
              <a:gd name="connsiteY4626" fmla="*/ 3795756 h 7209248"/>
              <a:gd name="connsiteX4627" fmla="*/ 483802 w 7427256"/>
              <a:gd name="connsiteY4627" fmla="*/ 3786797 h 7209248"/>
              <a:gd name="connsiteX4628" fmla="*/ 277738 w 7427256"/>
              <a:gd name="connsiteY4628" fmla="*/ 3786797 h 7209248"/>
              <a:gd name="connsiteX4629" fmla="*/ 286698 w 7427256"/>
              <a:gd name="connsiteY4629" fmla="*/ 3786797 h 7209248"/>
              <a:gd name="connsiteX4630" fmla="*/ 295656 w 7427256"/>
              <a:gd name="connsiteY4630" fmla="*/ 3791277 h 7209248"/>
              <a:gd name="connsiteX4631" fmla="*/ 286698 w 7427256"/>
              <a:gd name="connsiteY4631" fmla="*/ 3795756 h 7209248"/>
              <a:gd name="connsiteX4632" fmla="*/ 277738 w 7427256"/>
              <a:gd name="connsiteY4632" fmla="*/ 3786797 h 7209248"/>
              <a:gd name="connsiteX4633" fmla="*/ 116471 w 7427256"/>
              <a:gd name="connsiteY4633" fmla="*/ 3777837 h 7209248"/>
              <a:gd name="connsiteX4634" fmla="*/ 134390 w 7427256"/>
              <a:gd name="connsiteY4634" fmla="*/ 3786797 h 7209248"/>
              <a:gd name="connsiteX4635" fmla="*/ 116471 w 7427256"/>
              <a:gd name="connsiteY4635" fmla="*/ 3786797 h 7209248"/>
              <a:gd name="connsiteX4636" fmla="*/ 116471 w 7427256"/>
              <a:gd name="connsiteY4636" fmla="*/ 3777837 h 7209248"/>
              <a:gd name="connsiteX4637" fmla="*/ 8959 w 7427256"/>
              <a:gd name="connsiteY4637" fmla="*/ 3777837 h 7209248"/>
              <a:gd name="connsiteX4638" fmla="*/ 8959 w 7427256"/>
              <a:gd name="connsiteY4638" fmla="*/ 3831593 h 7209248"/>
              <a:gd name="connsiteX4639" fmla="*/ 4479 w 7427256"/>
              <a:gd name="connsiteY4639" fmla="*/ 3849512 h 7209248"/>
              <a:gd name="connsiteX4640" fmla="*/ 0 w 7427256"/>
              <a:gd name="connsiteY4640" fmla="*/ 3813675 h 7209248"/>
              <a:gd name="connsiteX4641" fmla="*/ 8959 w 7427256"/>
              <a:gd name="connsiteY4641" fmla="*/ 3777837 h 7209248"/>
              <a:gd name="connsiteX4642" fmla="*/ 7050966 w 7427256"/>
              <a:gd name="connsiteY4642" fmla="*/ 3759919 h 7209248"/>
              <a:gd name="connsiteX4643" fmla="*/ 7042007 w 7427256"/>
              <a:gd name="connsiteY4643" fmla="*/ 3768878 h 7209248"/>
              <a:gd name="connsiteX4644" fmla="*/ 7050966 w 7427256"/>
              <a:gd name="connsiteY4644" fmla="*/ 3777837 h 7209248"/>
              <a:gd name="connsiteX4645" fmla="*/ 7050966 w 7427256"/>
              <a:gd name="connsiteY4645" fmla="*/ 3768878 h 7209248"/>
              <a:gd name="connsiteX4646" fmla="*/ 7165196 w 7427256"/>
              <a:gd name="connsiteY4646" fmla="*/ 3755439 h 7209248"/>
              <a:gd name="connsiteX4647" fmla="*/ 7167436 w 7427256"/>
              <a:gd name="connsiteY4647" fmla="*/ 3759919 h 7209248"/>
              <a:gd name="connsiteX4648" fmla="*/ 7158478 w 7427256"/>
              <a:gd name="connsiteY4648" fmla="*/ 3759919 h 7209248"/>
              <a:gd name="connsiteX4649" fmla="*/ 7165196 w 7427256"/>
              <a:gd name="connsiteY4649" fmla="*/ 3755439 h 7209248"/>
              <a:gd name="connsiteX4650" fmla="*/ 335974 w 7427256"/>
              <a:gd name="connsiteY4650" fmla="*/ 3753200 h 7209248"/>
              <a:gd name="connsiteX4651" fmla="*/ 340453 w 7427256"/>
              <a:gd name="connsiteY4651" fmla="*/ 3768878 h 7209248"/>
              <a:gd name="connsiteX4652" fmla="*/ 349412 w 7427256"/>
              <a:gd name="connsiteY4652" fmla="*/ 3777837 h 7209248"/>
              <a:gd name="connsiteX4653" fmla="*/ 349412 w 7427256"/>
              <a:gd name="connsiteY4653" fmla="*/ 3786797 h 7209248"/>
              <a:gd name="connsiteX4654" fmla="*/ 349412 w 7427256"/>
              <a:gd name="connsiteY4654" fmla="*/ 3795756 h 7209248"/>
              <a:gd name="connsiteX4655" fmla="*/ 340453 w 7427256"/>
              <a:gd name="connsiteY4655" fmla="*/ 3804716 h 7209248"/>
              <a:gd name="connsiteX4656" fmla="*/ 335973 w 7427256"/>
              <a:gd name="connsiteY4656" fmla="*/ 3809195 h 7209248"/>
              <a:gd name="connsiteX4657" fmla="*/ 331494 w 7427256"/>
              <a:gd name="connsiteY4657" fmla="*/ 3813675 h 7209248"/>
              <a:gd name="connsiteX4658" fmla="*/ 322534 w 7427256"/>
              <a:gd name="connsiteY4658" fmla="*/ 3804716 h 7209248"/>
              <a:gd name="connsiteX4659" fmla="*/ 331494 w 7427256"/>
              <a:gd name="connsiteY4659" fmla="*/ 3791277 h 7209248"/>
              <a:gd name="connsiteX4660" fmla="*/ 331494 w 7427256"/>
              <a:gd name="connsiteY4660" fmla="*/ 3777837 h 7209248"/>
              <a:gd name="connsiteX4661" fmla="*/ 322534 w 7427256"/>
              <a:gd name="connsiteY4661" fmla="*/ 3759919 h 7209248"/>
              <a:gd name="connsiteX4662" fmla="*/ 335974 w 7427256"/>
              <a:gd name="connsiteY4662" fmla="*/ 3753200 h 7209248"/>
              <a:gd name="connsiteX4663" fmla="*/ 537558 w 7427256"/>
              <a:gd name="connsiteY4663" fmla="*/ 3750959 h 7209248"/>
              <a:gd name="connsiteX4664" fmla="*/ 546517 w 7427256"/>
              <a:gd name="connsiteY4664" fmla="*/ 3764398 h 7209248"/>
              <a:gd name="connsiteX4665" fmla="*/ 537558 w 7427256"/>
              <a:gd name="connsiteY4665" fmla="*/ 3768878 h 7209248"/>
              <a:gd name="connsiteX4666" fmla="*/ 537558 w 7427256"/>
              <a:gd name="connsiteY4666" fmla="*/ 3777837 h 7209248"/>
              <a:gd name="connsiteX4667" fmla="*/ 537558 w 7427256"/>
              <a:gd name="connsiteY4667" fmla="*/ 3750959 h 7209248"/>
              <a:gd name="connsiteX4668" fmla="*/ 143348 w 7427256"/>
              <a:gd name="connsiteY4668" fmla="*/ 3742001 h 7209248"/>
              <a:gd name="connsiteX4669" fmla="*/ 134390 w 7427256"/>
              <a:gd name="connsiteY4669" fmla="*/ 3759919 h 7209248"/>
              <a:gd name="connsiteX4670" fmla="*/ 129910 w 7427256"/>
              <a:gd name="connsiteY4670" fmla="*/ 3768878 h 7209248"/>
              <a:gd name="connsiteX4671" fmla="*/ 134390 w 7427256"/>
              <a:gd name="connsiteY4671" fmla="*/ 3750959 h 7209248"/>
              <a:gd name="connsiteX4672" fmla="*/ 314695 w 7427256"/>
              <a:gd name="connsiteY4672" fmla="*/ 3736401 h 7209248"/>
              <a:gd name="connsiteX4673" fmla="*/ 318055 w 7427256"/>
              <a:gd name="connsiteY4673" fmla="*/ 3737521 h 7209248"/>
              <a:gd name="connsiteX4674" fmla="*/ 322534 w 7427256"/>
              <a:gd name="connsiteY4674" fmla="*/ 3742001 h 7209248"/>
              <a:gd name="connsiteX4675" fmla="*/ 313575 w 7427256"/>
              <a:gd name="connsiteY4675" fmla="*/ 3742001 h 7209248"/>
              <a:gd name="connsiteX4676" fmla="*/ 314695 w 7427256"/>
              <a:gd name="connsiteY4676" fmla="*/ 3736401 h 7209248"/>
              <a:gd name="connsiteX4677" fmla="*/ 125430 w 7427256"/>
              <a:gd name="connsiteY4677" fmla="*/ 3724082 h 7209248"/>
              <a:gd name="connsiteX4678" fmla="*/ 134390 w 7427256"/>
              <a:gd name="connsiteY4678" fmla="*/ 3733041 h 7209248"/>
              <a:gd name="connsiteX4679" fmla="*/ 129910 w 7427256"/>
              <a:gd name="connsiteY4679" fmla="*/ 3742001 h 7209248"/>
              <a:gd name="connsiteX4680" fmla="*/ 120951 w 7427256"/>
              <a:gd name="connsiteY4680" fmla="*/ 3733041 h 7209248"/>
              <a:gd name="connsiteX4681" fmla="*/ 125430 w 7427256"/>
              <a:gd name="connsiteY4681" fmla="*/ 3724082 h 7209248"/>
              <a:gd name="connsiteX4682" fmla="*/ 80633 w 7427256"/>
              <a:gd name="connsiteY4682" fmla="*/ 3724082 h 7209248"/>
              <a:gd name="connsiteX4683" fmla="*/ 89593 w 7427256"/>
              <a:gd name="connsiteY4683" fmla="*/ 3742001 h 7209248"/>
              <a:gd name="connsiteX4684" fmla="*/ 80633 w 7427256"/>
              <a:gd name="connsiteY4684" fmla="*/ 3755439 h 7209248"/>
              <a:gd name="connsiteX4685" fmla="*/ 89593 w 7427256"/>
              <a:gd name="connsiteY4685" fmla="*/ 3759919 h 7209248"/>
              <a:gd name="connsiteX4686" fmla="*/ 89593 w 7427256"/>
              <a:gd name="connsiteY4686" fmla="*/ 3786797 h 7209248"/>
              <a:gd name="connsiteX4687" fmla="*/ 71674 w 7427256"/>
              <a:gd name="connsiteY4687" fmla="*/ 3768878 h 7209248"/>
              <a:gd name="connsiteX4688" fmla="*/ 80633 w 7427256"/>
              <a:gd name="connsiteY4688" fmla="*/ 3724082 h 7209248"/>
              <a:gd name="connsiteX4689" fmla="*/ 680906 w 7427256"/>
              <a:gd name="connsiteY4689" fmla="*/ 3706163 h 7209248"/>
              <a:gd name="connsiteX4690" fmla="*/ 689866 w 7427256"/>
              <a:gd name="connsiteY4690" fmla="*/ 3715123 h 7209248"/>
              <a:gd name="connsiteX4691" fmla="*/ 694346 w 7427256"/>
              <a:gd name="connsiteY4691" fmla="*/ 3724082 h 7209248"/>
              <a:gd name="connsiteX4692" fmla="*/ 698825 w 7427256"/>
              <a:gd name="connsiteY4692" fmla="*/ 3733041 h 7209248"/>
              <a:gd name="connsiteX4693" fmla="*/ 698825 w 7427256"/>
              <a:gd name="connsiteY4693" fmla="*/ 3750959 h 7209248"/>
              <a:gd name="connsiteX4694" fmla="*/ 698825 w 7427256"/>
              <a:gd name="connsiteY4694" fmla="*/ 3768878 h 7209248"/>
              <a:gd name="connsiteX4695" fmla="*/ 707785 w 7427256"/>
              <a:gd name="connsiteY4695" fmla="*/ 3795756 h 7209248"/>
              <a:gd name="connsiteX4696" fmla="*/ 698825 w 7427256"/>
              <a:gd name="connsiteY4696" fmla="*/ 3804716 h 7209248"/>
              <a:gd name="connsiteX4697" fmla="*/ 698825 w 7427256"/>
              <a:gd name="connsiteY4697" fmla="*/ 3786797 h 7209248"/>
              <a:gd name="connsiteX4698" fmla="*/ 689866 w 7427256"/>
              <a:gd name="connsiteY4698" fmla="*/ 3786797 h 7209248"/>
              <a:gd name="connsiteX4699" fmla="*/ 680906 w 7427256"/>
              <a:gd name="connsiteY4699" fmla="*/ 3791277 h 7209248"/>
              <a:gd name="connsiteX4700" fmla="*/ 680906 w 7427256"/>
              <a:gd name="connsiteY4700" fmla="*/ 3768878 h 7209248"/>
              <a:gd name="connsiteX4701" fmla="*/ 676427 w 7427256"/>
              <a:gd name="connsiteY4701" fmla="*/ 3746479 h 7209248"/>
              <a:gd name="connsiteX4702" fmla="*/ 671947 w 7427256"/>
              <a:gd name="connsiteY4702" fmla="*/ 3742001 h 7209248"/>
              <a:gd name="connsiteX4703" fmla="*/ 671947 w 7427256"/>
              <a:gd name="connsiteY4703" fmla="*/ 3724082 h 7209248"/>
              <a:gd name="connsiteX4704" fmla="*/ 680906 w 7427256"/>
              <a:gd name="connsiteY4704" fmla="*/ 3706163 h 7209248"/>
              <a:gd name="connsiteX4705" fmla="*/ 591313 w 7427256"/>
              <a:gd name="connsiteY4705" fmla="*/ 3706163 h 7209248"/>
              <a:gd name="connsiteX4706" fmla="*/ 595793 w 7427256"/>
              <a:gd name="connsiteY4706" fmla="*/ 3715123 h 7209248"/>
              <a:gd name="connsiteX4707" fmla="*/ 600273 w 7427256"/>
              <a:gd name="connsiteY4707" fmla="*/ 3728562 h 7209248"/>
              <a:gd name="connsiteX4708" fmla="*/ 627150 w 7427256"/>
              <a:gd name="connsiteY4708" fmla="*/ 3733041 h 7209248"/>
              <a:gd name="connsiteX4709" fmla="*/ 636109 w 7427256"/>
              <a:gd name="connsiteY4709" fmla="*/ 3733041 h 7209248"/>
              <a:gd name="connsiteX4710" fmla="*/ 636109 w 7427256"/>
              <a:gd name="connsiteY4710" fmla="*/ 3759919 h 7209248"/>
              <a:gd name="connsiteX4711" fmla="*/ 631630 w 7427256"/>
              <a:gd name="connsiteY4711" fmla="*/ 3768878 h 7209248"/>
              <a:gd name="connsiteX4712" fmla="*/ 627150 w 7427256"/>
              <a:gd name="connsiteY4712" fmla="*/ 3777837 h 7209248"/>
              <a:gd name="connsiteX4713" fmla="*/ 618192 w 7427256"/>
              <a:gd name="connsiteY4713" fmla="*/ 3795756 h 7209248"/>
              <a:gd name="connsiteX4714" fmla="*/ 609232 w 7427256"/>
              <a:gd name="connsiteY4714" fmla="*/ 3849512 h 7209248"/>
              <a:gd name="connsiteX4715" fmla="*/ 609232 w 7427256"/>
              <a:gd name="connsiteY4715" fmla="*/ 3804716 h 7209248"/>
              <a:gd name="connsiteX4716" fmla="*/ 591313 w 7427256"/>
              <a:gd name="connsiteY4716" fmla="*/ 3733041 h 7209248"/>
              <a:gd name="connsiteX4717" fmla="*/ 591313 w 7427256"/>
              <a:gd name="connsiteY4717" fmla="*/ 3706163 h 7209248"/>
              <a:gd name="connsiteX4718" fmla="*/ 752581 w 7427256"/>
              <a:gd name="connsiteY4718" fmla="*/ 3699443 h 7209248"/>
              <a:gd name="connsiteX4719" fmla="*/ 743622 w 7427256"/>
              <a:gd name="connsiteY4719" fmla="*/ 3706163 h 7209248"/>
              <a:gd name="connsiteX4720" fmla="*/ 761540 w 7427256"/>
              <a:gd name="connsiteY4720" fmla="*/ 3733041 h 7209248"/>
              <a:gd name="connsiteX4721" fmla="*/ 761540 w 7427256"/>
              <a:gd name="connsiteY4721" fmla="*/ 3715123 h 7209248"/>
              <a:gd name="connsiteX4722" fmla="*/ 752581 w 7427256"/>
              <a:gd name="connsiteY4722" fmla="*/ 3699443 h 7209248"/>
              <a:gd name="connsiteX4723" fmla="*/ 7221192 w 7427256"/>
              <a:gd name="connsiteY4723" fmla="*/ 3697204 h 7209248"/>
              <a:gd name="connsiteX4724" fmla="*/ 7221192 w 7427256"/>
              <a:gd name="connsiteY4724" fmla="*/ 3710643 h 7209248"/>
              <a:gd name="connsiteX4725" fmla="*/ 7207754 w 7427256"/>
              <a:gd name="connsiteY4725" fmla="*/ 3724082 h 7209248"/>
              <a:gd name="connsiteX4726" fmla="*/ 7207754 w 7427256"/>
              <a:gd name="connsiteY4726" fmla="*/ 3710643 h 7209248"/>
              <a:gd name="connsiteX4727" fmla="*/ 7221192 w 7427256"/>
              <a:gd name="connsiteY4727" fmla="*/ 3697204 h 7209248"/>
              <a:gd name="connsiteX4728" fmla="*/ 707785 w 7427256"/>
              <a:gd name="connsiteY4728" fmla="*/ 3697204 h 7209248"/>
              <a:gd name="connsiteX4729" fmla="*/ 716743 w 7427256"/>
              <a:gd name="connsiteY4729" fmla="*/ 3697204 h 7209248"/>
              <a:gd name="connsiteX4730" fmla="*/ 707785 w 7427256"/>
              <a:gd name="connsiteY4730" fmla="*/ 3706163 h 7209248"/>
              <a:gd name="connsiteX4731" fmla="*/ 340453 w 7427256"/>
              <a:gd name="connsiteY4731" fmla="*/ 3697204 h 7209248"/>
              <a:gd name="connsiteX4732" fmla="*/ 340453 w 7427256"/>
              <a:gd name="connsiteY4732" fmla="*/ 3706163 h 7209248"/>
              <a:gd name="connsiteX4733" fmla="*/ 340453 w 7427256"/>
              <a:gd name="connsiteY4733" fmla="*/ 3715123 h 7209248"/>
              <a:gd name="connsiteX4734" fmla="*/ 335973 w 7427256"/>
              <a:gd name="connsiteY4734" fmla="*/ 3706163 h 7209248"/>
              <a:gd name="connsiteX4735" fmla="*/ 340453 w 7427256"/>
              <a:gd name="connsiteY4735" fmla="*/ 3697204 h 7209248"/>
              <a:gd name="connsiteX4736" fmla="*/ 7176395 w 7427256"/>
              <a:gd name="connsiteY4736" fmla="*/ 3688244 h 7209248"/>
              <a:gd name="connsiteX4737" fmla="*/ 7194315 w 7427256"/>
              <a:gd name="connsiteY4737" fmla="*/ 3688244 h 7209248"/>
              <a:gd name="connsiteX4738" fmla="*/ 7185355 w 7427256"/>
              <a:gd name="connsiteY4738" fmla="*/ 3697204 h 7209248"/>
              <a:gd name="connsiteX4739" fmla="*/ 7176395 w 7427256"/>
              <a:gd name="connsiteY4739" fmla="*/ 3688244 h 7209248"/>
              <a:gd name="connsiteX4740" fmla="*/ 195985 w 7427256"/>
              <a:gd name="connsiteY4740" fmla="*/ 3683765 h 7209248"/>
              <a:gd name="connsiteX4741" fmla="*/ 188145 w 7427256"/>
              <a:gd name="connsiteY4741" fmla="*/ 3688244 h 7209248"/>
              <a:gd name="connsiteX4742" fmla="*/ 206064 w 7427256"/>
              <a:gd name="connsiteY4742" fmla="*/ 3715123 h 7209248"/>
              <a:gd name="connsiteX4743" fmla="*/ 219503 w 7427256"/>
              <a:gd name="connsiteY4743" fmla="*/ 3706163 h 7209248"/>
              <a:gd name="connsiteX4744" fmla="*/ 219503 w 7427256"/>
              <a:gd name="connsiteY4744" fmla="*/ 3688244 h 7209248"/>
              <a:gd name="connsiteX4745" fmla="*/ 210544 w 7427256"/>
              <a:gd name="connsiteY4745" fmla="*/ 3688244 h 7209248"/>
              <a:gd name="connsiteX4746" fmla="*/ 201584 w 7427256"/>
              <a:gd name="connsiteY4746" fmla="*/ 3688244 h 7209248"/>
              <a:gd name="connsiteX4747" fmla="*/ 195985 w 7427256"/>
              <a:gd name="connsiteY4747" fmla="*/ 3683765 h 7209248"/>
              <a:gd name="connsiteX4748" fmla="*/ 878010 w 7427256"/>
              <a:gd name="connsiteY4748" fmla="*/ 3679285 h 7209248"/>
              <a:gd name="connsiteX4749" fmla="*/ 878010 w 7427256"/>
              <a:gd name="connsiteY4749" fmla="*/ 3688244 h 7209248"/>
              <a:gd name="connsiteX4750" fmla="*/ 886970 w 7427256"/>
              <a:gd name="connsiteY4750" fmla="*/ 3697204 h 7209248"/>
              <a:gd name="connsiteX4751" fmla="*/ 7418296 w 7427256"/>
              <a:gd name="connsiteY4751" fmla="*/ 3670326 h 7209248"/>
              <a:gd name="connsiteX4752" fmla="*/ 7427256 w 7427256"/>
              <a:gd name="connsiteY4752" fmla="*/ 3679285 h 7209248"/>
              <a:gd name="connsiteX4753" fmla="*/ 7418296 w 7427256"/>
              <a:gd name="connsiteY4753" fmla="*/ 3679285 h 7209248"/>
              <a:gd name="connsiteX4754" fmla="*/ 7409337 w 7427256"/>
              <a:gd name="connsiteY4754" fmla="*/ 3679285 h 7209248"/>
              <a:gd name="connsiteX4755" fmla="*/ 7319744 w 7427256"/>
              <a:gd name="connsiteY4755" fmla="*/ 3670326 h 7209248"/>
              <a:gd name="connsiteX4756" fmla="*/ 7328703 w 7427256"/>
              <a:gd name="connsiteY4756" fmla="*/ 3674805 h 7209248"/>
              <a:gd name="connsiteX4757" fmla="*/ 7319744 w 7427256"/>
              <a:gd name="connsiteY4757" fmla="*/ 3679285 h 7209248"/>
              <a:gd name="connsiteX4758" fmla="*/ 7319744 w 7427256"/>
              <a:gd name="connsiteY4758" fmla="*/ 3670326 h 7209248"/>
              <a:gd name="connsiteX4759" fmla="*/ 7225672 w 7427256"/>
              <a:gd name="connsiteY4759" fmla="*/ 3670326 h 7209248"/>
              <a:gd name="connsiteX4760" fmla="*/ 7239110 w 7427256"/>
              <a:gd name="connsiteY4760" fmla="*/ 3679285 h 7209248"/>
              <a:gd name="connsiteX4761" fmla="*/ 7239110 w 7427256"/>
              <a:gd name="connsiteY4761" fmla="*/ 3688244 h 7209248"/>
              <a:gd name="connsiteX4762" fmla="*/ 7221192 w 7427256"/>
              <a:gd name="connsiteY4762" fmla="*/ 3679285 h 7209248"/>
              <a:gd name="connsiteX4763" fmla="*/ 7225672 w 7427256"/>
              <a:gd name="connsiteY4763" fmla="*/ 3670326 h 7209248"/>
              <a:gd name="connsiteX4764" fmla="*/ 7212232 w 7427256"/>
              <a:gd name="connsiteY4764" fmla="*/ 3661366 h 7209248"/>
              <a:gd name="connsiteX4765" fmla="*/ 7221192 w 7427256"/>
              <a:gd name="connsiteY4765" fmla="*/ 3661366 h 7209248"/>
              <a:gd name="connsiteX4766" fmla="*/ 7230152 w 7427256"/>
              <a:gd name="connsiteY4766" fmla="*/ 3661366 h 7209248"/>
              <a:gd name="connsiteX4767" fmla="*/ 7221192 w 7427256"/>
              <a:gd name="connsiteY4767" fmla="*/ 3670326 h 7209248"/>
              <a:gd name="connsiteX4768" fmla="*/ 7212232 w 7427256"/>
              <a:gd name="connsiteY4768" fmla="*/ 3661366 h 7209248"/>
              <a:gd name="connsiteX4769" fmla="*/ 564435 w 7427256"/>
              <a:gd name="connsiteY4769" fmla="*/ 3661366 h 7209248"/>
              <a:gd name="connsiteX4770" fmla="*/ 573395 w 7427256"/>
              <a:gd name="connsiteY4770" fmla="*/ 3670326 h 7209248"/>
              <a:gd name="connsiteX4771" fmla="*/ 582354 w 7427256"/>
              <a:gd name="connsiteY4771" fmla="*/ 3688244 h 7209248"/>
              <a:gd name="connsiteX4772" fmla="*/ 564435 w 7427256"/>
              <a:gd name="connsiteY4772" fmla="*/ 3688244 h 7209248"/>
              <a:gd name="connsiteX4773" fmla="*/ 564435 w 7427256"/>
              <a:gd name="connsiteY4773" fmla="*/ 3661366 h 7209248"/>
              <a:gd name="connsiteX4774" fmla="*/ 304615 w 7427256"/>
              <a:gd name="connsiteY4774" fmla="*/ 3661366 h 7209248"/>
              <a:gd name="connsiteX4775" fmla="*/ 313575 w 7427256"/>
              <a:gd name="connsiteY4775" fmla="*/ 3670326 h 7209248"/>
              <a:gd name="connsiteX4776" fmla="*/ 304615 w 7427256"/>
              <a:gd name="connsiteY4776" fmla="*/ 3679285 h 7209248"/>
              <a:gd name="connsiteX4777" fmla="*/ 304615 w 7427256"/>
              <a:gd name="connsiteY4777" fmla="*/ 3665846 h 7209248"/>
              <a:gd name="connsiteX4778" fmla="*/ 304615 w 7427256"/>
              <a:gd name="connsiteY4778" fmla="*/ 3661366 h 7209248"/>
              <a:gd name="connsiteX4779" fmla="*/ 7086802 w 7427256"/>
              <a:gd name="connsiteY4779" fmla="*/ 3658007 h 7209248"/>
              <a:gd name="connsiteX4780" fmla="*/ 7077843 w 7427256"/>
              <a:gd name="connsiteY4780" fmla="*/ 3661366 h 7209248"/>
              <a:gd name="connsiteX4781" fmla="*/ 7050966 w 7427256"/>
              <a:gd name="connsiteY4781" fmla="*/ 3661366 h 7209248"/>
              <a:gd name="connsiteX4782" fmla="*/ 7042007 w 7427256"/>
              <a:gd name="connsiteY4782" fmla="*/ 3670326 h 7209248"/>
              <a:gd name="connsiteX4783" fmla="*/ 7037526 w 7427256"/>
              <a:gd name="connsiteY4783" fmla="*/ 3701683 h 7209248"/>
              <a:gd name="connsiteX4784" fmla="*/ 7042007 w 7427256"/>
              <a:gd name="connsiteY4784" fmla="*/ 3715123 h 7209248"/>
              <a:gd name="connsiteX4785" fmla="*/ 7068884 w 7427256"/>
              <a:gd name="connsiteY4785" fmla="*/ 3715123 h 7209248"/>
              <a:gd name="connsiteX4786" fmla="*/ 7068884 w 7427256"/>
              <a:gd name="connsiteY4786" fmla="*/ 3706163 h 7209248"/>
              <a:gd name="connsiteX4787" fmla="*/ 7077843 w 7427256"/>
              <a:gd name="connsiteY4787" fmla="*/ 3697204 h 7209248"/>
              <a:gd name="connsiteX4788" fmla="*/ 7077843 w 7427256"/>
              <a:gd name="connsiteY4788" fmla="*/ 3683765 h 7209248"/>
              <a:gd name="connsiteX4789" fmla="*/ 7086802 w 7427256"/>
              <a:gd name="connsiteY4789" fmla="*/ 3679285 h 7209248"/>
              <a:gd name="connsiteX4790" fmla="*/ 7095762 w 7427256"/>
              <a:gd name="connsiteY4790" fmla="*/ 3665846 h 7209248"/>
              <a:gd name="connsiteX4791" fmla="*/ 7086802 w 7427256"/>
              <a:gd name="connsiteY4791" fmla="*/ 3658007 h 7209248"/>
              <a:gd name="connsiteX4792" fmla="*/ 7203272 w 7427256"/>
              <a:gd name="connsiteY4792" fmla="*/ 3652408 h 7209248"/>
              <a:gd name="connsiteX4793" fmla="*/ 7203272 w 7427256"/>
              <a:gd name="connsiteY4793" fmla="*/ 3661366 h 7209248"/>
              <a:gd name="connsiteX4794" fmla="*/ 7194315 w 7427256"/>
              <a:gd name="connsiteY4794" fmla="*/ 3670326 h 7209248"/>
              <a:gd name="connsiteX4795" fmla="*/ 7194315 w 7427256"/>
              <a:gd name="connsiteY4795" fmla="*/ 3661366 h 7209248"/>
              <a:gd name="connsiteX4796" fmla="*/ 7203272 w 7427256"/>
              <a:gd name="connsiteY4796" fmla="*/ 3652408 h 7209248"/>
              <a:gd name="connsiteX4797" fmla="*/ 456923 w 7427256"/>
              <a:gd name="connsiteY4797" fmla="*/ 3652408 h 7209248"/>
              <a:gd name="connsiteX4798" fmla="*/ 465883 w 7427256"/>
              <a:gd name="connsiteY4798" fmla="*/ 3652408 h 7209248"/>
              <a:gd name="connsiteX4799" fmla="*/ 465883 w 7427256"/>
              <a:gd name="connsiteY4799" fmla="*/ 3661366 h 7209248"/>
              <a:gd name="connsiteX4800" fmla="*/ 474842 w 7427256"/>
              <a:gd name="connsiteY4800" fmla="*/ 3679285 h 7209248"/>
              <a:gd name="connsiteX4801" fmla="*/ 474842 w 7427256"/>
              <a:gd name="connsiteY4801" fmla="*/ 3697204 h 7209248"/>
              <a:gd name="connsiteX4802" fmla="*/ 461403 w 7427256"/>
              <a:gd name="connsiteY4802" fmla="*/ 3679285 h 7209248"/>
              <a:gd name="connsiteX4803" fmla="*/ 456923 w 7427256"/>
              <a:gd name="connsiteY4803" fmla="*/ 3652408 h 7209248"/>
              <a:gd name="connsiteX4804" fmla="*/ 6988250 w 7427256"/>
              <a:gd name="connsiteY4804" fmla="*/ 3643448 h 7209248"/>
              <a:gd name="connsiteX4805" fmla="*/ 6970332 w 7427256"/>
              <a:gd name="connsiteY4805" fmla="*/ 3652408 h 7209248"/>
              <a:gd name="connsiteX4806" fmla="*/ 6988250 w 7427256"/>
              <a:gd name="connsiteY4806" fmla="*/ 3661366 h 7209248"/>
              <a:gd name="connsiteX4807" fmla="*/ 6997209 w 7427256"/>
              <a:gd name="connsiteY4807" fmla="*/ 3647928 h 7209248"/>
              <a:gd name="connsiteX4808" fmla="*/ 6988250 w 7427256"/>
              <a:gd name="connsiteY4808" fmla="*/ 3643448 h 7209248"/>
              <a:gd name="connsiteX4809" fmla="*/ 394208 w 7427256"/>
              <a:gd name="connsiteY4809" fmla="*/ 3643448 h 7209248"/>
              <a:gd name="connsiteX4810" fmla="*/ 403168 w 7427256"/>
              <a:gd name="connsiteY4810" fmla="*/ 3647928 h 7209248"/>
              <a:gd name="connsiteX4811" fmla="*/ 394208 w 7427256"/>
              <a:gd name="connsiteY4811" fmla="*/ 3652408 h 7209248"/>
              <a:gd name="connsiteX4812" fmla="*/ 394208 w 7427256"/>
              <a:gd name="connsiteY4812" fmla="*/ 3643448 h 7209248"/>
              <a:gd name="connsiteX4813" fmla="*/ 7354461 w 7427256"/>
              <a:gd name="connsiteY4813" fmla="*/ 3610970 h 7209248"/>
              <a:gd name="connsiteX4814" fmla="*/ 7355580 w 7427256"/>
              <a:gd name="connsiteY4814" fmla="*/ 3616570 h 7209248"/>
              <a:gd name="connsiteX4815" fmla="*/ 7346622 w 7427256"/>
              <a:gd name="connsiteY4815" fmla="*/ 3625530 h 7209248"/>
              <a:gd name="connsiteX4816" fmla="*/ 7351102 w 7427256"/>
              <a:gd name="connsiteY4816" fmla="*/ 3612090 h 7209248"/>
              <a:gd name="connsiteX4817" fmla="*/ 7354461 w 7427256"/>
              <a:gd name="connsiteY4817" fmla="*/ 3610970 h 7209248"/>
              <a:gd name="connsiteX4818" fmla="*/ 277738 w 7427256"/>
              <a:gd name="connsiteY4818" fmla="*/ 3607611 h 7209248"/>
              <a:gd name="connsiteX4819" fmla="*/ 286698 w 7427256"/>
              <a:gd name="connsiteY4819" fmla="*/ 3607611 h 7209248"/>
              <a:gd name="connsiteX4820" fmla="*/ 286698 w 7427256"/>
              <a:gd name="connsiteY4820" fmla="*/ 3616570 h 7209248"/>
              <a:gd name="connsiteX4821" fmla="*/ 286698 w 7427256"/>
              <a:gd name="connsiteY4821" fmla="*/ 3625530 h 7209248"/>
              <a:gd name="connsiteX4822" fmla="*/ 282218 w 7427256"/>
              <a:gd name="connsiteY4822" fmla="*/ 3621050 h 7209248"/>
              <a:gd name="connsiteX4823" fmla="*/ 277738 w 7427256"/>
              <a:gd name="connsiteY4823" fmla="*/ 3616570 h 7209248"/>
              <a:gd name="connsiteX4824" fmla="*/ 277738 w 7427256"/>
              <a:gd name="connsiteY4824" fmla="*/ 3607611 h 7209248"/>
              <a:gd name="connsiteX4825" fmla="*/ 80633 w 7427256"/>
              <a:gd name="connsiteY4825" fmla="*/ 3607611 h 7209248"/>
              <a:gd name="connsiteX4826" fmla="*/ 85113 w 7427256"/>
              <a:gd name="connsiteY4826" fmla="*/ 3607611 h 7209248"/>
              <a:gd name="connsiteX4827" fmla="*/ 89593 w 7427256"/>
              <a:gd name="connsiteY4827" fmla="*/ 3616570 h 7209248"/>
              <a:gd name="connsiteX4828" fmla="*/ 80633 w 7427256"/>
              <a:gd name="connsiteY4828" fmla="*/ 3625530 h 7209248"/>
              <a:gd name="connsiteX4829" fmla="*/ 80633 w 7427256"/>
              <a:gd name="connsiteY4829" fmla="*/ 3616570 h 7209248"/>
              <a:gd name="connsiteX4830" fmla="*/ 80633 w 7427256"/>
              <a:gd name="connsiteY4830" fmla="*/ 3607611 h 7209248"/>
              <a:gd name="connsiteX4831" fmla="*/ 7360062 w 7427256"/>
              <a:gd name="connsiteY4831" fmla="*/ 3589692 h 7209248"/>
              <a:gd name="connsiteX4832" fmla="*/ 7360062 w 7427256"/>
              <a:gd name="connsiteY4832" fmla="*/ 3594172 h 7209248"/>
              <a:gd name="connsiteX4833" fmla="*/ 7355580 w 7427256"/>
              <a:gd name="connsiteY4833" fmla="*/ 3598651 h 7209248"/>
              <a:gd name="connsiteX4834" fmla="*/ 7360062 w 7427256"/>
              <a:gd name="connsiteY4834" fmla="*/ 3589692 h 7209248"/>
              <a:gd name="connsiteX4835" fmla="*/ 689866 w 7427256"/>
              <a:gd name="connsiteY4835" fmla="*/ 3589692 h 7209248"/>
              <a:gd name="connsiteX4836" fmla="*/ 698825 w 7427256"/>
              <a:gd name="connsiteY4836" fmla="*/ 3607611 h 7209248"/>
              <a:gd name="connsiteX4837" fmla="*/ 689866 w 7427256"/>
              <a:gd name="connsiteY4837" fmla="*/ 3634489 h 7209248"/>
              <a:gd name="connsiteX4838" fmla="*/ 689866 w 7427256"/>
              <a:gd name="connsiteY4838" fmla="*/ 3616570 h 7209248"/>
              <a:gd name="connsiteX4839" fmla="*/ 689866 w 7427256"/>
              <a:gd name="connsiteY4839" fmla="*/ 3589692 h 7209248"/>
              <a:gd name="connsiteX4840" fmla="*/ 241901 w 7427256"/>
              <a:gd name="connsiteY4840" fmla="*/ 3589692 h 7209248"/>
              <a:gd name="connsiteX4841" fmla="*/ 250860 w 7427256"/>
              <a:gd name="connsiteY4841" fmla="*/ 3589692 h 7209248"/>
              <a:gd name="connsiteX4842" fmla="*/ 250860 w 7427256"/>
              <a:gd name="connsiteY4842" fmla="*/ 3616570 h 7209248"/>
              <a:gd name="connsiteX4843" fmla="*/ 246380 w 7427256"/>
              <a:gd name="connsiteY4843" fmla="*/ 3603131 h 7209248"/>
              <a:gd name="connsiteX4844" fmla="*/ 246380 w 7427256"/>
              <a:gd name="connsiteY4844" fmla="*/ 3598651 h 7209248"/>
              <a:gd name="connsiteX4845" fmla="*/ 241901 w 7427256"/>
              <a:gd name="connsiteY4845" fmla="*/ 3589692 h 7209248"/>
              <a:gd name="connsiteX4846" fmla="*/ 282218 w 7427256"/>
              <a:gd name="connsiteY4846" fmla="*/ 3562815 h 7209248"/>
              <a:gd name="connsiteX4847" fmla="*/ 286698 w 7427256"/>
              <a:gd name="connsiteY4847" fmla="*/ 3580732 h 7209248"/>
              <a:gd name="connsiteX4848" fmla="*/ 277738 w 7427256"/>
              <a:gd name="connsiteY4848" fmla="*/ 3589692 h 7209248"/>
              <a:gd name="connsiteX4849" fmla="*/ 277738 w 7427256"/>
              <a:gd name="connsiteY4849" fmla="*/ 3571774 h 7209248"/>
              <a:gd name="connsiteX4850" fmla="*/ 282218 w 7427256"/>
              <a:gd name="connsiteY4850" fmla="*/ 3562815 h 7209248"/>
              <a:gd name="connsiteX4851" fmla="*/ 178066 w 7427256"/>
              <a:gd name="connsiteY4851" fmla="*/ 3560014 h 7209248"/>
              <a:gd name="connsiteX4852" fmla="*/ 170226 w 7427256"/>
              <a:gd name="connsiteY4852" fmla="*/ 3562815 h 7209248"/>
              <a:gd name="connsiteX4853" fmla="*/ 170226 w 7427256"/>
              <a:gd name="connsiteY4853" fmla="*/ 3571774 h 7209248"/>
              <a:gd name="connsiteX4854" fmla="*/ 188145 w 7427256"/>
              <a:gd name="connsiteY4854" fmla="*/ 3571774 h 7209248"/>
              <a:gd name="connsiteX4855" fmla="*/ 178066 w 7427256"/>
              <a:gd name="connsiteY4855" fmla="*/ 3560014 h 7209248"/>
              <a:gd name="connsiteX4856" fmla="*/ 528599 w 7427256"/>
              <a:gd name="connsiteY4856" fmla="*/ 3553855 h 7209248"/>
              <a:gd name="connsiteX4857" fmla="*/ 537558 w 7427256"/>
              <a:gd name="connsiteY4857" fmla="*/ 3562815 h 7209248"/>
              <a:gd name="connsiteX4858" fmla="*/ 528599 w 7427256"/>
              <a:gd name="connsiteY4858" fmla="*/ 3562815 h 7209248"/>
              <a:gd name="connsiteX4859" fmla="*/ 483802 w 7427256"/>
              <a:gd name="connsiteY4859" fmla="*/ 3553855 h 7209248"/>
              <a:gd name="connsiteX4860" fmla="*/ 510680 w 7427256"/>
              <a:gd name="connsiteY4860" fmla="*/ 3567294 h 7209248"/>
              <a:gd name="connsiteX4861" fmla="*/ 533078 w 7427256"/>
              <a:gd name="connsiteY4861" fmla="*/ 3580732 h 7209248"/>
              <a:gd name="connsiteX4862" fmla="*/ 546517 w 7427256"/>
              <a:gd name="connsiteY4862" fmla="*/ 3589692 h 7209248"/>
              <a:gd name="connsiteX4863" fmla="*/ 528599 w 7427256"/>
              <a:gd name="connsiteY4863" fmla="*/ 3589692 h 7209248"/>
              <a:gd name="connsiteX4864" fmla="*/ 510680 w 7427256"/>
              <a:gd name="connsiteY4864" fmla="*/ 3580732 h 7209248"/>
              <a:gd name="connsiteX4865" fmla="*/ 501720 w 7427256"/>
              <a:gd name="connsiteY4865" fmla="*/ 3612090 h 7209248"/>
              <a:gd name="connsiteX4866" fmla="*/ 510680 w 7427256"/>
              <a:gd name="connsiteY4866" fmla="*/ 3661366 h 7209248"/>
              <a:gd name="connsiteX4867" fmla="*/ 524119 w 7427256"/>
              <a:gd name="connsiteY4867" fmla="*/ 3697204 h 7209248"/>
              <a:gd name="connsiteX4868" fmla="*/ 528599 w 7427256"/>
              <a:gd name="connsiteY4868" fmla="*/ 3724082 h 7209248"/>
              <a:gd name="connsiteX4869" fmla="*/ 519639 w 7427256"/>
              <a:gd name="connsiteY4869" fmla="*/ 3724082 h 7209248"/>
              <a:gd name="connsiteX4870" fmla="*/ 519639 w 7427256"/>
              <a:gd name="connsiteY4870" fmla="*/ 3715123 h 7209248"/>
              <a:gd name="connsiteX4871" fmla="*/ 510680 w 7427256"/>
              <a:gd name="connsiteY4871" fmla="*/ 3697204 h 7209248"/>
              <a:gd name="connsiteX4872" fmla="*/ 497241 w 7427256"/>
              <a:gd name="connsiteY4872" fmla="*/ 3647928 h 7209248"/>
              <a:gd name="connsiteX4873" fmla="*/ 483802 w 7427256"/>
              <a:gd name="connsiteY4873" fmla="*/ 3589692 h 7209248"/>
              <a:gd name="connsiteX4874" fmla="*/ 483802 w 7427256"/>
              <a:gd name="connsiteY4874" fmla="*/ 3553855 h 7209248"/>
              <a:gd name="connsiteX4875" fmla="*/ 815296 w 7427256"/>
              <a:gd name="connsiteY4875" fmla="*/ 3535936 h 7209248"/>
              <a:gd name="connsiteX4876" fmla="*/ 824255 w 7427256"/>
              <a:gd name="connsiteY4876" fmla="*/ 3544896 h 7209248"/>
              <a:gd name="connsiteX4877" fmla="*/ 833215 w 7427256"/>
              <a:gd name="connsiteY4877" fmla="*/ 3540416 h 7209248"/>
              <a:gd name="connsiteX4878" fmla="*/ 824255 w 7427256"/>
              <a:gd name="connsiteY4878" fmla="*/ 3535936 h 7209248"/>
              <a:gd name="connsiteX4879" fmla="*/ 815296 w 7427256"/>
              <a:gd name="connsiteY4879" fmla="*/ 3535936 h 7209248"/>
              <a:gd name="connsiteX4880" fmla="*/ 116471 w 7427256"/>
              <a:gd name="connsiteY4880" fmla="*/ 3526977 h 7209248"/>
              <a:gd name="connsiteX4881" fmla="*/ 125430 w 7427256"/>
              <a:gd name="connsiteY4881" fmla="*/ 3526977 h 7209248"/>
              <a:gd name="connsiteX4882" fmla="*/ 125430 w 7427256"/>
              <a:gd name="connsiteY4882" fmla="*/ 3535936 h 7209248"/>
              <a:gd name="connsiteX4883" fmla="*/ 116471 w 7427256"/>
              <a:gd name="connsiteY4883" fmla="*/ 3526977 h 7209248"/>
              <a:gd name="connsiteX4884" fmla="*/ 273259 w 7427256"/>
              <a:gd name="connsiteY4884" fmla="*/ 3520258 h 7209248"/>
              <a:gd name="connsiteX4885" fmla="*/ 277738 w 7427256"/>
              <a:gd name="connsiteY4885" fmla="*/ 3526977 h 7209248"/>
              <a:gd name="connsiteX4886" fmla="*/ 259819 w 7427256"/>
              <a:gd name="connsiteY4886" fmla="*/ 3544896 h 7209248"/>
              <a:gd name="connsiteX4887" fmla="*/ 241901 w 7427256"/>
              <a:gd name="connsiteY4887" fmla="*/ 3553855 h 7209248"/>
              <a:gd name="connsiteX4888" fmla="*/ 259819 w 7427256"/>
              <a:gd name="connsiteY4888" fmla="*/ 3535936 h 7209248"/>
              <a:gd name="connsiteX4889" fmla="*/ 273259 w 7427256"/>
              <a:gd name="connsiteY4889" fmla="*/ 3520258 h 7209248"/>
              <a:gd name="connsiteX4890" fmla="*/ 7140558 w 7427256"/>
              <a:gd name="connsiteY4890" fmla="*/ 3518018 h 7209248"/>
              <a:gd name="connsiteX4891" fmla="*/ 7149518 w 7427256"/>
              <a:gd name="connsiteY4891" fmla="*/ 3535936 h 7209248"/>
              <a:gd name="connsiteX4892" fmla="*/ 7149518 w 7427256"/>
              <a:gd name="connsiteY4892" fmla="*/ 3526977 h 7209248"/>
              <a:gd name="connsiteX4893" fmla="*/ 591313 w 7427256"/>
              <a:gd name="connsiteY4893" fmla="*/ 3509058 h 7209248"/>
              <a:gd name="connsiteX4894" fmla="*/ 600273 w 7427256"/>
              <a:gd name="connsiteY4894" fmla="*/ 3509058 h 7209248"/>
              <a:gd name="connsiteX4895" fmla="*/ 609232 w 7427256"/>
              <a:gd name="connsiteY4895" fmla="*/ 3518018 h 7209248"/>
              <a:gd name="connsiteX4896" fmla="*/ 600273 w 7427256"/>
              <a:gd name="connsiteY4896" fmla="*/ 3526977 h 7209248"/>
              <a:gd name="connsiteX4897" fmla="*/ 591313 w 7427256"/>
              <a:gd name="connsiteY4897" fmla="*/ 3518018 h 7209248"/>
              <a:gd name="connsiteX4898" fmla="*/ 591313 w 7427256"/>
              <a:gd name="connsiteY4898" fmla="*/ 3509058 h 7209248"/>
              <a:gd name="connsiteX4899" fmla="*/ 237421 w 7427256"/>
              <a:gd name="connsiteY4899" fmla="*/ 3509058 h 7209248"/>
              <a:gd name="connsiteX4900" fmla="*/ 241901 w 7427256"/>
              <a:gd name="connsiteY4900" fmla="*/ 3522497 h 7209248"/>
              <a:gd name="connsiteX4901" fmla="*/ 237421 w 7427256"/>
              <a:gd name="connsiteY4901" fmla="*/ 3535936 h 7209248"/>
              <a:gd name="connsiteX4902" fmla="*/ 232941 w 7427256"/>
              <a:gd name="connsiteY4902" fmla="*/ 3522497 h 7209248"/>
              <a:gd name="connsiteX4903" fmla="*/ 237421 w 7427256"/>
              <a:gd name="connsiteY4903" fmla="*/ 3509058 h 7209248"/>
              <a:gd name="connsiteX4904" fmla="*/ 431166 w 7427256"/>
              <a:gd name="connsiteY4904" fmla="*/ 3503459 h 7209248"/>
              <a:gd name="connsiteX4905" fmla="*/ 434526 w 7427256"/>
              <a:gd name="connsiteY4905" fmla="*/ 3504579 h 7209248"/>
              <a:gd name="connsiteX4906" fmla="*/ 439005 w 7427256"/>
              <a:gd name="connsiteY4906" fmla="*/ 3509058 h 7209248"/>
              <a:gd name="connsiteX4907" fmla="*/ 430046 w 7427256"/>
              <a:gd name="connsiteY4907" fmla="*/ 3509058 h 7209248"/>
              <a:gd name="connsiteX4908" fmla="*/ 431166 w 7427256"/>
              <a:gd name="connsiteY4908" fmla="*/ 3503459 h 7209248"/>
              <a:gd name="connsiteX4909" fmla="*/ 344933 w 7427256"/>
              <a:gd name="connsiteY4909" fmla="*/ 3500099 h 7209248"/>
              <a:gd name="connsiteX4910" fmla="*/ 340453 w 7427256"/>
              <a:gd name="connsiteY4910" fmla="*/ 3504579 h 7209248"/>
              <a:gd name="connsiteX4911" fmla="*/ 349412 w 7427256"/>
              <a:gd name="connsiteY4911" fmla="*/ 3509058 h 7209248"/>
              <a:gd name="connsiteX4912" fmla="*/ 344933 w 7427256"/>
              <a:gd name="connsiteY4912" fmla="*/ 3500099 h 7209248"/>
              <a:gd name="connsiteX4913" fmla="*/ 505640 w 7427256"/>
              <a:gd name="connsiteY4913" fmla="*/ 3485820 h 7209248"/>
              <a:gd name="connsiteX4914" fmla="*/ 510680 w 7427256"/>
              <a:gd name="connsiteY4914" fmla="*/ 3500099 h 7209248"/>
              <a:gd name="connsiteX4915" fmla="*/ 510680 w 7427256"/>
              <a:gd name="connsiteY4915" fmla="*/ 3518018 h 7209248"/>
              <a:gd name="connsiteX4916" fmla="*/ 510680 w 7427256"/>
              <a:gd name="connsiteY4916" fmla="*/ 3535936 h 7209248"/>
              <a:gd name="connsiteX4917" fmla="*/ 510680 w 7427256"/>
              <a:gd name="connsiteY4917" fmla="*/ 3544896 h 7209248"/>
              <a:gd name="connsiteX4918" fmla="*/ 501720 w 7427256"/>
              <a:gd name="connsiteY4918" fmla="*/ 3544896 h 7209248"/>
              <a:gd name="connsiteX4919" fmla="*/ 501720 w 7427256"/>
              <a:gd name="connsiteY4919" fmla="*/ 3535936 h 7209248"/>
              <a:gd name="connsiteX4920" fmla="*/ 501720 w 7427256"/>
              <a:gd name="connsiteY4920" fmla="*/ 3518018 h 7209248"/>
              <a:gd name="connsiteX4921" fmla="*/ 492761 w 7427256"/>
              <a:gd name="connsiteY4921" fmla="*/ 3491139 h 7209248"/>
              <a:gd name="connsiteX4922" fmla="*/ 501720 w 7427256"/>
              <a:gd name="connsiteY4922" fmla="*/ 3486661 h 7209248"/>
              <a:gd name="connsiteX4923" fmla="*/ 505640 w 7427256"/>
              <a:gd name="connsiteY4923" fmla="*/ 3485820 h 7209248"/>
              <a:gd name="connsiteX4924" fmla="*/ 761540 w 7427256"/>
              <a:gd name="connsiteY4924" fmla="*/ 3482181 h 7209248"/>
              <a:gd name="connsiteX4925" fmla="*/ 752581 w 7427256"/>
              <a:gd name="connsiteY4925" fmla="*/ 3491139 h 7209248"/>
              <a:gd name="connsiteX4926" fmla="*/ 761540 w 7427256"/>
              <a:gd name="connsiteY4926" fmla="*/ 3491139 h 7209248"/>
              <a:gd name="connsiteX4927" fmla="*/ 770500 w 7427256"/>
              <a:gd name="connsiteY4927" fmla="*/ 3486661 h 7209248"/>
              <a:gd name="connsiteX4928" fmla="*/ 761540 w 7427256"/>
              <a:gd name="connsiteY4928" fmla="*/ 3482181 h 7209248"/>
              <a:gd name="connsiteX4929" fmla="*/ 250860 w 7427256"/>
              <a:gd name="connsiteY4929" fmla="*/ 3473222 h 7209248"/>
              <a:gd name="connsiteX4930" fmla="*/ 250860 w 7427256"/>
              <a:gd name="connsiteY4930" fmla="*/ 3491139 h 7209248"/>
              <a:gd name="connsiteX4931" fmla="*/ 241901 w 7427256"/>
              <a:gd name="connsiteY4931" fmla="*/ 3491139 h 7209248"/>
              <a:gd name="connsiteX4932" fmla="*/ 98552 w 7427256"/>
              <a:gd name="connsiteY4932" fmla="*/ 3473222 h 7209248"/>
              <a:gd name="connsiteX4933" fmla="*/ 103032 w 7427256"/>
              <a:gd name="connsiteY4933" fmla="*/ 3477701 h 7209248"/>
              <a:gd name="connsiteX4934" fmla="*/ 116471 w 7427256"/>
              <a:gd name="connsiteY4934" fmla="*/ 3482181 h 7209248"/>
              <a:gd name="connsiteX4935" fmla="*/ 125430 w 7427256"/>
              <a:gd name="connsiteY4935" fmla="*/ 3491139 h 7209248"/>
              <a:gd name="connsiteX4936" fmla="*/ 116471 w 7427256"/>
              <a:gd name="connsiteY4936" fmla="*/ 3491139 h 7209248"/>
              <a:gd name="connsiteX4937" fmla="*/ 98552 w 7427256"/>
              <a:gd name="connsiteY4937" fmla="*/ 3482181 h 7209248"/>
              <a:gd name="connsiteX4938" fmla="*/ 98552 w 7427256"/>
              <a:gd name="connsiteY4938" fmla="*/ 3473222 h 7209248"/>
              <a:gd name="connsiteX4939" fmla="*/ 645069 w 7427256"/>
              <a:gd name="connsiteY4939" fmla="*/ 3464262 h 7209248"/>
              <a:gd name="connsiteX4940" fmla="*/ 640589 w 7427256"/>
              <a:gd name="connsiteY4940" fmla="*/ 3473222 h 7209248"/>
              <a:gd name="connsiteX4941" fmla="*/ 636109 w 7427256"/>
              <a:gd name="connsiteY4941" fmla="*/ 3468742 h 7209248"/>
              <a:gd name="connsiteX4942" fmla="*/ 645069 w 7427256"/>
              <a:gd name="connsiteY4942" fmla="*/ 3464262 h 7209248"/>
              <a:gd name="connsiteX4943" fmla="*/ 488281 w 7427256"/>
              <a:gd name="connsiteY4943" fmla="*/ 3452503 h 7209248"/>
              <a:gd name="connsiteX4944" fmla="*/ 492761 w 7427256"/>
              <a:gd name="connsiteY4944" fmla="*/ 3455303 h 7209248"/>
              <a:gd name="connsiteX4945" fmla="*/ 501720 w 7427256"/>
              <a:gd name="connsiteY4945" fmla="*/ 3464262 h 7209248"/>
              <a:gd name="connsiteX4946" fmla="*/ 492761 w 7427256"/>
              <a:gd name="connsiteY4946" fmla="*/ 3464262 h 7209248"/>
              <a:gd name="connsiteX4947" fmla="*/ 483802 w 7427256"/>
              <a:gd name="connsiteY4947" fmla="*/ 3486661 h 7209248"/>
              <a:gd name="connsiteX4948" fmla="*/ 483802 w 7427256"/>
              <a:gd name="connsiteY4948" fmla="*/ 3500099 h 7209248"/>
              <a:gd name="connsiteX4949" fmla="*/ 474842 w 7427256"/>
              <a:gd name="connsiteY4949" fmla="*/ 3535936 h 7209248"/>
              <a:gd name="connsiteX4950" fmla="*/ 465883 w 7427256"/>
              <a:gd name="connsiteY4950" fmla="*/ 3509058 h 7209248"/>
              <a:gd name="connsiteX4951" fmla="*/ 465883 w 7427256"/>
              <a:gd name="connsiteY4951" fmla="*/ 3495619 h 7209248"/>
              <a:gd name="connsiteX4952" fmla="*/ 461403 w 7427256"/>
              <a:gd name="connsiteY4952" fmla="*/ 3486661 h 7209248"/>
              <a:gd name="connsiteX4953" fmla="*/ 461403 w 7427256"/>
              <a:gd name="connsiteY4953" fmla="*/ 3477701 h 7209248"/>
              <a:gd name="connsiteX4954" fmla="*/ 474842 w 7427256"/>
              <a:gd name="connsiteY4954" fmla="*/ 3464262 h 7209248"/>
              <a:gd name="connsiteX4955" fmla="*/ 488281 w 7427256"/>
              <a:gd name="connsiteY4955" fmla="*/ 3452503 h 7209248"/>
              <a:gd name="connsiteX4956" fmla="*/ 376291 w 7427256"/>
              <a:gd name="connsiteY4956" fmla="*/ 3437384 h 7209248"/>
              <a:gd name="connsiteX4957" fmla="*/ 376291 w 7427256"/>
              <a:gd name="connsiteY4957" fmla="*/ 3473222 h 7209248"/>
              <a:gd name="connsiteX4958" fmla="*/ 367331 w 7427256"/>
              <a:gd name="connsiteY4958" fmla="*/ 3464262 h 7209248"/>
              <a:gd name="connsiteX4959" fmla="*/ 376291 w 7427256"/>
              <a:gd name="connsiteY4959" fmla="*/ 3437384 h 7209248"/>
              <a:gd name="connsiteX4960" fmla="*/ 7265988 w 7427256"/>
              <a:gd name="connsiteY4960" fmla="*/ 3428425 h 7209248"/>
              <a:gd name="connsiteX4961" fmla="*/ 7265988 w 7427256"/>
              <a:gd name="connsiteY4961" fmla="*/ 3437384 h 7209248"/>
              <a:gd name="connsiteX4962" fmla="*/ 7257029 w 7427256"/>
              <a:gd name="connsiteY4962" fmla="*/ 3446343 h 7209248"/>
              <a:gd name="connsiteX4963" fmla="*/ 7257029 w 7427256"/>
              <a:gd name="connsiteY4963" fmla="*/ 3437384 h 7209248"/>
              <a:gd name="connsiteX4964" fmla="*/ 7261509 w 7427256"/>
              <a:gd name="connsiteY4964" fmla="*/ 3432904 h 7209248"/>
              <a:gd name="connsiteX4965" fmla="*/ 7265988 w 7427256"/>
              <a:gd name="connsiteY4965" fmla="*/ 3428425 h 7209248"/>
              <a:gd name="connsiteX4966" fmla="*/ 179186 w 7427256"/>
              <a:gd name="connsiteY4966" fmla="*/ 3410507 h 7209248"/>
              <a:gd name="connsiteX4967" fmla="*/ 179186 w 7427256"/>
              <a:gd name="connsiteY4967" fmla="*/ 3446343 h 7209248"/>
              <a:gd name="connsiteX4968" fmla="*/ 188145 w 7427256"/>
              <a:gd name="connsiteY4968" fmla="*/ 3473222 h 7209248"/>
              <a:gd name="connsiteX4969" fmla="*/ 192625 w 7427256"/>
              <a:gd name="connsiteY4969" fmla="*/ 3486661 h 7209248"/>
              <a:gd name="connsiteX4970" fmla="*/ 179186 w 7427256"/>
              <a:gd name="connsiteY4970" fmla="*/ 3518018 h 7209248"/>
              <a:gd name="connsiteX4971" fmla="*/ 188145 w 7427256"/>
              <a:gd name="connsiteY4971" fmla="*/ 3544896 h 7209248"/>
              <a:gd name="connsiteX4972" fmla="*/ 197105 w 7427256"/>
              <a:gd name="connsiteY4972" fmla="*/ 3544896 h 7209248"/>
              <a:gd name="connsiteX4973" fmla="*/ 197105 w 7427256"/>
              <a:gd name="connsiteY4973" fmla="*/ 3553855 h 7209248"/>
              <a:gd name="connsiteX4974" fmla="*/ 197105 w 7427256"/>
              <a:gd name="connsiteY4974" fmla="*/ 3571774 h 7209248"/>
              <a:gd name="connsiteX4975" fmla="*/ 197105 w 7427256"/>
              <a:gd name="connsiteY4975" fmla="*/ 3589692 h 7209248"/>
              <a:gd name="connsiteX4976" fmla="*/ 188145 w 7427256"/>
              <a:gd name="connsiteY4976" fmla="*/ 3594172 h 7209248"/>
              <a:gd name="connsiteX4977" fmla="*/ 197105 w 7427256"/>
              <a:gd name="connsiteY4977" fmla="*/ 3598651 h 7209248"/>
              <a:gd name="connsiteX4978" fmla="*/ 215022 w 7427256"/>
              <a:gd name="connsiteY4978" fmla="*/ 3616570 h 7209248"/>
              <a:gd name="connsiteX4979" fmla="*/ 232941 w 7427256"/>
              <a:gd name="connsiteY4979" fmla="*/ 3652408 h 7209248"/>
              <a:gd name="connsiteX4980" fmla="*/ 241901 w 7427256"/>
              <a:gd name="connsiteY4980" fmla="*/ 3661366 h 7209248"/>
              <a:gd name="connsiteX4981" fmla="*/ 246380 w 7427256"/>
              <a:gd name="connsiteY4981" fmla="*/ 3670326 h 7209248"/>
              <a:gd name="connsiteX4982" fmla="*/ 250860 w 7427256"/>
              <a:gd name="connsiteY4982" fmla="*/ 3688244 h 7209248"/>
              <a:gd name="connsiteX4983" fmla="*/ 268779 w 7427256"/>
              <a:gd name="connsiteY4983" fmla="*/ 3715123 h 7209248"/>
              <a:gd name="connsiteX4984" fmla="*/ 250860 w 7427256"/>
              <a:gd name="connsiteY4984" fmla="*/ 3715123 h 7209248"/>
              <a:gd name="connsiteX4985" fmla="*/ 241901 w 7427256"/>
              <a:gd name="connsiteY4985" fmla="*/ 3715123 h 7209248"/>
              <a:gd name="connsiteX4986" fmla="*/ 250860 w 7427256"/>
              <a:gd name="connsiteY4986" fmla="*/ 3724082 h 7209248"/>
              <a:gd name="connsiteX4987" fmla="*/ 277738 w 7427256"/>
              <a:gd name="connsiteY4987" fmla="*/ 3750959 h 7209248"/>
              <a:gd name="connsiteX4988" fmla="*/ 264299 w 7427256"/>
              <a:gd name="connsiteY4988" fmla="*/ 3759919 h 7209248"/>
              <a:gd name="connsiteX4989" fmla="*/ 250860 w 7427256"/>
              <a:gd name="connsiteY4989" fmla="*/ 3750959 h 7209248"/>
              <a:gd name="connsiteX4990" fmla="*/ 237421 w 7427256"/>
              <a:gd name="connsiteY4990" fmla="*/ 3746479 h 7209248"/>
              <a:gd name="connsiteX4991" fmla="*/ 223983 w 7427256"/>
              <a:gd name="connsiteY4991" fmla="*/ 3742001 h 7209248"/>
              <a:gd name="connsiteX4992" fmla="*/ 210544 w 7427256"/>
              <a:gd name="connsiteY4992" fmla="*/ 3750959 h 7209248"/>
              <a:gd name="connsiteX4993" fmla="*/ 215022 w 7427256"/>
              <a:gd name="connsiteY4993" fmla="*/ 3759919 h 7209248"/>
              <a:gd name="connsiteX4994" fmla="*/ 250860 w 7427256"/>
              <a:gd name="connsiteY4994" fmla="*/ 3777837 h 7209248"/>
              <a:gd name="connsiteX4995" fmla="*/ 250860 w 7427256"/>
              <a:gd name="connsiteY4995" fmla="*/ 3795756 h 7209248"/>
              <a:gd name="connsiteX4996" fmla="*/ 241901 w 7427256"/>
              <a:gd name="connsiteY4996" fmla="*/ 3822633 h 7209248"/>
              <a:gd name="connsiteX4997" fmla="*/ 250860 w 7427256"/>
              <a:gd name="connsiteY4997" fmla="*/ 3849512 h 7209248"/>
              <a:gd name="connsiteX4998" fmla="*/ 250860 w 7427256"/>
              <a:gd name="connsiteY4998" fmla="*/ 3867430 h 7209248"/>
              <a:gd name="connsiteX4999" fmla="*/ 250860 w 7427256"/>
              <a:gd name="connsiteY4999" fmla="*/ 3876390 h 7209248"/>
              <a:gd name="connsiteX5000" fmla="*/ 259819 w 7427256"/>
              <a:gd name="connsiteY5000" fmla="*/ 3885349 h 7209248"/>
              <a:gd name="connsiteX5001" fmla="*/ 250860 w 7427256"/>
              <a:gd name="connsiteY5001" fmla="*/ 3894309 h 7209248"/>
              <a:gd name="connsiteX5002" fmla="*/ 241901 w 7427256"/>
              <a:gd name="connsiteY5002" fmla="*/ 3885349 h 7209248"/>
              <a:gd name="connsiteX5003" fmla="*/ 232941 w 7427256"/>
              <a:gd name="connsiteY5003" fmla="*/ 3876390 h 7209248"/>
              <a:gd name="connsiteX5004" fmla="*/ 228463 w 7427256"/>
              <a:gd name="connsiteY5004" fmla="*/ 3862951 h 7209248"/>
              <a:gd name="connsiteX5005" fmla="*/ 223983 w 7427256"/>
              <a:gd name="connsiteY5005" fmla="*/ 3849512 h 7209248"/>
              <a:gd name="connsiteX5006" fmla="*/ 215022 w 7427256"/>
              <a:gd name="connsiteY5006" fmla="*/ 3849512 h 7209248"/>
              <a:gd name="connsiteX5007" fmla="*/ 197105 w 7427256"/>
              <a:gd name="connsiteY5007" fmla="*/ 3858471 h 7209248"/>
              <a:gd name="connsiteX5008" fmla="*/ 192625 w 7427256"/>
              <a:gd name="connsiteY5008" fmla="*/ 3849512 h 7209248"/>
              <a:gd name="connsiteX5009" fmla="*/ 192625 w 7427256"/>
              <a:gd name="connsiteY5009" fmla="*/ 3836073 h 7209248"/>
              <a:gd name="connsiteX5010" fmla="*/ 192625 w 7427256"/>
              <a:gd name="connsiteY5010" fmla="*/ 3822633 h 7209248"/>
              <a:gd name="connsiteX5011" fmla="*/ 179186 w 7427256"/>
              <a:gd name="connsiteY5011" fmla="*/ 3813675 h 7209248"/>
              <a:gd name="connsiteX5012" fmla="*/ 170226 w 7427256"/>
              <a:gd name="connsiteY5012" fmla="*/ 3804716 h 7209248"/>
              <a:gd name="connsiteX5013" fmla="*/ 161267 w 7427256"/>
              <a:gd name="connsiteY5013" fmla="*/ 3804716 h 7209248"/>
              <a:gd name="connsiteX5014" fmla="*/ 152308 w 7427256"/>
              <a:gd name="connsiteY5014" fmla="*/ 3795756 h 7209248"/>
              <a:gd name="connsiteX5015" fmla="*/ 161267 w 7427256"/>
              <a:gd name="connsiteY5015" fmla="*/ 3795756 h 7209248"/>
              <a:gd name="connsiteX5016" fmla="*/ 179186 w 7427256"/>
              <a:gd name="connsiteY5016" fmla="*/ 3786797 h 7209248"/>
              <a:gd name="connsiteX5017" fmla="*/ 179186 w 7427256"/>
              <a:gd name="connsiteY5017" fmla="*/ 3777837 h 7209248"/>
              <a:gd name="connsiteX5018" fmla="*/ 170226 w 7427256"/>
              <a:gd name="connsiteY5018" fmla="*/ 3773358 h 7209248"/>
              <a:gd name="connsiteX5019" fmla="*/ 170226 w 7427256"/>
              <a:gd name="connsiteY5019" fmla="*/ 3759919 h 7209248"/>
              <a:gd name="connsiteX5020" fmla="*/ 170226 w 7427256"/>
              <a:gd name="connsiteY5020" fmla="*/ 3750959 h 7209248"/>
              <a:gd name="connsiteX5021" fmla="*/ 161267 w 7427256"/>
              <a:gd name="connsiteY5021" fmla="*/ 3733041 h 7209248"/>
              <a:gd name="connsiteX5022" fmla="*/ 161267 w 7427256"/>
              <a:gd name="connsiteY5022" fmla="*/ 3715123 h 7209248"/>
              <a:gd name="connsiteX5023" fmla="*/ 152308 w 7427256"/>
              <a:gd name="connsiteY5023" fmla="*/ 3697204 h 7209248"/>
              <a:gd name="connsiteX5024" fmla="*/ 143348 w 7427256"/>
              <a:gd name="connsiteY5024" fmla="*/ 3697204 h 7209248"/>
              <a:gd name="connsiteX5025" fmla="*/ 134390 w 7427256"/>
              <a:gd name="connsiteY5025" fmla="*/ 3679285 h 7209248"/>
              <a:gd name="connsiteX5026" fmla="*/ 129910 w 7427256"/>
              <a:gd name="connsiteY5026" fmla="*/ 3652408 h 7209248"/>
              <a:gd name="connsiteX5027" fmla="*/ 125430 w 7427256"/>
              <a:gd name="connsiteY5027" fmla="*/ 3634489 h 7209248"/>
              <a:gd name="connsiteX5028" fmla="*/ 120951 w 7427256"/>
              <a:gd name="connsiteY5028" fmla="*/ 3594172 h 7209248"/>
              <a:gd name="connsiteX5029" fmla="*/ 116471 w 7427256"/>
              <a:gd name="connsiteY5029" fmla="*/ 3562815 h 7209248"/>
              <a:gd name="connsiteX5030" fmla="*/ 107511 w 7427256"/>
              <a:gd name="connsiteY5030" fmla="*/ 3553855 h 7209248"/>
              <a:gd name="connsiteX5031" fmla="*/ 103032 w 7427256"/>
              <a:gd name="connsiteY5031" fmla="*/ 3540416 h 7209248"/>
              <a:gd name="connsiteX5032" fmla="*/ 120951 w 7427256"/>
              <a:gd name="connsiteY5032" fmla="*/ 3544896 h 7209248"/>
              <a:gd name="connsiteX5033" fmla="*/ 129910 w 7427256"/>
              <a:gd name="connsiteY5033" fmla="*/ 3558335 h 7209248"/>
              <a:gd name="connsiteX5034" fmla="*/ 134390 w 7427256"/>
              <a:gd name="connsiteY5034" fmla="*/ 3571774 h 7209248"/>
              <a:gd name="connsiteX5035" fmla="*/ 143348 w 7427256"/>
              <a:gd name="connsiteY5035" fmla="*/ 3535936 h 7209248"/>
              <a:gd name="connsiteX5036" fmla="*/ 161267 w 7427256"/>
              <a:gd name="connsiteY5036" fmla="*/ 3518018 h 7209248"/>
              <a:gd name="connsiteX5037" fmla="*/ 165747 w 7427256"/>
              <a:gd name="connsiteY5037" fmla="*/ 3513538 h 7209248"/>
              <a:gd name="connsiteX5038" fmla="*/ 170226 w 7427256"/>
              <a:gd name="connsiteY5038" fmla="*/ 3509058 h 7209248"/>
              <a:gd name="connsiteX5039" fmla="*/ 170226 w 7427256"/>
              <a:gd name="connsiteY5039" fmla="*/ 3500099 h 7209248"/>
              <a:gd name="connsiteX5040" fmla="*/ 161267 w 7427256"/>
              <a:gd name="connsiteY5040" fmla="*/ 3500099 h 7209248"/>
              <a:gd name="connsiteX5041" fmla="*/ 161267 w 7427256"/>
              <a:gd name="connsiteY5041" fmla="*/ 3486661 h 7209248"/>
              <a:gd name="connsiteX5042" fmla="*/ 179186 w 7427256"/>
              <a:gd name="connsiteY5042" fmla="*/ 3482181 h 7209248"/>
              <a:gd name="connsiteX5043" fmla="*/ 170226 w 7427256"/>
              <a:gd name="connsiteY5043" fmla="*/ 3464262 h 7209248"/>
              <a:gd name="connsiteX5044" fmla="*/ 170226 w 7427256"/>
              <a:gd name="connsiteY5044" fmla="*/ 3446343 h 7209248"/>
              <a:gd name="connsiteX5045" fmla="*/ 179186 w 7427256"/>
              <a:gd name="connsiteY5045" fmla="*/ 3410507 h 7209248"/>
              <a:gd name="connsiteX5046" fmla="*/ 538117 w 7427256"/>
              <a:gd name="connsiteY5046" fmla="*/ 3407706 h 7209248"/>
              <a:gd name="connsiteX5047" fmla="*/ 546517 w 7427256"/>
              <a:gd name="connsiteY5047" fmla="*/ 3419465 h 7209248"/>
              <a:gd name="connsiteX5048" fmla="*/ 528599 w 7427256"/>
              <a:gd name="connsiteY5048" fmla="*/ 3428425 h 7209248"/>
              <a:gd name="connsiteX5049" fmla="*/ 537558 w 7427256"/>
              <a:gd name="connsiteY5049" fmla="*/ 3410507 h 7209248"/>
              <a:gd name="connsiteX5050" fmla="*/ 538117 w 7427256"/>
              <a:gd name="connsiteY5050" fmla="*/ 3407706 h 7209248"/>
              <a:gd name="connsiteX5051" fmla="*/ 662988 w 7427256"/>
              <a:gd name="connsiteY5051" fmla="*/ 3401547 h 7209248"/>
              <a:gd name="connsiteX5052" fmla="*/ 667467 w 7427256"/>
              <a:gd name="connsiteY5052" fmla="*/ 3419465 h 7209248"/>
              <a:gd name="connsiteX5053" fmla="*/ 658508 w 7427256"/>
              <a:gd name="connsiteY5053" fmla="*/ 3428425 h 7209248"/>
              <a:gd name="connsiteX5054" fmla="*/ 654028 w 7427256"/>
              <a:gd name="connsiteY5054" fmla="*/ 3419465 h 7209248"/>
              <a:gd name="connsiteX5055" fmla="*/ 7257029 w 7427256"/>
              <a:gd name="connsiteY5055" fmla="*/ 3392588 h 7209248"/>
              <a:gd name="connsiteX5056" fmla="*/ 7265988 w 7427256"/>
              <a:gd name="connsiteY5056" fmla="*/ 3401547 h 7209248"/>
              <a:gd name="connsiteX5057" fmla="*/ 7257029 w 7427256"/>
              <a:gd name="connsiteY5057" fmla="*/ 3401547 h 7209248"/>
              <a:gd name="connsiteX5058" fmla="*/ 721223 w 7427256"/>
              <a:gd name="connsiteY5058" fmla="*/ 3392588 h 7209248"/>
              <a:gd name="connsiteX5059" fmla="*/ 716743 w 7427256"/>
              <a:gd name="connsiteY5059" fmla="*/ 3406027 h 7209248"/>
              <a:gd name="connsiteX5060" fmla="*/ 712265 w 7427256"/>
              <a:gd name="connsiteY5060" fmla="*/ 3419465 h 7209248"/>
              <a:gd name="connsiteX5061" fmla="*/ 707785 w 7427256"/>
              <a:gd name="connsiteY5061" fmla="*/ 3419465 h 7209248"/>
              <a:gd name="connsiteX5062" fmla="*/ 712265 w 7427256"/>
              <a:gd name="connsiteY5062" fmla="*/ 3428425 h 7209248"/>
              <a:gd name="connsiteX5063" fmla="*/ 716743 w 7427256"/>
              <a:gd name="connsiteY5063" fmla="*/ 3428425 h 7209248"/>
              <a:gd name="connsiteX5064" fmla="*/ 734662 w 7427256"/>
              <a:gd name="connsiteY5064" fmla="*/ 3437384 h 7209248"/>
              <a:gd name="connsiteX5065" fmla="*/ 743622 w 7427256"/>
              <a:gd name="connsiteY5065" fmla="*/ 3437384 h 7209248"/>
              <a:gd name="connsiteX5066" fmla="*/ 739142 w 7427256"/>
              <a:gd name="connsiteY5066" fmla="*/ 3423945 h 7209248"/>
              <a:gd name="connsiteX5067" fmla="*/ 734662 w 7427256"/>
              <a:gd name="connsiteY5067" fmla="*/ 3414985 h 7209248"/>
              <a:gd name="connsiteX5068" fmla="*/ 734662 w 7427256"/>
              <a:gd name="connsiteY5068" fmla="*/ 3410507 h 7209248"/>
              <a:gd name="connsiteX5069" fmla="*/ 730182 w 7427256"/>
              <a:gd name="connsiteY5069" fmla="*/ 3397068 h 7209248"/>
              <a:gd name="connsiteX5070" fmla="*/ 721223 w 7427256"/>
              <a:gd name="connsiteY5070" fmla="*/ 3392588 h 7209248"/>
              <a:gd name="connsiteX5071" fmla="*/ 7319744 w 7427256"/>
              <a:gd name="connsiteY5071" fmla="*/ 3383629 h 7209248"/>
              <a:gd name="connsiteX5072" fmla="*/ 7319744 w 7427256"/>
              <a:gd name="connsiteY5072" fmla="*/ 3392588 h 7209248"/>
              <a:gd name="connsiteX5073" fmla="*/ 7310786 w 7427256"/>
              <a:gd name="connsiteY5073" fmla="*/ 3401547 h 7209248"/>
              <a:gd name="connsiteX5074" fmla="*/ 7301826 w 7427256"/>
              <a:gd name="connsiteY5074" fmla="*/ 3397068 h 7209248"/>
              <a:gd name="connsiteX5075" fmla="*/ 7310786 w 7427256"/>
              <a:gd name="connsiteY5075" fmla="*/ 3392588 h 7209248"/>
              <a:gd name="connsiteX5076" fmla="*/ 7319744 w 7427256"/>
              <a:gd name="connsiteY5076" fmla="*/ 3383629 h 7209248"/>
              <a:gd name="connsiteX5077" fmla="*/ 474842 w 7427256"/>
              <a:gd name="connsiteY5077" fmla="*/ 3374669 h 7209248"/>
              <a:gd name="connsiteX5078" fmla="*/ 483802 w 7427256"/>
              <a:gd name="connsiteY5078" fmla="*/ 3392588 h 7209248"/>
              <a:gd name="connsiteX5079" fmla="*/ 474842 w 7427256"/>
              <a:gd name="connsiteY5079" fmla="*/ 3401547 h 7209248"/>
              <a:gd name="connsiteX5080" fmla="*/ 125430 w 7427256"/>
              <a:gd name="connsiteY5080" fmla="*/ 3374669 h 7209248"/>
              <a:gd name="connsiteX5081" fmla="*/ 134390 w 7427256"/>
              <a:gd name="connsiteY5081" fmla="*/ 3383629 h 7209248"/>
              <a:gd name="connsiteX5082" fmla="*/ 143348 w 7427256"/>
              <a:gd name="connsiteY5082" fmla="*/ 3401547 h 7209248"/>
              <a:gd name="connsiteX5083" fmla="*/ 143348 w 7427256"/>
              <a:gd name="connsiteY5083" fmla="*/ 3419465 h 7209248"/>
              <a:gd name="connsiteX5084" fmla="*/ 138869 w 7427256"/>
              <a:gd name="connsiteY5084" fmla="*/ 3419465 h 7209248"/>
              <a:gd name="connsiteX5085" fmla="*/ 134390 w 7427256"/>
              <a:gd name="connsiteY5085" fmla="*/ 3410507 h 7209248"/>
              <a:gd name="connsiteX5086" fmla="*/ 116471 w 7427256"/>
              <a:gd name="connsiteY5086" fmla="*/ 3392588 h 7209248"/>
              <a:gd name="connsiteX5087" fmla="*/ 7086802 w 7427256"/>
              <a:gd name="connsiteY5087" fmla="*/ 3369069 h 7209248"/>
              <a:gd name="connsiteX5088" fmla="*/ 7095762 w 7427256"/>
              <a:gd name="connsiteY5088" fmla="*/ 3370189 h 7209248"/>
              <a:gd name="connsiteX5089" fmla="*/ 7104722 w 7427256"/>
              <a:gd name="connsiteY5089" fmla="*/ 3379149 h 7209248"/>
              <a:gd name="connsiteX5090" fmla="*/ 7091282 w 7427256"/>
              <a:gd name="connsiteY5090" fmla="*/ 3383629 h 7209248"/>
              <a:gd name="connsiteX5091" fmla="*/ 7077843 w 7427256"/>
              <a:gd name="connsiteY5091" fmla="*/ 3374669 h 7209248"/>
              <a:gd name="connsiteX5092" fmla="*/ 7086802 w 7427256"/>
              <a:gd name="connsiteY5092" fmla="*/ 3369069 h 7209248"/>
              <a:gd name="connsiteX5093" fmla="*/ 501720 w 7427256"/>
              <a:gd name="connsiteY5093" fmla="*/ 3365710 h 7209248"/>
              <a:gd name="connsiteX5094" fmla="*/ 501720 w 7427256"/>
              <a:gd name="connsiteY5094" fmla="*/ 3374669 h 7209248"/>
              <a:gd name="connsiteX5095" fmla="*/ 492761 w 7427256"/>
              <a:gd name="connsiteY5095" fmla="*/ 3370189 h 7209248"/>
              <a:gd name="connsiteX5096" fmla="*/ 501720 w 7427256"/>
              <a:gd name="connsiteY5096" fmla="*/ 3365710 h 7209248"/>
              <a:gd name="connsiteX5097" fmla="*/ 662988 w 7427256"/>
              <a:gd name="connsiteY5097" fmla="*/ 3347791 h 7209248"/>
              <a:gd name="connsiteX5098" fmla="*/ 671947 w 7427256"/>
              <a:gd name="connsiteY5098" fmla="*/ 3352271 h 7209248"/>
              <a:gd name="connsiteX5099" fmla="*/ 671947 w 7427256"/>
              <a:gd name="connsiteY5099" fmla="*/ 3374669 h 7209248"/>
              <a:gd name="connsiteX5100" fmla="*/ 671947 w 7427256"/>
              <a:gd name="connsiteY5100" fmla="*/ 3392588 h 7209248"/>
              <a:gd name="connsiteX5101" fmla="*/ 662988 w 7427256"/>
              <a:gd name="connsiteY5101" fmla="*/ 3383629 h 7209248"/>
              <a:gd name="connsiteX5102" fmla="*/ 662988 w 7427256"/>
              <a:gd name="connsiteY5102" fmla="*/ 3347791 h 7209248"/>
              <a:gd name="connsiteX5103" fmla="*/ 439005 w 7427256"/>
              <a:gd name="connsiteY5103" fmla="*/ 3343311 h 7209248"/>
              <a:gd name="connsiteX5104" fmla="*/ 439005 w 7427256"/>
              <a:gd name="connsiteY5104" fmla="*/ 3383629 h 7209248"/>
              <a:gd name="connsiteX5105" fmla="*/ 434526 w 7427256"/>
              <a:gd name="connsiteY5105" fmla="*/ 3379149 h 7209248"/>
              <a:gd name="connsiteX5106" fmla="*/ 430046 w 7427256"/>
              <a:gd name="connsiteY5106" fmla="*/ 3374669 h 7209248"/>
              <a:gd name="connsiteX5107" fmla="*/ 434526 w 7427256"/>
              <a:gd name="connsiteY5107" fmla="*/ 3361230 h 7209248"/>
              <a:gd name="connsiteX5108" fmla="*/ 439005 w 7427256"/>
              <a:gd name="connsiteY5108" fmla="*/ 3343311 h 7209248"/>
              <a:gd name="connsiteX5109" fmla="*/ 595793 w 7427256"/>
              <a:gd name="connsiteY5109" fmla="*/ 3338833 h 7209248"/>
              <a:gd name="connsiteX5110" fmla="*/ 600273 w 7427256"/>
              <a:gd name="connsiteY5110" fmla="*/ 3343311 h 7209248"/>
              <a:gd name="connsiteX5111" fmla="*/ 591313 w 7427256"/>
              <a:gd name="connsiteY5111" fmla="*/ 3347791 h 7209248"/>
              <a:gd name="connsiteX5112" fmla="*/ 595793 w 7427256"/>
              <a:gd name="connsiteY5112" fmla="*/ 3338833 h 7209248"/>
              <a:gd name="connsiteX5113" fmla="*/ 636109 w 7427256"/>
              <a:gd name="connsiteY5113" fmla="*/ 3329873 h 7209248"/>
              <a:gd name="connsiteX5114" fmla="*/ 645069 w 7427256"/>
              <a:gd name="connsiteY5114" fmla="*/ 3338833 h 7209248"/>
              <a:gd name="connsiteX5115" fmla="*/ 645069 w 7427256"/>
              <a:gd name="connsiteY5115" fmla="*/ 3347791 h 7209248"/>
              <a:gd name="connsiteX5116" fmla="*/ 636109 w 7427256"/>
              <a:gd name="connsiteY5116" fmla="*/ 3338833 h 7209248"/>
              <a:gd name="connsiteX5117" fmla="*/ 179186 w 7427256"/>
              <a:gd name="connsiteY5117" fmla="*/ 3320914 h 7209248"/>
              <a:gd name="connsiteX5118" fmla="*/ 188145 w 7427256"/>
              <a:gd name="connsiteY5118" fmla="*/ 3320914 h 7209248"/>
              <a:gd name="connsiteX5119" fmla="*/ 179186 w 7427256"/>
              <a:gd name="connsiteY5119" fmla="*/ 3338833 h 7209248"/>
              <a:gd name="connsiteX5120" fmla="*/ 7086802 w 7427256"/>
              <a:gd name="connsiteY5120" fmla="*/ 3311954 h 7209248"/>
              <a:gd name="connsiteX5121" fmla="*/ 7104722 w 7427256"/>
              <a:gd name="connsiteY5121" fmla="*/ 3311954 h 7209248"/>
              <a:gd name="connsiteX5122" fmla="*/ 7104722 w 7427256"/>
              <a:gd name="connsiteY5122" fmla="*/ 3320914 h 7209248"/>
              <a:gd name="connsiteX5123" fmla="*/ 7095762 w 7427256"/>
              <a:gd name="connsiteY5123" fmla="*/ 3320914 h 7209248"/>
              <a:gd name="connsiteX5124" fmla="*/ 7086802 w 7427256"/>
              <a:gd name="connsiteY5124" fmla="*/ 3311954 h 7209248"/>
              <a:gd name="connsiteX5125" fmla="*/ 107511 w 7427256"/>
              <a:gd name="connsiteY5125" fmla="*/ 3294035 h 7209248"/>
              <a:gd name="connsiteX5126" fmla="*/ 120951 w 7427256"/>
              <a:gd name="connsiteY5126" fmla="*/ 3302995 h 7209248"/>
              <a:gd name="connsiteX5127" fmla="*/ 125430 w 7427256"/>
              <a:gd name="connsiteY5127" fmla="*/ 3320914 h 7209248"/>
              <a:gd name="connsiteX5128" fmla="*/ 125430 w 7427256"/>
              <a:gd name="connsiteY5128" fmla="*/ 3334353 h 7209248"/>
              <a:gd name="connsiteX5129" fmla="*/ 125430 w 7427256"/>
              <a:gd name="connsiteY5129" fmla="*/ 3347791 h 7209248"/>
              <a:gd name="connsiteX5130" fmla="*/ 125430 w 7427256"/>
              <a:gd name="connsiteY5130" fmla="*/ 3365710 h 7209248"/>
              <a:gd name="connsiteX5131" fmla="*/ 116471 w 7427256"/>
              <a:gd name="connsiteY5131" fmla="*/ 3356750 h 7209248"/>
              <a:gd name="connsiteX5132" fmla="*/ 111991 w 7427256"/>
              <a:gd name="connsiteY5132" fmla="*/ 3347791 h 7209248"/>
              <a:gd name="connsiteX5133" fmla="*/ 107511 w 7427256"/>
              <a:gd name="connsiteY5133" fmla="*/ 3320914 h 7209248"/>
              <a:gd name="connsiteX5134" fmla="*/ 98552 w 7427256"/>
              <a:gd name="connsiteY5134" fmla="*/ 3298515 h 7209248"/>
              <a:gd name="connsiteX5135" fmla="*/ 107511 w 7427256"/>
              <a:gd name="connsiteY5135" fmla="*/ 3294035 h 7209248"/>
              <a:gd name="connsiteX5136" fmla="*/ 7230152 w 7427256"/>
              <a:gd name="connsiteY5136" fmla="*/ 3276117 h 7209248"/>
              <a:gd name="connsiteX5137" fmla="*/ 7239110 w 7427256"/>
              <a:gd name="connsiteY5137" fmla="*/ 3276117 h 7209248"/>
              <a:gd name="connsiteX5138" fmla="*/ 7239110 w 7427256"/>
              <a:gd name="connsiteY5138" fmla="*/ 3280596 h 7209248"/>
              <a:gd name="connsiteX5139" fmla="*/ 7230152 w 7427256"/>
              <a:gd name="connsiteY5139" fmla="*/ 3285076 h 7209248"/>
              <a:gd name="connsiteX5140" fmla="*/ 7221192 w 7427256"/>
              <a:gd name="connsiteY5140" fmla="*/ 3285076 h 7209248"/>
              <a:gd name="connsiteX5141" fmla="*/ 895929 w 7427256"/>
              <a:gd name="connsiteY5141" fmla="*/ 3267157 h 7209248"/>
              <a:gd name="connsiteX5142" fmla="*/ 895929 w 7427256"/>
              <a:gd name="connsiteY5142" fmla="*/ 3276117 h 7209248"/>
              <a:gd name="connsiteX5143" fmla="*/ 895929 w 7427256"/>
              <a:gd name="connsiteY5143" fmla="*/ 3285076 h 7209248"/>
              <a:gd name="connsiteX5144" fmla="*/ 904889 w 7427256"/>
              <a:gd name="connsiteY5144" fmla="*/ 3271637 h 7209248"/>
              <a:gd name="connsiteX5145" fmla="*/ 895929 w 7427256"/>
              <a:gd name="connsiteY5145" fmla="*/ 3267157 h 7209248"/>
              <a:gd name="connsiteX5146" fmla="*/ 555476 w 7427256"/>
              <a:gd name="connsiteY5146" fmla="*/ 3267157 h 7209248"/>
              <a:gd name="connsiteX5147" fmla="*/ 559956 w 7427256"/>
              <a:gd name="connsiteY5147" fmla="*/ 3271637 h 7209248"/>
              <a:gd name="connsiteX5148" fmla="*/ 573395 w 7427256"/>
              <a:gd name="connsiteY5148" fmla="*/ 3276117 h 7209248"/>
              <a:gd name="connsiteX5149" fmla="*/ 582354 w 7427256"/>
              <a:gd name="connsiteY5149" fmla="*/ 3285076 h 7209248"/>
              <a:gd name="connsiteX5150" fmla="*/ 564435 w 7427256"/>
              <a:gd name="connsiteY5150" fmla="*/ 3276117 h 7209248"/>
              <a:gd name="connsiteX5151" fmla="*/ 725703 w 7427256"/>
              <a:gd name="connsiteY5151" fmla="*/ 3258198 h 7209248"/>
              <a:gd name="connsiteX5152" fmla="*/ 734662 w 7427256"/>
              <a:gd name="connsiteY5152" fmla="*/ 3285076 h 7209248"/>
              <a:gd name="connsiteX5153" fmla="*/ 743622 w 7427256"/>
              <a:gd name="connsiteY5153" fmla="*/ 3320914 h 7209248"/>
              <a:gd name="connsiteX5154" fmla="*/ 761540 w 7427256"/>
              <a:gd name="connsiteY5154" fmla="*/ 3374669 h 7209248"/>
              <a:gd name="connsiteX5155" fmla="*/ 761540 w 7427256"/>
              <a:gd name="connsiteY5155" fmla="*/ 3365710 h 7209248"/>
              <a:gd name="connsiteX5156" fmla="*/ 757061 w 7427256"/>
              <a:gd name="connsiteY5156" fmla="*/ 3334353 h 7209248"/>
              <a:gd name="connsiteX5157" fmla="*/ 752581 w 7427256"/>
              <a:gd name="connsiteY5157" fmla="*/ 3294035 h 7209248"/>
              <a:gd name="connsiteX5158" fmla="*/ 743622 w 7427256"/>
              <a:gd name="connsiteY5158" fmla="*/ 3267157 h 7209248"/>
              <a:gd name="connsiteX5159" fmla="*/ 725703 w 7427256"/>
              <a:gd name="connsiteY5159" fmla="*/ 3258198 h 7209248"/>
              <a:gd name="connsiteX5160" fmla="*/ 7015128 w 7427256"/>
              <a:gd name="connsiteY5160" fmla="*/ 3240280 h 7209248"/>
              <a:gd name="connsiteX5161" fmla="*/ 7019608 w 7427256"/>
              <a:gd name="connsiteY5161" fmla="*/ 3244760 h 7209248"/>
              <a:gd name="connsiteX5162" fmla="*/ 7006169 w 7427256"/>
              <a:gd name="connsiteY5162" fmla="*/ 3249238 h 7209248"/>
              <a:gd name="connsiteX5163" fmla="*/ 6997209 w 7427256"/>
              <a:gd name="connsiteY5163" fmla="*/ 3249238 h 7209248"/>
              <a:gd name="connsiteX5164" fmla="*/ 483802 w 7427256"/>
              <a:gd name="connsiteY5164" fmla="*/ 3240280 h 7209248"/>
              <a:gd name="connsiteX5165" fmla="*/ 474842 w 7427256"/>
              <a:gd name="connsiteY5165" fmla="*/ 3249238 h 7209248"/>
              <a:gd name="connsiteX5166" fmla="*/ 465883 w 7427256"/>
              <a:gd name="connsiteY5166" fmla="*/ 3249238 h 7209248"/>
              <a:gd name="connsiteX5167" fmla="*/ 788419 w 7427256"/>
              <a:gd name="connsiteY5167" fmla="*/ 3231321 h 7209248"/>
              <a:gd name="connsiteX5168" fmla="*/ 788419 w 7427256"/>
              <a:gd name="connsiteY5168" fmla="*/ 3249238 h 7209248"/>
              <a:gd name="connsiteX5169" fmla="*/ 788419 w 7427256"/>
              <a:gd name="connsiteY5169" fmla="*/ 3258198 h 7209248"/>
              <a:gd name="connsiteX5170" fmla="*/ 783939 w 7427256"/>
              <a:gd name="connsiteY5170" fmla="*/ 3271637 h 7209248"/>
              <a:gd name="connsiteX5171" fmla="*/ 797377 w 7427256"/>
              <a:gd name="connsiteY5171" fmla="*/ 3276117 h 7209248"/>
              <a:gd name="connsiteX5172" fmla="*/ 806336 w 7427256"/>
              <a:gd name="connsiteY5172" fmla="*/ 3276117 h 7209248"/>
              <a:gd name="connsiteX5173" fmla="*/ 806336 w 7427256"/>
              <a:gd name="connsiteY5173" fmla="*/ 3267157 h 7209248"/>
              <a:gd name="connsiteX5174" fmla="*/ 806336 w 7427256"/>
              <a:gd name="connsiteY5174" fmla="*/ 3258198 h 7209248"/>
              <a:gd name="connsiteX5175" fmla="*/ 689866 w 7427256"/>
              <a:gd name="connsiteY5175" fmla="*/ 3231321 h 7209248"/>
              <a:gd name="connsiteX5176" fmla="*/ 671947 w 7427256"/>
              <a:gd name="connsiteY5176" fmla="*/ 3240280 h 7209248"/>
              <a:gd name="connsiteX5177" fmla="*/ 680906 w 7427256"/>
              <a:gd name="connsiteY5177" fmla="*/ 3249238 h 7209248"/>
              <a:gd name="connsiteX5178" fmla="*/ 685386 w 7427256"/>
              <a:gd name="connsiteY5178" fmla="*/ 3258198 h 7209248"/>
              <a:gd name="connsiteX5179" fmla="*/ 680906 w 7427256"/>
              <a:gd name="connsiteY5179" fmla="*/ 3285076 h 7209248"/>
              <a:gd name="connsiteX5180" fmla="*/ 689866 w 7427256"/>
              <a:gd name="connsiteY5180" fmla="*/ 3302995 h 7209248"/>
              <a:gd name="connsiteX5181" fmla="*/ 707785 w 7427256"/>
              <a:gd name="connsiteY5181" fmla="*/ 3294035 h 7209248"/>
              <a:gd name="connsiteX5182" fmla="*/ 707785 w 7427256"/>
              <a:gd name="connsiteY5182" fmla="*/ 3285076 h 7209248"/>
              <a:gd name="connsiteX5183" fmla="*/ 698825 w 7427256"/>
              <a:gd name="connsiteY5183" fmla="*/ 3258198 h 7209248"/>
              <a:gd name="connsiteX5184" fmla="*/ 689866 w 7427256"/>
              <a:gd name="connsiteY5184" fmla="*/ 3231321 h 7209248"/>
              <a:gd name="connsiteX5185" fmla="*/ 89593 w 7427256"/>
              <a:gd name="connsiteY5185" fmla="*/ 3231321 h 7209248"/>
              <a:gd name="connsiteX5186" fmla="*/ 98552 w 7427256"/>
              <a:gd name="connsiteY5186" fmla="*/ 3240280 h 7209248"/>
              <a:gd name="connsiteX5187" fmla="*/ 107511 w 7427256"/>
              <a:gd name="connsiteY5187" fmla="*/ 3267157 h 7209248"/>
              <a:gd name="connsiteX5188" fmla="*/ 98552 w 7427256"/>
              <a:gd name="connsiteY5188" fmla="*/ 3276117 h 7209248"/>
              <a:gd name="connsiteX5189" fmla="*/ 89593 w 7427256"/>
              <a:gd name="connsiteY5189" fmla="*/ 3267157 h 7209248"/>
              <a:gd name="connsiteX5190" fmla="*/ 94073 w 7427256"/>
              <a:gd name="connsiteY5190" fmla="*/ 3258198 h 7209248"/>
              <a:gd name="connsiteX5191" fmla="*/ 89593 w 7427256"/>
              <a:gd name="connsiteY5191" fmla="*/ 3231321 h 7209248"/>
              <a:gd name="connsiteX5192" fmla="*/ 250860 w 7427256"/>
              <a:gd name="connsiteY5192" fmla="*/ 3222361 h 7209248"/>
              <a:gd name="connsiteX5193" fmla="*/ 259819 w 7427256"/>
              <a:gd name="connsiteY5193" fmla="*/ 3249238 h 7209248"/>
              <a:gd name="connsiteX5194" fmla="*/ 264299 w 7427256"/>
              <a:gd name="connsiteY5194" fmla="*/ 3276117 h 7209248"/>
              <a:gd name="connsiteX5195" fmla="*/ 268779 w 7427256"/>
              <a:gd name="connsiteY5195" fmla="*/ 3285076 h 7209248"/>
              <a:gd name="connsiteX5196" fmla="*/ 277738 w 7427256"/>
              <a:gd name="connsiteY5196" fmla="*/ 3320914 h 7209248"/>
              <a:gd name="connsiteX5197" fmla="*/ 286698 w 7427256"/>
              <a:gd name="connsiteY5197" fmla="*/ 3302995 h 7209248"/>
              <a:gd name="connsiteX5198" fmla="*/ 304615 w 7427256"/>
              <a:gd name="connsiteY5198" fmla="*/ 3285076 h 7209248"/>
              <a:gd name="connsiteX5199" fmla="*/ 304615 w 7427256"/>
              <a:gd name="connsiteY5199" fmla="*/ 3276117 h 7209248"/>
              <a:gd name="connsiteX5200" fmla="*/ 309095 w 7427256"/>
              <a:gd name="connsiteY5200" fmla="*/ 3262678 h 7209248"/>
              <a:gd name="connsiteX5201" fmla="*/ 322534 w 7427256"/>
              <a:gd name="connsiteY5201" fmla="*/ 3267157 h 7209248"/>
              <a:gd name="connsiteX5202" fmla="*/ 340453 w 7427256"/>
              <a:gd name="connsiteY5202" fmla="*/ 3267157 h 7209248"/>
              <a:gd name="connsiteX5203" fmla="*/ 340453 w 7427256"/>
              <a:gd name="connsiteY5203" fmla="*/ 3276117 h 7209248"/>
              <a:gd name="connsiteX5204" fmla="*/ 331494 w 7427256"/>
              <a:gd name="connsiteY5204" fmla="*/ 3285076 h 7209248"/>
              <a:gd name="connsiteX5205" fmla="*/ 327014 w 7427256"/>
              <a:gd name="connsiteY5205" fmla="*/ 3289556 h 7209248"/>
              <a:gd name="connsiteX5206" fmla="*/ 340453 w 7427256"/>
              <a:gd name="connsiteY5206" fmla="*/ 3294035 h 7209248"/>
              <a:gd name="connsiteX5207" fmla="*/ 349412 w 7427256"/>
              <a:gd name="connsiteY5207" fmla="*/ 3298515 h 7209248"/>
              <a:gd name="connsiteX5208" fmla="*/ 349412 w 7427256"/>
              <a:gd name="connsiteY5208" fmla="*/ 3302995 h 7209248"/>
              <a:gd name="connsiteX5209" fmla="*/ 322534 w 7427256"/>
              <a:gd name="connsiteY5209" fmla="*/ 3311954 h 7209248"/>
              <a:gd name="connsiteX5210" fmla="*/ 304615 w 7427256"/>
              <a:gd name="connsiteY5210" fmla="*/ 3311954 h 7209248"/>
              <a:gd name="connsiteX5211" fmla="*/ 313575 w 7427256"/>
              <a:gd name="connsiteY5211" fmla="*/ 3320914 h 7209248"/>
              <a:gd name="connsiteX5212" fmla="*/ 327014 w 7427256"/>
              <a:gd name="connsiteY5212" fmla="*/ 3343311 h 7209248"/>
              <a:gd name="connsiteX5213" fmla="*/ 331494 w 7427256"/>
              <a:gd name="connsiteY5213" fmla="*/ 3356750 h 7209248"/>
              <a:gd name="connsiteX5214" fmla="*/ 331494 w 7427256"/>
              <a:gd name="connsiteY5214" fmla="*/ 3365710 h 7209248"/>
              <a:gd name="connsiteX5215" fmla="*/ 313575 w 7427256"/>
              <a:gd name="connsiteY5215" fmla="*/ 3356750 h 7209248"/>
              <a:gd name="connsiteX5216" fmla="*/ 304615 w 7427256"/>
              <a:gd name="connsiteY5216" fmla="*/ 3365710 h 7209248"/>
              <a:gd name="connsiteX5217" fmla="*/ 304615 w 7427256"/>
              <a:gd name="connsiteY5217" fmla="*/ 3374669 h 7209248"/>
              <a:gd name="connsiteX5218" fmla="*/ 313575 w 7427256"/>
              <a:gd name="connsiteY5218" fmla="*/ 3379149 h 7209248"/>
              <a:gd name="connsiteX5219" fmla="*/ 304615 w 7427256"/>
              <a:gd name="connsiteY5219" fmla="*/ 3383629 h 7209248"/>
              <a:gd name="connsiteX5220" fmla="*/ 313575 w 7427256"/>
              <a:gd name="connsiteY5220" fmla="*/ 3401547 h 7209248"/>
              <a:gd name="connsiteX5221" fmla="*/ 349412 w 7427256"/>
              <a:gd name="connsiteY5221" fmla="*/ 3410507 h 7209248"/>
              <a:gd name="connsiteX5222" fmla="*/ 344933 w 7427256"/>
              <a:gd name="connsiteY5222" fmla="*/ 3419465 h 7209248"/>
              <a:gd name="connsiteX5223" fmla="*/ 340453 w 7427256"/>
              <a:gd name="connsiteY5223" fmla="*/ 3428425 h 7209248"/>
              <a:gd name="connsiteX5224" fmla="*/ 344933 w 7427256"/>
              <a:gd name="connsiteY5224" fmla="*/ 3441864 h 7209248"/>
              <a:gd name="connsiteX5225" fmla="*/ 340453 w 7427256"/>
              <a:gd name="connsiteY5225" fmla="*/ 3446343 h 7209248"/>
              <a:gd name="connsiteX5226" fmla="*/ 367331 w 7427256"/>
              <a:gd name="connsiteY5226" fmla="*/ 3500099 h 7209248"/>
              <a:gd name="connsiteX5227" fmla="*/ 376291 w 7427256"/>
              <a:gd name="connsiteY5227" fmla="*/ 3500099 h 7209248"/>
              <a:gd name="connsiteX5228" fmla="*/ 367331 w 7427256"/>
              <a:gd name="connsiteY5228" fmla="*/ 3509058 h 7209248"/>
              <a:gd name="connsiteX5229" fmla="*/ 349412 w 7427256"/>
              <a:gd name="connsiteY5229" fmla="*/ 3526977 h 7209248"/>
              <a:gd name="connsiteX5230" fmla="*/ 340453 w 7427256"/>
              <a:gd name="connsiteY5230" fmla="*/ 3544896 h 7209248"/>
              <a:gd name="connsiteX5231" fmla="*/ 340453 w 7427256"/>
              <a:gd name="connsiteY5231" fmla="*/ 3562815 h 7209248"/>
              <a:gd name="connsiteX5232" fmla="*/ 340453 w 7427256"/>
              <a:gd name="connsiteY5232" fmla="*/ 3571774 h 7209248"/>
              <a:gd name="connsiteX5233" fmla="*/ 344933 w 7427256"/>
              <a:gd name="connsiteY5233" fmla="*/ 3580732 h 7209248"/>
              <a:gd name="connsiteX5234" fmla="*/ 358372 w 7427256"/>
              <a:gd name="connsiteY5234" fmla="*/ 3589692 h 7209248"/>
              <a:gd name="connsiteX5235" fmla="*/ 385250 w 7427256"/>
              <a:gd name="connsiteY5235" fmla="*/ 3625530 h 7209248"/>
              <a:gd name="connsiteX5236" fmla="*/ 385250 w 7427256"/>
              <a:gd name="connsiteY5236" fmla="*/ 3634489 h 7209248"/>
              <a:gd name="connsiteX5237" fmla="*/ 367331 w 7427256"/>
              <a:gd name="connsiteY5237" fmla="*/ 3625530 h 7209248"/>
              <a:gd name="connsiteX5238" fmla="*/ 349412 w 7427256"/>
              <a:gd name="connsiteY5238" fmla="*/ 3607611 h 7209248"/>
              <a:gd name="connsiteX5239" fmla="*/ 331494 w 7427256"/>
              <a:gd name="connsiteY5239" fmla="*/ 3598651 h 7209248"/>
              <a:gd name="connsiteX5240" fmla="*/ 331494 w 7427256"/>
              <a:gd name="connsiteY5240" fmla="*/ 3607611 h 7209248"/>
              <a:gd name="connsiteX5241" fmla="*/ 322534 w 7427256"/>
              <a:gd name="connsiteY5241" fmla="*/ 3607611 h 7209248"/>
              <a:gd name="connsiteX5242" fmla="*/ 318055 w 7427256"/>
              <a:gd name="connsiteY5242" fmla="*/ 3598651 h 7209248"/>
              <a:gd name="connsiteX5243" fmla="*/ 322534 w 7427256"/>
              <a:gd name="connsiteY5243" fmla="*/ 3580732 h 7209248"/>
              <a:gd name="connsiteX5244" fmla="*/ 327014 w 7427256"/>
              <a:gd name="connsiteY5244" fmla="*/ 3558335 h 7209248"/>
              <a:gd name="connsiteX5245" fmla="*/ 313575 w 7427256"/>
              <a:gd name="connsiteY5245" fmla="*/ 3535936 h 7209248"/>
              <a:gd name="connsiteX5246" fmla="*/ 304615 w 7427256"/>
              <a:gd name="connsiteY5246" fmla="*/ 3535936 h 7209248"/>
              <a:gd name="connsiteX5247" fmla="*/ 313575 w 7427256"/>
              <a:gd name="connsiteY5247" fmla="*/ 3518018 h 7209248"/>
              <a:gd name="connsiteX5248" fmla="*/ 322534 w 7427256"/>
              <a:gd name="connsiteY5248" fmla="*/ 3491139 h 7209248"/>
              <a:gd name="connsiteX5249" fmla="*/ 327014 w 7427256"/>
              <a:gd name="connsiteY5249" fmla="*/ 3482181 h 7209248"/>
              <a:gd name="connsiteX5250" fmla="*/ 322534 w 7427256"/>
              <a:gd name="connsiteY5250" fmla="*/ 3455303 h 7209248"/>
              <a:gd name="connsiteX5251" fmla="*/ 313575 w 7427256"/>
              <a:gd name="connsiteY5251" fmla="*/ 3428425 h 7209248"/>
              <a:gd name="connsiteX5252" fmla="*/ 300136 w 7427256"/>
              <a:gd name="connsiteY5252" fmla="*/ 3423945 h 7209248"/>
              <a:gd name="connsiteX5253" fmla="*/ 295656 w 7427256"/>
              <a:gd name="connsiteY5253" fmla="*/ 3437384 h 7209248"/>
              <a:gd name="connsiteX5254" fmla="*/ 291177 w 7427256"/>
              <a:gd name="connsiteY5254" fmla="*/ 3455303 h 7209248"/>
              <a:gd name="connsiteX5255" fmla="*/ 268779 w 7427256"/>
              <a:gd name="connsiteY5255" fmla="*/ 3464262 h 7209248"/>
              <a:gd name="connsiteX5256" fmla="*/ 264299 w 7427256"/>
              <a:gd name="connsiteY5256" fmla="*/ 3459782 h 7209248"/>
              <a:gd name="connsiteX5257" fmla="*/ 259819 w 7427256"/>
              <a:gd name="connsiteY5257" fmla="*/ 3455303 h 7209248"/>
              <a:gd name="connsiteX5258" fmla="*/ 268779 w 7427256"/>
              <a:gd name="connsiteY5258" fmla="*/ 3455303 h 7209248"/>
              <a:gd name="connsiteX5259" fmla="*/ 273259 w 7427256"/>
              <a:gd name="connsiteY5259" fmla="*/ 3455303 h 7209248"/>
              <a:gd name="connsiteX5260" fmla="*/ 277738 w 7427256"/>
              <a:gd name="connsiteY5260" fmla="*/ 3446343 h 7209248"/>
              <a:gd name="connsiteX5261" fmla="*/ 282218 w 7427256"/>
              <a:gd name="connsiteY5261" fmla="*/ 3428425 h 7209248"/>
              <a:gd name="connsiteX5262" fmla="*/ 268779 w 7427256"/>
              <a:gd name="connsiteY5262" fmla="*/ 3419465 h 7209248"/>
              <a:gd name="connsiteX5263" fmla="*/ 259819 w 7427256"/>
              <a:gd name="connsiteY5263" fmla="*/ 3392588 h 7209248"/>
              <a:gd name="connsiteX5264" fmla="*/ 250860 w 7427256"/>
              <a:gd name="connsiteY5264" fmla="*/ 3365710 h 7209248"/>
              <a:gd name="connsiteX5265" fmla="*/ 250860 w 7427256"/>
              <a:gd name="connsiteY5265" fmla="*/ 3356750 h 7209248"/>
              <a:gd name="connsiteX5266" fmla="*/ 246380 w 7427256"/>
              <a:gd name="connsiteY5266" fmla="*/ 3347791 h 7209248"/>
              <a:gd name="connsiteX5267" fmla="*/ 232941 w 7427256"/>
              <a:gd name="connsiteY5267" fmla="*/ 3347791 h 7209248"/>
              <a:gd name="connsiteX5268" fmla="*/ 232941 w 7427256"/>
              <a:gd name="connsiteY5268" fmla="*/ 3374669 h 7209248"/>
              <a:gd name="connsiteX5269" fmla="*/ 228463 w 7427256"/>
              <a:gd name="connsiteY5269" fmla="*/ 3410507 h 7209248"/>
              <a:gd name="connsiteX5270" fmla="*/ 223983 w 7427256"/>
              <a:gd name="connsiteY5270" fmla="*/ 3419465 h 7209248"/>
              <a:gd name="connsiteX5271" fmla="*/ 206064 w 7427256"/>
              <a:gd name="connsiteY5271" fmla="*/ 3419465 h 7209248"/>
              <a:gd name="connsiteX5272" fmla="*/ 206064 w 7427256"/>
              <a:gd name="connsiteY5272" fmla="*/ 3401547 h 7209248"/>
              <a:gd name="connsiteX5273" fmla="*/ 215022 w 7427256"/>
              <a:gd name="connsiteY5273" fmla="*/ 3388108 h 7209248"/>
              <a:gd name="connsiteX5274" fmla="*/ 201584 w 7427256"/>
              <a:gd name="connsiteY5274" fmla="*/ 3370189 h 7209248"/>
              <a:gd name="connsiteX5275" fmla="*/ 188145 w 7427256"/>
              <a:gd name="connsiteY5275" fmla="*/ 3365710 h 7209248"/>
              <a:gd name="connsiteX5276" fmla="*/ 179186 w 7427256"/>
              <a:gd name="connsiteY5276" fmla="*/ 3365710 h 7209248"/>
              <a:gd name="connsiteX5277" fmla="*/ 179186 w 7427256"/>
              <a:gd name="connsiteY5277" fmla="*/ 3338833 h 7209248"/>
              <a:gd name="connsiteX5278" fmla="*/ 188145 w 7427256"/>
              <a:gd name="connsiteY5278" fmla="*/ 3347791 h 7209248"/>
              <a:gd name="connsiteX5279" fmla="*/ 206064 w 7427256"/>
              <a:gd name="connsiteY5279" fmla="*/ 3338833 h 7209248"/>
              <a:gd name="connsiteX5280" fmla="*/ 206064 w 7427256"/>
              <a:gd name="connsiteY5280" fmla="*/ 3329873 h 7209248"/>
              <a:gd name="connsiteX5281" fmla="*/ 197105 w 7427256"/>
              <a:gd name="connsiteY5281" fmla="*/ 3325393 h 7209248"/>
              <a:gd name="connsiteX5282" fmla="*/ 206064 w 7427256"/>
              <a:gd name="connsiteY5282" fmla="*/ 3311954 h 7209248"/>
              <a:gd name="connsiteX5283" fmla="*/ 210544 w 7427256"/>
              <a:gd name="connsiteY5283" fmla="*/ 3298515 h 7209248"/>
              <a:gd name="connsiteX5284" fmla="*/ 215022 w 7427256"/>
              <a:gd name="connsiteY5284" fmla="*/ 3294035 h 7209248"/>
              <a:gd name="connsiteX5285" fmla="*/ 219503 w 7427256"/>
              <a:gd name="connsiteY5285" fmla="*/ 3285076 h 7209248"/>
              <a:gd name="connsiteX5286" fmla="*/ 223983 w 7427256"/>
              <a:gd name="connsiteY5286" fmla="*/ 3276117 h 7209248"/>
              <a:gd name="connsiteX5287" fmla="*/ 232941 w 7427256"/>
              <a:gd name="connsiteY5287" fmla="*/ 3276117 h 7209248"/>
              <a:gd name="connsiteX5288" fmla="*/ 232941 w 7427256"/>
              <a:gd name="connsiteY5288" fmla="*/ 3285076 h 7209248"/>
              <a:gd name="connsiteX5289" fmla="*/ 241901 w 7427256"/>
              <a:gd name="connsiteY5289" fmla="*/ 3285076 h 7209248"/>
              <a:gd name="connsiteX5290" fmla="*/ 250860 w 7427256"/>
              <a:gd name="connsiteY5290" fmla="*/ 3276117 h 7209248"/>
              <a:gd name="connsiteX5291" fmla="*/ 250860 w 7427256"/>
              <a:gd name="connsiteY5291" fmla="*/ 3240280 h 7209248"/>
              <a:gd name="connsiteX5292" fmla="*/ 250860 w 7427256"/>
              <a:gd name="connsiteY5292" fmla="*/ 3226841 h 7209248"/>
              <a:gd name="connsiteX5293" fmla="*/ 250860 w 7427256"/>
              <a:gd name="connsiteY5293" fmla="*/ 3222361 h 7209248"/>
              <a:gd name="connsiteX5294" fmla="*/ 341573 w 7427256"/>
              <a:gd name="connsiteY5294" fmla="*/ 3216761 h 7209248"/>
              <a:gd name="connsiteX5295" fmla="*/ 344933 w 7427256"/>
              <a:gd name="connsiteY5295" fmla="*/ 3222361 h 7209248"/>
              <a:gd name="connsiteX5296" fmla="*/ 358372 w 7427256"/>
              <a:gd name="connsiteY5296" fmla="*/ 3222361 h 7209248"/>
              <a:gd name="connsiteX5297" fmla="*/ 358372 w 7427256"/>
              <a:gd name="connsiteY5297" fmla="*/ 3231321 h 7209248"/>
              <a:gd name="connsiteX5298" fmla="*/ 349412 w 7427256"/>
              <a:gd name="connsiteY5298" fmla="*/ 3231321 h 7209248"/>
              <a:gd name="connsiteX5299" fmla="*/ 340453 w 7427256"/>
              <a:gd name="connsiteY5299" fmla="*/ 3231321 h 7209248"/>
              <a:gd name="connsiteX5300" fmla="*/ 340453 w 7427256"/>
              <a:gd name="connsiteY5300" fmla="*/ 3217882 h 7209248"/>
              <a:gd name="connsiteX5301" fmla="*/ 341573 w 7427256"/>
              <a:gd name="connsiteY5301" fmla="*/ 3216761 h 7209248"/>
              <a:gd name="connsiteX5302" fmla="*/ 232941 w 7427256"/>
              <a:gd name="connsiteY5302" fmla="*/ 3213402 h 7209248"/>
              <a:gd name="connsiteX5303" fmla="*/ 232941 w 7427256"/>
              <a:gd name="connsiteY5303" fmla="*/ 3258198 h 7209248"/>
              <a:gd name="connsiteX5304" fmla="*/ 223983 w 7427256"/>
              <a:gd name="connsiteY5304" fmla="*/ 3249238 h 7209248"/>
              <a:gd name="connsiteX5305" fmla="*/ 232941 w 7427256"/>
              <a:gd name="connsiteY5305" fmla="*/ 3213402 h 7209248"/>
              <a:gd name="connsiteX5306" fmla="*/ 642829 w 7427256"/>
              <a:gd name="connsiteY5306" fmla="*/ 3211163 h 7209248"/>
              <a:gd name="connsiteX5307" fmla="*/ 627150 w 7427256"/>
              <a:gd name="connsiteY5307" fmla="*/ 3222361 h 7209248"/>
              <a:gd name="connsiteX5308" fmla="*/ 627150 w 7427256"/>
              <a:gd name="connsiteY5308" fmla="*/ 3240280 h 7209248"/>
              <a:gd name="connsiteX5309" fmla="*/ 636109 w 7427256"/>
              <a:gd name="connsiteY5309" fmla="*/ 3249238 h 7209248"/>
              <a:gd name="connsiteX5310" fmla="*/ 654028 w 7427256"/>
              <a:gd name="connsiteY5310" fmla="*/ 3258198 h 7209248"/>
              <a:gd name="connsiteX5311" fmla="*/ 654028 w 7427256"/>
              <a:gd name="connsiteY5311" fmla="*/ 3231321 h 7209248"/>
              <a:gd name="connsiteX5312" fmla="*/ 642829 w 7427256"/>
              <a:gd name="connsiteY5312" fmla="*/ 3211163 h 7209248"/>
              <a:gd name="connsiteX5313" fmla="*/ 7310786 w 7427256"/>
              <a:gd name="connsiteY5313" fmla="*/ 3195483 h 7209248"/>
              <a:gd name="connsiteX5314" fmla="*/ 7319744 w 7427256"/>
              <a:gd name="connsiteY5314" fmla="*/ 3195483 h 7209248"/>
              <a:gd name="connsiteX5315" fmla="*/ 7319744 w 7427256"/>
              <a:gd name="connsiteY5315" fmla="*/ 3222361 h 7209248"/>
              <a:gd name="connsiteX5316" fmla="*/ 7328703 w 7427256"/>
              <a:gd name="connsiteY5316" fmla="*/ 3213402 h 7209248"/>
              <a:gd name="connsiteX5317" fmla="*/ 7337663 w 7427256"/>
              <a:gd name="connsiteY5317" fmla="*/ 3204442 h 7209248"/>
              <a:gd name="connsiteX5318" fmla="*/ 7337663 w 7427256"/>
              <a:gd name="connsiteY5318" fmla="*/ 3231321 h 7209248"/>
              <a:gd name="connsiteX5319" fmla="*/ 7333183 w 7427256"/>
              <a:gd name="connsiteY5319" fmla="*/ 3240280 h 7209248"/>
              <a:gd name="connsiteX5320" fmla="*/ 7328703 w 7427256"/>
              <a:gd name="connsiteY5320" fmla="*/ 3253718 h 7209248"/>
              <a:gd name="connsiteX5321" fmla="*/ 7324224 w 7427256"/>
              <a:gd name="connsiteY5321" fmla="*/ 3267157 h 7209248"/>
              <a:gd name="connsiteX5322" fmla="*/ 7319744 w 7427256"/>
              <a:gd name="connsiteY5322" fmla="*/ 3294035 h 7209248"/>
              <a:gd name="connsiteX5323" fmla="*/ 7310786 w 7427256"/>
              <a:gd name="connsiteY5323" fmla="*/ 3302995 h 7209248"/>
              <a:gd name="connsiteX5324" fmla="*/ 7292866 w 7427256"/>
              <a:gd name="connsiteY5324" fmla="*/ 3294035 h 7209248"/>
              <a:gd name="connsiteX5325" fmla="*/ 7283908 w 7427256"/>
              <a:gd name="connsiteY5325" fmla="*/ 3294035 h 7209248"/>
              <a:gd name="connsiteX5326" fmla="*/ 7292866 w 7427256"/>
              <a:gd name="connsiteY5326" fmla="*/ 3285076 h 7209248"/>
              <a:gd name="connsiteX5327" fmla="*/ 7301826 w 7427256"/>
              <a:gd name="connsiteY5327" fmla="*/ 3267157 h 7209248"/>
              <a:gd name="connsiteX5328" fmla="*/ 7310786 w 7427256"/>
              <a:gd name="connsiteY5328" fmla="*/ 3258198 h 7209248"/>
              <a:gd name="connsiteX5329" fmla="*/ 7310786 w 7427256"/>
              <a:gd name="connsiteY5329" fmla="*/ 3231321 h 7209248"/>
              <a:gd name="connsiteX5330" fmla="*/ 7149518 w 7427256"/>
              <a:gd name="connsiteY5330" fmla="*/ 3186524 h 7209248"/>
              <a:gd name="connsiteX5331" fmla="*/ 7158478 w 7427256"/>
              <a:gd name="connsiteY5331" fmla="*/ 3195483 h 7209248"/>
              <a:gd name="connsiteX5332" fmla="*/ 7149518 w 7427256"/>
              <a:gd name="connsiteY5332" fmla="*/ 3204442 h 7209248"/>
              <a:gd name="connsiteX5333" fmla="*/ 7145038 w 7427256"/>
              <a:gd name="connsiteY5333" fmla="*/ 3199963 h 7209248"/>
              <a:gd name="connsiteX5334" fmla="*/ 7140558 w 7427256"/>
              <a:gd name="connsiteY5334" fmla="*/ 3195483 h 7209248"/>
              <a:gd name="connsiteX5335" fmla="*/ 7149518 w 7427256"/>
              <a:gd name="connsiteY5335" fmla="*/ 3186524 h 7209248"/>
              <a:gd name="connsiteX5336" fmla="*/ 761540 w 7427256"/>
              <a:gd name="connsiteY5336" fmla="*/ 3186524 h 7209248"/>
              <a:gd name="connsiteX5337" fmla="*/ 752581 w 7427256"/>
              <a:gd name="connsiteY5337" fmla="*/ 3199963 h 7209248"/>
              <a:gd name="connsiteX5338" fmla="*/ 761540 w 7427256"/>
              <a:gd name="connsiteY5338" fmla="*/ 3222361 h 7209248"/>
              <a:gd name="connsiteX5339" fmla="*/ 779459 w 7427256"/>
              <a:gd name="connsiteY5339" fmla="*/ 3231321 h 7209248"/>
              <a:gd name="connsiteX5340" fmla="*/ 774979 w 7427256"/>
              <a:gd name="connsiteY5340" fmla="*/ 3217882 h 7209248"/>
              <a:gd name="connsiteX5341" fmla="*/ 770500 w 7427256"/>
              <a:gd name="connsiteY5341" fmla="*/ 3213402 h 7209248"/>
              <a:gd name="connsiteX5342" fmla="*/ 761540 w 7427256"/>
              <a:gd name="connsiteY5342" fmla="*/ 3204442 h 7209248"/>
              <a:gd name="connsiteX5343" fmla="*/ 367331 w 7427256"/>
              <a:gd name="connsiteY5343" fmla="*/ 3186524 h 7209248"/>
              <a:gd name="connsiteX5344" fmla="*/ 376291 w 7427256"/>
              <a:gd name="connsiteY5344" fmla="*/ 3186524 h 7209248"/>
              <a:gd name="connsiteX5345" fmla="*/ 380771 w 7427256"/>
              <a:gd name="connsiteY5345" fmla="*/ 3195483 h 7209248"/>
              <a:gd name="connsiteX5346" fmla="*/ 371811 w 7427256"/>
              <a:gd name="connsiteY5346" fmla="*/ 3204442 h 7209248"/>
              <a:gd name="connsiteX5347" fmla="*/ 367331 w 7427256"/>
              <a:gd name="connsiteY5347" fmla="*/ 3186524 h 7209248"/>
              <a:gd name="connsiteX5348" fmla="*/ 7337663 w 7427256"/>
              <a:gd name="connsiteY5348" fmla="*/ 3177564 h 7209248"/>
              <a:gd name="connsiteX5349" fmla="*/ 7346622 w 7427256"/>
              <a:gd name="connsiteY5349" fmla="*/ 3186524 h 7209248"/>
              <a:gd name="connsiteX5350" fmla="*/ 7337663 w 7427256"/>
              <a:gd name="connsiteY5350" fmla="*/ 3186524 h 7209248"/>
              <a:gd name="connsiteX5351" fmla="*/ 7337663 w 7427256"/>
              <a:gd name="connsiteY5351" fmla="*/ 3177564 h 7209248"/>
              <a:gd name="connsiteX5352" fmla="*/ 824255 w 7427256"/>
              <a:gd name="connsiteY5352" fmla="*/ 3177564 h 7209248"/>
              <a:gd name="connsiteX5353" fmla="*/ 815296 w 7427256"/>
              <a:gd name="connsiteY5353" fmla="*/ 3186524 h 7209248"/>
              <a:gd name="connsiteX5354" fmla="*/ 833215 w 7427256"/>
              <a:gd name="connsiteY5354" fmla="*/ 3186524 h 7209248"/>
              <a:gd name="connsiteX5355" fmla="*/ 707785 w 7427256"/>
              <a:gd name="connsiteY5355" fmla="*/ 3168606 h 7209248"/>
              <a:gd name="connsiteX5356" fmla="*/ 707785 w 7427256"/>
              <a:gd name="connsiteY5356" fmla="*/ 3186524 h 7209248"/>
              <a:gd name="connsiteX5357" fmla="*/ 698825 w 7427256"/>
              <a:gd name="connsiteY5357" fmla="*/ 3177564 h 7209248"/>
              <a:gd name="connsiteX5358" fmla="*/ 707785 w 7427256"/>
              <a:gd name="connsiteY5358" fmla="*/ 3168606 h 7209248"/>
              <a:gd name="connsiteX5359" fmla="*/ 501720 w 7427256"/>
              <a:gd name="connsiteY5359" fmla="*/ 3168606 h 7209248"/>
              <a:gd name="connsiteX5360" fmla="*/ 510680 w 7427256"/>
              <a:gd name="connsiteY5360" fmla="*/ 3177564 h 7209248"/>
              <a:gd name="connsiteX5361" fmla="*/ 524119 w 7427256"/>
              <a:gd name="connsiteY5361" fmla="*/ 3182044 h 7209248"/>
              <a:gd name="connsiteX5362" fmla="*/ 528599 w 7427256"/>
              <a:gd name="connsiteY5362" fmla="*/ 3186524 h 7209248"/>
              <a:gd name="connsiteX5363" fmla="*/ 537558 w 7427256"/>
              <a:gd name="connsiteY5363" fmla="*/ 3195483 h 7209248"/>
              <a:gd name="connsiteX5364" fmla="*/ 537558 w 7427256"/>
              <a:gd name="connsiteY5364" fmla="*/ 3204442 h 7209248"/>
              <a:gd name="connsiteX5365" fmla="*/ 546517 w 7427256"/>
              <a:gd name="connsiteY5365" fmla="*/ 3204442 h 7209248"/>
              <a:gd name="connsiteX5366" fmla="*/ 573395 w 7427256"/>
              <a:gd name="connsiteY5366" fmla="*/ 3213402 h 7209248"/>
              <a:gd name="connsiteX5367" fmla="*/ 559956 w 7427256"/>
              <a:gd name="connsiteY5367" fmla="*/ 3235800 h 7209248"/>
              <a:gd name="connsiteX5368" fmla="*/ 537558 w 7427256"/>
              <a:gd name="connsiteY5368" fmla="*/ 3240280 h 7209248"/>
              <a:gd name="connsiteX5369" fmla="*/ 510680 w 7427256"/>
              <a:gd name="connsiteY5369" fmla="*/ 3222361 h 7209248"/>
              <a:gd name="connsiteX5370" fmla="*/ 474842 w 7427256"/>
              <a:gd name="connsiteY5370" fmla="*/ 3222361 h 7209248"/>
              <a:gd name="connsiteX5371" fmla="*/ 465883 w 7427256"/>
              <a:gd name="connsiteY5371" fmla="*/ 3231321 h 7209248"/>
              <a:gd name="connsiteX5372" fmla="*/ 465883 w 7427256"/>
              <a:gd name="connsiteY5372" fmla="*/ 3213402 h 7209248"/>
              <a:gd name="connsiteX5373" fmla="*/ 474842 w 7427256"/>
              <a:gd name="connsiteY5373" fmla="*/ 3204442 h 7209248"/>
              <a:gd name="connsiteX5374" fmla="*/ 483802 w 7427256"/>
              <a:gd name="connsiteY5374" fmla="*/ 3195483 h 7209248"/>
              <a:gd name="connsiteX5375" fmla="*/ 492761 w 7427256"/>
              <a:gd name="connsiteY5375" fmla="*/ 3177564 h 7209248"/>
              <a:gd name="connsiteX5376" fmla="*/ 501720 w 7427256"/>
              <a:gd name="connsiteY5376" fmla="*/ 3168606 h 7209248"/>
              <a:gd name="connsiteX5377" fmla="*/ 250860 w 7427256"/>
              <a:gd name="connsiteY5377" fmla="*/ 3164126 h 7209248"/>
              <a:gd name="connsiteX5378" fmla="*/ 259819 w 7427256"/>
              <a:gd name="connsiteY5378" fmla="*/ 3168606 h 7209248"/>
              <a:gd name="connsiteX5379" fmla="*/ 268779 w 7427256"/>
              <a:gd name="connsiteY5379" fmla="*/ 3177564 h 7209248"/>
              <a:gd name="connsiteX5380" fmla="*/ 273259 w 7427256"/>
              <a:gd name="connsiteY5380" fmla="*/ 3191003 h 7209248"/>
              <a:gd name="connsiteX5381" fmla="*/ 268779 w 7427256"/>
              <a:gd name="connsiteY5381" fmla="*/ 3195483 h 7209248"/>
              <a:gd name="connsiteX5382" fmla="*/ 259819 w 7427256"/>
              <a:gd name="connsiteY5382" fmla="*/ 3195483 h 7209248"/>
              <a:gd name="connsiteX5383" fmla="*/ 259819 w 7427256"/>
              <a:gd name="connsiteY5383" fmla="*/ 3186524 h 7209248"/>
              <a:gd name="connsiteX5384" fmla="*/ 250860 w 7427256"/>
              <a:gd name="connsiteY5384" fmla="*/ 3177564 h 7209248"/>
              <a:gd name="connsiteX5385" fmla="*/ 397408 w 7427256"/>
              <a:gd name="connsiteY5385" fmla="*/ 3152607 h 7209248"/>
              <a:gd name="connsiteX5386" fmla="*/ 394208 w 7427256"/>
              <a:gd name="connsiteY5386" fmla="*/ 3168606 h 7209248"/>
              <a:gd name="connsiteX5387" fmla="*/ 394208 w 7427256"/>
              <a:gd name="connsiteY5387" fmla="*/ 3159646 h 7209248"/>
              <a:gd name="connsiteX5388" fmla="*/ 396449 w 7427256"/>
              <a:gd name="connsiteY5388" fmla="*/ 3152927 h 7209248"/>
              <a:gd name="connsiteX5389" fmla="*/ 7319744 w 7427256"/>
              <a:gd name="connsiteY5389" fmla="*/ 3141728 h 7209248"/>
              <a:gd name="connsiteX5390" fmla="*/ 7328703 w 7427256"/>
              <a:gd name="connsiteY5390" fmla="*/ 3141728 h 7209248"/>
              <a:gd name="connsiteX5391" fmla="*/ 7328703 w 7427256"/>
              <a:gd name="connsiteY5391" fmla="*/ 3150687 h 7209248"/>
              <a:gd name="connsiteX5392" fmla="*/ 783939 w 7427256"/>
              <a:gd name="connsiteY5392" fmla="*/ 3114849 h 7209248"/>
              <a:gd name="connsiteX5393" fmla="*/ 770500 w 7427256"/>
              <a:gd name="connsiteY5393" fmla="*/ 3123809 h 7209248"/>
              <a:gd name="connsiteX5394" fmla="*/ 779459 w 7427256"/>
              <a:gd name="connsiteY5394" fmla="*/ 3132768 h 7209248"/>
              <a:gd name="connsiteX5395" fmla="*/ 788419 w 7427256"/>
              <a:gd name="connsiteY5395" fmla="*/ 3123809 h 7209248"/>
              <a:gd name="connsiteX5396" fmla="*/ 783939 w 7427256"/>
              <a:gd name="connsiteY5396" fmla="*/ 3114849 h 7209248"/>
              <a:gd name="connsiteX5397" fmla="*/ 465883 w 7427256"/>
              <a:gd name="connsiteY5397" fmla="*/ 3105890 h 7209248"/>
              <a:gd name="connsiteX5398" fmla="*/ 474842 w 7427256"/>
              <a:gd name="connsiteY5398" fmla="*/ 3141728 h 7209248"/>
              <a:gd name="connsiteX5399" fmla="*/ 465883 w 7427256"/>
              <a:gd name="connsiteY5399" fmla="*/ 3141728 h 7209248"/>
              <a:gd name="connsiteX5400" fmla="*/ 465883 w 7427256"/>
              <a:gd name="connsiteY5400" fmla="*/ 3114849 h 7209248"/>
              <a:gd name="connsiteX5401" fmla="*/ 7328703 w 7427256"/>
              <a:gd name="connsiteY5401" fmla="*/ 3096931 h 7209248"/>
              <a:gd name="connsiteX5402" fmla="*/ 7328703 w 7427256"/>
              <a:gd name="connsiteY5402" fmla="*/ 3105890 h 7209248"/>
              <a:gd name="connsiteX5403" fmla="*/ 7319744 w 7427256"/>
              <a:gd name="connsiteY5403" fmla="*/ 3105890 h 7209248"/>
              <a:gd name="connsiteX5404" fmla="*/ 7328703 w 7427256"/>
              <a:gd name="connsiteY5404" fmla="*/ 3096931 h 7209248"/>
              <a:gd name="connsiteX5405" fmla="*/ 7113680 w 7427256"/>
              <a:gd name="connsiteY5405" fmla="*/ 3087971 h 7209248"/>
              <a:gd name="connsiteX5406" fmla="*/ 7122640 w 7427256"/>
              <a:gd name="connsiteY5406" fmla="*/ 3092451 h 7209248"/>
              <a:gd name="connsiteX5407" fmla="*/ 7122640 w 7427256"/>
              <a:gd name="connsiteY5407" fmla="*/ 3096931 h 7209248"/>
              <a:gd name="connsiteX5408" fmla="*/ 7113680 w 7427256"/>
              <a:gd name="connsiteY5408" fmla="*/ 3096931 h 7209248"/>
              <a:gd name="connsiteX5409" fmla="*/ 7113680 w 7427256"/>
              <a:gd name="connsiteY5409" fmla="*/ 3087971 h 7209248"/>
              <a:gd name="connsiteX5410" fmla="*/ 7131600 w 7427256"/>
              <a:gd name="connsiteY5410" fmla="*/ 3061094 h 7209248"/>
              <a:gd name="connsiteX5411" fmla="*/ 7140558 w 7427256"/>
              <a:gd name="connsiteY5411" fmla="*/ 3061094 h 7209248"/>
              <a:gd name="connsiteX5412" fmla="*/ 7149518 w 7427256"/>
              <a:gd name="connsiteY5412" fmla="*/ 3065574 h 7209248"/>
              <a:gd name="connsiteX5413" fmla="*/ 7149518 w 7427256"/>
              <a:gd name="connsiteY5413" fmla="*/ 3070053 h 7209248"/>
              <a:gd name="connsiteX5414" fmla="*/ 7158478 w 7427256"/>
              <a:gd name="connsiteY5414" fmla="*/ 3079013 h 7209248"/>
              <a:gd name="connsiteX5415" fmla="*/ 7140558 w 7427256"/>
              <a:gd name="connsiteY5415" fmla="*/ 3087971 h 7209248"/>
              <a:gd name="connsiteX5416" fmla="*/ 7131600 w 7427256"/>
              <a:gd name="connsiteY5416" fmla="*/ 3079013 h 7209248"/>
              <a:gd name="connsiteX5417" fmla="*/ 7113680 w 7427256"/>
              <a:gd name="connsiteY5417" fmla="*/ 3043175 h 7209248"/>
              <a:gd name="connsiteX5418" fmla="*/ 7122640 w 7427256"/>
              <a:gd name="connsiteY5418" fmla="*/ 3047655 h 7209248"/>
              <a:gd name="connsiteX5419" fmla="*/ 7122640 w 7427256"/>
              <a:gd name="connsiteY5419" fmla="*/ 3052135 h 7209248"/>
              <a:gd name="connsiteX5420" fmla="*/ 7113680 w 7427256"/>
              <a:gd name="connsiteY5420" fmla="*/ 3052135 h 7209248"/>
              <a:gd name="connsiteX5421" fmla="*/ 7113680 w 7427256"/>
              <a:gd name="connsiteY5421" fmla="*/ 3043175 h 7209248"/>
              <a:gd name="connsiteX5422" fmla="*/ 7042007 w 7427256"/>
              <a:gd name="connsiteY5422" fmla="*/ 3043175 h 7209248"/>
              <a:gd name="connsiteX5423" fmla="*/ 7050966 w 7427256"/>
              <a:gd name="connsiteY5423" fmla="*/ 3052135 h 7209248"/>
              <a:gd name="connsiteX5424" fmla="*/ 7042007 w 7427256"/>
              <a:gd name="connsiteY5424" fmla="*/ 3061094 h 7209248"/>
              <a:gd name="connsiteX5425" fmla="*/ 7033047 w 7427256"/>
              <a:gd name="connsiteY5425" fmla="*/ 3052135 h 7209248"/>
              <a:gd name="connsiteX5426" fmla="*/ 7042007 w 7427256"/>
              <a:gd name="connsiteY5426" fmla="*/ 3043175 h 7209248"/>
              <a:gd name="connsiteX5427" fmla="*/ 519639 w 7427256"/>
              <a:gd name="connsiteY5427" fmla="*/ 3034216 h 7209248"/>
              <a:gd name="connsiteX5428" fmla="*/ 519639 w 7427256"/>
              <a:gd name="connsiteY5428" fmla="*/ 3043175 h 7209248"/>
              <a:gd name="connsiteX5429" fmla="*/ 528599 w 7427256"/>
              <a:gd name="connsiteY5429" fmla="*/ 3038695 h 7209248"/>
              <a:gd name="connsiteX5430" fmla="*/ 519639 w 7427256"/>
              <a:gd name="connsiteY5430" fmla="*/ 3034216 h 7209248"/>
              <a:gd name="connsiteX5431" fmla="*/ 6877938 w 7427256"/>
              <a:gd name="connsiteY5431" fmla="*/ 3005099 h 7209248"/>
              <a:gd name="connsiteX5432" fmla="*/ 6889698 w 7427256"/>
              <a:gd name="connsiteY5432" fmla="*/ 3007337 h 7209248"/>
              <a:gd name="connsiteX5433" fmla="*/ 6880738 w 7427256"/>
              <a:gd name="connsiteY5433" fmla="*/ 3025256 h 7209248"/>
              <a:gd name="connsiteX5434" fmla="*/ 6862821 w 7427256"/>
              <a:gd name="connsiteY5434" fmla="*/ 3025256 h 7209248"/>
              <a:gd name="connsiteX5435" fmla="*/ 6877938 w 7427256"/>
              <a:gd name="connsiteY5435" fmla="*/ 3005099 h 7209248"/>
              <a:gd name="connsiteX5436" fmla="*/ 7328703 w 7427256"/>
              <a:gd name="connsiteY5436" fmla="*/ 2998379 h 7209248"/>
              <a:gd name="connsiteX5437" fmla="*/ 7328703 w 7427256"/>
              <a:gd name="connsiteY5437" fmla="*/ 3007337 h 7209248"/>
              <a:gd name="connsiteX5438" fmla="*/ 7319744 w 7427256"/>
              <a:gd name="connsiteY5438" fmla="*/ 3016297 h 7209248"/>
              <a:gd name="connsiteX5439" fmla="*/ 7310786 w 7427256"/>
              <a:gd name="connsiteY5439" fmla="*/ 3016297 h 7209248"/>
              <a:gd name="connsiteX5440" fmla="*/ 7158478 w 7427256"/>
              <a:gd name="connsiteY5440" fmla="*/ 2971501 h 7209248"/>
              <a:gd name="connsiteX5441" fmla="*/ 7162956 w 7427256"/>
              <a:gd name="connsiteY5441" fmla="*/ 2975981 h 7209248"/>
              <a:gd name="connsiteX5442" fmla="*/ 7167436 w 7427256"/>
              <a:gd name="connsiteY5442" fmla="*/ 2980460 h 7209248"/>
              <a:gd name="connsiteX5443" fmla="*/ 7162956 w 7427256"/>
              <a:gd name="connsiteY5443" fmla="*/ 2980460 h 7209248"/>
              <a:gd name="connsiteX5444" fmla="*/ 7158478 w 7427256"/>
              <a:gd name="connsiteY5444" fmla="*/ 2971501 h 7209248"/>
              <a:gd name="connsiteX5445" fmla="*/ 7149518 w 7427256"/>
              <a:gd name="connsiteY5445" fmla="*/ 2953582 h 7209248"/>
              <a:gd name="connsiteX5446" fmla="*/ 7158478 w 7427256"/>
              <a:gd name="connsiteY5446" fmla="*/ 2953582 h 7209248"/>
              <a:gd name="connsiteX5447" fmla="*/ 7158478 w 7427256"/>
              <a:gd name="connsiteY5447" fmla="*/ 2962541 h 7209248"/>
              <a:gd name="connsiteX5448" fmla="*/ 555476 w 7427256"/>
              <a:gd name="connsiteY5448" fmla="*/ 2953582 h 7209248"/>
              <a:gd name="connsiteX5449" fmla="*/ 564435 w 7427256"/>
              <a:gd name="connsiteY5449" fmla="*/ 2962541 h 7209248"/>
              <a:gd name="connsiteX5450" fmla="*/ 573395 w 7427256"/>
              <a:gd name="connsiteY5450" fmla="*/ 2953582 h 7209248"/>
              <a:gd name="connsiteX5451" fmla="*/ 660747 w 7427256"/>
              <a:gd name="connsiteY5451" fmla="*/ 2947982 h 7209248"/>
              <a:gd name="connsiteX5452" fmla="*/ 662988 w 7427256"/>
              <a:gd name="connsiteY5452" fmla="*/ 2953582 h 7209248"/>
              <a:gd name="connsiteX5453" fmla="*/ 662988 w 7427256"/>
              <a:gd name="connsiteY5453" fmla="*/ 2971501 h 7209248"/>
              <a:gd name="connsiteX5454" fmla="*/ 658508 w 7427256"/>
              <a:gd name="connsiteY5454" fmla="*/ 2980460 h 7209248"/>
              <a:gd name="connsiteX5455" fmla="*/ 645069 w 7427256"/>
              <a:gd name="connsiteY5455" fmla="*/ 2989420 h 7209248"/>
              <a:gd name="connsiteX5456" fmla="*/ 627150 w 7427256"/>
              <a:gd name="connsiteY5456" fmla="*/ 2989420 h 7209248"/>
              <a:gd name="connsiteX5457" fmla="*/ 645069 w 7427256"/>
              <a:gd name="connsiteY5457" fmla="*/ 2980460 h 7209248"/>
              <a:gd name="connsiteX5458" fmla="*/ 649549 w 7427256"/>
              <a:gd name="connsiteY5458" fmla="*/ 2967021 h 7209248"/>
              <a:gd name="connsiteX5459" fmla="*/ 654028 w 7427256"/>
              <a:gd name="connsiteY5459" fmla="*/ 2962541 h 7209248"/>
              <a:gd name="connsiteX5460" fmla="*/ 654028 w 7427256"/>
              <a:gd name="connsiteY5460" fmla="*/ 2949102 h 7209248"/>
              <a:gd name="connsiteX5461" fmla="*/ 660747 w 7427256"/>
              <a:gd name="connsiteY5461" fmla="*/ 2947982 h 7209248"/>
              <a:gd name="connsiteX5462" fmla="*/ 1093034 w 7427256"/>
              <a:gd name="connsiteY5462" fmla="*/ 2944623 h 7209248"/>
              <a:gd name="connsiteX5463" fmla="*/ 1084075 w 7427256"/>
              <a:gd name="connsiteY5463" fmla="*/ 2953582 h 7209248"/>
              <a:gd name="connsiteX5464" fmla="*/ 1093034 w 7427256"/>
              <a:gd name="connsiteY5464" fmla="*/ 2953582 h 7209248"/>
              <a:gd name="connsiteX5465" fmla="*/ 1093034 w 7427256"/>
              <a:gd name="connsiteY5465" fmla="*/ 2944623 h 7209248"/>
              <a:gd name="connsiteX5466" fmla="*/ 7033047 w 7427256"/>
              <a:gd name="connsiteY5466" fmla="*/ 2908786 h 7209248"/>
              <a:gd name="connsiteX5467" fmla="*/ 7042007 w 7427256"/>
              <a:gd name="connsiteY5467" fmla="*/ 2917744 h 7209248"/>
              <a:gd name="connsiteX5468" fmla="*/ 7086802 w 7427256"/>
              <a:gd name="connsiteY5468" fmla="*/ 2917744 h 7209248"/>
              <a:gd name="connsiteX5469" fmla="*/ 7095762 w 7427256"/>
              <a:gd name="connsiteY5469" fmla="*/ 2913266 h 7209248"/>
              <a:gd name="connsiteX5470" fmla="*/ 7086802 w 7427256"/>
              <a:gd name="connsiteY5470" fmla="*/ 2926704 h 7209248"/>
              <a:gd name="connsiteX5471" fmla="*/ 7086802 w 7427256"/>
              <a:gd name="connsiteY5471" fmla="*/ 2935663 h 7209248"/>
              <a:gd name="connsiteX5472" fmla="*/ 7095762 w 7427256"/>
              <a:gd name="connsiteY5472" fmla="*/ 2962541 h 7209248"/>
              <a:gd name="connsiteX5473" fmla="*/ 7095762 w 7427256"/>
              <a:gd name="connsiteY5473" fmla="*/ 2998379 h 7209248"/>
              <a:gd name="connsiteX5474" fmla="*/ 7104722 w 7427256"/>
              <a:gd name="connsiteY5474" fmla="*/ 2989420 h 7209248"/>
              <a:gd name="connsiteX5475" fmla="*/ 7131600 w 7427256"/>
              <a:gd name="connsiteY5475" fmla="*/ 3016297 h 7209248"/>
              <a:gd name="connsiteX5476" fmla="*/ 7136078 w 7427256"/>
              <a:gd name="connsiteY5476" fmla="*/ 3029736 h 7209248"/>
              <a:gd name="connsiteX5477" fmla="*/ 7140558 w 7427256"/>
              <a:gd name="connsiteY5477" fmla="*/ 3034216 h 7209248"/>
              <a:gd name="connsiteX5478" fmla="*/ 7136078 w 7427256"/>
              <a:gd name="connsiteY5478" fmla="*/ 3043175 h 7209248"/>
              <a:gd name="connsiteX5479" fmla="*/ 7122640 w 7427256"/>
              <a:gd name="connsiteY5479" fmla="*/ 3034216 h 7209248"/>
              <a:gd name="connsiteX5480" fmla="*/ 7095762 w 7427256"/>
              <a:gd name="connsiteY5480" fmla="*/ 3025256 h 7209248"/>
              <a:gd name="connsiteX5481" fmla="*/ 7068884 w 7427256"/>
              <a:gd name="connsiteY5481" fmla="*/ 3016297 h 7209248"/>
              <a:gd name="connsiteX5482" fmla="*/ 7033047 w 7427256"/>
              <a:gd name="connsiteY5482" fmla="*/ 3007337 h 7209248"/>
              <a:gd name="connsiteX5483" fmla="*/ 7033047 w 7427256"/>
              <a:gd name="connsiteY5483" fmla="*/ 3016297 h 7209248"/>
              <a:gd name="connsiteX5484" fmla="*/ 7024087 w 7427256"/>
              <a:gd name="connsiteY5484" fmla="*/ 3007337 h 7209248"/>
              <a:gd name="connsiteX5485" fmla="*/ 7015128 w 7427256"/>
              <a:gd name="connsiteY5485" fmla="*/ 2998379 h 7209248"/>
              <a:gd name="connsiteX5486" fmla="*/ 7015128 w 7427256"/>
              <a:gd name="connsiteY5486" fmla="*/ 2989420 h 7209248"/>
              <a:gd name="connsiteX5487" fmla="*/ 7050966 w 7427256"/>
              <a:gd name="connsiteY5487" fmla="*/ 2980460 h 7209248"/>
              <a:gd name="connsiteX5488" fmla="*/ 7068884 w 7427256"/>
              <a:gd name="connsiteY5488" fmla="*/ 2980460 h 7209248"/>
              <a:gd name="connsiteX5489" fmla="*/ 7059924 w 7427256"/>
              <a:gd name="connsiteY5489" fmla="*/ 2971501 h 7209248"/>
              <a:gd name="connsiteX5490" fmla="*/ 7024087 w 7427256"/>
              <a:gd name="connsiteY5490" fmla="*/ 2953582 h 7209248"/>
              <a:gd name="connsiteX5491" fmla="*/ 7010648 w 7427256"/>
              <a:gd name="connsiteY5491" fmla="*/ 2944623 h 7209248"/>
              <a:gd name="connsiteX5492" fmla="*/ 7006169 w 7427256"/>
              <a:gd name="connsiteY5492" fmla="*/ 2926704 h 7209248"/>
              <a:gd name="connsiteX5493" fmla="*/ 7185355 w 7427256"/>
              <a:gd name="connsiteY5493" fmla="*/ 2899827 h 7209248"/>
              <a:gd name="connsiteX5494" fmla="*/ 7180875 w 7427256"/>
              <a:gd name="connsiteY5494" fmla="*/ 2908786 h 7209248"/>
              <a:gd name="connsiteX5495" fmla="*/ 7180875 w 7427256"/>
              <a:gd name="connsiteY5495" fmla="*/ 2904306 h 7209248"/>
              <a:gd name="connsiteX5496" fmla="*/ 7185355 w 7427256"/>
              <a:gd name="connsiteY5496" fmla="*/ 2899827 h 7209248"/>
              <a:gd name="connsiteX5497" fmla="*/ 413248 w 7427256"/>
              <a:gd name="connsiteY5497" fmla="*/ 2894227 h 7209248"/>
              <a:gd name="connsiteX5498" fmla="*/ 416607 w 7427256"/>
              <a:gd name="connsiteY5498" fmla="*/ 2895347 h 7209248"/>
              <a:gd name="connsiteX5499" fmla="*/ 421087 w 7427256"/>
              <a:gd name="connsiteY5499" fmla="*/ 2899827 h 7209248"/>
              <a:gd name="connsiteX5500" fmla="*/ 412127 w 7427256"/>
              <a:gd name="connsiteY5500" fmla="*/ 2899827 h 7209248"/>
              <a:gd name="connsiteX5501" fmla="*/ 413248 w 7427256"/>
              <a:gd name="connsiteY5501" fmla="*/ 2894227 h 7209248"/>
              <a:gd name="connsiteX5502" fmla="*/ 815296 w 7427256"/>
              <a:gd name="connsiteY5502" fmla="*/ 2881908 h 7209248"/>
              <a:gd name="connsiteX5503" fmla="*/ 833215 w 7427256"/>
              <a:gd name="connsiteY5503" fmla="*/ 2881908 h 7209248"/>
              <a:gd name="connsiteX5504" fmla="*/ 842174 w 7427256"/>
              <a:gd name="connsiteY5504" fmla="*/ 2881908 h 7209248"/>
              <a:gd name="connsiteX5505" fmla="*/ 833215 w 7427256"/>
              <a:gd name="connsiteY5505" fmla="*/ 2890867 h 7209248"/>
              <a:gd name="connsiteX5506" fmla="*/ 819775 w 7427256"/>
              <a:gd name="connsiteY5506" fmla="*/ 2890867 h 7209248"/>
              <a:gd name="connsiteX5507" fmla="*/ 815296 w 7427256"/>
              <a:gd name="connsiteY5507" fmla="*/ 2881908 h 7209248"/>
              <a:gd name="connsiteX5508" fmla="*/ 7077843 w 7427256"/>
              <a:gd name="connsiteY5508" fmla="*/ 2877429 h 7209248"/>
              <a:gd name="connsiteX5509" fmla="*/ 7086802 w 7427256"/>
              <a:gd name="connsiteY5509" fmla="*/ 2881908 h 7209248"/>
              <a:gd name="connsiteX5510" fmla="*/ 7095762 w 7427256"/>
              <a:gd name="connsiteY5510" fmla="*/ 2890867 h 7209248"/>
              <a:gd name="connsiteX5511" fmla="*/ 7068884 w 7427256"/>
              <a:gd name="connsiteY5511" fmla="*/ 2890867 h 7209248"/>
              <a:gd name="connsiteX5512" fmla="*/ 7068884 w 7427256"/>
              <a:gd name="connsiteY5512" fmla="*/ 2881908 h 7209248"/>
              <a:gd name="connsiteX5513" fmla="*/ 7077843 w 7427256"/>
              <a:gd name="connsiteY5513" fmla="*/ 2877429 h 7209248"/>
              <a:gd name="connsiteX5514" fmla="*/ 6997209 w 7427256"/>
              <a:gd name="connsiteY5514" fmla="*/ 2828152 h 7209248"/>
              <a:gd name="connsiteX5515" fmla="*/ 6988250 w 7427256"/>
              <a:gd name="connsiteY5515" fmla="*/ 2837112 h 7209248"/>
              <a:gd name="connsiteX5516" fmla="*/ 6983770 w 7427256"/>
              <a:gd name="connsiteY5516" fmla="*/ 2832632 h 7209248"/>
              <a:gd name="connsiteX5517" fmla="*/ 6997209 w 7427256"/>
              <a:gd name="connsiteY5517" fmla="*/ 2828152 h 7209248"/>
              <a:gd name="connsiteX5518" fmla="*/ 7095762 w 7427256"/>
              <a:gd name="connsiteY5518" fmla="*/ 2819193 h 7209248"/>
              <a:gd name="connsiteX5519" fmla="*/ 7104722 w 7427256"/>
              <a:gd name="connsiteY5519" fmla="*/ 2828152 h 7209248"/>
              <a:gd name="connsiteX5520" fmla="*/ 7104722 w 7427256"/>
              <a:gd name="connsiteY5520" fmla="*/ 2837112 h 7209248"/>
              <a:gd name="connsiteX5521" fmla="*/ 7095762 w 7427256"/>
              <a:gd name="connsiteY5521" fmla="*/ 2828152 h 7209248"/>
              <a:gd name="connsiteX5522" fmla="*/ 806336 w 7427256"/>
              <a:gd name="connsiteY5522" fmla="*/ 2810234 h 7209248"/>
              <a:gd name="connsiteX5523" fmla="*/ 797377 w 7427256"/>
              <a:gd name="connsiteY5523" fmla="*/ 2828152 h 7209248"/>
              <a:gd name="connsiteX5524" fmla="*/ 788419 w 7427256"/>
              <a:gd name="connsiteY5524" fmla="*/ 2837112 h 7209248"/>
              <a:gd name="connsiteX5525" fmla="*/ 806336 w 7427256"/>
              <a:gd name="connsiteY5525" fmla="*/ 2810234 h 7209248"/>
              <a:gd name="connsiteX5526" fmla="*/ 864012 w 7427256"/>
              <a:gd name="connsiteY5526" fmla="*/ 2807995 h 7209248"/>
              <a:gd name="connsiteX5527" fmla="*/ 869052 w 7427256"/>
              <a:gd name="connsiteY5527" fmla="*/ 2828152 h 7209248"/>
              <a:gd name="connsiteX5528" fmla="*/ 851133 w 7427256"/>
              <a:gd name="connsiteY5528" fmla="*/ 2837112 h 7209248"/>
              <a:gd name="connsiteX5529" fmla="*/ 851133 w 7427256"/>
              <a:gd name="connsiteY5529" fmla="*/ 2828152 h 7209248"/>
              <a:gd name="connsiteX5530" fmla="*/ 851133 w 7427256"/>
              <a:gd name="connsiteY5530" fmla="*/ 2823673 h 7209248"/>
              <a:gd name="connsiteX5531" fmla="*/ 842174 w 7427256"/>
              <a:gd name="connsiteY5531" fmla="*/ 2819193 h 7209248"/>
              <a:gd name="connsiteX5532" fmla="*/ 860093 w 7427256"/>
              <a:gd name="connsiteY5532" fmla="*/ 2810234 h 7209248"/>
              <a:gd name="connsiteX5533" fmla="*/ 864012 w 7427256"/>
              <a:gd name="connsiteY5533" fmla="*/ 2807995 h 7209248"/>
              <a:gd name="connsiteX5534" fmla="*/ 689866 w 7427256"/>
              <a:gd name="connsiteY5534" fmla="*/ 2801274 h 7209248"/>
              <a:gd name="connsiteX5535" fmla="*/ 698825 w 7427256"/>
              <a:gd name="connsiteY5535" fmla="*/ 2810234 h 7209248"/>
              <a:gd name="connsiteX5536" fmla="*/ 698825 w 7427256"/>
              <a:gd name="connsiteY5536" fmla="*/ 2819193 h 7209248"/>
              <a:gd name="connsiteX5537" fmla="*/ 680906 w 7427256"/>
              <a:gd name="connsiteY5537" fmla="*/ 2819193 h 7209248"/>
              <a:gd name="connsiteX5538" fmla="*/ 806336 w 7427256"/>
              <a:gd name="connsiteY5538" fmla="*/ 2792315 h 7209248"/>
              <a:gd name="connsiteX5539" fmla="*/ 815296 w 7427256"/>
              <a:gd name="connsiteY5539" fmla="*/ 2792315 h 7209248"/>
              <a:gd name="connsiteX5540" fmla="*/ 806336 w 7427256"/>
              <a:gd name="connsiteY5540" fmla="*/ 2801274 h 7209248"/>
              <a:gd name="connsiteX5541" fmla="*/ 797377 w 7427256"/>
              <a:gd name="connsiteY5541" fmla="*/ 2796794 h 7209248"/>
              <a:gd name="connsiteX5542" fmla="*/ 806336 w 7427256"/>
              <a:gd name="connsiteY5542" fmla="*/ 2792315 h 7209248"/>
              <a:gd name="connsiteX5543" fmla="*/ 627150 w 7427256"/>
              <a:gd name="connsiteY5543" fmla="*/ 2774396 h 7209248"/>
              <a:gd name="connsiteX5544" fmla="*/ 636109 w 7427256"/>
              <a:gd name="connsiteY5544" fmla="*/ 2783355 h 7209248"/>
              <a:gd name="connsiteX5545" fmla="*/ 627150 w 7427256"/>
              <a:gd name="connsiteY5545" fmla="*/ 2792315 h 7209248"/>
              <a:gd name="connsiteX5546" fmla="*/ 627150 w 7427256"/>
              <a:gd name="connsiteY5546" fmla="*/ 2783355 h 7209248"/>
              <a:gd name="connsiteX5547" fmla="*/ 627150 w 7427256"/>
              <a:gd name="connsiteY5547" fmla="*/ 2774396 h 7209248"/>
              <a:gd name="connsiteX5548" fmla="*/ 6988250 w 7427256"/>
              <a:gd name="connsiteY5548" fmla="*/ 2765438 h 7209248"/>
              <a:gd name="connsiteX5549" fmla="*/ 6992730 w 7427256"/>
              <a:gd name="connsiteY5549" fmla="*/ 2769916 h 7209248"/>
              <a:gd name="connsiteX5550" fmla="*/ 6997209 w 7427256"/>
              <a:gd name="connsiteY5550" fmla="*/ 2774396 h 7209248"/>
              <a:gd name="connsiteX5551" fmla="*/ 6988250 w 7427256"/>
              <a:gd name="connsiteY5551" fmla="*/ 2783355 h 7209248"/>
              <a:gd name="connsiteX5552" fmla="*/ 6988250 w 7427256"/>
              <a:gd name="connsiteY5552" fmla="*/ 2774396 h 7209248"/>
              <a:gd name="connsiteX5553" fmla="*/ 6988250 w 7427256"/>
              <a:gd name="connsiteY5553" fmla="*/ 2765438 h 7209248"/>
              <a:gd name="connsiteX5554" fmla="*/ 6710513 w 7427256"/>
              <a:gd name="connsiteY5554" fmla="*/ 2765438 h 7209248"/>
              <a:gd name="connsiteX5555" fmla="*/ 6706033 w 7427256"/>
              <a:gd name="connsiteY5555" fmla="*/ 2769916 h 7209248"/>
              <a:gd name="connsiteX5556" fmla="*/ 6701553 w 7427256"/>
              <a:gd name="connsiteY5556" fmla="*/ 2774396 h 7209248"/>
              <a:gd name="connsiteX5557" fmla="*/ 6701553 w 7427256"/>
              <a:gd name="connsiteY5557" fmla="*/ 2783355 h 7209248"/>
              <a:gd name="connsiteX5558" fmla="*/ 6710513 w 7427256"/>
              <a:gd name="connsiteY5558" fmla="*/ 2774396 h 7209248"/>
              <a:gd name="connsiteX5559" fmla="*/ 712265 w 7427256"/>
              <a:gd name="connsiteY5559" fmla="*/ 2765438 h 7209248"/>
              <a:gd name="connsiteX5560" fmla="*/ 712265 w 7427256"/>
              <a:gd name="connsiteY5560" fmla="*/ 2774396 h 7209248"/>
              <a:gd name="connsiteX5561" fmla="*/ 703305 w 7427256"/>
              <a:gd name="connsiteY5561" fmla="*/ 2783355 h 7209248"/>
              <a:gd name="connsiteX5562" fmla="*/ 703305 w 7427256"/>
              <a:gd name="connsiteY5562" fmla="*/ 2774396 h 7209248"/>
              <a:gd name="connsiteX5563" fmla="*/ 712265 w 7427256"/>
              <a:gd name="connsiteY5563" fmla="*/ 2765438 h 7209248"/>
              <a:gd name="connsiteX5564" fmla="*/ 7283908 w 7427256"/>
              <a:gd name="connsiteY5564" fmla="*/ 2756478 h 7209248"/>
              <a:gd name="connsiteX5565" fmla="*/ 7279426 w 7427256"/>
              <a:gd name="connsiteY5565" fmla="*/ 2760958 h 7209248"/>
              <a:gd name="connsiteX5566" fmla="*/ 7274948 w 7427256"/>
              <a:gd name="connsiteY5566" fmla="*/ 2765438 h 7209248"/>
              <a:gd name="connsiteX5567" fmla="*/ 7274948 w 7427256"/>
              <a:gd name="connsiteY5567" fmla="*/ 2760958 h 7209248"/>
              <a:gd name="connsiteX5568" fmla="*/ 7283908 w 7427256"/>
              <a:gd name="connsiteY5568" fmla="*/ 2756478 h 7209248"/>
              <a:gd name="connsiteX5569" fmla="*/ 6764268 w 7427256"/>
              <a:gd name="connsiteY5569" fmla="*/ 2729600 h 7209248"/>
              <a:gd name="connsiteX5570" fmla="*/ 6746350 w 7427256"/>
              <a:gd name="connsiteY5570" fmla="*/ 2738559 h 7209248"/>
              <a:gd name="connsiteX5571" fmla="*/ 6768747 w 7427256"/>
              <a:gd name="connsiteY5571" fmla="*/ 2743039 h 7209248"/>
              <a:gd name="connsiteX5572" fmla="*/ 6782186 w 7427256"/>
              <a:gd name="connsiteY5572" fmla="*/ 2738559 h 7209248"/>
              <a:gd name="connsiteX5573" fmla="*/ 6773227 w 7427256"/>
              <a:gd name="connsiteY5573" fmla="*/ 2729600 h 7209248"/>
              <a:gd name="connsiteX5574" fmla="*/ 6764268 w 7427256"/>
              <a:gd name="connsiteY5574" fmla="*/ 2729600 h 7209248"/>
              <a:gd name="connsiteX5575" fmla="*/ 6988250 w 7427256"/>
              <a:gd name="connsiteY5575" fmla="*/ 2720640 h 7209248"/>
              <a:gd name="connsiteX5576" fmla="*/ 6997209 w 7427256"/>
              <a:gd name="connsiteY5576" fmla="*/ 2729600 h 7209248"/>
              <a:gd name="connsiteX5577" fmla="*/ 6988250 w 7427256"/>
              <a:gd name="connsiteY5577" fmla="*/ 2738559 h 7209248"/>
              <a:gd name="connsiteX5578" fmla="*/ 6988250 w 7427256"/>
              <a:gd name="connsiteY5578" fmla="*/ 2729600 h 7209248"/>
              <a:gd name="connsiteX5579" fmla="*/ 779459 w 7427256"/>
              <a:gd name="connsiteY5579" fmla="*/ 2720640 h 7209248"/>
              <a:gd name="connsiteX5580" fmla="*/ 797377 w 7427256"/>
              <a:gd name="connsiteY5580" fmla="*/ 2729600 h 7209248"/>
              <a:gd name="connsiteX5581" fmla="*/ 779459 w 7427256"/>
              <a:gd name="connsiteY5581" fmla="*/ 2729600 h 7209248"/>
              <a:gd name="connsiteX5582" fmla="*/ 779459 w 7427256"/>
              <a:gd name="connsiteY5582" fmla="*/ 2720640 h 7209248"/>
              <a:gd name="connsiteX5583" fmla="*/ 743622 w 7427256"/>
              <a:gd name="connsiteY5583" fmla="*/ 2720640 h 7209248"/>
              <a:gd name="connsiteX5584" fmla="*/ 770500 w 7427256"/>
              <a:gd name="connsiteY5584" fmla="*/ 2720640 h 7209248"/>
              <a:gd name="connsiteX5585" fmla="*/ 743622 w 7427256"/>
              <a:gd name="connsiteY5585" fmla="*/ 2720640 h 7209248"/>
              <a:gd name="connsiteX5586" fmla="*/ 7006169 w 7427256"/>
              <a:gd name="connsiteY5586" fmla="*/ 2711681 h 7209248"/>
              <a:gd name="connsiteX5587" fmla="*/ 7015128 w 7427256"/>
              <a:gd name="connsiteY5587" fmla="*/ 2711681 h 7209248"/>
              <a:gd name="connsiteX5588" fmla="*/ 7024087 w 7427256"/>
              <a:gd name="connsiteY5588" fmla="*/ 2734080 h 7209248"/>
              <a:gd name="connsiteX5589" fmla="*/ 7033047 w 7427256"/>
              <a:gd name="connsiteY5589" fmla="*/ 2747519 h 7209248"/>
              <a:gd name="connsiteX5590" fmla="*/ 7037526 w 7427256"/>
              <a:gd name="connsiteY5590" fmla="*/ 2756478 h 7209248"/>
              <a:gd name="connsiteX5591" fmla="*/ 7042007 w 7427256"/>
              <a:gd name="connsiteY5591" fmla="*/ 2774396 h 7209248"/>
              <a:gd name="connsiteX5592" fmla="*/ 7042007 w 7427256"/>
              <a:gd name="connsiteY5592" fmla="*/ 2783355 h 7209248"/>
              <a:gd name="connsiteX5593" fmla="*/ 7050966 w 7427256"/>
              <a:gd name="connsiteY5593" fmla="*/ 2792315 h 7209248"/>
              <a:gd name="connsiteX5594" fmla="*/ 7068884 w 7427256"/>
              <a:gd name="connsiteY5594" fmla="*/ 2810234 h 7209248"/>
              <a:gd name="connsiteX5595" fmla="*/ 7050966 w 7427256"/>
              <a:gd name="connsiteY5595" fmla="*/ 2819193 h 7209248"/>
              <a:gd name="connsiteX5596" fmla="*/ 7042007 w 7427256"/>
              <a:gd name="connsiteY5596" fmla="*/ 2837112 h 7209248"/>
              <a:gd name="connsiteX5597" fmla="*/ 7042007 w 7427256"/>
              <a:gd name="connsiteY5597" fmla="*/ 2846070 h 7209248"/>
              <a:gd name="connsiteX5598" fmla="*/ 7033047 w 7427256"/>
              <a:gd name="connsiteY5598" fmla="*/ 2855030 h 7209248"/>
              <a:gd name="connsiteX5599" fmla="*/ 7033047 w 7427256"/>
              <a:gd name="connsiteY5599" fmla="*/ 2863989 h 7209248"/>
              <a:gd name="connsiteX5600" fmla="*/ 7033047 w 7427256"/>
              <a:gd name="connsiteY5600" fmla="*/ 2872948 h 7209248"/>
              <a:gd name="connsiteX5601" fmla="*/ 7042007 w 7427256"/>
              <a:gd name="connsiteY5601" fmla="*/ 2881908 h 7209248"/>
              <a:gd name="connsiteX5602" fmla="*/ 7046486 w 7427256"/>
              <a:gd name="connsiteY5602" fmla="*/ 2890867 h 7209248"/>
              <a:gd name="connsiteX5603" fmla="*/ 7024087 w 7427256"/>
              <a:gd name="connsiteY5603" fmla="*/ 2899827 h 7209248"/>
              <a:gd name="connsiteX5604" fmla="*/ 6997209 w 7427256"/>
              <a:gd name="connsiteY5604" fmla="*/ 2899827 h 7209248"/>
              <a:gd name="connsiteX5605" fmla="*/ 6979292 w 7427256"/>
              <a:gd name="connsiteY5605" fmla="*/ 2881908 h 7209248"/>
              <a:gd name="connsiteX5606" fmla="*/ 6997209 w 7427256"/>
              <a:gd name="connsiteY5606" fmla="*/ 2881908 h 7209248"/>
              <a:gd name="connsiteX5607" fmla="*/ 7015128 w 7427256"/>
              <a:gd name="connsiteY5607" fmla="*/ 2890867 h 7209248"/>
              <a:gd name="connsiteX5608" fmla="*/ 7015128 w 7427256"/>
              <a:gd name="connsiteY5608" fmla="*/ 2863989 h 7209248"/>
              <a:gd name="connsiteX5609" fmla="*/ 7015128 w 7427256"/>
              <a:gd name="connsiteY5609" fmla="*/ 2850550 h 7209248"/>
              <a:gd name="connsiteX5610" fmla="*/ 7024087 w 7427256"/>
              <a:gd name="connsiteY5610" fmla="*/ 2837112 h 7209248"/>
              <a:gd name="connsiteX5611" fmla="*/ 7033047 w 7427256"/>
              <a:gd name="connsiteY5611" fmla="*/ 2819193 h 7209248"/>
              <a:gd name="connsiteX5612" fmla="*/ 7006169 w 7427256"/>
              <a:gd name="connsiteY5612" fmla="*/ 2810234 h 7209248"/>
              <a:gd name="connsiteX5613" fmla="*/ 7015128 w 7427256"/>
              <a:gd name="connsiteY5613" fmla="*/ 2801274 h 7209248"/>
              <a:gd name="connsiteX5614" fmla="*/ 7033047 w 7427256"/>
              <a:gd name="connsiteY5614" fmla="*/ 2792315 h 7209248"/>
              <a:gd name="connsiteX5615" fmla="*/ 7033047 w 7427256"/>
              <a:gd name="connsiteY5615" fmla="*/ 2774396 h 7209248"/>
              <a:gd name="connsiteX5616" fmla="*/ 7015128 w 7427256"/>
              <a:gd name="connsiteY5616" fmla="*/ 2747519 h 7209248"/>
              <a:gd name="connsiteX5617" fmla="*/ 7006169 w 7427256"/>
              <a:gd name="connsiteY5617" fmla="*/ 2729600 h 7209248"/>
              <a:gd name="connsiteX5618" fmla="*/ 7006169 w 7427256"/>
              <a:gd name="connsiteY5618" fmla="*/ 2716161 h 7209248"/>
              <a:gd name="connsiteX5619" fmla="*/ 7006169 w 7427256"/>
              <a:gd name="connsiteY5619" fmla="*/ 2711681 h 7209248"/>
              <a:gd name="connsiteX5620" fmla="*/ 6620920 w 7427256"/>
              <a:gd name="connsiteY5620" fmla="*/ 2711681 h 7209248"/>
              <a:gd name="connsiteX5621" fmla="*/ 6620920 w 7427256"/>
              <a:gd name="connsiteY5621" fmla="*/ 2720640 h 7209248"/>
              <a:gd name="connsiteX5622" fmla="*/ 6634359 w 7427256"/>
              <a:gd name="connsiteY5622" fmla="*/ 2716161 h 7209248"/>
              <a:gd name="connsiteX5623" fmla="*/ 6629879 w 7427256"/>
              <a:gd name="connsiteY5623" fmla="*/ 2711681 h 7209248"/>
              <a:gd name="connsiteX5624" fmla="*/ 6620920 w 7427256"/>
              <a:gd name="connsiteY5624" fmla="*/ 2711681 h 7209248"/>
              <a:gd name="connsiteX5625" fmla="*/ 6880738 w 7427256"/>
              <a:gd name="connsiteY5625" fmla="*/ 2693762 h 7209248"/>
              <a:gd name="connsiteX5626" fmla="*/ 6889698 w 7427256"/>
              <a:gd name="connsiteY5626" fmla="*/ 2702722 h 7209248"/>
              <a:gd name="connsiteX5627" fmla="*/ 6880738 w 7427256"/>
              <a:gd name="connsiteY5627" fmla="*/ 2702722 h 7209248"/>
              <a:gd name="connsiteX5628" fmla="*/ 394208 w 7427256"/>
              <a:gd name="connsiteY5628" fmla="*/ 2693762 h 7209248"/>
              <a:gd name="connsiteX5629" fmla="*/ 394208 w 7427256"/>
              <a:gd name="connsiteY5629" fmla="*/ 2702722 h 7209248"/>
              <a:gd name="connsiteX5630" fmla="*/ 389730 w 7427256"/>
              <a:gd name="connsiteY5630" fmla="*/ 2707201 h 7209248"/>
              <a:gd name="connsiteX5631" fmla="*/ 385250 w 7427256"/>
              <a:gd name="connsiteY5631" fmla="*/ 2711681 h 7209248"/>
              <a:gd name="connsiteX5632" fmla="*/ 385250 w 7427256"/>
              <a:gd name="connsiteY5632" fmla="*/ 2702722 h 7209248"/>
              <a:gd name="connsiteX5633" fmla="*/ 394208 w 7427256"/>
              <a:gd name="connsiteY5633" fmla="*/ 2693762 h 7209248"/>
              <a:gd name="connsiteX5634" fmla="*/ 7057685 w 7427256"/>
              <a:gd name="connsiteY5634" fmla="*/ 2689283 h 7209248"/>
              <a:gd name="connsiteX5635" fmla="*/ 7068884 w 7427256"/>
              <a:gd name="connsiteY5635" fmla="*/ 2693762 h 7209248"/>
              <a:gd name="connsiteX5636" fmla="*/ 7050966 w 7427256"/>
              <a:gd name="connsiteY5636" fmla="*/ 2711681 h 7209248"/>
              <a:gd name="connsiteX5637" fmla="*/ 7033047 w 7427256"/>
              <a:gd name="connsiteY5637" fmla="*/ 2711681 h 7209248"/>
              <a:gd name="connsiteX5638" fmla="*/ 7037526 w 7427256"/>
              <a:gd name="connsiteY5638" fmla="*/ 2707201 h 7209248"/>
              <a:gd name="connsiteX5639" fmla="*/ 7042007 w 7427256"/>
              <a:gd name="connsiteY5639" fmla="*/ 2693762 h 7209248"/>
              <a:gd name="connsiteX5640" fmla="*/ 7057685 w 7427256"/>
              <a:gd name="connsiteY5640" fmla="*/ 2689283 h 7209248"/>
              <a:gd name="connsiteX5641" fmla="*/ 7033047 w 7427256"/>
              <a:gd name="connsiteY5641" fmla="*/ 2657926 h 7209248"/>
              <a:gd name="connsiteX5642" fmla="*/ 7042007 w 7427256"/>
              <a:gd name="connsiteY5642" fmla="*/ 2666885 h 7209248"/>
              <a:gd name="connsiteX5643" fmla="*/ 7024087 w 7427256"/>
              <a:gd name="connsiteY5643" fmla="*/ 2666885 h 7209248"/>
              <a:gd name="connsiteX5644" fmla="*/ 6970332 w 7427256"/>
              <a:gd name="connsiteY5644" fmla="*/ 2657926 h 7209248"/>
              <a:gd name="connsiteX5645" fmla="*/ 6988250 w 7427256"/>
              <a:gd name="connsiteY5645" fmla="*/ 2666885 h 7209248"/>
              <a:gd name="connsiteX5646" fmla="*/ 6970332 w 7427256"/>
              <a:gd name="connsiteY5646" fmla="*/ 2666885 h 7209248"/>
              <a:gd name="connsiteX5647" fmla="*/ 6970332 w 7427256"/>
              <a:gd name="connsiteY5647" fmla="*/ 2657926 h 7209248"/>
              <a:gd name="connsiteX5648" fmla="*/ 1030320 w 7427256"/>
              <a:gd name="connsiteY5648" fmla="*/ 2657926 h 7209248"/>
              <a:gd name="connsiteX5649" fmla="*/ 1030320 w 7427256"/>
              <a:gd name="connsiteY5649" fmla="*/ 2666885 h 7209248"/>
              <a:gd name="connsiteX5650" fmla="*/ 1039278 w 7427256"/>
              <a:gd name="connsiteY5650" fmla="*/ 2657926 h 7209248"/>
              <a:gd name="connsiteX5651" fmla="*/ 6741870 w 7427256"/>
              <a:gd name="connsiteY5651" fmla="*/ 2648966 h 7209248"/>
              <a:gd name="connsiteX5652" fmla="*/ 6737390 w 7427256"/>
              <a:gd name="connsiteY5652" fmla="*/ 2657926 h 7209248"/>
              <a:gd name="connsiteX5653" fmla="*/ 6755308 w 7427256"/>
              <a:gd name="connsiteY5653" fmla="*/ 2711681 h 7209248"/>
              <a:gd name="connsiteX5654" fmla="*/ 6764268 w 7427256"/>
              <a:gd name="connsiteY5654" fmla="*/ 2684803 h 7209248"/>
              <a:gd name="connsiteX5655" fmla="*/ 6755308 w 7427256"/>
              <a:gd name="connsiteY5655" fmla="*/ 2657926 h 7209248"/>
              <a:gd name="connsiteX5656" fmla="*/ 6741870 w 7427256"/>
              <a:gd name="connsiteY5656" fmla="*/ 2648966 h 7209248"/>
              <a:gd name="connsiteX5657" fmla="*/ 537558 w 7427256"/>
              <a:gd name="connsiteY5657" fmla="*/ 2648966 h 7209248"/>
              <a:gd name="connsiteX5658" fmla="*/ 546517 w 7427256"/>
              <a:gd name="connsiteY5658" fmla="*/ 2657926 h 7209248"/>
              <a:gd name="connsiteX5659" fmla="*/ 546517 w 7427256"/>
              <a:gd name="connsiteY5659" fmla="*/ 2648966 h 7209248"/>
              <a:gd name="connsiteX5660" fmla="*/ 6826984 w 7427256"/>
              <a:gd name="connsiteY5660" fmla="*/ 2640007 h 7209248"/>
              <a:gd name="connsiteX5661" fmla="*/ 6853861 w 7427256"/>
              <a:gd name="connsiteY5661" fmla="*/ 2666885 h 7209248"/>
              <a:gd name="connsiteX5662" fmla="*/ 6853861 w 7427256"/>
              <a:gd name="connsiteY5662" fmla="*/ 2671365 h 7209248"/>
              <a:gd name="connsiteX5663" fmla="*/ 6849381 w 7427256"/>
              <a:gd name="connsiteY5663" fmla="*/ 2671365 h 7209248"/>
              <a:gd name="connsiteX5664" fmla="*/ 6840422 w 7427256"/>
              <a:gd name="connsiteY5664" fmla="*/ 2671365 h 7209248"/>
              <a:gd name="connsiteX5665" fmla="*/ 6826984 w 7427256"/>
              <a:gd name="connsiteY5665" fmla="*/ 2675843 h 7209248"/>
              <a:gd name="connsiteX5666" fmla="*/ 6818024 w 7427256"/>
              <a:gd name="connsiteY5666" fmla="*/ 2666885 h 7209248"/>
              <a:gd name="connsiteX5667" fmla="*/ 6826984 w 7427256"/>
              <a:gd name="connsiteY5667" fmla="*/ 2640007 h 7209248"/>
              <a:gd name="connsiteX5668" fmla="*/ 6634359 w 7427256"/>
              <a:gd name="connsiteY5668" fmla="*/ 2640007 h 7209248"/>
              <a:gd name="connsiteX5669" fmla="*/ 6611960 w 7427256"/>
              <a:gd name="connsiteY5669" fmla="*/ 2648966 h 7209248"/>
              <a:gd name="connsiteX5670" fmla="*/ 6594041 w 7427256"/>
              <a:gd name="connsiteY5670" fmla="*/ 2666885 h 7209248"/>
              <a:gd name="connsiteX5671" fmla="*/ 6603001 w 7427256"/>
              <a:gd name="connsiteY5671" fmla="*/ 2684803 h 7209248"/>
              <a:gd name="connsiteX5672" fmla="*/ 6620920 w 7427256"/>
              <a:gd name="connsiteY5672" fmla="*/ 2684803 h 7209248"/>
              <a:gd name="connsiteX5673" fmla="*/ 6634359 w 7427256"/>
              <a:gd name="connsiteY5673" fmla="*/ 2666885 h 7209248"/>
              <a:gd name="connsiteX5674" fmla="*/ 6647798 w 7427256"/>
              <a:gd name="connsiteY5674" fmla="*/ 2648966 h 7209248"/>
              <a:gd name="connsiteX5675" fmla="*/ 6634359 w 7427256"/>
              <a:gd name="connsiteY5675" fmla="*/ 2640007 h 7209248"/>
              <a:gd name="connsiteX5676" fmla="*/ 680907 w 7427256"/>
              <a:gd name="connsiteY5676" fmla="*/ 2635527 h 7209248"/>
              <a:gd name="connsiteX5677" fmla="*/ 689866 w 7427256"/>
              <a:gd name="connsiteY5677" fmla="*/ 2640007 h 7209248"/>
              <a:gd name="connsiteX5678" fmla="*/ 689866 w 7427256"/>
              <a:gd name="connsiteY5678" fmla="*/ 2648966 h 7209248"/>
              <a:gd name="connsiteX5679" fmla="*/ 698825 w 7427256"/>
              <a:gd name="connsiteY5679" fmla="*/ 2675843 h 7209248"/>
              <a:gd name="connsiteX5680" fmla="*/ 689866 w 7427256"/>
              <a:gd name="connsiteY5680" fmla="*/ 2689283 h 7209248"/>
              <a:gd name="connsiteX5681" fmla="*/ 680906 w 7427256"/>
              <a:gd name="connsiteY5681" fmla="*/ 2711681 h 7209248"/>
              <a:gd name="connsiteX5682" fmla="*/ 671947 w 7427256"/>
              <a:gd name="connsiteY5682" fmla="*/ 2729600 h 7209248"/>
              <a:gd name="connsiteX5683" fmla="*/ 654028 w 7427256"/>
              <a:gd name="connsiteY5683" fmla="*/ 2734080 h 7209248"/>
              <a:gd name="connsiteX5684" fmla="*/ 645069 w 7427256"/>
              <a:gd name="connsiteY5684" fmla="*/ 2738559 h 7209248"/>
              <a:gd name="connsiteX5685" fmla="*/ 627150 w 7427256"/>
              <a:gd name="connsiteY5685" fmla="*/ 2738559 h 7209248"/>
              <a:gd name="connsiteX5686" fmla="*/ 636109 w 7427256"/>
              <a:gd name="connsiteY5686" fmla="*/ 2725120 h 7209248"/>
              <a:gd name="connsiteX5687" fmla="*/ 645069 w 7427256"/>
              <a:gd name="connsiteY5687" fmla="*/ 2716161 h 7209248"/>
              <a:gd name="connsiteX5688" fmla="*/ 636109 w 7427256"/>
              <a:gd name="connsiteY5688" fmla="*/ 2707201 h 7209248"/>
              <a:gd name="connsiteX5689" fmla="*/ 627150 w 7427256"/>
              <a:gd name="connsiteY5689" fmla="*/ 2698242 h 7209248"/>
              <a:gd name="connsiteX5690" fmla="*/ 627150 w 7427256"/>
              <a:gd name="connsiteY5690" fmla="*/ 2684803 h 7209248"/>
              <a:gd name="connsiteX5691" fmla="*/ 631630 w 7427256"/>
              <a:gd name="connsiteY5691" fmla="*/ 2675843 h 7209248"/>
              <a:gd name="connsiteX5692" fmla="*/ 645069 w 7427256"/>
              <a:gd name="connsiteY5692" fmla="*/ 2675843 h 7209248"/>
              <a:gd name="connsiteX5693" fmla="*/ 654028 w 7427256"/>
              <a:gd name="connsiteY5693" fmla="*/ 2657926 h 7209248"/>
              <a:gd name="connsiteX5694" fmla="*/ 658508 w 7427256"/>
              <a:gd name="connsiteY5694" fmla="*/ 2648966 h 7209248"/>
              <a:gd name="connsiteX5695" fmla="*/ 671947 w 7427256"/>
              <a:gd name="connsiteY5695" fmla="*/ 2640007 h 7209248"/>
              <a:gd name="connsiteX5696" fmla="*/ 680907 w 7427256"/>
              <a:gd name="connsiteY5696" fmla="*/ 2635527 h 7209248"/>
              <a:gd name="connsiteX5697" fmla="*/ 6943454 w 7427256"/>
              <a:gd name="connsiteY5697" fmla="*/ 2631047 h 7209248"/>
              <a:gd name="connsiteX5698" fmla="*/ 6952414 w 7427256"/>
              <a:gd name="connsiteY5698" fmla="*/ 2648966 h 7209248"/>
              <a:gd name="connsiteX5699" fmla="*/ 6943454 w 7427256"/>
              <a:gd name="connsiteY5699" fmla="*/ 2648966 h 7209248"/>
              <a:gd name="connsiteX5700" fmla="*/ 6938975 w 7427256"/>
              <a:gd name="connsiteY5700" fmla="*/ 2635527 h 7209248"/>
              <a:gd name="connsiteX5701" fmla="*/ 6943454 w 7427256"/>
              <a:gd name="connsiteY5701" fmla="*/ 2631047 h 7209248"/>
              <a:gd name="connsiteX5702" fmla="*/ 6746350 w 7427256"/>
              <a:gd name="connsiteY5702" fmla="*/ 2604170 h 7209248"/>
              <a:gd name="connsiteX5703" fmla="*/ 6737390 w 7427256"/>
              <a:gd name="connsiteY5703" fmla="*/ 2613130 h 7209248"/>
              <a:gd name="connsiteX5704" fmla="*/ 6737390 w 7427256"/>
              <a:gd name="connsiteY5704" fmla="*/ 2622088 h 7209248"/>
              <a:gd name="connsiteX5705" fmla="*/ 6746350 w 7427256"/>
              <a:gd name="connsiteY5705" fmla="*/ 2613130 h 7209248"/>
              <a:gd name="connsiteX5706" fmla="*/ 427807 w 7427256"/>
              <a:gd name="connsiteY5706" fmla="*/ 2600811 h 7209248"/>
              <a:gd name="connsiteX5707" fmla="*/ 434526 w 7427256"/>
              <a:gd name="connsiteY5707" fmla="*/ 2604170 h 7209248"/>
              <a:gd name="connsiteX5708" fmla="*/ 430046 w 7427256"/>
              <a:gd name="connsiteY5708" fmla="*/ 2617608 h 7209248"/>
              <a:gd name="connsiteX5709" fmla="*/ 425567 w 7427256"/>
              <a:gd name="connsiteY5709" fmla="*/ 2631047 h 7209248"/>
              <a:gd name="connsiteX5710" fmla="*/ 421087 w 7427256"/>
              <a:gd name="connsiteY5710" fmla="*/ 2648966 h 7209248"/>
              <a:gd name="connsiteX5711" fmla="*/ 403168 w 7427256"/>
              <a:gd name="connsiteY5711" fmla="*/ 2648966 h 7209248"/>
              <a:gd name="connsiteX5712" fmla="*/ 407648 w 7427256"/>
              <a:gd name="connsiteY5712" fmla="*/ 2631047 h 7209248"/>
              <a:gd name="connsiteX5713" fmla="*/ 416607 w 7427256"/>
              <a:gd name="connsiteY5713" fmla="*/ 2608649 h 7209248"/>
              <a:gd name="connsiteX5714" fmla="*/ 427807 w 7427256"/>
              <a:gd name="connsiteY5714" fmla="*/ 2600811 h 7209248"/>
              <a:gd name="connsiteX5715" fmla="*/ 867932 w 7427256"/>
              <a:gd name="connsiteY5715" fmla="*/ 2598570 h 7209248"/>
              <a:gd name="connsiteX5716" fmla="*/ 869052 w 7427256"/>
              <a:gd name="connsiteY5716" fmla="*/ 2604170 h 7209248"/>
              <a:gd name="connsiteX5717" fmla="*/ 864572 w 7427256"/>
              <a:gd name="connsiteY5717" fmla="*/ 2599689 h 7209248"/>
              <a:gd name="connsiteX5718" fmla="*/ 867932 w 7427256"/>
              <a:gd name="connsiteY5718" fmla="*/ 2598570 h 7209248"/>
              <a:gd name="connsiteX5719" fmla="*/ 6916576 w 7427256"/>
              <a:gd name="connsiteY5719" fmla="*/ 2595211 h 7209248"/>
              <a:gd name="connsiteX5720" fmla="*/ 6934494 w 7427256"/>
              <a:gd name="connsiteY5720" fmla="*/ 2604170 h 7209248"/>
              <a:gd name="connsiteX5721" fmla="*/ 6916576 w 7427256"/>
              <a:gd name="connsiteY5721" fmla="*/ 2613130 h 7209248"/>
              <a:gd name="connsiteX5722" fmla="*/ 761540 w 7427256"/>
              <a:gd name="connsiteY5722" fmla="*/ 2586251 h 7209248"/>
              <a:gd name="connsiteX5723" fmla="*/ 761540 w 7427256"/>
              <a:gd name="connsiteY5723" fmla="*/ 2595211 h 7209248"/>
              <a:gd name="connsiteX5724" fmla="*/ 743622 w 7427256"/>
              <a:gd name="connsiteY5724" fmla="*/ 2613130 h 7209248"/>
              <a:gd name="connsiteX5725" fmla="*/ 734662 w 7427256"/>
              <a:gd name="connsiteY5725" fmla="*/ 2613130 h 7209248"/>
              <a:gd name="connsiteX5726" fmla="*/ 761540 w 7427256"/>
              <a:gd name="connsiteY5726" fmla="*/ 2586251 h 7209248"/>
              <a:gd name="connsiteX5727" fmla="*/ 723463 w 7427256"/>
              <a:gd name="connsiteY5727" fmla="*/ 2581493 h 7209248"/>
              <a:gd name="connsiteX5728" fmla="*/ 725703 w 7427256"/>
              <a:gd name="connsiteY5728" fmla="*/ 2581772 h 7209248"/>
              <a:gd name="connsiteX5729" fmla="*/ 716743 w 7427256"/>
              <a:gd name="connsiteY5729" fmla="*/ 2604170 h 7209248"/>
              <a:gd name="connsiteX5730" fmla="*/ 707785 w 7427256"/>
              <a:gd name="connsiteY5730" fmla="*/ 2622088 h 7209248"/>
              <a:gd name="connsiteX5731" fmla="*/ 689866 w 7427256"/>
              <a:gd name="connsiteY5731" fmla="*/ 2613130 h 7209248"/>
              <a:gd name="connsiteX5732" fmla="*/ 689866 w 7427256"/>
              <a:gd name="connsiteY5732" fmla="*/ 2604170 h 7209248"/>
              <a:gd name="connsiteX5733" fmla="*/ 723463 w 7427256"/>
              <a:gd name="connsiteY5733" fmla="*/ 2581493 h 7209248"/>
              <a:gd name="connsiteX5734" fmla="*/ 1210625 w 7427256"/>
              <a:gd name="connsiteY5734" fmla="*/ 2571692 h 7209248"/>
              <a:gd name="connsiteX5735" fmla="*/ 1209504 w 7427256"/>
              <a:gd name="connsiteY5735" fmla="*/ 2577292 h 7209248"/>
              <a:gd name="connsiteX5736" fmla="*/ 1200545 w 7427256"/>
              <a:gd name="connsiteY5736" fmla="*/ 2586251 h 7209248"/>
              <a:gd name="connsiteX5737" fmla="*/ 1191587 w 7427256"/>
              <a:gd name="connsiteY5737" fmla="*/ 2590731 h 7209248"/>
              <a:gd name="connsiteX5738" fmla="*/ 1191587 w 7427256"/>
              <a:gd name="connsiteY5738" fmla="*/ 2595211 h 7209248"/>
              <a:gd name="connsiteX5739" fmla="*/ 1209504 w 7427256"/>
              <a:gd name="connsiteY5739" fmla="*/ 2595211 h 7209248"/>
              <a:gd name="connsiteX5740" fmla="*/ 1213984 w 7427256"/>
              <a:gd name="connsiteY5740" fmla="*/ 2572812 h 7209248"/>
              <a:gd name="connsiteX5741" fmla="*/ 1210625 w 7427256"/>
              <a:gd name="connsiteY5741" fmla="*/ 2571692 h 7209248"/>
              <a:gd name="connsiteX5742" fmla="*/ 6898658 w 7427256"/>
              <a:gd name="connsiteY5742" fmla="*/ 2559373 h 7209248"/>
              <a:gd name="connsiteX5743" fmla="*/ 6907616 w 7427256"/>
              <a:gd name="connsiteY5743" fmla="*/ 2559373 h 7209248"/>
              <a:gd name="connsiteX5744" fmla="*/ 6898658 w 7427256"/>
              <a:gd name="connsiteY5744" fmla="*/ 2568333 h 7209248"/>
              <a:gd name="connsiteX5745" fmla="*/ 6898658 w 7427256"/>
              <a:gd name="connsiteY5745" fmla="*/ 2559373 h 7209248"/>
              <a:gd name="connsiteX5746" fmla="*/ 1084075 w 7427256"/>
              <a:gd name="connsiteY5746" fmla="*/ 2559373 h 7209248"/>
              <a:gd name="connsiteX5747" fmla="*/ 1066156 w 7427256"/>
              <a:gd name="connsiteY5747" fmla="*/ 2577292 h 7209248"/>
              <a:gd name="connsiteX5748" fmla="*/ 1057197 w 7427256"/>
              <a:gd name="connsiteY5748" fmla="*/ 2613130 h 7209248"/>
              <a:gd name="connsiteX5749" fmla="*/ 1048237 w 7427256"/>
              <a:gd name="connsiteY5749" fmla="*/ 2622088 h 7209248"/>
              <a:gd name="connsiteX5750" fmla="*/ 1043758 w 7427256"/>
              <a:gd name="connsiteY5750" fmla="*/ 2631047 h 7209248"/>
              <a:gd name="connsiteX5751" fmla="*/ 1057197 w 7427256"/>
              <a:gd name="connsiteY5751" fmla="*/ 2631047 h 7209248"/>
              <a:gd name="connsiteX5752" fmla="*/ 1075115 w 7427256"/>
              <a:gd name="connsiteY5752" fmla="*/ 2631047 h 7209248"/>
              <a:gd name="connsiteX5753" fmla="*/ 1084075 w 7427256"/>
              <a:gd name="connsiteY5753" fmla="*/ 2622088 h 7209248"/>
              <a:gd name="connsiteX5754" fmla="*/ 1093034 w 7427256"/>
              <a:gd name="connsiteY5754" fmla="*/ 2604170 h 7209248"/>
              <a:gd name="connsiteX5755" fmla="*/ 1093034 w 7427256"/>
              <a:gd name="connsiteY5755" fmla="*/ 2590731 h 7209248"/>
              <a:gd name="connsiteX5756" fmla="*/ 1093034 w 7427256"/>
              <a:gd name="connsiteY5756" fmla="*/ 2577292 h 7209248"/>
              <a:gd name="connsiteX5757" fmla="*/ 6791146 w 7427256"/>
              <a:gd name="connsiteY5757" fmla="*/ 2550414 h 7209248"/>
              <a:gd name="connsiteX5758" fmla="*/ 6791146 w 7427256"/>
              <a:gd name="connsiteY5758" fmla="*/ 2559373 h 7209248"/>
              <a:gd name="connsiteX5759" fmla="*/ 6791146 w 7427256"/>
              <a:gd name="connsiteY5759" fmla="*/ 2568333 h 7209248"/>
              <a:gd name="connsiteX5760" fmla="*/ 6786667 w 7427256"/>
              <a:gd name="connsiteY5760" fmla="*/ 2568333 h 7209248"/>
              <a:gd name="connsiteX5761" fmla="*/ 6782186 w 7427256"/>
              <a:gd name="connsiteY5761" fmla="*/ 2559373 h 7209248"/>
              <a:gd name="connsiteX5762" fmla="*/ 895929 w 7427256"/>
              <a:gd name="connsiteY5762" fmla="*/ 2550414 h 7209248"/>
              <a:gd name="connsiteX5763" fmla="*/ 922808 w 7427256"/>
              <a:gd name="connsiteY5763" fmla="*/ 2559373 h 7209248"/>
              <a:gd name="connsiteX5764" fmla="*/ 913848 w 7427256"/>
              <a:gd name="connsiteY5764" fmla="*/ 2563853 h 7209248"/>
              <a:gd name="connsiteX5765" fmla="*/ 895929 w 7427256"/>
              <a:gd name="connsiteY5765" fmla="*/ 2568333 h 7209248"/>
              <a:gd name="connsiteX5766" fmla="*/ 878010 w 7427256"/>
              <a:gd name="connsiteY5766" fmla="*/ 2559373 h 7209248"/>
              <a:gd name="connsiteX5767" fmla="*/ 895929 w 7427256"/>
              <a:gd name="connsiteY5767" fmla="*/ 2550414 h 7209248"/>
              <a:gd name="connsiteX5768" fmla="*/ 474842 w 7427256"/>
              <a:gd name="connsiteY5768" fmla="*/ 2550414 h 7209248"/>
              <a:gd name="connsiteX5769" fmla="*/ 492761 w 7427256"/>
              <a:gd name="connsiteY5769" fmla="*/ 2554893 h 7209248"/>
              <a:gd name="connsiteX5770" fmla="*/ 515160 w 7427256"/>
              <a:gd name="connsiteY5770" fmla="*/ 2559373 h 7209248"/>
              <a:gd name="connsiteX5771" fmla="*/ 515160 w 7427256"/>
              <a:gd name="connsiteY5771" fmla="*/ 2581772 h 7209248"/>
              <a:gd name="connsiteX5772" fmla="*/ 492761 w 7427256"/>
              <a:gd name="connsiteY5772" fmla="*/ 2613130 h 7209248"/>
              <a:gd name="connsiteX5773" fmla="*/ 483802 w 7427256"/>
              <a:gd name="connsiteY5773" fmla="*/ 2622088 h 7209248"/>
              <a:gd name="connsiteX5774" fmla="*/ 483802 w 7427256"/>
              <a:gd name="connsiteY5774" fmla="*/ 2613130 h 7209248"/>
              <a:gd name="connsiteX5775" fmla="*/ 492761 w 7427256"/>
              <a:gd name="connsiteY5775" fmla="*/ 2581772 h 7209248"/>
              <a:gd name="connsiteX5776" fmla="*/ 483802 w 7427256"/>
              <a:gd name="connsiteY5776" fmla="*/ 2568333 h 7209248"/>
              <a:gd name="connsiteX5777" fmla="*/ 474842 w 7427256"/>
              <a:gd name="connsiteY5777" fmla="*/ 2559373 h 7209248"/>
              <a:gd name="connsiteX5778" fmla="*/ 474842 w 7427256"/>
              <a:gd name="connsiteY5778" fmla="*/ 2550414 h 7209248"/>
              <a:gd name="connsiteX5779" fmla="*/ 1039278 w 7427256"/>
              <a:gd name="connsiteY5779" fmla="*/ 2532496 h 7209248"/>
              <a:gd name="connsiteX5780" fmla="*/ 1021360 w 7427256"/>
              <a:gd name="connsiteY5780" fmla="*/ 2541454 h 7209248"/>
              <a:gd name="connsiteX5781" fmla="*/ 994482 w 7427256"/>
              <a:gd name="connsiteY5781" fmla="*/ 2541454 h 7209248"/>
              <a:gd name="connsiteX5782" fmla="*/ 7005050 w 7427256"/>
              <a:gd name="connsiteY5782" fmla="*/ 2526896 h 7209248"/>
              <a:gd name="connsiteX5783" fmla="*/ 7006169 w 7427256"/>
              <a:gd name="connsiteY5783" fmla="*/ 2532496 h 7209248"/>
              <a:gd name="connsiteX5784" fmla="*/ 7015128 w 7427256"/>
              <a:gd name="connsiteY5784" fmla="*/ 2536975 h 7209248"/>
              <a:gd name="connsiteX5785" fmla="*/ 7015128 w 7427256"/>
              <a:gd name="connsiteY5785" fmla="*/ 2545934 h 7209248"/>
              <a:gd name="connsiteX5786" fmla="*/ 7015128 w 7427256"/>
              <a:gd name="connsiteY5786" fmla="*/ 2554893 h 7209248"/>
              <a:gd name="connsiteX5787" fmla="*/ 7024087 w 7427256"/>
              <a:gd name="connsiteY5787" fmla="*/ 2559373 h 7209248"/>
              <a:gd name="connsiteX5788" fmla="*/ 7015128 w 7427256"/>
              <a:gd name="connsiteY5788" fmla="*/ 2586251 h 7209248"/>
              <a:gd name="connsiteX5789" fmla="*/ 6997209 w 7427256"/>
              <a:gd name="connsiteY5789" fmla="*/ 2577292 h 7209248"/>
              <a:gd name="connsiteX5790" fmla="*/ 6992730 w 7427256"/>
              <a:gd name="connsiteY5790" fmla="*/ 2559373 h 7209248"/>
              <a:gd name="connsiteX5791" fmla="*/ 6997209 w 7427256"/>
              <a:gd name="connsiteY5791" fmla="*/ 2550414 h 7209248"/>
              <a:gd name="connsiteX5792" fmla="*/ 7001689 w 7427256"/>
              <a:gd name="connsiteY5792" fmla="*/ 2528015 h 7209248"/>
              <a:gd name="connsiteX5793" fmla="*/ 7005050 w 7427256"/>
              <a:gd name="connsiteY5793" fmla="*/ 2526896 h 7209248"/>
              <a:gd name="connsiteX5794" fmla="*/ 6550366 w 7427256"/>
              <a:gd name="connsiteY5794" fmla="*/ 2517937 h 7209248"/>
              <a:gd name="connsiteX5795" fmla="*/ 6540286 w 7427256"/>
              <a:gd name="connsiteY5795" fmla="*/ 2523536 h 7209248"/>
              <a:gd name="connsiteX5796" fmla="*/ 6531327 w 7427256"/>
              <a:gd name="connsiteY5796" fmla="*/ 2532496 h 7209248"/>
              <a:gd name="connsiteX5797" fmla="*/ 6544766 w 7427256"/>
              <a:gd name="connsiteY5797" fmla="*/ 2550414 h 7209248"/>
              <a:gd name="connsiteX5798" fmla="*/ 6549244 w 7427256"/>
              <a:gd name="connsiteY5798" fmla="*/ 2563853 h 7209248"/>
              <a:gd name="connsiteX5799" fmla="*/ 6567164 w 7427256"/>
              <a:gd name="connsiteY5799" fmla="*/ 2586251 h 7209248"/>
              <a:gd name="connsiteX5800" fmla="*/ 6576124 w 7427256"/>
              <a:gd name="connsiteY5800" fmla="*/ 2595211 h 7209248"/>
              <a:gd name="connsiteX5801" fmla="*/ 6580602 w 7427256"/>
              <a:gd name="connsiteY5801" fmla="*/ 2586251 h 7209248"/>
              <a:gd name="connsiteX5802" fmla="*/ 6594041 w 7427256"/>
              <a:gd name="connsiteY5802" fmla="*/ 2595211 h 7209248"/>
              <a:gd name="connsiteX5803" fmla="*/ 6598521 w 7427256"/>
              <a:gd name="connsiteY5803" fmla="*/ 2608649 h 7209248"/>
              <a:gd name="connsiteX5804" fmla="*/ 6585082 w 7427256"/>
              <a:gd name="connsiteY5804" fmla="*/ 2613130 h 7209248"/>
              <a:gd name="connsiteX5805" fmla="*/ 6576124 w 7427256"/>
              <a:gd name="connsiteY5805" fmla="*/ 2635527 h 7209248"/>
              <a:gd name="connsiteX5806" fmla="*/ 6594041 w 7427256"/>
              <a:gd name="connsiteY5806" fmla="*/ 2648966 h 7209248"/>
              <a:gd name="connsiteX5807" fmla="*/ 6603001 w 7427256"/>
              <a:gd name="connsiteY5807" fmla="*/ 2648966 h 7209248"/>
              <a:gd name="connsiteX5808" fmla="*/ 6603001 w 7427256"/>
              <a:gd name="connsiteY5808" fmla="*/ 2644487 h 7209248"/>
              <a:gd name="connsiteX5809" fmla="*/ 6594041 w 7427256"/>
              <a:gd name="connsiteY5809" fmla="*/ 2640007 h 7209248"/>
              <a:gd name="connsiteX5810" fmla="*/ 6589562 w 7427256"/>
              <a:gd name="connsiteY5810" fmla="*/ 2631047 h 7209248"/>
              <a:gd name="connsiteX5811" fmla="*/ 6611960 w 7427256"/>
              <a:gd name="connsiteY5811" fmla="*/ 2631047 h 7209248"/>
              <a:gd name="connsiteX5812" fmla="*/ 6647798 w 7427256"/>
              <a:gd name="connsiteY5812" fmla="*/ 2622088 h 7209248"/>
              <a:gd name="connsiteX5813" fmla="*/ 6634359 w 7427256"/>
              <a:gd name="connsiteY5813" fmla="*/ 2608649 h 7209248"/>
              <a:gd name="connsiteX5814" fmla="*/ 6629879 w 7427256"/>
              <a:gd name="connsiteY5814" fmla="*/ 2595211 h 7209248"/>
              <a:gd name="connsiteX5815" fmla="*/ 6629879 w 7427256"/>
              <a:gd name="connsiteY5815" fmla="*/ 2577292 h 7209248"/>
              <a:gd name="connsiteX5816" fmla="*/ 6625399 w 7427256"/>
              <a:gd name="connsiteY5816" fmla="*/ 2572812 h 7209248"/>
              <a:gd name="connsiteX5817" fmla="*/ 6620920 w 7427256"/>
              <a:gd name="connsiteY5817" fmla="*/ 2559373 h 7209248"/>
              <a:gd name="connsiteX5818" fmla="*/ 6607480 w 7427256"/>
              <a:gd name="connsiteY5818" fmla="*/ 2550414 h 7209248"/>
              <a:gd name="connsiteX5819" fmla="*/ 6603001 w 7427256"/>
              <a:gd name="connsiteY5819" fmla="*/ 2541454 h 7209248"/>
              <a:gd name="connsiteX5820" fmla="*/ 6603001 w 7427256"/>
              <a:gd name="connsiteY5820" fmla="*/ 2528015 h 7209248"/>
              <a:gd name="connsiteX5821" fmla="*/ 6603001 w 7427256"/>
              <a:gd name="connsiteY5821" fmla="*/ 2523536 h 7209248"/>
              <a:gd name="connsiteX5822" fmla="*/ 6585082 w 7427256"/>
              <a:gd name="connsiteY5822" fmla="*/ 2528015 h 7209248"/>
              <a:gd name="connsiteX5823" fmla="*/ 6576124 w 7427256"/>
              <a:gd name="connsiteY5823" fmla="*/ 2532496 h 7209248"/>
              <a:gd name="connsiteX5824" fmla="*/ 6562684 w 7427256"/>
              <a:gd name="connsiteY5824" fmla="*/ 2519057 h 7209248"/>
              <a:gd name="connsiteX5825" fmla="*/ 6550366 w 7427256"/>
              <a:gd name="connsiteY5825" fmla="*/ 2517937 h 7209248"/>
              <a:gd name="connsiteX5826" fmla="*/ 1084075 w 7427256"/>
              <a:gd name="connsiteY5826" fmla="*/ 2514576 h 7209248"/>
              <a:gd name="connsiteX5827" fmla="*/ 1084075 w 7427256"/>
              <a:gd name="connsiteY5827" fmla="*/ 2532496 h 7209248"/>
              <a:gd name="connsiteX5828" fmla="*/ 1084075 w 7427256"/>
              <a:gd name="connsiteY5828" fmla="*/ 2541454 h 7209248"/>
              <a:gd name="connsiteX5829" fmla="*/ 1075115 w 7427256"/>
              <a:gd name="connsiteY5829" fmla="*/ 2550414 h 7209248"/>
              <a:gd name="connsiteX5830" fmla="*/ 1084075 w 7427256"/>
              <a:gd name="connsiteY5830" fmla="*/ 2550414 h 7209248"/>
              <a:gd name="connsiteX5831" fmla="*/ 1093034 w 7427256"/>
              <a:gd name="connsiteY5831" fmla="*/ 2541454 h 7209248"/>
              <a:gd name="connsiteX5832" fmla="*/ 1101994 w 7427256"/>
              <a:gd name="connsiteY5832" fmla="*/ 2532496 h 7209248"/>
              <a:gd name="connsiteX5833" fmla="*/ 7068884 w 7427256"/>
              <a:gd name="connsiteY5833" fmla="*/ 2505618 h 7209248"/>
              <a:gd name="connsiteX5834" fmla="*/ 7077843 w 7427256"/>
              <a:gd name="connsiteY5834" fmla="*/ 2510096 h 7209248"/>
              <a:gd name="connsiteX5835" fmla="*/ 7077843 w 7427256"/>
              <a:gd name="connsiteY5835" fmla="*/ 2514576 h 7209248"/>
              <a:gd name="connsiteX5836" fmla="*/ 7068884 w 7427256"/>
              <a:gd name="connsiteY5836" fmla="*/ 2523536 h 7209248"/>
              <a:gd name="connsiteX5837" fmla="*/ 7068884 w 7427256"/>
              <a:gd name="connsiteY5837" fmla="*/ 2514576 h 7209248"/>
              <a:gd name="connsiteX5838" fmla="*/ 7068884 w 7427256"/>
              <a:gd name="connsiteY5838" fmla="*/ 2505618 h 7209248"/>
              <a:gd name="connsiteX5839" fmla="*/ 6692594 w 7427256"/>
              <a:gd name="connsiteY5839" fmla="*/ 2505618 h 7209248"/>
              <a:gd name="connsiteX5840" fmla="*/ 6683634 w 7427256"/>
              <a:gd name="connsiteY5840" fmla="*/ 2510096 h 7209248"/>
              <a:gd name="connsiteX5841" fmla="*/ 6683634 w 7427256"/>
              <a:gd name="connsiteY5841" fmla="*/ 2514576 h 7209248"/>
              <a:gd name="connsiteX5842" fmla="*/ 6665716 w 7427256"/>
              <a:gd name="connsiteY5842" fmla="*/ 2523536 h 7209248"/>
              <a:gd name="connsiteX5843" fmla="*/ 6656756 w 7427256"/>
              <a:gd name="connsiteY5843" fmla="*/ 2532496 h 7209248"/>
              <a:gd name="connsiteX5844" fmla="*/ 6661236 w 7427256"/>
              <a:gd name="connsiteY5844" fmla="*/ 2541454 h 7209248"/>
              <a:gd name="connsiteX5845" fmla="*/ 6665716 w 7427256"/>
              <a:gd name="connsiteY5845" fmla="*/ 2568333 h 7209248"/>
              <a:gd name="connsiteX5846" fmla="*/ 6670195 w 7427256"/>
              <a:gd name="connsiteY5846" fmla="*/ 2590731 h 7209248"/>
              <a:gd name="connsiteX5847" fmla="*/ 6683634 w 7427256"/>
              <a:gd name="connsiteY5847" fmla="*/ 2586251 h 7209248"/>
              <a:gd name="connsiteX5848" fmla="*/ 6701553 w 7427256"/>
              <a:gd name="connsiteY5848" fmla="*/ 2568333 h 7209248"/>
              <a:gd name="connsiteX5849" fmla="*/ 6701553 w 7427256"/>
              <a:gd name="connsiteY5849" fmla="*/ 2550414 h 7209248"/>
              <a:gd name="connsiteX5850" fmla="*/ 6701553 w 7427256"/>
              <a:gd name="connsiteY5850" fmla="*/ 2536975 h 7209248"/>
              <a:gd name="connsiteX5851" fmla="*/ 6692594 w 7427256"/>
              <a:gd name="connsiteY5851" fmla="*/ 2523536 h 7209248"/>
              <a:gd name="connsiteX5852" fmla="*/ 6665716 w 7427256"/>
              <a:gd name="connsiteY5852" fmla="*/ 2505618 h 7209248"/>
              <a:gd name="connsiteX5853" fmla="*/ 6656756 w 7427256"/>
              <a:gd name="connsiteY5853" fmla="*/ 2510096 h 7209248"/>
              <a:gd name="connsiteX5854" fmla="*/ 6665716 w 7427256"/>
              <a:gd name="connsiteY5854" fmla="*/ 2514576 h 7209248"/>
              <a:gd name="connsiteX5855" fmla="*/ 6674675 w 7427256"/>
              <a:gd name="connsiteY5855" fmla="*/ 2514576 h 7209248"/>
              <a:gd name="connsiteX5856" fmla="*/ 6674675 w 7427256"/>
              <a:gd name="connsiteY5856" fmla="*/ 2505618 h 7209248"/>
              <a:gd name="connsiteX5857" fmla="*/ 6665716 w 7427256"/>
              <a:gd name="connsiteY5857" fmla="*/ 2505618 h 7209248"/>
              <a:gd name="connsiteX5858" fmla="*/ 770500 w 7427256"/>
              <a:gd name="connsiteY5858" fmla="*/ 2505618 h 7209248"/>
              <a:gd name="connsiteX5859" fmla="*/ 788419 w 7427256"/>
              <a:gd name="connsiteY5859" fmla="*/ 2514576 h 7209248"/>
              <a:gd name="connsiteX5860" fmla="*/ 779459 w 7427256"/>
              <a:gd name="connsiteY5860" fmla="*/ 2514576 h 7209248"/>
              <a:gd name="connsiteX5861" fmla="*/ 7194315 w 7427256"/>
              <a:gd name="connsiteY5861" fmla="*/ 2487699 h 7209248"/>
              <a:gd name="connsiteX5862" fmla="*/ 7203272 w 7427256"/>
              <a:gd name="connsiteY5862" fmla="*/ 2496658 h 7209248"/>
              <a:gd name="connsiteX5863" fmla="*/ 7194315 w 7427256"/>
              <a:gd name="connsiteY5863" fmla="*/ 2496658 h 7209248"/>
              <a:gd name="connsiteX5864" fmla="*/ 6997209 w 7427256"/>
              <a:gd name="connsiteY5864" fmla="*/ 2487699 h 7209248"/>
              <a:gd name="connsiteX5865" fmla="*/ 7010648 w 7427256"/>
              <a:gd name="connsiteY5865" fmla="*/ 2487699 h 7209248"/>
              <a:gd name="connsiteX5866" fmla="*/ 7015128 w 7427256"/>
              <a:gd name="connsiteY5866" fmla="*/ 2492179 h 7209248"/>
              <a:gd name="connsiteX5867" fmla="*/ 7015128 w 7427256"/>
              <a:gd name="connsiteY5867" fmla="*/ 2496658 h 7209248"/>
              <a:gd name="connsiteX5868" fmla="*/ 7006169 w 7427256"/>
              <a:gd name="connsiteY5868" fmla="*/ 2496658 h 7209248"/>
              <a:gd name="connsiteX5869" fmla="*/ 6997209 w 7427256"/>
              <a:gd name="connsiteY5869" fmla="*/ 2505618 h 7209248"/>
              <a:gd name="connsiteX5870" fmla="*/ 6992730 w 7427256"/>
              <a:gd name="connsiteY5870" fmla="*/ 2505618 h 7209248"/>
              <a:gd name="connsiteX5871" fmla="*/ 6979292 w 7427256"/>
              <a:gd name="connsiteY5871" fmla="*/ 2505618 h 7209248"/>
              <a:gd name="connsiteX5872" fmla="*/ 1128871 w 7427256"/>
              <a:gd name="connsiteY5872" fmla="*/ 2487699 h 7209248"/>
              <a:gd name="connsiteX5873" fmla="*/ 1137830 w 7427256"/>
              <a:gd name="connsiteY5873" fmla="*/ 2505618 h 7209248"/>
              <a:gd name="connsiteX5874" fmla="*/ 1151269 w 7427256"/>
              <a:gd name="connsiteY5874" fmla="*/ 2505618 h 7209248"/>
              <a:gd name="connsiteX5875" fmla="*/ 1155749 w 7427256"/>
              <a:gd name="connsiteY5875" fmla="*/ 2496658 h 7209248"/>
              <a:gd name="connsiteX5876" fmla="*/ 492761 w 7427256"/>
              <a:gd name="connsiteY5876" fmla="*/ 2487699 h 7209248"/>
              <a:gd name="connsiteX5877" fmla="*/ 501720 w 7427256"/>
              <a:gd name="connsiteY5877" fmla="*/ 2487699 h 7209248"/>
              <a:gd name="connsiteX5878" fmla="*/ 501720 w 7427256"/>
              <a:gd name="connsiteY5878" fmla="*/ 2496658 h 7209248"/>
              <a:gd name="connsiteX5879" fmla="*/ 474842 w 7427256"/>
              <a:gd name="connsiteY5879" fmla="*/ 2514576 h 7209248"/>
              <a:gd name="connsiteX5880" fmla="*/ 456923 w 7427256"/>
              <a:gd name="connsiteY5880" fmla="*/ 2550414 h 7209248"/>
              <a:gd name="connsiteX5881" fmla="*/ 461403 w 7427256"/>
              <a:gd name="connsiteY5881" fmla="*/ 2563853 h 7209248"/>
              <a:gd name="connsiteX5882" fmla="*/ 447965 w 7427256"/>
              <a:gd name="connsiteY5882" fmla="*/ 2577292 h 7209248"/>
              <a:gd name="connsiteX5883" fmla="*/ 430046 w 7427256"/>
              <a:gd name="connsiteY5883" fmla="*/ 2586251 h 7209248"/>
              <a:gd name="connsiteX5884" fmla="*/ 430046 w 7427256"/>
              <a:gd name="connsiteY5884" fmla="*/ 2577292 h 7209248"/>
              <a:gd name="connsiteX5885" fmla="*/ 439005 w 7427256"/>
              <a:gd name="connsiteY5885" fmla="*/ 2559373 h 7209248"/>
              <a:gd name="connsiteX5886" fmla="*/ 447965 w 7427256"/>
              <a:gd name="connsiteY5886" fmla="*/ 2550414 h 7209248"/>
              <a:gd name="connsiteX5887" fmla="*/ 456923 w 7427256"/>
              <a:gd name="connsiteY5887" fmla="*/ 2532496 h 7209248"/>
              <a:gd name="connsiteX5888" fmla="*/ 456923 w 7427256"/>
              <a:gd name="connsiteY5888" fmla="*/ 2523536 h 7209248"/>
              <a:gd name="connsiteX5889" fmla="*/ 456923 w 7427256"/>
              <a:gd name="connsiteY5889" fmla="*/ 2514576 h 7209248"/>
              <a:gd name="connsiteX5890" fmla="*/ 465883 w 7427256"/>
              <a:gd name="connsiteY5890" fmla="*/ 2505618 h 7209248"/>
              <a:gd name="connsiteX5891" fmla="*/ 6961372 w 7427256"/>
              <a:gd name="connsiteY5891" fmla="*/ 2478740 h 7209248"/>
              <a:gd name="connsiteX5892" fmla="*/ 6970332 w 7427256"/>
              <a:gd name="connsiteY5892" fmla="*/ 2478740 h 7209248"/>
              <a:gd name="connsiteX5893" fmla="*/ 6961372 w 7427256"/>
              <a:gd name="connsiteY5893" fmla="*/ 2487699 h 7209248"/>
              <a:gd name="connsiteX5894" fmla="*/ 6961372 w 7427256"/>
              <a:gd name="connsiteY5894" fmla="*/ 2478740 h 7209248"/>
              <a:gd name="connsiteX5895" fmla="*/ 1068395 w 7427256"/>
              <a:gd name="connsiteY5895" fmla="*/ 2474260 h 7209248"/>
              <a:gd name="connsiteX5896" fmla="*/ 1075115 w 7427256"/>
              <a:gd name="connsiteY5896" fmla="*/ 2478740 h 7209248"/>
              <a:gd name="connsiteX5897" fmla="*/ 1066156 w 7427256"/>
              <a:gd name="connsiteY5897" fmla="*/ 2478740 h 7209248"/>
              <a:gd name="connsiteX5898" fmla="*/ 1068395 w 7427256"/>
              <a:gd name="connsiteY5898" fmla="*/ 2474260 h 7209248"/>
              <a:gd name="connsiteX5899" fmla="*/ 6531327 w 7427256"/>
              <a:gd name="connsiteY5899" fmla="*/ 2460821 h 7209248"/>
              <a:gd name="connsiteX5900" fmla="*/ 6513408 w 7427256"/>
              <a:gd name="connsiteY5900" fmla="*/ 2469780 h 7209248"/>
              <a:gd name="connsiteX5901" fmla="*/ 6513408 w 7427256"/>
              <a:gd name="connsiteY5901" fmla="*/ 2483219 h 7209248"/>
              <a:gd name="connsiteX5902" fmla="*/ 6526847 w 7427256"/>
              <a:gd name="connsiteY5902" fmla="*/ 2487699 h 7209248"/>
              <a:gd name="connsiteX5903" fmla="*/ 6540286 w 7427256"/>
              <a:gd name="connsiteY5903" fmla="*/ 2478740 h 7209248"/>
              <a:gd name="connsiteX5904" fmla="*/ 6540286 w 7427256"/>
              <a:gd name="connsiteY5904" fmla="*/ 2469780 h 7209248"/>
              <a:gd name="connsiteX5905" fmla="*/ 1155749 w 7427256"/>
              <a:gd name="connsiteY5905" fmla="*/ 2460821 h 7209248"/>
              <a:gd name="connsiteX5906" fmla="*/ 1155749 w 7427256"/>
              <a:gd name="connsiteY5906" fmla="*/ 2469780 h 7209248"/>
              <a:gd name="connsiteX5907" fmla="*/ 1155749 w 7427256"/>
              <a:gd name="connsiteY5907" fmla="*/ 2478740 h 7209248"/>
              <a:gd name="connsiteX5908" fmla="*/ 1164709 w 7427256"/>
              <a:gd name="connsiteY5908" fmla="*/ 2469780 h 7209248"/>
              <a:gd name="connsiteX5909" fmla="*/ 519639 w 7427256"/>
              <a:gd name="connsiteY5909" fmla="*/ 2460821 h 7209248"/>
              <a:gd name="connsiteX5910" fmla="*/ 528599 w 7427256"/>
              <a:gd name="connsiteY5910" fmla="*/ 2469780 h 7209248"/>
              <a:gd name="connsiteX5911" fmla="*/ 528599 w 7427256"/>
              <a:gd name="connsiteY5911" fmla="*/ 2478740 h 7209248"/>
              <a:gd name="connsiteX5912" fmla="*/ 519639 w 7427256"/>
              <a:gd name="connsiteY5912" fmla="*/ 2469780 h 7209248"/>
              <a:gd name="connsiteX5913" fmla="*/ 7068884 w 7427256"/>
              <a:gd name="connsiteY5913" fmla="*/ 2451861 h 7209248"/>
              <a:gd name="connsiteX5914" fmla="*/ 7077843 w 7427256"/>
              <a:gd name="connsiteY5914" fmla="*/ 2460821 h 7209248"/>
              <a:gd name="connsiteX5915" fmla="*/ 7068884 w 7427256"/>
              <a:gd name="connsiteY5915" fmla="*/ 2460821 h 7209248"/>
              <a:gd name="connsiteX5916" fmla="*/ 492761 w 7427256"/>
              <a:gd name="connsiteY5916" fmla="*/ 2451861 h 7209248"/>
              <a:gd name="connsiteX5917" fmla="*/ 501720 w 7427256"/>
              <a:gd name="connsiteY5917" fmla="*/ 2460821 h 7209248"/>
              <a:gd name="connsiteX5918" fmla="*/ 492761 w 7427256"/>
              <a:gd name="connsiteY5918" fmla="*/ 2460821 h 7209248"/>
              <a:gd name="connsiteX5919" fmla="*/ 967604 w 7427256"/>
              <a:gd name="connsiteY5919" fmla="*/ 2442902 h 7209248"/>
              <a:gd name="connsiteX5920" fmla="*/ 976563 w 7427256"/>
              <a:gd name="connsiteY5920" fmla="*/ 2442902 h 7209248"/>
              <a:gd name="connsiteX5921" fmla="*/ 967604 w 7427256"/>
              <a:gd name="connsiteY5921" fmla="*/ 2451861 h 7209248"/>
              <a:gd name="connsiteX5922" fmla="*/ 967604 w 7427256"/>
              <a:gd name="connsiteY5922" fmla="*/ 2442902 h 7209248"/>
              <a:gd name="connsiteX5923" fmla="*/ 1119913 w 7427256"/>
              <a:gd name="connsiteY5923" fmla="*/ 2433943 h 7209248"/>
              <a:gd name="connsiteX5924" fmla="*/ 1128871 w 7427256"/>
              <a:gd name="connsiteY5924" fmla="*/ 2442902 h 7209248"/>
              <a:gd name="connsiteX5925" fmla="*/ 1128871 w 7427256"/>
              <a:gd name="connsiteY5925" fmla="*/ 2433943 h 7209248"/>
              <a:gd name="connsiteX5926" fmla="*/ 1119913 w 7427256"/>
              <a:gd name="connsiteY5926" fmla="*/ 2433943 h 7209248"/>
              <a:gd name="connsiteX5927" fmla="*/ 628270 w 7427256"/>
              <a:gd name="connsiteY5927" fmla="*/ 2427223 h 7209248"/>
              <a:gd name="connsiteX5928" fmla="*/ 622670 w 7427256"/>
              <a:gd name="connsiteY5928" fmla="*/ 2429464 h 7209248"/>
              <a:gd name="connsiteX5929" fmla="*/ 622670 w 7427256"/>
              <a:gd name="connsiteY5929" fmla="*/ 2438422 h 7209248"/>
              <a:gd name="connsiteX5930" fmla="*/ 636109 w 7427256"/>
              <a:gd name="connsiteY5930" fmla="*/ 2442902 h 7209248"/>
              <a:gd name="connsiteX5931" fmla="*/ 645069 w 7427256"/>
              <a:gd name="connsiteY5931" fmla="*/ 2438422 h 7209248"/>
              <a:gd name="connsiteX5932" fmla="*/ 636109 w 7427256"/>
              <a:gd name="connsiteY5932" fmla="*/ 2429464 h 7209248"/>
              <a:gd name="connsiteX5933" fmla="*/ 628270 w 7427256"/>
              <a:gd name="connsiteY5933" fmla="*/ 2427223 h 7209248"/>
              <a:gd name="connsiteX5934" fmla="*/ 7140558 w 7427256"/>
              <a:gd name="connsiteY5934" fmla="*/ 2416025 h 7209248"/>
              <a:gd name="connsiteX5935" fmla="*/ 7149518 w 7427256"/>
              <a:gd name="connsiteY5935" fmla="*/ 2416025 h 7209248"/>
              <a:gd name="connsiteX5936" fmla="*/ 7153998 w 7427256"/>
              <a:gd name="connsiteY5936" fmla="*/ 2416025 h 7209248"/>
              <a:gd name="connsiteX5937" fmla="*/ 7158478 w 7427256"/>
              <a:gd name="connsiteY5937" fmla="*/ 2420504 h 7209248"/>
              <a:gd name="connsiteX5938" fmla="*/ 7158478 w 7427256"/>
              <a:gd name="connsiteY5938" fmla="*/ 2424984 h 7209248"/>
              <a:gd name="connsiteX5939" fmla="*/ 7149518 w 7427256"/>
              <a:gd name="connsiteY5939" fmla="*/ 2424984 h 7209248"/>
              <a:gd name="connsiteX5940" fmla="*/ 7140558 w 7427256"/>
              <a:gd name="connsiteY5940" fmla="*/ 2416025 h 7209248"/>
              <a:gd name="connsiteX5941" fmla="*/ 6844901 w 7427256"/>
              <a:gd name="connsiteY5941" fmla="*/ 2407065 h 7209248"/>
              <a:gd name="connsiteX5942" fmla="*/ 6858340 w 7427256"/>
              <a:gd name="connsiteY5942" fmla="*/ 2411545 h 7209248"/>
              <a:gd name="connsiteX5943" fmla="*/ 6862821 w 7427256"/>
              <a:gd name="connsiteY5943" fmla="*/ 2424984 h 7209248"/>
              <a:gd name="connsiteX5944" fmla="*/ 6844901 w 7427256"/>
              <a:gd name="connsiteY5944" fmla="*/ 2424984 h 7209248"/>
              <a:gd name="connsiteX5945" fmla="*/ 6844901 w 7427256"/>
              <a:gd name="connsiteY5945" fmla="*/ 2407065 h 7209248"/>
              <a:gd name="connsiteX5946" fmla="*/ 842174 w 7427256"/>
              <a:gd name="connsiteY5946" fmla="*/ 2407065 h 7209248"/>
              <a:gd name="connsiteX5947" fmla="*/ 833215 w 7427256"/>
              <a:gd name="connsiteY5947" fmla="*/ 2416025 h 7209248"/>
              <a:gd name="connsiteX5948" fmla="*/ 842174 w 7427256"/>
              <a:gd name="connsiteY5948" fmla="*/ 2416025 h 7209248"/>
              <a:gd name="connsiteX5949" fmla="*/ 851133 w 7427256"/>
              <a:gd name="connsiteY5949" fmla="*/ 2411545 h 7209248"/>
              <a:gd name="connsiteX5950" fmla="*/ 842174 w 7427256"/>
              <a:gd name="connsiteY5950" fmla="*/ 2407065 h 7209248"/>
              <a:gd name="connsiteX5951" fmla="*/ 7131600 w 7427256"/>
              <a:gd name="connsiteY5951" fmla="*/ 2389146 h 7209248"/>
              <a:gd name="connsiteX5952" fmla="*/ 7140558 w 7427256"/>
              <a:gd name="connsiteY5952" fmla="*/ 2389146 h 7209248"/>
              <a:gd name="connsiteX5953" fmla="*/ 7131600 w 7427256"/>
              <a:gd name="connsiteY5953" fmla="*/ 2398106 h 7209248"/>
              <a:gd name="connsiteX5954" fmla="*/ 7131600 w 7427256"/>
              <a:gd name="connsiteY5954" fmla="*/ 2389146 h 7209248"/>
              <a:gd name="connsiteX5955" fmla="*/ 6822504 w 7427256"/>
              <a:gd name="connsiteY5955" fmla="*/ 2371228 h 7209248"/>
              <a:gd name="connsiteX5956" fmla="*/ 6826984 w 7427256"/>
              <a:gd name="connsiteY5956" fmla="*/ 2380187 h 7209248"/>
              <a:gd name="connsiteX5957" fmla="*/ 6818024 w 7427256"/>
              <a:gd name="connsiteY5957" fmla="*/ 2389146 h 7209248"/>
              <a:gd name="connsiteX5958" fmla="*/ 6818024 w 7427256"/>
              <a:gd name="connsiteY5958" fmla="*/ 2380187 h 7209248"/>
              <a:gd name="connsiteX5959" fmla="*/ 6822504 w 7427256"/>
              <a:gd name="connsiteY5959" fmla="*/ 2371228 h 7209248"/>
              <a:gd name="connsiteX5960" fmla="*/ 1101994 w 7427256"/>
              <a:gd name="connsiteY5960" fmla="*/ 2371228 h 7209248"/>
              <a:gd name="connsiteX5961" fmla="*/ 1084075 w 7427256"/>
              <a:gd name="connsiteY5961" fmla="*/ 2380187 h 7209248"/>
              <a:gd name="connsiteX5962" fmla="*/ 1075115 w 7427256"/>
              <a:gd name="connsiteY5962" fmla="*/ 2407065 h 7209248"/>
              <a:gd name="connsiteX5963" fmla="*/ 1101994 w 7427256"/>
              <a:gd name="connsiteY5963" fmla="*/ 2398106 h 7209248"/>
              <a:gd name="connsiteX5964" fmla="*/ 1110953 w 7427256"/>
              <a:gd name="connsiteY5964" fmla="*/ 2384667 h 7209248"/>
              <a:gd name="connsiteX5965" fmla="*/ 1101994 w 7427256"/>
              <a:gd name="connsiteY5965" fmla="*/ 2371228 h 7209248"/>
              <a:gd name="connsiteX5966" fmla="*/ 7109201 w 7427256"/>
              <a:gd name="connsiteY5966" fmla="*/ 2357790 h 7209248"/>
              <a:gd name="connsiteX5967" fmla="*/ 7122640 w 7427256"/>
              <a:gd name="connsiteY5967" fmla="*/ 2362269 h 7209248"/>
              <a:gd name="connsiteX5968" fmla="*/ 7113680 w 7427256"/>
              <a:gd name="connsiteY5968" fmla="*/ 2371228 h 7209248"/>
              <a:gd name="connsiteX5969" fmla="*/ 7109201 w 7427256"/>
              <a:gd name="connsiteY5969" fmla="*/ 2366748 h 7209248"/>
              <a:gd name="connsiteX5970" fmla="*/ 7104722 w 7427256"/>
              <a:gd name="connsiteY5970" fmla="*/ 2362269 h 7209248"/>
              <a:gd name="connsiteX5971" fmla="*/ 7109201 w 7427256"/>
              <a:gd name="connsiteY5971" fmla="*/ 2357790 h 7209248"/>
              <a:gd name="connsiteX5972" fmla="*/ 6835942 w 7427256"/>
              <a:gd name="connsiteY5972" fmla="*/ 2353309 h 7209248"/>
              <a:gd name="connsiteX5973" fmla="*/ 6844901 w 7427256"/>
              <a:gd name="connsiteY5973" fmla="*/ 2362269 h 7209248"/>
              <a:gd name="connsiteX5974" fmla="*/ 6835942 w 7427256"/>
              <a:gd name="connsiteY5974" fmla="*/ 2362269 h 7209248"/>
              <a:gd name="connsiteX5975" fmla="*/ 6835942 w 7427256"/>
              <a:gd name="connsiteY5975" fmla="*/ 2353309 h 7209248"/>
              <a:gd name="connsiteX5976" fmla="*/ 1236383 w 7427256"/>
              <a:gd name="connsiteY5976" fmla="*/ 2344349 h 7209248"/>
              <a:gd name="connsiteX5977" fmla="*/ 1263261 w 7427256"/>
              <a:gd name="connsiteY5977" fmla="*/ 2353309 h 7209248"/>
              <a:gd name="connsiteX5978" fmla="*/ 1254302 w 7427256"/>
              <a:gd name="connsiteY5978" fmla="*/ 2344349 h 7209248"/>
              <a:gd name="connsiteX5979" fmla="*/ 1236383 w 7427256"/>
              <a:gd name="connsiteY5979" fmla="*/ 2344349 h 7209248"/>
              <a:gd name="connsiteX5980" fmla="*/ 1030320 w 7427256"/>
              <a:gd name="connsiteY5980" fmla="*/ 2344349 h 7209248"/>
              <a:gd name="connsiteX5981" fmla="*/ 1039278 w 7427256"/>
              <a:gd name="connsiteY5981" fmla="*/ 2344349 h 7209248"/>
              <a:gd name="connsiteX5982" fmla="*/ 1039278 w 7427256"/>
              <a:gd name="connsiteY5982" fmla="*/ 2353309 h 7209248"/>
              <a:gd name="connsiteX5983" fmla="*/ 1210484 w 7427256"/>
              <a:gd name="connsiteY5983" fmla="*/ 2339031 h 7209248"/>
              <a:gd name="connsiteX5984" fmla="*/ 1191587 w 7427256"/>
              <a:gd name="connsiteY5984" fmla="*/ 2371228 h 7209248"/>
              <a:gd name="connsiteX5985" fmla="*/ 1169188 w 7427256"/>
              <a:gd name="connsiteY5985" fmla="*/ 2402586 h 7209248"/>
              <a:gd name="connsiteX5986" fmla="*/ 1155749 w 7427256"/>
              <a:gd name="connsiteY5986" fmla="*/ 2407065 h 7209248"/>
              <a:gd name="connsiteX5987" fmla="*/ 1173668 w 7427256"/>
              <a:gd name="connsiteY5987" fmla="*/ 2407065 h 7209248"/>
              <a:gd name="connsiteX5988" fmla="*/ 1191587 w 7427256"/>
              <a:gd name="connsiteY5988" fmla="*/ 2407065 h 7209248"/>
              <a:gd name="connsiteX5989" fmla="*/ 1209504 w 7427256"/>
              <a:gd name="connsiteY5989" fmla="*/ 2389146 h 7209248"/>
              <a:gd name="connsiteX5990" fmla="*/ 1236383 w 7427256"/>
              <a:gd name="connsiteY5990" fmla="*/ 2371228 h 7209248"/>
              <a:gd name="connsiteX5991" fmla="*/ 1227424 w 7427256"/>
              <a:gd name="connsiteY5991" fmla="*/ 2371228 h 7209248"/>
              <a:gd name="connsiteX5992" fmla="*/ 1218464 w 7427256"/>
              <a:gd name="connsiteY5992" fmla="*/ 2353309 h 7209248"/>
              <a:gd name="connsiteX5993" fmla="*/ 1210484 w 7427256"/>
              <a:gd name="connsiteY5993" fmla="*/ 2339031 h 7209248"/>
              <a:gd name="connsiteX5994" fmla="*/ 6907616 w 7427256"/>
              <a:gd name="connsiteY5994" fmla="*/ 2335391 h 7209248"/>
              <a:gd name="connsiteX5995" fmla="*/ 6916576 w 7427256"/>
              <a:gd name="connsiteY5995" fmla="*/ 2335391 h 7209248"/>
              <a:gd name="connsiteX5996" fmla="*/ 6916576 w 7427256"/>
              <a:gd name="connsiteY5996" fmla="*/ 2339871 h 7209248"/>
              <a:gd name="connsiteX5997" fmla="*/ 6907616 w 7427256"/>
              <a:gd name="connsiteY5997" fmla="*/ 2344349 h 7209248"/>
              <a:gd name="connsiteX5998" fmla="*/ 671947 w 7427256"/>
              <a:gd name="connsiteY5998" fmla="*/ 2335391 h 7209248"/>
              <a:gd name="connsiteX5999" fmla="*/ 680906 w 7427256"/>
              <a:gd name="connsiteY5999" fmla="*/ 2344349 h 7209248"/>
              <a:gd name="connsiteX6000" fmla="*/ 671947 w 7427256"/>
              <a:gd name="connsiteY6000" fmla="*/ 2335391 h 7209248"/>
              <a:gd name="connsiteX6001" fmla="*/ 6665716 w 7427256"/>
              <a:gd name="connsiteY6001" fmla="*/ 2326432 h 7209248"/>
              <a:gd name="connsiteX6002" fmla="*/ 6656756 w 7427256"/>
              <a:gd name="connsiteY6002" fmla="*/ 2339871 h 7209248"/>
              <a:gd name="connsiteX6003" fmla="*/ 6665716 w 7427256"/>
              <a:gd name="connsiteY6003" fmla="*/ 2353309 h 7209248"/>
              <a:gd name="connsiteX6004" fmla="*/ 6692594 w 7427256"/>
              <a:gd name="connsiteY6004" fmla="*/ 2362269 h 7209248"/>
              <a:gd name="connsiteX6005" fmla="*/ 6683634 w 7427256"/>
              <a:gd name="connsiteY6005" fmla="*/ 2335391 h 7209248"/>
              <a:gd name="connsiteX6006" fmla="*/ 6670195 w 7427256"/>
              <a:gd name="connsiteY6006" fmla="*/ 2326432 h 7209248"/>
              <a:gd name="connsiteX6007" fmla="*/ 6665716 w 7427256"/>
              <a:gd name="connsiteY6007" fmla="*/ 2326432 h 7209248"/>
              <a:gd name="connsiteX6008" fmla="*/ 6786667 w 7427256"/>
              <a:gd name="connsiteY6008" fmla="*/ 2308513 h 7209248"/>
              <a:gd name="connsiteX6009" fmla="*/ 6804584 w 7427256"/>
              <a:gd name="connsiteY6009" fmla="*/ 2326432 h 7209248"/>
              <a:gd name="connsiteX6010" fmla="*/ 6818024 w 7427256"/>
              <a:gd name="connsiteY6010" fmla="*/ 2344349 h 7209248"/>
              <a:gd name="connsiteX6011" fmla="*/ 6800106 w 7427256"/>
              <a:gd name="connsiteY6011" fmla="*/ 2344349 h 7209248"/>
              <a:gd name="connsiteX6012" fmla="*/ 6786667 w 7427256"/>
              <a:gd name="connsiteY6012" fmla="*/ 2330911 h 7209248"/>
              <a:gd name="connsiteX6013" fmla="*/ 6782186 w 7427256"/>
              <a:gd name="connsiteY6013" fmla="*/ 2321952 h 7209248"/>
              <a:gd name="connsiteX6014" fmla="*/ 6782186 w 7427256"/>
              <a:gd name="connsiteY6014" fmla="*/ 2312992 h 7209248"/>
              <a:gd name="connsiteX6015" fmla="*/ 6786667 w 7427256"/>
              <a:gd name="connsiteY6015" fmla="*/ 2308513 h 7209248"/>
              <a:gd name="connsiteX6016" fmla="*/ 680906 w 7427256"/>
              <a:gd name="connsiteY6016" fmla="*/ 2299553 h 7209248"/>
              <a:gd name="connsiteX6017" fmla="*/ 671947 w 7427256"/>
              <a:gd name="connsiteY6017" fmla="*/ 2317472 h 7209248"/>
              <a:gd name="connsiteX6018" fmla="*/ 654028 w 7427256"/>
              <a:gd name="connsiteY6018" fmla="*/ 2326432 h 7209248"/>
              <a:gd name="connsiteX6019" fmla="*/ 654028 w 7427256"/>
              <a:gd name="connsiteY6019" fmla="*/ 2317472 h 7209248"/>
              <a:gd name="connsiteX6020" fmla="*/ 662988 w 7427256"/>
              <a:gd name="connsiteY6020" fmla="*/ 2308513 h 7209248"/>
              <a:gd name="connsiteX6021" fmla="*/ 680906 w 7427256"/>
              <a:gd name="connsiteY6021" fmla="*/ 2299553 h 7209248"/>
              <a:gd name="connsiteX6022" fmla="*/ 6840422 w 7427256"/>
              <a:gd name="connsiteY6022" fmla="*/ 2254757 h 7209248"/>
              <a:gd name="connsiteX6023" fmla="*/ 6844901 w 7427256"/>
              <a:gd name="connsiteY6023" fmla="*/ 2268195 h 7209248"/>
              <a:gd name="connsiteX6024" fmla="*/ 6840422 w 7427256"/>
              <a:gd name="connsiteY6024" fmla="*/ 2281635 h 7209248"/>
              <a:gd name="connsiteX6025" fmla="*/ 6835942 w 7427256"/>
              <a:gd name="connsiteY6025" fmla="*/ 2268195 h 7209248"/>
              <a:gd name="connsiteX6026" fmla="*/ 6840422 w 7427256"/>
              <a:gd name="connsiteY6026" fmla="*/ 2254757 h 7209248"/>
              <a:gd name="connsiteX6027" fmla="*/ 6800106 w 7427256"/>
              <a:gd name="connsiteY6027" fmla="*/ 2254757 h 7209248"/>
              <a:gd name="connsiteX6028" fmla="*/ 6809064 w 7427256"/>
              <a:gd name="connsiteY6028" fmla="*/ 2254757 h 7209248"/>
              <a:gd name="connsiteX6029" fmla="*/ 6800106 w 7427256"/>
              <a:gd name="connsiteY6029" fmla="*/ 2263717 h 7209248"/>
              <a:gd name="connsiteX6030" fmla="*/ 6800106 w 7427256"/>
              <a:gd name="connsiteY6030" fmla="*/ 2254757 h 7209248"/>
              <a:gd name="connsiteX6031" fmla="*/ 752581 w 7427256"/>
              <a:gd name="connsiteY6031" fmla="*/ 2254757 h 7209248"/>
              <a:gd name="connsiteX6032" fmla="*/ 734662 w 7427256"/>
              <a:gd name="connsiteY6032" fmla="*/ 2281635 h 7209248"/>
              <a:gd name="connsiteX6033" fmla="*/ 752581 w 7427256"/>
              <a:gd name="connsiteY6033" fmla="*/ 2290594 h 7209248"/>
              <a:gd name="connsiteX6034" fmla="*/ 6877380 w 7427256"/>
              <a:gd name="connsiteY6034" fmla="*/ 2249718 h 7209248"/>
              <a:gd name="connsiteX6035" fmla="*/ 6907616 w 7427256"/>
              <a:gd name="connsiteY6035" fmla="*/ 2281635 h 7209248"/>
              <a:gd name="connsiteX6036" fmla="*/ 6916576 w 7427256"/>
              <a:gd name="connsiteY6036" fmla="*/ 2308513 h 7209248"/>
              <a:gd name="connsiteX6037" fmla="*/ 6907616 w 7427256"/>
              <a:gd name="connsiteY6037" fmla="*/ 2299553 h 7209248"/>
              <a:gd name="connsiteX6038" fmla="*/ 6898658 w 7427256"/>
              <a:gd name="connsiteY6038" fmla="*/ 2286114 h 7209248"/>
              <a:gd name="connsiteX6039" fmla="*/ 6889698 w 7427256"/>
              <a:gd name="connsiteY6039" fmla="*/ 2272675 h 7209248"/>
              <a:gd name="connsiteX6040" fmla="*/ 6885218 w 7427256"/>
              <a:gd name="connsiteY6040" fmla="*/ 2268195 h 7209248"/>
              <a:gd name="connsiteX6041" fmla="*/ 6880738 w 7427256"/>
              <a:gd name="connsiteY6041" fmla="*/ 2263717 h 7209248"/>
              <a:gd name="connsiteX6042" fmla="*/ 6871778 w 7427256"/>
              <a:gd name="connsiteY6042" fmla="*/ 2254757 h 7209248"/>
              <a:gd name="connsiteX6043" fmla="*/ 6877380 w 7427256"/>
              <a:gd name="connsiteY6043" fmla="*/ 2249718 h 7209248"/>
              <a:gd name="connsiteX6044" fmla="*/ 1115433 w 7427256"/>
              <a:gd name="connsiteY6044" fmla="*/ 2245798 h 7209248"/>
              <a:gd name="connsiteX6045" fmla="*/ 1110953 w 7427256"/>
              <a:gd name="connsiteY6045" fmla="*/ 2259237 h 7209248"/>
              <a:gd name="connsiteX6046" fmla="*/ 1115433 w 7427256"/>
              <a:gd name="connsiteY6046" fmla="*/ 2272675 h 7209248"/>
              <a:gd name="connsiteX6047" fmla="*/ 1119913 w 7427256"/>
              <a:gd name="connsiteY6047" fmla="*/ 2259237 h 7209248"/>
              <a:gd name="connsiteX6048" fmla="*/ 1115433 w 7427256"/>
              <a:gd name="connsiteY6048" fmla="*/ 2245798 h 7209248"/>
              <a:gd name="connsiteX6049" fmla="*/ 886970 w 7427256"/>
              <a:gd name="connsiteY6049" fmla="*/ 2236839 h 7209248"/>
              <a:gd name="connsiteX6050" fmla="*/ 878010 w 7427256"/>
              <a:gd name="connsiteY6050" fmla="*/ 2245798 h 7209248"/>
              <a:gd name="connsiteX6051" fmla="*/ 873532 w 7427256"/>
              <a:gd name="connsiteY6051" fmla="*/ 2259237 h 7209248"/>
              <a:gd name="connsiteX6052" fmla="*/ 860093 w 7427256"/>
              <a:gd name="connsiteY6052" fmla="*/ 2263717 h 7209248"/>
              <a:gd name="connsiteX6053" fmla="*/ 824255 w 7427256"/>
              <a:gd name="connsiteY6053" fmla="*/ 2308513 h 7209248"/>
              <a:gd name="connsiteX6054" fmla="*/ 806336 w 7427256"/>
              <a:gd name="connsiteY6054" fmla="*/ 2308513 h 7209248"/>
              <a:gd name="connsiteX6055" fmla="*/ 797377 w 7427256"/>
              <a:gd name="connsiteY6055" fmla="*/ 2326432 h 7209248"/>
              <a:gd name="connsiteX6056" fmla="*/ 783939 w 7427256"/>
              <a:gd name="connsiteY6056" fmla="*/ 2348830 h 7209248"/>
              <a:gd name="connsiteX6057" fmla="*/ 761540 w 7427256"/>
              <a:gd name="connsiteY6057" fmla="*/ 2362269 h 7209248"/>
              <a:gd name="connsiteX6058" fmla="*/ 734662 w 7427256"/>
              <a:gd name="connsiteY6058" fmla="*/ 2384667 h 7209248"/>
              <a:gd name="connsiteX6059" fmla="*/ 721223 w 7427256"/>
              <a:gd name="connsiteY6059" fmla="*/ 2407065 h 7209248"/>
              <a:gd name="connsiteX6060" fmla="*/ 725703 w 7427256"/>
              <a:gd name="connsiteY6060" fmla="*/ 2416025 h 7209248"/>
              <a:gd name="connsiteX6061" fmla="*/ 721223 w 7427256"/>
              <a:gd name="connsiteY6061" fmla="*/ 2420504 h 7209248"/>
              <a:gd name="connsiteX6062" fmla="*/ 716743 w 7427256"/>
              <a:gd name="connsiteY6062" fmla="*/ 2433943 h 7209248"/>
              <a:gd name="connsiteX6063" fmla="*/ 707785 w 7427256"/>
              <a:gd name="connsiteY6063" fmla="*/ 2451861 h 7209248"/>
              <a:gd name="connsiteX6064" fmla="*/ 689866 w 7427256"/>
              <a:gd name="connsiteY6064" fmla="*/ 2460821 h 7209248"/>
              <a:gd name="connsiteX6065" fmla="*/ 671947 w 7427256"/>
              <a:gd name="connsiteY6065" fmla="*/ 2487699 h 7209248"/>
              <a:gd name="connsiteX6066" fmla="*/ 662988 w 7427256"/>
              <a:gd name="connsiteY6066" fmla="*/ 2505618 h 7209248"/>
              <a:gd name="connsiteX6067" fmla="*/ 654028 w 7427256"/>
              <a:gd name="connsiteY6067" fmla="*/ 2505618 h 7209248"/>
              <a:gd name="connsiteX6068" fmla="*/ 636109 w 7427256"/>
              <a:gd name="connsiteY6068" fmla="*/ 2514576 h 7209248"/>
              <a:gd name="connsiteX6069" fmla="*/ 609232 w 7427256"/>
              <a:gd name="connsiteY6069" fmla="*/ 2541454 h 7209248"/>
              <a:gd name="connsiteX6070" fmla="*/ 600273 w 7427256"/>
              <a:gd name="connsiteY6070" fmla="*/ 2541454 h 7209248"/>
              <a:gd name="connsiteX6071" fmla="*/ 586834 w 7427256"/>
              <a:gd name="connsiteY6071" fmla="*/ 2545934 h 7209248"/>
              <a:gd name="connsiteX6072" fmla="*/ 591313 w 7427256"/>
              <a:gd name="connsiteY6072" fmla="*/ 2559373 h 7209248"/>
              <a:gd name="connsiteX6073" fmla="*/ 595793 w 7427256"/>
              <a:gd name="connsiteY6073" fmla="*/ 2577292 h 7209248"/>
              <a:gd name="connsiteX6074" fmla="*/ 582354 w 7427256"/>
              <a:gd name="connsiteY6074" fmla="*/ 2586251 h 7209248"/>
              <a:gd name="connsiteX6075" fmla="*/ 582354 w 7427256"/>
              <a:gd name="connsiteY6075" fmla="*/ 2590731 h 7209248"/>
              <a:gd name="connsiteX6076" fmla="*/ 582354 w 7427256"/>
              <a:gd name="connsiteY6076" fmla="*/ 2604170 h 7209248"/>
              <a:gd name="connsiteX6077" fmla="*/ 609232 w 7427256"/>
              <a:gd name="connsiteY6077" fmla="*/ 2613130 h 7209248"/>
              <a:gd name="connsiteX6078" fmla="*/ 618192 w 7427256"/>
              <a:gd name="connsiteY6078" fmla="*/ 2595211 h 7209248"/>
              <a:gd name="connsiteX6079" fmla="*/ 627150 w 7427256"/>
              <a:gd name="connsiteY6079" fmla="*/ 2595211 h 7209248"/>
              <a:gd name="connsiteX6080" fmla="*/ 631630 w 7427256"/>
              <a:gd name="connsiteY6080" fmla="*/ 2590731 h 7209248"/>
              <a:gd name="connsiteX6081" fmla="*/ 636109 w 7427256"/>
              <a:gd name="connsiteY6081" fmla="*/ 2586251 h 7209248"/>
              <a:gd name="connsiteX6082" fmla="*/ 662988 w 7427256"/>
              <a:gd name="connsiteY6082" fmla="*/ 2550414 h 7209248"/>
              <a:gd name="connsiteX6083" fmla="*/ 676427 w 7427256"/>
              <a:gd name="connsiteY6083" fmla="*/ 2528015 h 7209248"/>
              <a:gd name="connsiteX6084" fmla="*/ 671947 w 7427256"/>
              <a:gd name="connsiteY6084" fmla="*/ 2523536 h 7209248"/>
              <a:gd name="connsiteX6085" fmla="*/ 689866 w 7427256"/>
              <a:gd name="connsiteY6085" fmla="*/ 2505618 h 7209248"/>
              <a:gd name="connsiteX6086" fmla="*/ 725703 w 7427256"/>
              <a:gd name="connsiteY6086" fmla="*/ 2469780 h 7209248"/>
              <a:gd name="connsiteX6087" fmla="*/ 752581 w 7427256"/>
              <a:gd name="connsiteY6087" fmla="*/ 2451861 h 7209248"/>
              <a:gd name="connsiteX6088" fmla="*/ 766020 w 7427256"/>
              <a:gd name="connsiteY6088" fmla="*/ 2438422 h 7209248"/>
              <a:gd name="connsiteX6089" fmla="*/ 766020 w 7427256"/>
              <a:gd name="connsiteY6089" fmla="*/ 2433943 h 7209248"/>
              <a:gd name="connsiteX6090" fmla="*/ 766020 w 7427256"/>
              <a:gd name="connsiteY6090" fmla="*/ 2429464 h 7209248"/>
              <a:gd name="connsiteX6091" fmla="*/ 770500 w 7427256"/>
              <a:gd name="connsiteY6091" fmla="*/ 2424984 h 7209248"/>
              <a:gd name="connsiteX6092" fmla="*/ 788419 w 7427256"/>
              <a:gd name="connsiteY6092" fmla="*/ 2416025 h 7209248"/>
              <a:gd name="connsiteX6093" fmla="*/ 788419 w 7427256"/>
              <a:gd name="connsiteY6093" fmla="*/ 2402586 h 7209248"/>
              <a:gd name="connsiteX6094" fmla="*/ 797377 w 7427256"/>
              <a:gd name="connsiteY6094" fmla="*/ 2389146 h 7209248"/>
              <a:gd name="connsiteX6095" fmla="*/ 806336 w 7427256"/>
              <a:gd name="connsiteY6095" fmla="*/ 2371228 h 7209248"/>
              <a:gd name="connsiteX6096" fmla="*/ 815296 w 7427256"/>
              <a:gd name="connsiteY6096" fmla="*/ 2362269 h 7209248"/>
              <a:gd name="connsiteX6097" fmla="*/ 828735 w 7427256"/>
              <a:gd name="connsiteY6097" fmla="*/ 2348830 h 7209248"/>
              <a:gd name="connsiteX6098" fmla="*/ 833215 w 7427256"/>
              <a:gd name="connsiteY6098" fmla="*/ 2344349 h 7209248"/>
              <a:gd name="connsiteX6099" fmla="*/ 851133 w 7427256"/>
              <a:gd name="connsiteY6099" fmla="*/ 2326432 h 7209248"/>
              <a:gd name="connsiteX6100" fmla="*/ 860093 w 7427256"/>
              <a:gd name="connsiteY6100" fmla="*/ 2299553 h 7209248"/>
              <a:gd name="connsiteX6101" fmla="*/ 869052 w 7427256"/>
              <a:gd name="connsiteY6101" fmla="*/ 2290594 h 7209248"/>
              <a:gd name="connsiteX6102" fmla="*/ 882490 w 7427256"/>
              <a:gd name="connsiteY6102" fmla="*/ 2277156 h 7209248"/>
              <a:gd name="connsiteX6103" fmla="*/ 895929 w 7427256"/>
              <a:gd name="connsiteY6103" fmla="*/ 2272675 h 7209248"/>
              <a:gd name="connsiteX6104" fmla="*/ 900409 w 7427256"/>
              <a:gd name="connsiteY6104" fmla="*/ 2254757 h 7209248"/>
              <a:gd name="connsiteX6105" fmla="*/ 886970 w 7427256"/>
              <a:gd name="connsiteY6105" fmla="*/ 2236839 h 7209248"/>
              <a:gd name="connsiteX6106" fmla="*/ 1227424 w 7427256"/>
              <a:gd name="connsiteY6106" fmla="*/ 2227879 h 7209248"/>
              <a:gd name="connsiteX6107" fmla="*/ 1191587 w 7427256"/>
              <a:gd name="connsiteY6107" fmla="*/ 2236839 h 7209248"/>
              <a:gd name="connsiteX6108" fmla="*/ 1173668 w 7427256"/>
              <a:gd name="connsiteY6108" fmla="*/ 2259237 h 7209248"/>
              <a:gd name="connsiteX6109" fmla="*/ 1155749 w 7427256"/>
              <a:gd name="connsiteY6109" fmla="*/ 2272675 h 7209248"/>
              <a:gd name="connsiteX6110" fmla="*/ 1160229 w 7427256"/>
              <a:gd name="connsiteY6110" fmla="*/ 2281635 h 7209248"/>
              <a:gd name="connsiteX6111" fmla="*/ 1173668 w 7427256"/>
              <a:gd name="connsiteY6111" fmla="*/ 2281635 h 7209248"/>
              <a:gd name="connsiteX6112" fmla="*/ 1191587 w 7427256"/>
              <a:gd name="connsiteY6112" fmla="*/ 2281635 h 7209248"/>
              <a:gd name="connsiteX6113" fmla="*/ 1182627 w 7427256"/>
              <a:gd name="connsiteY6113" fmla="*/ 2290594 h 7209248"/>
              <a:gd name="connsiteX6114" fmla="*/ 1227424 w 7427256"/>
              <a:gd name="connsiteY6114" fmla="*/ 2281635 h 7209248"/>
              <a:gd name="connsiteX6115" fmla="*/ 1236383 w 7427256"/>
              <a:gd name="connsiteY6115" fmla="*/ 2277156 h 7209248"/>
              <a:gd name="connsiteX6116" fmla="*/ 1245342 w 7427256"/>
              <a:gd name="connsiteY6116" fmla="*/ 2272675 h 7209248"/>
              <a:gd name="connsiteX6117" fmla="*/ 1254302 w 7427256"/>
              <a:gd name="connsiteY6117" fmla="*/ 2272675 h 7209248"/>
              <a:gd name="connsiteX6118" fmla="*/ 1249822 w 7427256"/>
              <a:gd name="connsiteY6118" fmla="*/ 2263717 h 7209248"/>
              <a:gd name="connsiteX6119" fmla="*/ 1245342 w 7427256"/>
              <a:gd name="connsiteY6119" fmla="*/ 2245798 h 7209248"/>
              <a:gd name="connsiteX6120" fmla="*/ 1227424 w 7427256"/>
              <a:gd name="connsiteY6120" fmla="*/ 2227879 h 7209248"/>
              <a:gd name="connsiteX6121" fmla="*/ 6854980 w 7427256"/>
              <a:gd name="connsiteY6121" fmla="*/ 2222279 h 7209248"/>
              <a:gd name="connsiteX6122" fmla="*/ 6858340 w 7427256"/>
              <a:gd name="connsiteY6122" fmla="*/ 2223399 h 7209248"/>
              <a:gd name="connsiteX6123" fmla="*/ 6862821 w 7427256"/>
              <a:gd name="connsiteY6123" fmla="*/ 2227879 h 7209248"/>
              <a:gd name="connsiteX6124" fmla="*/ 6853861 w 7427256"/>
              <a:gd name="connsiteY6124" fmla="*/ 2227879 h 7209248"/>
              <a:gd name="connsiteX6125" fmla="*/ 6854980 w 7427256"/>
              <a:gd name="connsiteY6125" fmla="*/ 2222279 h 7209248"/>
              <a:gd name="connsiteX6126" fmla="*/ 1290138 w 7427256"/>
              <a:gd name="connsiteY6126" fmla="*/ 2218920 h 7209248"/>
              <a:gd name="connsiteX6127" fmla="*/ 1281179 w 7427256"/>
              <a:gd name="connsiteY6127" fmla="*/ 2227879 h 7209248"/>
              <a:gd name="connsiteX6128" fmla="*/ 1290138 w 7427256"/>
              <a:gd name="connsiteY6128" fmla="*/ 2227879 h 7209248"/>
              <a:gd name="connsiteX6129" fmla="*/ 1299098 w 7427256"/>
              <a:gd name="connsiteY6129" fmla="*/ 2227879 h 7209248"/>
              <a:gd name="connsiteX6130" fmla="*/ 1150149 w 7427256"/>
              <a:gd name="connsiteY6130" fmla="*/ 2213320 h 7209248"/>
              <a:gd name="connsiteX6131" fmla="*/ 1146790 w 7427256"/>
              <a:gd name="connsiteY6131" fmla="*/ 2218920 h 7209248"/>
              <a:gd name="connsiteX6132" fmla="*/ 1146790 w 7427256"/>
              <a:gd name="connsiteY6132" fmla="*/ 2227879 h 7209248"/>
              <a:gd name="connsiteX6133" fmla="*/ 1164709 w 7427256"/>
              <a:gd name="connsiteY6133" fmla="*/ 2227879 h 7209248"/>
              <a:gd name="connsiteX6134" fmla="*/ 1160229 w 7427256"/>
              <a:gd name="connsiteY6134" fmla="*/ 2214440 h 7209248"/>
              <a:gd name="connsiteX6135" fmla="*/ 1150149 w 7427256"/>
              <a:gd name="connsiteY6135" fmla="*/ 2213320 h 7209248"/>
              <a:gd name="connsiteX6136" fmla="*/ 6925535 w 7427256"/>
              <a:gd name="connsiteY6136" fmla="*/ 2209960 h 7209248"/>
              <a:gd name="connsiteX6137" fmla="*/ 6934494 w 7427256"/>
              <a:gd name="connsiteY6137" fmla="*/ 2227879 h 7209248"/>
              <a:gd name="connsiteX6138" fmla="*/ 6930015 w 7427256"/>
              <a:gd name="connsiteY6138" fmla="*/ 2232359 h 7209248"/>
              <a:gd name="connsiteX6139" fmla="*/ 6925535 w 7427256"/>
              <a:gd name="connsiteY6139" fmla="*/ 2227879 h 7209248"/>
              <a:gd name="connsiteX6140" fmla="*/ 6925535 w 7427256"/>
              <a:gd name="connsiteY6140" fmla="*/ 2209960 h 7209248"/>
              <a:gd name="connsiteX6141" fmla="*/ 6504448 w 7427256"/>
              <a:gd name="connsiteY6141" fmla="*/ 2209960 h 7209248"/>
              <a:gd name="connsiteX6142" fmla="*/ 6495490 w 7427256"/>
              <a:gd name="connsiteY6142" fmla="*/ 2218920 h 7209248"/>
              <a:gd name="connsiteX6143" fmla="*/ 6504448 w 7427256"/>
              <a:gd name="connsiteY6143" fmla="*/ 2227879 h 7209248"/>
              <a:gd name="connsiteX6144" fmla="*/ 6513408 w 7427256"/>
              <a:gd name="connsiteY6144" fmla="*/ 2218920 h 7209248"/>
              <a:gd name="connsiteX6145" fmla="*/ 6504448 w 7427256"/>
              <a:gd name="connsiteY6145" fmla="*/ 2209960 h 7209248"/>
              <a:gd name="connsiteX6146" fmla="*/ 6970332 w 7427256"/>
              <a:gd name="connsiteY6146" fmla="*/ 2201001 h 7209248"/>
              <a:gd name="connsiteX6147" fmla="*/ 6970332 w 7427256"/>
              <a:gd name="connsiteY6147" fmla="*/ 2209960 h 7209248"/>
              <a:gd name="connsiteX6148" fmla="*/ 6961372 w 7427256"/>
              <a:gd name="connsiteY6148" fmla="*/ 2218920 h 7209248"/>
              <a:gd name="connsiteX6149" fmla="*/ 6961372 w 7427256"/>
              <a:gd name="connsiteY6149" fmla="*/ 2209960 h 7209248"/>
              <a:gd name="connsiteX6150" fmla="*/ 6961372 w 7427256"/>
              <a:gd name="connsiteY6150" fmla="*/ 2205482 h 7209248"/>
              <a:gd name="connsiteX6151" fmla="*/ 6970332 w 7427256"/>
              <a:gd name="connsiteY6151" fmla="*/ 2201001 h 7209248"/>
              <a:gd name="connsiteX6152" fmla="*/ 6594041 w 7427256"/>
              <a:gd name="connsiteY6152" fmla="*/ 2201001 h 7209248"/>
              <a:gd name="connsiteX6153" fmla="*/ 6594041 w 7427256"/>
              <a:gd name="connsiteY6153" fmla="*/ 2218920 h 7209248"/>
              <a:gd name="connsiteX6154" fmla="*/ 6603001 w 7427256"/>
              <a:gd name="connsiteY6154" fmla="*/ 2227879 h 7209248"/>
              <a:gd name="connsiteX6155" fmla="*/ 6629879 w 7427256"/>
              <a:gd name="connsiteY6155" fmla="*/ 2254757 h 7209248"/>
              <a:gd name="connsiteX6156" fmla="*/ 6638838 w 7427256"/>
              <a:gd name="connsiteY6156" fmla="*/ 2254757 h 7209248"/>
              <a:gd name="connsiteX6157" fmla="*/ 6643318 w 7427256"/>
              <a:gd name="connsiteY6157" fmla="*/ 2277156 h 7209248"/>
              <a:gd name="connsiteX6158" fmla="*/ 6656756 w 7427256"/>
              <a:gd name="connsiteY6158" fmla="*/ 2290594 h 7209248"/>
              <a:gd name="connsiteX6159" fmla="*/ 6661236 w 7427256"/>
              <a:gd name="connsiteY6159" fmla="*/ 2304033 h 7209248"/>
              <a:gd name="connsiteX6160" fmla="*/ 6665716 w 7427256"/>
              <a:gd name="connsiteY6160" fmla="*/ 2308513 h 7209248"/>
              <a:gd name="connsiteX6161" fmla="*/ 6688114 w 7427256"/>
              <a:gd name="connsiteY6161" fmla="*/ 2312992 h 7209248"/>
              <a:gd name="connsiteX6162" fmla="*/ 6683634 w 7427256"/>
              <a:gd name="connsiteY6162" fmla="*/ 2290594 h 7209248"/>
              <a:gd name="connsiteX6163" fmla="*/ 6679155 w 7427256"/>
              <a:gd name="connsiteY6163" fmla="*/ 2277156 h 7209248"/>
              <a:gd name="connsiteX6164" fmla="*/ 6674675 w 7427256"/>
              <a:gd name="connsiteY6164" fmla="*/ 2272675 h 7209248"/>
              <a:gd name="connsiteX6165" fmla="*/ 6656756 w 7427256"/>
              <a:gd name="connsiteY6165" fmla="*/ 2263717 h 7209248"/>
              <a:gd name="connsiteX6166" fmla="*/ 6638838 w 7427256"/>
              <a:gd name="connsiteY6166" fmla="*/ 2236839 h 7209248"/>
              <a:gd name="connsiteX6167" fmla="*/ 6625399 w 7427256"/>
              <a:gd name="connsiteY6167" fmla="*/ 2214440 h 7209248"/>
              <a:gd name="connsiteX6168" fmla="*/ 6594041 w 7427256"/>
              <a:gd name="connsiteY6168" fmla="*/ 2201001 h 7209248"/>
              <a:gd name="connsiteX6169" fmla="*/ 855053 w 7427256"/>
              <a:gd name="connsiteY6169" fmla="*/ 2195402 h 7209248"/>
              <a:gd name="connsiteX6170" fmla="*/ 833215 w 7427256"/>
              <a:gd name="connsiteY6170" fmla="*/ 2205482 h 7209248"/>
              <a:gd name="connsiteX6171" fmla="*/ 815296 w 7427256"/>
              <a:gd name="connsiteY6171" fmla="*/ 2227879 h 7209248"/>
              <a:gd name="connsiteX6172" fmla="*/ 842174 w 7427256"/>
              <a:gd name="connsiteY6172" fmla="*/ 2245798 h 7209248"/>
              <a:gd name="connsiteX6173" fmla="*/ 851133 w 7427256"/>
              <a:gd name="connsiteY6173" fmla="*/ 2227879 h 7209248"/>
              <a:gd name="connsiteX6174" fmla="*/ 860093 w 7427256"/>
              <a:gd name="connsiteY6174" fmla="*/ 2214440 h 7209248"/>
              <a:gd name="connsiteX6175" fmla="*/ 869052 w 7427256"/>
              <a:gd name="connsiteY6175" fmla="*/ 2205482 h 7209248"/>
              <a:gd name="connsiteX6176" fmla="*/ 860093 w 7427256"/>
              <a:gd name="connsiteY6176" fmla="*/ 2196521 h 7209248"/>
              <a:gd name="connsiteX6177" fmla="*/ 855053 w 7427256"/>
              <a:gd name="connsiteY6177" fmla="*/ 2195402 h 7209248"/>
              <a:gd name="connsiteX6178" fmla="*/ 7055446 w 7427256"/>
              <a:gd name="connsiteY6178" fmla="*/ 2192043 h 7209248"/>
              <a:gd name="connsiteX6179" fmla="*/ 7059924 w 7427256"/>
              <a:gd name="connsiteY6179" fmla="*/ 2205482 h 7209248"/>
              <a:gd name="connsiteX6180" fmla="*/ 7046486 w 7427256"/>
              <a:gd name="connsiteY6180" fmla="*/ 2218920 h 7209248"/>
              <a:gd name="connsiteX6181" fmla="*/ 7042007 w 7427256"/>
              <a:gd name="connsiteY6181" fmla="*/ 2209960 h 7209248"/>
              <a:gd name="connsiteX6182" fmla="*/ 7050966 w 7427256"/>
              <a:gd name="connsiteY6182" fmla="*/ 2201001 h 7209248"/>
              <a:gd name="connsiteX6183" fmla="*/ 7055446 w 7427256"/>
              <a:gd name="connsiteY6183" fmla="*/ 2192043 h 7209248"/>
              <a:gd name="connsiteX6184" fmla="*/ 6737390 w 7427256"/>
              <a:gd name="connsiteY6184" fmla="*/ 2192043 h 7209248"/>
              <a:gd name="connsiteX6185" fmla="*/ 6746350 w 7427256"/>
              <a:gd name="connsiteY6185" fmla="*/ 2201001 h 7209248"/>
              <a:gd name="connsiteX6186" fmla="*/ 6737390 w 7427256"/>
              <a:gd name="connsiteY6186" fmla="*/ 2209960 h 7209248"/>
              <a:gd name="connsiteX6187" fmla="*/ 1216225 w 7427256"/>
              <a:gd name="connsiteY6187" fmla="*/ 2186443 h 7209248"/>
              <a:gd name="connsiteX6188" fmla="*/ 1200545 w 7427256"/>
              <a:gd name="connsiteY6188" fmla="*/ 2187563 h 7209248"/>
              <a:gd name="connsiteX6189" fmla="*/ 1182627 w 7427256"/>
              <a:gd name="connsiteY6189" fmla="*/ 2192043 h 7209248"/>
              <a:gd name="connsiteX6190" fmla="*/ 1187107 w 7427256"/>
              <a:gd name="connsiteY6190" fmla="*/ 2201001 h 7209248"/>
              <a:gd name="connsiteX6191" fmla="*/ 1191587 w 7427256"/>
              <a:gd name="connsiteY6191" fmla="*/ 2201001 h 7209248"/>
              <a:gd name="connsiteX6192" fmla="*/ 1209504 w 7427256"/>
              <a:gd name="connsiteY6192" fmla="*/ 2209960 h 7209248"/>
              <a:gd name="connsiteX6193" fmla="*/ 1227424 w 7427256"/>
              <a:gd name="connsiteY6193" fmla="*/ 2201001 h 7209248"/>
              <a:gd name="connsiteX6194" fmla="*/ 1227424 w 7427256"/>
              <a:gd name="connsiteY6194" fmla="*/ 2192043 h 7209248"/>
              <a:gd name="connsiteX6195" fmla="*/ 1216225 w 7427256"/>
              <a:gd name="connsiteY6195" fmla="*/ 2186443 h 7209248"/>
              <a:gd name="connsiteX6196" fmla="*/ 6961372 w 7427256"/>
              <a:gd name="connsiteY6196" fmla="*/ 2183083 h 7209248"/>
              <a:gd name="connsiteX6197" fmla="*/ 6988250 w 7427256"/>
              <a:gd name="connsiteY6197" fmla="*/ 2183083 h 7209248"/>
              <a:gd name="connsiteX6198" fmla="*/ 7006169 w 7427256"/>
              <a:gd name="connsiteY6198" fmla="*/ 2187563 h 7209248"/>
              <a:gd name="connsiteX6199" fmla="*/ 7015128 w 7427256"/>
              <a:gd name="connsiteY6199" fmla="*/ 2192043 h 7209248"/>
              <a:gd name="connsiteX6200" fmla="*/ 7015128 w 7427256"/>
              <a:gd name="connsiteY6200" fmla="*/ 2227879 h 7209248"/>
              <a:gd name="connsiteX6201" fmla="*/ 7015128 w 7427256"/>
              <a:gd name="connsiteY6201" fmla="*/ 2245798 h 7209248"/>
              <a:gd name="connsiteX6202" fmla="*/ 7024087 w 7427256"/>
              <a:gd name="connsiteY6202" fmla="*/ 2254757 h 7209248"/>
              <a:gd name="connsiteX6203" fmla="*/ 7028568 w 7427256"/>
              <a:gd name="connsiteY6203" fmla="*/ 2259237 h 7209248"/>
              <a:gd name="connsiteX6204" fmla="*/ 7042007 w 7427256"/>
              <a:gd name="connsiteY6204" fmla="*/ 2263717 h 7209248"/>
              <a:gd name="connsiteX6205" fmla="*/ 7042007 w 7427256"/>
              <a:gd name="connsiteY6205" fmla="*/ 2272675 h 7209248"/>
              <a:gd name="connsiteX6206" fmla="*/ 7050966 w 7427256"/>
              <a:gd name="connsiteY6206" fmla="*/ 2290594 h 7209248"/>
              <a:gd name="connsiteX6207" fmla="*/ 7050966 w 7427256"/>
              <a:gd name="connsiteY6207" fmla="*/ 2308513 h 7209248"/>
              <a:gd name="connsiteX6208" fmla="*/ 7033047 w 7427256"/>
              <a:gd name="connsiteY6208" fmla="*/ 2290594 h 7209248"/>
              <a:gd name="connsiteX6209" fmla="*/ 7019608 w 7427256"/>
              <a:gd name="connsiteY6209" fmla="*/ 2263717 h 7209248"/>
              <a:gd name="connsiteX6210" fmla="*/ 6988250 w 7427256"/>
              <a:gd name="connsiteY6210" fmla="*/ 2254757 h 7209248"/>
              <a:gd name="connsiteX6211" fmla="*/ 6970332 w 7427256"/>
              <a:gd name="connsiteY6211" fmla="*/ 2245798 h 7209248"/>
              <a:gd name="connsiteX6212" fmla="*/ 6979292 w 7427256"/>
              <a:gd name="connsiteY6212" fmla="*/ 2241318 h 7209248"/>
              <a:gd name="connsiteX6213" fmla="*/ 6979292 w 7427256"/>
              <a:gd name="connsiteY6213" fmla="*/ 2227879 h 7209248"/>
              <a:gd name="connsiteX6214" fmla="*/ 6988250 w 7427256"/>
              <a:gd name="connsiteY6214" fmla="*/ 2227879 h 7209248"/>
              <a:gd name="connsiteX6215" fmla="*/ 6979292 w 7427256"/>
              <a:gd name="connsiteY6215" fmla="*/ 2192043 h 7209248"/>
              <a:gd name="connsiteX6216" fmla="*/ 886970 w 7427256"/>
              <a:gd name="connsiteY6216" fmla="*/ 2183083 h 7209248"/>
              <a:gd name="connsiteX6217" fmla="*/ 878010 w 7427256"/>
              <a:gd name="connsiteY6217" fmla="*/ 2187563 h 7209248"/>
              <a:gd name="connsiteX6218" fmla="*/ 886970 w 7427256"/>
              <a:gd name="connsiteY6218" fmla="*/ 2192043 h 7209248"/>
              <a:gd name="connsiteX6219" fmla="*/ 895929 w 7427256"/>
              <a:gd name="connsiteY6219" fmla="*/ 2183083 h 7209248"/>
              <a:gd name="connsiteX6220" fmla="*/ 1405489 w 7427256"/>
              <a:gd name="connsiteY6220" fmla="*/ 2177483 h 7209248"/>
              <a:gd name="connsiteX6221" fmla="*/ 1397650 w 7427256"/>
              <a:gd name="connsiteY6221" fmla="*/ 2183083 h 7209248"/>
              <a:gd name="connsiteX6222" fmla="*/ 1370772 w 7427256"/>
              <a:gd name="connsiteY6222" fmla="*/ 2218920 h 7209248"/>
              <a:gd name="connsiteX6223" fmla="*/ 1379731 w 7427256"/>
              <a:gd name="connsiteY6223" fmla="*/ 2209960 h 7209248"/>
              <a:gd name="connsiteX6224" fmla="*/ 1388691 w 7427256"/>
              <a:gd name="connsiteY6224" fmla="*/ 2205482 h 7209248"/>
              <a:gd name="connsiteX6225" fmla="*/ 1397650 w 7427256"/>
              <a:gd name="connsiteY6225" fmla="*/ 2201001 h 7209248"/>
              <a:gd name="connsiteX6226" fmla="*/ 1406609 w 7427256"/>
              <a:gd name="connsiteY6226" fmla="*/ 2192043 h 7209248"/>
              <a:gd name="connsiteX6227" fmla="*/ 1411089 w 7427256"/>
              <a:gd name="connsiteY6227" fmla="*/ 2178603 h 7209248"/>
              <a:gd name="connsiteX6228" fmla="*/ 1405489 w 7427256"/>
              <a:gd name="connsiteY6228" fmla="*/ 2177483 h 7209248"/>
              <a:gd name="connsiteX6229" fmla="*/ 7033047 w 7427256"/>
              <a:gd name="connsiteY6229" fmla="*/ 2174124 h 7209248"/>
              <a:gd name="connsiteX6230" fmla="*/ 7033047 w 7427256"/>
              <a:gd name="connsiteY6230" fmla="*/ 2183083 h 7209248"/>
              <a:gd name="connsiteX6231" fmla="*/ 7024087 w 7427256"/>
              <a:gd name="connsiteY6231" fmla="*/ 2178603 h 7209248"/>
              <a:gd name="connsiteX6232" fmla="*/ 7033047 w 7427256"/>
              <a:gd name="connsiteY6232" fmla="*/ 2174124 h 7209248"/>
              <a:gd name="connsiteX6233" fmla="*/ 725703 w 7427256"/>
              <a:gd name="connsiteY6233" fmla="*/ 2156205 h 7209248"/>
              <a:gd name="connsiteX6234" fmla="*/ 716743 w 7427256"/>
              <a:gd name="connsiteY6234" fmla="*/ 2174124 h 7209248"/>
              <a:gd name="connsiteX6235" fmla="*/ 703305 w 7427256"/>
              <a:gd name="connsiteY6235" fmla="*/ 2192043 h 7209248"/>
              <a:gd name="connsiteX6236" fmla="*/ 698825 w 7427256"/>
              <a:gd name="connsiteY6236" fmla="*/ 2183083 h 7209248"/>
              <a:gd name="connsiteX6237" fmla="*/ 735782 w 7427256"/>
              <a:gd name="connsiteY6237" fmla="*/ 2150605 h 7209248"/>
              <a:gd name="connsiteX6238" fmla="*/ 739142 w 7427256"/>
              <a:gd name="connsiteY6238" fmla="*/ 2151725 h 7209248"/>
              <a:gd name="connsiteX6239" fmla="*/ 743622 w 7427256"/>
              <a:gd name="connsiteY6239" fmla="*/ 2156205 h 7209248"/>
              <a:gd name="connsiteX6240" fmla="*/ 734662 w 7427256"/>
              <a:gd name="connsiteY6240" fmla="*/ 2156205 h 7209248"/>
              <a:gd name="connsiteX6241" fmla="*/ 735782 w 7427256"/>
              <a:gd name="connsiteY6241" fmla="*/ 2150605 h 7209248"/>
              <a:gd name="connsiteX6242" fmla="*/ 909368 w 7427256"/>
              <a:gd name="connsiteY6242" fmla="*/ 2147245 h 7209248"/>
              <a:gd name="connsiteX6243" fmla="*/ 904889 w 7427256"/>
              <a:gd name="connsiteY6243" fmla="*/ 2151725 h 7209248"/>
              <a:gd name="connsiteX6244" fmla="*/ 913848 w 7427256"/>
              <a:gd name="connsiteY6244" fmla="*/ 2156205 h 7209248"/>
              <a:gd name="connsiteX6245" fmla="*/ 922808 w 7427256"/>
              <a:gd name="connsiteY6245" fmla="*/ 2156205 h 7209248"/>
              <a:gd name="connsiteX6246" fmla="*/ 913848 w 7427256"/>
              <a:gd name="connsiteY6246" fmla="*/ 2147245 h 7209248"/>
              <a:gd name="connsiteX6247" fmla="*/ 909368 w 7427256"/>
              <a:gd name="connsiteY6247" fmla="*/ 2147245 h 7209248"/>
              <a:gd name="connsiteX6248" fmla="*/ 6853861 w 7427256"/>
              <a:gd name="connsiteY6248" fmla="*/ 2138286 h 7209248"/>
              <a:gd name="connsiteX6249" fmla="*/ 6853861 w 7427256"/>
              <a:gd name="connsiteY6249" fmla="*/ 2201001 h 7209248"/>
              <a:gd name="connsiteX6250" fmla="*/ 6844901 w 7427256"/>
              <a:gd name="connsiteY6250" fmla="*/ 2205482 h 7209248"/>
              <a:gd name="connsiteX6251" fmla="*/ 6844901 w 7427256"/>
              <a:gd name="connsiteY6251" fmla="*/ 2209960 h 7209248"/>
              <a:gd name="connsiteX6252" fmla="*/ 6835942 w 7427256"/>
              <a:gd name="connsiteY6252" fmla="*/ 2209960 h 7209248"/>
              <a:gd name="connsiteX6253" fmla="*/ 6840422 w 7427256"/>
              <a:gd name="connsiteY6253" fmla="*/ 2192043 h 7209248"/>
              <a:gd name="connsiteX6254" fmla="*/ 6844901 w 7427256"/>
              <a:gd name="connsiteY6254" fmla="*/ 2156205 h 7209248"/>
              <a:gd name="connsiteX6255" fmla="*/ 1303577 w 7427256"/>
              <a:gd name="connsiteY6255" fmla="*/ 2138286 h 7209248"/>
              <a:gd name="connsiteX6256" fmla="*/ 1290138 w 7427256"/>
              <a:gd name="connsiteY6256" fmla="*/ 2147245 h 7209248"/>
              <a:gd name="connsiteX6257" fmla="*/ 1281179 w 7427256"/>
              <a:gd name="connsiteY6257" fmla="*/ 2151725 h 7209248"/>
              <a:gd name="connsiteX6258" fmla="*/ 1263261 w 7427256"/>
              <a:gd name="connsiteY6258" fmla="*/ 2156205 h 7209248"/>
              <a:gd name="connsiteX6259" fmla="*/ 1254302 w 7427256"/>
              <a:gd name="connsiteY6259" fmla="*/ 2156205 h 7209248"/>
              <a:gd name="connsiteX6260" fmla="*/ 1236383 w 7427256"/>
              <a:gd name="connsiteY6260" fmla="*/ 2147245 h 7209248"/>
              <a:gd name="connsiteX6261" fmla="*/ 1236383 w 7427256"/>
              <a:gd name="connsiteY6261" fmla="*/ 2165164 h 7209248"/>
              <a:gd name="connsiteX6262" fmla="*/ 1236383 w 7427256"/>
              <a:gd name="connsiteY6262" fmla="*/ 2183083 h 7209248"/>
              <a:gd name="connsiteX6263" fmla="*/ 1254302 w 7427256"/>
              <a:gd name="connsiteY6263" fmla="*/ 2227879 h 7209248"/>
              <a:gd name="connsiteX6264" fmla="*/ 1281179 w 7427256"/>
              <a:gd name="connsiteY6264" fmla="*/ 2209960 h 7209248"/>
              <a:gd name="connsiteX6265" fmla="*/ 1308057 w 7427256"/>
              <a:gd name="connsiteY6265" fmla="*/ 2174124 h 7209248"/>
              <a:gd name="connsiteX6266" fmla="*/ 1317017 w 7427256"/>
              <a:gd name="connsiteY6266" fmla="*/ 2165164 h 7209248"/>
              <a:gd name="connsiteX6267" fmla="*/ 1308057 w 7427256"/>
              <a:gd name="connsiteY6267" fmla="*/ 2138286 h 7209248"/>
              <a:gd name="connsiteX6268" fmla="*/ 1303577 w 7427256"/>
              <a:gd name="connsiteY6268" fmla="*/ 2138286 h 7209248"/>
              <a:gd name="connsiteX6269" fmla="*/ 6746350 w 7427256"/>
              <a:gd name="connsiteY6269" fmla="*/ 2129327 h 7209248"/>
              <a:gd name="connsiteX6270" fmla="*/ 6746350 w 7427256"/>
              <a:gd name="connsiteY6270" fmla="*/ 2138286 h 7209248"/>
              <a:gd name="connsiteX6271" fmla="*/ 6755308 w 7427256"/>
              <a:gd name="connsiteY6271" fmla="*/ 2160685 h 7209248"/>
              <a:gd name="connsiteX6272" fmla="*/ 6773227 w 7427256"/>
              <a:gd name="connsiteY6272" fmla="*/ 2160685 h 7209248"/>
              <a:gd name="connsiteX6273" fmla="*/ 6791146 w 7427256"/>
              <a:gd name="connsiteY6273" fmla="*/ 2165164 h 7209248"/>
              <a:gd name="connsiteX6274" fmla="*/ 6795626 w 7427256"/>
              <a:gd name="connsiteY6274" fmla="*/ 2183083 h 7209248"/>
              <a:gd name="connsiteX6275" fmla="*/ 6795626 w 7427256"/>
              <a:gd name="connsiteY6275" fmla="*/ 2196521 h 7209248"/>
              <a:gd name="connsiteX6276" fmla="*/ 6795626 w 7427256"/>
              <a:gd name="connsiteY6276" fmla="*/ 2209960 h 7209248"/>
              <a:gd name="connsiteX6277" fmla="*/ 6791146 w 7427256"/>
              <a:gd name="connsiteY6277" fmla="*/ 2218920 h 7209248"/>
              <a:gd name="connsiteX6278" fmla="*/ 6782186 w 7427256"/>
              <a:gd name="connsiteY6278" fmla="*/ 2201001 h 7209248"/>
              <a:gd name="connsiteX6279" fmla="*/ 6773227 w 7427256"/>
              <a:gd name="connsiteY6279" fmla="*/ 2183083 h 7209248"/>
              <a:gd name="connsiteX6280" fmla="*/ 6719472 w 7427256"/>
              <a:gd name="connsiteY6280" fmla="*/ 2165164 h 7209248"/>
              <a:gd name="connsiteX6281" fmla="*/ 6692594 w 7427256"/>
              <a:gd name="connsiteY6281" fmla="*/ 2165164 h 7209248"/>
              <a:gd name="connsiteX6282" fmla="*/ 6710513 w 7427256"/>
              <a:gd name="connsiteY6282" fmla="*/ 2156205 h 7209248"/>
              <a:gd name="connsiteX6283" fmla="*/ 6719472 w 7427256"/>
              <a:gd name="connsiteY6283" fmla="*/ 2156205 h 7209248"/>
              <a:gd name="connsiteX6284" fmla="*/ 1420049 w 7427256"/>
              <a:gd name="connsiteY6284" fmla="*/ 2120368 h 7209248"/>
              <a:gd name="connsiteX6285" fmla="*/ 1406609 w 7427256"/>
              <a:gd name="connsiteY6285" fmla="*/ 2124847 h 7209248"/>
              <a:gd name="connsiteX6286" fmla="*/ 1397650 w 7427256"/>
              <a:gd name="connsiteY6286" fmla="*/ 2138286 h 7209248"/>
              <a:gd name="connsiteX6287" fmla="*/ 1424528 w 7427256"/>
              <a:gd name="connsiteY6287" fmla="*/ 2129327 h 7209248"/>
              <a:gd name="connsiteX6288" fmla="*/ 1420049 w 7427256"/>
              <a:gd name="connsiteY6288" fmla="*/ 2120368 h 7209248"/>
              <a:gd name="connsiteX6289" fmla="*/ 824255 w 7427256"/>
              <a:gd name="connsiteY6289" fmla="*/ 2120368 h 7209248"/>
              <a:gd name="connsiteX6290" fmla="*/ 828735 w 7427256"/>
              <a:gd name="connsiteY6290" fmla="*/ 2120368 h 7209248"/>
              <a:gd name="connsiteX6291" fmla="*/ 833215 w 7427256"/>
              <a:gd name="connsiteY6291" fmla="*/ 2129327 h 7209248"/>
              <a:gd name="connsiteX6292" fmla="*/ 828735 w 7427256"/>
              <a:gd name="connsiteY6292" fmla="*/ 2138286 h 7209248"/>
              <a:gd name="connsiteX6293" fmla="*/ 815296 w 7427256"/>
              <a:gd name="connsiteY6293" fmla="*/ 2129327 h 7209248"/>
              <a:gd name="connsiteX6294" fmla="*/ 824255 w 7427256"/>
              <a:gd name="connsiteY6294" fmla="*/ 2120368 h 7209248"/>
              <a:gd name="connsiteX6295" fmla="*/ 1460365 w 7427256"/>
              <a:gd name="connsiteY6295" fmla="*/ 2111408 h 7209248"/>
              <a:gd name="connsiteX6296" fmla="*/ 1469324 w 7427256"/>
              <a:gd name="connsiteY6296" fmla="*/ 2120368 h 7209248"/>
              <a:gd name="connsiteX6297" fmla="*/ 1469324 w 7427256"/>
              <a:gd name="connsiteY6297" fmla="*/ 2111408 h 7209248"/>
              <a:gd name="connsiteX6298" fmla="*/ 788419 w 7427256"/>
              <a:gd name="connsiteY6298" fmla="*/ 2111408 h 7209248"/>
              <a:gd name="connsiteX6299" fmla="*/ 788419 w 7427256"/>
              <a:gd name="connsiteY6299" fmla="*/ 2138286 h 7209248"/>
              <a:gd name="connsiteX6300" fmla="*/ 779459 w 7427256"/>
              <a:gd name="connsiteY6300" fmla="*/ 2156205 h 7209248"/>
              <a:gd name="connsiteX6301" fmla="*/ 770500 w 7427256"/>
              <a:gd name="connsiteY6301" fmla="*/ 2156205 h 7209248"/>
              <a:gd name="connsiteX6302" fmla="*/ 761540 w 7427256"/>
              <a:gd name="connsiteY6302" fmla="*/ 2165164 h 7209248"/>
              <a:gd name="connsiteX6303" fmla="*/ 757061 w 7427256"/>
              <a:gd name="connsiteY6303" fmla="*/ 2142766 h 7209248"/>
              <a:gd name="connsiteX6304" fmla="*/ 770500 w 7427256"/>
              <a:gd name="connsiteY6304" fmla="*/ 2129327 h 7209248"/>
              <a:gd name="connsiteX6305" fmla="*/ 774979 w 7427256"/>
              <a:gd name="connsiteY6305" fmla="*/ 2124847 h 7209248"/>
              <a:gd name="connsiteX6306" fmla="*/ 779459 w 7427256"/>
              <a:gd name="connsiteY6306" fmla="*/ 2120368 h 7209248"/>
              <a:gd name="connsiteX6307" fmla="*/ 1412768 w 7427256"/>
              <a:gd name="connsiteY6307" fmla="*/ 2090691 h 7209248"/>
              <a:gd name="connsiteX6308" fmla="*/ 1397650 w 7427256"/>
              <a:gd name="connsiteY6308" fmla="*/ 2102448 h 7209248"/>
              <a:gd name="connsiteX6309" fmla="*/ 1415569 w 7427256"/>
              <a:gd name="connsiteY6309" fmla="*/ 2111408 h 7209248"/>
              <a:gd name="connsiteX6310" fmla="*/ 1424528 w 7427256"/>
              <a:gd name="connsiteY6310" fmla="*/ 2093490 h 7209248"/>
              <a:gd name="connsiteX6311" fmla="*/ 1412768 w 7427256"/>
              <a:gd name="connsiteY6311" fmla="*/ 2090691 h 7209248"/>
              <a:gd name="connsiteX6312" fmla="*/ 808577 w 7427256"/>
              <a:gd name="connsiteY6312" fmla="*/ 2071092 h 7209248"/>
              <a:gd name="connsiteX6313" fmla="*/ 824255 w 7427256"/>
              <a:gd name="connsiteY6313" fmla="*/ 2075571 h 7209248"/>
              <a:gd name="connsiteX6314" fmla="*/ 833215 w 7427256"/>
              <a:gd name="connsiteY6314" fmla="*/ 2093490 h 7209248"/>
              <a:gd name="connsiteX6315" fmla="*/ 815296 w 7427256"/>
              <a:gd name="connsiteY6315" fmla="*/ 2093490 h 7209248"/>
              <a:gd name="connsiteX6316" fmla="*/ 797377 w 7427256"/>
              <a:gd name="connsiteY6316" fmla="*/ 2084531 h 7209248"/>
              <a:gd name="connsiteX6317" fmla="*/ 779459 w 7427256"/>
              <a:gd name="connsiteY6317" fmla="*/ 2084531 h 7209248"/>
              <a:gd name="connsiteX6318" fmla="*/ 797377 w 7427256"/>
              <a:gd name="connsiteY6318" fmla="*/ 2075571 h 7209248"/>
              <a:gd name="connsiteX6319" fmla="*/ 808577 w 7427256"/>
              <a:gd name="connsiteY6319" fmla="*/ 2071092 h 7209248"/>
              <a:gd name="connsiteX6320" fmla="*/ 6853861 w 7427256"/>
              <a:gd name="connsiteY6320" fmla="*/ 2066612 h 7209248"/>
              <a:gd name="connsiteX6321" fmla="*/ 6867300 w 7427256"/>
              <a:gd name="connsiteY6321" fmla="*/ 2066612 h 7209248"/>
              <a:gd name="connsiteX6322" fmla="*/ 6885218 w 7427256"/>
              <a:gd name="connsiteY6322" fmla="*/ 2075571 h 7209248"/>
              <a:gd name="connsiteX6323" fmla="*/ 6898658 w 7427256"/>
              <a:gd name="connsiteY6323" fmla="*/ 2080051 h 7209248"/>
              <a:gd name="connsiteX6324" fmla="*/ 6907616 w 7427256"/>
              <a:gd name="connsiteY6324" fmla="*/ 2084531 h 7209248"/>
              <a:gd name="connsiteX6325" fmla="*/ 6880738 w 7427256"/>
              <a:gd name="connsiteY6325" fmla="*/ 2084531 h 7209248"/>
              <a:gd name="connsiteX6326" fmla="*/ 6862821 w 7427256"/>
              <a:gd name="connsiteY6326" fmla="*/ 2075571 h 7209248"/>
              <a:gd name="connsiteX6327" fmla="*/ 6638838 w 7427256"/>
              <a:gd name="connsiteY6327" fmla="*/ 2066612 h 7209248"/>
              <a:gd name="connsiteX6328" fmla="*/ 6647798 w 7427256"/>
              <a:gd name="connsiteY6328" fmla="*/ 2075571 h 7209248"/>
              <a:gd name="connsiteX6329" fmla="*/ 6638838 w 7427256"/>
              <a:gd name="connsiteY6329" fmla="*/ 2084531 h 7209248"/>
              <a:gd name="connsiteX6330" fmla="*/ 600273 w 7427256"/>
              <a:gd name="connsiteY6330" fmla="*/ 2066612 h 7209248"/>
              <a:gd name="connsiteX6331" fmla="*/ 600273 w 7427256"/>
              <a:gd name="connsiteY6331" fmla="*/ 2075571 h 7209248"/>
              <a:gd name="connsiteX6332" fmla="*/ 591313 w 7427256"/>
              <a:gd name="connsiteY6332" fmla="*/ 2075571 h 7209248"/>
              <a:gd name="connsiteX6333" fmla="*/ 600273 w 7427256"/>
              <a:gd name="connsiteY6333" fmla="*/ 2066612 h 7209248"/>
              <a:gd name="connsiteX6334" fmla="*/ 6941773 w 7427256"/>
              <a:gd name="connsiteY6334" fmla="*/ 2065492 h 7209248"/>
              <a:gd name="connsiteX6335" fmla="*/ 6943454 w 7427256"/>
              <a:gd name="connsiteY6335" fmla="*/ 2102448 h 7209248"/>
              <a:gd name="connsiteX6336" fmla="*/ 6947932 w 7427256"/>
              <a:gd name="connsiteY6336" fmla="*/ 2133806 h 7209248"/>
              <a:gd name="connsiteX6337" fmla="*/ 6970332 w 7427256"/>
              <a:gd name="connsiteY6337" fmla="*/ 2147245 h 7209248"/>
              <a:gd name="connsiteX6338" fmla="*/ 6997209 w 7427256"/>
              <a:gd name="connsiteY6338" fmla="*/ 2174124 h 7209248"/>
              <a:gd name="connsiteX6339" fmla="*/ 6979292 w 7427256"/>
              <a:gd name="connsiteY6339" fmla="*/ 2165164 h 7209248"/>
              <a:gd name="connsiteX6340" fmla="*/ 6961372 w 7427256"/>
              <a:gd name="connsiteY6340" fmla="*/ 2165164 h 7209248"/>
              <a:gd name="connsiteX6341" fmla="*/ 6952414 w 7427256"/>
              <a:gd name="connsiteY6341" fmla="*/ 2169644 h 7209248"/>
              <a:gd name="connsiteX6342" fmla="*/ 6943454 w 7427256"/>
              <a:gd name="connsiteY6342" fmla="*/ 2183083 h 7209248"/>
              <a:gd name="connsiteX6343" fmla="*/ 6934494 w 7427256"/>
              <a:gd name="connsiteY6343" fmla="*/ 2201001 h 7209248"/>
              <a:gd name="connsiteX6344" fmla="*/ 6934494 w 7427256"/>
              <a:gd name="connsiteY6344" fmla="*/ 2178603 h 7209248"/>
              <a:gd name="connsiteX6345" fmla="*/ 6916576 w 7427256"/>
              <a:gd name="connsiteY6345" fmla="*/ 2147245 h 7209248"/>
              <a:gd name="connsiteX6346" fmla="*/ 6903138 w 7427256"/>
              <a:gd name="connsiteY6346" fmla="*/ 2147245 h 7209248"/>
              <a:gd name="connsiteX6347" fmla="*/ 6898658 w 7427256"/>
              <a:gd name="connsiteY6347" fmla="*/ 2138286 h 7209248"/>
              <a:gd name="connsiteX6348" fmla="*/ 6916576 w 7427256"/>
              <a:gd name="connsiteY6348" fmla="*/ 2138286 h 7209248"/>
              <a:gd name="connsiteX6349" fmla="*/ 6934494 w 7427256"/>
              <a:gd name="connsiteY6349" fmla="*/ 2138286 h 7209248"/>
              <a:gd name="connsiteX6350" fmla="*/ 6925535 w 7427256"/>
              <a:gd name="connsiteY6350" fmla="*/ 2129327 h 7209248"/>
              <a:gd name="connsiteX6351" fmla="*/ 6916576 w 7427256"/>
              <a:gd name="connsiteY6351" fmla="*/ 2124847 h 7209248"/>
              <a:gd name="connsiteX6352" fmla="*/ 6916576 w 7427256"/>
              <a:gd name="connsiteY6352" fmla="*/ 2120368 h 7209248"/>
              <a:gd name="connsiteX6353" fmla="*/ 6916576 w 7427256"/>
              <a:gd name="connsiteY6353" fmla="*/ 2111408 h 7209248"/>
              <a:gd name="connsiteX6354" fmla="*/ 6907616 w 7427256"/>
              <a:gd name="connsiteY6354" fmla="*/ 2102448 h 7209248"/>
              <a:gd name="connsiteX6355" fmla="*/ 6925535 w 7427256"/>
              <a:gd name="connsiteY6355" fmla="*/ 2102448 h 7209248"/>
              <a:gd name="connsiteX6356" fmla="*/ 6938975 w 7427256"/>
              <a:gd name="connsiteY6356" fmla="*/ 2097970 h 7209248"/>
              <a:gd name="connsiteX6357" fmla="*/ 6934494 w 7427256"/>
              <a:gd name="connsiteY6357" fmla="*/ 2084531 h 7209248"/>
              <a:gd name="connsiteX6358" fmla="*/ 6934494 w 7427256"/>
              <a:gd name="connsiteY6358" fmla="*/ 2066612 h 7209248"/>
              <a:gd name="connsiteX6359" fmla="*/ 6941773 w 7427256"/>
              <a:gd name="connsiteY6359" fmla="*/ 2065492 h 7209248"/>
              <a:gd name="connsiteX6360" fmla="*/ 6871778 w 7427256"/>
              <a:gd name="connsiteY6360" fmla="*/ 2048693 h 7209248"/>
              <a:gd name="connsiteX6361" fmla="*/ 6871778 w 7427256"/>
              <a:gd name="connsiteY6361" fmla="*/ 2057652 h 7209248"/>
              <a:gd name="connsiteX6362" fmla="*/ 6862821 w 7427256"/>
              <a:gd name="connsiteY6362" fmla="*/ 2057652 h 7209248"/>
              <a:gd name="connsiteX6363" fmla="*/ 6871778 w 7427256"/>
              <a:gd name="connsiteY6363" fmla="*/ 2048693 h 7209248"/>
              <a:gd name="connsiteX6364" fmla="*/ 1039278 w 7427256"/>
              <a:gd name="connsiteY6364" fmla="*/ 2039734 h 7209248"/>
              <a:gd name="connsiteX6365" fmla="*/ 1039278 w 7427256"/>
              <a:gd name="connsiteY6365" fmla="*/ 2048693 h 7209248"/>
              <a:gd name="connsiteX6366" fmla="*/ 1039278 w 7427256"/>
              <a:gd name="connsiteY6366" fmla="*/ 2057652 h 7209248"/>
              <a:gd name="connsiteX6367" fmla="*/ 1048237 w 7427256"/>
              <a:gd name="connsiteY6367" fmla="*/ 2048693 h 7209248"/>
              <a:gd name="connsiteX6368" fmla="*/ 1039278 w 7427256"/>
              <a:gd name="connsiteY6368" fmla="*/ 2039734 h 7209248"/>
              <a:gd name="connsiteX6369" fmla="*/ 6791146 w 7427256"/>
              <a:gd name="connsiteY6369" fmla="*/ 2030774 h 7209248"/>
              <a:gd name="connsiteX6370" fmla="*/ 6800106 w 7427256"/>
              <a:gd name="connsiteY6370" fmla="*/ 2039734 h 7209248"/>
              <a:gd name="connsiteX6371" fmla="*/ 6791146 w 7427256"/>
              <a:gd name="connsiteY6371" fmla="*/ 2048693 h 7209248"/>
              <a:gd name="connsiteX6372" fmla="*/ 6791146 w 7427256"/>
              <a:gd name="connsiteY6372" fmla="*/ 2030774 h 7209248"/>
              <a:gd name="connsiteX6373" fmla="*/ 1012400 w 7427256"/>
              <a:gd name="connsiteY6373" fmla="*/ 2030774 h 7209248"/>
              <a:gd name="connsiteX6374" fmla="*/ 1003441 w 7427256"/>
              <a:gd name="connsiteY6374" fmla="*/ 2048693 h 7209248"/>
              <a:gd name="connsiteX6375" fmla="*/ 976563 w 7427256"/>
              <a:gd name="connsiteY6375" fmla="*/ 2066612 h 7209248"/>
              <a:gd name="connsiteX6376" fmla="*/ 958644 w 7427256"/>
              <a:gd name="connsiteY6376" fmla="*/ 2084531 h 7209248"/>
              <a:gd name="connsiteX6377" fmla="*/ 949686 w 7427256"/>
              <a:gd name="connsiteY6377" fmla="*/ 2111408 h 7209248"/>
              <a:gd name="connsiteX6378" fmla="*/ 945206 w 7427256"/>
              <a:gd name="connsiteY6378" fmla="*/ 2142766 h 7209248"/>
              <a:gd name="connsiteX6379" fmla="*/ 967604 w 7427256"/>
              <a:gd name="connsiteY6379" fmla="*/ 2129327 h 7209248"/>
              <a:gd name="connsiteX6380" fmla="*/ 981043 w 7427256"/>
              <a:gd name="connsiteY6380" fmla="*/ 2115889 h 7209248"/>
              <a:gd name="connsiteX6381" fmla="*/ 985523 w 7427256"/>
              <a:gd name="connsiteY6381" fmla="*/ 2106929 h 7209248"/>
              <a:gd name="connsiteX6382" fmla="*/ 990002 w 7427256"/>
              <a:gd name="connsiteY6382" fmla="*/ 2093490 h 7209248"/>
              <a:gd name="connsiteX6383" fmla="*/ 1003441 w 7427256"/>
              <a:gd name="connsiteY6383" fmla="*/ 2075571 h 7209248"/>
              <a:gd name="connsiteX6384" fmla="*/ 1012400 w 7427256"/>
              <a:gd name="connsiteY6384" fmla="*/ 2030774 h 7209248"/>
              <a:gd name="connsiteX6385" fmla="*/ 6889698 w 7427256"/>
              <a:gd name="connsiteY6385" fmla="*/ 2021816 h 7209248"/>
              <a:gd name="connsiteX6386" fmla="*/ 6898658 w 7427256"/>
              <a:gd name="connsiteY6386" fmla="*/ 2021816 h 7209248"/>
              <a:gd name="connsiteX6387" fmla="*/ 6898658 w 7427256"/>
              <a:gd name="connsiteY6387" fmla="*/ 2030774 h 7209248"/>
              <a:gd name="connsiteX6388" fmla="*/ 6889698 w 7427256"/>
              <a:gd name="connsiteY6388" fmla="*/ 2030774 h 7209248"/>
              <a:gd name="connsiteX6389" fmla="*/ 6889698 w 7427256"/>
              <a:gd name="connsiteY6389" fmla="*/ 2021816 h 7209248"/>
              <a:gd name="connsiteX6390" fmla="*/ 6988250 w 7427256"/>
              <a:gd name="connsiteY6390" fmla="*/ 2012856 h 7209248"/>
              <a:gd name="connsiteX6391" fmla="*/ 6997209 w 7427256"/>
              <a:gd name="connsiteY6391" fmla="*/ 2012856 h 7209248"/>
              <a:gd name="connsiteX6392" fmla="*/ 6992730 w 7427256"/>
              <a:gd name="connsiteY6392" fmla="*/ 2017336 h 7209248"/>
              <a:gd name="connsiteX6393" fmla="*/ 6988250 w 7427256"/>
              <a:gd name="connsiteY6393" fmla="*/ 2021816 h 7209248"/>
              <a:gd name="connsiteX6394" fmla="*/ 842174 w 7427256"/>
              <a:gd name="connsiteY6394" fmla="*/ 2003897 h 7209248"/>
              <a:gd name="connsiteX6395" fmla="*/ 886970 w 7427256"/>
              <a:gd name="connsiteY6395" fmla="*/ 2003897 h 7209248"/>
              <a:gd name="connsiteX6396" fmla="*/ 882490 w 7427256"/>
              <a:gd name="connsiteY6396" fmla="*/ 2012856 h 7209248"/>
              <a:gd name="connsiteX6397" fmla="*/ 878010 w 7427256"/>
              <a:gd name="connsiteY6397" fmla="*/ 2017336 h 7209248"/>
              <a:gd name="connsiteX6398" fmla="*/ 873532 w 7427256"/>
              <a:gd name="connsiteY6398" fmla="*/ 2030774 h 7209248"/>
              <a:gd name="connsiteX6399" fmla="*/ 869052 w 7427256"/>
              <a:gd name="connsiteY6399" fmla="*/ 2039734 h 7209248"/>
              <a:gd name="connsiteX6400" fmla="*/ 860093 w 7427256"/>
              <a:gd name="connsiteY6400" fmla="*/ 2026294 h 7209248"/>
              <a:gd name="connsiteX6401" fmla="*/ 860093 w 7427256"/>
              <a:gd name="connsiteY6401" fmla="*/ 2021816 h 7209248"/>
              <a:gd name="connsiteX6402" fmla="*/ 842174 w 7427256"/>
              <a:gd name="connsiteY6402" fmla="*/ 2012856 h 7209248"/>
              <a:gd name="connsiteX6403" fmla="*/ 833215 w 7427256"/>
              <a:gd name="connsiteY6403" fmla="*/ 2012856 h 7209248"/>
              <a:gd name="connsiteX6404" fmla="*/ 6782186 w 7427256"/>
              <a:gd name="connsiteY6404" fmla="*/ 1985978 h 7209248"/>
              <a:gd name="connsiteX6405" fmla="*/ 6800106 w 7427256"/>
              <a:gd name="connsiteY6405" fmla="*/ 1994938 h 7209248"/>
              <a:gd name="connsiteX6406" fmla="*/ 6782186 w 7427256"/>
              <a:gd name="connsiteY6406" fmla="*/ 1994938 h 7209248"/>
              <a:gd name="connsiteX6407" fmla="*/ 6782186 w 7427256"/>
              <a:gd name="connsiteY6407" fmla="*/ 1985978 h 7209248"/>
              <a:gd name="connsiteX6408" fmla="*/ 788419 w 7427256"/>
              <a:gd name="connsiteY6408" fmla="*/ 1985978 h 7209248"/>
              <a:gd name="connsiteX6409" fmla="*/ 797377 w 7427256"/>
              <a:gd name="connsiteY6409" fmla="*/ 1985978 h 7209248"/>
              <a:gd name="connsiteX6410" fmla="*/ 788419 w 7427256"/>
              <a:gd name="connsiteY6410" fmla="*/ 1994938 h 7209248"/>
              <a:gd name="connsiteX6411" fmla="*/ 788419 w 7427256"/>
              <a:gd name="connsiteY6411" fmla="*/ 1985978 h 7209248"/>
              <a:gd name="connsiteX6412" fmla="*/ 187025 w 7427256"/>
              <a:gd name="connsiteY6412" fmla="*/ 1980378 h 7209248"/>
              <a:gd name="connsiteX6413" fmla="*/ 188145 w 7427256"/>
              <a:gd name="connsiteY6413" fmla="*/ 1985978 h 7209248"/>
              <a:gd name="connsiteX6414" fmla="*/ 179186 w 7427256"/>
              <a:gd name="connsiteY6414" fmla="*/ 1994938 h 7209248"/>
              <a:gd name="connsiteX6415" fmla="*/ 183666 w 7427256"/>
              <a:gd name="connsiteY6415" fmla="*/ 1981498 h 7209248"/>
              <a:gd name="connsiteX6416" fmla="*/ 187025 w 7427256"/>
              <a:gd name="connsiteY6416" fmla="*/ 1980378 h 7209248"/>
              <a:gd name="connsiteX6417" fmla="*/ 6764268 w 7427256"/>
              <a:gd name="connsiteY6417" fmla="*/ 1968059 h 7209248"/>
              <a:gd name="connsiteX6418" fmla="*/ 6764268 w 7427256"/>
              <a:gd name="connsiteY6418" fmla="*/ 1977019 h 7209248"/>
              <a:gd name="connsiteX6419" fmla="*/ 6755308 w 7427256"/>
              <a:gd name="connsiteY6419" fmla="*/ 1977019 h 7209248"/>
              <a:gd name="connsiteX6420" fmla="*/ 6759788 w 7427256"/>
              <a:gd name="connsiteY6420" fmla="*/ 1972539 h 7209248"/>
              <a:gd name="connsiteX6421" fmla="*/ 6764268 w 7427256"/>
              <a:gd name="connsiteY6421" fmla="*/ 1968059 h 7209248"/>
              <a:gd name="connsiteX6422" fmla="*/ 6710513 w 7427256"/>
              <a:gd name="connsiteY6422" fmla="*/ 1968059 h 7209248"/>
              <a:gd name="connsiteX6423" fmla="*/ 6706033 w 7427256"/>
              <a:gd name="connsiteY6423" fmla="*/ 1981498 h 7209248"/>
              <a:gd name="connsiteX6424" fmla="*/ 6701553 w 7427256"/>
              <a:gd name="connsiteY6424" fmla="*/ 1985978 h 7209248"/>
              <a:gd name="connsiteX6425" fmla="*/ 6701553 w 7427256"/>
              <a:gd name="connsiteY6425" fmla="*/ 2003897 h 7209248"/>
              <a:gd name="connsiteX6426" fmla="*/ 6710513 w 7427256"/>
              <a:gd name="connsiteY6426" fmla="*/ 1994938 h 7209248"/>
              <a:gd name="connsiteX6427" fmla="*/ 6723952 w 7427256"/>
              <a:gd name="connsiteY6427" fmla="*/ 1999417 h 7209248"/>
              <a:gd name="connsiteX6428" fmla="*/ 6728430 w 7427256"/>
              <a:gd name="connsiteY6428" fmla="*/ 2012856 h 7209248"/>
              <a:gd name="connsiteX6429" fmla="*/ 6746350 w 7427256"/>
              <a:gd name="connsiteY6429" fmla="*/ 2030774 h 7209248"/>
              <a:gd name="connsiteX6430" fmla="*/ 6755308 w 7427256"/>
              <a:gd name="connsiteY6430" fmla="*/ 2039734 h 7209248"/>
              <a:gd name="connsiteX6431" fmla="*/ 6746350 w 7427256"/>
              <a:gd name="connsiteY6431" fmla="*/ 2066612 h 7209248"/>
              <a:gd name="connsiteX6432" fmla="*/ 6755308 w 7427256"/>
              <a:gd name="connsiteY6432" fmla="*/ 2080051 h 7209248"/>
              <a:gd name="connsiteX6433" fmla="*/ 6764268 w 7427256"/>
              <a:gd name="connsiteY6433" fmla="*/ 2102448 h 7209248"/>
              <a:gd name="connsiteX6434" fmla="*/ 6773227 w 7427256"/>
              <a:gd name="connsiteY6434" fmla="*/ 2138286 h 7209248"/>
              <a:gd name="connsiteX6435" fmla="*/ 6773227 w 7427256"/>
              <a:gd name="connsiteY6435" fmla="*/ 2147245 h 7209248"/>
              <a:gd name="connsiteX6436" fmla="*/ 6764268 w 7427256"/>
              <a:gd name="connsiteY6436" fmla="*/ 2156205 h 7209248"/>
              <a:gd name="connsiteX6437" fmla="*/ 6764268 w 7427256"/>
              <a:gd name="connsiteY6437" fmla="*/ 2138286 h 7209248"/>
              <a:gd name="connsiteX6438" fmla="*/ 6741870 w 7427256"/>
              <a:gd name="connsiteY6438" fmla="*/ 2097970 h 7209248"/>
              <a:gd name="connsiteX6439" fmla="*/ 6719472 w 7427256"/>
              <a:gd name="connsiteY6439" fmla="*/ 2066612 h 7209248"/>
              <a:gd name="connsiteX6440" fmla="*/ 6710513 w 7427256"/>
              <a:gd name="connsiteY6440" fmla="*/ 2057652 h 7209248"/>
              <a:gd name="connsiteX6441" fmla="*/ 6701553 w 7427256"/>
              <a:gd name="connsiteY6441" fmla="*/ 2057652 h 7209248"/>
              <a:gd name="connsiteX6442" fmla="*/ 6710513 w 7427256"/>
              <a:gd name="connsiteY6442" fmla="*/ 2080051 h 7209248"/>
              <a:gd name="connsiteX6443" fmla="*/ 6719472 w 7427256"/>
              <a:gd name="connsiteY6443" fmla="*/ 2115889 h 7209248"/>
              <a:gd name="connsiteX6444" fmla="*/ 6719472 w 7427256"/>
              <a:gd name="connsiteY6444" fmla="*/ 2129327 h 7209248"/>
              <a:gd name="connsiteX6445" fmla="*/ 6701553 w 7427256"/>
              <a:gd name="connsiteY6445" fmla="*/ 2066612 h 7209248"/>
              <a:gd name="connsiteX6446" fmla="*/ 6683634 w 7427256"/>
              <a:gd name="connsiteY6446" fmla="*/ 2021816 h 7209248"/>
              <a:gd name="connsiteX6447" fmla="*/ 6683634 w 7427256"/>
              <a:gd name="connsiteY6447" fmla="*/ 2003897 h 7209248"/>
              <a:gd name="connsiteX6448" fmla="*/ 6674675 w 7427256"/>
              <a:gd name="connsiteY6448" fmla="*/ 1985978 h 7209248"/>
              <a:gd name="connsiteX6449" fmla="*/ 6665716 w 7427256"/>
              <a:gd name="connsiteY6449" fmla="*/ 1977019 h 7209248"/>
              <a:gd name="connsiteX6450" fmla="*/ 6670195 w 7427256"/>
              <a:gd name="connsiteY6450" fmla="*/ 1972539 h 7209248"/>
              <a:gd name="connsiteX6451" fmla="*/ 6674675 w 7427256"/>
              <a:gd name="connsiteY6451" fmla="*/ 1977019 h 7209248"/>
              <a:gd name="connsiteX6452" fmla="*/ 6683634 w 7427256"/>
              <a:gd name="connsiteY6452" fmla="*/ 1977019 h 7209248"/>
              <a:gd name="connsiteX6453" fmla="*/ 6656756 w 7427256"/>
              <a:gd name="connsiteY6453" fmla="*/ 1932223 h 7209248"/>
              <a:gd name="connsiteX6454" fmla="*/ 6647798 w 7427256"/>
              <a:gd name="connsiteY6454" fmla="*/ 1950142 h 7209248"/>
              <a:gd name="connsiteX6455" fmla="*/ 6647798 w 7427256"/>
              <a:gd name="connsiteY6455" fmla="*/ 1959100 h 7209248"/>
              <a:gd name="connsiteX6456" fmla="*/ 6629879 w 7427256"/>
              <a:gd name="connsiteY6456" fmla="*/ 1950142 h 7209248"/>
              <a:gd name="connsiteX6457" fmla="*/ 6638838 w 7427256"/>
              <a:gd name="connsiteY6457" fmla="*/ 1936702 h 7209248"/>
              <a:gd name="connsiteX6458" fmla="*/ 6656756 w 7427256"/>
              <a:gd name="connsiteY6458" fmla="*/ 1932223 h 7209248"/>
              <a:gd name="connsiteX6459" fmla="*/ 913848 w 7427256"/>
              <a:gd name="connsiteY6459" fmla="*/ 1932223 h 7209248"/>
              <a:gd name="connsiteX6460" fmla="*/ 913848 w 7427256"/>
              <a:gd name="connsiteY6460" fmla="*/ 1945662 h 7209248"/>
              <a:gd name="connsiteX6461" fmla="*/ 904889 w 7427256"/>
              <a:gd name="connsiteY6461" fmla="*/ 1959100 h 7209248"/>
              <a:gd name="connsiteX6462" fmla="*/ 904889 w 7427256"/>
              <a:gd name="connsiteY6462" fmla="*/ 1968059 h 7209248"/>
              <a:gd name="connsiteX6463" fmla="*/ 895929 w 7427256"/>
              <a:gd name="connsiteY6463" fmla="*/ 1959100 h 7209248"/>
              <a:gd name="connsiteX6464" fmla="*/ 931767 w 7427256"/>
              <a:gd name="connsiteY6464" fmla="*/ 1923263 h 7209248"/>
              <a:gd name="connsiteX6465" fmla="*/ 931767 w 7427256"/>
              <a:gd name="connsiteY6465" fmla="*/ 1927743 h 7209248"/>
              <a:gd name="connsiteX6466" fmla="*/ 931767 w 7427256"/>
              <a:gd name="connsiteY6466" fmla="*/ 1932223 h 7209248"/>
              <a:gd name="connsiteX6467" fmla="*/ 927287 w 7427256"/>
              <a:gd name="connsiteY6467" fmla="*/ 1932223 h 7209248"/>
              <a:gd name="connsiteX6468" fmla="*/ 931767 w 7427256"/>
              <a:gd name="connsiteY6468" fmla="*/ 1923263 h 7209248"/>
              <a:gd name="connsiteX6469" fmla="*/ 6710513 w 7427256"/>
              <a:gd name="connsiteY6469" fmla="*/ 1914304 h 7209248"/>
              <a:gd name="connsiteX6470" fmla="*/ 6719472 w 7427256"/>
              <a:gd name="connsiteY6470" fmla="*/ 1923263 h 7209248"/>
              <a:gd name="connsiteX6471" fmla="*/ 6719472 w 7427256"/>
              <a:gd name="connsiteY6471" fmla="*/ 1932223 h 7209248"/>
              <a:gd name="connsiteX6472" fmla="*/ 6710513 w 7427256"/>
              <a:gd name="connsiteY6472" fmla="*/ 1914304 h 7209248"/>
              <a:gd name="connsiteX6473" fmla="*/ 6925535 w 7427256"/>
              <a:gd name="connsiteY6473" fmla="*/ 1905345 h 7209248"/>
              <a:gd name="connsiteX6474" fmla="*/ 6925535 w 7427256"/>
              <a:gd name="connsiteY6474" fmla="*/ 1914304 h 7209248"/>
              <a:gd name="connsiteX6475" fmla="*/ 6934494 w 7427256"/>
              <a:gd name="connsiteY6475" fmla="*/ 1941182 h 7209248"/>
              <a:gd name="connsiteX6476" fmla="*/ 6934494 w 7427256"/>
              <a:gd name="connsiteY6476" fmla="*/ 1977019 h 7209248"/>
              <a:gd name="connsiteX6477" fmla="*/ 6934494 w 7427256"/>
              <a:gd name="connsiteY6477" fmla="*/ 1985978 h 7209248"/>
              <a:gd name="connsiteX6478" fmla="*/ 6925535 w 7427256"/>
              <a:gd name="connsiteY6478" fmla="*/ 1985978 h 7209248"/>
              <a:gd name="connsiteX6479" fmla="*/ 6934494 w 7427256"/>
              <a:gd name="connsiteY6479" fmla="*/ 1994938 h 7209248"/>
              <a:gd name="connsiteX6480" fmla="*/ 6934494 w 7427256"/>
              <a:gd name="connsiteY6480" fmla="*/ 2003897 h 7209248"/>
              <a:gd name="connsiteX6481" fmla="*/ 6934494 w 7427256"/>
              <a:gd name="connsiteY6481" fmla="*/ 2012856 h 7209248"/>
              <a:gd name="connsiteX6482" fmla="*/ 6938975 w 7427256"/>
              <a:gd name="connsiteY6482" fmla="*/ 2039734 h 7209248"/>
              <a:gd name="connsiteX6483" fmla="*/ 6925535 w 7427256"/>
              <a:gd name="connsiteY6483" fmla="*/ 2057652 h 7209248"/>
              <a:gd name="connsiteX6484" fmla="*/ 6916576 w 7427256"/>
              <a:gd name="connsiteY6484" fmla="*/ 2048693 h 7209248"/>
              <a:gd name="connsiteX6485" fmla="*/ 6916576 w 7427256"/>
              <a:gd name="connsiteY6485" fmla="*/ 2012856 h 7209248"/>
              <a:gd name="connsiteX6486" fmla="*/ 6921055 w 7427256"/>
              <a:gd name="connsiteY6486" fmla="*/ 1994938 h 7209248"/>
              <a:gd name="connsiteX6487" fmla="*/ 6921055 w 7427256"/>
              <a:gd name="connsiteY6487" fmla="*/ 1981498 h 7209248"/>
              <a:gd name="connsiteX6488" fmla="*/ 6916576 w 7427256"/>
              <a:gd name="connsiteY6488" fmla="*/ 1959100 h 7209248"/>
              <a:gd name="connsiteX6489" fmla="*/ 6916576 w 7427256"/>
              <a:gd name="connsiteY6489" fmla="*/ 1950142 h 7209248"/>
              <a:gd name="connsiteX6490" fmla="*/ 6916576 w 7427256"/>
              <a:gd name="connsiteY6490" fmla="*/ 1932223 h 7209248"/>
              <a:gd name="connsiteX6491" fmla="*/ 6912096 w 7427256"/>
              <a:gd name="connsiteY6491" fmla="*/ 1918784 h 7209248"/>
              <a:gd name="connsiteX6492" fmla="*/ 6925535 w 7427256"/>
              <a:gd name="connsiteY6492" fmla="*/ 1905345 h 7209248"/>
              <a:gd name="connsiteX6493" fmla="*/ 6665716 w 7427256"/>
              <a:gd name="connsiteY6493" fmla="*/ 1905345 h 7209248"/>
              <a:gd name="connsiteX6494" fmla="*/ 6674675 w 7427256"/>
              <a:gd name="connsiteY6494" fmla="*/ 1905345 h 7209248"/>
              <a:gd name="connsiteX6495" fmla="*/ 6683634 w 7427256"/>
              <a:gd name="connsiteY6495" fmla="*/ 1905345 h 7209248"/>
              <a:gd name="connsiteX6496" fmla="*/ 6674675 w 7427256"/>
              <a:gd name="connsiteY6496" fmla="*/ 1914304 h 7209248"/>
              <a:gd name="connsiteX6497" fmla="*/ 6665716 w 7427256"/>
              <a:gd name="connsiteY6497" fmla="*/ 1905345 h 7209248"/>
              <a:gd name="connsiteX6498" fmla="*/ 6634918 w 7427256"/>
              <a:gd name="connsiteY6498" fmla="*/ 1899745 h 7209248"/>
              <a:gd name="connsiteX6499" fmla="*/ 6638838 w 7427256"/>
              <a:gd name="connsiteY6499" fmla="*/ 1900865 h 7209248"/>
              <a:gd name="connsiteX6500" fmla="*/ 6647798 w 7427256"/>
              <a:gd name="connsiteY6500" fmla="*/ 1905345 h 7209248"/>
              <a:gd name="connsiteX6501" fmla="*/ 6647798 w 7427256"/>
              <a:gd name="connsiteY6501" fmla="*/ 1923263 h 7209248"/>
              <a:gd name="connsiteX6502" fmla="*/ 6638838 w 7427256"/>
              <a:gd name="connsiteY6502" fmla="*/ 1923263 h 7209248"/>
              <a:gd name="connsiteX6503" fmla="*/ 6629879 w 7427256"/>
              <a:gd name="connsiteY6503" fmla="*/ 1909824 h 7209248"/>
              <a:gd name="connsiteX6504" fmla="*/ 6634918 w 7427256"/>
              <a:gd name="connsiteY6504" fmla="*/ 1899745 h 7209248"/>
              <a:gd name="connsiteX6505" fmla="*/ 6903138 w 7427256"/>
              <a:gd name="connsiteY6505" fmla="*/ 1869507 h 7209248"/>
              <a:gd name="connsiteX6506" fmla="*/ 6916576 w 7427256"/>
              <a:gd name="connsiteY6506" fmla="*/ 1878466 h 7209248"/>
              <a:gd name="connsiteX6507" fmla="*/ 6907616 w 7427256"/>
              <a:gd name="connsiteY6507" fmla="*/ 1887426 h 7209248"/>
              <a:gd name="connsiteX6508" fmla="*/ 6898658 w 7427256"/>
              <a:gd name="connsiteY6508" fmla="*/ 1873988 h 7209248"/>
              <a:gd name="connsiteX6509" fmla="*/ 6903138 w 7427256"/>
              <a:gd name="connsiteY6509" fmla="*/ 1869507 h 7209248"/>
              <a:gd name="connsiteX6510" fmla="*/ 1110953 w 7427256"/>
              <a:gd name="connsiteY6510" fmla="*/ 1860547 h 7209248"/>
              <a:gd name="connsiteX6511" fmla="*/ 1110953 w 7427256"/>
              <a:gd name="connsiteY6511" fmla="*/ 1869507 h 7209248"/>
              <a:gd name="connsiteX6512" fmla="*/ 1119913 w 7427256"/>
              <a:gd name="connsiteY6512" fmla="*/ 1869507 h 7209248"/>
              <a:gd name="connsiteX6513" fmla="*/ 1119913 w 7427256"/>
              <a:gd name="connsiteY6513" fmla="*/ 1860547 h 7209248"/>
              <a:gd name="connsiteX6514" fmla="*/ 1110953 w 7427256"/>
              <a:gd name="connsiteY6514" fmla="*/ 1860547 h 7209248"/>
              <a:gd name="connsiteX6515" fmla="*/ 689866 w 7427256"/>
              <a:gd name="connsiteY6515" fmla="*/ 1851589 h 7209248"/>
              <a:gd name="connsiteX6516" fmla="*/ 694346 w 7427256"/>
              <a:gd name="connsiteY6516" fmla="*/ 1860547 h 7209248"/>
              <a:gd name="connsiteX6517" fmla="*/ 689866 w 7427256"/>
              <a:gd name="connsiteY6517" fmla="*/ 1878466 h 7209248"/>
              <a:gd name="connsiteX6518" fmla="*/ 680906 w 7427256"/>
              <a:gd name="connsiteY6518" fmla="*/ 1887426 h 7209248"/>
              <a:gd name="connsiteX6519" fmla="*/ 680906 w 7427256"/>
              <a:gd name="connsiteY6519" fmla="*/ 1860547 h 7209248"/>
              <a:gd name="connsiteX6520" fmla="*/ 689866 w 7427256"/>
              <a:gd name="connsiteY6520" fmla="*/ 1851589 h 7209248"/>
              <a:gd name="connsiteX6521" fmla="*/ 6549244 w 7427256"/>
              <a:gd name="connsiteY6521" fmla="*/ 1842630 h 7209248"/>
              <a:gd name="connsiteX6522" fmla="*/ 6553724 w 7427256"/>
              <a:gd name="connsiteY6522" fmla="*/ 1842630 h 7209248"/>
              <a:gd name="connsiteX6523" fmla="*/ 6558204 w 7427256"/>
              <a:gd name="connsiteY6523" fmla="*/ 1851589 h 7209248"/>
              <a:gd name="connsiteX6524" fmla="*/ 6549244 w 7427256"/>
              <a:gd name="connsiteY6524" fmla="*/ 1851589 h 7209248"/>
              <a:gd name="connsiteX6525" fmla="*/ 6549244 w 7427256"/>
              <a:gd name="connsiteY6525" fmla="*/ 1842630 h 7209248"/>
              <a:gd name="connsiteX6526" fmla="*/ 6585082 w 7427256"/>
              <a:gd name="connsiteY6526" fmla="*/ 1833670 h 7209248"/>
              <a:gd name="connsiteX6527" fmla="*/ 6594041 w 7427256"/>
              <a:gd name="connsiteY6527" fmla="*/ 1838150 h 7209248"/>
              <a:gd name="connsiteX6528" fmla="*/ 6603001 w 7427256"/>
              <a:gd name="connsiteY6528" fmla="*/ 1842630 h 7209248"/>
              <a:gd name="connsiteX6529" fmla="*/ 6594041 w 7427256"/>
              <a:gd name="connsiteY6529" fmla="*/ 1842630 h 7209248"/>
              <a:gd name="connsiteX6530" fmla="*/ 940726 w 7427256"/>
              <a:gd name="connsiteY6530" fmla="*/ 1824711 h 7209248"/>
              <a:gd name="connsiteX6531" fmla="*/ 949686 w 7427256"/>
              <a:gd name="connsiteY6531" fmla="*/ 1829191 h 7209248"/>
              <a:gd name="connsiteX6532" fmla="*/ 940726 w 7427256"/>
              <a:gd name="connsiteY6532" fmla="*/ 1833670 h 7209248"/>
              <a:gd name="connsiteX6533" fmla="*/ 931767 w 7427256"/>
              <a:gd name="connsiteY6533" fmla="*/ 1829191 h 7209248"/>
              <a:gd name="connsiteX6534" fmla="*/ 940726 w 7427256"/>
              <a:gd name="connsiteY6534" fmla="*/ 1824711 h 7209248"/>
              <a:gd name="connsiteX6535" fmla="*/ 6404217 w 7427256"/>
              <a:gd name="connsiteY6535" fmla="*/ 1821911 h 7209248"/>
              <a:gd name="connsiteX6536" fmla="*/ 6414856 w 7427256"/>
              <a:gd name="connsiteY6536" fmla="*/ 1824711 h 7209248"/>
              <a:gd name="connsiteX6537" fmla="*/ 6423816 w 7427256"/>
              <a:gd name="connsiteY6537" fmla="*/ 1833670 h 7209248"/>
              <a:gd name="connsiteX6538" fmla="*/ 6432774 w 7427256"/>
              <a:gd name="connsiteY6538" fmla="*/ 1856069 h 7209248"/>
              <a:gd name="connsiteX6539" fmla="*/ 6459652 w 7427256"/>
              <a:gd name="connsiteY6539" fmla="*/ 1860547 h 7209248"/>
              <a:gd name="connsiteX6540" fmla="*/ 6477570 w 7427256"/>
              <a:gd name="connsiteY6540" fmla="*/ 1860547 h 7209248"/>
              <a:gd name="connsiteX6541" fmla="*/ 6459652 w 7427256"/>
              <a:gd name="connsiteY6541" fmla="*/ 1869507 h 7209248"/>
              <a:gd name="connsiteX6542" fmla="*/ 6450693 w 7427256"/>
              <a:gd name="connsiteY6542" fmla="*/ 1887426 h 7209248"/>
              <a:gd name="connsiteX6543" fmla="*/ 6459652 w 7427256"/>
              <a:gd name="connsiteY6543" fmla="*/ 1896385 h 7209248"/>
              <a:gd name="connsiteX6544" fmla="*/ 6432774 w 7427256"/>
              <a:gd name="connsiteY6544" fmla="*/ 1887426 h 7209248"/>
              <a:gd name="connsiteX6545" fmla="*/ 6414856 w 7427256"/>
              <a:gd name="connsiteY6545" fmla="*/ 1860547 h 7209248"/>
              <a:gd name="connsiteX6546" fmla="*/ 6405896 w 7427256"/>
              <a:gd name="connsiteY6546" fmla="*/ 1851589 h 7209248"/>
              <a:gd name="connsiteX6547" fmla="*/ 6405896 w 7427256"/>
              <a:gd name="connsiteY6547" fmla="*/ 1833670 h 7209248"/>
              <a:gd name="connsiteX6548" fmla="*/ 6404217 w 7427256"/>
              <a:gd name="connsiteY6548" fmla="*/ 1821911 h 7209248"/>
              <a:gd name="connsiteX6549" fmla="*/ 1016880 w 7427256"/>
              <a:gd name="connsiteY6549" fmla="*/ 1815752 h 7209248"/>
              <a:gd name="connsiteX6550" fmla="*/ 1030320 w 7427256"/>
              <a:gd name="connsiteY6550" fmla="*/ 1824711 h 7209248"/>
              <a:gd name="connsiteX6551" fmla="*/ 1025840 w 7427256"/>
              <a:gd name="connsiteY6551" fmla="*/ 1833670 h 7209248"/>
              <a:gd name="connsiteX6552" fmla="*/ 1003441 w 7427256"/>
              <a:gd name="connsiteY6552" fmla="*/ 1851589 h 7209248"/>
              <a:gd name="connsiteX6553" fmla="*/ 922808 w 7427256"/>
              <a:gd name="connsiteY6553" fmla="*/ 1905345 h 7209248"/>
              <a:gd name="connsiteX6554" fmla="*/ 949686 w 7427256"/>
              <a:gd name="connsiteY6554" fmla="*/ 1878466 h 7209248"/>
              <a:gd name="connsiteX6555" fmla="*/ 981043 w 7427256"/>
              <a:gd name="connsiteY6555" fmla="*/ 1851589 h 7209248"/>
              <a:gd name="connsiteX6556" fmla="*/ 985523 w 7427256"/>
              <a:gd name="connsiteY6556" fmla="*/ 1842630 h 7209248"/>
              <a:gd name="connsiteX6557" fmla="*/ 994482 w 7427256"/>
              <a:gd name="connsiteY6557" fmla="*/ 1824711 h 7209248"/>
              <a:gd name="connsiteX6558" fmla="*/ 1016880 w 7427256"/>
              <a:gd name="connsiteY6558" fmla="*/ 1815752 h 7209248"/>
              <a:gd name="connsiteX6559" fmla="*/ 6540286 w 7427256"/>
              <a:gd name="connsiteY6559" fmla="*/ 1815751 h 7209248"/>
              <a:gd name="connsiteX6560" fmla="*/ 6558204 w 7427256"/>
              <a:gd name="connsiteY6560" fmla="*/ 1815751 h 7209248"/>
              <a:gd name="connsiteX6561" fmla="*/ 6558204 w 7427256"/>
              <a:gd name="connsiteY6561" fmla="*/ 1824711 h 7209248"/>
              <a:gd name="connsiteX6562" fmla="*/ 6553724 w 7427256"/>
              <a:gd name="connsiteY6562" fmla="*/ 1829191 h 7209248"/>
              <a:gd name="connsiteX6563" fmla="*/ 6540286 w 7427256"/>
              <a:gd name="connsiteY6563" fmla="*/ 1815751 h 7209248"/>
              <a:gd name="connsiteX6564" fmla="*/ 6809064 w 7427256"/>
              <a:gd name="connsiteY6564" fmla="*/ 1797833 h 7209248"/>
              <a:gd name="connsiteX6565" fmla="*/ 6835942 w 7427256"/>
              <a:gd name="connsiteY6565" fmla="*/ 1824711 h 7209248"/>
              <a:gd name="connsiteX6566" fmla="*/ 6818024 w 7427256"/>
              <a:gd name="connsiteY6566" fmla="*/ 1815751 h 7209248"/>
              <a:gd name="connsiteX6567" fmla="*/ 1048237 w 7427256"/>
              <a:gd name="connsiteY6567" fmla="*/ 1797833 h 7209248"/>
              <a:gd name="connsiteX6568" fmla="*/ 1057197 w 7427256"/>
              <a:gd name="connsiteY6568" fmla="*/ 1815751 h 7209248"/>
              <a:gd name="connsiteX6569" fmla="*/ 1048237 w 7427256"/>
              <a:gd name="connsiteY6569" fmla="*/ 1815751 h 7209248"/>
              <a:gd name="connsiteX6570" fmla="*/ 1048237 w 7427256"/>
              <a:gd name="connsiteY6570" fmla="*/ 1806792 h 7209248"/>
              <a:gd name="connsiteX6571" fmla="*/ 6513408 w 7427256"/>
              <a:gd name="connsiteY6571" fmla="*/ 1779915 h 7209248"/>
              <a:gd name="connsiteX6572" fmla="*/ 6522367 w 7427256"/>
              <a:gd name="connsiteY6572" fmla="*/ 1788873 h 7209248"/>
              <a:gd name="connsiteX6573" fmla="*/ 6513408 w 7427256"/>
              <a:gd name="connsiteY6573" fmla="*/ 1788873 h 7209248"/>
              <a:gd name="connsiteX6574" fmla="*/ 6513408 w 7427256"/>
              <a:gd name="connsiteY6574" fmla="*/ 1779915 h 7209248"/>
              <a:gd name="connsiteX6575" fmla="*/ 6379019 w 7427256"/>
              <a:gd name="connsiteY6575" fmla="*/ 1779915 h 7209248"/>
              <a:gd name="connsiteX6576" fmla="*/ 6387978 w 7427256"/>
              <a:gd name="connsiteY6576" fmla="*/ 1788873 h 7209248"/>
              <a:gd name="connsiteX6577" fmla="*/ 6387978 w 7427256"/>
              <a:gd name="connsiteY6577" fmla="*/ 1797833 h 7209248"/>
              <a:gd name="connsiteX6578" fmla="*/ 6379019 w 7427256"/>
              <a:gd name="connsiteY6578" fmla="*/ 1797833 h 7209248"/>
              <a:gd name="connsiteX6579" fmla="*/ 6370059 w 7427256"/>
              <a:gd name="connsiteY6579" fmla="*/ 1788873 h 7209248"/>
              <a:gd name="connsiteX6580" fmla="*/ 6379019 w 7427256"/>
              <a:gd name="connsiteY6580" fmla="*/ 1779915 h 7209248"/>
              <a:gd name="connsiteX6581" fmla="*/ 967604 w 7427256"/>
              <a:gd name="connsiteY6581" fmla="*/ 1779915 h 7209248"/>
              <a:gd name="connsiteX6582" fmla="*/ 967604 w 7427256"/>
              <a:gd name="connsiteY6582" fmla="*/ 1788873 h 7209248"/>
              <a:gd name="connsiteX6583" fmla="*/ 949686 w 7427256"/>
              <a:gd name="connsiteY6583" fmla="*/ 1806792 h 7209248"/>
              <a:gd name="connsiteX6584" fmla="*/ 949686 w 7427256"/>
              <a:gd name="connsiteY6584" fmla="*/ 1788873 h 7209248"/>
              <a:gd name="connsiteX6585" fmla="*/ 967604 w 7427256"/>
              <a:gd name="connsiteY6585" fmla="*/ 1779915 h 7209248"/>
              <a:gd name="connsiteX6586" fmla="*/ 6478690 w 7427256"/>
              <a:gd name="connsiteY6586" fmla="*/ 1774315 h 7209248"/>
              <a:gd name="connsiteX6587" fmla="*/ 6482050 w 7427256"/>
              <a:gd name="connsiteY6587" fmla="*/ 1775435 h 7209248"/>
              <a:gd name="connsiteX6588" fmla="*/ 6486530 w 7427256"/>
              <a:gd name="connsiteY6588" fmla="*/ 1779915 h 7209248"/>
              <a:gd name="connsiteX6589" fmla="*/ 6482050 w 7427256"/>
              <a:gd name="connsiteY6589" fmla="*/ 1779915 h 7209248"/>
              <a:gd name="connsiteX6590" fmla="*/ 6477570 w 7427256"/>
              <a:gd name="connsiteY6590" fmla="*/ 1779915 h 7209248"/>
              <a:gd name="connsiteX6591" fmla="*/ 6478690 w 7427256"/>
              <a:gd name="connsiteY6591" fmla="*/ 1774315 h 7209248"/>
              <a:gd name="connsiteX6592" fmla="*/ 6889698 w 7427256"/>
              <a:gd name="connsiteY6592" fmla="*/ 1770955 h 7209248"/>
              <a:gd name="connsiteX6593" fmla="*/ 6907616 w 7427256"/>
              <a:gd name="connsiteY6593" fmla="*/ 1797833 h 7209248"/>
              <a:gd name="connsiteX6594" fmla="*/ 6889698 w 7427256"/>
              <a:gd name="connsiteY6594" fmla="*/ 1779915 h 7209248"/>
              <a:gd name="connsiteX6595" fmla="*/ 994482 w 7427256"/>
              <a:gd name="connsiteY6595" fmla="*/ 1770955 h 7209248"/>
              <a:gd name="connsiteX6596" fmla="*/ 1003441 w 7427256"/>
              <a:gd name="connsiteY6596" fmla="*/ 1779915 h 7209248"/>
              <a:gd name="connsiteX6597" fmla="*/ 1030320 w 7427256"/>
              <a:gd name="connsiteY6597" fmla="*/ 1779915 h 7209248"/>
              <a:gd name="connsiteX6598" fmla="*/ 1048237 w 7427256"/>
              <a:gd name="connsiteY6598" fmla="*/ 1779915 h 7209248"/>
              <a:gd name="connsiteX6599" fmla="*/ 1030320 w 7427256"/>
              <a:gd name="connsiteY6599" fmla="*/ 1788873 h 7209248"/>
              <a:gd name="connsiteX6600" fmla="*/ 994482 w 7427256"/>
              <a:gd name="connsiteY6600" fmla="*/ 1779915 h 7209248"/>
              <a:gd name="connsiteX6601" fmla="*/ 994482 w 7427256"/>
              <a:gd name="connsiteY6601" fmla="*/ 1770955 h 7209248"/>
              <a:gd name="connsiteX6602" fmla="*/ 6387978 w 7427256"/>
              <a:gd name="connsiteY6602" fmla="*/ 1761996 h 7209248"/>
              <a:gd name="connsiteX6603" fmla="*/ 6405896 w 7427256"/>
              <a:gd name="connsiteY6603" fmla="*/ 1770955 h 7209248"/>
              <a:gd name="connsiteX6604" fmla="*/ 6410376 w 7427256"/>
              <a:gd name="connsiteY6604" fmla="*/ 1784395 h 7209248"/>
              <a:gd name="connsiteX6605" fmla="*/ 6414856 w 7427256"/>
              <a:gd name="connsiteY6605" fmla="*/ 1797833 h 7209248"/>
              <a:gd name="connsiteX6606" fmla="*/ 6396936 w 7427256"/>
              <a:gd name="connsiteY6606" fmla="*/ 1779915 h 7209248"/>
              <a:gd name="connsiteX6607" fmla="*/ 1084075 w 7427256"/>
              <a:gd name="connsiteY6607" fmla="*/ 1761996 h 7209248"/>
              <a:gd name="connsiteX6608" fmla="*/ 1075115 w 7427256"/>
              <a:gd name="connsiteY6608" fmla="*/ 1770955 h 7209248"/>
              <a:gd name="connsiteX6609" fmla="*/ 1057197 w 7427256"/>
              <a:gd name="connsiteY6609" fmla="*/ 1779915 h 7209248"/>
              <a:gd name="connsiteX6610" fmla="*/ 752581 w 7427256"/>
              <a:gd name="connsiteY6610" fmla="*/ 1761996 h 7209248"/>
              <a:gd name="connsiteX6611" fmla="*/ 725703 w 7427256"/>
              <a:gd name="connsiteY6611" fmla="*/ 1797833 h 7209248"/>
              <a:gd name="connsiteX6612" fmla="*/ 721223 w 7427256"/>
              <a:gd name="connsiteY6612" fmla="*/ 1802312 h 7209248"/>
              <a:gd name="connsiteX6613" fmla="*/ 721223 w 7427256"/>
              <a:gd name="connsiteY6613" fmla="*/ 1815751 h 7209248"/>
              <a:gd name="connsiteX6614" fmla="*/ 721223 w 7427256"/>
              <a:gd name="connsiteY6614" fmla="*/ 1829191 h 7209248"/>
              <a:gd name="connsiteX6615" fmla="*/ 707785 w 7427256"/>
              <a:gd name="connsiteY6615" fmla="*/ 1833670 h 7209248"/>
              <a:gd name="connsiteX6616" fmla="*/ 698825 w 7427256"/>
              <a:gd name="connsiteY6616" fmla="*/ 1833670 h 7209248"/>
              <a:gd name="connsiteX6617" fmla="*/ 707785 w 7427256"/>
              <a:gd name="connsiteY6617" fmla="*/ 1824711 h 7209248"/>
              <a:gd name="connsiteX6618" fmla="*/ 707785 w 7427256"/>
              <a:gd name="connsiteY6618" fmla="*/ 1815751 h 7209248"/>
              <a:gd name="connsiteX6619" fmla="*/ 721223 w 7427256"/>
              <a:gd name="connsiteY6619" fmla="*/ 1797833 h 7209248"/>
              <a:gd name="connsiteX6620" fmla="*/ 734662 w 7427256"/>
              <a:gd name="connsiteY6620" fmla="*/ 1779915 h 7209248"/>
              <a:gd name="connsiteX6621" fmla="*/ 752581 w 7427256"/>
              <a:gd name="connsiteY6621" fmla="*/ 1761996 h 7209248"/>
              <a:gd name="connsiteX6622" fmla="*/ 843294 w 7427256"/>
              <a:gd name="connsiteY6622" fmla="*/ 1756396 h 7209248"/>
              <a:gd name="connsiteX6623" fmla="*/ 846654 w 7427256"/>
              <a:gd name="connsiteY6623" fmla="*/ 1757516 h 7209248"/>
              <a:gd name="connsiteX6624" fmla="*/ 851133 w 7427256"/>
              <a:gd name="connsiteY6624" fmla="*/ 1761996 h 7209248"/>
              <a:gd name="connsiteX6625" fmla="*/ 842174 w 7427256"/>
              <a:gd name="connsiteY6625" fmla="*/ 1761996 h 7209248"/>
              <a:gd name="connsiteX6626" fmla="*/ 843294 w 7427256"/>
              <a:gd name="connsiteY6626" fmla="*/ 1756396 h 7209248"/>
              <a:gd name="connsiteX6627" fmla="*/ 6352140 w 7427256"/>
              <a:gd name="connsiteY6627" fmla="*/ 1753037 h 7209248"/>
              <a:gd name="connsiteX6628" fmla="*/ 6365580 w 7427256"/>
              <a:gd name="connsiteY6628" fmla="*/ 1753037 h 7209248"/>
              <a:gd name="connsiteX6629" fmla="*/ 6370059 w 7427256"/>
              <a:gd name="connsiteY6629" fmla="*/ 1753037 h 7209248"/>
              <a:gd name="connsiteX6630" fmla="*/ 6352140 w 7427256"/>
              <a:gd name="connsiteY6630" fmla="*/ 1770955 h 7209248"/>
              <a:gd name="connsiteX6631" fmla="*/ 6343182 w 7427256"/>
              <a:gd name="connsiteY6631" fmla="*/ 1770955 h 7209248"/>
              <a:gd name="connsiteX6632" fmla="*/ 6343182 w 7427256"/>
              <a:gd name="connsiteY6632" fmla="*/ 1757516 h 7209248"/>
              <a:gd name="connsiteX6633" fmla="*/ 6352140 w 7427256"/>
              <a:gd name="connsiteY6633" fmla="*/ 1753037 h 7209248"/>
              <a:gd name="connsiteX6634" fmla="*/ 6459652 w 7427256"/>
              <a:gd name="connsiteY6634" fmla="*/ 1744077 h 7209248"/>
              <a:gd name="connsiteX6635" fmla="*/ 6459652 w 7427256"/>
              <a:gd name="connsiteY6635" fmla="*/ 1753037 h 7209248"/>
              <a:gd name="connsiteX6636" fmla="*/ 6450693 w 7427256"/>
              <a:gd name="connsiteY6636" fmla="*/ 1753037 h 7209248"/>
              <a:gd name="connsiteX6637" fmla="*/ 6459652 w 7427256"/>
              <a:gd name="connsiteY6637" fmla="*/ 1744077 h 7209248"/>
              <a:gd name="connsiteX6638" fmla="*/ 770500 w 7427256"/>
              <a:gd name="connsiteY6638" fmla="*/ 1744077 h 7209248"/>
              <a:gd name="connsiteX6639" fmla="*/ 774979 w 7427256"/>
              <a:gd name="connsiteY6639" fmla="*/ 1748557 h 7209248"/>
              <a:gd name="connsiteX6640" fmla="*/ 770500 w 7427256"/>
              <a:gd name="connsiteY6640" fmla="*/ 1753037 h 7209248"/>
              <a:gd name="connsiteX6641" fmla="*/ 6610842 w 7427256"/>
              <a:gd name="connsiteY6641" fmla="*/ 1738477 h 7209248"/>
              <a:gd name="connsiteX6642" fmla="*/ 6616440 w 7427256"/>
              <a:gd name="connsiteY6642" fmla="*/ 1739597 h 7209248"/>
              <a:gd name="connsiteX6643" fmla="*/ 6611960 w 7427256"/>
              <a:gd name="connsiteY6643" fmla="*/ 1753037 h 7209248"/>
              <a:gd name="connsiteX6644" fmla="*/ 6594041 w 7427256"/>
              <a:gd name="connsiteY6644" fmla="*/ 1753037 h 7209248"/>
              <a:gd name="connsiteX6645" fmla="*/ 6603001 w 7427256"/>
              <a:gd name="connsiteY6645" fmla="*/ 1744077 h 7209248"/>
              <a:gd name="connsiteX6646" fmla="*/ 6610842 w 7427256"/>
              <a:gd name="connsiteY6646" fmla="*/ 1738477 h 7209248"/>
              <a:gd name="connsiteX6647" fmla="*/ 6643318 w 7427256"/>
              <a:gd name="connsiteY6647" fmla="*/ 1735118 h 7209248"/>
              <a:gd name="connsiteX6648" fmla="*/ 6656756 w 7427256"/>
              <a:gd name="connsiteY6648" fmla="*/ 1735118 h 7209248"/>
              <a:gd name="connsiteX6649" fmla="*/ 6643318 w 7427256"/>
              <a:gd name="connsiteY6649" fmla="*/ 1744077 h 7209248"/>
              <a:gd name="connsiteX6650" fmla="*/ 6629879 w 7427256"/>
              <a:gd name="connsiteY6650" fmla="*/ 1744077 h 7209248"/>
              <a:gd name="connsiteX6651" fmla="*/ 6634359 w 7427256"/>
              <a:gd name="connsiteY6651" fmla="*/ 1739597 h 7209248"/>
              <a:gd name="connsiteX6652" fmla="*/ 6643318 w 7427256"/>
              <a:gd name="connsiteY6652" fmla="*/ 1735118 h 7209248"/>
              <a:gd name="connsiteX6653" fmla="*/ 922808 w 7427256"/>
              <a:gd name="connsiteY6653" fmla="*/ 1735118 h 7209248"/>
              <a:gd name="connsiteX6654" fmla="*/ 922808 w 7427256"/>
              <a:gd name="connsiteY6654" fmla="*/ 1753037 h 7209248"/>
              <a:gd name="connsiteX6655" fmla="*/ 913848 w 7427256"/>
              <a:gd name="connsiteY6655" fmla="*/ 1744077 h 7209248"/>
              <a:gd name="connsiteX6656" fmla="*/ 913848 w 7427256"/>
              <a:gd name="connsiteY6656" fmla="*/ 1739597 h 7209248"/>
              <a:gd name="connsiteX6657" fmla="*/ 922808 w 7427256"/>
              <a:gd name="connsiteY6657" fmla="*/ 1735118 h 7209248"/>
              <a:gd name="connsiteX6658" fmla="*/ 786178 w 7427256"/>
              <a:gd name="connsiteY6658" fmla="*/ 1721679 h 7209248"/>
              <a:gd name="connsiteX6659" fmla="*/ 788419 w 7427256"/>
              <a:gd name="connsiteY6659" fmla="*/ 1726158 h 7209248"/>
              <a:gd name="connsiteX6660" fmla="*/ 779459 w 7427256"/>
              <a:gd name="connsiteY6660" fmla="*/ 1726158 h 7209248"/>
              <a:gd name="connsiteX6661" fmla="*/ 786178 w 7427256"/>
              <a:gd name="connsiteY6661" fmla="*/ 1721679 h 7209248"/>
              <a:gd name="connsiteX6662" fmla="*/ 6407576 w 7427256"/>
              <a:gd name="connsiteY6662" fmla="*/ 1714400 h 7209248"/>
              <a:gd name="connsiteX6663" fmla="*/ 6414856 w 7427256"/>
              <a:gd name="connsiteY6663" fmla="*/ 1717199 h 7209248"/>
              <a:gd name="connsiteX6664" fmla="*/ 6423816 w 7427256"/>
              <a:gd name="connsiteY6664" fmla="*/ 1735118 h 7209248"/>
              <a:gd name="connsiteX6665" fmla="*/ 6405896 w 7427256"/>
              <a:gd name="connsiteY6665" fmla="*/ 1726158 h 7209248"/>
              <a:gd name="connsiteX6666" fmla="*/ 6407576 w 7427256"/>
              <a:gd name="connsiteY6666" fmla="*/ 1714400 h 7209248"/>
              <a:gd name="connsiteX6667" fmla="*/ 6367820 w 7427256"/>
              <a:gd name="connsiteY6667" fmla="*/ 1712719 h 7209248"/>
              <a:gd name="connsiteX6668" fmla="*/ 6379019 w 7427256"/>
              <a:gd name="connsiteY6668" fmla="*/ 1717199 h 7209248"/>
              <a:gd name="connsiteX6669" fmla="*/ 6379019 w 7427256"/>
              <a:gd name="connsiteY6669" fmla="*/ 1744077 h 7209248"/>
              <a:gd name="connsiteX6670" fmla="*/ 6370059 w 7427256"/>
              <a:gd name="connsiteY6670" fmla="*/ 1735118 h 7209248"/>
              <a:gd name="connsiteX6671" fmla="*/ 6361100 w 7427256"/>
              <a:gd name="connsiteY6671" fmla="*/ 1726158 h 7209248"/>
              <a:gd name="connsiteX6672" fmla="*/ 6352140 w 7427256"/>
              <a:gd name="connsiteY6672" fmla="*/ 1717199 h 7209248"/>
              <a:gd name="connsiteX6673" fmla="*/ 6367820 w 7427256"/>
              <a:gd name="connsiteY6673" fmla="*/ 1712719 h 7209248"/>
              <a:gd name="connsiteX6674" fmla="*/ 963124 w 7427256"/>
              <a:gd name="connsiteY6674" fmla="*/ 1708240 h 7209248"/>
              <a:gd name="connsiteX6675" fmla="*/ 967604 w 7427256"/>
              <a:gd name="connsiteY6675" fmla="*/ 1717199 h 7209248"/>
              <a:gd name="connsiteX6676" fmla="*/ 972083 w 7427256"/>
              <a:gd name="connsiteY6676" fmla="*/ 1726158 h 7209248"/>
              <a:gd name="connsiteX6677" fmla="*/ 963124 w 7427256"/>
              <a:gd name="connsiteY6677" fmla="*/ 1721679 h 7209248"/>
              <a:gd name="connsiteX6678" fmla="*/ 958644 w 7427256"/>
              <a:gd name="connsiteY6678" fmla="*/ 1712719 h 7209248"/>
              <a:gd name="connsiteX6679" fmla="*/ 963124 w 7427256"/>
              <a:gd name="connsiteY6679" fmla="*/ 1708240 h 7209248"/>
              <a:gd name="connsiteX6680" fmla="*/ 1426768 w 7427256"/>
              <a:gd name="connsiteY6680" fmla="*/ 1696481 h 7209248"/>
              <a:gd name="connsiteX6681" fmla="*/ 1415569 w 7427256"/>
              <a:gd name="connsiteY6681" fmla="*/ 1699280 h 7209248"/>
              <a:gd name="connsiteX6682" fmla="*/ 1393170 w 7427256"/>
              <a:gd name="connsiteY6682" fmla="*/ 1708240 h 7209248"/>
              <a:gd name="connsiteX6683" fmla="*/ 1379731 w 7427256"/>
              <a:gd name="connsiteY6683" fmla="*/ 1717199 h 7209248"/>
              <a:gd name="connsiteX6684" fmla="*/ 1375252 w 7427256"/>
              <a:gd name="connsiteY6684" fmla="*/ 1726158 h 7209248"/>
              <a:gd name="connsiteX6685" fmla="*/ 1361814 w 7427256"/>
              <a:gd name="connsiteY6685" fmla="*/ 1726158 h 7209248"/>
              <a:gd name="connsiteX6686" fmla="*/ 1325976 w 7427256"/>
              <a:gd name="connsiteY6686" fmla="*/ 1753037 h 7209248"/>
              <a:gd name="connsiteX6687" fmla="*/ 1352854 w 7427256"/>
              <a:gd name="connsiteY6687" fmla="*/ 1753037 h 7209248"/>
              <a:gd name="connsiteX6688" fmla="*/ 1370772 w 7427256"/>
              <a:gd name="connsiteY6688" fmla="*/ 1735118 h 7209248"/>
              <a:gd name="connsiteX6689" fmla="*/ 1388691 w 7427256"/>
              <a:gd name="connsiteY6689" fmla="*/ 1726158 h 7209248"/>
              <a:gd name="connsiteX6690" fmla="*/ 1397650 w 7427256"/>
              <a:gd name="connsiteY6690" fmla="*/ 1717199 h 7209248"/>
              <a:gd name="connsiteX6691" fmla="*/ 1429008 w 7427256"/>
              <a:gd name="connsiteY6691" fmla="*/ 1721679 h 7209248"/>
              <a:gd name="connsiteX6692" fmla="*/ 1433488 w 7427256"/>
              <a:gd name="connsiteY6692" fmla="*/ 1708240 h 7209248"/>
              <a:gd name="connsiteX6693" fmla="*/ 1426768 w 7427256"/>
              <a:gd name="connsiteY6693" fmla="*/ 1696481 h 7209248"/>
              <a:gd name="connsiteX6694" fmla="*/ 6611960 w 7427256"/>
              <a:gd name="connsiteY6694" fmla="*/ 1694801 h 7209248"/>
              <a:gd name="connsiteX6695" fmla="*/ 6620920 w 7427256"/>
              <a:gd name="connsiteY6695" fmla="*/ 1699280 h 7209248"/>
              <a:gd name="connsiteX6696" fmla="*/ 6616440 w 7427256"/>
              <a:gd name="connsiteY6696" fmla="*/ 1708240 h 7209248"/>
              <a:gd name="connsiteX6697" fmla="*/ 6611960 w 7427256"/>
              <a:gd name="connsiteY6697" fmla="*/ 1717199 h 7209248"/>
              <a:gd name="connsiteX6698" fmla="*/ 6603001 w 7427256"/>
              <a:gd name="connsiteY6698" fmla="*/ 1726158 h 7209248"/>
              <a:gd name="connsiteX6699" fmla="*/ 6603001 w 7427256"/>
              <a:gd name="connsiteY6699" fmla="*/ 1712719 h 7209248"/>
              <a:gd name="connsiteX6700" fmla="*/ 6603001 w 7427256"/>
              <a:gd name="connsiteY6700" fmla="*/ 1699280 h 7209248"/>
              <a:gd name="connsiteX6701" fmla="*/ 6611960 w 7427256"/>
              <a:gd name="connsiteY6701" fmla="*/ 1694801 h 7209248"/>
              <a:gd name="connsiteX6702" fmla="*/ 6271507 w 7427256"/>
              <a:gd name="connsiteY6702" fmla="*/ 1690322 h 7209248"/>
              <a:gd name="connsiteX6703" fmla="*/ 6280466 w 7427256"/>
              <a:gd name="connsiteY6703" fmla="*/ 1699280 h 7209248"/>
              <a:gd name="connsiteX6704" fmla="*/ 6284946 w 7427256"/>
              <a:gd name="connsiteY6704" fmla="*/ 1708240 h 7209248"/>
              <a:gd name="connsiteX6705" fmla="*/ 6289426 w 7427256"/>
              <a:gd name="connsiteY6705" fmla="*/ 1708240 h 7209248"/>
              <a:gd name="connsiteX6706" fmla="*/ 6311824 w 7427256"/>
              <a:gd name="connsiteY6706" fmla="*/ 1717199 h 7209248"/>
              <a:gd name="connsiteX6707" fmla="*/ 6325262 w 7427256"/>
              <a:gd name="connsiteY6707" fmla="*/ 1726158 h 7209248"/>
              <a:gd name="connsiteX6708" fmla="*/ 6307344 w 7427256"/>
              <a:gd name="connsiteY6708" fmla="*/ 1726158 h 7209248"/>
              <a:gd name="connsiteX6709" fmla="*/ 6289426 w 7427256"/>
              <a:gd name="connsiteY6709" fmla="*/ 1726158 h 7209248"/>
              <a:gd name="connsiteX6710" fmla="*/ 6271507 w 7427256"/>
              <a:gd name="connsiteY6710" fmla="*/ 1717199 h 7209248"/>
              <a:gd name="connsiteX6711" fmla="*/ 6271507 w 7427256"/>
              <a:gd name="connsiteY6711" fmla="*/ 1690322 h 7209248"/>
              <a:gd name="connsiteX6712" fmla="*/ 1093034 w 7427256"/>
              <a:gd name="connsiteY6712" fmla="*/ 1681362 h 7209248"/>
              <a:gd name="connsiteX6713" fmla="*/ 1101994 w 7427256"/>
              <a:gd name="connsiteY6713" fmla="*/ 1690322 h 7209248"/>
              <a:gd name="connsiteX6714" fmla="*/ 1093034 w 7427256"/>
              <a:gd name="connsiteY6714" fmla="*/ 1690322 h 7209248"/>
              <a:gd name="connsiteX6715" fmla="*/ 1093034 w 7427256"/>
              <a:gd name="connsiteY6715" fmla="*/ 1681362 h 7209248"/>
              <a:gd name="connsiteX6716" fmla="*/ 1057197 w 7427256"/>
              <a:gd name="connsiteY6716" fmla="*/ 1681362 h 7209248"/>
              <a:gd name="connsiteX6717" fmla="*/ 1066156 w 7427256"/>
              <a:gd name="connsiteY6717" fmla="*/ 1690322 h 7209248"/>
              <a:gd name="connsiteX6718" fmla="*/ 1075115 w 7427256"/>
              <a:gd name="connsiteY6718" fmla="*/ 1690322 h 7209248"/>
              <a:gd name="connsiteX6719" fmla="*/ 1066156 w 7427256"/>
              <a:gd name="connsiteY6719" fmla="*/ 1699280 h 7209248"/>
              <a:gd name="connsiteX6720" fmla="*/ 1057197 w 7427256"/>
              <a:gd name="connsiteY6720" fmla="*/ 1699280 h 7209248"/>
              <a:gd name="connsiteX6721" fmla="*/ 1052717 w 7427256"/>
              <a:gd name="connsiteY6721" fmla="*/ 1703761 h 7209248"/>
              <a:gd name="connsiteX6722" fmla="*/ 1043758 w 7427256"/>
              <a:gd name="connsiteY6722" fmla="*/ 1712719 h 7209248"/>
              <a:gd name="connsiteX6723" fmla="*/ 1030320 w 7427256"/>
              <a:gd name="connsiteY6723" fmla="*/ 1717199 h 7209248"/>
              <a:gd name="connsiteX6724" fmla="*/ 1039278 w 7427256"/>
              <a:gd name="connsiteY6724" fmla="*/ 1699280 h 7209248"/>
              <a:gd name="connsiteX6725" fmla="*/ 1048237 w 7427256"/>
              <a:gd name="connsiteY6725" fmla="*/ 1685842 h 7209248"/>
              <a:gd name="connsiteX6726" fmla="*/ 1057197 w 7427256"/>
              <a:gd name="connsiteY6726" fmla="*/ 1681362 h 7209248"/>
              <a:gd name="connsiteX6727" fmla="*/ 1020240 w 7427256"/>
              <a:gd name="connsiteY6727" fmla="*/ 1678003 h 7209248"/>
              <a:gd name="connsiteX6728" fmla="*/ 1021360 w 7427256"/>
              <a:gd name="connsiteY6728" fmla="*/ 1681362 h 7209248"/>
              <a:gd name="connsiteX6729" fmla="*/ 1021360 w 7427256"/>
              <a:gd name="connsiteY6729" fmla="*/ 1699280 h 7209248"/>
              <a:gd name="connsiteX6730" fmla="*/ 1016880 w 7427256"/>
              <a:gd name="connsiteY6730" fmla="*/ 1703761 h 7209248"/>
              <a:gd name="connsiteX6731" fmla="*/ 1021360 w 7427256"/>
              <a:gd name="connsiteY6731" fmla="*/ 1717199 h 7209248"/>
              <a:gd name="connsiteX6732" fmla="*/ 1016880 w 7427256"/>
              <a:gd name="connsiteY6732" fmla="*/ 1730638 h 7209248"/>
              <a:gd name="connsiteX6733" fmla="*/ 1003441 w 7427256"/>
              <a:gd name="connsiteY6733" fmla="*/ 1753037 h 7209248"/>
              <a:gd name="connsiteX6734" fmla="*/ 1003441 w 7427256"/>
              <a:gd name="connsiteY6734" fmla="*/ 1744077 h 7209248"/>
              <a:gd name="connsiteX6735" fmla="*/ 1003441 w 7427256"/>
              <a:gd name="connsiteY6735" fmla="*/ 1739597 h 7209248"/>
              <a:gd name="connsiteX6736" fmla="*/ 1003441 w 7427256"/>
              <a:gd name="connsiteY6736" fmla="*/ 1726158 h 7209248"/>
              <a:gd name="connsiteX6737" fmla="*/ 994482 w 7427256"/>
              <a:gd name="connsiteY6737" fmla="*/ 1712719 h 7209248"/>
              <a:gd name="connsiteX6738" fmla="*/ 1003441 w 7427256"/>
              <a:gd name="connsiteY6738" fmla="*/ 1708240 h 7209248"/>
              <a:gd name="connsiteX6739" fmla="*/ 1016880 w 7427256"/>
              <a:gd name="connsiteY6739" fmla="*/ 1685842 h 7209248"/>
              <a:gd name="connsiteX6740" fmla="*/ 1020240 w 7427256"/>
              <a:gd name="connsiteY6740" fmla="*/ 1678003 h 7209248"/>
              <a:gd name="connsiteX6741" fmla="*/ 1137830 w 7427256"/>
              <a:gd name="connsiteY6741" fmla="*/ 1674643 h 7209248"/>
              <a:gd name="connsiteX6742" fmla="*/ 1142310 w 7427256"/>
              <a:gd name="connsiteY6742" fmla="*/ 1676883 h 7209248"/>
              <a:gd name="connsiteX6743" fmla="*/ 1137830 w 7427256"/>
              <a:gd name="connsiteY6743" fmla="*/ 1690322 h 7209248"/>
              <a:gd name="connsiteX6744" fmla="*/ 1128871 w 7427256"/>
              <a:gd name="connsiteY6744" fmla="*/ 1690322 h 7209248"/>
              <a:gd name="connsiteX6745" fmla="*/ 1133351 w 7427256"/>
              <a:gd name="connsiteY6745" fmla="*/ 1676883 h 7209248"/>
              <a:gd name="connsiteX6746" fmla="*/ 1137830 w 7427256"/>
              <a:gd name="connsiteY6746" fmla="*/ 1674643 h 7209248"/>
              <a:gd name="connsiteX6747" fmla="*/ 6334222 w 7427256"/>
              <a:gd name="connsiteY6747" fmla="*/ 1663444 h 7209248"/>
              <a:gd name="connsiteX6748" fmla="*/ 6361100 w 7427256"/>
              <a:gd name="connsiteY6748" fmla="*/ 1699280 h 7209248"/>
              <a:gd name="connsiteX6749" fmla="*/ 6343182 w 7427256"/>
              <a:gd name="connsiteY6749" fmla="*/ 1690322 h 7209248"/>
              <a:gd name="connsiteX6750" fmla="*/ 904889 w 7427256"/>
              <a:gd name="connsiteY6750" fmla="*/ 1663444 h 7209248"/>
              <a:gd name="connsiteX6751" fmla="*/ 913848 w 7427256"/>
              <a:gd name="connsiteY6751" fmla="*/ 1672403 h 7209248"/>
              <a:gd name="connsiteX6752" fmla="*/ 904889 w 7427256"/>
              <a:gd name="connsiteY6752" fmla="*/ 1681362 h 7209248"/>
              <a:gd name="connsiteX6753" fmla="*/ 904889 w 7427256"/>
              <a:gd name="connsiteY6753" fmla="*/ 1663444 h 7209248"/>
              <a:gd name="connsiteX6754" fmla="*/ 6234551 w 7427256"/>
              <a:gd name="connsiteY6754" fmla="*/ 1648884 h 7209248"/>
              <a:gd name="connsiteX6755" fmla="*/ 6240150 w 7427256"/>
              <a:gd name="connsiteY6755" fmla="*/ 1650004 h 7209248"/>
              <a:gd name="connsiteX6756" fmla="*/ 6240150 w 7427256"/>
              <a:gd name="connsiteY6756" fmla="*/ 1667923 h 7209248"/>
              <a:gd name="connsiteX6757" fmla="*/ 6231190 w 7427256"/>
              <a:gd name="connsiteY6757" fmla="*/ 1681362 h 7209248"/>
              <a:gd name="connsiteX6758" fmla="*/ 6226711 w 7427256"/>
              <a:gd name="connsiteY6758" fmla="*/ 1694801 h 7209248"/>
              <a:gd name="connsiteX6759" fmla="*/ 6226711 w 7427256"/>
              <a:gd name="connsiteY6759" fmla="*/ 1708240 h 7209248"/>
              <a:gd name="connsiteX6760" fmla="*/ 6217751 w 7427256"/>
              <a:gd name="connsiteY6760" fmla="*/ 1699280 h 7209248"/>
              <a:gd name="connsiteX6761" fmla="*/ 6217751 w 7427256"/>
              <a:gd name="connsiteY6761" fmla="*/ 1681362 h 7209248"/>
              <a:gd name="connsiteX6762" fmla="*/ 6217751 w 7427256"/>
              <a:gd name="connsiteY6762" fmla="*/ 1672403 h 7209248"/>
              <a:gd name="connsiteX6763" fmla="*/ 6199832 w 7427256"/>
              <a:gd name="connsiteY6763" fmla="*/ 1663444 h 7209248"/>
              <a:gd name="connsiteX6764" fmla="*/ 6181914 w 7427256"/>
              <a:gd name="connsiteY6764" fmla="*/ 1663444 h 7209248"/>
              <a:gd name="connsiteX6765" fmla="*/ 6186393 w 7427256"/>
              <a:gd name="connsiteY6765" fmla="*/ 1654484 h 7209248"/>
              <a:gd name="connsiteX6766" fmla="*/ 6199832 w 7427256"/>
              <a:gd name="connsiteY6766" fmla="*/ 1654484 h 7209248"/>
              <a:gd name="connsiteX6767" fmla="*/ 6226711 w 7427256"/>
              <a:gd name="connsiteY6767" fmla="*/ 1654484 h 7209248"/>
              <a:gd name="connsiteX6768" fmla="*/ 6234551 w 7427256"/>
              <a:gd name="connsiteY6768" fmla="*/ 1648884 h 7209248"/>
              <a:gd name="connsiteX6769" fmla="*/ 6343182 w 7427256"/>
              <a:gd name="connsiteY6769" fmla="*/ 1645525 h 7209248"/>
              <a:gd name="connsiteX6770" fmla="*/ 6352140 w 7427256"/>
              <a:gd name="connsiteY6770" fmla="*/ 1650004 h 7209248"/>
              <a:gd name="connsiteX6771" fmla="*/ 6361100 w 7427256"/>
              <a:gd name="connsiteY6771" fmla="*/ 1654484 h 7209248"/>
              <a:gd name="connsiteX6772" fmla="*/ 6352140 w 7427256"/>
              <a:gd name="connsiteY6772" fmla="*/ 1654484 h 7209248"/>
              <a:gd name="connsiteX6773" fmla="*/ 6343182 w 7427256"/>
              <a:gd name="connsiteY6773" fmla="*/ 1654484 h 7209248"/>
              <a:gd name="connsiteX6774" fmla="*/ 6343182 w 7427256"/>
              <a:gd name="connsiteY6774" fmla="*/ 1645525 h 7209248"/>
              <a:gd name="connsiteX6775" fmla="*/ 1514122 w 7427256"/>
              <a:gd name="connsiteY6775" fmla="*/ 1645525 h 7209248"/>
              <a:gd name="connsiteX6776" fmla="*/ 1496203 w 7427256"/>
              <a:gd name="connsiteY6776" fmla="*/ 1654484 h 7209248"/>
              <a:gd name="connsiteX6777" fmla="*/ 1473804 w 7427256"/>
              <a:gd name="connsiteY6777" fmla="*/ 1667923 h 7209248"/>
              <a:gd name="connsiteX6778" fmla="*/ 1460365 w 7427256"/>
              <a:gd name="connsiteY6778" fmla="*/ 1681362 h 7209248"/>
              <a:gd name="connsiteX6779" fmla="*/ 1451406 w 7427256"/>
              <a:gd name="connsiteY6779" fmla="*/ 1690322 h 7209248"/>
              <a:gd name="connsiteX6780" fmla="*/ 1478284 w 7427256"/>
              <a:gd name="connsiteY6780" fmla="*/ 1699280 h 7209248"/>
              <a:gd name="connsiteX6781" fmla="*/ 1514122 w 7427256"/>
              <a:gd name="connsiteY6781" fmla="*/ 1672403 h 7209248"/>
              <a:gd name="connsiteX6782" fmla="*/ 1523081 w 7427256"/>
              <a:gd name="connsiteY6782" fmla="*/ 1645525 h 7209248"/>
              <a:gd name="connsiteX6783" fmla="*/ 6611960 w 7427256"/>
              <a:gd name="connsiteY6783" fmla="*/ 1636565 h 7209248"/>
              <a:gd name="connsiteX6784" fmla="*/ 6629879 w 7427256"/>
              <a:gd name="connsiteY6784" fmla="*/ 1658964 h 7209248"/>
              <a:gd name="connsiteX6785" fmla="*/ 6634359 w 7427256"/>
              <a:gd name="connsiteY6785" fmla="*/ 1685842 h 7209248"/>
              <a:gd name="connsiteX6786" fmla="*/ 6620920 w 7427256"/>
              <a:gd name="connsiteY6786" fmla="*/ 1690322 h 7209248"/>
              <a:gd name="connsiteX6787" fmla="*/ 985523 w 7427256"/>
              <a:gd name="connsiteY6787" fmla="*/ 1636565 h 7209248"/>
              <a:gd name="connsiteX6788" fmla="*/ 994482 w 7427256"/>
              <a:gd name="connsiteY6788" fmla="*/ 1636565 h 7209248"/>
              <a:gd name="connsiteX6789" fmla="*/ 985523 w 7427256"/>
              <a:gd name="connsiteY6789" fmla="*/ 1645525 h 7209248"/>
              <a:gd name="connsiteX6790" fmla="*/ 985523 w 7427256"/>
              <a:gd name="connsiteY6790" fmla="*/ 1636565 h 7209248"/>
              <a:gd name="connsiteX6791" fmla="*/ 6446213 w 7427256"/>
              <a:gd name="connsiteY6791" fmla="*/ 1627606 h 7209248"/>
              <a:gd name="connsiteX6792" fmla="*/ 6459652 w 7427256"/>
              <a:gd name="connsiteY6792" fmla="*/ 1627606 h 7209248"/>
              <a:gd name="connsiteX6793" fmla="*/ 6468612 w 7427256"/>
              <a:gd name="connsiteY6793" fmla="*/ 1636565 h 7209248"/>
              <a:gd name="connsiteX6794" fmla="*/ 6504448 w 7427256"/>
              <a:gd name="connsiteY6794" fmla="*/ 1663444 h 7209248"/>
              <a:gd name="connsiteX6795" fmla="*/ 6540286 w 7427256"/>
              <a:gd name="connsiteY6795" fmla="*/ 1676883 h 7209248"/>
              <a:gd name="connsiteX6796" fmla="*/ 6549244 w 7427256"/>
              <a:gd name="connsiteY6796" fmla="*/ 1699280 h 7209248"/>
              <a:gd name="connsiteX6797" fmla="*/ 6558204 w 7427256"/>
              <a:gd name="connsiteY6797" fmla="*/ 1708240 h 7209248"/>
              <a:gd name="connsiteX6798" fmla="*/ 6576124 w 7427256"/>
              <a:gd name="connsiteY6798" fmla="*/ 1721679 h 7209248"/>
              <a:gd name="connsiteX6799" fmla="*/ 6585082 w 7427256"/>
              <a:gd name="connsiteY6799" fmla="*/ 1735118 h 7209248"/>
              <a:gd name="connsiteX6800" fmla="*/ 6585082 w 7427256"/>
              <a:gd name="connsiteY6800" fmla="*/ 1744077 h 7209248"/>
              <a:gd name="connsiteX6801" fmla="*/ 6576124 w 7427256"/>
              <a:gd name="connsiteY6801" fmla="*/ 1744077 h 7209248"/>
              <a:gd name="connsiteX6802" fmla="*/ 6580602 w 7427256"/>
              <a:gd name="connsiteY6802" fmla="*/ 1748557 h 7209248"/>
              <a:gd name="connsiteX6803" fmla="*/ 6585082 w 7427256"/>
              <a:gd name="connsiteY6803" fmla="*/ 1761996 h 7209248"/>
              <a:gd name="connsiteX6804" fmla="*/ 6576124 w 7427256"/>
              <a:gd name="connsiteY6804" fmla="*/ 1770955 h 7209248"/>
              <a:gd name="connsiteX6805" fmla="*/ 6567164 w 7427256"/>
              <a:gd name="connsiteY6805" fmla="*/ 1753037 h 7209248"/>
              <a:gd name="connsiteX6806" fmla="*/ 6553724 w 7427256"/>
              <a:gd name="connsiteY6806" fmla="*/ 1735118 h 7209248"/>
              <a:gd name="connsiteX6807" fmla="*/ 6549244 w 7427256"/>
              <a:gd name="connsiteY6807" fmla="*/ 1717199 h 7209248"/>
              <a:gd name="connsiteX6808" fmla="*/ 6522367 w 7427256"/>
              <a:gd name="connsiteY6808" fmla="*/ 1681362 h 7209248"/>
              <a:gd name="connsiteX6809" fmla="*/ 6531327 w 7427256"/>
              <a:gd name="connsiteY6809" fmla="*/ 1699280 h 7209248"/>
              <a:gd name="connsiteX6810" fmla="*/ 6531327 w 7427256"/>
              <a:gd name="connsiteY6810" fmla="*/ 1717199 h 7209248"/>
              <a:gd name="connsiteX6811" fmla="*/ 6513408 w 7427256"/>
              <a:gd name="connsiteY6811" fmla="*/ 1690322 h 7209248"/>
              <a:gd name="connsiteX6812" fmla="*/ 6495490 w 7427256"/>
              <a:gd name="connsiteY6812" fmla="*/ 1672403 h 7209248"/>
              <a:gd name="connsiteX6813" fmla="*/ 6491010 w 7427256"/>
              <a:gd name="connsiteY6813" fmla="*/ 1667923 h 7209248"/>
              <a:gd name="connsiteX6814" fmla="*/ 6482050 w 7427256"/>
              <a:gd name="connsiteY6814" fmla="*/ 1663444 h 7209248"/>
              <a:gd name="connsiteX6815" fmla="*/ 6473090 w 7427256"/>
              <a:gd name="connsiteY6815" fmla="*/ 1658964 h 7209248"/>
              <a:gd name="connsiteX6816" fmla="*/ 6459652 w 7427256"/>
              <a:gd name="connsiteY6816" fmla="*/ 1654484 h 7209248"/>
              <a:gd name="connsiteX6817" fmla="*/ 6450693 w 7427256"/>
              <a:gd name="connsiteY6817" fmla="*/ 1645525 h 7209248"/>
              <a:gd name="connsiteX6818" fmla="*/ 6450693 w 7427256"/>
              <a:gd name="connsiteY6818" fmla="*/ 1663444 h 7209248"/>
              <a:gd name="connsiteX6819" fmla="*/ 6441733 w 7427256"/>
              <a:gd name="connsiteY6819" fmla="*/ 1654484 h 7209248"/>
              <a:gd name="connsiteX6820" fmla="*/ 6432774 w 7427256"/>
              <a:gd name="connsiteY6820" fmla="*/ 1636565 h 7209248"/>
              <a:gd name="connsiteX6821" fmla="*/ 6441733 w 7427256"/>
              <a:gd name="connsiteY6821" fmla="*/ 1636565 h 7209248"/>
              <a:gd name="connsiteX6822" fmla="*/ 6446213 w 7427256"/>
              <a:gd name="connsiteY6822" fmla="*/ 1627606 h 7209248"/>
              <a:gd name="connsiteX6823" fmla="*/ 958644 w 7427256"/>
              <a:gd name="connsiteY6823" fmla="*/ 1627606 h 7209248"/>
              <a:gd name="connsiteX6824" fmla="*/ 967604 w 7427256"/>
              <a:gd name="connsiteY6824" fmla="*/ 1627606 h 7209248"/>
              <a:gd name="connsiteX6825" fmla="*/ 958644 w 7427256"/>
              <a:gd name="connsiteY6825" fmla="*/ 1636565 h 7209248"/>
              <a:gd name="connsiteX6826" fmla="*/ 958644 w 7427256"/>
              <a:gd name="connsiteY6826" fmla="*/ 1663444 h 7209248"/>
              <a:gd name="connsiteX6827" fmla="*/ 958644 w 7427256"/>
              <a:gd name="connsiteY6827" fmla="*/ 1672403 h 7209248"/>
              <a:gd name="connsiteX6828" fmla="*/ 949686 w 7427256"/>
              <a:gd name="connsiteY6828" fmla="*/ 1672403 h 7209248"/>
              <a:gd name="connsiteX6829" fmla="*/ 936247 w 7427256"/>
              <a:gd name="connsiteY6829" fmla="*/ 1654484 h 7209248"/>
              <a:gd name="connsiteX6830" fmla="*/ 931767 w 7427256"/>
              <a:gd name="connsiteY6830" fmla="*/ 1645525 h 7209248"/>
              <a:gd name="connsiteX6831" fmla="*/ 1487243 w 7427256"/>
              <a:gd name="connsiteY6831" fmla="*/ 1618648 h 7209248"/>
              <a:gd name="connsiteX6832" fmla="*/ 1487243 w 7427256"/>
              <a:gd name="connsiteY6832" fmla="*/ 1627606 h 7209248"/>
              <a:gd name="connsiteX6833" fmla="*/ 1496203 w 7427256"/>
              <a:gd name="connsiteY6833" fmla="*/ 1627606 h 7209248"/>
              <a:gd name="connsiteX6834" fmla="*/ 1505162 w 7427256"/>
              <a:gd name="connsiteY6834" fmla="*/ 1623127 h 7209248"/>
              <a:gd name="connsiteX6835" fmla="*/ 1496203 w 7427256"/>
              <a:gd name="connsiteY6835" fmla="*/ 1618648 h 7209248"/>
              <a:gd name="connsiteX6836" fmla="*/ 1030320 w 7427256"/>
              <a:gd name="connsiteY6836" fmla="*/ 1609688 h 7209248"/>
              <a:gd name="connsiteX6837" fmla="*/ 1030320 w 7427256"/>
              <a:gd name="connsiteY6837" fmla="*/ 1618648 h 7209248"/>
              <a:gd name="connsiteX6838" fmla="*/ 1021360 w 7427256"/>
              <a:gd name="connsiteY6838" fmla="*/ 1627606 h 7209248"/>
              <a:gd name="connsiteX6839" fmla="*/ 1010160 w 7427256"/>
              <a:gd name="connsiteY6839" fmla="*/ 1605208 h 7209248"/>
              <a:gd name="connsiteX6840" fmla="*/ 1012400 w 7427256"/>
              <a:gd name="connsiteY6840" fmla="*/ 1609688 h 7209248"/>
              <a:gd name="connsiteX6841" fmla="*/ 1003441 w 7427256"/>
              <a:gd name="connsiteY6841" fmla="*/ 1618648 h 7209248"/>
              <a:gd name="connsiteX6842" fmla="*/ 1003441 w 7427256"/>
              <a:gd name="connsiteY6842" fmla="*/ 1609688 h 7209248"/>
              <a:gd name="connsiteX6843" fmla="*/ 1010160 w 7427256"/>
              <a:gd name="connsiteY6843" fmla="*/ 1605208 h 7209248"/>
              <a:gd name="connsiteX6844" fmla="*/ 6334222 w 7427256"/>
              <a:gd name="connsiteY6844" fmla="*/ 1600729 h 7209248"/>
              <a:gd name="connsiteX6845" fmla="*/ 6338702 w 7427256"/>
              <a:gd name="connsiteY6845" fmla="*/ 1609688 h 7209248"/>
              <a:gd name="connsiteX6846" fmla="*/ 6343182 w 7427256"/>
              <a:gd name="connsiteY6846" fmla="*/ 1618648 h 7209248"/>
              <a:gd name="connsiteX6847" fmla="*/ 6334222 w 7427256"/>
              <a:gd name="connsiteY6847" fmla="*/ 1609688 h 7209248"/>
              <a:gd name="connsiteX6848" fmla="*/ 6226711 w 7427256"/>
              <a:gd name="connsiteY6848" fmla="*/ 1591769 h 7209248"/>
              <a:gd name="connsiteX6849" fmla="*/ 6235670 w 7427256"/>
              <a:gd name="connsiteY6849" fmla="*/ 1591769 h 7209248"/>
              <a:gd name="connsiteX6850" fmla="*/ 6231190 w 7427256"/>
              <a:gd name="connsiteY6850" fmla="*/ 1600729 h 7209248"/>
              <a:gd name="connsiteX6851" fmla="*/ 6217751 w 7427256"/>
              <a:gd name="connsiteY6851" fmla="*/ 1600729 h 7209248"/>
              <a:gd name="connsiteX6852" fmla="*/ 6226711 w 7427256"/>
              <a:gd name="connsiteY6852" fmla="*/ 1591769 h 7209248"/>
              <a:gd name="connsiteX6853" fmla="*/ 1361814 w 7427256"/>
              <a:gd name="connsiteY6853" fmla="*/ 1591769 h 7209248"/>
              <a:gd name="connsiteX6854" fmla="*/ 1361814 w 7427256"/>
              <a:gd name="connsiteY6854" fmla="*/ 1609688 h 7209248"/>
              <a:gd name="connsiteX6855" fmla="*/ 1352854 w 7427256"/>
              <a:gd name="connsiteY6855" fmla="*/ 1609688 h 7209248"/>
              <a:gd name="connsiteX6856" fmla="*/ 1352854 w 7427256"/>
              <a:gd name="connsiteY6856" fmla="*/ 1600729 h 7209248"/>
              <a:gd name="connsiteX6857" fmla="*/ 1173668 w 7427256"/>
              <a:gd name="connsiteY6857" fmla="*/ 1591769 h 7209248"/>
              <a:gd name="connsiteX6858" fmla="*/ 1182627 w 7427256"/>
              <a:gd name="connsiteY6858" fmla="*/ 1596249 h 7209248"/>
              <a:gd name="connsiteX6859" fmla="*/ 1182627 w 7427256"/>
              <a:gd name="connsiteY6859" fmla="*/ 1609688 h 7209248"/>
              <a:gd name="connsiteX6860" fmla="*/ 1164709 w 7427256"/>
              <a:gd name="connsiteY6860" fmla="*/ 1609688 h 7209248"/>
              <a:gd name="connsiteX6861" fmla="*/ 1160229 w 7427256"/>
              <a:gd name="connsiteY6861" fmla="*/ 1596249 h 7209248"/>
              <a:gd name="connsiteX6862" fmla="*/ 1173668 w 7427256"/>
              <a:gd name="connsiteY6862" fmla="*/ 1591769 h 7209248"/>
              <a:gd name="connsiteX6863" fmla="*/ 6289426 w 7427256"/>
              <a:gd name="connsiteY6863" fmla="*/ 1587289 h 7209248"/>
              <a:gd name="connsiteX6864" fmla="*/ 6316304 w 7427256"/>
              <a:gd name="connsiteY6864" fmla="*/ 1600729 h 7209248"/>
              <a:gd name="connsiteX6865" fmla="*/ 6302865 w 7427256"/>
              <a:gd name="connsiteY6865" fmla="*/ 1614168 h 7209248"/>
              <a:gd name="connsiteX6866" fmla="*/ 6293905 w 7427256"/>
              <a:gd name="connsiteY6866" fmla="*/ 1623127 h 7209248"/>
              <a:gd name="connsiteX6867" fmla="*/ 6298385 w 7427256"/>
              <a:gd name="connsiteY6867" fmla="*/ 1609688 h 7209248"/>
              <a:gd name="connsiteX6868" fmla="*/ 6298385 w 7427256"/>
              <a:gd name="connsiteY6868" fmla="*/ 1600729 h 7209248"/>
              <a:gd name="connsiteX6869" fmla="*/ 6289426 w 7427256"/>
              <a:gd name="connsiteY6869" fmla="*/ 1600729 h 7209248"/>
              <a:gd name="connsiteX6870" fmla="*/ 6280466 w 7427256"/>
              <a:gd name="connsiteY6870" fmla="*/ 1600729 h 7209248"/>
              <a:gd name="connsiteX6871" fmla="*/ 6289426 w 7427256"/>
              <a:gd name="connsiteY6871" fmla="*/ 1587289 h 7209248"/>
              <a:gd name="connsiteX6872" fmla="*/ 6638838 w 7427256"/>
              <a:gd name="connsiteY6872" fmla="*/ 1582810 h 7209248"/>
              <a:gd name="connsiteX6873" fmla="*/ 6647798 w 7427256"/>
              <a:gd name="connsiteY6873" fmla="*/ 1582810 h 7209248"/>
              <a:gd name="connsiteX6874" fmla="*/ 6656756 w 7427256"/>
              <a:gd name="connsiteY6874" fmla="*/ 1591769 h 7209248"/>
              <a:gd name="connsiteX6875" fmla="*/ 6665716 w 7427256"/>
              <a:gd name="connsiteY6875" fmla="*/ 1605208 h 7209248"/>
              <a:gd name="connsiteX6876" fmla="*/ 6674675 w 7427256"/>
              <a:gd name="connsiteY6876" fmla="*/ 1627606 h 7209248"/>
              <a:gd name="connsiteX6877" fmla="*/ 6674675 w 7427256"/>
              <a:gd name="connsiteY6877" fmla="*/ 1636565 h 7209248"/>
              <a:gd name="connsiteX6878" fmla="*/ 6656756 w 7427256"/>
              <a:gd name="connsiteY6878" fmla="*/ 1609688 h 7209248"/>
              <a:gd name="connsiteX6879" fmla="*/ 6638838 w 7427256"/>
              <a:gd name="connsiteY6879" fmla="*/ 1582810 h 7209248"/>
              <a:gd name="connsiteX6880" fmla="*/ 1406609 w 7427256"/>
              <a:gd name="connsiteY6880" fmla="*/ 1582810 h 7209248"/>
              <a:gd name="connsiteX6881" fmla="*/ 1415569 w 7427256"/>
              <a:gd name="connsiteY6881" fmla="*/ 1582810 h 7209248"/>
              <a:gd name="connsiteX6882" fmla="*/ 1424528 w 7427256"/>
              <a:gd name="connsiteY6882" fmla="*/ 1582810 h 7209248"/>
              <a:gd name="connsiteX6883" fmla="*/ 1424528 w 7427256"/>
              <a:gd name="connsiteY6883" fmla="*/ 1596249 h 7209248"/>
              <a:gd name="connsiteX6884" fmla="*/ 1415569 w 7427256"/>
              <a:gd name="connsiteY6884" fmla="*/ 1609688 h 7209248"/>
              <a:gd name="connsiteX6885" fmla="*/ 1397650 w 7427256"/>
              <a:gd name="connsiteY6885" fmla="*/ 1618648 h 7209248"/>
              <a:gd name="connsiteX6886" fmla="*/ 1397650 w 7427256"/>
              <a:gd name="connsiteY6886" fmla="*/ 1600729 h 7209248"/>
              <a:gd name="connsiteX6887" fmla="*/ 1406609 w 7427256"/>
              <a:gd name="connsiteY6887" fmla="*/ 1582810 h 7209248"/>
              <a:gd name="connsiteX6888" fmla="*/ 1119913 w 7427256"/>
              <a:gd name="connsiteY6888" fmla="*/ 1573850 h 7209248"/>
              <a:gd name="connsiteX6889" fmla="*/ 1119913 w 7427256"/>
              <a:gd name="connsiteY6889" fmla="*/ 1591769 h 7209248"/>
              <a:gd name="connsiteX6890" fmla="*/ 1106473 w 7427256"/>
              <a:gd name="connsiteY6890" fmla="*/ 1614168 h 7209248"/>
              <a:gd name="connsiteX6891" fmla="*/ 1093034 w 7427256"/>
              <a:gd name="connsiteY6891" fmla="*/ 1627606 h 7209248"/>
              <a:gd name="connsiteX6892" fmla="*/ 1075115 w 7427256"/>
              <a:gd name="connsiteY6892" fmla="*/ 1645525 h 7209248"/>
              <a:gd name="connsiteX6893" fmla="*/ 1061676 w 7427256"/>
              <a:gd name="connsiteY6893" fmla="*/ 1658964 h 7209248"/>
              <a:gd name="connsiteX6894" fmla="*/ 1039278 w 7427256"/>
              <a:gd name="connsiteY6894" fmla="*/ 1663444 h 7209248"/>
              <a:gd name="connsiteX6895" fmla="*/ 1012400 w 7427256"/>
              <a:gd name="connsiteY6895" fmla="*/ 1672403 h 7209248"/>
              <a:gd name="connsiteX6896" fmla="*/ 985523 w 7427256"/>
              <a:gd name="connsiteY6896" fmla="*/ 1672403 h 7209248"/>
              <a:gd name="connsiteX6897" fmla="*/ 976563 w 7427256"/>
              <a:gd name="connsiteY6897" fmla="*/ 1663444 h 7209248"/>
              <a:gd name="connsiteX6898" fmla="*/ 1003441 w 7427256"/>
              <a:gd name="connsiteY6898" fmla="*/ 1667923 h 7209248"/>
              <a:gd name="connsiteX6899" fmla="*/ 1012400 w 7427256"/>
              <a:gd name="connsiteY6899" fmla="*/ 1654484 h 7209248"/>
              <a:gd name="connsiteX6900" fmla="*/ 1021360 w 7427256"/>
              <a:gd name="connsiteY6900" fmla="*/ 1645525 h 7209248"/>
              <a:gd name="connsiteX6901" fmla="*/ 1057197 w 7427256"/>
              <a:gd name="connsiteY6901" fmla="*/ 1627606 h 7209248"/>
              <a:gd name="connsiteX6902" fmla="*/ 1093034 w 7427256"/>
              <a:gd name="connsiteY6902" fmla="*/ 1591769 h 7209248"/>
              <a:gd name="connsiteX6903" fmla="*/ 1119913 w 7427256"/>
              <a:gd name="connsiteY6903" fmla="*/ 1573850 h 7209248"/>
              <a:gd name="connsiteX6904" fmla="*/ 6120319 w 7427256"/>
              <a:gd name="connsiteY6904" fmla="*/ 1568250 h 7209248"/>
              <a:gd name="connsiteX6905" fmla="*/ 6132638 w 7427256"/>
              <a:gd name="connsiteY6905" fmla="*/ 1569371 h 7209248"/>
              <a:gd name="connsiteX6906" fmla="*/ 6163996 w 7427256"/>
              <a:gd name="connsiteY6906" fmla="*/ 1582810 h 7209248"/>
              <a:gd name="connsiteX6907" fmla="*/ 6181914 w 7427256"/>
              <a:gd name="connsiteY6907" fmla="*/ 1600729 h 7209248"/>
              <a:gd name="connsiteX6908" fmla="*/ 6199832 w 7427256"/>
              <a:gd name="connsiteY6908" fmla="*/ 1609688 h 7209248"/>
              <a:gd name="connsiteX6909" fmla="*/ 6226711 w 7427256"/>
              <a:gd name="connsiteY6909" fmla="*/ 1636565 h 7209248"/>
              <a:gd name="connsiteX6910" fmla="*/ 6213272 w 7427256"/>
              <a:gd name="connsiteY6910" fmla="*/ 1641045 h 7209248"/>
              <a:gd name="connsiteX6911" fmla="*/ 6199832 w 7427256"/>
              <a:gd name="connsiteY6911" fmla="*/ 1627606 h 7209248"/>
              <a:gd name="connsiteX6912" fmla="*/ 6199832 w 7427256"/>
              <a:gd name="connsiteY6912" fmla="*/ 1618648 h 7209248"/>
              <a:gd name="connsiteX6913" fmla="*/ 6190873 w 7427256"/>
              <a:gd name="connsiteY6913" fmla="*/ 1623127 h 7209248"/>
              <a:gd name="connsiteX6914" fmla="*/ 6190873 w 7427256"/>
              <a:gd name="connsiteY6914" fmla="*/ 1627606 h 7209248"/>
              <a:gd name="connsiteX6915" fmla="*/ 6181914 w 7427256"/>
              <a:gd name="connsiteY6915" fmla="*/ 1636565 h 7209248"/>
              <a:gd name="connsiteX6916" fmla="*/ 6172954 w 7427256"/>
              <a:gd name="connsiteY6916" fmla="*/ 1645525 h 7209248"/>
              <a:gd name="connsiteX6917" fmla="*/ 6159516 w 7427256"/>
              <a:gd name="connsiteY6917" fmla="*/ 1645525 h 7209248"/>
              <a:gd name="connsiteX6918" fmla="*/ 6163996 w 7427256"/>
              <a:gd name="connsiteY6918" fmla="*/ 1636565 h 7209248"/>
              <a:gd name="connsiteX6919" fmla="*/ 6163996 w 7427256"/>
              <a:gd name="connsiteY6919" fmla="*/ 1609688 h 7209248"/>
              <a:gd name="connsiteX6920" fmla="*/ 6137118 w 7427256"/>
              <a:gd name="connsiteY6920" fmla="*/ 1609688 h 7209248"/>
              <a:gd name="connsiteX6921" fmla="*/ 6119199 w 7427256"/>
              <a:gd name="connsiteY6921" fmla="*/ 1609688 h 7209248"/>
              <a:gd name="connsiteX6922" fmla="*/ 6137118 w 7427256"/>
              <a:gd name="connsiteY6922" fmla="*/ 1591769 h 7209248"/>
              <a:gd name="connsiteX6923" fmla="*/ 6146076 w 7427256"/>
              <a:gd name="connsiteY6923" fmla="*/ 1591769 h 7209248"/>
              <a:gd name="connsiteX6924" fmla="*/ 6128158 w 7427256"/>
              <a:gd name="connsiteY6924" fmla="*/ 1582810 h 7209248"/>
              <a:gd name="connsiteX6925" fmla="*/ 6114719 w 7427256"/>
              <a:gd name="connsiteY6925" fmla="*/ 1578330 h 7209248"/>
              <a:gd name="connsiteX6926" fmla="*/ 6110239 w 7427256"/>
              <a:gd name="connsiteY6926" fmla="*/ 1573850 h 7209248"/>
              <a:gd name="connsiteX6927" fmla="*/ 6120319 w 7427256"/>
              <a:gd name="connsiteY6927" fmla="*/ 1568250 h 7209248"/>
              <a:gd name="connsiteX6928" fmla="*/ 6620920 w 7427256"/>
              <a:gd name="connsiteY6928" fmla="*/ 1555932 h 7209248"/>
              <a:gd name="connsiteX6929" fmla="*/ 6625399 w 7427256"/>
              <a:gd name="connsiteY6929" fmla="*/ 1555932 h 7209248"/>
              <a:gd name="connsiteX6930" fmla="*/ 6629879 w 7427256"/>
              <a:gd name="connsiteY6930" fmla="*/ 1564891 h 7209248"/>
              <a:gd name="connsiteX6931" fmla="*/ 6625399 w 7427256"/>
              <a:gd name="connsiteY6931" fmla="*/ 1564891 h 7209248"/>
              <a:gd name="connsiteX6932" fmla="*/ 6620920 w 7427256"/>
              <a:gd name="connsiteY6932" fmla="*/ 1564891 h 7209248"/>
              <a:gd name="connsiteX6933" fmla="*/ 6620920 w 7427256"/>
              <a:gd name="connsiteY6933" fmla="*/ 1555932 h 7209248"/>
              <a:gd name="connsiteX6934" fmla="*/ 5957932 w 7427256"/>
              <a:gd name="connsiteY6934" fmla="*/ 1555932 h 7209248"/>
              <a:gd name="connsiteX6935" fmla="*/ 5940014 w 7427256"/>
              <a:gd name="connsiteY6935" fmla="*/ 1573850 h 7209248"/>
              <a:gd name="connsiteX6936" fmla="*/ 5926574 w 7427256"/>
              <a:gd name="connsiteY6936" fmla="*/ 1573850 h 7209248"/>
              <a:gd name="connsiteX6937" fmla="*/ 5922094 w 7427256"/>
              <a:gd name="connsiteY6937" fmla="*/ 1573850 h 7209248"/>
              <a:gd name="connsiteX6938" fmla="*/ 5931054 w 7427256"/>
              <a:gd name="connsiteY6938" fmla="*/ 1600729 h 7209248"/>
              <a:gd name="connsiteX6939" fmla="*/ 5948972 w 7427256"/>
              <a:gd name="connsiteY6939" fmla="*/ 1609688 h 7209248"/>
              <a:gd name="connsiteX6940" fmla="*/ 5975850 w 7427256"/>
              <a:gd name="connsiteY6940" fmla="*/ 1600729 h 7209248"/>
              <a:gd name="connsiteX6941" fmla="*/ 5975850 w 7427256"/>
              <a:gd name="connsiteY6941" fmla="*/ 1591769 h 7209248"/>
              <a:gd name="connsiteX6942" fmla="*/ 5966891 w 7427256"/>
              <a:gd name="connsiteY6942" fmla="*/ 1582810 h 7209248"/>
              <a:gd name="connsiteX6943" fmla="*/ 5957932 w 7427256"/>
              <a:gd name="connsiteY6943" fmla="*/ 1564891 h 7209248"/>
              <a:gd name="connsiteX6944" fmla="*/ 5966891 w 7427256"/>
              <a:gd name="connsiteY6944" fmla="*/ 1560411 h 7209248"/>
              <a:gd name="connsiteX6945" fmla="*/ 5957932 w 7427256"/>
              <a:gd name="connsiteY6945" fmla="*/ 1555932 h 7209248"/>
              <a:gd name="connsiteX6946" fmla="*/ 6710513 w 7427256"/>
              <a:gd name="connsiteY6946" fmla="*/ 1546972 h 7209248"/>
              <a:gd name="connsiteX6947" fmla="*/ 6719472 w 7427256"/>
              <a:gd name="connsiteY6947" fmla="*/ 1546972 h 7209248"/>
              <a:gd name="connsiteX6948" fmla="*/ 6737390 w 7427256"/>
              <a:gd name="connsiteY6948" fmla="*/ 1564891 h 7209248"/>
              <a:gd name="connsiteX6949" fmla="*/ 6719472 w 7427256"/>
              <a:gd name="connsiteY6949" fmla="*/ 1564891 h 7209248"/>
              <a:gd name="connsiteX6950" fmla="*/ 6710513 w 7427256"/>
              <a:gd name="connsiteY6950" fmla="*/ 1546972 h 7209248"/>
              <a:gd name="connsiteX6951" fmla="*/ 1236383 w 7427256"/>
              <a:gd name="connsiteY6951" fmla="*/ 1546972 h 7209248"/>
              <a:gd name="connsiteX6952" fmla="*/ 1236383 w 7427256"/>
              <a:gd name="connsiteY6952" fmla="*/ 1555932 h 7209248"/>
              <a:gd name="connsiteX6953" fmla="*/ 1227424 w 7427256"/>
              <a:gd name="connsiteY6953" fmla="*/ 1564891 h 7209248"/>
              <a:gd name="connsiteX6954" fmla="*/ 6137118 w 7427256"/>
              <a:gd name="connsiteY6954" fmla="*/ 1529054 h 7209248"/>
              <a:gd name="connsiteX6955" fmla="*/ 6155036 w 7427256"/>
              <a:gd name="connsiteY6955" fmla="*/ 1529054 h 7209248"/>
              <a:gd name="connsiteX6956" fmla="*/ 6163996 w 7427256"/>
              <a:gd name="connsiteY6956" fmla="*/ 1538014 h 7209248"/>
              <a:gd name="connsiteX6957" fmla="*/ 6181914 w 7427256"/>
              <a:gd name="connsiteY6957" fmla="*/ 1555932 h 7209248"/>
              <a:gd name="connsiteX6958" fmla="*/ 6235670 w 7427256"/>
              <a:gd name="connsiteY6958" fmla="*/ 1573850 h 7209248"/>
              <a:gd name="connsiteX6959" fmla="*/ 6244630 w 7427256"/>
              <a:gd name="connsiteY6959" fmla="*/ 1573850 h 7209248"/>
              <a:gd name="connsiteX6960" fmla="*/ 6235670 w 7427256"/>
              <a:gd name="connsiteY6960" fmla="*/ 1582810 h 7209248"/>
              <a:gd name="connsiteX6961" fmla="*/ 6226711 w 7427256"/>
              <a:gd name="connsiteY6961" fmla="*/ 1582810 h 7209248"/>
              <a:gd name="connsiteX6962" fmla="*/ 6163996 w 7427256"/>
              <a:gd name="connsiteY6962" fmla="*/ 1573850 h 7209248"/>
              <a:gd name="connsiteX6963" fmla="*/ 6137118 w 7427256"/>
              <a:gd name="connsiteY6963" fmla="*/ 1555932 h 7209248"/>
              <a:gd name="connsiteX6964" fmla="*/ 6128158 w 7427256"/>
              <a:gd name="connsiteY6964" fmla="*/ 1538014 h 7209248"/>
              <a:gd name="connsiteX6965" fmla="*/ 5877298 w 7427256"/>
              <a:gd name="connsiteY6965" fmla="*/ 1529054 h 7209248"/>
              <a:gd name="connsiteX6966" fmla="*/ 5886257 w 7427256"/>
              <a:gd name="connsiteY6966" fmla="*/ 1538014 h 7209248"/>
              <a:gd name="connsiteX6967" fmla="*/ 5904176 w 7427256"/>
              <a:gd name="connsiteY6967" fmla="*/ 1538014 h 7209248"/>
              <a:gd name="connsiteX6968" fmla="*/ 5904176 w 7427256"/>
              <a:gd name="connsiteY6968" fmla="*/ 1529054 h 7209248"/>
              <a:gd name="connsiteX6969" fmla="*/ 5877298 w 7427256"/>
              <a:gd name="connsiteY6969" fmla="*/ 1529054 h 7209248"/>
              <a:gd name="connsiteX6970" fmla="*/ 1406609 w 7427256"/>
              <a:gd name="connsiteY6970" fmla="*/ 1529054 h 7209248"/>
              <a:gd name="connsiteX6971" fmla="*/ 1415569 w 7427256"/>
              <a:gd name="connsiteY6971" fmla="*/ 1538014 h 7209248"/>
              <a:gd name="connsiteX6972" fmla="*/ 1397650 w 7427256"/>
              <a:gd name="connsiteY6972" fmla="*/ 1538014 h 7209248"/>
              <a:gd name="connsiteX6973" fmla="*/ 960885 w 7427256"/>
              <a:gd name="connsiteY6973" fmla="*/ 1522334 h 7209248"/>
              <a:gd name="connsiteX6974" fmla="*/ 967604 w 7427256"/>
              <a:gd name="connsiteY6974" fmla="*/ 1529054 h 7209248"/>
              <a:gd name="connsiteX6975" fmla="*/ 958644 w 7427256"/>
              <a:gd name="connsiteY6975" fmla="*/ 1533534 h 7209248"/>
              <a:gd name="connsiteX6976" fmla="*/ 940726 w 7427256"/>
              <a:gd name="connsiteY6976" fmla="*/ 1551452 h 7209248"/>
              <a:gd name="connsiteX6977" fmla="*/ 931767 w 7427256"/>
              <a:gd name="connsiteY6977" fmla="*/ 1564891 h 7209248"/>
              <a:gd name="connsiteX6978" fmla="*/ 922808 w 7427256"/>
              <a:gd name="connsiteY6978" fmla="*/ 1573850 h 7209248"/>
              <a:gd name="connsiteX6979" fmla="*/ 904889 w 7427256"/>
              <a:gd name="connsiteY6979" fmla="*/ 1627606 h 7209248"/>
              <a:gd name="connsiteX6980" fmla="*/ 895929 w 7427256"/>
              <a:gd name="connsiteY6980" fmla="*/ 1618648 h 7209248"/>
              <a:gd name="connsiteX6981" fmla="*/ 904889 w 7427256"/>
              <a:gd name="connsiteY6981" fmla="*/ 1582810 h 7209248"/>
              <a:gd name="connsiteX6982" fmla="*/ 927287 w 7427256"/>
              <a:gd name="connsiteY6982" fmla="*/ 1546972 h 7209248"/>
              <a:gd name="connsiteX6983" fmla="*/ 940726 w 7427256"/>
              <a:gd name="connsiteY6983" fmla="*/ 1538014 h 7209248"/>
              <a:gd name="connsiteX6984" fmla="*/ 960885 w 7427256"/>
              <a:gd name="connsiteY6984" fmla="*/ 1522334 h 7209248"/>
              <a:gd name="connsiteX6985" fmla="*/ 6692594 w 7427256"/>
              <a:gd name="connsiteY6985" fmla="*/ 1520095 h 7209248"/>
              <a:gd name="connsiteX6986" fmla="*/ 6692594 w 7427256"/>
              <a:gd name="connsiteY6986" fmla="*/ 1529054 h 7209248"/>
              <a:gd name="connsiteX6987" fmla="*/ 6683634 w 7427256"/>
              <a:gd name="connsiteY6987" fmla="*/ 1529054 h 7209248"/>
              <a:gd name="connsiteX6988" fmla="*/ 6262547 w 7427256"/>
              <a:gd name="connsiteY6988" fmla="*/ 1520095 h 7209248"/>
              <a:gd name="connsiteX6989" fmla="*/ 6271507 w 7427256"/>
              <a:gd name="connsiteY6989" fmla="*/ 1520095 h 7209248"/>
              <a:gd name="connsiteX6990" fmla="*/ 6284946 w 7427256"/>
              <a:gd name="connsiteY6990" fmla="*/ 1524575 h 7209248"/>
              <a:gd name="connsiteX6991" fmla="*/ 6280466 w 7427256"/>
              <a:gd name="connsiteY6991" fmla="*/ 1529054 h 7209248"/>
              <a:gd name="connsiteX6992" fmla="*/ 1630592 w 7427256"/>
              <a:gd name="connsiteY6992" fmla="*/ 1515615 h 7209248"/>
              <a:gd name="connsiteX6993" fmla="*/ 1621632 w 7427256"/>
              <a:gd name="connsiteY6993" fmla="*/ 1520095 h 7209248"/>
              <a:gd name="connsiteX6994" fmla="*/ 1603713 w 7427256"/>
              <a:gd name="connsiteY6994" fmla="*/ 1538014 h 7209248"/>
              <a:gd name="connsiteX6995" fmla="*/ 1594755 w 7427256"/>
              <a:gd name="connsiteY6995" fmla="*/ 1538014 h 7209248"/>
              <a:gd name="connsiteX6996" fmla="*/ 1585796 w 7427256"/>
              <a:gd name="connsiteY6996" fmla="*/ 1520095 h 7209248"/>
              <a:gd name="connsiteX6997" fmla="*/ 1576836 w 7427256"/>
              <a:gd name="connsiteY6997" fmla="*/ 1529054 h 7209248"/>
              <a:gd name="connsiteX6998" fmla="*/ 1567877 w 7427256"/>
              <a:gd name="connsiteY6998" fmla="*/ 1546972 h 7209248"/>
              <a:gd name="connsiteX6999" fmla="*/ 1532039 w 7427256"/>
              <a:gd name="connsiteY6999" fmla="*/ 1582810 h 7209248"/>
              <a:gd name="connsiteX7000" fmla="*/ 1567877 w 7427256"/>
              <a:gd name="connsiteY7000" fmla="*/ 1573850 h 7209248"/>
              <a:gd name="connsiteX7001" fmla="*/ 1603713 w 7427256"/>
              <a:gd name="connsiteY7001" fmla="*/ 1573850 h 7209248"/>
              <a:gd name="connsiteX7002" fmla="*/ 1612673 w 7427256"/>
              <a:gd name="connsiteY7002" fmla="*/ 1573850 h 7209248"/>
              <a:gd name="connsiteX7003" fmla="*/ 1617153 w 7427256"/>
              <a:gd name="connsiteY7003" fmla="*/ 1573850 h 7209248"/>
              <a:gd name="connsiteX7004" fmla="*/ 1621632 w 7427256"/>
              <a:gd name="connsiteY7004" fmla="*/ 1564891 h 7209248"/>
              <a:gd name="connsiteX7005" fmla="*/ 1635071 w 7427256"/>
              <a:gd name="connsiteY7005" fmla="*/ 1542492 h 7209248"/>
              <a:gd name="connsiteX7006" fmla="*/ 1639551 w 7427256"/>
              <a:gd name="connsiteY7006" fmla="*/ 1520095 h 7209248"/>
              <a:gd name="connsiteX7007" fmla="*/ 1630592 w 7427256"/>
              <a:gd name="connsiteY7007" fmla="*/ 1515615 h 7209248"/>
              <a:gd name="connsiteX7008" fmla="*/ 976563 w 7427256"/>
              <a:gd name="connsiteY7008" fmla="*/ 1511136 h 7209248"/>
              <a:gd name="connsiteX7009" fmla="*/ 985523 w 7427256"/>
              <a:gd name="connsiteY7009" fmla="*/ 1511136 h 7209248"/>
              <a:gd name="connsiteX7010" fmla="*/ 985523 w 7427256"/>
              <a:gd name="connsiteY7010" fmla="*/ 1520095 h 7209248"/>
              <a:gd name="connsiteX7011" fmla="*/ 886970 w 7427256"/>
              <a:gd name="connsiteY7011" fmla="*/ 1511136 h 7209248"/>
              <a:gd name="connsiteX7012" fmla="*/ 895929 w 7427256"/>
              <a:gd name="connsiteY7012" fmla="*/ 1529054 h 7209248"/>
              <a:gd name="connsiteX7013" fmla="*/ 878010 w 7427256"/>
              <a:gd name="connsiteY7013" fmla="*/ 1529054 h 7209248"/>
              <a:gd name="connsiteX7014" fmla="*/ 1659709 w 7427256"/>
              <a:gd name="connsiteY7014" fmla="*/ 1506656 h 7209248"/>
              <a:gd name="connsiteX7015" fmla="*/ 1657470 w 7427256"/>
              <a:gd name="connsiteY7015" fmla="*/ 1511136 h 7209248"/>
              <a:gd name="connsiteX7016" fmla="*/ 1652990 w 7427256"/>
              <a:gd name="connsiteY7016" fmla="*/ 1520095 h 7209248"/>
              <a:gd name="connsiteX7017" fmla="*/ 1666429 w 7427256"/>
              <a:gd name="connsiteY7017" fmla="*/ 1529054 h 7209248"/>
              <a:gd name="connsiteX7018" fmla="*/ 1675389 w 7427256"/>
              <a:gd name="connsiteY7018" fmla="*/ 1524575 h 7209248"/>
              <a:gd name="connsiteX7019" fmla="*/ 1675389 w 7427256"/>
              <a:gd name="connsiteY7019" fmla="*/ 1520095 h 7209248"/>
              <a:gd name="connsiteX7020" fmla="*/ 1666429 w 7427256"/>
              <a:gd name="connsiteY7020" fmla="*/ 1511136 h 7209248"/>
              <a:gd name="connsiteX7021" fmla="*/ 1659709 w 7427256"/>
              <a:gd name="connsiteY7021" fmla="*/ 1506656 h 7209248"/>
              <a:gd name="connsiteX7022" fmla="*/ 1417808 w 7427256"/>
              <a:gd name="connsiteY7022" fmla="*/ 1506656 h 7209248"/>
              <a:gd name="connsiteX7023" fmla="*/ 1424528 w 7427256"/>
              <a:gd name="connsiteY7023" fmla="*/ 1511136 h 7209248"/>
              <a:gd name="connsiteX7024" fmla="*/ 1424528 w 7427256"/>
              <a:gd name="connsiteY7024" fmla="*/ 1520095 h 7209248"/>
              <a:gd name="connsiteX7025" fmla="*/ 1415569 w 7427256"/>
              <a:gd name="connsiteY7025" fmla="*/ 1511136 h 7209248"/>
              <a:gd name="connsiteX7026" fmla="*/ 1417808 w 7427256"/>
              <a:gd name="connsiteY7026" fmla="*/ 1506656 h 7209248"/>
              <a:gd name="connsiteX7027" fmla="*/ 6396936 w 7427256"/>
              <a:gd name="connsiteY7027" fmla="*/ 1502176 h 7209248"/>
              <a:gd name="connsiteX7028" fmla="*/ 6414856 w 7427256"/>
              <a:gd name="connsiteY7028" fmla="*/ 1511136 h 7209248"/>
              <a:gd name="connsiteX7029" fmla="*/ 6419336 w 7427256"/>
              <a:gd name="connsiteY7029" fmla="*/ 1524575 h 7209248"/>
              <a:gd name="connsiteX7030" fmla="*/ 6405896 w 7427256"/>
              <a:gd name="connsiteY7030" fmla="*/ 1520095 h 7209248"/>
              <a:gd name="connsiteX7031" fmla="*/ 6396936 w 7427256"/>
              <a:gd name="connsiteY7031" fmla="*/ 1502176 h 7209248"/>
              <a:gd name="connsiteX7032" fmla="*/ 6302865 w 7427256"/>
              <a:gd name="connsiteY7032" fmla="*/ 1502176 h 7209248"/>
              <a:gd name="connsiteX7033" fmla="*/ 6307344 w 7427256"/>
              <a:gd name="connsiteY7033" fmla="*/ 1511136 h 7209248"/>
              <a:gd name="connsiteX7034" fmla="*/ 6307344 w 7427256"/>
              <a:gd name="connsiteY7034" fmla="*/ 1520095 h 7209248"/>
              <a:gd name="connsiteX7035" fmla="*/ 6298385 w 7427256"/>
              <a:gd name="connsiteY7035" fmla="*/ 1511136 h 7209248"/>
              <a:gd name="connsiteX7036" fmla="*/ 6302865 w 7427256"/>
              <a:gd name="connsiteY7036" fmla="*/ 1502176 h 7209248"/>
              <a:gd name="connsiteX7037" fmla="*/ 890521 w 7427256"/>
              <a:gd name="connsiteY7037" fmla="*/ 1498625 h 7209248"/>
              <a:gd name="connsiteX7038" fmla="*/ 888090 w 7427256"/>
              <a:gd name="connsiteY7038" fmla="*/ 1501056 h 7209248"/>
              <a:gd name="connsiteX7039" fmla="*/ 886970 w 7427256"/>
              <a:gd name="connsiteY7039" fmla="*/ 1502176 h 7209248"/>
              <a:gd name="connsiteX7040" fmla="*/ 1451406 w 7427256"/>
              <a:gd name="connsiteY7040" fmla="*/ 1493217 h 7209248"/>
              <a:gd name="connsiteX7041" fmla="*/ 1460365 w 7427256"/>
              <a:gd name="connsiteY7041" fmla="*/ 1493217 h 7209248"/>
              <a:gd name="connsiteX7042" fmla="*/ 1460365 w 7427256"/>
              <a:gd name="connsiteY7042" fmla="*/ 1502176 h 7209248"/>
              <a:gd name="connsiteX7043" fmla="*/ 895929 w 7427256"/>
              <a:gd name="connsiteY7043" fmla="*/ 1493217 h 7209248"/>
              <a:gd name="connsiteX7044" fmla="*/ 890521 w 7427256"/>
              <a:gd name="connsiteY7044" fmla="*/ 1498625 h 7209248"/>
              <a:gd name="connsiteX7045" fmla="*/ 891450 w 7427256"/>
              <a:gd name="connsiteY7045" fmla="*/ 1497696 h 7209248"/>
              <a:gd name="connsiteX7046" fmla="*/ 895929 w 7427256"/>
              <a:gd name="connsiteY7046" fmla="*/ 1493217 h 7209248"/>
              <a:gd name="connsiteX7047" fmla="*/ 6702722 w 7427256"/>
              <a:gd name="connsiteY7047" fmla="*/ 1491269 h 7209248"/>
              <a:gd name="connsiteX7048" fmla="*/ 6708272 w 7427256"/>
              <a:gd name="connsiteY7048" fmla="*/ 1503296 h 7209248"/>
              <a:gd name="connsiteX7049" fmla="*/ 6710513 w 7427256"/>
              <a:gd name="connsiteY7049" fmla="*/ 1520095 h 7209248"/>
              <a:gd name="connsiteX7050" fmla="*/ 6710513 w 7427256"/>
              <a:gd name="connsiteY7050" fmla="*/ 1538014 h 7209248"/>
              <a:gd name="connsiteX7051" fmla="*/ 6165114 w 7427256"/>
              <a:gd name="connsiteY7051" fmla="*/ 1487617 h 7209248"/>
              <a:gd name="connsiteX7052" fmla="*/ 6172954 w 7427256"/>
              <a:gd name="connsiteY7052" fmla="*/ 1493217 h 7209248"/>
              <a:gd name="connsiteX7053" fmla="*/ 6172954 w 7427256"/>
              <a:gd name="connsiteY7053" fmla="*/ 1502176 h 7209248"/>
              <a:gd name="connsiteX7054" fmla="*/ 6163996 w 7427256"/>
              <a:gd name="connsiteY7054" fmla="*/ 1502176 h 7209248"/>
              <a:gd name="connsiteX7055" fmla="*/ 6159516 w 7427256"/>
              <a:gd name="connsiteY7055" fmla="*/ 1488737 h 7209248"/>
              <a:gd name="connsiteX7056" fmla="*/ 6165114 w 7427256"/>
              <a:gd name="connsiteY7056" fmla="*/ 1487617 h 7209248"/>
              <a:gd name="connsiteX7057" fmla="*/ 6567164 w 7427256"/>
              <a:gd name="connsiteY7057" fmla="*/ 1484257 h 7209248"/>
              <a:gd name="connsiteX7058" fmla="*/ 6585082 w 7427256"/>
              <a:gd name="connsiteY7058" fmla="*/ 1484257 h 7209248"/>
              <a:gd name="connsiteX7059" fmla="*/ 6594041 w 7427256"/>
              <a:gd name="connsiteY7059" fmla="*/ 1484257 h 7209248"/>
              <a:gd name="connsiteX7060" fmla="*/ 6576124 w 7427256"/>
              <a:gd name="connsiteY7060" fmla="*/ 1493217 h 7209248"/>
              <a:gd name="connsiteX7061" fmla="*/ 6692594 w 7427256"/>
              <a:gd name="connsiteY7061" fmla="*/ 1475298 h 7209248"/>
              <a:gd name="connsiteX7062" fmla="*/ 6701553 w 7427256"/>
              <a:gd name="connsiteY7062" fmla="*/ 1484257 h 7209248"/>
              <a:gd name="connsiteX7063" fmla="*/ 6702722 w 7427256"/>
              <a:gd name="connsiteY7063" fmla="*/ 1491269 h 7209248"/>
              <a:gd name="connsiteX7064" fmla="*/ 6701553 w 7427256"/>
              <a:gd name="connsiteY7064" fmla="*/ 1488737 h 7209248"/>
              <a:gd name="connsiteX7065" fmla="*/ 6692594 w 7427256"/>
              <a:gd name="connsiteY7065" fmla="*/ 1475298 h 7209248"/>
              <a:gd name="connsiteX7066" fmla="*/ 1101994 w 7427256"/>
              <a:gd name="connsiteY7066" fmla="*/ 1475298 h 7209248"/>
              <a:gd name="connsiteX7067" fmla="*/ 1101994 w 7427256"/>
              <a:gd name="connsiteY7067" fmla="*/ 1484257 h 7209248"/>
              <a:gd name="connsiteX7068" fmla="*/ 1093034 w 7427256"/>
              <a:gd name="connsiteY7068" fmla="*/ 1484257 h 7209248"/>
              <a:gd name="connsiteX7069" fmla="*/ 1101994 w 7427256"/>
              <a:gd name="connsiteY7069" fmla="*/ 1475298 h 7209248"/>
              <a:gd name="connsiteX7070" fmla="*/ 1048237 w 7427256"/>
              <a:gd name="connsiteY7070" fmla="*/ 1475298 h 7209248"/>
              <a:gd name="connsiteX7071" fmla="*/ 1039278 w 7427256"/>
              <a:gd name="connsiteY7071" fmla="*/ 1484257 h 7209248"/>
              <a:gd name="connsiteX7072" fmla="*/ 1048237 w 7427256"/>
              <a:gd name="connsiteY7072" fmla="*/ 1484257 h 7209248"/>
              <a:gd name="connsiteX7073" fmla="*/ 1048237 w 7427256"/>
              <a:gd name="connsiteY7073" fmla="*/ 1475298 h 7209248"/>
              <a:gd name="connsiteX7074" fmla="*/ 996721 w 7427256"/>
              <a:gd name="connsiteY7074" fmla="*/ 1470818 h 7209248"/>
              <a:gd name="connsiteX7075" fmla="*/ 1003441 w 7427256"/>
              <a:gd name="connsiteY7075" fmla="*/ 1475298 h 7209248"/>
              <a:gd name="connsiteX7076" fmla="*/ 1003441 w 7427256"/>
              <a:gd name="connsiteY7076" fmla="*/ 1484257 h 7209248"/>
              <a:gd name="connsiteX7077" fmla="*/ 994482 w 7427256"/>
              <a:gd name="connsiteY7077" fmla="*/ 1475298 h 7209248"/>
              <a:gd name="connsiteX7078" fmla="*/ 996721 w 7427256"/>
              <a:gd name="connsiteY7078" fmla="*/ 1470818 h 7209248"/>
              <a:gd name="connsiteX7079" fmla="*/ 6953534 w 7427256"/>
              <a:gd name="connsiteY7079" fmla="*/ 1469699 h 7209248"/>
              <a:gd name="connsiteX7080" fmla="*/ 6956892 w 7427256"/>
              <a:gd name="connsiteY7080" fmla="*/ 1470818 h 7209248"/>
              <a:gd name="connsiteX7081" fmla="*/ 6961372 w 7427256"/>
              <a:gd name="connsiteY7081" fmla="*/ 1475298 h 7209248"/>
              <a:gd name="connsiteX7082" fmla="*/ 6952414 w 7427256"/>
              <a:gd name="connsiteY7082" fmla="*/ 1475298 h 7209248"/>
              <a:gd name="connsiteX7083" fmla="*/ 6953534 w 7427256"/>
              <a:gd name="connsiteY7083" fmla="*/ 1469699 h 7209248"/>
              <a:gd name="connsiteX7084" fmla="*/ 1328215 w 7427256"/>
              <a:gd name="connsiteY7084" fmla="*/ 1469699 h 7209248"/>
              <a:gd name="connsiteX7085" fmla="*/ 1325976 w 7427256"/>
              <a:gd name="connsiteY7085" fmla="*/ 1475298 h 7209248"/>
              <a:gd name="connsiteX7086" fmla="*/ 1334935 w 7427256"/>
              <a:gd name="connsiteY7086" fmla="*/ 1484257 h 7209248"/>
              <a:gd name="connsiteX7087" fmla="*/ 1343895 w 7427256"/>
              <a:gd name="connsiteY7087" fmla="*/ 1475298 h 7209248"/>
              <a:gd name="connsiteX7088" fmla="*/ 1334935 w 7427256"/>
              <a:gd name="connsiteY7088" fmla="*/ 1470818 h 7209248"/>
              <a:gd name="connsiteX7089" fmla="*/ 1328215 w 7427256"/>
              <a:gd name="connsiteY7089" fmla="*/ 1469699 h 7209248"/>
              <a:gd name="connsiteX7090" fmla="*/ 6638838 w 7427256"/>
              <a:gd name="connsiteY7090" fmla="*/ 1466338 h 7209248"/>
              <a:gd name="connsiteX7091" fmla="*/ 6647798 w 7427256"/>
              <a:gd name="connsiteY7091" fmla="*/ 1475298 h 7209248"/>
              <a:gd name="connsiteX7092" fmla="*/ 6638838 w 7427256"/>
              <a:gd name="connsiteY7092" fmla="*/ 1475298 h 7209248"/>
              <a:gd name="connsiteX7093" fmla="*/ 6629879 w 7427256"/>
              <a:gd name="connsiteY7093" fmla="*/ 1470818 h 7209248"/>
              <a:gd name="connsiteX7094" fmla="*/ 6638838 w 7427256"/>
              <a:gd name="connsiteY7094" fmla="*/ 1466338 h 7209248"/>
              <a:gd name="connsiteX7095" fmla="*/ 6034085 w 7427256"/>
              <a:gd name="connsiteY7095" fmla="*/ 1466338 h 7209248"/>
              <a:gd name="connsiteX7096" fmla="*/ 6038565 w 7427256"/>
              <a:gd name="connsiteY7096" fmla="*/ 1466338 h 7209248"/>
              <a:gd name="connsiteX7097" fmla="*/ 6047525 w 7427256"/>
              <a:gd name="connsiteY7097" fmla="*/ 1475298 h 7209248"/>
              <a:gd name="connsiteX7098" fmla="*/ 6038565 w 7427256"/>
              <a:gd name="connsiteY7098" fmla="*/ 1475298 h 7209248"/>
              <a:gd name="connsiteX7099" fmla="*/ 6029606 w 7427256"/>
              <a:gd name="connsiteY7099" fmla="*/ 1470818 h 7209248"/>
              <a:gd name="connsiteX7100" fmla="*/ 6034085 w 7427256"/>
              <a:gd name="connsiteY7100" fmla="*/ 1466338 h 7209248"/>
              <a:gd name="connsiteX7101" fmla="*/ 1061116 w 7427256"/>
              <a:gd name="connsiteY7101" fmla="*/ 1460740 h 7209248"/>
              <a:gd name="connsiteX7102" fmla="*/ 1066156 w 7427256"/>
              <a:gd name="connsiteY7102" fmla="*/ 1470818 h 7209248"/>
              <a:gd name="connsiteX7103" fmla="*/ 1066156 w 7427256"/>
              <a:gd name="connsiteY7103" fmla="*/ 1493217 h 7209248"/>
              <a:gd name="connsiteX7104" fmla="*/ 1052717 w 7427256"/>
              <a:gd name="connsiteY7104" fmla="*/ 1502176 h 7209248"/>
              <a:gd name="connsiteX7105" fmla="*/ 1039278 w 7427256"/>
              <a:gd name="connsiteY7105" fmla="*/ 1511136 h 7209248"/>
              <a:gd name="connsiteX7106" fmla="*/ 1021360 w 7427256"/>
              <a:gd name="connsiteY7106" fmla="*/ 1502176 h 7209248"/>
              <a:gd name="connsiteX7107" fmla="*/ 1048237 w 7427256"/>
              <a:gd name="connsiteY7107" fmla="*/ 1466338 h 7209248"/>
              <a:gd name="connsiteX7108" fmla="*/ 1057197 w 7427256"/>
              <a:gd name="connsiteY7108" fmla="*/ 1461860 h 7209248"/>
              <a:gd name="connsiteX7109" fmla="*/ 1061116 w 7427256"/>
              <a:gd name="connsiteY7109" fmla="*/ 1460740 h 7209248"/>
              <a:gd name="connsiteX7110" fmla="*/ 1482763 w 7427256"/>
              <a:gd name="connsiteY7110" fmla="*/ 1459619 h 7209248"/>
              <a:gd name="connsiteX7111" fmla="*/ 1496203 w 7427256"/>
              <a:gd name="connsiteY7111" fmla="*/ 1466338 h 7209248"/>
              <a:gd name="connsiteX7112" fmla="*/ 1487243 w 7427256"/>
              <a:gd name="connsiteY7112" fmla="*/ 1475298 h 7209248"/>
              <a:gd name="connsiteX7113" fmla="*/ 1478284 w 7427256"/>
              <a:gd name="connsiteY7113" fmla="*/ 1475298 h 7209248"/>
              <a:gd name="connsiteX7114" fmla="*/ 1482763 w 7427256"/>
              <a:gd name="connsiteY7114" fmla="*/ 1459619 h 7209248"/>
              <a:gd name="connsiteX7115" fmla="*/ 1532039 w 7427256"/>
              <a:gd name="connsiteY7115" fmla="*/ 1457379 h 7209248"/>
              <a:gd name="connsiteX7116" fmla="*/ 1532039 w 7427256"/>
              <a:gd name="connsiteY7116" fmla="*/ 1466338 h 7209248"/>
              <a:gd name="connsiteX7117" fmla="*/ 1514122 w 7427256"/>
              <a:gd name="connsiteY7117" fmla="*/ 1470818 h 7209248"/>
              <a:gd name="connsiteX7118" fmla="*/ 1505162 w 7427256"/>
              <a:gd name="connsiteY7118" fmla="*/ 1484257 h 7209248"/>
              <a:gd name="connsiteX7119" fmla="*/ 1505162 w 7427256"/>
              <a:gd name="connsiteY7119" fmla="*/ 1502176 h 7209248"/>
              <a:gd name="connsiteX7120" fmla="*/ 1523081 w 7427256"/>
              <a:gd name="connsiteY7120" fmla="*/ 1502176 h 7209248"/>
              <a:gd name="connsiteX7121" fmla="*/ 1540998 w 7427256"/>
              <a:gd name="connsiteY7121" fmla="*/ 1457379 h 7209248"/>
              <a:gd name="connsiteX7122" fmla="*/ 1532039 w 7427256"/>
              <a:gd name="connsiteY7122" fmla="*/ 1457379 h 7209248"/>
              <a:gd name="connsiteX7123" fmla="*/ 1254302 w 7427256"/>
              <a:gd name="connsiteY7123" fmla="*/ 1457379 h 7209248"/>
              <a:gd name="connsiteX7124" fmla="*/ 1263261 w 7427256"/>
              <a:gd name="connsiteY7124" fmla="*/ 1484257 h 7209248"/>
              <a:gd name="connsiteX7125" fmla="*/ 1258781 w 7427256"/>
              <a:gd name="connsiteY7125" fmla="*/ 1479778 h 7209248"/>
              <a:gd name="connsiteX7126" fmla="*/ 1254302 w 7427256"/>
              <a:gd name="connsiteY7126" fmla="*/ 1466338 h 7209248"/>
              <a:gd name="connsiteX7127" fmla="*/ 1012400 w 7427256"/>
              <a:gd name="connsiteY7127" fmla="*/ 1457379 h 7209248"/>
              <a:gd name="connsiteX7128" fmla="*/ 1021360 w 7427256"/>
              <a:gd name="connsiteY7128" fmla="*/ 1466338 h 7209248"/>
              <a:gd name="connsiteX7129" fmla="*/ 1012400 w 7427256"/>
              <a:gd name="connsiteY7129" fmla="*/ 1475298 h 7209248"/>
              <a:gd name="connsiteX7130" fmla="*/ 1012400 w 7427256"/>
              <a:gd name="connsiteY7130" fmla="*/ 1466338 h 7209248"/>
              <a:gd name="connsiteX7131" fmla="*/ 1012400 w 7427256"/>
              <a:gd name="connsiteY7131" fmla="*/ 1457379 h 7209248"/>
              <a:gd name="connsiteX7132" fmla="*/ 6568283 w 7427256"/>
              <a:gd name="connsiteY7132" fmla="*/ 1450661 h 7209248"/>
              <a:gd name="connsiteX7133" fmla="*/ 6576124 w 7427256"/>
              <a:gd name="connsiteY7133" fmla="*/ 1452900 h 7209248"/>
              <a:gd name="connsiteX7134" fmla="*/ 6580602 w 7427256"/>
              <a:gd name="connsiteY7134" fmla="*/ 1461860 h 7209248"/>
              <a:gd name="connsiteX7135" fmla="*/ 6571644 w 7427256"/>
              <a:gd name="connsiteY7135" fmla="*/ 1466338 h 7209248"/>
              <a:gd name="connsiteX7136" fmla="*/ 6562684 w 7427256"/>
              <a:gd name="connsiteY7136" fmla="*/ 1461860 h 7209248"/>
              <a:gd name="connsiteX7137" fmla="*/ 6562684 w 7427256"/>
              <a:gd name="connsiteY7137" fmla="*/ 1452900 h 7209248"/>
              <a:gd name="connsiteX7138" fmla="*/ 6568283 w 7427256"/>
              <a:gd name="connsiteY7138" fmla="*/ 1450661 h 7209248"/>
              <a:gd name="connsiteX7139" fmla="*/ 6647798 w 7427256"/>
              <a:gd name="connsiteY7139" fmla="*/ 1448421 h 7209248"/>
              <a:gd name="connsiteX7140" fmla="*/ 6656756 w 7427256"/>
              <a:gd name="connsiteY7140" fmla="*/ 1452900 h 7209248"/>
              <a:gd name="connsiteX7141" fmla="*/ 6647798 w 7427256"/>
              <a:gd name="connsiteY7141" fmla="*/ 1457379 h 7209248"/>
              <a:gd name="connsiteX7142" fmla="*/ 6634359 w 7427256"/>
              <a:gd name="connsiteY7142" fmla="*/ 1457379 h 7209248"/>
              <a:gd name="connsiteX7143" fmla="*/ 6629879 w 7427256"/>
              <a:gd name="connsiteY7143" fmla="*/ 1457379 h 7209248"/>
              <a:gd name="connsiteX7144" fmla="*/ 6634359 w 7427256"/>
              <a:gd name="connsiteY7144" fmla="*/ 1452900 h 7209248"/>
              <a:gd name="connsiteX7145" fmla="*/ 6647798 w 7427256"/>
              <a:gd name="connsiteY7145" fmla="*/ 1448421 h 7209248"/>
              <a:gd name="connsiteX7146" fmla="*/ 5993768 w 7427256"/>
              <a:gd name="connsiteY7146" fmla="*/ 1448421 h 7209248"/>
              <a:gd name="connsiteX7147" fmla="*/ 6002728 w 7427256"/>
              <a:gd name="connsiteY7147" fmla="*/ 1448421 h 7209248"/>
              <a:gd name="connsiteX7148" fmla="*/ 6002728 w 7427256"/>
              <a:gd name="connsiteY7148" fmla="*/ 1457379 h 7209248"/>
              <a:gd name="connsiteX7149" fmla="*/ 1110953 w 7427256"/>
              <a:gd name="connsiteY7149" fmla="*/ 1448421 h 7209248"/>
              <a:gd name="connsiteX7150" fmla="*/ 1110953 w 7427256"/>
              <a:gd name="connsiteY7150" fmla="*/ 1452900 h 7209248"/>
              <a:gd name="connsiteX7151" fmla="*/ 1110953 w 7427256"/>
              <a:gd name="connsiteY7151" fmla="*/ 1466338 h 7209248"/>
              <a:gd name="connsiteX7152" fmla="*/ 1101994 w 7427256"/>
              <a:gd name="connsiteY7152" fmla="*/ 1457379 h 7209248"/>
              <a:gd name="connsiteX7153" fmla="*/ 1101994 w 7427256"/>
              <a:gd name="connsiteY7153" fmla="*/ 1452900 h 7209248"/>
              <a:gd name="connsiteX7154" fmla="*/ 1110953 w 7427256"/>
              <a:gd name="connsiteY7154" fmla="*/ 1448421 h 7209248"/>
              <a:gd name="connsiteX7155" fmla="*/ 5778745 w 7427256"/>
              <a:gd name="connsiteY7155" fmla="*/ 1439461 h 7209248"/>
              <a:gd name="connsiteX7156" fmla="*/ 5778745 w 7427256"/>
              <a:gd name="connsiteY7156" fmla="*/ 1448421 h 7209248"/>
              <a:gd name="connsiteX7157" fmla="*/ 5787705 w 7427256"/>
              <a:gd name="connsiteY7157" fmla="*/ 1448421 h 7209248"/>
              <a:gd name="connsiteX7158" fmla="*/ 5778745 w 7427256"/>
              <a:gd name="connsiteY7158" fmla="*/ 1439461 h 7209248"/>
              <a:gd name="connsiteX7159" fmla="*/ 1467085 w 7427256"/>
              <a:gd name="connsiteY7159" fmla="*/ 1434982 h 7209248"/>
              <a:gd name="connsiteX7160" fmla="*/ 1478284 w 7427256"/>
              <a:gd name="connsiteY7160" fmla="*/ 1439461 h 7209248"/>
              <a:gd name="connsiteX7161" fmla="*/ 1460365 w 7427256"/>
              <a:gd name="connsiteY7161" fmla="*/ 1457379 h 7209248"/>
              <a:gd name="connsiteX7162" fmla="*/ 1437966 w 7427256"/>
              <a:gd name="connsiteY7162" fmla="*/ 1470818 h 7209248"/>
              <a:gd name="connsiteX7163" fmla="*/ 1424528 w 7427256"/>
              <a:gd name="connsiteY7163" fmla="*/ 1488737 h 7209248"/>
              <a:gd name="connsiteX7164" fmla="*/ 1415569 w 7427256"/>
              <a:gd name="connsiteY7164" fmla="*/ 1497696 h 7209248"/>
              <a:gd name="connsiteX7165" fmla="*/ 1406609 w 7427256"/>
              <a:gd name="connsiteY7165" fmla="*/ 1493217 h 7209248"/>
              <a:gd name="connsiteX7166" fmla="*/ 1406609 w 7427256"/>
              <a:gd name="connsiteY7166" fmla="*/ 1484257 h 7209248"/>
              <a:gd name="connsiteX7167" fmla="*/ 1433488 w 7427256"/>
              <a:gd name="connsiteY7167" fmla="*/ 1457379 h 7209248"/>
              <a:gd name="connsiteX7168" fmla="*/ 1451406 w 7427256"/>
              <a:gd name="connsiteY7168" fmla="*/ 1439461 h 7209248"/>
              <a:gd name="connsiteX7169" fmla="*/ 1467085 w 7427256"/>
              <a:gd name="connsiteY7169" fmla="*/ 1434982 h 7209248"/>
              <a:gd name="connsiteX7170" fmla="*/ 6504448 w 7427256"/>
              <a:gd name="connsiteY7170" fmla="*/ 1430502 h 7209248"/>
              <a:gd name="connsiteX7171" fmla="*/ 6513408 w 7427256"/>
              <a:gd name="connsiteY7171" fmla="*/ 1439461 h 7209248"/>
              <a:gd name="connsiteX7172" fmla="*/ 6513408 w 7427256"/>
              <a:gd name="connsiteY7172" fmla="*/ 1448421 h 7209248"/>
              <a:gd name="connsiteX7173" fmla="*/ 6513408 w 7427256"/>
              <a:gd name="connsiteY7173" fmla="*/ 1457379 h 7209248"/>
              <a:gd name="connsiteX7174" fmla="*/ 6526847 w 7427256"/>
              <a:gd name="connsiteY7174" fmla="*/ 1470818 h 7209248"/>
              <a:gd name="connsiteX7175" fmla="*/ 6531327 w 7427256"/>
              <a:gd name="connsiteY7175" fmla="*/ 1475298 h 7209248"/>
              <a:gd name="connsiteX7176" fmla="*/ 6531327 w 7427256"/>
              <a:gd name="connsiteY7176" fmla="*/ 1493217 h 7209248"/>
              <a:gd name="connsiteX7177" fmla="*/ 6540286 w 7427256"/>
              <a:gd name="connsiteY7177" fmla="*/ 1515615 h 7209248"/>
              <a:gd name="connsiteX7178" fmla="*/ 6535806 w 7427256"/>
              <a:gd name="connsiteY7178" fmla="*/ 1538014 h 7209248"/>
              <a:gd name="connsiteX7179" fmla="*/ 6522367 w 7427256"/>
              <a:gd name="connsiteY7179" fmla="*/ 1529054 h 7209248"/>
              <a:gd name="connsiteX7180" fmla="*/ 6513408 w 7427256"/>
              <a:gd name="connsiteY7180" fmla="*/ 1502176 h 7209248"/>
              <a:gd name="connsiteX7181" fmla="*/ 6508928 w 7427256"/>
              <a:gd name="connsiteY7181" fmla="*/ 1493217 h 7209248"/>
              <a:gd name="connsiteX7182" fmla="*/ 6504448 w 7427256"/>
              <a:gd name="connsiteY7182" fmla="*/ 1475298 h 7209248"/>
              <a:gd name="connsiteX7183" fmla="*/ 1782900 w 7427256"/>
              <a:gd name="connsiteY7183" fmla="*/ 1430502 h 7209248"/>
              <a:gd name="connsiteX7184" fmla="*/ 1782900 w 7427256"/>
              <a:gd name="connsiteY7184" fmla="*/ 1439461 h 7209248"/>
              <a:gd name="connsiteX7185" fmla="*/ 1791859 w 7427256"/>
              <a:gd name="connsiteY7185" fmla="*/ 1430502 h 7209248"/>
              <a:gd name="connsiteX7186" fmla="*/ 1334935 w 7427256"/>
              <a:gd name="connsiteY7186" fmla="*/ 1430502 h 7209248"/>
              <a:gd name="connsiteX7187" fmla="*/ 1325976 w 7427256"/>
              <a:gd name="connsiteY7187" fmla="*/ 1439461 h 7209248"/>
              <a:gd name="connsiteX7188" fmla="*/ 1334935 w 7427256"/>
              <a:gd name="connsiteY7188" fmla="*/ 1448421 h 7209248"/>
              <a:gd name="connsiteX7189" fmla="*/ 1339415 w 7427256"/>
              <a:gd name="connsiteY7189" fmla="*/ 1439461 h 7209248"/>
              <a:gd name="connsiteX7190" fmla="*/ 1334935 w 7427256"/>
              <a:gd name="connsiteY7190" fmla="*/ 1430502 h 7209248"/>
              <a:gd name="connsiteX7191" fmla="*/ 949686 w 7427256"/>
              <a:gd name="connsiteY7191" fmla="*/ 1430502 h 7209248"/>
              <a:gd name="connsiteX7192" fmla="*/ 949686 w 7427256"/>
              <a:gd name="connsiteY7192" fmla="*/ 1457379 h 7209248"/>
              <a:gd name="connsiteX7193" fmla="*/ 931767 w 7427256"/>
              <a:gd name="connsiteY7193" fmla="*/ 1466338 h 7209248"/>
              <a:gd name="connsiteX7194" fmla="*/ 949686 w 7427256"/>
              <a:gd name="connsiteY7194" fmla="*/ 1430502 h 7209248"/>
              <a:gd name="connsiteX7195" fmla="*/ 6629879 w 7427256"/>
              <a:gd name="connsiteY7195" fmla="*/ 1421542 h 7209248"/>
              <a:gd name="connsiteX7196" fmla="*/ 6647798 w 7427256"/>
              <a:gd name="connsiteY7196" fmla="*/ 1421542 h 7209248"/>
              <a:gd name="connsiteX7197" fmla="*/ 6647798 w 7427256"/>
              <a:gd name="connsiteY7197" fmla="*/ 1430502 h 7209248"/>
              <a:gd name="connsiteX7198" fmla="*/ 6643318 w 7427256"/>
              <a:gd name="connsiteY7198" fmla="*/ 1430502 h 7209248"/>
              <a:gd name="connsiteX7199" fmla="*/ 6629879 w 7427256"/>
              <a:gd name="connsiteY7199" fmla="*/ 1421542 h 7209248"/>
              <a:gd name="connsiteX7200" fmla="*/ 1675389 w 7427256"/>
              <a:gd name="connsiteY7200" fmla="*/ 1421542 h 7209248"/>
              <a:gd name="connsiteX7201" fmla="*/ 1693306 w 7427256"/>
              <a:gd name="connsiteY7201" fmla="*/ 1426022 h 7209248"/>
              <a:gd name="connsiteX7202" fmla="*/ 1684348 w 7427256"/>
              <a:gd name="connsiteY7202" fmla="*/ 1430502 h 7209248"/>
              <a:gd name="connsiteX7203" fmla="*/ 1666429 w 7427256"/>
              <a:gd name="connsiteY7203" fmla="*/ 1430502 h 7209248"/>
              <a:gd name="connsiteX7204" fmla="*/ 1397650 w 7427256"/>
              <a:gd name="connsiteY7204" fmla="*/ 1421542 h 7209248"/>
              <a:gd name="connsiteX7205" fmla="*/ 1370772 w 7427256"/>
              <a:gd name="connsiteY7205" fmla="*/ 1430502 h 7209248"/>
              <a:gd name="connsiteX7206" fmla="*/ 1379731 w 7427256"/>
              <a:gd name="connsiteY7206" fmla="*/ 1439461 h 7209248"/>
              <a:gd name="connsiteX7207" fmla="*/ 1393170 w 7427256"/>
              <a:gd name="connsiteY7207" fmla="*/ 1434982 h 7209248"/>
              <a:gd name="connsiteX7208" fmla="*/ 1397650 w 7427256"/>
              <a:gd name="connsiteY7208" fmla="*/ 1421542 h 7209248"/>
              <a:gd name="connsiteX7209" fmla="*/ 5984810 w 7427256"/>
              <a:gd name="connsiteY7209" fmla="*/ 1412583 h 7209248"/>
              <a:gd name="connsiteX7210" fmla="*/ 5993768 w 7427256"/>
              <a:gd name="connsiteY7210" fmla="*/ 1412583 h 7209248"/>
              <a:gd name="connsiteX7211" fmla="*/ 6002728 w 7427256"/>
              <a:gd name="connsiteY7211" fmla="*/ 1412583 h 7209248"/>
              <a:gd name="connsiteX7212" fmla="*/ 6002728 w 7427256"/>
              <a:gd name="connsiteY7212" fmla="*/ 1421542 h 7209248"/>
              <a:gd name="connsiteX7213" fmla="*/ 1209504 w 7427256"/>
              <a:gd name="connsiteY7213" fmla="*/ 1412583 h 7209248"/>
              <a:gd name="connsiteX7214" fmla="*/ 1227424 w 7427256"/>
              <a:gd name="connsiteY7214" fmla="*/ 1412583 h 7209248"/>
              <a:gd name="connsiteX7215" fmla="*/ 1191587 w 7427256"/>
              <a:gd name="connsiteY7215" fmla="*/ 1430502 h 7209248"/>
              <a:gd name="connsiteX7216" fmla="*/ 1209504 w 7427256"/>
              <a:gd name="connsiteY7216" fmla="*/ 1412583 h 7209248"/>
              <a:gd name="connsiteX7217" fmla="*/ 5941133 w 7427256"/>
              <a:gd name="connsiteY7217" fmla="*/ 1406983 h 7209248"/>
              <a:gd name="connsiteX7218" fmla="*/ 5948972 w 7427256"/>
              <a:gd name="connsiteY7218" fmla="*/ 1412583 h 7209248"/>
              <a:gd name="connsiteX7219" fmla="*/ 5948972 w 7427256"/>
              <a:gd name="connsiteY7219" fmla="*/ 1421542 h 7209248"/>
              <a:gd name="connsiteX7220" fmla="*/ 5931054 w 7427256"/>
              <a:gd name="connsiteY7220" fmla="*/ 1421542 h 7209248"/>
              <a:gd name="connsiteX7221" fmla="*/ 5944492 w 7427256"/>
              <a:gd name="connsiteY7221" fmla="*/ 1430502 h 7209248"/>
              <a:gd name="connsiteX7222" fmla="*/ 5957932 w 7427256"/>
              <a:gd name="connsiteY7222" fmla="*/ 1439461 h 7209248"/>
              <a:gd name="connsiteX7223" fmla="*/ 5931054 w 7427256"/>
              <a:gd name="connsiteY7223" fmla="*/ 1430502 h 7209248"/>
              <a:gd name="connsiteX7224" fmla="*/ 5913134 w 7427256"/>
              <a:gd name="connsiteY7224" fmla="*/ 1412583 h 7209248"/>
              <a:gd name="connsiteX7225" fmla="*/ 5935534 w 7427256"/>
              <a:gd name="connsiteY7225" fmla="*/ 1408103 h 7209248"/>
              <a:gd name="connsiteX7226" fmla="*/ 5941133 w 7427256"/>
              <a:gd name="connsiteY7226" fmla="*/ 1406983 h 7209248"/>
              <a:gd name="connsiteX7227" fmla="*/ 6486530 w 7427256"/>
              <a:gd name="connsiteY7227" fmla="*/ 1403624 h 7209248"/>
              <a:gd name="connsiteX7228" fmla="*/ 6486530 w 7427256"/>
              <a:gd name="connsiteY7228" fmla="*/ 1412583 h 7209248"/>
              <a:gd name="connsiteX7229" fmla="*/ 6482050 w 7427256"/>
              <a:gd name="connsiteY7229" fmla="*/ 1408103 h 7209248"/>
              <a:gd name="connsiteX7230" fmla="*/ 6486530 w 7427256"/>
              <a:gd name="connsiteY7230" fmla="*/ 1403624 h 7209248"/>
              <a:gd name="connsiteX7231" fmla="*/ 1469324 w 7427256"/>
              <a:gd name="connsiteY7231" fmla="*/ 1403624 h 7209248"/>
              <a:gd name="connsiteX7232" fmla="*/ 1478284 w 7427256"/>
              <a:gd name="connsiteY7232" fmla="*/ 1403624 h 7209248"/>
              <a:gd name="connsiteX7233" fmla="*/ 1469324 w 7427256"/>
              <a:gd name="connsiteY7233" fmla="*/ 1408103 h 7209248"/>
              <a:gd name="connsiteX7234" fmla="*/ 1460365 w 7427256"/>
              <a:gd name="connsiteY7234" fmla="*/ 1408103 h 7209248"/>
              <a:gd name="connsiteX7235" fmla="*/ 1469324 w 7427256"/>
              <a:gd name="connsiteY7235" fmla="*/ 1403624 h 7209248"/>
              <a:gd name="connsiteX7236" fmla="*/ 1245342 w 7427256"/>
              <a:gd name="connsiteY7236" fmla="*/ 1403624 h 7209248"/>
              <a:gd name="connsiteX7237" fmla="*/ 1245342 w 7427256"/>
              <a:gd name="connsiteY7237" fmla="*/ 1430502 h 7209248"/>
              <a:gd name="connsiteX7238" fmla="*/ 1236383 w 7427256"/>
              <a:gd name="connsiteY7238" fmla="*/ 1439461 h 7209248"/>
              <a:gd name="connsiteX7239" fmla="*/ 1236383 w 7427256"/>
              <a:gd name="connsiteY7239" fmla="*/ 1426022 h 7209248"/>
              <a:gd name="connsiteX7240" fmla="*/ 1236383 w 7427256"/>
              <a:gd name="connsiteY7240" fmla="*/ 1412583 h 7209248"/>
              <a:gd name="connsiteX7241" fmla="*/ 1245342 w 7427256"/>
              <a:gd name="connsiteY7241" fmla="*/ 1403624 h 7209248"/>
              <a:gd name="connsiteX7242" fmla="*/ 895929 w 7427256"/>
              <a:gd name="connsiteY7242" fmla="*/ 1403624 h 7209248"/>
              <a:gd name="connsiteX7243" fmla="*/ 904889 w 7427256"/>
              <a:gd name="connsiteY7243" fmla="*/ 1403624 h 7209248"/>
              <a:gd name="connsiteX7244" fmla="*/ 895929 w 7427256"/>
              <a:gd name="connsiteY7244" fmla="*/ 1430502 h 7209248"/>
              <a:gd name="connsiteX7245" fmla="*/ 886970 w 7427256"/>
              <a:gd name="connsiteY7245" fmla="*/ 1430502 h 7209248"/>
              <a:gd name="connsiteX7246" fmla="*/ 895929 w 7427256"/>
              <a:gd name="connsiteY7246" fmla="*/ 1403624 h 7209248"/>
              <a:gd name="connsiteX7247" fmla="*/ 6271507 w 7427256"/>
              <a:gd name="connsiteY7247" fmla="*/ 1385705 h 7209248"/>
              <a:gd name="connsiteX7248" fmla="*/ 6325262 w 7427256"/>
              <a:gd name="connsiteY7248" fmla="*/ 1430502 h 7209248"/>
              <a:gd name="connsiteX7249" fmla="*/ 6334222 w 7427256"/>
              <a:gd name="connsiteY7249" fmla="*/ 1439461 h 7209248"/>
              <a:gd name="connsiteX7250" fmla="*/ 6343182 w 7427256"/>
              <a:gd name="connsiteY7250" fmla="*/ 1439461 h 7209248"/>
              <a:gd name="connsiteX7251" fmla="*/ 6361100 w 7427256"/>
              <a:gd name="connsiteY7251" fmla="*/ 1448421 h 7209248"/>
              <a:gd name="connsiteX7252" fmla="*/ 6352140 w 7427256"/>
              <a:gd name="connsiteY7252" fmla="*/ 1461860 h 7209248"/>
              <a:gd name="connsiteX7253" fmla="*/ 6361100 w 7427256"/>
              <a:gd name="connsiteY7253" fmla="*/ 1466338 h 7209248"/>
              <a:gd name="connsiteX7254" fmla="*/ 6379019 w 7427256"/>
              <a:gd name="connsiteY7254" fmla="*/ 1493217 h 7209248"/>
              <a:gd name="connsiteX7255" fmla="*/ 6370059 w 7427256"/>
              <a:gd name="connsiteY7255" fmla="*/ 1502176 h 7209248"/>
              <a:gd name="connsiteX7256" fmla="*/ 6352140 w 7427256"/>
              <a:gd name="connsiteY7256" fmla="*/ 1484257 h 7209248"/>
              <a:gd name="connsiteX7257" fmla="*/ 6329742 w 7427256"/>
              <a:gd name="connsiteY7257" fmla="*/ 1461860 h 7209248"/>
              <a:gd name="connsiteX7258" fmla="*/ 6325262 w 7427256"/>
              <a:gd name="connsiteY7258" fmla="*/ 1448421 h 7209248"/>
              <a:gd name="connsiteX7259" fmla="*/ 6307344 w 7427256"/>
              <a:gd name="connsiteY7259" fmla="*/ 1421542 h 7209248"/>
              <a:gd name="connsiteX7260" fmla="*/ 5841460 w 7427256"/>
              <a:gd name="connsiteY7260" fmla="*/ 1385705 h 7209248"/>
              <a:gd name="connsiteX7261" fmla="*/ 5859379 w 7427256"/>
              <a:gd name="connsiteY7261" fmla="*/ 1385705 h 7209248"/>
              <a:gd name="connsiteX7262" fmla="*/ 5859379 w 7427256"/>
              <a:gd name="connsiteY7262" fmla="*/ 1394664 h 7209248"/>
              <a:gd name="connsiteX7263" fmla="*/ 5787705 w 7427256"/>
              <a:gd name="connsiteY7263" fmla="*/ 1385705 h 7209248"/>
              <a:gd name="connsiteX7264" fmla="*/ 5814582 w 7427256"/>
              <a:gd name="connsiteY7264" fmla="*/ 1403624 h 7209248"/>
              <a:gd name="connsiteX7265" fmla="*/ 5805624 w 7427256"/>
              <a:gd name="connsiteY7265" fmla="*/ 1403624 h 7209248"/>
              <a:gd name="connsiteX7266" fmla="*/ 5796664 w 7427256"/>
              <a:gd name="connsiteY7266" fmla="*/ 1403624 h 7209248"/>
              <a:gd name="connsiteX7267" fmla="*/ 1110953 w 7427256"/>
              <a:gd name="connsiteY7267" fmla="*/ 1385705 h 7209248"/>
              <a:gd name="connsiteX7268" fmla="*/ 1119913 w 7427256"/>
              <a:gd name="connsiteY7268" fmla="*/ 1385705 h 7209248"/>
              <a:gd name="connsiteX7269" fmla="*/ 1119913 w 7427256"/>
              <a:gd name="connsiteY7269" fmla="*/ 1394664 h 7209248"/>
              <a:gd name="connsiteX7270" fmla="*/ 1110953 w 7427256"/>
              <a:gd name="connsiteY7270" fmla="*/ 1385705 h 7209248"/>
              <a:gd name="connsiteX7271" fmla="*/ 1021360 w 7427256"/>
              <a:gd name="connsiteY7271" fmla="*/ 1385705 h 7209248"/>
              <a:gd name="connsiteX7272" fmla="*/ 1030320 w 7427256"/>
              <a:gd name="connsiteY7272" fmla="*/ 1385705 h 7209248"/>
              <a:gd name="connsiteX7273" fmla="*/ 1003441 w 7427256"/>
              <a:gd name="connsiteY7273" fmla="*/ 1412583 h 7209248"/>
              <a:gd name="connsiteX7274" fmla="*/ 976563 w 7427256"/>
              <a:gd name="connsiteY7274" fmla="*/ 1426022 h 7209248"/>
              <a:gd name="connsiteX7275" fmla="*/ 967604 w 7427256"/>
              <a:gd name="connsiteY7275" fmla="*/ 1421542 h 7209248"/>
              <a:gd name="connsiteX7276" fmla="*/ 994482 w 7427256"/>
              <a:gd name="connsiteY7276" fmla="*/ 1403624 h 7209248"/>
              <a:gd name="connsiteX7277" fmla="*/ 1007921 w 7427256"/>
              <a:gd name="connsiteY7277" fmla="*/ 1399144 h 7209248"/>
              <a:gd name="connsiteX7278" fmla="*/ 1021360 w 7427256"/>
              <a:gd name="connsiteY7278" fmla="*/ 1385705 h 7209248"/>
              <a:gd name="connsiteX7279" fmla="*/ 940726 w 7427256"/>
              <a:gd name="connsiteY7279" fmla="*/ 1385705 h 7209248"/>
              <a:gd name="connsiteX7280" fmla="*/ 940726 w 7427256"/>
              <a:gd name="connsiteY7280" fmla="*/ 1403624 h 7209248"/>
              <a:gd name="connsiteX7281" fmla="*/ 931767 w 7427256"/>
              <a:gd name="connsiteY7281" fmla="*/ 1403624 h 7209248"/>
              <a:gd name="connsiteX7282" fmla="*/ 936247 w 7427256"/>
              <a:gd name="connsiteY7282" fmla="*/ 1394664 h 7209248"/>
              <a:gd name="connsiteX7283" fmla="*/ 940726 w 7427256"/>
              <a:gd name="connsiteY7283" fmla="*/ 1385705 h 7209248"/>
              <a:gd name="connsiteX7284" fmla="*/ 1644438 w 7427256"/>
              <a:gd name="connsiteY7284" fmla="*/ 1379352 h 7209248"/>
              <a:gd name="connsiteX7285" fmla="*/ 1641792 w 7427256"/>
              <a:gd name="connsiteY7285" fmla="*/ 1385705 h 7209248"/>
              <a:gd name="connsiteX7286" fmla="*/ 1639551 w 7427256"/>
              <a:gd name="connsiteY7286" fmla="*/ 1412583 h 7209248"/>
              <a:gd name="connsiteX7287" fmla="*/ 1635071 w 7427256"/>
              <a:gd name="connsiteY7287" fmla="*/ 1426022 h 7209248"/>
              <a:gd name="connsiteX7288" fmla="*/ 1621632 w 7427256"/>
              <a:gd name="connsiteY7288" fmla="*/ 1439461 h 7209248"/>
              <a:gd name="connsiteX7289" fmla="*/ 1612673 w 7427256"/>
              <a:gd name="connsiteY7289" fmla="*/ 1448421 h 7209248"/>
              <a:gd name="connsiteX7290" fmla="*/ 1603713 w 7427256"/>
              <a:gd name="connsiteY7290" fmla="*/ 1430502 h 7209248"/>
              <a:gd name="connsiteX7291" fmla="*/ 1581316 w 7427256"/>
              <a:gd name="connsiteY7291" fmla="*/ 1430502 h 7209248"/>
              <a:gd name="connsiteX7292" fmla="*/ 1567877 w 7427256"/>
              <a:gd name="connsiteY7292" fmla="*/ 1448421 h 7209248"/>
              <a:gd name="connsiteX7293" fmla="*/ 1576836 w 7427256"/>
              <a:gd name="connsiteY7293" fmla="*/ 1448421 h 7209248"/>
              <a:gd name="connsiteX7294" fmla="*/ 1594755 w 7427256"/>
              <a:gd name="connsiteY7294" fmla="*/ 1443941 h 7209248"/>
              <a:gd name="connsiteX7295" fmla="*/ 1603713 w 7427256"/>
              <a:gd name="connsiteY7295" fmla="*/ 1457379 h 7209248"/>
              <a:gd name="connsiteX7296" fmla="*/ 1621632 w 7427256"/>
              <a:gd name="connsiteY7296" fmla="*/ 1457379 h 7209248"/>
              <a:gd name="connsiteX7297" fmla="*/ 1630592 w 7427256"/>
              <a:gd name="connsiteY7297" fmla="*/ 1448421 h 7209248"/>
              <a:gd name="connsiteX7298" fmla="*/ 1630592 w 7427256"/>
              <a:gd name="connsiteY7298" fmla="*/ 1457379 h 7209248"/>
              <a:gd name="connsiteX7299" fmla="*/ 1635071 w 7427256"/>
              <a:gd name="connsiteY7299" fmla="*/ 1470818 h 7209248"/>
              <a:gd name="connsiteX7300" fmla="*/ 1639551 w 7427256"/>
              <a:gd name="connsiteY7300" fmla="*/ 1475298 h 7209248"/>
              <a:gd name="connsiteX7301" fmla="*/ 1630592 w 7427256"/>
              <a:gd name="connsiteY7301" fmla="*/ 1475298 h 7209248"/>
              <a:gd name="connsiteX7302" fmla="*/ 1621632 w 7427256"/>
              <a:gd name="connsiteY7302" fmla="*/ 1484257 h 7209248"/>
              <a:gd name="connsiteX7303" fmla="*/ 1603713 w 7427256"/>
              <a:gd name="connsiteY7303" fmla="*/ 1479778 h 7209248"/>
              <a:gd name="connsiteX7304" fmla="*/ 1590275 w 7427256"/>
              <a:gd name="connsiteY7304" fmla="*/ 1475298 h 7209248"/>
              <a:gd name="connsiteX7305" fmla="*/ 1576836 w 7427256"/>
              <a:gd name="connsiteY7305" fmla="*/ 1479778 h 7209248"/>
              <a:gd name="connsiteX7306" fmla="*/ 1554438 w 7427256"/>
              <a:gd name="connsiteY7306" fmla="*/ 1502176 h 7209248"/>
              <a:gd name="connsiteX7307" fmla="*/ 1523081 w 7427256"/>
              <a:gd name="connsiteY7307" fmla="*/ 1520095 h 7209248"/>
              <a:gd name="connsiteX7308" fmla="*/ 1505162 w 7427256"/>
              <a:gd name="connsiteY7308" fmla="*/ 1533534 h 7209248"/>
              <a:gd name="connsiteX7309" fmla="*/ 1487243 w 7427256"/>
              <a:gd name="connsiteY7309" fmla="*/ 1546972 h 7209248"/>
              <a:gd name="connsiteX7310" fmla="*/ 1496203 w 7427256"/>
              <a:gd name="connsiteY7310" fmla="*/ 1484257 h 7209248"/>
              <a:gd name="connsiteX7311" fmla="*/ 1505162 w 7427256"/>
              <a:gd name="connsiteY7311" fmla="*/ 1470818 h 7209248"/>
              <a:gd name="connsiteX7312" fmla="*/ 1496203 w 7427256"/>
              <a:gd name="connsiteY7312" fmla="*/ 1448421 h 7209248"/>
              <a:gd name="connsiteX7313" fmla="*/ 1505162 w 7427256"/>
              <a:gd name="connsiteY7313" fmla="*/ 1403624 h 7209248"/>
              <a:gd name="connsiteX7314" fmla="*/ 1514122 w 7427256"/>
              <a:gd name="connsiteY7314" fmla="*/ 1403624 h 7209248"/>
              <a:gd name="connsiteX7315" fmla="*/ 1514122 w 7427256"/>
              <a:gd name="connsiteY7315" fmla="*/ 1421542 h 7209248"/>
              <a:gd name="connsiteX7316" fmla="*/ 1514122 w 7427256"/>
              <a:gd name="connsiteY7316" fmla="*/ 1430502 h 7209248"/>
              <a:gd name="connsiteX7317" fmla="*/ 1514122 w 7427256"/>
              <a:gd name="connsiteY7317" fmla="*/ 1439461 h 7209248"/>
              <a:gd name="connsiteX7318" fmla="*/ 1514122 w 7427256"/>
              <a:gd name="connsiteY7318" fmla="*/ 1457379 h 7209248"/>
              <a:gd name="connsiteX7319" fmla="*/ 1549958 w 7427256"/>
              <a:gd name="connsiteY7319" fmla="*/ 1430502 h 7209248"/>
              <a:gd name="connsiteX7320" fmla="*/ 1567877 w 7427256"/>
              <a:gd name="connsiteY7320" fmla="*/ 1421542 h 7209248"/>
              <a:gd name="connsiteX7321" fmla="*/ 1572357 w 7427256"/>
              <a:gd name="connsiteY7321" fmla="*/ 1417063 h 7209248"/>
              <a:gd name="connsiteX7322" fmla="*/ 1576836 w 7427256"/>
              <a:gd name="connsiteY7322" fmla="*/ 1412583 h 7209248"/>
              <a:gd name="connsiteX7323" fmla="*/ 1585796 w 7427256"/>
              <a:gd name="connsiteY7323" fmla="*/ 1403624 h 7209248"/>
              <a:gd name="connsiteX7324" fmla="*/ 1612673 w 7427256"/>
              <a:gd name="connsiteY7324" fmla="*/ 1385705 h 7209248"/>
              <a:gd name="connsiteX7325" fmla="*/ 6137118 w 7427256"/>
              <a:gd name="connsiteY7325" fmla="*/ 1376745 h 7209248"/>
              <a:gd name="connsiteX7326" fmla="*/ 6146076 w 7427256"/>
              <a:gd name="connsiteY7326" fmla="*/ 1376745 h 7209248"/>
              <a:gd name="connsiteX7327" fmla="*/ 6155036 w 7427256"/>
              <a:gd name="connsiteY7327" fmla="*/ 1394664 h 7209248"/>
              <a:gd name="connsiteX7328" fmla="*/ 6137118 w 7427256"/>
              <a:gd name="connsiteY7328" fmla="*/ 1385705 h 7209248"/>
              <a:gd name="connsiteX7329" fmla="*/ 6137118 w 7427256"/>
              <a:gd name="connsiteY7329" fmla="*/ 1376745 h 7209248"/>
              <a:gd name="connsiteX7330" fmla="*/ 5604040 w 7427256"/>
              <a:gd name="connsiteY7330" fmla="*/ 1376745 h 7209248"/>
              <a:gd name="connsiteX7331" fmla="*/ 5599560 w 7427256"/>
              <a:gd name="connsiteY7331" fmla="*/ 1385705 h 7209248"/>
              <a:gd name="connsiteX7332" fmla="*/ 5608520 w 7427256"/>
              <a:gd name="connsiteY7332" fmla="*/ 1385705 h 7209248"/>
              <a:gd name="connsiteX7333" fmla="*/ 5617478 w 7427256"/>
              <a:gd name="connsiteY7333" fmla="*/ 1385705 h 7209248"/>
              <a:gd name="connsiteX7334" fmla="*/ 5608520 w 7427256"/>
              <a:gd name="connsiteY7334" fmla="*/ 1376745 h 7209248"/>
              <a:gd name="connsiteX7335" fmla="*/ 5604040 w 7427256"/>
              <a:gd name="connsiteY7335" fmla="*/ 1376745 h 7209248"/>
              <a:gd name="connsiteX7336" fmla="*/ 1648511 w 7427256"/>
              <a:gd name="connsiteY7336" fmla="*/ 1376745 h 7209248"/>
              <a:gd name="connsiteX7337" fmla="*/ 1653736 w 7427256"/>
              <a:gd name="connsiteY7337" fmla="*/ 1377493 h 7209248"/>
              <a:gd name="connsiteX7338" fmla="*/ 1644438 w 7427256"/>
              <a:gd name="connsiteY7338" fmla="*/ 1379352 h 7209248"/>
              <a:gd name="connsiteX7339" fmla="*/ 1644591 w 7427256"/>
              <a:gd name="connsiteY7339" fmla="*/ 1378986 h 7209248"/>
              <a:gd name="connsiteX7340" fmla="*/ 1648511 w 7427256"/>
              <a:gd name="connsiteY7340" fmla="*/ 1376745 h 7209248"/>
              <a:gd name="connsiteX7341" fmla="*/ 1523081 w 7427256"/>
              <a:gd name="connsiteY7341" fmla="*/ 1376745 h 7209248"/>
              <a:gd name="connsiteX7342" fmla="*/ 1532039 w 7427256"/>
              <a:gd name="connsiteY7342" fmla="*/ 1376745 h 7209248"/>
              <a:gd name="connsiteX7343" fmla="*/ 1514122 w 7427256"/>
              <a:gd name="connsiteY7343" fmla="*/ 1385705 h 7209248"/>
              <a:gd name="connsiteX7344" fmla="*/ 1523081 w 7427256"/>
              <a:gd name="connsiteY7344" fmla="*/ 1376745 h 7209248"/>
              <a:gd name="connsiteX7345" fmla="*/ 904889 w 7427256"/>
              <a:gd name="connsiteY7345" fmla="*/ 1376745 h 7209248"/>
              <a:gd name="connsiteX7346" fmla="*/ 909368 w 7427256"/>
              <a:gd name="connsiteY7346" fmla="*/ 1376745 h 7209248"/>
              <a:gd name="connsiteX7347" fmla="*/ 913848 w 7427256"/>
              <a:gd name="connsiteY7347" fmla="*/ 1385705 h 7209248"/>
              <a:gd name="connsiteX7348" fmla="*/ 904889 w 7427256"/>
              <a:gd name="connsiteY7348" fmla="*/ 1385705 h 7209248"/>
              <a:gd name="connsiteX7349" fmla="*/ 900409 w 7427256"/>
              <a:gd name="connsiteY7349" fmla="*/ 1381225 h 7209248"/>
              <a:gd name="connsiteX7350" fmla="*/ 904889 w 7427256"/>
              <a:gd name="connsiteY7350" fmla="*/ 1376745 h 7209248"/>
              <a:gd name="connsiteX7351" fmla="*/ 5823243 w 7427256"/>
              <a:gd name="connsiteY7351" fmla="*/ 1375850 h 7209248"/>
              <a:gd name="connsiteX7352" fmla="*/ 5825502 w 7427256"/>
              <a:gd name="connsiteY7352" fmla="*/ 1376466 h 7209248"/>
              <a:gd name="connsiteX7353" fmla="*/ 5823542 w 7427256"/>
              <a:gd name="connsiteY7353" fmla="*/ 1376745 h 7209248"/>
              <a:gd name="connsiteX7354" fmla="*/ 6062644 w 7427256"/>
              <a:gd name="connsiteY7354" fmla="*/ 1373946 h 7209248"/>
              <a:gd name="connsiteX7355" fmla="*/ 6074402 w 7427256"/>
              <a:gd name="connsiteY7355" fmla="*/ 1376745 h 7209248"/>
              <a:gd name="connsiteX7356" fmla="*/ 6092322 w 7427256"/>
              <a:gd name="connsiteY7356" fmla="*/ 1412583 h 7209248"/>
              <a:gd name="connsiteX7357" fmla="*/ 6083362 w 7427256"/>
              <a:gd name="connsiteY7357" fmla="*/ 1439461 h 7209248"/>
              <a:gd name="connsiteX7358" fmla="*/ 6083362 w 7427256"/>
              <a:gd name="connsiteY7358" fmla="*/ 1448421 h 7209248"/>
              <a:gd name="connsiteX7359" fmla="*/ 6069922 w 7427256"/>
              <a:gd name="connsiteY7359" fmla="*/ 1457379 h 7209248"/>
              <a:gd name="connsiteX7360" fmla="*/ 6065442 w 7427256"/>
              <a:gd name="connsiteY7360" fmla="*/ 1448421 h 7209248"/>
              <a:gd name="connsiteX7361" fmla="*/ 6020646 w 7427256"/>
              <a:gd name="connsiteY7361" fmla="*/ 1412583 h 7209248"/>
              <a:gd name="connsiteX7362" fmla="*/ 6011688 w 7427256"/>
              <a:gd name="connsiteY7362" fmla="*/ 1403624 h 7209248"/>
              <a:gd name="connsiteX7363" fmla="*/ 6020646 w 7427256"/>
              <a:gd name="connsiteY7363" fmla="*/ 1390185 h 7209248"/>
              <a:gd name="connsiteX7364" fmla="*/ 6029606 w 7427256"/>
              <a:gd name="connsiteY7364" fmla="*/ 1394664 h 7209248"/>
              <a:gd name="connsiteX7365" fmla="*/ 6047525 w 7427256"/>
              <a:gd name="connsiteY7365" fmla="*/ 1385705 h 7209248"/>
              <a:gd name="connsiteX7366" fmla="*/ 6062644 w 7427256"/>
              <a:gd name="connsiteY7366" fmla="*/ 1373946 h 7209248"/>
              <a:gd name="connsiteX7367" fmla="*/ 6889698 w 7427256"/>
              <a:gd name="connsiteY7367" fmla="*/ 1367787 h 7209248"/>
              <a:gd name="connsiteX7368" fmla="*/ 6898658 w 7427256"/>
              <a:gd name="connsiteY7368" fmla="*/ 1385705 h 7209248"/>
              <a:gd name="connsiteX7369" fmla="*/ 6898658 w 7427256"/>
              <a:gd name="connsiteY7369" fmla="*/ 1394664 h 7209248"/>
              <a:gd name="connsiteX7370" fmla="*/ 6316304 w 7427256"/>
              <a:gd name="connsiteY7370" fmla="*/ 1367787 h 7209248"/>
              <a:gd name="connsiteX7371" fmla="*/ 6325262 w 7427256"/>
              <a:gd name="connsiteY7371" fmla="*/ 1376745 h 7209248"/>
              <a:gd name="connsiteX7372" fmla="*/ 6325262 w 7427256"/>
              <a:gd name="connsiteY7372" fmla="*/ 1385705 h 7209248"/>
              <a:gd name="connsiteX7373" fmla="*/ 6311824 w 7427256"/>
              <a:gd name="connsiteY7373" fmla="*/ 1376745 h 7209248"/>
              <a:gd name="connsiteX7374" fmla="*/ 6316304 w 7427256"/>
              <a:gd name="connsiteY7374" fmla="*/ 1367787 h 7209248"/>
              <a:gd name="connsiteX7375" fmla="*/ 1585796 w 7427256"/>
              <a:gd name="connsiteY7375" fmla="*/ 1367787 h 7209248"/>
              <a:gd name="connsiteX7376" fmla="*/ 1567877 w 7427256"/>
              <a:gd name="connsiteY7376" fmla="*/ 1394664 h 7209248"/>
              <a:gd name="connsiteX7377" fmla="*/ 1549958 w 7427256"/>
              <a:gd name="connsiteY7377" fmla="*/ 1412583 h 7209248"/>
              <a:gd name="connsiteX7378" fmla="*/ 1523081 w 7427256"/>
              <a:gd name="connsiteY7378" fmla="*/ 1421542 h 7209248"/>
              <a:gd name="connsiteX7379" fmla="*/ 1536519 w 7427256"/>
              <a:gd name="connsiteY7379" fmla="*/ 1403624 h 7209248"/>
              <a:gd name="connsiteX7380" fmla="*/ 1554438 w 7427256"/>
              <a:gd name="connsiteY7380" fmla="*/ 1385705 h 7209248"/>
              <a:gd name="connsiteX7381" fmla="*/ 1567877 w 7427256"/>
              <a:gd name="connsiteY7381" fmla="*/ 1376745 h 7209248"/>
              <a:gd name="connsiteX7382" fmla="*/ 1585796 w 7427256"/>
              <a:gd name="connsiteY7382" fmla="*/ 1367787 h 7209248"/>
              <a:gd name="connsiteX7383" fmla="*/ 967604 w 7427256"/>
              <a:gd name="connsiteY7383" fmla="*/ 1367787 h 7209248"/>
              <a:gd name="connsiteX7384" fmla="*/ 972083 w 7427256"/>
              <a:gd name="connsiteY7384" fmla="*/ 1367787 h 7209248"/>
              <a:gd name="connsiteX7385" fmla="*/ 972083 w 7427256"/>
              <a:gd name="connsiteY7385" fmla="*/ 1372267 h 7209248"/>
              <a:gd name="connsiteX7386" fmla="*/ 967604 w 7427256"/>
              <a:gd name="connsiteY7386" fmla="*/ 1376745 h 7209248"/>
              <a:gd name="connsiteX7387" fmla="*/ 967604 w 7427256"/>
              <a:gd name="connsiteY7387" fmla="*/ 1367787 h 7209248"/>
              <a:gd name="connsiteX7388" fmla="*/ 5868338 w 7427256"/>
              <a:gd name="connsiteY7388" fmla="*/ 1358828 h 7209248"/>
              <a:gd name="connsiteX7389" fmla="*/ 5886257 w 7427256"/>
              <a:gd name="connsiteY7389" fmla="*/ 1367787 h 7209248"/>
              <a:gd name="connsiteX7390" fmla="*/ 5895217 w 7427256"/>
              <a:gd name="connsiteY7390" fmla="*/ 1376745 h 7209248"/>
              <a:gd name="connsiteX7391" fmla="*/ 5877298 w 7427256"/>
              <a:gd name="connsiteY7391" fmla="*/ 1376745 h 7209248"/>
              <a:gd name="connsiteX7392" fmla="*/ 5868338 w 7427256"/>
              <a:gd name="connsiteY7392" fmla="*/ 1358828 h 7209248"/>
              <a:gd name="connsiteX7393" fmla="*/ 5724990 w 7427256"/>
              <a:gd name="connsiteY7393" fmla="*/ 1358828 h 7209248"/>
              <a:gd name="connsiteX7394" fmla="*/ 5729470 w 7427256"/>
              <a:gd name="connsiteY7394" fmla="*/ 1363307 h 7209248"/>
              <a:gd name="connsiteX7395" fmla="*/ 5742908 w 7427256"/>
              <a:gd name="connsiteY7395" fmla="*/ 1367787 h 7209248"/>
              <a:gd name="connsiteX7396" fmla="*/ 5733948 w 7427256"/>
              <a:gd name="connsiteY7396" fmla="*/ 1358828 h 7209248"/>
              <a:gd name="connsiteX7397" fmla="*/ 1325976 w 7427256"/>
              <a:gd name="connsiteY7397" fmla="*/ 1358828 h 7209248"/>
              <a:gd name="connsiteX7398" fmla="*/ 1317017 w 7427256"/>
              <a:gd name="connsiteY7398" fmla="*/ 1367787 h 7209248"/>
              <a:gd name="connsiteX7399" fmla="*/ 1308057 w 7427256"/>
              <a:gd name="connsiteY7399" fmla="*/ 1367787 h 7209248"/>
              <a:gd name="connsiteX7400" fmla="*/ 5975850 w 7427256"/>
              <a:gd name="connsiteY7400" fmla="*/ 1331949 h 7209248"/>
              <a:gd name="connsiteX7401" fmla="*/ 5984810 w 7427256"/>
              <a:gd name="connsiteY7401" fmla="*/ 1340909 h 7209248"/>
              <a:gd name="connsiteX7402" fmla="*/ 5984810 w 7427256"/>
              <a:gd name="connsiteY7402" fmla="*/ 1349868 h 7209248"/>
              <a:gd name="connsiteX7403" fmla="*/ 5975850 w 7427256"/>
              <a:gd name="connsiteY7403" fmla="*/ 1340909 h 7209248"/>
              <a:gd name="connsiteX7404" fmla="*/ 6343182 w 7427256"/>
              <a:gd name="connsiteY7404" fmla="*/ 1330269 h 7209248"/>
              <a:gd name="connsiteX7405" fmla="*/ 6370059 w 7427256"/>
              <a:gd name="connsiteY7405" fmla="*/ 1358828 h 7209248"/>
              <a:gd name="connsiteX7406" fmla="*/ 6387978 w 7427256"/>
              <a:gd name="connsiteY7406" fmla="*/ 1385705 h 7209248"/>
              <a:gd name="connsiteX7407" fmla="*/ 6401416 w 7427256"/>
              <a:gd name="connsiteY7407" fmla="*/ 1394664 h 7209248"/>
              <a:gd name="connsiteX7408" fmla="*/ 6405896 w 7427256"/>
              <a:gd name="connsiteY7408" fmla="*/ 1403624 h 7209248"/>
              <a:gd name="connsiteX7409" fmla="*/ 6419336 w 7427256"/>
              <a:gd name="connsiteY7409" fmla="*/ 1426022 h 7209248"/>
              <a:gd name="connsiteX7410" fmla="*/ 6446213 w 7427256"/>
              <a:gd name="connsiteY7410" fmla="*/ 1457379 h 7209248"/>
              <a:gd name="connsiteX7411" fmla="*/ 6459652 w 7427256"/>
              <a:gd name="connsiteY7411" fmla="*/ 1484257 h 7209248"/>
              <a:gd name="connsiteX7412" fmla="*/ 6468612 w 7427256"/>
              <a:gd name="connsiteY7412" fmla="*/ 1493217 h 7209248"/>
              <a:gd name="connsiteX7413" fmla="*/ 6486530 w 7427256"/>
              <a:gd name="connsiteY7413" fmla="*/ 1511136 h 7209248"/>
              <a:gd name="connsiteX7414" fmla="*/ 6540286 w 7427256"/>
              <a:gd name="connsiteY7414" fmla="*/ 1573850 h 7209248"/>
              <a:gd name="connsiteX7415" fmla="*/ 6540286 w 7427256"/>
              <a:gd name="connsiteY7415" fmla="*/ 1582810 h 7209248"/>
              <a:gd name="connsiteX7416" fmla="*/ 6531327 w 7427256"/>
              <a:gd name="connsiteY7416" fmla="*/ 1591769 h 7209248"/>
              <a:gd name="connsiteX7417" fmla="*/ 6522367 w 7427256"/>
              <a:gd name="connsiteY7417" fmla="*/ 1591769 h 7209248"/>
              <a:gd name="connsiteX7418" fmla="*/ 6522367 w 7427256"/>
              <a:gd name="connsiteY7418" fmla="*/ 1587289 h 7209248"/>
              <a:gd name="connsiteX7419" fmla="*/ 6517887 w 7427256"/>
              <a:gd name="connsiteY7419" fmla="*/ 1582810 h 7209248"/>
              <a:gd name="connsiteX7420" fmla="*/ 6513408 w 7427256"/>
              <a:gd name="connsiteY7420" fmla="*/ 1578330 h 7209248"/>
              <a:gd name="connsiteX7421" fmla="*/ 6513408 w 7427256"/>
              <a:gd name="connsiteY7421" fmla="*/ 1564891 h 7209248"/>
              <a:gd name="connsiteX7422" fmla="*/ 6499970 w 7427256"/>
              <a:gd name="connsiteY7422" fmla="*/ 1551452 h 7209248"/>
              <a:gd name="connsiteX7423" fmla="*/ 6486530 w 7427256"/>
              <a:gd name="connsiteY7423" fmla="*/ 1546972 h 7209248"/>
              <a:gd name="connsiteX7424" fmla="*/ 6477570 w 7427256"/>
              <a:gd name="connsiteY7424" fmla="*/ 1546972 h 7209248"/>
              <a:gd name="connsiteX7425" fmla="*/ 6468612 w 7427256"/>
              <a:gd name="connsiteY7425" fmla="*/ 1529054 h 7209248"/>
              <a:gd name="connsiteX7426" fmla="*/ 6459652 w 7427256"/>
              <a:gd name="connsiteY7426" fmla="*/ 1511136 h 7209248"/>
              <a:gd name="connsiteX7427" fmla="*/ 6455173 w 7427256"/>
              <a:gd name="connsiteY7427" fmla="*/ 1497696 h 7209248"/>
              <a:gd name="connsiteX7428" fmla="*/ 6450693 w 7427256"/>
              <a:gd name="connsiteY7428" fmla="*/ 1493217 h 7209248"/>
              <a:gd name="connsiteX7429" fmla="*/ 6441733 w 7427256"/>
              <a:gd name="connsiteY7429" fmla="*/ 1484257 h 7209248"/>
              <a:gd name="connsiteX7430" fmla="*/ 6437254 w 7427256"/>
              <a:gd name="connsiteY7430" fmla="*/ 1470818 h 7209248"/>
              <a:gd name="connsiteX7431" fmla="*/ 6432774 w 7427256"/>
              <a:gd name="connsiteY7431" fmla="*/ 1457379 h 7209248"/>
              <a:gd name="connsiteX7432" fmla="*/ 6423816 w 7427256"/>
              <a:gd name="connsiteY7432" fmla="*/ 1448421 h 7209248"/>
              <a:gd name="connsiteX7433" fmla="*/ 6405896 w 7427256"/>
              <a:gd name="connsiteY7433" fmla="*/ 1421542 h 7209248"/>
              <a:gd name="connsiteX7434" fmla="*/ 6387978 w 7427256"/>
              <a:gd name="connsiteY7434" fmla="*/ 1394664 h 7209248"/>
              <a:gd name="connsiteX7435" fmla="*/ 6379019 w 7427256"/>
              <a:gd name="connsiteY7435" fmla="*/ 1385705 h 7209248"/>
              <a:gd name="connsiteX7436" fmla="*/ 6356620 w 7427256"/>
              <a:gd name="connsiteY7436" fmla="*/ 1363307 h 7209248"/>
              <a:gd name="connsiteX7437" fmla="*/ 6334222 w 7427256"/>
              <a:gd name="connsiteY7437" fmla="*/ 1331949 h 7209248"/>
              <a:gd name="connsiteX7438" fmla="*/ 6343182 w 7427256"/>
              <a:gd name="connsiteY7438" fmla="*/ 1330269 h 7209248"/>
              <a:gd name="connsiteX7439" fmla="*/ 5635397 w 7427256"/>
              <a:gd name="connsiteY7439" fmla="*/ 1322990 h 7209248"/>
              <a:gd name="connsiteX7440" fmla="*/ 5653316 w 7427256"/>
              <a:gd name="connsiteY7440" fmla="*/ 1336429 h 7209248"/>
              <a:gd name="connsiteX7441" fmla="*/ 5662274 w 7427256"/>
              <a:gd name="connsiteY7441" fmla="*/ 1349868 h 7209248"/>
              <a:gd name="connsiteX7442" fmla="*/ 5689152 w 7427256"/>
              <a:gd name="connsiteY7442" fmla="*/ 1349868 h 7209248"/>
              <a:gd name="connsiteX7443" fmla="*/ 5671234 w 7427256"/>
              <a:gd name="connsiteY7443" fmla="*/ 1336429 h 7209248"/>
              <a:gd name="connsiteX7444" fmla="*/ 5635397 w 7427256"/>
              <a:gd name="connsiteY7444" fmla="*/ 1322990 h 7209248"/>
              <a:gd name="connsiteX7445" fmla="*/ 1128871 w 7427256"/>
              <a:gd name="connsiteY7445" fmla="*/ 1322990 h 7209248"/>
              <a:gd name="connsiteX7446" fmla="*/ 1128871 w 7427256"/>
              <a:gd name="connsiteY7446" fmla="*/ 1349868 h 7209248"/>
              <a:gd name="connsiteX7447" fmla="*/ 1119913 w 7427256"/>
              <a:gd name="connsiteY7447" fmla="*/ 1367787 h 7209248"/>
              <a:gd name="connsiteX7448" fmla="*/ 1119913 w 7427256"/>
              <a:gd name="connsiteY7448" fmla="*/ 1349868 h 7209248"/>
              <a:gd name="connsiteX7449" fmla="*/ 761540 w 7427256"/>
              <a:gd name="connsiteY7449" fmla="*/ 1322990 h 7209248"/>
              <a:gd name="connsiteX7450" fmla="*/ 761540 w 7427256"/>
              <a:gd name="connsiteY7450" fmla="*/ 1331949 h 7209248"/>
              <a:gd name="connsiteX7451" fmla="*/ 752581 w 7427256"/>
              <a:gd name="connsiteY7451" fmla="*/ 1331949 h 7209248"/>
              <a:gd name="connsiteX7452" fmla="*/ 761540 w 7427256"/>
              <a:gd name="connsiteY7452" fmla="*/ 1322990 h 7209248"/>
              <a:gd name="connsiteX7453" fmla="*/ 1202505 w 7427256"/>
              <a:gd name="connsiteY7453" fmla="*/ 1317671 h 7209248"/>
              <a:gd name="connsiteX7454" fmla="*/ 1205025 w 7427256"/>
              <a:gd name="connsiteY7454" fmla="*/ 1318510 h 7209248"/>
              <a:gd name="connsiteX7455" fmla="*/ 1191587 w 7427256"/>
              <a:gd name="connsiteY7455" fmla="*/ 1340909 h 7209248"/>
              <a:gd name="connsiteX7456" fmla="*/ 1169188 w 7427256"/>
              <a:gd name="connsiteY7456" fmla="*/ 1367787 h 7209248"/>
              <a:gd name="connsiteX7457" fmla="*/ 1160229 w 7427256"/>
              <a:gd name="connsiteY7457" fmla="*/ 1363307 h 7209248"/>
              <a:gd name="connsiteX7458" fmla="*/ 1164709 w 7427256"/>
              <a:gd name="connsiteY7458" fmla="*/ 1349868 h 7209248"/>
              <a:gd name="connsiteX7459" fmla="*/ 1191587 w 7427256"/>
              <a:gd name="connsiteY7459" fmla="*/ 1331949 h 7209248"/>
              <a:gd name="connsiteX7460" fmla="*/ 1202505 w 7427256"/>
              <a:gd name="connsiteY7460" fmla="*/ 1317671 h 7209248"/>
              <a:gd name="connsiteX7461" fmla="*/ 1747063 w 7427256"/>
              <a:gd name="connsiteY7461" fmla="*/ 1314031 h 7209248"/>
              <a:gd name="connsiteX7462" fmla="*/ 1756022 w 7427256"/>
              <a:gd name="connsiteY7462" fmla="*/ 1322990 h 7209248"/>
              <a:gd name="connsiteX7463" fmla="*/ 1684348 w 7427256"/>
              <a:gd name="connsiteY7463" fmla="*/ 1385705 h 7209248"/>
              <a:gd name="connsiteX7464" fmla="*/ 1666429 w 7427256"/>
              <a:gd name="connsiteY7464" fmla="*/ 1403624 h 7209248"/>
              <a:gd name="connsiteX7465" fmla="*/ 1666429 w 7427256"/>
              <a:gd name="connsiteY7465" fmla="*/ 1408103 h 7209248"/>
              <a:gd name="connsiteX7466" fmla="*/ 1657470 w 7427256"/>
              <a:gd name="connsiteY7466" fmla="*/ 1412583 h 7209248"/>
              <a:gd name="connsiteX7467" fmla="*/ 1657470 w 7427256"/>
              <a:gd name="connsiteY7467" fmla="*/ 1394664 h 7209248"/>
              <a:gd name="connsiteX7468" fmla="*/ 1661950 w 7427256"/>
              <a:gd name="connsiteY7468" fmla="*/ 1381225 h 7209248"/>
              <a:gd name="connsiteX7469" fmla="*/ 1656350 w 7427256"/>
              <a:gd name="connsiteY7469" fmla="*/ 1377866 h 7209248"/>
              <a:gd name="connsiteX7470" fmla="*/ 1653736 w 7427256"/>
              <a:gd name="connsiteY7470" fmla="*/ 1377493 h 7209248"/>
              <a:gd name="connsiteX7471" fmla="*/ 1657470 w 7427256"/>
              <a:gd name="connsiteY7471" fmla="*/ 1376745 h 7209248"/>
              <a:gd name="connsiteX7472" fmla="*/ 1675389 w 7427256"/>
              <a:gd name="connsiteY7472" fmla="*/ 1358828 h 7209248"/>
              <a:gd name="connsiteX7473" fmla="*/ 1684348 w 7427256"/>
              <a:gd name="connsiteY7473" fmla="*/ 1349868 h 7209248"/>
              <a:gd name="connsiteX7474" fmla="*/ 1693306 w 7427256"/>
              <a:gd name="connsiteY7474" fmla="*/ 1358828 h 7209248"/>
              <a:gd name="connsiteX7475" fmla="*/ 1720185 w 7427256"/>
              <a:gd name="connsiteY7475" fmla="*/ 1340909 h 7209248"/>
              <a:gd name="connsiteX7476" fmla="*/ 6289426 w 7427256"/>
              <a:gd name="connsiteY7476" fmla="*/ 1296112 h 7209248"/>
              <a:gd name="connsiteX7477" fmla="*/ 6316304 w 7427256"/>
              <a:gd name="connsiteY7477" fmla="*/ 1296112 h 7209248"/>
              <a:gd name="connsiteX7478" fmla="*/ 6298385 w 7427256"/>
              <a:gd name="connsiteY7478" fmla="*/ 1314031 h 7209248"/>
              <a:gd name="connsiteX7479" fmla="*/ 6289426 w 7427256"/>
              <a:gd name="connsiteY7479" fmla="*/ 1296112 h 7209248"/>
              <a:gd name="connsiteX7480" fmla="*/ 6396936 w 7427256"/>
              <a:gd name="connsiteY7480" fmla="*/ 1287152 h 7209248"/>
              <a:gd name="connsiteX7481" fmla="*/ 6396936 w 7427256"/>
              <a:gd name="connsiteY7481" fmla="*/ 1296112 h 7209248"/>
              <a:gd name="connsiteX7482" fmla="*/ 6387978 w 7427256"/>
              <a:gd name="connsiteY7482" fmla="*/ 1296112 h 7209248"/>
              <a:gd name="connsiteX7483" fmla="*/ 6387978 w 7427256"/>
              <a:gd name="connsiteY7483" fmla="*/ 1291633 h 7209248"/>
              <a:gd name="connsiteX7484" fmla="*/ 6396936 w 7427256"/>
              <a:gd name="connsiteY7484" fmla="*/ 1287152 h 7209248"/>
              <a:gd name="connsiteX7485" fmla="*/ 5608520 w 7427256"/>
              <a:gd name="connsiteY7485" fmla="*/ 1287152 h 7209248"/>
              <a:gd name="connsiteX7486" fmla="*/ 5608520 w 7427256"/>
              <a:gd name="connsiteY7486" fmla="*/ 1305071 h 7209248"/>
              <a:gd name="connsiteX7487" fmla="*/ 5617478 w 7427256"/>
              <a:gd name="connsiteY7487" fmla="*/ 1314031 h 7209248"/>
              <a:gd name="connsiteX7488" fmla="*/ 5626437 w 7427256"/>
              <a:gd name="connsiteY7488" fmla="*/ 1305071 h 7209248"/>
              <a:gd name="connsiteX7489" fmla="*/ 5608520 w 7427256"/>
              <a:gd name="connsiteY7489" fmla="*/ 1287152 h 7209248"/>
              <a:gd name="connsiteX7490" fmla="*/ 6432774 w 7427256"/>
              <a:gd name="connsiteY7490" fmla="*/ 1278194 h 7209248"/>
              <a:gd name="connsiteX7491" fmla="*/ 6432774 w 7427256"/>
              <a:gd name="connsiteY7491" fmla="*/ 1287152 h 7209248"/>
              <a:gd name="connsiteX7492" fmla="*/ 6450693 w 7427256"/>
              <a:gd name="connsiteY7492" fmla="*/ 1305071 h 7209248"/>
              <a:gd name="connsiteX7493" fmla="*/ 6450693 w 7427256"/>
              <a:gd name="connsiteY7493" fmla="*/ 1314031 h 7209248"/>
              <a:gd name="connsiteX7494" fmla="*/ 6459652 w 7427256"/>
              <a:gd name="connsiteY7494" fmla="*/ 1349868 h 7209248"/>
              <a:gd name="connsiteX7495" fmla="*/ 6477570 w 7427256"/>
              <a:gd name="connsiteY7495" fmla="*/ 1376745 h 7209248"/>
              <a:gd name="connsiteX7496" fmla="*/ 6459652 w 7427256"/>
              <a:gd name="connsiteY7496" fmla="*/ 1376745 h 7209248"/>
              <a:gd name="connsiteX7497" fmla="*/ 6432774 w 7427256"/>
              <a:gd name="connsiteY7497" fmla="*/ 1340909 h 7209248"/>
              <a:gd name="connsiteX7498" fmla="*/ 6423816 w 7427256"/>
              <a:gd name="connsiteY7498" fmla="*/ 1322990 h 7209248"/>
              <a:gd name="connsiteX7499" fmla="*/ 6432774 w 7427256"/>
              <a:gd name="connsiteY7499" fmla="*/ 1314031 h 7209248"/>
              <a:gd name="connsiteX7500" fmla="*/ 6432774 w 7427256"/>
              <a:gd name="connsiteY7500" fmla="*/ 1305071 h 7209248"/>
              <a:gd name="connsiteX7501" fmla="*/ 6423816 w 7427256"/>
              <a:gd name="connsiteY7501" fmla="*/ 1300591 h 7209248"/>
              <a:gd name="connsiteX7502" fmla="*/ 6423816 w 7427256"/>
              <a:gd name="connsiteY7502" fmla="*/ 1287152 h 7209248"/>
              <a:gd name="connsiteX7503" fmla="*/ 6432774 w 7427256"/>
              <a:gd name="connsiteY7503" fmla="*/ 1278194 h 7209248"/>
              <a:gd name="connsiteX7504" fmla="*/ 6343182 w 7427256"/>
              <a:gd name="connsiteY7504" fmla="*/ 1278194 h 7209248"/>
              <a:gd name="connsiteX7505" fmla="*/ 6361100 w 7427256"/>
              <a:gd name="connsiteY7505" fmla="*/ 1278194 h 7209248"/>
              <a:gd name="connsiteX7506" fmla="*/ 6361100 w 7427256"/>
              <a:gd name="connsiteY7506" fmla="*/ 1287152 h 7209248"/>
              <a:gd name="connsiteX7507" fmla="*/ 1487243 w 7427256"/>
              <a:gd name="connsiteY7507" fmla="*/ 1278194 h 7209248"/>
              <a:gd name="connsiteX7508" fmla="*/ 1478284 w 7427256"/>
              <a:gd name="connsiteY7508" fmla="*/ 1296112 h 7209248"/>
              <a:gd name="connsiteX7509" fmla="*/ 1478284 w 7427256"/>
              <a:gd name="connsiteY7509" fmla="*/ 1287152 h 7209248"/>
              <a:gd name="connsiteX7510" fmla="*/ 1482763 w 7427256"/>
              <a:gd name="connsiteY7510" fmla="*/ 1282674 h 7209248"/>
              <a:gd name="connsiteX7511" fmla="*/ 1487243 w 7427256"/>
              <a:gd name="connsiteY7511" fmla="*/ 1278194 h 7209248"/>
              <a:gd name="connsiteX7512" fmla="*/ 1413889 w 7427256"/>
              <a:gd name="connsiteY7512" fmla="*/ 1275394 h 7209248"/>
              <a:gd name="connsiteX7513" fmla="*/ 1415569 w 7427256"/>
              <a:gd name="connsiteY7513" fmla="*/ 1278194 h 7209248"/>
              <a:gd name="connsiteX7514" fmla="*/ 1415569 w 7427256"/>
              <a:gd name="connsiteY7514" fmla="*/ 1287152 h 7209248"/>
              <a:gd name="connsiteX7515" fmla="*/ 1393170 w 7427256"/>
              <a:gd name="connsiteY7515" fmla="*/ 1300591 h 7209248"/>
              <a:gd name="connsiteX7516" fmla="*/ 1370772 w 7427256"/>
              <a:gd name="connsiteY7516" fmla="*/ 1322990 h 7209248"/>
              <a:gd name="connsiteX7517" fmla="*/ 1361814 w 7427256"/>
              <a:gd name="connsiteY7517" fmla="*/ 1336429 h 7209248"/>
              <a:gd name="connsiteX7518" fmla="*/ 1361814 w 7427256"/>
              <a:gd name="connsiteY7518" fmla="*/ 1349868 h 7209248"/>
              <a:gd name="connsiteX7519" fmla="*/ 1370772 w 7427256"/>
              <a:gd name="connsiteY7519" fmla="*/ 1349868 h 7209248"/>
              <a:gd name="connsiteX7520" fmla="*/ 1415569 w 7427256"/>
              <a:gd name="connsiteY7520" fmla="*/ 1331949 h 7209248"/>
              <a:gd name="connsiteX7521" fmla="*/ 1411089 w 7427256"/>
              <a:gd name="connsiteY7521" fmla="*/ 1331949 h 7209248"/>
              <a:gd name="connsiteX7522" fmla="*/ 1393170 w 7427256"/>
              <a:gd name="connsiteY7522" fmla="*/ 1340909 h 7209248"/>
              <a:gd name="connsiteX7523" fmla="*/ 1379731 w 7427256"/>
              <a:gd name="connsiteY7523" fmla="*/ 1358828 h 7209248"/>
              <a:gd name="connsiteX7524" fmla="*/ 1370772 w 7427256"/>
              <a:gd name="connsiteY7524" fmla="*/ 1358828 h 7209248"/>
              <a:gd name="connsiteX7525" fmla="*/ 1352854 w 7427256"/>
              <a:gd name="connsiteY7525" fmla="*/ 1394664 h 7209248"/>
              <a:gd name="connsiteX7526" fmla="*/ 1352854 w 7427256"/>
              <a:gd name="connsiteY7526" fmla="*/ 1403624 h 7209248"/>
              <a:gd name="connsiteX7527" fmla="*/ 1334935 w 7427256"/>
              <a:gd name="connsiteY7527" fmla="*/ 1412583 h 7209248"/>
              <a:gd name="connsiteX7528" fmla="*/ 1343895 w 7427256"/>
              <a:gd name="connsiteY7528" fmla="*/ 1421542 h 7209248"/>
              <a:gd name="connsiteX7529" fmla="*/ 1361814 w 7427256"/>
              <a:gd name="connsiteY7529" fmla="*/ 1412583 h 7209248"/>
              <a:gd name="connsiteX7530" fmla="*/ 1370772 w 7427256"/>
              <a:gd name="connsiteY7530" fmla="*/ 1394664 h 7209248"/>
              <a:gd name="connsiteX7531" fmla="*/ 1375252 w 7427256"/>
              <a:gd name="connsiteY7531" fmla="*/ 1390185 h 7209248"/>
              <a:gd name="connsiteX7532" fmla="*/ 1388691 w 7427256"/>
              <a:gd name="connsiteY7532" fmla="*/ 1385705 h 7209248"/>
              <a:gd name="connsiteX7533" fmla="*/ 1397650 w 7427256"/>
              <a:gd name="connsiteY7533" fmla="*/ 1385705 h 7209248"/>
              <a:gd name="connsiteX7534" fmla="*/ 1424528 w 7427256"/>
              <a:gd name="connsiteY7534" fmla="*/ 1376745 h 7209248"/>
              <a:gd name="connsiteX7535" fmla="*/ 1442446 w 7427256"/>
              <a:gd name="connsiteY7535" fmla="*/ 1367787 h 7209248"/>
              <a:gd name="connsiteX7536" fmla="*/ 1429008 w 7427256"/>
              <a:gd name="connsiteY7536" fmla="*/ 1403624 h 7209248"/>
              <a:gd name="connsiteX7537" fmla="*/ 1397650 w 7427256"/>
              <a:gd name="connsiteY7537" fmla="*/ 1448421 h 7209248"/>
              <a:gd name="connsiteX7538" fmla="*/ 1352854 w 7427256"/>
              <a:gd name="connsiteY7538" fmla="*/ 1479778 h 7209248"/>
              <a:gd name="connsiteX7539" fmla="*/ 1334935 w 7427256"/>
              <a:gd name="connsiteY7539" fmla="*/ 1493217 h 7209248"/>
              <a:gd name="connsiteX7540" fmla="*/ 1343895 w 7427256"/>
              <a:gd name="connsiteY7540" fmla="*/ 1511136 h 7209248"/>
              <a:gd name="connsiteX7541" fmla="*/ 1343895 w 7427256"/>
              <a:gd name="connsiteY7541" fmla="*/ 1520095 h 7209248"/>
              <a:gd name="connsiteX7542" fmla="*/ 1325976 w 7427256"/>
              <a:gd name="connsiteY7542" fmla="*/ 1511136 h 7209248"/>
              <a:gd name="connsiteX7543" fmla="*/ 1317017 w 7427256"/>
              <a:gd name="connsiteY7543" fmla="*/ 1555932 h 7209248"/>
              <a:gd name="connsiteX7544" fmla="*/ 1308057 w 7427256"/>
              <a:gd name="connsiteY7544" fmla="*/ 1582810 h 7209248"/>
              <a:gd name="connsiteX7545" fmla="*/ 1290138 w 7427256"/>
              <a:gd name="connsiteY7545" fmla="*/ 1573850 h 7209248"/>
              <a:gd name="connsiteX7546" fmla="*/ 1294618 w 7427256"/>
              <a:gd name="connsiteY7546" fmla="*/ 1564891 h 7209248"/>
              <a:gd name="connsiteX7547" fmla="*/ 1299098 w 7427256"/>
              <a:gd name="connsiteY7547" fmla="*/ 1555932 h 7209248"/>
              <a:gd name="connsiteX7548" fmla="*/ 1299098 w 7427256"/>
              <a:gd name="connsiteY7548" fmla="*/ 1520095 h 7209248"/>
              <a:gd name="connsiteX7549" fmla="*/ 1290138 w 7427256"/>
              <a:gd name="connsiteY7549" fmla="*/ 1520095 h 7209248"/>
              <a:gd name="connsiteX7550" fmla="*/ 1272219 w 7427256"/>
              <a:gd name="connsiteY7550" fmla="*/ 1520095 h 7209248"/>
              <a:gd name="connsiteX7551" fmla="*/ 1263261 w 7427256"/>
              <a:gd name="connsiteY7551" fmla="*/ 1520095 h 7209248"/>
              <a:gd name="connsiteX7552" fmla="*/ 1272219 w 7427256"/>
              <a:gd name="connsiteY7552" fmla="*/ 1511136 h 7209248"/>
              <a:gd name="connsiteX7553" fmla="*/ 1281179 w 7427256"/>
              <a:gd name="connsiteY7553" fmla="*/ 1511136 h 7209248"/>
              <a:gd name="connsiteX7554" fmla="*/ 1299098 w 7427256"/>
              <a:gd name="connsiteY7554" fmla="*/ 1457379 h 7209248"/>
              <a:gd name="connsiteX7555" fmla="*/ 1317017 w 7427256"/>
              <a:gd name="connsiteY7555" fmla="*/ 1421542 h 7209248"/>
              <a:gd name="connsiteX7556" fmla="*/ 1317017 w 7427256"/>
              <a:gd name="connsiteY7556" fmla="*/ 1403624 h 7209248"/>
              <a:gd name="connsiteX7557" fmla="*/ 1299098 w 7427256"/>
              <a:gd name="connsiteY7557" fmla="*/ 1385705 h 7209248"/>
              <a:gd name="connsiteX7558" fmla="*/ 1290138 w 7427256"/>
              <a:gd name="connsiteY7558" fmla="*/ 1381225 h 7209248"/>
              <a:gd name="connsiteX7559" fmla="*/ 1312537 w 7427256"/>
              <a:gd name="connsiteY7559" fmla="*/ 1376745 h 7209248"/>
              <a:gd name="connsiteX7560" fmla="*/ 1339415 w 7427256"/>
              <a:gd name="connsiteY7560" fmla="*/ 1367787 h 7209248"/>
              <a:gd name="connsiteX7561" fmla="*/ 1343895 w 7427256"/>
              <a:gd name="connsiteY7561" fmla="*/ 1349868 h 7209248"/>
              <a:gd name="connsiteX7562" fmla="*/ 1348374 w 7427256"/>
              <a:gd name="connsiteY7562" fmla="*/ 1345388 h 7209248"/>
              <a:gd name="connsiteX7563" fmla="*/ 1352854 w 7427256"/>
              <a:gd name="connsiteY7563" fmla="*/ 1331949 h 7209248"/>
              <a:gd name="connsiteX7564" fmla="*/ 1366292 w 7427256"/>
              <a:gd name="connsiteY7564" fmla="*/ 1309551 h 7209248"/>
              <a:gd name="connsiteX7565" fmla="*/ 1388691 w 7427256"/>
              <a:gd name="connsiteY7565" fmla="*/ 1287152 h 7209248"/>
              <a:gd name="connsiteX7566" fmla="*/ 1413889 w 7427256"/>
              <a:gd name="connsiteY7566" fmla="*/ 1275394 h 7209248"/>
              <a:gd name="connsiteX7567" fmla="*/ 6056484 w 7427256"/>
              <a:gd name="connsiteY7567" fmla="*/ 1269235 h 7209248"/>
              <a:gd name="connsiteX7568" fmla="*/ 6083362 w 7427256"/>
              <a:gd name="connsiteY7568" fmla="*/ 1278194 h 7209248"/>
              <a:gd name="connsiteX7569" fmla="*/ 6074402 w 7427256"/>
              <a:gd name="connsiteY7569" fmla="*/ 1282674 h 7209248"/>
              <a:gd name="connsiteX7570" fmla="*/ 6052004 w 7427256"/>
              <a:gd name="connsiteY7570" fmla="*/ 1282674 h 7209248"/>
              <a:gd name="connsiteX7571" fmla="*/ 6034085 w 7427256"/>
              <a:gd name="connsiteY7571" fmla="*/ 1282674 h 7209248"/>
              <a:gd name="connsiteX7572" fmla="*/ 6038565 w 7427256"/>
              <a:gd name="connsiteY7572" fmla="*/ 1278194 h 7209248"/>
              <a:gd name="connsiteX7573" fmla="*/ 6052004 w 7427256"/>
              <a:gd name="connsiteY7573" fmla="*/ 1278194 h 7209248"/>
              <a:gd name="connsiteX7574" fmla="*/ 6056484 w 7427256"/>
              <a:gd name="connsiteY7574" fmla="*/ 1269235 h 7209248"/>
              <a:gd name="connsiteX7575" fmla="*/ 1585796 w 7427256"/>
              <a:gd name="connsiteY7575" fmla="*/ 1269235 h 7209248"/>
              <a:gd name="connsiteX7576" fmla="*/ 1594755 w 7427256"/>
              <a:gd name="connsiteY7576" fmla="*/ 1269235 h 7209248"/>
              <a:gd name="connsiteX7577" fmla="*/ 1594755 w 7427256"/>
              <a:gd name="connsiteY7577" fmla="*/ 1278194 h 7209248"/>
              <a:gd name="connsiteX7578" fmla="*/ 1576836 w 7427256"/>
              <a:gd name="connsiteY7578" fmla="*/ 1260275 h 7209248"/>
              <a:gd name="connsiteX7579" fmla="*/ 1567877 w 7427256"/>
              <a:gd name="connsiteY7579" fmla="*/ 1269235 h 7209248"/>
              <a:gd name="connsiteX7580" fmla="*/ 1549958 w 7427256"/>
              <a:gd name="connsiteY7580" fmla="*/ 1269235 h 7209248"/>
              <a:gd name="connsiteX7581" fmla="*/ 5769786 w 7427256"/>
              <a:gd name="connsiteY7581" fmla="*/ 1251316 h 7209248"/>
              <a:gd name="connsiteX7582" fmla="*/ 5778745 w 7427256"/>
              <a:gd name="connsiteY7582" fmla="*/ 1260275 h 7209248"/>
              <a:gd name="connsiteX7583" fmla="*/ 5751868 w 7427256"/>
              <a:gd name="connsiteY7583" fmla="*/ 1269235 h 7209248"/>
              <a:gd name="connsiteX7584" fmla="*/ 5751868 w 7427256"/>
              <a:gd name="connsiteY7584" fmla="*/ 1255795 h 7209248"/>
              <a:gd name="connsiteX7585" fmla="*/ 5769786 w 7427256"/>
              <a:gd name="connsiteY7585" fmla="*/ 1251316 h 7209248"/>
              <a:gd name="connsiteX7586" fmla="*/ 6063203 w 7427256"/>
              <a:gd name="connsiteY7586" fmla="*/ 1245716 h 7209248"/>
              <a:gd name="connsiteX7587" fmla="*/ 6065442 w 7427256"/>
              <a:gd name="connsiteY7587" fmla="*/ 1251316 h 7209248"/>
              <a:gd name="connsiteX7588" fmla="*/ 6047525 w 7427256"/>
              <a:gd name="connsiteY7588" fmla="*/ 1251316 h 7209248"/>
              <a:gd name="connsiteX7589" fmla="*/ 6056484 w 7427256"/>
              <a:gd name="connsiteY7589" fmla="*/ 1246836 h 7209248"/>
              <a:gd name="connsiteX7590" fmla="*/ 6063203 w 7427256"/>
              <a:gd name="connsiteY7590" fmla="*/ 1245716 h 7209248"/>
              <a:gd name="connsiteX7591" fmla="*/ 5892976 w 7427256"/>
              <a:gd name="connsiteY7591" fmla="*/ 1245716 h 7209248"/>
              <a:gd name="connsiteX7592" fmla="*/ 5895217 w 7427256"/>
              <a:gd name="connsiteY7592" fmla="*/ 1251316 h 7209248"/>
              <a:gd name="connsiteX7593" fmla="*/ 5886257 w 7427256"/>
              <a:gd name="connsiteY7593" fmla="*/ 1251316 h 7209248"/>
              <a:gd name="connsiteX7594" fmla="*/ 5877298 w 7427256"/>
              <a:gd name="connsiteY7594" fmla="*/ 1251316 h 7209248"/>
              <a:gd name="connsiteX7595" fmla="*/ 5886257 w 7427256"/>
              <a:gd name="connsiteY7595" fmla="*/ 1246836 h 7209248"/>
              <a:gd name="connsiteX7596" fmla="*/ 5892976 w 7427256"/>
              <a:gd name="connsiteY7596" fmla="*/ 1245716 h 7209248"/>
              <a:gd name="connsiteX7597" fmla="*/ 6387978 w 7427256"/>
              <a:gd name="connsiteY7597" fmla="*/ 1242356 h 7209248"/>
              <a:gd name="connsiteX7598" fmla="*/ 6405896 w 7427256"/>
              <a:gd name="connsiteY7598" fmla="*/ 1260275 h 7209248"/>
              <a:gd name="connsiteX7599" fmla="*/ 6396936 w 7427256"/>
              <a:gd name="connsiteY7599" fmla="*/ 1260275 h 7209248"/>
              <a:gd name="connsiteX7600" fmla="*/ 6226711 w 7427256"/>
              <a:gd name="connsiteY7600" fmla="*/ 1242356 h 7209248"/>
              <a:gd name="connsiteX7601" fmla="*/ 6244630 w 7427256"/>
              <a:gd name="connsiteY7601" fmla="*/ 1251316 h 7209248"/>
              <a:gd name="connsiteX7602" fmla="*/ 6262547 w 7427256"/>
              <a:gd name="connsiteY7602" fmla="*/ 1269235 h 7209248"/>
              <a:gd name="connsiteX7603" fmla="*/ 6258068 w 7427256"/>
              <a:gd name="connsiteY7603" fmla="*/ 1269235 h 7209248"/>
              <a:gd name="connsiteX7604" fmla="*/ 6244630 w 7427256"/>
              <a:gd name="connsiteY7604" fmla="*/ 1269235 h 7209248"/>
              <a:gd name="connsiteX7605" fmla="*/ 6226711 w 7427256"/>
              <a:gd name="connsiteY7605" fmla="*/ 1251316 h 7209248"/>
              <a:gd name="connsiteX7606" fmla="*/ 6414856 w 7427256"/>
              <a:gd name="connsiteY7606" fmla="*/ 1233397 h 7209248"/>
              <a:gd name="connsiteX7607" fmla="*/ 6423816 w 7427256"/>
              <a:gd name="connsiteY7607" fmla="*/ 1242356 h 7209248"/>
              <a:gd name="connsiteX7608" fmla="*/ 6432774 w 7427256"/>
              <a:gd name="connsiteY7608" fmla="*/ 1251316 h 7209248"/>
              <a:gd name="connsiteX7609" fmla="*/ 6414856 w 7427256"/>
              <a:gd name="connsiteY7609" fmla="*/ 1242356 h 7209248"/>
              <a:gd name="connsiteX7610" fmla="*/ 5787705 w 7427256"/>
              <a:gd name="connsiteY7610" fmla="*/ 1224438 h 7209248"/>
              <a:gd name="connsiteX7611" fmla="*/ 5832502 w 7427256"/>
              <a:gd name="connsiteY7611" fmla="*/ 1251316 h 7209248"/>
              <a:gd name="connsiteX7612" fmla="*/ 5805624 w 7427256"/>
              <a:gd name="connsiteY7612" fmla="*/ 1242356 h 7209248"/>
              <a:gd name="connsiteX7613" fmla="*/ 1756022 w 7427256"/>
              <a:gd name="connsiteY7613" fmla="*/ 1224438 h 7209248"/>
              <a:gd name="connsiteX7614" fmla="*/ 1773940 w 7427256"/>
              <a:gd name="connsiteY7614" fmla="*/ 1224438 h 7209248"/>
              <a:gd name="connsiteX7615" fmla="*/ 1773940 w 7427256"/>
              <a:gd name="connsiteY7615" fmla="*/ 1242356 h 7209248"/>
              <a:gd name="connsiteX7616" fmla="*/ 1769460 w 7427256"/>
              <a:gd name="connsiteY7616" fmla="*/ 1246836 h 7209248"/>
              <a:gd name="connsiteX7617" fmla="*/ 1764982 w 7427256"/>
              <a:gd name="connsiteY7617" fmla="*/ 1260275 h 7209248"/>
              <a:gd name="connsiteX7618" fmla="*/ 1738103 w 7427256"/>
              <a:gd name="connsiteY7618" fmla="*/ 1260275 h 7209248"/>
              <a:gd name="connsiteX7619" fmla="*/ 1756022 w 7427256"/>
              <a:gd name="connsiteY7619" fmla="*/ 1224438 h 7209248"/>
              <a:gd name="connsiteX7620" fmla="*/ 6195353 w 7427256"/>
              <a:gd name="connsiteY7620" fmla="*/ 1215478 h 7209248"/>
              <a:gd name="connsiteX7621" fmla="*/ 6208792 w 7427256"/>
              <a:gd name="connsiteY7621" fmla="*/ 1215478 h 7209248"/>
              <a:gd name="connsiteX7622" fmla="*/ 6208792 w 7427256"/>
              <a:gd name="connsiteY7622" fmla="*/ 1224438 h 7209248"/>
              <a:gd name="connsiteX7623" fmla="*/ 6190873 w 7427256"/>
              <a:gd name="connsiteY7623" fmla="*/ 1224438 h 7209248"/>
              <a:gd name="connsiteX7624" fmla="*/ 6195353 w 7427256"/>
              <a:gd name="connsiteY7624" fmla="*/ 1215478 h 7209248"/>
              <a:gd name="connsiteX7625" fmla="*/ 6361100 w 7427256"/>
              <a:gd name="connsiteY7625" fmla="*/ 1206520 h 7209248"/>
              <a:gd name="connsiteX7626" fmla="*/ 6370059 w 7427256"/>
              <a:gd name="connsiteY7626" fmla="*/ 1215478 h 7209248"/>
              <a:gd name="connsiteX7627" fmla="*/ 6361100 w 7427256"/>
              <a:gd name="connsiteY7627" fmla="*/ 1215478 h 7209248"/>
              <a:gd name="connsiteX7628" fmla="*/ 1576836 w 7427256"/>
              <a:gd name="connsiteY7628" fmla="*/ 1197560 h 7209248"/>
              <a:gd name="connsiteX7629" fmla="*/ 1576836 w 7427256"/>
              <a:gd name="connsiteY7629" fmla="*/ 1202040 h 7209248"/>
              <a:gd name="connsiteX7630" fmla="*/ 1576836 w 7427256"/>
              <a:gd name="connsiteY7630" fmla="*/ 1206520 h 7209248"/>
              <a:gd name="connsiteX7631" fmla="*/ 1567877 w 7427256"/>
              <a:gd name="connsiteY7631" fmla="*/ 1206520 h 7209248"/>
              <a:gd name="connsiteX7632" fmla="*/ 1567877 w 7427256"/>
              <a:gd name="connsiteY7632" fmla="*/ 1202040 h 7209248"/>
              <a:gd name="connsiteX7633" fmla="*/ 1576836 w 7427256"/>
              <a:gd name="connsiteY7633" fmla="*/ 1197560 h 7209248"/>
              <a:gd name="connsiteX7634" fmla="*/ 5552524 w 7427256"/>
              <a:gd name="connsiteY7634" fmla="*/ 1191960 h 7209248"/>
              <a:gd name="connsiteX7635" fmla="*/ 5550284 w 7427256"/>
              <a:gd name="connsiteY7635" fmla="*/ 1193081 h 7209248"/>
              <a:gd name="connsiteX7636" fmla="*/ 5550284 w 7427256"/>
              <a:gd name="connsiteY7636" fmla="*/ 1206520 h 7209248"/>
              <a:gd name="connsiteX7637" fmla="*/ 5563723 w 7427256"/>
              <a:gd name="connsiteY7637" fmla="*/ 1219959 h 7209248"/>
              <a:gd name="connsiteX7638" fmla="*/ 5572682 w 7427256"/>
              <a:gd name="connsiteY7638" fmla="*/ 1224438 h 7209248"/>
              <a:gd name="connsiteX7639" fmla="*/ 5563723 w 7427256"/>
              <a:gd name="connsiteY7639" fmla="*/ 1233397 h 7209248"/>
              <a:gd name="connsiteX7640" fmla="*/ 5545804 w 7427256"/>
              <a:gd name="connsiteY7640" fmla="*/ 1215478 h 7209248"/>
              <a:gd name="connsiteX7641" fmla="*/ 5527886 w 7427256"/>
              <a:gd name="connsiteY7641" fmla="*/ 1210998 h 7209248"/>
              <a:gd name="connsiteX7642" fmla="*/ 5518926 w 7427256"/>
              <a:gd name="connsiteY7642" fmla="*/ 1206520 h 7209248"/>
              <a:gd name="connsiteX7643" fmla="*/ 5518926 w 7427256"/>
              <a:gd name="connsiteY7643" fmla="*/ 1215478 h 7209248"/>
              <a:gd name="connsiteX7644" fmla="*/ 5536844 w 7427256"/>
              <a:gd name="connsiteY7644" fmla="*/ 1233397 h 7209248"/>
              <a:gd name="connsiteX7645" fmla="*/ 5545804 w 7427256"/>
              <a:gd name="connsiteY7645" fmla="*/ 1251316 h 7209248"/>
              <a:gd name="connsiteX7646" fmla="*/ 5577162 w 7427256"/>
              <a:gd name="connsiteY7646" fmla="*/ 1246836 h 7209248"/>
              <a:gd name="connsiteX7647" fmla="*/ 5586120 w 7427256"/>
              <a:gd name="connsiteY7647" fmla="*/ 1228917 h 7209248"/>
              <a:gd name="connsiteX7648" fmla="*/ 5572682 w 7427256"/>
              <a:gd name="connsiteY7648" fmla="*/ 1215478 h 7209248"/>
              <a:gd name="connsiteX7649" fmla="*/ 5559243 w 7427256"/>
              <a:gd name="connsiteY7649" fmla="*/ 1202040 h 7209248"/>
              <a:gd name="connsiteX7650" fmla="*/ 5552524 w 7427256"/>
              <a:gd name="connsiteY7650" fmla="*/ 1191960 h 7209248"/>
              <a:gd name="connsiteX7651" fmla="*/ 6181914 w 7427256"/>
              <a:gd name="connsiteY7651" fmla="*/ 1188601 h 7209248"/>
              <a:gd name="connsiteX7652" fmla="*/ 6190873 w 7427256"/>
              <a:gd name="connsiteY7652" fmla="*/ 1197560 h 7209248"/>
              <a:gd name="connsiteX7653" fmla="*/ 6146076 w 7427256"/>
              <a:gd name="connsiteY7653" fmla="*/ 1197560 h 7209248"/>
              <a:gd name="connsiteX7654" fmla="*/ 6122185 w 7427256"/>
              <a:gd name="connsiteY7654" fmla="*/ 1174663 h 7209248"/>
              <a:gd name="connsiteX7655" fmla="*/ 6121438 w 7427256"/>
              <a:gd name="connsiteY7655" fmla="*/ 1175162 h 7209248"/>
              <a:gd name="connsiteX7656" fmla="*/ 6128158 w 7427256"/>
              <a:gd name="connsiteY7656" fmla="*/ 1188601 h 7209248"/>
              <a:gd name="connsiteX7657" fmla="*/ 6110239 w 7427256"/>
              <a:gd name="connsiteY7657" fmla="*/ 1188601 h 7209248"/>
              <a:gd name="connsiteX7658" fmla="*/ 6092322 w 7427256"/>
              <a:gd name="connsiteY7658" fmla="*/ 1179641 h 7209248"/>
              <a:gd name="connsiteX7659" fmla="*/ 6137118 w 7427256"/>
              <a:gd name="connsiteY7659" fmla="*/ 1170682 h 7209248"/>
              <a:gd name="connsiteX7660" fmla="*/ 6146076 w 7427256"/>
              <a:gd name="connsiteY7660" fmla="*/ 1170682 h 7209248"/>
              <a:gd name="connsiteX7661" fmla="*/ 6122185 w 7427256"/>
              <a:gd name="connsiteY7661" fmla="*/ 1174663 h 7209248"/>
              <a:gd name="connsiteX7662" fmla="*/ 6126478 w 7427256"/>
              <a:gd name="connsiteY7662" fmla="*/ 1171802 h 7209248"/>
              <a:gd name="connsiteX7663" fmla="*/ 6137118 w 7427256"/>
              <a:gd name="connsiteY7663" fmla="*/ 1170682 h 7209248"/>
              <a:gd name="connsiteX7664" fmla="*/ 5465170 w 7427256"/>
              <a:gd name="connsiteY7664" fmla="*/ 1170682 h 7209248"/>
              <a:gd name="connsiteX7665" fmla="*/ 5447251 w 7427256"/>
              <a:gd name="connsiteY7665" fmla="*/ 1179641 h 7209248"/>
              <a:gd name="connsiteX7666" fmla="*/ 5465170 w 7427256"/>
              <a:gd name="connsiteY7666" fmla="*/ 1179641 h 7209248"/>
              <a:gd name="connsiteX7667" fmla="*/ 5483089 w 7427256"/>
              <a:gd name="connsiteY7667" fmla="*/ 1179641 h 7209248"/>
              <a:gd name="connsiteX7668" fmla="*/ 1442446 w 7427256"/>
              <a:gd name="connsiteY7668" fmla="*/ 1170682 h 7209248"/>
              <a:gd name="connsiteX7669" fmla="*/ 1451406 w 7427256"/>
              <a:gd name="connsiteY7669" fmla="*/ 1179641 h 7209248"/>
              <a:gd name="connsiteX7670" fmla="*/ 1433488 w 7427256"/>
              <a:gd name="connsiteY7670" fmla="*/ 1179641 h 7209248"/>
              <a:gd name="connsiteX7671" fmla="*/ 5931054 w 7427256"/>
              <a:gd name="connsiteY7671" fmla="*/ 1161723 h 7209248"/>
              <a:gd name="connsiteX7672" fmla="*/ 5931054 w 7427256"/>
              <a:gd name="connsiteY7672" fmla="*/ 1170682 h 7209248"/>
              <a:gd name="connsiteX7673" fmla="*/ 5922094 w 7427256"/>
              <a:gd name="connsiteY7673" fmla="*/ 1170682 h 7209248"/>
              <a:gd name="connsiteX7674" fmla="*/ 5850420 w 7427256"/>
              <a:gd name="connsiteY7674" fmla="*/ 1152763 h 7209248"/>
              <a:gd name="connsiteX7675" fmla="*/ 5859379 w 7427256"/>
              <a:gd name="connsiteY7675" fmla="*/ 1152763 h 7209248"/>
              <a:gd name="connsiteX7676" fmla="*/ 5868338 w 7427256"/>
              <a:gd name="connsiteY7676" fmla="*/ 1152763 h 7209248"/>
              <a:gd name="connsiteX7677" fmla="*/ 5868338 w 7427256"/>
              <a:gd name="connsiteY7677" fmla="*/ 1161723 h 7209248"/>
              <a:gd name="connsiteX7678" fmla="*/ 5863859 w 7427256"/>
              <a:gd name="connsiteY7678" fmla="*/ 1161723 h 7209248"/>
              <a:gd name="connsiteX7679" fmla="*/ 5854899 w 7427256"/>
              <a:gd name="connsiteY7679" fmla="*/ 1161723 h 7209248"/>
              <a:gd name="connsiteX7680" fmla="*/ 5850420 w 7427256"/>
              <a:gd name="connsiteY7680" fmla="*/ 1152763 h 7209248"/>
              <a:gd name="connsiteX7681" fmla="*/ 1572357 w 7427256"/>
              <a:gd name="connsiteY7681" fmla="*/ 1134844 h 7209248"/>
              <a:gd name="connsiteX7682" fmla="*/ 1612673 w 7427256"/>
              <a:gd name="connsiteY7682" fmla="*/ 1134844 h 7209248"/>
              <a:gd name="connsiteX7683" fmla="*/ 1630592 w 7427256"/>
              <a:gd name="connsiteY7683" fmla="*/ 1134844 h 7209248"/>
              <a:gd name="connsiteX7684" fmla="*/ 1621632 w 7427256"/>
              <a:gd name="connsiteY7684" fmla="*/ 1143804 h 7209248"/>
              <a:gd name="connsiteX7685" fmla="*/ 1523081 w 7427256"/>
              <a:gd name="connsiteY7685" fmla="*/ 1188601 h 7209248"/>
              <a:gd name="connsiteX7686" fmla="*/ 1509642 w 7427256"/>
              <a:gd name="connsiteY7686" fmla="*/ 1202040 h 7209248"/>
              <a:gd name="connsiteX7687" fmla="*/ 1496203 w 7427256"/>
              <a:gd name="connsiteY7687" fmla="*/ 1206520 h 7209248"/>
              <a:gd name="connsiteX7688" fmla="*/ 1487243 w 7427256"/>
              <a:gd name="connsiteY7688" fmla="*/ 1215478 h 7209248"/>
              <a:gd name="connsiteX7689" fmla="*/ 1496203 w 7427256"/>
              <a:gd name="connsiteY7689" fmla="*/ 1215478 h 7209248"/>
              <a:gd name="connsiteX7690" fmla="*/ 1505162 w 7427256"/>
              <a:gd name="connsiteY7690" fmla="*/ 1215478 h 7209248"/>
              <a:gd name="connsiteX7691" fmla="*/ 1496203 w 7427256"/>
              <a:gd name="connsiteY7691" fmla="*/ 1224438 h 7209248"/>
              <a:gd name="connsiteX7692" fmla="*/ 1473804 w 7427256"/>
              <a:gd name="connsiteY7692" fmla="*/ 1242356 h 7209248"/>
              <a:gd name="connsiteX7693" fmla="*/ 1451406 w 7427256"/>
              <a:gd name="connsiteY7693" fmla="*/ 1260275 h 7209248"/>
              <a:gd name="connsiteX7694" fmla="*/ 1442446 w 7427256"/>
              <a:gd name="connsiteY7694" fmla="*/ 1269235 h 7209248"/>
              <a:gd name="connsiteX7695" fmla="*/ 1424528 w 7427256"/>
              <a:gd name="connsiteY7695" fmla="*/ 1269235 h 7209248"/>
              <a:gd name="connsiteX7696" fmla="*/ 1424528 w 7427256"/>
              <a:gd name="connsiteY7696" fmla="*/ 1260275 h 7209248"/>
              <a:gd name="connsiteX7697" fmla="*/ 1433488 w 7427256"/>
              <a:gd name="connsiteY7697" fmla="*/ 1251316 h 7209248"/>
              <a:gd name="connsiteX7698" fmla="*/ 1442446 w 7427256"/>
              <a:gd name="connsiteY7698" fmla="*/ 1242356 h 7209248"/>
              <a:gd name="connsiteX7699" fmla="*/ 1451406 w 7427256"/>
              <a:gd name="connsiteY7699" fmla="*/ 1224438 h 7209248"/>
              <a:gd name="connsiteX7700" fmla="*/ 1469324 w 7427256"/>
              <a:gd name="connsiteY7700" fmla="*/ 1215478 h 7209248"/>
              <a:gd name="connsiteX7701" fmla="*/ 1478284 w 7427256"/>
              <a:gd name="connsiteY7701" fmla="*/ 1193081 h 7209248"/>
              <a:gd name="connsiteX7702" fmla="*/ 1496203 w 7427256"/>
              <a:gd name="connsiteY7702" fmla="*/ 1157243 h 7209248"/>
              <a:gd name="connsiteX7703" fmla="*/ 1527561 w 7427256"/>
              <a:gd name="connsiteY7703" fmla="*/ 1143804 h 7209248"/>
              <a:gd name="connsiteX7704" fmla="*/ 1549958 w 7427256"/>
              <a:gd name="connsiteY7704" fmla="*/ 1143804 h 7209248"/>
              <a:gd name="connsiteX7705" fmla="*/ 1572357 w 7427256"/>
              <a:gd name="connsiteY7705" fmla="*/ 1134844 h 7209248"/>
              <a:gd name="connsiteX7706" fmla="*/ 1352854 w 7427256"/>
              <a:gd name="connsiteY7706" fmla="*/ 1134844 h 7209248"/>
              <a:gd name="connsiteX7707" fmla="*/ 1352854 w 7427256"/>
              <a:gd name="connsiteY7707" fmla="*/ 1152763 h 7209248"/>
              <a:gd name="connsiteX7708" fmla="*/ 1343895 w 7427256"/>
              <a:gd name="connsiteY7708" fmla="*/ 1143804 h 7209248"/>
              <a:gd name="connsiteX7709" fmla="*/ 1339415 w 7427256"/>
              <a:gd name="connsiteY7709" fmla="*/ 1143804 h 7209248"/>
              <a:gd name="connsiteX7710" fmla="*/ 1352854 w 7427256"/>
              <a:gd name="connsiteY7710" fmla="*/ 1134844 h 7209248"/>
              <a:gd name="connsiteX7711" fmla="*/ 6163996 w 7427256"/>
              <a:gd name="connsiteY7711" fmla="*/ 1116927 h 7209248"/>
              <a:gd name="connsiteX7712" fmla="*/ 6172954 w 7427256"/>
              <a:gd name="connsiteY7712" fmla="*/ 1116927 h 7209248"/>
              <a:gd name="connsiteX7713" fmla="*/ 6181914 w 7427256"/>
              <a:gd name="connsiteY7713" fmla="*/ 1116927 h 7209248"/>
              <a:gd name="connsiteX7714" fmla="*/ 6181914 w 7427256"/>
              <a:gd name="connsiteY7714" fmla="*/ 1125886 h 7209248"/>
              <a:gd name="connsiteX7715" fmla="*/ 6168476 w 7427256"/>
              <a:gd name="connsiteY7715" fmla="*/ 1121405 h 7209248"/>
              <a:gd name="connsiteX7716" fmla="*/ 6163996 w 7427256"/>
              <a:gd name="connsiteY7716" fmla="*/ 1116927 h 7209248"/>
              <a:gd name="connsiteX7717" fmla="*/ 6056484 w 7427256"/>
              <a:gd name="connsiteY7717" fmla="*/ 1116927 h 7209248"/>
              <a:gd name="connsiteX7718" fmla="*/ 6065442 w 7427256"/>
              <a:gd name="connsiteY7718" fmla="*/ 1116927 h 7209248"/>
              <a:gd name="connsiteX7719" fmla="*/ 6065442 w 7427256"/>
              <a:gd name="connsiteY7719" fmla="*/ 1121405 h 7209248"/>
              <a:gd name="connsiteX7720" fmla="*/ 6056484 w 7427256"/>
              <a:gd name="connsiteY7720" fmla="*/ 1116927 h 7209248"/>
              <a:gd name="connsiteX7721" fmla="*/ 1370772 w 7427256"/>
              <a:gd name="connsiteY7721" fmla="*/ 1116927 h 7209248"/>
              <a:gd name="connsiteX7722" fmla="*/ 1379731 w 7427256"/>
              <a:gd name="connsiteY7722" fmla="*/ 1116927 h 7209248"/>
              <a:gd name="connsiteX7723" fmla="*/ 1370772 w 7427256"/>
              <a:gd name="connsiteY7723" fmla="*/ 1125886 h 7209248"/>
              <a:gd name="connsiteX7724" fmla="*/ 6271507 w 7427256"/>
              <a:gd name="connsiteY7724" fmla="*/ 1107967 h 7209248"/>
              <a:gd name="connsiteX7725" fmla="*/ 6280466 w 7427256"/>
              <a:gd name="connsiteY7725" fmla="*/ 1125886 h 7209248"/>
              <a:gd name="connsiteX7726" fmla="*/ 6280466 w 7427256"/>
              <a:gd name="connsiteY7726" fmla="*/ 1134844 h 7209248"/>
              <a:gd name="connsiteX7727" fmla="*/ 6271507 w 7427256"/>
              <a:gd name="connsiteY7727" fmla="*/ 1130365 h 7209248"/>
              <a:gd name="connsiteX7728" fmla="*/ 6262547 w 7427256"/>
              <a:gd name="connsiteY7728" fmla="*/ 1116927 h 7209248"/>
              <a:gd name="connsiteX7729" fmla="*/ 6271507 w 7427256"/>
              <a:gd name="connsiteY7729" fmla="*/ 1107967 h 7209248"/>
              <a:gd name="connsiteX7730" fmla="*/ 2033760 w 7427256"/>
              <a:gd name="connsiteY7730" fmla="*/ 1099008 h 7209248"/>
              <a:gd name="connsiteX7731" fmla="*/ 2033760 w 7427256"/>
              <a:gd name="connsiteY7731" fmla="*/ 1116927 h 7209248"/>
              <a:gd name="connsiteX7732" fmla="*/ 2060638 w 7427256"/>
              <a:gd name="connsiteY7732" fmla="*/ 1107967 h 7209248"/>
              <a:gd name="connsiteX7733" fmla="*/ 2033760 w 7427256"/>
              <a:gd name="connsiteY7733" fmla="*/ 1099008 h 7209248"/>
              <a:gd name="connsiteX7734" fmla="*/ 1818737 w 7427256"/>
              <a:gd name="connsiteY7734" fmla="*/ 1090048 h 7209248"/>
              <a:gd name="connsiteX7735" fmla="*/ 1818737 w 7427256"/>
              <a:gd name="connsiteY7735" fmla="*/ 1099008 h 7209248"/>
              <a:gd name="connsiteX7736" fmla="*/ 1809778 w 7427256"/>
              <a:gd name="connsiteY7736" fmla="*/ 1099008 h 7209248"/>
              <a:gd name="connsiteX7737" fmla="*/ 1182627 w 7427256"/>
              <a:gd name="connsiteY7737" fmla="*/ 1090048 h 7209248"/>
              <a:gd name="connsiteX7738" fmla="*/ 1173668 w 7427256"/>
              <a:gd name="connsiteY7738" fmla="*/ 1099008 h 7209248"/>
              <a:gd name="connsiteX7739" fmla="*/ 1164709 w 7427256"/>
              <a:gd name="connsiteY7739" fmla="*/ 1107967 h 7209248"/>
              <a:gd name="connsiteX7740" fmla="*/ 573395 w 7427256"/>
              <a:gd name="connsiteY7740" fmla="*/ 1090048 h 7209248"/>
              <a:gd name="connsiteX7741" fmla="*/ 555476 w 7427256"/>
              <a:gd name="connsiteY7741" fmla="*/ 1107967 h 7209248"/>
              <a:gd name="connsiteX7742" fmla="*/ 564435 w 7427256"/>
              <a:gd name="connsiteY7742" fmla="*/ 1099008 h 7209248"/>
              <a:gd name="connsiteX7743" fmla="*/ 573395 w 7427256"/>
              <a:gd name="connsiteY7743" fmla="*/ 1090048 h 7209248"/>
              <a:gd name="connsiteX7744" fmla="*/ 6076642 w 7427256"/>
              <a:gd name="connsiteY7744" fmla="*/ 1083328 h 7209248"/>
              <a:gd name="connsiteX7745" fmla="*/ 6110239 w 7427256"/>
              <a:gd name="connsiteY7745" fmla="*/ 1099008 h 7209248"/>
              <a:gd name="connsiteX7746" fmla="*/ 6101280 w 7427256"/>
              <a:gd name="connsiteY7746" fmla="*/ 1116927 h 7209248"/>
              <a:gd name="connsiteX7747" fmla="*/ 6074402 w 7427256"/>
              <a:gd name="connsiteY7747" fmla="*/ 1099008 h 7209248"/>
              <a:gd name="connsiteX7748" fmla="*/ 6065442 w 7427256"/>
              <a:gd name="connsiteY7748" fmla="*/ 1090048 h 7209248"/>
              <a:gd name="connsiteX7749" fmla="*/ 6076642 w 7427256"/>
              <a:gd name="connsiteY7749" fmla="*/ 1083328 h 7209248"/>
              <a:gd name="connsiteX7750" fmla="*/ 6128158 w 7427256"/>
              <a:gd name="connsiteY7750" fmla="*/ 1081089 h 7209248"/>
              <a:gd name="connsiteX7751" fmla="*/ 6137118 w 7427256"/>
              <a:gd name="connsiteY7751" fmla="*/ 1090048 h 7209248"/>
              <a:gd name="connsiteX7752" fmla="*/ 6146076 w 7427256"/>
              <a:gd name="connsiteY7752" fmla="*/ 1099008 h 7209248"/>
              <a:gd name="connsiteX7753" fmla="*/ 5662274 w 7427256"/>
              <a:gd name="connsiteY7753" fmla="*/ 1081089 h 7209248"/>
              <a:gd name="connsiteX7754" fmla="*/ 5680194 w 7427256"/>
              <a:gd name="connsiteY7754" fmla="*/ 1099008 h 7209248"/>
              <a:gd name="connsiteX7755" fmla="*/ 5680194 w 7427256"/>
              <a:gd name="connsiteY7755" fmla="*/ 1116927 h 7209248"/>
              <a:gd name="connsiteX7756" fmla="*/ 5662274 w 7427256"/>
              <a:gd name="connsiteY7756" fmla="*/ 1116927 h 7209248"/>
              <a:gd name="connsiteX7757" fmla="*/ 1397650 w 7427256"/>
              <a:gd name="connsiteY7757" fmla="*/ 1081089 h 7209248"/>
              <a:gd name="connsiteX7758" fmla="*/ 1397650 w 7427256"/>
              <a:gd name="connsiteY7758" fmla="*/ 1090048 h 7209248"/>
              <a:gd name="connsiteX7759" fmla="*/ 1388691 w 7427256"/>
              <a:gd name="connsiteY7759" fmla="*/ 1099008 h 7209248"/>
              <a:gd name="connsiteX7760" fmla="*/ 1397650 w 7427256"/>
              <a:gd name="connsiteY7760" fmla="*/ 1081089 h 7209248"/>
              <a:gd name="connsiteX7761" fmla="*/ 5406934 w 7427256"/>
              <a:gd name="connsiteY7761" fmla="*/ 1072130 h 7209248"/>
              <a:gd name="connsiteX7762" fmla="*/ 5393496 w 7427256"/>
              <a:gd name="connsiteY7762" fmla="*/ 1076609 h 7209248"/>
              <a:gd name="connsiteX7763" fmla="*/ 5406934 w 7427256"/>
              <a:gd name="connsiteY7763" fmla="*/ 1081089 h 7209248"/>
              <a:gd name="connsiteX7764" fmla="*/ 5420374 w 7427256"/>
              <a:gd name="connsiteY7764" fmla="*/ 1076609 h 7209248"/>
              <a:gd name="connsiteX7765" fmla="*/ 5406934 w 7427256"/>
              <a:gd name="connsiteY7765" fmla="*/ 1072130 h 7209248"/>
              <a:gd name="connsiteX7766" fmla="*/ 1603713 w 7427256"/>
              <a:gd name="connsiteY7766" fmla="*/ 1072130 h 7209248"/>
              <a:gd name="connsiteX7767" fmla="*/ 1612673 w 7427256"/>
              <a:gd name="connsiteY7767" fmla="*/ 1072130 h 7209248"/>
              <a:gd name="connsiteX7768" fmla="*/ 1585796 w 7427256"/>
              <a:gd name="connsiteY7768" fmla="*/ 1081089 h 7209248"/>
              <a:gd name="connsiteX7769" fmla="*/ 1208385 w 7427256"/>
              <a:gd name="connsiteY7769" fmla="*/ 1066531 h 7209248"/>
              <a:gd name="connsiteX7770" fmla="*/ 1209504 w 7427256"/>
              <a:gd name="connsiteY7770" fmla="*/ 1072130 h 7209248"/>
              <a:gd name="connsiteX7771" fmla="*/ 1205025 w 7427256"/>
              <a:gd name="connsiteY7771" fmla="*/ 1081089 h 7209248"/>
              <a:gd name="connsiteX7772" fmla="*/ 1200545 w 7427256"/>
              <a:gd name="connsiteY7772" fmla="*/ 1076609 h 7209248"/>
              <a:gd name="connsiteX7773" fmla="*/ 1205025 w 7427256"/>
              <a:gd name="connsiteY7773" fmla="*/ 1067650 h 7209248"/>
              <a:gd name="connsiteX7774" fmla="*/ 1208385 w 7427256"/>
              <a:gd name="connsiteY7774" fmla="*/ 1066531 h 7209248"/>
              <a:gd name="connsiteX7775" fmla="*/ 600273 w 7427256"/>
              <a:gd name="connsiteY7775" fmla="*/ 1063170 h 7209248"/>
              <a:gd name="connsiteX7776" fmla="*/ 600273 w 7427256"/>
              <a:gd name="connsiteY7776" fmla="*/ 1072130 h 7209248"/>
              <a:gd name="connsiteX7777" fmla="*/ 595793 w 7427256"/>
              <a:gd name="connsiteY7777" fmla="*/ 1081089 h 7209248"/>
              <a:gd name="connsiteX7778" fmla="*/ 591313 w 7427256"/>
              <a:gd name="connsiteY7778" fmla="*/ 1076609 h 7209248"/>
              <a:gd name="connsiteX7779" fmla="*/ 600273 w 7427256"/>
              <a:gd name="connsiteY7779" fmla="*/ 1063170 h 7209248"/>
              <a:gd name="connsiteX7780" fmla="*/ 1859053 w 7427256"/>
              <a:gd name="connsiteY7780" fmla="*/ 1054212 h 7209248"/>
              <a:gd name="connsiteX7781" fmla="*/ 1863533 w 7427256"/>
              <a:gd name="connsiteY7781" fmla="*/ 1063170 h 7209248"/>
              <a:gd name="connsiteX7782" fmla="*/ 1836656 w 7427256"/>
              <a:gd name="connsiteY7782" fmla="*/ 1081089 h 7209248"/>
              <a:gd name="connsiteX7783" fmla="*/ 1845614 w 7427256"/>
              <a:gd name="connsiteY7783" fmla="*/ 1063170 h 7209248"/>
              <a:gd name="connsiteX7784" fmla="*/ 1859053 w 7427256"/>
              <a:gd name="connsiteY7784" fmla="*/ 1054212 h 7209248"/>
              <a:gd name="connsiteX7785" fmla="*/ 1693306 w 7427256"/>
              <a:gd name="connsiteY7785" fmla="*/ 1054212 h 7209248"/>
              <a:gd name="connsiteX7786" fmla="*/ 1684348 w 7427256"/>
              <a:gd name="connsiteY7786" fmla="*/ 1090048 h 7209248"/>
              <a:gd name="connsiteX7787" fmla="*/ 1675389 w 7427256"/>
              <a:gd name="connsiteY7787" fmla="*/ 1081089 h 7209248"/>
              <a:gd name="connsiteX7788" fmla="*/ 1652990 w 7427256"/>
              <a:gd name="connsiteY7788" fmla="*/ 1081089 h 7209248"/>
              <a:gd name="connsiteX7789" fmla="*/ 1648511 w 7427256"/>
              <a:gd name="connsiteY7789" fmla="*/ 1090048 h 7209248"/>
              <a:gd name="connsiteX7790" fmla="*/ 1648511 w 7427256"/>
              <a:gd name="connsiteY7790" fmla="*/ 1099008 h 7209248"/>
              <a:gd name="connsiteX7791" fmla="*/ 1630592 w 7427256"/>
              <a:gd name="connsiteY7791" fmla="*/ 1107967 h 7209248"/>
              <a:gd name="connsiteX7792" fmla="*/ 1612673 w 7427256"/>
              <a:gd name="connsiteY7792" fmla="*/ 1116927 h 7209248"/>
              <a:gd name="connsiteX7793" fmla="*/ 1621632 w 7427256"/>
              <a:gd name="connsiteY7793" fmla="*/ 1099008 h 7209248"/>
              <a:gd name="connsiteX7794" fmla="*/ 1635071 w 7427256"/>
              <a:gd name="connsiteY7794" fmla="*/ 1094528 h 7209248"/>
              <a:gd name="connsiteX7795" fmla="*/ 1639551 w 7427256"/>
              <a:gd name="connsiteY7795" fmla="*/ 1085569 h 7209248"/>
              <a:gd name="connsiteX7796" fmla="*/ 1648511 w 7427256"/>
              <a:gd name="connsiteY7796" fmla="*/ 1076609 h 7209248"/>
              <a:gd name="connsiteX7797" fmla="*/ 1666429 w 7427256"/>
              <a:gd name="connsiteY7797" fmla="*/ 1072130 h 7209248"/>
              <a:gd name="connsiteX7798" fmla="*/ 1693306 w 7427256"/>
              <a:gd name="connsiteY7798" fmla="*/ 1054212 h 7209248"/>
              <a:gd name="connsiteX7799" fmla="*/ 5485328 w 7427256"/>
              <a:gd name="connsiteY7799" fmla="*/ 1049731 h 7209248"/>
              <a:gd name="connsiteX7800" fmla="*/ 5483089 w 7427256"/>
              <a:gd name="connsiteY7800" fmla="*/ 1054212 h 7209248"/>
              <a:gd name="connsiteX7801" fmla="*/ 5492048 w 7427256"/>
              <a:gd name="connsiteY7801" fmla="*/ 1054212 h 7209248"/>
              <a:gd name="connsiteX7802" fmla="*/ 5485328 w 7427256"/>
              <a:gd name="connsiteY7802" fmla="*/ 1049731 h 7209248"/>
              <a:gd name="connsiteX7803" fmla="*/ 6119199 w 7427256"/>
              <a:gd name="connsiteY7803" fmla="*/ 1045251 h 7209248"/>
              <a:gd name="connsiteX7804" fmla="*/ 6137118 w 7427256"/>
              <a:gd name="connsiteY7804" fmla="*/ 1054212 h 7209248"/>
              <a:gd name="connsiteX7805" fmla="*/ 6163996 w 7427256"/>
              <a:gd name="connsiteY7805" fmla="*/ 1058690 h 7209248"/>
              <a:gd name="connsiteX7806" fmla="*/ 6181914 w 7427256"/>
              <a:gd name="connsiteY7806" fmla="*/ 1072130 h 7209248"/>
              <a:gd name="connsiteX7807" fmla="*/ 6199832 w 7427256"/>
              <a:gd name="connsiteY7807" fmla="*/ 1063170 h 7209248"/>
              <a:gd name="connsiteX7808" fmla="*/ 6199832 w 7427256"/>
              <a:gd name="connsiteY7808" fmla="*/ 1054212 h 7209248"/>
              <a:gd name="connsiteX7809" fmla="*/ 6235670 w 7427256"/>
              <a:gd name="connsiteY7809" fmla="*/ 1072130 h 7209248"/>
              <a:gd name="connsiteX7810" fmla="*/ 6235670 w 7427256"/>
              <a:gd name="connsiteY7810" fmla="*/ 1081089 h 7209248"/>
              <a:gd name="connsiteX7811" fmla="*/ 6249108 w 7427256"/>
              <a:gd name="connsiteY7811" fmla="*/ 1094528 h 7209248"/>
              <a:gd name="connsiteX7812" fmla="*/ 6226711 w 7427256"/>
              <a:gd name="connsiteY7812" fmla="*/ 1099008 h 7209248"/>
              <a:gd name="connsiteX7813" fmla="*/ 6208792 w 7427256"/>
              <a:gd name="connsiteY7813" fmla="*/ 1099008 h 7209248"/>
              <a:gd name="connsiteX7814" fmla="*/ 6172954 w 7427256"/>
              <a:gd name="connsiteY7814" fmla="*/ 1081089 h 7209248"/>
              <a:gd name="connsiteX7815" fmla="*/ 6155036 w 7427256"/>
              <a:gd name="connsiteY7815" fmla="*/ 1081089 h 7209248"/>
              <a:gd name="connsiteX7816" fmla="*/ 6128158 w 7427256"/>
              <a:gd name="connsiteY7816" fmla="*/ 1063170 h 7209248"/>
              <a:gd name="connsiteX7817" fmla="*/ 626031 w 7427256"/>
              <a:gd name="connsiteY7817" fmla="*/ 1039653 h 7209248"/>
              <a:gd name="connsiteX7818" fmla="*/ 627150 w 7427256"/>
              <a:gd name="connsiteY7818" fmla="*/ 1045251 h 7209248"/>
              <a:gd name="connsiteX7819" fmla="*/ 618192 w 7427256"/>
              <a:gd name="connsiteY7819" fmla="*/ 1045251 h 7209248"/>
              <a:gd name="connsiteX7820" fmla="*/ 622670 w 7427256"/>
              <a:gd name="connsiteY7820" fmla="*/ 1040773 h 7209248"/>
              <a:gd name="connsiteX7821" fmla="*/ 626031 w 7427256"/>
              <a:gd name="connsiteY7821" fmla="*/ 1039653 h 7209248"/>
              <a:gd name="connsiteX7822" fmla="*/ 1239742 w 7427256"/>
              <a:gd name="connsiteY7822" fmla="*/ 1039373 h 7209248"/>
              <a:gd name="connsiteX7823" fmla="*/ 1236383 w 7427256"/>
              <a:gd name="connsiteY7823" fmla="*/ 1045251 h 7209248"/>
              <a:gd name="connsiteX7824" fmla="*/ 1227424 w 7427256"/>
              <a:gd name="connsiteY7824" fmla="*/ 1045251 h 7209248"/>
              <a:gd name="connsiteX7825" fmla="*/ 1236383 w 7427256"/>
              <a:gd name="connsiteY7825" fmla="*/ 1040773 h 7209248"/>
              <a:gd name="connsiteX7826" fmla="*/ 1239742 w 7427256"/>
              <a:gd name="connsiteY7826" fmla="*/ 1039373 h 7209248"/>
              <a:gd name="connsiteX7827" fmla="*/ 6199832 w 7427256"/>
              <a:gd name="connsiteY7827" fmla="*/ 1036293 h 7209248"/>
              <a:gd name="connsiteX7828" fmla="*/ 6199832 w 7427256"/>
              <a:gd name="connsiteY7828" fmla="*/ 1040773 h 7209248"/>
              <a:gd name="connsiteX7829" fmla="*/ 6195353 w 7427256"/>
              <a:gd name="connsiteY7829" fmla="*/ 1045251 h 7209248"/>
              <a:gd name="connsiteX7830" fmla="*/ 6190873 w 7427256"/>
              <a:gd name="connsiteY7830" fmla="*/ 1045251 h 7209248"/>
              <a:gd name="connsiteX7831" fmla="*/ 6190873 w 7427256"/>
              <a:gd name="connsiteY7831" fmla="*/ 1040773 h 7209248"/>
              <a:gd name="connsiteX7832" fmla="*/ 6199832 w 7427256"/>
              <a:gd name="connsiteY7832" fmla="*/ 1036293 h 7209248"/>
              <a:gd name="connsiteX7833" fmla="*/ 1791859 w 7427256"/>
              <a:gd name="connsiteY7833" fmla="*/ 1036293 h 7209248"/>
              <a:gd name="connsiteX7834" fmla="*/ 1800818 w 7427256"/>
              <a:gd name="connsiteY7834" fmla="*/ 1040773 h 7209248"/>
              <a:gd name="connsiteX7835" fmla="*/ 1791859 w 7427256"/>
              <a:gd name="connsiteY7835" fmla="*/ 1045251 h 7209248"/>
              <a:gd name="connsiteX7836" fmla="*/ 1782900 w 7427256"/>
              <a:gd name="connsiteY7836" fmla="*/ 1045251 h 7209248"/>
              <a:gd name="connsiteX7837" fmla="*/ 1791859 w 7427256"/>
              <a:gd name="connsiteY7837" fmla="*/ 1036293 h 7209248"/>
              <a:gd name="connsiteX7838" fmla="*/ 5975850 w 7427256"/>
              <a:gd name="connsiteY7838" fmla="*/ 1027334 h 7209248"/>
              <a:gd name="connsiteX7839" fmla="*/ 6038565 w 7427256"/>
              <a:gd name="connsiteY7839" fmla="*/ 1027334 h 7209248"/>
              <a:gd name="connsiteX7840" fmla="*/ 6056484 w 7427256"/>
              <a:gd name="connsiteY7840" fmla="*/ 1045251 h 7209248"/>
              <a:gd name="connsiteX7841" fmla="*/ 6047525 w 7427256"/>
              <a:gd name="connsiteY7841" fmla="*/ 1054212 h 7209248"/>
              <a:gd name="connsiteX7842" fmla="*/ 6020646 w 7427256"/>
              <a:gd name="connsiteY7842" fmla="*/ 1063170 h 7209248"/>
              <a:gd name="connsiteX7843" fmla="*/ 6029606 w 7427256"/>
              <a:gd name="connsiteY7843" fmla="*/ 1054212 h 7209248"/>
              <a:gd name="connsiteX7844" fmla="*/ 5975850 w 7427256"/>
              <a:gd name="connsiteY7844" fmla="*/ 1045251 h 7209248"/>
              <a:gd name="connsiteX7845" fmla="*/ 5536844 w 7427256"/>
              <a:gd name="connsiteY7845" fmla="*/ 1027334 h 7209248"/>
              <a:gd name="connsiteX7846" fmla="*/ 5563723 w 7427256"/>
              <a:gd name="connsiteY7846" fmla="*/ 1036293 h 7209248"/>
              <a:gd name="connsiteX7847" fmla="*/ 5572682 w 7427256"/>
              <a:gd name="connsiteY7847" fmla="*/ 1036293 h 7209248"/>
              <a:gd name="connsiteX7848" fmla="*/ 5545804 w 7427256"/>
              <a:gd name="connsiteY7848" fmla="*/ 1027334 h 7209248"/>
              <a:gd name="connsiteX7849" fmla="*/ 5259106 w 7427256"/>
              <a:gd name="connsiteY7849" fmla="*/ 1027334 h 7209248"/>
              <a:gd name="connsiteX7850" fmla="*/ 5268066 w 7427256"/>
              <a:gd name="connsiteY7850" fmla="*/ 1036293 h 7209248"/>
              <a:gd name="connsiteX7851" fmla="*/ 5277026 w 7427256"/>
              <a:gd name="connsiteY7851" fmla="*/ 1027334 h 7209248"/>
              <a:gd name="connsiteX7852" fmla="*/ 5268066 w 7427256"/>
              <a:gd name="connsiteY7852" fmla="*/ 1027334 h 7209248"/>
              <a:gd name="connsiteX7853" fmla="*/ 1478284 w 7427256"/>
              <a:gd name="connsiteY7853" fmla="*/ 1027334 h 7209248"/>
              <a:gd name="connsiteX7854" fmla="*/ 1442446 w 7427256"/>
              <a:gd name="connsiteY7854" fmla="*/ 1045251 h 7209248"/>
              <a:gd name="connsiteX7855" fmla="*/ 1460365 w 7427256"/>
              <a:gd name="connsiteY7855" fmla="*/ 1036293 h 7209248"/>
              <a:gd name="connsiteX7856" fmla="*/ 5504926 w 7427256"/>
              <a:gd name="connsiteY7856" fmla="*/ 1024533 h 7209248"/>
              <a:gd name="connsiteX7857" fmla="*/ 5501008 w 7427256"/>
              <a:gd name="connsiteY7857" fmla="*/ 1027334 h 7209248"/>
              <a:gd name="connsiteX7858" fmla="*/ 5501008 w 7427256"/>
              <a:gd name="connsiteY7858" fmla="*/ 1045251 h 7209248"/>
              <a:gd name="connsiteX7859" fmla="*/ 5509966 w 7427256"/>
              <a:gd name="connsiteY7859" fmla="*/ 1036293 h 7209248"/>
              <a:gd name="connsiteX7860" fmla="*/ 5504926 w 7427256"/>
              <a:gd name="connsiteY7860" fmla="*/ 1024533 h 7209248"/>
              <a:gd name="connsiteX7861" fmla="*/ 2150231 w 7427256"/>
              <a:gd name="connsiteY7861" fmla="*/ 1018374 h 7209248"/>
              <a:gd name="connsiteX7862" fmla="*/ 2150231 w 7427256"/>
              <a:gd name="connsiteY7862" fmla="*/ 1027334 h 7209248"/>
              <a:gd name="connsiteX7863" fmla="*/ 2154711 w 7427256"/>
              <a:gd name="connsiteY7863" fmla="*/ 1022854 h 7209248"/>
              <a:gd name="connsiteX7864" fmla="*/ 2159190 w 7427256"/>
              <a:gd name="connsiteY7864" fmla="*/ 1018374 h 7209248"/>
              <a:gd name="connsiteX7865" fmla="*/ 2150231 w 7427256"/>
              <a:gd name="connsiteY7865" fmla="*/ 1018374 h 7209248"/>
              <a:gd name="connsiteX7866" fmla="*/ 1684348 w 7427256"/>
              <a:gd name="connsiteY7866" fmla="*/ 1018374 h 7209248"/>
              <a:gd name="connsiteX7867" fmla="*/ 1693306 w 7427256"/>
              <a:gd name="connsiteY7867" fmla="*/ 1027334 h 7209248"/>
              <a:gd name="connsiteX7868" fmla="*/ 1675389 w 7427256"/>
              <a:gd name="connsiteY7868" fmla="*/ 1027334 h 7209248"/>
              <a:gd name="connsiteX7869" fmla="*/ 1684348 w 7427256"/>
              <a:gd name="connsiteY7869" fmla="*/ 1018374 h 7209248"/>
              <a:gd name="connsiteX7870" fmla="*/ 1646270 w 7427256"/>
              <a:gd name="connsiteY7870" fmla="*/ 1011654 h 7209248"/>
              <a:gd name="connsiteX7871" fmla="*/ 1657470 w 7427256"/>
              <a:gd name="connsiteY7871" fmla="*/ 1018374 h 7209248"/>
              <a:gd name="connsiteX7872" fmla="*/ 1657470 w 7427256"/>
              <a:gd name="connsiteY7872" fmla="*/ 1036293 h 7209248"/>
              <a:gd name="connsiteX7873" fmla="*/ 1648511 w 7427256"/>
              <a:gd name="connsiteY7873" fmla="*/ 1027334 h 7209248"/>
              <a:gd name="connsiteX7874" fmla="*/ 1646270 w 7427256"/>
              <a:gd name="connsiteY7874" fmla="*/ 1011654 h 7209248"/>
              <a:gd name="connsiteX7875" fmla="*/ 5742908 w 7427256"/>
              <a:gd name="connsiteY7875" fmla="*/ 1009415 h 7209248"/>
              <a:gd name="connsiteX7876" fmla="*/ 5756348 w 7427256"/>
              <a:gd name="connsiteY7876" fmla="*/ 1013894 h 7209248"/>
              <a:gd name="connsiteX7877" fmla="*/ 5760828 w 7427256"/>
              <a:gd name="connsiteY7877" fmla="*/ 1027334 h 7209248"/>
              <a:gd name="connsiteX7878" fmla="*/ 5760828 w 7427256"/>
              <a:gd name="connsiteY7878" fmla="*/ 1045251 h 7209248"/>
              <a:gd name="connsiteX7879" fmla="*/ 5769786 w 7427256"/>
              <a:gd name="connsiteY7879" fmla="*/ 1072130 h 7209248"/>
              <a:gd name="connsiteX7880" fmla="*/ 5751868 w 7427256"/>
              <a:gd name="connsiteY7880" fmla="*/ 1063170 h 7209248"/>
              <a:gd name="connsiteX7881" fmla="*/ 5742908 w 7427256"/>
              <a:gd name="connsiteY7881" fmla="*/ 1027334 h 7209248"/>
              <a:gd name="connsiteX7882" fmla="*/ 1881452 w 7427256"/>
              <a:gd name="connsiteY7882" fmla="*/ 1009415 h 7209248"/>
              <a:gd name="connsiteX7883" fmla="*/ 1881452 w 7427256"/>
              <a:gd name="connsiteY7883" fmla="*/ 1018374 h 7209248"/>
              <a:gd name="connsiteX7884" fmla="*/ 1881452 w 7427256"/>
              <a:gd name="connsiteY7884" fmla="*/ 1027334 h 7209248"/>
              <a:gd name="connsiteX7885" fmla="*/ 1876972 w 7427256"/>
              <a:gd name="connsiteY7885" fmla="*/ 1018374 h 7209248"/>
              <a:gd name="connsiteX7886" fmla="*/ 1881452 w 7427256"/>
              <a:gd name="connsiteY7886" fmla="*/ 1009415 h 7209248"/>
              <a:gd name="connsiteX7887" fmla="*/ 1540998 w 7427256"/>
              <a:gd name="connsiteY7887" fmla="*/ 1009415 h 7209248"/>
              <a:gd name="connsiteX7888" fmla="*/ 1540998 w 7427256"/>
              <a:gd name="connsiteY7888" fmla="*/ 1018374 h 7209248"/>
              <a:gd name="connsiteX7889" fmla="*/ 1532039 w 7427256"/>
              <a:gd name="connsiteY7889" fmla="*/ 1027334 h 7209248"/>
              <a:gd name="connsiteX7890" fmla="*/ 1532039 w 7427256"/>
              <a:gd name="connsiteY7890" fmla="*/ 1018374 h 7209248"/>
              <a:gd name="connsiteX7891" fmla="*/ 1532039 w 7427256"/>
              <a:gd name="connsiteY7891" fmla="*/ 1013894 h 7209248"/>
              <a:gd name="connsiteX7892" fmla="*/ 1540998 w 7427256"/>
              <a:gd name="connsiteY7892" fmla="*/ 1009415 h 7209248"/>
              <a:gd name="connsiteX7893" fmla="*/ 1263261 w 7427256"/>
              <a:gd name="connsiteY7893" fmla="*/ 1009415 h 7209248"/>
              <a:gd name="connsiteX7894" fmla="*/ 1263261 w 7427256"/>
              <a:gd name="connsiteY7894" fmla="*/ 1018374 h 7209248"/>
              <a:gd name="connsiteX7895" fmla="*/ 1254302 w 7427256"/>
              <a:gd name="connsiteY7895" fmla="*/ 1018374 h 7209248"/>
              <a:gd name="connsiteX7896" fmla="*/ 1263261 w 7427256"/>
              <a:gd name="connsiteY7896" fmla="*/ 1009415 h 7209248"/>
              <a:gd name="connsiteX7897" fmla="*/ 654028 w 7427256"/>
              <a:gd name="connsiteY7897" fmla="*/ 1009415 h 7209248"/>
              <a:gd name="connsiteX7898" fmla="*/ 654028 w 7427256"/>
              <a:gd name="connsiteY7898" fmla="*/ 1018374 h 7209248"/>
              <a:gd name="connsiteX7899" fmla="*/ 645069 w 7427256"/>
              <a:gd name="connsiteY7899" fmla="*/ 1018374 h 7209248"/>
              <a:gd name="connsiteX7900" fmla="*/ 654028 w 7427256"/>
              <a:gd name="connsiteY7900" fmla="*/ 1009415 h 7209248"/>
              <a:gd name="connsiteX7901" fmla="*/ 5966891 w 7427256"/>
              <a:gd name="connsiteY7901" fmla="*/ 1000455 h 7209248"/>
              <a:gd name="connsiteX7902" fmla="*/ 5971371 w 7427256"/>
              <a:gd name="connsiteY7902" fmla="*/ 1004935 h 7209248"/>
              <a:gd name="connsiteX7903" fmla="*/ 5966891 w 7427256"/>
              <a:gd name="connsiteY7903" fmla="*/ 1009415 h 7209248"/>
              <a:gd name="connsiteX7904" fmla="*/ 5957932 w 7427256"/>
              <a:gd name="connsiteY7904" fmla="*/ 1009415 h 7209248"/>
              <a:gd name="connsiteX7905" fmla="*/ 5178472 w 7427256"/>
              <a:gd name="connsiteY7905" fmla="*/ 1000455 h 7209248"/>
              <a:gd name="connsiteX7906" fmla="*/ 5196392 w 7427256"/>
              <a:gd name="connsiteY7906" fmla="*/ 1009415 h 7209248"/>
              <a:gd name="connsiteX7907" fmla="*/ 5196392 w 7427256"/>
              <a:gd name="connsiteY7907" fmla="*/ 1000455 h 7209248"/>
              <a:gd name="connsiteX7908" fmla="*/ 2141272 w 7427256"/>
              <a:gd name="connsiteY7908" fmla="*/ 994855 h 7209248"/>
              <a:gd name="connsiteX7909" fmla="*/ 2132312 w 7427256"/>
              <a:gd name="connsiteY7909" fmla="*/ 995976 h 7209248"/>
              <a:gd name="connsiteX7910" fmla="*/ 2123353 w 7427256"/>
              <a:gd name="connsiteY7910" fmla="*/ 1009415 h 7209248"/>
              <a:gd name="connsiteX7911" fmla="*/ 2105434 w 7427256"/>
              <a:gd name="connsiteY7911" fmla="*/ 1009415 h 7209248"/>
              <a:gd name="connsiteX7912" fmla="*/ 2087516 w 7427256"/>
              <a:gd name="connsiteY7912" fmla="*/ 1009415 h 7209248"/>
              <a:gd name="connsiteX7913" fmla="*/ 2078557 w 7427256"/>
              <a:gd name="connsiteY7913" fmla="*/ 1018374 h 7209248"/>
              <a:gd name="connsiteX7914" fmla="*/ 2060638 w 7427256"/>
              <a:gd name="connsiteY7914" fmla="*/ 1027334 h 7209248"/>
              <a:gd name="connsiteX7915" fmla="*/ 2051679 w 7427256"/>
              <a:gd name="connsiteY7915" fmla="*/ 1031813 h 7209248"/>
              <a:gd name="connsiteX7916" fmla="*/ 2042719 w 7427256"/>
              <a:gd name="connsiteY7916" fmla="*/ 1036293 h 7209248"/>
              <a:gd name="connsiteX7917" fmla="*/ 2033760 w 7427256"/>
              <a:gd name="connsiteY7917" fmla="*/ 1054212 h 7209248"/>
              <a:gd name="connsiteX7918" fmla="*/ 2042719 w 7427256"/>
              <a:gd name="connsiteY7918" fmla="*/ 1072130 h 7209248"/>
              <a:gd name="connsiteX7919" fmla="*/ 2087516 w 7427256"/>
              <a:gd name="connsiteY7919" fmla="*/ 1054212 h 7209248"/>
              <a:gd name="connsiteX7920" fmla="*/ 2123353 w 7427256"/>
              <a:gd name="connsiteY7920" fmla="*/ 1018374 h 7209248"/>
              <a:gd name="connsiteX7921" fmla="*/ 2150231 w 7427256"/>
              <a:gd name="connsiteY7921" fmla="*/ 1000455 h 7209248"/>
              <a:gd name="connsiteX7922" fmla="*/ 2141272 w 7427256"/>
              <a:gd name="connsiteY7922" fmla="*/ 994855 h 7209248"/>
              <a:gd name="connsiteX7923" fmla="*/ 6101280 w 7427256"/>
              <a:gd name="connsiteY7923" fmla="*/ 991496 h 7209248"/>
              <a:gd name="connsiteX7924" fmla="*/ 6128158 w 7427256"/>
              <a:gd name="connsiteY7924" fmla="*/ 1009415 h 7209248"/>
              <a:gd name="connsiteX7925" fmla="*/ 6146076 w 7427256"/>
              <a:gd name="connsiteY7925" fmla="*/ 1031813 h 7209248"/>
              <a:gd name="connsiteX7926" fmla="*/ 6119199 w 7427256"/>
              <a:gd name="connsiteY7926" fmla="*/ 1027334 h 7209248"/>
              <a:gd name="connsiteX7927" fmla="*/ 6101280 w 7427256"/>
              <a:gd name="connsiteY7927" fmla="*/ 1009415 h 7209248"/>
              <a:gd name="connsiteX7928" fmla="*/ 5384537 w 7427256"/>
              <a:gd name="connsiteY7928" fmla="*/ 991496 h 7209248"/>
              <a:gd name="connsiteX7929" fmla="*/ 5384537 w 7427256"/>
              <a:gd name="connsiteY7929" fmla="*/ 1009415 h 7209248"/>
              <a:gd name="connsiteX7930" fmla="*/ 5366618 w 7427256"/>
              <a:gd name="connsiteY7930" fmla="*/ 1000455 h 7209248"/>
              <a:gd name="connsiteX7931" fmla="*/ 1818737 w 7427256"/>
              <a:gd name="connsiteY7931" fmla="*/ 982537 h 7209248"/>
              <a:gd name="connsiteX7932" fmla="*/ 1823217 w 7427256"/>
              <a:gd name="connsiteY7932" fmla="*/ 987016 h 7209248"/>
              <a:gd name="connsiteX7933" fmla="*/ 1818737 w 7427256"/>
              <a:gd name="connsiteY7933" fmla="*/ 991496 h 7209248"/>
              <a:gd name="connsiteX7934" fmla="*/ 1809778 w 7427256"/>
              <a:gd name="connsiteY7934" fmla="*/ 991496 h 7209248"/>
              <a:gd name="connsiteX7935" fmla="*/ 1315336 w 7427256"/>
              <a:gd name="connsiteY7935" fmla="*/ 979737 h 7209248"/>
              <a:gd name="connsiteX7936" fmla="*/ 1317017 w 7427256"/>
              <a:gd name="connsiteY7936" fmla="*/ 982537 h 7209248"/>
              <a:gd name="connsiteX7937" fmla="*/ 1281179 w 7427256"/>
              <a:gd name="connsiteY7937" fmla="*/ 1000455 h 7209248"/>
              <a:gd name="connsiteX7938" fmla="*/ 1290138 w 7427256"/>
              <a:gd name="connsiteY7938" fmla="*/ 991496 h 7209248"/>
              <a:gd name="connsiteX7939" fmla="*/ 1315336 w 7427256"/>
              <a:gd name="connsiteY7939" fmla="*/ 979737 h 7209248"/>
              <a:gd name="connsiteX7940" fmla="*/ 697705 w 7427256"/>
              <a:gd name="connsiteY7940" fmla="*/ 979737 h 7209248"/>
              <a:gd name="connsiteX7941" fmla="*/ 698825 w 7427256"/>
              <a:gd name="connsiteY7941" fmla="*/ 982537 h 7209248"/>
              <a:gd name="connsiteX7942" fmla="*/ 689866 w 7427256"/>
              <a:gd name="connsiteY7942" fmla="*/ 991496 h 7209248"/>
              <a:gd name="connsiteX7943" fmla="*/ 671947 w 7427256"/>
              <a:gd name="connsiteY7943" fmla="*/ 1000455 h 7209248"/>
              <a:gd name="connsiteX7944" fmla="*/ 680906 w 7427256"/>
              <a:gd name="connsiteY7944" fmla="*/ 991496 h 7209248"/>
              <a:gd name="connsiteX7945" fmla="*/ 697705 w 7427256"/>
              <a:gd name="connsiteY7945" fmla="*/ 979737 h 7209248"/>
              <a:gd name="connsiteX7946" fmla="*/ 5922094 w 7427256"/>
              <a:gd name="connsiteY7946" fmla="*/ 976938 h 7209248"/>
              <a:gd name="connsiteX7947" fmla="*/ 5926574 w 7427256"/>
              <a:gd name="connsiteY7947" fmla="*/ 978057 h 7209248"/>
              <a:gd name="connsiteX7948" fmla="*/ 5940014 w 7427256"/>
              <a:gd name="connsiteY7948" fmla="*/ 982537 h 7209248"/>
              <a:gd name="connsiteX7949" fmla="*/ 5922094 w 7427256"/>
              <a:gd name="connsiteY7949" fmla="*/ 991496 h 7209248"/>
              <a:gd name="connsiteX7950" fmla="*/ 5917614 w 7427256"/>
              <a:gd name="connsiteY7950" fmla="*/ 982537 h 7209248"/>
              <a:gd name="connsiteX7951" fmla="*/ 5922094 w 7427256"/>
              <a:gd name="connsiteY7951" fmla="*/ 976938 h 7209248"/>
              <a:gd name="connsiteX7952" fmla="*/ 6065442 w 7427256"/>
              <a:gd name="connsiteY7952" fmla="*/ 973577 h 7209248"/>
              <a:gd name="connsiteX7953" fmla="*/ 6065442 w 7427256"/>
              <a:gd name="connsiteY7953" fmla="*/ 982537 h 7209248"/>
              <a:gd name="connsiteX7954" fmla="*/ 6074402 w 7427256"/>
              <a:gd name="connsiteY7954" fmla="*/ 982537 h 7209248"/>
              <a:gd name="connsiteX7955" fmla="*/ 6065442 w 7427256"/>
              <a:gd name="connsiteY7955" fmla="*/ 973577 h 7209248"/>
              <a:gd name="connsiteX7956" fmla="*/ 5895217 w 7427256"/>
              <a:gd name="connsiteY7956" fmla="*/ 973577 h 7209248"/>
              <a:gd name="connsiteX7957" fmla="*/ 5904176 w 7427256"/>
              <a:gd name="connsiteY7957" fmla="*/ 982537 h 7209248"/>
              <a:gd name="connsiteX7958" fmla="*/ 5895217 w 7427256"/>
              <a:gd name="connsiteY7958" fmla="*/ 982537 h 7209248"/>
              <a:gd name="connsiteX7959" fmla="*/ 5895217 w 7427256"/>
              <a:gd name="connsiteY7959" fmla="*/ 973577 h 7209248"/>
              <a:gd name="connsiteX7960" fmla="*/ 5689152 w 7427256"/>
              <a:gd name="connsiteY7960" fmla="*/ 973577 h 7209248"/>
              <a:gd name="connsiteX7961" fmla="*/ 5724990 w 7427256"/>
              <a:gd name="connsiteY7961" fmla="*/ 982537 h 7209248"/>
              <a:gd name="connsiteX7962" fmla="*/ 5716031 w 7427256"/>
              <a:gd name="connsiteY7962" fmla="*/ 982537 h 7209248"/>
              <a:gd name="connsiteX7963" fmla="*/ 5680194 w 7427256"/>
              <a:gd name="connsiteY7963" fmla="*/ 982537 h 7209248"/>
              <a:gd name="connsiteX7964" fmla="*/ 5203110 w 7427256"/>
              <a:gd name="connsiteY7964" fmla="*/ 969097 h 7209248"/>
              <a:gd name="connsiteX7965" fmla="*/ 5196392 w 7427256"/>
              <a:gd name="connsiteY7965" fmla="*/ 973577 h 7209248"/>
              <a:gd name="connsiteX7966" fmla="*/ 5205350 w 7427256"/>
              <a:gd name="connsiteY7966" fmla="*/ 973577 h 7209248"/>
              <a:gd name="connsiteX7967" fmla="*/ 5203110 w 7427256"/>
              <a:gd name="connsiteY7967" fmla="*/ 969097 h 7209248"/>
              <a:gd name="connsiteX7968" fmla="*/ 5957932 w 7427256"/>
              <a:gd name="connsiteY7968" fmla="*/ 964619 h 7209248"/>
              <a:gd name="connsiteX7969" fmla="*/ 6011688 w 7427256"/>
              <a:gd name="connsiteY7969" fmla="*/ 991496 h 7209248"/>
              <a:gd name="connsiteX7970" fmla="*/ 5993768 w 7427256"/>
              <a:gd name="connsiteY7970" fmla="*/ 991496 h 7209248"/>
              <a:gd name="connsiteX7971" fmla="*/ 5984810 w 7427256"/>
              <a:gd name="connsiteY7971" fmla="*/ 991496 h 7209248"/>
              <a:gd name="connsiteX7972" fmla="*/ 5975850 w 7427256"/>
              <a:gd name="connsiteY7972" fmla="*/ 982537 h 7209248"/>
              <a:gd name="connsiteX7973" fmla="*/ 5957932 w 7427256"/>
              <a:gd name="connsiteY7973" fmla="*/ 973577 h 7209248"/>
              <a:gd name="connsiteX7974" fmla="*/ 5948972 w 7427256"/>
              <a:gd name="connsiteY7974" fmla="*/ 969097 h 7209248"/>
              <a:gd name="connsiteX7975" fmla="*/ 5957932 w 7427256"/>
              <a:gd name="connsiteY7975" fmla="*/ 964619 h 7209248"/>
              <a:gd name="connsiteX7976" fmla="*/ 5492048 w 7427256"/>
              <a:gd name="connsiteY7976" fmla="*/ 964619 h 7209248"/>
              <a:gd name="connsiteX7977" fmla="*/ 5501008 w 7427256"/>
              <a:gd name="connsiteY7977" fmla="*/ 964619 h 7209248"/>
              <a:gd name="connsiteX7978" fmla="*/ 5509966 w 7427256"/>
              <a:gd name="connsiteY7978" fmla="*/ 964619 h 7209248"/>
              <a:gd name="connsiteX7979" fmla="*/ 5509966 w 7427256"/>
              <a:gd name="connsiteY7979" fmla="*/ 973577 h 7209248"/>
              <a:gd name="connsiteX7980" fmla="*/ 5492048 w 7427256"/>
              <a:gd name="connsiteY7980" fmla="*/ 964619 h 7209248"/>
              <a:gd name="connsiteX7981" fmla="*/ 2177108 w 7427256"/>
              <a:gd name="connsiteY7981" fmla="*/ 964619 h 7209248"/>
              <a:gd name="connsiteX7982" fmla="*/ 2168150 w 7427256"/>
              <a:gd name="connsiteY7982" fmla="*/ 982537 h 7209248"/>
              <a:gd name="connsiteX7983" fmla="*/ 2186068 w 7427256"/>
              <a:gd name="connsiteY7983" fmla="*/ 973577 h 7209248"/>
              <a:gd name="connsiteX7984" fmla="*/ 5805027 w 7427256"/>
              <a:gd name="connsiteY7984" fmla="*/ 956256 h 7209248"/>
              <a:gd name="connsiteX7985" fmla="*/ 5796664 w 7427256"/>
              <a:gd name="connsiteY7985" fmla="*/ 964619 h 7209248"/>
              <a:gd name="connsiteX7986" fmla="*/ 5778745 w 7427256"/>
              <a:gd name="connsiteY7986" fmla="*/ 982537 h 7209248"/>
              <a:gd name="connsiteX7987" fmla="*/ 5787705 w 7427256"/>
              <a:gd name="connsiteY7987" fmla="*/ 964619 h 7209248"/>
              <a:gd name="connsiteX7988" fmla="*/ 5805624 w 7427256"/>
              <a:gd name="connsiteY7988" fmla="*/ 955659 h 7209248"/>
              <a:gd name="connsiteX7989" fmla="*/ 5805624 w 7427256"/>
              <a:gd name="connsiteY7989" fmla="*/ 955968 h 7209248"/>
              <a:gd name="connsiteX7990" fmla="*/ 5805027 w 7427256"/>
              <a:gd name="connsiteY7990" fmla="*/ 956256 h 7209248"/>
              <a:gd name="connsiteX7991" fmla="*/ 5366618 w 7427256"/>
              <a:gd name="connsiteY7991" fmla="*/ 955659 h 7209248"/>
              <a:gd name="connsiteX7992" fmla="*/ 5393496 w 7427256"/>
              <a:gd name="connsiteY7992" fmla="*/ 964619 h 7209248"/>
              <a:gd name="connsiteX7993" fmla="*/ 5393496 w 7427256"/>
              <a:gd name="connsiteY7993" fmla="*/ 982537 h 7209248"/>
              <a:gd name="connsiteX7994" fmla="*/ 5366618 w 7427256"/>
              <a:gd name="connsiteY7994" fmla="*/ 973577 h 7209248"/>
              <a:gd name="connsiteX7995" fmla="*/ 5812063 w 7427256"/>
              <a:gd name="connsiteY7995" fmla="*/ 952859 h 7209248"/>
              <a:gd name="connsiteX7996" fmla="*/ 5819063 w 7427256"/>
              <a:gd name="connsiteY7996" fmla="*/ 955659 h 7209248"/>
              <a:gd name="connsiteX7997" fmla="*/ 5832502 w 7427256"/>
              <a:gd name="connsiteY7997" fmla="*/ 969097 h 7209248"/>
              <a:gd name="connsiteX7998" fmla="*/ 5814582 w 7427256"/>
              <a:gd name="connsiteY7998" fmla="*/ 982537 h 7209248"/>
              <a:gd name="connsiteX7999" fmla="*/ 5823542 w 7427256"/>
              <a:gd name="connsiteY7999" fmla="*/ 1009415 h 7209248"/>
              <a:gd name="connsiteX8000" fmla="*/ 5850420 w 7427256"/>
              <a:gd name="connsiteY8000" fmla="*/ 964619 h 7209248"/>
              <a:gd name="connsiteX8001" fmla="*/ 5877298 w 7427256"/>
              <a:gd name="connsiteY8001" fmla="*/ 982537 h 7209248"/>
              <a:gd name="connsiteX8002" fmla="*/ 5877298 w 7427256"/>
              <a:gd name="connsiteY8002" fmla="*/ 987016 h 7209248"/>
              <a:gd name="connsiteX8003" fmla="*/ 5881778 w 7427256"/>
              <a:gd name="connsiteY8003" fmla="*/ 991496 h 7209248"/>
              <a:gd name="connsiteX8004" fmla="*/ 5895217 w 7427256"/>
              <a:gd name="connsiteY8004" fmla="*/ 995976 h 7209248"/>
              <a:gd name="connsiteX8005" fmla="*/ 5913134 w 7427256"/>
              <a:gd name="connsiteY8005" fmla="*/ 1000455 h 7209248"/>
              <a:gd name="connsiteX8006" fmla="*/ 5940014 w 7427256"/>
              <a:gd name="connsiteY8006" fmla="*/ 1018374 h 7209248"/>
              <a:gd name="connsiteX8007" fmla="*/ 5940014 w 7427256"/>
              <a:gd name="connsiteY8007" fmla="*/ 1027334 h 7209248"/>
              <a:gd name="connsiteX8008" fmla="*/ 5913134 w 7427256"/>
              <a:gd name="connsiteY8008" fmla="*/ 1027334 h 7209248"/>
              <a:gd name="connsiteX8009" fmla="*/ 5886257 w 7427256"/>
              <a:gd name="connsiteY8009" fmla="*/ 1018374 h 7209248"/>
              <a:gd name="connsiteX8010" fmla="*/ 5886257 w 7427256"/>
              <a:gd name="connsiteY8010" fmla="*/ 1027334 h 7209248"/>
              <a:gd name="connsiteX8011" fmla="*/ 5895217 w 7427256"/>
              <a:gd name="connsiteY8011" fmla="*/ 1027334 h 7209248"/>
              <a:gd name="connsiteX8012" fmla="*/ 5917614 w 7427256"/>
              <a:gd name="connsiteY8012" fmla="*/ 1040773 h 7209248"/>
              <a:gd name="connsiteX8013" fmla="*/ 5948972 w 7427256"/>
              <a:gd name="connsiteY8013" fmla="*/ 1054212 h 7209248"/>
              <a:gd name="connsiteX8014" fmla="*/ 5957932 w 7427256"/>
              <a:gd name="connsiteY8014" fmla="*/ 1058690 h 7209248"/>
              <a:gd name="connsiteX8015" fmla="*/ 5957932 w 7427256"/>
              <a:gd name="connsiteY8015" fmla="*/ 1063170 h 7209248"/>
              <a:gd name="connsiteX8016" fmla="*/ 5922094 w 7427256"/>
              <a:gd name="connsiteY8016" fmla="*/ 1063170 h 7209248"/>
              <a:gd name="connsiteX8017" fmla="*/ 5904176 w 7427256"/>
              <a:gd name="connsiteY8017" fmla="*/ 1054212 h 7209248"/>
              <a:gd name="connsiteX8018" fmla="*/ 5890737 w 7427256"/>
              <a:gd name="connsiteY8018" fmla="*/ 1045251 h 7209248"/>
              <a:gd name="connsiteX8019" fmla="*/ 5877298 w 7427256"/>
              <a:gd name="connsiteY8019" fmla="*/ 1054212 h 7209248"/>
              <a:gd name="connsiteX8020" fmla="*/ 5881778 w 7427256"/>
              <a:gd name="connsiteY8020" fmla="*/ 1072130 h 7209248"/>
              <a:gd name="connsiteX8021" fmla="*/ 5899696 w 7427256"/>
              <a:gd name="connsiteY8021" fmla="*/ 1081089 h 7209248"/>
              <a:gd name="connsiteX8022" fmla="*/ 5940014 w 7427256"/>
              <a:gd name="connsiteY8022" fmla="*/ 1090048 h 7209248"/>
              <a:gd name="connsiteX8023" fmla="*/ 5975850 w 7427256"/>
              <a:gd name="connsiteY8023" fmla="*/ 1099008 h 7209248"/>
              <a:gd name="connsiteX8024" fmla="*/ 5984810 w 7427256"/>
              <a:gd name="connsiteY8024" fmla="*/ 1090048 h 7209248"/>
              <a:gd name="connsiteX8025" fmla="*/ 6002728 w 7427256"/>
              <a:gd name="connsiteY8025" fmla="*/ 1081089 h 7209248"/>
              <a:gd name="connsiteX8026" fmla="*/ 5993768 w 7427256"/>
              <a:gd name="connsiteY8026" fmla="*/ 1099008 h 7209248"/>
              <a:gd name="connsiteX8027" fmla="*/ 5957932 w 7427256"/>
              <a:gd name="connsiteY8027" fmla="*/ 1107967 h 7209248"/>
              <a:gd name="connsiteX8028" fmla="*/ 5931054 w 7427256"/>
              <a:gd name="connsiteY8028" fmla="*/ 1099008 h 7209248"/>
              <a:gd name="connsiteX8029" fmla="*/ 5904176 w 7427256"/>
              <a:gd name="connsiteY8029" fmla="*/ 1090048 h 7209248"/>
              <a:gd name="connsiteX8030" fmla="*/ 5890737 w 7427256"/>
              <a:gd name="connsiteY8030" fmla="*/ 1090048 h 7209248"/>
              <a:gd name="connsiteX8031" fmla="*/ 5890737 w 7427256"/>
              <a:gd name="connsiteY8031" fmla="*/ 1099008 h 7209248"/>
              <a:gd name="connsiteX8032" fmla="*/ 5890737 w 7427256"/>
              <a:gd name="connsiteY8032" fmla="*/ 1107967 h 7209248"/>
              <a:gd name="connsiteX8033" fmla="*/ 5868338 w 7427256"/>
              <a:gd name="connsiteY8033" fmla="*/ 1107967 h 7209248"/>
              <a:gd name="connsiteX8034" fmla="*/ 5850420 w 7427256"/>
              <a:gd name="connsiteY8034" fmla="*/ 1107967 h 7209248"/>
              <a:gd name="connsiteX8035" fmla="*/ 5868338 w 7427256"/>
              <a:gd name="connsiteY8035" fmla="*/ 1116927 h 7209248"/>
              <a:gd name="connsiteX8036" fmla="*/ 5886257 w 7427256"/>
              <a:gd name="connsiteY8036" fmla="*/ 1125886 h 7209248"/>
              <a:gd name="connsiteX8037" fmla="*/ 5877298 w 7427256"/>
              <a:gd name="connsiteY8037" fmla="*/ 1125886 h 7209248"/>
              <a:gd name="connsiteX8038" fmla="*/ 5850420 w 7427256"/>
              <a:gd name="connsiteY8038" fmla="*/ 1130365 h 7209248"/>
              <a:gd name="connsiteX8039" fmla="*/ 5832502 w 7427256"/>
              <a:gd name="connsiteY8039" fmla="*/ 1116927 h 7209248"/>
              <a:gd name="connsiteX8040" fmla="*/ 5796664 w 7427256"/>
              <a:gd name="connsiteY8040" fmla="*/ 1107967 h 7209248"/>
              <a:gd name="connsiteX8041" fmla="*/ 5783225 w 7427256"/>
              <a:gd name="connsiteY8041" fmla="*/ 1112447 h 7209248"/>
              <a:gd name="connsiteX8042" fmla="*/ 5787705 w 7427256"/>
              <a:gd name="connsiteY8042" fmla="*/ 1125886 h 7209248"/>
              <a:gd name="connsiteX8043" fmla="*/ 5796664 w 7427256"/>
              <a:gd name="connsiteY8043" fmla="*/ 1134844 h 7209248"/>
              <a:gd name="connsiteX8044" fmla="*/ 5778745 w 7427256"/>
              <a:gd name="connsiteY8044" fmla="*/ 1134844 h 7209248"/>
              <a:gd name="connsiteX8045" fmla="*/ 5765306 w 7427256"/>
              <a:gd name="connsiteY8045" fmla="*/ 1125886 h 7209248"/>
              <a:gd name="connsiteX8046" fmla="*/ 5760828 w 7427256"/>
              <a:gd name="connsiteY8046" fmla="*/ 1121405 h 7209248"/>
              <a:gd name="connsiteX8047" fmla="*/ 5769786 w 7427256"/>
              <a:gd name="connsiteY8047" fmla="*/ 1099008 h 7209248"/>
              <a:gd name="connsiteX8048" fmla="*/ 5774266 w 7427256"/>
              <a:gd name="connsiteY8048" fmla="*/ 1090048 h 7209248"/>
              <a:gd name="connsiteX8049" fmla="*/ 5796664 w 7427256"/>
              <a:gd name="connsiteY8049" fmla="*/ 1090048 h 7209248"/>
              <a:gd name="connsiteX8050" fmla="*/ 5832502 w 7427256"/>
              <a:gd name="connsiteY8050" fmla="*/ 1099008 h 7209248"/>
              <a:gd name="connsiteX8051" fmla="*/ 5841460 w 7427256"/>
              <a:gd name="connsiteY8051" fmla="*/ 1094528 h 7209248"/>
              <a:gd name="connsiteX8052" fmla="*/ 5854899 w 7427256"/>
              <a:gd name="connsiteY8052" fmla="*/ 1090048 h 7209248"/>
              <a:gd name="connsiteX8053" fmla="*/ 5868338 w 7427256"/>
              <a:gd name="connsiteY8053" fmla="*/ 1081089 h 7209248"/>
              <a:gd name="connsiteX8054" fmla="*/ 5850420 w 7427256"/>
              <a:gd name="connsiteY8054" fmla="*/ 1063170 h 7209248"/>
              <a:gd name="connsiteX8055" fmla="*/ 5836982 w 7427256"/>
              <a:gd name="connsiteY8055" fmla="*/ 1067650 h 7209248"/>
              <a:gd name="connsiteX8056" fmla="*/ 5814582 w 7427256"/>
              <a:gd name="connsiteY8056" fmla="*/ 1063170 h 7209248"/>
              <a:gd name="connsiteX8057" fmla="*/ 5805624 w 7427256"/>
              <a:gd name="connsiteY8057" fmla="*/ 1058690 h 7209248"/>
              <a:gd name="connsiteX8058" fmla="*/ 5805624 w 7427256"/>
              <a:gd name="connsiteY8058" fmla="*/ 1045251 h 7209248"/>
              <a:gd name="connsiteX8059" fmla="*/ 5792185 w 7427256"/>
              <a:gd name="connsiteY8059" fmla="*/ 1031813 h 7209248"/>
              <a:gd name="connsiteX8060" fmla="*/ 5778745 w 7427256"/>
              <a:gd name="connsiteY8060" fmla="*/ 1018374 h 7209248"/>
              <a:gd name="connsiteX8061" fmla="*/ 5778745 w 7427256"/>
              <a:gd name="connsiteY8061" fmla="*/ 1004935 h 7209248"/>
              <a:gd name="connsiteX8062" fmla="*/ 5787705 w 7427256"/>
              <a:gd name="connsiteY8062" fmla="*/ 1000455 h 7209248"/>
              <a:gd name="connsiteX8063" fmla="*/ 5796664 w 7427256"/>
              <a:gd name="connsiteY8063" fmla="*/ 1004935 h 7209248"/>
              <a:gd name="connsiteX8064" fmla="*/ 5805624 w 7427256"/>
              <a:gd name="connsiteY8064" fmla="*/ 973577 h 7209248"/>
              <a:gd name="connsiteX8065" fmla="*/ 5805624 w 7427256"/>
              <a:gd name="connsiteY8065" fmla="*/ 955968 h 7209248"/>
              <a:gd name="connsiteX8066" fmla="*/ 5546924 w 7427256"/>
              <a:gd name="connsiteY8066" fmla="*/ 950059 h 7209248"/>
              <a:gd name="connsiteX8067" fmla="*/ 5554763 w 7427256"/>
              <a:gd name="connsiteY8067" fmla="*/ 951180 h 7209248"/>
              <a:gd name="connsiteX8068" fmla="*/ 5563723 w 7427256"/>
              <a:gd name="connsiteY8068" fmla="*/ 969097 h 7209248"/>
              <a:gd name="connsiteX8069" fmla="*/ 5554763 w 7427256"/>
              <a:gd name="connsiteY8069" fmla="*/ 982537 h 7209248"/>
              <a:gd name="connsiteX8070" fmla="*/ 5541324 w 7427256"/>
              <a:gd name="connsiteY8070" fmla="*/ 973577 h 7209248"/>
              <a:gd name="connsiteX8071" fmla="*/ 5541324 w 7427256"/>
              <a:gd name="connsiteY8071" fmla="*/ 955659 h 7209248"/>
              <a:gd name="connsiteX8072" fmla="*/ 5546924 w 7427256"/>
              <a:gd name="connsiteY8072" fmla="*/ 950059 h 7209248"/>
              <a:gd name="connsiteX8073" fmla="*/ 4990328 w 7427256"/>
              <a:gd name="connsiteY8073" fmla="*/ 950059 h 7209248"/>
              <a:gd name="connsiteX8074" fmla="*/ 4985848 w 7427256"/>
              <a:gd name="connsiteY8074" fmla="*/ 951180 h 7209248"/>
              <a:gd name="connsiteX8075" fmla="*/ 4985848 w 7427256"/>
              <a:gd name="connsiteY8075" fmla="*/ 960138 h 7209248"/>
              <a:gd name="connsiteX8076" fmla="*/ 4994806 w 7427256"/>
              <a:gd name="connsiteY8076" fmla="*/ 964619 h 7209248"/>
              <a:gd name="connsiteX8077" fmla="*/ 4994806 w 7427256"/>
              <a:gd name="connsiteY8077" fmla="*/ 955659 h 7209248"/>
              <a:gd name="connsiteX8078" fmla="*/ 4990328 w 7427256"/>
              <a:gd name="connsiteY8078" fmla="*/ 950059 h 7209248"/>
              <a:gd name="connsiteX8079" fmla="*/ 5662274 w 7427256"/>
              <a:gd name="connsiteY8079" fmla="*/ 946700 h 7209248"/>
              <a:gd name="connsiteX8080" fmla="*/ 5671234 w 7427256"/>
              <a:gd name="connsiteY8080" fmla="*/ 955659 h 7209248"/>
              <a:gd name="connsiteX8081" fmla="*/ 5671234 w 7427256"/>
              <a:gd name="connsiteY8081" fmla="*/ 960138 h 7209248"/>
              <a:gd name="connsiteX8082" fmla="*/ 5662274 w 7427256"/>
              <a:gd name="connsiteY8082" fmla="*/ 964619 h 7209248"/>
              <a:gd name="connsiteX8083" fmla="*/ 5662274 w 7427256"/>
              <a:gd name="connsiteY8083" fmla="*/ 955659 h 7209248"/>
              <a:gd name="connsiteX8084" fmla="*/ 5035124 w 7427256"/>
              <a:gd name="connsiteY8084" fmla="*/ 946700 h 7209248"/>
              <a:gd name="connsiteX8085" fmla="*/ 5017206 w 7427256"/>
              <a:gd name="connsiteY8085" fmla="*/ 964619 h 7209248"/>
              <a:gd name="connsiteX8086" fmla="*/ 5044083 w 7427256"/>
              <a:gd name="connsiteY8086" fmla="*/ 973577 h 7209248"/>
              <a:gd name="connsiteX8087" fmla="*/ 5026164 w 7427256"/>
              <a:gd name="connsiteY8087" fmla="*/ 955659 h 7209248"/>
              <a:gd name="connsiteX8088" fmla="*/ 5035124 w 7427256"/>
              <a:gd name="connsiteY8088" fmla="*/ 946700 h 7209248"/>
              <a:gd name="connsiteX8089" fmla="*/ 4889536 w 7427256"/>
              <a:gd name="connsiteY8089" fmla="*/ 942220 h 7209248"/>
              <a:gd name="connsiteX8090" fmla="*/ 4882816 w 7427256"/>
              <a:gd name="connsiteY8090" fmla="*/ 946700 h 7209248"/>
              <a:gd name="connsiteX8091" fmla="*/ 4873858 w 7427256"/>
              <a:gd name="connsiteY8091" fmla="*/ 946700 h 7209248"/>
              <a:gd name="connsiteX8092" fmla="*/ 4873858 w 7427256"/>
              <a:gd name="connsiteY8092" fmla="*/ 955659 h 7209248"/>
              <a:gd name="connsiteX8093" fmla="*/ 4882816 w 7427256"/>
              <a:gd name="connsiteY8093" fmla="*/ 955659 h 7209248"/>
              <a:gd name="connsiteX8094" fmla="*/ 4891775 w 7427256"/>
              <a:gd name="connsiteY8094" fmla="*/ 946700 h 7209248"/>
              <a:gd name="connsiteX8095" fmla="*/ 4889536 w 7427256"/>
              <a:gd name="connsiteY8095" fmla="*/ 942220 h 7209248"/>
              <a:gd name="connsiteX8096" fmla="*/ 5948972 w 7427256"/>
              <a:gd name="connsiteY8096" fmla="*/ 937741 h 7209248"/>
              <a:gd name="connsiteX8097" fmla="*/ 5948972 w 7427256"/>
              <a:gd name="connsiteY8097" fmla="*/ 946700 h 7209248"/>
              <a:gd name="connsiteX8098" fmla="*/ 5944492 w 7427256"/>
              <a:gd name="connsiteY8098" fmla="*/ 942220 h 7209248"/>
              <a:gd name="connsiteX8099" fmla="*/ 5948972 w 7427256"/>
              <a:gd name="connsiteY8099" fmla="*/ 937741 h 7209248"/>
              <a:gd name="connsiteX8100" fmla="*/ 5724990 w 7427256"/>
              <a:gd name="connsiteY8100" fmla="*/ 937741 h 7209248"/>
              <a:gd name="connsiteX8101" fmla="*/ 5733948 w 7427256"/>
              <a:gd name="connsiteY8101" fmla="*/ 946700 h 7209248"/>
              <a:gd name="connsiteX8102" fmla="*/ 5724990 w 7427256"/>
              <a:gd name="connsiteY8102" fmla="*/ 946700 h 7209248"/>
              <a:gd name="connsiteX8103" fmla="*/ 5716031 w 7427256"/>
              <a:gd name="connsiteY8103" fmla="*/ 946700 h 7209248"/>
              <a:gd name="connsiteX8104" fmla="*/ 5716031 w 7427256"/>
              <a:gd name="connsiteY8104" fmla="*/ 942220 h 7209248"/>
              <a:gd name="connsiteX8105" fmla="*/ 5724990 w 7427256"/>
              <a:gd name="connsiteY8105" fmla="*/ 937741 h 7209248"/>
              <a:gd name="connsiteX8106" fmla="*/ 4963450 w 7427256"/>
              <a:gd name="connsiteY8106" fmla="*/ 937741 h 7209248"/>
              <a:gd name="connsiteX8107" fmla="*/ 4963450 w 7427256"/>
              <a:gd name="connsiteY8107" fmla="*/ 951180 h 7209248"/>
              <a:gd name="connsiteX8108" fmla="*/ 4963450 w 7427256"/>
              <a:gd name="connsiteY8108" fmla="*/ 955659 h 7209248"/>
              <a:gd name="connsiteX8109" fmla="*/ 4972409 w 7427256"/>
              <a:gd name="connsiteY8109" fmla="*/ 955659 h 7209248"/>
              <a:gd name="connsiteX8110" fmla="*/ 4972409 w 7427256"/>
              <a:gd name="connsiteY8110" fmla="*/ 946700 h 7209248"/>
              <a:gd name="connsiteX8111" fmla="*/ 5438292 w 7427256"/>
              <a:gd name="connsiteY8111" fmla="*/ 928781 h 7209248"/>
              <a:gd name="connsiteX8112" fmla="*/ 5447251 w 7427256"/>
              <a:gd name="connsiteY8112" fmla="*/ 928781 h 7209248"/>
              <a:gd name="connsiteX8113" fmla="*/ 5447251 w 7427256"/>
              <a:gd name="connsiteY8113" fmla="*/ 937741 h 7209248"/>
              <a:gd name="connsiteX8114" fmla="*/ 4918654 w 7427256"/>
              <a:gd name="connsiteY8114" fmla="*/ 928781 h 7209248"/>
              <a:gd name="connsiteX8115" fmla="*/ 4927612 w 7427256"/>
              <a:gd name="connsiteY8115" fmla="*/ 946700 h 7209248"/>
              <a:gd name="connsiteX8116" fmla="*/ 4936572 w 7427256"/>
              <a:gd name="connsiteY8116" fmla="*/ 946700 h 7209248"/>
              <a:gd name="connsiteX8117" fmla="*/ 4927612 w 7427256"/>
              <a:gd name="connsiteY8117" fmla="*/ 928781 h 7209248"/>
              <a:gd name="connsiteX8118" fmla="*/ 2069597 w 7427256"/>
              <a:gd name="connsiteY8118" fmla="*/ 928781 h 7209248"/>
              <a:gd name="connsiteX8119" fmla="*/ 2051679 w 7427256"/>
              <a:gd name="connsiteY8119" fmla="*/ 937741 h 7209248"/>
              <a:gd name="connsiteX8120" fmla="*/ 2006883 w 7427256"/>
              <a:gd name="connsiteY8120" fmla="*/ 946700 h 7209248"/>
              <a:gd name="connsiteX8121" fmla="*/ 2006883 w 7427256"/>
              <a:gd name="connsiteY8121" fmla="*/ 964619 h 7209248"/>
              <a:gd name="connsiteX8122" fmla="*/ 2015841 w 7427256"/>
              <a:gd name="connsiteY8122" fmla="*/ 964619 h 7209248"/>
              <a:gd name="connsiteX8123" fmla="*/ 2006883 w 7427256"/>
              <a:gd name="connsiteY8123" fmla="*/ 973577 h 7209248"/>
              <a:gd name="connsiteX8124" fmla="*/ 2006883 w 7427256"/>
              <a:gd name="connsiteY8124" fmla="*/ 987016 h 7209248"/>
              <a:gd name="connsiteX8125" fmla="*/ 2042719 w 7427256"/>
              <a:gd name="connsiteY8125" fmla="*/ 991496 h 7209248"/>
              <a:gd name="connsiteX8126" fmla="*/ 2060638 w 7427256"/>
              <a:gd name="connsiteY8126" fmla="*/ 991496 h 7209248"/>
              <a:gd name="connsiteX8127" fmla="*/ 2060638 w 7427256"/>
              <a:gd name="connsiteY8127" fmla="*/ 964619 h 7209248"/>
              <a:gd name="connsiteX8128" fmla="*/ 5691393 w 7427256"/>
              <a:gd name="connsiteY8128" fmla="*/ 924301 h 7209248"/>
              <a:gd name="connsiteX8129" fmla="*/ 5698112 w 7427256"/>
              <a:gd name="connsiteY8129" fmla="*/ 928781 h 7209248"/>
              <a:gd name="connsiteX8130" fmla="*/ 5689152 w 7427256"/>
              <a:gd name="connsiteY8130" fmla="*/ 928781 h 7209248"/>
              <a:gd name="connsiteX8131" fmla="*/ 5691393 w 7427256"/>
              <a:gd name="connsiteY8131" fmla="*/ 924301 h 7209248"/>
              <a:gd name="connsiteX8132" fmla="*/ 5724990 w 7427256"/>
              <a:gd name="connsiteY8132" fmla="*/ 919822 h 7209248"/>
              <a:gd name="connsiteX8133" fmla="*/ 5733948 w 7427256"/>
              <a:gd name="connsiteY8133" fmla="*/ 919822 h 7209248"/>
              <a:gd name="connsiteX8134" fmla="*/ 5742908 w 7427256"/>
              <a:gd name="connsiteY8134" fmla="*/ 919822 h 7209248"/>
              <a:gd name="connsiteX8135" fmla="*/ 5733948 w 7427256"/>
              <a:gd name="connsiteY8135" fmla="*/ 928781 h 7209248"/>
              <a:gd name="connsiteX8136" fmla="*/ 5724990 w 7427256"/>
              <a:gd name="connsiteY8136" fmla="*/ 928781 h 7209248"/>
              <a:gd name="connsiteX8137" fmla="*/ 5724990 w 7427256"/>
              <a:gd name="connsiteY8137" fmla="*/ 919822 h 7209248"/>
              <a:gd name="connsiteX8138" fmla="*/ 5070961 w 7427256"/>
              <a:gd name="connsiteY8138" fmla="*/ 919822 h 7209248"/>
              <a:gd name="connsiteX8139" fmla="*/ 5062002 w 7427256"/>
              <a:gd name="connsiteY8139" fmla="*/ 928781 h 7209248"/>
              <a:gd name="connsiteX8140" fmla="*/ 5070961 w 7427256"/>
              <a:gd name="connsiteY8140" fmla="*/ 937741 h 7209248"/>
              <a:gd name="connsiteX8141" fmla="*/ 5079921 w 7427256"/>
              <a:gd name="connsiteY8141" fmla="*/ 928781 h 7209248"/>
              <a:gd name="connsiteX8142" fmla="*/ 5075441 w 7427256"/>
              <a:gd name="connsiteY8142" fmla="*/ 924301 h 7209248"/>
              <a:gd name="connsiteX8143" fmla="*/ 5070961 w 7427256"/>
              <a:gd name="connsiteY8143" fmla="*/ 919822 h 7209248"/>
              <a:gd name="connsiteX8144" fmla="*/ 4784265 w 7427256"/>
              <a:gd name="connsiteY8144" fmla="*/ 919822 h 7209248"/>
              <a:gd name="connsiteX8145" fmla="*/ 4784265 w 7427256"/>
              <a:gd name="connsiteY8145" fmla="*/ 928781 h 7209248"/>
              <a:gd name="connsiteX8146" fmla="*/ 4820101 w 7427256"/>
              <a:gd name="connsiteY8146" fmla="*/ 937741 h 7209248"/>
              <a:gd name="connsiteX8147" fmla="*/ 4802182 w 7427256"/>
              <a:gd name="connsiteY8147" fmla="*/ 928781 h 7209248"/>
              <a:gd name="connsiteX8148" fmla="*/ 4793224 w 7427256"/>
              <a:gd name="connsiteY8148" fmla="*/ 919822 h 7209248"/>
              <a:gd name="connsiteX8149" fmla="*/ 4784265 w 7427256"/>
              <a:gd name="connsiteY8149" fmla="*/ 919822 h 7209248"/>
              <a:gd name="connsiteX8150" fmla="*/ 4811142 w 7427256"/>
              <a:gd name="connsiteY8150" fmla="*/ 910862 h 7209248"/>
              <a:gd name="connsiteX8151" fmla="*/ 4820101 w 7427256"/>
              <a:gd name="connsiteY8151" fmla="*/ 919822 h 7209248"/>
              <a:gd name="connsiteX8152" fmla="*/ 4820101 w 7427256"/>
              <a:gd name="connsiteY8152" fmla="*/ 910862 h 7209248"/>
              <a:gd name="connsiteX8153" fmla="*/ 4811142 w 7427256"/>
              <a:gd name="connsiteY8153" fmla="*/ 910862 h 7209248"/>
              <a:gd name="connsiteX8154" fmla="*/ 5922094 w 7427256"/>
              <a:gd name="connsiteY8154" fmla="*/ 901903 h 7209248"/>
              <a:gd name="connsiteX8155" fmla="*/ 5957932 w 7427256"/>
              <a:gd name="connsiteY8155" fmla="*/ 910862 h 7209248"/>
              <a:gd name="connsiteX8156" fmla="*/ 5989288 w 7427256"/>
              <a:gd name="connsiteY8156" fmla="*/ 915342 h 7209248"/>
              <a:gd name="connsiteX8157" fmla="*/ 6020646 w 7427256"/>
              <a:gd name="connsiteY8157" fmla="*/ 919822 h 7209248"/>
              <a:gd name="connsiteX8158" fmla="*/ 6047525 w 7427256"/>
              <a:gd name="connsiteY8158" fmla="*/ 933261 h 7209248"/>
              <a:gd name="connsiteX8159" fmla="*/ 6065442 w 7427256"/>
              <a:gd name="connsiteY8159" fmla="*/ 928781 h 7209248"/>
              <a:gd name="connsiteX8160" fmla="*/ 6074402 w 7427256"/>
              <a:gd name="connsiteY8160" fmla="*/ 919822 h 7209248"/>
              <a:gd name="connsiteX8161" fmla="*/ 6074402 w 7427256"/>
              <a:gd name="connsiteY8161" fmla="*/ 955659 h 7209248"/>
              <a:gd name="connsiteX8162" fmla="*/ 6065442 w 7427256"/>
              <a:gd name="connsiteY8162" fmla="*/ 955659 h 7209248"/>
              <a:gd name="connsiteX8163" fmla="*/ 6074402 w 7427256"/>
              <a:gd name="connsiteY8163" fmla="*/ 964619 h 7209248"/>
              <a:gd name="connsiteX8164" fmla="*/ 6074402 w 7427256"/>
              <a:gd name="connsiteY8164" fmla="*/ 991496 h 7209248"/>
              <a:gd name="connsiteX8165" fmla="*/ 6056484 w 7427256"/>
              <a:gd name="connsiteY8165" fmla="*/ 1000455 h 7209248"/>
              <a:gd name="connsiteX8166" fmla="*/ 6056484 w 7427256"/>
              <a:gd name="connsiteY8166" fmla="*/ 1009415 h 7209248"/>
              <a:gd name="connsiteX8167" fmla="*/ 6052004 w 7427256"/>
              <a:gd name="connsiteY8167" fmla="*/ 1022854 h 7209248"/>
              <a:gd name="connsiteX8168" fmla="*/ 6038565 w 7427256"/>
              <a:gd name="connsiteY8168" fmla="*/ 1018374 h 7209248"/>
              <a:gd name="connsiteX8169" fmla="*/ 6029606 w 7427256"/>
              <a:gd name="connsiteY8169" fmla="*/ 1000455 h 7209248"/>
              <a:gd name="connsiteX8170" fmla="*/ 6011688 w 7427256"/>
              <a:gd name="connsiteY8170" fmla="*/ 955659 h 7209248"/>
              <a:gd name="connsiteX8171" fmla="*/ 6002728 w 7427256"/>
              <a:gd name="connsiteY8171" fmla="*/ 946700 h 7209248"/>
              <a:gd name="connsiteX8172" fmla="*/ 5998248 w 7427256"/>
              <a:gd name="connsiteY8172" fmla="*/ 942220 h 7209248"/>
              <a:gd name="connsiteX8173" fmla="*/ 5975850 w 7427256"/>
              <a:gd name="connsiteY8173" fmla="*/ 937741 h 7209248"/>
              <a:gd name="connsiteX8174" fmla="*/ 5957932 w 7427256"/>
              <a:gd name="connsiteY8174" fmla="*/ 924301 h 7209248"/>
              <a:gd name="connsiteX8175" fmla="*/ 5931054 w 7427256"/>
              <a:gd name="connsiteY8175" fmla="*/ 910862 h 7209248"/>
              <a:gd name="connsiteX8176" fmla="*/ 5030644 w 7427256"/>
              <a:gd name="connsiteY8176" fmla="*/ 897423 h 7209248"/>
              <a:gd name="connsiteX8177" fmla="*/ 5017206 w 7427256"/>
              <a:gd name="connsiteY8177" fmla="*/ 901903 h 7209248"/>
              <a:gd name="connsiteX8178" fmla="*/ 5008246 w 7427256"/>
              <a:gd name="connsiteY8178" fmla="*/ 901903 h 7209248"/>
              <a:gd name="connsiteX8179" fmla="*/ 5017206 w 7427256"/>
              <a:gd name="connsiteY8179" fmla="*/ 910862 h 7209248"/>
              <a:gd name="connsiteX8180" fmla="*/ 5035124 w 7427256"/>
              <a:gd name="connsiteY8180" fmla="*/ 901903 h 7209248"/>
              <a:gd name="connsiteX8181" fmla="*/ 5030644 w 7427256"/>
              <a:gd name="connsiteY8181" fmla="*/ 897423 h 7209248"/>
              <a:gd name="connsiteX8182" fmla="*/ 6244630 w 7427256"/>
              <a:gd name="connsiteY8182" fmla="*/ 892943 h 7209248"/>
              <a:gd name="connsiteX8183" fmla="*/ 6249108 w 7427256"/>
              <a:gd name="connsiteY8183" fmla="*/ 897423 h 7209248"/>
              <a:gd name="connsiteX8184" fmla="*/ 6244630 w 7427256"/>
              <a:gd name="connsiteY8184" fmla="*/ 901903 h 7209248"/>
              <a:gd name="connsiteX8185" fmla="*/ 6244630 w 7427256"/>
              <a:gd name="connsiteY8185" fmla="*/ 892943 h 7209248"/>
              <a:gd name="connsiteX8186" fmla="*/ 5070961 w 7427256"/>
              <a:gd name="connsiteY8186" fmla="*/ 892943 h 7209248"/>
              <a:gd name="connsiteX8187" fmla="*/ 5070961 w 7427256"/>
              <a:gd name="connsiteY8187" fmla="*/ 897423 h 7209248"/>
              <a:gd name="connsiteX8188" fmla="*/ 5079921 w 7427256"/>
              <a:gd name="connsiteY8188" fmla="*/ 901903 h 7209248"/>
              <a:gd name="connsiteX8189" fmla="*/ 5088880 w 7427256"/>
              <a:gd name="connsiteY8189" fmla="*/ 901903 h 7209248"/>
              <a:gd name="connsiteX8190" fmla="*/ 5070961 w 7427256"/>
              <a:gd name="connsiteY8190" fmla="*/ 892943 h 7209248"/>
              <a:gd name="connsiteX8191" fmla="*/ 6056484 w 7427256"/>
              <a:gd name="connsiteY8191" fmla="*/ 883985 h 7209248"/>
              <a:gd name="connsiteX8192" fmla="*/ 6069922 w 7427256"/>
              <a:gd name="connsiteY8192" fmla="*/ 883985 h 7209248"/>
              <a:gd name="connsiteX8193" fmla="*/ 6074402 w 7427256"/>
              <a:gd name="connsiteY8193" fmla="*/ 883985 h 7209248"/>
              <a:gd name="connsiteX8194" fmla="*/ 6065442 w 7427256"/>
              <a:gd name="connsiteY8194" fmla="*/ 892943 h 7209248"/>
              <a:gd name="connsiteX8195" fmla="*/ 6038565 w 7427256"/>
              <a:gd name="connsiteY8195" fmla="*/ 883985 h 7209248"/>
              <a:gd name="connsiteX8196" fmla="*/ 6038565 w 7427256"/>
              <a:gd name="connsiteY8196" fmla="*/ 888464 h 7209248"/>
              <a:gd name="connsiteX8197" fmla="*/ 6047525 w 7427256"/>
              <a:gd name="connsiteY8197" fmla="*/ 901903 h 7209248"/>
              <a:gd name="connsiteX8198" fmla="*/ 6020646 w 7427256"/>
              <a:gd name="connsiteY8198" fmla="*/ 901903 h 7209248"/>
              <a:gd name="connsiteX8199" fmla="*/ 6011688 w 7427256"/>
              <a:gd name="connsiteY8199" fmla="*/ 892943 h 7209248"/>
              <a:gd name="connsiteX8200" fmla="*/ 6029606 w 7427256"/>
              <a:gd name="connsiteY8200" fmla="*/ 892943 h 7209248"/>
              <a:gd name="connsiteX8201" fmla="*/ 5707071 w 7427256"/>
              <a:gd name="connsiteY8201" fmla="*/ 879504 h 7209248"/>
              <a:gd name="connsiteX8202" fmla="*/ 5716031 w 7427256"/>
              <a:gd name="connsiteY8202" fmla="*/ 883985 h 7209248"/>
              <a:gd name="connsiteX8203" fmla="*/ 5716031 w 7427256"/>
              <a:gd name="connsiteY8203" fmla="*/ 892943 h 7209248"/>
              <a:gd name="connsiteX8204" fmla="*/ 5707071 w 7427256"/>
              <a:gd name="connsiteY8204" fmla="*/ 901903 h 7209248"/>
              <a:gd name="connsiteX8205" fmla="*/ 5698112 w 7427256"/>
              <a:gd name="connsiteY8205" fmla="*/ 910862 h 7209248"/>
              <a:gd name="connsiteX8206" fmla="*/ 5662274 w 7427256"/>
              <a:gd name="connsiteY8206" fmla="*/ 910862 h 7209248"/>
              <a:gd name="connsiteX8207" fmla="*/ 5662274 w 7427256"/>
              <a:gd name="connsiteY8207" fmla="*/ 901903 h 7209248"/>
              <a:gd name="connsiteX8208" fmla="*/ 5675714 w 7427256"/>
              <a:gd name="connsiteY8208" fmla="*/ 897423 h 7209248"/>
              <a:gd name="connsiteX8209" fmla="*/ 5684674 w 7427256"/>
              <a:gd name="connsiteY8209" fmla="*/ 892943 h 7209248"/>
              <a:gd name="connsiteX8210" fmla="*/ 5693632 w 7427256"/>
              <a:gd name="connsiteY8210" fmla="*/ 892943 h 7209248"/>
              <a:gd name="connsiteX8211" fmla="*/ 5698112 w 7427256"/>
              <a:gd name="connsiteY8211" fmla="*/ 883985 h 7209248"/>
              <a:gd name="connsiteX8212" fmla="*/ 5707071 w 7427256"/>
              <a:gd name="connsiteY8212" fmla="*/ 879504 h 7209248"/>
              <a:gd name="connsiteX8213" fmla="*/ 5205350 w 7427256"/>
              <a:gd name="connsiteY8213" fmla="*/ 878385 h 7209248"/>
              <a:gd name="connsiteX8214" fmla="*/ 5196392 w 7427256"/>
              <a:gd name="connsiteY8214" fmla="*/ 883985 h 7209248"/>
              <a:gd name="connsiteX8215" fmla="*/ 5196392 w 7427256"/>
              <a:gd name="connsiteY8215" fmla="*/ 910862 h 7209248"/>
              <a:gd name="connsiteX8216" fmla="*/ 5214310 w 7427256"/>
              <a:gd name="connsiteY8216" fmla="*/ 901903 h 7209248"/>
              <a:gd name="connsiteX8217" fmla="*/ 5214310 w 7427256"/>
              <a:gd name="connsiteY8217" fmla="*/ 879504 h 7209248"/>
              <a:gd name="connsiteX8218" fmla="*/ 5205350 w 7427256"/>
              <a:gd name="connsiteY8218" fmla="*/ 878385 h 7209248"/>
              <a:gd name="connsiteX8219" fmla="*/ 5904176 w 7427256"/>
              <a:gd name="connsiteY8219" fmla="*/ 866066 h 7209248"/>
              <a:gd name="connsiteX8220" fmla="*/ 5922094 w 7427256"/>
              <a:gd name="connsiteY8220" fmla="*/ 875026 h 7209248"/>
              <a:gd name="connsiteX8221" fmla="*/ 5886257 w 7427256"/>
              <a:gd name="connsiteY8221" fmla="*/ 892943 h 7209248"/>
              <a:gd name="connsiteX8222" fmla="*/ 5868338 w 7427256"/>
              <a:gd name="connsiteY8222" fmla="*/ 883985 h 7209248"/>
              <a:gd name="connsiteX8223" fmla="*/ 5850420 w 7427256"/>
              <a:gd name="connsiteY8223" fmla="*/ 879504 h 7209248"/>
              <a:gd name="connsiteX8224" fmla="*/ 5868338 w 7427256"/>
              <a:gd name="connsiteY8224" fmla="*/ 875026 h 7209248"/>
              <a:gd name="connsiteX8225" fmla="*/ 5993768 w 7427256"/>
              <a:gd name="connsiteY8225" fmla="*/ 857107 h 7209248"/>
              <a:gd name="connsiteX8226" fmla="*/ 6002728 w 7427256"/>
              <a:gd name="connsiteY8226" fmla="*/ 857107 h 7209248"/>
              <a:gd name="connsiteX8227" fmla="*/ 5998248 w 7427256"/>
              <a:gd name="connsiteY8227" fmla="*/ 870546 h 7209248"/>
              <a:gd name="connsiteX8228" fmla="*/ 5993768 w 7427256"/>
              <a:gd name="connsiteY8228" fmla="*/ 875026 h 7209248"/>
              <a:gd name="connsiteX8229" fmla="*/ 5993768 w 7427256"/>
              <a:gd name="connsiteY8229" fmla="*/ 892943 h 7209248"/>
              <a:gd name="connsiteX8230" fmla="*/ 5975850 w 7427256"/>
              <a:gd name="connsiteY8230" fmla="*/ 875026 h 7209248"/>
              <a:gd name="connsiteX8231" fmla="*/ 5966891 w 7427256"/>
              <a:gd name="connsiteY8231" fmla="*/ 866066 h 7209248"/>
              <a:gd name="connsiteX8232" fmla="*/ 5984810 w 7427256"/>
              <a:gd name="connsiteY8232" fmla="*/ 861587 h 7209248"/>
              <a:gd name="connsiteX8233" fmla="*/ 5993768 w 7427256"/>
              <a:gd name="connsiteY8233" fmla="*/ 857107 h 7209248"/>
              <a:gd name="connsiteX8234" fmla="*/ 5133676 w 7427256"/>
              <a:gd name="connsiteY8234" fmla="*/ 857107 h 7209248"/>
              <a:gd name="connsiteX8235" fmla="*/ 5133676 w 7427256"/>
              <a:gd name="connsiteY8235" fmla="*/ 866066 h 7209248"/>
              <a:gd name="connsiteX8236" fmla="*/ 5142636 w 7427256"/>
              <a:gd name="connsiteY8236" fmla="*/ 866066 h 7209248"/>
              <a:gd name="connsiteX8237" fmla="*/ 5151595 w 7427256"/>
              <a:gd name="connsiteY8237" fmla="*/ 866066 h 7209248"/>
              <a:gd name="connsiteX8238" fmla="*/ 5151595 w 7427256"/>
              <a:gd name="connsiteY8238" fmla="*/ 857107 h 7209248"/>
              <a:gd name="connsiteX8239" fmla="*/ 5142636 w 7427256"/>
              <a:gd name="connsiteY8239" fmla="*/ 857107 h 7209248"/>
              <a:gd name="connsiteX8240" fmla="*/ 5133676 w 7427256"/>
              <a:gd name="connsiteY8240" fmla="*/ 857107 h 7209248"/>
              <a:gd name="connsiteX8241" fmla="*/ 6046406 w 7427256"/>
              <a:gd name="connsiteY8241" fmla="*/ 850387 h 7209248"/>
              <a:gd name="connsiteX8242" fmla="*/ 6052004 w 7427256"/>
              <a:gd name="connsiteY8242" fmla="*/ 852627 h 7209248"/>
              <a:gd name="connsiteX8243" fmla="*/ 6056484 w 7427256"/>
              <a:gd name="connsiteY8243" fmla="*/ 866066 h 7209248"/>
              <a:gd name="connsiteX8244" fmla="*/ 6047525 w 7427256"/>
              <a:gd name="connsiteY8244" fmla="*/ 875026 h 7209248"/>
              <a:gd name="connsiteX8245" fmla="*/ 6034085 w 7427256"/>
              <a:gd name="connsiteY8245" fmla="*/ 866066 h 7209248"/>
              <a:gd name="connsiteX8246" fmla="*/ 6038565 w 7427256"/>
              <a:gd name="connsiteY8246" fmla="*/ 852627 h 7209248"/>
              <a:gd name="connsiteX8247" fmla="*/ 6046406 w 7427256"/>
              <a:gd name="connsiteY8247" fmla="*/ 850387 h 7209248"/>
              <a:gd name="connsiteX8248" fmla="*/ 1549958 w 7427256"/>
              <a:gd name="connsiteY8248" fmla="*/ 834708 h 7209248"/>
              <a:gd name="connsiteX8249" fmla="*/ 1558918 w 7427256"/>
              <a:gd name="connsiteY8249" fmla="*/ 839188 h 7209248"/>
              <a:gd name="connsiteX8250" fmla="*/ 1549958 w 7427256"/>
              <a:gd name="connsiteY8250" fmla="*/ 839188 h 7209248"/>
              <a:gd name="connsiteX8251" fmla="*/ 1540998 w 7427256"/>
              <a:gd name="connsiteY8251" fmla="*/ 839188 h 7209248"/>
              <a:gd name="connsiteX8252" fmla="*/ 1549958 w 7427256"/>
              <a:gd name="connsiteY8252" fmla="*/ 834708 h 7209248"/>
              <a:gd name="connsiteX8253" fmla="*/ 5303903 w 7427256"/>
              <a:gd name="connsiteY8253" fmla="*/ 830229 h 7209248"/>
              <a:gd name="connsiteX8254" fmla="*/ 5326300 w 7427256"/>
              <a:gd name="connsiteY8254" fmla="*/ 834708 h 7209248"/>
              <a:gd name="connsiteX8255" fmla="*/ 5321822 w 7427256"/>
              <a:gd name="connsiteY8255" fmla="*/ 848147 h 7209248"/>
              <a:gd name="connsiteX8256" fmla="*/ 5317342 w 7427256"/>
              <a:gd name="connsiteY8256" fmla="*/ 852627 h 7209248"/>
              <a:gd name="connsiteX8257" fmla="*/ 5321822 w 7427256"/>
              <a:gd name="connsiteY8257" fmla="*/ 866066 h 7209248"/>
              <a:gd name="connsiteX8258" fmla="*/ 5375577 w 7427256"/>
              <a:gd name="connsiteY8258" fmla="*/ 857107 h 7209248"/>
              <a:gd name="connsiteX8259" fmla="*/ 5389016 w 7427256"/>
              <a:gd name="connsiteY8259" fmla="*/ 848147 h 7209248"/>
              <a:gd name="connsiteX8260" fmla="*/ 5393496 w 7427256"/>
              <a:gd name="connsiteY8260" fmla="*/ 848147 h 7209248"/>
              <a:gd name="connsiteX8261" fmla="*/ 5393496 w 7427256"/>
              <a:gd name="connsiteY8261" fmla="*/ 839188 h 7209248"/>
              <a:gd name="connsiteX8262" fmla="*/ 5402454 w 7427256"/>
              <a:gd name="connsiteY8262" fmla="*/ 830229 h 7209248"/>
              <a:gd name="connsiteX8263" fmla="*/ 5429334 w 7427256"/>
              <a:gd name="connsiteY8263" fmla="*/ 839188 h 7209248"/>
              <a:gd name="connsiteX8264" fmla="*/ 5456211 w 7427256"/>
              <a:gd name="connsiteY8264" fmla="*/ 857107 h 7209248"/>
              <a:gd name="connsiteX8265" fmla="*/ 5420374 w 7427256"/>
              <a:gd name="connsiteY8265" fmla="*/ 866066 h 7209248"/>
              <a:gd name="connsiteX8266" fmla="*/ 5406934 w 7427256"/>
              <a:gd name="connsiteY8266" fmla="*/ 857107 h 7209248"/>
              <a:gd name="connsiteX8267" fmla="*/ 5397976 w 7427256"/>
              <a:gd name="connsiteY8267" fmla="*/ 875026 h 7209248"/>
              <a:gd name="connsiteX8268" fmla="*/ 5393496 w 7427256"/>
              <a:gd name="connsiteY8268" fmla="*/ 901903 h 7209248"/>
              <a:gd name="connsiteX8269" fmla="*/ 5393496 w 7427256"/>
              <a:gd name="connsiteY8269" fmla="*/ 919822 h 7209248"/>
              <a:gd name="connsiteX8270" fmla="*/ 5393496 w 7427256"/>
              <a:gd name="connsiteY8270" fmla="*/ 928781 h 7209248"/>
              <a:gd name="connsiteX8271" fmla="*/ 5348700 w 7427256"/>
              <a:gd name="connsiteY8271" fmla="*/ 928781 h 7209248"/>
              <a:gd name="connsiteX8272" fmla="*/ 5357658 w 7427256"/>
              <a:gd name="connsiteY8272" fmla="*/ 919822 h 7209248"/>
              <a:gd name="connsiteX8273" fmla="*/ 5371097 w 7427256"/>
              <a:gd name="connsiteY8273" fmla="*/ 924301 h 7209248"/>
              <a:gd name="connsiteX8274" fmla="*/ 5366618 w 7427256"/>
              <a:gd name="connsiteY8274" fmla="*/ 901903 h 7209248"/>
              <a:gd name="connsiteX8275" fmla="*/ 5362138 w 7427256"/>
              <a:gd name="connsiteY8275" fmla="*/ 897423 h 7209248"/>
              <a:gd name="connsiteX8276" fmla="*/ 5357658 w 7427256"/>
              <a:gd name="connsiteY8276" fmla="*/ 892943 h 7209248"/>
              <a:gd name="connsiteX8277" fmla="*/ 5339740 w 7427256"/>
              <a:gd name="connsiteY8277" fmla="*/ 883985 h 7209248"/>
              <a:gd name="connsiteX8278" fmla="*/ 5321822 w 7427256"/>
              <a:gd name="connsiteY8278" fmla="*/ 875026 h 7209248"/>
              <a:gd name="connsiteX8279" fmla="*/ 5294943 w 7427256"/>
              <a:gd name="connsiteY8279" fmla="*/ 857107 h 7209248"/>
              <a:gd name="connsiteX8280" fmla="*/ 5281504 w 7427256"/>
              <a:gd name="connsiteY8280" fmla="*/ 834708 h 7209248"/>
              <a:gd name="connsiteX8281" fmla="*/ 5303903 w 7427256"/>
              <a:gd name="connsiteY8281" fmla="*/ 830229 h 7209248"/>
              <a:gd name="connsiteX8282" fmla="*/ 4838020 w 7427256"/>
              <a:gd name="connsiteY8282" fmla="*/ 830229 h 7209248"/>
              <a:gd name="connsiteX8283" fmla="*/ 4829061 w 7427256"/>
              <a:gd name="connsiteY8283" fmla="*/ 848147 h 7209248"/>
              <a:gd name="connsiteX8284" fmla="*/ 4869378 w 7427256"/>
              <a:gd name="connsiteY8284" fmla="*/ 866066 h 7209248"/>
              <a:gd name="connsiteX8285" fmla="*/ 4900735 w 7427256"/>
              <a:gd name="connsiteY8285" fmla="*/ 857107 h 7209248"/>
              <a:gd name="connsiteX8286" fmla="*/ 4882816 w 7427256"/>
              <a:gd name="connsiteY8286" fmla="*/ 848147 h 7209248"/>
              <a:gd name="connsiteX8287" fmla="*/ 4846978 w 7427256"/>
              <a:gd name="connsiteY8287" fmla="*/ 839188 h 7209248"/>
              <a:gd name="connsiteX8288" fmla="*/ 4838020 w 7427256"/>
              <a:gd name="connsiteY8288" fmla="*/ 830229 h 7209248"/>
              <a:gd name="connsiteX8289" fmla="*/ 4739468 w 7427256"/>
              <a:gd name="connsiteY8289" fmla="*/ 830229 h 7209248"/>
              <a:gd name="connsiteX8290" fmla="*/ 4766346 w 7427256"/>
              <a:gd name="connsiteY8290" fmla="*/ 848147 h 7209248"/>
              <a:gd name="connsiteX8291" fmla="*/ 4784265 w 7427256"/>
              <a:gd name="connsiteY8291" fmla="*/ 848147 h 7209248"/>
              <a:gd name="connsiteX8292" fmla="*/ 4761866 w 7427256"/>
              <a:gd name="connsiteY8292" fmla="*/ 834708 h 7209248"/>
              <a:gd name="connsiteX8293" fmla="*/ 4739468 w 7427256"/>
              <a:gd name="connsiteY8293" fmla="*/ 830229 h 7209248"/>
              <a:gd name="connsiteX8294" fmla="*/ 4774717 w 7427256"/>
              <a:gd name="connsiteY8294" fmla="*/ 825235 h 7209248"/>
              <a:gd name="connsiteX8295" fmla="*/ 4775305 w 7427256"/>
              <a:gd name="connsiteY8295" fmla="*/ 825749 h 7209248"/>
              <a:gd name="connsiteX8296" fmla="*/ 4788744 w 7427256"/>
              <a:gd name="connsiteY8296" fmla="*/ 830229 h 7209248"/>
              <a:gd name="connsiteX8297" fmla="*/ 4802182 w 7427256"/>
              <a:gd name="connsiteY8297" fmla="*/ 830229 h 7209248"/>
              <a:gd name="connsiteX8298" fmla="*/ 5674594 w 7427256"/>
              <a:gd name="connsiteY8298" fmla="*/ 824630 h 7209248"/>
              <a:gd name="connsiteX8299" fmla="*/ 5684674 w 7427256"/>
              <a:gd name="connsiteY8299" fmla="*/ 825749 h 7209248"/>
              <a:gd name="connsiteX8300" fmla="*/ 5707071 w 7427256"/>
              <a:gd name="connsiteY8300" fmla="*/ 830229 h 7209248"/>
              <a:gd name="connsiteX8301" fmla="*/ 5729470 w 7427256"/>
              <a:gd name="connsiteY8301" fmla="*/ 834708 h 7209248"/>
              <a:gd name="connsiteX8302" fmla="*/ 5742908 w 7427256"/>
              <a:gd name="connsiteY8302" fmla="*/ 839188 h 7209248"/>
              <a:gd name="connsiteX8303" fmla="*/ 5733948 w 7427256"/>
              <a:gd name="connsiteY8303" fmla="*/ 848147 h 7209248"/>
              <a:gd name="connsiteX8304" fmla="*/ 5751868 w 7427256"/>
              <a:gd name="connsiteY8304" fmla="*/ 866066 h 7209248"/>
              <a:gd name="connsiteX8305" fmla="*/ 5774266 w 7427256"/>
              <a:gd name="connsiteY8305" fmla="*/ 857107 h 7209248"/>
              <a:gd name="connsiteX8306" fmla="*/ 5778745 w 7427256"/>
              <a:gd name="connsiteY8306" fmla="*/ 839188 h 7209248"/>
              <a:gd name="connsiteX8307" fmla="*/ 5787705 w 7427256"/>
              <a:gd name="connsiteY8307" fmla="*/ 830229 h 7209248"/>
              <a:gd name="connsiteX8308" fmla="*/ 5805624 w 7427256"/>
              <a:gd name="connsiteY8308" fmla="*/ 839188 h 7209248"/>
              <a:gd name="connsiteX8309" fmla="*/ 5805624 w 7427256"/>
              <a:gd name="connsiteY8309" fmla="*/ 848147 h 7209248"/>
              <a:gd name="connsiteX8310" fmla="*/ 5783225 w 7427256"/>
              <a:gd name="connsiteY8310" fmla="*/ 861587 h 7209248"/>
              <a:gd name="connsiteX8311" fmla="*/ 5760828 w 7427256"/>
              <a:gd name="connsiteY8311" fmla="*/ 875026 h 7209248"/>
              <a:gd name="connsiteX8312" fmla="*/ 5733948 w 7427256"/>
              <a:gd name="connsiteY8312" fmla="*/ 866066 h 7209248"/>
              <a:gd name="connsiteX8313" fmla="*/ 5716031 w 7427256"/>
              <a:gd name="connsiteY8313" fmla="*/ 857107 h 7209248"/>
              <a:gd name="connsiteX8314" fmla="*/ 5698112 w 7427256"/>
              <a:gd name="connsiteY8314" fmla="*/ 839188 h 7209248"/>
              <a:gd name="connsiteX8315" fmla="*/ 5707071 w 7427256"/>
              <a:gd name="connsiteY8315" fmla="*/ 857107 h 7209248"/>
              <a:gd name="connsiteX8316" fmla="*/ 5716031 w 7427256"/>
              <a:gd name="connsiteY8316" fmla="*/ 861587 h 7209248"/>
              <a:gd name="connsiteX8317" fmla="*/ 5707071 w 7427256"/>
              <a:gd name="connsiteY8317" fmla="*/ 866066 h 7209248"/>
              <a:gd name="connsiteX8318" fmla="*/ 5671234 w 7427256"/>
              <a:gd name="connsiteY8318" fmla="*/ 830229 h 7209248"/>
              <a:gd name="connsiteX8319" fmla="*/ 5674594 w 7427256"/>
              <a:gd name="connsiteY8319" fmla="*/ 824630 h 7209248"/>
              <a:gd name="connsiteX8320" fmla="*/ 5169514 w 7427256"/>
              <a:gd name="connsiteY8320" fmla="*/ 812311 h 7209248"/>
              <a:gd name="connsiteX8321" fmla="*/ 5169514 w 7427256"/>
              <a:gd name="connsiteY8321" fmla="*/ 821269 h 7209248"/>
              <a:gd name="connsiteX8322" fmla="*/ 5142636 w 7427256"/>
              <a:gd name="connsiteY8322" fmla="*/ 821269 h 7209248"/>
              <a:gd name="connsiteX8323" fmla="*/ 5169514 w 7427256"/>
              <a:gd name="connsiteY8323" fmla="*/ 812311 h 7209248"/>
              <a:gd name="connsiteX8324" fmla="*/ 4703631 w 7427256"/>
              <a:gd name="connsiteY8324" fmla="*/ 812311 h 7209248"/>
              <a:gd name="connsiteX8325" fmla="*/ 4712589 w 7427256"/>
              <a:gd name="connsiteY8325" fmla="*/ 821269 h 7209248"/>
              <a:gd name="connsiteX8326" fmla="*/ 4739468 w 7427256"/>
              <a:gd name="connsiteY8326" fmla="*/ 821269 h 7209248"/>
              <a:gd name="connsiteX8327" fmla="*/ 4754371 w 7427256"/>
              <a:gd name="connsiteY8327" fmla="*/ 821535 h 7209248"/>
              <a:gd name="connsiteX8328" fmla="*/ 1612673 w 7427256"/>
              <a:gd name="connsiteY8328" fmla="*/ 812311 h 7209248"/>
              <a:gd name="connsiteX8329" fmla="*/ 1621632 w 7427256"/>
              <a:gd name="connsiteY8329" fmla="*/ 821269 h 7209248"/>
              <a:gd name="connsiteX8330" fmla="*/ 1612673 w 7427256"/>
              <a:gd name="connsiteY8330" fmla="*/ 825749 h 7209248"/>
              <a:gd name="connsiteX8331" fmla="*/ 1594755 w 7427256"/>
              <a:gd name="connsiteY8331" fmla="*/ 830229 h 7209248"/>
              <a:gd name="connsiteX8332" fmla="*/ 1585796 w 7427256"/>
              <a:gd name="connsiteY8332" fmla="*/ 821269 h 7209248"/>
              <a:gd name="connsiteX8333" fmla="*/ 5413654 w 7427256"/>
              <a:gd name="connsiteY8333" fmla="*/ 807830 h 7209248"/>
              <a:gd name="connsiteX8334" fmla="*/ 5420374 w 7427256"/>
              <a:gd name="connsiteY8334" fmla="*/ 812311 h 7209248"/>
              <a:gd name="connsiteX8335" fmla="*/ 5429334 w 7427256"/>
              <a:gd name="connsiteY8335" fmla="*/ 812311 h 7209248"/>
              <a:gd name="connsiteX8336" fmla="*/ 5420374 w 7427256"/>
              <a:gd name="connsiteY8336" fmla="*/ 821269 h 7209248"/>
              <a:gd name="connsiteX8337" fmla="*/ 5415894 w 7427256"/>
              <a:gd name="connsiteY8337" fmla="*/ 816790 h 7209248"/>
              <a:gd name="connsiteX8338" fmla="*/ 5411414 w 7427256"/>
              <a:gd name="connsiteY8338" fmla="*/ 812311 h 7209248"/>
              <a:gd name="connsiteX8339" fmla="*/ 5413654 w 7427256"/>
              <a:gd name="connsiteY8339" fmla="*/ 807830 h 7209248"/>
              <a:gd name="connsiteX8340" fmla="*/ 5698112 w 7427256"/>
              <a:gd name="connsiteY8340" fmla="*/ 803350 h 7209248"/>
              <a:gd name="connsiteX8341" fmla="*/ 5711551 w 7427256"/>
              <a:gd name="connsiteY8341" fmla="*/ 803350 h 7209248"/>
              <a:gd name="connsiteX8342" fmla="*/ 5716031 w 7427256"/>
              <a:gd name="connsiteY8342" fmla="*/ 803350 h 7209248"/>
              <a:gd name="connsiteX8343" fmla="*/ 5689152 w 7427256"/>
              <a:gd name="connsiteY8343" fmla="*/ 812311 h 7209248"/>
              <a:gd name="connsiteX8344" fmla="*/ 5268066 w 7427256"/>
              <a:gd name="connsiteY8344" fmla="*/ 803350 h 7209248"/>
              <a:gd name="connsiteX8345" fmla="*/ 5294943 w 7427256"/>
              <a:gd name="connsiteY8345" fmla="*/ 803350 h 7209248"/>
              <a:gd name="connsiteX8346" fmla="*/ 5285984 w 7427256"/>
              <a:gd name="connsiteY8346" fmla="*/ 812311 h 7209248"/>
              <a:gd name="connsiteX8347" fmla="*/ 5644356 w 7427256"/>
              <a:gd name="connsiteY8347" fmla="*/ 794392 h 7209248"/>
              <a:gd name="connsiteX8348" fmla="*/ 5653316 w 7427256"/>
              <a:gd name="connsiteY8348" fmla="*/ 798872 h 7209248"/>
              <a:gd name="connsiteX8349" fmla="*/ 5653316 w 7427256"/>
              <a:gd name="connsiteY8349" fmla="*/ 803350 h 7209248"/>
              <a:gd name="connsiteX8350" fmla="*/ 5648836 w 7427256"/>
              <a:gd name="connsiteY8350" fmla="*/ 812311 h 7209248"/>
              <a:gd name="connsiteX8351" fmla="*/ 5644356 w 7427256"/>
              <a:gd name="connsiteY8351" fmla="*/ 803350 h 7209248"/>
              <a:gd name="connsiteX8352" fmla="*/ 5393496 w 7427256"/>
              <a:gd name="connsiteY8352" fmla="*/ 794392 h 7209248"/>
              <a:gd name="connsiteX8353" fmla="*/ 5402454 w 7427256"/>
              <a:gd name="connsiteY8353" fmla="*/ 803350 h 7209248"/>
              <a:gd name="connsiteX8354" fmla="*/ 5389016 w 7427256"/>
              <a:gd name="connsiteY8354" fmla="*/ 803350 h 7209248"/>
              <a:gd name="connsiteX8355" fmla="*/ 5375577 w 7427256"/>
              <a:gd name="connsiteY8355" fmla="*/ 803350 h 7209248"/>
              <a:gd name="connsiteX8356" fmla="*/ 2616114 w 7427256"/>
              <a:gd name="connsiteY8356" fmla="*/ 794392 h 7209248"/>
              <a:gd name="connsiteX8357" fmla="*/ 2616114 w 7427256"/>
              <a:gd name="connsiteY8357" fmla="*/ 803350 h 7209248"/>
              <a:gd name="connsiteX8358" fmla="*/ 2625074 w 7427256"/>
              <a:gd name="connsiteY8358" fmla="*/ 794392 h 7209248"/>
              <a:gd name="connsiteX8359" fmla="*/ 2114393 w 7427256"/>
              <a:gd name="connsiteY8359" fmla="*/ 794392 h 7209248"/>
              <a:gd name="connsiteX8360" fmla="*/ 2136792 w 7427256"/>
              <a:gd name="connsiteY8360" fmla="*/ 803350 h 7209248"/>
              <a:gd name="connsiteX8361" fmla="*/ 2177108 w 7427256"/>
              <a:gd name="connsiteY8361" fmla="*/ 803350 h 7209248"/>
              <a:gd name="connsiteX8362" fmla="*/ 2186068 w 7427256"/>
              <a:gd name="connsiteY8362" fmla="*/ 812311 h 7209248"/>
              <a:gd name="connsiteX8363" fmla="*/ 2181588 w 7427256"/>
              <a:gd name="connsiteY8363" fmla="*/ 816790 h 7209248"/>
              <a:gd name="connsiteX8364" fmla="*/ 2141272 w 7427256"/>
              <a:gd name="connsiteY8364" fmla="*/ 821269 h 7209248"/>
              <a:gd name="connsiteX8365" fmla="*/ 2105434 w 7427256"/>
              <a:gd name="connsiteY8365" fmla="*/ 821269 h 7209248"/>
              <a:gd name="connsiteX8366" fmla="*/ 2096476 w 7427256"/>
              <a:gd name="connsiteY8366" fmla="*/ 812311 h 7209248"/>
              <a:gd name="connsiteX8367" fmla="*/ 1666429 w 7427256"/>
              <a:gd name="connsiteY8367" fmla="*/ 794392 h 7209248"/>
              <a:gd name="connsiteX8368" fmla="*/ 1657470 w 7427256"/>
              <a:gd name="connsiteY8368" fmla="*/ 803350 h 7209248"/>
              <a:gd name="connsiteX8369" fmla="*/ 1639551 w 7427256"/>
              <a:gd name="connsiteY8369" fmla="*/ 812311 h 7209248"/>
              <a:gd name="connsiteX8370" fmla="*/ 1648511 w 7427256"/>
              <a:gd name="connsiteY8370" fmla="*/ 803350 h 7209248"/>
              <a:gd name="connsiteX8371" fmla="*/ 1666429 w 7427256"/>
              <a:gd name="connsiteY8371" fmla="*/ 794392 h 7209248"/>
              <a:gd name="connsiteX8372" fmla="*/ 5554763 w 7427256"/>
              <a:gd name="connsiteY8372" fmla="*/ 785433 h 7209248"/>
              <a:gd name="connsiteX8373" fmla="*/ 5559243 w 7427256"/>
              <a:gd name="connsiteY8373" fmla="*/ 794392 h 7209248"/>
              <a:gd name="connsiteX8374" fmla="*/ 5568202 w 7427256"/>
              <a:gd name="connsiteY8374" fmla="*/ 803350 h 7209248"/>
              <a:gd name="connsiteX8375" fmla="*/ 5572682 w 7427256"/>
              <a:gd name="connsiteY8375" fmla="*/ 798872 h 7209248"/>
              <a:gd name="connsiteX8376" fmla="*/ 5563723 w 7427256"/>
              <a:gd name="connsiteY8376" fmla="*/ 789912 h 7209248"/>
              <a:gd name="connsiteX8377" fmla="*/ 5554763 w 7427256"/>
              <a:gd name="connsiteY8377" fmla="*/ 785433 h 7209248"/>
              <a:gd name="connsiteX8378" fmla="*/ 5357658 w 7427256"/>
              <a:gd name="connsiteY8378" fmla="*/ 785433 h 7209248"/>
              <a:gd name="connsiteX8379" fmla="*/ 5357658 w 7427256"/>
              <a:gd name="connsiteY8379" fmla="*/ 794392 h 7209248"/>
              <a:gd name="connsiteX8380" fmla="*/ 5348700 w 7427256"/>
              <a:gd name="connsiteY8380" fmla="*/ 794392 h 7209248"/>
              <a:gd name="connsiteX8381" fmla="*/ 4999286 w 7427256"/>
              <a:gd name="connsiteY8381" fmla="*/ 785433 h 7209248"/>
              <a:gd name="connsiteX8382" fmla="*/ 4990328 w 7427256"/>
              <a:gd name="connsiteY8382" fmla="*/ 794392 h 7209248"/>
              <a:gd name="connsiteX8383" fmla="*/ 4999286 w 7427256"/>
              <a:gd name="connsiteY8383" fmla="*/ 794392 h 7209248"/>
              <a:gd name="connsiteX8384" fmla="*/ 4999286 w 7427256"/>
              <a:gd name="connsiteY8384" fmla="*/ 785433 h 7209248"/>
              <a:gd name="connsiteX8385" fmla="*/ 5151595 w 7427256"/>
              <a:gd name="connsiteY8385" fmla="*/ 779833 h 7209248"/>
              <a:gd name="connsiteX8386" fmla="*/ 5160554 w 7427256"/>
              <a:gd name="connsiteY8386" fmla="*/ 785433 h 7209248"/>
              <a:gd name="connsiteX8387" fmla="*/ 5169514 w 7427256"/>
              <a:gd name="connsiteY8387" fmla="*/ 794392 h 7209248"/>
              <a:gd name="connsiteX8388" fmla="*/ 5151595 w 7427256"/>
              <a:gd name="connsiteY8388" fmla="*/ 794392 h 7209248"/>
              <a:gd name="connsiteX8389" fmla="*/ 5133676 w 7427256"/>
              <a:gd name="connsiteY8389" fmla="*/ 794392 h 7209248"/>
              <a:gd name="connsiteX8390" fmla="*/ 5142636 w 7427256"/>
              <a:gd name="connsiteY8390" fmla="*/ 780953 h 7209248"/>
              <a:gd name="connsiteX8391" fmla="*/ 5151595 w 7427256"/>
              <a:gd name="connsiteY8391" fmla="*/ 779833 h 7209248"/>
              <a:gd name="connsiteX8392" fmla="*/ 4954490 w 7427256"/>
              <a:gd name="connsiteY8392" fmla="*/ 776473 h 7209248"/>
              <a:gd name="connsiteX8393" fmla="*/ 4954490 w 7427256"/>
              <a:gd name="connsiteY8393" fmla="*/ 785433 h 7209248"/>
              <a:gd name="connsiteX8394" fmla="*/ 4972409 w 7427256"/>
              <a:gd name="connsiteY8394" fmla="*/ 776473 h 7209248"/>
              <a:gd name="connsiteX8395" fmla="*/ 3377655 w 7427256"/>
              <a:gd name="connsiteY8395" fmla="*/ 776473 h 7209248"/>
              <a:gd name="connsiteX8396" fmla="*/ 3341817 w 7427256"/>
              <a:gd name="connsiteY8396" fmla="*/ 785433 h 7209248"/>
              <a:gd name="connsiteX8397" fmla="*/ 3323898 w 7427256"/>
              <a:gd name="connsiteY8397" fmla="*/ 785433 h 7209248"/>
              <a:gd name="connsiteX8398" fmla="*/ 3314940 w 7427256"/>
              <a:gd name="connsiteY8398" fmla="*/ 789912 h 7209248"/>
              <a:gd name="connsiteX8399" fmla="*/ 3319420 w 7427256"/>
              <a:gd name="connsiteY8399" fmla="*/ 798872 h 7209248"/>
              <a:gd name="connsiteX8400" fmla="*/ 3332858 w 7427256"/>
              <a:gd name="connsiteY8400" fmla="*/ 803350 h 7209248"/>
              <a:gd name="connsiteX8401" fmla="*/ 3350776 w 7427256"/>
              <a:gd name="connsiteY8401" fmla="*/ 803350 h 7209248"/>
              <a:gd name="connsiteX8402" fmla="*/ 3368695 w 7427256"/>
              <a:gd name="connsiteY8402" fmla="*/ 794392 h 7209248"/>
              <a:gd name="connsiteX8403" fmla="*/ 3373175 w 7427256"/>
              <a:gd name="connsiteY8403" fmla="*/ 785433 h 7209248"/>
              <a:gd name="connsiteX8404" fmla="*/ 3377655 w 7427256"/>
              <a:gd name="connsiteY8404" fmla="*/ 776473 h 7209248"/>
              <a:gd name="connsiteX8405" fmla="*/ 2701228 w 7427256"/>
              <a:gd name="connsiteY8405" fmla="*/ 771993 h 7209248"/>
              <a:gd name="connsiteX8406" fmla="*/ 2687788 w 7427256"/>
              <a:gd name="connsiteY8406" fmla="*/ 776473 h 7209248"/>
              <a:gd name="connsiteX8407" fmla="*/ 2687788 w 7427256"/>
              <a:gd name="connsiteY8407" fmla="*/ 785433 h 7209248"/>
              <a:gd name="connsiteX8408" fmla="*/ 2705707 w 7427256"/>
              <a:gd name="connsiteY8408" fmla="*/ 776473 h 7209248"/>
              <a:gd name="connsiteX8409" fmla="*/ 2701228 w 7427256"/>
              <a:gd name="connsiteY8409" fmla="*/ 771993 h 7209248"/>
              <a:gd name="connsiteX8410" fmla="*/ 4758507 w 7427256"/>
              <a:gd name="connsiteY8410" fmla="*/ 769755 h 7209248"/>
              <a:gd name="connsiteX8411" fmla="*/ 4752907 w 7427256"/>
              <a:gd name="connsiteY8411" fmla="*/ 771993 h 7209248"/>
              <a:gd name="connsiteX8412" fmla="*/ 4752907 w 7427256"/>
              <a:gd name="connsiteY8412" fmla="*/ 785433 h 7209248"/>
              <a:gd name="connsiteX8413" fmla="*/ 4766346 w 7427256"/>
              <a:gd name="connsiteY8413" fmla="*/ 794392 h 7209248"/>
              <a:gd name="connsiteX8414" fmla="*/ 4775305 w 7427256"/>
              <a:gd name="connsiteY8414" fmla="*/ 785433 h 7209248"/>
              <a:gd name="connsiteX8415" fmla="*/ 4766346 w 7427256"/>
              <a:gd name="connsiteY8415" fmla="*/ 771993 h 7209248"/>
              <a:gd name="connsiteX8416" fmla="*/ 4758507 w 7427256"/>
              <a:gd name="connsiteY8416" fmla="*/ 769755 h 7209248"/>
              <a:gd name="connsiteX8417" fmla="*/ 2472766 w 7427256"/>
              <a:gd name="connsiteY8417" fmla="*/ 767514 h 7209248"/>
              <a:gd name="connsiteX8418" fmla="*/ 2463806 w 7427256"/>
              <a:gd name="connsiteY8418" fmla="*/ 776473 h 7209248"/>
              <a:gd name="connsiteX8419" fmla="*/ 2477245 w 7427256"/>
              <a:gd name="connsiteY8419" fmla="*/ 776473 h 7209248"/>
              <a:gd name="connsiteX8420" fmla="*/ 2481725 w 7427256"/>
              <a:gd name="connsiteY8420" fmla="*/ 776473 h 7209248"/>
              <a:gd name="connsiteX8421" fmla="*/ 2472766 w 7427256"/>
              <a:gd name="connsiteY8421" fmla="*/ 767514 h 7209248"/>
              <a:gd name="connsiteX8422" fmla="*/ 6701553 w 7427256"/>
              <a:gd name="connsiteY8422" fmla="*/ 758554 h 7209248"/>
              <a:gd name="connsiteX8423" fmla="*/ 6719472 w 7427256"/>
              <a:gd name="connsiteY8423" fmla="*/ 767514 h 7209248"/>
              <a:gd name="connsiteX8424" fmla="*/ 6737390 w 7427256"/>
              <a:gd name="connsiteY8424" fmla="*/ 776473 h 7209248"/>
              <a:gd name="connsiteX8425" fmla="*/ 6719472 w 7427256"/>
              <a:gd name="connsiteY8425" fmla="*/ 776473 h 7209248"/>
              <a:gd name="connsiteX8426" fmla="*/ 5975850 w 7427256"/>
              <a:gd name="connsiteY8426" fmla="*/ 758554 h 7209248"/>
              <a:gd name="connsiteX8427" fmla="*/ 5966891 w 7427256"/>
              <a:gd name="connsiteY8427" fmla="*/ 767514 h 7209248"/>
              <a:gd name="connsiteX8428" fmla="*/ 5957932 w 7427256"/>
              <a:gd name="connsiteY8428" fmla="*/ 767514 h 7209248"/>
              <a:gd name="connsiteX8429" fmla="*/ 5966891 w 7427256"/>
              <a:gd name="connsiteY8429" fmla="*/ 763034 h 7209248"/>
              <a:gd name="connsiteX8430" fmla="*/ 5975850 w 7427256"/>
              <a:gd name="connsiteY8430" fmla="*/ 758554 h 7209248"/>
              <a:gd name="connsiteX8431" fmla="*/ 5312862 w 7427256"/>
              <a:gd name="connsiteY8431" fmla="*/ 758554 h 7209248"/>
              <a:gd name="connsiteX8432" fmla="*/ 5321822 w 7427256"/>
              <a:gd name="connsiteY8432" fmla="*/ 758554 h 7209248"/>
              <a:gd name="connsiteX8433" fmla="*/ 5317342 w 7427256"/>
              <a:gd name="connsiteY8433" fmla="*/ 771993 h 7209248"/>
              <a:gd name="connsiteX8434" fmla="*/ 5321822 w 7427256"/>
              <a:gd name="connsiteY8434" fmla="*/ 776473 h 7209248"/>
              <a:gd name="connsiteX8435" fmla="*/ 5335260 w 7427256"/>
              <a:gd name="connsiteY8435" fmla="*/ 789912 h 7209248"/>
              <a:gd name="connsiteX8436" fmla="*/ 5339740 w 7427256"/>
              <a:gd name="connsiteY8436" fmla="*/ 803350 h 7209248"/>
              <a:gd name="connsiteX8437" fmla="*/ 5353180 w 7427256"/>
              <a:gd name="connsiteY8437" fmla="*/ 807830 h 7209248"/>
              <a:gd name="connsiteX8438" fmla="*/ 5375577 w 7427256"/>
              <a:gd name="connsiteY8438" fmla="*/ 830229 h 7209248"/>
              <a:gd name="connsiteX8439" fmla="*/ 5375577 w 7427256"/>
              <a:gd name="connsiteY8439" fmla="*/ 834708 h 7209248"/>
              <a:gd name="connsiteX8440" fmla="*/ 5366618 w 7427256"/>
              <a:gd name="connsiteY8440" fmla="*/ 839188 h 7209248"/>
              <a:gd name="connsiteX8441" fmla="*/ 5348700 w 7427256"/>
              <a:gd name="connsiteY8441" fmla="*/ 839188 h 7209248"/>
              <a:gd name="connsiteX8442" fmla="*/ 5357658 w 7427256"/>
              <a:gd name="connsiteY8442" fmla="*/ 830229 h 7209248"/>
              <a:gd name="connsiteX8443" fmla="*/ 5357658 w 7427256"/>
              <a:gd name="connsiteY8443" fmla="*/ 825749 h 7209248"/>
              <a:gd name="connsiteX8444" fmla="*/ 5330780 w 7427256"/>
              <a:gd name="connsiteY8444" fmla="*/ 812311 h 7209248"/>
              <a:gd name="connsiteX8445" fmla="*/ 5317342 w 7427256"/>
              <a:gd name="connsiteY8445" fmla="*/ 807830 h 7209248"/>
              <a:gd name="connsiteX8446" fmla="*/ 5308383 w 7427256"/>
              <a:gd name="connsiteY8446" fmla="*/ 798872 h 7209248"/>
              <a:gd name="connsiteX8447" fmla="*/ 5303903 w 7427256"/>
              <a:gd name="connsiteY8447" fmla="*/ 789912 h 7209248"/>
              <a:gd name="connsiteX8448" fmla="*/ 5303903 w 7427256"/>
              <a:gd name="connsiteY8448" fmla="*/ 776473 h 7209248"/>
              <a:gd name="connsiteX8449" fmla="*/ 5312862 w 7427256"/>
              <a:gd name="connsiteY8449" fmla="*/ 758554 h 7209248"/>
              <a:gd name="connsiteX8450" fmla="*/ 4900735 w 7427256"/>
              <a:gd name="connsiteY8450" fmla="*/ 758554 h 7209248"/>
              <a:gd name="connsiteX8451" fmla="*/ 4918654 w 7427256"/>
              <a:gd name="connsiteY8451" fmla="*/ 758554 h 7209248"/>
              <a:gd name="connsiteX8452" fmla="*/ 4909694 w 7427256"/>
              <a:gd name="connsiteY8452" fmla="*/ 767514 h 7209248"/>
              <a:gd name="connsiteX8453" fmla="*/ 4900735 w 7427256"/>
              <a:gd name="connsiteY8453" fmla="*/ 758554 h 7209248"/>
              <a:gd name="connsiteX8454" fmla="*/ 4820101 w 7427256"/>
              <a:gd name="connsiteY8454" fmla="*/ 758554 h 7209248"/>
              <a:gd name="connsiteX8455" fmla="*/ 4820101 w 7427256"/>
              <a:gd name="connsiteY8455" fmla="*/ 767514 h 7209248"/>
              <a:gd name="connsiteX8456" fmla="*/ 4802182 w 7427256"/>
              <a:gd name="connsiteY8456" fmla="*/ 767514 h 7209248"/>
              <a:gd name="connsiteX8457" fmla="*/ 4784265 w 7427256"/>
              <a:gd name="connsiteY8457" fmla="*/ 776473 h 7209248"/>
              <a:gd name="connsiteX8458" fmla="*/ 4793224 w 7427256"/>
              <a:gd name="connsiteY8458" fmla="*/ 776473 h 7209248"/>
              <a:gd name="connsiteX8459" fmla="*/ 4815622 w 7427256"/>
              <a:gd name="connsiteY8459" fmla="*/ 776473 h 7209248"/>
              <a:gd name="connsiteX8460" fmla="*/ 4829061 w 7427256"/>
              <a:gd name="connsiteY8460" fmla="*/ 763034 h 7209248"/>
              <a:gd name="connsiteX8461" fmla="*/ 4820101 w 7427256"/>
              <a:gd name="connsiteY8461" fmla="*/ 758554 h 7209248"/>
              <a:gd name="connsiteX8462" fmla="*/ 5133676 w 7427256"/>
              <a:gd name="connsiteY8462" fmla="*/ 749595 h 7209248"/>
              <a:gd name="connsiteX8463" fmla="*/ 5142636 w 7427256"/>
              <a:gd name="connsiteY8463" fmla="*/ 758554 h 7209248"/>
              <a:gd name="connsiteX8464" fmla="*/ 5124717 w 7427256"/>
              <a:gd name="connsiteY8464" fmla="*/ 767514 h 7209248"/>
              <a:gd name="connsiteX8465" fmla="*/ 1791859 w 7427256"/>
              <a:gd name="connsiteY8465" fmla="*/ 749595 h 7209248"/>
              <a:gd name="connsiteX8466" fmla="*/ 1791859 w 7427256"/>
              <a:gd name="connsiteY8466" fmla="*/ 754075 h 7209248"/>
              <a:gd name="connsiteX8467" fmla="*/ 1773940 w 7427256"/>
              <a:gd name="connsiteY8467" fmla="*/ 758554 h 7209248"/>
              <a:gd name="connsiteX8468" fmla="*/ 1791859 w 7427256"/>
              <a:gd name="connsiteY8468" fmla="*/ 749595 h 7209248"/>
              <a:gd name="connsiteX8469" fmla="*/ 3537802 w 7427256"/>
              <a:gd name="connsiteY8469" fmla="*/ 745115 h 7209248"/>
              <a:gd name="connsiteX8470" fmla="*/ 3529963 w 7427256"/>
              <a:gd name="connsiteY8470" fmla="*/ 749595 h 7209248"/>
              <a:gd name="connsiteX8471" fmla="*/ 3512044 w 7427256"/>
              <a:gd name="connsiteY8471" fmla="*/ 758554 h 7209248"/>
              <a:gd name="connsiteX8472" fmla="*/ 3503084 w 7427256"/>
              <a:gd name="connsiteY8472" fmla="*/ 767514 h 7209248"/>
              <a:gd name="connsiteX8473" fmla="*/ 3538922 w 7427256"/>
              <a:gd name="connsiteY8473" fmla="*/ 767514 h 7209248"/>
              <a:gd name="connsiteX8474" fmla="*/ 3543402 w 7427256"/>
              <a:gd name="connsiteY8474" fmla="*/ 749595 h 7209248"/>
              <a:gd name="connsiteX8475" fmla="*/ 3537802 w 7427256"/>
              <a:gd name="connsiteY8475" fmla="*/ 745115 h 7209248"/>
              <a:gd name="connsiteX8476" fmla="*/ 3467248 w 7427256"/>
              <a:gd name="connsiteY8476" fmla="*/ 740636 h 7209248"/>
              <a:gd name="connsiteX8477" fmla="*/ 3467248 w 7427256"/>
              <a:gd name="connsiteY8477" fmla="*/ 749595 h 7209248"/>
              <a:gd name="connsiteX8478" fmla="*/ 3476206 w 7427256"/>
              <a:gd name="connsiteY8478" fmla="*/ 740636 h 7209248"/>
              <a:gd name="connsiteX8479" fmla="*/ 3467248 w 7427256"/>
              <a:gd name="connsiteY8479" fmla="*/ 740636 h 7209248"/>
              <a:gd name="connsiteX8480" fmla="*/ 1818737 w 7427256"/>
              <a:gd name="connsiteY8480" fmla="*/ 740636 h 7209248"/>
              <a:gd name="connsiteX8481" fmla="*/ 1827697 w 7427256"/>
              <a:gd name="connsiteY8481" fmla="*/ 740636 h 7209248"/>
              <a:gd name="connsiteX8482" fmla="*/ 1818737 w 7427256"/>
              <a:gd name="connsiteY8482" fmla="*/ 749595 h 7209248"/>
              <a:gd name="connsiteX8483" fmla="*/ 3438129 w 7427256"/>
              <a:gd name="connsiteY8483" fmla="*/ 738396 h 7209248"/>
              <a:gd name="connsiteX8484" fmla="*/ 3404532 w 7427256"/>
              <a:gd name="connsiteY8484" fmla="*/ 758554 h 7209248"/>
              <a:gd name="connsiteX8485" fmla="*/ 3395572 w 7427256"/>
              <a:gd name="connsiteY8485" fmla="*/ 776473 h 7209248"/>
              <a:gd name="connsiteX8486" fmla="*/ 3386614 w 7427256"/>
              <a:gd name="connsiteY8486" fmla="*/ 794392 h 7209248"/>
              <a:gd name="connsiteX8487" fmla="*/ 3413491 w 7427256"/>
              <a:gd name="connsiteY8487" fmla="*/ 794392 h 7209248"/>
              <a:gd name="connsiteX8488" fmla="*/ 3422451 w 7427256"/>
              <a:gd name="connsiteY8488" fmla="*/ 785433 h 7209248"/>
              <a:gd name="connsiteX8489" fmla="*/ 3413491 w 7427256"/>
              <a:gd name="connsiteY8489" fmla="*/ 776473 h 7209248"/>
              <a:gd name="connsiteX8490" fmla="*/ 3422451 w 7427256"/>
              <a:gd name="connsiteY8490" fmla="*/ 758554 h 7209248"/>
              <a:gd name="connsiteX8491" fmla="*/ 3444849 w 7427256"/>
              <a:gd name="connsiteY8491" fmla="*/ 749595 h 7209248"/>
              <a:gd name="connsiteX8492" fmla="*/ 3449329 w 7427256"/>
              <a:gd name="connsiteY8492" fmla="*/ 749595 h 7209248"/>
              <a:gd name="connsiteX8493" fmla="*/ 3438129 w 7427256"/>
              <a:gd name="connsiteY8493" fmla="*/ 738396 h 7209248"/>
              <a:gd name="connsiteX8494" fmla="*/ 2563478 w 7427256"/>
              <a:gd name="connsiteY8494" fmla="*/ 735037 h 7209248"/>
              <a:gd name="connsiteX8495" fmla="*/ 2553399 w 7427256"/>
              <a:gd name="connsiteY8495" fmla="*/ 740636 h 7209248"/>
              <a:gd name="connsiteX8496" fmla="*/ 2548920 w 7427256"/>
              <a:gd name="connsiteY8496" fmla="*/ 745115 h 7209248"/>
              <a:gd name="connsiteX8497" fmla="*/ 2535480 w 7427256"/>
              <a:gd name="connsiteY8497" fmla="*/ 749595 h 7209248"/>
              <a:gd name="connsiteX8498" fmla="*/ 2526521 w 7427256"/>
              <a:gd name="connsiteY8498" fmla="*/ 749595 h 7209248"/>
              <a:gd name="connsiteX8499" fmla="*/ 2526521 w 7427256"/>
              <a:gd name="connsiteY8499" fmla="*/ 758554 h 7209248"/>
              <a:gd name="connsiteX8500" fmla="*/ 2571318 w 7427256"/>
              <a:gd name="connsiteY8500" fmla="*/ 776473 h 7209248"/>
              <a:gd name="connsiteX8501" fmla="*/ 2580278 w 7427256"/>
              <a:gd name="connsiteY8501" fmla="*/ 767514 h 7209248"/>
              <a:gd name="connsiteX8502" fmla="*/ 2580278 w 7427256"/>
              <a:gd name="connsiteY8502" fmla="*/ 749595 h 7209248"/>
              <a:gd name="connsiteX8503" fmla="*/ 2575798 w 7427256"/>
              <a:gd name="connsiteY8503" fmla="*/ 736156 h 7209248"/>
              <a:gd name="connsiteX8504" fmla="*/ 2563478 w 7427256"/>
              <a:gd name="connsiteY8504" fmla="*/ 735037 h 7209248"/>
              <a:gd name="connsiteX8505" fmla="*/ 4899616 w 7427256"/>
              <a:gd name="connsiteY8505" fmla="*/ 733917 h 7209248"/>
              <a:gd name="connsiteX8506" fmla="*/ 4900735 w 7427256"/>
              <a:gd name="connsiteY8506" fmla="*/ 736156 h 7209248"/>
              <a:gd name="connsiteX8507" fmla="*/ 4900735 w 7427256"/>
              <a:gd name="connsiteY8507" fmla="*/ 749595 h 7209248"/>
              <a:gd name="connsiteX8508" fmla="*/ 4891775 w 7427256"/>
              <a:gd name="connsiteY8508" fmla="*/ 749595 h 7209248"/>
              <a:gd name="connsiteX8509" fmla="*/ 4896255 w 7427256"/>
              <a:gd name="connsiteY8509" fmla="*/ 736156 h 7209248"/>
              <a:gd name="connsiteX8510" fmla="*/ 4899616 w 7427256"/>
              <a:gd name="connsiteY8510" fmla="*/ 733917 h 7209248"/>
              <a:gd name="connsiteX8511" fmla="*/ 5062002 w 7427256"/>
              <a:gd name="connsiteY8511" fmla="*/ 731676 h 7209248"/>
              <a:gd name="connsiteX8512" fmla="*/ 5075441 w 7427256"/>
              <a:gd name="connsiteY8512" fmla="*/ 740636 h 7209248"/>
              <a:gd name="connsiteX8513" fmla="*/ 5070961 w 7427256"/>
              <a:gd name="connsiteY8513" fmla="*/ 749595 h 7209248"/>
              <a:gd name="connsiteX8514" fmla="*/ 5062002 w 7427256"/>
              <a:gd name="connsiteY8514" fmla="*/ 740636 h 7209248"/>
              <a:gd name="connsiteX8515" fmla="*/ 5062002 w 7427256"/>
              <a:gd name="connsiteY8515" fmla="*/ 731676 h 7209248"/>
              <a:gd name="connsiteX8516" fmla="*/ 2105434 w 7427256"/>
              <a:gd name="connsiteY8516" fmla="*/ 731676 h 7209248"/>
              <a:gd name="connsiteX8517" fmla="*/ 2132312 w 7427256"/>
              <a:gd name="connsiteY8517" fmla="*/ 740636 h 7209248"/>
              <a:gd name="connsiteX8518" fmla="*/ 2132312 w 7427256"/>
              <a:gd name="connsiteY8518" fmla="*/ 749595 h 7209248"/>
              <a:gd name="connsiteX8519" fmla="*/ 2123353 w 7427256"/>
              <a:gd name="connsiteY8519" fmla="*/ 749595 h 7209248"/>
              <a:gd name="connsiteX8520" fmla="*/ 2105434 w 7427256"/>
              <a:gd name="connsiteY8520" fmla="*/ 740636 h 7209248"/>
              <a:gd name="connsiteX8521" fmla="*/ 5707071 w 7427256"/>
              <a:gd name="connsiteY8521" fmla="*/ 722718 h 7209248"/>
              <a:gd name="connsiteX8522" fmla="*/ 5702591 w 7427256"/>
              <a:gd name="connsiteY8522" fmla="*/ 736156 h 7209248"/>
              <a:gd name="connsiteX8523" fmla="*/ 5716031 w 7427256"/>
              <a:gd name="connsiteY8523" fmla="*/ 740636 h 7209248"/>
              <a:gd name="connsiteX8524" fmla="*/ 5724990 w 7427256"/>
              <a:gd name="connsiteY8524" fmla="*/ 731676 h 7209248"/>
              <a:gd name="connsiteX8525" fmla="*/ 5563723 w 7427256"/>
              <a:gd name="connsiteY8525" fmla="*/ 722718 h 7209248"/>
              <a:gd name="connsiteX8526" fmla="*/ 5554763 w 7427256"/>
              <a:gd name="connsiteY8526" fmla="*/ 740636 h 7209248"/>
              <a:gd name="connsiteX8527" fmla="*/ 5554763 w 7427256"/>
              <a:gd name="connsiteY8527" fmla="*/ 749595 h 7209248"/>
              <a:gd name="connsiteX8528" fmla="*/ 5563723 w 7427256"/>
              <a:gd name="connsiteY8528" fmla="*/ 758554 h 7209248"/>
              <a:gd name="connsiteX8529" fmla="*/ 5581640 w 7427256"/>
              <a:gd name="connsiteY8529" fmla="*/ 754075 h 7209248"/>
              <a:gd name="connsiteX8530" fmla="*/ 5590600 w 7427256"/>
              <a:gd name="connsiteY8530" fmla="*/ 749595 h 7209248"/>
              <a:gd name="connsiteX8531" fmla="*/ 5563723 w 7427256"/>
              <a:gd name="connsiteY8531" fmla="*/ 722718 h 7209248"/>
              <a:gd name="connsiteX8532" fmla="*/ 4927612 w 7427256"/>
              <a:gd name="connsiteY8532" fmla="*/ 722718 h 7209248"/>
              <a:gd name="connsiteX8533" fmla="*/ 4873858 w 7427256"/>
              <a:gd name="connsiteY8533" fmla="*/ 749595 h 7209248"/>
              <a:gd name="connsiteX8534" fmla="*/ 4869378 w 7427256"/>
              <a:gd name="connsiteY8534" fmla="*/ 754075 h 7209248"/>
              <a:gd name="connsiteX8535" fmla="*/ 4860418 w 7427256"/>
              <a:gd name="connsiteY8535" fmla="*/ 758554 h 7209248"/>
              <a:gd name="connsiteX8536" fmla="*/ 4864898 w 7427256"/>
              <a:gd name="connsiteY8536" fmla="*/ 767514 h 7209248"/>
              <a:gd name="connsiteX8537" fmla="*/ 4882816 w 7427256"/>
              <a:gd name="connsiteY8537" fmla="*/ 776473 h 7209248"/>
              <a:gd name="connsiteX8538" fmla="*/ 4838020 w 7427256"/>
              <a:gd name="connsiteY8538" fmla="*/ 785433 h 7209248"/>
              <a:gd name="connsiteX8539" fmla="*/ 4820101 w 7427256"/>
              <a:gd name="connsiteY8539" fmla="*/ 803350 h 7209248"/>
              <a:gd name="connsiteX8540" fmla="*/ 4829061 w 7427256"/>
              <a:gd name="connsiteY8540" fmla="*/ 812311 h 7209248"/>
              <a:gd name="connsiteX8541" fmla="*/ 4838020 w 7427256"/>
              <a:gd name="connsiteY8541" fmla="*/ 794392 h 7209248"/>
              <a:gd name="connsiteX8542" fmla="*/ 4873858 w 7427256"/>
              <a:gd name="connsiteY8542" fmla="*/ 794392 h 7209248"/>
              <a:gd name="connsiteX8543" fmla="*/ 4909694 w 7427256"/>
              <a:gd name="connsiteY8543" fmla="*/ 789912 h 7209248"/>
              <a:gd name="connsiteX8544" fmla="*/ 4927612 w 7427256"/>
              <a:gd name="connsiteY8544" fmla="*/ 785433 h 7209248"/>
              <a:gd name="connsiteX8545" fmla="*/ 4936572 w 7427256"/>
              <a:gd name="connsiteY8545" fmla="*/ 776473 h 7209248"/>
              <a:gd name="connsiteX8546" fmla="*/ 4927612 w 7427256"/>
              <a:gd name="connsiteY8546" fmla="*/ 767514 h 7209248"/>
              <a:gd name="connsiteX8547" fmla="*/ 4936572 w 7427256"/>
              <a:gd name="connsiteY8547" fmla="*/ 758554 h 7209248"/>
              <a:gd name="connsiteX8548" fmla="*/ 4936572 w 7427256"/>
              <a:gd name="connsiteY8548" fmla="*/ 731676 h 7209248"/>
              <a:gd name="connsiteX8549" fmla="*/ 4945532 w 7427256"/>
              <a:gd name="connsiteY8549" fmla="*/ 749595 h 7209248"/>
              <a:gd name="connsiteX8550" fmla="*/ 4954490 w 7427256"/>
              <a:gd name="connsiteY8550" fmla="*/ 749595 h 7209248"/>
              <a:gd name="connsiteX8551" fmla="*/ 4927612 w 7427256"/>
              <a:gd name="connsiteY8551" fmla="*/ 722718 h 7209248"/>
              <a:gd name="connsiteX8552" fmla="*/ 3718108 w 7427256"/>
              <a:gd name="connsiteY8552" fmla="*/ 722718 h 7209248"/>
              <a:gd name="connsiteX8553" fmla="*/ 3722588 w 7427256"/>
              <a:gd name="connsiteY8553" fmla="*/ 727196 h 7209248"/>
              <a:gd name="connsiteX8554" fmla="*/ 3718108 w 7427256"/>
              <a:gd name="connsiteY8554" fmla="*/ 731676 h 7209248"/>
              <a:gd name="connsiteX8555" fmla="*/ 3718108 w 7427256"/>
              <a:gd name="connsiteY8555" fmla="*/ 727196 h 7209248"/>
              <a:gd name="connsiteX8556" fmla="*/ 3718108 w 7427256"/>
              <a:gd name="connsiteY8556" fmla="*/ 722718 h 7209248"/>
              <a:gd name="connsiteX8557" fmla="*/ 3521003 w 7427256"/>
              <a:gd name="connsiteY8557" fmla="*/ 722718 h 7209248"/>
              <a:gd name="connsiteX8558" fmla="*/ 3529963 w 7427256"/>
              <a:gd name="connsiteY8558" fmla="*/ 731676 h 7209248"/>
              <a:gd name="connsiteX8559" fmla="*/ 3538922 w 7427256"/>
              <a:gd name="connsiteY8559" fmla="*/ 727196 h 7209248"/>
              <a:gd name="connsiteX8560" fmla="*/ 3529963 w 7427256"/>
              <a:gd name="connsiteY8560" fmla="*/ 722718 h 7209248"/>
              <a:gd name="connsiteX8561" fmla="*/ 3442609 w 7427256"/>
              <a:gd name="connsiteY8561" fmla="*/ 718237 h 7209248"/>
              <a:gd name="connsiteX8562" fmla="*/ 3440370 w 7427256"/>
              <a:gd name="connsiteY8562" fmla="*/ 722718 h 7209248"/>
              <a:gd name="connsiteX8563" fmla="*/ 3444849 w 7427256"/>
              <a:gd name="connsiteY8563" fmla="*/ 731676 h 7209248"/>
              <a:gd name="connsiteX8564" fmla="*/ 3449329 w 7427256"/>
              <a:gd name="connsiteY8564" fmla="*/ 722718 h 7209248"/>
              <a:gd name="connsiteX8565" fmla="*/ 3442609 w 7427256"/>
              <a:gd name="connsiteY8565" fmla="*/ 718237 h 7209248"/>
              <a:gd name="connsiteX8566" fmla="*/ 5357658 w 7427256"/>
              <a:gd name="connsiteY8566" fmla="*/ 713758 h 7209248"/>
              <a:gd name="connsiteX8567" fmla="*/ 5357658 w 7427256"/>
              <a:gd name="connsiteY8567" fmla="*/ 722718 h 7209248"/>
              <a:gd name="connsiteX8568" fmla="*/ 5348700 w 7427256"/>
              <a:gd name="connsiteY8568" fmla="*/ 731676 h 7209248"/>
              <a:gd name="connsiteX8569" fmla="*/ 5348700 w 7427256"/>
              <a:gd name="connsiteY8569" fmla="*/ 722718 h 7209248"/>
              <a:gd name="connsiteX8570" fmla="*/ 5353180 w 7427256"/>
              <a:gd name="connsiteY8570" fmla="*/ 718237 h 7209248"/>
              <a:gd name="connsiteX8571" fmla="*/ 5357658 w 7427256"/>
              <a:gd name="connsiteY8571" fmla="*/ 713758 h 7209248"/>
              <a:gd name="connsiteX8572" fmla="*/ 4820101 w 7427256"/>
              <a:gd name="connsiteY8572" fmla="*/ 713758 h 7209248"/>
              <a:gd name="connsiteX8573" fmla="*/ 4811142 w 7427256"/>
              <a:gd name="connsiteY8573" fmla="*/ 722718 h 7209248"/>
              <a:gd name="connsiteX8574" fmla="*/ 4829061 w 7427256"/>
              <a:gd name="connsiteY8574" fmla="*/ 731676 h 7209248"/>
              <a:gd name="connsiteX8575" fmla="*/ 4838020 w 7427256"/>
              <a:gd name="connsiteY8575" fmla="*/ 722718 h 7209248"/>
              <a:gd name="connsiteX8576" fmla="*/ 4820101 w 7427256"/>
              <a:gd name="connsiteY8576" fmla="*/ 713758 h 7209248"/>
              <a:gd name="connsiteX8577" fmla="*/ 4658834 w 7427256"/>
              <a:gd name="connsiteY8577" fmla="*/ 713758 h 7209248"/>
              <a:gd name="connsiteX8578" fmla="*/ 4649874 w 7427256"/>
              <a:gd name="connsiteY8578" fmla="*/ 722718 h 7209248"/>
              <a:gd name="connsiteX8579" fmla="*/ 4658834 w 7427256"/>
              <a:gd name="connsiteY8579" fmla="*/ 731676 h 7209248"/>
              <a:gd name="connsiteX8580" fmla="*/ 4667793 w 7427256"/>
              <a:gd name="connsiteY8580" fmla="*/ 722718 h 7209248"/>
              <a:gd name="connsiteX8581" fmla="*/ 4515485 w 7427256"/>
              <a:gd name="connsiteY8581" fmla="*/ 713758 h 7209248"/>
              <a:gd name="connsiteX8582" fmla="*/ 4488607 w 7427256"/>
              <a:gd name="connsiteY8582" fmla="*/ 722718 h 7209248"/>
              <a:gd name="connsiteX8583" fmla="*/ 4515485 w 7427256"/>
              <a:gd name="connsiteY8583" fmla="*/ 731676 h 7209248"/>
              <a:gd name="connsiteX8584" fmla="*/ 4522765 w 7427256"/>
              <a:gd name="connsiteY8584" fmla="*/ 731676 h 7209248"/>
              <a:gd name="connsiteX8585" fmla="*/ 4524445 w 7427256"/>
              <a:gd name="connsiteY8585" fmla="*/ 731676 h 7209248"/>
              <a:gd name="connsiteX8586" fmla="*/ 4524445 w 7427256"/>
              <a:gd name="connsiteY8586" fmla="*/ 713758 h 7209248"/>
              <a:gd name="connsiteX8587" fmla="*/ 3332858 w 7427256"/>
              <a:gd name="connsiteY8587" fmla="*/ 713758 h 7209248"/>
              <a:gd name="connsiteX8588" fmla="*/ 3332858 w 7427256"/>
              <a:gd name="connsiteY8588" fmla="*/ 722718 h 7209248"/>
              <a:gd name="connsiteX8589" fmla="*/ 3337337 w 7427256"/>
              <a:gd name="connsiteY8589" fmla="*/ 722718 h 7209248"/>
              <a:gd name="connsiteX8590" fmla="*/ 3341817 w 7427256"/>
              <a:gd name="connsiteY8590" fmla="*/ 713758 h 7209248"/>
              <a:gd name="connsiteX8591" fmla="*/ 2571318 w 7427256"/>
              <a:gd name="connsiteY8591" fmla="*/ 713758 h 7209248"/>
              <a:gd name="connsiteX8592" fmla="*/ 2571318 w 7427256"/>
              <a:gd name="connsiteY8592" fmla="*/ 731676 h 7209248"/>
              <a:gd name="connsiteX8593" fmla="*/ 2584756 w 7427256"/>
              <a:gd name="connsiteY8593" fmla="*/ 727196 h 7209248"/>
              <a:gd name="connsiteX8594" fmla="*/ 2589236 w 7427256"/>
              <a:gd name="connsiteY8594" fmla="*/ 722718 h 7209248"/>
              <a:gd name="connsiteX8595" fmla="*/ 2571318 w 7427256"/>
              <a:gd name="connsiteY8595" fmla="*/ 713758 h 7209248"/>
              <a:gd name="connsiteX8596" fmla="*/ 5169514 w 7427256"/>
              <a:gd name="connsiteY8596" fmla="*/ 708158 h 7209248"/>
              <a:gd name="connsiteX8597" fmla="*/ 5178472 w 7427256"/>
              <a:gd name="connsiteY8597" fmla="*/ 709279 h 7209248"/>
              <a:gd name="connsiteX8598" fmla="*/ 5196392 w 7427256"/>
              <a:gd name="connsiteY8598" fmla="*/ 722718 h 7209248"/>
              <a:gd name="connsiteX8599" fmla="*/ 5178472 w 7427256"/>
              <a:gd name="connsiteY8599" fmla="*/ 722718 h 7209248"/>
              <a:gd name="connsiteX8600" fmla="*/ 5169514 w 7427256"/>
              <a:gd name="connsiteY8600" fmla="*/ 718237 h 7209248"/>
              <a:gd name="connsiteX8601" fmla="*/ 5160554 w 7427256"/>
              <a:gd name="connsiteY8601" fmla="*/ 713758 h 7209248"/>
              <a:gd name="connsiteX8602" fmla="*/ 5169514 w 7427256"/>
              <a:gd name="connsiteY8602" fmla="*/ 708158 h 7209248"/>
              <a:gd name="connsiteX8603" fmla="*/ 3291421 w 7427256"/>
              <a:gd name="connsiteY8603" fmla="*/ 708158 h 7209248"/>
              <a:gd name="connsiteX8604" fmla="*/ 3288062 w 7427256"/>
              <a:gd name="connsiteY8604" fmla="*/ 713758 h 7209248"/>
              <a:gd name="connsiteX8605" fmla="*/ 3297021 w 7427256"/>
              <a:gd name="connsiteY8605" fmla="*/ 722718 h 7209248"/>
              <a:gd name="connsiteX8606" fmla="*/ 3314940 w 7427256"/>
              <a:gd name="connsiteY8606" fmla="*/ 718237 h 7209248"/>
              <a:gd name="connsiteX8607" fmla="*/ 3301501 w 7427256"/>
              <a:gd name="connsiteY8607" fmla="*/ 709279 h 7209248"/>
              <a:gd name="connsiteX8608" fmla="*/ 3291421 w 7427256"/>
              <a:gd name="connsiteY8608" fmla="*/ 708158 h 7209248"/>
              <a:gd name="connsiteX8609" fmla="*/ 3739385 w 7427256"/>
              <a:gd name="connsiteY8609" fmla="*/ 707039 h 7209248"/>
              <a:gd name="connsiteX8610" fmla="*/ 3731546 w 7427256"/>
              <a:gd name="connsiteY8610" fmla="*/ 709279 h 7209248"/>
              <a:gd name="connsiteX8611" fmla="*/ 3709149 w 7427256"/>
              <a:gd name="connsiteY8611" fmla="*/ 709279 h 7209248"/>
              <a:gd name="connsiteX8612" fmla="*/ 3673311 w 7427256"/>
              <a:gd name="connsiteY8612" fmla="*/ 713758 h 7209248"/>
              <a:gd name="connsiteX8613" fmla="*/ 3682270 w 7427256"/>
              <a:gd name="connsiteY8613" fmla="*/ 731676 h 7209248"/>
              <a:gd name="connsiteX8614" fmla="*/ 3709149 w 7427256"/>
              <a:gd name="connsiteY8614" fmla="*/ 731676 h 7209248"/>
              <a:gd name="connsiteX8615" fmla="*/ 3691230 w 7427256"/>
              <a:gd name="connsiteY8615" fmla="*/ 740636 h 7209248"/>
              <a:gd name="connsiteX8616" fmla="*/ 3686750 w 7427256"/>
              <a:gd name="connsiteY8616" fmla="*/ 740636 h 7209248"/>
              <a:gd name="connsiteX8617" fmla="*/ 3673311 w 7427256"/>
              <a:gd name="connsiteY8617" fmla="*/ 749595 h 7209248"/>
              <a:gd name="connsiteX8618" fmla="*/ 3700189 w 7427256"/>
              <a:gd name="connsiteY8618" fmla="*/ 749595 h 7209248"/>
              <a:gd name="connsiteX8619" fmla="*/ 3744985 w 7427256"/>
              <a:gd name="connsiteY8619" fmla="*/ 749595 h 7209248"/>
              <a:gd name="connsiteX8620" fmla="*/ 3771864 w 7427256"/>
              <a:gd name="connsiteY8620" fmla="*/ 722718 h 7209248"/>
              <a:gd name="connsiteX8621" fmla="*/ 3753945 w 7427256"/>
              <a:gd name="connsiteY8621" fmla="*/ 709279 h 7209248"/>
              <a:gd name="connsiteX8622" fmla="*/ 3739385 w 7427256"/>
              <a:gd name="connsiteY8622" fmla="*/ 707039 h 7209248"/>
              <a:gd name="connsiteX8623" fmla="*/ 4605078 w 7427256"/>
              <a:gd name="connsiteY8623" fmla="*/ 704799 h 7209248"/>
              <a:gd name="connsiteX8624" fmla="*/ 4605078 w 7427256"/>
              <a:gd name="connsiteY8624" fmla="*/ 709279 h 7209248"/>
              <a:gd name="connsiteX8625" fmla="*/ 4614038 w 7427256"/>
              <a:gd name="connsiteY8625" fmla="*/ 713758 h 7209248"/>
              <a:gd name="connsiteX8626" fmla="*/ 4614038 w 7427256"/>
              <a:gd name="connsiteY8626" fmla="*/ 704799 h 7209248"/>
              <a:gd name="connsiteX8627" fmla="*/ 4605078 w 7427256"/>
              <a:gd name="connsiteY8627" fmla="*/ 704799 h 7209248"/>
              <a:gd name="connsiteX8628" fmla="*/ 3915212 w 7427256"/>
              <a:gd name="connsiteY8628" fmla="*/ 704799 h 7209248"/>
              <a:gd name="connsiteX8629" fmla="*/ 3924171 w 7427256"/>
              <a:gd name="connsiteY8629" fmla="*/ 722718 h 7209248"/>
              <a:gd name="connsiteX8630" fmla="*/ 3933131 w 7427256"/>
              <a:gd name="connsiteY8630" fmla="*/ 718237 h 7209248"/>
              <a:gd name="connsiteX8631" fmla="*/ 3924171 w 7427256"/>
              <a:gd name="connsiteY8631" fmla="*/ 709279 h 7209248"/>
              <a:gd name="connsiteX8632" fmla="*/ 3915212 w 7427256"/>
              <a:gd name="connsiteY8632" fmla="*/ 704799 h 7209248"/>
              <a:gd name="connsiteX8633" fmla="*/ 3807700 w 7427256"/>
              <a:gd name="connsiteY8633" fmla="*/ 704799 h 7209248"/>
              <a:gd name="connsiteX8634" fmla="*/ 3825619 w 7427256"/>
              <a:gd name="connsiteY8634" fmla="*/ 713758 h 7209248"/>
              <a:gd name="connsiteX8635" fmla="*/ 3852497 w 7427256"/>
              <a:gd name="connsiteY8635" fmla="*/ 722718 h 7209248"/>
              <a:gd name="connsiteX8636" fmla="*/ 3879374 w 7427256"/>
              <a:gd name="connsiteY8636" fmla="*/ 722718 h 7209248"/>
              <a:gd name="connsiteX8637" fmla="*/ 3848018 w 7427256"/>
              <a:gd name="connsiteY8637" fmla="*/ 713758 h 7209248"/>
              <a:gd name="connsiteX8638" fmla="*/ 3807700 w 7427256"/>
              <a:gd name="connsiteY8638" fmla="*/ 704799 h 7209248"/>
              <a:gd name="connsiteX8639" fmla="*/ 2831137 w 7427256"/>
              <a:gd name="connsiteY8639" fmla="*/ 695840 h 7209248"/>
              <a:gd name="connsiteX8640" fmla="*/ 2840096 w 7427256"/>
              <a:gd name="connsiteY8640" fmla="*/ 704799 h 7209248"/>
              <a:gd name="connsiteX8641" fmla="*/ 2831137 w 7427256"/>
              <a:gd name="connsiteY8641" fmla="*/ 704799 h 7209248"/>
              <a:gd name="connsiteX8642" fmla="*/ 2822177 w 7427256"/>
              <a:gd name="connsiteY8642" fmla="*/ 700319 h 7209248"/>
              <a:gd name="connsiteX8643" fmla="*/ 2831137 w 7427256"/>
              <a:gd name="connsiteY8643" fmla="*/ 695840 h 7209248"/>
              <a:gd name="connsiteX8644" fmla="*/ 6549244 w 7427256"/>
              <a:gd name="connsiteY8644" fmla="*/ 686880 h 7209248"/>
              <a:gd name="connsiteX8645" fmla="*/ 6558204 w 7427256"/>
              <a:gd name="connsiteY8645" fmla="*/ 695840 h 7209248"/>
              <a:gd name="connsiteX8646" fmla="*/ 6549244 w 7427256"/>
              <a:gd name="connsiteY8646" fmla="*/ 695840 h 7209248"/>
              <a:gd name="connsiteX8647" fmla="*/ 5348700 w 7427256"/>
              <a:gd name="connsiteY8647" fmla="*/ 686880 h 7209248"/>
              <a:gd name="connsiteX8648" fmla="*/ 5366618 w 7427256"/>
              <a:gd name="connsiteY8648" fmla="*/ 695840 h 7209248"/>
              <a:gd name="connsiteX8649" fmla="*/ 5348700 w 7427256"/>
              <a:gd name="connsiteY8649" fmla="*/ 704799 h 7209248"/>
              <a:gd name="connsiteX8650" fmla="*/ 5339740 w 7427256"/>
              <a:gd name="connsiteY8650" fmla="*/ 695840 h 7209248"/>
              <a:gd name="connsiteX8651" fmla="*/ 4381096 w 7427256"/>
              <a:gd name="connsiteY8651" fmla="*/ 686880 h 7209248"/>
              <a:gd name="connsiteX8652" fmla="*/ 4390056 w 7427256"/>
              <a:gd name="connsiteY8652" fmla="*/ 695840 h 7209248"/>
              <a:gd name="connsiteX8653" fmla="*/ 4399014 w 7427256"/>
              <a:gd name="connsiteY8653" fmla="*/ 686880 h 7209248"/>
              <a:gd name="connsiteX8654" fmla="*/ 4381096 w 7427256"/>
              <a:gd name="connsiteY8654" fmla="*/ 686880 h 7209248"/>
              <a:gd name="connsiteX8655" fmla="*/ 3711388 w 7427256"/>
              <a:gd name="connsiteY8655" fmla="*/ 682400 h 7209248"/>
              <a:gd name="connsiteX8656" fmla="*/ 3700189 w 7427256"/>
              <a:gd name="connsiteY8656" fmla="*/ 686880 h 7209248"/>
              <a:gd name="connsiteX8657" fmla="*/ 3718108 w 7427256"/>
              <a:gd name="connsiteY8657" fmla="*/ 686880 h 7209248"/>
              <a:gd name="connsiteX8658" fmla="*/ 3727068 w 7427256"/>
              <a:gd name="connsiteY8658" fmla="*/ 686880 h 7209248"/>
              <a:gd name="connsiteX8659" fmla="*/ 3711388 w 7427256"/>
              <a:gd name="connsiteY8659" fmla="*/ 682400 h 7209248"/>
              <a:gd name="connsiteX8660" fmla="*/ 4790984 w 7427256"/>
              <a:gd name="connsiteY8660" fmla="*/ 677921 h 7209248"/>
              <a:gd name="connsiteX8661" fmla="*/ 4775305 w 7427256"/>
              <a:gd name="connsiteY8661" fmla="*/ 686880 h 7209248"/>
              <a:gd name="connsiteX8662" fmla="*/ 4770825 w 7427256"/>
              <a:gd name="connsiteY8662" fmla="*/ 686880 h 7209248"/>
              <a:gd name="connsiteX8663" fmla="*/ 4757386 w 7427256"/>
              <a:gd name="connsiteY8663" fmla="*/ 686880 h 7209248"/>
              <a:gd name="connsiteX8664" fmla="*/ 4757386 w 7427256"/>
              <a:gd name="connsiteY8664" fmla="*/ 695840 h 7209248"/>
              <a:gd name="connsiteX8665" fmla="*/ 4757386 w 7427256"/>
              <a:gd name="connsiteY8665" fmla="*/ 713758 h 7209248"/>
              <a:gd name="connsiteX8666" fmla="*/ 4788744 w 7427256"/>
              <a:gd name="connsiteY8666" fmla="*/ 704799 h 7209248"/>
              <a:gd name="connsiteX8667" fmla="*/ 4820101 w 7427256"/>
              <a:gd name="connsiteY8667" fmla="*/ 704799 h 7209248"/>
              <a:gd name="connsiteX8668" fmla="*/ 4820101 w 7427256"/>
              <a:gd name="connsiteY8668" fmla="*/ 686880 h 7209248"/>
              <a:gd name="connsiteX8669" fmla="*/ 4790984 w 7427256"/>
              <a:gd name="connsiteY8669" fmla="*/ 677921 h 7209248"/>
              <a:gd name="connsiteX8670" fmla="*/ 3753945 w 7427256"/>
              <a:gd name="connsiteY8670" fmla="*/ 677921 h 7209248"/>
              <a:gd name="connsiteX8671" fmla="*/ 3771864 w 7427256"/>
              <a:gd name="connsiteY8671" fmla="*/ 686880 h 7209248"/>
              <a:gd name="connsiteX8672" fmla="*/ 3780823 w 7427256"/>
              <a:gd name="connsiteY8672" fmla="*/ 686880 h 7209248"/>
              <a:gd name="connsiteX8673" fmla="*/ 6522367 w 7427256"/>
              <a:gd name="connsiteY8673" fmla="*/ 673441 h 7209248"/>
              <a:gd name="connsiteX8674" fmla="*/ 6531327 w 7427256"/>
              <a:gd name="connsiteY8674" fmla="*/ 677921 h 7209248"/>
              <a:gd name="connsiteX8675" fmla="*/ 6522367 w 7427256"/>
              <a:gd name="connsiteY8675" fmla="*/ 677921 h 7209248"/>
              <a:gd name="connsiteX8676" fmla="*/ 6513408 w 7427256"/>
              <a:gd name="connsiteY8676" fmla="*/ 677921 h 7209248"/>
              <a:gd name="connsiteX8677" fmla="*/ 6522367 w 7427256"/>
              <a:gd name="connsiteY8677" fmla="*/ 673441 h 7209248"/>
              <a:gd name="connsiteX8678" fmla="*/ 3958889 w 7427256"/>
              <a:gd name="connsiteY8678" fmla="*/ 663361 h 7209248"/>
              <a:gd name="connsiteX8679" fmla="*/ 3955529 w 7427256"/>
              <a:gd name="connsiteY8679" fmla="*/ 664482 h 7209248"/>
              <a:gd name="connsiteX8680" fmla="*/ 3951050 w 7427256"/>
              <a:gd name="connsiteY8680" fmla="*/ 668961 h 7209248"/>
              <a:gd name="connsiteX8681" fmla="*/ 3946570 w 7427256"/>
              <a:gd name="connsiteY8681" fmla="*/ 682400 h 7209248"/>
              <a:gd name="connsiteX8682" fmla="*/ 3960009 w 7427256"/>
              <a:gd name="connsiteY8682" fmla="*/ 704799 h 7209248"/>
              <a:gd name="connsiteX8683" fmla="*/ 3986886 w 7427256"/>
              <a:gd name="connsiteY8683" fmla="*/ 704799 h 7209248"/>
              <a:gd name="connsiteX8684" fmla="*/ 3995846 w 7427256"/>
              <a:gd name="connsiteY8684" fmla="*/ 704799 h 7209248"/>
              <a:gd name="connsiteX8685" fmla="*/ 4013765 w 7427256"/>
              <a:gd name="connsiteY8685" fmla="*/ 686880 h 7209248"/>
              <a:gd name="connsiteX8686" fmla="*/ 3995846 w 7427256"/>
              <a:gd name="connsiteY8686" fmla="*/ 677921 h 7209248"/>
              <a:gd name="connsiteX8687" fmla="*/ 3991366 w 7427256"/>
              <a:gd name="connsiteY8687" fmla="*/ 677921 h 7209248"/>
              <a:gd name="connsiteX8688" fmla="*/ 3977927 w 7427256"/>
              <a:gd name="connsiteY8688" fmla="*/ 677921 h 7209248"/>
              <a:gd name="connsiteX8689" fmla="*/ 3960009 w 7427256"/>
              <a:gd name="connsiteY8689" fmla="*/ 668961 h 7209248"/>
              <a:gd name="connsiteX8690" fmla="*/ 3958889 w 7427256"/>
              <a:gd name="connsiteY8690" fmla="*/ 663361 h 7209248"/>
              <a:gd name="connsiteX8691" fmla="*/ 5384537 w 7427256"/>
              <a:gd name="connsiteY8691" fmla="*/ 660002 h 7209248"/>
              <a:gd name="connsiteX8692" fmla="*/ 5402454 w 7427256"/>
              <a:gd name="connsiteY8692" fmla="*/ 668961 h 7209248"/>
              <a:gd name="connsiteX8693" fmla="*/ 5402454 w 7427256"/>
              <a:gd name="connsiteY8693" fmla="*/ 686880 h 7209248"/>
              <a:gd name="connsiteX8694" fmla="*/ 5393496 w 7427256"/>
              <a:gd name="connsiteY8694" fmla="*/ 686880 h 7209248"/>
              <a:gd name="connsiteX8695" fmla="*/ 5115757 w 7427256"/>
              <a:gd name="connsiteY8695" fmla="*/ 660002 h 7209248"/>
              <a:gd name="connsiteX8696" fmla="*/ 5133676 w 7427256"/>
              <a:gd name="connsiteY8696" fmla="*/ 660002 h 7209248"/>
              <a:gd name="connsiteX8697" fmla="*/ 5151595 w 7427256"/>
              <a:gd name="connsiteY8697" fmla="*/ 660002 h 7209248"/>
              <a:gd name="connsiteX8698" fmla="*/ 5133676 w 7427256"/>
              <a:gd name="connsiteY8698" fmla="*/ 668961 h 7209248"/>
              <a:gd name="connsiteX8699" fmla="*/ 5129196 w 7427256"/>
              <a:gd name="connsiteY8699" fmla="*/ 686880 h 7209248"/>
              <a:gd name="connsiteX8700" fmla="*/ 5129196 w 7427256"/>
              <a:gd name="connsiteY8700" fmla="*/ 704799 h 7209248"/>
              <a:gd name="connsiteX8701" fmla="*/ 5124717 w 7427256"/>
              <a:gd name="connsiteY8701" fmla="*/ 713758 h 7209248"/>
              <a:gd name="connsiteX8702" fmla="*/ 5106798 w 7427256"/>
              <a:gd name="connsiteY8702" fmla="*/ 713758 h 7209248"/>
              <a:gd name="connsiteX8703" fmla="*/ 5106798 w 7427256"/>
              <a:gd name="connsiteY8703" fmla="*/ 686880 h 7209248"/>
              <a:gd name="connsiteX8704" fmla="*/ 5115757 w 7427256"/>
              <a:gd name="connsiteY8704" fmla="*/ 677921 h 7209248"/>
              <a:gd name="connsiteX8705" fmla="*/ 5115757 w 7427256"/>
              <a:gd name="connsiteY8705" fmla="*/ 660002 h 7209248"/>
              <a:gd name="connsiteX8706" fmla="*/ 3852497 w 7427256"/>
              <a:gd name="connsiteY8706" fmla="*/ 660002 h 7209248"/>
              <a:gd name="connsiteX8707" fmla="*/ 3852497 w 7427256"/>
              <a:gd name="connsiteY8707" fmla="*/ 668961 h 7209248"/>
              <a:gd name="connsiteX8708" fmla="*/ 3843538 w 7427256"/>
              <a:gd name="connsiteY8708" fmla="*/ 677921 h 7209248"/>
              <a:gd name="connsiteX8709" fmla="*/ 3834578 w 7427256"/>
              <a:gd name="connsiteY8709" fmla="*/ 686880 h 7209248"/>
              <a:gd name="connsiteX8710" fmla="*/ 3843538 w 7427256"/>
              <a:gd name="connsiteY8710" fmla="*/ 686880 h 7209248"/>
              <a:gd name="connsiteX8711" fmla="*/ 3852497 w 7427256"/>
              <a:gd name="connsiteY8711" fmla="*/ 686880 h 7209248"/>
              <a:gd name="connsiteX8712" fmla="*/ 3879374 w 7427256"/>
              <a:gd name="connsiteY8712" fmla="*/ 677921 h 7209248"/>
              <a:gd name="connsiteX8713" fmla="*/ 3861457 w 7427256"/>
              <a:gd name="connsiteY8713" fmla="*/ 660002 h 7209248"/>
              <a:gd name="connsiteX8714" fmla="*/ 3852497 w 7427256"/>
              <a:gd name="connsiteY8714" fmla="*/ 660002 h 7209248"/>
              <a:gd name="connsiteX8715" fmla="*/ 3494125 w 7427256"/>
              <a:gd name="connsiteY8715" fmla="*/ 660002 h 7209248"/>
              <a:gd name="connsiteX8716" fmla="*/ 3498605 w 7427256"/>
              <a:gd name="connsiteY8716" fmla="*/ 660002 h 7209248"/>
              <a:gd name="connsiteX8717" fmla="*/ 3503084 w 7427256"/>
              <a:gd name="connsiteY8717" fmla="*/ 668961 h 7209248"/>
              <a:gd name="connsiteX8718" fmla="*/ 2338377 w 7427256"/>
              <a:gd name="connsiteY8718" fmla="*/ 660002 h 7209248"/>
              <a:gd name="connsiteX8719" fmla="*/ 2338377 w 7427256"/>
              <a:gd name="connsiteY8719" fmla="*/ 677921 h 7209248"/>
              <a:gd name="connsiteX8720" fmla="*/ 2324937 w 7427256"/>
              <a:gd name="connsiteY8720" fmla="*/ 673441 h 7209248"/>
              <a:gd name="connsiteX8721" fmla="*/ 2338377 w 7427256"/>
              <a:gd name="connsiteY8721" fmla="*/ 660002 h 7209248"/>
              <a:gd name="connsiteX8722" fmla="*/ 5097840 w 7427256"/>
              <a:gd name="connsiteY8722" fmla="*/ 642084 h 7209248"/>
              <a:gd name="connsiteX8723" fmla="*/ 5102318 w 7427256"/>
              <a:gd name="connsiteY8723" fmla="*/ 642084 h 7209248"/>
              <a:gd name="connsiteX8724" fmla="*/ 5106798 w 7427256"/>
              <a:gd name="connsiteY8724" fmla="*/ 651044 h 7209248"/>
              <a:gd name="connsiteX8725" fmla="*/ 5088880 w 7427256"/>
              <a:gd name="connsiteY8725" fmla="*/ 651044 h 7209248"/>
              <a:gd name="connsiteX8726" fmla="*/ 5093360 w 7427256"/>
              <a:gd name="connsiteY8726" fmla="*/ 646563 h 7209248"/>
              <a:gd name="connsiteX8727" fmla="*/ 5097840 w 7427256"/>
              <a:gd name="connsiteY8727" fmla="*/ 642084 h 7209248"/>
              <a:gd name="connsiteX8728" fmla="*/ 4175032 w 7427256"/>
              <a:gd name="connsiteY8728" fmla="*/ 642084 h 7209248"/>
              <a:gd name="connsiteX8729" fmla="*/ 4175032 w 7427256"/>
              <a:gd name="connsiteY8729" fmla="*/ 651044 h 7209248"/>
              <a:gd name="connsiteX8730" fmla="*/ 4183991 w 7427256"/>
              <a:gd name="connsiteY8730" fmla="*/ 642084 h 7209248"/>
              <a:gd name="connsiteX8731" fmla="*/ 4175032 w 7427256"/>
              <a:gd name="connsiteY8731" fmla="*/ 642084 h 7209248"/>
              <a:gd name="connsiteX8732" fmla="*/ 5339740 w 7427256"/>
              <a:gd name="connsiteY8732" fmla="*/ 636484 h 7209248"/>
              <a:gd name="connsiteX8733" fmla="*/ 5348700 w 7427256"/>
              <a:gd name="connsiteY8733" fmla="*/ 642084 h 7209248"/>
              <a:gd name="connsiteX8734" fmla="*/ 5357658 w 7427256"/>
              <a:gd name="connsiteY8734" fmla="*/ 651044 h 7209248"/>
              <a:gd name="connsiteX8735" fmla="*/ 5357658 w 7427256"/>
              <a:gd name="connsiteY8735" fmla="*/ 660002 h 7209248"/>
              <a:gd name="connsiteX8736" fmla="*/ 5330780 w 7427256"/>
              <a:gd name="connsiteY8736" fmla="*/ 664482 h 7209248"/>
              <a:gd name="connsiteX8737" fmla="*/ 5321822 w 7427256"/>
              <a:gd name="connsiteY8737" fmla="*/ 651044 h 7209248"/>
              <a:gd name="connsiteX8738" fmla="*/ 5330780 w 7427256"/>
              <a:gd name="connsiteY8738" fmla="*/ 637603 h 7209248"/>
              <a:gd name="connsiteX8739" fmla="*/ 5339740 w 7427256"/>
              <a:gd name="connsiteY8739" fmla="*/ 636484 h 7209248"/>
              <a:gd name="connsiteX8740" fmla="*/ 5277026 w 7427256"/>
              <a:gd name="connsiteY8740" fmla="*/ 633125 h 7209248"/>
              <a:gd name="connsiteX8741" fmla="*/ 5259106 w 7427256"/>
              <a:gd name="connsiteY8741" fmla="*/ 651044 h 7209248"/>
              <a:gd name="connsiteX8742" fmla="*/ 5259106 w 7427256"/>
              <a:gd name="connsiteY8742" fmla="*/ 642084 h 7209248"/>
              <a:gd name="connsiteX8743" fmla="*/ 5277026 w 7427256"/>
              <a:gd name="connsiteY8743" fmla="*/ 633125 h 7209248"/>
              <a:gd name="connsiteX8744" fmla="*/ 3467248 w 7427256"/>
              <a:gd name="connsiteY8744" fmla="*/ 624165 h 7209248"/>
              <a:gd name="connsiteX8745" fmla="*/ 3471726 w 7427256"/>
              <a:gd name="connsiteY8745" fmla="*/ 628645 h 7209248"/>
              <a:gd name="connsiteX8746" fmla="*/ 3467248 w 7427256"/>
              <a:gd name="connsiteY8746" fmla="*/ 642084 h 7209248"/>
              <a:gd name="connsiteX8747" fmla="*/ 3458288 w 7427256"/>
              <a:gd name="connsiteY8747" fmla="*/ 633125 h 7209248"/>
              <a:gd name="connsiteX8748" fmla="*/ 3467248 w 7427256"/>
              <a:gd name="connsiteY8748" fmla="*/ 624165 h 7209248"/>
              <a:gd name="connsiteX8749" fmla="*/ 5567082 w 7427256"/>
              <a:gd name="connsiteY8749" fmla="*/ 622485 h 7209248"/>
              <a:gd name="connsiteX8750" fmla="*/ 5617478 w 7427256"/>
              <a:gd name="connsiteY8750" fmla="*/ 651044 h 7209248"/>
              <a:gd name="connsiteX8751" fmla="*/ 5617478 w 7427256"/>
              <a:gd name="connsiteY8751" fmla="*/ 668961 h 7209248"/>
              <a:gd name="connsiteX8752" fmla="*/ 5626437 w 7427256"/>
              <a:gd name="connsiteY8752" fmla="*/ 713758 h 7209248"/>
              <a:gd name="connsiteX8753" fmla="*/ 5635397 w 7427256"/>
              <a:gd name="connsiteY8753" fmla="*/ 722718 h 7209248"/>
              <a:gd name="connsiteX8754" fmla="*/ 5662274 w 7427256"/>
              <a:gd name="connsiteY8754" fmla="*/ 731676 h 7209248"/>
              <a:gd name="connsiteX8755" fmla="*/ 5671234 w 7427256"/>
              <a:gd name="connsiteY8755" fmla="*/ 727196 h 7209248"/>
              <a:gd name="connsiteX8756" fmla="*/ 5662274 w 7427256"/>
              <a:gd name="connsiteY8756" fmla="*/ 722718 h 7209248"/>
              <a:gd name="connsiteX8757" fmla="*/ 5653316 w 7427256"/>
              <a:gd name="connsiteY8757" fmla="*/ 713758 h 7209248"/>
              <a:gd name="connsiteX8758" fmla="*/ 5662274 w 7427256"/>
              <a:gd name="connsiteY8758" fmla="*/ 713758 h 7209248"/>
              <a:gd name="connsiteX8759" fmla="*/ 5680194 w 7427256"/>
              <a:gd name="connsiteY8759" fmla="*/ 704799 h 7209248"/>
              <a:gd name="connsiteX8760" fmla="*/ 5671234 w 7427256"/>
              <a:gd name="connsiteY8760" fmla="*/ 686880 h 7209248"/>
              <a:gd name="connsiteX8761" fmla="*/ 5662274 w 7427256"/>
              <a:gd name="connsiteY8761" fmla="*/ 686880 h 7209248"/>
              <a:gd name="connsiteX8762" fmla="*/ 5635397 w 7427256"/>
              <a:gd name="connsiteY8762" fmla="*/ 686880 h 7209248"/>
              <a:gd name="connsiteX8763" fmla="*/ 5626437 w 7427256"/>
              <a:gd name="connsiteY8763" fmla="*/ 677921 h 7209248"/>
              <a:gd name="connsiteX8764" fmla="*/ 5680194 w 7427256"/>
              <a:gd name="connsiteY8764" fmla="*/ 677921 h 7209248"/>
              <a:gd name="connsiteX8765" fmla="*/ 5716031 w 7427256"/>
              <a:gd name="connsiteY8765" fmla="*/ 695840 h 7209248"/>
              <a:gd name="connsiteX8766" fmla="*/ 5724990 w 7427256"/>
              <a:gd name="connsiteY8766" fmla="*/ 704799 h 7209248"/>
              <a:gd name="connsiteX8767" fmla="*/ 5733948 w 7427256"/>
              <a:gd name="connsiteY8767" fmla="*/ 704799 h 7209248"/>
              <a:gd name="connsiteX8768" fmla="*/ 5760828 w 7427256"/>
              <a:gd name="connsiteY8768" fmla="*/ 740636 h 7209248"/>
              <a:gd name="connsiteX8769" fmla="*/ 5756348 w 7427256"/>
              <a:gd name="connsiteY8769" fmla="*/ 745115 h 7209248"/>
              <a:gd name="connsiteX8770" fmla="*/ 5751868 w 7427256"/>
              <a:gd name="connsiteY8770" fmla="*/ 758554 h 7209248"/>
              <a:gd name="connsiteX8771" fmla="*/ 5751868 w 7427256"/>
              <a:gd name="connsiteY8771" fmla="*/ 767514 h 7209248"/>
              <a:gd name="connsiteX8772" fmla="*/ 5769786 w 7427256"/>
              <a:gd name="connsiteY8772" fmla="*/ 776473 h 7209248"/>
              <a:gd name="connsiteX8773" fmla="*/ 5765306 w 7427256"/>
              <a:gd name="connsiteY8773" fmla="*/ 785433 h 7209248"/>
              <a:gd name="connsiteX8774" fmla="*/ 5751868 w 7427256"/>
              <a:gd name="connsiteY8774" fmla="*/ 785433 h 7209248"/>
              <a:gd name="connsiteX8775" fmla="*/ 5742908 w 7427256"/>
              <a:gd name="connsiteY8775" fmla="*/ 794392 h 7209248"/>
              <a:gd name="connsiteX8776" fmla="*/ 5724990 w 7427256"/>
              <a:gd name="connsiteY8776" fmla="*/ 785433 h 7209248"/>
              <a:gd name="connsiteX8777" fmla="*/ 5689152 w 7427256"/>
              <a:gd name="connsiteY8777" fmla="*/ 785433 h 7209248"/>
              <a:gd name="connsiteX8778" fmla="*/ 5662274 w 7427256"/>
              <a:gd name="connsiteY8778" fmla="*/ 785433 h 7209248"/>
              <a:gd name="connsiteX8779" fmla="*/ 5671234 w 7427256"/>
              <a:gd name="connsiteY8779" fmla="*/ 767514 h 7209248"/>
              <a:gd name="connsiteX8780" fmla="*/ 5662274 w 7427256"/>
              <a:gd name="connsiteY8780" fmla="*/ 758554 h 7209248"/>
              <a:gd name="connsiteX8781" fmla="*/ 5657794 w 7427256"/>
              <a:gd name="connsiteY8781" fmla="*/ 754075 h 7209248"/>
              <a:gd name="connsiteX8782" fmla="*/ 5644356 w 7427256"/>
              <a:gd name="connsiteY8782" fmla="*/ 749595 h 7209248"/>
              <a:gd name="connsiteX8783" fmla="*/ 5626437 w 7427256"/>
              <a:gd name="connsiteY8783" fmla="*/ 749595 h 7209248"/>
              <a:gd name="connsiteX8784" fmla="*/ 5635397 w 7427256"/>
              <a:gd name="connsiteY8784" fmla="*/ 767514 h 7209248"/>
              <a:gd name="connsiteX8785" fmla="*/ 5635397 w 7427256"/>
              <a:gd name="connsiteY8785" fmla="*/ 776473 h 7209248"/>
              <a:gd name="connsiteX8786" fmla="*/ 5635397 w 7427256"/>
              <a:gd name="connsiteY8786" fmla="*/ 785433 h 7209248"/>
              <a:gd name="connsiteX8787" fmla="*/ 5635397 w 7427256"/>
              <a:gd name="connsiteY8787" fmla="*/ 794392 h 7209248"/>
              <a:gd name="connsiteX8788" fmla="*/ 5617478 w 7427256"/>
              <a:gd name="connsiteY8788" fmla="*/ 785433 h 7209248"/>
              <a:gd name="connsiteX8789" fmla="*/ 5590600 w 7427256"/>
              <a:gd name="connsiteY8789" fmla="*/ 803350 h 7209248"/>
              <a:gd name="connsiteX8790" fmla="*/ 5608520 w 7427256"/>
              <a:gd name="connsiteY8790" fmla="*/ 803350 h 7209248"/>
              <a:gd name="connsiteX8791" fmla="*/ 5617478 w 7427256"/>
              <a:gd name="connsiteY8791" fmla="*/ 821269 h 7209248"/>
              <a:gd name="connsiteX8792" fmla="*/ 5581640 w 7427256"/>
              <a:gd name="connsiteY8792" fmla="*/ 830229 h 7209248"/>
              <a:gd name="connsiteX8793" fmla="*/ 5536844 w 7427256"/>
              <a:gd name="connsiteY8793" fmla="*/ 821269 h 7209248"/>
              <a:gd name="connsiteX8794" fmla="*/ 5527886 w 7427256"/>
              <a:gd name="connsiteY8794" fmla="*/ 830229 h 7209248"/>
              <a:gd name="connsiteX8795" fmla="*/ 5536844 w 7427256"/>
              <a:gd name="connsiteY8795" fmla="*/ 848147 h 7209248"/>
              <a:gd name="connsiteX8796" fmla="*/ 5541324 w 7427256"/>
              <a:gd name="connsiteY8796" fmla="*/ 852627 h 7209248"/>
              <a:gd name="connsiteX8797" fmla="*/ 5550284 w 7427256"/>
              <a:gd name="connsiteY8797" fmla="*/ 861587 h 7209248"/>
              <a:gd name="connsiteX8798" fmla="*/ 5563723 w 7427256"/>
              <a:gd name="connsiteY8798" fmla="*/ 870546 h 7209248"/>
              <a:gd name="connsiteX8799" fmla="*/ 5572682 w 7427256"/>
              <a:gd name="connsiteY8799" fmla="*/ 875026 h 7209248"/>
              <a:gd name="connsiteX8800" fmla="*/ 5599560 w 7427256"/>
              <a:gd name="connsiteY8800" fmla="*/ 892943 h 7209248"/>
              <a:gd name="connsiteX8801" fmla="*/ 5608520 w 7427256"/>
              <a:gd name="connsiteY8801" fmla="*/ 901903 h 7209248"/>
              <a:gd name="connsiteX8802" fmla="*/ 5590600 w 7427256"/>
              <a:gd name="connsiteY8802" fmla="*/ 901903 h 7209248"/>
              <a:gd name="connsiteX8803" fmla="*/ 5572682 w 7427256"/>
              <a:gd name="connsiteY8803" fmla="*/ 897423 h 7209248"/>
              <a:gd name="connsiteX8804" fmla="*/ 5554763 w 7427256"/>
              <a:gd name="connsiteY8804" fmla="*/ 892943 h 7209248"/>
              <a:gd name="connsiteX8805" fmla="*/ 5536844 w 7427256"/>
              <a:gd name="connsiteY8805" fmla="*/ 888464 h 7209248"/>
              <a:gd name="connsiteX8806" fmla="*/ 5527886 w 7427256"/>
              <a:gd name="connsiteY8806" fmla="*/ 883985 h 7209248"/>
              <a:gd name="connsiteX8807" fmla="*/ 5527886 w 7427256"/>
              <a:gd name="connsiteY8807" fmla="*/ 901903 h 7209248"/>
              <a:gd name="connsiteX8808" fmla="*/ 5545804 w 7427256"/>
              <a:gd name="connsiteY8808" fmla="*/ 919822 h 7209248"/>
              <a:gd name="connsiteX8809" fmla="*/ 5554763 w 7427256"/>
              <a:gd name="connsiteY8809" fmla="*/ 937741 h 7209248"/>
              <a:gd name="connsiteX8810" fmla="*/ 5527886 w 7427256"/>
              <a:gd name="connsiteY8810" fmla="*/ 937741 h 7209248"/>
              <a:gd name="connsiteX8811" fmla="*/ 5509966 w 7427256"/>
              <a:gd name="connsiteY8811" fmla="*/ 928781 h 7209248"/>
              <a:gd name="connsiteX8812" fmla="*/ 5492048 w 7427256"/>
              <a:gd name="connsiteY8812" fmla="*/ 910862 h 7209248"/>
              <a:gd name="connsiteX8813" fmla="*/ 5483089 w 7427256"/>
              <a:gd name="connsiteY8813" fmla="*/ 892943 h 7209248"/>
              <a:gd name="connsiteX8814" fmla="*/ 5492048 w 7427256"/>
              <a:gd name="connsiteY8814" fmla="*/ 883985 h 7209248"/>
              <a:gd name="connsiteX8815" fmla="*/ 5501008 w 7427256"/>
              <a:gd name="connsiteY8815" fmla="*/ 875026 h 7209248"/>
              <a:gd name="connsiteX8816" fmla="*/ 5518926 w 7427256"/>
              <a:gd name="connsiteY8816" fmla="*/ 875026 h 7209248"/>
              <a:gd name="connsiteX8817" fmla="*/ 5501008 w 7427256"/>
              <a:gd name="connsiteY8817" fmla="*/ 866066 h 7209248"/>
              <a:gd name="connsiteX8818" fmla="*/ 5492048 w 7427256"/>
              <a:gd name="connsiteY8818" fmla="*/ 857107 h 7209248"/>
              <a:gd name="connsiteX8819" fmla="*/ 5483089 w 7427256"/>
              <a:gd name="connsiteY8819" fmla="*/ 830229 h 7209248"/>
              <a:gd name="connsiteX8820" fmla="*/ 5501008 w 7427256"/>
              <a:gd name="connsiteY8820" fmla="*/ 830229 h 7209248"/>
              <a:gd name="connsiteX8821" fmla="*/ 5509966 w 7427256"/>
              <a:gd name="connsiteY8821" fmla="*/ 830229 h 7209248"/>
              <a:gd name="connsiteX8822" fmla="*/ 5492048 w 7427256"/>
              <a:gd name="connsiteY8822" fmla="*/ 821269 h 7209248"/>
              <a:gd name="connsiteX8823" fmla="*/ 5483089 w 7427256"/>
              <a:gd name="connsiteY8823" fmla="*/ 830229 h 7209248"/>
              <a:gd name="connsiteX8824" fmla="*/ 5474130 w 7427256"/>
              <a:gd name="connsiteY8824" fmla="*/ 821269 h 7209248"/>
              <a:gd name="connsiteX8825" fmla="*/ 5474130 w 7427256"/>
              <a:gd name="connsiteY8825" fmla="*/ 812311 h 7209248"/>
              <a:gd name="connsiteX8826" fmla="*/ 5465170 w 7427256"/>
              <a:gd name="connsiteY8826" fmla="*/ 803350 h 7209248"/>
              <a:gd name="connsiteX8827" fmla="*/ 5465170 w 7427256"/>
              <a:gd name="connsiteY8827" fmla="*/ 794392 h 7209248"/>
              <a:gd name="connsiteX8828" fmla="*/ 5483089 w 7427256"/>
              <a:gd name="connsiteY8828" fmla="*/ 794392 h 7209248"/>
              <a:gd name="connsiteX8829" fmla="*/ 5518926 w 7427256"/>
              <a:gd name="connsiteY8829" fmla="*/ 785433 h 7209248"/>
              <a:gd name="connsiteX8830" fmla="*/ 5492048 w 7427256"/>
              <a:gd name="connsiteY8830" fmla="*/ 776473 h 7209248"/>
              <a:gd name="connsiteX8831" fmla="*/ 5492048 w 7427256"/>
              <a:gd name="connsiteY8831" fmla="*/ 767514 h 7209248"/>
              <a:gd name="connsiteX8832" fmla="*/ 5492048 w 7427256"/>
              <a:gd name="connsiteY8832" fmla="*/ 749595 h 7209248"/>
              <a:gd name="connsiteX8833" fmla="*/ 5474130 w 7427256"/>
              <a:gd name="connsiteY8833" fmla="*/ 749595 h 7209248"/>
              <a:gd name="connsiteX8834" fmla="*/ 5465170 w 7427256"/>
              <a:gd name="connsiteY8834" fmla="*/ 749595 h 7209248"/>
              <a:gd name="connsiteX8835" fmla="*/ 5456211 w 7427256"/>
              <a:gd name="connsiteY8835" fmla="*/ 740636 h 7209248"/>
              <a:gd name="connsiteX8836" fmla="*/ 5465170 w 7427256"/>
              <a:gd name="connsiteY8836" fmla="*/ 722718 h 7209248"/>
              <a:gd name="connsiteX8837" fmla="*/ 5474130 w 7427256"/>
              <a:gd name="connsiteY8837" fmla="*/ 722718 h 7209248"/>
              <a:gd name="connsiteX8838" fmla="*/ 5474130 w 7427256"/>
              <a:gd name="connsiteY8838" fmla="*/ 731676 h 7209248"/>
              <a:gd name="connsiteX8839" fmla="*/ 5509966 w 7427256"/>
              <a:gd name="connsiteY8839" fmla="*/ 731676 h 7209248"/>
              <a:gd name="connsiteX8840" fmla="*/ 5492048 w 7427256"/>
              <a:gd name="connsiteY8840" fmla="*/ 704799 h 7209248"/>
              <a:gd name="connsiteX8841" fmla="*/ 5492048 w 7427256"/>
              <a:gd name="connsiteY8841" fmla="*/ 686880 h 7209248"/>
              <a:gd name="connsiteX8842" fmla="*/ 5492048 w 7427256"/>
              <a:gd name="connsiteY8842" fmla="*/ 677921 h 7209248"/>
              <a:gd name="connsiteX8843" fmla="*/ 5465170 w 7427256"/>
              <a:gd name="connsiteY8843" fmla="*/ 660002 h 7209248"/>
              <a:gd name="connsiteX8844" fmla="*/ 5483089 w 7427256"/>
              <a:gd name="connsiteY8844" fmla="*/ 651044 h 7209248"/>
              <a:gd name="connsiteX8845" fmla="*/ 5514446 w 7427256"/>
              <a:gd name="connsiteY8845" fmla="*/ 660002 h 7209248"/>
              <a:gd name="connsiteX8846" fmla="*/ 5518926 w 7427256"/>
              <a:gd name="connsiteY8846" fmla="*/ 677921 h 7209248"/>
              <a:gd name="connsiteX8847" fmla="*/ 5527886 w 7427256"/>
              <a:gd name="connsiteY8847" fmla="*/ 686880 h 7209248"/>
              <a:gd name="connsiteX8848" fmla="*/ 5545804 w 7427256"/>
              <a:gd name="connsiteY8848" fmla="*/ 704799 h 7209248"/>
              <a:gd name="connsiteX8849" fmla="*/ 5572682 w 7427256"/>
              <a:gd name="connsiteY8849" fmla="*/ 695840 h 7209248"/>
              <a:gd name="connsiteX8850" fmla="*/ 5572682 w 7427256"/>
              <a:gd name="connsiteY8850" fmla="*/ 682400 h 7209248"/>
              <a:gd name="connsiteX8851" fmla="*/ 5563723 w 7427256"/>
              <a:gd name="connsiteY8851" fmla="*/ 668961 h 7209248"/>
              <a:gd name="connsiteX8852" fmla="*/ 5563723 w 7427256"/>
              <a:gd name="connsiteY8852" fmla="*/ 660002 h 7209248"/>
              <a:gd name="connsiteX8853" fmla="*/ 5554763 w 7427256"/>
              <a:gd name="connsiteY8853" fmla="*/ 642084 h 7209248"/>
              <a:gd name="connsiteX8854" fmla="*/ 5536844 w 7427256"/>
              <a:gd name="connsiteY8854" fmla="*/ 633125 h 7209248"/>
              <a:gd name="connsiteX8855" fmla="*/ 5545804 w 7427256"/>
              <a:gd name="connsiteY8855" fmla="*/ 624165 h 7209248"/>
              <a:gd name="connsiteX8856" fmla="*/ 5567082 w 7427256"/>
              <a:gd name="connsiteY8856" fmla="*/ 622485 h 7209248"/>
              <a:gd name="connsiteX8857" fmla="*/ 5823542 w 7427256"/>
              <a:gd name="connsiteY8857" fmla="*/ 615206 h 7209248"/>
              <a:gd name="connsiteX8858" fmla="*/ 5832502 w 7427256"/>
              <a:gd name="connsiteY8858" fmla="*/ 615206 h 7209248"/>
              <a:gd name="connsiteX8859" fmla="*/ 5841460 w 7427256"/>
              <a:gd name="connsiteY8859" fmla="*/ 628645 h 7209248"/>
              <a:gd name="connsiteX8860" fmla="*/ 5850420 w 7427256"/>
              <a:gd name="connsiteY8860" fmla="*/ 633125 h 7209248"/>
              <a:gd name="connsiteX8861" fmla="*/ 5845940 w 7427256"/>
              <a:gd name="connsiteY8861" fmla="*/ 633125 h 7209248"/>
              <a:gd name="connsiteX8862" fmla="*/ 5841460 w 7427256"/>
              <a:gd name="connsiteY8862" fmla="*/ 633125 h 7209248"/>
              <a:gd name="connsiteX8863" fmla="*/ 2392132 w 7427256"/>
              <a:gd name="connsiteY8863" fmla="*/ 615206 h 7209248"/>
              <a:gd name="connsiteX8864" fmla="*/ 2392132 w 7427256"/>
              <a:gd name="connsiteY8864" fmla="*/ 624165 h 7209248"/>
              <a:gd name="connsiteX8865" fmla="*/ 2374213 w 7427256"/>
              <a:gd name="connsiteY8865" fmla="*/ 633125 h 7209248"/>
              <a:gd name="connsiteX8866" fmla="*/ 2383173 w 7427256"/>
              <a:gd name="connsiteY8866" fmla="*/ 624165 h 7209248"/>
              <a:gd name="connsiteX8867" fmla="*/ 2392132 w 7427256"/>
              <a:gd name="connsiteY8867" fmla="*/ 615206 h 7209248"/>
              <a:gd name="connsiteX8868" fmla="*/ 5249027 w 7427256"/>
              <a:gd name="connsiteY8868" fmla="*/ 612405 h 7209248"/>
              <a:gd name="connsiteX8869" fmla="*/ 5259106 w 7427256"/>
              <a:gd name="connsiteY8869" fmla="*/ 624165 h 7209248"/>
              <a:gd name="connsiteX8870" fmla="*/ 5241188 w 7427256"/>
              <a:gd name="connsiteY8870" fmla="*/ 633125 h 7209248"/>
              <a:gd name="connsiteX8871" fmla="*/ 5227749 w 7427256"/>
              <a:gd name="connsiteY8871" fmla="*/ 628645 h 7209248"/>
              <a:gd name="connsiteX8872" fmla="*/ 5223269 w 7427256"/>
              <a:gd name="connsiteY8872" fmla="*/ 624165 h 7209248"/>
              <a:gd name="connsiteX8873" fmla="*/ 5241188 w 7427256"/>
              <a:gd name="connsiteY8873" fmla="*/ 615206 h 7209248"/>
              <a:gd name="connsiteX8874" fmla="*/ 5249027 w 7427256"/>
              <a:gd name="connsiteY8874" fmla="*/ 612405 h 7209248"/>
              <a:gd name="connsiteX8875" fmla="*/ 1865774 w 7427256"/>
              <a:gd name="connsiteY8875" fmla="*/ 608486 h 7209248"/>
              <a:gd name="connsiteX8876" fmla="*/ 1872493 w 7427256"/>
              <a:gd name="connsiteY8876" fmla="*/ 610726 h 7209248"/>
              <a:gd name="connsiteX8877" fmla="*/ 1881452 w 7427256"/>
              <a:gd name="connsiteY8877" fmla="*/ 615206 h 7209248"/>
              <a:gd name="connsiteX8878" fmla="*/ 1872493 w 7427256"/>
              <a:gd name="connsiteY8878" fmla="*/ 615206 h 7209248"/>
              <a:gd name="connsiteX8879" fmla="*/ 1863533 w 7427256"/>
              <a:gd name="connsiteY8879" fmla="*/ 610726 h 7209248"/>
              <a:gd name="connsiteX8880" fmla="*/ 1865774 w 7427256"/>
              <a:gd name="connsiteY8880" fmla="*/ 608486 h 7209248"/>
              <a:gd name="connsiteX8881" fmla="*/ 4273584 w 7427256"/>
              <a:gd name="connsiteY8881" fmla="*/ 606246 h 7209248"/>
              <a:gd name="connsiteX8882" fmla="*/ 4255666 w 7427256"/>
              <a:gd name="connsiteY8882" fmla="*/ 610726 h 7209248"/>
              <a:gd name="connsiteX8883" fmla="*/ 4255666 w 7427256"/>
              <a:gd name="connsiteY8883" fmla="*/ 624165 h 7209248"/>
              <a:gd name="connsiteX8884" fmla="*/ 4264625 w 7427256"/>
              <a:gd name="connsiteY8884" fmla="*/ 633125 h 7209248"/>
              <a:gd name="connsiteX8885" fmla="*/ 4273584 w 7427256"/>
              <a:gd name="connsiteY8885" fmla="*/ 633125 h 7209248"/>
              <a:gd name="connsiteX8886" fmla="*/ 4282544 w 7427256"/>
              <a:gd name="connsiteY8886" fmla="*/ 615206 h 7209248"/>
              <a:gd name="connsiteX8887" fmla="*/ 4300463 w 7427256"/>
              <a:gd name="connsiteY8887" fmla="*/ 606246 h 7209248"/>
              <a:gd name="connsiteX8888" fmla="*/ 3960009 w 7427256"/>
              <a:gd name="connsiteY8888" fmla="*/ 606246 h 7209248"/>
              <a:gd name="connsiteX8889" fmla="*/ 3968967 w 7427256"/>
              <a:gd name="connsiteY8889" fmla="*/ 624165 h 7209248"/>
              <a:gd name="connsiteX8890" fmla="*/ 3951050 w 7427256"/>
              <a:gd name="connsiteY8890" fmla="*/ 642084 h 7209248"/>
              <a:gd name="connsiteX8891" fmla="*/ 3942090 w 7427256"/>
              <a:gd name="connsiteY8891" fmla="*/ 633125 h 7209248"/>
              <a:gd name="connsiteX8892" fmla="*/ 3960009 w 7427256"/>
              <a:gd name="connsiteY8892" fmla="*/ 606246 h 7209248"/>
              <a:gd name="connsiteX8893" fmla="*/ 3355256 w 7427256"/>
              <a:gd name="connsiteY8893" fmla="*/ 606246 h 7209248"/>
              <a:gd name="connsiteX8894" fmla="*/ 3359736 w 7427256"/>
              <a:gd name="connsiteY8894" fmla="*/ 610726 h 7209248"/>
              <a:gd name="connsiteX8895" fmla="*/ 3350776 w 7427256"/>
              <a:gd name="connsiteY8895" fmla="*/ 624165 h 7209248"/>
              <a:gd name="connsiteX8896" fmla="*/ 3350776 w 7427256"/>
              <a:gd name="connsiteY8896" fmla="*/ 615206 h 7209248"/>
              <a:gd name="connsiteX8897" fmla="*/ 3355256 w 7427256"/>
              <a:gd name="connsiteY8897" fmla="*/ 606246 h 7209248"/>
              <a:gd name="connsiteX8898" fmla="*/ 2472766 w 7427256"/>
              <a:gd name="connsiteY8898" fmla="*/ 606246 h 7209248"/>
              <a:gd name="connsiteX8899" fmla="*/ 2481725 w 7427256"/>
              <a:gd name="connsiteY8899" fmla="*/ 606246 h 7209248"/>
              <a:gd name="connsiteX8900" fmla="*/ 2472766 w 7427256"/>
              <a:gd name="connsiteY8900" fmla="*/ 615206 h 7209248"/>
              <a:gd name="connsiteX8901" fmla="*/ 2472766 w 7427256"/>
              <a:gd name="connsiteY8901" fmla="*/ 606246 h 7209248"/>
              <a:gd name="connsiteX8902" fmla="*/ 2866975 w 7427256"/>
              <a:gd name="connsiteY8902" fmla="*/ 601767 h 7209248"/>
              <a:gd name="connsiteX8903" fmla="*/ 2875934 w 7427256"/>
              <a:gd name="connsiteY8903" fmla="*/ 606246 h 7209248"/>
              <a:gd name="connsiteX8904" fmla="*/ 2866975 w 7427256"/>
              <a:gd name="connsiteY8904" fmla="*/ 606246 h 7209248"/>
              <a:gd name="connsiteX8905" fmla="*/ 2858015 w 7427256"/>
              <a:gd name="connsiteY8905" fmla="*/ 606246 h 7209248"/>
              <a:gd name="connsiteX8906" fmla="*/ 2866975 w 7427256"/>
              <a:gd name="connsiteY8906" fmla="*/ 601767 h 7209248"/>
              <a:gd name="connsiteX8907" fmla="*/ 5662274 w 7427256"/>
              <a:gd name="connsiteY8907" fmla="*/ 597287 h 7209248"/>
              <a:gd name="connsiteX8908" fmla="*/ 5680194 w 7427256"/>
              <a:gd name="connsiteY8908" fmla="*/ 610726 h 7209248"/>
              <a:gd name="connsiteX8909" fmla="*/ 5689152 w 7427256"/>
              <a:gd name="connsiteY8909" fmla="*/ 633125 h 7209248"/>
              <a:gd name="connsiteX8910" fmla="*/ 5662274 w 7427256"/>
              <a:gd name="connsiteY8910" fmla="*/ 615206 h 7209248"/>
              <a:gd name="connsiteX8911" fmla="*/ 5653316 w 7427256"/>
              <a:gd name="connsiteY8911" fmla="*/ 601767 h 7209248"/>
              <a:gd name="connsiteX8912" fmla="*/ 5662274 w 7427256"/>
              <a:gd name="connsiteY8912" fmla="*/ 597287 h 7209248"/>
              <a:gd name="connsiteX8913" fmla="*/ 5518926 w 7427256"/>
              <a:gd name="connsiteY8913" fmla="*/ 597287 h 7209248"/>
              <a:gd name="connsiteX8914" fmla="*/ 5527886 w 7427256"/>
              <a:gd name="connsiteY8914" fmla="*/ 606246 h 7209248"/>
              <a:gd name="connsiteX8915" fmla="*/ 5518926 w 7427256"/>
              <a:gd name="connsiteY8915" fmla="*/ 615206 h 7209248"/>
              <a:gd name="connsiteX8916" fmla="*/ 5509966 w 7427256"/>
              <a:gd name="connsiteY8916" fmla="*/ 606246 h 7209248"/>
              <a:gd name="connsiteX8917" fmla="*/ 5339740 w 7427256"/>
              <a:gd name="connsiteY8917" fmla="*/ 597287 h 7209248"/>
              <a:gd name="connsiteX8918" fmla="*/ 5348700 w 7427256"/>
              <a:gd name="connsiteY8918" fmla="*/ 597287 h 7209248"/>
              <a:gd name="connsiteX8919" fmla="*/ 5357658 w 7427256"/>
              <a:gd name="connsiteY8919" fmla="*/ 597287 h 7209248"/>
              <a:gd name="connsiteX8920" fmla="*/ 5353180 w 7427256"/>
              <a:gd name="connsiteY8920" fmla="*/ 615206 h 7209248"/>
              <a:gd name="connsiteX8921" fmla="*/ 5375577 w 7427256"/>
              <a:gd name="connsiteY8921" fmla="*/ 624165 h 7209248"/>
              <a:gd name="connsiteX8922" fmla="*/ 5393496 w 7427256"/>
              <a:gd name="connsiteY8922" fmla="*/ 633125 h 7209248"/>
              <a:gd name="connsiteX8923" fmla="*/ 5357658 w 7427256"/>
              <a:gd name="connsiteY8923" fmla="*/ 633125 h 7209248"/>
              <a:gd name="connsiteX8924" fmla="*/ 5339740 w 7427256"/>
              <a:gd name="connsiteY8924" fmla="*/ 606246 h 7209248"/>
              <a:gd name="connsiteX8925" fmla="*/ 5339740 w 7427256"/>
              <a:gd name="connsiteY8925" fmla="*/ 597287 h 7209248"/>
              <a:gd name="connsiteX8926" fmla="*/ 4192951 w 7427256"/>
              <a:gd name="connsiteY8926" fmla="*/ 590569 h 7209248"/>
              <a:gd name="connsiteX8927" fmla="*/ 4183991 w 7427256"/>
              <a:gd name="connsiteY8927" fmla="*/ 592807 h 7209248"/>
              <a:gd name="connsiteX8928" fmla="*/ 4166073 w 7427256"/>
              <a:gd name="connsiteY8928" fmla="*/ 606246 h 7209248"/>
              <a:gd name="connsiteX8929" fmla="*/ 4148154 w 7427256"/>
              <a:gd name="connsiteY8929" fmla="*/ 615206 h 7209248"/>
              <a:gd name="connsiteX8930" fmla="*/ 4166073 w 7427256"/>
              <a:gd name="connsiteY8930" fmla="*/ 615206 h 7209248"/>
              <a:gd name="connsiteX8931" fmla="*/ 4175032 w 7427256"/>
              <a:gd name="connsiteY8931" fmla="*/ 610726 h 7209248"/>
              <a:gd name="connsiteX8932" fmla="*/ 4188471 w 7427256"/>
              <a:gd name="connsiteY8932" fmla="*/ 610726 h 7209248"/>
              <a:gd name="connsiteX8933" fmla="*/ 4206390 w 7427256"/>
              <a:gd name="connsiteY8933" fmla="*/ 606246 h 7209248"/>
              <a:gd name="connsiteX8934" fmla="*/ 4201910 w 7427256"/>
              <a:gd name="connsiteY8934" fmla="*/ 592807 h 7209248"/>
              <a:gd name="connsiteX8935" fmla="*/ 4192951 w 7427256"/>
              <a:gd name="connsiteY8935" fmla="*/ 590569 h 7209248"/>
              <a:gd name="connsiteX8936" fmla="*/ 5554763 w 7427256"/>
              <a:gd name="connsiteY8936" fmla="*/ 588328 h 7209248"/>
              <a:gd name="connsiteX8937" fmla="*/ 5559243 w 7427256"/>
              <a:gd name="connsiteY8937" fmla="*/ 592807 h 7209248"/>
              <a:gd name="connsiteX8938" fmla="*/ 5563723 w 7427256"/>
              <a:gd name="connsiteY8938" fmla="*/ 597287 h 7209248"/>
              <a:gd name="connsiteX8939" fmla="*/ 5554763 w 7427256"/>
              <a:gd name="connsiteY8939" fmla="*/ 597287 h 7209248"/>
              <a:gd name="connsiteX8940" fmla="*/ 5545804 w 7427256"/>
              <a:gd name="connsiteY8940" fmla="*/ 597287 h 7209248"/>
              <a:gd name="connsiteX8941" fmla="*/ 5554763 w 7427256"/>
              <a:gd name="connsiteY8941" fmla="*/ 588328 h 7209248"/>
              <a:gd name="connsiteX8942" fmla="*/ 4846978 w 7427256"/>
              <a:gd name="connsiteY8942" fmla="*/ 588328 h 7209248"/>
              <a:gd name="connsiteX8943" fmla="*/ 4846978 w 7427256"/>
              <a:gd name="connsiteY8943" fmla="*/ 606246 h 7209248"/>
              <a:gd name="connsiteX8944" fmla="*/ 4829061 w 7427256"/>
              <a:gd name="connsiteY8944" fmla="*/ 597287 h 7209248"/>
              <a:gd name="connsiteX8945" fmla="*/ 4416933 w 7427256"/>
              <a:gd name="connsiteY8945" fmla="*/ 588328 h 7209248"/>
              <a:gd name="connsiteX8946" fmla="*/ 4416933 w 7427256"/>
              <a:gd name="connsiteY8946" fmla="*/ 597287 h 7209248"/>
              <a:gd name="connsiteX8947" fmla="*/ 4425892 w 7427256"/>
              <a:gd name="connsiteY8947" fmla="*/ 597287 h 7209248"/>
              <a:gd name="connsiteX8948" fmla="*/ 4425892 w 7427256"/>
              <a:gd name="connsiteY8948" fmla="*/ 588328 h 7209248"/>
              <a:gd name="connsiteX8949" fmla="*/ 4416933 w 7427256"/>
              <a:gd name="connsiteY8949" fmla="*/ 588328 h 7209248"/>
              <a:gd name="connsiteX8950" fmla="*/ 4089918 w 7427256"/>
              <a:gd name="connsiteY8950" fmla="*/ 588328 h 7209248"/>
              <a:gd name="connsiteX8951" fmla="*/ 4067520 w 7427256"/>
              <a:gd name="connsiteY8951" fmla="*/ 606246 h 7209248"/>
              <a:gd name="connsiteX8952" fmla="*/ 4076479 w 7427256"/>
              <a:gd name="connsiteY8952" fmla="*/ 624165 h 7209248"/>
              <a:gd name="connsiteX8953" fmla="*/ 4094398 w 7427256"/>
              <a:gd name="connsiteY8953" fmla="*/ 633125 h 7209248"/>
              <a:gd name="connsiteX8954" fmla="*/ 4076479 w 7427256"/>
              <a:gd name="connsiteY8954" fmla="*/ 633125 h 7209248"/>
              <a:gd name="connsiteX8955" fmla="*/ 4067520 w 7427256"/>
              <a:gd name="connsiteY8955" fmla="*/ 646563 h 7209248"/>
              <a:gd name="connsiteX8956" fmla="*/ 4058561 w 7427256"/>
              <a:gd name="connsiteY8956" fmla="*/ 660002 h 7209248"/>
              <a:gd name="connsiteX8957" fmla="*/ 4058561 w 7427256"/>
              <a:gd name="connsiteY8957" fmla="*/ 668961 h 7209248"/>
              <a:gd name="connsiteX8958" fmla="*/ 4076479 w 7427256"/>
              <a:gd name="connsiteY8958" fmla="*/ 668961 h 7209248"/>
              <a:gd name="connsiteX8959" fmla="*/ 4121276 w 7427256"/>
              <a:gd name="connsiteY8959" fmla="*/ 668961 h 7209248"/>
              <a:gd name="connsiteX8960" fmla="*/ 4121276 w 7427256"/>
              <a:gd name="connsiteY8960" fmla="*/ 615206 h 7209248"/>
              <a:gd name="connsiteX8961" fmla="*/ 4121276 w 7427256"/>
              <a:gd name="connsiteY8961" fmla="*/ 606246 h 7209248"/>
              <a:gd name="connsiteX8962" fmla="*/ 4089918 w 7427256"/>
              <a:gd name="connsiteY8962" fmla="*/ 588328 h 7209248"/>
              <a:gd name="connsiteX8963" fmla="*/ 3695710 w 7427256"/>
              <a:gd name="connsiteY8963" fmla="*/ 588328 h 7209248"/>
              <a:gd name="connsiteX8964" fmla="*/ 3709149 w 7427256"/>
              <a:gd name="connsiteY8964" fmla="*/ 597287 h 7209248"/>
              <a:gd name="connsiteX8965" fmla="*/ 3709149 w 7427256"/>
              <a:gd name="connsiteY8965" fmla="*/ 606246 h 7209248"/>
              <a:gd name="connsiteX8966" fmla="*/ 3691230 w 7427256"/>
              <a:gd name="connsiteY8966" fmla="*/ 597287 h 7209248"/>
              <a:gd name="connsiteX8967" fmla="*/ 3695710 w 7427256"/>
              <a:gd name="connsiteY8967" fmla="*/ 588328 h 7209248"/>
              <a:gd name="connsiteX8968" fmla="*/ 2884893 w 7427256"/>
              <a:gd name="connsiteY8968" fmla="*/ 574889 h 7209248"/>
              <a:gd name="connsiteX8969" fmla="*/ 2893853 w 7427256"/>
              <a:gd name="connsiteY8969" fmla="*/ 579368 h 7209248"/>
              <a:gd name="connsiteX8970" fmla="*/ 2884893 w 7427256"/>
              <a:gd name="connsiteY8970" fmla="*/ 579368 h 7209248"/>
              <a:gd name="connsiteX8971" fmla="*/ 2875934 w 7427256"/>
              <a:gd name="connsiteY8971" fmla="*/ 579368 h 7209248"/>
              <a:gd name="connsiteX8972" fmla="*/ 2884893 w 7427256"/>
              <a:gd name="connsiteY8972" fmla="*/ 574889 h 7209248"/>
              <a:gd name="connsiteX8973" fmla="*/ 5563723 w 7427256"/>
              <a:gd name="connsiteY8973" fmla="*/ 570409 h 7209248"/>
              <a:gd name="connsiteX8974" fmla="*/ 5572682 w 7427256"/>
              <a:gd name="connsiteY8974" fmla="*/ 570409 h 7209248"/>
              <a:gd name="connsiteX8975" fmla="*/ 5590600 w 7427256"/>
              <a:gd name="connsiteY8975" fmla="*/ 579368 h 7209248"/>
              <a:gd name="connsiteX8976" fmla="*/ 5572682 w 7427256"/>
              <a:gd name="connsiteY8976" fmla="*/ 579368 h 7209248"/>
              <a:gd name="connsiteX8977" fmla="*/ 5563723 w 7427256"/>
              <a:gd name="connsiteY8977" fmla="*/ 570409 h 7209248"/>
              <a:gd name="connsiteX8978" fmla="*/ 4036163 w 7427256"/>
              <a:gd name="connsiteY8978" fmla="*/ 570409 h 7209248"/>
              <a:gd name="connsiteX8979" fmla="*/ 4031683 w 7427256"/>
              <a:gd name="connsiteY8979" fmla="*/ 579368 h 7209248"/>
              <a:gd name="connsiteX8980" fmla="*/ 4058561 w 7427256"/>
              <a:gd name="connsiteY8980" fmla="*/ 588328 h 7209248"/>
              <a:gd name="connsiteX8981" fmla="*/ 4049601 w 7427256"/>
              <a:gd name="connsiteY8981" fmla="*/ 570409 h 7209248"/>
              <a:gd name="connsiteX8982" fmla="*/ 4036163 w 7427256"/>
              <a:gd name="connsiteY8982" fmla="*/ 570409 h 7209248"/>
              <a:gd name="connsiteX8983" fmla="*/ 5545804 w 7427256"/>
              <a:gd name="connsiteY8983" fmla="*/ 565929 h 7209248"/>
              <a:gd name="connsiteX8984" fmla="*/ 5554763 w 7427256"/>
              <a:gd name="connsiteY8984" fmla="*/ 570409 h 7209248"/>
              <a:gd name="connsiteX8985" fmla="*/ 5527886 w 7427256"/>
              <a:gd name="connsiteY8985" fmla="*/ 579368 h 7209248"/>
              <a:gd name="connsiteX8986" fmla="*/ 5518926 w 7427256"/>
              <a:gd name="connsiteY8986" fmla="*/ 570409 h 7209248"/>
              <a:gd name="connsiteX8987" fmla="*/ 5545804 w 7427256"/>
              <a:gd name="connsiteY8987" fmla="*/ 565929 h 7209248"/>
              <a:gd name="connsiteX8988" fmla="*/ 4289263 w 7427256"/>
              <a:gd name="connsiteY8988" fmla="*/ 563690 h 7209248"/>
              <a:gd name="connsiteX8989" fmla="*/ 4278064 w 7427256"/>
              <a:gd name="connsiteY8989" fmla="*/ 565929 h 7209248"/>
              <a:gd name="connsiteX8990" fmla="*/ 4246706 w 7427256"/>
              <a:gd name="connsiteY8990" fmla="*/ 570409 h 7209248"/>
              <a:gd name="connsiteX8991" fmla="*/ 4228787 w 7427256"/>
              <a:gd name="connsiteY8991" fmla="*/ 570409 h 7209248"/>
              <a:gd name="connsiteX8992" fmla="*/ 4201910 w 7427256"/>
              <a:gd name="connsiteY8992" fmla="*/ 570409 h 7209248"/>
              <a:gd name="connsiteX8993" fmla="*/ 4237747 w 7427256"/>
              <a:gd name="connsiteY8993" fmla="*/ 579368 h 7209248"/>
              <a:gd name="connsiteX8994" fmla="*/ 4264625 w 7427256"/>
              <a:gd name="connsiteY8994" fmla="*/ 588328 h 7209248"/>
              <a:gd name="connsiteX8995" fmla="*/ 4282544 w 7427256"/>
              <a:gd name="connsiteY8995" fmla="*/ 597287 h 7209248"/>
              <a:gd name="connsiteX8996" fmla="*/ 4291503 w 7427256"/>
              <a:gd name="connsiteY8996" fmla="*/ 588328 h 7209248"/>
              <a:gd name="connsiteX8997" fmla="*/ 4295983 w 7427256"/>
              <a:gd name="connsiteY8997" fmla="*/ 565929 h 7209248"/>
              <a:gd name="connsiteX8998" fmla="*/ 4289263 w 7427256"/>
              <a:gd name="connsiteY8998" fmla="*/ 563690 h 7209248"/>
              <a:gd name="connsiteX8999" fmla="*/ 5501008 w 7427256"/>
              <a:gd name="connsiteY8999" fmla="*/ 561449 h 7209248"/>
              <a:gd name="connsiteX9000" fmla="*/ 5509966 w 7427256"/>
              <a:gd name="connsiteY9000" fmla="*/ 561449 h 7209248"/>
              <a:gd name="connsiteX9001" fmla="*/ 5505488 w 7427256"/>
              <a:gd name="connsiteY9001" fmla="*/ 570409 h 7209248"/>
              <a:gd name="connsiteX9002" fmla="*/ 5501008 w 7427256"/>
              <a:gd name="connsiteY9002" fmla="*/ 561449 h 7209248"/>
              <a:gd name="connsiteX9003" fmla="*/ 5339740 w 7427256"/>
              <a:gd name="connsiteY9003" fmla="*/ 561449 h 7209248"/>
              <a:gd name="connsiteX9004" fmla="*/ 5348700 w 7427256"/>
              <a:gd name="connsiteY9004" fmla="*/ 570409 h 7209248"/>
              <a:gd name="connsiteX9005" fmla="*/ 5339740 w 7427256"/>
              <a:gd name="connsiteY9005" fmla="*/ 570409 h 7209248"/>
              <a:gd name="connsiteX9006" fmla="*/ 5241188 w 7427256"/>
              <a:gd name="connsiteY9006" fmla="*/ 561449 h 7209248"/>
              <a:gd name="connsiteX9007" fmla="*/ 5250146 w 7427256"/>
              <a:gd name="connsiteY9007" fmla="*/ 570409 h 7209248"/>
              <a:gd name="connsiteX9008" fmla="*/ 5241188 w 7427256"/>
              <a:gd name="connsiteY9008" fmla="*/ 570409 h 7209248"/>
              <a:gd name="connsiteX9009" fmla="*/ 5232229 w 7427256"/>
              <a:gd name="connsiteY9009" fmla="*/ 570409 h 7209248"/>
              <a:gd name="connsiteX9010" fmla="*/ 5236708 w 7427256"/>
              <a:gd name="connsiteY9010" fmla="*/ 565929 h 7209248"/>
              <a:gd name="connsiteX9011" fmla="*/ 5241188 w 7427256"/>
              <a:gd name="connsiteY9011" fmla="*/ 561449 h 7209248"/>
              <a:gd name="connsiteX9012" fmla="*/ 4470688 w 7427256"/>
              <a:gd name="connsiteY9012" fmla="*/ 561449 h 7209248"/>
              <a:gd name="connsiteX9013" fmla="*/ 4452771 w 7427256"/>
              <a:gd name="connsiteY9013" fmla="*/ 570409 h 7209248"/>
              <a:gd name="connsiteX9014" fmla="*/ 4452771 w 7427256"/>
              <a:gd name="connsiteY9014" fmla="*/ 597287 h 7209248"/>
              <a:gd name="connsiteX9015" fmla="*/ 4470688 w 7427256"/>
              <a:gd name="connsiteY9015" fmla="*/ 597287 h 7209248"/>
              <a:gd name="connsiteX9016" fmla="*/ 4497567 w 7427256"/>
              <a:gd name="connsiteY9016" fmla="*/ 588328 h 7209248"/>
              <a:gd name="connsiteX9017" fmla="*/ 4488607 w 7427256"/>
              <a:gd name="connsiteY9017" fmla="*/ 570409 h 7209248"/>
              <a:gd name="connsiteX9018" fmla="*/ 4470688 w 7427256"/>
              <a:gd name="connsiteY9018" fmla="*/ 561449 h 7209248"/>
              <a:gd name="connsiteX9019" fmla="*/ 4416933 w 7427256"/>
              <a:gd name="connsiteY9019" fmla="*/ 561449 h 7209248"/>
              <a:gd name="connsiteX9020" fmla="*/ 4407974 w 7427256"/>
              <a:gd name="connsiteY9020" fmla="*/ 570409 h 7209248"/>
              <a:gd name="connsiteX9021" fmla="*/ 4430372 w 7427256"/>
              <a:gd name="connsiteY9021" fmla="*/ 579368 h 7209248"/>
              <a:gd name="connsiteX9022" fmla="*/ 4434852 w 7427256"/>
              <a:gd name="connsiteY9022" fmla="*/ 570409 h 7209248"/>
              <a:gd name="connsiteX9023" fmla="*/ 3547881 w 7427256"/>
              <a:gd name="connsiteY9023" fmla="*/ 561449 h 7209248"/>
              <a:gd name="connsiteX9024" fmla="*/ 3556841 w 7427256"/>
              <a:gd name="connsiteY9024" fmla="*/ 565929 h 7209248"/>
              <a:gd name="connsiteX9025" fmla="*/ 3556841 w 7427256"/>
              <a:gd name="connsiteY9025" fmla="*/ 570409 h 7209248"/>
              <a:gd name="connsiteX9026" fmla="*/ 3547881 w 7427256"/>
              <a:gd name="connsiteY9026" fmla="*/ 570409 h 7209248"/>
              <a:gd name="connsiteX9027" fmla="*/ 3323898 w 7427256"/>
              <a:gd name="connsiteY9027" fmla="*/ 561449 h 7209248"/>
              <a:gd name="connsiteX9028" fmla="*/ 3323898 w 7427256"/>
              <a:gd name="connsiteY9028" fmla="*/ 570409 h 7209248"/>
              <a:gd name="connsiteX9029" fmla="*/ 3305980 w 7427256"/>
              <a:gd name="connsiteY9029" fmla="*/ 570409 h 7209248"/>
              <a:gd name="connsiteX9030" fmla="*/ 3323898 w 7427256"/>
              <a:gd name="connsiteY9030" fmla="*/ 561449 h 7209248"/>
              <a:gd name="connsiteX9031" fmla="*/ 3887215 w 7427256"/>
              <a:gd name="connsiteY9031" fmla="*/ 558650 h 7209248"/>
              <a:gd name="connsiteX9032" fmla="*/ 3897293 w 7427256"/>
              <a:gd name="connsiteY9032" fmla="*/ 570409 h 7209248"/>
              <a:gd name="connsiteX9033" fmla="*/ 3888335 w 7427256"/>
              <a:gd name="connsiteY9033" fmla="*/ 579368 h 7209248"/>
              <a:gd name="connsiteX9034" fmla="*/ 3879374 w 7427256"/>
              <a:gd name="connsiteY9034" fmla="*/ 583848 h 7209248"/>
              <a:gd name="connsiteX9035" fmla="*/ 3870416 w 7427256"/>
              <a:gd name="connsiteY9035" fmla="*/ 588328 h 7209248"/>
              <a:gd name="connsiteX9036" fmla="*/ 3843538 w 7427256"/>
              <a:gd name="connsiteY9036" fmla="*/ 597287 h 7209248"/>
              <a:gd name="connsiteX9037" fmla="*/ 3830099 w 7427256"/>
              <a:gd name="connsiteY9037" fmla="*/ 597287 h 7209248"/>
              <a:gd name="connsiteX9038" fmla="*/ 3825619 w 7427256"/>
              <a:gd name="connsiteY9038" fmla="*/ 597287 h 7209248"/>
              <a:gd name="connsiteX9039" fmla="*/ 3821139 w 7427256"/>
              <a:gd name="connsiteY9039" fmla="*/ 592807 h 7209248"/>
              <a:gd name="connsiteX9040" fmla="*/ 3816660 w 7427256"/>
              <a:gd name="connsiteY9040" fmla="*/ 588328 h 7209248"/>
              <a:gd name="connsiteX9041" fmla="*/ 3807700 w 7427256"/>
              <a:gd name="connsiteY9041" fmla="*/ 592807 h 7209248"/>
              <a:gd name="connsiteX9042" fmla="*/ 3803220 w 7427256"/>
              <a:gd name="connsiteY9042" fmla="*/ 601767 h 7209248"/>
              <a:gd name="connsiteX9043" fmla="*/ 3789782 w 7427256"/>
              <a:gd name="connsiteY9043" fmla="*/ 606246 h 7209248"/>
              <a:gd name="connsiteX9044" fmla="*/ 3780823 w 7427256"/>
              <a:gd name="connsiteY9044" fmla="*/ 615206 h 7209248"/>
              <a:gd name="connsiteX9045" fmla="*/ 3771864 w 7427256"/>
              <a:gd name="connsiteY9045" fmla="*/ 624165 h 7209248"/>
              <a:gd name="connsiteX9046" fmla="*/ 3758424 w 7427256"/>
              <a:gd name="connsiteY9046" fmla="*/ 628645 h 7209248"/>
              <a:gd name="connsiteX9047" fmla="*/ 3753945 w 7427256"/>
              <a:gd name="connsiteY9047" fmla="*/ 633125 h 7209248"/>
              <a:gd name="connsiteX9048" fmla="*/ 3736026 w 7427256"/>
              <a:gd name="connsiteY9048" fmla="*/ 633125 h 7209248"/>
              <a:gd name="connsiteX9049" fmla="*/ 3731546 w 7427256"/>
              <a:gd name="connsiteY9049" fmla="*/ 628645 h 7209248"/>
              <a:gd name="connsiteX9050" fmla="*/ 3736026 w 7427256"/>
              <a:gd name="connsiteY9050" fmla="*/ 615206 h 7209248"/>
              <a:gd name="connsiteX9051" fmla="*/ 3727068 w 7427256"/>
              <a:gd name="connsiteY9051" fmla="*/ 588328 h 7209248"/>
              <a:gd name="connsiteX9052" fmla="*/ 3736026 w 7427256"/>
              <a:gd name="connsiteY9052" fmla="*/ 588328 h 7209248"/>
              <a:gd name="connsiteX9053" fmla="*/ 3762904 w 7427256"/>
              <a:gd name="connsiteY9053" fmla="*/ 583848 h 7209248"/>
              <a:gd name="connsiteX9054" fmla="*/ 3812180 w 7427256"/>
              <a:gd name="connsiteY9054" fmla="*/ 579368 h 7209248"/>
              <a:gd name="connsiteX9055" fmla="*/ 3852497 w 7427256"/>
              <a:gd name="connsiteY9055" fmla="*/ 570409 h 7209248"/>
              <a:gd name="connsiteX9056" fmla="*/ 3861457 w 7427256"/>
              <a:gd name="connsiteY9056" fmla="*/ 565929 h 7209248"/>
              <a:gd name="connsiteX9057" fmla="*/ 3879374 w 7427256"/>
              <a:gd name="connsiteY9057" fmla="*/ 561449 h 7209248"/>
              <a:gd name="connsiteX9058" fmla="*/ 3887215 w 7427256"/>
              <a:gd name="connsiteY9058" fmla="*/ 558650 h 7209248"/>
              <a:gd name="connsiteX9059" fmla="*/ 3276862 w 7427256"/>
              <a:gd name="connsiteY9059" fmla="*/ 558650 h 7209248"/>
              <a:gd name="connsiteX9060" fmla="*/ 3283582 w 7427256"/>
              <a:gd name="connsiteY9060" fmla="*/ 570409 h 7209248"/>
              <a:gd name="connsiteX9061" fmla="*/ 3274623 w 7427256"/>
              <a:gd name="connsiteY9061" fmla="*/ 583848 h 7209248"/>
              <a:gd name="connsiteX9062" fmla="*/ 3243265 w 7427256"/>
              <a:gd name="connsiteY9062" fmla="*/ 583848 h 7209248"/>
              <a:gd name="connsiteX9063" fmla="*/ 3225347 w 7427256"/>
              <a:gd name="connsiteY9063" fmla="*/ 588328 h 7209248"/>
              <a:gd name="connsiteX9064" fmla="*/ 3261183 w 7427256"/>
              <a:gd name="connsiteY9064" fmla="*/ 570409 h 7209248"/>
              <a:gd name="connsiteX9065" fmla="*/ 3274623 w 7427256"/>
              <a:gd name="connsiteY9065" fmla="*/ 561449 h 7209248"/>
              <a:gd name="connsiteX9066" fmla="*/ 3276862 w 7427256"/>
              <a:gd name="connsiteY9066" fmla="*/ 558650 h 7209248"/>
              <a:gd name="connsiteX9067" fmla="*/ 4497567 w 7427256"/>
              <a:gd name="connsiteY9067" fmla="*/ 552491 h 7209248"/>
              <a:gd name="connsiteX9068" fmla="*/ 4488607 w 7427256"/>
              <a:gd name="connsiteY9068" fmla="*/ 561449 h 7209248"/>
              <a:gd name="connsiteX9069" fmla="*/ 4515485 w 7427256"/>
              <a:gd name="connsiteY9069" fmla="*/ 561449 h 7209248"/>
              <a:gd name="connsiteX9070" fmla="*/ 5474130 w 7427256"/>
              <a:gd name="connsiteY9070" fmla="*/ 543532 h 7209248"/>
              <a:gd name="connsiteX9071" fmla="*/ 5483089 w 7427256"/>
              <a:gd name="connsiteY9071" fmla="*/ 543532 h 7209248"/>
              <a:gd name="connsiteX9072" fmla="*/ 5474130 w 7427256"/>
              <a:gd name="connsiteY9072" fmla="*/ 552491 h 7209248"/>
              <a:gd name="connsiteX9073" fmla="*/ 5474130 w 7427256"/>
              <a:gd name="connsiteY9073" fmla="*/ 543532 h 7209248"/>
              <a:gd name="connsiteX9074" fmla="*/ 2965527 w 7427256"/>
              <a:gd name="connsiteY9074" fmla="*/ 543532 h 7209248"/>
              <a:gd name="connsiteX9075" fmla="*/ 2992404 w 7427256"/>
              <a:gd name="connsiteY9075" fmla="*/ 543532 h 7209248"/>
              <a:gd name="connsiteX9076" fmla="*/ 3028242 w 7427256"/>
              <a:gd name="connsiteY9076" fmla="*/ 543532 h 7209248"/>
              <a:gd name="connsiteX9077" fmla="*/ 3010323 w 7427256"/>
              <a:gd name="connsiteY9077" fmla="*/ 561449 h 7209248"/>
              <a:gd name="connsiteX9078" fmla="*/ 3001364 w 7427256"/>
              <a:gd name="connsiteY9078" fmla="*/ 570409 h 7209248"/>
              <a:gd name="connsiteX9079" fmla="*/ 2992404 w 7427256"/>
              <a:gd name="connsiteY9079" fmla="*/ 579368 h 7209248"/>
              <a:gd name="connsiteX9080" fmla="*/ 2974486 w 7427256"/>
              <a:gd name="connsiteY9080" fmla="*/ 588328 h 7209248"/>
              <a:gd name="connsiteX9081" fmla="*/ 2965527 w 7427256"/>
              <a:gd name="connsiteY9081" fmla="*/ 588328 h 7209248"/>
              <a:gd name="connsiteX9082" fmla="*/ 2965527 w 7427256"/>
              <a:gd name="connsiteY9082" fmla="*/ 570409 h 7209248"/>
              <a:gd name="connsiteX9083" fmla="*/ 4123516 w 7427256"/>
              <a:gd name="connsiteY9083" fmla="*/ 540731 h 7209248"/>
              <a:gd name="connsiteX9084" fmla="*/ 4139194 w 7427256"/>
              <a:gd name="connsiteY9084" fmla="*/ 543532 h 7209248"/>
              <a:gd name="connsiteX9085" fmla="*/ 4148154 w 7427256"/>
              <a:gd name="connsiteY9085" fmla="*/ 561449 h 7209248"/>
              <a:gd name="connsiteX9086" fmla="*/ 4121276 w 7427256"/>
              <a:gd name="connsiteY9086" fmla="*/ 556970 h 7209248"/>
              <a:gd name="connsiteX9087" fmla="*/ 4103358 w 7427256"/>
              <a:gd name="connsiteY9087" fmla="*/ 552491 h 7209248"/>
              <a:gd name="connsiteX9088" fmla="*/ 4123516 w 7427256"/>
              <a:gd name="connsiteY9088" fmla="*/ 540731 h 7209248"/>
              <a:gd name="connsiteX9089" fmla="*/ 3039441 w 7427256"/>
              <a:gd name="connsiteY9089" fmla="*/ 539052 h 7209248"/>
              <a:gd name="connsiteX9090" fmla="*/ 3046721 w 7427256"/>
              <a:gd name="connsiteY9090" fmla="*/ 540171 h 7209248"/>
              <a:gd name="connsiteX9091" fmla="*/ 3047214 w 7427256"/>
              <a:gd name="connsiteY9091" fmla="*/ 540369 h 7209248"/>
              <a:gd name="connsiteX9092" fmla="*/ 3028242 w 7427256"/>
              <a:gd name="connsiteY9092" fmla="*/ 543532 h 7209248"/>
              <a:gd name="connsiteX9093" fmla="*/ 3039441 w 7427256"/>
              <a:gd name="connsiteY9093" fmla="*/ 539052 h 7209248"/>
              <a:gd name="connsiteX9094" fmla="*/ 5250146 w 7427256"/>
              <a:gd name="connsiteY9094" fmla="*/ 534572 h 7209248"/>
              <a:gd name="connsiteX9095" fmla="*/ 5268066 w 7427256"/>
              <a:gd name="connsiteY9095" fmla="*/ 534572 h 7209248"/>
              <a:gd name="connsiteX9096" fmla="*/ 5250146 w 7427256"/>
              <a:gd name="connsiteY9096" fmla="*/ 543532 h 7209248"/>
              <a:gd name="connsiteX9097" fmla="*/ 5250146 w 7427256"/>
              <a:gd name="connsiteY9097" fmla="*/ 534572 h 7209248"/>
              <a:gd name="connsiteX9098" fmla="*/ 3601637 w 7427256"/>
              <a:gd name="connsiteY9098" fmla="*/ 534572 h 7209248"/>
              <a:gd name="connsiteX9099" fmla="*/ 3592677 w 7427256"/>
              <a:gd name="connsiteY9099" fmla="*/ 539052 h 7209248"/>
              <a:gd name="connsiteX9100" fmla="*/ 3601637 w 7427256"/>
              <a:gd name="connsiteY9100" fmla="*/ 543532 h 7209248"/>
              <a:gd name="connsiteX9101" fmla="*/ 3081997 w 7427256"/>
              <a:gd name="connsiteY9101" fmla="*/ 534572 h 7209248"/>
              <a:gd name="connsiteX9102" fmla="*/ 3081997 w 7427256"/>
              <a:gd name="connsiteY9102" fmla="*/ 543532 h 7209248"/>
              <a:gd name="connsiteX9103" fmla="*/ 3055120 w 7427256"/>
              <a:gd name="connsiteY9103" fmla="*/ 543532 h 7209248"/>
              <a:gd name="connsiteX9104" fmla="*/ 3047214 w 7427256"/>
              <a:gd name="connsiteY9104" fmla="*/ 540369 h 7209248"/>
              <a:gd name="connsiteX9105" fmla="*/ 5647156 w 7427256"/>
              <a:gd name="connsiteY9105" fmla="*/ 532332 h 7209248"/>
              <a:gd name="connsiteX9106" fmla="*/ 5662274 w 7427256"/>
              <a:gd name="connsiteY9106" fmla="*/ 552491 h 7209248"/>
              <a:gd name="connsiteX9107" fmla="*/ 5635397 w 7427256"/>
              <a:gd name="connsiteY9107" fmla="*/ 543532 h 7209248"/>
              <a:gd name="connsiteX9108" fmla="*/ 5635397 w 7427256"/>
              <a:gd name="connsiteY9108" fmla="*/ 534572 h 7209248"/>
              <a:gd name="connsiteX9109" fmla="*/ 5647156 w 7427256"/>
              <a:gd name="connsiteY9109" fmla="*/ 532332 h 7209248"/>
              <a:gd name="connsiteX9110" fmla="*/ 3877135 w 7427256"/>
              <a:gd name="connsiteY9110" fmla="*/ 530093 h 7209248"/>
              <a:gd name="connsiteX9111" fmla="*/ 3897293 w 7427256"/>
              <a:gd name="connsiteY9111" fmla="*/ 534572 h 7209248"/>
              <a:gd name="connsiteX9112" fmla="*/ 3924171 w 7427256"/>
              <a:gd name="connsiteY9112" fmla="*/ 543532 h 7209248"/>
              <a:gd name="connsiteX9113" fmla="*/ 3906253 w 7427256"/>
              <a:gd name="connsiteY9113" fmla="*/ 543532 h 7209248"/>
              <a:gd name="connsiteX9114" fmla="*/ 3888335 w 7427256"/>
              <a:gd name="connsiteY9114" fmla="*/ 543532 h 7209248"/>
              <a:gd name="connsiteX9115" fmla="*/ 3874896 w 7427256"/>
              <a:gd name="connsiteY9115" fmla="*/ 539052 h 7209248"/>
              <a:gd name="connsiteX9116" fmla="*/ 3870416 w 7427256"/>
              <a:gd name="connsiteY9116" fmla="*/ 534572 h 7209248"/>
              <a:gd name="connsiteX9117" fmla="*/ 3877135 w 7427256"/>
              <a:gd name="connsiteY9117" fmla="*/ 530093 h 7209248"/>
              <a:gd name="connsiteX9118" fmla="*/ 5572682 w 7427256"/>
              <a:gd name="connsiteY9118" fmla="*/ 525613 h 7209248"/>
              <a:gd name="connsiteX9119" fmla="*/ 5581640 w 7427256"/>
              <a:gd name="connsiteY9119" fmla="*/ 534572 h 7209248"/>
              <a:gd name="connsiteX9120" fmla="*/ 5572682 w 7427256"/>
              <a:gd name="connsiteY9120" fmla="*/ 534572 h 7209248"/>
              <a:gd name="connsiteX9121" fmla="*/ 5308383 w 7427256"/>
              <a:gd name="connsiteY9121" fmla="*/ 525613 h 7209248"/>
              <a:gd name="connsiteX9122" fmla="*/ 5317342 w 7427256"/>
              <a:gd name="connsiteY9122" fmla="*/ 530093 h 7209248"/>
              <a:gd name="connsiteX9123" fmla="*/ 5321822 w 7427256"/>
              <a:gd name="connsiteY9123" fmla="*/ 534572 h 7209248"/>
              <a:gd name="connsiteX9124" fmla="*/ 5312862 w 7427256"/>
              <a:gd name="connsiteY9124" fmla="*/ 543532 h 7209248"/>
              <a:gd name="connsiteX9125" fmla="*/ 5303903 w 7427256"/>
              <a:gd name="connsiteY9125" fmla="*/ 534572 h 7209248"/>
              <a:gd name="connsiteX9126" fmla="*/ 5308383 w 7427256"/>
              <a:gd name="connsiteY9126" fmla="*/ 525613 h 7209248"/>
              <a:gd name="connsiteX9127" fmla="*/ 5187432 w 7427256"/>
              <a:gd name="connsiteY9127" fmla="*/ 525613 h 7209248"/>
              <a:gd name="connsiteX9128" fmla="*/ 5196392 w 7427256"/>
              <a:gd name="connsiteY9128" fmla="*/ 525613 h 7209248"/>
              <a:gd name="connsiteX9129" fmla="*/ 5241188 w 7427256"/>
              <a:gd name="connsiteY9129" fmla="*/ 534572 h 7209248"/>
              <a:gd name="connsiteX9130" fmla="*/ 5250146 w 7427256"/>
              <a:gd name="connsiteY9130" fmla="*/ 534572 h 7209248"/>
              <a:gd name="connsiteX9131" fmla="*/ 5245668 w 7427256"/>
              <a:gd name="connsiteY9131" fmla="*/ 539052 h 7209248"/>
              <a:gd name="connsiteX9132" fmla="*/ 5241188 w 7427256"/>
              <a:gd name="connsiteY9132" fmla="*/ 552491 h 7209248"/>
              <a:gd name="connsiteX9133" fmla="*/ 5223269 w 7427256"/>
              <a:gd name="connsiteY9133" fmla="*/ 543532 h 7209248"/>
              <a:gd name="connsiteX9134" fmla="*/ 5205350 w 7427256"/>
              <a:gd name="connsiteY9134" fmla="*/ 539052 h 7209248"/>
              <a:gd name="connsiteX9135" fmla="*/ 5196392 w 7427256"/>
              <a:gd name="connsiteY9135" fmla="*/ 534572 h 7209248"/>
              <a:gd name="connsiteX9136" fmla="*/ 5187432 w 7427256"/>
              <a:gd name="connsiteY9136" fmla="*/ 525613 h 7209248"/>
              <a:gd name="connsiteX9137" fmla="*/ 5088880 w 7427256"/>
              <a:gd name="connsiteY9137" fmla="*/ 525613 h 7209248"/>
              <a:gd name="connsiteX9138" fmla="*/ 5106798 w 7427256"/>
              <a:gd name="connsiteY9138" fmla="*/ 543532 h 7209248"/>
              <a:gd name="connsiteX9139" fmla="*/ 5097840 w 7427256"/>
              <a:gd name="connsiteY9139" fmla="*/ 552491 h 7209248"/>
              <a:gd name="connsiteX9140" fmla="*/ 5084400 w 7427256"/>
              <a:gd name="connsiteY9140" fmla="*/ 534572 h 7209248"/>
              <a:gd name="connsiteX9141" fmla="*/ 5088880 w 7427256"/>
              <a:gd name="connsiteY9141" fmla="*/ 525613 h 7209248"/>
              <a:gd name="connsiteX9142" fmla="*/ 4094398 w 7427256"/>
              <a:gd name="connsiteY9142" fmla="*/ 525613 h 7209248"/>
              <a:gd name="connsiteX9143" fmla="*/ 4103358 w 7427256"/>
              <a:gd name="connsiteY9143" fmla="*/ 534572 h 7209248"/>
              <a:gd name="connsiteX9144" fmla="*/ 4103358 w 7427256"/>
              <a:gd name="connsiteY9144" fmla="*/ 543532 h 7209248"/>
              <a:gd name="connsiteX9145" fmla="*/ 4094398 w 7427256"/>
              <a:gd name="connsiteY9145" fmla="*/ 534572 h 7209248"/>
              <a:gd name="connsiteX9146" fmla="*/ 4094398 w 7427256"/>
              <a:gd name="connsiteY9146" fmla="*/ 525613 h 7209248"/>
              <a:gd name="connsiteX9147" fmla="*/ 4031683 w 7427256"/>
              <a:gd name="connsiteY9147" fmla="*/ 525613 h 7209248"/>
              <a:gd name="connsiteX9148" fmla="*/ 4036163 w 7427256"/>
              <a:gd name="connsiteY9148" fmla="*/ 534572 h 7209248"/>
              <a:gd name="connsiteX9149" fmla="*/ 4027204 w 7427256"/>
              <a:gd name="connsiteY9149" fmla="*/ 543532 h 7209248"/>
              <a:gd name="connsiteX9150" fmla="*/ 4013765 w 7427256"/>
              <a:gd name="connsiteY9150" fmla="*/ 552491 h 7209248"/>
              <a:gd name="connsiteX9151" fmla="*/ 4040643 w 7427256"/>
              <a:gd name="connsiteY9151" fmla="*/ 552491 h 7209248"/>
              <a:gd name="connsiteX9152" fmla="*/ 4049601 w 7427256"/>
              <a:gd name="connsiteY9152" fmla="*/ 534572 h 7209248"/>
              <a:gd name="connsiteX9153" fmla="*/ 4031683 w 7427256"/>
              <a:gd name="connsiteY9153" fmla="*/ 525613 h 7209248"/>
              <a:gd name="connsiteX9154" fmla="*/ 5751868 w 7427256"/>
              <a:gd name="connsiteY9154" fmla="*/ 516653 h 7209248"/>
              <a:gd name="connsiteX9155" fmla="*/ 5760828 w 7427256"/>
              <a:gd name="connsiteY9155" fmla="*/ 516653 h 7209248"/>
              <a:gd name="connsiteX9156" fmla="*/ 5751868 w 7427256"/>
              <a:gd name="connsiteY9156" fmla="*/ 525613 h 7209248"/>
              <a:gd name="connsiteX9157" fmla="*/ 5751868 w 7427256"/>
              <a:gd name="connsiteY9157" fmla="*/ 516653 h 7209248"/>
              <a:gd name="connsiteX9158" fmla="*/ 5348700 w 7427256"/>
              <a:gd name="connsiteY9158" fmla="*/ 516653 h 7209248"/>
              <a:gd name="connsiteX9159" fmla="*/ 5384537 w 7427256"/>
              <a:gd name="connsiteY9159" fmla="*/ 516653 h 7209248"/>
              <a:gd name="connsiteX9160" fmla="*/ 5411414 w 7427256"/>
              <a:gd name="connsiteY9160" fmla="*/ 521133 h 7209248"/>
              <a:gd name="connsiteX9161" fmla="*/ 5415894 w 7427256"/>
              <a:gd name="connsiteY9161" fmla="*/ 534572 h 7209248"/>
              <a:gd name="connsiteX9162" fmla="*/ 5420374 w 7427256"/>
              <a:gd name="connsiteY9162" fmla="*/ 552491 h 7209248"/>
              <a:gd name="connsiteX9163" fmla="*/ 5420374 w 7427256"/>
              <a:gd name="connsiteY9163" fmla="*/ 570409 h 7209248"/>
              <a:gd name="connsiteX9164" fmla="*/ 5420374 w 7427256"/>
              <a:gd name="connsiteY9164" fmla="*/ 606246 h 7209248"/>
              <a:gd name="connsiteX9165" fmla="*/ 5424854 w 7427256"/>
              <a:gd name="connsiteY9165" fmla="*/ 615206 h 7209248"/>
              <a:gd name="connsiteX9166" fmla="*/ 5433812 w 7427256"/>
              <a:gd name="connsiteY9166" fmla="*/ 624165 h 7209248"/>
              <a:gd name="connsiteX9167" fmla="*/ 5438292 w 7427256"/>
              <a:gd name="connsiteY9167" fmla="*/ 633125 h 7209248"/>
              <a:gd name="connsiteX9168" fmla="*/ 5411414 w 7427256"/>
              <a:gd name="connsiteY9168" fmla="*/ 633125 h 7209248"/>
              <a:gd name="connsiteX9169" fmla="*/ 5411414 w 7427256"/>
              <a:gd name="connsiteY9169" fmla="*/ 615206 h 7209248"/>
              <a:gd name="connsiteX9170" fmla="*/ 5402454 w 7427256"/>
              <a:gd name="connsiteY9170" fmla="*/ 583848 h 7209248"/>
              <a:gd name="connsiteX9171" fmla="*/ 5375577 w 7427256"/>
              <a:gd name="connsiteY9171" fmla="*/ 561449 h 7209248"/>
              <a:gd name="connsiteX9172" fmla="*/ 5366618 w 7427256"/>
              <a:gd name="connsiteY9172" fmla="*/ 543532 h 7209248"/>
              <a:gd name="connsiteX9173" fmla="*/ 5380057 w 7427256"/>
              <a:gd name="connsiteY9173" fmla="*/ 552491 h 7209248"/>
              <a:gd name="connsiteX9174" fmla="*/ 5393496 w 7427256"/>
              <a:gd name="connsiteY9174" fmla="*/ 552491 h 7209248"/>
              <a:gd name="connsiteX9175" fmla="*/ 5348700 w 7427256"/>
              <a:gd name="connsiteY9175" fmla="*/ 525613 h 7209248"/>
              <a:gd name="connsiteX9176" fmla="*/ 5335260 w 7427256"/>
              <a:gd name="connsiteY9176" fmla="*/ 525613 h 7209248"/>
              <a:gd name="connsiteX9177" fmla="*/ 5330780 w 7427256"/>
              <a:gd name="connsiteY9177" fmla="*/ 521133 h 7209248"/>
              <a:gd name="connsiteX9178" fmla="*/ 5348700 w 7427256"/>
              <a:gd name="connsiteY9178" fmla="*/ 516653 h 7209248"/>
              <a:gd name="connsiteX9179" fmla="*/ 4148154 w 7427256"/>
              <a:gd name="connsiteY9179" fmla="*/ 516653 h 7209248"/>
              <a:gd name="connsiteX9180" fmla="*/ 4161593 w 7427256"/>
              <a:gd name="connsiteY9180" fmla="*/ 521133 h 7209248"/>
              <a:gd name="connsiteX9181" fmla="*/ 4157113 w 7427256"/>
              <a:gd name="connsiteY9181" fmla="*/ 525613 h 7209248"/>
              <a:gd name="connsiteX9182" fmla="*/ 3798742 w 7427256"/>
              <a:gd name="connsiteY9182" fmla="*/ 516653 h 7209248"/>
              <a:gd name="connsiteX9183" fmla="*/ 3816660 w 7427256"/>
              <a:gd name="connsiteY9183" fmla="*/ 516653 h 7209248"/>
              <a:gd name="connsiteX9184" fmla="*/ 3816660 w 7427256"/>
              <a:gd name="connsiteY9184" fmla="*/ 525613 h 7209248"/>
              <a:gd name="connsiteX9185" fmla="*/ 3158151 w 7427256"/>
              <a:gd name="connsiteY9185" fmla="*/ 516653 h 7209248"/>
              <a:gd name="connsiteX9186" fmla="*/ 3158151 w 7427256"/>
              <a:gd name="connsiteY9186" fmla="*/ 521133 h 7209248"/>
              <a:gd name="connsiteX9187" fmla="*/ 3144713 w 7427256"/>
              <a:gd name="connsiteY9187" fmla="*/ 525613 h 7209248"/>
              <a:gd name="connsiteX9188" fmla="*/ 3158151 w 7427256"/>
              <a:gd name="connsiteY9188" fmla="*/ 516653 h 7209248"/>
              <a:gd name="connsiteX9189" fmla="*/ 3099916 w 7427256"/>
              <a:gd name="connsiteY9189" fmla="*/ 516653 h 7209248"/>
              <a:gd name="connsiteX9190" fmla="*/ 3108875 w 7427256"/>
              <a:gd name="connsiteY9190" fmla="*/ 516653 h 7209248"/>
              <a:gd name="connsiteX9191" fmla="*/ 3108875 w 7427256"/>
              <a:gd name="connsiteY9191" fmla="*/ 525613 h 7209248"/>
              <a:gd name="connsiteX9192" fmla="*/ 6119199 w 7427256"/>
              <a:gd name="connsiteY9192" fmla="*/ 507694 h 7209248"/>
              <a:gd name="connsiteX9193" fmla="*/ 6137118 w 7427256"/>
              <a:gd name="connsiteY9193" fmla="*/ 516653 h 7209248"/>
              <a:gd name="connsiteX9194" fmla="*/ 6137118 w 7427256"/>
              <a:gd name="connsiteY9194" fmla="*/ 525613 h 7209248"/>
              <a:gd name="connsiteX9195" fmla="*/ 6132638 w 7427256"/>
              <a:gd name="connsiteY9195" fmla="*/ 525613 h 7209248"/>
              <a:gd name="connsiteX9196" fmla="*/ 6128158 w 7427256"/>
              <a:gd name="connsiteY9196" fmla="*/ 516653 h 7209248"/>
              <a:gd name="connsiteX9197" fmla="*/ 4954490 w 7427256"/>
              <a:gd name="connsiteY9197" fmla="*/ 507694 h 7209248"/>
              <a:gd name="connsiteX9198" fmla="*/ 4963450 w 7427256"/>
              <a:gd name="connsiteY9198" fmla="*/ 530093 h 7209248"/>
              <a:gd name="connsiteX9199" fmla="*/ 4958970 w 7427256"/>
              <a:gd name="connsiteY9199" fmla="*/ 543532 h 7209248"/>
              <a:gd name="connsiteX9200" fmla="*/ 4958970 w 7427256"/>
              <a:gd name="connsiteY9200" fmla="*/ 556970 h 7209248"/>
              <a:gd name="connsiteX9201" fmla="*/ 4954490 w 7427256"/>
              <a:gd name="connsiteY9201" fmla="*/ 570409 h 7209248"/>
              <a:gd name="connsiteX9202" fmla="*/ 4945532 w 7427256"/>
              <a:gd name="connsiteY9202" fmla="*/ 552491 h 7209248"/>
              <a:gd name="connsiteX9203" fmla="*/ 4950012 w 7427256"/>
              <a:gd name="connsiteY9203" fmla="*/ 530093 h 7209248"/>
              <a:gd name="connsiteX9204" fmla="*/ 4945532 w 7427256"/>
              <a:gd name="connsiteY9204" fmla="*/ 516653 h 7209248"/>
              <a:gd name="connsiteX9205" fmla="*/ 4578200 w 7427256"/>
              <a:gd name="connsiteY9205" fmla="*/ 507694 h 7209248"/>
              <a:gd name="connsiteX9206" fmla="*/ 4569241 w 7427256"/>
              <a:gd name="connsiteY9206" fmla="*/ 512174 h 7209248"/>
              <a:gd name="connsiteX9207" fmla="*/ 4578200 w 7427256"/>
              <a:gd name="connsiteY9207" fmla="*/ 516653 h 7209248"/>
              <a:gd name="connsiteX9208" fmla="*/ 4578200 w 7427256"/>
              <a:gd name="connsiteY9208" fmla="*/ 512174 h 7209248"/>
              <a:gd name="connsiteX9209" fmla="*/ 4578200 w 7427256"/>
              <a:gd name="connsiteY9209" fmla="*/ 507694 h 7209248"/>
              <a:gd name="connsiteX9210" fmla="*/ 3485166 w 7427256"/>
              <a:gd name="connsiteY9210" fmla="*/ 507694 h 7209248"/>
              <a:gd name="connsiteX9211" fmla="*/ 3485166 w 7427256"/>
              <a:gd name="connsiteY9211" fmla="*/ 516653 h 7209248"/>
              <a:gd name="connsiteX9212" fmla="*/ 3494125 w 7427256"/>
              <a:gd name="connsiteY9212" fmla="*/ 507694 h 7209248"/>
              <a:gd name="connsiteX9213" fmla="*/ 3485166 w 7427256"/>
              <a:gd name="connsiteY9213" fmla="*/ 507694 h 7209248"/>
              <a:gd name="connsiteX9214" fmla="*/ 2669870 w 7427256"/>
              <a:gd name="connsiteY9214" fmla="*/ 507694 h 7209248"/>
              <a:gd name="connsiteX9215" fmla="*/ 2678829 w 7427256"/>
              <a:gd name="connsiteY9215" fmla="*/ 516653 h 7209248"/>
              <a:gd name="connsiteX9216" fmla="*/ 2669870 w 7427256"/>
              <a:gd name="connsiteY9216" fmla="*/ 516653 h 7209248"/>
              <a:gd name="connsiteX9217" fmla="*/ 2669870 w 7427256"/>
              <a:gd name="connsiteY9217" fmla="*/ 507694 h 7209248"/>
              <a:gd name="connsiteX9218" fmla="*/ 2864734 w 7427256"/>
              <a:gd name="connsiteY9218" fmla="*/ 503214 h 7209248"/>
              <a:gd name="connsiteX9219" fmla="*/ 2858015 w 7427256"/>
              <a:gd name="connsiteY9219" fmla="*/ 507694 h 7209248"/>
              <a:gd name="connsiteX9220" fmla="*/ 2858015 w 7427256"/>
              <a:gd name="connsiteY9220" fmla="*/ 516653 h 7209248"/>
              <a:gd name="connsiteX9221" fmla="*/ 2866975 w 7427256"/>
              <a:gd name="connsiteY9221" fmla="*/ 507694 h 7209248"/>
              <a:gd name="connsiteX9222" fmla="*/ 2864734 w 7427256"/>
              <a:gd name="connsiteY9222" fmla="*/ 503214 h 7209248"/>
              <a:gd name="connsiteX9223" fmla="*/ 5259106 w 7427256"/>
              <a:gd name="connsiteY9223" fmla="*/ 498735 h 7209248"/>
              <a:gd name="connsiteX9224" fmla="*/ 5285984 w 7427256"/>
              <a:gd name="connsiteY9224" fmla="*/ 498735 h 7209248"/>
              <a:gd name="connsiteX9225" fmla="*/ 5312862 w 7427256"/>
              <a:gd name="connsiteY9225" fmla="*/ 507694 h 7209248"/>
              <a:gd name="connsiteX9226" fmla="*/ 5285984 w 7427256"/>
              <a:gd name="connsiteY9226" fmla="*/ 507694 h 7209248"/>
              <a:gd name="connsiteX9227" fmla="*/ 5259106 w 7427256"/>
              <a:gd name="connsiteY9227" fmla="*/ 498735 h 7209248"/>
              <a:gd name="connsiteX9228" fmla="*/ 4087119 w 7427256"/>
              <a:gd name="connsiteY9228" fmla="*/ 495935 h 7209248"/>
              <a:gd name="connsiteX9229" fmla="*/ 4112317 w 7427256"/>
              <a:gd name="connsiteY9229" fmla="*/ 507694 h 7209248"/>
              <a:gd name="connsiteX9230" fmla="*/ 4112317 w 7427256"/>
              <a:gd name="connsiteY9230" fmla="*/ 516653 h 7209248"/>
              <a:gd name="connsiteX9231" fmla="*/ 4094398 w 7427256"/>
              <a:gd name="connsiteY9231" fmla="*/ 507694 h 7209248"/>
              <a:gd name="connsiteX9232" fmla="*/ 4085439 w 7427256"/>
              <a:gd name="connsiteY9232" fmla="*/ 503214 h 7209248"/>
              <a:gd name="connsiteX9233" fmla="*/ 4085439 w 7427256"/>
              <a:gd name="connsiteY9233" fmla="*/ 498735 h 7209248"/>
              <a:gd name="connsiteX9234" fmla="*/ 4087119 w 7427256"/>
              <a:gd name="connsiteY9234" fmla="*/ 495935 h 7209248"/>
              <a:gd name="connsiteX9235" fmla="*/ 4702511 w 7427256"/>
              <a:gd name="connsiteY9235" fmla="*/ 494255 h 7209248"/>
              <a:gd name="connsiteX9236" fmla="*/ 4708111 w 7427256"/>
              <a:gd name="connsiteY9236" fmla="*/ 498735 h 7209248"/>
              <a:gd name="connsiteX9237" fmla="*/ 4708111 w 7427256"/>
              <a:gd name="connsiteY9237" fmla="*/ 507694 h 7209248"/>
              <a:gd name="connsiteX9238" fmla="*/ 4703631 w 7427256"/>
              <a:gd name="connsiteY9238" fmla="*/ 507694 h 7209248"/>
              <a:gd name="connsiteX9239" fmla="*/ 4694672 w 7427256"/>
              <a:gd name="connsiteY9239" fmla="*/ 498735 h 7209248"/>
              <a:gd name="connsiteX9240" fmla="*/ 4702511 w 7427256"/>
              <a:gd name="connsiteY9240" fmla="*/ 494255 h 7209248"/>
              <a:gd name="connsiteX9241" fmla="*/ 4345259 w 7427256"/>
              <a:gd name="connsiteY9241" fmla="*/ 489775 h 7209248"/>
              <a:gd name="connsiteX9242" fmla="*/ 4345259 w 7427256"/>
              <a:gd name="connsiteY9242" fmla="*/ 498735 h 7209248"/>
              <a:gd name="connsiteX9243" fmla="*/ 4345259 w 7427256"/>
              <a:gd name="connsiteY9243" fmla="*/ 507694 h 7209248"/>
              <a:gd name="connsiteX9244" fmla="*/ 4349738 w 7427256"/>
              <a:gd name="connsiteY9244" fmla="*/ 516653 h 7209248"/>
              <a:gd name="connsiteX9245" fmla="*/ 4354218 w 7427256"/>
              <a:gd name="connsiteY9245" fmla="*/ 534572 h 7209248"/>
              <a:gd name="connsiteX9246" fmla="*/ 4327340 w 7427256"/>
              <a:gd name="connsiteY9246" fmla="*/ 525613 h 7209248"/>
              <a:gd name="connsiteX9247" fmla="*/ 4318380 w 7427256"/>
              <a:gd name="connsiteY9247" fmla="*/ 507694 h 7209248"/>
              <a:gd name="connsiteX9248" fmla="*/ 4336299 w 7427256"/>
              <a:gd name="connsiteY9248" fmla="*/ 498735 h 7209248"/>
              <a:gd name="connsiteX9249" fmla="*/ 4345259 w 7427256"/>
              <a:gd name="connsiteY9249" fmla="*/ 489775 h 7209248"/>
              <a:gd name="connsiteX9250" fmla="*/ 4031683 w 7427256"/>
              <a:gd name="connsiteY9250" fmla="*/ 489775 h 7209248"/>
              <a:gd name="connsiteX9251" fmla="*/ 4040643 w 7427256"/>
              <a:gd name="connsiteY9251" fmla="*/ 489775 h 7209248"/>
              <a:gd name="connsiteX9252" fmla="*/ 4031683 w 7427256"/>
              <a:gd name="connsiteY9252" fmla="*/ 498735 h 7209248"/>
              <a:gd name="connsiteX9253" fmla="*/ 3494125 w 7427256"/>
              <a:gd name="connsiteY9253" fmla="*/ 489775 h 7209248"/>
              <a:gd name="connsiteX9254" fmla="*/ 3494125 w 7427256"/>
              <a:gd name="connsiteY9254" fmla="*/ 498735 h 7209248"/>
              <a:gd name="connsiteX9255" fmla="*/ 3503084 w 7427256"/>
              <a:gd name="connsiteY9255" fmla="*/ 494255 h 7209248"/>
              <a:gd name="connsiteX9256" fmla="*/ 3503084 w 7427256"/>
              <a:gd name="connsiteY9256" fmla="*/ 489775 h 7209248"/>
              <a:gd name="connsiteX9257" fmla="*/ 3494125 w 7427256"/>
              <a:gd name="connsiteY9257" fmla="*/ 489775 h 7209248"/>
              <a:gd name="connsiteX9258" fmla="*/ 5156075 w 7427256"/>
              <a:gd name="connsiteY9258" fmla="*/ 486976 h 7209248"/>
              <a:gd name="connsiteX9259" fmla="*/ 5160554 w 7427256"/>
              <a:gd name="connsiteY9259" fmla="*/ 489775 h 7209248"/>
              <a:gd name="connsiteX9260" fmla="*/ 5178472 w 7427256"/>
              <a:gd name="connsiteY9260" fmla="*/ 489775 h 7209248"/>
              <a:gd name="connsiteX9261" fmla="*/ 5187432 w 7427256"/>
              <a:gd name="connsiteY9261" fmla="*/ 489775 h 7209248"/>
              <a:gd name="connsiteX9262" fmla="*/ 5196392 w 7427256"/>
              <a:gd name="connsiteY9262" fmla="*/ 507694 h 7209248"/>
              <a:gd name="connsiteX9263" fmla="*/ 5187432 w 7427256"/>
              <a:gd name="connsiteY9263" fmla="*/ 507694 h 7209248"/>
              <a:gd name="connsiteX9264" fmla="*/ 5169514 w 7427256"/>
              <a:gd name="connsiteY9264" fmla="*/ 507694 h 7209248"/>
              <a:gd name="connsiteX9265" fmla="*/ 5160554 w 7427256"/>
              <a:gd name="connsiteY9265" fmla="*/ 516653 h 7209248"/>
              <a:gd name="connsiteX9266" fmla="*/ 5169514 w 7427256"/>
              <a:gd name="connsiteY9266" fmla="*/ 543532 h 7209248"/>
              <a:gd name="connsiteX9267" fmla="*/ 5169514 w 7427256"/>
              <a:gd name="connsiteY9267" fmla="*/ 570409 h 7209248"/>
              <a:gd name="connsiteX9268" fmla="*/ 5165034 w 7427256"/>
              <a:gd name="connsiteY9268" fmla="*/ 565929 h 7209248"/>
              <a:gd name="connsiteX9269" fmla="*/ 5151595 w 7427256"/>
              <a:gd name="connsiteY9269" fmla="*/ 561449 h 7209248"/>
              <a:gd name="connsiteX9270" fmla="*/ 5151595 w 7427256"/>
              <a:gd name="connsiteY9270" fmla="*/ 534572 h 7209248"/>
              <a:gd name="connsiteX9271" fmla="*/ 5142636 w 7427256"/>
              <a:gd name="connsiteY9271" fmla="*/ 516653 h 7209248"/>
              <a:gd name="connsiteX9272" fmla="*/ 5142636 w 7427256"/>
              <a:gd name="connsiteY9272" fmla="*/ 498735 h 7209248"/>
              <a:gd name="connsiteX9273" fmla="*/ 5156075 w 7427256"/>
              <a:gd name="connsiteY9273" fmla="*/ 486976 h 7209248"/>
              <a:gd name="connsiteX9274" fmla="*/ 3321659 w 7427256"/>
              <a:gd name="connsiteY9274" fmla="*/ 485295 h 7209248"/>
              <a:gd name="connsiteX9275" fmla="*/ 3323898 w 7427256"/>
              <a:gd name="connsiteY9275" fmla="*/ 489775 h 7209248"/>
              <a:gd name="connsiteX9276" fmla="*/ 3314940 w 7427256"/>
              <a:gd name="connsiteY9276" fmla="*/ 489775 h 7209248"/>
              <a:gd name="connsiteX9277" fmla="*/ 3321659 w 7427256"/>
              <a:gd name="connsiteY9277" fmla="*/ 485295 h 7209248"/>
              <a:gd name="connsiteX9278" fmla="*/ 2884893 w 7427256"/>
              <a:gd name="connsiteY9278" fmla="*/ 484176 h 7209248"/>
              <a:gd name="connsiteX9279" fmla="*/ 2875934 w 7427256"/>
              <a:gd name="connsiteY9279" fmla="*/ 485295 h 7209248"/>
              <a:gd name="connsiteX9280" fmla="*/ 2866975 w 7427256"/>
              <a:gd name="connsiteY9280" fmla="*/ 498735 h 7209248"/>
              <a:gd name="connsiteX9281" fmla="*/ 2893853 w 7427256"/>
              <a:gd name="connsiteY9281" fmla="*/ 507694 h 7209248"/>
              <a:gd name="connsiteX9282" fmla="*/ 2893853 w 7427256"/>
              <a:gd name="connsiteY9282" fmla="*/ 489775 h 7209248"/>
              <a:gd name="connsiteX9283" fmla="*/ 2884893 w 7427256"/>
              <a:gd name="connsiteY9283" fmla="*/ 484176 h 7209248"/>
              <a:gd name="connsiteX9284" fmla="*/ 5814582 w 7427256"/>
              <a:gd name="connsiteY9284" fmla="*/ 480816 h 7209248"/>
              <a:gd name="connsiteX9285" fmla="*/ 5823542 w 7427256"/>
              <a:gd name="connsiteY9285" fmla="*/ 480816 h 7209248"/>
              <a:gd name="connsiteX9286" fmla="*/ 5823542 w 7427256"/>
              <a:gd name="connsiteY9286" fmla="*/ 489775 h 7209248"/>
              <a:gd name="connsiteX9287" fmla="*/ 5814582 w 7427256"/>
              <a:gd name="connsiteY9287" fmla="*/ 480816 h 7209248"/>
              <a:gd name="connsiteX9288" fmla="*/ 5375577 w 7427256"/>
              <a:gd name="connsiteY9288" fmla="*/ 480816 h 7209248"/>
              <a:gd name="connsiteX9289" fmla="*/ 5411414 w 7427256"/>
              <a:gd name="connsiteY9289" fmla="*/ 480816 h 7209248"/>
              <a:gd name="connsiteX9290" fmla="*/ 5411414 w 7427256"/>
              <a:gd name="connsiteY9290" fmla="*/ 489775 h 7209248"/>
              <a:gd name="connsiteX9291" fmla="*/ 5397976 w 7427256"/>
              <a:gd name="connsiteY9291" fmla="*/ 489775 h 7209248"/>
              <a:gd name="connsiteX9292" fmla="*/ 5393496 w 7427256"/>
              <a:gd name="connsiteY9292" fmla="*/ 498735 h 7209248"/>
              <a:gd name="connsiteX9293" fmla="*/ 5375577 w 7427256"/>
              <a:gd name="connsiteY9293" fmla="*/ 498735 h 7209248"/>
              <a:gd name="connsiteX9294" fmla="*/ 5353180 w 7427256"/>
              <a:gd name="connsiteY9294" fmla="*/ 489775 h 7209248"/>
              <a:gd name="connsiteX9295" fmla="*/ 5375577 w 7427256"/>
              <a:gd name="connsiteY9295" fmla="*/ 480816 h 7209248"/>
              <a:gd name="connsiteX9296" fmla="*/ 4990328 w 7427256"/>
              <a:gd name="connsiteY9296" fmla="*/ 480816 h 7209248"/>
              <a:gd name="connsiteX9297" fmla="*/ 4999286 w 7427256"/>
              <a:gd name="connsiteY9297" fmla="*/ 480816 h 7209248"/>
              <a:gd name="connsiteX9298" fmla="*/ 5017206 w 7427256"/>
              <a:gd name="connsiteY9298" fmla="*/ 480816 h 7209248"/>
              <a:gd name="connsiteX9299" fmla="*/ 5026164 w 7427256"/>
              <a:gd name="connsiteY9299" fmla="*/ 498735 h 7209248"/>
              <a:gd name="connsiteX9300" fmla="*/ 5035124 w 7427256"/>
              <a:gd name="connsiteY9300" fmla="*/ 525613 h 7209248"/>
              <a:gd name="connsiteX9301" fmla="*/ 5035124 w 7427256"/>
              <a:gd name="connsiteY9301" fmla="*/ 543532 h 7209248"/>
              <a:gd name="connsiteX9302" fmla="*/ 5044083 w 7427256"/>
              <a:gd name="connsiteY9302" fmla="*/ 579368 h 7209248"/>
              <a:gd name="connsiteX9303" fmla="*/ 5053042 w 7427256"/>
              <a:gd name="connsiteY9303" fmla="*/ 606246 h 7209248"/>
              <a:gd name="connsiteX9304" fmla="*/ 5044083 w 7427256"/>
              <a:gd name="connsiteY9304" fmla="*/ 624165 h 7209248"/>
              <a:gd name="connsiteX9305" fmla="*/ 5026164 w 7427256"/>
              <a:gd name="connsiteY9305" fmla="*/ 606246 h 7209248"/>
              <a:gd name="connsiteX9306" fmla="*/ 5008246 w 7427256"/>
              <a:gd name="connsiteY9306" fmla="*/ 597287 h 7209248"/>
              <a:gd name="connsiteX9307" fmla="*/ 4972409 w 7427256"/>
              <a:gd name="connsiteY9307" fmla="*/ 597287 h 7209248"/>
              <a:gd name="connsiteX9308" fmla="*/ 4990328 w 7427256"/>
              <a:gd name="connsiteY9308" fmla="*/ 588328 h 7209248"/>
              <a:gd name="connsiteX9309" fmla="*/ 5017206 w 7427256"/>
              <a:gd name="connsiteY9309" fmla="*/ 588328 h 7209248"/>
              <a:gd name="connsiteX9310" fmla="*/ 5026164 w 7427256"/>
              <a:gd name="connsiteY9310" fmla="*/ 597287 h 7209248"/>
              <a:gd name="connsiteX9311" fmla="*/ 5026164 w 7427256"/>
              <a:gd name="connsiteY9311" fmla="*/ 583848 h 7209248"/>
              <a:gd name="connsiteX9312" fmla="*/ 5021686 w 7427256"/>
              <a:gd name="connsiteY9312" fmla="*/ 565929 h 7209248"/>
              <a:gd name="connsiteX9313" fmla="*/ 5017206 w 7427256"/>
              <a:gd name="connsiteY9313" fmla="*/ 561449 h 7209248"/>
              <a:gd name="connsiteX9314" fmla="*/ 5012726 w 7427256"/>
              <a:gd name="connsiteY9314" fmla="*/ 556970 h 7209248"/>
              <a:gd name="connsiteX9315" fmla="*/ 5008246 w 7427256"/>
              <a:gd name="connsiteY9315" fmla="*/ 543532 h 7209248"/>
              <a:gd name="connsiteX9316" fmla="*/ 5008246 w 7427256"/>
              <a:gd name="connsiteY9316" fmla="*/ 534572 h 7209248"/>
              <a:gd name="connsiteX9317" fmla="*/ 4994806 w 7427256"/>
              <a:gd name="connsiteY9317" fmla="*/ 516653 h 7209248"/>
              <a:gd name="connsiteX9318" fmla="*/ 4990328 w 7427256"/>
              <a:gd name="connsiteY9318" fmla="*/ 498735 h 7209248"/>
              <a:gd name="connsiteX9319" fmla="*/ 4972409 w 7427256"/>
              <a:gd name="connsiteY9319" fmla="*/ 489775 h 7209248"/>
              <a:gd name="connsiteX9320" fmla="*/ 4497567 w 7427256"/>
              <a:gd name="connsiteY9320" fmla="*/ 480816 h 7209248"/>
              <a:gd name="connsiteX9321" fmla="*/ 4524445 w 7427256"/>
              <a:gd name="connsiteY9321" fmla="*/ 480816 h 7209248"/>
              <a:gd name="connsiteX9322" fmla="*/ 4542364 w 7427256"/>
              <a:gd name="connsiteY9322" fmla="*/ 480816 h 7209248"/>
              <a:gd name="connsiteX9323" fmla="*/ 4551323 w 7427256"/>
              <a:gd name="connsiteY9323" fmla="*/ 489775 h 7209248"/>
              <a:gd name="connsiteX9324" fmla="*/ 4578200 w 7427256"/>
              <a:gd name="connsiteY9324" fmla="*/ 489775 h 7209248"/>
              <a:gd name="connsiteX9325" fmla="*/ 4596119 w 7427256"/>
              <a:gd name="connsiteY9325" fmla="*/ 507694 h 7209248"/>
              <a:gd name="connsiteX9326" fmla="*/ 4560281 w 7427256"/>
              <a:gd name="connsiteY9326" fmla="*/ 534572 h 7209248"/>
              <a:gd name="connsiteX9327" fmla="*/ 4542364 w 7427256"/>
              <a:gd name="connsiteY9327" fmla="*/ 516653 h 7209248"/>
              <a:gd name="connsiteX9328" fmla="*/ 4524445 w 7427256"/>
              <a:gd name="connsiteY9328" fmla="*/ 507694 h 7209248"/>
              <a:gd name="connsiteX9329" fmla="*/ 4515485 w 7427256"/>
              <a:gd name="connsiteY9329" fmla="*/ 516653 h 7209248"/>
              <a:gd name="connsiteX9330" fmla="*/ 4515485 w 7427256"/>
              <a:gd name="connsiteY9330" fmla="*/ 507694 h 7209248"/>
              <a:gd name="connsiteX9331" fmla="*/ 4506526 w 7427256"/>
              <a:gd name="connsiteY9331" fmla="*/ 498735 h 7209248"/>
              <a:gd name="connsiteX9332" fmla="*/ 4497567 w 7427256"/>
              <a:gd name="connsiteY9332" fmla="*/ 498735 h 7209248"/>
              <a:gd name="connsiteX9333" fmla="*/ 4488607 w 7427256"/>
              <a:gd name="connsiteY9333" fmla="*/ 489775 h 7209248"/>
              <a:gd name="connsiteX9334" fmla="*/ 4497567 w 7427256"/>
              <a:gd name="connsiteY9334" fmla="*/ 480816 h 7209248"/>
              <a:gd name="connsiteX9335" fmla="*/ 3350776 w 7427256"/>
              <a:gd name="connsiteY9335" fmla="*/ 480816 h 7209248"/>
              <a:gd name="connsiteX9336" fmla="*/ 3364216 w 7427256"/>
              <a:gd name="connsiteY9336" fmla="*/ 480816 h 7209248"/>
              <a:gd name="connsiteX9337" fmla="*/ 3359736 w 7427256"/>
              <a:gd name="connsiteY9337" fmla="*/ 489775 h 7209248"/>
              <a:gd name="connsiteX9338" fmla="*/ 3355256 w 7427256"/>
              <a:gd name="connsiteY9338" fmla="*/ 498735 h 7209248"/>
              <a:gd name="connsiteX9339" fmla="*/ 3368695 w 7427256"/>
              <a:gd name="connsiteY9339" fmla="*/ 507694 h 7209248"/>
              <a:gd name="connsiteX9340" fmla="*/ 3359736 w 7427256"/>
              <a:gd name="connsiteY9340" fmla="*/ 507694 h 7209248"/>
              <a:gd name="connsiteX9341" fmla="*/ 3332858 w 7427256"/>
              <a:gd name="connsiteY9341" fmla="*/ 498735 h 7209248"/>
              <a:gd name="connsiteX9342" fmla="*/ 3028242 w 7427256"/>
              <a:gd name="connsiteY9342" fmla="*/ 480816 h 7209248"/>
              <a:gd name="connsiteX9343" fmla="*/ 3037201 w 7427256"/>
              <a:gd name="connsiteY9343" fmla="*/ 489775 h 7209248"/>
              <a:gd name="connsiteX9344" fmla="*/ 3028242 w 7427256"/>
              <a:gd name="connsiteY9344" fmla="*/ 498735 h 7209248"/>
              <a:gd name="connsiteX9345" fmla="*/ 3019282 w 7427256"/>
              <a:gd name="connsiteY9345" fmla="*/ 494255 h 7209248"/>
              <a:gd name="connsiteX9346" fmla="*/ 3019282 w 7427256"/>
              <a:gd name="connsiteY9346" fmla="*/ 489775 h 7209248"/>
              <a:gd name="connsiteX9347" fmla="*/ 3028242 w 7427256"/>
              <a:gd name="connsiteY9347" fmla="*/ 480816 h 7209248"/>
              <a:gd name="connsiteX9348" fmla="*/ 6168476 w 7427256"/>
              <a:gd name="connsiteY9348" fmla="*/ 471856 h 7209248"/>
              <a:gd name="connsiteX9349" fmla="*/ 6172954 w 7427256"/>
              <a:gd name="connsiteY9349" fmla="*/ 480816 h 7209248"/>
              <a:gd name="connsiteX9350" fmla="*/ 6163996 w 7427256"/>
              <a:gd name="connsiteY9350" fmla="*/ 480816 h 7209248"/>
              <a:gd name="connsiteX9351" fmla="*/ 6168476 w 7427256"/>
              <a:gd name="connsiteY9351" fmla="*/ 471856 h 7209248"/>
              <a:gd name="connsiteX9352" fmla="*/ 6119199 w 7427256"/>
              <a:gd name="connsiteY9352" fmla="*/ 471856 h 7209248"/>
              <a:gd name="connsiteX9353" fmla="*/ 6137118 w 7427256"/>
              <a:gd name="connsiteY9353" fmla="*/ 471856 h 7209248"/>
              <a:gd name="connsiteX9354" fmla="*/ 6128158 w 7427256"/>
              <a:gd name="connsiteY9354" fmla="*/ 480816 h 7209248"/>
              <a:gd name="connsiteX9355" fmla="*/ 6110239 w 7427256"/>
              <a:gd name="connsiteY9355" fmla="*/ 480816 h 7209248"/>
              <a:gd name="connsiteX9356" fmla="*/ 4287024 w 7427256"/>
              <a:gd name="connsiteY9356" fmla="*/ 471856 h 7209248"/>
              <a:gd name="connsiteX9357" fmla="*/ 4300463 w 7427256"/>
              <a:gd name="connsiteY9357" fmla="*/ 489775 h 7209248"/>
              <a:gd name="connsiteX9358" fmla="*/ 4291503 w 7427256"/>
              <a:gd name="connsiteY9358" fmla="*/ 489775 h 7209248"/>
              <a:gd name="connsiteX9359" fmla="*/ 4278064 w 7427256"/>
              <a:gd name="connsiteY9359" fmla="*/ 485295 h 7209248"/>
              <a:gd name="connsiteX9360" fmla="*/ 4273584 w 7427256"/>
              <a:gd name="connsiteY9360" fmla="*/ 480816 h 7209248"/>
              <a:gd name="connsiteX9361" fmla="*/ 4287024 w 7427256"/>
              <a:gd name="connsiteY9361" fmla="*/ 471856 h 7209248"/>
              <a:gd name="connsiteX9362" fmla="*/ 3897293 w 7427256"/>
              <a:gd name="connsiteY9362" fmla="*/ 471856 h 7209248"/>
              <a:gd name="connsiteX9363" fmla="*/ 3906253 w 7427256"/>
              <a:gd name="connsiteY9363" fmla="*/ 471856 h 7209248"/>
              <a:gd name="connsiteX9364" fmla="*/ 3906253 w 7427256"/>
              <a:gd name="connsiteY9364" fmla="*/ 485295 h 7209248"/>
              <a:gd name="connsiteX9365" fmla="*/ 3906253 w 7427256"/>
              <a:gd name="connsiteY9365" fmla="*/ 494255 h 7209248"/>
              <a:gd name="connsiteX9366" fmla="*/ 3897293 w 7427256"/>
              <a:gd name="connsiteY9366" fmla="*/ 507694 h 7209248"/>
              <a:gd name="connsiteX9367" fmla="*/ 3892815 w 7427256"/>
              <a:gd name="connsiteY9367" fmla="*/ 512174 h 7209248"/>
              <a:gd name="connsiteX9368" fmla="*/ 3888335 w 7427256"/>
              <a:gd name="connsiteY9368" fmla="*/ 516653 h 7209248"/>
              <a:gd name="connsiteX9369" fmla="*/ 3879374 w 7427256"/>
              <a:gd name="connsiteY9369" fmla="*/ 516653 h 7209248"/>
              <a:gd name="connsiteX9370" fmla="*/ 3879374 w 7427256"/>
              <a:gd name="connsiteY9370" fmla="*/ 489775 h 7209248"/>
              <a:gd name="connsiteX9371" fmla="*/ 3897293 w 7427256"/>
              <a:gd name="connsiteY9371" fmla="*/ 471856 h 7209248"/>
              <a:gd name="connsiteX9372" fmla="*/ 3404532 w 7427256"/>
              <a:gd name="connsiteY9372" fmla="*/ 471856 h 7209248"/>
              <a:gd name="connsiteX9373" fmla="*/ 3431410 w 7427256"/>
              <a:gd name="connsiteY9373" fmla="*/ 480816 h 7209248"/>
              <a:gd name="connsiteX9374" fmla="*/ 3431410 w 7427256"/>
              <a:gd name="connsiteY9374" fmla="*/ 471856 h 7209248"/>
              <a:gd name="connsiteX9375" fmla="*/ 3288062 w 7427256"/>
              <a:gd name="connsiteY9375" fmla="*/ 471856 h 7209248"/>
              <a:gd name="connsiteX9376" fmla="*/ 3297021 w 7427256"/>
              <a:gd name="connsiteY9376" fmla="*/ 471856 h 7209248"/>
              <a:gd name="connsiteX9377" fmla="*/ 3297021 w 7427256"/>
              <a:gd name="connsiteY9377" fmla="*/ 480816 h 7209248"/>
              <a:gd name="connsiteX9378" fmla="*/ 3297021 w 7427256"/>
              <a:gd name="connsiteY9378" fmla="*/ 494255 h 7209248"/>
              <a:gd name="connsiteX9379" fmla="*/ 3288062 w 7427256"/>
              <a:gd name="connsiteY9379" fmla="*/ 507694 h 7209248"/>
              <a:gd name="connsiteX9380" fmla="*/ 3279102 w 7427256"/>
              <a:gd name="connsiteY9380" fmla="*/ 516653 h 7209248"/>
              <a:gd name="connsiteX9381" fmla="*/ 3261183 w 7427256"/>
              <a:gd name="connsiteY9381" fmla="*/ 516653 h 7209248"/>
              <a:gd name="connsiteX9382" fmla="*/ 3270143 w 7427256"/>
              <a:gd name="connsiteY9382" fmla="*/ 507694 h 7209248"/>
              <a:gd name="connsiteX9383" fmla="*/ 3261183 w 7427256"/>
              <a:gd name="connsiteY9383" fmla="*/ 498735 h 7209248"/>
              <a:gd name="connsiteX9384" fmla="*/ 3234305 w 7427256"/>
              <a:gd name="connsiteY9384" fmla="*/ 498735 h 7209248"/>
              <a:gd name="connsiteX9385" fmla="*/ 3211908 w 7427256"/>
              <a:gd name="connsiteY9385" fmla="*/ 485295 h 7209248"/>
              <a:gd name="connsiteX9386" fmla="*/ 3238785 w 7427256"/>
              <a:gd name="connsiteY9386" fmla="*/ 480816 h 7209248"/>
              <a:gd name="connsiteX9387" fmla="*/ 3270143 w 7427256"/>
              <a:gd name="connsiteY9387" fmla="*/ 476336 h 7209248"/>
              <a:gd name="connsiteX9388" fmla="*/ 3288062 w 7427256"/>
              <a:gd name="connsiteY9388" fmla="*/ 471856 h 7209248"/>
              <a:gd name="connsiteX9389" fmla="*/ 5478609 w 7427256"/>
              <a:gd name="connsiteY9389" fmla="*/ 467378 h 7209248"/>
              <a:gd name="connsiteX9390" fmla="*/ 5492048 w 7427256"/>
              <a:gd name="connsiteY9390" fmla="*/ 471856 h 7209248"/>
              <a:gd name="connsiteX9391" fmla="*/ 5492048 w 7427256"/>
              <a:gd name="connsiteY9391" fmla="*/ 480816 h 7209248"/>
              <a:gd name="connsiteX9392" fmla="*/ 5483089 w 7427256"/>
              <a:gd name="connsiteY9392" fmla="*/ 489775 h 7209248"/>
              <a:gd name="connsiteX9393" fmla="*/ 5474130 w 7427256"/>
              <a:gd name="connsiteY9393" fmla="*/ 489775 h 7209248"/>
              <a:gd name="connsiteX9394" fmla="*/ 5474130 w 7427256"/>
              <a:gd name="connsiteY9394" fmla="*/ 471856 h 7209248"/>
              <a:gd name="connsiteX9395" fmla="*/ 5478609 w 7427256"/>
              <a:gd name="connsiteY9395" fmla="*/ 467378 h 7209248"/>
              <a:gd name="connsiteX9396" fmla="*/ 4390056 w 7427256"/>
              <a:gd name="connsiteY9396" fmla="*/ 462898 h 7209248"/>
              <a:gd name="connsiteX9397" fmla="*/ 4407974 w 7427256"/>
              <a:gd name="connsiteY9397" fmla="*/ 471856 h 7209248"/>
              <a:gd name="connsiteX9398" fmla="*/ 4425892 w 7427256"/>
              <a:gd name="connsiteY9398" fmla="*/ 480816 h 7209248"/>
              <a:gd name="connsiteX9399" fmla="*/ 4434852 w 7427256"/>
              <a:gd name="connsiteY9399" fmla="*/ 489775 h 7209248"/>
              <a:gd name="connsiteX9400" fmla="*/ 4452771 w 7427256"/>
              <a:gd name="connsiteY9400" fmla="*/ 498735 h 7209248"/>
              <a:gd name="connsiteX9401" fmla="*/ 4461730 w 7427256"/>
              <a:gd name="connsiteY9401" fmla="*/ 498735 h 7209248"/>
              <a:gd name="connsiteX9402" fmla="*/ 4452771 w 7427256"/>
              <a:gd name="connsiteY9402" fmla="*/ 494255 h 7209248"/>
              <a:gd name="connsiteX9403" fmla="*/ 4448291 w 7427256"/>
              <a:gd name="connsiteY9403" fmla="*/ 485295 h 7209248"/>
              <a:gd name="connsiteX9404" fmla="*/ 4461730 w 7427256"/>
              <a:gd name="connsiteY9404" fmla="*/ 489775 h 7209248"/>
              <a:gd name="connsiteX9405" fmla="*/ 4475168 w 7427256"/>
              <a:gd name="connsiteY9405" fmla="*/ 503214 h 7209248"/>
              <a:gd name="connsiteX9406" fmla="*/ 4479648 w 7427256"/>
              <a:gd name="connsiteY9406" fmla="*/ 507694 h 7209248"/>
              <a:gd name="connsiteX9407" fmla="*/ 4488607 w 7427256"/>
              <a:gd name="connsiteY9407" fmla="*/ 516653 h 7209248"/>
              <a:gd name="connsiteX9408" fmla="*/ 4506526 w 7427256"/>
              <a:gd name="connsiteY9408" fmla="*/ 534572 h 7209248"/>
              <a:gd name="connsiteX9409" fmla="*/ 4533404 w 7427256"/>
              <a:gd name="connsiteY9409" fmla="*/ 552491 h 7209248"/>
              <a:gd name="connsiteX9410" fmla="*/ 4528925 w 7427256"/>
              <a:gd name="connsiteY9410" fmla="*/ 565929 h 7209248"/>
              <a:gd name="connsiteX9411" fmla="*/ 4524445 w 7427256"/>
              <a:gd name="connsiteY9411" fmla="*/ 570409 h 7209248"/>
              <a:gd name="connsiteX9412" fmla="*/ 4506526 w 7427256"/>
              <a:gd name="connsiteY9412" fmla="*/ 570409 h 7209248"/>
              <a:gd name="connsiteX9413" fmla="*/ 4528925 w 7427256"/>
              <a:gd name="connsiteY9413" fmla="*/ 583848 h 7209248"/>
              <a:gd name="connsiteX9414" fmla="*/ 4551323 w 7427256"/>
              <a:gd name="connsiteY9414" fmla="*/ 583848 h 7209248"/>
              <a:gd name="connsiteX9415" fmla="*/ 4555803 w 7427256"/>
              <a:gd name="connsiteY9415" fmla="*/ 565929 h 7209248"/>
              <a:gd name="connsiteX9416" fmla="*/ 4578200 w 7427256"/>
              <a:gd name="connsiteY9416" fmla="*/ 570409 h 7209248"/>
              <a:gd name="connsiteX9417" fmla="*/ 4587160 w 7427256"/>
              <a:gd name="connsiteY9417" fmla="*/ 570409 h 7209248"/>
              <a:gd name="connsiteX9418" fmla="*/ 4596119 w 7427256"/>
              <a:gd name="connsiteY9418" fmla="*/ 570409 h 7209248"/>
              <a:gd name="connsiteX9419" fmla="*/ 4622997 w 7427256"/>
              <a:gd name="connsiteY9419" fmla="*/ 570409 h 7209248"/>
              <a:gd name="connsiteX9420" fmla="*/ 4640915 w 7427256"/>
              <a:gd name="connsiteY9420" fmla="*/ 570409 h 7209248"/>
              <a:gd name="connsiteX9421" fmla="*/ 4703631 w 7427256"/>
              <a:gd name="connsiteY9421" fmla="*/ 561449 h 7209248"/>
              <a:gd name="connsiteX9422" fmla="*/ 4708111 w 7427256"/>
              <a:gd name="connsiteY9422" fmla="*/ 561449 h 7209248"/>
              <a:gd name="connsiteX9423" fmla="*/ 4726028 w 7427256"/>
              <a:gd name="connsiteY9423" fmla="*/ 570409 h 7209248"/>
              <a:gd name="connsiteX9424" fmla="*/ 4743947 w 7427256"/>
              <a:gd name="connsiteY9424" fmla="*/ 574889 h 7209248"/>
              <a:gd name="connsiteX9425" fmla="*/ 4734988 w 7427256"/>
              <a:gd name="connsiteY9425" fmla="*/ 583848 h 7209248"/>
              <a:gd name="connsiteX9426" fmla="*/ 4703631 w 7427256"/>
              <a:gd name="connsiteY9426" fmla="*/ 592807 h 7209248"/>
              <a:gd name="connsiteX9427" fmla="*/ 4667793 w 7427256"/>
              <a:gd name="connsiteY9427" fmla="*/ 597287 h 7209248"/>
              <a:gd name="connsiteX9428" fmla="*/ 4631957 w 7427256"/>
              <a:gd name="connsiteY9428" fmla="*/ 615206 h 7209248"/>
              <a:gd name="connsiteX9429" fmla="*/ 4658834 w 7427256"/>
              <a:gd name="connsiteY9429" fmla="*/ 624165 h 7209248"/>
              <a:gd name="connsiteX9430" fmla="*/ 4676753 w 7427256"/>
              <a:gd name="connsiteY9430" fmla="*/ 633125 h 7209248"/>
              <a:gd name="connsiteX9431" fmla="*/ 4667793 w 7427256"/>
              <a:gd name="connsiteY9431" fmla="*/ 651044 h 7209248"/>
              <a:gd name="connsiteX9432" fmla="*/ 4663314 w 7427256"/>
              <a:gd name="connsiteY9432" fmla="*/ 660002 h 7209248"/>
              <a:gd name="connsiteX9433" fmla="*/ 4649874 w 7427256"/>
              <a:gd name="connsiteY9433" fmla="*/ 668961 h 7209248"/>
              <a:gd name="connsiteX9434" fmla="*/ 4605078 w 7427256"/>
              <a:gd name="connsiteY9434" fmla="*/ 642084 h 7209248"/>
              <a:gd name="connsiteX9435" fmla="*/ 4596119 w 7427256"/>
              <a:gd name="connsiteY9435" fmla="*/ 633125 h 7209248"/>
              <a:gd name="connsiteX9436" fmla="*/ 4587160 w 7427256"/>
              <a:gd name="connsiteY9436" fmla="*/ 642084 h 7209248"/>
              <a:gd name="connsiteX9437" fmla="*/ 4569241 w 7427256"/>
              <a:gd name="connsiteY9437" fmla="*/ 642084 h 7209248"/>
              <a:gd name="connsiteX9438" fmla="*/ 4551323 w 7427256"/>
              <a:gd name="connsiteY9438" fmla="*/ 633125 h 7209248"/>
              <a:gd name="connsiteX9439" fmla="*/ 4546843 w 7427256"/>
              <a:gd name="connsiteY9439" fmla="*/ 624165 h 7209248"/>
              <a:gd name="connsiteX9440" fmla="*/ 4515485 w 7427256"/>
              <a:gd name="connsiteY9440" fmla="*/ 633125 h 7209248"/>
              <a:gd name="connsiteX9441" fmla="*/ 4475168 w 7427256"/>
              <a:gd name="connsiteY9441" fmla="*/ 642084 h 7209248"/>
              <a:gd name="connsiteX9442" fmla="*/ 4466210 w 7427256"/>
              <a:gd name="connsiteY9442" fmla="*/ 660002 h 7209248"/>
              <a:gd name="connsiteX9443" fmla="*/ 4452771 w 7427256"/>
              <a:gd name="connsiteY9443" fmla="*/ 668961 h 7209248"/>
              <a:gd name="connsiteX9444" fmla="*/ 4434852 w 7427256"/>
              <a:gd name="connsiteY9444" fmla="*/ 677921 h 7209248"/>
              <a:gd name="connsiteX9445" fmla="*/ 4425892 w 7427256"/>
              <a:gd name="connsiteY9445" fmla="*/ 686880 h 7209248"/>
              <a:gd name="connsiteX9446" fmla="*/ 4434852 w 7427256"/>
              <a:gd name="connsiteY9446" fmla="*/ 695840 h 7209248"/>
              <a:gd name="connsiteX9447" fmla="*/ 4448291 w 7427256"/>
              <a:gd name="connsiteY9447" fmla="*/ 695840 h 7209248"/>
              <a:gd name="connsiteX9448" fmla="*/ 4452771 w 7427256"/>
              <a:gd name="connsiteY9448" fmla="*/ 695840 h 7209248"/>
              <a:gd name="connsiteX9449" fmla="*/ 4461730 w 7427256"/>
              <a:gd name="connsiteY9449" fmla="*/ 686880 h 7209248"/>
              <a:gd name="connsiteX9450" fmla="*/ 4488607 w 7427256"/>
              <a:gd name="connsiteY9450" fmla="*/ 695840 h 7209248"/>
              <a:gd name="connsiteX9451" fmla="*/ 4506526 w 7427256"/>
              <a:gd name="connsiteY9451" fmla="*/ 677921 h 7209248"/>
              <a:gd name="connsiteX9452" fmla="*/ 4506526 w 7427256"/>
              <a:gd name="connsiteY9452" fmla="*/ 668961 h 7209248"/>
              <a:gd name="connsiteX9453" fmla="*/ 4537884 w 7427256"/>
              <a:gd name="connsiteY9453" fmla="*/ 686880 h 7209248"/>
              <a:gd name="connsiteX9454" fmla="*/ 4542364 w 7427256"/>
              <a:gd name="connsiteY9454" fmla="*/ 695840 h 7209248"/>
              <a:gd name="connsiteX9455" fmla="*/ 4560281 w 7427256"/>
              <a:gd name="connsiteY9455" fmla="*/ 704799 h 7209248"/>
              <a:gd name="connsiteX9456" fmla="*/ 4569241 w 7427256"/>
              <a:gd name="connsiteY9456" fmla="*/ 695840 h 7209248"/>
              <a:gd name="connsiteX9457" fmla="*/ 4596119 w 7427256"/>
              <a:gd name="connsiteY9457" fmla="*/ 686880 h 7209248"/>
              <a:gd name="connsiteX9458" fmla="*/ 4614038 w 7427256"/>
              <a:gd name="connsiteY9458" fmla="*/ 677921 h 7209248"/>
              <a:gd name="connsiteX9459" fmla="*/ 4631957 w 7427256"/>
              <a:gd name="connsiteY9459" fmla="*/ 677921 h 7209248"/>
              <a:gd name="connsiteX9460" fmla="*/ 4649874 w 7427256"/>
              <a:gd name="connsiteY9460" fmla="*/ 677921 h 7209248"/>
              <a:gd name="connsiteX9461" fmla="*/ 4658834 w 7427256"/>
              <a:gd name="connsiteY9461" fmla="*/ 677921 h 7209248"/>
              <a:gd name="connsiteX9462" fmla="*/ 4676753 w 7427256"/>
              <a:gd name="connsiteY9462" fmla="*/ 677921 h 7209248"/>
              <a:gd name="connsiteX9463" fmla="*/ 4703631 w 7427256"/>
              <a:gd name="connsiteY9463" fmla="*/ 686880 h 7209248"/>
              <a:gd name="connsiteX9464" fmla="*/ 4699151 w 7427256"/>
              <a:gd name="connsiteY9464" fmla="*/ 691360 h 7209248"/>
              <a:gd name="connsiteX9465" fmla="*/ 4685712 w 7427256"/>
              <a:gd name="connsiteY9465" fmla="*/ 695840 h 7209248"/>
              <a:gd name="connsiteX9466" fmla="*/ 4667793 w 7427256"/>
              <a:gd name="connsiteY9466" fmla="*/ 695840 h 7209248"/>
              <a:gd name="connsiteX9467" fmla="*/ 4658834 w 7427256"/>
              <a:gd name="connsiteY9467" fmla="*/ 695840 h 7209248"/>
              <a:gd name="connsiteX9468" fmla="*/ 4658834 w 7427256"/>
              <a:gd name="connsiteY9468" fmla="*/ 704799 h 7209248"/>
              <a:gd name="connsiteX9469" fmla="*/ 4676753 w 7427256"/>
              <a:gd name="connsiteY9469" fmla="*/ 704799 h 7209248"/>
              <a:gd name="connsiteX9470" fmla="*/ 4694672 w 7427256"/>
              <a:gd name="connsiteY9470" fmla="*/ 713758 h 7209248"/>
              <a:gd name="connsiteX9471" fmla="*/ 4717069 w 7427256"/>
              <a:gd name="connsiteY9471" fmla="*/ 718237 h 7209248"/>
              <a:gd name="connsiteX9472" fmla="*/ 4734988 w 7427256"/>
              <a:gd name="connsiteY9472" fmla="*/ 718237 h 7209248"/>
              <a:gd name="connsiteX9473" fmla="*/ 4730508 w 7427256"/>
              <a:gd name="connsiteY9473" fmla="*/ 704799 h 7209248"/>
              <a:gd name="connsiteX9474" fmla="*/ 4721549 w 7427256"/>
              <a:gd name="connsiteY9474" fmla="*/ 668961 h 7209248"/>
              <a:gd name="connsiteX9475" fmla="*/ 4730508 w 7427256"/>
              <a:gd name="connsiteY9475" fmla="*/ 660002 h 7209248"/>
              <a:gd name="connsiteX9476" fmla="*/ 4739468 w 7427256"/>
              <a:gd name="connsiteY9476" fmla="*/ 651044 h 7209248"/>
              <a:gd name="connsiteX9477" fmla="*/ 4757386 w 7427256"/>
              <a:gd name="connsiteY9477" fmla="*/ 660002 h 7209248"/>
              <a:gd name="connsiteX9478" fmla="*/ 4757386 w 7427256"/>
              <a:gd name="connsiteY9478" fmla="*/ 668961 h 7209248"/>
              <a:gd name="connsiteX9479" fmla="*/ 4775305 w 7427256"/>
              <a:gd name="connsiteY9479" fmla="*/ 664482 h 7209248"/>
              <a:gd name="connsiteX9480" fmla="*/ 4793224 w 7427256"/>
              <a:gd name="connsiteY9480" fmla="*/ 651044 h 7209248"/>
              <a:gd name="connsiteX9481" fmla="*/ 4793224 w 7427256"/>
              <a:gd name="connsiteY9481" fmla="*/ 642084 h 7209248"/>
              <a:gd name="connsiteX9482" fmla="*/ 4802182 w 7427256"/>
              <a:gd name="connsiteY9482" fmla="*/ 651044 h 7209248"/>
              <a:gd name="connsiteX9483" fmla="*/ 4820101 w 7427256"/>
              <a:gd name="connsiteY9483" fmla="*/ 660002 h 7209248"/>
              <a:gd name="connsiteX9484" fmla="*/ 4829061 w 7427256"/>
              <a:gd name="connsiteY9484" fmla="*/ 664482 h 7209248"/>
              <a:gd name="connsiteX9485" fmla="*/ 4829061 w 7427256"/>
              <a:gd name="connsiteY9485" fmla="*/ 677921 h 7209248"/>
              <a:gd name="connsiteX9486" fmla="*/ 4846978 w 7427256"/>
              <a:gd name="connsiteY9486" fmla="*/ 651044 h 7209248"/>
              <a:gd name="connsiteX9487" fmla="*/ 4855938 w 7427256"/>
              <a:gd name="connsiteY9487" fmla="*/ 660002 h 7209248"/>
              <a:gd name="connsiteX9488" fmla="*/ 4855938 w 7427256"/>
              <a:gd name="connsiteY9488" fmla="*/ 686880 h 7209248"/>
              <a:gd name="connsiteX9489" fmla="*/ 4864898 w 7427256"/>
              <a:gd name="connsiteY9489" fmla="*/ 686880 h 7209248"/>
              <a:gd name="connsiteX9490" fmla="*/ 4882816 w 7427256"/>
              <a:gd name="connsiteY9490" fmla="*/ 695840 h 7209248"/>
              <a:gd name="connsiteX9491" fmla="*/ 4882816 w 7427256"/>
              <a:gd name="connsiteY9491" fmla="*/ 713758 h 7209248"/>
              <a:gd name="connsiteX9492" fmla="*/ 4900735 w 7427256"/>
              <a:gd name="connsiteY9492" fmla="*/ 704799 h 7209248"/>
              <a:gd name="connsiteX9493" fmla="*/ 4918654 w 7427256"/>
              <a:gd name="connsiteY9493" fmla="*/ 704799 h 7209248"/>
              <a:gd name="connsiteX9494" fmla="*/ 4932092 w 7427256"/>
              <a:gd name="connsiteY9494" fmla="*/ 704799 h 7209248"/>
              <a:gd name="connsiteX9495" fmla="*/ 4945532 w 7427256"/>
              <a:gd name="connsiteY9495" fmla="*/ 704799 h 7209248"/>
              <a:gd name="connsiteX9496" fmla="*/ 4954490 w 7427256"/>
              <a:gd name="connsiteY9496" fmla="*/ 695840 h 7209248"/>
              <a:gd name="connsiteX9497" fmla="*/ 4945532 w 7427256"/>
              <a:gd name="connsiteY9497" fmla="*/ 695840 h 7209248"/>
              <a:gd name="connsiteX9498" fmla="*/ 4927612 w 7427256"/>
              <a:gd name="connsiteY9498" fmla="*/ 686880 h 7209248"/>
              <a:gd name="connsiteX9499" fmla="*/ 4927612 w 7427256"/>
              <a:gd name="connsiteY9499" fmla="*/ 668961 h 7209248"/>
              <a:gd name="connsiteX9500" fmla="*/ 4900735 w 7427256"/>
              <a:gd name="connsiteY9500" fmla="*/ 668961 h 7209248"/>
              <a:gd name="connsiteX9501" fmla="*/ 4887296 w 7427256"/>
              <a:gd name="connsiteY9501" fmla="*/ 668961 h 7209248"/>
              <a:gd name="connsiteX9502" fmla="*/ 4882816 w 7427256"/>
              <a:gd name="connsiteY9502" fmla="*/ 668961 h 7209248"/>
              <a:gd name="connsiteX9503" fmla="*/ 4918654 w 7427256"/>
              <a:gd name="connsiteY9503" fmla="*/ 660002 h 7209248"/>
              <a:gd name="connsiteX9504" fmla="*/ 4945532 w 7427256"/>
              <a:gd name="connsiteY9504" fmla="*/ 651044 h 7209248"/>
              <a:gd name="connsiteX9505" fmla="*/ 4981369 w 7427256"/>
              <a:gd name="connsiteY9505" fmla="*/ 668961 h 7209248"/>
              <a:gd name="connsiteX9506" fmla="*/ 4990328 w 7427256"/>
              <a:gd name="connsiteY9506" fmla="*/ 642084 h 7209248"/>
              <a:gd name="connsiteX9507" fmla="*/ 4985848 w 7427256"/>
              <a:gd name="connsiteY9507" fmla="*/ 633125 h 7209248"/>
              <a:gd name="connsiteX9508" fmla="*/ 5008246 w 7427256"/>
              <a:gd name="connsiteY9508" fmla="*/ 633125 h 7209248"/>
              <a:gd name="connsiteX9509" fmla="*/ 5035124 w 7427256"/>
              <a:gd name="connsiteY9509" fmla="*/ 637603 h 7209248"/>
              <a:gd name="connsiteX9510" fmla="*/ 5062002 w 7427256"/>
              <a:gd name="connsiteY9510" fmla="*/ 633125 h 7209248"/>
              <a:gd name="connsiteX9511" fmla="*/ 5075441 w 7427256"/>
              <a:gd name="connsiteY9511" fmla="*/ 633125 h 7209248"/>
              <a:gd name="connsiteX9512" fmla="*/ 5079921 w 7427256"/>
              <a:gd name="connsiteY9512" fmla="*/ 633125 h 7209248"/>
              <a:gd name="connsiteX9513" fmla="*/ 5079921 w 7427256"/>
              <a:gd name="connsiteY9513" fmla="*/ 642084 h 7209248"/>
              <a:gd name="connsiteX9514" fmla="*/ 5079921 w 7427256"/>
              <a:gd name="connsiteY9514" fmla="*/ 651044 h 7209248"/>
              <a:gd name="connsiteX9515" fmla="*/ 5079921 w 7427256"/>
              <a:gd name="connsiteY9515" fmla="*/ 686880 h 7209248"/>
              <a:gd name="connsiteX9516" fmla="*/ 5066482 w 7427256"/>
              <a:gd name="connsiteY9516" fmla="*/ 682400 h 7209248"/>
              <a:gd name="connsiteX9517" fmla="*/ 5062002 w 7427256"/>
              <a:gd name="connsiteY9517" fmla="*/ 677921 h 7209248"/>
              <a:gd name="connsiteX9518" fmla="*/ 5048563 w 7427256"/>
              <a:gd name="connsiteY9518" fmla="*/ 655522 h 7209248"/>
              <a:gd name="connsiteX9519" fmla="*/ 5026164 w 7427256"/>
              <a:gd name="connsiteY9519" fmla="*/ 660002 h 7209248"/>
              <a:gd name="connsiteX9520" fmla="*/ 5044083 w 7427256"/>
              <a:gd name="connsiteY9520" fmla="*/ 677921 h 7209248"/>
              <a:gd name="connsiteX9521" fmla="*/ 5053042 w 7427256"/>
              <a:gd name="connsiteY9521" fmla="*/ 686880 h 7209248"/>
              <a:gd name="connsiteX9522" fmla="*/ 5035124 w 7427256"/>
              <a:gd name="connsiteY9522" fmla="*/ 695840 h 7209248"/>
              <a:gd name="connsiteX9523" fmla="*/ 5017206 w 7427256"/>
              <a:gd name="connsiteY9523" fmla="*/ 695840 h 7209248"/>
              <a:gd name="connsiteX9524" fmla="*/ 5021686 w 7427256"/>
              <a:gd name="connsiteY9524" fmla="*/ 718237 h 7209248"/>
              <a:gd name="connsiteX9525" fmla="*/ 5012726 w 7427256"/>
              <a:gd name="connsiteY9525" fmla="*/ 731676 h 7209248"/>
              <a:gd name="connsiteX9526" fmla="*/ 5008246 w 7427256"/>
              <a:gd name="connsiteY9526" fmla="*/ 736156 h 7209248"/>
              <a:gd name="connsiteX9527" fmla="*/ 5017206 w 7427256"/>
              <a:gd name="connsiteY9527" fmla="*/ 740636 h 7209248"/>
              <a:gd name="connsiteX9528" fmla="*/ 5026164 w 7427256"/>
              <a:gd name="connsiteY9528" fmla="*/ 740636 h 7209248"/>
              <a:gd name="connsiteX9529" fmla="*/ 5026164 w 7427256"/>
              <a:gd name="connsiteY9529" fmla="*/ 758554 h 7209248"/>
              <a:gd name="connsiteX9530" fmla="*/ 5017206 w 7427256"/>
              <a:gd name="connsiteY9530" fmla="*/ 776473 h 7209248"/>
              <a:gd name="connsiteX9531" fmla="*/ 5017206 w 7427256"/>
              <a:gd name="connsiteY9531" fmla="*/ 789912 h 7209248"/>
              <a:gd name="connsiteX9532" fmla="*/ 5026164 w 7427256"/>
              <a:gd name="connsiteY9532" fmla="*/ 803350 h 7209248"/>
              <a:gd name="connsiteX9533" fmla="*/ 5030644 w 7427256"/>
              <a:gd name="connsiteY9533" fmla="*/ 816790 h 7209248"/>
              <a:gd name="connsiteX9534" fmla="*/ 5035124 w 7427256"/>
              <a:gd name="connsiteY9534" fmla="*/ 830229 h 7209248"/>
              <a:gd name="connsiteX9535" fmla="*/ 4999286 w 7427256"/>
              <a:gd name="connsiteY9535" fmla="*/ 830229 h 7209248"/>
              <a:gd name="connsiteX9536" fmla="*/ 4990328 w 7427256"/>
              <a:gd name="connsiteY9536" fmla="*/ 839188 h 7209248"/>
              <a:gd name="connsiteX9537" fmla="*/ 4999286 w 7427256"/>
              <a:gd name="connsiteY9537" fmla="*/ 857107 h 7209248"/>
              <a:gd name="connsiteX9538" fmla="*/ 5008246 w 7427256"/>
              <a:gd name="connsiteY9538" fmla="*/ 861587 h 7209248"/>
              <a:gd name="connsiteX9539" fmla="*/ 5008246 w 7427256"/>
              <a:gd name="connsiteY9539" fmla="*/ 870546 h 7209248"/>
              <a:gd name="connsiteX9540" fmla="*/ 5012726 w 7427256"/>
              <a:gd name="connsiteY9540" fmla="*/ 875026 h 7209248"/>
              <a:gd name="connsiteX9541" fmla="*/ 5026164 w 7427256"/>
              <a:gd name="connsiteY9541" fmla="*/ 875026 h 7209248"/>
              <a:gd name="connsiteX9542" fmla="*/ 5039603 w 7427256"/>
              <a:gd name="connsiteY9542" fmla="*/ 879504 h 7209248"/>
              <a:gd name="connsiteX9543" fmla="*/ 5044083 w 7427256"/>
              <a:gd name="connsiteY9543" fmla="*/ 883985 h 7209248"/>
              <a:gd name="connsiteX9544" fmla="*/ 5062002 w 7427256"/>
              <a:gd name="connsiteY9544" fmla="*/ 883985 h 7209248"/>
              <a:gd name="connsiteX9545" fmla="*/ 5070961 w 7427256"/>
              <a:gd name="connsiteY9545" fmla="*/ 875026 h 7209248"/>
              <a:gd name="connsiteX9546" fmla="*/ 5084400 w 7427256"/>
              <a:gd name="connsiteY9546" fmla="*/ 875026 h 7209248"/>
              <a:gd name="connsiteX9547" fmla="*/ 5097840 w 7427256"/>
              <a:gd name="connsiteY9547" fmla="*/ 883985 h 7209248"/>
              <a:gd name="connsiteX9548" fmla="*/ 5106798 w 7427256"/>
              <a:gd name="connsiteY9548" fmla="*/ 875026 h 7209248"/>
              <a:gd name="connsiteX9549" fmla="*/ 5102318 w 7427256"/>
              <a:gd name="connsiteY9549" fmla="*/ 861587 h 7209248"/>
              <a:gd name="connsiteX9550" fmla="*/ 5097840 w 7427256"/>
              <a:gd name="connsiteY9550" fmla="*/ 857107 h 7209248"/>
              <a:gd name="connsiteX9551" fmla="*/ 5079921 w 7427256"/>
              <a:gd name="connsiteY9551" fmla="*/ 857107 h 7209248"/>
              <a:gd name="connsiteX9552" fmla="*/ 5079921 w 7427256"/>
              <a:gd name="connsiteY9552" fmla="*/ 848147 h 7209248"/>
              <a:gd name="connsiteX9553" fmla="*/ 5079921 w 7427256"/>
              <a:gd name="connsiteY9553" fmla="*/ 821269 h 7209248"/>
              <a:gd name="connsiteX9554" fmla="*/ 5070961 w 7427256"/>
              <a:gd name="connsiteY9554" fmla="*/ 812311 h 7209248"/>
              <a:gd name="connsiteX9555" fmla="*/ 5079921 w 7427256"/>
              <a:gd name="connsiteY9555" fmla="*/ 794392 h 7209248"/>
              <a:gd name="connsiteX9556" fmla="*/ 5079921 w 7427256"/>
              <a:gd name="connsiteY9556" fmla="*/ 785433 h 7209248"/>
              <a:gd name="connsiteX9557" fmla="*/ 5079921 w 7427256"/>
              <a:gd name="connsiteY9557" fmla="*/ 771993 h 7209248"/>
              <a:gd name="connsiteX9558" fmla="*/ 5079921 w 7427256"/>
              <a:gd name="connsiteY9558" fmla="*/ 767514 h 7209248"/>
              <a:gd name="connsiteX9559" fmla="*/ 5084400 w 7427256"/>
              <a:gd name="connsiteY9559" fmla="*/ 758554 h 7209248"/>
              <a:gd name="connsiteX9560" fmla="*/ 5093360 w 7427256"/>
              <a:gd name="connsiteY9560" fmla="*/ 767514 h 7209248"/>
              <a:gd name="connsiteX9561" fmla="*/ 5106798 w 7427256"/>
              <a:gd name="connsiteY9561" fmla="*/ 776473 h 7209248"/>
              <a:gd name="connsiteX9562" fmla="*/ 5120237 w 7427256"/>
              <a:gd name="connsiteY9562" fmla="*/ 780953 h 7209248"/>
              <a:gd name="connsiteX9563" fmla="*/ 5115757 w 7427256"/>
              <a:gd name="connsiteY9563" fmla="*/ 803350 h 7209248"/>
              <a:gd name="connsiteX9564" fmla="*/ 5133676 w 7427256"/>
              <a:gd name="connsiteY9564" fmla="*/ 830229 h 7209248"/>
              <a:gd name="connsiteX9565" fmla="*/ 5151595 w 7427256"/>
              <a:gd name="connsiteY9565" fmla="*/ 839188 h 7209248"/>
              <a:gd name="connsiteX9566" fmla="*/ 5165034 w 7427256"/>
              <a:gd name="connsiteY9566" fmla="*/ 848147 h 7209248"/>
              <a:gd name="connsiteX9567" fmla="*/ 5187432 w 7427256"/>
              <a:gd name="connsiteY9567" fmla="*/ 848147 h 7209248"/>
              <a:gd name="connsiteX9568" fmla="*/ 5191912 w 7427256"/>
              <a:gd name="connsiteY9568" fmla="*/ 839188 h 7209248"/>
              <a:gd name="connsiteX9569" fmla="*/ 5196392 w 7427256"/>
              <a:gd name="connsiteY9569" fmla="*/ 848147 h 7209248"/>
              <a:gd name="connsiteX9570" fmla="*/ 5214310 w 7427256"/>
              <a:gd name="connsiteY9570" fmla="*/ 866066 h 7209248"/>
              <a:gd name="connsiteX9571" fmla="*/ 5205350 w 7427256"/>
              <a:gd name="connsiteY9571" fmla="*/ 830229 h 7209248"/>
              <a:gd name="connsiteX9572" fmla="*/ 5214310 w 7427256"/>
              <a:gd name="connsiteY9572" fmla="*/ 821269 h 7209248"/>
              <a:gd name="connsiteX9573" fmla="*/ 5223269 w 7427256"/>
              <a:gd name="connsiteY9573" fmla="*/ 821269 h 7209248"/>
              <a:gd name="connsiteX9574" fmla="*/ 5241188 w 7427256"/>
              <a:gd name="connsiteY9574" fmla="*/ 821269 h 7209248"/>
              <a:gd name="connsiteX9575" fmla="*/ 5223269 w 7427256"/>
              <a:gd name="connsiteY9575" fmla="*/ 807830 h 7209248"/>
              <a:gd name="connsiteX9576" fmla="*/ 5187432 w 7427256"/>
              <a:gd name="connsiteY9576" fmla="*/ 803350 h 7209248"/>
              <a:gd name="connsiteX9577" fmla="*/ 5178472 w 7427256"/>
              <a:gd name="connsiteY9577" fmla="*/ 794392 h 7209248"/>
              <a:gd name="connsiteX9578" fmla="*/ 5196392 w 7427256"/>
              <a:gd name="connsiteY9578" fmla="*/ 785433 h 7209248"/>
              <a:gd name="connsiteX9579" fmla="*/ 5196392 w 7427256"/>
              <a:gd name="connsiteY9579" fmla="*/ 758554 h 7209248"/>
              <a:gd name="connsiteX9580" fmla="*/ 5173992 w 7427256"/>
              <a:gd name="connsiteY9580" fmla="*/ 763034 h 7209248"/>
              <a:gd name="connsiteX9581" fmla="*/ 5142636 w 7427256"/>
              <a:gd name="connsiteY9581" fmla="*/ 749595 h 7209248"/>
              <a:gd name="connsiteX9582" fmla="*/ 5142636 w 7427256"/>
              <a:gd name="connsiteY9582" fmla="*/ 736156 h 7209248"/>
              <a:gd name="connsiteX9583" fmla="*/ 5151595 w 7427256"/>
              <a:gd name="connsiteY9583" fmla="*/ 731676 h 7209248"/>
              <a:gd name="connsiteX9584" fmla="*/ 5160554 w 7427256"/>
              <a:gd name="connsiteY9584" fmla="*/ 740636 h 7209248"/>
              <a:gd name="connsiteX9585" fmla="*/ 5178472 w 7427256"/>
              <a:gd name="connsiteY9585" fmla="*/ 740636 h 7209248"/>
              <a:gd name="connsiteX9586" fmla="*/ 5205350 w 7427256"/>
              <a:gd name="connsiteY9586" fmla="*/ 722718 h 7209248"/>
              <a:gd name="connsiteX9587" fmla="*/ 5196392 w 7427256"/>
              <a:gd name="connsiteY9587" fmla="*/ 704799 h 7209248"/>
              <a:gd name="connsiteX9588" fmla="*/ 5191912 w 7427256"/>
              <a:gd name="connsiteY9588" fmla="*/ 700319 h 7209248"/>
              <a:gd name="connsiteX9589" fmla="*/ 5187432 w 7427256"/>
              <a:gd name="connsiteY9589" fmla="*/ 695840 h 7209248"/>
              <a:gd name="connsiteX9590" fmla="*/ 5160554 w 7427256"/>
              <a:gd name="connsiteY9590" fmla="*/ 686880 h 7209248"/>
              <a:gd name="connsiteX9591" fmla="*/ 5169514 w 7427256"/>
              <a:gd name="connsiteY9591" fmla="*/ 682400 h 7209248"/>
              <a:gd name="connsiteX9592" fmla="*/ 5196392 w 7427256"/>
              <a:gd name="connsiteY9592" fmla="*/ 686880 h 7209248"/>
              <a:gd name="connsiteX9593" fmla="*/ 5259106 w 7427256"/>
              <a:gd name="connsiteY9593" fmla="*/ 704799 h 7209248"/>
              <a:gd name="connsiteX9594" fmla="*/ 5259106 w 7427256"/>
              <a:gd name="connsiteY9594" fmla="*/ 668961 h 7209248"/>
              <a:gd name="connsiteX9595" fmla="*/ 5285984 w 7427256"/>
              <a:gd name="connsiteY9595" fmla="*/ 677921 h 7209248"/>
              <a:gd name="connsiteX9596" fmla="*/ 5294943 w 7427256"/>
              <a:gd name="connsiteY9596" fmla="*/ 695840 h 7209248"/>
              <a:gd name="connsiteX9597" fmla="*/ 5294943 w 7427256"/>
              <a:gd name="connsiteY9597" fmla="*/ 700319 h 7209248"/>
              <a:gd name="connsiteX9598" fmla="*/ 5294943 w 7427256"/>
              <a:gd name="connsiteY9598" fmla="*/ 709279 h 7209248"/>
              <a:gd name="connsiteX9599" fmla="*/ 5294943 w 7427256"/>
              <a:gd name="connsiteY9599" fmla="*/ 718237 h 7209248"/>
              <a:gd name="connsiteX9600" fmla="*/ 5294943 w 7427256"/>
              <a:gd name="connsiteY9600" fmla="*/ 731676 h 7209248"/>
              <a:gd name="connsiteX9601" fmla="*/ 5294943 w 7427256"/>
              <a:gd name="connsiteY9601" fmla="*/ 758554 h 7209248"/>
              <a:gd name="connsiteX9602" fmla="*/ 5281504 w 7427256"/>
              <a:gd name="connsiteY9602" fmla="*/ 785433 h 7209248"/>
              <a:gd name="connsiteX9603" fmla="*/ 5277026 w 7427256"/>
              <a:gd name="connsiteY9603" fmla="*/ 776473 h 7209248"/>
              <a:gd name="connsiteX9604" fmla="*/ 5277026 w 7427256"/>
              <a:gd name="connsiteY9604" fmla="*/ 740636 h 7209248"/>
              <a:gd name="connsiteX9605" fmla="*/ 5268066 w 7427256"/>
              <a:gd name="connsiteY9605" fmla="*/ 718237 h 7209248"/>
              <a:gd name="connsiteX9606" fmla="*/ 5250146 w 7427256"/>
              <a:gd name="connsiteY9606" fmla="*/ 713758 h 7209248"/>
              <a:gd name="connsiteX9607" fmla="*/ 5232229 w 7427256"/>
              <a:gd name="connsiteY9607" fmla="*/ 722718 h 7209248"/>
              <a:gd name="connsiteX9608" fmla="*/ 5223269 w 7427256"/>
              <a:gd name="connsiteY9608" fmla="*/ 731676 h 7209248"/>
              <a:gd name="connsiteX9609" fmla="*/ 5205350 w 7427256"/>
              <a:gd name="connsiteY9609" fmla="*/ 740636 h 7209248"/>
              <a:gd name="connsiteX9610" fmla="*/ 5223269 w 7427256"/>
              <a:gd name="connsiteY9610" fmla="*/ 740636 h 7209248"/>
              <a:gd name="connsiteX9611" fmla="*/ 5250146 w 7427256"/>
              <a:gd name="connsiteY9611" fmla="*/ 758554 h 7209248"/>
              <a:gd name="connsiteX9612" fmla="*/ 5268066 w 7427256"/>
              <a:gd name="connsiteY9612" fmla="*/ 776473 h 7209248"/>
              <a:gd name="connsiteX9613" fmla="*/ 5241188 w 7427256"/>
              <a:gd name="connsiteY9613" fmla="*/ 767514 h 7209248"/>
              <a:gd name="connsiteX9614" fmla="*/ 5232229 w 7427256"/>
              <a:gd name="connsiteY9614" fmla="*/ 785433 h 7209248"/>
              <a:gd name="connsiteX9615" fmla="*/ 5250146 w 7427256"/>
              <a:gd name="connsiteY9615" fmla="*/ 794392 h 7209248"/>
              <a:gd name="connsiteX9616" fmla="*/ 5250146 w 7427256"/>
              <a:gd name="connsiteY9616" fmla="*/ 803350 h 7209248"/>
              <a:gd name="connsiteX9617" fmla="*/ 5259106 w 7427256"/>
              <a:gd name="connsiteY9617" fmla="*/ 812311 h 7209248"/>
              <a:gd name="connsiteX9618" fmla="*/ 5268066 w 7427256"/>
              <a:gd name="connsiteY9618" fmla="*/ 839188 h 7209248"/>
              <a:gd name="connsiteX9619" fmla="*/ 5259106 w 7427256"/>
              <a:gd name="connsiteY9619" fmla="*/ 848147 h 7209248"/>
              <a:gd name="connsiteX9620" fmla="*/ 5250146 w 7427256"/>
              <a:gd name="connsiteY9620" fmla="*/ 852627 h 7209248"/>
              <a:gd name="connsiteX9621" fmla="*/ 5268066 w 7427256"/>
              <a:gd name="connsiteY9621" fmla="*/ 875026 h 7209248"/>
              <a:gd name="connsiteX9622" fmla="*/ 5285984 w 7427256"/>
              <a:gd name="connsiteY9622" fmla="*/ 901903 h 7209248"/>
              <a:gd name="connsiteX9623" fmla="*/ 5290464 w 7427256"/>
              <a:gd name="connsiteY9623" fmla="*/ 915342 h 7209248"/>
              <a:gd name="connsiteX9624" fmla="*/ 5303903 w 7427256"/>
              <a:gd name="connsiteY9624" fmla="*/ 919822 h 7209248"/>
              <a:gd name="connsiteX9625" fmla="*/ 5326300 w 7427256"/>
              <a:gd name="connsiteY9625" fmla="*/ 937741 h 7209248"/>
              <a:gd name="connsiteX9626" fmla="*/ 5339740 w 7427256"/>
              <a:gd name="connsiteY9626" fmla="*/ 964619 h 7209248"/>
              <a:gd name="connsiteX9627" fmla="*/ 5339740 w 7427256"/>
              <a:gd name="connsiteY9627" fmla="*/ 969097 h 7209248"/>
              <a:gd name="connsiteX9628" fmla="*/ 5348700 w 7427256"/>
              <a:gd name="connsiteY9628" fmla="*/ 982537 h 7209248"/>
              <a:gd name="connsiteX9629" fmla="*/ 5348700 w 7427256"/>
              <a:gd name="connsiteY9629" fmla="*/ 991496 h 7209248"/>
              <a:gd name="connsiteX9630" fmla="*/ 5339740 w 7427256"/>
              <a:gd name="connsiteY9630" fmla="*/ 1027334 h 7209248"/>
              <a:gd name="connsiteX9631" fmla="*/ 5348700 w 7427256"/>
              <a:gd name="connsiteY9631" fmla="*/ 1036293 h 7209248"/>
              <a:gd name="connsiteX9632" fmla="*/ 5357658 w 7427256"/>
              <a:gd name="connsiteY9632" fmla="*/ 1040773 h 7209248"/>
              <a:gd name="connsiteX9633" fmla="*/ 5371097 w 7427256"/>
              <a:gd name="connsiteY9633" fmla="*/ 1045251 h 7209248"/>
              <a:gd name="connsiteX9634" fmla="*/ 5384537 w 7427256"/>
              <a:gd name="connsiteY9634" fmla="*/ 1049731 h 7209248"/>
              <a:gd name="connsiteX9635" fmla="*/ 5402454 w 7427256"/>
              <a:gd name="connsiteY9635" fmla="*/ 1054212 h 7209248"/>
              <a:gd name="connsiteX9636" fmla="*/ 5411414 w 7427256"/>
              <a:gd name="connsiteY9636" fmla="*/ 1054212 h 7209248"/>
              <a:gd name="connsiteX9637" fmla="*/ 5375577 w 7427256"/>
              <a:gd name="connsiteY9637" fmla="*/ 1036293 h 7209248"/>
              <a:gd name="connsiteX9638" fmla="*/ 5357658 w 7427256"/>
              <a:gd name="connsiteY9638" fmla="*/ 1022854 h 7209248"/>
              <a:gd name="connsiteX9639" fmla="*/ 5348700 w 7427256"/>
              <a:gd name="connsiteY9639" fmla="*/ 1018374 h 7209248"/>
              <a:gd name="connsiteX9640" fmla="*/ 5384537 w 7427256"/>
              <a:gd name="connsiteY9640" fmla="*/ 1018374 h 7209248"/>
              <a:gd name="connsiteX9641" fmla="*/ 5393496 w 7427256"/>
              <a:gd name="connsiteY9641" fmla="*/ 1027334 h 7209248"/>
              <a:gd name="connsiteX9642" fmla="*/ 5415894 w 7427256"/>
              <a:gd name="connsiteY9642" fmla="*/ 1040773 h 7209248"/>
              <a:gd name="connsiteX9643" fmla="*/ 5438292 w 7427256"/>
              <a:gd name="connsiteY9643" fmla="*/ 1054212 h 7209248"/>
              <a:gd name="connsiteX9644" fmla="*/ 5447251 w 7427256"/>
              <a:gd name="connsiteY9644" fmla="*/ 1054212 h 7209248"/>
              <a:gd name="connsiteX9645" fmla="*/ 5447251 w 7427256"/>
              <a:gd name="connsiteY9645" fmla="*/ 1063170 h 7209248"/>
              <a:gd name="connsiteX9646" fmla="*/ 5448932 w 7427256"/>
              <a:gd name="connsiteY9646" fmla="*/ 1063170 h 7209248"/>
              <a:gd name="connsiteX9647" fmla="*/ 5456211 w 7427256"/>
              <a:gd name="connsiteY9647" fmla="*/ 1063170 h 7209248"/>
              <a:gd name="connsiteX9648" fmla="*/ 5474130 w 7427256"/>
              <a:gd name="connsiteY9648" fmla="*/ 1058690 h 7209248"/>
              <a:gd name="connsiteX9649" fmla="*/ 5465170 w 7427256"/>
              <a:gd name="connsiteY9649" fmla="*/ 1054212 h 7209248"/>
              <a:gd name="connsiteX9650" fmla="*/ 5447251 w 7427256"/>
              <a:gd name="connsiteY9650" fmla="*/ 1040773 h 7209248"/>
              <a:gd name="connsiteX9651" fmla="*/ 5429334 w 7427256"/>
              <a:gd name="connsiteY9651" fmla="*/ 1018374 h 7209248"/>
              <a:gd name="connsiteX9652" fmla="*/ 5447251 w 7427256"/>
              <a:gd name="connsiteY9652" fmla="*/ 1009415 h 7209248"/>
              <a:gd name="connsiteX9653" fmla="*/ 5465170 w 7427256"/>
              <a:gd name="connsiteY9653" fmla="*/ 991496 h 7209248"/>
              <a:gd name="connsiteX9654" fmla="*/ 5465170 w 7427256"/>
              <a:gd name="connsiteY9654" fmla="*/ 964619 h 7209248"/>
              <a:gd name="connsiteX9655" fmla="*/ 5474130 w 7427256"/>
              <a:gd name="connsiteY9655" fmla="*/ 955659 h 7209248"/>
              <a:gd name="connsiteX9656" fmla="*/ 5501008 w 7427256"/>
              <a:gd name="connsiteY9656" fmla="*/ 1000455 h 7209248"/>
              <a:gd name="connsiteX9657" fmla="*/ 5541324 w 7427256"/>
              <a:gd name="connsiteY9657" fmla="*/ 1009415 h 7209248"/>
              <a:gd name="connsiteX9658" fmla="*/ 5581640 w 7427256"/>
              <a:gd name="connsiteY9658" fmla="*/ 1009415 h 7209248"/>
              <a:gd name="connsiteX9659" fmla="*/ 5586120 w 7427256"/>
              <a:gd name="connsiteY9659" fmla="*/ 1013894 h 7209248"/>
              <a:gd name="connsiteX9660" fmla="*/ 5599560 w 7427256"/>
              <a:gd name="connsiteY9660" fmla="*/ 1009415 h 7209248"/>
              <a:gd name="connsiteX9661" fmla="*/ 5612998 w 7427256"/>
              <a:gd name="connsiteY9661" fmla="*/ 1013894 h 7209248"/>
              <a:gd name="connsiteX9662" fmla="*/ 5648836 w 7427256"/>
              <a:gd name="connsiteY9662" fmla="*/ 1013894 h 7209248"/>
              <a:gd name="connsiteX9663" fmla="*/ 5680194 w 7427256"/>
              <a:gd name="connsiteY9663" fmla="*/ 1009415 h 7209248"/>
              <a:gd name="connsiteX9664" fmla="*/ 5689152 w 7427256"/>
              <a:gd name="connsiteY9664" fmla="*/ 1000455 h 7209248"/>
              <a:gd name="connsiteX9665" fmla="*/ 5698112 w 7427256"/>
              <a:gd name="connsiteY9665" fmla="*/ 1000455 h 7209248"/>
              <a:gd name="connsiteX9666" fmla="*/ 5698112 w 7427256"/>
              <a:gd name="connsiteY9666" fmla="*/ 1009415 h 7209248"/>
              <a:gd name="connsiteX9667" fmla="*/ 5689152 w 7427256"/>
              <a:gd name="connsiteY9667" fmla="*/ 1018374 h 7209248"/>
              <a:gd name="connsiteX9668" fmla="*/ 5680194 w 7427256"/>
              <a:gd name="connsiteY9668" fmla="*/ 1027334 h 7209248"/>
              <a:gd name="connsiteX9669" fmla="*/ 5666754 w 7427256"/>
              <a:gd name="connsiteY9669" fmla="*/ 1027334 h 7209248"/>
              <a:gd name="connsiteX9670" fmla="*/ 5662274 w 7427256"/>
              <a:gd name="connsiteY9670" fmla="*/ 1036293 h 7209248"/>
              <a:gd name="connsiteX9671" fmla="*/ 5644356 w 7427256"/>
              <a:gd name="connsiteY9671" fmla="*/ 1045251 h 7209248"/>
              <a:gd name="connsiteX9672" fmla="*/ 5630917 w 7427256"/>
              <a:gd name="connsiteY9672" fmla="*/ 1036293 h 7209248"/>
              <a:gd name="connsiteX9673" fmla="*/ 5626437 w 7427256"/>
              <a:gd name="connsiteY9673" fmla="*/ 1036293 h 7209248"/>
              <a:gd name="connsiteX9674" fmla="*/ 5581640 w 7427256"/>
              <a:gd name="connsiteY9674" fmla="*/ 1045251 h 7209248"/>
              <a:gd name="connsiteX9675" fmla="*/ 5554763 w 7427256"/>
              <a:gd name="connsiteY9675" fmla="*/ 1045251 h 7209248"/>
              <a:gd name="connsiteX9676" fmla="*/ 5527886 w 7427256"/>
              <a:gd name="connsiteY9676" fmla="*/ 1054212 h 7209248"/>
              <a:gd name="connsiteX9677" fmla="*/ 5518926 w 7427256"/>
              <a:gd name="connsiteY9677" fmla="*/ 1063170 h 7209248"/>
              <a:gd name="connsiteX9678" fmla="*/ 5509966 w 7427256"/>
              <a:gd name="connsiteY9678" fmla="*/ 1081089 h 7209248"/>
              <a:gd name="connsiteX9679" fmla="*/ 5501008 w 7427256"/>
              <a:gd name="connsiteY9679" fmla="*/ 1099008 h 7209248"/>
              <a:gd name="connsiteX9680" fmla="*/ 5509966 w 7427256"/>
              <a:gd name="connsiteY9680" fmla="*/ 1116927 h 7209248"/>
              <a:gd name="connsiteX9681" fmla="*/ 5518926 w 7427256"/>
              <a:gd name="connsiteY9681" fmla="*/ 1125886 h 7209248"/>
              <a:gd name="connsiteX9682" fmla="*/ 5509966 w 7427256"/>
              <a:gd name="connsiteY9682" fmla="*/ 1125886 h 7209248"/>
              <a:gd name="connsiteX9683" fmla="*/ 5492048 w 7427256"/>
              <a:gd name="connsiteY9683" fmla="*/ 1125886 h 7209248"/>
              <a:gd name="connsiteX9684" fmla="*/ 5483089 w 7427256"/>
              <a:gd name="connsiteY9684" fmla="*/ 1130365 h 7209248"/>
              <a:gd name="connsiteX9685" fmla="*/ 5483089 w 7427256"/>
              <a:gd name="connsiteY9685" fmla="*/ 1107967 h 7209248"/>
              <a:gd name="connsiteX9686" fmla="*/ 5474130 w 7427256"/>
              <a:gd name="connsiteY9686" fmla="*/ 1081089 h 7209248"/>
              <a:gd name="connsiteX9687" fmla="*/ 5456211 w 7427256"/>
              <a:gd name="connsiteY9687" fmla="*/ 1090048 h 7209248"/>
              <a:gd name="connsiteX9688" fmla="*/ 5456211 w 7427256"/>
              <a:gd name="connsiteY9688" fmla="*/ 1107967 h 7209248"/>
              <a:gd name="connsiteX9689" fmla="*/ 5420374 w 7427256"/>
              <a:gd name="connsiteY9689" fmla="*/ 1125886 h 7209248"/>
              <a:gd name="connsiteX9690" fmla="*/ 5406934 w 7427256"/>
              <a:gd name="connsiteY9690" fmla="*/ 1125886 h 7209248"/>
              <a:gd name="connsiteX9691" fmla="*/ 5402454 w 7427256"/>
              <a:gd name="connsiteY9691" fmla="*/ 1125886 h 7209248"/>
              <a:gd name="connsiteX9692" fmla="*/ 5402454 w 7427256"/>
              <a:gd name="connsiteY9692" fmla="*/ 1143804 h 7209248"/>
              <a:gd name="connsiteX9693" fmla="*/ 5456211 w 7427256"/>
              <a:gd name="connsiteY9693" fmla="*/ 1143804 h 7209248"/>
              <a:gd name="connsiteX9694" fmla="*/ 5518926 w 7427256"/>
              <a:gd name="connsiteY9694" fmla="*/ 1152763 h 7209248"/>
              <a:gd name="connsiteX9695" fmla="*/ 5554763 w 7427256"/>
              <a:gd name="connsiteY9695" fmla="*/ 1161723 h 7209248"/>
              <a:gd name="connsiteX9696" fmla="*/ 5554763 w 7427256"/>
              <a:gd name="connsiteY9696" fmla="*/ 1157243 h 7209248"/>
              <a:gd name="connsiteX9697" fmla="*/ 5545804 w 7427256"/>
              <a:gd name="connsiteY9697" fmla="*/ 1152763 h 7209248"/>
              <a:gd name="connsiteX9698" fmla="*/ 5527886 w 7427256"/>
              <a:gd name="connsiteY9698" fmla="*/ 1099008 h 7209248"/>
              <a:gd name="connsiteX9699" fmla="*/ 5541324 w 7427256"/>
              <a:gd name="connsiteY9699" fmla="*/ 1090048 h 7209248"/>
              <a:gd name="connsiteX9700" fmla="*/ 5554763 w 7427256"/>
              <a:gd name="connsiteY9700" fmla="*/ 1099008 h 7209248"/>
              <a:gd name="connsiteX9701" fmla="*/ 5554763 w 7427256"/>
              <a:gd name="connsiteY9701" fmla="*/ 1090048 h 7209248"/>
              <a:gd name="connsiteX9702" fmla="*/ 5563723 w 7427256"/>
              <a:gd name="connsiteY9702" fmla="*/ 1072130 h 7209248"/>
              <a:gd name="connsiteX9703" fmla="*/ 5577162 w 7427256"/>
              <a:gd name="connsiteY9703" fmla="*/ 1072130 h 7209248"/>
              <a:gd name="connsiteX9704" fmla="*/ 5581640 w 7427256"/>
              <a:gd name="connsiteY9704" fmla="*/ 1072130 h 7209248"/>
              <a:gd name="connsiteX9705" fmla="*/ 5599560 w 7427256"/>
              <a:gd name="connsiteY9705" fmla="*/ 1063170 h 7209248"/>
              <a:gd name="connsiteX9706" fmla="*/ 5608520 w 7427256"/>
              <a:gd name="connsiteY9706" fmla="*/ 1072130 h 7209248"/>
              <a:gd name="connsiteX9707" fmla="*/ 5604040 w 7427256"/>
              <a:gd name="connsiteY9707" fmla="*/ 1076609 h 7209248"/>
              <a:gd name="connsiteX9708" fmla="*/ 5608520 w 7427256"/>
              <a:gd name="connsiteY9708" fmla="*/ 1090048 h 7209248"/>
              <a:gd name="connsiteX9709" fmla="*/ 5590600 w 7427256"/>
              <a:gd name="connsiteY9709" fmla="*/ 1099008 h 7209248"/>
              <a:gd name="connsiteX9710" fmla="*/ 5581640 w 7427256"/>
              <a:gd name="connsiteY9710" fmla="*/ 1107967 h 7209248"/>
              <a:gd name="connsiteX9711" fmla="*/ 5590600 w 7427256"/>
              <a:gd name="connsiteY9711" fmla="*/ 1107967 h 7209248"/>
              <a:gd name="connsiteX9712" fmla="*/ 5617478 w 7427256"/>
              <a:gd name="connsiteY9712" fmla="*/ 1125886 h 7209248"/>
              <a:gd name="connsiteX9713" fmla="*/ 5635397 w 7427256"/>
              <a:gd name="connsiteY9713" fmla="*/ 1134844 h 7209248"/>
              <a:gd name="connsiteX9714" fmla="*/ 5644356 w 7427256"/>
              <a:gd name="connsiteY9714" fmla="*/ 1134844 h 7209248"/>
              <a:gd name="connsiteX9715" fmla="*/ 5644356 w 7427256"/>
              <a:gd name="connsiteY9715" fmla="*/ 1152763 h 7209248"/>
              <a:gd name="connsiteX9716" fmla="*/ 5657794 w 7427256"/>
              <a:gd name="connsiteY9716" fmla="*/ 1161723 h 7209248"/>
              <a:gd name="connsiteX9717" fmla="*/ 5626437 w 7427256"/>
              <a:gd name="connsiteY9717" fmla="*/ 1161723 h 7209248"/>
              <a:gd name="connsiteX9718" fmla="*/ 5617478 w 7427256"/>
              <a:gd name="connsiteY9718" fmla="*/ 1175162 h 7209248"/>
              <a:gd name="connsiteX9719" fmla="*/ 5626437 w 7427256"/>
              <a:gd name="connsiteY9719" fmla="*/ 1193081 h 7209248"/>
              <a:gd name="connsiteX9720" fmla="*/ 5626437 w 7427256"/>
              <a:gd name="connsiteY9720" fmla="*/ 1206520 h 7209248"/>
              <a:gd name="connsiteX9721" fmla="*/ 5626437 w 7427256"/>
              <a:gd name="connsiteY9721" fmla="*/ 1224438 h 7209248"/>
              <a:gd name="connsiteX9722" fmla="*/ 5626437 w 7427256"/>
              <a:gd name="connsiteY9722" fmla="*/ 1242356 h 7209248"/>
              <a:gd name="connsiteX9723" fmla="*/ 5635397 w 7427256"/>
              <a:gd name="connsiteY9723" fmla="*/ 1255795 h 7209248"/>
              <a:gd name="connsiteX9724" fmla="*/ 5657794 w 7427256"/>
              <a:gd name="connsiteY9724" fmla="*/ 1255795 h 7209248"/>
              <a:gd name="connsiteX9725" fmla="*/ 5662274 w 7427256"/>
              <a:gd name="connsiteY9725" fmla="*/ 1251316 h 7209248"/>
              <a:gd name="connsiteX9726" fmla="*/ 5662274 w 7427256"/>
              <a:gd name="connsiteY9726" fmla="*/ 1242356 h 7209248"/>
              <a:gd name="connsiteX9727" fmla="*/ 5671234 w 7427256"/>
              <a:gd name="connsiteY9727" fmla="*/ 1233397 h 7209248"/>
              <a:gd name="connsiteX9728" fmla="*/ 5662274 w 7427256"/>
              <a:gd name="connsiteY9728" fmla="*/ 1215478 h 7209248"/>
              <a:gd name="connsiteX9729" fmla="*/ 5653316 w 7427256"/>
              <a:gd name="connsiteY9729" fmla="*/ 1188601 h 7209248"/>
              <a:gd name="connsiteX9730" fmla="*/ 5657794 w 7427256"/>
              <a:gd name="connsiteY9730" fmla="*/ 1175162 h 7209248"/>
              <a:gd name="connsiteX9731" fmla="*/ 5671234 w 7427256"/>
              <a:gd name="connsiteY9731" fmla="*/ 1170682 h 7209248"/>
              <a:gd name="connsiteX9732" fmla="*/ 5689152 w 7427256"/>
              <a:gd name="connsiteY9732" fmla="*/ 1179641 h 7209248"/>
              <a:gd name="connsiteX9733" fmla="*/ 5724990 w 7427256"/>
              <a:gd name="connsiteY9733" fmla="*/ 1197560 h 7209248"/>
              <a:gd name="connsiteX9734" fmla="*/ 5751868 w 7427256"/>
              <a:gd name="connsiteY9734" fmla="*/ 1215478 h 7209248"/>
              <a:gd name="connsiteX9735" fmla="*/ 5765306 w 7427256"/>
              <a:gd name="connsiteY9735" fmla="*/ 1237877 h 7209248"/>
              <a:gd name="connsiteX9736" fmla="*/ 5742908 w 7427256"/>
              <a:gd name="connsiteY9736" fmla="*/ 1242356 h 7209248"/>
              <a:gd name="connsiteX9737" fmla="*/ 5733948 w 7427256"/>
              <a:gd name="connsiteY9737" fmla="*/ 1237877 h 7209248"/>
              <a:gd name="connsiteX9738" fmla="*/ 5733948 w 7427256"/>
              <a:gd name="connsiteY9738" fmla="*/ 1224438 h 7209248"/>
              <a:gd name="connsiteX9739" fmla="*/ 5716031 w 7427256"/>
              <a:gd name="connsiteY9739" fmla="*/ 1206520 h 7209248"/>
              <a:gd name="connsiteX9740" fmla="*/ 5698112 w 7427256"/>
              <a:gd name="connsiteY9740" fmla="*/ 1215478 h 7209248"/>
              <a:gd name="connsiteX9741" fmla="*/ 5702591 w 7427256"/>
              <a:gd name="connsiteY9741" fmla="*/ 1224438 h 7209248"/>
              <a:gd name="connsiteX9742" fmla="*/ 5707071 w 7427256"/>
              <a:gd name="connsiteY9742" fmla="*/ 1233397 h 7209248"/>
              <a:gd name="connsiteX9743" fmla="*/ 5716031 w 7427256"/>
              <a:gd name="connsiteY9743" fmla="*/ 1242356 h 7209248"/>
              <a:gd name="connsiteX9744" fmla="*/ 5733948 w 7427256"/>
              <a:gd name="connsiteY9744" fmla="*/ 1264755 h 7209248"/>
              <a:gd name="connsiteX9745" fmla="*/ 5778745 w 7427256"/>
              <a:gd name="connsiteY9745" fmla="*/ 1291633 h 7209248"/>
              <a:gd name="connsiteX9746" fmla="*/ 5805624 w 7427256"/>
              <a:gd name="connsiteY9746" fmla="*/ 1296112 h 7209248"/>
              <a:gd name="connsiteX9747" fmla="*/ 5814582 w 7427256"/>
              <a:gd name="connsiteY9747" fmla="*/ 1287152 h 7209248"/>
              <a:gd name="connsiteX9748" fmla="*/ 5832502 w 7427256"/>
              <a:gd name="connsiteY9748" fmla="*/ 1287152 h 7209248"/>
              <a:gd name="connsiteX9749" fmla="*/ 5832502 w 7427256"/>
              <a:gd name="connsiteY9749" fmla="*/ 1296112 h 7209248"/>
              <a:gd name="connsiteX9750" fmla="*/ 5823542 w 7427256"/>
              <a:gd name="connsiteY9750" fmla="*/ 1305071 h 7209248"/>
              <a:gd name="connsiteX9751" fmla="*/ 5823542 w 7427256"/>
              <a:gd name="connsiteY9751" fmla="*/ 1314031 h 7209248"/>
              <a:gd name="connsiteX9752" fmla="*/ 5823542 w 7427256"/>
              <a:gd name="connsiteY9752" fmla="*/ 1322990 h 7209248"/>
              <a:gd name="connsiteX9753" fmla="*/ 5805624 w 7427256"/>
              <a:gd name="connsiteY9753" fmla="*/ 1314031 h 7209248"/>
              <a:gd name="connsiteX9754" fmla="*/ 5778745 w 7427256"/>
              <a:gd name="connsiteY9754" fmla="*/ 1305071 h 7209248"/>
              <a:gd name="connsiteX9755" fmla="*/ 5760828 w 7427256"/>
              <a:gd name="connsiteY9755" fmla="*/ 1300591 h 7209248"/>
              <a:gd name="connsiteX9756" fmla="*/ 5742908 w 7427256"/>
              <a:gd name="connsiteY9756" fmla="*/ 1296112 h 7209248"/>
              <a:gd name="connsiteX9757" fmla="*/ 5716031 w 7427256"/>
              <a:gd name="connsiteY9757" fmla="*/ 1269235 h 7209248"/>
              <a:gd name="connsiteX9758" fmla="*/ 5689152 w 7427256"/>
              <a:gd name="connsiteY9758" fmla="*/ 1260275 h 7209248"/>
              <a:gd name="connsiteX9759" fmla="*/ 5716031 w 7427256"/>
              <a:gd name="connsiteY9759" fmla="*/ 1287152 h 7209248"/>
              <a:gd name="connsiteX9760" fmla="*/ 5751868 w 7427256"/>
              <a:gd name="connsiteY9760" fmla="*/ 1314031 h 7209248"/>
              <a:gd name="connsiteX9761" fmla="*/ 5733948 w 7427256"/>
              <a:gd name="connsiteY9761" fmla="*/ 1309551 h 7209248"/>
              <a:gd name="connsiteX9762" fmla="*/ 5711551 w 7427256"/>
              <a:gd name="connsiteY9762" fmla="*/ 1300591 h 7209248"/>
              <a:gd name="connsiteX9763" fmla="*/ 5671234 w 7427256"/>
              <a:gd name="connsiteY9763" fmla="*/ 1278194 h 7209248"/>
              <a:gd name="connsiteX9764" fmla="*/ 5653316 w 7427256"/>
              <a:gd name="connsiteY9764" fmla="*/ 1273714 h 7209248"/>
              <a:gd name="connsiteX9765" fmla="*/ 5635397 w 7427256"/>
              <a:gd name="connsiteY9765" fmla="*/ 1269235 h 7209248"/>
              <a:gd name="connsiteX9766" fmla="*/ 5644356 w 7427256"/>
              <a:gd name="connsiteY9766" fmla="*/ 1278194 h 7209248"/>
              <a:gd name="connsiteX9767" fmla="*/ 5662274 w 7427256"/>
              <a:gd name="connsiteY9767" fmla="*/ 1287152 h 7209248"/>
              <a:gd name="connsiteX9768" fmla="*/ 5662274 w 7427256"/>
              <a:gd name="connsiteY9768" fmla="*/ 1296112 h 7209248"/>
              <a:gd name="connsiteX9769" fmla="*/ 5662274 w 7427256"/>
              <a:gd name="connsiteY9769" fmla="*/ 1314031 h 7209248"/>
              <a:gd name="connsiteX9770" fmla="*/ 5689152 w 7427256"/>
              <a:gd name="connsiteY9770" fmla="*/ 1314031 h 7209248"/>
              <a:gd name="connsiteX9771" fmla="*/ 5716031 w 7427256"/>
              <a:gd name="connsiteY9771" fmla="*/ 1322990 h 7209248"/>
              <a:gd name="connsiteX9772" fmla="*/ 5724990 w 7427256"/>
              <a:gd name="connsiteY9772" fmla="*/ 1331949 h 7209248"/>
              <a:gd name="connsiteX9773" fmla="*/ 5733948 w 7427256"/>
              <a:gd name="connsiteY9773" fmla="*/ 1340909 h 7209248"/>
              <a:gd name="connsiteX9774" fmla="*/ 5742908 w 7427256"/>
              <a:gd name="connsiteY9774" fmla="*/ 1340909 h 7209248"/>
              <a:gd name="connsiteX9775" fmla="*/ 5751868 w 7427256"/>
              <a:gd name="connsiteY9775" fmla="*/ 1340909 h 7209248"/>
              <a:gd name="connsiteX9776" fmla="*/ 5769786 w 7427256"/>
              <a:gd name="connsiteY9776" fmla="*/ 1349868 h 7209248"/>
              <a:gd name="connsiteX9777" fmla="*/ 5778745 w 7427256"/>
              <a:gd name="connsiteY9777" fmla="*/ 1358828 h 7209248"/>
              <a:gd name="connsiteX9778" fmla="*/ 5796664 w 7427256"/>
              <a:gd name="connsiteY9778" fmla="*/ 1367787 h 7209248"/>
              <a:gd name="connsiteX9779" fmla="*/ 5814582 w 7427256"/>
              <a:gd name="connsiteY9779" fmla="*/ 1367787 h 7209248"/>
              <a:gd name="connsiteX9780" fmla="*/ 5821302 w 7427256"/>
              <a:gd name="connsiteY9780" fmla="*/ 1370026 h 7209248"/>
              <a:gd name="connsiteX9781" fmla="*/ 5823243 w 7427256"/>
              <a:gd name="connsiteY9781" fmla="*/ 1375850 h 7209248"/>
              <a:gd name="connsiteX9782" fmla="*/ 5822422 w 7427256"/>
              <a:gd name="connsiteY9782" fmla="*/ 1375626 h 7209248"/>
              <a:gd name="connsiteX9783" fmla="*/ 5801144 w 7427256"/>
              <a:gd name="connsiteY9783" fmla="*/ 1372267 h 7209248"/>
              <a:gd name="connsiteX9784" fmla="*/ 5769786 w 7427256"/>
              <a:gd name="connsiteY9784" fmla="*/ 1376745 h 7209248"/>
              <a:gd name="connsiteX9785" fmla="*/ 5751868 w 7427256"/>
              <a:gd name="connsiteY9785" fmla="*/ 1385705 h 7209248"/>
              <a:gd name="connsiteX9786" fmla="*/ 5742908 w 7427256"/>
              <a:gd name="connsiteY9786" fmla="*/ 1381225 h 7209248"/>
              <a:gd name="connsiteX9787" fmla="*/ 5724990 w 7427256"/>
              <a:gd name="connsiteY9787" fmla="*/ 1376745 h 7209248"/>
              <a:gd name="connsiteX9788" fmla="*/ 5707071 w 7427256"/>
              <a:gd name="connsiteY9788" fmla="*/ 1381225 h 7209248"/>
              <a:gd name="connsiteX9789" fmla="*/ 5698112 w 7427256"/>
              <a:gd name="connsiteY9789" fmla="*/ 1385705 h 7209248"/>
              <a:gd name="connsiteX9790" fmla="*/ 5733948 w 7427256"/>
              <a:gd name="connsiteY9790" fmla="*/ 1394664 h 7209248"/>
              <a:gd name="connsiteX9791" fmla="*/ 5760828 w 7427256"/>
              <a:gd name="connsiteY9791" fmla="*/ 1403624 h 7209248"/>
              <a:gd name="connsiteX9792" fmla="*/ 5778745 w 7427256"/>
              <a:gd name="connsiteY9792" fmla="*/ 1412583 h 7209248"/>
              <a:gd name="connsiteX9793" fmla="*/ 5796664 w 7427256"/>
              <a:gd name="connsiteY9793" fmla="*/ 1430502 h 7209248"/>
              <a:gd name="connsiteX9794" fmla="*/ 5814582 w 7427256"/>
              <a:gd name="connsiteY9794" fmla="*/ 1439461 h 7209248"/>
              <a:gd name="connsiteX9795" fmla="*/ 5913134 w 7427256"/>
              <a:gd name="connsiteY9795" fmla="*/ 1466338 h 7209248"/>
              <a:gd name="connsiteX9796" fmla="*/ 5957932 w 7427256"/>
              <a:gd name="connsiteY9796" fmla="*/ 1484257 h 7209248"/>
              <a:gd name="connsiteX9797" fmla="*/ 5993768 w 7427256"/>
              <a:gd name="connsiteY9797" fmla="*/ 1502176 h 7209248"/>
              <a:gd name="connsiteX9798" fmla="*/ 5931054 w 7427256"/>
              <a:gd name="connsiteY9798" fmla="*/ 1484257 h 7209248"/>
              <a:gd name="connsiteX9799" fmla="*/ 5913134 w 7427256"/>
              <a:gd name="connsiteY9799" fmla="*/ 1479778 h 7209248"/>
              <a:gd name="connsiteX9800" fmla="*/ 5904176 w 7427256"/>
              <a:gd name="connsiteY9800" fmla="*/ 1475298 h 7209248"/>
              <a:gd name="connsiteX9801" fmla="*/ 5877298 w 7427256"/>
              <a:gd name="connsiteY9801" fmla="*/ 1479778 h 7209248"/>
              <a:gd name="connsiteX9802" fmla="*/ 5859379 w 7427256"/>
              <a:gd name="connsiteY9802" fmla="*/ 1466338 h 7209248"/>
              <a:gd name="connsiteX9803" fmla="*/ 5832502 w 7427256"/>
              <a:gd name="connsiteY9803" fmla="*/ 1457379 h 7209248"/>
              <a:gd name="connsiteX9804" fmla="*/ 5841460 w 7427256"/>
              <a:gd name="connsiteY9804" fmla="*/ 1475298 h 7209248"/>
              <a:gd name="connsiteX9805" fmla="*/ 5850420 w 7427256"/>
              <a:gd name="connsiteY9805" fmla="*/ 1484257 h 7209248"/>
              <a:gd name="connsiteX9806" fmla="*/ 5877298 w 7427256"/>
              <a:gd name="connsiteY9806" fmla="*/ 1493217 h 7209248"/>
              <a:gd name="connsiteX9807" fmla="*/ 5940014 w 7427256"/>
              <a:gd name="connsiteY9807" fmla="*/ 1529054 h 7209248"/>
              <a:gd name="connsiteX9808" fmla="*/ 5948972 w 7427256"/>
              <a:gd name="connsiteY9808" fmla="*/ 1542492 h 7209248"/>
              <a:gd name="connsiteX9809" fmla="*/ 5957932 w 7427256"/>
              <a:gd name="connsiteY9809" fmla="*/ 1546972 h 7209248"/>
              <a:gd name="connsiteX9810" fmla="*/ 5966891 w 7427256"/>
              <a:gd name="connsiteY9810" fmla="*/ 1555932 h 7209248"/>
              <a:gd name="connsiteX9811" fmla="*/ 5984810 w 7427256"/>
              <a:gd name="connsiteY9811" fmla="*/ 1564891 h 7209248"/>
              <a:gd name="connsiteX9812" fmla="*/ 5998248 w 7427256"/>
              <a:gd name="connsiteY9812" fmla="*/ 1564891 h 7209248"/>
              <a:gd name="connsiteX9813" fmla="*/ 6011688 w 7427256"/>
              <a:gd name="connsiteY9813" fmla="*/ 1573850 h 7209248"/>
              <a:gd name="connsiteX9814" fmla="*/ 6016168 w 7427256"/>
              <a:gd name="connsiteY9814" fmla="*/ 1573850 h 7209248"/>
              <a:gd name="connsiteX9815" fmla="*/ 6029606 w 7427256"/>
              <a:gd name="connsiteY9815" fmla="*/ 1582810 h 7209248"/>
              <a:gd name="connsiteX9816" fmla="*/ 6047525 w 7427256"/>
              <a:gd name="connsiteY9816" fmla="*/ 1582810 h 7209248"/>
              <a:gd name="connsiteX9817" fmla="*/ 6056484 w 7427256"/>
              <a:gd name="connsiteY9817" fmla="*/ 1573850 h 7209248"/>
              <a:gd name="connsiteX9818" fmla="*/ 6047525 w 7427256"/>
              <a:gd name="connsiteY9818" fmla="*/ 1564891 h 7209248"/>
              <a:gd name="connsiteX9819" fmla="*/ 6047525 w 7427256"/>
              <a:gd name="connsiteY9819" fmla="*/ 1555932 h 7209248"/>
              <a:gd name="connsiteX9820" fmla="*/ 6056484 w 7427256"/>
              <a:gd name="connsiteY9820" fmla="*/ 1546972 h 7209248"/>
              <a:gd name="connsiteX9821" fmla="*/ 6047525 w 7427256"/>
              <a:gd name="connsiteY9821" fmla="*/ 1538014 h 7209248"/>
              <a:gd name="connsiteX9822" fmla="*/ 6029606 w 7427256"/>
              <a:gd name="connsiteY9822" fmla="*/ 1538014 h 7209248"/>
              <a:gd name="connsiteX9823" fmla="*/ 6029606 w 7427256"/>
              <a:gd name="connsiteY9823" fmla="*/ 1529054 h 7209248"/>
              <a:gd name="connsiteX9824" fmla="*/ 6029606 w 7427256"/>
              <a:gd name="connsiteY9824" fmla="*/ 1515615 h 7209248"/>
              <a:gd name="connsiteX9825" fmla="*/ 6020646 w 7427256"/>
              <a:gd name="connsiteY9825" fmla="*/ 1511136 h 7209248"/>
              <a:gd name="connsiteX9826" fmla="*/ 6016168 w 7427256"/>
              <a:gd name="connsiteY9826" fmla="*/ 1497696 h 7209248"/>
              <a:gd name="connsiteX9827" fmla="*/ 6002728 w 7427256"/>
              <a:gd name="connsiteY9827" fmla="*/ 1484257 h 7209248"/>
              <a:gd name="connsiteX9828" fmla="*/ 5984810 w 7427256"/>
              <a:gd name="connsiteY9828" fmla="*/ 1479778 h 7209248"/>
              <a:gd name="connsiteX9829" fmla="*/ 5966891 w 7427256"/>
              <a:gd name="connsiteY9829" fmla="*/ 1475298 h 7209248"/>
              <a:gd name="connsiteX9830" fmla="*/ 5940014 w 7427256"/>
              <a:gd name="connsiteY9830" fmla="*/ 1457379 h 7209248"/>
              <a:gd name="connsiteX9831" fmla="*/ 5971371 w 7427256"/>
              <a:gd name="connsiteY9831" fmla="*/ 1457379 h 7209248"/>
              <a:gd name="connsiteX9832" fmla="*/ 6002728 w 7427256"/>
              <a:gd name="connsiteY9832" fmla="*/ 1475298 h 7209248"/>
              <a:gd name="connsiteX9833" fmla="*/ 6038565 w 7427256"/>
              <a:gd name="connsiteY9833" fmla="*/ 1488737 h 7209248"/>
              <a:gd name="connsiteX9834" fmla="*/ 6056484 w 7427256"/>
              <a:gd name="connsiteY9834" fmla="*/ 1511136 h 7209248"/>
              <a:gd name="connsiteX9835" fmla="*/ 6056484 w 7427256"/>
              <a:gd name="connsiteY9835" fmla="*/ 1524575 h 7209248"/>
              <a:gd name="connsiteX9836" fmla="*/ 6074402 w 7427256"/>
              <a:gd name="connsiteY9836" fmla="*/ 1546972 h 7209248"/>
              <a:gd name="connsiteX9837" fmla="*/ 6092322 w 7427256"/>
              <a:gd name="connsiteY9837" fmla="*/ 1555932 h 7209248"/>
              <a:gd name="connsiteX9838" fmla="*/ 6101280 w 7427256"/>
              <a:gd name="connsiteY9838" fmla="*/ 1564891 h 7209248"/>
              <a:gd name="connsiteX9839" fmla="*/ 6083362 w 7427256"/>
              <a:gd name="connsiteY9839" fmla="*/ 1573850 h 7209248"/>
              <a:gd name="connsiteX9840" fmla="*/ 6069922 w 7427256"/>
              <a:gd name="connsiteY9840" fmla="*/ 1582810 h 7209248"/>
              <a:gd name="connsiteX9841" fmla="*/ 6052004 w 7427256"/>
              <a:gd name="connsiteY9841" fmla="*/ 1591769 h 7209248"/>
              <a:gd name="connsiteX9842" fmla="*/ 6065442 w 7427256"/>
              <a:gd name="connsiteY9842" fmla="*/ 1609688 h 7209248"/>
              <a:gd name="connsiteX9843" fmla="*/ 6065442 w 7427256"/>
              <a:gd name="connsiteY9843" fmla="*/ 1614168 h 7209248"/>
              <a:gd name="connsiteX9844" fmla="*/ 6047525 w 7427256"/>
              <a:gd name="connsiteY9844" fmla="*/ 1609688 h 7209248"/>
              <a:gd name="connsiteX9845" fmla="*/ 6011688 w 7427256"/>
              <a:gd name="connsiteY9845" fmla="*/ 1609688 h 7209248"/>
              <a:gd name="connsiteX9846" fmla="*/ 6029606 w 7427256"/>
              <a:gd name="connsiteY9846" fmla="*/ 1618648 h 7209248"/>
              <a:gd name="connsiteX9847" fmla="*/ 6038565 w 7427256"/>
              <a:gd name="connsiteY9847" fmla="*/ 1636565 h 7209248"/>
              <a:gd name="connsiteX9848" fmla="*/ 6047525 w 7427256"/>
              <a:gd name="connsiteY9848" fmla="*/ 1636565 h 7209248"/>
              <a:gd name="connsiteX9849" fmla="*/ 6092322 w 7427256"/>
              <a:gd name="connsiteY9849" fmla="*/ 1663444 h 7209248"/>
              <a:gd name="connsiteX9850" fmla="*/ 6096800 w 7427256"/>
              <a:gd name="connsiteY9850" fmla="*/ 1667923 h 7209248"/>
              <a:gd name="connsiteX9851" fmla="*/ 6110239 w 7427256"/>
              <a:gd name="connsiteY9851" fmla="*/ 1672403 h 7209248"/>
              <a:gd name="connsiteX9852" fmla="*/ 6146076 w 7427256"/>
              <a:gd name="connsiteY9852" fmla="*/ 1681362 h 7209248"/>
              <a:gd name="connsiteX9853" fmla="*/ 6163996 w 7427256"/>
              <a:gd name="connsiteY9853" fmla="*/ 1694801 h 7209248"/>
              <a:gd name="connsiteX9854" fmla="*/ 6172954 w 7427256"/>
              <a:gd name="connsiteY9854" fmla="*/ 1699280 h 7209248"/>
              <a:gd name="connsiteX9855" fmla="*/ 6190873 w 7427256"/>
              <a:gd name="connsiteY9855" fmla="*/ 1699280 h 7209248"/>
              <a:gd name="connsiteX9856" fmla="*/ 6226711 w 7427256"/>
              <a:gd name="connsiteY9856" fmla="*/ 1717199 h 7209248"/>
              <a:gd name="connsiteX9857" fmla="*/ 6253588 w 7427256"/>
              <a:gd name="connsiteY9857" fmla="*/ 1726158 h 7209248"/>
              <a:gd name="connsiteX9858" fmla="*/ 6271507 w 7427256"/>
              <a:gd name="connsiteY9858" fmla="*/ 1735118 h 7209248"/>
              <a:gd name="connsiteX9859" fmla="*/ 6280466 w 7427256"/>
              <a:gd name="connsiteY9859" fmla="*/ 1735118 h 7209248"/>
              <a:gd name="connsiteX9860" fmla="*/ 6275986 w 7427256"/>
              <a:gd name="connsiteY9860" fmla="*/ 1744077 h 7209248"/>
              <a:gd name="connsiteX9861" fmla="*/ 6271507 w 7427256"/>
              <a:gd name="connsiteY9861" fmla="*/ 1753037 h 7209248"/>
              <a:gd name="connsiteX9862" fmla="*/ 6289426 w 7427256"/>
              <a:gd name="connsiteY9862" fmla="*/ 1753037 h 7209248"/>
              <a:gd name="connsiteX9863" fmla="*/ 6307344 w 7427256"/>
              <a:gd name="connsiteY9863" fmla="*/ 1753037 h 7209248"/>
              <a:gd name="connsiteX9864" fmla="*/ 6316304 w 7427256"/>
              <a:gd name="connsiteY9864" fmla="*/ 1770955 h 7209248"/>
              <a:gd name="connsiteX9865" fmla="*/ 6347662 w 7427256"/>
              <a:gd name="connsiteY9865" fmla="*/ 1802312 h 7209248"/>
              <a:gd name="connsiteX9866" fmla="*/ 6379019 w 7427256"/>
              <a:gd name="connsiteY9866" fmla="*/ 1815751 h 7209248"/>
              <a:gd name="connsiteX9867" fmla="*/ 6387978 w 7427256"/>
              <a:gd name="connsiteY9867" fmla="*/ 1820231 h 7209248"/>
              <a:gd name="connsiteX9868" fmla="*/ 6387978 w 7427256"/>
              <a:gd name="connsiteY9868" fmla="*/ 1824711 h 7209248"/>
              <a:gd name="connsiteX9869" fmla="*/ 6392458 w 7427256"/>
              <a:gd name="connsiteY9869" fmla="*/ 1838150 h 7209248"/>
              <a:gd name="connsiteX9870" fmla="*/ 6396936 w 7427256"/>
              <a:gd name="connsiteY9870" fmla="*/ 1842630 h 7209248"/>
              <a:gd name="connsiteX9871" fmla="*/ 6396936 w 7427256"/>
              <a:gd name="connsiteY9871" fmla="*/ 1860547 h 7209248"/>
              <a:gd name="connsiteX9872" fmla="*/ 6441733 w 7427256"/>
              <a:gd name="connsiteY9872" fmla="*/ 1905345 h 7209248"/>
              <a:gd name="connsiteX9873" fmla="*/ 6450693 w 7427256"/>
              <a:gd name="connsiteY9873" fmla="*/ 1923263 h 7209248"/>
              <a:gd name="connsiteX9874" fmla="*/ 6468612 w 7427256"/>
              <a:gd name="connsiteY9874" fmla="*/ 1954620 h 7209248"/>
              <a:gd name="connsiteX9875" fmla="*/ 6482050 w 7427256"/>
              <a:gd name="connsiteY9875" fmla="*/ 1968059 h 7209248"/>
              <a:gd name="connsiteX9876" fmla="*/ 6486530 w 7427256"/>
              <a:gd name="connsiteY9876" fmla="*/ 1977019 h 7209248"/>
              <a:gd name="connsiteX9877" fmla="*/ 6486530 w 7427256"/>
              <a:gd name="connsiteY9877" fmla="*/ 1959100 h 7209248"/>
              <a:gd name="connsiteX9878" fmla="*/ 6473090 w 7427256"/>
              <a:gd name="connsiteY9878" fmla="*/ 1932223 h 7209248"/>
              <a:gd name="connsiteX9879" fmla="*/ 6477570 w 7427256"/>
              <a:gd name="connsiteY9879" fmla="*/ 1905345 h 7209248"/>
              <a:gd name="connsiteX9880" fmla="*/ 6486530 w 7427256"/>
              <a:gd name="connsiteY9880" fmla="*/ 1905345 h 7209248"/>
              <a:gd name="connsiteX9881" fmla="*/ 6504448 w 7427256"/>
              <a:gd name="connsiteY9881" fmla="*/ 1900865 h 7209248"/>
              <a:gd name="connsiteX9882" fmla="*/ 6508928 w 7427256"/>
              <a:gd name="connsiteY9882" fmla="*/ 1896385 h 7209248"/>
              <a:gd name="connsiteX9883" fmla="*/ 6513408 w 7427256"/>
              <a:gd name="connsiteY9883" fmla="*/ 1914304 h 7209248"/>
              <a:gd name="connsiteX9884" fmla="*/ 6517887 w 7427256"/>
              <a:gd name="connsiteY9884" fmla="*/ 1923263 h 7209248"/>
              <a:gd name="connsiteX9885" fmla="*/ 6522367 w 7427256"/>
              <a:gd name="connsiteY9885" fmla="*/ 1932223 h 7209248"/>
              <a:gd name="connsiteX9886" fmla="*/ 6513408 w 7427256"/>
              <a:gd name="connsiteY9886" fmla="*/ 1932223 h 7209248"/>
              <a:gd name="connsiteX9887" fmla="*/ 6504448 w 7427256"/>
              <a:gd name="connsiteY9887" fmla="*/ 1932223 h 7209248"/>
              <a:gd name="connsiteX9888" fmla="*/ 6531327 w 7427256"/>
              <a:gd name="connsiteY9888" fmla="*/ 1977019 h 7209248"/>
              <a:gd name="connsiteX9889" fmla="*/ 6594041 w 7427256"/>
              <a:gd name="connsiteY9889" fmla="*/ 2021816 h 7209248"/>
              <a:gd name="connsiteX9890" fmla="*/ 6603001 w 7427256"/>
              <a:gd name="connsiteY9890" fmla="*/ 2030774 h 7209248"/>
              <a:gd name="connsiteX9891" fmla="*/ 6585082 w 7427256"/>
              <a:gd name="connsiteY9891" fmla="*/ 2021816 h 7209248"/>
              <a:gd name="connsiteX9892" fmla="*/ 6558204 w 7427256"/>
              <a:gd name="connsiteY9892" fmla="*/ 2021816 h 7209248"/>
              <a:gd name="connsiteX9893" fmla="*/ 6553724 w 7427256"/>
              <a:gd name="connsiteY9893" fmla="*/ 2030774 h 7209248"/>
              <a:gd name="connsiteX9894" fmla="*/ 6549244 w 7427256"/>
              <a:gd name="connsiteY9894" fmla="*/ 2021816 h 7209248"/>
              <a:gd name="connsiteX9895" fmla="*/ 6540286 w 7427256"/>
              <a:gd name="connsiteY9895" fmla="*/ 2012856 h 7209248"/>
              <a:gd name="connsiteX9896" fmla="*/ 6531327 w 7427256"/>
              <a:gd name="connsiteY9896" fmla="*/ 2003897 h 7209248"/>
              <a:gd name="connsiteX9897" fmla="*/ 6549244 w 7427256"/>
              <a:gd name="connsiteY9897" fmla="*/ 2048693 h 7209248"/>
              <a:gd name="connsiteX9898" fmla="*/ 6576124 w 7427256"/>
              <a:gd name="connsiteY9898" fmla="*/ 2084531 h 7209248"/>
              <a:gd name="connsiteX9899" fmla="*/ 6585082 w 7427256"/>
              <a:gd name="connsiteY9899" fmla="*/ 2093490 h 7209248"/>
              <a:gd name="connsiteX9900" fmla="*/ 6589562 w 7427256"/>
              <a:gd name="connsiteY9900" fmla="*/ 2097970 h 7209248"/>
              <a:gd name="connsiteX9901" fmla="*/ 6594041 w 7427256"/>
              <a:gd name="connsiteY9901" fmla="*/ 2102448 h 7209248"/>
              <a:gd name="connsiteX9902" fmla="*/ 6638838 w 7427256"/>
              <a:gd name="connsiteY9902" fmla="*/ 2147245 h 7209248"/>
              <a:gd name="connsiteX9903" fmla="*/ 6647798 w 7427256"/>
              <a:gd name="connsiteY9903" fmla="*/ 2156205 h 7209248"/>
              <a:gd name="connsiteX9904" fmla="*/ 6661236 w 7427256"/>
              <a:gd name="connsiteY9904" fmla="*/ 2174124 h 7209248"/>
              <a:gd name="connsiteX9905" fmla="*/ 6683634 w 7427256"/>
              <a:gd name="connsiteY9905" fmla="*/ 2183083 h 7209248"/>
              <a:gd name="connsiteX9906" fmla="*/ 6692594 w 7427256"/>
              <a:gd name="connsiteY9906" fmla="*/ 2183083 h 7209248"/>
              <a:gd name="connsiteX9907" fmla="*/ 6692594 w 7427256"/>
              <a:gd name="connsiteY9907" fmla="*/ 2192043 h 7209248"/>
              <a:gd name="connsiteX9908" fmla="*/ 6697074 w 7427256"/>
              <a:gd name="connsiteY9908" fmla="*/ 2201001 h 7209248"/>
              <a:gd name="connsiteX9909" fmla="*/ 6710513 w 7427256"/>
              <a:gd name="connsiteY9909" fmla="*/ 2218920 h 7209248"/>
              <a:gd name="connsiteX9910" fmla="*/ 6737390 w 7427256"/>
              <a:gd name="connsiteY9910" fmla="*/ 2236839 h 7209248"/>
              <a:gd name="connsiteX9911" fmla="*/ 6750830 w 7427256"/>
              <a:gd name="connsiteY9911" fmla="*/ 2241318 h 7209248"/>
              <a:gd name="connsiteX9912" fmla="*/ 6755308 w 7427256"/>
              <a:gd name="connsiteY9912" fmla="*/ 2245798 h 7209248"/>
              <a:gd name="connsiteX9913" fmla="*/ 6764268 w 7427256"/>
              <a:gd name="connsiteY9913" fmla="*/ 2236839 h 7209248"/>
              <a:gd name="connsiteX9914" fmla="*/ 6773227 w 7427256"/>
              <a:gd name="connsiteY9914" fmla="*/ 2218920 h 7209248"/>
              <a:gd name="connsiteX9915" fmla="*/ 6764268 w 7427256"/>
              <a:gd name="connsiteY9915" fmla="*/ 2254757 h 7209248"/>
              <a:gd name="connsiteX9916" fmla="*/ 6764268 w 7427256"/>
              <a:gd name="connsiteY9916" fmla="*/ 2272675 h 7209248"/>
              <a:gd name="connsiteX9917" fmla="*/ 6782186 w 7427256"/>
              <a:gd name="connsiteY9917" fmla="*/ 2272675 h 7209248"/>
              <a:gd name="connsiteX9918" fmla="*/ 6755308 w 7427256"/>
              <a:gd name="connsiteY9918" fmla="*/ 2281635 h 7209248"/>
              <a:gd name="connsiteX9919" fmla="*/ 6737390 w 7427256"/>
              <a:gd name="connsiteY9919" fmla="*/ 2263717 h 7209248"/>
              <a:gd name="connsiteX9920" fmla="*/ 6737390 w 7427256"/>
              <a:gd name="connsiteY9920" fmla="*/ 2254757 h 7209248"/>
              <a:gd name="connsiteX9921" fmla="*/ 6719472 w 7427256"/>
              <a:gd name="connsiteY9921" fmla="*/ 2254757 h 7209248"/>
              <a:gd name="connsiteX9922" fmla="*/ 6701553 w 7427256"/>
              <a:gd name="connsiteY9922" fmla="*/ 2281635 h 7209248"/>
              <a:gd name="connsiteX9923" fmla="*/ 6728430 w 7427256"/>
              <a:gd name="connsiteY9923" fmla="*/ 2317472 h 7209248"/>
              <a:gd name="connsiteX9924" fmla="*/ 6719472 w 7427256"/>
              <a:gd name="connsiteY9924" fmla="*/ 2326432 h 7209248"/>
              <a:gd name="connsiteX9925" fmla="*/ 6719472 w 7427256"/>
              <a:gd name="connsiteY9925" fmla="*/ 2335391 h 7209248"/>
              <a:gd name="connsiteX9926" fmla="*/ 6719472 w 7427256"/>
              <a:gd name="connsiteY9926" fmla="*/ 2348830 h 7209248"/>
              <a:gd name="connsiteX9927" fmla="*/ 6719472 w 7427256"/>
              <a:gd name="connsiteY9927" fmla="*/ 2353309 h 7209248"/>
              <a:gd name="connsiteX9928" fmla="*/ 6710513 w 7427256"/>
              <a:gd name="connsiteY9928" fmla="*/ 2371228 h 7209248"/>
              <a:gd name="connsiteX9929" fmla="*/ 6728430 w 7427256"/>
              <a:gd name="connsiteY9929" fmla="*/ 2371228 h 7209248"/>
              <a:gd name="connsiteX9930" fmla="*/ 6737390 w 7427256"/>
              <a:gd name="connsiteY9930" fmla="*/ 2371228 h 7209248"/>
              <a:gd name="connsiteX9931" fmla="*/ 6746350 w 7427256"/>
              <a:gd name="connsiteY9931" fmla="*/ 2393626 h 7209248"/>
              <a:gd name="connsiteX9932" fmla="*/ 6755308 w 7427256"/>
              <a:gd name="connsiteY9932" fmla="*/ 2407065 h 7209248"/>
              <a:gd name="connsiteX9933" fmla="*/ 6773227 w 7427256"/>
              <a:gd name="connsiteY9933" fmla="*/ 2407065 h 7209248"/>
              <a:gd name="connsiteX9934" fmla="*/ 6809064 w 7427256"/>
              <a:gd name="connsiteY9934" fmla="*/ 2407065 h 7209248"/>
              <a:gd name="connsiteX9935" fmla="*/ 6826984 w 7427256"/>
              <a:gd name="connsiteY9935" fmla="*/ 2407065 h 7209248"/>
              <a:gd name="connsiteX9936" fmla="*/ 6809064 w 7427256"/>
              <a:gd name="connsiteY9936" fmla="*/ 2416025 h 7209248"/>
              <a:gd name="connsiteX9937" fmla="*/ 6818024 w 7427256"/>
              <a:gd name="connsiteY9937" fmla="*/ 2424984 h 7209248"/>
              <a:gd name="connsiteX9938" fmla="*/ 6835942 w 7427256"/>
              <a:gd name="connsiteY9938" fmla="*/ 2424984 h 7209248"/>
              <a:gd name="connsiteX9939" fmla="*/ 6818024 w 7427256"/>
              <a:gd name="connsiteY9939" fmla="*/ 2433943 h 7209248"/>
              <a:gd name="connsiteX9940" fmla="*/ 6813544 w 7427256"/>
              <a:gd name="connsiteY9940" fmla="*/ 2460821 h 7209248"/>
              <a:gd name="connsiteX9941" fmla="*/ 6813544 w 7427256"/>
              <a:gd name="connsiteY9941" fmla="*/ 2483219 h 7209248"/>
              <a:gd name="connsiteX9942" fmla="*/ 6835942 w 7427256"/>
              <a:gd name="connsiteY9942" fmla="*/ 2478740 h 7209248"/>
              <a:gd name="connsiteX9943" fmla="*/ 6853861 w 7427256"/>
              <a:gd name="connsiteY9943" fmla="*/ 2487699 h 7209248"/>
              <a:gd name="connsiteX9944" fmla="*/ 6800106 w 7427256"/>
              <a:gd name="connsiteY9944" fmla="*/ 2487699 h 7209248"/>
              <a:gd name="connsiteX9945" fmla="*/ 6800106 w 7427256"/>
              <a:gd name="connsiteY9945" fmla="*/ 2460821 h 7209248"/>
              <a:gd name="connsiteX9946" fmla="*/ 6755308 w 7427256"/>
              <a:gd name="connsiteY9946" fmla="*/ 2416025 h 7209248"/>
              <a:gd name="connsiteX9947" fmla="*/ 6737390 w 7427256"/>
              <a:gd name="connsiteY9947" fmla="*/ 2402586 h 7209248"/>
              <a:gd name="connsiteX9948" fmla="*/ 6728430 w 7427256"/>
              <a:gd name="connsiteY9948" fmla="*/ 2398106 h 7209248"/>
              <a:gd name="connsiteX9949" fmla="*/ 6701553 w 7427256"/>
              <a:gd name="connsiteY9949" fmla="*/ 2389146 h 7209248"/>
              <a:gd name="connsiteX9950" fmla="*/ 6692594 w 7427256"/>
              <a:gd name="connsiteY9950" fmla="*/ 2398106 h 7209248"/>
              <a:gd name="connsiteX9951" fmla="*/ 6710513 w 7427256"/>
              <a:gd name="connsiteY9951" fmla="*/ 2416025 h 7209248"/>
              <a:gd name="connsiteX9952" fmla="*/ 6714992 w 7427256"/>
              <a:gd name="connsiteY9952" fmla="*/ 2429464 h 7209248"/>
              <a:gd name="connsiteX9953" fmla="*/ 6728430 w 7427256"/>
              <a:gd name="connsiteY9953" fmla="*/ 2438422 h 7209248"/>
              <a:gd name="connsiteX9954" fmla="*/ 6741870 w 7427256"/>
              <a:gd name="connsiteY9954" fmla="*/ 2447383 h 7209248"/>
              <a:gd name="connsiteX9955" fmla="*/ 6737390 w 7427256"/>
              <a:gd name="connsiteY9955" fmla="*/ 2460821 h 7209248"/>
              <a:gd name="connsiteX9956" fmla="*/ 6755308 w 7427256"/>
              <a:gd name="connsiteY9956" fmla="*/ 2469780 h 7209248"/>
              <a:gd name="connsiteX9957" fmla="*/ 6764268 w 7427256"/>
              <a:gd name="connsiteY9957" fmla="*/ 2478740 h 7209248"/>
              <a:gd name="connsiteX9958" fmla="*/ 6782186 w 7427256"/>
              <a:gd name="connsiteY9958" fmla="*/ 2505618 h 7209248"/>
              <a:gd name="connsiteX9959" fmla="*/ 6809064 w 7427256"/>
              <a:gd name="connsiteY9959" fmla="*/ 2523536 h 7209248"/>
              <a:gd name="connsiteX9960" fmla="*/ 6791146 w 7427256"/>
              <a:gd name="connsiteY9960" fmla="*/ 2532496 h 7209248"/>
              <a:gd name="connsiteX9961" fmla="*/ 6786667 w 7427256"/>
              <a:gd name="connsiteY9961" fmla="*/ 2532496 h 7209248"/>
              <a:gd name="connsiteX9962" fmla="*/ 6782186 w 7427256"/>
              <a:gd name="connsiteY9962" fmla="*/ 2523536 h 7209248"/>
              <a:gd name="connsiteX9963" fmla="*/ 6768747 w 7427256"/>
              <a:gd name="connsiteY9963" fmla="*/ 2523536 h 7209248"/>
              <a:gd name="connsiteX9964" fmla="*/ 6755308 w 7427256"/>
              <a:gd name="connsiteY9964" fmla="*/ 2523536 h 7209248"/>
              <a:gd name="connsiteX9965" fmla="*/ 6755308 w 7427256"/>
              <a:gd name="connsiteY9965" fmla="*/ 2541454 h 7209248"/>
              <a:gd name="connsiteX9966" fmla="*/ 6746350 w 7427256"/>
              <a:gd name="connsiteY9966" fmla="*/ 2550414 h 7209248"/>
              <a:gd name="connsiteX9967" fmla="*/ 6764268 w 7427256"/>
              <a:gd name="connsiteY9967" fmla="*/ 2568333 h 7209248"/>
              <a:gd name="connsiteX9968" fmla="*/ 6755308 w 7427256"/>
              <a:gd name="connsiteY9968" fmla="*/ 2577292 h 7209248"/>
              <a:gd name="connsiteX9969" fmla="*/ 6737390 w 7427256"/>
              <a:gd name="connsiteY9969" fmla="*/ 2586251 h 7209248"/>
              <a:gd name="connsiteX9970" fmla="*/ 6759788 w 7427256"/>
              <a:gd name="connsiteY9970" fmla="*/ 2595211 h 7209248"/>
              <a:gd name="connsiteX9971" fmla="*/ 6791146 w 7427256"/>
              <a:gd name="connsiteY9971" fmla="*/ 2595211 h 7209248"/>
              <a:gd name="connsiteX9972" fmla="*/ 6782186 w 7427256"/>
              <a:gd name="connsiteY9972" fmla="*/ 2613130 h 7209248"/>
              <a:gd name="connsiteX9973" fmla="*/ 6782186 w 7427256"/>
              <a:gd name="connsiteY9973" fmla="*/ 2631047 h 7209248"/>
              <a:gd name="connsiteX9974" fmla="*/ 6782186 w 7427256"/>
              <a:gd name="connsiteY9974" fmla="*/ 2648966 h 7209248"/>
              <a:gd name="connsiteX9975" fmla="*/ 6782186 w 7427256"/>
              <a:gd name="connsiteY9975" fmla="*/ 2675843 h 7209248"/>
              <a:gd name="connsiteX9976" fmla="*/ 6782186 w 7427256"/>
              <a:gd name="connsiteY9976" fmla="*/ 2702722 h 7209248"/>
              <a:gd name="connsiteX9977" fmla="*/ 6782186 w 7427256"/>
              <a:gd name="connsiteY9977" fmla="*/ 2711681 h 7209248"/>
              <a:gd name="connsiteX9978" fmla="*/ 6791146 w 7427256"/>
              <a:gd name="connsiteY9978" fmla="*/ 2725120 h 7209248"/>
              <a:gd name="connsiteX9979" fmla="*/ 6791146 w 7427256"/>
              <a:gd name="connsiteY9979" fmla="*/ 2738559 h 7209248"/>
              <a:gd name="connsiteX9980" fmla="*/ 6795626 w 7427256"/>
              <a:gd name="connsiteY9980" fmla="*/ 2747519 h 7209248"/>
              <a:gd name="connsiteX9981" fmla="*/ 6804584 w 7427256"/>
              <a:gd name="connsiteY9981" fmla="*/ 2769916 h 7209248"/>
              <a:gd name="connsiteX9982" fmla="*/ 6795626 w 7427256"/>
              <a:gd name="connsiteY9982" fmla="*/ 2783355 h 7209248"/>
              <a:gd name="connsiteX9983" fmla="*/ 6782186 w 7427256"/>
              <a:gd name="connsiteY9983" fmla="*/ 2792315 h 7209248"/>
              <a:gd name="connsiteX9984" fmla="*/ 6791146 w 7427256"/>
              <a:gd name="connsiteY9984" fmla="*/ 2792315 h 7209248"/>
              <a:gd name="connsiteX9985" fmla="*/ 6791146 w 7427256"/>
              <a:gd name="connsiteY9985" fmla="*/ 2801274 h 7209248"/>
              <a:gd name="connsiteX9986" fmla="*/ 6800106 w 7427256"/>
              <a:gd name="connsiteY9986" fmla="*/ 2810234 h 7209248"/>
              <a:gd name="connsiteX9987" fmla="*/ 6809064 w 7427256"/>
              <a:gd name="connsiteY9987" fmla="*/ 2810234 h 7209248"/>
              <a:gd name="connsiteX9988" fmla="*/ 6818024 w 7427256"/>
              <a:gd name="connsiteY9988" fmla="*/ 2810234 h 7209248"/>
              <a:gd name="connsiteX9989" fmla="*/ 6822504 w 7427256"/>
              <a:gd name="connsiteY9989" fmla="*/ 2823673 h 7209248"/>
              <a:gd name="connsiteX9990" fmla="*/ 6826984 w 7427256"/>
              <a:gd name="connsiteY9990" fmla="*/ 2828152 h 7209248"/>
              <a:gd name="connsiteX9991" fmla="*/ 6800106 w 7427256"/>
              <a:gd name="connsiteY9991" fmla="*/ 2846070 h 7209248"/>
              <a:gd name="connsiteX9992" fmla="*/ 6791146 w 7427256"/>
              <a:gd name="connsiteY9992" fmla="*/ 2863989 h 7209248"/>
              <a:gd name="connsiteX9993" fmla="*/ 6782186 w 7427256"/>
              <a:gd name="connsiteY9993" fmla="*/ 2890867 h 7209248"/>
              <a:gd name="connsiteX9994" fmla="*/ 6782186 w 7427256"/>
              <a:gd name="connsiteY9994" fmla="*/ 2908786 h 7209248"/>
              <a:gd name="connsiteX9995" fmla="*/ 6786667 w 7427256"/>
              <a:gd name="connsiteY9995" fmla="*/ 2913266 h 7209248"/>
              <a:gd name="connsiteX9996" fmla="*/ 6791146 w 7427256"/>
              <a:gd name="connsiteY9996" fmla="*/ 2926704 h 7209248"/>
              <a:gd name="connsiteX9997" fmla="*/ 6795626 w 7427256"/>
              <a:gd name="connsiteY9997" fmla="*/ 2935663 h 7209248"/>
              <a:gd name="connsiteX9998" fmla="*/ 6809064 w 7427256"/>
              <a:gd name="connsiteY9998" fmla="*/ 2935663 h 7209248"/>
              <a:gd name="connsiteX9999" fmla="*/ 6818024 w 7427256"/>
              <a:gd name="connsiteY9999" fmla="*/ 2935663 h 7209248"/>
              <a:gd name="connsiteX10000" fmla="*/ 6800106 w 7427256"/>
              <a:gd name="connsiteY10000" fmla="*/ 2958062 h 7209248"/>
              <a:gd name="connsiteX10001" fmla="*/ 6809064 w 7427256"/>
              <a:gd name="connsiteY10001" fmla="*/ 2971501 h 7209248"/>
              <a:gd name="connsiteX10002" fmla="*/ 6818024 w 7427256"/>
              <a:gd name="connsiteY10002" fmla="*/ 2989420 h 7209248"/>
              <a:gd name="connsiteX10003" fmla="*/ 6818024 w 7427256"/>
              <a:gd name="connsiteY10003" fmla="*/ 2993899 h 7209248"/>
              <a:gd name="connsiteX10004" fmla="*/ 6826984 w 7427256"/>
              <a:gd name="connsiteY10004" fmla="*/ 3007337 h 7209248"/>
              <a:gd name="connsiteX10005" fmla="*/ 6835942 w 7427256"/>
              <a:gd name="connsiteY10005" fmla="*/ 3025256 h 7209248"/>
              <a:gd name="connsiteX10006" fmla="*/ 6853861 w 7427256"/>
              <a:gd name="connsiteY10006" fmla="*/ 3065574 h 7209248"/>
              <a:gd name="connsiteX10007" fmla="*/ 6880738 w 7427256"/>
              <a:gd name="connsiteY10007" fmla="*/ 3101410 h 7209248"/>
              <a:gd name="connsiteX10008" fmla="*/ 6885218 w 7427256"/>
              <a:gd name="connsiteY10008" fmla="*/ 3119329 h 7209248"/>
              <a:gd name="connsiteX10009" fmla="*/ 6894178 w 7427256"/>
              <a:gd name="connsiteY10009" fmla="*/ 3141728 h 7209248"/>
              <a:gd name="connsiteX10010" fmla="*/ 6898658 w 7427256"/>
              <a:gd name="connsiteY10010" fmla="*/ 3159646 h 7209248"/>
              <a:gd name="connsiteX10011" fmla="*/ 6907616 w 7427256"/>
              <a:gd name="connsiteY10011" fmla="*/ 3159646 h 7209248"/>
              <a:gd name="connsiteX10012" fmla="*/ 6912096 w 7427256"/>
              <a:gd name="connsiteY10012" fmla="*/ 3168606 h 7209248"/>
              <a:gd name="connsiteX10013" fmla="*/ 6925535 w 7427256"/>
              <a:gd name="connsiteY10013" fmla="*/ 3195483 h 7209248"/>
              <a:gd name="connsiteX10014" fmla="*/ 6943454 w 7427256"/>
              <a:gd name="connsiteY10014" fmla="*/ 3222361 h 7209248"/>
              <a:gd name="connsiteX10015" fmla="*/ 6952414 w 7427256"/>
              <a:gd name="connsiteY10015" fmla="*/ 3226841 h 7209248"/>
              <a:gd name="connsiteX10016" fmla="*/ 6952414 w 7427256"/>
              <a:gd name="connsiteY10016" fmla="*/ 3231321 h 7209248"/>
              <a:gd name="connsiteX10017" fmla="*/ 6961372 w 7427256"/>
              <a:gd name="connsiteY10017" fmla="*/ 3249238 h 7209248"/>
              <a:gd name="connsiteX10018" fmla="*/ 6961372 w 7427256"/>
              <a:gd name="connsiteY10018" fmla="*/ 3253718 h 7209248"/>
              <a:gd name="connsiteX10019" fmla="*/ 6961372 w 7427256"/>
              <a:gd name="connsiteY10019" fmla="*/ 3267157 h 7209248"/>
              <a:gd name="connsiteX10020" fmla="*/ 6970332 w 7427256"/>
              <a:gd name="connsiteY10020" fmla="*/ 3289556 h 7209248"/>
              <a:gd name="connsiteX10021" fmla="*/ 6970332 w 7427256"/>
              <a:gd name="connsiteY10021" fmla="*/ 3302995 h 7209248"/>
              <a:gd name="connsiteX10022" fmla="*/ 6979292 w 7427256"/>
              <a:gd name="connsiteY10022" fmla="*/ 3316434 h 7209248"/>
              <a:gd name="connsiteX10023" fmla="*/ 6997209 w 7427256"/>
              <a:gd name="connsiteY10023" fmla="*/ 3329873 h 7209248"/>
              <a:gd name="connsiteX10024" fmla="*/ 7015128 w 7427256"/>
              <a:gd name="connsiteY10024" fmla="*/ 3329873 h 7209248"/>
              <a:gd name="connsiteX10025" fmla="*/ 7037526 w 7427256"/>
              <a:gd name="connsiteY10025" fmla="*/ 3325393 h 7209248"/>
              <a:gd name="connsiteX10026" fmla="*/ 7042007 w 7427256"/>
              <a:gd name="connsiteY10026" fmla="*/ 3329873 h 7209248"/>
              <a:gd name="connsiteX10027" fmla="*/ 7046486 w 7427256"/>
              <a:gd name="connsiteY10027" fmla="*/ 3343311 h 7209248"/>
              <a:gd name="connsiteX10028" fmla="*/ 7033047 w 7427256"/>
              <a:gd name="connsiteY10028" fmla="*/ 3347791 h 7209248"/>
              <a:gd name="connsiteX10029" fmla="*/ 7006169 w 7427256"/>
              <a:gd name="connsiteY10029" fmla="*/ 3374669 h 7209248"/>
              <a:gd name="connsiteX10030" fmla="*/ 7010648 w 7427256"/>
              <a:gd name="connsiteY10030" fmla="*/ 3383629 h 7209248"/>
              <a:gd name="connsiteX10031" fmla="*/ 7015128 w 7427256"/>
              <a:gd name="connsiteY10031" fmla="*/ 3410507 h 7209248"/>
              <a:gd name="connsiteX10032" fmla="*/ 7006169 w 7427256"/>
              <a:gd name="connsiteY10032" fmla="*/ 3446343 h 7209248"/>
              <a:gd name="connsiteX10033" fmla="*/ 7006169 w 7427256"/>
              <a:gd name="connsiteY10033" fmla="*/ 3464262 h 7209248"/>
              <a:gd name="connsiteX10034" fmla="*/ 7024087 w 7427256"/>
              <a:gd name="connsiteY10034" fmla="*/ 3473222 h 7209248"/>
              <a:gd name="connsiteX10035" fmla="*/ 7024087 w 7427256"/>
              <a:gd name="connsiteY10035" fmla="*/ 3482181 h 7209248"/>
              <a:gd name="connsiteX10036" fmla="*/ 7015128 w 7427256"/>
              <a:gd name="connsiteY10036" fmla="*/ 3491139 h 7209248"/>
              <a:gd name="connsiteX10037" fmla="*/ 7024087 w 7427256"/>
              <a:gd name="connsiteY10037" fmla="*/ 3500099 h 7209248"/>
              <a:gd name="connsiteX10038" fmla="*/ 7024087 w 7427256"/>
              <a:gd name="connsiteY10038" fmla="*/ 3518018 h 7209248"/>
              <a:gd name="connsiteX10039" fmla="*/ 7024087 w 7427256"/>
              <a:gd name="connsiteY10039" fmla="*/ 3531457 h 7209248"/>
              <a:gd name="connsiteX10040" fmla="*/ 7024087 w 7427256"/>
              <a:gd name="connsiteY10040" fmla="*/ 3535936 h 7209248"/>
              <a:gd name="connsiteX10041" fmla="*/ 7024087 w 7427256"/>
              <a:gd name="connsiteY10041" fmla="*/ 3571774 h 7209248"/>
              <a:gd name="connsiteX10042" fmla="*/ 7033047 w 7427256"/>
              <a:gd name="connsiteY10042" fmla="*/ 3580732 h 7209248"/>
              <a:gd name="connsiteX10043" fmla="*/ 7042007 w 7427256"/>
              <a:gd name="connsiteY10043" fmla="*/ 3589692 h 7209248"/>
              <a:gd name="connsiteX10044" fmla="*/ 7024087 w 7427256"/>
              <a:gd name="connsiteY10044" fmla="*/ 3589692 h 7209248"/>
              <a:gd name="connsiteX10045" fmla="*/ 7015128 w 7427256"/>
              <a:gd name="connsiteY10045" fmla="*/ 3598651 h 7209248"/>
              <a:gd name="connsiteX10046" fmla="*/ 7024087 w 7427256"/>
              <a:gd name="connsiteY10046" fmla="*/ 3598651 h 7209248"/>
              <a:gd name="connsiteX10047" fmla="*/ 7042007 w 7427256"/>
              <a:gd name="connsiteY10047" fmla="*/ 3625530 h 7209248"/>
              <a:gd name="connsiteX10048" fmla="*/ 7050966 w 7427256"/>
              <a:gd name="connsiteY10048" fmla="*/ 3638969 h 7209248"/>
              <a:gd name="connsiteX10049" fmla="*/ 7068884 w 7427256"/>
              <a:gd name="connsiteY10049" fmla="*/ 3643448 h 7209248"/>
              <a:gd name="connsiteX10050" fmla="*/ 7077843 w 7427256"/>
              <a:gd name="connsiteY10050" fmla="*/ 3625530 h 7209248"/>
              <a:gd name="connsiteX10051" fmla="*/ 7068884 w 7427256"/>
              <a:gd name="connsiteY10051" fmla="*/ 3616570 h 7209248"/>
              <a:gd name="connsiteX10052" fmla="*/ 7077843 w 7427256"/>
              <a:gd name="connsiteY10052" fmla="*/ 3612090 h 7209248"/>
              <a:gd name="connsiteX10053" fmla="*/ 7104722 w 7427256"/>
              <a:gd name="connsiteY10053" fmla="*/ 3607611 h 7209248"/>
              <a:gd name="connsiteX10054" fmla="*/ 7113680 w 7427256"/>
              <a:gd name="connsiteY10054" fmla="*/ 3589692 h 7209248"/>
              <a:gd name="connsiteX10055" fmla="*/ 7113680 w 7427256"/>
              <a:gd name="connsiteY10055" fmla="*/ 3544896 h 7209248"/>
              <a:gd name="connsiteX10056" fmla="*/ 7122640 w 7427256"/>
              <a:gd name="connsiteY10056" fmla="*/ 3491139 h 7209248"/>
              <a:gd name="connsiteX10057" fmla="*/ 7127120 w 7427256"/>
              <a:gd name="connsiteY10057" fmla="*/ 3482181 h 7209248"/>
              <a:gd name="connsiteX10058" fmla="*/ 7131600 w 7427256"/>
              <a:gd name="connsiteY10058" fmla="*/ 3473222 h 7209248"/>
              <a:gd name="connsiteX10059" fmla="*/ 7136078 w 7427256"/>
              <a:gd name="connsiteY10059" fmla="*/ 3437384 h 7209248"/>
              <a:gd name="connsiteX10060" fmla="*/ 7086802 w 7427256"/>
              <a:gd name="connsiteY10060" fmla="*/ 3410507 h 7209248"/>
              <a:gd name="connsiteX10061" fmla="*/ 7077843 w 7427256"/>
              <a:gd name="connsiteY10061" fmla="*/ 3401547 h 7209248"/>
              <a:gd name="connsiteX10062" fmla="*/ 7113680 w 7427256"/>
              <a:gd name="connsiteY10062" fmla="*/ 3410507 h 7209248"/>
              <a:gd name="connsiteX10063" fmla="*/ 7140558 w 7427256"/>
              <a:gd name="connsiteY10063" fmla="*/ 3401547 h 7209248"/>
              <a:gd name="connsiteX10064" fmla="*/ 7140558 w 7427256"/>
              <a:gd name="connsiteY10064" fmla="*/ 3383629 h 7209248"/>
              <a:gd name="connsiteX10065" fmla="*/ 7149518 w 7427256"/>
              <a:gd name="connsiteY10065" fmla="*/ 3352271 h 7209248"/>
              <a:gd name="connsiteX10066" fmla="*/ 7153998 w 7427256"/>
              <a:gd name="connsiteY10066" fmla="*/ 3329873 h 7209248"/>
              <a:gd name="connsiteX10067" fmla="*/ 7158478 w 7427256"/>
              <a:gd name="connsiteY10067" fmla="*/ 3365710 h 7209248"/>
              <a:gd name="connsiteX10068" fmla="*/ 7167436 w 7427256"/>
              <a:gd name="connsiteY10068" fmla="*/ 3401547 h 7209248"/>
              <a:gd name="connsiteX10069" fmla="*/ 7167436 w 7427256"/>
              <a:gd name="connsiteY10069" fmla="*/ 3419465 h 7209248"/>
              <a:gd name="connsiteX10070" fmla="*/ 7149518 w 7427256"/>
              <a:gd name="connsiteY10070" fmla="*/ 3428425 h 7209248"/>
              <a:gd name="connsiteX10071" fmla="*/ 7158478 w 7427256"/>
              <a:gd name="connsiteY10071" fmla="*/ 3455303 h 7209248"/>
              <a:gd name="connsiteX10072" fmla="*/ 7176395 w 7427256"/>
              <a:gd name="connsiteY10072" fmla="*/ 3464262 h 7209248"/>
              <a:gd name="connsiteX10073" fmla="*/ 7158478 w 7427256"/>
              <a:gd name="connsiteY10073" fmla="*/ 3464262 h 7209248"/>
              <a:gd name="connsiteX10074" fmla="*/ 7149518 w 7427256"/>
              <a:gd name="connsiteY10074" fmla="*/ 3468742 h 7209248"/>
              <a:gd name="connsiteX10075" fmla="*/ 7149518 w 7427256"/>
              <a:gd name="connsiteY10075" fmla="*/ 3473222 h 7209248"/>
              <a:gd name="connsiteX10076" fmla="*/ 7140558 w 7427256"/>
              <a:gd name="connsiteY10076" fmla="*/ 3482181 h 7209248"/>
              <a:gd name="connsiteX10077" fmla="*/ 7131600 w 7427256"/>
              <a:gd name="connsiteY10077" fmla="*/ 3486661 h 7209248"/>
              <a:gd name="connsiteX10078" fmla="*/ 7131600 w 7427256"/>
              <a:gd name="connsiteY10078" fmla="*/ 3500099 h 7209248"/>
              <a:gd name="connsiteX10079" fmla="*/ 7140558 w 7427256"/>
              <a:gd name="connsiteY10079" fmla="*/ 3509058 h 7209248"/>
              <a:gd name="connsiteX10080" fmla="*/ 7158478 w 7427256"/>
              <a:gd name="connsiteY10080" fmla="*/ 3518018 h 7209248"/>
              <a:gd name="connsiteX10081" fmla="*/ 7171916 w 7427256"/>
              <a:gd name="connsiteY10081" fmla="*/ 3531457 h 7209248"/>
              <a:gd name="connsiteX10082" fmla="*/ 7167436 w 7427256"/>
              <a:gd name="connsiteY10082" fmla="*/ 3544896 h 7209248"/>
              <a:gd name="connsiteX10083" fmla="*/ 7149518 w 7427256"/>
              <a:gd name="connsiteY10083" fmla="*/ 3553855 h 7209248"/>
              <a:gd name="connsiteX10084" fmla="*/ 7149518 w 7427256"/>
              <a:gd name="connsiteY10084" fmla="*/ 3562815 h 7209248"/>
              <a:gd name="connsiteX10085" fmla="*/ 7158478 w 7427256"/>
              <a:gd name="connsiteY10085" fmla="*/ 3589692 h 7209248"/>
              <a:gd name="connsiteX10086" fmla="*/ 7149518 w 7427256"/>
              <a:gd name="connsiteY10086" fmla="*/ 3616570 h 7209248"/>
              <a:gd name="connsiteX10087" fmla="*/ 7140558 w 7427256"/>
              <a:gd name="connsiteY10087" fmla="*/ 3621050 h 7209248"/>
              <a:gd name="connsiteX10088" fmla="*/ 7122640 w 7427256"/>
              <a:gd name="connsiteY10088" fmla="*/ 3625530 h 7209248"/>
              <a:gd name="connsiteX10089" fmla="*/ 7113680 w 7427256"/>
              <a:gd name="connsiteY10089" fmla="*/ 3621050 h 7209248"/>
              <a:gd name="connsiteX10090" fmla="*/ 7104722 w 7427256"/>
              <a:gd name="connsiteY10090" fmla="*/ 3625530 h 7209248"/>
              <a:gd name="connsiteX10091" fmla="*/ 7104722 w 7427256"/>
              <a:gd name="connsiteY10091" fmla="*/ 3643448 h 7209248"/>
              <a:gd name="connsiteX10092" fmla="*/ 7113680 w 7427256"/>
              <a:gd name="connsiteY10092" fmla="*/ 3652408 h 7209248"/>
              <a:gd name="connsiteX10093" fmla="*/ 7131600 w 7427256"/>
              <a:gd name="connsiteY10093" fmla="*/ 3652408 h 7209248"/>
              <a:gd name="connsiteX10094" fmla="*/ 7145038 w 7427256"/>
              <a:gd name="connsiteY10094" fmla="*/ 3652408 h 7209248"/>
              <a:gd name="connsiteX10095" fmla="*/ 7149518 w 7427256"/>
              <a:gd name="connsiteY10095" fmla="*/ 3652408 h 7209248"/>
              <a:gd name="connsiteX10096" fmla="*/ 7145038 w 7427256"/>
              <a:gd name="connsiteY10096" fmla="*/ 3656886 h 7209248"/>
              <a:gd name="connsiteX10097" fmla="*/ 7131600 w 7427256"/>
              <a:gd name="connsiteY10097" fmla="*/ 3670326 h 7209248"/>
              <a:gd name="connsiteX10098" fmla="*/ 7113680 w 7427256"/>
              <a:gd name="connsiteY10098" fmla="*/ 3706163 h 7209248"/>
              <a:gd name="connsiteX10099" fmla="*/ 7113680 w 7427256"/>
              <a:gd name="connsiteY10099" fmla="*/ 3724082 h 7209248"/>
              <a:gd name="connsiteX10100" fmla="*/ 7113680 w 7427256"/>
              <a:gd name="connsiteY10100" fmla="*/ 3733041 h 7209248"/>
              <a:gd name="connsiteX10101" fmla="*/ 7104722 w 7427256"/>
              <a:gd name="connsiteY10101" fmla="*/ 3750959 h 7209248"/>
              <a:gd name="connsiteX10102" fmla="*/ 7104722 w 7427256"/>
              <a:gd name="connsiteY10102" fmla="*/ 3764398 h 7209248"/>
              <a:gd name="connsiteX10103" fmla="*/ 7095762 w 7427256"/>
              <a:gd name="connsiteY10103" fmla="*/ 3768878 h 7209248"/>
              <a:gd name="connsiteX10104" fmla="*/ 7086802 w 7427256"/>
              <a:gd name="connsiteY10104" fmla="*/ 3786797 h 7209248"/>
              <a:gd name="connsiteX10105" fmla="*/ 7059924 w 7427256"/>
              <a:gd name="connsiteY10105" fmla="*/ 3786797 h 7209248"/>
              <a:gd name="connsiteX10106" fmla="*/ 7042007 w 7427256"/>
              <a:gd name="connsiteY10106" fmla="*/ 3795756 h 7209248"/>
              <a:gd name="connsiteX10107" fmla="*/ 7042007 w 7427256"/>
              <a:gd name="connsiteY10107" fmla="*/ 3813675 h 7209248"/>
              <a:gd name="connsiteX10108" fmla="*/ 7059924 w 7427256"/>
              <a:gd name="connsiteY10108" fmla="*/ 3849512 h 7209248"/>
              <a:gd name="connsiteX10109" fmla="*/ 7068884 w 7427256"/>
              <a:gd name="connsiteY10109" fmla="*/ 3876390 h 7209248"/>
              <a:gd name="connsiteX10110" fmla="*/ 7059924 w 7427256"/>
              <a:gd name="connsiteY10110" fmla="*/ 3885349 h 7209248"/>
              <a:gd name="connsiteX10111" fmla="*/ 7059924 w 7427256"/>
              <a:gd name="connsiteY10111" fmla="*/ 3903268 h 7209248"/>
              <a:gd name="connsiteX10112" fmla="*/ 7042007 w 7427256"/>
              <a:gd name="connsiteY10112" fmla="*/ 3912228 h 7209248"/>
              <a:gd name="connsiteX10113" fmla="*/ 7042007 w 7427256"/>
              <a:gd name="connsiteY10113" fmla="*/ 3925666 h 7209248"/>
              <a:gd name="connsiteX10114" fmla="*/ 7050966 w 7427256"/>
              <a:gd name="connsiteY10114" fmla="*/ 3921186 h 7209248"/>
              <a:gd name="connsiteX10115" fmla="*/ 7050966 w 7427256"/>
              <a:gd name="connsiteY10115" fmla="*/ 3948064 h 7209248"/>
              <a:gd name="connsiteX10116" fmla="*/ 7042007 w 7427256"/>
              <a:gd name="connsiteY10116" fmla="*/ 3974942 h 7209248"/>
              <a:gd name="connsiteX10117" fmla="*/ 7033047 w 7427256"/>
              <a:gd name="connsiteY10117" fmla="*/ 3992860 h 7209248"/>
              <a:gd name="connsiteX10118" fmla="*/ 7033047 w 7427256"/>
              <a:gd name="connsiteY10118" fmla="*/ 4001820 h 7209248"/>
              <a:gd name="connsiteX10119" fmla="*/ 7033047 w 7427256"/>
              <a:gd name="connsiteY10119" fmla="*/ 4010779 h 7209248"/>
              <a:gd name="connsiteX10120" fmla="*/ 7028568 w 7427256"/>
              <a:gd name="connsiteY10120" fmla="*/ 4015259 h 7209248"/>
              <a:gd name="connsiteX10121" fmla="*/ 7024087 w 7427256"/>
              <a:gd name="connsiteY10121" fmla="*/ 4024218 h 7209248"/>
              <a:gd name="connsiteX10122" fmla="*/ 7024087 w 7427256"/>
              <a:gd name="connsiteY10122" fmla="*/ 4028698 h 7209248"/>
              <a:gd name="connsiteX10123" fmla="*/ 7015128 w 7427256"/>
              <a:gd name="connsiteY10123" fmla="*/ 4046617 h 7209248"/>
              <a:gd name="connsiteX10124" fmla="*/ 7024087 w 7427256"/>
              <a:gd name="connsiteY10124" fmla="*/ 4064534 h 7209248"/>
              <a:gd name="connsiteX10125" fmla="*/ 7050966 w 7427256"/>
              <a:gd name="connsiteY10125" fmla="*/ 4055576 h 7209248"/>
              <a:gd name="connsiteX10126" fmla="*/ 7046486 w 7427256"/>
              <a:gd name="connsiteY10126" fmla="*/ 4064534 h 7209248"/>
              <a:gd name="connsiteX10127" fmla="*/ 7033047 w 7427256"/>
              <a:gd name="connsiteY10127" fmla="*/ 4064534 h 7209248"/>
              <a:gd name="connsiteX10128" fmla="*/ 7024087 w 7427256"/>
              <a:gd name="connsiteY10128" fmla="*/ 4073494 h 7209248"/>
              <a:gd name="connsiteX10129" fmla="*/ 7024087 w 7427256"/>
              <a:gd name="connsiteY10129" fmla="*/ 4082453 h 7209248"/>
              <a:gd name="connsiteX10130" fmla="*/ 7015128 w 7427256"/>
              <a:gd name="connsiteY10130" fmla="*/ 4091413 h 7209248"/>
              <a:gd name="connsiteX10131" fmla="*/ 6979292 w 7427256"/>
              <a:gd name="connsiteY10131" fmla="*/ 4118291 h 7209248"/>
              <a:gd name="connsiteX10132" fmla="*/ 6970332 w 7427256"/>
              <a:gd name="connsiteY10132" fmla="*/ 4127250 h 7209248"/>
              <a:gd name="connsiteX10133" fmla="*/ 6988250 w 7427256"/>
              <a:gd name="connsiteY10133" fmla="*/ 4145169 h 7209248"/>
              <a:gd name="connsiteX10134" fmla="*/ 6988250 w 7427256"/>
              <a:gd name="connsiteY10134" fmla="*/ 4154127 h 7209248"/>
              <a:gd name="connsiteX10135" fmla="*/ 6974812 w 7427256"/>
              <a:gd name="connsiteY10135" fmla="*/ 4154127 h 7209248"/>
              <a:gd name="connsiteX10136" fmla="*/ 6961372 w 7427256"/>
              <a:gd name="connsiteY10136" fmla="*/ 4163087 h 7209248"/>
              <a:gd name="connsiteX10137" fmla="*/ 6952414 w 7427256"/>
              <a:gd name="connsiteY10137" fmla="*/ 4172046 h 7209248"/>
              <a:gd name="connsiteX10138" fmla="*/ 6979292 w 7427256"/>
              <a:gd name="connsiteY10138" fmla="*/ 4181006 h 7209248"/>
              <a:gd name="connsiteX10139" fmla="*/ 6988250 w 7427256"/>
              <a:gd name="connsiteY10139" fmla="*/ 4181006 h 7209248"/>
              <a:gd name="connsiteX10140" fmla="*/ 6961372 w 7427256"/>
              <a:gd name="connsiteY10140" fmla="*/ 4198925 h 7209248"/>
              <a:gd name="connsiteX10141" fmla="*/ 6952414 w 7427256"/>
              <a:gd name="connsiteY10141" fmla="*/ 4207884 h 7209248"/>
              <a:gd name="connsiteX10142" fmla="*/ 6952414 w 7427256"/>
              <a:gd name="connsiteY10142" fmla="*/ 4216843 h 7209248"/>
              <a:gd name="connsiteX10143" fmla="*/ 6943454 w 7427256"/>
              <a:gd name="connsiteY10143" fmla="*/ 4243722 h 7209248"/>
              <a:gd name="connsiteX10144" fmla="*/ 6934494 w 7427256"/>
              <a:gd name="connsiteY10144" fmla="*/ 4270599 h 7209248"/>
              <a:gd name="connsiteX10145" fmla="*/ 6925535 w 7427256"/>
              <a:gd name="connsiteY10145" fmla="*/ 4279558 h 7209248"/>
              <a:gd name="connsiteX10146" fmla="*/ 6916576 w 7427256"/>
              <a:gd name="connsiteY10146" fmla="*/ 4284038 h 7209248"/>
              <a:gd name="connsiteX10147" fmla="*/ 6925535 w 7427256"/>
              <a:gd name="connsiteY10147" fmla="*/ 4288518 h 7209248"/>
              <a:gd name="connsiteX10148" fmla="*/ 6916576 w 7427256"/>
              <a:gd name="connsiteY10148" fmla="*/ 4333314 h 7209248"/>
              <a:gd name="connsiteX10149" fmla="*/ 6912096 w 7427256"/>
              <a:gd name="connsiteY10149" fmla="*/ 4351232 h 7209248"/>
              <a:gd name="connsiteX10150" fmla="*/ 6907616 w 7427256"/>
              <a:gd name="connsiteY10150" fmla="*/ 4360192 h 7209248"/>
              <a:gd name="connsiteX10151" fmla="*/ 6894178 w 7427256"/>
              <a:gd name="connsiteY10151" fmla="*/ 4369151 h 7209248"/>
              <a:gd name="connsiteX10152" fmla="*/ 6880738 w 7427256"/>
              <a:gd name="connsiteY10152" fmla="*/ 4391550 h 7209248"/>
              <a:gd name="connsiteX10153" fmla="*/ 6876260 w 7427256"/>
              <a:gd name="connsiteY10153" fmla="*/ 4409469 h 7209248"/>
              <a:gd name="connsiteX10154" fmla="*/ 6871778 w 7427256"/>
              <a:gd name="connsiteY10154" fmla="*/ 4422907 h 7209248"/>
              <a:gd name="connsiteX10155" fmla="*/ 6867300 w 7427256"/>
              <a:gd name="connsiteY10155" fmla="*/ 4436346 h 7209248"/>
              <a:gd name="connsiteX10156" fmla="*/ 6862821 w 7427256"/>
              <a:gd name="connsiteY10156" fmla="*/ 4445305 h 7209248"/>
              <a:gd name="connsiteX10157" fmla="*/ 6871778 w 7427256"/>
              <a:gd name="connsiteY10157" fmla="*/ 4449785 h 7209248"/>
              <a:gd name="connsiteX10158" fmla="*/ 6862821 w 7427256"/>
              <a:gd name="connsiteY10158" fmla="*/ 4476663 h 7209248"/>
              <a:gd name="connsiteX10159" fmla="*/ 6844901 w 7427256"/>
              <a:gd name="connsiteY10159" fmla="*/ 4503540 h 7209248"/>
              <a:gd name="connsiteX10160" fmla="*/ 6844901 w 7427256"/>
              <a:gd name="connsiteY10160" fmla="*/ 4521459 h 7209248"/>
              <a:gd name="connsiteX10161" fmla="*/ 6835942 w 7427256"/>
              <a:gd name="connsiteY10161" fmla="*/ 4530419 h 7209248"/>
              <a:gd name="connsiteX10162" fmla="*/ 6826984 w 7427256"/>
              <a:gd name="connsiteY10162" fmla="*/ 4548337 h 7209248"/>
              <a:gd name="connsiteX10163" fmla="*/ 6818024 w 7427256"/>
              <a:gd name="connsiteY10163" fmla="*/ 4557297 h 7209248"/>
              <a:gd name="connsiteX10164" fmla="*/ 6826984 w 7427256"/>
              <a:gd name="connsiteY10164" fmla="*/ 4566256 h 7209248"/>
              <a:gd name="connsiteX10165" fmla="*/ 6844901 w 7427256"/>
              <a:gd name="connsiteY10165" fmla="*/ 4584174 h 7209248"/>
              <a:gd name="connsiteX10166" fmla="*/ 6818024 w 7427256"/>
              <a:gd name="connsiteY10166" fmla="*/ 4593133 h 7209248"/>
              <a:gd name="connsiteX10167" fmla="*/ 6782186 w 7427256"/>
              <a:gd name="connsiteY10167" fmla="*/ 4655848 h 7209248"/>
              <a:gd name="connsiteX10168" fmla="*/ 6764268 w 7427256"/>
              <a:gd name="connsiteY10168" fmla="*/ 4691686 h 7209248"/>
              <a:gd name="connsiteX10169" fmla="*/ 6764268 w 7427256"/>
              <a:gd name="connsiteY10169" fmla="*/ 4709605 h 7209248"/>
              <a:gd name="connsiteX10170" fmla="*/ 6764268 w 7427256"/>
              <a:gd name="connsiteY10170" fmla="*/ 4727522 h 7209248"/>
              <a:gd name="connsiteX10171" fmla="*/ 6746350 w 7427256"/>
              <a:gd name="connsiteY10171" fmla="*/ 4736482 h 7209248"/>
              <a:gd name="connsiteX10172" fmla="*/ 6746350 w 7427256"/>
              <a:gd name="connsiteY10172" fmla="*/ 4754401 h 7209248"/>
              <a:gd name="connsiteX10173" fmla="*/ 6764268 w 7427256"/>
              <a:gd name="connsiteY10173" fmla="*/ 4763360 h 7209248"/>
              <a:gd name="connsiteX10174" fmla="*/ 6746350 w 7427256"/>
              <a:gd name="connsiteY10174" fmla="*/ 4763360 h 7209248"/>
              <a:gd name="connsiteX10175" fmla="*/ 6728430 w 7427256"/>
              <a:gd name="connsiteY10175" fmla="*/ 4776799 h 7209248"/>
              <a:gd name="connsiteX10176" fmla="*/ 6710513 w 7427256"/>
              <a:gd name="connsiteY10176" fmla="*/ 4808157 h 7209248"/>
              <a:gd name="connsiteX10177" fmla="*/ 6701553 w 7427256"/>
              <a:gd name="connsiteY10177" fmla="*/ 4835034 h 7209248"/>
              <a:gd name="connsiteX10178" fmla="*/ 6710513 w 7427256"/>
              <a:gd name="connsiteY10178" fmla="*/ 4835034 h 7209248"/>
              <a:gd name="connsiteX10179" fmla="*/ 6714992 w 7427256"/>
              <a:gd name="connsiteY10179" fmla="*/ 4835034 h 7209248"/>
              <a:gd name="connsiteX10180" fmla="*/ 6701553 w 7427256"/>
              <a:gd name="connsiteY10180" fmla="*/ 4839514 h 7209248"/>
              <a:gd name="connsiteX10181" fmla="*/ 6692594 w 7427256"/>
              <a:gd name="connsiteY10181" fmla="*/ 4852953 h 7209248"/>
              <a:gd name="connsiteX10182" fmla="*/ 6701553 w 7427256"/>
              <a:gd name="connsiteY10182" fmla="*/ 4870872 h 7209248"/>
              <a:gd name="connsiteX10183" fmla="*/ 6692594 w 7427256"/>
              <a:gd name="connsiteY10183" fmla="*/ 4906709 h 7209248"/>
              <a:gd name="connsiteX10184" fmla="*/ 6674675 w 7427256"/>
              <a:gd name="connsiteY10184" fmla="*/ 4924627 h 7209248"/>
              <a:gd name="connsiteX10185" fmla="*/ 6665716 w 7427256"/>
              <a:gd name="connsiteY10185" fmla="*/ 4951506 h 7209248"/>
              <a:gd name="connsiteX10186" fmla="*/ 6656756 w 7427256"/>
              <a:gd name="connsiteY10186" fmla="*/ 4987342 h 7209248"/>
              <a:gd name="connsiteX10187" fmla="*/ 6638838 w 7427256"/>
              <a:gd name="connsiteY10187" fmla="*/ 4987342 h 7209248"/>
              <a:gd name="connsiteX10188" fmla="*/ 6620920 w 7427256"/>
              <a:gd name="connsiteY10188" fmla="*/ 4996302 h 7209248"/>
              <a:gd name="connsiteX10189" fmla="*/ 6603001 w 7427256"/>
              <a:gd name="connsiteY10189" fmla="*/ 5014220 h 7209248"/>
              <a:gd name="connsiteX10190" fmla="*/ 6594041 w 7427256"/>
              <a:gd name="connsiteY10190" fmla="*/ 5023180 h 7209248"/>
              <a:gd name="connsiteX10191" fmla="*/ 6594041 w 7427256"/>
              <a:gd name="connsiteY10191" fmla="*/ 5036619 h 7209248"/>
              <a:gd name="connsiteX10192" fmla="*/ 6594041 w 7427256"/>
              <a:gd name="connsiteY10192" fmla="*/ 5041099 h 7209248"/>
              <a:gd name="connsiteX10193" fmla="*/ 6611960 w 7427256"/>
              <a:gd name="connsiteY10193" fmla="*/ 5050058 h 7209248"/>
              <a:gd name="connsiteX10194" fmla="*/ 6629879 w 7427256"/>
              <a:gd name="connsiteY10194" fmla="*/ 5059018 h 7209248"/>
              <a:gd name="connsiteX10195" fmla="*/ 6620920 w 7427256"/>
              <a:gd name="connsiteY10195" fmla="*/ 5076935 h 7209248"/>
              <a:gd name="connsiteX10196" fmla="*/ 6603001 w 7427256"/>
              <a:gd name="connsiteY10196" fmla="*/ 5067976 h 7209248"/>
              <a:gd name="connsiteX10197" fmla="*/ 6558204 w 7427256"/>
              <a:gd name="connsiteY10197" fmla="*/ 5059018 h 7209248"/>
              <a:gd name="connsiteX10198" fmla="*/ 6540286 w 7427256"/>
              <a:gd name="connsiteY10198" fmla="*/ 5059018 h 7209248"/>
              <a:gd name="connsiteX10199" fmla="*/ 6504448 w 7427256"/>
              <a:gd name="connsiteY10199" fmla="*/ 5076935 h 7209248"/>
              <a:gd name="connsiteX10200" fmla="*/ 6504448 w 7427256"/>
              <a:gd name="connsiteY10200" fmla="*/ 5085895 h 7209248"/>
              <a:gd name="connsiteX10201" fmla="*/ 6486530 w 7427256"/>
              <a:gd name="connsiteY10201" fmla="*/ 5094854 h 7209248"/>
              <a:gd name="connsiteX10202" fmla="*/ 6477570 w 7427256"/>
              <a:gd name="connsiteY10202" fmla="*/ 5094854 h 7209248"/>
              <a:gd name="connsiteX10203" fmla="*/ 6468612 w 7427256"/>
              <a:gd name="connsiteY10203" fmla="*/ 5112773 h 7209248"/>
              <a:gd name="connsiteX10204" fmla="*/ 6486530 w 7427256"/>
              <a:gd name="connsiteY10204" fmla="*/ 5130692 h 7209248"/>
              <a:gd name="connsiteX10205" fmla="*/ 6464132 w 7427256"/>
              <a:gd name="connsiteY10205" fmla="*/ 5139651 h 7209248"/>
              <a:gd name="connsiteX10206" fmla="*/ 6437254 w 7427256"/>
              <a:gd name="connsiteY10206" fmla="*/ 5144131 h 7209248"/>
              <a:gd name="connsiteX10207" fmla="*/ 6432774 w 7427256"/>
              <a:gd name="connsiteY10207" fmla="*/ 5157569 h 7209248"/>
              <a:gd name="connsiteX10208" fmla="*/ 6437254 w 7427256"/>
              <a:gd name="connsiteY10208" fmla="*/ 5175488 h 7209248"/>
              <a:gd name="connsiteX10209" fmla="*/ 6432774 w 7427256"/>
              <a:gd name="connsiteY10209" fmla="*/ 5184447 h 7209248"/>
              <a:gd name="connsiteX10210" fmla="*/ 6432774 w 7427256"/>
              <a:gd name="connsiteY10210" fmla="*/ 5188927 h 7209248"/>
              <a:gd name="connsiteX10211" fmla="*/ 6423816 w 7427256"/>
              <a:gd name="connsiteY10211" fmla="*/ 5193407 h 7209248"/>
              <a:gd name="connsiteX10212" fmla="*/ 6405896 w 7427256"/>
              <a:gd name="connsiteY10212" fmla="*/ 5211325 h 7209248"/>
              <a:gd name="connsiteX10213" fmla="*/ 6414856 w 7427256"/>
              <a:gd name="connsiteY10213" fmla="*/ 5220285 h 7209248"/>
              <a:gd name="connsiteX10214" fmla="*/ 6423816 w 7427256"/>
              <a:gd name="connsiteY10214" fmla="*/ 5238203 h 7209248"/>
              <a:gd name="connsiteX10215" fmla="*/ 6410376 w 7427256"/>
              <a:gd name="connsiteY10215" fmla="*/ 5242682 h 7209248"/>
              <a:gd name="connsiteX10216" fmla="*/ 6387978 w 7427256"/>
              <a:gd name="connsiteY10216" fmla="*/ 5229243 h 7209248"/>
              <a:gd name="connsiteX10217" fmla="*/ 6361100 w 7427256"/>
              <a:gd name="connsiteY10217" fmla="*/ 5229243 h 7209248"/>
              <a:gd name="connsiteX10218" fmla="*/ 6379019 w 7427256"/>
              <a:gd name="connsiteY10218" fmla="*/ 5247162 h 7209248"/>
              <a:gd name="connsiteX10219" fmla="*/ 6387978 w 7427256"/>
              <a:gd name="connsiteY10219" fmla="*/ 5256121 h 7209248"/>
              <a:gd name="connsiteX10220" fmla="*/ 6383498 w 7427256"/>
              <a:gd name="connsiteY10220" fmla="*/ 5274040 h 7209248"/>
              <a:gd name="connsiteX10221" fmla="*/ 6370059 w 7427256"/>
              <a:gd name="connsiteY10221" fmla="*/ 5291959 h 7209248"/>
              <a:gd name="connsiteX10222" fmla="*/ 6361100 w 7427256"/>
              <a:gd name="connsiteY10222" fmla="*/ 5305397 h 7209248"/>
              <a:gd name="connsiteX10223" fmla="*/ 6370059 w 7427256"/>
              <a:gd name="connsiteY10223" fmla="*/ 5318836 h 7209248"/>
              <a:gd name="connsiteX10224" fmla="*/ 6370059 w 7427256"/>
              <a:gd name="connsiteY10224" fmla="*/ 5336755 h 7209248"/>
              <a:gd name="connsiteX10225" fmla="*/ 6387978 w 7427256"/>
              <a:gd name="connsiteY10225" fmla="*/ 5336755 h 7209248"/>
              <a:gd name="connsiteX10226" fmla="*/ 6414856 w 7427256"/>
              <a:gd name="connsiteY10226" fmla="*/ 5327796 h 7209248"/>
              <a:gd name="connsiteX10227" fmla="*/ 6441733 w 7427256"/>
              <a:gd name="connsiteY10227" fmla="*/ 5327796 h 7209248"/>
              <a:gd name="connsiteX10228" fmla="*/ 6459652 w 7427256"/>
              <a:gd name="connsiteY10228" fmla="*/ 5336755 h 7209248"/>
              <a:gd name="connsiteX10229" fmla="*/ 6473090 w 7427256"/>
              <a:gd name="connsiteY10229" fmla="*/ 5332275 h 7209248"/>
              <a:gd name="connsiteX10230" fmla="*/ 6491010 w 7427256"/>
              <a:gd name="connsiteY10230" fmla="*/ 5332275 h 7209248"/>
              <a:gd name="connsiteX10231" fmla="*/ 6504448 w 7427256"/>
              <a:gd name="connsiteY10231" fmla="*/ 5336755 h 7209248"/>
              <a:gd name="connsiteX10232" fmla="*/ 6504448 w 7427256"/>
              <a:gd name="connsiteY10232" fmla="*/ 5345715 h 7209248"/>
              <a:gd name="connsiteX10233" fmla="*/ 6499970 w 7427256"/>
              <a:gd name="connsiteY10233" fmla="*/ 5345715 h 7209248"/>
              <a:gd name="connsiteX10234" fmla="*/ 6486530 w 7427256"/>
              <a:gd name="connsiteY10234" fmla="*/ 5350194 h 7209248"/>
              <a:gd name="connsiteX10235" fmla="*/ 6477570 w 7427256"/>
              <a:gd name="connsiteY10235" fmla="*/ 5354674 h 7209248"/>
              <a:gd name="connsiteX10236" fmla="*/ 6437254 w 7427256"/>
              <a:gd name="connsiteY10236" fmla="*/ 5368113 h 7209248"/>
              <a:gd name="connsiteX10237" fmla="*/ 6387978 w 7427256"/>
              <a:gd name="connsiteY10237" fmla="*/ 5390512 h 7209248"/>
              <a:gd name="connsiteX10238" fmla="*/ 6352140 w 7427256"/>
              <a:gd name="connsiteY10238" fmla="*/ 5399470 h 7209248"/>
              <a:gd name="connsiteX10239" fmla="*/ 6334222 w 7427256"/>
              <a:gd name="connsiteY10239" fmla="*/ 5408429 h 7209248"/>
              <a:gd name="connsiteX10240" fmla="*/ 6343182 w 7427256"/>
              <a:gd name="connsiteY10240" fmla="*/ 5417389 h 7209248"/>
              <a:gd name="connsiteX10241" fmla="*/ 6343182 w 7427256"/>
              <a:gd name="connsiteY10241" fmla="*/ 5426348 h 7209248"/>
              <a:gd name="connsiteX10242" fmla="*/ 6271507 w 7427256"/>
              <a:gd name="connsiteY10242" fmla="*/ 5435308 h 7209248"/>
              <a:gd name="connsiteX10243" fmla="*/ 6253588 w 7427256"/>
              <a:gd name="connsiteY10243" fmla="*/ 5444267 h 7209248"/>
              <a:gd name="connsiteX10244" fmla="*/ 6262547 w 7427256"/>
              <a:gd name="connsiteY10244" fmla="*/ 5453226 h 7209248"/>
              <a:gd name="connsiteX10245" fmla="*/ 6258068 w 7427256"/>
              <a:gd name="connsiteY10245" fmla="*/ 5453226 h 7209248"/>
              <a:gd name="connsiteX10246" fmla="*/ 6244630 w 7427256"/>
              <a:gd name="connsiteY10246" fmla="*/ 5453226 h 7209248"/>
              <a:gd name="connsiteX10247" fmla="*/ 6226711 w 7427256"/>
              <a:gd name="connsiteY10247" fmla="*/ 5462186 h 7209248"/>
              <a:gd name="connsiteX10248" fmla="*/ 6217751 w 7427256"/>
              <a:gd name="connsiteY10248" fmla="*/ 5471144 h 7209248"/>
              <a:gd name="connsiteX10249" fmla="*/ 6226711 w 7427256"/>
              <a:gd name="connsiteY10249" fmla="*/ 5471144 h 7209248"/>
              <a:gd name="connsiteX10250" fmla="*/ 6244630 w 7427256"/>
              <a:gd name="connsiteY10250" fmla="*/ 5471144 h 7209248"/>
              <a:gd name="connsiteX10251" fmla="*/ 6262547 w 7427256"/>
              <a:gd name="connsiteY10251" fmla="*/ 5462186 h 7209248"/>
              <a:gd name="connsiteX10252" fmla="*/ 6280466 w 7427256"/>
              <a:gd name="connsiteY10252" fmla="*/ 5466664 h 7209248"/>
              <a:gd name="connsiteX10253" fmla="*/ 6289426 w 7427256"/>
              <a:gd name="connsiteY10253" fmla="*/ 5480104 h 7209248"/>
              <a:gd name="connsiteX10254" fmla="*/ 6298385 w 7427256"/>
              <a:gd name="connsiteY10254" fmla="*/ 5498022 h 7209248"/>
              <a:gd name="connsiteX10255" fmla="*/ 6284946 w 7427256"/>
              <a:gd name="connsiteY10255" fmla="*/ 5502502 h 7209248"/>
              <a:gd name="connsiteX10256" fmla="*/ 6275986 w 7427256"/>
              <a:gd name="connsiteY10256" fmla="*/ 5511462 h 7209248"/>
              <a:gd name="connsiteX10257" fmla="*/ 6262547 w 7427256"/>
              <a:gd name="connsiteY10257" fmla="*/ 5524901 h 7209248"/>
              <a:gd name="connsiteX10258" fmla="*/ 6258068 w 7427256"/>
              <a:gd name="connsiteY10258" fmla="*/ 5524901 h 7209248"/>
              <a:gd name="connsiteX10259" fmla="*/ 6253588 w 7427256"/>
              <a:gd name="connsiteY10259" fmla="*/ 5533860 h 7209248"/>
              <a:gd name="connsiteX10260" fmla="*/ 6244630 w 7427256"/>
              <a:gd name="connsiteY10260" fmla="*/ 5542819 h 7209248"/>
              <a:gd name="connsiteX10261" fmla="*/ 6244630 w 7427256"/>
              <a:gd name="connsiteY10261" fmla="*/ 5524901 h 7209248"/>
              <a:gd name="connsiteX10262" fmla="*/ 6244630 w 7427256"/>
              <a:gd name="connsiteY10262" fmla="*/ 5515941 h 7209248"/>
              <a:gd name="connsiteX10263" fmla="*/ 6253588 w 7427256"/>
              <a:gd name="connsiteY10263" fmla="*/ 5506982 h 7209248"/>
              <a:gd name="connsiteX10264" fmla="*/ 6262547 w 7427256"/>
              <a:gd name="connsiteY10264" fmla="*/ 5489063 h 7209248"/>
              <a:gd name="connsiteX10265" fmla="*/ 6253588 w 7427256"/>
              <a:gd name="connsiteY10265" fmla="*/ 5475624 h 7209248"/>
              <a:gd name="connsiteX10266" fmla="*/ 6235670 w 7427256"/>
              <a:gd name="connsiteY10266" fmla="*/ 5484583 h 7209248"/>
              <a:gd name="connsiteX10267" fmla="*/ 6226711 w 7427256"/>
              <a:gd name="connsiteY10267" fmla="*/ 5506982 h 7209248"/>
              <a:gd name="connsiteX10268" fmla="*/ 6199832 w 7427256"/>
              <a:gd name="connsiteY10268" fmla="*/ 5515941 h 7209248"/>
              <a:gd name="connsiteX10269" fmla="*/ 6146076 w 7427256"/>
              <a:gd name="connsiteY10269" fmla="*/ 5533860 h 7209248"/>
              <a:gd name="connsiteX10270" fmla="*/ 6163996 w 7427256"/>
              <a:gd name="connsiteY10270" fmla="*/ 5533860 h 7209248"/>
              <a:gd name="connsiteX10271" fmla="*/ 6190873 w 7427256"/>
              <a:gd name="connsiteY10271" fmla="*/ 5533860 h 7209248"/>
              <a:gd name="connsiteX10272" fmla="*/ 6199832 w 7427256"/>
              <a:gd name="connsiteY10272" fmla="*/ 5542819 h 7209248"/>
              <a:gd name="connsiteX10273" fmla="*/ 6208792 w 7427256"/>
              <a:gd name="connsiteY10273" fmla="*/ 5551779 h 7209248"/>
              <a:gd name="connsiteX10274" fmla="*/ 6186393 w 7427256"/>
              <a:gd name="connsiteY10274" fmla="*/ 5556259 h 7209248"/>
              <a:gd name="connsiteX10275" fmla="*/ 6163996 w 7427256"/>
              <a:gd name="connsiteY10275" fmla="*/ 5556259 h 7209248"/>
              <a:gd name="connsiteX10276" fmla="*/ 6155036 w 7427256"/>
              <a:gd name="connsiteY10276" fmla="*/ 5560737 h 7209248"/>
              <a:gd name="connsiteX10277" fmla="*/ 6163996 w 7427256"/>
              <a:gd name="connsiteY10277" fmla="*/ 5569697 h 7209248"/>
              <a:gd name="connsiteX10278" fmla="*/ 6163996 w 7427256"/>
              <a:gd name="connsiteY10278" fmla="*/ 5587615 h 7209248"/>
              <a:gd name="connsiteX10279" fmla="*/ 6137118 w 7427256"/>
              <a:gd name="connsiteY10279" fmla="*/ 5605534 h 7209248"/>
              <a:gd name="connsiteX10280" fmla="*/ 6119199 w 7427256"/>
              <a:gd name="connsiteY10280" fmla="*/ 5618973 h 7209248"/>
              <a:gd name="connsiteX10281" fmla="*/ 6110239 w 7427256"/>
              <a:gd name="connsiteY10281" fmla="*/ 5623453 h 7209248"/>
              <a:gd name="connsiteX10282" fmla="*/ 6092322 w 7427256"/>
              <a:gd name="connsiteY10282" fmla="*/ 5632413 h 7209248"/>
              <a:gd name="connsiteX10283" fmla="*/ 6092322 w 7427256"/>
              <a:gd name="connsiteY10283" fmla="*/ 5641371 h 7209248"/>
              <a:gd name="connsiteX10284" fmla="*/ 6101280 w 7427256"/>
              <a:gd name="connsiteY10284" fmla="*/ 5645851 h 7209248"/>
              <a:gd name="connsiteX10285" fmla="*/ 6101280 w 7427256"/>
              <a:gd name="connsiteY10285" fmla="*/ 5650330 h 7209248"/>
              <a:gd name="connsiteX10286" fmla="*/ 6083362 w 7427256"/>
              <a:gd name="connsiteY10286" fmla="*/ 5668249 h 7209248"/>
              <a:gd name="connsiteX10287" fmla="*/ 6074402 w 7427256"/>
              <a:gd name="connsiteY10287" fmla="*/ 5659290 h 7209248"/>
              <a:gd name="connsiteX10288" fmla="*/ 6083362 w 7427256"/>
              <a:gd name="connsiteY10288" fmla="*/ 5659290 h 7209248"/>
              <a:gd name="connsiteX10289" fmla="*/ 6092322 w 7427256"/>
              <a:gd name="connsiteY10289" fmla="*/ 5650330 h 7209248"/>
              <a:gd name="connsiteX10290" fmla="*/ 6074402 w 7427256"/>
              <a:gd name="connsiteY10290" fmla="*/ 5650330 h 7209248"/>
              <a:gd name="connsiteX10291" fmla="*/ 6060964 w 7427256"/>
              <a:gd name="connsiteY10291" fmla="*/ 5654810 h 7209248"/>
              <a:gd name="connsiteX10292" fmla="*/ 6056484 w 7427256"/>
              <a:gd name="connsiteY10292" fmla="*/ 5668249 h 7209248"/>
              <a:gd name="connsiteX10293" fmla="*/ 6038565 w 7427256"/>
              <a:gd name="connsiteY10293" fmla="*/ 5686168 h 7209248"/>
              <a:gd name="connsiteX10294" fmla="*/ 6029606 w 7427256"/>
              <a:gd name="connsiteY10294" fmla="*/ 5677209 h 7209248"/>
              <a:gd name="connsiteX10295" fmla="*/ 6011688 w 7427256"/>
              <a:gd name="connsiteY10295" fmla="*/ 5695127 h 7209248"/>
              <a:gd name="connsiteX10296" fmla="*/ 6011688 w 7427256"/>
              <a:gd name="connsiteY10296" fmla="*/ 5722006 h 7209248"/>
              <a:gd name="connsiteX10297" fmla="*/ 6011688 w 7427256"/>
              <a:gd name="connsiteY10297" fmla="*/ 5730964 h 7209248"/>
              <a:gd name="connsiteX10298" fmla="*/ 6002728 w 7427256"/>
              <a:gd name="connsiteY10298" fmla="*/ 5739923 h 7209248"/>
              <a:gd name="connsiteX10299" fmla="*/ 5975850 w 7427256"/>
              <a:gd name="connsiteY10299" fmla="*/ 5753362 h 7209248"/>
              <a:gd name="connsiteX10300" fmla="*/ 5962411 w 7427256"/>
              <a:gd name="connsiteY10300" fmla="*/ 5762322 h 7209248"/>
              <a:gd name="connsiteX10301" fmla="*/ 5966891 w 7427256"/>
              <a:gd name="connsiteY10301" fmla="*/ 5784720 h 7209248"/>
              <a:gd name="connsiteX10302" fmla="*/ 5966891 w 7427256"/>
              <a:gd name="connsiteY10302" fmla="*/ 5798160 h 7209248"/>
              <a:gd name="connsiteX10303" fmla="*/ 5957932 w 7427256"/>
              <a:gd name="connsiteY10303" fmla="*/ 5811598 h 7209248"/>
              <a:gd name="connsiteX10304" fmla="*/ 5957932 w 7427256"/>
              <a:gd name="connsiteY10304" fmla="*/ 5818318 h 7209248"/>
              <a:gd name="connsiteX10305" fmla="*/ 5957932 w 7427256"/>
              <a:gd name="connsiteY10305" fmla="*/ 5820557 h 7209248"/>
              <a:gd name="connsiteX10306" fmla="*/ 5951212 w 7427256"/>
              <a:gd name="connsiteY10306" fmla="*/ 5818318 h 7209248"/>
              <a:gd name="connsiteX10307" fmla="*/ 5948972 w 7427256"/>
              <a:gd name="connsiteY10307" fmla="*/ 5811598 h 7209248"/>
              <a:gd name="connsiteX10308" fmla="*/ 5931054 w 7427256"/>
              <a:gd name="connsiteY10308" fmla="*/ 5811598 h 7209248"/>
              <a:gd name="connsiteX10309" fmla="*/ 5922094 w 7427256"/>
              <a:gd name="connsiteY10309" fmla="*/ 5811598 h 7209248"/>
              <a:gd name="connsiteX10310" fmla="*/ 5908656 w 7427256"/>
              <a:gd name="connsiteY10310" fmla="*/ 5802638 h 7209248"/>
              <a:gd name="connsiteX10311" fmla="*/ 5908656 w 7427256"/>
              <a:gd name="connsiteY10311" fmla="*/ 5811598 h 7209248"/>
              <a:gd name="connsiteX10312" fmla="*/ 5913134 w 7427256"/>
              <a:gd name="connsiteY10312" fmla="*/ 5829516 h 7209248"/>
              <a:gd name="connsiteX10313" fmla="*/ 5913134 w 7427256"/>
              <a:gd name="connsiteY10313" fmla="*/ 5838476 h 7209248"/>
              <a:gd name="connsiteX10314" fmla="*/ 5922094 w 7427256"/>
              <a:gd name="connsiteY10314" fmla="*/ 5829516 h 7209248"/>
              <a:gd name="connsiteX10315" fmla="*/ 5940014 w 7427256"/>
              <a:gd name="connsiteY10315" fmla="*/ 5829516 h 7209248"/>
              <a:gd name="connsiteX10316" fmla="*/ 5957932 w 7427256"/>
              <a:gd name="connsiteY10316" fmla="*/ 5820557 h 7209248"/>
              <a:gd name="connsiteX10317" fmla="*/ 5975850 w 7427256"/>
              <a:gd name="connsiteY10317" fmla="*/ 5811598 h 7209248"/>
              <a:gd name="connsiteX10318" fmla="*/ 5989288 w 7427256"/>
              <a:gd name="connsiteY10318" fmla="*/ 5793680 h 7209248"/>
              <a:gd name="connsiteX10319" fmla="*/ 6002728 w 7427256"/>
              <a:gd name="connsiteY10319" fmla="*/ 5784720 h 7209248"/>
              <a:gd name="connsiteX10320" fmla="*/ 6020646 w 7427256"/>
              <a:gd name="connsiteY10320" fmla="*/ 5793680 h 7209248"/>
              <a:gd name="connsiteX10321" fmla="*/ 6025126 w 7427256"/>
              <a:gd name="connsiteY10321" fmla="*/ 5807118 h 7209248"/>
              <a:gd name="connsiteX10322" fmla="*/ 6011688 w 7427256"/>
              <a:gd name="connsiteY10322" fmla="*/ 5820557 h 7209248"/>
              <a:gd name="connsiteX10323" fmla="*/ 6002728 w 7427256"/>
              <a:gd name="connsiteY10323" fmla="*/ 5838476 h 7209248"/>
              <a:gd name="connsiteX10324" fmla="*/ 5993768 w 7427256"/>
              <a:gd name="connsiteY10324" fmla="*/ 5847435 h 7209248"/>
              <a:gd name="connsiteX10325" fmla="*/ 5975850 w 7427256"/>
              <a:gd name="connsiteY10325" fmla="*/ 5856395 h 7209248"/>
              <a:gd name="connsiteX10326" fmla="*/ 5993768 w 7427256"/>
              <a:gd name="connsiteY10326" fmla="*/ 5874312 h 7209248"/>
              <a:gd name="connsiteX10327" fmla="*/ 5993768 w 7427256"/>
              <a:gd name="connsiteY10327" fmla="*/ 5910150 h 7209248"/>
              <a:gd name="connsiteX10328" fmla="*/ 5966891 w 7427256"/>
              <a:gd name="connsiteY10328" fmla="*/ 5910150 h 7209248"/>
              <a:gd name="connsiteX10329" fmla="*/ 5975850 w 7427256"/>
              <a:gd name="connsiteY10329" fmla="*/ 5892231 h 7209248"/>
              <a:gd name="connsiteX10330" fmla="*/ 5984810 w 7427256"/>
              <a:gd name="connsiteY10330" fmla="*/ 5883272 h 7209248"/>
              <a:gd name="connsiteX10331" fmla="*/ 5975850 w 7427256"/>
              <a:gd name="connsiteY10331" fmla="*/ 5874312 h 7209248"/>
              <a:gd name="connsiteX10332" fmla="*/ 5948972 w 7427256"/>
              <a:gd name="connsiteY10332" fmla="*/ 5865354 h 7209248"/>
              <a:gd name="connsiteX10333" fmla="*/ 5940014 w 7427256"/>
              <a:gd name="connsiteY10333" fmla="*/ 5847435 h 7209248"/>
              <a:gd name="connsiteX10334" fmla="*/ 5931054 w 7427256"/>
              <a:gd name="connsiteY10334" fmla="*/ 5865354 h 7209248"/>
              <a:gd name="connsiteX10335" fmla="*/ 5904176 w 7427256"/>
              <a:gd name="connsiteY10335" fmla="*/ 5874312 h 7209248"/>
              <a:gd name="connsiteX10336" fmla="*/ 5886257 w 7427256"/>
              <a:gd name="connsiteY10336" fmla="*/ 5874312 h 7209248"/>
              <a:gd name="connsiteX10337" fmla="*/ 5877298 w 7427256"/>
              <a:gd name="connsiteY10337" fmla="*/ 5865354 h 7209248"/>
              <a:gd name="connsiteX10338" fmla="*/ 5868338 w 7427256"/>
              <a:gd name="connsiteY10338" fmla="*/ 5874312 h 7209248"/>
              <a:gd name="connsiteX10339" fmla="*/ 5823542 w 7427256"/>
              <a:gd name="connsiteY10339" fmla="*/ 5910150 h 7209248"/>
              <a:gd name="connsiteX10340" fmla="*/ 5814582 w 7427256"/>
              <a:gd name="connsiteY10340" fmla="*/ 5901191 h 7209248"/>
              <a:gd name="connsiteX10341" fmla="*/ 5805624 w 7427256"/>
              <a:gd name="connsiteY10341" fmla="*/ 5910150 h 7209248"/>
              <a:gd name="connsiteX10342" fmla="*/ 5805624 w 7427256"/>
              <a:gd name="connsiteY10342" fmla="*/ 5919110 h 7209248"/>
              <a:gd name="connsiteX10343" fmla="*/ 5796664 w 7427256"/>
              <a:gd name="connsiteY10343" fmla="*/ 5892231 h 7209248"/>
              <a:gd name="connsiteX10344" fmla="*/ 5787705 w 7427256"/>
              <a:gd name="connsiteY10344" fmla="*/ 5874312 h 7209248"/>
              <a:gd name="connsiteX10345" fmla="*/ 5778745 w 7427256"/>
              <a:gd name="connsiteY10345" fmla="*/ 5883272 h 7209248"/>
              <a:gd name="connsiteX10346" fmla="*/ 5778745 w 7427256"/>
              <a:gd name="connsiteY10346" fmla="*/ 5901191 h 7209248"/>
              <a:gd name="connsiteX10347" fmla="*/ 5769786 w 7427256"/>
              <a:gd name="connsiteY10347" fmla="*/ 5905670 h 7209248"/>
              <a:gd name="connsiteX10348" fmla="*/ 5778745 w 7427256"/>
              <a:gd name="connsiteY10348" fmla="*/ 5919110 h 7209248"/>
              <a:gd name="connsiteX10349" fmla="*/ 5769786 w 7427256"/>
              <a:gd name="connsiteY10349" fmla="*/ 5954947 h 7209248"/>
              <a:gd name="connsiteX10350" fmla="*/ 5769786 w 7427256"/>
              <a:gd name="connsiteY10350" fmla="*/ 5972865 h 7209248"/>
              <a:gd name="connsiteX10351" fmla="*/ 5778745 w 7427256"/>
              <a:gd name="connsiteY10351" fmla="*/ 5981824 h 7209248"/>
              <a:gd name="connsiteX10352" fmla="*/ 5778745 w 7427256"/>
              <a:gd name="connsiteY10352" fmla="*/ 5990784 h 7209248"/>
              <a:gd name="connsiteX10353" fmla="*/ 5751868 w 7427256"/>
              <a:gd name="connsiteY10353" fmla="*/ 5999743 h 7209248"/>
              <a:gd name="connsiteX10354" fmla="*/ 5751868 w 7427256"/>
              <a:gd name="connsiteY10354" fmla="*/ 6008703 h 7209248"/>
              <a:gd name="connsiteX10355" fmla="*/ 5742908 w 7427256"/>
              <a:gd name="connsiteY10355" fmla="*/ 6008703 h 7209248"/>
              <a:gd name="connsiteX10356" fmla="*/ 5733948 w 7427256"/>
              <a:gd name="connsiteY10356" fmla="*/ 5986304 h 7209248"/>
              <a:gd name="connsiteX10357" fmla="*/ 5716031 w 7427256"/>
              <a:gd name="connsiteY10357" fmla="*/ 5981824 h 7209248"/>
              <a:gd name="connsiteX10358" fmla="*/ 5711551 w 7427256"/>
              <a:gd name="connsiteY10358" fmla="*/ 5986304 h 7209248"/>
              <a:gd name="connsiteX10359" fmla="*/ 5698112 w 7427256"/>
              <a:gd name="connsiteY10359" fmla="*/ 5990784 h 7209248"/>
              <a:gd name="connsiteX10360" fmla="*/ 5689152 w 7427256"/>
              <a:gd name="connsiteY10360" fmla="*/ 5990784 h 7209248"/>
              <a:gd name="connsiteX10361" fmla="*/ 5689152 w 7427256"/>
              <a:gd name="connsiteY10361" fmla="*/ 5999743 h 7209248"/>
              <a:gd name="connsiteX10362" fmla="*/ 5684674 w 7427256"/>
              <a:gd name="connsiteY10362" fmla="*/ 6017662 h 7209248"/>
              <a:gd name="connsiteX10363" fmla="*/ 5675714 w 7427256"/>
              <a:gd name="connsiteY10363" fmla="*/ 6022142 h 7209248"/>
              <a:gd name="connsiteX10364" fmla="*/ 5671234 w 7427256"/>
              <a:gd name="connsiteY10364" fmla="*/ 6008703 h 7209248"/>
              <a:gd name="connsiteX10365" fmla="*/ 5666754 w 7427256"/>
              <a:gd name="connsiteY10365" fmla="*/ 6004223 h 7209248"/>
              <a:gd name="connsiteX10366" fmla="*/ 5662274 w 7427256"/>
              <a:gd name="connsiteY10366" fmla="*/ 6026621 h 7209248"/>
              <a:gd name="connsiteX10367" fmla="*/ 5644356 w 7427256"/>
              <a:gd name="connsiteY10367" fmla="*/ 6035581 h 7209248"/>
              <a:gd name="connsiteX10368" fmla="*/ 5653316 w 7427256"/>
              <a:gd name="connsiteY10368" fmla="*/ 6044539 h 7209248"/>
              <a:gd name="connsiteX10369" fmla="*/ 5657794 w 7427256"/>
              <a:gd name="connsiteY10369" fmla="*/ 6053499 h 7209248"/>
              <a:gd name="connsiteX10370" fmla="*/ 5653316 w 7427256"/>
              <a:gd name="connsiteY10370" fmla="*/ 6071417 h 7209248"/>
              <a:gd name="connsiteX10371" fmla="*/ 5644356 w 7427256"/>
              <a:gd name="connsiteY10371" fmla="*/ 6062458 h 7209248"/>
              <a:gd name="connsiteX10372" fmla="*/ 5626437 w 7427256"/>
              <a:gd name="connsiteY10372" fmla="*/ 6053499 h 7209248"/>
              <a:gd name="connsiteX10373" fmla="*/ 5604040 w 7427256"/>
              <a:gd name="connsiteY10373" fmla="*/ 6044539 h 7209248"/>
              <a:gd name="connsiteX10374" fmla="*/ 5577162 w 7427256"/>
              <a:gd name="connsiteY10374" fmla="*/ 6040059 h 7209248"/>
              <a:gd name="connsiteX10375" fmla="*/ 5545804 w 7427256"/>
              <a:gd name="connsiteY10375" fmla="*/ 6053499 h 7209248"/>
              <a:gd name="connsiteX10376" fmla="*/ 5501008 w 7427256"/>
              <a:gd name="connsiteY10376" fmla="*/ 6053499 h 7209248"/>
              <a:gd name="connsiteX10377" fmla="*/ 5492048 w 7427256"/>
              <a:gd name="connsiteY10377" fmla="*/ 6071417 h 7209248"/>
              <a:gd name="connsiteX10378" fmla="*/ 5505488 w 7427256"/>
              <a:gd name="connsiteY10378" fmla="*/ 6071417 h 7209248"/>
              <a:gd name="connsiteX10379" fmla="*/ 5509966 w 7427256"/>
              <a:gd name="connsiteY10379" fmla="*/ 6080377 h 7209248"/>
              <a:gd name="connsiteX10380" fmla="*/ 5518926 w 7427256"/>
              <a:gd name="connsiteY10380" fmla="*/ 6089336 h 7209248"/>
              <a:gd name="connsiteX10381" fmla="*/ 5527886 w 7427256"/>
              <a:gd name="connsiteY10381" fmla="*/ 6098296 h 7209248"/>
              <a:gd name="connsiteX10382" fmla="*/ 5527886 w 7427256"/>
              <a:gd name="connsiteY10382" fmla="*/ 6102775 h 7209248"/>
              <a:gd name="connsiteX10383" fmla="*/ 5518926 w 7427256"/>
              <a:gd name="connsiteY10383" fmla="*/ 6107255 h 7209248"/>
              <a:gd name="connsiteX10384" fmla="*/ 5509966 w 7427256"/>
              <a:gd name="connsiteY10384" fmla="*/ 6116214 h 7209248"/>
              <a:gd name="connsiteX10385" fmla="*/ 5509966 w 7427256"/>
              <a:gd name="connsiteY10385" fmla="*/ 6134132 h 7209248"/>
              <a:gd name="connsiteX10386" fmla="*/ 5518926 w 7427256"/>
              <a:gd name="connsiteY10386" fmla="*/ 6152051 h 7209248"/>
              <a:gd name="connsiteX10387" fmla="*/ 5536844 w 7427256"/>
              <a:gd name="connsiteY10387" fmla="*/ 6152051 h 7209248"/>
              <a:gd name="connsiteX10388" fmla="*/ 5536844 w 7427256"/>
              <a:gd name="connsiteY10388" fmla="*/ 6161010 h 7209248"/>
              <a:gd name="connsiteX10389" fmla="*/ 5527886 w 7427256"/>
              <a:gd name="connsiteY10389" fmla="*/ 6178929 h 7209248"/>
              <a:gd name="connsiteX10390" fmla="*/ 5527886 w 7427256"/>
              <a:gd name="connsiteY10390" fmla="*/ 6196848 h 7209248"/>
              <a:gd name="connsiteX10391" fmla="*/ 5545804 w 7427256"/>
              <a:gd name="connsiteY10391" fmla="*/ 6223725 h 7209248"/>
              <a:gd name="connsiteX10392" fmla="*/ 5536844 w 7427256"/>
              <a:gd name="connsiteY10392" fmla="*/ 6223725 h 7209248"/>
              <a:gd name="connsiteX10393" fmla="*/ 5527886 w 7427256"/>
              <a:gd name="connsiteY10393" fmla="*/ 6223725 h 7209248"/>
              <a:gd name="connsiteX10394" fmla="*/ 5523406 w 7427256"/>
              <a:gd name="connsiteY10394" fmla="*/ 6196848 h 7209248"/>
              <a:gd name="connsiteX10395" fmla="*/ 5492048 w 7427256"/>
              <a:gd name="connsiteY10395" fmla="*/ 6178929 h 7209248"/>
              <a:gd name="connsiteX10396" fmla="*/ 5465170 w 7427256"/>
              <a:gd name="connsiteY10396" fmla="*/ 6169970 h 7209248"/>
              <a:gd name="connsiteX10397" fmla="*/ 5456211 w 7427256"/>
              <a:gd name="connsiteY10397" fmla="*/ 6169970 h 7209248"/>
              <a:gd name="connsiteX10398" fmla="*/ 5447251 w 7427256"/>
              <a:gd name="connsiteY10398" fmla="*/ 6152051 h 7209248"/>
              <a:gd name="connsiteX10399" fmla="*/ 5447251 w 7427256"/>
              <a:gd name="connsiteY10399" fmla="*/ 6143092 h 7209248"/>
              <a:gd name="connsiteX10400" fmla="*/ 5411414 w 7427256"/>
              <a:gd name="connsiteY10400" fmla="*/ 6143092 h 7209248"/>
              <a:gd name="connsiteX10401" fmla="*/ 5366618 w 7427256"/>
              <a:gd name="connsiteY10401" fmla="*/ 6134132 h 7209248"/>
              <a:gd name="connsiteX10402" fmla="*/ 5357658 w 7427256"/>
              <a:gd name="connsiteY10402" fmla="*/ 6125174 h 7209248"/>
              <a:gd name="connsiteX10403" fmla="*/ 5353180 w 7427256"/>
              <a:gd name="connsiteY10403" fmla="*/ 6129654 h 7209248"/>
              <a:gd name="connsiteX10404" fmla="*/ 5357658 w 7427256"/>
              <a:gd name="connsiteY10404" fmla="*/ 6143092 h 7209248"/>
              <a:gd name="connsiteX10405" fmla="*/ 5366618 w 7427256"/>
              <a:gd name="connsiteY10405" fmla="*/ 6178929 h 7209248"/>
              <a:gd name="connsiteX10406" fmla="*/ 5339740 w 7427256"/>
              <a:gd name="connsiteY10406" fmla="*/ 6187889 h 7209248"/>
              <a:gd name="connsiteX10407" fmla="*/ 5330780 w 7427256"/>
              <a:gd name="connsiteY10407" fmla="*/ 6214766 h 7209248"/>
              <a:gd name="connsiteX10408" fmla="*/ 5317342 w 7427256"/>
              <a:gd name="connsiteY10408" fmla="*/ 6219246 h 7209248"/>
              <a:gd name="connsiteX10409" fmla="*/ 5312364 w 7427256"/>
              <a:gd name="connsiteY10409" fmla="*/ 6222232 h 7209248"/>
              <a:gd name="connsiteX10410" fmla="*/ 5310622 w 7427256"/>
              <a:gd name="connsiteY10410" fmla="*/ 6217006 h 7209248"/>
              <a:gd name="connsiteX10411" fmla="*/ 5303903 w 7427256"/>
              <a:gd name="connsiteY10411" fmla="*/ 6214766 h 7209248"/>
              <a:gd name="connsiteX10412" fmla="*/ 5285984 w 7427256"/>
              <a:gd name="connsiteY10412" fmla="*/ 6210286 h 7209248"/>
              <a:gd name="connsiteX10413" fmla="*/ 5277026 w 7427256"/>
              <a:gd name="connsiteY10413" fmla="*/ 6223725 h 7209248"/>
              <a:gd name="connsiteX10414" fmla="*/ 5272546 w 7427256"/>
              <a:gd name="connsiteY10414" fmla="*/ 6228205 h 7209248"/>
              <a:gd name="connsiteX10415" fmla="*/ 5268066 w 7427256"/>
              <a:gd name="connsiteY10415" fmla="*/ 6232685 h 7209248"/>
              <a:gd name="connsiteX10416" fmla="*/ 5245668 w 7427256"/>
              <a:gd name="connsiteY10416" fmla="*/ 6237164 h 7209248"/>
              <a:gd name="connsiteX10417" fmla="*/ 5223269 w 7427256"/>
              <a:gd name="connsiteY10417" fmla="*/ 6241644 h 7209248"/>
              <a:gd name="connsiteX10418" fmla="*/ 5214310 w 7427256"/>
              <a:gd name="connsiteY10418" fmla="*/ 6250604 h 7209248"/>
              <a:gd name="connsiteX10419" fmla="*/ 5277026 w 7427256"/>
              <a:gd name="connsiteY10419" fmla="*/ 6250604 h 7209248"/>
              <a:gd name="connsiteX10420" fmla="*/ 5285984 w 7427256"/>
              <a:gd name="connsiteY10420" fmla="*/ 6250604 h 7209248"/>
              <a:gd name="connsiteX10421" fmla="*/ 5277026 w 7427256"/>
              <a:gd name="connsiteY10421" fmla="*/ 6255083 h 7209248"/>
              <a:gd name="connsiteX10422" fmla="*/ 5259106 w 7427256"/>
              <a:gd name="connsiteY10422" fmla="*/ 6259563 h 7209248"/>
              <a:gd name="connsiteX10423" fmla="*/ 5241188 w 7427256"/>
              <a:gd name="connsiteY10423" fmla="*/ 6281960 h 7209248"/>
              <a:gd name="connsiteX10424" fmla="*/ 5232229 w 7427256"/>
              <a:gd name="connsiteY10424" fmla="*/ 6308839 h 7209248"/>
              <a:gd name="connsiteX10425" fmla="*/ 5223269 w 7427256"/>
              <a:gd name="connsiteY10425" fmla="*/ 6304359 h 7209248"/>
              <a:gd name="connsiteX10426" fmla="*/ 5205350 w 7427256"/>
              <a:gd name="connsiteY10426" fmla="*/ 6304359 h 7209248"/>
              <a:gd name="connsiteX10427" fmla="*/ 5169514 w 7427256"/>
              <a:gd name="connsiteY10427" fmla="*/ 6313318 h 7209248"/>
              <a:gd name="connsiteX10428" fmla="*/ 5124717 w 7427256"/>
              <a:gd name="connsiteY10428" fmla="*/ 6331237 h 7209248"/>
              <a:gd name="connsiteX10429" fmla="*/ 5115757 w 7427256"/>
              <a:gd name="connsiteY10429" fmla="*/ 6331237 h 7209248"/>
              <a:gd name="connsiteX10430" fmla="*/ 5088880 w 7427256"/>
              <a:gd name="connsiteY10430" fmla="*/ 6322278 h 7209248"/>
              <a:gd name="connsiteX10431" fmla="*/ 5079921 w 7427256"/>
              <a:gd name="connsiteY10431" fmla="*/ 6304359 h 7209248"/>
              <a:gd name="connsiteX10432" fmla="*/ 5062002 w 7427256"/>
              <a:gd name="connsiteY10432" fmla="*/ 6304359 h 7209248"/>
              <a:gd name="connsiteX10433" fmla="*/ 5035124 w 7427256"/>
              <a:gd name="connsiteY10433" fmla="*/ 6322278 h 7209248"/>
              <a:gd name="connsiteX10434" fmla="*/ 5017206 w 7427256"/>
              <a:gd name="connsiteY10434" fmla="*/ 6331237 h 7209248"/>
              <a:gd name="connsiteX10435" fmla="*/ 5012726 w 7427256"/>
              <a:gd name="connsiteY10435" fmla="*/ 6335717 h 7209248"/>
              <a:gd name="connsiteX10436" fmla="*/ 5008246 w 7427256"/>
              <a:gd name="connsiteY10436" fmla="*/ 6340197 h 7209248"/>
              <a:gd name="connsiteX10437" fmla="*/ 4990328 w 7427256"/>
              <a:gd name="connsiteY10437" fmla="*/ 6349156 h 7209248"/>
              <a:gd name="connsiteX10438" fmla="*/ 4985848 w 7427256"/>
              <a:gd name="connsiteY10438" fmla="*/ 6362595 h 7209248"/>
              <a:gd name="connsiteX10439" fmla="*/ 4963450 w 7427256"/>
              <a:gd name="connsiteY10439" fmla="*/ 6367075 h 7209248"/>
              <a:gd name="connsiteX10440" fmla="*/ 4941052 w 7427256"/>
              <a:gd name="connsiteY10440" fmla="*/ 6367075 h 7209248"/>
              <a:gd name="connsiteX10441" fmla="*/ 4936572 w 7427256"/>
              <a:gd name="connsiteY10441" fmla="*/ 6376033 h 7209248"/>
              <a:gd name="connsiteX10442" fmla="*/ 4941052 w 7427256"/>
              <a:gd name="connsiteY10442" fmla="*/ 6393952 h 7209248"/>
              <a:gd name="connsiteX10443" fmla="*/ 4954490 w 7427256"/>
              <a:gd name="connsiteY10443" fmla="*/ 6393952 h 7209248"/>
              <a:gd name="connsiteX10444" fmla="*/ 4990328 w 7427256"/>
              <a:gd name="connsiteY10444" fmla="*/ 6393952 h 7209248"/>
              <a:gd name="connsiteX10445" fmla="*/ 4976889 w 7427256"/>
              <a:gd name="connsiteY10445" fmla="*/ 6398432 h 7209248"/>
              <a:gd name="connsiteX10446" fmla="*/ 4958970 w 7427256"/>
              <a:gd name="connsiteY10446" fmla="*/ 6402911 h 7209248"/>
              <a:gd name="connsiteX10447" fmla="*/ 4936572 w 7427256"/>
              <a:gd name="connsiteY10447" fmla="*/ 6402911 h 7209248"/>
              <a:gd name="connsiteX10448" fmla="*/ 4918654 w 7427256"/>
              <a:gd name="connsiteY10448" fmla="*/ 6402911 h 7209248"/>
              <a:gd name="connsiteX10449" fmla="*/ 4909694 w 7427256"/>
              <a:gd name="connsiteY10449" fmla="*/ 6411871 h 7209248"/>
              <a:gd name="connsiteX10450" fmla="*/ 4900735 w 7427256"/>
              <a:gd name="connsiteY10450" fmla="*/ 6393952 h 7209248"/>
              <a:gd name="connsiteX10451" fmla="*/ 4909694 w 7427256"/>
              <a:gd name="connsiteY10451" fmla="*/ 6367075 h 7209248"/>
              <a:gd name="connsiteX10452" fmla="*/ 4909694 w 7427256"/>
              <a:gd name="connsiteY10452" fmla="*/ 6358115 h 7209248"/>
              <a:gd name="connsiteX10453" fmla="*/ 4891775 w 7427256"/>
              <a:gd name="connsiteY10453" fmla="*/ 6358115 h 7209248"/>
              <a:gd name="connsiteX10454" fmla="*/ 4882816 w 7427256"/>
              <a:gd name="connsiteY10454" fmla="*/ 6376033 h 7209248"/>
              <a:gd name="connsiteX10455" fmla="*/ 4882816 w 7427256"/>
              <a:gd name="connsiteY10455" fmla="*/ 6393952 h 7209248"/>
              <a:gd name="connsiteX10456" fmla="*/ 4882816 w 7427256"/>
              <a:gd name="connsiteY10456" fmla="*/ 6402911 h 7209248"/>
              <a:gd name="connsiteX10457" fmla="*/ 4882816 w 7427256"/>
              <a:gd name="connsiteY10457" fmla="*/ 6456667 h 7209248"/>
              <a:gd name="connsiteX10458" fmla="*/ 4900735 w 7427256"/>
              <a:gd name="connsiteY10458" fmla="*/ 6456667 h 7209248"/>
              <a:gd name="connsiteX10459" fmla="*/ 4909694 w 7427256"/>
              <a:gd name="connsiteY10459" fmla="*/ 6456667 h 7209248"/>
              <a:gd name="connsiteX10460" fmla="*/ 4900735 w 7427256"/>
              <a:gd name="connsiteY10460" fmla="*/ 6447707 h 7209248"/>
              <a:gd name="connsiteX10461" fmla="*/ 4896255 w 7427256"/>
              <a:gd name="connsiteY10461" fmla="*/ 6434269 h 7209248"/>
              <a:gd name="connsiteX10462" fmla="*/ 4909694 w 7427256"/>
              <a:gd name="connsiteY10462" fmla="*/ 6434269 h 7209248"/>
              <a:gd name="connsiteX10463" fmla="*/ 4927612 w 7427256"/>
              <a:gd name="connsiteY10463" fmla="*/ 6434269 h 7209248"/>
              <a:gd name="connsiteX10464" fmla="*/ 4936572 w 7427256"/>
              <a:gd name="connsiteY10464" fmla="*/ 6420830 h 7209248"/>
              <a:gd name="connsiteX10465" fmla="*/ 4950012 w 7427256"/>
              <a:gd name="connsiteY10465" fmla="*/ 6416351 h 7209248"/>
              <a:gd name="connsiteX10466" fmla="*/ 4981369 w 7427256"/>
              <a:gd name="connsiteY10466" fmla="*/ 6416351 h 7209248"/>
              <a:gd name="connsiteX10467" fmla="*/ 5003766 w 7427256"/>
              <a:gd name="connsiteY10467" fmla="*/ 6416351 h 7209248"/>
              <a:gd name="connsiteX10468" fmla="*/ 4999286 w 7427256"/>
              <a:gd name="connsiteY10468" fmla="*/ 6429790 h 7209248"/>
              <a:gd name="connsiteX10469" fmla="*/ 4990328 w 7427256"/>
              <a:gd name="connsiteY10469" fmla="*/ 6429790 h 7209248"/>
              <a:gd name="connsiteX10470" fmla="*/ 4981369 w 7427256"/>
              <a:gd name="connsiteY10470" fmla="*/ 6447707 h 7209248"/>
              <a:gd name="connsiteX10471" fmla="*/ 4981369 w 7427256"/>
              <a:gd name="connsiteY10471" fmla="*/ 6456667 h 7209248"/>
              <a:gd name="connsiteX10472" fmla="*/ 4972409 w 7427256"/>
              <a:gd name="connsiteY10472" fmla="*/ 6465626 h 7209248"/>
              <a:gd name="connsiteX10473" fmla="*/ 4954490 w 7427256"/>
              <a:gd name="connsiteY10473" fmla="*/ 6465626 h 7209248"/>
              <a:gd name="connsiteX10474" fmla="*/ 4927612 w 7427256"/>
              <a:gd name="connsiteY10474" fmla="*/ 6456667 h 7209248"/>
              <a:gd name="connsiteX10475" fmla="*/ 4927612 w 7427256"/>
              <a:gd name="connsiteY10475" fmla="*/ 6465626 h 7209248"/>
              <a:gd name="connsiteX10476" fmla="*/ 4909694 w 7427256"/>
              <a:gd name="connsiteY10476" fmla="*/ 6483545 h 7209248"/>
              <a:gd name="connsiteX10477" fmla="*/ 4882816 w 7427256"/>
              <a:gd name="connsiteY10477" fmla="*/ 6519383 h 7209248"/>
              <a:gd name="connsiteX10478" fmla="*/ 4887296 w 7427256"/>
              <a:gd name="connsiteY10478" fmla="*/ 6523862 h 7209248"/>
              <a:gd name="connsiteX10479" fmla="*/ 4891775 w 7427256"/>
              <a:gd name="connsiteY10479" fmla="*/ 6528342 h 7209248"/>
              <a:gd name="connsiteX10480" fmla="*/ 4891775 w 7427256"/>
              <a:gd name="connsiteY10480" fmla="*/ 6537302 h 7209248"/>
              <a:gd name="connsiteX10481" fmla="*/ 4864898 w 7427256"/>
              <a:gd name="connsiteY10481" fmla="*/ 6537302 h 7209248"/>
              <a:gd name="connsiteX10482" fmla="*/ 4846978 w 7427256"/>
              <a:gd name="connsiteY10482" fmla="*/ 6528342 h 7209248"/>
              <a:gd name="connsiteX10483" fmla="*/ 4860418 w 7427256"/>
              <a:gd name="connsiteY10483" fmla="*/ 6541780 h 7209248"/>
              <a:gd name="connsiteX10484" fmla="*/ 4864898 w 7427256"/>
              <a:gd name="connsiteY10484" fmla="*/ 6555219 h 7209248"/>
              <a:gd name="connsiteX10485" fmla="*/ 4820101 w 7427256"/>
              <a:gd name="connsiteY10485" fmla="*/ 6537302 h 7209248"/>
              <a:gd name="connsiteX10486" fmla="*/ 4784265 w 7427256"/>
              <a:gd name="connsiteY10486" fmla="*/ 6537302 h 7209248"/>
              <a:gd name="connsiteX10487" fmla="*/ 4730508 w 7427256"/>
              <a:gd name="connsiteY10487" fmla="*/ 6537302 h 7209248"/>
              <a:gd name="connsiteX10488" fmla="*/ 4703631 w 7427256"/>
              <a:gd name="connsiteY10488" fmla="*/ 6546260 h 7209248"/>
              <a:gd name="connsiteX10489" fmla="*/ 4721549 w 7427256"/>
              <a:gd name="connsiteY10489" fmla="*/ 6546260 h 7209248"/>
              <a:gd name="connsiteX10490" fmla="*/ 4734988 w 7427256"/>
              <a:gd name="connsiteY10490" fmla="*/ 6546260 h 7209248"/>
              <a:gd name="connsiteX10491" fmla="*/ 4748427 w 7427256"/>
              <a:gd name="connsiteY10491" fmla="*/ 6555219 h 7209248"/>
              <a:gd name="connsiteX10492" fmla="*/ 4766346 w 7427256"/>
              <a:gd name="connsiteY10492" fmla="*/ 6564179 h 7209248"/>
              <a:gd name="connsiteX10493" fmla="*/ 4712589 w 7427256"/>
              <a:gd name="connsiteY10493" fmla="*/ 6564179 h 7209248"/>
              <a:gd name="connsiteX10494" fmla="*/ 4658834 w 7427256"/>
              <a:gd name="connsiteY10494" fmla="*/ 6555219 h 7209248"/>
              <a:gd name="connsiteX10495" fmla="*/ 4663314 w 7427256"/>
              <a:gd name="connsiteY10495" fmla="*/ 6550740 h 7209248"/>
              <a:gd name="connsiteX10496" fmla="*/ 4649874 w 7427256"/>
              <a:gd name="connsiteY10496" fmla="*/ 6546260 h 7209248"/>
              <a:gd name="connsiteX10497" fmla="*/ 4640915 w 7427256"/>
              <a:gd name="connsiteY10497" fmla="*/ 6537302 h 7209248"/>
              <a:gd name="connsiteX10498" fmla="*/ 4658834 w 7427256"/>
              <a:gd name="connsiteY10498" fmla="*/ 6537302 h 7209248"/>
              <a:gd name="connsiteX10499" fmla="*/ 4748427 w 7427256"/>
              <a:gd name="connsiteY10499" fmla="*/ 6510423 h 7209248"/>
              <a:gd name="connsiteX10500" fmla="*/ 4721549 w 7427256"/>
              <a:gd name="connsiteY10500" fmla="*/ 6483545 h 7209248"/>
              <a:gd name="connsiteX10501" fmla="*/ 4712589 w 7427256"/>
              <a:gd name="connsiteY10501" fmla="*/ 6474586 h 7209248"/>
              <a:gd name="connsiteX10502" fmla="*/ 4703631 w 7427256"/>
              <a:gd name="connsiteY10502" fmla="*/ 6474586 h 7209248"/>
              <a:gd name="connsiteX10503" fmla="*/ 4658834 w 7427256"/>
              <a:gd name="connsiteY10503" fmla="*/ 6483545 h 7209248"/>
              <a:gd name="connsiteX10504" fmla="*/ 4658834 w 7427256"/>
              <a:gd name="connsiteY10504" fmla="*/ 6492505 h 7209248"/>
              <a:gd name="connsiteX10505" fmla="*/ 4640915 w 7427256"/>
              <a:gd name="connsiteY10505" fmla="*/ 6492505 h 7209248"/>
              <a:gd name="connsiteX10506" fmla="*/ 4622997 w 7427256"/>
              <a:gd name="connsiteY10506" fmla="*/ 6492505 h 7209248"/>
              <a:gd name="connsiteX10507" fmla="*/ 4614038 w 7427256"/>
              <a:gd name="connsiteY10507" fmla="*/ 6501464 h 7209248"/>
              <a:gd name="connsiteX10508" fmla="*/ 4596119 w 7427256"/>
              <a:gd name="connsiteY10508" fmla="*/ 6510423 h 7209248"/>
              <a:gd name="connsiteX10509" fmla="*/ 4614038 w 7427256"/>
              <a:gd name="connsiteY10509" fmla="*/ 6519383 h 7209248"/>
              <a:gd name="connsiteX10510" fmla="*/ 4631957 w 7427256"/>
              <a:gd name="connsiteY10510" fmla="*/ 6519383 h 7209248"/>
              <a:gd name="connsiteX10511" fmla="*/ 4614038 w 7427256"/>
              <a:gd name="connsiteY10511" fmla="*/ 6528342 h 7209248"/>
              <a:gd name="connsiteX10512" fmla="*/ 4587160 w 7427256"/>
              <a:gd name="connsiteY10512" fmla="*/ 6528342 h 7209248"/>
              <a:gd name="connsiteX10513" fmla="*/ 4533404 w 7427256"/>
              <a:gd name="connsiteY10513" fmla="*/ 6537302 h 7209248"/>
              <a:gd name="connsiteX10514" fmla="*/ 4511006 w 7427256"/>
              <a:gd name="connsiteY10514" fmla="*/ 6546260 h 7209248"/>
              <a:gd name="connsiteX10515" fmla="*/ 4493087 w 7427256"/>
              <a:gd name="connsiteY10515" fmla="*/ 6550740 h 7209248"/>
              <a:gd name="connsiteX10516" fmla="*/ 4497567 w 7427256"/>
              <a:gd name="connsiteY10516" fmla="*/ 6564179 h 7209248"/>
              <a:gd name="connsiteX10517" fmla="*/ 4515485 w 7427256"/>
              <a:gd name="connsiteY10517" fmla="*/ 6564179 h 7209248"/>
              <a:gd name="connsiteX10518" fmla="*/ 4578200 w 7427256"/>
              <a:gd name="connsiteY10518" fmla="*/ 6564179 h 7209248"/>
              <a:gd name="connsiteX10519" fmla="*/ 4596119 w 7427256"/>
              <a:gd name="connsiteY10519" fmla="*/ 6577618 h 7209248"/>
              <a:gd name="connsiteX10520" fmla="*/ 4578200 w 7427256"/>
              <a:gd name="connsiteY10520" fmla="*/ 6591057 h 7209248"/>
              <a:gd name="connsiteX10521" fmla="*/ 4569241 w 7427256"/>
              <a:gd name="connsiteY10521" fmla="*/ 6595537 h 7209248"/>
              <a:gd name="connsiteX10522" fmla="*/ 4578200 w 7427256"/>
              <a:gd name="connsiteY10522" fmla="*/ 6600016 h 7209248"/>
              <a:gd name="connsiteX10523" fmla="*/ 4573721 w 7427256"/>
              <a:gd name="connsiteY10523" fmla="*/ 6600016 h 7209248"/>
              <a:gd name="connsiteX10524" fmla="*/ 4560281 w 7427256"/>
              <a:gd name="connsiteY10524" fmla="*/ 6600016 h 7209248"/>
              <a:gd name="connsiteX10525" fmla="*/ 4542364 w 7427256"/>
              <a:gd name="connsiteY10525" fmla="*/ 6595537 h 7209248"/>
              <a:gd name="connsiteX10526" fmla="*/ 4533404 w 7427256"/>
              <a:gd name="connsiteY10526" fmla="*/ 6608976 h 7209248"/>
              <a:gd name="connsiteX10527" fmla="*/ 4533404 w 7427256"/>
              <a:gd name="connsiteY10527" fmla="*/ 6626894 h 7209248"/>
              <a:gd name="connsiteX10528" fmla="*/ 4497567 w 7427256"/>
              <a:gd name="connsiteY10528" fmla="*/ 6608976 h 7209248"/>
              <a:gd name="connsiteX10529" fmla="*/ 4479648 w 7427256"/>
              <a:gd name="connsiteY10529" fmla="*/ 6600016 h 7209248"/>
              <a:gd name="connsiteX10530" fmla="*/ 4470688 w 7427256"/>
              <a:gd name="connsiteY10530" fmla="*/ 6600016 h 7209248"/>
              <a:gd name="connsiteX10531" fmla="*/ 4466210 w 7427256"/>
              <a:gd name="connsiteY10531" fmla="*/ 6591057 h 7209248"/>
              <a:gd name="connsiteX10532" fmla="*/ 4443811 w 7427256"/>
              <a:gd name="connsiteY10532" fmla="*/ 6591057 h 7209248"/>
              <a:gd name="connsiteX10533" fmla="*/ 4434852 w 7427256"/>
              <a:gd name="connsiteY10533" fmla="*/ 6600016 h 7209248"/>
              <a:gd name="connsiteX10534" fmla="*/ 4461730 w 7427256"/>
              <a:gd name="connsiteY10534" fmla="*/ 6626894 h 7209248"/>
              <a:gd name="connsiteX10535" fmla="*/ 4461730 w 7427256"/>
              <a:gd name="connsiteY10535" fmla="*/ 6635853 h 7209248"/>
              <a:gd name="connsiteX10536" fmla="*/ 4434852 w 7427256"/>
              <a:gd name="connsiteY10536" fmla="*/ 6635853 h 7209248"/>
              <a:gd name="connsiteX10537" fmla="*/ 4421413 w 7427256"/>
              <a:gd name="connsiteY10537" fmla="*/ 6622414 h 7209248"/>
              <a:gd name="connsiteX10538" fmla="*/ 4416933 w 7427256"/>
              <a:gd name="connsiteY10538" fmla="*/ 6617934 h 7209248"/>
              <a:gd name="connsiteX10539" fmla="*/ 4407974 w 7427256"/>
              <a:gd name="connsiteY10539" fmla="*/ 6608976 h 7209248"/>
              <a:gd name="connsiteX10540" fmla="*/ 4354218 w 7427256"/>
              <a:gd name="connsiteY10540" fmla="*/ 6600016 h 7209248"/>
              <a:gd name="connsiteX10541" fmla="*/ 4318380 w 7427256"/>
              <a:gd name="connsiteY10541" fmla="*/ 6604496 h 7209248"/>
              <a:gd name="connsiteX10542" fmla="*/ 4291503 w 7427256"/>
              <a:gd name="connsiteY10542" fmla="*/ 6595537 h 7209248"/>
              <a:gd name="connsiteX10543" fmla="*/ 4273584 w 7427256"/>
              <a:gd name="connsiteY10543" fmla="*/ 6591057 h 7209248"/>
              <a:gd name="connsiteX10544" fmla="*/ 4255666 w 7427256"/>
              <a:gd name="connsiteY10544" fmla="*/ 6600016 h 7209248"/>
              <a:gd name="connsiteX10545" fmla="*/ 4246706 w 7427256"/>
              <a:gd name="connsiteY10545" fmla="*/ 6600016 h 7209248"/>
              <a:gd name="connsiteX10546" fmla="*/ 4201910 w 7427256"/>
              <a:gd name="connsiteY10546" fmla="*/ 6591057 h 7209248"/>
              <a:gd name="connsiteX10547" fmla="*/ 4175032 w 7427256"/>
              <a:gd name="connsiteY10547" fmla="*/ 6582098 h 7209248"/>
              <a:gd name="connsiteX10548" fmla="*/ 4183991 w 7427256"/>
              <a:gd name="connsiteY10548" fmla="*/ 6577618 h 7209248"/>
              <a:gd name="connsiteX10549" fmla="*/ 4206390 w 7427256"/>
              <a:gd name="connsiteY10549" fmla="*/ 6573138 h 7209248"/>
              <a:gd name="connsiteX10550" fmla="*/ 4201910 w 7427256"/>
              <a:gd name="connsiteY10550" fmla="*/ 6564179 h 7209248"/>
              <a:gd name="connsiteX10551" fmla="*/ 4188471 w 7427256"/>
              <a:gd name="connsiteY10551" fmla="*/ 6555219 h 7209248"/>
              <a:gd name="connsiteX10552" fmla="*/ 4183991 w 7427256"/>
              <a:gd name="connsiteY10552" fmla="*/ 6546260 h 7209248"/>
              <a:gd name="connsiteX10553" fmla="*/ 4139194 w 7427256"/>
              <a:gd name="connsiteY10553" fmla="*/ 6573138 h 7209248"/>
              <a:gd name="connsiteX10554" fmla="*/ 4143674 w 7427256"/>
              <a:gd name="connsiteY10554" fmla="*/ 6591057 h 7209248"/>
              <a:gd name="connsiteX10555" fmla="*/ 4166073 w 7427256"/>
              <a:gd name="connsiteY10555" fmla="*/ 6600016 h 7209248"/>
              <a:gd name="connsiteX10556" fmla="*/ 4179512 w 7427256"/>
              <a:gd name="connsiteY10556" fmla="*/ 6600016 h 7209248"/>
              <a:gd name="connsiteX10557" fmla="*/ 4183991 w 7427256"/>
              <a:gd name="connsiteY10557" fmla="*/ 6608976 h 7209248"/>
              <a:gd name="connsiteX10558" fmla="*/ 4161593 w 7427256"/>
              <a:gd name="connsiteY10558" fmla="*/ 6617934 h 7209248"/>
              <a:gd name="connsiteX10559" fmla="*/ 4130236 w 7427256"/>
              <a:gd name="connsiteY10559" fmla="*/ 6617934 h 7209248"/>
              <a:gd name="connsiteX10560" fmla="*/ 4112317 w 7427256"/>
              <a:gd name="connsiteY10560" fmla="*/ 6608976 h 7209248"/>
              <a:gd name="connsiteX10561" fmla="*/ 4103358 w 7427256"/>
              <a:gd name="connsiteY10561" fmla="*/ 6600016 h 7209248"/>
              <a:gd name="connsiteX10562" fmla="*/ 4094398 w 7427256"/>
              <a:gd name="connsiteY10562" fmla="*/ 6608976 h 7209248"/>
              <a:gd name="connsiteX10563" fmla="*/ 4067520 w 7427256"/>
              <a:gd name="connsiteY10563" fmla="*/ 6626894 h 7209248"/>
              <a:gd name="connsiteX10564" fmla="*/ 4040643 w 7427256"/>
              <a:gd name="connsiteY10564" fmla="*/ 6653772 h 7209248"/>
              <a:gd name="connsiteX10565" fmla="*/ 4049601 w 7427256"/>
              <a:gd name="connsiteY10565" fmla="*/ 6658252 h 7209248"/>
              <a:gd name="connsiteX10566" fmla="*/ 4076479 w 7427256"/>
              <a:gd name="connsiteY10566" fmla="*/ 6653772 h 7209248"/>
              <a:gd name="connsiteX10567" fmla="*/ 4094398 w 7427256"/>
              <a:gd name="connsiteY10567" fmla="*/ 6653772 h 7209248"/>
              <a:gd name="connsiteX10568" fmla="*/ 4112317 w 7427256"/>
              <a:gd name="connsiteY10568" fmla="*/ 6653772 h 7209248"/>
              <a:gd name="connsiteX10569" fmla="*/ 4112317 w 7427256"/>
              <a:gd name="connsiteY10569" fmla="*/ 6662731 h 7209248"/>
              <a:gd name="connsiteX10570" fmla="*/ 4107837 w 7427256"/>
              <a:gd name="connsiteY10570" fmla="*/ 6662731 h 7209248"/>
              <a:gd name="connsiteX10571" fmla="*/ 4094398 w 7427256"/>
              <a:gd name="connsiteY10571" fmla="*/ 6662731 h 7209248"/>
              <a:gd name="connsiteX10572" fmla="*/ 4067520 w 7427256"/>
              <a:gd name="connsiteY10572" fmla="*/ 6671690 h 7209248"/>
              <a:gd name="connsiteX10573" fmla="*/ 4067520 w 7427256"/>
              <a:gd name="connsiteY10573" fmla="*/ 6689609 h 7209248"/>
              <a:gd name="connsiteX10574" fmla="*/ 4058561 w 7427256"/>
              <a:gd name="connsiteY10574" fmla="*/ 6712007 h 7209248"/>
              <a:gd name="connsiteX10575" fmla="*/ 4040643 w 7427256"/>
              <a:gd name="connsiteY10575" fmla="*/ 6720966 h 7209248"/>
              <a:gd name="connsiteX10576" fmla="*/ 4022724 w 7427256"/>
              <a:gd name="connsiteY10576" fmla="*/ 6716486 h 7209248"/>
              <a:gd name="connsiteX10577" fmla="*/ 4031683 w 7427256"/>
              <a:gd name="connsiteY10577" fmla="*/ 6734405 h 7209248"/>
              <a:gd name="connsiteX10578" fmla="*/ 4080959 w 7427256"/>
              <a:gd name="connsiteY10578" fmla="*/ 6734405 h 7209248"/>
              <a:gd name="connsiteX10579" fmla="*/ 4103358 w 7427256"/>
              <a:gd name="connsiteY10579" fmla="*/ 6743365 h 7209248"/>
              <a:gd name="connsiteX10580" fmla="*/ 4031683 w 7427256"/>
              <a:gd name="connsiteY10580" fmla="*/ 6752324 h 7209248"/>
              <a:gd name="connsiteX10581" fmla="*/ 3995846 w 7427256"/>
              <a:gd name="connsiteY10581" fmla="*/ 6752324 h 7209248"/>
              <a:gd name="connsiteX10582" fmla="*/ 3964489 w 7427256"/>
              <a:gd name="connsiteY10582" fmla="*/ 6752324 h 7209248"/>
              <a:gd name="connsiteX10583" fmla="*/ 3942090 w 7427256"/>
              <a:gd name="connsiteY10583" fmla="*/ 6752324 h 7209248"/>
              <a:gd name="connsiteX10584" fmla="*/ 3933131 w 7427256"/>
              <a:gd name="connsiteY10584" fmla="*/ 6747844 h 7209248"/>
              <a:gd name="connsiteX10585" fmla="*/ 3951050 w 7427256"/>
              <a:gd name="connsiteY10585" fmla="*/ 6734405 h 7209248"/>
              <a:gd name="connsiteX10586" fmla="*/ 3977927 w 7427256"/>
              <a:gd name="connsiteY10586" fmla="*/ 6707527 h 7209248"/>
              <a:gd name="connsiteX10587" fmla="*/ 3986886 w 7427256"/>
              <a:gd name="connsiteY10587" fmla="*/ 6698569 h 7209248"/>
              <a:gd name="connsiteX10588" fmla="*/ 4049601 w 7427256"/>
              <a:gd name="connsiteY10588" fmla="*/ 6689609 h 7209248"/>
              <a:gd name="connsiteX10589" fmla="*/ 4004805 w 7427256"/>
              <a:gd name="connsiteY10589" fmla="*/ 6671690 h 7209248"/>
              <a:gd name="connsiteX10590" fmla="*/ 3991366 w 7427256"/>
              <a:gd name="connsiteY10590" fmla="*/ 6671690 h 7209248"/>
              <a:gd name="connsiteX10591" fmla="*/ 3986886 w 7427256"/>
              <a:gd name="connsiteY10591" fmla="*/ 6671690 h 7209248"/>
              <a:gd name="connsiteX10592" fmla="*/ 3968967 w 7427256"/>
              <a:gd name="connsiteY10592" fmla="*/ 6662731 h 7209248"/>
              <a:gd name="connsiteX10593" fmla="*/ 3942090 w 7427256"/>
              <a:gd name="connsiteY10593" fmla="*/ 6671690 h 7209248"/>
              <a:gd name="connsiteX10594" fmla="*/ 3924171 w 7427256"/>
              <a:gd name="connsiteY10594" fmla="*/ 6689609 h 7209248"/>
              <a:gd name="connsiteX10595" fmla="*/ 3910732 w 7427256"/>
              <a:gd name="connsiteY10595" fmla="*/ 6707527 h 7209248"/>
              <a:gd name="connsiteX10596" fmla="*/ 3888335 w 7427256"/>
              <a:gd name="connsiteY10596" fmla="*/ 6725446 h 7209248"/>
              <a:gd name="connsiteX10597" fmla="*/ 3834578 w 7427256"/>
              <a:gd name="connsiteY10597" fmla="*/ 6752324 h 7209248"/>
              <a:gd name="connsiteX10598" fmla="*/ 3807700 w 7427256"/>
              <a:gd name="connsiteY10598" fmla="*/ 6752324 h 7209248"/>
              <a:gd name="connsiteX10599" fmla="*/ 3767384 w 7427256"/>
              <a:gd name="connsiteY10599" fmla="*/ 6752324 h 7209248"/>
              <a:gd name="connsiteX10600" fmla="*/ 3709149 w 7427256"/>
              <a:gd name="connsiteY10600" fmla="*/ 6752324 h 7209248"/>
              <a:gd name="connsiteX10601" fmla="*/ 3682270 w 7427256"/>
              <a:gd name="connsiteY10601" fmla="*/ 6770243 h 7209248"/>
              <a:gd name="connsiteX10602" fmla="*/ 3673311 w 7427256"/>
              <a:gd name="connsiteY10602" fmla="*/ 6788161 h 7209248"/>
              <a:gd name="connsiteX10603" fmla="*/ 3664352 w 7427256"/>
              <a:gd name="connsiteY10603" fmla="*/ 6797120 h 7209248"/>
              <a:gd name="connsiteX10604" fmla="*/ 3659872 w 7427256"/>
              <a:gd name="connsiteY10604" fmla="*/ 6788161 h 7209248"/>
              <a:gd name="connsiteX10605" fmla="*/ 3664352 w 7427256"/>
              <a:gd name="connsiteY10605" fmla="*/ 6779201 h 7209248"/>
              <a:gd name="connsiteX10606" fmla="*/ 3646433 w 7427256"/>
              <a:gd name="connsiteY10606" fmla="*/ 6752324 h 7209248"/>
              <a:gd name="connsiteX10607" fmla="*/ 3601637 w 7427256"/>
              <a:gd name="connsiteY10607" fmla="*/ 6743365 h 7209248"/>
              <a:gd name="connsiteX10608" fmla="*/ 3565799 w 7427256"/>
              <a:gd name="connsiteY10608" fmla="*/ 6734405 h 7209248"/>
              <a:gd name="connsiteX10609" fmla="*/ 3565799 w 7427256"/>
              <a:gd name="connsiteY10609" fmla="*/ 6716486 h 7209248"/>
              <a:gd name="connsiteX10610" fmla="*/ 3538922 w 7427256"/>
              <a:gd name="connsiteY10610" fmla="*/ 6716486 h 7209248"/>
              <a:gd name="connsiteX10611" fmla="*/ 3538922 w 7427256"/>
              <a:gd name="connsiteY10611" fmla="*/ 6734405 h 7209248"/>
              <a:gd name="connsiteX10612" fmla="*/ 3538922 w 7427256"/>
              <a:gd name="connsiteY10612" fmla="*/ 6747844 h 7209248"/>
              <a:gd name="connsiteX10613" fmla="*/ 3529963 w 7427256"/>
              <a:gd name="connsiteY10613" fmla="*/ 6761283 h 7209248"/>
              <a:gd name="connsiteX10614" fmla="*/ 3521003 w 7427256"/>
              <a:gd name="connsiteY10614" fmla="*/ 6770243 h 7209248"/>
              <a:gd name="connsiteX10615" fmla="*/ 3512044 w 7427256"/>
              <a:gd name="connsiteY10615" fmla="*/ 6761283 h 7209248"/>
              <a:gd name="connsiteX10616" fmla="*/ 3494125 w 7427256"/>
              <a:gd name="connsiteY10616" fmla="*/ 6743365 h 7209248"/>
              <a:gd name="connsiteX10617" fmla="*/ 3467248 w 7427256"/>
              <a:gd name="connsiteY10617" fmla="*/ 6747844 h 7209248"/>
              <a:gd name="connsiteX10618" fmla="*/ 3458288 w 7427256"/>
              <a:gd name="connsiteY10618" fmla="*/ 6743365 h 7209248"/>
              <a:gd name="connsiteX10619" fmla="*/ 3440370 w 7427256"/>
              <a:gd name="connsiteY10619" fmla="*/ 6725446 h 7209248"/>
              <a:gd name="connsiteX10620" fmla="*/ 3404532 w 7427256"/>
              <a:gd name="connsiteY10620" fmla="*/ 6689609 h 7209248"/>
              <a:gd name="connsiteX10621" fmla="*/ 3413491 w 7427256"/>
              <a:gd name="connsiteY10621" fmla="*/ 6680650 h 7209248"/>
              <a:gd name="connsiteX10622" fmla="*/ 3431410 w 7427256"/>
              <a:gd name="connsiteY10622" fmla="*/ 6671690 h 7209248"/>
              <a:gd name="connsiteX10623" fmla="*/ 3449329 w 7427256"/>
              <a:gd name="connsiteY10623" fmla="*/ 6653772 h 7209248"/>
              <a:gd name="connsiteX10624" fmla="*/ 3458288 w 7427256"/>
              <a:gd name="connsiteY10624" fmla="*/ 6671690 h 7209248"/>
              <a:gd name="connsiteX10625" fmla="*/ 3449329 w 7427256"/>
              <a:gd name="connsiteY10625" fmla="*/ 6680650 h 7209248"/>
              <a:gd name="connsiteX10626" fmla="*/ 3476206 w 7427256"/>
              <a:gd name="connsiteY10626" fmla="*/ 6671690 h 7209248"/>
              <a:gd name="connsiteX10627" fmla="*/ 3512044 w 7427256"/>
              <a:gd name="connsiteY10627" fmla="*/ 6671690 h 7209248"/>
              <a:gd name="connsiteX10628" fmla="*/ 3534442 w 7427256"/>
              <a:gd name="connsiteY10628" fmla="*/ 6667211 h 7209248"/>
              <a:gd name="connsiteX10629" fmla="*/ 3565799 w 7427256"/>
              <a:gd name="connsiteY10629" fmla="*/ 6667211 h 7209248"/>
              <a:gd name="connsiteX10630" fmla="*/ 3592677 w 7427256"/>
              <a:gd name="connsiteY10630" fmla="*/ 6671690 h 7209248"/>
              <a:gd name="connsiteX10631" fmla="*/ 3610596 w 7427256"/>
              <a:gd name="connsiteY10631" fmla="*/ 6680650 h 7209248"/>
              <a:gd name="connsiteX10632" fmla="*/ 3619556 w 7427256"/>
              <a:gd name="connsiteY10632" fmla="*/ 6680650 h 7209248"/>
              <a:gd name="connsiteX10633" fmla="*/ 3637473 w 7427256"/>
              <a:gd name="connsiteY10633" fmla="*/ 6689609 h 7209248"/>
              <a:gd name="connsiteX10634" fmla="*/ 3646433 w 7427256"/>
              <a:gd name="connsiteY10634" fmla="*/ 6698569 h 7209248"/>
              <a:gd name="connsiteX10635" fmla="*/ 3655392 w 7427256"/>
              <a:gd name="connsiteY10635" fmla="*/ 6707527 h 7209248"/>
              <a:gd name="connsiteX10636" fmla="*/ 3664352 w 7427256"/>
              <a:gd name="connsiteY10636" fmla="*/ 6716486 h 7209248"/>
              <a:gd name="connsiteX10637" fmla="*/ 3673311 w 7427256"/>
              <a:gd name="connsiteY10637" fmla="*/ 6707527 h 7209248"/>
              <a:gd name="connsiteX10638" fmla="*/ 3668831 w 7427256"/>
              <a:gd name="connsiteY10638" fmla="*/ 6698569 h 7209248"/>
              <a:gd name="connsiteX10639" fmla="*/ 3682270 w 7427256"/>
              <a:gd name="connsiteY10639" fmla="*/ 6698569 h 7209248"/>
              <a:gd name="connsiteX10640" fmla="*/ 3691230 w 7427256"/>
              <a:gd name="connsiteY10640" fmla="*/ 6680650 h 7209248"/>
              <a:gd name="connsiteX10641" fmla="*/ 3682270 w 7427256"/>
              <a:gd name="connsiteY10641" fmla="*/ 6680650 h 7209248"/>
              <a:gd name="connsiteX10642" fmla="*/ 3664352 w 7427256"/>
              <a:gd name="connsiteY10642" fmla="*/ 6689609 h 7209248"/>
              <a:gd name="connsiteX10643" fmla="*/ 3673311 w 7427256"/>
              <a:gd name="connsiteY10643" fmla="*/ 6671690 h 7209248"/>
              <a:gd name="connsiteX10644" fmla="*/ 3664352 w 7427256"/>
              <a:gd name="connsiteY10644" fmla="*/ 6662731 h 7209248"/>
              <a:gd name="connsiteX10645" fmla="*/ 3650913 w 7427256"/>
              <a:gd name="connsiteY10645" fmla="*/ 6662731 h 7209248"/>
              <a:gd name="connsiteX10646" fmla="*/ 3637473 w 7427256"/>
              <a:gd name="connsiteY10646" fmla="*/ 6662731 h 7209248"/>
              <a:gd name="connsiteX10647" fmla="*/ 3628515 w 7427256"/>
              <a:gd name="connsiteY10647" fmla="*/ 6671690 h 7209248"/>
              <a:gd name="connsiteX10648" fmla="*/ 3601637 w 7427256"/>
              <a:gd name="connsiteY10648" fmla="*/ 6662731 h 7209248"/>
              <a:gd name="connsiteX10649" fmla="*/ 3579238 w 7427256"/>
              <a:gd name="connsiteY10649" fmla="*/ 6662731 h 7209248"/>
              <a:gd name="connsiteX10650" fmla="*/ 3574759 w 7427256"/>
              <a:gd name="connsiteY10650" fmla="*/ 6653772 h 7209248"/>
              <a:gd name="connsiteX10651" fmla="*/ 3565799 w 7427256"/>
              <a:gd name="connsiteY10651" fmla="*/ 6635853 h 7209248"/>
              <a:gd name="connsiteX10652" fmla="*/ 3574759 w 7427256"/>
              <a:gd name="connsiteY10652" fmla="*/ 6635853 h 7209248"/>
              <a:gd name="connsiteX10653" fmla="*/ 3583718 w 7427256"/>
              <a:gd name="connsiteY10653" fmla="*/ 6626894 h 7209248"/>
              <a:gd name="connsiteX10654" fmla="*/ 3570279 w 7427256"/>
              <a:gd name="connsiteY10654" fmla="*/ 6622414 h 7209248"/>
              <a:gd name="connsiteX10655" fmla="*/ 3565799 w 7427256"/>
              <a:gd name="connsiteY10655" fmla="*/ 6626894 h 7209248"/>
              <a:gd name="connsiteX10656" fmla="*/ 3556841 w 7427256"/>
              <a:gd name="connsiteY10656" fmla="*/ 6617934 h 7209248"/>
              <a:gd name="connsiteX10657" fmla="*/ 3565799 w 7427256"/>
              <a:gd name="connsiteY10657" fmla="*/ 6608976 h 7209248"/>
              <a:gd name="connsiteX10658" fmla="*/ 3552361 w 7427256"/>
              <a:gd name="connsiteY10658" fmla="*/ 6604496 h 7209248"/>
              <a:gd name="connsiteX10659" fmla="*/ 3529963 w 7427256"/>
              <a:gd name="connsiteY10659" fmla="*/ 6600016 h 7209248"/>
              <a:gd name="connsiteX10660" fmla="*/ 3525483 w 7427256"/>
              <a:gd name="connsiteY10660" fmla="*/ 6595537 h 7209248"/>
              <a:gd name="connsiteX10661" fmla="*/ 3512044 w 7427256"/>
              <a:gd name="connsiteY10661" fmla="*/ 6591057 h 7209248"/>
              <a:gd name="connsiteX10662" fmla="*/ 3494125 w 7427256"/>
              <a:gd name="connsiteY10662" fmla="*/ 6591057 h 7209248"/>
              <a:gd name="connsiteX10663" fmla="*/ 3480686 w 7427256"/>
              <a:gd name="connsiteY10663" fmla="*/ 6577618 h 7209248"/>
              <a:gd name="connsiteX10664" fmla="*/ 3467248 w 7427256"/>
              <a:gd name="connsiteY10664" fmla="*/ 6573138 h 7209248"/>
              <a:gd name="connsiteX10665" fmla="*/ 3458288 w 7427256"/>
              <a:gd name="connsiteY10665" fmla="*/ 6577618 h 7209248"/>
              <a:gd name="connsiteX10666" fmla="*/ 3458288 w 7427256"/>
              <a:gd name="connsiteY10666" fmla="*/ 6591057 h 7209248"/>
              <a:gd name="connsiteX10667" fmla="*/ 3449329 w 7427256"/>
              <a:gd name="connsiteY10667" fmla="*/ 6600016 h 7209248"/>
              <a:gd name="connsiteX10668" fmla="*/ 3440370 w 7427256"/>
              <a:gd name="connsiteY10668" fmla="*/ 6617934 h 7209248"/>
              <a:gd name="connsiteX10669" fmla="*/ 3435890 w 7427256"/>
              <a:gd name="connsiteY10669" fmla="*/ 6644812 h 7209248"/>
              <a:gd name="connsiteX10670" fmla="*/ 3422451 w 7427256"/>
              <a:gd name="connsiteY10670" fmla="*/ 6649292 h 7209248"/>
              <a:gd name="connsiteX10671" fmla="*/ 3404532 w 7427256"/>
              <a:gd name="connsiteY10671" fmla="*/ 6653772 h 7209248"/>
              <a:gd name="connsiteX10672" fmla="*/ 3395572 w 7427256"/>
              <a:gd name="connsiteY10672" fmla="*/ 6671690 h 7209248"/>
              <a:gd name="connsiteX10673" fmla="*/ 3377655 w 7427256"/>
              <a:gd name="connsiteY10673" fmla="*/ 6689609 h 7209248"/>
              <a:gd name="connsiteX10674" fmla="*/ 3364216 w 7427256"/>
              <a:gd name="connsiteY10674" fmla="*/ 6689609 h 7209248"/>
              <a:gd name="connsiteX10675" fmla="*/ 3359736 w 7427256"/>
              <a:gd name="connsiteY10675" fmla="*/ 6685129 h 7209248"/>
              <a:gd name="connsiteX10676" fmla="*/ 3368695 w 7427256"/>
              <a:gd name="connsiteY10676" fmla="*/ 6680650 h 7209248"/>
              <a:gd name="connsiteX10677" fmla="*/ 3377655 w 7427256"/>
              <a:gd name="connsiteY10677" fmla="*/ 6680650 h 7209248"/>
              <a:gd name="connsiteX10678" fmla="*/ 3386614 w 7427256"/>
              <a:gd name="connsiteY10678" fmla="*/ 6671690 h 7209248"/>
              <a:gd name="connsiteX10679" fmla="*/ 3377655 w 7427256"/>
              <a:gd name="connsiteY10679" fmla="*/ 6671690 h 7209248"/>
              <a:gd name="connsiteX10680" fmla="*/ 3386614 w 7427256"/>
              <a:gd name="connsiteY10680" fmla="*/ 6644812 h 7209248"/>
              <a:gd name="connsiteX10681" fmla="*/ 3413491 w 7427256"/>
              <a:gd name="connsiteY10681" fmla="*/ 6626894 h 7209248"/>
              <a:gd name="connsiteX10682" fmla="*/ 3431410 w 7427256"/>
              <a:gd name="connsiteY10682" fmla="*/ 6626894 h 7209248"/>
              <a:gd name="connsiteX10683" fmla="*/ 3413491 w 7427256"/>
              <a:gd name="connsiteY10683" fmla="*/ 6617934 h 7209248"/>
              <a:gd name="connsiteX10684" fmla="*/ 3395572 w 7427256"/>
              <a:gd name="connsiteY10684" fmla="*/ 6600016 h 7209248"/>
              <a:gd name="connsiteX10685" fmla="*/ 3386614 w 7427256"/>
              <a:gd name="connsiteY10685" fmla="*/ 6600016 h 7209248"/>
              <a:gd name="connsiteX10686" fmla="*/ 3373175 w 7427256"/>
              <a:gd name="connsiteY10686" fmla="*/ 6604496 h 7209248"/>
              <a:gd name="connsiteX10687" fmla="*/ 3377655 w 7427256"/>
              <a:gd name="connsiteY10687" fmla="*/ 6591057 h 7209248"/>
              <a:gd name="connsiteX10688" fmla="*/ 3368695 w 7427256"/>
              <a:gd name="connsiteY10688" fmla="*/ 6573138 h 7209248"/>
              <a:gd name="connsiteX10689" fmla="*/ 3359736 w 7427256"/>
              <a:gd name="connsiteY10689" fmla="*/ 6564179 h 7209248"/>
              <a:gd name="connsiteX10690" fmla="*/ 3332858 w 7427256"/>
              <a:gd name="connsiteY10690" fmla="*/ 6564179 h 7209248"/>
              <a:gd name="connsiteX10691" fmla="*/ 3337337 w 7427256"/>
              <a:gd name="connsiteY10691" fmla="*/ 6550740 h 7209248"/>
              <a:gd name="connsiteX10692" fmla="*/ 3314940 w 7427256"/>
              <a:gd name="connsiteY10692" fmla="*/ 6555219 h 7209248"/>
              <a:gd name="connsiteX10693" fmla="*/ 3297021 w 7427256"/>
              <a:gd name="connsiteY10693" fmla="*/ 6564179 h 7209248"/>
              <a:gd name="connsiteX10694" fmla="*/ 3279102 w 7427256"/>
              <a:gd name="connsiteY10694" fmla="*/ 6564179 h 7209248"/>
              <a:gd name="connsiteX10695" fmla="*/ 3270143 w 7427256"/>
              <a:gd name="connsiteY10695" fmla="*/ 6564179 h 7209248"/>
              <a:gd name="connsiteX10696" fmla="*/ 3256704 w 7427256"/>
              <a:gd name="connsiteY10696" fmla="*/ 6577618 h 7209248"/>
              <a:gd name="connsiteX10697" fmla="*/ 3234305 w 7427256"/>
              <a:gd name="connsiteY10697" fmla="*/ 6591057 h 7209248"/>
              <a:gd name="connsiteX10698" fmla="*/ 3225347 w 7427256"/>
              <a:gd name="connsiteY10698" fmla="*/ 6600016 h 7209248"/>
              <a:gd name="connsiteX10699" fmla="*/ 3216387 w 7427256"/>
              <a:gd name="connsiteY10699" fmla="*/ 6600016 h 7209248"/>
              <a:gd name="connsiteX10700" fmla="*/ 3211908 w 7427256"/>
              <a:gd name="connsiteY10700" fmla="*/ 6604496 h 7209248"/>
              <a:gd name="connsiteX10701" fmla="*/ 3211908 w 7427256"/>
              <a:gd name="connsiteY10701" fmla="*/ 6608976 h 7209248"/>
              <a:gd name="connsiteX10702" fmla="*/ 3216387 w 7427256"/>
              <a:gd name="connsiteY10702" fmla="*/ 6608976 h 7209248"/>
              <a:gd name="connsiteX10703" fmla="*/ 3225347 w 7427256"/>
              <a:gd name="connsiteY10703" fmla="*/ 6626894 h 7209248"/>
              <a:gd name="connsiteX10704" fmla="*/ 3207428 w 7427256"/>
              <a:gd name="connsiteY10704" fmla="*/ 6631373 h 7209248"/>
              <a:gd name="connsiteX10705" fmla="*/ 3198469 w 7427256"/>
              <a:gd name="connsiteY10705" fmla="*/ 6613454 h 7209248"/>
              <a:gd name="connsiteX10706" fmla="*/ 3189509 w 7427256"/>
              <a:gd name="connsiteY10706" fmla="*/ 6595537 h 7209248"/>
              <a:gd name="connsiteX10707" fmla="*/ 3180550 w 7427256"/>
              <a:gd name="connsiteY10707" fmla="*/ 6582098 h 7209248"/>
              <a:gd name="connsiteX10708" fmla="*/ 3176070 w 7427256"/>
              <a:gd name="connsiteY10708" fmla="*/ 6568658 h 7209248"/>
              <a:gd name="connsiteX10709" fmla="*/ 3176070 w 7427256"/>
              <a:gd name="connsiteY10709" fmla="*/ 6559699 h 7209248"/>
              <a:gd name="connsiteX10710" fmla="*/ 3180550 w 7427256"/>
              <a:gd name="connsiteY10710" fmla="*/ 6555219 h 7209248"/>
              <a:gd name="connsiteX10711" fmla="*/ 3216387 w 7427256"/>
              <a:gd name="connsiteY10711" fmla="*/ 6582098 h 7209248"/>
              <a:gd name="connsiteX10712" fmla="*/ 3216387 w 7427256"/>
              <a:gd name="connsiteY10712" fmla="*/ 6573138 h 7209248"/>
              <a:gd name="connsiteX10713" fmla="*/ 3207428 w 7427256"/>
              <a:gd name="connsiteY10713" fmla="*/ 6573138 h 7209248"/>
              <a:gd name="connsiteX10714" fmla="*/ 3216387 w 7427256"/>
              <a:gd name="connsiteY10714" fmla="*/ 6555219 h 7209248"/>
              <a:gd name="connsiteX10715" fmla="*/ 3207428 w 7427256"/>
              <a:gd name="connsiteY10715" fmla="*/ 6546260 h 7209248"/>
              <a:gd name="connsiteX10716" fmla="*/ 3180550 w 7427256"/>
              <a:gd name="connsiteY10716" fmla="*/ 6546260 h 7209248"/>
              <a:gd name="connsiteX10717" fmla="*/ 3149193 w 7427256"/>
              <a:gd name="connsiteY10717" fmla="*/ 6546260 h 7209248"/>
              <a:gd name="connsiteX10718" fmla="*/ 3135754 w 7427256"/>
              <a:gd name="connsiteY10718" fmla="*/ 6546260 h 7209248"/>
              <a:gd name="connsiteX10719" fmla="*/ 3131274 w 7427256"/>
              <a:gd name="connsiteY10719" fmla="*/ 6528342 h 7209248"/>
              <a:gd name="connsiteX10720" fmla="*/ 3099916 w 7427256"/>
              <a:gd name="connsiteY10720" fmla="*/ 6519383 h 7209248"/>
              <a:gd name="connsiteX10721" fmla="*/ 3081997 w 7427256"/>
              <a:gd name="connsiteY10721" fmla="*/ 6528342 h 7209248"/>
              <a:gd name="connsiteX10722" fmla="*/ 3090957 w 7427256"/>
              <a:gd name="connsiteY10722" fmla="*/ 6546260 h 7209248"/>
              <a:gd name="connsiteX10723" fmla="*/ 3081997 w 7427256"/>
              <a:gd name="connsiteY10723" fmla="*/ 6546260 h 7209248"/>
              <a:gd name="connsiteX10724" fmla="*/ 3073038 w 7427256"/>
              <a:gd name="connsiteY10724" fmla="*/ 6546260 h 7209248"/>
              <a:gd name="connsiteX10725" fmla="*/ 3064078 w 7427256"/>
              <a:gd name="connsiteY10725" fmla="*/ 6528342 h 7209248"/>
              <a:gd name="connsiteX10726" fmla="*/ 3064078 w 7427256"/>
              <a:gd name="connsiteY10726" fmla="*/ 6510423 h 7209248"/>
              <a:gd name="connsiteX10727" fmla="*/ 3077518 w 7427256"/>
              <a:gd name="connsiteY10727" fmla="*/ 6501464 h 7209248"/>
              <a:gd name="connsiteX10728" fmla="*/ 3081997 w 7427256"/>
              <a:gd name="connsiteY10728" fmla="*/ 6492505 h 7209248"/>
              <a:gd name="connsiteX10729" fmla="*/ 3081997 w 7427256"/>
              <a:gd name="connsiteY10729" fmla="*/ 6483545 h 7209248"/>
              <a:gd name="connsiteX10730" fmla="*/ 3090957 w 7427256"/>
              <a:gd name="connsiteY10730" fmla="*/ 6474586 h 7209248"/>
              <a:gd name="connsiteX10731" fmla="*/ 3055120 w 7427256"/>
              <a:gd name="connsiteY10731" fmla="*/ 6510423 h 7209248"/>
              <a:gd name="connsiteX10732" fmla="*/ 3050640 w 7427256"/>
              <a:gd name="connsiteY10732" fmla="*/ 6523862 h 7209248"/>
              <a:gd name="connsiteX10733" fmla="*/ 3046161 w 7427256"/>
              <a:gd name="connsiteY10733" fmla="*/ 6532822 h 7209248"/>
              <a:gd name="connsiteX10734" fmla="*/ 3046161 w 7427256"/>
              <a:gd name="connsiteY10734" fmla="*/ 6537302 h 7209248"/>
              <a:gd name="connsiteX10735" fmla="*/ 3046161 w 7427256"/>
              <a:gd name="connsiteY10735" fmla="*/ 6555219 h 7209248"/>
              <a:gd name="connsiteX10736" fmla="*/ 3028242 w 7427256"/>
              <a:gd name="connsiteY10736" fmla="*/ 6555219 h 7209248"/>
              <a:gd name="connsiteX10737" fmla="*/ 3001364 w 7427256"/>
              <a:gd name="connsiteY10737" fmla="*/ 6564179 h 7209248"/>
              <a:gd name="connsiteX10738" fmla="*/ 3010323 w 7427256"/>
              <a:gd name="connsiteY10738" fmla="*/ 6555219 h 7209248"/>
              <a:gd name="connsiteX10739" fmla="*/ 3023762 w 7427256"/>
              <a:gd name="connsiteY10739" fmla="*/ 6550740 h 7209248"/>
              <a:gd name="connsiteX10740" fmla="*/ 3028242 w 7427256"/>
              <a:gd name="connsiteY10740" fmla="*/ 6537302 h 7209248"/>
              <a:gd name="connsiteX10741" fmla="*/ 3028242 w 7427256"/>
              <a:gd name="connsiteY10741" fmla="*/ 6528342 h 7209248"/>
              <a:gd name="connsiteX10742" fmla="*/ 3019282 w 7427256"/>
              <a:gd name="connsiteY10742" fmla="*/ 6528342 h 7209248"/>
              <a:gd name="connsiteX10743" fmla="*/ 2992404 w 7427256"/>
              <a:gd name="connsiteY10743" fmla="*/ 6528342 h 7209248"/>
              <a:gd name="connsiteX10744" fmla="*/ 2965527 w 7427256"/>
              <a:gd name="connsiteY10744" fmla="*/ 6510423 h 7209248"/>
              <a:gd name="connsiteX10745" fmla="*/ 2987926 w 7427256"/>
              <a:gd name="connsiteY10745" fmla="*/ 6510423 h 7209248"/>
              <a:gd name="connsiteX10746" fmla="*/ 3001364 w 7427256"/>
              <a:gd name="connsiteY10746" fmla="*/ 6505944 h 7209248"/>
              <a:gd name="connsiteX10747" fmla="*/ 2987926 w 7427256"/>
              <a:gd name="connsiteY10747" fmla="*/ 6492505 h 7209248"/>
              <a:gd name="connsiteX10748" fmla="*/ 2970007 w 7427256"/>
              <a:gd name="connsiteY10748" fmla="*/ 6488025 h 7209248"/>
              <a:gd name="connsiteX10749" fmla="*/ 2956568 w 7427256"/>
              <a:gd name="connsiteY10749" fmla="*/ 6492505 h 7209248"/>
              <a:gd name="connsiteX10750" fmla="*/ 2965527 w 7427256"/>
              <a:gd name="connsiteY10750" fmla="*/ 6474586 h 7209248"/>
              <a:gd name="connsiteX10751" fmla="*/ 2974486 w 7427256"/>
              <a:gd name="connsiteY10751" fmla="*/ 6465626 h 7209248"/>
              <a:gd name="connsiteX10752" fmla="*/ 2947608 w 7427256"/>
              <a:gd name="connsiteY10752" fmla="*/ 6465626 h 7209248"/>
              <a:gd name="connsiteX10753" fmla="*/ 2907291 w 7427256"/>
              <a:gd name="connsiteY10753" fmla="*/ 6447707 h 7209248"/>
              <a:gd name="connsiteX10754" fmla="*/ 2893853 w 7427256"/>
              <a:gd name="connsiteY10754" fmla="*/ 6447707 h 7209248"/>
              <a:gd name="connsiteX10755" fmla="*/ 2902811 w 7427256"/>
              <a:gd name="connsiteY10755" fmla="*/ 6465626 h 7209248"/>
              <a:gd name="connsiteX10756" fmla="*/ 2898331 w 7427256"/>
              <a:gd name="connsiteY10756" fmla="*/ 6479065 h 7209248"/>
              <a:gd name="connsiteX10757" fmla="*/ 2884893 w 7427256"/>
              <a:gd name="connsiteY10757" fmla="*/ 6483545 h 7209248"/>
              <a:gd name="connsiteX10758" fmla="*/ 2875934 w 7427256"/>
              <a:gd name="connsiteY10758" fmla="*/ 6492505 h 7209248"/>
              <a:gd name="connsiteX10759" fmla="*/ 2893853 w 7427256"/>
              <a:gd name="connsiteY10759" fmla="*/ 6510423 h 7209248"/>
              <a:gd name="connsiteX10760" fmla="*/ 2902811 w 7427256"/>
              <a:gd name="connsiteY10760" fmla="*/ 6492505 h 7209248"/>
              <a:gd name="connsiteX10761" fmla="*/ 2911772 w 7427256"/>
              <a:gd name="connsiteY10761" fmla="*/ 6483545 h 7209248"/>
              <a:gd name="connsiteX10762" fmla="*/ 2916250 w 7427256"/>
              <a:gd name="connsiteY10762" fmla="*/ 6492505 h 7209248"/>
              <a:gd name="connsiteX10763" fmla="*/ 2929689 w 7427256"/>
              <a:gd name="connsiteY10763" fmla="*/ 6492505 h 7209248"/>
              <a:gd name="connsiteX10764" fmla="*/ 2938649 w 7427256"/>
              <a:gd name="connsiteY10764" fmla="*/ 6501464 h 7209248"/>
              <a:gd name="connsiteX10765" fmla="*/ 2925210 w 7427256"/>
              <a:gd name="connsiteY10765" fmla="*/ 6510423 h 7209248"/>
              <a:gd name="connsiteX10766" fmla="*/ 2911772 w 7427256"/>
              <a:gd name="connsiteY10766" fmla="*/ 6510423 h 7209248"/>
              <a:gd name="connsiteX10767" fmla="*/ 2902811 w 7427256"/>
              <a:gd name="connsiteY10767" fmla="*/ 6514903 h 7209248"/>
              <a:gd name="connsiteX10768" fmla="*/ 2902811 w 7427256"/>
              <a:gd name="connsiteY10768" fmla="*/ 6519383 h 7209248"/>
              <a:gd name="connsiteX10769" fmla="*/ 2893853 w 7427256"/>
              <a:gd name="connsiteY10769" fmla="*/ 6528342 h 7209248"/>
              <a:gd name="connsiteX10770" fmla="*/ 2875934 w 7427256"/>
              <a:gd name="connsiteY10770" fmla="*/ 6528342 h 7209248"/>
              <a:gd name="connsiteX10771" fmla="*/ 2871454 w 7427256"/>
              <a:gd name="connsiteY10771" fmla="*/ 6519383 h 7209248"/>
              <a:gd name="connsiteX10772" fmla="*/ 2866975 w 7427256"/>
              <a:gd name="connsiteY10772" fmla="*/ 6528342 h 7209248"/>
              <a:gd name="connsiteX10773" fmla="*/ 2853535 w 7427256"/>
              <a:gd name="connsiteY10773" fmla="*/ 6541780 h 7209248"/>
              <a:gd name="connsiteX10774" fmla="*/ 2844576 w 7427256"/>
              <a:gd name="connsiteY10774" fmla="*/ 6555219 h 7209248"/>
              <a:gd name="connsiteX10775" fmla="*/ 2840096 w 7427256"/>
              <a:gd name="connsiteY10775" fmla="*/ 6564179 h 7209248"/>
              <a:gd name="connsiteX10776" fmla="*/ 2826657 w 7427256"/>
              <a:gd name="connsiteY10776" fmla="*/ 6564179 h 7209248"/>
              <a:gd name="connsiteX10777" fmla="*/ 2822177 w 7427256"/>
              <a:gd name="connsiteY10777" fmla="*/ 6564179 h 7209248"/>
              <a:gd name="connsiteX10778" fmla="*/ 2822177 w 7427256"/>
              <a:gd name="connsiteY10778" fmla="*/ 6546260 h 7209248"/>
              <a:gd name="connsiteX10779" fmla="*/ 2813219 w 7427256"/>
              <a:gd name="connsiteY10779" fmla="*/ 6528342 h 7209248"/>
              <a:gd name="connsiteX10780" fmla="*/ 2813219 w 7427256"/>
              <a:gd name="connsiteY10780" fmla="*/ 6519383 h 7209248"/>
              <a:gd name="connsiteX10781" fmla="*/ 2822177 w 7427256"/>
              <a:gd name="connsiteY10781" fmla="*/ 6519383 h 7209248"/>
              <a:gd name="connsiteX10782" fmla="*/ 2826657 w 7427256"/>
              <a:gd name="connsiteY10782" fmla="*/ 6528342 h 7209248"/>
              <a:gd name="connsiteX10783" fmla="*/ 2831137 w 7427256"/>
              <a:gd name="connsiteY10783" fmla="*/ 6514903 h 7209248"/>
              <a:gd name="connsiteX10784" fmla="*/ 2840096 w 7427256"/>
              <a:gd name="connsiteY10784" fmla="*/ 6501464 h 7209248"/>
              <a:gd name="connsiteX10785" fmla="*/ 2840096 w 7427256"/>
              <a:gd name="connsiteY10785" fmla="*/ 6483545 h 7209248"/>
              <a:gd name="connsiteX10786" fmla="*/ 2847375 w 7427256"/>
              <a:gd name="connsiteY10786" fmla="*/ 6483545 h 7209248"/>
              <a:gd name="connsiteX10787" fmla="*/ 2849056 w 7427256"/>
              <a:gd name="connsiteY10787" fmla="*/ 6483545 h 7209248"/>
              <a:gd name="connsiteX10788" fmla="*/ 2844576 w 7427256"/>
              <a:gd name="connsiteY10788" fmla="*/ 6474586 h 7209248"/>
              <a:gd name="connsiteX10789" fmla="*/ 2849056 w 7427256"/>
              <a:gd name="connsiteY10789" fmla="*/ 6474586 h 7209248"/>
              <a:gd name="connsiteX10790" fmla="*/ 2858015 w 7427256"/>
              <a:gd name="connsiteY10790" fmla="*/ 6465626 h 7209248"/>
              <a:gd name="connsiteX10791" fmla="*/ 2840096 w 7427256"/>
              <a:gd name="connsiteY10791" fmla="*/ 6465626 h 7209248"/>
              <a:gd name="connsiteX10792" fmla="*/ 2822177 w 7427256"/>
              <a:gd name="connsiteY10792" fmla="*/ 6474586 h 7209248"/>
              <a:gd name="connsiteX10793" fmla="*/ 2813219 w 7427256"/>
              <a:gd name="connsiteY10793" fmla="*/ 6479065 h 7209248"/>
              <a:gd name="connsiteX10794" fmla="*/ 2813219 w 7427256"/>
              <a:gd name="connsiteY10794" fmla="*/ 6483545 h 7209248"/>
              <a:gd name="connsiteX10795" fmla="*/ 2795300 w 7427256"/>
              <a:gd name="connsiteY10795" fmla="*/ 6483545 h 7209248"/>
              <a:gd name="connsiteX10796" fmla="*/ 2777381 w 7427256"/>
              <a:gd name="connsiteY10796" fmla="*/ 6474586 h 7209248"/>
              <a:gd name="connsiteX10797" fmla="*/ 2795300 w 7427256"/>
              <a:gd name="connsiteY10797" fmla="*/ 6474586 h 7209248"/>
              <a:gd name="connsiteX10798" fmla="*/ 2808739 w 7427256"/>
              <a:gd name="connsiteY10798" fmla="*/ 6470106 h 7209248"/>
              <a:gd name="connsiteX10799" fmla="*/ 2813219 w 7427256"/>
              <a:gd name="connsiteY10799" fmla="*/ 6461147 h 7209248"/>
              <a:gd name="connsiteX10800" fmla="*/ 2813219 w 7427256"/>
              <a:gd name="connsiteY10800" fmla="*/ 6456667 h 7209248"/>
              <a:gd name="connsiteX10801" fmla="*/ 2759463 w 7427256"/>
              <a:gd name="connsiteY10801" fmla="*/ 6438749 h 7209248"/>
              <a:gd name="connsiteX10802" fmla="*/ 2741545 w 7427256"/>
              <a:gd name="connsiteY10802" fmla="*/ 6429790 h 7209248"/>
              <a:gd name="connsiteX10803" fmla="*/ 2728106 w 7427256"/>
              <a:gd name="connsiteY10803" fmla="*/ 6434269 h 7209248"/>
              <a:gd name="connsiteX10804" fmla="*/ 2719146 w 7427256"/>
              <a:gd name="connsiteY10804" fmla="*/ 6438749 h 7209248"/>
              <a:gd name="connsiteX10805" fmla="*/ 2705707 w 7427256"/>
              <a:gd name="connsiteY10805" fmla="*/ 6438749 h 7209248"/>
              <a:gd name="connsiteX10806" fmla="*/ 2714667 w 7427256"/>
              <a:gd name="connsiteY10806" fmla="*/ 6420830 h 7209248"/>
              <a:gd name="connsiteX10807" fmla="*/ 2732585 w 7427256"/>
              <a:gd name="connsiteY10807" fmla="*/ 6416351 h 7209248"/>
              <a:gd name="connsiteX10808" fmla="*/ 2723626 w 7427256"/>
              <a:gd name="connsiteY10808" fmla="*/ 6411871 h 7209248"/>
              <a:gd name="connsiteX10809" fmla="*/ 2714667 w 7427256"/>
              <a:gd name="connsiteY10809" fmla="*/ 6402911 h 7209248"/>
              <a:gd name="connsiteX10810" fmla="*/ 2696748 w 7427256"/>
              <a:gd name="connsiteY10810" fmla="*/ 6407391 h 7209248"/>
              <a:gd name="connsiteX10811" fmla="*/ 2687788 w 7427256"/>
              <a:gd name="connsiteY10811" fmla="*/ 6420830 h 7209248"/>
              <a:gd name="connsiteX10812" fmla="*/ 2651952 w 7427256"/>
              <a:gd name="connsiteY10812" fmla="*/ 6429790 h 7209248"/>
              <a:gd name="connsiteX10813" fmla="*/ 2634033 w 7427256"/>
              <a:gd name="connsiteY10813" fmla="*/ 6429790 h 7209248"/>
              <a:gd name="connsiteX10814" fmla="*/ 2607155 w 7427256"/>
              <a:gd name="connsiteY10814" fmla="*/ 6420830 h 7209248"/>
              <a:gd name="connsiteX10815" fmla="*/ 2580278 w 7427256"/>
              <a:gd name="connsiteY10815" fmla="*/ 6411871 h 7209248"/>
              <a:gd name="connsiteX10816" fmla="*/ 2562359 w 7427256"/>
              <a:gd name="connsiteY10816" fmla="*/ 6411871 h 7209248"/>
              <a:gd name="connsiteX10817" fmla="*/ 2553399 w 7427256"/>
              <a:gd name="connsiteY10817" fmla="*/ 6402911 h 7209248"/>
              <a:gd name="connsiteX10818" fmla="*/ 2539960 w 7427256"/>
              <a:gd name="connsiteY10818" fmla="*/ 6402911 h 7209248"/>
              <a:gd name="connsiteX10819" fmla="*/ 2535480 w 7427256"/>
              <a:gd name="connsiteY10819" fmla="*/ 6393952 h 7209248"/>
              <a:gd name="connsiteX10820" fmla="*/ 2517562 w 7427256"/>
              <a:gd name="connsiteY10820" fmla="*/ 6393952 h 7209248"/>
              <a:gd name="connsiteX10821" fmla="*/ 2499643 w 7427256"/>
              <a:gd name="connsiteY10821" fmla="*/ 6402911 h 7209248"/>
              <a:gd name="connsiteX10822" fmla="*/ 2490683 w 7427256"/>
              <a:gd name="connsiteY10822" fmla="*/ 6393952 h 7209248"/>
              <a:gd name="connsiteX10823" fmla="*/ 2499643 w 7427256"/>
              <a:gd name="connsiteY10823" fmla="*/ 6384993 h 7209248"/>
              <a:gd name="connsiteX10824" fmla="*/ 2472766 w 7427256"/>
              <a:gd name="connsiteY10824" fmla="*/ 6380513 h 7209248"/>
              <a:gd name="connsiteX10825" fmla="*/ 2445887 w 7427256"/>
              <a:gd name="connsiteY10825" fmla="*/ 6376033 h 7209248"/>
              <a:gd name="connsiteX10826" fmla="*/ 2419009 w 7427256"/>
              <a:gd name="connsiteY10826" fmla="*/ 6367075 h 7209248"/>
              <a:gd name="connsiteX10827" fmla="*/ 2392132 w 7427256"/>
              <a:gd name="connsiteY10827" fmla="*/ 6384993 h 7209248"/>
              <a:gd name="connsiteX10828" fmla="*/ 2356294 w 7427256"/>
              <a:gd name="connsiteY10828" fmla="*/ 6376033 h 7209248"/>
              <a:gd name="connsiteX10829" fmla="*/ 2338377 w 7427256"/>
              <a:gd name="connsiteY10829" fmla="*/ 6367075 h 7209248"/>
              <a:gd name="connsiteX10830" fmla="*/ 2329417 w 7427256"/>
              <a:gd name="connsiteY10830" fmla="*/ 6367075 h 7209248"/>
              <a:gd name="connsiteX10831" fmla="*/ 2329417 w 7427256"/>
              <a:gd name="connsiteY10831" fmla="*/ 6358115 h 7209248"/>
              <a:gd name="connsiteX10832" fmla="*/ 2338377 w 7427256"/>
              <a:gd name="connsiteY10832" fmla="*/ 6349156 h 7209248"/>
              <a:gd name="connsiteX10833" fmla="*/ 2351815 w 7427256"/>
              <a:gd name="connsiteY10833" fmla="*/ 6353636 h 7209248"/>
              <a:gd name="connsiteX10834" fmla="*/ 2356294 w 7427256"/>
              <a:gd name="connsiteY10834" fmla="*/ 6349156 h 7209248"/>
              <a:gd name="connsiteX10835" fmla="*/ 2374213 w 7427256"/>
              <a:gd name="connsiteY10835" fmla="*/ 6340197 h 7209248"/>
              <a:gd name="connsiteX10836" fmla="*/ 2383173 w 7427256"/>
              <a:gd name="connsiteY10836" fmla="*/ 6331237 h 7209248"/>
              <a:gd name="connsiteX10837" fmla="*/ 2374213 w 7427256"/>
              <a:gd name="connsiteY10837" fmla="*/ 6335717 h 7209248"/>
              <a:gd name="connsiteX10838" fmla="*/ 2347335 w 7427256"/>
              <a:gd name="connsiteY10838" fmla="*/ 6331237 h 7209248"/>
              <a:gd name="connsiteX10839" fmla="*/ 2338377 w 7427256"/>
              <a:gd name="connsiteY10839" fmla="*/ 6331237 h 7209248"/>
              <a:gd name="connsiteX10840" fmla="*/ 2320458 w 7427256"/>
              <a:gd name="connsiteY10840" fmla="*/ 6344676 h 7209248"/>
              <a:gd name="connsiteX10841" fmla="*/ 2302539 w 7427256"/>
              <a:gd name="connsiteY10841" fmla="*/ 6344676 h 7209248"/>
              <a:gd name="connsiteX10842" fmla="*/ 2293580 w 7427256"/>
              <a:gd name="connsiteY10842" fmla="*/ 6344676 h 7209248"/>
              <a:gd name="connsiteX10843" fmla="*/ 2284620 w 7427256"/>
              <a:gd name="connsiteY10843" fmla="*/ 6349156 h 7209248"/>
              <a:gd name="connsiteX10844" fmla="*/ 2280140 w 7427256"/>
              <a:gd name="connsiteY10844" fmla="*/ 6353636 h 7209248"/>
              <a:gd name="connsiteX10845" fmla="*/ 2275661 w 7427256"/>
              <a:gd name="connsiteY10845" fmla="*/ 6358115 h 7209248"/>
              <a:gd name="connsiteX10846" fmla="*/ 2266701 w 7427256"/>
              <a:gd name="connsiteY10846" fmla="*/ 6349156 h 7209248"/>
              <a:gd name="connsiteX10847" fmla="*/ 2271181 w 7427256"/>
              <a:gd name="connsiteY10847" fmla="*/ 6340197 h 7209248"/>
              <a:gd name="connsiteX10848" fmla="*/ 2275661 w 7427256"/>
              <a:gd name="connsiteY10848" fmla="*/ 6331237 h 7209248"/>
              <a:gd name="connsiteX10849" fmla="*/ 2284620 w 7427256"/>
              <a:gd name="connsiteY10849" fmla="*/ 6331237 h 7209248"/>
              <a:gd name="connsiteX10850" fmla="*/ 2302539 w 7427256"/>
              <a:gd name="connsiteY10850" fmla="*/ 6322278 h 7209248"/>
              <a:gd name="connsiteX10851" fmla="*/ 2293580 w 7427256"/>
              <a:gd name="connsiteY10851" fmla="*/ 6304359 h 7209248"/>
              <a:gd name="connsiteX10852" fmla="*/ 2302539 w 7427256"/>
              <a:gd name="connsiteY10852" fmla="*/ 6295401 h 7209248"/>
              <a:gd name="connsiteX10853" fmla="*/ 2311498 w 7427256"/>
              <a:gd name="connsiteY10853" fmla="*/ 6281960 h 7209248"/>
              <a:gd name="connsiteX10854" fmla="*/ 2307019 w 7427256"/>
              <a:gd name="connsiteY10854" fmla="*/ 6268522 h 7209248"/>
              <a:gd name="connsiteX10855" fmla="*/ 2293580 w 7427256"/>
              <a:gd name="connsiteY10855" fmla="*/ 6250604 h 7209248"/>
              <a:gd name="connsiteX10856" fmla="*/ 2239824 w 7427256"/>
              <a:gd name="connsiteY10856" fmla="*/ 6250604 h 7209248"/>
              <a:gd name="connsiteX10857" fmla="*/ 2221905 w 7427256"/>
              <a:gd name="connsiteY10857" fmla="*/ 6255083 h 7209248"/>
              <a:gd name="connsiteX10858" fmla="*/ 2203986 w 7427256"/>
              <a:gd name="connsiteY10858" fmla="*/ 6255083 h 7209248"/>
              <a:gd name="connsiteX10859" fmla="*/ 2181588 w 7427256"/>
              <a:gd name="connsiteY10859" fmla="*/ 6255083 h 7209248"/>
              <a:gd name="connsiteX10860" fmla="*/ 2168150 w 7427256"/>
              <a:gd name="connsiteY10860" fmla="*/ 6246124 h 7209248"/>
              <a:gd name="connsiteX10861" fmla="*/ 2163670 w 7427256"/>
              <a:gd name="connsiteY10861" fmla="*/ 6241644 h 7209248"/>
              <a:gd name="connsiteX10862" fmla="*/ 2154711 w 7427256"/>
              <a:gd name="connsiteY10862" fmla="*/ 6237164 h 7209248"/>
              <a:gd name="connsiteX10863" fmla="*/ 2150231 w 7427256"/>
              <a:gd name="connsiteY10863" fmla="*/ 6232685 h 7209248"/>
              <a:gd name="connsiteX10864" fmla="*/ 2195027 w 7427256"/>
              <a:gd name="connsiteY10864" fmla="*/ 6241644 h 7209248"/>
              <a:gd name="connsiteX10865" fmla="*/ 2212946 w 7427256"/>
              <a:gd name="connsiteY10865" fmla="*/ 6241644 h 7209248"/>
              <a:gd name="connsiteX10866" fmla="*/ 2212946 w 7427256"/>
              <a:gd name="connsiteY10866" fmla="*/ 6232685 h 7209248"/>
              <a:gd name="connsiteX10867" fmla="*/ 2203986 w 7427256"/>
              <a:gd name="connsiteY10867" fmla="*/ 6223725 h 7209248"/>
              <a:gd name="connsiteX10868" fmla="*/ 2186068 w 7427256"/>
              <a:gd name="connsiteY10868" fmla="*/ 6214766 h 7209248"/>
              <a:gd name="connsiteX10869" fmla="*/ 2159190 w 7427256"/>
              <a:gd name="connsiteY10869" fmla="*/ 6196848 h 7209248"/>
              <a:gd name="connsiteX10870" fmla="*/ 2150231 w 7427256"/>
              <a:gd name="connsiteY10870" fmla="*/ 6196848 h 7209248"/>
              <a:gd name="connsiteX10871" fmla="*/ 2132312 w 7427256"/>
              <a:gd name="connsiteY10871" fmla="*/ 6196848 h 7209248"/>
              <a:gd name="connsiteX10872" fmla="*/ 2127833 w 7427256"/>
              <a:gd name="connsiteY10872" fmla="*/ 6187889 h 7209248"/>
              <a:gd name="connsiteX10873" fmla="*/ 2123353 w 7427256"/>
              <a:gd name="connsiteY10873" fmla="*/ 6187889 h 7209248"/>
              <a:gd name="connsiteX10874" fmla="*/ 2069597 w 7427256"/>
              <a:gd name="connsiteY10874" fmla="*/ 6169970 h 7209248"/>
              <a:gd name="connsiteX10875" fmla="*/ 2047199 w 7427256"/>
              <a:gd name="connsiteY10875" fmla="*/ 6120694 h 7209248"/>
              <a:gd name="connsiteX10876" fmla="*/ 2024800 w 7427256"/>
              <a:gd name="connsiteY10876" fmla="*/ 6116214 h 7209248"/>
              <a:gd name="connsiteX10877" fmla="*/ 1997923 w 7427256"/>
              <a:gd name="connsiteY10877" fmla="*/ 6116214 h 7209248"/>
              <a:gd name="connsiteX10878" fmla="*/ 1988964 w 7427256"/>
              <a:gd name="connsiteY10878" fmla="*/ 6111735 h 7209248"/>
              <a:gd name="connsiteX10879" fmla="*/ 1980004 w 7427256"/>
              <a:gd name="connsiteY10879" fmla="*/ 6102775 h 7209248"/>
              <a:gd name="connsiteX10880" fmla="*/ 1966565 w 7427256"/>
              <a:gd name="connsiteY10880" fmla="*/ 6098296 h 7209248"/>
              <a:gd name="connsiteX10881" fmla="*/ 1957606 w 7427256"/>
              <a:gd name="connsiteY10881" fmla="*/ 6098296 h 7209248"/>
              <a:gd name="connsiteX10882" fmla="*/ 1953126 w 7427256"/>
              <a:gd name="connsiteY10882" fmla="*/ 6089336 h 7209248"/>
              <a:gd name="connsiteX10883" fmla="*/ 1899371 w 7427256"/>
              <a:gd name="connsiteY10883" fmla="*/ 6098296 h 7209248"/>
              <a:gd name="connsiteX10884" fmla="*/ 1872493 w 7427256"/>
              <a:gd name="connsiteY10884" fmla="*/ 6098296 h 7209248"/>
              <a:gd name="connsiteX10885" fmla="*/ 1845614 w 7427256"/>
              <a:gd name="connsiteY10885" fmla="*/ 6071417 h 7209248"/>
              <a:gd name="connsiteX10886" fmla="*/ 1859053 w 7427256"/>
              <a:gd name="connsiteY10886" fmla="*/ 6071417 h 7209248"/>
              <a:gd name="connsiteX10887" fmla="*/ 1863533 w 7427256"/>
              <a:gd name="connsiteY10887" fmla="*/ 6071417 h 7209248"/>
              <a:gd name="connsiteX10888" fmla="*/ 1926249 w 7427256"/>
              <a:gd name="connsiteY10888" fmla="*/ 6080377 h 7209248"/>
              <a:gd name="connsiteX10889" fmla="*/ 1908330 w 7427256"/>
              <a:gd name="connsiteY10889" fmla="*/ 6071417 h 7209248"/>
              <a:gd name="connsiteX10890" fmla="*/ 1881452 w 7427256"/>
              <a:gd name="connsiteY10890" fmla="*/ 6053499 h 7209248"/>
              <a:gd name="connsiteX10891" fmla="*/ 1899371 w 7427256"/>
              <a:gd name="connsiteY10891" fmla="*/ 6062458 h 7209248"/>
              <a:gd name="connsiteX10892" fmla="*/ 1899371 w 7427256"/>
              <a:gd name="connsiteY10892" fmla="*/ 6053499 h 7209248"/>
              <a:gd name="connsiteX10893" fmla="*/ 1890411 w 7427256"/>
              <a:gd name="connsiteY10893" fmla="*/ 6035581 h 7209248"/>
              <a:gd name="connsiteX10894" fmla="*/ 1881452 w 7427256"/>
              <a:gd name="connsiteY10894" fmla="*/ 6026621 h 7209248"/>
              <a:gd name="connsiteX10895" fmla="*/ 1809778 w 7427256"/>
              <a:gd name="connsiteY10895" fmla="*/ 6017662 h 7209248"/>
              <a:gd name="connsiteX10896" fmla="*/ 1818737 w 7427256"/>
              <a:gd name="connsiteY10896" fmla="*/ 6017662 h 7209248"/>
              <a:gd name="connsiteX10897" fmla="*/ 1827697 w 7427256"/>
              <a:gd name="connsiteY10897" fmla="*/ 6008703 h 7209248"/>
              <a:gd name="connsiteX10898" fmla="*/ 1872493 w 7427256"/>
              <a:gd name="connsiteY10898" fmla="*/ 5999743 h 7209248"/>
              <a:gd name="connsiteX10899" fmla="*/ 1872493 w 7427256"/>
              <a:gd name="connsiteY10899" fmla="*/ 5990784 h 7209248"/>
              <a:gd name="connsiteX10900" fmla="*/ 1832176 w 7427256"/>
              <a:gd name="connsiteY10900" fmla="*/ 5977345 h 7209248"/>
              <a:gd name="connsiteX10901" fmla="*/ 1818737 w 7427256"/>
              <a:gd name="connsiteY10901" fmla="*/ 5954947 h 7209248"/>
              <a:gd name="connsiteX10902" fmla="*/ 1818737 w 7427256"/>
              <a:gd name="connsiteY10902" fmla="*/ 5963907 h 7209248"/>
              <a:gd name="connsiteX10903" fmla="*/ 1809778 w 7427256"/>
              <a:gd name="connsiteY10903" fmla="*/ 5981824 h 7209248"/>
              <a:gd name="connsiteX10904" fmla="*/ 1791859 w 7427256"/>
              <a:gd name="connsiteY10904" fmla="*/ 5972865 h 7209248"/>
              <a:gd name="connsiteX10905" fmla="*/ 1777525 w 7427256"/>
              <a:gd name="connsiteY10905" fmla="*/ 5954947 h 7209248"/>
              <a:gd name="connsiteX10906" fmla="*/ 1782900 w 7427256"/>
              <a:gd name="connsiteY10906" fmla="*/ 5954947 h 7209248"/>
              <a:gd name="connsiteX10907" fmla="*/ 1791859 w 7427256"/>
              <a:gd name="connsiteY10907" fmla="*/ 5945988 h 7209248"/>
              <a:gd name="connsiteX10908" fmla="*/ 1778420 w 7427256"/>
              <a:gd name="connsiteY10908" fmla="*/ 5945988 h 7209248"/>
              <a:gd name="connsiteX10909" fmla="*/ 1773940 w 7427256"/>
              <a:gd name="connsiteY10909" fmla="*/ 5945988 h 7209248"/>
              <a:gd name="connsiteX10910" fmla="*/ 1773940 w 7427256"/>
              <a:gd name="connsiteY10910" fmla="*/ 5950467 h 7209248"/>
              <a:gd name="connsiteX10911" fmla="*/ 1756022 w 7427256"/>
              <a:gd name="connsiteY10911" fmla="*/ 5928069 h 7209248"/>
              <a:gd name="connsiteX10912" fmla="*/ 1751542 w 7427256"/>
              <a:gd name="connsiteY10912" fmla="*/ 5923589 h 7209248"/>
              <a:gd name="connsiteX10913" fmla="*/ 1738103 w 7427256"/>
              <a:gd name="connsiteY10913" fmla="*/ 5919110 h 7209248"/>
              <a:gd name="connsiteX10914" fmla="*/ 1720185 w 7427256"/>
              <a:gd name="connsiteY10914" fmla="*/ 5919110 h 7209248"/>
              <a:gd name="connsiteX10915" fmla="*/ 1711225 w 7427256"/>
              <a:gd name="connsiteY10915" fmla="*/ 5928069 h 7209248"/>
              <a:gd name="connsiteX10916" fmla="*/ 1702266 w 7427256"/>
              <a:gd name="connsiteY10916" fmla="*/ 5910150 h 7209248"/>
              <a:gd name="connsiteX10917" fmla="*/ 1711225 w 7427256"/>
              <a:gd name="connsiteY10917" fmla="*/ 5883272 h 7209248"/>
              <a:gd name="connsiteX10918" fmla="*/ 1724664 w 7427256"/>
              <a:gd name="connsiteY10918" fmla="*/ 5883272 h 7209248"/>
              <a:gd name="connsiteX10919" fmla="*/ 1738103 w 7427256"/>
              <a:gd name="connsiteY10919" fmla="*/ 5883272 h 7209248"/>
              <a:gd name="connsiteX10920" fmla="*/ 1751542 w 7427256"/>
              <a:gd name="connsiteY10920" fmla="*/ 5901191 h 7209248"/>
              <a:gd name="connsiteX10921" fmla="*/ 1773940 w 7427256"/>
              <a:gd name="connsiteY10921" fmla="*/ 5901191 h 7209248"/>
              <a:gd name="connsiteX10922" fmla="*/ 1791859 w 7427256"/>
              <a:gd name="connsiteY10922" fmla="*/ 5883272 h 7209248"/>
              <a:gd name="connsiteX10923" fmla="*/ 1787379 w 7427256"/>
              <a:gd name="connsiteY10923" fmla="*/ 5878792 h 7209248"/>
              <a:gd name="connsiteX10924" fmla="*/ 1773940 w 7427256"/>
              <a:gd name="connsiteY10924" fmla="*/ 5874312 h 7209248"/>
              <a:gd name="connsiteX10925" fmla="*/ 1747063 w 7427256"/>
              <a:gd name="connsiteY10925" fmla="*/ 5874312 h 7209248"/>
              <a:gd name="connsiteX10926" fmla="*/ 1738103 w 7427256"/>
              <a:gd name="connsiteY10926" fmla="*/ 5874312 h 7209248"/>
              <a:gd name="connsiteX10927" fmla="*/ 1720185 w 7427256"/>
              <a:gd name="connsiteY10927" fmla="*/ 5865354 h 7209248"/>
              <a:gd name="connsiteX10928" fmla="*/ 1720185 w 7427256"/>
              <a:gd name="connsiteY10928" fmla="*/ 5856395 h 7209248"/>
              <a:gd name="connsiteX10929" fmla="*/ 1720185 w 7427256"/>
              <a:gd name="connsiteY10929" fmla="*/ 5847435 h 7209248"/>
              <a:gd name="connsiteX10930" fmla="*/ 1711225 w 7427256"/>
              <a:gd name="connsiteY10930" fmla="*/ 5838476 h 7209248"/>
              <a:gd name="connsiteX10931" fmla="*/ 1693306 w 7427256"/>
              <a:gd name="connsiteY10931" fmla="*/ 5829516 h 7209248"/>
              <a:gd name="connsiteX10932" fmla="*/ 1675389 w 7427256"/>
              <a:gd name="connsiteY10932" fmla="*/ 5820557 h 7209248"/>
              <a:gd name="connsiteX10933" fmla="*/ 1666429 w 7427256"/>
              <a:gd name="connsiteY10933" fmla="*/ 5825037 h 7209248"/>
              <a:gd name="connsiteX10934" fmla="*/ 1666429 w 7427256"/>
              <a:gd name="connsiteY10934" fmla="*/ 5847435 h 7209248"/>
              <a:gd name="connsiteX10935" fmla="*/ 1621632 w 7427256"/>
              <a:gd name="connsiteY10935" fmla="*/ 5802638 h 7209248"/>
              <a:gd name="connsiteX10936" fmla="*/ 1630592 w 7427256"/>
              <a:gd name="connsiteY10936" fmla="*/ 5802638 h 7209248"/>
              <a:gd name="connsiteX10937" fmla="*/ 1648511 w 7427256"/>
              <a:gd name="connsiteY10937" fmla="*/ 5793680 h 7209248"/>
              <a:gd name="connsiteX10938" fmla="*/ 1626112 w 7427256"/>
              <a:gd name="connsiteY10938" fmla="*/ 5775761 h 7209248"/>
              <a:gd name="connsiteX10939" fmla="*/ 1594755 w 7427256"/>
              <a:gd name="connsiteY10939" fmla="*/ 5757842 h 7209248"/>
              <a:gd name="connsiteX10940" fmla="*/ 1585796 w 7427256"/>
              <a:gd name="connsiteY10940" fmla="*/ 5748883 h 7209248"/>
              <a:gd name="connsiteX10941" fmla="*/ 1603713 w 7427256"/>
              <a:gd name="connsiteY10941" fmla="*/ 5739923 h 7209248"/>
              <a:gd name="connsiteX10942" fmla="*/ 1612673 w 7427256"/>
              <a:gd name="connsiteY10942" fmla="*/ 5739923 h 7209248"/>
              <a:gd name="connsiteX10943" fmla="*/ 1603713 w 7427256"/>
              <a:gd name="connsiteY10943" fmla="*/ 5730964 h 7209248"/>
              <a:gd name="connsiteX10944" fmla="*/ 1585796 w 7427256"/>
              <a:gd name="connsiteY10944" fmla="*/ 5722006 h 7209248"/>
              <a:gd name="connsiteX10945" fmla="*/ 1585796 w 7427256"/>
              <a:gd name="connsiteY10945" fmla="*/ 5713046 h 7209248"/>
              <a:gd name="connsiteX10946" fmla="*/ 1603713 w 7427256"/>
              <a:gd name="connsiteY10946" fmla="*/ 5668249 h 7209248"/>
              <a:gd name="connsiteX10947" fmla="*/ 1594755 w 7427256"/>
              <a:gd name="connsiteY10947" fmla="*/ 5654810 h 7209248"/>
              <a:gd name="connsiteX10948" fmla="*/ 1576836 w 7427256"/>
              <a:gd name="connsiteY10948" fmla="*/ 5654810 h 7209248"/>
              <a:gd name="connsiteX10949" fmla="*/ 1572357 w 7427256"/>
              <a:gd name="connsiteY10949" fmla="*/ 5663769 h 7209248"/>
              <a:gd name="connsiteX10950" fmla="*/ 1585796 w 7427256"/>
              <a:gd name="connsiteY10950" fmla="*/ 5672729 h 7209248"/>
              <a:gd name="connsiteX10951" fmla="*/ 1594755 w 7427256"/>
              <a:gd name="connsiteY10951" fmla="*/ 5681688 h 7209248"/>
              <a:gd name="connsiteX10952" fmla="*/ 1594755 w 7427256"/>
              <a:gd name="connsiteY10952" fmla="*/ 5686168 h 7209248"/>
              <a:gd name="connsiteX10953" fmla="*/ 1576836 w 7427256"/>
              <a:gd name="connsiteY10953" fmla="*/ 5699607 h 7209248"/>
              <a:gd name="connsiteX10954" fmla="*/ 1558918 w 7427256"/>
              <a:gd name="connsiteY10954" fmla="*/ 5713046 h 7209248"/>
              <a:gd name="connsiteX10955" fmla="*/ 1532039 w 7427256"/>
              <a:gd name="connsiteY10955" fmla="*/ 5722006 h 7209248"/>
              <a:gd name="connsiteX10956" fmla="*/ 1527561 w 7427256"/>
              <a:gd name="connsiteY10956" fmla="*/ 5717526 h 7209248"/>
              <a:gd name="connsiteX10957" fmla="*/ 1540998 w 7427256"/>
              <a:gd name="connsiteY10957" fmla="*/ 5713046 h 7209248"/>
              <a:gd name="connsiteX10958" fmla="*/ 1549958 w 7427256"/>
              <a:gd name="connsiteY10958" fmla="*/ 5708565 h 7209248"/>
              <a:gd name="connsiteX10959" fmla="*/ 1540998 w 7427256"/>
              <a:gd name="connsiteY10959" fmla="*/ 5699607 h 7209248"/>
              <a:gd name="connsiteX10960" fmla="*/ 1532039 w 7427256"/>
              <a:gd name="connsiteY10960" fmla="*/ 5686168 h 7209248"/>
              <a:gd name="connsiteX10961" fmla="*/ 1523081 w 7427256"/>
              <a:gd name="connsiteY10961" fmla="*/ 5686168 h 7209248"/>
              <a:gd name="connsiteX10962" fmla="*/ 1505162 w 7427256"/>
              <a:gd name="connsiteY10962" fmla="*/ 5677209 h 7209248"/>
              <a:gd name="connsiteX10963" fmla="*/ 1496203 w 7427256"/>
              <a:gd name="connsiteY10963" fmla="*/ 5677209 h 7209248"/>
              <a:gd name="connsiteX10964" fmla="*/ 1491723 w 7427256"/>
              <a:gd name="connsiteY10964" fmla="*/ 5672729 h 7209248"/>
              <a:gd name="connsiteX10965" fmla="*/ 1478284 w 7427256"/>
              <a:gd name="connsiteY10965" fmla="*/ 5668249 h 7209248"/>
              <a:gd name="connsiteX10966" fmla="*/ 1478284 w 7427256"/>
              <a:gd name="connsiteY10966" fmla="*/ 5677209 h 7209248"/>
              <a:gd name="connsiteX10967" fmla="*/ 1460365 w 7427256"/>
              <a:gd name="connsiteY10967" fmla="*/ 5668249 h 7209248"/>
              <a:gd name="connsiteX10968" fmla="*/ 1469324 w 7427256"/>
              <a:gd name="connsiteY10968" fmla="*/ 5650330 h 7209248"/>
              <a:gd name="connsiteX10969" fmla="*/ 1482763 w 7427256"/>
              <a:gd name="connsiteY10969" fmla="*/ 5654810 h 7209248"/>
              <a:gd name="connsiteX10970" fmla="*/ 1496203 w 7427256"/>
              <a:gd name="connsiteY10970" fmla="*/ 5650330 h 7209248"/>
              <a:gd name="connsiteX10971" fmla="*/ 1478284 w 7427256"/>
              <a:gd name="connsiteY10971" fmla="*/ 5632413 h 7209248"/>
              <a:gd name="connsiteX10972" fmla="*/ 1469324 w 7427256"/>
              <a:gd name="connsiteY10972" fmla="*/ 5605534 h 7209248"/>
              <a:gd name="connsiteX10973" fmla="*/ 1478284 w 7427256"/>
              <a:gd name="connsiteY10973" fmla="*/ 5605534 h 7209248"/>
              <a:gd name="connsiteX10974" fmla="*/ 1460365 w 7427256"/>
              <a:gd name="connsiteY10974" fmla="*/ 5587615 h 7209248"/>
              <a:gd name="connsiteX10975" fmla="*/ 1433488 w 7427256"/>
              <a:gd name="connsiteY10975" fmla="*/ 5574176 h 7209248"/>
              <a:gd name="connsiteX10976" fmla="*/ 1406609 w 7427256"/>
              <a:gd name="connsiteY10976" fmla="*/ 5560737 h 7209248"/>
              <a:gd name="connsiteX10977" fmla="*/ 1397650 w 7427256"/>
              <a:gd name="connsiteY10977" fmla="*/ 5569697 h 7209248"/>
              <a:gd name="connsiteX10978" fmla="*/ 1433488 w 7427256"/>
              <a:gd name="connsiteY10978" fmla="*/ 5614494 h 7209248"/>
              <a:gd name="connsiteX10979" fmla="*/ 1406609 w 7427256"/>
              <a:gd name="connsiteY10979" fmla="*/ 5605534 h 7209248"/>
              <a:gd name="connsiteX10980" fmla="*/ 1388691 w 7427256"/>
              <a:gd name="connsiteY10980" fmla="*/ 5596575 h 7209248"/>
              <a:gd name="connsiteX10981" fmla="*/ 1379731 w 7427256"/>
              <a:gd name="connsiteY10981" fmla="*/ 5614494 h 7209248"/>
              <a:gd name="connsiteX10982" fmla="*/ 1379731 w 7427256"/>
              <a:gd name="connsiteY10982" fmla="*/ 5596575 h 7209248"/>
              <a:gd name="connsiteX10983" fmla="*/ 1343895 w 7427256"/>
              <a:gd name="connsiteY10983" fmla="*/ 5560737 h 7209248"/>
              <a:gd name="connsiteX10984" fmla="*/ 1343895 w 7427256"/>
              <a:gd name="connsiteY10984" fmla="*/ 5587615 h 7209248"/>
              <a:gd name="connsiteX10985" fmla="*/ 1321496 w 7427256"/>
              <a:gd name="connsiteY10985" fmla="*/ 5596575 h 7209248"/>
              <a:gd name="connsiteX10986" fmla="*/ 1299098 w 7427256"/>
              <a:gd name="connsiteY10986" fmla="*/ 5605534 h 7209248"/>
              <a:gd name="connsiteX10987" fmla="*/ 1299098 w 7427256"/>
              <a:gd name="connsiteY10987" fmla="*/ 5614494 h 7209248"/>
              <a:gd name="connsiteX10988" fmla="*/ 1290138 w 7427256"/>
              <a:gd name="connsiteY10988" fmla="*/ 5614494 h 7209248"/>
              <a:gd name="connsiteX10989" fmla="*/ 1272219 w 7427256"/>
              <a:gd name="connsiteY10989" fmla="*/ 5605534 h 7209248"/>
              <a:gd name="connsiteX10990" fmla="*/ 1245342 w 7427256"/>
              <a:gd name="connsiteY10990" fmla="*/ 5605534 h 7209248"/>
              <a:gd name="connsiteX10991" fmla="*/ 1236383 w 7427256"/>
              <a:gd name="connsiteY10991" fmla="*/ 5614494 h 7209248"/>
              <a:gd name="connsiteX10992" fmla="*/ 1222944 w 7427256"/>
              <a:gd name="connsiteY10992" fmla="*/ 5605534 h 7209248"/>
              <a:gd name="connsiteX10993" fmla="*/ 1218464 w 7427256"/>
              <a:gd name="connsiteY10993" fmla="*/ 5623453 h 7209248"/>
              <a:gd name="connsiteX10994" fmla="*/ 1200545 w 7427256"/>
              <a:gd name="connsiteY10994" fmla="*/ 5623453 h 7209248"/>
              <a:gd name="connsiteX10995" fmla="*/ 1173668 w 7427256"/>
              <a:gd name="connsiteY10995" fmla="*/ 5623453 h 7209248"/>
              <a:gd name="connsiteX10996" fmla="*/ 1164709 w 7427256"/>
              <a:gd name="connsiteY10996" fmla="*/ 5614494 h 7209248"/>
              <a:gd name="connsiteX10997" fmla="*/ 1173668 w 7427256"/>
              <a:gd name="connsiteY10997" fmla="*/ 5605534 h 7209248"/>
              <a:gd name="connsiteX10998" fmla="*/ 1173668 w 7427256"/>
              <a:gd name="connsiteY10998" fmla="*/ 5601055 h 7209248"/>
              <a:gd name="connsiteX10999" fmla="*/ 1173668 w 7427256"/>
              <a:gd name="connsiteY10999" fmla="*/ 5587615 h 7209248"/>
              <a:gd name="connsiteX11000" fmla="*/ 1146790 w 7427256"/>
              <a:gd name="connsiteY11000" fmla="*/ 5587615 h 7209248"/>
              <a:gd name="connsiteX11001" fmla="*/ 1143532 w 7427256"/>
              <a:gd name="connsiteY11001" fmla="*/ 5586801 h 7209248"/>
              <a:gd name="connsiteX11002" fmla="*/ 1145670 w 7427256"/>
              <a:gd name="connsiteY11002" fmla="*/ 5585376 h 7209248"/>
              <a:gd name="connsiteX11003" fmla="*/ 1146790 w 7427256"/>
              <a:gd name="connsiteY11003" fmla="*/ 5578656 h 7209248"/>
              <a:gd name="connsiteX11004" fmla="*/ 1137830 w 7427256"/>
              <a:gd name="connsiteY11004" fmla="*/ 5551779 h 7209248"/>
              <a:gd name="connsiteX11005" fmla="*/ 1128871 w 7427256"/>
              <a:gd name="connsiteY11005" fmla="*/ 5524901 h 7209248"/>
              <a:gd name="connsiteX11006" fmla="*/ 1128871 w 7427256"/>
              <a:gd name="connsiteY11006" fmla="*/ 5506982 h 7209248"/>
              <a:gd name="connsiteX11007" fmla="*/ 1128871 w 7427256"/>
              <a:gd name="connsiteY11007" fmla="*/ 5498022 h 7209248"/>
              <a:gd name="connsiteX11008" fmla="*/ 1137830 w 7427256"/>
              <a:gd name="connsiteY11008" fmla="*/ 5506982 h 7209248"/>
              <a:gd name="connsiteX11009" fmla="*/ 1155749 w 7427256"/>
              <a:gd name="connsiteY11009" fmla="*/ 5524901 h 7209248"/>
              <a:gd name="connsiteX11010" fmla="*/ 1164709 w 7427256"/>
              <a:gd name="connsiteY11010" fmla="*/ 5542819 h 7209248"/>
              <a:gd name="connsiteX11011" fmla="*/ 1227424 w 7427256"/>
              <a:gd name="connsiteY11011" fmla="*/ 5596575 h 7209248"/>
              <a:gd name="connsiteX11012" fmla="*/ 1236383 w 7427256"/>
              <a:gd name="connsiteY11012" fmla="*/ 5587615 h 7209248"/>
              <a:gd name="connsiteX11013" fmla="*/ 1236383 w 7427256"/>
              <a:gd name="connsiteY11013" fmla="*/ 5569697 h 7209248"/>
              <a:gd name="connsiteX11014" fmla="*/ 1209504 w 7427256"/>
              <a:gd name="connsiteY11014" fmla="*/ 5560737 h 7209248"/>
              <a:gd name="connsiteX11015" fmla="*/ 1191587 w 7427256"/>
              <a:gd name="connsiteY11015" fmla="*/ 5542819 h 7209248"/>
              <a:gd name="connsiteX11016" fmla="*/ 1182627 w 7427256"/>
              <a:gd name="connsiteY11016" fmla="*/ 5533860 h 7209248"/>
              <a:gd name="connsiteX11017" fmla="*/ 1182627 w 7427256"/>
              <a:gd name="connsiteY11017" fmla="*/ 5515941 h 7209248"/>
              <a:gd name="connsiteX11018" fmla="*/ 1173668 w 7427256"/>
              <a:gd name="connsiteY11018" fmla="*/ 5515941 h 7209248"/>
              <a:gd name="connsiteX11019" fmla="*/ 1169188 w 7427256"/>
              <a:gd name="connsiteY11019" fmla="*/ 5524901 h 7209248"/>
              <a:gd name="connsiteX11020" fmla="*/ 1164709 w 7427256"/>
              <a:gd name="connsiteY11020" fmla="*/ 5515941 h 7209248"/>
              <a:gd name="connsiteX11021" fmla="*/ 1160229 w 7427256"/>
              <a:gd name="connsiteY11021" fmla="*/ 5502502 h 7209248"/>
              <a:gd name="connsiteX11022" fmla="*/ 1173668 w 7427256"/>
              <a:gd name="connsiteY11022" fmla="*/ 5506982 h 7209248"/>
              <a:gd name="connsiteX11023" fmla="*/ 1173668 w 7427256"/>
              <a:gd name="connsiteY11023" fmla="*/ 5498022 h 7209248"/>
              <a:gd name="connsiteX11024" fmla="*/ 1164709 w 7427256"/>
              <a:gd name="connsiteY11024" fmla="*/ 5493543 h 7209248"/>
              <a:gd name="connsiteX11025" fmla="*/ 1155749 w 7427256"/>
              <a:gd name="connsiteY11025" fmla="*/ 5489063 h 7209248"/>
              <a:gd name="connsiteX11026" fmla="*/ 1151269 w 7427256"/>
              <a:gd name="connsiteY11026" fmla="*/ 5475624 h 7209248"/>
              <a:gd name="connsiteX11027" fmla="*/ 1146790 w 7427256"/>
              <a:gd name="connsiteY11027" fmla="*/ 5453226 h 7209248"/>
              <a:gd name="connsiteX11028" fmla="*/ 1119913 w 7427256"/>
              <a:gd name="connsiteY11028" fmla="*/ 5417389 h 7209248"/>
              <a:gd name="connsiteX11029" fmla="*/ 1084075 w 7427256"/>
              <a:gd name="connsiteY11029" fmla="*/ 5381552 h 7209248"/>
              <a:gd name="connsiteX11030" fmla="*/ 1075115 w 7427256"/>
              <a:gd name="connsiteY11030" fmla="*/ 5381552 h 7209248"/>
              <a:gd name="connsiteX11031" fmla="*/ 1075115 w 7427256"/>
              <a:gd name="connsiteY11031" fmla="*/ 5372593 h 7209248"/>
              <a:gd name="connsiteX11032" fmla="*/ 1075115 w 7427256"/>
              <a:gd name="connsiteY11032" fmla="*/ 5359154 h 7209248"/>
              <a:gd name="connsiteX11033" fmla="*/ 1084075 w 7427256"/>
              <a:gd name="connsiteY11033" fmla="*/ 5363633 h 7209248"/>
              <a:gd name="connsiteX11034" fmla="*/ 1093034 w 7427256"/>
              <a:gd name="connsiteY11034" fmla="*/ 5363633 h 7209248"/>
              <a:gd name="connsiteX11035" fmla="*/ 1084075 w 7427256"/>
              <a:gd name="connsiteY11035" fmla="*/ 5345715 h 7209248"/>
              <a:gd name="connsiteX11036" fmla="*/ 1048237 w 7427256"/>
              <a:gd name="connsiteY11036" fmla="*/ 5318836 h 7209248"/>
              <a:gd name="connsiteX11037" fmla="*/ 1039278 w 7427256"/>
              <a:gd name="connsiteY11037" fmla="*/ 5309877 h 7209248"/>
              <a:gd name="connsiteX11038" fmla="*/ 1048237 w 7427256"/>
              <a:gd name="connsiteY11038" fmla="*/ 5300917 h 7209248"/>
              <a:gd name="connsiteX11039" fmla="*/ 1039278 w 7427256"/>
              <a:gd name="connsiteY11039" fmla="*/ 5300917 h 7209248"/>
              <a:gd name="connsiteX11040" fmla="*/ 1012400 w 7427256"/>
              <a:gd name="connsiteY11040" fmla="*/ 5291959 h 7209248"/>
              <a:gd name="connsiteX11041" fmla="*/ 985523 w 7427256"/>
              <a:gd name="connsiteY11041" fmla="*/ 5265081 h 7209248"/>
              <a:gd name="connsiteX11042" fmla="*/ 958644 w 7427256"/>
              <a:gd name="connsiteY11042" fmla="*/ 5256121 h 7209248"/>
              <a:gd name="connsiteX11043" fmla="*/ 940726 w 7427256"/>
              <a:gd name="connsiteY11043" fmla="*/ 5247162 h 7209248"/>
              <a:gd name="connsiteX11044" fmla="*/ 940726 w 7427256"/>
              <a:gd name="connsiteY11044" fmla="*/ 5229243 h 7209248"/>
              <a:gd name="connsiteX11045" fmla="*/ 949686 w 7427256"/>
              <a:gd name="connsiteY11045" fmla="*/ 5220285 h 7209248"/>
              <a:gd name="connsiteX11046" fmla="*/ 958644 w 7427256"/>
              <a:gd name="connsiteY11046" fmla="*/ 5229243 h 7209248"/>
              <a:gd name="connsiteX11047" fmla="*/ 972083 w 7427256"/>
              <a:gd name="connsiteY11047" fmla="*/ 5238203 h 7209248"/>
              <a:gd name="connsiteX11048" fmla="*/ 985523 w 7427256"/>
              <a:gd name="connsiteY11048" fmla="*/ 5238203 h 7209248"/>
              <a:gd name="connsiteX11049" fmla="*/ 994482 w 7427256"/>
              <a:gd name="connsiteY11049" fmla="*/ 5247162 h 7209248"/>
              <a:gd name="connsiteX11050" fmla="*/ 1003441 w 7427256"/>
              <a:gd name="connsiteY11050" fmla="*/ 5256121 h 7209248"/>
              <a:gd name="connsiteX11051" fmla="*/ 1016880 w 7427256"/>
              <a:gd name="connsiteY11051" fmla="*/ 5247162 h 7209248"/>
              <a:gd name="connsiteX11052" fmla="*/ 1012400 w 7427256"/>
              <a:gd name="connsiteY11052" fmla="*/ 5238203 h 7209248"/>
              <a:gd name="connsiteX11053" fmla="*/ 998962 w 7427256"/>
              <a:gd name="connsiteY11053" fmla="*/ 5229243 h 7209248"/>
              <a:gd name="connsiteX11054" fmla="*/ 994482 w 7427256"/>
              <a:gd name="connsiteY11054" fmla="*/ 5211325 h 7209248"/>
              <a:gd name="connsiteX11055" fmla="*/ 1021360 w 7427256"/>
              <a:gd name="connsiteY11055" fmla="*/ 5220285 h 7209248"/>
              <a:gd name="connsiteX11056" fmla="*/ 1039278 w 7427256"/>
              <a:gd name="connsiteY11056" fmla="*/ 5229243 h 7209248"/>
              <a:gd name="connsiteX11057" fmla="*/ 1025840 w 7427256"/>
              <a:gd name="connsiteY11057" fmla="*/ 5202366 h 7209248"/>
              <a:gd name="connsiteX11058" fmla="*/ 981043 w 7427256"/>
              <a:gd name="connsiteY11058" fmla="*/ 5175488 h 7209248"/>
              <a:gd name="connsiteX11059" fmla="*/ 958644 w 7427256"/>
              <a:gd name="connsiteY11059" fmla="*/ 5157569 h 7209248"/>
              <a:gd name="connsiteX11060" fmla="*/ 958644 w 7427256"/>
              <a:gd name="connsiteY11060" fmla="*/ 5148611 h 7209248"/>
              <a:gd name="connsiteX11061" fmla="*/ 967604 w 7427256"/>
              <a:gd name="connsiteY11061" fmla="*/ 5148611 h 7209248"/>
              <a:gd name="connsiteX11062" fmla="*/ 985523 w 7427256"/>
              <a:gd name="connsiteY11062" fmla="*/ 5130692 h 7209248"/>
              <a:gd name="connsiteX11063" fmla="*/ 994482 w 7427256"/>
              <a:gd name="connsiteY11063" fmla="*/ 5112773 h 7209248"/>
              <a:gd name="connsiteX11064" fmla="*/ 1003441 w 7427256"/>
              <a:gd name="connsiteY11064" fmla="*/ 5112773 h 7209248"/>
              <a:gd name="connsiteX11065" fmla="*/ 976563 w 7427256"/>
              <a:gd name="connsiteY11065" fmla="*/ 5085895 h 7209248"/>
              <a:gd name="connsiteX11066" fmla="*/ 967604 w 7427256"/>
              <a:gd name="connsiteY11066" fmla="*/ 5067976 h 7209248"/>
              <a:gd name="connsiteX11067" fmla="*/ 994482 w 7427256"/>
              <a:gd name="connsiteY11067" fmla="*/ 5059018 h 7209248"/>
              <a:gd name="connsiteX11068" fmla="*/ 1012400 w 7427256"/>
              <a:gd name="connsiteY11068" fmla="*/ 5067976 h 7209248"/>
              <a:gd name="connsiteX11069" fmla="*/ 1030320 w 7427256"/>
              <a:gd name="connsiteY11069" fmla="*/ 5085895 h 7209248"/>
              <a:gd name="connsiteX11070" fmla="*/ 1030320 w 7427256"/>
              <a:gd name="connsiteY11070" fmla="*/ 5067976 h 7209248"/>
              <a:gd name="connsiteX11071" fmla="*/ 1012400 w 7427256"/>
              <a:gd name="connsiteY11071" fmla="*/ 5050058 h 7209248"/>
              <a:gd name="connsiteX11072" fmla="*/ 1003441 w 7427256"/>
              <a:gd name="connsiteY11072" fmla="*/ 5045578 h 7209248"/>
              <a:gd name="connsiteX11073" fmla="*/ 994482 w 7427256"/>
              <a:gd name="connsiteY11073" fmla="*/ 5041099 h 7209248"/>
              <a:gd name="connsiteX11074" fmla="*/ 985523 w 7427256"/>
              <a:gd name="connsiteY11074" fmla="*/ 5041099 h 7209248"/>
              <a:gd name="connsiteX11075" fmla="*/ 967604 w 7427256"/>
              <a:gd name="connsiteY11075" fmla="*/ 5041099 h 7209248"/>
              <a:gd name="connsiteX11076" fmla="*/ 958644 w 7427256"/>
              <a:gd name="connsiteY11076" fmla="*/ 5050058 h 7209248"/>
              <a:gd name="connsiteX11077" fmla="*/ 945206 w 7427256"/>
              <a:gd name="connsiteY11077" fmla="*/ 5050058 h 7209248"/>
              <a:gd name="connsiteX11078" fmla="*/ 949686 w 7427256"/>
              <a:gd name="connsiteY11078" fmla="*/ 5059018 h 7209248"/>
              <a:gd name="connsiteX11079" fmla="*/ 940726 w 7427256"/>
              <a:gd name="connsiteY11079" fmla="*/ 5067976 h 7209248"/>
              <a:gd name="connsiteX11080" fmla="*/ 931767 w 7427256"/>
              <a:gd name="connsiteY11080" fmla="*/ 5059018 h 7209248"/>
              <a:gd name="connsiteX11081" fmla="*/ 931767 w 7427256"/>
              <a:gd name="connsiteY11081" fmla="*/ 5050058 h 7209248"/>
              <a:gd name="connsiteX11082" fmla="*/ 913848 w 7427256"/>
              <a:gd name="connsiteY11082" fmla="*/ 5041099 h 7209248"/>
              <a:gd name="connsiteX11083" fmla="*/ 909368 w 7427256"/>
              <a:gd name="connsiteY11083" fmla="*/ 5027660 h 7209248"/>
              <a:gd name="connsiteX11084" fmla="*/ 904889 w 7427256"/>
              <a:gd name="connsiteY11084" fmla="*/ 5023180 h 7209248"/>
              <a:gd name="connsiteX11085" fmla="*/ 900409 w 7427256"/>
              <a:gd name="connsiteY11085" fmla="*/ 5014220 h 7209248"/>
              <a:gd name="connsiteX11086" fmla="*/ 895929 w 7427256"/>
              <a:gd name="connsiteY11086" fmla="*/ 5005261 h 7209248"/>
              <a:gd name="connsiteX11087" fmla="*/ 851133 w 7427256"/>
              <a:gd name="connsiteY11087" fmla="*/ 4960465 h 7209248"/>
              <a:gd name="connsiteX11088" fmla="*/ 860093 w 7427256"/>
              <a:gd name="connsiteY11088" fmla="*/ 4960465 h 7209248"/>
              <a:gd name="connsiteX11089" fmla="*/ 869052 w 7427256"/>
              <a:gd name="connsiteY11089" fmla="*/ 4969424 h 7209248"/>
              <a:gd name="connsiteX11090" fmla="*/ 878010 w 7427256"/>
              <a:gd name="connsiteY11090" fmla="*/ 4964945 h 7209248"/>
              <a:gd name="connsiteX11091" fmla="*/ 886970 w 7427256"/>
              <a:gd name="connsiteY11091" fmla="*/ 4978384 h 7209248"/>
              <a:gd name="connsiteX11092" fmla="*/ 931767 w 7427256"/>
              <a:gd name="connsiteY11092" fmla="*/ 5014220 h 7209248"/>
              <a:gd name="connsiteX11093" fmla="*/ 949686 w 7427256"/>
              <a:gd name="connsiteY11093" fmla="*/ 5023180 h 7209248"/>
              <a:gd name="connsiteX11094" fmla="*/ 949686 w 7427256"/>
              <a:gd name="connsiteY11094" fmla="*/ 5014220 h 7209248"/>
              <a:gd name="connsiteX11095" fmla="*/ 940726 w 7427256"/>
              <a:gd name="connsiteY11095" fmla="*/ 4996302 h 7209248"/>
              <a:gd name="connsiteX11096" fmla="*/ 927287 w 7427256"/>
              <a:gd name="connsiteY11096" fmla="*/ 4996302 h 7209248"/>
              <a:gd name="connsiteX11097" fmla="*/ 913848 w 7427256"/>
              <a:gd name="connsiteY11097" fmla="*/ 4978384 h 7209248"/>
              <a:gd name="connsiteX11098" fmla="*/ 913848 w 7427256"/>
              <a:gd name="connsiteY11098" fmla="*/ 4973904 h 7209248"/>
              <a:gd name="connsiteX11099" fmla="*/ 904889 w 7427256"/>
              <a:gd name="connsiteY11099" fmla="*/ 4969424 h 7209248"/>
              <a:gd name="connsiteX11100" fmla="*/ 904889 w 7427256"/>
              <a:gd name="connsiteY11100" fmla="*/ 4960465 h 7209248"/>
              <a:gd name="connsiteX11101" fmla="*/ 904889 w 7427256"/>
              <a:gd name="connsiteY11101" fmla="*/ 4951506 h 7209248"/>
              <a:gd name="connsiteX11102" fmla="*/ 886970 w 7427256"/>
              <a:gd name="connsiteY11102" fmla="*/ 4951506 h 7209248"/>
              <a:gd name="connsiteX11103" fmla="*/ 882490 w 7427256"/>
              <a:gd name="connsiteY11103" fmla="*/ 4938067 h 7209248"/>
              <a:gd name="connsiteX11104" fmla="*/ 878010 w 7427256"/>
              <a:gd name="connsiteY11104" fmla="*/ 4929107 h 7209248"/>
              <a:gd name="connsiteX11105" fmla="*/ 869052 w 7427256"/>
              <a:gd name="connsiteY11105" fmla="*/ 4915668 h 7209248"/>
              <a:gd name="connsiteX11106" fmla="*/ 869052 w 7427256"/>
              <a:gd name="connsiteY11106" fmla="*/ 4897749 h 7209248"/>
              <a:gd name="connsiteX11107" fmla="*/ 878010 w 7427256"/>
              <a:gd name="connsiteY11107" fmla="*/ 4888791 h 7209248"/>
              <a:gd name="connsiteX11108" fmla="*/ 869052 w 7427256"/>
              <a:gd name="connsiteY11108" fmla="*/ 4888791 h 7209248"/>
              <a:gd name="connsiteX11109" fmla="*/ 846654 w 7427256"/>
              <a:gd name="connsiteY11109" fmla="*/ 4866392 h 7209248"/>
              <a:gd name="connsiteX11110" fmla="*/ 851133 w 7427256"/>
              <a:gd name="connsiteY11110" fmla="*/ 4843994 h 7209248"/>
              <a:gd name="connsiteX11111" fmla="*/ 842174 w 7427256"/>
              <a:gd name="connsiteY11111" fmla="*/ 4826075 h 7209248"/>
              <a:gd name="connsiteX11112" fmla="*/ 833215 w 7427256"/>
              <a:gd name="connsiteY11112" fmla="*/ 4826075 h 7209248"/>
              <a:gd name="connsiteX11113" fmla="*/ 819775 w 7427256"/>
              <a:gd name="connsiteY11113" fmla="*/ 4821595 h 7209248"/>
              <a:gd name="connsiteX11114" fmla="*/ 810816 w 7427256"/>
              <a:gd name="connsiteY11114" fmla="*/ 4817117 h 7209248"/>
              <a:gd name="connsiteX11115" fmla="*/ 806336 w 7427256"/>
              <a:gd name="connsiteY11115" fmla="*/ 4817117 h 7209248"/>
              <a:gd name="connsiteX11116" fmla="*/ 806336 w 7427256"/>
              <a:gd name="connsiteY11116" fmla="*/ 4808157 h 7209248"/>
              <a:gd name="connsiteX11117" fmla="*/ 815296 w 7427256"/>
              <a:gd name="connsiteY11117" fmla="*/ 4808157 h 7209248"/>
              <a:gd name="connsiteX11118" fmla="*/ 815296 w 7427256"/>
              <a:gd name="connsiteY11118" fmla="*/ 4799198 h 7209248"/>
              <a:gd name="connsiteX11119" fmla="*/ 806336 w 7427256"/>
              <a:gd name="connsiteY11119" fmla="*/ 4772320 h 7209248"/>
              <a:gd name="connsiteX11120" fmla="*/ 788419 w 7427256"/>
              <a:gd name="connsiteY11120" fmla="*/ 4745441 h 7209248"/>
              <a:gd name="connsiteX11121" fmla="*/ 797377 w 7427256"/>
              <a:gd name="connsiteY11121" fmla="*/ 4736482 h 7209248"/>
              <a:gd name="connsiteX11122" fmla="*/ 792897 w 7427256"/>
              <a:gd name="connsiteY11122" fmla="*/ 4718564 h 7209248"/>
              <a:gd name="connsiteX11123" fmla="*/ 801857 w 7427256"/>
              <a:gd name="connsiteY11123" fmla="*/ 4723044 h 7209248"/>
              <a:gd name="connsiteX11124" fmla="*/ 824255 w 7427256"/>
              <a:gd name="connsiteY11124" fmla="*/ 4736482 h 7209248"/>
              <a:gd name="connsiteX11125" fmla="*/ 842174 w 7427256"/>
              <a:gd name="connsiteY11125" fmla="*/ 4736482 h 7209248"/>
              <a:gd name="connsiteX11126" fmla="*/ 833215 w 7427256"/>
              <a:gd name="connsiteY11126" fmla="*/ 4718564 h 7209248"/>
              <a:gd name="connsiteX11127" fmla="*/ 833215 w 7427256"/>
              <a:gd name="connsiteY11127" fmla="*/ 4709605 h 7209248"/>
              <a:gd name="connsiteX11128" fmla="*/ 806336 w 7427256"/>
              <a:gd name="connsiteY11128" fmla="*/ 4700645 h 7209248"/>
              <a:gd name="connsiteX11129" fmla="*/ 824255 w 7427256"/>
              <a:gd name="connsiteY11129" fmla="*/ 4691686 h 7209248"/>
              <a:gd name="connsiteX11130" fmla="*/ 810816 w 7427256"/>
              <a:gd name="connsiteY11130" fmla="*/ 4678247 h 7209248"/>
              <a:gd name="connsiteX11131" fmla="*/ 806336 w 7427256"/>
              <a:gd name="connsiteY11131" fmla="*/ 4669287 h 7209248"/>
              <a:gd name="connsiteX11132" fmla="*/ 806336 w 7427256"/>
              <a:gd name="connsiteY11132" fmla="*/ 4646890 h 7209248"/>
              <a:gd name="connsiteX11133" fmla="*/ 792897 w 7427256"/>
              <a:gd name="connsiteY11133" fmla="*/ 4624491 h 7209248"/>
              <a:gd name="connsiteX11134" fmla="*/ 792897 w 7427256"/>
              <a:gd name="connsiteY11134" fmla="*/ 4606572 h 7209248"/>
              <a:gd name="connsiteX11135" fmla="*/ 779459 w 7427256"/>
              <a:gd name="connsiteY11135" fmla="*/ 4575216 h 7209248"/>
              <a:gd name="connsiteX11136" fmla="*/ 761540 w 7427256"/>
              <a:gd name="connsiteY11136" fmla="*/ 4530419 h 7209248"/>
              <a:gd name="connsiteX11137" fmla="*/ 761540 w 7427256"/>
              <a:gd name="connsiteY11137" fmla="*/ 4458744 h 7209248"/>
              <a:gd name="connsiteX11138" fmla="*/ 752581 w 7427256"/>
              <a:gd name="connsiteY11138" fmla="*/ 4431866 h 7209248"/>
              <a:gd name="connsiteX11139" fmla="*/ 739142 w 7427256"/>
              <a:gd name="connsiteY11139" fmla="*/ 4409469 h 7209248"/>
              <a:gd name="connsiteX11140" fmla="*/ 721223 w 7427256"/>
              <a:gd name="connsiteY11140" fmla="*/ 4396029 h 7209248"/>
              <a:gd name="connsiteX11141" fmla="*/ 716743 w 7427256"/>
              <a:gd name="connsiteY11141" fmla="*/ 4387070 h 7209248"/>
              <a:gd name="connsiteX11142" fmla="*/ 725703 w 7427256"/>
              <a:gd name="connsiteY11142" fmla="*/ 4387070 h 7209248"/>
              <a:gd name="connsiteX11143" fmla="*/ 739142 w 7427256"/>
              <a:gd name="connsiteY11143" fmla="*/ 4396029 h 7209248"/>
              <a:gd name="connsiteX11144" fmla="*/ 752581 w 7427256"/>
              <a:gd name="connsiteY11144" fmla="*/ 4396029 h 7209248"/>
              <a:gd name="connsiteX11145" fmla="*/ 752581 w 7427256"/>
              <a:gd name="connsiteY11145" fmla="*/ 4387070 h 7209248"/>
              <a:gd name="connsiteX11146" fmla="*/ 752581 w 7427256"/>
              <a:gd name="connsiteY11146" fmla="*/ 4378111 h 7209248"/>
              <a:gd name="connsiteX11147" fmla="*/ 743622 w 7427256"/>
              <a:gd name="connsiteY11147" fmla="*/ 4378111 h 7209248"/>
              <a:gd name="connsiteX11148" fmla="*/ 734662 w 7427256"/>
              <a:gd name="connsiteY11148" fmla="*/ 4378111 h 7209248"/>
              <a:gd name="connsiteX11149" fmla="*/ 716743 w 7427256"/>
              <a:gd name="connsiteY11149" fmla="*/ 4351232 h 7209248"/>
              <a:gd name="connsiteX11150" fmla="*/ 703305 w 7427256"/>
              <a:gd name="connsiteY11150" fmla="*/ 4333314 h 7209248"/>
              <a:gd name="connsiteX11151" fmla="*/ 698825 w 7427256"/>
              <a:gd name="connsiteY11151" fmla="*/ 4324354 h 7209248"/>
              <a:gd name="connsiteX11152" fmla="*/ 680906 w 7427256"/>
              <a:gd name="connsiteY11152" fmla="*/ 4288518 h 7209248"/>
              <a:gd name="connsiteX11153" fmla="*/ 667467 w 7427256"/>
              <a:gd name="connsiteY11153" fmla="*/ 4270599 h 7209248"/>
              <a:gd name="connsiteX11154" fmla="*/ 662988 w 7427256"/>
              <a:gd name="connsiteY11154" fmla="*/ 4261639 h 7209248"/>
              <a:gd name="connsiteX11155" fmla="*/ 645069 w 7427256"/>
              <a:gd name="connsiteY11155" fmla="*/ 4243722 h 7209248"/>
              <a:gd name="connsiteX11156" fmla="*/ 636109 w 7427256"/>
              <a:gd name="connsiteY11156" fmla="*/ 4225803 h 7209248"/>
              <a:gd name="connsiteX11157" fmla="*/ 662988 w 7427256"/>
              <a:gd name="connsiteY11157" fmla="*/ 4252680 h 7209248"/>
              <a:gd name="connsiteX11158" fmla="*/ 689866 w 7427256"/>
              <a:gd name="connsiteY11158" fmla="*/ 4284038 h 7209248"/>
              <a:gd name="connsiteX11159" fmla="*/ 698825 w 7427256"/>
              <a:gd name="connsiteY11159" fmla="*/ 4279558 h 7209248"/>
              <a:gd name="connsiteX11160" fmla="*/ 716743 w 7427256"/>
              <a:gd name="connsiteY11160" fmla="*/ 4279558 h 7209248"/>
              <a:gd name="connsiteX11161" fmla="*/ 716743 w 7427256"/>
              <a:gd name="connsiteY11161" fmla="*/ 4270599 h 7209248"/>
              <a:gd name="connsiteX11162" fmla="*/ 725703 w 7427256"/>
              <a:gd name="connsiteY11162" fmla="*/ 4270599 h 7209248"/>
              <a:gd name="connsiteX11163" fmla="*/ 734662 w 7427256"/>
              <a:gd name="connsiteY11163" fmla="*/ 4261639 h 7209248"/>
              <a:gd name="connsiteX11164" fmla="*/ 734662 w 7427256"/>
              <a:gd name="connsiteY11164" fmla="*/ 4252680 h 7209248"/>
              <a:gd name="connsiteX11165" fmla="*/ 721223 w 7427256"/>
              <a:gd name="connsiteY11165" fmla="*/ 4248200 h 7209248"/>
              <a:gd name="connsiteX11166" fmla="*/ 721223 w 7427256"/>
              <a:gd name="connsiteY11166" fmla="*/ 4239242 h 7209248"/>
              <a:gd name="connsiteX11167" fmla="*/ 725703 w 7427256"/>
              <a:gd name="connsiteY11167" fmla="*/ 4221323 h 7209248"/>
              <a:gd name="connsiteX11168" fmla="*/ 716743 w 7427256"/>
              <a:gd name="connsiteY11168" fmla="*/ 4207884 h 7209248"/>
              <a:gd name="connsiteX11169" fmla="*/ 707785 w 7427256"/>
              <a:gd name="connsiteY11169" fmla="*/ 4221323 h 7209248"/>
              <a:gd name="connsiteX11170" fmla="*/ 703305 w 7427256"/>
              <a:gd name="connsiteY11170" fmla="*/ 4252680 h 7209248"/>
              <a:gd name="connsiteX11171" fmla="*/ 694346 w 7427256"/>
              <a:gd name="connsiteY11171" fmla="*/ 4270599 h 7209248"/>
              <a:gd name="connsiteX11172" fmla="*/ 694346 w 7427256"/>
              <a:gd name="connsiteY11172" fmla="*/ 4225803 h 7209248"/>
              <a:gd name="connsiteX11173" fmla="*/ 698825 w 7427256"/>
              <a:gd name="connsiteY11173" fmla="*/ 4189965 h 7209248"/>
              <a:gd name="connsiteX11174" fmla="*/ 698825 w 7427256"/>
              <a:gd name="connsiteY11174" fmla="*/ 4163087 h 7209248"/>
              <a:gd name="connsiteX11175" fmla="*/ 698825 w 7427256"/>
              <a:gd name="connsiteY11175" fmla="*/ 4145169 h 7209248"/>
              <a:gd name="connsiteX11176" fmla="*/ 689866 w 7427256"/>
              <a:gd name="connsiteY11176" fmla="*/ 4109331 h 7209248"/>
              <a:gd name="connsiteX11177" fmla="*/ 685386 w 7427256"/>
              <a:gd name="connsiteY11177" fmla="*/ 4055576 h 7209248"/>
              <a:gd name="connsiteX11178" fmla="*/ 689866 w 7427256"/>
              <a:gd name="connsiteY11178" fmla="*/ 4001820 h 7209248"/>
              <a:gd name="connsiteX11179" fmla="*/ 689866 w 7427256"/>
              <a:gd name="connsiteY11179" fmla="*/ 3988380 h 7209248"/>
              <a:gd name="connsiteX11180" fmla="*/ 680906 w 7427256"/>
              <a:gd name="connsiteY11180" fmla="*/ 3983902 h 7209248"/>
              <a:gd name="connsiteX11181" fmla="*/ 654028 w 7427256"/>
              <a:gd name="connsiteY11181" fmla="*/ 3974942 h 7209248"/>
              <a:gd name="connsiteX11182" fmla="*/ 645069 w 7427256"/>
              <a:gd name="connsiteY11182" fmla="*/ 3965983 h 7209248"/>
              <a:gd name="connsiteX11183" fmla="*/ 654028 w 7427256"/>
              <a:gd name="connsiteY11183" fmla="*/ 3965983 h 7209248"/>
              <a:gd name="connsiteX11184" fmla="*/ 671947 w 7427256"/>
              <a:gd name="connsiteY11184" fmla="*/ 3948064 h 7209248"/>
              <a:gd name="connsiteX11185" fmla="*/ 676427 w 7427256"/>
              <a:gd name="connsiteY11185" fmla="*/ 3948064 h 7209248"/>
              <a:gd name="connsiteX11186" fmla="*/ 680906 w 7427256"/>
              <a:gd name="connsiteY11186" fmla="*/ 3948064 h 7209248"/>
              <a:gd name="connsiteX11187" fmla="*/ 680906 w 7427256"/>
              <a:gd name="connsiteY11187" fmla="*/ 3957024 h 7209248"/>
              <a:gd name="connsiteX11188" fmla="*/ 689866 w 7427256"/>
              <a:gd name="connsiteY11188" fmla="*/ 3961503 h 7209248"/>
              <a:gd name="connsiteX11189" fmla="*/ 698825 w 7427256"/>
              <a:gd name="connsiteY11189" fmla="*/ 3961503 h 7209248"/>
              <a:gd name="connsiteX11190" fmla="*/ 698825 w 7427256"/>
              <a:gd name="connsiteY11190" fmla="*/ 3970463 h 7209248"/>
              <a:gd name="connsiteX11191" fmla="*/ 698825 w 7427256"/>
              <a:gd name="connsiteY11191" fmla="*/ 3988380 h 7209248"/>
              <a:gd name="connsiteX11192" fmla="*/ 707785 w 7427256"/>
              <a:gd name="connsiteY11192" fmla="*/ 4001820 h 7209248"/>
              <a:gd name="connsiteX11193" fmla="*/ 716743 w 7427256"/>
              <a:gd name="connsiteY11193" fmla="*/ 3974942 h 7209248"/>
              <a:gd name="connsiteX11194" fmla="*/ 707785 w 7427256"/>
              <a:gd name="connsiteY11194" fmla="*/ 3943584 h 7209248"/>
              <a:gd name="connsiteX11195" fmla="*/ 703305 w 7427256"/>
              <a:gd name="connsiteY11195" fmla="*/ 3921186 h 7209248"/>
              <a:gd name="connsiteX11196" fmla="*/ 703305 w 7427256"/>
              <a:gd name="connsiteY11196" fmla="*/ 3903268 h 7209248"/>
              <a:gd name="connsiteX11197" fmla="*/ 698825 w 7427256"/>
              <a:gd name="connsiteY11197" fmla="*/ 3912228 h 7209248"/>
              <a:gd name="connsiteX11198" fmla="*/ 680906 w 7427256"/>
              <a:gd name="connsiteY11198" fmla="*/ 3912228 h 7209248"/>
              <a:gd name="connsiteX11199" fmla="*/ 676427 w 7427256"/>
              <a:gd name="connsiteY11199" fmla="*/ 3898787 h 7209248"/>
              <a:gd name="connsiteX11200" fmla="*/ 671947 w 7427256"/>
              <a:gd name="connsiteY11200" fmla="*/ 3885349 h 7209248"/>
              <a:gd name="connsiteX11201" fmla="*/ 680906 w 7427256"/>
              <a:gd name="connsiteY11201" fmla="*/ 3876390 h 7209248"/>
              <a:gd name="connsiteX11202" fmla="*/ 689866 w 7427256"/>
              <a:gd name="connsiteY11202" fmla="*/ 3885349 h 7209248"/>
              <a:gd name="connsiteX11203" fmla="*/ 689866 w 7427256"/>
              <a:gd name="connsiteY11203" fmla="*/ 3849512 h 7209248"/>
              <a:gd name="connsiteX11204" fmla="*/ 698825 w 7427256"/>
              <a:gd name="connsiteY11204" fmla="*/ 3822633 h 7209248"/>
              <a:gd name="connsiteX11205" fmla="*/ 707785 w 7427256"/>
              <a:gd name="connsiteY11205" fmla="*/ 3822633 h 7209248"/>
              <a:gd name="connsiteX11206" fmla="*/ 716743 w 7427256"/>
              <a:gd name="connsiteY11206" fmla="*/ 3813675 h 7209248"/>
              <a:gd name="connsiteX11207" fmla="*/ 734662 w 7427256"/>
              <a:gd name="connsiteY11207" fmla="*/ 3804716 h 7209248"/>
              <a:gd name="connsiteX11208" fmla="*/ 725703 w 7427256"/>
              <a:gd name="connsiteY11208" fmla="*/ 3786797 h 7209248"/>
              <a:gd name="connsiteX11209" fmla="*/ 721223 w 7427256"/>
              <a:gd name="connsiteY11209" fmla="*/ 3777837 h 7209248"/>
              <a:gd name="connsiteX11210" fmla="*/ 725703 w 7427256"/>
              <a:gd name="connsiteY11210" fmla="*/ 3755439 h 7209248"/>
              <a:gd name="connsiteX11211" fmla="*/ 739142 w 7427256"/>
              <a:gd name="connsiteY11211" fmla="*/ 3742001 h 7209248"/>
              <a:gd name="connsiteX11212" fmla="*/ 743622 w 7427256"/>
              <a:gd name="connsiteY11212" fmla="*/ 3737521 h 7209248"/>
              <a:gd name="connsiteX11213" fmla="*/ 734662 w 7427256"/>
              <a:gd name="connsiteY11213" fmla="*/ 3715123 h 7209248"/>
              <a:gd name="connsiteX11214" fmla="*/ 743622 w 7427256"/>
              <a:gd name="connsiteY11214" fmla="*/ 3688244 h 7209248"/>
              <a:gd name="connsiteX11215" fmla="*/ 734662 w 7427256"/>
              <a:gd name="connsiteY11215" fmla="*/ 3643448 h 7209248"/>
              <a:gd name="connsiteX11216" fmla="*/ 725703 w 7427256"/>
              <a:gd name="connsiteY11216" fmla="*/ 3634489 h 7209248"/>
              <a:gd name="connsiteX11217" fmla="*/ 725703 w 7427256"/>
              <a:gd name="connsiteY11217" fmla="*/ 3616570 h 7209248"/>
              <a:gd name="connsiteX11218" fmla="*/ 721223 w 7427256"/>
              <a:gd name="connsiteY11218" fmla="*/ 3598651 h 7209248"/>
              <a:gd name="connsiteX11219" fmla="*/ 716743 w 7427256"/>
              <a:gd name="connsiteY11219" fmla="*/ 3598651 h 7209248"/>
              <a:gd name="connsiteX11220" fmla="*/ 707785 w 7427256"/>
              <a:gd name="connsiteY11220" fmla="*/ 3589692 h 7209248"/>
              <a:gd name="connsiteX11221" fmla="*/ 707785 w 7427256"/>
              <a:gd name="connsiteY11221" fmla="*/ 3544896 h 7209248"/>
              <a:gd name="connsiteX11222" fmla="*/ 698825 w 7427256"/>
              <a:gd name="connsiteY11222" fmla="*/ 3526977 h 7209248"/>
              <a:gd name="connsiteX11223" fmla="*/ 680906 w 7427256"/>
              <a:gd name="connsiteY11223" fmla="*/ 3491139 h 7209248"/>
              <a:gd name="connsiteX11224" fmla="*/ 680906 w 7427256"/>
              <a:gd name="connsiteY11224" fmla="*/ 3482181 h 7209248"/>
              <a:gd name="connsiteX11225" fmla="*/ 680906 w 7427256"/>
              <a:gd name="connsiteY11225" fmla="*/ 3455303 h 7209248"/>
              <a:gd name="connsiteX11226" fmla="*/ 680906 w 7427256"/>
              <a:gd name="connsiteY11226" fmla="*/ 3437384 h 7209248"/>
              <a:gd name="connsiteX11227" fmla="*/ 689866 w 7427256"/>
              <a:gd name="connsiteY11227" fmla="*/ 3419465 h 7209248"/>
              <a:gd name="connsiteX11228" fmla="*/ 698825 w 7427256"/>
              <a:gd name="connsiteY11228" fmla="*/ 3401547 h 7209248"/>
              <a:gd name="connsiteX11229" fmla="*/ 698825 w 7427256"/>
              <a:gd name="connsiteY11229" fmla="*/ 3370189 h 7209248"/>
              <a:gd name="connsiteX11230" fmla="*/ 694346 w 7427256"/>
              <a:gd name="connsiteY11230" fmla="*/ 3338833 h 7209248"/>
              <a:gd name="connsiteX11231" fmla="*/ 707785 w 7427256"/>
              <a:gd name="connsiteY11231" fmla="*/ 3320914 h 7209248"/>
              <a:gd name="connsiteX11232" fmla="*/ 712265 w 7427256"/>
              <a:gd name="connsiteY11232" fmla="*/ 3316434 h 7209248"/>
              <a:gd name="connsiteX11233" fmla="*/ 712265 w 7427256"/>
              <a:gd name="connsiteY11233" fmla="*/ 3307475 h 7209248"/>
              <a:gd name="connsiteX11234" fmla="*/ 694346 w 7427256"/>
              <a:gd name="connsiteY11234" fmla="*/ 3307475 h 7209248"/>
              <a:gd name="connsiteX11235" fmla="*/ 680906 w 7427256"/>
              <a:gd name="connsiteY11235" fmla="*/ 3316434 h 7209248"/>
              <a:gd name="connsiteX11236" fmla="*/ 671947 w 7427256"/>
              <a:gd name="connsiteY11236" fmla="*/ 3329873 h 7209248"/>
              <a:gd name="connsiteX11237" fmla="*/ 662988 w 7427256"/>
              <a:gd name="connsiteY11237" fmla="*/ 3325393 h 7209248"/>
              <a:gd name="connsiteX11238" fmla="*/ 640589 w 7427256"/>
              <a:gd name="connsiteY11238" fmla="*/ 3311954 h 7209248"/>
              <a:gd name="connsiteX11239" fmla="*/ 609232 w 7427256"/>
              <a:gd name="connsiteY11239" fmla="*/ 3294035 h 7209248"/>
              <a:gd name="connsiteX11240" fmla="*/ 609232 w 7427256"/>
              <a:gd name="connsiteY11240" fmla="*/ 3276117 h 7209248"/>
              <a:gd name="connsiteX11241" fmla="*/ 618192 w 7427256"/>
              <a:gd name="connsiteY11241" fmla="*/ 3285076 h 7209248"/>
              <a:gd name="connsiteX11242" fmla="*/ 618192 w 7427256"/>
              <a:gd name="connsiteY11242" fmla="*/ 3294035 h 7209248"/>
              <a:gd name="connsiteX11243" fmla="*/ 627150 w 7427256"/>
              <a:gd name="connsiteY11243" fmla="*/ 3294035 h 7209248"/>
              <a:gd name="connsiteX11244" fmla="*/ 636109 w 7427256"/>
              <a:gd name="connsiteY11244" fmla="*/ 3294035 h 7209248"/>
              <a:gd name="connsiteX11245" fmla="*/ 636109 w 7427256"/>
              <a:gd name="connsiteY11245" fmla="*/ 3289556 h 7209248"/>
              <a:gd name="connsiteX11246" fmla="*/ 631630 w 7427256"/>
              <a:gd name="connsiteY11246" fmla="*/ 3276117 h 7209248"/>
              <a:gd name="connsiteX11247" fmla="*/ 627150 w 7427256"/>
              <a:gd name="connsiteY11247" fmla="*/ 3258198 h 7209248"/>
              <a:gd name="connsiteX11248" fmla="*/ 600273 w 7427256"/>
              <a:gd name="connsiteY11248" fmla="*/ 3258198 h 7209248"/>
              <a:gd name="connsiteX11249" fmla="*/ 591313 w 7427256"/>
              <a:gd name="connsiteY11249" fmla="*/ 3258198 h 7209248"/>
              <a:gd name="connsiteX11250" fmla="*/ 582354 w 7427256"/>
              <a:gd name="connsiteY11250" fmla="*/ 3235800 h 7209248"/>
              <a:gd name="connsiteX11251" fmla="*/ 577874 w 7427256"/>
              <a:gd name="connsiteY11251" fmla="*/ 3222361 h 7209248"/>
              <a:gd name="connsiteX11252" fmla="*/ 582354 w 7427256"/>
              <a:gd name="connsiteY11252" fmla="*/ 3204442 h 7209248"/>
              <a:gd name="connsiteX11253" fmla="*/ 591313 w 7427256"/>
              <a:gd name="connsiteY11253" fmla="*/ 3195483 h 7209248"/>
              <a:gd name="connsiteX11254" fmla="*/ 595793 w 7427256"/>
              <a:gd name="connsiteY11254" fmla="*/ 3199963 h 7209248"/>
              <a:gd name="connsiteX11255" fmla="*/ 609232 w 7427256"/>
              <a:gd name="connsiteY11255" fmla="*/ 3204442 h 7209248"/>
              <a:gd name="connsiteX11256" fmla="*/ 618192 w 7427256"/>
              <a:gd name="connsiteY11256" fmla="*/ 3204442 h 7209248"/>
              <a:gd name="connsiteX11257" fmla="*/ 627150 w 7427256"/>
              <a:gd name="connsiteY11257" fmla="*/ 3168606 h 7209248"/>
              <a:gd name="connsiteX11258" fmla="*/ 631630 w 7427256"/>
              <a:gd name="connsiteY11258" fmla="*/ 3150687 h 7209248"/>
              <a:gd name="connsiteX11259" fmla="*/ 627150 w 7427256"/>
              <a:gd name="connsiteY11259" fmla="*/ 3141728 h 7209248"/>
              <a:gd name="connsiteX11260" fmla="*/ 636109 w 7427256"/>
              <a:gd name="connsiteY11260" fmla="*/ 3123809 h 7209248"/>
              <a:gd name="connsiteX11261" fmla="*/ 636109 w 7427256"/>
              <a:gd name="connsiteY11261" fmla="*/ 3105890 h 7209248"/>
              <a:gd name="connsiteX11262" fmla="*/ 636109 w 7427256"/>
              <a:gd name="connsiteY11262" fmla="*/ 3079013 h 7209248"/>
              <a:gd name="connsiteX11263" fmla="*/ 645069 w 7427256"/>
              <a:gd name="connsiteY11263" fmla="*/ 3061094 h 7209248"/>
              <a:gd name="connsiteX11264" fmla="*/ 654028 w 7427256"/>
              <a:gd name="connsiteY11264" fmla="*/ 3052135 h 7209248"/>
              <a:gd name="connsiteX11265" fmla="*/ 671947 w 7427256"/>
              <a:gd name="connsiteY11265" fmla="*/ 3056614 h 7209248"/>
              <a:gd name="connsiteX11266" fmla="*/ 680906 w 7427256"/>
              <a:gd name="connsiteY11266" fmla="*/ 3074533 h 7209248"/>
              <a:gd name="connsiteX11267" fmla="*/ 689866 w 7427256"/>
              <a:gd name="connsiteY11267" fmla="*/ 3079013 h 7209248"/>
              <a:gd name="connsiteX11268" fmla="*/ 689866 w 7427256"/>
              <a:gd name="connsiteY11268" fmla="*/ 3114849 h 7209248"/>
              <a:gd name="connsiteX11269" fmla="*/ 680906 w 7427256"/>
              <a:gd name="connsiteY11269" fmla="*/ 3114849 h 7209248"/>
              <a:gd name="connsiteX11270" fmla="*/ 671947 w 7427256"/>
              <a:gd name="connsiteY11270" fmla="*/ 3132768 h 7209248"/>
              <a:gd name="connsiteX11271" fmla="*/ 671947 w 7427256"/>
              <a:gd name="connsiteY11271" fmla="*/ 3141728 h 7209248"/>
              <a:gd name="connsiteX11272" fmla="*/ 667467 w 7427256"/>
              <a:gd name="connsiteY11272" fmla="*/ 3150687 h 7209248"/>
              <a:gd name="connsiteX11273" fmla="*/ 662988 w 7427256"/>
              <a:gd name="connsiteY11273" fmla="*/ 3177564 h 7209248"/>
              <a:gd name="connsiteX11274" fmla="*/ 680906 w 7427256"/>
              <a:gd name="connsiteY11274" fmla="*/ 3213402 h 7209248"/>
              <a:gd name="connsiteX11275" fmla="*/ 725703 w 7427256"/>
              <a:gd name="connsiteY11275" fmla="*/ 3186524 h 7209248"/>
              <a:gd name="connsiteX11276" fmla="*/ 725703 w 7427256"/>
              <a:gd name="connsiteY11276" fmla="*/ 3173084 h 7209248"/>
              <a:gd name="connsiteX11277" fmla="*/ 716743 w 7427256"/>
              <a:gd name="connsiteY11277" fmla="*/ 3159646 h 7209248"/>
              <a:gd name="connsiteX11278" fmla="*/ 734662 w 7427256"/>
              <a:gd name="connsiteY11278" fmla="*/ 3141728 h 7209248"/>
              <a:gd name="connsiteX11279" fmla="*/ 743622 w 7427256"/>
              <a:gd name="connsiteY11279" fmla="*/ 3159646 h 7209248"/>
              <a:gd name="connsiteX11280" fmla="*/ 748101 w 7427256"/>
              <a:gd name="connsiteY11280" fmla="*/ 3164126 h 7209248"/>
              <a:gd name="connsiteX11281" fmla="*/ 761540 w 7427256"/>
              <a:gd name="connsiteY11281" fmla="*/ 3168606 h 7209248"/>
              <a:gd name="connsiteX11282" fmla="*/ 770500 w 7427256"/>
              <a:gd name="connsiteY11282" fmla="*/ 3159646 h 7209248"/>
              <a:gd name="connsiteX11283" fmla="*/ 743622 w 7427256"/>
              <a:gd name="connsiteY11283" fmla="*/ 3141728 h 7209248"/>
              <a:gd name="connsiteX11284" fmla="*/ 748101 w 7427256"/>
              <a:gd name="connsiteY11284" fmla="*/ 3132768 h 7209248"/>
              <a:gd name="connsiteX11285" fmla="*/ 743622 w 7427256"/>
              <a:gd name="connsiteY11285" fmla="*/ 3123809 h 7209248"/>
              <a:gd name="connsiteX11286" fmla="*/ 734662 w 7427256"/>
              <a:gd name="connsiteY11286" fmla="*/ 3110370 h 7209248"/>
              <a:gd name="connsiteX11287" fmla="*/ 734662 w 7427256"/>
              <a:gd name="connsiteY11287" fmla="*/ 3096931 h 7209248"/>
              <a:gd name="connsiteX11288" fmla="*/ 734662 w 7427256"/>
              <a:gd name="connsiteY11288" fmla="*/ 3079013 h 7209248"/>
              <a:gd name="connsiteX11289" fmla="*/ 734662 w 7427256"/>
              <a:gd name="connsiteY11289" fmla="*/ 3070053 h 7209248"/>
              <a:gd name="connsiteX11290" fmla="*/ 730182 w 7427256"/>
              <a:gd name="connsiteY11290" fmla="*/ 3047655 h 7209248"/>
              <a:gd name="connsiteX11291" fmla="*/ 739142 w 7427256"/>
              <a:gd name="connsiteY11291" fmla="*/ 3025256 h 7209248"/>
              <a:gd name="connsiteX11292" fmla="*/ 743622 w 7427256"/>
              <a:gd name="connsiteY11292" fmla="*/ 3061094 h 7209248"/>
              <a:gd name="connsiteX11293" fmla="*/ 752581 w 7427256"/>
              <a:gd name="connsiteY11293" fmla="*/ 3083491 h 7209248"/>
              <a:gd name="connsiteX11294" fmla="*/ 779459 w 7427256"/>
              <a:gd name="connsiteY11294" fmla="*/ 3079013 h 7209248"/>
              <a:gd name="connsiteX11295" fmla="*/ 783939 w 7427256"/>
              <a:gd name="connsiteY11295" fmla="*/ 3061094 h 7209248"/>
              <a:gd name="connsiteX11296" fmla="*/ 783939 w 7427256"/>
              <a:gd name="connsiteY11296" fmla="*/ 3043175 h 7209248"/>
              <a:gd name="connsiteX11297" fmla="*/ 788419 w 7427256"/>
              <a:gd name="connsiteY11297" fmla="*/ 3020777 h 7209248"/>
              <a:gd name="connsiteX11298" fmla="*/ 779459 w 7427256"/>
              <a:gd name="connsiteY11298" fmla="*/ 2998379 h 7209248"/>
              <a:gd name="connsiteX11299" fmla="*/ 779459 w 7427256"/>
              <a:gd name="connsiteY11299" fmla="*/ 2953582 h 7209248"/>
              <a:gd name="connsiteX11300" fmla="*/ 788419 w 7427256"/>
              <a:gd name="connsiteY11300" fmla="*/ 2953582 h 7209248"/>
              <a:gd name="connsiteX11301" fmla="*/ 788419 w 7427256"/>
              <a:gd name="connsiteY11301" fmla="*/ 2962541 h 7209248"/>
              <a:gd name="connsiteX11302" fmla="*/ 806336 w 7427256"/>
              <a:gd name="connsiteY11302" fmla="*/ 2980460 h 7209248"/>
              <a:gd name="connsiteX11303" fmla="*/ 815296 w 7427256"/>
              <a:gd name="connsiteY11303" fmla="*/ 2998379 h 7209248"/>
              <a:gd name="connsiteX11304" fmla="*/ 815296 w 7427256"/>
              <a:gd name="connsiteY11304" fmla="*/ 3025256 h 7209248"/>
              <a:gd name="connsiteX11305" fmla="*/ 810816 w 7427256"/>
              <a:gd name="connsiteY11305" fmla="*/ 3029736 h 7209248"/>
              <a:gd name="connsiteX11306" fmla="*/ 815296 w 7427256"/>
              <a:gd name="connsiteY11306" fmla="*/ 3043175 h 7209248"/>
              <a:gd name="connsiteX11307" fmla="*/ 815296 w 7427256"/>
              <a:gd name="connsiteY11307" fmla="*/ 3052135 h 7209248"/>
              <a:gd name="connsiteX11308" fmla="*/ 824255 w 7427256"/>
              <a:gd name="connsiteY11308" fmla="*/ 3070053 h 7209248"/>
              <a:gd name="connsiteX11309" fmla="*/ 833215 w 7427256"/>
              <a:gd name="connsiteY11309" fmla="*/ 3079013 h 7209248"/>
              <a:gd name="connsiteX11310" fmla="*/ 833215 w 7427256"/>
              <a:gd name="connsiteY11310" fmla="*/ 3123809 h 7209248"/>
              <a:gd name="connsiteX11311" fmla="*/ 842174 w 7427256"/>
              <a:gd name="connsiteY11311" fmla="*/ 3105890 h 7209248"/>
              <a:gd name="connsiteX11312" fmla="*/ 842174 w 7427256"/>
              <a:gd name="connsiteY11312" fmla="*/ 3079013 h 7209248"/>
              <a:gd name="connsiteX11313" fmla="*/ 851133 w 7427256"/>
              <a:gd name="connsiteY11313" fmla="*/ 3061094 h 7209248"/>
              <a:gd name="connsiteX11314" fmla="*/ 860093 w 7427256"/>
              <a:gd name="connsiteY11314" fmla="*/ 3061094 h 7209248"/>
              <a:gd name="connsiteX11315" fmla="*/ 869052 w 7427256"/>
              <a:gd name="connsiteY11315" fmla="*/ 3047655 h 7209248"/>
              <a:gd name="connsiteX11316" fmla="*/ 873532 w 7427256"/>
              <a:gd name="connsiteY11316" fmla="*/ 3034216 h 7209248"/>
              <a:gd name="connsiteX11317" fmla="*/ 878010 w 7427256"/>
              <a:gd name="connsiteY11317" fmla="*/ 3016297 h 7209248"/>
              <a:gd name="connsiteX11318" fmla="*/ 860093 w 7427256"/>
              <a:gd name="connsiteY11318" fmla="*/ 2998379 h 7209248"/>
              <a:gd name="connsiteX11319" fmla="*/ 851133 w 7427256"/>
              <a:gd name="connsiteY11319" fmla="*/ 2998379 h 7209248"/>
              <a:gd name="connsiteX11320" fmla="*/ 860093 w 7427256"/>
              <a:gd name="connsiteY11320" fmla="*/ 2989420 h 7209248"/>
              <a:gd name="connsiteX11321" fmla="*/ 878010 w 7427256"/>
              <a:gd name="connsiteY11321" fmla="*/ 2953582 h 7209248"/>
              <a:gd name="connsiteX11322" fmla="*/ 864572 w 7427256"/>
              <a:gd name="connsiteY11322" fmla="*/ 2935663 h 7209248"/>
              <a:gd name="connsiteX11323" fmla="*/ 851133 w 7427256"/>
              <a:gd name="connsiteY11323" fmla="*/ 2931184 h 7209248"/>
              <a:gd name="connsiteX11324" fmla="*/ 860093 w 7427256"/>
              <a:gd name="connsiteY11324" fmla="*/ 2908786 h 7209248"/>
              <a:gd name="connsiteX11325" fmla="*/ 869052 w 7427256"/>
              <a:gd name="connsiteY11325" fmla="*/ 2895347 h 7209248"/>
              <a:gd name="connsiteX11326" fmla="*/ 860093 w 7427256"/>
              <a:gd name="connsiteY11326" fmla="*/ 2881908 h 7209248"/>
              <a:gd name="connsiteX11327" fmla="*/ 878010 w 7427256"/>
              <a:gd name="connsiteY11327" fmla="*/ 2872948 h 7209248"/>
              <a:gd name="connsiteX11328" fmla="*/ 891450 w 7427256"/>
              <a:gd name="connsiteY11328" fmla="*/ 2872948 h 7209248"/>
              <a:gd name="connsiteX11329" fmla="*/ 895929 w 7427256"/>
              <a:gd name="connsiteY11329" fmla="*/ 2863989 h 7209248"/>
              <a:gd name="connsiteX11330" fmla="*/ 886970 w 7427256"/>
              <a:gd name="connsiteY11330" fmla="*/ 2855030 h 7209248"/>
              <a:gd name="connsiteX11331" fmla="*/ 891450 w 7427256"/>
              <a:gd name="connsiteY11331" fmla="*/ 2841590 h 7209248"/>
              <a:gd name="connsiteX11332" fmla="*/ 904889 w 7427256"/>
              <a:gd name="connsiteY11332" fmla="*/ 2846070 h 7209248"/>
              <a:gd name="connsiteX11333" fmla="*/ 913848 w 7427256"/>
              <a:gd name="connsiteY11333" fmla="*/ 2837112 h 7209248"/>
              <a:gd name="connsiteX11334" fmla="*/ 913848 w 7427256"/>
              <a:gd name="connsiteY11334" fmla="*/ 2823673 h 7209248"/>
              <a:gd name="connsiteX11335" fmla="*/ 904889 w 7427256"/>
              <a:gd name="connsiteY11335" fmla="*/ 2801274 h 7209248"/>
              <a:gd name="connsiteX11336" fmla="*/ 904889 w 7427256"/>
              <a:gd name="connsiteY11336" fmla="*/ 2796794 h 7209248"/>
              <a:gd name="connsiteX11337" fmla="*/ 895929 w 7427256"/>
              <a:gd name="connsiteY11337" fmla="*/ 2792315 h 7209248"/>
              <a:gd name="connsiteX11338" fmla="*/ 895929 w 7427256"/>
              <a:gd name="connsiteY11338" fmla="*/ 2774396 h 7209248"/>
              <a:gd name="connsiteX11339" fmla="*/ 895929 w 7427256"/>
              <a:gd name="connsiteY11339" fmla="*/ 2756478 h 7209248"/>
              <a:gd name="connsiteX11340" fmla="*/ 878010 w 7427256"/>
              <a:gd name="connsiteY11340" fmla="*/ 2747519 h 7209248"/>
              <a:gd name="connsiteX11341" fmla="*/ 860093 w 7427256"/>
              <a:gd name="connsiteY11341" fmla="*/ 2738559 h 7209248"/>
              <a:gd name="connsiteX11342" fmla="*/ 842174 w 7427256"/>
              <a:gd name="connsiteY11342" fmla="*/ 2734080 h 7209248"/>
              <a:gd name="connsiteX11343" fmla="*/ 851133 w 7427256"/>
              <a:gd name="connsiteY11343" fmla="*/ 2720640 h 7209248"/>
              <a:gd name="connsiteX11344" fmla="*/ 851133 w 7427256"/>
              <a:gd name="connsiteY11344" fmla="*/ 2675843 h 7209248"/>
              <a:gd name="connsiteX11345" fmla="*/ 833215 w 7427256"/>
              <a:gd name="connsiteY11345" fmla="*/ 2657926 h 7209248"/>
              <a:gd name="connsiteX11346" fmla="*/ 824255 w 7427256"/>
              <a:gd name="connsiteY11346" fmla="*/ 2640007 h 7209248"/>
              <a:gd name="connsiteX11347" fmla="*/ 801857 w 7427256"/>
              <a:gd name="connsiteY11347" fmla="*/ 2644487 h 7209248"/>
              <a:gd name="connsiteX11348" fmla="*/ 788419 w 7427256"/>
              <a:gd name="connsiteY11348" fmla="*/ 2657926 h 7209248"/>
              <a:gd name="connsiteX11349" fmla="*/ 788419 w 7427256"/>
              <a:gd name="connsiteY11349" fmla="*/ 2671365 h 7209248"/>
              <a:gd name="connsiteX11350" fmla="*/ 779459 w 7427256"/>
              <a:gd name="connsiteY11350" fmla="*/ 2675843 h 7209248"/>
              <a:gd name="connsiteX11351" fmla="*/ 779459 w 7427256"/>
              <a:gd name="connsiteY11351" fmla="*/ 2684803 h 7209248"/>
              <a:gd name="connsiteX11352" fmla="*/ 761540 w 7427256"/>
              <a:gd name="connsiteY11352" fmla="*/ 2702722 h 7209248"/>
              <a:gd name="connsiteX11353" fmla="*/ 752581 w 7427256"/>
              <a:gd name="connsiteY11353" fmla="*/ 2693762 h 7209248"/>
              <a:gd name="connsiteX11354" fmla="*/ 752581 w 7427256"/>
              <a:gd name="connsiteY11354" fmla="*/ 2675843 h 7209248"/>
              <a:gd name="connsiteX11355" fmla="*/ 743622 w 7427256"/>
              <a:gd name="connsiteY11355" fmla="*/ 2671365 h 7209248"/>
              <a:gd name="connsiteX11356" fmla="*/ 752581 w 7427256"/>
              <a:gd name="connsiteY11356" fmla="*/ 2657926 h 7209248"/>
              <a:gd name="connsiteX11357" fmla="*/ 761540 w 7427256"/>
              <a:gd name="connsiteY11357" fmla="*/ 2657926 h 7209248"/>
              <a:gd name="connsiteX11358" fmla="*/ 770500 w 7427256"/>
              <a:gd name="connsiteY11358" fmla="*/ 2657926 h 7209248"/>
              <a:gd name="connsiteX11359" fmla="*/ 770500 w 7427256"/>
              <a:gd name="connsiteY11359" fmla="*/ 2644487 h 7209248"/>
              <a:gd name="connsiteX11360" fmla="*/ 770500 w 7427256"/>
              <a:gd name="connsiteY11360" fmla="*/ 2635527 h 7209248"/>
              <a:gd name="connsiteX11361" fmla="*/ 770500 w 7427256"/>
              <a:gd name="connsiteY11361" fmla="*/ 2631047 h 7209248"/>
              <a:gd name="connsiteX11362" fmla="*/ 774979 w 7427256"/>
              <a:gd name="connsiteY11362" fmla="*/ 2626568 h 7209248"/>
              <a:gd name="connsiteX11363" fmla="*/ 779459 w 7427256"/>
              <a:gd name="connsiteY11363" fmla="*/ 2613130 h 7209248"/>
              <a:gd name="connsiteX11364" fmla="*/ 779459 w 7427256"/>
              <a:gd name="connsiteY11364" fmla="*/ 2599689 h 7209248"/>
              <a:gd name="connsiteX11365" fmla="*/ 788419 w 7427256"/>
              <a:gd name="connsiteY11365" fmla="*/ 2595211 h 7209248"/>
              <a:gd name="connsiteX11366" fmla="*/ 792897 w 7427256"/>
              <a:gd name="connsiteY11366" fmla="*/ 2581772 h 7209248"/>
              <a:gd name="connsiteX11367" fmla="*/ 779459 w 7427256"/>
              <a:gd name="connsiteY11367" fmla="*/ 2568333 h 7209248"/>
              <a:gd name="connsiteX11368" fmla="*/ 801857 w 7427256"/>
              <a:gd name="connsiteY11368" fmla="*/ 2559373 h 7209248"/>
              <a:gd name="connsiteX11369" fmla="*/ 824255 w 7427256"/>
              <a:gd name="connsiteY11369" fmla="*/ 2541454 h 7209248"/>
              <a:gd name="connsiteX11370" fmla="*/ 824255 w 7427256"/>
              <a:gd name="connsiteY11370" fmla="*/ 2568333 h 7209248"/>
              <a:gd name="connsiteX11371" fmla="*/ 815296 w 7427256"/>
              <a:gd name="connsiteY11371" fmla="*/ 2577292 h 7209248"/>
              <a:gd name="connsiteX11372" fmla="*/ 842174 w 7427256"/>
              <a:gd name="connsiteY11372" fmla="*/ 2577292 h 7209248"/>
              <a:gd name="connsiteX11373" fmla="*/ 851133 w 7427256"/>
              <a:gd name="connsiteY11373" fmla="*/ 2577292 h 7209248"/>
              <a:gd name="connsiteX11374" fmla="*/ 851133 w 7427256"/>
              <a:gd name="connsiteY11374" fmla="*/ 2586251 h 7209248"/>
              <a:gd name="connsiteX11375" fmla="*/ 842174 w 7427256"/>
              <a:gd name="connsiteY11375" fmla="*/ 2622088 h 7209248"/>
              <a:gd name="connsiteX11376" fmla="*/ 833215 w 7427256"/>
              <a:gd name="connsiteY11376" fmla="*/ 2631047 h 7209248"/>
              <a:gd name="connsiteX11377" fmla="*/ 842174 w 7427256"/>
              <a:gd name="connsiteY11377" fmla="*/ 2640007 h 7209248"/>
              <a:gd name="connsiteX11378" fmla="*/ 851133 w 7427256"/>
              <a:gd name="connsiteY11378" fmla="*/ 2648966 h 7209248"/>
              <a:gd name="connsiteX11379" fmla="*/ 855613 w 7427256"/>
              <a:gd name="connsiteY11379" fmla="*/ 2657926 h 7209248"/>
              <a:gd name="connsiteX11380" fmla="*/ 869052 w 7427256"/>
              <a:gd name="connsiteY11380" fmla="*/ 2666885 h 7209248"/>
              <a:gd name="connsiteX11381" fmla="*/ 886970 w 7427256"/>
              <a:gd name="connsiteY11381" fmla="*/ 2675843 h 7209248"/>
              <a:gd name="connsiteX11382" fmla="*/ 891450 w 7427256"/>
              <a:gd name="connsiteY11382" fmla="*/ 2689283 h 7209248"/>
              <a:gd name="connsiteX11383" fmla="*/ 913848 w 7427256"/>
              <a:gd name="connsiteY11383" fmla="*/ 2711681 h 7209248"/>
              <a:gd name="connsiteX11384" fmla="*/ 931767 w 7427256"/>
              <a:gd name="connsiteY11384" fmla="*/ 2693762 h 7209248"/>
              <a:gd name="connsiteX11385" fmla="*/ 922808 w 7427256"/>
              <a:gd name="connsiteY11385" fmla="*/ 2662405 h 7209248"/>
              <a:gd name="connsiteX11386" fmla="*/ 922808 w 7427256"/>
              <a:gd name="connsiteY11386" fmla="*/ 2631047 h 7209248"/>
              <a:gd name="connsiteX11387" fmla="*/ 931767 w 7427256"/>
              <a:gd name="connsiteY11387" fmla="*/ 2613130 h 7209248"/>
              <a:gd name="connsiteX11388" fmla="*/ 931767 w 7427256"/>
              <a:gd name="connsiteY11388" fmla="*/ 2604170 h 7209248"/>
              <a:gd name="connsiteX11389" fmla="*/ 940726 w 7427256"/>
              <a:gd name="connsiteY11389" fmla="*/ 2604170 h 7209248"/>
              <a:gd name="connsiteX11390" fmla="*/ 949686 w 7427256"/>
              <a:gd name="connsiteY11390" fmla="*/ 2622088 h 7209248"/>
              <a:gd name="connsiteX11391" fmla="*/ 954166 w 7427256"/>
              <a:gd name="connsiteY11391" fmla="*/ 2631047 h 7209248"/>
              <a:gd name="connsiteX11392" fmla="*/ 958644 w 7427256"/>
              <a:gd name="connsiteY11392" fmla="*/ 2644487 h 7209248"/>
              <a:gd name="connsiteX11393" fmla="*/ 949686 w 7427256"/>
              <a:gd name="connsiteY11393" fmla="*/ 2675843 h 7209248"/>
              <a:gd name="connsiteX11394" fmla="*/ 954166 w 7427256"/>
              <a:gd name="connsiteY11394" fmla="*/ 2689283 h 7209248"/>
              <a:gd name="connsiteX11395" fmla="*/ 967604 w 7427256"/>
              <a:gd name="connsiteY11395" fmla="*/ 2693762 h 7209248"/>
              <a:gd name="connsiteX11396" fmla="*/ 976563 w 7427256"/>
              <a:gd name="connsiteY11396" fmla="*/ 2689283 h 7209248"/>
              <a:gd name="connsiteX11397" fmla="*/ 985523 w 7427256"/>
              <a:gd name="connsiteY11397" fmla="*/ 2684803 h 7209248"/>
              <a:gd name="connsiteX11398" fmla="*/ 994482 w 7427256"/>
              <a:gd name="connsiteY11398" fmla="*/ 2675843 h 7209248"/>
              <a:gd name="connsiteX11399" fmla="*/ 1003441 w 7427256"/>
              <a:gd name="connsiteY11399" fmla="*/ 2666885 h 7209248"/>
              <a:gd name="connsiteX11400" fmla="*/ 1012400 w 7427256"/>
              <a:gd name="connsiteY11400" fmla="*/ 2640007 h 7209248"/>
              <a:gd name="connsiteX11401" fmla="*/ 1016880 w 7427256"/>
              <a:gd name="connsiteY11401" fmla="*/ 2622088 h 7209248"/>
              <a:gd name="connsiteX11402" fmla="*/ 1030320 w 7427256"/>
              <a:gd name="connsiteY11402" fmla="*/ 2604170 h 7209248"/>
              <a:gd name="connsiteX11403" fmla="*/ 1034798 w 7427256"/>
              <a:gd name="connsiteY11403" fmla="*/ 2586251 h 7209248"/>
              <a:gd name="connsiteX11404" fmla="*/ 1039278 w 7427256"/>
              <a:gd name="connsiteY11404" fmla="*/ 2568333 h 7209248"/>
              <a:gd name="connsiteX11405" fmla="*/ 1030320 w 7427256"/>
              <a:gd name="connsiteY11405" fmla="*/ 2568333 h 7209248"/>
              <a:gd name="connsiteX11406" fmla="*/ 1012400 w 7427256"/>
              <a:gd name="connsiteY11406" fmla="*/ 2577292 h 7209248"/>
              <a:gd name="connsiteX11407" fmla="*/ 1003441 w 7427256"/>
              <a:gd name="connsiteY11407" fmla="*/ 2577292 h 7209248"/>
              <a:gd name="connsiteX11408" fmla="*/ 985523 w 7427256"/>
              <a:gd name="connsiteY11408" fmla="*/ 2586251 h 7209248"/>
              <a:gd name="connsiteX11409" fmla="*/ 976563 w 7427256"/>
              <a:gd name="connsiteY11409" fmla="*/ 2577292 h 7209248"/>
              <a:gd name="connsiteX11410" fmla="*/ 994482 w 7427256"/>
              <a:gd name="connsiteY11410" fmla="*/ 2559373 h 7209248"/>
              <a:gd name="connsiteX11411" fmla="*/ 1039278 w 7427256"/>
              <a:gd name="connsiteY11411" fmla="*/ 2550414 h 7209248"/>
              <a:gd name="connsiteX11412" fmla="*/ 1052717 w 7427256"/>
              <a:gd name="connsiteY11412" fmla="*/ 2545934 h 7209248"/>
              <a:gd name="connsiteX11413" fmla="*/ 1057197 w 7427256"/>
              <a:gd name="connsiteY11413" fmla="*/ 2532496 h 7209248"/>
              <a:gd name="connsiteX11414" fmla="*/ 1066156 w 7427256"/>
              <a:gd name="connsiteY11414" fmla="*/ 2523536 h 7209248"/>
              <a:gd name="connsiteX11415" fmla="*/ 1066156 w 7427256"/>
              <a:gd name="connsiteY11415" fmla="*/ 2514576 h 7209248"/>
              <a:gd name="connsiteX11416" fmla="*/ 1084075 w 7427256"/>
              <a:gd name="connsiteY11416" fmla="*/ 2496658 h 7209248"/>
              <a:gd name="connsiteX11417" fmla="*/ 1093034 w 7427256"/>
              <a:gd name="connsiteY11417" fmla="*/ 2460821 h 7209248"/>
              <a:gd name="connsiteX11418" fmla="*/ 1084075 w 7427256"/>
              <a:gd name="connsiteY11418" fmla="*/ 2442902 h 7209248"/>
              <a:gd name="connsiteX11419" fmla="*/ 1075115 w 7427256"/>
              <a:gd name="connsiteY11419" fmla="*/ 2451861 h 7209248"/>
              <a:gd name="connsiteX11420" fmla="*/ 1048237 w 7427256"/>
              <a:gd name="connsiteY11420" fmla="*/ 2442902 h 7209248"/>
              <a:gd name="connsiteX11421" fmla="*/ 1039278 w 7427256"/>
              <a:gd name="connsiteY11421" fmla="*/ 2438422 h 7209248"/>
              <a:gd name="connsiteX11422" fmla="*/ 1030320 w 7427256"/>
              <a:gd name="connsiteY11422" fmla="*/ 2460821 h 7209248"/>
              <a:gd name="connsiteX11423" fmla="*/ 994482 w 7427256"/>
              <a:gd name="connsiteY11423" fmla="*/ 2505618 h 7209248"/>
              <a:gd name="connsiteX11424" fmla="*/ 967604 w 7427256"/>
              <a:gd name="connsiteY11424" fmla="*/ 2532496 h 7209248"/>
              <a:gd name="connsiteX11425" fmla="*/ 967604 w 7427256"/>
              <a:gd name="connsiteY11425" fmla="*/ 2545934 h 7209248"/>
              <a:gd name="connsiteX11426" fmla="*/ 967604 w 7427256"/>
              <a:gd name="connsiteY11426" fmla="*/ 2550414 h 7209248"/>
              <a:gd name="connsiteX11427" fmla="*/ 958644 w 7427256"/>
              <a:gd name="connsiteY11427" fmla="*/ 2514576 h 7209248"/>
              <a:gd name="connsiteX11428" fmla="*/ 967604 w 7427256"/>
              <a:gd name="connsiteY11428" fmla="*/ 2505618 h 7209248"/>
              <a:gd name="connsiteX11429" fmla="*/ 985523 w 7427256"/>
              <a:gd name="connsiteY11429" fmla="*/ 2496658 h 7209248"/>
              <a:gd name="connsiteX11430" fmla="*/ 985523 w 7427256"/>
              <a:gd name="connsiteY11430" fmla="*/ 2487699 h 7209248"/>
              <a:gd name="connsiteX11431" fmla="*/ 994482 w 7427256"/>
              <a:gd name="connsiteY11431" fmla="*/ 2478740 h 7209248"/>
              <a:gd name="connsiteX11432" fmla="*/ 994482 w 7427256"/>
              <a:gd name="connsiteY11432" fmla="*/ 2460821 h 7209248"/>
              <a:gd name="connsiteX11433" fmla="*/ 985523 w 7427256"/>
              <a:gd name="connsiteY11433" fmla="*/ 2456341 h 7209248"/>
              <a:gd name="connsiteX11434" fmla="*/ 994482 w 7427256"/>
              <a:gd name="connsiteY11434" fmla="*/ 2433943 h 7209248"/>
              <a:gd name="connsiteX11435" fmla="*/ 1003441 w 7427256"/>
              <a:gd name="connsiteY11435" fmla="*/ 2424984 h 7209248"/>
              <a:gd name="connsiteX11436" fmla="*/ 1016880 w 7427256"/>
              <a:gd name="connsiteY11436" fmla="*/ 2420504 h 7209248"/>
              <a:gd name="connsiteX11437" fmla="*/ 1021360 w 7427256"/>
              <a:gd name="connsiteY11437" fmla="*/ 2407065 h 7209248"/>
              <a:gd name="connsiteX11438" fmla="*/ 1048237 w 7427256"/>
              <a:gd name="connsiteY11438" fmla="*/ 2398106 h 7209248"/>
              <a:gd name="connsiteX11439" fmla="*/ 1057197 w 7427256"/>
              <a:gd name="connsiteY11439" fmla="*/ 2398106 h 7209248"/>
              <a:gd name="connsiteX11440" fmla="*/ 1066156 w 7427256"/>
              <a:gd name="connsiteY11440" fmla="*/ 2380187 h 7209248"/>
              <a:gd name="connsiteX11441" fmla="*/ 1084075 w 7427256"/>
              <a:gd name="connsiteY11441" fmla="*/ 2353309 h 7209248"/>
              <a:gd name="connsiteX11442" fmla="*/ 1093034 w 7427256"/>
              <a:gd name="connsiteY11442" fmla="*/ 2335391 h 7209248"/>
              <a:gd name="connsiteX11443" fmla="*/ 1101994 w 7427256"/>
              <a:gd name="connsiteY11443" fmla="*/ 2344349 h 7209248"/>
              <a:gd name="connsiteX11444" fmla="*/ 1119913 w 7427256"/>
              <a:gd name="connsiteY11444" fmla="*/ 2335391 h 7209248"/>
              <a:gd name="connsiteX11445" fmla="*/ 1124391 w 7427256"/>
              <a:gd name="connsiteY11445" fmla="*/ 2317472 h 7209248"/>
              <a:gd name="connsiteX11446" fmla="*/ 1119913 w 7427256"/>
              <a:gd name="connsiteY11446" fmla="*/ 2290594 h 7209248"/>
              <a:gd name="connsiteX11447" fmla="*/ 1110953 w 7427256"/>
              <a:gd name="connsiteY11447" fmla="*/ 2281635 h 7209248"/>
              <a:gd name="connsiteX11448" fmla="*/ 1093034 w 7427256"/>
              <a:gd name="connsiteY11448" fmla="*/ 2290594 h 7209248"/>
              <a:gd name="connsiteX11449" fmla="*/ 1088555 w 7427256"/>
              <a:gd name="connsiteY11449" fmla="*/ 2295074 h 7209248"/>
              <a:gd name="connsiteX11450" fmla="*/ 1057197 w 7427256"/>
              <a:gd name="connsiteY11450" fmla="*/ 2299553 h 7209248"/>
              <a:gd name="connsiteX11451" fmla="*/ 1043758 w 7427256"/>
              <a:gd name="connsiteY11451" fmla="*/ 2299553 h 7209248"/>
              <a:gd name="connsiteX11452" fmla="*/ 1043758 w 7427256"/>
              <a:gd name="connsiteY11452" fmla="*/ 2308513 h 7209248"/>
              <a:gd name="connsiteX11453" fmla="*/ 1043758 w 7427256"/>
              <a:gd name="connsiteY11453" fmla="*/ 2321952 h 7209248"/>
              <a:gd name="connsiteX11454" fmla="*/ 1030320 w 7427256"/>
              <a:gd name="connsiteY11454" fmla="*/ 2326432 h 7209248"/>
              <a:gd name="connsiteX11455" fmla="*/ 1003441 w 7427256"/>
              <a:gd name="connsiteY11455" fmla="*/ 2344349 h 7209248"/>
              <a:gd name="connsiteX11456" fmla="*/ 976563 w 7427256"/>
              <a:gd name="connsiteY11456" fmla="*/ 2366748 h 7209248"/>
              <a:gd name="connsiteX11457" fmla="*/ 958644 w 7427256"/>
              <a:gd name="connsiteY11457" fmla="*/ 2389146 h 7209248"/>
              <a:gd name="connsiteX11458" fmla="*/ 931767 w 7427256"/>
              <a:gd name="connsiteY11458" fmla="*/ 2424984 h 7209248"/>
              <a:gd name="connsiteX11459" fmla="*/ 922808 w 7427256"/>
              <a:gd name="connsiteY11459" fmla="*/ 2433943 h 7209248"/>
              <a:gd name="connsiteX11460" fmla="*/ 909368 w 7427256"/>
              <a:gd name="connsiteY11460" fmla="*/ 2447383 h 7209248"/>
              <a:gd name="connsiteX11461" fmla="*/ 900409 w 7427256"/>
              <a:gd name="connsiteY11461" fmla="*/ 2451861 h 7209248"/>
              <a:gd name="connsiteX11462" fmla="*/ 895929 w 7427256"/>
              <a:gd name="connsiteY11462" fmla="*/ 2451861 h 7209248"/>
              <a:gd name="connsiteX11463" fmla="*/ 895929 w 7427256"/>
              <a:gd name="connsiteY11463" fmla="*/ 2456341 h 7209248"/>
              <a:gd name="connsiteX11464" fmla="*/ 891450 w 7427256"/>
              <a:gd name="connsiteY11464" fmla="*/ 2465300 h 7209248"/>
              <a:gd name="connsiteX11465" fmla="*/ 886970 w 7427256"/>
              <a:gd name="connsiteY11465" fmla="*/ 2469780 h 7209248"/>
              <a:gd name="connsiteX11466" fmla="*/ 886970 w 7427256"/>
              <a:gd name="connsiteY11466" fmla="*/ 2496658 h 7209248"/>
              <a:gd name="connsiteX11467" fmla="*/ 918328 w 7427256"/>
              <a:gd name="connsiteY11467" fmla="*/ 2496658 h 7209248"/>
              <a:gd name="connsiteX11468" fmla="*/ 931767 w 7427256"/>
              <a:gd name="connsiteY11468" fmla="*/ 2469780 h 7209248"/>
              <a:gd name="connsiteX11469" fmla="*/ 949686 w 7427256"/>
              <a:gd name="connsiteY11469" fmla="*/ 2478740 h 7209248"/>
              <a:gd name="connsiteX11470" fmla="*/ 949686 w 7427256"/>
              <a:gd name="connsiteY11470" fmla="*/ 2487699 h 7209248"/>
              <a:gd name="connsiteX11471" fmla="*/ 940726 w 7427256"/>
              <a:gd name="connsiteY11471" fmla="*/ 2496658 h 7209248"/>
              <a:gd name="connsiteX11472" fmla="*/ 927287 w 7427256"/>
              <a:gd name="connsiteY11472" fmla="*/ 2505618 h 7209248"/>
              <a:gd name="connsiteX11473" fmla="*/ 922808 w 7427256"/>
              <a:gd name="connsiteY11473" fmla="*/ 2523536 h 7209248"/>
              <a:gd name="connsiteX11474" fmla="*/ 869052 w 7427256"/>
              <a:gd name="connsiteY11474" fmla="*/ 2514576 h 7209248"/>
              <a:gd name="connsiteX11475" fmla="*/ 851133 w 7427256"/>
              <a:gd name="connsiteY11475" fmla="*/ 2514576 h 7209248"/>
              <a:gd name="connsiteX11476" fmla="*/ 833215 w 7427256"/>
              <a:gd name="connsiteY11476" fmla="*/ 2505618 h 7209248"/>
              <a:gd name="connsiteX11477" fmla="*/ 815296 w 7427256"/>
              <a:gd name="connsiteY11477" fmla="*/ 2496658 h 7209248"/>
              <a:gd name="connsiteX11478" fmla="*/ 806336 w 7427256"/>
              <a:gd name="connsiteY11478" fmla="*/ 2496658 h 7209248"/>
              <a:gd name="connsiteX11479" fmla="*/ 806336 w 7427256"/>
              <a:gd name="connsiteY11479" fmla="*/ 2487699 h 7209248"/>
              <a:gd name="connsiteX11480" fmla="*/ 810816 w 7427256"/>
              <a:gd name="connsiteY11480" fmla="*/ 2478740 h 7209248"/>
              <a:gd name="connsiteX11481" fmla="*/ 824255 w 7427256"/>
              <a:gd name="connsiteY11481" fmla="*/ 2460821 h 7209248"/>
              <a:gd name="connsiteX11482" fmla="*/ 828735 w 7427256"/>
              <a:gd name="connsiteY11482" fmla="*/ 2442902 h 7209248"/>
              <a:gd name="connsiteX11483" fmla="*/ 833215 w 7427256"/>
              <a:gd name="connsiteY11483" fmla="*/ 2429464 h 7209248"/>
              <a:gd name="connsiteX11484" fmla="*/ 833215 w 7427256"/>
              <a:gd name="connsiteY11484" fmla="*/ 2424984 h 7209248"/>
              <a:gd name="connsiteX11485" fmla="*/ 824255 w 7427256"/>
              <a:gd name="connsiteY11485" fmla="*/ 2424984 h 7209248"/>
              <a:gd name="connsiteX11486" fmla="*/ 806336 w 7427256"/>
              <a:gd name="connsiteY11486" fmla="*/ 2433943 h 7209248"/>
              <a:gd name="connsiteX11487" fmla="*/ 779459 w 7427256"/>
              <a:gd name="connsiteY11487" fmla="*/ 2460821 h 7209248"/>
              <a:gd name="connsiteX11488" fmla="*/ 766020 w 7427256"/>
              <a:gd name="connsiteY11488" fmla="*/ 2469780 h 7209248"/>
              <a:gd name="connsiteX11489" fmla="*/ 761540 w 7427256"/>
              <a:gd name="connsiteY11489" fmla="*/ 2487699 h 7209248"/>
              <a:gd name="connsiteX11490" fmla="*/ 752581 w 7427256"/>
              <a:gd name="connsiteY11490" fmla="*/ 2505618 h 7209248"/>
              <a:gd name="connsiteX11491" fmla="*/ 743622 w 7427256"/>
              <a:gd name="connsiteY11491" fmla="*/ 2510096 h 7209248"/>
              <a:gd name="connsiteX11492" fmla="*/ 743622 w 7427256"/>
              <a:gd name="connsiteY11492" fmla="*/ 2514576 h 7209248"/>
              <a:gd name="connsiteX11493" fmla="*/ 748101 w 7427256"/>
              <a:gd name="connsiteY11493" fmla="*/ 2532496 h 7209248"/>
              <a:gd name="connsiteX11494" fmla="*/ 752581 w 7427256"/>
              <a:gd name="connsiteY11494" fmla="*/ 2541454 h 7209248"/>
              <a:gd name="connsiteX11495" fmla="*/ 752581 w 7427256"/>
              <a:gd name="connsiteY11495" fmla="*/ 2550414 h 7209248"/>
              <a:gd name="connsiteX11496" fmla="*/ 734662 w 7427256"/>
              <a:gd name="connsiteY11496" fmla="*/ 2568333 h 7209248"/>
              <a:gd name="connsiteX11497" fmla="*/ 725703 w 7427256"/>
              <a:gd name="connsiteY11497" fmla="*/ 2572812 h 7209248"/>
              <a:gd name="connsiteX11498" fmla="*/ 716743 w 7427256"/>
              <a:gd name="connsiteY11498" fmla="*/ 2559373 h 7209248"/>
              <a:gd name="connsiteX11499" fmla="*/ 707785 w 7427256"/>
              <a:gd name="connsiteY11499" fmla="*/ 2550414 h 7209248"/>
              <a:gd name="connsiteX11500" fmla="*/ 698825 w 7427256"/>
              <a:gd name="connsiteY11500" fmla="*/ 2559373 h 7209248"/>
              <a:gd name="connsiteX11501" fmla="*/ 676427 w 7427256"/>
              <a:gd name="connsiteY11501" fmla="*/ 2563853 h 7209248"/>
              <a:gd name="connsiteX11502" fmla="*/ 662988 w 7427256"/>
              <a:gd name="connsiteY11502" fmla="*/ 2586251 h 7209248"/>
              <a:gd name="connsiteX11503" fmla="*/ 667467 w 7427256"/>
              <a:gd name="connsiteY11503" fmla="*/ 2599689 h 7209248"/>
              <a:gd name="connsiteX11504" fmla="*/ 671947 w 7427256"/>
              <a:gd name="connsiteY11504" fmla="*/ 2613130 h 7209248"/>
              <a:gd name="connsiteX11505" fmla="*/ 662988 w 7427256"/>
              <a:gd name="connsiteY11505" fmla="*/ 2613130 h 7209248"/>
              <a:gd name="connsiteX11506" fmla="*/ 627150 w 7427256"/>
              <a:gd name="connsiteY11506" fmla="*/ 2622088 h 7209248"/>
              <a:gd name="connsiteX11507" fmla="*/ 622670 w 7427256"/>
              <a:gd name="connsiteY11507" fmla="*/ 2640007 h 7209248"/>
              <a:gd name="connsiteX11508" fmla="*/ 618192 w 7427256"/>
              <a:gd name="connsiteY11508" fmla="*/ 2640007 h 7209248"/>
              <a:gd name="connsiteX11509" fmla="*/ 609232 w 7427256"/>
              <a:gd name="connsiteY11509" fmla="*/ 2648966 h 7209248"/>
              <a:gd name="connsiteX11510" fmla="*/ 591313 w 7427256"/>
              <a:gd name="connsiteY11510" fmla="*/ 2657926 h 7209248"/>
              <a:gd name="connsiteX11511" fmla="*/ 582354 w 7427256"/>
              <a:gd name="connsiteY11511" fmla="*/ 2675843 h 7209248"/>
              <a:gd name="connsiteX11512" fmla="*/ 591313 w 7427256"/>
              <a:gd name="connsiteY11512" fmla="*/ 2675843 h 7209248"/>
              <a:gd name="connsiteX11513" fmla="*/ 582354 w 7427256"/>
              <a:gd name="connsiteY11513" fmla="*/ 2702722 h 7209248"/>
              <a:gd name="connsiteX11514" fmla="*/ 564435 w 7427256"/>
              <a:gd name="connsiteY11514" fmla="*/ 2738559 h 7209248"/>
              <a:gd name="connsiteX11515" fmla="*/ 573395 w 7427256"/>
              <a:gd name="connsiteY11515" fmla="*/ 2756478 h 7209248"/>
              <a:gd name="connsiteX11516" fmla="*/ 582354 w 7427256"/>
              <a:gd name="connsiteY11516" fmla="*/ 2760958 h 7209248"/>
              <a:gd name="connsiteX11517" fmla="*/ 582354 w 7427256"/>
              <a:gd name="connsiteY11517" fmla="*/ 2765438 h 7209248"/>
              <a:gd name="connsiteX11518" fmla="*/ 573395 w 7427256"/>
              <a:gd name="connsiteY11518" fmla="*/ 2774396 h 7209248"/>
              <a:gd name="connsiteX11519" fmla="*/ 564435 w 7427256"/>
              <a:gd name="connsiteY11519" fmla="*/ 2774396 h 7209248"/>
              <a:gd name="connsiteX11520" fmla="*/ 573395 w 7427256"/>
              <a:gd name="connsiteY11520" fmla="*/ 2783355 h 7209248"/>
              <a:gd name="connsiteX11521" fmla="*/ 564435 w 7427256"/>
              <a:gd name="connsiteY11521" fmla="*/ 2796794 h 7209248"/>
              <a:gd name="connsiteX11522" fmla="*/ 564435 w 7427256"/>
              <a:gd name="connsiteY11522" fmla="*/ 2810234 h 7209248"/>
              <a:gd name="connsiteX11523" fmla="*/ 537558 w 7427256"/>
              <a:gd name="connsiteY11523" fmla="*/ 2819193 h 7209248"/>
              <a:gd name="connsiteX11524" fmla="*/ 519639 w 7427256"/>
              <a:gd name="connsiteY11524" fmla="*/ 2837112 h 7209248"/>
              <a:gd name="connsiteX11525" fmla="*/ 528599 w 7427256"/>
              <a:gd name="connsiteY11525" fmla="*/ 2855030 h 7209248"/>
              <a:gd name="connsiteX11526" fmla="*/ 537558 w 7427256"/>
              <a:gd name="connsiteY11526" fmla="*/ 2872948 h 7209248"/>
              <a:gd name="connsiteX11527" fmla="*/ 546517 w 7427256"/>
              <a:gd name="connsiteY11527" fmla="*/ 2881908 h 7209248"/>
              <a:gd name="connsiteX11528" fmla="*/ 559956 w 7427256"/>
              <a:gd name="connsiteY11528" fmla="*/ 2881908 h 7209248"/>
              <a:gd name="connsiteX11529" fmla="*/ 564435 w 7427256"/>
              <a:gd name="connsiteY11529" fmla="*/ 2863989 h 7209248"/>
              <a:gd name="connsiteX11530" fmla="*/ 568915 w 7427256"/>
              <a:gd name="connsiteY11530" fmla="*/ 2846070 h 7209248"/>
              <a:gd name="connsiteX11531" fmla="*/ 582354 w 7427256"/>
              <a:gd name="connsiteY11531" fmla="*/ 2846070 h 7209248"/>
              <a:gd name="connsiteX11532" fmla="*/ 586834 w 7427256"/>
              <a:gd name="connsiteY11532" fmla="*/ 2855030 h 7209248"/>
              <a:gd name="connsiteX11533" fmla="*/ 573395 w 7427256"/>
              <a:gd name="connsiteY11533" fmla="*/ 2872948 h 7209248"/>
              <a:gd name="connsiteX11534" fmla="*/ 573395 w 7427256"/>
              <a:gd name="connsiteY11534" fmla="*/ 2877428 h 7209248"/>
              <a:gd name="connsiteX11535" fmla="*/ 582354 w 7427256"/>
              <a:gd name="connsiteY11535" fmla="*/ 2881908 h 7209248"/>
              <a:gd name="connsiteX11536" fmla="*/ 582354 w 7427256"/>
              <a:gd name="connsiteY11536" fmla="*/ 2908786 h 7209248"/>
              <a:gd name="connsiteX11537" fmla="*/ 573395 w 7427256"/>
              <a:gd name="connsiteY11537" fmla="*/ 2908786 h 7209248"/>
              <a:gd name="connsiteX11538" fmla="*/ 591313 w 7427256"/>
              <a:gd name="connsiteY11538" fmla="*/ 2935663 h 7209248"/>
              <a:gd name="connsiteX11539" fmla="*/ 582354 w 7427256"/>
              <a:gd name="connsiteY11539" fmla="*/ 2962541 h 7209248"/>
              <a:gd name="connsiteX11540" fmla="*/ 582354 w 7427256"/>
              <a:gd name="connsiteY11540" fmla="*/ 2971501 h 7209248"/>
              <a:gd name="connsiteX11541" fmla="*/ 586834 w 7427256"/>
              <a:gd name="connsiteY11541" fmla="*/ 2984940 h 7209248"/>
              <a:gd name="connsiteX11542" fmla="*/ 573395 w 7427256"/>
              <a:gd name="connsiteY11542" fmla="*/ 3007337 h 7209248"/>
              <a:gd name="connsiteX11543" fmla="*/ 564435 w 7427256"/>
              <a:gd name="connsiteY11543" fmla="*/ 3011817 h 7209248"/>
              <a:gd name="connsiteX11544" fmla="*/ 568915 w 7427256"/>
              <a:gd name="connsiteY11544" fmla="*/ 3016297 h 7209248"/>
              <a:gd name="connsiteX11545" fmla="*/ 582354 w 7427256"/>
              <a:gd name="connsiteY11545" fmla="*/ 3016297 h 7209248"/>
              <a:gd name="connsiteX11546" fmla="*/ 573395 w 7427256"/>
              <a:gd name="connsiteY11546" fmla="*/ 3025256 h 7209248"/>
              <a:gd name="connsiteX11547" fmla="*/ 573395 w 7427256"/>
              <a:gd name="connsiteY11547" fmla="*/ 3034216 h 7209248"/>
              <a:gd name="connsiteX11548" fmla="*/ 568915 w 7427256"/>
              <a:gd name="connsiteY11548" fmla="*/ 3047655 h 7209248"/>
              <a:gd name="connsiteX11549" fmla="*/ 582354 w 7427256"/>
              <a:gd name="connsiteY11549" fmla="*/ 3070053 h 7209248"/>
              <a:gd name="connsiteX11550" fmla="*/ 573395 w 7427256"/>
              <a:gd name="connsiteY11550" fmla="*/ 3114849 h 7209248"/>
              <a:gd name="connsiteX11551" fmla="*/ 573395 w 7427256"/>
              <a:gd name="connsiteY11551" fmla="*/ 3132768 h 7209248"/>
              <a:gd name="connsiteX11552" fmla="*/ 555476 w 7427256"/>
              <a:gd name="connsiteY11552" fmla="*/ 3150687 h 7209248"/>
              <a:gd name="connsiteX11553" fmla="*/ 546517 w 7427256"/>
              <a:gd name="connsiteY11553" fmla="*/ 3132768 h 7209248"/>
              <a:gd name="connsiteX11554" fmla="*/ 546517 w 7427256"/>
              <a:gd name="connsiteY11554" fmla="*/ 3137248 h 7209248"/>
              <a:gd name="connsiteX11555" fmla="*/ 537558 w 7427256"/>
              <a:gd name="connsiteY11555" fmla="*/ 3141728 h 7209248"/>
              <a:gd name="connsiteX11556" fmla="*/ 537558 w 7427256"/>
              <a:gd name="connsiteY11556" fmla="*/ 3132768 h 7209248"/>
              <a:gd name="connsiteX11557" fmla="*/ 533078 w 7427256"/>
              <a:gd name="connsiteY11557" fmla="*/ 3128288 h 7209248"/>
              <a:gd name="connsiteX11558" fmla="*/ 519639 w 7427256"/>
              <a:gd name="connsiteY11558" fmla="*/ 3123809 h 7209248"/>
              <a:gd name="connsiteX11559" fmla="*/ 510680 w 7427256"/>
              <a:gd name="connsiteY11559" fmla="*/ 3096931 h 7209248"/>
              <a:gd name="connsiteX11560" fmla="*/ 510680 w 7427256"/>
              <a:gd name="connsiteY11560" fmla="*/ 3092451 h 7209248"/>
              <a:gd name="connsiteX11561" fmla="*/ 506200 w 7427256"/>
              <a:gd name="connsiteY11561" fmla="*/ 3083491 h 7209248"/>
              <a:gd name="connsiteX11562" fmla="*/ 501720 w 7427256"/>
              <a:gd name="connsiteY11562" fmla="*/ 3061094 h 7209248"/>
              <a:gd name="connsiteX11563" fmla="*/ 488281 w 7427256"/>
              <a:gd name="connsiteY11563" fmla="*/ 3034216 h 7209248"/>
              <a:gd name="connsiteX11564" fmla="*/ 470364 w 7427256"/>
              <a:gd name="connsiteY11564" fmla="*/ 3034216 h 7209248"/>
              <a:gd name="connsiteX11565" fmla="*/ 474842 w 7427256"/>
              <a:gd name="connsiteY11565" fmla="*/ 3061094 h 7209248"/>
              <a:gd name="connsiteX11566" fmla="*/ 474842 w 7427256"/>
              <a:gd name="connsiteY11566" fmla="*/ 3087971 h 7209248"/>
              <a:gd name="connsiteX11567" fmla="*/ 465883 w 7427256"/>
              <a:gd name="connsiteY11567" fmla="*/ 3096931 h 7209248"/>
              <a:gd name="connsiteX11568" fmla="*/ 465883 w 7427256"/>
              <a:gd name="connsiteY11568" fmla="*/ 3079013 h 7209248"/>
              <a:gd name="connsiteX11569" fmla="*/ 452445 w 7427256"/>
              <a:gd name="connsiteY11569" fmla="*/ 3070053 h 7209248"/>
              <a:gd name="connsiteX11570" fmla="*/ 443485 w 7427256"/>
              <a:gd name="connsiteY11570" fmla="*/ 3079013 h 7209248"/>
              <a:gd name="connsiteX11571" fmla="*/ 443485 w 7427256"/>
              <a:gd name="connsiteY11571" fmla="*/ 3087971 h 7209248"/>
              <a:gd name="connsiteX11572" fmla="*/ 439005 w 7427256"/>
              <a:gd name="connsiteY11572" fmla="*/ 3101410 h 7209248"/>
              <a:gd name="connsiteX11573" fmla="*/ 434526 w 7427256"/>
              <a:gd name="connsiteY11573" fmla="*/ 3119329 h 7209248"/>
              <a:gd name="connsiteX11574" fmla="*/ 439005 w 7427256"/>
              <a:gd name="connsiteY11574" fmla="*/ 3132768 h 7209248"/>
              <a:gd name="connsiteX11575" fmla="*/ 447965 w 7427256"/>
              <a:gd name="connsiteY11575" fmla="*/ 3141728 h 7209248"/>
              <a:gd name="connsiteX11576" fmla="*/ 447965 w 7427256"/>
              <a:gd name="connsiteY11576" fmla="*/ 3150687 h 7209248"/>
              <a:gd name="connsiteX11577" fmla="*/ 447965 w 7427256"/>
              <a:gd name="connsiteY11577" fmla="*/ 3177564 h 7209248"/>
              <a:gd name="connsiteX11578" fmla="*/ 447965 w 7427256"/>
              <a:gd name="connsiteY11578" fmla="*/ 3195483 h 7209248"/>
              <a:gd name="connsiteX11579" fmla="*/ 447965 w 7427256"/>
              <a:gd name="connsiteY11579" fmla="*/ 3204442 h 7209248"/>
              <a:gd name="connsiteX11580" fmla="*/ 447965 w 7427256"/>
              <a:gd name="connsiteY11580" fmla="*/ 3240280 h 7209248"/>
              <a:gd name="connsiteX11581" fmla="*/ 443485 w 7427256"/>
              <a:gd name="connsiteY11581" fmla="*/ 3253718 h 7209248"/>
              <a:gd name="connsiteX11582" fmla="*/ 430046 w 7427256"/>
              <a:gd name="connsiteY11582" fmla="*/ 3249238 h 7209248"/>
              <a:gd name="connsiteX11583" fmla="*/ 412127 w 7427256"/>
              <a:gd name="connsiteY11583" fmla="*/ 3231321 h 7209248"/>
              <a:gd name="connsiteX11584" fmla="*/ 412127 w 7427256"/>
              <a:gd name="connsiteY11584" fmla="*/ 3222361 h 7209248"/>
              <a:gd name="connsiteX11585" fmla="*/ 421087 w 7427256"/>
              <a:gd name="connsiteY11585" fmla="*/ 3217882 h 7209248"/>
              <a:gd name="connsiteX11586" fmla="*/ 421087 w 7427256"/>
              <a:gd name="connsiteY11586" fmla="*/ 3204442 h 7209248"/>
              <a:gd name="connsiteX11587" fmla="*/ 412127 w 7427256"/>
              <a:gd name="connsiteY11587" fmla="*/ 3177564 h 7209248"/>
              <a:gd name="connsiteX11588" fmla="*/ 407648 w 7427256"/>
              <a:gd name="connsiteY11588" fmla="*/ 3164126 h 7209248"/>
              <a:gd name="connsiteX11589" fmla="*/ 403168 w 7427256"/>
              <a:gd name="connsiteY11589" fmla="*/ 3150687 h 7209248"/>
              <a:gd name="connsiteX11590" fmla="*/ 397408 w 7427256"/>
              <a:gd name="connsiteY11590" fmla="*/ 3152607 h 7209248"/>
              <a:gd name="connsiteX11591" fmla="*/ 403168 w 7427256"/>
              <a:gd name="connsiteY11591" fmla="*/ 3123809 h 7209248"/>
              <a:gd name="connsiteX11592" fmla="*/ 403168 w 7427256"/>
              <a:gd name="connsiteY11592" fmla="*/ 3096931 h 7209248"/>
              <a:gd name="connsiteX11593" fmla="*/ 403168 w 7427256"/>
              <a:gd name="connsiteY11593" fmla="*/ 3087971 h 7209248"/>
              <a:gd name="connsiteX11594" fmla="*/ 403168 w 7427256"/>
              <a:gd name="connsiteY11594" fmla="*/ 3074533 h 7209248"/>
              <a:gd name="connsiteX11595" fmla="*/ 394208 w 7427256"/>
              <a:gd name="connsiteY11595" fmla="*/ 3070053 h 7209248"/>
              <a:gd name="connsiteX11596" fmla="*/ 394208 w 7427256"/>
              <a:gd name="connsiteY11596" fmla="*/ 3043175 h 7209248"/>
              <a:gd name="connsiteX11597" fmla="*/ 403168 w 7427256"/>
              <a:gd name="connsiteY11597" fmla="*/ 3052135 h 7209248"/>
              <a:gd name="connsiteX11598" fmla="*/ 421087 w 7427256"/>
              <a:gd name="connsiteY11598" fmla="*/ 3052135 h 7209248"/>
              <a:gd name="connsiteX11599" fmla="*/ 439005 w 7427256"/>
              <a:gd name="connsiteY11599" fmla="*/ 3052135 h 7209248"/>
              <a:gd name="connsiteX11600" fmla="*/ 452445 w 7427256"/>
              <a:gd name="connsiteY11600" fmla="*/ 3052135 h 7209248"/>
              <a:gd name="connsiteX11601" fmla="*/ 456923 w 7427256"/>
              <a:gd name="connsiteY11601" fmla="*/ 3043175 h 7209248"/>
              <a:gd name="connsiteX11602" fmla="*/ 443485 w 7427256"/>
              <a:gd name="connsiteY11602" fmla="*/ 3038695 h 7209248"/>
              <a:gd name="connsiteX11603" fmla="*/ 430046 w 7427256"/>
              <a:gd name="connsiteY11603" fmla="*/ 3034216 h 7209248"/>
              <a:gd name="connsiteX11604" fmla="*/ 412127 w 7427256"/>
              <a:gd name="connsiteY11604" fmla="*/ 3034216 h 7209248"/>
              <a:gd name="connsiteX11605" fmla="*/ 398688 w 7427256"/>
              <a:gd name="connsiteY11605" fmla="*/ 3029736 h 7209248"/>
              <a:gd name="connsiteX11606" fmla="*/ 412127 w 7427256"/>
              <a:gd name="connsiteY11606" fmla="*/ 2998379 h 7209248"/>
              <a:gd name="connsiteX11607" fmla="*/ 425567 w 7427256"/>
              <a:gd name="connsiteY11607" fmla="*/ 2967021 h 7209248"/>
              <a:gd name="connsiteX11608" fmla="*/ 430046 w 7427256"/>
              <a:gd name="connsiteY11608" fmla="*/ 2953582 h 7209248"/>
              <a:gd name="connsiteX11609" fmla="*/ 456923 w 7427256"/>
              <a:gd name="connsiteY11609" fmla="*/ 2953582 h 7209248"/>
              <a:gd name="connsiteX11610" fmla="*/ 465883 w 7427256"/>
              <a:gd name="connsiteY11610" fmla="*/ 2971501 h 7209248"/>
              <a:gd name="connsiteX11611" fmla="*/ 447965 w 7427256"/>
              <a:gd name="connsiteY11611" fmla="*/ 2980460 h 7209248"/>
              <a:gd name="connsiteX11612" fmla="*/ 439005 w 7427256"/>
              <a:gd name="connsiteY11612" fmla="*/ 2989420 h 7209248"/>
              <a:gd name="connsiteX11613" fmla="*/ 447965 w 7427256"/>
              <a:gd name="connsiteY11613" fmla="*/ 2998379 h 7209248"/>
              <a:gd name="connsiteX11614" fmla="*/ 456923 w 7427256"/>
              <a:gd name="connsiteY11614" fmla="*/ 3007337 h 7209248"/>
              <a:gd name="connsiteX11615" fmla="*/ 461403 w 7427256"/>
              <a:gd name="connsiteY11615" fmla="*/ 3011817 h 7209248"/>
              <a:gd name="connsiteX11616" fmla="*/ 465883 w 7427256"/>
              <a:gd name="connsiteY11616" fmla="*/ 3016297 h 7209248"/>
              <a:gd name="connsiteX11617" fmla="*/ 483802 w 7427256"/>
              <a:gd name="connsiteY11617" fmla="*/ 2989420 h 7209248"/>
              <a:gd name="connsiteX11618" fmla="*/ 483802 w 7427256"/>
              <a:gd name="connsiteY11618" fmla="*/ 2980460 h 7209248"/>
              <a:gd name="connsiteX11619" fmla="*/ 492761 w 7427256"/>
              <a:gd name="connsiteY11619" fmla="*/ 2980460 h 7209248"/>
              <a:gd name="connsiteX11620" fmla="*/ 492761 w 7427256"/>
              <a:gd name="connsiteY11620" fmla="*/ 2989420 h 7209248"/>
              <a:gd name="connsiteX11621" fmla="*/ 501720 w 7427256"/>
              <a:gd name="connsiteY11621" fmla="*/ 2998379 h 7209248"/>
              <a:gd name="connsiteX11622" fmla="*/ 501720 w 7427256"/>
              <a:gd name="connsiteY11622" fmla="*/ 2971501 h 7209248"/>
              <a:gd name="connsiteX11623" fmla="*/ 492761 w 7427256"/>
              <a:gd name="connsiteY11623" fmla="*/ 2953582 h 7209248"/>
              <a:gd name="connsiteX11624" fmla="*/ 483802 w 7427256"/>
              <a:gd name="connsiteY11624" fmla="*/ 2940143 h 7209248"/>
              <a:gd name="connsiteX11625" fmla="*/ 474842 w 7427256"/>
              <a:gd name="connsiteY11625" fmla="*/ 2917744 h 7209248"/>
              <a:gd name="connsiteX11626" fmla="*/ 465883 w 7427256"/>
              <a:gd name="connsiteY11626" fmla="*/ 2899827 h 7209248"/>
              <a:gd name="connsiteX11627" fmla="*/ 443485 w 7427256"/>
              <a:gd name="connsiteY11627" fmla="*/ 2940143 h 7209248"/>
              <a:gd name="connsiteX11628" fmla="*/ 443485 w 7427256"/>
              <a:gd name="connsiteY11628" fmla="*/ 2926704 h 7209248"/>
              <a:gd name="connsiteX11629" fmla="*/ 447965 w 7427256"/>
              <a:gd name="connsiteY11629" fmla="*/ 2908786 h 7209248"/>
              <a:gd name="connsiteX11630" fmla="*/ 474842 w 7427256"/>
              <a:gd name="connsiteY11630" fmla="*/ 2863989 h 7209248"/>
              <a:gd name="connsiteX11631" fmla="*/ 474842 w 7427256"/>
              <a:gd name="connsiteY11631" fmla="*/ 2846070 h 7209248"/>
              <a:gd name="connsiteX11632" fmla="*/ 483802 w 7427256"/>
              <a:gd name="connsiteY11632" fmla="*/ 2819193 h 7209248"/>
              <a:gd name="connsiteX11633" fmla="*/ 483802 w 7427256"/>
              <a:gd name="connsiteY11633" fmla="*/ 2810234 h 7209248"/>
              <a:gd name="connsiteX11634" fmla="*/ 470364 w 7427256"/>
              <a:gd name="connsiteY11634" fmla="*/ 2787835 h 7209248"/>
              <a:gd name="connsiteX11635" fmla="*/ 474842 w 7427256"/>
              <a:gd name="connsiteY11635" fmla="*/ 2774396 h 7209248"/>
              <a:gd name="connsiteX11636" fmla="*/ 474842 w 7427256"/>
              <a:gd name="connsiteY11636" fmla="*/ 2765438 h 7209248"/>
              <a:gd name="connsiteX11637" fmla="*/ 465883 w 7427256"/>
              <a:gd name="connsiteY11637" fmla="*/ 2756478 h 7209248"/>
              <a:gd name="connsiteX11638" fmla="*/ 439005 w 7427256"/>
              <a:gd name="connsiteY11638" fmla="*/ 2765438 h 7209248"/>
              <a:gd name="connsiteX11639" fmla="*/ 430046 w 7427256"/>
              <a:gd name="connsiteY11639" fmla="*/ 2774396 h 7209248"/>
              <a:gd name="connsiteX11640" fmla="*/ 421087 w 7427256"/>
              <a:gd name="connsiteY11640" fmla="*/ 2792315 h 7209248"/>
              <a:gd name="connsiteX11641" fmla="*/ 412127 w 7427256"/>
              <a:gd name="connsiteY11641" fmla="*/ 2810234 h 7209248"/>
              <a:gd name="connsiteX11642" fmla="*/ 407648 w 7427256"/>
              <a:gd name="connsiteY11642" fmla="*/ 2832632 h 7209248"/>
              <a:gd name="connsiteX11643" fmla="*/ 407648 w 7427256"/>
              <a:gd name="connsiteY11643" fmla="*/ 2850550 h 7209248"/>
              <a:gd name="connsiteX11644" fmla="*/ 407648 w 7427256"/>
              <a:gd name="connsiteY11644" fmla="*/ 2863989 h 7209248"/>
              <a:gd name="connsiteX11645" fmla="*/ 394208 w 7427256"/>
              <a:gd name="connsiteY11645" fmla="*/ 2886387 h 7209248"/>
              <a:gd name="connsiteX11646" fmla="*/ 376291 w 7427256"/>
              <a:gd name="connsiteY11646" fmla="*/ 2935663 h 7209248"/>
              <a:gd name="connsiteX11647" fmla="*/ 376291 w 7427256"/>
              <a:gd name="connsiteY11647" fmla="*/ 2967021 h 7209248"/>
              <a:gd name="connsiteX11648" fmla="*/ 367331 w 7427256"/>
              <a:gd name="connsiteY11648" fmla="*/ 2971501 h 7209248"/>
              <a:gd name="connsiteX11649" fmla="*/ 353892 w 7427256"/>
              <a:gd name="connsiteY11649" fmla="*/ 2975981 h 7209248"/>
              <a:gd name="connsiteX11650" fmla="*/ 349412 w 7427256"/>
              <a:gd name="connsiteY11650" fmla="*/ 2989420 h 7209248"/>
              <a:gd name="connsiteX11651" fmla="*/ 322534 w 7427256"/>
              <a:gd name="connsiteY11651" fmla="*/ 3034216 h 7209248"/>
              <a:gd name="connsiteX11652" fmla="*/ 322534 w 7427256"/>
              <a:gd name="connsiteY11652" fmla="*/ 3052135 h 7209248"/>
              <a:gd name="connsiteX11653" fmla="*/ 327014 w 7427256"/>
              <a:gd name="connsiteY11653" fmla="*/ 3065574 h 7209248"/>
              <a:gd name="connsiteX11654" fmla="*/ 313575 w 7427256"/>
              <a:gd name="connsiteY11654" fmla="*/ 3070053 h 7209248"/>
              <a:gd name="connsiteX11655" fmla="*/ 295656 w 7427256"/>
              <a:gd name="connsiteY11655" fmla="*/ 3079013 h 7209248"/>
              <a:gd name="connsiteX11656" fmla="*/ 304615 w 7427256"/>
              <a:gd name="connsiteY11656" fmla="*/ 3087971 h 7209248"/>
              <a:gd name="connsiteX11657" fmla="*/ 309095 w 7427256"/>
              <a:gd name="connsiteY11657" fmla="*/ 3092451 h 7209248"/>
              <a:gd name="connsiteX11658" fmla="*/ 313575 w 7427256"/>
              <a:gd name="connsiteY11658" fmla="*/ 3096931 h 7209248"/>
              <a:gd name="connsiteX11659" fmla="*/ 304615 w 7427256"/>
              <a:gd name="connsiteY11659" fmla="*/ 3105890 h 7209248"/>
              <a:gd name="connsiteX11660" fmla="*/ 295656 w 7427256"/>
              <a:gd name="connsiteY11660" fmla="*/ 3110370 h 7209248"/>
              <a:gd name="connsiteX11661" fmla="*/ 295656 w 7427256"/>
              <a:gd name="connsiteY11661" fmla="*/ 3123809 h 7209248"/>
              <a:gd name="connsiteX11662" fmla="*/ 286698 w 7427256"/>
              <a:gd name="connsiteY11662" fmla="*/ 3132768 h 7209248"/>
              <a:gd name="connsiteX11663" fmla="*/ 282218 w 7427256"/>
              <a:gd name="connsiteY11663" fmla="*/ 3128288 h 7209248"/>
              <a:gd name="connsiteX11664" fmla="*/ 277738 w 7427256"/>
              <a:gd name="connsiteY11664" fmla="*/ 3123809 h 7209248"/>
              <a:gd name="connsiteX11665" fmla="*/ 286698 w 7427256"/>
              <a:gd name="connsiteY11665" fmla="*/ 3061094 h 7209248"/>
              <a:gd name="connsiteX11666" fmla="*/ 300136 w 7427256"/>
              <a:gd name="connsiteY11666" fmla="*/ 3052135 h 7209248"/>
              <a:gd name="connsiteX11667" fmla="*/ 300136 w 7427256"/>
              <a:gd name="connsiteY11667" fmla="*/ 3038695 h 7209248"/>
              <a:gd name="connsiteX11668" fmla="*/ 304615 w 7427256"/>
              <a:gd name="connsiteY11668" fmla="*/ 3016297 h 7209248"/>
              <a:gd name="connsiteX11669" fmla="*/ 313575 w 7427256"/>
              <a:gd name="connsiteY11669" fmla="*/ 2998379 h 7209248"/>
              <a:gd name="connsiteX11670" fmla="*/ 322534 w 7427256"/>
              <a:gd name="connsiteY11670" fmla="*/ 2989420 h 7209248"/>
              <a:gd name="connsiteX11671" fmla="*/ 322534 w 7427256"/>
              <a:gd name="connsiteY11671" fmla="*/ 2980460 h 7209248"/>
              <a:gd name="connsiteX11672" fmla="*/ 322534 w 7427256"/>
              <a:gd name="connsiteY11672" fmla="*/ 2971501 h 7209248"/>
              <a:gd name="connsiteX11673" fmla="*/ 340453 w 7427256"/>
              <a:gd name="connsiteY11673" fmla="*/ 2971501 h 7209248"/>
              <a:gd name="connsiteX11674" fmla="*/ 349412 w 7427256"/>
              <a:gd name="connsiteY11674" fmla="*/ 2962541 h 7209248"/>
              <a:gd name="connsiteX11675" fmla="*/ 349412 w 7427256"/>
              <a:gd name="connsiteY11675" fmla="*/ 2953582 h 7209248"/>
              <a:gd name="connsiteX11676" fmla="*/ 340453 w 7427256"/>
              <a:gd name="connsiteY11676" fmla="*/ 2953582 h 7209248"/>
              <a:gd name="connsiteX11677" fmla="*/ 340453 w 7427256"/>
              <a:gd name="connsiteY11677" fmla="*/ 2944623 h 7209248"/>
              <a:gd name="connsiteX11678" fmla="*/ 358372 w 7427256"/>
              <a:gd name="connsiteY11678" fmla="*/ 2944623 h 7209248"/>
              <a:gd name="connsiteX11679" fmla="*/ 367331 w 7427256"/>
              <a:gd name="connsiteY11679" fmla="*/ 2935663 h 7209248"/>
              <a:gd name="connsiteX11680" fmla="*/ 367331 w 7427256"/>
              <a:gd name="connsiteY11680" fmla="*/ 2931184 h 7209248"/>
              <a:gd name="connsiteX11681" fmla="*/ 358372 w 7427256"/>
              <a:gd name="connsiteY11681" fmla="*/ 2926704 h 7209248"/>
              <a:gd name="connsiteX11682" fmla="*/ 349412 w 7427256"/>
              <a:gd name="connsiteY11682" fmla="*/ 2926704 h 7209248"/>
              <a:gd name="connsiteX11683" fmla="*/ 349412 w 7427256"/>
              <a:gd name="connsiteY11683" fmla="*/ 2917744 h 7209248"/>
              <a:gd name="connsiteX11684" fmla="*/ 385250 w 7427256"/>
              <a:gd name="connsiteY11684" fmla="*/ 2828152 h 7209248"/>
              <a:gd name="connsiteX11685" fmla="*/ 394208 w 7427256"/>
              <a:gd name="connsiteY11685" fmla="*/ 2801274 h 7209248"/>
              <a:gd name="connsiteX11686" fmla="*/ 394208 w 7427256"/>
              <a:gd name="connsiteY11686" fmla="*/ 2796794 h 7209248"/>
              <a:gd name="connsiteX11687" fmla="*/ 385250 w 7427256"/>
              <a:gd name="connsiteY11687" fmla="*/ 2783355 h 7209248"/>
              <a:gd name="connsiteX11688" fmla="*/ 367331 w 7427256"/>
              <a:gd name="connsiteY11688" fmla="*/ 2765438 h 7209248"/>
              <a:gd name="connsiteX11689" fmla="*/ 376291 w 7427256"/>
              <a:gd name="connsiteY11689" fmla="*/ 2774396 h 7209248"/>
              <a:gd name="connsiteX11690" fmla="*/ 403168 w 7427256"/>
              <a:gd name="connsiteY11690" fmla="*/ 2778876 h 7209248"/>
              <a:gd name="connsiteX11691" fmla="*/ 412127 w 7427256"/>
              <a:gd name="connsiteY11691" fmla="*/ 2756478 h 7209248"/>
              <a:gd name="connsiteX11692" fmla="*/ 421087 w 7427256"/>
              <a:gd name="connsiteY11692" fmla="*/ 2743039 h 7209248"/>
              <a:gd name="connsiteX11693" fmla="*/ 430046 w 7427256"/>
              <a:gd name="connsiteY11693" fmla="*/ 2729600 h 7209248"/>
              <a:gd name="connsiteX11694" fmla="*/ 439005 w 7427256"/>
              <a:gd name="connsiteY11694" fmla="*/ 2734080 h 7209248"/>
              <a:gd name="connsiteX11695" fmla="*/ 439005 w 7427256"/>
              <a:gd name="connsiteY11695" fmla="*/ 2729600 h 7209248"/>
              <a:gd name="connsiteX11696" fmla="*/ 439005 w 7427256"/>
              <a:gd name="connsiteY11696" fmla="*/ 2720640 h 7209248"/>
              <a:gd name="connsiteX11697" fmla="*/ 430046 w 7427256"/>
              <a:gd name="connsiteY11697" fmla="*/ 2729600 h 7209248"/>
              <a:gd name="connsiteX11698" fmla="*/ 430046 w 7427256"/>
              <a:gd name="connsiteY11698" fmla="*/ 2720640 h 7209248"/>
              <a:gd name="connsiteX11699" fmla="*/ 439005 w 7427256"/>
              <a:gd name="connsiteY11699" fmla="*/ 2702722 h 7209248"/>
              <a:gd name="connsiteX11700" fmla="*/ 447965 w 7427256"/>
              <a:gd name="connsiteY11700" fmla="*/ 2689283 h 7209248"/>
              <a:gd name="connsiteX11701" fmla="*/ 465883 w 7427256"/>
              <a:gd name="connsiteY11701" fmla="*/ 2666885 h 7209248"/>
              <a:gd name="connsiteX11702" fmla="*/ 474842 w 7427256"/>
              <a:gd name="connsiteY11702" fmla="*/ 2640007 h 7209248"/>
              <a:gd name="connsiteX11703" fmla="*/ 483802 w 7427256"/>
              <a:gd name="connsiteY11703" fmla="*/ 2653446 h 7209248"/>
              <a:gd name="connsiteX11704" fmla="*/ 479322 w 7427256"/>
              <a:gd name="connsiteY11704" fmla="*/ 2666885 h 7209248"/>
              <a:gd name="connsiteX11705" fmla="*/ 479322 w 7427256"/>
              <a:gd name="connsiteY11705" fmla="*/ 2675843 h 7209248"/>
              <a:gd name="connsiteX11706" fmla="*/ 479322 w 7427256"/>
              <a:gd name="connsiteY11706" fmla="*/ 2698242 h 7209248"/>
              <a:gd name="connsiteX11707" fmla="*/ 465883 w 7427256"/>
              <a:gd name="connsiteY11707" fmla="*/ 2711681 h 7209248"/>
              <a:gd name="connsiteX11708" fmla="*/ 456923 w 7427256"/>
              <a:gd name="connsiteY11708" fmla="*/ 2720640 h 7209248"/>
              <a:gd name="connsiteX11709" fmla="*/ 483802 w 7427256"/>
              <a:gd name="connsiteY11709" fmla="*/ 2729600 h 7209248"/>
              <a:gd name="connsiteX11710" fmla="*/ 501720 w 7427256"/>
              <a:gd name="connsiteY11710" fmla="*/ 2738559 h 7209248"/>
              <a:gd name="connsiteX11711" fmla="*/ 515160 w 7427256"/>
              <a:gd name="connsiteY11711" fmla="*/ 2747519 h 7209248"/>
              <a:gd name="connsiteX11712" fmla="*/ 537558 w 7427256"/>
              <a:gd name="connsiteY11712" fmla="*/ 2738559 h 7209248"/>
              <a:gd name="connsiteX11713" fmla="*/ 528599 w 7427256"/>
              <a:gd name="connsiteY11713" fmla="*/ 2711681 h 7209248"/>
              <a:gd name="connsiteX11714" fmla="*/ 519639 w 7427256"/>
              <a:gd name="connsiteY11714" fmla="*/ 2707201 h 7209248"/>
              <a:gd name="connsiteX11715" fmla="*/ 528599 w 7427256"/>
              <a:gd name="connsiteY11715" fmla="*/ 2693762 h 7209248"/>
              <a:gd name="connsiteX11716" fmla="*/ 519639 w 7427256"/>
              <a:gd name="connsiteY11716" fmla="*/ 2675843 h 7209248"/>
              <a:gd name="connsiteX11717" fmla="*/ 515160 w 7427256"/>
              <a:gd name="connsiteY11717" fmla="*/ 2657926 h 7209248"/>
              <a:gd name="connsiteX11718" fmla="*/ 519639 w 7427256"/>
              <a:gd name="connsiteY11718" fmla="*/ 2631047 h 7209248"/>
              <a:gd name="connsiteX11719" fmla="*/ 528599 w 7427256"/>
              <a:gd name="connsiteY11719" fmla="*/ 2613130 h 7209248"/>
              <a:gd name="connsiteX11720" fmla="*/ 537558 w 7427256"/>
              <a:gd name="connsiteY11720" fmla="*/ 2604170 h 7209248"/>
              <a:gd name="connsiteX11721" fmla="*/ 546517 w 7427256"/>
              <a:gd name="connsiteY11721" fmla="*/ 2604170 h 7209248"/>
              <a:gd name="connsiteX11722" fmla="*/ 555476 w 7427256"/>
              <a:gd name="connsiteY11722" fmla="*/ 2595211 h 7209248"/>
              <a:gd name="connsiteX11723" fmla="*/ 559956 w 7427256"/>
              <a:gd name="connsiteY11723" fmla="*/ 2586251 h 7209248"/>
              <a:gd name="connsiteX11724" fmla="*/ 564435 w 7427256"/>
              <a:gd name="connsiteY11724" fmla="*/ 2568333 h 7209248"/>
              <a:gd name="connsiteX11725" fmla="*/ 555476 w 7427256"/>
              <a:gd name="connsiteY11725" fmla="*/ 2554893 h 7209248"/>
              <a:gd name="connsiteX11726" fmla="*/ 537558 w 7427256"/>
              <a:gd name="connsiteY11726" fmla="*/ 2550414 h 7209248"/>
              <a:gd name="connsiteX11727" fmla="*/ 537558 w 7427256"/>
              <a:gd name="connsiteY11727" fmla="*/ 2532496 h 7209248"/>
              <a:gd name="connsiteX11728" fmla="*/ 546517 w 7427256"/>
              <a:gd name="connsiteY11728" fmla="*/ 2519057 h 7209248"/>
              <a:gd name="connsiteX11729" fmla="*/ 546517 w 7427256"/>
              <a:gd name="connsiteY11729" fmla="*/ 2505618 h 7209248"/>
              <a:gd name="connsiteX11730" fmla="*/ 591313 w 7427256"/>
              <a:gd name="connsiteY11730" fmla="*/ 2460821 h 7209248"/>
              <a:gd name="connsiteX11731" fmla="*/ 613712 w 7427256"/>
              <a:gd name="connsiteY11731" fmla="*/ 2451861 h 7209248"/>
              <a:gd name="connsiteX11732" fmla="*/ 609232 w 7427256"/>
              <a:gd name="connsiteY11732" fmla="*/ 2424984 h 7209248"/>
              <a:gd name="connsiteX11733" fmla="*/ 609232 w 7427256"/>
              <a:gd name="connsiteY11733" fmla="*/ 2407065 h 7209248"/>
              <a:gd name="connsiteX11734" fmla="*/ 622670 w 7427256"/>
              <a:gd name="connsiteY11734" fmla="*/ 2398106 h 7209248"/>
              <a:gd name="connsiteX11735" fmla="*/ 627150 w 7427256"/>
              <a:gd name="connsiteY11735" fmla="*/ 2398106 h 7209248"/>
              <a:gd name="connsiteX11736" fmla="*/ 636109 w 7427256"/>
              <a:gd name="connsiteY11736" fmla="*/ 2416025 h 7209248"/>
              <a:gd name="connsiteX11737" fmla="*/ 662988 w 7427256"/>
              <a:gd name="connsiteY11737" fmla="*/ 2398106 h 7209248"/>
              <a:gd name="connsiteX11738" fmla="*/ 645069 w 7427256"/>
              <a:gd name="connsiteY11738" fmla="*/ 2389146 h 7209248"/>
              <a:gd name="connsiteX11739" fmla="*/ 654028 w 7427256"/>
              <a:gd name="connsiteY11739" fmla="*/ 2380187 h 7209248"/>
              <a:gd name="connsiteX11740" fmla="*/ 676427 w 7427256"/>
              <a:gd name="connsiteY11740" fmla="*/ 2366748 h 7209248"/>
              <a:gd name="connsiteX11741" fmla="*/ 698825 w 7427256"/>
              <a:gd name="connsiteY11741" fmla="*/ 2344349 h 7209248"/>
              <a:gd name="connsiteX11742" fmla="*/ 698825 w 7427256"/>
              <a:gd name="connsiteY11742" fmla="*/ 2335391 h 7209248"/>
              <a:gd name="connsiteX11743" fmla="*/ 689866 w 7427256"/>
              <a:gd name="connsiteY11743" fmla="*/ 2317472 h 7209248"/>
              <a:gd name="connsiteX11744" fmla="*/ 698825 w 7427256"/>
              <a:gd name="connsiteY11744" fmla="*/ 2299553 h 7209248"/>
              <a:gd name="connsiteX11745" fmla="*/ 721223 w 7427256"/>
              <a:gd name="connsiteY11745" fmla="*/ 2268195 h 7209248"/>
              <a:gd name="connsiteX11746" fmla="*/ 743622 w 7427256"/>
              <a:gd name="connsiteY11746" fmla="*/ 2241318 h 7209248"/>
              <a:gd name="connsiteX11747" fmla="*/ 761540 w 7427256"/>
              <a:gd name="connsiteY11747" fmla="*/ 2232359 h 7209248"/>
              <a:gd name="connsiteX11748" fmla="*/ 783939 w 7427256"/>
              <a:gd name="connsiteY11748" fmla="*/ 2214440 h 7209248"/>
              <a:gd name="connsiteX11749" fmla="*/ 797377 w 7427256"/>
              <a:gd name="connsiteY11749" fmla="*/ 2201001 h 7209248"/>
              <a:gd name="connsiteX11750" fmla="*/ 806336 w 7427256"/>
              <a:gd name="connsiteY11750" fmla="*/ 2183083 h 7209248"/>
              <a:gd name="connsiteX11751" fmla="*/ 815296 w 7427256"/>
              <a:gd name="connsiteY11751" fmla="*/ 2174124 h 7209248"/>
              <a:gd name="connsiteX11752" fmla="*/ 837694 w 7427256"/>
              <a:gd name="connsiteY11752" fmla="*/ 2151725 h 7209248"/>
              <a:gd name="connsiteX11753" fmla="*/ 878010 w 7427256"/>
              <a:gd name="connsiteY11753" fmla="*/ 2111408 h 7209248"/>
              <a:gd name="connsiteX11754" fmla="*/ 895929 w 7427256"/>
              <a:gd name="connsiteY11754" fmla="*/ 2084531 h 7209248"/>
              <a:gd name="connsiteX11755" fmla="*/ 949686 w 7427256"/>
              <a:gd name="connsiteY11755" fmla="*/ 2030774 h 7209248"/>
              <a:gd name="connsiteX11756" fmla="*/ 967604 w 7427256"/>
              <a:gd name="connsiteY11756" fmla="*/ 2017336 h 7209248"/>
              <a:gd name="connsiteX11757" fmla="*/ 990002 w 7427256"/>
              <a:gd name="connsiteY11757" fmla="*/ 2008377 h 7209248"/>
              <a:gd name="connsiteX11758" fmla="*/ 1007921 w 7427256"/>
              <a:gd name="connsiteY11758" fmla="*/ 1994938 h 7209248"/>
              <a:gd name="connsiteX11759" fmla="*/ 1039278 w 7427256"/>
              <a:gd name="connsiteY11759" fmla="*/ 1972539 h 7209248"/>
              <a:gd name="connsiteX11760" fmla="*/ 1066156 w 7427256"/>
              <a:gd name="connsiteY11760" fmla="*/ 1927743 h 7209248"/>
              <a:gd name="connsiteX11761" fmla="*/ 1057197 w 7427256"/>
              <a:gd name="connsiteY11761" fmla="*/ 1905345 h 7209248"/>
              <a:gd name="connsiteX11762" fmla="*/ 1052717 w 7427256"/>
              <a:gd name="connsiteY11762" fmla="*/ 1900865 h 7209248"/>
              <a:gd name="connsiteX11763" fmla="*/ 1070636 w 7427256"/>
              <a:gd name="connsiteY11763" fmla="*/ 1896385 h 7209248"/>
              <a:gd name="connsiteX11764" fmla="*/ 1084075 w 7427256"/>
              <a:gd name="connsiteY11764" fmla="*/ 1887426 h 7209248"/>
              <a:gd name="connsiteX11765" fmla="*/ 1093034 w 7427256"/>
              <a:gd name="connsiteY11765" fmla="*/ 1878466 h 7209248"/>
              <a:gd name="connsiteX11766" fmla="*/ 1097514 w 7427256"/>
              <a:gd name="connsiteY11766" fmla="*/ 1878466 h 7209248"/>
              <a:gd name="connsiteX11767" fmla="*/ 1101994 w 7427256"/>
              <a:gd name="connsiteY11767" fmla="*/ 1869507 h 7209248"/>
              <a:gd name="connsiteX11768" fmla="*/ 1093034 w 7427256"/>
              <a:gd name="connsiteY11768" fmla="*/ 1869507 h 7209248"/>
              <a:gd name="connsiteX11769" fmla="*/ 1093034 w 7427256"/>
              <a:gd name="connsiteY11769" fmla="*/ 1860547 h 7209248"/>
              <a:gd name="connsiteX11770" fmla="*/ 1119913 w 7427256"/>
              <a:gd name="connsiteY11770" fmla="*/ 1842630 h 7209248"/>
              <a:gd name="connsiteX11771" fmla="*/ 1146790 w 7427256"/>
              <a:gd name="connsiteY11771" fmla="*/ 1842630 h 7209248"/>
              <a:gd name="connsiteX11772" fmla="*/ 1155749 w 7427256"/>
              <a:gd name="connsiteY11772" fmla="*/ 1833670 h 7209248"/>
              <a:gd name="connsiteX11773" fmla="*/ 1155749 w 7427256"/>
              <a:gd name="connsiteY11773" fmla="*/ 1824711 h 7209248"/>
              <a:gd name="connsiteX11774" fmla="*/ 1146790 w 7427256"/>
              <a:gd name="connsiteY11774" fmla="*/ 1815751 h 7209248"/>
              <a:gd name="connsiteX11775" fmla="*/ 1155749 w 7427256"/>
              <a:gd name="connsiteY11775" fmla="*/ 1806792 h 7209248"/>
              <a:gd name="connsiteX11776" fmla="*/ 1155749 w 7427256"/>
              <a:gd name="connsiteY11776" fmla="*/ 1815751 h 7209248"/>
              <a:gd name="connsiteX11777" fmla="*/ 1173668 w 7427256"/>
              <a:gd name="connsiteY11777" fmla="*/ 1815751 h 7209248"/>
              <a:gd name="connsiteX11778" fmla="*/ 1178148 w 7427256"/>
              <a:gd name="connsiteY11778" fmla="*/ 1797833 h 7209248"/>
              <a:gd name="connsiteX11779" fmla="*/ 1178148 w 7427256"/>
              <a:gd name="connsiteY11779" fmla="*/ 1779915 h 7209248"/>
              <a:gd name="connsiteX11780" fmla="*/ 1191587 w 7427256"/>
              <a:gd name="connsiteY11780" fmla="*/ 1770955 h 7209248"/>
              <a:gd name="connsiteX11781" fmla="*/ 1200545 w 7427256"/>
              <a:gd name="connsiteY11781" fmla="*/ 1761996 h 7209248"/>
              <a:gd name="connsiteX11782" fmla="*/ 1200545 w 7427256"/>
              <a:gd name="connsiteY11782" fmla="*/ 1748557 h 7209248"/>
              <a:gd name="connsiteX11783" fmla="*/ 1200545 w 7427256"/>
              <a:gd name="connsiteY11783" fmla="*/ 1735118 h 7209248"/>
              <a:gd name="connsiteX11784" fmla="*/ 1209504 w 7427256"/>
              <a:gd name="connsiteY11784" fmla="*/ 1726158 h 7209248"/>
              <a:gd name="connsiteX11785" fmla="*/ 1200545 w 7427256"/>
              <a:gd name="connsiteY11785" fmla="*/ 1726158 h 7209248"/>
              <a:gd name="connsiteX11786" fmla="*/ 1191587 w 7427256"/>
              <a:gd name="connsiteY11786" fmla="*/ 1717199 h 7209248"/>
              <a:gd name="connsiteX11787" fmla="*/ 1155749 w 7427256"/>
              <a:gd name="connsiteY11787" fmla="*/ 1735118 h 7209248"/>
              <a:gd name="connsiteX11788" fmla="*/ 1146790 w 7427256"/>
              <a:gd name="connsiteY11788" fmla="*/ 1744077 h 7209248"/>
              <a:gd name="connsiteX11789" fmla="*/ 1128871 w 7427256"/>
              <a:gd name="connsiteY11789" fmla="*/ 1748557 h 7209248"/>
              <a:gd name="connsiteX11790" fmla="*/ 1128871 w 7427256"/>
              <a:gd name="connsiteY11790" fmla="*/ 1770955 h 7209248"/>
              <a:gd name="connsiteX11791" fmla="*/ 1119913 w 7427256"/>
              <a:gd name="connsiteY11791" fmla="*/ 1806792 h 7209248"/>
              <a:gd name="connsiteX11792" fmla="*/ 1101994 w 7427256"/>
              <a:gd name="connsiteY11792" fmla="*/ 1779915 h 7209248"/>
              <a:gd name="connsiteX11793" fmla="*/ 1097514 w 7427256"/>
              <a:gd name="connsiteY11793" fmla="*/ 1761996 h 7209248"/>
              <a:gd name="connsiteX11794" fmla="*/ 1093034 w 7427256"/>
              <a:gd name="connsiteY11794" fmla="*/ 1753037 h 7209248"/>
              <a:gd name="connsiteX11795" fmla="*/ 1110953 w 7427256"/>
              <a:gd name="connsiteY11795" fmla="*/ 1735118 h 7209248"/>
              <a:gd name="connsiteX11796" fmla="*/ 1128871 w 7427256"/>
              <a:gd name="connsiteY11796" fmla="*/ 1735118 h 7209248"/>
              <a:gd name="connsiteX11797" fmla="*/ 1133351 w 7427256"/>
              <a:gd name="connsiteY11797" fmla="*/ 1730638 h 7209248"/>
              <a:gd name="connsiteX11798" fmla="*/ 1137830 w 7427256"/>
              <a:gd name="connsiteY11798" fmla="*/ 1717199 h 7209248"/>
              <a:gd name="connsiteX11799" fmla="*/ 1146790 w 7427256"/>
              <a:gd name="connsiteY11799" fmla="*/ 1708240 h 7209248"/>
              <a:gd name="connsiteX11800" fmla="*/ 1151269 w 7427256"/>
              <a:gd name="connsiteY11800" fmla="*/ 1699280 h 7209248"/>
              <a:gd name="connsiteX11801" fmla="*/ 1155749 w 7427256"/>
              <a:gd name="connsiteY11801" fmla="*/ 1699280 h 7209248"/>
              <a:gd name="connsiteX11802" fmla="*/ 1164709 w 7427256"/>
              <a:gd name="connsiteY11802" fmla="*/ 1690322 h 7209248"/>
              <a:gd name="connsiteX11803" fmla="*/ 1182627 w 7427256"/>
              <a:gd name="connsiteY11803" fmla="*/ 1690322 h 7209248"/>
              <a:gd name="connsiteX11804" fmla="*/ 1191587 w 7427256"/>
              <a:gd name="connsiteY11804" fmla="*/ 1672403 h 7209248"/>
              <a:gd name="connsiteX11805" fmla="*/ 1191587 w 7427256"/>
              <a:gd name="connsiteY11805" fmla="*/ 1663444 h 7209248"/>
              <a:gd name="connsiteX11806" fmla="*/ 1200545 w 7427256"/>
              <a:gd name="connsiteY11806" fmla="*/ 1663444 h 7209248"/>
              <a:gd name="connsiteX11807" fmla="*/ 1205025 w 7427256"/>
              <a:gd name="connsiteY11807" fmla="*/ 1650004 h 7209248"/>
              <a:gd name="connsiteX11808" fmla="*/ 1209504 w 7427256"/>
              <a:gd name="connsiteY11808" fmla="*/ 1636565 h 7209248"/>
              <a:gd name="connsiteX11809" fmla="*/ 1227424 w 7427256"/>
              <a:gd name="connsiteY11809" fmla="*/ 1609688 h 7209248"/>
              <a:gd name="connsiteX11810" fmla="*/ 1236383 w 7427256"/>
              <a:gd name="connsiteY11810" fmla="*/ 1618648 h 7209248"/>
              <a:gd name="connsiteX11811" fmla="*/ 1245342 w 7427256"/>
              <a:gd name="connsiteY11811" fmla="*/ 1618648 h 7209248"/>
              <a:gd name="connsiteX11812" fmla="*/ 1245342 w 7427256"/>
              <a:gd name="connsiteY11812" fmla="*/ 1636565 h 7209248"/>
              <a:gd name="connsiteX11813" fmla="*/ 1231903 w 7427256"/>
              <a:gd name="connsiteY11813" fmla="*/ 1654484 h 7209248"/>
              <a:gd name="connsiteX11814" fmla="*/ 1254302 w 7427256"/>
              <a:gd name="connsiteY11814" fmla="*/ 1654484 h 7209248"/>
              <a:gd name="connsiteX11815" fmla="*/ 1294618 w 7427256"/>
              <a:gd name="connsiteY11815" fmla="*/ 1641045 h 7209248"/>
              <a:gd name="connsiteX11816" fmla="*/ 1308057 w 7427256"/>
              <a:gd name="connsiteY11816" fmla="*/ 1632087 h 7209248"/>
              <a:gd name="connsiteX11817" fmla="*/ 1299098 w 7427256"/>
              <a:gd name="connsiteY11817" fmla="*/ 1654484 h 7209248"/>
              <a:gd name="connsiteX11818" fmla="*/ 1272219 w 7427256"/>
              <a:gd name="connsiteY11818" fmla="*/ 1690322 h 7209248"/>
              <a:gd name="connsiteX11819" fmla="*/ 1254302 w 7427256"/>
              <a:gd name="connsiteY11819" fmla="*/ 1708240 h 7209248"/>
              <a:gd name="connsiteX11820" fmla="*/ 1245342 w 7427256"/>
              <a:gd name="connsiteY11820" fmla="*/ 1761996 h 7209248"/>
              <a:gd name="connsiteX11821" fmla="*/ 1263261 w 7427256"/>
              <a:gd name="connsiteY11821" fmla="*/ 1757516 h 7209248"/>
              <a:gd name="connsiteX11822" fmla="*/ 1272219 w 7427256"/>
              <a:gd name="connsiteY11822" fmla="*/ 1744077 h 7209248"/>
              <a:gd name="connsiteX11823" fmla="*/ 1299098 w 7427256"/>
              <a:gd name="connsiteY11823" fmla="*/ 1735118 h 7209248"/>
              <a:gd name="connsiteX11824" fmla="*/ 1308057 w 7427256"/>
              <a:gd name="connsiteY11824" fmla="*/ 1744077 h 7209248"/>
              <a:gd name="connsiteX11825" fmla="*/ 1299098 w 7427256"/>
              <a:gd name="connsiteY11825" fmla="*/ 1744077 h 7209248"/>
              <a:gd name="connsiteX11826" fmla="*/ 1285660 w 7427256"/>
              <a:gd name="connsiteY11826" fmla="*/ 1744077 h 7209248"/>
              <a:gd name="connsiteX11827" fmla="*/ 1290138 w 7427256"/>
              <a:gd name="connsiteY11827" fmla="*/ 1753037 h 7209248"/>
              <a:gd name="connsiteX11828" fmla="*/ 1317017 w 7427256"/>
              <a:gd name="connsiteY11828" fmla="*/ 1753037 h 7209248"/>
              <a:gd name="connsiteX11829" fmla="*/ 1339415 w 7427256"/>
              <a:gd name="connsiteY11829" fmla="*/ 1708240 h 7209248"/>
              <a:gd name="connsiteX11830" fmla="*/ 1379731 w 7427256"/>
              <a:gd name="connsiteY11830" fmla="*/ 1690322 h 7209248"/>
              <a:gd name="connsiteX11831" fmla="*/ 1402130 w 7427256"/>
              <a:gd name="connsiteY11831" fmla="*/ 1676883 h 7209248"/>
              <a:gd name="connsiteX11832" fmla="*/ 1406609 w 7427256"/>
              <a:gd name="connsiteY11832" fmla="*/ 1654484 h 7209248"/>
              <a:gd name="connsiteX11833" fmla="*/ 1415569 w 7427256"/>
              <a:gd name="connsiteY11833" fmla="*/ 1654484 h 7209248"/>
              <a:gd name="connsiteX11834" fmla="*/ 1442446 w 7427256"/>
              <a:gd name="connsiteY11834" fmla="*/ 1645525 h 7209248"/>
              <a:gd name="connsiteX11835" fmla="*/ 1442446 w 7427256"/>
              <a:gd name="connsiteY11835" fmla="*/ 1618648 h 7209248"/>
              <a:gd name="connsiteX11836" fmla="*/ 1442446 w 7427256"/>
              <a:gd name="connsiteY11836" fmla="*/ 1600729 h 7209248"/>
              <a:gd name="connsiteX11837" fmla="*/ 1433488 w 7427256"/>
              <a:gd name="connsiteY11837" fmla="*/ 1596249 h 7209248"/>
              <a:gd name="connsiteX11838" fmla="*/ 1442446 w 7427256"/>
              <a:gd name="connsiteY11838" fmla="*/ 1591769 h 7209248"/>
              <a:gd name="connsiteX11839" fmla="*/ 1460365 w 7427256"/>
              <a:gd name="connsiteY11839" fmla="*/ 1591769 h 7209248"/>
              <a:gd name="connsiteX11840" fmla="*/ 1469324 w 7427256"/>
              <a:gd name="connsiteY11840" fmla="*/ 1600729 h 7209248"/>
              <a:gd name="connsiteX11841" fmla="*/ 1478284 w 7427256"/>
              <a:gd name="connsiteY11841" fmla="*/ 1600729 h 7209248"/>
              <a:gd name="connsiteX11842" fmla="*/ 1514122 w 7427256"/>
              <a:gd name="connsiteY11842" fmla="*/ 1582810 h 7209248"/>
              <a:gd name="connsiteX11843" fmla="*/ 1523081 w 7427256"/>
              <a:gd name="connsiteY11843" fmla="*/ 1564891 h 7209248"/>
              <a:gd name="connsiteX11844" fmla="*/ 1532039 w 7427256"/>
              <a:gd name="connsiteY11844" fmla="*/ 1555932 h 7209248"/>
              <a:gd name="connsiteX11845" fmla="*/ 1523081 w 7427256"/>
              <a:gd name="connsiteY11845" fmla="*/ 1546972 h 7209248"/>
              <a:gd name="connsiteX11846" fmla="*/ 1505162 w 7427256"/>
              <a:gd name="connsiteY11846" fmla="*/ 1546972 h 7209248"/>
              <a:gd name="connsiteX11847" fmla="*/ 1514122 w 7427256"/>
              <a:gd name="connsiteY11847" fmla="*/ 1542492 h 7209248"/>
              <a:gd name="connsiteX11848" fmla="*/ 1536519 w 7427256"/>
              <a:gd name="connsiteY11848" fmla="*/ 1524575 h 7209248"/>
              <a:gd name="connsiteX11849" fmla="*/ 1572357 w 7427256"/>
              <a:gd name="connsiteY11849" fmla="*/ 1511136 h 7209248"/>
              <a:gd name="connsiteX11850" fmla="*/ 1603713 w 7427256"/>
              <a:gd name="connsiteY11850" fmla="*/ 1497696 h 7209248"/>
              <a:gd name="connsiteX11851" fmla="*/ 1621632 w 7427256"/>
              <a:gd name="connsiteY11851" fmla="*/ 1493217 h 7209248"/>
              <a:gd name="connsiteX11852" fmla="*/ 1639551 w 7427256"/>
              <a:gd name="connsiteY11852" fmla="*/ 1475298 h 7209248"/>
              <a:gd name="connsiteX11853" fmla="*/ 1657470 w 7427256"/>
              <a:gd name="connsiteY11853" fmla="*/ 1461860 h 7209248"/>
              <a:gd name="connsiteX11854" fmla="*/ 1666429 w 7427256"/>
              <a:gd name="connsiteY11854" fmla="*/ 1448421 h 7209248"/>
              <a:gd name="connsiteX11855" fmla="*/ 1684348 w 7427256"/>
              <a:gd name="connsiteY11855" fmla="*/ 1448421 h 7209248"/>
              <a:gd name="connsiteX11856" fmla="*/ 1684348 w 7427256"/>
              <a:gd name="connsiteY11856" fmla="*/ 1466338 h 7209248"/>
              <a:gd name="connsiteX11857" fmla="*/ 1679868 w 7427256"/>
              <a:gd name="connsiteY11857" fmla="*/ 1475298 h 7209248"/>
              <a:gd name="connsiteX11858" fmla="*/ 1679868 w 7427256"/>
              <a:gd name="connsiteY11858" fmla="*/ 1484257 h 7209248"/>
              <a:gd name="connsiteX11859" fmla="*/ 1675389 w 7427256"/>
              <a:gd name="connsiteY11859" fmla="*/ 1502176 h 7209248"/>
              <a:gd name="connsiteX11860" fmla="*/ 1693306 w 7427256"/>
              <a:gd name="connsiteY11860" fmla="*/ 1502176 h 7209248"/>
              <a:gd name="connsiteX11861" fmla="*/ 1702266 w 7427256"/>
              <a:gd name="connsiteY11861" fmla="*/ 1493217 h 7209248"/>
              <a:gd name="connsiteX11862" fmla="*/ 1702266 w 7427256"/>
              <a:gd name="connsiteY11862" fmla="*/ 1484257 h 7209248"/>
              <a:gd name="connsiteX11863" fmla="*/ 1702266 w 7427256"/>
              <a:gd name="connsiteY11863" fmla="*/ 1430502 h 7209248"/>
              <a:gd name="connsiteX11864" fmla="*/ 1702266 w 7427256"/>
              <a:gd name="connsiteY11864" fmla="*/ 1421542 h 7209248"/>
              <a:gd name="connsiteX11865" fmla="*/ 1711225 w 7427256"/>
              <a:gd name="connsiteY11865" fmla="*/ 1421542 h 7209248"/>
              <a:gd name="connsiteX11866" fmla="*/ 1738103 w 7427256"/>
              <a:gd name="connsiteY11866" fmla="*/ 1376745 h 7209248"/>
              <a:gd name="connsiteX11867" fmla="*/ 1729144 w 7427256"/>
              <a:gd name="connsiteY11867" fmla="*/ 1394664 h 7209248"/>
              <a:gd name="connsiteX11868" fmla="*/ 1738103 w 7427256"/>
              <a:gd name="connsiteY11868" fmla="*/ 1403624 h 7209248"/>
              <a:gd name="connsiteX11869" fmla="*/ 1751542 w 7427256"/>
              <a:gd name="connsiteY11869" fmla="*/ 1403624 h 7209248"/>
              <a:gd name="connsiteX11870" fmla="*/ 1738103 w 7427256"/>
              <a:gd name="connsiteY11870" fmla="*/ 1430502 h 7209248"/>
              <a:gd name="connsiteX11871" fmla="*/ 1729144 w 7427256"/>
              <a:gd name="connsiteY11871" fmla="*/ 1457379 h 7209248"/>
              <a:gd name="connsiteX11872" fmla="*/ 1751542 w 7427256"/>
              <a:gd name="connsiteY11872" fmla="*/ 1448421 h 7209248"/>
              <a:gd name="connsiteX11873" fmla="*/ 1769460 w 7427256"/>
              <a:gd name="connsiteY11873" fmla="*/ 1430502 h 7209248"/>
              <a:gd name="connsiteX11874" fmla="*/ 1773940 w 7427256"/>
              <a:gd name="connsiteY11874" fmla="*/ 1412583 h 7209248"/>
              <a:gd name="connsiteX11875" fmla="*/ 1773940 w 7427256"/>
              <a:gd name="connsiteY11875" fmla="*/ 1403624 h 7209248"/>
              <a:gd name="connsiteX11876" fmla="*/ 1773940 w 7427256"/>
              <a:gd name="connsiteY11876" fmla="*/ 1399144 h 7209248"/>
              <a:gd name="connsiteX11877" fmla="*/ 1782900 w 7427256"/>
              <a:gd name="connsiteY11877" fmla="*/ 1385705 h 7209248"/>
              <a:gd name="connsiteX11878" fmla="*/ 1796339 w 7427256"/>
              <a:gd name="connsiteY11878" fmla="*/ 1363307 h 7209248"/>
              <a:gd name="connsiteX11879" fmla="*/ 1787379 w 7427256"/>
              <a:gd name="connsiteY11879" fmla="*/ 1367787 h 7209248"/>
              <a:gd name="connsiteX11880" fmla="*/ 1773940 w 7427256"/>
              <a:gd name="connsiteY11880" fmla="*/ 1372267 h 7209248"/>
              <a:gd name="connsiteX11881" fmla="*/ 1764982 w 7427256"/>
              <a:gd name="connsiteY11881" fmla="*/ 1358828 h 7209248"/>
              <a:gd name="connsiteX11882" fmla="*/ 1782900 w 7427256"/>
              <a:gd name="connsiteY11882" fmla="*/ 1340909 h 7209248"/>
              <a:gd name="connsiteX11883" fmla="*/ 1800818 w 7427256"/>
              <a:gd name="connsiteY11883" fmla="*/ 1314031 h 7209248"/>
              <a:gd name="connsiteX11884" fmla="*/ 1818737 w 7427256"/>
              <a:gd name="connsiteY11884" fmla="*/ 1287152 h 7209248"/>
              <a:gd name="connsiteX11885" fmla="*/ 1827697 w 7427256"/>
              <a:gd name="connsiteY11885" fmla="*/ 1278194 h 7209248"/>
              <a:gd name="connsiteX11886" fmla="*/ 1818737 w 7427256"/>
              <a:gd name="connsiteY11886" fmla="*/ 1264755 h 7209248"/>
              <a:gd name="connsiteX11887" fmla="*/ 1809778 w 7427256"/>
              <a:gd name="connsiteY11887" fmla="*/ 1255795 h 7209248"/>
              <a:gd name="connsiteX11888" fmla="*/ 1818737 w 7427256"/>
              <a:gd name="connsiteY11888" fmla="*/ 1251316 h 7209248"/>
              <a:gd name="connsiteX11889" fmla="*/ 1818737 w 7427256"/>
              <a:gd name="connsiteY11889" fmla="*/ 1242356 h 7209248"/>
              <a:gd name="connsiteX11890" fmla="*/ 1809778 w 7427256"/>
              <a:gd name="connsiteY11890" fmla="*/ 1233397 h 7209248"/>
              <a:gd name="connsiteX11891" fmla="*/ 1800818 w 7427256"/>
              <a:gd name="connsiteY11891" fmla="*/ 1224438 h 7209248"/>
              <a:gd name="connsiteX11892" fmla="*/ 1791859 w 7427256"/>
              <a:gd name="connsiteY11892" fmla="*/ 1215478 h 7209248"/>
              <a:gd name="connsiteX11893" fmla="*/ 1796339 w 7427256"/>
              <a:gd name="connsiteY11893" fmla="*/ 1210998 h 7209248"/>
              <a:gd name="connsiteX11894" fmla="*/ 1805298 w 7427256"/>
              <a:gd name="connsiteY11894" fmla="*/ 1210998 h 7209248"/>
              <a:gd name="connsiteX11895" fmla="*/ 1800818 w 7427256"/>
              <a:gd name="connsiteY11895" fmla="*/ 1188601 h 7209248"/>
              <a:gd name="connsiteX11896" fmla="*/ 1773940 w 7427256"/>
              <a:gd name="connsiteY11896" fmla="*/ 1188601 h 7209248"/>
              <a:gd name="connsiteX11897" fmla="*/ 1738103 w 7427256"/>
              <a:gd name="connsiteY11897" fmla="*/ 1188601 h 7209248"/>
              <a:gd name="connsiteX11898" fmla="*/ 1720185 w 7427256"/>
              <a:gd name="connsiteY11898" fmla="*/ 1179641 h 7209248"/>
              <a:gd name="connsiteX11899" fmla="*/ 1729144 w 7427256"/>
              <a:gd name="connsiteY11899" fmla="*/ 1179641 h 7209248"/>
              <a:gd name="connsiteX11900" fmla="*/ 1733624 w 7427256"/>
              <a:gd name="connsiteY11900" fmla="*/ 1170682 h 7209248"/>
              <a:gd name="connsiteX11901" fmla="*/ 1747063 w 7427256"/>
              <a:gd name="connsiteY11901" fmla="*/ 1170682 h 7209248"/>
              <a:gd name="connsiteX11902" fmla="*/ 1747063 w 7427256"/>
              <a:gd name="connsiteY11902" fmla="*/ 1161723 h 7209248"/>
              <a:gd name="connsiteX11903" fmla="*/ 1756022 w 7427256"/>
              <a:gd name="connsiteY11903" fmla="*/ 1143804 h 7209248"/>
              <a:gd name="connsiteX11904" fmla="*/ 1760502 w 7427256"/>
              <a:gd name="connsiteY11904" fmla="*/ 1112447 h 7209248"/>
              <a:gd name="connsiteX11905" fmla="*/ 1773940 w 7427256"/>
              <a:gd name="connsiteY11905" fmla="*/ 1099008 h 7209248"/>
              <a:gd name="connsiteX11906" fmla="*/ 1791859 w 7427256"/>
              <a:gd name="connsiteY11906" fmla="*/ 1125886 h 7209248"/>
              <a:gd name="connsiteX11907" fmla="*/ 1791859 w 7427256"/>
              <a:gd name="connsiteY11907" fmla="*/ 1134844 h 7209248"/>
              <a:gd name="connsiteX11908" fmla="*/ 1796339 w 7427256"/>
              <a:gd name="connsiteY11908" fmla="*/ 1134844 h 7209248"/>
              <a:gd name="connsiteX11909" fmla="*/ 1809778 w 7427256"/>
              <a:gd name="connsiteY11909" fmla="*/ 1134844 h 7209248"/>
              <a:gd name="connsiteX11910" fmla="*/ 1818737 w 7427256"/>
              <a:gd name="connsiteY11910" fmla="*/ 1125886 h 7209248"/>
              <a:gd name="connsiteX11911" fmla="*/ 1854574 w 7427256"/>
              <a:gd name="connsiteY11911" fmla="*/ 1107967 h 7209248"/>
              <a:gd name="connsiteX11912" fmla="*/ 1863533 w 7427256"/>
              <a:gd name="connsiteY11912" fmla="*/ 1099008 h 7209248"/>
              <a:gd name="connsiteX11913" fmla="*/ 1863533 w 7427256"/>
              <a:gd name="connsiteY11913" fmla="*/ 1107967 h 7209248"/>
              <a:gd name="connsiteX11914" fmla="*/ 1872493 w 7427256"/>
              <a:gd name="connsiteY11914" fmla="*/ 1107967 h 7209248"/>
              <a:gd name="connsiteX11915" fmla="*/ 1881452 w 7427256"/>
              <a:gd name="connsiteY11915" fmla="*/ 1090048 h 7209248"/>
              <a:gd name="connsiteX11916" fmla="*/ 1903851 w 7427256"/>
              <a:gd name="connsiteY11916" fmla="*/ 1063170 h 7209248"/>
              <a:gd name="connsiteX11917" fmla="*/ 1917289 w 7427256"/>
              <a:gd name="connsiteY11917" fmla="*/ 1054212 h 7209248"/>
              <a:gd name="connsiteX11918" fmla="*/ 1908330 w 7427256"/>
              <a:gd name="connsiteY11918" fmla="*/ 1040773 h 7209248"/>
              <a:gd name="connsiteX11919" fmla="*/ 1894891 w 7427256"/>
              <a:gd name="connsiteY11919" fmla="*/ 1045251 h 7209248"/>
              <a:gd name="connsiteX11920" fmla="*/ 1885932 w 7427256"/>
              <a:gd name="connsiteY11920" fmla="*/ 1049731 h 7209248"/>
              <a:gd name="connsiteX11921" fmla="*/ 1881452 w 7427256"/>
              <a:gd name="connsiteY11921" fmla="*/ 1036293 h 7209248"/>
              <a:gd name="connsiteX11922" fmla="*/ 1881452 w 7427256"/>
              <a:gd name="connsiteY11922" fmla="*/ 1027334 h 7209248"/>
              <a:gd name="connsiteX11923" fmla="*/ 1899371 w 7427256"/>
              <a:gd name="connsiteY11923" fmla="*/ 1027334 h 7209248"/>
              <a:gd name="connsiteX11924" fmla="*/ 1899371 w 7427256"/>
              <a:gd name="connsiteY11924" fmla="*/ 1018374 h 7209248"/>
              <a:gd name="connsiteX11925" fmla="*/ 1899371 w 7427256"/>
              <a:gd name="connsiteY11925" fmla="*/ 1004935 h 7209248"/>
              <a:gd name="connsiteX11926" fmla="*/ 1908330 w 7427256"/>
              <a:gd name="connsiteY11926" fmla="*/ 991496 h 7209248"/>
              <a:gd name="connsiteX11927" fmla="*/ 1899371 w 7427256"/>
              <a:gd name="connsiteY11927" fmla="*/ 973577 h 7209248"/>
              <a:gd name="connsiteX11928" fmla="*/ 1881452 w 7427256"/>
              <a:gd name="connsiteY11928" fmla="*/ 973577 h 7209248"/>
              <a:gd name="connsiteX11929" fmla="*/ 1872493 w 7427256"/>
              <a:gd name="connsiteY11929" fmla="*/ 955659 h 7209248"/>
              <a:gd name="connsiteX11930" fmla="*/ 1872493 w 7427256"/>
              <a:gd name="connsiteY11930" fmla="*/ 942220 h 7209248"/>
              <a:gd name="connsiteX11931" fmla="*/ 1863533 w 7427256"/>
              <a:gd name="connsiteY11931" fmla="*/ 937741 h 7209248"/>
              <a:gd name="connsiteX11932" fmla="*/ 1859053 w 7427256"/>
              <a:gd name="connsiteY11932" fmla="*/ 919822 h 7209248"/>
              <a:gd name="connsiteX11933" fmla="*/ 1872493 w 7427256"/>
              <a:gd name="connsiteY11933" fmla="*/ 910862 h 7209248"/>
              <a:gd name="connsiteX11934" fmla="*/ 1876972 w 7427256"/>
              <a:gd name="connsiteY11934" fmla="*/ 915342 h 7209248"/>
              <a:gd name="connsiteX11935" fmla="*/ 1881452 w 7427256"/>
              <a:gd name="connsiteY11935" fmla="*/ 928781 h 7209248"/>
              <a:gd name="connsiteX11936" fmla="*/ 1890411 w 7427256"/>
              <a:gd name="connsiteY11936" fmla="*/ 946700 h 7209248"/>
              <a:gd name="connsiteX11937" fmla="*/ 1894891 w 7427256"/>
              <a:gd name="connsiteY11937" fmla="*/ 937741 h 7209248"/>
              <a:gd name="connsiteX11938" fmla="*/ 1899371 w 7427256"/>
              <a:gd name="connsiteY11938" fmla="*/ 919822 h 7209248"/>
              <a:gd name="connsiteX11939" fmla="*/ 1899371 w 7427256"/>
              <a:gd name="connsiteY11939" fmla="*/ 883985 h 7209248"/>
              <a:gd name="connsiteX11940" fmla="*/ 1872493 w 7427256"/>
              <a:gd name="connsiteY11940" fmla="*/ 892943 h 7209248"/>
              <a:gd name="connsiteX11941" fmla="*/ 1845614 w 7427256"/>
              <a:gd name="connsiteY11941" fmla="*/ 892943 h 7209248"/>
              <a:gd name="connsiteX11942" fmla="*/ 1818737 w 7427256"/>
              <a:gd name="connsiteY11942" fmla="*/ 955659 h 7209248"/>
              <a:gd name="connsiteX11943" fmla="*/ 1809778 w 7427256"/>
              <a:gd name="connsiteY11943" fmla="*/ 964619 h 7209248"/>
              <a:gd name="connsiteX11944" fmla="*/ 1809778 w 7427256"/>
              <a:gd name="connsiteY11944" fmla="*/ 901903 h 7209248"/>
              <a:gd name="connsiteX11945" fmla="*/ 1827697 w 7427256"/>
              <a:gd name="connsiteY11945" fmla="*/ 892943 h 7209248"/>
              <a:gd name="connsiteX11946" fmla="*/ 1850094 w 7427256"/>
              <a:gd name="connsiteY11946" fmla="*/ 888464 h 7209248"/>
              <a:gd name="connsiteX11947" fmla="*/ 1863533 w 7427256"/>
              <a:gd name="connsiteY11947" fmla="*/ 883985 h 7209248"/>
              <a:gd name="connsiteX11948" fmla="*/ 1881452 w 7427256"/>
              <a:gd name="connsiteY11948" fmla="*/ 875026 h 7209248"/>
              <a:gd name="connsiteX11949" fmla="*/ 1872493 w 7427256"/>
              <a:gd name="connsiteY11949" fmla="*/ 861587 h 7209248"/>
              <a:gd name="connsiteX11950" fmla="*/ 1854574 w 7427256"/>
              <a:gd name="connsiteY11950" fmla="*/ 861587 h 7209248"/>
              <a:gd name="connsiteX11951" fmla="*/ 1841136 w 7427256"/>
              <a:gd name="connsiteY11951" fmla="*/ 861587 h 7209248"/>
              <a:gd name="connsiteX11952" fmla="*/ 1854574 w 7427256"/>
              <a:gd name="connsiteY11952" fmla="*/ 848147 h 7209248"/>
              <a:gd name="connsiteX11953" fmla="*/ 1863533 w 7427256"/>
              <a:gd name="connsiteY11953" fmla="*/ 821269 h 7209248"/>
              <a:gd name="connsiteX11954" fmla="*/ 1863533 w 7427256"/>
              <a:gd name="connsiteY11954" fmla="*/ 812311 h 7209248"/>
              <a:gd name="connsiteX11955" fmla="*/ 1872493 w 7427256"/>
              <a:gd name="connsiteY11955" fmla="*/ 798872 h 7209248"/>
              <a:gd name="connsiteX11956" fmla="*/ 1872493 w 7427256"/>
              <a:gd name="connsiteY11956" fmla="*/ 767514 h 7209248"/>
              <a:gd name="connsiteX11957" fmla="*/ 1881452 w 7427256"/>
              <a:gd name="connsiteY11957" fmla="*/ 731676 h 7209248"/>
              <a:gd name="connsiteX11958" fmla="*/ 1899371 w 7427256"/>
              <a:gd name="connsiteY11958" fmla="*/ 749595 h 7209248"/>
              <a:gd name="connsiteX11959" fmla="*/ 1917289 w 7427256"/>
              <a:gd name="connsiteY11959" fmla="*/ 767514 h 7209248"/>
              <a:gd name="connsiteX11960" fmla="*/ 1908330 w 7427256"/>
              <a:gd name="connsiteY11960" fmla="*/ 776473 h 7209248"/>
              <a:gd name="connsiteX11961" fmla="*/ 1894891 w 7427256"/>
              <a:gd name="connsiteY11961" fmla="*/ 763034 h 7209248"/>
              <a:gd name="connsiteX11962" fmla="*/ 1885932 w 7427256"/>
              <a:gd name="connsiteY11962" fmla="*/ 763034 h 7209248"/>
              <a:gd name="connsiteX11963" fmla="*/ 1881452 w 7427256"/>
              <a:gd name="connsiteY11963" fmla="*/ 780953 h 7209248"/>
              <a:gd name="connsiteX11964" fmla="*/ 1890411 w 7427256"/>
              <a:gd name="connsiteY11964" fmla="*/ 785433 h 7209248"/>
              <a:gd name="connsiteX11965" fmla="*/ 1894891 w 7427256"/>
              <a:gd name="connsiteY11965" fmla="*/ 789912 h 7209248"/>
              <a:gd name="connsiteX11966" fmla="*/ 1890411 w 7427256"/>
              <a:gd name="connsiteY11966" fmla="*/ 821269 h 7209248"/>
              <a:gd name="connsiteX11967" fmla="*/ 1881452 w 7427256"/>
              <a:gd name="connsiteY11967" fmla="*/ 839188 h 7209248"/>
              <a:gd name="connsiteX11968" fmla="*/ 1890411 w 7427256"/>
              <a:gd name="connsiteY11968" fmla="*/ 848147 h 7209248"/>
              <a:gd name="connsiteX11969" fmla="*/ 1894891 w 7427256"/>
              <a:gd name="connsiteY11969" fmla="*/ 848147 h 7209248"/>
              <a:gd name="connsiteX11970" fmla="*/ 1899371 w 7427256"/>
              <a:gd name="connsiteY11970" fmla="*/ 839188 h 7209248"/>
              <a:gd name="connsiteX11971" fmla="*/ 1921769 w 7427256"/>
              <a:gd name="connsiteY11971" fmla="*/ 821269 h 7209248"/>
              <a:gd name="connsiteX11972" fmla="*/ 1930729 w 7427256"/>
              <a:gd name="connsiteY11972" fmla="*/ 807830 h 7209248"/>
              <a:gd name="connsiteX11973" fmla="*/ 1935207 w 7427256"/>
              <a:gd name="connsiteY11973" fmla="*/ 803350 h 7209248"/>
              <a:gd name="connsiteX11974" fmla="*/ 1944167 w 7427256"/>
              <a:gd name="connsiteY11974" fmla="*/ 807830 h 7209248"/>
              <a:gd name="connsiteX11975" fmla="*/ 1944167 w 7427256"/>
              <a:gd name="connsiteY11975" fmla="*/ 821269 h 7209248"/>
              <a:gd name="connsiteX11976" fmla="*/ 1953126 w 7427256"/>
              <a:gd name="connsiteY11976" fmla="*/ 848147 h 7209248"/>
              <a:gd name="connsiteX11977" fmla="*/ 1966565 w 7427256"/>
              <a:gd name="connsiteY11977" fmla="*/ 848147 h 7209248"/>
              <a:gd name="connsiteX11978" fmla="*/ 1980004 w 7427256"/>
              <a:gd name="connsiteY11978" fmla="*/ 839188 h 7209248"/>
              <a:gd name="connsiteX11979" fmla="*/ 1962086 w 7427256"/>
              <a:gd name="connsiteY11979" fmla="*/ 794392 h 7209248"/>
              <a:gd name="connsiteX11980" fmla="*/ 1953126 w 7427256"/>
              <a:gd name="connsiteY11980" fmla="*/ 794392 h 7209248"/>
              <a:gd name="connsiteX11981" fmla="*/ 1953126 w 7427256"/>
              <a:gd name="connsiteY11981" fmla="*/ 785433 h 7209248"/>
              <a:gd name="connsiteX11982" fmla="*/ 1962086 w 7427256"/>
              <a:gd name="connsiteY11982" fmla="*/ 776473 h 7209248"/>
              <a:gd name="connsiteX11983" fmla="*/ 1975525 w 7427256"/>
              <a:gd name="connsiteY11983" fmla="*/ 771993 h 7209248"/>
              <a:gd name="connsiteX11984" fmla="*/ 1980004 w 7427256"/>
              <a:gd name="connsiteY11984" fmla="*/ 758554 h 7209248"/>
              <a:gd name="connsiteX11985" fmla="*/ 1962086 w 7427256"/>
              <a:gd name="connsiteY11985" fmla="*/ 731676 h 7209248"/>
              <a:gd name="connsiteX11986" fmla="*/ 1971045 w 7427256"/>
              <a:gd name="connsiteY11986" fmla="*/ 731676 h 7209248"/>
              <a:gd name="connsiteX11987" fmla="*/ 1975525 w 7427256"/>
              <a:gd name="connsiteY11987" fmla="*/ 722718 h 7209248"/>
              <a:gd name="connsiteX11988" fmla="*/ 1980004 w 7427256"/>
              <a:gd name="connsiteY11988" fmla="*/ 704799 h 7209248"/>
              <a:gd name="connsiteX11989" fmla="*/ 1980004 w 7427256"/>
              <a:gd name="connsiteY11989" fmla="*/ 691360 h 7209248"/>
              <a:gd name="connsiteX11990" fmla="*/ 1997923 w 7427256"/>
              <a:gd name="connsiteY11990" fmla="*/ 704799 h 7209248"/>
              <a:gd name="connsiteX11991" fmla="*/ 1997923 w 7427256"/>
              <a:gd name="connsiteY11991" fmla="*/ 713758 h 7209248"/>
              <a:gd name="connsiteX11992" fmla="*/ 1997923 w 7427256"/>
              <a:gd name="connsiteY11992" fmla="*/ 722718 h 7209248"/>
              <a:gd name="connsiteX11993" fmla="*/ 2015841 w 7427256"/>
              <a:gd name="connsiteY11993" fmla="*/ 740636 h 7209248"/>
              <a:gd name="connsiteX11994" fmla="*/ 2024800 w 7427256"/>
              <a:gd name="connsiteY11994" fmla="*/ 767514 h 7209248"/>
              <a:gd name="connsiteX11995" fmla="*/ 2006883 w 7427256"/>
              <a:gd name="connsiteY11995" fmla="*/ 776473 h 7209248"/>
              <a:gd name="connsiteX11996" fmla="*/ 2015841 w 7427256"/>
              <a:gd name="connsiteY11996" fmla="*/ 803350 h 7209248"/>
              <a:gd name="connsiteX11997" fmla="*/ 2051679 w 7427256"/>
              <a:gd name="connsiteY11997" fmla="*/ 785433 h 7209248"/>
              <a:gd name="connsiteX11998" fmla="*/ 2060638 w 7427256"/>
              <a:gd name="connsiteY11998" fmla="*/ 785433 h 7209248"/>
              <a:gd name="connsiteX11999" fmla="*/ 2051679 w 7427256"/>
              <a:gd name="connsiteY11999" fmla="*/ 812311 h 7209248"/>
              <a:gd name="connsiteX12000" fmla="*/ 2033760 w 7427256"/>
              <a:gd name="connsiteY12000" fmla="*/ 816790 h 7209248"/>
              <a:gd name="connsiteX12001" fmla="*/ 2024800 w 7427256"/>
              <a:gd name="connsiteY12001" fmla="*/ 830229 h 7209248"/>
              <a:gd name="connsiteX12002" fmla="*/ 2047199 w 7427256"/>
              <a:gd name="connsiteY12002" fmla="*/ 834708 h 7209248"/>
              <a:gd name="connsiteX12003" fmla="*/ 2069597 w 7427256"/>
              <a:gd name="connsiteY12003" fmla="*/ 839188 h 7209248"/>
              <a:gd name="connsiteX12004" fmla="*/ 2074077 w 7427256"/>
              <a:gd name="connsiteY12004" fmla="*/ 843668 h 7209248"/>
              <a:gd name="connsiteX12005" fmla="*/ 2087516 w 7427256"/>
              <a:gd name="connsiteY12005" fmla="*/ 848147 h 7209248"/>
              <a:gd name="connsiteX12006" fmla="*/ 2100954 w 7427256"/>
              <a:gd name="connsiteY12006" fmla="*/ 848147 h 7209248"/>
              <a:gd name="connsiteX12007" fmla="*/ 2105434 w 7427256"/>
              <a:gd name="connsiteY12007" fmla="*/ 848147 h 7209248"/>
              <a:gd name="connsiteX12008" fmla="*/ 2123353 w 7427256"/>
              <a:gd name="connsiteY12008" fmla="*/ 861587 h 7209248"/>
              <a:gd name="connsiteX12009" fmla="*/ 2141272 w 7427256"/>
              <a:gd name="connsiteY12009" fmla="*/ 848147 h 7209248"/>
              <a:gd name="connsiteX12010" fmla="*/ 2150231 w 7427256"/>
              <a:gd name="connsiteY12010" fmla="*/ 830229 h 7209248"/>
              <a:gd name="connsiteX12011" fmla="*/ 2172630 w 7427256"/>
              <a:gd name="connsiteY12011" fmla="*/ 834708 h 7209248"/>
              <a:gd name="connsiteX12012" fmla="*/ 2168150 w 7427256"/>
              <a:gd name="connsiteY12012" fmla="*/ 848147 h 7209248"/>
              <a:gd name="connsiteX12013" fmla="*/ 2163670 w 7427256"/>
              <a:gd name="connsiteY12013" fmla="*/ 861587 h 7209248"/>
              <a:gd name="connsiteX12014" fmla="*/ 2168150 w 7427256"/>
              <a:gd name="connsiteY12014" fmla="*/ 875026 h 7209248"/>
              <a:gd name="connsiteX12015" fmla="*/ 2186068 w 7427256"/>
              <a:gd name="connsiteY12015" fmla="*/ 875026 h 7209248"/>
              <a:gd name="connsiteX12016" fmla="*/ 2199507 w 7427256"/>
              <a:gd name="connsiteY12016" fmla="*/ 852627 h 7209248"/>
              <a:gd name="connsiteX12017" fmla="*/ 2195027 w 7427256"/>
              <a:gd name="connsiteY12017" fmla="*/ 830229 h 7209248"/>
              <a:gd name="connsiteX12018" fmla="*/ 2212946 w 7427256"/>
              <a:gd name="connsiteY12018" fmla="*/ 812311 h 7209248"/>
              <a:gd name="connsiteX12019" fmla="*/ 2221905 w 7427256"/>
              <a:gd name="connsiteY12019" fmla="*/ 803350 h 7209248"/>
              <a:gd name="connsiteX12020" fmla="*/ 2226385 w 7427256"/>
              <a:gd name="connsiteY12020" fmla="*/ 789912 h 7209248"/>
              <a:gd name="connsiteX12021" fmla="*/ 2230865 w 7427256"/>
              <a:gd name="connsiteY12021" fmla="*/ 785433 h 7209248"/>
              <a:gd name="connsiteX12022" fmla="*/ 2230865 w 7427256"/>
              <a:gd name="connsiteY12022" fmla="*/ 758554 h 7209248"/>
              <a:gd name="connsiteX12023" fmla="*/ 2226385 w 7427256"/>
              <a:gd name="connsiteY12023" fmla="*/ 749595 h 7209248"/>
              <a:gd name="connsiteX12024" fmla="*/ 2221905 w 7427256"/>
              <a:gd name="connsiteY12024" fmla="*/ 731676 h 7209248"/>
              <a:gd name="connsiteX12025" fmla="*/ 2221905 w 7427256"/>
              <a:gd name="connsiteY12025" fmla="*/ 713758 h 7209248"/>
              <a:gd name="connsiteX12026" fmla="*/ 2239824 w 7427256"/>
              <a:gd name="connsiteY12026" fmla="*/ 731676 h 7209248"/>
              <a:gd name="connsiteX12027" fmla="*/ 2275661 w 7427256"/>
              <a:gd name="connsiteY12027" fmla="*/ 731676 h 7209248"/>
              <a:gd name="connsiteX12028" fmla="*/ 2284620 w 7427256"/>
              <a:gd name="connsiteY12028" fmla="*/ 713758 h 7209248"/>
              <a:gd name="connsiteX12029" fmla="*/ 2302539 w 7427256"/>
              <a:gd name="connsiteY12029" fmla="*/ 691360 h 7209248"/>
              <a:gd name="connsiteX12030" fmla="*/ 2311498 w 7427256"/>
              <a:gd name="connsiteY12030" fmla="*/ 704799 h 7209248"/>
              <a:gd name="connsiteX12031" fmla="*/ 2374213 w 7427256"/>
              <a:gd name="connsiteY12031" fmla="*/ 704799 h 7209248"/>
              <a:gd name="connsiteX12032" fmla="*/ 2383173 w 7427256"/>
              <a:gd name="connsiteY12032" fmla="*/ 686880 h 7209248"/>
              <a:gd name="connsiteX12033" fmla="*/ 2401091 w 7427256"/>
              <a:gd name="connsiteY12033" fmla="*/ 668961 h 7209248"/>
              <a:gd name="connsiteX12034" fmla="*/ 2401091 w 7427256"/>
              <a:gd name="connsiteY12034" fmla="*/ 660002 h 7209248"/>
              <a:gd name="connsiteX12035" fmla="*/ 2410051 w 7427256"/>
              <a:gd name="connsiteY12035" fmla="*/ 651044 h 7209248"/>
              <a:gd name="connsiteX12036" fmla="*/ 2410051 w 7427256"/>
              <a:gd name="connsiteY12036" fmla="*/ 633125 h 7209248"/>
              <a:gd name="connsiteX12037" fmla="*/ 2410051 w 7427256"/>
              <a:gd name="connsiteY12037" fmla="*/ 624165 h 7209248"/>
              <a:gd name="connsiteX12038" fmla="*/ 2414531 w 7427256"/>
              <a:gd name="connsiteY12038" fmla="*/ 615206 h 7209248"/>
              <a:gd name="connsiteX12039" fmla="*/ 2419009 w 7427256"/>
              <a:gd name="connsiteY12039" fmla="*/ 624165 h 7209248"/>
              <a:gd name="connsiteX12040" fmla="*/ 2454847 w 7427256"/>
              <a:gd name="connsiteY12040" fmla="*/ 633125 h 7209248"/>
              <a:gd name="connsiteX12041" fmla="*/ 2481725 w 7427256"/>
              <a:gd name="connsiteY12041" fmla="*/ 633125 h 7209248"/>
              <a:gd name="connsiteX12042" fmla="*/ 2499643 w 7427256"/>
              <a:gd name="connsiteY12042" fmla="*/ 651044 h 7209248"/>
              <a:gd name="connsiteX12043" fmla="*/ 2508602 w 7427256"/>
              <a:gd name="connsiteY12043" fmla="*/ 660002 h 7209248"/>
              <a:gd name="connsiteX12044" fmla="*/ 2508602 w 7427256"/>
              <a:gd name="connsiteY12044" fmla="*/ 668961 h 7209248"/>
              <a:gd name="connsiteX12045" fmla="*/ 2513082 w 7427256"/>
              <a:gd name="connsiteY12045" fmla="*/ 677921 h 7209248"/>
              <a:gd name="connsiteX12046" fmla="*/ 2535480 w 7427256"/>
              <a:gd name="connsiteY12046" fmla="*/ 677921 h 7209248"/>
              <a:gd name="connsiteX12047" fmla="*/ 2566838 w 7427256"/>
              <a:gd name="connsiteY12047" fmla="*/ 673441 h 7209248"/>
              <a:gd name="connsiteX12048" fmla="*/ 2584756 w 7427256"/>
              <a:gd name="connsiteY12048" fmla="*/ 673441 h 7209248"/>
              <a:gd name="connsiteX12049" fmla="*/ 2598195 w 7427256"/>
              <a:gd name="connsiteY12049" fmla="*/ 668961 h 7209248"/>
              <a:gd name="connsiteX12050" fmla="*/ 2607155 w 7427256"/>
              <a:gd name="connsiteY12050" fmla="*/ 664482 h 7209248"/>
              <a:gd name="connsiteX12051" fmla="*/ 2616114 w 7427256"/>
              <a:gd name="connsiteY12051" fmla="*/ 660002 h 7209248"/>
              <a:gd name="connsiteX12052" fmla="*/ 2642992 w 7427256"/>
              <a:gd name="connsiteY12052" fmla="*/ 651044 h 7209248"/>
              <a:gd name="connsiteX12053" fmla="*/ 2651952 w 7427256"/>
              <a:gd name="connsiteY12053" fmla="*/ 646563 h 7209248"/>
              <a:gd name="connsiteX12054" fmla="*/ 2665390 w 7427256"/>
              <a:gd name="connsiteY12054" fmla="*/ 651044 h 7209248"/>
              <a:gd name="connsiteX12055" fmla="*/ 2687788 w 7427256"/>
              <a:gd name="connsiteY12055" fmla="*/ 660002 h 7209248"/>
              <a:gd name="connsiteX12056" fmla="*/ 2719146 w 7427256"/>
              <a:gd name="connsiteY12056" fmla="*/ 651044 h 7209248"/>
              <a:gd name="connsiteX12057" fmla="*/ 2746025 w 7427256"/>
              <a:gd name="connsiteY12057" fmla="*/ 651044 h 7209248"/>
              <a:gd name="connsiteX12058" fmla="*/ 2759463 w 7427256"/>
              <a:gd name="connsiteY12058" fmla="*/ 651044 h 7209248"/>
              <a:gd name="connsiteX12059" fmla="*/ 2804260 w 7427256"/>
              <a:gd name="connsiteY12059" fmla="*/ 642084 h 7209248"/>
              <a:gd name="connsiteX12060" fmla="*/ 2840096 w 7427256"/>
              <a:gd name="connsiteY12060" fmla="*/ 651044 h 7209248"/>
              <a:gd name="connsiteX12061" fmla="*/ 2822177 w 7427256"/>
              <a:gd name="connsiteY12061" fmla="*/ 668961 h 7209248"/>
              <a:gd name="connsiteX12062" fmla="*/ 2763942 w 7427256"/>
              <a:gd name="connsiteY12062" fmla="*/ 677921 h 7209248"/>
              <a:gd name="connsiteX12063" fmla="*/ 2723626 w 7427256"/>
              <a:gd name="connsiteY12063" fmla="*/ 677921 h 7209248"/>
              <a:gd name="connsiteX12064" fmla="*/ 2696748 w 7427256"/>
              <a:gd name="connsiteY12064" fmla="*/ 695840 h 7209248"/>
              <a:gd name="connsiteX12065" fmla="*/ 2669870 w 7427256"/>
              <a:gd name="connsiteY12065" fmla="*/ 686880 h 7209248"/>
              <a:gd name="connsiteX12066" fmla="*/ 2669870 w 7427256"/>
              <a:gd name="connsiteY12066" fmla="*/ 677921 h 7209248"/>
              <a:gd name="connsiteX12067" fmla="*/ 2660910 w 7427256"/>
              <a:gd name="connsiteY12067" fmla="*/ 686880 h 7209248"/>
              <a:gd name="connsiteX12068" fmla="*/ 2656430 w 7427256"/>
              <a:gd name="connsiteY12068" fmla="*/ 691360 h 7209248"/>
              <a:gd name="connsiteX12069" fmla="*/ 2642992 w 7427256"/>
              <a:gd name="connsiteY12069" fmla="*/ 695840 h 7209248"/>
              <a:gd name="connsiteX12070" fmla="*/ 2625074 w 7427256"/>
              <a:gd name="connsiteY12070" fmla="*/ 704799 h 7209248"/>
              <a:gd name="connsiteX12071" fmla="*/ 2620594 w 7427256"/>
              <a:gd name="connsiteY12071" fmla="*/ 709279 h 7209248"/>
              <a:gd name="connsiteX12072" fmla="*/ 2616114 w 7427256"/>
              <a:gd name="connsiteY12072" fmla="*/ 713758 h 7209248"/>
              <a:gd name="connsiteX12073" fmla="*/ 2625074 w 7427256"/>
              <a:gd name="connsiteY12073" fmla="*/ 731676 h 7209248"/>
              <a:gd name="connsiteX12074" fmla="*/ 2634033 w 7427256"/>
              <a:gd name="connsiteY12074" fmla="*/ 749595 h 7209248"/>
              <a:gd name="connsiteX12075" fmla="*/ 2669870 w 7427256"/>
              <a:gd name="connsiteY12075" fmla="*/ 758554 h 7209248"/>
              <a:gd name="connsiteX12076" fmla="*/ 2674349 w 7427256"/>
              <a:gd name="connsiteY12076" fmla="*/ 745115 h 7209248"/>
              <a:gd name="connsiteX12077" fmla="*/ 2687788 w 7427256"/>
              <a:gd name="connsiteY12077" fmla="*/ 740636 h 7209248"/>
              <a:gd name="connsiteX12078" fmla="*/ 2678829 w 7427256"/>
              <a:gd name="connsiteY12078" fmla="*/ 749595 h 7209248"/>
              <a:gd name="connsiteX12079" fmla="*/ 2669870 w 7427256"/>
              <a:gd name="connsiteY12079" fmla="*/ 767514 h 7209248"/>
              <a:gd name="connsiteX12080" fmla="*/ 2687788 w 7427256"/>
              <a:gd name="connsiteY12080" fmla="*/ 767514 h 7209248"/>
              <a:gd name="connsiteX12081" fmla="*/ 2723626 w 7427256"/>
              <a:gd name="connsiteY12081" fmla="*/ 758554 h 7209248"/>
              <a:gd name="connsiteX12082" fmla="*/ 2732585 w 7427256"/>
              <a:gd name="connsiteY12082" fmla="*/ 749595 h 7209248"/>
              <a:gd name="connsiteX12083" fmla="*/ 2714667 w 7427256"/>
              <a:gd name="connsiteY12083" fmla="*/ 749595 h 7209248"/>
              <a:gd name="connsiteX12084" fmla="*/ 2696748 w 7427256"/>
              <a:gd name="connsiteY12084" fmla="*/ 740636 h 7209248"/>
              <a:gd name="connsiteX12085" fmla="*/ 2714667 w 7427256"/>
              <a:gd name="connsiteY12085" fmla="*/ 740636 h 7209248"/>
              <a:gd name="connsiteX12086" fmla="*/ 2737065 w 7427256"/>
              <a:gd name="connsiteY12086" fmla="*/ 736156 h 7209248"/>
              <a:gd name="connsiteX12087" fmla="*/ 2750503 w 7427256"/>
              <a:gd name="connsiteY12087" fmla="*/ 736156 h 7209248"/>
              <a:gd name="connsiteX12088" fmla="*/ 2763942 w 7427256"/>
              <a:gd name="connsiteY12088" fmla="*/ 740636 h 7209248"/>
              <a:gd name="connsiteX12089" fmla="*/ 2786341 w 7427256"/>
              <a:gd name="connsiteY12089" fmla="*/ 749595 h 7209248"/>
              <a:gd name="connsiteX12090" fmla="*/ 2795300 w 7427256"/>
              <a:gd name="connsiteY12090" fmla="*/ 758554 h 7209248"/>
              <a:gd name="connsiteX12091" fmla="*/ 2813219 w 7427256"/>
              <a:gd name="connsiteY12091" fmla="*/ 794392 h 7209248"/>
              <a:gd name="connsiteX12092" fmla="*/ 2822177 w 7427256"/>
              <a:gd name="connsiteY12092" fmla="*/ 803350 h 7209248"/>
              <a:gd name="connsiteX12093" fmla="*/ 2831137 w 7427256"/>
              <a:gd name="connsiteY12093" fmla="*/ 794392 h 7209248"/>
              <a:gd name="connsiteX12094" fmla="*/ 2835617 w 7427256"/>
              <a:gd name="connsiteY12094" fmla="*/ 789912 h 7209248"/>
              <a:gd name="connsiteX12095" fmla="*/ 2840096 w 7427256"/>
              <a:gd name="connsiteY12095" fmla="*/ 785433 h 7209248"/>
              <a:gd name="connsiteX12096" fmla="*/ 2849056 w 7427256"/>
              <a:gd name="connsiteY12096" fmla="*/ 776473 h 7209248"/>
              <a:gd name="connsiteX12097" fmla="*/ 2831137 w 7427256"/>
              <a:gd name="connsiteY12097" fmla="*/ 771993 h 7209248"/>
              <a:gd name="connsiteX12098" fmla="*/ 2813219 w 7427256"/>
              <a:gd name="connsiteY12098" fmla="*/ 767514 h 7209248"/>
              <a:gd name="connsiteX12099" fmla="*/ 2822177 w 7427256"/>
              <a:gd name="connsiteY12099" fmla="*/ 749595 h 7209248"/>
              <a:gd name="connsiteX12100" fmla="*/ 2826657 w 7427256"/>
              <a:gd name="connsiteY12100" fmla="*/ 745115 h 7209248"/>
              <a:gd name="connsiteX12101" fmla="*/ 2831137 w 7427256"/>
              <a:gd name="connsiteY12101" fmla="*/ 731676 h 7209248"/>
              <a:gd name="connsiteX12102" fmla="*/ 2831137 w 7427256"/>
              <a:gd name="connsiteY12102" fmla="*/ 713758 h 7209248"/>
              <a:gd name="connsiteX12103" fmla="*/ 2849056 w 7427256"/>
              <a:gd name="connsiteY12103" fmla="*/ 731676 h 7209248"/>
              <a:gd name="connsiteX12104" fmla="*/ 2875934 w 7427256"/>
              <a:gd name="connsiteY12104" fmla="*/ 731676 h 7209248"/>
              <a:gd name="connsiteX12105" fmla="*/ 2884893 w 7427256"/>
              <a:gd name="connsiteY12105" fmla="*/ 713758 h 7209248"/>
              <a:gd name="connsiteX12106" fmla="*/ 2893853 w 7427256"/>
              <a:gd name="connsiteY12106" fmla="*/ 695840 h 7209248"/>
              <a:gd name="connsiteX12107" fmla="*/ 2911772 w 7427256"/>
              <a:gd name="connsiteY12107" fmla="*/ 686880 h 7209248"/>
              <a:gd name="connsiteX12108" fmla="*/ 2929689 w 7427256"/>
              <a:gd name="connsiteY12108" fmla="*/ 677921 h 7209248"/>
              <a:gd name="connsiteX12109" fmla="*/ 2947608 w 7427256"/>
              <a:gd name="connsiteY12109" fmla="*/ 660002 h 7209248"/>
              <a:gd name="connsiteX12110" fmla="*/ 2947608 w 7427256"/>
              <a:gd name="connsiteY12110" fmla="*/ 677921 h 7209248"/>
              <a:gd name="connsiteX12111" fmla="*/ 2943128 w 7427256"/>
              <a:gd name="connsiteY12111" fmla="*/ 700319 h 7209248"/>
              <a:gd name="connsiteX12112" fmla="*/ 2956568 w 7427256"/>
              <a:gd name="connsiteY12112" fmla="*/ 718237 h 7209248"/>
              <a:gd name="connsiteX12113" fmla="*/ 2956568 w 7427256"/>
              <a:gd name="connsiteY12113" fmla="*/ 722718 h 7209248"/>
              <a:gd name="connsiteX12114" fmla="*/ 2974486 w 7427256"/>
              <a:gd name="connsiteY12114" fmla="*/ 704799 h 7209248"/>
              <a:gd name="connsiteX12115" fmla="*/ 2987926 w 7427256"/>
              <a:gd name="connsiteY12115" fmla="*/ 691360 h 7209248"/>
              <a:gd name="connsiteX12116" fmla="*/ 3001364 w 7427256"/>
              <a:gd name="connsiteY12116" fmla="*/ 660002 h 7209248"/>
              <a:gd name="connsiteX12117" fmla="*/ 2992404 w 7427256"/>
              <a:gd name="connsiteY12117" fmla="*/ 642084 h 7209248"/>
              <a:gd name="connsiteX12118" fmla="*/ 2992404 w 7427256"/>
              <a:gd name="connsiteY12118" fmla="*/ 624165 h 7209248"/>
              <a:gd name="connsiteX12119" fmla="*/ 3001364 w 7427256"/>
              <a:gd name="connsiteY12119" fmla="*/ 615206 h 7209248"/>
              <a:gd name="connsiteX12120" fmla="*/ 3010323 w 7427256"/>
              <a:gd name="connsiteY12120" fmla="*/ 624165 h 7209248"/>
              <a:gd name="connsiteX12121" fmla="*/ 3028242 w 7427256"/>
              <a:gd name="connsiteY12121" fmla="*/ 624165 h 7209248"/>
              <a:gd name="connsiteX12122" fmla="*/ 3041681 w 7427256"/>
              <a:gd name="connsiteY12122" fmla="*/ 624165 h 7209248"/>
              <a:gd name="connsiteX12123" fmla="*/ 3046161 w 7427256"/>
              <a:gd name="connsiteY12123" fmla="*/ 615206 h 7209248"/>
              <a:gd name="connsiteX12124" fmla="*/ 3050640 w 7427256"/>
              <a:gd name="connsiteY12124" fmla="*/ 628645 h 7209248"/>
              <a:gd name="connsiteX12125" fmla="*/ 3073038 w 7427256"/>
              <a:gd name="connsiteY12125" fmla="*/ 633125 h 7209248"/>
              <a:gd name="connsiteX12126" fmla="*/ 3095436 w 7427256"/>
              <a:gd name="connsiteY12126" fmla="*/ 633125 h 7209248"/>
              <a:gd name="connsiteX12127" fmla="*/ 3099916 w 7427256"/>
              <a:gd name="connsiteY12127" fmla="*/ 642084 h 7209248"/>
              <a:gd name="connsiteX12128" fmla="*/ 3117835 w 7427256"/>
              <a:gd name="connsiteY12128" fmla="*/ 651044 h 7209248"/>
              <a:gd name="connsiteX12129" fmla="*/ 3126794 w 7427256"/>
              <a:gd name="connsiteY12129" fmla="*/ 660002 h 7209248"/>
              <a:gd name="connsiteX12130" fmla="*/ 3126794 w 7427256"/>
              <a:gd name="connsiteY12130" fmla="*/ 677921 h 7209248"/>
              <a:gd name="connsiteX12131" fmla="*/ 3162631 w 7427256"/>
              <a:gd name="connsiteY12131" fmla="*/ 660002 h 7209248"/>
              <a:gd name="connsiteX12132" fmla="*/ 3171590 w 7427256"/>
              <a:gd name="connsiteY12132" fmla="*/ 660002 h 7209248"/>
              <a:gd name="connsiteX12133" fmla="*/ 3234305 w 7427256"/>
              <a:gd name="connsiteY12133" fmla="*/ 660002 h 7209248"/>
              <a:gd name="connsiteX12134" fmla="*/ 3252224 w 7427256"/>
              <a:gd name="connsiteY12134" fmla="*/ 651044 h 7209248"/>
              <a:gd name="connsiteX12135" fmla="*/ 3270143 w 7427256"/>
              <a:gd name="connsiteY12135" fmla="*/ 651044 h 7209248"/>
              <a:gd name="connsiteX12136" fmla="*/ 3332858 w 7427256"/>
              <a:gd name="connsiteY12136" fmla="*/ 651044 h 7209248"/>
              <a:gd name="connsiteX12137" fmla="*/ 3359736 w 7427256"/>
              <a:gd name="connsiteY12137" fmla="*/ 651044 h 7209248"/>
              <a:gd name="connsiteX12138" fmla="*/ 3368695 w 7427256"/>
              <a:gd name="connsiteY12138" fmla="*/ 651044 h 7209248"/>
              <a:gd name="connsiteX12139" fmla="*/ 3422451 w 7427256"/>
              <a:gd name="connsiteY12139" fmla="*/ 642084 h 7209248"/>
              <a:gd name="connsiteX12140" fmla="*/ 3422451 w 7427256"/>
              <a:gd name="connsiteY12140" fmla="*/ 668961 h 7209248"/>
              <a:gd name="connsiteX12141" fmla="*/ 3368695 w 7427256"/>
              <a:gd name="connsiteY12141" fmla="*/ 677921 h 7209248"/>
              <a:gd name="connsiteX12142" fmla="*/ 3350776 w 7427256"/>
              <a:gd name="connsiteY12142" fmla="*/ 704799 h 7209248"/>
              <a:gd name="connsiteX12143" fmla="*/ 3373175 w 7427256"/>
              <a:gd name="connsiteY12143" fmla="*/ 704799 h 7209248"/>
              <a:gd name="connsiteX12144" fmla="*/ 3395572 w 7427256"/>
              <a:gd name="connsiteY12144" fmla="*/ 704799 h 7209248"/>
              <a:gd name="connsiteX12145" fmla="*/ 3417971 w 7427256"/>
              <a:gd name="connsiteY12145" fmla="*/ 704799 h 7209248"/>
              <a:gd name="connsiteX12146" fmla="*/ 3422451 w 7427256"/>
              <a:gd name="connsiteY12146" fmla="*/ 695840 h 7209248"/>
              <a:gd name="connsiteX12147" fmla="*/ 3431410 w 7427256"/>
              <a:gd name="connsiteY12147" fmla="*/ 677921 h 7209248"/>
              <a:gd name="connsiteX12148" fmla="*/ 3449329 w 7427256"/>
              <a:gd name="connsiteY12148" fmla="*/ 686880 h 7209248"/>
              <a:gd name="connsiteX12149" fmla="*/ 3485166 w 7427256"/>
              <a:gd name="connsiteY12149" fmla="*/ 695840 h 7209248"/>
              <a:gd name="connsiteX12150" fmla="*/ 3498605 w 7427256"/>
              <a:gd name="connsiteY12150" fmla="*/ 695840 h 7209248"/>
              <a:gd name="connsiteX12151" fmla="*/ 3521003 w 7427256"/>
              <a:gd name="connsiteY12151" fmla="*/ 695840 h 7209248"/>
              <a:gd name="connsiteX12152" fmla="*/ 3538922 w 7427256"/>
              <a:gd name="connsiteY12152" fmla="*/ 691360 h 7209248"/>
              <a:gd name="connsiteX12153" fmla="*/ 3556841 w 7427256"/>
              <a:gd name="connsiteY12153" fmla="*/ 686880 h 7209248"/>
              <a:gd name="connsiteX12154" fmla="*/ 3583718 w 7427256"/>
              <a:gd name="connsiteY12154" fmla="*/ 677921 h 7209248"/>
              <a:gd name="connsiteX12155" fmla="*/ 3588198 w 7427256"/>
              <a:gd name="connsiteY12155" fmla="*/ 686880 h 7209248"/>
              <a:gd name="connsiteX12156" fmla="*/ 3592677 w 7427256"/>
              <a:gd name="connsiteY12156" fmla="*/ 686880 h 7209248"/>
              <a:gd name="connsiteX12157" fmla="*/ 3610596 w 7427256"/>
              <a:gd name="connsiteY12157" fmla="*/ 677921 h 7209248"/>
              <a:gd name="connsiteX12158" fmla="*/ 3619556 w 7427256"/>
              <a:gd name="connsiteY12158" fmla="*/ 677921 h 7209248"/>
              <a:gd name="connsiteX12159" fmla="*/ 3628515 w 7427256"/>
              <a:gd name="connsiteY12159" fmla="*/ 677921 h 7209248"/>
              <a:gd name="connsiteX12160" fmla="*/ 3637473 w 7427256"/>
              <a:gd name="connsiteY12160" fmla="*/ 677921 h 7209248"/>
              <a:gd name="connsiteX12161" fmla="*/ 3646433 w 7427256"/>
              <a:gd name="connsiteY12161" fmla="*/ 686880 h 7209248"/>
              <a:gd name="connsiteX12162" fmla="*/ 3664352 w 7427256"/>
              <a:gd name="connsiteY12162" fmla="*/ 695840 h 7209248"/>
              <a:gd name="connsiteX12163" fmla="*/ 3682270 w 7427256"/>
              <a:gd name="connsiteY12163" fmla="*/ 695840 h 7209248"/>
              <a:gd name="connsiteX12164" fmla="*/ 3664352 w 7427256"/>
              <a:gd name="connsiteY12164" fmla="*/ 686880 h 7209248"/>
              <a:gd name="connsiteX12165" fmla="*/ 3664352 w 7427256"/>
              <a:gd name="connsiteY12165" fmla="*/ 677921 h 7209248"/>
              <a:gd name="connsiteX12166" fmla="*/ 3664352 w 7427256"/>
              <a:gd name="connsiteY12166" fmla="*/ 668961 h 7209248"/>
              <a:gd name="connsiteX12167" fmla="*/ 3664352 w 7427256"/>
              <a:gd name="connsiteY12167" fmla="*/ 660002 h 7209248"/>
              <a:gd name="connsiteX12168" fmla="*/ 3691230 w 7427256"/>
              <a:gd name="connsiteY12168" fmla="*/ 660002 h 7209248"/>
              <a:gd name="connsiteX12169" fmla="*/ 3704669 w 7427256"/>
              <a:gd name="connsiteY12169" fmla="*/ 660002 h 7209248"/>
              <a:gd name="connsiteX12170" fmla="*/ 3709149 w 7427256"/>
              <a:gd name="connsiteY12170" fmla="*/ 651044 h 7209248"/>
              <a:gd name="connsiteX12171" fmla="*/ 3718108 w 7427256"/>
              <a:gd name="connsiteY12171" fmla="*/ 642084 h 7209248"/>
              <a:gd name="connsiteX12172" fmla="*/ 3727068 w 7427256"/>
              <a:gd name="connsiteY12172" fmla="*/ 642084 h 7209248"/>
              <a:gd name="connsiteX12173" fmla="*/ 3758424 w 7427256"/>
              <a:gd name="connsiteY12173" fmla="*/ 651044 h 7209248"/>
              <a:gd name="connsiteX12174" fmla="*/ 3816660 w 7427256"/>
              <a:gd name="connsiteY12174" fmla="*/ 651044 h 7209248"/>
              <a:gd name="connsiteX12175" fmla="*/ 3870416 w 7427256"/>
              <a:gd name="connsiteY12175" fmla="*/ 651044 h 7209248"/>
              <a:gd name="connsiteX12176" fmla="*/ 3879374 w 7427256"/>
              <a:gd name="connsiteY12176" fmla="*/ 624165 h 7209248"/>
              <a:gd name="connsiteX12177" fmla="*/ 3883854 w 7427256"/>
              <a:gd name="connsiteY12177" fmla="*/ 610726 h 7209248"/>
              <a:gd name="connsiteX12178" fmla="*/ 3906253 w 7427256"/>
              <a:gd name="connsiteY12178" fmla="*/ 606246 h 7209248"/>
              <a:gd name="connsiteX12179" fmla="*/ 3924171 w 7427256"/>
              <a:gd name="connsiteY12179" fmla="*/ 597287 h 7209248"/>
              <a:gd name="connsiteX12180" fmla="*/ 3942090 w 7427256"/>
              <a:gd name="connsiteY12180" fmla="*/ 597287 h 7209248"/>
              <a:gd name="connsiteX12181" fmla="*/ 3924171 w 7427256"/>
              <a:gd name="connsiteY12181" fmla="*/ 606246 h 7209248"/>
              <a:gd name="connsiteX12182" fmla="*/ 3906253 w 7427256"/>
              <a:gd name="connsiteY12182" fmla="*/ 624165 h 7209248"/>
              <a:gd name="connsiteX12183" fmla="*/ 3915212 w 7427256"/>
              <a:gd name="connsiteY12183" fmla="*/ 637603 h 7209248"/>
              <a:gd name="connsiteX12184" fmla="*/ 3919692 w 7427256"/>
              <a:gd name="connsiteY12184" fmla="*/ 646563 h 7209248"/>
              <a:gd name="connsiteX12185" fmla="*/ 3951050 w 7427256"/>
              <a:gd name="connsiteY12185" fmla="*/ 651044 h 7209248"/>
              <a:gd name="connsiteX12186" fmla="*/ 3986886 w 7427256"/>
              <a:gd name="connsiteY12186" fmla="*/ 642084 h 7209248"/>
              <a:gd name="connsiteX12187" fmla="*/ 3986886 w 7427256"/>
              <a:gd name="connsiteY12187" fmla="*/ 633125 h 7209248"/>
              <a:gd name="connsiteX12188" fmla="*/ 3986886 w 7427256"/>
              <a:gd name="connsiteY12188" fmla="*/ 606246 h 7209248"/>
              <a:gd name="connsiteX12189" fmla="*/ 3982407 w 7427256"/>
              <a:gd name="connsiteY12189" fmla="*/ 597287 h 7209248"/>
              <a:gd name="connsiteX12190" fmla="*/ 3968967 w 7427256"/>
              <a:gd name="connsiteY12190" fmla="*/ 597287 h 7209248"/>
              <a:gd name="connsiteX12191" fmla="*/ 3960009 w 7427256"/>
              <a:gd name="connsiteY12191" fmla="*/ 592807 h 7209248"/>
              <a:gd name="connsiteX12192" fmla="*/ 3968967 w 7427256"/>
              <a:gd name="connsiteY12192" fmla="*/ 588328 h 7209248"/>
              <a:gd name="connsiteX12193" fmla="*/ 3986886 w 7427256"/>
              <a:gd name="connsiteY12193" fmla="*/ 561449 h 7209248"/>
              <a:gd name="connsiteX12194" fmla="*/ 3960009 w 7427256"/>
              <a:gd name="connsiteY12194" fmla="*/ 552491 h 7209248"/>
              <a:gd name="connsiteX12195" fmla="*/ 3955529 w 7427256"/>
              <a:gd name="connsiteY12195" fmla="*/ 543532 h 7209248"/>
              <a:gd name="connsiteX12196" fmla="*/ 3951050 w 7427256"/>
              <a:gd name="connsiteY12196" fmla="*/ 525613 h 7209248"/>
              <a:gd name="connsiteX12197" fmla="*/ 3960009 w 7427256"/>
              <a:gd name="connsiteY12197" fmla="*/ 525613 h 7209248"/>
              <a:gd name="connsiteX12198" fmla="*/ 3968967 w 7427256"/>
              <a:gd name="connsiteY12198" fmla="*/ 525613 h 7209248"/>
              <a:gd name="connsiteX12199" fmla="*/ 3977927 w 7427256"/>
              <a:gd name="connsiteY12199" fmla="*/ 525613 h 7209248"/>
              <a:gd name="connsiteX12200" fmla="*/ 3951050 w 7427256"/>
              <a:gd name="connsiteY12200" fmla="*/ 507694 h 7209248"/>
              <a:gd name="connsiteX12201" fmla="*/ 3942090 w 7427256"/>
              <a:gd name="connsiteY12201" fmla="*/ 507694 h 7209248"/>
              <a:gd name="connsiteX12202" fmla="*/ 3960009 w 7427256"/>
              <a:gd name="connsiteY12202" fmla="*/ 498735 h 7209248"/>
              <a:gd name="connsiteX12203" fmla="*/ 3968967 w 7427256"/>
              <a:gd name="connsiteY12203" fmla="*/ 507694 h 7209248"/>
              <a:gd name="connsiteX12204" fmla="*/ 3977927 w 7427256"/>
              <a:gd name="connsiteY12204" fmla="*/ 507694 h 7209248"/>
              <a:gd name="connsiteX12205" fmla="*/ 3986886 w 7427256"/>
              <a:gd name="connsiteY12205" fmla="*/ 516653 h 7209248"/>
              <a:gd name="connsiteX12206" fmla="*/ 3995846 w 7427256"/>
              <a:gd name="connsiteY12206" fmla="*/ 534572 h 7209248"/>
              <a:gd name="connsiteX12207" fmla="*/ 4013765 w 7427256"/>
              <a:gd name="connsiteY12207" fmla="*/ 525613 h 7209248"/>
              <a:gd name="connsiteX12208" fmla="*/ 4031683 w 7427256"/>
              <a:gd name="connsiteY12208" fmla="*/ 516653 h 7209248"/>
              <a:gd name="connsiteX12209" fmla="*/ 4063040 w 7427256"/>
              <a:gd name="connsiteY12209" fmla="*/ 512174 h 7209248"/>
              <a:gd name="connsiteX12210" fmla="*/ 4067520 w 7427256"/>
              <a:gd name="connsiteY12210" fmla="*/ 534572 h 7209248"/>
              <a:gd name="connsiteX12211" fmla="*/ 4076479 w 7427256"/>
              <a:gd name="connsiteY12211" fmla="*/ 561449 h 7209248"/>
              <a:gd name="connsiteX12212" fmla="*/ 4107837 w 7427256"/>
              <a:gd name="connsiteY12212" fmla="*/ 570409 h 7209248"/>
              <a:gd name="connsiteX12213" fmla="*/ 4148154 w 7427256"/>
              <a:gd name="connsiteY12213" fmla="*/ 570409 h 7209248"/>
              <a:gd name="connsiteX12214" fmla="*/ 4175032 w 7427256"/>
              <a:gd name="connsiteY12214" fmla="*/ 570409 h 7209248"/>
              <a:gd name="connsiteX12215" fmla="*/ 4179512 w 7427256"/>
              <a:gd name="connsiteY12215" fmla="*/ 565929 h 7209248"/>
              <a:gd name="connsiteX12216" fmla="*/ 4192951 w 7427256"/>
              <a:gd name="connsiteY12216" fmla="*/ 561449 h 7209248"/>
              <a:gd name="connsiteX12217" fmla="*/ 4188471 w 7427256"/>
              <a:gd name="connsiteY12217" fmla="*/ 552491 h 7209248"/>
              <a:gd name="connsiteX12218" fmla="*/ 4175032 w 7427256"/>
              <a:gd name="connsiteY12218" fmla="*/ 539052 h 7209248"/>
              <a:gd name="connsiteX12219" fmla="*/ 4192951 w 7427256"/>
              <a:gd name="connsiteY12219" fmla="*/ 525613 h 7209248"/>
              <a:gd name="connsiteX12220" fmla="*/ 4228787 w 7427256"/>
              <a:gd name="connsiteY12220" fmla="*/ 507694 h 7209248"/>
              <a:gd name="connsiteX12221" fmla="*/ 4255666 w 7427256"/>
              <a:gd name="connsiteY12221" fmla="*/ 516653 h 7209248"/>
              <a:gd name="connsiteX12222" fmla="*/ 4269105 w 7427256"/>
              <a:gd name="connsiteY12222" fmla="*/ 521133 h 7209248"/>
              <a:gd name="connsiteX12223" fmla="*/ 4273584 w 7427256"/>
              <a:gd name="connsiteY12223" fmla="*/ 525613 h 7209248"/>
              <a:gd name="connsiteX12224" fmla="*/ 4291503 w 7427256"/>
              <a:gd name="connsiteY12224" fmla="*/ 525613 h 7209248"/>
              <a:gd name="connsiteX12225" fmla="*/ 4327340 w 7427256"/>
              <a:gd name="connsiteY12225" fmla="*/ 543532 h 7209248"/>
              <a:gd name="connsiteX12226" fmla="*/ 4372137 w 7427256"/>
              <a:gd name="connsiteY12226" fmla="*/ 552491 h 7209248"/>
              <a:gd name="connsiteX12227" fmla="*/ 4412453 w 7427256"/>
              <a:gd name="connsiteY12227" fmla="*/ 539052 h 7209248"/>
              <a:gd name="connsiteX12228" fmla="*/ 4425892 w 7427256"/>
              <a:gd name="connsiteY12228" fmla="*/ 530093 h 7209248"/>
              <a:gd name="connsiteX12229" fmla="*/ 4425892 w 7427256"/>
              <a:gd name="connsiteY12229" fmla="*/ 525613 h 7209248"/>
              <a:gd name="connsiteX12230" fmla="*/ 4434852 w 7427256"/>
              <a:gd name="connsiteY12230" fmla="*/ 521133 h 7209248"/>
              <a:gd name="connsiteX12231" fmla="*/ 4434852 w 7427256"/>
              <a:gd name="connsiteY12231" fmla="*/ 516653 h 7209248"/>
              <a:gd name="connsiteX12232" fmla="*/ 4416933 w 7427256"/>
              <a:gd name="connsiteY12232" fmla="*/ 516653 h 7209248"/>
              <a:gd name="connsiteX12233" fmla="*/ 4412453 w 7427256"/>
              <a:gd name="connsiteY12233" fmla="*/ 525613 h 7209248"/>
              <a:gd name="connsiteX12234" fmla="*/ 4399014 w 7427256"/>
              <a:gd name="connsiteY12234" fmla="*/ 534572 h 7209248"/>
              <a:gd name="connsiteX12235" fmla="*/ 4381096 w 7427256"/>
              <a:gd name="connsiteY12235" fmla="*/ 516653 h 7209248"/>
              <a:gd name="connsiteX12236" fmla="*/ 4363177 w 7427256"/>
              <a:gd name="connsiteY12236" fmla="*/ 498735 h 7209248"/>
              <a:gd name="connsiteX12237" fmla="*/ 4381096 w 7427256"/>
              <a:gd name="connsiteY12237" fmla="*/ 489775 h 7209248"/>
              <a:gd name="connsiteX12238" fmla="*/ 4407974 w 7427256"/>
              <a:gd name="connsiteY12238" fmla="*/ 489775 h 7209248"/>
              <a:gd name="connsiteX12239" fmla="*/ 4399014 w 7427256"/>
              <a:gd name="connsiteY12239" fmla="*/ 480816 h 7209248"/>
              <a:gd name="connsiteX12240" fmla="*/ 4390056 w 7427256"/>
              <a:gd name="connsiteY12240" fmla="*/ 471856 h 7209248"/>
              <a:gd name="connsiteX12241" fmla="*/ 4390056 w 7427256"/>
              <a:gd name="connsiteY12241" fmla="*/ 462898 h 7209248"/>
              <a:gd name="connsiteX12242" fmla="*/ 3657073 w 7427256"/>
              <a:gd name="connsiteY12242" fmla="*/ 460098 h 7209248"/>
              <a:gd name="connsiteX12243" fmla="*/ 3682270 w 7427256"/>
              <a:gd name="connsiteY12243" fmla="*/ 471856 h 7209248"/>
              <a:gd name="connsiteX12244" fmla="*/ 3673311 w 7427256"/>
              <a:gd name="connsiteY12244" fmla="*/ 471856 h 7209248"/>
              <a:gd name="connsiteX12245" fmla="*/ 3664352 w 7427256"/>
              <a:gd name="connsiteY12245" fmla="*/ 462898 h 7209248"/>
              <a:gd name="connsiteX12246" fmla="*/ 3646433 w 7427256"/>
              <a:gd name="connsiteY12246" fmla="*/ 462898 h 7209248"/>
              <a:gd name="connsiteX12247" fmla="*/ 3637473 w 7427256"/>
              <a:gd name="connsiteY12247" fmla="*/ 462898 h 7209248"/>
              <a:gd name="connsiteX12248" fmla="*/ 3657073 w 7427256"/>
              <a:gd name="connsiteY12248" fmla="*/ 460098 h 7209248"/>
              <a:gd name="connsiteX12249" fmla="*/ 3314940 w 7427256"/>
              <a:gd name="connsiteY12249" fmla="*/ 453939 h 7209248"/>
              <a:gd name="connsiteX12250" fmla="*/ 3317179 w 7427256"/>
              <a:gd name="connsiteY12250" fmla="*/ 453939 h 7209248"/>
              <a:gd name="connsiteX12251" fmla="*/ 3341817 w 7427256"/>
              <a:gd name="connsiteY12251" fmla="*/ 453939 h 7209248"/>
              <a:gd name="connsiteX12252" fmla="*/ 3368695 w 7427256"/>
              <a:gd name="connsiteY12252" fmla="*/ 471856 h 7209248"/>
              <a:gd name="connsiteX12253" fmla="*/ 3350776 w 7427256"/>
              <a:gd name="connsiteY12253" fmla="*/ 471856 h 7209248"/>
              <a:gd name="connsiteX12254" fmla="*/ 3332858 w 7427256"/>
              <a:gd name="connsiteY12254" fmla="*/ 462898 h 7209248"/>
              <a:gd name="connsiteX12255" fmla="*/ 3323898 w 7427256"/>
              <a:gd name="connsiteY12255" fmla="*/ 462898 h 7209248"/>
              <a:gd name="connsiteX12256" fmla="*/ 3314940 w 7427256"/>
              <a:gd name="connsiteY12256" fmla="*/ 453939 h 7209248"/>
              <a:gd name="connsiteX12257" fmla="*/ 2705707 w 7427256"/>
              <a:gd name="connsiteY12257" fmla="*/ 453939 h 7209248"/>
              <a:gd name="connsiteX12258" fmla="*/ 2777381 w 7427256"/>
              <a:gd name="connsiteY12258" fmla="*/ 462898 h 7209248"/>
              <a:gd name="connsiteX12259" fmla="*/ 2732585 w 7427256"/>
              <a:gd name="connsiteY12259" fmla="*/ 462898 h 7209248"/>
              <a:gd name="connsiteX12260" fmla="*/ 2705707 w 7427256"/>
              <a:gd name="connsiteY12260" fmla="*/ 453939 h 7209248"/>
              <a:gd name="connsiteX12261" fmla="*/ 4540123 w 7427256"/>
              <a:gd name="connsiteY12261" fmla="*/ 449459 h 7209248"/>
              <a:gd name="connsiteX12262" fmla="*/ 4542364 w 7427256"/>
              <a:gd name="connsiteY12262" fmla="*/ 453939 h 7209248"/>
              <a:gd name="connsiteX12263" fmla="*/ 4542364 w 7427256"/>
              <a:gd name="connsiteY12263" fmla="*/ 467378 h 7209248"/>
              <a:gd name="connsiteX12264" fmla="*/ 4533404 w 7427256"/>
              <a:gd name="connsiteY12264" fmla="*/ 467378 h 7209248"/>
              <a:gd name="connsiteX12265" fmla="*/ 4533404 w 7427256"/>
              <a:gd name="connsiteY12265" fmla="*/ 453939 h 7209248"/>
              <a:gd name="connsiteX12266" fmla="*/ 4540123 w 7427256"/>
              <a:gd name="connsiteY12266" fmla="*/ 449459 h 7209248"/>
              <a:gd name="connsiteX12267" fmla="*/ 3925292 w 7427256"/>
              <a:gd name="connsiteY12267" fmla="*/ 449459 h 7209248"/>
              <a:gd name="connsiteX12268" fmla="*/ 3928651 w 7427256"/>
              <a:gd name="connsiteY12268" fmla="*/ 453939 h 7209248"/>
              <a:gd name="connsiteX12269" fmla="*/ 3933131 w 7427256"/>
              <a:gd name="connsiteY12269" fmla="*/ 467378 h 7209248"/>
              <a:gd name="connsiteX12270" fmla="*/ 3924171 w 7427256"/>
              <a:gd name="connsiteY12270" fmla="*/ 462898 h 7209248"/>
              <a:gd name="connsiteX12271" fmla="*/ 3915212 w 7427256"/>
              <a:gd name="connsiteY12271" fmla="*/ 458418 h 7209248"/>
              <a:gd name="connsiteX12272" fmla="*/ 3924171 w 7427256"/>
              <a:gd name="connsiteY12272" fmla="*/ 453939 h 7209248"/>
              <a:gd name="connsiteX12273" fmla="*/ 3925292 w 7427256"/>
              <a:gd name="connsiteY12273" fmla="*/ 449459 h 7209248"/>
              <a:gd name="connsiteX12274" fmla="*/ 6156156 w 7427256"/>
              <a:gd name="connsiteY12274" fmla="*/ 448339 h 7209248"/>
              <a:gd name="connsiteX12275" fmla="*/ 6159516 w 7427256"/>
              <a:gd name="connsiteY12275" fmla="*/ 449459 h 7209248"/>
              <a:gd name="connsiteX12276" fmla="*/ 6163996 w 7427256"/>
              <a:gd name="connsiteY12276" fmla="*/ 453939 h 7209248"/>
              <a:gd name="connsiteX12277" fmla="*/ 6155036 w 7427256"/>
              <a:gd name="connsiteY12277" fmla="*/ 453939 h 7209248"/>
              <a:gd name="connsiteX12278" fmla="*/ 6156156 w 7427256"/>
              <a:gd name="connsiteY12278" fmla="*/ 448339 h 7209248"/>
              <a:gd name="connsiteX12279" fmla="*/ 5312862 w 7427256"/>
              <a:gd name="connsiteY12279" fmla="*/ 444979 h 7209248"/>
              <a:gd name="connsiteX12280" fmla="*/ 5321822 w 7427256"/>
              <a:gd name="connsiteY12280" fmla="*/ 444979 h 7209248"/>
              <a:gd name="connsiteX12281" fmla="*/ 5330780 w 7427256"/>
              <a:gd name="connsiteY12281" fmla="*/ 444979 h 7209248"/>
              <a:gd name="connsiteX12282" fmla="*/ 5330780 w 7427256"/>
              <a:gd name="connsiteY12282" fmla="*/ 453939 h 7209248"/>
              <a:gd name="connsiteX12283" fmla="*/ 5303903 w 7427256"/>
              <a:gd name="connsiteY12283" fmla="*/ 462898 h 7209248"/>
              <a:gd name="connsiteX12284" fmla="*/ 5294943 w 7427256"/>
              <a:gd name="connsiteY12284" fmla="*/ 462898 h 7209248"/>
              <a:gd name="connsiteX12285" fmla="*/ 5308383 w 7427256"/>
              <a:gd name="connsiteY12285" fmla="*/ 453939 h 7209248"/>
              <a:gd name="connsiteX12286" fmla="*/ 5312862 w 7427256"/>
              <a:gd name="connsiteY12286" fmla="*/ 444979 h 7209248"/>
              <a:gd name="connsiteX12287" fmla="*/ 4683472 w 7427256"/>
              <a:gd name="connsiteY12287" fmla="*/ 440499 h 7209248"/>
              <a:gd name="connsiteX12288" fmla="*/ 4685712 w 7427256"/>
              <a:gd name="connsiteY12288" fmla="*/ 444979 h 7209248"/>
              <a:gd name="connsiteX12289" fmla="*/ 4676753 w 7427256"/>
              <a:gd name="connsiteY12289" fmla="*/ 444979 h 7209248"/>
              <a:gd name="connsiteX12290" fmla="*/ 4683472 w 7427256"/>
              <a:gd name="connsiteY12290" fmla="*/ 440499 h 7209248"/>
              <a:gd name="connsiteX12291" fmla="*/ 4225428 w 7427256"/>
              <a:gd name="connsiteY12291" fmla="*/ 439660 h 7209248"/>
              <a:gd name="connsiteX12292" fmla="*/ 4255666 w 7427256"/>
              <a:gd name="connsiteY12292" fmla="*/ 453939 h 7209248"/>
              <a:gd name="connsiteX12293" fmla="*/ 4264625 w 7427256"/>
              <a:gd name="connsiteY12293" fmla="*/ 462898 h 7209248"/>
              <a:gd name="connsiteX12294" fmla="*/ 4260145 w 7427256"/>
              <a:gd name="connsiteY12294" fmla="*/ 462898 h 7209248"/>
              <a:gd name="connsiteX12295" fmla="*/ 4246706 w 7427256"/>
              <a:gd name="connsiteY12295" fmla="*/ 462898 h 7209248"/>
              <a:gd name="connsiteX12296" fmla="*/ 4246706 w 7427256"/>
              <a:gd name="connsiteY12296" fmla="*/ 471856 h 7209248"/>
              <a:gd name="connsiteX12297" fmla="*/ 4264625 w 7427256"/>
              <a:gd name="connsiteY12297" fmla="*/ 489775 h 7209248"/>
              <a:gd name="connsiteX12298" fmla="*/ 4228787 w 7427256"/>
              <a:gd name="connsiteY12298" fmla="*/ 489775 h 7209248"/>
              <a:gd name="connsiteX12299" fmla="*/ 4228787 w 7427256"/>
              <a:gd name="connsiteY12299" fmla="*/ 471856 h 7209248"/>
              <a:gd name="connsiteX12300" fmla="*/ 4224309 w 7427256"/>
              <a:gd name="connsiteY12300" fmla="*/ 467378 h 7209248"/>
              <a:gd name="connsiteX12301" fmla="*/ 4219829 w 7427256"/>
              <a:gd name="connsiteY12301" fmla="*/ 453939 h 7209248"/>
              <a:gd name="connsiteX12302" fmla="*/ 4219829 w 7427256"/>
              <a:gd name="connsiteY12302" fmla="*/ 440499 h 7209248"/>
              <a:gd name="connsiteX12303" fmla="*/ 4225428 w 7427256"/>
              <a:gd name="connsiteY12303" fmla="*/ 439660 h 7209248"/>
              <a:gd name="connsiteX12304" fmla="*/ 6298385 w 7427256"/>
              <a:gd name="connsiteY12304" fmla="*/ 436020 h 7209248"/>
              <a:gd name="connsiteX12305" fmla="*/ 6298385 w 7427256"/>
              <a:gd name="connsiteY12305" fmla="*/ 444979 h 7209248"/>
              <a:gd name="connsiteX12306" fmla="*/ 6293905 w 7427256"/>
              <a:gd name="connsiteY12306" fmla="*/ 440499 h 7209248"/>
              <a:gd name="connsiteX12307" fmla="*/ 6298385 w 7427256"/>
              <a:gd name="connsiteY12307" fmla="*/ 436020 h 7209248"/>
              <a:gd name="connsiteX12308" fmla="*/ 5091119 w 7427256"/>
              <a:gd name="connsiteY12308" fmla="*/ 436020 h 7209248"/>
              <a:gd name="connsiteX12309" fmla="*/ 5097840 w 7427256"/>
              <a:gd name="connsiteY12309" fmla="*/ 444979 h 7209248"/>
              <a:gd name="connsiteX12310" fmla="*/ 5097840 w 7427256"/>
              <a:gd name="connsiteY12310" fmla="*/ 453939 h 7209248"/>
              <a:gd name="connsiteX12311" fmla="*/ 5088880 w 7427256"/>
              <a:gd name="connsiteY12311" fmla="*/ 444979 h 7209248"/>
              <a:gd name="connsiteX12312" fmla="*/ 5091119 w 7427256"/>
              <a:gd name="connsiteY12312" fmla="*/ 436020 h 7209248"/>
              <a:gd name="connsiteX12313" fmla="*/ 3431410 w 7427256"/>
              <a:gd name="connsiteY12313" fmla="*/ 436020 h 7209248"/>
              <a:gd name="connsiteX12314" fmla="*/ 3440370 w 7427256"/>
              <a:gd name="connsiteY12314" fmla="*/ 444979 h 7209248"/>
              <a:gd name="connsiteX12315" fmla="*/ 3453809 w 7427256"/>
              <a:gd name="connsiteY12315" fmla="*/ 458418 h 7209248"/>
              <a:gd name="connsiteX12316" fmla="*/ 3467248 w 7427256"/>
              <a:gd name="connsiteY12316" fmla="*/ 471856 h 7209248"/>
              <a:gd name="connsiteX12317" fmla="*/ 3480686 w 7427256"/>
              <a:gd name="connsiteY12317" fmla="*/ 476336 h 7209248"/>
              <a:gd name="connsiteX12318" fmla="*/ 3516523 w 7427256"/>
              <a:gd name="connsiteY12318" fmla="*/ 480816 h 7209248"/>
              <a:gd name="connsiteX12319" fmla="*/ 3547881 w 7427256"/>
              <a:gd name="connsiteY12319" fmla="*/ 489775 h 7209248"/>
              <a:gd name="connsiteX12320" fmla="*/ 3565799 w 7427256"/>
              <a:gd name="connsiteY12320" fmla="*/ 489775 h 7209248"/>
              <a:gd name="connsiteX12321" fmla="*/ 3592677 w 7427256"/>
              <a:gd name="connsiteY12321" fmla="*/ 489775 h 7209248"/>
              <a:gd name="connsiteX12322" fmla="*/ 3601637 w 7427256"/>
              <a:gd name="connsiteY12322" fmla="*/ 480816 h 7209248"/>
              <a:gd name="connsiteX12323" fmla="*/ 3628515 w 7427256"/>
              <a:gd name="connsiteY12323" fmla="*/ 498735 h 7209248"/>
              <a:gd name="connsiteX12324" fmla="*/ 3646433 w 7427256"/>
              <a:gd name="connsiteY12324" fmla="*/ 507694 h 7209248"/>
              <a:gd name="connsiteX12325" fmla="*/ 3682270 w 7427256"/>
              <a:gd name="connsiteY12325" fmla="*/ 516653 h 7209248"/>
              <a:gd name="connsiteX12326" fmla="*/ 3691230 w 7427256"/>
              <a:gd name="connsiteY12326" fmla="*/ 525613 h 7209248"/>
              <a:gd name="connsiteX12327" fmla="*/ 3704669 w 7427256"/>
              <a:gd name="connsiteY12327" fmla="*/ 534572 h 7209248"/>
              <a:gd name="connsiteX12328" fmla="*/ 3718108 w 7427256"/>
              <a:gd name="connsiteY12328" fmla="*/ 534572 h 7209248"/>
              <a:gd name="connsiteX12329" fmla="*/ 3709149 w 7427256"/>
              <a:gd name="connsiteY12329" fmla="*/ 525613 h 7209248"/>
              <a:gd name="connsiteX12330" fmla="*/ 3700189 w 7427256"/>
              <a:gd name="connsiteY12330" fmla="*/ 516653 h 7209248"/>
              <a:gd name="connsiteX12331" fmla="*/ 3727068 w 7427256"/>
              <a:gd name="connsiteY12331" fmla="*/ 516653 h 7209248"/>
              <a:gd name="connsiteX12332" fmla="*/ 3736026 w 7427256"/>
              <a:gd name="connsiteY12332" fmla="*/ 525613 h 7209248"/>
              <a:gd name="connsiteX12333" fmla="*/ 3727068 w 7427256"/>
              <a:gd name="connsiteY12333" fmla="*/ 534572 h 7209248"/>
              <a:gd name="connsiteX12334" fmla="*/ 3771864 w 7427256"/>
              <a:gd name="connsiteY12334" fmla="*/ 534572 h 7209248"/>
              <a:gd name="connsiteX12335" fmla="*/ 3780823 w 7427256"/>
              <a:gd name="connsiteY12335" fmla="*/ 525613 h 7209248"/>
              <a:gd name="connsiteX12336" fmla="*/ 3780823 w 7427256"/>
              <a:gd name="connsiteY12336" fmla="*/ 534572 h 7209248"/>
              <a:gd name="connsiteX12337" fmla="*/ 3789782 w 7427256"/>
              <a:gd name="connsiteY12337" fmla="*/ 552491 h 7209248"/>
              <a:gd name="connsiteX12338" fmla="*/ 3789782 w 7427256"/>
              <a:gd name="connsiteY12338" fmla="*/ 561449 h 7209248"/>
              <a:gd name="connsiteX12339" fmla="*/ 3736026 w 7427256"/>
              <a:gd name="connsiteY12339" fmla="*/ 561449 h 7209248"/>
              <a:gd name="connsiteX12340" fmla="*/ 3664352 w 7427256"/>
              <a:gd name="connsiteY12340" fmla="*/ 561449 h 7209248"/>
              <a:gd name="connsiteX12341" fmla="*/ 3655393 w 7427256"/>
              <a:gd name="connsiteY12341" fmla="*/ 565929 h 7209248"/>
              <a:gd name="connsiteX12342" fmla="*/ 3664352 w 7427256"/>
              <a:gd name="connsiteY12342" fmla="*/ 552491 h 7209248"/>
              <a:gd name="connsiteX12343" fmla="*/ 3659872 w 7427256"/>
              <a:gd name="connsiteY12343" fmla="*/ 543532 h 7209248"/>
              <a:gd name="connsiteX12344" fmla="*/ 3650913 w 7427256"/>
              <a:gd name="connsiteY12344" fmla="*/ 543532 h 7209248"/>
              <a:gd name="connsiteX12345" fmla="*/ 3646433 w 7427256"/>
              <a:gd name="connsiteY12345" fmla="*/ 552491 h 7209248"/>
              <a:gd name="connsiteX12346" fmla="*/ 3655392 w 7427256"/>
              <a:gd name="connsiteY12346" fmla="*/ 565929 h 7209248"/>
              <a:gd name="connsiteX12347" fmla="*/ 3646433 w 7427256"/>
              <a:gd name="connsiteY12347" fmla="*/ 570409 h 7209248"/>
              <a:gd name="connsiteX12348" fmla="*/ 3655392 w 7427256"/>
              <a:gd name="connsiteY12348" fmla="*/ 588328 h 7209248"/>
              <a:gd name="connsiteX12349" fmla="*/ 3673311 w 7427256"/>
              <a:gd name="connsiteY12349" fmla="*/ 606246 h 7209248"/>
              <a:gd name="connsiteX12350" fmla="*/ 3673311 w 7427256"/>
              <a:gd name="connsiteY12350" fmla="*/ 619686 h 7209248"/>
              <a:gd name="connsiteX12351" fmla="*/ 3664352 w 7427256"/>
              <a:gd name="connsiteY12351" fmla="*/ 624165 h 7209248"/>
              <a:gd name="connsiteX12352" fmla="*/ 3664352 w 7427256"/>
              <a:gd name="connsiteY12352" fmla="*/ 633125 h 7209248"/>
              <a:gd name="connsiteX12353" fmla="*/ 3646433 w 7427256"/>
              <a:gd name="connsiteY12353" fmla="*/ 651044 h 7209248"/>
              <a:gd name="connsiteX12354" fmla="*/ 3628515 w 7427256"/>
              <a:gd name="connsiteY12354" fmla="*/ 642084 h 7209248"/>
              <a:gd name="connsiteX12355" fmla="*/ 3637473 w 7427256"/>
              <a:gd name="connsiteY12355" fmla="*/ 633125 h 7209248"/>
              <a:gd name="connsiteX12356" fmla="*/ 3646433 w 7427256"/>
              <a:gd name="connsiteY12356" fmla="*/ 642084 h 7209248"/>
              <a:gd name="connsiteX12357" fmla="*/ 3641953 w 7427256"/>
              <a:gd name="connsiteY12357" fmla="*/ 619686 h 7209248"/>
              <a:gd name="connsiteX12358" fmla="*/ 3628515 w 7427256"/>
              <a:gd name="connsiteY12358" fmla="*/ 615206 h 7209248"/>
              <a:gd name="connsiteX12359" fmla="*/ 3619556 w 7427256"/>
              <a:gd name="connsiteY12359" fmla="*/ 633125 h 7209248"/>
              <a:gd name="connsiteX12360" fmla="*/ 3610596 w 7427256"/>
              <a:gd name="connsiteY12360" fmla="*/ 642084 h 7209248"/>
              <a:gd name="connsiteX12361" fmla="*/ 3601637 w 7427256"/>
              <a:gd name="connsiteY12361" fmla="*/ 628645 h 7209248"/>
              <a:gd name="connsiteX12362" fmla="*/ 3601637 w 7427256"/>
              <a:gd name="connsiteY12362" fmla="*/ 615206 h 7209248"/>
              <a:gd name="connsiteX12363" fmla="*/ 3601637 w 7427256"/>
              <a:gd name="connsiteY12363" fmla="*/ 592807 h 7209248"/>
              <a:gd name="connsiteX12364" fmla="*/ 3583718 w 7427256"/>
              <a:gd name="connsiteY12364" fmla="*/ 588328 h 7209248"/>
              <a:gd name="connsiteX12365" fmla="*/ 3565799 w 7427256"/>
              <a:gd name="connsiteY12365" fmla="*/ 570409 h 7209248"/>
              <a:gd name="connsiteX12366" fmla="*/ 3574759 w 7427256"/>
              <a:gd name="connsiteY12366" fmla="*/ 543532 h 7209248"/>
              <a:gd name="connsiteX12367" fmla="*/ 3583718 w 7427256"/>
              <a:gd name="connsiteY12367" fmla="*/ 539052 h 7209248"/>
              <a:gd name="connsiteX12368" fmla="*/ 3583718 w 7427256"/>
              <a:gd name="connsiteY12368" fmla="*/ 534572 h 7209248"/>
              <a:gd name="connsiteX12369" fmla="*/ 3538922 w 7427256"/>
              <a:gd name="connsiteY12369" fmla="*/ 516653 h 7209248"/>
              <a:gd name="connsiteX12370" fmla="*/ 3521003 w 7427256"/>
              <a:gd name="connsiteY12370" fmla="*/ 516653 h 7209248"/>
              <a:gd name="connsiteX12371" fmla="*/ 3503084 w 7427256"/>
              <a:gd name="connsiteY12371" fmla="*/ 525613 h 7209248"/>
              <a:gd name="connsiteX12372" fmla="*/ 3498605 w 7427256"/>
              <a:gd name="connsiteY12372" fmla="*/ 525613 h 7209248"/>
              <a:gd name="connsiteX12373" fmla="*/ 3485166 w 7427256"/>
              <a:gd name="connsiteY12373" fmla="*/ 525613 h 7209248"/>
              <a:gd name="connsiteX12374" fmla="*/ 3476206 w 7427256"/>
              <a:gd name="connsiteY12374" fmla="*/ 534572 h 7209248"/>
              <a:gd name="connsiteX12375" fmla="*/ 3521003 w 7427256"/>
              <a:gd name="connsiteY12375" fmla="*/ 543532 h 7209248"/>
              <a:gd name="connsiteX12376" fmla="*/ 3529963 w 7427256"/>
              <a:gd name="connsiteY12376" fmla="*/ 552491 h 7209248"/>
              <a:gd name="connsiteX12377" fmla="*/ 3521003 w 7427256"/>
              <a:gd name="connsiteY12377" fmla="*/ 561449 h 7209248"/>
              <a:gd name="connsiteX12378" fmla="*/ 3503084 w 7427256"/>
              <a:gd name="connsiteY12378" fmla="*/ 561449 h 7209248"/>
              <a:gd name="connsiteX12379" fmla="*/ 3494125 w 7427256"/>
              <a:gd name="connsiteY12379" fmla="*/ 570409 h 7209248"/>
              <a:gd name="connsiteX12380" fmla="*/ 3503084 w 7427256"/>
              <a:gd name="connsiteY12380" fmla="*/ 579368 h 7209248"/>
              <a:gd name="connsiteX12381" fmla="*/ 3489645 w 7427256"/>
              <a:gd name="connsiteY12381" fmla="*/ 579368 h 7209248"/>
              <a:gd name="connsiteX12382" fmla="*/ 3476206 w 7427256"/>
              <a:gd name="connsiteY12382" fmla="*/ 570409 h 7209248"/>
              <a:gd name="connsiteX12383" fmla="*/ 3467248 w 7427256"/>
              <a:gd name="connsiteY12383" fmla="*/ 570409 h 7209248"/>
              <a:gd name="connsiteX12384" fmla="*/ 3453809 w 7427256"/>
              <a:gd name="connsiteY12384" fmla="*/ 579368 h 7209248"/>
              <a:gd name="connsiteX12385" fmla="*/ 3449329 w 7427256"/>
              <a:gd name="connsiteY12385" fmla="*/ 597287 h 7209248"/>
              <a:gd name="connsiteX12386" fmla="*/ 3440370 w 7427256"/>
              <a:gd name="connsiteY12386" fmla="*/ 588328 h 7209248"/>
              <a:gd name="connsiteX12387" fmla="*/ 3431410 w 7427256"/>
              <a:gd name="connsiteY12387" fmla="*/ 561449 h 7209248"/>
              <a:gd name="connsiteX12388" fmla="*/ 3431410 w 7427256"/>
              <a:gd name="connsiteY12388" fmla="*/ 552491 h 7209248"/>
              <a:gd name="connsiteX12389" fmla="*/ 3431410 w 7427256"/>
              <a:gd name="connsiteY12389" fmla="*/ 534572 h 7209248"/>
              <a:gd name="connsiteX12390" fmla="*/ 3431410 w 7427256"/>
              <a:gd name="connsiteY12390" fmla="*/ 525613 h 7209248"/>
              <a:gd name="connsiteX12391" fmla="*/ 3426930 w 7427256"/>
              <a:gd name="connsiteY12391" fmla="*/ 525613 h 7209248"/>
              <a:gd name="connsiteX12392" fmla="*/ 3422451 w 7427256"/>
              <a:gd name="connsiteY12392" fmla="*/ 534572 h 7209248"/>
              <a:gd name="connsiteX12393" fmla="*/ 3404532 w 7427256"/>
              <a:gd name="connsiteY12393" fmla="*/ 543532 h 7209248"/>
              <a:gd name="connsiteX12394" fmla="*/ 3386614 w 7427256"/>
              <a:gd name="connsiteY12394" fmla="*/ 534572 h 7209248"/>
              <a:gd name="connsiteX12395" fmla="*/ 3404532 w 7427256"/>
              <a:gd name="connsiteY12395" fmla="*/ 516653 h 7209248"/>
              <a:gd name="connsiteX12396" fmla="*/ 3422451 w 7427256"/>
              <a:gd name="connsiteY12396" fmla="*/ 507694 h 7209248"/>
              <a:gd name="connsiteX12397" fmla="*/ 3413491 w 7427256"/>
              <a:gd name="connsiteY12397" fmla="*/ 489775 h 7209248"/>
              <a:gd name="connsiteX12398" fmla="*/ 3395572 w 7427256"/>
              <a:gd name="connsiteY12398" fmla="*/ 471856 h 7209248"/>
              <a:gd name="connsiteX12399" fmla="*/ 3417971 w 7427256"/>
              <a:gd name="connsiteY12399" fmla="*/ 453939 h 7209248"/>
              <a:gd name="connsiteX12400" fmla="*/ 3426930 w 7427256"/>
              <a:gd name="connsiteY12400" fmla="*/ 449459 h 7209248"/>
              <a:gd name="connsiteX12401" fmla="*/ 3431410 w 7427256"/>
              <a:gd name="connsiteY12401" fmla="*/ 436020 h 7209248"/>
              <a:gd name="connsiteX12402" fmla="*/ 3198469 w 7427256"/>
              <a:gd name="connsiteY12402" fmla="*/ 436020 h 7209248"/>
              <a:gd name="connsiteX12403" fmla="*/ 3180550 w 7427256"/>
              <a:gd name="connsiteY12403" fmla="*/ 453939 h 7209248"/>
              <a:gd name="connsiteX12404" fmla="*/ 3171590 w 7427256"/>
              <a:gd name="connsiteY12404" fmla="*/ 449459 h 7209248"/>
              <a:gd name="connsiteX12405" fmla="*/ 3180550 w 7427256"/>
              <a:gd name="connsiteY12405" fmla="*/ 440499 h 7209248"/>
              <a:gd name="connsiteX12406" fmla="*/ 3198469 w 7427256"/>
              <a:gd name="connsiteY12406" fmla="*/ 436020 h 7209248"/>
              <a:gd name="connsiteX12407" fmla="*/ 3090957 w 7427256"/>
              <a:gd name="connsiteY12407" fmla="*/ 436020 h 7209248"/>
              <a:gd name="connsiteX12408" fmla="*/ 3090957 w 7427256"/>
              <a:gd name="connsiteY12408" fmla="*/ 444979 h 7209248"/>
              <a:gd name="connsiteX12409" fmla="*/ 3064078 w 7427256"/>
              <a:gd name="connsiteY12409" fmla="*/ 453939 h 7209248"/>
              <a:gd name="connsiteX12410" fmla="*/ 3041681 w 7427256"/>
              <a:gd name="connsiteY12410" fmla="*/ 444979 h 7209248"/>
              <a:gd name="connsiteX12411" fmla="*/ 3064078 w 7427256"/>
              <a:gd name="connsiteY12411" fmla="*/ 440499 h 7209248"/>
              <a:gd name="connsiteX12412" fmla="*/ 3090957 w 7427256"/>
              <a:gd name="connsiteY12412" fmla="*/ 436020 h 7209248"/>
              <a:gd name="connsiteX12413" fmla="*/ 2822177 w 7427256"/>
              <a:gd name="connsiteY12413" fmla="*/ 436020 h 7209248"/>
              <a:gd name="connsiteX12414" fmla="*/ 2822177 w 7427256"/>
              <a:gd name="connsiteY12414" fmla="*/ 444979 h 7209248"/>
              <a:gd name="connsiteX12415" fmla="*/ 2840096 w 7427256"/>
              <a:gd name="connsiteY12415" fmla="*/ 462898 h 7209248"/>
              <a:gd name="connsiteX12416" fmla="*/ 2858015 w 7427256"/>
              <a:gd name="connsiteY12416" fmla="*/ 480816 h 7209248"/>
              <a:gd name="connsiteX12417" fmla="*/ 2866975 w 7427256"/>
              <a:gd name="connsiteY12417" fmla="*/ 480816 h 7209248"/>
              <a:gd name="connsiteX12418" fmla="*/ 2902811 w 7427256"/>
              <a:gd name="connsiteY12418" fmla="*/ 480816 h 7209248"/>
              <a:gd name="connsiteX12419" fmla="*/ 2961047 w 7427256"/>
              <a:gd name="connsiteY12419" fmla="*/ 494255 h 7209248"/>
              <a:gd name="connsiteX12420" fmla="*/ 3001364 w 7427256"/>
              <a:gd name="connsiteY12420" fmla="*/ 507694 h 7209248"/>
              <a:gd name="connsiteX12421" fmla="*/ 3010323 w 7427256"/>
              <a:gd name="connsiteY12421" fmla="*/ 507694 h 7209248"/>
              <a:gd name="connsiteX12422" fmla="*/ 3019282 w 7427256"/>
              <a:gd name="connsiteY12422" fmla="*/ 507694 h 7209248"/>
              <a:gd name="connsiteX12423" fmla="*/ 3010323 w 7427256"/>
              <a:gd name="connsiteY12423" fmla="*/ 516653 h 7209248"/>
              <a:gd name="connsiteX12424" fmla="*/ 2965527 w 7427256"/>
              <a:gd name="connsiteY12424" fmla="*/ 516653 h 7209248"/>
              <a:gd name="connsiteX12425" fmla="*/ 2884893 w 7427256"/>
              <a:gd name="connsiteY12425" fmla="*/ 525613 h 7209248"/>
              <a:gd name="connsiteX12426" fmla="*/ 2866975 w 7427256"/>
              <a:gd name="connsiteY12426" fmla="*/ 534572 h 7209248"/>
              <a:gd name="connsiteX12427" fmla="*/ 2875934 w 7427256"/>
              <a:gd name="connsiteY12427" fmla="*/ 543532 h 7209248"/>
              <a:gd name="connsiteX12428" fmla="*/ 2866975 w 7427256"/>
              <a:gd name="connsiteY12428" fmla="*/ 561449 h 7209248"/>
              <a:gd name="connsiteX12429" fmla="*/ 2853535 w 7427256"/>
              <a:gd name="connsiteY12429" fmla="*/ 565929 h 7209248"/>
              <a:gd name="connsiteX12430" fmla="*/ 2849056 w 7427256"/>
              <a:gd name="connsiteY12430" fmla="*/ 570409 h 7209248"/>
              <a:gd name="connsiteX12431" fmla="*/ 2831137 w 7427256"/>
              <a:gd name="connsiteY12431" fmla="*/ 597287 h 7209248"/>
              <a:gd name="connsiteX12432" fmla="*/ 2831137 w 7427256"/>
              <a:gd name="connsiteY12432" fmla="*/ 561449 h 7209248"/>
              <a:gd name="connsiteX12433" fmla="*/ 2826657 w 7427256"/>
              <a:gd name="connsiteY12433" fmla="*/ 521133 h 7209248"/>
              <a:gd name="connsiteX12434" fmla="*/ 2808739 w 7427256"/>
              <a:gd name="connsiteY12434" fmla="*/ 516653 h 7209248"/>
              <a:gd name="connsiteX12435" fmla="*/ 2795300 w 7427256"/>
              <a:gd name="connsiteY12435" fmla="*/ 516653 h 7209248"/>
              <a:gd name="connsiteX12436" fmla="*/ 2813219 w 7427256"/>
              <a:gd name="connsiteY12436" fmla="*/ 507694 h 7209248"/>
              <a:gd name="connsiteX12437" fmla="*/ 2831137 w 7427256"/>
              <a:gd name="connsiteY12437" fmla="*/ 489775 h 7209248"/>
              <a:gd name="connsiteX12438" fmla="*/ 2822177 w 7427256"/>
              <a:gd name="connsiteY12438" fmla="*/ 462898 h 7209248"/>
              <a:gd name="connsiteX12439" fmla="*/ 2795300 w 7427256"/>
              <a:gd name="connsiteY12439" fmla="*/ 471856 h 7209248"/>
              <a:gd name="connsiteX12440" fmla="*/ 2795300 w 7427256"/>
              <a:gd name="connsiteY12440" fmla="*/ 462898 h 7209248"/>
              <a:gd name="connsiteX12441" fmla="*/ 2804260 w 7427256"/>
              <a:gd name="connsiteY12441" fmla="*/ 453939 h 7209248"/>
              <a:gd name="connsiteX12442" fmla="*/ 2813219 w 7427256"/>
              <a:gd name="connsiteY12442" fmla="*/ 453939 h 7209248"/>
              <a:gd name="connsiteX12443" fmla="*/ 2589236 w 7427256"/>
              <a:gd name="connsiteY12443" fmla="*/ 436020 h 7209248"/>
              <a:gd name="connsiteX12444" fmla="*/ 2562359 w 7427256"/>
              <a:gd name="connsiteY12444" fmla="*/ 453939 h 7209248"/>
              <a:gd name="connsiteX12445" fmla="*/ 2571318 w 7427256"/>
              <a:gd name="connsiteY12445" fmla="*/ 444979 h 7209248"/>
              <a:gd name="connsiteX12446" fmla="*/ 2481725 w 7427256"/>
              <a:gd name="connsiteY12446" fmla="*/ 436020 h 7209248"/>
              <a:gd name="connsiteX12447" fmla="*/ 2481725 w 7427256"/>
              <a:gd name="connsiteY12447" fmla="*/ 444979 h 7209248"/>
              <a:gd name="connsiteX12448" fmla="*/ 2454847 w 7427256"/>
              <a:gd name="connsiteY12448" fmla="*/ 453939 h 7209248"/>
              <a:gd name="connsiteX12449" fmla="*/ 2427969 w 7427256"/>
              <a:gd name="connsiteY12449" fmla="*/ 444979 h 7209248"/>
              <a:gd name="connsiteX12450" fmla="*/ 5241188 w 7427256"/>
              <a:gd name="connsiteY12450" fmla="*/ 427060 h 7209248"/>
              <a:gd name="connsiteX12451" fmla="*/ 5277026 w 7427256"/>
              <a:gd name="connsiteY12451" fmla="*/ 427060 h 7209248"/>
              <a:gd name="connsiteX12452" fmla="*/ 5259106 w 7427256"/>
              <a:gd name="connsiteY12452" fmla="*/ 436020 h 7209248"/>
              <a:gd name="connsiteX12453" fmla="*/ 5241188 w 7427256"/>
              <a:gd name="connsiteY12453" fmla="*/ 427060 h 7209248"/>
              <a:gd name="connsiteX12454" fmla="*/ 4578200 w 7427256"/>
              <a:gd name="connsiteY12454" fmla="*/ 427060 h 7209248"/>
              <a:gd name="connsiteX12455" fmla="*/ 4587160 w 7427256"/>
              <a:gd name="connsiteY12455" fmla="*/ 427060 h 7209248"/>
              <a:gd name="connsiteX12456" fmla="*/ 4605078 w 7427256"/>
              <a:gd name="connsiteY12456" fmla="*/ 427060 h 7209248"/>
              <a:gd name="connsiteX12457" fmla="*/ 4614038 w 7427256"/>
              <a:gd name="connsiteY12457" fmla="*/ 444979 h 7209248"/>
              <a:gd name="connsiteX12458" fmla="*/ 4605078 w 7427256"/>
              <a:gd name="connsiteY12458" fmla="*/ 444979 h 7209248"/>
              <a:gd name="connsiteX12459" fmla="*/ 4596119 w 7427256"/>
              <a:gd name="connsiteY12459" fmla="*/ 444979 h 7209248"/>
              <a:gd name="connsiteX12460" fmla="*/ 4578200 w 7427256"/>
              <a:gd name="connsiteY12460" fmla="*/ 436020 h 7209248"/>
              <a:gd name="connsiteX12461" fmla="*/ 3982407 w 7427256"/>
              <a:gd name="connsiteY12461" fmla="*/ 418101 h 7209248"/>
              <a:gd name="connsiteX12462" fmla="*/ 3986886 w 7427256"/>
              <a:gd name="connsiteY12462" fmla="*/ 422581 h 7209248"/>
              <a:gd name="connsiteX12463" fmla="*/ 3986886 w 7427256"/>
              <a:gd name="connsiteY12463" fmla="*/ 436020 h 7209248"/>
              <a:gd name="connsiteX12464" fmla="*/ 3982407 w 7427256"/>
              <a:gd name="connsiteY12464" fmla="*/ 444979 h 7209248"/>
              <a:gd name="connsiteX12465" fmla="*/ 3977927 w 7427256"/>
              <a:gd name="connsiteY12465" fmla="*/ 436020 h 7209248"/>
              <a:gd name="connsiteX12466" fmla="*/ 3977927 w 7427256"/>
              <a:gd name="connsiteY12466" fmla="*/ 422581 h 7209248"/>
              <a:gd name="connsiteX12467" fmla="*/ 3982407 w 7427256"/>
              <a:gd name="connsiteY12467" fmla="*/ 418101 h 7209248"/>
              <a:gd name="connsiteX12468" fmla="*/ 4793224 w 7427256"/>
              <a:gd name="connsiteY12468" fmla="*/ 409142 h 7209248"/>
              <a:gd name="connsiteX12469" fmla="*/ 4775305 w 7427256"/>
              <a:gd name="connsiteY12469" fmla="*/ 427060 h 7209248"/>
              <a:gd name="connsiteX12470" fmla="*/ 4793224 w 7427256"/>
              <a:gd name="connsiteY12470" fmla="*/ 427060 h 7209248"/>
              <a:gd name="connsiteX12471" fmla="*/ 4793224 w 7427256"/>
              <a:gd name="connsiteY12471" fmla="*/ 409142 h 7209248"/>
              <a:gd name="connsiteX12472" fmla="*/ 3718108 w 7427256"/>
              <a:gd name="connsiteY12472" fmla="*/ 409142 h 7209248"/>
              <a:gd name="connsiteX12473" fmla="*/ 3736026 w 7427256"/>
              <a:gd name="connsiteY12473" fmla="*/ 418101 h 7209248"/>
              <a:gd name="connsiteX12474" fmla="*/ 3736026 w 7427256"/>
              <a:gd name="connsiteY12474" fmla="*/ 427060 h 7209248"/>
              <a:gd name="connsiteX12475" fmla="*/ 3727068 w 7427256"/>
              <a:gd name="connsiteY12475" fmla="*/ 418101 h 7209248"/>
              <a:gd name="connsiteX12476" fmla="*/ 4927612 w 7427256"/>
              <a:gd name="connsiteY12476" fmla="*/ 400182 h 7209248"/>
              <a:gd name="connsiteX12477" fmla="*/ 4932092 w 7427256"/>
              <a:gd name="connsiteY12477" fmla="*/ 400182 h 7209248"/>
              <a:gd name="connsiteX12478" fmla="*/ 4936572 w 7427256"/>
              <a:gd name="connsiteY12478" fmla="*/ 409142 h 7209248"/>
              <a:gd name="connsiteX12479" fmla="*/ 4927612 w 7427256"/>
              <a:gd name="connsiteY12479" fmla="*/ 404662 h 7209248"/>
              <a:gd name="connsiteX12480" fmla="*/ 4927612 w 7427256"/>
              <a:gd name="connsiteY12480" fmla="*/ 400182 h 7209248"/>
              <a:gd name="connsiteX12481" fmla="*/ 4201910 w 7427256"/>
              <a:gd name="connsiteY12481" fmla="*/ 400182 h 7209248"/>
              <a:gd name="connsiteX12482" fmla="*/ 4219829 w 7427256"/>
              <a:gd name="connsiteY12482" fmla="*/ 404662 h 7209248"/>
              <a:gd name="connsiteX12483" fmla="*/ 4201910 w 7427256"/>
              <a:gd name="connsiteY12483" fmla="*/ 409142 h 7209248"/>
              <a:gd name="connsiteX12484" fmla="*/ 4192951 w 7427256"/>
              <a:gd name="connsiteY12484" fmla="*/ 409142 h 7209248"/>
              <a:gd name="connsiteX12485" fmla="*/ 4197430 w 7427256"/>
              <a:gd name="connsiteY12485" fmla="*/ 404662 h 7209248"/>
              <a:gd name="connsiteX12486" fmla="*/ 4201910 w 7427256"/>
              <a:gd name="connsiteY12486" fmla="*/ 400182 h 7209248"/>
              <a:gd name="connsiteX12487" fmla="*/ 5456211 w 7427256"/>
              <a:gd name="connsiteY12487" fmla="*/ 391224 h 7209248"/>
              <a:gd name="connsiteX12488" fmla="*/ 5465170 w 7427256"/>
              <a:gd name="connsiteY12488" fmla="*/ 400182 h 7209248"/>
              <a:gd name="connsiteX12489" fmla="*/ 5456211 w 7427256"/>
              <a:gd name="connsiteY12489" fmla="*/ 400182 h 7209248"/>
              <a:gd name="connsiteX12490" fmla="*/ 5456211 w 7427256"/>
              <a:gd name="connsiteY12490" fmla="*/ 391224 h 7209248"/>
              <a:gd name="connsiteX12491" fmla="*/ 5187432 w 7427256"/>
              <a:gd name="connsiteY12491" fmla="*/ 391224 h 7209248"/>
              <a:gd name="connsiteX12492" fmla="*/ 5200872 w 7427256"/>
              <a:gd name="connsiteY12492" fmla="*/ 404662 h 7209248"/>
              <a:gd name="connsiteX12493" fmla="*/ 5196392 w 7427256"/>
              <a:gd name="connsiteY12493" fmla="*/ 418101 h 7209248"/>
              <a:gd name="connsiteX12494" fmla="*/ 5196392 w 7427256"/>
              <a:gd name="connsiteY12494" fmla="*/ 427060 h 7209248"/>
              <a:gd name="connsiteX12495" fmla="*/ 5178472 w 7427256"/>
              <a:gd name="connsiteY12495" fmla="*/ 436020 h 7209248"/>
              <a:gd name="connsiteX12496" fmla="*/ 5178472 w 7427256"/>
              <a:gd name="connsiteY12496" fmla="*/ 418101 h 7209248"/>
              <a:gd name="connsiteX12497" fmla="*/ 5187432 w 7427256"/>
              <a:gd name="connsiteY12497" fmla="*/ 391224 h 7209248"/>
              <a:gd name="connsiteX12498" fmla="*/ 4918654 w 7427256"/>
              <a:gd name="connsiteY12498" fmla="*/ 382264 h 7209248"/>
              <a:gd name="connsiteX12499" fmla="*/ 4927612 w 7427256"/>
              <a:gd name="connsiteY12499" fmla="*/ 382264 h 7209248"/>
              <a:gd name="connsiteX12500" fmla="*/ 4927612 w 7427256"/>
              <a:gd name="connsiteY12500" fmla="*/ 391224 h 7209248"/>
              <a:gd name="connsiteX12501" fmla="*/ 4918654 w 7427256"/>
              <a:gd name="connsiteY12501" fmla="*/ 382264 h 7209248"/>
              <a:gd name="connsiteX12502" fmla="*/ 5832502 w 7427256"/>
              <a:gd name="connsiteY12502" fmla="*/ 373305 h 7209248"/>
              <a:gd name="connsiteX12503" fmla="*/ 5841460 w 7427256"/>
              <a:gd name="connsiteY12503" fmla="*/ 382264 h 7209248"/>
              <a:gd name="connsiteX12504" fmla="*/ 5836982 w 7427256"/>
              <a:gd name="connsiteY12504" fmla="*/ 386743 h 7209248"/>
              <a:gd name="connsiteX12505" fmla="*/ 5832502 w 7427256"/>
              <a:gd name="connsiteY12505" fmla="*/ 373305 h 7209248"/>
              <a:gd name="connsiteX12506" fmla="*/ 4640915 w 7427256"/>
              <a:gd name="connsiteY12506" fmla="*/ 373305 h 7209248"/>
              <a:gd name="connsiteX12507" fmla="*/ 4667793 w 7427256"/>
              <a:gd name="connsiteY12507" fmla="*/ 391224 h 7209248"/>
              <a:gd name="connsiteX12508" fmla="*/ 4631957 w 7427256"/>
              <a:gd name="connsiteY12508" fmla="*/ 382264 h 7209248"/>
              <a:gd name="connsiteX12509" fmla="*/ 6128158 w 7427256"/>
              <a:gd name="connsiteY12509" fmla="*/ 364346 h 7209248"/>
              <a:gd name="connsiteX12510" fmla="*/ 6141596 w 7427256"/>
              <a:gd name="connsiteY12510" fmla="*/ 368825 h 7209248"/>
              <a:gd name="connsiteX12511" fmla="*/ 6155036 w 7427256"/>
              <a:gd name="connsiteY12511" fmla="*/ 373305 h 7209248"/>
              <a:gd name="connsiteX12512" fmla="*/ 6146076 w 7427256"/>
              <a:gd name="connsiteY12512" fmla="*/ 400182 h 7209248"/>
              <a:gd name="connsiteX12513" fmla="*/ 6163996 w 7427256"/>
              <a:gd name="connsiteY12513" fmla="*/ 404662 h 7209248"/>
              <a:gd name="connsiteX12514" fmla="*/ 6159516 w 7427256"/>
              <a:gd name="connsiteY12514" fmla="*/ 409142 h 7209248"/>
              <a:gd name="connsiteX12515" fmla="*/ 6137118 w 7427256"/>
              <a:gd name="connsiteY12515" fmla="*/ 404662 h 7209248"/>
              <a:gd name="connsiteX12516" fmla="*/ 6132638 w 7427256"/>
              <a:gd name="connsiteY12516" fmla="*/ 391224 h 7209248"/>
              <a:gd name="connsiteX12517" fmla="*/ 6128158 w 7427256"/>
              <a:gd name="connsiteY12517" fmla="*/ 373305 h 7209248"/>
              <a:gd name="connsiteX12518" fmla="*/ 6128158 w 7427256"/>
              <a:gd name="connsiteY12518" fmla="*/ 364346 h 7209248"/>
              <a:gd name="connsiteX12519" fmla="*/ 4488607 w 7427256"/>
              <a:gd name="connsiteY12519" fmla="*/ 359866 h 7209248"/>
              <a:gd name="connsiteX12520" fmla="*/ 4488607 w 7427256"/>
              <a:gd name="connsiteY12520" fmla="*/ 364346 h 7209248"/>
              <a:gd name="connsiteX12521" fmla="*/ 4475168 w 7427256"/>
              <a:gd name="connsiteY12521" fmla="*/ 373305 h 7209248"/>
              <a:gd name="connsiteX12522" fmla="*/ 4461730 w 7427256"/>
              <a:gd name="connsiteY12522" fmla="*/ 373305 h 7209248"/>
              <a:gd name="connsiteX12523" fmla="*/ 4470688 w 7427256"/>
              <a:gd name="connsiteY12523" fmla="*/ 364346 h 7209248"/>
              <a:gd name="connsiteX12524" fmla="*/ 4488607 w 7427256"/>
              <a:gd name="connsiteY12524" fmla="*/ 359866 h 7209248"/>
              <a:gd name="connsiteX12525" fmla="*/ 4210870 w 7427256"/>
              <a:gd name="connsiteY12525" fmla="*/ 358746 h 7209248"/>
              <a:gd name="connsiteX12526" fmla="*/ 4215349 w 7427256"/>
              <a:gd name="connsiteY12526" fmla="*/ 364346 h 7209248"/>
              <a:gd name="connsiteX12527" fmla="*/ 4215349 w 7427256"/>
              <a:gd name="connsiteY12527" fmla="*/ 373305 h 7209248"/>
              <a:gd name="connsiteX12528" fmla="*/ 4206390 w 7427256"/>
              <a:gd name="connsiteY12528" fmla="*/ 368825 h 7209248"/>
              <a:gd name="connsiteX12529" fmla="*/ 4206390 w 7427256"/>
              <a:gd name="connsiteY12529" fmla="*/ 359866 h 7209248"/>
              <a:gd name="connsiteX12530" fmla="*/ 4210870 w 7427256"/>
              <a:gd name="connsiteY12530" fmla="*/ 358746 h 7209248"/>
              <a:gd name="connsiteX12531" fmla="*/ 5070961 w 7427256"/>
              <a:gd name="connsiteY12531" fmla="*/ 355386 h 7209248"/>
              <a:gd name="connsiteX12532" fmla="*/ 5079921 w 7427256"/>
              <a:gd name="connsiteY12532" fmla="*/ 364346 h 7209248"/>
              <a:gd name="connsiteX12533" fmla="*/ 5070961 w 7427256"/>
              <a:gd name="connsiteY12533" fmla="*/ 364346 h 7209248"/>
              <a:gd name="connsiteX12534" fmla="*/ 5062002 w 7427256"/>
              <a:gd name="connsiteY12534" fmla="*/ 364346 h 7209248"/>
              <a:gd name="connsiteX12535" fmla="*/ 4237747 w 7427256"/>
              <a:gd name="connsiteY12535" fmla="*/ 355386 h 7209248"/>
              <a:gd name="connsiteX12536" fmla="*/ 4313901 w 7427256"/>
              <a:gd name="connsiteY12536" fmla="*/ 359866 h 7209248"/>
              <a:gd name="connsiteX12537" fmla="*/ 4345259 w 7427256"/>
              <a:gd name="connsiteY12537" fmla="*/ 364346 h 7209248"/>
              <a:gd name="connsiteX12538" fmla="*/ 4381096 w 7427256"/>
              <a:gd name="connsiteY12538" fmla="*/ 359866 h 7209248"/>
              <a:gd name="connsiteX12539" fmla="*/ 4390056 w 7427256"/>
              <a:gd name="connsiteY12539" fmla="*/ 368825 h 7209248"/>
              <a:gd name="connsiteX12540" fmla="*/ 4367657 w 7427256"/>
              <a:gd name="connsiteY12540" fmla="*/ 368825 h 7209248"/>
              <a:gd name="connsiteX12541" fmla="*/ 4345259 w 7427256"/>
              <a:gd name="connsiteY12541" fmla="*/ 373305 h 7209248"/>
              <a:gd name="connsiteX12542" fmla="*/ 4336299 w 7427256"/>
              <a:gd name="connsiteY12542" fmla="*/ 409142 h 7209248"/>
              <a:gd name="connsiteX12543" fmla="*/ 4318380 w 7427256"/>
              <a:gd name="connsiteY12543" fmla="*/ 427060 h 7209248"/>
              <a:gd name="connsiteX12544" fmla="*/ 4309421 w 7427256"/>
              <a:gd name="connsiteY12544" fmla="*/ 418101 h 7209248"/>
              <a:gd name="connsiteX12545" fmla="*/ 4318380 w 7427256"/>
              <a:gd name="connsiteY12545" fmla="*/ 413621 h 7209248"/>
              <a:gd name="connsiteX12546" fmla="*/ 4309421 w 7427256"/>
              <a:gd name="connsiteY12546" fmla="*/ 409142 h 7209248"/>
              <a:gd name="connsiteX12547" fmla="*/ 4300463 w 7427256"/>
              <a:gd name="connsiteY12547" fmla="*/ 391224 h 7209248"/>
              <a:gd name="connsiteX12548" fmla="*/ 4282544 w 7427256"/>
              <a:gd name="connsiteY12548" fmla="*/ 382264 h 7209248"/>
              <a:gd name="connsiteX12549" fmla="*/ 4273584 w 7427256"/>
              <a:gd name="connsiteY12549" fmla="*/ 391224 h 7209248"/>
              <a:gd name="connsiteX12550" fmla="*/ 4273584 w 7427256"/>
              <a:gd name="connsiteY12550" fmla="*/ 382264 h 7209248"/>
              <a:gd name="connsiteX12551" fmla="*/ 4255666 w 7427256"/>
              <a:gd name="connsiteY12551" fmla="*/ 382264 h 7209248"/>
              <a:gd name="connsiteX12552" fmla="*/ 4237747 w 7427256"/>
              <a:gd name="connsiteY12552" fmla="*/ 373305 h 7209248"/>
              <a:gd name="connsiteX12553" fmla="*/ 4237747 w 7427256"/>
              <a:gd name="connsiteY12553" fmla="*/ 355386 h 7209248"/>
              <a:gd name="connsiteX12554" fmla="*/ 4811142 w 7427256"/>
              <a:gd name="connsiteY12554" fmla="*/ 346427 h 7209248"/>
              <a:gd name="connsiteX12555" fmla="*/ 4846978 w 7427256"/>
              <a:gd name="connsiteY12555" fmla="*/ 355386 h 7209248"/>
              <a:gd name="connsiteX12556" fmla="*/ 4855938 w 7427256"/>
              <a:gd name="connsiteY12556" fmla="*/ 364346 h 7209248"/>
              <a:gd name="connsiteX12557" fmla="*/ 4882816 w 7427256"/>
              <a:gd name="connsiteY12557" fmla="*/ 364346 h 7209248"/>
              <a:gd name="connsiteX12558" fmla="*/ 4891775 w 7427256"/>
              <a:gd name="connsiteY12558" fmla="*/ 382264 h 7209248"/>
              <a:gd name="connsiteX12559" fmla="*/ 4882816 w 7427256"/>
              <a:gd name="connsiteY12559" fmla="*/ 391224 h 7209248"/>
              <a:gd name="connsiteX12560" fmla="*/ 4864898 w 7427256"/>
              <a:gd name="connsiteY12560" fmla="*/ 400182 h 7209248"/>
              <a:gd name="connsiteX12561" fmla="*/ 4829061 w 7427256"/>
              <a:gd name="connsiteY12561" fmla="*/ 391224 h 7209248"/>
              <a:gd name="connsiteX12562" fmla="*/ 4806662 w 7427256"/>
              <a:gd name="connsiteY12562" fmla="*/ 377785 h 7209248"/>
              <a:gd name="connsiteX12563" fmla="*/ 4775305 w 7427256"/>
              <a:gd name="connsiteY12563" fmla="*/ 373305 h 7209248"/>
              <a:gd name="connsiteX12564" fmla="*/ 4766346 w 7427256"/>
              <a:gd name="connsiteY12564" fmla="*/ 364346 h 7209248"/>
              <a:gd name="connsiteX12565" fmla="*/ 4775305 w 7427256"/>
              <a:gd name="connsiteY12565" fmla="*/ 355386 h 7209248"/>
              <a:gd name="connsiteX12566" fmla="*/ 4811142 w 7427256"/>
              <a:gd name="connsiteY12566" fmla="*/ 346427 h 7209248"/>
              <a:gd name="connsiteX12567" fmla="*/ 4739468 w 7427256"/>
              <a:gd name="connsiteY12567" fmla="*/ 346427 h 7209248"/>
              <a:gd name="connsiteX12568" fmla="*/ 4748427 w 7427256"/>
              <a:gd name="connsiteY12568" fmla="*/ 355386 h 7209248"/>
              <a:gd name="connsiteX12569" fmla="*/ 4739468 w 7427256"/>
              <a:gd name="connsiteY12569" fmla="*/ 364346 h 7209248"/>
              <a:gd name="connsiteX12570" fmla="*/ 4748427 w 7427256"/>
              <a:gd name="connsiteY12570" fmla="*/ 382264 h 7209248"/>
              <a:gd name="connsiteX12571" fmla="*/ 4757386 w 7427256"/>
              <a:gd name="connsiteY12571" fmla="*/ 400182 h 7209248"/>
              <a:gd name="connsiteX12572" fmla="*/ 4775305 w 7427256"/>
              <a:gd name="connsiteY12572" fmla="*/ 400182 h 7209248"/>
              <a:gd name="connsiteX12573" fmla="*/ 4820101 w 7427256"/>
              <a:gd name="connsiteY12573" fmla="*/ 400182 h 7209248"/>
              <a:gd name="connsiteX12574" fmla="*/ 4882816 w 7427256"/>
              <a:gd name="connsiteY12574" fmla="*/ 418101 h 7209248"/>
              <a:gd name="connsiteX12575" fmla="*/ 4900735 w 7427256"/>
              <a:gd name="connsiteY12575" fmla="*/ 427060 h 7209248"/>
              <a:gd name="connsiteX12576" fmla="*/ 4905215 w 7427256"/>
              <a:gd name="connsiteY12576" fmla="*/ 431540 h 7209248"/>
              <a:gd name="connsiteX12577" fmla="*/ 4918654 w 7427256"/>
              <a:gd name="connsiteY12577" fmla="*/ 427060 h 7209248"/>
              <a:gd name="connsiteX12578" fmla="*/ 4936572 w 7427256"/>
              <a:gd name="connsiteY12578" fmla="*/ 427060 h 7209248"/>
              <a:gd name="connsiteX12579" fmla="*/ 4936572 w 7427256"/>
              <a:gd name="connsiteY12579" fmla="*/ 436020 h 7209248"/>
              <a:gd name="connsiteX12580" fmla="*/ 4927612 w 7427256"/>
              <a:gd name="connsiteY12580" fmla="*/ 436020 h 7209248"/>
              <a:gd name="connsiteX12581" fmla="*/ 4909694 w 7427256"/>
              <a:gd name="connsiteY12581" fmla="*/ 444979 h 7209248"/>
              <a:gd name="connsiteX12582" fmla="*/ 4896255 w 7427256"/>
              <a:gd name="connsiteY12582" fmla="*/ 458418 h 7209248"/>
              <a:gd name="connsiteX12583" fmla="*/ 4900735 w 7427256"/>
              <a:gd name="connsiteY12583" fmla="*/ 462898 h 7209248"/>
              <a:gd name="connsiteX12584" fmla="*/ 4954490 w 7427256"/>
              <a:gd name="connsiteY12584" fmla="*/ 453939 h 7209248"/>
              <a:gd name="connsiteX12585" fmla="*/ 4999286 w 7427256"/>
              <a:gd name="connsiteY12585" fmla="*/ 453939 h 7209248"/>
              <a:gd name="connsiteX12586" fmla="*/ 5003766 w 7427256"/>
              <a:gd name="connsiteY12586" fmla="*/ 467378 h 7209248"/>
              <a:gd name="connsiteX12587" fmla="*/ 4990328 w 7427256"/>
              <a:gd name="connsiteY12587" fmla="*/ 471856 h 7209248"/>
              <a:gd name="connsiteX12588" fmla="*/ 4963450 w 7427256"/>
              <a:gd name="connsiteY12588" fmla="*/ 471856 h 7209248"/>
              <a:gd name="connsiteX12589" fmla="*/ 4936572 w 7427256"/>
              <a:gd name="connsiteY12589" fmla="*/ 471856 h 7209248"/>
              <a:gd name="connsiteX12590" fmla="*/ 4918654 w 7427256"/>
              <a:gd name="connsiteY12590" fmla="*/ 485295 h 7209248"/>
              <a:gd name="connsiteX12591" fmla="*/ 4909694 w 7427256"/>
              <a:gd name="connsiteY12591" fmla="*/ 489775 h 7209248"/>
              <a:gd name="connsiteX12592" fmla="*/ 4900735 w 7427256"/>
              <a:gd name="connsiteY12592" fmla="*/ 498735 h 7209248"/>
              <a:gd name="connsiteX12593" fmla="*/ 4882816 w 7427256"/>
              <a:gd name="connsiteY12593" fmla="*/ 507694 h 7209248"/>
              <a:gd name="connsiteX12594" fmla="*/ 4873858 w 7427256"/>
              <a:gd name="connsiteY12594" fmla="*/ 525613 h 7209248"/>
              <a:gd name="connsiteX12595" fmla="*/ 4882816 w 7427256"/>
              <a:gd name="connsiteY12595" fmla="*/ 543532 h 7209248"/>
              <a:gd name="connsiteX12596" fmla="*/ 4873858 w 7427256"/>
              <a:gd name="connsiteY12596" fmla="*/ 561449 h 7209248"/>
              <a:gd name="connsiteX12597" fmla="*/ 4860418 w 7427256"/>
              <a:gd name="connsiteY12597" fmla="*/ 552491 h 7209248"/>
              <a:gd name="connsiteX12598" fmla="*/ 4846978 w 7427256"/>
              <a:gd name="connsiteY12598" fmla="*/ 552491 h 7209248"/>
              <a:gd name="connsiteX12599" fmla="*/ 4802182 w 7427256"/>
              <a:gd name="connsiteY12599" fmla="*/ 552491 h 7209248"/>
              <a:gd name="connsiteX12600" fmla="*/ 4784265 w 7427256"/>
              <a:gd name="connsiteY12600" fmla="*/ 534572 h 7209248"/>
              <a:gd name="connsiteX12601" fmla="*/ 4766346 w 7427256"/>
              <a:gd name="connsiteY12601" fmla="*/ 525613 h 7209248"/>
              <a:gd name="connsiteX12602" fmla="*/ 4757386 w 7427256"/>
              <a:gd name="connsiteY12602" fmla="*/ 516653 h 7209248"/>
              <a:gd name="connsiteX12603" fmla="*/ 4775305 w 7427256"/>
              <a:gd name="connsiteY12603" fmla="*/ 516653 h 7209248"/>
              <a:gd name="connsiteX12604" fmla="*/ 4811142 w 7427256"/>
              <a:gd name="connsiteY12604" fmla="*/ 525613 h 7209248"/>
              <a:gd name="connsiteX12605" fmla="*/ 4846978 w 7427256"/>
              <a:gd name="connsiteY12605" fmla="*/ 539052 h 7209248"/>
              <a:gd name="connsiteX12606" fmla="*/ 4864898 w 7427256"/>
              <a:gd name="connsiteY12606" fmla="*/ 534572 h 7209248"/>
              <a:gd name="connsiteX12607" fmla="*/ 4838020 w 7427256"/>
              <a:gd name="connsiteY12607" fmla="*/ 489775 h 7209248"/>
              <a:gd name="connsiteX12608" fmla="*/ 4829061 w 7427256"/>
              <a:gd name="connsiteY12608" fmla="*/ 471856 h 7209248"/>
              <a:gd name="connsiteX12609" fmla="*/ 4820101 w 7427256"/>
              <a:gd name="connsiteY12609" fmla="*/ 453939 h 7209248"/>
              <a:gd name="connsiteX12610" fmla="*/ 4811142 w 7427256"/>
              <a:gd name="connsiteY12610" fmla="*/ 453939 h 7209248"/>
              <a:gd name="connsiteX12611" fmla="*/ 4775305 w 7427256"/>
              <a:gd name="connsiteY12611" fmla="*/ 453939 h 7209248"/>
              <a:gd name="connsiteX12612" fmla="*/ 4793224 w 7427256"/>
              <a:gd name="connsiteY12612" fmla="*/ 462898 h 7209248"/>
              <a:gd name="connsiteX12613" fmla="*/ 4802182 w 7427256"/>
              <a:gd name="connsiteY12613" fmla="*/ 480816 h 7209248"/>
              <a:gd name="connsiteX12614" fmla="*/ 4788744 w 7427256"/>
              <a:gd name="connsiteY12614" fmla="*/ 498735 h 7209248"/>
              <a:gd name="connsiteX12615" fmla="*/ 4766346 w 7427256"/>
              <a:gd name="connsiteY12615" fmla="*/ 498735 h 7209248"/>
              <a:gd name="connsiteX12616" fmla="*/ 4757386 w 7427256"/>
              <a:gd name="connsiteY12616" fmla="*/ 494255 h 7209248"/>
              <a:gd name="connsiteX12617" fmla="*/ 4748427 w 7427256"/>
              <a:gd name="connsiteY12617" fmla="*/ 507694 h 7209248"/>
              <a:gd name="connsiteX12618" fmla="*/ 4739468 w 7427256"/>
              <a:gd name="connsiteY12618" fmla="*/ 516653 h 7209248"/>
              <a:gd name="connsiteX12619" fmla="*/ 4739468 w 7427256"/>
              <a:gd name="connsiteY12619" fmla="*/ 480816 h 7209248"/>
              <a:gd name="connsiteX12620" fmla="*/ 4730508 w 7427256"/>
              <a:gd name="connsiteY12620" fmla="*/ 444979 h 7209248"/>
              <a:gd name="connsiteX12621" fmla="*/ 4721549 w 7427256"/>
              <a:gd name="connsiteY12621" fmla="*/ 436020 h 7209248"/>
              <a:gd name="connsiteX12622" fmla="*/ 4694672 w 7427256"/>
              <a:gd name="connsiteY12622" fmla="*/ 427060 h 7209248"/>
              <a:gd name="connsiteX12623" fmla="*/ 4703631 w 7427256"/>
              <a:gd name="connsiteY12623" fmla="*/ 418101 h 7209248"/>
              <a:gd name="connsiteX12624" fmla="*/ 4717069 w 7427256"/>
              <a:gd name="connsiteY12624" fmla="*/ 422581 h 7209248"/>
              <a:gd name="connsiteX12625" fmla="*/ 4730508 w 7427256"/>
              <a:gd name="connsiteY12625" fmla="*/ 427060 h 7209248"/>
              <a:gd name="connsiteX12626" fmla="*/ 4739468 w 7427256"/>
              <a:gd name="connsiteY12626" fmla="*/ 427060 h 7209248"/>
              <a:gd name="connsiteX12627" fmla="*/ 4739468 w 7427256"/>
              <a:gd name="connsiteY12627" fmla="*/ 409142 h 7209248"/>
              <a:gd name="connsiteX12628" fmla="*/ 4726028 w 7427256"/>
              <a:gd name="connsiteY12628" fmla="*/ 386743 h 7209248"/>
              <a:gd name="connsiteX12629" fmla="*/ 4712589 w 7427256"/>
              <a:gd name="connsiteY12629" fmla="*/ 382264 h 7209248"/>
              <a:gd name="connsiteX12630" fmla="*/ 4721549 w 7427256"/>
              <a:gd name="connsiteY12630" fmla="*/ 373305 h 7209248"/>
              <a:gd name="connsiteX12631" fmla="*/ 4726028 w 7427256"/>
              <a:gd name="connsiteY12631" fmla="*/ 355386 h 7209248"/>
              <a:gd name="connsiteX12632" fmla="*/ 4739468 w 7427256"/>
              <a:gd name="connsiteY12632" fmla="*/ 346427 h 7209248"/>
              <a:gd name="connsiteX12633" fmla="*/ 4148154 w 7427256"/>
              <a:gd name="connsiteY12633" fmla="*/ 346427 h 7209248"/>
              <a:gd name="connsiteX12634" fmla="*/ 4166073 w 7427256"/>
              <a:gd name="connsiteY12634" fmla="*/ 355386 h 7209248"/>
              <a:gd name="connsiteX12635" fmla="*/ 4166073 w 7427256"/>
              <a:gd name="connsiteY12635" fmla="*/ 364346 h 7209248"/>
              <a:gd name="connsiteX12636" fmla="*/ 4148154 w 7427256"/>
              <a:gd name="connsiteY12636" fmla="*/ 355386 h 7209248"/>
              <a:gd name="connsiteX12637" fmla="*/ 4148154 w 7427256"/>
              <a:gd name="connsiteY12637" fmla="*/ 346427 h 7209248"/>
              <a:gd name="connsiteX12638" fmla="*/ 5890737 w 7427256"/>
              <a:gd name="connsiteY12638" fmla="*/ 337467 h 7209248"/>
              <a:gd name="connsiteX12639" fmla="*/ 5895217 w 7427256"/>
              <a:gd name="connsiteY12639" fmla="*/ 355386 h 7209248"/>
              <a:gd name="connsiteX12640" fmla="*/ 5895217 w 7427256"/>
              <a:gd name="connsiteY12640" fmla="*/ 364346 h 7209248"/>
              <a:gd name="connsiteX12641" fmla="*/ 5886257 w 7427256"/>
              <a:gd name="connsiteY12641" fmla="*/ 364346 h 7209248"/>
              <a:gd name="connsiteX12642" fmla="*/ 5886257 w 7427256"/>
              <a:gd name="connsiteY12642" fmla="*/ 355386 h 7209248"/>
              <a:gd name="connsiteX12643" fmla="*/ 5890737 w 7427256"/>
              <a:gd name="connsiteY12643" fmla="*/ 337467 h 7209248"/>
              <a:gd name="connsiteX12644" fmla="*/ 4685712 w 7427256"/>
              <a:gd name="connsiteY12644" fmla="*/ 332988 h 7209248"/>
              <a:gd name="connsiteX12645" fmla="*/ 4703631 w 7427256"/>
              <a:gd name="connsiteY12645" fmla="*/ 337467 h 7209248"/>
              <a:gd name="connsiteX12646" fmla="*/ 4685712 w 7427256"/>
              <a:gd name="connsiteY12646" fmla="*/ 346427 h 7209248"/>
              <a:gd name="connsiteX12647" fmla="*/ 4658834 w 7427256"/>
              <a:gd name="connsiteY12647" fmla="*/ 337467 h 7209248"/>
              <a:gd name="connsiteX12648" fmla="*/ 4667793 w 7427256"/>
              <a:gd name="connsiteY12648" fmla="*/ 337467 h 7209248"/>
              <a:gd name="connsiteX12649" fmla="*/ 4685712 w 7427256"/>
              <a:gd name="connsiteY12649" fmla="*/ 332988 h 7209248"/>
              <a:gd name="connsiteX12650" fmla="*/ 6092322 w 7427256"/>
              <a:gd name="connsiteY12650" fmla="*/ 328508 h 7209248"/>
              <a:gd name="connsiteX12651" fmla="*/ 6110239 w 7427256"/>
              <a:gd name="connsiteY12651" fmla="*/ 328508 h 7209248"/>
              <a:gd name="connsiteX12652" fmla="*/ 6128158 w 7427256"/>
              <a:gd name="connsiteY12652" fmla="*/ 332988 h 7209248"/>
              <a:gd name="connsiteX12653" fmla="*/ 6110239 w 7427256"/>
              <a:gd name="connsiteY12653" fmla="*/ 337467 h 7209248"/>
              <a:gd name="connsiteX12654" fmla="*/ 6096800 w 7427256"/>
              <a:gd name="connsiteY12654" fmla="*/ 332988 h 7209248"/>
              <a:gd name="connsiteX12655" fmla="*/ 6092322 w 7427256"/>
              <a:gd name="connsiteY12655" fmla="*/ 328508 h 7209248"/>
              <a:gd name="connsiteX12656" fmla="*/ 5626437 w 7427256"/>
              <a:gd name="connsiteY12656" fmla="*/ 328508 h 7209248"/>
              <a:gd name="connsiteX12657" fmla="*/ 5635397 w 7427256"/>
              <a:gd name="connsiteY12657" fmla="*/ 337467 h 7209248"/>
              <a:gd name="connsiteX12658" fmla="*/ 5626437 w 7427256"/>
              <a:gd name="connsiteY12658" fmla="*/ 337467 h 7209248"/>
              <a:gd name="connsiteX12659" fmla="*/ 5626437 w 7427256"/>
              <a:gd name="connsiteY12659" fmla="*/ 328508 h 7209248"/>
              <a:gd name="connsiteX12660" fmla="*/ 6226711 w 7427256"/>
              <a:gd name="connsiteY12660" fmla="*/ 319548 h 7209248"/>
              <a:gd name="connsiteX12661" fmla="*/ 6235670 w 7427256"/>
              <a:gd name="connsiteY12661" fmla="*/ 328508 h 7209248"/>
              <a:gd name="connsiteX12662" fmla="*/ 6226711 w 7427256"/>
              <a:gd name="connsiteY12662" fmla="*/ 328508 h 7209248"/>
              <a:gd name="connsiteX12663" fmla="*/ 6226711 w 7427256"/>
              <a:gd name="connsiteY12663" fmla="*/ 319548 h 7209248"/>
              <a:gd name="connsiteX12664" fmla="*/ 4291503 w 7427256"/>
              <a:gd name="connsiteY12664" fmla="*/ 319548 h 7209248"/>
              <a:gd name="connsiteX12665" fmla="*/ 4300463 w 7427256"/>
              <a:gd name="connsiteY12665" fmla="*/ 319548 h 7209248"/>
              <a:gd name="connsiteX12666" fmla="*/ 4291503 w 7427256"/>
              <a:gd name="connsiteY12666" fmla="*/ 328508 h 7209248"/>
              <a:gd name="connsiteX12667" fmla="*/ 4829061 w 7427256"/>
              <a:gd name="connsiteY12667" fmla="*/ 310589 h 7209248"/>
              <a:gd name="connsiteX12668" fmla="*/ 4838020 w 7427256"/>
              <a:gd name="connsiteY12668" fmla="*/ 310589 h 7209248"/>
              <a:gd name="connsiteX12669" fmla="*/ 4838020 w 7427256"/>
              <a:gd name="connsiteY12669" fmla="*/ 319548 h 7209248"/>
              <a:gd name="connsiteX12670" fmla="*/ 4829061 w 7427256"/>
              <a:gd name="connsiteY12670" fmla="*/ 319548 h 7209248"/>
              <a:gd name="connsiteX12671" fmla="*/ 4824581 w 7427256"/>
              <a:gd name="connsiteY12671" fmla="*/ 315069 h 7209248"/>
              <a:gd name="connsiteX12672" fmla="*/ 4829061 w 7427256"/>
              <a:gd name="connsiteY12672" fmla="*/ 310589 h 7209248"/>
              <a:gd name="connsiteX12673" fmla="*/ 4811142 w 7427256"/>
              <a:gd name="connsiteY12673" fmla="*/ 310589 h 7209248"/>
              <a:gd name="connsiteX12674" fmla="*/ 4815622 w 7427256"/>
              <a:gd name="connsiteY12674" fmla="*/ 315069 h 7209248"/>
              <a:gd name="connsiteX12675" fmla="*/ 4820101 w 7427256"/>
              <a:gd name="connsiteY12675" fmla="*/ 319548 h 7209248"/>
              <a:gd name="connsiteX12676" fmla="*/ 4802182 w 7427256"/>
              <a:gd name="connsiteY12676" fmla="*/ 328508 h 7209248"/>
              <a:gd name="connsiteX12677" fmla="*/ 4802182 w 7427256"/>
              <a:gd name="connsiteY12677" fmla="*/ 315069 h 7209248"/>
              <a:gd name="connsiteX12678" fmla="*/ 4811142 w 7427256"/>
              <a:gd name="connsiteY12678" fmla="*/ 310589 h 7209248"/>
              <a:gd name="connsiteX12679" fmla="*/ 4869937 w 7427256"/>
              <a:gd name="connsiteY12679" fmla="*/ 308350 h 7209248"/>
              <a:gd name="connsiteX12680" fmla="*/ 4882816 w 7427256"/>
              <a:gd name="connsiteY12680" fmla="*/ 310589 h 7209248"/>
              <a:gd name="connsiteX12681" fmla="*/ 4900735 w 7427256"/>
              <a:gd name="connsiteY12681" fmla="*/ 315069 h 7209248"/>
              <a:gd name="connsiteX12682" fmla="*/ 4909694 w 7427256"/>
              <a:gd name="connsiteY12682" fmla="*/ 319548 h 7209248"/>
              <a:gd name="connsiteX12683" fmla="*/ 4927612 w 7427256"/>
              <a:gd name="connsiteY12683" fmla="*/ 328508 h 7209248"/>
              <a:gd name="connsiteX12684" fmla="*/ 4932092 w 7427256"/>
              <a:gd name="connsiteY12684" fmla="*/ 328508 h 7209248"/>
              <a:gd name="connsiteX12685" fmla="*/ 4945532 w 7427256"/>
              <a:gd name="connsiteY12685" fmla="*/ 328508 h 7209248"/>
              <a:gd name="connsiteX12686" fmla="*/ 4945532 w 7427256"/>
              <a:gd name="connsiteY12686" fmla="*/ 364346 h 7209248"/>
              <a:gd name="connsiteX12687" fmla="*/ 4918654 w 7427256"/>
              <a:gd name="connsiteY12687" fmla="*/ 364346 h 7209248"/>
              <a:gd name="connsiteX12688" fmla="*/ 4900735 w 7427256"/>
              <a:gd name="connsiteY12688" fmla="*/ 355386 h 7209248"/>
              <a:gd name="connsiteX12689" fmla="*/ 4873858 w 7427256"/>
              <a:gd name="connsiteY12689" fmla="*/ 346427 h 7209248"/>
              <a:gd name="connsiteX12690" fmla="*/ 4846978 w 7427256"/>
              <a:gd name="connsiteY12690" fmla="*/ 346427 h 7209248"/>
              <a:gd name="connsiteX12691" fmla="*/ 4838020 w 7427256"/>
              <a:gd name="connsiteY12691" fmla="*/ 332988 h 7209248"/>
              <a:gd name="connsiteX12692" fmla="*/ 4838020 w 7427256"/>
              <a:gd name="connsiteY12692" fmla="*/ 328508 h 7209248"/>
              <a:gd name="connsiteX12693" fmla="*/ 4869937 w 7427256"/>
              <a:gd name="connsiteY12693" fmla="*/ 308350 h 7209248"/>
              <a:gd name="connsiteX12694" fmla="*/ 4739468 w 7427256"/>
              <a:gd name="connsiteY12694" fmla="*/ 301631 h 7209248"/>
              <a:gd name="connsiteX12695" fmla="*/ 4775305 w 7427256"/>
              <a:gd name="connsiteY12695" fmla="*/ 319548 h 7209248"/>
              <a:gd name="connsiteX12696" fmla="*/ 4757386 w 7427256"/>
              <a:gd name="connsiteY12696" fmla="*/ 319548 h 7209248"/>
              <a:gd name="connsiteX12697" fmla="*/ 4730508 w 7427256"/>
              <a:gd name="connsiteY12697" fmla="*/ 310589 h 7209248"/>
              <a:gd name="connsiteX12698" fmla="*/ 4515485 w 7427256"/>
              <a:gd name="connsiteY12698" fmla="*/ 256834 h 7209248"/>
              <a:gd name="connsiteX12699" fmla="*/ 4524445 w 7427256"/>
              <a:gd name="connsiteY12699" fmla="*/ 256834 h 7209248"/>
              <a:gd name="connsiteX12700" fmla="*/ 4533404 w 7427256"/>
              <a:gd name="connsiteY12700" fmla="*/ 265793 h 7209248"/>
              <a:gd name="connsiteX12701" fmla="*/ 4524445 w 7427256"/>
              <a:gd name="connsiteY12701" fmla="*/ 265793 h 7209248"/>
              <a:gd name="connsiteX12702" fmla="*/ 4515485 w 7427256"/>
              <a:gd name="connsiteY12702" fmla="*/ 256834 h 7209248"/>
              <a:gd name="connsiteX12703" fmla="*/ 6199832 w 7427256"/>
              <a:gd name="connsiteY12703" fmla="*/ 238915 h 7209248"/>
              <a:gd name="connsiteX12704" fmla="*/ 6208792 w 7427256"/>
              <a:gd name="connsiteY12704" fmla="*/ 247874 h 7209248"/>
              <a:gd name="connsiteX12705" fmla="*/ 6199832 w 7427256"/>
              <a:gd name="connsiteY12705" fmla="*/ 247874 h 7209248"/>
              <a:gd name="connsiteX12706" fmla="*/ 4685712 w 7427256"/>
              <a:gd name="connsiteY12706" fmla="*/ 185159 h 7209248"/>
              <a:gd name="connsiteX12707" fmla="*/ 4685712 w 7427256"/>
              <a:gd name="connsiteY12707" fmla="*/ 194119 h 7209248"/>
              <a:gd name="connsiteX12708" fmla="*/ 4685712 w 7427256"/>
              <a:gd name="connsiteY12708" fmla="*/ 203078 h 7209248"/>
              <a:gd name="connsiteX12709" fmla="*/ 4676753 w 7427256"/>
              <a:gd name="connsiteY12709" fmla="*/ 198598 h 7209248"/>
              <a:gd name="connsiteX12710" fmla="*/ 4676753 w 7427256"/>
              <a:gd name="connsiteY12710" fmla="*/ 194119 h 7209248"/>
              <a:gd name="connsiteX12711" fmla="*/ 4621877 w 7427256"/>
              <a:gd name="connsiteY12711" fmla="*/ 170600 h 7209248"/>
              <a:gd name="connsiteX12712" fmla="*/ 4622997 w 7427256"/>
              <a:gd name="connsiteY12712" fmla="*/ 176200 h 7209248"/>
              <a:gd name="connsiteX12713" fmla="*/ 4614038 w 7427256"/>
              <a:gd name="connsiteY12713" fmla="*/ 176200 h 7209248"/>
              <a:gd name="connsiteX12714" fmla="*/ 4618518 w 7427256"/>
              <a:gd name="connsiteY12714" fmla="*/ 171720 h 7209248"/>
              <a:gd name="connsiteX12715" fmla="*/ 4621877 w 7427256"/>
              <a:gd name="connsiteY12715" fmla="*/ 170600 h 7209248"/>
              <a:gd name="connsiteX12716" fmla="*/ 4690192 w 7427256"/>
              <a:gd name="connsiteY12716" fmla="*/ 167241 h 7209248"/>
              <a:gd name="connsiteX12717" fmla="*/ 4721549 w 7427256"/>
              <a:gd name="connsiteY12717" fmla="*/ 176200 h 7209248"/>
              <a:gd name="connsiteX12718" fmla="*/ 4726028 w 7427256"/>
              <a:gd name="connsiteY12718" fmla="*/ 180680 h 7209248"/>
              <a:gd name="connsiteX12719" fmla="*/ 4739468 w 7427256"/>
              <a:gd name="connsiteY12719" fmla="*/ 185159 h 7209248"/>
              <a:gd name="connsiteX12720" fmla="*/ 4761866 w 7427256"/>
              <a:gd name="connsiteY12720" fmla="*/ 189639 h 7209248"/>
              <a:gd name="connsiteX12721" fmla="*/ 4757386 w 7427256"/>
              <a:gd name="connsiteY12721" fmla="*/ 203078 h 7209248"/>
              <a:gd name="connsiteX12722" fmla="*/ 4757386 w 7427256"/>
              <a:gd name="connsiteY12722" fmla="*/ 212038 h 7209248"/>
              <a:gd name="connsiteX12723" fmla="*/ 4739468 w 7427256"/>
              <a:gd name="connsiteY12723" fmla="*/ 216517 h 7209248"/>
              <a:gd name="connsiteX12724" fmla="*/ 4712589 w 7427256"/>
              <a:gd name="connsiteY12724" fmla="*/ 212038 h 7209248"/>
              <a:gd name="connsiteX12725" fmla="*/ 4730508 w 7427256"/>
              <a:gd name="connsiteY12725" fmla="*/ 203078 h 7209248"/>
              <a:gd name="connsiteX12726" fmla="*/ 4748427 w 7427256"/>
              <a:gd name="connsiteY12726" fmla="*/ 203078 h 7209248"/>
              <a:gd name="connsiteX12727" fmla="*/ 4721549 w 7427256"/>
              <a:gd name="connsiteY12727" fmla="*/ 194119 h 7209248"/>
              <a:gd name="connsiteX12728" fmla="*/ 4703631 w 7427256"/>
              <a:gd name="connsiteY12728" fmla="*/ 185159 h 7209248"/>
              <a:gd name="connsiteX12729" fmla="*/ 4685712 w 7427256"/>
              <a:gd name="connsiteY12729" fmla="*/ 185159 h 7209248"/>
              <a:gd name="connsiteX12730" fmla="*/ 4667793 w 7427256"/>
              <a:gd name="connsiteY12730" fmla="*/ 194119 h 7209248"/>
              <a:gd name="connsiteX12731" fmla="*/ 4658834 w 7427256"/>
              <a:gd name="connsiteY12731" fmla="*/ 194119 h 7209248"/>
              <a:gd name="connsiteX12732" fmla="*/ 4658834 w 7427256"/>
              <a:gd name="connsiteY12732" fmla="*/ 180680 h 7209248"/>
              <a:gd name="connsiteX12733" fmla="*/ 4690192 w 7427256"/>
              <a:gd name="connsiteY12733" fmla="*/ 167241 h 7209248"/>
              <a:gd name="connsiteX12734" fmla="*/ 4555803 w 7427256"/>
              <a:gd name="connsiteY12734" fmla="*/ 158281 h 7209248"/>
              <a:gd name="connsiteX12735" fmla="*/ 4578200 w 7427256"/>
              <a:gd name="connsiteY12735" fmla="*/ 167241 h 7209248"/>
              <a:gd name="connsiteX12736" fmla="*/ 4578200 w 7427256"/>
              <a:gd name="connsiteY12736" fmla="*/ 176200 h 7209248"/>
              <a:gd name="connsiteX12737" fmla="*/ 4560281 w 7427256"/>
              <a:gd name="connsiteY12737" fmla="*/ 167241 h 7209248"/>
              <a:gd name="connsiteX12738" fmla="*/ 4555803 w 7427256"/>
              <a:gd name="connsiteY12738" fmla="*/ 158281 h 7209248"/>
              <a:gd name="connsiteX12739" fmla="*/ 4228787 w 7427256"/>
              <a:gd name="connsiteY12739" fmla="*/ 140362 h 7209248"/>
              <a:gd name="connsiteX12740" fmla="*/ 4237747 w 7427256"/>
              <a:gd name="connsiteY12740" fmla="*/ 140362 h 7209248"/>
              <a:gd name="connsiteX12741" fmla="*/ 4228787 w 7427256"/>
              <a:gd name="connsiteY12741" fmla="*/ 149322 h 7209248"/>
              <a:gd name="connsiteX12742" fmla="*/ 4228787 w 7427256"/>
              <a:gd name="connsiteY12742" fmla="*/ 140362 h 7209248"/>
              <a:gd name="connsiteX12743" fmla="*/ 4314741 w 7427256"/>
              <a:gd name="connsiteY12743" fmla="*/ 134483 h 7209248"/>
              <a:gd name="connsiteX12744" fmla="*/ 4327340 w 7427256"/>
              <a:gd name="connsiteY12744" fmla="*/ 140362 h 7209248"/>
              <a:gd name="connsiteX12745" fmla="*/ 4336299 w 7427256"/>
              <a:gd name="connsiteY12745" fmla="*/ 149322 h 7209248"/>
              <a:gd name="connsiteX12746" fmla="*/ 4354218 w 7427256"/>
              <a:gd name="connsiteY12746" fmla="*/ 149322 h 7209248"/>
              <a:gd name="connsiteX12747" fmla="*/ 4372137 w 7427256"/>
              <a:gd name="connsiteY12747" fmla="*/ 167241 h 7209248"/>
              <a:gd name="connsiteX12748" fmla="*/ 4372137 w 7427256"/>
              <a:gd name="connsiteY12748" fmla="*/ 176200 h 7209248"/>
              <a:gd name="connsiteX12749" fmla="*/ 4358698 w 7427256"/>
              <a:gd name="connsiteY12749" fmla="*/ 185159 h 7209248"/>
              <a:gd name="connsiteX12750" fmla="*/ 4336299 w 7427256"/>
              <a:gd name="connsiteY12750" fmla="*/ 185159 h 7209248"/>
              <a:gd name="connsiteX12751" fmla="*/ 4345259 w 7427256"/>
              <a:gd name="connsiteY12751" fmla="*/ 176200 h 7209248"/>
              <a:gd name="connsiteX12752" fmla="*/ 4354218 w 7427256"/>
              <a:gd name="connsiteY12752" fmla="*/ 167241 h 7209248"/>
              <a:gd name="connsiteX12753" fmla="*/ 4336299 w 7427256"/>
              <a:gd name="connsiteY12753" fmla="*/ 158281 h 7209248"/>
              <a:gd name="connsiteX12754" fmla="*/ 4318380 w 7427256"/>
              <a:gd name="connsiteY12754" fmla="*/ 149322 h 7209248"/>
              <a:gd name="connsiteX12755" fmla="*/ 4309421 w 7427256"/>
              <a:gd name="connsiteY12755" fmla="*/ 149322 h 7209248"/>
              <a:gd name="connsiteX12756" fmla="*/ 4300463 w 7427256"/>
              <a:gd name="connsiteY12756" fmla="*/ 162761 h 7209248"/>
              <a:gd name="connsiteX12757" fmla="*/ 4295983 w 7427256"/>
              <a:gd name="connsiteY12757" fmla="*/ 167241 h 7209248"/>
              <a:gd name="connsiteX12758" fmla="*/ 4291503 w 7427256"/>
              <a:gd name="connsiteY12758" fmla="*/ 158281 h 7209248"/>
              <a:gd name="connsiteX12759" fmla="*/ 4282544 w 7427256"/>
              <a:gd name="connsiteY12759" fmla="*/ 158281 h 7209248"/>
              <a:gd name="connsiteX12760" fmla="*/ 4264625 w 7427256"/>
              <a:gd name="connsiteY12760" fmla="*/ 158281 h 7209248"/>
              <a:gd name="connsiteX12761" fmla="*/ 4273584 w 7427256"/>
              <a:gd name="connsiteY12761" fmla="*/ 149322 h 7209248"/>
              <a:gd name="connsiteX12762" fmla="*/ 4304941 w 7427256"/>
              <a:gd name="connsiteY12762" fmla="*/ 135884 h 7209248"/>
              <a:gd name="connsiteX12763" fmla="*/ 4314741 w 7427256"/>
              <a:gd name="connsiteY12763" fmla="*/ 134483 h 7209248"/>
              <a:gd name="connsiteX12764" fmla="*/ 3521003 w 7427256"/>
              <a:gd name="connsiteY12764" fmla="*/ 113485 h 7209248"/>
              <a:gd name="connsiteX12765" fmla="*/ 3521003 w 7427256"/>
              <a:gd name="connsiteY12765" fmla="*/ 122445 h 7209248"/>
              <a:gd name="connsiteX12766" fmla="*/ 3516523 w 7427256"/>
              <a:gd name="connsiteY12766" fmla="*/ 122445 h 7209248"/>
              <a:gd name="connsiteX12767" fmla="*/ 3521003 w 7427256"/>
              <a:gd name="connsiteY12767" fmla="*/ 113485 h 7209248"/>
              <a:gd name="connsiteX12768" fmla="*/ 4058561 w 7427256"/>
              <a:gd name="connsiteY12768" fmla="*/ 95566 h 7209248"/>
              <a:gd name="connsiteX12769" fmla="*/ 4067520 w 7427256"/>
              <a:gd name="connsiteY12769" fmla="*/ 95566 h 7209248"/>
              <a:gd name="connsiteX12770" fmla="*/ 4067520 w 7427256"/>
              <a:gd name="connsiteY12770" fmla="*/ 104526 h 7209248"/>
              <a:gd name="connsiteX12771" fmla="*/ 4058561 w 7427256"/>
              <a:gd name="connsiteY12771" fmla="*/ 100046 h 7209248"/>
              <a:gd name="connsiteX12772" fmla="*/ 4058561 w 7427256"/>
              <a:gd name="connsiteY12772" fmla="*/ 95566 h 7209248"/>
              <a:gd name="connsiteX12773" fmla="*/ 3449329 w 7427256"/>
              <a:gd name="connsiteY12773" fmla="*/ 95566 h 7209248"/>
              <a:gd name="connsiteX12774" fmla="*/ 3458288 w 7427256"/>
              <a:gd name="connsiteY12774" fmla="*/ 95566 h 7209248"/>
              <a:gd name="connsiteX12775" fmla="*/ 3458288 w 7427256"/>
              <a:gd name="connsiteY12775" fmla="*/ 104526 h 7209248"/>
              <a:gd name="connsiteX12776" fmla="*/ 3449329 w 7427256"/>
              <a:gd name="connsiteY12776" fmla="*/ 100046 h 7209248"/>
              <a:gd name="connsiteX12777" fmla="*/ 3449329 w 7427256"/>
              <a:gd name="connsiteY12777" fmla="*/ 95566 h 7209248"/>
              <a:gd name="connsiteX12778" fmla="*/ 4153753 w 7427256"/>
              <a:gd name="connsiteY12778" fmla="*/ 89966 h 7209248"/>
              <a:gd name="connsiteX12779" fmla="*/ 4166073 w 7427256"/>
              <a:gd name="connsiteY12779" fmla="*/ 95566 h 7209248"/>
              <a:gd name="connsiteX12780" fmla="*/ 4170552 w 7427256"/>
              <a:gd name="connsiteY12780" fmla="*/ 104526 h 7209248"/>
              <a:gd name="connsiteX12781" fmla="*/ 4183991 w 7427256"/>
              <a:gd name="connsiteY12781" fmla="*/ 104526 h 7209248"/>
              <a:gd name="connsiteX12782" fmla="*/ 4206390 w 7427256"/>
              <a:gd name="connsiteY12782" fmla="*/ 109005 h 7209248"/>
              <a:gd name="connsiteX12783" fmla="*/ 4206390 w 7427256"/>
              <a:gd name="connsiteY12783" fmla="*/ 126924 h 7209248"/>
              <a:gd name="connsiteX12784" fmla="*/ 4188471 w 7427256"/>
              <a:gd name="connsiteY12784" fmla="*/ 144842 h 7209248"/>
              <a:gd name="connsiteX12785" fmla="*/ 4161593 w 7427256"/>
              <a:gd name="connsiteY12785" fmla="*/ 140362 h 7209248"/>
              <a:gd name="connsiteX12786" fmla="*/ 4148154 w 7427256"/>
              <a:gd name="connsiteY12786" fmla="*/ 126924 h 7209248"/>
              <a:gd name="connsiteX12787" fmla="*/ 4157113 w 7427256"/>
              <a:gd name="connsiteY12787" fmla="*/ 122445 h 7209248"/>
              <a:gd name="connsiteX12788" fmla="*/ 4166073 w 7427256"/>
              <a:gd name="connsiteY12788" fmla="*/ 113485 h 7209248"/>
              <a:gd name="connsiteX12789" fmla="*/ 4157113 w 7427256"/>
              <a:gd name="connsiteY12789" fmla="*/ 113485 h 7209248"/>
              <a:gd name="connsiteX12790" fmla="*/ 4148154 w 7427256"/>
              <a:gd name="connsiteY12790" fmla="*/ 113485 h 7209248"/>
              <a:gd name="connsiteX12791" fmla="*/ 4130236 w 7427256"/>
              <a:gd name="connsiteY12791" fmla="*/ 104526 h 7209248"/>
              <a:gd name="connsiteX12792" fmla="*/ 4112317 w 7427256"/>
              <a:gd name="connsiteY12792" fmla="*/ 113485 h 7209248"/>
              <a:gd name="connsiteX12793" fmla="*/ 4098878 w 7427256"/>
              <a:gd name="connsiteY12793" fmla="*/ 117965 h 7209248"/>
              <a:gd name="connsiteX12794" fmla="*/ 4103358 w 7427256"/>
              <a:gd name="connsiteY12794" fmla="*/ 104526 h 7209248"/>
              <a:gd name="connsiteX12795" fmla="*/ 4134716 w 7427256"/>
              <a:gd name="connsiteY12795" fmla="*/ 91087 h 7209248"/>
              <a:gd name="connsiteX12796" fmla="*/ 4153753 w 7427256"/>
              <a:gd name="connsiteY12796" fmla="*/ 89966 h 7209248"/>
              <a:gd name="connsiteX12797" fmla="*/ 3535561 w 7427256"/>
              <a:gd name="connsiteY12797" fmla="*/ 89687 h 7209248"/>
              <a:gd name="connsiteX12798" fmla="*/ 3552361 w 7427256"/>
              <a:gd name="connsiteY12798" fmla="*/ 95566 h 7209248"/>
              <a:gd name="connsiteX12799" fmla="*/ 3574759 w 7427256"/>
              <a:gd name="connsiteY12799" fmla="*/ 113485 h 7209248"/>
              <a:gd name="connsiteX12800" fmla="*/ 3597157 w 7427256"/>
              <a:gd name="connsiteY12800" fmla="*/ 113485 h 7209248"/>
              <a:gd name="connsiteX12801" fmla="*/ 3601637 w 7427256"/>
              <a:gd name="connsiteY12801" fmla="*/ 122445 h 7209248"/>
              <a:gd name="connsiteX12802" fmla="*/ 3592677 w 7427256"/>
              <a:gd name="connsiteY12802" fmla="*/ 135884 h 7209248"/>
              <a:gd name="connsiteX12803" fmla="*/ 3574759 w 7427256"/>
              <a:gd name="connsiteY12803" fmla="*/ 140362 h 7209248"/>
              <a:gd name="connsiteX12804" fmla="*/ 3547881 w 7427256"/>
              <a:gd name="connsiteY12804" fmla="*/ 140362 h 7209248"/>
              <a:gd name="connsiteX12805" fmla="*/ 3565799 w 7427256"/>
              <a:gd name="connsiteY12805" fmla="*/ 131404 h 7209248"/>
              <a:gd name="connsiteX12806" fmla="*/ 3583718 w 7427256"/>
              <a:gd name="connsiteY12806" fmla="*/ 122445 h 7209248"/>
              <a:gd name="connsiteX12807" fmla="*/ 3556841 w 7427256"/>
              <a:gd name="connsiteY12807" fmla="*/ 113485 h 7209248"/>
              <a:gd name="connsiteX12808" fmla="*/ 3538922 w 7427256"/>
              <a:gd name="connsiteY12808" fmla="*/ 104526 h 7209248"/>
              <a:gd name="connsiteX12809" fmla="*/ 3521003 w 7427256"/>
              <a:gd name="connsiteY12809" fmla="*/ 104526 h 7209248"/>
              <a:gd name="connsiteX12810" fmla="*/ 3503084 w 7427256"/>
              <a:gd name="connsiteY12810" fmla="*/ 113485 h 7209248"/>
              <a:gd name="connsiteX12811" fmla="*/ 3489645 w 7427256"/>
              <a:gd name="connsiteY12811" fmla="*/ 117965 h 7209248"/>
              <a:gd name="connsiteX12812" fmla="*/ 3494125 w 7427256"/>
              <a:gd name="connsiteY12812" fmla="*/ 104526 h 7209248"/>
              <a:gd name="connsiteX12813" fmla="*/ 3525483 w 7427256"/>
              <a:gd name="connsiteY12813" fmla="*/ 91087 h 7209248"/>
              <a:gd name="connsiteX12814" fmla="*/ 3535561 w 7427256"/>
              <a:gd name="connsiteY12814" fmla="*/ 89687 h 7209248"/>
              <a:gd name="connsiteX12815" fmla="*/ 4004805 w 7427256"/>
              <a:gd name="connsiteY12815" fmla="*/ 77648 h 7209248"/>
              <a:gd name="connsiteX12816" fmla="*/ 4022724 w 7427256"/>
              <a:gd name="connsiteY12816" fmla="*/ 86607 h 7209248"/>
              <a:gd name="connsiteX12817" fmla="*/ 4022724 w 7427256"/>
              <a:gd name="connsiteY12817" fmla="*/ 95566 h 7209248"/>
              <a:gd name="connsiteX12818" fmla="*/ 4004805 w 7427256"/>
              <a:gd name="connsiteY12818" fmla="*/ 86607 h 7209248"/>
              <a:gd name="connsiteX12819" fmla="*/ 4004805 w 7427256"/>
              <a:gd name="connsiteY12819" fmla="*/ 77648 h 7209248"/>
              <a:gd name="connsiteX12820" fmla="*/ 3391094 w 7427256"/>
              <a:gd name="connsiteY12820" fmla="*/ 77648 h 7209248"/>
              <a:gd name="connsiteX12821" fmla="*/ 3413491 w 7427256"/>
              <a:gd name="connsiteY12821" fmla="*/ 86607 h 7209248"/>
              <a:gd name="connsiteX12822" fmla="*/ 3413491 w 7427256"/>
              <a:gd name="connsiteY12822" fmla="*/ 95566 h 7209248"/>
              <a:gd name="connsiteX12823" fmla="*/ 3395572 w 7427256"/>
              <a:gd name="connsiteY12823" fmla="*/ 86607 h 7209248"/>
              <a:gd name="connsiteX12824" fmla="*/ 3391094 w 7427256"/>
              <a:gd name="connsiteY12824" fmla="*/ 77648 h 7209248"/>
              <a:gd name="connsiteX12825" fmla="*/ 5429334 w 7427256"/>
              <a:gd name="connsiteY12825" fmla="*/ 32851 h 7209248"/>
              <a:gd name="connsiteX12826" fmla="*/ 5429334 w 7427256"/>
              <a:gd name="connsiteY12826" fmla="*/ 41811 h 7209248"/>
              <a:gd name="connsiteX12827" fmla="*/ 5429334 w 7427256"/>
              <a:gd name="connsiteY12827" fmla="*/ 50770 h 7209248"/>
              <a:gd name="connsiteX12828" fmla="*/ 5420374 w 7427256"/>
              <a:gd name="connsiteY12828" fmla="*/ 41811 h 7209248"/>
              <a:gd name="connsiteX12829" fmla="*/ 5429334 w 7427256"/>
              <a:gd name="connsiteY12829" fmla="*/ 32851 h 7209248"/>
              <a:gd name="connsiteX12830" fmla="*/ 5429334 w 7427256"/>
              <a:gd name="connsiteY12830" fmla="*/ 14933 h 7209248"/>
              <a:gd name="connsiteX12831" fmla="*/ 5456211 w 7427256"/>
              <a:gd name="connsiteY12831" fmla="*/ 23892 h 7209248"/>
              <a:gd name="connsiteX12832" fmla="*/ 5469650 w 7427256"/>
              <a:gd name="connsiteY12832" fmla="*/ 28372 h 7209248"/>
              <a:gd name="connsiteX12833" fmla="*/ 5483089 w 7427256"/>
              <a:gd name="connsiteY12833" fmla="*/ 32851 h 7209248"/>
              <a:gd name="connsiteX12834" fmla="*/ 5501008 w 7427256"/>
              <a:gd name="connsiteY12834" fmla="*/ 37331 h 7209248"/>
              <a:gd name="connsiteX12835" fmla="*/ 5501008 w 7427256"/>
              <a:gd name="connsiteY12835" fmla="*/ 41811 h 7209248"/>
              <a:gd name="connsiteX12836" fmla="*/ 5501008 w 7427256"/>
              <a:gd name="connsiteY12836" fmla="*/ 59730 h 7209248"/>
              <a:gd name="connsiteX12837" fmla="*/ 5478609 w 7427256"/>
              <a:gd name="connsiteY12837" fmla="*/ 59730 h 7209248"/>
              <a:gd name="connsiteX12838" fmla="*/ 5456211 w 7427256"/>
              <a:gd name="connsiteY12838" fmla="*/ 59730 h 7209248"/>
              <a:gd name="connsiteX12839" fmla="*/ 5474130 w 7427256"/>
              <a:gd name="connsiteY12839" fmla="*/ 50770 h 7209248"/>
              <a:gd name="connsiteX12840" fmla="*/ 5492048 w 7427256"/>
              <a:gd name="connsiteY12840" fmla="*/ 50770 h 7209248"/>
              <a:gd name="connsiteX12841" fmla="*/ 5465170 w 7427256"/>
              <a:gd name="connsiteY12841" fmla="*/ 41811 h 7209248"/>
              <a:gd name="connsiteX12842" fmla="*/ 5447251 w 7427256"/>
              <a:gd name="connsiteY12842" fmla="*/ 32851 h 7209248"/>
              <a:gd name="connsiteX12843" fmla="*/ 5429334 w 7427256"/>
              <a:gd name="connsiteY12843" fmla="*/ 23892 h 7209248"/>
              <a:gd name="connsiteX12844" fmla="*/ 5406934 w 7427256"/>
              <a:gd name="connsiteY12844" fmla="*/ 32851 h 7209248"/>
              <a:gd name="connsiteX12845" fmla="*/ 5397976 w 7427256"/>
              <a:gd name="connsiteY12845" fmla="*/ 37331 h 7209248"/>
              <a:gd name="connsiteX12846" fmla="*/ 5402454 w 7427256"/>
              <a:gd name="connsiteY12846" fmla="*/ 23892 h 7209248"/>
              <a:gd name="connsiteX12847" fmla="*/ 5429334 w 7427256"/>
              <a:gd name="connsiteY12847" fmla="*/ 14933 h 7209248"/>
              <a:gd name="connsiteX12848" fmla="*/ 5366618 w 7427256"/>
              <a:gd name="connsiteY12848" fmla="*/ 14933 h 7209248"/>
              <a:gd name="connsiteX12849" fmla="*/ 5357658 w 7427256"/>
              <a:gd name="connsiteY12849" fmla="*/ 23892 h 7209248"/>
              <a:gd name="connsiteX12850" fmla="*/ 5366618 w 7427256"/>
              <a:gd name="connsiteY12850" fmla="*/ 14933 h 7209248"/>
              <a:gd name="connsiteX12851" fmla="*/ 5307262 w 7427256"/>
              <a:gd name="connsiteY12851" fmla="*/ 373 h 7209248"/>
              <a:gd name="connsiteX12852" fmla="*/ 5321822 w 7427256"/>
              <a:gd name="connsiteY12852" fmla="*/ 5973 h 7209248"/>
              <a:gd name="connsiteX12853" fmla="*/ 5321822 w 7427256"/>
              <a:gd name="connsiteY12853" fmla="*/ 23892 h 7209248"/>
              <a:gd name="connsiteX12854" fmla="*/ 5303903 w 7427256"/>
              <a:gd name="connsiteY12854" fmla="*/ 10453 h 7209248"/>
              <a:gd name="connsiteX12855" fmla="*/ 5299423 w 7427256"/>
              <a:gd name="connsiteY12855" fmla="*/ 1494 h 7209248"/>
              <a:gd name="connsiteX12856" fmla="*/ 5307262 w 7427256"/>
              <a:gd name="connsiteY12856" fmla="*/ 373 h 72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</a:cxnLst>
            <a:rect l="l" t="t" r="r" b="b"/>
            <a:pathLst>
              <a:path w="7427256" h="7209248">
                <a:moveTo>
                  <a:pt x="3897293" y="7204768"/>
                </a:moveTo>
                <a:cubicBezTo>
                  <a:pt x="3900280" y="7204768"/>
                  <a:pt x="3903266" y="7206262"/>
                  <a:pt x="3906253" y="7209248"/>
                </a:cubicBezTo>
                <a:lnTo>
                  <a:pt x="3897293" y="7209248"/>
                </a:lnTo>
                <a:lnTo>
                  <a:pt x="3888335" y="7209248"/>
                </a:lnTo>
                <a:cubicBezTo>
                  <a:pt x="3891322" y="7206262"/>
                  <a:pt x="3894307" y="7204768"/>
                  <a:pt x="3897293" y="7204768"/>
                </a:cubicBezTo>
                <a:close/>
                <a:moveTo>
                  <a:pt x="3108875" y="7083818"/>
                </a:moveTo>
                <a:lnTo>
                  <a:pt x="3117835" y="7083818"/>
                </a:lnTo>
                <a:cubicBezTo>
                  <a:pt x="3117835" y="7083818"/>
                  <a:pt x="3117835" y="7086804"/>
                  <a:pt x="3117835" y="7092776"/>
                </a:cubicBezTo>
                <a:close/>
                <a:moveTo>
                  <a:pt x="3305980" y="7021102"/>
                </a:moveTo>
                <a:lnTo>
                  <a:pt x="3323898" y="7030062"/>
                </a:lnTo>
                <a:cubicBezTo>
                  <a:pt x="3323898" y="7030062"/>
                  <a:pt x="3317927" y="7030062"/>
                  <a:pt x="3305980" y="7030062"/>
                </a:cubicBezTo>
                <a:cubicBezTo>
                  <a:pt x="3305980" y="7024090"/>
                  <a:pt x="3305980" y="7021102"/>
                  <a:pt x="3305980" y="7021102"/>
                </a:cubicBezTo>
                <a:close/>
                <a:moveTo>
                  <a:pt x="3570279" y="7016624"/>
                </a:moveTo>
                <a:cubicBezTo>
                  <a:pt x="3573265" y="7016624"/>
                  <a:pt x="3577745" y="7018116"/>
                  <a:pt x="3583718" y="7021102"/>
                </a:cubicBezTo>
                <a:lnTo>
                  <a:pt x="3574759" y="7030062"/>
                </a:lnTo>
                <a:cubicBezTo>
                  <a:pt x="3568786" y="7030062"/>
                  <a:pt x="3565799" y="7027076"/>
                  <a:pt x="3565799" y="7021102"/>
                </a:cubicBezTo>
                <a:cubicBezTo>
                  <a:pt x="3565799" y="7018116"/>
                  <a:pt x="3567294" y="7016624"/>
                  <a:pt x="3570279" y="7016624"/>
                </a:cubicBezTo>
                <a:close/>
                <a:moveTo>
                  <a:pt x="3261183" y="7012144"/>
                </a:moveTo>
                <a:cubicBezTo>
                  <a:pt x="3261183" y="7012144"/>
                  <a:pt x="3264170" y="7013636"/>
                  <a:pt x="3270143" y="7016624"/>
                </a:cubicBezTo>
                <a:cubicBezTo>
                  <a:pt x="3276116" y="7019610"/>
                  <a:pt x="3279102" y="7021102"/>
                  <a:pt x="3279102" y="7021102"/>
                </a:cubicBezTo>
                <a:lnTo>
                  <a:pt x="3261183" y="7021102"/>
                </a:lnTo>
                <a:close/>
                <a:moveTo>
                  <a:pt x="3422451" y="7003184"/>
                </a:moveTo>
                <a:cubicBezTo>
                  <a:pt x="3422451" y="7009158"/>
                  <a:pt x="3432903" y="7012144"/>
                  <a:pt x="3453809" y="7012144"/>
                </a:cubicBezTo>
                <a:cubicBezTo>
                  <a:pt x="3474714" y="7012144"/>
                  <a:pt x="3488152" y="7015130"/>
                  <a:pt x="3494125" y="7021102"/>
                </a:cubicBezTo>
                <a:lnTo>
                  <a:pt x="3476206" y="7021102"/>
                </a:lnTo>
                <a:lnTo>
                  <a:pt x="3467248" y="7021102"/>
                </a:lnTo>
                <a:lnTo>
                  <a:pt x="3440370" y="7021102"/>
                </a:lnTo>
                <a:lnTo>
                  <a:pt x="3413491" y="7012144"/>
                </a:lnTo>
                <a:close/>
                <a:moveTo>
                  <a:pt x="3359736" y="7003184"/>
                </a:moveTo>
                <a:lnTo>
                  <a:pt x="3386614" y="7012144"/>
                </a:lnTo>
                <a:cubicBezTo>
                  <a:pt x="3392587" y="7018116"/>
                  <a:pt x="3394079" y="7021102"/>
                  <a:pt x="3391094" y="7021102"/>
                </a:cubicBezTo>
                <a:cubicBezTo>
                  <a:pt x="3388107" y="7021102"/>
                  <a:pt x="3380641" y="7024090"/>
                  <a:pt x="3368695" y="7030062"/>
                </a:cubicBezTo>
                <a:cubicBezTo>
                  <a:pt x="3362723" y="7030062"/>
                  <a:pt x="3359736" y="7027076"/>
                  <a:pt x="3359736" y="7021102"/>
                </a:cubicBezTo>
                <a:cubicBezTo>
                  <a:pt x="3359736" y="7015130"/>
                  <a:pt x="3359736" y="7009158"/>
                  <a:pt x="3359736" y="7003184"/>
                </a:cubicBezTo>
                <a:close/>
                <a:moveTo>
                  <a:pt x="3055120" y="6985266"/>
                </a:moveTo>
                <a:cubicBezTo>
                  <a:pt x="3067066" y="6985266"/>
                  <a:pt x="3076026" y="6988252"/>
                  <a:pt x="3081997" y="6994224"/>
                </a:cubicBezTo>
                <a:lnTo>
                  <a:pt x="3046161" y="6994224"/>
                </a:lnTo>
                <a:close/>
                <a:moveTo>
                  <a:pt x="4074240" y="6971826"/>
                </a:moveTo>
                <a:cubicBezTo>
                  <a:pt x="4075733" y="6971826"/>
                  <a:pt x="4076479" y="6973320"/>
                  <a:pt x="4076479" y="6976306"/>
                </a:cubicBezTo>
                <a:lnTo>
                  <a:pt x="4067520" y="6976306"/>
                </a:lnTo>
                <a:cubicBezTo>
                  <a:pt x="4070506" y="6973320"/>
                  <a:pt x="4072747" y="6971826"/>
                  <a:pt x="4074240" y="6971826"/>
                </a:cubicBezTo>
                <a:close/>
                <a:moveTo>
                  <a:pt x="2622833" y="6953908"/>
                </a:moveTo>
                <a:cubicBezTo>
                  <a:pt x="2624328" y="6953908"/>
                  <a:pt x="2625074" y="6955401"/>
                  <a:pt x="2625074" y="6958387"/>
                </a:cubicBezTo>
                <a:lnTo>
                  <a:pt x="2616114" y="6958387"/>
                </a:lnTo>
                <a:cubicBezTo>
                  <a:pt x="2619101" y="6955401"/>
                  <a:pt x="2621340" y="6953908"/>
                  <a:pt x="2622833" y="6953908"/>
                </a:cubicBezTo>
                <a:close/>
                <a:moveTo>
                  <a:pt x="3359736" y="6940470"/>
                </a:moveTo>
                <a:cubicBezTo>
                  <a:pt x="3365709" y="6940470"/>
                  <a:pt x="3368695" y="6940470"/>
                  <a:pt x="3368695" y="6940470"/>
                </a:cubicBezTo>
                <a:cubicBezTo>
                  <a:pt x="3368695" y="6940470"/>
                  <a:pt x="3367202" y="6941962"/>
                  <a:pt x="3364216" y="6944948"/>
                </a:cubicBezTo>
                <a:cubicBezTo>
                  <a:pt x="3361229" y="6947935"/>
                  <a:pt x="3359736" y="6949428"/>
                  <a:pt x="3359736" y="6949428"/>
                </a:cubicBezTo>
                <a:lnTo>
                  <a:pt x="3350776" y="6949428"/>
                </a:lnTo>
                <a:cubicBezTo>
                  <a:pt x="3350776" y="6943455"/>
                  <a:pt x="3353763" y="6940470"/>
                  <a:pt x="3359736" y="6940470"/>
                </a:cubicBezTo>
                <a:close/>
                <a:moveTo>
                  <a:pt x="4622997" y="6931510"/>
                </a:moveTo>
                <a:lnTo>
                  <a:pt x="4649874" y="6931510"/>
                </a:lnTo>
                <a:cubicBezTo>
                  <a:pt x="4643901" y="6937482"/>
                  <a:pt x="4634942" y="6940470"/>
                  <a:pt x="4622997" y="6940470"/>
                </a:cubicBezTo>
                <a:lnTo>
                  <a:pt x="4605078" y="6940470"/>
                </a:lnTo>
                <a:close/>
                <a:moveTo>
                  <a:pt x="3305980" y="6931510"/>
                </a:moveTo>
                <a:lnTo>
                  <a:pt x="3323898" y="6931510"/>
                </a:lnTo>
                <a:cubicBezTo>
                  <a:pt x="3323898" y="6937482"/>
                  <a:pt x="3317927" y="6940470"/>
                  <a:pt x="3305980" y="6940470"/>
                </a:cubicBezTo>
                <a:close/>
                <a:moveTo>
                  <a:pt x="3207428" y="6927030"/>
                </a:moveTo>
                <a:cubicBezTo>
                  <a:pt x="3210415" y="6927030"/>
                  <a:pt x="3213401" y="6928524"/>
                  <a:pt x="3216387" y="6931510"/>
                </a:cubicBezTo>
                <a:lnTo>
                  <a:pt x="3216387" y="6940470"/>
                </a:lnTo>
                <a:lnTo>
                  <a:pt x="3198469" y="6931510"/>
                </a:lnTo>
                <a:cubicBezTo>
                  <a:pt x="3201455" y="6928524"/>
                  <a:pt x="3204442" y="6927030"/>
                  <a:pt x="3207428" y="6927030"/>
                </a:cubicBezTo>
                <a:close/>
                <a:moveTo>
                  <a:pt x="4295983" y="6922550"/>
                </a:moveTo>
                <a:cubicBezTo>
                  <a:pt x="4322860" y="6922550"/>
                  <a:pt x="4336299" y="6924044"/>
                  <a:pt x="4336299" y="6927030"/>
                </a:cubicBezTo>
                <a:cubicBezTo>
                  <a:pt x="4336299" y="6930016"/>
                  <a:pt x="4331820" y="6931510"/>
                  <a:pt x="4322860" y="6931510"/>
                </a:cubicBezTo>
                <a:cubicBezTo>
                  <a:pt x="4313901" y="6931510"/>
                  <a:pt x="4300463" y="6931510"/>
                  <a:pt x="4282544" y="6931510"/>
                </a:cubicBezTo>
                <a:cubicBezTo>
                  <a:pt x="4270598" y="6931510"/>
                  <a:pt x="4261639" y="6931510"/>
                  <a:pt x="4255666" y="6931510"/>
                </a:cubicBezTo>
                <a:cubicBezTo>
                  <a:pt x="4249693" y="6931510"/>
                  <a:pt x="4248200" y="6930016"/>
                  <a:pt x="4251186" y="6927030"/>
                </a:cubicBezTo>
                <a:cubicBezTo>
                  <a:pt x="4254172" y="6924044"/>
                  <a:pt x="4269105" y="6922550"/>
                  <a:pt x="4295983" y="6922550"/>
                </a:cubicBezTo>
                <a:close/>
                <a:moveTo>
                  <a:pt x="4076479" y="6922550"/>
                </a:moveTo>
                <a:lnTo>
                  <a:pt x="4085439" y="6931510"/>
                </a:lnTo>
                <a:cubicBezTo>
                  <a:pt x="4079466" y="6931510"/>
                  <a:pt x="4070506" y="6931510"/>
                  <a:pt x="4058561" y="6931510"/>
                </a:cubicBezTo>
                <a:close/>
                <a:moveTo>
                  <a:pt x="3673311" y="6922550"/>
                </a:moveTo>
                <a:cubicBezTo>
                  <a:pt x="3679284" y="6922550"/>
                  <a:pt x="3685257" y="6924044"/>
                  <a:pt x="3691230" y="6927030"/>
                </a:cubicBezTo>
                <a:cubicBezTo>
                  <a:pt x="3697203" y="6930016"/>
                  <a:pt x="3697203" y="6934496"/>
                  <a:pt x="3691230" y="6940470"/>
                </a:cubicBezTo>
                <a:cubicBezTo>
                  <a:pt x="3691230" y="6940470"/>
                  <a:pt x="3686750" y="6940470"/>
                  <a:pt x="3677791" y="6940470"/>
                </a:cubicBezTo>
                <a:cubicBezTo>
                  <a:pt x="3668831" y="6940470"/>
                  <a:pt x="3664352" y="6940470"/>
                  <a:pt x="3664352" y="6940470"/>
                </a:cubicBezTo>
                <a:cubicBezTo>
                  <a:pt x="3652406" y="6934496"/>
                  <a:pt x="3655392" y="6928524"/>
                  <a:pt x="3673311" y="6922550"/>
                </a:cubicBezTo>
                <a:close/>
                <a:moveTo>
                  <a:pt x="3628515" y="6922550"/>
                </a:moveTo>
                <a:lnTo>
                  <a:pt x="3637473" y="6931510"/>
                </a:lnTo>
                <a:cubicBezTo>
                  <a:pt x="3637473" y="6937482"/>
                  <a:pt x="3635981" y="6940470"/>
                  <a:pt x="3632995" y="6940470"/>
                </a:cubicBezTo>
                <a:cubicBezTo>
                  <a:pt x="3630008" y="6940470"/>
                  <a:pt x="3628515" y="6937482"/>
                  <a:pt x="3628515" y="6931510"/>
                </a:cubicBezTo>
                <a:cubicBezTo>
                  <a:pt x="3628515" y="6925536"/>
                  <a:pt x="3628515" y="6922550"/>
                  <a:pt x="3628515" y="6922550"/>
                </a:cubicBezTo>
                <a:close/>
                <a:moveTo>
                  <a:pt x="3364216" y="6922550"/>
                </a:moveTo>
                <a:cubicBezTo>
                  <a:pt x="3367202" y="6922550"/>
                  <a:pt x="3368695" y="6925536"/>
                  <a:pt x="3368695" y="6931510"/>
                </a:cubicBezTo>
                <a:lnTo>
                  <a:pt x="3359736" y="6931510"/>
                </a:lnTo>
                <a:cubicBezTo>
                  <a:pt x="3359736" y="6925536"/>
                  <a:pt x="3361229" y="6922550"/>
                  <a:pt x="3364216" y="6922550"/>
                </a:cubicBezTo>
                <a:close/>
                <a:moveTo>
                  <a:pt x="4999286" y="6904632"/>
                </a:moveTo>
                <a:cubicBezTo>
                  <a:pt x="4999286" y="6904632"/>
                  <a:pt x="4999286" y="6907619"/>
                  <a:pt x="4999286" y="6913590"/>
                </a:cubicBezTo>
                <a:cubicBezTo>
                  <a:pt x="4993314" y="6913590"/>
                  <a:pt x="4987342" y="6913590"/>
                  <a:pt x="4981369" y="6913590"/>
                </a:cubicBezTo>
                <a:close/>
                <a:moveTo>
                  <a:pt x="3476206" y="6904632"/>
                </a:moveTo>
                <a:lnTo>
                  <a:pt x="3512044" y="6904632"/>
                </a:lnTo>
                <a:cubicBezTo>
                  <a:pt x="3512044" y="6904632"/>
                  <a:pt x="3510551" y="6906126"/>
                  <a:pt x="3507564" y="6909112"/>
                </a:cubicBezTo>
                <a:cubicBezTo>
                  <a:pt x="3504577" y="6912098"/>
                  <a:pt x="3500098" y="6913590"/>
                  <a:pt x="3494125" y="6913590"/>
                </a:cubicBezTo>
                <a:close/>
                <a:moveTo>
                  <a:pt x="3807700" y="6895673"/>
                </a:moveTo>
                <a:cubicBezTo>
                  <a:pt x="3807700" y="6901646"/>
                  <a:pt x="3807700" y="6904632"/>
                  <a:pt x="3807700" y="6904632"/>
                </a:cubicBezTo>
                <a:cubicBezTo>
                  <a:pt x="3807700" y="6910604"/>
                  <a:pt x="3806207" y="6913590"/>
                  <a:pt x="3803220" y="6913590"/>
                </a:cubicBezTo>
                <a:cubicBezTo>
                  <a:pt x="3800235" y="6913590"/>
                  <a:pt x="3798742" y="6910604"/>
                  <a:pt x="3798742" y="6904632"/>
                </a:cubicBezTo>
                <a:cubicBezTo>
                  <a:pt x="3798742" y="6898658"/>
                  <a:pt x="3801727" y="6895673"/>
                  <a:pt x="3807700" y="6895673"/>
                </a:cubicBezTo>
                <a:close/>
                <a:moveTo>
                  <a:pt x="3646433" y="6895673"/>
                </a:moveTo>
                <a:cubicBezTo>
                  <a:pt x="3646433" y="6895673"/>
                  <a:pt x="3649421" y="6895673"/>
                  <a:pt x="3655392" y="6895673"/>
                </a:cubicBezTo>
                <a:cubicBezTo>
                  <a:pt x="3661365" y="6895673"/>
                  <a:pt x="3662859" y="6897166"/>
                  <a:pt x="3659872" y="6900152"/>
                </a:cubicBezTo>
                <a:cubicBezTo>
                  <a:pt x="3656885" y="6903138"/>
                  <a:pt x="3652406" y="6904632"/>
                  <a:pt x="3646433" y="6904632"/>
                </a:cubicBezTo>
                <a:cubicBezTo>
                  <a:pt x="3646433" y="6904632"/>
                  <a:pt x="3646433" y="6901646"/>
                  <a:pt x="3646433" y="6895673"/>
                </a:cubicBezTo>
                <a:close/>
                <a:moveTo>
                  <a:pt x="3420211" y="6891193"/>
                </a:moveTo>
                <a:cubicBezTo>
                  <a:pt x="3421705" y="6891193"/>
                  <a:pt x="3422451" y="6892686"/>
                  <a:pt x="3422451" y="6895673"/>
                </a:cubicBezTo>
                <a:lnTo>
                  <a:pt x="3422451" y="6904632"/>
                </a:lnTo>
                <a:lnTo>
                  <a:pt x="3413491" y="6895673"/>
                </a:lnTo>
                <a:cubicBezTo>
                  <a:pt x="3416478" y="6892686"/>
                  <a:pt x="3418718" y="6891193"/>
                  <a:pt x="3420211" y="6891193"/>
                </a:cubicBezTo>
                <a:close/>
                <a:moveTo>
                  <a:pt x="4841380" y="6882233"/>
                </a:moveTo>
                <a:cubicBezTo>
                  <a:pt x="4843620" y="6882233"/>
                  <a:pt x="4846978" y="6883726"/>
                  <a:pt x="4851458" y="6886713"/>
                </a:cubicBezTo>
                <a:cubicBezTo>
                  <a:pt x="4860418" y="6892686"/>
                  <a:pt x="4867884" y="6895673"/>
                  <a:pt x="4873858" y="6895673"/>
                </a:cubicBezTo>
                <a:cubicBezTo>
                  <a:pt x="4879830" y="6895673"/>
                  <a:pt x="4882816" y="6895673"/>
                  <a:pt x="4882816" y="6895673"/>
                </a:cubicBezTo>
                <a:cubicBezTo>
                  <a:pt x="4882816" y="6901646"/>
                  <a:pt x="4879830" y="6904632"/>
                  <a:pt x="4873858" y="6904632"/>
                </a:cubicBezTo>
                <a:lnTo>
                  <a:pt x="4864898" y="6895673"/>
                </a:lnTo>
                <a:cubicBezTo>
                  <a:pt x="4858924" y="6895673"/>
                  <a:pt x="4852952" y="6895673"/>
                  <a:pt x="4846978" y="6895673"/>
                </a:cubicBezTo>
                <a:lnTo>
                  <a:pt x="4838020" y="6886713"/>
                </a:lnTo>
                <a:cubicBezTo>
                  <a:pt x="4838020" y="6883726"/>
                  <a:pt x="4839140" y="6882233"/>
                  <a:pt x="4841380" y="6882233"/>
                </a:cubicBezTo>
                <a:close/>
                <a:moveTo>
                  <a:pt x="3718108" y="6877754"/>
                </a:moveTo>
                <a:lnTo>
                  <a:pt x="3727068" y="6886713"/>
                </a:lnTo>
                <a:lnTo>
                  <a:pt x="3682270" y="6886713"/>
                </a:lnTo>
                <a:cubicBezTo>
                  <a:pt x="3682270" y="6880740"/>
                  <a:pt x="3694217" y="6877754"/>
                  <a:pt x="3718108" y="6877754"/>
                </a:cubicBezTo>
                <a:close/>
                <a:moveTo>
                  <a:pt x="3046161" y="6868794"/>
                </a:moveTo>
                <a:cubicBezTo>
                  <a:pt x="3052133" y="6868794"/>
                  <a:pt x="3055120" y="6870288"/>
                  <a:pt x="3055120" y="6873274"/>
                </a:cubicBezTo>
                <a:cubicBezTo>
                  <a:pt x="3055120" y="6876261"/>
                  <a:pt x="3052133" y="6877754"/>
                  <a:pt x="3046161" y="6877754"/>
                </a:cubicBezTo>
                <a:cubicBezTo>
                  <a:pt x="3040188" y="6883727"/>
                  <a:pt x="3035708" y="6885220"/>
                  <a:pt x="3032722" y="6882233"/>
                </a:cubicBezTo>
                <a:cubicBezTo>
                  <a:pt x="3029735" y="6879247"/>
                  <a:pt x="3029735" y="6876261"/>
                  <a:pt x="3032722" y="6873274"/>
                </a:cubicBezTo>
                <a:cubicBezTo>
                  <a:pt x="3035708" y="6870288"/>
                  <a:pt x="3040188" y="6868794"/>
                  <a:pt x="3046161" y="6868794"/>
                </a:cubicBezTo>
                <a:close/>
                <a:moveTo>
                  <a:pt x="2371974" y="6863194"/>
                </a:moveTo>
                <a:cubicBezTo>
                  <a:pt x="2373466" y="6863942"/>
                  <a:pt x="2374213" y="6865808"/>
                  <a:pt x="2374213" y="6868794"/>
                </a:cubicBezTo>
                <a:lnTo>
                  <a:pt x="2365254" y="6877754"/>
                </a:lnTo>
                <a:cubicBezTo>
                  <a:pt x="2359281" y="6877754"/>
                  <a:pt x="2356294" y="6876261"/>
                  <a:pt x="2356294" y="6873274"/>
                </a:cubicBezTo>
                <a:cubicBezTo>
                  <a:pt x="2356294" y="6870288"/>
                  <a:pt x="2359281" y="6867301"/>
                  <a:pt x="2365254" y="6864315"/>
                </a:cubicBezTo>
                <a:cubicBezTo>
                  <a:pt x="2368240" y="6862822"/>
                  <a:pt x="2370481" y="6862449"/>
                  <a:pt x="2371974" y="6863194"/>
                </a:cubicBezTo>
                <a:close/>
                <a:moveTo>
                  <a:pt x="3610596" y="6859835"/>
                </a:moveTo>
                <a:cubicBezTo>
                  <a:pt x="3610596" y="6859835"/>
                  <a:pt x="3613583" y="6859835"/>
                  <a:pt x="3619556" y="6859835"/>
                </a:cubicBezTo>
                <a:cubicBezTo>
                  <a:pt x="3625528" y="6859835"/>
                  <a:pt x="3628515" y="6862822"/>
                  <a:pt x="3628515" y="6868794"/>
                </a:cubicBezTo>
                <a:lnTo>
                  <a:pt x="3637473" y="6877754"/>
                </a:lnTo>
                <a:cubicBezTo>
                  <a:pt x="3637473" y="6883727"/>
                  <a:pt x="3625528" y="6883727"/>
                  <a:pt x="3601637" y="6877754"/>
                </a:cubicBezTo>
                <a:cubicBezTo>
                  <a:pt x="3577745" y="6865808"/>
                  <a:pt x="3580731" y="6859835"/>
                  <a:pt x="3610596" y="6859835"/>
                </a:cubicBezTo>
                <a:close/>
                <a:moveTo>
                  <a:pt x="3431410" y="6859835"/>
                </a:moveTo>
                <a:lnTo>
                  <a:pt x="3422451" y="6868794"/>
                </a:lnTo>
                <a:cubicBezTo>
                  <a:pt x="3410505" y="6868794"/>
                  <a:pt x="3398559" y="6868794"/>
                  <a:pt x="3386614" y="6868794"/>
                </a:cubicBezTo>
                <a:cubicBezTo>
                  <a:pt x="3374668" y="6868794"/>
                  <a:pt x="3368695" y="6868794"/>
                  <a:pt x="3368695" y="6868794"/>
                </a:cubicBezTo>
                <a:close/>
                <a:moveTo>
                  <a:pt x="3153673" y="6859835"/>
                </a:moveTo>
                <a:cubicBezTo>
                  <a:pt x="3159644" y="6859835"/>
                  <a:pt x="3167111" y="6859835"/>
                  <a:pt x="3176070" y="6859835"/>
                </a:cubicBezTo>
                <a:cubicBezTo>
                  <a:pt x="3185029" y="6859835"/>
                  <a:pt x="3189509" y="6859835"/>
                  <a:pt x="3189509" y="6859835"/>
                </a:cubicBezTo>
                <a:cubicBezTo>
                  <a:pt x="3195482" y="6865808"/>
                  <a:pt x="3201455" y="6868794"/>
                  <a:pt x="3207428" y="6868794"/>
                </a:cubicBezTo>
                <a:lnTo>
                  <a:pt x="3225347" y="6877754"/>
                </a:lnTo>
                <a:lnTo>
                  <a:pt x="3207428" y="6877754"/>
                </a:lnTo>
                <a:cubicBezTo>
                  <a:pt x="3201455" y="6877754"/>
                  <a:pt x="3183536" y="6874768"/>
                  <a:pt x="3153673" y="6868794"/>
                </a:cubicBezTo>
                <a:close/>
                <a:moveTo>
                  <a:pt x="4291503" y="6855355"/>
                </a:moveTo>
                <a:cubicBezTo>
                  <a:pt x="4294490" y="6855355"/>
                  <a:pt x="4297476" y="6856850"/>
                  <a:pt x="4300463" y="6859835"/>
                </a:cubicBezTo>
                <a:lnTo>
                  <a:pt x="4291503" y="6859835"/>
                </a:lnTo>
                <a:lnTo>
                  <a:pt x="4282544" y="6859835"/>
                </a:lnTo>
                <a:cubicBezTo>
                  <a:pt x="4285531" y="6856850"/>
                  <a:pt x="4288517" y="6855355"/>
                  <a:pt x="4291503" y="6855355"/>
                </a:cubicBezTo>
                <a:close/>
                <a:moveTo>
                  <a:pt x="4838020" y="6832958"/>
                </a:moveTo>
                <a:cubicBezTo>
                  <a:pt x="4843992" y="6832958"/>
                  <a:pt x="4848472" y="6835944"/>
                  <a:pt x="4851458" y="6841916"/>
                </a:cubicBezTo>
                <a:cubicBezTo>
                  <a:pt x="4854446" y="6847890"/>
                  <a:pt x="4852952" y="6850876"/>
                  <a:pt x="4846978" y="6850876"/>
                </a:cubicBezTo>
                <a:lnTo>
                  <a:pt x="4838020" y="6841916"/>
                </a:lnTo>
                <a:cubicBezTo>
                  <a:pt x="4838020" y="6835944"/>
                  <a:pt x="4838020" y="6832958"/>
                  <a:pt x="4838020" y="6832958"/>
                </a:cubicBezTo>
                <a:close/>
                <a:moveTo>
                  <a:pt x="3960009" y="6832958"/>
                </a:moveTo>
                <a:cubicBezTo>
                  <a:pt x="3960009" y="6832958"/>
                  <a:pt x="3962994" y="6832958"/>
                  <a:pt x="3968967" y="6832958"/>
                </a:cubicBezTo>
                <a:lnTo>
                  <a:pt x="3960009" y="6841916"/>
                </a:lnTo>
                <a:close/>
                <a:moveTo>
                  <a:pt x="3431410" y="6832958"/>
                </a:moveTo>
                <a:lnTo>
                  <a:pt x="3449329" y="6832958"/>
                </a:lnTo>
                <a:cubicBezTo>
                  <a:pt x="3455302" y="6832958"/>
                  <a:pt x="3461275" y="6832958"/>
                  <a:pt x="3467248" y="6832958"/>
                </a:cubicBezTo>
                <a:cubicBezTo>
                  <a:pt x="3473219" y="6832958"/>
                  <a:pt x="3476206" y="6832958"/>
                  <a:pt x="3476206" y="6832958"/>
                </a:cubicBezTo>
                <a:cubicBezTo>
                  <a:pt x="3482179" y="6838930"/>
                  <a:pt x="3488152" y="6841916"/>
                  <a:pt x="3494125" y="6841916"/>
                </a:cubicBezTo>
                <a:cubicBezTo>
                  <a:pt x="3500098" y="6841916"/>
                  <a:pt x="3504577" y="6843410"/>
                  <a:pt x="3507564" y="6846396"/>
                </a:cubicBezTo>
                <a:cubicBezTo>
                  <a:pt x="3510551" y="6849382"/>
                  <a:pt x="3512044" y="6850876"/>
                  <a:pt x="3512044" y="6850876"/>
                </a:cubicBezTo>
                <a:lnTo>
                  <a:pt x="3476206" y="6850876"/>
                </a:lnTo>
                <a:cubicBezTo>
                  <a:pt x="3470234" y="6850876"/>
                  <a:pt x="3461275" y="6847890"/>
                  <a:pt x="3449329" y="6841916"/>
                </a:cubicBezTo>
                <a:close/>
                <a:moveTo>
                  <a:pt x="3270143" y="6832958"/>
                </a:moveTo>
                <a:cubicBezTo>
                  <a:pt x="3276116" y="6832958"/>
                  <a:pt x="3276116" y="6835944"/>
                  <a:pt x="3270143" y="6841916"/>
                </a:cubicBezTo>
                <a:cubicBezTo>
                  <a:pt x="3270143" y="6847890"/>
                  <a:pt x="3271636" y="6852370"/>
                  <a:pt x="3274623" y="6855355"/>
                </a:cubicBezTo>
                <a:cubicBezTo>
                  <a:pt x="3277609" y="6858342"/>
                  <a:pt x="3288062" y="6856850"/>
                  <a:pt x="3305980" y="6850876"/>
                </a:cubicBezTo>
                <a:lnTo>
                  <a:pt x="3314940" y="6868794"/>
                </a:lnTo>
                <a:lnTo>
                  <a:pt x="3297021" y="6877754"/>
                </a:lnTo>
                <a:lnTo>
                  <a:pt x="3314940" y="6886713"/>
                </a:lnTo>
                <a:lnTo>
                  <a:pt x="3305980" y="6895673"/>
                </a:lnTo>
                <a:cubicBezTo>
                  <a:pt x="3294034" y="6889700"/>
                  <a:pt x="3288062" y="6886713"/>
                  <a:pt x="3288062" y="6886713"/>
                </a:cubicBezTo>
                <a:lnTo>
                  <a:pt x="3270143" y="6868794"/>
                </a:lnTo>
                <a:lnTo>
                  <a:pt x="3261183" y="6859835"/>
                </a:lnTo>
                <a:cubicBezTo>
                  <a:pt x="3261183" y="6859835"/>
                  <a:pt x="3261183" y="6853862"/>
                  <a:pt x="3261183" y="6841916"/>
                </a:cubicBezTo>
                <a:close/>
                <a:moveTo>
                  <a:pt x="4802182" y="6823998"/>
                </a:moveTo>
                <a:lnTo>
                  <a:pt x="4811142" y="6823998"/>
                </a:lnTo>
                <a:cubicBezTo>
                  <a:pt x="4811142" y="6835944"/>
                  <a:pt x="4805169" y="6838930"/>
                  <a:pt x="4793224" y="6832958"/>
                </a:cubicBezTo>
                <a:cubicBezTo>
                  <a:pt x="4787251" y="6826984"/>
                  <a:pt x="4790238" y="6823998"/>
                  <a:pt x="4802182" y="6823998"/>
                </a:cubicBezTo>
                <a:close/>
                <a:moveTo>
                  <a:pt x="3691230" y="6823998"/>
                </a:moveTo>
                <a:lnTo>
                  <a:pt x="3682270" y="6850876"/>
                </a:lnTo>
                <a:cubicBezTo>
                  <a:pt x="3670324" y="6862822"/>
                  <a:pt x="3661365" y="6862822"/>
                  <a:pt x="3655392" y="6850876"/>
                </a:cubicBezTo>
                <a:close/>
                <a:moveTo>
                  <a:pt x="4183991" y="6815039"/>
                </a:moveTo>
                <a:cubicBezTo>
                  <a:pt x="4189964" y="6815039"/>
                  <a:pt x="4192951" y="6816533"/>
                  <a:pt x="4192951" y="6819519"/>
                </a:cubicBezTo>
                <a:cubicBezTo>
                  <a:pt x="4192951" y="6822504"/>
                  <a:pt x="4189964" y="6823998"/>
                  <a:pt x="4183991" y="6823998"/>
                </a:cubicBezTo>
                <a:cubicBezTo>
                  <a:pt x="4160099" y="6829972"/>
                  <a:pt x="4148154" y="6829972"/>
                  <a:pt x="4148154" y="6823998"/>
                </a:cubicBezTo>
                <a:cubicBezTo>
                  <a:pt x="4148154" y="6818026"/>
                  <a:pt x="4160099" y="6815039"/>
                  <a:pt x="4183991" y="6815039"/>
                </a:cubicBezTo>
                <a:close/>
                <a:moveTo>
                  <a:pt x="3807700" y="6815039"/>
                </a:moveTo>
                <a:lnTo>
                  <a:pt x="3825619" y="6823998"/>
                </a:lnTo>
                <a:cubicBezTo>
                  <a:pt x="3825619" y="6823998"/>
                  <a:pt x="3819646" y="6823998"/>
                  <a:pt x="3807700" y="6823998"/>
                </a:cubicBezTo>
                <a:lnTo>
                  <a:pt x="3798742" y="6823998"/>
                </a:lnTo>
                <a:cubicBezTo>
                  <a:pt x="3798742" y="6818026"/>
                  <a:pt x="3801727" y="6815039"/>
                  <a:pt x="3807700" y="6815039"/>
                </a:cubicBezTo>
                <a:close/>
                <a:moveTo>
                  <a:pt x="3350776" y="6815039"/>
                </a:moveTo>
                <a:cubicBezTo>
                  <a:pt x="3356749" y="6815039"/>
                  <a:pt x="3359736" y="6815039"/>
                  <a:pt x="3359736" y="6815039"/>
                </a:cubicBezTo>
                <a:cubicBezTo>
                  <a:pt x="3359736" y="6815039"/>
                  <a:pt x="3359736" y="6818026"/>
                  <a:pt x="3359736" y="6823998"/>
                </a:cubicBezTo>
                <a:cubicBezTo>
                  <a:pt x="3359736" y="6823998"/>
                  <a:pt x="3356749" y="6823998"/>
                  <a:pt x="3350776" y="6823998"/>
                </a:cubicBezTo>
                <a:cubicBezTo>
                  <a:pt x="3344804" y="6818026"/>
                  <a:pt x="3344804" y="6815039"/>
                  <a:pt x="3350776" y="6815039"/>
                </a:cubicBezTo>
                <a:close/>
                <a:moveTo>
                  <a:pt x="3314940" y="6806079"/>
                </a:moveTo>
                <a:cubicBezTo>
                  <a:pt x="3320912" y="6806079"/>
                  <a:pt x="3322405" y="6807573"/>
                  <a:pt x="3319420" y="6810559"/>
                </a:cubicBezTo>
                <a:cubicBezTo>
                  <a:pt x="3316432" y="6813546"/>
                  <a:pt x="3313447" y="6815039"/>
                  <a:pt x="3310460" y="6815039"/>
                </a:cubicBezTo>
                <a:cubicBezTo>
                  <a:pt x="3307472" y="6815039"/>
                  <a:pt x="3305980" y="6813546"/>
                  <a:pt x="3305980" y="6810559"/>
                </a:cubicBezTo>
                <a:cubicBezTo>
                  <a:pt x="3305980" y="6807573"/>
                  <a:pt x="3308967" y="6806079"/>
                  <a:pt x="3314940" y="6806079"/>
                </a:cubicBezTo>
                <a:close/>
                <a:moveTo>
                  <a:pt x="4405865" y="6802917"/>
                </a:moveTo>
                <a:lnTo>
                  <a:pt x="4399014" y="6806079"/>
                </a:lnTo>
                <a:lnTo>
                  <a:pt x="4390056" y="6806079"/>
                </a:lnTo>
                <a:close/>
                <a:moveTo>
                  <a:pt x="4421413" y="6797120"/>
                </a:moveTo>
                <a:cubicBezTo>
                  <a:pt x="4424399" y="6797120"/>
                  <a:pt x="4428879" y="6797120"/>
                  <a:pt x="4434852" y="6797120"/>
                </a:cubicBezTo>
                <a:lnTo>
                  <a:pt x="4405865" y="6802917"/>
                </a:lnTo>
                <a:lnTo>
                  <a:pt x="4413573" y="6799360"/>
                </a:lnTo>
                <a:cubicBezTo>
                  <a:pt x="4417306" y="6797867"/>
                  <a:pt x="4419919" y="6797120"/>
                  <a:pt x="4421413" y="6797120"/>
                </a:cubicBezTo>
                <a:close/>
                <a:moveTo>
                  <a:pt x="3269023" y="6791521"/>
                </a:moveTo>
                <a:cubicBezTo>
                  <a:pt x="3269770" y="6792268"/>
                  <a:pt x="3270143" y="6794134"/>
                  <a:pt x="3270143" y="6797120"/>
                </a:cubicBezTo>
                <a:lnTo>
                  <a:pt x="3270143" y="6806079"/>
                </a:lnTo>
                <a:lnTo>
                  <a:pt x="3261183" y="6806079"/>
                </a:lnTo>
                <a:cubicBezTo>
                  <a:pt x="3261183" y="6800107"/>
                  <a:pt x="3262676" y="6795627"/>
                  <a:pt x="3265663" y="6792640"/>
                </a:cubicBezTo>
                <a:cubicBezTo>
                  <a:pt x="3267156" y="6791147"/>
                  <a:pt x="3268277" y="6790774"/>
                  <a:pt x="3269023" y="6791521"/>
                </a:cubicBezTo>
                <a:close/>
                <a:moveTo>
                  <a:pt x="3709149" y="6788161"/>
                </a:moveTo>
                <a:lnTo>
                  <a:pt x="3727068" y="6806079"/>
                </a:lnTo>
                <a:lnTo>
                  <a:pt x="3709149" y="6797120"/>
                </a:lnTo>
                <a:close/>
                <a:moveTo>
                  <a:pt x="3476206" y="6788161"/>
                </a:moveTo>
                <a:cubicBezTo>
                  <a:pt x="3494125" y="6794133"/>
                  <a:pt x="3506071" y="6806079"/>
                  <a:pt x="3512044" y="6823998"/>
                </a:cubicBezTo>
                <a:cubicBezTo>
                  <a:pt x="3500098" y="6823998"/>
                  <a:pt x="3494125" y="6821012"/>
                  <a:pt x="3494125" y="6815039"/>
                </a:cubicBezTo>
                <a:cubicBezTo>
                  <a:pt x="3482179" y="6809066"/>
                  <a:pt x="3473219" y="6806079"/>
                  <a:pt x="3467248" y="6806079"/>
                </a:cubicBezTo>
                <a:close/>
                <a:moveTo>
                  <a:pt x="4157113" y="6779201"/>
                </a:moveTo>
                <a:lnTo>
                  <a:pt x="4175032" y="6797120"/>
                </a:lnTo>
                <a:cubicBezTo>
                  <a:pt x="4169059" y="6797120"/>
                  <a:pt x="4163086" y="6797120"/>
                  <a:pt x="4157113" y="6797120"/>
                </a:cubicBezTo>
                <a:cubicBezTo>
                  <a:pt x="4151140" y="6791147"/>
                  <a:pt x="4151140" y="6785176"/>
                  <a:pt x="4157113" y="6779201"/>
                </a:cubicBezTo>
                <a:close/>
                <a:moveTo>
                  <a:pt x="3933131" y="6779201"/>
                </a:moveTo>
                <a:lnTo>
                  <a:pt x="3960009" y="6788161"/>
                </a:lnTo>
                <a:cubicBezTo>
                  <a:pt x="3960009" y="6794133"/>
                  <a:pt x="3951050" y="6794133"/>
                  <a:pt x="3933131" y="6788161"/>
                </a:cubicBezTo>
                <a:cubicBezTo>
                  <a:pt x="3927158" y="6782188"/>
                  <a:pt x="3927158" y="6779201"/>
                  <a:pt x="3933131" y="6779201"/>
                </a:cubicBezTo>
                <a:close/>
                <a:moveTo>
                  <a:pt x="3852497" y="6761283"/>
                </a:moveTo>
                <a:cubicBezTo>
                  <a:pt x="3852497" y="6761283"/>
                  <a:pt x="3852497" y="6764270"/>
                  <a:pt x="3852497" y="6770243"/>
                </a:cubicBezTo>
                <a:cubicBezTo>
                  <a:pt x="3852497" y="6776216"/>
                  <a:pt x="3858470" y="6782188"/>
                  <a:pt x="3870416" y="6788161"/>
                </a:cubicBezTo>
                <a:lnTo>
                  <a:pt x="3888335" y="6806079"/>
                </a:lnTo>
                <a:cubicBezTo>
                  <a:pt x="3888335" y="6812053"/>
                  <a:pt x="3880869" y="6815039"/>
                  <a:pt x="3865936" y="6815039"/>
                </a:cubicBezTo>
                <a:cubicBezTo>
                  <a:pt x="3851004" y="6815039"/>
                  <a:pt x="3842044" y="6813546"/>
                  <a:pt x="3839058" y="6810559"/>
                </a:cubicBezTo>
                <a:cubicBezTo>
                  <a:pt x="3836072" y="6807573"/>
                  <a:pt x="3836072" y="6801600"/>
                  <a:pt x="3839058" y="6792640"/>
                </a:cubicBezTo>
                <a:cubicBezTo>
                  <a:pt x="3842044" y="6783681"/>
                  <a:pt x="3843538" y="6776216"/>
                  <a:pt x="3843538" y="6770243"/>
                </a:cubicBezTo>
                <a:cubicBezTo>
                  <a:pt x="3843538" y="6770243"/>
                  <a:pt x="3843538" y="6768750"/>
                  <a:pt x="3843538" y="6765763"/>
                </a:cubicBezTo>
                <a:cubicBezTo>
                  <a:pt x="3843538" y="6762777"/>
                  <a:pt x="3846524" y="6761283"/>
                  <a:pt x="3852497" y="6761283"/>
                </a:cubicBezTo>
                <a:close/>
                <a:moveTo>
                  <a:pt x="3632995" y="6761283"/>
                </a:moveTo>
                <a:cubicBezTo>
                  <a:pt x="3635981" y="6761283"/>
                  <a:pt x="3638968" y="6767257"/>
                  <a:pt x="3641953" y="6779201"/>
                </a:cubicBezTo>
                <a:cubicBezTo>
                  <a:pt x="3644941" y="6791147"/>
                  <a:pt x="3643446" y="6797120"/>
                  <a:pt x="3637473" y="6797120"/>
                </a:cubicBezTo>
                <a:cubicBezTo>
                  <a:pt x="3637473" y="6797120"/>
                  <a:pt x="3637473" y="6794133"/>
                  <a:pt x="3637473" y="6788161"/>
                </a:cubicBezTo>
                <a:lnTo>
                  <a:pt x="3628515" y="6770243"/>
                </a:lnTo>
                <a:cubicBezTo>
                  <a:pt x="3628515" y="6764270"/>
                  <a:pt x="3630008" y="6761283"/>
                  <a:pt x="3632995" y="6761283"/>
                </a:cubicBezTo>
                <a:close/>
                <a:moveTo>
                  <a:pt x="3431410" y="6761283"/>
                </a:moveTo>
                <a:lnTo>
                  <a:pt x="3449329" y="6770243"/>
                </a:lnTo>
                <a:cubicBezTo>
                  <a:pt x="3449329" y="6776216"/>
                  <a:pt x="3446342" y="6779201"/>
                  <a:pt x="3440370" y="6779201"/>
                </a:cubicBezTo>
                <a:cubicBezTo>
                  <a:pt x="3434397" y="6779201"/>
                  <a:pt x="3431410" y="6773230"/>
                  <a:pt x="3431410" y="6761283"/>
                </a:cubicBezTo>
                <a:close/>
                <a:moveTo>
                  <a:pt x="4918654" y="6752324"/>
                </a:moveTo>
                <a:lnTo>
                  <a:pt x="4936572" y="6761283"/>
                </a:lnTo>
                <a:lnTo>
                  <a:pt x="4891775" y="6770243"/>
                </a:lnTo>
                <a:cubicBezTo>
                  <a:pt x="4891775" y="6758297"/>
                  <a:pt x="4900735" y="6752324"/>
                  <a:pt x="4918654" y="6752324"/>
                </a:cubicBezTo>
                <a:close/>
                <a:moveTo>
                  <a:pt x="3471726" y="6752324"/>
                </a:moveTo>
                <a:cubicBezTo>
                  <a:pt x="3474714" y="6752324"/>
                  <a:pt x="3477699" y="6753817"/>
                  <a:pt x="3480686" y="6756804"/>
                </a:cubicBezTo>
                <a:cubicBezTo>
                  <a:pt x="3483674" y="6759790"/>
                  <a:pt x="3482179" y="6761283"/>
                  <a:pt x="3476206" y="6761283"/>
                </a:cubicBezTo>
                <a:cubicBezTo>
                  <a:pt x="3470234" y="6761283"/>
                  <a:pt x="3467248" y="6759790"/>
                  <a:pt x="3467248" y="6756804"/>
                </a:cubicBezTo>
                <a:cubicBezTo>
                  <a:pt x="3467248" y="6753817"/>
                  <a:pt x="3468741" y="6752324"/>
                  <a:pt x="3471726" y="6752324"/>
                </a:cubicBezTo>
                <a:close/>
                <a:moveTo>
                  <a:pt x="4141435" y="6736646"/>
                </a:moveTo>
                <a:cubicBezTo>
                  <a:pt x="4145914" y="6736646"/>
                  <a:pt x="4151140" y="6737392"/>
                  <a:pt x="4157113" y="6738885"/>
                </a:cubicBezTo>
                <a:cubicBezTo>
                  <a:pt x="4169059" y="6741872"/>
                  <a:pt x="4178018" y="6743365"/>
                  <a:pt x="4183991" y="6743365"/>
                </a:cubicBezTo>
                <a:cubicBezTo>
                  <a:pt x="4189964" y="6743365"/>
                  <a:pt x="4192951" y="6743365"/>
                  <a:pt x="4192951" y="6743365"/>
                </a:cubicBezTo>
                <a:cubicBezTo>
                  <a:pt x="4192951" y="6743365"/>
                  <a:pt x="4186978" y="6746351"/>
                  <a:pt x="4175032" y="6752324"/>
                </a:cubicBezTo>
                <a:cubicBezTo>
                  <a:pt x="4163086" y="6758297"/>
                  <a:pt x="4154127" y="6761283"/>
                  <a:pt x="4148154" y="6761283"/>
                </a:cubicBezTo>
                <a:cubicBezTo>
                  <a:pt x="4142181" y="6761283"/>
                  <a:pt x="4139194" y="6758297"/>
                  <a:pt x="4139194" y="6752324"/>
                </a:cubicBezTo>
                <a:lnTo>
                  <a:pt x="4130236" y="6752324"/>
                </a:lnTo>
                <a:cubicBezTo>
                  <a:pt x="4124263" y="6752324"/>
                  <a:pt x="4121276" y="6749338"/>
                  <a:pt x="4121276" y="6743365"/>
                </a:cubicBezTo>
                <a:cubicBezTo>
                  <a:pt x="4121276" y="6743365"/>
                  <a:pt x="4124263" y="6741872"/>
                  <a:pt x="4130236" y="6738885"/>
                </a:cubicBezTo>
                <a:cubicBezTo>
                  <a:pt x="4133221" y="6737392"/>
                  <a:pt x="4136955" y="6736646"/>
                  <a:pt x="4141435" y="6736646"/>
                </a:cubicBezTo>
                <a:close/>
                <a:moveTo>
                  <a:pt x="3910732" y="6734405"/>
                </a:moveTo>
                <a:cubicBezTo>
                  <a:pt x="3913719" y="6734405"/>
                  <a:pt x="3916705" y="6735899"/>
                  <a:pt x="3919692" y="6738885"/>
                </a:cubicBezTo>
                <a:cubicBezTo>
                  <a:pt x="3922678" y="6741872"/>
                  <a:pt x="3921185" y="6743365"/>
                  <a:pt x="3915212" y="6743365"/>
                </a:cubicBezTo>
                <a:cubicBezTo>
                  <a:pt x="3909239" y="6743365"/>
                  <a:pt x="3906253" y="6741872"/>
                  <a:pt x="3906253" y="6738885"/>
                </a:cubicBezTo>
                <a:cubicBezTo>
                  <a:pt x="3906253" y="6735899"/>
                  <a:pt x="3907746" y="6734405"/>
                  <a:pt x="3910732" y="6734405"/>
                </a:cubicBezTo>
                <a:close/>
                <a:moveTo>
                  <a:pt x="3386614" y="6734405"/>
                </a:moveTo>
                <a:cubicBezTo>
                  <a:pt x="3392587" y="6734405"/>
                  <a:pt x="3395572" y="6734405"/>
                  <a:pt x="3395572" y="6734405"/>
                </a:cubicBezTo>
                <a:cubicBezTo>
                  <a:pt x="3395572" y="6740379"/>
                  <a:pt x="3398559" y="6743365"/>
                  <a:pt x="3404532" y="6743365"/>
                </a:cubicBezTo>
                <a:cubicBezTo>
                  <a:pt x="3404532" y="6749338"/>
                  <a:pt x="3404532" y="6752324"/>
                  <a:pt x="3404532" y="6752324"/>
                </a:cubicBezTo>
                <a:cubicBezTo>
                  <a:pt x="3404532" y="6752324"/>
                  <a:pt x="3401545" y="6752324"/>
                  <a:pt x="3395572" y="6752324"/>
                </a:cubicBezTo>
                <a:cubicBezTo>
                  <a:pt x="3389601" y="6758297"/>
                  <a:pt x="3385121" y="6756804"/>
                  <a:pt x="3382134" y="6747844"/>
                </a:cubicBezTo>
                <a:cubicBezTo>
                  <a:pt x="3379148" y="6738885"/>
                  <a:pt x="3380641" y="6734405"/>
                  <a:pt x="3386614" y="6734405"/>
                </a:cubicBezTo>
                <a:close/>
                <a:moveTo>
                  <a:pt x="3010323" y="6734405"/>
                </a:moveTo>
                <a:lnTo>
                  <a:pt x="3019282" y="6734405"/>
                </a:lnTo>
                <a:cubicBezTo>
                  <a:pt x="3019282" y="6740379"/>
                  <a:pt x="3016296" y="6743365"/>
                  <a:pt x="3010323" y="6743365"/>
                </a:cubicBezTo>
                <a:lnTo>
                  <a:pt x="3001364" y="6743365"/>
                </a:lnTo>
                <a:cubicBezTo>
                  <a:pt x="3001364" y="6737392"/>
                  <a:pt x="3004350" y="6734405"/>
                  <a:pt x="3010323" y="6734405"/>
                </a:cubicBezTo>
                <a:close/>
                <a:moveTo>
                  <a:pt x="4838020" y="6725446"/>
                </a:moveTo>
                <a:cubicBezTo>
                  <a:pt x="4843992" y="6725446"/>
                  <a:pt x="4846978" y="6728432"/>
                  <a:pt x="4846978" y="6734405"/>
                </a:cubicBezTo>
                <a:cubicBezTo>
                  <a:pt x="4846978" y="6734405"/>
                  <a:pt x="4843992" y="6734405"/>
                  <a:pt x="4838020" y="6734405"/>
                </a:cubicBezTo>
                <a:cubicBezTo>
                  <a:pt x="4832047" y="6734405"/>
                  <a:pt x="4829061" y="6734405"/>
                  <a:pt x="4829061" y="6734405"/>
                </a:cubicBezTo>
                <a:close/>
                <a:moveTo>
                  <a:pt x="3986886" y="6725446"/>
                </a:moveTo>
                <a:lnTo>
                  <a:pt x="3986886" y="6734405"/>
                </a:lnTo>
                <a:lnTo>
                  <a:pt x="3995846" y="6725446"/>
                </a:lnTo>
                <a:cubicBezTo>
                  <a:pt x="3989873" y="6725446"/>
                  <a:pt x="3986886" y="6725446"/>
                  <a:pt x="3986886" y="6725446"/>
                </a:cubicBezTo>
                <a:close/>
                <a:moveTo>
                  <a:pt x="3709149" y="6725446"/>
                </a:moveTo>
                <a:cubicBezTo>
                  <a:pt x="3709149" y="6731419"/>
                  <a:pt x="3709149" y="6734405"/>
                  <a:pt x="3709149" y="6734405"/>
                </a:cubicBezTo>
                <a:cubicBezTo>
                  <a:pt x="3709149" y="6734405"/>
                  <a:pt x="3709149" y="6737392"/>
                  <a:pt x="3709149" y="6743365"/>
                </a:cubicBezTo>
                <a:lnTo>
                  <a:pt x="3736026" y="6743365"/>
                </a:lnTo>
                <a:cubicBezTo>
                  <a:pt x="3736026" y="6737392"/>
                  <a:pt x="3733039" y="6732912"/>
                  <a:pt x="3727068" y="6729926"/>
                </a:cubicBezTo>
                <a:cubicBezTo>
                  <a:pt x="3721095" y="6726939"/>
                  <a:pt x="3715120" y="6725446"/>
                  <a:pt x="3709149" y="6725446"/>
                </a:cubicBezTo>
                <a:close/>
                <a:moveTo>
                  <a:pt x="3503084" y="6719846"/>
                </a:moveTo>
                <a:cubicBezTo>
                  <a:pt x="3500098" y="6719100"/>
                  <a:pt x="3497111" y="6719473"/>
                  <a:pt x="3494125" y="6720966"/>
                </a:cubicBezTo>
                <a:cubicBezTo>
                  <a:pt x="3488152" y="6723953"/>
                  <a:pt x="3482179" y="6725446"/>
                  <a:pt x="3476206" y="6725446"/>
                </a:cubicBezTo>
                <a:lnTo>
                  <a:pt x="3467248" y="6734405"/>
                </a:lnTo>
                <a:lnTo>
                  <a:pt x="3503084" y="6743365"/>
                </a:lnTo>
                <a:lnTo>
                  <a:pt x="3512044" y="6725446"/>
                </a:lnTo>
                <a:cubicBezTo>
                  <a:pt x="3509057" y="6722460"/>
                  <a:pt x="3506071" y="6720593"/>
                  <a:pt x="3503084" y="6719846"/>
                </a:cubicBezTo>
                <a:close/>
                <a:moveTo>
                  <a:pt x="3207428" y="6716486"/>
                </a:moveTo>
                <a:cubicBezTo>
                  <a:pt x="3219374" y="6716486"/>
                  <a:pt x="3225347" y="6719473"/>
                  <a:pt x="3225347" y="6725446"/>
                </a:cubicBezTo>
                <a:lnTo>
                  <a:pt x="3198469" y="6725446"/>
                </a:lnTo>
                <a:close/>
                <a:moveTo>
                  <a:pt x="2412290" y="6712007"/>
                </a:moveTo>
                <a:cubicBezTo>
                  <a:pt x="2413783" y="6712007"/>
                  <a:pt x="2416024" y="6713500"/>
                  <a:pt x="2419009" y="6716486"/>
                </a:cubicBezTo>
                <a:lnTo>
                  <a:pt x="2417330" y="6716486"/>
                </a:lnTo>
                <a:cubicBezTo>
                  <a:pt x="2415464" y="6716486"/>
                  <a:pt x="2413036" y="6716486"/>
                  <a:pt x="2410051" y="6716486"/>
                </a:cubicBezTo>
                <a:cubicBezTo>
                  <a:pt x="2410051" y="6713500"/>
                  <a:pt x="2410797" y="6712007"/>
                  <a:pt x="2412290" y="6712007"/>
                </a:cubicBezTo>
                <a:close/>
                <a:moveTo>
                  <a:pt x="4578200" y="6707527"/>
                </a:moveTo>
                <a:cubicBezTo>
                  <a:pt x="4578200" y="6707527"/>
                  <a:pt x="4581187" y="6710514"/>
                  <a:pt x="4587160" y="6716486"/>
                </a:cubicBezTo>
                <a:cubicBezTo>
                  <a:pt x="4593133" y="6722460"/>
                  <a:pt x="4596119" y="6728432"/>
                  <a:pt x="4596119" y="6734405"/>
                </a:cubicBezTo>
                <a:lnTo>
                  <a:pt x="4578200" y="6725446"/>
                </a:lnTo>
                <a:cubicBezTo>
                  <a:pt x="4560281" y="6713500"/>
                  <a:pt x="4560281" y="6707527"/>
                  <a:pt x="4578200" y="6707527"/>
                </a:cubicBezTo>
                <a:close/>
                <a:moveTo>
                  <a:pt x="3610596" y="6707527"/>
                </a:moveTo>
                <a:lnTo>
                  <a:pt x="3601637" y="6716486"/>
                </a:lnTo>
                <a:cubicBezTo>
                  <a:pt x="3601637" y="6716486"/>
                  <a:pt x="3600144" y="6717980"/>
                  <a:pt x="3597157" y="6720966"/>
                </a:cubicBezTo>
                <a:cubicBezTo>
                  <a:pt x="3594170" y="6723953"/>
                  <a:pt x="3589691" y="6725446"/>
                  <a:pt x="3583718" y="6725446"/>
                </a:cubicBezTo>
                <a:lnTo>
                  <a:pt x="3583718" y="6734405"/>
                </a:lnTo>
                <a:lnTo>
                  <a:pt x="3682270" y="6734405"/>
                </a:lnTo>
                <a:lnTo>
                  <a:pt x="3673311" y="6725446"/>
                </a:lnTo>
                <a:lnTo>
                  <a:pt x="3637473" y="6716486"/>
                </a:lnTo>
                <a:close/>
                <a:moveTo>
                  <a:pt x="3279102" y="6707527"/>
                </a:moveTo>
                <a:lnTo>
                  <a:pt x="3288062" y="6716486"/>
                </a:lnTo>
                <a:cubicBezTo>
                  <a:pt x="3288062" y="6716486"/>
                  <a:pt x="3285075" y="6716486"/>
                  <a:pt x="3279102" y="6716486"/>
                </a:cubicBezTo>
                <a:cubicBezTo>
                  <a:pt x="3279102" y="6716486"/>
                  <a:pt x="3279102" y="6713500"/>
                  <a:pt x="3279102" y="6707527"/>
                </a:cubicBezTo>
                <a:close/>
                <a:moveTo>
                  <a:pt x="5088880" y="6698569"/>
                </a:moveTo>
                <a:cubicBezTo>
                  <a:pt x="5088880" y="6698569"/>
                  <a:pt x="5091866" y="6700061"/>
                  <a:pt x="5097840" y="6703047"/>
                </a:cubicBezTo>
                <a:cubicBezTo>
                  <a:pt x="5103812" y="6706034"/>
                  <a:pt x="5103812" y="6710514"/>
                  <a:pt x="5097840" y="6716486"/>
                </a:cubicBezTo>
                <a:cubicBezTo>
                  <a:pt x="5091866" y="6728432"/>
                  <a:pt x="5088880" y="6728432"/>
                  <a:pt x="5088880" y="6716486"/>
                </a:cubicBezTo>
                <a:close/>
                <a:moveTo>
                  <a:pt x="3117835" y="6698569"/>
                </a:moveTo>
                <a:cubicBezTo>
                  <a:pt x="3129781" y="6698569"/>
                  <a:pt x="3135754" y="6701554"/>
                  <a:pt x="3135754" y="6707527"/>
                </a:cubicBezTo>
                <a:lnTo>
                  <a:pt x="3117835" y="6707527"/>
                </a:lnTo>
                <a:cubicBezTo>
                  <a:pt x="3117835" y="6707527"/>
                  <a:pt x="3117835" y="6704541"/>
                  <a:pt x="3117835" y="6698569"/>
                </a:cubicBezTo>
                <a:close/>
                <a:moveTo>
                  <a:pt x="5660035" y="6694089"/>
                </a:moveTo>
                <a:cubicBezTo>
                  <a:pt x="5661528" y="6694089"/>
                  <a:pt x="5662274" y="6695583"/>
                  <a:pt x="5662274" y="6698569"/>
                </a:cubicBezTo>
                <a:lnTo>
                  <a:pt x="5644356" y="6707527"/>
                </a:lnTo>
                <a:cubicBezTo>
                  <a:pt x="5644356" y="6701554"/>
                  <a:pt x="5647342" y="6698569"/>
                  <a:pt x="5653316" y="6698569"/>
                </a:cubicBezTo>
                <a:cubicBezTo>
                  <a:pt x="5656302" y="6695583"/>
                  <a:pt x="5658542" y="6694089"/>
                  <a:pt x="5660035" y="6694089"/>
                </a:cubicBezTo>
                <a:close/>
                <a:moveTo>
                  <a:pt x="3785303" y="6689609"/>
                </a:moveTo>
                <a:cubicBezTo>
                  <a:pt x="3794262" y="6689609"/>
                  <a:pt x="3798742" y="6692596"/>
                  <a:pt x="3798742" y="6698569"/>
                </a:cubicBezTo>
                <a:cubicBezTo>
                  <a:pt x="3798742" y="6704541"/>
                  <a:pt x="3789782" y="6707527"/>
                  <a:pt x="3771864" y="6707527"/>
                </a:cubicBezTo>
                <a:lnTo>
                  <a:pt x="3762904" y="6698569"/>
                </a:lnTo>
                <a:cubicBezTo>
                  <a:pt x="3768877" y="6692596"/>
                  <a:pt x="3776343" y="6689609"/>
                  <a:pt x="3785303" y="6689609"/>
                </a:cubicBezTo>
                <a:close/>
                <a:moveTo>
                  <a:pt x="3592677" y="6689609"/>
                </a:moveTo>
                <a:cubicBezTo>
                  <a:pt x="3580731" y="6689609"/>
                  <a:pt x="3577745" y="6695583"/>
                  <a:pt x="3583718" y="6707527"/>
                </a:cubicBezTo>
                <a:cubicBezTo>
                  <a:pt x="3583718" y="6707527"/>
                  <a:pt x="3586705" y="6707527"/>
                  <a:pt x="3592677" y="6707527"/>
                </a:cubicBezTo>
                <a:cubicBezTo>
                  <a:pt x="3598650" y="6707527"/>
                  <a:pt x="3601637" y="6704541"/>
                  <a:pt x="3601637" y="6698569"/>
                </a:cubicBezTo>
                <a:cubicBezTo>
                  <a:pt x="3601637" y="6692596"/>
                  <a:pt x="3598650" y="6689609"/>
                  <a:pt x="3592677" y="6689609"/>
                </a:cubicBezTo>
                <a:close/>
                <a:moveTo>
                  <a:pt x="3341817" y="6689609"/>
                </a:moveTo>
                <a:lnTo>
                  <a:pt x="3350776" y="6698569"/>
                </a:lnTo>
                <a:lnTo>
                  <a:pt x="3368695" y="6707527"/>
                </a:lnTo>
                <a:lnTo>
                  <a:pt x="3350776" y="6707527"/>
                </a:lnTo>
                <a:cubicBezTo>
                  <a:pt x="3350776" y="6707527"/>
                  <a:pt x="3349283" y="6709020"/>
                  <a:pt x="3346297" y="6712007"/>
                </a:cubicBezTo>
                <a:cubicBezTo>
                  <a:pt x="3343310" y="6714993"/>
                  <a:pt x="3341817" y="6716486"/>
                  <a:pt x="3341817" y="6716486"/>
                </a:cubicBezTo>
                <a:cubicBezTo>
                  <a:pt x="3335844" y="6716486"/>
                  <a:pt x="3329871" y="6716486"/>
                  <a:pt x="3323898" y="6716486"/>
                </a:cubicBezTo>
                <a:lnTo>
                  <a:pt x="3305980" y="6707527"/>
                </a:lnTo>
                <a:cubicBezTo>
                  <a:pt x="3305980" y="6701554"/>
                  <a:pt x="3308967" y="6698569"/>
                  <a:pt x="3314940" y="6698569"/>
                </a:cubicBezTo>
                <a:cubicBezTo>
                  <a:pt x="3314940" y="6704541"/>
                  <a:pt x="3316432" y="6706034"/>
                  <a:pt x="3319420" y="6703047"/>
                </a:cubicBezTo>
                <a:cubicBezTo>
                  <a:pt x="3322405" y="6700061"/>
                  <a:pt x="3326885" y="6698569"/>
                  <a:pt x="3332858" y="6698569"/>
                </a:cubicBezTo>
                <a:close/>
                <a:moveTo>
                  <a:pt x="3073038" y="6689609"/>
                </a:moveTo>
                <a:cubicBezTo>
                  <a:pt x="3079011" y="6689609"/>
                  <a:pt x="3081997" y="6691101"/>
                  <a:pt x="3081997" y="6694089"/>
                </a:cubicBezTo>
                <a:cubicBezTo>
                  <a:pt x="3081997" y="6697076"/>
                  <a:pt x="3086477" y="6700061"/>
                  <a:pt x="3095436" y="6703047"/>
                </a:cubicBezTo>
                <a:cubicBezTo>
                  <a:pt x="3104396" y="6706034"/>
                  <a:pt x="3105889" y="6707527"/>
                  <a:pt x="3099916" y="6707527"/>
                </a:cubicBezTo>
                <a:cubicBezTo>
                  <a:pt x="3087970" y="6713500"/>
                  <a:pt x="3079011" y="6713500"/>
                  <a:pt x="3073038" y="6707527"/>
                </a:cubicBezTo>
                <a:cubicBezTo>
                  <a:pt x="3049147" y="6701554"/>
                  <a:pt x="3049147" y="6695583"/>
                  <a:pt x="3073038" y="6689609"/>
                </a:cubicBezTo>
                <a:close/>
                <a:moveTo>
                  <a:pt x="3019282" y="6689609"/>
                </a:moveTo>
                <a:cubicBezTo>
                  <a:pt x="3019282" y="6689609"/>
                  <a:pt x="3023762" y="6689609"/>
                  <a:pt x="3032722" y="6689609"/>
                </a:cubicBezTo>
                <a:cubicBezTo>
                  <a:pt x="3041681" y="6689609"/>
                  <a:pt x="3046161" y="6689609"/>
                  <a:pt x="3046161" y="6689609"/>
                </a:cubicBezTo>
                <a:cubicBezTo>
                  <a:pt x="3046161" y="6695583"/>
                  <a:pt x="3046161" y="6698569"/>
                  <a:pt x="3046161" y="6698569"/>
                </a:cubicBezTo>
                <a:cubicBezTo>
                  <a:pt x="3046161" y="6698569"/>
                  <a:pt x="3043174" y="6698569"/>
                  <a:pt x="3037201" y="6698569"/>
                </a:cubicBezTo>
                <a:cubicBezTo>
                  <a:pt x="3031229" y="6698569"/>
                  <a:pt x="3029735" y="6701554"/>
                  <a:pt x="3032722" y="6707527"/>
                </a:cubicBezTo>
                <a:cubicBezTo>
                  <a:pt x="3035708" y="6713500"/>
                  <a:pt x="3032722" y="6716486"/>
                  <a:pt x="3023762" y="6716486"/>
                </a:cubicBezTo>
                <a:cubicBezTo>
                  <a:pt x="3014803" y="6716486"/>
                  <a:pt x="3010323" y="6710514"/>
                  <a:pt x="3010323" y="6698569"/>
                </a:cubicBezTo>
                <a:close/>
                <a:moveTo>
                  <a:pt x="4274705" y="6687369"/>
                </a:moveTo>
                <a:cubicBezTo>
                  <a:pt x="4276944" y="6687369"/>
                  <a:pt x="4279557" y="6688116"/>
                  <a:pt x="4282544" y="6689609"/>
                </a:cubicBezTo>
                <a:cubicBezTo>
                  <a:pt x="4288517" y="6695583"/>
                  <a:pt x="4291503" y="6698569"/>
                  <a:pt x="4291503" y="6698569"/>
                </a:cubicBezTo>
                <a:cubicBezTo>
                  <a:pt x="4285530" y="6698569"/>
                  <a:pt x="4282544" y="6700061"/>
                  <a:pt x="4282544" y="6703047"/>
                </a:cubicBezTo>
                <a:cubicBezTo>
                  <a:pt x="4282544" y="6706034"/>
                  <a:pt x="4282544" y="6710514"/>
                  <a:pt x="4282544" y="6716486"/>
                </a:cubicBezTo>
                <a:lnTo>
                  <a:pt x="4273584" y="6716486"/>
                </a:lnTo>
                <a:cubicBezTo>
                  <a:pt x="4267611" y="6716486"/>
                  <a:pt x="4264625" y="6713500"/>
                  <a:pt x="4264625" y="6707527"/>
                </a:cubicBezTo>
                <a:cubicBezTo>
                  <a:pt x="4264625" y="6694089"/>
                  <a:pt x="4267985" y="6687369"/>
                  <a:pt x="4274705" y="6687369"/>
                </a:cubicBezTo>
                <a:close/>
                <a:moveTo>
                  <a:pt x="5133676" y="6680650"/>
                </a:moveTo>
                <a:lnTo>
                  <a:pt x="5142636" y="6680650"/>
                </a:lnTo>
                <a:lnTo>
                  <a:pt x="5142636" y="6689609"/>
                </a:lnTo>
                <a:cubicBezTo>
                  <a:pt x="5136662" y="6689609"/>
                  <a:pt x="5133676" y="6686623"/>
                  <a:pt x="5133676" y="6680650"/>
                </a:cubicBezTo>
                <a:close/>
                <a:moveTo>
                  <a:pt x="3960009" y="6680650"/>
                </a:moveTo>
                <a:lnTo>
                  <a:pt x="3960009" y="6689609"/>
                </a:lnTo>
                <a:cubicBezTo>
                  <a:pt x="3942090" y="6695583"/>
                  <a:pt x="3933131" y="6695583"/>
                  <a:pt x="3933131" y="6689609"/>
                </a:cubicBezTo>
                <a:close/>
                <a:moveTo>
                  <a:pt x="3485166" y="6680650"/>
                </a:moveTo>
                <a:cubicBezTo>
                  <a:pt x="3479194" y="6680650"/>
                  <a:pt x="3479194" y="6683636"/>
                  <a:pt x="3485166" y="6689609"/>
                </a:cubicBezTo>
                <a:cubicBezTo>
                  <a:pt x="3497112" y="6695583"/>
                  <a:pt x="3506071" y="6695583"/>
                  <a:pt x="3512044" y="6689609"/>
                </a:cubicBezTo>
                <a:close/>
                <a:moveTo>
                  <a:pt x="4291503" y="6671690"/>
                </a:moveTo>
                <a:cubicBezTo>
                  <a:pt x="4303449" y="6671690"/>
                  <a:pt x="4312407" y="6674677"/>
                  <a:pt x="4318380" y="6680650"/>
                </a:cubicBezTo>
                <a:cubicBezTo>
                  <a:pt x="4324353" y="6686623"/>
                  <a:pt x="4333313" y="6689609"/>
                  <a:pt x="4345259" y="6689609"/>
                </a:cubicBezTo>
                <a:lnTo>
                  <a:pt x="4345259" y="6698569"/>
                </a:lnTo>
                <a:cubicBezTo>
                  <a:pt x="4339286" y="6704541"/>
                  <a:pt x="4334806" y="6706034"/>
                  <a:pt x="4331820" y="6703047"/>
                </a:cubicBezTo>
                <a:cubicBezTo>
                  <a:pt x="4328833" y="6700061"/>
                  <a:pt x="4324353" y="6698569"/>
                  <a:pt x="4318380" y="6698569"/>
                </a:cubicBezTo>
                <a:cubicBezTo>
                  <a:pt x="4312407" y="6698569"/>
                  <a:pt x="4307929" y="6697076"/>
                  <a:pt x="4304941" y="6694089"/>
                </a:cubicBezTo>
                <a:cubicBezTo>
                  <a:pt x="4301956" y="6691101"/>
                  <a:pt x="4300463" y="6689609"/>
                  <a:pt x="4300463" y="6689609"/>
                </a:cubicBezTo>
                <a:cubicBezTo>
                  <a:pt x="4306436" y="6683636"/>
                  <a:pt x="4303449" y="6680650"/>
                  <a:pt x="4291503" y="6680650"/>
                </a:cubicBezTo>
                <a:lnTo>
                  <a:pt x="4273584" y="6680650"/>
                </a:lnTo>
                <a:close/>
                <a:moveTo>
                  <a:pt x="4112317" y="6671690"/>
                </a:moveTo>
                <a:cubicBezTo>
                  <a:pt x="4118290" y="6671690"/>
                  <a:pt x="4121276" y="6674677"/>
                  <a:pt x="4121276" y="6680650"/>
                </a:cubicBezTo>
                <a:cubicBezTo>
                  <a:pt x="4121276" y="6686623"/>
                  <a:pt x="4119783" y="6689609"/>
                  <a:pt x="4116797" y="6689609"/>
                </a:cubicBezTo>
                <a:cubicBezTo>
                  <a:pt x="4113810" y="6689609"/>
                  <a:pt x="4112317" y="6689609"/>
                  <a:pt x="4112317" y="6689609"/>
                </a:cubicBezTo>
                <a:cubicBezTo>
                  <a:pt x="4100371" y="6689609"/>
                  <a:pt x="4094398" y="6686623"/>
                  <a:pt x="4094398" y="6680650"/>
                </a:cubicBezTo>
                <a:cubicBezTo>
                  <a:pt x="4094398" y="6680650"/>
                  <a:pt x="4095892" y="6679157"/>
                  <a:pt x="4098878" y="6676170"/>
                </a:cubicBezTo>
                <a:cubicBezTo>
                  <a:pt x="4101864" y="6673184"/>
                  <a:pt x="4106344" y="6671690"/>
                  <a:pt x="4112317" y="6671690"/>
                </a:cubicBezTo>
                <a:close/>
                <a:moveTo>
                  <a:pt x="3323898" y="6671690"/>
                </a:moveTo>
                <a:cubicBezTo>
                  <a:pt x="3329871" y="6671690"/>
                  <a:pt x="3332858" y="6674677"/>
                  <a:pt x="3332858" y="6680650"/>
                </a:cubicBezTo>
                <a:lnTo>
                  <a:pt x="3323898" y="6680650"/>
                </a:lnTo>
                <a:lnTo>
                  <a:pt x="3305980" y="6680650"/>
                </a:lnTo>
                <a:close/>
                <a:moveTo>
                  <a:pt x="2992404" y="6671690"/>
                </a:moveTo>
                <a:lnTo>
                  <a:pt x="3010323" y="6680650"/>
                </a:lnTo>
                <a:lnTo>
                  <a:pt x="2992404" y="6689609"/>
                </a:lnTo>
                <a:cubicBezTo>
                  <a:pt x="2992404" y="6689609"/>
                  <a:pt x="2990911" y="6688116"/>
                  <a:pt x="2987926" y="6685129"/>
                </a:cubicBezTo>
                <a:cubicBezTo>
                  <a:pt x="2984939" y="6682143"/>
                  <a:pt x="2983446" y="6680650"/>
                  <a:pt x="2983446" y="6680650"/>
                </a:cubicBezTo>
                <a:cubicBezTo>
                  <a:pt x="2983446" y="6674677"/>
                  <a:pt x="2986431" y="6671690"/>
                  <a:pt x="2992404" y="6671690"/>
                </a:cubicBezTo>
                <a:close/>
                <a:moveTo>
                  <a:pt x="3825619" y="6657131"/>
                </a:moveTo>
                <a:cubicBezTo>
                  <a:pt x="3821139" y="6657879"/>
                  <a:pt x="3816660" y="6659745"/>
                  <a:pt x="3812180" y="6662731"/>
                </a:cubicBezTo>
                <a:cubicBezTo>
                  <a:pt x="3803220" y="6668704"/>
                  <a:pt x="3795755" y="6668704"/>
                  <a:pt x="3789782" y="6662731"/>
                </a:cubicBezTo>
                <a:lnTo>
                  <a:pt x="3771864" y="6671690"/>
                </a:lnTo>
                <a:lnTo>
                  <a:pt x="3771864" y="6680650"/>
                </a:lnTo>
                <a:cubicBezTo>
                  <a:pt x="3765891" y="6686623"/>
                  <a:pt x="3758424" y="6686623"/>
                  <a:pt x="3749465" y="6680650"/>
                </a:cubicBezTo>
                <a:cubicBezTo>
                  <a:pt x="3740506" y="6674677"/>
                  <a:pt x="3734533" y="6673184"/>
                  <a:pt x="3731546" y="6676170"/>
                </a:cubicBezTo>
                <a:cubicBezTo>
                  <a:pt x="3728560" y="6679157"/>
                  <a:pt x="3725573" y="6679157"/>
                  <a:pt x="3722588" y="6676170"/>
                </a:cubicBezTo>
                <a:cubicBezTo>
                  <a:pt x="3719600" y="6673184"/>
                  <a:pt x="3716615" y="6673184"/>
                  <a:pt x="3713628" y="6676170"/>
                </a:cubicBezTo>
                <a:cubicBezTo>
                  <a:pt x="3710642" y="6679157"/>
                  <a:pt x="3709149" y="6683636"/>
                  <a:pt x="3709149" y="6689609"/>
                </a:cubicBezTo>
                <a:lnTo>
                  <a:pt x="3700189" y="6698569"/>
                </a:lnTo>
                <a:lnTo>
                  <a:pt x="3700189" y="6716486"/>
                </a:lnTo>
                <a:cubicBezTo>
                  <a:pt x="3706162" y="6716486"/>
                  <a:pt x="3710642" y="6714993"/>
                  <a:pt x="3713628" y="6712007"/>
                </a:cubicBezTo>
                <a:cubicBezTo>
                  <a:pt x="3716615" y="6709020"/>
                  <a:pt x="3725573" y="6709020"/>
                  <a:pt x="3740506" y="6712007"/>
                </a:cubicBezTo>
                <a:cubicBezTo>
                  <a:pt x="3755438" y="6714993"/>
                  <a:pt x="3765891" y="6719473"/>
                  <a:pt x="3771864" y="6725446"/>
                </a:cubicBezTo>
                <a:cubicBezTo>
                  <a:pt x="3777836" y="6725446"/>
                  <a:pt x="3780823" y="6725446"/>
                  <a:pt x="3780823" y="6725446"/>
                </a:cubicBezTo>
                <a:lnTo>
                  <a:pt x="3798742" y="6716486"/>
                </a:lnTo>
                <a:cubicBezTo>
                  <a:pt x="3798742" y="6716486"/>
                  <a:pt x="3798742" y="6719473"/>
                  <a:pt x="3798742" y="6725446"/>
                </a:cubicBezTo>
                <a:cubicBezTo>
                  <a:pt x="3798742" y="6725446"/>
                  <a:pt x="3804715" y="6725446"/>
                  <a:pt x="3816660" y="6725446"/>
                </a:cubicBezTo>
                <a:cubicBezTo>
                  <a:pt x="3822633" y="6725446"/>
                  <a:pt x="3825619" y="6725446"/>
                  <a:pt x="3825619" y="6725446"/>
                </a:cubicBezTo>
                <a:lnTo>
                  <a:pt x="3879374" y="6725446"/>
                </a:lnTo>
                <a:cubicBezTo>
                  <a:pt x="3879374" y="6713500"/>
                  <a:pt x="3876389" y="6704541"/>
                  <a:pt x="3870416" y="6698569"/>
                </a:cubicBezTo>
                <a:lnTo>
                  <a:pt x="3861457" y="6707527"/>
                </a:lnTo>
                <a:cubicBezTo>
                  <a:pt x="3861457" y="6713500"/>
                  <a:pt x="3861457" y="6716486"/>
                  <a:pt x="3861457" y="6716486"/>
                </a:cubicBezTo>
                <a:cubicBezTo>
                  <a:pt x="3855484" y="6716486"/>
                  <a:pt x="3852497" y="6716486"/>
                  <a:pt x="3852497" y="6716486"/>
                </a:cubicBezTo>
                <a:cubicBezTo>
                  <a:pt x="3852497" y="6716486"/>
                  <a:pt x="3852497" y="6714993"/>
                  <a:pt x="3852497" y="6712007"/>
                </a:cubicBezTo>
                <a:cubicBezTo>
                  <a:pt x="3852497" y="6709020"/>
                  <a:pt x="3851004" y="6707527"/>
                  <a:pt x="3848018" y="6707527"/>
                </a:cubicBezTo>
                <a:cubicBezTo>
                  <a:pt x="3845031" y="6707527"/>
                  <a:pt x="3840551" y="6704541"/>
                  <a:pt x="3834578" y="6698569"/>
                </a:cubicBezTo>
                <a:lnTo>
                  <a:pt x="3825619" y="6689609"/>
                </a:lnTo>
                <a:cubicBezTo>
                  <a:pt x="3843538" y="6689609"/>
                  <a:pt x="3852497" y="6683636"/>
                  <a:pt x="3852497" y="6671690"/>
                </a:cubicBezTo>
                <a:cubicBezTo>
                  <a:pt x="3852497" y="6665718"/>
                  <a:pt x="3848018" y="6661238"/>
                  <a:pt x="3839058" y="6658252"/>
                </a:cubicBezTo>
                <a:cubicBezTo>
                  <a:pt x="3834578" y="6656758"/>
                  <a:pt x="3830099" y="6656386"/>
                  <a:pt x="3825619" y="6657131"/>
                </a:cubicBezTo>
                <a:close/>
                <a:moveTo>
                  <a:pt x="4551323" y="6653772"/>
                </a:moveTo>
                <a:cubicBezTo>
                  <a:pt x="4557295" y="6653772"/>
                  <a:pt x="4560281" y="6656758"/>
                  <a:pt x="4560281" y="6662731"/>
                </a:cubicBezTo>
                <a:lnTo>
                  <a:pt x="4551323" y="6662731"/>
                </a:lnTo>
                <a:lnTo>
                  <a:pt x="4542364" y="6662731"/>
                </a:lnTo>
                <a:close/>
                <a:moveTo>
                  <a:pt x="4390056" y="6653772"/>
                </a:moveTo>
                <a:cubicBezTo>
                  <a:pt x="4402000" y="6653772"/>
                  <a:pt x="4407974" y="6656758"/>
                  <a:pt x="4407974" y="6662731"/>
                </a:cubicBezTo>
                <a:lnTo>
                  <a:pt x="4416933" y="6680650"/>
                </a:lnTo>
                <a:cubicBezTo>
                  <a:pt x="4434852" y="6686623"/>
                  <a:pt x="4440825" y="6691101"/>
                  <a:pt x="4434852" y="6694089"/>
                </a:cubicBezTo>
                <a:cubicBezTo>
                  <a:pt x="4428879" y="6697076"/>
                  <a:pt x="4418426" y="6698569"/>
                  <a:pt x="4403494" y="6698569"/>
                </a:cubicBezTo>
                <a:cubicBezTo>
                  <a:pt x="4388561" y="6698569"/>
                  <a:pt x="4381096" y="6695583"/>
                  <a:pt x="4381096" y="6689609"/>
                </a:cubicBezTo>
                <a:cubicBezTo>
                  <a:pt x="4381096" y="6683636"/>
                  <a:pt x="4379603" y="6679157"/>
                  <a:pt x="4376617" y="6676170"/>
                </a:cubicBezTo>
                <a:cubicBezTo>
                  <a:pt x="4373630" y="6673184"/>
                  <a:pt x="4372137" y="6668704"/>
                  <a:pt x="4372137" y="6662731"/>
                </a:cubicBezTo>
                <a:cubicBezTo>
                  <a:pt x="4372137" y="6656758"/>
                  <a:pt x="4378110" y="6653772"/>
                  <a:pt x="4390056" y="6653772"/>
                </a:cubicBezTo>
                <a:close/>
                <a:moveTo>
                  <a:pt x="3297021" y="6653772"/>
                </a:moveTo>
                <a:cubicBezTo>
                  <a:pt x="3302994" y="6653772"/>
                  <a:pt x="3307472" y="6653772"/>
                  <a:pt x="3310460" y="6653772"/>
                </a:cubicBezTo>
                <a:cubicBezTo>
                  <a:pt x="3313447" y="6653772"/>
                  <a:pt x="3314940" y="6656758"/>
                  <a:pt x="3314940" y="6662731"/>
                </a:cubicBezTo>
                <a:cubicBezTo>
                  <a:pt x="3314940" y="6668704"/>
                  <a:pt x="3308967" y="6668704"/>
                  <a:pt x="3297021" y="6662731"/>
                </a:cubicBezTo>
                <a:close/>
                <a:moveTo>
                  <a:pt x="4449970" y="6650972"/>
                </a:moveTo>
                <a:cubicBezTo>
                  <a:pt x="4453331" y="6651346"/>
                  <a:pt x="4457250" y="6652279"/>
                  <a:pt x="4461730" y="6653772"/>
                </a:cubicBezTo>
                <a:cubicBezTo>
                  <a:pt x="4461730" y="6659745"/>
                  <a:pt x="4458744" y="6665718"/>
                  <a:pt x="4452771" y="6671690"/>
                </a:cubicBezTo>
                <a:lnTo>
                  <a:pt x="4434852" y="6662731"/>
                </a:lnTo>
                <a:cubicBezTo>
                  <a:pt x="4434852" y="6653772"/>
                  <a:pt x="4439892" y="6649852"/>
                  <a:pt x="4449970" y="6650972"/>
                </a:cubicBezTo>
                <a:close/>
                <a:moveTo>
                  <a:pt x="2513082" y="6649292"/>
                </a:moveTo>
                <a:cubicBezTo>
                  <a:pt x="2516068" y="6649292"/>
                  <a:pt x="2520548" y="6650786"/>
                  <a:pt x="2526521" y="6653772"/>
                </a:cubicBezTo>
                <a:lnTo>
                  <a:pt x="2526521" y="6662731"/>
                </a:lnTo>
                <a:cubicBezTo>
                  <a:pt x="2514575" y="6662731"/>
                  <a:pt x="2508602" y="6659745"/>
                  <a:pt x="2508602" y="6653772"/>
                </a:cubicBezTo>
                <a:cubicBezTo>
                  <a:pt x="2508602" y="6650786"/>
                  <a:pt x="2510096" y="6649292"/>
                  <a:pt x="2513082" y="6649292"/>
                </a:cubicBezTo>
                <a:close/>
                <a:moveTo>
                  <a:pt x="5339740" y="6644812"/>
                </a:moveTo>
                <a:lnTo>
                  <a:pt x="5339740" y="6662731"/>
                </a:lnTo>
                <a:cubicBezTo>
                  <a:pt x="5339740" y="6668704"/>
                  <a:pt x="5339740" y="6674677"/>
                  <a:pt x="5339740" y="6680650"/>
                </a:cubicBezTo>
                <a:cubicBezTo>
                  <a:pt x="5339740" y="6680650"/>
                  <a:pt x="5339740" y="6682143"/>
                  <a:pt x="5339740" y="6685129"/>
                </a:cubicBezTo>
                <a:cubicBezTo>
                  <a:pt x="5339740" y="6688116"/>
                  <a:pt x="5336754" y="6689609"/>
                  <a:pt x="5330780" y="6689609"/>
                </a:cubicBezTo>
                <a:cubicBezTo>
                  <a:pt x="5324808" y="6689609"/>
                  <a:pt x="5324808" y="6683636"/>
                  <a:pt x="5330780" y="6671690"/>
                </a:cubicBezTo>
                <a:cubicBezTo>
                  <a:pt x="5330780" y="6653772"/>
                  <a:pt x="5333766" y="6644812"/>
                  <a:pt x="5339740" y="6644812"/>
                </a:cubicBezTo>
                <a:close/>
                <a:moveTo>
                  <a:pt x="4820101" y="6644812"/>
                </a:moveTo>
                <a:cubicBezTo>
                  <a:pt x="4832047" y="6644812"/>
                  <a:pt x="4838020" y="6647799"/>
                  <a:pt x="4838020" y="6653772"/>
                </a:cubicBezTo>
                <a:cubicBezTo>
                  <a:pt x="4843992" y="6653772"/>
                  <a:pt x="4848472" y="6655265"/>
                  <a:pt x="4851458" y="6658252"/>
                </a:cubicBezTo>
                <a:cubicBezTo>
                  <a:pt x="4854446" y="6661238"/>
                  <a:pt x="4858924" y="6662731"/>
                  <a:pt x="4864898" y="6662731"/>
                </a:cubicBezTo>
                <a:cubicBezTo>
                  <a:pt x="4876844" y="6662731"/>
                  <a:pt x="4882816" y="6665718"/>
                  <a:pt x="4882816" y="6671690"/>
                </a:cubicBezTo>
                <a:lnTo>
                  <a:pt x="4873858" y="6689609"/>
                </a:lnTo>
                <a:cubicBezTo>
                  <a:pt x="4873858" y="6689609"/>
                  <a:pt x="4873858" y="6686623"/>
                  <a:pt x="4873858" y="6680650"/>
                </a:cubicBezTo>
                <a:cubicBezTo>
                  <a:pt x="4873858" y="6674677"/>
                  <a:pt x="4867884" y="6671690"/>
                  <a:pt x="4855938" y="6671690"/>
                </a:cubicBezTo>
                <a:lnTo>
                  <a:pt x="4820101" y="6671690"/>
                </a:lnTo>
                <a:cubicBezTo>
                  <a:pt x="4802182" y="6671690"/>
                  <a:pt x="4793224" y="6671690"/>
                  <a:pt x="4793224" y="6671690"/>
                </a:cubicBezTo>
                <a:cubicBezTo>
                  <a:pt x="4787251" y="6671690"/>
                  <a:pt x="4781278" y="6671690"/>
                  <a:pt x="4775305" y="6671690"/>
                </a:cubicBezTo>
                <a:cubicBezTo>
                  <a:pt x="4769332" y="6653772"/>
                  <a:pt x="4775305" y="6647799"/>
                  <a:pt x="4793224" y="6653772"/>
                </a:cubicBezTo>
                <a:close/>
                <a:moveTo>
                  <a:pt x="3198469" y="6644812"/>
                </a:moveTo>
                <a:cubicBezTo>
                  <a:pt x="3210415" y="6650785"/>
                  <a:pt x="3225347" y="6650785"/>
                  <a:pt x="3243265" y="6644812"/>
                </a:cubicBezTo>
                <a:lnTo>
                  <a:pt x="3279102" y="6662731"/>
                </a:lnTo>
                <a:cubicBezTo>
                  <a:pt x="3285075" y="6668704"/>
                  <a:pt x="3285075" y="6673184"/>
                  <a:pt x="3279102" y="6676170"/>
                </a:cubicBezTo>
                <a:cubicBezTo>
                  <a:pt x="3273129" y="6679157"/>
                  <a:pt x="3267156" y="6677664"/>
                  <a:pt x="3261183" y="6671690"/>
                </a:cubicBezTo>
                <a:cubicBezTo>
                  <a:pt x="3261183" y="6665718"/>
                  <a:pt x="3259690" y="6662731"/>
                  <a:pt x="3256704" y="6662731"/>
                </a:cubicBezTo>
                <a:cubicBezTo>
                  <a:pt x="3253717" y="6662731"/>
                  <a:pt x="3249237" y="6662731"/>
                  <a:pt x="3243265" y="6662731"/>
                </a:cubicBezTo>
                <a:cubicBezTo>
                  <a:pt x="3207428" y="6656758"/>
                  <a:pt x="3189509" y="6659745"/>
                  <a:pt x="3189509" y="6671690"/>
                </a:cubicBezTo>
                <a:cubicBezTo>
                  <a:pt x="3189509" y="6671690"/>
                  <a:pt x="3196976" y="6674677"/>
                  <a:pt x="3211908" y="6680650"/>
                </a:cubicBezTo>
                <a:cubicBezTo>
                  <a:pt x="3226840" y="6686623"/>
                  <a:pt x="3234305" y="6686623"/>
                  <a:pt x="3234305" y="6680650"/>
                </a:cubicBezTo>
                <a:lnTo>
                  <a:pt x="3243265" y="6689609"/>
                </a:lnTo>
                <a:lnTo>
                  <a:pt x="3252224" y="6689609"/>
                </a:lnTo>
                <a:cubicBezTo>
                  <a:pt x="3258197" y="6689609"/>
                  <a:pt x="3261183" y="6692596"/>
                  <a:pt x="3261183" y="6698569"/>
                </a:cubicBezTo>
                <a:lnTo>
                  <a:pt x="3252224" y="6707527"/>
                </a:lnTo>
                <a:cubicBezTo>
                  <a:pt x="3240278" y="6701554"/>
                  <a:pt x="3228332" y="6698569"/>
                  <a:pt x="3216387" y="6698569"/>
                </a:cubicBezTo>
                <a:lnTo>
                  <a:pt x="3180550" y="6680650"/>
                </a:lnTo>
                <a:lnTo>
                  <a:pt x="3171590" y="6689609"/>
                </a:lnTo>
                <a:lnTo>
                  <a:pt x="3162631" y="6680650"/>
                </a:lnTo>
                <a:cubicBezTo>
                  <a:pt x="3150685" y="6674677"/>
                  <a:pt x="3144713" y="6671690"/>
                  <a:pt x="3144713" y="6671690"/>
                </a:cubicBezTo>
                <a:cubicBezTo>
                  <a:pt x="3138740" y="6671690"/>
                  <a:pt x="3135754" y="6671690"/>
                  <a:pt x="3135754" y="6671690"/>
                </a:cubicBezTo>
                <a:cubicBezTo>
                  <a:pt x="3135754" y="6671690"/>
                  <a:pt x="3135754" y="6668704"/>
                  <a:pt x="3135754" y="6662731"/>
                </a:cubicBezTo>
                <a:cubicBezTo>
                  <a:pt x="3141725" y="6662731"/>
                  <a:pt x="3150685" y="6662731"/>
                  <a:pt x="3162631" y="6662731"/>
                </a:cubicBezTo>
                <a:cubicBezTo>
                  <a:pt x="3174577" y="6662731"/>
                  <a:pt x="3180550" y="6659745"/>
                  <a:pt x="3180550" y="6653772"/>
                </a:cubicBezTo>
                <a:cubicBezTo>
                  <a:pt x="3180550" y="6653772"/>
                  <a:pt x="3182043" y="6652279"/>
                  <a:pt x="3185029" y="6649292"/>
                </a:cubicBezTo>
                <a:cubicBezTo>
                  <a:pt x="3188016" y="6646305"/>
                  <a:pt x="3192496" y="6644812"/>
                  <a:pt x="3198469" y="6644812"/>
                </a:cubicBezTo>
                <a:close/>
                <a:moveTo>
                  <a:pt x="3023762" y="6644812"/>
                </a:moveTo>
                <a:cubicBezTo>
                  <a:pt x="3020775" y="6644812"/>
                  <a:pt x="3019282" y="6647799"/>
                  <a:pt x="3019282" y="6653772"/>
                </a:cubicBezTo>
                <a:cubicBezTo>
                  <a:pt x="3019282" y="6659745"/>
                  <a:pt x="3022269" y="6662731"/>
                  <a:pt x="3028242" y="6662731"/>
                </a:cubicBezTo>
                <a:cubicBezTo>
                  <a:pt x="3034215" y="6662731"/>
                  <a:pt x="3035708" y="6659745"/>
                  <a:pt x="3032722" y="6653772"/>
                </a:cubicBezTo>
                <a:cubicBezTo>
                  <a:pt x="3029735" y="6647799"/>
                  <a:pt x="3026749" y="6644812"/>
                  <a:pt x="3023762" y="6644812"/>
                </a:cubicBezTo>
                <a:close/>
                <a:moveTo>
                  <a:pt x="2741545" y="6644812"/>
                </a:moveTo>
                <a:lnTo>
                  <a:pt x="2750503" y="6644812"/>
                </a:lnTo>
                <a:lnTo>
                  <a:pt x="2759463" y="6644812"/>
                </a:lnTo>
                <a:cubicBezTo>
                  <a:pt x="2759463" y="6650785"/>
                  <a:pt x="2757970" y="6653772"/>
                  <a:pt x="2754983" y="6653772"/>
                </a:cubicBezTo>
                <a:cubicBezTo>
                  <a:pt x="2751996" y="6653772"/>
                  <a:pt x="2747517" y="6650785"/>
                  <a:pt x="2741545" y="6644812"/>
                </a:cubicBezTo>
                <a:close/>
                <a:moveTo>
                  <a:pt x="2139031" y="6638093"/>
                </a:moveTo>
                <a:cubicBezTo>
                  <a:pt x="2140525" y="6638093"/>
                  <a:pt x="2141272" y="6638840"/>
                  <a:pt x="2141272" y="6640333"/>
                </a:cubicBezTo>
                <a:cubicBezTo>
                  <a:pt x="2141272" y="6643319"/>
                  <a:pt x="2141272" y="6646305"/>
                  <a:pt x="2141272" y="6649292"/>
                </a:cubicBezTo>
                <a:cubicBezTo>
                  <a:pt x="2141272" y="6652279"/>
                  <a:pt x="2139778" y="6653772"/>
                  <a:pt x="2136792" y="6653772"/>
                </a:cubicBezTo>
                <a:cubicBezTo>
                  <a:pt x="2133806" y="6653772"/>
                  <a:pt x="2130819" y="6652279"/>
                  <a:pt x="2127833" y="6649292"/>
                </a:cubicBezTo>
                <a:cubicBezTo>
                  <a:pt x="2124846" y="6646305"/>
                  <a:pt x="2126339" y="6643319"/>
                  <a:pt x="2132312" y="6640333"/>
                </a:cubicBezTo>
                <a:cubicBezTo>
                  <a:pt x="2135299" y="6638840"/>
                  <a:pt x="2137538" y="6638093"/>
                  <a:pt x="2139031" y="6638093"/>
                </a:cubicBezTo>
                <a:close/>
                <a:moveTo>
                  <a:pt x="3977927" y="6635853"/>
                </a:moveTo>
                <a:cubicBezTo>
                  <a:pt x="3977927" y="6635853"/>
                  <a:pt x="3977927" y="6638840"/>
                  <a:pt x="3977927" y="6644812"/>
                </a:cubicBezTo>
                <a:cubicBezTo>
                  <a:pt x="3983900" y="6656758"/>
                  <a:pt x="3992859" y="6661238"/>
                  <a:pt x="4004805" y="6658252"/>
                </a:cubicBezTo>
                <a:cubicBezTo>
                  <a:pt x="4016751" y="6655265"/>
                  <a:pt x="4021231" y="6652279"/>
                  <a:pt x="4018244" y="6649292"/>
                </a:cubicBezTo>
                <a:cubicBezTo>
                  <a:pt x="4015258" y="6646305"/>
                  <a:pt x="4016751" y="6644812"/>
                  <a:pt x="4022724" y="6644812"/>
                </a:cubicBezTo>
                <a:lnTo>
                  <a:pt x="4022724" y="6635853"/>
                </a:lnTo>
                <a:cubicBezTo>
                  <a:pt x="4022724" y="6635853"/>
                  <a:pt x="4013765" y="6635853"/>
                  <a:pt x="3995846" y="6635853"/>
                </a:cubicBezTo>
                <a:cubicBezTo>
                  <a:pt x="3983900" y="6635853"/>
                  <a:pt x="3977927" y="6635853"/>
                  <a:pt x="3977927" y="6635853"/>
                </a:cubicBezTo>
                <a:close/>
                <a:moveTo>
                  <a:pt x="3516523" y="6635853"/>
                </a:moveTo>
                <a:cubicBezTo>
                  <a:pt x="3513537" y="6635853"/>
                  <a:pt x="3512044" y="6638840"/>
                  <a:pt x="3512044" y="6644812"/>
                </a:cubicBezTo>
                <a:cubicBezTo>
                  <a:pt x="3512044" y="6644812"/>
                  <a:pt x="3513537" y="6644812"/>
                  <a:pt x="3516523" y="6644812"/>
                </a:cubicBezTo>
                <a:cubicBezTo>
                  <a:pt x="3519510" y="6644812"/>
                  <a:pt x="3521003" y="6643319"/>
                  <a:pt x="3521003" y="6640333"/>
                </a:cubicBezTo>
                <a:cubicBezTo>
                  <a:pt x="3521003" y="6637346"/>
                  <a:pt x="3521003" y="6635853"/>
                  <a:pt x="3521003" y="6635853"/>
                </a:cubicBezTo>
                <a:cubicBezTo>
                  <a:pt x="3521003" y="6635853"/>
                  <a:pt x="3519510" y="6635853"/>
                  <a:pt x="3516523" y="6635853"/>
                </a:cubicBezTo>
                <a:close/>
                <a:moveTo>
                  <a:pt x="2862495" y="6635853"/>
                </a:moveTo>
                <a:cubicBezTo>
                  <a:pt x="2865481" y="6635853"/>
                  <a:pt x="2866975" y="6637346"/>
                  <a:pt x="2866975" y="6640333"/>
                </a:cubicBezTo>
                <a:cubicBezTo>
                  <a:pt x="2866975" y="6643319"/>
                  <a:pt x="2863988" y="6644812"/>
                  <a:pt x="2858015" y="6644812"/>
                </a:cubicBezTo>
                <a:cubicBezTo>
                  <a:pt x="2858015" y="6638840"/>
                  <a:pt x="2859508" y="6635853"/>
                  <a:pt x="2862495" y="6635853"/>
                </a:cubicBezTo>
                <a:close/>
                <a:moveTo>
                  <a:pt x="3789782" y="6631373"/>
                </a:moveTo>
                <a:cubicBezTo>
                  <a:pt x="3786796" y="6631373"/>
                  <a:pt x="3783809" y="6632867"/>
                  <a:pt x="3780823" y="6635853"/>
                </a:cubicBezTo>
                <a:lnTo>
                  <a:pt x="3789782" y="6635853"/>
                </a:lnTo>
                <a:lnTo>
                  <a:pt x="3798742" y="6635853"/>
                </a:lnTo>
                <a:cubicBezTo>
                  <a:pt x="3795755" y="6632867"/>
                  <a:pt x="3792769" y="6631373"/>
                  <a:pt x="3789782" y="6631373"/>
                </a:cubicBezTo>
                <a:close/>
                <a:moveTo>
                  <a:pt x="3085638" y="6629974"/>
                </a:moveTo>
                <a:cubicBezTo>
                  <a:pt x="3088437" y="6630161"/>
                  <a:pt x="3091704" y="6630627"/>
                  <a:pt x="3095436" y="6631373"/>
                </a:cubicBezTo>
                <a:cubicBezTo>
                  <a:pt x="3110369" y="6634360"/>
                  <a:pt x="3117835" y="6637346"/>
                  <a:pt x="3117835" y="6640333"/>
                </a:cubicBezTo>
                <a:cubicBezTo>
                  <a:pt x="3117835" y="6643319"/>
                  <a:pt x="3117835" y="6647799"/>
                  <a:pt x="3117835" y="6653772"/>
                </a:cubicBezTo>
                <a:lnTo>
                  <a:pt x="3108875" y="6653772"/>
                </a:lnTo>
                <a:lnTo>
                  <a:pt x="3081997" y="6644812"/>
                </a:lnTo>
                <a:cubicBezTo>
                  <a:pt x="3076026" y="6644812"/>
                  <a:pt x="3073038" y="6644812"/>
                  <a:pt x="3073038" y="6644812"/>
                </a:cubicBezTo>
                <a:cubicBezTo>
                  <a:pt x="3073038" y="6644812"/>
                  <a:pt x="3073038" y="6641826"/>
                  <a:pt x="3073038" y="6635853"/>
                </a:cubicBezTo>
                <a:cubicBezTo>
                  <a:pt x="3073038" y="6631373"/>
                  <a:pt x="3077238" y="6629413"/>
                  <a:pt x="3085638" y="6629974"/>
                </a:cubicBezTo>
                <a:close/>
                <a:moveTo>
                  <a:pt x="4569241" y="6626894"/>
                </a:moveTo>
                <a:cubicBezTo>
                  <a:pt x="4575214" y="6626894"/>
                  <a:pt x="4578200" y="6626894"/>
                  <a:pt x="4578200" y="6626894"/>
                </a:cubicBezTo>
                <a:cubicBezTo>
                  <a:pt x="4578200" y="6626894"/>
                  <a:pt x="4578200" y="6629880"/>
                  <a:pt x="4578200" y="6635853"/>
                </a:cubicBezTo>
                <a:cubicBezTo>
                  <a:pt x="4578200" y="6635853"/>
                  <a:pt x="4575214" y="6635853"/>
                  <a:pt x="4569241" y="6635853"/>
                </a:cubicBezTo>
                <a:cubicBezTo>
                  <a:pt x="4569241" y="6629880"/>
                  <a:pt x="4569241" y="6626894"/>
                  <a:pt x="4569241" y="6626894"/>
                </a:cubicBezTo>
                <a:close/>
                <a:moveTo>
                  <a:pt x="3744985" y="6626894"/>
                </a:moveTo>
                <a:lnTo>
                  <a:pt x="3736026" y="6635853"/>
                </a:lnTo>
                <a:cubicBezTo>
                  <a:pt x="3736026" y="6641826"/>
                  <a:pt x="3739013" y="6641826"/>
                  <a:pt x="3744985" y="6635853"/>
                </a:cubicBezTo>
                <a:lnTo>
                  <a:pt x="3762904" y="6635853"/>
                </a:lnTo>
                <a:close/>
                <a:moveTo>
                  <a:pt x="3691230" y="6626894"/>
                </a:moveTo>
                <a:cubicBezTo>
                  <a:pt x="3685257" y="6626894"/>
                  <a:pt x="3682270" y="6628387"/>
                  <a:pt x="3682270" y="6631373"/>
                </a:cubicBezTo>
                <a:cubicBezTo>
                  <a:pt x="3682270" y="6634360"/>
                  <a:pt x="3682270" y="6635853"/>
                  <a:pt x="3682270" y="6635853"/>
                </a:cubicBezTo>
                <a:lnTo>
                  <a:pt x="3691230" y="6635853"/>
                </a:lnTo>
                <a:lnTo>
                  <a:pt x="3700189" y="6626894"/>
                </a:lnTo>
                <a:close/>
                <a:moveTo>
                  <a:pt x="3330058" y="6624094"/>
                </a:moveTo>
                <a:cubicBezTo>
                  <a:pt x="3333418" y="6624468"/>
                  <a:pt x="3337337" y="6625402"/>
                  <a:pt x="3341817" y="6626894"/>
                </a:cubicBezTo>
                <a:lnTo>
                  <a:pt x="3332858" y="6644812"/>
                </a:lnTo>
                <a:cubicBezTo>
                  <a:pt x="3320912" y="6644812"/>
                  <a:pt x="3314940" y="6641826"/>
                  <a:pt x="3314940" y="6635853"/>
                </a:cubicBezTo>
                <a:cubicBezTo>
                  <a:pt x="3314940" y="6626894"/>
                  <a:pt x="3319979" y="6622974"/>
                  <a:pt x="3330058" y="6624094"/>
                </a:cubicBezTo>
                <a:close/>
                <a:moveTo>
                  <a:pt x="5581640" y="6617934"/>
                </a:moveTo>
                <a:cubicBezTo>
                  <a:pt x="5587614" y="6623907"/>
                  <a:pt x="5589106" y="6628387"/>
                  <a:pt x="5586120" y="6631373"/>
                </a:cubicBezTo>
                <a:cubicBezTo>
                  <a:pt x="5583134" y="6634360"/>
                  <a:pt x="5578654" y="6632867"/>
                  <a:pt x="5572682" y="6626894"/>
                </a:cubicBezTo>
                <a:close/>
                <a:moveTo>
                  <a:pt x="5375577" y="6617934"/>
                </a:moveTo>
                <a:cubicBezTo>
                  <a:pt x="5381550" y="6617934"/>
                  <a:pt x="5384537" y="6619427"/>
                  <a:pt x="5384537" y="6622414"/>
                </a:cubicBezTo>
                <a:cubicBezTo>
                  <a:pt x="5384537" y="6625402"/>
                  <a:pt x="5381550" y="6626894"/>
                  <a:pt x="5375577" y="6626894"/>
                </a:cubicBezTo>
                <a:cubicBezTo>
                  <a:pt x="5369604" y="6626894"/>
                  <a:pt x="5366618" y="6625402"/>
                  <a:pt x="5366618" y="6622414"/>
                </a:cubicBezTo>
                <a:cubicBezTo>
                  <a:pt x="5366618" y="6619427"/>
                  <a:pt x="5369604" y="6617934"/>
                  <a:pt x="5375577" y="6617934"/>
                </a:cubicBezTo>
                <a:close/>
                <a:moveTo>
                  <a:pt x="3615076" y="6617934"/>
                </a:moveTo>
                <a:cubicBezTo>
                  <a:pt x="3612089" y="6617934"/>
                  <a:pt x="3610596" y="6620922"/>
                  <a:pt x="3610596" y="6626894"/>
                </a:cubicBezTo>
                <a:cubicBezTo>
                  <a:pt x="3610596" y="6632867"/>
                  <a:pt x="3612089" y="6635853"/>
                  <a:pt x="3615076" y="6635853"/>
                </a:cubicBezTo>
                <a:cubicBezTo>
                  <a:pt x="3618063" y="6635853"/>
                  <a:pt x="3619556" y="6632867"/>
                  <a:pt x="3619556" y="6626894"/>
                </a:cubicBezTo>
                <a:cubicBezTo>
                  <a:pt x="3619556" y="6620922"/>
                  <a:pt x="3618063" y="6617934"/>
                  <a:pt x="3615076" y="6617934"/>
                </a:cubicBezTo>
                <a:close/>
                <a:moveTo>
                  <a:pt x="3512044" y="6617934"/>
                </a:moveTo>
                <a:cubicBezTo>
                  <a:pt x="3512044" y="6617934"/>
                  <a:pt x="3518017" y="6619427"/>
                  <a:pt x="3529963" y="6622414"/>
                </a:cubicBezTo>
                <a:cubicBezTo>
                  <a:pt x="3541909" y="6625402"/>
                  <a:pt x="3546388" y="6629880"/>
                  <a:pt x="3543402" y="6635853"/>
                </a:cubicBezTo>
                <a:cubicBezTo>
                  <a:pt x="3540415" y="6641826"/>
                  <a:pt x="3538922" y="6647799"/>
                  <a:pt x="3538922" y="6653772"/>
                </a:cubicBezTo>
                <a:cubicBezTo>
                  <a:pt x="3538922" y="6659745"/>
                  <a:pt x="3537429" y="6662731"/>
                  <a:pt x="3534442" y="6662731"/>
                </a:cubicBezTo>
                <a:cubicBezTo>
                  <a:pt x="3531456" y="6662731"/>
                  <a:pt x="3529963" y="6659745"/>
                  <a:pt x="3529963" y="6653772"/>
                </a:cubicBezTo>
                <a:cubicBezTo>
                  <a:pt x="3529963" y="6653772"/>
                  <a:pt x="3526976" y="6653772"/>
                  <a:pt x="3521003" y="6653772"/>
                </a:cubicBezTo>
                <a:cubicBezTo>
                  <a:pt x="3515030" y="6653772"/>
                  <a:pt x="3506071" y="6653772"/>
                  <a:pt x="3494125" y="6653772"/>
                </a:cubicBezTo>
                <a:cubicBezTo>
                  <a:pt x="3482179" y="6653772"/>
                  <a:pt x="3473219" y="6652279"/>
                  <a:pt x="3467248" y="6649292"/>
                </a:cubicBezTo>
                <a:cubicBezTo>
                  <a:pt x="3461275" y="6646305"/>
                  <a:pt x="3458288" y="6638840"/>
                  <a:pt x="3458288" y="6626894"/>
                </a:cubicBezTo>
                <a:lnTo>
                  <a:pt x="3476206" y="6626894"/>
                </a:lnTo>
                <a:close/>
                <a:moveTo>
                  <a:pt x="3386614" y="6617934"/>
                </a:moveTo>
                <a:cubicBezTo>
                  <a:pt x="3392587" y="6617934"/>
                  <a:pt x="3394079" y="6620922"/>
                  <a:pt x="3391094" y="6626894"/>
                </a:cubicBezTo>
                <a:cubicBezTo>
                  <a:pt x="3388107" y="6632867"/>
                  <a:pt x="3386614" y="6635853"/>
                  <a:pt x="3386614" y="6635853"/>
                </a:cubicBezTo>
                <a:lnTo>
                  <a:pt x="3377655" y="6626894"/>
                </a:lnTo>
                <a:close/>
                <a:moveTo>
                  <a:pt x="2929689" y="6617934"/>
                </a:moveTo>
                <a:lnTo>
                  <a:pt x="2938649" y="6626894"/>
                </a:lnTo>
                <a:cubicBezTo>
                  <a:pt x="2938649" y="6632867"/>
                  <a:pt x="2937156" y="6637346"/>
                  <a:pt x="2934169" y="6640333"/>
                </a:cubicBezTo>
                <a:cubicBezTo>
                  <a:pt x="2931182" y="6643319"/>
                  <a:pt x="2929689" y="6644812"/>
                  <a:pt x="2929689" y="6644812"/>
                </a:cubicBezTo>
                <a:cubicBezTo>
                  <a:pt x="2923717" y="6644812"/>
                  <a:pt x="2920730" y="6641826"/>
                  <a:pt x="2920730" y="6635853"/>
                </a:cubicBezTo>
                <a:close/>
                <a:moveTo>
                  <a:pt x="2884893" y="6617934"/>
                </a:moveTo>
                <a:lnTo>
                  <a:pt x="2884893" y="6626894"/>
                </a:lnTo>
                <a:cubicBezTo>
                  <a:pt x="2884893" y="6632867"/>
                  <a:pt x="2887880" y="6635853"/>
                  <a:pt x="2893853" y="6635853"/>
                </a:cubicBezTo>
                <a:cubicBezTo>
                  <a:pt x="2893853" y="6641826"/>
                  <a:pt x="2893853" y="6644812"/>
                  <a:pt x="2893853" y="6644812"/>
                </a:cubicBezTo>
                <a:cubicBezTo>
                  <a:pt x="2893853" y="6650785"/>
                  <a:pt x="2890866" y="6653772"/>
                  <a:pt x="2884893" y="6653772"/>
                </a:cubicBezTo>
                <a:cubicBezTo>
                  <a:pt x="2878921" y="6653772"/>
                  <a:pt x="2875934" y="6650785"/>
                  <a:pt x="2875934" y="6644812"/>
                </a:cubicBezTo>
                <a:lnTo>
                  <a:pt x="2875934" y="6635853"/>
                </a:lnTo>
                <a:cubicBezTo>
                  <a:pt x="2869961" y="6635853"/>
                  <a:pt x="2868468" y="6632867"/>
                  <a:pt x="2871454" y="6626894"/>
                </a:cubicBezTo>
                <a:cubicBezTo>
                  <a:pt x="2874441" y="6620922"/>
                  <a:pt x="2878921" y="6617934"/>
                  <a:pt x="2884893" y="6617934"/>
                </a:cubicBezTo>
                <a:close/>
                <a:moveTo>
                  <a:pt x="4319501" y="6612335"/>
                </a:moveTo>
                <a:cubicBezTo>
                  <a:pt x="4321741" y="6613082"/>
                  <a:pt x="4324353" y="6614949"/>
                  <a:pt x="4327340" y="6617934"/>
                </a:cubicBezTo>
                <a:lnTo>
                  <a:pt x="4336299" y="6617934"/>
                </a:lnTo>
                <a:cubicBezTo>
                  <a:pt x="4330326" y="6623907"/>
                  <a:pt x="4324353" y="6626894"/>
                  <a:pt x="4318380" y="6626894"/>
                </a:cubicBezTo>
                <a:cubicBezTo>
                  <a:pt x="4312407" y="6626894"/>
                  <a:pt x="4309421" y="6626894"/>
                  <a:pt x="4309421" y="6626894"/>
                </a:cubicBezTo>
                <a:cubicBezTo>
                  <a:pt x="4303449" y="6626894"/>
                  <a:pt x="4303449" y="6623907"/>
                  <a:pt x="4309421" y="6617934"/>
                </a:cubicBezTo>
                <a:cubicBezTo>
                  <a:pt x="4309421" y="6617934"/>
                  <a:pt x="4310914" y="6616442"/>
                  <a:pt x="4313901" y="6613454"/>
                </a:cubicBezTo>
                <a:cubicBezTo>
                  <a:pt x="4315394" y="6611961"/>
                  <a:pt x="4317261" y="6611589"/>
                  <a:pt x="4319501" y="6612335"/>
                </a:cubicBezTo>
                <a:close/>
                <a:moveTo>
                  <a:pt x="5106798" y="6608976"/>
                </a:moveTo>
                <a:lnTo>
                  <a:pt x="5115757" y="6626894"/>
                </a:lnTo>
                <a:cubicBezTo>
                  <a:pt x="5121732" y="6632867"/>
                  <a:pt x="5118743" y="6635853"/>
                  <a:pt x="5106798" y="6635853"/>
                </a:cubicBezTo>
                <a:cubicBezTo>
                  <a:pt x="5100826" y="6635853"/>
                  <a:pt x="5097840" y="6635853"/>
                  <a:pt x="5097840" y="6635853"/>
                </a:cubicBezTo>
                <a:cubicBezTo>
                  <a:pt x="5097840" y="6635853"/>
                  <a:pt x="5097840" y="6632867"/>
                  <a:pt x="5097840" y="6626894"/>
                </a:cubicBezTo>
                <a:cubicBezTo>
                  <a:pt x="5103812" y="6620922"/>
                  <a:pt x="5106798" y="6616442"/>
                  <a:pt x="5106798" y="6613454"/>
                </a:cubicBezTo>
                <a:cubicBezTo>
                  <a:pt x="5106798" y="6610469"/>
                  <a:pt x="5106798" y="6608976"/>
                  <a:pt x="5106798" y="6608976"/>
                </a:cubicBezTo>
                <a:close/>
                <a:moveTo>
                  <a:pt x="3892815" y="6608976"/>
                </a:moveTo>
                <a:cubicBezTo>
                  <a:pt x="3889827" y="6608976"/>
                  <a:pt x="3888335" y="6611961"/>
                  <a:pt x="3888335" y="6617934"/>
                </a:cubicBezTo>
                <a:cubicBezTo>
                  <a:pt x="3894307" y="6623907"/>
                  <a:pt x="3903266" y="6626894"/>
                  <a:pt x="3915212" y="6626894"/>
                </a:cubicBezTo>
                <a:cubicBezTo>
                  <a:pt x="3927158" y="6626894"/>
                  <a:pt x="3934624" y="6629880"/>
                  <a:pt x="3937611" y="6635853"/>
                </a:cubicBezTo>
                <a:cubicBezTo>
                  <a:pt x="3940597" y="6641826"/>
                  <a:pt x="3936117" y="6647799"/>
                  <a:pt x="3924171" y="6653772"/>
                </a:cubicBezTo>
                <a:lnTo>
                  <a:pt x="3915212" y="6662731"/>
                </a:lnTo>
                <a:lnTo>
                  <a:pt x="3933131" y="6662731"/>
                </a:lnTo>
                <a:lnTo>
                  <a:pt x="3960009" y="6653772"/>
                </a:lnTo>
                <a:cubicBezTo>
                  <a:pt x="3965982" y="6647799"/>
                  <a:pt x="3965982" y="6644812"/>
                  <a:pt x="3960009" y="6644812"/>
                </a:cubicBezTo>
                <a:lnTo>
                  <a:pt x="3968967" y="6617934"/>
                </a:lnTo>
                <a:lnTo>
                  <a:pt x="3942090" y="6617934"/>
                </a:lnTo>
                <a:cubicBezTo>
                  <a:pt x="3924171" y="6617934"/>
                  <a:pt x="3912226" y="6614949"/>
                  <a:pt x="3906253" y="6608976"/>
                </a:cubicBezTo>
                <a:cubicBezTo>
                  <a:pt x="3900280" y="6608976"/>
                  <a:pt x="3895800" y="6608976"/>
                  <a:pt x="3892815" y="6608976"/>
                </a:cubicBezTo>
                <a:close/>
                <a:moveTo>
                  <a:pt x="2705707" y="6608976"/>
                </a:moveTo>
                <a:lnTo>
                  <a:pt x="2714667" y="6617934"/>
                </a:lnTo>
                <a:cubicBezTo>
                  <a:pt x="2714667" y="6629880"/>
                  <a:pt x="2710187" y="6631373"/>
                  <a:pt x="2701228" y="6622414"/>
                </a:cubicBezTo>
                <a:cubicBezTo>
                  <a:pt x="2692268" y="6613454"/>
                  <a:pt x="2693761" y="6608976"/>
                  <a:pt x="2705707" y="6608976"/>
                </a:cubicBezTo>
                <a:close/>
                <a:moveTo>
                  <a:pt x="4972409" y="6600016"/>
                </a:moveTo>
                <a:cubicBezTo>
                  <a:pt x="4972409" y="6605989"/>
                  <a:pt x="4975395" y="6608976"/>
                  <a:pt x="4981369" y="6608976"/>
                </a:cubicBezTo>
                <a:lnTo>
                  <a:pt x="4990328" y="6608976"/>
                </a:lnTo>
                <a:lnTo>
                  <a:pt x="4981369" y="6600016"/>
                </a:lnTo>
                <a:close/>
                <a:moveTo>
                  <a:pt x="4855938" y="6600016"/>
                </a:moveTo>
                <a:cubicBezTo>
                  <a:pt x="4855938" y="6600016"/>
                  <a:pt x="4858924" y="6600016"/>
                  <a:pt x="4864898" y="6600016"/>
                </a:cubicBezTo>
                <a:cubicBezTo>
                  <a:pt x="4870870" y="6600016"/>
                  <a:pt x="4873858" y="6600016"/>
                  <a:pt x="4873858" y="6600016"/>
                </a:cubicBezTo>
                <a:lnTo>
                  <a:pt x="4864898" y="6608976"/>
                </a:lnTo>
                <a:close/>
                <a:moveTo>
                  <a:pt x="4201910" y="6600016"/>
                </a:moveTo>
                <a:cubicBezTo>
                  <a:pt x="4201910" y="6600016"/>
                  <a:pt x="4207883" y="6600016"/>
                  <a:pt x="4219829" y="6600016"/>
                </a:cubicBezTo>
                <a:lnTo>
                  <a:pt x="4210870" y="6608976"/>
                </a:lnTo>
                <a:close/>
                <a:moveTo>
                  <a:pt x="4130236" y="6600016"/>
                </a:moveTo>
                <a:cubicBezTo>
                  <a:pt x="4130236" y="6605989"/>
                  <a:pt x="4133221" y="6608976"/>
                  <a:pt x="4139194" y="6608976"/>
                </a:cubicBezTo>
                <a:cubicBezTo>
                  <a:pt x="4139194" y="6608976"/>
                  <a:pt x="4139194" y="6605989"/>
                  <a:pt x="4139194" y="6600016"/>
                </a:cubicBezTo>
                <a:cubicBezTo>
                  <a:pt x="4139194" y="6600016"/>
                  <a:pt x="4136208" y="6600016"/>
                  <a:pt x="4130236" y="6600016"/>
                </a:cubicBezTo>
                <a:close/>
                <a:moveTo>
                  <a:pt x="3843538" y="6600016"/>
                </a:moveTo>
                <a:cubicBezTo>
                  <a:pt x="3843538" y="6600016"/>
                  <a:pt x="3843538" y="6603003"/>
                  <a:pt x="3843538" y="6608976"/>
                </a:cubicBezTo>
                <a:cubicBezTo>
                  <a:pt x="3843538" y="6614949"/>
                  <a:pt x="3843538" y="6617934"/>
                  <a:pt x="3843538" y="6617934"/>
                </a:cubicBezTo>
                <a:cubicBezTo>
                  <a:pt x="3843538" y="6617934"/>
                  <a:pt x="3846524" y="6614949"/>
                  <a:pt x="3852497" y="6608976"/>
                </a:cubicBezTo>
                <a:close/>
                <a:moveTo>
                  <a:pt x="3646433" y="6600016"/>
                </a:moveTo>
                <a:cubicBezTo>
                  <a:pt x="3634488" y="6605989"/>
                  <a:pt x="3634488" y="6614949"/>
                  <a:pt x="3646433" y="6626894"/>
                </a:cubicBezTo>
                <a:cubicBezTo>
                  <a:pt x="3652406" y="6626894"/>
                  <a:pt x="3652406" y="6623907"/>
                  <a:pt x="3646433" y="6617934"/>
                </a:cubicBezTo>
                <a:cubicBezTo>
                  <a:pt x="3646433" y="6617934"/>
                  <a:pt x="3646433" y="6616442"/>
                  <a:pt x="3646433" y="6613454"/>
                </a:cubicBezTo>
                <a:cubicBezTo>
                  <a:pt x="3646433" y="6610469"/>
                  <a:pt x="3649421" y="6608976"/>
                  <a:pt x="3655392" y="6608976"/>
                </a:cubicBezTo>
                <a:close/>
                <a:moveTo>
                  <a:pt x="2947608" y="6600016"/>
                </a:moveTo>
                <a:cubicBezTo>
                  <a:pt x="2947608" y="6600016"/>
                  <a:pt x="2950595" y="6600016"/>
                  <a:pt x="2956568" y="6600016"/>
                </a:cubicBezTo>
                <a:cubicBezTo>
                  <a:pt x="2962540" y="6605989"/>
                  <a:pt x="2959554" y="6608976"/>
                  <a:pt x="2947608" y="6608976"/>
                </a:cubicBezTo>
                <a:cubicBezTo>
                  <a:pt x="2941635" y="6608976"/>
                  <a:pt x="2941635" y="6605989"/>
                  <a:pt x="2947608" y="6600016"/>
                </a:cubicBezTo>
                <a:close/>
                <a:moveTo>
                  <a:pt x="5635397" y="6591057"/>
                </a:moveTo>
                <a:lnTo>
                  <a:pt x="5644356" y="6600016"/>
                </a:lnTo>
                <a:cubicBezTo>
                  <a:pt x="5638383" y="6605989"/>
                  <a:pt x="5635397" y="6611961"/>
                  <a:pt x="5635397" y="6617934"/>
                </a:cubicBezTo>
                <a:cubicBezTo>
                  <a:pt x="5629424" y="6617934"/>
                  <a:pt x="5626437" y="6614949"/>
                  <a:pt x="5626437" y="6608976"/>
                </a:cubicBezTo>
                <a:cubicBezTo>
                  <a:pt x="5626437" y="6603003"/>
                  <a:pt x="5629424" y="6597030"/>
                  <a:pt x="5635397" y="6591057"/>
                </a:cubicBezTo>
                <a:close/>
                <a:moveTo>
                  <a:pt x="4936572" y="6591057"/>
                </a:moveTo>
                <a:cubicBezTo>
                  <a:pt x="4942546" y="6591057"/>
                  <a:pt x="4951504" y="6591057"/>
                  <a:pt x="4963450" y="6591057"/>
                </a:cubicBezTo>
                <a:cubicBezTo>
                  <a:pt x="4975395" y="6591057"/>
                  <a:pt x="4984355" y="6594044"/>
                  <a:pt x="4990328" y="6600016"/>
                </a:cubicBezTo>
                <a:cubicBezTo>
                  <a:pt x="5008246" y="6611961"/>
                  <a:pt x="5002274" y="6620922"/>
                  <a:pt x="4972409" y="6626894"/>
                </a:cubicBezTo>
                <a:cubicBezTo>
                  <a:pt x="4954490" y="6632867"/>
                  <a:pt x="4945532" y="6635853"/>
                  <a:pt x="4945532" y="6635853"/>
                </a:cubicBezTo>
                <a:lnTo>
                  <a:pt x="4999286" y="6644812"/>
                </a:lnTo>
                <a:cubicBezTo>
                  <a:pt x="4999286" y="6644812"/>
                  <a:pt x="5000781" y="6643319"/>
                  <a:pt x="5003766" y="6640333"/>
                </a:cubicBezTo>
                <a:cubicBezTo>
                  <a:pt x="5006752" y="6637346"/>
                  <a:pt x="5011232" y="6635853"/>
                  <a:pt x="5017206" y="6635853"/>
                </a:cubicBezTo>
                <a:cubicBezTo>
                  <a:pt x="5023178" y="6635853"/>
                  <a:pt x="5027658" y="6635853"/>
                  <a:pt x="5030644" y="6635853"/>
                </a:cubicBezTo>
                <a:cubicBezTo>
                  <a:pt x="5033632" y="6635853"/>
                  <a:pt x="5036618" y="6634360"/>
                  <a:pt x="5039603" y="6631373"/>
                </a:cubicBezTo>
                <a:cubicBezTo>
                  <a:pt x="5042590" y="6628387"/>
                  <a:pt x="5044083" y="6626894"/>
                  <a:pt x="5044083" y="6626894"/>
                </a:cubicBezTo>
                <a:cubicBezTo>
                  <a:pt x="5050056" y="6632867"/>
                  <a:pt x="5047070" y="6638840"/>
                  <a:pt x="5035124" y="6644812"/>
                </a:cubicBezTo>
                <a:cubicBezTo>
                  <a:pt x="5035124" y="6644812"/>
                  <a:pt x="5033632" y="6646305"/>
                  <a:pt x="5030644" y="6649292"/>
                </a:cubicBezTo>
                <a:cubicBezTo>
                  <a:pt x="5027658" y="6652279"/>
                  <a:pt x="5026164" y="6655265"/>
                  <a:pt x="5026164" y="6658252"/>
                </a:cubicBezTo>
                <a:cubicBezTo>
                  <a:pt x="5026164" y="6661238"/>
                  <a:pt x="5023178" y="6662731"/>
                  <a:pt x="5017206" y="6662731"/>
                </a:cubicBezTo>
                <a:cubicBezTo>
                  <a:pt x="5011232" y="6662731"/>
                  <a:pt x="5005260" y="6662731"/>
                  <a:pt x="4999286" y="6662731"/>
                </a:cubicBezTo>
                <a:cubicBezTo>
                  <a:pt x="4981369" y="6668704"/>
                  <a:pt x="4972409" y="6668704"/>
                  <a:pt x="4972409" y="6662731"/>
                </a:cubicBezTo>
                <a:cubicBezTo>
                  <a:pt x="4972409" y="6656758"/>
                  <a:pt x="4966436" y="6656758"/>
                  <a:pt x="4954490" y="6662731"/>
                </a:cubicBezTo>
                <a:cubicBezTo>
                  <a:pt x="4942546" y="6662731"/>
                  <a:pt x="4936572" y="6664225"/>
                  <a:pt x="4936572" y="6667211"/>
                </a:cubicBezTo>
                <a:cubicBezTo>
                  <a:pt x="4936572" y="6670197"/>
                  <a:pt x="4939558" y="6671690"/>
                  <a:pt x="4945532" y="6671690"/>
                </a:cubicBezTo>
                <a:lnTo>
                  <a:pt x="4936572" y="6680650"/>
                </a:lnTo>
                <a:cubicBezTo>
                  <a:pt x="4930598" y="6674677"/>
                  <a:pt x="4924627" y="6671690"/>
                  <a:pt x="4918654" y="6671690"/>
                </a:cubicBezTo>
                <a:lnTo>
                  <a:pt x="4900735" y="6662731"/>
                </a:lnTo>
                <a:lnTo>
                  <a:pt x="4918654" y="6653772"/>
                </a:lnTo>
                <a:cubicBezTo>
                  <a:pt x="4930598" y="6653772"/>
                  <a:pt x="4933586" y="6650785"/>
                  <a:pt x="4927612" y="6644812"/>
                </a:cubicBezTo>
                <a:lnTo>
                  <a:pt x="4936572" y="6626894"/>
                </a:lnTo>
                <a:lnTo>
                  <a:pt x="4936572" y="6608976"/>
                </a:lnTo>
                <a:close/>
                <a:moveTo>
                  <a:pt x="4022724" y="6591057"/>
                </a:moveTo>
                <a:cubicBezTo>
                  <a:pt x="4028697" y="6597030"/>
                  <a:pt x="4031683" y="6600016"/>
                  <a:pt x="4031683" y="6600016"/>
                </a:cubicBezTo>
                <a:cubicBezTo>
                  <a:pt x="4031683" y="6600016"/>
                  <a:pt x="4028697" y="6600016"/>
                  <a:pt x="4022724" y="6600016"/>
                </a:cubicBezTo>
                <a:cubicBezTo>
                  <a:pt x="4016751" y="6600016"/>
                  <a:pt x="4013765" y="6598523"/>
                  <a:pt x="4013765" y="6595537"/>
                </a:cubicBezTo>
                <a:cubicBezTo>
                  <a:pt x="4013765" y="6592550"/>
                  <a:pt x="4016751" y="6591057"/>
                  <a:pt x="4022724" y="6591057"/>
                </a:cubicBezTo>
                <a:close/>
                <a:moveTo>
                  <a:pt x="3037201" y="6591057"/>
                </a:moveTo>
                <a:lnTo>
                  <a:pt x="3046161" y="6600016"/>
                </a:lnTo>
                <a:cubicBezTo>
                  <a:pt x="3034215" y="6600016"/>
                  <a:pt x="3028242" y="6605989"/>
                  <a:pt x="3028242" y="6617934"/>
                </a:cubicBezTo>
                <a:cubicBezTo>
                  <a:pt x="3028242" y="6629880"/>
                  <a:pt x="3034215" y="6632867"/>
                  <a:pt x="3046161" y="6626894"/>
                </a:cubicBezTo>
                <a:cubicBezTo>
                  <a:pt x="3058107" y="6626894"/>
                  <a:pt x="3064078" y="6628387"/>
                  <a:pt x="3064078" y="6631373"/>
                </a:cubicBezTo>
                <a:cubicBezTo>
                  <a:pt x="3064078" y="6634360"/>
                  <a:pt x="3059600" y="6637346"/>
                  <a:pt x="3050640" y="6640333"/>
                </a:cubicBezTo>
                <a:cubicBezTo>
                  <a:pt x="3041681" y="6643319"/>
                  <a:pt x="3038694" y="6649292"/>
                  <a:pt x="3041681" y="6658252"/>
                </a:cubicBezTo>
                <a:cubicBezTo>
                  <a:pt x="3044668" y="6667211"/>
                  <a:pt x="3043174" y="6671690"/>
                  <a:pt x="3037201" y="6671690"/>
                </a:cubicBezTo>
                <a:cubicBezTo>
                  <a:pt x="3025255" y="6665718"/>
                  <a:pt x="3016296" y="6659745"/>
                  <a:pt x="3010323" y="6653772"/>
                </a:cubicBezTo>
                <a:cubicBezTo>
                  <a:pt x="3004350" y="6647799"/>
                  <a:pt x="2995391" y="6644812"/>
                  <a:pt x="2983446" y="6644812"/>
                </a:cubicBezTo>
                <a:cubicBezTo>
                  <a:pt x="2983446" y="6638840"/>
                  <a:pt x="2984939" y="6635853"/>
                  <a:pt x="2987926" y="6635853"/>
                </a:cubicBezTo>
                <a:cubicBezTo>
                  <a:pt x="2990911" y="6635853"/>
                  <a:pt x="2992404" y="6635853"/>
                  <a:pt x="2992404" y="6635853"/>
                </a:cubicBezTo>
                <a:lnTo>
                  <a:pt x="3019282" y="6635853"/>
                </a:lnTo>
                <a:cubicBezTo>
                  <a:pt x="3019282" y="6629880"/>
                  <a:pt x="3016296" y="6626894"/>
                  <a:pt x="3010323" y="6626894"/>
                </a:cubicBezTo>
                <a:cubicBezTo>
                  <a:pt x="3010323" y="6614949"/>
                  <a:pt x="3019282" y="6603003"/>
                  <a:pt x="3037201" y="6591057"/>
                </a:cubicBezTo>
                <a:close/>
                <a:moveTo>
                  <a:pt x="2777381" y="6591057"/>
                </a:moveTo>
                <a:cubicBezTo>
                  <a:pt x="2783354" y="6591057"/>
                  <a:pt x="2786341" y="6592550"/>
                  <a:pt x="2786341" y="6595537"/>
                </a:cubicBezTo>
                <a:cubicBezTo>
                  <a:pt x="2786341" y="6598523"/>
                  <a:pt x="2786341" y="6600016"/>
                  <a:pt x="2786341" y="6600016"/>
                </a:cubicBezTo>
                <a:cubicBezTo>
                  <a:pt x="2786341" y="6600016"/>
                  <a:pt x="2792314" y="6600016"/>
                  <a:pt x="2804260" y="6600016"/>
                </a:cubicBezTo>
                <a:cubicBezTo>
                  <a:pt x="2816206" y="6600016"/>
                  <a:pt x="2828150" y="6603003"/>
                  <a:pt x="2840096" y="6608976"/>
                </a:cubicBezTo>
                <a:lnTo>
                  <a:pt x="2858015" y="6617934"/>
                </a:lnTo>
                <a:lnTo>
                  <a:pt x="2840096" y="6626894"/>
                </a:lnTo>
                <a:cubicBezTo>
                  <a:pt x="2828150" y="6638840"/>
                  <a:pt x="2822177" y="6641826"/>
                  <a:pt x="2822177" y="6635853"/>
                </a:cubicBezTo>
                <a:cubicBezTo>
                  <a:pt x="2816206" y="6629880"/>
                  <a:pt x="2811726" y="6626894"/>
                  <a:pt x="2808739" y="6626894"/>
                </a:cubicBezTo>
                <a:cubicBezTo>
                  <a:pt x="2805753" y="6626894"/>
                  <a:pt x="2801273" y="6625402"/>
                  <a:pt x="2795300" y="6622414"/>
                </a:cubicBezTo>
                <a:cubicBezTo>
                  <a:pt x="2789328" y="6619427"/>
                  <a:pt x="2784848" y="6617934"/>
                  <a:pt x="2781861" y="6617934"/>
                </a:cubicBezTo>
                <a:cubicBezTo>
                  <a:pt x="2778875" y="6617934"/>
                  <a:pt x="2777381" y="6614949"/>
                  <a:pt x="2777381" y="6608976"/>
                </a:cubicBezTo>
                <a:cubicBezTo>
                  <a:pt x="2771409" y="6608976"/>
                  <a:pt x="2768422" y="6605989"/>
                  <a:pt x="2768422" y="6600016"/>
                </a:cubicBezTo>
                <a:cubicBezTo>
                  <a:pt x="2768422" y="6594044"/>
                  <a:pt x="2771409" y="6591057"/>
                  <a:pt x="2777381" y="6591057"/>
                </a:cubicBezTo>
                <a:close/>
                <a:moveTo>
                  <a:pt x="5245668" y="6582098"/>
                </a:moveTo>
                <a:cubicBezTo>
                  <a:pt x="5248654" y="6582098"/>
                  <a:pt x="5250146" y="6585084"/>
                  <a:pt x="5250146" y="6591057"/>
                </a:cubicBezTo>
                <a:cubicBezTo>
                  <a:pt x="5244174" y="6591057"/>
                  <a:pt x="5241188" y="6591057"/>
                  <a:pt x="5241188" y="6591057"/>
                </a:cubicBezTo>
                <a:cubicBezTo>
                  <a:pt x="5241188" y="6585084"/>
                  <a:pt x="5242682" y="6582098"/>
                  <a:pt x="5245668" y="6582098"/>
                </a:cubicBezTo>
                <a:close/>
                <a:moveTo>
                  <a:pt x="2732585" y="6582098"/>
                </a:moveTo>
                <a:cubicBezTo>
                  <a:pt x="2744532" y="6588070"/>
                  <a:pt x="2750503" y="6594044"/>
                  <a:pt x="2750503" y="6600016"/>
                </a:cubicBezTo>
                <a:lnTo>
                  <a:pt x="2741545" y="6608976"/>
                </a:lnTo>
                <a:lnTo>
                  <a:pt x="2723626" y="6600016"/>
                </a:lnTo>
                <a:close/>
                <a:moveTo>
                  <a:pt x="5895217" y="6576498"/>
                </a:moveTo>
                <a:cubicBezTo>
                  <a:pt x="5896710" y="6577245"/>
                  <a:pt x="5898202" y="6579111"/>
                  <a:pt x="5899696" y="6582098"/>
                </a:cubicBezTo>
                <a:cubicBezTo>
                  <a:pt x="5902682" y="6588070"/>
                  <a:pt x="5901190" y="6591057"/>
                  <a:pt x="5895217" y="6591057"/>
                </a:cubicBezTo>
                <a:lnTo>
                  <a:pt x="5886257" y="6591057"/>
                </a:lnTo>
                <a:cubicBezTo>
                  <a:pt x="5886257" y="6585084"/>
                  <a:pt x="5887751" y="6580605"/>
                  <a:pt x="5890737" y="6577618"/>
                </a:cubicBezTo>
                <a:cubicBezTo>
                  <a:pt x="5892230" y="6576125"/>
                  <a:pt x="5893724" y="6575751"/>
                  <a:pt x="5895217" y="6576498"/>
                </a:cubicBezTo>
                <a:close/>
                <a:moveTo>
                  <a:pt x="5285984" y="6573138"/>
                </a:moveTo>
                <a:cubicBezTo>
                  <a:pt x="5285984" y="6579111"/>
                  <a:pt x="5282998" y="6582098"/>
                  <a:pt x="5277026" y="6582098"/>
                </a:cubicBezTo>
                <a:lnTo>
                  <a:pt x="5268066" y="6582098"/>
                </a:lnTo>
                <a:close/>
                <a:moveTo>
                  <a:pt x="4318380" y="6573138"/>
                </a:moveTo>
                <a:cubicBezTo>
                  <a:pt x="4318380" y="6573138"/>
                  <a:pt x="4321367" y="6576125"/>
                  <a:pt x="4327340" y="6582098"/>
                </a:cubicBezTo>
                <a:lnTo>
                  <a:pt x="4345259" y="6582098"/>
                </a:lnTo>
                <a:cubicBezTo>
                  <a:pt x="4345259" y="6582098"/>
                  <a:pt x="4343765" y="6580605"/>
                  <a:pt x="4340779" y="6577618"/>
                </a:cubicBezTo>
                <a:cubicBezTo>
                  <a:pt x="4337793" y="6574631"/>
                  <a:pt x="4333313" y="6573138"/>
                  <a:pt x="4327340" y="6573138"/>
                </a:cubicBezTo>
                <a:cubicBezTo>
                  <a:pt x="4321367" y="6573138"/>
                  <a:pt x="4318380" y="6573138"/>
                  <a:pt x="4318380" y="6573138"/>
                </a:cubicBezTo>
                <a:close/>
                <a:moveTo>
                  <a:pt x="3301501" y="6573138"/>
                </a:moveTo>
                <a:cubicBezTo>
                  <a:pt x="3304487" y="6573138"/>
                  <a:pt x="3308967" y="6573138"/>
                  <a:pt x="3314940" y="6573138"/>
                </a:cubicBezTo>
                <a:cubicBezTo>
                  <a:pt x="3320912" y="6573138"/>
                  <a:pt x="3320912" y="6579111"/>
                  <a:pt x="3314940" y="6591057"/>
                </a:cubicBezTo>
                <a:lnTo>
                  <a:pt x="3323898" y="6608976"/>
                </a:lnTo>
                <a:lnTo>
                  <a:pt x="3332858" y="6617934"/>
                </a:lnTo>
                <a:cubicBezTo>
                  <a:pt x="3320912" y="6617934"/>
                  <a:pt x="3313447" y="6614949"/>
                  <a:pt x="3310460" y="6608976"/>
                </a:cubicBezTo>
                <a:cubicBezTo>
                  <a:pt x="3307472" y="6603003"/>
                  <a:pt x="3302994" y="6603003"/>
                  <a:pt x="3297021" y="6608976"/>
                </a:cubicBezTo>
                <a:cubicBezTo>
                  <a:pt x="3291048" y="6614949"/>
                  <a:pt x="3285075" y="6617934"/>
                  <a:pt x="3279102" y="6617934"/>
                </a:cubicBezTo>
                <a:cubicBezTo>
                  <a:pt x="3273129" y="6617934"/>
                  <a:pt x="3270143" y="6614949"/>
                  <a:pt x="3270143" y="6608976"/>
                </a:cubicBezTo>
                <a:lnTo>
                  <a:pt x="3288062" y="6600016"/>
                </a:lnTo>
                <a:cubicBezTo>
                  <a:pt x="3305980" y="6600016"/>
                  <a:pt x="3311952" y="6594044"/>
                  <a:pt x="3305980" y="6582098"/>
                </a:cubicBezTo>
                <a:cubicBezTo>
                  <a:pt x="3300008" y="6576125"/>
                  <a:pt x="3298514" y="6573138"/>
                  <a:pt x="3301501" y="6573138"/>
                </a:cubicBezTo>
                <a:close/>
                <a:moveTo>
                  <a:pt x="3153673" y="6573138"/>
                </a:moveTo>
                <a:lnTo>
                  <a:pt x="3153673" y="6591057"/>
                </a:lnTo>
                <a:cubicBezTo>
                  <a:pt x="3141725" y="6597030"/>
                  <a:pt x="3138740" y="6597030"/>
                  <a:pt x="3144713" y="6591057"/>
                </a:cubicBezTo>
                <a:close/>
                <a:moveTo>
                  <a:pt x="2974486" y="6573138"/>
                </a:moveTo>
                <a:cubicBezTo>
                  <a:pt x="2980459" y="6579111"/>
                  <a:pt x="2984939" y="6582098"/>
                  <a:pt x="2987926" y="6582098"/>
                </a:cubicBezTo>
                <a:cubicBezTo>
                  <a:pt x="2990911" y="6582098"/>
                  <a:pt x="2989419" y="6585084"/>
                  <a:pt x="2983446" y="6591057"/>
                </a:cubicBezTo>
                <a:lnTo>
                  <a:pt x="2965527" y="6591057"/>
                </a:lnTo>
                <a:close/>
                <a:moveTo>
                  <a:pt x="4479648" y="6567538"/>
                </a:moveTo>
                <a:cubicBezTo>
                  <a:pt x="4476661" y="6566793"/>
                  <a:pt x="4473675" y="6567165"/>
                  <a:pt x="4470688" y="6568658"/>
                </a:cubicBezTo>
                <a:cubicBezTo>
                  <a:pt x="4464715" y="6571645"/>
                  <a:pt x="4461730" y="6573138"/>
                  <a:pt x="4461730" y="6573138"/>
                </a:cubicBezTo>
                <a:cubicBezTo>
                  <a:pt x="4461730" y="6579111"/>
                  <a:pt x="4466210" y="6582098"/>
                  <a:pt x="4475168" y="6582098"/>
                </a:cubicBezTo>
                <a:cubicBezTo>
                  <a:pt x="4484127" y="6582098"/>
                  <a:pt x="4491594" y="6579111"/>
                  <a:pt x="4497567" y="6573138"/>
                </a:cubicBezTo>
                <a:lnTo>
                  <a:pt x="4488607" y="6573138"/>
                </a:lnTo>
                <a:cubicBezTo>
                  <a:pt x="4485621" y="6570152"/>
                  <a:pt x="4482634" y="6568286"/>
                  <a:pt x="4479648" y="6567538"/>
                </a:cubicBezTo>
                <a:close/>
                <a:moveTo>
                  <a:pt x="3447089" y="6566419"/>
                </a:moveTo>
                <a:cubicBezTo>
                  <a:pt x="3445595" y="6566419"/>
                  <a:pt x="3443356" y="6567165"/>
                  <a:pt x="3440370" y="6568658"/>
                </a:cubicBezTo>
                <a:cubicBezTo>
                  <a:pt x="3434397" y="6571645"/>
                  <a:pt x="3431410" y="6576125"/>
                  <a:pt x="3431410" y="6582098"/>
                </a:cubicBezTo>
                <a:cubicBezTo>
                  <a:pt x="3431410" y="6582098"/>
                  <a:pt x="3432903" y="6580605"/>
                  <a:pt x="3435890" y="6577618"/>
                </a:cubicBezTo>
                <a:cubicBezTo>
                  <a:pt x="3438876" y="6574631"/>
                  <a:pt x="3440370" y="6573138"/>
                  <a:pt x="3440370" y="6573138"/>
                </a:cubicBezTo>
                <a:cubicBezTo>
                  <a:pt x="3446342" y="6573138"/>
                  <a:pt x="3449329" y="6571645"/>
                  <a:pt x="3449329" y="6568658"/>
                </a:cubicBezTo>
                <a:cubicBezTo>
                  <a:pt x="3449329" y="6567165"/>
                  <a:pt x="3448582" y="6566419"/>
                  <a:pt x="3447089" y="6566419"/>
                </a:cubicBezTo>
                <a:close/>
                <a:moveTo>
                  <a:pt x="4824581" y="6564179"/>
                </a:moveTo>
                <a:cubicBezTo>
                  <a:pt x="4827567" y="6564179"/>
                  <a:pt x="4829061" y="6567165"/>
                  <a:pt x="4829061" y="6573138"/>
                </a:cubicBezTo>
                <a:cubicBezTo>
                  <a:pt x="4835034" y="6579111"/>
                  <a:pt x="4826074" y="6585084"/>
                  <a:pt x="4802182" y="6591057"/>
                </a:cubicBezTo>
                <a:lnTo>
                  <a:pt x="4784265" y="6591057"/>
                </a:lnTo>
                <a:lnTo>
                  <a:pt x="4748427" y="6591057"/>
                </a:lnTo>
                <a:cubicBezTo>
                  <a:pt x="4754400" y="6585084"/>
                  <a:pt x="4758880" y="6582098"/>
                  <a:pt x="4761866" y="6582098"/>
                </a:cubicBezTo>
                <a:cubicBezTo>
                  <a:pt x="4764852" y="6582098"/>
                  <a:pt x="4767839" y="6582098"/>
                  <a:pt x="4770825" y="6582098"/>
                </a:cubicBezTo>
                <a:cubicBezTo>
                  <a:pt x="4773812" y="6582098"/>
                  <a:pt x="4776799" y="6580605"/>
                  <a:pt x="4779785" y="6577618"/>
                </a:cubicBezTo>
                <a:cubicBezTo>
                  <a:pt x="4782771" y="6574631"/>
                  <a:pt x="4784265" y="6573138"/>
                  <a:pt x="4784265" y="6573138"/>
                </a:cubicBezTo>
                <a:lnTo>
                  <a:pt x="4802182" y="6573138"/>
                </a:lnTo>
                <a:cubicBezTo>
                  <a:pt x="4808155" y="6573138"/>
                  <a:pt x="4811142" y="6573138"/>
                  <a:pt x="4811142" y="6573138"/>
                </a:cubicBezTo>
                <a:cubicBezTo>
                  <a:pt x="4811142" y="6573138"/>
                  <a:pt x="4812635" y="6571645"/>
                  <a:pt x="4815622" y="6568658"/>
                </a:cubicBezTo>
                <a:cubicBezTo>
                  <a:pt x="4818608" y="6565672"/>
                  <a:pt x="4821595" y="6564179"/>
                  <a:pt x="4824581" y="6564179"/>
                </a:cubicBezTo>
                <a:close/>
                <a:moveTo>
                  <a:pt x="4631957" y="6564179"/>
                </a:moveTo>
                <a:cubicBezTo>
                  <a:pt x="4643901" y="6564179"/>
                  <a:pt x="4643901" y="6567165"/>
                  <a:pt x="4631957" y="6573138"/>
                </a:cubicBezTo>
                <a:lnTo>
                  <a:pt x="4605078" y="6573138"/>
                </a:lnTo>
                <a:cubicBezTo>
                  <a:pt x="4605078" y="6567165"/>
                  <a:pt x="4614038" y="6564179"/>
                  <a:pt x="4631957" y="6564179"/>
                </a:cubicBezTo>
                <a:close/>
                <a:moveTo>
                  <a:pt x="4148154" y="6564179"/>
                </a:moveTo>
                <a:cubicBezTo>
                  <a:pt x="4148154" y="6564179"/>
                  <a:pt x="4149647" y="6564179"/>
                  <a:pt x="4152633" y="6564179"/>
                </a:cubicBezTo>
                <a:cubicBezTo>
                  <a:pt x="4155620" y="6564179"/>
                  <a:pt x="4160099" y="6564179"/>
                  <a:pt x="4166073" y="6564179"/>
                </a:cubicBezTo>
                <a:lnTo>
                  <a:pt x="4166073" y="6573138"/>
                </a:lnTo>
                <a:cubicBezTo>
                  <a:pt x="4160099" y="6573138"/>
                  <a:pt x="4155620" y="6571645"/>
                  <a:pt x="4152633" y="6568658"/>
                </a:cubicBezTo>
                <a:cubicBezTo>
                  <a:pt x="4149647" y="6565672"/>
                  <a:pt x="4148154" y="6564179"/>
                  <a:pt x="4148154" y="6564179"/>
                </a:cubicBezTo>
                <a:close/>
                <a:moveTo>
                  <a:pt x="3807700" y="6564179"/>
                </a:moveTo>
                <a:cubicBezTo>
                  <a:pt x="3801727" y="6564179"/>
                  <a:pt x="3798742" y="6565672"/>
                  <a:pt x="3798742" y="6568658"/>
                </a:cubicBezTo>
                <a:cubicBezTo>
                  <a:pt x="3798742" y="6571645"/>
                  <a:pt x="3801727" y="6573138"/>
                  <a:pt x="3807700" y="6573138"/>
                </a:cubicBezTo>
                <a:cubicBezTo>
                  <a:pt x="3813673" y="6573138"/>
                  <a:pt x="3816660" y="6573138"/>
                  <a:pt x="3816660" y="6573138"/>
                </a:cubicBezTo>
                <a:cubicBezTo>
                  <a:pt x="3816660" y="6573138"/>
                  <a:pt x="3816660" y="6571645"/>
                  <a:pt x="3816660" y="6568658"/>
                </a:cubicBezTo>
                <a:cubicBezTo>
                  <a:pt x="3816660" y="6565672"/>
                  <a:pt x="3813673" y="6564179"/>
                  <a:pt x="3807700" y="6564179"/>
                </a:cubicBezTo>
                <a:close/>
                <a:moveTo>
                  <a:pt x="3682270" y="6564179"/>
                </a:moveTo>
                <a:lnTo>
                  <a:pt x="3682270" y="6573138"/>
                </a:lnTo>
                <a:lnTo>
                  <a:pt x="3691230" y="6564179"/>
                </a:lnTo>
                <a:cubicBezTo>
                  <a:pt x="3685257" y="6564179"/>
                  <a:pt x="3682270" y="6564179"/>
                  <a:pt x="3682270" y="6564179"/>
                </a:cubicBezTo>
                <a:close/>
                <a:moveTo>
                  <a:pt x="3565799" y="6564179"/>
                </a:moveTo>
                <a:lnTo>
                  <a:pt x="3538922" y="6573138"/>
                </a:lnTo>
                <a:cubicBezTo>
                  <a:pt x="3544895" y="6573138"/>
                  <a:pt x="3555348" y="6573138"/>
                  <a:pt x="3570279" y="6573138"/>
                </a:cubicBezTo>
                <a:cubicBezTo>
                  <a:pt x="3585211" y="6573138"/>
                  <a:pt x="3592677" y="6576125"/>
                  <a:pt x="3592677" y="6582098"/>
                </a:cubicBezTo>
                <a:cubicBezTo>
                  <a:pt x="3598650" y="6588070"/>
                  <a:pt x="3604624" y="6591057"/>
                  <a:pt x="3610596" y="6591057"/>
                </a:cubicBezTo>
                <a:cubicBezTo>
                  <a:pt x="3622542" y="6591057"/>
                  <a:pt x="3628515" y="6588070"/>
                  <a:pt x="3628515" y="6582098"/>
                </a:cubicBezTo>
                <a:cubicBezTo>
                  <a:pt x="3628515" y="6576125"/>
                  <a:pt x="3622542" y="6571645"/>
                  <a:pt x="3610596" y="6568658"/>
                </a:cubicBezTo>
                <a:cubicBezTo>
                  <a:pt x="3598650" y="6565672"/>
                  <a:pt x="3583718" y="6564179"/>
                  <a:pt x="3565799" y="6564179"/>
                </a:cubicBezTo>
                <a:close/>
                <a:moveTo>
                  <a:pt x="3494125" y="6564179"/>
                </a:moveTo>
                <a:lnTo>
                  <a:pt x="3485166" y="6573138"/>
                </a:lnTo>
                <a:cubicBezTo>
                  <a:pt x="3503084" y="6579111"/>
                  <a:pt x="3515030" y="6576125"/>
                  <a:pt x="3521003" y="6564179"/>
                </a:cubicBezTo>
                <a:close/>
                <a:moveTo>
                  <a:pt x="3404532" y="6564179"/>
                </a:moveTo>
                <a:lnTo>
                  <a:pt x="3395572" y="6573138"/>
                </a:lnTo>
                <a:cubicBezTo>
                  <a:pt x="3395572" y="6579111"/>
                  <a:pt x="3398559" y="6579111"/>
                  <a:pt x="3404532" y="6573138"/>
                </a:cubicBezTo>
                <a:cubicBezTo>
                  <a:pt x="3404532" y="6567165"/>
                  <a:pt x="3404532" y="6564179"/>
                  <a:pt x="3404532" y="6564179"/>
                </a:cubicBezTo>
                <a:close/>
                <a:moveTo>
                  <a:pt x="5384537" y="6555219"/>
                </a:moveTo>
                <a:lnTo>
                  <a:pt x="5384537" y="6591057"/>
                </a:lnTo>
                <a:lnTo>
                  <a:pt x="5375577" y="6582098"/>
                </a:lnTo>
                <a:cubicBezTo>
                  <a:pt x="5375577" y="6570152"/>
                  <a:pt x="5377071" y="6562686"/>
                  <a:pt x="5380057" y="6559699"/>
                </a:cubicBezTo>
                <a:cubicBezTo>
                  <a:pt x="5383043" y="6556712"/>
                  <a:pt x="5384537" y="6555219"/>
                  <a:pt x="5384537" y="6555219"/>
                </a:cubicBezTo>
                <a:close/>
                <a:moveTo>
                  <a:pt x="2879293" y="6550740"/>
                </a:moveTo>
                <a:cubicBezTo>
                  <a:pt x="2884519" y="6550740"/>
                  <a:pt x="2890866" y="6552233"/>
                  <a:pt x="2898331" y="6555219"/>
                </a:cubicBezTo>
                <a:cubicBezTo>
                  <a:pt x="2913264" y="6561192"/>
                  <a:pt x="2920730" y="6567165"/>
                  <a:pt x="2920730" y="6573138"/>
                </a:cubicBezTo>
                <a:lnTo>
                  <a:pt x="2902811" y="6573138"/>
                </a:lnTo>
                <a:cubicBezTo>
                  <a:pt x="2902811" y="6573138"/>
                  <a:pt x="2899824" y="6573138"/>
                  <a:pt x="2893853" y="6573138"/>
                </a:cubicBezTo>
                <a:cubicBezTo>
                  <a:pt x="2893853" y="6567165"/>
                  <a:pt x="2887880" y="6564179"/>
                  <a:pt x="2875934" y="6564179"/>
                </a:cubicBezTo>
                <a:lnTo>
                  <a:pt x="2866975" y="6555219"/>
                </a:lnTo>
                <a:cubicBezTo>
                  <a:pt x="2869961" y="6552233"/>
                  <a:pt x="2874068" y="6550740"/>
                  <a:pt x="2879293" y="6550740"/>
                </a:cubicBezTo>
                <a:close/>
                <a:moveTo>
                  <a:pt x="4461730" y="6546260"/>
                </a:moveTo>
                <a:lnTo>
                  <a:pt x="4452771" y="6555219"/>
                </a:lnTo>
                <a:cubicBezTo>
                  <a:pt x="4464715" y="6561192"/>
                  <a:pt x="4470688" y="6561192"/>
                  <a:pt x="4470688" y="6555219"/>
                </a:cubicBezTo>
                <a:close/>
                <a:moveTo>
                  <a:pt x="3673311" y="6546260"/>
                </a:moveTo>
                <a:cubicBezTo>
                  <a:pt x="3673311" y="6552233"/>
                  <a:pt x="3673311" y="6555219"/>
                  <a:pt x="3673311" y="6555219"/>
                </a:cubicBezTo>
                <a:cubicBezTo>
                  <a:pt x="3673311" y="6555219"/>
                  <a:pt x="3676298" y="6555219"/>
                  <a:pt x="3682270" y="6555219"/>
                </a:cubicBezTo>
                <a:cubicBezTo>
                  <a:pt x="3688243" y="6555219"/>
                  <a:pt x="3691230" y="6553726"/>
                  <a:pt x="3691230" y="6550740"/>
                </a:cubicBezTo>
                <a:cubicBezTo>
                  <a:pt x="3691230" y="6547755"/>
                  <a:pt x="3688243" y="6546260"/>
                  <a:pt x="3682270" y="6546260"/>
                </a:cubicBezTo>
                <a:cubicBezTo>
                  <a:pt x="3676298" y="6546260"/>
                  <a:pt x="3673311" y="6546260"/>
                  <a:pt x="3673311" y="6546260"/>
                </a:cubicBezTo>
                <a:close/>
                <a:moveTo>
                  <a:pt x="3108875" y="6546260"/>
                </a:moveTo>
                <a:cubicBezTo>
                  <a:pt x="3120822" y="6546260"/>
                  <a:pt x="3126794" y="6546260"/>
                  <a:pt x="3126794" y="6546260"/>
                </a:cubicBezTo>
                <a:lnTo>
                  <a:pt x="3117835" y="6564179"/>
                </a:lnTo>
                <a:cubicBezTo>
                  <a:pt x="3117835" y="6564179"/>
                  <a:pt x="3114848" y="6564179"/>
                  <a:pt x="3108875" y="6564179"/>
                </a:cubicBezTo>
                <a:cubicBezTo>
                  <a:pt x="3102903" y="6570152"/>
                  <a:pt x="3099916" y="6571645"/>
                  <a:pt x="3099916" y="6568658"/>
                </a:cubicBezTo>
                <a:cubicBezTo>
                  <a:pt x="3099916" y="6565672"/>
                  <a:pt x="3096929" y="6564179"/>
                  <a:pt x="3090957" y="6564179"/>
                </a:cubicBezTo>
                <a:cubicBezTo>
                  <a:pt x="3090957" y="6564179"/>
                  <a:pt x="3092450" y="6564179"/>
                  <a:pt x="3095436" y="6564179"/>
                </a:cubicBezTo>
                <a:cubicBezTo>
                  <a:pt x="3098423" y="6564179"/>
                  <a:pt x="3099916" y="6561192"/>
                  <a:pt x="3099916" y="6555219"/>
                </a:cubicBezTo>
                <a:close/>
                <a:moveTo>
                  <a:pt x="2651952" y="6546260"/>
                </a:moveTo>
                <a:cubicBezTo>
                  <a:pt x="2657925" y="6546260"/>
                  <a:pt x="2665390" y="6549247"/>
                  <a:pt x="2674349" y="6555219"/>
                </a:cubicBezTo>
                <a:cubicBezTo>
                  <a:pt x="2683309" y="6561192"/>
                  <a:pt x="2683309" y="6565672"/>
                  <a:pt x="2674349" y="6568658"/>
                </a:cubicBezTo>
                <a:cubicBezTo>
                  <a:pt x="2665390" y="6571645"/>
                  <a:pt x="2657925" y="6573138"/>
                  <a:pt x="2651952" y="6573138"/>
                </a:cubicBezTo>
                <a:close/>
                <a:moveTo>
                  <a:pt x="3423571" y="6540661"/>
                </a:moveTo>
                <a:cubicBezTo>
                  <a:pt x="3419837" y="6541407"/>
                  <a:pt x="3416478" y="6543274"/>
                  <a:pt x="3413491" y="6546260"/>
                </a:cubicBezTo>
                <a:cubicBezTo>
                  <a:pt x="3413491" y="6552233"/>
                  <a:pt x="3416478" y="6555219"/>
                  <a:pt x="3422451" y="6555219"/>
                </a:cubicBezTo>
                <a:cubicBezTo>
                  <a:pt x="3440370" y="6561192"/>
                  <a:pt x="3449329" y="6561192"/>
                  <a:pt x="3449329" y="6555219"/>
                </a:cubicBezTo>
                <a:cubicBezTo>
                  <a:pt x="3449329" y="6549247"/>
                  <a:pt x="3444849" y="6544767"/>
                  <a:pt x="3435890" y="6541780"/>
                </a:cubicBezTo>
                <a:cubicBezTo>
                  <a:pt x="3431410" y="6540287"/>
                  <a:pt x="3427304" y="6539914"/>
                  <a:pt x="3423571" y="6540661"/>
                </a:cubicBezTo>
                <a:close/>
                <a:moveTo>
                  <a:pt x="4282544" y="6537302"/>
                </a:moveTo>
                <a:cubicBezTo>
                  <a:pt x="4282544" y="6543273"/>
                  <a:pt x="4282544" y="6546260"/>
                  <a:pt x="4282544" y="6546260"/>
                </a:cubicBezTo>
                <a:lnTo>
                  <a:pt x="4264625" y="6555219"/>
                </a:lnTo>
                <a:cubicBezTo>
                  <a:pt x="4234760" y="6561192"/>
                  <a:pt x="4231774" y="6570152"/>
                  <a:pt x="4255666" y="6582098"/>
                </a:cubicBezTo>
                <a:cubicBezTo>
                  <a:pt x="4261639" y="6582098"/>
                  <a:pt x="4267611" y="6579111"/>
                  <a:pt x="4273584" y="6573138"/>
                </a:cubicBezTo>
                <a:lnTo>
                  <a:pt x="4291503" y="6573138"/>
                </a:lnTo>
                <a:cubicBezTo>
                  <a:pt x="4303449" y="6573138"/>
                  <a:pt x="4309421" y="6570152"/>
                  <a:pt x="4309421" y="6564179"/>
                </a:cubicBezTo>
                <a:cubicBezTo>
                  <a:pt x="4309421" y="6558206"/>
                  <a:pt x="4315394" y="6555219"/>
                  <a:pt x="4327340" y="6555219"/>
                </a:cubicBezTo>
                <a:cubicBezTo>
                  <a:pt x="4333313" y="6549247"/>
                  <a:pt x="4336299" y="6546260"/>
                  <a:pt x="4336299" y="6546260"/>
                </a:cubicBezTo>
                <a:cubicBezTo>
                  <a:pt x="4336299" y="6546260"/>
                  <a:pt x="4333313" y="6544767"/>
                  <a:pt x="4327340" y="6541780"/>
                </a:cubicBezTo>
                <a:cubicBezTo>
                  <a:pt x="4321367" y="6538794"/>
                  <a:pt x="4316887" y="6537302"/>
                  <a:pt x="4313901" y="6537302"/>
                </a:cubicBezTo>
                <a:cubicBezTo>
                  <a:pt x="4310914" y="6537302"/>
                  <a:pt x="4309421" y="6540287"/>
                  <a:pt x="4309421" y="6546260"/>
                </a:cubicBezTo>
                <a:lnTo>
                  <a:pt x="4291503" y="6546260"/>
                </a:lnTo>
                <a:cubicBezTo>
                  <a:pt x="4291503" y="6540287"/>
                  <a:pt x="4288517" y="6537302"/>
                  <a:pt x="4282544" y="6537302"/>
                </a:cubicBezTo>
                <a:close/>
                <a:moveTo>
                  <a:pt x="2622833" y="6535061"/>
                </a:moveTo>
                <a:cubicBezTo>
                  <a:pt x="2625820" y="6535061"/>
                  <a:pt x="2629553" y="6535807"/>
                  <a:pt x="2634033" y="6537302"/>
                </a:cubicBezTo>
                <a:lnTo>
                  <a:pt x="2642992" y="6537302"/>
                </a:lnTo>
                <a:cubicBezTo>
                  <a:pt x="2637020" y="6537302"/>
                  <a:pt x="2634033" y="6540287"/>
                  <a:pt x="2634033" y="6546260"/>
                </a:cubicBezTo>
                <a:cubicBezTo>
                  <a:pt x="2634033" y="6552233"/>
                  <a:pt x="2632540" y="6556712"/>
                  <a:pt x="2629553" y="6559699"/>
                </a:cubicBezTo>
                <a:cubicBezTo>
                  <a:pt x="2626567" y="6562686"/>
                  <a:pt x="2622087" y="6561192"/>
                  <a:pt x="2616114" y="6555219"/>
                </a:cubicBezTo>
                <a:cubicBezTo>
                  <a:pt x="2611635" y="6541780"/>
                  <a:pt x="2613875" y="6535061"/>
                  <a:pt x="2622833" y="6535061"/>
                </a:cubicBezTo>
                <a:close/>
                <a:moveTo>
                  <a:pt x="4558042" y="6534501"/>
                </a:moveTo>
                <a:cubicBezTo>
                  <a:pt x="4571481" y="6533381"/>
                  <a:pt x="4578200" y="6537302"/>
                  <a:pt x="4578200" y="6546260"/>
                </a:cubicBezTo>
                <a:cubicBezTo>
                  <a:pt x="4578200" y="6552233"/>
                  <a:pt x="4566254" y="6552233"/>
                  <a:pt x="4542364" y="6546260"/>
                </a:cubicBezTo>
                <a:lnTo>
                  <a:pt x="4533404" y="6546260"/>
                </a:lnTo>
                <a:lnTo>
                  <a:pt x="4542364" y="6537302"/>
                </a:lnTo>
                <a:cubicBezTo>
                  <a:pt x="4548337" y="6535807"/>
                  <a:pt x="4553562" y="6534876"/>
                  <a:pt x="4558042" y="6534501"/>
                </a:cubicBezTo>
                <a:close/>
                <a:moveTo>
                  <a:pt x="4134716" y="6528342"/>
                </a:moveTo>
                <a:cubicBezTo>
                  <a:pt x="4131728" y="6528342"/>
                  <a:pt x="4130236" y="6531329"/>
                  <a:pt x="4130236" y="6537302"/>
                </a:cubicBezTo>
                <a:cubicBezTo>
                  <a:pt x="4130236" y="6543273"/>
                  <a:pt x="4133221" y="6546260"/>
                  <a:pt x="4139194" y="6546260"/>
                </a:cubicBezTo>
                <a:cubicBezTo>
                  <a:pt x="4145167" y="6546260"/>
                  <a:pt x="4146660" y="6543273"/>
                  <a:pt x="4143674" y="6537302"/>
                </a:cubicBezTo>
                <a:cubicBezTo>
                  <a:pt x="4140688" y="6531329"/>
                  <a:pt x="4137701" y="6528342"/>
                  <a:pt x="4134716" y="6528342"/>
                </a:cubicBezTo>
                <a:close/>
                <a:moveTo>
                  <a:pt x="3619556" y="6528342"/>
                </a:moveTo>
                <a:cubicBezTo>
                  <a:pt x="3613583" y="6528342"/>
                  <a:pt x="3612089" y="6531329"/>
                  <a:pt x="3615076" y="6537302"/>
                </a:cubicBezTo>
                <a:cubicBezTo>
                  <a:pt x="3618063" y="6543273"/>
                  <a:pt x="3621049" y="6546260"/>
                  <a:pt x="3624035" y="6546260"/>
                </a:cubicBezTo>
                <a:cubicBezTo>
                  <a:pt x="3627022" y="6546260"/>
                  <a:pt x="3628515" y="6543273"/>
                  <a:pt x="3628515" y="6537302"/>
                </a:cubicBezTo>
                <a:cubicBezTo>
                  <a:pt x="3628515" y="6531329"/>
                  <a:pt x="3625528" y="6528342"/>
                  <a:pt x="3619556" y="6528342"/>
                </a:cubicBezTo>
                <a:close/>
                <a:moveTo>
                  <a:pt x="3489645" y="6528342"/>
                </a:moveTo>
                <a:cubicBezTo>
                  <a:pt x="3486659" y="6528342"/>
                  <a:pt x="3483674" y="6531329"/>
                  <a:pt x="3480686" y="6537302"/>
                </a:cubicBezTo>
                <a:cubicBezTo>
                  <a:pt x="3477699" y="6543273"/>
                  <a:pt x="3479194" y="6546260"/>
                  <a:pt x="3485166" y="6546260"/>
                </a:cubicBezTo>
                <a:cubicBezTo>
                  <a:pt x="3491138" y="6546260"/>
                  <a:pt x="3494125" y="6543273"/>
                  <a:pt x="3494125" y="6537302"/>
                </a:cubicBezTo>
                <a:cubicBezTo>
                  <a:pt x="3494125" y="6531329"/>
                  <a:pt x="3492632" y="6528342"/>
                  <a:pt x="3489645" y="6528342"/>
                </a:cubicBezTo>
                <a:close/>
                <a:moveTo>
                  <a:pt x="2920730" y="6528342"/>
                </a:moveTo>
                <a:cubicBezTo>
                  <a:pt x="2926703" y="6528342"/>
                  <a:pt x="2929689" y="6531329"/>
                  <a:pt x="2929689" y="6537302"/>
                </a:cubicBezTo>
                <a:cubicBezTo>
                  <a:pt x="2929689" y="6543273"/>
                  <a:pt x="2929689" y="6546260"/>
                  <a:pt x="2929689" y="6546260"/>
                </a:cubicBezTo>
                <a:cubicBezTo>
                  <a:pt x="2917743" y="6546260"/>
                  <a:pt x="2911772" y="6543273"/>
                  <a:pt x="2911772" y="6537302"/>
                </a:cubicBezTo>
                <a:cubicBezTo>
                  <a:pt x="2911772" y="6537302"/>
                  <a:pt x="2913264" y="6535807"/>
                  <a:pt x="2916250" y="6532822"/>
                </a:cubicBezTo>
                <a:cubicBezTo>
                  <a:pt x="2919237" y="6529834"/>
                  <a:pt x="2920730" y="6528342"/>
                  <a:pt x="2920730" y="6528342"/>
                </a:cubicBezTo>
                <a:close/>
                <a:moveTo>
                  <a:pt x="2741545" y="6528342"/>
                </a:moveTo>
                <a:cubicBezTo>
                  <a:pt x="2741545" y="6528342"/>
                  <a:pt x="2744532" y="6528342"/>
                  <a:pt x="2750503" y="6528342"/>
                </a:cubicBezTo>
                <a:lnTo>
                  <a:pt x="2759463" y="6528342"/>
                </a:lnTo>
                <a:cubicBezTo>
                  <a:pt x="2759463" y="6534314"/>
                  <a:pt x="2756476" y="6537302"/>
                  <a:pt x="2750503" y="6537302"/>
                </a:cubicBezTo>
                <a:cubicBezTo>
                  <a:pt x="2750503" y="6537302"/>
                  <a:pt x="2749010" y="6537302"/>
                  <a:pt x="2746025" y="6537302"/>
                </a:cubicBezTo>
                <a:cubicBezTo>
                  <a:pt x="2743037" y="6537302"/>
                  <a:pt x="2741545" y="6534314"/>
                  <a:pt x="2741545" y="6528342"/>
                </a:cubicBezTo>
                <a:close/>
                <a:moveTo>
                  <a:pt x="4403494" y="6521622"/>
                </a:moveTo>
                <a:cubicBezTo>
                  <a:pt x="4400507" y="6520129"/>
                  <a:pt x="4396027" y="6522369"/>
                  <a:pt x="4390056" y="6528342"/>
                </a:cubicBezTo>
                <a:cubicBezTo>
                  <a:pt x="4384083" y="6528342"/>
                  <a:pt x="4384083" y="6531329"/>
                  <a:pt x="4390056" y="6537302"/>
                </a:cubicBezTo>
                <a:cubicBezTo>
                  <a:pt x="4402000" y="6543273"/>
                  <a:pt x="4407974" y="6543273"/>
                  <a:pt x="4407974" y="6537302"/>
                </a:cubicBezTo>
                <a:cubicBezTo>
                  <a:pt x="4407974" y="6528342"/>
                  <a:pt x="4406480" y="6523115"/>
                  <a:pt x="4403494" y="6521622"/>
                </a:cubicBezTo>
                <a:close/>
                <a:moveTo>
                  <a:pt x="5411414" y="6519383"/>
                </a:moveTo>
                <a:cubicBezTo>
                  <a:pt x="5411414" y="6525356"/>
                  <a:pt x="5411414" y="6531329"/>
                  <a:pt x="5411414" y="6537302"/>
                </a:cubicBezTo>
                <a:cubicBezTo>
                  <a:pt x="5411414" y="6543273"/>
                  <a:pt x="5408429" y="6546260"/>
                  <a:pt x="5402454" y="6546260"/>
                </a:cubicBezTo>
                <a:lnTo>
                  <a:pt x="5384537" y="6537302"/>
                </a:lnTo>
                <a:cubicBezTo>
                  <a:pt x="5384537" y="6531329"/>
                  <a:pt x="5387523" y="6528342"/>
                  <a:pt x="5393496" y="6528342"/>
                </a:cubicBezTo>
                <a:cubicBezTo>
                  <a:pt x="5399469" y="6528342"/>
                  <a:pt x="5402454" y="6528342"/>
                  <a:pt x="5402454" y="6528342"/>
                </a:cubicBezTo>
                <a:cubicBezTo>
                  <a:pt x="5402454" y="6528342"/>
                  <a:pt x="5405440" y="6525356"/>
                  <a:pt x="5411414" y="6519383"/>
                </a:cubicBezTo>
                <a:close/>
                <a:moveTo>
                  <a:pt x="4291503" y="6519383"/>
                </a:moveTo>
                <a:lnTo>
                  <a:pt x="4291503" y="6528342"/>
                </a:lnTo>
                <a:lnTo>
                  <a:pt x="4300463" y="6519383"/>
                </a:lnTo>
                <a:close/>
                <a:moveTo>
                  <a:pt x="4264625" y="6519383"/>
                </a:moveTo>
                <a:cubicBezTo>
                  <a:pt x="4252679" y="6519383"/>
                  <a:pt x="4240733" y="6522369"/>
                  <a:pt x="4228787" y="6528342"/>
                </a:cubicBezTo>
                <a:lnTo>
                  <a:pt x="4201910" y="6537302"/>
                </a:lnTo>
                <a:lnTo>
                  <a:pt x="4219829" y="6546260"/>
                </a:lnTo>
                <a:cubicBezTo>
                  <a:pt x="4225802" y="6546260"/>
                  <a:pt x="4231774" y="6546260"/>
                  <a:pt x="4237747" y="6546260"/>
                </a:cubicBezTo>
                <a:cubicBezTo>
                  <a:pt x="4243720" y="6546260"/>
                  <a:pt x="4246706" y="6546260"/>
                  <a:pt x="4246706" y="6546260"/>
                </a:cubicBezTo>
                <a:lnTo>
                  <a:pt x="4255666" y="6546260"/>
                </a:lnTo>
                <a:lnTo>
                  <a:pt x="4255666" y="6537302"/>
                </a:lnTo>
                <a:lnTo>
                  <a:pt x="4264625" y="6528342"/>
                </a:lnTo>
                <a:cubicBezTo>
                  <a:pt x="4270598" y="6522369"/>
                  <a:pt x="4273584" y="6519383"/>
                  <a:pt x="4273584" y="6519383"/>
                </a:cubicBezTo>
                <a:cubicBezTo>
                  <a:pt x="4273584" y="6519383"/>
                  <a:pt x="4270598" y="6519383"/>
                  <a:pt x="4264625" y="6519383"/>
                </a:cubicBezTo>
                <a:close/>
                <a:moveTo>
                  <a:pt x="4201910" y="6519383"/>
                </a:moveTo>
                <a:cubicBezTo>
                  <a:pt x="4201910" y="6525356"/>
                  <a:pt x="4203404" y="6528342"/>
                  <a:pt x="4206390" y="6528342"/>
                </a:cubicBezTo>
                <a:cubicBezTo>
                  <a:pt x="4209376" y="6528342"/>
                  <a:pt x="4210870" y="6525356"/>
                  <a:pt x="4210870" y="6519383"/>
                </a:cubicBezTo>
                <a:cubicBezTo>
                  <a:pt x="4210870" y="6519383"/>
                  <a:pt x="4207883" y="6519383"/>
                  <a:pt x="4201910" y="6519383"/>
                </a:cubicBezTo>
                <a:close/>
                <a:moveTo>
                  <a:pt x="4148154" y="6519383"/>
                </a:moveTo>
                <a:cubicBezTo>
                  <a:pt x="4142181" y="6519383"/>
                  <a:pt x="4139194" y="6520876"/>
                  <a:pt x="4139194" y="6523862"/>
                </a:cubicBezTo>
                <a:cubicBezTo>
                  <a:pt x="4139194" y="6526849"/>
                  <a:pt x="4145167" y="6528342"/>
                  <a:pt x="4157113" y="6528342"/>
                </a:cubicBezTo>
                <a:lnTo>
                  <a:pt x="4166073" y="6519383"/>
                </a:lnTo>
                <a:cubicBezTo>
                  <a:pt x="4160099" y="6519383"/>
                  <a:pt x="4154127" y="6519383"/>
                  <a:pt x="4148154" y="6519383"/>
                </a:cubicBezTo>
                <a:close/>
                <a:moveTo>
                  <a:pt x="3337337" y="6519383"/>
                </a:moveTo>
                <a:cubicBezTo>
                  <a:pt x="3334351" y="6519383"/>
                  <a:pt x="3332858" y="6522369"/>
                  <a:pt x="3332858" y="6528342"/>
                </a:cubicBezTo>
                <a:cubicBezTo>
                  <a:pt x="3326885" y="6534314"/>
                  <a:pt x="3317927" y="6537302"/>
                  <a:pt x="3305980" y="6537302"/>
                </a:cubicBezTo>
                <a:cubicBezTo>
                  <a:pt x="3294034" y="6537302"/>
                  <a:pt x="3288062" y="6540287"/>
                  <a:pt x="3288062" y="6546260"/>
                </a:cubicBezTo>
                <a:cubicBezTo>
                  <a:pt x="3288062" y="6546260"/>
                  <a:pt x="3297021" y="6546260"/>
                  <a:pt x="3314940" y="6546260"/>
                </a:cubicBezTo>
                <a:cubicBezTo>
                  <a:pt x="3332858" y="6546260"/>
                  <a:pt x="3349283" y="6546260"/>
                  <a:pt x="3364216" y="6546260"/>
                </a:cubicBezTo>
                <a:cubicBezTo>
                  <a:pt x="3379148" y="6546260"/>
                  <a:pt x="3386614" y="6543273"/>
                  <a:pt x="3386614" y="6537302"/>
                </a:cubicBezTo>
                <a:lnTo>
                  <a:pt x="3377655" y="6519383"/>
                </a:lnTo>
                <a:lnTo>
                  <a:pt x="3377655" y="6528342"/>
                </a:lnTo>
                <a:cubicBezTo>
                  <a:pt x="3377655" y="6534314"/>
                  <a:pt x="3374668" y="6537302"/>
                  <a:pt x="3368695" y="6537302"/>
                </a:cubicBezTo>
                <a:cubicBezTo>
                  <a:pt x="3362723" y="6537302"/>
                  <a:pt x="3362723" y="6534314"/>
                  <a:pt x="3368695" y="6528342"/>
                </a:cubicBezTo>
                <a:cubicBezTo>
                  <a:pt x="3368695" y="6528342"/>
                  <a:pt x="3367202" y="6526849"/>
                  <a:pt x="3364216" y="6523862"/>
                </a:cubicBezTo>
                <a:cubicBezTo>
                  <a:pt x="3361229" y="6520876"/>
                  <a:pt x="3356749" y="6519383"/>
                  <a:pt x="3350776" y="6519383"/>
                </a:cubicBezTo>
                <a:cubicBezTo>
                  <a:pt x="3344804" y="6519383"/>
                  <a:pt x="3340324" y="6519383"/>
                  <a:pt x="3337337" y="6519383"/>
                </a:cubicBezTo>
                <a:close/>
                <a:moveTo>
                  <a:pt x="3549001" y="6514903"/>
                </a:moveTo>
                <a:cubicBezTo>
                  <a:pt x="3548255" y="6514903"/>
                  <a:pt x="3547881" y="6516397"/>
                  <a:pt x="3547881" y="6519383"/>
                </a:cubicBezTo>
                <a:lnTo>
                  <a:pt x="3547881" y="6537302"/>
                </a:lnTo>
                <a:cubicBezTo>
                  <a:pt x="3553853" y="6543273"/>
                  <a:pt x="3562814" y="6543273"/>
                  <a:pt x="3574759" y="6537302"/>
                </a:cubicBezTo>
                <a:lnTo>
                  <a:pt x="3574759" y="6528342"/>
                </a:lnTo>
                <a:cubicBezTo>
                  <a:pt x="3562814" y="6528342"/>
                  <a:pt x="3555348" y="6525356"/>
                  <a:pt x="3552361" y="6519383"/>
                </a:cubicBezTo>
                <a:cubicBezTo>
                  <a:pt x="3550868" y="6516397"/>
                  <a:pt x="3549748" y="6514903"/>
                  <a:pt x="3549001" y="6514903"/>
                </a:cubicBezTo>
                <a:close/>
                <a:moveTo>
                  <a:pt x="3664352" y="6510423"/>
                </a:moveTo>
                <a:cubicBezTo>
                  <a:pt x="3664352" y="6516396"/>
                  <a:pt x="3664352" y="6519383"/>
                  <a:pt x="3664352" y="6519383"/>
                </a:cubicBezTo>
                <a:lnTo>
                  <a:pt x="3673311" y="6510423"/>
                </a:lnTo>
                <a:cubicBezTo>
                  <a:pt x="3673311" y="6510423"/>
                  <a:pt x="3670324" y="6510423"/>
                  <a:pt x="3664352" y="6510423"/>
                </a:cubicBezTo>
                <a:close/>
                <a:moveTo>
                  <a:pt x="3428611" y="6507623"/>
                </a:moveTo>
                <a:cubicBezTo>
                  <a:pt x="3418531" y="6506504"/>
                  <a:pt x="3413491" y="6510423"/>
                  <a:pt x="3413491" y="6519383"/>
                </a:cubicBezTo>
                <a:cubicBezTo>
                  <a:pt x="3413491" y="6525356"/>
                  <a:pt x="3422451" y="6525356"/>
                  <a:pt x="3440370" y="6519383"/>
                </a:cubicBezTo>
                <a:lnTo>
                  <a:pt x="3467248" y="6519383"/>
                </a:lnTo>
                <a:lnTo>
                  <a:pt x="3440370" y="6510423"/>
                </a:lnTo>
                <a:cubicBezTo>
                  <a:pt x="3435890" y="6508930"/>
                  <a:pt x="3431970" y="6507997"/>
                  <a:pt x="3428611" y="6507623"/>
                </a:cubicBezTo>
                <a:close/>
                <a:moveTo>
                  <a:pt x="5384537" y="6501464"/>
                </a:moveTo>
                <a:lnTo>
                  <a:pt x="5411414" y="6501464"/>
                </a:lnTo>
                <a:cubicBezTo>
                  <a:pt x="5411414" y="6507437"/>
                  <a:pt x="5411414" y="6513410"/>
                  <a:pt x="5411414" y="6519383"/>
                </a:cubicBezTo>
                <a:lnTo>
                  <a:pt x="5393496" y="6510423"/>
                </a:lnTo>
                <a:cubicBezTo>
                  <a:pt x="5387523" y="6504451"/>
                  <a:pt x="5384537" y="6501464"/>
                  <a:pt x="5384537" y="6501464"/>
                </a:cubicBezTo>
                <a:close/>
                <a:moveTo>
                  <a:pt x="4820101" y="6501464"/>
                </a:moveTo>
                <a:lnTo>
                  <a:pt x="4820101" y="6510423"/>
                </a:lnTo>
                <a:cubicBezTo>
                  <a:pt x="4838020" y="6516396"/>
                  <a:pt x="4846978" y="6513410"/>
                  <a:pt x="4846978" y="6501464"/>
                </a:cubicBezTo>
                <a:cubicBezTo>
                  <a:pt x="4846978" y="6501464"/>
                  <a:pt x="4843992" y="6501464"/>
                  <a:pt x="4838020" y="6501464"/>
                </a:cubicBezTo>
                <a:close/>
                <a:moveTo>
                  <a:pt x="3270143" y="6501464"/>
                </a:moveTo>
                <a:cubicBezTo>
                  <a:pt x="3264170" y="6501464"/>
                  <a:pt x="3259690" y="6502957"/>
                  <a:pt x="3256704" y="6505944"/>
                </a:cubicBezTo>
                <a:cubicBezTo>
                  <a:pt x="3253717" y="6508930"/>
                  <a:pt x="3252224" y="6513410"/>
                  <a:pt x="3252224" y="6519383"/>
                </a:cubicBezTo>
                <a:lnTo>
                  <a:pt x="3252224" y="6528342"/>
                </a:lnTo>
                <a:cubicBezTo>
                  <a:pt x="3246251" y="6522369"/>
                  <a:pt x="3241773" y="6519383"/>
                  <a:pt x="3238785" y="6519383"/>
                </a:cubicBezTo>
                <a:cubicBezTo>
                  <a:pt x="3235798" y="6519383"/>
                  <a:pt x="3234305" y="6522369"/>
                  <a:pt x="3234305" y="6528342"/>
                </a:cubicBezTo>
                <a:cubicBezTo>
                  <a:pt x="3234305" y="6534314"/>
                  <a:pt x="3237293" y="6537302"/>
                  <a:pt x="3243265" y="6537302"/>
                </a:cubicBezTo>
                <a:cubicBezTo>
                  <a:pt x="3261183" y="6543273"/>
                  <a:pt x="3267156" y="6540287"/>
                  <a:pt x="3261183" y="6528342"/>
                </a:cubicBezTo>
                <a:cubicBezTo>
                  <a:pt x="3261183" y="6522369"/>
                  <a:pt x="3264170" y="6516396"/>
                  <a:pt x="3270143" y="6510423"/>
                </a:cubicBezTo>
                <a:close/>
                <a:moveTo>
                  <a:pt x="4551323" y="6492505"/>
                </a:moveTo>
                <a:lnTo>
                  <a:pt x="4551323" y="6501464"/>
                </a:lnTo>
                <a:lnTo>
                  <a:pt x="4578200" y="6492505"/>
                </a:lnTo>
                <a:lnTo>
                  <a:pt x="4576521" y="6492505"/>
                </a:lnTo>
                <a:cubicBezTo>
                  <a:pt x="4574654" y="6492505"/>
                  <a:pt x="4572227" y="6492505"/>
                  <a:pt x="4569241" y="6492505"/>
                </a:cubicBezTo>
                <a:cubicBezTo>
                  <a:pt x="4569241" y="6492505"/>
                  <a:pt x="4566254" y="6492505"/>
                  <a:pt x="4560281" y="6492505"/>
                </a:cubicBezTo>
                <a:cubicBezTo>
                  <a:pt x="4554308" y="6492505"/>
                  <a:pt x="4551323" y="6492505"/>
                  <a:pt x="4551323" y="6492505"/>
                </a:cubicBezTo>
                <a:close/>
                <a:moveTo>
                  <a:pt x="3538922" y="6492505"/>
                </a:moveTo>
                <a:lnTo>
                  <a:pt x="3538922" y="6501464"/>
                </a:lnTo>
                <a:lnTo>
                  <a:pt x="3547881" y="6492505"/>
                </a:lnTo>
                <a:cubicBezTo>
                  <a:pt x="3547881" y="6492505"/>
                  <a:pt x="3544895" y="6492505"/>
                  <a:pt x="3538922" y="6492505"/>
                </a:cubicBezTo>
                <a:close/>
                <a:moveTo>
                  <a:pt x="3243265" y="6492505"/>
                </a:moveTo>
                <a:cubicBezTo>
                  <a:pt x="3237293" y="6492505"/>
                  <a:pt x="3234305" y="6493998"/>
                  <a:pt x="3234305" y="6496984"/>
                </a:cubicBezTo>
                <a:cubicBezTo>
                  <a:pt x="3234305" y="6499971"/>
                  <a:pt x="3235798" y="6501464"/>
                  <a:pt x="3238785" y="6501464"/>
                </a:cubicBezTo>
                <a:cubicBezTo>
                  <a:pt x="3241773" y="6501464"/>
                  <a:pt x="3244758" y="6499971"/>
                  <a:pt x="3247744" y="6496984"/>
                </a:cubicBezTo>
                <a:cubicBezTo>
                  <a:pt x="3250731" y="6493998"/>
                  <a:pt x="3249237" y="6492505"/>
                  <a:pt x="3243265" y="6492505"/>
                </a:cubicBezTo>
                <a:close/>
                <a:moveTo>
                  <a:pt x="3635234" y="6488025"/>
                </a:moveTo>
                <a:cubicBezTo>
                  <a:pt x="3630755" y="6488025"/>
                  <a:pt x="3625529" y="6489518"/>
                  <a:pt x="3619556" y="6492505"/>
                </a:cubicBezTo>
                <a:lnTo>
                  <a:pt x="3628515" y="6492505"/>
                </a:lnTo>
                <a:lnTo>
                  <a:pt x="3646433" y="6492505"/>
                </a:lnTo>
                <a:cubicBezTo>
                  <a:pt x="3643446" y="6489518"/>
                  <a:pt x="3639714" y="6488025"/>
                  <a:pt x="3635234" y="6488025"/>
                </a:cubicBezTo>
                <a:close/>
                <a:moveTo>
                  <a:pt x="5048563" y="6483545"/>
                </a:moveTo>
                <a:cubicBezTo>
                  <a:pt x="5051549" y="6483545"/>
                  <a:pt x="5051549" y="6486532"/>
                  <a:pt x="5048563" y="6492505"/>
                </a:cubicBezTo>
                <a:cubicBezTo>
                  <a:pt x="5045578" y="6498477"/>
                  <a:pt x="5044083" y="6501464"/>
                  <a:pt x="5044083" y="6501464"/>
                </a:cubicBezTo>
                <a:cubicBezTo>
                  <a:pt x="5044083" y="6501464"/>
                  <a:pt x="5044083" y="6498477"/>
                  <a:pt x="5044083" y="6492505"/>
                </a:cubicBezTo>
                <a:cubicBezTo>
                  <a:pt x="5044083" y="6486532"/>
                  <a:pt x="5045578" y="6483545"/>
                  <a:pt x="5048563" y="6483545"/>
                </a:cubicBezTo>
                <a:close/>
                <a:moveTo>
                  <a:pt x="4076479" y="6483545"/>
                </a:moveTo>
                <a:cubicBezTo>
                  <a:pt x="4070506" y="6489518"/>
                  <a:pt x="4070506" y="6495491"/>
                  <a:pt x="4076479" y="6501464"/>
                </a:cubicBezTo>
                <a:lnTo>
                  <a:pt x="4121276" y="6501464"/>
                </a:lnTo>
                <a:cubicBezTo>
                  <a:pt x="4115303" y="6501464"/>
                  <a:pt x="4109331" y="6498477"/>
                  <a:pt x="4103358" y="6492505"/>
                </a:cubicBezTo>
                <a:cubicBezTo>
                  <a:pt x="4097385" y="6486532"/>
                  <a:pt x="4092905" y="6483545"/>
                  <a:pt x="4089918" y="6483545"/>
                </a:cubicBezTo>
                <a:cubicBezTo>
                  <a:pt x="4086932" y="6483545"/>
                  <a:pt x="4082452" y="6483545"/>
                  <a:pt x="4076479" y="6483545"/>
                </a:cubicBezTo>
                <a:close/>
                <a:moveTo>
                  <a:pt x="2696748" y="6483545"/>
                </a:moveTo>
                <a:lnTo>
                  <a:pt x="2732585" y="6492505"/>
                </a:lnTo>
                <a:lnTo>
                  <a:pt x="2732585" y="6501464"/>
                </a:lnTo>
                <a:cubicBezTo>
                  <a:pt x="2732585" y="6501464"/>
                  <a:pt x="2726613" y="6499971"/>
                  <a:pt x="2714667" y="6496984"/>
                </a:cubicBezTo>
                <a:cubicBezTo>
                  <a:pt x="2702721" y="6493998"/>
                  <a:pt x="2696748" y="6489518"/>
                  <a:pt x="2696748" y="6483545"/>
                </a:cubicBezTo>
                <a:close/>
                <a:moveTo>
                  <a:pt x="3921932" y="6477666"/>
                </a:moveTo>
                <a:cubicBezTo>
                  <a:pt x="3918946" y="6477853"/>
                  <a:pt x="3916705" y="6478319"/>
                  <a:pt x="3915212" y="6479065"/>
                </a:cubicBezTo>
                <a:cubicBezTo>
                  <a:pt x="3909239" y="6482052"/>
                  <a:pt x="3903266" y="6486532"/>
                  <a:pt x="3897293" y="6492505"/>
                </a:cubicBezTo>
                <a:cubicBezTo>
                  <a:pt x="3891320" y="6498477"/>
                  <a:pt x="3891320" y="6501464"/>
                  <a:pt x="3897293" y="6501464"/>
                </a:cubicBezTo>
                <a:lnTo>
                  <a:pt x="3915212" y="6501464"/>
                </a:lnTo>
                <a:lnTo>
                  <a:pt x="3906253" y="6510423"/>
                </a:lnTo>
                <a:cubicBezTo>
                  <a:pt x="3894307" y="6510423"/>
                  <a:pt x="3888335" y="6513410"/>
                  <a:pt x="3888335" y="6519383"/>
                </a:cubicBezTo>
                <a:cubicBezTo>
                  <a:pt x="3888335" y="6525356"/>
                  <a:pt x="3891320" y="6526849"/>
                  <a:pt x="3897293" y="6523862"/>
                </a:cubicBezTo>
                <a:cubicBezTo>
                  <a:pt x="3903266" y="6520876"/>
                  <a:pt x="3909239" y="6519383"/>
                  <a:pt x="3915212" y="6519383"/>
                </a:cubicBezTo>
                <a:cubicBezTo>
                  <a:pt x="3915212" y="6525356"/>
                  <a:pt x="3916705" y="6528342"/>
                  <a:pt x="3919692" y="6528342"/>
                </a:cubicBezTo>
                <a:cubicBezTo>
                  <a:pt x="3922678" y="6528342"/>
                  <a:pt x="3927158" y="6525356"/>
                  <a:pt x="3933131" y="6519383"/>
                </a:cubicBezTo>
                <a:cubicBezTo>
                  <a:pt x="3945077" y="6519383"/>
                  <a:pt x="3954036" y="6519383"/>
                  <a:pt x="3960009" y="6519383"/>
                </a:cubicBezTo>
                <a:cubicBezTo>
                  <a:pt x="3965982" y="6519383"/>
                  <a:pt x="3968967" y="6516396"/>
                  <a:pt x="3968967" y="6510423"/>
                </a:cubicBezTo>
                <a:cubicBezTo>
                  <a:pt x="3968967" y="6504451"/>
                  <a:pt x="3968967" y="6501464"/>
                  <a:pt x="3968967" y="6501464"/>
                </a:cubicBezTo>
                <a:lnTo>
                  <a:pt x="3968967" y="6483545"/>
                </a:lnTo>
                <a:cubicBezTo>
                  <a:pt x="3946570" y="6479065"/>
                  <a:pt x="3930892" y="6477106"/>
                  <a:pt x="3921932" y="6477666"/>
                </a:cubicBezTo>
                <a:close/>
                <a:moveTo>
                  <a:pt x="2633192" y="6477666"/>
                </a:moveTo>
                <a:cubicBezTo>
                  <a:pt x="2634500" y="6477853"/>
                  <a:pt x="2636272" y="6478319"/>
                  <a:pt x="2638513" y="6479065"/>
                </a:cubicBezTo>
                <a:cubicBezTo>
                  <a:pt x="2647472" y="6482052"/>
                  <a:pt x="2651952" y="6483545"/>
                  <a:pt x="2651952" y="6483545"/>
                </a:cubicBezTo>
                <a:lnTo>
                  <a:pt x="2634033" y="6483545"/>
                </a:lnTo>
                <a:cubicBezTo>
                  <a:pt x="2629554" y="6479065"/>
                  <a:pt x="2629273" y="6477106"/>
                  <a:pt x="2633192" y="6477666"/>
                </a:cubicBezTo>
                <a:close/>
                <a:moveTo>
                  <a:pt x="5940014" y="6474586"/>
                </a:moveTo>
                <a:lnTo>
                  <a:pt x="5957932" y="6483545"/>
                </a:lnTo>
                <a:cubicBezTo>
                  <a:pt x="5957932" y="6489518"/>
                  <a:pt x="5960918" y="6493998"/>
                  <a:pt x="5966891" y="6496984"/>
                </a:cubicBezTo>
                <a:cubicBezTo>
                  <a:pt x="5972864" y="6499971"/>
                  <a:pt x="5972864" y="6501464"/>
                  <a:pt x="5966891" y="6501464"/>
                </a:cubicBezTo>
                <a:cubicBezTo>
                  <a:pt x="5966891" y="6501464"/>
                  <a:pt x="5965397" y="6501464"/>
                  <a:pt x="5962411" y="6501464"/>
                </a:cubicBezTo>
                <a:cubicBezTo>
                  <a:pt x="5959425" y="6501464"/>
                  <a:pt x="5954945" y="6498477"/>
                  <a:pt x="5948972" y="6492505"/>
                </a:cubicBezTo>
                <a:cubicBezTo>
                  <a:pt x="5942999" y="6486532"/>
                  <a:pt x="5940014" y="6480558"/>
                  <a:pt x="5940014" y="6474586"/>
                </a:cubicBezTo>
                <a:close/>
                <a:moveTo>
                  <a:pt x="5456211" y="6474586"/>
                </a:moveTo>
                <a:cubicBezTo>
                  <a:pt x="5462184" y="6474586"/>
                  <a:pt x="5465170" y="6474586"/>
                  <a:pt x="5465170" y="6474586"/>
                </a:cubicBezTo>
                <a:lnTo>
                  <a:pt x="5474130" y="6474586"/>
                </a:lnTo>
                <a:cubicBezTo>
                  <a:pt x="5474130" y="6480558"/>
                  <a:pt x="5471143" y="6483545"/>
                  <a:pt x="5465170" y="6483545"/>
                </a:cubicBezTo>
                <a:cubicBezTo>
                  <a:pt x="5459197" y="6483545"/>
                  <a:pt x="5456211" y="6480558"/>
                  <a:pt x="5456211" y="6474586"/>
                </a:cubicBezTo>
                <a:close/>
                <a:moveTo>
                  <a:pt x="5384537" y="6474586"/>
                </a:moveTo>
                <a:cubicBezTo>
                  <a:pt x="5390510" y="6474586"/>
                  <a:pt x="5393496" y="6474586"/>
                  <a:pt x="5393496" y="6474586"/>
                </a:cubicBezTo>
                <a:cubicBezTo>
                  <a:pt x="5393496" y="6480558"/>
                  <a:pt x="5392002" y="6483545"/>
                  <a:pt x="5389016" y="6483545"/>
                </a:cubicBezTo>
                <a:cubicBezTo>
                  <a:pt x="5386030" y="6483545"/>
                  <a:pt x="5384537" y="6480558"/>
                  <a:pt x="5384537" y="6474586"/>
                </a:cubicBezTo>
                <a:close/>
                <a:moveTo>
                  <a:pt x="4873858" y="6474586"/>
                </a:moveTo>
                <a:cubicBezTo>
                  <a:pt x="4867884" y="6474586"/>
                  <a:pt x="4864898" y="6477572"/>
                  <a:pt x="4864898" y="6483545"/>
                </a:cubicBezTo>
                <a:lnTo>
                  <a:pt x="4873858" y="6483545"/>
                </a:lnTo>
                <a:cubicBezTo>
                  <a:pt x="4879830" y="6483545"/>
                  <a:pt x="4882816" y="6483545"/>
                  <a:pt x="4882816" y="6483545"/>
                </a:cubicBezTo>
                <a:cubicBezTo>
                  <a:pt x="4882816" y="6477572"/>
                  <a:pt x="4879830" y="6474586"/>
                  <a:pt x="4873858" y="6474586"/>
                </a:cubicBezTo>
                <a:close/>
                <a:moveTo>
                  <a:pt x="4533404" y="6474586"/>
                </a:moveTo>
                <a:lnTo>
                  <a:pt x="4524445" y="6492505"/>
                </a:lnTo>
                <a:cubicBezTo>
                  <a:pt x="4536391" y="6492505"/>
                  <a:pt x="4542364" y="6489518"/>
                  <a:pt x="4542364" y="6483545"/>
                </a:cubicBezTo>
                <a:cubicBezTo>
                  <a:pt x="4542364" y="6483545"/>
                  <a:pt x="4540870" y="6482052"/>
                  <a:pt x="4537884" y="6479065"/>
                </a:cubicBezTo>
                <a:cubicBezTo>
                  <a:pt x="4534898" y="6476079"/>
                  <a:pt x="4533404" y="6474586"/>
                  <a:pt x="4533404" y="6474586"/>
                </a:cubicBezTo>
                <a:close/>
                <a:moveTo>
                  <a:pt x="4112317" y="6474586"/>
                </a:moveTo>
                <a:cubicBezTo>
                  <a:pt x="4112317" y="6480558"/>
                  <a:pt x="4112317" y="6483545"/>
                  <a:pt x="4112317" y="6483545"/>
                </a:cubicBezTo>
                <a:cubicBezTo>
                  <a:pt x="4112317" y="6483545"/>
                  <a:pt x="4115303" y="6483545"/>
                  <a:pt x="4121276" y="6483545"/>
                </a:cubicBezTo>
                <a:lnTo>
                  <a:pt x="4130236" y="6474586"/>
                </a:lnTo>
                <a:close/>
                <a:moveTo>
                  <a:pt x="3789782" y="6474586"/>
                </a:moveTo>
                <a:lnTo>
                  <a:pt x="3771864" y="6501464"/>
                </a:lnTo>
                <a:cubicBezTo>
                  <a:pt x="3771864" y="6501464"/>
                  <a:pt x="3771864" y="6498477"/>
                  <a:pt x="3771864" y="6492505"/>
                </a:cubicBezTo>
                <a:cubicBezTo>
                  <a:pt x="3771864" y="6486532"/>
                  <a:pt x="3773357" y="6482052"/>
                  <a:pt x="3776343" y="6479065"/>
                </a:cubicBezTo>
                <a:cubicBezTo>
                  <a:pt x="3779330" y="6476079"/>
                  <a:pt x="3783810" y="6474586"/>
                  <a:pt x="3789782" y="6474586"/>
                </a:cubicBezTo>
                <a:close/>
                <a:moveTo>
                  <a:pt x="3368695" y="6474586"/>
                </a:moveTo>
                <a:lnTo>
                  <a:pt x="3341817" y="6483545"/>
                </a:lnTo>
                <a:lnTo>
                  <a:pt x="3314940" y="6501464"/>
                </a:lnTo>
                <a:cubicBezTo>
                  <a:pt x="3297021" y="6501464"/>
                  <a:pt x="3288062" y="6504451"/>
                  <a:pt x="3288062" y="6510423"/>
                </a:cubicBezTo>
                <a:cubicBezTo>
                  <a:pt x="3288062" y="6516396"/>
                  <a:pt x="3294034" y="6516396"/>
                  <a:pt x="3305980" y="6510423"/>
                </a:cubicBezTo>
                <a:cubicBezTo>
                  <a:pt x="3311952" y="6510423"/>
                  <a:pt x="3316432" y="6508930"/>
                  <a:pt x="3319420" y="6505944"/>
                </a:cubicBezTo>
                <a:cubicBezTo>
                  <a:pt x="3322405" y="6502957"/>
                  <a:pt x="3325391" y="6501464"/>
                  <a:pt x="3328378" y="6501464"/>
                </a:cubicBezTo>
                <a:cubicBezTo>
                  <a:pt x="3331365" y="6501464"/>
                  <a:pt x="3334351" y="6501464"/>
                  <a:pt x="3337337" y="6501464"/>
                </a:cubicBezTo>
                <a:cubicBezTo>
                  <a:pt x="3340324" y="6501464"/>
                  <a:pt x="3344804" y="6501464"/>
                  <a:pt x="3350776" y="6501464"/>
                </a:cubicBezTo>
                <a:lnTo>
                  <a:pt x="3368695" y="6501464"/>
                </a:lnTo>
                <a:lnTo>
                  <a:pt x="3368695" y="6483545"/>
                </a:lnTo>
                <a:cubicBezTo>
                  <a:pt x="3374668" y="6489518"/>
                  <a:pt x="3380641" y="6489518"/>
                  <a:pt x="3386614" y="6483545"/>
                </a:cubicBezTo>
                <a:close/>
                <a:moveTo>
                  <a:pt x="3297021" y="6474586"/>
                </a:moveTo>
                <a:cubicBezTo>
                  <a:pt x="3291048" y="6474586"/>
                  <a:pt x="3286569" y="6476079"/>
                  <a:pt x="3283582" y="6479065"/>
                </a:cubicBezTo>
                <a:cubicBezTo>
                  <a:pt x="3280595" y="6482052"/>
                  <a:pt x="3279102" y="6483545"/>
                  <a:pt x="3279102" y="6483545"/>
                </a:cubicBezTo>
                <a:cubicBezTo>
                  <a:pt x="3279102" y="6483545"/>
                  <a:pt x="3291048" y="6483545"/>
                  <a:pt x="3314940" y="6483545"/>
                </a:cubicBezTo>
                <a:close/>
                <a:moveTo>
                  <a:pt x="3261183" y="6474586"/>
                </a:moveTo>
                <a:lnTo>
                  <a:pt x="3252224" y="6483545"/>
                </a:lnTo>
                <a:cubicBezTo>
                  <a:pt x="3258197" y="6489518"/>
                  <a:pt x="3262676" y="6491011"/>
                  <a:pt x="3265663" y="6488025"/>
                </a:cubicBezTo>
                <a:cubicBezTo>
                  <a:pt x="3268650" y="6485038"/>
                  <a:pt x="3267156" y="6480558"/>
                  <a:pt x="3261183" y="6474586"/>
                </a:cubicBezTo>
                <a:close/>
                <a:moveTo>
                  <a:pt x="3225347" y="6474586"/>
                </a:moveTo>
                <a:cubicBezTo>
                  <a:pt x="3219374" y="6474586"/>
                  <a:pt x="3217880" y="6476079"/>
                  <a:pt x="3220867" y="6479065"/>
                </a:cubicBezTo>
                <a:cubicBezTo>
                  <a:pt x="3223854" y="6482052"/>
                  <a:pt x="3228332" y="6483545"/>
                  <a:pt x="3234305" y="6483545"/>
                </a:cubicBezTo>
                <a:close/>
                <a:moveTo>
                  <a:pt x="4827940" y="6468987"/>
                </a:moveTo>
                <a:cubicBezTo>
                  <a:pt x="4825700" y="6469733"/>
                  <a:pt x="4823088" y="6471600"/>
                  <a:pt x="4820101" y="6474586"/>
                </a:cubicBezTo>
                <a:cubicBezTo>
                  <a:pt x="4814128" y="6474586"/>
                  <a:pt x="4811142" y="6474586"/>
                  <a:pt x="4811142" y="6474586"/>
                </a:cubicBezTo>
                <a:cubicBezTo>
                  <a:pt x="4811142" y="6474586"/>
                  <a:pt x="4811142" y="6477572"/>
                  <a:pt x="4811142" y="6483545"/>
                </a:cubicBezTo>
                <a:cubicBezTo>
                  <a:pt x="4823088" y="6489518"/>
                  <a:pt x="4832047" y="6486532"/>
                  <a:pt x="4838020" y="6474586"/>
                </a:cubicBezTo>
                <a:cubicBezTo>
                  <a:pt x="4838020" y="6474586"/>
                  <a:pt x="4836527" y="6473093"/>
                  <a:pt x="4833540" y="6470106"/>
                </a:cubicBezTo>
                <a:cubicBezTo>
                  <a:pt x="4832047" y="6468613"/>
                  <a:pt x="4830180" y="6468240"/>
                  <a:pt x="4827940" y="6468987"/>
                </a:cubicBezTo>
                <a:close/>
                <a:moveTo>
                  <a:pt x="4999286" y="6465626"/>
                </a:moveTo>
                <a:cubicBezTo>
                  <a:pt x="5005260" y="6465626"/>
                  <a:pt x="5009740" y="6467119"/>
                  <a:pt x="5012726" y="6470106"/>
                </a:cubicBezTo>
                <a:cubicBezTo>
                  <a:pt x="5015712" y="6473093"/>
                  <a:pt x="5017206" y="6474586"/>
                  <a:pt x="5017206" y="6474586"/>
                </a:cubicBezTo>
                <a:lnTo>
                  <a:pt x="5017206" y="6483545"/>
                </a:lnTo>
                <a:cubicBezTo>
                  <a:pt x="5011232" y="6483545"/>
                  <a:pt x="5005260" y="6480558"/>
                  <a:pt x="4999286" y="6474586"/>
                </a:cubicBezTo>
                <a:close/>
                <a:moveTo>
                  <a:pt x="3789782" y="6465626"/>
                </a:moveTo>
                <a:lnTo>
                  <a:pt x="3753945" y="6483545"/>
                </a:lnTo>
                <a:cubicBezTo>
                  <a:pt x="3753945" y="6489518"/>
                  <a:pt x="3752452" y="6492505"/>
                  <a:pt x="3749465" y="6492505"/>
                </a:cubicBezTo>
                <a:cubicBezTo>
                  <a:pt x="3746478" y="6492505"/>
                  <a:pt x="3743492" y="6492505"/>
                  <a:pt x="3740506" y="6492505"/>
                </a:cubicBezTo>
                <a:cubicBezTo>
                  <a:pt x="3737519" y="6492505"/>
                  <a:pt x="3734533" y="6493998"/>
                  <a:pt x="3731546" y="6496984"/>
                </a:cubicBezTo>
                <a:cubicBezTo>
                  <a:pt x="3728560" y="6499971"/>
                  <a:pt x="3728560" y="6501464"/>
                  <a:pt x="3731546" y="6501464"/>
                </a:cubicBezTo>
                <a:cubicBezTo>
                  <a:pt x="3734533" y="6501464"/>
                  <a:pt x="3734533" y="6502957"/>
                  <a:pt x="3731546" y="6505944"/>
                </a:cubicBezTo>
                <a:cubicBezTo>
                  <a:pt x="3728560" y="6508930"/>
                  <a:pt x="3727068" y="6513410"/>
                  <a:pt x="3727068" y="6519383"/>
                </a:cubicBezTo>
                <a:lnTo>
                  <a:pt x="3736026" y="6528342"/>
                </a:lnTo>
                <a:cubicBezTo>
                  <a:pt x="3747972" y="6522369"/>
                  <a:pt x="3759917" y="6522369"/>
                  <a:pt x="3771864" y="6528342"/>
                </a:cubicBezTo>
                <a:lnTo>
                  <a:pt x="3807700" y="6537302"/>
                </a:lnTo>
                <a:cubicBezTo>
                  <a:pt x="3813673" y="6537302"/>
                  <a:pt x="3816660" y="6540287"/>
                  <a:pt x="3816660" y="6546260"/>
                </a:cubicBezTo>
                <a:cubicBezTo>
                  <a:pt x="3816660" y="6546260"/>
                  <a:pt x="3822633" y="6546260"/>
                  <a:pt x="3834578" y="6546260"/>
                </a:cubicBezTo>
                <a:cubicBezTo>
                  <a:pt x="3834578" y="6546260"/>
                  <a:pt x="3837565" y="6547755"/>
                  <a:pt x="3843538" y="6550740"/>
                </a:cubicBezTo>
                <a:cubicBezTo>
                  <a:pt x="3849511" y="6553726"/>
                  <a:pt x="3855484" y="6555219"/>
                  <a:pt x="3861457" y="6555219"/>
                </a:cubicBezTo>
                <a:lnTo>
                  <a:pt x="3870416" y="6546260"/>
                </a:lnTo>
                <a:cubicBezTo>
                  <a:pt x="3876389" y="6546260"/>
                  <a:pt x="3885347" y="6546260"/>
                  <a:pt x="3897293" y="6546260"/>
                </a:cubicBezTo>
                <a:lnTo>
                  <a:pt x="3906253" y="6555219"/>
                </a:lnTo>
                <a:cubicBezTo>
                  <a:pt x="3906253" y="6555219"/>
                  <a:pt x="3904759" y="6558206"/>
                  <a:pt x="3901773" y="6564179"/>
                </a:cubicBezTo>
                <a:cubicBezTo>
                  <a:pt x="3898787" y="6570152"/>
                  <a:pt x="3897293" y="6576125"/>
                  <a:pt x="3897293" y="6582098"/>
                </a:cubicBezTo>
                <a:cubicBezTo>
                  <a:pt x="3897293" y="6588070"/>
                  <a:pt x="3898787" y="6592550"/>
                  <a:pt x="3901773" y="6595537"/>
                </a:cubicBezTo>
                <a:cubicBezTo>
                  <a:pt x="3904759" y="6598523"/>
                  <a:pt x="3912226" y="6600016"/>
                  <a:pt x="3924171" y="6600016"/>
                </a:cubicBezTo>
                <a:cubicBezTo>
                  <a:pt x="3942090" y="6594044"/>
                  <a:pt x="3954036" y="6591057"/>
                  <a:pt x="3960009" y="6591057"/>
                </a:cubicBezTo>
                <a:lnTo>
                  <a:pt x="3960009" y="6573138"/>
                </a:lnTo>
                <a:cubicBezTo>
                  <a:pt x="3965982" y="6567165"/>
                  <a:pt x="3968967" y="6564179"/>
                  <a:pt x="3968967" y="6564179"/>
                </a:cubicBezTo>
                <a:cubicBezTo>
                  <a:pt x="3968967" y="6564179"/>
                  <a:pt x="3971954" y="6567165"/>
                  <a:pt x="3977927" y="6573138"/>
                </a:cubicBezTo>
                <a:cubicBezTo>
                  <a:pt x="3983900" y="6579111"/>
                  <a:pt x="3986886" y="6588070"/>
                  <a:pt x="3986886" y="6600016"/>
                </a:cubicBezTo>
                <a:cubicBezTo>
                  <a:pt x="3992859" y="6611961"/>
                  <a:pt x="4001819" y="6617934"/>
                  <a:pt x="4013765" y="6617934"/>
                </a:cubicBezTo>
                <a:cubicBezTo>
                  <a:pt x="4025710" y="6611961"/>
                  <a:pt x="4037656" y="6608976"/>
                  <a:pt x="4049601" y="6608976"/>
                </a:cubicBezTo>
                <a:lnTo>
                  <a:pt x="4058561" y="6608976"/>
                </a:lnTo>
                <a:cubicBezTo>
                  <a:pt x="4058561" y="6608976"/>
                  <a:pt x="4060054" y="6605989"/>
                  <a:pt x="4063040" y="6600016"/>
                </a:cubicBezTo>
                <a:cubicBezTo>
                  <a:pt x="4066027" y="6594044"/>
                  <a:pt x="4070506" y="6591057"/>
                  <a:pt x="4076479" y="6591057"/>
                </a:cubicBezTo>
                <a:cubicBezTo>
                  <a:pt x="4082452" y="6585084"/>
                  <a:pt x="4085439" y="6580605"/>
                  <a:pt x="4085439" y="6577618"/>
                </a:cubicBezTo>
                <a:cubicBezTo>
                  <a:pt x="4085439" y="6574631"/>
                  <a:pt x="4082452" y="6570152"/>
                  <a:pt x="4076479" y="6564179"/>
                </a:cubicBezTo>
                <a:lnTo>
                  <a:pt x="4085439" y="6555219"/>
                </a:lnTo>
                <a:cubicBezTo>
                  <a:pt x="4091412" y="6561192"/>
                  <a:pt x="4095892" y="6564179"/>
                  <a:pt x="4098878" y="6564179"/>
                </a:cubicBezTo>
                <a:cubicBezTo>
                  <a:pt x="4101864" y="6564179"/>
                  <a:pt x="4103358" y="6564179"/>
                  <a:pt x="4103358" y="6564179"/>
                </a:cubicBezTo>
                <a:lnTo>
                  <a:pt x="4094398" y="6546260"/>
                </a:lnTo>
                <a:cubicBezTo>
                  <a:pt x="4088425" y="6534314"/>
                  <a:pt x="4082452" y="6531329"/>
                  <a:pt x="4076479" y="6537302"/>
                </a:cubicBezTo>
                <a:lnTo>
                  <a:pt x="4067520" y="6528342"/>
                </a:lnTo>
                <a:lnTo>
                  <a:pt x="4049601" y="6528342"/>
                </a:lnTo>
                <a:cubicBezTo>
                  <a:pt x="4031683" y="6534314"/>
                  <a:pt x="4022724" y="6537302"/>
                  <a:pt x="4022724" y="6537302"/>
                </a:cubicBezTo>
                <a:cubicBezTo>
                  <a:pt x="4022724" y="6543273"/>
                  <a:pt x="4025710" y="6546260"/>
                  <a:pt x="4031683" y="6546260"/>
                </a:cubicBezTo>
                <a:lnTo>
                  <a:pt x="3986886" y="6546260"/>
                </a:lnTo>
                <a:cubicBezTo>
                  <a:pt x="3986886" y="6540287"/>
                  <a:pt x="3960009" y="6537302"/>
                  <a:pt x="3906253" y="6537302"/>
                </a:cubicBezTo>
                <a:cubicBezTo>
                  <a:pt x="3870416" y="6537302"/>
                  <a:pt x="3846524" y="6535807"/>
                  <a:pt x="3834578" y="6532822"/>
                </a:cubicBezTo>
                <a:cubicBezTo>
                  <a:pt x="3822633" y="6529834"/>
                  <a:pt x="3816660" y="6528342"/>
                  <a:pt x="3816660" y="6528342"/>
                </a:cubicBezTo>
                <a:cubicBezTo>
                  <a:pt x="3798742" y="6510423"/>
                  <a:pt x="3795755" y="6501464"/>
                  <a:pt x="3807700" y="6501464"/>
                </a:cubicBezTo>
                <a:lnTo>
                  <a:pt x="3807700" y="6483545"/>
                </a:lnTo>
                <a:cubicBezTo>
                  <a:pt x="3801727" y="6483545"/>
                  <a:pt x="3798742" y="6480558"/>
                  <a:pt x="3798742" y="6474586"/>
                </a:cubicBezTo>
                <a:close/>
                <a:moveTo>
                  <a:pt x="3126794" y="6465626"/>
                </a:moveTo>
                <a:cubicBezTo>
                  <a:pt x="3126794" y="6465626"/>
                  <a:pt x="3123808" y="6468613"/>
                  <a:pt x="3117835" y="6474586"/>
                </a:cubicBezTo>
                <a:cubicBezTo>
                  <a:pt x="3117835" y="6480558"/>
                  <a:pt x="3116342" y="6485038"/>
                  <a:pt x="3113355" y="6488025"/>
                </a:cubicBezTo>
                <a:cubicBezTo>
                  <a:pt x="3110369" y="6491011"/>
                  <a:pt x="3108875" y="6492505"/>
                  <a:pt x="3108875" y="6492505"/>
                </a:cubicBezTo>
                <a:cubicBezTo>
                  <a:pt x="3102903" y="6498477"/>
                  <a:pt x="3102903" y="6504451"/>
                  <a:pt x="3108875" y="6510423"/>
                </a:cubicBezTo>
                <a:cubicBezTo>
                  <a:pt x="3114848" y="6516396"/>
                  <a:pt x="3125301" y="6519383"/>
                  <a:pt x="3140233" y="6519383"/>
                </a:cubicBezTo>
                <a:cubicBezTo>
                  <a:pt x="3155165" y="6519383"/>
                  <a:pt x="3165618" y="6522369"/>
                  <a:pt x="3171590" y="6528342"/>
                </a:cubicBezTo>
                <a:cubicBezTo>
                  <a:pt x="3177563" y="6540287"/>
                  <a:pt x="3183536" y="6540287"/>
                  <a:pt x="3189509" y="6528342"/>
                </a:cubicBezTo>
                <a:cubicBezTo>
                  <a:pt x="3189509" y="6528342"/>
                  <a:pt x="3189509" y="6525356"/>
                  <a:pt x="3189509" y="6519383"/>
                </a:cubicBezTo>
                <a:lnTo>
                  <a:pt x="3189509" y="6501464"/>
                </a:lnTo>
                <a:cubicBezTo>
                  <a:pt x="3195482" y="6501464"/>
                  <a:pt x="3199962" y="6502957"/>
                  <a:pt x="3202948" y="6505944"/>
                </a:cubicBezTo>
                <a:cubicBezTo>
                  <a:pt x="3205935" y="6508930"/>
                  <a:pt x="3210415" y="6510423"/>
                  <a:pt x="3216387" y="6510423"/>
                </a:cubicBezTo>
                <a:lnTo>
                  <a:pt x="3198469" y="6483545"/>
                </a:lnTo>
                <a:cubicBezTo>
                  <a:pt x="3180550" y="6477572"/>
                  <a:pt x="3171590" y="6474586"/>
                  <a:pt x="3171590" y="6474586"/>
                </a:cubicBezTo>
                <a:lnTo>
                  <a:pt x="3162631" y="6474586"/>
                </a:lnTo>
                <a:cubicBezTo>
                  <a:pt x="3156658" y="6474586"/>
                  <a:pt x="3153673" y="6476079"/>
                  <a:pt x="3153673" y="6479065"/>
                </a:cubicBezTo>
                <a:cubicBezTo>
                  <a:pt x="3153673" y="6482052"/>
                  <a:pt x="3155165" y="6485038"/>
                  <a:pt x="3158151" y="6488025"/>
                </a:cubicBezTo>
                <a:cubicBezTo>
                  <a:pt x="3161138" y="6491011"/>
                  <a:pt x="3162631" y="6493998"/>
                  <a:pt x="3162631" y="6496984"/>
                </a:cubicBezTo>
                <a:cubicBezTo>
                  <a:pt x="3162631" y="6499971"/>
                  <a:pt x="3161138" y="6501464"/>
                  <a:pt x="3158151" y="6501464"/>
                </a:cubicBezTo>
                <a:cubicBezTo>
                  <a:pt x="3155165" y="6501464"/>
                  <a:pt x="3152178" y="6501464"/>
                  <a:pt x="3149193" y="6501464"/>
                </a:cubicBezTo>
                <a:cubicBezTo>
                  <a:pt x="3146205" y="6501464"/>
                  <a:pt x="3141725" y="6501464"/>
                  <a:pt x="3135754" y="6501464"/>
                </a:cubicBezTo>
                <a:cubicBezTo>
                  <a:pt x="3135754" y="6501464"/>
                  <a:pt x="3134261" y="6496984"/>
                  <a:pt x="3131274" y="6488025"/>
                </a:cubicBezTo>
                <a:cubicBezTo>
                  <a:pt x="3128287" y="6479065"/>
                  <a:pt x="3129781" y="6471599"/>
                  <a:pt x="3135754" y="6465626"/>
                </a:cubicBezTo>
                <a:close/>
                <a:moveTo>
                  <a:pt x="3037201" y="6465626"/>
                </a:moveTo>
                <a:lnTo>
                  <a:pt x="3028242" y="6474586"/>
                </a:lnTo>
                <a:cubicBezTo>
                  <a:pt x="3040188" y="6480558"/>
                  <a:pt x="3049147" y="6483545"/>
                  <a:pt x="3055120" y="6483545"/>
                </a:cubicBezTo>
                <a:close/>
                <a:moveTo>
                  <a:pt x="2983446" y="6465626"/>
                </a:moveTo>
                <a:cubicBezTo>
                  <a:pt x="2983446" y="6471599"/>
                  <a:pt x="2986431" y="6474586"/>
                  <a:pt x="2992404" y="6474586"/>
                </a:cubicBezTo>
                <a:lnTo>
                  <a:pt x="3001364" y="6465626"/>
                </a:lnTo>
                <a:cubicBezTo>
                  <a:pt x="3001364" y="6465626"/>
                  <a:pt x="2998377" y="6465626"/>
                  <a:pt x="2992404" y="6465626"/>
                </a:cubicBezTo>
                <a:cubicBezTo>
                  <a:pt x="2986431" y="6465626"/>
                  <a:pt x="2983446" y="6465626"/>
                  <a:pt x="2983446" y="6465626"/>
                </a:cubicBezTo>
                <a:close/>
                <a:moveTo>
                  <a:pt x="5053042" y="6456667"/>
                </a:moveTo>
                <a:lnTo>
                  <a:pt x="5079921" y="6456667"/>
                </a:lnTo>
                <a:cubicBezTo>
                  <a:pt x="5079921" y="6456667"/>
                  <a:pt x="5073948" y="6459655"/>
                  <a:pt x="5062002" y="6465626"/>
                </a:cubicBezTo>
                <a:cubicBezTo>
                  <a:pt x="5062002" y="6465626"/>
                  <a:pt x="5060509" y="6465626"/>
                  <a:pt x="5057522" y="6465626"/>
                </a:cubicBezTo>
                <a:cubicBezTo>
                  <a:pt x="5054536" y="6465626"/>
                  <a:pt x="5053042" y="6462640"/>
                  <a:pt x="5053042" y="6456667"/>
                </a:cubicBezTo>
                <a:close/>
                <a:moveTo>
                  <a:pt x="4022724" y="6456667"/>
                </a:moveTo>
                <a:cubicBezTo>
                  <a:pt x="4022724" y="6456667"/>
                  <a:pt x="4022724" y="6462640"/>
                  <a:pt x="4022724" y="6474586"/>
                </a:cubicBezTo>
                <a:cubicBezTo>
                  <a:pt x="4028697" y="6480558"/>
                  <a:pt x="4028697" y="6486532"/>
                  <a:pt x="4022724" y="6492505"/>
                </a:cubicBezTo>
                <a:cubicBezTo>
                  <a:pt x="4016751" y="6498477"/>
                  <a:pt x="4013765" y="6501464"/>
                  <a:pt x="4013765" y="6501464"/>
                </a:cubicBezTo>
                <a:cubicBezTo>
                  <a:pt x="4025710" y="6501464"/>
                  <a:pt x="4034670" y="6501464"/>
                  <a:pt x="4040643" y="6501464"/>
                </a:cubicBezTo>
                <a:cubicBezTo>
                  <a:pt x="4046616" y="6495491"/>
                  <a:pt x="4049601" y="6492505"/>
                  <a:pt x="4049601" y="6492505"/>
                </a:cubicBezTo>
                <a:lnTo>
                  <a:pt x="4049601" y="6474586"/>
                </a:lnTo>
                <a:cubicBezTo>
                  <a:pt x="4055574" y="6474586"/>
                  <a:pt x="4061547" y="6473093"/>
                  <a:pt x="4067520" y="6470106"/>
                </a:cubicBezTo>
                <a:cubicBezTo>
                  <a:pt x="4073493" y="6467119"/>
                  <a:pt x="4076479" y="6462640"/>
                  <a:pt x="4076479" y="6456667"/>
                </a:cubicBezTo>
                <a:close/>
                <a:moveTo>
                  <a:pt x="4622409" y="6454758"/>
                </a:moveTo>
                <a:lnTo>
                  <a:pt x="4622997" y="6456667"/>
                </a:lnTo>
                <a:cubicBezTo>
                  <a:pt x="4622997" y="6462640"/>
                  <a:pt x="4625984" y="6465626"/>
                  <a:pt x="4631957" y="6465626"/>
                </a:cubicBezTo>
                <a:lnTo>
                  <a:pt x="4649874" y="6465626"/>
                </a:lnTo>
                <a:lnTo>
                  <a:pt x="4631957" y="6456667"/>
                </a:lnTo>
                <a:close/>
                <a:moveTo>
                  <a:pt x="3563560" y="6451068"/>
                </a:moveTo>
                <a:cubicBezTo>
                  <a:pt x="3562067" y="6451814"/>
                  <a:pt x="3559826" y="6453682"/>
                  <a:pt x="3556841" y="6456667"/>
                </a:cubicBezTo>
                <a:cubicBezTo>
                  <a:pt x="3562814" y="6456667"/>
                  <a:pt x="3565799" y="6456667"/>
                  <a:pt x="3565799" y="6456667"/>
                </a:cubicBezTo>
                <a:cubicBezTo>
                  <a:pt x="3565799" y="6456667"/>
                  <a:pt x="3565799" y="6455175"/>
                  <a:pt x="3565799" y="6452187"/>
                </a:cubicBezTo>
                <a:cubicBezTo>
                  <a:pt x="3565799" y="6450695"/>
                  <a:pt x="3565053" y="6450321"/>
                  <a:pt x="3563560" y="6451068"/>
                </a:cubicBezTo>
                <a:close/>
                <a:moveTo>
                  <a:pt x="5868338" y="6447707"/>
                </a:moveTo>
                <a:cubicBezTo>
                  <a:pt x="5874312" y="6447707"/>
                  <a:pt x="5878791" y="6447707"/>
                  <a:pt x="5881778" y="6447707"/>
                </a:cubicBezTo>
                <a:cubicBezTo>
                  <a:pt x="5884764" y="6447707"/>
                  <a:pt x="5886257" y="6449202"/>
                  <a:pt x="5886257" y="6452187"/>
                </a:cubicBezTo>
                <a:cubicBezTo>
                  <a:pt x="5886257" y="6455175"/>
                  <a:pt x="5883271" y="6456667"/>
                  <a:pt x="5877298" y="6456667"/>
                </a:cubicBezTo>
                <a:close/>
                <a:moveTo>
                  <a:pt x="4658834" y="6447707"/>
                </a:moveTo>
                <a:lnTo>
                  <a:pt x="4667793" y="6456667"/>
                </a:lnTo>
                <a:cubicBezTo>
                  <a:pt x="4667793" y="6456667"/>
                  <a:pt x="4667793" y="6455175"/>
                  <a:pt x="4667793" y="6452187"/>
                </a:cubicBezTo>
                <a:cubicBezTo>
                  <a:pt x="4667793" y="6449202"/>
                  <a:pt x="4664807" y="6447707"/>
                  <a:pt x="4658834" y="6447707"/>
                </a:cubicBezTo>
                <a:close/>
                <a:moveTo>
                  <a:pt x="4587160" y="6447707"/>
                </a:moveTo>
                <a:cubicBezTo>
                  <a:pt x="4587160" y="6453680"/>
                  <a:pt x="4593133" y="6455175"/>
                  <a:pt x="4605078" y="6452187"/>
                </a:cubicBezTo>
                <a:lnTo>
                  <a:pt x="4607445" y="6451765"/>
                </a:lnTo>
                <a:close/>
                <a:moveTo>
                  <a:pt x="4569241" y="6447707"/>
                </a:moveTo>
                <a:cubicBezTo>
                  <a:pt x="4563268" y="6447707"/>
                  <a:pt x="4558788" y="6449202"/>
                  <a:pt x="4555803" y="6452187"/>
                </a:cubicBezTo>
                <a:cubicBezTo>
                  <a:pt x="4552815" y="6455175"/>
                  <a:pt x="4551323" y="6458160"/>
                  <a:pt x="4551323" y="6461147"/>
                </a:cubicBezTo>
                <a:cubicBezTo>
                  <a:pt x="4551323" y="6464133"/>
                  <a:pt x="4552815" y="6465626"/>
                  <a:pt x="4555803" y="6465626"/>
                </a:cubicBezTo>
                <a:cubicBezTo>
                  <a:pt x="4558788" y="6465626"/>
                  <a:pt x="4563268" y="6465626"/>
                  <a:pt x="4569241" y="6465626"/>
                </a:cubicBezTo>
                <a:cubicBezTo>
                  <a:pt x="4575214" y="6465626"/>
                  <a:pt x="4578200" y="6462640"/>
                  <a:pt x="4578200" y="6456667"/>
                </a:cubicBezTo>
                <a:cubicBezTo>
                  <a:pt x="4572227" y="6450695"/>
                  <a:pt x="4569241" y="6447707"/>
                  <a:pt x="4569241" y="6447707"/>
                </a:cubicBezTo>
                <a:close/>
                <a:moveTo>
                  <a:pt x="4372137" y="6447707"/>
                </a:moveTo>
                <a:cubicBezTo>
                  <a:pt x="4354218" y="6447707"/>
                  <a:pt x="4345259" y="6450695"/>
                  <a:pt x="4345259" y="6456667"/>
                </a:cubicBezTo>
                <a:cubicBezTo>
                  <a:pt x="4333313" y="6462640"/>
                  <a:pt x="4327340" y="6465626"/>
                  <a:pt x="4327340" y="6465626"/>
                </a:cubicBezTo>
                <a:cubicBezTo>
                  <a:pt x="4315394" y="6465626"/>
                  <a:pt x="4304941" y="6467119"/>
                  <a:pt x="4295983" y="6470106"/>
                </a:cubicBezTo>
                <a:cubicBezTo>
                  <a:pt x="4287024" y="6473093"/>
                  <a:pt x="4282544" y="6474586"/>
                  <a:pt x="4282544" y="6474586"/>
                </a:cubicBezTo>
                <a:cubicBezTo>
                  <a:pt x="4270598" y="6480558"/>
                  <a:pt x="4261639" y="6485038"/>
                  <a:pt x="4255666" y="6488025"/>
                </a:cubicBezTo>
                <a:cubicBezTo>
                  <a:pt x="4249693" y="6491011"/>
                  <a:pt x="4248200" y="6493998"/>
                  <a:pt x="4251186" y="6496984"/>
                </a:cubicBezTo>
                <a:cubicBezTo>
                  <a:pt x="4254172" y="6499971"/>
                  <a:pt x="4255666" y="6501464"/>
                  <a:pt x="4255666" y="6501464"/>
                </a:cubicBezTo>
                <a:lnTo>
                  <a:pt x="4291503" y="6501464"/>
                </a:lnTo>
                <a:lnTo>
                  <a:pt x="4345259" y="6501464"/>
                </a:lnTo>
                <a:cubicBezTo>
                  <a:pt x="4351232" y="6507437"/>
                  <a:pt x="4355711" y="6510423"/>
                  <a:pt x="4358698" y="6510423"/>
                </a:cubicBezTo>
                <a:cubicBezTo>
                  <a:pt x="4361684" y="6510423"/>
                  <a:pt x="4366164" y="6507437"/>
                  <a:pt x="4372137" y="6501464"/>
                </a:cubicBezTo>
                <a:cubicBezTo>
                  <a:pt x="4378110" y="6501464"/>
                  <a:pt x="4385576" y="6501464"/>
                  <a:pt x="4394534" y="6501464"/>
                </a:cubicBezTo>
                <a:cubicBezTo>
                  <a:pt x="4403494" y="6501464"/>
                  <a:pt x="4412453" y="6499971"/>
                  <a:pt x="4421413" y="6496984"/>
                </a:cubicBezTo>
                <a:cubicBezTo>
                  <a:pt x="4430372" y="6493998"/>
                  <a:pt x="4434852" y="6489518"/>
                  <a:pt x="4434852" y="6483545"/>
                </a:cubicBezTo>
                <a:lnTo>
                  <a:pt x="4443811" y="6492505"/>
                </a:lnTo>
                <a:cubicBezTo>
                  <a:pt x="4443811" y="6504451"/>
                  <a:pt x="4440825" y="6513410"/>
                  <a:pt x="4434852" y="6519383"/>
                </a:cubicBezTo>
                <a:lnTo>
                  <a:pt x="4443811" y="6519383"/>
                </a:lnTo>
                <a:cubicBezTo>
                  <a:pt x="4449784" y="6519383"/>
                  <a:pt x="4455757" y="6520876"/>
                  <a:pt x="4461730" y="6523862"/>
                </a:cubicBezTo>
                <a:cubicBezTo>
                  <a:pt x="4467703" y="6526849"/>
                  <a:pt x="4470688" y="6528342"/>
                  <a:pt x="4470688" y="6528342"/>
                </a:cubicBezTo>
                <a:lnTo>
                  <a:pt x="4470688" y="6519383"/>
                </a:lnTo>
                <a:cubicBezTo>
                  <a:pt x="4470688" y="6519383"/>
                  <a:pt x="4472183" y="6517890"/>
                  <a:pt x="4475168" y="6514903"/>
                </a:cubicBezTo>
                <a:cubicBezTo>
                  <a:pt x="4478154" y="6511916"/>
                  <a:pt x="4479648" y="6510423"/>
                  <a:pt x="4479648" y="6510423"/>
                </a:cubicBezTo>
                <a:lnTo>
                  <a:pt x="4497567" y="6501464"/>
                </a:lnTo>
                <a:lnTo>
                  <a:pt x="4479648" y="6492505"/>
                </a:lnTo>
                <a:lnTo>
                  <a:pt x="4470688" y="6483545"/>
                </a:lnTo>
                <a:cubicBezTo>
                  <a:pt x="4464715" y="6471599"/>
                  <a:pt x="4455757" y="6462640"/>
                  <a:pt x="4443811" y="6456667"/>
                </a:cubicBezTo>
                <a:cubicBezTo>
                  <a:pt x="4437838" y="6456667"/>
                  <a:pt x="4431865" y="6456667"/>
                  <a:pt x="4425892" y="6456667"/>
                </a:cubicBezTo>
                <a:cubicBezTo>
                  <a:pt x="4419919" y="6456667"/>
                  <a:pt x="4413947" y="6459655"/>
                  <a:pt x="4407974" y="6465626"/>
                </a:cubicBezTo>
                <a:cubicBezTo>
                  <a:pt x="4402000" y="6477572"/>
                  <a:pt x="4396028" y="6483545"/>
                  <a:pt x="4390056" y="6483545"/>
                </a:cubicBezTo>
                <a:lnTo>
                  <a:pt x="4390056" y="6474586"/>
                </a:lnTo>
                <a:lnTo>
                  <a:pt x="4381096" y="6465626"/>
                </a:lnTo>
                <a:lnTo>
                  <a:pt x="4363177" y="6456667"/>
                </a:lnTo>
                <a:lnTo>
                  <a:pt x="4381096" y="6456667"/>
                </a:lnTo>
                <a:cubicBezTo>
                  <a:pt x="4399014" y="6456667"/>
                  <a:pt x="4407974" y="6455175"/>
                  <a:pt x="4407974" y="6452187"/>
                </a:cubicBezTo>
                <a:cubicBezTo>
                  <a:pt x="4407974" y="6449202"/>
                  <a:pt x="4396028" y="6447707"/>
                  <a:pt x="4372137" y="6447707"/>
                </a:cubicBezTo>
                <a:close/>
                <a:moveTo>
                  <a:pt x="4210870" y="6447707"/>
                </a:moveTo>
                <a:lnTo>
                  <a:pt x="4192951" y="6465626"/>
                </a:lnTo>
                <a:cubicBezTo>
                  <a:pt x="4198924" y="6465626"/>
                  <a:pt x="4203404" y="6465626"/>
                  <a:pt x="4206390" y="6465626"/>
                </a:cubicBezTo>
                <a:cubicBezTo>
                  <a:pt x="4209376" y="6465626"/>
                  <a:pt x="4213856" y="6462640"/>
                  <a:pt x="4219829" y="6456667"/>
                </a:cubicBezTo>
                <a:close/>
                <a:moveTo>
                  <a:pt x="3825619" y="6447707"/>
                </a:moveTo>
                <a:lnTo>
                  <a:pt x="3834578" y="6456667"/>
                </a:lnTo>
                <a:lnTo>
                  <a:pt x="3834578" y="6447707"/>
                </a:lnTo>
                <a:cubicBezTo>
                  <a:pt x="3834578" y="6447707"/>
                  <a:pt x="3831592" y="6447707"/>
                  <a:pt x="3825619" y="6447707"/>
                </a:cubicBezTo>
                <a:close/>
                <a:moveTo>
                  <a:pt x="3073038" y="6447707"/>
                </a:moveTo>
                <a:cubicBezTo>
                  <a:pt x="3067066" y="6447707"/>
                  <a:pt x="3065573" y="6449202"/>
                  <a:pt x="3068558" y="6452187"/>
                </a:cubicBezTo>
                <a:cubicBezTo>
                  <a:pt x="3071546" y="6455175"/>
                  <a:pt x="3073038" y="6456667"/>
                  <a:pt x="3073038" y="6456667"/>
                </a:cubicBezTo>
                <a:cubicBezTo>
                  <a:pt x="3073038" y="6456667"/>
                  <a:pt x="3076026" y="6453680"/>
                  <a:pt x="3081997" y="6447707"/>
                </a:cubicBezTo>
                <a:close/>
                <a:moveTo>
                  <a:pt x="2598195" y="6447707"/>
                </a:moveTo>
                <a:cubicBezTo>
                  <a:pt x="2598195" y="6447707"/>
                  <a:pt x="2602675" y="6447707"/>
                  <a:pt x="2611634" y="6447707"/>
                </a:cubicBezTo>
                <a:cubicBezTo>
                  <a:pt x="2620594" y="6447707"/>
                  <a:pt x="2625074" y="6450695"/>
                  <a:pt x="2625074" y="6456667"/>
                </a:cubicBezTo>
                <a:cubicBezTo>
                  <a:pt x="2625074" y="6462640"/>
                  <a:pt x="2622087" y="6467119"/>
                  <a:pt x="2616114" y="6470106"/>
                </a:cubicBezTo>
                <a:cubicBezTo>
                  <a:pt x="2610141" y="6473093"/>
                  <a:pt x="2604168" y="6471599"/>
                  <a:pt x="2598195" y="6465626"/>
                </a:cubicBezTo>
                <a:close/>
                <a:moveTo>
                  <a:pt x="3887215" y="6440988"/>
                </a:moveTo>
                <a:cubicBezTo>
                  <a:pt x="3881988" y="6440988"/>
                  <a:pt x="3876389" y="6441736"/>
                  <a:pt x="3870416" y="6443229"/>
                </a:cubicBezTo>
                <a:cubicBezTo>
                  <a:pt x="3858470" y="6446215"/>
                  <a:pt x="3852497" y="6452187"/>
                  <a:pt x="3852497" y="6461147"/>
                </a:cubicBezTo>
                <a:cubicBezTo>
                  <a:pt x="3852497" y="6470106"/>
                  <a:pt x="3852497" y="6474586"/>
                  <a:pt x="3852497" y="6474586"/>
                </a:cubicBezTo>
                <a:lnTo>
                  <a:pt x="3852497" y="6483545"/>
                </a:lnTo>
                <a:cubicBezTo>
                  <a:pt x="3858470" y="6489518"/>
                  <a:pt x="3867430" y="6489518"/>
                  <a:pt x="3879374" y="6483545"/>
                </a:cubicBezTo>
                <a:cubicBezTo>
                  <a:pt x="3885347" y="6483545"/>
                  <a:pt x="3888335" y="6482052"/>
                  <a:pt x="3888335" y="6479065"/>
                </a:cubicBezTo>
                <a:cubicBezTo>
                  <a:pt x="3888335" y="6476079"/>
                  <a:pt x="3885347" y="6474586"/>
                  <a:pt x="3879374" y="6474586"/>
                </a:cubicBezTo>
                <a:cubicBezTo>
                  <a:pt x="3873402" y="6468613"/>
                  <a:pt x="3870416" y="6465626"/>
                  <a:pt x="3870416" y="6465626"/>
                </a:cubicBezTo>
                <a:cubicBezTo>
                  <a:pt x="3876389" y="6459655"/>
                  <a:pt x="3880869" y="6456667"/>
                  <a:pt x="3883854" y="6456667"/>
                </a:cubicBezTo>
                <a:cubicBezTo>
                  <a:pt x="3886842" y="6456667"/>
                  <a:pt x="3891320" y="6456667"/>
                  <a:pt x="3897293" y="6456667"/>
                </a:cubicBezTo>
                <a:cubicBezTo>
                  <a:pt x="3909239" y="6450695"/>
                  <a:pt x="3910732" y="6446215"/>
                  <a:pt x="3901773" y="6443229"/>
                </a:cubicBezTo>
                <a:cubicBezTo>
                  <a:pt x="3897293" y="6441736"/>
                  <a:pt x="3892440" y="6440988"/>
                  <a:pt x="3887215" y="6440988"/>
                </a:cubicBezTo>
                <a:close/>
                <a:moveTo>
                  <a:pt x="4784265" y="6438749"/>
                </a:moveTo>
                <a:cubicBezTo>
                  <a:pt x="4784265" y="6438749"/>
                  <a:pt x="4782771" y="6440243"/>
                  <a:pt x="4779785" y="6443229"/>
                </a:cubicBezTo>
                <a:cubicBezTo>
                  <a:pt x="4776799" y="6446215"/>
                  <a:pt x="4778292" y="6447707"/>
                  <a:pt x="4784265" y="6447707"/>
                </a:cubicBezTo>
                <a:cubicBezTo>
                  <a:pt x="4784265" y="6441736"/>
                  <a:pt x="4784265" y="6438749"/>
                  <a:pt x="4784265" y="6438749"/>
                </a:cubicBezTo>
                <a:close/>
                <a:moveTo>
                  <a:pt x="5106798" y="6434269"/>
                </a:moveTo>
                <a:cubicBezTo>
                  <a:pt x="5109784" y="6434269"/>
                  <a:pt x="5112772" y="6435763"/>
                  <a:pt x="5115757" y="6438749"/>
                </a:cubicBezTo>
                <a:cubicBezTo>
                  <a:pt x="5121732" y="6444722"/>
                  <a:pt x="5124717" y="6447707"/>
                  <a:pt x="5124717" y="6447707"/>
                </a:cubicBezTo>
                <a:lnTo>
                  <a:pt x="5115757" y="6456667"/>
                </a:lnTo>
                <a:cubicBezTo>
                  <a:pt x="5115757" y="6450695"/>
                  <a:pt x="5114264" y="6449202"/>
                  <a:pt x="5111278" y="6452187"/>
                </a:cubicBezTo>
                <a:cubicBezTo>
                  <a:pt x="5108292" y="6455175"/>
                  <a:pt x="5106798" y="6456667"/>
                  <a:pt x="5106798" y="6456667"/>
                </a:cubicBezTo>
                <a:cubicBezTo>
                  <a:pt x="5100826" y="6456667"/>
                  <a:pt x="5096346" y="6455175"/>
                  <a:pt x="5093360" y="6452187"/>
                </a:cubicBezTo>
                <a:cubicBezTo>
                  <a:pt x="5090374" y="6449202"/>
                  <a:pt x="5091866" y="6444722"/>
                  <a:pt x="5097840" y="6438749"/>
                </a:cubicBezTo>
                <a:cubicBezTo>
                  <a:pt x="5100826" y="6435763"/>
                  <a:pt x="5103812" y="6434269"/>
                  <a:pt x="5106798" y="6434269"/>
                </a:cubicBezTo>
                <a:close/>
                <a:moveTo>
                  <a:pt x="2822177" y="6429790"/>
                </a:moveTo>
                <a:cubicBezTo>
                  <a:pt x="2816206" y="6429790"/>
                  <a:pt x="2816206" y="6432776"/>
                  <a:pt x="2822177" y="6438749"/>
                </a:cubicBezTo>
                <a:lnTo>
                  <a:pt x="2831137" y="6438749"/>
                </a:lnTo>
                <a:cubicBezTo>
                  <a:pt x="2831137" y="6432776"/>
                  <a:pt x="2828150" y="6429790"/>
                  <a:pt x="2822177" y="6429790"/>
                </a:cubicBezTo>
                <a:close/>
                <a:moveTo>
                  <a:pt x="4802182" y="6420830"/>
                </a:moveTo>
                <a:cubicBezTo>
                  <a:pt x="4802182" y="6420830"/>
                  <a:pt x="4802182" y="6423817"/>
                  <a:pt x="4802182" y="6429790"/>
                </a:cubicBezTo>
                <a:cubicBezTo>
                  <a:pt x="4802182" y="6429790"/>
                  <a:pt x="4805169" y="6429790"/>
                  <a:pt x="4811142" y="6429790"/>
                </a:cubicBezTo>
                <a:cubicBezTo>
                  <a:pt x="4817115" y="6429790"/>
                  <a:pt x="4820101" y="6429790"/>
                  <a:pt x="4820101" y="6429790"/>
                </a:cubicBezTo>
                <a:cubicBezTo>
                  <a:pt x="4820101" y="6423817"/>
                  <a:pt x="4817115" y="6420830"/>
                  <a:pt x="4811142" y="6420830"/>
                </a:cubicBezTo>
                <a:cubicBezTo>
                  <a:pt x="4805169" y="6420830"/>
                  <a:pt x="4802182" y="6420830"/>
                  <a:pt x="4802182" y="6420830"/>
                </a:cubicBezTo>
                <a:close/>
                <a:moveTo>
                  <a:pt x="4540123" y="6416351"/>
                </a:moveTo>
                <a:cubicBezTo>
                  <a:pt x="4538630" y="6416351"/>
                  <a:pt x="4536391" y="6417844"/>
                  <a:pt x="4533404" y="6420830"/>
                </a:cubicBezTo>
                <a:cubicBezTo>
                  <a:pt x="4527431" y="6426803"/>
                  <a:pt x="4521458" y="6426803"/>
                  <a:pt x="4515485" y="6420830"/>
                </a:cubicBezTo>
                <a:lnTo>
                  <a:pt x="4479648" y="6429790"/>
                </a:lnTo>
                <a:cubicBezTo>
                  <a:pt x="4479648" y="6429790"/>
                  <a:pt x="4482634" y="6429790"/>
                  <a:pt x="4488607" y="6429790"/>
                </a:cubicBezTo>
                <a:cubicBezTo>
                  <a:pt x="4494580" y="6429790"/>
                  <a:pt x="4500553" y="6431283"/>
                  <a:pt x="4506526" y="6434269"/>
                </a:cubicBezTo>
                <a:cubicBezTo>
                  <a:pt x="4512499" y="6437256"/>
                  <a:pt x="4512499" y="6441736"/>
                  <a:pt x="4506526" y="6447707"/>
                </a:cubicBezTo>
                <a:lnTo>
                  <a:pt x="4497567" y="6447707"/>
                </a:lnTo>
                <a:lnTo>
                  <a:pt x="4470688" y="6456667"/>
                </a:lnTo>
                <a:cubicBezTo>
                  <a:pt x="4470688" y="6462640"/>
                  <a:pt x="4475168" y="6465626"/>
                  <a:pt x="4484127" y="6465626"/>
                </a:cubicBezTo>
                <a:cubicBezTo>
                  <a:pt x="4493087" y="6465626"/>
                  <a:pt x="4497567" y="6464133"/>
                  <a:pt x="4497567" y="6461147"/>
                </a:cubicBezTo>
                <a:cubicBezTo>
                  <a:pt x="4497567" y="6458160"/>
                  <a:pt x="4503540" y="6456667"/>
                  <a:pt x="4515485" y="6456667"/>
                </a:cubicBezTo>
                <a:lnTo>
                  <a:pt x="4533404" y="6447707"/>
                </a:lnTo>
                <a:cubicBezTo>
                  <a:pt x="4533404" y="6441736"/>
                  <a:pt x="4533404" y="6435762"/>
                  <a:pt x="4533404" y="6429790"/>
                </a:cubicBezTo>
                <a:lnTo>
                  <a:pt x="4542364" y="6420830"/>
                </a:lnTo>
                <a:cubicBezTo>
                  <a:pt x="4542364" y="6417844"/>
                  <a:pt x="4541617" y="6416351"/>
                  <a:pt x="4540123" y="6416351"/>
                </a:cubicBezTo>
                <a:close/>
                <a:moveTo>
                  <a:pt x="4833540" y="6411871"/>
                </a:moveTo>
                <a:cubicBezTo>
                  <a:pt x="4830554" y="6411871"/>
                  <a:pt x="4829061" y="6416351"/>
                  <a:pt x="4829061" y="6425310"/>
                </a:cubicBezTo>
                <a:cubicBezTo>
                  <a:pt x="4829061" y="6434269"/>
                  <a:pt x="4830554" y="6440243"/>
                  <a:pt x="4833540" y="6443229"/>
                </a:cubicBezTo>
                <a:cubicBezTo>
                  <a:pt x="4836527" y="6446215"/>
                  <a:pt x="4842500" y="6447707"/>
                  <a:pt x="4851458" y="6447707"/>
                </a:cubicBezTo>
                <a:lnTo>
                  <a:pt x="4838020" y="6447707"/>
                </a:lnTo>
                <a:lnTo>
                  <a:pt x="4846978" y="6456667"/>
                </a:lnTo>
                <a:lnTo>
                  <a:pt x="4855938" y="6447707"/>
                </a:lnTo>
                <a:lnTo>
                  <a:pt x="4851458" y="6447707"/>
                </a:lnTo>
                <a:cubicBezTo>
                  <a:pt x="4860418" y="6447707"/>
                  <a:pt x="4861912" y="6444722"/>
                  <a:pt x="4855938" y="6438749"/>
                </a:cubicBezTo>
                <a:lnTo>
                  <a:pt x="4846978" y="6429790"/>
                </a:lnTo>
                <a:lnTo>
                  <a:pt x="4855938" y="6420830"/>
                </a:lnTo>
                <a:cubicBezTo>
                  <a:pt x="4855938" y="6414858"/>
                  <a:pt x="4855938" y="6411871"/>
                  <a:pt x="4855938" y="6411871"/>
                </a:cubicBezTo>
                <a:cubicBezTo>
                  <a:pt x="4855938" y="6411871"/>
                  <a:pt x="4852952" y="6411871"/>
                  <a:pt x="4846978" y="6411871"/>
                </a:cubicBezTo>
                <a:cubicBezTo>
                  <a:pt x="4841006" y="6411871"/>
                  <a:pt x="4836527" y="6411871"/>
                  <a:pt x="4833540" y="6411871"/>
                </a:cubicBezTo>
                <a:close/>
                <a:moveTo>
                  <a:pt x="4614038" y="6411871"/>
                </a:moveTo>
                <a:cubicBezTo>
                  <a:pt x="4608065" y="6411871"/>
                  <a:pt x="4599105" y="6414858"/>
                  <a:pt x="4587160" y="6420830"/>
                </a:cubicBezTo>
                <a:lnTo>
                  <a:pt x="4587160" y="6429790"/>
                </a:lnTo>
                <a:lnTo>
                  <a:pt x="4596119" y="6429790"/>
                </a:lnTo>
                <a:cubicBezTo>
                  <a:pt x="4596119" y="6423817"/>
                  <a:pt x="4599105" y="6420830"/>
                  <a:pt x="4605078" y="6420830"/>
                </a:cubicBezTo>
                <a:close/>
                <a:moveTo>
                  <a:pt x="3081997" y="6411871"/>
                </a:moveTo>
                <a:cubicBezTo>
                  <a:pt x="3076026" y="6411871"/>
                  <a:pt x="3073038" y="6413364"/>
                  <a:pt x="3073038" y="6416351"/>
                </a:cubicBezTo>
                <a:cubicBezTo>
                  <a:pt x="3073038" y="6419337"/>
                  <a:pt x="3076026" y="6422323"/>
                  <a:pt x="3081997" y="6425310"/>
                </a:cubicBezTo>
                <a:cubicBezTo>
                  <a:pt x="3087970" y="6428297"/>
                  <a:pt x="3090957" y="6429790"/>
                  <a:pt x="3090957" y="6429790"/>
                </a:cubicBezTo>
                <a:lnTo>
                  <a:pt x="3090957" y="6420830"/>
                </a:lnTo>
                <a:cubicBezTo>
                  <a:pt x="3090957" y="6414858"/>
                  <a:pt x="3087970" y="6411871"/>
                  <a:pt x="3081997" y="6411871"/>
                </a:cubicBezTo>
                <a:close/>
                <a:moveTo>
                  <a:pt x="2929689" y="6411871"/>
                </a:moveTo>
                <a:lnTo>
                  <a:pt x="2947608" y="6429790"/>
                </a:lnTo>
                <a:cubicBezTo>
                  <a:pt x="2959554" y="6429790"/>
                  <a:pt x="2968514" y="6429790"/>
                  <a:pt x="2974486" y="6429790"/>
                </a:cubicBezTo>
                <a:cubicBezTo>
                  <a:pt x="2980459" y="6423817"/>
                  <a:pt x="2983446" y="6419337"/>
                  <a:pt x="2983446" y="6416351"/>
                </a:cubicBezTo>
                <a:cubicBezTo>
                  <a:pt x="2983446" y="6413364"/>
                  <a:pt x="2980459" y="6411871"/>
                  <a:pt x="2974486" y="6411871"/>
                </a:cubicBezTo>
                <a:cubicBezTo>
                  <a:pt x="2968514" y="6411871"/>
                  <a:pt x="2959554" y="6411871"/>
                  <a:pt x="2947608" y="6411871"/>
                </a:cubicBezTo>
                <a:close/>
                <a:moveTo>
                  <a:pt x="2871454" y="6411871"/>
                </a:moveTo>
                <a:cubicBezTo>
                  <a:pt x="2868468" y="6411871"/>
                  <a:pt x="2866975" y="6417844"/>
                  <a:pt x="2866975" y="6429790"/>
                </a:cubicBezTo>
                <a:lnTo>
                  <a:pt x="2884893" y="6438749"/>
                </a:lnTo>
                <a:lnTo>
                  <a:pt x="2893853" y="6429790"/>
                </a:lnTo>
                <a:lnTo>
                  <a:pt x="2911772" y="6420830"/>
                </a:lnTo>
                <a:lnTo>
                  <a:pt x="2893853" y="6411871"/>
                </a:lnTo>
                <a:cubicBezTo>
                  <a:pt x="2881907" y="6411871"/>
                  <a:pt x="2874441" y="6411871"/>
                  <a:pt x="2871454" y="6411871"/>
                </a:cubicBezTo>
                <a:close/>
                <a:moveTo>
                  <a:pt x="2526521" y="6411871"/>
                </a:moveTo>
                <a:lnTo>
                  <a:pt x="2535480" y="6420830"/>
                </a:lnTo>
                <a:lnTo>
                  <a:pt x="2526521" y="6420830"/>
                </a:lnTo>
                <a:close/>
                <a:moveTo>
                  <a:pt x="5429334" y="6407391"/>
                </a:moveTo>
                <a:cubicBezTo>
                  <a:pt x="5429334" y="6410378"/>
                  <a:pt x="5432320" y="6411871"/>
                  <a:pt x="5438292" y="6411871"/>
                </a:cubicBezTo>
                <a:cubicBezTo>
                  <a:pt x="5438292" y="6417844"/>
                  <a:pt x="5435306" y="6420830"/>
                  <a:pt x="5429334" y="6420830"/>
                </a:cubicBezTo>
                <a:lnTo>
                  <a:pt x="5429334" y="6411871"/>
                </a:lnTo>
                <a:close/>
                <a:moveTo>
                  <a:pt x="2678829" y="6402911"/>
                </a:moveTo>
                <a:cubicBezTo>
                  <a:pt x="2672856" y="6402911"/>
                  <a:pt x="2669870" y="6404404"/>
                  <a:pt x="2669870" y="6407391"/>
                </a:cubicBezTo>
                <a:cubicBezTo>
                  <a:pt x="2669870" y="6410378"/>
                  <a:pt x="2669870" y="6411871"/>
                  <a:pt x="2669870" y="6411871"/>
                </a:cubicBezTo>
                <a:close/>
                <a:moveTo>
                  <a:pt x="4399014" y="6393952"/>
                </a:moveTo>
                <a:lnTo>
                  <a:pt x="4381096" y="6402911"/>
                </a:lnTo>
                <a:cubicBezTo>
                  <a:pt x="4381096" y="6408884"/>
                  <a:pt x="4375123" y="6411871"/>
                  <a:pt x="4363177" y="6411871"/>
                </a:cubicBezTo>
                <a:lnTo>
                  <a:pt x="4399014" y="6411871"/>
                </a:lnTo>
                <a:lnTo>
                  <a:pt x="4407974" y="6411871"/>
                </a:lnTo>
                <a:close/>
                <a:moveTo>
                  <a:pt x="2911772" y="6393952"/>
                </a:moveTo>
                <a:cubicBezTo>
                  <a:pt x="2899824" y="6393952"/>
                  <a:pt x="2896839" y="6396939"/>
                  <a:pt x="2902811" y="6402911"/>
                </a:cubicBezTo>
                <a:lnTo>
                  <a:pt x="2920730" y="6402911"/>
                </a:lnTo>
                <a:close/>
                <a:moveTo>
                  <a:pt x="2750503" y="6393952"/>
                </a:moveTo>
                <a:cubicBezTo>
                  <a:pt x="2744532" y="6399925"/>
                  <a:pt x="2741545" y="6402911"/>
                  <a:pt x="2741545" y="6402911"/>
                </a:cubicBezTo>
                <a:cubicBezTo>
                  <a:pt x="2741545" y="6402911"/>
                  <a:pt x="2744532" y="6402911"/>
                  <a:pt x="2750503" y="6402911"/>
                </a:cubicBezTo>
                <a:lnTo>
                  <a:pt x="2759463" y="6402911"/>
                </a:lnTo>
                <a:cubicBezTo>
                  <a:pt x="2753490" y="6396939"/>
                  <a:pt x="2750503" y="6393952"/>
                  <a:pt x="2750503" y="6393952"/>
                </a:cubicBezTo>
                <a:close/>
                <a:moveTo>
                  <a:pt x="2454847" y="6393952"/>
                </a:moveTo>
                <a:cubicBezTo>
                  <a:pt x="2460820" y="6399925"/>
                  <a:pt x="2463806" y="6402911"/>
                  <a:pt x="2463806" y="6402911"/>
                </a:cubicBezTo>
                <a:cubicBezTo>
                  <a:pt x="2463806" y="6414858"/>
                  <a:pt x="2457834" y="6417844"/>
                  <a:pt x="2445887" y="6411871"/>
                </a:cubicBezTo>
                <a:cubicBezTo>
                  <a:pt x="2445887" y="6411871"/>
                  <a:pt x="2447380" y="6408884"/>
                  <a:pt x="2450367" y="6402911"/>
                </a:cubicBezTo>
                <a:cubicBezTo>
                  <a:pt x="2453354" y="6396939"/>
                  <a:pt x="2454847" y="6393952"/>
                  <a:pt x="2454847" y="6393952"/>
                </a:cubicBezTo>
                <a:close/>
                <a:moveTo>
                  <a:pt x="2427969" y="6393952"/>
                </a:moveTo>
                <a:lnTo>
                  <a:pt x="2436928" y="6402911"/>
                </a:lnTo>
                <a:cubicBezTo>
                  <a:pt x="2430955" y="6402911"/>
                  <a:pt x="2426476" y="6401418"/>
                  <a:pt x="2423489" y="6398432"/>
                </a:cubicBezTo>
                <a:cubicBezTo>
                  <a:pt x="2420502" y="6395445"/>
                  <a:pt x="2421996" y="6393952"/>
                  <a:pt x="2427969" y="6393952"/>
                </a:cubicBezTo>
                <a:close/>
                <a:moveTo>
                  <a:pt x="4343018" y="6389472"/>
                </a:moveTo>
                <a:cubicBezTo>
                  <a:pt x="4341526" y="6389472"/>
                  <a:pt x="4339286" y="6390966"/>
                  <a:pt x="4336299" y="6393952"/>
                </a:cubicBezTo>
                <a:lnTo>
                  <a:pt x="4345259" y="6393952"/>
                </a:lnTo>
                <a:cubicBezTo>
                  <a:pt x="4345259" y="6390966"/>
                  <a:pt x="4344513" y="6389472"/>
                  <a:pt x="4343018" y="6389472"/>
                </a:cubicBezTo>
                <a:close/>
                <a:moveTo>
                  <a:pt x="3001364" y="6389472"/>
                </a:moveTo>
                <a:cubicBezTo>
                  <a:pt x="2998377" y="6389472"/>
                  <a:pt x="2995391" y="6390966"/>
                  <a:pt x="2992404" y="6393952"/>
                </a:cubicBezTo>
                <a:lnTo>
                  <a:pt x="3001364" y="6411871"/>
                </a:lnTo>
                <a:lnTo>
                  <a:pt x="3010323" y="6420830"/>
                </a:lnTo>
                <a:cubicBezTo>
                  <a:pt x="3022269" y="6414858"/>
                  <a:pt x="3025255" y="6410378"/>
                  <a:pt x="3019282" y="6407391"/>
                </a:cubicBezTo>
                <a:cubicBezTo>
                  <a:pt x="3013310" y="6404404"/>
                  <a:pt x="3010323" y="6399925"/>
                  <a:pt x="3010323" y="6393952"/>
                </a:cubicBezTo>
                <a:cubicBezTo>
                  <a:pt x="3007337" y="6390966"/>
                  <a:pt x="3004350" y="6389472"/>
                  <a:pt x="3001364" y="6389472"/>
                </a:cubicBezTo>
                <a:close/>
                <a:moveTo>
                  <a:pt x="4605078" y="6384993"/>
                </a:moveTo>
                <a:cubicBezTo>
                  <a:pt x="4605078" y="6390965"/>
                  <a:pt x="4605078" y="6393952"/>
                  <a:pt x="4605078" y="6393952"/>
                </a:cubicBezTo>
                <a:cubicBezTo>
                  <a:pt x="4605078" y="6393952"/>
                  <a:pt x="4608065" y="6393952"/>
                  <a:pt x="4614038" y="6393952"/>
                </a:cubicBezTo>
                <a:cubicBezTo>
                  <a:pt x="4620011" y="6393952"/>
                  <a:pt x="4622997" y="6392459"/>
                  <a:pt x="4622997" y="6389472"/>
                </a:cubicBezTo>
                <a:cubicBezTo>
                  <a:pt x="4622997" y="6386486"/>
                  <a:pt x="4620011" y="6384993"/>
                  <a:pt x="4614038" y="6384993"/>
                </a:cubicBezTo>
                <a:close/>
                <a:moveTo>
                  <a:pt x="4578200" y="6384993"/>
                </a:moveTo>
                <a:cubicBezTo>
                  <a:pt x="4572227" y="6384993"/>
                  <a:pt x="4569241" y="6387979"/>
                  <a:pt x="4569241" y="6393952"/>
                </a:cubicBezTo>
                <a:cubicBezTo>
                  <a:pt x="4569241" y="6393952"/>
                  <a:pt x="4570734" y="6395445"/>
                  <a:pt x="4573721" y="6398432"/>
                </a:cubicBezTo>
                <a:cubicBezTo>
                  <a:pt x="4576707" y="6401418"/>
                  <a:pt x="4578200" y="6402911"/>
                  <a:pt x="4578200" y="6402911"/>
                </a:cubicBezTo>
                <a:cubicBezTo>
                  <a:pt x="4584173" y="6402911"/>
                  <a:pt x="4587160" y="6399925"/>
                  <a:pt x="4587160" y="6393952"/>
                </a:cubicBezTo>
                <a:cubicBezTo>
                  <a:pt x="4587160" y="6387979"/>
                  <a:pt x="4584173" y="6384993"/>
                  <a:pt x="4578200" y="6384993"/>
                </a:cubicBezTo>
                <a:close/>
                <a:moveTo>
                  <a:pt x="4183991" y="6384993"/>
                </a:moveTo>
                <a:cubicBezTo>
                  <a:pt x="4178018" y="6390965"/>
                  <a:pt x="4178018" y="6393952"/>
                  <a:pt x="4183991" y="6393952"/>
                </a:cubicBezTo>
                <a:cubicBezTo>
                  <a:pt x="4189964" y="6393952"/>
                  <a:pt x="4192951" y="6392459"/>
                  <a:pt x="4192951" y="6389472"/>
                </a:cubicBezTo>
                <a:cubicBezTo>
                  <a:pt x="4192951" y="6386486"/>
                  <a:pt x="4189964" y="6384993"/>
                  <a:pt x="4183991" y="6384993"/>
                </a:cubicBezTo>
                <a:close/>
                <a:moveTo>
                  <a:pt x="3852497" y="6384993"/>
                </a:moveTo>
                <a:cubicBezTo>
                  <a:pt x="3846524" y="6384993"/>
                  <a:pt x="3842044" y="6386486"/>
                  <a:pt x="3839058" y="6389472"/>
                </a:cubicBezTo>
                <a:cubicBezTo>
                  <a:pt x="3836072" y="6392459"/>
                  <a:pt x="3834578" y="6393952"/>
                  <a:pt x="3834578" y="6393952"/>
                </a:cubicBezTo>
                <a:lnTo>
                  <a:pt x="3834578" y="6402911"/>
                </a:lnTo>
                <a:cubicBezTo>
                  <a:pt x="3834578" y="6402911"/>
                  <a:pt x="3836072" y="6401418"/>
                  <a:pt x="3839058" y="6398432"/>
                </a:cubicBezTo>
                <a:cubicBezTo>
                  <a:pt x="3842044" y="6395445"/>
                  <a:pt x="3843538" y="6393952"/>
                  <a:pt x="3843538" y="6393952"/>
                </a:cubicBezTo>
                <a:close/>
                <a:moveTo>
                  <a:pt x="5535724" y="6382193"/>
                </a:moveTo>
                <a:cubicBezTo>
                  <a:pt x="5542444" y="6381073"/>
                  <a:pt x="5545804" y="6384993"/>
                  <a:pt x="5545804" y="6393952"/>
                </a:cubicBezTo>
                <a:cubicBezTo>
                  <a:pt x="5551777" y="6399925"/>
                  <a:pt x="5550284" y="6405898"/>
                  <a:pt x="5541324" y="6411871"/>
                </a:cubicBezTo>
                <a:cubicBezTo>
                  <a:pt x="5532366" y="6417844"/>
                  <a:pt x="5523406" y="6417844"/>
                  <a:pt x="5514446" y="6411871"/>
                </a:cubicBezTo>
                <a:cubicBezTo>
                  <a:pt x="5505488" y="6405898"/>
                  <a:pt x="5502500" y="6401418"/>
                  <a:pt x="5505488" y="6398432"/>
                </a:cubicBezTo>
                <a:cubicBezTo>
                  <a:pt x="5508474" y="6395445"/>
                  <a:pt x="5515940" y="6390965"/>
                  <a:pt x="5527886" y="6384993"/>
                </a:cubicBezTo>
                <a:cubicBezTo>
                  <a:pt x="5530872" y="6383500"/>
                  <a:pt x="5533485" y="6382567"/>
                  <a:pt x="5535724" y="6382193"/>
                </a:cubicBezTo>
                <a:close/>
                <a:moveTo>
                  <a:pt x="2338377" y="6380513"/>
                </a:moveTo>
                <a:cubicBezTo>
                  <a:pt x="2341362" y="6380513"/>
                  <a:pt x="2344349" y="6382008"/>
                  <a:pt x="2347335" y="6384993"/>
                </a:cubicBezTo>
                <a:lnTo>
                  <a:pt x="2338377" y="6393952"/>
                </a:lnTo>
                <a:lnTo>
                  <a:pt x="2329417" y="6384993"/>
                </a:lnTo>
                <a:cubicBezTo>
                  <a:pt x="2332404" y="6382008"/>
                  <a:pt x="2335389" y="6380513"/>
                  <a:pt x="2338377" y="6380513"/>
                </a:cubicBezTo>
                <a:close/>
                <a:moveTo>
                  <a:pt x="3709149" y="6376033"/>
                </a:moveTo>
                <a:lnTo>
                  <a:pt x="3718108" y="6384993"/>
                </a:lnTo>
                <a:lnTo>
                  <a:pt x="3718108" y="6376033"/>
                </a:lnTo>
                <a:cubicBezTo>
                  <a:pt x="3718108" y="6376033"/>
                  <a:pt x="3715120" y="6376033"/>
                  <a:pt x="3709149" y="6376033"/>
                </a:cubicBezTo>
                <a:close/>
                <a:moveTo>
                  <a:pt x="2929689" y="6376033"/>
                </a:moveTo>
                <a:lnTo>
                  <a:pt x="2929689" y="6384993"/>
                </a:lnTo>
                <a:cubicBezTo>
                  <a:pt x="2941635" y="6390965"/>
                  <a:pt x="2947608" y="6390965"/>
                  <a:pt x="2947608" y="6384993"/>
                </a:cubicBezTo>
                <a:cubicBezTo>
                  <a:pt x="2947608" y="6379020"/>
                  <a:pt x="2941635" y="6376033"/>
                  <a:pt x="2929689" y="6376033"/>
                </a:cubicBezTo>
                <a:close/>
                <a:moveTo>
                  <a:pt x="2598195" y="6376033"/>
                </a:moveTo>
                <a:cubicBezTo>
                  <a:pt x="2592223" y="6376033"/>
                  <a:pt x="2589236" y="6377526"/>
                  <a:pt x="2589236" y="6380513"/>
                </a:cubicBezTo>
                <a:cubicBezTo>
                  <a:pt x="2589236" y="6383500"/>
                  <a:pt x="2592223" y="6384993"/>
                  <a:pt x="2598195" y="6384993"/>
                </a:cubicBezTo>
                <a:cubicBezTo>
                  <a:pt x="2604168" y="6384993"/>
                  <a:pt x="2607155" y="6383500"/>
                  <a:pt x="2607155" y="6380513"/>
                </a:cubicBezTo>
                <a:cubicBezTo>
                  <a:pt x="2607155" y="6377526"/>
                  <a:pt x="2604168" y="6376033"/>
                  <a:pt x="2598195" y="6376033"/>
                </a:cubicBezTo>
                <a:close/>
                <a:moveTo>
                  <a:pt x="2795110" y="6368409"/>
                </a:moveTo>
                <a:lnTo>
                  <a:pt x="2794180" y="6374914"/>
                </a:lnTo>
                <a:cubicBezTo>
                  <a:pt x="2793434" y="6377153"/>
                  <a:pt x="2792314" y="6379020"/>
                  <a:pt x="2790821" y="6380513"/>
                </a:cubicBezTo>
                <a:cubicBezTo>
                  <a:pt x="2787834" y="6383500"/>
                  <a:pt x="2786341" y="6387979"/>
                  <a:pt x="2786341" y="6393952"/>
                </a:cubicBezTo>
                <a:cubicBezTo>
                  <a:pt x="2804260" y="6417844"/>
                  <a:pt x="2810232" y="6414858"/>
                  <a:pt x="2804260" y="6384993"/>
                </a:cubicBezTo>
                <a:cubicBezTo>
                  <a:pt x="2804260" y="6380513"/>
                  <a:pt x="2803140" y="6376593"/>
                  <a:pt x="2800899" y="6373234"/>
                </a:cubicBezTo>
                <a:close/>
                <a:moveTo>
                  <a:pt x="4614038" y="6367075"/>
                </a:moveTo>
                <a:lnTo>
                  <a:pt x="4622997" y="6376033"/>
                </a:lnTo>
                <a:cubicBezTo>
                  <a:pt x="4628970" y="6376033"/>
                  <a:pt x="4633450" y="6377526"/>
                  <a:pt x="4636435" y="6380513"/>
                </a:cubicBezTo>
                <a:cubicBezTo>
                  <a:pt x="4639422" y="6383500"/>
                  <a:pt x="4640915" y="6384993"/>
                  <a:pt x="4640915" y="6384993"/>
                </a:cubicBezTo>
                <a:cubicBezTo>
                  <a:pt x="4640915" y="6390965"/>
                  <a:pt x="4648381" y="6392459"/>
                  <a:pt x="4663314" y="6389472"/>
                </a:cubicBezTo>
                <a:cubicBezTo>
                  <a:pt x="4678246" y="6386486"/>
                  <a:pt x="4690192" y="6386486"/>
                  <a:pt x="4699151" y="6389472"/>
                </a:cubicBezTo>
                <a:cubicBezTo>
                  <a:pt x="4708111" y="6392459"/>
                  <a:pt x="4712589" y="6396939"/>
                  <a:pt x="4712589" y="6402911"/>
                </a:cubicBezTo>
                <a:cubicBezTo>
                  <a:pt x="4712589" y="6408884"/>
                  <a:pt x="4714084" y="6410378"/>
                  <a:pt x="4717069" y="6407391"/>
                </a:cubicBezTo>
                <a:cubicBezTo>
                  <a:pt x="4720055" y="6404404"/>
                  <a:pt x="4721549" y="6399925"/>
                  <a:pt x="4721549" y="6393952"/>
                </a:cubicBezTo>
                <a:cubicBezTo>
                  <a:pt x="4721549" y="6376033"/>
                  <a:pt x="4712589" y="6370060"/>
                  <a:pt x="4694672" y="6376033"/>
                </a:cubicBezTo>
                <a:cubicBezTo>
                  <a:pt x="4682726" y="6382006"/>
                  <a:pt x="4673766" y="6382006"/>
                  <a:pt x="4667793" y="6376033"/>
                </a:cubicBezTo>
                <a:close/>
                <a:moveTo>
                  <a:pt x="4372137" y="6367075"/>
                </a:moveTo>
                <a:cubicBezTo>
                  <a:pt x="4372137" y="6373048"/>
                  <a:pt x="4373630" y="6376033"/>
                  <a:pt x="4376617" y="6376033"/>
                </a:cubicBezTo>
                <a:cubicBezTo>
                  <a:pt x="4379603" y="6376033"/>
                  <a:pt x="4381096" y="6376033"/>
                  <a:pt x="4381096" y="6376033"/>
                </a:cubicBezTo>
                <a:cubicBezTo>
                  <a:pt x="4381096" y="6376033"/>
                  <a:pt x="4382590" y="6376033"/>
                  <a:pt x="4385576" y="6376033"/>
                </a:cubicBezTo>
                <a:cubicBezTo>
                  <a:pt x="4388561" y="6376033"/>
                  <a:pt x="4390056" y="6374540"/>
                  <a:pt x="4390056" y="6371555"/>
                </a:cubicBezTo>
                <a:cubicBezTo>
                  <a:pt x="4390056" y="6368568"/>
                  <a:pt x="4387068" y="6367075"/>
                  <a:pt x="4381096" y="6367075"/>
                </a:cubicBezTo>
                <a:cubicBezTo>
                  <a:pt x="4375123" y="6367075"/>
                  <a:pt x="4372137" y="6367075"/>
                  <a:pt x="4372137" y="6367075"/>
                </a:cubicBezTo>
                <a:close/>
                <a:moveTo>
                  <a:pt x="2822177" y="6367075"/>
                </a:moveTo>
                <a:lnTo>
                  <a:pt x="2822177" y="6376033"/>
                </a:lnTo>
                <a:lnTo>
                  <a:pt x="2831137" y="6367075"/>
                </a:lnTo>
                <a:cubicBezTo>
                  <a:pt x="2825164" y="6367075"/>
                  <a:pt x="2822177" y="6367075"/>
                  <a:pt x="2822177" y="6367075"/>
                </a:cubicBezTo>
                <a:close/>
                <a:moveTo>
                  <a:pt x="2634033" y="6367075"/>
                </a:moveTo>
                <a:lnTo>
                  <a:pt x="2625074" y="6376033"/>
                </a:lnTo>
                <a:lnTo>
                  <a:pt x="2616114" y="6393952"/>
                </a:lnTo>
                <a:cubicBezTo>
                  <a:pt x="2610141" y="6393952"/>
                  <a:pt x="2610141" y="6395445"/>
                  <a:pt x="2616114" y="6398432"/>
                </a:cubicBezTo>
                <a:cubicBezTo>
                  <a:pt x="2622087" y="6401418"/>
                  <a:pt x="2625074" y="6405898"/>
                  <a:pt x="2625074" y="6411871"/>
                </a:cubicBezTo>
                <a:lnTo>
                  <a:pt x="2642992" y="6411871"/>
                </a:lnTo>
                <a:lnTo>
                  <a:pt x="2651952" y="6402911"/>
                </a:lnTo>
                <a:cubicBezTo>
                  <a:pt x="2645979" y="6402911"/>
                  <a:pt x="2642992" y="6396939"/>
                  <a:pt x="2642992" y="6384993"/>
                </a:cubicBezTo>
                <a:close/>
                <a:moveTo>
                  <a:pt x="5832502" y="6360355"/>
                </a:moveTo>
                <a:cubicBezTo>
                  <a:pt x="5833994" y="6360355"/>
                  <a:pt x="5835488" y="6361102"/>
                  <a:pt x="5836982" y="6362595"/>
                </a:cubicBezTo>
                <a:cubicBezTo>
                  <a:pt x="5839968" y="6365582"/>
                  <a:pt x="5841460" y="6370060"/>
                  <a:pt x="5841460" y="6376033"/>
                </a:cubicBezTo>
                <a:lnTo>
                  <a:pt x="5823542" y="6367075"/>
                </a:lnTo>
                <a:cubicBezTo>
                  <a:pt x="5823542" y="6367075"/>
                  <a:pt x="5825036" y="6365582"/>
                  <a:pt x="5828022" y="6362595"/>
                </a:cubicBezTo>
                <a:cubicBezTo>
                  <a:pt x="5829514" y="6361102"/>
                  <a:pt x="5831008" y="6360355"/>
                  <a:pt x="5832502" y="6360355"/>
                </a:cubicBezTo>
                <a:close/>
                <a:moveTo>
                  <a:pt x="4551323" y="6358115"/>
                </a:moveTo>
                <a:lnTo>
                  <a:pt x="4560281" y="6367075"/>
                </a:lnTo>
                <a:lnTo>
                  <a:pt x="4569241" y="6367075"/>
                </a:lnTo>
                <a:cubicBezTo>
                  <a:pt x="4563268" y="6361102"/>
                  <a:pt x="4557295" y="6358115"/>
                  <a:pt x="4551323" y="6358115"/>
                </a:cubicBezTo>
                <a:close/>
                <a:moveTo>
                  <a:pt x="4479648" y="6358115"/>
                </a:moveTo>
                <a:cubicBezTo>
                  <a:pt x="4479648" y="6364088"/>
                  <a:pt x="4482634" y="6367075"/>
                  <a:pt x="4488607" y="6367075"/>
                </a:cubicBezTo>
                <a:lnTo>
                  <a:pt x="4497567" y="6358115"/>
                </a:lnTo>
                <a:cubicBezTo>
                  <a:pt x="4491594" y="6358115"/>
                  <a:pt x="4485621" y="6358115"/>
                  <a:pt x="4479648" y="6358115"/>
                </a:cubicBezTo>
                <a:close/>
                <a:moveTo>
                  <a:pt x="2750503" y="6358115"/>
                </a:moveTo>
                <a:cubicBezTo>
                  <a:pt x="2738557" y="6364088"/>
                  <a:pt x="2732585" y="6367075"/>
                  <a:pt x="2732585" y="6367075"/>
                </a:cubicBezTo>
                <a:cubicBezTo>
                  <a:pt x="2738557" y="6373048"/>
                  <a:pt x="2747517" y="6376033"/>
                  <a:pt x="2759463" y="6376033"/>
                </a:cubicBezTo>
                <a:cubicBezTo>
                  <a:pt x="2771409" y="6376033"/>
                  <a:pt x="2777381" y="6373048"/>
                  <a:pt x="2777381" y="6367075"/>
                </a:cubicBezTo>
                <a:cubicBezTo>
                  <a:pt x="2783354" y="6367075"/>
                  <a:pt x="2786341" y="6367075"/>
                  <a:pt x="2786341" y="6367075"/>
                </a:cubicBezTo>
                <a:cubicBezTo>
                  <a:pt x="2786341" y="6367075"/>
                  <a:pt x="2787087" y="6367075"/>
                  <a:pt x="2788580" y="6367075"/>
                </a:cubicBezTo>
                <a:lnTo>
                  <a:pt x="2793508" y="6367075"/>
                </a:lnTo>
                <a:lnTo>
                  <a:pt x="2790821" y="6364834"/>
                </a:lnTo>
                <a:cubicBezTo>
                  <a:pt x="2781861" y="6360355"/>
                  <a:pt x="2768422" y="6358115"/>
                  <a:pt x="2750503" y="6358115"/>
                </a:cubicBezTo>
                <a:close/>
                <a:moveTo>
                  <a:pt x="5007126" y="6352516"/>
                </a:moveTo>
                <a:cubicBezTo>
                  <a:pt x="5007874" y="6353263"/>
                  <a:pt x="5008246" y="6355129"/>
                  <a:pt x="5008246" y="6358115"/>
                </a:cubicBezTo>
                <a:cubicBezTo>
                  <a:pt x="5008246" y="6358115"/>
                  <a:pt x="5008246" y="6361102"/>
                  <a:pt x="5008246" y="6367075"/>
                </a:cubicBezTo>
                <a:lnTo>
                  <a:pt x="4999286" y="6358115"/>
                </a:lnTo>
                <a:cubicBezTo>
                  <a:pt x="4999286" y="6358115"/>
                  <a:pt x="5000781" y="6356622"/>
                  <a:pt x="5003766" y="6353636"/>
                </a:cubicBezTo>
                <a:cubicBezTo>
                  <a:pt x="5005260" y="6352143"/>
                  <a:pt x="5006380" y="6351770"/>
                  <a:pt x="5007126" y="6352516"/>
                </a:cubicBezTo>
                <a:close/>
                <a:moveTo>
                  <a:pt x="5572682" y="6349156"/>
                </a:moveTo>
                <a:cubicBezTo>
                  <a:pt x="5578654" y="6355129"/>
                  <a:pt x="5575668" y="6358115"/>
                  <a:pt x="5563723" y="6358115"/>
                </a:cubicBezTo>
                <a:cubicBezTo>
                  <a:pt x="5545804" y="6364088"/>
                  <a:pt x="5536844" y="6365582"/>
                  <a:pt x="5536844" y="6362595"/>
                </a:cubicBezTo>
                <a:cubicBezTo>
                  <a:pt x="5536844" y="6359608"/>
                  <a:pt x="5541324" y="6356622"/>
                  <a:pt x="5550284" y="6353636"/>
                </a:cubicBezTo>
                <a:cubicBezTo>
                  <a:pt x="5559243" y="6350649"/>
                  <a:pt x="5566709" y="6349156"/>
                  <a:pt x="5572682" y="6349156"/>
                </a:cubicBezTo>
                <a:close/>
                <a:moveTo>
                  <a:pt x="2947608" y="6349156"/>
                </a:moveTo>
                <a:cubicBezTo>
                  <a:pt x="2941635" y="6349156"/>
                  <a:pt x="2940142" y="6350649"/>
                  <a:pt x="2943128" y="6353636"/>
                </a:cubicBezTo>
                <a:cubicBezTo>
                  <a:pt x="2946115" y="6356622"/>
                  <a:pt x="2950595" y="6358115"/>
                  <a:pt x="2956568" y="6358115"/>
                </a:cubicBezTo>
                <a:cubicBezTo>
                  <a:pt x="2962540" y="6358115"/>
                  <a:pt x="2964034" y="6356622"/>
                  <a:pt x="2961047" y="6353636"/>
                </a:cubicBezTo>
                <a:cubicBezTo>
                  <a:pt x="2958061" y="6350649"/>
                  <a:pt x="2953581" y="6349156"/>
                  <a:pt x="2947608" y="6349156"/>
                </a:cubicBezTo>
                <a:close/>
                <a:moveTo>
                  <a:pt x="4712589" y="6344676"/>
                </a:moveTo>
                <a:cubicBezTo>
                  <a:pt x="4709604" y="6344676"/>
                  <a:pt x="4706618" y="6346170"/>
                  <a:pt x="4703631" y="6349156"/>
                </a:cubicBezTo>
                <a:lnTo>
                  <a:pt x="4712589" y="6358115"/>
                </a:lnTo>
                <a:lnTo>
                  <a:pt x="4721549" y="6349156"/>
                </a:lnTo>
                <a:cubicBezTo>
                  <a:pt x="4718562" y="6346170"/>
                  <a:pt x="4715577" y="6344676"/>
                  <a:pt x="4712589" y="6344676"/>
                </a:cubicBezTo>
                <a:close/>
                <a:moveTo>
                  <a:pt x="5635397" y="6340197"/>
                </a:moveTo>
                <a:lnTo>
                  <a:pt x="5644356" y="6340197"/>
                </a:lnTo>
                <a:cubicBezTo>
                  <a:pt x="5650330" y="6340197"/>
                  <a:pt x="5653316" y="6340197"/>
                  <a:pt x="5653316" y="6340197"/>
                </a:cubicBezTo>
                <a:cubicBezTo>
                  <a:pt x="5653316" y="6340197"/>
                  <a:pt x="5650330" y="6343183"/>
                  <a:pt x="5644356" y="6349156"/>
                </a:cubicBezTo>
                <a:cubicBezTo>
                  <a:pt x="5638383" y="6349156"/>
                  <a:pt x="5635397" y="6346169"/>
                  <a:pt x="5635397" y="6340197"/>
                </a:cubicBezTo>
                <a:close/>
                <a:moveTo>
                  <a:pt x="5590600" y="6340197"/>
                </a:moveTo>
                <a:cubicBezTo>
                  <a:pt x="5596574" y="6340197"/>
                  <a:pt x="5602545" y="6340197"/>
                  <a:pt x="5608520" y="6340197"/>
                </a:cubicBezTo>
                <a:lnTo>
                  <a:pt x="5590600" y="6349156"/>
                </a:lnTo>
                <a:cubicBezTo>
                  <a:pt x="5584628" y="6349156"/>
                  <a:pt x="5581640" y="6347663"/>
                  <a:pt x="5581640" y="6344676"/>
                </a:cubicBezTo>
                <a:cubicBezTo>
                  <a:pt x="5581640" y="6341690"/>
                  <a:pt x="5584628" y="6340197"/>
                  <a:pt x="5590600" y="6340197"/>
                </a:cubicBezTo>
                <a:close/>
                <a:moveTo>
                  <a:pt x="5106798" y="6340197"/>
                </a:moveTo>
                <a:cubicBezTo>
                  <a:pt x="5112772" y="6340197"/>
                  <a:pt x="5117252" y="6341690"/>
                  <a:pt x="5120237" y="6344676"/>
                </a:cubicBezTo>
                <a:cubicBezTo>
                  <a:pt x="5123223" y="6347663"/>
                  <a:pt x="5124717" y="6352143"/>
                  <a:pt x="5124717" y="6358115"/>
                </a:cubicBezTo>
                <a:cubicBezTo>
                  <a:pt x="5124717" y="6358115"/>
                  <a:pt x="5123223" y="6359608"/>
                  <a:pt x="5120237" y="6362595"/>
                </a:cubicBezTo>
                <a:cubicBezTo>
                  <a:pt x="5117252" y="6365582"/>
                  <a:pt x="5115757" y="6370060"/>
                  <a:pt x="5115757" y="6376033"/>
                </a:cubicBezTo>
                <a:lnTo>
                  <a:pt x="5097840" y="6384993"/>
                </a:lnTo>
                <a:lnTo>
                  <a:pt x="5115757" y="6384993"/>
                </a:lnTo>
                <a:lnTo>
                  <a:pt x="5142636" y="6384993"/>
                </a:lnTo>
                <a:lnTo>
                  <a:pt x="5142636" y="6367075"/>
                </a:lnTo>
                <a:cubicBezTo>
                  <a:pt x="5148609" y="6367075"/>
                  <a:pt x="5151595" y="6365582"/>
                  <a:pt x="5151595" y="6362595"/>
                </a:cubicBezTo>
                <a:cubicBezTo>
                  <a:pt x="5151595" y="6359608"/>
                  <a:pt x="5150100" y="6355129"/>
                  <a:pt x="5147115" y="6349156"/>
                </a:cubicBezTo>
                <a:cubicBezTo>
                  <a:pt x="5144129" y="6343183"/>
                  <a:pt x="5145622" y="6340197"/>
                  <a:pt x="5151595" y="6340197"/>
                </a:cubicBezTo>
                <a:cubicBezTo>
                  <a:pt x="5157568" y="6340197"/>
                  <a:pt x="5163540" y="6343183"/>
                  <a:pt x="5169514" y="6349156"/>
                </a:cubicBezTo>
                <a:cubicBezTo>
                  <a:pt x="5175486" y="6355129"/>
                  <a:pt x="5176980" y="6361102"/>
                  <a:pt x="5173992" y="6367075"/>
                </a:cubicBezTo>
                <a:cubicBezTo>
                  <a:pt x="5171006" y="6373048"/>
                  <a:pt x="5176980" y="6374540"/>
                  <a:pt x="5191912" y="6371555"/>
                </a:cubicBezTo>
                <a:cubicBezTo>
                  <a:pt x="5206844" y="6368568"/>
                  <a:pt x="5217296" y="6368568"/>
                  <a:pt x="5223269" y="6371555"/>
                </a:cubicBezTo>
                <a:cubicBezTo>
                  <a:pt x="5229243" y="6374540"/>
                  <a:pt x="5226255" y="6379020"/>
                  <a:pt x="5214310" y="6384993"/>
                </a:cubicBezTo>
                <a:lnTo>
                  <a:pt x="5196392" y="6384993"/>
                </a:lnTo>
                <a:cubicBezTo>
                  <a:pt x="5166528" y="6390965"/>
                  <a:pt x="5148609" y="6395445"/>
                  <a:pt x="5142636" y="6398432"/>
                </a:cubicBezTo>
                <a:cubicBezTo>
                  <a:pt x="5136662" y="6401418"/>
                  <a:pt x="5133676" y="6405898"/>
                  <a:pt x="5133676" y="6411871"/>
                </a:cubicBezTo>
                <a:lnTo>
                  <a:pt x="5115757" y="6420830"/>
                </a:lnTo>
                <a:cubicBezTo>
                  <a:pt x="5115757" y="6414858"/>
                  <a:pt x="5117252" y="6410378"/>
                  <a:pt x="5120237" y="6407391"/>
                </a:cubicBezTo>
                <a:cubicBezTo>
                  <a:pt x="5123223" y="6404404"/>
                  <a:pt x="5124717" y="6399925"/>
                  <a:pt x="5124717" y="6393952"/>
                </a:cubicBezTo>
                <a:lnTo>
                  <a:pt x="5106798" y="6402911"/>
                </a:lnTo>
                <a:lnTo>
                  <a:pt x="5097840" y="6402911"/>
                </a:lnTo>
                <a:cubicBezTo>
                  <a:pt x="5091866" y="6396939"/>
                  <a:pt x="5085894" y="6390965"/>
                  <a:pt x="5079921" y="6384993"/>
                </a:cubicBezTo>
                <a:cubicBezTo>
                  <a:pt x="5079921" y="6384993"/>
                  <a:pt x="5081414" y="6383500"/>
                  <a:pt x="5084400" y="6380513"/>
                </a:cubicBezTo>
                <a:cubicBezTo>
                  <a:pt x="5087386" y="6377526"/>
                  <a:pt x="5085894" y="6376033"/>
                  <a:pt x="5079921" y="6376033"/>
                </a:cubicBezTo>
                <a:lnTo>
                  <a:pt x="5097840" y="6367075"/>
                </a:lnTo>
                <a:lnTo>
                  <a:pt x="5106798" y="6358115"/>
                </a:lnTo>
                <a:lnTo>
                  <a:pt x="5097840" y="6358115"/>
                </a:lnTo>
                <a:close/>
                <a:moveTo>
                  <a:pt x="4640915" y="6340197"/>
                </a:moveTo>
                <a:cubicBezTo>
                  <a:pt x="4640915" y="6346169"/>
                  <a:pt x="4640915" y="6349156"/>
                  <a:pt x="4640915" y="6349156"/>
                </a:cubicBezTo>
                <a:cubicBezTo>
                  <a:pt x="4640915" y="6349156"/>
                  <a:pt x="4643901" y="6349156"/>
                  <a:pt x="4649874" y="6349156"/>
                </a:cubicBezTo>
                <a:cubicBezTo>
                  <a:pt x="4655848" y="6349156"/>
                  <a:pt x="4657341" y="6347663"/>
                  <a:pt x="4654354" y="6344676"/>
                </a:cubicBezTo>
                <a:cubicBezTo>
                  <a:pt x="4651368" y="6341690"/>
                  <a:pt x="4646888" y="6340197"/>
                  <a:pt x="4640915" y="6340197"/>
                </a:cubicBezTo>
                <a:close/>
                <a:moveTo>
                  <a:pt x="4255666" y="6340197"/>
                </a:moveTo>
                <a:cubicBezTo>
                  <a:pt x="4249693" y="6340197"/>
                  <a:pt x="4246706" y="6343183"/>
                  <a:pt x="4246706" y="6349156"/>
                </a:cubicBezTo>
                <a:cubicBezTo>
                  <a:pt x="4246706" y="6349156"/>
                  <a:pt x="4248200" y="6350649"/>
                  <a:pt x="4251186" y="6353636"/>
                </a:cubicBezTo>
                <a:cubicBezTo>
                  <a:pt x="4254172" y="6356622"/>
                  <a:pt x="4255666" y="6358115"/>
                  <a:pt x="4255666" y="6358115"/>
                </a:cubicBezTo>
                <a:cubicBezTo>
                  <a:pt x="4261639" y="6358115"/>
                  <a:pt x="4264625" y="6355129"/>
                  <a:pt x="4264625" y="6349156"/>
                </a:cubicBezTo>
                <a:cubicBezTo>
                  <a:pt x="4264625" y="6343183"/>
                  <a:pt x="4261639" y="6340197"/>
                  <a:pt x="4255666" y="6340197"/>
                </a:cubicBezTo>
                <a:close/>
                <a:moveTo>
                  <a:pt x="4125756" y="6340197"/>
                </a:moveTo>
                <a:cubicBezTo>
                  <a:pt x="4122770" y="6340197"/>
                  <a:pt x="4118290" y="6343183"/>
                  <a:pt x="4112317" y="6349156"/>
                </a:cubicBezTo>
                <a:lnTo>
                  <a:pt x="4121276" y="6358115"/>
                </a:lnTo>
                <a:lnTo>
                  <a:pt x="4139194" y="6349156"/>
                </a:lnTo>
                <a:cubicBezTo>
                  <a:pt x="4133221" y="6343183"/>
                  <a:pt x="4128741" y="6340197"/>
                  <a:pt x="4125756" y="6340197"/>
                </a:cubicBezTo>
                <a:close/>
                <a:moveTo>
                  <a:pt x="2759463" y="6340197"/>
                </a:moveTo>
                <a:cubicBezTo>
                  <a:pt x="2759463" y="6346169"/>
                  <a:pt x="2759463" y="6349156"/>
                  <a:pt x="2759463" y="6349156"/>
                </a:cubicBezTo>
                <a:cubicBezTo>
                  <a:pt x="2765435" y="6349156"/>
                  <a:pt x="2768422" y="6347663"/>
                  <a:pt x="2768422" y="6344676"/>
                </a:cubicBezTo>
                <a:cubicBezTo>
                  <a:pt x="2768422" y="6341690"/>
                  <a:pt x="2765435" y="6340197"/>
                  <a:pt x="2759463" y="6340197"/>
                </a:cubicBezTo>
                <a:close/>
                <a:moveTo>
                  <a:pt x="2419009" y="6340197"/>
                </a:moveTo>
                <a:cubicBezTo>
                  <a:pt x="2413036" y="6340197"/>
                  <a:pt x="2410051" y="6343183"/>
                  <a:pt x="2410051" y="6349156"/>
                </a:cubicBezTo>
                <a:cubicBezTo>
                  <a:pt x="2410051" y="6355129"/>
                  <a:pt x="2411544" y="6358115"/>
                  <a:pt x="2414531" y="6358115"/>
                </a:cubicBezTo>
                <a:cubicBezTo>
                  <a:pt x="2417516" y="6358115"/>
                  <a:pt x="2420502" y="6355129"/>
                  <a:pt x="2423489" y="6349156"/>
                </a:cubicBezTo>
                <a:cubicBezTo>
                  <a:pt x="2426476" y="6343183"/>
                  <a:pt x="2424982" y="6340197"/>
                  <a:pt x="2419009" y="6340197"/>
                </a:cubicBezTo>
                <a:close/>
                <a:moveTo>
                  <a:pt x="5769786" y="6331237"/>
                </a:moveTo>
                <a:cubicBezTo>
                  <a:pt x="5769786" y="6337210"/>
                  <a:pt x="5769786" y="6340197"/>
                  <a:pt x="5769786" y="6340197"/>
                </a:cubicBezTo>
                <a:lnTo>
                  <a:pt x="5742908" y="6340197"/>
                </a:lnTo>
                <a:close/>
                <a:moveTo>
                  <a:pt x="5026164" y="6331237"/>
                </a:moveTo>
                <a:cubicBezTo>
                  <a:pt x="5026164" y="6331237"/>
                  <a:pt x="5029152" y="6331237"/>
                  <a:pt x="5035124" y="6331237"/>
                </a:cubicBezTo>
                <a:lnTo>
                  <a:pt x="5053042" y="6340197"/>
                </a:lnTo>
                <a:cubicBezTo>
                  <a:pt x="5059016" y="6346169"/>
                  <a:pt x="5059016" y="6349156"/>
                  <a:pt x="5053042" y="6349156"/>
                </a:cubicBezTo>
                <a:cubicBezTo>
                  <a:pt x="5047070" y="6349156"/>
                  <a:pt x="5044083" y="6352143"/>
                  <a:pt x="5044083" y="6358115"/>
                </a:cubicBezTo>
                <a:lnTo>
                  <a:pt x="5035124" y="6340197"/>
                </a:lnTo>
                <a:cubicBezTo>
                  <a:pt x="5029152" y="6334224"/>
                  <a:pt x="5026164" y="6331237"/>
                  <a:pt x="5026164" y="6331237"/>
                </a:cubicBezTo>
                <a:close/>
                <a:moveTo>
                  <a:pt x="4712589" y="6331237"/>
                </a:moveTo>
                <a:lnTo>
                  <a:pt x="4721549" y="6340197"/>
                </a:lnTo>
                <a:cubicBezTo>
                  <a:pt x="4727522" y="6340197"/>
                  <a:pt x="4729015" y="6338704"/>
                  <a:pt x="4726028" y="6335717"/>
                </a:cubicBezTo>
                <a:cubicBezTo>
                  <a:pt x="4723042" y="6332731"/>
                  <a:pt x="4718562" y="6331237"/>
                  <a:pt x="4712589" y="6331237"/>
                </a:cubicBezTo>
                <a:close/>
                <a:moveTo>
                  <a:pt x="2866975" y="6331237"/>
                </a:moveTo>
                <a:lnTo>
                  <a:pt x="2884893" y="6340197"/>
                </a:lnTo>
                <a:cubicBezTo>
                  <a:pt x="2890866" y="6334224"/>
                  <a:pt x="2896839" y="6331237"/>
                  <a:pt x="2902811" y="6331237"/>
                </a:cubicBezTo>
                <a:lnTo>
                  <a:pt x="2884893" y="6331237"/>
                </a:lnTo>
                <a:close/>
                <a:moveTo>
                  <a:pt x="5205350" y="6322278"/>
                </a:moveTo>
                <a:lnTo>
                  <a:pt x="5250146" y="6340197"/>
                </a:lnTo>
                <a:lnTo>
                  <a:pt x="5241188" y="6349156"/>
                </a:lnTo>
                <a:cubicBezTo>
                  <a:pt x="5235215" y="6349156"/>
                  <a:pt x="5230735" y="6349156"/>
                  <a:pt x="5227749" y="6349156"/>
                </a:cubicBezTo>
                <a:cubicBezTo>
                  <a:pt x="5224763" y="6349156"/>
                  <a:pt x="5226255" y="6346169"/>
                  <a:pt x="5232229" y="6340197"/>
                </a:cubicBezTo>
                <a:lnTo>
                  <a:pt x="5223269" y="6331237"/>
                </a:lnTo>
                <a:cubicBezTo>
                  <a:pt x="5217296" y="6331237"/>
                  <a:pt x="5214310" y="6334224"/>
                  <a:pt x="5214310" y="6340197"/>
                </a:cubicBezTo>
                <a:cubicBezTo>
                  <a:pt x="5214310" y="6346169"/>
                  <a:pt x="5214310" y="6349156"/>
                  <a:pt x="5214310" y="6349156"/>
                </a:cubicBezTo>
                <a:close/>
                <a:moveTo>
                  <a:pt x="4685712" y="6322278"/>
                </a:moveTo>
                <a:cubicBezTo>
                  <a:pt x="4685712" y="6322278"/>
                  <a:pt x="4682726" y="6323771"/>
                  <a:pt x="4676753" y="6326757"/>
                </a:cubicBezTo>
                <a:cubicBezTo>
                  <a:pt x="4670780" y="6329744"/>
                  <a:pt x="4667793" y="6331237"/>
                  <a:pt x="4667793" y="6331237"/>
                </a:cubicBezTo>
                <a:cubicBezTo>
                  <a:pt x="4667793" y="6331237"/>
                  <a:pt x="4669287" y="6332731"/>
                  <a:pt x="4672273" y="6335717"/>
                </a:cubicBezTo>
                <a:cubicBezTo>
                  <a:pt x="4675259" y="6338704"/>
                  <a:pt x="4676753" y="6337210"/>
                  <a:pt x="4676753" y="6331237"/>
                </a:cubicBezTo>
                <a:cubicBezTo>
                  <a:pt x="4682726" y="6331237"/>
                  <a:pt x="4685712" y="6328251"/>
                  <a:pt x="4685712" y="6322278"/>
                </a:cubicBezTo>
                <a:close/>
                <a:moveTo>
                  <a:pt x="2737065" y="6322278"/>
                </a:moveTo>
                <a:cubicBezTo>
                  <a:pt x="2734077" y="6322278"/>
                  <a:pt x="2732585" y="6325264"/>
                  <a:pt x="2732585" y="6331237"/>
                </a:cubicBezTo>
                <a:cubicBezTo>
                  <a:pt x="2732585" y="6331237"/>
                  <a:pt x="2734077" y="6331237"/>
                  <a:pt x="2737065" y="6331237"/>
                </a:cubicBezTo>
                <a:cubicBezTo>
                  <a:pt x="2740052" y="6331237"/>
                  <a:pt x="2741545" y="6331237"/>
                  <a:pt x="2741545" y="6331237"/>
                </a:cubicBezTo>
                <a:cubicBezTo>
                  <a:pt x="2741545" y="6325264"/>
                  <a:pt x="2740052" y="6322278"/>
                  <a:pt x="2737065" y="6322278"/>
                </a:cubicBezTo>
                <a:close/>
                <a:moveTo>
                  <a:pt x="2821058" y="6315559"/>
                </a:moveTo>
                <a:cubicBezTo>
                  <a:pt x="2818818" y="6315559"/>
                  <a:pt x="2816204" y="6316305"/>
                  <a:pt x="2813219" y="6317798"/>
                </a:cubicBezTo>
                <a:cubicBezTo>
                  <a:pt x="2807246" y="6320785"/>
                  <a:pt x="2798287" y="6322278"/>
                  <a:pt x="2786341" y="6322278"/>
                </a:cubicBezTo>
                <a:lnTo>
                  <a:pt x="2804260" y="6340197"/>
                </a:lnTo>
                <a:cubicBezTo>
                  <a:pt x="2822177" y="6334224"/>
                  <a:pt x="2831137" y="6329744"/>
                  <a:pt x="2831137" y="6326757"/>
                </a:cubicBezTo>
                <a:cubicBezTo>
                  <a:pt x="2831137" y="6323771"/>
                  <a:pt x="2829644" y="6320785"/>
                  <a:pt x="2826657" y="6317798"/>
                </a:cubicBezTo>
                <a:cubicBezTo>
                  <a:pt x="2825164" y="6316305"/>
                  <a:pt x="2823298" y="6315559"/>
                  <a:pt x="2821058" y="6315559"/>
                </a:cubicBezTo>
                <a:close/>
                <a:moveTo>
                  <a:pt x="6020646" y="6313318"/>
                </a:moveTo>
                <a:cubicBezTo>
                  <a:pt x="6020646" y="6313318"/>
                  <a:pt x="6023632" y="6313318"/>
                  <a:pt x="6029606" y="6313318"/>
                </a:cubicBezTo>
                <a:cubicBezTo>
                  <a:pt x="6035579" y="6313318"/>
                  <a:pt x="6038565" y="6314811"/>
                  <a:pt x="6038565" y="6317798"/>
                </a:cubicBezTo>
                <a:cubicBezTo>
                  <a:pt x="6038565" y="6320785"/>
                  <a:pt x="6035579" y="6322278"/>
                  <a:pt x="6029606" y="6322278"/>
                </a:cubicBezTo>
                <a:cubicBezTo>
                  <a:pt x="6023632" y="6322278"/>
                  <a:pt x="6020646" y="6319291"/>
                  <a:pt x="6020646" y="6313318"/>
                </a:cubicBezTo>
                <a:close/>
                <a:moveTo>
                  <a:pt x="5975850" y="6313318"/>
                </a:moveTo>
                <a:cubicBezTo>
                  <a:pt x="5975850" y="6319291"/>
                  <a:pt x="5974357" y="6322278"/>
                  <a:pt x="5971371" y="6322278"/>
                </a:cubicBezTo>
                <a:cubicBezTo>
                  <a:pt x="5968385" y="6322278"/>
                  <a:pt x="5966891" y="6320785"/>
                  <a:pt x="5966891" y="6317798"/>
                </a:cubicBezTo>
                <a:cubicBezTo>
                  <a:pt x="5966891" y="6314811"/>
                  <a:pt x="5969877" y="6313318"/>
                  <a:pt x="5975850" y="6313318"/>
                </a:cubicBezTo>
                <a:close/>
                <a:moveTo>
                  <a:pt x="5330780" y="6313318"/>
                </a:moveTo>
                <a:lnTo>
                  <a:pt x="5375577" y="6313318"/>
                </a:lnTo>
                <a:cubicBezTo>
                  <a:pt x="5369604" y="6313318"/>
                  <a:pt x="5366618" y="6314811"/>
                  <a:pt x="5366618" y="6317798"/>
                </a:cubicBezTo>
                <a:cubicBezTo>
                  <a:pt x="5366618" y="6320785"/>
                  <a:pt x="5366618" y="6322278"/>
                  <a:pt x="5366618" y="6322278"/>
                </a:cubicBezTo>
                <a:lnTo>
                  <a:pt x="5357658" y="6331237"/>
                </a:lnTo>
                <a:cubicBezTo>
                  <a:pt x="5357658" y="6331237"/>
                  <a:pt x="5354672" y="6331237"/>
                  <a:pt x="5348700" y="6331237"/>
                </a:cubicBezTo>
                <a:cubicBezTo>
                  <a:pt x="5342726" y="6331237"/>
                  <a:pt x="5339740" y="6331237"/>
                  <a:pt x="5339740" y="6331237"/>
                </a:cubicBezTo>
                <a:cubicBezTo>
                  <a:pt x="5327795" y="6325264"/>
                  <a:pt x="5324808" y="6319291"/>
                  <a:pt x="5330780" y="6313318"/>
                </a:cubicBezTo>
                <a:close/>
                <a:moveTo>
                  <a:pt x="4622997" y="6313318"/>
                </a:moveTo>
                <a:cubicBezTo>
                  <a:pt x="4622997" y="6313318"/>
                  <a:pt x="4621504" y="6314811"/>
                  <a:pt x="4618518" y="6317798"/>
                </a:cubicBezTo>
                <a:cubicBezTo>
                  <a:pt x="4615531" y="6320785"/>
                  <a:pt x="4615531" y="6322278"/>
                  <a:pt x="4618518" y="6322278"/>
                </a:cubicBezTo>
                <a:cubicBezTo>
                  <a:pt x="4621504" y="6322278"/>
                  <a:pt x="4622997" y="6319291"/>
                  <a:pt x="4622997" y="6313318"/>
                </a:cubicBezTo>
                <a:close/>
                <a:moveTo>
                  <a:pt x="2472766" y="6313318"/>
                </a:moveTo>
                <a:lnTo>
                  <a:pt x="2481725" y="6331237"/>
                </a:lnTo>
                <a:cubicBezTo>
                  <a:pt x="2481725" y="6337210"/>
                  <a:pt x="2478738" y="6340197"/>
                  <a:pt x="2472766" y="6340197"/>
                </a:cubicBezTo>
                <a:cubicBezTo>
                  <a:pt x="2466793" y="6346169"/>
                  <a:pt x="2466793" y="6349156"/>
                  <a:pt x="2472766" y="6349156"/>
                </a:cubicBezTo>
                <a:cubicBezTo>
                  <a:pt x="2478738" y="6349156"/>
                  <a:pt x="2487698" y="6349156"/>
                  <a:pt x="2499643" y="6349156"/>
                </a:cubicBezTo>
                <a:cubicBezTo>
                  <a:pt x="2511589" y="6349156"/>
                  <a:pt x="2520548" y="6352143"/>
                  <a:pt x="2526521" y="6358115"/>
                </a:cubicBezTo>
                <a:lnTo>
                  <a:pt x="2535480" y="6358115"/>
                </a:lnTo>
                <a:lnTo>
                  <a:pt x="2535480" y="6349156"/>
                </a:lnTo>
                <a:cubicBezTo>
                  <a:pt x="2529508" y="6349156"/>
                  <a:pt x="2526521" y="6347663"/>
                  <a:pt x="2526521" y="6344676"/>
                </a:cubicBezTo>
                <a:cubicBezTo>
                  <a:pt x="2526521" y="6341690"/>
                  <a:pt x="2523534" y="6337210"/>
                  <a:pt x="2517562" y="6331237"/>
                </a:cubicBezTo>
                <a:cubicBezTo>
                  <a:pt x="2517562" y="6325264"/>
                  <a:pt x="2514575" y="6323771"/>
                  <a:pt x="2508602" y="6326757"/>
                </a:cubicBezTo>
                <a:cubicBezTo>
                  <a:pt x="2502631" y="6329744"/>
                  <a:pt x="2496656" y="6328251"/>
                  <a:pt x="2490683" y="6322278"/>
                </a:cubicBezTo>
                <a:close/>
                <a:moveTo>
                  <a:pt x="2704587" y="6312198"/>
                </a:moveTo>
                <a:cubicBezTo>
                  <a:pt x="2702348" y="6312946"/>
                  <a:pt x="2699734" y="6316305"/>
                  <a:pt x="2696748" y="6322278"/>
                </a:cubicBezTo>
                <a:lnTo>
                  <a:pt x="2678829" y="6331237"/>
                </a:lnTo>
                <a:lnTo>
                  <a:pt x="2687788" y="6340197"/>
                </a:lnTo>
                <a:cubicBezTo>
                  <a:pt x="2705707" y="6346169"/>
                  <a:pt x="2714667" y="6343183"/>
                  <a:pt x="2714667" y="6331237"/>
                </a:cubicBezTo>
                <a:cubicBezTo>
                  <a:pt x="2714667" y="6331237"/>
                  <a:pt x="2713174" y="6326757"/>
                  <a:pt x="2710187" y="6317798"/>
                </a:cubicBezTo>
                <a:cubicBezTo>
                  <a:pt x="2708694" y="6313318"/>
                  <a:pt x="2706827" y="6311452"/>
                  <a:pt x="2704587" y="6312198"/>
                </a:cubicBezTo>
                <a:close/>
                <a:moveTo>
                  <a:pt x="4418613" y="6307720"/>
                </a:moveTo>
                <a:cubicBezTo>
                  <a:pt x="4415254" y="6307720"/>
                  <a:pt x="4410214" y="6311079"/>
                  <a:pt x="4403494" y="6317798"/>
                </a:cubicBezTo>
                <a:cubicBezTo>
                  <a:pt x="4394534" y="6326757"/>
                  <a:pt x="4388561" y="6328251"/>
                  <a:pt x="4385576" y="6322278"/>
                </a:cubicBezTo>
                <a:cubicBezTo>
                  <a:pt x="4382590" y="6316305"/>
                  <a:pt x="4372137" y="6313318"/>
                  <a:pt x="4354218" y="6313318"/>
                </a:cubicBezTo>
                <a:lnTo>
                  <a:pt x="4336299" y="6322278"/>
                </a:lnTo>
                <a:lnTo>
                  <a:pt x="4363177" y="6322278"/>
                </a:lnTo>
                <a:cubicBezTo>
                  <a:pt x="4375123" y="6322278"/>
                  <a:pt x="4384083" y="6325264"/>
                  <a:pt x="4390056" y="6331237"/>
                </a:cubicBezTo>
                <a:cubicBezTo>
                  <a:pt x="4402000" y="6331237"/>
                  <a:pt x="4410960" y="6328251"/>
                  <a:pt x="4416933" y="6322278"/>
                </a:cubicBezTo>
                <a:cubicBezTo>
                  <a:pt x="4422906" y="6316305"/>
                  <a:pt x="4424399" y="6311825"/>
                  <a:pt x="4421413" y="6308839"/>
                </a:cubicBezTo>
                <a:cubicBezTo>
                  <a:pt x="4420667" y="6308092"/>
                  <a:pt x="4419732" y="6307720"/>
                  <a:pt x="4418613" y="6307720"/>
                </a:cubicBezTo>
                <a:close/>
                <a:moveTo>
                  <a:pt x="5518926" y="6304359"/>
                </a:moveTo>
                <a:lnTo>
                  <a:pt x="5563723" y="6304359"/>
                </a:lnTo>
                <a:cubicBezTo>
                  <a:pt x="5569696" y="6310332"/>
                  <a:pt x="5572682" y="6313318"/>
                  <a:pt x="5572682" y="6313318"/>
                </a:cubicBezTo>
                <a:lnTo>
                  <a:pt x="5554763" y="6313318"/>
                </a:lnTo>
                <a:cubicBezTo>
                  <a:pt x="5554763" y="6313318"/>
                  <a:pt x="5550284" y="6313318"/>
                  <a:pt x="5541324" y="6313318"/>
                </a:cubicBezTo>
                <a:cubicBezTo>
                  <a:pt x="5532366" y="6313318"/>
                  <a:pt x="5524900" y="6310332"/>
                  <a:pt x="5518926" y="6304359"/>
                </a:cubicBezTo>
                <a:close/>
                <a:moveTo>
                  <a:pt x="4972409" y="6304359"/>
                </a:moveTo>
                <a:lnTo>
                  <a:pt x="4963450" y="6313318"/>
                </a:lnTo>
                <a:cubicBezTo>
                  <a:pt x="4957478" y="6319291"/>
                  <a:pt x="4951504" y="6323771"/>
                  <a:pt x="4945532" y="6326757"/>
                </a:cubicBezTo>
                <a:cubicBezTo>
                  <a:pt x="4939558" y="6329744"/>
                  <a:pt x="4933586" y="6328251"/>
                  <a:pt x="4927612" y="6322278"/>
                </a:cubicBezTo>
                <a:lnTo>
                  <a:pt x="4918654" y="6331237"/>
                </a:lnTo>
                <a:cubicBezTo>
                  <a:pt x="4918654" y="6331237"/>
                  <a:pt x="4921640" y="6331237"/>
                  <a:pt x="4927612" y="6331237"/>
                </a:cubicBezTo>
                <a:cubicBezTo>
                  <a:pt x="4933586" y="6331237"/>
                  <a:pt x="4936572" y="6334224"/>
                  <a:pt x="4936572" y="6340197"/>
                </a:cubicBezTo>
                <a:lnTo>
                  <a:pt x="4954490" y="6340197"/>
                </a:lnTo>
                <a:cubicBezTo>
                  <a:pt x="4954490" y="6334224"/>
                  <a:pt x="4957478" y="6331237"/>
                  <a:pt x="4963450" y="6331237"/>
                </a:cubicBezTo>
                <a:cubicBezTo>
                  <a:pt x="4969423" y="6331237"/>
                  <a:pt x="4972409" y="6325264"/>
                  <a:pt x="4972409" y="6313318"/>
                </a:cubicBezTo>
                <a:close/>
                <a:moveTo>
                  <a:pt x="2338377" y="6304359"/>
                </a:moveTo>
                <a:lnTo>
                  <a:pt x="2347335" y="6313318"/>
                </a:lnTo>
                <a:cubicBezTo>
                  <a:pt x="2353308" y="6313318"/>
                  <a:pt x="2356294" y="6311825"/>
                  <a:pt x="2356294" y="6308839"/>
                </a:cubicBezTo>
                <a:cubicBezTo>
                  <a:pt x="2356294" y="6305852"/>
                  <a:pt x="2353308" y="6304359"/>
                  <a:pt x="2347335" y="6304359"/>
                </a:cubicBezTo>
                <a:cubicBezTo>
                  <a:pt x="2341362" y="6304359"/>
                  <a:pt x="2338377" y="6304359"/>
                  <a:pt x="2338377" y="6304359"/>
                </a:cubicBezTo>
                <a:close/>
                <a:moveTo>
                  <a:pt x="5814582" y="6295401"/>
                </a:moveTo>
                <a:cubicBezTo>
                  <a:pt x="5814582" y="6301372"/>
                  <a:pt x="5817568" y="6307346"/>
                  <a:pt x="5823542" y="6313318"/>
                </a:cubicBezTo>
                <a:cubicBezTo>
                  <a:pt x="5823542" y="6313318"/>
                  <a:pt x="5820556" y="6313318"/>
                  <a:pt x="5814582" y="6313318"/>
                </a:cubicBezTo>
                <a:close/>
                <a:moveTo>
                  <a:pt x="5429334" y="6295401"/>
                </a:moveTo>
                <a:lnTo>
                  <a:pt x="5429334" y="6313318"/>
                </a:lnTo>
                <a:cubicBezTo>
                  <a:pt x="5423360" y="6313318"/>
                  <a:pt x="5420374" y="6310332"/>
                  <a:pt x="5420374" y="6304359"/>
                </a:cubicBezTo>
                <a:cubicBezTo>
                  <a:pt x="5420374" y="6298386"/>
                  <a:pt x="5423360" y="6295401"/>
                  <a:pt x="5429334" y="6295401"/>
                </a:cubicBezTo>
                <a:close/>
                <a:moveTo>
                  <a:pt x="2696748" y="6295401"/>
                </a:moveTo>
                <a:lnTo>
                  <a:pt x="2687788" y="6313318"/>
                </a:lnTo>
                <a:lnTo>
                  <a:pt x="2696748" y="6304359"/>
                </a:lnTo>
                <a:close/>
                <a:moveTo>
                  <a:pt x="2401091" y="6295401"/>
                </a:moveTo>
                <a:cubicBezTo>
                  <a:pt x="2401091" y="6301372"/>
                  <a:pt x="2407064" y="6304359"/>
                  <a:pt x="2419009" y="6304359"/>
                </a:cubicBezTo>
                <a:cubicBezTo>
                  <a:pt x="2424982" y="6304359"/>
                  <a:pt x="2427969" y="6304359"/>
                  <a:pt x="2427969" y="6304359"/>
                </a:cubicBezTo>
                <a:cubicBezTo>
                  <a:pt x="2427969" y="6304359"/>
                  <a:pt x="2427969" y="6307346"/>
                  <a:pt x="2427969" y="6313318"/>
                </a:cubicBezTo>
                <a:lnTo>
                  <a:pt x="2436928" y="6304359"/>
                </a:lnTo>
                <a:cubicBezTo>
                  <a:pt x="2436928" y="6298386"/>
                  <a:pt x="2430955" y="6295401"/>
                  <a:pt x="2419009" y="6295401"/>
                </a:cubicBezTo>
                <a:close/>
                <a:moveTo>
                  <a:pt x="5661155" y="6289801"/>
                </a:moveTo>
                <a:cubicBezTo>
                  <a:pt x="5661902" y="6290547"/>
                  <a:pt x="5662274" y="6292413"/>
                  <a:pt x="5662274" y="6295401"/>
                </a:cubicBezTo>
                <a:cubicBezTo>
                  <a:pt x="5656302" y="6295401"/>
                  <a:pt x="5654808" y="6293908"/>
                  <a:pt x="5657794" y="6290920"/>
                </a:cubicBezTo>
                <a:cubicBezTo>
                  <a:pt x="5659288" y="6289428"/>
                  <a:pt x="5660408" y="6289054"/>
                  <a:pt x="5661155" y="6289801"/>
                </a:cubicBezTo>
                <a:close/>
                <a:moveTo>
                  <a:pt x="5151595" y="6286440"/>
                </a:moveTo>
                <a:cubicBezTo>
                  <a:pt x="5115757" y="6286440"/>
                  <a:pt x="5097840" y="6292413"/>
                  <a:pt x="5097840" y="6304359"/>
                </a:cubicBezTo>
                <a:lnTo>
                  <a:pt x="5160554" y="6295401"/>
                </a:lnTo>
                <a:close/>
                <a:moveTo>
                  <a:pt x="5062002" y="6286440"/>
                </a:moveTo>
                <a:lnTo>
                  <a:pt x="5044083" y="6295401"/>
                </a:lnTo>
                <a:lnTo>
                  <a:pt x="5053042" y="6295401"/>
                </a:lnTo>
                <a:cubicBezTo>
                  <a:pt x="5064989" y="6289428"/>
                  <a:pt x="5067975" y="6286440"/>
                  <a:pt x="5062002" y="6286440"/>
                </a:cubicBezTo>
                <a:close/>
                <a:moveTo>
                  <a:pt x="4932092" y="6286440"/>
                </a:moveTo>
                <a:cubicBezTo>
                  <a:pt x="4917160" y="6286440"/>
                  <a:pt x="4909694" y="6289428"/>
                  <a:pt x="4909694" y="6295401"/>
                </a:cubicBezTo>
                <a:lnTo>
                  <a:pt x="4927612" y="6295401"/>
                </a:lnTo>
                <a:cubicBezTo>
                  <a:pt x="4945532" y="6295401"/>
                  <a:pt x="4954490" y="6293908"/>
                  <a:pt x="4954490" y="6290920"/>
                </a:cubicBezTo>
                <a:cubicBezTo>
                  <a:pt x="4954490" y="6287933"/>
                  <a:pt x="4947024" y="6286440"/>
                  <a:pt x="4932092" y="6286440"/>
                </a:cubicBezTo>
                <a:close/>
                <a:moveTo>
                  <a:pt x="4273584" y="6286440"/>
                </a:moveTo>
                <a:cubicBezTo>
                  <a:pt x="4273584" y="6286440"/>
                  <a:pt x="4273584" y="6289428"/>
                  <a:pt x="4273584" y="6295401"/>
                </a:cubicBezTo>
                <a:cubicBezTo>
                  <a:pt x="4273584" y="6295401"/>
                  <a:pt x="4276571" y="6292413"/>
                  <a:pt x="4282544" y="6286440"/>
                </a:cubicBezTo>
                <a:cubicBezTo>
                  <a:pt x="4276571" y="6286440"/>
                  <a:pt x="4273584" y="6286440"/>
                  <a:pt x="4273584" y="6286440"/>
                </a:cubicBezTo>
                <a:close/>
                <a:moveTo>
                  <a:pt x="2795300" y="6286440"/>
                </a:moveTo>
                <a:lnTo>
                  <a:pt x="2804260" y="6295401"/>
                </a:lnTo>
                <a:lnTo>
                  <a:pt x="2813219" y="6286440"/>
                </a:lnTo>
                <a:cubicBezTo>
                  <a:pt x="2807246" y="6286440"/>
                  <a:pt x="2801273" y="6286440"/>
                  <a:pt x="2795300" y="6286440"/>
                </a:cubicBezTo>
                <a:close/>
                <a:moveTo>
                  <a:pt x="2732585" y="6286440"/>
                </a:moveTo>
                <a:cubicBezTo>
                  <a:pt x="2714667" y="6286440"/>
                  <a:pt x="2708694" y="6292413"/>
                  <a:pt x="2714667" y="6304359"/>
                </a:cubicBezTo>
                <a:cubicBezTo>
                  <a:pt x="2720639" y="6310332"/>
                  <a:pt x="2725119" y="6313318"/>
                  <a:pt x="2728106" y="6313318"/>
                </a:cubicBezTo>
                <a:cubicBezTo>
                  <a:pt x="2731092" y="6313318"/>
                  <a:pt x="2732585" y="6310332"/>
                  <a:pt x="2732585" y="6304359"/>
                </a:cubicBezTo>
                <a:cubicBezTo>
                  <a:pt x="2732585" y="6298386"/>
                  <a:pt x="2735572" y="6295401"/>
                  <a:pt x="2741545" y="6295401"/>
                </a:cubicBezTo>
                <a:close/>
                <a:moveTo>
                  <a:pt x="5483089" y="6277482"/>
                </a:moveTo>
                <a:cubicBezTo>
                  <a:pt x="5483089" y="6277482"/>
                  <a:pt x="5483089" y="6280468"/>
                  <a:pt x="5483089" y="6286440"/>
                </a:cubicBezTo>
                <a:lnTo>
                  <a:pt x="5483089" y="6295401"/>
                </a:lnTo>
                <a:cubicBezTo>
                  <a:pt x="5477116" y="6301372"/>
                  <a:pt x="5474130" y="6301372"/>
                  <a:pt x="5474130" y="6295401"/>
                </a:cubicBezTo>
                <a:cubicBezTo>
                  <a:pt x="5474130" y="6289428"/>
                  <a:pt x="5474130" y="6284948"/>
                  <a:pt x="5474130" y="6281960"/>
                </a:cubicBezTo>
                <a:cubicBezTo>
                  <a:pt x="5474130" y="6278975"/>
                  <a:pt x="5477116" y="6277482"/>
                  <a:pt x="5483089" y="6277482"/>
                </a:cubicBezTo>
                <a:close/>
                <a:moveTo>
                  <a:pt x="4999286" y="6277482"/>
                </a:moveTo>
                <a:lnTo>
                  <a:pt x="4972409" y="6295401"/>
                </a:lnTo>
                <a:cubicBezTo>
                  <a:pt x="4984355" y="6295401"/>
                  <a:pt x="4993314" y="6292413"/>
                  <a:pt x="4999286" y="6286440"/>
                </a:cubicBezTo>
                <a:close/>
                <a:moveTo>
                  <a:pt x="2651952" y="6277482"/>
                </a:moveTo>
                <a:lnTo>
                  <a:pt x="2669870" y="6286440"/>
                </a:lnTo>
                <a:cubicBezTo>
                  <a:pt x="2681816" y="6292413"/>
                  <a:pt x="2687788" y="6292413"/>
                  <a:pt x="2687788" y="6286440"/>
                </a:cubicBezTo>
                <a:close/>
                <a:moveTo>
                  <a:pt x="5277026" y="6268522"/>
                </a:moveTo>
                <a:cubicBezTo>
                  <a:pt x="5288970" y="6274495"/>
                  <a:pt x="5293450" y="6278975"/>
                  <a:pt x="5290464" y="6281960"/>
                </a:cubicBezTo>
                <a:cubicBezTo>
                  <a:pt x="5287478" y="6284948"/>
                  <a:pt x="5285984" y="6289428"/>
                  <a:pt x="5285984" y="6295401"/>
                </a:cubicBezTo>
                <a:lnTo>
                  <a:pt x="5277026" y="6313318"/>
                </a:lnTo>
                <a:cubicBezTo>
                  <a:pt x="5271052" y="6313318"/>
                  <a:pt x="5268066" y="6304359"/>
                  <a:pt x="5268066" y="6286440"/>
                </a:cubicBezTo>
                <a:cubicBezTo>
                  <a:pt x="5268066" y="6280468"/>
                  <a:pt x="5269560" y="6275989"/>
                  <a:pt x="5272546" y="6273002"/>
                </a:cubicBezTo>
                <a:cubicBezTo>
                  <a:pt x="5275532" y="6270015"/>
                  <a:pt x="5277026" y="6268522"/>
                  <a:pt x="5277026" y="6268522"/>
                </a:cubicBezTo>
                <a:close/>
                <a:moveTo>
                  <a:pt x="2208466" y="6268522"/>
                </a:moveTo>
                <a:cubicBezTo>
                  <a:pt x="2211453" y="6268522"/>
                  <a:pt x="2212946" y="6271509"/>
                  <a:pt x="2212946" y="6277482"/>
                </a:cubicBezTo>
                <a:cubicBezTo>
                  <a:pt x="2206973" y="6277482"/>
                  <a:pt x="2203986" y="6275989"/>
                  <a:pt x="2203986" y="6273002"/>
                </a:cubicBezTo>
                <a:cubicBezTo>
                  <a:pt x="2203986" y="6270015"/>
                  <a:pt x="2205480" y="6268522"/>
                  <a:pt x="2208466" y="6268522"/>
                </a:cubicBezTo>
                <a:close/>
                <a:moveTo>
                  <a:pt x="2251023" y="6264043"/>
                </a:moveTo>
                <a:cubicBezTo>
                  <a:pt x="2255503" y="6264043"/>
                  <a:pt x="2260728" y="6265536"/>
                  <a:pt x="2266701" y="6268522"/>
                </a:cubicBezTo>
                <a:cubicBezTo>
                  <a:pt x="2278647" y="6274495"/>
                  <a:pt x="2284620" y="6280468"/>
                  <a:pt x="2284620" y="6286440"/>
                </a:cubicBezTo>
                <a:lnTo>
                  <a:pt x="2266701" y="6295401"/>
                </a:lnTo>
                <a:cubicBezTo>
                  <a:pt x="2254755" y="6289428"/>
                  <a:pt x="2248782" y="6292413"/>
                  <a:pt x="2248782" y="6304359"/>
                </a:cubicBezTo>
                <a:cubicBezTo>
                  <a:pt x="2248782" y="6316305"/>
                  <a:pt x="2247289" y="6322278"/>
                  <a:pt x="2244304" y="6322278"/>
                </a:cubicBezTo>
                <a:cubicBezTo>
                  <a:pt x="2241317" y="6322278"/>
                  <a:pt x="2236837" y="6317798"/>
                  <a:pt x="2230865" y="6308839"/>
                </a:cubicBezTo>
                <a:cubicBezTo>
                  <a:pt x="2224892" y="6299879"/>
                  <a:pt x="2217426" y="6296893"/>
                  <a:pt x="2208466" y="6299879"/>
                </a:cubicBezTo>
                <a:cubicBezTo>
                  <a:pt x="2199507" y="6302866"/>
                  <a:pt x="2195027" y="6302866"/>
                  <a:pt x="2195027" y="6299879"/>
                </a:cubicBezTo>
                <a:cubicBezTo>
                  <a:pt x="2195027" y="6296893"/>
                  <a:pt x="2201000" y="6295401"/>
                  <a:pt x="2212946" y="6295401"/>
                </a:cubicBezTo>
                <a:lnTo>
                  <a:pt x="2230865" y="6277482"/>
                </a:lnTo>
                <a:cubicBezTo>
                  <a:pt x="2230865" y="6277482"/>
                  <a:pt x="2233851" y="6274495"/>
                  <a:pt x="2239824" y="6268522"/>
                </a:cubicBezTo>
                <a:cubicBezTo>
                  <a:pt x="2242809" y="6265536"/>
                  <a:pt x="2246543" y="6264043"/>
                  <a:pt x="2251023" y="6264043"/>
                </a:cubicBezTo>
                <a:close/>
                <a:moveTo>
                  <a:pt x="6065442" y="6259563"/>
                </a:moveTo>
                <a:cubicBezTo>
                  <a:pt x="6071416" y="6259563"/>
                  <a:pt x="6074402" y="6265536"/>
                  <a:pt x="6074402" y="6277482"/>
                </a:cubicBezTo>
                <a:lnTo>
                  <a:pt x="6056484" y="6295401"/>
                </a:lnTo>
                <a:cubicBezTo>
                  <a:pt x="6050511" y="6277482"/>
                  <a:pt x="6053498" y="6265536"/>
                  <a:pt x="6065442" y="6259563"/>
                </a:cubicBezTo>
                <a:close/>
                <a:moveTo>
                  <a:pt x="4954490" y="6259563"/>
                </a:moveTo>
                <a:cubicBezTo>
                  <a:pt x="4954490" y="6265536"/>
                  <a:pt x="4954490" y="6268522"/>
                  <a:pt x="4954490" y="6268522"/>
                </a:cubicBezTo>
                <a:lnTo>
                  <a:pt x="4963450" y="6259563"/>
                </a:lnTo>
                <a:cubicBezTo>
                  <a:pt x="4963450" y="6259563"/>
                  <a:pt x="4960463" y="6259563"/>
                  <a:pt x="4954490" y="6259563"/>
                </a:cubicBezTo>
                <a:close/>
                <a:moveTo>
                  <a:pt x="4605078" y="6259563"/>
                </a:moveTo>
                <a:lnTo>
                  <a:pt x="4605078" y="6268522"/>
                </a:lnTo>
                <a:lnTo>
                  <a:pt x="4614038" y="6259563"/>
                </a:lnTo>
                <a:cubicBezTo>
                  <a:pt x="4614038" y="6259563"/>
                  <a:pt x="4611051" y="6259563"/>
                  <a:pt x="4605078" y="6259563"/>
                </a:cubicBezTo>
                <a:close/>
                <a:moveTo>
                  <a:pt x="2123353" y="6259563"/>
                </a:moveTo>
                <a:lnTo>
                  <a:pt x="2132312" y="6268522"/>
                </a:lnTo>
                <a:lnTo>
                  <a:pt x="2123353" y="6268522"/>
                </a:lnTo>
                <a:close/>
                <a:moveTo>
                  <a:pt x="5447251" y="6250604"/>
                </a:moveTo>
                <a:cubicBezTo>
                  <a:pt x="5453226" y="6250604"/>
                  <a:pt x="5457704" y="6252097"/>
                  <a:pt x="5460690" y="6255083"/>
                </a:cubicBezTo>
                <a:cubicBezTo>
                  <a:pt x="5463677" y="6258070"/>
                  <a:pt x="5465170" y="6261056"/>
                  <a:pt x="5465170" y="6264043"/>
                </a:cubicBezTo>
                <a:cubicBezTo>
                  <a:pt x="5465170" y="6267029"/>
                  <a:pt x="5462184" y="6268522"/>
                  <a:pt x="5456211" y="6268522"/>
                </a:cubicBezTo>
                <a:cubicBezTo>
                  <a:pt x="5450237" y="6268522"/>
                  <a:pt x="5447251" y="6265536"/>
                  <a:pt x="5447251" y="6259563"/>
                </a:cubicBezTo>
                <a:cubicBezTo>
                  <a:pt x="5447251" y="6253590"/>
                  <a:pt x="5447251" y="6250604"/>
                  <a:pt x="5447251" y="6250604"/>
                </a:cubicBezTo>
                <a:close/>
                <a:moveTo>
                  <a:pt x="5124717" y="6250604"/>
                </a:moveTo>
                <a:lnTo>
                  <a:pt x="5124717" y="6268522"/>
                </a:lnTo>
                <a:lnTo>
                  <a:pt x="5133676" y="6268522"/>
                </a:lnTo>
                <a:cubicBezTo>
                  <a:pt x="5133676" y="6262550"/>
                  <a:pt x="5133676" y="6259563"/>
                  <a:pt x="5133676" y="6259563"/>
                </a:cubicBezTo>
                <a:cubicBezTo>
                  <a:pt x="5133676" y="6259563"/>
                  <a:pt x="5130690" y="6256576"/>
                  <a:pt x="5124717" y="6250604"/>
                </a:cubicBezTo>
                <a:close/>
                <a:moveTo>
                  <a:pt x="4703631" y="6250604"/>
                </a:moveTo>
                <a:cubicBezTo>
                  <a:pt x="4697658" y="6250604"/>
                  <a:pt x="4694672" y="6253590"/>
                  <a:pt x="4694672" y="6259563"/>
                </a:cubicBezTo>
                <a:cubicBezTo>
                  <a:pt x="4694672" y="6259563"/>
                  <a:pt x="4697658" y="6259563"/>
                  <a:pt x="4703631" y="6259563"/>
                </a:cubicBezTo>
                <a:cubicBezTo>
                  <a:pt x="4709604" y="6259563"/>
                  <a:pt x="4712589" y="6259563"/>
                  <a:pt x="4712589" y="6259563"/>
                </a:cubicBezTo>
                <a:cubicBezTo>
                  <a:pt x="4712589" y="6253590"/>
                  <a:pt x="4709604" y="6250604"/>
                  <a:pt x="4703631" y="6250604"/>
                </a:cubicBezTo>
                <a:close/>
                <a:moveTo>
                  <a:pt x="5163914" y="6245004"/>
                </a:moveTo>
                <a:cubicBezTo>
                  <a:pt x="5160180" y="6244258"/>
                  <a:pt x="5157568" y="6244631"/>
                  <a:pt x="5156075" y="6246124"/>
                </a:cubicBezTo>
                <a:cubicBezTo>
                  <a:pt x="5153089" y="6249110"/>
                  <a:pt x="5151595" y="6253590"/>
                  <a:pt x="5151595" y="6259563"/>
                </a:cubicBezTo>
                <a:cubicBezTo>
                  <a:pt x="5151595" y="6265536"/>
                  <a:pt x="5151595" y="6268522"/>
                  <a:pt x="5151595" y="6268522"/>
                </a:cubicBezTo>
                <a:lnTo>
                  <a:pt x="5169514" y="6286440"/>
                </a:lnTo>
                <a:cubicBezTo>
                  <a:pt x="5181458" y="6286440"/>
                  <a:pt x="5190418" y="6286440"/>
                  <a:pt x="5196392" y="6286440"/>
                </a:cubicBezTo>
                <a:cubicBezTo>
                  <a:pt x="5202364" y="6280468"/>
                  <a:pt x="5205350" y="6280468"/>
                  <a:pt x="5205350" y="6286440"/>
                </a:cubicBezTo>
                <a:cubicBezTo>
                  <a:pt x="5211324" y="6292413"/>
                  <a:pt x="5214310" y="6295401"/>
                  <a:pt x="5214310" y="6295401"/>
                </a:cubicBezTo>
                <a:cubicBezTo>
                  <a:pt x="5214310" y="6295401"/>
                  <a:pt x="5217296" y="6292413"/>
                  <a:pt x="5223269" y="6286440"/>
                </a:cubicBezTo>
                <a:cubicBezTo>
                  <a:pt x="5223269" y="6280468"/>
                  <a:pt x="5220283" y="6277482"/>
                  <a:pt x="5214310" y="6277482"/>
                </a:cubicBezTo>
                <a:lnTo>
                  <a:pt x="5187432" y="6268522"/>
                </a:lnTo>
                <a:cubicBezTo>
                  <a:pt x="5181458" y="6262550"/>
                  <a:pt x="5178472" y="6256576"/>
                  <a:pt x="5178472" y="6250604"/>
                </a:cubicBezTo>
                <a:cubicBezTo>
                  <a:pt x="5172500" y="6247617"/>
                  <a:pt x="5167646" y="6245751"/>
                  <a:pt x="5163914" y="6245004"/>
                </a:cubicBezTo>
                <a:close/>
                <a:moveTo>
                  <a:pt x="5823542" y="6241644"/>
                </a:moveTo>
                <a:cubicBezTo>
                  <a:pt x="5829516" y="6241644"/>
                  <a:pt x="5832502" y="6241644"/>
                  <a:pt x="5832502" y="6241644"/>
                </a:cubicBezTo>
                <a:cubicBezTo>
                  <a:pt x="5838474" y="6241644"/>
                  <a:pt x="5841460" y="6241644"/>
                  <a:pt x="5841460" y="6241644"/>
                </a:cubicBezTo>
                <a:lnTo>
                  <a:pt x="5832502" y="6250604"/>
                </a:lnTo>
                <a:cubicBezTo>
                  <a:pt x="5826528" y="6250604"/>
                  <a:pt x="5823542" y="6247617"/>
                  <a:pt x="5823542" y="6241644"/>
                </a:cubicBezTo>
                <a:close/>
                <a:moveTo>
                  <a:pt x="5590600" y="6241644"/>
                </a:moveTo>
                <a:cubicBezTo>
                  <a:pt x="5590600" y="6241644"/>
                  <a:pt x="5590600" y="6244631"/>
                  <a:pt x="5590600" y="6250604"/>
                </a:cubicBezTo>
                <a:cubicBezTo>
                  <a:pt x="5590600" y="6256576"/>
                  <a:pt x="5590600" y="6259563"/>
                  <a:pt x="5590600" y="6259563"/>
                </a:cubicBezTo>
                <a:lnTo>
                  <a:pt x="5581640" y="6250604"/>
                </a:lnTo>
                <a:cubicBezTo>
                  <a:pt x="5587614" y="6244631"/>
                  <a:pt x="5590600" y="6241644"/>
                  <a:pt x="5590600" y="6241644"/>
                </a:cubicBezTo>
                <a:close/>
                <a:moveTo>
                  <a:pt x="5492048" y="6241644"/>
                </a:moveTo>
                <a:cubicBezTo>
                  <a:pt x="5492048" y="6241644"/>
                  <a:pt x="5495034" y="6241644"/>
                  <a:pt x="5501008" y="6241644"/>
                </a:cubicBezTo>
                <a:cubicBezTo>
                  <a:pt x="5501008" y="6241644"/>
                  <a:pt x="5501008" y="6244631"/>
                  <a:pt x="5501008" y="6250604"/>
                </a:cubicBezTo>
                <a:lnTo>
                  <a:pt x="5492048" y="6250604"/>
                </a:lnTo>
                <a:cubicBezTo>
                  <a:pt x="5492048" y="6244631"/>
                  <a:pt x="5492048" y="6241644"/>
                  <a:pt x="5492048" y="6241644"/>
                </a:cubicBezTo>
                <a:close/>
                <a:moveTo>
                  <a:pt x="5348700" y="6241644"/>
                </a:moveTo>
                <a:cubicBezTo>
                  <a:pt x="5348700" y="6247617"/>
                  <a:pt x="5351686" y="6250604"/>
                  <a:pt x="5357658" y="6250604"/>
                </a:cubicBezTo>
                <a:cubicBezTo>
                  <a:pt x="5357658" y="6250604"/>
                  <a:pt x="5357658" y="6247617"/>
                  <a:pt x="5357658" y="6241644"/>
                </a:cubicBezTo>
                <a:close/>
                <a:moveTo>
                  <a:pt x="2893853" y="6241644"/>
                </a:moveTo>
                <a:cubicBezTo>
                  <a:pt x="2893853" y="6247617"/>
                  <a:pt x="2896839" y="6250604"/>
                  <a:pt x="2902811" y="6250604"/>
                </a:cubicBezTo>
                <a:cubicBezTo>
                  <a:pt x="2908784" y="6250604"/>
                  <a:pt x="2911772" y="6247617"/>
                  <a:pt x="2911772" y="6241644"/>
                </a:cubicBezTo>
                <a:lnTo>
                  <a:pt x="2902811" y="6241644"/>
                </a:lnTo>
                <a:close/>
                <a:moveTo>
                  <a:pt x="2714667" y="6241644"/>
                </a:moveTo>
                <a:lnTo>
                  <a:pt x="2705707" y="6250604"/>
                </a:lnTo>
                <a:cubicBezTo>
                  <a:pt x="2705707" y="6256576"/>
                  <a:pt x="2708694" y="6258070"/>
                  <a:pt x="2714667" y="6255083"/>
                </a:cubicBezTo>
                <a:cubicBezTo>
                  <a:pt x="2720639" y="6252097"/>
                  <a:pt x="2723626" y="6249110"/>
                  <a:pt x="2723626" y="6246124"/>
                </a:cubicBezTo>
                <a:cubicBezTo>
                  <a:pt x="2723626" y="6243137"/>
                  <a:pt x="2720639" y="6241644"/>
                  <a:pt x="2714667" y="6241644"/>
                </a:cubicBezTo>
                <a:close/>
                <a:moveTo>
                  <a:pt x="1993444" y="6241644"/>
                </a:moveTo>
                <a:cubicBezTo>
                  <a:pt x="1990457" y="6241644"/>
                  <a:pt x="1988964" y="6244631"/>
                  <a:pt x="1988964" y="6250604"/>
                </a:cubicBezTo>
                <a:cubicBezTo>
                  <a:pt x="1988964" y="6256576"/>
                  <a:pt x="1990457" y="6259563"/>
                  <a:pt x="1993444" y="6259563"/>
                </a:cubicBezTo>
                <a:cubicBezTo>
                  <a:pt x="1996430" y="6259563"/>
                  <a:pt x="1997923" y="6256576"/>
                  <a:pt x="1997923" y="6250604"/>
                </a:cubicBezTo>
                <a:cubicBezTo>
                  <a:pt x="1997923" y="6244631"/>
                  <a:pt x="1996430" y="6241644"/>
                  <a:pt x="1993444" y="6241644"/>
                </a:cubicBezTo>
                <a:close/>
                <a:moveTo>
                  <a:pt x="5940014" y="6232685"/>
                </a:moveTo>
                <a:lnTo>
                  <a:pt x="5948972" y="6241644"/>
                </a:lnTo>
                <a:lnTo>
                  <a:pt x="5940014" y="6241644"/>
                </a:lnTo>
                <a:cubicBezTo>
                  <a:pt x="5940014" y="6235671"/>
                  <a:pt x="5940014" y="6232685"/>
                  <a:pt x="5940014" y="6232685"/>
                </a:cubicBezTo>
                <a:close/>
                <a:moveTo>
                  <a:pt x="5787705" y="6232685"/>
                </a:moveTo>
                <a:lnTo>
                  <a:pt x="5796664" y="6241644"/>
                </a:lnTo>
                <a:cubicBezTo>
                  <a:pt x="5796664" y="6247617"/>
                  <a:pt x="5793678" y="6247617"/>
                  <a:pt x="5787705" y="6241644"/>
                </a:cubicBezTo>
                <a:cubicBezTo>
                  <a:pt x="5787705" y="6241644"/>
                  <a:pt x="5787705" y="6238658"/>
                  <a:pt x="5787705" y="6232685"/>
                </a:cubicBezTo>
                <a:close/>
                <a:moveTo>
                  <a:pt x="5124717" y="6232685"/>
                </a:moveTo>
                <a:lnTo>
                  <a:pt x="5115757" y="6241644"/>
                </a:lnTo>
                <a:lnTo>
                  <a:pt x="5124717" y="6241644"/>
                </a:lnTo>
                <a:cubicBezTo>
                  <a:pt x="5136662" y="6235671"/>
                  <a:pt x="5142636" y="6232685"/>
                  <a:pt x="5142636" y="6232685"/>
                </a:cubicBezTo>
                <a:close/>
                <a:moveTo>
                  <a:pt x="4783144" y="6227086"/>
                </a:moveTo>
                <a:cubicBezTo>
                  <a:pt x="4782397" y="6226339"/>
                  <a:pt x="4781278" y="6226712"/>
                  <a:pt x="4779785" y="6228205"/>
                </a:cubicBezTo>
                <a:cubicBezTo>
                  <a:pt x="4776799" y="6231192"/>
                  <a:pt x="4775305" y="6232685"/>
                  <a:pt x="4775305" y="6232685"/>
                </a:cubicBezTo>
                <a:cubicBezTo>
                  <a:pt x="4775305" y="6232685"/>
                  <a:pt x="4775305" y="6234178"/>
                  <a:pt x="4775305" y="6237164"/>
                </a:cubicBezTo>
                <a:cubicBezTo>
                  <a:pt x="4775305" y="6240151"/>
                  <a:pt x="4775305" y="6244631"/>
                  <a:pt x="4775305" y="6250604"/>
                </a:cubicBezTo>
                <a:cubicBezTo>
                  <a:pt x="4781278" y="6244631"/>
                  <a:pt x="4784265" y="6238658"/>
                  <a:pt x="4784265" y="6232685"/>
                </a:cubicBezTo>
                <a:cubicBezTo>
                  <a:pt x="4784265" y="6229699"/>
                  <a:pt x="4783890" y="6227832"/>
                  <a:pt x="4783144" y="6227086"/>
                </a:cubicBezTo>
                <a:close/>
                <a:moveTo>
                  <a:pt x="5068722" y="6225966"/>
                </a:moveTo>
                <a:cubicBezTo>
                  <a:pt x="5064242" y="6227459"/>
                  <a:pt x="5062002" y="6232685"/>
                  <a:pt x="5062002" y="6241644"/>
                </a:cubicBezTo>
                <a:cubicBezTo>
                  <a:pt x="5062002" y="6247617"/>
                  <a:pt x="5067975" y="6247617"/>
                  <a:pt x="5079921" y="6241644"/>
                </a:cubicBezTo>
                <a:lnTo>
                  <a:pt x="5088880" y="6232685"/>
                </a:lnTo>
                <a:cubicBezTo>
                  <a:pt x="5079921" y="6226712"/>
                  <a:pt x="5073202" y="6224473"/>
                  <a:pt x="5068722" y="6225966"/>
                </a:cubicBezTo>
                <a:close/>
                <a:moveTo>
                  <a:pt x="5312364" y="6222232"/>
                </a:moveTo>
                <a:lnTo>
                  <a:pt x="5312862" y="6223725"/>
                </a:lnTo>
                <a:lnTo>
                  <a:pt x="5303903" y="6223725"/>
                </a:lnTo>
                <a:cubicBezTo>
                  <a:pt x="5306890" y="6223725"/>
                  <a:pt x="5309502" y="6223352"/>
                  <a:pt x="5311744" y="6222606"/>
                </a:cubicBezTo>
                <a:close/>
                <a:moveTo>
                  <a:pt x="2118313" y="6220926"/>
                </a:moveTo>
                <a:cubicBezTo>
                  <a:pt x="2120179" y="6221299"/>
                  <a:pt x="2121859" y="6222232"/>
                  <a:pt x="2123353" y="6223725"/>
                </a:cubicBezTo>
                <a:cubicBezTo>
                  <a:pt x="2129326" y="6229699"/>
                  <a:pt x="2132312" y="6235671"/>
                  <a:pt x="2132312" y="6241644"/>
                </a:cubicBezTo>
                <a:cubicBezTo>
                  <a:pt x="2126339" y="6241644"/>
                  <a:pt x="2123353" y="6241644"/>
                  <a:pt x="2123353" y="6241644"/>
                </a:cubicBezTo>
                <a:cubicBezTo>
                  <a:pt x="2123353" y="6235671"/>
                  <a:pt x="2120366" y="6232685"/>
                  <a:pt x="2114393" y="6232685"/>
                </a:cubicBezTo>
                <a:cubicBezTo>
                  <a:pt x="2108420" y="6232685"/>
                  <a:pt x="2105434" y="6235671"/>
                  <a:pt x="2105434" y="6241644"/>
                </a:cubicBezTo>
                <a:cubicBezTo>
                  <a:pt x="2105434" y="6247617"/>
                  <a:pt x="2100954" y="6250604"/>
                  <a:pt x="2091996" y="6250604"/>
                </a:cubicBezTo>
                <a:cubicBezTo>
                  <a:pt x="2083036" y="6250604"/>
                  <a:pt x="2078557" y="6252097"/>
                  <a:pt x="2078557" y="6255083"/>
                </a:cubicBezTo>
                <a:cubicBezTo>
                  <a:pt x="2078557" y="6258070"/>
                  <a:pt x="2072584" y="6259563"/>
                  <a:pt x="2060638" y="6259563"/>
                </a:cubicBezTo>
                <a:lnTo>
                  <a:pt x="2051679" y="6268522"/>
                </a:lnTo>
                <a:cubicBezTo>
                  <a:pt x="2051679" y="6268522"/>
                  <a:pt x="2053172" y="6268522"/>
                  <a:pt x="2056158" y="6268522"/>
                </a:cubicBezTo>
                <a:cubicBezTo>
                  <a:pt x="2059145" y="6268522"/>
                  <a:pt x="2063625" y="6268522"/>
                  <a:pt x="2069597" y="6268522"/>
                </a:cubicBezTo>
                <a:lnTo>
                  <a:pt x="2087516" y="6277482"/>
                </a:lnTo>
                <a:cubicBezTo>
                  <a:pt x="2099461" y="6283455"/>
                  <a:pt x="2102448" y="6292413"/>
                  <a:pt x="2096476" y="6304359"/>
                </a:cubicBezTo>
                <a:cubicBezTo>
                  <a:pt x="2090503" y="6316305"/>
                  <a:pt x="2084530" y="6316305"/>
                  <a:pt x="2078557" y="6304359"/>
                </a:cubicBezTo>
                <a:lnTo>
                  <a:pt x="2069597" y="6304359"/>
                </a:lnTo>
                <a:lnTo>
                  <a:pt x="2060638" y="6295401"/>
                </a:lnTo>
                <a:lnTo>
                  <a:pt x="2051679" y="6295401"/>
                </a:lnTo>
                <a:lnTo>
                  <a:pt x="2024800" y="6304359"/>
                </a:lnTo>
                <a:lnTo>
                  <a:pt x="2015841" y="6295401"/>
                </a:lnTo>
                <a:cubicBezTo>
                  <a:pt x="2027787" y="6289428"/>
                  <a:pt x="2024800" y="6286440"/>
                  <a:pt x="2006883" y="6286440"/>
                </a:cubicBezTo>
                <a:lnTo>
                  <a:pt x="1988964" y="6277482"/>
                </a:lnTo>
                <a:cubicBezTo>
                  <a:pt x="1988964" y="6271509"/>
                  <a:pt x="1985977" y="6268522"/>
                  <a:pt x="1980004" y="6268522"/>
                </a:cubicBezTo>
                <a:cubicBezTo>
                  <a:pt x="1962086" y="6268522"/>
                  <a:pt x="1953126" y="6259563"/>
                  <a:pt x="1953126" y="6241644"/>
                </a:cubicBezTo>
                <a:lnTo>
                  <a:pt x="1962086" y="6241644"/>
                </a:lnTo>
                <a:cubicBezTo>
                  <a:pt x="1968059" y="6241644"/>
                  <a:pt x="1978511" y="6240151"/>
                  <a:pt x="1993444" y="6237164"/>
                </a:cubicBezTo>
                <a:cubicBezTo>
                  <a:pt x="2008376" y="6234178"/>
                  <a:pt x="2015841" y="6232685"/>
                  <a:pt x="2015841" y="6232685"/>
                </a:cubicBezTo>
                <a:lnTo>
                  <a:pt x="2051679" y="6250604"/>
                </a:lnTo>
                <a:lnTo>
                  <a:pt x="2060638" y="6250604"/>
                </a:lnTo>
                <a:cubicBezTo>
                  <a:pt x="2066611" y="6250604"/>
                  <a:pt x="2072584" y="6249110"/>
                  <a:pt x="2078557" y="6246124"/>
                </a:cubicBezTo>
                <a:cubicBezTo>
                  <a:pt x="2084530" y="6243137"/>
                  <a:pt x="2090503" y="6238658"/>
                  <a:pt x="2096476" y="6232685"/>
                </a:cubicBezTo>
                <a:cubicBezTo>
                  <a:pt x="2105434" y="6223725"/>
                  <a:pt x="2112714" y="6219806"/>
                  <a:pt x="2118313" y="6220926"/>
                </a:cubicBezTo>
                <a:close/>
                <a:moveTo>
                  <a:pt x="5647508" y="6220573"/>
                </a:moveTo>
                <a:lnTo>
                  <a:pt x="5645476" y="6222606"/>
                </a:lnTo>
                <a:cubicBezTo>
                  <a:pt x="5644729" y="6223352"/>
                  <a:pt x="5644356" y="6223725"/>
                  <a:pt x="5644356" y="6223725"/>
                </a:cubicBezTo>
                <a:close/>
                <a:moveTo>
                  <a:pt x="5913134" y="6214766"/>
                </a:moveTo>
                <a:cubicBezTo>
                  <a:pt x="5919108" y="6220739"/>
                  <a:pt x="5922094" y="6223725"/>
                  <a:pt x="5922094" y="6223725"/>
                </a:cubicBezTo>
                <a:cubicBezTo>
                  <a:pt x="5922094" y="6223725"/>
                  <a:pt x="5919108" y="6223725"/>
                  <a:pt x="5913134" y="6223725"/>
                </a:cubicBezTo>
                <a:cubicBezTo>
                  <a:pt x="5907162" y="6223725"/>
                  <a:pt x="5904176" y="6223725"/>
                  <a:pt x="5904176" y="6223725"/>
                </a:cubicBezTo>
                <a:cubicBezTo>
                  <a:pt x="5904176" y="6217753"/>
                  <a:pt x="5907162" y="6214766"/>
                  <a:pt x="5913134" y="6214766"/>
                </a:cubicBezTo>
                <a:close/>
                <a:moveTo>
                  <a:pt x="5863859" y="6214766"/>
                </a:moveTo>
                <a:cubicBezTo>
                  <a:pt x="5872818" y="6214766"/>
                  <a:pt x="5877298" y="6216261"/>
                  <a:pt x="5877298" y="6219246"/>
                </a:cubicBezTo>
                <a:cubicBezTo>
                  <a:pt x="5877298" y="6222232"/>
                  <a:pt x="5874312" y="6223725"/>
                  <a:pt x="5868338" y="6223725"/>
                </a:cubicBezTo>
                <a:lnTo>
                  <a:pt x="5850420" y="6223725"/>
                </a:lnTo>
                <a:cubicBezTo>
                  <a:pt x="5850420" y="6217753"/>
                  <a:pt x="5854899" y="6214766"/>
                  <a:pt x="5863859" y="6214766"/>
                </a:cubicBezTo>
                <a:close/>
                <a:moveTo>
                  <a:pt x="5778745" y="6214766"/>
                </a:moveTo>
                <a:cubicBezTo>
                  <a:pt x="5784720" y="6214766"/>
                  <a:pt x="5787705" y="6214766"/>
                  <a:pt x="5787705" y="6214766"/>
                </a:cubicBezTo>
                <a:cubicBezTo>
                  <a:pt x="5787705" y="6214766"/>
                  <a:pt x="5787705" y="6217753"/>
                  <a:pt x="5787705" y="6223725"/>
                </a:cubicBezTo>
                <a:cubicBezTo>
                  <a:pt x="5781731" y="6223725"/>
                  <a:pt x="5778745" y="6220739"/>
                  <a:pt x="5778745" y="6214766"/>
                </a:cubicBezTo>
                <a:close/>
                <a:moveTo>
                  <a:pt x="5653316" y="6214766"/>
                </a:moveTo>
                <a:cubicBezTo>
                  <a:pt x="5653316" y="6214766"/>
                  <a:pt x="5651822" y="6216261"/>
                  <a:pt x="5648836" y="6219246"/>
                </a:cubicBezTo>
                <a:lnTo>
                  <a:pt x="5647508" y="6220573"/>
                </a:lnTo>
                <a:close/>
                <a:moveTo>
                  <a:pt x="4694672" y="6214766"/>
                </a:moveTo>
                <a:lnTo>
                  <a:pt x="4667793" y="6232685"/>
                </a:lnTo>
                <a:cubicBezTo>
                  <a:pt x="4667793" y="6232685"/>
                  <a:pt x="4670780" y="6235671"/>
                  <a:pt x="4676753" y="6241644"/>
                </a:cubicBezTo>
                <a:cubicBezTo>
                  <a:pt x="4682726" y="6241644"/>
                  <a:pt x="4685712" y="6238658"/>
                  <a:pt x="4685712" y="6232685"/>
                </a:cubicBezTo>
                <a:cubicBezTo>
                  <a:pt x="4685712" y="6226712"/>
                  <a:pt x="4688698" y="6223725"/>
                  <a:pt x="4694672" y="6223725"/>
                </a:cubicBezTo>
                <a:close/>
                <a:moveTo>
                  <a:pt x="5008246" y="6205808"/>
                </a:moveTo>
                <a:lnTo>
                  <a:pt x="5008246" y="6214766"/>
                </a:lnTo>
                <a:cubicBezTo>
                  <a:pt x="5008246" y="6220739"/>
                  <a:pt x="5009740" y="6225219"/>
                  <a:pt x="5012726" y="6228205"/>
                </a:cubicBezTo>
                <a:cubicBezTo>
                  <a:pt x="5015712" y="6231192"/>
                  <a:pt x="5020192" y="6231192"/>
                  <a:pt x="5026164" y="6228205"/>
                </a:cubicBezTo>
                <a:cubicBezTo>
                  <a:pt x="5032138" y="6225219"/>
                  <a:pt x="5032138" y="6223725"/>
                  <a:pt x="5026164" y="6223725"/>
                </a:cubicBezTo>
                <a:cubicBezTo>
                  <a:pt x="5020192" y="6223725"/>
                  <a:pt x="5020192" y="6217753"/>
                  <a:pt x="5026164" y="6205808"/>
                </a:cubicBezTo>
                <a:cubicBezTo>
                  <a:pt x="5026164" y="6205808"/>
                  <a:pt x="5024672" y="6205808"/>
                  <a:pt x="5021686" y="6205808"/>
                </a:cubicBezTo>
                <a:cubicBezTo>
                  <a:pt x="5018698" y="6205808"/>
                  <a:pt x="5014220" y="6205808"/>
                  <a:pt x="5008246" y="6205808"/>
                </a:cubicBezTo>
                <a:close/>
                <a:moveTo>
                  <a:pt x="2078557" y="6205808"/>
                </a:moveTo>
                <a:lnTo>
                  <a:pt x="2078557" y="6214766"/>
                </a:lnTo>
                <a:lnTo>
                  <a:pt x="2069597" y="6214766"/>
                </a:lnTo>
                <a:cubicBezTo>
                  <a:pt x="2069597" y="6208793"/>
                  <a:pt x="2072584" y="6205808"/>
                  <a:pt x="2078557" y="6205808"/>
                </a:cubicBezTo>
                <a:close/>
                <a:moveTo>
                  <a:pt x="5913134" y="6196848"/>
                </a:moveTo>
                <a:lnTo>
                  <a:pt x="5922094" y="6205808"/>
                </a:lnTo>
                <a:cubicBezTo>
                  <a:pt x="5922094" y="6211781"/>
                  <a:pt x="5919108" y="6214766"/>
                  <a:pt x="5913134" y="6214766"/>
                </a:cubicBezTo>
                <a:cubicBezTo>
                  <a:pt x="5907162" y="6214766"/>
                  <a:pt x="5904176" y="6211781"/>
                  <a:pt x="5904176" y="6205808"/>
                </a:cubicBezTo>
                <a:close/>
                <a:moveTo>
                  <a:pt x="5303903" y="6196848"/>
                </a:moveTo>
                <a:lnTo>
                  <a:pt x="5312862" y="6205808"/>
                </a:lnTo>
                <a:cubicBezTo>
                  <a:pt x="5318836" y="6205808"/>
                  <a:pt x="5321822" y="6202821"/>
                  <a:pt x="5321822" y="6196848"/>
                </a:cubicBezTo>
                <a:close/>
                <a:moveTo>
                  <a:pt x="5187432" y="6196848"/>
                </a:moveTo>
                <a:cubicBezTo>
                  <a:pt x="5175486" y="6202821"/>
                  <a:pt x="5169514" y="6205808"/>
                  <a:pt x="5169514" y="6205808"/>
                </a:cubicBezTo>
                <a:cubicBezTo>
                  <a:pt x="5169514" y="6205808"/>
                  <a:pt x="5169514" y="6208793"/>
                  <a:pt x="5169514" y="6214766"/>
                </a:cubicBezTo>
                <a:lnTo>
                  <a:pt x="5196392" y="6214766"/>
                </a:lnTo>
                <a:cubicBezTo>
                  <a:pt x="5196392" y="6202821"/>
                  <a:pt x="5193406" y="6196848"/>
                  <a:pt x="5187432" y="6196848"/>
                </a:cubicBezTo>
                <a:close/>
                <a:moveTo>
                  <a:pt x="5421493" y="6194048"/>
                </a:moveTo>
                <a:cubicBezTo>
                  <a:pt x="5423734" y="6194422"/>
                  <a:pt x="5426346" y="6195355"/>
                  <a:pt x="5429334" y="6196848"/>
                </a:cubicBezTo>
                <a:lnTo>
                  <a:pt x="5429334" y="6214766"/>
                </a:lnTo>
                <a:lnTo>
                  <a:pt x="5420374" y="6205808"/>
                </a:lnTo>
                <a:cubicBezTo>
                  <a:pt x="5414400" y="6211781"/>
                  <a:pt x="5411414" y="6211781"/>
                  <a:pt x="5411414" y="6205808"/>
                </a:cubicBezTo>
                <a:cubicBezTo>
                  <a:pt x="5411414" y="6196848"/>
                  <a:pt x="5414774" y="6192927"/>
                  <a:pt x="5421493" y="6194048"/>
                </a:cubicBezTo>
                <a:close/>
                <a:moveTo>
                  <a:pt x="5850420" y="6187889"/>
                </a:moveTo>
                <a:lnTo>
                  <a:pt x="5859379" y="6187889"/>
                </a:lnTo>
                <a:cubicBezTo>
                  <a:pt x="5859379" y="6193862"/>
                  <a:pt x="5857885" y="6196848"/>
                  <a:pt x="5854899" y="6196848"/>
                </a:cubicBezTo>
                <a:cubicBezTo>
                  <a:pt x="5851914" y="6196848"/>
                  <a:pt x="5850420" y="6199835"/>
                  <a:pt x="5850420" y="6205808"/>
                </a:cubicBezTo>
                <a:cubicBezTo>
                  <a:pt x="5850420" y="6211781"/>
                  <a:pt x="5847434" y="6214766"/>
                  <a:pt x="5841460" y="6214766"/>
                </a:cubicBezTo>
                <a:lnTo>
                  <a:pt x="5832502" y="6196848"/>
                </a:lnTo>
                <a:cubicBezTo>
                  <a:pt x="5832502" y="6190875"/>
                  <a:pt x="5838474" y="6187889"/>
                  <a:pt x="5850420" y="6187889"/>
                </a:cubicBezTo>
                <a:close/>
                <a:moveTo>
                  <a:pt x="5742908" y="6187889"/>
                </a:moveTo>
                <a:cubicBezTo>
                  <a:pt x="5748882" y="6193862"/>
                  <a:pt x="5754854" y="6195355"/>
                  <a:pt x="5760828" y="6192368"/>
                </a:cubicBezTo>
                <a:cubicBezTo>
                  <a:pt x="5766800" y="6189382"/>
                  <a:pt x="5772772" y="6189382"/>
                  <a:pt x="5778745" y="6192368"/>
                </a:cubicBezTo>
                <a:cubicBezTo>
                  <a:pt x="5784720" y="6195355"/>
                  <a:pt x="5787705" y="6196848"/>
                  <a:pt x="5787705" y="6196848"/>
                </a:cubicBezTo>
                <a:lnTo>
                  <a:pt x="5787705" y="6205808"/>
                </a:lnTo>
                <a:lnTo>
                  <a:pt x="5769786" y="6214766"/>
                </a:lnTo>
                <a:lnTo>
                  <a:pt x="5751868" y="6223725"/>
                </a:lnTo>
                <a:lnTo>
                  <a:pt x="5742908" y="6205808"/>
                </a:lnTo>
                <a:close/>
                <a:moveTo>
                  <a:pt x="5241188" y="6178929"/>
                </a:moveTo>
                <a:cubicBezTo>
                  <a:pt x="5241188" y="6178929"/>
                  <a:pt x="5238202" y="6181916"/>
                  <a:pt x="5232229" y="6187889"/>
                </a:cubicBezTo>
                <a:cubicBezTo>
                  <a:pt x="5226255" y="6187889"/>
                  <a:pt x="5226255" y="6190875"/>
                  <a:pt x="5232229" y="6196848"/>
                </a:cubicBezTo>
                <a:cubicBezTo>
                  <a:pt x="5238202" y="6196848"/>
                  <a:pt x="5242682" y="6193862"/>
                  <a:pt x="5245668" y="6187889"/>
                </a:cubicBezTo>
                <a:cubicBezTo>
                  <a:pt x="5248654" y="6181916"/>
                  <a:pt x="5247160" y="6178929"/>
                  <a:pt x="5241188" y="6178929"/>
                </a:cubicBezTo>
                <a:close/>
                <a:moveTo>
                  <a:pt x="2015841" y="6178929"/>
                </a:moveTo>
                <a:lnTo>
                  <a:pt x="2042719" y="6205808"/>
                </a:lnTo>
                <a:lnTo>
                  <a:pt x="2024800" y="6196848"/>
                </a:lnTo>
                <a:cubicBezTo>
                  <a:pt x="2000910" y="6184903"/>
                  <a:pt x="1997923" y="6178929"/>
                  <a:pt x="2015841" y="6178929"/>
                </a:cubicBezTo>
                <a:close/>
                <a:moveTo>
                  <a:pt x="6262547" y="6169970"/>
                </a:moveTo>
                <a:cubicBezTo>
                  <a:pt x="6268522" y="6169970"/>
                  <a:pt x="6270013" y="6171464"/>
                  <a:pt x="6267027" y="6174450"/>
                </a:cubicBezTo>
                <a:cubicBezTo>
                  <a:pt x="6264042" y="6177436"/>
                  <a:pt x="6259562" y="6178929"/>
                  <a:pt x="6253588" y="6178929"/>
                </a:cubicBezTo>
                <a:cubicBezTo>
                  <a:pt x="6247616" y="6178929"/>
                  <a:pt x="6241642" y="6178929"/>
                  <a:pt x="6235670" y="6178929"/>
                </a:cubicBezTo>
                <a:close/>
                <a:moveTo>
                  <a:pt x="5984810" y="6169970"/>
                </a:moveTo>
                <a:cubicBezTo>
                  <a:pt x="5984810" y="6175943"/>
                  <a:pt x="5978836" y="6178929"/>
                  <a:pt x="5966891" y="6178929"/>
                </a:cubicBezTo>
                <a:lnTo>
                  <a:pt x="5948972" y="6178929"/>
                </a:lnTo>
                <a:close/>
                <a:moveTo>
                  <a:pt x="5384537" y="6169970"/>
                </a:moveTo>
                <a:cubicBezTo>
                  <a:pt x="5390510" y="6169970"/>
                  <a:pt x="5394990" y="6171464"/>
                  <a:pt x="5397976" y="6174450"/>
                </a:cubicBezTo>
                <a:cubicBezTo>
                  <a:pt x="5400962" y="6177436"/>
                  <a:pt x="5400962" y="6183409"/>
                  <a:pt x="5397976" y="6192368"/>
                </a:cubicBezTo>
                <a:cubicBezTo>
                  <a:pt x="5394990" y="6201328"/>
                  <a:pt x="5393496" y="6208793"/>
                  <a:pt x="5393496" y="6214766"/>
                </a:cubicBezTo>
                <a:lnTo>
                  <a:pt x="5402454" y="6241644"/>
                </a:lnTo>
                <a:lnTo>
                  <a:pt x="5393496" y="6268522"/>
                </a:lnTo>
                <a:lnTo>
                  <a:pt x="5366618" y="6277482"/>
                </a:lnTo>
                <a:cubicBezTo>
                  <a:pt x="5366618" y="6283455"/>
                  <a:pt x="5360644" y="6286440"/>
                  <a:pt x="5348700" y="6286440"/>
                </a:cubicBezTo>
                <a:cubicBezTo>
                  <a:pt x="5336754" y="6286440"/>
                  <a:pt x="5329286" y="6287933"/>
                  <a:pt x="5326300" y="6290920"/>
                </a:cubicBezTo>
                <a:cubicBezTo>
                  <a:pt x="5323315" y="6293908"/>
                  <a:pt x="5318836" y="6295401"/>
                  <a:pt x="5312862" y="6295401"/>
                </a:cubicBezTo>
                <a:lnTo>
                  <a:pt x="5294943" y="6277482"/>
                </a:lnTo>
                <a:cubicBezTo>
                  <a:pt x="5294943" y="6265536"/>
                  <a:pt x="5296437" y="6259563"/>
                  <a:pt x="5299423" y="6259563"/>
                </a:cubicBezTo>
                <a:cubicBezTo>
                  <a:pt x="5302409" y="6259563"/>
                  <a:pt x="5306889" y="6262550"/>
                  <a:pt x="5312862" y="6268522"/>
                </a:cubicBezTo>
                <a:lnTo>
                  <a:pt x="5321822" y="6286440"/>
                </a:lnTo>
                <a:lnTo>
                  <a:pt x="5321822" y="6268522"/>
                </a:lnTo>
                <a:lnTo>
                  <a:pt x="5312862" y="6250604"/>
                </a:lnTo>
                <a:cubicBezTo>
                  <a:pt x="5306889" y="6244631"/>
                  <a:pt x="5306889" y="6241644"/>
                  <a:pt x="5312862" y="6241644"/>
                </a:cubicBezTo>
                <a:cubicBezTo>
                  <a:pt x="5342726" y="6241644"/>
                  <a:pt x="5357658" y="6232685"/>
                  <a:pt x="5357658" y="6214766"/>
                </a:cubicBezTo>
                <a:cubicBezTo>
                  <a:pt x="5363632" y="6220739"/>
                  <a:pt x="5366618" y="6223725"/>
                  <a:pt x="5366618" y="6223725"/>
                </a:cubicBezTo>
                <a:cubicBezTo>
                  <a:pt x="5372591" y="6229699"/>
                  <a:pt x="5375577" y="6232685"/>
                  <a:pt x="5375577" y="6232685"/>
                </a:cubicBezTo>
                <a:cubicBezTo>
                  <a:pt x="5369604" y="6238658"/>
                  <a:pt x="5369604" y="6241644"/>
                  <a:pt x="5375577" y="6241644"/>
                </a:cubicBezTo>
                <a:lnTo>
                  <a:pt x="5384537" y="6223725"/>
                </a:lnTo>
                <a:cubicBezTo>
                  <a:pt x="5384537" y="6211781"/>
                  <a:pt x="5378563" y="6205808"/>
                  <a:pt x="5366618" y="6205808"/>
                </a:cubicBezTo>
                <a:lnTo>
                  <a:pt x="5348700" y="6196848"/>
                </a:lnTo>
                <a:lnTo>
                  <a:pt x="5366618" y="6187889"/>
                </a:lnTo>
                <a:cubicBezTo>
                  <a:pt x="5372591" y="6187889"/>
                  <a:pt x="5377071" y="6186396"/>
                  <a:pt x="5380057" y="6183409"/>
                </a:cubicBezTo>
                <a:cubicBezTo>
                  <a:pt x="5383043" y="6180422"/>
                  <a:pt x="5384537" y="6175943"/>
                  <a:pt x="5384537" y="6169970"/>
                </a:cubicBezTo>
                <a:close/>
                <a:moveTo>
                  <a:pt x="5294943" y="6169970"/>
                </a:moveTo>
                <a:lnTo>
                  <a:pt x="5303903" y="6178929"/>
                </a:lnTo>
                <a:lnTo>
                  <a:pt x="5312862" y="6169970"/>
                </a:lnTo>
                <a:cubicBezTo>
                  <a:pt x="5306889" y="6169970"/>
                  <a:pt x="5300917" y="6169970"/>
                  <a:pt x="5294943" y="6169970"/>
                </a:cubicBezTo>
                <a:close/>
                <a:moveTo>
                  <a:pt x="5088880" y="6169970"/>
                </a:moveTo>
                <a:cubicBezTo>
                  <a:pt x="5088880" y="6175943"/>
                  <a:pt x="5090374" y="6178929"/>
                  <a:pt x="5093360" y="6178929"/>
                </a:cubicBezTo>
                <a:cubicBezTo>
                  <a:pt x="5096346" y="6178929"/>
                  <a:pt x="5097840" y="6175943"/>
                  <a:pt x="5097840" y="6169970"/>
                </a:cubicBezTo>
                <a:close/>
                <a:moveTo>
                  <a:pt x="2141272" y="6169970"/>
                </a:moveTo>
                <a:cubicBezTo>
                  <a:pt x="2135299" y="6169970"/>
                  <a:pt x="2132312" y="6172957"/>
                  <a:pt x="2132312" y="6178929"/>
                </a:cubicBezTo>
                <a:lnTo>
                  <a:pt x="2141272" y="6178929"/>
                </a:lnTo>
                <a:lnTo>
                  <a:pt x="2150231" y="6178929"/>
                </a:lnTo>
                <a:cubicBezTo>
                  <a:pt x="2150231" y="6178929"/>
                  <a:pt x="2150231" y="6177436"/>
                  <a:pt x="2150231" y="6174450"/>
                </a:cubicBezTo>
                <a:cubicBezTo>
                  <a:pt x="2150231" y="6171464"/>
                  <a:pt x="2147245" y="6169970"/>
                  <a:pt x="2141272" y="6169970"/>
                </a:cubicBezTo>
                <a:close/>
                <a:moveTo>
                  <a:pt x="2105434" y="6161010"/>
                </a:moveTo>
                <a:lnTo>
                  <a:pt x="2105434" y="6169970"/>
                </a:lnTo>
                <a:lnTo>
                  <a:pt x="2114393" y="6161010"/>
                </a:lnTo>
                <a:cubicBezTo>
                  <a:pt x="2108420" y="6161010"/>
                  <a:pt x="2105434" y="6161010"/>
                  <a:pt x="2105434" y="6161010"/>
                </a:cubicBezTo>
                <a:close/>
                <a:moveTo>
                  <a:pt x="5241188" y="6156531"/>
                </a:moveTo>
                <a:cubicBezTo>
                  <a:pt x="5238200" y="6156531"/>
                  <a:pt x="5235215" y="6158024"/>
                  <a:pt x="5232229" y="6161010"/>
                </a:cubicBezTo>
                <a:lnTo>
                  <a:pt x="5241188" y="6161010"/>
                </a:lnTo>
                <a:lnTo>
                  <a:pt x="5250146" y="6161010"/>
                </a:lnTo>
                <a:cubicBezTo>
                  <a:pt x="5247160" y="6158024"/>
                  <a:pt x="5244174" y="6156531"/>
                  <a:pt x="5241188" y="6156531"/>
                </a:cubicBezTo>
                <a:close/>
                <a:moveTo>
                  <a:pt x="5420374" y="6152051"/>
                </a:moveTo>
                <a:lnTo>
                  <a:pt x="5438292" y="6169970"/>
                </a:lnTo>
                <a:cubicBezTo>
                  <a:pt x="5426346" y="6181916"/>
                  <a:pt x="5420374" y="6181916"/>
                  <a:pt x="5420374" y="6169970"/>
                </a:cubicBezTo>
                <a:close/>
                <a:moveTo>
                  <a:pt x="5228868" y="6146451"/>
                </a:moveTo>
                <a:cubicBezTo>
                  <a:pt x="5228122" y="6145705"/>
                  <a:pt x="5226256" y="6146078"/>
                  <a:pt x="5223269" y="6147571"/>
                </a:cubicBezTo>
                <a:cubicBezTo>
                  <a:pt x="5217296" y="6150558"/>
                  <a:pt x="5206844" y="6152051"/>
                  <a:pt x="5191912" y="6152051"/>
                </a:cubicBezTo>
                <a:cubicBezTo>
                  <a:pt x="5176980" y="6152051"/>
                  <a:pt x="5169514" y="6152051"/>
                  <a:pt x="5169514" y="6152051"/>
                </a:cubicBezTo>
                <a:cubicBezTo>
                  <a:pt x="5169514" y="6158024"/>
                  <a:pt x="5172500" y="6161010"/>
                  <a:pt x="5178472" y="6161010"/>
                </a:cubicBezTo>
                <a:cubicBezTo>
                  <a:pt x="5184446" y="6161010"/>
                  <a:pt x="5190418" y="6161010"/>
                  <a:pt x="5196392" y="6161010"/>
                </a:cubicBezTo>
                <a:cubicBezTo>
                  <a:pt x="5214310" y="6161010"/>
                  <a:pt x="5224763" y="6158024"/>
                  <a:pt x="5227749" y="6152051"/>
                </a:cubicBezTo>
                <a:cubicBezTo>
                  <a:pt x="5229242" y="6149064"/>
                  <a:pt x="5229615" y="6147199"/>
                  <a:pt x="5228868" y="6146451"/>
                </a:cubicBezTo>
                <a:close/>
                <a:moveTo>
                  <a:pt x="5769786" y="6143092"/>
                </a:moveTo>
                <a:cubicBezTo>
                  <a:pt x="5775759" y="6143092"/>
                  <a:pt x="5778745" y="6143092"/>
                  <a:pt x="5778745" y="6143092"/>
                </a:cubicBezTo>
                <a:cubicBezTo>
                  <a:pt x="5784720" y="6143092"/>
                  <a:pt x="5786211" y="6144585"/>
                  <a:pt x="5783225" y="6147571"/>
                </a:cubicBezTo>
                <a:cubicBezTo>
                  <a:pt x="5780239" y="6150558"/>
                  <a:pt x="5778745" y="6152051"/>
                  <a:pt x="5778745" y="6152051"/>
                </a:cubicBezTo>
                <a:cubicBezTo>
                  <a:pt x="5778745" y="6152051"/>
                  <a:pt x="5775759" y="6149065"/>
                  <a:pt x="5769786" y="6143092"/>
                </a:cubicBezTo>
                <a:close/>
                <a:moveTo>
                  <a:pt x="5088880" y="6143092"/>
                </a:moveTo>
                <a:cubicBezTo>
                  <a:pt x="5088880" y="6149065"/>
                  <a:pt x="5088880" y="6152051"/>
                  <a:pt x="5088880" y="6152051"/>
                </a:cubicBezTo>
                <a:cubicBezTo>
                  <a:pt x="5088880" y="6152051"/>
                  <a:pt x="5090374" y="6150558"/>
                  <a:pt x="5093360" y="6147571"/>
                </a:cubicBezTo>
                <a:cubicBezTo>
                  <a:pt x="5096346" y="6144585"/>
                  <a:pt x="5094852" y="6143092"/>
                  <a:pt x="5088880" y="6143092"/>
                </a:cubicBezTo>
                <a:close/>
                <a:moveTo>
                  <a:pt x="5303903" y="6134132"/>
                </a:moveTo>
                <a:lnTo>
                  <a:pt x="5277026" y="6143092"/>
                </a:lnTo>
                <a:cubicBezTo>
                  <a:pt x="5271052" y="6155038"/>
                  <a:pt x="5269560" y="6161010"/>
                  <a:pt x="5272546" y="6161010"/>
                </a:cubicBezTo>
                <a:cubicBezTo>
                  <a:pt x="5275532" y="6161010"/>
                  <a:pt x="5282998" y="6158024"/>
                  <a:pt x="5294943" y="6152051"/>
                </a:cubicBezTo>
                <a:cubicBezTo>
                  <a:pt x="5300917" y="6146078"/>
                  <a:pt x="5306889" y="6143092"/>
                  <a:pt x="5312862" y="6143092"/>
                </a:cubicBezTo>
                <a:lnTo>
                  <a:pt x="5321822" y="6134132"/>
                </a:lnTo>
                <a:cubicBezTo>
                  <a:pt x="5321822" y="6134132"/>
                  <a:pt x="5318836" y="6135625"/>
                  <a:pt x="5312862" y="6138612"/>
                </a:cubicBezTo>
                <a:cubicBezTo>
                  <a:pt x="5306889" y="6141599"/>
                  <a:pt x="5303903" y="6140106"/>
                  <a:pt x="5303903" y="6134132"/>
                </a:cubicBezTo>
                <a:close/>
                <a:moveTo>
                  <a:pt x="2445887" y="6134132"/>
                </a:moveTo>
                <a:cubicBezTo>
                  <a:pt x="2445887" y="6134132"/>
                  <a:pt x="2445887" y="6137119"/>
                  <a:pt x="2445887" y="6143092"/>
                </a:cubicBezTo>
                <a:cubicBezTo>
                  <a:pt x="2451860" y="6143092"/>
                  <a:pt x="2454847" y="6143092"/>
                  <a:pt x="2454847" y="6143092"/>
                </a:cubicBezTo>
                <a:cubicBezTo>
                  <a:pt x="2454847" y="6137119"/>
                  <a:pt x="2454847" y="6134132"/>
                  <a:pt x="2454847" y="6134132"/>
                </a:cubicBezTo>
                <a:cubicBezTo>
                  <a:pt x="2454847" y="6134132"/>
                  <a:pt x="2451860" y="6134132"/>
                  <a:pt x="2445887" y="6134132"/>
                </a:cubicBezTo>
                <a:close/>
                <a:moveTo>
                  <a:pt x="5700352" y="6128533"/>
                </a:moveTo>
                <a:cubicBezTo>
                  <a:pt x="5703338" y="6129280"/>
                  <a:pt x="5707071" y="6131146"/>
                  <a:pt x="5711551" y="6134132"/>
                </a:cubicBezTo>
                <a:cubicBezTo>
                  <a:pt x="5720510" y="6140106"/>
                  <a:pt x="5727976" y="6143092"/>
                  <a:pt x="5733948" y="6143092"/>
                </a:cubicBezTo>
                <a:cubicBezTo>
                  <a:pt x="5739923" y="6143092"/>
                  <a:pt x="5742908" y="6144585"/>
                  <a:pt x="5742908" y="6147571"/>
                </a:cubicBezTo>
                <a:cubicBezTo>
                  <a:pt x="5742908" y="6150558"/>
                  <a:pt x="5739923" y="6155038"/>
                  <a:pt x="5733948" y="6161010"/>
                </a:cubicBezTo>
                <a:cubicBezTo>
                  <a:pt x="5722004" y="6155038"/>
                  <a:pt x="5713044" y="6149065"/>
                  <a:pt x="5707071" y="6143092"/>
                </a:cubicBezTo>
                <a:cubicBezTo>
                  <a:pt x="5695126" y="6137119"/>
                  <a:pt x="5690646" y="6132639"/>
                  <a:pt x="5693632" y="6129654"/>
                </a:cubicBezTo>
                <a:cubicBezTo>
                  <a:pt x="5695125" y="6128161"/>
                  <a:pt x="5697364" y="6127787"/>
                  <a:pt x="5700352" y="6128533"/>
                </a:cubicBezTo>
                <a:close/>
                <a:moveTo>
                  <a:pt x="5573802" y="6128533"/>
                </a:moveTo>
                <a:cubicBezTo>
                  <a:pt x="5574549" y="6127787"/>
                  <a:pt x="5575669" y="6128161"/>
                  <a:pt x="5577162" y="6129654"/>
                </a:cubicBezTo>
                <a:cubicBezTo>
                  <a:pt x="5580148" y="6132639"/>
                  <a:pt x="5584628" y="6134132"/>
                  <a:pt x="5590600" y="6134132"/>
                </a:cubicBezTo>
                <a:cubicBezTo>
                  <a:pt x="5608520" y="6152051"/>
                  <a:pt x="5608520" y="6161010"/>
                  <a:pt x="5590600" y="6161010"/>
                </a:cubicBezTo>
                <a:cubicBezTo>
                  <a:pt x="5584628" y="6161010"/>
                  <a:pt x="5584628" y="6158024"/>
                  <a:pt x="5590600" y="6152051"/>
                </a:cubicBezTo>
                <a:lnTo>
                  <a:pt x="5581640" y="6152051"/>
                </a:lnTo>
                <a:cubicBezTo>
                  <a:pt x="5569696" y="6152051"/>
                  <a:pt x="5563723" y="6155038"/>
                  <a:pt x="5563723" y="6161010"/>
                </a:cubicBezTo>
                <a:lnTo>
                  <a:pt x="5554763" y="6152051"/>
                </a:lnTo>
                <a:cubicBezTo>
                  <a:pt x="5554763" y="6152051"/>
                  <a:pt x="5556257" y="6150558"/>
                  <a:pt x="5559243" y="6147571"/>
                </a:cubicBezTo>
                <a:cubicBezTo>
                  <a:pt x="5562229" y="6144585"/>
                  <a:pt x="5566709" y="6140106"/>
                  <a:pt x="5572682" y="6134132"/>
                </a:cubicBezTo>
                <a:cubicBezTo>
                  <a:pt x="5572682" y="6131146"/>
                  <a:pt x="5573055" y="6129280"/>
                  <a:pt x="5573802" y="6128533"/>
                </a:cubicBezTo>
                <a:close/>
                <a:moveTo>
                  <a:pt x="6186393" y="6125174"/>
                </a:moveTo>
                <a:cubicBezTo>
                  <a:pt x="6195353" y="6125174"/>
                  <a:pt x="6199832" y="6128161"/>
                  <a:pt x="6199832" y="6134132"/>
                </a:cubicBezTo>
                <a:lnTo>
                  <a:pt x="6181914" y="6134132"/>
                </a:lnTo>
                <a:cubicBezTo>
                  <a:pt x="6175940" y="6128161"/>
                  <a:pt x="6177434" y="6125174"/>
                  <a:pt x="6186393" y="6125174"/>
                </a:cubicBezTo>
                <a:close/>
                <a:moveTo>
                  <a:pt x="5814582" y="6125174"/>
                </a:moveTo>
                <a:lnTo>
                  <a:pt x="5823542" y="6125174"/>
                </a:lnTo>
                <a:lnTo>
                  <a:pt x="5868338" y="6125174"/>
                </a:lnTo>
                <a:cubicBezTo>
                  <a:pt x="5868338" y="6125174"/>
                  <a:pt x="5866845" y="6129654"/>
                  <a:pt x="5863859" y="6138612"/>
                </a:cubicBezTo>
                <a:cubicBezTo>
                  <a:pt x="5860874" y="6147571"/>
                  <a:pt x="5857885" y="6152051"/>
                  <a:pt x="5854899" y="6152051"/>
                </a:cubicBezTo>
                <a:cubicBezTo>
                  <a:pt x="5851914" y="6152051"/>
                  <a:pt x="5850420" y="6147571"/>
                  <a:pt x="5850420" y="6138612"/>
                </a:cubicBezTo>
                <a:cubicBezTo>
                  <a:pt x="5850420" y="6129654"/>
                  <a:pt x="5844446" y="6128161"/>
                  <a:pt x="5832502" y="6134132"/>
                </a:cubicBezTo>
                <a:cubicBezTo>
                  <a:pt x="5820556" y="6140106"/>
                  <a:pt x="5814582" y="6143092"/>
                  <a:pt x="5814582" y="6143092"/>
                </a:cubicBezTo>
                <a:lnTo>
                  <a:pt x="5796664" y="6143092"/>
                </a:lnTo>
                <a:close/>
                <a:moveTo>
                  <a:pt x="2024800" y="6125174"/>
                </a:moveTo>
                <a:lnTo>
                  <a:pt x="2033760" y="6125174"/>
                </a:lnTo>
                <a:cubicBezTo>
                  <a:pt x="2033760" y="6131146"/>
                  <a:pt x="2030773" y="6134132"/>
                  <a:pt x="2024800" y="6134132"/>
                </a:cubicBezTo>
                <a:cubicBezTo>
                  <a:pt x="2018829" y="6134132"/>
                  <a:pt x="2015841" y="6132639"/>
                  <a:pt x="2015841" y="6129654"/>
                </a:cubicBezTo>
                <a:cubicBezTo>
                  <a:pt x="2015841" y="6126666"/>
                  <a:pt x="2018829" y="6125174"/>
                  <a:pt x="2024800" y="6125174"/>
                </a:cubicBezTo>
                <a:close/>
                <a:moveTo>
                  <a:pt x="6253588" y="6116214"/>
                </a:moveTo>
                <a:cubicBezTo>
                  <a:pt x="6253588" y="6122188"/>
                  <a:pt x="6253588" y="6125174"/>
                  <a:pt x="6253588" y="6125174"/>
                </a:cubicBezTo>
                <a:cubicBezTo>
                  <a:pt x="6247616" y="6125174"/>
                  <a:pt x="6244630" y="6128161"/>
                  <a:pt x="6244630" y="6134132"/>
                </a:cubicBezTo>
                <a:lnTo>
                  <a:pt x="6235670" y="6143092"/>
                </a:lnTo>
                <a:cubicBezTo>
                  <a:pt x="6223725" y="6131146"/>
                  <a:pt x="6223725" y="6125174"/>
                  <a:pt x="6235670" y="6125174"/>
                </a:cubicBezTo>
                <a:cubicBezTo>
                  <a:pt x="6241642" y="6125174"/>
                  <a:pt x="6246122" y="6123681"/>
                  <a:pt x="6249108" y="6120694"/>
                </a:cubicBezTo>
                <a:cubicBezTo>
                  <a:pt x="6252094" y="6117708"/>
                  <a:pt x="6253588" y="6116214"/>
                  <a:pt x="6253588" y="6116214"/>
                </a:cubicBezTo>
                <a:close/>
                <a:moveTo>
                  <a:pt x="5886257" y="6116214"/>
                </a:moveTo>
                <a:cubicBezTo>
                  <a:pt x="5886257" y="6116214"/>
                  <a:pt x="5886257" y="6119201"/>
                  <a:pt x="5886257" y="6125174"/>
                </a:cubicBezTo>
                <a:cubicBezTo>
                  <a:pt x="5886257" y="6125174"/>
                  <a:pt x="5883271" y="6125174"/>
                  <a:pt x="5877298" y="6125174"/>
                </a:cubicBezTo>
                <a:cubicBezTo>
                  <a:pt x="5877298" y="6119201"/>
                  <a:pt x="5880284" y="6116214"/>
                  <a:pt x="5886257" y="6116214"/>
                </a:cubicBezTo>
                <a:close/>
                <a:moveTo>
                  <a:pt x="5662274" y="6116214"/>
                </a:moveTo>
                <a:cubicBezTo>
                  <a:pt x="5662274" y="6116214"/>
                  <a:pt x="5663768" y="6116214"/>
                  <a:pt x="5666754" y="6116214"/>
                </a:cubicBezTo>
                <a:cubicBezTo>
                  <a:pt x="5669740" y="6116214"/>
                  <a:pt x="5671234" y="6119201"/>
                  <a:pt x="5671234" y="6125174"/>
                </a:cubicBezTo>
                <a:cubicBezTo>
                  <a:pt x="5665260" y="6125174"/>
                  <a:pt x="5660780" y="6123681"/>
                  <a:pt x="5657794" y="6120694"/>
                </a:cubicBezTo>
                <a:cubicBezTo>
                  <a:pt x="5654808" y="6117708"/>
                  <a:pt x="5656302" y="6116214"/>
                  <a:pt x="5662274" y="6116214"/>
                </a:cubicBezTo>
                <a:close/>
                <a:moveTo>
                  <a:pt x="5483089" y="6116214"/>
                </a:moveTo>
                <a:lnTo>
                  <a:pt x="5492048" y="6125174"/>
                </a:lnTo>
                <a:cubicBezTo>
                  <a:pt x="5498022" y="6125174"/>
                  <a:pt x="5498022" y="6122188"/>
                  <a:pt x="5492048" y="6116214"/>
                </a:cubicBezTo>
                <a:cubicBezTo>
                  <a:pt x="5492048" y="6116214"/>
                  <a:pt x="5489062" y="6116214"/>
                  <a:pt x="5483089" y="6116214"/>
                </a:cubicBezTo>
                <a:close/>
                <a:moveTo>
                  <a:pt x="1953126" y="6116214"/>
                </a:moveTo>
                <a:cubicBezTo>
                  <a:pt x="1959099" y="6116214"/>
                  <a:pt x="1965072" y="6119201"/>
                  <a:pt x="1971045" y="6125174"/>
                </a:cubicBezTo>
                <a:cubicBezTo>
                  <a:pt x="1977018" y="6131146"/>
                  <a:pt x="1980004" y="6134132"/>
                  <a:pt x="1980004" y="6134132"/>
                </a:cubicBezTo>
                <a:lnTo>
                  <a:pt x="1988964" y="6143092"/>
                </a:lnTo>
                <a:cubicBezTo>
                  <a:pt x="2000910" y="6143092"/>
                  <a:pt x="2006883" y="6146078"/>
                  <a:pt x="2006883" y="6152051"/>
                </a:cubicBezTo>
                <a:lnTo>
                  <a:pt x="1997923" y="6161010"/>
                </a:lnTo>
                <a:cubicBezTo>
                  <a:pt x="1985977" y="6155038"/>
                  <a:pt x="1980004" y="6155038"/>
                  <a:pt x="1980004" y="6161010"/>
                </a:cubicBezTo>
                <a:lnTo>
                  <a:pt x="1953126" y="6161010"/>
                </a:lnTo>
                <a:lnTo>
                  <a:pt x="1935207" y="6143092"/>
                </a:lnTo>
                <a:cubicBezTo>
                  <a:pt x="1941180" y="6137119"/>
                  <a:pt x="1947153" y="6134132"/>
                  <a:pt x="1953126" y="6134132"/>
                </a:cubicBezTo>
                <a:lnTo>
                  <a:pt x="1962086" y="6134132"/>
                </a:lnTo>
                <a:close/>
                <a:moveTo>
                  <a:pt x="1424528" y="6116214"/>
                </a:moveTo>
                <a:cubicBezTo>
                  <a:pt x="1424528" y="6116214"/>
                  <a:pt x="1426022" y="6116214"/>
                  <a:pt x="1429008" y="6116214"/>
                </a:cubicBezTo>
                <a:cubicBezTo>
                  <a:pt x="1431995" y="6116214"/>
                  <a:pt x="1436474" y="6122188"/>
                  <a:pt x="1442446" y="6134132"/>
                </a:cubicBezTo>
                <a:cubicBezTo>
                  <a:pt x="1472311" y="6158024"/>
                  <a:pt x="1481270" y="6169970"/>
                  <a:pt x="1469324" y="6169970"/>
                </a:cubicBezTo>
                <a:lnTo>
                  <a:pt x="1460365" y="6161010"/>
                </a:lnTo>
                <a:cubicBezTo>
                  <a:pt x="1460365" y="6155038"/>
                  <a:pt x="1454392" y="6149065"/>
                  <a:pt x="1442446" y="6143092"/>
                </a:cubicBezTo>
                <a:cubicBezTo>
                  <a:pt x="1418555" y="6137119"/>
                  <a:pt x="1412583" y="6128161"/>
                  <a:pt x="1424528" y="6116214"/>
                </a:cubicBezTo>
                <a:close/>
                <a:moveTo>
                  <a:pt x="5266946" y="6110615"/>
                </a:moveTo>
                <a:cubicBezTo>
                  <a:pt x="5266199" y="6109869"/>
                  <a:pt x="5265080" y="6110242"/>
                  <a:pt x="5263586" y="6111735"/>
                </a:cubicBezTo>
                <a:cubicBezTo>
                  <a:pt x="5260600" y="6114721"/>
                  <a:pt x="5259106" y="6116214"/>
                  <a:pt x="5259106" y="6116214"/>
                </a:cubicBezTo>
                <a:cubicBezTo>
                  <a:pt x="5259106" y="6116214"/>
                  <a:pt x="5259106" y="6119201"/>
                  <a:pt x="5259106" y="6125174"/>
                </a:cubicBezTo>
                <a:cubicBezTo>
                  <a:pt x="5265080" y="6125174"/>
                  <a:pt x="5268066" y="6122188"/>
                  <a:pt x="5268066" y="6116214"/>
                </a:cubicBezTo>
                <a:cubicBezTo>
                  <a:pt x="5268066" y="6113228"/>
                  <a:pt x="5267692" y="6111361"/>
                  <a:pt x="5266946" y="6110615"/>
                </a:cubicBezTo>
                <a:close/>
                <a:moveTo>
                  <a:pt x="5635397" y="6107255"/>
                </a:moveTo>
                <a:lnTo>
                  <a:pt x="5644356" y="6107255"/>
                </a:lnTo>
                <a:cubicBezTo>
                  <a:pt x="5644356" y="6113228"/>
                  <a:pt x="5642863" y="6117708"/>
                  <a:pt x="5639877" y="6120694"/>
                </a:cubicBezTo>
                <a:cubicBezTo>
                  <a:pt x="5636891" y="6123681"/>
                  <a:pt x="5636891" y="6126666"/>
                  <a:pt x="5639877" y="6129654"/>
                </a:cubicBezTo>
                <a:cubicBezTo>
                  <a:pt x="5642863" y="6132639"/>
                  <a:pt x="5641370" y="6134132"/>
                  <a:pt x="5635397" y="6134132"/>
                </a:cubicBezTo>
                <a:lnTo>
                  <a:pt x="5626437" y="6125174"/>
                </a:lnTo>
                <a:cubicBezTo>
                  <a:pt x="5626437" y="6119201"/>
                  <a:pt x="5627931" y="6114721"/>
                  <a:pt x="5630917" y="6111735"/>
                </a:cubicBezTo>
                <a:cubicBezTo>
                  <a:pt x="5633903" y="6108749"/>
                  <a:pt x="5635397" y="6107255"/>
                  <a:pt x="5635397" y="6107255"/>
                </a:cubicBezTo>
                <a:close/>
                <a:moveTo>
                  <a:pt x="5402454" y="6107255"/>
                </a:moveTo>
                <a:lnTo>
                  <a:pt x="5384537" y="6125174"/>
                </a:lnTo>
                <a:cubicBezTo>
                  <a:pt x="5402454" y="6137119"/>
                  <a:pt x="5411414" y="6134132"/>
                  <a:pt x="5411414" y="6116214"/>
                </a:cubicBezTo>
                <a:cubicBezTo>
                  <a:pt x="5411414" y="6110242"/>
                  <a:pt x="5411414" y="6107255"/>
                  <a:pt x="5411414" y="6107255"/>
                </a:cubicBezTo>
                <a:cubicBezTo>
                  <a:pt x="5411414" y="6107255"/>
                  <a:pt x="5408429" y="6107255"/>
                  <a:pt x="5402454" y="6107255"/>
                </a:cubicBezTo>
                <a:close/>
                <a:moveTo>
                  <a:pt x="5044083" y="6107255"/>
                </a:moveTo>
                <a:lnTo>
                  <a:pt x="5062002" y="6116214"/>
                </a:lnTo>
                <a:cubicBezTo>
                  <a:pt x="5067975" y="6116214"/>
                  <a:pt x="5073948" y="6116214"/>
                  <a:pt x="5079921" y="6116214"/>
                </a:cubicBezTo>
                <a:cubicBezTo>
                  <a:pt x="5085894" y="6116214"/>
                  <a:pt x="5088880" y="6113228"/>
                  <a:pt x="5088880" y="6107255"/>
                </a:cubicBezTo>
                <a:lnTo>
                  <a:pt x="5070961" y="6107255"/>
                </a:lnTo>
                <a:cubicBezTo>
                  <a:pt x="5053042" y="6107255"/>
                  <a:pt x="5044083" y="6107255"/>
                  <a:pt x="5044083" y="6107255"/>
                </a:cubicBezTo>
                <a:close/>
                <a:moveTo>
                  <a:pt x="2078557" y="6107255"/>
                </a:moveTo>
                <a:lnTo>
                  <a:pt x="2087516" y="6116214"/>
                </a:lnTo>
                <a:cubicBezTo>
                  <a:pt x="2099461" y="6116214"/>
                  <a:pt x="2105434" y="6116214"/>
                  <a:pt x="2105434" y="6116214"/>
                </a:cubicBezTo>
                <a:lnTo>
                  <a:pt x="2105434" y="6107255"/>
                </a:lnTo>
                <a:close/>
                <a:moveTo>
                  <a:pt x="5156075" y="6102775"/>
                </a:moveTo>
                <a:cubicBezTo>
                  <a:pt x="5153089" y="6102775"/>
                  <a:pt x="5151595" y="6104269"/>
                  <a:pt x="5151595" y="6107255"/>
                </a:cubicBezTo>
                <a:cubicBezTo>
                  <a:pt x="5151595" y="6113228"/>
                  <a:pt x="5157568" y="6116214"/>
                  <a:pt x="5169514" y="6116214"/>
                </a:cubicBezTo>
                <a:lnTo>
                  <a:pt x="5169514" y="6107255"/>
                </a:lnTo>
                <a:cubicBezTo>
                  <a:pt x="5163541" y="6104269"/>
                  <a:pt x="5159060" y="6102775"/>
                  <a:pt x="5156075" y="6102775"/>
                </a:cubicBezTo>
                <a:close/>
                <a:moveTo>
                  <a:pt x="5940014" y="6098296"/>
                </a:moveTo>
                <a:cubicBezTo>
                  <a:pt x="5945986" y="6098296"/>
                  <a:pt x="5948972" y="6098296"/>
                  <a:pt x="5948972" y="6098296"/>
                </a:cubicBezTo>
                <a:cubicBezTo>
                  <a:pt x="5948972" y="6098296"/>
                  <a:pt x="5951958" y="6101282"/>
                  <a:pt x="5957932" y="6107255"/>
                </a:cubicBezTo>
                <a:cubicBezTo>
                  <a:pt x="5957932" y="6113228"/>
                  <a:pt x="5957932" y="6117708"/>
                  <a:pt x="5957932" y="6120694"/>
                </a:cubicBezTo>
                <a:cubicBezTo>
                  <a:pt x="5957932" y="6123681"/>
                  <a:pt x="5954945" y="6122188"/>
                  <a:pt x="5948972" y="6116214"/>
                </a:cubicBezTo>
                <a:cubicBezTo>
                  <a:pt x="5942999" y="6110242"/>
                  <a:pt x="5940014" y="6104269"/>
                  <a:pt x="5940014" y="6098296"/>
                </a:cubicBezTo>
                <a:close/>
                <a:moveTo>
                  <a:pt x="5724990" y="6089336"/>
                </a:moveTo>
                <a:lnTo>
                  <a:pt x="5733948" y="6098296"/>
                </a:lnTo>
                <a:cubicBezTo>
                  <a:pt x="5733948" y="6098296"/>
                  <a:pt x="5733948" y="6099789"/>
                  <a:pt x="5733948" y="6102775"/>
                </a:cubicBezTo>
                <a:cubicBezTo>
                  <a:pt x="5733948" y="6105762"/>
                  <a:pt x="5736934" y="6107255"/>
                  <a:pt x="5742908" y="6107255"/>
                </a:cubicBezTo>
                <a:cubicBezTo>
                  <a:pt x="5742908" y="6113228"/>
                  <a:pt x="5742908" y="6119201"/>
                  <a:pt x="5742908" y="6125174"/>
                </a:cubicBezTo>
                <a:lnTo>
                  <a:pt x="5724990" y="6134132"/>
                </a:lnTo>
                <a:cubicBezTo>
                  <a:pt x="5730963" y="6128161"/>
                  <a:pt x="5730963" y="6120694"/>
                  <a:pt x="5724990" y="6111735"/>
                </a:cubicBezTo>
                <a:cubicBezTo>
                  <a:pt x="5719017" y="6102775"/>
                  <a:pt x="5719017" y="6095310"/>
                  <a:pt x="5724990" y="6089336"/>
                </a:cubicBezTo>
                <a:close/>
                <a:moveTo>
                  <a:pt x="5330780" y="6089336"/>
                </a:moveTo>
                <a:cubicBezTo>
                  <a:pt x="5324808" y="6089336"/>
                  <a:pt x="5321822" y="6090830"/>
                  <a:pt x="5321822" y="6093816"/>
                </a:cubicBezTo>
                <a:cubicBezTo>
                  <a:pt x="5321822" y="6096803"/>
                  <a:pt x="5324808" y="6098296"/>
                  <a:pt x="5330780" y="6098296"/>
                </a:cubicBezTo>
                <a:close/>
                <a:moveTo>
                  <a:pt x="5312862" y="6089336"/>
                </a:moveTo>
                <a:cubicBezTo>
                  <a:pt x="5306889" y="6089336"/>
                  <a:pt x="5300917" y="6092323"/>
                  <a:pt x="5294943" y="6098296"/>
                </a:cubicBezTo>
                <a:cubicBezTo>
                  <a:pt x="5288970" y="6104269"/>
                  <a:pt x="5285984" y="6110242"/>
                  <a:pt x="5285984" y="6116214"/>
                </a:cubicBezTo>
                <a:cubicBezTo>
                  <a:pt x="5285984" y="6122188"/>
                  <a:pt x="5288970" y="6125174"/>
                  <a:pt x="5294943" y="6125174"/>
                </a:cubicBezTo>
                <a:cubicBezTo>
                  <a:pt x="5300917" y="6125174"/>
                  <a:pt x="5303903" y="6122188"/>
                  <a:pt x="5303903" y="6116214"/>
                </a:cubicBezTo>
                <a:lnTo>
                  <a:pt x="5303903" y="6098296"/>
                </a:lnTo>
                <a:close/>
                <a:moveTo>
                  <a:pt x="5635397" y="6080377"/>
                </a:moveTo>
                <a:lnTo>
                  <a:pt x="5644356" y="6089336"/>
                </a:lnTo>
                <a:cubicBezTo>
                  <a:pt x="5644356" y="6095310"/>
                  <a:pt x="5642863" y="6098296"/>
                  <a:pt x="5639877" y="6098296"/>
                </a:cubicBezTo>
                <a:cubicBezTo>
                  <a:pt x="5636891" y="6098296"/>
                  <a:pt x="5633903" y="6095310"/>
                  <a:pt x="5630917" y="6089336"/>
                </a:cubicBezTo>
                <a:cubicBezTo>
                  <a:pt x="5627931" y="6083363"/>
                  <a:pt x="5629424" y="6080377"/>
                  <a:pt x="5635397" y="6080377"/>
                </a:cubicBezTo>
                <a:close/>
                <a:moveTo>
                  <a:pt x="5357658" y="6080377"/>
                </a:moveTo>
                <a:lnTo>
                  <a:pt x="5348700" y="6089336"/>
                </a:lnTo>
                <a:cubicBezTo>
                  <a:pt x="5342726" y="6095310"/>
                  <a:pt x="5342726" y="6098296"/>
                  <a:pt x="5348700" y="6098296"/>
                </a:cubicBezTo>
                <a:cubicBezTo>
                  <a:pt x="5354672" y="6098296"/>
                  <a:pt x="5357658" y="6095310"/>
                  <a:pt x="5357658" y="6089336"/>
                </a:cubicBezTo>
                <a:cubicBezTo>
                  <a:pt x="5357658" y="6083363"/>
                  <a:pt x="5357658" y="6080377"/>
                  <a:pt x="5357658" y="6080377"/>
                </a:cubicBezTo>
                <a:close/>
                <a:moveTo>
                  <a:pt x="5888498" y="6077017"/>
                </a:moveTo>
                <a:cubicBezTo>
                  <a:pt x="5892976" y="6077764"/>
                  <a:pt x="5895217" y="6080377"/>
                  <a:pt x="5895217" y="6084857"/>
                </a:cubicBezTo>
                <a:cubicBezTo>
                  <a:pt x="5895217" y="6093816"/>
                  <a:pt x="5898202" y="6095310"/>
                  <a:pt x="5904176" y="6089336"/>
                </a:cubicBezTo>
                <a:lnTo>
                  <a:pt x="5913134" y="6107255"/>
                </a:lnTo>
                <a:cubicBezTo>
                  <a:pt x="5901190" y="6113228"/>
                  <a:pt x="5892231" y="6113228"/>
                  <a:pt x="5886257" y="6107255"/>
                </a:cubicBezTo>
                <a:cubicBezTo>
                  <a:pt x="5880284" y="6107255"/>
                  <a:pt x="5880284" y="6104269"/>
                  <a:pt x="5886257" y="6098296"/>
                </a:cubicBezTo>
                <a:lnTo>
                  <a:pt x="5877298" y="6089336"/>
                </a:lnTo>
                <a:cubicBezTo>
                  <a:pt x="5877298" y="6095310"/>
                  <a:pt x="5874312" y="6095310"/>
                  <a:pt x="5868338" y="6089336"/>
                </a:cubicBezTo>
                <a:lnTo>
                  <a:pt x="5868338" y="6080377"/>
                </a:lnTo>
                <a:cubicBezTo>
                  <a:pt x="5877298" y="6077391"/>
                  <a:pt x="5884018" y="6076272"/>
                  <a:pt x="5888498" y="6077017"/>
                </a:cubicBezTo>
                <a:close/>
                <a:moveTo>
                  <a:pt x="5446132" y="6075057"/>
                </a:moveTo>
                <a:cubicBezTo>
                  <a:pt x="5443892" y="6074871"/>
                  <a:pt x="5441278" y="6075151"/>
                  <a:pt x="5438292" y="6075897"/>
                </a:cubicBezTo>
                <a:cubicBezTo>
                  <a:pt x="5426346" y="6078884"/>
                  <a:pt x="5426346" y="6089336"/>
                  <a:pt x="5438292" y="6107255"/>
                </a:cubicBezTo>
                <a:lnTo>
                  <a:pt x="5456211" y="6098296"/>
                </a:lnTo>
                <a:cubicBezTo>
                  <a:pt x="5456211" y="6110242"/>
                  <a:pt x="5456211" y="6116214"/>
                  <a:pt x="5456211" y="6116214"/>
                </a:cubicBezTo>
                <a:lnTo>
                  <a:pt x="5447251" y="6125174"/>
                </a:lnTo>
                <a:cubicBezTo>
                  <a:pt x="5453226" y="6125174"/>
                  <a:pt x="5456211" y="6128161"/>
                  <a:pt x="5456211" y="6134132"/>
                </a:cubicBezTo>
                <a:lnTo>
                  <a:pt x="5465170" y="6134132"/>
                </a:lnTo>
                <a:cubicBezTo>
                  <a:pt x="5471143" y="6122188"/>
                  <a:pt x="5471143" y="6113228"/>
                  <a:pt x="5465170" y="6107255"/>
                </a:cubicBezTo>
                <a:cubicBezTo>
                  <a:pt x="5459197" y="6101282"/>
                  <a:pt x="5456211" y="6095310"/>
                  <a:pt x="5456211" y="6089336"/>
                </a:cubicBezTo>
                <a:cubicBezTo>
                  <a:pt x="5456211" y="6080377"/>
                  <a:pt x="5452851" y="6075618"/>
                  <a:pt x="5446132" y="6075057"/>
                </a:cubicBezTo>
                <a:close/>
                <a:moveTo>
                  <a:pt x="5841460" y="6071417"/>
                </a:moveTo>
                <a:cubicBezTo>
                  <a:pt x="5847434" y="6071417"/>
                  <a:pt x="5850420" y="6072910"/>
                  <a:pt x="5850420" y="6075897"/>
                </a:cubicBezTo>
                <a:cubicBezTo>
                  <a:pt x="5850420" y="6078884"/>
                  <a:pt x="5847434" y="6080377"/>
                  <a:pt x="5841460" y="6080377"/>
                </a:cubicBezTo>
                <a:close/>
                <a:moveTo>
                  <a:pt x="5778745" y="6071417"/>
                </a:moveTo>
                <a:lnTo>
                  <a:pt x="5787705" y="6089336"/>
                </a:lnTo>
                <a:cubicBezTo>
                  <a:pt x="5781731" y="6089336"/>
                  <a:pt x="5778745" y="6092323"/>
                  <a:pt x="5778745" y="6098296"/>
                </a:cubicBezTo>
                <a:lnTo>
                  <a:pt x="5769786" y="6116214"/>
                </a:lnTo>
                <a:cubicBezTo>
                  <a:pt x="5763814" y="6098296"/>
                  <a:pt x="5762320" y="6086350"/>
                  <a:pt x="5765306" y="6080377"/>
                </a:cubicBezTo>
                <a:cubicBezTo>
                  <a:pt x="5768292" y="6074404"/>
                  <a:pt x="5772772" y="6071417"/>
                  <a:pt x="5778745" y="6071417"/>
                </a:cubicBezTo>
                <a:close/>
                <a:moveTo>
                  <a:pt x="5751868" y="6062458"/>
                </a:moveTo>
                <a:cubicBezTo>
                  <a:pt x="5757840" y="6068431"/>
                  <a:pt x="5754854" y="6071417"/>
                  <a:pt x="5742908" y="6071417"/>
                </a:cubicBezTo>
                <a:cubicBezTo>
                  <a:pt x="5742908" y="6077391"/>
                  <a:pt x="5736934" y="6077391"/>
                  <a:pt x="5724990" y="6071417"/>
                </a:cubicBezTo>
                <a:cubicBezTo>
                  <a:pt x="5701098" y="6071417"/>
                  <a:pt x="5689152" y="6077391"/>
                  <a:pt x="5689152" y="6089336"/>
                </a:cubicBezTo>
                <a:cubicBezTo>
                  <a:pt x="5689152" y="6095310"/>
                  <a:pt x="5695126" y="6098296"/>
                  <a:pt x="5707071" y="6098296"/>
                </a:cubicBezTo>
                <a:lnTo>
                  <a:pt x="5698112" y="6107255"/>
                </a:lnTo>
                <a:lnTo>
                  <a:pt x="5689152" y="6107255"/>
                </a:lnTo>
                <a:cubicBezTo>
                  <a:pt x="5689152" y="6101282"/>
                  <a:pt x="5686166" y="6096803"/>
                  <a:pt x="5680194" y="6093816"/>
                </a:cubicBezTo>
                <a:cubicBezTo>
                  <a:pt x="5674220" y="6090830"/>
                  <a:pt x="5677208" y="6083363"/>
                  <a:pt x="5689152" y="6071417"/>
                </a:cubicBezTo>
                <a:close/>
                <a:moveTo>
                  <a:pt x="5581640" y="6062458"/>
                </a:moveTo>
                <a:lnTo>
                  <a:pt x="5626437" y="6062458"/>
                </a:lnTo>
                <a:lnTo>
                  <a:pt x="5599560" y="6080377"/>
                </a:lnTo>
                <a:cubicBezTo>
                  <a:pt x="5593586" y="6074404"/>
                  <a:pt x="5587614" y="6072910"/>
                  <a:pt x="5581640" y="6075897"/>
                </a:cubicBezTo>
                <a:cubicBezTo>
                  <a:pt x="5575668" y="6078884"/>
                  <a:pt x="5572682" y="6080377"/>
                  <a:pt x="5572682" y="6080377"/>
                </a:cubicBezTo>
                <a:cubicBezTo>
                  <a:pt x="5572682" y="6092323"/>
                  <a:pt x="5566709" y="6092323"/>
                  <a:pt x="5554763" y="6080377"/>
                </a:cubicBezTo>
                <a:cubicBezTo>
                  <a:pt x="5548790" y="6074404"/>
                  <a:pt x="5550284" y="6071417"/>
                  <a:pt x="5559243" y="6071417"/>
                </a:cubicBezTo>
                <a:cubicBezTo>
                  <a:pt x="5568202" y="6071417"/>
                  <a:pt x="5575668" y="6068431"/>
                  <a:pt x="5581640" y="6062458"/>
                </a:cubicBezTo>
                <a:close/>
                <a:moveTo>
                  <a:pt x="5680194" y="6053499"/>
                </a:moveTo>
                <a:lnTo>
                  <a:pt x="5698112" y="6053499"/>
                </a:lnTo>
                <a:cubicBezTo>
                  <a:pt x="5698112" y="6053499"/>
                  <a:pt x="5695126" y="6054992"/>
                  <a:pt x="5689152" y="6057978"/>
                </a:cubicBezTo>
                <a:cubicBezTo>
                  <a:pt x="5683180" y="6060965"/>
                  <a:pt x="5680194" y="6059472"/>
                  <a:pt x="5680194" y="6053499"/>
                </a:cubicBezTo>
                <a:close/>
                <a:moveTo>
                  <a:pt x="5285984" y="6049019"/>
                </a:moveTo>
                <a:cubicBezTo>
                  <a:pt x="5282997" y="6049019"/>
                  <a:pt x="5280012" y="6050512"/>
                  <a:pt x="5277026" y="6053499"/>
                </a:cubicBezTo>
                <a:lnTo>
                  <a:pt x="5285984" y="6053499"/>
                </a:lnTo>
                <a:lnTo>
                  <a:pt x="5294943" y="6053499"/>
                </a:lnTo>
                <a:cubicBezTo>
                  <a:pt x="5294943" y="6059472"/>
                  <a:pt x="5297930" y="6062458"/>
                  <a:pt x="5303903" y="6062458"/>
                </a:cubicBezTo>
                <a:cubicBezTo>
                  <a:pt x="5309876" y="6062458"/>
                  <a:pt x="5312862" y="6062458"/>
                  <a:pt x="5312862" y="6062458"/>
                </a:cubicBezTo>
                <a:cubicBezTo>
                  <a:pt x="5312862" y="6062458"/>
                  <a:pt x="5312862" y="6059472"/>
                  <a:pt x="5312862" y="6053499"/>
                </a:cubicBezTo>
                <a:lnTo>
                  <a:pt x="5294943" y="6053499"/>
                </a:lnTo>
                <a:cubicBezTo>
                  <a:pt x="5291957" y="6050512"/>
                  <a:pt x="5288970" y="6049019"/>
                  <a:pt x="5285984" y="6049019"/>
                </a:cubicBezTo>
                <a:close/>
                <a:moveTo>
                  <a:pt x="6110239" y="6044539"/>
                </a:moveTo>
                <a:lnTo>
                  <a:pt x="6110239" y="6053499"/>
                </a:lnTo>
                <a:cubicBezTo>
                  <a:pt x="6104266" y="6053499"/>
                  <a:pt x="6101280" y="6053499"/>
                  <a:pt x="6101280" y="6053499"/>
                </a:cubicBezTo>
                <a:cubicBezTo>
                  <a:pt x="6101280" y="6059472"/>
                  <a:pt x="6101280" y="6062458"/>
                  <a:pt x="6101280" y="6062458"/>
                </a:cubicBezTo>
                <a:lnTo>
                  <a:pt x="6092322" y="6053499"/>
                </a:lnTo>
                <a:close/>
                <a:moveTo>
                  <a:pt x="5805624" y="6044539"/>
                </a:moveTo>
                <a:lnTo>
                  <a:pt x="5814582" y="6053499"/>
                </a:lnTo>
                <a:cubicBezTo>
                  <a:pt x="5802638" y="6059472"/>
                  <a:pt x="5796664" y="6059472"/>
                  <a:pt x="5796664" y="6053499"/>
                </a:cubicBezTo>
                <a:cubicBezTo>
                  <a:pt x="5796664" y="6047527"/>
                  <a:pt x="5799650" y="6044539"/>
                  <a:pt x="5805624" y="6044539"/>
                </a:cubicBezTo>
                <a:close/>
                <a:moveTo>
                  <a:pt x="5724990" y="6044539"/>
                </a:moveTo>
                <a:cubicBezTo>
                  <a:pt x="5730963" y="6044539"/>
                  <a:pt x="5733948" y="6046034"/>
                  <a:pt x="5733948" y="6049019"/>
                </a:cubicBezTo>
                <a:cubicBezTo>
                  <a:pt x="5733948" y="6052007"/>
                  <a:pt x="5730963" y="6053499"/>
                  <a:pt x="5724990" y="6053499"/>
                </a:cubicBezTo>
                <a:cubicBezTo>
                  <a:pt x="5719017" y="6053499"/>
                  <a:pt x="5716031" y="6052007"/>
                  <a:pt x="5716031" y="6049019"/>
                </a:cubicBezTo>
                <a:cubicBezTo>
                  <a:pt x="5716031" y="6046034"/>
                  <a:pt x="5719017" y="6044539"/>
                  <a:pt x="5724990" y="6044539"/>
                </a:cubicBezTo>
                <a:close/>
                <a:moveTo>
                  <a:pt x="5431573" y="6040059"/>
                </a:moveTo>
                <a:cubicBezTo>
                  <a:pt x="5427093" y="6040059"/>
                  <a:pt x="5423360" y="6041554"/>
                  <a:pt x="5420374" y="6044539"/>
                </a:cubicBezTo>
                <a:lnTo>
                  <a:pt x="5438292" y="6053499"/>
                </a:lnTo>
                <a:cubicBezTo>
                  <a:pt x="5444266" y="6053499"/>
                  <a:pt x="5447251" y="6056485"/>
                  <a:pt x="5447251" y="6062458"/>
                </a:cubicBezTo>
                <a:lnTo>
                  <a:pt x="5456211" y="6062458"/>
                </a:lnTo>
                <a:cubicBezTo>
                  <a:pt x="5456211" y="6062458"/>
                  <a:pt x="5456211" y="6059472"/>
                  <a:pt x="5456211" y="6053499"/>
                </a:cubicBezTo>
                <a:cubicBezTo>
                  <a:pt x="5456211" y="6047527"/>
                  <a:pt x="5453226" y="6044539"/>
                  <a:pt x="5447251" y="6044539"/>
                </a:cubicBezTo>
                <a:cubicBezTo>
                  <a:pt x="5441280" y="6041554"/>
                  <a:pt x="5436053" y="6040059"/>
                  <a:pt x="5431573" y="6040059"/>
                </a:cubicBezTo>
                <a:close/>
                <a:moveTo>
                  <a:pt x="5957932" y="6035581"/>
                </a:moveTo>
                <a:cubicBezTo>
                  <a:pt x="5963905" y="6035581"/>
                  <a:pt x="5968385" y="6037074"/>
                  <a:pt x="5971371" y="6040059"/>
                </a:cubicBezTo>
                <a:cubicBezTo>
                  <a:pt x="5974357" y="6043047"/>
                  <a:pt x="5981824" y="6044539"/>
                  <a:pt x="5993768" y="6044539"/>
                </a:cubicBezTo>
                <a:lnTo>
                  <a:pt x="5948972" y="6053499"/>
                </a:lnTo>
                <a:cubicBezTo>
                  <a:pt x="5948972" y="6047527"/>
                  <a:pt x="5950466" y="6044539"/>
                  <a:pt x="5953452" y="6044539"/>
                </a:cubicBezTo>
                <a:cubicBezTo>
                  <a:pt x="5956438" y="6044539"/>
                  <a:pt x="5957932" y="6041554"/>
                  <a:pt x="5957932" y="6035581"/>
                </a:cubicBezTo>
                <a:close/>
                <a:moveTo>
                  <a:pt x="5483089" y="6035581"/>
                </a:moveTo>
                <a:cubicBezTo>
                  <a:pt x="5483089" y="6035581"/>
                  <a:pt x="5483089" y="6038567"/>
                  <a:pt x="5483089" y="6044539"/>
                </a:cubicBezTo>
                <a:cubicBezTo>
                  <a:pt x="5483089" y="6050512"/>
                  <a:pt x="5486074" y="6053499"/>
                  <a:pt x="5492048" y="6053499"/>
                </a:cubicBezTo>
                <a:lnTo>
                  <a:pt x="5492048" y="6044539"/>
                </a:lnTo>
                <a:cubicBezTo>
                  <a:pt x="5492048" y="6038567"/>
                  <a:pt x="5489062" y="6035581"/>
                  <a:pt x="5483089" y="6035581"/>
                </a:cubicBezTo>
                <a:close/>
                <a:moveTo>
                  <a:pt x="1747063" y="6035581"/>
                </a:moveTo>
                <a:cubicBezTo>
                  <a:pt x="1753036" y="6035581"/>
                  <a:pt x="1759009" y="6041554"/>
                  <a:pt x="1764982" y="6053499"/>
                </a:cubicBezTo>
                <a:cubicBezTo>
                  <a:pt x="1770955" y="6071417"/>
                  <a:pt x="1764982" y="6074404"/>
                  <a:pt x="1747063" y="6062458"/>
                </a:cubicBezTo>
                <a:cubicBezTo>
                  <a:pt x="1729144" y="6050512"/>
                  <a:pt x="1729144" y="6041554"/>
                  <a:pt x="1747063" y="6035581"/>
                </a:cubicBezTo>
                <a:close/>
                <a:moveTo>
                  <a:pt x="6083362" y="6026621"/>
                </a:moveTo>
                <a:cubicBezTo>
                  <a:pt x="6089336" y="6026621"/>
                  <a:pt x="6092322" y="6028114"/>
                  <a:pt x="6092322" y="6031101"/>
                </a:cubicBezTo>
                <a:cubicBezTo>
                  <a:pt x="6092322" y="6034088"/>
                  <a:pt x="6089336" y="6035581"/>
                  <a:pt x="6083362" y="6035581"/>
                </a:cubicBezTo>
                <a:cubicBezTo>
                  <a:pt x="6077388" y="6035581"/>
                  <a:pt x="6074402" y="6034088"/>
                  <a:pt x="6074402" y="6031101"/>
                </a:cubicBezTo>
                <a:cubicBezTo>
                  <a:pt x="6074402" y="6028114"/>
                  <a:pt x="6077388" y="6026621"/>
                  <a:pt x="6083362" y="6026621"/>
                </a:cubicBezTo>
                <a:close/>
                <a:moveTo>
                  <a:pt x="5747388" y="6026621"/>
                </a:moveTo>
                <a:cubicBezTo>
                  <a:pt x="5756348" y="6026621"/>
                  <a:pt x="5760828" y="6032595"/>
                  <a:pt x="5760828" y="6044539"/>
                </a:cubicBezTo>
                <a:lnTo>
                  <a:pt x="5751868" y="6053499"/>
                </a:lnTo>
                <a:cubicBezTo>
                  <a:pt x="5751868" y="6047527"/>
                  <a:pt x="5750374" y="6043047"/>
                  <a:pt x="5747388" y="6040059"/>
                </a:cubicBezTo>
                <a:cubicBezTo>
                  <a:pt x="5744402" y="6037074"/>
                  <a:pt x="5739923" y="6035581"/>
                  <a:pt x="5733948" y="6035581"/>
                </a:cubicBezTo>
                <a:lnTo>
                  <a:pt x="5724990" y="6035581"/>
                </a:lnTo>
                <a:cubicBezTo>
                  <a:pt x="5730963" y="6029608"/>
                  <a:pt x="5738428" y="6026621"/>
                  <a:pt x="5747388" y="6026621"/>
                </a:cubicBezTo>
                <a:close/>
                <a:moveTo>
                  <a:pt x="5509966" y="6026621"/>
                </a:moveTo>
                <a:cubicBezTo>
                  <a:pt x="5509966" y="6026621"/>
                  <a:pt x="5508474" y="6028114"/>
                  <a:pt x="5505488" y="6031101"/>
                </a:cubicBezTo>
                <a:cubicBezTo>
                  <a:pt x="5502500" y="6034088"/>
                  <a:pt x="5501008" y="6035581"/>
                  <a:pt x="5501008" y="6035581"/>
                </a:cubicBezTo>
                <a:cubicBezTo>
                  <a:pt x="5501008" y="6035581"/>
                  <a:pt x="5503994" y="6035581"/>
                  <a:pt x="5509966" y="6035581"/>
                </a:cubicBezTo>
                <a:cubicBezTo>
                  <a:pt x="5509966" y="6029608"/>
                  <a:pt x="5509966" y="6026621"/>
                  <a:pt x="5509966" y="6026621"/>
                </a:cubicBezTo>
                <a:close/>
                <a:moveTo>
                  <a:pt x="1527561" y="6026621"/>
                </a:moveTo>
                <a:cubicBezTo>
                  <a:pt x="1530546" y="6026621"/>
                  <a:pt x="1532039" y="6029608"/>
                  <a:pt x="1532039" y="6035581"/>
                </a:cubicBezTo>
                <a:cubicBezTo>
                  <a:pt x="1526066" y="6035581"/>
                  <a:pt x="1523081" y="6034088"/>
                  <a:pt x="1523081" y="6031101"/>
                </a:cubicBezTo>
                <a:cubicBezTo>
                  <a:pt x="1523081" y="6028114"/>
                  <a:pt x="1524573" y="6026621"/>
                  <a:pt x="1527561" y="6026621"/>
                </a:cubicBezTo>
                <a:close/>
                <a:moveTo>
                  <a:pt x="6029606" y="6017662"/>
                </a:moveTo>
                <a:cubicBezTo>
                  <a:pt x="6035579" y="6017662"/>
                  <a:pt x="6041551" y="6020649"/>
                  <a:pt x="6047525" y="6026621"/>
                </a:cubicBezTo>
                <a:lnTo>
                  <a:pt x="6047525" y="6035581"/>
                </a:lnTo>
                <a:cubicBezTo>
                  <a:pt x="6041551" y="6035581"/>
                  <a:pt x="6035579" y="6032595"/>
                  <a:pt x="6029606" y="6026621"/>
                </a:cubicBezTo>
                <a:close/>
                <a:moveTo>
                  <a:pt x="5626437" y="6017662"/>
                </a:moveTo>
                <a:cubicBezTo>
                  <a:pt x="5626437" y="6023635"/>
                  <a:pt x="5629424" y="6026621"/>
                  <a:pt x="5635397" y="6026621"/>
                </a:cubicBezTo>
                <a:cubicBezTo>
                  <a:pt x="5641370" y="6026621"/>
                  <a:pt x="5644356" y="6023635"/>
                  <a:pt x="5644356" y="6017662"/>
                </a:cubicBezTo>
                <a:cubicBezTo>
                  <a:pt x="5638383" y="6017662"/>
                  <a:pt x="5635397" y="6017662"/>
                  <a:pt x="5635397" y="6017662"/>
                </a:cubicBezTo>
                <a:close/>
                <a:moveTo>
                  <a:pt x="5888498" y="6013182"/>
                </a:moveTo>
                <a:cubicBezTo>
                  <a:pt x="5891484" y="6013182"/>
                  <a:pt x="5895217" y="6014676"/>
                  <a:pt x="5899696" y="6017662"/>
                </a:cubicBezTo>
                <a:cubicBezTo>
                  <a:pt x="5908656" y="6023635"/>
                  <a:pt x="5916122" y="6023635"/>
                  <a:pt x="5922094" y="6017662"/>
                </a:cubicBezTo>
                <a:cubicBezTo>
                  <a:pt x="5928068" y="6017662"/>
                  <a:pt x="5932548" y="6017662"/>
                  <a:pt x="5935534" y="6017662"/>
                </a:cubicBezTo>
                <a:cubicBezTo>
                  <a:pt x="5938519" y="6017662"/>
                  <a:pt x="5940014" y="6020649"/>
                  <a:pt x="5940014" y="6026621"/>
                </a:cubicBezTo>
                <a:cubicBezTo>
                  <a:pt x="5945986" y="6032595"/>
                  <a:pt x="5945986" y="6037074"/>
                  <a:pt x="5940014" y="6040059"/>
                </a:cubicBezTo>
                <a:cubicBezTo>
                  <a:pt x="5934039" y="6043047"/>
                  <a:pt x="5928068" y="6041554"/>
                  <a:pt x="5922094" y="6035581"/>
                </a:cubicBezTo>
                <a:lnTo>
                  <a:pt x="5895217" y="6035581"/>
                </a:lnTo>
                <a:lnTo>
                  <a:pt x="5886257" y="6035581"/>
                </a:lnTo>
                <a:cubicBezTo>
                  <a:pt x="5880284" y="6029608"/>
                  <a:pt x="5878791" y="6023635"/>
                  <a:pt x="5881778" y="6017662"/>
                </a:cubicBezTo>
                <a:cubicBezTo>
                  <a:pt x="5883271" y="6014676"/>
                  <a:pt x="5885510" y="6013182"/>
                  <a:pt x="5888498" y="6013182"/>
                </a:cubicBezTo>
                <a:close/>
                <a:moveTo>
                  <a:pt x="5796664" y="6008703"/>
                </a:moveTo>
                <a:lnTo>
                  <a:pt x="5805624" y="6008703"/>
                </a:lnTo>
                <a:cubicBezTo>
                  <a:pt x="5811597" y="6014676"/>
                  <a:pt x="5814582" y="6020649"/>
                  <a:pt x="5814582" y="6026621"/>
                </a:cubicBezTo>
                <a:lnTo>
                  <a:pt x="5778745" y="6035581"/>
                </a:lnTo>
                <a:lnTo>
                  <a:pt x="5787705" y="6026621"/>
                </a:lnTo>
                <a:cubicBezTo>
                  <a:pt x="5793678" y="6026621"/>
                  <a:pt x="5796664" y="6025128"/>
                  <a:pt x="5796664" y="6022142"/>
                </a:cubicBezTo>
                <a:cubicBezTo>
                  <a:pt x="5796664" y="6019156"/>
                  <a:pt x="5796664" y="6014676"/>
                  <a:pt x="5796664" y="6008703"/>
                </a:cubicBezTo>
                <a:close/>
                <a:moveTo>
                  <a:pt x="5707071" y="6008703"/>
                </a:moveTo>
                <a:cubicBezTo>
                  <a:pt x="5707071" y="6008703"/>
                  <a:pt x="5710057" y="6008703"/>
                  <a:pt x="5716031" y="6008703"/>
                </a:cubicBezTo>
                <a:lnTo>
                  <a:pt x="5724990" y="6017662"/>
                </a:lnTo>
                <a:lnTo>
                  <a:pt x="5707071" y="6017662"/>
                </a:lnTo>
                <a:cubicBezTo>
                  <a:pt x="5707071" y="6011689"/>
                  <a:pt x="5707071" y="6008703"/>
                  <a:pt x="5707071" y="6008703"/>
                </a:cubicBezTo>
                <a:close/>
                <a:moveTo>
                  <a:pt x="5572682" y="5999743"/>
                </a:moveTo>
                <a:lnTo>
                  <a:pt x="5572682" y="6008703"/>
                </a:lnTo>
                <a:cubicBezTo>
                  <a:pt x="5572682" y="6014676"/>
                  <a:pt x="5572682" y="6017662"/>
                  <a:pt x="5572682" y="6017662"/>
                </a:cubicBezTo>
                <a:lnTo>
                  <a:pt x="5581640" y="6008703"/>
                </a:lnTo>
                <a:cubicBezTo>
                  <a:pt x="5581640" y="6008703"/>
                  <a:pt x="5581640" y="6007210"/>
                  <a:pt x="5581640" y="6004223"/>
                </a:cubicBezTo>
                <a:cubicBezTo>
                  <a:pt x="5581640" y="6001237"/>
                  <a:pt x="5578654" y="5999743"/>
                  <a:pt x="5572682" y="5999743"/>
                </a:cubicBezTo>
                <a:close/>
                <a:moveTo>
                  <a:pt x="5518926" y="5999743"/>
                </a:moveTo>
                <a:cubicBezTo>
                  <a:pt x="5512952" y="6011689"/>
                  <a:pt x="5515940" y="6020649"/>
                  <a:pt x="5527886" y="6026621"/>
                </a:cubicBezTo>
                <a:cubicBezTo>
                  <a:pt x="5539831" y="6032595"/>
                  <a:pt x="5545804" y="6035581"/>
                  <a:pt x="5545804" y="6035581"/>
                </a:cubicBezTo>
                <a:lnTo>
                  <a:pt x="5545804" y="6026621"/>
                </a:lnTo>
                <a:cubicBezTo>
                  <a:pt x="5539831" y="6014676"/>
                  <a:pt x="5536844" y="6008703"/>
                  <a:pt x="5536844" y="6008703"/>
                </a:cubicBezTo>
                <a:close/>
                <a:moveTo>
                  <a:pt x="1345014" y="5993024"/>
                </a:moveTo>
                <a:cubicBezTo>
                  <a:pt x="1345761" y="5993024"/>
                  <a:pt x="1346881" y="5993770"/>
                  <a:pt x="1348374" y="5995263"/>
                </a:cubicBezTo>
                <a:cubicBezTo>
                  <a:pt x="1351361" y="5998250"/>
                  <a:pt x="1352854" y="6002730"/>
                  <a:pt x="1352854" y="6008703"/>
                </a:cubicBezTo>
                <a:cubicBezTo>
                  <a:pt x="1352854" y="6008703"/>
                  <a:pt x="1349868" y="6008703"/>
                  <a:pt x="1343895" y="6008703"/>
                </a:cubicBezTo>
                <a:cubicBezTo>
                  <a:pt x="1343895" y="6002730"/>
                  <a:pt x="1343895" y="5998250"/>
                  <a:pt x="1343895" y="5995263"/>
                </a:cubicBezTo>
                <a:cubicBezTo>
                  <a:pt x="1343895" y="5993770"/>
                  <a:pt x="1344268" y="5993024"/>
                  <a:pt x="1345014" y="5993024"/>
                </a:cubicBezTo>
                <a:close/>
                <a:moveTo>
                  <a:pt x="5984810" y="5990784"/>
                </a:moveTo>
                <a:lnTo>
                  <a:pt x="5993768" y="5990784"/>
                </a:lnTo>
                <a:cubicBezTo>
                  <a:pt x="5999742" y="5990784"/>
                  <a:pt x="6005714" y="5990784"/>
                  <a:pt x="6011688" y="5990784"/>
                </a:cubicBezTo>
                <a:cubicBezTo>
                  <a:pt x="6011688" y="5990784"/>
                  <a:pt x="6011688" y="5993770"/>
                  <a:pt x="6011688" y="5999743"/>
                </a:cubicBezTo>
                <a:cubicBezTo>
                  <a:pt x="6011688" y="6005716"/>
                  <a:pt x="6005714" y="6005716"/>
                  <a:pt x="5993768" y="5999743"/>
                </a:cubicBezTo>
                <a:close/>
                <a:moveTo>
                  <a:pt x="1782900" y="5990784"/>
                </a:moveTo>
                <a:cubicBezTo>
                  <a:pt x="1788872" y="5990784"/>
                  <a:pt x="1791859" y="5993770"/>
                  <a:pt x="1791859" y="5999743"/>
                </a:cubicBezTo>
                <a:cubicBezTo>
                  <a:pt x="1779913" y="5999743"/>
                  <a:pt x="1770955" y="5999743"/>
                  <a:pt x="1764982" y="5999743"/>
                </a:cubicBezTo>
                <a:close/>
                <a:moveTo>
                  <a:pt x="5957932" y="5981824"/>
                </a:moveTo>
                <a:lnTo>
                  <a:pt x="5966891" y="5990784"/>
                </a:lnTo>
                <a:cubicBezTo>
                  <a:pt x="5960918" y="5996757"/>
                  <a:pt x="5960918" y="6002730"/>
                  <a:pt x="5966891" y="6008703"/>
                </a:cubicBezTo>
                <a:lnTo>
                  <a:pt x="5966891" y="6017662"/>
                </a:lnTo>
                <a:lnTo>
                  <a:pt x="5948972" y="6008703"/>
                </a:lnTo>
                <a:cubicBezTo>
                  <a:pt x="5937028" y="5996757"/>
                  <a:pt x="5940014" y="5987798"/>
                  <a:pt x="5957932" y="5981824"/>
                </a:cubicBezTo>
                <a:close/>
                <a:moveTo>
                  <a:pt x="5850420" y="5981824"/>
                </a:moveTo>
                <a:cubicBezTo>
                  <a:pt x="5856394" y="5987798"/>
                  <a:pt x="5856394" y="5993770"/>
                  <a:pt x="5850420" y="5999743"/>
                </a:cubicBezTo>
                <a:cubicBezTo>
                  <a:pt x="5850420" y="6005716"/>
                  <a:pt x="5844446" y="6002730"/>
                  <a:pt x="5832502" y="5990784"/>
                </a:cubicBezTo>
                <a:close/>
                <a:moveTo>
                  <a:pt x="5590600" y="5981824"/>
                </a:moveTo>
                <a:lnTo>
                  <a:pt x="5590600" y="5999743"/>
                </a:lnTo>
                <a:lnTo>
                  <a:pt x="5608520" y="5990784"/>
                </a:lnTo>
                <a:cubicBezTo>
                  <a:pt x="5602545" y="5990784"/>
                  <a:pt x="5599560" y="5990784"/>
                  <a:pt x="5599560" y="5990784"/>
                </a:cubicBezTo>
                <a:cubicBezTo>
                  <a:pt x="5599560" y="5990784"/>
                  <a:pt x="5598066" y="5989291"/>
                  <a:pt x="5595080" y="5986304"/>
                </a:cubicBezTo>
                <a:cubicBezTo>
                  <a:pt x="5592094" y="5983318"/>
                  <a:pt x="5590600" y="5981824"/>
                  <a:pt x="5590600" y="5981824"/>
                </a:cubicBezTo>
                <a:close/>
                <a:moveTo>
                  <a:pt x="1702266" y="5981824"/>
                </a:moveTo>
                <a:lnTo>
                  <a:pt x="1711225" y="5981824"/>
                </a:lnTo>
                <a:cubicBezTo>
                  <a:pt x="1717198" y="5981824"/>
                  <a:pt x="1717198" y="5984811"/>
                  <a:pt x="1711225" y="5990784"/>
                </a:cubicBezTo>
                <a:cubicBezTo>
                  <a:pt x="1705252" y="5990784"/>
                  <a:pt x="1702266" y="5989291"/>
                  <a:pt x="1702266" y="5986304"/>
                </a:cubicBezTo>
                <a:cubicBezTo>
                  <a:pt x="1702266" y="5983318"/>
                  <a:pt x="1702266" y="5981824"/>
                  <a:pt x="1702266" y="5981824"/>
                </a:cubicBezTo>
                <a:close/>
                <a:moveTo>
                  <a:pt x="6226711" y="5963907"/>
                </a:moveTo>
                <a:cubicBezTo>
                  <a:pt x="6238656" y="5963907"/>
                  <a:pt x="6244630" y="5965399"/>
                  <a:pt x="6244630" y="5968385"/>
                </a:cubicBezTo>
                <a:cubicBezTo>
                  <a:pt x="6244630" y="5971372"/>
                  <a:pt x="6241642" y="5972865"/>
                  <a:pt x="6235670" y="5972865"/>
                </a:cubicBezTo>
                <a:cubicBezTo>
                  <a:pt x="6229696" y="5972865"/>
                  <a:pt x="6223725" y="5972865"/>
                  <a:pt x="6217751" y="5972865"/>
                </a:cubicBezTo>
                <a:close/>
                <a:moveTo>
                  <a:pt x="5644356" y="5963907"/>
                </a:moveTo>
                <a:cubicBezTo>
                  <a:pt x="5644356" y="5963907"/>
                  <a:pt x="5642863" y="5965399"/>
                  <a:pt x="5639877" y="5968385"/>
                </a:cubicBezTo>
                <a:cubicBezTo>
                  <a:pt x="5636891" y="5971372"/>
                  <a:pt x="5635397" y="5975852"/>
                  <a:pt x="5635397" y="5981824"/>
                </a:cubicBezTo>
                <a:lnTo>
                  <a:pt x="5626437" y="5990784"/>
                </a:lnTo>
                <a:lnTo>
                  <a:pt x="5644356" y="5981824"/>
                </a:lnTo>
                <a:cubicBezTo>
                  <a:pt x="5650330" y="5975852"/>
                  <a:pt x="5650330" y="5969880"/>
                  <a:pt x="5644356" y="5963907"/>
                </a:cubicBezTo>
                <a:close/>
                <a:moveTo>
                  <a:pt x="1644031" y="5963907"/>
                </a:moveTo>
                <a:cubicBezTo>
                  <a:pt x="1647017" y="5963907"/>
                  <a:pt x="1648511" y="5966892"/>
                  <a:pt x="1648511" y="5972865"/>
                </a:cubicBezTo>
                <a:lnTo>
                  <a:pt x="1639551" y="5972865"/>
                </a:lnTo>
                <a:cubicBezTo>
                  <a:pt x="1639551" y="5966892"/>
                  <a:pt x="1641044" y="5963907"/>
                  <a:pt x="1644031" y="5963907"/>
                </a:cubicBezTo>
                <a:close/>
                <a:moveTo>
                  <a:pt x="1773940" y="5950467"/>
                </a:moveTo>
                <a:lnTo>
                  <a:pt x="1777525" y="5954947"/>
                </a:lnTo>
                <a:lnTo>
                  <a:pt x="1773940" y="5954947"/>
                </a:lnTo>
                <a:close/>
                <a:moveTo>
                  <a:pt x="5923724" y="5950060"/>
                </a:moveTo>
                <a:lnTo>
                  <a:pt x="5926574" y="5950467"/>
                </a:lnTo>
                <a:cubicBezTo>
                  <a:pt x="5929560" y="5953454"/>
                  <a:pt x="5931054" y="5954947"/>
                  <a:pt x="5931054" y="5954947"/>
                </a:cubicBezTo>
                <a:close/>
                <a:moveTo>
                  <a:pt x="5724990" y="5945988"/>
                </a:moveTo>
                <a:cubicBezTo>
                  <a:pt x="5724990" y="5945988"/>
                  <a:pt x="5723496" y="5947481"/>
                  <a:pt x="5720510" y="5950467"/>
                </a:cubicBezTo>
                <a:cubicBezTo>
                  <a:pt x="5717524" y="5953454"/>
                  <a:pt x="5719017" y="5957934"/>
                  <a:pt x="5724990" y="5963907"/>
                </a:cubicBezTo>
                <a:cubicBezTo>
                  <a:pt x="5724990" y="5957934"/>
                  <a:pt x="5724990" y="5954947"/>
                  <a:pt x="5724990" y="5954947"/>
                </a:cubicBezTo>
                <a:cubicBezTo>
                  <a:pt x="5724990" y="5954947"/>
                  <a:pt x="5727976" y="5951961"/>
                  <a:pt x="5733948" y="5945988"/>
                </a:cubicBezTo>
                <a:lnTo>
                  <a:pt x="5732269" y="5945988"/>
                </a:lnTo>
                <a:cubicBezTo>
                  <a:pt x="5730403" y="5945988"/>
                  <a:pt x="5727977" y="5945988"/>
                  <a:pt x="5724990" y="5945988"/>
                </a:cubicBezTo>
                <a:close/>
                <a:moveTo>
                  <a:pt x="1684348" y="5945988"/>
                </a:moveTo>
                <a:lnTo>
                  <a:pt x="1693306" y="5945988"/>
                </a:lnTo>
                <a:lnTo>
                  <a:pt x="1693306" y="5954947"/>
                </a:lnTo>
                <a:cubicBezTo>
                  <a:pt x="1693306" y="5954947"/>
                  <a:pt x="1690320" y="5951961"/>
                  <a:pt x="1684348" y="5945988"/>
                </a:cubicBezTo>
                <a:close/>
                <a:moveTo>
                  <a:pt x="5904176" y="5937028"/>
                </a:moveTo>
                <a:lnTo>
                  <a:pt x="5923724" y="5950060"/>
                </a:lnTo>
                <a:lnTo>
                  <a:pt x="5918734" y="5949347"/>
                </a:lnTo>
                <a:cubicBezTo>
                  <a:pt x="5915000" y="5950095"/>
                  <a:pt x="5910148" y="5951961"/>
                  <a:pt x="5904176" y="5954947"/>
                </a:cubicBezTo>
                <a:cubicBezTo>
                  <a:pt x="5892231" y="5960919"/>
                  <a:pt x="5883271" y="5966892"/>
                  <a:pt x="5877298" y="5972865"/>
                </a:cubicBezTo>
                <a:lnTo>
                  <a:pt x="5859379" y="5972865"/>
                </a:lnTo>
                <a:cubicBezTo>
                  <a:pt x="5859379" y="5954947"/>
                  <a:pt x="5868338" y="5948974"/>
                  <a:pt x="5886257" y="5954947"/>
                </a:cubicBezTo>
                <a:cubicBezTo>
                  <a:pt x="5892231" y="5954947"/>
                  <a:pt x="5895217" y="5951961"/>
                  <a:pt x="5895217" y="5945988"/>
                </a:cubicBezTo>
                <a:close/>
                <a:moveTo>
                  <a:pt x="5635397" y="5937028"/>
                </a:moveTo>
                <a:cubicBezTo>
                  <a:pt x="5617478" y="5937028"/>
                  <a:pt x="5608520" y="5940015"/>
                  <a:pt x="5608520" y="5945988"/>
                </a:cubicBezTo>
                <a:cubicBezTo>
                  <a:pt x="5608520" y="5945988"/>
                  <a:pt x="5612998" y="5947481"/>
                  <a:pt x="5621958" y="5950467"/>
                </a:cubicBezTo>
                <a:cubicBezTo>
                  <a:pt x="5630917" y="5953454"/>
                  <a:pt x="5638383" y="5951961"/>
                  <a:pt x="5644356" y="5945988"/>
                </a:cubicBezTo>
                <a:close/>
                <a:moveTo>
                  <a:pt x="1287899" y="5932549"/>
                </a:moveTo>
                <a:cubicBezTo>
                  <a:pt x="1289392" y="5932549"/>
                  <a:pt x="1290138" y="5934042"/>
                  <a:pt x="1290138" y="5937028"/>
                </a:cubicBezTo>
                <a:cubicBezTo>
                  <a:pt x="1296111" y="5943001"/>
                  <a:pt x="1297604" y="5945988"/>
                  <a:pt x="1294618" y="5945988"/>
                </a:cubicBezTo>
                <a:cubicBezTo>
                  <a:pt x="1291631" y="5945988"/>
                  <a:pt x="1290138" y="5948974"/>
                  <a:pt x="1290138" y="5954947"/>
                </a:cubicBezTo>
                <a:cubicBezTo>
                  <a:pt x="1290138" y="5954947"/>
                  <a:pt x="1287152" y="5954947"/>
                  <a:pt x="1281179" y="5954947"/>
                </a:cubicBezTo>
                <a:lnTo>
                  <a:pt x="1281179" y="5937028"/>
                </a:lnTo>
                <a:cubicBezTo>
                  <a:pt x="1284165" y="5934042"/>
                  <a:pt x="1286406" y="5932549"/>
                  <a:pt x="1287899" y="5932549"/>
                </a:cubicBezTo>
                <a:close/>
                <a:moveTo>
                  <a:pt x="1722425" y="5930308"/>
                </a:moveTo>
                <a:cubicBezTo>
                  <a:pt x="1723917" y="5930308"/>
                  <a:pt x="1726158" y="5931056"/>
                  <a:pt x="1729144" y="5932549"/>
                </a:cubicBezTo>
                <a:cubicBezTo>
                  <a:pt x="1735117" y="5935535"/>
                  <a:pt x="1738103" y="5937028"/>
                  <a:pt x="1738103" y="5937028"/>
                </a:cubicBezTo>
                <a:cubicBezTo>
                  <a:pt x="1738103" y="5937028"/>
                  <a:pt x="1735117" y="5937028"/>
                  <a:pt x="1729144" y="5937028"/>
                </a:cubicBezTo>
                <a:cubicBezTo>
                  <a:pt x="1723171" y="5937028"/>
                  <a:pt x="1720185" y="5935535"/>
                  <a:pt x="1720185" y="5932549"/>
                </a:cubicBezTo>
                <a:cubicBezTo>
                  <a:pt x="1720185" y="5931056"/>
                  <a:pt x="1720932" y="5930308"/>
                  <a:pt x="1722425" y="5930308"/>
                </a:cubicBezTo>
                <a:close/>
                <a:moveTo>
                  <a:pt x="5554763" y="5919110"/>
                </a:moveTo>
                <a:lnTo>
                  <a:pt x="5563723" y="5928069"/>
                </a:lnTo>
                <a:lnTo>
                  <a:pt x="5572682" y="5919110"/>
                </a:lnTo>
                <a:cubicBezTo>
                  <a:pt x="5566709" y="5919110"/>
                  <a:pt x="5560737" y="5919110"/>
                  <a:pt x="5554763" y="5919110"/>
                </a:cubicBezTo>
                <a:close/>
                <a:moveTo>
                  <a:pt x="6468612" y="5901191"/>
                </a:moveTo>
                <a:cubicBezTo>
                  <a:pt x="6474585" y="5901191"/>
                  <a:pt x="6477570" y="5904177"/>
                  <a:pt x="6477570" y="5910150"/>
                </a:cubicBezTo>
                <a:cubicBezTo>
                  <a:pt x="6471598" y="5910150"/>
                  <a:pt x="6468612" y="5910150"/>
                  <a:pt x="6468612" y="5910150"/>
                </a:cubicBezTo>
                <a:cubicBezTo>
                  <a:pt x="6462638" y="5904177"/>
                  <a:pt x="6462638" y="5901191"/>
                  <a:pt x="6468612" y="5901191"/>
                </a:cubicBezTo>
                <a:close/>
                <a:moveTo>
                  <a:pt x="5724990" y="5901191"/>
                </a:moveTo>
                <a:lnTo>
                  <a:pt x="5716031" y="5910150"/>
                </a:lnTo>
                <a:cubicBezTo>
                  <a:pt x="5710057" y="5916123"/>
                  <a:pt x="5704085" y="5919110"/>
                  <a:pt x="5698112" y="5919110"/>
                </a:cubicBezTo>
                <a:lnTo>
                  <a:pt x="5698112" y="5937028"/>
                </a:lnTo>
                <a:cubicBezTo>
                  <a:pt x="5704085" y="5937028"/>
                  <a:pt x="5714537" y="5937028"/>
                  <a:pt x="5729470" y="5937028"/>
                </a:cubicBezTo>
                <a:cubicBezTo>
                  <a:pt x="5744402" y="5937028"/>
                  <a:pt x="5751868" y="5934042"/>
                  <a:pt x="5751868" y="5928069"/>
                </a:cubicBezTo>
                <a:lnTo>
                  <a:pt x="5742908" y="5910150"/>
                </a:lnTo>
                <a:cubicBezTo>
                  <a:pt x="5736934" y="5910150"/>
                  <a:pt x="5730963" y="5907164"/>
                  <a:pt x="5724990" y="5901191"/>
                </a:cubicBezTo>
                <a:close/>
                <a:moveTo>
                  <a:pt x="5680194" y="5901191"/>
                </a:moveTo>
                <a:lnTo>
                  <a:pt x="5671234" y="5910150"/>
                </a:lnTo>
                <a:cubicBezTo>
                  <a:pt x="5677208" y="5916123"/>
                  <a:pt x="5683180" y="5916123"/>
                  <a:pt x="5689152" y="5910150"/>
                </a:cubicBezTo>
                <a:cubicBezTo>
                  <a:pt x="5689152" y="5910150"/>
                  <a:pt x="5686166" y="5907164"/>
                  <a:pt x="5680194" y="5901191"/>
                </a:cubicBezTo>
                <a:close/>
                <a:moveTo>
                  <a:pt x="1827697" y="5901191"/>
                </a:moveTo>
                <a:cubicBezTo>
                  <a:pt x="1821724" y="5901191"/>
                  <a:pt x="1818737" y="5904177"/>
                  <a:pt x="1818737" y="5910150"/>
                </a:cubicBezTo>
                <a:lnTo>
                  <a:pt x="1827697" y="5910150"/>
                </a:lnTo>
                <a:lnTo>
                  <a:pt x="1845614" y="5910150"/>
                </a:lnTo>
                <a:close/>
                <a:moveTo>
                  <a:pt x="1317017" y="5901191"/>
                </a:moveTo>
                <a:cubicBezTo>
                  <a:pt x="1317017" y="5901191"/>
                  <a:pt x="1318510" y="5902684"/>
                  <a:pt x="1321496" y="5905670"/>
                </a:cubicBezTo>
                <a:cubicBezTo>
                  <a:pt x="1324482" y="5908657"/>
                  <a:pt x="1325976" y="5910150"/>
                  <a:pt x="1325976" y="5910150"/>
                </a:cubicBezTo>
                <a:cubicBezTo>
                  <a:pt x="1325976" y="5910150"/>
                  <a:pt x="1324482" y="5910150"/>
                  <a:pt x="1321496" y="5910150"/>
                </a:cubicBezTo>
                <a:cubicBezTo>
                  <a:pt x="1318510" y="5910150"/>
                  <a:pt x="1317017" y="5907164"/>
                  <a:pt x="1317017" y="5901191"/>
                </a:cubicBezTo>
                <a:close/>
                <a:moveTo>
                  <a:pt x="5886257" y="5892231"/>
                </a:moveTo>
                <a:lnTo>
                  <a:pt x="5895217" y="5892231"/>
                </a:lnTo>
                <a:lnTo>
                  <a:pt x="5886257" y="5901191"/>
                </a:lnTo>
                <a:cubicBezTo>
                  <a:pt x="5880284" y="5901191"/>
                  <a:pt x="5880284" y="5898205"/>
                  <a:pt x="5886257" y="5892231"/>
                </a:cubicBezTo>
                <a:close/>
                <a:moveTo>
                  <a:pt x="1666429" y="5892231"/>
                </a:moveTo>
                <a:lnTo>
                  <a:pt x="1675389" y="5901191"/>
                </a:lnTo>
                <a:cubicBezTo>
                  <a:pt x="1669416" y="5913137"/>
                  <a:pt x="1663443" y="5916123"/>
                  <a:pt x="1657470" y="5910150"/>
                </a:cubicBezTo>
                <a:cubicBezTo>
                  <a:pt x="1657470" y="5904177"/>
                  <a:pt x="1654483" y="5901191"/>
                  <a:pt x="1648511" y="5901191"/>
                </a:cubicBezTo>
                <a:lnTo>
                  <a:pt x="1639551" y="5901191"/>
                </a:lnTo>
                <a:cubicBezTo>
                  <a:pt x="1645524" y="5895218"/>
                  <a:pt x="1654483" y="5892231"/>
                  <a:pt x="1666429" y="5892231"/>
                </a:cubicBezTo>
                <a:close/>
                <a:moveTo>
                  <a:pt x="1415569" y="5892231"/>
                </a:moveTo>
                <a:lnTo>
                  <a:pt x="1433488" y="5892231"/>
                </a:lnTo>
                <a:lnTo>
                  <a:pt x="1424528" y="5901191"/>
                </a:lnTo>
                <a:cubicBezTo>
                  <a:pt x="1418555" y="5895218"/>
                  <a:pt x="1415569" y="5892231"/>
                  <a:pt x="1415569" y="5892231"/>
                </a:cubicBezTo>
                <a:close/>
                <a:moveTo>
                  <a:pt x="1245342" y="5892231"/>
                </a:moveTo>
                <a:lnTo>
                  <a:pt x="1245342" y="5910150"/>
                </a:lnTo>
                <a:cubicBezTo>
                  <a:pt x="1245342" y="5910150"/>
                  <a:pt x="1242356" y="5907164"/>
                  <a:pt x="1236383" y="5901191"/>
                </a:cubicBezTo>
                <a:close/>
                <a:moveTo>
                  <a:pt x="6473090" y="5874312"/>
                </a:moveTo>
                <a:cubicBezTo>
                  <a:pt x="6476076" y="5874312"/>
                  <a:pt x="6477570" y="5877300"/>
                  <a:pt x="6477570" y="5883272"/>
                </a:cubicBezTo>
                <a:lnTo>
                  <a:pt x="6468612" y="5892231"/>
                </a:lnTo>
                <a:lnTo>
                  <a:pt x="6468612" y="5883272"/>
                </a:lnTo>
                <a:cubicBezTo>
                  <a:pt x="6468612" y="5877300"/>
                  <a:pt x="6470105" y="5874312"/>
                  <a:pt x="6473090" y="5874312"/>
                </a:cubicBezTo>
                <a:close/>
                <a:moveTo>
                  <a:pt x="1388691" y="5874312"/>
                </a:moveTo>
                <a:lnTo>
                  <a:pt x="1397650" y="5883272"/>
                </a:lnTo>
                <a:cubicBezTo>
                  <a:pt x="1391677" y="5895218"/>
                  <a:pt x="1388691" y="5895218"/>
                  <a:pt x="1388691" y="5883272"/>
                </a:cubicBezTo>
                <a:cubicBezTo>
                  <a:pt x="1388691" y="5877300"/>
                  <a:pt x="1388691" y="5874312"/>
                  <a:pt x="1388691" y="5874312"/>
                </a:cubicBezTo>
                <a:close/>
                <a:moveTo>
                  <a:pt x="5724990" y="5865354"/>
                </a:moveTo>
                <a:lnTo>
                  <a:pt x="5724990" y="5874312"/>
                </a:lnTo>
                <a:cubicBezTo>
                  <a:pt x="5730963" y="5874312"/>
                  <a:pt x="5732456" y="5872820"/>
                  <a:pt x="5729470" y="5869834"/>
                </a:cubicBezTo>
                <a:cubicBezTo>
                  <a:pt x="5726484" y="5866848"/>
                  <a:pt x="5724990" y="5865354"/>
                  <a:pt x="5724990" y="5865354"/>
                </a:cubicBezTo>
                <a:close/>
                <a:moveTo>
                  <a:pt x="5671234" y="5865354"/>
                </a:moveTo>
                <a:cubicBezTo>
                  <a:pt x="5665260" y="5865354"/>
                  <a:pt x="5660780" y="5866848"/>
                  <a:pt x="5657794" y="5869834"/>
                </a:cubicBezTo>
                <a:cubicBezTo>
                  <a:pt x="5654808" y="5872820"/>
                  <a:pt x="5653316" y="5874312"/>
                  <a:pt x="5653316" y="5874312"/>
                </a:cubicBezTo>
                <a:cubicBezTo>
                  <a:pt x="5659288" y="5874312"/>
                  <a:pt x="5662274" y="5874312"/>
                  <a:pt x="5662274" y="5874312"/>
                </a:cubicBezTo>
                <a:cubicBezTo>
                  <a:pt x="5668248" y="5874312"/>
                  <a:pt x="5671234" y="5872820"/>
                  <a:pt x="5671234" y="5869834"/>
                </a:cubicBezTo>
                <a:cubicBezTo>
                  <a:pt x="5671234" y="5866848"/>
                  <a:pt x="5671234" y="5865354"/>
                  <a:pt x="5671234" y="5865354"/>
                </a:cubicBezTo>
                <a:close/>
                <a:moveTo>
                  <a:pt x="5612998" y="5865354"/>
                </a:moveTo>
                <a:cubicBezTo>
                  <a:pt x="5604040" y="5865354"/>
                  <a:pt x="5596574" y="5868341"/>
                  <a:pt x="5590600" y="5874312"/>
                </a:cubicBezTo>
                <a:lnTo>
                  <a:pt x="5608520" y="5874312"/>
                </a:lnTo>
                <a:cubicBezTo>
                  <a:pt x="5620464" y="5868341"/>
                  <a:pt x="5621958" y="5865354"/>
                  <a:pt x="5612998" y="5865354"/>
                </a:cubicBezTo>
                <a:close/>
                <a:moveTo>
                  <a:pt x="1652990" y="5856395"/>
                </a:moveTo>
                <a:cubicBezTo>
                  <a:pt x="1655977" y="5856395"/>
                  <a:pt x="1657470" y="5859381"/>
                  <a:pt x="1657470" y="5865354"/>
                </a:cubicBezTo>
                <a:cubicBezTo>
                  <a:pt x="1657470" y="5877300"/>
                  <a:pt x="1657470" y="5883272"/>
                  <a:pt x="1657470" y="5883272"/>
                </a:cubicBezTo>
                <a:cubicBezTo>
                  <a:pt x="1651497" y="5883272"/>
                  <a:pt x="1647017" y="5883272"/>
                  <a:pt x="1644031" y="5883272"/>
                </a:cubicBezTo>
                <a:cubicBezTo>
                  <a:pt x="1641044" y="5883272"/>
                  <a:pt x="1639551" y="5880287"/>
                  <a:pt x="1639551" y="5874312"/>
                </a:cubicBezTo>
                <a:cubicBezTo>
                  <a:pt x="1645524" y="5862368"/>
                  <a:pt x="1650004" y="5856395"/>
                  <a:pt x="1652990" y="5856395"/>
                </a:cubicBezTo>
                <a:close/>
                <a:moveTo>
                  <a:pt x="6047525" y="5847435"/>
                </a:moveTo>
                <a:lnTo>
                  <a:pt x="6047525" y="5865354"/>
                </a:lnTo>
                <a:cubicBezTo>
                  <a:pt x="6035579" y="5865354"/>
                  <a:pt x="6026620" y="5865354"/>
                  <a:pt x="6020646" y="5865354"/>
                </a:cubicBezTo>
                <a:cubicBezTo>
                  <a:pt x="6020646" y="5865354"/>
                  <a:pt x="6026620" y="5862368"/>
                  <a:pt x="6038565" y="5856395"/>
                </a:cubicBezTo>
                <a:cubicBezTo>
                  <a:pt x="6044538" y="5856395"/>
                  <a:pt x="6047525" y="5853409"/>
                  <a:pt x="6047525" y="5847435"/>
                </a:cubicBezTo>
                <a:close/>
                <a:moveTo>
                  <a:pt x="5836982" y="5847435"/>
                </a:moveTo>
                <a:cubicBezTo>
                  <a:pt x="5833994" y="5847435"/>
                  <a:pt x="5832502" y="5850422"/>
                  <a:pt x="5832502" y="5856395"/>
                </a:cubicBezTo>
                <a:cubicBezTo>
                  <a:pt x="5832502" y="5862368"/>
                  <a:pt x="5832502" y="5865354"/>
                  <a:pt x="5832502" y="5865354"/>
                </a:cubicBezTo>
                <a:cubicBezTo>
                  <a:pt x="5832502" y="5865354"/>
                  <a:pt x="5833994" y="5862368"/>
                  <a:pt x="5836982" y="5856395"/>
                </a:cubicBezTo>
                <a:cubicBezTo>
                  <a:pt x="5839968" y="5850422"/>
                  <a:pt x="5839968" y="5847435"/>
                  <a:pt x="5836982" y="5847435"/>
                </a:cubicBezTo>
                <a:close/>
                <a:moveTo>
                  <a:pt x="1312537" y="5844636"/>
                </a:moveTo>
                <a:cubicBezTo>
                  <a:pt x="1314030" y="5845009"/>
                  <a:pt x="1315523" y="5845942"/>
                  <a:pt x="1317017" y="5847435"/>
                </a:cubicBezTo>
                <a:lnTo>
                  <a:pt x="1299098" y="5865354"/>
                </a:lnTo>
                <a:lnTo>
                  <a:pt x="1299098" y="5856395"/>
                </a:lnTo>
                <a:cubicBezTo>
                  <a:pt x="1303577" y="5847435"/>
                  <a:pt x="1308057" y="5843516"/>
                  <a:pt x="1312537" y="5844636"/>
                </a:cubicBezTo>
                <a:close/>
                <a:moveTo>
                  <a:pt x="1460365" y="5838476"/>
                </a:moveTo>
                <a:lnTo>
                  <a:pt x="1469324" y="5838476"/>
                </a:lnTo>
                <a:lnTo>
                  <a:pt x="1469324" y="5847435"/>
                </a:lnTo>
                <a:close/>
                <a:moveTo>
                  <a:pt x="5975850" y="5829516"/>
                </a:moveTo>
                <a:cubicBezTo>
                  <a:pt x="5975850" y="5835490"/>
                  <a:pt x="5972864" y="5838476"/>
                  <a:pt x="5966891" y="5838476"/>
                </a:cubicBezTo>
                <a:cubicBezTo>
                  <a:pt x="5960918" y="5838476"/>
                  <a:pt x="5957932" y="5839969"/>
                  <a:pt x="5957932" y="5842956"/>
                </a:cubicBezTo>
                <a:cubicBezTo>
                  <a:pt x="5957932" y="5845942"/>
                  <a:pt x="5960918" y="5847435"/>
                  <a:pt x="5966891" y="5847435"/>
                </a:cubicBezTo>
                <a:lnTo>
                  <a:pt x="5984810" y="5838476"/>
                </a:lnTo>
                <a:cubicBezTo>
                  <a:pt x="5990782" y="5838476"/>
                  <a:pt x="5993768" y="5835490"/>
                  <a:pt x="5993768" y="5829516"/>
                </a:cubicBezTo>
                <a:close/>
                <a:moveTo>
                  <a:pt x="6029606" y="5820557"/>
                </a:moveTo>
                <a:cubicBezTo>
                  <a:pt x="6035579" y="5820557"/>
                  <a:pt x="6038565" y="5822051"/>
                  <a:pt x="6038565" y="5825037"/>
                </a:cubicBezTo>
                <a:cubicBezTo>
                  <a:pt x="6038565" y="5828023"/>
                  <a:pt x="6035579" y="5829516"/>
                  <a:pt x="6029606" y="5829516"/>
                </a:cubicBezTo>
                <a:cubicBezTo>
                  <a:pt x="6023632" y="5829516"/>
                  <a:pt x="6020646" y="5829516"/>
                  <a:pt x="6020646" y="5829516"/>
                </a:cubicBezTo>
                <a:cubicBezTo>
                  <a:pt x="6020646" y="5829516"/>
                  <a:pt x="6023632" y="5826530"/>
                  <a:pt x="6029606" y="5820557"/>
                </a:cubicBezTo>
                <a:close/>
                <a:moveTo>
                  <a:pt x="1603713" y="5820557"/>
                </a:moveTo>
                <a:lnTo>
                  <a:pt x="1621632" y="5829516"/>
                </a:lnTo>
                <a:lnTo>
                  <a:pt x="1612673" y="5838476"/>
                </a:lnTo>
                <a:cubicBezTo>
                  <a:pt x="1612673" y="5844449"/>
                  <a:pt x="1609686" y="5845942"/>
                  <a:pt x="1603713" y="5842956"/>
                </a:cubicBezTo>
                <a:cubicBezTo>
                  <a:pt x="1597740" y="5839969"/>
                  <a:pt x="1594755" y="5835490"/>
                  <a:pt x="1594755" y="5829516"/>
                </a:cubicBezTo>
                <a:cubicBezTo>
                  <a:pt x="1594755" y="5823544"/>
                  <a:pt x="1597740" y="5820557"/>
                  <a:pt x="1603713" y="5820557"/>
                </a:cubicBezTo>
                <a:close/>
                <a:moveTo>
                  <a:pt x="1487243" y="5820557"/>
                </a:moveTo>
                <a:cubicBezTo>
                  <a:pt x="1487243" y="5820557"/>
                  <a:pt x="1487243" y="5822051"/>
                  <a:pt x="1487243" y="5825037"/>
                </a:cubicBezTo>
                <a:cubicBezTo>
                  <a:pt x="1487243" y="5828023"/>
                  <a:pt x="1484257" y="5829516"/>
                  <a:pt x="1478284" y="5829516"/>
                </a:cubicBezTo>
                <a:cubicBezTo>
                  <a:pt x="1478284" y="5829516"/>
                  <a:pt x="1478284" y="5828023"/>
                  <a:pt x="1478284" y="5825037"/>
                </a:cubicBezTo>
                <a:cubicBezTo>
                  <a:pt x="1478284" y="5822051"/>
                  <a:pt x="1481270" y="5820557"/>
                  <a:pt x="1487243" y="5820557"/>
                </a:cubicBezTo>
                <a:close/>
                <a:moveTo>
                  <a:pt x="1424528" y="5811598"/>
                </a:moveTo>
                <a:lnTo>
                  <a:pt x="1442446" y="5820557"/>
                </a:lnTo>
                <a:cubicBezTo>
                  <a:pt x="1436474" y="5820557"/>
                  <a:pt x="1430501" y="5820557"/>
                  <a:pt x="1424528" y="5820557"/>
                </a:cubicBezTo>
                <a:cubicBezTo>
                  <a:pt x="1418555" y="5820557"/>
                  <a:pt x="1418555" y="5817571"/>
                  <a:pt x="1424528" y="5811598"/>
                </a:cubicBezTo>
                <a:close/>
                <a:moveTo>
                  <a:pt x="6119199" y="5802638"/>
                </a:moveTo>
                <a:lnTo>
                  <a:pt x="6128158" y="5811598"/>
                </a:lnTo>
                <a:lnTo>
                  <a:pt x="6101280" y="5811598"/>
                </a:lnTo>
                <a:cubicBezTo>
                  <a:pt x="6101280" y="5805625"/>
                  <a:pt x="6107253" y="5802638"/>
                  <a:pt x="6119199" y="5802638"/>
                </a:cubicBezTo>
                <a:close/>
                <a:moveTo>
                  <a:pt x="6190873" y="5793680"/>
                </a:moveTo>
                <a:lnTo>
                  <a:pt x="6199832" y="5802638"/>
                </a:lnTo>
                <a:lnTo>
                  <a:pt x="6181914" y="5811598"/>
                </a:lnTo>
                <a:cubicBezTo>
                  <a:pt x="6187888" y="5805625"/>
                  <a:pt x="6190873" y="5802638"/>
                  <a:pt x="6190873" y="5802638"/>
                </a:cubicBezTo>
                <a:cubicBezTo>
                  <a:pt x="6184900" y="5796665"/>
                  <a:pt x="6184900" y="5793680"/>
                  <a:pt x="6190873" y="5793680"/>
                </a:cubicBezTo>
                <a:close/>
                <a:moveTo>
                  <a:pt x="6083362" y="5793680"/>
                </a:moveTo>
                <a:cubicBezTo>
                  <a:pt x="6089336" y="5793680"/>
                  <a:pt x="6092322" y="5793680"/>
                  <a:pt x="6092322" y="5793680"/>
                </a:cubicBezTo>
                <a:cubicBezTo>
                  <a:pt x="6092322" y="5799653"/>
                  <a:pt x="6090828" y="5802638"/>
                  <a:pt x="6087842" y="5802638"/>
                </a:cubicBezTo>
                <a:cubicBezTo>
                  <a:pt x="6084856" y="5802638"/>
                  <a:pt x="6083362" y="5799653"/>
                  <a:pt x="6083362" y="5793680"/>
                </a:cubicBezTo>
                <a:close/>
                <a:moveTo>
                  <a:pt x="5850420" y="5793680"/>
                </a:moveTo>
                <a:cubicBezTo>
                  <a:pt x="5850420" y="5793680"/>
                  <a:pt x="5850420" y="5796665"/>
                  <a:pt x="5850420" y="5802638"/>
                </a:cubicBezTo>
                <a:cubicBezTo>
                  <a:pt x="5856394" y="5802638"/>
                  <a:pt x="5859379" y="5799653"/>
                  <a:pt x="5859379" y="5793680"/>
                </a:cubicBezTo>
                <a:close/>
                <a:moveTo>
                  <a:pt x="1675389" y="5793680"/>
                </a:moveTo>
                <a:lnTo>
                  <a:pt x="1666429" y="5802638"/>
                </a:lnTo>
                <a:cubicBezTo>
                  <a:pt x="1678375" y="5802638"/>
                  <a:pt x="1684348" y="5805625"/>
                  <a:pt x="1684348" y="5811598"/>
                </a:cubicBezTo>
                <a:cubicBezTo>
                  <a:pt x="1684348" y="5817571"/>
                  <a:pt x="1690320" y="5820557"/>
                  <a:pt x="1702266" y="5820557"/>
                </a:cubicBezTo>
                <a:lnTo>
                  <a:pt x="1702266" y="5811598"/>
                </a:lnTo>
                <a:cubicBezTo>
                  <a:pt x="1696293" y="5799653"/>
                  <a:pt x="1687335" y="5793680"/>
                  <a:pt x="1675389" y="5793680"/>
                </a:cubicBezTo>
                <a:close/>
                <a:moveTo>
                  <a:pt x="1317017" y="5793680"/>
                </a:moveTo>
                <a:lnTo>
                  <a:pt x="1334935" y="5793680"/>
                </a:lnTo>
                <a:cubicBezTo>
                  <a:pt x="1340908" y="5799653"/>
                  <a:pt x="1340908" y="5802638"/>
                  <a:pt x="1334935" y="5802638"/>
                </a:cubicBezTo>
                <a:lnTo>
                  <a:pt x="1317017" y="5802638"/>
                </a:lnTo>
                <a:cubicBezTo>
                  <a:pt x="1305071" y="5796665"/>
                  <a:pt x="1305071" y="5793680"/>
                  <a:pt x="1317017" y="5793680"/>
                </a:cubicBezTo>
                <a:close/>
                <a:moveTo>
                  <a:pt x="1218464" y="5793680"/>
                </a:moveTo>
                <a:cubicBezTo>
                  <a:pt x="1224437" y="5793680"/>
                  <a:pt x="1228917" y="5795173"/>
                  <a:pt x="1231903" y="5798160"/>
                </a:cubicBezTo>
                <a:cubicBezTo>
                  <a:pt x="1234890" y="5801145"/>
                  <a:pt x="1239369" y="5802638"/>
                  <a:pt x="1245342" y="5802638"/>
                </a:cubicBezTo>
                <a:lnTo>
                  <a:pt x="1254302" y="5811598"/>
                </a:lnTo>
                <a:cubicBezTo>
                  <a:pt x="1242356" y="5811598"/>
                  <a:pt x="1236383" y="5814584"/>
                  <a:pt x="1236383" y="5820557"/>
                </a:cubicBezTo>
                <a:cubicBezTo>
                  <a:pt x="1236383" y="5826530"/>
                  <a:pt x="1233396" y="5828023"/>
                  <a:pt x="1227424" y="5825037"/>
                </a:cubicBezTo>
                <a:cubicBezTo>
                  <a:pt x="1221450" y="5822051"/>
                  <a:pt x="1218464" y="5816077"/>
                  <a:pt x="1218464" y="5807118"/>
                </a:cubicBezTo>
                <a:cubicBezTo>
                  <a:pt x="1218464" y="5798160"/>
                  <a:pt x="1218464" y="5793680"/>
                  <a:pt x="1218464" y="5793680"/>
                </a:cubicBezTo>
                <a:close/>
                <a:moveTo>
                  <a:pt x="6074402" y="5766802"/>
                </a:moveTo>
                <a:cubicBezTo>
                  <a:pt x="6074402" y="5772775"/>
                  <a:pt x="6074402" y="5783227"/>
                  <a:pt x="6074402" y="5798160"/>
                </a:cubicBezTo>
                <a:cubicBezTo>
                  <a:pt x="6074402" y="5813091"/>
                  <a:pt x="6068428" y="5820557"/>
                  <a:pt x="6056484" y="5820557"/>
                </a:cubicBezTo>
                <a:cubicBezTo>
                  <a:pt x="6050511" y="5820557"/>
                  <a:pt x="6046031" y="5819064"/>
                  <a:pt x="6043045" y="5816077"/>
                </a:cubicBezTo>
                <a:cubicBezTo>
                  <a:pt x="6040059" y="5813091"/>
                  <a:pt x="6038565" y="5811598"/>
                  <a:pt x="6038565" y="5811598"/>
                </a:cubicBezTo>
                <a:cubicBezTo>
                  <a:pt x="6038565" y="5805625"/>
                  <a:pt x="6041551" y="5802638"/>
                  <a:pt x="6047525" y="5802638"/>
                </a:cubicBezTo>
                <a:cubicBezTo>
                  <a:pt x="6053498" y="5802638"/>
                  <a:pt x="6056484" y="5802638"/>
                  <a:pt x="6056484" y="5802638"/>
                </a:cubicBezTo>
                <a:cubicBezTo>
                  <a:pt x="6056484" y="5802638"/>
                  <a:pt x="6056484" y="5799653"/>
                  <a:pt x="6056484" y="5793680"/>
                </a:cubicBezTo>
                <a:close/>
                <a:moveTo>
                  <a:pt x="5814582" y="5757842"/>
                </a:moveTo>
                <a:cubicBezTo>
                  <a:pt x="5814582" y="5757842"/>
                  <a:pt x="5814582" y="5760829"/>
                  <a:pt x="5814582" y="5766802"/>
                </a:cubicBezTo>
                <a:lnTo>
                  <a:pt x="5832502" y="5766802"/>
                </a:lnTo>
                <a:cubicBezTo>
                  <a:pt x="5832502" y="5760829"/>
                  <a:pt x="5829516" y="5757842"/>
                  <a:pt x="5823542" y="5757842"/>
                </a:cubicBezTo>
                <a:cubicBezTo>
                  <a:pt x="5817568" y="5757842"/>
                  <a:pt x="5814582" y="5757842"/>
                  <a:pt x="5814582" y="5757842"/>
                </a:cubicBezTo>
                <a:close/>
                <a:moveTo>
                  <a:pt x="1469324" y="5757842"/>
                </a:moveTo>
                <a:lnTo>
                  <a:pt x="1487243" y="5757842"/>
                </a:lnTo>
                <a:cubicBezTo>
                  <a:pt x="1499189" y="5763816"/>
                  <a:pt x="1511135" y="5769788"/>
                  <a:pt x="1523081" y="5775761"/>
                </a:cubicBezTo>
                <a:cubicBezTo>
                  <a:pt x="1540998" y="5793680"/>
                  <a:pt x="1549958" y="5796665"/>
                  <a:pt x="1549958" y="5784720"/>
                </a:cubicBezTo>
                <a:cubicBezTo>
                  <a:pt x="1549958" y="5778748"/>
                  <a:pt x="1540998" y="5772775"/>
                  <a:pt x="1523081" y="5766802"/>
                </a:cubicBezTo>
                <a:lnTo>
                  <a:pt x="1523081" y="5757842"/>
                </a:lnTo>
                <a:cubicBezTo>
                  <a:pt x="1558918" y="5769788"/>
                  <a:pt x="1576836" y="5784720"/>
                  <a:pt x="1576836" y="5802638"/>
                </a:cubicBezTo>
                <a:cubicBezTo>
                  <a:pt x="1576836" y="5802638"/>
                  <a:pt x="1572357" y="5802638"/>
                  <a:pt x="1563397" y="5802638"/>
                </a:cubicBezTo>
                <a:cubicBezTo>
                  <a:pt x="1554438" y="5802638"/>
                  <a:pt x="1549958" y="5805625"/>
                  <a:pt x="1549958" y="5811598"/>
                </a:cubicBezTo>
                <a:lnTo>
                  <a:pt x="1532039" y="5820557"/>
                </a:lnTo>
                <a:cubicBezTo>
                  <a:pt x="1532039" y="5814584"/>
                  <a:pt x="1526066" y="5808613"/>
                  <a:pt x="1514122" y="5802638"/>
                </a:cubicBezTo>
                <a:cubicBezTo>
                  <a:pt x="1508148" y="5802638"/>
                  <a:pt x="1505162" y="5801145"/>
                  <a:pt x="1505162" y="5798160"/>
                </a:cubicBezTo>
                <a:cubicBezTo>
                  <a:pt x="1505162" y="5795173"/>
                  <a:pt x="1505162" y="5793680"/>
                  <a:pt x="1505162" y="5793680"/>
                </a:cubicBezTo>
                <a:lnTo>
                  <a:pt x="1487243" y="5766802"/>
                </a:lnTo>
                <a:close/>
                <a:moveTo>
                  <a:pt x="6137118" y="5748883"/>
                </a:moveTo>
                <a:cubicBezTo>
                  <a:pt x="6143091" y="5748883"/>
                  <a:pt x="6146076" y="5750376"/>
                  <a:pt x="6146076" y="5753362"/>
                </a:cubicBezTo>
                <a:cubicBezTo>
                  <a:pt x="6146076" y="5756349"/>
                  <a:pt x="6146076" y="5757842"/>
                  <a:pt x="6146076" y="5757842"/>
                </a:cubicBezTo>
                <a:cubicBezTo>
                  <a:pt x="6146076" y="5757842"/>
                  <a:pt x="6143091" y="5757842"/>
                  <a:pt x="6137118" y="5757842"/>
                </a:cubicBezTo>
                <a:cubicBezTo>
                  <a:pt x="6137118" y="5751869"/>
                  <a:pt x="6137118" y="5748883"/>
                  <a:pt x="6137118" y="5748883"/>
                </a:cubicBezTo>
                <a:close/>
                <a:moveTo>
                  <a:pt x="1361814" y="5748883"/>
                </a:moveTo>
                <a:cubicBezTo>
                  <a:pt x="1361814" y="5754856"/>
                  <a:pt x="1360319" y="5760829"/>
                  <a:pt x="1357334" y="5766802"/>
                </a:cubicBezTo>
                <a:cubicBezTo>
                  <a:pt x="1354347" y="5772775"/>
                  <a:pt x="1352854" y="5772775"/>
                  <a:pt x="1352854" y="5766802"/>
                </a:cubicBezTo>
                <a:close/>
                <a:moveTo>
                  <a:pt x="1236383" y="5748883"/>
                </a:moveTo>
                <a:cubicBezTo>
                  <a:pt x="1242356" y="5748883"/>
                  <a:pt x="1245342" y="5750376"/>
                  <a:pt x="1245342" y="5753362"/>
                </a:cubicBezTo>
                <a:cubicBezTo>
                  <a:pt x="1245342" y="5756349"/>
                  <a:pt x="1245342" y="5757842"/>
                  <a:pt x="1245342" y="5757842"/>
                </a:cubicBezTo>
                <a:cubicBezTo>
                  <a:pt x="1239369" y="5757842"/>
                  <a:pt x="1236383" y="5756349"/>
                  <a:pt x="1236383" y="5753362"/>
                </a:cubicBezTo>
                <a:cubicBezTo>
                  <a:pt x="1236383" y="5750376"/>
                  <a:pt x="1236383" y="5748883"/>
                  <a:pt x="1236383" y="5748883"/>
                </a:cubicBezTo>
                <a:close/>
                <a:moveTo>
                  <a:pt x="6119199" y="5739923"/>
                </a:moveTo>
                <a:cubicBezTo>
                  <a:pt x="6119199" y="5751869"/>
                  <a:pt x="6113226" y="5760829"/>
                  <a:pt x="6101280" y="5766802"/>
                </a:cubicBezTo>
                <a:cubicBezTo>
                  <a:pt x="6101280" y="5760829"/>
                  <a:pt x="6104266" y="5754856"/>
                  <a:pt x="6110239" y="5748883"/>
                </a:cubicBezTo>
                <a:close/>
                <a:moveTo>
                  <a:pt x="1548838" y="5737124"/>
                </a:moveTo>
                <a:cubicBezTo>
                  <a:pt x="1555558" y="5736004"/>
                  <a:pt x="1558918" y="5739923"/>
                  <a:pt x="1558918" y="5748883"/>
                </a:cubicBezTo>
                <a:lnTo>
                  <a:pt x="1540998" y="5748883"/>
                </a:lnTo>
                <a:cubicBezTo>
                  <a:pt x="1535026" y="5742910"/>
                  <a:pt x="1535026" y="5739923"/>
                  <a:pt x="1540998" y="5739923"/>
                </a:cubicBezTo>
                <a:cubicBezTo>
                  <a:pt x="1543985" y="5738430"/>
                  <a:pt x="1546599" y="5737497"/>
                  <a:pt x="1548838" y="5737124"/>
                </a:cubicBezTo>
                <a:close/>
                <a:moveTo>
                  <a:pt x="5980330" y="5730964"/>
                </a:moveTo>
                <a:cubicBezTo>
                  <a:pt x="5977344" y="5730964"/>
                  <a:pt x="5975850" y="5733951"/>
                  <a:pt x="5975850" y="5739923"/>
                </a:cubicBezTo>
                <a:lnTo>
                  <a:pt x="5975850" y="5748883"/>
                </a:lnTo>
                <a:cubicBezTo>
                  <a:pt x="5981824" y="5748883"/>
                  <a:pt x="5984810" y="5745897"/>
                  <a:pt x="5984810" y="5739923"/>
                </a:cubicBezTo>
                <a:cubicBezTo>
                  <a:pt x="5984810" y="5733951"/>
                  <a:pt x="5983316" y="5730964"/>
                  <a:pt x="5980330" y="5730964"/>
                </a:cubicBezTo>
                <a:close/>
                <a:moveTo>
                  <a:pt x="1218464" y="5730964"/>
                </a:moveTo>
                <a:lnTo>
                  <a:pt x="1227424" y="5730964"/>
                </a:lnTo>
                <a:cubicBezTo>
                  <a:pt x="1227424" y="5736937"/>
                  <a:pt x="1227424" y="5739923"/>
                  <a:pt x="1227424" y="5739923"/>
                </a:cubicBezTo>
                <a:cubicBezTo>
                  <a:pt x="1227424" y="5739923"/>
                  <a:pt x="1224437" y="5736937"/>
                  <a:pt x="1218464" y="5730964"/>
                </a:cubicBezTo>
                <a:close/>
                <a:moveTo>
                  <a:pt x="5814582" y="5722006"/>
                </a:moveTo>
                <a:lnTo>
                  <a:pt x="5823542" y="5730964"/>
                </a:lnTo>
                <a:lnTo>
                  <a:pt x="5832502" y="5722006"/>
                </a:lnTo>
                <a:cubicBezTo>
                  <a:pt x="5826528" y="5722006"/>
                  <a:pt x="5820556" y="5722006"/>
                  <a:pt x="5814582" y="5722006"/>
                </a:cubicBezTo>
                <a:close/>
                <a:moveTo>
                  <a:pt x="1406609" y="5722006"/>
                </a:moveTo>
                <a:lnTo>
                  <a:pt x="1424528" y="5722006"/>
                </a:lnTo>
                <a:lnTo>
                  <a:pt x="1442446" y="5739923"/>
                </a:lnTo>
                <a:cubicBezTo>
                  <a:pt x="1436474" y="5745897"/>
                  <a:pt x="1430501" y="5742910"/>
                  <a:pt x="1424528" y="5730964"/>
                </a:cubicBezTo>
                <a:close/>
                <a:moveTo>
                  <a:pt x="6172954" y="5713046"/>
                </a:moveTo>
                <a:lnTo>
                  <a:pt x="6199832" y="5713046"/>
                </a:lnTo>
                <a:cubicBezTo>
                  <a:pt x="6199832" y="5719018"/>
                  <a:pt x="6202819" y="5722006"/>
                  <a:pt x="6208792" y="5722006"/>
                </a:cubicBezTo>
                <a:cubicBezTo>
                  <a:pt x="6214765" y="5722006"/>
                  <a:pt x="6217751" y="5719018"/>
                  <a:pt x="6217751" y="5713046"/>
                </a:cubicBezTo>
                <a:cubicBezTo>
                  <a:pt x="6217751" y="5713046"/>
                  <a:pt x="6220736" y="5713046"/>
                  <a:pt x="6226711" y="5713046"/>
                </a:cubicBezTo>
                <a:cubicBezTo>
                  <a:pt x="6232684" y="5719018"/>
                  <a:pt x="6226711" y="5727978"/>
                  <a:pt x="6208792" y="5739923"/>
                </a:cubicBezTo>
                <a:lnTo>
                  <a:pt x="6181914" y="5766802"/>
                </a:lnTo>
                <a:cubicBezTo>
                  <a:pt x="6181914" y="5772775"/>
                  <a:pt x="6178928" y="5775761"/>
                  <a:pt x="6172954" y="5775761"/>
                </a:cubicBezTo>
                <a:cubicBezTo>
                  <a:pt x="6166982" y="5775761"/>
                  <a:pt x="6163996" y="5772775"/>
                  <a:pt x="6163996" y="5766802"/>
                </a:cubicBezTo>
                <a:lnTo>
                  <a:pt x="6172954" y="5757842"/>
                </a:lnTo>
                <a:cubicBezTo>
                  <a:pt x="6172954" y="5757842"/>
                  <a:pt x="6172954" y="5754856"/>
                  <a:pt x="6172954" y="5748883"/>
                </a:cubicBezTo>
                <a:cubicBezTo>
                  <a:pt x="6166982" y="5742910"/>
                  <a:pt x="6166982" y="5736937"/>
                  <a:pt x="6172954" y="5730964"/>
                </a:cubicBezTo>
                <a:lnTo>
                  <a:pt x="6181914" y="5730964"/>
                </a:lnTo>
                <a:cubicBezTo>
                  <a:pt x="6169968" y="5730964"/>
                  <a:pt x="6166982" y="5724991"/>
                  <a:pt x="6172954" y="5713046"/>
                </a:cubicBezTo>
                <a:close/>
                <a:moveTo>
                  <a:pt x="1650750" y="5708565"/>
                </a:moveTo>
                <a:cubicBezTo>
                  <a:pt x="1649258" y="5708565"/>
                  <a:pt x="1648511" y="5710060"/>
                  <a:pt x="1648511" y="5713046"/>
                </a:cubicBezTo>
                <a:cubicBezTo>
                  <a:pt x="1648511" y="5713046"/>
                  <a:pt x="1648511" y="5716033"/>
                  <a:pt x="1648511" y="5722006"/>
                </a:cubicBezTo>
                <a:cubicBezTo>
                  <a:pt x="1654483" y="5722006"/>
                  <a:pt x="1657470" y="5722006"/>
                  <a:pt x="1657470" y="5722006"/>
                </a:cubicBezTo>
                <a:lnTo>
                  <a:pt x="1657470" y="5713046"/>
                </a:lnTo>
                <a:cubicBezTo>
                  <a:pt x="1654483" y="5710060"/>
                  <a:pt x="1652243" y="5708565"/>
                  <a:pt x="1650750" y="5708565"/>
                </a:cubicBezTo>
                <a:close/>
                <a:moveTo>
                  <a:pt x="6029606" y="5704087"/>
                </a:moveTo>
                <a:cubicBezTo>
                  <a:pt x="6029606" y="5704087"/>
                  <a:pt x="6035579" y="5707073"/>
                  <a:pt x="6047525" y="5713046"/>
                </a:cubicBezTo>
                <a:lnTo>
                  <a:pt x="6056484" y="5722006"/>
                </a:lnTo>
                <a:cubicBezTo>
                  <a:pt x="6050511" y="5722006"/>
                  <a:pt x="6047525" y="5722006"/>
                  <a:pt x="6047525" y="5722006"/>
                </a:cubicBezTo>
                <a:close/>
                <a:moveTo>
                  <a:pt x="1263261" y="5704087"/>
                </a:moveTo>
                <a:lnTo>
                  <a:pt x="1263261" y="5730964"/>
                </a:lnTo>
                <a:cubicBezTo>
                  <a:pt x="1257288" y="5730964"/>
                  <a:pt x="1254302" y="5730964"/>
                  <a:pt x="1254302" y="5730964"/>
                </a:cubicBezTo>
                <a:cubicBezTo>
                  <a:pt x="1254302" y="5719018"/>
                  <a:pt x="1257288" y="5710060"/>
                  <a:pt x="1263261" y="5704087"/>
                </a:cubicBezTo>
                <a:close/>
                <a:moveTo>
                  <a:pt x="1460365" y="5695127"/>
                </a:moveTo>
                <a:cubicBezTo>
                  <a:pt x="1472311" y="5695127"/>
                  <a:pt x="1481270" y="5698114"/>
                  <a:pt x="1487243" y="5704087"/>
                </a:cubicBezTo>
                <a:lnTo>
                  <a:pt x="1496203" y="5713046"/>
                </a:lnTo>
                <a:cubicBezTo>
                  <a:pt x="1496203" y="5713046"/>
                  <a:pt x="1491723" y="5713046"/>
                  <a:pt x="1482763" y="5713046"/>
                </a:cubicBezTo>
                <a:cubicBezTo>
                  <a:pt x="1473804" y="5713046"/>
                  <a:pt x="1464845" y="5710060"/>
                  <a:pt x="1455885" y="5704087"/>
                </a:cubicBezTo>
                <a:cubicBezTo>
                  <a:pt x="1446926" y="5698114"/>
                  <a:pt x="1448419" y="5695127"/>
                  <a:pt x="1460365" y="5695127"/>
                </a:cubicBezTo>
                <a:close/>
                <a:moveTo>
                  <a:pt x="1209504" y="5695127"/>
                </a:moveTo>
                <a:lnTo>
                  <a:pt x="1218464" y="5695127"/>
                </a:lnTo>
                <a:lnTo>
                  <a:pt x="1218464" y="5704087"/>
                </a:lnTo>
                <a:close/>
                <a:moveTo>
                  <a:pt x="5998248" y="5686168"/>
                </a:moveTo>
                <a:cubicBezTo>
                  <a:pt x="5995262" y="5686168"/>
                  <a:pt x="5992276" y="5689155"/>
                  <a:pt x="5989288" y="5695127"/>
                </a:cubicBezTo>
                <a:cubicBezTo>
                  <a:pt x="5986302" y="5701101"/>
                  <a:pt x="5987796" y="5704087"/>
                  <a:pt x="5993768" y="5704087"/>
                </a:cubicBezTo>
                <a:cubicBezTo>
                  <a:pt x="5993768" y="5704087"/>
                  <a:pt x="5993768" y="5702594"/>
                  <a:pt x="5993768" y="5699607"/>
                </a:cubicBezTo>
                <a:cubicBezTo>
                  <a:pt x="5993768" y="5696621"/>
                  <a:pt x="5996754" y="5695127"/>
                  <a:pt x="6002728" y="5695127"/>
                </a:cubicBezTo>
                <a:cubicBezTo>
                  <a:pt x="6002728" y="5689155"/>
                  <a:pt x="6001234" y="5686168"/>
                  <a:pt x="5998248" y="5686168"/>
                </a:cubicBezTo>
                <a:close/>
                <a:moveTo>
                  <a:pt x="1301338" y="5682808"/>
                </a:moveTo>
                <a:cubicBezTo>
                  <a:pt x="1302831" y="5683555"/>
                  <a:pt x="1305071" y="5686168"/>
                  <a:pt x="1308057" y="5690648"/>
                </a:cubicBezTo>
                <a:cubicBezTo>
                  <a:pt x="1314030" y="5699607"/>
                  <a:pt x="1315523" y="5704087"/>
                  <a:pt x="1312537" y="5704087"/>
                </a:cubicBezTo>
                <a:cubicBezTo>
                  <a:pt x="1309551" y="5704087"/>
                  <a:pt x="1305071" y="5701101"/>
                  <a:pt x="1299098" y="5695127"/>
                </a:cubicBezTo>
                <a:cubicBezTo>
                  <a:pt x="1299098" y="5695127"/>
                  <a:pt x="1297604" y="5693634"/>
                  <a:pt x="1294618" y="5690648"/>
                </a:cubicBezTo>
                <a:cubicBezTo>
                  <a:pt x="1291631" y="5687662"/>
                  <a:pt x="1293125" y="5686168"/>
                  <a:pt x="1299098" y="5686168"/>
                </a:cubicBezTo>
                <a:cubicBezTo>
                  <a:pt x="1299098" y="5683181"/>
                  <a:pt x="1299845" y="5682061"/>
                  <a:pt x="1301338" y="5682808"/>
                </a:cubicBezTo>
                <a:close/>
                <a:moveTo>
                  <a:pt x="6119199" y="5668249"/>
                </a:moveTo>
                <a:cubicBezTo>
                  <a:pt x="6131144" y="5668249"/>
                  <a:pt x="6140104" y="5669743"/>
                  <a:pt x="6146076" y="5672729"/>
                </a:cubicBezTo>
                <a:cubicBezTo>
                  <a:pt x="6152050" y="5675715"/>
                  <a:pt x="6152050" y="5680195"/>
                  <a:pt x="6146076" y="5686168"/>
                </a:cubicBezTo>
                <a:lnTo>
                  <a:pt x="6137118" y="5695127"/>
                </a:lnTo>
                <a:cubicBezTo>
                  <a:pt x="6131144" y="5695127"/>
                  <a:pt x="6125172" y="5698114"/>
                  <a:pt x="6119199" y="5704087"/>
                </a:cubicBezTo>
                <a:lnTo>
                  <a:pt x="6110239" y="5713046"/>
                </a:lnTo>
                <a:cubicBezTo>
                  <a:pt x="6110239" y="5719018"/>
                  <a:pt x="6107253" y="5724991"/>
                  <a:pt x="6101280" y="5730964"/>
                </a:cubicBezTo>
                <a:cubicBezTo>
                  <a:pt x="6095308" y="5742910"/>
                  <a:pt x="6089336" y="5745897"/>
                  <a:pt x="6083362" y="5739923"/>
                </a:cubicBezTo>
                <a:cubicBezTo>
                  <a:pt x="6083362" y="5739923"/>
                  <a:pt x="6083362" y="5738430"/>
                  <a:pt x="6083362" y="5735444"/>
                </a:cubicBezTo>
                <a:cubicBezTo>
                  <a:pt x="6083362" y="5732458"/>
                  <a:pt x="6083362" y="5727978"/>
                  <a:pt x="6083362" y="5722006"/>
                </a:cubicBezTo>
                <a:cubicBezTo>
                  <a:pt x="6089336" y="5716033"/>
                  <a:pt x="6089336" y="5713046"/>
                  <a:pt x="6083362" y="5713046"/>
                </a:cubicBezTo>
                <a:lnTo>
                  <a:pt x="6092322" y="5695127"/>
                </a:lnTo>
                <a:cubicBezTo>
                  <a:pt x="6104266" y="5689155"/>
                  <a:pt x="6111733" y="5686168"/>
                  <a:pt x="6114719" y="5686168"/>
                </a:cubicBezTo>
                <a:cubicBezTo>
                  <a:pt x="6117705" y="5686168"/>
                  <a:pt x="6119199" y="5686168"/>
                  <a:pt x="6119199" y="5686168"/>
                </a:cubicBezTo>
                <a:cubicBezTo>
                  <a:pt x="6119199" y="5686168"/>
                  <a:pt x="6119199" y="5684675"/>
                  <a:pt x="6119199" y="5681688"/>
                </a:cubicBezTo>
                <a:cubicBezTo>
                  <a:pt x="6119199" y="5678702"/>
                  <a:pt x="6116213" y="5677209"/>
                  <a:pt x="6110239" y="5677209"/>
                </a:cubicBezTo>
                <a:close/>
                <a:moveTo>
                  <a:pt x="1236383" y="5668249"/>
                </a:moveTo>
                <a:cubicBezTo>
                  <a:pt x="1239369" y="5671236"/>
                  <a:pt x="1240115" y="5672729"/>
                  <a:pt x="1238622" y="5672729"/>
                </a:cubicBezTo>
                <a:lnTo>
                  <a:pt x="1236383" y="5672089"/>
                </a:lnTo>
                <a:close/>
                <a:moveTo>
                  <a:pt x="1227424" y="5668249"/>
                </a:moveTo>
                <a:cubicBezTo>
                  <a:pt x="1230410" y="5669743"/>
                  <a:pt x="1232836" y="5670863"/>
                  <a:pt x="1234704" y="5671609"/>
                </a:cubicBezTo>
                <a:lnTo>
                  <a:pt x="1236383" y="5672089"/>
                </a:lnTo>
                <a:lnTo>
                  <a:pt x="1236383" y="5686168"/>
                </a:lnTo>
                <a:cubicBezTo>
                  <a:pt x="1236383" y="5686168"/>
                  <a:pt x="1233396" y="5686168"/>
                  <a:pt x="1227424" y="5686168"/>
                </a:cubicBezTo>
                <a:close/>
                <a:moveTo>
                  <a:pt x="6190873" y="5659290"/>
                </a:moveTo>
                <a:lnTo>
                  <a:pt x="6190873" y="5668249"/>
                </a:lnTo>
                <a:cubicBezTo>
                  <a:pt x="6184900" y="5674222"/>
                  <a:pt x="6181914" y="5678702"/>
                  <a:pt x="6181914" y="5681688"/>
                </a:cubicBezTo>
                <a:cubicBezTo>
                  <a:pt x="6181914" y="5684675"/>
                  <a:pt x="6181914" y="5689155"/>
                  <a:pt x="6181914" y="5695127"/>
                </a:cubicBezTo>
                <a:lnTo>
                  <a:pt x="6172954" y="5695127"/>
                </a:lnTo>
                <a:lnTo>
                  <a:pt x="6163996" y="5668249"/>
                </a:lnTo>
                <a:lnTo>
                  <a:pt x="6172954" y="5668249"/>
                </a:lnTo>
                <a:close/>
                <a:moveTo>
                  <a:pt x="5993768" y="5659290"/>
                </a:moveTo>
                <a:cubicBezTo>
                  <a:pt x="5993768" y="5665263"/>
                  <a:pt x="5993768" y="5668249"/>
                  <a:pt x="5993768" y="5668249"/>
                </a:cubicBezTo>
                <a:lnTo>
                  <a:pt x="6002728" y="5659290"/>
                </a:lnTo>
                <a:cubicBezTo>
                  <a:pt x="6002728" y="5659290"/>
                  <a:pt x="5999742" y="5659290"/>
                  <a:pt x="5993768" y="5659290"/>
                </a:cubicBezTo>
                <a:close/>
                <a:moveTo>
                  <a:pt x="1429008" y="5659290"/>
                </a:moveTo>
                <a:cubicBezTo>
                  <a:pt x="1431995" y="5659290"/>
                  <a:pt x="1433488" y="5662276"/>
                  <a:pt x="1433488" y="5668249"/>
                </a:cubicBezTo>
                <a:lnTo>
                  <a:pt x="1424528" y="5668249"/>
                </a:lnTo>
                <a:cubicBezTo>
                  <a:pt x="1424528" y="5662276"/>
                  <a:pt x="1426022" y="5659290"/>
                  <a:pt x="1429008" y="5659290"/>
                </a:cubicBezTo>
                <a:close/>
                <a:moveTo>
                  <a:pt x="1155749" y="5650330"/>
                </a:moveTo>
                <a:cubicBezTo>
                  <a:pt x="1173668" y="5650330"/>
                  <a:pt x="1182627" y="5653317"/>
                  <a:pt x="1182627" y="5659290"/>
                </a:cubicBezTo>
                <a:lnTo>
                  <a:pt x="1146790" y="5668249"/>
                </a:lnTo>
                <a:cubicBezTo>
                  <a:pt x="1140817" y="5662276"/>
                  <a:pt x="1139324" y="5657797"/>
                  <a:pt x="1142310" y="5654810"/>
                </a:cubicBezTo>
                <a:cubicBezTo>
                  <a:pt x="1145297" y="5651824"/>
                  <a:pt x="1149776" y="5650330"/>
                  <a:pt x="1155749" y="5650330"/>
                </a:cubicBezTo>
                <a:close/>
                <a:moveTo>
                  <a:pt x="6190873" y="5632413"/>
                </a:moveTo>
                <a:cubicBezTo>
                  <a:pt x="6196846" y="5632413"/>
                  <a:pt x="6201326" y="5635398"/>
                  <a:pt x="6204312" y="5641371"/>
                </a:cubicBezTo>
                <a:cubicBezTo>
                  <a:pt x="6207298" y="5647344"/>
                  <a:pt x="6205806" y="5650330"/>
                  <a:pt x="6199832" y="5650330"/>
                </a:cubicBezTo>
                <a:cubicBezTo>
                  <a:pt x="6193859" y="5656304"/>
                  <a:pt x="6189379" y="5654810"/>
                  <a:pt x="6186393" y="5645851"/>
                </a:cubicBezTo>
                <a:cubicBezTo>
                  <a:pt x="6183408" y="5636891"/>
                  <a:pt x="6184900" y="5632413"/>
                  <a:pt x="6190873" y="5632413"/>
                </a:cubicBezTo>
                <a:close/>
                <a:moveTo>
                  <a:pt x="6251349" y="5627933"/>
                </a:moveTo>
                <a:cubicBezTo>
                  <a:pt x="6252842" y="5627933"/>
                  <a:pt x="6253588" y="5629426"/>
                  <a:pt x="6253588" y="5632413"/>
                </a:cubicBezTo>
                <a:lnTo>
                  <a:pt x="6253588" y="5641371"/>
                </a:lnTo>
                <a:cubicBezTo>
                  <a:pt x="6253588" y="5647344"/>
                  <a:pt x="6259562" y="5653317"/>
                  <a:pt x="6271507" y="5659290"/>
                </a:cubicBezTo>
                <a:cubicBezTo>
                  <a:pt x="6277480" y="5659290"/>
                  <a:pt x="6280466" y="5662276"/>
                  <a:pt x="6280466" y="5668249"/>
                </a:cubicBezTo>
                <a:lnTo>
                  <a:pt x="6280466" y="5677209"/>
                </a:lnTo>
                <a:cubicBezTo>
                  <a:pt x="6274493" y="5677209"/>
                  <a:pt x="6268522" y="5680195"/>
                  <a:pt x="6262547" y="5686168"/>
                </a:cubicBezTo>
                <a:cubicBezTo>
                  <a:pt x="6256574" y="5692141"/>
                  <a:pt x="6247616" y="5692141"/>
                  <a:pt x="6235670" y="5686168"/>
                </a:cubicBezTo>
                <a:cubicBezTo>
                  <a:pt x="6235670" y="5686168"/>
                  <a:pt x="6237164" y="5684675"/>
                  <a:pt x="6240150" y="5681688"/>
                </a:cubicBezTo>
                <a:cubicBezTo>
                  <a:pt x="6243136" y="5678702"/>
                  <a:pt x="6241642" y="5669743"/>
                  <a:pt x="6235670" y="5654810"/>
                </a:cubicBezTo>
                <a:cubicBezTo>
                  <a:pt x="6229696" y="5639878"/>
                  <a:pt x="6229696" y="5632413"/>
                  <a:pt x="6235670" y="5632413"/>
                </a:cubicBezTo>
                <a:cubicBezTo>
                  <a:pt x="6235670" y="5638386"/>
                  <a:pt x="6237164" y="5639878"/>
                  <a:pt x="6240150" y="5636891"/>
                </a:cubicBezTo>
                <a:cubicBezTo>
                  <a:pt x="6243136" y="5633906"/>
                  <a:pt x="6244630" y="5632413"/>
                  <a:pt x="6244630" y="5632413"/>
                </a:cubicBezTo>
                <a:cubicBezTo>
                  <a:pt x="6247616" y="5629426"/>
                  <a:pt x="6249856" y="5627933"/>
                  <a:pt x="6251349" y="5627933"/>
                </a:cubicBezTo>
                <a:close/>
                <a:moveTo>
                  <a:pt x="1334935" y="5625692"/>
                </a:moveTo>
                <a:cubicBezTo>
                  <a:pt x="1336428" y="5625692"/>
                  <a:pt x="1337922" y="5626440"/>
                  <a:pt x="1339415" y="5627933"/>
                </a:cubicBezTo>
                <a:cubicBezTo>
                  <a:pt x="1342401" y="5630918"/>
                  <a:pt x="1343895" y="5633906"/>
                  <a:pt x="1343895" y="5636891"/>
                </a:cubicBezTo>
                <a:cubicBezTo>
                  <a:pt x="1343895" y="5639878"/>
                  <a:pt x="1340908" y="5641371"/>
                  <a:pt x="1334935" y="5641371"/>
                </a:cubicBezTo>
                <a:lnTo>
                  <a:pt x="1325976" y="5632413"/>
                </a:lnTo>
                <a:cubicBezTo>
                  <a:pt x="1325976" y="5632413"/>
                  <a:pt x="1327469" y="5630918"/>
                  <a:pt x="1330456" y="5627933"/>
                </a:cubicBezTo>
                <a:cubicBezTo>
                  <a:pt x="1331949" y="5626440"/>
                  <a:pt x="1333442" y="5625692"/>
                  <a:pt x="1334935" y="5625692"/>
                </a:cubicBezTo>
                <a:close/>
                <a:moveTo>
                  <a:pt x="6128158" y="5623453"/>
                </a:moveTo>
                <a:cubicBezTo>
                  <a:pt x="6128158" y="5623453"/>
                  <a:pt x="6131144" y="5623453"/>
                  <a:pt x="6137118" y="5623453"/>
                </a:cubicBezTo>
                <a:cubicBezTo>
                  <a:pt x="6137118" y="5623453"/>
                  <a:pt x="6137118" y="5626440"/>
                  <a:pt x="6137118" y="5632413"/>
                </a:cubicBezTo>
                <a:cubicBezTo>
                  <a:pt x="6131144" y="5632413"/>
                  <a:pt x="6128158" y="5632413"/>
                  <a:pt x="6128158" y="5632413"/>
                </a:cubicBezTo>
                <a:cubicBezTo>
                  <a:pt x="6128158" y="5626440"/>
                  <a:pt x="6128158" y="5623453"/>
                  <a:pt x="6128158" y="5623453"/>
                </a:cubicBezTo>
                <a:close/>
                <a:moveTo>
                  <a:pt x="1540998" y="5623453"/>
                </a:moveTo>
                <a:cubicBezTo>
                  <a:pt x="1540998" y="5623453"/>
                  <a:pt x="1542492" y="5624947"/>
                  <a:pt x="1545478" y="5627933"/>
                </a:cubicBezTo>
                <a:cubicBezTo>
                  <a:pt x="1548465" y="5630918"/>
                  <a:pt x="1549958" y="5632413"/>
                  <a:pt x="1549958" y="5632413"/>
                </a:cubicBezTo>
                <a:cubicBezTo>
                  <a:pt x="1549958" y="5626440"/>
                  <a:pt x="1549958" y="5623453"/>
                  <a:pt x="1549958" y="5623453"/>
                </a:cubicBezTo>
                <a:cubicBezTo>
                  <a:pt x="1549958" y="5623453"/>
                  <a:pt x="1546971" y="5623453"/>
                  <a:pt x="1540998" y="5623453"/>
                </a:cubicBezTo>
                <a:close/>
                <a:moveTo>
                  <a:pt x="1446926" y="5623453"/>
                </a:moveTo>
                <a:cubicBezTo>
                  <a:pt x="1449912" y="5623453"/>
                  <a:pt x="1451406" y="5623453"/>
                  <a:pt x="1451406" y="5623453"/>
                </a:cubicBezTo>
                <a:cubicBezTo>
                  <a:pt x="1451406" y="5623453"/>
                  <a:pt x="1451406" y="5626440"/>
                  <a:pt x="1451406" y="5632413"/>
                </a:cubicBezTo>
                <a:cubicBezTo>
                  <a:pt x="1451406" y="5632413"/>
                  <a:pt x="1448419" y="5632413"/>
                  <a:pt x="1442446" y="5632413"/>
                </a:cubicBezTo>
                <a:cubicBezTo>
                  <a:pt x="1442446" y="5626440"/>
                  <a:pt x="1443941" y="5623453"/>
                  <a:pt x="1446926" y="5623453"/>
                </a:cubicBezTo>
                <a:close/>
                <a:moveTo>
                  <a:pt x="1379731" y="5623453"/>
                </a:moveTo>
                <a:lnTo>
                  <a:pt x="1406609" y="5632413"/>
                </a:lnTo>
                <a:cubicBezTo>
                  <a:pt x="1406609" y="5638386"/>
                  <a:pt x="1403623" y="5641371"/>
                  <a:pt x="1397650" y="5641371"/>
                </a:cubicBezTo>
                <a:cubicBezTo>
                  <a:pt x="1397650" y="5641371"/>
                  <a:pt x="1394664" y="5641371"/>
                  <a:pt x="1388691" y="5641371"/>
                </a:cubicBezTo>
                <a:cubicBezTo>
                  <a:pt x="1388691" y="5653317"/>
                  <a:pt x="1381225" y="5654810"/>
                  <a:pt x="1366292" y="5645851"/>
                </a:cubicBezTo>
                <a:cubicBezTo>
                  <a:pt x="1351361" y="5636891"/>
                  <a:pt x="1355839" y="5629426"/>
                  <a:pt x="1379731" y="5623453"/>
                </a:cubicBezTo>
                <a:close/>
                <a:moveTo>
                  <a:pt x="1272219" y="5623453"/>
                </a:moveTo>
                <a:cubicBezTo>
                  <a:pt x="1284165" y="5635398"/>
                  <a:pt x="1293125" y="5644358"/>
                  <a:pt x="1299098" y="5650330"/>
                </a:cubicBezTo>
                <a:lnTo>
                  <a:pt x="1272219" y="5641371"/>
                </a:lnTo>
                <a:lnTo>
                  <a:pt x="1272219" y="5632413"/>
                </a:lnTo>
                <a:cubicBezTo>
                  <a:pt x="1266247" y="5632413"/>
                  <a:pt x="1263261" y="5635398"/>
                  <a:pt x="1263261" y="5641371"/>
                </a:cubicBezTo>
                <a:cubicBezTo>
                  <a:pt x="1263261" y="5641371"/>
                  <a:pt x="1260275" y="5641371"/>
                  <a:pt x="1254302" y="5641371"/>
                </a:cubicBezTo>
                <a:cubicBezTo>
                  <a:pt x="1254302" y="5641371"/>
                  <a:pt x="1254302" y="5638386"/>
                  <a:pt x="1254302" y="5632413"/>
                </a:cubicBezTo>
                <a:cubicBezTo>
                  <a:pt x="1254302" y="5626440"/>
                  <a:pt x="1260275" y="5623453"/>
                  <a:pt x="1272219" y="5623453"/>
                </a:cubicBezTo>
                <a:close/>
                <a:moveTo>
                  <a:pt x="5913134" y="5614494"/>
                </a:moveTo>
                <a:cubicBezTo>
                  <a:pt x="5907162" y="5620467"/>
                  <a:pt x="5904176" y="5624947"/>
                  <a:pt x="5904176" y="5627933"/>
                </a:cubicBezTo>
                <a:cubicBezTo>
                  <a:pt x="5904176" y="5630918"/>
                  <a:pt x="5907162" y="5632413"/>
                  <a:pt x="5913134" y="5632413"/>
                </a:cubicBezTo>
                <a:lnTo>
                  <a:pt x="5922094" y="5623453"/>
                </a:lnTo>
                <a:close/>
                <a:moveTo>
                  <a:pt x="6469730" y="5599934"/>
                </a:moveTo>
                <a:cubicBezTo>
                  <a:pt x="6471971" y="5600682"/>
                  <a:pt x="6474584" y="5602548"/>
                  <a:pt x="6477570" y="5605534"/>
                </a:cubicBezTo>
                <a:lnTo>
                  <a:pt x="6468612" y="5623453"/>
                </a:lnTo>
                <a:cubicBezTo>
                  <a:pt x="6462638" y="5617480"/>
                  <a:pt x="6459652" y="5614494"/>
                  <a:pt x="6459652" y="5614494"/>
                </a:cubicBezTo>
                <a:cubicBezTo>
                  <a:pt x="6459652" y="5608521"/>
                  <a:pt x="6461146" y="5604041"/>
                  <a:pt x="6464132" y="5601055"/>
                </a:cubicBezTo>
                <a:cubicBezTo>
                  <a:pt x="6465624" y="5599562"/>
                  <a:pt x="6467491" y="5599188"/>
                  <a:pt x="6469730" y="5599934"/>
                </a:cubicBezTo>
                <a:close/>
                <a:moveTo>
                  <a:pt x="6226711" y="5587615"/>
                </a:moveTo>
                <a:cubicBezTo>
                  <a:pt x="6232684" y="5587615"/>
                  <a:pt x="6235670" y="5587615"/>
                  <a:pt x="6235670" y="5587615"/>
                </a:cubicBezTo>
                <a:cubicBezTo>
                  <a:pt x="6241642" y="5593589"/>
                  <a:pt x="6241642" y="5596575"/>
                  <a:pt x="6235670" y="5596575"/>
                </a:cubicBezTo>
                <a:cubicBezTo>
                  <a:pt x="6229696" y="5596575"/>
                  <a:pt x="6226711" y="5593589"/>
                  <a:pt x="6226711" y="5587615"/>
                </a:cubicBezTo>
                <a:close/>
                <a:moveTo>
                  <a:pt x="6172954" y="5587615"/>
                </a:moveTo>
                <a:cubicBezTo>
                  <a:pt x="6178928" y="5587615"/>
                  <a:pt x="6181914" y="5590602"/>
                  <a:pt x="6181914" y="5596575"/>
                </a:cubicBezTo>
                <a:lnTo>
                  <a:pt x="6172954" y="5596575"/>
                </a:lnTo>
                <a:close/>
                <a:moveTo>
                  <a:pt x="6110239" y="5587615"/>
                </a:moveTo>
                <a:lnTo>
                  <a:pt x="6101280" y="5596575"/>
                </a:lnTo>
                <a:lnTo>
                  <a:pt x="6110239" y="5596575"/>
                </a:lnTo>
                <a:cubicBezTo>
                  <a:pt x="6116213" y="5590602"/>
                  <a:pt x="6116213" y="5587615"/>
                  <a:pt x="6110239" y="5587615"/>
                </a:cubicBezTo>
                <a:close/>
                <a:moveTo>
                  <a:pt x="1139623" y="5585823"/>
                </a:moveTo>
                <a:lnTo>
                  <a:pt x="1143532" y="5586801"/>
                </a:lnTo>
                <a:lnTo>
                  <a:pt x="1142310" y="5587615"/>
                </a:lnTo>
                <a:close/>
                <a:moveTo>
                  <a:pt x="6320782" y="5584256"/>
                </a:moveTo>
                <a:cubicBezTo>
                  <a:pt x="6323770" y="5585002"/>
                  <a:pt x="6325262" y="5587615"/>
                  <a:pt x="6325262" y="5592095"/>
                </a:cubicBezTo>
                <a:cubicBezTo>
                  <a:pt x="6325262" y="5601055"/>
                  <a:pt x="6322276" y="5605534"/>
                  <a:pt x="6316304" y="5605534"/>
                </a:cubicBezTo>
                <a:lnTo>
                  <a:pt x="6298385" y="5596575"/>
                </a:lnTo>
                <a:cubicBezTo>
                  <a:pt x="6298385" y="5590602"/>
                  <a:pt x="6301370" y="5587615"/>
                  <a:pt x="6307344" y="5587615"/>
                </a:cubicBezTo>
                <a:cubicBezTo>
                  <a:pt x="6313316" y="5584629"/>
                  <a:pt x="6317796" y="5583509"/>
                  <a:pt x="6320782" y="5584256"/>
                </a:cubicBezTo>
                <a:close/>
                <a:moveTo>
                  <a:pt x="1128871" y="5578656"/>
                </a:moveTo>
                <a:lnTo>
                  <a:pt x="1139623" y="5585823"/>
                </a:lnTo>
                <a:lnTo>
                  <a:pt x="1137830" y="5585376"/>
                </a:lnTo>
                <a:cubicBezTo>
                  <a:pt x="1134844" y="5583883"/>
                  <a:pt x="1131857" y="5581643"/>
                  <a:pt x="1128871" y="5578656"/>
                </a:cubicBezTo>
                <a:close/>
                <a:moveTo>
                  <a:pt x="6226711" y="5560737"/>
                </a:moveTo>
                <a:lnTo>
                  <a:pt x="6217751" y="5569697"/>
                </a:lnTo>
                <a:cubicBezTo>
                  <a:pt x="6211778" y="5575670"/>
                  <a:pt x="6205806" y="5578656"/>
                  <a:pt x="6199832" y="5578656"/>
                </a:cubicBezTo>
                <a:lnTo>
                  <a:pt x="6199832" y="5569697"/>
                </a:lnTo>
                <a:close/>
                <a:moveTo>
                  <a:pt x="6083362" y="5560737"/>
                </a:moveTo>
                <a:cubicBezTo>
                  <a:pt x="6083362" y="5560737"/>
                  <a:pt x="6083362" y="5563724"/>
                  <a:pt x="6083362" y="5569697"/>
                </a:cubicBezTo>
                <a:cubicBezTo>
                  <a:pt x="6089336" y="5569697"/>
                  <a:pt x="6092322" y="5566711"/>
                  <a:pt x="6092322" y="5560737"/>
                </a:cubicBezTo>
                <a:cubicBezTo>
                  <a:pt x="6086348" y="5560737"/>
                  <a:pt x="6083362" y="5560737"/>
                  <a:pt x="6083362" y="5560737"/>
                </a:cubicBezTo>
                <a:close/>
                <a:moveTo>
                  <a:pt x="5913134" y="5560737"/>
                </a:moveTo>
                <a:lnTo>
                  <a:pt x="5895217" y="5569697"/>
                </a:lnTo>
                <a:lnTo>
                  <a:pt x="5913134" y="5569697"/>
                </a:lnTo>
                <a:lnTo>
                  <a:pt x="5931054" y="5560737"/>
                </a:lnTo>
                <a:close/>
                <a:moveTo>
                  <a:pt x="6385738" y="5555138"/>
                </a:moveTo>
                <a:cubicBezTo>
                  <a:pt x="6387232" y="5554391"/>
                  <a:pt x="6387978" y="5554766"/>
                  <a:pt x="6387978" y="5556259"/>
                </a:cubicBezTo>
                <a:cubicBezTo>
                  <a:pt x="6387978" y="5559244"/>
                  <a:pt x="6387978" y="5563724"/>
                  <a:pt x="6387978" y="5569697"/>
                </a:cubicBezTo>
                <a:cubicBezTo>
                  <a:pt x="6382005" y="5575670"/>
                  <a:pt x="6376033" y="5575670"/>
                  <a:pt x="6370059" y="5569697"/>
                </a:cubicBezTo>
                <a:lnTo>
                  <a:pt x="6379019" y="5560737"/>
                </a:lnTo>
                <a:cubicBezTo>
                  <a:pt x="6382005" y="5557751"/>
                  <a:pt x="6384246" y="5555885"/>
                  <a:pt x="6385738" y="5555138"/>
                </a:cubicBezTo>
                <a:close/>
                <a:moveTo>
                  <a:pt x="6302865" y="5551779"/>
                </a:moveTo>
                <a:cubicBezTo>
                  <a:pt x="6305850" y="5551779"/>
                  <a:pt x="6310330" y="5554766"/>
                  <a:pt x="6316304" y="5560737"/>
                </a:cubicBezTo>
                <a:cubicBezTo>
                  <a:pt x="6328248" y="5566711"/>
                  <a:pt x="6328248" y="5572683"/>
                  <a:pt x="6316304" y="5578656"/>
                </a:cubicBezTo>
                <a:cubicBezTo>
                  <a:pt x="6304358" y="5584629"/>
                  <a:pt x="6295399" y="5584629"/>
                  <a:pt x="6289426" y="5578656"/>
                </a:cubicBezTo>
                <a:cubicBezTo>
                  <a:pt x="6289426" y="5572683"/>
                  <a:pt x="6292412" y="5566711"/>
                  <a:pt x="6298385" y="5560737"/>
                </a:cubicBezTo>
                <a:cubicBezTo>
                  <a:pt x="6298385" y="5554766"/>
                  <a:pt x="6299879" y="5551779"/>
                  <a:pt x="6302865" y="5551779"/>
                </a:cubicBezTo>
                <a:close/>
                <a:moveTo>
                  <a:pt x="6262547" y="5551779"/>
                </a:moveTo>
                <a:lnTo>
                  <a:pt x="6271507" y="5569697"/>
                </a:lnTo>
                <a:lnTo>
                  <a:pt x="6253588" y="5578656"/>
                </a:lnTo>
                <a:lnTo>
                  <a:pt x="6244630" y="5569697"/>
                </a:lnTo>
                <a:cubicBezTo>
                  <a:pt x="6238656" y="5563724"/>
                  <a:pt x="6240150" y="5560737"/>
                  <a:pt x="6249108" y="5560737"/>
                </a:cubicBezTo>
                <a:cubicBezTo>
                  <a:pt x="6258068" y="5560737"/>
                  <a:pt x="6262547" y="5557751"/>
                  <a:pt x="6262547" y="5551779"/>
                </a:cubicBezTo>
                <a:close/>
                <a:moveTo>
                  <a:pt x="6119199" y="5542819"/>
                </a:moveTo>
                <a:cubicBezTo>
                  <a:pt x="6119199" y="5548793"/>
                  <a:pt x="6119199" y="5551779"/>
                  <a:pt x="6119199" y="5551779"/>
                </a:cubicBezTo>
                <a:cubicBezTo>
                  <a:pt x="6119199" y="5551779"/>
                  <a:pt x="6122185" y="5548793"/>
                  <a:pt x="6128158" y="5542819"/>
                </a:cubicBezTo>
                <a:close/>
                <a:moveTo>
                  <a:pt x="1415569" y="5533860"/>
                </a:moveTo>
                <a:lnTo>
                  <a:pt x="1397650" y="5542819"/>
                </a:lnTo>
                <a:cubicBezTo>
                  <a:pt x="1397650" y="5548793"/>
                  <a:pt x="1400637" y="5551779"/>
                  <a:pt x="1406609" y="5551779"/>
                </a:cubicBezTo>
                <a:cubicBezTo>
                  <a:pt x="1412583" y="5551779"/>
                  <a:pt x="1417062" y="5550286"/>
                  <a:pt x="1420049" y="5547299"/>
                </a:cubicBezTo>
                <a:cubicBezTo>
                  <a:pt x="1423035" y="5544313"/>
                  <a:pt x="1421542" y="5539833"/>
                  <a:pt x="1415569" y="5533860"/>
                </a:cubicBezTo>
                <a:close/>
                <a:moveTo>
                  <a:pt x="1299098" y="5524901"/>
                </a:moveTo>
                <a:cubicBezTo>
                  <a:pt x="1299098" y="5524901"/>
                  <a:pt x="1299098" y="5527887"/>
                  <a:pt x="1299098" y="5533860"/>
                </a:cubicBezTo>
                <a:lnTo>
                  <a:pt x="1308057" y="5533860"/>
                </a:lnTo>
                <a:close/>
                <a:moveTo>
                  <a:pt x="1540159" y="5510062"/>
                </a:moveTo>
                <a:cubicBezTo>
                  <a:pt x="1536239" y="5509502"/>
                  <a:pt x="1536519" y="5511462"/>
                  <a:pt x="1540998" y="5515941"/>
                </a:cubicBezTo>
                <a:lnTo>
                  <a:pt x="1558918" y="5515941"/>
                </a:lnTo>
                <a:cubicBezTo>
                  <a:pt x="1558918" y="5515941"/>
                  <a:pt x="1554438" y="5514448"/>
                  <a:pt x="1545478" y="5511462"/>
                </a:cubicBezTo>
                <a:cubicBezTo>
                  <a:pt x="1543239" y="5510714"/>
                  <a:pt x="1541465" y="5510248"/>
                  <a:pt x="1540159" y="5510062"/>
                </a:cubicBezTo>
                <a:close/>
                <a:moveTo>
                  <a:pt x="1095274" y="5509221"/>
                </a:moveTo>
                <a:cubicBezTo>
                  <a:pt x="1096767" y="5509221"/>
                  <a:pt x="1099007" y="5509968"/>
                  <a:pt x="1101994" y="5511462"/>
                </a:cubicBezTo>
                <a:cubicBezTo>
                  <a:pt x="1107967" y="5514448"/>
                  <a:pt x="1110953" y="5518928"/>
                  <a:pt x="1110953" y="5524901"/>
                </a:cubicBezTo>
                <a:cubicBezTo>
                  <a:pt x="1110953" y="5524901"/>
                  <a:pt x="1107967" y="5523408"/>
                  <a:pt x="1101994" y="5520421"/>
                </a:cubicBezTo>
                <a:cubicBezTo>
                  <a:pt x="1096021" y="5517435"/>
                  <a:pt x="1093034" y="5514448"/>
                  <a:pt x="1093034" y="5511462"/>
                </a:cubicBezTo>
                <a:cubicBezTo>
                  <a:pt x="1093034" y="5509968"/>
                  <a:pt x="1093780" y="5509221"/>
                  <a:pt x="1095274" y="5509221"/>
                </a:cubicBezTo>
                <a:close/>
                <a:moveTo>
                  <a:pt x="6092322" y="5506982"/>
                </a:moveTo>
                <a:lnTo>
                  <a:pt x="6074402" y="5515941"/>
                </a:lnTo>
                <a:cubicBezTo>
                  <a:pt x="6080376" y="5515941"/>
                  <a:pt x="6086348" y="5515941"/>
                  <a:pt x="6092322" y="5515941"/>
                </a:cubicBezTo>
                <a:close/>
                <a:moveTo>
                  <a:pt x="6020646" y="5506982"/>
                </a:moveTo>
                <a:cubicBezTo>
                  <a:pt x="6020646" y="5506982"/>
                  <a:pt x="6020646" y="5509968"/>
                  <a:pt x="6020646" y="5515941"/>
                </a:cubicBezTo>
                <a:cubicBezTo>
                  <a:pt x="6020646" y="5515941"/>
                  <a:pt x="6022140" y="5515941"/>
                  <a:pt x="6025126" y="5515941"/>
                </a:cubicBezTo>
                <a:cubicBezTo>
                  <a:pt x="6028112" y="5515941"/>
                  <a:pt x="6029606" y="5515941"/>
                  <a:pt x="6029606" y="5515941"/>
                </a:cubicBezTo>
                <a:cubicBezTo>
                  <a:pt x="6029606" y="5509968"/>
                  <a:pt x="6026620" y="5506982"/>
                  <a:pt x="6020646" y="5506982"/>
                </a:cubicBezTo>
                <a:close/>
                <a:moveTo>
                  <a:pt x="6343182" y="5498022"/>
                </a:moveTo>
                <a:lnTo>
                  <a:pt x="6343182" y="5515941"/>
                </a:lnTo>
                <a:cubicBezTo>
                  <a:pt x="6343182" y="5515941"/>
                  <a:pt x="6343182" y="5517435"/>
                  <a:pt x="6343182" y="5520421"/>
                </a:cubicBezTo>
                <a:cubicBezTo>
                  <a:pt x="6343182" y="5523408"/>
                  <a:pt x="6343182" y="5527887"/>
                  <a:pt x="6343182" y="5533860"/>
                </a:cubicBezTo>
                <a:cubicBezTo>
                  <a:pt x="6337208" y="5533860"/>
                  <a:pt x="6334222" y="5532367"/>
                  <a:pt x="6334222" y="5529380"/>
                </a:cubicBezTo>
                <a:cubicBezTo>
                  <a:pt x="6334222" y="5526394"/>
                  <a:pt x="6331236" y="5524901"/>
                  <a:pt x="6325262" y="5524901"/>
                </a:cubicBezTo>
                <a:cubicBezTo>
                  <a:pt x="6319290" y="5506982"/>
                  <a:pt x="6325262" y="5498022"/>
                  <a:pt x="6343182" y="5498022"/>
                </a:cubicBezTo>
                <a:close/>
                <a:moveTo>
                  <a:pt x="6199832" y="5480104"/>
                </a:moveTo>
                <a:cubicBezTo>
                  <a:pt x="6199832" y="5486077"/>
                  <a:pt x="6201326" y="5489063"/>
                  <a:pt x="6204312" y="5489063"/>
                </a:cubicBezTo>
                <a:cubicBezTo>
                  <a:pt x="6207298" y="5489063"/>
                  <a:pt x="6208792" y="5489063"/>
                  <a:pt x="6208792" y="5489063"/>
                </a:cubicBezTo>
                <a:cubicBezTo>
                  <a:pt x="6202819" y="5483090"/>
                  <a:pt x="6199832" y="5480104"/>
                  <a:pt x="6199832" y="5480104"/>
                </a:cubicBezTo>
                <a:close/>
                <a:moveTo>
                  <a:pt x="6137118" y="5480104"/>
                </a:moveTo>
                <a:cubicBezTo>
                  <a:pt x="6131144" y="5486077"/>
                  <a:pt x="6125172" y="5487570"/>
                  <a:pt x="6119199" y="5484583"/>
                </a:cubicBezTo>
                <a:cubicBezTo>
                  <a:pt x="6113226" y="5481597"/>
                  <a:pt x="6110239" y="5483090"/>
                  <a:pt x="6110239" y="5489063"/>
                </a:cubicBezTo>
                <a:lnTo>
                  <a:pt x="6137118" y="5489063"/>
                </a:lnTo>
                <a:close/>
                <a:moveTo>
                  <a:pt x="1343895" y="5480104"/>
                </a:moveTo>
                <a:lnTo>
                  <a:pt x="1352854" y="5489063"/>
                </a:lnTo>
                <a:lnTo>
                  <a:pt x="1343895" y="5489063"/>
                </a:lnTo>
                <a:cubicBezTo>
                  <a:pt x="1337922" y="5483090"/>
                  <a:pt x="1337922" y="5480104"/>
                  <a:pt x="1343895" y="5480104"/>
                </a:cubicBezTo>
                <a:close/>
                <a:moveTo>
                  <a:pt x="1272219" y="5480104"/>
                </a:moveTo>
                <a:lnTo>
                  <a:pt x="1299098" y="5489063"/>
                </a:lnTo>
                <a:lnTo>
                  <a:pt x="1272219" y="5489063"/>
                </a:lnTo>
                <a:close/>
                <a:moveTo>
                  <a:pt x="6163996" y="5471144"/>
                </a:moveTo>
                <a:cubicBezTo>
                  <a:pt x="6163996" y="5471144"/>
                  <a:pt x="6162502" y="5472639"/>
                  <a:pt x="6159516" y="5475624"/>
                </a:cubicBezTo>
                <a:cubicBezTo>
                  <a:pt x="6156530" y="5478612"/>
                  <a:pt x="6155036" y="5480104"/>
                  <a:pt x="6155036" y="5480104"/>
                </a:cubicBezTo>
                <a:cubicBezTo>
                  <a:pt x="6155036" y="5486077"/>
                  <a:pt x="6158022" y="5489063"/>
                  <a:pt x="6163996" y="5489063"/>
                </a:cubicBezTo>
                <a:lnTo>
                  <a:pt x="6163996" y="5480104"/>
                </a:lnTo>
                <a:cubicBezTo>
                  <a:pt x="6163996" y="5474132"/>
                  <a:pt x="6163996" y="5471144"/>
                  <a:pt x="6163996" y="5471144"/>
                </a:cubicBezTo>
                <a:close/>
                <a:moveTo>
                  <a:pt x="6101280" y="5471144"/>
                </a:moveTo>
                <a:cubicBezTo>
                  <a:pt x="6101280" y="5477119"/>
                  <a:pt x="6104266" y="5480104"/>
                  <a:pt x="6110239" y="5480104"/>
                </a:cubicBezTo>
                <a:cubicBezTo>
                  <a:pt x="6116213" y="5480104"/>
                  <a:pt x="6119199" y="5477119"/>
                  <a:pt x="6119199" y="5471144"/>
                </a:cubicBezTo>
                <a:cubicBezTo>
                  <a:pt x="6113226" y="5471144"/>
                  <a:pt x="6110239" y="5471144"/>
                  <a:pt x="6110239" y="5471144"/>
                </a:cubicBezTo>
                <a:cubicBezTo>
                  <a:pt x="6110239" y="5471144"/>
                  <a:pt x="6107253" y="5471144"/>
                  <a:pt x="6101280" y="5471144"/>
                </a:cubicBezTo>
                <a:close/>
                <a:moveTo>
                  <a:pt x="1594755" y="5471144"/>
                </a:moveTo>
                <a:cubicBezTo>
                  <a:pt x="1588782" y="5471144"/>
                  <a:pt x="1588782" y="5474132"/>
                  <a:pt x="1594755" y="5480104"/>
                </a:cubicBezTo>
                <a:lnTo>
                  <a:pt x="1603713" y="5480104"/>
                </a:lnTo>
                <a:cubicBezTo>
                  <a:pt x="1603713" y="5474132"/>
                  <a:pt x="1600728" y="5471144"/>
                  <a:pt x="1594755" y="5471144"/>
                </a:cubicBezTo>
                <a:close/>
                <a:moveTo>
                  <a:pt x="1503761" y="5465825"/>
                </a:moveTo>
                <a:cubicBezTo>
                  <a:pt x="1502455" y="5465639"/>
                  <a:pt x="1501428" y="5465918"/>
                  <a:pt x="1500682" y="5466664"/>
                </a:cubicBezTo>
                <a:cubicBezTo>
                  <a:pt x="1497696" y="5469652"/>
                  <a:pt x="1499189" y="5474132"/>
                  <a:pt x="1505162" y="5480104"/>
                </a:cubicBezTo>
                <a:cubicBezTo>
                  <a:pt x="1511135" y="5486077"/>
                  <a:pt x="1517108" y="5489063"/>
                  <a:pt x="1523081" y="5489063"/>
                </a:cubicBezTo>
                <a:lnTo>
                  <a:pt x="1523081" y="5480104"/>
                </a:lnTo>
                <a:cubicBezTo>
                  <a:pt x="1514122" y="5471144"/>
                  <a:pt x="1507682" y="5466385"/>
                  <a:pt x="1503761" y="5465825"/>
                </a:cubicBezTo>
                <a:close/>
                <a:moveTo>
                  <a:pt x="6316304" y="5462186"/>
                </a:moveTo>
                <a:cubicBezTo>
                  <a:pt x="6322276" y="5462186"/>
                  <a:pt x="6325262" y="5465172"/>
                  <a:pt x="6325262" y="5471144"/>
                </a:cubicBezTo>
                <a:cubicBezTo>
                  <a:pt x="6325262" y="5477119"/>
                  <a:pt x="6323770" y="5480104"/>
                  <a:pt x="6320782" y="5480104"/>
                </a:cubicBezTo>
                <a:cubicBezTo>
                  <a:pt x="6317796" y="5480104"/>
                  <a:pt x="6313318" y="5477119"/>
                  <a:pt x="6307344" y="5471144"/>
                </a:cubicBezTo>
                <a:cubicBezTo>
                  <a:pt x="6301370" y="5465172"/>
                  <a:pt x="6304358" y="5462186"/>
                  <a:pt x="6316304" y="5462186"/>
                </a:cubicBezTo>
                <a:close/>
                <a:moveTo>
                  <a:pt x="1451406" y="5462186"/>
                </a:moveTo>
                <a:cubicBezTo>
                  <a:pt x="1451406" y="5468159"/>
                  <a:pt x="1454392" y="5471144"/>
                  <a:pt x="1460365" y="5471144"/>
                </a:cubicBezTo>
                <a:cubicBezTo>
                  <a:pt x="1460365" y="5471144"/>
                  <a:pt x="1463351" y="5468159"/>
                  <a:pt x="1469324" y="5462186"/>
                </a:cubicBezTo>
                <a:close/>
                <a:moveTo>
                  <a:pt x="6352140" y="5453226"/>
                </a:moveTo>
                <a:cubicBezTo>
                  <a:pt x="6364086" y="5459200"/>
                  <a:pt x="6367073" y="5465172"/>
                  <a:pt x="6361100" y="5471144"/>
                </a:cubicBezTo>
                <a:lnTo>
                  <a:pt x="6343182" y="5462186"/>
                </a:lnTo>
                <a:close/>
                <a:moveTo>
                  <a:pt x="1200545" y="5453226"/>
                </a:moveTo>
                <a:cubicBezTo>
                  <a:pt x="1206518" y="5459200"/>
                  <a:pt x="1209504" y="5462186"/>
                  <a:pt x="1209504" y="5462186"/>
                </a:cubicBezTo>
                <a:cubicBezTo>
                  <a:pt x="1209504" y="5462186"/>
                  <a:pt x="1209504" y="5459200"/>
                  <a:pt x="1209504" y="5453226"/>
                </a:cubicBezTo>
                <a:close/>
                <a:moveTo>
                  <a:pt x="1093034" y="5453226"/>
                </a:moveTo>
                <a:cubicBezTo>
                  <a:pt x="1099007" y="5453226"/>
                  <a:pt x="1101994" y="5456213"/>
                  <a:pt x="1101994" y="5462186"/>
                </a:cubicBezTo>
                <a:cubicBezTo>
                  <a:pt x="1101994" y="5468159"/>
                  <a:pt x="1103487" y="5471144"/>
                  <a:pt x="1106473" y="5471144"/>
                </a:cubicBezTo>
                <a:cubicBezTo>
                  <a:pt x="1109460" y="5471144"/>
                  <a:pt x="1110953" y="5471144"/>
                  <a:pt x="1110953" y="5471144"/>
                </a:cubicBezTo>
                <a:lnTo>
                  <a:pt x="1110953" y="5489063"/>
                </a:lnTo>
                <a:lnTo>
                  <a:pt x="1101994" y="5480104"/>
                </a:lnTo>
                <a:lnTo>
                  <a:pt x="1093034" y="5471144"/>
                </a:lnTo>
                <a:close/>
                <a:moveTo>
                  <a:pt x="1505162" y="5444267"/>
                </a:moveTo>
                <a:lnTo>
                  <a:pt x="1487243" y="5453226"/>
                </a:lnTo>
                <a:cubicBezTo>
                  <a:pt x="1487243" y="5453226"/>
                  <a:pt x="1491723" y="5451733"/>
                  <a:pt x="1500682" y="5448747"/>
                </a:cubicBezTo>
                <a:cubicBezTo>
                  <a:pt x="1509642" y="5445761"/>
                  <a:pt x="1515613" y="5448747"/>
                  <a:pt x="1518601" y="5457706"/>
                </a:cubicBezTo>
                <a:cubicBezTo>
                  <a:pt x="1521588" y="5466664"/>
                  <a:pt x="1524573" y="5471144"/>
                  <a:pt x="1527561" y="5471144"/>
                </a:cubicBezTo>
                <a:cubicBezTo>
                  <a:pt x="1530546" y="5471144"/>
                  <a:pt x="1529053" y="5468159"/>
                  <a:pt x="1523081" y="5462186"/>
                </a:cubicBezTo>
                <a:cubicBezTo>
                  <a:pt x="1523081" y="5456213"/>
                  <a:pt x="1523081" y="5451733"/>
                  <a:pt x="1523081" y="5448747"/>
                </a:cubicBezTo>
                <a:cubicBezTo>
                  <a:pt x="1523081" y="5445761"/>
                  <a:pt x="1523081" y="5444267"/>
                  <a:pt x="1523081" y="5444267"/>
                </a:cubicBezTo>
                <a:cubicBezTo>
                  <a:pt x="1523081" y="5444267"/>
                  <a:pt x="1517108" y="5444267"/>
                  <a:pt x="1505162" y="5444267"/>
                </a:cubicBezTo>
                <a:close/>
                <a:moveTo>
                  <a:pt x="6361100" y="5426348"/>
                </a:moveTo>
                <a:lnTo>
                  <a:pt x="6370059" y="5435308"/>
                </a:lnTo>
                <a:cubicBezTo>
                  <a:pt x="6370059" y="5435308"/>
                  <a:pt x="6368566" y="5436801"/>
                  <a:pt x="6365580" y="5439787"/>
                </a:cubicBezTo>
                <a:cubicBezTo>
                  <a:pt x="6362593" y="5442774"/>
                  <a:pt x="6361100" y="5444267"/>
                  <a:pt x="6361100" y="5444267"/>
                </a:cubicBezTo>
                <a:cubicBezTo>
                  <a:pt x="6355126" y="5444267"/>
                  <a:pt x="6352140" y="5441281"/>
                  <a:pt x="6352140" y="5435308"/>
                </a:cubicBezTo>
                <a:cubicBezTo>
                  <a:pt x="6352140" y="5435308"/>
                  <a:pt x="6353634" y="5433815"/>
                  <a:pt x="6356620" y="5430828"/>
                </a:cubicBezTo>
                <a:cubicBezTo>
                  <a:pt x="6359606" y="5427842"/>
                  <a:pt x="6361100" y="5426348"/>
                  <a:pt x="6361100" y="5426348"/>
                </a:cubicBezTo>
                <a:close/>
                <a:moveTo>
                  <a:pt x="6208792" y="5426348"/>
                </a:moveTo>
                <a:cubicBezTo>
                  <a:pt x="6214765" y="5426348"/>
                  <a:pt x="6217751" y="5426348"/>
                  <a:pt x="6217751" y="5426348"/>
                </a:cubicBezTo>
                <a:cubicBezTo>
                  <a:pt x="6211778" y="5432321"/>
                  <a:pt x="6208792" y="5435308"/>
                  <a:pt x="6208792" y="5435308"/>
                </a:cubicBezTo>
                <a:cubicBezTo>
                  <a:pt x="6208792" y="5435308"/>
                  <a:pt x="6208792" y="5432321"/>
                  <a:pt x="6208792" y="5426348"/>
                </a:cubicBezTo>
                <a:close/>
                <a:moveTo>
                  <a:pt x="1173668" y="5426348"/>
                </a:moveTo>
                <a:cubicBezTo>
                  <a:pt x="1173668" y="5426348"/>
                  <a:pt x="1176654" y="5429335"/>
                  <a:pt x="1182627" y="5435308"/>
                </a:cubicBezTo>
                <a:lnTo>
                  <a:pt x="1182627" y="5426348"/>
                </a:lnTo>
                <a:close/>
                <a:moveTo>
                  <a:pt x="1075115" y="5426348"/>
                </a:moveTo>
                <a:cubicBezTo>
                  <a:pt x="1075115" y="5432321"/>
                  <a:pt x="1075115" y="5435308"/>
                  <a:pt x="1075115" y="5435308"/>
                </a:cubicBezTo>
                <a:cubicBezTo>
                  <a:pt x="1075115" y="5435308"/>
                  <a:pt x="1075115" y="5438294"/>
                  <a:pt x="1075115" y="5444267"/>
                </a:cubicBezTo>
                <a:cubicBezTo>
                  <a:pt x="1069142" y="5444267"/>
                  <a:pt x="1066156" y="5441281"/>
                  <a:pt x="1066156" y="5435308"/>
                </a:cubicBezTo>
                <a:close/>
                <a:moveTo>
                  <a:pt x="6412616" y="5423549"/>
                </a:moveTo>
                <a:cubicBezTo>
                  <a:pt x="6415603" y="5423922"/>
                  <a:pt x="6419336" y="5424855"/>
                  <a:pt x="6423816" y="5426348"/>
                </a:cubicBezTo>
                <a:lnTo>
                  <a:pt x="6423816" y="5444267"/>
                </a:lnTo>
                <a:cubicBezTo>
                  <a:pt x="6405896" y="5462186"/>
                  <a:pt x="6396936" y="5465172"/>
                  <a:pt x="6396936" y="5453226"/>
                </a:cubicBezTo>
                <a:cubicBezTo>
                  <a:pt x="6396936" y="5453226"/>
                  <a:pt x="6396936" y="5450240"/>
                  <a:pt x="6396936" y="5444267"/>
                </a:cubicBezTo>
                <a:lnTo>
                  <a:pt x="6405896" y="5435308"/>
                </a:lnTo>
                <a:cubicBezTo>
                  <a:pt x="6401416" y="5426348"/>
                  <a:pt x="6403656" y="5422429"/>
                  <a:pt x="6412616" y="5423549"/>
                </a:cubicBezTo>
                <a:close/>
                <a:moveTo>
                  <a:pt x="6172954" y="5417389"/>
                </a:moveTo>
                <a:cubicBezTo>
                  <a:pt x="6172954" y="5417389"/>
                  <a:pt x="6169968" y="5420375"/>
                  <a:pt x="6163996" y="5426348"/>
                </a:cubicBezTo>
                <a:lnTo>
                  <a:pt x="6172954" y="5426348"/>
                </a:lnTo>
                <a:cubicBezTo>
                  <a:pt x="6172954" y="5420375"/>
                  <a:pt x="6172954" y="5417389"/>
                  <a:pt x="6172954" y="5417389"/>
                </a:cubicBezTo>
                <a:close/>
                <a:moveTo>
                  <a:pt x="1272219" y="5417389"/>
                </a:moveTo>
                <a:lnTo>
                  <a:pt x="1263261" y="5426348"/>
                </a:lnTo>
                <a:cubicBezTo>
                  <a:pt x="1251315" y="5426348"/>
                  <a:pt x="1248329" y="5435308"/>
                  <a:pt x="1254302" y="5453226"/>
                </a:cubicBezTo>
                <a:lnTo>
                  <a:pt x="1263261" y="5489063"/>
                </a:lnTo>
                <a:cubicBezTo>
                  <a:pt x="1257288" y="5489063"/>
                  <a:pt x="1254302" y="5492050"/>
                  <a:pt x="1254302" y="5498022"/>
                </a:cubicBezTo>
                <a:lnTo>
                  <a:pt x="1272219" y="5515941"/>
                </a:lnTo>
                <a:cubicBezTo>
                  <a:pt x="1284165" y="5521915"/>
                  <a:pt x="1293125" y="5521915"/>
                  <a:pt x="1299098" y="5515941"/>
                </a:cubicBezTo>
                <a:cubicBezTo>
                  <a:pt x="1299098" y="5515941"/>
                  <a:pt x="1302084" y="5517435"/>
                  <a:pt x="1308057" y="5520421"/>
                </a:cubicBezTo>
                <a:cubicBezTo>
                  <a:pt x="1314030" y="5523408"/>
                  <a:pt x="1317017" y="5523408"/>
                  <a:pt x="1317017" y="5520421"/>
                </a:cubicBezTo>
                <a:cubicBezTo>
                  <a:pt x="1317017" y="5517435"/>
                  <a:pt x="1320003" y="5515941"/>
                  <a:pt x="1325976" y="5515941"/>
                </a:cubicBezTo>
                <a:cubicBezTo>
                  <a:pt x="1331949" y="5509968"/>
                  <a:pt x="1336429" y="5506982"/>
                  <a:pt x="1339415" y="5506982"/>
                </a:cubicBezTo>
                <a:cubicBezTo>
                  <a:pt x="1342401" y="5506982"/>
                  <a:pt x="1343895" y="5512955"/>
                  <a:pt x="1343895" y="5524901"/>
                </a:cubicBezTo>
                <a:cubicBezTo>
                  <a:pt x="1355839" y="5524901"/>
                  <a:pt x="1364799" y="5524901"/>
                  <a:pt x="1370772" y="5524901"/>
                </a:cubicBezTo>
                <a:cubicBezTo>
                  <a:pt x="1370772" y="5518928"/>
                  <a:pt x="1373758" y="5515941"/>
                  <a:pt x="1379731" y="5515941"/>
                </a:cubicBezTo>
                <a:cubicBezTo>
                  <a:pt x="1379731" y="5515941"/>
                  <a:pt x="1382718" y="5515941"/>
                  <a:pt x="1388691" y="5515941"/>
                </a:cubicBezTo>
                <a:cubicBezTo>
                  <a:pt x="1388691" y="5509968"/>
                  <a:pt x="1378238" y="5498022"/>
                  <a:pt x="1357334" y="5480104"/>
                </a:cubicBezTo>
                <a:cubicBezTo>
                  <a:pt x="1336429" y="5462186"/>
                  <a:pt x="1325976" y="5453226"/>
                  <a:pt x="1325976" y="5453226"/>
                </a:cubicBezTo>
                <a:lnTo>
                  <a:pt x="1325976" y="5462186"/>
                </a:lnTo>
                <a:lnTo>
                  <a:pt x="1325976" y="5480104"/>
                </a:lnTo>
                <a:cubicBezTo>
                  <a:pt x="1320003" y="5480104"/>
                  <a:pt x="1317017" y="5477119"/>
                  <a:pt x="1317017" y="5471144"/>
                </a:cubicBezTo>
                <a:cubicBezTo>
                  <a:pt x="1317017" y="5465172"/>
                  <a:pt x="1314030" y="5462186"/>
                  <a:pt x="1308057" y="5462186"/>
                </a:cubicBezTo>
                <a:cubicBezTo>
                  <a:pt x="1302084" y="5462186"/>
                  <a:pt x="1297604" y="5457706"/>
                  <a:pt x="1294618" y="5448747"/>
                </a:cubicBezTo>
                <a:cubicBezTo>
                  <a:pt x="1291631" y="5439787"/>
                  <a:pt x="1293125" y="5435308"/>
                  <a:pt x="1299098" y="5435308"/>
                </a:cubicBezTo>
                <a:lnTo>
                  <a:pt x="1299098" y="5417389"/>
                </a:lnTo>
                <a:close/>
                <a:moveTo>
                  <a:pt x="1101994" y="5417389"/>
                </a:moveTo>
                <a:cubicBezTo>
                  <a:pt x="1107967" y="5417389"/>
                  <a:pt x="1110953" y="5420375"/>
                  <a:pt x="1110953" y="5426348"/>
                </a:cubicBezTo>
                <a:cubicBezTo>
                  <a:pt x="1104980" y="5432321"/>
                  <a:pt x="1099007" y="5435308"/>
                  <a:pt x="1093034" y="5435308"/>
                </a:cubicBezTo>
                <a:cubicBezTo>
                  <a:pt x="1093034" y="5435308"/>
                  <a:pt x="1093034" y="5432321"/>
                  <a:pt x="1093034" y="5426348"/>
                </a:cubicBezTo>
                <a:cubicBezTo>
                  <a:pt x="1093034" y="5420375"/>
                  <a:pt x="1096021" y="5417389"/>
                  <a:pt x="1101994" y="5417389"/>
                </a:cubicBezTo>
                <a:close/>
                <a:moveTo>
                  <a:pt x="1088555" y="5399470"/>
                </a:moveTo>
                <a:cubicBezTo>
                  <a:pt x="1091541" y="5399470"/>
                  <a:pt x="1093034" y="5400965"/>
                  <a:pt x="1093034" y="5403950"/>
                </a:cubicBezTo>
                <a:cubicBezTo>
                  <a:pt x="1093034" y="5406936"/>
                  <a:pt x="1093034" y="5408429"/>
                  <a:pt x="1093034" y="5408429"/>
                </a:cubicBezTo>
                <a:lnTo>
                  <a:pt x="1084075" y="5408429"/>
                </a:lnTo>
                <a:cubicBezTo>
                  <a:pt x="1084075" y="5402457"/>
                  <a:pt x="1085568" y="5399470"/>
                  <a:pt x="1088555" y="5399470"/>
                </a:cubicBezTo>
                <a:close/>
                <a:moveTo>
                  <a:pt x="6261428" y="5392751"/>
                </a:moveTo>
                <a:cubicBezTo>
                  <a:pt x="6259188" y="5392751"/>
                  <a:pt x="6256576" y="5393497"/>
                  <a:pt x="6253588" y="5394990"/>
                </a:cubicBezTo>
                <a:cubicBezTo>
                  <a:pt x="6247616" y="5397977"/>
                  <a:pt x="6244630" y="5400965"/>
                  <a:pt x="6244630" y="5403950"/>
                </a:cubicBezTo>
                <a:cubicBezTo>
                  <a:pt x="6244630" y="5406936"/>
                  <a:pt x="6246122" y="5408429"/>
                  <a:pt x="6249108" y="5408429"/>
                </a:cubicBezTo>
                <a:cubicBezTo>
                  <a:pt x="6252094" y="5408429"/>
                  <a:pt x="6256574" y="5406936"/>
                  <a:pt x="6262547" y="5403950"/>
                </a:cubicBezTo>
                <a:cubicBezTo>
                  <a:pt x="6268522" y="5400965"/>
                  <a:pt x="6270013" y="5397977"/>
                  <a:pt x="6267027" y="5394990"/>
                </a:cubicBezTo>
                <a:cubicBezTo>
                  <a:pt x="6265534" y="5393497"/>
                  <a:pt x="6263668" y="5392751"/>
                  <a:pt x="6261428" y="5392751"/>
                </a:cubicBezTo>
                <a:close/>
                <a:moveTo>
                  <a:pt x="6468612" y="5390512"/>
                </a:moveTo>
                <a:cubicBezTo>
                  <a:pt x="6474585" y="5390512"/>
                  <a:pt x="6477570" y="5392005"/>
                  <a:pt x="6477570" y="5394990"/>
                </a:cubicBezTo>
                <a:cubicBezTo>
                  <a:pt x="6477570" y="5397977"/>
                  <a:pt x="6477570" y="5402457"/>
                  <a:pt x="6477570" y="5408429"/>
                </a:cubicBezTo>
                <a:cubicBezTo>
                  <a:pt x="6477570" y="5420375"/>
                  <a:pt x="6474585" y="5426348"/>
                  <a:pt x="6468612" y="5426348"/>
                </a:cubicBezTo>
                <a:cubicBezTo>
                  <a:pt x="6462638" y="5426348"/>
                  <a:pt x="6459652" y="5423362"/>
                  <a:pt x="6459652" y="5417389"/>
                </a:cubicBezTo>
                <a:lnTo>
                  <a:pt x="6468612" y="5408429"/>
                </a:lnTo>
                <a:lnTo>
                  <a:pt x="6468612" y="5399470"/>
                </a:lnTo>
                <a:cubicBezTo>
                  <a:pt x="6468612" y="5393497"/>
                  <a:pt x="6468612" y="5390512"/>
                  <a:pt x="6468612" y="5390512"/>
                </a:cubicBezTo>
                <a:close/>
                <a:moveTo>
                  <a:pt x="6414856" y="5390512"/>
                </a:moveTo>
                <a:lnTo>
                  <a:pt x="6423816" y="5399470"/>
                </a:lnTo>
                <a:cubicBezTo>
                  <a:pt x="6423816" y="5405443"/>
                  <a:pt x="6423816" y="5408429"/>
                  <a:pt x="6423816" y="5408429"/>
                </a:cubicBezTo>
                <a:cubicBezTo>
                  <a:pt x="6423816" y="5408429"/>
                  <a:pt x="6420830" y="5406936"/>
                  <a:pt x="6414856" y="5403950"/>
                </a:cubicBezTo>
                <a:cubicBezTo>
                  <a:pt x="6408882" y="5400965"/>
                  <a:pt x="6405896" y="5402457"/>
                  <a:pt x="6405896" y="5408429"/>
                </a:cubicBezTo>
                <a:lnTo>
                  <a:pt x="6387978" y="5408429"/>
                </a:lnTo>
                <a:close/>
                <a:moveTo>
                  <a:pt x="6204312" y="5390512"/>
                </a:moveTo>
                <a:cubicBezTo>
                  <a:pt x="6201326" y="5390512"/>
                  <a:pt x="6196846" y="5393497"/>
                  <a:pt x="6190873" y="5399470"/>
                </a:cubicBezTo>
                <a:lnTo>
                  <a:pt x="6190873" y="5417389"/>
                </a:lnTo>
                <a:cubicBezTo>
                  <a:pt x="6196846" y="5417389"/>
                  <a:pt x="6199832" y="5420375"/>
                  <a:pt x="6199832" y="5426348"/>
                </a:cubicBezTo>
                <a:cubicBezTo>
                  <a:pt x="6199832" y="5432321"/>
                  <a:pt x="6196846" y="5438294"/>
                  <a:pt x="6190873" y="5444267"/>
                </a:cubicBezTo>
                <a:cubicBezTo>
                  <a:pt x="6184900" y="5450240"/>
                  <a:pt x="6184900" y="5453226"/>
                  <a:pt x="6190873" y="5453226"/>
                </a:cubicBezTo>
                <a:cubicBezTo>
                  <a:pt x="6202819" y="5453226"/>
                  <a:pt x="6217751" y="5444267"/>
                  <a:pt x="6235670" y="5426348"/>
                </a:cubicBezTo>
                <a:lnTo>
                  <a:pt x="6244630" y="5417389"/>
                </a:lnTo>
                <a:lnTo>
                  <a:pt x="6226711" y="5408429"/>
                </a:lnTo>
                <a:cubicBezTo>
                  <a:pt x="6214765" y="5408429"/>
                  <a:pt x="6208792" y="5405443"/>
                  <a:pt x="6208792" y="5399470"/>
                </a:cubicBezTo>
                <a:cubicBezTo>
                  <a:pt x="6208792" y="5393497"/>
                  <a:pt x="6207298" y="5390512"/>
                  <a:pt x="6204312" y="5390512"/>
                </a:cubicBezTo>
                <a:close/>
                <a:moveTo>
                  <a:pt x="6163996" y="5390512"/>
                </a:moveTo>
                <a:lnTo>
                  <a:pt x="6163996" y="5408429"/>
                </a:lnTo>
                <a:cubicBezTo>
                  <a:pt x="6169968" y="5408429"/>
                  <a:pt x="6172954" y="5405443"/>
                  <a:pt x="6172954" y="5399470"/>
                </a:cubicBezTo>
                <a:cubicBezTo>
                  <a:pt x="6172954" y="5393497"/>
                  <a:pt x="6169968" y="5390512"/>
                  <a:pt x="6163996" y="5390512"/>
                </a:cubicBezTo>
                <a:close/>
                <a:moveTo>
                  <a:pt x="1406609" y="5390512"/>
                </a:moveTo>
                <a:cubicBezTo>
                  <a:pt x="1400637" y="5390512"/>
                  <a:pt x="1397650" y="5393497"/>
                  <a:pt x="1397650" y="5399470"/>
                </a:cubicBezTo>
                <a:lnTo>
                  <a:pt x="1406609" y="5408429"/>
                </a:lnTo>
                <a:cubicBezTo>
                  <a:pt x="1406609" y="5408429"/>
                  <a:pt x="1409596" y="5405443"/>
                  <a:pt x="1415569" y="5399470"/>
                </a:cubicBezTo>
                <a:close/>
                <a:moveTo>
                  <a:pt x="1478284" y="5381552"/>
                </a:moveTo>
                <a:cubicBezTo>
                  <a:pt x="1472311" y="5387524"/>
                  <a:pt x="1469324" y="5392005"/>
                  <a:pt x="1469324" y="5394990"/>
                </a:cubicBezTo>
                <a:cubicBezTo>
                  <a:pt x="1469324" y="5397977"/>
                  <a:pt x="1472311" y="5399470"/>
                  <a:pt x="1478284" y="5399470"/>
                </a:cubicBezTo>
                <a:cubicBezTo>
                  <a:pt x="1484257" y="5399470"/>
                  <a:pt x="1487243" y="5399470"/>
                  <a:pt x="1487243" y="5399470"/>
                </a:cubicBezTo>
                <a:cubicBezTo>
                  <a:pt x="1487243" y="5399470"/>
                  <a:pt x="1487243" y="5396485"/>
                  <a:pt x="1487243" y="5390512"/>
                </a:cubicBezTo>
                <a:cubicBezTo>
                  <a:pt x="1487243" y="5384539"/>
                  <a:pt x="1484257" y="5381552"/>
                  <a:pt x="1478284" y="5381552"/>
                </a:cubicBezTo>
                <a:close/>
                <a:moveTo>
                  <a:pt x="1451406" y="5381552"/>
                </a:moveTo>
                <a:cubicBezTo>
                  <a:pt x="1445434" y="5381552"/>
                  <a:pt x="1442446" y="5384539"/>
                  <a:pt x="1442446" y="5390512"/>
                </a:cubicBezTo>
                <a:cubicBezTo>
                  <a:pt x="1442446" y="5396485"/>
                  <a:pt x="1443941" y="5399470"/>
                  <a:pt x="1446926" y="5399470"/>
                </a:cubicBezTo>
                <a:cubicBezTo>
                  <a:pt x="1449912" y="5399470"/>
                  <a:pt x="1454392" y="5399470"/>
                  <a:pt x="1460365" y="5399470"/>
                </a:cubicBezTo>
                <a:cubicBezTo>
                  <a:pt x="1460365" y="5393497"/>
                  <a:pt x="1460365" y="5390512"/>
                  <a:pt x="1460365" y="5390512"/>
                </a:cubicBezTo>
                <a:cubicBezTo>
                  <a:pt x="1460365" y="5390512"/>
                  <a:pt x="1457379" y="5387524"/>
                  <a:pt x="1451406" y="5381552"/>
                </a:cubicBezTo>
                <a:close/>
                <a:moveTo>
                  <a:pt x="6813544" y="5377072"/>
                </a:moveTo>
                <a:cubicBezTo>
                  <a:pt x="6816530" y="5377072"/>
                  <a:pt x="6818024" y="5378564"/>
                  <a:pt x="6818024" y="5381552"/>
                </a:cubicBezTo>
                <a:cubicBezTo>
                  <a:pt x="6818024" y="5387524"/>
                  <a:pt x="6812050" y="5390512"/>
                  <a:pt x="6800106" y="5390512"/>
                </a:cubicBezTo>
                <a:lnTo>
                  <a:pt x="6800106" y="5381552"/>
                </a:lnTo>
                <a:cubicBezTo>
                  <a:pt x="6806078" y="5378564"/>
                  <a:pt x="6810558" y="5377072"/>
                  <a:pt x="6813544" y="5377072"/>
                </a:cubicBezTo>
                <a:close/>
                <a:moveTo>
                  <a:pt x="6226711" y="5372593"/>
                </a:moveTo>
                <a:lnTo>
                  <a:pt x="6226711" y="5381552"/>
                </a:lnTo>
                <a:lnTo>
                  <a:pt x="6244630" y="5381552"/>
                </a:lnTo>
                <a:cubicBezTo>
                  <a:pt x="6244630" y="5375579"/>
                  <a:pt x="6238656" y="5372593"/>
                  <a:pt x="6226711" y="5372593"/>
                </a:cubicBezTo>
                <a:close/>
                <a:moveTo>
                  <a:pt x="1294618" y="5372593"/>
                </a:moveTo>
                <a:cubicBezTo>
                  <a:pt x="1291631" y="5372593"/>
                  <a:pt x="1288645" y="5374086"/>
                  <a:pt x="1285660" y="5377072"/>
                </a:cubicBezTo>
                <a:cubicBezTo>
                  <a:pt x="1282672" y="5380059"/>
                  <a:pt x="1282672" y="5383046"/>
                  <a:pt x="1285660" y="5386032"/>
                </a:cubicBezTo>
                <a:cubicBezTo>
                  <a:pt x="1288645" y="5389017"/>
                  <a:pt x="1290138" y="5390512"/>
                  <a:pt x="1290138" y="5390512"/>
                </a:cubicBezTo>
                <a:lnTo>
                  <a:pt x="1299098" y="5381552"/>
                </a:lnTo>
                <a:cubicBezTo>
                  <a:pt x="1299098" y="5375579"/>
                  <a:pt x="1297604" y="5372593"/>
                  <a:pt x="1294618" y="5372593"/>
                </a:cubicBezTo>
                <a:close/>
                <a:moveTo>
                  <a:pt x="1146790" y="5372593"/>
                </a:moveTo>
                <a:cubicBezTo>
                  <a:pt x="1146790" y="5378566"/>
                  <a:pt x="1146790" y="5381552"/>
                  <a:pt x="1146790" y="5381552"/>
                </a:cubicBezTo>
                <a:lnTo>
                  <a:pt x="1164709" y="5381552"/>
                </a:lnTo>
                <a:cubicBezTo>
                  <a:pt x="1164709" y="5375579"/>
                  <a:pt x="1163215" y="5372593"/>
                  <a:pt x="1160229" y="5372593"/>
                </a:cubicBezTo>
                <a:cubicBezTo>
                  <a:pt x="1157242" y="5372593"/>
                  <a:pt x="1152763" y="5372593"/>
                  <a:pt x="1146790" y="5372593"/>
                </a:cubicBezTo>
                <a:close/>
                <a:moveTo>
                  <a:pt x="1012400" y="5372593"/>
                </a:moveTo>
                <a:cubicBezTo>
                  <a:pt x="1024346" y="5372593"/>
                  <a:pt x="1027333" y="5378566"/>
                  <a:pt x="1021360" y="5390512"/>
                </a:cubicBezTo>
                <a:cubicBezTo>
                  <a:pt x="1015387" y="5396485"/>
                  <a:pt x="1010907" y="5397977"/>
                  <a:pt x="1007921" y="5394990"/>
                </a:cubicBezTo>
                <a:cubicBezTo>
                  <a:pt x="1004935" y="5392005"/>
                  <a:pt x="1003441" y="5387524"/>
                  <a:pt x="1003441" y="5381552"/>
                </a:cubicBezTo>
                <a:cubicBezTo>
                  <a:pt x="1003441" y="5375579"/>
                  <a:pt x="1006428" y="5372593"/>
                  <a:pt x="1012400" y="5372593"/>
                </a:cubicBezTo>
                <a:close/>
                <a:moveTo>
                  <a:pt x="6146076" y="5363633"/>
                </a:moveTo>
                <a:cubicBezTo>
                  <a:pt x="6146076" y="5363633"/>
                  <a:pt x="6146076" y="5366620"/>
                  <a:pt x="6146076" y="5372593"/>
                </a:cubicBezTo>
                <a:lnTo>
                  <a:pt x="6155036" y="5372593"/>
                </a:lnTo>
                <a:cubicBezTo>
                  <a:pt x="6155036" y="5366620"/>
                  <a:pt x="6152050" y="5363633"/>
                  <a:pt x="6146076" y="5363633"/>
                </a:cubicBezTo>
                <a:close/>
                <a:moveTo>
                  <a:pt x="1424528" y="5354674"/>
                </a:moveTo>
                <a:cubicBezTo>
                  <a:pt x="1424528" y="5354674"/>
                  <a:pt x="1424528" y="5357661"/>
                  <a:pt x="1424528" y="5363633"/>
                </a:cubicBezTo>
                <a:lnTo>
                  <a:pt x="1433488" y="5372593"/>
                </a:lnTo>
                <a:cubicBezTo>
                  <a:pt x="1433488" y="5372593"/>
                  <a:pt x="1433488" y="5369607"/>
                  <a:pt x="1433488" y="5363633"/>
                </a:cubicBezTo>
                <a:close/>
                <a:moveTo>
                  <a:pt x="985523" y="5354674"/>
                </a:moveTo>
                <a:cubicBezTo>
                  <a:pt x="991495" y="5354674"/>
                  <a:pt x="992988" y="5357661"/>
                  <a:pt x="990002" y="5363633"/>
                </a:cubicBezTo>
                <a:cubicBezTo>
                  <a:pt x="987016" y="5369607"/>
                  <a:pt x="985523" y="5372593"/>
                  <a:pt x="985523" y="5372593"/>
                </a:cubicBezTo>
                <a:cubicBezTo>
                  <a:pt x="985523" y="5372593"/>
                  <a:pt x="984029" y="5369607"/>
                  <a:pt x="981043" y="5363633"/>
                </a:cubicBezTo>
                <a:cubicBezTo>
                  <a:pt x="978056" y="5357661"/>
                  <a:pt x="979549" y="5354674"/>
                  <a:pt x="985523" y="5354674"/>
                </a:cubicBezTo>
                <a:close/>
                <a:moveTo>
                  <a:pt x="1146790" y="5345715"/>
                </a:moveTo>
                <a:cubicBezTo>
                  <a:pt x="1146790" y="5351688"/>
                  <a:pt x="1149776" y="5354674"/>
                  <a:pt x="1155749" y="5354674"/>
                </a:cubicBezTo>
                <a:lnTo>
                  <a:pt x="1164709" y="5345715"/>
                </a:lnTo>
                <a:cubicBezTo>
                  <a:pt x="1164709" y="5345715"/>
                  <a:pt x="1163215" y="5345715"/>
                  <a:pt x="1160229" y="5345715"/>
                </a:cubicBezTo>
                <a:cubicBezTo>
                  <a:pt x="1157242" y="5345715"/>
                  <a:pt x="1152763" y="5345715"/>
                  <a:pt x="1146790" y="5345715"/>
                </a:cubicBezTo>
                <a:close/>
                <a:moveTo>
                  <a:pt x="6217751" y="5336755"/>
                </a:moveTo>
                <a:cubicBezTo>
                  <a:pt x="6205806" y="5342728"/>
                  <a:pt x="6202819" y="5348701"/>
                  <a:pt x="6208792" y="5354674"/>
                </a:cubicBezTo>
                <a:cubicBezTo>
                  <a:pt x="6220736" y="5348701"/>
                  <a:pt x="6226711" y="5345715"/>
                  <a:pt x="6226711" y="5345715"/>
                </a:cubicBezTo>
                <a:cubicBezTo>
                  <a:pt x="6226711" y="5339742"/>
                  <a:pt x="6223725" y="5336755"/>
                  <a:pt x="6217751" y="5336755"/>
                </a:cubicBezTo>
                <a:close/>
                <a:moveTo>
                  <a:pt x="1388691" y="5336755"/>
                </a:moveTo>
                <a:lnTo>
                  <a:pt x="1397650" y="5345715"/>
                </a:lnTo>
                <a:cubicBezTo>
                  <a:pt x="1397650" y="5345715"/>
                  <a:pt x="1397650" y="5342728"/>
                  <a:pt x="1397650" y="5336755"/>
                </a:cubicBezTo>
                <a:cubicBezTo>
                  <a:pt x="1391677" y="5336755"/>
                  <a:pt x="1388691" y="5336755"/>
                  <a:pt x="1388691" y="5336755"/>
                </a:cubicBezTo>
                <a:close/>
                <a:moveTo>
                  <a:pt x="1227424" y="5336755"/>
                </a:moveTo>
                <a:lnTo>
                  <a:pt x="1218464" y="5345715"/>
                </a:lnTo>
                <a:cubicBezTo>
                  <a:pt x="1218464" y="5351688"/>
                  <a:pt x="1218464" y="5354674"/>
                  <a:pt x="1218464" y="5354674"/>
                </a:cubicBezTo>
                <a:cubicBezTo>
                  <a:pt x="1218464" y="5354674"/>
                  <a:pt x="1221450" y="5351688"/>
                  <a:pt x="1227424" y="5345715"/>
                </a:cubicBezTo>
                <a:cubicBezTo>
                  <a:pt x="1239369" y="5339742"/>
                  <a:pt x="1239369" y="5336755"/>
                  <a:pt x="1227424" y="5336755"/>
                </a:cubicBezTo>
                <a:close/>
                <a:moveTo>
                  <a:pt x="1039278" y="5336755"/>
                </a:moveTo>
                <a:lnTo>
                  <a:pt x="1048237" y="5345715"/>
                </a:lnTo>
                <a:cubicBezTo>
                  <a:pt x="1048237" y="5351688"/>
                  <a:pt x="1043758" y="5354674"/>
                  <a:pt x="1034798" y="5354674"/>
                </a:cubicBezTo>
                <a:cubicBezTo>
                  <a:pt x="1025840" y="5354674"/>
                  <a:pt x="1021360" y="5351688"/>
                  <a:pt x="1021360" y="5345715"/>
                </a:cubicBezTo>
                <a:cubicBezTo>
                  <a:pt x="1021360" y="5339742"/>
                  <a:pt x="1024346" y="5338249"/>
                  <a:pt x="1030320" y="5341235"/>
                </a:cubicBezTo>
                <a:cubicBezTo>
                  <a:pt x="1036291" y="5344221"/>
                  <a:pt x="1039278" y="5342728"/>
                  <a:pt x="1039278" y="5336755"/>
                </a:cubicBezTo>
                <a:close/>
                <a:moveTo>
                  <a:pt x="1451406" y="5327796"/>
                </a:moveTo>
                <a:cubicBezTo>
                  <a:pt x="1445434" y="5333769"/>
                  <a:pt x="1442446" y="5339742"/>
                  <a:pt x="1442446" y="5345715"/>
                </a:cubicBezTo>
                <a:cubicBezTo>
                  <a:pt x="1442446" y="5351688"/>
                  <a:pt x="1445434" y="5357661"/>
                  <a:pt x="1451406" y="5363633"/>
                </a:cubicBezTo>
                <a:lnTo>
                  <a:pt x="1478284" y="5354674"/>
                </a:lnTo>
                <a:close/>
                <a:moveTo>
                  <a:pt x="6302865" y="5318836"/>
                </a:moveTo>
                <a:cubicBezTo>
                  <a:pt x="6305850" y="5318836"/>
                  <a:pt x="6307344" y="5320330"/>
                  <a:pt x="6307344" y="5323316"/>
                </a:cubicBezTo>
                <a:cubicBezTo>
                  <a:pt x="6307344" y="5326303"/>
                  <a:pt x="6304358" y="5327796"/>
                  <a:pt x="6298385" y="5327796"/>
                </a:cubicBezTo>
                <a:cubicBezTo>
                  <a:pt x="6298385" y="5321823"/>
                  <a:pt x="6299879" y="5318836"/>
                  <a:pt x="6302865" y="5318836"/>
                </a:cubicBezTo>
                <a:close/>
                <a:moveTo>
                  <a:pt x="967604" y="5318836"/>
                </a:moveTo>
                <a:lnTo>
                  <a:pt x="976563" y="5336755"/>
                </a:lnTo>
                <a:lnTo>
                  <a:pt x="958644" y="5336755"/>
                </a:lnTo>
                <a:close/>
                <a:moveTo>
                  <a:pt x="1469324" y="5309877"/>
                </a:moveTo>
                <a:cubicBezTo>
                  <a:pt x="1463351" y="5315850"/>
                  <a:pt x="1463351" y="5321823"/>
                  <a:pt x="1469324" y="5327796"/>
                </a:cubicBezTo>
                <a:lnTo>
                  <a:pt x="1487243" y="5327796"/>
                </a:lnTo>
                <a:cubicBezTo>
                  <a:pt x="1487243" y="5321823"/>
                  <a:pt x="1484257" y="5315850"/>
                  <a:pt x="1478284" y="5309877"/>
                </a:cubicBezTo>
                <a:close/>
                <a:moveTo>
                  <a:pt x="1424528" y="5309877"/>
                </a:moveTo>
                <a:cubicBezTo>
                  <a:pt x="1418555" y="5309877"/>
                  <a:pt x="1418555" y="5312865"/>
                  <a:pt x="1424528" y="5318836"/>
                </a:cubicBezTo>
                <a:lnTo>
                  <a:pt x="1442446" y="5309877"/>
                </a:lnTo>
                <a:cubicBezTo>
                  <a:pt x="1436474" y="5309877"/>
                  <a:pt x="1430501" y="5309877"/>
                  <a:pt x="1424528" y="5309877"/>
                </a:cubicBezTo>
                <a:close/>
                <a:moveTo>
                  <a:pt x="1406609" y="5309877"/>
                </a:moveTo>
                <a:lnTo>
                  <a:pt x="1397650" y="5318836"/>
                </a:lnTo>
                <a:cubicBezTo>
                  <a:pt x="1397650" y="5324810"/>
                  <a:pt x="1399144" y="5327796"/>
                  <a:pt x="1402130" y="5327796"/>
                </a:cubicBezTo>
                <a:cubicBezTo>
                  <a:pt x="1405116" y="5327796"/>
                  <a:pt x="1406609" y="5326303"/>
                  <a:pt x="1406609" y="5323316"/>
                </a:cubicBezTo>
                <a:cubicBezTo>
                  <a:pt x="1406609" y="5320330"/>
                  <a:pt x="1406609" y="5315850"/>
                  <a:pt x="1406609" y="5309877"/>
                </a:cubicBezTo>
                <a:close/>
                <a:moveTo>
                  <a:pt x="6279346" y="5295319"/>
                </a:moveTo>
                <a:cubicBezTo>
                  <a:pt x="6277107" y="5296065"/>
                  <a:pt x="6274493" y="5297932"/>
                  <a:pt x="6271507" y="5300917"/>
                </a:cubicBezTo>
                <a:cubicBezTo>
                  <a:pt x="6265533" y="5300917"/>
                  <a:pt x="6262547" y="5302412"/>
                  <a:pt x="6262547" y="5305397"/>
                </a:cubicBezTo>
                <a:cubicBezTo>
                  <a:pt x="6262547" y="5308385"/>
                  <a:pt x="6262547" y="5309877"/>
                  <a:pt x="6262547" y="5309877"/>
                </a:cubicBezTo>
                <a:cubicBezTo>
                  <a:pt x="6268522" y="5315850"/>
                  <a:pt x="6268522" y="5318836"/>
                  <a:pt x="6262547" y="5318836"/>
                </a:cubicBezTo>
                <a:lnTo>
                  <a:pt x="6280466" y="5336755"/>
                </a:lnTo>
                <a:cubicBezTo>
                  <a:pt x="6286439" y="5336755"/>
                  <a:pt x="6289426" y="5342728"/>
                  <a:pt x="6289426" y="5354674"/>
                </a:cubicBezTo>
                <a:cubicBezTo>
                  <a:pt x="6295399" y="5360647"/>
                  <a:pt x="6299879" y="5363633"/>
                  <a:pt x="6302865" y="5363633"/>
                </a:cubicBezTo>
                <a:cubicBezTo>
                  <a:pt x="6305850" y="5363633"/>
                  <a:pt x="6307344" y="5360647"/>
                  <a:pt x="6307344" y="5354674"/>
                </a:cubicBezTo>
                <a:cubicBezTo>
                  <a:pt x="6307344" y="5348701"/>
                  <a:pt x="6310330" y="5339742"/>
                  <a:pt x="6316304" y="5327796"/>
                </a:cubicBezTo>
                <a:lnTo>
                  <a:pt x="6334222" y="5318836"/>
                </a:lnTo>
                <a:lnTo>
                  <a:pt x="6325262" y="5309877"/>
                </a:lnTo>
                <a:cubicBezTo>
                  <a:pt x="6313318" y="5303905"/>
                  <a:pt x="6301370" y="5303905"/>
                  <a:pt x="6289426" y="5309877"/>
                </a:cubicBezTo>
                <a:cubicBezTo>
                  <a:pt x="6283452" y="5315850"/>
                  <a:pt x="6278973" y="5318836"/>
                  <a:pt x="6275986" y="5318836"/>
                </a:cubicBezTo>
                <a:cubicBezTo>
                  <a:pt x="6273000" y="5318836"/>
                  <a:pt x="6271507" y="5315850"/>
                  <a:pt x="6271507" y="5309877"/>
                </a:cubicBezTo>
                <a:lnTo>
                  <a:pt x="6280466" y="5300917"/>
                </a:lnTo>
                <a:cubicBezTo>
                  <a:pt x="6286439" y="5300917"/>
                  <a:pt x="6287932" y="5299425"/>
                  <a:pt x="6284946" y="5296439"/>
                </a:cubicBezTo>
                <a:cubicBezTo>
                  <a:pt x="6283453" y="5294946"/>
                  <a:pt x="6281587" y="5294571"/>
                  <a:pt x="6279346" y="5295319"/>
                </a:cubicBezTo>
                <a:close/>
                <a:moveTo>
                  <a:pt x="1478284" y="5283000"/>
                </a:moveTo>
                <a:lnTo>
                  <a:pt x="1460365" y="5291959"/>
                </a:lnTo>
                <a:cubicBezTo>
                  <a:pt x="1466338" y="5291959"/>
                  <a:pt x="1469324" y="5291959"/>
                  <a:pt x="1469324" y="5291959"/>
                </a:cubicBezTo>
                <a:close/>
                <a:moveTo>
                  <a:pt x="1213984" y="5283000"/>
                </a:moveTo>
                <a:cubicBezTo>
                  <a:pt x="1210998" y="5283000"/>
                  <a:pt x="1209504" y="5284493"/>
                  <a:pt x="1209504" y="5287479"/>
                </a:cubicBezTo>
                <a:cubicBezTo>
                  <a:pt x="1209504" y="5290466"/>
                  <a:pt x="1212491" y="5291959"/>
                  <a:pt x="1218464" y="5291959"/>
                </a:cubicBezTo>
                <a:cubicBezTo>
                  <a:pt x="1218464" y="5285986"/>
                  <a:pt x="1216971" y="5283000"/>
                  <a:pt x="1213984" y="5283000"/>
                </a:cubicBezTo>
                <a:close/>
                <a:moveTo>
                  <a:pt x="1137830" y="5283000"/>
                </a:moveTo>
                <a:cubicBezTo>
                  <a:pt x="1137830" y="5288973"/>
                  <a:pt x="1140817" y="5291959"/>
                  <a:pt x="1146790" y="5291959"/>
                </a:cubicBezTo>
                <a:cubicBezTo>
                  <a:pt x="1152763" y="5291959"/>
                  <a:pt x="1155749" y="5290466"/>
                  <a:pt x="1155749" y="5287479"/>
                </a:cubicBezTo>
                <a:cubicBezTo>
                  <a:pt x="1155749" y="5284493"/>
                  <a:pt x="1152763" y="5283000"/>
                  <a:pt x="1146790" y="5283000"/>
                </a:cubicBezTo>
                <a:close/>
                <a:moveTo>
                  <a:pt x="1339415" y="5274040"/>
                </a:moveTo>
                <a:cubicBezTo>
                  <a:pt x="1336429" y="5274040"/>
                  <a:pt x="1334935" y="5277027"/>
                  <a:pt x="1334935" y="5283000"/>
                </a:cubicBezTo>
                <a:cubicBezTo>
                  <a:pt x="1334935" y="5283000"/>
                  <a:pt x="1337922" y="5283000"/>
                  <a:pt x="1343895" y="5283000"/>
                </a:cubicBezTo>
                <a:cubicBezTo>
                  <a:pt x="1343895" y="5283000"/>
                  <a:pt x="1343895" y="5281507"/>
                  <a:pt x="1343895" y="5278520"/>
                </a:cubicBezTo>
                <a:cubicBezTo>
                  <a:pt x="1343895" y="5275534"/>
                  <a:pt x="1342401" y="5274040"/>
                  <a:pt x="1339415" y="5274040"/>
                </a:cubicBezTo>
                <a:close/>
                <a:moveTo>
                  <a:pt x="1272219" y="5274040"/>
                </a:moveTo>
                <a:lnTo>
                  <a:pt x="1272219" y="5283000"/>
                </a:lnTo>
                <a:cubicBezTo>
                  <a:pt x="1278192" y="5283000"/>
                  <a:pt x="1281179" y="5280014"/>
                  <a:pt x="1281179" y="5274040"/>
                </a:cubicBezTo>
                <a:cubicBezTo>
                  <a:pt x="1275207" y="5274040"/>
                  <a:pt x="1272219" y="5274040"/>
                  <a:pt x="1272219" y="5274040"/>
                </a:cubicBezTo>
                <a:close/>
                <a:moveTo>
                  <a:pt x="6473090" y="5265081"/>
                </a:moveTo>
                <a:cubicBezTo>
                  <a:pt x="6476076" y="5265081"/>
                  <a:pt x="6482050" y="5268068"/>
                  <a:pt x="6491010" y="5274040"/>
                </a:cubicBezTo>
                <a:cubicBezTo>
                  <a:pt x="6499970" y="5280014"/>
                  <a:pt x="6504448" y="5283000"/>
                  <a:pt x="6504448" y="5283000"/>
                </a:cubicBezTo>
                <a:cubicBezTo>
                  <a:pt x="6498476" y="5288973"/>
                  <a:pt x="6489516" y="5288973"/>
                  <a:pt x="6477570" y="5283000"/>
                </a:cubicBezTo>
                <a:cubicBezTo>
                  <a:pt x="6471598" y="5271054"/>
                  <a:pt x="6470105" y="5265081"/>
                  <a:pt x="6473090" y="5265081"/>
                </a:cubicBezTo>
                <a:close/>
                <a:moveTo>
                  <a:pt x="6405896" y="5265081"/>
                </a:moveTo>
                <a:lnTo>
                  <a:pt x="6423816" y="5265081"/>
                </a:lnTo>
                <a:cubicBezTo>
                  <a:pt x="6423816" y="5271054"/>
                  <a:pt x="6422321" y="5274040"/>
                  <a:pt x="6419336" y="5274040"/>
                </a:cubicBezTo>
                <a:cubicBezTo>
                  <a:pt x="6416350" y="5274040"/>
                  <a:pt x="6414856" y="5274040"/>
                  <a:pt x="6414856" y="5274040"/>
                </a:cubicBezTo>
                <a:cubicBezTo>
                  <a:pt x="6408882" y="5274040"/>
                  <a:pt x="6405896" y="5271054"/>
                  <a:pt x="6405896" y="5265081"/>
                </a:cubicBezTo>
                <a:close/>
                <a:moveTo>
                  <a:pt x="1236383" y="5265081"/>
                </a:moveTo>
                <a:lnTo>
                  <a:pt x="1236383" y="5274040"/>
                </a:lnTo>
                <a:lnTo>
                  <a:pt x="1245342" y="5265081"/>
                </a:lnTo>
                <a:cubicBezTo>
                  <a:pt x="1239369" y="5265081"/>
                  <a:pt x="1236383" y="5265081"/>
                  <a:pt x="1236383" y="5265081"/>
                </a:cubicBezTo>
                <a:close/>
                <a:moveTo>
                  <a:pt x="1200545" y="5265081"/>
                </a:moveTo>
                <a:cubicBezTo>
                  <a:pt x="1194572" y="5265081"/>
                  <a:pt x="1193080" y="5268068"/>
                  <a:pt x="1196065" y="5274040"/>
                </a:cubicBezTo>
                <a:cubicBezTo>
                  <a:pt x="1199052" y="5280014"/>
                  <a:pt x="1202040" y="5283000"/>
                  <a:pt x="1205025" y="5283000"/>
                </a:cubicBezTo>
                <a:cubicBezTo>
                  <a:pt x="1208011" y="5283000"/>
                  <a:pt x="1209504" y="5280014"/>
                  <a:pt x="1209504" y="5274040"/>
                </a:cubicBezTo>
                <a:close/>
                <a:moveTo>
                  <a:pt x="6513408" y="5256121"/>
                </a:moveTo>
                <a:cubicBezTo>
                  <a:pt x="6519381" y="5256121"/>
                  <a:pt x="6520873" y="5257615"/>
                  <a:pt x="6517887" y="5260601"/>
                </a:cubicBezTo>
                <a:cubicBezTo>
                  <a:pt x="6514901" y="5263588"/>
                  <a:pt x="6513408" y="5265081"/>
                  <a:pt x="6513408" y="5265081"/>
                </a:cubicBezTo>
                <a:cubicBezTo>
                  <a:pt x="6513408" y="5259108"/>
                  <a:pt x="6513408" y="5256121"/>
                  <a:pt x="6513408" y="5256121"/>
                </a:cubicBezTo>
                <a:close/>
                <a:moveTo>
                  <a:pt x="1290138" y="5256121"/>
                </a:moveTo>
                <a:cubicBezTo>
                  <a:pt x="1284165" y="5274040"/>
                  <a:pt x="1290138" y="5283000"/>
                  <a:pt x="1308057" y="5283000"/>
                </a:cubicBezTo>
                <a:cubicBezTo>
                  <a:pt x="1314030" y="5283000"/>
                  <a:pt x="1314030" y="5280014"/>
                  <a:pt x="1308057" y="5274040"/>
                </a:cubicBezTo>
                <a:cubicBezTo>
                  <a:pt x="1308057" y="5268068"/>
                  <a:pt x="1306564" y="5263588"/>
                  <a:pt x="1303577" y="5260601"/>
                </a:cubicBezTo>
                <a:cubicBezTo>
                  <a:pt x="1300591" y="5257615"/>
                  <a:pt x="1302084" y="5256121"/>
                  <a:pt x="1308057" y="5256121"/>
                </a:cubicBezTo>
                <a:cubicBezTo>
                  <a:pt x="1308057" y="5256121"/>
                  <a:pt x="1305071" y="5256121"/>
                  <a:pt x="1299098" y="5256121"/>
                </a:cubicBezTo>
                <a:close/>
                <a:moveTo>
                  <a:pt x="6325262" y="5247162"/>
                </a:moveTo>
                <a:cubicBezTo>
                  <a:pt x="6319290" y="5259108"/>
                  <a:pt x="6313318" y="5265081"/>
                  <a:pt x="6307344" y="5265081"/>
                </a:cubicBezTo>
                <a:cubicBezTo>
                  <a:pt x="6295399" y="5265081"/>
                  <a:pt x="6292412" y="5271054"/>
                  <a:pt x="6298385" y="5283000"/>
                </a:cubicBezTo>
                <a:cubicBezTo>
                  <a:pt x="6304358" y="5288973"/>
                  <a:pt x="6308838" y="5291959"/>
                  <a:pt x="6311824" y="5291959"/>
                </a:cubicBezTo>
                <a:cubicBezTo>
                  <a:pt x="6314810" y="5291959"/>
                  <a:pt x="6322276" y="5285986"/>
                  <a:pt x="6334222" y="5274040"/>
                </a:cubicBezTo>
                <a:cubicBezTo>
                  <a:pt x="6352140" y="5262095"/>
                  <a:pt x="6355126" y="5256121"/>
                  <a:pt x="6343182" y="5256121"/>
                </a:cubicBezTo>
                <a:cubicBezTo>
                  <a:pt x="6331236" y="5256121"/>
                  <a:pt x="6325262" y="5253135"/>
                  <a:pt x="6325262" y="5247162"/>
                </a:cubicBezTo>
                <a:close/>
                <a:moveTo>
                  <a:pt x="1227424" y="5247162"/>
                </a:moveTo>
                <a:cubicBezTo>
                  <a:pt x="1227424" y="5253135"/>
                  <a:pt x="1227424" y="5256121"/>
                  <a:pt x="1227424" y="5256121"/>
                </a:cubicBezTo>
                <a:cubicBezTo>
                  <a:pt x="1233396" y="5256121"/>
                  <a:pt x="1236383" y="5253135"/>
                  <a:pt x="1236383" y="5247162"/>
                </a:cubicBezTo>
                <a:cubicBezTo>
                  <a:pt x="1236383" y="5247162"/>
                  <a:pt x="1233396" y="5247162"/>
                  <a:pt x="1227424" y="5247162"/>
                </a:cubicBezTo>
                <a:close/>
                <a:moveTo>
                  <a:pt x="1437966" y="5242682"/>
                </a:moveTo>
                <a:cubicBezTo>
                  <a:pt x="1434981" y="5242682"/>
                  <a:pt x="1433488" y="5244175"/>
                  <a:pt x="1433488" y="5247162"/>
                </a:cubicBezTo>
                <a:cubicBezTo>
                  <a:pt x="1433488" y="5253135"/>
                  <a:pt x="1436474" y="5256121"/>
                  <a:pt x="1442446" y="5256121"/>
                </a:cubicBezTo>
                <a:lnTo>
                  <a:pt x="1460365" y="5256121"/>
                </a:lnTo>
                <a:cubicBezTo>
                  <a:pt x="1466338" y="5268068"/>
                  <a:pt x="1472311" y="5271054"/>
                  <a:pt x="1478284" y="5265081"/>
                </a:cubicBezTo>
                <a:cubicBezTo>
                  <a:pt x="1478284" y="5265081"/>
                  <a:pt x="1478284" y="5263588"/>
                  <a:pt x="1478284" y="5260601"/>
                </a:cubicBezTo>
                <a:cubicBezTo>
                  <a:pt x="1478284" y="5257615"/>
                  <a:pt x="1475297" y="5256121"/>
                  <a:pt x="1469324" y="5256121"/>
                </a:cubicBezTo>
                <a:lnTo>
                  <a:pt x="1451406" y="5247162"/>
                </a:lnTo>
                <a:cubicBezTo>
                  <a:pt x="1445434" y="5244175"/>
                  <a:pt x="1440954" y="5242682"/>
                  <a:pt x="1437966" y="5242682"/>
                </a:cubicBezTo>
                <a:close/>
                <a:moveTo>
                  <a:pt x="6459652" y="5238203"/>
                </a:moveTo>
                <a:cubicBezTo>
                  <a:pt x="6477570" y="5238203"/>
                  <a:pt x="6488024" y="5238203"/>
                  <a:pt x="6491010" y="5238203"/>
                </a:cubicBezTo>
                <a:cubicBezTo>
                  <a:pt x="6493996" y="5238203"/>
                  <a:pt x="6495490" y="5241189"/>
                  <a:pt x="6495490" y="5247162"/>
                </a:cubicBezTo>
                <a:cubicBezTo>
                  <a:pt x="6495490" y="5253135"/>
                  <a:pt x="6486530" y="5253135"/>
                  <a:pt x="6468612" y="5247162"/>
                </a:cubicBezTo>
                <a:close/>
                <a:moveTo>
                  <a:pt x="1523081" y="5229243"/>
                </a:moveTo>
                <a:lnTo>
                  <a:pt x="1523081" y="5238203"/>
                </a:lnTo>
                <a:cubicBezTo>
                  <a:pt x="1529053" y="5244176"/>
                  <a:pt x="1532039" y="5247162"/>
                  <a:pt x="1532039" y="5247162"/>
                </a:cubicBezTo>
                <a:cubicBezTo>
                  <a:pt x="1532039" y="5247162"/>
                  <a:pt x="1532039" y="5244176"/>
                  <a:pt x="1532039" y="5238203"/>
                </a:cubicBezTo>
                <a:cubicBezTo>
                  <a:pt x="1532039" y="5232230"/>
                  <a:pt x="1529053" y="5229243"/>
                  <a:pt x="1523081" y="5229243"/>
                </a:cubicBezTo>
                <a:close/>
                <a:moveTo>
                  <a:pt x="1079595" y="5220285"/>
                </a:moveTo>
                <a:cubicBezTo>
                  <a:pt x="1076609" y="5220285"/>
                  <a:pt x="1075115" y="5223270"/>
                  <a:pt x="1075115" y="5229243"/>
                </a:cubicBezTo>
                <a:cubicBezTo>
                  <a:pt x="1075115" y="5235218"/>
                  <a:pt x="1075115" y="5238203"/>
                  <a:pt x="1075115" y="5238203"/>
                </a:cubicBezTo>
                <a:cubicBezTo>
                  <a:pt x="1075115" y="5238203"/>
                  <a:pt x="1076609" y="5235218"/>
                  <a:pt x="1079595" y="5229243"/>
                </a:cubicBezTo>
                <a:cubicBezTo>
                  <a:pt x="1082582" y="5223270"/>
                  <a:pt x="1082582" y="5220285"/>
                  <a:pt x="1079595" y="5220285"/>
                </a:cubicBezTo>
                <a:close/>
                <a:moveTo>
                  <a:pt x="1361814" y="5211325"/>
                </a:moveTo>
                <a:cubicBezTo>
                  <a:pt x="1355839" y="5211325"/>
                  <a:pt x="1354347" y="5212819"/>
                  <a:pt x="1357334" y="5215805"/>
                </a:cubicBezTo>
                <a:cubicBezTo>
                  <a:pt x="1360319" y="5218792"/>
                  <a:pt x="1363307" y="5220285"/>
                  <a:pt x="1366292" y="5220285"/>
                </a:cubicBezTo>
                <a:cubicBezTo>
                  <a:pt x="1369279" y="5220285"/>
                  <a:pt x="1370772" y="5218792"/>
                  <a:pt x="1370772" y="5215805"/>
                </a:cubicBezTo>
                <a:cubicBezTo>
                  <a:pt x="1370772" y="5212819"/>
                  <a:pt x="1367787" y="5211325"/>
                  <a:pt x="1361814" y="5211325"/>
                </a:cubicBezTo>
                <a:close/>
                <a:moveTo>
                  <a:pt x="1209504" y="5211325"/>
                </a:moveTo>
                <a:cubicBezTo>
                  <a:pt x="1203532" y="5211325"/>
                  <a:pt x="1200545" y="5214312"/>
                  <a:pt x="1200545" y="5220285"/>
                </a:cubicBezTo>
                <a:cubicBezTo>
                  <a:pt x="1200545" y="5220285"/>
                  <a:pt x="1199052" y="5223270"/>
                  <a:pt x="1196065" y="5229243"/>
                </a:cubicBezTo>
                <a:cubicBezTo>
                  <a:pt x="1193080" y="5235218"/>
                  <a:pt x="1191587" y="5238203"/>
                  <a:pt x="1191587" y="5238203"/>
                </a:cubicBezTo>
                <a:cubicBezTo>
                  <a:pt x="1191587" y="5244176"/>
                  <a:pt x="1194572" y="5247162"/>
                  <a:pt x="1200545" y="5247162"/>
                </a:cubicBezTo>
                <a:cubicBezTo>
                  <a:pt x="1206518" y="5247162"/>
                  <a:pt x="1209504" y="5244176"/>
                  <a:pt x="1209504" y="5238203"/>
                </a:cubicBezTo>
                <a:cubicBezTo>
                  <a:pt x="1209504" y="5232230"/>
                  <a:pt x="1209504" y="5227750"/>
                  <a:pt x="1209504" y="5224765"/>
                </a:cubicBezTo>
                <a:cubicBezTo>
                  <a:pt x="1209504" y="5221778"/>
                  <a:pt x="1209504" y="5220285"/>
                  <a:pt x="1209504" y="5220285"/>
                </a:cubicBezTo>
                <a:close/>
                <a:moveTo>
                  <a:pt x="1115433" y="5211325"/>
                </a:moveTo>
                <a:cubicBezTo>
                  <a:pt x="1112447" y="5211325"/>
                  <a:pt x="1112447" y="5212819"/>
                  <a:pt x="1115433" y="5215805"/>
                </a:cubicBezTo>
                <a:cubicBezTo>
                  <a:pt x="1118418" y="5218792"/>
                  <a:pt x="1119913" y="5220285"/>
                  <a:pt x="1119913" y="5220285"/>
                </a:cubicBezTo>
                <a:cubicBezTo>
                  <a:pt x="1119913" y="5214312"/>
                  <a:pt x="1118418" y="5211325"/>
                  <a:pt x="1115433" y="5211325"/>
                </a:cubicBezTo>
                <a:close/>
                <a:moveTo>
                  <a:pt x="1505162" y="5202366"/>
                </a:moveTo>
                <a:cubicBezTo>
                  <a:pt x="1505162" y="5208339"/>
                  <a:pt x="1506655" y="5211325"/>
                  <a:pt x="1509642" y="5211325"/>
                </a:cubicBezTo>
                <a:cubicBezTo>
                  <a:pt x="1512628" y="5211325"/>
                  <a:pt x="1514122" y="5211325"/>
                  <a:pt x="1514122" y="5211325"/>
                </a:cubicBezTo>
                <a:cubicBezTo>
                  <a:pt x="1514122" y="5205353"/>
                  <a:pt x="1514122" y="5202366"/>
                  <a:pt x="1514122" y="5202366"/>
                </a:cubicBezTo>
                <a:cubicBezTo>
                  <a:pt x="1514122" y="5202366"/>
                  <a:pt x="1511135" y="5202366"/>
                  <a:pt x="1505162" y="5202366"/>
                </a:cubicBezTo>
                <a:close/>
                <a:moveTo>
                  <a:pt x="1155749" y="5202366"/>
                </a:moveTo>
                <a:lnTo>
                  <a:pt x="1146790" y="5211325"/>
                </a:lnTo>
                <a:cubicBezTo>
                  <a:pt x="1152763" y="5211325"/>
                  <a:pt x="1155749" y="5209832"/>
                  <a:pt x="1155749" y="5206846"/>
                </a:cubicBezTo>
                <a:cubicBezTo>
                  <a:pt x="1155749" y="5203860"/>
                  <a:pt x="1155749" y="5202366"/>
                  <a:pt x="1155749" y="5202366"/>
                </a:cubicBezTo>
                <a:close/>
                <a:moveTo>
                  <a:pt x="1084075" y="5202366"/>
                </a:moveTo>
                <a:cubicBezTo>
                  <a:pt x="1084075" y="5202366"/>
                  <a:pt x="1084075" y="5203860"/>
                  <a:pt x="1084075" y="5206846"/>
                </a:cubicBezTo>
                <a:cubicBezTo>
                  <a:pt x="1084075" y="5209832"/>
                  <a:pt x="1084075" y="5211325"/>
                  <a:pt x="1084075" y="5211325"/>
                </a:cubicBezTo>
                <a:cubicBezTo>
                  <a:pt x="1090048" y="5205353"/>
                  <a:pt x="1091541" y="5202366"/>
                  <a:pt x="1088555" y="5202366"/>
                </a:cubicBezTo>
                <a:cubicBezTo>
                  <a:pt x="1085568" y="5202366"/>
                  <a:pt x="1084075" y="5202366"/>
                  <a:pt x="1084075" y="5202366"/>
                </a:cubicBezTo>
                <a:close/>
                <a:moveTo>
                  <a:pt x="1424528" y="5184447"/>
                </a:moveTo>
                <a:cubicBezTo>
                  <a:pt x="1424528" y="5190421"/>
                  <a:pt x="1430501" y="5196393"/>
                  <a:pt x="1442446" y="5202366"/>
                </a:cubicBezTo>
                <a:cubicBezTo>
                  <a:pt x="1454392" y="5208339"/>
                  <a:pt x="1463351" y="5211325"/>
                  <a:pt x="1469324" y="5211325"/>
                </a:cubicBezTo>
                <a:lnTo>
                  <a:pt x="1469324" y="5193407"/>
                </a:lnTo>
                <a:cubicBezTo>
                  <a:pt x="1463351" y="5187434"/>
                  <a:pt x="1454392" y="5184447"/>
                  <a:pt x="1442446" y="5184447"/>
                </a:cubicBezTo>
                <a:cubicBezTo>
                  <a:pt x="1436474" y="5184447"/>
                  <a:pt x="1431995" y="5184447"/>
                  <a:pt x="1429008" y="5184447"/>
                </a:cubicBezTo>
                <a:cubicBezTo>
                  <a:pt x="1426022" y="5184447"/>
                  <a:pt x="1424528" y="5184447"/>
                  <a:pt x="1424528" y="5184447"/>
                </a:cubicBezTo>
                <a:close/>
                <a:moveTo>
                  <a:pt x="1182627" y="5184447"/>
                </a:moveTo>
                <a:lnTo>
                  <a:pt x="1173668" y="5193407"/>
                </a:lnTo>
                <a:lnTo>
                  <a:pt x="1182627" y="5193407"/>
                </a:lnTo>
                <a:cubicBezTo>
                  <a:pt x="1182627" y="5187434"/>
                  <a:pt x="1182627" y="5184447"/>
                  <a:pt x="1182627" y="5184447"/>
                </a:cubicBezTo>
                <a:close/>
                <a:moveTo>
                  <a:pt x="967604" y="5184447"/>
                </a:moveTo>
                <a:lnTo>
                  <a:pt x="967604" y="5193407"/>
                </a:lnTo>
                <a:cubicBezTo>
                  <a:pt x="961631" y="5193407"/>
                  <a:pt x="958644" y="5191914"/>
                  <a:pt x="958644" y="5188927"/>
                </a:cubicBezTo>
                <a:cubicBezTo>
                  <a:pt x="958644" y="5185941"/>
                  <a:pt x="961631" y="5184447"/>
                  <a:pt x="967604" y="5184447"/>
                </a:cubicBezTo>
                <a:close/>
                <a:moveTo>
                  <a:pt x="949686" y="5166528"/>
                </a:moveTo>
                <a:lnTo>
                  <a:pt x="949686" y="5175488"/>
                </a:lnTo>
                <a:cubicBezTo>
                  <a:pt x="949686" y="5175488"/>
                  <a:pt x="948193" y="5173995"/>
                  <a:pt x="945206" y="5171008"/>
                </a:cubicBezTo>
                <a:cubicBezTo>
                  <a:pt x="942220" y="5168022"/>
                  <a:pt x="943713" y="5166528"/>
                  <a:pt x="949686" y="5166528"/>
                </a:cubicBezTo>
                <a:close/>
                <a:moveTo>
                  <a:pt x="6370059" y="5157569"/>
                </a:moveTo>
                <a:cubicBezTo>
                  <a:pt x="6358114" y="5163542"/>
                  <a:pt x="6349154" y="5172502"/>
                  <a:pt x="6343182" y="5184447"/>
                </a:cubicBezTo>
                <a:lnTo>
                  <a:pt x="6361100" y="5175488"/>
                </a:lnTo>
                <a:lnTo>
                  <a:pt x="6379019" y="5184447"/>
                </a:lnTo>
                <a:lnTo>
                  <a:pt x="6387978" y="5175488"/>
                </a:lnTo>
                <a:cubicBezTo>
                  <a:pt x="6382005" y="5169515"/>
                  <a:pt x="6376033" y="5163542"/>
                  <a:pt x="6370059" y="5157569"/>
                </a:cubicBezTo>
                <a:close/>
                <a:moveTo>
                  <a:pt x="1048237" y="5157569"/>
                </a:moveTo>
                <a:cubicBezTo>
                  <a:pt x="1048237" y="5169515"/>
                  <a:pt x="1045251" y="5176981"/>
                  <a:pt x="1039278" y="5179967"/>
                </a:cubicBezTo>
                <a:cubicBezTo>
                  <a:pt x="1033306" y="5182954"/>
                  <a:pt x="1039278" y="5187434"/>
                  <a:pt x="1057197" y="5193407"/>
                </a:cubicBezTo>
                <a:lnTo>
                  <a:pt x="1066156" y="5193407"/>
                </a:lnTo>
                <a:cubicBezTo>
                  <a:pt x="1060183" y="5181461"/>
                  <a:pt x="1060183" y="5175488"/>
                  <a:pt x="1066156" y="5175488"/>
                </a:cubicBezTo>
                <a:lnTo>
                  <a:pt x="1066156" y="5157569"/>
                </a:lnTo>
                <a:cubicBezTo>
                  <a:pt x="1054210" y="5157569"/>
                  <a:pt x="1048237" y="5157569"/>
                  <a:pt x="1048237" y="5157569"/>
                </a:cubicBezTo>
                <a:close/>
                <a:moveTo>
                  <a:pt x="1244222" y="5153089"/>
                </a:moveTo>
                <a:cubicBezTo>
                  <a:pt x="1243476" y="5153089"/>
                  <a:pt x="1242356" y="5154582"/>
                  <a:pt x="1240862" y="5157569"/>
                </a:cubicBezTo>
                <a:cubicBezTo>
                  <a:pt x="1237876" y="5163542"/>
                  <a:pt x="1239369" y="5169515"/>
                  <a:pt x="1245342" y="5175488"/>
                </a:cubicBezTo>
                <a:lnTo>
                  <a:pt x="1245342" y="5157569"/>
                </a:lnTo>
                <a:cubicBezTo>
                  <a:pt x="1245342" y="5154582"/>
                  <a:pt x="1244969" y="5153089"/>
                  <a:pt x="1244222" y="5153089"/>
                </a:cubicBezTo>
                <a:close/>
                <a:moveTo>
                  <a:pt x="6468612" y="5148611"/>
                </a:moveTo>
                <a:lnTo>
                  <a:pt x="6468612" y="5157569"/>
                </a:lnTo>
                <a:cubicBezTo>
                  <a:pt x="6468612" y="5163542"/>
                  <a:pt x="6465626" y="5166528"/>
                  <a:pt x="6459652" y="5166528"/>
                </a:cubicBezTo>
                <a:cubicBezTo>
                  <a:pt x="6453679" y="5166528"/>
                  <a:pt x="6450693" y="5163542"/>
                  <a:pt x="6450693" y="5157569"/>
                </a:cubicBezTo>
                <a:cubicBezTo>
                  <a:pt x="6450693" y="5151596"/>
                  <a:pt x="6456666" y="5148611"/>
                  <a:pt x="6468612" y="5148611"/>
                </a:cubicBezTo>
                <a:close/>
                <a:moveTo>
                  <a:pt x="1290138" y="5148611"/>
                </a:moveTo>
                <a:lnTo>
                  <a:pt x="1290138" y="5166528"/>
                </a:lnTo>
                <a:cubicBezTo>
                  <a:pt x="1290138" y="5178474"/>
                  <a:pt x="1290138" y="5184447"/>
                  <a:pt x="1290138" y="5184447"/>
                </a:cubicBezTo>
                <a:lnTo>
                  <a:pt x="1299098" y="5193407"/>
                </a:lnTo>
                <a:cubicBezTo>
                  <a:pt x="1299098" y="5187434"/>
                  <a:pt x="1302084" y="5184447"/>
                  <a:pt x="1308057" y="5184447"/>
                </a:cubicBezTo>
                <a:lnTo>
                  <a:pt x="1308057" y="5166528"/>
                </a:lnTo>
                <a:close/>
                <a:moveTo>
                  <a:pt x="1108713" y="5144131"/>
                </a:moveTo>
                <a:cubicBezTo>
                  <a:pt x="1107220" y="5144131"/>
                  <a:pt x="1104980" y="5145623"/>
                  <a:pt x="1101994" y="5148611"/>
                </a:cubicBezTo>
                <a:cubicBezTo>
                  <a:pt x="1096021" y="5154583"/>
                  <a:pt x="1096021" y="5157569"/>
                  <a:pt x="1101994" y="5157569"/>
                </a:cubicBezTo>
                <a:cubicBezTo>
                  <a:pt x="1101994" y="5163542"/>
                  <a:pt x="1103487" y="5168022"/>
                  <a:pt x="1106473" y="5171008"/>
                </a:cubicBezTo>
                <a:cubicBezTo>
                  <a:pt x="1109460" y="5173995"/>
                  <a:pt x="1110953" y="5175488"/>
                  <a:pt x="1110953" y="5175488"/>
                </a:cubicBezTo>
                <a:lnTo>
                  <a:pt x="1119913" y="5184447"/>
                </a:lnTo>
                <a:cubicBezTo>
                  <a:pt x="1125885" y="5178474"/>
                  <a:pt x="1125885" y="5172502"/>
                  <a:pt x="1119913" y="5166528"/>
                </a:cubicBezTo>
                <a:cubicBezTo>
                  <a:pt x="1113940" y="5160556"/>
                  <a:pt x="1110953" y="5154583"/>
                  <a:pt x="1110953" y="5148611"/>
                </a:cubicBezTo>
                <a:cubicBezTo>
                  <a:pt x="1110953" y="5145623"/>
                  <a:pt x="1110206" y="5144131"/>
                  <a:pt x="1108713" y="5144131"/>
                </a:cubicBezTo>
                <a:close/>
                <a:moveTo>
                  <a:pt x="1437966" y="5130692"/>
                </a:moveTo>
                <a:cubicBezTo>
                  <a:pt x="1434981" y="5130692"/>
                  <a:pt x="1433488" y="5133678"/>
                  <a:pt x="1433488" y="5139651"/>
                </a:cubicBezTo>
                <a:cubicBezTo>
                  <a:pt x="1439461" y="5139651"/>
                  <a:pt x="1442446" y="5139651"/>
                  <a:pt x="1442446" y="5139651"/>
                </a:cubicBezTo>
                <a:cubicBezTo>
                  <a:pt x="1442446" y="5133678"/>
                  <a:pt x="1440954" y="5130692"/>
                  <a:pt x="1437966" y="5130692"/>
                </a:cubicBezTo>
                <a:close/>
                <a:moveTo>
                  <a:pt x="449644" y="5127891"/>
                </a:moveTo>
                <a:cubicBezTo>
                  <a:pt x="453005" y="5126772"/>
                  <a:pt x="461403" y="5130692"/>
                  <a:pt x="474842" y="5139651"/>
                </a:cubicBezTo>
                <a:lnTo>
                  <a:pt x="492761" y="5184447"/>
                </a:lnTo>
                <a:lnTo>
                  <a:pt x="483802" y="5175488"/>
                </a:lnTo>
                <a:lnTo>
                  <a:pt x="465883" y="5157569"/>
                </a:lnTo>
                <a:cubicBezTo>
                  <a:pt x="441992" y="5151596"/>
                  <a:pt x="436019" y="5142638"/>
                  <a:pt x="447965" y="5130692"/>
                </a:cubicBezTo>
                <a:cubicBezTo>
                  <a:pt x="447965" y="5129199"/>
                  <a:pt x="448525" y="5128264"/>
                  <a:pt x="449644" y="5127891"/>
                </a:cubicBezTo>
                <a:close/>
                <a:moveTo>
                  <a:pt x="6379019" y="5121732"/>
                </a:moveTo>
                <a:cubicBezTo>
                  <a:pt x="6379019" y="5121732"/>
                  <a:pt x="6377525" y="5124719"/>
                  <a:pt x="6374539" y="5130692"/>
                </a:cubicBezTo>
                <a:cubicBezTo>
                  <a:pt x="6371553" y="5136665"/>
                  <a:pt x="6373045" y="5139651"/>
                  <a:pt x="6379019" y="5139651"/>
                </a:cubicBezTo>
                <a:cubicBezTo>
                  <a:pt x="6384992" y="5139651"/>
                  <a:pt x="6387978" y="5136665"/>
                  <a:pt x="6387978" y="5130692"/>
                </a:cubicBezTo>
                <a:close/>
                <a:moveTo>
                  <a:pt x="6547006" y="5115012"/>
                </a:moveTo>
                <a:cubicBezTo>
                  <a:pt x="6545512" y="5122479"/>
                  <a:pt x="6543273" y="5130692"/>
                  <a:pt x="6540286" y="5139651"/>
                </a:cubicBezTo>
                <a:cubicBezTo>
                  <a:pt x="6540286" y="5139651"/>
                  <a:pt x="6540286" y="5136665"/>
                  <a:pt x="6540286" y="5130692"/>
                </a:cubicBezTo>
                <a:cubicBezTo>
                  <a:pt x="6540286" y="5124719"/>
                  <a:pt x="6540286" y="5121732"/>
                  <a:pt x="6540286" y="5121732"/>
                </a:cubicBezTo>
                <a:cubicBezTo>
                  <a:pt x="6540286" y="5121732"/>
                  <a:pt x="6541032" y="5120985"/>
                  <a:pt x="6542526" y="5119492"/>
                </a:cubicBezTo>
                <a:close/>
                <a:moveTo>
                  <a:pt x="6405896" y="5112773"/>
                </a:moveTo>
                <a:cubicBezTo>
                  <a:pt x="6399924" y="5118746"/>
                  <a:pt x="6399924" y="5121732"/>
                  <a:pt x="6405896" y="5121732"/>
                </a:cubicBezTo>
                <a:cubicBezTo>
                  <a:pt x="6411870" y="5121732"/>
                  <a:pt x="6417841" y="5118746"/>
                  <a:pt x="6423816" y="5112773"/>
                </a:cubicBezTo>
                <a:close/>
                <a:moveTo>
                  <a:pt x="1110953" y="5112773"/>
                </a:moveTo>
                <a:lnTo>
                  <a:pt x="1101994" y="5121732"/>
                </a:lnTo>
                <a:cubicBezTo>
                  <a:pt x="1107967" y="5127706"/>
                  <a:pt x="1110953" y="5129199"/>
                  <a:pt x="1110953" y="5126212"/>
                </a:cubicBezTo>
                <a:cubicBezTo>
                  <a:pt x="1110953" y="5123226"/>
                  <a:pt x="1110953" y="5118746"/>
                  <a:pt x="1110953" y="5112773"/>
                </a:cubicBezTo>
                <a:close/>
                <a:moveTo>
                  <a:pt x="6547752" y="5108294"/>
                </a:moveTo>
                <a:lnTo>
                  <a:pt x="6548125" y="5109413"/>
                </a:lnTo>
                <a:cubicBezTo>
                  <a:pt x="6548872" y="5111653"/>
                  <a:pt x="6549244" y="5112773"/>
                  <a:pt x="6549244" y="5112773"/>
                </a:cubicBezTo>
                <a:lnTo>
                  <a:pt x="6547006" y="5115012"/>
                </a:lnTo>
                <a:close/>
                <a:moveTo>
                  <a:pt x="1021360" y="5103814"/>
                </a:moveTo>
                <a:lnTo>
                  <a:pt x="1030320" y="5121732"/>
                </a:lnTo>
                <a:cubicBezTo>
                  <a:pt x="1036291" y="5121732"/>
                  <a:pt x="1042264" y="5118746"/>
                  <a:pt x="1048237" y="5112773"/>
                </a:cubicBezTo>
                <a:cubicBezTo>
                  <a:pt x="1048237" y="5106800"/>
                  <a:pt x="1045251" y="5103814"/>
                  <a:pt x="1039278" y="5103814"/>
                </a:cubicBezTo>
                <a:lnTo>
                  <a:pt x="1030320" y="5103814"/>
                </a:lnTo>
                <a:close/>
                <a:moveTo>
                  <a:pt x="6594041" y="5094854"/>
                </a:moveTo>
                <a:cubicBezTo>
                  <a:pt x="6600016" y="5094854"/>
                  <a:pt x="6603001" y="5097841"/>
                  <a:pt x="6603001" y="5103814"/>
                </a:cubicBezTo>
                <a:cubicBezTo>
                  <a:pt x="6603001" y="5103814"/>
                  <a:pt x="6600016" y="5103814"/>
                  <a:pt x="6594041" y="5103814"/>
                </a:cubicBezTo>
                <a:lnTo>
                  <a:pt x="6585082" y="5103814"/>
                </a:lnTo>
                <a:cubicBezTo>
                  <a:pt x="6585082" y="5097841"/>
                  <a:pt x="6588068" y="5094854"/>
                  <a:pt x="6594041" y="5094854"/>
                </a:cubicBezTo>
                <a:close/>
                <a:moveTo>
                  <a:pt x="1299098" y="5094854"/>
                </a:moveTo>
                <a:lnTo>
                  <a:pt x="1299098" y="5103814"/>
                </a:lnTo>
                <a:lnTo>
                  <a:pt x="1308057" y="5094854"/>
                </a:lnTo>
                <a:cubicBezTo>
                  <a:pt x="1302084" y="5094854"/>
                  <a:pt x="1299098" y="5094854"/>
                  <a:pt x="1299098" y="5094854"/>
                </a:cubicBezTo>
                <a:close/>
                <a:moveTo>
                  <a:pt x="958644" y="5094854"/>
                </a:moveTo>
                <a:lnTo>
                  <a:pt x="967604" y="5094854"/>
                </a:lnTo>
                <a:cubicBezTo>
                  <a:pt x="967604" y="5100827"/>
                  <a:pt x="967604" y="5103814"/>
                  <a:pt x="967604" y="5103814"/>
                </a:cubicBezTo>
                <a:cubicBezTo>
                  <a:pt x="967604" y="5103814"/>
                  <a:pt x="966110" y="5103814"/>
                  <a:pt x="963124" y="5103814"/>
                </a:cubicBezTo>
                <a:cubicBezTo>
                  <a:pt x="960139" y="5103814"/>
                  <a:pt x="958644" y="5100827"/>
                  <a:pt x="958644" y="5094854"/>
                </a:cubicBezTo>
                <a:close/>
                <a:moveTo>
                  <a:pt x="6543645" y="5091495"/>
                </a:moveTo>
                <a:cubicBezTo>
                  <a:pt x="6544392" y="5090747"/>
                  <a:pt x="6546259" y="5091868"/>
                  <a:pt x="6549244" y="5094854"/>
                </a:cubicBezTo>
                <a:lnTo>
                  <a:pt x="6547752" y="5108294"/>
                </a:lnTo>
                <a:lnTo>
                  <a:pt x="6544766" y="5099334"/>
                </a:lnTo>
                <a:cubicBezTo>
                  <a:pt x="6543273" y="5094854"/>
                  <a:pt x="6542900" y="5092241"/>
                  <a:pt x="6543645" y="5091495"/>
                </a:cubicBezTo>
                <a:close/>
                <a:moveTo>
                  <a:pt x="895929" y="5059018"/>
                </a:moveTo>
                <a:cubicBezTo>
                  <a:pt x="901902" y="5059018"/>
                  <a:pt x="904889" y="5060511"/>
                  <a:pt x="904889" y="5063496"/>
                </a:cubicBezTo>
                <a:cubicBezTo>
                  <a:pt x="904889" y="5066483"/>
                  <a:pt x="901902" y="5067976"/>
                  <a:pt x="895929" y="5067976"/>
                </a:cubicBezTo>
                <a:cubicBezTo>
                  <a:pt x="895929" y="5067976"/>
                  <a:pt x="895929" y="5064989"/>
                  <a:pt x="895929" y="5059018"/>
                </a:cubicBezTo>
                <a:close/>
                <a:moveTo>
                  <a:pt x="1084075" y="5050058"/>
                </a:moveTo>
                <a:lnTo>
                  <a:pt x="1084075" y="5059018"/>
                </a:lnTo>
                <a:lnTo>
                  <a:pt x="1093034" y="5059018"/>
                </a:lnTo>
                <a:cubicBezTo>
                  <a:pt x="1093034" y="5053045"/>
                  <a:pt x="1090048" y="5050058"/>
                  <a:pt x="1084075" y="5050058"/>
                </a:cubicBezTo>
                <a:close/>
                <a:moveTo>
                  <a:pt x="770500" y="5050058"/>
                </a:moveTo>
                <a:lnTo>
                  <a:pt x="779459" y="5067976"/>
                </a:lnTo>
                <a:cubicBezTo>
                  <a:pt x="785432" y="5079922"/>
                  <a:pt x="782444" y="5079922"/>
                  <a:pt x="770500" y="5067976"/>
                </a:cubicBezTo>
                <a:close/>
                <a:moveTo>
                  <a:pt x="550996" y="5041099"/>
                </a:moveTo>
                <a:cubicBezTo>
                  <a:pt x="553984" y="5041099"/>
                  <a:pt x="555476" y="5044085"/>
                  <a:pt x="555476" y="5050058"/>
                </a:cubicBezTo>
                <a:cubicBezTo>
                  <a:pt x="555476" y="5050058"/>
                  <a:pt x="552489" y="5050058"/>
                  <a:pt x="546517" y="5050058"/>
                </a:cubicBezTo>
                <a:cubicBezTo>
                  <a:pt x="546517" y="5044085"/>
                  <a:pt x="548011" y="5041099"/>
                  <a:pt x="550996" y="5041099"/>
                </a:cubicBezTo>
                <a:close/>
                <a:moveTo>
                  <a:pt x="465883" y="5041099"/>
                </a:moveTo>
                <a:lnTo>
                  <a:pt x="474842" y="5041099"/>
                </a:lnTo>
                <a:cubicBezTo>
                  <a:pt x="474842" y="5047071"/>
                  <a:pt x="474842" y="5050058"/>
                  <a:pt x="474842" y="5050058"/>
                </a:cubicBezTo>
                <a:cubicBezTo>
                  <a:pt x="474842" y="5050058"/>
                  <a:pt x="471856" y="5047071"/>
                  <a:pt x="465883" y="5041099"/>
                </a:cubicBezTo>
                <a:close/>
                <a:moveTo>
                  <a:pt x="1043758" y="5032139"/>
                </a:moveTo>
                <a:cubicBezTo>
                  <a:pt x="1040771" y="5032139"/>
                  <a:pt x="1039278" y="5038112"/>
                  <a:pt x="1039278" y="5050058"/>
                </a:cubicBezTo>
                <a:lnTo>
                  <a:pt x="1048237" y="5059018"/>
                </a:lnTo>
                <a:cubicBezTo>
                  <a:pt x="1048237" y="5053045"/>
                  <a:pt x="1048237" y="5047071"/>
                  <a:pt x="1048237" y="5041099"/>
                </a:cubicBezTo>
                <a:cubicBezTo>
                  <a:pt x="1048237" y="5035126"/>
                  <a:pt x="1046744" y="5032139"/>
                  <a:pt x="1043758" y="5032139"/>
                </a:cubicBezTo>
                <a:close/>
                <a:moveTo>
                  <a:pt x="837694" y="5032139"/>
                </a:moveTo>
                <a:cubicBezTo>
                  <a:pt x="840681" y="5032139"/>
                  <a:pt x="845160" y="5032139"/>
                  <a:pt x="851133" y="5032139"/>
                </a:cubicBezTo>
                <a:lnTo>
                  <a:pt x="842174" y="5041099"/>
                </a:lnTo>
                <a:cubicBezTo>
                  <a:pt x="836201" y="5041099"/>
                  <a:pt x="833215" y="5039606"/>
                  <a:pt x="833215" y="5036619"/>
                </a:cubicBezTo>
                <a:cubicBezTo>
                  <a:pt x="833215" y="5033632"/>
                  <a:pt x="834708" y="5032139"/>
                  <a:pt x="837694" y="5032139"/>
                </a:cubicBezTo>
                <a:close/>
                <a:moveTo>
                  <a:pt x="6486530" y="5023180"/>
                </a:moveTo>
                <a:cubicBezTo>
                  <a:pt x="6462638" y="5023180"/>
                  <a:pt x="6456666" y="5032139"/>
                  <a:pt x="6468612" y="5050058"/>
                </a:cubicBezTo>
                <a:lnTo>
                  <a:pt x="6540286" y="5050058"/>
                </a:lnTo>
                <a:lnTo>
                  <a:pt x="6549244" y="5041099"/>
                </a:lnTo>
                <a:cubicBezTo>
                  <a:pt x="6561190" y="5035126"/>
                  <a:pt x="6565670" y="5030646"/>
                  <a:pt x="6562684" y="5027660"/>
                </a:cubicBezTo>
                <a:cubicBezTo>
                  <a:pt x="6559698" y="5024673"/>
                  <a:pt x="6552230" y="5026167"/>
                  <a:pt x="6540286" y="5032139"/>
                </a:cubicBezTo>
                <a:cubicBezTo>
                  <a:pt x="6528340" y="5032139"/>
                  <a:pt x="6519381" y="5032139"/>
                  <a:pt x="6513408" y="5032139"/>
                </a:cubicBezTo>
                <a:cubicBezTo>
                  <a:pt x="6525353" y="5026167"/>
                  <a:pt x="6525353" y="5023180"/>
                  <a:pt x="6513408" y="5023180"/>
                </a:cubicBezTo>
                <a:cubicBezTo>
                  <a:pt x="6507434" y="5023180"/>
                  <a:pt x="6498476" y="5023180"/>
                  <a:pt x="6486530" y="5023180"/>
                </a:cubicBezTo>
                <a:close/>
                <a:moveTo>
                  <a:pt x="855613" y="5014220"/>
                </a:moveTo>
                <a:cubicBezTo>
                  <a:pt x="858600" y="5014220"/>
                  <a:pt x="860093" y="5017207"/>
                  <a:pt x="860093" y="5023180"/>
                </a:cubicBezTo>
                <a:cubicBezTo>
                  <a:pt x="854120" y="5023180"/>
                  <a:pt x="851133" y="5023180"/>
                  <a:pt x="851133" y="5023180"/>
                </a:cubicBezTo>
                <a:cubicBezTo>
                  <a:pt x="851133" y="5017207"/>
                  <a:pt x="852627" y="5014220"/>
                  <a:pt x="855613" y="5014220"/>
                </a:cubicBezTo>
                <a:close/>
                <a:moveTo>
                  <a:pt x="6947932" y="5005261"/>
                </a:moveTo>
                <a:cubicBezTo>
                  <a:pt x="6950918" y="5005261"/>
                  <a:pt x="6952414" y="5008248"/>
                  <a:pt x="6952414" y="5014220"/>
                </a:cubicBezTo>
                <a:cubicBezTo>
                  <a:pt x="6952414" y="5020193"/>
                  <a:pt x="6949428" y="5023180"/>
                  <a:pt x="6943454" y="5023180"/>
                </a:cubicBezTo>
                <a:cubicBezTo>
                  <a:pt x="6937480" y="5023180"/>
                  <a:pt x="6935988" y="5020193"/>
                  <a:pt x="6938975" y="5014220"/>
                </a:cubicBezTo>
                <a:cubicBezTo>
                  <a:pt x="6941961" y="5008248"/>
                  <a:pt x="6944947" y="5005261"/>
                  <a:pt x="6947932" y="5005261"/>
                </a:cubicBezTo>
                <a:close/>
                <a:moveTo>
                  <a:pt x="376291" y="5005261"/>
                </a:moveTo>
                <a:cubicBezTo>
                  <a:pt x="376291" y="5005261"/>
                  <a:pt x="376291" y="5008248"/>
                  <a:pt x="376291" y="5014220"/>
                </a:cubicBezTo>
                <a:cubicBezTo>
                  <a:pt x="376291" y="5020193"/>
                  <a:pt x="374797" y="5021687"/>
                  <a:pt x="371811" y="5018700"/>
                </a:cubicBezTo>
                <a:cubicBezTo>
                  <a:pt x="368825" y="5015714"/>
                  <a:pt x="367331" y="5012727"/>
                  <a:pt x="367331" y="5009741"/>
                </a:cubicBezTo>
                <a:cubicBezTo>
                  <a:pt x="367331" y="5006754"/>
                  <a:pt x="370318" y="5005261"/>
                  <a:pt x="376291" y="5005261"/>
                </a:cubicBezTo>
                <a:close/>
                <a:moveTo>
                  <a:pt x="313575" y="4951506"/>
                </a:moveTo>
                <a:cubicBezTo>
                  <a:pt x="319548" y="4957478"/>
                  <a:pt x="321041" y="4961958"/>
                  <a:pt x="318055" y="4964945"/>
                </a:cubicBezTo>
                <a:cubicBezTo>
                  <a:pt x="315068" y="4967931"/>
                  <a:pt x="312083" y="4967931"/>
                  <a:pt x="309095" y="4964945"/>
                </a:cubicBezTo>
                <a:cubicBezTo>
                  <a:pt x="306110" y="4961958"/>
                  <a:pt x="307603" y="4957478"/>
                  <a:pt x="313575" y="4951506"/>
                </a:cubicBezTo>
                <a:close/>
                <a:moveTo>
                  <a:pt x="824255" y="4942546"/>
                </a:moveTo>
                <a:cubicBezTo>
                  <a:pt x="842174" y="4948519"/>
                  <a:pt x="851133" y="4951506"/>
                  <a:pt x="851133" y="4951506"/>
                </a:cubicBezTo>
                <a:lnTo>
                  <a:pt x="815296" y="4951506"/>
                </a:lnTo>
                <a:close/>
                <a:moveTo>
                  <a:pt x="6620920" y="4938067"/>
                </a:moveTo>
                <a:cubicBezTo>
                  <a:pt x="6617933" y="4938067"/>
                  <a:pt x="6614947" y="4939560"/>
                  <a:pt x="6611960" y="4942546"/>
                </a:cubicBezTo>
                <a:cubicBezTo>
                  <a:pt x="6611960" y="4942546"/>
                  <a:pt x="6608974" y="4944039"/>
                  <a:pt x="6603001" y="4947026"/>
                </a:cubicBezTo>
                <a:cubicBezTo>
                  <a:pt x="6597027" y="4950013"/>
                  <a:pt x="6591056" y="4951506"/>
                  <a:pt x="6585082" y="4951506"/>
                </a:cubicBezTo>
                <a:cubicBezTo>
                  <a:pt x="6579110" y="4957478"/>
                  <a:pt x="6573136" y="4964945"/>
                  <a:pt x="6567164" y="4973904"/>
                </a:cubicBezTo>
                <a:cubicBezTo>
                  <a:pt x="6561190" y="4982864"/>
                  <a:pt x="6552230" y="4987342"/>
                  <a:pt x="6540286" y="4987342"/>
                </a:cubicBezTo>
                <a:lnTo>
                  <a:pt x="6531327" y="5005261"/>
                </a:lnTo>
                <a:cubicBezTo>
                  <a:pt x="6531327" y="5011234"/>
                  <a:pt x="6543272" y="5008248"/>
                  <a:pt x="6567164" y="4996302"/>
                </a:cubicBezTo>
                <a:cubicBezTo>
                  <a:pt x="6579110" y="4990329"/>
                  <a:pt x="6588068" y="4984356"/>
                  <a:pt x="6594041" y="4978384"/>
                </a:cubicBezTo>
                <a:cubicBezTo>
                  <a:pt x="6600016" y="4972411"/>
                  <a:pt x="6608974" y="4969424"/>
                  <a:pt x="6620920" y="4969424"/>
                </a:cubicBezTo>
                <a:cubicBezTo>
                  <a:pt x="6632864" y="4963452"/>
                  <a:pt x="6635852" y="4954492"/>
                  <a:pt x="6629879" y="4942546"/>
                </a:cubicBezTo>
                <a:cubicBezTo>
                  <a:pt x="6626892" y="4939560"/>
                  <a:pt x="6623906" y="4938067"/>
                  <a:pt x="6620920" y="4938067"/>
                </a:cubicBezTo>
                <a:close/>
                <a:moveTo>
                  <a:pt x="6576124" y="4924627"/>
                </a:moveTo>
                <a:cubicBezTo>
                  <a:pt x="6576124" y="4930600"/>
                  <a:pt x="6577616" y="4933587"/>
                  <a:pt x="6580602" y="4933587"/>
                </a:cubicBezTo>
                <a:cubicBezTo>
                  <a:pt x="6583588" y="4933587"/>
                  <a:pt x="6585082" y="4933587"/>
                  <a:pt x="6585082" y="4933587"/>
                </a:cubicBezTo>
                <a:close/>
                <a:moveTo>
                  <a:pt x="1429008" y="4915668"/>
                </a:moveTo>
                <a:cubicBezTo>
                  <a:pt x="1426022" y="4915668"/>
                  <a:pt x="1426022" y="4918655"/>
                  <a:pt x="1429008" y="4924627"/>
                </a:cubicBezTo>
                <a:cubicBezTo>
                  <a:pt x="1431995" y="4930600"/>
                  <a:pt x="1434981" y="4932094"/>
                  <a:pt x="1437966" y="4929107"/>
                </a:cubicBezTo>
                <a:cubicBezTo>
                  <a:pt x="1440954" y="4926120"/>
                  <a:pt x="1440954" y="4923134"/>
                  <a:pt x="1437966" y="4920148"/>
                </a:cubicBezTo>
                <a:cubicBezTo>
                  <a:pt x="1434981" y="4917161"/>
                  <a:pt x="1431995" y="4915668"/>
                  <a:pt x="1429008" y="4915668"/>
                </a:cubicBezTo>
                <a:close/>
                <a:moveTo>
                  <a:pt x="1352854" y="4915668"/>
                </a:moveTo>
                <a:lnTo>
                  <a:pt x="1352854" y="4924627"/>
                </a:lnTo>
                <a:cubicBezTo>
                  <a:pt x="1358827" y="4924627"/>
                  <a:pt x="1361814" y="4923134"/>
                  <a:pt x="1361814" y="4920148"/>
                </a:cubicBezTo>
                <a:cubicBezTo>
                  <a:pt x="1361814" y="4917161"/>
                  <a:pt x="1358827" y="4915668"/>
                  <a:pt x="1352854" y="4915668"/>
                </a:cubicBezTo>
                <a:close/>
                <a:moveTo>
                  <a:pt x="344933" y="4915668"/>
                </a:moveTo>
                <a:cubicBezTo>
                  <a:pt x="347919" y="4915668"/>
                  <a:pt x="349412" y="4918655"/>
                  <a:pt x="349412" y="4924627"/>
                </a:cubicBezTo>
                <a:cubicBezTo>
                  <a:pt x="343440" y="4924627"/>
                  <a:pt x="340453" y="4923134"/>
                  <a:pt x="340453" y="4920148"/>
                </a:cubicBezTo>
                <a:cubicBezTo>
                  <a:pt x="340453" y="4917161"/>
                  <a:pt x="341946" y="4915668"/>
                  <a:pt x="344933" y="4915668"/>
                </a:cubicBezTo>
                <a:close/>
                <a:moveTo>
                  <a:pt x="1004841" y="4910349"/>
                </a:moveTo>
                <a:cubicBezTo>
                  <a:pt x="1003162" y="4910161"/>
                  <a:pt x="1001201" y="4910442"/>
                  <a:pt x="998962" y="4911188"/>
                </a:cubicBezTo>
                <a:cubicBezTo>
                  <a:pt x="990002" y="4914175"/>
                  <a:pt x="984029" y="4918655"/>
                  <a:pt x="981043" y="4924627"/>
                </a:cubicBezTo>
                <a:cubicBezTo>
                  <a:pt x="978056" y="4930600"/>
                  <a:pt x="982536" y="4936573"/>
                  <a:pt x="994482" y="4942546"/>
                </a:cubicBezTo>
                <a:cubicBezTo>
                  <a:pt x="1006428" y="4954492"/>
                  <a:pt x="1012400" y="4948519"/>
                  <a:pt x="1012400" y="4924627"/>
                </a:cubicBezTo>
                <a:cubicBezTo>
                  <a:pt x="1012400" y="4915668"/>
                  <a:pt x="1009881" y="4910909"/>
                  <a:pt x="1004841" y="4910349"/>
                </a:cubicBezTo>
                <a:close/>
                <a:moveTo>
                  <a:pt x="259819" y="4906709"/>
                </a:moveTo>
                <a:cubicBezTo>
                  <a:pt x="259819" y="4906709"/>
                  <a:pt x="262806" y="4906709"/>
                  <a:pt x="268779" y="4906709"/>
                </a:cubicBezTo>
                <a:lnTo>
                  <a:pt x="268779" y="4915668"/>
                </a:lnTo>
                <a:close/>
                <a:moveTo>
                  <a:pt x="978803" y="4899990"/>
                </a:moveTo>
                <a:cubicBezTo>
                  <a:pt x="977310" y="4899990"/>
                  <a:pt x="976563" y="4900737"/>
                  <a:pt x="976563" y="4902229"/>
                </a:cubicBezTo>
                <a:cubicBezTo>
                  <a:pt x="976563" y="4905217"/>
                  <a:pt x="979549" y="4906709"/>
                  <a:pt x="985523" y="4906709"/>
                </a:cubicBezTo>
                <a:cubicBezTo>
                  <a:pt x="991495" y="4906709"/>
                  <a:pt x="994482" y="4906709"/>
                  <a:pt x="994482" y="4906709"/>
                </a:cubicBezTo>
                <a:cubicBezTo>
                  <a:pt x="994482" y="4906709"/>
                  <a:pt x="991495" y="4905217"/>
                  <a:pt x="985523" y="4902229"/>
                </a:cubicBezTo>
                <a:cubicBezTo>
                  <a:pt x="982536" y="4900737"/>
                  <a:pt x="980297" y="4899990"/>
                  <a:pt x="978803" y="4899990"/>
                </a:cubicBezTo>
                <a:close/>
                <a:moveTo>
                  <a:pt x="1352854" y="4897749"/>
                </a:moveTo>
                <a:lnTo>
                  <a:pt x="1334935" y="4906709"/>
                </a:lnTo>
                <a:cubicBezTo>
                  <a:pt x="1334935" y="4912681"/>
                  <a:pt x="1337922" y="4912681"/>
                  <a:pt x="1343895" y="4906709"/>
                </a:cubicBezTo>
                <a:cubicBezTo>
                  <a:pt x="1349868" y="4906709"/>
                  <a:pt x="1352854" y="4903722"/>
                  <a:pt x="1352854" y="4897749"/>
                </a:cubicBezTo>
                <a:close/>
                <a:moveTo>
                  <a:pt x="6800106" y="4870872"/>
                </a:moveTo>
                <a:cubicBezTo>
                  <a:pt x="6806078" y="4870872"/>
                  <a:pt x="6809064" y="4878338"/>
                  <a:pt x="6809064" y="4893269"/>
                </a:cubicBezTo>
                <a:cubicBezTo>
                  <a:pt x="6809064" y="4908202"/>
                  <a:pt x="6806078" y="4918655"/>
                  <a:pt x="6800106" y="4924627"/>
                </a:cubicBezTo>
                <a:lnTo>
                  <a:pt x="6782186" y="4924627"/>
                </a:lnTo>
                <a:cubicBezTo>
                  <a:pt x="6788160" y="4918655"/>
                  <a:pt x="6791146" y="4908202"/>
                  <a:pt x="6791146" y="4893269"/>
                </a:cubicBezTo>
                <a:cubicBezTo>
                  <a:pt x="6791146" y="4878338"/>
                  <a:pt x="6794132" y="4870872"/>
                  <a:pt x="6800106" y="4870872"/>
                </a:cubicBezTo>
                <a:close/>
                <a:moveTo>
                  <a:pt x="1308057" y="4870872"/>
                </a:moveTo>
                <a:cubicBezTo>
                  <a:pt x="1302084" y="4876845"/>
                  <a:pt x="1299098" y="4879831"/>
                  <a:pt x="1299098" y="4879831"/>
                </a:cubicBezTo>
                <a:lnTo>
                  <a:pt x="1317017" y="4879831"/>
                </a:lnTo>
                <a:close/>
                <a:moveTo>
                  <a:pt x="1003441" y="4861913"/>
                </a:moveTo>
                <a:cubicBezTo>
                  <a:pt x="997468" y="4861913"/>
                  <a:pt x="995975" y="4863406"/>
                  <a:pt x="998962" y="4866392"/>
                </a:cubicBezTo>
                <a:cubicBezTo>
                  <a:pt x="1001948" y="4869379"/>
                  <a:pt x="1003441" y="4870872"/>
                  <a:pt x="1003441" y="4870872"/>
                </a:cubicBezTo>
                <a:cubicBezTo>
                  <a:pt x="1003441" y="4870872"/>
                  <a:pt x="1003441" y="4867885"/>
                  <a:pt x="1003441" y="4861913"/>
                </a:cubicBezTo>
                <a:close/>
                <a:moveTo>
                  <a:pt x="815296" y="4861913"/>
                </a:moveTo>
                <a:cubicBezTo>
                  <a:pt x="821269" y="4861913"/>
                  <a:pt x="824255" y="4863406"/>
                  <a:pt x="824255" y="4866392"/>
                </a:cubicBezTo>
                <a:cubicBezTo>
                  <a:pt x="824255" y="4869379"/>
                  <a:pt x="824255" y="4870872"/>
                  <a:pt x="824255" y="4870872"/>
                </a:cubicBezTo>
                <a:cubicBezTo>
                  <a:pt x="818282" y="4864899"/>
                  <a:pt x="815296" y="4861913"/>
                  <a:pt x="815296" y="4861913"/>
                </a:cubicBezTo>
                <a:close/>
                <a:moveTo>
                  <a:pt x="895929" y="4852953"/>
                </a:moveTo>
                <a:cubicBezTo>
                  <a:pt x="889956" y="4858926"/>
                  <a:pt x="889956" y="4866392"/>
                  <a:pt x="895929" y="4875352"/>
                </a:cubicBezTo>
                <a:cubicBezTo>
                  <a:pt x="901902" y="4884311"/>
                  <a:pt x="906382" y="4888791"/>
                  <a:pt x="909368" y="4888791"/>
                </a:cubicBezTo>
                <a:cubicBezTo>
                  <a:pt x="912355" y="4888791"/>
                  <a:pt x="919821" y="4891777"/>
                  <a:pt x="931767" y="4897749"/>
                </a:cubicBezTo>
                <a:lnTo>
                  <a:pt x="940726" y="4897749"/>
                </a:lnTo>
                <a:cubicBezTo>
                  <a:pt x="934753" y="4885804"/>
                  <a:pt x="934753" y="4879831"/>
                  <a:pt x="940726" y="4879831"/>
                </a:cubicBezTo>
                <a:lnTo>
                  <a:pt x="931767" y="4879831"/>
                </a:lnTo>
                <a:cubicBezTo>
                  <a:pt x="925794" y="4879831"/>
                  <a:pt x="919821" y="4876845"/>
                  <a:pt x="913848" y="4870872"/>
                </a:cubicBezTo>
                <a:lnTo>
                  <a:pt x="904889" y="4861913"/>
                </a:lnTo>
                <a:cubicBezTo>
                  <a:pt x="904889" y="4855940"/>
                  <a:pt x="901902" y="4852953"/>
                  <a:pt x="895929" y="4852953"/>
                </a:cubicBezTo>
                <a:close/>
                <a:moveTo>
                  <a:pt x="6656756" y="4843994"/>
                </a:moveTo>
                <a:lnTo>
                  <a:pt x="6603001" y="4897749"/>
                </a:lnTo>
                <a:cubicBezTo>
                  <a:pt x="6603001" y="4903722"/>
                  <a:pt x="6607480" y="4903722"/>
                  <a:pt x="6616440" y="4897749"/>
                </a:cubicBezTo>
                <a:cubicBezTo>
                  <a:pt x="6625399" y="4891777"/>
                  <a:pt x="6631373" y="4884311"/>
                  <a:pt x="6634359" y="4875352"/>
                </a:cubicBezTo>
                <a:cubicBezTo>
                  <a:pt x="6637344" y="4866392"/>
                  <a:pt x="6641824" y="4858926"/>
                  <a:pt x="6647798" y="4852953"/>
                </a:cubicBezTo>
                <a:cubicBezTo>
                  <a:pt x="6653770" y="4852953"/>
                  <a:pt x="6658250" y="4851460"/>
                  <a:pt x="6661236" y="4848473"/>
                </a:cubicBezTo>
                <a:cubicBezTo>
                  <a:pt x="6664222" y="4845487"/>
                  <a:pt x="6662730" y="4843994"/>
                  <a:pt x="6656756" y="4843994"/>
                </a:cubicBezTo>
                <a:close/>
                <a:moveTo>
                  <a:pt x="456923" y="4826075"/>
                </a:moveTo>
                <a:cubicBezTo>
                  <a:pt x="462897" y="4832048"/>
                  <a:pt x="465883" y="4835034"/>
                  <a:pt x="465883" y="4835034"/>
                </a:cubicBezTo>
                <a:cubicBezTo>
                  <a:pt x="459911" y="4841007"/>
                  <a:pt x="453938" y="4841007"/>
                  <a:pt x="447965" y="4835034"/>
                </a:cubicBezTo>
                <a:close/>
                <a:moveTo>
                  <a:pt x="1379731" y="4808157"/>
                </a:moveTo>
                <a:lnTo>
                  <a:pt x="1388691" y="4817117"/>
                </a:lnTo>
                <a:lnTo>
                  <a:pt x="1397650" y="4808157"/>
                </a:lnTo>
                <a:cubicBezTo>
                  <a:pt x="1391677" y="4808157"/>
                  <a:pt x="1385704" y="4808157"/>
                  <a:pt x="1379731" y="4808157"/>
                </a:cubicBezTo>
                <a:close/>
                <a:moveTo>
                  <a:pt x="878010" y="4808157"/>
                </a:moveTo>
                <a:lnTo>
                  <a:pt x="886970" y="4817117"/>
                </a:lnTo>
                <a:cubicBezTo>
                  <a:pt x="892943" y="4817117"/>
                  <a:pt x="895929" y="4817117"/>
                  <a:pt x="895929" y="4817117"/>
                </a:cubicBezTo>
                <a:close/>
                <a:moveTo>
                  <a:pt x="250860" y="4808157"/>
                </a:moveTo>
                <a:cubicBezTo>
                  <a:pt x="250860" y="4808157"/>
                  <a:pt x="256833" y="4811144"/>
                  <a:pt x="268779" y="4817117"/>
                </a:cubicBezTo>
                <a:lnTo>
                  <a:pt x="277738" y="4826075"/>
                </a:lnTo>
                <a:cubicBezTo>
                  <a:pt x="271765" y="4826075"/>
                  <a:pt x="267286" y="4826075"/>
                  <a:pt x="264299" y="4826075"/>
                </a:cubicBezTo>
                <a:cubicBezTo>
                  <a:pt x="261313" y="4826075"/>
                  <a:pt x="259819" y="4829062"/>
                  <a:pt x="259819" y="4835034"/>
                </a:cubicBezTo>
                <a:cubicBezTo>
                  <a:pt x="253847" y="4841007"/>
                  <a:pt x="250860" y="4841007"/>
                  <a:pt x="250860" y="4835034"/>
                </a:cubicBezTo>
                <a:close/>
                <a:moveTo>
                  <a:pt x="347172" y="4803677"/>
                </a:moveTo>
                <a:cubicBezTo>
                  <a:pt x="348665" y="4803677"/>
                  <a:pt x="349412" y="4805171"/>
                  <a:pt x="349412" y="4808157"/>
                </a:cubicBezTo>
                <a:lnTo>
                  <a:pt x="349412" y="4817117"/>
                </a:lnTo>
                <a:cubicBezTo>
                  <a:pt x="343440" y="4817117"/>
                  <a:pt x="340453" y="4814130"/>
                  <a:pt x="340453" y="4808157"/>
                </a:cubicBezTo>
                <a:cubicBezTo>
                  <a:pt x="343440" y="4805171"/>
                  <a:pt x="345679" y="4803677"/>
                  <a:pt x="347172" y="4803677"/>
                </a:cubicBezTo>
                <a:close/>
                <a:moveTo>
                  <a:pt x="537558" y="4799198"/>
                </a:moveTo>
                <a:cubicBezTo>
                  <a:pt x="543531" y="4799198"/>
                  <a:pt x="546517" y="4799198"/>
                  <a:pt x="546517" y="4799198"/>
                </a:cubicBezTo>
                <a:lnTo>
                  <a:pt x="537558" y="4808157"/>
                </a:lnTo>
                <a:cubicBezTo>
                  <a:pt x="531585" y="4808157"/>
                  <a:pt x="528599" y="4806664"/>
                  <a:pt x="528599" y="4803677"/>
                </a:cubicBezTo>
                <a:cubicBezTo>
                  <a:pt x="528599" y="4800691"/>
                  <a:pt x="531585" y="4799198"/>
                  <a:pt x="537558" y="4799198"/>
                </a:cubicBezTo>
                <a:close/>
                <a:moveTo>
                  <a:pt x="1272219" y="4790238"/>
                </a:moveTo>
                <a:lnTo>
                  <a:pt x="1263261" y="4799198"/>
                </a:lnTo>
                <a:cubicBezTo>
                  <a:pt x="1269234" y="4805169"/>
                  <a:pt x="1278192" y="4808157"/>
                  <a:pt x="1290138" y="4808157"/>
                </a:cubicBezTo>
                <a:cubicBezTo>
                  <a:pt x="1290138" y="4802184"/>
                  <a:pt x="1284165" y="4796211"/>
                  <a:pt x="1272219" y="4790238"/>
                </a:cubicBezTo>
                <a:close/>
                <a:moveTo>
                  <a:pt x="878010" y="4775679"/>
                </a:moveTo>
                <a:cubicBezTo>
                  <a:pt x="875024" y="4774933"/>
                  <a:pt x="872039" y="4775306"/>
                  <a:pt x="869052" y="4776799"/>
                </a:cubicBezTo>
                <a:cubicBezTo>
                  <a:pt x="863079" y="4779786"/>
                  <a:pt x="860093" y="4784266"/>
                  <a:pt x="860093" y="4790238"/>
                </a:cubicBezTo>
                <a:lnTo>
                  <a:pt x="886970" y="4790238"/>
                </a:lnTo>
                <a:lnTo>
                  <a:pt x="886970" y="4781279"/>
                </a:lnTo>
                <a:cubicBezTo>
                  <a:pt x="883984" y="4778292"/>
                  <a:pt x="880997" y="4776426"/>
                  <a:pt x="878010" y="4775679"/>
                </a:cubicBezTo>
                <a:close/>
                <a:moveTo>
                  <a:pt x="1290138" y="4772320"/>
                </a:moveTo>
                <a:lnTo>
                  <a:pt x="1290138" y="4781279"/>
                </a:lnTo>
                <a:cubicBezTo>
                  <a:pt x="1296111" y="4781279"/>
                  <a:pt x="1299098" y="4781279"/>
                  <a:pt x="1299098" y="4781279"/>
                </a:cubicBezTo>
                <a:cubicBezTo>
                  <a:pt x="1299098" y="4775306"/>
                  <a:pt x="1297604" y="4772320"/>
                  <a:pt x="1294618" y="4772320"/>
                </a:cubicBezTo>
                <a:cubicBezTo>
                  <a:pt x="1291631" y="4772320"/>
                  <a:pt x="1290138" y="4772320"/>
                  <a:pt x="1290138" y="4772320"/>
                </a:cubicBezTo>
                <a:close/>
                <a:moveTo>
                  <a:pt x="931767" y="4772320"/>
                </a:moveTo>
                <a:lnTo>
                  <a:pt x="931767" y="4799198"/>
                </a:lnTo>
                <a:cubicBezTo>
                  <a:pt x="937740" y="4799198"/>
                  <a:pt x="939233" y="4796211"/>
                  <a:pt x="936247" y="4790238"/>
                </a:cubicBezTo>
                <a:cubicBezTo>
                  <a:pt x="933260" y="4784266"/>
                  <a:pt x="934753" y="4779786"/>
                  <a:pt x="940726" y="4776799"/>
                </a:cubicBezTo>
                <a:cubicBezTo>
                  <a:pt x="946699" y="4773813"/>
                  <a:pt x="948193" y="4772320"/>
                  <a:pt x="945206" y="4772320"/>
                </a:cubicBezTo>
                <a:cubicBezTo>
                  <a:pt x="942220" y="4772320"/>
                  <a:pt x="937740" y="4772320"/>
                  <a:pt x="931767" y="4772320"/>
                </a:cubicBezTo>
                <a:close/>
                <a:moveTo>
                  <a:pt x="376291" y="4754401"/>
                </a:moveTo>
                <a:cubicBezTo>
                  <a:pt x="382263" y="4754401"/>
                  <a:pt x="385250" y="4757387"/>
                  <a:pt x="385250" y="4763360"/>
                </a:cubicBezTo>
                <a:cubicBezTo>
                  <a:pt x="385250" y="4769333"/>
                  <a:pt x="385250" y="4772320"/>
                  <a:pt x="385250" y="4772320"/>
                </a:cubicBezTo>
                <a:lnTo>
                  <a:pt x="376291" y="4772320"/>
                </a:lnTo>
                <a:close/>
                <a:moveTo>
                  <a:pt x="894044" y="4716206"/>
                </a:moveTo>
                <a:lnTo>
                  <a:pt x="894809" y="4716324"/>
                </a:lnTo>
                <a:cubicBezTo>
                  <a:pt x="897050" y="4717817"/>
                  <a:pt x="898916" y="4721551"/>
                  <a:pt x="900409" y="4727522"/>
                </a:cubicBezTo>
                <a:cubicBezTo>
                  <a:pt x="903396" y="4739470"/>
                  <a:pt x="907875" y="4745441"/>
                  <a:pt x="913848" y="4745441"/>
                </a:cubicBezTo>
                <a:lnTo>
                  <a:pt x="913848" y="4727522"/>
                </a:lnTo>
                <a:cubicBezTo>
                  <a:pt x="907875" y="4721551"/>
                  <a:pt x="901902" y="4717817"/>
                  <a:pt x="895929" y="4716324"/>
                </a:cubicBezTo>
                <a:close/>
                <a:moveTo>
                  <a:pt x="886970" y="4715764"/>
                </a:moveTo>
                <a:cubicBezTo>
                  <a:pt x="883984" y="4716136"/>
                  <a:pt x="880997" y="4717071"/>
                  <a:pt x="878010" y="4718564"/>
                </a:cubicBezTo>
                <a:cubicBezTo>
                  <a:pt x="883984" y="4718564"/>
                  <a:pt x="886970" y="4718564"/>
                  <a:pt x="886970" y="4718564"/>
                </a:cubicBezTo>
                <a:lnTo>
                  <a:pt x="890810" y="4716004"/>
                </a:lnTo>
                <a:close/>
                <a:moveTo>
                  <a:pt x="954166" y="4700645"/>
                </a:moveTo>
                <a:cubicBezTo>
                  <a:pt x="945206" y="4700645"/>
                  <a:pt x="943713" y="4702138"/>
                  <a:pt x="949686" y="4705125"/>
                </a:cubicBezTo>
                <a:cubicBezTo>
                  <a:pt x="955659" y="4708112"/>
                  <a:pt x="960139" y="4709605"/>
                  <a:pt x="963124" y="4709605"/>
                </a:cubicBezTo>
                <a:cubicBezTo>
                  <a:pt x="966110" y="4709605"/>
                  <a:pt x="967604" y="4708112"/>
                  <a:pt x="967604" y="4705125"/>
                </a:cubicBezTo>
                <a:cubicBezTo>
                  <a:pt x="967604" y="4702138"/>
                  <a:pt x="963124" y="4700645"/>
                  <a:pt x="954166" y="4700645"/>
                </a:cubicBezTo>
                <a:close/>
                <a:moveTo>
                  <a:pt x="864572" y="4700645"/>
                </a:moveTo>
                <a:cubicBezTo>
                  <a:pt x="861586" y="4700645"/>
                  <a:pt x="860093" y="4703632"/>
                  <a:pt x="860093" y="4709605"/>
                </a:cubicBezTo>
                <a:cubicBezTo>
                  <a:pt x="860093" y="4715577"/>
                  <a:pt x="860093" y="4718564"/>
                  <a:pt x="860093" y="4718564"/>
                </a:cubicBezTo>
                <a:lnTo>
                  <a:pt x="869052" y="4709605"/>
                </a:lnTo>
                <a:cubicBezTo>
                  <a:pt x="869052" y="4703632"/>
                  <a:pt x="867559" y="4700645"/>
                  <a:pt x="864572" y="4700645"/>
                </a:cubicBezTo>
                <a:close/>
                <a:moveTo>
                  <a:pt x="322534" y="4700645"/>
                </a:moveTo>
                <a:lnTo>
                  <a:pt x="331494" y="4709605"/>
                </a:lnTo>
                <a:lnTo>
                  <a:pt x="322534" y="4709605"/>
                </a:lnTo>
                <a:cubicBezTo>
                  <a:pt x="322534" y="4703632"/>
                  <a:pt x="322534" y="4700645"/>
                  <a:pt x="322534" y="4700645"/>
                </a:cubicBezTo>
                <a:close/>
                <a:moveTo>
                  <a:pt x="591313" y="4691686"/>
                </a:moveTo>
                <a:lnTo>
                  <a:pt x="600273" y="4691686"/>
                </a:lnTo>
                <a:cubicBezTo>
                  <a:pt x="606246" y="4697659"/>
                  <a:pt x="606246" y="4700645"/>
                  <a:pt x="600273" y="4700645"/>
                </a:cubicBezTo>
                <a:close/>
                <a:moveTo>
                  <a:pt x="888090" y="4686086"/>
                </a:moveTo>
                <a:cubicBezTo>
                  <a:pt x="887344" y="4686833"/>
                  <a:pt x="886970" y="4688699"/>
                  <a:pt x="886970" y="4691686"/>
                </a:cubicBezTo>
                <a:cubicBezTo>
                  <a:pt x="886970" y="4697659"/>
                  <a:pt x="889956" y="4700645"/>
                  <a:pt x="895929" y="4700645"/>
                </a:cubicBezTo>
                <a:cubicBezTo>
                  <a:pt x="895929" y="4700645"/>
                  <a:pt x="895929" y="4697659"/>
                  <a:pt x="895929" y="4691686"/>
                </a:cubicBezTo>
                <a:cubicBezTo>
                  <a:pt x="895929" y="4691686"/>
                  <a:pt x="894436" y="4690193"/>
                  <a:pt x="891450" y="4687206"/>
                </a:cubicBezTo>
                <a:cubicBezTo>
                  <a:pt x="889956" y="4685713"/>
                  <a:pt x="888836" y="4685340"/>
                  <a:pt x="888090" y="4686086"/>
                </a:cubicBezTo>
                <a:close/>
                <a:moveTo>
                  <a:pt x="780578" y="4668168"/>
                </a:moveTo>
                <a:cubicBezTo>
                  <a:pt x="781326" y="4667421"/>
                  <a:pt x="782446" y="4667794"/>
                  <a:pt x="783939" y="4669287"/>
                </a:cubicBezTo>
                <a:cubicBezTo>
                  <a:pt x="786924" y="4672274"/>
                  <a:pt x="788419" y="4673767"/>
                  <a:pt x="788419" y="4673767"/>
                </a:cubicBezTo>
                <a:cubicBezTo>
                  <a:pt x="782444" y="4673767"/>
                  <a:pt x="779459" y="4673767"/>
                  <a:pt x="779459" y="4673767"/>
                </a:cubicBezTo>
                <a:cubicBezTo>
                  <a:pt x="779459" y="4670780"/>
                  <a:pt x="779832" y="4668914"/>
                  <a:pt x="780578" y="4668168"/>
                </a:cubicBezTo>
                <a:close/>
                <a:moveTo>
                  <a:pt x="725703" y="4646890"/>
                </a:moveTo>
                <a:cubicBezTo>
                  <a:pt x="731676" y="4646890"/>
                  <a:pt x="742128" y="4655848"/>
                  <a:pt x="757061" y="4673767"/>
                </a:cubicBezTo>
                <a:cubicBezTo>
                  <a:pt x="771993" y="4691686"/>
                  <a:pt x="779459" y="4703632"/>
                  <a:pt x="779459" y="4709605"/>
                </a:cubicBezTo>
                <a:lnTo>
                  <a:pt x="761540" y="4700645"/>
                </a:lnTo>
                <a:lnTo>
                  <a:pt x="734662" y="4664808"/>
                </a:lnTo>
                <a:cubicBezTo>
                  <a:pt x="722716" y="4652863"/>
                  <a:pt x="719730" y="4646890"/>
                  <a:pt x="725703" y="4646890"/>
                </a:cubicBezTo>
                <a:close/>
                <a:moveTo>
                  <a:pt x="403168" y="4646890"/>
                </a:moveTo>
                <a:cubicBezTo>
                  <a:pt x="409141" y="4646890"/>
                  <a:pt x="412127" y="4648383"/>
                  <a:pt x="412127" y="4651370"/>
                </a:cubicBezTo>
                <a:cubicBezTo>
                  <a:pt x="412127" y="4654355"/>
                  <a:pt x="409141" y="4655848"/>
                  <a:pt x="403168" y="4655848"/>
                </a:cubicBezTo>
                <a:cubicBezTo>
                  <a:pt x="403168" y="4649875"/>
                  <a:pt x="403168" y="4646890"/>
                  <a:pt x="403168" y="4646890"/>
                </a:cubicBezTo>
                <a:close/>
                <a:moveTo>
                  <a:pt x="304615" y="4646890"/>
                </a:moveTo>
                <a:cubicBezTo>
                  <a:pt x="304615" y="4646890"/>
                  <a:pt x="307603" y="4646890"/>
                  <a:pt x="313575" y="4646890"/>
                </a:cubicBezTo>
                <a:cubicBezTo>
                  <a:pt x="319548" y="4652863"/>
                  <a:pt x="322534" y="4655848"/>
                  <a:pt x="322534" y="4655848"/>
                </a:cubicBezTo>
                <a:cubicBezTo>
                  <a:pt x="316561" y="4655848"/>
                  <a:pt x="313575" y="4655848"/>
                  <a:pt x="313575" y="4655848"/>
                </a:cubicBezTo>
                <a:close/>
                <a:moveTo>
                  <a:pt x="349412" y="4637930"/>
                </a:moveTo>
                <a:cubicBezTo>
                  <a:pt x="349412" y="4637930"/>
                  <a:pt x="352399" y="4637930"/>
                  <a:pt x="358372" y="4637930"/>
                </a:cubicBezTo>
                <a:lnTo>
                  <a:pt x="367331" y="4646890"/>
                </a:lnTo>
                <a:cubicBezTo>
                  <a:pt x="367331" y="4646890"/>
                  <a:pt x="364345" y="4646890"/>
                  <a:pt x="358372" y="4646890"/>
                </a:cubicBezTo>
                <a:cubicBezTo>
                  <a:pt x="352399" y="4646890"/>
                  <a:pt x="349412" y="4643903"/>
                  <a:pt x="349412" y="4637930"/>
                </a:cubicBezTo>
                <a:close/>
                <a:moveTo>
                  <a:pt x="843294" y="4633451"/>
                </a:moveTo>
                <a:cubicBezTo>
                  <a:pt x="841054" y="4633451"/>
                  <a:pt x="839188" y="4634944"/>
                  <a:pt x="837694" y="4637930"/>
                </a:cubicBezTo>
                <a:cubicBezTo>
                  <a:pt x="834708" y="4643903"/>
                  <a:pt x="836201" y="4649875"/>
                  <a:pt x="842174" y="4655848"/>
                </a:cubicBezTo>
                <a:lnTo>
                  <a:pt x="851133" y="4655848"/>
                </a:lnTo>
                <a:cubicBezTo>
                  <a:pt x="851133" y="4655848"/>
                  <a:pt x="851133" y="4654355"/>
                  <a:pt x="851133" y="4651370"/>
                </a:cubicBezTo>
                <a:cubicBezTo>
                  <a:pt x="851133" y="4648383"/>
                  <a:pt x="851133" y="4643903"/>
                  <a:pt x="851133" y="4637930"/>
                </a:cubicBezTo>
                <a:cubicBezTo>
                  <a:pt x="848147" y="4634944"/>
                  <a:pt x="845533" y="4633451"/>
                  <a:pt x="843294" y="4633451"/>
                </a:cubicBezTo>
                <a:close/>
                <a:moveTo>
                  <a:pt x="860093" y="4628971"/>
                </a:moveTo>
                <a:lnTo>
                  <a:pt x="860093" y="4637930"/>
                </a:lnTo>
                <a:lnTo>
                  <a:pt x="878010" y="4646890"/>
                </a:lnTo>
                <a:cubicBezTo>
                  <a:pt x="878010" y="4634944"/>
                  <a:pt x="872039" y="4628971"/>
                  <a:pt x="860093" y="4628971"/>
                </a:cubicBezTo>
                <a:close/>
                <a:moveTo>
                  <a:pt x="156787" y="4593133"/>
                </a:moveTo>
                <a:cubicBezTo>
                  <a:pt x="159774" y="4593133"/>
                  <a:pt x="161267" y="4594626"/>
                  <a:pt x="161267" y="4597613"/>
                </a:cubicBezTo>
                <a:cubicBezTo>
                  <a:pt x="161267" y="4600600"/>
                  <a:pt x="158281" y="4602093"/>
                  <a:pt x="152308" y="4602093"/>
                </a:cubicBezTo>
                <a:cubicBezTo>
                  <a:pt x="152308" y="4596120"/>
                  <a:pt x="153801" y="4593133"/>
                  <a:pt x="156787" y="4593133"/>
                </a:cubicBezTo>
                <a:close/>
                <a:moveTo>
                  <a:pt x="403168" y="4584174"/>
                </a:moveTo>
                <a:lnTo>
                  <a:pt x="421087" y="4584174"/>
                </a:lnTo>
                <a:lnTo>
                  <a:pt x="439005" y="4602093"/>
                </a:lnTo>
                <a:cubicBezTo>
                  <a:pt x="439005" y="4602093"/>
                  <a:pt x="436019" y="4600600"/>
                  <a:pt x="430046" y="4597613"/>
                </a:cubicBezTo>
                <a:cubicBezTo>
                  <a:pt x="424073" y="4594626"/>
                  <a:pt x="421087" y="4593133"/>
                  <a:pt x="421087" y="4593133"/>
                </a:cubicBezTo>
                <a:close/>
                <a:moveTo>
                  <a:pt x="6862821" y="4575216"/>
                </a:moveTo>
                <a:cubicBezTo>
                  <a:pt x="6868793" y="4575216"/>
                  <a:pt x="6870286" y="4578201"/>
                  <a:pt x="6867300" y="4584174"/>
                </a:cubicBezTo>
                <a:cubicBezTo>
                  <a:pt x="6864314" y="4590147"/>
                  <a:pt x="6868793" y="4593133"/>
                  <a:pt x="6880738" y="4593133"/>
                </a:cubicBezTo>
                <a:cubicBezTo>
                  <a:pt x="6892684" y="4593133"/>
                  <a:pt x="6898658" y="4590147"/>
                  <a:pt x="6898658" y="4584174"/>
                </a:cubicBezTo>
                <a:cubicBezTo>
                  <a:pt x="6904630" y="4584174"/>
                  <a:pt x="6907616" y="4584174"/>
                  <a:pt x="6907616" y="4584174"/>
                </a:cubicBezTo>
                <a:lnTo>
                  <a:pt x="6898658" y="4602093"/>
                </a:lnTo>
                <a:cubicBezTo>
                  <a:pt x="6898658" y="4602093"/>
                  <a:pt x="6897164" y="4603586"/>
                  <a:pt x="6894178" y="4606572"/>
                </a:cubicBezTo>
                <a:cubicBezTo>
                  <a:pt x="6891192" y="4609559"/>
                  <a:pt x="6888204" y="4612545"/>
                  <a:pt x="6885218" y="4615532"/>
                </a:cubicBezTo>
                <a:cubicBezTo>
                  <a:pt x="6882232" y="4618519"/>
                  <a:pt x="6877753" y="4622998"/>
                  <a:pt x="6871778" y="4628971"/>
                </a:cubicBezTo>
                <a:cubicBezTo>
                  <a:pt x="6853861" y="4634944"/>
                  <a:pt x="6835942" y="4637930"/>
                  <a:pt x="6818024" y="4637930"/>
                </a:cubicBezTo>
                <a:lnTo>
                  <a:pt x="6818024" y="4620012"/>
                </a:lnTo>
                <a:cubicBezTo>
                  <a:pt x="6823998" y="4620012"/>
                  <a:pt x="6826984" y="4617025"/>
                  <a:pt x="6826984" y="4611052"/>
                </a:cubicBezTo>
                <a:cubicBezTo>
                  <a:pt x="6826984" y="4605079"/>
                  <a:pt x="6829970" y="4602093"/>
                  <a:pt x="6835942" y="4602093"/>
                </a:cubicBezTo>
                <a:cubicBezTo>
                  <a:pt x="6841915" y="4602093"/>
                  <a:pt x="6844901" y="4605079"/>
                  <a:pt x="6844901" y="4611052"/>
                </a:cubicBezTo>
                <a:cubicBezTo>
                  <a:pt x="6844901" y="4611052"/>
                  <a:pt x="6846395" y="4611052"/>
                  <a:pt x="6849381" y="4611052"/>
                </a:cubicBezTo>
                <a:cubicBezTo>
                  <a:pt x="6852368" y="4611052"/>
                  <a:pt x="6856847" y="4611052"/>
                  <a:pt x="6862821" y="4611052"/>
                </a:cubicBezTo>
                <a:lnTo>
                  <a:pt x="6853861" y="4602093"/>
                </a:lnTo>
                <a:lnTo>
                  <a:pt x="6844901" y="4584174"/>
                </a:lnTo>
                <a:cubicBezTo>
                  <a:pt x="6850875" y="4584174"/>
                  <a:pt x="6855354" y="4582681"/>
                  <a:pt x="6858340" y="4579694"/>
                </a:cubicBezTo>
                <a:cubicBezTo>
                  <a:pt x="6861326" y="4576708"/>
                  <a:pt x="6862821" y="4575216"/>
                  <a:pt x="6862821" y="4575216"/>
                </a:cubicBezTo>
                <a:close/>
                <a:moveTo>
                  <a:pt x="716743" y="4575216"/>
                </a:moveTo>
                <a:cubicBezTo>
                  <a:pt x="722716" y="4575216"/>
                  <a:pt x="725703" y="4576708"/>
                  <a:pt x="725703" y="4579694"/>
                </a:cubicBezTo>
                <a:cubicBezTo>
                  <a:pt x="725703" y="4582681"/>
                  <a:pt x="724209" y="4584174"/>
                  <a:pt x="721223" y="4584174"/>
                </a:cubicBezTo>
                <a:cubicBezTo>
                  <a:pt x="718237" y="4584174"/>
                  <a:pt x="716743" y="4581187"/>
                  <a:pt x="716743" y="4575216"/>
                </a:cubicBezTo>
                <a:close/>
                <a:moveTo>
                  <a:pt x="824255" y="4566256"/>
                </a:moveTo>
                <a:lnTo>
                  <a:pt x="824255" y="4584174"/>
                </a:lnTo>
                <a:lnTo>
                  <a:pt x="842174" y="4584174"/>
                </a:lnTo>
                <a:close/>
                <a:moveTo>
                  <a:pt x="743622" y="4566256"/>
                </a:moveTo>
                <a:cubicBezTo>
                  <a:pt x="755567" y="4566256"/>
                  <a:pt x="764527" y="4572228"/>
                  <a:pt x="770500" y="4584174"/>
                </a:cubicBezTo>
                <a:cubicBezTo>
                  <a:pt x="776473" y="4596120"/>
                  <a:pt x="776473" y="4603586"/>
                  <a:pt x="770500" y="4606572"/>
                </a:cubicBezTo>
                <a:cubicBezTo>
                  <a:pt x="764527" y="4609559"/>
                  <a:pt x="755567" y="4611052"/>
                  <a:pt x="743622" y="4611052"/>
                </a:cubicBezTo>
                <a:lnTo>
                  <a:pt x="743622" y="4602093"/>
                </a:lnTo>
                <a:cubicBezTo>
                  <a:pt x="743622" y="4602093"/>
                  <a:pt x="743622" y="4599106"/>
                  <a:pt x="743622" y="4593133"/>
                </a:cubicBezTo>
                <a:cubicBezTo>
                  <a:pt x="743622" y="4587161"/>
                  <a:pt x="743622" y="4581187"/>
                  <a:pt x="743622" y="4575216"/>
                </a:cubicBezTo>
                <a:close/>
                <a:moveTo>
                  <a:pt x="447965" y="4566256"/>
                </a:moveTo>
                <a:lnTo>
                  <a:pt x="456923" y="4575216"/>
                </a:lnTo>
                <a:cubicBezTo>
                  <a:pt x="456923" y="4581187"/>
                  <a:pt x="453938" y="4581187"/>
                  <a:pt x="447965" y="4575216"/>
                </a:cubicBezTo>
                <a:close/>
                <a:moveTo>
                  <a:pt x="6992170" y="4551976"/>
                </a:moveTo>
                <a:cubicBezTo>
                  <a:pt x="6994036" y="4551790"/>
                  <a:pt x="6995716" y="4552070"/>
                  <a:pt x="6997209" y="4552817"/>
                </a:cubicBezTo>
                <a:cubicBezTo>
                  <a:pt x="7003184" y="4555804"/>
                  <a:pt x="7009155" y="4557297"/>
                  <a:pt x="7015128" y="4557297"/>
                </a:cubicBezTo>
                <a:lnTo>
                  <a:pt x="6979292" y="4575216"/>
                </a:lnTo>
                <a:cubicBezTo>
                  <a:pt x="6955400" y="4587161"/>
                  <a:pt x="6940468" y="4593133"/>
                  <a:pt x="6934494" y="4593133"/>
                </a:cubicBezTo>
                <a:lnTo>
                  <a:pt x="6934494" y="4584174"/>
                </a:lnTo>
                <a:cubicBezTo>
                  <a:pt x="6940468" y="4584174"/>
                  <a:pt x="6946440" y="4582681"/>
                  <a:pt x="6952414" y="4579694"/>
                </a:cubicBezTo>
                <a:cubicBezTo>
                  <a:pt x="6958386" y="4576708"/>
                  <a:pt x="6964358" y="4572228"/>
                  <a:pt x="6970332" y="4566256"/>
                </a:cubicBezTo>
                <a:cubicBezTo>
                  <a:pt x="6979292" y="4557297"/>
                  <a:pt x="6986570" y="4552537"/>
                  <a:pt x="6992170" y="4551976"/>
                </a:cubicBezTo>
                <a:close/>
                <a:moveTo>
                  <a:pt x="7042007" y="4548337"/>
                </a:moveTo>
                <a:cubicBezTo>
                  <a:pt x="7047978" y="4548337"/>
                  <a:pt x="7047978" y="4551324"/>
                  <a:pt x="7042007" y="4557297"/>
                </a:cubicBezTo>
                <a:lnTo>
                  <a:pt x="7033047" y="4557297"/>
                </a:lnTo>
                <a:cubicBezTo>
                  <a:pt x="7033047" y="4551324"/>
                  <a:pt x="7036032" y="4548337"/>
                  <a:pt x="7042007" y="4548337"/>
                </a:cubicBezTo>
                <a:close/>
                <a:moveTo>
                  <a:pt x="349412" y="4548337"/>
                </a:moveTo>
                <a:lnTo>
                  <a:pt x="367331" y="4548337"/>
                </a:lnTo>
                <a:cubicBezTo>
                  <a:pt x="367331" y="4554310"/>
                  <a:pt x="370318" y="4554310"/>
                  <a:pt x="376291" y="4548337"/>
                </a:cubicBezTo>
                <a:lnTo>
                  <a:pt x="394208" y="4557297"/>
                </a:lnTo>
                <a:cubicBezTo>
                  <a:pt x="400183" y="4557297"/>
                  <a:pt x="409141" y="4560283"/>
                  <a:pt x="421087" y="4566256"/>
                </a:cubicBezTo>
                <a:lnTo>
                  <a:pt x="412127" y="4566256"/>
                </a:lnTo>
                <a:cubicBezTo>
                  <a:pt x="400183" y="4566256"/>
                  <a:pt x="394208" y="4566256"/>
                  <a:pt x="394208" y="4566256"/>
                </a:cubicBezTo>
                <a:cubicBezTo>
                  <a:pt x="394208" y="4578201"/>
                  <a:pt x="388236" y="4578201"/>
                  <a:pt x="376291" y="4566256"/>
                </a:cubicBezTo>
                <a:close/>
                <a:moveTo>
                  <a:pt x="170226" y="4548337"/>
                </a:moveTo>
                <a:cubicBezTo>
                  <a:pt x="176199" y="4554310"/>
                  <a:pt x="179186" y="4554310"/>
                  <a:pt x="179186" y="4548337"/>
                </a:cubicBezTo>
                <a:lnTo>
                  <a:pt x="188145" y="4557297"/>
                </a:lnTo>
                <a:cubicBezTo>
                  <a:pt x="200091" y="4581187"/>
                  <a:pt x="212036" y="4593133"/>
                  <a:pt x="223983" y="4593133"/>
                </a:cubicBezTo>
                <a:lnTo>
                  <a:pt x="268779" y="4620012"/>
                </a:lnTo>
                <a:lnTo>
                  <a:pt x="232941" y="4611052"/>
                </a:lnTo>
                <a:lnTo>
                  <a:pt x="232941" y="4620012"/>
                </a:lnTo>
                <a:lnTo>
                  <a:pt x="223983" y="4620012"/>
                </a:lnTo>
                <a:cubicBezTo>
                  <a:pt x="206064" y="4608066"/>
                  <a:pt x="198598" y="4599106"/>
                  <a:pt x="201584" y="4593133"/>
                </a:cubicBezTo>
                <a:cubicBezTo>
                  <a:pt x="204571" y="4587161"/>
                  <a:pt x="201584" y="4584174"/>
                  <a:pt x="192625" y="4584174"/>
                </a:cubicBezTo>
                <a:cubicBezTo>
                  <a:pt x="183666" y="4584174"/>
                  <a:pt x="179186" y="4581187"/>
                  <a:pt x="179186" y="4575216"/>
                </a:cubicBezTo>
                <a:cubicBezTo>
                  <a:pt x="179186" y="4569243"/>
                  <a:pt x="179186" y="4566256"/>
                  <a:pt x="179186" y="4566256"/>
                </a:cubicBezTo>
                <a:cubicBezTo>
                  <a:pt x="179186" y="4566256"/>
                  <a:pt x="176199" y="4566256"/>
                  <a:pt x="170226" y="4566256"/>
                </a:cubicBezTo>
                <a:cubicBezTo>
                  <a:pt x="164254" y="4560283"/>
                  <a:pt x="161267" y="4557297"/>
                  <a:pt x="161267" y="4557297"/>
                </a:cubicBezTo>
                <a:close/>
                <a:moveTo>
                  <a:pt x="414368" y="4543858"/>
                </a:moveTo>
                <a:cubicBezTo>
                  <a:pt x="415860" y="4543858"/>
                  <a:pt x="418100" y="4545351"/>
                  <a:pt x="421087" y="4548337"/>
                </a:cubicBezTo>
                <a:lnTo>
                  <a:pt x="412127" y="4548337"/>
                </a:lnTo>
                <a:cubicBezTo>
                  <a:pt x="412127" y="4545351"/>
                  <a:pt x="412874" y="4543858"/>
                  <a:pt x="414368" y="4543858"/>
                </a:cubicBezTo>
                <a:close/>
                <a:moveTo>
                  <a:pt x="250860" y="4542737"/>
                </a:moveTo>
                <a:cubicBezTo>
                  <a:pt x="247873" y="4541991"/>
                  <a:pt x="244887" y="4542365"/>
                  <a:pt x="241901" y="4543858"/>
                </a:cubicBezTo>
                <a:cubicBezTo>
                  <a:pt x="235928" y="4546844"/>
                  <a:pt x="235928" y="4548337"/>
                  <a:pt x="241901" y="4548337"/>
                </a:cubicBezTo>
                <a:lnTo>
                  <a:pt x="259819" y="4548337"/>
                </a:lnTo>
                <a:cubicBezTo>
                  <a:pt x="256833" y="4545351"/>
                  <a:pt x="253847" y="4543485"/>
                  <a:pt x="250860" y="4542737"/>
                </a:cubicBezTo>
                <a:close/>
                <a:moveTo>
                  <a:pt x="6952414" y="4539378"/>
                </a:moveTo>
                <a:cubicBezTo>
                  <a:pt x="6952414" y="4539378"/>
                  <a:pt x="6952414" y="4542365"/>
                  <a:pt x="6952414" y="4548337"/>
                </a:cubicBezTo>
                <a:cubicBezTo>
                  <a:pt x="6952414" y="4554310"/>
                  <a:pt x="6950918" y="4557297"/>
                  <a:pt x="6947932" y="4557297"/>
                </a:cubicBezTo>
                <a:cubicBezTo>
                  <a:pt x="6944947" y="4557297"/>
                  <a:pt x="6944947" y="4554310"/>
                  <a:pt x="6947932" y="4548337"/>
                </a:cubicBezTo>
                <a:cubicBezTo>
                  <a:pt x="6950918" y="4542365"/>
                  <a:pt x="6952414" y="4539378"/>
                  <a:pt x="6952414" y="4539378"/>
                </a:cubicBezTo>
                <a:close/>
                <a:moveTo>
                  <a:pt x="6916576" y="4539378"/>
                </a:moveTo>
                <a:cubicBezTo>
                  <a:pt x="6916576" y="4539378"/>
                  <a:pt x="6919562" y="4539378"/>
                  <a:pt x="6925535" y="4539378"/>
                </a:cubicBezTo>
                <a:cubicBezTo>
                  <a:pt x="6931508" y="4539378"/>
                  <a:pt x="6931508" y="4542365"/>
                  <a:pt x="6925535" y="4548337"/>
                </a:cubicBezTo>
                <a:lnTo>
                  <a:pt x="6916576" y="4548337"/>
                </a:lnTo>
                <a:cubicBezTo>
                  <a:pt x="6916576" y="4542365"/>
                  <a:pt x="6916576" y="4539378"/>
                  <a:pt x="6916576" y="4539378"/>
                </a:cubicBezTo>
                <a:close/>
                <a:moveTo>
                  <a:pt x="6898658" y="4539378"/>
                </a:moveTo>
                <a:lnTo>
                  <a:pt x="6889698" y="4548337"/>
                </a:lnTo>
                <a:cubicBezTo>
                  <a:pt x="6889698" y="4560283"/>
                  <a:pt x="6886713" y="4567748"/>
                  <a:pt x="6880738" y="4570736"/>
                </a:cubicBezTo>
                <a:cubicBezTo>
                  <a:pt x="6874766" y="4573723"/>
                  <a:pt x="6868793" y="4572228"/>
                  <a:pt x="6862821" y="4566256"/>
                </a:cubicBezTo>
                <a:cubicBezTo>
                  <a:pt x="6862821" y="4566256"/>
                  <a:pt x="6868793" y="4560283"/>
                  <a:pt x="6880738" y="4548337"/>
                </a:cubicBezTo>
                <a:close/>
                <a:moveTo>
                  <a:pt x="188145" y="4521459"/>
                </a:moveTo>
                <a:lnTo>
                  <a:pt x="197105" y="4521459"/>
                </a:lnTo>
                <a:lnTo>
                  <a:pt x="197105" y="4530419"/>
                </a:lnTo>
                <a:cubicBezTo>
                  <a:pt x="191132" y="4530419"/>
                  <a:pt x="188145" y="4527432"/>
                  <a:pt x="188145" y="4521459"/>
                </a:cubicBezTo>
                <a:close/>
                <a:moveTo>
                  <a:pt x="492761" y="4512500"/>
                </a:moveTo>
                <a:cubicBezTo>
                  <a:pt x="498734" y="4512500"/>
                  <a:pt x="504707" y="4512500"/>
                  <a:pt x="510680" y="4512500"/>
                </a:cubicBezTo>
                <a:cubicBezTo>
                  <a:pt x="510680" y="4512500"/>
                  <a:pt x="513666" y="4512500"/>
                  <a:pt x="519639" y="4512500"/>
                </a:cubicBezTo>
                <a:cubicBezTo>
                  <a:pt x="519639" y="4518472"/>
                  <a:pt x="513666" y="4521459"/>
                  <a:pt x="501720" y="4521459"/>
                </a:cubicBezTo>
                <a:close/>
                <a:moveTo>
                  <a:pt x="6992730" y="4503540"/>
                </a:moveTo>
                <a:cubicBezTo>
                  <a:pt x="6995716" y="4503540"/>
                  <a:pt x="6997209" y="4505033"/>
                  <a:pt x="6997209" y="4508020"/>
                </a:cubicBezTo>
                <a:cubicBezTo>
                  <a:pt x="6997209" y="4511007"/>
                  <a:pt x="6994224" y="4512500"/>
                  <a:pt x="6988250" y="4512500"/>
                </a:cubicBezTo>
                <a:cubicBezTo>
                  <a:pt x="6988250" y="4506527"/>
                  <a:pt x="6989744" y="4503540"/>
                  <a:pt x="6992730" y="4503540"/>
                </a:cubicBezTo>
                <a:close/>
                <a:moveTo>
                  <a:pt x="6907616" y="4485623"/>
                </a:moveTo>
                <a:lnTo>
                  <a:pt x="6907616" y="4494581"/>
                </a:lnTo>
                <a:cubicBezTo>
                  <a:pt x="6901644" y="4494581"/>
                  <a:pt x="6898658" y="4494581"/>
                  <a:pt x="6898658" y="4494581"/>
                </a:cubicBezTo>
                <a:close/>
                <a:moveTo>
                  <a:pt x="846654" y="4467704"/>
                </a:moveTo>
                <a:cubicBezTo>
                  <a:pt x="843667" y="4467704"/>
                  <a:pt x="842174" y="4470690"/>
                  <a:pt x="842174" y="4476663"/>
                </a:cubicBezTo>
                <a:cubicBezTo>
                  <a:pt x="842174" y="4482636"/>
                  <a:pt x="845160" y="4485623"/>
                  <a:pt x="851133" y="4485623"/>
                </a:cubicBezTo>
                <a:cubicBezTo>
                  <a:pt x="851133" y="4485623"/>
                  <a:pt x="851133" y="4482636"/>
                  <a:pt x="851133" y="4476663"/>
                </a:cubicBezTo>
                <a:cubicBezTo>
                  <a:pt x="851133" y="4470690"/>
                  <a:pt x="849640" y="4467704"/>
                  <a:pt x="846654" y="4467704"/>
                </a:cubicBezTo>
                <a:close/>
                <a:moveTo>
                  <a:pt x="739142" y="4458744"/>
                </a:moveTo>
                <a:cubicBezTo>
                  <a:pt x="742128" y="4458744"/>
                  <a:pt x="740635" y="4461731"/>
                  <a:pt x="734662" y="4467704"/>
                </a:cubicBezTo>
                <a:cubicBezTo>
                  <a:pt x="734662" y="4467704"/>
                  <a:pt x="731676" y="4467704"/>
                  <a:pt x="725703" y="4467704"/>
                </a:cubicBezTo>
                <a:cubicBezTo>
                  <a:pt x="731676" y="4461731"/>
                  <a:pt x="736156" y="4458744"/>
                  <a:pt x="739142" y="4458744"/>
                </a:cubicBezTo>
                <a:close/>
                <a:moveTo>
                  <a:pt x="712265" y="4449785"/>
                </a:moveTo>
                <a:cubicBezTo>
                  <a:pt x="715250" y="4449785"/>
                  <a:pt x="716743" y="4452772"/>
                  <a:pt x="716743" y="4458744"/>
                </a:cubicBezTo>
                <a:cubicBezTo>
                  <a:pt x="716743" y="4464717"/>
                  <a:pt x="716743" y="4467704"/>
                  <a:pt x="716743" y="4467704"/>
                </a:cubicBezTo>
                <a:cubicBezTo>
                  <a:pt x="716743" y="4467704"/>
                  <a:pt x="715250" y="4464717"/>
                  <a:pt x="712265" y="4458744"/>
                </a:cubicBezTo>
                <a:cubicBezTo>
                  <a:pt x="709277" y="4452772"/>
                  <a:pt x="709277" y="4449785"/>
                  <a:pt x="712265" y="4449785"/>
                </a:cubicBezTo>
                <a:close/>
                <a:moveTo>
                  <a:pt x="680906" y="4449785"/>
                </a:moveTo>
                <a:lnTo>
                  <a:pt x="689866" y="4449785"/>
                </a:lnTo>
                <a:lnTo>
                  <a:pt x="698825" y="4458744"/>
                </a:lnTo>
                <a:cubicBezTo>
                  <a:pt x="692852" y="4458744"/>
                  <a:pt x="686880" y="4455758"/>
                  <a:pt x="680906" y="4449785"/>
                </a:cubicBezTo>
                <a:close/>
                <a:moveTo>
                  <a:pt x="734662" y="4434106"/>
                </a:moveTo>
                <a:cubicBezTo>
                  <a:pt x="736155" y="4434106"/>
                  <a:pt x="737649" y="4434853"/>
                  <a:pt x="739142" y="4436346"/>
                </a:cubicBezTo>
                <a:cubicBezTo>
                  <a:pt x="742128" y="4439332"/>
                  <a:pt x="742128" y="4443812"/>
                  <a:pt x="739142" y="4449785"/>
                </a:cubicBezTo>
                <a:cubicBezTo>
                  <a:pt x="736156" y="4455758"/>
                  <a:pt x="733169" y="4455758"/>
                  <a:pt x="730182" y="4449785"/>
                </a:cubicBezTo>
                <a:cubicBezTo>
                  <a:pt x="727196" y="4443812"/>
                  <a:pt x="727196" y="4439332"/>
                  <a:pt x="730182" y="4436346"/>
                </a:cubicBezTo>
                <a:cubicBezTo>
                  <a:pt x="731676" y="4434853"/>
                  <a:pt x="733169" y="4434106"/>
                  <a:pt x="734662" y="4434106"/>
                </a:cubicBezTo>
                <a:close/>
                <a:moveTo>
                  <a:pt x="6889698" y="4431866"/>
                </a:moveTo>
                <a:cubicBezTo>
                  <a:pt x="6895672" y="4431866"/>
                  <a:pt x="6898658" y="4433359"/>
                  <a:pt x="6898658" y="4436346"/>
                </a:cubicBezTo>
                <a:cubicBezTo>
                  <a:pt x="6898658" y="4439332"/>
                  <a:pt x="6895672" y="4440825"/>
                  <a:pt x="6889698" y="4440825"/>
                </a:cubicBezTo>
                <a:cubicBezTo>
                  <a:pt x="6883724" y="4440825"/>
                  <a:pt x="6880738" y="4439332"/>
                  <a:pt x="6880738" y="4436346"/>
                </a:cubicBezTo>
                <a:cubicBezTo>
                  <a:pt x="6880738" y="4433359"/>
                  <a:pt x="6883724" y="4431866"/>
                  <a:pt x="6889698" y="4431866"/>
                </a:cubicBezTo>
                <a:close/>
                <a:moveTo>
                  <a:pt x="275498" y="4427386"/>
                </a:moveTo>
                <a:cubicBezTo>
                  <a:pt x="276991" y="4427387"/>
                  <a:pt x="277738" y="4428880"/>
                  <a:pt x="277738" y="4431866"/>
                </a:cubicBezTo>
                <a:cubicBezTo>
                  <a:pt x="277738" y="4437839"/>
                  <a:pt x="274752" y="4440825"/>
                  <a:pt x="268779" y="4440825"/>
                </a:cubicBezTo>
                <a:lnTo>
                  <a:pt x="268779" y="4431866"/>
                </a:lnTo>
                <a:cubicBezTo>
                  <a:pt x="271765" y="4428880"/>
                  <a:pt x="274005" y="4427387"/>
                  <a:pt x="275498" y="4427386"/>
                </a:cubicBezTo>
                <a:close/>
                <a:moveTo>
                  <a:pt x="162387" y="4426266"/>
                </a:moveTo>
                <a:cubicBezTo>
                  <a:pt x="160147" y="4425520"/>
                  <a:pt x="158281" y="4425893"/>
                  <a:pt x="156787" y="4427386"/>
                </a:cubicBezTo>
                <a:cubicBezTo>
                  <a:pt x="153801" y="4430373"/>
                  <a:pt x="153801" y="4433359"/>
                  <a:pt x="156787" y="4436346"/>
                </a:cubicBezTo>
                <a:cubicBezTo>
                  <a:pt x="159774" y="4439332"/>
                  <a:pt x="164254" y="4440825"/>
                  <a:pt x="170226" y="4440825"/>
                </a:cubicBezTo>
                <a:lnTo>
                  <a:pt x="170226" y="4431866"/>
                </a:lnTo>
                <a:cubicBezTo>
                  <a:pt x="167240" y="4428880"/>
                  <a:pt x="164628" y="4427014"/>
                  <a:pt x="162387" y="4426266"/>
                </a:cubicBezTo>
                <a:close/>
                <a:moveTo>
                  <a:pt x="6916576" y="4422907"/>
                </a:moveTo>
                <a:lnTo>
                  <a:pt x="6925535" y="4422907"/>
                </a:lnTo>
                <a:cubicBezTo>
                  <a:pt x="6925535" y="4428879"/>
                  <a:pt x="6922549" y="4431866"/>
                  <a:pt x="6916576" y="4431866"/>
                </a:cubicBezTo>
                <a:cubicBezTo>
                  <a:pt x="6910602" y="4431866"/>
                  <a:pt x="6910602" y="4428879"/>
                  <a:pt x="6916576" y="4422907"/>
                </a:cubicBezTo>
                <a:close/>
                <a:moveTo>
                  <a:pt x="725703" y="4413947"/>
                </a:moveTo>
                <a:cubicBezTo>
                  <a:pt x="731676" y="4413947"/>
                  <a:pt x="734662" y="4416934"/>
                  <a:pt x="734662" y="4422907"/>
                </a:cubicBezTo>
                <a:lnTo>
                  <a:pt x="725703" y="4422907"/>
                </a:lnTo>
                <a:cubicBezTo>
                  <a:pt x="719730" y="4416934"/>
                  <a:pt x="719730" y="4413947"/>
                  <a:pt x="725703" y="4413947"/>
                </a:cubicBezTo>
                <a:close/>
                <a:moveTo>
                  <a:pt x="6916576" y="4404989"/>
                </a:moveTo>
                <a:cubicBezTo>
                  <a:pt x="6922549" y="4404989"/>
                  <a:pt x="6925535" y="4404989"/>
                  <a:pt x="6925535" y="4404989"/>
                </a:cubicBezTo>
                <a:lnTo>
                  <a:pt x="6916576" y="4413947"/>
                </a:lnTo>
                <a:cubicBezTo>
                  <a:pt x="6910602" y="4413947"/>
                  <a:pt x="6907616" y="4412454"/>
                  <a:pt x="6907616" y="4409469"/>
                </a:cubicBezTo>
                <a:cubicBezTo>
                  <a:pt x="6907616" y="4406481"/>
                  <a:pt x="6910602" y="4404989"/>
                  <a:pt x="6916576" y="4404989"/>
                </a:cubicBezTo>
                <a:close/>
                <a:moveTo>
                  <a:pt x="250860" y="4404989"/>
                </a:moveTo>
                <a:cubicBezTo>
                  <a:pt x="256833" y="4404989"/>
                  <a:pt x="261313" y="4406481"/>
                  <a:pt x="264299" y="4409469"/>
                </a:cubicBezTo>
                <a:cubicBezTo>
                  <a:pt x="267286" y="4412454"/>
                  <a:pt x="265792" y="4413947"/>
                  <a:pt x="259819" y="4413947"/>
                </a:cubicBezTo>
                <a:cubicBezTo>
                  <a:pt x="253847" y="4413947"/>
                  <a:pt x="250860" y="4410961"/>
                  <a:pt x="250860" y="4404989"/>
                </a:cubicBezTo>
                <a:close/>
                <a:moveTo>
                  <a:pt x="107511" y="4387070"/>
                </a:moveTo>
                <a:cubicBezTo>
                  <a:pt x="113485" y="4393043"/>
                  <a:pt x="119458" y="4396029"/>
                  <a:pt x="125430" y="4396029"/>
                </a:cubicBezTo>
                <a:lnTo>
                  <a:pt x="124310" y="4396029"/>
                </a:lnTo>
                <a:cubicBezTo>
                  <a:pt x="122071" y="4396029"/>
                  <a:pt x="119457" y="4396029"/>
                  <a:pt x="116471" y="4396029"/>
                </a:cubicBezTo>
                <a:cubicBezTo>
                  <a:pt x="110498" y="4396029"/>
                  <a:pt x="107511" y="4396029"/>
                  <a:pt x="107511" y="4396029"/>
                </a:cubicBezTo>
                <a:cubicBezTo>
                  <a:pt x="107511" y="4396029"/>
                  <a:pt x="107511" y="4393043"/>
                  <a:pt x="107511" y="4387070"/>
                </a:cubicBezTo>
                <a:close/>
                <a:moveTo>
                  <a:pt x="796382" y="4376120"/>
                </a:moveTo>
                <a:lnTo>
                  <a:pt x="795138" y="4379231"/>
                </a:lnTo>
                <a:cubicBezTo>
                  <a:pt x="793644" y="4381470"/>
                  <a:pt x="791404" y="4384084"/>
                  <a:pt x="788419" y="4387070"/>
                </a:cubicBezTo>
                <a:lnTo>
                  <a:pt x="797377" y="4396029"/>
                </a:lnTo>
                <a:cubicBezTo>
                  <a:pt x="803350" y="4396029"/>
                  <a:pt x="803350" y="4390057"/>
                  <a:pt x="797377" y="4378111"/>
                </a:cubicBezTo>
                <a:close/>
                <a:moveTo>
                  <a:pt x="181426" y="4373632"/>
                </a:moveTo>
                <a:cubicBezTo>
                  <a:pt x="182918" y="4373631"/>
                  <a:pt x="185159" y="4375125"/>
                  <a:pt x="188145" y="4378111"/>
                </a:cubicBezTo>
                <a:cubicBezTo>
                  <a:pt x="188145" y="4378111"/>
                  <a:pt x="185159" y="4378111"/>
                  <a:pt x="179186" y="4378111"/>
                </a:cubicBezTo>
                <a:cubicBezTo>
                  <a:pt x="179186" y="4375125"/>
                  <a:pt x="179932" y="4373631"/>
                  <a:pt x="181426" y="4373632"/>
                </a:cubicBezTo>
                <a:close/>
                <a:moveTo>
                  <a:pt x="1218464" y="4369151"/>
                </a:moveTo>
                <a:lnTo>
                  <a:pt x="1218464" y="4387070"/>
                </a:lnTo>
                <a:cubicBezTo>
                  <a:pt x="1230410" y="4387070"/>
                  <a:pt x="1236383" y="4390057"/>
                  <a:pt x="1236383" y="4396029"/>
                </a:cubicBezTo>
                <a:lnTo>
                  <a:pt x="1236383" y="4378111"/>
                </a:lnTo>
                <a:close/>
                <a:moveTo>
                  <a:pt x="788419" y="4360192"/>
                </a:moveTo>
                <a:cubicBezTo>
                  <a:pt x="782444" y="4366165"/>
                  <a:pt x="782444" y="4369151"/>
                  <a:pt x="788419" y="4369151"/>
                </a:cubicBezTo>
                <a:lnTo>
                  <a:pt x="793306" y="4369966"/>
                </a:lnTo>
                <a:close/>
                <a:moveTo>
                  <a:pt x="349412" y="4351232"/>
                </a:moveTo>
                <a:lnTo>
                  <a:pt x="358372" y="4351232"/>
                </a:lnTo>
                <a:lnTo>
                  <a:pt x="358372" y="4369151"/>
                </a:lnTo>
                <a:close/>
                <a:moveTo>
                  <a:pt x="385250" y="4342273"/>
                </a:moveTo>
                <a:cubicBezTo>
                  <a:pt x="385250" y="4342273"/>
                  <a:pt x="388236" y="4342273"/>
                  <a:pt x="394208" y="4342273"/>
                </a:cubicBezTo>
                <a:cubicBezTo>
                  <a:pt x="400183" y="4348246"/>
                  <a:pt x="403168" y="4348246"/>
                  <a:pt x="403168" y="4342273"/>
                </a:cubicBezTo>
                <a:lnTo>
                  <a:pt x="412127" y="4351232"/>
                </a:lnTo>
                <a:cubicBezTo>
                  <a:pt x="412127" y="4357205"/>
                  <a:pt x="409141" y="4361685"/>
                  <a:pt x="403168" y="4364672"/>
                </a:cubicBezTo>
                <a:cubicBezTo>
                  <a:pt x="397195" y="4367658"/>
                  <a:pt x="391222" y="4366165"/>
                  <a:pt x="385250" y="4360192"/>
                </a:cubicBezTo>
                <a:cubicBezTo>
                  <a:pt x="385250" y="4360192"/>
                  <a:pt x="385250" y="4358699"/>
                  <a:pt x="385250" y="4355712"/>
                </a:cubicBezTo>
                <a:cubicBezTo>
                  <a:pt x="385250" y="4352725"/>
                  <a:pt x="385250" y="4348246"/>
                  <a:pt x="385250" y="4342273"/>
                </a:cubicBezTo>
                <a:close/>
                <a:moveTo>
                  <a:pt x="179186" y="4333314"/>
                </a:moveTo>
                <a:cubicBezTo>
                  <a:pt x="179186" y="4339286"/>
                  <a:pt x="180679" y="4342273"/>
                  <a:pt x="183666" y="4342273"/>
                </a:cubicBezTo>
                <a:cubicBezTo>
                  <a:pt x="186652" y="4342273"/>
                  <a:pt x="188145" y="4340780"/>
                  <a:pt x="188145" y="4337793"/>
                </a:cubicBezTo>
                <a:cubicBezTo>
                  <a:pt x="188145" y="4334807"/>
                  <a:pt x="185159" y="4333314"/>
                  <a:pt x="179186" y="4333314"/>
                </a:cubicBezTo>
                <a:close/>
                <a:moveTo>
                  <a:pt x="107511" y="4333314"/>
                </a:moveTo>
                <a:cubicBezTo>
                  <a:pt x="125430" y="4345260"/>
                  <a:pt x="131402" y="4357205"/>
                  <a:pt x="125430" y="4369151"/>
                </a:cubicBezTo>
                <a:cubicBezTo>
                  <a:pt x="125430" y="4369151"/>
                  <a:pt x="119458" y="4363178"/>
                  <a:pt x="107511" y="4351232"/>
                </a:cubicBezTo>
                <a:close/>
                <a:moveTo>
                  <a:pt x="6988250" y="4324354"/>
                </a:moveTo>
                <a:lnTo>
                  <a:pt x="6988250" y="4351232"/>
                </a:lnTo>
                <a:cubicBezTo>
                  <a:pt x="6976306" y="4357205"/>
                  <a:pt x="6967346" y="4357205"/>
                  <a:pt x="6961372" y="4351232"/>
                </a:cubicBezTo>
                <a:cubicBezTo>
                  <a:pt x="6955400" y="4339286"/>
                  <a:pt x="6958386" y="4333314"/>
                  <a:pt x="6970332" y="4333314"/>
                </a:cubicBezTo>
                <a:cubicBezTo>
                  <a:pt x="6976306" y="4333314"/>
                  <a:pt x="6979292" y="4331822"/>
                  <a:pt x="6979292" y="4328834"/>
                </a:cubicBezTo>
                <a:cubicBezTo>
                  <a:pt x="6979292" y="4325847"/>
                  <a:pt x="6982278" y="4324354"/>
                  <a:pt x="6988250" y="4324354"/>
                </a:cubicBezTo>
                <a:close/>
                <a:moveTo>
                  <a:pt x="331494" y="4306436"/>
                </a:moveTo>
                <a:cubicBezTo>
                  <a:pt x="337466" y="4306436"/>
                  <a:pt x="340453" y="4307929"/>
                  <a:pt x="340453" y="4310916"/>
                </a:cubicBezTo>
                <a:cubicBezTo>
                  <a:pt x="340453" y="4313903"/>
                  <a:pt x="343440" y="4318382"/>
                  <a:pt x="349412" y="4324354"/>
                </a:cubicBezTo>
                <a:cubicBezTo>
                  <a:pt x="343440" y="4324354"/>
                  <a:pt x="337466" y="4321369"/>
                  <a:pt x="331494" y="4315396"/>
                </a:cubicBezTo>
                <a:cubicBezTo>
                  <a:pt x="325521" y="4309423"/>
                  <a:pt x="325521" y="4306436"/>
                  <a:pt x="331494" y="4306436"/>
                </a:cubicBezTo>
                <a:close/>
                <a:moveTo>
                  <a:pt x="304615" y="4306436"/>
                </a:moveTo>
                <a:cubicBezTo>
                  <a:pt x="304615" y="4312409"/>
                  <a:pt x="303123" y="4315396"/>
                  <a:pt x="300136" y="4315396"/>
                </a:cubicBezTo>
                <a:cubicBezTo>
                  <a:pt x="297150" y="4315396"/>
                  <a:pt x="295656" y="4313903"/>
                  <a:pt x="295656" y="4310916"/>
                </a:cubicBezTo>
                <a:cubicBezTo>
                  <a:pt x="295656" y="4307929"/>
                  <a:pt x="298644" y="4306436"/>
                  <a:pt x="304615" y="4306436"/>
                </a:cubicBezTo>
                <a:close/>
                <a:moveTo>
                  <a:pt x="188145" y="4297477"/>
                </a:moveTo>
                <a:cubicBezTo>
                  <a:pt x="194118" y="4297477"/>
                  <a:pt x="197105" y="4303450"/>
                  <a:pt x="197105" y="4315396"/>
                </a:cubicBezTo>
                <a:cubicBezTo>
                  <a:pt x="197105" y="4327342"/>
                  <a:pt x="197105" y="4333314"/>
                  <a:pt x="197105" y="4333314"/>
                </a:cubicBezTo>
                <a:cubicBezTo>
                  <a:pt x="197105" y="4333314"/>
                  <a:pt x="200091" y="4333314"/>
                  <a:pt x="206064" y="4333314"/>
                </a:cubicBezTo>
                <a:cubicBezTo>
                  <a:pt x="218010" y="4321369"/>
                  <a:pt x="226968" y="4321369"/>
                  <a:pt x="232941" y="4333314"/>
                </a:cubicBezTo>
                <a:cubicBezTo>
                  <a:pt x="238914" y="4339286"/>
                  <a:pt x="238914" y="4342273"/>
                  <a:pt x="232941" y="4342273"/>
                </a:cubicBezTo>
                <a:lnTo>
                  <a:pt x="241901" y="4387070"/>
                </a:lnTo>
                <a:lnTo>
                  <a:pt x="241901" y="4396029"/>
                </a:lnTo>
                <a:cubicBezTo>
                  <a:pt x="235928" y="4396029"/>
                  <a:pt x="232941" y="4397521"/>
                  <a:pt x="232941" y="4400509"/>
                </a:cubicBezTo>
                <a:cubicBezTo>
                  <a:pt x="232941" y="4403496"/>
                  <a:pt x="229955" y="4404989"/>
                  <a:pt x="223983" y="4404989"/>
                </a:cubicBezTo>
                <a:lnTo>
                  <a:pt x="223983" y="4396029"/>
                </a:lnTo>
                <a:lnTo>
                  <a:pt x="206064" y="4387070"/>
                </a:lnTo>
                <a:cubicBezTo>
                  <a:pt x="206064" y="4387070"/>
                  <a:pt x="204571" y="4385577"/>
                  <a:pt x="201584" y="4382590"/>
                </a:cubicBezTo>
                <a:cubicBezTo>
                  <a:pt x="198598" y="4379604"/>
                  <a:pt x="197105" y="4375124"/>
                  <a:pt x="197105" y="4369151"/>
                </a:cubicBezTo>
                <a:cubicBezTo>
                  <a:pt x="191132" y="4351232"/>
                  <a:pt x="182172" y="4348246"/>
                  <a:pt x="170226" y="4360192"/>
                </a:cubicBezTo>
                <a:cubicBezTo>
                  <a:pt x="164254" y="4366165"/>
                  <a:pt x="162760" y="4370644"/>
                  <a:pt x="165747" y="4373631"/>
                </a:cubicBezTo>
                <a:cubicBezTo>
                  <a:pt x="168733" y="4376618"/>
                  <a:pt x="173213" y="4378111"/>
                  <a:pt x="179186" y="4378111"/>
                </a:cubicBezTo>
                <a:cubicBezTo>
                  <a:pt x="173213" y="4378111"/>
                  <a:pt x="170226" y="4381097"/>
                  <a:pt x="170226" y="4387070"/>
                </a:cubicBezTo>
                <a:cubicBezTo>
                  <a:pt x="170226" y="4393043"/>
                  <a:pt x="173213" y="4399016"/>
                  <a:pt x="179186" y="4404989"/>
                </a:cubicBezTo>
                <a:cubicBezTo>
                  <a:pt x="185159" y="4410961"/>
                  <a:pt x="189638" y="4410961"/>
                  <a:pt x="192625" y="4404989"/>
                </a:cubicBezTo>
                <a:cubicBezTo>
                  <a:pt x="195611" y="4399016"/>
                  <a:pt x="198598" y="4399016"/>
                  <a:pt x="201584" y="4404989"/>
                </a:cubicBezTo>
                <a:cubicBezTo>
                  <a:pt x="204571" y="4410961"/>
                  <a:pt x="203077" y="4413947"/>
                  <a:pt x="197105" y="4413947"/>
                </a:cubicBezTo>
                <a:cubicBezTo>
                  <a:pt x="191132" y="4413947"/>
                  <a:pt x="191132" y="4416934"/>
                  <a:pt x="197105" y="4422907"/>
                </a:cubicBezTo>
                <a:lnTo>
                  <a:pt x="206064" y="4422907"/>
                </a:lnTo>
                <a:cubicBezTo>
                  <a:pt x="212036" y="4422907"/>
                  <a:pt x="218010" y="4427386"/>
                  <a:pt x="223983" y="4436346"/>
                </a:cubicBezTo>
                <a:cubicBezTo>
                  <a:pt x="229955" y="4445305"/>
                  <a:pt x="232941" y="4449785"/>
                  <a:pt x="232941" y="4449785"/>
                </a:cubicBezTo>
                <a:lnTo>
                  <a:pt x="215022" y="4440825"/>
                </a:lnTo>
                <a:lnTo>
                  <a:pt x="197105" y="4431866"/>
                </a:lnTo>
                <a:cubicBezTo>
                  <a:pt x="197105" y="4431866"/>
                  <a:pt x="195611" y="4431866"/>
                  <a:pt x="192625" y="4431866"/>
                </a:cubicBezTo>
                <a:cubicBezTo>
                  <a:pt x="189638" y="4431866"/>
                  <a:pt x="188145" y="4434853"/>
                  <a:pt x="188145" y="4440825"/>
                </a:cubicBezTo>
                <a:lnTo>
                  <a:pt x="197105" y="4458744"/>
                </a:lnTo>
                <a:cubicBezTo>
                  <a:pt x="197105" y="4458744"/>
                  <a:pt x="203077" y="4464717"/>
                  <a:pt x="215022" y="4476663"/>
                </a:cubicBezTo>
                <a:cubicBezTo>
                  <a:pt x="220995" y="4476663"/>
                  <a:pt x="226968" y="4478156"/>
                  <a:pt x="232941" y="4481143"/>
                </a:cubicBezTo>
                <a:cubicBezTo>
                  <a:pt x="238914" y="4484128"/>
                  <a:pt x="241901" y="4488608"/>
                  <a:pt x="241901" y="4494581"/>
                </a:cubicBezTo>
                <a:cubicBezTo>
                  <a:pt x="241901" y="4500554"/>
                  <a:pt x="243394" y="4505033"/>
                  <a:pt x="246380" y="4508020"/>
                </a:cubicBezTo>
                <a:cubicBezTo>
                  <a:pt x="249367" y="4511007"/>
                  <a:pt x="252353" y="4512500"/>
                  <a:pt x="255340" y="4512500"/>
                </a:cubicBezTo>
                <a:cubicBezTo>
                  <a:pt x="258326" y="4512500"/>
                  <a:pt x="261313" y="4508020"/>
                  <a:pt x="264299" y="4499061"/>
                </a:cubicBezTo>
                <a:cubicBezTo>
                  <a:pt x="267286" y="4490101"/>
                  <a:pt x="265792" y="4482636"/>
                  <a:pt x="259819" y="4476663"/>
                </a:cubicBezTo>
                <a:cubicBezTo>
                  <a:pt x="253847" y="4470690"/>
                  <a:pt x="250860" y="4467704"/>
                  <a:pt x="250860" y="4467704"/>
                </a:cubicBezTo>
                <a:lnTo>
                  <a:pt x="250860" y="4458744"/>
                </a:lnTo>
                <a:cubicBezTo>
                  <a:pt x="262806" y="4464717"/>
                  <a:pt x="268779" y="4467704"/>
                  <a:pt x="268779" y="4467704"/>
                </a:cubicBezTo>
                <a:lnTo>
                  <a:pt x="268779" y="4521459"/>
                </a:lnTo>
                <a:cubicBezTo>
                  <a:pt x="262806" y="4521459"/>
                  <a:pt x="259819" y="4527432"/>
                  <a:pt x="259819" y="4539378"/>
                </a:cubicBezTo>
                <a:lnTo>
                  <a:pt x="277738" y="4539378"/>
                </a:lnTo>
                <a:cubicBezTo>
                  <a:pt x="277738" y="4533405"/>
                  <a:pt x="283711" y="4533405"/>
                  <a:pt x="295656" y="4539378"/>
                </a:cubicBezTo>
                <a:lnTo>
                  <a:pt x="340453" y="4584174"/>
                </a:lnTo>
                <a:cubicBezTo>
                  <a:pt x="334480" y="4584174"/>
                  <a:pt x="328507" y="4579694"/>
                  <a:pt x="322534" y="4570736"/>
                </a:cubicBezTo>
                <a:cubicBezTo>
                  <a:pt x="316561" y="4561776"/>
                  <a:pt x="310588" y="4557297"/>
                  <a:pt x="304615" y="4557297"/>
                </a:cubicBezTo>
                <a:lnTo>
                  <a:pt x="304615" y="4575216"/>
                </a:lnTo>
                <a:lnTo>
                  <a:pt x="304615" y="4593133"/>
                </a:lnTo>
                <a:lnTo>
                  <a:pt x="295656" y="4602093"/>
                </a:lnTo>
                <a:lnTo>
                  <a:pt x="313575" y="4602093"/>
                </a:lnTo>
                <a:cubicBezTo>
                  <a:pt x="337466" y="4596120"/>
                  <a:pt x="349412" y="4590147"/>
                  <a:pt x="349412" y="4584174"/>
                </a:cubicBezTo>
                <a:lnTo>
                  <a:pt x="367331" y="4584174"/>
                </a:lnTo>
                <a:lnTo>
                  <a:pt x="358372" y="4602093"/>
                </a:lnTo>
                <a:cubicBezTo>
                  <a:pt x="352399" y="4596120"/>
                  <a:pt x="346426" y="4597613"/>
                  <a:pt x="340453" y="4606572"/>
                </a:cubicBezTo>
                <a:cubicBezTo>
                  <a:pt x="334480" y="4615532"/>
                  <a:pt x="331494" y="4617025"/>
                  <a:pt x="331494" y="4611052"/>
                </a:cubicBezTo>
                <a:lnTo>
                  <a:pt x="304615" y="4611052"/>
                </a:lnTo>
                <a:cubicBezTo>
                  <a:pt x="292671" y="4617025"/>
                  <a:pt x="283711" y="4620012"/>
                  <a:pt x="277738" y="4620012"/>
                </a:cubicBezTo>
                <a:cubicBezTo>
                  <a:pt x="277738" y="4614039"/>
                  <a:pt x="276245" y="4608066"/>
                  <a:pt x="273259" y="4602093"/>
                </a:cubicBezTo>
                <a:cubicBezTo>
                  <a:pt x="270272" y="4596120"/>
                  <a:pt x="265792" y="4587161"/>
                  <a:pt x="259819" y="4575216"/>
                </a:cubicBezTo>
                <a:cubicBezTo>
                  <a:pt x="259819" y="4569243"/>
                  <a:pt x="258326" y="4566256"/>
                  <a:pt x="255340" y="4566256"/>
                </a:cubicBezTo>
                <a:cubicBezTo>
                  <a:pt x="252353" y="4566256"/>
                  <a:pt x="247873" y="4566256"/>
                  <a:pt x="241901" y="4566256"/>
                </a:cubicBezTo>
                <a:cubicBezTo>
                  <a:pt x="241901" y="4572228"/>
                  <a:pt x="235928" y="4573723"/>
                  <a:pt x="223983" y="4570736"/>
                </a:cubicBezTo>
                <a:cubicBezTo>
                  <a:pt x="212036" y="4567748"/>
                  <a:pt x="209051" y="4563270"/>
                  <a:pt x="215022" y="4557297"/>
                </a:cubicBezTo>
                <a:cubicBezTo>
                  <a:pt x="226968" y="4533405"/>
                  <a:pt x="215022" y="4515486"/>
                  <a:pt x="179186" y="4503540"/>
                </a:cubicBezTo>
                <a:lnTo>
                  <a:pt x="179186" y="4494581"/>
                </a:lnTo>
                <a:cubicBezTo>
                  <a:pt x="179186" y="4494581"/>
                  <a:pt x="179186" y="4490101"/>
                  <a:pt x="179186" y="4481143"/>
                </a:cubicBezTo>
                <a:cubicBezTo>
                  <a:pt x="179186" y="4472183"/>
                  <a:pt x="174706" y="4466211"/>
                  <a:pt x="165747" y="4463224"/>
                </a:cubicBezTo>
                <a:cubicBezTo>
                  <a:pt x="156787" y="4460237"/>
                  <a:pt x="150814" y="4452772"/>
                  <a:pt x="147828" y="4440825"/>
                </a:cubicBezTo>
                <a:cubicBezTo>
                  <a:pt x="144841" y="4428879"/>
                  <a:pt x="146336" y="4421414"/>
                  <a:pt x="152308" y="4418427"/>
                </a:cubicBezTo>
                <a:cubicBezTo>
                  <a:pt x="158281" y="4415440"/>
                  <a:pt x="159774" y="4406481"/>
                  <a:pt x="156787" y="4391550"/>
                </a:cubicBezTo>
                <a:cubicBezTo>
                  <a:pt x="153801" y="4376618"/>
                  <a:pt x="149321" y="4369151"/>
                  <a:pt x="143348" y="4369151"/>
                </a:cubicBezTo>
                <a:cubicBezTo>
                  <a:pt x="143348" y="4369151"/>
                  <a:pt x="144841" y="4367658"/>
                  <a:pt x="147828" y="4364672"/>
                </a:cubicBezTo>
                <a:cubicBezTo>
                  <a:pt x="150814" y="4361685"/>
                  <a:pt x="155294" y="4357205"/>
                  <a:pt x="161267" y="4351232"/>
                </a:cubicBezTo>
                <a:cubicBezTo>
                  <a:pt x="179186" y="4327342"/>
                  <a:pt x="186652" y="4313903"/>
                  <a:pt x="183666" y="4310916"/>
                </a:cubicBezTo>
                <a:cubicBezTo>
                  <a:pt x="180679" y="4307929"/>
                  <a:pt x="179186" y="4304943"/>
                  <a:pt x="179186" y="4301957"/>
                </a:cubicBezTo>
                <a:cubicBezTo>
                  <a:pt x="179186" y="4298970"/>
                  <a:pt x="182172" y="4297477"/>
                  <a:pt x="188145" y="4297477"/>
                </a:cubicBezTo>
                <a:close/>
                <a:moveTo>
                  <a:pt x="7033047" y="4288518"/>
                </a:moveTo>
                <a:cubicBezTo>
                  <a:pt x="7033047" y="4288518"/>
                  <a:pt x="7036032" y="4288518"/>
                  <a:pt x="7042007" y="4288518"/>
                </a:cubicBezTo>
                <a:cubicBezTo>
                  <a:pt x="7042007" y="4288518"/>
                  <a:pt x="7044992" y="4288518"/>
                  <a:pt x="7050966" y="4288518"/>
                </a:cubicBezTo>
                <a:cubicBezTo>
                  <a:pt x="7050966" y="4288518"/>
                  <a:pt x="7047978" y="4291504"/>
                  <a:pt x="7042007" y="4297477"/>
                </a:cubicBezTo>
                <a:close/>
                <a:moveTo>
                  <a:pt x="152308" y="4288518"/>
                </a:moveTo>
                <a:cubicBezTo>
                  <a:pt x="158281" y="4288518"/>
                  <a:pt x="161267" y="4291504"/>
                  <a:pt x="161267" y="4297477"/>
                </a:cubicBezTo>
                <a:cubicBezTo>
                  <a:pt x="161267" y="4303450"/>
                  <a:pt x="164254" y="4306436"/>
                  <a:pt x="170226" y="4306436"/>
                </a:cubicBezTo>
                <a:lnTo>
                  <a:pt x="152308" y="4306436"/>
                </a:lnTo>
                <a:lnTo>
                  <a:pt x="152308" y="4297477"/>
                </a:lnTo>
                <a:cubicBezTo>
                  <a:pt x="152308" y="4291504"/>
                  <a:pt x="152308" y="4288518"/>
                  <a:pt x="152308" y="4288518"/>
                </a:cubicBezTo>
                <a:close/>
                <a:moveTo>
                  <a:pt x="107511" y="4279558"/>
                </a:moveTo>
                <a:cubicBezTo>
                  <a:pt x="113485" y="4279558"/>
                  <a:pt x="116471" y="4279558"/>
                  <a:pt x="116471" y="4279558"/>
                </a:cubicBezTo>
                <a:cubicBezTo>
                  <a:pt x="116471" y="4285531"/>
                  <a:pt x="116471" y="4288518"/>
                  <a:pt x="116471" y="4288518"/>
                </a:cubicBezTo>
                <a:cubicBezTo>
                  <a:pt x="110498" y="4288518"/>
                  <a:pt x="107511" y="4285531"/>
                  <a:pt x="107511" y="4279558"/>
                </a:cubicBezTo>
                <a:close/>
                <a:moveTo>
                  <a:pt x="349412" y="4270599"/>
                </a:moveTo>
                <a:cubicBezTo>
                  <a:pt x="361358" y="4270599"/>
                  <a:pt x="367331" y="4273585"/>
                  <a:pt x="367331" y="4279558"/>
                </a:cubicBezTo>
                <a:lnTo>
                  <a:pt x="340453" y="4279558"/>
                </a:lnTo>
                <a:close/>
                <a:moveTo>
                  <a:pt x="154548" y="4263880"/>
                </a:moveTo>
                <a:cubicBezTo>
                  <a:pt x="156041" y="4263880"/>
                  <a:pt x="158281" y="4264626"/>
                  <a:pt x="161267" y="4266119"/>
                </a:cubicBezTo>
                <a:cubicBezTo>
                  <a:pt x="167240" y="4269106"/>
                  <a:pt x="167240" y="4273585"/>
                  <a:pt x="161267" y="4279558"/>
                </a:cubicBezTo>
                <a:cubicBezTo>
                  <a:pt x="155294" y="4273585"/>
                  <a:pt x="152308" y="4269106"/>
                  <a:pt x="152308" y="4266119"/>
                </a:cubicBezTo>
                <a:cubicBezTo>
                  <a:pt x="152308" y="4264626"/>
                  <a:pt x="153055" y="4263880"/>
                  <a:pt x="154548" y="4263880"/>
                </a:cubicBezTo>
                <a:close/>
                <a:moveTo>
                  <a:pt x="129910" y="4261639"/>
                </a:moveTo>
                <a:cubicBezTo>
                  <a:pt x="132895" y="4261639"/>
                  <a:pt x="135883" y="4263132"/>
                  <a:pt x="138869" y="4266119"/>
                </a:cubicBezTo>
                <a:cubicBezTo>
                  <a:pt x="141855" y="4269106"/>
                  <a:pt x="143348" y="4270599"/>
                  <a:pt x="143348" y="4270599"/>
                </a:cubicBezTo>
                <a:lnTo>
                  <a:pt x="125430" y="4270599"/>
                </a:lnTo>
                <a:cubicBezTo>
                  <a:pt x="125430" y="4264626"/>
                  <a:pt x="126924" y="4261639"/>
                  <a:pt x="129910" y="4261639"/>
                </a:cubicBezTo>
                <a:close/>
                <a:moveTo>
                  <a:pt x="7122640" y="4252680"/>
                </a:moveTo>
                <a:lnTo>
                  <a:pt x="7140558" y="4252680"/>
                </a:lnTo>
                <a:cubicBezTo>
                  <a:pt x="7134586" y="4258653"/>
                  <a:pt x="7125626" y="4261639"/>
                  <a:pt x="7113680" y="4261639"/>
                </a:cubicBezTo>
                <a:close/>
                <a:moveTo>
                  <a:pt x="6988250" y="4243722"/>
                </a:moveTo>
                <a:cubicBezTo>
                  <a:pt x="6994224" y="4243722"/>
                  <a:pt x="6997209" y="4246707"/>
                  <a:pt x="6997209" y="4252680"/>
                </a:cubicBezTo>
                <a:lnTo>
                  <a:pt x="6988250" y="4252680"/>
                </a:lnTo>
                <a:cubicBezTo>
                  <a:pt x="6982278" y="4252680"/>
                  <a:pt x="6979292" y="4252680"/>
                  <a:pt x="6979292" y="4252680"/>
                </a:cubicBezTo>
                <a:close/>
                <a:moveTo>
                  <a:pt x="179186" y="4243722"/>
                </a:moveTo>
                <a:lnTo>
                  <a:pt x="188145" y="4261639"/>
                </a:lnTo>
                <a:lnTo>
                  <a:pt x="179186" y="4261639"/>
                </a:lnTo>
                <a:cubicBezTo>
                  <a:pt x="179186" y="4255667"/>
                  <a:pt x="179186" y="4249693"/>
                  <a:pt x="179186" y="4243722"/>
                </a:cubicBezTo>
                <a:close/>
                <a:moveTo>
                  <a:pt x="35837" y="4243722"/>
                </a:moveTo>
                <a:lnTo>
                  <a:pt x="53755" y="4243722"/>
                </a:lnTo>
                <a:cubicBezTo>
                  <a:pt x="59728" y="4255667"/>
                  <a:pt x="65702" y="4266119"/>
                  <a:pt x="71674" y="4275078"/>
                </a:cubicBezTo>
                <a:cubicBezTo>
                  <a:pt x="77647" y="4284038"/>
                  <a:pt x="80633" y="4290011"/>
                  <a:pt x="80633" y="4292997"/>
                </a:cubicBezTo>
                <a:cubicBezTo>
                  <a:pt x="80633" y="4295984"/>
                  <a:pt x="76154" y="4291504"/>
                  <a:pt x="67194" y="4279558"/>
                </a:cubicBezTo>
                <a:cubicBezTo>
                  <a:pt x="58235" y="4267612"/>
                  <a:pt x="47782" y="4255667"/>
                  <a:pt x="35837" y="4243722"/>
                </a:cubicBezTo>
                <a:close/>
                <a:moveTo>
                  <a:pt x="333734" y="4232522"/>
                </a:moveTo>
                <a:cubicBezTo>
                  <a:pt x="335226" y="4232522"/>
                  <a:pt x="337467" y="4234762"/>
                  <a:pt x="340453" y="4239242"/>
                </a:cubicBezTo>
                <a:cubicBezTo>
                  <a:pt x="346426" y="4248200"/>
                  <a:pt x="349412" y="4252680"/>
                  <a:pt x="349412" y="4252680"/>
                </a:cubicBezTo>
                <a:lnTo>
                  <a:pt x="331494" y="4252680"/>
                </a:lnTo>
                <a:cubicBezTo>
                  <a:pt x="331494" y="4252680"/>
                  <a:pt x="331494" y="4248200"/>
                  <a:pt x="331494" y="4239242"/>
                </a:cubicBezTo>
                <a:cubicBezTo>
                  <a:pt x="331494" y="4234762"/>
                  <a:pt x="332241" y="4232522"/>
                  <a:pt x="333734" y="4232522"/>
                </a:cubicBezTo>
                <a:close/>
                <a:moveTo>
                  <a:pt x="172467" y="4230282"/>
                </a:moveTo>
                <a:cubicBezTo>
                  <a:pt x="173959" y="4230283"/>
                  <a:pt x="176199" y="4231776"/>
                  <a:pt x="179186" y="4234762"/>
                </a:cubicBezTo>
                <a:lnTo>
                  <a:pt x="170226" y="4252680"/>
                </a:lnTo>
                <a:lnTo>
                  <a:pt x="170226" y="4234762"/>
                </a:lnTo>
                <a:cubicBezTo>
                  <a:pt x="170226" y="4231776"/>
                  <a:pt x="170973" y="4230283"/>
                  <a:pt x="172467" y="4230282"/>
                </a:cubicBezTo>
                <a:close/>
                <a:moveTo>
                  <a:pt x="277738" y="4225803"/>
                </a:moveTo>
                <a:cubicBezTo>
                  <a:pt x="283711" y="4231774"/>
                  <a:pt x="286698" y="4237749"/>
                  <a:pt x="286698" y="4243722"/>
                </a:cubicBezTo>
                <a:cubicBezTo>
                  <a:pt x="280725" y="4243722"/>
                  <a:pt x="277738" y="4240735"/>
                  <a:pt x="277738" y="4234762"/>
                </a:cubicBezTo>
                <a:close/>
                <a:moveTo>
                  <a:pt x="304615" y="4216843"/>
                </a:moveTo>
                <a:cubicBezTo>
                  <a:pt x="310588" y="4216843"/>
                  <a:pt x="315068" y="4219830"/>
                  <a:pt x="318055" y="4225803"/>
                </a:cubicBezTo>
                <a:cubicBezTo>
                  <a:pt x="321041" y="4231774"/>
                  <a:pt x="319548" y="4234762"/>
                  <a:pt x="313575" y="4234762"/>
                </a:cubicBezTo>
                <a:cubicBezTo>
                  <a:pt x="307603" y="4234762"/>
                  <a:pt x="304615" y="4231774"/>
                  <a:pt x="304615" y="4225803"/>
                </a:cubicBezTo>
                <a:cubicBezTo>
                  <a:pt x="304615" y="4219830"/>
                  <a:pt x="304615" y="4216843"/>
                  <a:pt x="304615" y="4216843"/>
                </a:cubicBezTo>
                <a:close/>
                <a:moveTo>
                  <a:pt x="761540" y="4207884"/>
                </a:moveTo>
                <a:cubicBezTo>
                  <a:pt x="749595" y="4207884"/>
                  <a:pt x="746608" y="4216843"/>
                  <a:pt x="752581" y="4234762"/>
                </a:cubicBezTo>
                <a:cubicBezTo>
                  <a:pt x="758554" y="4234762"/>
                  <a:pt x="767513" y="4231774"/>
                  <a:pt x="779459" y="4225803"/>
                </a:cubicBezTo>
                <a:cubicBezTo>
                  <a:pt x="791404" y="4213857"/>
                  <a:pt x="788419" y="4210871"/>
                  <a:pt x="770500" y="4216843"/>
                </a:cubicBezTo>
                <a:close/>
                <a:moveTo>
                  <a:pt x="215022" y="4207884"/>
                </a:moveTo>
                <a:cubicBezTo>
                  <a:pt x="215022" y="4207884"/>
                  <a:pt x="215022" y="4210871"/>
                  <a:pt x="215022" y="4216843"/>
                </a:cubicBezTo>
                <a:cubicBezTo>
                  <a:pt x="215022" y="4222816"/>
                  <a:pt x="215022" y="4228789"/>
                  <a:pt x="215022" y="4234762"/>
                </a:cubicBezTo>
                <a:cubicBezTo>
                  <a:pt x="215022" y="4246707"/>
                  <a:pt x="215022" y="4252680"/>
                  <a:pt x="215022" y="4252680"/>
                </a:cubicBezTo>
                <a:cubicBezTo>
                  <a:pt x="215022" y="4252680"/>
                  <a:pt x="213530" y="4251187"/>
                  <a:pt x="210544" y="4248200"/>
                </a:cubicBezTo>
                <a:cubicBezTo>
                  <a:pt x="207557" y="4245215"/>
                  <a:pt x="206064" y="4240735"/>
                  <a:pt x="206064" y="4234762"/>
                </a:cubicBezTo>
                <a:cubicBezTo>
                  <a:pt x="206064" y="4228789"/>
                  <a:pt x="206064" y="4225803"/>
                  <a:pt x="206064" y="4225803"/>
                </a:cubicBezTo>
                <a:close/>
                <a:moveTo>
                  <a:pt x="7157358" y="4201165"/>
                </a:moveTo>
                <a:cubicBezTo>
                  <a:pt x="7159597" y="4201165"/>
                  <a:pt x="7161463" y="4201911"/>
                  <a:pt x="7162956" y="4203404"/>
                </a:cubicBezTo>
                <a:cubicBezTo>
                  <a:pt x="7165942" y="4206391"/>
                  <a:pt x="7167436" y="4210871"/>
                  <a:pt x="7167436" y="4216843"/>
                </a:cubicBezTo>
                <a:cubicBezTo>
                  <a:pt x="7161463" y="4222816"/>
                  <a:pt x="7155492" y="4222816"/>
                  <a:pt x="7149518" y="4216843"/>
                </a:cubicBezTo>
                <a:cubicBezTo>
                  <a:pt x="7143544" y="4210871"/>
                  <a:pt x="7143544" y="4206391"/>
                  <a:pt x="7149518" y="4203404"/>
                </a:cubicBezTo>
                <a:cubicBezTo>
                  <a:pt x="7152504" y="4201911"/>
                  <a:pt x="7155118" y="4201165"/>
                  <a:pt x="7157358" y="4201165"/>
                </a:cubicBezTo>
                <a:close/>
                <a:moveTo>
                  <a:pt x="752581" y="4189965"/>
                </a:moveTo>
                <a:lnTo>
                  <a:pt x="734662" y="4198925"/>
                </a:lnTo>
                <a:cubicBezTo>
                  <a:pt x="740635" y="4198925"/>
                  <a:pt x="743622" y="4198925"/>
                  <a:pt x="743622" y="4198925"/>
                </a:cubicBezTo>
                <a:cubicBezTo>
                  <a:pt x="743622" y="4198925"/>
                  <a:pt x="745115" y="4198925"/>
                  <a:pt x="748101" y="4198925"/>
                </a:cubicBezTo>
                <a:cubicBezTo>
                  <a:pt x="751088" y="4198925"/>
                  <a:pt x="752581" y="4195938"/>
                  <a:pt x="752581" y="4189965"/>
                </a:cubicBezTo>
                <a:close/>
                <a:moveTo>
                  <a:pt x="353892" y="4163087"/>
                </a:moveTo>
                <a:cubicBezTo>
                  <a:pt x="356879" y="4163087"/>
                  <a:pt x="358372" y="4166074"/>
                  <a:pt x="358372" y="4172046"/>
                </a:cubicBezTo>
                <a:cubicBezTo>
                  <a:pt x="358372" y="4178019"/>
                  <a:pt x="356879" y="4178019"/>
                  <a:pt x="353892" y="4172046"/>
                </a:cubicBezTo>
                <a:cubicBezTo>
                  <a:pt x="350906" y="4166074"/>
                  <a:pt x="350906" y="4163087"/>
                  <a:pt x="353892" y="4163087"/>
                </a:cubicBezTo>
                <a:close/>
                <a:moveTo>
                  <a:pt x="152308" y="4154127"/>
                </a:moveTo>
                <a:cubicBezTo>
                  <a:pt x="158281" y="4160100"/>
                  <a:pt x="161267" y="4166074"/>
                  <a:pt x="161267" y="4172046"/>
                </a:cubicBezTo>
                <a:cubicBezTo>
                  <a:pt x="161267" y="4178019"/>
                  <a:pt x="161267" y="4182499"/>
                  <a:pt x="161267" y="4185485"/>
                </a:cubicBezTo>
                <a:cubicBezTo>
                  <a:pt x="161267" y="4188472"/>
                  <a:pt x="164254" y="4189965"/>
                  <a:pt x="170226" y="4189965"/>
                </a:cubicBezTo>
                <a:lnTo>
                  <a:pt x="179186" y="4189965"/>
                </a:lnTo>
                <a:cubicBezTo>
                  <a:pt x="179186" y="4178019"/>
                  <a:pt x="185159" y="4172046"/>
                  <a:pt x="197105" y="4172046"/>
                </a:cubicBezTo>
                <a:cubicBezTo>
                  <a:pt x="209051" y="4166074"/>
                  <a:pt x="209051" y="4172046"/>
                  <a:pt x="197105" y="4189965"/>
                </a:cubicBezTo>
                <a:cubicBezTo>
                  <a:pt x="197105" y="4201911"/>
                  <a:pt x="191132" y="4207884"/>
                  <a:pt x="179186" y="4207884"/>
                </a:cubicBezTo>
                <a:cubicBezTo>
                  <a:pt x="167240" y="4207884"/>
                  <a:pt x="158281" y="4201911"/>
                  <a:pt x="152308" y="4189965"/>
                </a:cubicBezTo>
                <a:close/>
                <a:moveTo>
                  <a:pt x="17918" y="4154127"/>
                </a:moveTo>
                <a:cubicBezTo>
                  <a:pt x="23892" y="4154127"/>
                  <a:pt x="26878" y="4154127"/>
                  <a:pt x="26878" y="4154127"/>
                </a:cubicBezTo>
                <a:lnTo>
                  <a:pt x="17918" y="4163087"/>
                </a:lnTo>
                <a:cubicBezTo>
                  <a:pt x="17918" y="4163087"/>
                  <a:pt x="17918" y="4160100"/>
                  <a:pt x="17918" y="4154127"/>
                </a:cubicBezTo>
                <a:close/>
                <a:moveTo>
                  <a:pt x="645069" y="4145169"/>
                </a:moveTo>
                <a:lnTo>
                  <a:pt x="654028" y="4145169"/>
                </a:lnTo>
                <a:lnTo>
                  <a:pt x="662988" y="4154127"/>
                </a:lnTo>
                <a:lnTo>
                  <a:pt x="671947" y="4181006"/>
                </a:lnTo>
                <a:cubicBezTo>
                  <a:pt x="671947" y="4186978"/>
                  <a:pt x="670454" y="4189965"/>
                  <a:pt x="667467" y="4189965"/>
                </a:cubicBezTo>
                <a:cubicBezTo>
                  <a:pt x="664481" y="4189965"/>
                  <a:pt x="662988" y="4186978"/>
                  <a:pt x="662988" y="4181006"/>
                </a:cubicBezTo>
                <a:lnTo>
                  <a:pt x="662988" y="4172046"/>
                </a:lnTo>
                <a:cubicBezTo>
                  <a:pt x="662988" y="4166074"/>
                  <a:pt x="660001" y="4160100"/>
                  <a:pt x="654028" y="4154127"/>
                </a:cubicBezTo>
                <a:cubicBezTo>
                  <a:pt x="648055" y="4148156"/>
                  <a:pt x="645069" y="4145169"/>
                  <a:pt x="645069" y="4145169"/>
                </a:cubicBezTo>
                <a:close/>
                <a:moveTo>
                  <a:pt x="35837" y="4145169"/>
                </a:moveTo>
                <a:lnTo>
                  <a:pt x="44797" y="4145169"/>
                </a:lnTo>
                <a:lnTo>
                  <a:pt x="53755" y="4154127"/>
                </a:lnTo>
                <a:lnTo>
                  <a:pt x="62714" y="4181006"/>
                </a:lnTo>
                <a:lnTo>
                  <a:pt x="53755" y="4181006"/>
                </a:lnTo>
                <a:cubicBezTo>
                  <a:pt x="47782" y="4181006"/>
                  <a:pt x="46290" y="4178019"/>
                  <a:pt x="49277" y="4172046"/>
                </a:cubicBezTo>
                <a:cubicBezTo>
                  <a:pt x="52263" y="4166074"/>
                  <a:pt x="50769" y="4160100"/>
                  <a:pt x="44797" y="4154127"/>
                </a:cubicBezTo>
                <a:cubicBezTo>
                  <a:pt x="38824" y="4154127"/>
                  <a:pt x="35837" y="4151141"/>
                  <a:pt x="35837" y="4145169"/>
                </a:cubicBezTo>
                <a:close/>
                <a:moveTo>
                  <a:pt x="403168" y="4136210"/>
                </a:moveTo>
                <a:lnTo>
                  <a:pt x="412127" y="4136210"/>
                </a:lnTo>
                <a:lnTo>
                  <a:pt x="412127" y="4145169"/>
                </a:lnTo>
                <a:cubicBezTo>
                  <a:pt x="412127" y="4145169"/>
                  <a:pt x="410634" y="4143676"/>
                  <a:pt x="407648" y="4140689"/>
                </a:cubicBezTo>
                <a:cubicBezTo>
                  <a:pt x="404661" y="4137703"/>
                  <a:pt x="403168" y="4136210"/>
                  <a:pt x="403168" y="4136210"/>
                </a:cubicBezTo>
                <a:close/>
                <a:moveTo>
                  <a:pt x="7230152" y="4127250"/>
                </a:moveTo>
                <a:cubicBezTo>
                  <a:pt x="7230152" y="4133223"/>
                  <a:pt x="7228658" y="4137703"/>
                  <a:pt x="7225672" y="4140689"/>
                </a:cubicBezTo>
                <a:cubicBezTo>
                  <a:pt x="7222686" y="4143676"/>
                  <a:pt x="7218206" y="4148156"/>
                  <a:pt x="7212232" y="4154127"/>
                </a:cubicBezTo>
                <a:cubicBezTo>
                  <a:pt x="7206260" y="4160100"/>
                  <a:pt x="7203272" y="4166074"/>
                  <a:pt x="7203272" y="4172046"/>
                </a:cubicBezTo>
                <a:lnTo>
                  <a:pt x="7203272" y="4181006"/>
                </a:lnTo>
                <a:cubicBezTo>
                  <a:pt x="7197301" y="4181006"/>
                  <a:pt x="7194315" y="4181006"/>
                  <a:pt x="7194315" y="4181006"/>
                </a:cubicBezTo>
                <a:cubicBezTo>
                  <a:pt x="7194315" y="4186978"/>
                  <a:pt x="7192820" y="4189965"/>
                  <a:pt x="7189834" y="4189965"/>
                </a:cubicBezTo>
                <a:cubicBezTo>
                  <a:pt x="7186848" y="4189965"/>
                  <a:pt x="7185355" y="4189965"/>
                  <a:pt x="7185355" y="4189965"/>
                </a:cubicBezTo>
                <a:cubicBezTo>
                  <a:pt x="7173409" y="4189965"/>
                  <a:pt x="7167436" y="4189965"/>
                  <a:pt x="7167436" y="4189965"/>
                </a:cubicBezTo>
                <a:lnTo>
                  <a:pt x="7185355" y="4181006"/>
                </a:lnTo>
                <a:cubicBezTo>
                  <a:pt x="7191328" y="4175033"/>
                  <a:pt x="7197301" y="4169060"/>
                  <a:pt x="7203272" y="4163087"/>
                </a:cubicBezTo>
                <a:cubicBezTo>
                  <a:pt x="7203272" y="4163087"/>
                  <a:pt x="7204768" y="4160100"/>
                  <a:pt x="7207754" y="4154127"/>
                </a:cubicBezTo>
                <a:cubicBezTo>
                  <a:pt x="7210740" y="4148156"/>
                  <a:pt x="7212232" y="4142181"/>
                  <a:pt x="7212232" y="4136210"/>
                </a:cubicBezTo>
                <a:close/>
                <a:moveTo>
                  <a:pt x="241901" y="4118291"/>
                </a:moveTo>
                <a:cubicBezTo>
                  <a:pt x="247873" y="4118291"/>
                  <a:pt x="250860" y="4121278"/>
                  <a:pt x="250860" y="4127250"/>
                </a:cubicBezTo>
                <a:cubicBezTo>
                  <a:pt x="244887" y="4139196"/>
                  <a:pt x="238914" y="4139196"/>
                  <a:pt x="232941" y="4127250"/>
                </a:cubicBezTo>
                <a:cubicBezTo>
                  <a:pt x="232941" y="4121278"/>
                  <a:pt x="235928" y="4118291"/>
                  <a:pt x="241901" y="4118291"/>
                </a:cubicBezTo>
                <a:close/>
                <a:moveTo>
                  <a:pt x="824255" y="4109331"/>
                </a:moveTo>
                <a:lnTo>
                  <a:pt x="815296" y="4127250"/>
                </a:lnTo>
                <a:lnTo>
                  <a:pt x="824255" y="4127250"/>
                </a:lnTo>
                <a:cubicBezTo>
                  <a:pt x="824255" y="4115304"/>
                  <a:pt x="824255" y="4109331"/>
                  <a:pt x="824255" y="4109331"/>
                </a:cubicBezTo>
                <a:close/>
                <a:moveTo>
                  <a:pt x="7191514" y="4107651"/>
                </a:moveTo>
                <a:cubicBezTo>
                  <a:pt x="7193380" y="4107278"/>
                  <a:pt x="7194315" y="4107838"/>
                  <a:pt x="7194315" y="4109331"/>
                </a:cubicBezTo>
                <a:cubicBezTo>
                  <a:pt x="7194315" y="4115304"/>
                  <a:pt x="7188341" y="4122771"/>
                  <a:pt x="7176395" y="4131730"/>
                </a:cubicBezTo>
                <a:cubicBezTo>
                  <a:pt x="7164450" y="4140689"/>
                  <a:pt x="7158478" y="4148156"/>
                  <a:pt x="7158478" y="4154127"/>
                </a:cubicBezTo>
                <a:lnTo>
                  <a:pt x="7140558" y="4163087"/>
                </a:lnTo>
                <a:cubicBezTo>
                  <a:pt x="7128614" y="4163087"/>
                  <a:pt x="7125626" y="4160100"/>
                  <a:pt x="7131600" y="4154127"/>
                </a:cubicBezTo>
                <a:cubicBezTo>
                  <a:pt x="7143544" y="4142181"/>
                  <a:pt x="7149518" y="4136210"/>
                  <a:pt x="7149518" y="4136210"/>
                </a:cubicBezTo>
                <a:cubicBezTo>
                  <a:pt x="7171915" y="4118291"/>
                  <a:pt x="7185915" y="4108772"/>
                  <a:pt x="7191514" y="4107651"/>
                </a:cubicBezTo>
                <a:close/>
                <a:moveTo>
                  <a:pt x="304615" y="4100372"/>
                </a:moveTo>
                <a:cubicBezTo>
                  <a:pt x="304615" y="4106345"/>
                  <a:pt x="303123" y="4109331"/>
                  <a:pt x="300136" y="4109331"/>
                </a:cubicBezTo>
                <a:cubicBezTo>
                  <a:pt x="297150" y="4109331"/>
                  <a:pt x="295656" y="4107838"/>
                  <a:pt x="295656" y="4104852"/>
                </a:cubicBezTo>
                <a:cubicBezTo>
                  <a:pt x="295656" y="4101865"/>
                  <a:pt x="298644" y="4100372"/>
                  <a:pt x="304615" y="4100372"/>
                </a:cubicBezTo>
                <a:close/>
                <a:moveTo>
                  <a:pt x="7257029" y="4091413"/>
                </a:moveTo>
                <a:lnTo>
                  <a:pt x="7239110" y="4109331"/>
                </a:lnTo>
                <a:lnTo>
                  <a:pt x="7239110" y="4100372"/>
                </a:lnTo>
                <a:cubicBezTo>
                  <a:pt x="7245084" y="4094399"/>
                  <a:pt x="7251056" y="4091413"/>
                  <a:pt x="7257029" y="4091413"/>
                </a:cubicBezTo>
                <a:close/>
                <a:moveTo>
                  <a:pt x="725703" y="4091413"/>
                </a:moveTo>
                <a:cubicBezTo>
                  <a:pt x="725703" y="4097385"/>
                  <a:pt x="725703" y="4101865"/>
                  <a:pt x="725703" y="4104852"/>
                </a:cubicBezTo>
                <a:cubicBezTo>
                  <a:pt x="725703" y="4107838"/>
                  <a:pt x="725703" y="4112318"/>
                  <a:pt x="725703" y="4118291"/>
                </a:cubicBezTo>
                <a:cubicBezTo>
                  <a:pt x="731676" y="4124264"/>
                  <a:pt x="734662" y="4136210"/>
                  <a:pt x="734662" y="4154127"/>
                </a:cubicBezTo>
                <a:cubicBezTo>
                  <a:pt x="734662" y="4172046"/>
                  <a:pt x="737648" y="4181006"/>
                  <a:pt x="743622" y="4181006"/>
                </a:cubicBezTo>
                <a:cubicBezTo>
                  <a:pt x="749595" y="4181006"/>
                  <a:pt x="752581" y="4178019"/>
                  <a:pt x="752581" y="4172046"/>
                </a:cubicBezTo>
                <a:cubicBezTo>
                  <a:pt x="752581" y="4166074"/>
                  <a:pt x="752581" y="4163087"/>
                  <a:pt x="752581" y="4163087"/>
                </a:cubicBezTo>
                <a:cubicBezTo>
                  <a:pt x="746608" y="4163087"/>
                  <a:pt x="743622" y="4154127"/>
                  <a:pt x="743622" y="4136210"/>
                </a:cubicBezTo>
                <a:cubicBezTo>
                  <a:pt x="743622" y="4112318"/>
                  <a:pt x="737648" y="4097385"/>
                  <a:pt x="725703" y="4091413"/>
                </a:cubicBezTo>
                <a:close/>
                <a:moveTo>
                  <a:pt x="277738" y="4082453"/>
                </a:moveTo>
                <a:cubicBezTo>
                  <a:pt x="277738" y="4088426"/>
                  <a:pt x="276245" y="4091413"/>
                  <a:pt x="273259" y="4091413"/>
                </a:cubicBezTo>
                <a:cubicBezTo>
                  <a:pt x="270272" y="4091413"/>
                  <a:pt x="268779" y="4089920"/>
                  <a:pt x="268779" y="4086933"/>
                </a:cubicBezTo>
                <a:cubicBezTo>
                  <a:pt x="268779" y="4083946"/>
                  <a:pt x="271765" y="4082453"/>
                  <a:pt x="277738" y="4082453"/>
                </a:cubicBezTo>
                <a:close/>
                <a:moveTo>
                  <a:pt x="7203272" y="4073494"/>
                </a:moveTo>
                <a:lnTo>
                  <a:pt x="7212232" y="4073494"/>
                </a:lnTo>
                <a:lnTo>
                  <a:pt x="7221192" y="4073494"/>
                </a:lnTo>
                <a:lnTo>
                  <a:pt x="7212232" y="4082453"/>
                </a:lnTo>
                <a:cubicBezTo>
                  <a:pt x="7206260" y="4082453"/>
                  <a:pt x="7203272" y="4079467"/>
                  <a:pt x="7203272" y="4073494"/>
                </a:cubicBezTo>
                <a:close/>
                <a:moveTo>
                  <a:pt x="376291" y="4073494"/>
                </a:moveTo>
                <a:cubicBezTo>
                  <a:pt x="382263" y="4073494"/>
                  <a:pt x="383756" y="4076480"/>
                  <a:pt x="380771" y="4082453"/>
                </a:cubicBezTo>
                <a:cubicBezTo>
                  <a:pt x="377783" y="4088426"/>
                  <a:pt x="379276" y="4094399"/>
                  <a:pt x="385250" y="4100372"/>
                </a:cubicBezTo>
                <a:cubicBezTo>
                  <a:pt x="391222" y="4106345"/>
                  <a:pt x="394208" y="4112318"/>
                  <a:pt x="394208" y="4118291"/>
                </a:cubicBezTo>
                <a:lnTo>
                  <a:pt x="376291" y="4109331"/>
                </a:lnTo>
                <a:cubicBezTo>
                  <a:pt x="358372" y="4085440"/>
                  <a:pt x="358372" y="4073494"/>
                  <a:pt x="376291" y="4073494"/>
                </a:cubicBezTo>
                <a:close/>
                <a:moveTo>
                  <a:pt x="241901" y="4073494"/>
                </a:moveTo>
                <a:cubicBezTo>
                  <a:pt x="247873" y="4073494"/>
                  <a:pt x="250860" y="4073494"/>
                  <a:pt x="250860" y="4073494"/>
                </a:cubicBezTo>
                <a:cubicBezTo>
                  <a:pt x="250860" y="4079467"/>
                  <a:pt x="250860" y="4082453"/>
                  <a:pt x="250860" y="4082453"/>
                </a:cubicBezTo>
                <a:cubicBezTo>
                  <a:pt x="250860" y="4082453"/>
                  <a:pt x="247873" y="4082453"/>
                  <a:pt x="241901" y="4082453"/>
                </a:cubicBezTo>
                <a:cubicBezTo>
                  <a:pt x="241901" y="4082453"/>
                  <a:pt x="241901" y="4079467"/>
                  <a:pt x="241901" y="4073494"/>
                </a:cubicBezTo>
                <a:close/>
                <a:moveTo>
                  <a:pt x="627150" y="4064534"/>
                </a:moveTo>
                <a:lnTo>
                  <a:pt x="636109" y="4064534"/>
                </a:lnTo>
                <a:lnTo>
                  <a:pt x="636109" y="4073494"/>
                </a:lnTo>
                <a:close/>
                <a:moveTo>
                  <a:pt x="277738" y="4046617"/>
                </a:moveTo>
                <a:lnTo>
                  <a:pt x="286698" y="4055576"/>
                </a:lnTo>
                <a:lnTo>
                  <a:pt x="273259" y="4055576"/>
                </a:lnTo>
                <a:cubicBezTo>
                  <a:pt x="276245" y="4055576"/>
                  <a:pt x="277738" y="4052589"/>
                  <a:pt x="277738" y="4046617"/>
                </a:cubicBezTo>
                <a:close/>
                <a:moveTo>
                  <a:pt x="349412" y="4037657"/>
                </a:moveTo>
                <a:cubicBezTo>
                  <a:pt x="349412" y="4037657"/>
                  <a:pt x="349412" y="4040644"/>
                  <a:pt x="349412" y="4046617"/>
                </a:cubicBezTo>
                <a:cubicBezTo>
                  <a:pt x="349412" y="4052589"/>
                  <a:pt x="346426" y="4052589"/>
                  <a:pt x="340453" y="4046617"/>
                </a:cubicBezTo>
                <a:cubicBezTo>
                  <a:pt x="340453" y="4046617"/>
                  <a:pt x="340453" y="4045124"/>
                  <a:pt x="340453" y="4042137"/>
                </a:cubicBezTo>
                <a:cubicBezTo>
                  <a:pt x="340453" y="4039150"/>
                  <a:pt x="343440" y="4037657"/>
                  <a:pt x="349412" y="4037657"/>
                </a:cubicBezTo>
                <a:close/>
                <a:moveTo>
                  <a:pt x="627150" y="4028698"/>
                </a:moveTo>
                <a:cubicBezTo>
                  <a:pt x="627150" y="4028698"/>
                  <a:pt x="627150" y="4034671"/>
                  <a:pt x="627150" y="4046617"/>
                </a:cubicBezTo>
                <a:cubicBezTo>
                  <a:pt x="627150" y="4046617"/>
                  <a:pt x="625658" y="4048110"/>
                  <a:pt x="622670" y="4051096"/>
                </a:cubicBezTo>
                <a:cubicBezTo>
                  <a:pt x="619685" y="4054083"/>
                  <a:pt x="618192" y="4055576"/>
                  <a:pt x="618192" y="4055576"/>
                </a:cubicBezTo>
                <a:cubicBezTo>
                  <a:pt x="618192" y="4055576"/>
                  <a:pt x="618192" y="4052589"/>
                  <a:pt x="618192" y="4046617"/>
                </a:cubicBezTo>
                <a:cubicBezTo>
                  <a:pt x="618192" y="4040644"/>
                  <a:pt x="619685" y="4036164"/>
                  <a:pt x="622670" y="4033177"/>
                </a:cubicBezTo>
                <a:cubicBezTo>
                  <a:pt x="625658" y="4030191"/>
                  <a:pt x="627150" y="4028698"/>
                  <a:pt x="627150" y="4028698"/>
                </a:cubicBezTo>
                <a:close/>
                <a:moveTo>
                  <a:pt x="591313" y="4028698"/>
                </a:moveTo>
                <a:cubicBezTo>
                  <a:pt x="591313" y="4028698"/>
                  <a:pt x="594300" y="4028698"/>
                  <a:pt x="600273" y="4028698"/>
                </a:cubicBezTo>
                <a:cubicBezTo>
                  <a:pt x="606246" y="4028698"/>
                  <a:pt x="609232" y="4030191"/>
                  <a:pt x="609232" y="4033177"/>
                </a:cubicBezTo>
                <a:cubicBezTo>
                  <a:pt x="609232" y="4036164"/>
                  <a:pt x="606246" y="4037657"/>
                  <a:pt x="600273" y="4037657"/>
                </a:cubicBezTo>
                <a:close/>
                <a:moveTo>
                  <a:pt x="403168" y="4019738"/>
                </a:moveTo>
                <a:cubicBezTo>
                  <a:pt x="409141" y="4019738"/>
                  <a:pt x="412127" y="4022725"/>
                  <a:pt x="412127" y="4028698"/>
                </a:cubicBezTo>
                <a:cubicBezTo>
                  <a:pt x="406154" y="4028698"/>
                  <a:pt x="403168" y="4028698"/>
                  <a:pt x="403168" y="4028698"/>
                </a:cubicBezTo>
                <a:cubicBezTo>
                  <a:pt x="397195" y="4028698"/>
                  <a:pt x="394208" y="4027205"/>
                  <a:pt x="394208" y="4024218"/>
                </a:cubicBezTo>
                <a:cubicBezTo>
                  <a:pt x="394208" y="4021231"/>
                  <a:pt x="397195" y="4019738"/>
                  <a:pt x="403168" y="4019738"/>
                </a:cubicBezTo>
                <a:close/>
                <a:moveTo>
                  <a:pt x="7219512" y="4016939"/>
                </a:moveTo>
                <a:cubicBezTo>
                  <a:pt x="7220632" y="4017312"/>
                  <a:pt x="7221192" y="4018245"/>
                  <a:pt x="7221192" y="4019738"/>
                </a:cubicBezTo>
                <a:cubicBezTo>
                  <a:pt x="7221192" y="4025711"/>
                  <a:pt x="7216712" y="4028698"/>
                  <a:pt x="7207754" y="4028698"/>
                </a:cubicBezTo>
                <a:cubicBezTo>
                  <a:pt x="7198794" y="4028698"/>
                  <a:pt x="7197301" y="4031684"/>
                  <a:pt x="7203272" y="4037657"/>
                </a:cubicBezTo>
                <a:cubicBezTo>
                  <a:pt x="7203272" y="4043630"/>
                  <a:pt x="7200286" y="4046617"/>
                  <a:pt x="7194315" y="4046617"/>
                </a:cubicBezTo>
                <a:cubicBezTo>
                  <a:pt x="7188341" y="4046617"/>
                  <a:pt x="7185355" y="4045124"/>
                  <a:pt x="7185355" y="4042137"/>
                </a:cubicBezTo>
                <a:cubicBezTo>
                  <a:pt x="7185355" y="4039150"/>
                  <a:pt x="7188341" y="4034671"/>
                  <a:pt x="7194315" y="4028698"/>
                </a:cubicBezTo>
                <a:cubicBezTo>
                  <a:pt x="7207754" y="4019738"/>
                  <a:pt x="7216152" y="4015819"/>
                  <a:pt x="7219512" y="4016939"/>
                </a:cubicBezTo>
                <a:close/>
                <a:moveTo>
                  <a:pt x="707785" y="4010779"/>
                </a:moveTo>
                <a:cubicBezTo>
                  <a:pt x="707785" y="4010779"/>
                  <a:pt x="706290" y="4013766"/>
                  <a:pt x="703305" y="4019738"/>
                </a:cubicBezTo>
                <a:cubicBezTo>
                  <a:pt x="700319" y="4025711"/>
                  <a:pt x="698825" y="4031684"/>
                  <a:pt x="698825" y="4037657"/>
                </a:cubicBezTo>
                <a:lnTo>
                  <a:pt x="707785" y="4073494"/>
                </a:lnTo>
                <a:cubicBezTo>
                  <a:pt x="725703" y="4079467"/>
                  <a:pt x="734662" y="4079467"/>
                  <a:pt x="734662" y="4073494"/>
                </a:cubicBezTo>
                <a:lnTo>
                  <a:pt x="725703" y="4046617"/>
                </a:lnTo>
                <a:cubicBezTo>
                  <a:pt x="719730" y="4046617"/>
                  <a:pt x="716743" y="4049603"/>
                  <a:pt x="716743" y="4055576"/>
                </a:cubicBezTo>
                <a:cubicBezTo>
                  <a:pt x="716743" y="4061549"/>
                  <a:pt x="715250" y="4063042"/>
                  <a:pt x="712265" y="4060056"/>
                </a:cubicBezTo>
                <a:cubicBezTo>
                  <a:pt x="709277" y="4057069"/>
                  <a:pt x="709277" y="4054083"/>
                  <a:pt x="712265" y="4051096"/>
                </a:cubicBezTo>
                <a:cubicBezTo>
                  <a:pt x="715250" y="4048110"/>
                  <a:pt x="716743" y="4042137"/>
                  <a:pt x="716743" y="4033177"/>
                </a:cubicBezTo>
                <a:cubicBezTo>
                  <a:pt x="716743" y="4024218"/>
                  <a:pt x="713757" y="4016752"/>
                  <a:pt x="707785" y="4010779"/>
                </a:cubicBezTo>
                <a:close/>
                <a:moveTo>
                  <a:pt x="627150" y="4001820"/>
                </a:moveTo>
                <a:cubicBezTo>
                  <a:pt x="627150" y="4007792"/>
                  <a:pt x="625658" y="4010779"/>
                  <a:pt x="622670" y="4010779"/>
                </a:cubicBezTo>
                <a:cubicBezTo>
                  <a:pt x="619685" y="4010779"/>
                  <a:pt x="618192" y="4009286"/>
                  <a:pt x="618192" y="4006299"/>
                </a:cubicBezTo>
                <a:cubicBezTo>
                  <a:pt x="618192" y="4003313"/>
                  <a:pt x="621178" y="4001820"/>
                  <a:pt x="627150" y="4001820"/>
                </a:cubicBezTo>
                <a:close/>
                <a:moveTo>
                  <a:pt x="770500" y="3992860"/>
                </a:moveTo>
                <a:lnTo>
                  <a:pt x="770500" y="4019738"/>
                </a:lnTo>
                <a:lnTo>
                  <a:pt x="779459" y="4010779"/>
                </a:lnTo>
                <a:close/>
                <a:moveTo>
                  <a:pt x="125430" y="3992860"/>
                </a:moveTo>
                <a:cubicBezTo>
                  <a:pt x="131402" y="3992860"/>
                  <a:pt x="131402" y="3995847"/>
                  <a:pt x="125430" y="4001820"/>
                </a:cubicBezTo>
                <a:cubicBezTo>
                  <a:pt x="125430" y="4001820"/>
                  <a:pt x="123937" y="4000327"/>
                  <a:pt x="120951" y="3997340"/>
                </a:cubicBezTo>
                <a:cubicBezTo>
                  <a:pt x="117964" y="3994353"/>
                  <a:pt x="119458" y="3992860"/>
                  <a:pt x="125430" y="3992860"/>
                </a:cubicBezTo>
                <a:close/>
                <a:moveTo>
                  <a:pt x="80633" y="3965983"/>
                </a:moveTo>
                <a:lnTo>
                  <a:pt x="89593" y="3974942"/>
                </a:lnTo>
                <a:lnTo>
                  <a:pt x="89593" y="4037657"/>
                </a:lnTo>
                <a:cubicBezTo>
                  <a:pt x="89593" y="4061549"/>
                  <a:pt x="94073" y="4074987"/>
                  <a:pt x="103032" y="4077974"/>
                </a:cubicBezTo>
                <a:cubicBezTo>
                  <a:pt x="111991" y="4080960"/>
                  <a:pt x="116471" y="4088426"/>
                  <a:pt x="116471" y="4100372"/>
                </a:cubicBezTo>
                <a:cubicBezTo>
                  <a:pt x="116471" y="4100372"/>
                  <a:pt x="116471" y="4103359"/>
                  <a:pt x="116471" y="4109331"/>
                </a:cubicBezTo>
                <a:cubicBezTo>
                  <a:pt x="116471" y="4115304"/>
                  <a:pt x="116471" y="4118291"/>
                  <a:pt x="116471" y="4118291"/>
                </a:cubicBezTo>
                <a:cubicBezTo>
                  <a:pt x="116471" y="4124264"/>
                  <a:pt x="117964" y="4133223"/>
                  <a:pt x="120951" y="4145169"/>
                </a:cubicBezTo>
                <a:cubicBezTo>
                  <a:pt x="123937" y="4157114"/>
                  <a:pt x="122444" y="4166074"/>
                  <a:pt x="116471" y="4172046"/>
                </a:cubicBezTo>
                <a:lnTo>
                  <a:pt x="116471" y="4181006"/>
                </a:lnTo>
                <a:cubicBezTo>
                  <a:pt x="122444" y="4181006"/>
                  <a:pt x="125430" y="4182499"/>
                  <a:pt x="125430" y="4185485"/>
                </a:cubicBezTo>
                <a:cubicBezTo>
                  <a:pt x="125430" y="4188472"/>
                  <a:pt x="125430" y="4192952"/>
                  <a:pt x="125430" y="4198925"/>
                </a:cubicBezTo>
                <a:cubicBezTo>
                  <a:pt x="125430" y="4204897"/>
                  <a:pt x="125430" y="4207884"/>
                  <a:pt x="125430" y="4207884"/>
                </a:cubicBezTo>
                <a:cubicBezTo>
                  <a:pt x="131402" y="4207884"/>
                  <a:pt x="134390" y="4210871"/>
                  <a:pt x="134390" y="4216843"/>
                </a:cubicBezTo>
                <a:lnTo>
                  <a:pt x="152308" y="4243722"/>
                </a:lnTo>
                <a:lnTo>
                  <a:pt x="134390" y="4252680"/>
                </a:lnTo>
                <a:cubicBezTo>
                  <a:pt x="116471" y="4252680"/>
                  <a:pt x="107511" y="4251187"/>
                  <a:pt x="107511" y="4248200"/>
                </a:cubicBezTo>
                <a:cubicBezTo>
                  <a:pt x="107511" y="4245215"/>
                  <a:pt x="109005" y="4243722"/>
                  <a:pt x="111991" y="4243722"/>
                </a:cubicBezTo>
                <a:cubicBezTo>
                  <a:pt x="114978" y="4243722"/>
                  <a:pt x="116471" y="4237749"/>
                  <a:pt x="116471" y="4225803"/>
                </a:cubicBezTo>
                <a:cubicBezTo>
                  <a:pt x="116471" y="4213857"/>
                  <a:pt x="113485" y="4207884"/>
                  <a:pt x="107511" y="4207884"/>
                </a:cubicBezTo>
                <a:lnTo>
                  <a:pt x="98552" y="4189965"/>
                </a:lnTo>
                <a:cubicBezTo>
                  <a:pt x="104525" y="4166074"/>
                  <a:pt x="101539" y="4154127"/>
                  <a:pt x="89593" y="4154127"/>
                </a:cubicBezTo>
                <a:lnTo>
                  <a:pt x="89593" y="4136210"/>
                </a:lnTo>
                <a:cubicBezTo>
                  <a:pt x="95566" y="4136210"/>
                  <a:pt x="94073" y="4128743"/>
                  <a:pt x="85113" y="4113811"/>
                </a:cubicBezTo>
                <a:cubicBezTo>
                  <a:pt x="76154" y="4098879"/>
                  <a:pt x="71674" y="4076480"/>
                  <a:pt x="71674" y="4046617"/>
                </a:cubicBezTo>
                <a:cubicBezTo>
                  <a:pt x="71674" y="4016752"/>
                  <a:pt x="73167" y="4001820"/>
                  <a:pt x="76154" y="4001820"/>
                </a:cubicBezTo>
                <a:cubicBezTo>
                  <a:pt x="79140" y="4001820"/>
                  <a:pt x="80633" y="3998833"/>
                  <a:pt x="80633" y="3992860"/>
                </a:cubicBezTo>
                <a:cubicBezTo>
                  <a:pt x="80633" y="3986887"/>
                  <a:pt x="77647" y="3983902"/>
                  <a:pt x="71674" y="3983902"/>
                </a:cubicBezTo>
                <a:lnTo>
                  <a:pt x="62714" y="3983902"/>
                </a:lnTo>
                <a:lnTo>
                  <a:pt x="71674" y="3974942"/>
                </a:lnTo>
                <a:cubicBezTo>
                  <a:pt x="71674" y="3974942"/>
                  <a:pt x="74660" y="3971956"/>
                  <a:pt x="80633" y="3965983"/>
                </a:cubicBezTo>
                <a:close/>
                <a:moveTo>
                  <a:pt x="116471" y="3957024"/>
                </a:moveTo>
                <a:cubicBezTo>
                  <a:pt x="122444" y="3957024"/>
                  <a:pt x="125430" y="3960010"/>
                  <a:pt x="125430" y="3965983"/>
                </a:cubicBezTo>
                <a:cubicBezTo>
                  <a:pt x="125430" y="3971956"/>
                  <a:pt x="122444" y="3974942"/>
                  <a:pt x="116471" y="3974942"/>
                </a:cubicBezTo>
                <a:cubicBezTo>
                  <a:pt x="116471" y="3974942"/>
                  <a:pt x="113485" y="3971956"/>
                  <a:pt x="107511" y="3965983"/>
                </a:cubicBezTo>
                <a:cubicBezTo>
                  <a:pt x="107511" y="3960010"/>
                  <a:pt x="110498" y="3957024"/>
                  <a:pt x="116471" y="3957024"/>
                </a:cubicBezTo>
                <a:close/>
                <a:moveTo>
                  <a:pt x="636109" y="3948064"/>
                </a:moveTo>
                <a:cubicBezTo>
                  <a:pt x="642083" y="3948064"/>
                  <a:pt x="645069" y="3949557"/>
                  <a:pt x="645069" y="3952544"/>
                </a:cubicBezTo>
                <a:cubicBezTo>
                  <a:pt x="645069" y="3955530"/>
                  <a:pt x="643576" y="3957024"/>
                  <a:pt x="640589" y="3957024"/>
                </a:cubicBezTo>
                <a:cubicBezTo>
                  <a:pt x="637603" y="3957024"/>
                  <a:pt x="636109" y="3954037"/>
                  <a:pt x="636109" y="3948064"/>
                </a:cubicBezTo>
                <a:close/>
                <a:moveTo>
                  <a:pt x="770500" y="3939105"/>
                </a:moveTo>
                <a:lnTo>
                  <a:pt x="779459" y="3974942"/>
                </a:lnTo>
                <a:cubicBezTo>
                  <a:pt x="779459" y="3980915"/>
                  <a:pt x="780953" y="3983902"/>
                  <a:pt x="783939" y="3983902"/>
                </a:cubicBezTo>
                <a:cubicBezTo>
                  <a:pt x="786924" y="3983902"/>
                  <a:pt x="788419" y="3982409"/>
                  <a:pt x="788419" y="3979422"/>
                </a:cubicBezTo>
                <a:cubicBezTo>
                  <a:pt x="788419" y="3976435"/>
                  <a:pt x="788419" y="3971956"/>
                  <a:pt x="788419" y="3965983"/>
                </a:cubicBezTo>
                <a:cubicBezTo>
                  <a:pt x="782444" y="3965983"/>
                  <a:pt x="779459" y="3964490"/>
                  <a:pt x="779459" y="3961503"/>
                </a:cubicBezTo>
                <a:cubicBezTo>
                  <a:pt x="779459" y="3958517"/>
                  <a:pt x="779459" y="3955530"/>
                  <a:pt x="779459" y="3952544"/>
                </a:cubicBezTo>
                <a:cubicBezTo>
                  <a:pt x="779459" y="3949557"/>
                  <a:pt x="779459" y="3946571"/>
                  <a:pt x="779459" y="3943584"/>
                </a:cubicBezTo>
                <a:cubicBezTo>
                  <a:pt x="779459" y="3940598"/>
                  <a:pt x="776473" y="3939105"/>
                  <a:pt x="770500" y="3939105"/>
                </a:cubicBezTo>
                <a:close/>
                <a:moveTo>
                  <a:pt x="188145" y="3939105"/>
                </a:moveTo>
                <a:cubicBezTo>
                  <a:pt x="194118" y="3939105"/>
                  <a:pt x="197105" y="3939105"/>
                  <a:pt x="197105" y="3939105"/>
                </a:cubicBezTo>
                <a:cubicBezTo>
                  <a:pt x="197105" y="3945077"/>
                  <a:pt x="194118" y="3949557"/>
                  <a:pt x="188145" y="3952544"/>
                </a:cubicBezTo>
                <a:cubicBezTo>
                  <a:pt x="182172" y="3955530"/>
                  <a:pt x="179186" y="3954037"/>
                  <a:pt x="179186" y="3948064"/>
                </a:cubicBezTo>
                <a:cubicBezTo>
                  <a:pt x="179186" y="3942091"/>
                  <a:pt x="182172" y="3939105"/>
                  <a:pt x="188145" y="3939105"/>
                </a:cubicBezTo>
                <a:close/>
                <a:moveTo>
                  <a:pt x="143348" y="3939105"/>
                </a:moveTo>
                <a:cubicBezTo>
                  <a:pt x="149321" y="3945077"/>
                  <a:pt x="152308" y="3955530"/>
                  <a:pt x="152308" y="3970463"/>
                </a:cubicBezTo>
                <a:cubicBezTo>
                  <a:pt x="152308" y="3985395"/>
                  <a:pt x="152308" y="3995847"/>
                  <a:pt x="152308" y="4001820"/>
                </a:cubicBezTo>
                <a:cubicBezTo>
                  <a:pt x="152308" y="4013766"/>
                  <a:pt x="153801" y="4024218"/>
                  <a:pt x="156787" y="4033177"/>
                </a:cubicBezTo>
                <a:cubicBezTo>
                  <a:pt x="159774" y="4042137"/>
                  <a:pt x="164254" y="4046617"/>
                  <a:pt x="170226" y="4046617"/>
                </a:cubicBezTo>
                <a:cubicBezTo>
                  <a:pt x="176199" y="4046617"/>
                  <a:pt x="179186" y="4040644"/>
                  <a:pt x="179186" y="4028698"/>
                </a:cubicBezTo>
                <a:cubicBezTo>
                  <a:pt x="173213" y="4028698"/>
                  <a:pt x="171720" y="4025711"/>
                  <a:pt x="174706" y="4019738"/>
                </a:cubicBezTo>
                <a:cubicBezTo>
                  <a:pt x="177693" y="4013766"/>
                  <a:pt x="179186" y="4007792"/>
                  <a:pt x="179186" y="4001820"/>
                </a:cubicBezTo>
                <a:cubicBezTo>
                  <a:pt x="185159" y="3989875"/>
                  <a:pt x="188145" y="3980915"/>
                  <a:pt x="188145" y="3974942"/>
                </a:cubicBezTo>
                <a:cubicBezTo>
                  <a:pt x="194118" y="3980915"/>
                  <a:pt x="200091" y="3980915"/>
                  <a:pt x="206064" y="3974942"/>
                </a:cubicBezTo>
                <a:cubicBezTo>
                  <a:pt x="206064" y="3974942"/>
                  <a:pt x="207557" y="3976435"/>
                  <a:pt x="210544" y="3979422"/>
                </a:cubicBezTo>
                <a:cubicBezTo>
                  <a:pt x="213530" y="3982409"/>
                  <a:pt x="215022" y="3983902"/>
                  <a:pt x="215022" y="3983902"/>
                </a:cubicBezTo>
                <a:lnTo>
                  <a:pt x="197105" y="3992860"/>
                </a:lnTo>
                <a:cubicBezTo>
                  <a:pt x="197105" y="3998833"/>
                  <a:pt x="197105" y="4003313"/>
                  <a:pt x="197105" y="4006299"/>
                </a:cubicBezTo>
                <a:cubicBezTo>
                  <a:pt x="197105" y="4009286"/>
                  <a:pt x="197105" y="4013766"/>
                  <a:pt x="197105" y="4019738"/>
                </a:cubicBezTo>
                <a:lnTo>
                  <a:pt x="206064" y="4028698"/>
                </a:lnTo>
                <a:cubicBezTo>
                  <a:pt x="200091" y="4040644"/>
                  <a:pt x="197105" y="4049603"/>
                  <a:pt x="197105" y="4055576"/>
                </a:cubicBezTo>
                <a:lnTo>
                  <a:pt x="197105" y="4064534"/>
                </a:lnTo>
                <a:cubicBezTo>
                  <a:pt x="203077" y="4076480"/>
                  <a:pt x="206064" y="4085440"/>
                  <a:pt x="206064" y="4091413"/>
                </a:cubicBezTo>
                <a:cubicBezTo>
                  <a:pt x="212036" y="4085440"/>
                  <a:pt x="215022" y="4085440"/>
                  <a:pt x="215022" y="4091413"/>
                </a:cubicBezTo>
                <a:lnTo>
                  <a:pt x="215022" y="4100372"/>
                </a:lnTo>
                <a:cubicBezTo>
                  <a:pt x="209051" y="4094399"/>
                  <a:pt x="206064" y="4094399"/>
                  <a:pt x="206064" y="4100372"/>
                </a:cubicBezTo>
                <a:lnTo>
                  <a:pt x="197105" y="4118291"/>
                </a:lnTo>
                <a:cubicBezTo>
                  <a:pt x="191132" y="4136210"/>
                  <a:pt x="185159" y="4145169"/>
                  <a:pt x="179186" y="4145169"/>
                </a:cubicBezTo>
                <a:cubicBezTo>
                  <a:pt x="179186" y="4139196"/>
                  <a:pt x="176199" y="4136210"/>
                  <a:pt x="170226" y="4136210"/>
                </a:cubicBezTo>
                <a:lnTo>
                  <a:pt x="170226" y="4145169"/>
                </a:lnTo>
                <a:cubicBezTo>
                  <a:pt x="164254" y="4145169"/>
                  <a:pt x="161267" y="4143676"/>
                  <a:pt x="161267" y="4140689"/>
                </a:cubicBezTo>
                <a:cubicBezTo>
                  <a:pt x="161267" y="4137703"/>
                  <a:pt x="161267" y="4133223"/>
                  <a:pt x="161267" y="4127250"/>
                </a:cubicBezTo>
                <a:lnTo>
                  <a:pt x="161267" y="4118291"/>
                </a:lnTo>
                <a:lnTo>
                  <a:pt x="152308" y="4100372"/>
                </a:lnTo>
                <a:lnTo>
                  <a:pt x="143348" y="4091413"/>
                </a:lnTo>
                <a:cubicBezTo>
                  <a:pt x="155294" y="4091413"/>
                  <a:pt x="161267" y="4085440"/>
                  <a:pt x="161267" y="4073494"/>
                </a:cubicBezTo>
                <a:cubicBezTo>
                  <a:pt x="155294" y="4061549"/>
                  <a:pt x="146336" y="4055576"/>
                  <a:pt x="134390" y="4055576"/>
                </a:cubicBezTo>
                <a:lnTo>
                  <a:pt x="125430" y="4046617"/>
                </a:lnTo>
                <a:cubicBezTo>
                  <a:pt x="113485" y="4046617"/>
                  <a:pt x="107511" y="4043630"/>
                  <a:pt x="107511" y="4037657"/>
                </a:cubicBezTo>
                <a:cubicBezTo>
                  <a:pt x="107511" y="4019738"/>
                  <a:pt x="116471" y="4016752"/>
                  <a:pt x="134390" y="4028698"/>
                </a:cubicBezTo>
                <a:lnTo>
                  <a:pt x="143348" y="4010779"/>
                </a:lnTo>
                <a:cubicBezTo>
                  <a:pt x="143348" y="4004806"/>
                  <a:pt x="141855" y="3998833"/>
                  <a:pt x="138869" y="3992860"/>
                </a:cubicBezTo>
                <a:cubicBezTo>
                  <a:pt x="135883" y="3986887"/>
                  <a:pt x="134390" y="3980915"/>
                  <a:pt x="134390" y="3974942"/>
                </a:cubicBezTo>
                <a:cubicBezTo>
                  <a:pt x="134390" y="3962996"/>
                  <a:pt x="134390" y="3957024"/>
                  <a:pt x="134390" y="3957024"/>
                </a:cubicBezTo>
                <a:cubicBezTo>
                  <a:pt x="134390" y="3951051"/>
                  <a:pt x="135883" y="3946571"/>
                  <a:pt x="138869" y="3943584"/>
                </a:cubicBezTo>
                <a:cubicBezTo>
                  <a:pt x="141855" y="3940598"/>
                  <a:pt x="143348" y="3939105"/>
                  <a:pt x="143348" y="3939105"/>
                </a:cubicBezTo>
                <a:close/>
                <a:moveTo>
                  <a:pt x="107511" y="3921186"/>
                </a:moveTo>
                <a:cubicBezTo>
                  <a:pt x="113485" y="3921186"/>
                  <a:pt x="116471" y="3924173"/>
                  <a:pt x="116471" y="3930145"/>
                </a:cubicBezTo>
                <a:lnTo>
                  <a:pt x="125430" y="3948064"/>
                </a:lnTo>
                <a:lnTo>
                  <a:pt x="107511" y="3939105"/>
                </a:lnTo>
                <a:cubicBezTo>
                  <a:pt x="101539" y="3927159"/>
                  <a:pt x="101539" y="3921186"/>
                  <a:pt x="107511" y="3921186"/>
                </a:cubicBezTo>
                <a:close/>
                <a:moveTo>
                  <a:pt x="188145" y="3912228"/>
                </a:moveTo>
                <a:lnTo>
                  <a:pt x="197105" y="3921186"/>
                </a:lnTo>
                <a:cubicBezTo>
                  <a:pt x="197105" y="3927159"/>
                  <a:pt x="194118" y="3930145"/>
                  <a:pt x="188145" y="3930145"/>
                </a:cubicBezTo>
                <a:lnTo>
                  <a:pt x="179186" y="3921186"/>
                </a:lnTo>
                <a:cubicBezTo>
                  <a:pt x="179186" y="3921186"/>
                  <a:pt x="182172" y="3918199"/>
                  <a:pt x="188145" y="3912228"/>
                </a:cubicBezTo>
                <a:close/>
                <a:moveTo>
                  <a:pt x="631630" y="3903268"/>
                </a:moveTo>
                <a:cubicBezTo>
                  <a:pt x="634616" y="3903268"/>
                  <a:pt x="636109" y="3906255"/>
                  <a:pt x="636109" y="3912228"/>
                </a:cubicBezTo>
                <a:cubicBezTo>
                  <a:pt x="636109" y="3912228"/>
                  <a:pt x="634616" y="3910733"/>
                  <a:pt x="631630" y="3907748"/>
                </a:cubicBezTo>
                <a:cubicBezTo>
                  <a:pt x="628643" y="3904760"/>
                  <a:pt x="628643" y="3903268"/>
                  <a:pt x="631630" y="3903268"/>
                </a:cubicBezTo>
                <a:close/>
                <a:moveTo>
                  <a:pt x="533078" y="3894309"/>
                </a:moveTo>
                <a:cubicBezTo>
                  <a:pt x="536065" y="3894309"/>
                  <a:pt x="537558" y="3895802"/>
                  <a:pt x="537558" y="3898787"/>
                </a:cubicBezTo>
                <a:cubicBezTo>
                  <a:pt x="537558" y="3901775"/>
                  <a:pt x="534572" y="3903268"/>
                  <a:pt x="528599" y="3903268"/>
                </a:cubicBezTo>
                <a:cubicBezTo>
                  <a:pt x="528599" y="3897295"/>
                  <a:pt x="530092" y="3894309"/>
                  <a:pt x="533078" y="3894309"/>
                </a:cubicBezTo>
                <a:close/>
                <a:moveTo>
                  <a:pt x="618647" y="3893701"/>
                </a:moveTo>
                <a:lnTo>
                  <a:pt x="618192" y="3903268"/>
                </a:lnTo>
                <a:lnTo>
                  <a:pt x="618192" y="3894309"/>
                </a:lnTo>
                <a:close/>
                <a:moveTo>
                  <a:pt x="7015128" y="3885349"/>
                </a:moveTo>
                <a:lnTo>
                  <a:pt x="7006169" y="3903268"/>
                </a:lnTo>
                <a:cubicBezTo>
                  <a:pt x="7006169" y="3909240"/>
                  <a:pt x="7003184" y="3912228"/>
                  <a:pt x="6997209" y="3912228"/>
                </a:cubicBezTo>
                <a:cubicBezTo>
                  <a:pt x="6985264" y="3918199"/>
                  <a:pt x="6985264" y="3924173"/>
                  <a:pt x="6997209" y="3930145"/>
                </a:cubicBezTo>
                <a:cubicBezTo>
                  <a:pt x="7003184" y="3930145"/>
                  <a:pt x="7009155" y="3930145"/>
                  <a:pt x="7015128" y="3930145"/>
                </a:cubicBezTo>
                <a:lnTo>
                  <a:pt x="7024087" y="3912228"/>
                </a:lnTo>
                <a:cubicBezTo>
                  <a:pt x="7018115" y="3912228"/>
                  <a:pt x="7016622" y="3907748"/>
                  <a:pt x="7019608" y="3898787"/>
                </a:cubicBezTo>
                <a:cubicBezTo>
                  <a:pt x="7022594" y="3889829"/>
                  <a:pt x="7021101" y="3885349"/>
                  <a:pt x="7015128" y="3885349"/>
                </a:cubicBezTo>
                <a:close/>
                <a:moveTo>
                  <a:pt x="627150" y="3876390"/>
                </a:moveTo>
                <a:cubicBezTo>
                  <a:pt x="627150" y="3879377"/>
                  <a:pt x="626404" y="3882363"/>
                  <a:pt x="624911" y="3885349"/>
                </a:cubicBezTo>
                <a:lnTo>
                  <a:pt x="618647" y="3893701"/>
                </a:lnTo>
                <a:lnTo>
                  <a:pt x="618752" y="3891508"/>
                </a:lnTo>
                <a:cubicBezTo>
                  <a:pt x="619871" y="3881430"/>
                  <a:pt x="622670" y="3876390"/>
                  <a:pt x="627150" y="3876390"/>
                </a:cubicBezTo>
                <a:close/>
                <a:moveTo>
                  <a:pt x="380771" y="3876390"/>
                </a:moveTo>
                <a:cubicBezTo>
                  <a:pt x="383756" y="3876390"/>
                  <a:pt x="385250" y="3879377"/>
                  <a:pt x="385250" y="3885349"/>
                </a:cubicBezTo>
                <a:cubicBezTo>
                  <a:pt x="385250" y="3885349"/>
                  <a:pt x="383756" y="3883856"/>
                  <a:pt x="380771" y="3880870"/>
                </a:cubicBezTo>
                <a:cubicBezTo>
                  <a:pt x="377783" y="3877883"/>
                  <a:pt x="377783" y="3876390"/>
                  <a:pt x="380771" y="3876390"/>
                </a:cubicBezTo>
                <a:close/>
                <a:moveTo>
                  <a:pt x="201584" y="3876390"/>
                </a:moveTo>
                <a:cubicBezTo>
                  <a:pt x="210544" y="3876390"/>
                  <a:pt x="212036" y="3879377"/>
                  <a:pt x="206064" y="3885349"/>
                </a:cubicBezTo>
                <a:lnTo>
                  <a:pt x="188145" y="3885349"/>
                </a:lnTo>
                <a:cubicBezTo>
                  <a:pt x="188145" y="3879377"/>
                  <a:pt x="192625" y="3876390"/>
                  <a:pt x="201584" y="3876390"/>
                </a:cubicBezTo>
                <a:close/>
                <a:moveTo>
                  <a:pt x="0" y="3876390"/>
                </a:moveTo>
                <a:lnTo>
                  <a:pt x="17918" y="3876390"/>
                </a:lnTo>
                <a:cubicBezTo>
                  <a:pt x="17918" y="3882363"/>
                  <a:pt x="17918" y="3885349"/>
                  <a:pt x="17918" y="3885349"/>
                </a:cubicBezTo>
                <a:cubicBezTo>
                  <a:pt x="17918" y="3885349"/>
                  <a:pt x="14932" y="3888336"/>
                  <a:pt x="8959" y="3894309"/>
                </a:cubicBezTo>
                <a:cubicBezTo>
                  <a:pt x="8959" y="3894309"/>
                  <a:pt x="8959" y="3892816"/>
                  <a:pt x="8959" y="3889829"/>
                </a:cubicBezTo>
                <a:cubicBezTo>
                  <a:pt x="8959" y="3886842"/>
                  <a:pt x="5972" y="3882363"/>
                  <a:pt x="0" y="3876390"/>
                </a:cubicBezTo>
                <a:close/>
                <a:moveTo>
                  <a:pt x="89593" y="3867430"/>
                </a:moveTo>
                <a:lnTo>
                  <a:pt x="98552" y="3876390"/>
                </a:lnTo>
                <a:cubicBezTo>
                  <a:pt x="98552" y="3882363"/>
                  <a:pt x="95566" y="3882363"/>
                  <a:pt x="89593" y="3876390"/>
                </a:cubicBezTo>
                <a:close/>
                <a:moveTo>
                  <a:pt x="7024087" y="3858471"/>
                </a:moveTo>
                <a:cubicBezTo>
                  <a:pt x="7012142" y="3870417"/>
                  <a:pt x="7012142" y="3876390"/>
                  <a:pt x="7024087" y="3876390"/>
                </a:cubicBezTo>
                <a:cubicBezTo>
                  <a:pt x="7036032" y="3876390"/>
                  <a:pt x="7044992" y="3876390"/>
                  <a:pt x="7050966" y="3876390"/>
                </a:cubicBezTo>
                <a:lnTo>
                  <a:pt x="7059924" y="3867430"/>
                </a:lnTo>
                <a:lnTo>
                  <a:pt x="7050966" y="3858471"/>
                </a:lnTo>
                <a:cubicBezTo>
                  <a:pt x="7039021" y="3858471"/>
                  <a:pt x="7030061" y="3858471"/>
                  <a:pt x="7024087" y="3858471"/>
                </a:cubicBezTo>
                <a:close/>
                <a:moveTo>
                  <a:pt x="7185355" y="3840552"/>
                </a:moveTo>
                <a:cubicBezTo>
                  <a:pt x="7185355" y="3840552"/>
                  <a:pt x="7185355" y="3843539"/>
                  <a:pt x="7185355" y="3849512"/>
                </a:cubicBezTo>
                <a:cubicBezTo>
                  <a:pt x="7185355" y="3855484"/>
                  <a:pt x="7183862" y="3858471"/>
                  <a:pt x="7180875" y="3858471"/>
                </a:cubicBezTo>
                <a:cubicBezTo>
                  <a:pt x="7177889" y="3858471"/>
                  <a:pt x="7177889" y="3855484"/>
                  <a:pt x="7180875" y="3849512"/>
                </a:cubicBezTo>
                <a:cubicBezTo>
                  <a:pt x="7183862" y="3843539"/>
                  <a:pt x="7185355" y="3840552"/>
                  <a:pt x="7185355" y="3840552"/>
                </a:cubicBezTo>
                <a:close/>
                <a:moveTo>
                  <a:pt x="716743" y="3840552"/>
                </a:moveTo>
                <a:cubicBezTo>
                  <a:pt x="710770" y="3846525"/>
                  <a:pt x="707785" y="3852498"/>
                  <a:pt x="707785" y="3858471"/>
                </a:cubicBezTo>
                <a:cubicBezTo>
                  <a:pt x="713757" y="3864444"/>
                  <a:pt x="713757" y="3870417"/>
                  <a:pt x="707785" y="3876390"/>
                </a:cubicBezTo>
                <a:cubicBezTo>
                  <a:pt x="707785" y="3882363"/>
                  <a:pt x="709277" y="3888336"/>
                  <a:pt x="712265" y="3894309"/>
                </a:cubicBezTo>
                <a:cubicBezTo>
                  <a:pt x="715250" y="3900280"/>
                  <a:pt x="719730" y="3903268"/>
                  <a:pt x="725703" y="3903268"/>
                </a:cubicBezTo>
                <a:cubicBezTo>
                  <a:pt x="731676" y="3903268"/>
                  <a:pt x="731676" y="3900280"/>
                  <a:pt x="725703" y="3894309"/>
                </a:cubicBezTo>
                <a:lnTo>
                  <a:pt x="734662" y="3876390"/>
                </a:lnTo>
                <a:cubicBezTo>
                  <a:pt x="734662" y="3870417"/>
                  <a:pt x="731676" y="3867430"/>
                  <a:pt x="725703" y="3867430"/>
                </a:cubicBezTo>
                <a:lnTo>
                  <a:pt x="716743" y="3849512"/>
                </a:lnTo>
                <a:cubicBezTo>
                  <a:pt x="716743" y="3843539"/>
                  <a:pt x="716743" y="3840552"/>
                  <a:pt x="716743" y="3840552"/>
                </a:cubicBezTo>
                <a:close/>
                <a:moveTo>
                  <a:pt x="654028" y="3840552"/>
                </a:moveTo>
                <a:cubicBezTo>
                  <a:pt x="660001" y="3840552"/>
                  <a:pt x="662988" y="3840552"/>
                  <a:pt x="662988" y="3840552"/>
                </a:cubicBezTo>
                <a:cubicBezTo>
                  <a:pt x="662988" y="3840552"/>
                  <a:pt x="662988" y="3843539"/>
                  <a:pt x="662988" y="3849512"/>
                </a:cubicBezTo>
                <a:cubicBezTo>
                  <a:pt x="662988" y="3849512"/>
                  <a:pt x="661495" y="3849512"/>
                  <a:pt x="658508" y="3849512"/>
                </a:cubicBezTo>
                <a:cubicBezTo>
                  <a:pt x="655522" y="3849512"/>
                  <a:pt x="651042" y="3852498"/>
                  <a:pt x="645069" y="3858471"/>
                </a:cubicBezTo>
                <a:lnTo>
                  <a:pt x="645069" y="3849512"/>
                </a:lnTo>
                <a:cubicBezTo>
                  <a:pt x="645069" y="3843539"/>
                  <a:pt x="648055" y="3840552"/>
                  <a:pt x="654028" y="3840552"/>
                </a:cubicBezTo>
                <a:close/>
                <a:moveTo>
                  <a:pt x="582354" y="3840552"/>
                </a:moveTo>
                <a:cubicBezTo>
                  <a:pt x="588327" y="3840552"/>
                  <a:pt x="591313" y="3843539"/>
                  <a:pt x="591313" y="3849512"/>
                </a:cubicBezTo>
                <a:lnTo>
                  <a:pt x="582354" y="3849512"/>
                </a:lnTo>
                <a:close/>
                <a:moveTo>
                  <a:pt x="362852" y="3840552"/>
                </a:moveTo>
                <a:cubicBezTo>
                  <a:pt x="365838" y="3840552"/>
                  <a:pt x="367331" y="3843539"/>
                  <a:pt x="367331" y="3849512"/>
                </a:cubicBezTo>
                <a:cubicBezTo>
                  <a:pt x="367331" y="3855484"/>
                  <a:pt x="368825" y="3859964"/>
                  <a:pt x="371811" y="3862951"/>
                </a:cubicBezTo>
                <a:cubicBezTo>
                  <a:pt x="374797" y="3865937"/>
                  <a:pt x="374797" y="3867430"/>
                  <a:pt x="371811" y="3867430"/>
                </a:cubicBezTo>
                <a:cubicBezTo>
                  <a:pt x="368825" y="3867430"/>
                  <a:pt x="365838" y="3862951"/>
                  <a:pt x="362852" y="3853991"/>
                </a:cubicBezTo>
                <a:cubicBezTo>
                  <a:pt x="359865" y="3845032"/>
                  <a:pt x="359865" y="3840552"/>
                  <a:pt x="362852" y="3840552"/>
                </a:cubicBezTo>
                <a:close/>
                <a:moveTo>
                  <a:pt x="788419" y="3831593"/>
                </a:moveTo>
                <a:cubicBezTo>
                  <a:pt x="782444" y="3831593"/>
                  <a:pt x="780953" y="3833086"/>
                  <a:pt x="783939" y="3836073"/>
                </a:cubicBezTo>
                <a:cubicBezTo>
                  <a:pt x="786924" y="3839059"/>
                  <a:pt x="788419" y="3840552"/>
                  <a:pt x="788419" y="3840552"/>
                </a:cubicBezTo>
                <a:cubicBezTo>
                  <a:pt x="788419" y="3840552"/>
                  <a:pt x="788419" y="3837566"/>
                  <a:pt x="788419" y="3831593"/>
                </a:cubicBezTo>
                <a:close/>
                <a:moveTo>
                  <a:pt x="313575" y="3831593"/>
                </a:moveTo>
                <a:cubicBezTo>
                  <a:pt x="313575" y="3831593"/>
                  <a:pt x="316561" y="3831593"/>
                  <a:pt x="322534" y="3831593"/>
                </a:cubicBezTo>
                <a:cubicBezTo>
                  <a:pt x="328507" y="3831593"/>
                  <a:pt x="332987" y="3833086"/>
                  <a:pt x="335973" y="3836073"/>
                </a:cubicBezTo>
                <a:cubicBezTo>
                  <a:pt x="338960" y="3839059"/>
                  <a:pt x="340453" y="3840552"/>
                  <a:pt x="340453" y="3840552"/>
                </a:cubicBezTo>
                <a:lnTo>
                  <a:pt x="322534" y="3840552"/>
                </a:lnTo>
                <a:cubicBezTo>
                  <a:pt x="316561" y="3834581"/>
                  <a:pt x="313575" y="3831593"/>
                  <a:pt x="313575" y="3831593"/>
                </a:cubicBezTo>
                <a:close/>
                <a:moveTo>
                  <a:pt x="501720" y="3813675"/>
                </a:moveTo>
                <a:cubicBezTo>
                  <a:pt x="501720" y="3813675"/>
                  <a:pt x="504707" y="3819648"/>
                  <a:pt x="510680" y="3831593"/>
                </a:cubicBezTo>
                <a:lnTo>
                  <a:pt x="510680" y="3876390"/>
                </a:lnTo>
                <a:close/>
                <a:moveTo>
                  <a:pt x="7100241" y="3804716"/>
                </a:moveTo>
                <a:cubicBezTo>
                  <a:pt x="7103226" y="3804716"/>
                  <a:pt x="7106215" y="3807702"/>
                  <a:pt x="7109201" y="3813675"/>
                </a:cubicBezTo>
                <a:cubicBezTo>
                  <a:pt x="7112186" y="3819648"/>
                  <a:pt x="7107708" y="3822633"/>
                  <a:pt x="7095762" y="3822633"/>
                </a:cubicBezTo>
                <a:lnTo>
                  <a:pt x="7095762" y="3831593"/>
                </a:lnTo>
                <a:cubicBezTo>
                  <a:pt x="7077843" y="3831593"/>
                  <a:pt x="7065898" y="3831593"/>
                  <a:pt x="7059924" y="3831593"/>
                </a:cubicBezTo>
                <a:lnTo>
                  <a:pt x="7059924" y="3822633"/>
                </a:lnTo>
                <a:cubicBezTo>
                  <a:pt x="7071870" y="3822633"/>
                  <a:pt x="7080829" y="3819648"/>
                  <a:pt x="7086802" y="3813675"/>
                </a:cubicBezTo>
                <a:cubicBezTo>
                  <a:pt x="7092776" y="3807702"/>
                  <a:pt x="7097255" y="3804716"/>
                  <a:pt x="7100241" y="3804716"/>
                </a:cubicBezTo>
                <a:close/>
                <a:moveTo>
                  <a:pt x="564435" y="3795756"/>
                </a:moveTo>
                <a:cubicBezTo>
                  <a:pt x="564435" y="3795756"/>
                  <a:pt x="565929" y="3797249"/>
                  <a:pt x="568915" y="3800236"/>
                </a:cubicBezTo>
                <a:cubicBezTo>
                  <a:pt x="571902" y="3803223"/>
                  <a:pt x="573395" y="3807702"/>
                  <a:pt x="573395" y="3813675"/>
                </a:cubicBezTo>
                <a:cubicBezTo>
                  <a:pt x="579368" y="3819648"/>
                  <a:pt x="580861" y="3824126"/>
                  <a:pt x="577874" y="3827113"/>
                </a:cubicBezTo>
                <a:cubicBezTo>
                  <a:pt x="574888" y="3830100"/>
                  <a:pt x="570408" y="3831593"/>
                  <a:pt x="564435" y="3831593"/>
                </a:cubicBezTo>
                <a:close/>
                <a:moveTo>
                  <a:pt x="134390" y="3795756"/>
                </a:moveTo>
                <a:lnTo>
                  <a:pt x="134390" y="3804716"/>
                </a:lnTo>
                <a:cubicBezTo>
                  <a:pt x="134390" y="3858471"/>
                  <a:pt x="135883" y="3886842"/>
                  <a:pt x="138869" y="3889829"/>
                </a:cubicBezTo>
                <a:cubicBezTo>
                  <a:pt x="141855" y="3892816"/>
                  <a:pt x="140363" y="3897295"/>
                  <a:pt x="134390" y="3903268"/>
                </a:cubicBezTo>
                <a:lnTo>
                  <a:pt x="134390" y="3912228"/>
                </a:lnTo>
                <a:lnTo>
                  <a:pt x="134390" y="3930145"/>
                </a:lnTo>
                <a:cubicBezTo>
                  <a:pt x="128417" y="3918199"/>
                  <a:pt x="125430" y="3909240"/>
                  <a:pt x="125430" y="3903268"/>
                </a:cubicBezTo>
                <a:cubicBezTo>
                  <a:pt x="119458" y="3891322"/>
                  <a:pt x="116471" y="3883856"/>
                  <a:pt x="116471" y="3880870"/>
                </a:cubicBezTo>
                <a:cubicBezTo>
                  <a:pt x="116471" y="3877883"/>
                  <a:pt x="119458" y="3876390"/>
                  <a:pt x="125430" y="3876390"/>
                </a:cubicBezTo>
                <a:cubicBezTo>
                  <a:pt x="131402" y="3870417"/>
                  <a:pt x="131402" y="3864444"/>
                  <a:pt x="125430" y="3858471"/>
                </a:cubicBezTo>
                <a:cubicBezTo>
                  <a:pt x="125430" y="3858471"/>
                  <a:pt x="123937" y="3859964"/>
                  <a:pt x="120951" y="3862951"/>
                </a:cubicBezTo>
                <a:cubicBezTo>
                  <a:pt x="117964" y="3865937"/>
                  <a:pt x="116471" y="3867430"/>
                  <a:pt x="116471" y="3867430"/>
                </a:cubicBezTo>
                <a:cubicBezTo>
                  <a:pt x="116471" y="3867430"/>
                  <a:pt x="116471" y="3864444"/>
                  <a:pt x="116471" y="3858471"/>
                </a:cubicBezTo>
                <a:cubicBezTo>
                  <a:pt x="116471" y="3846525"/>
                  <a:pt x="119458" y="3840552"/>
                  <a:pt x="125430" y="3840552"/>
                </a:cubicBezTo>
                <a:lnTo>
                  <a:pt x="125430" y="3831593"/>
                </a:lnTo>
                <a:cubicBezTo>
                  <a:pt x="125430" y="3825620"/>
                  <a:pt x="122444" y="3825620"/>
                  <a:pt x="116471" y="3831593"/>
                </a:cubicBezTo>
                <a:lnTo>
                  <a:pt x="125430" y="3804716"/>
                </a:lnTo>
                <a:close/>
                <a:moveTo>
                  <a:pt x="7355580" y="3786797"/>
                </a:moveTo>
                <a:cubicBezTo>
                  <a:pt x="7361555" y="3786797"/>
                  <a:pt x="7367526" y="3786797"/>
                  <a:pt x="7373500" y="3786797"/>
                </a:cubicBezTo>
                <a:lnTo>
                  <a:pt x="7364540" y="3795756"/>
                </a:lnTo>
                <a:close/>
                <a:moveTo>
                  <a:pt x="7006169" y="3786797"/>
                </a:moveTo>
                <a:cubicBezTo>
                  <a:pt x="7000195" y="3786797"/>
                  <a:pt x="6997209" y="3789783"/>
                  <a:pt x="6997209" y="3795756"/>
                </a:cubicBezTo>
                <a:lnTo>
                  <a:pt x="7006169" y="3795756"/>
                </a:lnTo>
                <a:close/>
                <a:moveTo>
                  <a:pt x="752581" y="3786797"/>
                </a:moveTo>
                <a:cubicBezTo>
                  <a:pt x="746608" y="3786797"/>
                  <a:pt x="743622" y="3795756"/>
                  <a:pt x="743622" y="3813675"/>
                </a:cubicBezTo>
                <a:cubicBezTo>
                  <a:pt x="749595" y="3843539"/>
                  <a:pt x="752581" y="3862951"/>
                  <a:pt x="752581" y="3871910"/>
                </a:cubicBezTo>
                <a:cubicBezTo>
                  <a:pt x="752581" y="3880870"/>
                  <a:pt x="752581" y="3885349"/>
                  <a:pt x="752581" y="3885349"/>
                </a:cubicBezTo>
                <a:cubicBezTo>
                  <a:pt x="752581" y="3885349"/>
                  <a:pt x="752581" y="3888336"/>
                  <a:pt x="752581" y="3894309"/>
                </a:cubicBezTo>
                <a:lnTo>
                  <a:pt x="761540" y="3930145"/>
                </a:lnTo>
                <a:lnTo>
                  <a:pt x="779459" y="3912228"/>
                </a:lnTo>
                <a:lnTo>
                  <a:pt x="779459" y="3903268"/>
                </a:lnTo>
                <a:cubicBezTo>
                  <a:pt x="773486" y="3903268"/>
                  <a:pt x="770500" y="3895802"/>
                  <a:pt x="770500" y="3880870"/>
                </a:cubicBezTo>
                <a:cubicBezTo>
                  <a:pt x="770500" y="3865937"/>
                  <a:pt x="770500" y="3852498"/>
                  <a:pt x="770500" y="3840552"/>
                </a:cubicBezTo>
                <a:cubicBezTo>
                  <a:pt x="770500" y="3828606"/>
                  <a:pt x="771993" y="3821140"/>
                  <a:pt x="774979" y="3818155"/>
                </a:cubicBezTo>
                <a:cubicBezTo>
                  <a:pt x="777966" y="3815168"/>
                  <a:pt x="776473" y="3812182"/>
                  <a:pt x="770500" y="3809195"/>
                </a:cubicBezTo>
                <a:cubicBezTo>
                  <a:pt x="764527" y="3806209"/>
                  <a:pt x="761540" y="3801729"/>
                  <a:pt x="761540" y="3795756"/>
                </a:cubicBezTo>
                <a:cubicBezTo>
                  <a:pt x="761540" y="3795756"/>
                  <a:pt x="758554" y="3792770"/>
                  <a:pt x="752581" y="3786797"/>
                </a:cubicBezTo>
                <a:close/>
                <a:moveTo>
                  <a:pt x="483802" y="3786797"/>
                </a:moveTo>
                <a:lnTo>
                  <a:pt x="492761" y="3786797"/>
                </a:lnTo>
                <a:lnTo>
                  <a:pt x="492761" y="3804716"/>
                </a:lnTo>
                <a:cubicBezTo>
                  <a:pt x="486788" y="3804716"/>
                  <a:pt x="483802" y="3801729"/>
                  <a:pt x="483802" y="3795756"/>
                </a:cubicBezTo>
                <a:cubicBezTo>
                  <a:pt x="483802" y="3789783"/>
                  <a:pt x="483802" y="3786797"/>
                  <a:pt x="483802" y="3786797"/>
                </a:cubicBezTo>
                <a:close/>
                <a:moveTo>
                  <a:pt x="277738" y="3786797"/>
                </a:moveTo>
                <a:lnTo>
                  <a:pt x="286698" y="3786797"/>
                </a:lnTo>
                <a:cubicBezTo>
                  <a:pt x="292671" y="3786797"/>
                  <a:pt x="295656" y="3788290"/>
                  <a:pt x="295656" y="3791277"/>
                </a:cubicBezTo>
                <a:cubicBezTo>
                  <a:pt x="295656" y="3794263"/>
                  <a:pt x="292671" y="3795756"/>
                  <a:pt x="286698" y="3795756"/>
                </a:cubicBezTo>
                <a:cubicBezTo>
                  <a:pt x="280725" y="3795756"/>
                  <a:pt x="277738" y="3792770"/>
                  <a:pt x="277738" y="3786797"/>
                </a:cubicBezTo>
                <a:close/>
                <a:moveTo>
                  <a:pt x="116471" y="3777837"/>
                </a:moveTo>
                <a:lnTo>
                  <a:pt x="134390" y="3786797"/>
                </a:lnTo>
                <a:lnTo>
                  <a:pt x="116471" y="3786797"/>
                </a:lnTo>
                <a:cubicBezTo>
                  <a:pt x="116471" y="3780824"/>
                  <a:pt x="116471" y="3777837"/>
                  <a:pt x="116471" y="3777837"/>
                </a:cubicBezTo>
                <a:close/>
                <a:moveTo>
                  <a:pt x="8959" y="3777837"/>
                </a:moveTo>
                <a:cubicBezTo>
                  <a:pt x="8959" y="3801729"/>
                  <a:pt x="8959" y="3819648"/>
                  <a:pt x="8959" y="3831593"/>
                </a:cubicBezTo>
                <a:cubicBezTo>
                  <a:pt x="8959" y="3843539"/>
                  <a:pt x="7466" y="3849512"/>
                  <a:pt x="4479" y="3849512"/>
                </a:cubicBezTo>
                <a:cubicBezTo>
                  <a:pt x="1493" y="3849512"/>
                  <a:pt x="0" y="3837566"/>
                  <a:pt x="0" y="3813675"/>
                </a:cubicBezTo>
                <a:cubicBezTo>
                  <a:pt x="0" y="3789783"/>
                  <a:pt x="2986" y="3777837"/>
                  <a:pt x="8959" y="3777837"/>
                </a:cubicBezTo>
                <a:close/>
                <a:moveTo>
                  <a:pt x="7050966" y="3759919"/>
                </a:moveTo>
                <a:cubicBezTo>
                  <a:pt x="7050966" y="3765891"/>
                  <a:pt x="7047978" y="3768878"/>
                  <a:pt x="7042007" y="3768878"/>
                </a:cubicBezTo>
                <a:cubicBezTo>
                  <a:pt x="7042007" y="3774851"/>
                  <a:pt x="7044992" y="3777837"/>
                  <a:pt x="7050966" y="3777837"/>
                </a:cubicBezTo>
                <a:cubicBezTo>
                  <a:pt x="7050966" y="3771865"/>
                  <a:pt x="7050966" y="3768878"/>
                  <a:pt x="7050966" y="3768878"/>
                </a:cubicBezTo>
                <a:close/>
                <a:moveTo>
                  <a:pt x="7165196" y="3755439"/>
                </a:moveTo>
                <a:cubicBezTo>
                  <a:pt x="7166691" y="3755439"/>
                  <a:pt x="7167436" y="3756933"/>
                  <a:pt x="7167436" y="3759919"/>
                </a:cubicBezTo>
                <a:lnTo>
                  <a:pt x="7158478" y="3759919"/>
                </a:lnTo>
                <a:cubicBezTo>
                  <a:pt x="7161463" y="3756933"/>
                  <a:pt x="7163702" y="3755439"/>
                  <a:pt x="7165196" y="3755439"/>
                </a:cubicBezTo>
                <a:close/>
                <a:moveTo>
                  <a:pt x="335974" y="3753200"/>
                </a:moveTo>
                <a:cubicBezTo>
                  <a:pt x="338960" y="3754693"/>
                  <a:pt x="340453" y="3759919"/>
                  <a:pt x="340453" y="3768878"/>
                </a:cubicBezTo>
                <a:cubicBezTo>
                  <a:pt x="340453" y="3774851"/>
                  <a:pt x="343440" y="3777837"/>
                  <a:pt x="349412" y="3777837"/>
                </a:cubicBezTo>
                <a:cubicBezTo>
                  <a:pt x="349412" y="3783810"/>
                  <a:pt x="349412" y="3786797"/>
                  <a:pt x="349412" y="3786797"/>
                </a:cubicBezTo>
                <a:cubicBezTo>
                  <a:pt x="349412" y="3786797"/>
                  <a:pt x="349412" y="3789783"/>
                  <a:pt x="349412" y="3795756"/>
                </a:cubicBezTo>
                <a:cubicBezTo>
                  <a:pt x="343440" y="3795756"/>
                  <a:pt x="340453" y="3798743"/>
                  <a:pt x="340453" y="3804716"/>
                </a:cubicBezTo>
                <a:cubicBezTo>
                  <a:pt x="340453" y="3804716"/>
                  <a:pt x="338960" y="3806209"/>
                  <a:pt x="335973" y="3809195"/>
                </a:cubicBezTo>
                <a:cubicBezTo>
                  <a:pt x="332987" y="3812182"/>
                  <a:pt x="331494" y="3813675"/>
                  <a:pt x="331494" y="3813675"/>
                </a:cubicBezTo>
                <a:cubicBezTo>
                  <a:pt x="325521" y="3813675"/>
                  <a:pt x="322534" y="3810688"/>
                  <a:pt x="322534" y="3804716"/>
                </a:cubicBezTo>
                <a:cubicBezTo>
                  <a:pt x="322534" y="3798743"/>
                  <a:pt x="325521" y="3794263"/>
                  <a:pt x="331494" y="3791277"/>
                </a:cubicBezTo>
                <a:cubicBezTo>
                  <a:pt x="337466" y="3788290"/>
                  <a:pt x="337466" y="3783810"/>
                  <a:pt x="331494" y="3777837"/>
                </a:cubicBezTo>
                <a:cubicBezTo>
                  <a:pt x="325521" y="3771865"/>
                  <a:pt x="322534" y="3765891"/>
                  <a:pt x="322534" y="3759919"/>
                </a:cubicBezTo>
                <a:cubicBezTo>
                  <a:pt x="328507" y="3753946"/>
                  <a:pt x="332987" y="3751707"/>
                  <a:pt x="335974" y="3753200"/>
                </a:cubicBezTo>
                <a:close/>
                <a:moveTo>
                  <a:pt x="537558" y="3750959"/>
                </a:moveTo>
                <a:cubicBezTo>
                  <a:pt x="543531" y="3756932"/>
                  <a:pt x="546517" y="3761412"/>
                  <a:pt x="546517" y="3764398"/>
                </a:cubicBezTo>
                <a:cubicBezTo>
                  <a:pt x="546517" y="3767385"/>
                  <a:pt x="543531" y="3768878"/>
                  <a:pt x="537558" y="3768878"/>
                </a:cubicBezTo>
                <a:cubicBezTo>
                  <a:pt x="537558" y="3768878"/>
                  <a:pt x="537558" y="3771865"/>
                  <a:pt x="537558" y="3777837"/>
                </a:cubicBezTo>
                <a:cubicBezTo>
                  <a:pt x="531585" y="3759919"/>
                  <a:pt x="531585" y="3750959"/>
                  <a:pt x="537558" y="3750959"/>
                </a:cubicBezTo>
                <a:close/>
                <a:moveTo>
                  <a:pt x="143348" y="3742001"/>
                </a:moveTo>
                <a:cubicBezTo>
                  <a:pt x="137375" y="3747973"/>
                  <a:pt x="134390" y="3753946"/>
                  <a:pt x="134390" y="3759919"/>
                </a:cubicBezTo>
                <a:cubicBezTo>
                  <a:pt x="134390" y="3765891"/>
                  <a:pt x="132895" y="3768878"/>
                  <a:pt x="129910" y="3768878"/>
                </a:cubicBezTo>
                <a:cubicBezTo>
                  <a:pt x="126924" y="3768878"/>
                  <a:pt x="128417" y="3762905"/>
                  <a:pt x="134390" y="3750959"/>
                </a:cubicBezTo>
                <a:close/>
                <a:moveTo>
                  <a:pt x="314695" y="3736401"/>
                </a:moveTo>
                <a:cubicBezTo>
                  <a:pt x="315442" y="3735654"/>
                  <a:pt x="316561" y="3736028"/>
                  <a:pt x="318055" y="3737521"/>
                </a:cubicBezTo>
                <a:cubicBezTo>
                  <a:pt x="321041" y="3740508"/>
                  <a:pt x="322534" y="3742001"/>
                  <a:pt x="322534" y="3742001"/>
                </a:cubicBezTo>
                <a:lnTo>
                  <a:pt x="313575" y="3742001"/>
                </a:lnTo>
                <a:cubicBezTo>
                  <a:pt x="313575" y="3739015"/>
                  <a:pt x="313948" y="3737147"/>
                  <a:pt x="314695" y="3736401"/>
                </a:cubicBezTo>
                <a:close/>
                <a:moveTo>
                  <a:pt x="125430" y="3724082"/>
                </a:moveTo>
                <a:cubicBezTo>
                  <a:pt x="131402" y="3724082"/>
                  <a:pt x="134390" y="3727069"/>
                  <a:pt x="134390" y="3733041"/>
                </a:cubicBezTo>
                <a:cubicBezTo>
                  <a:pt x="134390" y="3739013"/>
                  <a:pt x="132895" y="3742001"/>
                  <a:pt x="129910" y="3742001"/>
                </a:cubicBezTo>
                <a:cubicBezTo>
                  <a:pt x="126924" y="3742001"/>
                  <a:pt x="123937" y="3739013"/>
                  <a:pt x="120951" y="3733041"/>
                </a:cubicBezTo>
                <a:cubicBezTo>
                  <a:pt x="117964" y="3727069"/>
                  <a:pt x="119458" y="3724082"/>
                  <a:pt x="125430" y="3724082"/>
                </a:cubicBezTo>
                <a:close/>
                <a:moveTo>
                  <a:pt x="80633" y="3724082"/>
                </a:moveTo>
                <a:cubicBezTo>
                  <a:pt x="86606" y="3724082"/>
                  <a:pt x="89593" y="3730055"/>
                  <a:pt x="89593" y="3742001"/>
                </a:cubicBezTo>
                <a:cubicBezTo>
                  <a:pt x="83620" y="3747973"/>
                  <a:pt x="80633" y="3752452"/>
                  <a:pt x="80633" y="3755439"/>
                </a:cubicBezTo>
                <a:cubicBezTo>
                  <a:pt x="80633" y="3758426"/>
                  <a:pt x="83620" y="3759919"/>
                  <a:pt x="89593" y="3759919"/>
                </a:cubicBezTo>
                <a:lnTo>
                  <a:pt x="89593" y="3786797"/>
                </a:lnTo>
                <a:cubicBezTo>
                  <a:pt x="83620" y="3786797"/>
                  <a:pt x="77647" y="3780824"/>
                  <a:pt x="71674" y="3768878"/>
                </a:cubicBezTo>
                <a:cubicBezTo>
                  <a:pt x="65702" y="3739013"/>
                  <a:pt x="68687" y="3724082"/>
                  <a:pt x="80633" y="3724082"/>
                </a:cubicBezTo>
                <a:close/>
                <a:moveTo>
                  <a:pt x="680906" y="3706163"/>
                </a:moveTo>
                <a:cubicBezTo>
                  <a:pt x="686880" y="3706163"/>
                  <a:pt x="689866" y="3709150"/>
                  <a:pt x="689866" y="3715123"/>
                </a:cubicBezTo>
                <a:cubicBezTo>
                  <a:pt x="689866" y="3721095"/>
                  <a:pt x="691359" y="3724082"/>
                  <a:pt x="694346" y="3724082"/>
                </a:cubicBezTo>
                <a:cubicBezTo>
                  <a:pt x="697332" y="3724082"/>
                  <a:pt x="698825" y="3727069"/>
                  <a:pt x="698825" y="3733041"/>
                </a:cubicBezTo>
                <a:cubicBezTo>
                  <a:pt x="698825" y="3739013"/>
                  <a:pt x="698825" y="3744986"/>
                  <a:pt x="698825" y="3750959"/>
                </a:cubicBezTo>
                <a:lnTo>
                  <a:pt x="698825" y="3768878"/>
                </a:lnTo>
                <a:cubicBezTo>
                  <a:pt x="704797" y="3780824"/>
                  <a:pt x="707785" y="3789783"/>
                  <a:pt x="707785" y="3795756"/>
                </a:cubicBezTo>
                <a:lnTo>
                  <a:pt x="698825" y="3804716"/>
                </a:lnTo>
                <a:cubicBezTo>
                  <a:pt x="698825" y="3798743"/>
                  <a:pt x="698825" y="3792770"/>
                  <a:pt x="698825" y="3786797"/>
                </a:cubicBezTo>
                <a:lnTo>
                  <a:pt x="689866" y="3786797"/>
                </a:lnTo>
                <a:cubicBezTo>
                  <a:pt x="683893" y="3792770"/>
                  <a:pt x="680906" y="3794263"/>
                  <a:pt x="680906" y="3791277"/>
                </a:cubicBezTo>
                <a:cubicBezTo>
                  <a:pt x="680906" y="3788290"/>
                  <a:pt x="680906" y="3780824"/>
                  <a:pt x="680906" y="3768878"/>
                </a:cubicBezTo>
                <a:cubicBezTo>
                  <a:pt x="680906" y="3756932"/>
                  <a:pt x="679413" y="3749466"/>
                  <a:pt x="676427" y="3746479"/>
                </a:cubicBezTo>
                <a:cubicBezTo>
                  <a:pt x="673440" y="3743493"/>
                  <a:pt x="671947" y="3742001"/>
                  <a:pt x="671947" y="3742001"/>
                </a:cubicBezTo>
                <a:lnTo>
                  <a:pt x="671947" y="3724082"/>
                </a:lnTo>
                <a:cubicBezTo>
                  <a:pt x="671947" y="3712136"/>
                  <a:pt x="674934" y="3706163"/>
                  <a:pt x="680906" y="3706163"/>
                </a:cubicBezTo>
                <a:close/>
                <a:moveTo>
                  <a:pt x="591313" y="3706163"/>
                </a:moveTo>
                <a:cubicBezTo>
                  <a:pt x="597287" y="3706163"/>
                  <a:pt x="598780" y="3709150"/>
                  <a:pt x="595793" y="3715123"/>
                </a:cubicBezTo>
                <a:cubicBezTo>
                  <a:pt x="592807" y="3721095"/>
                  <a:pt x="594300" y="3725575"/>
                  <a:pt x="600273" y="3728562"/>
                </a:cubicBezTo>
                <a:cubicBezTo>
                  <a:pt x="606246" y="3731548"/>
                  <a:pt x="615205" y="3733041"/>
                  <a:pt x="627150" y="3733041"/>
                </a:cubicBezTo>
                <a:lnTo>
                  <a:pt x="636109" y="3733041"/>
                </a:lnTo>
                <a:cubicBezTo>
                  <a:pt x="636109" y="3733041"/>
                  <a:pt x="636109" y="3742001"/>
                  <a:pt x="636109" y="3759919"/>
                </a:cubicBezTo>
                <a:cubicBezTo>
                  <a:pt x="636109" y="3759919"/>
                  <a:pt x="634616" y="3762905"/>
                  <a:pt x="631630" y="3768878"/>
                </a:cubicBezTo>
                <a:cubicBezTo>
                  <a:pt x="628643" y="3774851"/>
                  <a:pt x="627150" y="3777837"/>
                  <a:pt x="627150" y="3777837"/>
                </a:cubicBezTo>
                <a:cubicBezTo>
                  <a:pt x="621178" y="3783810"/>
                  <a:pt x="618192" y="3789783"/>
                  <a:pt x="618192" y="3795756"/>
                </a:cubicBezTo>
                <a:cubicBezTo>
                  <a:pt x="618192" y="3831593"/>
                  <a:pt x="615205" y="3849512"/>
                  <a:pt x="609232" y="3849512"/>
                </a:cubicBezTo>
                <a:cubicBezTo>
                  <a:pt x="609232" y="3837566"/>
                  <a:pt x="609232" y="3822633"/>
                  <a:pt x="609232" y="3804716"/>
                </a:cubicBezTo>
                <a:cubicBezTo>
                  <a:pt x="609232" y="3774851"/>
                  <a:pt x="603259" y="3750959"/>
                  <a:pt x="591313" y="3733041"/>
                </a:cubicBezTo>
                <a:cubicBezTo>
                  <a:pt x="579368" y="3715123"/>
                  <a:pt x="579368" y="3706163"/>
                  <a:pt x="591313" y="3706163"/>
                </a:cubicBezTo>
                <a:close/>
                <a:moveTo>
                  <a:pt x="752581" y="3699443"/>
                </a:moveTo>
                <a:cubicBezTo>
                  <a:pt x="749594" y="3697951"/>
                  <a:pt x="746608" y="3700190"/>
                  <a:pt x="743622" y="3706163"/>
                </a:cubicBezTo>
                <a:cubicBezTo>
                  <a:pt x="749595" y="3718109"/>
                  <a:pt x="755567" y="3727069"/>
                  <a:pt x="761540" y="3733041"/>
                </a:cubicBezTo>
                <a:cubicBezTo>
                  <a:pt x="761540" y="3721095"/>
                  <a:pt x="761540" y="3715123"/>
                  <a:pt x="761540" y="3715123"/>
                </a:cubicBezTo>
                <a:cubicBezTo>
                  <a:pt x="758554" y="3706163"/>
                  <a:pt x="755567" y="3700938"/>
                  <a:pt x="752581" y="3699443"/>
                </a:cubicBezTo>
                <a:close/>
                <a:moveTo>
                  <a:pt x="7221192" y="3697204"/>
                </a:moveTo>
                <a:cubicBezTo>
                  <a:pt x="7221192" y="3697204"/>
                  <a:pt x="7221192" y="3701683"/>
                  <a:pt x="7221192" y="3710643"/>
                </a:cubicBezTo>
                <a:cubicBezTo>
                  <a:pt x="7221192" y="3719602"/>
                  <a:pt x="7216712" y="3724082"/>
                  <a:pt x="7207754" y="3724082"/>
                </a:cubicBezTo>
                <a:cubicBezTo>
                  <a:pt x="7198794" y="3724082"/>
                  <a:pt x="7198794" y="3719602"/>
                  <a:pt x="7207754" y="3710643"/>
                </a:cubicBezTo>
                <a:cubicBezTo>
                  <a:pt x="7216712" y="3701683"/>
                  <a:pt x="7221192" y="3697204"/>
                  <a:pt x="7221192" y="3697204"/>
                </a:cubicBezTo>
                <a:close/>
                <a:moveTo>
                  <a:pt x="707785" y="3697204"/>
                </a:moveTo>
                <a:lnTo>
                  <a:pt x="716743" y="3697204"/>
                </a:lnTo>
                <a:lnTo>
                  <a:pt x="707785" y="3706163"/>
                </a:lnTo>
                <a:close/>
                <a:moveTo>
                  <a:pt x="340453" y="3697204"/>
                </a:moveTo>
                <a:lnTo>
                  <a:pt x="340453" y="3706163"/>
                </a:lnTo>
                <a:cubicBezTo>
                  <a:pt x="340453" y="3712136"/>
                  <a:pt x="340453" y="3715123"/>
                  <a:pt x="340453" y="3715123"/>
                </a:cubicBezTo>
                <a:cubicBezTo>
                  <a:pt x="340453" y="3715123"/>
                  <a:pt x="338960" y="3712136"/>
                  <a:pt x="335973" y="3706163"/>
                </a:cubicBezTo>
                <a:cubicBezTo>
                  <a:pt x="332987" y="3700190"/>
                  <a:pt x="334480" y="3697204"/>
                  <a:pt x="340453" y="3697204"/>
                </a:cubicBezTo>
                <a:close/>
                <a:moveTo>
                  <a:pt x="7176395" y="3688244"/>
                </a:moveTo>
                <a:lnTo>
                  <a:pt x="7194315" y="3688244"/>
                </a:lnTo>
                <a:cubicBezTo>
                  <a:pt x="7188341" y="3694217"/>
                  <a:pt x="7185355" y="3697204"/>
                  <a:pt x="7185355" y="3697204"/>
                </a:cubicBezTo>
                <a:cubicBezTo>
                  <a:pt x="7179381" y="3697204"/>
                  <a:pt x="7176395" y="3694217"/>
                  <a:pt x="7176395" y="3688244"/>
                </a:cubicBezTo>
                <a:close/>
                <a:moveTo>
                  <a:pt x="195985" y="3683765"/>
                </a:moveTo>
                <a:cubicBezTo>
                  <a:pt x="193744" y="3683765"/>
                  <a:pt x="191132" y="3685258"/>
                  <a:pt x="188145" y="3688244"/>
                </a:cubicBezTo>
                <a:cubicBezTo>
                  <a:pt x="188145" y="3700190"/>
                  <a:pt x="194118" y="3709150"/>
                  <a:pt x="206064" y="3715123"/>
                </a:cubicBezTo>
                <a:cubicBezTo>
                  <a:pt x="212036" y="3715123"/>
                  <a:pt x="216516" y="3712136"/>
                  <a:pt x="219503" y="3706163"/>
                </a:cubicBezTo>
                <a:cubicBezTo>
                  <a:pt x="222489" y="3700190"/>
                  <a:pt x="222489" y="3694217"/>
                  <a:pt x="219503" y="3688244"/>
                </a:cubicBezTo>
                <a:cubicBezTo>
                  <a:pt x="216516" y="3682272"/>
                  <a:pt x="213530" y="3682272"/>
                  <a:pt x="210544" y="3688244"/>
                </a:cubicBezTo>
                <a:cubicBezTo>
                  <a:pt x="207557" y="3694217"/>
                  <a:pt x="204571" y="3694217"/>
                  <a:pt x="201584" y="3688244"/>
                </a:cubicBezTo>
                <a:cubicBezTo>
                  <a:pt x="200091" y="3685258"/>
                  <a:pt x="198224" y="3683765"/>
                  <a:pt x="195985" y="3683765"/>
                </a:cubicBezTo>
                <a:close/>
                <a:moveTo>
                  <a:pt x="878010" y="3679285"/>
                </a:moveTo>
                <a:cubicBezTo>
                  <a:pt x="878010" y="3679285"/>
                  <a:pt x="878010" y="3682272"/>
                  <a:pt x="878010" y="3688244"/>
                </a:cubicBezTo>
                <a:lnTo>
                  <a:pt x="886970" y="3697204"/>
                </a:lnTo>
                <a:close/>
                <a:moveTo>
                  <a:pt x="7418296" y="3670326"/>
                </a:moveTo>
                <a:cubicBezTo>
                  <a:pt x="7424270" y="3670326"/>
                  <a:pt x="7427256" y="3673312"/>
                  <a:pt x="7427256" y="3679285"/>
                </a:cubicBezTo>
                <a:lnTo>
                  <a:pt x="7418296" y="3679285"/>
                </a:lnTo>
                <a:cubicBezTo>
                  <a:pt x="7412323" y="3679285"/>
                  <a:pt x="7409337" y="3679285"/>
                  <a:pt x="7409337" y="3679285"/>
                </a:cubicBezTo>
                <a:close/>
                <a:moveTo>
                  <a:pt x="7319744" y="3670326"/>
                </a:moveTo>
                <a:cubicBezTo>
                  <a:pt x="7325717" y="3670326"/>
                  <a:pt x="7328703" y="3671819"/>
                  <a:pt x="7328703" y="3674805"/>
                </a:cubicBezTo>
                <a:cubicBezTo>
                  <a:pt x="7328703" y="3677792"/>
                  <a:pt x="7325717" y="3679285"/>
                  <a:pt x="7319744" y="3679285"/>
                </a:cubicBezTo>
                <a:cubicBezTo>
                  <a:pt x="7313772" y="3673312"/>
                  <a:pt x="7313772" y="3670326"/>
                  <a:pt x="7319744" y="3670326"/>
                </a:cubicBezTo>
                <a:close/>
                <a:moveTo>
                  <a:pt x="7225672" y="3670326"/>
                </a:moveTo>
                <a:cubicBezTo>
                  <a:pt x="7228658" y="3670326"/>
                  <a:pt x="7233138" y="3673312"/>
                  <a:pt x="7239110" y="3679285"/>
                </a:cubicBezTo>
                <a:lnTo>
                  <a:pt x="7239110" y="3688244"/>
                </a:lnTo>
                <a:cubicBezTo>
                  <a:pt x="7227166" y="3688244"/>
                  <a:pt x="7221192" y="3685258"/>
                  <a:pt x="7221192" y="3679285"/>
                </a:cubicBezTo>
                <a:cubicBezTo>
                  <a:pt x="7221192" y="3673312"/>
                  <a:pt x="7222686" y="3670326"/>
                  <a:pt x="7225672" y="3670326"/>
                </a:cubicBezTo>
                <a:close/>
                <a:moveTo>
                  <a:pt x="7212232" y="3661366"/>
                </a:moveTo>
                <a:cubicBezTo>
                  <a:pt x="7212232" y="3661366"/>
                  <a:pt x="7215218" y="3661366"/>
                  <a:pt x="7221192" y="3661366"/>
                </a:cubicBezTo>
                <a:lnTo>
                  <a:pt x="7230152" y="3661366"/>
                </a:lnTo>
                <a:cubicBezTo>
                  <a:pt x="7230152" y="3667339"/>
                  <a:pt x="7227166" y="3670326"/>
                  <a:pt x="7221192" y="3670326"/>
                </a:cubicBezTo>
                <a:cubicBezTo>
                  <a:pt x="7215218" y="3670326"/>
                  <a:pt x="7212232" y="3667339"/>
                  <a:pt x="7212232" y="3661366"/>
                </a:cubicBezTo>
                <a:close/>
                <a:moveTo>
                  <a:pt x="564435" y="3661366"/>
                </a:moveTo>
                <a:lnTo>
                  <a:pt x="573395" y="3670326"/>
                </a:lnTo>
                <a:lnTo>
                  <a:pt x="582354" y="3688244"/>
                </a:lnTo>
                <a:lnTo>
                  <a:pt x="564435" y="3688244"/>
                </a:lnTo>
                <a:cubicBezTo>
                  <a:pt x="564435" y="3682272"/>
                  <a:pt x="564435" y="3673312"/>
                  <a:pt x="564435" y="3661366"/>
                </a:cubicBezTo>
                <a:close/>
                <a:moveTo>
                  <a:pt x="304615" y="3661366"/>
                </a:moveTo>
                <a:lnTo>
                  <a:pt x="313575" y="3670326"/>
                </a:lnTo>
                <a:lnTo>
                  <a:pt x="304615" y="3679285"/>
                </a:lnTo>
                <a:cubicBezTo>
                  <a:pt x="304615" y="3673312"/>
                  <a:pt x="304615" y="3668832"/>
                  <a:pt x="304615" y="3665846"/>
                </a:cubicBezTo>
                <a:cubicBezTo>
                  <a:pt x="304615" y="3662859"/>
                  <a:pt x="304615" y="3661366"/>
                  <a:pt x="304615" y="3661366"/>
                </a:cubicBezTo>
                <a:close/>
                <a:moveTo>
                  <a:pt x="7086802" y="3658007"/>
                </a:moveTo>
                <a:cubicBezTo>
                  <a:pt x="7083816" y="3657261"/>
                  <a:pt x="7080830" y="3658381"/>
                  <a:pt x="7077843" y="3661366"/>
                </a:cubicBezTo>
                <a:cubicBezTo>
                  <a:pt x="7071870" y="3667339"/>
                  <a:pt x="7062910" y="3667339"/>
                  <a:pt x="7050966" y="3661366"/>
                </a:cubicBezTo>
                <a:lnTo>
                  <a:pt x="7042007" y="3670326"/>
                </a:lnTo>
                <a:cubicBezTo>
                  <a:pt x="7042007" y="3682272"/>
                  <a:pt x="7040512" y="3692724"/>
                  <a:pt x="7037526" y="3701683"/>
                </a:cubicBezTo>
                <a:cubicBezTo>
                  <a:pt x="7034540" y="3710643"/>
                  <a:pt x="7036032" y="3715123"/>
                  <a:pt x="7042007" y="3715123"/>
                </a:cubicBezTo>
                <a:cubicBezTo>
                  <a:pt x="7053952" y="3721095"/>
                  <a:pt x="7062910" y="3721095"/>
                  <a:pt x="7068884" y="3715123"/>
                </a:cubicBezTo>
                <a:cubicBezTo>
                  <a:pt x="7062910" y="3709150"/>
                  <a:pt x="7062910" y="3706163"/>
                  <a:pt x="7068884" y="3706163"/>
                </a:cubicBezTo>
                <a:cubicBezTo>
                  <a:pt x="7074858" y="3706163"/>
                  <a:pt x="7077843" y="3703177"/>
                  <a:pt x="7077843" y="3697204"/>
                </a:cubicBezTo>
                <a:cubicBezTo>
                  <a:pt x="7077843" y="3691231"/>
                  <a:pt x="7077843" y="3686751"/>
                  <a:pt x="7077843" y="3683765"/>
                </a:cubicBezTo>
                <a:cubicBezTo>
                  <a:pt x="7077843" y="3680778"/>
                  <a:pt x="7080829" y="3679285"/>
                  <a:pt x="7086802" y="3679285"/>
                </a:cubicBezTo>
                <a:cubicBezTo>
                  <a:pt x="7098748" y="3679285"/>
                  <a:pt x="7101735" y="3674805"/>
                  <a:pt x="7095762" y="3665846"/>
                </a:cubicBezTo>
                <a:cubicBezTo>
                  <a:pt x="7092775" y="3661366"/>
                  <a:pt x="7089789" y="3658754"/>
                  <a:pt x="7086802" y="3658007"/>
                </a:cubicBezTo>
                <a:close/>
                <a:moveTo>
                  <a:pt x="7203272" y="3652408"/>
                </a:moveTo>
                <a:cubicBezTo>
                  <a:pt x="7203272" y="3652408"/>
                  <a:pt x="7203272" y="3655394"/>
                  <a:pt x="7203272" y="3661366"/>
                </a:cubicBezTo>
                <a:cubicBezTo>
                  <a:pt x="7203272" y="3667339"/>
                  <a:pt x="7200286" y="3670326"/>
                  <a:pt x="7194315" y="3670326"/>
                </a:cubicBezTo>
                <a:cubicBezTo>
                  <a:pt x="7188341" y="3670326"/>
                  <a:pt x="7188341" y="3667339"/>
                  <a:pt x="7194315" y="3661366"/>
                </a:cubicBezTo>
                <a:cubicBezTo>
                  <a:pt x="7194315" y="3655394"/>
                  <a:pt x="7197301" y="3652408"/>
                  <a:pt x="7203272" y="3652408"/>
                </a:cubicBezTo>
                <a:close/>
                <a:moveTo>
                  <a:pt x="456923" y="3652408"/>
                </a:moveTo>
                <a:cubicBezTo>
                  <a:pt x="462897" y="3652408"/>
                  <a:pt x="465883" y="3652408"/>
                  <a:pt x="465883" y="3652408"/>
                </a:cubicBezTo>
                <a:cubicBezTo>
                  <a:pt x="465883" y="3652408"/>
                  <a:pt x="465883" y="3655394"/>
                  <a:pt x="465883" y="3661366"/>
                </a:cubicBezTo>
                <a:cubicBezTo>
                  <a:pt x="465883" y="3667339"/>
                  <a:pt x="468870" y="3673312"/>
                  <a:pt x="474842" y="3679285"/>
                </a:cubicBezTo>
                <a:cubicBezTo>
                  <a:pt x="480815" y="3685258"/>
                  <a:pt x="480815" y="3691231"/>
                  <a:pt x="474842" y="3697204"/>
                </a:cubicBezTo>
                <a:cubicBezTo>
                  <a:pt x="468870" y="3703177"/>
                  <a:pt x="464389" y="3697204"/>
                  <a:pt x="461403" y="3679285"/>
                </a:cubicBezTo>
                <a:cubicBezTo>
                  <a:pt x="458418" y="3661366"/>
                  <a:pt x="456923" y="3652408"/>
                  <a:pt x="456923" y="3652408"/>
                </a:cubicBezTo>
                <a:close/>
                <a:moveTo>
                  <a:pt x="6988250" y="3643448"/>
                </a:moveTo>
                <a:cubicBezTo>
                  <a:pt x="6970332" y="3643448"/>
                  <a:pt x="6964358" y="3646435"/>
                  <a:pt x="6970332" y="3652408"/>
                </a:cubicBezTo>
                <a:lnTo>
                  <a:pt x="6988250" y="3661366"/>
                </a:lnTo>
                <a:cubicBezTo>
                  <a:pt x="6994224" y="3655394"/>
                  <a:pt x="6997209" y="3650915"/>
                  <a:pt x="6997209" y="3647928"/>
                </a:cubicBezTo>
                <a:cubicBezTo>
                  <a:pt x="6997209" y="3644941"/>
                  <a:pt x="6994224" y="3643448"/>
                  <a:pt x="6988250" y="3643448"/>
                </a:cubicBezTo>
                <a:close/>
                <a:moveTo>
                  <a:pt x="394208" y="3643448"/>
                </a:moveTo>
                <a:cubicBezTo>
                  <a:pt x="400183" y="3643448"/>
                  <a:pt x="403168" y="3644941"/>
                  <a:pt x="403168" y="3647928"/>
                </a:cubicBezTo>
                <a:cubicBezTo>
                  <a:pt x="403168" y="3650915"/>
                  <a:pt x="400183" y="3652408"/>
                  <a:pt x="394208" y="3652408"/>
                </a:cubicBezTo>
                <a:cubicBezTo>
                  <a:pt x="388236" y="3652408"/>
                  <a:pt x="388236" y="3649421"/>
                  <a:pt x="394208" y="3643448"/>
                </a:cubicBezTo>
                <a:close/>
                <a:moveTo>
                  <a:pt x="7354461" y="3610970"/>
                </a:moveTo>
                <a:cubicBezTo>
                  <a:pt x="7355208" y="3611718"/>
                  <a:pt x="7355580" y="3613584"/>
                  <a:pt x="7355580" y="3616570"/>
                </a:cubicBezTo>
                <a:lnTo>
                  <a:pt x="7346622" y="3625530"/>
                </a:lnTo>
                <a:cubicBezTo>
                  <a:pt x="7346622" y="3619557"/>
                  <a:pt x="7348116" y="3615077"/>
                  <a:pt x="7351102" y="3612090"/>
                </a:cubicBezTo>
                <a:cubicBezTo>
                  <a:pt x="7352595" y="3610597"/>
                  <a:pt x="7353714" y="3610224"/>
                  <a:pt x="7354461" y="3610970"/>
                </a:cubicBezTo>
                <a:close/>
                <a:moveTo>
                  <a:pt x="277738" y="3607611"/>
                </a:moveTo>
                <a:cubicBezTo>
                  <a:pt x="283711" y="3607611"/>
                  <a:pt x="286698" y="3607611"/>
                  <a:pt x="286698" y="3607611"/>
                </a:cubicBezTo>
                <a:cubicBezTo>
                  <a:pt x="286698" y="3607611"/>
                  <a:pt x="286698" y="3610597"/>
                  <a:pt x="286698" y="3616570"/>
                </a:cubicBezTo>
                <a:cubicBezTo>
                  <a:pt x="286698" y="3622543"/>
                  <a:pt x="286698" y="3625530"/>
                  <a:pt x="286698" y="3625530"/>
                </a:cubicBezTo>
                <a:cubicBezTo>
                  <a:pt x="286698" y="3625530"/>
                  <a:pt x="285205" y="3624036"/>
                  <a:pt x="282218" y="3621050"/>
                </a:cubicBezTo>
                <a:cubicBezTo>
                  <a:pt x="279231" y="3618063"/>
                  <a:pt x="277738" y="3616570"/>
                  <a:pt x="277738" y="3616570"/>
                </a:cubicBezTo>
                <a:cubicBezTo>
                  <a:pt x="277738" y="3610597"/>
                  <a:pt x="277738" y="3607611"/>
                  <a:pt x="277738" y="3607611"/>
                </a:cubicBezTo>
                <a:close/>
                <a:moveTo>
                  <a:pt x="80633" y="3607611"/>
                </a:moveTo>
                <a:cubicBezTo>
                  <a:pt x="80633" y="3607611"/>
                  <a:pt x="82127" y="3607611"/>
                  <a:pt x="85113" y="3607611"/>
                </a:cubicBezTo>
                <a:cubicBezTo>
                  <a:pt x="88099" y="3607611"/>
                  <a:pt x="89593" y="3610597"/>
                  <a:pt x="89593" y="3616570"/>
                </a:cubicBezTo>
                <a:cubicBezTo>
                  <a:pt x="89593" y="3622543"/>
                  <a:pt x="86606" y="3625530"/>
                  <a:pt x="80633" y="3625530"/>
                </a:cubicBezTo>
                <a:cubicBezTo>
                  <a:pt x="80633" y="3625530"/>
                  <a:pt x="80633" y="3622543"/>
                  <a:pt x="80633" y="3616570"/>
                </a:cubicBezTo>
                <a:cubicBezTo>
                  <a:pt x="80633" y="3610597"/>
                  <a:pt x="80633" y="3607611"/>
                  <a:pt x="80633" y="3607611"/>
                </a:cubicBezTo>
                <a:close/>
                <a:moveTo>
                  <a:pt x="7360062" y="3589692"/>
                </a:moveTo>
                <a:cubicBezTo>
                  <a:pt x="7363048" y="3589692"/>
                  <a:pt x="7363048" y="3591185"/>
                  <a:pt x="7360062" y="3594172"/>
                </a:cubicBezTo>
                <a:cubicBezTo>
                  <a:pt x="7357076" y="3597158"/>
                  <a:pt x="7355580" y="3598651"/>
                  <a:pt x="7355580" y="3598651"/>
                </a:cubicBezTo>
                <a:cubicBezTo>
                  <a:pt x="7355580" y="3592679"/>
                  <a:pt x="7357076" y="3589692"/>
                  <a:pt x="7360062" y="3589692"/>
                </a:cubicBezTo>
                <a:close/>
                <a:moveTo>
                  <a:pt x="689866" y="3589692"/>
                </a:moveTo>
                <a:lnTo>
                  <a:pt x="698825" y="3607611"/>
                </a:lnTo>
                <a:cubicBezTo>
                  <a:pt x="698825" y="3619557"/>
                  <a:pt x="695839" y="3628516"/>
                  <a:pt x="689866" y="3634489"/>
                </a:cubicBezTo>
                <a:lnTo>
                  <a:pt x="689866" y="3616570"/>
                </a:lnTo>
                <a:cubicBezTo>
                  <a:pt x="689866" y="3604624"/>
                  <a:pt x="689866" y="3595665"/>
                  <a:pt x="689866" y="3589692"/>
                </a:cubicBezTo>
                <a:close/>
                <a:moveTo>
                  <a:pt x="241901" y="3589692"/>
                </a:moveTo>
                <a:lnTo>
                  <a:pt x="250860" y="3589692"/>
                </a:lnTo>
                <a:lnTo>
                  <a:pt x="250860" y="3616570"/>
                </a:lnTo>
                <a:cubicBezTo>
                  <a:pt x="244887" y="3610597"/>
                  <a:pt x="243394" y="3606118"/>
                  <a:pt x="246380" y="3603131"/>
                </a:cubicBezTo>
                <a:cubicBezTo>
                  <a:pt x="249367" y="3600144"/>
                  <a:pt x="249367" y="3598651"/>
                  <a:pt x="246380" y="3598651"/>
                </a:cubicBezTo>
                <a:cubicBezTo>
                  <a:pt x="243394" y="3598651"/>
                  <a:pt x="241901" y="3595665"/>
                  <a:pt x="241901" y="3589692"/>
                </a:cubicBezTo>
                <a:close/>
                <a:moveTo>
                  <a:pt x="282218" y="3562815"/>
                </a:moveTo>
                <a:cubicBezTo>
                  <a:pt x="285205" y="3562815"/>
                  <a:pt x="286698" y="3568786"/>
                  <a:pt x="286698" y="3580732"/>
                </a:cubicBezTo>
                <a:lnTo>
                  <a:pt x="277738" y="3589692"/>
                </a:lnTo>
                <a:cubicBezTo>
                  <a:pt x="277738" y="3583719"/>
                  <a:pt x="277738" y="3577746"/>
                  <a:pt x="277738" y="3571774"/>
                </a:cubicBezTo>
                <a:cubicBezTo>
                  <a:pt x="277738" y="3565801"/>
                  <a:pt x="279231" y="3562815"/>
                  <a:pt x="282218" y="3562815"/>
                </a:cubicBezTo>
                <a:close/>
                <a:moveTo>
                  <a:pt x="178066" y="3560014"/>
                </a:moveTo>
                <a:cubicBezTo>
                  <a:pt x="175826" y="3560389"/>
                  <a:pt x="173213" y="3561322"/>
                  <a:pt x="170226" y="3562815"/>
                </a:cubicBezTo>
                <a:cubicBezTo>
                  <a:pt x="170226" y="3562815"/>
                  <a:pt x="170226" y="3565801"/>
                  <a:pt x="170226" y="3571774"/>
                </a:cubicBezTo>
                <a:lnTo>
                  <a:pt x="188145" y="3571774"/>
                </a:lnTo>
                <a:cubicBezTo>
                  <a:pt x="188145" y="3562815"/>
                  <a:pt x="184786" y="3558895"/>
                  <a:pt x="178066" y="3560014"/>
                </a:cubicBezTo>
                <a:close/>
                <a:moveTo>
                  <a:pt x="528599" y="3553855"/>
                </a:moveTo>
                <a:cubicBezTo>
                  <a:pt x="534572" y="3553855"/>
                  <a:pt x="537558" y="3556842"/>
                  <a:pt x="537558" y="3562815"/>
                </a:cubicBezTo>
                <a:lnTo>
                  <a:pt x="528599" y="3562815"/>
                </a:lnTo>
                <a:close/>
                <a:moveTo>
                  <a:pt x="483802" y="3553855"/>
                </a:moveTo>
                <a:cubicBezTo>
                  <a:pt x="495748" y="3553855"/>
                  <a:pt x="504707" y="3558335"/>
                  <a:pt x="510680" y="3567294"/>
                </a:cubicBezTo>
                <a:cubicBezTo>
                  <a:pt x="516653" y="3576254"/>
                  <a:pt x="524119" y="3580732"/>
                  <a:pt x="533078" y="3580732"/>
                </a:cubicBezTo>
                <a:cubicBezTo>
                  <a:pt x="542038" y="3580732"/>
                  <a:pt x="546517" y="3583719"/>
                  <a:pt x="546517" y="3589692"/>
                </a:cubicBezTo>
                <a:cubicBezTo>
                  <a:pt x="546517" y="3595665"/>
                  <a:pt x="540545" y="3595665"/>
                  <a:pt x="528599" y="3589692"/>
                </a:cubicBezTo>
                <a:lnTo>
                  <a:pt x="510680" y="3580732"/>
                </a:lnTo>
                <a:cubicBezTo>
                  <a:pt x="504707" y="3580732"/>
                  <a:pt x="501720" y="3591185"/>
                  <a:pt x="501720" y="3612090"/>
                </a:cubicBezTo>
                <a:cubicBezTo>
                  <a:pt x="501720" y="3632996"/>
                  <a:pt x="504707" y="3649421"/>
                  <a:pt x="510680" y="3661366"/>
                </a:cubicBezTo>
                <a:cubicBezTo>
                  <a:pt x="516653" y="3673312"/>
                  <a:pt x="521132" y="3685258"/>
                  <a:pt x="524119" y="3697204"/>
                </a:cubicBezTo>
                <a:cubicBezTo>
                  <a:pt x="527105" y="3709150"/>
                  <a:pt x="528599" y="3718109"/>
                  <a:pt x="528599" y="3724082"/>
                </a:cubicBezTo>
                <a:cubicBezTo>
                  <a:pt x="522626" y="3724082"/>
                  <a:pt x="519639" y="3724082"/>
                  <a:pt x="519639" y="3724082"/>
                </a:cubicBezTo>
                <a:lnTo>
                  <a:pt x="519639" y="3715123"/>
                </a:lnTo>
                <a:lnTo>
                  <a:pt x="510680" y="3697204"/>
                </a:lnTo>
                <a:cubicBezTo>
                  <a:pt x="504707" y="3691231"/>
                  <a:pt x="500227" y="3674805"/>
                  <a:pt x="497241" y="3647928"/>
                </a:cubicBezTo>
                <a:cubicBezTo>
                  <a:pt x="494254" y="3621050"/>
                  <a:pt x="489775" y="3601638"/>
                  <a:pt x="483802" y="3589692"/>
                </a:cubicBezTo>
                <a:cubicBezTo>
                  <a:pt x="465883" y="3565801"/>
                  <a:pt x="465883" y="3553855"/>
                  <a:pt x="483802" y="3553855"/>
                </a:cubicBezTo>
                <a:close/>
                <a:moveTo>
                  <a:pt x="815296" y="3535936"/>
                </a:moveTo>
                <a:lnTo>
                  <a:pt x="824255" y="3544896"/>
                </a:lnTo>
                <a:cubicBezTo>
                  <a:pt x="830228" y="3544896"/>
                  <a:pt x="833215" y="3543403"/>
                  <a:pt x="833215" y="3540416"/>
                </a:cubicBezTo>
                <a:cubicBezTo>
                  <a:pt x="833215" y="3537429"/>
                  <a:pt x="830228" y="3535936"/>
                  <a:pt x="824255" y="3535936"/>
                </a:cubicBezTo>
                <a:cubicBezTo>
                  <a:pt x="818282" y="3535936"/>
                  <a:pt x="815296" y="3535936"/>
                  <a:pt x="815296" y="3535936"/>
                </a:cubicBezTo>
                <a:close/>
                <a:moveTo>
                  <a:pt x="116471" y="3526977"/>
                </a:moveTo>
                <a:cubicBezTo>
                  <a:pt x="116471" y="3526977"/>
                  <a:pt x="119458" y="3526977"/>
                  <a:pt x="125430" y="3526977"/>
                </a:cubicBezTo>
                <a:lnTo>
                  <a:pt x="125430" y="3535936"/>
                </a:lnTo>
                <a:cubicBezTo>
                  <a:pt x="119458" y="3535936"/>
                  <a:pt x="116471" y="3532950"/>
                  <a:pt x="116471" y="3526977"/>
                </a:cubicBezTo>
                <a:close/>
                <a:moveTo>
                  <a:pt x="273259" y="3520258"/>
                </a:moveTo>
                <a:cubicBezTo>
                  <a:pt x="276245" y="3518765"/>
                  <a:pt x="277738" y="3521004"/>
                  <a:pt x="277738" y="3526977"/>
                </a:cubicBezTo>
                <a:cubicBezTo>
                  <a:pt x="271765" y="3538923"/>
                  <a:pt x="265792" y="3544896"/>
                  <a:pt x="259819" y="3544896"/>
                </a:cubicBezTo>
                <a:lnTo>
                  <a:pt x="241901" y="3553855"/>
                </a:lnTo>
                <a:lnTo>
                  <a:pt x="259819" y="3535936"/>
                </a:lnTo>
                <a:cubicBezTo>
                  <a:pt x="265792" y="3526977"/>
                  <a:pt x="270272" y="3521752"/>
                  <a:pt x="273259" y="3520258"/>
                </a:cubicBezTo>
                <a:close/>
                <a:moveTo>
                  <a:pt x="7140558" y="3518018"/>
                </a:moveTo>
                <a:lnTo>
                  <a:pt x="7149518" y="3535936"/>
                </a:lnTo>
                <a:cubicBezTo>
                  <a:pt x="7155492" y="3535936"/>
                  <a:pt x="7155492" y="3532950"/>
                  <a:pt x="7149518" y="3526977"/>
                </a:cubicBezTo>
                <a:close/>
                <a:moveTo>
                  <a:pt x="591313" y="3509058"/>
                </a:moveTo>
                <a:cubicBezTo>
                  <a:pt x="591313" y="3509058"/>
                  <a:pt x="594300" y="3509058"/>
                  <a:pt x="600273" y="3509058"/>
                </a:cubicBezTo>
                <a:cubicBezTo>
                  <a:pt x="600273" y="3509058"/>
                  <a:pt x="603259" y="3512045"/>
                  <a:pt x="609232" y="3518018"/>
                </a:cubicBezTo>
                <a:cubicBezTo>
                  <a:pt x="603259" y="3523990"/>
                  <a:pt x="600273" y="3526977"/>
                  <a:pt x="600273" y="3526977"/>
                </a:cubicBezTo>
                <a:cubicBezTo>
                  <a:pt x="594300" y="3526977"/>
                  <a:pt x="591313" y="3523990"/>
                  <a:pt x="591313" y="3518018"/>
                </a:cubicBezTo>
                <a:cubicBezTo>
                  <a:pt x="591313" y="3512045"/>
                  <a:pt x="591313" y="3509058"/>
                  <a:pt x="591313" y="3509058"/>
                </a:cubicBezTo>
                <a:close/>
                <a:moveTo>
                  <a:pt x="237421" y="3509058"/>
                </a:moveTo>
                <a:cubicBezTo>
                  <a:pt x="240408" y="3509058"/>
                  <a:pt x="241901" y="3513538"/>
                  <a:pt x="241901" y="3522497"/>
                </a:cubicBezTo>
                <a:cubicBezTo>
                  <a:pt x="241901" y="3531457"/>
                  <a:pt x="240408" y="3535936"/>
                  <a:pt x="237421" y="3535936"/>
                </a:cubicBezTo>
                <a:cubicBezTo>
                  <a:pt x="234434" y="3535936"/>
                  <a:pt x="232941" y="3531457"/>
                  <a:pt x="232941" y="3522497"/>
                </a:cubicBezTo>
                <a:cubicBezTo>
                  <a:pt x="232941" y="3513538"/>
                  <a:pt x="234434" y="3509058"/>
                  <a:pt x="237421" y="3509058"/>
                </a:cubicBezTo>
                <a:close/>
                <a:moveTo>
                  <a:pt x="431166" y="3503459"/>
                </a:moveTo>
                <a:cubicBezTo>
                  <a:pt x="431912" y="3502713"/>
                  <a:pt x="433033" y="3503085"/>
                  <a:pt x="434526" y="3504579"/>
                </a:cubicBezTo>
                <a:cubicBezTo>
                  <a:pt x="437512" y="3507565"/>
                  <a:pt x="439005" y="3509058"/>
                  <a:pt x="439005" y="3509058"/>
                </a:cubicBezTo>
                <a:cubicBezTo>
                  <a:pt x="439005" y="3509058"/>
                  <a:pt x="436019" y="3509058"/>
                  <a:pt x="430046" y="3509058"/>
                </a:cubicBezTo>
                <a:cubicBezTo>
                  <a:pt x="430046" y="3506072"/>
                  <a:pt x="430419" y="3504206"/>
                  <a:pt x="431166" y="3503459"/>
                </a:cubicBezTo>
                <a:close/>
                <a:moveTo>
                  <a:pt x="344933" y="3500099"/>
                </a:moveTo>
                <a:cubicBezTo>
                  <a:pt x="341946" y="3500099"/>
                  <a:pt x="340453" y="3501592"/>
                  <a:pt x="340453" y="3504579"/>
                </a:cubicBezTo>
                <a:cubicBezTo>
                  <a:pt x="340453" y="3507565"/>
                  <a:pt x="343440" y="3509058"/>
                  <a:pt x="349412" y="3509058"/>
                </a:cubicBezTo>
                <a:cubicBezTo>
                  <a:pt x="349412" y="3503085"/>
                  <a:pt x="347919" y="3500099"/>
                  <a:pt x="344933" y="3500099"/>
                </a:cubicBezTo>
                <a:close/>
                <a:moveTo>
                  <a:pt x="505640" y="3485820"/>
                </a:moveTo>
                <a:cubicBezTo>
                  <a:pt x="508999" y="3486380"/>
                  <a:pt x="510680" y="3491139"/>
                  <a:pt x="510680" y="3500099"/>
                </a:cubicBezTo>
                <a:cubicBezTo>
                  <a:pt x="510680" y="3506072"/>
                  <a:pt x="510680" y="3512045"/>
                  <a:pt x="510680" y="3518018"/>
                </a:cubicBezTo>
                <a:cubicBezTo>
                  <a:pt x="510680" y="3523990"/>
                  <a:pt x="510680" y="3529964"/>
                  <a:pt x="510680" y="3535936"/>
                </a:cubicBezTo>
                <a:cubicBezTo>
                  <a:pt x="516653" y="3541909"/>
                  <a:pt x="516653" y="3544896"/>
                  <a:pt x="510680" y="3544896"/>
                </a:cubicBezTo>
                <a:cubicBezTo>
                  <a:pt x="504707" y="3544896"/>
                  <a:pt x="501720" y="3544896"/>
                  <a:pt x="501720" y="3544896"/>
                </a:cubicBezTo>
                <a:cubicBezTo>
                  <a:pt x="501720" y="3544896"/>
                  <a:pt x="501720" y="3541909"/>
                  <a:pt x="501720" y="3535936"/>
                </a:cubicBezTo>
                <a:cubicBezTo>
                  <a:pt x="501720" y="3529964"/>
                  <a:pt x="501720" y="3523990"/>
                  <a:pt x="501720" y="3518018"/>
                </a:cubicBezTo>
                <a:lnTo>
                  <a:pt x="492761" y="3491139"/>
                </a:lnTo>
                <a:cubicBezTo>
                  <a:pt x="492761" y="3491139"/>
                  <a:pt x="495748" y="3489647"/>
                  <a:pt x="501720" y="3486661"/>
                </a:cubicBezTo>
                <a:cubicBezTo>
                  <a:pt x="503214" y="3485914"/>
                  <a:pt x="504521" y="3485634"/>
                  <a:pt x="505640" y="3485820"/>
                </a:cubicBezTo>
                <a:close/>
                <a:moveTo>
                  <a:pt x="761540" y="3482181"/>
                </a:moveTo>
                <a:lnTo>
                  <a:pt x="752581" y="3491139"/>
                </a:lnTo>
                <a:cubicBezTo>
                  <a:pt x="758554" y="3497112"/>
                  <a:pt x="761540" y="3497112"/>
                  <a:pt x="761540" y="3491139"/>
                </a:cubicBezTo>
                <a:cubicBezTo>
                  <a:pt x="767513" y="3491139"/>
                  <a:pt x="770500" y="3489647"/>
                  <a:pt x="770500" y="3486661"/>
                </a:cubicBezTo>
                <a:cubicBezTo>
                  <a:pt x="770500" y="3483674"/>
                  <a:pt x="767513" y="3482181"/>
                  <a:pt x="761540" y="3482181"/>
                </a:cubicBezTo>
                <a:close/>
                <a:moveTo>
                  <a:pt x="250860" y="3473222"/>
                </a:moveTo>
                <a:cubicBezTo>
                  <a:pt x="250860" y="3479194"/>
                  <a:pt x="250860" y="3485168"/>
                  <a:pt x="250860" y="3491139"/>
                </a:cubicBezTo>
                <a:cubicBezTo>
                  <a:pt x="244887" y="3491139"/>
                  <a:pt x="241901" y="3491139"/>
                  <a:pt x="241901" y="3491139"/>
                </a:cubicBezTo>
                <a:close/>
                <a:moveTo>
                  <a:pt x="98552" y="3473222"/>
                </a:moveTo>
                <a:cubicBezTo>
                  <a:pt x="98552" y="3473222"/>
                  <a:pt x="100045" y="3474715"/>
                  <a:pt x="103032" y="3477701"/>
                </a:cubicBezTo>
                <a:cubicBezTo>
                  <a:pt x="106019" y="3480688"/>
                  <a:pt x="110498" y="3482181"/>
                  <a:pt x="116471" y="3482181"/>
                </a:cubicBezTo>
                <a:lnTo>
                  <a:pt x="125430" y="3491139"/>
                </a:lnTo>
                <a:lnTo>
                  <a:pt x="116471" y="3491139"/>
                </a:lnTo>
                <a:cubicBezTo>
                  <a:pt x="104525" y="3491139"/>
                  <a:pt x="98552" y="3488154"/>
                  <a:pt x="98552" y="3482181"/>
                </a:cubicBezTo>
                <a:cubicBezTo>
                  <a:pt x="98552" y="3476208"/>
                  <a:pt x="98552" y="3473222"/>
                  <a:pt x="98552" y="3473222"/>
                </a:cubicBezTo>
                <a:close/>
                <a:moveTo>
                  <a:pt x="645069" y="3464262"/>
                </a:moveTo>
                <a:cubicBezTo>
                  <a:pt x="645069" y="3470235"/>
                  <a:pt x="643576" y="3473222"/>
                  <a:pt x="640589" y="3473222"/>
                </a:cubicBezTo>
                <a:cubicBezTo>
                  <a:pt x="637603" y="3473222"/>
                  <a:pt x="636109" y="3471729"/>
                  <a:pt x="636109" y="3468742"/>
                </a:cubicBezTo>
                <a:cubicBezTo>
                  <a:pt x="636109" y="3465755"/>
                  <a:pt x="639096" y="3464262"/>
                  <a:pt x="645069" y="3464262"/>
                </a:cubicBezTo>
                <a:close/>
                <a:moveTo>
                  <a:pt x="488281" y="3452503"/>
                </a:moveTo>
                <a:cubicBezTo>
                  <a:pt x="489775" y="3452877"/>
                  <a:pt x="491268" y="3453810"/>
                  <a:pt x="492761" y="3455303"/>
                </a:cubicBezTo>
                <a:cubicBezTo>
                  <a:pt x="498734" y="3461276"/>
                  <a:pt x="501720" y="3464262"/>
                  <a:pt x="501720" y="3464262"/>
                </a:cubicBezTo>
                <a:cubicBezTo>
                  <a:pt x="501720" y="3464262"/>
                  <a:pt x="498734" y="3464262"/>
                  <a:pt x="492761" y="3464262"/>
                </a:cubicBezTo>
                <a:cubicBezTo>
                  <a:pt x="486788" y="3470235"/>
                  <a:pt x="483802" y="3477701"/>
                  <a:pt x="483802" y="3486661"/>
                </a:cubicBezTo>
                <a:cubicBezTo>
                  <a:pt x="483802" y="3495619"/>
                  <a:pt x="483802" y="3500099"/>
                  <a:pt x="483802" y="3500099"/>
                </a:cubicBezTo>
                <a:cubicBezTo>
                  <a:pt x="483802" y="3523990"/>
                  <a:pt x="480815" y="3535936"/>
                  <a:pt x="474842" y="3535936"/>
                </a:cubicBezTo>
                <a:cubicBezTo>
                  <a:pt x="468870" y="3535936"/>
                  <a:pt x="465883" y="3526977"/>
                  <a:pt x="465883" y="3509058"/>
                </a:cubicBezTo>
                <a:cubicBezTo>
                  <a:pt x="465883" y="3503085"/>
                  <a:pt x="465883" y="3498607"/>
                  <a:pt x="465883" y="3495619"/>
                </a:cubicBezTo>
                <a:cubicBezTo>
                  <a:pt x="465883" y="3492632"/>
                  <a:pt x="464389" y="3489647"/>
                  <a:pt x="461403" y="3486661"/>
                </a:cubicBezTo>
                <a:cubicBezTo>
                  <a:pt x="458418" y="3483674"/>
                  <a:pt x="458418" y="3480688"/>
                  <a:pt x="461403" y="3477701"/>
                </a:cubicBezTo>
                <a:cubicBezTo>
                  <a:pt x="464389" y="3474715"/>
                  <a:pt x="468870" y="3470235"/>
                  <a:pt x="474842" y="3464262"/>
                </a:cubicBezTo>
                <a:cubicBezTo>
                  <a:pt x="479322" y="3455303"/>
                  <a:pt x="483802" y="3451383"/>
                  <a:pt x="488281" y="3452503"/>
                </a:cubicBezTo>
                <a:close/>
                <a:moveTo>
                  <a:pt x="376291" y="3437384"/>
                </a:moveTo>
                <a:lnTo>
                  <a:pt x="376291" y="3473222"/>
                </a:lnTo>
                <a:lnTo>
                  <a:pt x="367331" y="3464262"/>
                </a:lnTo>
                <a:cubicBezTo>
                  <a:pt x="373303" y="3446343"/>
                  <a:pt x="376291" y="3437384"/>
                  <a:pt x="376291" y="3437384"/>
                </a:cubicBezTo>
                <a:close/>
                <a:moveTo>
                  <a:pt x="7265988" y="3428425"/>
                </a:moveTo>
                <a:lnTo>
                  <a:pt x="7265988" y="3437384"/>
                </a:lnTo>
                <a:cubicBezTo>
                  <a:pt x="7265988" y="3443357"/>
                  <a:pt x="7263002" y="3446343"/>
                  <a:pt x="7257029" y="3446343"/>
                </a:cubicBezTo>
                <a:cubicBezTo>
                  <a:pt x="7257029" y="3440371"/>
                  <a:pt x="7257029" y="3437384"/>
                  <a:pt x="7257029" y="3437384"/>
                </a:cubicBezTo>
                <a:cubicBezTo>
                  <a:pt x="7257029" y="3437384"/>
                  <a:pt x="7258523" y="3435891"/>
                  <a:pt x="7261509" y="3432904"/>
                </a:cubicBezTo>
                <a:cubicBezTo>
                  <a:pt x="7264495" y="3429918"/>
                  <a:pt x="7265988" y="3428425"/>
                  <a:pt x="7265988" y="3428425"/>
                </a:cubicBezTo>
                <a:close/>
                <a:moveTo>
                  <a:pt x="179186" y="3410507"/>
                </a:moveTo>
                <a:lnTo>
                  <a:pt x="179186" y="3446343"/>
                </a:lnTo>
                <a:lnTo>
                  <a:pt x="188145" y="3473222"/>
                </a:lnTo>
                <a:cubicBezTo>
                  <a:pt x="194118" y="3479194"/>
                  <a:pt x="195611" y="3483674"/>
                  <a:pt x="192625" y="3486661"/>
                </a:cubicBezTo>
                <a:cubicBezTo>
                  <a:pt x="189638" y="3489647"/>
                  <a:pt x="185159" y="3500099"/>
                  <a:pt x="179186" y="3518018"/>
                </a:cubicBezTo>
                <a:cubicBezTo>
                  <a:pt x="173213" y="3535936"/>
                  <a:pt x="176199" y="3544896"/>
                  <a:pt x="188145" y="3544896"/>
                </a:cubicBezTo>
                <a:lnTo>
                  <a:pt x="197105" y="3544896"/>
                </a:lnTo>
                <a:cubicBezTo>
                  <a:pt x="197105" y="3544896"/>
                  <a:pt x="197105" y="3547883"/>
                  <a:pt x="197105" y="3553855"/>
                </a:cubicBezTo>
                <a:cubicBezTo>
                  <a:pt x="197105" y="3559828"/>
                  <a:pt x="197105" y="3565801"/>
                  <a:pt x="197105" y="3571774"/>
                </a:cubicBezTo>
                <a:cubicBezTo>
                  <a:pt x="203077" y="3583719"/>
                  <a:pt x="203077" y="3589692"/>
                  <a:pt x="197105" y="3589692"/>
                </a:cubicBezTo>
                <a:cubicBezTo>
                  <a:pt x="191132" y="3589692"/>
                  <a:pt x="188145" y="3591185"/>
                  <a:pt x="188145" y="3594172"/>
                </a:cubicBezTo>
                <a:cubicBezTo>
                  <a:pt x="188145" y="3597158"/>
                  <a:pt x="191132" y="3598651"/>
                  <a:pt x="197105" y="3598651"/>
                </a:cubicBezTo>
                <a:lnTo>
                  <a:pt x="215022" y="3616570"/>
                </a:lnTo>
                <a:cubicBezTo>
                  <a:pt x="215022" y="3640462"/>
                  <a:pt x="220995" y="3652408"/>
                  <a:pt x="232941" y="3652408"/>
                </a:cubicBezTo>
                <a:cubicBezTo>
                  <a:pt x="232941" y="3652408"/>
                  <a:pt x="235928" y="3655394"/>
                  <a:pt x="241901" y="3661366"/>
                </a:cubicBezTo>
                <a:cubicBezTo>
                  <a:pt x="241901" y="3661366"/>
                  <a:pt x="243394" y="3664354"/>
                  <a:pt x="246380" y="3670326"/>
                </a:cubicBezTo>
                <a:cubicBezTo>
                  <a:pt x="249367" y="3676298"/>
                  <a:pt x="250860" y="3682272"/>
                  <a:pt x="250860" y="3688244"/>
                </a:cubicBezTo>
                <a:cubicBezTo>
                  <a:pt x="262806" y="3706163"/>
                  <a:pt x="268779" y="3715123"/>
                  <a:pt x="268779" y="3715123"/>
                </a:cubicBezTo>
                <a:lnTo>
                  <a:pt x="250860" y="3715123"/>
                </a:lnTo>
                <a:cubicBezTo>
                  <a:pt x="244887" y="3709150"/>
                  <a:pt x="241901" y="3709150"/>
                  <a:pt x="241901" y="3715123"/>
                </a:cubicBezTo>
                <a:cubicBezTo>
                  <a:pt x="241901" y="3721095"/>
                  <a:pt x="244887" y="3724082"/>
                  <a:pt x="250860" y="3724082"/>
                </a:cubicBezTo>
                <a:cubicBezTo>
                  <a:pt x="250860" y="3742001"/>
                  <a:pt x="259819" y="3750959"/>
                  <a:pt x="277738" y="3750959"/>
                </a:cubicBezTo>
                <a:cubicBezTo>
                  <a:pt x="277738" y="3756932"/>
                  <a:pt x="273259" y="3759919"/>
                  <a:pt x="264299" y="3759919"/>
                </a:cubicBezTo>
                <a:cubicBezTo>
                  <a:pt x="255340" y="3759919"/>
                  <a:pt x="250860" y="3756932"/>
                  <a:pt x="250860" y="3750959"/>
                </a:cubicBezTo>
                <a:cubicBezTo>
                  <a:pt x="244887" y="3750959"/>
                  <a:pt x="240408" y="3749466"/>
                  <a:pt x="237421" y="3746479"/>
                </a:cubicBezTo>
                <a:cubicBezTo>
                  <a:pt x="234434" y="3743493"/>
                  <a:pt x="229955" y="3742001"/>
                  <a:pt x="223983" y="3742001"/>
                </a:cubicBezTo>
                <a:cubicBezTo>
                  <a:pt x="218010" y="3747973"/>
                  <a:pt x="213530" y="3750959"/>
                  <a:pt x="210544" y="3750959"/>
                </a:cubicBezTo>
                <a:cubicBezTo>
                  <a:pt x="207557" y="3750959"/>
                  <a:pt x="209051" y="3753946"/>
                  <a:pt x="215022" y="3759919"/>
                </a:cubicBezTo>
                <a:cubicBezTo>
                  <a:pt x="232941" y="3789783"/>
                  <a:pt x="244887" y="3795756"/>
                  <a:pt x="250860" y="3777837"/>
                </a:cubicBezTo>
                <a:lnTo>
                  <a:pt x="250860" y="3795756"/>
                </a:lnTo>
                <a:cubicBezTo>
                  <a:pt x="250860" y="3813675"/>
                  <a:pt x="247873" y="3822633"/>
                  <a:pt x="241901" y="3822633"/>
                </a:cubicBezTo>
                <a:cubicBezTo>
                  <a:pt x="229955" y="3828606"/>
                  <a:pt x="232941" y="3837566"/>
                  <a:pt x="250860" y="3849512"/>
                </a:cubicBezTo>
                <a:cubicBezTo>
                  <a:pt x="256833" y="3855484"/>
                  <a:pt x="256833" y="3861458"/>
                  <a:pt x="250860" y="3867430"/>
                </a:cubicBezTo>
                <a:cubicBezTo>
                  <a:pt x="250860" y="3867430"/>
                  <a:pt x="250860" y="3870417"/>
                  <a:pt x="250860" y="3876390"/>
                </a:cubicBezTo>
                <a:cubicBezTo>
                  <a:pt x="256833" y="3876390"/>
                  <a:pt x="259819" y="3879377"/>
                  <a:pt x="259819" y="3885349"/>
                </a:cubicBezTo>
                <a:cubicBezTo>
                  <a:pt x="259819" y="3891322"/>
                  <a:pt x="256833" y="3894309"/>
                  <a:pt x="250860" y="3894309"/>
                </a:cubicBezTo>
                <a:cubicBezTo>
                  <a:pt x="244887" y="3894309"/>
                  <a:pt x="241901" y="3891322"/>
                  <a:pt x="241901" y="3885349"/>
                </a:cubicBezTo>
                <a:cubicBezTo>
                  <a:pt x="241901" y="3879377"/>
                  <a:pt x="238914" y="3876390"/>
                  <a:pt x="232941" y="3876390"/>
                </a:cubicBezTo>
                <a:cubicBezTo>
                  <a:pt x="232941" y="3870417"/>
                  <a:pt x="231448" y="3865937"/>
                  <a:pt x="228463" y="3862951"/>
                </a:cubicBezTo>
                <a:cubicBezTo>
                  <a:pt x="225475" y="3859964"/>
                  <a:pt x="223983" y="3855484"/>
                  <a:pt x="223983" y="3849512"/>
                </a:cubicBezTo>
                <a:lnTo>
                  <a:pt x="215022" y="3849512"/>
                </a:lnTo>
                <a:cubicBezTo>
                  <a:pt x="209051" y="3855484"/>
                  <a:pt x="203077" y="3858471"/>
                  <a:pt x="197105" y="3858471"/>
                </a:cubicBezTo>
                <a:cubicBezTo>
                  <a:pt x="191132" y="3858471"/>
                  <a:pt x="189638" y="3855484"/>
                  <a:pt x="192625" y="3849512"/>
                </a:cubicBezTo>
                <a:cubicBezTo>
                  <a:pt x="195611" y="3843539"/>
                  <a:pt x="195611" y="3839059"/>
                  <a:pt x="192625" y="3836073"/>
                </a:cubicBezTo>
                <a:cubicBezTo>
                  <a:pt x="189638" y="3833086"/>
                  <a:pt x="189638" y="3828606"/>
                  <a:pt x="192625" y="3822633"/>
                </a:cubicBezTo>
                <a:cubicBezTo>
                  <a:pt x="195611" y="3816662"/>
                  <a:pt x="191132" y="3813675"/>
                  <a:pt x="179186" y="3813675"/>
                </a:cubicBezTo>
                <a:cubicBezTo>
                  <a:pt x="173213" y="3813675"/>
                  <a:pt x="170226" y="3810688"/>
                  <a:pt x="170226" y="3804716"/>
                </a:cubicBezTo>
                <a:cubicBezTo>
                  <a:pt x="170226" y="3804716"/>
                  <a:pt x="167240" y="3804716"/>
                  <a:pt x="161267" y="3804716"/>
                </a:cubicBezTo>
                <a:cubicBezTo>
                  <a:pt x="155294" y="3804716"/>
                  <a:pt x="152308" y="3801729"/>
                  <a:pt x="152308" y="3795756"/>
                </a:cubicBezTo>
                <a:lnTo>
                  <a:pt x="161267" y="3795756"/>
                </a:lnTo>
                <a:cubicBezTo>
                  <a:pt x="173213" y="3795756"/>
                  <a:pt x="179186" y="3792770"/>
                  <a:pt x="179186" y="3786797"/>
                </a:cubicBezTo>
                <a:cubicBezTo>
                  <a:pt x="179186" y="3786797"/>
                  <a:pt x="179186" y="3783810"/>
                  <a:pt x="179186" y="3777837"/>
                </a:cubicBezTo>
                <a:cubicBezTo>
                  <a:pt x="173213" y="3777837"/>
                  <a:pt x="170226" y="3776344"/>
                  <a:pt x="170226" y="3773358"/>
                </a:cubicBezTo>
                <a:cubicBezTo>
                  <a:pt x="170226" y="3770371"/>
                  <a:pt x="170226" y="3765891"/>
                  <a:pt x="170226" y="3759919"/>
                </a:cubicBezTo>
                <a:cubicBezTo>
                  <a:pt x="176199" y="3759919"/>
                  <a:pt x="176199" y="3756932"/>
                  <a:pt x="170226" y="3750959"/>
                </a:cubicBezTo>
                <a:cubicBezTo>
                  <a:pt x="164254" y="3744986"/>
                  <a:pt x="161267" y="3739013"/>
                  <a:pt x="161267" y="3733041"/>
                </a:cubicBezTo>
                <a:cubicBezTo>
                  <a:pt x="161267" y="3727069"/>
                  <a:pt x="161267" y="3721095"/>
                  <a:pt x="161267" y="3715123"/>
                </a:cubicBezTo>
                <a:lnTo>
                  <a:pt x="152308" y="3697204"/>
                </a:lnTo>
                <a:cubicBezTo>
                  <a:pt x="146336" y="3697204"/>
                  <a:pt x="143348" y="3697204"/>
                  <a:pt x="143348" y="3697204"/>
                </a:cubicBezTo>
                <a:lnTo>
                  <a:pt x="134390" y="3679285"/>
                </a:lnTo>
                <a:cubicBezTo>
                  <a:pt x="134390" y="3661366"/>
                  <a:pt x="132895" y="3652408"/>
                  <a:pt x="129910" y="3652408"/>
                </a:cubicBezTo>
                <a:cubicBezTo>
                  <a:pt x="126924" y="3652408"/>
                  <a:pt x="125430" y="3646435"/>
                  <a:pt x="125430" y="3634489"/>
                </a:cubicBezTo>
                <a:cubicBezTo>
                  <a:pt x="125430" y="3622543"/>
                  <a:pt x="123937" y="3609104"/>
                  <a:pt x="120951" y="3594172"/>
                </a:cubicBezTo>
                <a:cubicBezTo>
                  <a:pt x="117964" y="3579239"/>
                  <a:pt x="116471" y="3568786"/>
                  <a:pt x="116471" y="3562815"/>
                </a:cubicBezTo>
                <a:lnTo>
                  <a:pt x="107511" y="3553855"/>
                </a:lnTo>
                <a:cubicBezTo>
                  <a:pt x="101539" y="3547883"/>
                  <a:pt x="100045" y="3543403"/>
                  <a:pt x="103032" y="3540416"/>
                </a:cubicBezTo>
                <a:cubicBezTo>
                  <a:pt x="106019" y="3537429"/>
                  <a:pt x="111991" y="3538923"/>
                  <a:pt x="120951" y="3544896"/>
                </a:cubicBezTo>
                <a:cubicBezTo>
                  <a:pt x="129910" y="3550869"/>
                  <a:pt x="132895" y="3555348"/>
                  <a:pt x="129910" y="3558335"/>
                </a:cubicBezTo>
                <a:cubicBezTo>
                  <a:pt x="126924" y="3561322"/>
                  <a:pt x="128417" y="3565801"/>
                  <a:pt x="134390" y="3571774"/>
                </a:cubicBezTo>
                <a:cubicBezTo>
                  <a:pt x="140363" y="3565801"/>
                  <a:pt x="143348" y="3553855"/>
                  <a:pt x="143348" y="3535936"/>
                </a:cubicBezTo>
                <a:cubicBezTo>
                  <a:pt x="143348" y="3529964"/>
                  <a:pt x="149321" y="3523990"/>
                  <a:pt x="161267" y="3518018"/>
                </a:cubicBezTo>
                <a:cubicBezTo>
                  <a:pt x="161267" y="3518018"/>
                  <a:pt x="162760" y="3516525"/>
                  <a:pt x="165747" y="3513538"/>
                </a:cubicBezTo>
                <a:cubicBezTo>
                  <a:pt x="168733" y="3510551"/>
                  <a:pt x="170226" y="3509058"/>
                  <a:pt x="170226" y="3509058"/>
                </a:cubicBezTo>
                <a:cubicBezTo>
                  <a:pt x="170226" y="3509058"/>
                  <a:pt x="170226" y="3506072"/>
                  <a:pt x="170226" y="3500099"/>
                </a:cubicBezTo>
                <a:cubicBezTo>
                  <a:pt x="164254" y="3500099"/>
                  <a:pt x="161267" y="3500099"/>
                  <a:pt x="161267" y="3500099"/>
                </a:cubicBezTo>
                <a:cubicBezTo>
                  <a:pt x="155294" y="3494127"/>
                  <a:pt x="155294" y="3489647"/>
                  <a:pt x="161267" y="3486661"/>
                </a:cubicBezTo>
                <a:cubicBezTo>
                  <a:pt x="167240" y="3483674"/>
                  <a:pt x="173213" y="3482181"/>
                  <a:pt x="179186" y="3482181"/>
                </a:cubicBezTo>
                <a:lnTo>
                  <a:pt x="170226" y="3464262"/>
                </a:lnTo>
                <a:cubicBezTo>
                  <a:pt x="164254" y="3464262"/>
                  <a:pt x="164254" y="3458289"/>
                  <a:pt x="170226" y="3446343"/>
                </a:cubicBezTo>
                <a:cubicBezTo>
                  <a:pt x="176199" y="3434397"/>
                  <a:pt x="179186" y="3422452"/>
                  <a:pt x="179186" y="3410507"/>
                </a:cubicBezTo>
                <a:close/>
                <a:moveTo>
                  <a:pt x="538117" y="3407706"/>
                </a:moveTo>
                <a:cubicBezTo>
                  <a:pt x="539237" y="3406586"/>
                  <a:pt x="542038" y="3410507"/>
                  <a:pt x="546517" y="3419465"/>
                </a:cubicBezTo>
                <a:lnTo>
                  <a:pt x="528599" y="3428425"/>
                </a:lnTo>
                <a:lnTo>
                  <a:pt x="537558" y="3410507"/>
                </a:lnTo>
                <a:cubicBezTo>
                  <a:pt x="537558" y="3409014"/>
                  <a:pt x="537744" y="3408081"/>
                  <a:pt x="538117" y="3407706"/>
                </a:cubicBezTo>
                <a:close/>
                <a:moveTo>
                  <a:pt x="662988" y="3401547"/>
                </a:moveTo>
                <a:cubicBezTo>
                  <a:pt x="668961" y="3407520"/>
                  <a:pt x="670454" y="3413492"/>
                  <a:pt x="667467" y="3419465"/>
                </a:cubicBezTo>
                <a:cubicBezTo>
                  <a:pt x="664481" y="3425438"/>
                  <a:pt x="661495" y="3428425"/>
                  <a:pt x="658508" y="3428425"/>
                </a:cubicBezTo>
                <a:cubicBezTo>
                  <a:pt x="655522" y="3428425"/>
                  <a:pt x="654028" y="3425438"/>
                  <a:pt x="654028" y="3419465"/>
                </a:cubicBezTo>
                <a:close/>
                <a:moveTo>
                  <a:pt x="7257029" y="3392588"/>
                </a:moveTo>
                <a:cubicBezTo>
                  <a:pt x="7257029" y="3392588"/>
                  <a:pt x="7260016" y="3395575"/>
                  <a:pt x="7265988" y="3401547"/>
                </a:cubicBezTo>
                <a:lnTo>
                  <a:pt x="7257029" y="3401547"/>
                </a:lnTo>
                <a:close/>
                <a:moveTo>
                  <a:pt x="721223" y="3392588"/>
                </a:moveTo>
                <a:cubicBezTo>
                  <a:pt x="718237" y="3392588"/>
                  <a:pt x="716743" y="3397068"/>
                  <a:pt x="716743" y="3406027"/>
                </a:cubicBezTo>
                <a:cubicBezTo>
                  <a:pt x="716743" y="3414985"/>
                  <a:pt x="715250" y="3419465"/>
                  <a:pt x="712265" y="3419465"/>
                </a:cubicBezTo>
                <a:cubicBezTo>
                  <a:pt x="709277" y="3419465"/>
                  <a:pt x="707785" y="3419465"/>
                  <a:pt x="707785" y="3419465"/>
                </a:cubicBezTo>
                <a:cubicBezTo>
                  <a:pt x="707785" y="3425438"/>
                  <a:pt x="709277" y="3428425"/>
                  <a:pt x="712265" y="3428425"/>
                </a:cubicBezTo>
                <a:cubicBezTo>
                  <a:pt x="715250" y="3428425"/>
                  <a:pt x="716743" y="3428425"/>
                  <a:pt x="716743" y="3428425"/>
                </a:cubicBezTo>
                <a:cubicBezTo>
                  <a:pt x="722716" y="3428425"/>
                  <a:pt x="728689" y="3431411"/>
                  <a:pt x="734662" y="3437384"/>
                </a:cubicBezTo>
                <a:lnTo>
                  <a:pt x="743622" y="3437384"/>
                </a:lnTo>
                <a:cubicBezTo>
                  <a:pt x="743622" y="3431411"/>
                  <a:pt x="742128" y="3426932"/>
                  <a:pt x="739142" y="3423945"/>
                </a:cubicBezTo>
                <a:cubicBezTo>
                  <a:pt x="736156" y="3420958"/>
                  <a:pt x="734662" y="3417972"/>
                  <a:pt x="734662" y="3414985"/>
                </a:cubicBezTo>
                <a:cubicBezTo>
                  <a:pt x="734662" y="3412000"/>
                  <a:pt x="734662" y="3410507"/>
                  <a:pt x="734662" y="3410507"/>
                </a:cubicBezTo>
                <a:cubicBezTo>
                  <a:pt x="734662" y="3404534"/>
                  <a:pt x="733169" y="3400054"/>
                  <a:pt x="730182" y="3397068"/>
                </a:cubicBezTo>
                <a:cubicBezTo>
                  <a:pt x="727196" y="3394081"/>
                  <a:pt x="724209" y="3392588"/>
                  <a:pt x="721223" y="3392588"/>
                </a:cubicBezTo>
                <a:close/>
                <a:moveTo>
                  <a:pt x="7319744" y="3383629"/>
                </a:moveTo>
                <a:cubicBezTo>
                  <a:pt x="7319744" y="3383629"/>
                  <a:pt x="7319744" y="3386615"/>
                  <a:pt x="7319744" y="3392588"/>
                </a:cubicBezTo>
                <a:cubicBezTo>
                  <a:pt x="7319744" y="3398561"/>
                  <a:pt x="7316758" y="3401547"/>
                  <a:pt x="7310786" y="3401547"/>
                </a:cubicBezTo>
                <a:cubicBezTo>
                  <a:pt x="7304812" y="3401547"/>
                  <a:pt x="7301826" y="3400054"/>
                  <a:pt x="7301826" y="3397068"/>
                </a:cubicBezTo>
                <a:cubicBezTo>
                  <a:pt x="7301826" y="3394081"/>
                  <a:pt x="7304812" y="3392588"/>
                  <a:pt x="7310786" y="3392588"/>
                </a:cubicBezTo>
                <a:cubicBezTo>
                  <a:pt x="7316758" y="3386615"/>
                  <a:pt x="7319744" y="3383629"/>
                  <a:pt x="7319744" y="3383629"/>
                </a:cubicBezTo>
                <a:close/>
                <a:moveTo>
                  <a:pt x="474842" y="3374669"/>
                </a:moveTo>
                <a:cubicBezTo>
                  <a:pt x="486788" y="3374669"/>
                  <a:pt x="489775" y="3380642"/>
                  <a:pt x="483802" y="3392588"/>
                </a:cubicBezTo>
                <a:cubicBezTo>
                  <a:pt x="483802" y="3392588"/>
                  <a:pt x="480815" y="3395575"/>
                  <a:pt x="474842" y="3401547"/>
                </a:cubicBezTo>
                <a:close/>
                <a:moveTo>
                  <a:pt x="125430" y="3374669"/>
                </a:moveTo>
                <a:cubicBezTo>
                  <a:pt x="131402" y="3374669"/>
                  <a:pt x="134390" y="3377656"/>
                  <a:pt x="134390" y="3383629"/>
                </a:cubicBezTo>
                <a:lnTo>
                  <a:pt x="143348" y="3401547"/>
                </a:lnTo>
                <a:cubicBezTo>
                  <a:pt x="149321" y="3407520"/>
                  <a:pt x="149321" y="3413492"/>
                  <a:pt x="143348" y="3419465"/>
                </a:cubicBezTo>
                <a:cubicBezTo>
                  <a:pt x="143348" y="3419465"/>
                  <a:pt x="141855" y="3419465"/>
                  <a:pt x="138869" y="3419465"/>
                </a:cubicBezTo>
                <a:cubicBezTo>
                  <a:pt x="135883" y="3419465"/>
                  <a:pt x="134390" y="3416480"/>
                  <a:pt x="134390" y="3410507"/>
                </a:cubicBezTo>
                <a:cubicBezTo>
                  <a:pt x="128417" y="3398561"/>
                  <a:pt x="122444" y="3392588"/>
                  <a:pt x="116471" y="3392588"/>
                </a:cubicBezTo>
                <a:close/>
                <a:moveTo>
                  <a:pt x="7086802" y="3369069"/>
                </a:moveTo>
                <a:cubicBezTo>
                  <a:pt x="7089789" y="3368324"/>
                  <a:pt x="7092775" y="3368696"/>
                  <a:pt x="7095762" y="3370189"/>
                </a:cubicBezTo>
                <a:cubicBezTo>
                  <a:pt x="7101735" y="3373176"/>
                  <a:pt x="7104722" y="3376162"/>
                  <a:pt x="7104722" y="3379149"/>
                </a:cubicBezTo>
                <a:cubicBezTo>
                  <a:pt x="7104722" y="3382135"/>
                  <a:pt x="7100241" y="3383629"/>
                  <a:pt x="7091282" y="3383629"/>
                </a:cubicBezTo>
                <a:cubicBezTo>
                  <a:pt x="7082323" y="3383629"/>
                  <a:pt x="7077843" y="3380642"/>
                  <a:pt x="7077843" y="3374669"/>
                </a:cubicBezTo>
                <a:cubicBezTo>
                  <a:pt x="7080830" y="3371683"/>
                  <a:pt x="7083816" y="3369817"/>
                  <a:pt x="7086802" y="3369069"/>
                </a:cubicBezTo>
                <a:close/>
                <a:moveTo>
                  <a:pt x="501720" y="3365710"/>
                </a:moveTo>
                <a:lnTo>
                  <a:pt x="501720" y="3374669"/>
                </a:lnTo>
                <a:cubicBezTo>
                  <a:pt x="495748" y="3374669"/>
                  <a:pt x="492761" y="3373176"/>
                  <a:pt x="492761" y="3370189"/>
                </a:cubicBezTo>
                <a:cubicBezTo>
                  <a:pt x="492761" y="3367203"/>
                  <a:pt x="495748" y="3365710"/>
                  <a:pt x="501720" y="3365710"/>
                </a:cubicBezTo>
                <a:close/>
                <a:moveTo>
                  <a:pt x="662988" y="3347791"/>
                </a:moveTo>
                <a:cubicBezTo>
                  <a:pt x="668961" y="3347791"/>
                  <a:pt x="671947" y="3349284"/>
                  <a:pt x="671947" y="3352271"/>
                </a:cubicBezTo>
                <a:cubicBezTo>
                  <a:pt x="671947" y="3355257"/>
                  <a:pt x="671947" y="3362723"/>
                  <a:pt x="671947" y="3374669"/>
                </a:cubicBezTo>
                <a:lnTo>
                  <a:pt x="671947" y="3392588"/>
                </a:lnTo>
                <a:lnTo>
                  <a:pt x="662988" y="3383629"/>
                </a:lnTo>
                <a:cubicBezTo>
                  <a:pt x="657015" y="3365710"/>
                  <a:pt x="657015" y="3353764"/>
                  <a:pt x="662988" y="3347791"/>
                </a:cubicBezTo>
                <a:close/>
                <a:moveTo>
                  <a:pt x="439005" y="3343311"/>
                </a:moveTo>
                <a:lnTo>
                  <a:pt x="439005" y="3383629"/>
                </a:lnTo>
                <a:cubicBezTo>
                  <a:pt x="439005" y="3383629"/>
                  <a:pt x="437512" y="3382135"/>
                  <a:pt x="434526" y="3379149"/>
                </a:cubicBezTo>
                <a:cubicBezTo>
                  <a:pt x="431539" y="3376162"/>
                  <a:pt x="430046" y="3374669"/>
                  <a:pt x="430046" y="3374669"/>
                </a:cubicBezTo>
                <a:cubicBezTo>
                  <a:pt x="430046" y="3368696"/>
                  <a:pt x="431539" y="3364217"/>
                  <a:pt x="434526" y="3361230"/>
                </a:cubicBezTo>
                <a:cubicBezTo>
                  <a:pt x="437512" y="3358243"/>
                  <a:pt x="439005" y="3352271"/>
                  <a:pt x="439005" y="3343311"/>
                </a:cubicBezTo>
                <a:close/>
                <a:moveTo>
                  <a:pt x="595793" y="3338833"/>
                </a:moveTo>
                <a:cubicBezTo>
                  <a:pt x="598780" y="3338833"/>
                  <a:pt x="600273" y="3340325"/>
                  <a:pt x="600273" y="3343311"/>
                </a:cubicBezTo>
                <a:cubicBezTo>
                  <a:pt x="600273" y="3346298"/>
                  <a:pt x="597287" y="3347791"/>
                  <a:pt x="591313" y="3347791"/>
                </a:cubicBezTo>
                <a:cubicBezTo>
                  <a:pt x="591313" y="3341818"/>
                  <a:pt x="592807" y="3338833"/>
                  <a:pt x="595793" y="3338833"/>
                </a:cubicBezTo>
                <a:close/>
                <a:moveTo>
                  <a:pt x="636109" y="3329873"/>
                </a:moveTo>
                <a:lnTo>
                  <a:pt x="645069" y="3338833"/>
                </a:lnTo>
                <a:lnTo>
                  <a:pt x="645069" y="3347791"/>
                </a:lnTo>
                <a:cubicBezTo>
                  <a:pt x="645069" y="3347791"/>
                  <a:pt x="642083" y="3344804"/>
                  <a:pt x="636109" y="3338833"/>
                </a:cubicBezTo>
                <a:close/>
                <a:moveTo>
                  <a:pt x="179186" y="3320914"/>
                </a:moveTo>
                <a:lnTo>
                  <a:pt x="188145" y="3320914"/>
                </a:lnTo>
                <a:cubicBezTo>
                  <a:pt x="188145" y="3326885"/>
                  <a:pt x="185159" y="3332860"/>
                  <a:pt x="179186" y="3338833"/>
                </a:cubicBezTo>
                <a:close/>
                <a:moveTo>
                  <a:pt x="7086802" y="3311954"/>
                </a:moveTo>
                <a:lnTo>
                  <a:pt x="7104722" y="3311954"/>
                </a:lnTo>
                <a:cubicBezTo>
                  <a:pt x="7104722" y="3317927"/>
                  <a:pt x="7104722" y="3320914"/>
                  <a:pt x="7104722" y="3320914"/>
                </a:cubicBezTo>
                <a:cubicBezTo>
                  <a:pt x="7104722" y="3320914"/>
                  <a:pt x="7101735" y="3320914"/>
                  <a:pt x="7095762" y="3320914"/>
                </a:cubicBezTo>
                <a:cubicBezTo>
                  <a:pt x="7089788" y="3320914"/>
                  <a:pt x="7086802" y="3317927"/>
                  <a:pt x="7086802" y="3311954"/>
                </a:cubicBezTo>
                <a:close/>
                <a:moveTo>
                  <a:pt x="107511" y="3294035"/>
                </a:moveTo>
                <a:cubicBezTo>
                  <a:pt x="113485" y="3294035"/>
                  <a:pt x="117964" y="3297022"/>
                  <a:pt x="120951" y="3302995"/>
                </a:cubicBezTo>
                <a:cubicBezTo>
                  <a:pt x="123937" y="3308968"/>
                  <a:pt x="125430" y="3314941"/>
                  <a:pt x="125430" y="3320914"/>
                </a:cubicBezTo>
                <a:cubicBezTo>
                  <a:pt x="125430" y="3326885"/>
                  <a:pt x="125430" y="3331365"/>
                  <a:pt x="125430" y="3334353"/>
                </a:cubicBezTo>
                <a:cubicBezTo>
                  <a:pt x="125430" y="3337338"/>
                  <a:pt x="125430" y="3341818"/>
                  <a:pt x="125430" y="3347791"/>
                </a:cubicBezTo>
                <a:cubicBezTo>
                  <a:pt x="131402" y="3359737"/>
                  <a:pt x="131402" y="3365710"/>
                  <a:pt x="125430" y="3365710"/>
                </a:cubicBezTo>
                <a:cubicBezTo>
                  <a:pt x="125430" y="3359737"/>
                  <a:pt x="122444" y="3356750"/>
                  <a:pt x="116471" y="3356750"/>
                </a:cubicBezTo>
                <a:cubicBezTo>
                  <a:pt x="110498" y="3356750"/>
                  <a:pt x="109005" y="3353764"/>
                  <a:pt x="111991" y="3347791"/>
                </a:cubicBezTo>
                <a:cubicBezTo>
                  <a:pt x="114978" y="3341818"/>
                  <a:pt x="113485" y="3332860"/>
                  <a:pt x="107511" y="3320914"/>
                </a:cubicBezTo>
                <a:cubicBezTo>
                  <a:pt x="101539" y="3308968"/>
                  <a:pt x="98552" y="3301502"/>
                  <a:pt x="98552" y="3298515"/>
                </a:cubicBezTo>
                <a:cubicBezTo>
                  <a:pt x="98552" y="3295529"/>
                  <a:pt x="101539" y="3294035"/>
                  <a:pt x="107511" y="3294035"/>
                </a:cubicBezTo>
                <a:close/>
                <a:moveTo>
                  <a:pt x="7230152" y="3276117"/>
                </a:moveTo>
                <a:lnTo>
                  <a:pt x="7239110" y="3276117"/>
                </a:lnTo>
                <a:cubicBezTo>
                  <a:pt x="7239110" y="3276117"/>
                  <a:pt x="7239110" y="3277610"/>
                  <a:pt x="7239110" y="3280596"/>
                </a:cubicBezTo>
                <a:cubicBezTo>
                  <a:pt x="7239110" y="3283583"/>
                  <a:pt x="7236124" y="3285076"/>
                  <a:pt x="7230152" y="3285076"/>
                </a:cubicBezTo>
                <a:lnTo>
                  <a:pt x="7221192" y="3285076"/>
                </a:lnTo>
                <a:close/>
                <a:moveTo>
                  <a:pt x="895929" y="3267157"/>
                </a:moveTo>
                <a:lnTo>
                  <a:pt x="895929" y="3276117"/>
                </a:lnTo>
                <a:lnTo>
                  <a:pt x="895929" y="3285076"/>
                </a:lnTo>
                <a:cubicBezTo>
                  <a:pt x="901902" y="3279103"/>
                  <a:pt x="904889" y="3274624"/>
                  <a:pt x="904889" y="3271637"/>
                </a:cubicBezTo>
                <a:cubicBezTo>
                  <a:pt x="904889" y="3268650"/>
                  <a:pt x="901902" y="3267157"/>
                  <a:pt x="895929" y="3267157"/>
                </a:cubicBezTo>
                <a:close/>
                <a:moveTo>
                  <a:pt x="555476" y="3267157"/>
                </a:moveTo>
                <a:cubicBezTo>
                  <a:pt x="555476" y="3267157"/>
                  <a:pt x="556969" y="3268650"/>
                  <a:pt x="559956" y="3271637"/>
                </a:cubicBezTo>
                <a:cubicBezTo>
                  <a:pt x="562942" y="3274624"/>
                  <a:pt x="567422" y="3276117"/>
                  <a:pt x="573395" y="3276117"/>
                </a:cubicBezTo>
                <a:lnTo>
                  <a:pt x="582354" y="3285076"/>
                </a:lnTo>
                <a:cubicBezTo>
                  <a:pt x="576381" y="3285076"/>
                  <a:pt x="570408" y="3282089"/>
                  <a:pt x="564435" y="3276117"/>
                </a:cubicBezTo>
                <a:close/>
                <a:moveTo>
                  <a:pt x="725703" y="3258198"/>
                </a:moveTo>
                <a:lnTo>
                  <a:pt x="734662" y="3285076"/>
                </a:lnTo>
                <a:cubicBezTo>
                  <a:pt x="734662" y="3285076"/>
                  <a:pt x="737648" y="3297022"/>
                  <a:pt x="743622" y="3320914"/>
                </a:cubicBezTo>
                <a:lnTo>
                  <a:pt x="761540" y="3374669"/>
                </a:lnTo>
                <a:lnTo>
                  <a:pt x="761540" y="3365710"/>
                </a:lnTo>
                <a:cubicBezTo>
                  <a:pt x="761540" y="3359737"/>
                  <a:pt x="760047" y="3349284"/>
                  <a:pt x="757061" y="3334353"/>
                </a:cubicBezTo>
                <a:cubicBezTo>
                  <a:pt x="754074" y="3319421"/>
                  <a:pt x="752581" y="3305982"/>
                  <a:pt x="752581" y="3294035"/>
                </a:cubicBezTo>
                <a:cubicBezTo>
                  <a:pt x="752581" y="3282089"/>
                  <a:pt x="749595" y="3273130"/>
                  <a:pt x="743622" y="3267157"/>
                </a:cubicBezTo>
                <a:cubicBezTo>
                  <a:pt x="737648" y="3261186"/>
                  <a:pt x="731676" y="3258198"/>
                  <a:pt x="725703" y="3258198"/>
                </a:cubicBezTo>
                <a:close/>
                <a:moveTo>
                  <a:pt x="7015128" y="3240280"/>
                </a:moveTo>
                <a:cubicBezTo>
                  <a:pt x="7021101" y="3240280"/>
                  <a:pt x="7022594" y="3241773"/>
                  <a:pt x="7019608" y="3244760"/>
                </a:cubicBezTo>
                <a:cubicBezTo>
                  <a:pt x="7016622" y="3247745"/>
                  <a:pt x="7012142" y="3249238"/>
                  <a:pt x="7006169" y="3249238"/>
                </a:cubicBezTo>
                <a:lnTo>
                  <a:pt x="6997209" y="3249238"/>
                </a:lnTo>
                <a:close/>
                <a:moveTo>
                  <a:pt x="483802" y="3240280"/>
                </a:moveTo>
                <a:cubicBezTo>
                  <a:pt x="489775" y="3240280"/>
                  <a:pt x="486788" y="3243267"/>
                  <a:pt x="474842" y="3249238"/>
                </a:cubicBezTo>
                <a:lnTo>
                  <a:pt x="465883" y="3249238"/>
                </a:lnTo>
                <a:close/>
                <a:moveTo>
                  <a:pt x="788419" y="3231321"/>
                </a:moveTo>
                <a:cubicBezTo>
                  <a:pt x="782444" y="3231321"/>
                  <a:pt x="782444" y="3237293"/>
                  <a:pt x="788419" y="3249238"/>
                </a:cubicBezTo>
                <a:cubicBezTo>
                  <a:pt x="788419" y="3249238"/>
                  <a:pt x="788419" y="3252225"/>
                  <a:pt x="788419" y="3258198"/>
                </a:cubicBezTo>
                <a:cubicBezTo>
                  <a:pt x="782444" y="3264171"/>
                  <a:pt x="780953" y="3268650"/>
                  <a:pt x="783939" y="3271637"/>
                </a:cubicBezTo>
                <a:cubicBezTo>
                  <a:pt x="786924" y="3274624"/>
                  <a:pt x="791404" y="3276117"/>
                  <a:pt x="797377" y="3276117"/>
                </a:cubicBezTo>
                <a:lnTo>
                  <a:pt x="806336" y="3276117"/>
                </a:lnTo>
                <a:lnTo>
                  <a:pt x="806336" y="3267157"/>
                </a:lnTo>
                <a:cubicBezTo>
                  <a:pt x="806336" y="3267157"/>
                  <a:pt x="806336" y="3264171"/>
                  <a:pt x="806336" y="3258198"/>
                </a:cubicBezTo>
                <a:close/>
                <a:moveTo>
                  <a:pt x="689866" y="3231321"/>
                </a:moveTo>
                <a:lnTo>
                  <a:pt x="671947" y="3240280"/>
                </a:lnTo>
                <a:cubicBezTo>
                  <a:pt x="671947" y="3246253"/>
                  <a:pt x="674934" y="3249238"/>
                  <a:pt x="680906" y="3249238"/>
                </a:cubicBezTo>
                <a:cubicBezTo>
                  <a:pt x="686880" y="3249238"/>
                  <a:pt x="688373" y="3252225"/>
                  <a:pt x="685386" y="3258198"/>
                </a:cubicBezTo>
                <a:cubicBezTo>
                  <a:pt x="682400" y="3264171"/>
                  <a:pt x="680906" y="3273130"/>
                  <a:pt x="680906" y="3285076"/>
                </a:cubicBezTo>
                <a:cubicBezTo>
                  <a:pt x="680906" y="3297022"/>
                  <a:pt x="683893" y="3302995"/>
                  <a:pt x="689866" y="3302995"/>
                </a:cubicBezTo>
                <a:lnTo>
                  <a:pt x="707785" y="3294035"/>
                </a:lnTo>
                <a:cubicBezTo>
                  <a:pt x="713757" y="3288063"/>
                  <a:pt x="713757" y="3285076"/>
                  <a:pt x="707785" y="3285076"/>
                </a:cubicBezTo>
                <a:lnTo>
                  <a:pt x="698825" y="3258198"/>
                </a:lnTo>
                <a:cubicBezTo>
                  <a:pt x="698825" y="3240280"/>
                  <a:pt x="695839" y="3231321"/>
                  <a:pt x="689866" y="3231321"/>
                </a:cubicBezTo>
                <a:close/>
                <a:moveTo>
                  <a:pt x="89593" y="3231321"/>
                </a:moveTo>
                <a:lnTo>
                  <a:pt x="98552" y="3240280"/>
                </a:lnTo>
                <a:cubicBezTo>
                  <a:pt x="104525" y="3258198"/>
                  <a:pt x="107511" y="3267157"/>
                  <a:pt x="107511" y="3267157"/>
                </a:cubicBezTo>
                <a:lnTo>
                  <a:pt x="98552" y="3276117"/>
                </a:lnTo>
                <a:lnTo>
                  <a:pt x="89593" y="3267157"/>
                </a:lnTo>
                <a:cubicBezTo>
                  <a:pt x="95566" y="3261186"/>
                  <a:pt x="97059" y="3258198"/>
                  <a:pt x="94073" y="3258198"/>
                </a:cubicBezTo>
                <a:cubicBezTo>
                  <a:pt x="91086" y="3258198"/>
                  <a:pt x="89593" y="3249238"/>
                  <a:pt x="89593" y="3231321"/>
                </a:cubicBezTo>
                <a:close/>
                <a:moveTo>
                  <a:pt x="250860" y="3222361"/>
                </a:moveTo>
                <a:cubicBezTo>
                  <a:pt x="256833" y="3222361"/>
                  <a:pt x="259819" y="3231321"/>
                  <a:pt x="259819" y="3249238"/>
                </a:cubicBezTo>
                <a:cubicBezTo>
                  <a:pt x="259819" y="3267157"/>
                  <a:pt x="261313" y="3276117"/>
                  <a:pt x="264299" y="3276117"/>
                </a:cubicBezTo>
                <a:cubicBezTo>
                  <a:pt x="267286" y="3276117"/>
                  <a:pt x="268779" y="3279103"/>
                  <a:pt x="268779" y="3285076"/>
                </a:cubicBezTo>
                <a:cubicBezTo>
                  <a:pt x="262806" y="3308968"/>
                  <a:pt x="265792" y="3320914"/>
                  <a:pt x="277738" y="3320914"/>
                </a:cubicBezTo>
                <a:cubicBezTo>
                  <a:pt x="277738" y="3320914"/>
                  <a:pt x="280725" y="3314941"/>
                  <a:pt x="286698" y="3302995"/>
                </a:cubicBezTo>
                <a:cubicBezTo>
                  <a:pt x="292671" y="3291049"/>
                  <a:pt x="298644" y="3285076"/>
                  <a:pt x="304615" y="3285076"/>
                </a:cubicBezTo>
                <a:lnTo>
                  <a:pt x="304615" y="3276117"/>
                </a:lnTo>
                <a:cubicBezTo>
                  <a:pt x="304615" y="3270144"/>
                  <a:pt x="306110" y="3265664"/>
                  <a:pt x="309095" y="3262678"/>
                </a:cubicBezTo>
                <a:cubicBezTo>
                  <a:pt x="312083" y="3259691"/>
                  <a:pt x="316561" y="3261186"/>
                  <a:pt x="322534" y="3267157"/>
                </a:cubicBezTo>
                <a:cubicBezTo>
                  <a:pt x="328507" y="3273130"/>
                  <a:pt x="334480" y="3273130"/>
                  <a:pt x="340453" y="3267157"/>
                </a:cubicBezTo>
                <a:lnTo>
                  <a:pt x="340453" y="3276117"/>
                </a:lnTo>
                <a:cubicBezTo>
                  <a:pt x="340453" y="3282089"/>
                  <a:pt x="337466" y="3285076"/>
                  <a:pt x="331494" y="3285076"/>
                </a:cubicBezTo>
                <a:cubicBezTo>
                  <a:pt x="325521" y="3285076"/>
                  <a:pt x="324028" y="3286569"/>
                  <a:pt x="327014" y="3289556"/>
                </a:cubicBezTo>
                <a:cubicBezTo>
                  <a:pt x="330001" y="3292542"/>
                  <a:pt x="334480" y="3294035"/>
                  <a:pt x="340453" y="3294035"/>
                </a:cubicBezTo>
                <a:cubicBezTo>
                  <a:pt x="346426" y="3294035"/>
                  <a:pt x="349412" y="3295529"/>
                  <a:pt x="349412" y="3298515"/>
                </a:cubicBezTo>
                <a:cubicBezTo>
                  <a:pt x="349412" y="3301502"/>
                  <a:pt x="349412" y="3302995"/>
                  <a:pt x="349412" y="3302995"/>
                </a:cubicBezTo>
                <a:lnTo>
                  <a:pt x="322534" y="3311954"/>
                </a:lnTo>
                <a:lnTo>
                  <a:pt x="304615" y="3311954"/>
                </a:lnTo>
                <a:lnTo>
                  <a:pt x="313575" y="3320914"/>
                </a:lnTo>
                <a:cubicBezTo>
                  <a:pt x="325521" y="3326885"/>
                  <a:pt x="330001" y="3334353"/>
                  <a:pt x="327014" y="3343311"/>
                </a:cubicBezTo>
                <a:cubicBezTo>
                  <a:pt x="324028" y="3352271"/>
                  <a:pt x="325521" y="3356750"/>
                  <a:pt x="331494" y="3356750"/>
                </a:cubicBezTo>
                <a:lnTo>
                  <a:pt x="331494" y="3365710"/>
                </a:lnTo>
                <a:lnTo>
                  <a:pt x="313575" y="3356750"/>
                </a:lnTo>
                <a:lnTo>
                  <a:pt x="304615" y="3365710"/>
                </a:lnTo>
                <a:cubicBezTo>
                  <a:pt x="304615" y="3365710"/>
                  <a:pt x="304615" y="3368696"/>
                  <a:pt x="304615" y="3374669"/>
                </a:cubicBezTo>
                <a:cubicBezTo>
                  <a:pt x="310588" y="3374669"/>
                  <a:pt x="313575" y="3376162"/>
                  <a:pt x="313575" y="3379149"/>
                </a:cubicBezTo>
                <a:cubicBezTo>
                  <a:pt x="313575" y="3382135"/>
                  <a:pt x="310588" y="3383629"/>
                  <a:pt x="304615" y="3383629"/>
                </a:cubicBezTo>
                <a:lnTo>
                  <a:pt x="313575" y="3401547"/>
                </a:lnTo>
                <a:lnTo>
                  <a:pt x="349412" y="3410507"/>
                </a:lnTo>
                <a:cubicBezTo>
                  <a:pt x="349412" y="3416480"/>
                  <a:pt x="347919" y="3419465"/>
                  <a:pt x="344933" y="3419465"/>
                </a:cubicBezTo>
                <a:cubicBezTo>
                  <a:pt x="341946" y="3419465"/>
                  <a:pt x="340453" y="3422452"/>
                  <a:pt x="340453" y="3428425"/>
                </a:cubicBezTo>
                <a:cubicBezTo>
                  <a:pt x="346426" y="3434397"/>
                  <a:pt x="347919" y="3438877"/>
                  <a:pt x="344933" y="3441864"/>
                </a:cubicBezTo>
                <a:cubicBezTo>
                  <a:pt x="341946" y="3444850"/>
                  <a:pt x="340453" y="3446343"/>
                  <a:pt x="340453" y="3446343"/>
                </a:cubicBezTo>
                <a:cubicBezTo>
                  <a:pt x="340453" y="3464262"/>
                  <a:pt x="349412" y="3482181"/>
                  <a:pt x="367331" y="3500099"/>
                </a:cubicBezTo>
                <a:lnTo>
                  <a:pt x="376291" y="3500099"/>
                </a:lnTo>
                <a:lnTo>
                  <a:pt x="367331" y="3509058"/>
                </a:lnTo>
                <a:cubicBezTo>
                  <a:pt x="355386" y="3515031"/>
                  <a:pt x="349412" y="3521004"/>
                  <a:pt x="349412" y="3526977"/>
                </a:cubicBezTo>
                <a:cubicBezTo>
                  <a:pt x="349412" y="3532950"/>
                  <a:pt x="346426" y="3538923"/>
                  <a:pt x="340453" y="3544896"/>
                </a:cubicBezTo>
                <a:cubicBezTo>
                  <a:pt x="334480" y="3550869"/>
                  <a:pt x="334480" y="3556842"/>
                  <a:pt x="340453" y="3562815"/>
                </a:cubicBezTo>
                <a:cubicBezTo>
                  <a:pt x="340453" y="3568786"/>
                  <a:pt x="340453" y="3571774"/>
                  <a:pt x="340453" y="3571774"/>
                </a:cubicBezTo>
                <a:cubicBezTo>
                  <a:pt x="334480" y="3577746"/>
                  <a:pt x="335973" y="3580732"/>
                  <a:pt x="344933" y="3580732"/>
                </a:cubicBezTo>
                <a:cubicBezTo>
                  <a:pt x="353892" y="3580732"/>
                  <a:pt x="358372" y="3583719"/>
                  <a:pt x="358372" y="3589692"/>
                </a:cubicBezTo>
                <a:lnTo>
                  <a:pt x="385250" y="3625530"/>
                </a:lnTo>
                <a:cubicBezTo>
                  <a:pt x="391222" y="3631502"/>
                  <a:pt x="391222" y="3634489"/>
                  <a:pt x="385250" y="3634489"/>
                </a:cubicBezTo>
                <a:cubicBezTo>
                  <a:pt x="373303" y="3634489"/>
                  <a:pt x="367331" y="3631502"/>
                  <a:pt x="367331" y="3625530"/>
                </a:cubicBezTo>
                <a:cubicBezTo>
                  <a:pt x="361358" y="3619557"/>
                  <a:pt x="355386" y="3613583"/>
                  <a:pt x="349412" y="3607611"/>
                </a:cubicBezTo>
                <a:cubicBezTo>
                  <a:pt x="343440" y="3601638"/>
                  <a:pt x="337466" y="3598651"/>
                  <a:pt x="331494" y="3598651"/>
                </a:cubicBezTo>
                <a:cubicBezTo>
                  <a:pt x="331494" y="3604624"/>
                  <a:pt x="331494" y="3607611"/>
                  <a:pt x="331494" y="3607611"/>
                </a:cubicBezTo>
                <a:cubicBezTo>
                  <a:pt x="331494" y="3607611"/>
                  <a:pt x="328507" y="3607611"/>
                  <a:pt x="322534" y="3607611"/>
                </a:cubicBezTo>
                <a:cubicBezTo>
                  <a:pt x="322534" y="3607611"/>
                  <a:pt x="321041" y="3604624"/>
                  <a:pt x="318055" y="3598651"/>
                </a:cubicBezTo>
                <a:cubicBezTo>
                  <a:pt x="315068" y="3592679"/>
                  <a:pt x="316561" y="3586705"/>
                  <a:pt x="322534" y="3580732"/>
                </a:cubicBezTo>
                <a:cubicBezTo>
                  <a:pt x="328507" y="3574761"/>
                  <a:pt x="330001" y="3567294"/>
                  <a:pt x="327014" y="3558335"/>
                </a:cubicBezTo>
                <a:cubicBezTo>
                  <a:pt x="324028" y="3549376"/>
                  <a:pt x="319548" y="3541909"/>
                  <a:pt x="313575" y="3535936"/>
                </a:cubicBezTo>
                <a:lnTo>
                  <a:pt x="304615" y="3535936"/>
                </a:lnTo>
                <a:lnTo>
                  <a:pt x="313575" y="3518018"/>
                </a:lnTo>
                <a:cubicBezTo>
                  <a:pt x="313575" y="3500099"/>
                  <a:pt x="316561" y="3491139"/>
                  <a:pt x="322534" y="3491139"/>
                </a:cubicBezTo>
                <a:cubicBezTo>
                  <a:pt x="328507" y="3491139"/>
                  <a:pt x="330001" y="3488154"/>
                  <a:pt x="327014" y="3482181"/>
                </a:cubicBezTo>
                <a:cubicBezTo>
                  <a:pt x="324028" y="3476208"/>
                  <a:pt x="322534" y="3467249"/>
                  <a:pt x="322534" y="3455303"/>
                </a:cubicBezTo>
                <a:cubicBezTo>
                  <a:pt x="322534" y="3443357"/>
                  <a:pt x="319548" y="3434397"/>
                  <a:pt x="313575" y="3428425"/>
                </a:cubicBezTo>
                <a:cubicBezTo>
                  <a:pt x="307603" y="3422452"/>
                  <a:pt x="303123" y="3420958"/>
                  <a:pt x="300136" y="3423945"/>
                </a:cubicBezTo>
                <a:cubicBezTo>
                  <a:pt x="297150" y="3426932"/>
                  <a:pt x="295656" y="3431411"/>
                  <a:pt x="295656" y="3437384"/>
                </a:cubicBezTo>
                <a:cubicBezTo>
                  <a:pt x="295656" y="3443357"/>
                  <a:pt x="294164" y="3449330"/>
                  <a:pt x="291177" y="3455303"/>
                </a:cubicBezTo>
                <a:cubicBezTo>
                  <a:pt x="288191" y="3461276"/>
                  <a:pt x="280725" y="3464262"/>
                  <a:pt x="268779" y="3464262"/>
                </a:cubicBezTo>
                <a:cubicBezTo>
                  <a:pt x="268779" y="3464262"/>
                  <a:pt x="267286" y="3462769"/>
                  <a:pt x="264299" y="3459782"/>
                </a:cubicBezTo>
                <a:cubicBezTo>
                  <a:pt x="261313" y="3456796"/>
                  <a:pt x="259819" y="3455303"/>
                  <a:pt x="259819" y="3455303"/>
                </a:cubicBezTo>
                <a:cubicBezTo>
                  <a:pt x="265792" y="3449330"/>
                  <a:pt x="268779" y="3449330"/>
                  <a:pt x="268779" y="3455303"/>
                </a:cubicBezTo>
                <a:cubicBezTo>
                  <a:pt x="268779" y="3455303"/>
                  <a:pt x="270272" y="3455303"/>
                  <a:pt x="273259" y="3455303"/>
                </a:cubicBezTo>
                <a:cubicBezTo>
                  <a:pt x="276245" y="3455303"/>
                  <a:pt x="277738" y="3452316"/>
                  <a:pt x="277738" y="3446343"/>
                </a:cubicBezTo>
                <a:cubicBezTo>
                  <a:pt x="283711" y="3440371"/>
                  <a:pt x="285205" y="3434397"/>
                  <a:pt x="282218" y="3428425"/>
                </a:cubicBezTo>
                <a:cubicBezTo>
                  <a:pt x="279231" y="3422452"/>
                  <a:pt x="274752" y="3419465"/>
                  <a:pt x="268779" y="3419465"/>
                </a:cubicBezTo>
                <a:cubicBezTo>
                  <a:pt x="262806" y="3419465"/>
                  <a:pt x="259819" y="3410507"/>
                  <a:pt x="259819" y="3392588"/>
                </a:cubicBezTo>
                <a:lnTo>
                  <a:pt x="250860" y="3365710"/>
                </a:lnTo>
                <a:cubicBezTo>
                  <a:pt x="250860" y="3365710"/>
                  <a:pt x="250860" y="3362723"/>
                  <a:pt x="250860" y="3356750"/>
                </a:cubicBezTo>
                <a:cubicBezTo>
                  <a:pt x="250860" y="3350778"/>
                  <a:pt x="249367" y="3347791"/>
                  <a:pt x="246380" y="3347791"/>
                </a:cubicBezTo>
                <a:cubicBezTo>
                  <a:pt x="243394" y="3347791"/>
                  <a:pt x="238914" y="3347791"/>
                  <a:pt x="232941" y="3347791"/>
                </a:cubicBezTo>
                <a:lnTo>
                  <a:pt x="232941" y="3374669"/>
                </a:lnTo>
                <a:cubicBezTo>
                  <a:pt x="232941" y="3398561"/>
                  <a:pt x="231448" y="3410507"/>
                  <a:pt x="228463" y="3410507"/>
                </a:cubicBezTo>
                <a:cubicBezTo>
                  <a:pt x="225475" y="3410507"/>
                  <a:pt x="223983" y="3413492"/>
                  <a:pt x="223983" y="3419465"/>
                </a:cubicBezTo>
                <a:lnTo>
                  <a:pt x="206064" y="3419465"/>
                </a:lnTo>
                <a:lnTo>
                  <a:pt x="206064" y="3401547"/>
                </a:lnTo>
                <a:cubicBezTo>
                  <a:pt x="212036" y="3407520"/>
                  <a:pt x="215022" y="3403040"/>
                  <a:pt x="215022" y="3388108"/>
                </a:cubicBezTo>
                <a:cubicBezTo>
                  <a:pt x="215022" y="3373176"/>
                  <a:pt x="210544" y="3367203"/>
                  <a:pt x="201584" y="3370189"/>
                </a:cubicBezTo>
                <a:cubicBezTo>
                  <a:pt x="192625" y="3373176"/>
                  <a:pt x="188145" y="3371682"/>
                  <a:pt x="188145" y="3365710"/>
                </a:cubicBezTo>
                <a:cubicBezTo>
                  <a:pt x="182172" y="3365710"/>
                  <a:pt x="179186" y="3365710"/>
                  <a:pt x="179186" y="3365710"/>
                </a:cubicBezTo>
                <a:lnTo>
                  <a:pt x="179186" y="3338833"/>
                </a:lnTo>
                <a:lnTo>
                  <a:pt x="188145" y="3347791"/>
                </a:lnTo>
                <a:cubicBezTo>
                  <a:pt x="194118" y="3347791"/>
                  <a:pt x="200091" y="3344804"/>
                  <a:pt x="206064" y="3338833"/>
                </a:cubicBezTo>
                <a:cubicBezTo>
                  <a:pt x="212036" y="3332860"/>
                  <a:pt x="212036" y="3329873"/>
                  <a:pt x="206064" y="3329873"/>
                </a:cubicBezTo>
                <a:cubicBezTo>
                  <a:pt x="200091" y="3329873"/>
                  <a:pt x="197105" y="3328380"/>
                  <a:pt x="197105" y="3325393"/>
                </a:cubicBezTo>
                <a:cubicBezTo>
                  <a:pt x="197105" y="3322407"/>
                  <a:pt x="200091" y="3317927"/>
                  <a:pt x="206064" y="3311954"/>
                </a:cubicBezTo>
                <a:cubicBezTo>
                  <a:pt x="212036" y="3305982"/>
                  <a:pt x="213530" y="3301502"/>
                  <a:pt x="210544" y="3298515"/>
                </a:cubicBezTo>
                <a:cubicBezTo>
                  <a:pt x="207557" y="3295529"/>
                  <a:pt x="209051" y="3294035"/>
                  <a:pt x="215022" y="3294035"/>
                </a:cubicBezTo>
                <a:cubicBezTo>
                  <a:pt x="220995" y="3294035"/>
                  <a:pt x="222489" y="3291049"/>
                  <a:pt x="219503" y="3285076"/>
                </a:cubicBezTo>
                <a:cubicBezTo>
                  <a:pt x="216516" y="3279103"/>
                  <a:pt x="218010" y="3276117"/>
                  <a:pt x="223983" y="3276117"/>
                </a:cubicBezTo>
                <a:lnTo>
                  <a:pt x="232941" y="3276117"/>
                </a:lnTo>
                <a:cubicBezTo>
                  <a:pt x="232941" y="3282089"/>
                  <a:pt x="232941" y="3285076"/>
                  <a:pt x="232941" y="3285076"/>
                </a:cubicBezTo>
                <a:cubicBezTo>
                  <a:pt x="232941" y="3285076"/>
                  <a:pt x="235928" y="3285076"/>
                  <a:pt x="241901" y="3285076"/>
                </a:cubicBezTo>
                <a:cubicBezTo>
                  <a:pt x="247873" y="3285076"/>
                  <a:pt x="250860" y="3282089"/>
                  <a:pt x="250860" y="3276117"/>
                </a:cubicBezTo>
                <a:cubicBezTo>
                  <a:pt x="250860" y="3270144"/>
                  <a:pt x="250860" y="3258198"/>
                  <a:pt x="250860" y="3240280"/>
                </a:cubicBezTo>
                <a:cubicBezTo>
                  <a:pt x="250860" y="3234307"/>
                  <a:pt x="250860" y="3229828"/>
                  <a:pt x="250860" y="3226841"/>
                </a:cubicBezTo>
                <a:cubicBezTo>
                  <a:pt x="250860" y="3223854"/>
                  <a:pt x="250860" y="3222361"/>
                  <a:pt x="250860" y="3222361"/>
                </a:cubicBezTo>
                <a:close/>
                <a:moveTo>
                  <a:pt x="341573" y="3216761"/>
                </a:moveTo>
                <a:cubicBezTo>
                  <a:pt x="342319" y="3217509"/>
                  <a:pt x="343440" y="3219375"/>
                  <a:pt x="344933" y="3222361"/>
                </a:cubicBezTo>
                <a:cubicBezTo>
                  <a:pt x="347919" y="3228334"/>
                  <a:pt x="352399" y="3228334"/>
                  <a:pt x="358372" y="3222361"/>
                </a:cubicBezTo>
                <a:lnTo>
                  <a:pt x="358372" y="3231321"/>
                </a:lnTo>
                <a:lnTo>
                  <a:pt x="349412" y="3231321"/>
                </a:lnTo>
                <a:lnTo>
                  <a:pt x="340453" y="3231321"/>
                </a:lnTo>
                <a:cubicBezTo>
                  <a:pt x="340453" y="3225348"/>
                  <a:pt x="340453" y="3220868"/>
                  <a:pt x="340453" y="3217882"/>
                </a:cubicBezTo>
                <a:cubicBezTo>
                  <a:pt x="340453" y="3216388"/>
                  <a:pt x="340826" y="3216016"/>
                  <a:pt x="341573" y="3216761"/>
                </a:cubicBezTo>
                <a:close/>
                <a:moveTo>
                  <a:pt x="232941" y="3213402"/>
                </a:moveTo>
                <a:lnTo>
                  <a:pt x="232941" y="3258198"/>
                </a:lnTo>
                <a:lnTo>
                  <a:pt x="223983" y="3249238"/>
                </a:lnTo>
                <a:cubicBezTo>
                  <a:pt x="223983" y="3225348"/>
                  <a:pt x="226968" y="3213402"/>
                  <a:pt x="232941" y="3213402"/>
                </a:cubicBezTo>
                <a:close/>
                <a:moveTo>
                  <a:pt x="642829" y="3211163"/>
                </a:moveTo>
                <a:cubicBezTo>
                  <a:pt x="638350" y="3209668"/>
                  <a:pt x="633123" y="3213402"/>
                  <a:pt x="627150" y="3222361"/>
                </a:cubicBezTo>
                <a:cubicBezTo>
                  <a:pt x="621178" y="3234307"/>
                  <a:pt x="621178" y="3240280"/>
                  <a:pt x="627150" y="3240280"/>
                </a:cubicBezTo>
                <a:cubicBezTo>
                  <a:pt x="633123" y="3240280"/>
                  <a:pt x="636109" y="3243267"/>
                  <a:pt x="636109" y="3249238"/>
                </a:cubicBezTo>
                <a:cubicBezTo>
                  <a:pt x="642083" y="3255211"/>
                  <a:pt x="648055" y="3258198"/>
                  <a:pt x="654028" y="3258198"/>
                </a:cubicBezTo>
                <a:cubicBezTo>
                  <a:pt x="654028" y="3252225"/>
                  <a:pt x="654028" y="3243267"/>
                  <a:pt x="654028" y="3231321"/>
                </a:cubicBezTo>
                <a:cubicBezTo>
                  <a:pt x="651042" y="3219375"/>
                  <a:pt x="647309" y="3212656"/>
                  <a:pt x="642829" y="3211163"/>
                </a:cubicBezTo>
                <a:close/>
                <a:moveTo>
                  <a:pt x="7310786" y="3195483"/>
                </a:moveTo>
                <a:lnTo>
                  <a:pt x="7319744" y="3195483"/>
                </a:lnTo>
                <a:cubicBezTo>
                  <a:pt x="7319744" y="3207429"/>
                  <a:pt x="7319744" y="3216388"/>
                  <a:pt x="7319744" y="3222361"/>
                </a:cubicBezTo>
                <a:lnTo>
                  <a:pt x="7328703" y="3213402"/>
                </a:lnTo>
                <a:cubicBezTo>
                  <a:pt x="7334677" y="3207429"/>
                  <a:pt x="7337663" y="3204442"/>
                  <a:pt x="7337663" y="3204442"/>
                </a:cubicBezTo>
                <a:lnTo>
                  <a:pt x="7337663" y="3231321"/>
                </a:lnTo>
                <a:cubicBezTo>
                  <a:pt x="7331689" y="3231321"/>
                  <a:pt x="7330197" y="3234307"/>
                  <a:pt x="7333183" y="3240280"/>
                </a:cubicBezTo>
                <a:cubicBezTo>
                  <a:pt x="7336169" y="3246253"/>
                  <a:pt x="7334677" y="3250731"/>
                  <a:pt x="7328703" y="3253718"/>
                </a:cubicBezTo>
                <a:cubicBezTo>
                  <a:pt x="7322730" y="3256706"/>
                  <a:pt x="7321238" y="3261186"/>
                  <a:pt x="7324224" y="3267157"/>
                </a:cubicBezTo>
                <a:cubicBezTo>
                  <a:pt x="7327210" y="3273130"/>
                  <a:pt x="7325717" y="3282089"/>
                  <a:pt x="7319744" y="3294035"/>
                </a:cubicBezTo>
                <a:lnTo>
                  <a:pt x="7310786" y="3302995"/>
                </a:lnTo>
                <a:cubicBezTo>
                  <a:pt x="7310786" y="3297022"/>
                  <a:pt x="7304812" y="3294035"/>
                  <a:pt x="7292866" y="3294035"/>
                </a:cubicBezTo>
                <a:lnTo>
                  <a:pt x="7283908" y="3294035"/>
                </a:lnTo>
                <a:lnTo>
                  <a:pt x="7292866" y="3285076"/>
                </a:lnTo>
                <a:cubicBezTo>
                  <a:pt x="7298840" y="3279103"/>
                  <a:pt x="7301826" y="3273130"/>
                  <a:pt x="7301826" y="3267157"/>
                </a:cubicBezTo>
                <a:cubicBezTo>
                  <a:pt x="7301826" y="3261186"/>
                  <a:pt x="7304812" y="3258198"/>
                  <a:pt x="7310786" y="3258198"/>
                </a:cubicBezTo>
                <a:cubicBezTo>
                  <a:pt x="7316758" y="3246253"/>
                  <a:pt x="7316758" y="3237293"/>
                  <a:pt x="7310786" y="3231321"/>
                </a:cubicBezTo>
                <a:close/>
                <a:moveTo>
                  <a:pt x="7149518" y="3186524"/>
                </a:moveTo>
                <a:cubicBezTo>
                  <a:pt x="7155492" y="3186524"/>
                  <a:pt x="7158478" y="3189510"/>
                  <a:pt x="7158478" y="3195483"/>
                </a:cubicBezTo>
                <a:lnTo>
                  <a:pt x="7149518" y="3204442"/>
                </a:lnTo>
                <a:cubicBezTo>
                  <a:pt x="7149518" y="3204442"/>
                  <a:pt x="7148024" y="3202949"/>
                  <a:pt x="7145038" y="3199963"/>
                </a:cubicBezTo>
                <a:cubicBezTo>
                  <a:pt x="7142052" y="3196976"/>
                  <a:pt x="7140558" y="3195483"/>
                  <a:pt x="7140558" y="3195483"/>
                </a:cubicBezTo>
                <a:cubicBezTo>
                  <a:pt x="7140558" y="3189510"/>
                  <a:pt x="7143544" y="3186524"/>
                  <a:pt x="7149518" y="3186524"/>
                </a:cubicBezTo>
                <a:close/>
                <a:moveTo>
                  <a:pt x="761540" y="3186524"/>
                </a:moveTo>
                <a:cubicBezTo>
                  <a:pt x="755567" y="3186524"/>
                  <a:pt x="752581" y="3191003"/>
                  <a:pt x="752581" y="3199963"/>
                </a:cubicBezTo>
                <a:cubicBezTo>
                  <a:pt x="752581" y="3208922"/>
                  <a:pt x="755567" y="3216388"/>
                  <a:pt x="761540" y="3222361"/>
                </a:cubicBezTo>
                <a:cubicBezTo>
                  <a:pt x="767513" y="3228334"/>
                  <a:pt x="773486" y="3231321"/>
                  <a:pt x="779459" y="3231321"/>
                </a:cubicBezTo>
                <a:cubicBezTo>
                  <a:pt x="779459" y="3225348"/>
                  <a:pt x="777966" y="3220868"/>
                  <a:pt x="774979" y="3217882"/>
                </a:cubicBezTo>
                <a:cubicBezTo>
                  <a:pt x="771993" y="3214895"/>
                  <a:pt x="770500" y="3213402"/>
                  <a:pt x="770500" y="3213402"/>
                </a:cubicBezTo>
                <a:lnTo>
                  <a:pt x="761540" y="3204442"/>
                </a:lnTo>
                <a:close/>
                <a:moveTo>
                  <a:pt x="367331" y="3186524"/>
                </a:moveTo>
                <a:cubicBezTo>
                  <a:pt x="367331" y="3186524"/>
                  <a:pt x="370318" y="3186524"/>
                  <a:pt x="376291" y="3186524"/>
                </a:cubicBezTo>
                <a:cubicBezTo>
                  <a:pt x="382263" y="3186524"/>
                  <a:pt x="383756" y="3189510"/>
                  <a:pt x="380771" y="3195483"/>
                </a:cubicBezTo>
                <a:cubicBezTo>
                  <a:pt x="377783" y="3201456"/>
                  <a:pt x="374797" y="3204442"/>
                  <a:pt x="371811" y="3204442"/>
                </a:cubicBezTo>
                <a:cubicBezTo>
                  <a:pt x="368825" y="3204442"/>
                  <a:pt x="367331" y="3198470"/>
                  <a:pt x="367331" y="3186524"/>
                </a:cubicBezTo>
                <a:close/>
                <a:moveTo>
                  <a:pt x="7337663" y="3177564"/>
                </a:moveTo>
                <a:lnTo>
                  <a:pt x="7346622" y="3186524"/>
                </a:lnTo>
                <a:cubicBezTo>
                  <a:pt x="7346622" y="3186524"/>
                  <a:pt x="7343636" y="3186524"/>
                  <a:pt x="7337663" y="3186524"/>
                </a:cubicBezTo>
                <a:cubicBezTo>
                  <a:pt x="7337663" y="3180551"/>
                  <a:pt x="7337663" y="3177564"/>
                  <a:pt x="7337663" y="3177564"/>
                </a:cubicBezTo>
                <a:close/>
                <a:moveTo>
                  <a:pt x="824255" y="3177564"/>
                </a:moveTo>
                <a:lnTo>
                  <a:pt x="815296" y="3186524"/>
                </a:lnTo>
                <a:cubicBezTo>
                  <a:pt x="821269" y="3186524"/>
                  <a:pt x="827242" y="3186524"/>
                  <a:pt x="833215" y="3186524"/>
                </a:cubicBezTo>
                <a:close/>
                <a:moveTo>
                  <a:pt x="707785" y="3168606"/>
                </a:moveTo>
                <a:lnTo>
                  <a:pt x="707785" y="3186524"/>
                </a:lnTo>
                <a:lnTo>
                  <a:pt x="698825" y="3177564"/>
                </a:lnTo>
                <a:cubicBezTo>
                  <a:pt x="704797" y="3171591"/>
                  <a:pt x="707785" y="3168606"/>
                  <a:pt x="707785" y="3168606"/>
                </a:cubicBezTo>
                <a:close/>
                <a:moveTo>
                  <a:pt x="501720" y="3168606"/>
                </a:moveTo>
                <a:cubicBezTo>
                  <a:pt x="507693" y="3168606"/>
                  <a:pt x="510680" y="3171591"/>
                  <a:pt x="510680" y="3177564"/>
                </a:cubicBezTo>
                <a:cubicBezTo>
                  <a:pt x="516653" y="3177564"/>
                  <a:pt x="521132" y="3179057"/>
                  <a:pt x="524119" y="3182044"/>
                </a:cubicBezTo>
                <a:cubicBezTo>
                  <a:pt x="527105" y="3185031"/>
                  <a:pt x="528599" y="3186524"/>
                  <a:pt x="528599" y="3186524"/>
                </a:cubicBezTo>
                <a:cubicBezTo>
                  <a:pt x="534572" y="3186524"/>
                  <a:pt x="537558" y="3189510"/>
                  <a:pt x="537558" y="3195483"/>
                </a:cubicBezTo>
                <a:lnTo>
                  <a:pt x="537558" y="3204442"/>
                </a:lnTo>
                <a:lnTo>
                  <a:pt x="546517" y="3204442"/>
                </a:lnTo>
                <a:cubicBezTo>
                  <a:pt x="558462" y="3204442"/>
                  <a:pt x="567422" y="3207429"/>
                  <a:pt x="573395" y="3213402"/>
                </a:cubicBezTo>
                <a:cubicBezTo>
                  <a:pt x="573395" y="3219375"/>
                  <a:pt x="568915" y="3226841"/>
                  <a:pt x="559956" y="3235800"/>
                </a:cubicBezTo>
                <a:cubicBezTo>
                  <a:pt x="550996" y="3244760"/>
                  <a:pt x="543531" y="3246253"/>
                  <a:pt x="537558" y="3240280"/>
                </a:cubicBezTo>
                <a:cubicBezTo>
                  <a:pt x="531585" y="3234307"/>
                  <a:pt x="522626" y="3228334"/>
                  <a:pt x="510680" y="3222361"/>
                </a:cubicBezTo>
                <a:cubicBezTo>
                  <a:pt x="498734" y="3210415"/>
                  <a:pt x="486788" y="3210415"/>
                  <a:pt x="474842" y="3222361"/>
                </a:cubicBezTo>
                <a:lnTo>
                  <a:pt x="465883" y="3231321"/>
                </a:lnTo>
                <a:lnTo>
                  <a:pt x="465883" y="3213402"/>
                </a:lnTo>
                <a:lnTo>
                  <a:pt x="474842" y="3204442"/>
                </a:lnTo>
                <a:cubicBezTo>
                  <a:pt x="474842" y="3210415"/>
                  <a:pt x="477829" y="3207429"/>
                  <a:pt x="483802" y="3195483"/>
                </a:cubicBezTo>
                <a:cubicBezTo>
                  <a:pt x="489775" y="3189510"/>
                  <a:pt x="492761" y="3183537"/>
                  <a:pt x="492761" y="3177564"/>
                </a:cubicBezTo>
                <a:cubicBezTo>
                  <a:pt x="492761" y="3171591"/>
                  <a:pt x="495748" y="3168606"/>
                  <a:pt x="501720" y="3168606"/>
                </a:cubicBezTo>
                <a:close/>
                <a:moveTo>
                  <a:pt x="250860" y="3164126"/>
                </a:moveTo>
                <a:cubicBezTo>
                  <a:pt x="250860" y="3173084"/>
                  <a:pt x="253847" y="3174578"/>
                  <a:pt x="259819" y="3168606"/>
                </a:cubicBezTo>
                <a:lnTo>
                  <a:pt x="268779" y="3177564"/>
                </a:lnTo>
                <a:cubicBezTo>
                  <a:pt x="274752" y="3183537"/>
                  <a:pt x="276245" y="3188017"/>
                  <a:pt x="273259" y="3191003"/>
                </a:cubicBezTo>
                <a:cubicBezTo>
                  <a:pt x="270272" y="3193990"/>
                  <a:pt x="268779" y="3195483"/>
                  <a:pt x="268779" y="3195483"/>
                </a:cubicBezTo>
                <a:lnTo>
                  <a:pt x="259819" y="3195483"/>
                </a:lnTo>
                <a:cubicBezTo>
                  <a:pt x="259819" y="3189510"/>
                  <a:pt x="259819" y="3186524"/>
                  <a:pt x="259819" y="3186524"/>
                </a:cubicBezTo>
                <a:cubicBezTo>
                  <a:pt x="259819" y="3186524"/>
                  <a:pt x="256833" y="3183537"/>
                  <a:pt x="250860" y="3177564"/>
                </a:cubicBezTo>
                <a:close/>
                <a:moveTo>
                  <a:pt x="397408" y="3152607"/>
                </a:moveTo>
                <a:lnTo>
                  <a:pt x="394208" y="3168606"/>
                </a:lnTo>
                <a:cubicBezTo>
                  <a:pt x="394208" y="3168606"/>
                  <a:pt x="394208" y="3165618"/>
                  <a:pt x="394208" y="3159646"/>
                </a:cubicBezTo>
                <a:cubicBezTo>
                  <a:pt x="394208" y="3156660"/>
                  <a:pt x="394956" y="3154420"/>
                  <a:pt x="396449" y="3152927"/>
                </a:cubicBezTo>
                <a:close/>
                <a:moveTo>
                  <a:pt x="7319744" y="3141728"/>
                </a:moveTo>
                <a:lnTo>
                  <a:pt x="7328703" y="3141728"/>
                </a:lnTo>
                <a:cubicBezTo>
                  <a:pt x="7328703" y="3147700"/>
                  <a:pt x="7328703" y="3150687"/>
                  <a:pt x="7328703" y="3150687"/>
                </a:cubicBezTo>
                <a:close/>
                <a:moveTo>
                  <a:pt x="783939" y="3114849"/>
                </a:moveTo>
                <a:cubicBezTo>
                  <a:pt x="780953" y="3114849"/>
                  <a:pt x="776473" y="3117836"/>
                  <a:pt x="770500" y="3123809"/>
                </a:cubicBezTo>
                <a:cubicBezTo>
                  <a:pt x="770500" y="3129782"/>
                  <a:pt x="773486" y="3132768"/>
                  <a:pt x="779459" y="3132768"/>
                </a:cubicBezTo>
                <a:cubicBezTo>
                  <a:pt x="785432" y="3132768"/>
                  <a:pt x="788419" y="3129782"/>
                  <a:pt x="788419" y="3123809"/>
                </a:cubicBezTo>
                <a:cubicBezTo>
                  <a:pt x="788419" y="3117836"/>
                  <a:pt x="786924" y="3114849"/>
                  <a:pt x="783939" y="3114849"/>
                </a:cubicBezTo>
                <a:close/>
                <a:moveTo>
                  <a:pt x="465883" y="3105890"/>
                </a:moveTo>
                <a:lnTo>
                  <a:pt x="474842" y="3141728"/>
                </a:lnTo>
                <a:lnTo>
                  <a:pt x="465883" y="3141728"/>
                </a:lnTo>
                <a:lnTo>
                  <a:pt x="465883" y="3114849"/>
                </a:lnTo>
                <a:close/>
                <a:moveTo>
                  <a:pt x="7328703" y="3096931"/>
                </a:moveTo>
                <a:lnTo>
                  <a:pt x="7328703" y="3105890"/>
                </a:lnTo>
                <a:cubicBezTo>
                  <a:pt x="7322730" y="3111863"/>
                  <a:pt x="7319744" y="3111863"/>
                  <a:pt x="7319744" y="3105890"/>
                </a:cubicBezTo>
                <a:cubicBezTo>
                  <a:pt x="7319744" y="3099917"/>
                  <a:pt x="7322730" y="3096931"/>
                  <a:pt x="7328703" y="3096931"/>
                </a:cubicBezTo>
                <a:close/>
                <a:moveTo>
                  <a:pt x="7113680" y="3087971"/>
                </a:moveTo>
                <a:cubicBezTo>
                  <a:pt x="7119654" y="3087971"/>
                  <a:pt x="7122640" y="3089464"/>
                  <a:pt x="7122640" y="3092451"/>
                </a:cubicBezTo>
                <a:cubicBezTo>
                  <a:pt x="7122640" y="3095437"/>
                  <a:pt x="7122640" y="3096931"/>
                  <a:pt x="7122640" y="3096931"/>
                </a:cubicBezTo>
                <a:cubicBezTo>
                  <a:pt x="7122640" y="3096931"/>
                  <a:pt x="7119654" y="3096931"/>
                  <a:pt x="7113680" y="3096931"/>
                </a:cubicBezTo>
                <a:cubicBezTo>
                  <a:pt x="7113680" y="3096931"/>
                  <a:pt x="7113680" y="3093944"/>
                  <a:pt x="7113680" y="3087971"/>
                </a:cubicBezTo>
                <a:close/>
                <a:moveTo>
                  <a:pt x="7131600" y="3061094"/>
                </a:moveTo>
                <a:lnTo>
                  <a:pt x="7140558" y="3061094"/>
                </a:lnTo>
                <a:cubicBezTo>
                  <a:pt x="7146532" y="3061094"/>
                  <a:pt x="7149518" y="3062587"/>
                  <a:pt x="7149518" y="3065574"/>
                </a:cubicBezTo>
                <a:cubicBezTo>
                  <a:pt x="7149518" y="3068560"/>
                  <a:pt x="7149518" y="3070053"/>
                  <a:pt x="7149518" y="3070053"/>
                </a:cubicBezTo>
                <a:cubicBezTo>
                  <a:pt x="7149518" y="3076026"/>
                  <a:pt x="7152503" y="3079013"/>
                  <a:pt x="7158478" y="3079013"/>
                </a:cubicBezTo>
                <a:lnTo>
                  <a:pt x="7140558" y="3087971"/>
                </a:lnTo>
                <a:cubicBezTo>
                  <a:pt x="7134586" y="3087971"/>
                  <a:pt x="7131600" y="3084984"/>
                  <a:pt x="7131600" y="3079013"/>
                </a:cubicBezTo>
                <a:close/>
                <a:moveTo>
                  <a:pt x="7113680" y="3043175"/>
                </a:moveTo>
                <a:cubicBezTo>
                  <a:pt x="7119654" y="3043175"/>
                  <a:pt x="7122640" y="3044668"/>
                  <a:pt x="7122640" y="3047655"/>
                </a:cubicBezTo>
                <a:cubicBezTo>
                  <a:pt x="7122640" y="3050641"/>
                  <a:pt x="7122640" y="3052135"/>
                  <a:pt x="7122640" y="3052135"/>
                </a:cubicBezTo>
                <a:cubicBezTo>
                  <a:pt x="7122640" y="3058107"/>
                  <a:pt x="7119654" y="3058107"/>
                  <a:pt x="7113680" y="3052135"/>
                </a:cubicBezTo>
                <a:cubicBezTo>
                  <a:pt x="7113680" y="3052135"/>
                  <a:pt x="7113680" y="3049148"/>
                  <a:pt x="7113680" y="3043175"/>
                </a:cubicBezTo>
                <a:close/>
                <a:moveTo>
                  <a:pt x="7042007" y="3043175"/>
                </a:moveTo>
                <a:lnTo>
                  <a:pt x="7050966" y="3052135"/>
                </a:lnTo>
                <a:cubicBezTo>
                  <a:pt x="7050966" y="3058107"/>
                  <a:pt x="7047978" y="3061094"/>
                  <a:pt x="7042007" y="3061094"/>
                </a:cubicBezTo>
                <a:lnTo>
                  <a:pt x="7033047" y="3052135"/>
                </a:lnTo>
                <a:cubicBezTo>
                  <a:pt x="7033047" y="3046162"/>
                  <a:pt x="7036032" y="3043175"/>
                  <a:pt x="7042007" y="3043175"/>
                </a:cubicBezTo>
                <a:close/>
                <a:moveTo>
                  <a:pt x="519639" y="3034216"/>
                </a:moveTo>
                <a:cubicBezTo>
                  <a:pt x="519639" y="3034216"/>
                  <a:pt x="519639" y="3037202"/>
                  <a:pt x="519639" y="3043175"/>
                </a:cubicBezTo>
                <a:cubicBezTo>
                  <a:pt x="525612" y="3043175"/>
                  <a:pt x="528599" y="3041682"/>
                  <a:pt x="528599" y="3038695"/>
                </a:cubicBezTo>
                <a:cubicBezTo>
                  <a:pt x="528599" y="3035709"/>
                  <a:pt x="525612" y="3034216"/>
                  <a:pt x="519639" y="3034216"/>
                </a:cubicBezTo>
                <a:close/>
                <a:moveTo>
                  <a:pt x="6877938" y="3005099"/>
                </a:moveTo>
                <a:cubicBezTo>
                  <a:pt x="6881298" y="3005099"/>
                  <a:pt x="6885218" y="3005844"/>
                  <a:pt x="6889698" y="3007337"/>
                </a:cubicBezTo>
                <a:cubicBezTo>
                  <a:pt x="6883724" y="3013310"/>
                  <a:pt x="6880738" y="3019284"/>
                  <a:pt x="6880738" y="3025256"/>
                </a:cubicBezTo>
                <a:cubicBezTo>
                  <a:pt x="6868793" y="3025256"/>
                  <a:pt x="6862821" y="3025256"/>
                  <a:pt x="6862821" y="3025256"/>
                </a:cubicBezTo>
                <a:cubicBezTo>
                  <a:pt x="6862821" y="3011817"/>
                  <a:pt x="6867860" y="3005099"/>
                  <a:pt x="6877938" y="3005099"/>
                </a:cubicBezTo>
                <a:close/>
                <a:moveTo>
                  <a:pt x="7328703" y="2998379"/>
                </a:moveTo>
                <a:lnTo>
                  <a:pt x="7328703" y="3007337"/>
                </a:lnTo>
                <a:cubicBezTo>
                  <a:pt x="7328703" y="3013310"/>
                  <a:pt x="7325717" y="3016297"/>
                  <a:pt x="7319744" y="3016297"/>
                </a:cubicBezTo>
                <a:cubicBezTo>
                  <a:pt x="7313772" y="3016297"/>
                  <a:pt x="7310786" y="3016297"/>
                  <a:pt x="7310786" y="3016297"/>
                </a:cubicBezTo>
                <a:close/>
                <a:moveTo>
                  <a:pt x="7158478" y="2971501"/>
                </a:moveTo>
                <a:cubicBezTo>
                  <a:pt x="7158478" y="2971501"/>
                  <a:pt x="7159970" y="2972994"/>
                  <a:pt x="7162956" y="2975981"/>
                </a:cubicBezTo>
                <a:cubicBezTo>
                  <a:pt x="7165942" y="2978967"/>
                  <a:pt x="7167436" y="2980460"/>
                  <a:pt x="7167436" y="2980460"/>
                </a:cubicBezTo>
                <a:cubicBezTo>
                  <a:pt x="7167436" y="2980460"/>
                  <a:pt x="7165942" y="2980460"/>
                  <a:pt x="7162956" y="2980460"/>
                </a:cubicBezTo>
                <a:cubicBezTo>
                  <a:pt x="7159970" y="2980460"/>
                  <a:pt x="7158478" y="2977474"/>
                  <a:pt x="7158478" y="2971501"/>
                </a:cubicBezTo>
                <a:close/>
                <a:moveTo>
                  <a:pt x="7149518" y="2953582"/>
                </a:moveTo>
                <a:cubicBezTo>
                  <a:pt x="7149518" y="2953582"/>
                  <a:pt x="7152503" y="2953582"/>
                  <a:pt x="7158478" y="2953582"/>
                </a:cubicBezTo>
                <a:lnTo>
                  <a:pt x="7158478" y="2962541"/>
                </a:lnTo>
                <a:close/>
                <a:moveTo>
                  <a:pt x="555476" y="2953582"/>
                </a:moveTo>
                <a:cubicBezTo>
                  <a:pt x="555476" y="2959555"/>
                  <a:pt x="558462" y="2962541"/>
                  <a:pt x="564435" y="2962541"/>
                </a:cubicBezTo>
                <a:lnTo>
                  <a:pt x="573395" y="2953582"/>
                </a:lnTo>
                <a:close/>
                <a:moveTo>
                  <a:pt x="660747" y="2947982"/>
                </a:moveTo>
                <a:cubicBezTo>
                  <a:pt x="662242" y="2948729"/>
                  <a:pt x="662988" y="2950596"/>
                  <a:pt x="662988" y="2953582"/>
                </a:cubicBezTo>
                <a:cubicBezTo>
                  <a:pt x="662988" y="2953582"/>
                  <a:pt x="662988" y="2959555"/>
                  <a:pt x="662988" y="2971501"/>
                </a:cubicBezTo>
                <a:cubicBezTo>
                  <a:pt x="662988" y="2977474"/>
                  <a:pt x="661495" y="2980460"/>
                  <a:pt x="658508" y="2980460"/>
                </a:cubicBezTo>
                <a:cubicBezTo>
                  <a:pt x="655522" y="2980460"/>
                  <a:pt x="651042" y="2983447"/>
                  <a:pt x="645069" y="2989420"/>
                </a:cubicBezTo>
                <a:lnTo>
                  <a:pt x="627150" y="2989420"/>
                </a:lnTo>
                <a:lnTo>
                  <a:pt x="645069" y="2980460"/>
                </a:lnTo>
                <a:cubicBezTo>
                  <a:pt x="645069" y="2974488"/>
                  <a:pt x="646562" y="2970008"/>
                  <a:pt x="649549" y="2967021"/>
                </a:cubicBezTo>
                <a:cubicBezTo>
                  <a:pt x="652535" y="2964034"/>
                  <a:pt x="654028" y="2962541"/>
                  <a:pt x="654028" y="2962541"/>
                </a:cubicBezTo>
                <a:cubicBezTo>
                  <a:pt x="648055" y="2956569"/>
                  <a:pt x="648055" y="2952089"/>
                  <a:pt x="654028" y="2949102"/>
                </a:cubicBezTo>
                <a:cubicBezTo>
                  <a:pt x="657015" y="2947609"/>
                  <a:pt x="659255" y="2947236"/>
                  <a:pt x="660747" y="2947982"/>
                </a:cubicBezTo>
                <a:close/>
                <a:moveTo>
                  <a:pt x="1093034" y="2944623"/>
                </a:moveTo>
                <a:cubicBezTo>
                  <a:pt x="1087061" y="2944623"/>
                  <a:pt x="1084075" y="2947609"/>
                  <a:pt x="1084075" y="2953582"/>
                </a:cubicBezTo>
                <a:lnTo>
                  <a:pt x="1093034" y="2953582"/>
                </a:lnTo>
                <a:cubicBezTo>
                  <a:pt x="1093034" y="2953582"/>
                  <a:pt x="1093034" y="2950595"/>
                  <a:pt x="1093034" y="2944623"/>
                </a:cubicBezTo>
                <a:close/>
                <a:moveTo>
                  <a:pt x="7033047" y="2908786"/>
                </a:moveTo>
                <a:lnTo>
                  <a:pt x="7042007" y="2917744"/>
                </a:lnTo>
                <a:cubicBezTo>
                  <a:pt x="7053952" y="2923717"/>
                  <a:pt x="7068884" y="2923717"/>
                  <a:pt x="7086802" y="2917744"/>
                </a:cubicBezTo>
                <a:cubicBezTo>
                  <a:pt x="7092776" y="2911773"/>
                  <a:pt x="7095762" y="2910279"/>
                  <a:pt x="7095762" y="2913266"/>
                </a:cubicBezTo>
                <a:cubicBezTo>
                  <a:pt x="7095762" y="2916252"/>
                  <a:pt x="7092776" y="2920732"/>
                  <a:pt x="7086802" y="2926704"/>
                </a:cubicBezTo>
                <a:cubicBezTo>
                  <a:pt x="7080829" y="2932677"/>
                  <a:pt x="7080829" y="2935663"/>
                  <a:pt x="7086802" y="2935663"/>
                </a:cubicBezTo>
                <a:cubicBezTo>
                  <a:pt x="7104722" y="2941636"/>
                  <a:pt x="7107708" y="2950595"/>
                  <a:pt x="7095762" y="2962541"/>
                </a:cubicBezTo>
                <a:cubicBezTo>
                  <a:pt x="7089788" y="2974488"/>
                  <a:pt x="7089788" y="2986433"/>
                  <a:pt x="7095762" y="2998379"/>
                </a:cubicBezTo>
                <a:cubicBezTo>
                  <a:pt x="7101735" y="2998379"/>
                  <a:pt x="7104722" y="2995391"/>
                  <a:pt x="7104722" y="2989420"/>
                </a:cubicBezTo>
                <a:lnTo>
                  <a:pt x="7131600" y="3016297"/>
                </a:lnTo>
                <a:cubicBezTo>
                  <a:pt x="7131600" y="3022270"/>
                  <a:pt x="7133092" y="3026749"/>
                  <a:pt x="7136078" y="3029736"/>
                </a:cubicBezTo>
                <a:cubicBezTo>
                  <a:pt x="7139064" y="3032723"/>
                  <a:pt x="7140558" y="3034216"/>
                  <a:pt x="7140558" y="3034216"/>
                </a:cubicBezTo>
                <a:cubicBezTo>
                  <a:pt x="7146532" y="3040188"/>
                  <a:pt x="7145038" y="3043175"/>
                  <a:pt x="7136078" y="3043175"/>
                </a:cubicBezTo>
                <a:cubicBezTo>
                  <a:pt x="7127120" y="3043175"/>
                  <a:pt x="7122640" y="3040188"/>
                  <a:pt x="7122640" y="3034216"/>
                </a:cubicBezTo>
                <a:lnTo>
                  <a:pt x="7095762" y="3025256"/>
                </a:lnTo>
                <a:lnTo>
                  <a:pt x="7068884" y="3016297"/>
                </a:lnTo>
                <a:lnTo>
                  <a:pt x="7033047" y="3007337"/>
                </a:lnTo>
                <a:cubicBezTo>
                  <a:pt x="7039021" y="3013310"/>
                  <a:pt x="7039021" y="3016297"/>
                  <a:pt x="7033047" y="3016297"/>
                </a:cubicBezTo>
                <a:cubicBezTo>
                  <a:pt x="7027072" y="3016297"/>
                  <a:pt x="7024087" y="3013310"/>
                  <a:pt x="7024087" y="3007337"/>
                </a:cubicBezTo>
                <a:cubicBezTo>
                  <a:pt x="7024087" y="3001366"/>
                  <a:pt x="7021101" y="2998379"/>
                  <a:pt x="7015128" y="2998379"/>
                </a:cubicBezTo>
                <a:lnTo>
                  <a:pt x="7015128" y="2989420"/>
                </a:lnTo>
                <a:cubicBezTo>
                  <a:pt x="7027072" y="2989420"/>
                  <a:pt x="7039021" y="2986433"/>
                  <a:pt x="7050966" y="2980460"/>
                </a:cubicBezTo>
                <a:lnTo>
                  <a:pt x="7068884" y="2980460"/>
                </a:lnTo>
                <a:lnTo>
                  <a:pt x="7059924" y="2971501"/>
                </a:lnTo>
                <a:cubicBezTo>
                  <a:pt x="7047978" y="2959555"/>
                  <a:pt x="7036032" y="2953582"/>
                  <a:pt x="7024087" y="2953582"/>
                </a:cubicBezTo>
                <a:cubicBezTo>
                  <a:pt x="7012142" y="2953582"/>
                  <a:pt x="7007662" y="2950595"/>
                  <a:pt x="7010648" y="2944623"/>
                </a:cubicBezTo>
                <a:cubicBezTo>
                  <a:pt x="7013634" y="2938650"/>
                  <a:pt x="7012142" y="2932677"/>
                  <a:pt x="7006169" y="2926704"/>
                </a:cubicBezTo>
                <a:close/>
                <a:moveTo>
                  <a:pt x="7185355" y="2899827"/>
                </a:moveTo>
                <a:cubicBezTo>
                  <a:pt x="7185355" y="2905799"/>
                  <a:pt x="7183862" y="2908786"/>
                  <a:pt x="7180875" y="2908786"/>
                </a:cubicBezTo>
                <a:cubicBezTo>
                  <a:pt x="7177889" y="2908786"/>
                  <a:pt x="7177889" y="2907293"/>
                  <a:pt x="7180875" y="2904306"/>
                </a:cubicBezTo>
                <a:cubicBezTo>
                  <a:pt x="7183862" y="2901320"/>
                  <a:pt x="7185355" y="2899827"/>
                  <a:pt x="7185355" y="2899827"/>
                </a:cubicBezTo>
                <a:close/>
                <a:moveTo>
                  <a:pt x="413248" y="2894227"/>
                </a:moveTo>
                <a:cubicBezTo>
                  <a:pt x="413995" y="2893481"/>
                  <a:pt x="415114" y="2893854"/>
                  <a:pt x="416607" y="2895347"/>
                </a:cubicBezTo>
                <a:cubicBezTo>
                  <a:pt x="419593" y="2898334"/>
                  <a:pt x="421087" y="2899827"/>
                  <a:pt x="421087" y="2899827"/>
                </a:cubicBezTo>
                <a:cubicBezTo>
                  <a:pt x="415114" y="2911773"/>
                  <a:pt x="412127" y="2911773"/>
                  <a:pt x="412127" y="2899827"/>
                </a:cubicBezTo>
                <a:cubicBezTo>
                  <a:pt x="412127" y="2896841"/>
                  <a:pt x="412500" y="2894974"/>
                  <a:pt x="413248" y="2894227"/>
                </a:cubicBezTo>
                <a:close/>
                <a:moveTo>
                  <a:pt x="815296" y="2881908"/>
                </a:moveTo>
                <a:cubicBezTo>
                  <a:pt x="815296" y="2881908"/>
                  <a:pt x="821269" y="2881908"/>
                  <a:pt x="833215" y="2881908"/>
                </a:cubicBezTo>
                <a:cubicBezTo>
                  <a:pt x="833215" y="2881908"/>
                  <a:pt x="836201" y="2881908"/>
                  <a:pt x="842174" y="2881908"/>
                </a:cubicBezTo>
                <a:cubicBezTo>
                  <a:pt x="842174" y="2887881"/>
                  <a:pt x="839188" y="2890867"/>
                  <a:pt x="833215" y="2890867"/>
                </a:cubicBezTo>
                <a:cubicBezTo>
                  <a:pt x="827242" y="2890867"/>
                  <a:pt x="822762" y="2890867"/>
                  <a:pt x="819775" y="2890867"/>
                </a:cubicBezTo>
                <a:cubicBezTo>
                  <a:pt x="816789" y="2890867"/>
                  <a:pt x="815296" y="2887881"/>
                  <a:pt x="815296" y="2881908"/>
                </a:cubicBezTo>
                <a:close/>
                <a:moveTo>
                  <a:pt x="7077843" y="2877429"/>
                </a:moveTo>
                <a:cubicBezTo>
                  <a:pt x="7080830" y="2877429"/>
                  <a:pt x="7083816" y="2878922"/>
                  <a:pt x="7086802" y="2881908"/>
                </a:cubicBezTo>
                <a:lnTo>
                  <a:pt x="7095762" y="2890867"/>
                </a:lnTo>
                <a:cubicBezTo>
                  <a:pt x="7095762" y="2896840"/>
                  <a:pt x="7086802" y="2896840"/>
                  <a:pt x="7068884" y="2890867"/>
                </a:cubicBezTo>
                <a:lnTo>
                  <a:pt x="7068884" y="2881908"/>
                </a:lnTo>
                <a:cubicBezTo>
                  <a:pt x="7071870" y="2878922"/>
                  <a:pt x="7074858" y="2877429"/>
                  <a:pt x="7077843" y="2877429"/>
                </a:cubicBezTo>
                <a:close/>
                <a:moveTo>
                  <a:pt x="6997209" y="2828152"/>
                </a:moveTo>
                <a:cubicBezTo>
                  <a:pt x="6997209" y="2834125"/>
                  <a:pt x="6994224" y="2837112"/>
                  <a:pt x="6988250" y="2837112"/>
                </a:cubicBezTo>
                <a:cubicBezTo>
                  <a:pt x="6982278" y="2837112"/>
                  <a:pt x="6980784" y="2835619"/>
                  <a:pt x="6983770" y="2832632"/>
                </a:cubicBezTo>
                <a:cubicBezTo>
                  <a:pt x="6986756" y="2829645"/>
                  <a:pt x="6991236" y="2828152"/>
                  <a:pt x="6997209" y="2828152"/>
                </a:cubicBezTo>
                <a:close/>
                <a:moveTo>
                  <a:pt x="7095762" y="2819193"/>
                </a:moveTo>
                <a:cubicBezTo>
                  <a:pt x="7095762" y="2825166"/>
                  <a:pt x="7098748" y="2828152"/>
                  <a:pt x="7104722" y="2828152"/>
                </a:cubicBezTo>
                <a:lnTo>
                  <a:pt x="7104722" y="2837112"/>
                </a:lnTo>
                <a:cubicBezTo>
                  <a:pt x="7098748" y="2837112"/>
                  <a:pt x="7095762" y="2834125"/>
                  <a:pt x="7095762" y="2828152"/>
                </a:cubicBezTo>
                <a:close/>
                <a:moveTo>
                  <a:pt x="806336" y="2810234"/>
                </a:moveTo>
                <a:cubicBezTo>
                  <a:pt x="818282" y="2810234"/>
                  <a:pt x="815296" y="2816206"/>
                  <a:pt x="797377" y="2828152"/>
                </a:cubicBezTo>
                <a:lnTo>
                  <a:pt x="788419" y="2837112"/>
                </a:lnTo>
                <a:cubicBezTo>
                  <a:pt x="788419" y="2819193"/>
                  <a:pt x="794390" y="2810234"/>
                  <a:pt x="806336" y="2810234"/>
                </a:cubicBezTo>
                <a:close/>
                <a:moveTo>
                  <a:pt x="864012" y="2807995"/>
                </a:moveTo>
                <a:cubicBezTo>
                  <a:pt x="867372" y="2807995"/>
                  <a:pt x="869052" y="2814713"/>
                  <a:pt x="869052" y="2828152"/>
                </a:cubicBezTo>
                <a:cubicBezTo>
                  <a:pt x="869052" y="2846070"/>
                  <a:pt x="863079" y="2849057"/>
                  <a:pt x="851133" y="2837112"/>
                </a:cubicBezTo>
                <a:cubicBezTo>
                  <a:pt x="845160" y="2831139"/>
                  <a:pt x="845160" y="2828152"/>
                  <a:pt x="851133" y="2828152"/>
                </a:cubicBezTo>
                <a:cubicBezTo>
                  <a:pt x="851133" y="2828152"/>
                  <a:pt x="851133" y="2826659"/>
                  <a:pt x="851133" y="2823673"/>
                </a:cubicBezTo>
                <a:cubicBezTo>
                  <a:pt x="851133" y="2820686"/>
                  <a:pt x="848147" y="2819193"/>
                  <a:pt x="842174" y="2819193"/>
                </a:cubicBezTo>
                <a:lnTo>
                  <a:pt x="860093" y="2810234"/>
                </a:lnTo>
                <a:cubicBezTo>
                  <a:pt x="861586" y="2808740"/>
                  <a:pt x="862892" y="2807995"/>
                  <a:pt x="864012" y="2807995"/>
                </a:cubicBezTo>
                <a:close/>
                <a:moveTo>
                  <a:pt x="689866" y="2801274"/>
                </a:moveTo>
                <a:cubicBezTo>
                  <a:pt x="695839" y="2801274"/>
                  <a:pt x="698825" y="2804261"/>
                  <a:pt x="698825" y="2810234"/>
                </a:cubicBezTo>
                <a:lnTo>
                  <a:pt x="698825" y="2819193"/>
                </a:lnTo>
                <a:lnTo>
                  <a:pt x="680906" y="2819193"/>
                </a:lnTo>
                <a:close/>
                <a:moveTo>
                  <a:pt x="806336" y="2792315"/>
                </a:moveTo>
                <a:cubicBezTo>
                  <a:pt x="812309" y="2792315"/>
                  <a:pt x="815296" y="2792315"/>
                  <a:pt x="815296" y="2792315"/>
                </a:cubicBezTo>
                <a:cubicBezTo>
                  <a:pt x="815296" y="2804261"/>
                  <a:pt x="812309" y="2807247"/>
                  <a:pt x="806336" y="2801274"/>
                </a:cubicBezTo>
                <a:cubicBezTo>
                  <a:pt x="800363" y="2801274"/>
                  <a:pt x="797377" y="2799781"/>
                  <a:pt x="797377" y="2796794"/>
                </a:cubicBezTo>
                <a:cubicBezTo>
                  <a:pt x="797377" y="2793808"/>
                  <a:pt x="800363" y="2792315"/>
                  <a:pt x="806336" y="2792315"/>
                </a:cubicBezTo>
                <a:close/>
                <a:moveTo>
                  <a:pt x="627150" y="2774396"/>
                </a:moveTo>
                <a:cubicBezTo>
                  <a:pt x="633123" y="2774396"/>
                  <a:pt x="636109" y="2777383"/>
                  <a:pt x="636109" y="2783355"/>
                </a:cubicBezTo>
                <a:cubicBezTo>
                  <a:pt x="636109" y="2789329"/>
                  <a:pt x="633123" y="2792315"/>
                  <a:pt x="627150" y="2792315"/>
                </a:cubicBezTo>
                <a:lnTo>
                  <a:pt x="627150" y="2783355"/>
                </a:lnTo>
                <a:cubicBezTo>
                  <a:pt x="621178" y="2777383"/>
                  <a:pt x="621178" y="2774396"/>
                  <a:pt x="627150" y="2774396"/>
                </a:cubicBezTo>
                <a:close/>
                <a:moveTo>
                  <a:pt x="6988250" y="2765438"/>
                </a:moveTo>
                <a:cubicBezTo>
                  <a:pt x="6988250" y="2765438"/>
                  <a:pt x="6989744" y="2766930"/>
                  <a:pt x="6992730" y="2769916"/>
                </a:cubicBezTo>
                <a:cubicBezTo>
                  <a:pt x="6995716" y="2772903"/>
                  <a:pt x="6997209" y="2774396"/>
                  <a:pt x="6997209" y="2774396"/>
                </a:cubicBezTo>
                <a:cubicBezTo>
                  <a:pt x="6991236" y="2780369"/>
                  <a:pt x="6988250" y="2783355"/>
                  <a:pt x="6988250" y="2783355"/>
                </a:cubicBezTo>
                <a:cubicBezTo>
                  <a:pt x="6988250" y="2783355"/>
                  <a:pt x="6988250" y="2780369"/>
                  <a:pt x="6988250" y="2774396"/>
                </a:cubicBezTo>
                <a:cubicBezTo>
                  <a:pt x="6988250" y="2768423"/>
                  <a:pt x="6988250" y="2765438"/>
                  <a:pt x="6988250" y="2765438"/>
                </a:cubicBezTo>
                <a:close/>
                <a:moveTo>
                  <a:pt x="6710513" y="2765438"/>
                </a:moveTo>
                <a:cubicBezTo>
                  <a:pt x="6710513" y="2765438"/>
                  <a:pt x="6709018" y="2766930"/>
                  <a:pt x="6706033" y="2769916"/>
                </a:cubicBezTo>
                <a:cubicBezTo>
                  <a:pt x="6703047" y="2772903"/>
                  <a:pt x="6701553" y="2774396"/>
                  <a:pt x="6701553" y="2774396"/>
                </a:cubicBezTo>
                <a:lnTo>
                  <a:pt x="6701553" y="2783355"/>
                </a:lnTo>
                <a:cubicBezTo>
                  <a:pt x="6707527" y="2783355"/>
                  <a:pt x="6710513" y="2780369"/>
                  <a:pt x="6710513" y="2774396"/>
                </a:cubicBezTo>
                <a:close/>
                <a:moveTo>
                  <a:pt x="712265" y="2765438"/>
                </a:moveTo>
                <a:cubicBezTo>
                  <a:pt x="715250" y="2765438"/>
                  <a:pt x="715250" y="2768423"/>
                  <a:pt x="712265" y="2774396"/>
                </a:cubicBezTo>
                <a:cubicBezTo>
                  <a:pt x="709277" y="2780369"/>
                  <a:pt x="706290" y="2783355"/>
                  <a:pt x="703305" y="2783355"/>
                </a:cubicBezTo>
                <a:cubicBezTo>
                  <a:pt x="700319" y="2783355"/>
                  <a:pt x="700319" y="2780369"/>
                  <a:pt x="703305" y="2774396"/>
                </a:cubicBezTo>
                <a:cubicBezTo>
                  <a:pt x="706290" y="2768423"/>
                  <a:pt x="709277" y="2765438"/>
                  <a:pt x="712265" y="2765438"/>
                </a:cubicBezTo>
                <a:close/>
                <a:moveTo>
                  <a:pt x="7283908" y="2756478"/>
                </a:moveTo>
                <a:cubicBezTo>
                  <a:pt x="7283908" y="2756478"/>
                  <a:pt x="7282414" y="2757972"/>
                  <a:pt x="7279426" y="2760958"/>
                </a:cubicBezTo>
                <a:cubicBezTo>
                  <a:pt x="7276441" y="2763943"/>
                  <a:pt x="7274948" y="2765438"/>
                  <a:pt x="7274948" y="2765438"/>
                </a:cubicBezTo>
                <a:cubicBezTo>
                  <a:pt x="7274948" y="2765438"/>
                  <a:pt x="7274948" y="2763943"/>
                  <a:pt x="7274948" y="2760958"/>
                </a:cubicBezTo>
                <a:cubicBezTo>
                  <a:pt x="7274948" y="2757972"/>
                  <a:pt x="7277934" y="2756478"/>
                  <a:pt x="7283908" y="2756478"/>
                </a:cubicBezTo>
                <a:close/>
                <a:moveTo>
                  <a:pt x="6764268" y="2729600"/>
                </a:moveTo>
                <a:lnTo>
                  <a:pt x="6746350" y="2738559"/>
                </a:lnTo>
                <a:cubicBezTo>
                  <a:pt x="6752322" y="2744533"/>
                  <a:pt x="6759788" y="2746026"/>
                  <a:pt x="6768747" y="2743039"/>
                </a:cubicBezTo>
                <a:cubicBezTo>
                  <a:pt x="6777707" y="2740053"/>
                  <a:pt x="6782186" y="2738559"/>
                  <a:pt x="6782186" y="2738559"/>
                </a:cubicBezTo>
                <a:cubicBezTo>
                  <a:pt x="6782186" y="2732587"/>
                  <a:pt x="6779200" y="2729600"/>
                  <a:pt x="6773227" y="2729600"/>
                </a:cubicBezTo>
                <a:cubicBezTo>
                  <a:pt x="6767254" y="2729600"/>
                  <a:pt x="6764268" y="2729600"/>
                  <a:pt x="6764268" y="2729600"/>
                </a:cubicBezTo>
                <a:close/>
                <a:moveTo>
                  <a:pt x="6988250" y="2720640"/>
                </a:moveTo>
                <a:cubicBezTo>
                  <a:pt x="6994224" y="2720640"/>
                  <a:pt x="6997209" y="2723627"/>
                  <a:pt x="6997209" y="2729600"/>
                </a:cubicBezTo>
                <a:cubicBezTo>
                  <a:pt x="6997209" y="2735573"/>
                  <a:pt x="6994224" y="2738559"/>
                  <a:pt x="6988250" y="2738559"/>
                </a:cubicBezTo>
                <a:lnTo>
                  <a:pt x="6988250" y="2729600"/>
                </a:lnTo>
                <a:close/>
                <a:moveTo>
                  <a:pt x="779459" y="2720640"/>
                </a:moveTo>
                <a:lnTo>
                  <a:pt x="797377" y="2729600"/>
                </a:lnTo>
                <a:lnTo>
                  <a:pt x="779459" y="2729600"/>
                </a:lnTo>
                <a:cubicBezTo>
                  <a:pt x="779459" y="2723627"/>
                  <a:pt x="779459" y="2720640"/>
                  <a:pt x="779459" y="2720640"/>
                </a:cubicBezTo>
                <a:close/>
                <a:moveTo>
                  <a:pt x="743622" y="2720640"/>
                </a:moveTo>
                <a:lnTo>
                  <a:pt x="770500" y="2720640"/>
                </a:lnTo>
                <a:cubicBezTo>
                  <a:pt x="752581" y="2726614"/>
                  <a:pt x="743622" y="2726614"/>
                  <a:pt x="743622" y="2720640"/>
                </a:cubicBezTo>
                <a:close/>
                <a:moveTo>
                  <a:pt x="7006169" y="2711681"/>
                </a:moveTo>
                <a:lnTo>
                  <a:pt x="7015128" y="2711681"/>
                </a:lnTo>
                <a:cubicBezTo>
                  <a:pt x="7021101" y="2717654"/>
                  <a:pt x="7024087" y="2725120"/>
                  <a:pt x="7024087" y="2734080"/>
                </a:cubicBezTo>
                <a:cubicBezTo>
                  <a:pt x="7024087" y="2743039"/>
                  <a:pt x="7027072" y="2747519"/>
                  <a:pt x="7033047" y="2747519"/>
                </a:cubicBezTo>
                <a:cubicBezTo>
                  <a:pt x="7039021" y="2747519"/>
                  <a:pt x="7040512" y="2750505"/>
                  <a:pt x="7037526" y="2756478"/>
                </a:cubicBezTo>
                <a:cubicBezTo>
                  <a:pt x="7034540" y="2762450"/>
                  <a:pt x="7036032" y="2768423"/>
                  <a:pt x="7042007" y="2774396"/>
                </a:cubicBezTo>
                <a:lnTo>
                  <a:pt x="7042007" y="2783355"/>
                </a:lnTo>
                <a:lnTo>
                  <a:pt x="7050966" y="2792315"/>
                </a:lnTo>
                <a:lnTo>
                  <a:pt x="7068884" y="2810234"/>
                </a:lnTo>
                <a:lnTo>
                  <a:pt x="7050966" y="2819193"/>
                </a:lnTo>
                <a:lnTo>
                  <a:pt x="7042007" y="2837112"/>
                </a:lnTo>
                <a:lnTo>
                  <a:pt x="7042007" y="2846070"/>
                </a:lnTo>
                <a:cubicBezTo>
                  <a:pt x="7036032" y="2846070"/>
                  <a:pt x="7033047" y="2849057"/>
                  <a:pt x="7033047" y="2855030"/>
                </a:cubicBezTo>
                <a:cubicBezTo>
                  <a:pt x="7033047" y="2861002"/>
                  <a:pt x="7033047" y="2863989"/>
                  <a:pt x="7033047" y="2863989"/>
                </a:cubicBezTo>
                <a:lnTo>
                  <a:pt x="7033047" y="2872948"/>
                </a:lnTo>
                <a:lnTo>
                  <a:pt x="7042007" y="2881908"/>
                </a:lnTo>
                <a:cubicBezTo>
                  <a:pt x="7047978" y="2881908"/>
                  <a:pt x="7049472" y="2884894"/>
                  <a:pt x="7046486" y="2890867"/>
                </a:cubicBezTo>
                <a:cubicBezTo>
                  <a:pt x="7043500" y="2896840"/>
                  <a:pt x="7036032" y="2899827"/>
                  <a:pt x="7024087" y="2899827"/>
                </a:cubicBezTo>
                <a:cubicBezTo>
                  <a:pt x="7012142" y="2899827"/>
                  <a:pt x="7003184" y="2899827"/>
                  <a:pt x="6997209" y="2899827"/>
                </a:cubicBezTo>
                <a:lnTo>
                  <a:pt x="6979292" y="2881908"/>
                </a:lnTo>
                <a:cubicBezTo>
                  <a:pt x="6979292" y="2881908"/>
                  <a:pt x="6985264" y="2881908"/>
                  <a:pt x="6997209" y="2881908"/>
                </a:cubicBezTo>
                <a:lnTo>
                  <a:pt x="7015128" y="2890867"/>
                </a:lnTo>
                <a:lnTo>
                  <a:pt x="7015128" y="2863989"/>
                </a:lnTo>
                <a:cubicBezTo>
                  <a:pt x="7015128" y="2858016"/>
                  <a:pt x="7015128" y="2853537"/>
                  <a:pt x="7015128" y="2850550"/>
                </a:cubicBezTo>
                <a:cubicBezTo>
                  <a:pt x="7015128" y="2847563"/>
                  <a:pt x="7018115" y="2843085"/>
                  <a:pt x="7024087" y="2837112"/>
                </a:cubicBezTo>
                <a:cubicBezTo>
                  <a:pt x="7036032" y="2831139"/>
                  <a:pt x="7039021" y="2825166"/>
                  <a:pt x="7033047" y="2819193"/>
                </a:cubicBezTo>
                <a:lnTo>
                  <a:pt x="7006169" y="2810234"/>
                </a:lnTo>
                <a:lnTo>
                  <a:pt x="7015128" y="2801274"/>
                </a:lnTo>
                <a:lnTo>
                  <a:pt x="7033047" y="2792315"/>
                </a:lnTo>
                <a:lnTo>
                  <a:pt x="7033047" y="2774396"/>
                </a:lnTo>
                <a:cubicBezTo>
                  <a:pt x="7027072" y="2762450"/>
                  <a:pt x="7021101" y="2753492"/>
                  <a:pt x="7015128" y="2747519"/>
                </a:cubicBezTo>
                <a:cubicBezTo>
                  <a:pt x="7009155" y="2741546"/>
                  <a:pt x="7006169" y="2735573"/>
                  <a:pt x="7006169" y="2729600"/>
                </a:cubicBezTo>
                <a:cubicBezTo>
                  <a:pt x="7006169" y="2723627"/>
                  <a:pt x="7006169" y="2719147"/>
                  <a:pt x="7006169" y="2716161"/>
                </a:cubicBezTo>
                <a:cubicBezTo>
                  <a:pt x="7006169" y="2713175"/>
                  <a:pt x="7006169" y="2711681"/>
                  <a:pt x="7006169" y="2711681"/>
                </a:cubicBezTo>
                <a:close/>
                <a:moveTo>
                  <a:pt x="6620920" y="2711681"/>
                </a:moveTo>
                <a:lnTo>
                  <a:pt x="6620920" y="2720640"/>
                </a:lnTo>
                <a:cubicBezTo>
                  <a:pt x="6626893" y="2720640"/>
                  <a:pt x="6631373" y="2719147"/>
                  <a:pt x="6634359" y="2716161"/>
                </a:cubicBezTo>
                <a:cubicBezTo>
                  <a:pt x="6637344" y="2713175"/>
                  <a:pt x="6635852" y="2711681"/>
                  <a:pt x="6629879" y="2711681"/>
                </a:cubicBezTo>
                <a:cubicBezTo>
                  <a:pt x="6629879" y="2711681"/>
                  <a:pt x="6626893" y="2711681"/>
                  <a:pt x="6620920" y="2711681"/>
                </a:cubicBezTo>
                <a:close/>
                <a:moveTo>
                  <a:pt x="6880738" y="2693762"/>
                </a:moveTo>
                <a:cubicBezTo>
                  <a:pt x="6880738" y="2693762"/>
                  <a:pt x="6883724" y="2696749"/>
                  <a:pt x="6889698" y="2702722"/>
                </a:cubicBezTo>
                <a:lnTo>
                  <a:pt x="6880738" y="2702722"/>
                </a:lnTo>
                <a:close/>
                <a:moveTo>
                  <a:pt x="394208" y="2693762"/>
                </a:moveTo>
                <a:cubicBezTo>
                  <a:pt x="394208" y="2693762"/>
                  <a:pt x="394208" y="2696749"/>
                  <a:pt x="394208" y="2702722"/>
                </a:cubicBezTo>
                <a:cubicBezTo>
                  <a:pt x="394208" y="2702722"/>
                  <a:pt x="392715" y="2704215"/>
                  <a:pt x="389730" y="2707201"/>
                </a:cubicBezTo>
                <a:cubicBezTo>
                  <a:pt x="386742" y="2710188"/>
                  <a:pt x="385250" y="2711681"/>
                  <a:pt x="385250" y="2711681"/>
                </a:cubicBezTo>
                <a:cubicBezTo>
                  <a:pt x="385250" y="2711681"/>
                  <a:pt x="385250" y="2708695"/>
                  <a:pt x="385250" y="2702722"/>
                </a:cubicBezTo>
                <a:cubicBezTo>
                  <a:pt x="385250" y="2696749"/>
                  <a:pt x="388236" y="2693762"/>
                  <a:pt x="394208" y="2693762"/>
                </a:cubicBezTo>
                <a:close/>
                <a:moveTo>
                  <a:pt x="7057685" y="2689283"/>
                </a:moveTo>
                <a:cubicBezTo>
                  <a:pt x="7062164" y="2689283"/>
                  <a:pt x="7065898" y="2690776"/>
                  <a:pt x="7068884" y="2693762"/>
                </a:cubicBezTo>
                <a:cubicBezTo>
                  <a:pt x="7068884" y="2699736"/>
                  <a:pt x="7062910" y="2705708"/>
                  <a:pt x="7050966" y="2711681"/>
                </a:cubicBezTo>
                <a:cubicBezTo>
                  <a:pt x="7039021" y="2711681"/>
                  <a:pt x="7033047" y="2711681"/>
                  <a:pt x="7033047" y="2711681"/>
                </a:cubicBezTo>
                <a:cubicBezTo>
                  <a:pt x="7033047" y="2711681"/>
                  <a:pt x="7034540" y="2710188"/>
                  <a:pt x="7037526" y="2707201"/>
                </a:cubicBezTo>
                <a:cubicBezTo>
                  <a:pt x="7040512" y="2704215"/>
                  <a:pt x="7042007" y="2699736"/>
                  <a:pt x="7042007" y="2693762"/>
                </a:cubicBezTo>
                <a:cubicBezTo>
                  <a:pt x="7047978" y="2690776"/>
                  <a:pt x="7053204" y="2689283"/>
                  <a:pt x="7057685" y="2689283"/>
                </a:cubicBezTo>
                <a:close/>
                <a:moveTo>
                  <a:pt x="7033047" y="2657926"/>
                </a:moveTo>
                <a:lnTo>
                  <a:pt x="7042007" y="2666885"/>
                </a:lnTo>
                <a:lnTo>
                  <a:pt x="7024087" y="2666885"/>
                </a:lnTo>
                <a:close/>
                <a:moveTo>
                  <a:pt x="6970332" y="2657926"/>
                </a:moveTo>
                <a:cubicBezTo>
                  <a:pt x="6976306" y="2657926"/>
                  <a:pt x="6982278" y="2660912"/>
                  <a:pt x="6988250" y="2666885"/>
                </a:cubicBezTo>
                <a:lnTo>
                  <a:pt x="6970332" y="2666885"/>
                </a:lnTo>
                <a:cubicBezTo>
                  <a:pt x="6964358" y="2660912"/>
                  <a:pt x="6964358" y="2657926"/>
                  <a:pt x="6970332" y="2657926"/>
                </a:cubicBezTo>
                <a:close/>
                <a:moveTo>
                  <a:pt x="1030320" y="2657926"/>
                </a:moveTo>
                <a:lnTo>
                  <a:pt x="1030320" y="2666885"/>
                </a:lnTo>
                <a:lnTo>
                  <a:pt x="1039278" y="2657926"/>
                </a:lnTo>
                <a:close/>
                <a:moveTo>
                  <a:pt x="6741870" y="2648966"/>
                </a:moveTo>
                <a:cubicBezTo>
                  <a:pt x="6738884" y="2648966"/>
                  <a:pt x="6737390" y="2651953"/>
                  <a:pt x="6737390" y="2657926"/>
                </a:cubicBezTo>
                <a:cubicBezTo>
                  <a:pt x="6743364" y="2693762"/>
                  <a:pt x="6749335" y="2711681"/>
                  <a:pt x="6755308" y="2711681"/>
                </a:cubicBezTo>
                <a:cubicBezTo>
                  <a:pt x="6761282" y="2699736"/>
                  <a:pt x="6764268" y="2690776"/>
                  <a:pt x="6764268" y="2684803"/>
                </a:cubicBezTo>
                <a:cubicBezTo>
                  <a:pt x="6764268" y="2666885"/>
                  <a:pt x="6761282" y="2657926"/>
                  <a:pt x="6755308" y="2657926"/>
                </a:cubicBezTo>
                <a:cubicBezTo>
                  <a:pt x="6749335" y="2651953"/>
                  <a:pt x="6744855" y="2648966"/>
                  <a:pt x="6741870" y="2648966"/>
                </a:cubicBezTo>
                <a:close/>
                <a:moveTo>
                  <a:pt x="537558" y="2648966"/>
                </a:moveTo>
                <a:cubicBezTo>
                  <a:pt x="537558" y="2660912"/>
                  <a:pt x="540545" y="2663899"/>
                  <a:pt x="546517" y="2657926"/>
                </a:cubicBezTo>
                <a:cubicBezTo>
                  <a:pt x="546517" y="2657926"/>
                  <a:pt x="546517" y="2654940"/>
                  <a:pt x="546517" y="2648966"/>
                </a:cubicBezTo>
                <a:close/>
                <a:moveTo>
                  <a:pt x="6826984" y="2640007"/>
                </a:moveTo>
                <a:cubicBezTo>
                  <a:pt x="6844901" y="2640007"/>
                  <a:pt x="6853861" y="2648966"/>
                  <a:pt x="6853861" y="2666885"/>
                </a:cubicBezTo>
                <a:cubicBezTo>
                  <a:pt x="6853861" y="2666885"/>
                  <a:pt x="6853861" y="2668379"/>
                  <a:pt x="6853861" y="2671365"/>
                </a:cubicBezTo>
                <a:cubicBezTo>
                  <a:pt x="6853861" y="2674350"/>
                  <a:pt x="6852368" y="2674350"/>
                  <a:pt x="6849381" y="2671365"/>
                </a:cubicBezTo>
                <a:cubicBezTo>
                  <a:pt x="6846395" y="2668379"/>
                  <a:pt x="6843408" y="2668379"/>
                  <a:pt x="6840422" y="2671365"/>
                </a:cubicBezTo>
                <a:cubicBezTo>
                  <a:pt x="6837436" y="2674350"/>
                  <a:pt x="6832956" y="2675843"/>
                  <a:pt x="6826984" y="2675843"/>
                </a:cubicBezTo>
                <a:cubicBezTo>
                  <a:pt x="6826984" y="2681818"/>
                  <a:pt x="6823998" y="2678831"/>
                  <a:pt x="6818024" y="2666885"/>
                </a:cubicBezTo>
                <a:cubicBezTo>
                  <a:pt x="6806078" y="2648966"/>
                  <a:pt x="6809064" y="2640007"/>
                  <a:pt x="6826984" y="2640007"/>
                </a:cubicBezTo>
                <a:close/>
                <a:moveTo>
                  <a:pt x="6634359" y="2640007"/>
                </a:moveTo>
                <a:cubicBezTo>
                  <a:pt x="6628386" y="2640007"/>
                  <a:pt x="6620920" y="2642993"/>
                  <a:pt x="6611960" y="2648966"/>
                </a:cubicBezTo>
                <a:cubicBezTo>
                  <a:pt x="6605987" y="2654940"/>
                  <a:pt x="6600016" y="2660912"/>
                  <a:pt x="6594041" y="2666885"/>
                </a:cubicBezTo>
                <a:lnTo>
                  <a:pt x="6603001" y="2684803"/>
                </a:lnTo>
                <a:lnTo>
                  <a:pt x="6620920" y="2684803"/>
                </a:lnTo>
                <a:cubicBezTo>
                  <a:pt x="6620920" y="2684803"/>
                  <a:pt x="6625399" y="2678831"/>
                  <a:pt x="6634359" y="2666885"/>
                </a:cubicBezTo>
                <a:cubicBezTo>
                  <a:pt x="6643318" y="2654940"/>
                  <a:pt x="6647798" y="2648966"/>
                  <a:pt x="6647798" y="2648966"/>
                </a:cubicBezTo>
                <a:cubicBezTo>
                  <a:pt x="6644810" y="2642993"/>
                  <a:pt x="6640330" y="2640007"/>
                  <a:pt x="6634359" y="2640007"/>
                </a:cubicBezTo>
                <a:close/>
                <a:moveTo>
                  <a:pt x="680907" y="2635527"/>
                </a:moveTo>
                <a:cubicBezTo>
                  <a:pt x="683893" y="2635527"/>
                  <a:pt x="686880" y="2637021"/>
                  <a:pt x="689866" y="2640007"/>
                </a:cubicBezTo>
                <a:lnTo>
                  <a:pt x="689866" y="2648966"/>
                </a:lnTo>
                <a:lnTo>
                  <a:pt x="698825" y="2675843"/>
                </a:lnTo>
                <a:cubicBezTo>
                  <a:pt x="704797" y="2681818"/>
                  <a:pt x="701812" y="2686296"/>
                  <a:pt x="689866" y="2689283"/>
                </a:cubicBezTo>
                <a:cubicBezTo>
                  <a:pt x="677920" y="2692269"/>
                  <a:pt x="674934" y="2699736"/>
                  <a:pt x="680906" y="2711681"/>
                </a:cubicBezTo>
                <a:cubicBezTo>
                  <a:pt x="686880" y="2723627"/>
                  <a:pt x="683893" y="2729600"/>
                  <a:pt x="671947" y="2729600"/>
                </a:cubicBezTo>
                <a:cubicBezTo>
                  <a:pt x="665974" y="2729600"/>
                  <a:pt x="660001" y="2731094"/>
                  <a:pt x="654028" y="2734080"/>
                </a:cubicBezTo>
                <a:cubicBezTo>
                  <a:pt x="648055" y="2737066"/>
                  <a:pt x="645069" y="2738559"/>
                  <a:pt x="645069" y="2738559"/>
                </a:cubicBezTo>
                <a:lnTo>
                  <a:pt x="627150" y="2738559"/>
                </a:lnTo>
                <a:cubicBezTo>
                  <a:pt x="627150" y="2732587"/>
                  <a:pt x="630138" y="2728107"/>
                  <a:pt x="636109" y="2725120"/>
                </a:cubicBezTo>
                <a:cubicBezTo>
                  <a:pt x="642083" y="2722134"/>
                  <a:pt x="645069" y="2719147"/>
                  <a:pt x="645069" y="2716161"/>
                </a:cubicBezTo>
                <a:cubicBezTo>
                  <a:pt x="645069" y="2713175"/>
                  <a:pt x="642083" y="2710188"/>
                  <a:pt x="636109" y="2707201"/>
                </a:cubicBezTo>
                <a:cubicBezTo>
                  <a:pt x="630138" y="2704215"/>
                  <a:pt x="627150" y="2701229"/>
                  <a:pt x="627150" y="2698242"/>
                </a:cubicBezTo>
                <a:cubicBezTo>
                  <a:pt x="627150" y="2695256"/>
                  <a:pt x="627150" y="2690776"/>
                  <a:pt x="627150" y="2684803"/>
                </a:cubicBezTo>
                <a:cubicBezTo>
                  <a:pt x="627150" y="2678831"/>
                  <a:pt x="628643" y="2675843"/>
                  <a:pt x="631630" y="2675843"/>
                </a:cubicBezTo>
                <a:cubicBezTo>
                  <a:pt x="634616" y="2675843"/>
                  <a:pt x="639096" y="2675843"/>
                  <a:pt x="645069" y="2675843"/>
                </a:cubicBezTo>
                <a:lnTo>
                  <a:pt x="654028" y="2657926"/>
                </a:lnTo>
                <a:cubicBezTo>
                  <a:pt x="654028" y="2657926"/>
                  <a:pt x="655522" y="2654940"/>
                  <a:pt x="658508" y="2648966"/>
                </a:cubicBezTo>
                <a:cubicBezTo>
                  <a:pt x="661495" y="2642993"/>
                  <a:pt x="665974" y="2640007"/>
                  <a:pt x="671947" y="2640007"/>
                </a:cubicBezTo>
                <a:cubicBezTo>
                  <a:pt x="674934" y="2637021"/>
                  <a:pt x="677920" y="2635527"/>
                  <a:pt x="680907" y="2635527"/>
                </a:cubicBezTo>
                <a:close/>
                <a:moveTo>
                  <a:pt x="6943454" y="2631047"/>
                </a:moveTo>
                <a:cubicBezTo>
                  <a:pt x="6955400" y="2631047"/>
                  <a:pt x="6958386" y="2637021"/>
                  <a:pt x="6952414" y="2648966"/>
                </a:cubicBezTo>
                <a:cubicBezTo>
                  <a:pt x="6952414" y="2648966"/>
                  <a:pt x="6949428" y="2648966"/>
                  <a:pt x="6943454" y="2648966"/>
                </a:cubicBezTo>
                <a:cubicBezTo>
                  <a:pt x="6937480" y="2642993"/>
                  <a:pt x="6935988" y="2638514"/>
                  <a:pt x="6938975" y="2635527"/>
                </a:cubicBezTo>
                <a:cubicBezTo>
                  <a:pt x="6941961" y="2632541"/>
                  <a:pt x="6943454" y="2631047"/>
                  <a:pt x="6943454" y="2631047"/>
                </a:cubicBezTo>
                <a:close/>
                <a:moveTo>
                  <a:pt x="6746350" y="2604170"/>
                </a:moveTo>
                <a:cubicBezTo>
                  <a:pt x="6740376" y="2604170"/>
                  <a:pt x="6737390" y="2607157"/>
                  <a:pt x="6737390" y="2613130"/>
                </a:cubicBezTo>
                <a:lnTo>
                  <a:pt x="6737390" y="2622088"/>
                </a:lnTo>
                <a:lnTo>
                  <a:pt x="6746350" y="2613130"/>
                </a:lnTo>
                <a:close/>
                <a:moveTo>
                  <a:pt x="427807" y="2600811"/>
                </a:moveTo>
                <a:cubicBezTo>
                  <a:pt x="430792" y="2600064"/>
                  <a:pt x="433033" y="2601183"/>
                  <a:pt x="434526" y="2604170"/>
                </a:cubicBezTo>
                <a:cubicBezTo>
                  <a:pt x="437512" y="2610144"/>
                  <a:pt x="436019" y="2614623"/>
                  <a:pt x="430046" y="2617608"/>
                </a:cubicBezTo>
                <a:cubicBezTo>
                  <a:pt x="424073" y="2620595"/>
                  <a:pt x="422580" y="2625075"/>
                  <a:pt x="425567" y="2631047"/>
                </a:cubicBezTo>
                <a:cubicBezTo>
                  <a:pt x="428553" y="2637021"/>
                  <a:pt x="427060" y="2642993"/>
                  <a:pt x="421087" y="2648966"/>
                </a:cubicBezTo>
                <a:cubicBezTo>
                  <a:pt x="415114" y="2654940"/>
                  <a:pt x="409141" y="2654940"/>
                  <a:pt x="403168" y="2648966"/>
                </a:cubicBezTo>
                <a:cubicBezTo>
                  <a:pt x="409141" y="2642993"/>
                  <a:pt x="410634" y="2637021"/>
                  <a:pt x="407648" y="2631047"/>
                </a:cubicBezTo>
                <a:cubicBezTo>
                  <a:pt x="404661" y="2625075"/>
                  <a:pt x="407648" y="2617608"/>
                  <a:pt x="416607" y="2608649"/>
                </a:cubicBezTo>
                <a:cubicBezTo>
                  <a:pt x="421087" y="2604170"/>
                  <a:pt x="424819" y="2601557"/>
                  <a:pt x="427807" y="2600811"/>
                </a:cubicBezTo>
                <a:close/>
                <a:moveTo>
                  <a:pt x="867932" y="2598570"/>
                </a:moveTo>
                <a:cubicBezTo>
                  <a:pt x="868678" y="2599317"/>
                  <a:pt x="869052" y="2601183"/>
                  <a:pt x="869052" y="2604170"/>
                </a:cubicBezTo>
                <a:cubicBezTo>
                  <a:pt x="863079" y="2604170"/>
                  <a:pt x="861586" y="2602676"/>
                  <a:pt x="864572" y="2599689"/>
                </a:cubicBezTo>
                <a:cubicBezTo>
                  <a:pt x="866064" y="2598197"/>
                  <a:pt x="867185" y="2597824"/>
                  <a:pt x="867932" y="2598570"/>
                </a:cubicBezTo>
                <a:close/>
                <a:moveTo>
                  <a:pt x="6916576" y="2595211"/>
                </a:moveTo>
                <a:lnTo>
                  <a:pt x="6934494" y="2604170"/>
                </a:lnTo>
                <a:cubicBezTo>
                  <a:pt x="6934494" y="2610144"/>
                  <a:pt x="6928521" y="2613130"/>
                  <a:pt x="6916576" y="2613130"/>
                </a:cubicBezTo>
                <a:close/>
                <a:moveTo>
                  <a:pt x="761540" y="2586251"/>
                </a:moveTo>
                <a:cubicBezTo>
                  <a:pt x="761540" y="2592225"/>
                  <a:pt x="761540" y="2595211"/>
                  <a:pt x="761540" y="2595211"/>
                </a:cubicBezTo>
                <a:lnTo>
                  <a:pt x="743622" y="2613130"/>
                </a:lnTo>
                <a:lnTo>
                  <a:pt x="734662" y="2613130"/>
                </a:lnTo>
                <a:cubicBezTo>
                  <a:pt x="746608" y="2595211"/>
                  <a:pt x="755567" y="2586251"/>
                  <a:pt x="761540" y="2586251"/>
                </a:cubicBezTo>
                <a:close/>
                <a:moveTo>
                  <a:pt x="723463" y="2581493"/>
                </a:moveTo>
                <a:cubicBezTo>
                  <a:pt x="724957" y="2580932"/>
                  <a:pt x="725703" y="2581025"/>
                  <a:pt x="725703" y="2581772"/>
                </a:cubicBezTo>
                <a:cubicBezTo>
                  <a:pt x="725703" y="2584758"/>
                  <a:pt x="722716" y="2592225"/>
                  <a:pt x="716743" y="2604170"/>
                </a:cubicBezTo>
                <a:cubicBezTo>
                  <a:pt x="710770" y="2616115"/>
                  <a:pt x="707785" y="2622088"/>
                  <a:pt x="707785" y="2622088"/>
                </a:cubicBezTo>
                <a:lnTo>
                  <a:pt x="689866" y="2613130"/>
                </a:lnTo>
                <a:cubicBezTo>
                  <a:pt x="683893" y="2607157"/>
                  <a:pt x="683893" y="2604170"/>
                  <a:pt x="689866" y="2604170"/>
                </a:cubicBezTo>
                <a:cubicBezTo>
                  <a:pt x="707785" y="2590731"/>
                  <a:pt x="718984" y="2583172"/>
                  <a:pt x="723463" y="2581493"/>
                </a:cubicBezTo>
                <a:close/>
                <a:moveTo>
                  <a:pt x="1210625" y="2571692"/>
                </a:moveTo>
                <a:cubicBezTo>
                  <a:pt x="1209879" y="2572438"/>
                  <a:pt x="1209504" y="2574306"/>
                  <a:pt x="1209504" y="2577292"/>
                </a:cubicBezTo>
                <a:cubicBezTo>
                  <a:pt x="1209504" y="2583265"/>
                  <a:pt x="1206518" y="2586251"/>
                  <a:pt x="1200545" y="2586251"/>
                </a:cubicBezTo>
                <a:cubicBezTo>
                  <a:pt x="1194572" y="2586251"/>
                  <a:pt x="1191587" y="2587745"/>
                  <a:pt x="1191587" y="2590731"/>
                </a:cubicBezTo>
                <a:cubicBezTo>
                  <a:pt x="1191587" y="2593718"/>
                  <a:pt x="1191587" y="2595211"/>
                  <a:pt x="1191587" y="2595211"/>
                </a:cubicBezTo>
                <a:cubicBezTo>
                  <a:pt x="1191587" y="2613130"/>
                  <a:pt x="1197560" y="2613130"/>
                  <a:pt x="1209504" y="2595211"/>
                </a:cubicBezTo>
                <a:cubicBezTo>
                  <a:pt x="1215478" y="2583265"/>
                  <a:pt x="1216971" y="2575799"/>
                  <a:pt x="1213984" y="2572812"/>
                </a:cubicBezTo>
                <a:cubicBezTo>
                  <a:pt x="1212491" y="2571319"/>
                  <a:pt x="1211372" y="2570946"/>
                  <a:pt x="1210625" y="2571692"/>
                </a:cubicBezTo>
                <a:close/>
                <a:moveTo>
                  <a:pt x="6898658" y="2559373"/>
                </a:moveTo>
                <a:lnTo>
                  <a:pt x="6907616" y="2559373"/>
                </a:lnTo>
                <a:cubicBezTo>
                  <a:pt x="6907616" y="2565346"/>
                  <a:pt x="6904630" y="2568333"/>
                  <a:pt x="6898658" y="2568333"/>
                </a:cubicBezTo>
                <a:cubicBezTo>
                  <a:pt x="6898658" y="2568333"/>
                  <a:pt x="6898658" y="2565346"/>
                  <a:pt x="6898658" y="2559373"/>
                </a:cubicBezTo>
                <a:close/>
                <a:moveTo>
                  <a:pt x="1084075" y="2559373"/>
                </a:moveTo>
                <a:lnTo>
                  <a:pt x="1066156" y="2577292"/>
                </a:lnTo>
                <a:cubicBezTo>
                  <a:pt x="1048237" y="2595211"/>
                  <a:pt x="1045251" y="2607157"/>
                  <a:pt x="1057197" y="2613130"/>
                </a:cubicBezTo>
                <a:cubicBezTo>
                  <a:pt x="1057197" y="2613130"/>
                  <a:pt x="1054210" y="2616115"/>
                  <a:pt x="1048237" y="2622088"/>
                </a:cubicBezTo>
                <a:cubicBezTo>
                  <a:pt x="1042264" y="2622088"/>
                  <a:pt x="1040771" y="2625075"/>
                  <a:pt x="1043758" y="2631047"/>
                </a:cubicBezTo>
                <a:cubicBezTo>
                  <a:pt x="1046744" y="2637021"/>
                  <a:pt x="1051224" y="2637021"/>
                  <a:pt x="1057197" y="2631047"/>
                </a:cubicBezTo>
                <a:cubicBezTo>
                  <a:pt x="1063170" y="2625075"/>
                  <a:pt x="1069142" y="2625075"/>
                  <a:pt x="1075115" y="2631047"/>
                </a:cubicBezTo>
                <a:lnTo>
                  <a:pt x="1084075" y="2622088"/>
                </a:lnTo>
                <a:cubicBezTo>
                  <a:pt x="1078102" y="2616115"/>
                  <a:pt x="1081089" y="2610144"/>
                  <a:pt x="1093034" y="2604170"/>
                </a:cubicBezTo>
                <a:cubicBezTo>
                  <a:pt x="1093034" y="2598197"/>
                  <a:pt x="1093034" y="2593718"/>
                  <a:pt x="1093034" y="2590731"/>
                </a:cubicBezTo>
                <a:cubicBezTo>
                  <a:pt x="1093034" y="2587745"/>
                  <a:pt x="1093034" y="2583265"/>
                  <a:pt x="1093034" y="2577292"/>
                </a:cubicBezTo>
                <a:close/>
                <a:moveTo>
                  <a:pt x="6791146" y="2550414"/>
                </a:moveTo>
                <a:lnTo>
                  <a:pt x="6791146" y="2559373"/>
                </a:lnTo>
                <a:cubicBezTo>
                  <a:pt x="6791146" y="2565346"/>
                  <a:pt x="6791146" y="2568333"/>
                  <a:pt x="6791146" y="2568333"/>
                </a:cubicBezTo>
                <a:cubicBezTo>
                  <a:pt x="6791146" y="2568333"/>
                  <a:pt x="6789653" y="2568333"/>
                  <a:pt x="6786667" y="2568333"/>
                </a:cubicBezTo>
                <a:cubicBezTo>
                  <a:pt x="6783681" y="2568333"/>
                  <a:pt x="6782186" y="2565346"/>
                  <a:pt x="6782186" y="2559373"/>
                </a:cubicBezTo>
                <a:close/>
                <a:moveTo>
                  <a:pt x="895929" y="2550414"/>
                </a:moveTo>
                <a:lnTo>
                  <a:pt x="922808" y="2559373"/>
                </a:lnTo>
                <a:cubicBezTo>
                  <a:pt x="922808" y="2565346"/>
                  <a:pt x="919821" y="2566840"/>
                  <a:pt x="913848" y="2563853"/>
                </a:cubicBezTo>
                <a:cubicBezTo>
                  <a:pt x="907875" y="2560867"/>
                  <a:pt x="901902" y="2562360"/>
                  <a:pt x="895929" y="2568333"/>
                </a:cubicBezTo>
                <a:cubicBezTo>
                  <a:pt x="883984" y="2580279"/>
                  <a:pt x="878010" y="2577292"/>
                  <a:pt x="878010" y="2559373"/>
                </a:cubicBezTo>
                <a:cubicBezTo>
                  <a:pt x="878010" y="2553400"/>
                  <a:pt x="883984" y="2550414"/>
                  <a:pt x="895929" y="2550414"/>
                </a:cubicBezTo>
                <a:close/>
                <a:moveTo>
                  <a:pt x="474842" y="2550414"/>
                </a:moveTo>
                <a:cubicBezTo>
                  <a:pt x="480815" y="2550414"/>
                  <a:pt x="486788" y="2551907"/>
                  <a:pt x="492761" y="2554893"/>
                </a:cubicBezTo>
                <a:cubicBezTo>
                  <a:pt x="498734" y="2557880"/>
                  <a:pt x="506200" y="2559373"/>
                  <a:pt x="515160" y="2559373"/>
                </a:cubicBezTo>
                <a:cubicBezTo>
                  <a:pt x="524119" y="2559373"/>
                  <a:pt x="524119" y="2566840"/>
                  <a:pt x="515160" y="2581772"/>
                </a:cubicBezTo>
                <a:cubicBezTo>
                  <a:pt x="506200" y="2596704"/>
                  <a:pt x="498734" y="2607157"/>
                  <a:pt x="492761" y="2613130"/>
                </a:cubicBezTo>
                <a:lnTo>
                  <a:pt x="483802" y="2622088"/>
                </a:lnTo>
                <a:cubicBezTo>
                  <a:pt x="483802" y="2622088"/>
                  <a:pt x="483802" y="2619102"/>
                  <a:pt x="483802" y="2613130"/>
                </a:cubicBezTo>
                <a:cubicBezTo>
                  <a:pt x="489775" y="2601183"/>
                  <a:pt x="492761" y="2590731"/>
                  <a:pt x="492761" y="2581772"/>
                </a:cubicBezTo>
                <a:cubicBezTo>
                  <a:pt x="492761" y="2572812"/>
                  <a:pt x="489775" y="2568333"/>
                  <a:pt x="483802" y="2568333"/>
                </a:cubicBezTo>
                <a:cubicBezTo>
                  <a:pt x="477829" y="2562360"/>
                  <a:pt x="474842" y="2559373"/>
                  <a:pt x="474842" y="2559373"/>
                </a:cubicBezTo>
                <a:cubicBezTo>
                  <a:pt x="474842" y="2559373"/>
                  <a:pt x="474842" y="2556387"/>
                  <a:pt x="474842" y="2550414"/>
                </a:cubicBezTo>
                <a:close/>
                <a:moveTo>
                  <a:pt x="1039278" y="2532496"/>
                </a:moveTo>
                <a:cubicBezTo>
                  <a:pt x="1033306" y="2532496"/>
                  <a:pt x="1027333" y="2535483"/>
                  <a:pt x="1021360" y="2541454"/>
                </a:cubicBezTo>
                <a:cubicBezTo>
                  <a:pt x="1009414" y="2541454"/>
                  <a:pt x="1000455" y="2541454"/>
                  <a:pt x="994482" y="2541454"/>
                </a:cubicBezTo>
                <a:close/>
                <a:moveTo>
                  <a:pt x="7005050" y="2526896"/>
                </a:moveTo>
                <a:cubicBezTo>
                  <a:pt x="7005796" y="2527642"/>
                  <a:pt x="7006169" y="2529509"/>
                  <a:pt x="7006169" y="2532496"/>
                </a:cubicBezTo>
                <a:cubicBezTo>
                  <a:pt x="7012142" y="2532496"/>
                  <a:pt x="7015128" y="2533989"/>
                  <a:pt x="7015128" y="2536975"/>
                </a:cubicBezTo>
                <a:cubicBezTo>
                  <a:pt x="7015128" y="2539961"/>
                  <a:pt x="7015128" y="2542948"/>
                  <a:pt x="7015128" y="2545934"/>
                </a:cubicBezTo>
                <a:cubicBezTo>
                  <a:pt x="7015128" y="2548921"/>
                  <a:pt x="7015128" y="2551907"/>
                  <a:pt x="7015128" y="2554893"/>
                </a:cubicBezTo>
                <a:cubicBezTo>
                  <a:pt x="7015128" y="2557880"/>
                  <a:pt x="7018115" y="2559373"/>
                  <a:pt x="7024087" y="2559373"/>
                </a:cubicBezTo>
                <a:lnTo>
                  <a:pt x="7015128" y="2586251"/>
                </a:lnTo>
                <a:lnTo>
                  <a:pt x="6997209" y="2577292"/>
                </a:lnTo>
                <a:cubicBezTo>
                  <a:pt x="6991236" y="2565346"/>
                  <a:pt x="6989744" y="2559373"/>
                  <a:pt x="6992730" y="2559373"/>
                </a:cubicBezTo>
                <a:cubicBezTo>
                  <a:pt x="6995716" y="2559373"/>
                  <a:pt x="6997209" y="2556387"/>
                  <a:pt x="6997209" y="2550414"/>
                </a:cubicBezTo>
                <a:cubicBezTo>
                  <a:pt x="6997209" y="2538468"/>
                  <a:pt x="6998704" y="2531002"/>
                  <a:pt x="7001689" y="2528015"/>
                </a:cubicBezTo>
                <a:cubicBezTo>
                  <a:pt x="7003182" y="2526523"/>
                  <a:pt x="7004303" y="2526149"/>
                  <a:pt x="7005050" y="2526896"/>
                </a:cubicBezTo>
                <a:close/>
                <a:moveTo>
                  <a:pt x="6550366" y="2517937"/>
                </a:moveTo>
                <a:cubicBezTo>
                  <a:pt x="6546632" y="2518683"/>
                  <a:pt x="6543273" y="2520549"/>
                  <a:pt x="6540286" y="2523536"/>
                </a:cubicBezTo>
                <a:lnTo>
                  <a:pt x="6531327" y="2532496"/>
                </a:lnTo>
                <a:cubicBezTo>
                  <a:pt x="6543272" y="2538468"/>
                  <a:pt x="6547752" y="2544441"/>
                  <a:pt x="6544766" y="2550414"/>
                </a:cubicBezTo>
                <a:cubicBezTo>
                  <a:pt x="6541780" y="2556387"/>
                  <a:pt x="6543272" y="2560867"/>
                  <a:pt x="6549244" y="2563853"/>
                </a:cubicBezTo>
                <a:cubicBezTo>
                  <a:pt x="6555219" y="2566840"/>
                  <a:pt x="6561190" y="2574306"/>
                  <a:pt x="6567164" y="2586251"/>
                </a:cubicBezTo>
                <a:lnTo>
                  <a:pt x="6576124" y="2595211"/>
                </a:lnTo>
                <a:cubicBezTo>
                  <a:pt x="6576124" y="2589238"/>
                  <a:pt x="6577616" y="2586251"/>
                  <a:pt x="6580602" y="2586251"/>
                </a:cubicBezTo>
                <a:cubicBezTo>
                  <a:pt x="6583588" y="2586251"/>
                  <a:pt x="6588068" y="2589238"/>
                  <a:pt x="6594041" y="2595211"/>
                </a:cubicBezTo>
                <a:cubicBezTo>
                  <a:pt x="6600016" y="2601183"/>
                  <a:pt x="6601507" y="2605663"/>
                  <a:pt x="6598521" y="2608649"/>
                </a:cubicBezTo>
                <a:cubicBezTo>
                  <a:pt x="6595536" y="2611636"/>
                  <a:pt x="6591056" y="2613130"/>
                  <a:pt x="6585082" y="2613130"/>
                </a:cubicBezTo>
                <a:cubicBezTo>
                  <a:pt x="6579110" y="2619102"/>
                  <a:pt x="6576124" y="2626568"/>
                  <a:pt x="6576124" y="2635527"/>
                </a:cubicBezTo>
                <a:cubicBezTo>
                  <a:pt x="6576124" y="2644487"/>
                  <a:pt x="6582096" y="2648966"/>
                  <a:pt x="6594041" y="2648966"/>
                </a:cubicBezTo>
                <a:cubicBezTo>
                  <a:pt x="6600016" y="2648966"/>
                  <a:pt x="6603001" y="2648966"/>
                  <a:pt x="6603001" y="2648966"/>
                </a:cubicBezTo>
                <a:cubicBezTo>
                  <a:pt x="6603001" y="2648966"/>
                  <a:pt x="6603001" y="2647473"/>
                  <a:pt x="6603001" y="2644487"/>
                </a:cubicBezTo>
                <a:cubicBezTo>
                  <a:pt x="6603001" y="2641500"/>
                  <a:pt x="6600016" y="2640007"/>
                  <a:pt x="6594041" y="2640007"/>
                </a:cubicBezTo>
                <a:cubicBezTo>
                  <a:pt x="6588068" y="2634034"/>
                  <a:pt x="6586576" y="2631047"/>
                  <a:pt x="6589562" y="2631047"/>
                </a:cubicBezTo>
                <a:cubicBezTo>
                  <a:pt x="6592548" y="2631047"/>
                  <a:pt x="6600016" y="2631047"/>
                  <a:pt x="6611960" y="2631047"/>
                </a:cubicBezTo>
                <a:cubicBezTo>
                  <a:pt x="6635852" y="2631047"/>
                  <a:pt x="6647798" y="2628061"/>
                  <a:pt x="6647798" y="2622088"/>
                </a:cubicBezTo>
                <a:cubicBezTo>
                  <a:pt x="6647798" y="2616115"/>
                  <a:pt x="6643318" y="2611636"/>
                  <a:pt x="6634359" y="2608649"/>
                </a:cubicBezTo>
                <a:cubicBezTo>
                  <a:pt x="6625399" y="2605663"/>
                  <a:pt x="6623906" y="2601183"/>
                  <a:pt x="6629879" y="2595211"/>
                </a:cubicBezTo>
                <a:cubicBezTo>
                  <a:pt x="6635852" y="2589238"/>
                  <a:pt x="6635852" y="2583265"/>
                  <a:pt x="6629879" y="2577292"/>
                </a:cubicBezTo>
                <a:cubicBezTo>
                  <a:pt x="6629879" y="2577292"/>
                  <a:pt x="6628384" y="2575799"/>
                  <a:pt x="6625399" y="2572812"/>
                </a:cubicBezTo>
                <a:cubicBezTo>
                  <a:pt x="6622413" y="2569826"/>
                  <a:pt x="6620920" y="2565346"/>
                  <a:pt x="6620920" y="2559373"/>
                </a:cubicBezTo>
                <a:cubicBezTo>
                  <a:pt x="6620920" y="2553400"/>
                  <a:pt x="6616440" y="2550414"/>
                  <a:pt x="6607480" y="2550414"/>
                </a:cubicBezTo>
                <a:cubicBezTo>
                  <a:pt x="6598521" y="2550414"/>
                  <a:pt x="6597027" y="2547428"/>
                  <a:pt x="6603001" y="2541454"/>
                </a:cubicBezTo>
                <a:cubicBezTo>
                  <a:pt x="6603001" y="2535483"/>
                  <a:pt x="6603001" y="2531002"/>
                  <a:pt x="6603001" y="2528015"/>
                </a:cubicBezTo>
                <a:cubicBezTo>
                  <a:pt x="6603001" y="2525030"/>
                  <a:pt x="6603001" y="2523536"/>
                  <a:pt x="6603001" y="2523536"/>
                </a:cubicBezTo>
                <a:cubicBezTo>
                  <a:pt x="6597027" y="2517564"/>
                  <a:pt x="6591056" y="2519057"/>
                  <a:pt x="6585082" y="2528015"/>
                </a:cubicBezTo>
                <a:cubicBezTo>
                  <a:pt x="6579110" y="2536975"/>
                  <a:pt x="6576124" y="2538468"/>
                  <a:pt x="6576124" y="2532496"/>
                </a:cubicBezTo>
                <a:cubicBezTo>
                  <a:pt x="6576124" y="2526523"/>
                  <a:pt x="6571644" y="2522042"/>
                  <a:pt x="6562684" y="2519057"/>
                </a:cubicBezTo>
                <a:cubicBezTo>
                  <a:pt x="6558204" y="2517564"/>
                  <a:pt x="6554098" y="2517190"/>
                  <a:pt x="6550366" y="2517937"/>
                </a:cubicBezTo>
                <a:close/>
                <a:moveTo>
                  <a:pt x="1084075" y="2514576"/>
                </a:moveTo>
                <a:lnTo>
                  <a:pt x="1084075" y="2532496"/>
                </a:lnTo>
                <a:lnTo>
                  <a:pt x="1084075" y="2541454"/>
                </a:lnTo>
                <a:cubicBezTo>
                  <a:pt x="1078102" y="2547428"/>
                  <a:pt x="1075115" y="2550414"/>
                  <a:pt x="1075115" y="2550414"/>
                </a:cubicBezTo>
                <a:cubicBezTo>
                  <a:pt x="1075115" y="2550414"/>
                  <a:pt x="1078102" y="2550414"/>
                  <a:pt x="1084075" y="2550414"/>
                </a:cubicBezTo>
                <a:cubicBezTo>
                  <a:pt x="1090048" y="2550414"/>
                  <a:pt x="1093034" y="2547428"/>
                  <a:pt x="1093034" y="2541454"/>
                </a:cubicBezTo>
                <a:cubicBezTo>
                  <a:pt x="1093034" y="2541454"/>
                  <a:pt x="1096021" y="2538468"/>
                  <a:pt x="1101994" y="2532496"/>
                </a:cubicBezTo>
                <a:close/>
                <a:moveTo>
                  <a:pt x="7068884" y="2505618"/>
                </a:moveTo>
                <a:cubicBezTo>
                  <a:pt x="7074858" y="2505618"/>
                  <a:pt x="7077843" y="2507111"/>
                  <a:pt x="7077843" y="2510096"/>
                </a:cubicBezTo>
                <a:cubicBezTo>
                  <a:pt x="7077843" y="2513084"/>
                  <a:pt x="7077843" y="2514576"/>
                  <a:pt x="7077843" y="2514576"/>
                </a:cubicBezTo>
                <a:lnTo>
                  <a:pt x="7068884" y="2523536"/>
                </a:lnTo>
                <a:cubicBezTo>
                  <a:pt x="7068884" y="2523536"/>
                  <a:pt x="7068884" y="2520549"/>
                  <a:pt x="7068884" y="2514576"/>
                </a:cubicBezTo>
                <a:cubicBezTo>
                  <a:pt x="7068884" y="2508604"/>
                  <a:pt x="7068884" y="2505618"/>
                  <a:pt x="7068884" y="2505618"/>
                </a:cubicBezTo>
                <a:close/>
                <a:moveTo>
                  <a:pt x="6692594" y="2505618"/>
                </a:moveTo>
                <a:cubicBezTo>
                  <a:pt x="6686621" y="2505618"/>
                  <a:pt x="6683634" y="2507111"/>
                  <a:pt x="6683634" y="2510096"/>
                </a:cubicBezTo>
                <a:cubicBezTo>
                  <a:pt x="6683634" y="2513084"/>
                  <a:pt x="6683634" y="2514576"/>
                  <a:pt x="6683634" y="2514576"/>
                </a:cubicBezTo>
                <a:lnTo>
                  <a:pt x="6665716" y="2523536"/>
                </a:lnTo>
                <a:cubicBezTo>
                  <a:pt x="6659742" y="2523536"/>
                  <a:pt x="6656756" y="2526523"/>
                  <a:pt x="6656756" y="2532496"/>
                </a:cubicBezTo>
                <a:cubicBezTo>
                  <a:pt x="6656756" y="2538468"/>
                  <a:pt x="6658250" y="2541454"/>
                  <a:pt x="6661236" y="2541454"/>
                </a:cubicBezTo>
                <a:cubicBezTo>
                  <a:pt x="6664222" y="2541454"/>
                  <a:pt x="6665716" y="2550414"/>
                  <a:pt x="6665716" y="2568333"/>
                </a:cubicBezTo>
                <a:cubicBezTo>
                  <a:pt x="6665716" y="2580279"/>
                  <a:pt x="6667210" y="2587745"/>
                  <a:pt x="6670195" y="2590731"/>
                </a:cubicBezTo>
                <a:cubicBezTo>
                  <a:pt x="6673181" y="2593718"/>
                  <a:pt x="6677661" y="2592225"/>
                  <a:pt x="6683634" y="2586251"/>
                </a:cubicBezTo>
                <a:cubicBezTo>
                  <a:pt x="6695580" y="2586251"/>
                  <a:pt x="6701553" y="2580279"/>
                  <a:pt x="6701553" y="2568333"/>
                </a:cubicBezTo>
                <a:lnTo>
                  <a:pt x="6701553" y="2550414"/>
                </a:lnTo>
                <a:cubicBezTo>
                  <a:pt x="6707527" y="2544441"/>
                  <a:pt x="6707527" y="2539961"/>
                  <a:pt x="6701553" y="2536975"/>
                </a:cubicBezTo>
                <a:cubicBezTo>
                  <a:pt x="6695580" y="2533989"/>
                  <a:pt x="6692594" y="2529509"/>
                  <a:pt x="6692594" y="2523536"/>
                </a:cubicBezTo>
                <a:close/>
                <a:moveTo>
                  <a:pt x="6665716" y="2505618"/>
                </a:moveTo>
                <a:cubicBezTo>
                  <a:pt x="6659742" y="2505618"/>
                  <a:pt x="6656756" y="2507111"/>
                  <a:pt x="6656756" y="2510096"/>
                </a:cubicBezTo>
                <a:cubicBezTo>
                  <a:pt x="6656756" y="2513084"/>
                  <a:pt x="6659742" y="2514576"/>
                  <a:pt x="6665716" y="2514576"/>
                </a:cubicBezTo>
                <a:cubicBezTo>
                  <a:pt x="6671690" y="2514576"/>
                  <a:pt x="6674675" y="2514576"/>
                  <a:pt x="6674675" y="2514576"/>
                </a:cubicBezTo>
                <a:cubicBezTo>
                  <a:pt x="6674675" y="2514576"/>
                  <a:pt x="6674675" y="2511591"/>
                  <a:pt x="6674675" y="2505618"/>
                </a:cubicBezTo>
                <a:cubicBezTo>
                  <a:pt x="6668702" y="2505618"/>
                  <a:pt x="6665716" y="2505618"/>
                  <a:pt x="6665716" y="2505618"/>
                </a:cubicBezTo>
                <a:close/>
                <a:moveTo>
                  <a:pt x="770500" y="2505618"/>
                </a:moveTo>
                <a:cubicBezTo>
                  <a:pt x="776473" y="2505618"/>
                  <a:pt x="782444" y="2508604"/>
                  <a:pt x="788419" y="2514576"/>
                </a:cubicBezTo>
                <a:lnTo>
                  <a:pt x="779459" y="2514576"/>
                </a:lnTo>
                <a:close/>
                <a:moveTo>
                  <a:pt x="7194315" y="2487699"/>
                </a:moveTo>
                <a:lnTo>
                  <a:pt x="7203272" y="2496658"/>
                </a:lnTo>
                <a:cubicBezTo>
                  <a:pt x="7203272" y="2502632"/>
                  <a:pt x="7200286" y="2502632"/>
                  <a:pt x="7194315" y="2496658"/>
                </a:cubicBezTo>
                <a:close/>
                <a:moveTo>
                  <a:pt x="6997209" y="2487699"/>
                </a:moveTo>
                <a:cubicBezTo>
                  <a:pt x="7003184" y="2487699"/>
                  <a:pt x="7007662" y="2487699"/>
                  <a:pt x="7010648" y="2487699"/>
                </a:cubicBezTo>
                <a:cubicBezTo>
                  <a:pt x="7013634" y="2487699"/>
                  <a:pt x="7015128" y="2489193"/>
                  <a:pt x="7015128" y="2492179"/>
                </a:cubicBezTo>
                <a:cubicBezTo>
                  <a:pt x="7015128" y="2495165"/>
                  <a:pt x="7015128" y="2496658"/>
                  <a:pt x="7015128" y="2496658"/>
                </a:cubicBezTo>
                <a:cubicBezTo>
                  <a:pt x="7015128" y="2496658"/>
                  <a:pt x="7012142" y="2496658"/>
                  <a:pt x="7006169" y="2496658"/>
                </a:cubicBezTo>
                <a:lnTo>
                  <a:pt x="6997209" y="2505618"/>
                </a:lnTo>
                <a:cubicBezTo>
                  <a:pt x="6997209" y="2505618"/>
                  <a:pt x="6995716" y="2505618"/>
                  <a:pt x="6992730" y="2505618"/>
                </a:cubicBezTo>
                <a:cubicBezTo>
                  <a:pt x="6989744" y="2505618"/>
                  <a:pt x="6985264" y="2505618"/>
                  <a:pt x="6979292" y="2505618"/>
                </a:cubicBezTo>
                <a:close/>
                <a:moveTo>
                  <a:pt x="1128871" y="2487699"/>
                </a:moveTo>
                <a:cubicBezTo>
                  <a:pt x="1116925" y="2499645"/>
                  <a:pt x="1119913" y="2505618"/>
                  <a:pt x="1137830" y="2505618"/>
                </a:cubicBezTo>
                <a:cubicBezTo>
                  <a:pt x="1143803" y="2505618"/>
                  <a:pt x="1148283" y="2505618"/>
                  <a:pt x="1151269" y="2505618"/>
                </a:cubicBezTo>
                <a:cubicBezTo>
                  <a:pt x="1154256" y="2505618"/>
                  <a:pt x="1155749" y="2502632"/>
                  <a:pt x="1155749" y="2496658"/>
                </a:cubicBezTo>
                <a:close/>
                <a:moveTo>
                  <a:pt x="492761" y="2487699"/>
                </a:moveTo>
                <a:cubicBezTo>
                  <a:pt x="492761" y="2493672"/>
                  <a:pt x="495748" y="2493672"/>
                  <a:pt x="501720" y="2487699"/>
                </a:cubicBezTo>
                <a:lnTo>
                  <a:pt x="501720" y="2496658"/>
                </a:lnTo>
                <a:lnTo>
                  <a:pt x="474842" y="2514576"/>
                </a:lnTo>
                <a:cubicBezTo>
                  <a:pt x="462897" y="2520549"/>
                  <a:pt x="456923" y="2532496"/>
                  <a:pt x="456923" y="2550414"/>
                </a:cubicBezTo>
                <a:cubicBezTo>
                  <a:pt x="462897" y="2556387"/>
                  <a:pt x="464389" y="2560867"/>
                  <a:pt x="461403" y="2563853"/>
                </a:cubicBezTo>
                <a:cubicBezTo>
                  <a:pt x="458418" y="2566840"/>
                  <a:pt x="453938" y="2571319"/>
                  <a:pt x="447965" y="2577292"/>
                </a:cubicBezTo>
                <a:cubicBezTo>
                  <a:pt x="441992" y="2583265"/>
                  <a:pt x="436019" y="2586251"/>
                  <a:pt x="430046" y="2586251"/>
                </a:cubicBezTo>
                <a:lnTo>
                  <a:pt x="430046" y="2577292"/>
                </a:lnTo>
                <a:cubicBezTo>
                  <a:pt x="441992" y="2571319"/>
                  <a:pt x="444979" y="2565346"/>
                  <a:pt x="439005" y="2559373"/>
                </a:cubicBezTo>
                <a:lnTo>
                  <a:pt x="447965" y="2550414"/>
                </a:lnTo>
                <a:lnTo>
                  <a:pt x="456923" y="2532496"/>
                </a:lnTo>
                <a:cubicBezTo>
                  <a:pt x="456923" y="2532496"/>
                  <a:pt x="456923" y="2529509"/>
                  <a:pt x="456923" y="2523536"/>
                </a:cubicBezTo>
                <a:cubicBezTo>
                  <a:pt x="456923" y="2517564"/>
                  <a:pt x="456923" y="2514576"/>
                  <a:pt x="456923" y="2514576"/>
                </a:cubicBezTo>
                <a:cubicBezTo>
                  <a:pt x="462897" y="2514576"/>
                  <a:pt x="465883" y="2511591"/>
                  <a:pt x="465883" y="2505618"/>
                </a:cubicBezTo>
                <a:close/>
                <a:moveTo>
                  <a:pt x="6961372" y="2478740"/>
                </a:moveTo>
                <a:cubicBezTo>
                  <a:pt x="6967346" y="2478740"/>
                  <a:pt x="6970332" y="2478740"/>
                  <a:pt x="6970332" y="2478740"/>
                </a:cubicBezTo>
                <a:lnTo>
                  <a:pt x="6961372" y="2487699"/>
                </a:lnTo>
                <a:cubicBezTo>
                  <a:pt x="6961372" y="2481726"/>
                  <a:pt x="6961372" y="2478740"/>
                  <a:pt x="6961372" y="2478740"/>
                </a:cubicBezTo>
                <a:close/>
                <a:moveTo>
                  <a:pt x="1068395" y="2474260"/>
                </a:moveTo>
                <a:cubicBezTo>
                  <a:pt x="1069890" y="2474260"/>
                  <a:pt x="1072129" y="2475753"/>
                  <a:pt x="1075115" y="2478740"/>
                </a:cubicBezTo>
                <a:lnTo>
                  <a:pt x="1066156" y="2478740"/>
                </a:lnTo>
                <a:cubicBezTo>
                  <a:pt x="1066156" y="2475753"/>
                  <a:pt x="1066903" y="2474260"/>
                  <a:pt x="1068395" y="2474260"/>
                </a:cubicBezTo>
                <a:close/>
                <a:moveTo>
                  <a:pt x="6531327" y="2460821"/>
                </a:moveTo>
                <a:lnTo>
                  <a:pt x="6513408" y="2469780"/>
                </a:lnTo>
                <a:cubicBezTo>
                  <a:pt x="6513408" y="2475753"/>
                  <a:pt x="6513408" y="2480233"/>
                  <a:pt x="6513408" y="2483219"/>
                </a:cubicBezTo>
                <a:cubicBezTo>
                  <a:pt x="6513408" y="2486206"/>
                  <a:pt x="6517887" y="2487699"/>
                  <a:pt x="6526847" y="2487699"/>
                </a:cubicBezTo>
                <a:cubicBezTo>
                  <a:pt x="6535806" y="2487699"/>
                  <a:pt x="6540286" y="2484713"/>
                  <a:pt x="6540286" y="2478740"/>
                </a:cubicBezTo>
                <a:lnTo>
                  <a:pt x="6540286" y="2469780"/>
                </a:lnTo>
                <a:close/>
                <a:moveTo>
                  <a:pt x="1155749" y="2460821"/>
                </a:moveTo>
                <a:cubicBezTo>
                  <a:pt x="1155749" y="2460821"/>
                  <a:pt x="1155749" y="2463807"/>
                  <a:pt x="1155749" y="2469780"/>
                </a:cubicBezTo>
                <a:cubicBezTo>
                  <a:pt x="1155749" y="2475753"/>
                  <a:pt x="1155749" y="2478740"/>
                  <a:pt x="1155749" y="2478740"/>
                </a:cubicBezTo>
                <a:cubicBezTo>
                  <a:pt x="1155749" y="2478740"/>
                  <a:pt x="1158735" y="2475753"/>
                  <a:pt x="1164709" y="2469780"/>
                </a:cubicBezTo>
                <a:close/>
                <a:moveTo>
                  <a:pt x="519639" y="2460821"/>
                </a:moveTo>
                <a:cubicBezTo>
                  <a:pt x="525612" y="2460821"/>
                  <a:pt x="528599" y="2463807"/>
                  <a:pt x="528599" y="2469780"/>
                </a:cubicBezTo>
                <a:cubicBezTo>
                  <a:pt x="528599" y="2475753"/>
                  <a:pt x="528599" y="2478740"/>
                  <a:pt x="528599" y="2478740"/>
                </a:cubicBezTo>
                <a:cubicBezTo>
                  <a:pt x="522626" y="2478740"/>
                  <a:pt x="519639" y="2475753"/>
                  <a:pt x="519639" y="2469780"/>
                </a:cubicBezTo>
                <a:close/>
                <a:moveTo>
                  <a:pt x="7068884" y="2451861"/>
                </a:moveTo>
                <a:cubicBezTo>
                  <a:pt x="7074858" y="2451861"/>
                  <a:pt x="7077843" y="2454848"/>
                  <a:pt x="7077843" y="2460821"/>
                </a:cubicBezTo>
                <a:cubicBezTo>
                  <a:pt x="7077843" y="2460821"/>
                  <a:pt x="7074858" y="2460821"/>
                  <a:pt x="7068884" y="2460821"/>
                </a:cubicBezTo>
                <a:close/>
                <a:moveTo>
                  <a:pt x="492761" y="2451861"/>
                </a:moveTo>
                <a:cubicBezTo>
                  <a:pt x="498734" y="2451861"/>
                  <a:pt x="501720" y="2454848"/>
                  <a:pt x="501720" y="2460821"/>
                </a:cubicBezTo>
                <a:cubicBezTo>
                  <a:pt x="501720" y="2466794"/>
                  <a:pt x="498734" y="2466794"/>
                  <a:pt x="492761" y="2460821"/>
                </a:cubicBezTo>
                <a:close/>
                <a:moveTo>
                  <a:pt x="967604" y="2442902"/>
                </a:moveTo>
                <a:lnTo>
                  <a:pt x="976563" y="2442902"/>
                </a:lnTo>
                <a:cubicBezTo>
                  <a:pt x="976563" y="2448875"/>
                  <a:pt x="973577" y="2451861"/>
                  <a:pt x="967604" y="2451861"/>
                </a:cubicBezTo>
                <a:cubicBezTo>
                  <a:pt x="967604" y="2451861"/>
                  <a:pt x="967604" y="2448875"/>
                  <a:pt x="967604" y="2442902"/>
                </a:cubicBezTo>
                <a:close/>
                <a:moveTo>
                  <a:pt x="1119913" y="2433943"/>
                </a:moveTo>
                <a:cubicBezTo>
                  <a:pt x="1119913" y="2433943"/>
                  <a:pt x="1122898" y="2436930"/>
                  <a:pt x="1128871" y="2442902"/>
                </a:cubicBezTo>
                <a:lnTo>
                  <a:pt x="1128871" y="2433943"/>
                </a:lnTo>
                <a:cubicBezTo>
                  <a:pt x="1122898" y="2433943"/>
                  <a:pt x="1119913" y="2433943"/>
                  <a:pt x="1119913" y="2433943"/>
                </a:cubicBezTo>
                <a:close/>
                <a:moveTo>
                  <a:pt x="628270" y="2427223"/>
                </a:moveTo>
                <a:cubicBezTo>
                  <a:pt x="626031" y="2427224"/>
                  <a:pt x="624165" y="2427971"/>
                  <a:pt x="622670" y="2429464"/>
                </a:cubicBezTo>
                <a:cubicBezTo>
                  <a:pt x="619685" y="2432449"/>
                  <a:pt x="619685" y="2435437"/>
                  <a:pt x="622670" y="2438422"/>
                </a:cubicBezTo>
                <a:cubicBezTo>
                  <a:pt x="625658" y="2441409"/>
                  <a:pt x="630138" y="2442902"/>
                  <a:pt x="636109" y="2442902"/>
                </a:cubicBezTo>
                <a:cubicBezTo>
                  <a:pt x="642083" y="2442902"/>
                  <a:pt x="645069" y="2441409"/>
                  <a:pt x="645069" y="2438422"/>
                </a:cubicBezTo>
                <a:cubicBezTo>
                  <a:pt x="645069" y="2435437"/>
                  <a:pt x="642083" y="2432449"/>
                  <a:pt x="636109" y="2429464"/>
                </a:cubicBezTo>
                <a:cubicBezTo>
                  <a:pt x="633123" y="2427971"/>
                  <a:pt x="630511" y="2427224"/>
                  <a:pt x="628270" y="2427223"/>
                </a:cubicBezTo>
                <a:close/>
                <a:moveTo>
                  <a:pt x="7140558" y="2416025"/>
                </a:moveTo>
                <a:cubicBezTo>
                  <a:pt x="7140558" y="2416025"/>
                  <a:pt x="7143544" y="2416025"/>
                  <a:pt x="7149518" y="2416025"/>
                </a:cubicBezTo>
                <a:cubicBezTo>
                  <a:pt x="7149518" y="2416025"/>
                  <a:pt x="7151012" y="2416025"/>
                  <a:pt x="7153998" y="2416025"/>
                </a:cubicBezTo>
                <a:cubicBezTo>
                  <a:pt x="7156983" y="2416025"/>
                  <a:pt x="7158478" y="2417518"/>
                  <a:pt x="7158478" y="2420504"/>
                </a:cubicBezTo>
                <a:cubicBezTo>
                  <a:pt x="7158478" y="2423491"/>
                  <a:pt x="7158478" y="2424984"/>
                  <a:pt x="7158478" y="2424984"/>
                </a:cubicBezTo>
                <a:cubicBezTo>
                  <a:pt x="7158478" y="2424984"/>
                  <a:pt x="7155492" y="2424984"/>
                  <a:pt x="7149518" y="2424984"/>
                </a:cubicBezTo>
                <a:cubicBezTo>
                  <a:pt x="7143544" y="2424984"/>
                  <a:pt x="7140558" y="2421998"/>
                  <a:pt x="7140558" y="2416025"/>
                </a:cubicBezTo>
                <a:close/>
                <a:moveTo>
                  <a:pt x="6844901" y="2407065"/>
                </a:moveTo>
                <a:cubicBezTo>
                  <a:pt x="6850875" y="2407065"/>
                  <a:pt x="6855354" y="2408559"/>
                  <a:pt x="6858340" y="2411545"/>
                </a:cubicBezTo>
                <a:cubicBezTo>
                  <a:pt x="6861326" y="2414531"/>
                  <a:pt x="6862821" y="2419011"/>
                  <a:pt x="6862821" y="2424984"/>
                </a:cubicBezTo>
                <a:lnTo>
                  <a:pt x="6844901" y="2424984"/>
                </a:lnTo>
                <a:cubicBezTo>
                  <a:pt x="6838928" y="2413038"/>
                  <a:pt x="6838928" y="2407065"/>
                  <a:pt x="6844901" y="2407065"/>
                </a:cubicBezTo>
                <a:close/>
                <a:moveTo>
                  <a:pt x="842174" y="2407065"/>
                </a:moveTo>
                <a:lnTo>
                  <a:pt x="833215" y="2416025"/>
                </a:lnTo>
                <a:cubicBezTo>
                  <a:pt x="833215" y="2416025"/>
                  <a:pt x="836201" y="2416025"/>
                  <a:pt x="842174" y="2416025"/>
                </a:cubicBezTo>
                <a:cubicBezTo>
                  <a:pt x="848147" y="2416025"/>
                  <a:pt x="851133" y="2414531"/>
                  <a:pt x="851133" y="2411545"/>
                </a:cubicBezTo>
                <a:cubicBezTo>
                  <a:pt x="851133" y="2408559"/>
                  <a:pt x="848147" y="2407065"/>
                  <a:pt x="842174" y="2407065"/>
                </a:cubicBezTo>
                <a:close/>
                <a:moveTo>
                  <a:pt x="7131600" y="2389146"/>
                </a:moveTo>
                <a:lnTo>
                  <a:pt x="7140558" y="2389146"/>
                </a:lnTo>
                <a:cubicBezTo>
                  <a:pt x="7140558" y="2395119"/>
                  <a:pt x="7137572" y="2398106"/>
                  <a:pt x="7131600" y="2398106"/>
                </a:cubicBezTo>
                <a:cubicBezTo>
                  <a:pt x="7125626" y="2398106"/>
                  <a:pt x="7125626" y="2395119"/>
                  <a:pt x="7131600" y="2389146"/>
                </a:cubicBezTo>
                <a:close/>
                <a:moveTo>
                  <a:pt x="6822504" y="2371228"/>
                </a:moveTo>
                <a:cubicBezTo>
                  <a:pt x="6825489" y="2371228"/>
                  <a:pt x="6826984" y="2374214"/>
                  <a:pt x="6826984" y="2380187"/>
                </a:cubicBezTo>
                <a:cubicBezTo>
                  <a:pt x="6826984" y="2386160"/>
                  <a:pt x="6823998" y="2389146"/>
                  <a:pt x="6818024" y="2389146"/>
                </a:cubicBezTo>
                <a:lnTo>
                  <a:pt x="6818024" y="2380187"/>
                </a:lnTo>
                <a:cubicBezTo>
                  <a:pt x="6818024" y="2374214"/>
                  <a:pt x="6819518" y="2371228"/>
                  <a:pt x="6822504" y="2371228"/>
                </a:cubicBezTo>
                <a:close/>
                <a:moveTo>
                  <a:pt x="1101994" y="2371228"/>
                </a:moveTo>
                <a:lnTo>
                  <a:pt x="1084075" y="2380187"/>
                </a:lnTo>
                <a:cubicBezTo>
                  <a:pt x="1078102" y="2392133"/>
                  <a:pt x="1075115" y="2401092"/>
                  <a:pt x="1075115" y="2407065"/>
                </a:cubicBezTo>
                <a:cubicBezTo>
                  <a:pt x="1081089" y="2407065"/>
                  <a:pt x="1090048" y="2404079"/>
                  <a:pt x="1101994" y="2398106"/>
                </a:cubicBezTo>
                <a:cubicBezTo>
                  <a:pt x="1107967" y="2392133"/>
                  <a:pt x="1110953" y="2387653"/>
                  <a:pt x="1110953" y="2384667"/>
                </a:cubicBezTo>
                <a:cubicBezTo>
                  <a:pt x="1110953" y="2381680"/>
                  <a:pt x="1107967" y="2377201"/>
                  <a:pt x="1101994" y="2371228"/>
                </a:cubicBezTo>
                <a:close/>
                <a:moveTo>
                  <a:pt x="7109201" y="2357790"/>
                </a:moveTo>
                <a:cubicBezTo>
                  <a:pt x="7112186" y="2357790"/>
                  <a:pt x="7116668" y="2359282"/>
                  <a:pt x="7122640" y="2362269"/>
                </a:cubicBezTo>
                <a:lnTo>
                  <a:pt x="7113680" y="2371228"/>
                </a:lnTo>
                <a:cubicBezTo>
                  <a:pt x="7113680" y="2371228"/>
                  <a:pt x="7112186" y="2369734"/>
                  <a:pt x="7109201" y="2366748"/>
                </a:cubicBezTo>
                <a:cubicBezTo>
                  <a:pt x="7106215" y="2363762"/>
                  <a:pt x="7104722" y="2362269"/>
                  <a:pt x="7104722" y="2362269"/>
                </a:cubicBezTo>
                <a:cubicBezTo>
                  <a:pt x="7104722" y="2359282"/>
                  <a:pt x="7106215" y="2357790"/>
                  <a:pt x="7109201" y="2357790"/>
                </a:cubicBezTo>
                <a:close/>
                <a:moveTo>
                  <a:pt x="6835942" y="2353309"/>
                </a:moveTo>
                <a:lnTo>
                  <a:pt x="6844901" y="2362269"/>
                </a:lnTo>
                <a:cubicBezTo>
                  <a:pt x="6844901" y="2362269"/>
                  <a:pt x="6841915" y="2362269"/>
                  <a:pt x="6835942" y="2362269"/>
                </a:cubicBezTo>
                <a:cubicBezTo>
                  <a:pt x="6835942" y="2356296"/>
                  <a:pt x="6835942" y="2353309"/>
                  <a:pt x="6835942" y="2353309"/>
                </a:cubicBezTo>
                <a:close/>
                <a:moveTo>
                  <a:pt x="1236383" y="2344349"/>
                </a:moveTo>
                <a:cubicBezTo>
                  <a:pt x="1236383" y="2350322"/>
                  <a:pt x="1245342" y="2353309"/>
                  <a:pt x="1263261" y="2353309"/>
                </a:cubicBezTo>
                <a:lnTo>
                  <a:pt x="1254302" y="2344349"/>
                </a:lnTo>
                <a:cubicBezTo>
                  <a:pt x="1242356" y="2344349"/>
                  <a:pt x="1236383" y="2344349"/>
                  <a:pt x="1236383" y="2344349"/>
                </a:cubicBezTo>
                <a:close/>
                <a:moveTo>
                  <a:pt x="1030320" y="2344349"/>
                </a:moveTo>
                <a:lnTo>
                  <a:pt x="1039278" y="2344349"/>
                </a:lnTo>
                <a:cubicBezTo>
                  <a:pt x="1039278" y="2350322"/>
                  <a:pt x="1039278" y="2353309"/>
                  <a:pt x="1039278" y="2353309"/>
                </a:cubicBezTo>
                <a:close/>
                <a:moveTo>
                  <a:pt x="1210484" y="2339031"/>
                </a:moveTo>
                <a:cubicBezTo>
                  <a:pt x="1205352" y="2338097"/>
                  <a:pt x="1199052" y="2348830"/>
                  <a:pt x="1191587" y="2371228"/>
                </a:cubicBezTo>
                <a:cubicBezTo>
                  <a:pt x="1185614" y="2389146"/>
                  <a:pt x="1178148" y="2399599"/>
                  <a:pt x="1169188" y="2402586"/>
                </a:cubicBezTo>
                <a:cubicBezTo>
                  <a:pt x="1160229" y="2405572"/>
                  <a:pt x="1155749" y="2407065"/>
                  <a:pt x="1155749" y="2407065"/>
                </a:cubicBezTo>
                <a:lnTo>
                  <a:pt x="1173668" y="2407065"/>
                </a:lnTo>
                <a:lnTo>
                  <a:pt x="1191587" y="2407065"/>
                </a:lnTo>
                <a:cubicBezTo>
                  <a:pt x="1191587" y="2407065"/>
                  <a:pt x="1197560" y="2401092"/>
                  <a:pt x="1209504" y="2389146"/>
                </a:cubicBezTo>
                <a:cubicBezTo>
                  <a:pt x="1221450" y="2377201"/>
                  <a:pt x="1230410" y="2371228"/>
                  <a:pt x="1236383" y="2371228"/>
                </a:cubicBezTo>
                <a:lnTo>
                  <a:pt x="1227424" y="2371228"/>
                </a:lnTo>
                <a:cubicBezTo>
                  <a:pt x="1221450" y="2365256"/>
                  <a:pt x="1218464" y="2359282"/>
                  <a:pt x="1218464" y="2353309"/>
                </a:cubicBezTo>
                <a:cubicBezTo>
                  <a:pt x="1216225" y="2344349"/>
                  <a:pt x="1213564" y="2339590"/>
                  <a:pt x="1210484" y="2339031"/>
                </a:cubicBezTo>
                <a:close/>
                <a:moveTo>
                  <a:pt x="6907616" y="2335391"/>
                </a:moveTo>
                <a:cubicBezTo>
                  <a:pt x="6913590" y="2335391"/>
                  <a:pt x="6916576" y="2335391"/>
                  <a:pt x="6916576" y="2335391"/>
                </a:cubicBezTo>
                <a:cubicBezTo>
                  <a:pt x="6916576" y="2335391"/>
                  <a:pt x="6916576" y="2336884"/>
                  <a:pt x="6916576" y="2339871"/>
                </a:cubicBezTo>
                <a:cubicBezTo>
                  <a:pt x="6916576" y="2342857"/>
                  <a:pt x="6913590" y="2344349"/>
                  <a:pt x="6907616" y="2344349"/>
                </a:cubicBezTo>
                <a:close/>
                <a:moveTo>
                  <a:pt x="671947" y="2335391"/>
                </a:moveTo>
                <a:cubicBezTo>
                  <a:pt x="677920" y="2335391"/>
                  <a:pt x="680906" y="2338377"/>
                  <a:pt x="680906" y="2344349"/>
                </a:cubicBezTo>
                <a:cubicBezTo>
                  <a:pt x="674934" y="2350322"/>
                  <a:pt x="671947" y="2347337"/>
                  <a:pt x="671947" y="2335391"/>
                </a:cubicBezTo>
                <a:close/>
                <a:moveTo>
                  <a:pt x="6665716" y="2326432"/>
                </a:moveTo>
                <a:cubicBezTo>
                  <a:pt x="6659742" y="2332405"/>
                  <a:pt x="6656756" y="2336884"/>
                  <a:pt x="6656756" y="2339871"/>
                </a:cubicBezTo>
                <a:cubicBezTo>
                  <a:pt x="6656756" y="2342857"/>
                  <a:pt x="6659742" y="2347337"/>
                  <a:pt x="6665716" y="2353309"/>
                </a:cubicBezTo>
                <a:cubicBezTo>
                  <a:pt x="6677661" y="2365256"/>
                  <a:pt x="6686621" y="2368241"/>
                  <a:pt x="6692594" y="2362269"/>
                </a:cubicBezTo>
                <a:cubicBezTo>
                  <a:pt x="6692594" y="2350322"/>
                  <a:pt x="6689608" y="2341364"/>
                  <a:pt x="6683634" y="2335391"/>
                </a:cubicBezTo>
                <a:cubicBezTo>
                  <a:pt x="6677661" y="2329418"/>
                  <a:pt x="6673181" y="2326432"/>
                  <a:pt x="6670195" y="2326432"/>
                </a:cubicBezTo>
                <a:cubicBezTo>
                  <a:pt x="6667210" y="2326432"/>
                  <a:pt x="6665716" y="2326432"/>
                  <a:pt x="6665716" y="2326432"/>
                </a:cubicBezTo>
                <a:close/>
                <a:moveTo>
                  <a:pt x="6786667" y="2308513"/>
                </a:moveTo>
                <a:cubicBezTo>
                  <a:pt x="6789653" y="2308513"/>
                  <a:pt x="6795626" y="2314486"/>
                  <a:pt x="6804584" y="2326432"/>
                </a:cubicBezTo>
                <a:cubicBezTo>
                  <a:pt x="6813544" y="2338377"/>
                  <a:pt x="6818024" y="2344349"/>
                  <a:pt x="6818024" y="2344349"/>
                </a:cubicBezTo>
                <a:lnTo>
                  <a:pt x="6800106" y="2344349"/>
                </a:lnTo>
                <a:cubicBezTo>
                  <a:pt x="6794132" y="2338377"/>
                  <a:pt x="6789653" y="2333898"/>
                  <a:pt x="6786667" y="2330911"/>
                </a:cubicBezTo>
                <a:cubicBezTo>
                  <a:pt x="6783681" y="2327925"/>
                  <a:pt x="6782186" y="2324938"/>
                  <a:pt x="6782186" y="2321952"/>
                </a:cubicBezTo>
                <a:cubicBezTo>
                  <a:pt x="6782186" y="2318966"/>
                  <a:pt x="6782186" y="2315979"/>
                  <a:pt x="6782186" y="2312992"/>
                </a:cubicBezTo>
                <a:cubicBezTo>
                  <a:pt x="6782186" y="2310006"/>
                  <a:pt x="6783681" y="2308513"/>
                  <a:pt x="6786667" y="2308513"/>
                </a:cubicBezTo>
                <a:close/>
                <a:moveTo>
                  <a:pt x="680906" y="2299553"/>
                </a:moveTo>
                <a:lnTo>
                  <a:pt x="671947" y="2317472"/>
                </a:lnTo>
                <a:cubicBezTo>
                  <a:pt x="665974" y="2323445"/>
                  <a:pt x="660001" y="2326432"/>
                  <a:pt x="654028" y="2326432"/>
                </a:cubicBezTo>
                <a:lnTo>
                  <a:pt x="654028" y="2317472"/>
                </a:lnTo>
                <a:lnTo>
                  <a:pt x="662988" y="2308513"/>
                </a:lnTo>
                <a:cubicBezTo>
                  <a:pt x="662988" y="2302540"/>
                  <a:pt x="668961" y="2299553"/>
                  <a:pt x="680906" y="2299553"/>
                </a:cubicBezTo>
                <a:close/>
                <a:moveTo>
                  <a:pt x="6840422" y="2254757"/>
                </a:moveTo>
                <a:cubicBezTo>
                  <a:pt x="6843408" y="2254757"/>
                  <a:pt x="6844901" y="2259237"/>
                  <a:pt x="6844901" y="2268195"/>
                </a:cubicBezTo>
                <a:cubicBezTo>
                  <a:pt x="6844901" y="2277156"/>
                  <a:pt x="6843408" y="2281635"/>
                  <a:pt x="6840422" y="2281635"/>
                </a:cubicBezTo>
                <a:cubicBezTo>
                  <a:pt x="6837436" y="2281635"/>
                  <a:pt x="6835942" y="2277156"/>
                  <a:pt x="6835942" y="2268195"/>
                </a:cubicBezTo>
                <a:cubicBezTo>
                  <a:pt x="6835942" y="2259237"/>
                  <a:pt x="6837436" y="2254757"/>
                  <a:pt x="6840422" y="2254757"/>
                </a:cubicBezTo>
                <a:close/>
                <a:moveTo>
                  <a:pt x="6800106" y="2254757"/>
                </a:moveTo>
                <a:cubicBezTo>
                  <a:pt x="6800106" y="2254757"/>
                  <a:pt x="6803092" y="2254757"/>
                  <a:pt x="6809064" y="2254757"/>
                </a:cubicBezTo>
                <a:cubicBezTo>
                  <a:pt x="6809064" y="2260730"/>
                  <a:pt x="6806078" y="2263717"/>
                  <a:pt x="6800106" y="2263717"/>
                </a:cubicBezTo>
                <a:cubicBezTo>
                  <a:pt x="6794132" y="2263717"/>
                  <a:pt x="6794132" y="2260730"/>
                  <a:pt x="6800106" y="2254757"/>
                </a:cubicBezTo>
                <a:close/>
                <a:moveTo>
                  <a:pt x="752581" y="2254757"/>
                </a:moveTo>
                <a:cubicBezTo>
                  <a:pt x="746608" y="2260730"/>
                  <a:pt x="740635" y="2269690"/>
                  <a:pt x="734662" y="2281635"/>
                </a:cubicBezTo>
                <a:cubicBezTo>
                  <a:pt x="740635" y="2293580"/>
                  <a:pt x="746608" y="2296567"/>
                  <a:pt x="752581" y="2290594"/>
                </a:cubicBezTo>
                <a:close/>
                <a:moveTo>
                  <a:pt x="6877380" y="2249718"/>
                </a:moveTo>
                <a:cubicBezTo>
                  <a:pt x="6884098" y="2248598"/>
                  <a:pt x="6894178" y="2259237"/>
                  <a:pt x="6907616" y="2281635"/>
                </a:cubicBezTo>
                <a:cubicBezTo>
                  <a:pt x="6919562" y="2299553"/>
                  <a:pt x="6922549" y="2308513"/>
                  <a:pt x="6916576" y="2308513"/>
                </a:cubicBezTo>
                <a:cubicBezTo>
                  <a:pt x="6910602" y="2308513"/>
                  <a:pt x="6907616" y="2305526"/>
                  <a:pt x="6907616" y="2299553"/>
                </a:cubicBezTo>
                <a:cubicBezTo>
                  <a:pt x="6907616" y="2293580"/>
                  <a:pt x="6904630" y="2289101"/>
                  <a:pt x="6898658" y="2286114"/>
                </a:cubicBezTo>
                <a:cubicBezTo>
                  <a:pt x="6892684" y="2283129"/>
                  <a:pt x="6889698" y="2278648"/>
                  <a:pt x="6889698" y="2272675"/>
                </a:cubicBezTo>
                <a:cubicBezTo>
                  <a:pt x="6889698" y="2272675"/>
                  <a:pt x="6888204" y="2271182"/>
                  <a:pt x="6885218" y="2268195"/>
                </a:cubicBezTo>
                <a:cubicBezTo>
                  <a:pt x="6882232" y="2265210"/>
                  <a:pt x="6880738" y="2263717"/>
                  <a:pt x="6880738" y="2263717"/>
                </a:cubicBezTo>
                <a:cubicBezTo>
                  <a:pt x="6868793" y="2263717"/>
                  <a:pt x="6865807" y="2260730"/>
                  <a:pt x="6871778" y="2254757"/>
                </a:cubicBezTo>
                <a:cubicBezTo>
                  <a:pt x="6873272" y="2251771"/>
                  <a:pt x="6875139" y="2250091"/>
                  <a:pt x="6877380" y="2249718"/>
                </a:cubicBezTo>
                <a:close/>
                <a:moveTo>
                  <a:pt x="1115433" y="2245798"/>
                </a:moveTo>
                <a:cubicBezTo>
                  <a:pt x="1112447" y="2245798"/>
                  <a:pt x="1110953" y="2250278"/>
                  <a:pt x="1110953" y="2259237"/>
                </a:cubicBezTo>
                <a:cubicBezTo>
                  <a:pt x="1110953" y="2268195"/>
                  <a:pt x="1112447" y="2272675"/>
                  <a:pt x="1115433" y="2272675"/>
                </a:cubicBezTo>
                <a:cubicBezTo>
                  <a:pt x="1118418" y="2272675"/>
                  <a:pt x="1119913" y="2268195"/>
                  <a:pt x="1119913" y="2259237"/>
                </a:cubicBezTo>
                <a:cubicBezTo>
                  <a:pt x="1119913" y="2250278"/>
                  <a:pt x="1118418" y="2245798"/>
                  <a:pt x="1115433" y="2245798"/>
                </a:cubicBezTo>
                <a:close/>
                <a:moveTo>
                  <a:pt x="886970" y="2236839"/>
                </a:moveTo>
                <a:cubicBezTo>
                  <a:pt x="880997" y="2236839"/>
                  <a:pt x="878010" y="2239825"/>
                  <a:pt x="878010" y="2245798"/>
                </a:cubicBezTo>
                <a:cubicBezTo>
                  <a:pt x="878010" y="2251771"/>
                  <a:pt x="876517" y="2256251"/>
                  <a:pt x="873532" y="2259237"/>
                </a:cubicBezTo>
                <a:cubicBezTo>
                  <a:pt x="870546" y="2262222"/>
                  <a:pt x="866066" y="2263717"/>
                  <a:pt x="860093" y="2263717"/>
                </a:cubicBezTo>
                <a:cubicBezTo>
                  <a:pt x="836201" y="2275663"/>
                  <a:pt x="824255" y="2290594"/>
                  <a:pt x="824255" y="2308513"/>
                </a:cubicBezTo>
                <a:cubicBezTo>
                  <a:pt x="818282" y="2308513"/>
                  <a:pt x="812309" y="2308513"/>
                  <a:pt x="806336" y="2308513"/>
                </a:cubicBezTo>
                <a:lnTo>
                  <a:pt x="797377" y="2326432"/>
                </a:lnTo>
                <a:cubicBezTo>
                  <a:pt x="797377" y="2332405"/>
                  <a:pt x="792897" y="2339871"/>
                  <a:pt x="783939" y="2348830"/>
                </a:cubicBezTo>
                <a:cubicBezTo>
                  <a:pt x="774979" y="2357790"/>
                  <a:pt x="767513" y="2362269"/>
                  <a:pt x="761540" y="2362269"/>
                </a:cubicBezTo>
                <a:cubicBezTo>
                  <a:pt x="761540" y="2368241"/>
                  <a:pt x="752581" y="2375707"/>
                  <a:pt x="734662" y="2384667"/>
                </a:cubicBezTo>
                <a:cubicBezTo>
                  <a:pt x="716743" y="2393626"/>
                  <a:pt x="712265" y="2401092"/>
                  <a:pt x="721223" y="2407065"/>
                </a:cubicBezTo>
                <a:cubicBezTo>
                  <a:pt x="730182" y="2413038"/>
                  <a:pt x="731676" y="2416025"/>
                  <a:pt x="725703" y="2416025"/>
                </a:cubicBezTo>
                <a:cubicBezTo>
                  <a:pt x="725703" y="2416025"/>
                  <a:pt x="724209" y="2417518"/>
                  <a:pt x="721223" y="2420504"/>
                </a:cubicBezTo>
                <a:cubicBezTo>
                  <a:pt x="718237" y="2423491"/>
                  <a:pt x="716743" y="2427970"/>
                  <a:pt x="716743" y="2433943"/>
                </a:cubicBezTo>
                <a:cubicBezTo>
                  <a:pt x="716743" y="2439917"/>
                  <a:pt x="713757" y="2445890"/>
                  <a:pt x="707785" y="2451861"/>
                </a:cubicBezTo>
                <a:cubicBezTo>
                  <a:pt x="701812" y="2457835"/>
                  <a:pt x="695839" y="2460821"/>
                  <a:pt x="689866" y="2460821"/>
                </a:cubicBezTo>
                <a:cubicBezTo>
                  <a:pt x="683893" y="2466794"/>
                  <a:pt x="677920" y="2475753"/>
                  <a:pt x="671947" y="2487699"/>
                </a:cubicBezTo>
                <a:lnTo>
                  <a:pt x="662988" y="2505618"/>
                </a:lnTo>
                <a:cubicBezTo>
                  <a:pt x="662988" y="2505618"/>
                  <a:pt x="660001" y="2505618"/>
                  <a:pt x="654028" y="2505618"/>
                </a:cubicBezTo>
                <a:lnTo>
                  <a:pt x="636109" y="2514576"/>
                </a:lnTo>
                <a:cubicBezTo>
                  <a:pt x="612219" y="2520549"/>
                  <a:pt x="603259" y="2529509"/>
                  <a:pt x="609232" y="2541454"/>
                </a:cubicBezTo>
                <a:lnTo>
                  <a:pt x="600273" y="2541454"/>
                </a:lnTo>
                <a:cubicBezTo>
                  <a:pt x="594300" y="2541454"/>
                  <a:pt x="589820" y="2542948"/>
                  <a:pt x="586834" y="2545934"/>
                </a:cubicBezTo>
                <a:cubicBezTo>
                  <a:pt x="583847" y="2548921"/>
                  <a:pt x="585341" y="2553400"/>
                  <a:pt x="591313" y="2559373"/>
                </a:cubicBezTo>
                <a:cubicBezTo>
                  <a:pt x="597287" y="2565346"/>
                  <a:pt x="598780" y="2571319"/>
                  <a:pt x="595793" y="2577292"/>
                </a:cubicBezTo>
                <a:cubicBezTo>
                  <a:pt x="592807" y="2583265"/>
                  <a:pt x="588327" y="2586251"/>
                  <a:pt x="582354" y="2586251"/>
                </a:cubicBezTo>
                <a:cubicBezTo>
                  <a:pt x="582354" y="2586251"/>
                  <a:pt x="582354" y="2587745"/>
                  <a:pt x="582354" y="2590731"/>
                </a:cubicBezTo>
                <a:cubicBezTo>
                  <a:pt x="582354" y="2593718"/>
                  <a:pt x="582354" y="2598197"/>
                  <a:pt x="582354" y="2604170"/>
                </a:cubicBezTo>
                <a:cubicBezTo>
                  <a:pt x="582354" y="2628061"/>
                  <a:pt x="591313" y="2631047"/>
                  <a:pt x="609232" y="2613130"/>
                </a:cubicBezTo>
                <a:lnTo>
                  <a:pt x="618192" y="2595211"/>
                </a:lnTo>
                <a:cubicBezTo>
                  <a:pt x="624165" y="2595211"/>
                  <a:pt x="627150" y="2595211"/>
                  <a:pt x="627150" y="2595211"/>
                </a:cubicBezTo>
                <a:cubicBezTo>
                  <a:pt x="627150" y="2595211"/>
                  <a:pt x="628643" y="2593718"/>
                  <a:pt x="631630" y="2590731"/>
                </a:cubicBezTo>
                <a:cubicBezTo>
                  <a:pt x="634616" y="2587745"/>
                  <a:pt x="636109" y="2586251"/>
                  <a:pt x="636109" y="2586251"/>
                </a:cubicBezTo>
                <a:lnTo>
                  <a:pt x="662988" y="2550414"/>
                </a:lnTo>
                <a:cubicBezTo>
                  <a:pt x="668961" y="2538468"/>
                  <a:pt x="673440" y="2531002"/>
                  <a:pt x="676427" y="2528015"/>
                </a:cubicBezTo>
                <a:cubicBezTo>
                  <a:pt x="679413" y="2525030"/>
                  <a:pt x="677920" y="2523536"/>
                  <a:pt x="671947" y="2523536"/>
                </a:cubicBezTo>
                <a:lnTo>
                  <a:pt x="689866" y="2505618"/>
                </a:lnTo>
                <a:lnTo>
                  <a:pt x="725703" y="2469780"/>
                </a:lnTo>
                <a:cubicBezTo>
                  <a:pt x="731676" y="2463807"/>
                  <a:pt x="740635" y="2457835"/>
                  <a:pt x="752581" y="2451861"/>
                </a:cubicBezTo>
                <a:cubicBezTo>
                  <a:pt x="758554" y="2445890"/>
                  <a:pt x="763033" y="2441409"/>
                  <a:pt x="766020" y="2438422"/>
                </a:cubicBezTo>
                <a:cubicBezTo>
                  <a:pt x="769006" y="2435437"/>
                  <a:pt x="769006" y="2433943"/>
                  <a:pt x="766020" y="2433943"/>
                </a:cubicBezTo>
                <a:cubicBezTo>
                  <a:pt x="763033" y="2433943"/>
                  <a:pt x="763033" y="2432449"/>
                  <a:pt x="766020" y="2429464"/>
                </a:cubicBezTo>
                <a:cubicBezTo>
                  <a:pt x="769006" y="2426477"/>
                  <a:pt x="770500" y="2424984"/>
                  <a:pt x="770500" y="2424984"/>
                </a:cubicBezTo>
                <a:cubicBezTo>
                  <a:pt x="782444" y="2424984"/>
                  <a:pt x="788419" y="2421998"/>
                  <a:pt x="788419" y="2416025"/>
                </a:cubicBezTo>
                <a:cubicBezTo>
                  <a:pt x="788419" y="2410052"/>
                  <a:pt x="788419" y="2405572"/>
                  <a:pt x="788419" y="2402586"/>
                </a:cubicBezTo>
                <a:cubicBezTo>
                  <a:pt x="788419" y="2399599"/>
                  <a:pt x="791404" y="2395119"/>
                  <a:pt x="797377" y="2389146"/>
                </a:cubicBezTo>
                <a:cubicBezTo>
                  <a:pt x="803350" y="2383173"/>
                  <a:pt x="806336" y="2377201"/>
                  <a:pt x="806336" y="2371228"/>
                </a:cubicBezTo>
                <a:cubicBezTo>
                  <a:pt x="806336" y="2365256"/>
                  <a:pt x="809323" y="2362269"/>
                  <a:pt x="815296" y="2362269"/>
                </a:cubicBezTo>
                <a:cubicBezTo>
                  <a:pt x="821269" y="2356296"/>
                  <a:pt x="825748" y="2351815"/>
                  <a:pt x="828735" y="2348830"/>
                </a:cubicBezTo>
                <a:cubicBezTo>
                  <a:pt x="831721" y="2345844"/>
                  <a:pt x="833215" y="2344349"/>
                  <a:pt x="833215" y="2344349"/>
                </a:cubicBezTo>
                <a:lnTo>
                  <a:pt x="851133" y="2326432"/>
                </a:lnTo>
                <a:cubicBezTo>
                  <a:pt x="869052" y="2314486"/>
                  <a:pt x="872039" y="2305526"/>
                  <a:pt x="860093" y="2299553"/>
                </a:cubicBezTo>
                <a:lnTo>
                  <a:pt x="869052" y="2290594"/>
                </a:lnTo>
                <a:cubicBezTo>
                  <a:pt x="875024" y="2284622"/>
                  <a:pt x="879504" y="2280141"/>
                  <a:pt x="882490" y="2277156"/>
                </a:cubicBezTo>
                <a:cubicBezTo>
                  <a:pt x="885477" y="2274169"/>
                  <a:pt x="889956" y="2272675"/>
                  <a:pt x="895929" y="2272675"/>
                </a:cubicBezTo>
                <a:cubicBezTo>
                  <a:pt x="901902" y="2272675"/>
                  <a:pt x="903396" y="2266703"/>
                  <a:pt x="900409" y="2254757"/>
                </a:cubicBezTo>
                <a:cubicBezTo>
                  <a:pt x="897423" y="2242812"/>
                  <a:pt x="892943" y="2236839"/>
                  <a:pt x="886970" y="2236839"/>
                </a:cubicBezTo>
                <a:close/>
                <a:moveTo>
                  <a:pt x="1227424" y="2227879"/>
                </a:moveTo>
                <a:cubicBezTo>
                  <a:pt x="1203532" y="2227879"/>
                  <a:pt x="1191587" y="2230866"/>
                  <a:pt x="1191587" y="2236839"/>
                </a:cubicBezTo>
                <a:cubicBezTo>
                  <a:pt x="1191587" y="2248784"/>
                  <a:pt x="1185614" y="2256251"/>
                  <a:pt x="1173668" y="2259237"/>
                </a:cubicBezTo>
                <a:cubicBezTo>
                  <a:pt x="1161722" y="2262222"/>
                  <a:pt x="1155749" y="2266703"/>
                  <a:pt x="1155749" y="2272675"/>
                </a:cubicBezTo>
                <a:cubicBezTo>
                  <a:pt x="1155749" y="2278648"/>
                  <a:pt x="1157242" y="2281635"/>
                  <a:pt x="1160229" y="2281635"/>
                </a:cubicBezTo>
                <a:cubicBezTo>
                  <a:pt x="1163215" y="2281635"/>
                  <a:pt x="1167695" y="2281635"/>
                  <a:pt x="1173668" y="2281635"/>
                </a:cubicBezTo>
                <a:cubicBezTo>
                  <a:pt x="1185614" y="2275663"/>
                  <a:pt x="1191587" y="2275663"/>
                  <a:pt x="1191587" y="2281635"/>
                </a:cubicBezTo>
                <a:cubicBezTo>
                  <a:pt x="1191587" y="2287608"/>
                  <a:pt x="1188600" y="2290594"/>
                  <a:pt x="1182627" y="2290594"/>
                </a:cubicBezTo>
                <a:cubicBezTo>
                  <a:pt x="1188600" y="2296567"/>
                  <a:pt x="1203532" y="2293580"/>
                  <a:pt x="1227424" y="2281635"/>
                </a:cubicBezTo>
                <a:cubicBezTo>
                  <a:pt x="1227424" y="2281635"/>
                  <a:pt x="1230410" y="2280141"/>
                  <a:pt x="1236383" y="2277156"/>
                </a:cubicBezTo>
                <a:cubicBezTo>
                  <a:pt x="1242356" y="2274169"/>
                  <a:pt x="1245342" y="2272675"/>
                  <a:pt x="1245342" y="2272675"/>
                </a:cubicBezTo>
                <a:lnTo>
                  <a:pt x="1254302" y="2272675"/>
                </a:lnTo>
                <a:cubicBezTo>
                  <a:pt x="1254302" y="2266703"/>
                  <a:pt x="1252808" y="2263717"/>
                  <a:pt x="1249822" y="2263717"/>
                </a:cubicBezTo>
                <a:cubicBezTo>
                  <a:pt x="1246836" y="2263717"/>
                  <a:pt x="1245342" y="2257744"/>
                  <a:pt x="1245342" y="2245798"/>
                </a:cubicBezTo>
                <a:cubicBezTo>
                  <a:pt x="1245342" y="2233852"/>
                  <a:pt x="1239369" y="2227879"/>
                  <a:pt x="1227424" y="2227879"/>
                </a:cubicBezTo>
                <a:close/>
                <a:moveTo>
                  <a:pt x="6854980" y="2222279"/>
                </a:moveTo>
                <a:cubicBezTo>
                  <a:pt x="6855727" y="2221533"/>
                  <a:pt x="6856847" y="2221906"/>
                  <a:pt x="6858340" y="2223399"/>
                </a:cubicBezTo>
                <a:cubicBezTo>
                  <a:pt x="6861326" y="2226386"/>
                  <a:pt x="6862821" y="2227879"/>
                  <a:pt x="6862821" y="2227879"/>
                </a:cubicBezTo>
                <a:cubicBezTo>
                  <a:pt x="6856847" y="2227879"/>
                  <a:pt x="6853861" y="2227879"/>
                  <a:pt x="6853861" y="2227879"/>
                </a:cubicBezTo>
                <a:cubicBezTo>
                  <a:pt x="6853861" y="2224893"/>
                  <a:pt x="6854234" y="2223027"/>
                  <a:pt x="6854980" y="2222279"/>
                </a:cubicBezTo>
                <a:close/>
                <a:moveTo>
                  <a:pt x="1290138" y="2218920"/>
                </a:moveTo>
                <a:cubicBezTo>
                  <a:pt x="1284165" y="2218920"/>
                  <a:pt x="1281179" y="2221906"/>
                  <a:pt x="1281179" y="2227879"/>
                </a:cubicBezTo>
                <a:lnTo>
                  <a:pt x="1290138" y="2227879"/>
                </a:lnTo>
                <a:cubicBezTo>
                  <a:pt x="1296111" y="2227879"/>
                  <a:pt x="1299098" y="2227879"/>
                  <a:pt x="1299098" y="2227879"/>
                </a:cubicBezTo>
                <a:close/>
                <a:moveTo>
                  <a:pt x="1150149" y="2213320"/>
                </a:moveTo>
                <a:cubicBezTo>
                  <a:pt x="1147910" y="2214067"/>
                  <a:pt x="1146790" y="2215933"/>
                  <a:pt x="1146790" y="2218920"/>
                </a:cubicBezTo>
                <a:lnTo>
                  <a:pt x="1146790" y="2227879"/>
                </a:lnTo>
                <a:lnTo>
                  <a:pt x="1164709" y="2227879"/>
                </a:lnTo>
                <a:cubicBezTo>
                  <a:pt x="1170682" y="2221906"/>
                  <a:pt x="1169188" y="2217426"/>
                  <a:pt x="1160229" y="2214440"/>
                </a:cubicBezTo>
                <a:cubicBezTo>
                  <a:pt x="1155749" y="2212947"/>
                  <a:pt x="1152390" y="2212574"/>
                  <a:pt x="1150149" y="2213320"/>
                </a:cubicBezTo>
                <a:close/>
                <a:moveTo>
                  <a:pt x="6925535" y="2209960"/>
                </a:moveTo>
                <a:lnTo>
                  <a:pt x="6934494" y="2227879"/>
                </a:lnTo>
                <a:cubicBezTo>
                  <a:pt x="6934494" y="2233852"/>
                  <a:pt x="6933001" y="2235345"/>
                  <a:pt x="6930015" y="2232359"/>
                </a:cubicBezTo>
                <a:cubicBezTo>
                  <a:pt x="6927029" y="2229372"/>
                  <a:pt x="6925535" y="2227879"/>
                  <a:pt x="6925535" y="2227879"/>
                </a:cubicBezTo>
                <a:cubicBezTo>
                  <a:pt x="6925535" y="2221906"/>
                  <a:pt x="6925535" y="2215933"/>
                  <a:pt x="6925535" y="2209960"/>
                </a:cubicBezTo>
                <a:close/>
                <a:moveTo>
                  <a:pt x="6504448" y="2209960"/>
                </a:moveTo>
                <a:cubicBezTo>
                  <a:pt x="6486530" y="2209960"/>
                  <a:pt x="6483544" y="2212947"/>
                  <a:pt x="6495490" y="2218920"/>
                </a:cubicBezTo>
                <a:cubicBezTo>
                  <a:pt x="6495490" y="2224893"/>
                  <a:pt x="6498476" y="2227879"/>
                  <a:pt x="6504448" y="2227879"/>
                </a:cubicBezTo>
                <a:cubicBezTo>
                  <a:pt x="6510422" y="2227879"/>
                  <a:pt x="6513408" y="2224893"/>
                  <a:pt x="6513408" y="2218920"/>
                </a:cubicBezTo>
                <a:cubicBezTo>
                  <a:pt x="6513408" y="2212947"/>
                  <a:pt x="6510422" y="2209960"/>
                  <a:pt x="6504448" y="2209960"/>
                </a:cubicBezTo>
                <a:close/>
                <a:moveTo>
                  <a:pt x="6970332" y="2201001"/>
                </a:moveTo>
                <a:cubicBezTo>
                  <a:pt x="6970332" y="2201001"/>
                  <a:pt x="6970332" y="2203987"/>
                  <a:pt x="6970332" y="2209960"/>
                </a:cubicBezTo>
                <a:lnTo>
                  <a:pt x="6961372" y="2218920"/>
                </a:lnTo>
                <a:cubicBezTo>
                  <a:pt x="6961372" y="2218920"/>
                  <a:pt x="6961372" y="2215933"/>
                  <a:pt x="6961372" y="2209960"/>
                </a:cubicBezTo>
                <a:cubicBezTo>
                  <a:pt x="6961372" y="2209960"/>
                  <a:pt x="6961372" y="2208467"/>
                  <a:pt x="6961372" y="2205482"/>
                </a:cubicBezTo>
                <a:cubicBezTo>
                  <a:pt x="6961372" y="2202495"/>
                  <a:pt x="6964358" y="2201001"/>
                  <a:pt x="6970332" y="2201001"/>
                </a:cubicBezTo>
                <a:close/>
                <a:moveTo>
                  <a:pt x="6594041" y="2201001"/>
                </a:moveTo>
                <a:lnTo>
                  <a:pt x="6594041" y="2218920"/>
                </a:lnTo>
                <a:cubicBezTo>
                  <a:pt x="6600016" y="2218920"/>
                  <a:pt x="6603001" y="2221906"/>
                  <a:pt x="6603001" y="2227879"/>
                </a:cubicBezTo>
                <a:cubicBezTo>
                  <a:pt x="6603001" y="2245798"/>
                  <a:pt x="6611960" y="2254757"/>
                  <a:pt x="6629879" y="2254757"/>
                </a:cubicBezTo>
                <a:lnTo>
                  <a:pt x="6638838" y="2254757"/>
                </a:lnTo>
                <a:cubicBezTo>
                  <a:pt x="6632864" y="2260730"/>
                  <a:pt x="6634359" y="2268195"/>
                  <a:pt x="6643318" y="2277156"/>
                </a:cubicBezTo>
                <a:cubicBezTo>
                  <a:pt x="6652278" y="2286114"/>
                  <a:pt x="6656756" y="2290594"/>
                  <a:pt x="6656756" y="2290594"/>
                </a:cubicBezTo>
                <a:cubicBezTo>
                  <a:pt x="6656756" y="2296567"/>
                  <a:pt x="6658250" y="2301047"/>
                  <a:pt x="6661236" y="2304033"/>
                </a:cubicBezTo>
                <a:cubicBezTo>
                  <a:pt x="6664222" y="2307019"/>
                  <a:pt x="6665716" y="2308513"/>
                  <a:pt x="6665716" y="2308513"/>
                </a:cubicBezTo>
                <a:cubicBezTo>
                  <a:pt x="6677661" y="2314486"/>
                  <a:pt x="6685128" y="2315979"/>
                  <a:pt x="6688114" y="2312992"/>
                </a:cubicBezTo>
                <a:cubicBezTo>
                  <a:pt x="6691100" y="2310006"/>
                  <a:pt x="6689608" y="2302540"/>
                  <a:pt x="6683634" y="2290594"/>
                </a:cubicBezTo>
                <a:cubicBezTo>
                  <a:pt x="6683634" y="2284622"/>
                  <a:pt x="6682141" y="2280141"/>
                  <a:pt x="6679155" y="2277156"/>
                </a:cubicBezTo>
                <a:cubicBezTo>
                  <a:pt x="6676170" y="2274169"/>
                  <a:pt x="6674675" y="2272675"/>
                  <a:pt x="6674675" y="2272675"/>
                </a:cubicBezTo>
                <a:lnTo>
                  <a:pt x="6656756" y="2263717"/>
                </a:lnTo>
                <a:cubicBezTo>
                  <a:pt x="6644812" y="2257744"/>
                  <a:pt x="6638838" y="2248784"/>
                  <a:pt x="6638838" y="2236839"/>
                </a:cubicBezTo>
                <a:cubicBezTo>
                  <a:pt x="6638838" y="2230866"/>
                  <a:pt x="6634359" y="2223399"/>
                  <a:pt x="6625399" y="2214440"/>
                </a:cubicBezTo>
                <a:cubicBezTo>
                  <a:pt x="6616440" y="2205482"/>
                  <a:pt x="6605987" y="2201001"/>
                  <a:pt x="6594041" y="2201001"/>
                </a:cubicBezTo>
                <a:close/>
                <a:moveTo>
                  <a:pt x="855053" y="2195402"/>
                </a:moveTo>
                <a:cubicBezTo>
                  <a:pt x="849453" y="2195402"/>
                  <a:pt x="842174" y="2198762"/>
                  <a:pt x="833215" y="2205482"/>
                </a:cubicBezTo>
                <a:cubicBezTo>
                  <a:pt x="821269" y="2214440"/>
                  <a:pt x="815296" y="2221906"/>
                  <a:pt x="815296" y="2227879"/>
                </a:cubicBezTo>
                <a:cubicBezTo>
                  <a:pt x="815296" y="2245798"/>
                  <a:pt x="824255" y="2251771"/>
                  <a:pt x="842174" y="2245798"/>
                </a:cubicBezTo>
                <a:lnTo>
                  <a:pt x="851133" y="2227879"/>
                </a:lnTo>
                <a:cubicBezTo>
                  <a:pt x="851133" y="2221906"/>
                  <a:pt x="854120" y="2217426"/>
                  <a:pt x="860093" y="2214440"/>
                </a:cubicBezTo>
                <a:cubicBezTo>
                  <a:pt x="866066" y="2211455"/>
                  <a:pt x="869052" y="2208467"/>
                  <a:pt x="869052" y="2205482"/>
                </a:cubicBezTo>
                <a:cubicBezTo>
                  <a:pt x="869052" y="2202495"/>
                  <a:pt x="866066" y="2199508"/>
                  <a:pt x="860093" y="2196521"/>
                </a:cubicBezTo>
                <a:cubicBezTo>
                  <a:pt x="858600" y="2195775"/>
                  <a:pt x="856919" y="2195402"/>
                  <a:pt x="855053" y="2195402"/>
                </a:cubicBezTo>
                <a:close/>
                <a:moveTo>
                  <a:pt x="7055446" y="2192043"/>
                </a:moveTo>
                <a:cubicBezTo>
                  <a:pt x="7058432" y="2192043"/>
                  <a:pt x="7059924" y="2196521"/>
                  <a:pt x="7059924" y="2205482"/>
                </a:cubicBezTo>
                <a:cubicBezTo>
                  <a:pt x="7059924" y="2214440"/>
                  <a:pt x="7055446" y="2218920"/>
                  <a:pt x="7046486" y="2218920"/>
                </a:cubicBezTo>
                <a:cubicBezTo>
                  <a:pt x="7037526" y="2218920"/>
                  <a:pt x="7036032" y="2215933"/>
                  <a:pt x="7042007" y="2209960"/>
                </a:cubicBezTo>
                <a:cubicBezTo>
                  <a:pt x="7042007" y="2209960"/>
                  <a:pt x="7044992" y="2206974"/>
                  <a:pt x="7050966" y="2201001"/>
                </a:cubicBezTo>
                <a:cubicBezTo>
                  <a:pt x="7050966" y="2195029"/>
                  <a:pt x="7052460" y="2192043"/>
                  <a:pt x="7055446" y="2192043"/>
                </a:cubicBezTo>
                <a:close/>
                <a:moveTo>
                  <a:pt x="6737390" y="2192043"/>
                </a:moveTo>
                <a:lnTo>
                  <a:pt x="6746350" y="2201001"/>
                </a:lnTo>
                <a:lnTo>
                  <a:pt x="6737390" y="2209960"/>
                </a:lnTo>
                <a:close/>
                <a:moveTo>
                  <a:pt x="1216225" y="2186443"/>
                </a:moveTo>
                <a:cubicBezTo>
                  <a:pt x="1211745" y="2185696"/>
                  <a:pt x="1206518" y="2186070"/>
                  <a:pt x="1200545" y="2187563"/>
                </a:cubicBezTo>
                <a:cubicBezTo>
                  <a:pt x="1188600" y="2190548"/>
                  <a:pt x="1182627" y="2192043"/>
                  <a:pt x="1182627" y="2192043"/>
                </a:cubicBezTo>
                <a:cubicBezTo>
                  <a:pt x="1182627" y="2198016"/>
                  <a:pt x="1184121" y="2201001"/>
                  <a:pt x="1187107" y="2201001"/>
                </a:cubicBezTo>
                <a:cubicBezTo>
                  <a:pt x="1190092" y="2201001"/>
                  <a:pt x="1191587" y="2201001"/>
                  <a:pt x="1191587" y="2201001"/>
                </a:cubicBezTo>
                <a:lnTo>
                  <a:pt x="1209504" y="2209960"/>
                </a:lnTo>
                <a:lnTo>
                  <a:pt x="1227424" y="2201001"/>
                </a:lnTo>
                <a:cubicBezTo>
                  <a:pt x="1233396" y="2201001"/>
                  <a:pt x="1233396" y="2198016"/>
                  <a:pt x="1227424" y="2192043"/>
                </a:cubicBezTo>
                <a:cubicBezTo>
                  <a:pt x="1224437" y="2189056"/>
                  <a:pt x="1220704" y="2187189"/>
                  <a:pt x="1216225" y="2186443"/>
                </a:cubicBezTo>
                <a:close/>
                <a:moveTo>
                  <a:pt x="6961372" y="2183083"/>
                </a:moveTo>
                <a:lnTo>
                  <a:pt x="6988250" y="2183083"/>
                </a:lnTo>
                <a:cubicBezTo>
                  <a:pt x="6994224" y="2183083"/>
                  <a:pt x="7000195" y="2184575"/>
                  <a:pt x="7006169" y="2187563"/>
                </a:cubicBezTo>
                <a:cubicBezTo>
                  <a:pt x="7012142" y="2190548"/>
                  <a:pt x="7015128" y="2192043"/>
                  <a:pt x="7015128" y="2192043"/>
                </a:cubicBezTo>
                <a:lnTo>
                  <a:pt x="7015128" y="2227879"/>
                </a:lnTo>
                <a:lnTo>
                  <a:pt x="7015128" y="2245798"/>
                </a:lnTo>
                <a:cubicBezTo>
                  <a:pt x="7021101" y="2245798"/>
                  <a:pt x="7024087" y="2248784"/>
                  <a:pt x="7024087" y="2254757"/>
                </a:cubicBezTo>
                <a:cubicBezTo>
                  <a:pt x="7024087" y="2254757"/>
                  <a:pt x="7025581" y="2256251"/>
                  <a:pt x="7028568" y="2259237"/>
                </a:cubicBezTo>
                <a:cubicBezTo>
                  <a:pt x="7031554" y="2262222"/>
                  <a:pt x="7036032" y="2263717"/>
                  <a:pt x="7042007" y="2263717"/>
                </a:cubicBezTo>
                <a:lnTo>
                  <a:pt x="7042007" y="2272675"/>
                </a:lnTo>
                <a:lnTo>
                  <a:pt x="7050966" y="2290594"/>
                </a:lnTo>
                <a:lnTo>
                  <a:pt x="7050966" y="2308513"/>
                </a:lnTo>
                <a:cubicBezTo>
                  <a:pt x="7039021" y="2302540"/>
                  <a:pt x="7033047" y="2296567"/>
                  <a:pt x="7033047" y="2290594"/>
                </a:cubicBezTo>
                <a:cubicBezTo>
                  <a:pt x="7033047" y="2278648"/>
                  <a:pt x="7028568" y="2269690"/>
                  <a:pt x="7019608" y="2263717"/>
                </a:cubicBezTo>
                <a:cubicBezTo>
                  <a:pt x="7010648" y="2257744"/>
                  <a:pt x="7000195" y="2254757"/>
                  <a:pt x="6988250" y="2254757"/>
                </a:cubicBezTo>
                <a:lnTo>
                  <a:pt x="6970332" y="2245798"/>
                </a:lnTo>
                <a:cubicBezTo>
                  <a:pt x="6976306" y="2245798"/>
                  <a:pt x="6979292" y="2244305"/>
                  <a:pt x="6979292" y="2241318"/>
                </a:cubicBezTo>
                <a:cubicBezTo>
                  <a:pt x="6979292" y="2238332"/>
                  <a:pt x="6979292" y="2233852"/>
                  <a:pt x="6979292" y="2227879"/>
                </a:cubicBezTo>
                <a:lnTo>
                  <a:pt x="6988250" y="2227879"/>
                </a:lnTo>
                <a:lnTo>
                  <a:pt x="6979292" y="2192043"/>
                </a:lnTo>
                <a:close/>
                <a:moveTo>
                  <a:pt x="886970" y="2183083"/>
                </a:moveTo>
                <a:cubicBezTo>
                  <a:pt x="880997" y="2183083"/>
                  <a:pt x="878010" y="2184575"/>
                  <a:pt x="878010" y="2187563"/>
                </a:cubicBezTo>
                <a:cubicBezTo>
                  <a:pt x="878010" y="2190548"/>
                  <a:pt x="880997" y="2192043"/>
                  <a:pt x="886970" y="2192043"/>
                </a:cubicBezTo>
                <a:cubicBezTo>
                  <a:pt x="892943" y="2192043"/>
                  <a:pt x="895929" y="2189056"/>
                  <a:pt x="895929" y="2183083"/>
                </a:cubicBezTo>
                <a:close/>
                <a:moveTo>
                  <a:pt x="1405489" y="2177483"/>
                </a:moveTo>
                <a:cubicBezTo>
                  <a:pt x="1403250" y="2178230"/>
                  <a:pt x="1400637" y="2180097"/>
                  <a:pt x="1397650" y="2183083"/>
                </a:cubicBezTo>
                <a:cubicBezTo>
                  <a:pt x="1385704" y="2183083"/>
                  <a:pt x="1376745" y="2195029"/>
                  <a:pt x="1370772" y="2218920"/>
                </a:cubicBezTo>
                <a:lnTo>
                  <a:pt x="1379731" y="2209960"/>
                </a:lnTo>
                <a:cubicBezTo>
                  <a:pt x="1385704" y="2209960"/>
                  <a:pt x="1388691" y="2208467"/>
                  <a:pt x="1388691" y="2205482"/>
                </a:cubicBezTo>
                <a:cubicBezTo>
                  <a:pt x="1388691" y="2202495"/>
                  <a:pt x="1391677" y="2201001"/>
                  <a:pt x="1397650" y="2201001"/>
                </a:cubicBezTo>
                <a:lnTo>
                  <a:pt x="1406609" y="2192043"/>
                </a:lnTo>
                <a:cubicBezTo>
                  <a:pt x="1412583" y="2186069"/>
                  <a:pt x="1414076" y="2181590"/>
                  <a:pt x="1411089" y="2178603"/>
                </a:cubicBezTo>
                <a:cubicBezTo>
                  <a:pt x="1409596" y="2177110"/>
                  <a:pt x="1407730" y="2176736"/>
                  <a:pt x="1405489" y="2177483"/>
                </a:cubicBezTo>
                <a:close/>
                <a:moveTo>
                  <a:pt x="7033047" y="2174124"/>
                </a:moveTo>
                <a:cubicBezTo>
                  <a:pt x="7039021" y="2180097"/>
                  <a:pt x="7039021" y="2183083"/>
                  <a:pt x="7033047" y="2183083"/>
                </a:cubicBezTo>
                <a:cubicBezTo>
                  <a:pt x="7027072" y="2183083"/>
                  <a:pt x="7024087" y="2181590"/>
                  <a:pt x="7024087" y="2178603"/>
                </a:cubicBezTo>
                <a:cubicBezTo>
                  <a:pt x="7024087" y="2175617"/>
                  <a:pt x="7027072" y="2174124"/>
                  <a:pt x="7033047" y="2174124"/>
                </a:cubicBezTo>
                <a:close/>
                <a:moveTo>
                  <a:pt x="725703" y="2156205"/>
                </a:moveTo>
                <a:cubicBezTo>
                  <a:pt x="725703" y="2156205"/>
                  <a:pt x="722716" y="2162178"/>
                  <a:pt x="716743" y="2174124"/>
                </a:cubicBezTo>
                <a:cubicBezTo>
                  <a:pt x="710770" y="2186069"/>
                  <a:pt x="706290" y="2192043"/>
                  <a:pt x="703305" y="2192043"/>
                </a:cubicBezTo>
                <a:cubicBezTo>
                  <a:pt x="700319" y="2192043"/>
                  <a:pt x="698825" y="2189056"/>
                  <a:pt x="698825" y="2183083"/>
                </a:cubicBezTo>
                <a:close/>
                <a:moveTo>
                  <a:pt x="735782" y="2150605"/>
                </a:moveTo>
                <a:cubicBezTo>
                  <a:pt x="736530" y="2149859"/>
                  <a:pt x="737649" y="2150232"/>
                  <a:pt x="739142" y="2151725"/>
                </a:cubicBezTo>
                <a:cubicBezTo>
                  <a:pt x="742128" y="2154712"/>
                  <a:pt x="743622" y="2156205"/>
                  <a:pt x="743622" y="2156205"/>
                </a:cubicBezTo>
                <a:lnTo>
                  <a:pt x="734662" y="2156205"/>
                </a:lnTo>
                <a:cubicBezTo>
                  <a:pt x="734662" y="2153219"/>
                  <a:pt x="735035" y="2151352"/>
                  <a:pt x="735782" y="2150605"/>
                </a:cubicBezTo>
                <a:close/>
                <a:moveTo>
                  <a:pt x="909368" y="2147245"/>
                </a:moveTo>
                <a:cubicBezTo>
                  <a:pt x="906382" y="2147245"/>
                  <a:pt x="904889" y="2148739"/>
                  <a:pt x="904889" y="2151725"/>
                </a:cubicBezTo>
                <a:cubicBezTo>
                  <a:pt x="904889" y="2154712"/>
                  <a:pt x="907875" y="2156205"/>
                  <a:pt x="913848" y="2156205"/>
                </a:cubicBezTo>
                <a:cubicBezTo>
                  <a:pt x="919821" y="2156205"/>
                  <a:pt x="922808" y="2156205"/>
                  <a:pt x="922808" y="2156205"/>
                </a:cubicBezTo>
                <a:cubicBezTo>
                  <a:pt x="922808" y="2150232"/>
                  <a:pt x="919821" y="2147245"/>
                  <a:pt x="913848" y="2147245"/>
                </a:cubicBezTo>
                <a:cubicBezTo>
                  <a:pt x="913848" y="2147245"/>
                  <a:pt x="912355" y="2147245"/>
                  <a:pt x="909368" y="2147245"/>
                </a:cubicBezTo>
                <a:close/>
                <a:moveTo>
                  <a:pt x="6853861" y="2138286"/>
                </a:moveTo>
                <a:cubicBezTo>
                  <a:pt x="6859834" y="2180097"/>
                  <a:pt x="6859834" y="2201001"/>
                  <a:pt x="6853861" y="2201001"/>
                </a:cubicBezTo>
                <a:cubicBezTo>
                  <a:pt x="6847887" y="2201001"/>
                  <a:pt x="6844901" y="2202495"/>
                  <a:pt x="6844901" y="2205482"/>
                </a:cubicBezTo>
                <a:cubicBezTo>
                  <a:pt x="6844901" y="2208467"/>
                  <a:pt x="6844901" y="2209960"/>
                  <a:pt x="6844901" y="2209960"/>
                </a:cubicBezTo>
                <a:lnTo>
                  <a:pt x="6835942" y="2209960"/>
                </a:lnTo>
                <a:cubicBezTo>
                  <a:pt x="6835942" y="2203987"/>
                  <a:pt x="6837436" y="2198016"/>
                  <a:pt x="6840422" y="2192043"/>
                </a:cubicBezTo>
                <a:cubicBezTo>
                  <a:pt x="6843408" y="2186069"/>
                  <a:pt x="6844901" y="2174124"/>
                  <a:pt x="6844901" y="2156205"/>
                </a:cubicBezTo>
                <a:close/>
                <a:moveTo>
                  <a:pt x="1303577" y="2138286"/>
                </a:moveTo>
                <a:cubicBezTo>
                  <a:pt x="1300591" y="2138286"/>
                  <a:pt x="1296111" y="2141272"/>
                  <a:pt x="1290138" y="2147245"/>
                </a:cubicBezTo>
                <a:cubicBezTo>
                  <a:pt x="1290138" y="2153219"/>
                  <a:pt x="1287152" y="2154712"/>
                  <a:pt x="1281179" y="2151725"/>
                </a:cubicBezTo>
                <a:cubicBezTo>
                  <a:pt x="1275207" y="2148739"/>
                  <a:pt x="1269234" y="2150232"/>
                  <a:pt x="1263261" y="2156205"/>
                </a:cubicBezTo>
                <a:cubicBezTo>
                  <a:pt x="1257288" y="2174124"/>
                  <a:pt x="1254302" y="2174124"/>
                  <a:pt x="1254302" y="2156205"/>
                </a:cubicBezTo>
                <a:cubicBezTo>
                  <a:pt x="1248329" y="2150232"/>
                  <a:pt x="1242356" y="2147245"/>
                  <a:pt x="1236383" y="2147245"/>
                </a:cubicBezTo>
                <a:lnTo>
                  <a:pt x="1236383" y="2165164"/>
                </a:lnTo>
                <a:cubicBezTo>
                  <a:pt x="1236383" y="2171137"/>
                  <a:pt x="1236383" y="2177110"/>
                  <a:pt x="1236383" y="2183083"/>
                </a:cubicBezTo>
                <a:cubicBezTo>
                  <a:pt x="1236383" y="2212947"/>
                  <a:pt x="1242356" y="2227879"/>
                  <a:pt x="1254302" y="2227879"/>
                </a:cubicBezTo>
                <a:cubicBezTo>
                  <a:pt x="1266247" y="2221906"/>
                  <a:pt x="1275207" y="2215933"/>
                  <a:pt x="1281179" y="2209960"/>
                </a:cubicBezTo>
                <a:cubicBezTo>
                  <a:pt x="1299098" y="2192043"/>
                  <a:pt x="1308057" y="2180097"/>
                  <a:pt x="1308057" y="2174124"/>
                </a:cubicBezTo>
                <a:lnTo>
                  <a:pt x="1317017" y="2165164"/>
                </a:lnTo>
                <a:cubicBezTo>
                  <a:pt x="1328962" y="2159191"/>
                  <a:pt x="1325976" y="2150232"/>
                  <a:pt x="1308057" y="2138286"/>
                </a:cubicBezTo>
                <a:cubicBezTo>
                  <a:pt x="1308057" y="2138286"/>
                  <a:pt x="1306564" y="2138286"/>
                  <a:pt x="1303577" y="2138286"/>
                </a:cubicBezTo>
                <a:close/>
                <a:moveTo>
                  <a:pt x="6746350" y="2129327"/>
                </a:moveTo>
                <a:lnTo>
                  <a:pt x="6746350" y="2138286"/>
                </a:lnTo>
                <a:cubicBezTo>
                  <a:pt x="6746350" y="2150232"/>
                  <a:pt x="6749335" y="2157698"/>
                  <a:pt x="6755308" y="2160685"/>
                </a:cubicBezTo>
                <a:cubicBezTo>
                  <a:pt x="6761282" y="2163671"/>
                  <a:pt x="6767254" y="2163671"/>
                  <a:pt x="6773227" y="2160685"/>
                </a:cubicBezTo>
                <a:cubicBezTo>
                  <a:pt x="6779200" y="2157698"/>
                  <a:pt x="6785172" y="2159191"/>
                  <a:pt x="6791146" y="2165164"/>
                </a:cubicBezTo>
                <a:cubicBezTo>
                  <a:pt x="6797120" y="2171137"/>
                  <a:pt x="6798612" y="2177110"/>
                  <a:pt x="6795626" y="2183083"/>
                </a:cubicBezTo>
                <a:cubicBezTo>
                  <a:pt x="6792638" y="2189056"/>
                  <a:pt x="6792638" y="2193535"/>
                  <a:pt x="6795626" y="2196521"/>
                </a:cubicBezTo>
                <a:cubicBezTo>
                  <a:pt x="6798612" y="2199508"/>
                  <a:pt x="6798612" y="2203987"/>
                  <a:pt x="6795626" y="2209960"/>
                </a:cubicBezTo>
                <a:cubicBezTo>
                  <a:pt x="6792638" y="2215933"/>
                  <a:pt x="6791146" y="2218920"/>
                  <a:pt x="6791146" y="2218920"/>
                </a:cubicBezTo>
                <a:lnTo>
                  <a:pt x="6782186" y="2201001"/>
                </a:lnTo>
                <a:cubicBezTo>
                  <a:pt x="6776214" y="2195029"/>
                  <a:pt x="6773227" y="2189056"/>
                  <a:pt x="6773227" y="2183083"/>
                </a:cubicBezTo>
                <a:cubicBezTo>
                  <a:pt x="6773227" y="2171137"/>
                  <a:pt x="6755308" y="2165164"/>
                  <a:pt x="6719472" y="2165164"/>
                </a:cubicBezTo>
                <a:cubicBezTo>
                  <a:pt x="6701553" y="2171137"/>
                  <a:pt x="6692594" y="2171137"/>
                  <a:pt x="6692594" y="2165164"/>
                </a:cubicBezTo>
                <a:cubicBezTo>
                  <a:pt x="6692594" y="2159191"/>
                  <a:pt x="6698567" y="2156205"/>
                  <a:pt x="6710513" y="2156205"/>
                </a:cubicBezTo>
                <a:lnTo>
                  <a:pt x="6719472" y="2156205"/>
                </a:lnTo>
                <a:close/>
                <a:moveTo>
                  <a:pt x="1420049" y="2120368"/>
                </a:moveTo>
                <a:cubicBezTo>
                  <a:pt x="1417062" y="2120368"/>
                  <a:pt x="1412583" y="2121861"/>
                  <a:pt x="1406609" y="2124847"/>
                </a:cubicBezTo>
                <a:cubicBezTo>
                  <a:pt x="1400637" y="2127833"/>
                  <a:pt x="1397650" y="2132313"/>
                  <a:pt x="1397650" y="2138286"/>
                </a:cubicBezTo>
                <a:cubicBezTo>
                  <a:pt x="1409596" y="2138286"/>
                  <a:pt x="1418555" y="2135300"/>
                  <a:pt x="1424528" y="2129327"/>
                </a:cubicBezTo>
                <a:cubicBezTo>
                  <a:pt x="1424528" y="2123355"/>
                  <a:pt x="1423035" y="2120368"/>
                  <a:pt x="1420049" y="2120368"/>
                </a:cubicBezTo>
                <a:close/>
                <a:moveTo>
                  <a:pt x="824255" y="2120368"/>
                </a:moveTo>
                <a:cubicBezTo>
                  <a:pt x="824255" y="2120368"/>
                  <a:pt x="825748" y="2120368"/>
                  <a:pt x="828735" y="2120368"/>
                </a:cubicBezTo>
                <a:cubicBezTo>
                  <a:pt x="831721" y="2120368"/>
                  <a:pt x="833215" y="2123355"/>
                  <a:pt x="833215" y="2129327"/>
                </a:cubicBezTo>
                <a:cubicBezTo>
                  <a:pt x="833215" y="2135300"/>
                  <a:pt x="831721" y="2138286"/>
                  <a:pt x="828735" y="2138286"/>
                </a:cubicBezTo>
                <a:cubicBezTo>
                  <a:pt x="825748" y="2138286"/>
                  <a:pt x="821269" y="2135300"/>
                  <a:pt x="815296" y="2129327"/>
                </a:cubicBezTo>
                <a:cubicBezTo>
                  <a:pt x="815296" y="2129327"/>
                  <a:pt x="818282" y="2126340"/>
                  <a:pt x="824255" y="2120368"/>
                </a:cubicBezTo>
                <a:close/>
                <a:moveTo>
                  <a:pt x="1460365" y="2111408"/>
                </a:moveTo>
                <a:cubicBezTo>
                  <a:pt x="1460365" y="2117381"/>
                  <a:pt x="1463351" y="2120368"/>
                  <a:pt x="1469324" y="2120368"/>
                </a:cubicBezTo>
                <a:cubicBezTo>
                  <a:pt x="1469324" y="2120368"/>
                  <a:pt x="1469324" y="2117381"/>
                  <a:pt x="1469324" y="2111408"/>
                </a:cubicBezTo>
                <a:close/>
                <a:moveTo>
                  <a:pt x="788419" y="2111408"/>
                </a:moveTo>
                <a:cubicBezTo>
                  <a:pt x="788419" y="2117381"/>
                  <a:pt x="788419" y="2126340"/>
                  <a:pt x="788419" y="2138286"/>
                </a:cubicBezTo>
                <a:cubicBezTo>
                  <a:pt x="788419" y="2150232"/>
                  <a:pt x="785432" y="2156205"/>
                  <a:pt x="779459" y="2156205"/>
                </a:cubicBezTo>
                <a:cubicBezTo>
                  <a:pt x="773486" y="2156205"/>
                  <a:pt x="770500" y="2156205"/>
                  <a:pt x="770500" y="2156205"/>
                </a:cubicBezTo>
                <a:cubicBezTo>
                  <a:pt x="770500" y="2156205"/>
                  <a:pt x="767513" y="2159191"/>
                  <a:pt x="761540" y="2165164"/>
                </a:cubicBezTo>
                <a:cubicBezTo>
                  <a:pt x="755567" y="2159191"/>
                  <a:pt x="754074" y="2151725"/>
                  <a:pt x="757061" y="2142766"/>
                </a:cubicBezTo>
                <a:cubicBezTo>
                  <a:pt x="760047" y="2133806"/>
                  <a:pt x="764527" y="2129327"/>
                  <a:pt x="770500" y="2129327"/>
                </a:cubicBezTo>
                <a:cubicBezTo>
                  <a:pt x="770500" y="2129327"/>
                  <a:pt x="771993" y="2127833"/>
                  <a:pt x="774979" y="2124847"/>
                </a:cubicBezTo>
                <a:cubicBezTo>
                  <a:pt x="777966" y="2121861"/>
                  <a:pt x="779459" y="2120368"/>
                  <a:pt x="779459" y="2120368"/>
                </a:cubicBezTo>
                <a:close/>
                <a:moveTo>
                  <a:pt x="1412768" y="2090691"/>
                </a:moveTo>
                <a:cubicBezTo>
                  <a:pt x="1402690" y="2089570"/>
                  <a:pt x="1397650" y="2093490"/>
                  <a:pt x="1397650" y="2102448"/>
                </a:cubicBezTo>
                <a:cubicBezTo>
                  <a:pt x="1397650" y="2108421"/>
                  <a:pt x="1403623" y="2111408"/>
                  <a:pt x="1415569" y="2111408"/>
                </a:cubicBezTo>
                <a:lnTo>
                  <a:pt x="1424528" y="2093490"/>
                </a:lnTo>
                <a:cubicBezTo>
                  <a:pt x="1420049" y="2091997"/>
                  <a:pt x="1416129" y="2091064"/>
                  <a:pt x="1412768" y="2090691"/>
                </a:cubicBezTo>
                <a:close/>
                <a:moveTo>
                  <a:pt x="808577" y="2071092"/>
                </a:moveTo>
                <a:cubicBezTo>
                  <a:pt x="813056" y="2071092"/>
                  <a:pt x="818282" y="2072585"/>
                  <a:pt x="824255" y="2075571"/>
                </a:cubicBezTo>
                <a:lnTo>
                  <a:pt x="833215" y="2093490"/>
                </a:lnTo>
                <a:cubicBezTo>
                  <a:pt x="833215" y="2099463"/>
                  <a:pt x="827242" y="2099463"/>
                  <a:pt x="815296" y="2093490"/>
                </a:cubicBezTo>
                <a:cubicBezTo>
                  <a:pt x="815296" y="2087517"/>
                  <a:pt x="809323" y="2084531"/>
                  <a:pt x="797377" y="2084531"/>
                </a:cubicBezTo>
                <a:lnTo>
                  <a:pt x="779459" y="2084531"/>
                </a:lnTo>
                <a:lnTo>
                  <a:pt x="797377" y="2075571"/>
                </a:lnTo>
                <a:cubicBezTo>
                  <a:pt x="800363" y="2072585"/>
                  <a:pt x="804097" y="2071092"/>
                  <a:pt x="808577" y="2071092"/>
                </a:cubicBezTo>
                <a:close/>
                <a:moveTo>
                  <a:pt x="6853861" y="2066612"/>
                </a:moveTo>
                <a:cubicBezTo>
                  <a:pt x="6853861" y="2066612"/>
                  <a:pt x="6858340" y="2066612"/>
                  <a:pt x="6867300" y="2066612"/>
                </a:cubicBezTo>
                <a:cubicBezTo>
                  <a:pt x="6876260" y="2066612"/>
                  <a:pt x="6882232" y="2069598"/>
                  <a:pt x="6885218" y="2075571"/>
                </a:cubicBezTo>
                <a:cubicBezTo>
                  <a:pt x="6888204" y="2081544"/>
                  <a:pt x="6892684" y="2083037"/>
                  <a:pt x="6898658" y="2080051"/>
                </a:cubicBezTo>
                <a:cubicBezTo>
                  <a:pt x="6904630" y="2077065"/>
                  <a:pt x="6907616" y="2078558"/>
                  <a:pt x="6907616" y="2084531"/>
                </a:cubicBezTo>
                <a:lnTo>
                  <a:pt x="6880738" y="2084531"/>
                </a:lnTo>
                <a:cubicBezTo>
                  <a:pt x="6880738" y="2078558"/>
                  <a:pt x="6874766" y="2075571"/>
                  <a:pt x="6862821" y="2075571"/>
                </a:cubicBezTo>
                <a:close/>
                <a:moveTo>
                  <a:pt x="6638838" y="2066612"/>
                </a:moveTo>
                <a:cubicBezTo>
                  <a:pt x="6644812" y="2066612"/>
                  <a:pt x="6647798" y="2069598"/>
                  <a:pt x="6647798" y="2075571"/>
                </a:cubicBezTo>
                <a:lnTo>
                  <a:pt x="6638838" y="2084531"/>
                </a:lnTo>
                <a:close/>
                <a:moveTo>
                  <a:pt x="600273" y="2066612"/>
                </a:moveTo>
                <a:lnTo>
                  <a:pt x="600273" y="2075571"/>
                </a:lnTo>
                <a:lnTo>
                  <a:pt x="591313" y="2075571"/>
                </a:lnTo>
                <a:cubicBezTo>
                  <a:pt x="591313" y="2075571"/>
                  <a:pt x="594300" y="2072585"/>
                  <a:pt x="600273" y="2066612"/>
                </a:cubicBezTo>
                <a:close/>
                <a:moveTo>
                  <a:pt x="6941773" y="2065492"/>
                </a:moveTo>
                <a:cubicBezTo>
                  <a:pt x="6947374" y="2067732"/>
                  <a:pt x="6947934" y="2080051"/>
                  <a:pt x="6943454" y="2102448"/>
                </a:cubicBezTo>
                <a:cubicBezTo>
                  <a:pt x="6943454" y="2114395"/>
                  <a:pt x="6944947" y="2124847"/>
                  <a:pt x="6947932" y="2133806"/>
                </a:cubicBezTo>
                <a:cubicBezTo>
                  <a:pt x="6950918" y="2142766"/>
                  <a:pt x="6958386" y="2147245"/>
                  <a:pt x="6970332" y="2147245"/>
                </a:cubicBezTo>
                <a:cubicBezTo>
                  <a:pt x="6988250" y="2147245"/>
                  <a:pt x="6997209" y="2156205"/>
                  <a:pt x="6997209" y="2174124"/>
                </a:cubicBezTo>
                <a:lnTo>
                  <a:pt x="6979292" y="2165164"/>
                </a:lnTo>
                <a:cubicBezTo>
                  <a:pt x="6973318" y="2147245"/>
                  <a:pt x="6967346" y="2147245"/>
                  <a:pt x="6961372" y="2165164"/>
                </a:cubicBezTo>
                <a:cubicBezTo>
                  <a:pt x="6961372" y="2165164"/>
                  <a:pt x="6958386" y="2166658"/>
                  <a:pt x="6952414" y="2169644"/>
                </a:cubicBezTo>
                <a:cubicBezTo>
                  <a:pt x="6946440" y="2172630"/>
                  <a:pt x="6943454" y="2177110"/>
                  <a:pt x="6943454" y="2183083"/>
                </a:cubicBezTo>
                <a:lnTo>
                  <a:pt x="6934494" y="2201001"/>
                </a:lnTo>
                <a:cubicBezTo>
                  <a:pt x="6934494" y="2201001"/>
                  <a:pt x="6934494" y="2193535"/>
                  <a:pt x="6934494" y="2178603"/>
                </a:cubicBezTo>
                <a:cubicBezTo>
                  <a:pt x="6934494" y="2163671"/>
                  <a:pt x="6928521" y="2153219"/>
                  <a:pt x="6916576" y="2147245"/>
                </a:cubicBezTo>
                <a:cubicBezTo>
                  <a:pt x="6910602" y="2147245"/>
                  <a:pt x="6906124" y="2147245"/>
                  <a:pt x="6903138" y="2147245"/>
                </a:cubicBezTo>
                <a:cubicBezTo>
                  <a:pt x="6900152" y="2147245"/>
                  <a:pt x="6898658" y="2144259"/>
                  <a:pt x="6898658" y="2138286"/>
                </a:cubicBezTo>
                <a:lnTo>
                  <a:pt x="6916576" y="2138286"/>
                </a:lnTo>
                <a:lnTo>
                  <a:pt x="6934494" y="2138286"/>
                </a:lnTo>
                <a:cubicBezTo>
                  <a:pt x="6934494" y="2132313"/>
                  <a:pt x="6931508" y="2129327"/>
                  <a:pt x="6925535" y="2129327"/>
                </a:cubicBezTo>
                <a:cubicBezTo>
                  <a:pt x="6919562" y="2129327"/>
                  <a:pt x="6916576" y="2127833"/>
                  <a:pt x="6916576" y="2124847"/>
                </a:cubicBezTo>
                <a:cubicBezTo>
                  <a:pt x="6916576" y="2121861"/>
                  <a:pt x="6916576" y="2120368"/>
                  <a:pt x="6916576" y="2120368"/>
                </a:cubicBezTo>
                <a:cubicBezTo>
                  <a:pt x="6922549" y="2114395"/>
                  <a:pt x="6922549" y="2111408"/>
                  <a:pt x="6916576" y="2111408"/>
                </a:cubicBezTo>
                <a:cubicBezTo>
                  <a:pt x="6910602" y="2111408"/>
                  <a:pt x="6907616" y="2108421"/>
                  <a:pt x="6907616" y="2102448"/>
                </a:cubicBezTo>
                <a:lnTo>
                  <a:pt x="6925535" y="2102448"/>
                </a:lnTo>
                <a:cubicBezTo>
                  <a:pt x="6931508" y="2102448"/>
                  <a:pt x="6935988" y="2100956"/>
                  <a:pt x="6938975" y="2097970"/>
                </a:cubicBezTo>
                <a:cubicBezTo>
                  <a:pt x="6941961" y="2094983"/>
                  <a:pt x="6940468" y="2090504"/>
                  <a:pt x="6934494" y="2084531"/>
                </a:cubicBezTo>
                <a:cubicBezTo>
                  <a:pt x="6928521" y="2078558"/>
                  <a:pt x="6928521" y="2072585"/>
                  <a:pt x="6934494" y="2066612"/>
                </a:cubicBezTo>
                <a:cubicBezTo>
                  <a:pt x="6937480" y="2065119"/>
                  <a:pt x="6939907" y="2064746"/>
                  <a:pt x="6941773" y="2065492"/>
                </a:cubicBezTo>
                <a:close/>
                <a:moveTo>
                  <a:pt x="6871778" y="2048693"/>
                </a:moveTo>
                <a:cubicBezTo>
                  <a:pt x="6883724" y="2054666"/>
                  <a:pt x="6883724" y="2057652"/>
                  <a:pt x="6871778" y="2057652"/>
                </a:cubicBezTo>
                <a:cubicBezTo>
                  <a:pt x="6865807" y="2057652"/>
                  <a:pt x="6862821" y="2057652"/>
                  <a:pt x="6862821" y="2057652"/>
                </a:cubicBezTo>
                <a:cubicBezTo>
                  <a:pt x="6868793" y="2051679"/>
                  <a:pt x="6871778" y="2048693"/>
                  <a:pt x="6871778" y="2048693"/>
                </a:cubicBezTo>
                <a:close/>
                <a:moveTo>
                  <a:pt x="1039278" y="2039734"/>
                </a:moveTo>
                <a:lnTo>
                  <a:pt x="1039278" y="2048693"/>
                </a:lnTo>
                <a:lnTo>
                  <a:pt x="1039278" y="2057652"/>
                </a:lnTo>
                <a:cubicBezTo>
                  <a:pt x="1039278" y="2057652"/>
                  <a:pt x="1042264" y="2054666"/>
                  <a:pt x="1048237" y="2048693"/>
                </a:cubicBezTo>
                <a:cubicBezTo>
                  <a:pt x="1048237" y="2042720"/>
                  <a:pt x="1045251" y="2039734"/>
                  <a:pt x="1039278" y="2039734"/>
                </a:cubicBezTo>
                <a:close/>
                <a:moveTo>
                  <a:pt x="6791146" y="2030774"/>
                </a:moveTo>
                <a:cubicBezTo>
                  <a:pt x="6797120" y="2030774"/>
                  <a:pt x="6800106" y="2033762"/>
                  <a:pt x="6800106" y="2039734"/>
                </a:cubicBezTo>
                <a:lnTo>
                  <a:pt x="6791146" y="2048693"/>
                </a:lnTo>
                <a:cubicBezTo>
                  <a:pt x="6785172" y="2036747"/>
                  <a:pt x="6785172" y="2030774"/>
                  <a:pt x="6791146" y="2030774"/>
                </a:cubicBezTo>
                <a:close/>
                <a:moveTo>
                  <a:pt x="1012400" y="2030774"/>
                </a:moveTo>
                <a:cubicBezTo>
                  <a:pt x="1012400" y="2030774"/>
                  <a:pt x="1009414" y="2036747"/>
                  <a:pt x="1003441" y="2048693"/>
                </a:cubicBezTo>
                <a:lnTo>
                  <a:pt x="976563" y="2066612"/>
                </a:lnTo>
                <a:cubicBezTo>
                  <a:pt x="964617" y="2072585"/>
                  <a:pt x="958644" y="2078558"/>
                  <a:pt x="958644" y="2084531"/>
                </a:cubicBezTo>
                <a:lnTo>
                  <a:pt x="949686" y="2111408"/>
                </a:lnTo>
                <a:cubicBezTo>
                  <a:pt x="943713" y="2129327"/>
                  <a:pt x="942220" y="2139779"/>
                  <a:pt x="945206" y="2142766"/>
                </a:cubicBezTo>
                <a:cubicBezTo>
                  <a:pt x="948193" y="2145752"/>
                  <a:pt x="955659" y="2141272"/>
                  <a:pt x="967604" y="2129327"/>
                </a:cubicBezTo>
                <a:cubicBezTo>
                  <a:pt x="973577" y="2123355"/>
                  <a:pt x="978056" y="2118874"/>
                  <a:pt x="981043" y="2115889"/>
                </a:cubicBezTo>
                <a:cubicBezTo>
                  <a:pt x="984029" y="2112902"/>
                  <a:pt x="985523" y="2109916"/>
                  <a:pt x="985523" y="2106929"/>
                </a:cubicBezTo>
                <a:cubicBezTo>
                  <a:pt x="985523" y="2103943"/>
                  <a:pt x="987016" y="2099463"/>
                  <a:pt x="990002" y="2093490"/>
                </a:cubicBezTo>
                <a:cubicBezTo>
                  <a:pt x="992988" y="2087517"/>
                  <a:pt x="997468" y="2081544"/>
                  <a:pt x="1003441" y="2075571"/>
                </a:cubicBezTo>
                <a:cubicBezTo>
                  <a:pt x="1027333" y="2051679"/>
                  <a:pt x="1030320" y="2036747"/>
                  <a:pt x="1012400" y="2030774"/>
                </a:cubicBezTo>
                <a:close/>
                <a:moveTo>
                  <a:pt x="6889698" y="2021816"/>
                </a:moveTo>
                <a:lnTo>
                  <a:pt x="6898658" y="2021816"/>
                </a:lnTo>
                <a:cubicBezTo>
                  <a:pt x="6898658" y="2027789"/>
                  <a:pt x="6898658" y="2030774"/>
                  <a:pt x="6898658" y="2030774"/>
                </a:cubicBezTo>
                <a:cubicBezTo>
                  <a:pt x="6892684" y="2030774"/>
                  <a:pt x="6889698" y="2030774"/>
                  <a:pt x="6889698" y="2030774"/>
                </a:cubicBezTo>
                <a:cubicBezTo>
                  <a:pt x="6889698" y="2030774"/>
                  <a:pt x="6889698" y="2027789"/>
                  <a:pt x="6889698" y="2021816"/>
                </a:cubicBezTo>
                <a:close/>
                <a:moveTo>
                  <a:pt x="6988250" y="2012856"/>
                </a:moveTo>
                <a:cubicBezTo>
                  <a:pt x="6994224" y="2012856"/>
                  <a:pt x="6997209" y="2012856"/>
                  <a:pt x="6997209" y="2012856"/>
                </a:cubicBezTo>
                <a:cubicBezTo>
                  <a:pt x="6997209" y="2012856"/>
                  <a:pt x="6995716" y="2014350"/>
                  <a:pt x="6992730" y="2017336"/>
                </a:cubicBezTo>
                <a:cubicBezTo>
                  <a:pt x="6989744" y="2020321"/>
                  <a:pt x="6988250" y="2021816"/>
                  <a:pt x="6988250" y="2021816"/>
                </a:cubicBezTo>
                <a:close/>
                <a:moveTo>
                  <a:pt x="842174" y="2003897"/>
                </a:moveTo>
                <a:lnTo>
                  <a:pt x="886970" y="2003897"/>
                </a:lnTo>
                <a:cubicBezTo>
                  <a:pt x="886970" y="2009870"/>
                  <a:pt x="885477" y="2012856"/>
                  <a:pt x="882490" y="2012856"/>
                </a:cubicBezTo>
                <a:cubicBezTo>
                  <a:pt x="879504" y="2012856"/>
                  <a:pt x="878010" y="2014350"/>
                  <a:pt x="878010" y="2017336"/>
                </a:cubicBezTo>
                <a:cubicBezTo>
                  <a:pt x="878010" y="2020321"/>
                  <a:pt x="876517" y="2024802"/>
                  <a:pt x="873532" y="2030774"/>
                </a:cubicBezTo>
                <a:cubicBezTo>
                  <a:pt x="870546" y="2036747"/>
                  <a:pt x="869052" y="2039734"/>
                  <a:pt x="869052" y="2039734"/>
                </a:cubicBezTo>
                <a:cubicBezTo>
                  <a:pt x="863079" y="2033762"/>
                  <a:pt x="860093" y="2029281"/>
                  <a:pt x="860093" y="2026294"/>
                </a:cubicBezTo>
                <a:cubicBezTo>
                  <a:pt x="860093" y="2023309"/>
                  <a:pt x="860093" y="2021816"/>
                  <a:pt x="860093" y="2021816"/>
                </a:cubicBezTo>
                <a:cubicBezTo>
                  <a:pt x="860093" y="2015843"/>
                  <a:pt x="854120" y="2012856"/>
                  <a:pt x="842174" y="2012856"/>
                </a:cubicBezTo>
                <a:lnTo>
                  <a:pt x="833215" y="2012856"/>
                </a:lnTo>
                <a:close/>
                <a:moveTo>
                  <a:pt x="6782186" y="1985978"/>
                </a:moveTo>
                <a:cubicBezTo>
                  <a:pt x="6788160" y="1985978"/>
                  <a:pt x="6794132" y="1988965"/>
                  <a:pt x="6800106" y="1994938"/>
                </a:cubicBezTo>
                <a:lnTo>
                  <a:pt x="6782186" y="1994938"/>
                </a:lnTo>
                <a:cubicBezTo>
                  <a:pt x="6776214" y="1988965"/>
                  <a:pt x="6776214" y="1985978"/>
                  <a:pt x="6782186" y="1985978"/>
                </a:cubicBezTo>
                <a:close/>
                <a:moveTo>
                  <a:pt x="788419" y="1985978"/>
                </a:moveTo>
                <a:lnTo>
                  <a:pt x="797377" y="1985978"/>
                </a:lnTo>
                <a:cubicBezTo>
                  <a:pt x="797377" y="1991951"/>
                  <a:pt x="794390" y="1994938"/>
                  <a:pt x="788419" y="1994938"/>
                </a:cubicBezTo>
                <a:cubicBezTo>
                  <a:pt x="788419" y="1988965"/>
                  <a:pt x="788419" y="1985978"/>
                  <a:pt x="788419" y="1985978"/>
                </a:cubicBezTo>
                <a:close/>
                <a:moveTo>
                  <a:pt x="187025" y="1980378"/>
                </a:moveTo>
                <a:cubicBezTo>
                  <a:pt x="187771" y="1981126"/>
                  <a:pt x="188145" y="1982992"/>
                  <a:pt x="188145" y="1985978"/>
                </a:cubicBezTo>
                <a:cubicBezTo>
                  <a:pt x="188145" y="1991951"/>
                  <a:pt x="185159" y="1994938"/>
                  <a:pt x="179186" y="1994938"/>
                </a:cubicBezTo>
                <a:cubicBezTo>
                  <a:pt x="179186" y="1988965"/>
                  <a:pt x="180679" y="1984485"/>
                  <a:pt x="183666" y="1981498"/>
                </a:cubicBezTo>
                <a:cubicBezTo>
                  <a:pt x="185159" y="1980005"/>
                  <a:pt x="186279" y="1979632"/>
                  <a:pt x="187025" y="1980378"/>
                </a:cubicBezTo>
                <a:close/>
                <a:moveTo>
                  <a:pt x="6764268" y="1968059"/>
                </a:moveTo>
                <a:cubicBezTo>
                  <a:pt x="6764268" y="1974032"/>
                  <a:pt x="6764268" y="1977019"/>
                  <a:pt x="6764268" y="1977019"/>
                </a:cubicBezTo>
                <a:cubicBezTo>
                  <a:pt x="6758294" y="1977019"/>
                  <a:pt x="6755308" y="1977019"/>
                  <a:pt x="6755308" y="1977019"/>
                </a:cubicBezTo>
                <a:cubicBezTo>
                  <a:pt x="6755308" y="1977019"/>
                  <a:pt x="6756802" y="1975525"/>
                  <a:pt x="6759788" y="1972539"/>
                </a:cubicBezTo>
                <a:cubicBezTo>
                  <a:pt x="6762774" y="1969553"/>
                  <a:pt x="6764268" y="1968059"/>
                  <a:pt x="6764268" y="1968059"/>
                </a:cubicBezTo>
                <a:close/>
                <a:moveTo>
                  <a:pt x="6710513" y="1968059"/>
                </a:moveTo>
                <a:cubicBezTo>
                  <a:pt x="6710513" y="1974032"/>
                  <a:pt x="6709018" y="1978512"/>
                  <a:pt x="6706033" y="1981498"/>
                </a:cubicBezTo>
                <a:cubicBezTo>
                  <a:pt x="6703047" y="1984485"/>
                  <a:pt x="6701553" y="1985978"/>
                  <a:pt x="6701553" y="1985978"/>
                </a:cubicBezTo>
                <a:cubicBezTo>
                  <a:pt x="6689608" y="1991951"/>
                  <a:pt x="6689608" y="1997924"/>
                  <a:pt x="6701553" y="2003897"/>
                </a:cubicBezTo>
                <a:cubicBezTo>
                  <a:pt x="6701553" y="1997924"/>
                  <a:pt x="6704538" y="1994938"/>
                  <a:pt x="6710513" y="1994938"/>
                </a:cubicBezTo>
                <a:cubicBezTo>
                  <a:pt x="6716486" y="1994938"/>
                  <a:pt x="6720966" y="1996431"/>
                  <a:pt x="6723952" y="1999417"/>
                </a:cubicBezTo>
                <a:cubicBezTo>
                  <a:pt x="6726938" y="2002404"/>
                  <a:pt x="6728430" y="2006883"/>
                  <a:pt x="6728430" y="2012856"/>
                </a:cubicBezTo>
                <a:cubicBezTo>
                  <a:pt x="6734404" y="2024802"/>
                  <a:pt x="6740376" y="2030774"/>
                  <a:pt x="6746350" y="2030774"/>
                </a:cubicBezTo>
                <a:lnTo>
                  <a:pt x="6755308" y="2039734"/>
                </a:lnTo>
                <a:lnTo>
                  <a:pt x="6746350" y="2066612"/>
                </a:lnTo>
                <a:cubicBezTo>
                  <a:pt x="6752322" y="2066612"/>
                  <a:pt x="6755308" y="2071092"/>
                  <a:pt x="6755308" y="2080051"/>
                </a:cubicBezTo>
                <a:cubicBezTo>
                  <a:pt x="6755308" y="2089010"/>
                  <a:pt x="6758294" y="2096476"/>
                  <a:pt x="6764268" y="2102448"/>
                </a:cubicBezTo>
                <a:lnTo>
                  <a:pt x="6773227" y="2138286"/>
                </a:lnTo>
                <a:cubicBezTo>
                  <a:pt x="6767254" y="2138286"/>
                  <a:pt x="6767254" y="2141272"/>
                  <a:pt x="6773227" y="2147245"/>
                </a:cubicBezTo>
                <a:cubicBezTo>
                  <a:pt x="6773227" y="2153219"/>
                  <a:pt x="6770241" y="2156205"/>
                  <a:pt x="6764268" y="2156205"/>
                </a:cubicBezTo>
                <a:lnTo>
                  <a:pt x="6764268" y="2138286"/>
                </a:lnTo>
                <a:cubicBezTo>
                  <a:pt x="6764268" y="2126340"/>
                  <a:pt x="6756802" y="2112902"/>
                  <a:pt x="6741870" y="2097970"/>
                </a:cubicBezTo>
                <a:cubicBezTo>
                  <a:pt x="6726938" y="2083037"/>
                  <a:pt x="6719472" y="2072585"/>
                  <a:pt x="6719472" y="2066612"/>
                </a:cubicBezTo>
                <a:cubicBezTo>
                  <a:pt x="6719472" y="2066612"/>
                  <a:pt x="6716486" y="2063625"/>
                  <a:pt x="6710513" y="2057652"/>
                </a:cubicBezTo>
                <a:lnTo>
                  <a:pt x="6701553" y="2057652"/>
                </a:lnTo>
                <a:cubicBezTo>
                  <a:pt x="6707527" y="2057652"/>
                  <a:pt x="6710513" y="2065118"/>
                  <a:pt x="6710513" y="2080051"/>
                </a:cubicBezTo>
                <a:cubicBezTo>
                  <a:pt x="6710513" y="2094983"/>
                  <a:pt x="6713498" y="2106929"/>
                  <a:pt x="6719472" y="2115889"/>
                </a:cubicBezTo>
                <a:cubicBezTo>
                  <a:pt x="6725444" y="2124847"/>
                  <a:pt x="6725444" y="2129327"/>
                  <a:pt x="6719472" y="2129327"/>
                </a:cubicBezTo>
                <a:cubicBezTo>
                  <a:pt x="6707527" y="2129327"/>
                  <a:pt x="6701553" y="2108421"/>
                  <a:pt x="6701553" y="2066612"/>
                </a:cubicBezTo>
                <a:cubicBezTo>
                  <a:pt x="6695580" y="2042720"/>
                  <a:pt x="6689608" y="2027789"/>
                  <a:pt x="6683634" y="2021816"/>
                </a:cubicBezTo>
                <a:cubicBezTo>
                  <a:pt x="6677661" y="2015843"/>
                  <a:pt x="6677661" y="2009870"/>
                  <a:pt x="6683634" y="2003897"/>
                </a:cubicBezTo>
                <a:lnTo>
                  <a:pt x="6674675" y="1985978"/>
                </a:lnTo>
                <a:cubicBezTo>
                  <a:pt x="6668702" y="1985978"/>
                  <a:pt x="6665716" y="1982992"/>
                  <a:pt x="6665716" y="1977019"/>
                </a:cubicBezTo>
                <a:cubicBezTo>
                  <a:pt x="6665716" y="1971046"/>
                  <a:pt x="6667210" y="1969553"/>
                  <a:pt x="6670195" y="1972539"/>
                </a:cubicBezTo>
                <a:cubicBezTo>
                  <a:pt x="6673181" y="1975525"/>
                  <a:pt x="6674675" y="1977019"/>
                  <a:pt x="6674675" y="1977019"/>
                </a:cubicBezTo>
                <a:cubicBezTo>
                  <a:pt x="6674675" y="1982992"/>
                  <a:pt x="6677661" y="1982992"/>
                  <a:pt x="6683634" y="1977019"/>
                </a:cubicBezTo>
                <a:close/>
                <a:moveTo>
                  <a:pt x="6656756" y="1932223"/>
                </a:moveTo>
                <a:lnTo>
                  <a:pt x="6647798" y="1950142"/>
                </a:lnTo>
                <a:lnTo>
                  <a:pt x="6647798" y="1959100"/>
                </a:lnTo>
                <a:lnTo>
                  <a:pt x="6629879" y="1950142"/>
                </a:lnTo>
                <a:cubicBezTo>
                  <a:pt x="6629879" y="1944169"/>
                  <a:pt x="6632864" y="1939689"/>
                  <a:pt x="6638838" y="1936702"/>
                </a:cubicBezTo>
                <a:cubicBezTo>
                  <a:pt x="6644812" y="1933716"/>
                  <a:pt x="6650784" y="1932223"/>
                  <a:pt x="6656756" y="1932223"/>
                </a:cubicBezTo>
                <a:close/>
                <a:moveTo>
                  <a:pt x="913848" y="1932223"/>
                </a:moveTo>
                <a:cubicBezTo>
                  <a:pt x="919821" y="1938196"/>
                  <a:pt x="919821" y="1942674"/>
                  <a:pt x="913848" y="1945662"/>
                </a:cubicBezTo>
                <a:cubicBezTo>
                  <a:pt x="907875" y="1948647"/>
                  <a:pt x="904889" y="1953128"/>
                  <a:pt x="904889" y="1959100"/>
                </a:cubicBezTo>
                <a:cubicBezTo>
                  <a:pt x="904889" y="1965073"/>
                  <a:pt x="904889" y="1968059"/>
                  <a:pt x="904889" y="1968059"/>
                </a:cubicBezTo>
                <a:lnTo>
                  <a:pt x="895929" y="1959100"/>
                </a:lnTo>
                <a:close/>
                <a:moveTo>
                  <a:pt x="931767" y="1923263"/>
                </a:moveTo>
                <a:cubicBezTo>
                  <a:pt x="931767" y="1923263"/>
                  <a:pt x="931767" y="1924757"/>
                  <a:pt x="931767" y="1927743"/>
                </a:cubicBezTo>
                <a:cubicBezTo>
                  <a:pt x="931767" y="1930729"/>
                  <a:pt x="931767" y="1932223"/>
                  <a:pt x="931767" y="1932223"/>
                </a:cubicBezTo>
                <a:cubicBezTo>
                  <a:pt x="931767" y="1932223"/>
                  <a:pt x="930274" y="1932223"/>
                  <a:pt x="927287" y="1932223"/>
                </a:cubicBezTo>
                <a:cubicBezTo>
                  <a:pt x="924301" y="1932223"/>
                  <a:pt x="925794" y="1929236"/>
                  <a:pt x="931767" y="1923263"/>
                </a:cubicBezTo>
                <a:close/>
                <a:moveTo>
                  <a:pt x="6710513" y="1914304"/>
                </a:moveTo>
                <a:lnTo>
                  <a:pt x="6719472" y="1923263"/>
                </a:lnTo>
                <a:cubicBezTo>
                  <a:pt x="6725444" y="1923263"/>
                  <a:pt x="6725444" y="1926250"/>
                  <a:pt x="6719472" y="1932223"/>
                </a:cubicBezTo>
                <a:cubicBezTo>
                  <a:pt x="6713498" y="1926250"/>
                  <a:pt x="6710513" y="1920277"/>
                  <a:pt x="6710513" y="1914304"/>
                </a:cubicBezTo>
                <a:close/>
                <a:moveTo>
                  <a:pt x="6925535" y="1905345"/>
                </a:moveTo>
                <a:cubicBezTo>
                  <a:pt x="6925535" y="1911318"/>
                  <a:pt x="6925535" y="1914304"/>
                  <a:pt x="6925535" y="1914304"/>
                </a:cubicBezTo>
                <a:lnTo>
                  <a:pt x="6934494" y="1941182"/>
                </a:lnTo>
                <a:cubicBezTo>
                  <a:pt x="6934494" y="1953128"/>
                  <a:pt x="6934494" y="1965073"/>
                  <a:pt x="6934494" y="1977019"/>
                </a:cubicBezTo>
                <a:lnTo>
                  <a:pt x="6934494" y="1985978"/>
                </a:lnTo>
                <a:cubicBezTo>
                  <a:pt x="6928521" y="1980005"/>
                  <a:pt x="6925535" y="1980005"/>
                  <a:pt x="6925535" y="1985978"/>
                </a:cubicBezTo>
                <a:cubicBezTo>
                  <a:pt x="6925535" y="1991951"/>
                  <a:pt x="6928521" y="1994938"/>
                  <a:pt x="6934494" y="1994938"/>
                </a:cubicBezTo>
                <a:cubicBezTo>
                  <a:pt x="6934494" y="1994938"/>
                  <a:pt x="6934494" y="1997924"/>
                  <a:pt x="6934494" y="2003897"/>
                </a:cubicBezTo>
                <a:lnTo>
                  <a:pt x="6934494" y="2012856"/>
                </a:lnTo>
                <a:cubicBezTo>
                  <a:pt x="6940468" y="2018829"/>
                  <a:pt x="6941961" y="2027789"/>
                  <a:pt x="6938975" y="2039734"/>
                </a:cubicBezTo>
                <a:cubicBezTo>
                  <a:pt x="6935988" y="2051679"/>
                  <a:pt x="6931508" y="2057652"/>
                  <a:pt x="6925535" y="2057652"/>
                </a:cubicBezTo>
                <a:lnTo>
                  <a:pt x="6916576" y="2048693"/>
                </a:lnTo>
                <a:lnTo>
                  <a:pt x="6916576" y="2012856"/>
                </a:lnTo>
                <a:cubicBezTo>
                  <a:pt x="6922549" y="2000911"/>
                  <a:pt x="6924041" y="1994938"/>
                  <a:pt x="6921055" y="1994938"/>
                </a:cubicBezTo>
                <a:cubicBezTo>
                  <a:pt x="6918069" y="1994938"/>
                  <a:pt x="6918069" y="1990458"/>
                  <a:pt x="6921055" y="1981498"/>
                </a:cubicBezTo>
                <a:cubicBezTo>
                  <a:pt x="6924041" y="1972539"/>
                  <a:pt x="6922549" y="1965073"/>
                  <a:pt x="6916576" y="1959100"/>
                </a:cubicBezTo>
                <a:cubicBezTo>
                  <a:pt x="6916576" y="1953128"/>
                  <a:pt x="6916576" y="1950142"/>
                  <a:pt x="6916576" y="1950142"/>
                </a:cubicBezTo>
                <a:cubicBezTo>
                  <a:pt x="6922549" y="1938196"/>
                  <a:pt x="6922549" y="1932223"/>
                  <a:pt x="6916576" y="1932223"/>
                </a:cubicBezTo>
                <a:cubicBezTo>
                  <a:pt x="6910602" y="1932223"/>
                  <a:pt x="6909110" y="1927743"/>
                  <a:pt x="6912096" y="1918784"/>
                </a:cubicBezTo>
                <a:cubicBezTo>
                  <a:pt x="6915082" y="1909824"/>
                  <a:pt x="6919562" y="1905345"/>
                  <a:pt x="6925535" y="1905345"/>
                </a:cubicBezTo>
                <a:close/>
                <a:moveTo>
                  <a:pt x="6665716" y="1905345"/>
                </a:moveTo>
                <a:lnTo>
                  <a:pt x="6674675" y="1905345"/>
                </a:lnTo>
                <a:cubicBezTo>
                  <a:pt x="6680648" y="1905345"/>
                  <a:pt x="6683634" y="1905345"/>
                  <a:pt x="6683634" y="1905345"/>
                </a:cubicBezTo>
                <a:lnTo>
                  <a:pt x="6674675" y="1914304"/>
                </a:lnTo>
                <a:cubicBezTo>
                  <a:pt x="6674675" y="1914304"/>
                  <a:pt x="6671690" y="1911318"/>
                  <a:pt x="6665716" y="1905345"/>
                </a:cubicBezTo>
                <a:close/>
                <a:moveTo>
                  <a:pt x="6634918" y="1899745"/>
                </a:moveTo>
                <a:cubicBezTo>
                  <a:pt x="6636038" y="1899745"/>
                  <a:pt x="6637344" y="1900119"/>
                  <a:pt x="6638838" y="1900865"/>
                </a:cubicBezTo>
                <a:cubicBezTo>
                  <a:pt x="6644812" y="1903851"/>
                  <a:pt x="6647798" y="1905345"/>
                  <a:pt x="6647798" y="1905345"/>
                </a:cubicBezTo>
                <a:lnTo>
                  <a:pt x="6647798" y="1923263"/>
                </a:lnTo>
                <a:lnTo>
                  <a:pt x="6638838" y="1923263"/>
                </a:lnTo>
                <a:cubicBezTo>
                  <a:pt x="6632864" y="1923263"/>
                  <a:pt x="6629879" y="1918784"/>
                  <a:pt x="6629879" y="1909824"/>
                </a:cubicBezTo>
                <a:cubicBezTo>
                  <a:pt x="6629879" y="1903104"/>
                  <a:pt x="6631558" y="1899745"/>
                  <a:pt x="6634918" y="1899745"/>
                </a:cubicBezTo>
                <a:close/>
                <a:moveTo>
                  <a:pt x="6903138" y="1869507"/>
                </a:moveTo>
                <a:cubicBezTo>
                  <a:pt x="6906124" y="1869507"/>
                  <a:pt x="6910602" y="1872493"/>
                  <a:pt x="6916576" y="1878466"/>
                </a:cubicBezTo>
                <a:cubicBezTo>
                  <a:pt x="6916576" y="1884439"/>
                  <a:pt x="6913590" y="1887426"/>
                  <a:pt x="6907616" y="1887426"/>
                </a:cubicBezTo>
                <a:cubicBezTo>
                  <a:pt x="6901644" y="1881453"/>
                  <a:pt x="6898658" y="1876973"/>
                  <a:pt x="6898658" y="1873988"/>
                </a:cubicBezTo>
                <a:cubicBezTo>
                  <a:pt x="6898658" y="1871001"/>
                  <a:pt x="6900152" y="1869507"/>
                  <a:pt x="6903138" y="1869507"/>
                </a:cubicBezTo>
                <a:close/>
                <a:moveTo>
                  <a:pt x="1110953" y="1860547"/>
                </a:moveTo>
                <a:cubicBezTo>
                  <a:pt x="1110953" y="1860547"/>
                  <a:pt x="1110953" y="1863535"/>
                  <a:pt x="1110953" y="1869507"/>
                </a:cubicBezTo>
                <a:lnTo>
                  <a:pt x="1119913" y="1869507"/>
                </a:lnTo>
                <a:cubicBezTo>
                  <a:pt x="1125885" y="1863535"/>
                  <a:pt x="1125885" y="1860547"/>
                  <a:pt x="1119913" y="1860547"/>
                </a:cubicBezTo>
                <a:cubicBezTo>
                  <a:pt x="1113940" y="1860547"/>
                  <a:pt x="1110953" y="1860547"/>
                  <a:pt x="1110953" y="1860547"/>
                </a:cubicBezTo>
                <a:close/>
                <a:moveTo>
                  <a:pt x="689866" y="1851589"/>
                </a:moveTo>
                <a:cubicBezTo>
                  <a:pt x="695839" y="1851589"/>
                  <a:pt x="697332" y="1854575"/>
                  <a:pt x="694346" y="1860547"/>
                </a:cubicBezTo>
                <a:cubicBezTo>
                  <a:pt x="691359" y="1866522"/>
                  <a:pt x="689866" y="1872493"/>
                  <a:pt x="689866" y="1878466"/>
                </a:cubicBezTo>
                <a:cubicBezTo>
                  <a:pt x="689866" y="1884439"/>
                  <a:pt x="686880" y="1887426"/>
                  <a:pt x="680906" y="1887426"/>
                </a:cubicBezTo>
                <a:cubicBezTo>
                  <a:pt x="680906" y="1881453"/>
                  <a:pt x="680906" y="1872493"/>
                  <a:pt x="680906" y="1860547"/>
                </a:cubicBezTo>
                <a:cubicBezTo>
                  <a:pt x="686880" y="1854575"/>
                  <a:pt x="689866" y="1851589"/>
                  <a:pt x="689866" y="1851589"/>
                </a:cubicBezTo>
                <a:close/>
                <a:moveTo>
                  <a:pt x="6549244" y="1842630"/>
                </a:moveTo>
                <a:cubicBezTo>
                  <a:pt x="6549244" y="1842630"/>
                  <a:pt x="6550739" y="1842630"/>
                  <a:pt x="6553724" y="1842630"/>
                </a:cubicBezTo>
                <a:cubicBezTo>
                  <a:pt x="6556710" y="1842630"/>
                  <a:pt x="6558204" y="1845616"/>
                  <a:pt x="6558204" y="1851589"/>
                </a:cubicBezTo>
                <a:lnTo>
                  <a:pt x="6549244" y="1851589"/>
                </a:lnTo>
                <a:cubicBezTo>
                  <a:pt x="6549244" y="1845616"/>
                  <a:pt x="6549244" y="1842630"/>
                  <a:pt x="6549244" y="1842630"/>
                </a:cubicBezTo>
                <a:close/>
                <a:moveTo>
                  <a:pt x="6585082" y="1833670"/>
                </a:moveTo>
                <a:cubicBezTo>
                  <a:pt x="6585082" y="1833670"/>
                  <a:pt x="6588068" y="1835164"/>
                  <a:pt x="6594041" y="1838150"/>
                </a:cubicBezTo>
                <a:cubicBezTo>
                  <a:pt x="6600016" y="1841136"/>
                  <a:pt x="6603001" y="1842630"/>
                  <a:pt x="6603001" y="1842630"/>
                </a:cubicBezTo>
                <a:cubicBezTo>
                  <a:pt x="6597027" y="1842630"/>
                  <a:pt x="6594041" y="1842630"/>
                  <a:pt x="6594041" y="1842630"/>
                </a:cubicBezTo>
                <a:close/>
                <a:moveTo>
                  <a:pt x="940726" y="1824711"/>
                </a:moveTo>
                <a:cubicBezTo>
                  <a:pt x="946699" y="1824711"/>
                  <a:pt x="949686" y="1826204"/>
                  <a:pt x="949686" y="1829191"/>
                </a:cubicBezTo>
                <a:cubicBezTo>
                  <a:pt x="949686" y="1832177"/>
                  <a:pt x="946699" y="1833670"/>
                  <a:pt x="940726" y="1833670"/>
                </a:cubicBezTo>
                <a:cubicBezTo>
                  <a:pt x="934753" y="1833670"/>
                  <a:pt x="931767" y="1832177"/>
                  <a:pt x="931767" y="1829191"/>
                </a:cubicBezTo>
                <a:cubicBezTo>
                  <a:pt x="931767" y="1826204"/>
                  <a:pt x="934753" y="1824711"/>
                  <a:pt x="940726" y="1824711"/>
                </a:cubicBezTo>
                <a:close/>
                <a:moveTo>
                  <a:pt x="6404217" y="1821911"/>
                </a:moveTo>
                <a:cubicBezTo>
                  <a:pt x="6406830" y="1822285"/>
                  <a:pt x="6410376" y="1823218"/>
                  <a:pt x="6414856" y="1824711"/>
                </a:cubicBezTo>
                <a:lnTo>
                  <a:pt x="6423816" y="1833670"/>
                </a:lnTo>
                <a:cubicBezTo>
                  <a:pt x="6423816" y="1845616"/>
                  <a:pt x="6426801" y="1853082"/>
                  <a:pt x="6432774" y="1856069"/>
                </a:cubicBezTo>
                <a:cubicBezTo>
                  <a:pt x="6438747" y="1859055"/>
                  <a:pt x="6447707" y="1860547"/>
                  <a:pt x="6459652" y="1860547"/>
                </a:cubicBezTo>
                <a:lnTo>
                  <a:pt x="6477570" y="1860547"/>
                </a:lnTo>
                <a:lnTo>
                  <a:pt x="6459652" y="1869507"/>
                </a:lnTo>
                <a:cubicBezTo>
                  <a:pt x="6453679" y="1875480"/>
                  <a:pt x="6450693" y="1881453"/>
                  <a:pt x="6450693" y="1887426"/>
                </a:cubicBezTo>
                <a:lnTo>
                  <a:pt x="6459652" y="1896385"/>
                </a:lnTo>
                <a:cubicBezTo>
                  <a:pt x="6447707" y="1890412"/>
                  <a:pt x="6438747" y="1887426"/>
                  <a:pt x="6432774" y="1887426"/>
                </a:cubicBezTo>
                <a:lnTo>
                  <a:pt x="6414856" y="1860547"/>
                </a:lnTo>
                <a:lnTo>
                  <a:pt x="6405896" y="1851589"/>
                </a:lnTo>
                <a:lnTo>
                  <a:pt x="6405896" y="1833670"/>
                </a:lnTo>
                <a:cubicBezTo>
                  <a:pt x="6396936" y="1824711"/>
                  <a:pt x="6396376" y="1820791"/>
                  <a:pt x="6404217" y="1821911"/>
                </a:cubicBezTo>
                <a:close/>
                <a:moveTo>
                  <a:pt x="1016880" y="1815752"/>
                </a:moveTo>
                <a:cubicBezTo>
                  <a:pt x="1022853" y="1815752"/>
                  <a:pt x="1027333" y="1818738"/>
                  <a:pt x="1030320" y="1824711"/>
                </a:cubicBezTo>
                <a:cubicBezTo>
                  <a:pt x="1030320" y="1830684"/>
                  <a:pt x="1028826" y="1833670"/>
                  <a:pt x="1025840" y="1833670"/>
                </a:cubicBezTo>
                <a:cubicBezTo>
                  <a:pt x="1022853" y="1833670"/>
                  <a:pt x="1015387" y="1839643"/>
                  <a:pt x="1003441" y="1851589"/>
                </a:cubicBezTo>
                <a:cubicBezTo>
                  <a:pt x="955659" y="1893399"/>
                  <a:pt x="928781" y="1911318"/>
                  <a:pt x="922808" y="1905345"/>
                </a:cubicBezTo>
                <a:cubicBezTo>
                  <a:pt x="922808" y="1905345"/>
                  <a:pt x="931767" y="1896385"/>
                  <a:pt x="949686" y="1878466"/>
                </a:cubicBezTo>
                <a:cubicBezTo>
                  <a:pt x="967604" y="1860547"/>
                  <a:pt x="978056" y="1851589"/>
                  <a:pt x="981043" y="1851589"/>
                </a:cubicBezTo>
                <a:cubicBezTo>
                  <a:pt x="984029" y="1851589"/>
                  <a:pt x="985523" y="1848603"/>
                  <a:pt x="985523" y="1842630"/>
                </a:cubicBezTo>
                <a:lnTo>
                  <a:pt x="994482" y="1824711"/>
                </a:lnTo>
                <a:cubicBezTo>
                  <a:pt x="1003441" y="1818738"/>
                  <a:pt x="1010907" y="1815752"/>
                  <a:pt x="1016880" y="1815752"/>
                </a:cubicBezTo>
                <a:close/>
                <a:moveTo>
                  <a:pt x="6540286" y="1815751"/>
                </a:moveTo>
                <a:lnTo>
                  <a:pt x="6558204" y="1815751"/>
                </a:lnTo>
                <a:cubicBezTo>
                  <a:pt x="6564178" y="1821724"/>
                  <a:pt x="6564178" y="1824711"/>
                  <a:pt x="6558204" y="1824711"/>
                </a:cubicBezTo>
                <a:cubicBezTo>
                  <a:pt x="6558204" y="1830684"/>
                  <a:pt x="6556710" y="1832177"/>
                  <a:pt x="6553724" y="1829191"/>
                </a:cubicBezTo>
                <a:cubicBezTo>
                  <a:pt x="6550739" y="1826204"/>
                  <a:pt x="6546259" y="1821724"/>
                  <a:pt x="6540286" y="1815751"/>
                </a:cubicBezTo>
                <a:close/>
                <a:moveTo>
                  <a:pt x="6809064" y="1797833"/>
                </a:moveTo>
                <a:lnTo>
                  <a:pt x="6835942" y="1824711"/>
                </a:lnTo>
                <a:cubicBezTo>
                  <a:pt x="6829970" y="1824711"/>
                  <a:pt x="6823998" y="1821724"/>
                  <a:pt x="6818024" y="1815751"/>
                </a:cubicBezTo>
                <a:close/>
                <a:moveTo>
                  <a:pt x="1048237" y="1797833"/>
                </a:moveTo>
                <a:cubicBezTo>
                  <a:pt x="1060183" y="1803806"/>
                  <a:pt x="1063170" y="1809778"/>
                  <a:pt x="1057197" y="1815751"/>
                </a:cubicBezTo>
                <a:lnTo>
                  <a:pt x="1048237" y="1815751"/>
                </a:lnTo>
                <a:lnTo>
                  <a:pt x="1048237" y="1806792"/>
                </a:lnTo>
                <a:close/>
                <a:moveTo>
                  <a:pt x="6513408" y="1779915"/>
                </a:moveTo>
                <a:lnTo>
                  <a:pt x="6522367" y="1788873"/>
                </a:lnTo>
                <a:lnTo>
                  <a:pt x="6513408" y="1788873"/>
                </a:lnTo>
                <a:cubicBezTo>
                  <a:pt x="6513408" y="1788873"/>
                  <a:pt x="6513408" y="1785888"/>
                  <a:pt x="6513408" y="1779915"/>
                </a:cubicBezTo>
                <a:close/>
                <a:moveTo>
                  <a:pt x="6379019" y="1779915"/>
                </a:moveTo>
                <a:cubicBezTo>
                  <a:pt x="6382005" y="1779915"/>
                  <a:pt x="6384990" y="1782901"/>
                  <a:pt x="6387978" y="1788873"/>
                </a:cubicBezTo>
                <a:cubicBezTo>
                  <a:pt x="6387978" y="1794846"/>
                  <a:pt x="6387978" y="1797833"/>
                  <a:pt x="6387978" y="1797833"/>
                </a:cubicBezTo>
                <a:cubicBezTo>
                  <a:pt x="6387978" y="1797833"/>
                  <a:pt x="6384992" y="1797833"/>
                  <a:pt x="6379019" y="1797833"/>
                </a:cubicBezTo>
                <a:cubicBezTo>
                  <a:pt x="6373045" y="1791860"/>
                  <a:pt x="6370059" y="1788873"/>
                  <a:pt x="6370059" y="1788873"/>
                </a:cubicBezTo>
                <a:cubicBezTo>
                  <a:pt x="6373046" y="1782901"/>
                  <a:pt x="6376033" y="1779915"/>
                  <a:pt x="6379019" y="1779915"/>
                </a:cubicBezTo>
                <a:close/>
                <a:moveTo>
                  <a:pt x="967604" y="1779915"/>
                </a:moveTo>
                <a:lnTo>
                  <a:pt x="967604" y="1788873"/>
                </a:lnTo>
                <a:cubicBezTo>
                  <a:pt x="961631" y="1800819"/>
                  <a:pt x="955659" y="1806792"/>
                  <a:pt x="949686" y="1806792"/>
                </a:cubicBezTo>
                <a:lnTo>
                  <a:pt x="949686" y="1788873"/>
                </a:lnTo>
                <a:cubicBezTo>
                  <a:pt x="955659" y="1782901"/>
                  <a:pt x="961631" y="1779915"/>
                  <a:pt x="967604" y="1779915"/>
                </a:cubicBezTo>
                <a:close/>
                <a:moveTo>
                  <a:pt x="6478690" y="1774315"/>
                </a:moveTo>
                <a:cubicBezTo>
                  <a:pt x="6479438" y="1773568"/>
                  <a:pt x="6480558" y="1773942"/>
                  <a:pt x="6482050" y="1775435"/>
                </a:cubicBezTo>
                <a:cubicBezTo>
                  <a:pt x="6485036" y="1778420"/>
                  <a:pt x="6486530" y="1779915"/>
                  <a:pt x="6486530" y="1779915"/>
                </a:cubicBezTo>
                <a:cubicBezTo>
                  <a:pt x="6486530" y="1779915"/>
                  <a:pt x="6485036" y="1779915"/>
                  <a:pt x="6482050" y="1779915"/>
                </a:cubicBezTo>
                <a:cubicBezTo>
                  <a:pt x="6479065" y="1779915"/>
                  <a:pt x="6477570" y="1779915"/>
                  <a:pt x="6477570" y="1779915"/>
                </a:cubicBezTo>
                <a:cubicBezTo>
                  <a:pt x="6477570" y="1776928"/>
                  <a:pt x="6477944" y="1775061"/>
                  <a:pt x="6478690" y="1774315"/>
                </a:cubicBezTo>
                <a:close/>
                <a:moveTo>
                  <a:pt x="6889698" y="1770955"/>
                </a:moveTo>
                <a:lnTo>
                  <a:pt x="6907616" y="1797833"/>
                </a:lnTo>
                <a:cubicBezTo>
                  <a:pt x="6901644" y="1797833"/>
                  <a:pt x="6895672" y="1791860"/>
                  <a:pt x="6889698" y="1779915"/>
                </a:cubicBezTo>
                <a:close/>
                <a:moveTo>
                  <a:pt x="994482" y="1770955"/>
                </a:moveTo>
                <a:cubicBezTo>
                  <a:pt x="994482" y="1770955"/>
                  <a:pt x="997468" y="1773942"/>
                  <a:pt x="1003441" y="1779915"/>
                </a:cubicBezTo>
                <a:cubicBezTo>
                  <a:pt x="1009414" y="1779915"/>
                  <a:pt x="1018374" y="1779915"/>
                  <a:pt x="1030320" y="1779915"/>
                </a:cubicBezTo>
                <a:lnTo>
                  <a:pt x="1048237" y="1779915"/>
                </a:lnTo>
                <a:lnTo>
                  <a:pt x="1030320" y="1788873"/>
                </a:lnTo>
                <a:cubicBezTo>
                  <a:pt x="1012400" y="1788873"/>
                  <a:pt x="1000455" y="1785888"/>
                  <a:pt x="994482" y="1779915"/>
                </a:cubicBezTo>
                <a:cubicBezTo>
                  <a:pt x="994482" y="1773942"/>
                  <a:pt x="994482" y="1770955"/>
                  <a:pt x="994482" y="1770955"/>
                </a:cubicBezTo>
                <a:close/>
                <a:moveTo>
                  <a:pt x="6387978" y="1761996"/>
                </a:moveTo>
                <a:lnTo>
                  <a:pt x="6405896" y="1770955"/>
                </a:lnTo>
                <a:cubicBezTo>
                  <a:pt x="6405896" y="1776928"/>
                  <a:pt x="6407390" y="1781408"/>
                  <a:pt x="6410376" y="1784395"/>
                </a:cubicBezTo>
                <a:cubicBezTo>
                  <a:pt x="6413362" y="1787380"/>
                  <a:pt x="6414856" y="1791860"/>
                  <a:pt x="6414856" y="1797833"/>
                </a:cubicBezTo>
                <a:lnTo>
                  <a:pt x="6396936" y="1779915"/>
                </a:lnTo>
                <a:close/>
                <a:moveTo>
                  <a:pt x="1084075" y="1761996"/>
                </a:moveTo>
                <a:cubicBezTo>
                  <a:pt x="1084075" y="1761996"/>
                  <a:pt x="1081089" y="1764982"/>
                  <a:pt x="1075115" y="1770955"/>
                </a:cubicBezTo>
                <a:cubicBezTo>
                  <a:pt x="1069142" y="1788873"/>
                  <a:pt x="1063170" y="1791860"/>
                  <a:pt x="1057197" y="1779915"/>
                </a:cubicBezTo>
                <a:close/>
                <a:moveTo>
                  <a:pt x="752581" y="1761996"/>
                </a:moveTo>
                <a:lnTo>
                  <a:pt x="725703" y="1797833"/>
                </a:lnTo>
                <a:cubicBezTo>
                  <a:pt x="725703" y="1797833"/>
                  <a:pt x="724209" y="1799326"/>
                  <a:pt x="721223" y="1802312"/>
                </a:cubicBezTo>
                <a:cubicBezTo>
                  <a:pt x="718237" y="1805299"/>
                  <a:pt x="718237" y="1809778"/>
                  <a:pt x="721223" y="1815751"/>
                </a:cubicBezTo>
                <a:cubicBezTo>
                  <a:pt x="724209" y="1821724"/>
                  <a:pt x="724209" y="1826204"/>
                  <a:pt x="721223" y="1829191"/>
                </a:cubicBezTo>
                <a:cubicBezTo>
                  <a:pt x="718237" y="1832177"/>
                  <a:pt x="713757" y="1833670"/>
                  <a:pt x="707785" y="1833670"/>
                </a:cubicBezTo>
                <a:lnTo>
                  <a:pt x="698825" y="1833670"/>
                </a:lnTo>
                <a:lnTo>
                  <a:pt x="707785" y="1824711"/>
                </a:lnTo>
                <a:lnTo>
                  <a:pt x="707785" y="1815751"/>
                </a:lnTo>
                <a:cubicBezTo>
                  <a:pt x="707785" y="1809778"/>
                  <a:pt x="712265" y="1803806"/>
                  <a:pt x="721223" y="1797833"/>
                </a:cubicBezTo>
                <a:cubicBezTo>
                  <a:pt x="730182" y="1791860"/>
                  <a:pt x="734662" y="1785888"/>
                  <a:pt x="734662" y="1779915"/>
                </a:cubicBezTo>
                <a:cubicBezTo>
                  <a:pt x="734662" y="1767969"/>
                  <a:pt x="740635" y="1761996"/>
                  <a:pt x="752581" y="1761996"/>
                </a:cubicBezTo>
                <a:close/>
                <a:moveTo>
                  <a:pt x="843294" y="1756396"/>
                </a:moveTo>
                <a:cubicBezTo>
                  <a:pt x="844040" y="1755650"/>
                  <a:pt x="845160" y="1756023"/>
                  <a:pt x="846654" y="1757516"/>
                </a:cubicBezTo>
                <a:cubicBezTo>
                  <a:pt x="849640" y="1760503"/>
                  <a:pt x="851133" y="1761996"/>
                  <a:pt x="851133" y="1761996"/>
                </a:cubicBezTo>
                <a:lnTo>
                  <a:pt x="842174" y="1761996"/>
                </a:lnTo>
                <a:cubicBezTo>
                  <a:pt x="842174" y="1759010"/>
                  <a:pt x="842547" y="1757143"/>
                  <a:pt x="843294" y="1756396"/>
                </a:cubicBezTo>
                <a:close/>
                <a:moveTo>
                  <a:pt x="6352140" y="1753037"/>
                </a:moveTo>
                <a:cubicBezTo>
                  <a:pt x="6358114" y="1753037"/>
                  <a:pt x="6362593" y="1753037"/>
                  <a:pt x="6365580" y="1753037"/>
                </a:cubicBezTo>
                <a:cubicBezTo>
                  <a:pt x="6368566" y="1753037"/>
                  <a:pt x="6370059" y="1753037"/>
                  <a:pt x="6370059" y="1753037"/>
                </a:cubicBezTo>
                <a:cubicBezTo>
                  <a:pt x="6370059" y="1764982"/>
                  <a:pt x="6364086" y="1770955"/>
                  <a:pt x="6352140" y="1770955"/>
                </a:cubicBezTo>
                <a:lnTo>
                  <a:pt x="6343182" y="1770955"/>
                </a:lnTo>
                <a:cubicBezTo>
                  <a:pt x="6349154" y="1764982"/>
                  <a:pt x="6349154" y="1760503"/>
                  <a:pt x="6343182" y="1757516"/>
                </a:cubicBezTo>
                <a:cubicBezTo>
                  <a:pt x="6337208" y="1754530"/>
                  <a:pt x="6340196" y="1753037"/>
                  <a:pt x="6352140" y="1753037"/>
                </a:cubicBezTo>
                <a:close/>
                <a:moveTo>
                  <a:pt x="6459652" y="1744077"/>
                </a:moveTo>
                <a:cubicBezTo>
                  <a:pt x="6459652" y="1744077"/>
                  <a:pt x="6459652" y="1747064"/>
                  <a:pt x="6459652" y="1753037"/>
                </a:cubicBezTo>
                <a:cubicBezTo>
                  <a:pt x="6453679" y="1753037"/>
                  <a:pt x="6450693" y="1753037"/>
                  <a:pt x="6450693" y="1753037"/>
                </a:cubicBezTo>
                <a:cubicBezTo>
                  <a:pt x="6450693" y="1747064"/>
                  <a:pt x="6453679" y="1744077"/>
                  <a:pt x="6459652" y="1744077"/>
                </a:cubicBezTo>
                <a:close/>
                <a:moveTo>
                  <a:pt x="770500" y="1744077"/>
                </a:moveTo>
                <a:cubicBezTo>
                  <a:pt x="776473" y="1744077"/>
                  <a:pt x="777966" y="1745571"/>
                  <a:pt x="774979" y="1748557"/>
                </a:cubicBezTo>
                <a:cubicBezTo>
                  <a:pt x="771993" y="1751543"/>
                  <a:pt x="770500" y="1753037"/>
                  <a:pt x="770500" y="1753037"/>
                </a:cubicBezTo>
                <a:close/>
                <a:moveTo>
                  <a:pt x="6610842" y="1738477"/>
                </a:moveTo>
                <a:cubicBezTo>
                  <a:pt x="6613080" y="1737731"/>
                  <a:pt x="6614947" y="1738104"/>
                  <a:pt x="6616440" y="1739597"/>
                </a:cubicBezTo>
                <a:cubicBezTo>
                  <a:pt x="6619426" y="1742584"/>
                  <a:pt x="6617933" y="1747064"/>
                  <a:pt x="6611960" y="1753037"/>
                </a:cubicBezTo>
                <a:lnTo>
                  <a:pt x="6594041" y="1753037"/>
                </a:lnTo>
                <a:cubicBezTo>
                  <a:pt x="6594041" y="1753037"/>
                  <a:pt x="6597027" y="1750050"/>
                  <a:pt x="6603001" y="1744077"/>
                </a:cubicBezTo>
                <a:cubicBezTo>
                  <a:pt x="6605987" y="1741091"/>
                  <a:pt x="6608601" y="1739225"/>
                  <a:pt x="6610842" y="1738477"/>
                </a:cubicBezTo>
                <a:close/>
                <a:moveTo>
                  <a:pt x="6643318" y="1735118"/>
                </a:moveTo>
                <a:cubicBezTo>
                  <a:pt x="6646304" y="1735118"/>
                  <a:pt x="6650784" y="1735118"/>
                  <a:pt x="6656756" y="1735118"/>
                </a:cubicBezTo>
                <a:cubicBezTo>
                  <a:pt x="6656756" y="1741091"/>
                  <a:pt x="6652278" y="1744077"/>
                  <a:pt x="6643318" y="1744077"/>
                </a:cubicBezTo>
                <a:cubicBezTo>
                  <a:pt x="6634359" y="1744077"/>
                  <a:pt x="6629879" y="1744077"/>
                  <a:pt x="6629879" y="1744077"/>
                </a:cubicBezTo>
                <a:cubicBezTo>
                  <a:pt x="6629879" y="1744077"/>
                  <a:pt x="6631373" y="1742584"/>
                  <a:pt x="6634359" y="1739597"/>
                </a:cubicBezTo>
                <a:cubicBezTo>
                  <a:pt x="6637344" y="1736611"/>
                  <a:pt x="6640332" y="1735118"/>
                  <a:pt x="6643318" y="1735118"/>
                </a:cubicBezTo>
                <a:close/>
                <a:moveTo>
                  <a:pt x="922808" y="1735118"/>
                </a:moveTo>
                <a:cubicBezTo>
                  <a:pt x="934753" y="1735118"/>
                  <a:pt x="934753" y="1741091"/>
                  <a:pt x="922808" y="1753037"/>
                </a:cubicBezTo>
                <a:cubicBezTo>
                  <a:pt x="916835" y="1759010"/>
                  <a:pt x="913848" y="1756023"/>
                  <a:pt x="913848" y="1744077"/>
                </a:cubicBezTo>
                <a:cubicBezTo>
                  <a:pt x="913848" y="1744077"/>
                  <a:pt x="913848" y="1742584"/>
                  <a:pt x="913848" y="1739597"/>
                </a:cubicBezTo>
                <a:cubicBezTo>
                  <a:pt x="913848" y="1736611"/>
                  <a:pt x="916835" y="1735118"/>
                  <a:pt x="922808" y="1735118"/>
                </a:cubicBezTo>
                <a:close/>
                <a:moveTo>
                  <a:pt x="786178" y="1721679"/>
                </a:moveTo>
                <a:cubicBezTo>
                  <a:pt x="787671" y="1721679"/>
                  <a:pt x="788419" y="1723172"/>
                  <a:pt x="788419" y="1726158"/>
                </a:cubicBezTo>
                <a:lnTo>
                  <a:pt x="779459" y="1726158"/>
                </a:lnTo>
                <a:cubicBezTo>
                  <a:pt x="782446" y="1723172"/>
                  <a:pt x="784685" y="1721679"/>
                  <a:pt x="786178" y="1721679"/>
                </a:cubicBezTo>
                <a:close/>
                <a:moveTo>
                  <a:pt x="6407576" y="1714400"/>
                </a:moveTo>
                <a:cubicBezTo>
                  <a:pt x="6409444" y="1714773"/>
                  <a:pt x="6411870" y="1715706"/>
                  <a:pt x="6414856" y="1717199"/>
                </a:cubicBezTo>
                <a:cubicBezTo>
                  <a:pt x="6420830" y="1729145"/>
                  <a:pt x="6423816" y="1735118"/>
                  <a:pt x="6423816" y="1735118"/>
                </a:cubicBezTo>
                <a:cubicBezTo>
                  <a:pt x="6417841" y="1735118"/>
                  <a:pt x="6411870" y="1732131"/>
                  <a:pt x="6405896" y="1726158"/>
                </a:cubicBezTo>
                <a:cubicBezTo>
                  <a:pt x="6401416" y="1717199"/>
                  <a:pt x="6401976" y="1713279"/>
                  <a:pt x="6407576" y="1714400"/>
                </a:cubicBezTo>
                <a:close/>
                <a:moveTo>
                  <a:pt x="6367820" y="1712719"/>
                </a:moveTo>
                <a:cubicBezTo>
                  <a:pt x="6372300" y="1712719"/>
                  <a:pt x="6376032" y="1714214"/>
                  <a:pt x="6379019" y="1717199"/>
                </a:cubicBezTo>
                <a:cubicBezTo>
                  <a:pt x="6384992" y="1729145"/>
                  <a:pt x="6384992" y="1738104"/>
                  <a:pt x="6379019" y="1744077"/>
                </a:cubicBezTo>
                <a:lnTo>
                  <a:pt x="6370059" y="1735118"/>
                </a:lnTo>
                <a:cubicBezTo>
                  <a:pt x="6370059" y="1735118"/>
                  <a:pt x="6367073" y="1732131"/>
                  <a:pt x="6361100" y="1726158"/>
                </a:cubicBezTo>
                <a:cubicBezTo>
                  <a:pt x="6343182" y="1720185"/>
                  <a:pt x="6340196" y="1717199"/>
                  <a:pt x="6352140" y="1717199"/>
                </a:cubicBezTo>
                <a:cubicBezTo>
                  <a:pt x="6358113" y="1714214"/>
                  <a:pt x="6363340" y="1712719"/>
                  <a:pt x="6367820" y="1712719"/>
                </a:cubicBezTo>
                <a:close/>
                <a:moveTo>
                  <a:pt x="963124" y="1708240"/>
                </a:moveTo>
                <a:cubicBezTo>
                  <a:pt x="966110" y="1708240"/>
                  <a:pt x="967604" y="1711226"/>
                  <a:pt x="967604" y="1717199"/>
                </a:cubicBezTo>
                <a:cubicBezTo>
                  <a:pt x="973577" y="1723172"/>
                  <a:pt x="975070" y="1726158"/>
                  <a:pt x="972083" y="1726158"/>
                </a:cubicBezTo>
                <a:cubicBezTo>
                  <a:pt x="969097" y="1726158"/>
                  <a:pt x="966110" y="1724665"/>
                  <a:pt x="963124" y="1721679"/>
                </a:cubicBezTo>
                <a:cubicBezTo>
                  <a:pt x="960139" y="1718692"/>
                  <a:pt x="958644" y="1715706"/>
                  <a:pt x="958644" y="1712719"/>
                </a:cubicBezTo>
                <a:cubicBezTo>
                  <a:pt x="958644" y="1709733"/>
                  <a:pt x="960139" y="1708240"/>
                  <a:pt x="963124" y="1708240"/>
                </a:cubicBezTo>
                <a:close/>
                <a:moveTo>
                  <a:pt x="1426768" y="1696481"/>
                </a:moveTo>
                <a:cubicBezTo>
                  <a:pt x="1423781" y="1696854"/>
                  <a:pt x="1420049" y="1697788"/>
                  <a:pt x="1415569" y="1699280"/>
                </a:cubicBezTo>
                <a:cubicBezTo>
                  <a:pt x="1403623" y="1705254"/>
                  <a:pt x="1396157" y="1708240"/>
                  <a:pt x="1393170" y="1708240"/>
                </a:cubicBezTo>
                <a:cubicBezTo>
                  <a:pt x="1390184" y="1708240"/>
                  <a:pt x="1385704" y="1711226"/>
                  <a:pt x="1379731" y="1717199"/>
                </a:cubicBezTo>
                <a:cubicBezTo>
                  <a:pt x="1379731" y="1723172"/>
                  <a:pt x="1378238" y="1726158"/>
                  <a:pt x="1375252" y="1726158"/>
                </a:cubicBezTo>
                <a:cubicBezTo>
                  <a:pt x="1372265" y="1726158"/>
                  <a:pt x="1367787" y="1726158"/>
                  <a:pt x="1361814" y="1726158"/>
                </a:cubicBezTo>
                <a:lnTo>
                  <a:pt x="1325976" y="1753037"/>
                </a:lnTo>
                <a:cubicBezTo>
                  <a:pt x="1325976" y="1764982"/>
                  <a:pt x="1334935" y="1764982"/>
                  <a:pt x="1352854" y="1753037"/>
                </a:cubicBezTo>
                <a:cubicBezTo>
                  <a:pt x="1358827" y="1747064"/>
                  <a:pt x="1364799" y="1741091"/>
                  <a:pt x="1370772" y="1735118"/>
                </a:cubicBezTo>
                <a:lnTo>
                  <a:pt x="1388691" y="1726158"/>
                </a:lnTo>
                <a:cubicBezTo>
                  <a:pt x="1388691" y="1720185"/>
                  <a:pt x="1391677" y="1717199"/>
                  <a:pt x="1397650" y="1717199"/>
                </a:cubicBezTo>
                <a:cubicBezTo>
                  <a:pt x="1415569" y="1723172"/>
                  <a:pt x="1426022" y="1724665"/>
                  <a:pt x="1429008" y="1721679"/>
                </a:cubicBezTo>
                <a:cubicBezTo>
                  <a:pt x="1431995" y="1718692"/>
                  <a:pt x="1433488" y="1714214"/>
                  <a:pt x="1433488" y="1708240"/>
                </a:cubicBezTo>
                <a:cubicBezTo>
                  <a:pt x="1437966" y="1699280"/>
                  <a:pt x="1435727" y="1695362"/>
                  <a:pt x="1426768" y="1696481"/>
                </a:cubicBezTo>
                <a:close/>
                <a:moveTo>
                  <a:pt x="6611960" y="1694801"/>
                </a:moveTo>
                <a:cubicBezTo>
                  <a:pt x="6614946" y="1694801"/>
                  <a:pt x="6617933" y="1696295"/>
                  <a:pt x="6620920" y="1699280"/>
                </a:cubicBezTo>
                <a:cubicBezTo>
                  <a:pt x="6626893" y="1705254"/>
                  <a:pt x="6625399" y="1708240"/>
                  <a:pt x="6616440" y="1708240"/>
                </a:cubicBezTo>
                <a:cubicBezTo>
                  <a:pt x="6607480" y="1708240"/>
                  <a:pt x="6605987" y="1711226"/>
                  <a:pt x="6611960" y="1717199"/>
                </a:cubicBezTo>
                <a:lnTo>
                  <a:pt x="6603001" y="1726158"/>
                </a:lnTo>
                <a:cubicBezTo>
                  <a:pt x="6603001" y="1720185"/>
                  <a:pt x="6603001" y="1715706"/>
                  <a:pt x="6603001" y="1712719"/>
                </a:cubicBezTo>
                <a:cubicBezTo>
                  <a:pt x="6603001" y="1709733"/>
                  <a:pt x="6603001" y="1705254"/>
                  <a:pt x="6603001" y="1699280"/>
                </a:cubicBezTo>
                <a:cubicBezTo>
                  <a:pt x="6605987" y="1696295"/>
                  <a:pt x="6608974" y="1694801"/>
                  <a:pt x="6611960" y="1694801"/>
                </a:cubicBezTo>
                <a:close/>
                <a:moveTo>
                  <a:pt x="6271507" y="1690322"/>
                </a:moveTo>
                <a:cubicBezTo>
                  <a:pt x="6277480" y="1690322"/>
                  <a:pt x="6280466" y="1693308"/>
                  <a:pt x="6280466" y="1699280"/>
                </a:cubicBezTo>
                <a:cubicBezTo>
                  <a:pt x="6280466" y="1705254"/>
                  <a:pt x="6281960" y="1708240"/>
                  <a:pt x="6284946" y="1708240"/>
                </a:cubicBezTo>
                <a:cubicBezTo>
                  <a:pt x="6287932" y="1708240"/>
                  <a:pt x="6289426" y="1708240"/>
                  <a:pt x="6289426" y="1708240"/>
                </a:cubicBezTo>
                <a:cubicBezTo>
                  <a:pt x="6295399" y="1708240"/>
                  <a:pt x="6302865" y="1711226"/>
                  <a:pt x="6311824" y="1717199"/>
                </a:cubicBezTo>
                <a:cubicBezTo>
                  <a:pt x="6320782" y="1723172"/>
                  <a:pt x="6325262" y="1726158"/>
                  <a:pt x="6325262" y="1726158"/>
                </a:cubicBezTo>
                <a:lnTo>
                  <a:pt x="6307344" y="1726158"/>
                </a:lnTo>
                <a:cubicBezTo>
                  <a:pt x="6295399" y="1720185"/>
                  <a:pt x="6289426" y="1720185"/>
                  <a:pt x="6289426" y="1726158"/>
                </a:cubicBezTo>
                <a:cubicBezTo>
                  <a:pt x="6283452" y="1726158"/>
                  <a:pt x="6277480" y="1723172"/>
                  <a:pt x="6271507" y="1717199"/>
                </a:cubicBezTo>
                <a:cubicBezTo>
                  <a:pt x="6259562" y="1699280"/>
                  <a:pt x="6259562" y="1690322"/>
                  <a:pt x="6271507" y="1690322"/>
                </a:cubicBezTo>
                <a:close/>
                <a:moveTo>
                  <a:pt x="1093034" y="1681362"/>
                </a:moveTo>
                <a:cubicBezTo>
                  <a:pt x="1099007" y="1681362"/>
                  <a:pt x="1101994" y="1684349"/>
                  <a:pt x="1101994" y="1690322"/>
                </a:cubicBezTo>
                <a:lnTo>
                  <a:pt x="1093034" y="1690322"/>
                </a:lnTo>
                <a:cubicBezTo>
                  <a:pt x="1093034" y="1684349"/>
                  <a:pt x="1093034" y="1681362"/>
                  <a:pt x="1093034" y="1681362"/>
                </a:cubicBezTo>
                <a:close/>
                <a:moveTo>
                  <a:pt x="1057197" y="1681362"/>
                </a:moveTo>
                <a:cubicBezTo>
                  <a:pt x="1063170" y="1687335"/>
                  <a:pt x="1066156" y="1690322"/>
                  <a:pt x="1066156" y="1690322"/>
                </a:cubicBezTo>
                <a:cubicBezTo>
                  <a:pt x="1072129" y="1690322"/>
                  <a:pt x="1075115" y="1690322"/>
                  <a:pt x="1075115" y="1690322"/>
                </a:cubicBezTo>
                <a:cubicBezTo>
                  <a:pt x="1069142" y="1696295"/>
                  <a:pt x="1066156" y="1699280"/>
                  <a:pt x="1066156" y="1699280"/>
                </a:cubicBezTo>
                <a:cubicBezTo>
                  <a:pt x="1060183" y="1699280"/>
                  <a:pt x="1057197" y="1699280"/>
                  <a:pt x="1057197" y="1699280"/>
                </a:cubicBezTo>
                <a:cubicBezTo>
                  <a:pt x="1057197" y="1699280"/>
                  <a:pt x="1055703" y="1700773"/>
                  <a:pt x="1052717" y="1703761"/>
                </a:cubicBezTo>
                <a:cubicBezTo>
                  <a:pt x="1049731" y="1706746"/>
                  <a:pt x="1046744" y="1709733"/>
                  <a:pt x="1043758" y="1712719"/>
                </a:cubicBezTo>
                <a:cubicBezTo>
                  <a:pt x="1040771" y="1715706"/>
                  <a:pt x="1036291" y="1717199"/>
                  <a:pt x="1030320" y="1717199"/>
                </a:cubicBezTo>
                <a:lnTo>
                  <a:pt x="1039278" y="1699280"/>
                </a:lnTo>
                <a:cubicBezTo>
                  <a:pt x="1039278" y="1693308"/>
                  <a:pt x="1042264" y="1688828"/>
                  <a:pt x="1048237" y="1685842"/>
                </a:cubicBezTo>
                <a:cubicBezTo>
                  <a:pt x="1054210" y="1682856"/>
                  <a:pt x="1057197" y="1681362"/>
                  <a:pt x="1057197" y="1681362"/>
                </a:cubicBezTo>
                <a:close/>
                <a:moveTo>
                  <a:pt x="1020240" y="1678003"/>
                </a:moveTo>
                <a:cubicBezTo>
                  <a:pt x="1020986" y="1677256"/>
                  <a:pt x="1021360" y="1678376"/>
                  <a:pt x="1021360" y="1681362"/>
                </a:cubicBezTo>
                <a:lnTo>
                  <a:pt x="1021360" y="1699280"/>
                </a:lnTo>
                <a:cubicBezTo>
                  <a:pt x="1021360" y="1699280"/>
                  <a:pt x="1019867" y="1700773"/>
                  <a:pt x="1016880" y="1703761"/>
                </a:cubicBezTo>
                <a:cubicBezTo>
                  <a:pt x="1013894" y="1706746"/>
                  <a:pt x="1015387" y="1711226"/>
                  <a:pt x="1021360" y="1717199"/>
                </a:cubicBezTo>
                <a:cubicBezTo>
                  <a:pt x="1021360" y="1717199"/>
                  <a:pt x="1019867" y="1721679"/>
                  <a:pt x="1016880" y="1730638"/>
                </a:cubicBezTo>
                <a:cubicBezTo>
                  <a:pt x="1013894" y="1739597"/>
                  <a:pt x="1009414" y="1747064"/>
                  <a:pt x="1003441" y="1753037"/>
                </a:cubicBezTo>
                <a:lnTo>
                  <a:pt x="1003441" y="1744077"/>
                </a:lnTo>
                <a:cubicBezTo>
                  <a:pt x="1003441" y="1744077"/>
                  <a:pt x="1003441" y="1742584"/>
                  <a:pt x="1003441" y="1739597"/>
                </a:cubicBezTo>
                <a:cubicBezTo>
                  <a:pt x="1003441" y="1736611"/>
                  <a:pt x="1003441" y="1732131"/>
                  <a:pt x="1003441" y="1726158"/>
                </a:cubicBezTo>
                <a:cubicBezTo>
                  <a:pt x="997468" y="1720185"/>
                  <a:pt x="994482" y="1715706"/>
                  <a:pt x="994482" y="1712719"/>
                </a:cubicBezTo>
                <a:cubicBezTo>
                  <a:pt x="994482" y="1709733"/>
                  <a:pt x="997468" y="1708240"/>
                  <a:pt x="1003441" y="1708240"/>
                </a:cubicBezTo>
                <a:cubicBezTo>
                  <a:pt x="1009414" y="1702268"/>
                  <a:pt x="1013894" y="1694801"/>
                  <a:pt x="1016880" y="1685842"/>
                </a:cubicBezTo>
                <a:cubicBezTo>
                  <a:pt x="1018374" y="1681362"/>
                  <a:pt x="1019493" y="1678749"/>
                  <a:pt x="1020240" y="1678003"/>
                </a:cubicBezTo>
                <a:close/>
                <a:moveTo>
                  <a:pt x="1137830" y="1674643"/>
                </a:moveTo>
                <a:cubicBezTo>
                  <a:pt x="1139324" y="1674643"/>
                  <a:pt x="1140817" y="1675390"/>
                  <a:pt x="1142310" y="1676883"/>
                </a:cubicBezTo>
                <a:cubicBezTo>
                  <a:pt x="1145297" y="1679869"/>
                  <a:pt x="1143803" y="1684349"/>
                  <a:pt x="1137830" y="1690322"/>
                </a:cubicBezTo>
                <a:lnTo>
                  <a:pt x="1128871" y="1690322"/>
                </a:lnTo>
                <a:cubicBezTo>
                  <a:pt x="1128871" y="1684349"/>
                  <a:pt x="1130364" y="1679869"/>
                  <a:pt x="1133351" y="1676883"/>
                </a:cubicBezTo>
                <a:cubicBezTo>
                  <a:pt x="1134844" y="1675390"/>
                  <a:pt x="1136337" y="1674643"/>
                  <a:pt x="1137830" y="1674643"/>
                </a:cubicBezTo>
                <a:close/>
                <a:moveTo>
                  <a:pt x="6334222" y="1663444"/>
                </a:moveTo>
                <a:cubicBezTo>
                  <a:pt x="6352140" y="1663444"/>
                  <a:pt x="6361100" y="1675389"/>
                  <a:pt x="6361100" y="1699280"/>
                </a:cubicBezTo>
                <a:lnTo>
                  <a:pt x="6343182" y="1690322"/>
                </a:lnTo>
                <a:close/>
                <a:moveTo>
                  <a:pt x="904889" y="1663444"/>
                </a:moveTo>
                <a:lnTo>
                  <a:pt x="913848" y="1672403"/>
                </a:lnTo>
                <a:lnTo>
                  <a:pt x="904889" y="1681362"/>
                </a:lnTo>
                <a:cubicBezTo>
                  <a:pt x="904889" y="1669417"/>
                  <a:pt x="904889" y="1663444"/>
                  <a:pt x="904889" y="1663444"/>
                </a:cubicBezTo>
                <a:close/>
                <a:moveTo>
                  <a:pt x="6234551" y="1648884"/>
                </a:moveTo>
                <a:cubicBezTo>
                  <a:pt x="6236790" y="1648138"/>
                  <a:pt x="6238656" y="1648511"/>
                  <a:pt x="6240150" y="1650004"/>
                </a:cubicBezTo>
                <a:cubicBezTo>
                  <a:pt x="6243136" y="1652991"/>
                  <a:pt x="6243136" y="1658964"/>
                  <a:pt x="6240150" y="1667923"/>
                </a:cubicBezTo>
                <a:cubicBezTo>
                  <a:pt x="6237164" y="1676883"/>
                  <a:pt x="6234176" y="1681362"/>
                  <a:pt x="6231190" y="1681362"/>
                </a:cubicBezTo>
                <a:cubicBezTo>
                  <a:pt x="6228204" y="1681362"/>
                  <a:pt x="6226711" y="1685842"/>
                  <a:pt x="6226711" y="1694801"/>
                </a:cubicBezTo>
                <a:cubicBezTo>
                  <a:pt x="6226711" y="1703761"/>
                  <a:pt x="6226711" y="1708240"/>
                  <a:pt x="6226711" y="1708240"/>
                </a:cubicBezTo>
                <a:cubicBezTo>
                  <a:pt x="6226711" y="1708240"/>
                  <a:pt x="6223725" y="1705254"/>
                  <a:pt x="6217751" y="1699280"/>
                </a:cubicBezTo>
                <a:cubicBezTo>
                  <a:pt x="6217751" y="1693308"/>
                  <a:pt x="6217751" y="1687335"/>
                  <a:pt x="6217751" y="1681362"/>
                </a:cubicBezTo>
                <a:cubicBezTo>
                  <a:pt x="6217751" y="1675389"/>
                  <a:pt x="6217751" y="1672403"/>
                  <a:pt x="6217751" y="1672403"/>
                </a:cubicBezTo>
                <a:cubicBezTo>
                  <a:pt x="6217751" y="1672403"/>
                  <a:pt x="6211778" y="1669417"/>
                  <a:pt x="6199832" y="1663444"/>
                </a:cubicBezTo>
                <a:lnTo>
                  <a:pt x="6181914" y="1663444"/>
                </a:lnTo>
                <a:cubicBezTo>
                  <a:pt x="6181914" y="1657471"/>
                  <a:pt x="6183408" y="1654484"/>
                  <a:pt x="6186393" y="1654484"/>
                </a:cubicBezTo>
                <a:cubicBezTo>
                  <a:pt x="6189379" y="1654484"/>
                  <a:pt x="6193859" y="1654484"/>
                  <a:pt x="6199832" y="1654484"/>
                </a:cubicBezTo>
                <a:cubicBezTo>
                  <a:pt x="6211778" y="1660457"/>
                  <a:pt x="6220736" y="1660457"/>
                  <a:pt x="6226711" y="1654484"/>
                </a:cubicBezTo>
                <a:cubicBezTo>
                  <a:pt x="6229696" y="1651498"/>
                  <a:pt x="6232310" y="1649632"/>
                  <a:pt x="6234551" y="1648884"/>
                </a:cubicBezTo>
                <a:close/>
                <a:moveTo>
                  <a:pt x="6343182" y="1645525"/>
                </a:moveTo>
                <a:cubicBezTo>
                  <a:pt x="6343182" y="1645525"/>
                  <a:pt x="6346167" y="1647018"/>
                  <a:pt x="6352140" y="1650004"/>
                </a:cubicBezTo>
                <a:cubicBezTo>
                  <a:pt x="6358114" y="1652991"/>
                  <a:pt x="6361100" y="1654484"/>
                  <a:pt x="6361100" y="1654484"/>
                </a:cubicBezTo>
                <a:cubicBezTo>
                  <a:pt x="6361100" y="1654484"/>
                  <a:pt x="6358114" y="1654484"/>
                  <a:pt x="6352140" y="1654484"/>
                </a:cubicBezTo>
                <a:cubicBezTo>
                  <a:pt x="6346167" y="1654484"/>
                  <a:pt x="6343182" y="1654484"/>
                  <a:pt x="6343182" y="1654484"/>
                </a:cubicBezTo>
                <a:cubicBezTo>
                  <a:pt x="6343182" y="1654484"/>
                  <a:pt x="6343182" y="1651498"/>
                  <a:pt x="6343182" y="1645525"/>
                </a:cubicBezTo>
                <a:close/>
                <a:moveTo>
                  <a:pt x="1514122" y="1645525"/>
                </a:moveTo>
                <a:cubicBezTo>
                  <a:pt x="1508148" y="1651498"/>
                  <a:pt x="1502176" y="1654484"/>
                  <a:pt x="1496203" y="1654484"/>
                </a:cubicBezTo>
                <a:cubicBezTo>
                  <a:pt x="1490230" y="1654484"/>
                  <a:pt x="1482763" y="1658964"/>
                  <a:pt x="1473804" y="1667923"/>
                </a:cubicBezTo>
                <a:cubicBezTo>
                  <a:pt x="1464845" y="1676883"/>
                  <a:pt x="1460365" y="1681362"/>
                  <a:pt x="1460365" y="1681362"/>
                </a:cubicBezTo>
                <a:cubicBezTo>
                  <a:pt x="1448419" y="1687335"/>
                  <a:pt x="1445434" y="1690322"/>
                  <a:pt x="1451406" y="1690322"/>
                </a:cubicBezTo>
                <a:cubicBezTo>
                  <a:pt x="1457379" y="1696295"/>
                  <a:pt x="1466338" y="1699280"/>
                  <a:pt x="1478284" y="1699280"/>
                </a:cubicBezTo>
                <a:cubicBezTo>
                  <a:pt x="1496203" y="1693308"/>
                  <a:pt x="1508148" y="1684349"/>
                  <a:pt x="1514122" y="1672403"/>
                </a:cubicBezTo>
                <a:cubicBezTo>
                  <a:pt x="1526066" y="1654484"/>
                  <a:pt x="1529053" y="1645525"/>
                  <a:pt x="1523081" y="1645525"/>
                </a:cubicBezTo>
                <a:close/>
                <a:moveTo>
                  <a:pt x="6611960" y="1636565"/>
                </a:moveTo>
                <a:cubicBezTo>
                  <a:pt x="6617933" y="1636565"/>
                  <a:pt x="6623906" y="1644031"/>
                  <a:pt x="6629879" y="1658964"/>
                </a:cubicBezTo>
                <a:cubicBezTo>
                  <a:pt x="6635852" y="1673896"/>
                  <a:pt x="6637344" y="1682856"/>
                  <a:pt x="6634359" y="1685842"/>
                </a:cubicBezTo>
                <a:cubicBezTo>
                  <a:pt x="6631373" y="1688828"/>
                  <a:pt x="6626893" y="1690322"/>
                  <a:pt x="6620920" y="1690322"/>
                </a:cubicBezTo>
                <a:close/>
                <a:moveTo>
                  <a:pt x="985523" y="1636565"/>
                </a:moveTo>
                <a:cubicBezTo>
                  <a:pt x="991495" y="1636565"/>
                  <a:pt x="994482" y="1636565"/>
                  <a:pt x="994482" y="1636565"/>
                </a:cubicBezTo>
                <a:lnTo>
                  <a:pt x="985523" y="1645525"/>
                </a:lnTo>
                <a:cubicBezTo>
                  <a:pt x="985523" y="1645525"/>
                  <a:pt x="985523" y="1642538"/>
                  <a:pt x="985523" y="1636565"/>
                </a:cubicBezTo>
                <a:close/>
                <a:moveTo>
                  <a:pt x="6446213" y="1627606"/>
                </a:moveTo>
                <a:cubicBezTo>
                  <a:pt x="6449199" y="1627606"/>
                  <a:pt x="6453679" y="1627606"/>
                  <a:pt x="6459652" y="1627606"/>
                </a:cubicBezTo>
                <a:cubicBezTo>
                  <a:pt x="6465626" y="1627606"/>
                  <a:pt x="6468612" y="1630592"/>
                  <a:pt x="6468612" y="1636565"/>
                </a:cubicBezTo>
                <a:cubicBezTo>
                  <a:pt x="6480556" y="1648511"/>
                  <a:pt x="6492504" y="1657471"/>
                  <a:pt x="6504448" y="1663444"/>
                </a:cubicBezTo>
                <a:cubicBezTo>
                  <a:pt x="6516394" y="1663444"/>
                  <a:pt x="6528340" y="1667923"/>
                  <a:pt x="6540286" y="1676883"/>
                </a:cubicBezTo>
                <a:cubicBezTo>
                  <a:pt x="6552230" y="1685842"/>
                  <a:pt x="6555219" y="1693308"/>
                  <a:pt x="6549244" y="1699280"/>
                </a:cubicBezTo>
                <a:cubicBezTo>
                  <a:pt x="6549244" y="1699280"/>
                  <a:pt x="6552230" y="1702268"/>
                  <a:pt x="6558204" y="1708240"/>
                </a:cubicBezTo>
                <a:cubicBezTo>
                  <a:pt x="6570150" y="1708240"/>
                  <a:pt x="6576124" y="1712719"/>
                  <a:pt x="6576124" y="1721679"/>
                </a:cubicBezTo>
                <a:cubicBezTo>
                  <a:pt x="6576124" y="1730638"/>
                  <a:pt x="6579110" y="1735118"/>
                  <a:pt x="6585082" y="1735118"/>
                </a:cubicBezTo>
                <a:lnTo>
                  <a:pt x="6585082" y="1744077"/>
                </a:lnTo>
                <a:cubicBezTo>
                  <a:pt x="6579110" y="1744077"/>
                  <a:pt x="6576124" y="1744077"/>
                  <a:pt x="6576124" y="1744077"/>
                </a:cubicBezTo>
                <a:cubicBezTo>
                  <a:pt x="6576124" y="1744077"/>
                  <a:pt x="6577616" y="1745571"/>
                  <a:pt x="6580602" y="1748557"/>
                </a:cubicBezTo>
                <a:cubicBezTo>
                  <a:pt x="6583588" y="1751543"/>
                  <a:pt x="6585082" y="1756023"/>
                  <a:pt x="6585082" y="1761996"/>
                </a:cubicBezTo>
                <a:cubicBezTo>
                  <a:pt x="6585082" y="1767969"/>
                  <a:pt x="6582096" y="1770955"/>
                  <a:pt x="6576124" y="1770955"/>
                </a:cubicBezTo>
                <a:cubicBezTo>
                  <a:pt x="6576124" y="1770955"/>
                  <a:pt x="6573136" y="1764982"/>
                  <a:pt x="6567164" y="1753037"/>
                </a:cubicBezTo>
                <a:cubicBezTo>
                  <a:pt x="6561190" y="1747064"/>
                  <a:pt x="6556710" y="1741091"/>
                  <a:pt x="6553724" y="1735118"/>
                </a:cubicBezTo>
                <a:cubicBezTo>
                  <a:pt x="6550739" y="1729145"/>
                  <a:pt x="6549244" y="1723172"/>
                  <a:pt x="6549244" y="1717199"/>
                </a:cubicBezTo>
                <a:cubicBezTo>
                  <a:pt x="6537300" y="1699280"/>
                  <a:pt x="6528340" y="1687335"/>
                  <a:pt x="6522367" y="1681362"/>
                </a:cubicBezTo>
                <a:cubicBezTo>
                  <a:pt x="6522367" y="1687335"/>
                  <a:pt x="6525353" y="1693308"/>
                  <a:pt x="6531327" y="1699280"/>
                </a:cubicBezTo>
                <a:cubicBezTo>
                  <a:pt x="6531327" y="1705254"/>
                  <a:pt x="6531327" y="1711226"/>
                  <a:pt x="6531327" y="1717199"/>
                </a:cubicBezTo>
                <a:cubicBezTo>
                  <a:pt x="6531327" y="1711226"/>
                  <a:pt x="6525353" y="1702268"/>
                  <a:pt x="6513408" y="1690322"/>
                </a:cubicBezTo>
                <a:cubicBezTo>
                  <a:pt x="6501462" y="1678376"/>
                  <a:pt x="6495490" y="1672403"/>
                  <a:pt x="6495490" y="1672403"/>
                </a:cubicBezTo>
                <a:cubicBezTo>
                  <a:pt x="6495490" y="1672403"/>
                  <a:pt x="6493996" y="1670910"/>
                  <a:pt x="6491010" y="1667923"/>
                </a:cubicBezTo>
                <a:cubicBezTo>
                  <a:pt x="6488024" y="1664937"/>
                  <a:pt x="6485036" y="1663444"/>
                  <a:pt x="6482050" y="1663444"/>
                </a:cubicBezTo>
                <a:cubicBezTo>
                  <a:pt x="6479065" y="1663444"/>
                  <a:pt x="6476076" y="1661950"/>
                  <a:pt x="6473090" y="1658964"/>
                </a:cubicBezTo>
                <a:cubicBezTo>
                  <a:pt x="6470105" y="1655977"/>
                  <a:pt x="6465626" y="1654484"/>
                  <a:pt x="6459652" y="1654484"/>
                </a:cubicBezTo>
                <a:lnTo>
                  <a:pt x="6450693" y="1645525"/>
                </a:lnTo>
                <a:lnTo>
                  <a:pt x="6450693" y="1663444"/>
                </a:lnTo>
                <a:lnTo>
                  <a:pt x="6441733" y="1654484"/>
                </a:lnTo>
                <a:lnTo>
                  <a:pt x="6432774" y="1636565"/>
                </a:lnTo>
                <a:lnTo>
                  <a:pt x="6441733" y="1636565"/>
                </a:lnTo>
                <a:cubicBezTo>
                  <a:pt x="6441733" y="1630592"/>
                  <a:pt x="6443227" y="1627606"/>
                  <a:pt x="6446213" y="1627606"/>
                </a:cubicBezTo>
                <a:close/>
                <a:moveTo>
                  <a:pt x="958644" y="1627606"/>
                </a:moveTo>
                <a:lnTo>
                  <a:pt x="967604" y="1627606"/>
                </a:lnTo>
                <a:cubicBezTo>
                  <a:pt x="967604" y="1633579"/>
                  <a:pt x="964617" y="1636565"/>
                  <a:pt x="958644" y="1636565"/>
                </a:cubicBezTo>
                <a:lnTo>
                  <a:pt x="958644" y="1663444"/>
                </a:lnTo>
                <a:lnTo>
                  <a:pt x="958644" y="1672403"/>
                </a:lnTo>
                <a:lnTo>
                  <a:pt x="949686" y="1672403"/>
                </a:lnTo>
                <a:cubicBezTo>
                  <a:pt x="949686" y="1660457"/>
                  <a:pt x="945206" y="1654484"/>
                  <a:pt x="936247" y="1654484"/>
                </a:cubicBezTo>
                <a:cubicBezTo>
                  <a:pt x="927287" y="1654484"/>
                  <a:pt x="925794" y="1651498"/>
                  <a:pt x="931767" y="1645525"/>
                </a:cubicBezTo>
                <a:close/>
                <a:moveTo>
                  <a:pt x="1487243" y="1618648"/>
                </a:moveTo>
                <a:cubicBezTo>
                  <a:pt x="1487243" y="1624621"/>
                  <a:pt x="1487243" y="1627606"/>
                  <a:pt x="1487243" y="1627606"/>
                </a:cubicBezTo>
                <a:cubicBezTo>
                  <a:pt x="1487243" y="1627606"/>
                  <a:pt x="1490230" y="1627606"/>
                  <a:pt x="1496203" y="1627606"/>
                </a:cubicBezTo>
                <a:cubicBezTo>
                  <a:pt x="1502176" y="1627606"/>
                  <a:pt x="1505162" y="1626114"/>
                  <a:pt x="1505162" y="1623127"/>
                </a:cubicBezTo>
                <a:cubicBezTo>
                  <a:pt x="1505162" y="1620141"/>
                  <a:pt x="1502176" y="1618648"/>
                  <a:pt x="1496203" y="1618648"/>
                </a:cubicBezTo>
                <a:close/>
                <a:moveTo>
                  <a:pt x="1030320" y="1609688"/>
                </a:moveTo>
                <a:cubicBezTo>
                  <a:pt x="1036291" y="1609688"/>
                  <a:pt x="1036291" y="1612674"/>
                  <a:pt x="1030320" y="1618648"/>
                </a:cubicBezTo>
                <a:lnTo>
                  <a:pt x="1021360" y="1627606"/>
                </a:lnTo>
                <a:close/>
                <a:moveTo>
                  <a:pt x="1010160" y="1605208"/>
                </a:moveTo>
                <a:cubicBezTo>
                  <a:pt x="1011654" y="1605208"/>
                  <a:pt x="1012400" y="1606702"/>
                  <a:pt x="1012400" y="1609688"/>
                </a:cubicBezTo>
                <a:cubicBezTo>
                  <a:pt x="1012400" y="1621633"/>
                  <a:pt x="1009414" y="1624621"/>
                  <a:pt x="1003441" y="1618648"/>
                </a:cubicBezTo>
                <a:lnTo>
                  <a:pt x="1003441" y="1609688"/>
                </a:lnTo>
                <a:cubicBezTo>
                  <a:pt x="1006428" y="1606702"/>
                  <a:pt x="1008667" y="1605208"/>
                  <a:pt x="1010160" y="1605208"/>
                </a:cubicBezTo>
                <a:close/>
                <a:moveTo>
                  <a:pt x="6334222" y="1600729"/>
                </a:moveTo>
                <a:cubicBezTo>
                  <a:pt x="6334222" y="1600729"/>
                  <a:pt x="6335716" y="1603715"/>
                  <a:pt x="6338702" y="1609688"/>
                </a:cubicBezTo>
                <a:cubicBezTo>
                  <a:pt x="6341687" y="1615661"/>
                  <a:pt x="6343182" y="1618648"/>
                  <a:pt x="6343182" y="1618648"/>
                </a:cubicBezTo>
                <a:cubicBezTo>
                  <a:pt x="6337208" y="1618648"/>
                  <a:pt x="6334222" y="1615661"/>
                  <a:pt x="6334222" y="1609688"/>
                </a:cubicBezTo>
                <a:close/>
                <a:moveTo>
                  <a:pt x="6226711" y="1591769"/>
                </a:moveTo>
                <a:cubicBezTo>
                  <a:pt x="6232684" y="1591769"/>
                  <a:pt x="6235670" y="1591769"/>
                  <a:pt x="6235670" y="1591769"/>
                </a:cubicBezTo>
                <a:cubicBezTo>
                  <a:pt x="6241642" y="1597742"/>
                  <a:pt x="6240150" y="1600729"/>
                  <a:pt x="6231190" y="1600729"/>
                </a:cubicBezTo>
                <a:cubicBezTo>
                  <a:pt x="6222231" y="1600729"/>
                  <a:pt x="6217751" y="1600729"/>
                  <a:pt x="6217751" y="1600729"/>
                </a:cubicBezTo>
                <a:cubicBezTo>
                  <a:pt x="6217751" y="1594756"/>
                  <a:pt x="6220736" y="1591769"/>
                  <a:pt x="6226711" y="1591769"/>
                </a:cubicBezTo>
                <a:close/>
                <a:moveTo>
                  <a:pt x="1361814" y="1591769"/>
                </a:moveTo>
                <a:lnTo>
                  <a:pt x="1361814" y="1609688"/>
                </a:lnTo>
                <a:cubicBezTo>
                  <a:pt x="1355839" y="1609688"/>
                  <a:pt x="1352854" y="1609688"/>
                  <a:pt x="1352854" y="1609688"/>
                </a:cubicBezTo>
                <a:cubicBezTo>
                  <a:pt x="1352854" y="1609688"/>
                  <a:pt x="1352854" y="1606702"/>
                  <a:pt x="1352854" y="1600729"/>
                </a:cubicBezTo>
                <a:close/>
                <a:moveTo>
                  <a:pt x="1173668" y="1591769"/>
                </a:moveTo>
                <a:cubicBezTo>
                  <a:pt x="1179641" y="1591769"/>
                  <a:pt x="1182627" y="1593262"/>
                  <a:pt x="1182627" y="1596249"/>
                </a:cubicBezTo>
                <a:cubicBezTo>
                  <a:pt x="1182627" y="1599235"/>
                  <a:pt x="1182627" y="1603715"/>
                  <a:pt x="1182627" y="1609688"/>
                </a:cubicBezTo>
                <a:cubicBezTo>
                  <a:pt x="1176654" y="1615661"/>
                  <a:pt x="1170682" y="1615661"/>
                  <a:pt x="1164709" y="1609688"/>
                </a:cubicBezTo>
                <a:cubicBezTo>
                  <a:pt x="1158735" y="1603715"/>
                  <a:pt x="1157242" y="1599235"/>
                  <a:pt x="1160229" y="1596249"/>
                </a:cubicBezTo>
                <a:cubicBezTo>
                  <a:pt x="1163215" y="1593262"/>
                  <a:pt x="1167695" y="1591769"/>
                  <a:pt x="1173668" y="1591769"/>
                </a:cubicBezTo>
                <a:close/>
                <a:moveTo>
                  <a:pt x="6289426" y="1587289"/>
                </a:moveTo>
                <a:cubicBezTo>
                  <a:pt x="6295398" y="1587289"/>
                  <a:pt x="6304358" y="1591769"/>
                  <a:pt x="6316304" y="1600729"/>
                </a:cubicBezTo>
                <a:cubicBezTo>
                  <a:pt x="6310330" y="1600729"/>
                  <a:pt x="6305850" y="1605208"/>
                  <a:pt x="6302865" y="1614168"/>
                </a:cubicBezTo>
                <a:cubicBezTo>
                  <a:pt x="6299879" y="1623127"/>
                  <a:pt x="6296890" y="1626114"/>
                  <a:pt x="6293905" y="1623127"/>
                </a:cubicBezTo>
                <a:cubicBezTo>
                  <a:pt x="6290919" y="1620141"/>
                  <a:pt x="6292412" y="1615661"/>
                  <a:pt x="6298385" y="1609688"/>
                </a:cubicBezTo>
                <a:cubicBezTo>
                  <a:pt x="6298385" y="1603715"/>
                  <a:pt x="6298385" y="1600729"/>
                  <a:pt x="6298385" y="1600729"/>
                </a:cubicBezTo>
                <a:cubicBezTo>
                  <a:pt x="6298385" y="1600729"/>
                  <a:pt x="6295399" y="1600729"/>
                  <a:pt x="6289426" y="1600729"/>
                </a:cubicBezTo>
                <a:cubicBezTo>
                  <a:pt x="6283452" y="1606702"/>
                  <a:pt x="6280466" y="1606702"/>
                  <a:pt x="6280466" y="1600729"/>
                </a:cubicBezTo>
                <a:cubicBezTo>
                  <a:pt x="6280466" y="1591769"/>
                  <a:pt x="6283452" y="1587289"/>
                  <a:pt x="6289426" y="1587289"/>
                </a:cubicBezTo>
                <a:close/>
                <a:moveTo>
                  <a:pt x="6638838" y="1582810"/>
                </a:moveTo>
                <a:lnTo>
                  <a:pt x="6647798" y="1582810"/>
                </a:lnTo>
                <a:cubicBezTo>
                  <a:pt x="6647798" y="1588783"/>
                  <a:pt x="6650784" y="1591769"/>
                  <a:pt x="6656756" y="1591769"/>
                </a:cubicBezTo>
                <a:cubicBezTo>
                  <a:pt x="6662730" y="1591769"/>
                  <a:pt x="6665716" y="1596249"/>
                  <a:pt x="6665716" y="1605208"/>
                </a:cubicBezTo>
                <a:cubicBezTo>
                  <a:pt x="6665716" y="1614168"/>
                  <a:pt x="6668702" y="1621633"/>
                  <a:pt x="6674675" y="1627606"/>
                </a:cubicBezTo>
                <a:cubicBezTo>
                  <a:pt x="6674675" y="1633579"/>
                  <a:pt x="6674675" y="1636565"/>
                  <a:pt x="6674675" y="1636565"/>
                </a:cubicBezTo>
                <a:cubicBezTo>
                  <a:pt x="6668702" y="1624621"/>
                  <a:pt x="6662730" y="1615661"/>
                  <a:pt x="6656756" y="1609688"/>
                </a:cubicBezTo>
                <a:cubicBezTo>
                  <a:pt x="6644812" y="1591769"/>
                  <a:pt x="6638838" y="1582810"/>
                  <a:pt x="6638838" y="1582810"/>
                </a:cubicBezTo>
                <a:close/>
                <a:moveTo>
                  <a:pt x="1406609" y="1582810"/>
                </a:moveTo>
                <a:cubicBezTo>
                  <a:pt x="1406609" y="1582810"/>
                  <a:pt x="1409596" y="1582810"/>
                  <a:pt x="1415569" y="1582810"/>
                </a:cubicBezTo>
                <a:lnTo>
                  <a:pt x="1424528" y="1582810"/>
                </a:lnTo>
                <a:cubicBezTo>
                  <a:pt x="1418555" y="1588783"/>
                  <a:pt x="1418555" y="1593262"/>
                  <a:pt x="1424528" y="1596249"/>
                </a:cubicBezTo>
                <a:cubicBezTo>
                  <a:pt x="1430501" y="1599235"/>
                  <a:pt x="1427515" y="1603715"/>
                  <a:pt x="1415569" y="1609688"/>
                </a:cubicBezTo>
                <a:lnTo>
                  <a:pt x="1397650" y="1618648"/>
                </a:lnTo>
                <a:lnTo>
                  <a:pt x="1397650" y="1600729"/>
                </a:lnTo>
                <a:cubicBezTo>
                  <a:pt x="1403623" y="1588783"/>
                  <a:pt x="1406609" y="1582810"/>
                  <a:pt x="1406609" y="1582810"/>
                </a:cubicBezTo>
                <a:close/>
                <a:moveTo>
                  <a:pt x="1119913" y="1573850"/>
                </a:moveTo>
                <a:lnTo>
                  <a:pt x="1119913" y="1591769"/>
                </a:lnTo>
                <a:cubicBezTo>
                  <a:pt x="1113940" y="1597742"/>
                  <a:pt x="1109460" y="1605208"/>
                  <a:pt x="1106473" y="1614168"/>
                </a:cubicBezTo>
                <a:cubicBezTo>
                  <a:pt x="1103487" y="1623127"/>
                  <a:pt x="1099007" y="1627606"/>
                  <a:pt x="1093034" y="1627606"/>
                </a:cubicBezTo>
                <a:cubicBezTo>
                  <a:pt x="1087061" y="1627606"/>
                  <a:pt x="1081089" y="1633579"/>
                  <a:pt x="1075115" y="1645525"/>
                </a:cubicBezTo>
                <a:cubicBezTo>
                  <a:pt x="1069142" y="1651498"/>
                  <a:pt x="1064663" y="1655977"/>
                  <a:pt x="1061676" y="1658964"/>
                </a:cubicBezTo>
                <a:cubicBezTo>
                  <a:pt x="1058690" y="1661950"/>
                  <a:pt x="1051224" y="1663444"/>
                  <a:pt x="1039278" y="1663444"/>
                </a:cubicBezTo>
                <a:cubicBezTo>
                  <a:pt x="1027333" y="1657471"/>
                  <a:pt x="1018374" y="1660457"/>
                  <a:pt x="1012400" y="1672403"/>
                </a:cubicBezTo>
                <a:cubicBezTo>
                  <a:pt x="1006428" y="1684349"/>
                  <a:pt x="997468" y="1684349"/>
                  <a:pt x="985523" y="1672403"/>
                </a:cubicBezTo>
                <a:lnTo>
                  <a:pt x="976563" y="1663444"/>
                </a:lnTo>
                <a:cubicBezTo>
                  <a:pt x="988509" y="1669417"/>
                  <a:pt x="997468" y="1670910"/>
                  <a:pt x="1003441" y="1667923"/>
                </a:cubicBezTo>
                <a:cubicBezTo>
                  <a:pt x="1009414" y="1664937"/>
                  <a:pt x="1012400" y="1660457"/>
                  <a:pt x="1012400" y="1654484"/>
                </a:cubicBezTo>
                <a:cubicBezTo>
                  <a:pt x="1012400" y="1648511"/>
                  <a:pt x="1015387" y="1645525"/>
                  <a:pt x="1021360" y="1645525"/>
                </a:cubicBezTo>
                <a:cubicBezTo>
                  <a:pt x="1027333" y="1645525"/>
                  <a:pt x="1039278" y="1639552"/>
                  <a:pt x="1057197" y="1627606"/>
                </a:cubicBezTo>
                <a:cubicBezTo>
                  <a:pt x="1063170" y="1615661"/>
                  <a:pt x="1075115" y="1603715"/>
                  <a:pt x="1093034" y="1591769"/>
                </a:cubicBezTo>
                <a:cubicBezTo>
                  <a:pt x="1110953" y="1579823"/>
                  <a:pt x="1119913" y="1573850"/>
                  <a:pt x="1119913" y="1573850"/>
                </a:cubicBezTo>
                <a:close/>
                <a:moveTo>
                  <a:pt x="6120319" y="1568250"/>
                </a:moveTo>
                <a:cubicBezTo>
                  <a:pt x="6124052" y="1567504"/>
                  <a:pt x="6128158" y="1567878"/>
                  <a:pt x="6132638" y="1569371"/>
                </a:cubicBezTo>
                <a:cubicBezTo>
                  <a:pt x="6141596" y="1572357"/>
                  <a:pt x="6152050" y="1576837"/>
                  <a:pt x="6163996" y="1582810"/>
                </a:cubicBezTo>
                <a:cubicBezTo>
                  <a:pt x="6169968" y="1588783"/>
                  <a:pt x="6175940" y="1594756"/>
                  <a:pt x="6181914" y="1600729"/>
                </a:cubicBezTo>
                <a:cubicBezTo>
                  <a:pt x="6187888" y="1606702"/>
                  <a:pt x="6193859" y="1609688"/>
                  <a:pt x="6199832" y="1609688"/>
                </a:cubicBezTo>
                <a:cubicBezTo>
                  <a:pt x="6217751" y="1615661"/>
                  <a:pt x="6226711" y="1624621"/>
                  <a:pt x="6226711" y="1636565"/>
                </a:cubicBezTo>
                <a:cubicBezTo>
                  <a:pt x="6226711" y="1642538"/>
                  <a:pt x="6222231" y="1644031"/>
                  <a:pt x="6213272" y="1641045"/>
                </a:cubicBezTo>
                <a:cubicBezTo>
                  <a:pt x="6204312" y="1638059"/>
                  <a:pt x="6199832" y="1633579"/>
                  <a:pt x="6199832" y="1627606"/>
                </a:cubicBezTo>
                <a:cubicBezTo>
                  <a:pt x="6199832" y="1621633"/>
                  <a:pt x="6199832" y="1618648"/>
                  <a:pt x="6199832" y="1618648"/>
                </a:cubicBezTo>
                <a:cubicBezTo>
                  <a:pt x="6193859" y="1618648"/>
                  <a:pt x="6190873" y="1620141"/>
                  <a:pt x="6190873" y="1623127"/>
                </a:cubicBezTo>
                <a:cubicBezTo>
                  <a:pt x="6190873" y="1626114"/>
                  <a:pt x="6190873" y="1627606"/>
                  <a:pt x="6190873" y="1627606"/>
                </a:cubicBezTo>
                <a:lnTo>
                  <a:pt x="6181914" y="1636565"/>
                </a:lnTo>
                <a:lnTo>
                  <a:pt x="6172954" y="1645525"/>
                </a:lnTo>
                <a:cubicBezTo>
                  <a:pt x="6166982" y="1645525"/>
                  <a:pt x="6162502" y="1645525"/>
                  <a:pt x="6159516" y="1645525"/>
                </a:cubicBezTo>
                <a:cubicBezTo>
                  <a:pt x="6156530" y="1645525"/>
                  <a:pt x="6158022" y="1642538"/>
                  <a:pt x="6163996" y="1636565"/>
                </a:cubicBezTo>
                <a:cubicBezTo>
                  <a:pt x="6169968" y="1630592"/>
                  <a:pt x="6169968" y="1621633"/>
                  <a:pt x="6163996" y="1609688"/>
                </a:cubicBezTo>
                <a:cubicBezTo>
                  <a:pt x="6152050" y="1597742"/>
                  <a:pt x="6143091" y="1597742"/>
                  <a:pt x="6137118" y="1609688"/>
                </a:cubicBezTo>
                <a:cubicBezTo>
                  <a:pt x="6131144" y="1615661"/>
                  <a:pt x="6125172" y="1615661"/>
                  <a:pt x="6119199" y="1609688"/>
                </a:cubicBezTo>
                <a:cubicBezTo>
                  <a:pt x="6113226" y="1603715"/>
                  <a:pt x="6119199" y="1597742"/>
                  <a:pt x="6137118" y="1591769"/>
                </a:cubicBezTo>
                <a:lnTo>
                  <a:pt x="6146076" y="1591769"/>
                </a:lnTo>
                <a:lnTo>
                  <a:pt x="6128158" y="1582810"/>
                </a:lnTo>
                <a:cubicBezTo>
                  <a:pt x="6122185" y="1582810"/>
                  <a:pt x="6117705" y="1581316"/>
                  <a:pt x="6114719" y="1578330"/>
                </a:cubicBezTo>
                <a:cubicBezTo>
                  <a:pt x="6111733" y="1575344"/>
                  <a:pt x="6110239" y="1573850"/>
                  <a:pt x="6110239" y="1573850"/>
                </a:cubicBezTo>
                <a:cubicBezTo>
                  <a:pt x="6113226" y="1570864"/>
                  <a:pt x="6116586" y="1568998"/>
                  <a:pt x="6120319" y="1568250"/>
                </a:cubicBezTo>
                <a:close/>
                <a:moveTo>
                  <a:pt x="6620920" y="1555932"/>
                </a:moveTo>
                <a:cubicBezTo>
                  <a:pt x="6620920" y="1555932"/>
                  <a:pt x="6622413" y="1555932"/>
                  <a:pt x="6625399" y="1555932"/>
                </a:cubicBezTo>
                <a:cubicBezTo>
                  <a:pt x="6628384" y="1555932"/>
                  <a:pt x="6629879" y="1558918"/>
                  <a:pt x="6629879" y="1564891"/>
                </a:cubicBezTo>
                <a:cubicBezTo>
                  <a:pt x="6629879" y="1564891"/>
                  <a:pt x="6628384" y="1564891"/>
                  <a:pt x="6625399" y="1564891"/>
                </a:cubicBezTo>
                <a:cubicBezTo>
                  <a:pt x="6622413" y="1564891"/>
                  <a:pt x="6620920" y="1564891"/>
                  <a:pt x="6620920" y="1564891"/>
                </a:cubicBezTo>
                <a:cubicBezTo>
                  <a:pt x="6620920" y="1558918"/>
                  <a:pt x="6620920" y="1555932"/>
                  <a:pt x="6620920" y="1555932"/>
                </a:cubicBezTo>
                <a:close/>
                <a:moveTo>
                  <a:pt x="5957932" y="1555932"/>
                </a:moveTo>
                <a:lnTo>
                  <a:pt x="5940014" y="1573850"/>
                </a:lnTo>
                <a:cubicBezTo>
                  <a:pt x="5934039" y="1573850"/>
                  <a:pt x="5929560" y="1573850"/>
                  <a:pt x="5926574" y="1573850"/>
                </a:cubicBezTo>
                <a:cubicBezTo>
                  <a:pt x="5923588" y="1573850"/>
                  <a:pt x="5922094" y="1573850"/>
                  <a:pt x="5922094" y="1573850"/>
                </a:cubicBezTo>
                <a:cubicBezTo>
                  <a:pt x="5910148" y="1591769"/>
                  <a:pt x="5913134" y="1600729"/>
                  <a:pt x="5931054" y="1600729"/>
                </a:cubicBezTo>
                <a:lnTo>
                  <a:pt x="5948972" y="1609688"/>
                </a:lnTo>
                <a:cubicBezTo>
                  <a:pt x="5960918" y="1609688"/>
                  <a:pt x="5969877" y="1606702"/>
                  <a:pt x="5975850" y="1600729"/>
                </a:cubicBezTo>
                <a:cubicBezTo>
                  <a:pt x="5969877" y="1594756"/>
                  <a:pt x="5969877" y="1591769"/>
                  <a:pt x="5975850" y="1591769"/>
                </a:cubicBezTo>
                <a:lnTo>
                  <a:pt x="5966891" y="1582810"/>
                </a:lnTo>
                <a:lnTo>
                  <a:pt x="5957932" y="1564891"/>
                </a:lnTo>
                <a:cubicBezTo>
                  <a:pt x="5963905" y="1564891"/>
                  <a:pt x="5966891" y="1563398"/>
                  <a:pt x="5966891" y="1560411"/>
                </a:cubicBezTo>
                <a:cubicBezTo>
                  <a:pt x="5966891" y="1557425"/>
                  <a:pt x="5963905" y="1555932"/>
                  <a:pt x="5957932" y="1555932"/>
                </a:cubicBezTo>
                <a:close/>
                <a:moveTo>
                  <a:pt x="6710513" y="1546972"/>
                </a:moveTo>
                <a:cubicBezTo>
                  <a:pt x="6710513" y="1546972"/>
                  <a:pt x="6713498" y="1546972"/>
                  <a:pt x="6719472" y="1546972"/>
                </a:cubicBezTo>
                <a:lnTo>
                  <a:pt x="6737390" y="1564891"/>
                </a:lnTo>
                <a:cubicBezTo>
                  <a:pt x="6737390" y="1588783"/>
                  <a:pt x="6731416" y="1588783"/>
                  <a:pt x="6719472" y="1564891"/>
                </a:cubicBezTo>
                <a:cubicBezTo>
                  <a:pt x="6713498" y="1552945"/>
                  <a:pt x="6710513" y="1546972"/>
                  <a:pt x="6710513" y="1546972"/>
                </a:cubicBezTo>
                <a:close/>
                <a:moveTo>
                  <a:pt x="1236383" y="1546972"/>
                </a:moveTo>
                <a:cubicBezTo>
                  <a:pt x="1236383" y="1546972"/>
                  <a:pt x="1236383" y="1549959"/>
                  <a:pt x="1236383" y="1555932"/>
                </a:cubicBezTo>
                <a:lnTo>
                  <a:pt x="1227424" y="1564891"/>
                </a:lnTo>
                <a:close/>
                <a:moveTo>
                  <a:pt x="6137118" y="1529054"/>
                </a:moveTo>
                <a:lnTo>
                  <a:pt x="6155036" y="1529054"/>
                </a:lnTo>
                <a:cubicBezTo>
                  <a:pt x="6155036" y="1529054"/>
                  <a:pt x="6158022" y="1532041"/>
                  <a:pt x="6163996" y="1538014"/>
                </a:cubicBezTo>
                <a:cubicBezTo>
                  <a:pt x="6169968" y="1543987"/>
                  <a:pt x="6175940" y="1549959"/>
                  <a:pt x="6181914" y="1555932"/>
                </a:cubicBezTo>
                <a:cubicBezTo>
                  <a:pt x="6193859" y="1567877"/>
                  <a:pt x="6211778" y="1573850"/>
                  <a:pt x="6235670" y="1573850"/>
                </a:cubicBezTo>
                <a:cubicBezTo>
                  <a:pt x="6241642" y="1567877"/>
                  <a:pt x="6244630" y="1567877"/>
                  <a:pt x="6244630" y="1573850"/>
                </a:cubicBezTo>
                <a:lnTo>
                  <a:pt x="6235670" y="1582810"/>
                </a:lnTo>
                <a:cubicBezTo>
                  <a:pt x="6229696" y="1582810"/>
                  <a:pt x="6226711" y="1582810"/>
                  <a:pt x="6226711" y="1582810"/>
                </a:cubicBezTo>
                <a:cubicBezTo>
                  <a:pt x="6220736" y="1588783"/>
                  <a:pt x="6199832" y="1585796"/>
                  <a:pt x="6163996" y="1573850"/>
                </a:cubicBezTo>
                <a:cubicBezTo>
                  <a:pt x="6152050" y="1567877"/>
                  <a:pt x="6143091" y="1561905"/>
                  <a:pt x="6137118" y="1555932"/>
                </a:cubicBezTo>
                <a:cubicBezTo>
                  <a:pt x="6131144" y="1549959"/>
                  <a:pt x="6128158" y="1543987"/>
                  <a:pt x="6128158" y="1538014"/>
                </a:cubicBezTo>
                <a:close/>
                <a:moveTo>
                  <a:pt x="5877298" y="1529054"/>
                </a:moveTo>
                <a:cubicBezTo>
                  <a:pt x="5877298" y="1529054"/>
                  <a:pt x="5880284" y="1532041"/>
                  <a:pt x="5886257" y="1538014"/>
                </a:cubicBezTo>
                <a:cubicBezTo>
                  <a:pt x="5898202" y="1538014"/>
                  <a:pt x="5904176" y="1538014"/>
                  <a:pt x="5904176" y="1538014"/>
                </a:cubicBezTo>
                <a:cubicBezTo>
                  <a:pt x="5904176" y="1538014"/>
                  <a:pt x="5904176" y="1535027"/>
                  <a:pt x="5904176" y="1529054"/>
                </a:cubicBezTo>
                <a:cubicBezTo>
                  <a:pt x="5892231" y="1529054"/>
                  <a:pt x="5883271" y="1529054"/>
                  <a:pt x="5877298" y="1529054"/>
                </a:cubicBezTo>
                <a:close/>
                <a:moveTo>
                  <a:pt x="1406609" y="1529054"/>
                </a:moveTo>
                <a:cubicBezTo>
                  <a:pt x="1406609" y="1529054"/>
                  <a:pt x="1409596" y="1532041"/>
                  <a:pt x="1415569" y="1538014"/>
                </a:cubicBezTo>
                <a:cubicBezTo>
                  <a:pt x="1415569" y="1543987"/>
                  <a:pt x="1409596" y="1543987"/>
                  <a:pt x="1397650" y="1538014"/>
                </a:cubicBezTo>
                <a:close/>
                <a:moveTo>
                  <a:pt x="960885" y="1522334"/>
                </a:moveTo>
                <a:cubicBezTo>
                  <a:pt x="965364" y="1520841"/>
                  <a:pt x="967604" y="1523082"/>
                  <a:pt x="967604" y="1529054"/>
                </a:cubicBezTo>
                <a:cubicBezTo>
                  <a:pt x="967604" y="1529054"/>
                  <a:pt x="964617" y="1530548"/>
                  <a:pt x="958644" y="1533534"/>
                </a:cubicBezTo>
                <a:cubicBezTo>
                  <a:pt x="952671" y="1536519"/>
                  <a:pt x="946699" y="1542492"/>
                  <a:pt x="940726" y="1551452"/>
                </a:cubicBezTo>
                <a:cubicBezTo>
                  <a:pt x="934753" y="1560411"/>
                  <a:pt x="931767" y="1564891"/>
                  <a:pt x="931767" y="1564891"/>
                </a:cubicBezTo>
                <a:lnTo>
                  <a:pt x="922808" y="1573850"/>
                </a:lnTo>
                <a:cubicBezTo>
                  <a:pt x="922808" y="1609688"/>
                  <a:pt x="916835" y="1627606"/>
                  <a:pt x="904889" y="1627606"/>
                </a:cubicBezTo>
                <a:cubicBezTo>
                  <a:pt x="898916" y="1621633"/>
                  <a:pt x="895929" y="1618648"/>
                  <a:pt x="895929" y="1618648"/>
                </a:cubicBezTo>
                <a:lnTo>
                  <a:pt x="904889" y="1582810"/>
                </a:lnTo>
                <a:cubicBezTo>
                  <a:pt x="916835" y="1558918"/>
                  <a:pt x="924301" y="1546972"/>
                  <a:pt x="927287" y="1546972"/>
                </a:cubicBezTo>
                <a:cubicBezTo>
                  <a:pt x="930274" y="1546972"/>
                  <a:pt x="934753" y="1543987"/>
                  <a:pt x="940726" y="1538014"/>
                </a:cubicBezTo>
                <a:cubicBezTo>
                  <a:pt x="949686" y="1529054"/>
                  <a:pt x="956405" y="1523828"/>
                  <a:pt x="960885" y="1522334"/>
                </a:cubicBezTo>
                <a:close/>
                <a:moveTo>
                  <a:pt x="6692594" y="1520095"/>
                </a:moveTo>
                <a:cubicBezTo>
                  <a:pt x="6692594" y="1520095"/>
                  <a:pt x="6692594" y="1523081"/>
                  <a:pt x="6692594" y="1529054"/>
                </a:cubicBezTo>
                <a:lnTo>
                  <a:pt x="6683634" y="1529054"/>
                </a:lnTo>
                <a:close/>
                <a:moveTo>
                  <a:pt x="6262547" y="1520095"/>
                </a:moveTo>
                <a:cubicBezTo>
                  <a:pt x="6262547" y="1520095"/>
                  <a:pt x="6265533" y="1520095"/>
                  <a:pt x="6271507" y="1520095"/>
                </a:cubicBezTo>
                <a:cubicBezTo>
                  <a:pt x="6277480" y="1520095"/>
                  <a:pt x="6281960" y="1521588"/>
                  <a:pt x="6284946" y="1524575"/>
                </a:cubicBezTo>
                <a:cubicBezTo>
                  <a:pt x="6287932" y="1527561"/>
                  <a:pt x="6286439" y="1529054"/>
                  <a:pt x="6280466" y="1529054"/>
                </a:cubicBezTo>
                <a:close/>
                <a:moveTo>
                  <a:pt x="1630592" y="1515615"/>
                </a:moveTo>
                <a:cubicBezTo>
                  <a:pt x="1627605" y="1515615"/>
                  <a:pt x="1624619" y="1517108"/>
                  <a:pt x="1621632" y="1520095"/>
                </a:cubicBezTo>
                <a:cubicBezTo>
                  <a:pt x="1615661" y="1526068"/>
                  <a:pt x="1609686" y="1532041"/>
                  <a:pt x="1603713" y="1538014"/>
                </a:cubicBezTo>
                <a:lnTo>
                  <a:pt x="1594755" y="1538014"/>
                </a:lnTo>
                <a:cubicBezTo>
                  <a:pt x="1594755" y="1532041"/>
                  <a:pt x="1591769" y="1526068"/>
                  <a:pt x="1585796" y="1520095"/>
                </a:cubicBezTo>
                <a:lnTo>
                  <a:pt x="1576836" y="1529054"/>
                </a:lnTo>
                <a:cubicBezTo>
                  <a:pt x="1570863" y="1541000"/>
                  <a:pt x="1567877" y="1546972"/>
                  <a:pt x="1567877" y="1546972"/>
                </a:cubicBezTo>
                <a:cubicBezTo>
                  <a:pt x="1543985" y="1546972"/>
                  <a:pt x="1532039" y="1558918"/>
                  <a:pt x="1532039" y="1582810"/>
                </a:cubicBezTo>
                <a:cubicBezTo>
                  <a:pt x="1532039" y="1594756"/>
                  <a:pt x="1543985" y="1591769"/>
                  <a:pt x="1567877" y="1573850"/>
                </a:cubicBezTo>
                <a:cubicBezTo>
                  <a:pt x="1591769" y="1561905"/>
                  <a:pt x="1603713" y="1561905"/>
                  <a:pt x="1603713" y="1573850"/>
                </a:cubicBezTo>
                <a:cubicBezTo>
                  <a:pt x="1609686" y="1573850"/>
                  <a:pt x="1612673" y="1573850"/>
                  <a:pt x="1612673" y="1573850"/>
                </a:cubicBezTo>
                <a:cubicBezTo>
                  <a:pt x="1612673" y="1573850"/>
                  <a:pt x="1614166" y="1573850"/>
                  <a:pt x="1617153" y="1573850"/>
                </a:cubicBezTo>
                <a:cubicBezTo>
                  <a:pt x="1620139" y="1573850"/>
                  <a:pt x="1621632" y="1570864"/>
                  <a:pt x="1621632" y="1564891"/>
                </a:cubicBezTo>
                <a:cubicBezTo>
                  <a:pt x="1621632" y="1558918"/>
                  <a:pt x="1626112" y="1551452"/>
                  <a:pt x="1635071" y="1542492"/>
                </a:cubicBezTo>
                <a:cubicBezTo>
                  <a:pt x="1644031" y="1533534"/>
                  <a:pt x="1645524" y="1526068"/>
                  <a:pt x="1639551" y="1520095"/>
                </a:cubicBezTo>
                <a:cubicBezTo>
                  <a:pt x="1636565" y="1517108"/>
                  <a:pt x="1633578" y="1515615"/>
                  <a:pt x="1630592" y="1515615"/>
                </a:cubicBezTo>
                <a:close/>
                <a:moveTo>
                  <a:pt x="976563" y="1511136"/>
                </a:moveTo>
                <a:cubicBezTo>
                  <a:pt x="982536" y="1511136"/>
                  <a:pt x="985523" y="1511136"/>
                  <a:pt x="985523" y="1511136"/>
                </a:cubicBezTo>
                <a:lnTo>
                  <a:pt x="985523" y="1520095"/>
                </a:lnTo>
                <a:close/>
                <a:moveTo>
                  <a:pt x="886970" y="1511136"/>
                </a:moveTo>
                <a:cubicBezTo>
                  <a:pt x="892943" y="1517109"/>
                  <a:pt x="895929" y="1523081"/>
                  <a:pt x="895929" y="1529054"/>
                </a:cubicBezTo>
                <a:lnTo>
                  <a:pt x="878010" y="1529054"/>
                </a:lnTo>
                <a:close/>
                <a:moveTo>
                  <a:pt x="1659709" y="1506656"/>
                </a:moveTo>
                <a:cubicBezTo>
                  <a:pt x="1658216" y="1506656"/>
                  <a:pt x="1657470" y="1508149"/>
                  <a:pt x="1657470" y="1511136"/>
                </a:cubicBezTo>
                <a:cubicBezTo>
                  <a:pt x="1651497" y="1511136"/>
                  <a:pt x="1650004" y="1514122"/>
                  <a:pt x="1652990" y="1520095"/>
                </a:cubicBezTo>
                <a:cubicBezTo>
                  <a:pt x="1655977" y="1526068"/>
                  <a:pt x="1660456" y="1529054"/>
                  <a:pt x="1666429" y="1529054"/>
                </a:cubicBezTo>
                <a:cubicBezTo>
                  <a:pt x="1672402" y="1529054"/>
                  <a:pt x="1675389" y="1527561"/>
                  <a:pt x="1675389" y="1524575"/>
                </a:cubicBezTo>
                <a:cubicBezTo>
                  <a:pt x="1675389" y="1521588"/>
                  <a:pt x="1675389" y="1520095"/>
                  <a:pt x="1675389" y="1520095"/>
                </a:cubicBezTo>
                <a:cubicBezTo>
                  <a:pt x="1675389" y="1520095"/>
                  <a:pt x="1672402" y="1517109"/>
                  <a:pt x="1666429" y="1511136"/>
                </a:cubicBezTo>
                <a:cubicBezTo>
                  <a:pt x="1663443" y="1508149"/>
                  <a:pt x="1661202" y="1506656"/>
                  <a:pt x="1659709" y="1506656"/>
                </a:cubicBezTo>
                <a:close/>
                <a:moveTo>
                  <a:pt x="1417808" y="1506656"/>
                </a:moveTo>
                <a:cubicBezTo>
                  <a:pt x="1419301" y="1506656"/>
                  <a:pt x="1421542" y="1508149"/>
                  <a:pt x="1424528" y="1511136"/>
                </a:cubicBezTo>
                <a:lnTo>
                  <a:pt x="1424528" y="1520095"/>
                </a:lnTo>
                <a:cubicBezTo>
                  <a:pt x="1418555" y="1520095"/>
                  <a:pt x="1415569" y="1517109"/>
                  <a:pt x="1415569" y="1511136"/>
                </a:cubicBezTo>
                <a:cubicBezTo>
                  <a:pt x="1415569" y="1508149"/>
                  <a:pt x="1416315" y="1506656"/>
                  <a:pt x="1417808" y="1506656"/>
                </a:cubicBezTo>
                <a:close/>
                <a:moveTo>
                  <a:pt x="6396936" y="1502176"/>
                </a:moveTo>
                <a:lnTo>
                  <a:pt x="6414856" y="1511136"/>
                </a:lnTo>
                <a:cubicBezTo>
                  <a:pt x="6420830" y="1517109"/>
                  <a:pt x="6422321" y="1521588"/>
                  <a:pt x="6419336" y="1524575"/>
                </a:cubicBezTo>
                <a:cubicBezTo>
                  <a:pt x="6416350" y="1527561"/>
                  <a:pt x="6411870" y="1526068"/>
                  <a:pt x="6405896" y="1520095"/>
                </a:cubicBezTo>
                <a:cubicBezTo>
                  <a:pt x="6399924" y="1514122"/>
                  <a:pt x="6396936" y="1508149"/>
                  <a:pt x="6396936" y="1502176"/>
                </a:cubicBezTo>
                <a:close/>
                <a:moveTo>
                  <a:pt x="6302865" y="1502176"/>
                </a:moveTo>
                <a:cubicBezTo>
                  <a:pt x="6305850" y="1502176"/>
                  <a:pt x="6307344" y="1505162"/>
                  <a:pt x="6307344" y="1511136"/>
                </a:cubicBezTo>
                <a:cubicBezTo>
                  <a:pt x="6313318" y="1517109"/>
                  <a:pt x="6313318" y="1520095"/>
                  <a:pt x="6307344" y="1520095"/>
                </a:cubicBezTo>
                <a:cubicBezTo>
                  <a:pt x="6301370" y="1520095"/>
                  <a:pt x="6298385" y="1517109"/>
                  <a:pt x="6298385" y="1511136"/>
                </a:cubicBezTo>
                <a:cubicBezTo>
                  <a:pt x="6298385" y="1505162"/>
                  <a:pt x="6299879" y="1502176"/>
                  <a:pt x="6302865" y="1502176"/>
                </a:cubicBezTo>
                <a:close/>
                <a:moveTo>
                  <a:pt x="890521" y="1498625"/>
                </a:moveTo>
                <a:lnTo>
                  <a:pt x="888090" y="1501056"/>
                </a:lnTo>
                <a:cubicBezTo>
                  <a:pt x="887344" y="1501803"/>
                  <a:pt x="886970" y="1502176"/>
                  <a:pt x="886970" y="1502176"/>
                </a:cubicBezTo>
                <a:close/>
                <a:moveTo>
                  <a:pt x="1451406" y="1493217"/>
                </a:moveTo>
                <a:cubicBezTo>
                  <a:pt x="1457379" y="1493217"/>
                  <a:pt x="1460365" y="1493217"/>
                  <a:pt x="1460365" y="1493217"/>
                </a:cubicBezTo>
                <a:cubicBezTo>
                  <a:pt x="1460365" y="1493217"/>
                  <a:pt x="1460365" y="1496203"/>
                  <a:pt x="1460365" y="1502176"/>
                </a:cubicBezTo>
                <a:close/>
                <a:moveTo>
                  <a:pt x="895929" y="1493217"/>
                </a:moveTo>
                <a:lnTo>
                  <a:pt x="890521" y="1498625"/>
                </a:lnTo>
                <a:lnTo>
                  <a:pt x="891450" y="1497696"/>
                </a:lnTo>
                <a:cubicBezTo>
                  <a:pt x="894436" y="1494710"/>
                  <a:pt x="895929" y="1493217"/>
                  <a:pt x="895929" y="1493217"/>
                </a:cubicBezTo>
                <a:close/>
                <a:moveTo>
                  <a:pt x="6702722" y="1491269"/>
                </a:moveTo>
                <a:lnTo>
                  <a:pt x="6708272" y="1503296"/>
                </a:lnTo>
                <a:cubicBezTo>
                  <a:pt x="6709766" y="1508522"/>
                  <a:pt x="6710513" y="1514122"/>
                  <a:pt x="6710513" y="1520095"/>
                </a:cubicBezTo>
                <a:cubicBezTo>
                  <a:pt x="6710513" y="1526068"/>
                  <a:pt x="6710513" y="1532041"/>
                  <a:pt x="6710513" y="1538014"/>
                </a:cubicBezTo>
                <a:close/>
                <a:moveTo>
                  <a:pt x="6165114" y="1487617"/>
                </a:moveTo>
                <a:cubicBezTo>
                  <a:pt x="6167354" y="1488364"/>
                  <a:pt x="6169968" y="1490230"/>
                  <a:pt x="6172954" y="1493217"/>
                </a:cubicBezTo>
                <a:lnTo>
                  <a:pt x="6172954" y="1502176"/>
                </a:lnTo>
                <a:lnTo>
                  <a:pt x="6163996" y="1502176"/>
                </a:lnTo>
                <a:cubicBezTo>
                  <a:pt x="6158022" y="1496203"/>
                  <a:pt x="6156530" y="1491723"/>
                  <a:pt x="6159516" y="1488737"/>
                </a:cubicBezTo>
                <a:cubicBezTo>
                  <a:pt x="6161008" y="1487244"/>
                  <a:pt x="6162876" y="1486871"/>
                  <a:pt x="6165114" y="1487617"/>
                </a:cubicBezTo>
                <a:close/>
                <a:moveTo>
                  <a:pt x="6567164" y="1484257"/>
                </a:moveTo>
                <a:cubicBezTo>
                  <a:pt x="6573136" y="1484257"/>
                  <a:pt x="6579110" y="1484257"/>
                  <a:pt x="6585082" y="1484257"/>
                </a:cubicBezTo>
                <a:lnTo>
                  <a:pt x="6594041" y="1484257"/>
                </a:lnTo>
                <a:cubicBezTo>
                  <a:pt x="6588068" y="1490231"/>
                  <a:pt x="6582096" y="1493217"/>
                  <a:pt x="6576124" y="1493217"/>
                </a:cubicBezTo>
                <a:close/>
                <a:moveTo>
                  <a:pt x="6692594" y="1475298"/>
                </a:moveTo>
                <a:cubicBezTo>
                  <a:pt x="6692594" y="1475298"/>
                  <a:pt x="6695580" y="1478284"/>
                  <a:pt x="6701553" y="1484257"/>
                </a:cubicBezTo>
                <a:lnTo>
                  <a:pt x="6702722" y="1491269"/>
                </a:lnTo>
                <a:lnTo>
                  <a:pt x="6701553" y="1488737"/>
                </a:lnTo>
                <a:cubicBezTo>
                  <a:pt x="6695580" y="1479778"/>
                  <a:pt x="6692594" y="1475298"/>
                  <a:pt x="6692594" y="1475298"/>
                </a:cubicBezTo>
                <a:close/>
                <a:moveTo>
                  <a:pt x="1101994" y="1475298"/>
                </a:moveTo>
                <a:lnTo>
                  <a:pt x="1101994" y="1484257"/>
                </a:lnTo>
                <a:lnTo>
                  <a:pt x="1093034" y="1484257"/>
                </a:lnTo>
                <a:cubicBezTo>
                  <a:pt x="1093034" y="1484257"/>
                  <a:pt x="1096021" y="1481271"/>
                  <a:pt x="1101994" y="1475298"/>
                </a:cubicBezTo>
                <a:close/>
                <a:moveTo>
                  <a:pt x="1048237" y="1475298"/>
                </a:moveTo>
                <a:cubicBezTo>
                  <a:pt x="1042264" y="1475298"/>
                  <a:pt x="1039278" y="1478284"/>
                  <a:pt x="1039278" y="1484257"/>
                </a:cubicBezTo>
                <a:cubicBezTo>
                  <a:pt x="1045251" y="1484257"/>
                  <a:pt x="1048237" y="1484257"/>
                  <a:pt x="1048237" y="1484257"/>
                </a:cubicBezTo>
                <a:cubicBezTo>
                  <a:pt x="1048237" y="1484257"/>
                  <a:pt x="1048237" y="1481271"/>
                  <a:pt x="1048237" y="1475298"/>
                </a:cubicBezTo>
                <a:close/>
                <a:moveTo>
                  <a:pt x="996721" y="1470818"/>
                </a:moveTo>
                <a:cubicBezTo>
                  <a:pt x="998214" y="1470818"/>
                  <a:pt x="1000455" y="1472311"/>
                  <a:pt x="1003441" y="1475298"/>
                </a:cubicBezTo>
                <a:lnTo>
                  <a:pt x="1003441" y="1484257"/>
                </a:lnTo>
                <a:cubicBezTo>
                  <a:pt x="997468" y="1484257"/>
                  <a:pt x="994482" y="1481271"/>
                  <a:pt x="994482" y="1475298"/>
                </a:cubicBezTo>
                <a:cubicBezTo>
                  <a:pt x="994482" y="1472311"/>
                  <a:pt x="995229" y="1470818"/>
                  <a:pt x="996721" y="1470818"/>
                </a:cubicBezTo>
                <a:close/>
                <a:moveTo>
                  <a:pt x="6953534" y="1469699"/>
                </a:moveTo>
                <a:cubicBezTo>
                  <a:pt x="6954280" y="1468952"/>
                  <a:pt x="6955400" y="1469325"/>
                  <a:pt x="6956892" y="1470818"/>
                </a:cubicBezTo>
                <a:cubicBezTo>
                  <a:pt x="6959878" y="1473804"/>
                  <a:pt x="6961372" y="1475298"/>
                  <a:pt x="6961372" y="1475298"/>
                </a:cubicBezTo>
                <a:cubicBezTo>
                  <a:pt x="6961372" y="1475298"/>
                  <a:pt x="6958386" y="1475298"/>
                  <a:pt x="6952414" y="1475298"/>
                </a:cubicBezTo>
                <a:cubicBezTo>
                  <a:pt x="6952414" y="1472311"/>
                  <a:pt x="6952787" y="1470445"/>
                  <a:pt x="6953534" y="1469699"/>
                </a:cubicBezTo>
                <a:close/>
                <a:moveTo>
                  <a:pt x="1328215" y="1469699"/>
                </a:moveTo>
                <a:cubicBezTo>
                  <a:pt x="1326722" y="1470445"/>
                  <a:pt x="1325976" y="1472311"/>
                  <a:pt x="1325976" y="1475298"/>
                </a:cubicBezTo>
                <a:cubicBezTo>
                  <a:pt x="1325976" y="1475298"/>
                  <a:pt x="1328962" y="1478284"/>
                  <a:pt x="1334935" y="1484257"/>
                </a:cubicBezTo>
                <a:lnTo>
                  <a:pt x="1343895" y="1475298"/>
                </a:lnTo>
                <a:cubicBezTo>
                  <a:pt x="1343895" y="1475298"/>
                  <a:pt x="1340908" y="1473804"/>
                  <a:pt x="1334935" y="1470818"/>
                </a:cubicBezTo>
                <a:cubicBezTo>
                  <a:pt x="1331949" y="1469325"/>
                  <a:pt x="1329708" y="1468952"/>
                  <a:pt x="1328215" y="1469699"/>
                </a:cubicBezTo>
                <a:close/>
                <a:moveTo>
                  <a:pt x="6638838" y="1466338"/>
                </a:moveTo>
                <a:lnTo>
                  <a:pt x="6647798" y="1475298"/>
                </a:lnTo>
                <a:cubicBezTo>
                  <a:pt x="6647798" y="1475298"/>
                  <a:pt x="6644812" y="1475298"/>
                  <a:pt x="6638838" y="1475298"/>
                </a:cubicBezTo>
                <a:cubicBezTo>
                  <a:pt x="6632864" y="1475298"/>
                  <a:pt x="6629879" y="1473804"/>
                  <a:pt x="6629879" y="1470818"/>
                </a:cubicBezTo>
                <a:cubicBezTo>
                  <a:pt x="6629879" y="1467832"/>
                  <a:pt x="6632864" y="1466338"/>
                  <a:pt x="6638838" y="1466338"/>
                </a:cubicBezTo>
                <a:close/>
                <a:moveTo>
                  <a:pt x="6034085" y="1466338"/>
                </a:moveTo>
                <a:cubicBezTo>
                  <a:pt x="6037072" y="1466338"/>
                  <a:pt x="6038565" y="1466338"/>
                  <a:pt x="6038565" y="1466338"/>
                </a:cubicBezTo>
                <a:lnTo>
                  <a:pt x="6047525" y="1475298"/>
                </a:lnTo>
                <a:cubicBezTo>
                  <a:pt x="6041551" y="1475298"/>
                  <a:pt x="6038565" y="1475298"/>
                  <a:pt x="6038565" y="1475298"/>
                </a:cubicBezTo>
                <a:cubicBezTo>
                  <a:pt x="6032592" y="1475298"/>
                  <a:pt x="6029606" y="1473804"/>
                  <a:pt x="6029606" y="1470818"/>
                </a:cubicBezTo>
                <a:cubicBezTo>
                  <a:pt x="6029606" y="1467832"/>
                  <a:pt x="6031099" y="1466338"/>
                  <a:pt x="6034085" y="1466338"/>
                </a:cubicBezTo>
                <a:close/>
                <a:moveTo>
                  <a:pt x="1061116" y="1460740"/>
                </a:moveTo>
                <a:cubicBezTo>
                  <a:pt x="1064477" y="1460740"/>
                  <a:pt x="1066156" y="1464099"/>
                  <a:pt x="1066156" y="1470818"/>
                </a:cubicBezTo>
                <a:cubicBezTo>
                  <a:pt x="1066156" y="1479778"/>
                  <a:pt x="1066156" y="1487243"/>
                  <a:pt x="1066156" y="1493217"/>
                </a:cubicBezTo>
                <a:cubicBezTo>
                  <a:pt x="1066156" y="1499190"/>
                  <a:pt x="1061676" y="1502176"/>
                  <a:pt x="1052717" y="1502176"/>
                </a:cubicBezTo>
                <a:cubicBezTo>
                  <a:pt x="1043758" y="1502176"/>
                  <a:pt x="1039278" y="1505162"/>
                  <a:pt x="1039278" y="1511136"/>
                </a:cubicBezTo>
                <a:lnTo>
                  <a:pt x="1021360" y="1502176"/>
                </a:lnTo>
                <a:cubicBezTo>
                  <a:pt x="1021360" y="1478284"/>
                  <a:pt x="1030320" y="1466338"/>
                  <a:pt x="1048237" y="1466338"/>
                </a:cubicBezTo>
                <a:cubicBezTo>
                  <a:pt x="1048237" y="1466338"/>
                  <a:pt x="1051224" y="1464845"/>
                  <a:pt x="1057197" y="1461860"/>
                </a:cubicBezTo>
                <a:cubicBezTo>
                  <a:pt x="1058690" y="1461113"/>
                  <a:pt x="1059997" y="1460740"/>
                  <a:pt x="1061116" y="1460740"/>
                </a:cubicBezTo>
                <a:close/>
                <a:moveTo>
                  <a:pt x="1482763" y="1459619"/>
                </a:moveTo>
                <a:cubicBezTo>
                  <a:pt x="1485750" y="1458126"/>
                  <a:pt x="1490230" y="1460367"/>
                  <a:pt x="1496203" y="1466338"/>
                </a:cubicBezTo>
                <a:cubicBezTo>
                  <a:pt x="1496203" y="1466338"/>
                  <a:pt x="1493216" y="1469325"/>
                  <a:pt x="1487243" y="1475298"/>
                </a:cubicBezTo>
                <a:lnTo>
                  <a:pt x="1478284" y="1475298"/>
                </a:lnTo>
                <a:cubicBezTo>
                  <a:pt x="1478284" y="1466338"/>
                  <a:pt x="1479777" y="1461113"/>
                  <a:pt x="1482763" y="1459619"/>
                </a:cubicBezTo>
                <a:close/>
                <a:moveTo>
                  <a:pt x="1532039" y="1457379"/>
                </a:moveTo>
                <a:cubicBezTo>
                  <a:pt x="1532039" y="1457379"/>
                  <a:pt x="1532039" y="1460365"/>
                  <a:pt x="1532039" y="1466338"/>
                </a:cubicBezTo>
                <a:cubicBezTo>
                  <a:pt x="1526066" y="1466338"/>
                  <a:pt x="1520093" y="1467832"/>
                  <a:pt x="1514122" y="1470818"/>
                </a:cubicBezTo>
                <a:cubicBezTo>
                  <a:pt x="1508148" y="1473804"/>
                  <a:pt x="1505162" y="1478284"/>
                  <a:pt x="1505162" y="1484257"/>
                </a:cubicBezTo>
                <a:cubicBezTo>
                  <a:pt x="1505162" y="1490231"/>
                  <a:pt x="1505162" y="1496203"/>
                  <a:pt x="1505162" y="1502176"/>
                </a:cubicBezTo>
                <a:lnTo>
                  <a:pt x="1523081" y="1502176"/>
                </a:lnTo>
                <a:cubicBezTo>
                  <a:pt x="1540998" y="1484257"/>
                  <a:pt x="1546971" y="1469325"/>
                  <a:pt x="1540998" y="1457379"/>
                </a:cubicBezTo>
                <a:cubicBezTo>
                  <a:pt x="1535026" y="1457379"/>
                  <a:pt x="1532039" y="1457379"/>
                  <a:pt x="1532039" y="1457379"/>
                </a:cubicBezTo>
                <a:close/>
                <a:moveTo>
                  <a:pt x="1254302" y="1457379"/>
                </a:moveTo>
                <a:lnTo>
                  <a:pt x="1263261" y="1484257"/>
                </a:lnTo>
                <a:cubicBezTo>
                  <a:pt x="1263261" y="1484257"/>
                  <a:pt x="1261768" y="1482764"/>
                  <a:pt x="1258781" y="1479778"/>
                </a:cubicBezTo>
                <a:cubicBezTo>
                  <a:pt x="1255795" y="1476792"/>
                  <a:pt x="1254302" y="1472313"/>
                  <a:pt x="1254302" y="1466338"/>
                </a:cubicBezTo>
                <a:close/>
                <a:moveTo>
                  <a:pt x="1012400" y="1457379"/>
                </a:moveTo>
                <a:lnTo>
                  <a:pt x="1021360" y="1466338"/>
                </a:lnTo>
                <a:cubicBezTo>
                  <a:pt x="1021360" y="1472313"/>
                  <a:pt x="1018374" y="1475298"/>
                  <a:pt x="1012400" y="1475298"/>
                </a:cubicBezTo>
                <a:lnTo>
                  <a:pt x="1012400" y="1466338"/>
                </a:lnTo>
                <a:cubicBezTo>
                  <a:pt x="1012400" y="1460365"/>
                  <a:pt x="1012400" y="1457379"/>
                  <a:pt x="1012400" y="1457379"/>
                </a:cubicBezTo>
                <a:close/>
                <a:moveTo>
                  <a:pt x="6568283" y="1450661"/>
                </a:moveTo>
                <a:cubicBezTo>
                  <a:pt x="6570524" y="1450661"/>
                  <a:pt x="6573136" y="1451406"/>
                  <a:pt x="6576124" y="1452900"/>
                </a:cubicBezTo>
                <a:cubicBezTo>
                  <a:pt x="6582096" y="1455885"/>
                  <a:pt x="6583588" y="1458874"/>
                  <a:pt x="6580602" y="1461860"/>
                </a:cubicBezTo>
                <a:cubicBezTo>
                  <a:pt x="6577616" y="1464845"/>
                  <a:pt x="6574630" y="1466338"/>
                  <a:pt x="6571644" y="1466338"/>
                </a:cubicBezTo>
                <a:cubicBezTo>
                  <a:pt x="6568658" y="1466338"/>
                  <a:pt x="6565670" y="1464845"/>
                  <a:pt x="6562684" y="1461860"/>
                </a:cubicBezTo>
                <a:cubicBezTo>
                  <a:pt x="6559698" y="1458874"/>
                  <a:pt x="6559698" y="1455885"/>
                  <a:pt x="6562684" y="1452900"/>
                </a:cubicBezTo>
                <a:cubicBezTo>
                  <a:pt x="6564176" y="1451406"/>
                  <a:pt x="6566042" y="1450661"/>
                  <a:pt x="6568283" y="1450661"/>
                </a:cubicBezTo>
                <a:close/>
                <a:moveTo>
                  <a:pt x="6647798" y="1448421"/>
                </a:moveTo>
                <a:cubicBezTo>
                  <a:pt x="6653770" y="1448421"/>
                  <a:pt x="6656756" y="1449914"/>
                  <a:pt x="6656756" y="1452900"/>
                </a:cubicBezTo>
                <a:cubicBezTo>
                  <a:pt x="6656756" y="1455885"/>
                  <a:pt x="6653770" y="1457379"/>
                  <a:pt x="6647798" y="1457379"/>
                </a:cubicBezTo>
                <a:cubicBezTo>
                  <a:pt x="6641824" y="1457379"/>
                  <a:pt x="6637344" y="1457379"/>
                  <a:pt x="6634359" y="1457379"/>
                </a:cubicBezTo>
                <a:cubicBezTo>
                  <a:pt x="6631373" y="1457379"/>
                  <a:pt x="6629879" y="1457379"/>
                  <a:pt x="6629879" y="1457379"/>
                </a:cubicBezTo>
                <a:cubicBezTo>
                  <a:pt x="6629879" y="1457379"/>
                  <a:pt x="6631373" y="1455885"/>
                  <a:pt x="6634359" y="1452900"/>
                </a:cubicBezTo>
                <a:cubicBezTo>
                  <a:pt x="6637344" y="1449914"/>
                  <a:pt x="6641824" y="1448421"/>
                  <a:pt x="6647798" y="1448421"/>
                </a:cubicBezTo>
                <a:close/>
                <a:moveTo>
                  <a:pt x="5993768" y="1448421"/>
                </a:moveTo>
                <a:lnTo>
                  <a:pt x="6002728" y="1448421"/>
                </a:lnTo>
                <a:lnTo>
                  <a:pt x="6002728" y="1457379"/>
                </a:lnTo>
                <a:close/>
                <a:moveTo>
                  <a:pt x="1110953" y="1448421"/>
                </a:moveTo>
                <a:cubicBezTo>
                  <a:pt x="1110953" y="1448421"/>
                  <a:pt x="1110953" y="1449914"/>
                  <a:pt x="1110953" y="1452900"/>
                </a:cubicBezTo>
                <a:cubicBezTo>
                  <a:pt x="1110953" y="1455885"/>
                  <a:pt x="1110953" y="1460365"/>
                  <a:pt x="1110953" y="1466338"/>
                </a:cubicBezTo>
                <a:lnTo>
                  <a:pt x="1101994" y="1457379"/>
                </a:lnTo>
                <a:cubicBezTo>
                  <a:pt x="1101994" y="1457379"/>
                  <a:pt x="1101994" y="1455885"/>
                  <a:pt x="1101994" y="1452900"/>
                </a:cubicBezTo>
                <a:cubicBezTo>
                  <a:pt x="1101994" y="1449914"/>
                  <a:pt x="1104980" y="1448421"/>
                  <a:pt x="1110953" y="1448421"/>
                </a:cubicBezTo>
                <a:close/>
                <a:moveTo>
                  <a:pt x="5778745" y="1439461"/>
                </a:moveTo>
                <a:cubicBezTo>
                  <a:pt x="5778745" y="1439461"/>
                  <a:pt x="5778745" y="1442447"/>
                  <a:pt x="5778745" y="1448421"/>
                </a:cubicBezTo>
                <a:lnTo>
                  <a:pt x="5787705" y="1448421"/>
                </a:lnTo>
                <a:cubicBezTo>
                  <a:pt x="5787705" y="1442447"/>
                  <a:pt x="5784720" y="1439461"/>
                  <a:pt x="5778745" y="1439461"/>
                </a:cubicBezTo>
                <a:close/>
                <a:moveTo>
                  <a:pt x="1467085" y="1434982"/>
                </a:moveTo>
                <a:cubicBezTo>
                  <a:pt x="1471565" y="1434982"/>
                  <a:pt x="1475297" y="1436475"/>
                  <a:pt x="1478284" y="1439461"/>
                </a:cubicBezTo>
                <a:cubicBezTo>
                  <a:pt x="1478284" y="1451406"/>
                  <a:pt x="1472311" y="1457379"/>
                  <a:pt x="1460365" y="1457379"/>
                </a:cubicBezTo>
                <a:cubicBezTo>
                  <a:pt x="1454392" y="1457379"/>
                  <a:pt x="1446926" y="1461860"/>
                  <a:pt x="1437966" y="1470818"/>
                </a:cubicBezTo>
                <a:cubicBezTo>
                  <a:pt x="1429008" y="1479778"/>
                  <a:pt x="1424528" y="1485751"/>
                  <a:pt x="1424528" y="1488737"/>
                </a:cubicBezTo>
                <a:cubicBezTo>
                  <a:pt x="1424528" y="1491723"/>
                  <a:pt x="1421542" y="1494710"/>
                  <a:pt x="1415569" y="1497696"/>
                </a:cubicBezTo>
                <a:cubicBezTo>
                  <a:pt x="1409596" y="1500682"/>
                  <a:pt x="1406609" y="1499190"/>
                  <a:pt x="1406609" y="1493217"/>
                </a:cubicBezTo>
                <a:lnTo>
                  <a:pt x="1406609" y="1484257"/>
                </a:lnTo>
                <a:cubicBezTo>
                  <a:pt x="1424528" y="1484257"/>
                  <a:pt x="1433488" y="1475298"/>
                  <a:pt x="1433488" y="1457379"/>
                </a:cubicBezTo>
                <a:cubicBezTo>
                  <a:pt x="1433488" y="1451406"/>
                  <a:pt x="1439461" y="1445435"/>
                  <a:pt x="1451406" y="1439461"/>
                </a:cubicBezTo>
                <a:cubicBezTo>
                  <a:pt x="1457379" y="1436475"/>
                  <a:pt x="1462605" y="1434982"/>
                  <a:pt x="1467085" y="1434982"/>
                </a:cubicBezTo>
                <a:close/>
                <a:moveTo>
                  <a:pt x="6504448" y="1430502"/>
                </a:moveTo>
                <a:cubicBezTo>
                  <a:pt x="6510422" y="1430502"/>
                  <a:pt x="6513408" y="1433488"/>
                  <a:pt x="6513408" y="1439461"/>
                </a:cubicBezTo>
                <a:lnTo>
                  <a:pt x="6513408" y="1448421"/>
                </a:lnTo>
                <a:cubicBezTo>
                  <a:pt x="6513408" y="1448421"/>
                  <a:pt x="6513408" y="1451406"/>
                  <a:pt x="6513408" y="1457379"/>
                </a:cubicBezTo>
                <a:cubicBezTo>
                  <a:pt x="6513408" y="1463352"/>
                  <a:pt x="6517887" y="1467832"/>
                  <a:pt x="6526847" y="1470818"/>
                </a:cubicBezTo>
                <a:cubicBezTo>
                  <a:pt x="6535806" y="1473804"/>
                  <a:pt x="6537300" y="1475298"/>
                  <a:pt x="6531327" y="1475298"/>
                </a:cubicBezTo>
                <a:lnTo>
                  <a:pt x="6531327" y="1493217"/>
                </a:lnTo>
                <a:cubicBezTo>
                  <a:pt x="6537300" y="1493217"/>
                  <a:pt x="6540286" y="1500682"/>
                  <a:pt x="6540286" y="1515615"/>
                </a:cubicBezTo>
                <a:cubicBezTo>
                  <a:pt x="6540286" y="1530548"/>
                  <a:pt x="6538792" y="1538014"/>
                  <a:pt x="6535806" y="1538014"/>
                </a:cubicBezTo>
                <a:cubicBezTo>
                  <a:pt x="6532820" y="1538014"/>
                  <a:pt x="6528340" y="1535027"/>
                  <a:pt x="6522367" y="1529054"/>
                </a:cubicBezTo>
                <a:cubicBezTo>
                  <a:pt x="6516394" y="1523081"/>
                  <a:pt x="6513408" y="1514122"/>
                  <a:pt x="6513408" y="1502176"/>
                </a:cubicBezTo>
                <a:cubicBezTo>
                  <a:pt x="6513408" y="1502176"/>
                  <a:pt x="6511914" y="1499190"/>
                  <a:pt x="6508928" y="1493217"/>
                </a:cubicBezTo>
                <a:cubicBezTo>
                  <a:pt x="6505942" y="1487243"/>
                  <a:pt x="6504448" y="1481271"/>
                  <a:pt x="6504448" y="1475298"/>
                </a:cubicBezTo>
                <a:close/>
                <a:moveTo>
                  <a:pt x="1782900" y="1430502"/>
                </a:moveTo>
                <a:cubicBezTo>
                  <a:pt x="1782900" y="1430502"/>
                  <a:pt x="1782900" y="1433488"/>
                  <a:pt x="1782900" y="1439461"/>
                </a:cubicBezTo>
                <a:cubicBezTo>
                  <a:pt x="1788872" y="1439461"/>
                  <a:pt x="1791859" y="1436475"/>
                  <a:pt x="1791859" y="1430502"/>
                </a:cubicBezTo>
                <a:close/>
                <a:moveTo>
                  <a:pt x="1334935" y="1430502"/>
                </a:moveTo>
                <a:lnTo>
                  <a:pt x="1325976" y="1439461"/>
                </a:lnTo>
                <a:lnTo>
                  <a:pt x="1334935" y="1448421"/>
                </a:lnTo>
                <a:cubicBezTo>
                  <a:pt x="1334935" y="1442447"/>
                  <a:pt x="1336429" y="1439461"/>
                  <a:pt x="1339415" y="1439461"/>
                </a:cubicBezTo>
                <a:cubicBezTo>
                  <a:pt x="1342401" y="1439461"/>
                  <a:pt x="1340908" y="1436475"/>
                  <a:pt x="1334935" y="1430502"/>
                </a:cubicBezTo>
                <a:close/>
                <a:moveTo>
                  <a:pt x="949686" y="1430502"/>
                </a:moveTo>
                <a:cubicBezTo>
                  <a:pt x="961631" y="1430502"/>
                  <a:pt x="961631" y="1439461"/>
                  <a:pt x="949686" y="1457379"/>
                </a:cubicBezTo>
                <a:cubicBezTo>
                  <a:pt x="943713" y="1463352"/>
                  <a:pt x="937740" y="1466338"/>
                  <a:pt x="931767" y="1466338"/>
                </a:cubicBezTo>
                <a:cubicBezTo>
                  <a:pt x="937740" y="1442447"/>
                  <a:pt x="943713" y="1430502"/>
                  <a:pt x="949686" y="1430502"/>
                </a:cubicBezTo>
                <a:close/>
                <a:moveTo>
                  <a:pt x="6629879" y="1421542"/>
                </a:moveTo>
                <a:lnTo>
                  <a:pt x="6647798" y="1421542"/>
                </a:lnTo>
                <a:cubicBezTo>
                  <a:pt x="6647798" y="1427516"/>
                  <a:pt x="6647798" y="1430502"/>
                  <a:pt x="6647798" y="1430502"/>
                </a:cubicBezTo>
                <a:cubicBezTo>
                  <a:pt x="6647798" y="1430502"/>
                  <a:pt x="6646304" y="1430502"/>
                  <a:pt x="6643318" y="1430502"/>
                </a:cubicBezTo>
                <a:cubicBezTo>
                  <a:pt x="6640332" y="1430502"/>
                  <a:pt x="6635852" y="1427516"/>
                  <a:pt x="6629879" y="1421542"/>
                </a:cubicBezTo>
                <a:close/>
                <a:moveTo>
                  <a:pt x="1675389" y="1421542"/>
                </a:moveTo>
                <a:cubicBezTo>
                  <a:pt x="1687335" y="1421542"/>
                  <a:pt x="1693306" y="1423036"/>
                  <a:pt x="1693306" y="1426022"/>
                </a:cubicBezTo>
                <a:cubicBezTo>
                  <a:pt x="1693306" y="1429008"/>
                  <a:pt x="1690320" y="1430502"/>
                  <a:pt x="1684348" y="1430502"/>
                </a:cubicBezTo>
                <a:lnTo>
                  <a:pt x="1666429" y="1430502"/>
                </a:lnTo>
                <a:close/>
                <a:moveTo>
                  <a:pt x="1397650" y="1421542"/>
                </a:moveTo>
                <a:cubicBezTo>
                  <a:pt x="1391677" y="1421542"/>
                  <a:pt x="1382718" y="1424529"/>
                  <a:pt x="1370772" y="1430502"/>
                </a:cubicBezTo>
                <a:lnTo>
                  <a:pt x="1379731" y="1439461"/>
                </a:lnTo>
                <a:cubicBezTo>
                  <a:pt x="1385704" y="1439461"/>
                  <a:pt x="1390184" y="1437968"/>
                  <a:pt x="1393170" y="1434982"/>
                </a:cubicBezTo>
                <a:cubicBezTo>
                  <a:pt x="1396157" y="1431995"/>
                  <a:pt x="1397650" y="1427516"/>
                  <a:pt x="1397650" y="1421542"/>
                </a:cubicBezTo>
                <a:close/>
                <a:moveTo>
                  <a:pt x="5984810" y="1412583"/>
                </a:moveTo>
                <a:cubicBezTo>
                  <a:pt x="5984810" y="1412583"/>
                  <a:pt x="5987796" y="1412583"/>
                  <a:pt x="5993768" y="1412583"/>
                </a:cubicBezTo>
                <a:cubicBezTo>
                  <a:pt x="5993768" y="1412583"/>
                  <a:pt x="5996754" y="1412583"/>
                  <a:pt x="6002728" y="1412583"/>
                </a:cubicBezTo>
                <a:lnTo>
                  <a:pt x="6002728" y="1421542"/>
                </a:lnTo>
                <a:close/>
                <a:moveTo>
                  <a:pt x="1209504" y="1412583"/>
                </a:moveTo>
                <a:lnTo>
                  <a:pt x="1227424" y="1412583"/>
                </a:lnTo>
                <a:lnTo>
                  <a:pt x="1191587" y="1430502"/>
                </a:lnTo>
                <a:cubicBezTo>
                  <a:pt x="1191587" y="1430502"/>
                  <a:pt x="1197560" y="1424529"/>
                  <a:pt x="1209504" y="1412583"/>
                </a:cubicBezTo>
                <a:close/>
                <a:moveTo>
                  <a:pt x="5941133" y="1406983"/>
                </a:moveTo>
                <a:cubicBezTo>
                  <a:pt x="5943372" y="1407730"/>
                  <a:pt x="5945985" y="1409596"/>
                  <a:pt x="5948972" y="1412583"/>
                </a:cubicBezTo>
                <a:lnTo>
                  <a:pt x="5948972" y="1421542"/>
                </a:lnTo>
                <a:cubicBezTo>
                  <a:pt x="5937028" y="1415569"/>
                  <a:pt x="5931054" y="1415569"/>
                  <a:pt x="5931054" y="1421542"/>
                </a:cubicBezTo>
                <a:cubicBezTo>
                  <a:pt x="5931054" y="1427516"/>
                  <a:pt x="5935534" y="1430502"/>
                  <a:pt x="5944492" y="1430502"/>
                </a:cubicBezTo>
                <a:cubicBezTo>
                  <a:pt x="5953452" y="1430502"/>
                  <a:pt x="5957932" y="1433488"/>
                  <a:pt x="5957932" y="1439461"/>
                </a:cubicBezTo>
                <a:cubicBezTo>
                  <a:pt x="5945986" y="1439461"/>
                  <a:pt x="5937028" y="1436475"/>
                  <a:pt x="5931054" y="1430502"/>
                </a:cubicBezTo>
                <a:cubicBezTo>
                  <a:pt x="5901190" y="1418556"/>
                  <a:pt x="5895217" y="1412583"/>
                  <a:pt x="5913134" y="1412583"/>
                </a:cubicBezTo>
                <a:cubicBezTo>
                  <a:pt x="5925080" y="1412583"/>
                  <a:pt x="5932548" y="1411089"/>
                  <a:pt x="5935534" y="1408103"/>
                </a:cubicBezTo>
                <a:cubicBezTo>
                  <a:pt x="5937026" y="1406610"/>
                  <a:pt x="5938894" y="1406237"/>
                  <a:pt x="5941133" y="1406983"/>
                </a:cubicBezTo>
                <a:close/>
                <a:moveTo>
                  <a:pt x="6486530" y="1403624"/>
                </a:moveTo>
                <a:cubicBezTo>
                  <a:pt x="6486530" y="1409597"/>
                  <a:pt x="6486530" y="1412583"/>
                  <a:pt x="6486530" y="1412583"/>
                </a:cubicBezTo>
                <a:cubicBezTo>
                  <a:pt x="6480556" y="1412583"/>
                  <a:pt x="6479065" y="1411089"/>
                  <a:pt x="6482050" y="1408103"/>
                </a:cubicBezTo>
                <a:cubicBezTo>
                  <a:pt x="6485036" y="1405117"/>
                  <a:pt x="6486530" y="1403624"/>
                  <a:pt x="6486530" y="1403624"/>
                </a:cubicBezTo>
                <a:close/>
                <a:moveTo>
                  <a:pt x="1469324" y="1403624"/>
                </a:moveTo>
                <a:cubicBezTo>
                  <a:pt x="1475297" y="1403624"/>
                  <a:pt x="1478284" y="1403624"/>
                  <a:pt x="1478284" y="1403624"/>
                </a:cubicBezTo>
                <a:cubicBezTo>
                  <a:pt x="1478284" y="1403624"/>
                  <a:pt x="1475297" y="1405117"/>
                  <a:pt x="1469324" y="1408103"/>
                </a:cubicBezTo>
                <a:cubicBezTo>
                  <a:pt x="1463351" y="1411089"/>
                  <a:pt x="1460365" y="1411089"/>
                  <a:pt x="1460365" y="1408103"/>
                </a:cubicBezTo>
                <a:cubicBezTo>
                  <a:pt x="1460365" y="1405117"/>
                  <a:pt x="1463351" y="1403624"/>
                  <a:pt x="1469324" y="1403624"/>
                </a:cubicBezTo>
                <a:close/>
                <a:moveTo>
                  <a:pt x="1245342" y="1403624"/>
                </a:moveTo>
                <a:cubicBezTo>
                  <a:pt x="1257288" y="1403624"/>
                  <a:pt x="1257288" y="1412583"/>
                  <a:pt x="1245342" y="1430502"/>
                </a:cubicBezTo>
                <a:lnTo>
                  <a:pt x="1236383" y="1439461"/>
                </a:lnTo>
                <a:cubicBezTo>
                  <a:pt x="1236383" y="1433488"/>
                  <a:pt x="1236383" y="1429008"/>
                  <a:pt x="1236383" y="1426022"/>
                </a:cubicBezTo>
                <a:cubicBezTo>
                  <a:pt x="1236383" y="1423036"/>
                  <a:pt x="1236383" y="1418556"/>
                  <a:pt x="1236383" y="1412583"/>
                </a:cubicBezTo>
                <a:cubicBezTo>
                  <a:pt x="1236383" y="1406610"/>
                  <a:pt x="1239369" y="1403624"/>
                  <a:pt x="1245342" y="1403624"/>
                </a:cubicBezTo>
                <a:close/>
                <a:moveTo>
                  <a:pt x="895929" y="1403624"/>
                </a:moveTo>
                <a:lnTo>
                  <a:pt x="904889" y="1403624"/>
                </a:lnTo>
                <a:cubicBezTo>
                  <a:pt x="904889" y="1409597"/>
                  <a:pt x="901902" y="1418556"/>
                  <a:pt x="895929" y="1430502"/>
                </a:cubicBezTo>
                <a:lnTo>
                  <a:pt x="886970" y="1430502"/>
                </a:lnTo>
                <a:cubicBezTo>
                  <a:pt x="886970" y="1424529"/>
                  <a:pt x="889956" y="1415569"/>
                  <a:pt x="895929" y="1403624"/>
                </a:cubicBezTo>
                <a:close/>
                <a:moveTo>
                  <a:pt x="6271507" y="1385705"/>
                </a:moveTo>
                <a:cubicBezTo>
                  <a:pt x="6283452" y="1391678"/>
                  <a:pt x="6301370" y="1406610"/>
                  <a:pt x="6325262" y="1430502"/>
                </a:cubicBezTo>
                <a:cubicBezTo>
                  <a:pt x="6325262" y="1436475"/>
                  <a:pt x="6328248" y="1439461"/>
                  <a:pt x="6334222" y="1439461"/>
                </a:cubicBezTo>
                <a:cubicBezTo>
                  <a:pt x="6340196" y="1439461"/>
                  <a:pt x="6343182" y="1439461"/>
                  <a:pt x="6343182" y="1439461"/>
                </a:cubicBezTo>
                <a:lnTo>
                  <a:pt x="6361100" y="1448421"/>
                </a:lnTo>
                <a:cubicBezTo>
                  <a:pt x="6355126" y="1454394"/>
                  <a:pt x="6352140" y="1458874"/>
                  <a:pt x="6352140" y="1461860"/>
                </a:cubicBezTo>
                <a:cubicBezTo>
                  <a:pt x="6352140" y="1464845"/>
                  <a:pt x="6355126" y="1466338"/>
                  <a:pt x="6361100" y="1466338"/>
                </a:cubicBezTo>
                <a:lnTo>
                  <a:pt x="6379019" y="1493217"/>
                </a:lnTo>
                <a:cubicBezTo>
                  <a:pt x="6379019" y="1493217"/>
                  <a:pt x="6376033" y="1496203"/>
                  <a:pt x="6370059" y="1502176"/>
                </a:cubicBezTo>
                <a:lnTo>
                  <a:pt x="6352140" y="1484257"/>
                </a:lnTo>
                <a:cubicBezTo>
                  <a:pt x="6346167" y="1472313"/>
                  <a:pt x="6338702" y="1464845"/>
                  <a:pt x="6329742" y="1461860"/>
                </a:cubicBezTo>
                <a:cubicBezTo>
                  <a:pt x="6320782" y="1458874"/>
                  <a:pt x="6319290" y="1454394"/>
                  <a:pt x="6325262" y="1448421"/>
                </a:cubicBezTo>
                <a:lnTo>
                  <a:pt x="6307344" y="1421542"/>
                </a:lnTo>
                <a:close/>
                <a:moveTo>
                  <a:pt x="5841460" y="1385705"/>
                </a:moveTo>
                <a:lnTo>
                  <a:pt x="5859379" y="1385705"/>
                </a:lnTo>
                <a:lnTo>
                  <a:pt x="5859379" y="1394664"/>
                </a:lnTo>
                <a:close/>
                <a:moveTo>
                  <a:pt x="5787705" y="1385705"/>
                </a:moveTo>
                <a:lnTo>
                  <a:pt x="5814582" y="1403624"/>
                </a:lnTo>
                <a:cubicBezTo>
                  <a:pt x="5814582" y="1403624"/>
                  <a:pt x="5811597" y="1403624"/>
                  <a:pt x="5805624" y="1403624"/>
                </a:cubicBezTo>
                <a:cubicBezTo>
                  <a:pt x="5799650" y="1403624"/>
                  <a:pt x="5796664" y="1403624"/>
                  <a:pt x="5796664" y="1403624"/>
                </a:cubicBezTo>
                <a:close/>
                <a:moveTo>
                  <a:pt x="1110953" y="1385705"/>
                </a:moveTo>
                <a:lnTo>
                  <a:pt x="1119913" y="1385705"/>
                </a:lnTo>
                <a:lnTo>
                  <a:pt x="1119913" y="1394664"/>
                </a:lnTo>
                <a:cubicBezTo>
                  <a:pt x="1119913" y="1394664"/>
                  <a:pt x="1116925" y="1391678"/>
                  <a:pt x="1110953" y="1385705"/>
                </a:cubicBezTo>
                <a:close/>
                <a:moveTo>
                  <a:pt x="1021360" y="1385705"/>
                </a:moveTo>
                <a:cubicBezTo>
                  <a:pt x="1021360" y="1385705"/>
                  <a:pt x="1024346" y="1385705"/>
                  <a:pt x="1030320" y="1385705"/>
                </a:cubicBezTo>
                <a:cubicBezTo>
                  <a:pt x="1030320" y="1391678"/>
                  <a:pt x="1021360" y="1400638"/>
                  <a:pt x="1003441" y="1412583"/>
                </a:cubicBezTo>
                <a:cubicBezTo>
                  <a:pt x="991495" y="1418556"/>
                  <a:pt x="982536" y="1423036"/>
                  <a:pt x="976563" y="1426022"/>
                </a:cubicBezTo>
                <a:cubicBezTo>
                  <a:pt x="970590" y="1429008"/>
                  <a:pt x="967604" y="1427516"/>
                  <a:pt x="967604" y="1421542"/>
                </a:cubicBezTo>
                <a:lnTo>
                  <a:pt x="994482" y="1403624"/>
                </a:lnTo>
                <a:cubicBezTo>
                  <a:pt x="1000455" y="1403624"/>
                  <a:pt x="1004935" y="1402130"/>
                  <a:pt x="1007921" y="1399144"/>
                </a:cubicBezTo>
                <a:cubicBezTo>
                  <a:pt x="1010907" y="1396158"/>
                  <a:pt x="1015387" y="1391678"/>
                  <a:pt x="1021360" y="1385705"/>
                </a:cubicBezTo>
                <a:close/>
                <a:moveTo>
                  <a:pt x="940726" y="1385705"/>
                </a:moveTo>
                <a:lnTo>
                  <a:pt x="940726" y="1403624"/>
                </a:lnTo>
                <a:lnTo>
                  <a:pt x="931767" y="1403624"/>
                </a:lnTo>
                <a:cubicBezTo>
                  <a:pt x="931767" y="1403624"/>
                  <a:pt x="933260" y="1400638"/>
                  <a:pt x="936247" y="1394664"/>
                </a:cubicBezTo>
                <a:cubicBezTo>
                  <a:pt x="939233" y="1388691"/>
                  <a:pt x="940726" y="1385705"/>
                  <a:pt x="940726" y="1385705"/>
                </a:cubicBezTo>
                <a:close/>
                <a:moveTo>
                  <a:pt x="1644438" y="1379352"/>
                </a:moveTo>
                <a:lnTo>
                  <a:pt x="1641792" y="1385705"/>
                </a:lnTo>
                <a:cubicBezTo>
                  <a:pt x="1640298" y="1391678"/>
                  <a:pt x="1639551" y="1400637"/>
                  <a:pt x="1639551" y="1412583"/>
                </a:cubicBezTo>
                <a:cubicBezTo>
                  <a:pt x="1639551" y="1418556"/>
                  <a:pt x="1638058" y="1423036"/>
                  <a:pt x="1635071" y="1426022"/>
                </a:cubicBezTo>
                <a:cubicBezTo>
                  <a:pt x="1632085" y="1429008"/>
                  <a:pt x="1627605" y="1433488"/>
                  <a:pt x="1621632" y="1439461"/>
                </a:cubicBezTo>
                <a:lnTo>
                  <a:pt x="1612673" y="1448421"/>
                </a:lnTo>
                <a:lnTo>
                  <a:pt x="1603713" y="1430502"/>
                </a:lnTo>
                <a:cubicBezTo>
                  <a:pt x="1597740" y="1424529"/>
                  <a:pt x="1590275" y="1424529"/>
                  <a:pt x="1581316" y="1430502"/>
                </a:cubicBezTo>
                <a:cubicBezTo>
                  <a:pt x="1572357" y="1436475"/>
                  <a:pt x="1567877" y="1442447"/>
                  <a:pt x="1567877" y="1448421"/>
                </a:cubicBezTo>
                <a:lnTo>
                  <a:pt x="1576836" y="1448421"/>
                </a:lnTo>
                <a:cubicBezTo>
                  <a:pt x="1582809" y="1442447"/>
                  <a:pt x="1588782" y="1440955"/>
                  <a:pt x="1594755" y="1443941"/>
                </a:cubicBezTo>
                <a:cubicBezTo>
                  <a:pt x="1600728" y="1446926"/>
                  <a:pt x="1603713" y="1451406"/>
                  <a:pt x="1603713" y="1457379"/>
                </a:cubicBezTo>
                <a:cubicBezTo>
                  <a:pt x="1603713" y="1475298"/>
                  <a:pt x="1609686" y="1475298"/>
                  <a:pt x="1621632" y="1457379"/>
                </a:cubicBezTo>
                <a:lnTo>
                  <a:pt x="1630592" y="1448421"/>
                </a:lnTo>
                <a:lnTo>
                  <a:pt x="1630592" y="1457379"/>
                </a:lnTo>
                <a:cubicBezTo>
                  <a:pt x="1630592" y="1463352"/>
                  <a:pt x="1632085" y="1467832"/>
                  <a:pt x="1635071" y="1470818"/>
                </a:cubicBezTo>
                <a:cubicBezTo>
                  <a:pt x="1638058" y="1473804"/>
                  <a:pt x="1639551" y="1475298"/>
                  <a:pt x="1639551" y="1475298"/>
                </a:cubicBezTo>
                <a:cubicBezTo>
                  <a:pt x="1639551" y="1475298"/>
                  <a:pt x="1636565" y="1475298"/>
                  <a:pt x="1630592" y="1475298"/>
                </a:cubicBezTo>
                <a:cubicBezTo>
                  <a:pt x="1624619" y="1475298"/>
                  <a:pt x="1621632" y="1478284"/>
                  <a:pt x="1621632" y="1484257"/>
                </a:cubicBezTo>
                <a:cubicBezTo>
                  <a:pt x="1609686" y="1484257"/>
                  <a:pt x="1603713" y="1482764"/>
                  <a:pt x="1603713" y="1479778"/>
                </a:cubicBezTo>
                <a:cubicBezTo>
                  <a:pt x="1603713" y="1476792"/>
                  <a:pt x="1599235" y="1475298"/>
                  <a:pt x="1590275" y="1475298"/>
                </a:cubicBezTo>
                <a:cubicBezTo>
                  <a:pt x="1581316" y="1475298"/>
                  <a:pt x="1576836" y="1476792"/>
                  <a:pt x="1576836" y="1479778"/>
                </a:cubicBezTo>
                <a:cubicBezTo>
                  <a:pt x="1576836" y="1482764"/>
                  <a:pt x="1569370" y="1490231"/>
                  <a:pt x="1554438" y="1502176"/>
                </a:cubicBezTo>
                <a:cubicBezTo>
                  <a:pt x="1539506" y="1514122"/>
                  <a:pt x="1529053" y="1520095"/>
                  <a:pt x="1523081" y="1520095"/>
                </a:cubicBezTo>
                <a:cubicBezTo>
                  <a:pt x="1517108" y="1520095"/>
                  <a:pt x="1511135" y="1524575"/>
                  <a:pt x="1505162" y="1533534"/>
                </a:cubicBezTo>
                <a:cubicBezTo>
                  <a:pt x="1499189" y="1542492"/>
                  <a:pt x="1493216" y="1546972"/>
                  <a:pt x="1487243" y="1546972"/>
                </a:cubicBezTo>
                <a:lnTo>
                  <a:pt x="1496203" y="1484257"/>
                </a:lnTo>
                <a:cubicBezTo>
                  <a:pt x="1502176" y="1478284"/>
                  <a:pt x="1505162" y="1473804"/>
                  <a:pt x="1505162" y="1470818"/>
                </a:cubicBezTo>
                <a:cubicBezTo>
                  <a:pt x="1505162" y="1467832"/>
                  <a:pt x="1502176" y="1460365"/>
                  <a:pt x="1496203" y="1448421"/>
                </a:cubicBezTo>
                <a:cubicBezTo>
                  <a:pt x="1490230" y="1430502"/>
                  <a:pt x="1493216" y="1415569"/>
                  <a:pt x="1505162" y="1403624"/>
                </a:cubicBezTo>
                <a:lnTo>
                  <a:pt x="1514122" y="1403624"/>
                </a:lnTo>
                <a:lnTo>
                  <a:pt x="1514122" y="1421542"/>
                </a:lnTo>
                <a:lnTo>
                  <a:pt x="1514122" y="1430502"/>
                </a:lnTo>
                <a:lnTo>
                  <a:pt x="1514122" y="1439461"/>
                </a:lnTo>
                <a:lnTo>
                  <a:pt x="1514122" y="1457379"/>
                </a:lnTo>
                <a:cubicBezTo>
                  <a:pt x="1526066" y="1457379"/>
                  <a:pt x="1538012" y="1448421"/>
                  <a:pt x="1549958" y="1430502"/>
                </a:cubicBezTo>
                <a:lnTo>
                  <a:pt x="1567877" y="1421542"/>
                </a:lnTo>
                <a:cubicBezTo>
                  <a:pt x="1567877" y="1421542"/>
                  <a:pt x="1569370" y="1420049"/>
                  <a:pt x="1572357" y="1417063"/>
                </a:cubicBezTo>
                <a:cubicBezTo>
                  <a:pt x="1575343" y="1414077"/>
                  <a:pt x="1576836" y="1412583"/>
                  <a:pt x="1576836" y="1412583"/>
                </a:cubicBezTo>
                <a:lnTo>
                  <a:pt x="1585796" y="1403624"/>
                </a:lnTo>
                <a:lnTo>
                  <a:pt x="1612673" y="1385705"/>
                </a:lnTo>
                <a:close/>
                <a:moveTo>
                  <a:pt x="6137118" y="1376745"/>
                </a:moveTo>
                <a:cubicBezTo>
                  <a:pt x="6137118" y="1376745"/>
                  <a:pt x="6140104" y="1376745"/>
                  <a:pt x="6146076" y="1376745"/>
                </a:cubicBezTo>
                <a:lnTo>
                  <a:pt x="6155036" y="1394664"/>
                </a:lnTo>
                <a:cubicBezTo>
                  <a:pt x="6149062" y="1394664"/>
                  <a:pt x="6143091" y="1391678"/>
                  <a:pt x="6137118" y="1385705"/>
                </a:cubicBezTo>
                <a:cubicBezTo>
                  <a:pt x="6137118" y="1379731"/>
                  <a:pt x="6137118" y="1376745"/>
                  <a:pt x="6137118" y="1376745"/>
                </a:cubicBezTo>
                <a:close/>
                <a:moveTo>
                  <a:pt x="5604040" y="1376745"/>
                </a:moveTo>
                <a:cubicBezTo>
                  <a:pt x="5601054" y="1376745"/>
                  <a:pt x="5599560" y="1379731"/>
                  <a:pt x="5599560" y="1385705"/>
                </a:cubicBezTo>
                <a:lnTo>
                  <a:pt x="5608520" y="1385705"/>
                </a:lnTo>
                <a:cubicBezTo>
                  <a:pt x="5614492" y="1385705"/>
                  <a:pt x="5617478" y="1385705"/>
                  <a:pt x="5617478" y="1385705"/>
                </a:cubicBezTo>
                <a:cubicBezTo>
                  <a:pt x="5617478" y="1379731"/>
                  <a:pt x="5614492" y="1376745"/>
                  <a:pt x="5608520" y="1376745"/>
                </a:cubicBezTo>
                <a:cubicBezTo>
                  <a:pt x="5608520" y="1376745"/>
                  <a:pt x="5607025" y="1376745"/>
                  <a:pt x="5604040" y="1376745"/>
                </a:cubicBezTo>
                <a:close/>
                <a:moveTo>
                  <a:pt x="1648511" y="1376745"/>
                </a:moveTo>
                <a:lnTo>
                  <a:pt x="1653736" y="1377493"/>
                </a:lnTo>
                <a:lnTo>
                  <a:pt x="1644438" y="1379352"/>
                </a:lnTo>
                <a:lnTo>
                  <a:pt x="1644591" y="1378986"/>
                </a:lnTo>
                <a:cubicBezTo>
                  <a:pt x="1645711" y="1377493"/>
                  <a:pt x="1647017" y="1376745"/>
                  <a:pt x="1648511" y="1376745"/>
                </a:cubicBezTo>
                <a:close/>
                <a:moveTo>
                  <a:pt x="1523081" y="1376745"/>
                </a:moveTo>
                <a:lnTo>
                  <a:pt x="1532039" y="1376745"/>
                </a:lnTo>
                <a:cubicBezTo>
                  <a:pt x="1520093" y="1388691"/>
                  <a:pt x="1514122" y="1391678"/>
                  <a:pt x="1514122" y="1385705"/>
                </a:cubicBezTo>
                <a:cubicBezTo>
                  <a:pt x="1508148" y="1385705"/>
                  <a:pt x="1511135" y="1382720"/>
                  <a:pt x="1523081" y="1376745"/>
                </a:cubicBezTo>
                <a:close/>
                <a:moveTo>
                  <a:pt x="904889" y="1376745"/>
                </a:moveTo>
                <a:cubicBezTo>
                  <a:pt x="904889" y="1376745"/>
                  <a:pt x="906382" y="1376745"/>
                  <a:pt x="909368" y="1376745"/>
                </a:cubicBezTo>
                <a:cubicBezTo>
                  <a:pt x="912355" y="1376745"/>
                  <a:pt x="913848" y="1379731"/>
                  <a:pt x="913848" y="1385705"/>
                </a:cubicBezTo>
                <a:cubicBezTo>
                  <a:pt x="913848" y="1385705"/>
                  <a:pt x="910862" y="1385705"/>
                  <a:pt x="904889" y="1385705"/>
                </a:cubicBezTo>
                <a:cubicBezTo>
                  <a:pt x="904889" y="1385705"/>
                  <a:pt x="903396" y="1384211"/>
                  <a:pt x="900409" y="1381225"/>
                </a:cubicBezTo>
                <a:cubicBezTo>
                  <a:pt x="897423" y="1378239"/>
                  <a:pt x="898916" y="1376745"/>
                  <a:pt x="904889" y="1376745"/>
                </a:cubicBezTo>
                <a:close/>
                <a:moveTo>
                  <a:pt x="5823243" y="1375850"/>
                </a:moveTo>
                <a:lnTo>
                  <a:pt x="5825502" y="1376466"/>
                </a:lnTo>
                <a:cubicBezTo>
                  <a:pt x="5825688" y="1376653"/>
                  <a:pt x="5825034" y="1376745"/>
                  <a:pt x="5823542" y="1376745"/>
                </a:cubicBezTo>
                <a:close/>
                <a:moveTo>
                  <a:pt x="6062644" y="1373946"/>
                </a:moveTo>
                <a:cubicBezTo>
                  <a:pt x="6066002" y="1374319"/>
                  <a:pt x="6069922" y="1375252"/>
                  <a:pt x="6074402" y="1376745"/>
                </a:cubicBezTo>
                <a:cubicBezTo>
                  <a:pt x="6086348" y="1382720"/>
                  <a:pt x="6092322" y="1394664"/>
                  <a:pt x="6092322" y="1412583"/>
                </a:cubicBezTo>
                <a:cubicBezTo>
                  <a:pt x="6086348" y="1424529"/>
                  <a:pt x="6083362" y="1433488"/>
                  <a:pt x="6083362" y="1439461"/>
                </a:cubicBezTo>
                <a:cubicBezTo>
                  <a:pt x="6083362" y="1445435"/>
                  <a:pt x="6083362" y="1448421"/>
                  <a:pt x="6083362" y="1448421"/>
                </a:cubicBezTo>
                <a:cubicBezTo>
                  <a:pt x="6077388" y="1454394"/>
                  <a:pt x="6072908" y="1457379"/>
                  <a:pt x="6069922" y="1457379"/>
                </a:cubicBezTo>
                <a:cubicBezTo>
                  <a:pt x="6066936" y="1457379"/>
                  <a:pt x="6065442" y="1454394"/>
                  <a:pt x="6065442" y="1448421"/>
                </a:cubicBezTo>
                <a:cubicBezTo>
                  <a:pt x="6065442" y="1424529"/>
                  <a:pt x="6050511" y="1412583"/>
                  <a:pt x="6020646" y="1412583"/>
                </a:cubicBezTo>
                <a:cubicBezTo>
                  <a:pt x="6014673" y="1412583"/>
                  <a:pt x="6011688" y="1409597"/>
                  <a:pt x="6011688" y="1403624"/>
                </a:cubicBezTo>
                <a:cubicBezTo>
                  <a:pt x="6011688" y="1397650"/>
                  <a:pt x="6014673" y="1393171"/>
                  <a:pt x="6020646" y="1390185"/>
                </a:cubicBezTo>
                <a:cubicBezTo>
                  <a:pt x="6026620" y="1387198"/>
                  <a:pt x="6029606" y="1388691"/>
                  <a:pt x="6029606" y="1394664"/>
                </a:cubicBezTo>
                <a:cubicBezTo>
                  <a:pt x="6035579" y="1394664"/>
                  <a:pt x="6041551" y="1391678"/>
                  <a:pt x="6047525" y="1385705"/>
                </a:cubicBezTo>
                <a:cubicBezTo>
                  <a:pt x="6047525" y="1376747"/>
                  <a:pt x="6052564" y="1372827"/>
                  <a:pt x="6062644" y="1373946"/>
                </a:cubicBezTo>
                <a:close/>
                <a:moveTo>
                  <a:pt x="6889698" y="1367787"/>
                </a:moveTo>
                <a:lnTo>
                  <a:pt x="6898658" y="1385705"/>
                </a:lnTo>
                <a:lnTo>
                  <a:pt x="6898658" y="1394664"/>
                </a:lnTo>
                <a:close/>
                <a:moveTo>
                  <a:pt x="6316304" y="1367787"/>
                </a:moveTo>
                <a:cubicBezTo>
                  <a:pt x="6316304" y="1367787"/>
                  <a:pt x="6319290" y="1370773"/>
                  <a:pt x="6325262" y="1376745"/>
                </a:cubicBezTo>
                <a:lnTo>
                  <a:pt x="6325262" y="1385705"/>
                </a:lnTo>
                <a:cubicBezTo>
                  <a:pt x="6319290" y="1385705"/>
                  <a:pt x="6314810" y="1382720"/>
                  <a:pt x="6311824" y="1376745"/>
                </a:cubicBezTo>
                <a:cubicBezTo>
                  <a:pt x="6308838" y="1370773"/>
                  <a:pt x="6310330" y="1367787"/>
                  <a:pt x="6316304" y="1367787"/>
                </a:cubicBezTo>
                <a:close/>
                <a:moveTo>
                  <a:pt x="1585796" y="1367787"/>
                </a:moveTo>
                <a:cubicBezTo>
                  <a:pt x="1591769" y="1379731"/>
                  <a:pt x="1585796" y="1388691"/>
                  <a:pt x="1567877" y="1394664"/>
                </a:cubicBezTo>
                <a:cubicBezTo>
                  <a:pt x="1555931" y="1400638"/>
                  <a:pt x="1549958" y="1406610"/>
                  <a:pt x="1549958" y="1412583"/>
                </a:cubicBezTo>
                <a:cubicBezTo>
                  <a:pt x="1543985" y="1418556"/>
                  <a:pt x="1535026" y="1421542"/>
                  <a:pt x="1523081" y="1421542"/>
                </a:cubicBezTo>
                <a:cubicBezTo>
                  <a:pt x="1523081" y="1421542"/>
                  <a:pt x="1527561" y="1415569"/>
                  <a:pt x="1536519" y="1403624"/>
                </a:cubicBezTo>
                <a:cubicBezTo>
                  <a:pt x="1545478" y="1391678"/>
                  <a:pt x="1551451" y="1385705"/>
                  <a:pt x="1554438" y="1385705"/>
                </a:cubicBezTo>
                <a:cubicBezTo>
                  <a:pt x="1557424" y="1385705"/>
                  <a:pt x="1561904" y="1382720"/>
                  <a:pt x="1567877" y="1376745"/>
                </a:cubicBezTo>
                <a:cubicBezTo>
                  <a:pt x="1573850" y="1370773"/>
                  <a:pt x="1579823" y="1367787"/>
                  <a:pt x="1585796" y="1367787"/>
                </a:cubicBezTo>
                <a:close/>
                <a:moveTo>
                  <a:pt x="967604" y="1367787"/>
                </a:moveTo>
                <a:cubicBezTo>
                  <a:pt x="967604" y="1367787"/>
                  <a:pt x="969097" y="1367787"/>
                  <a:pt x="972083" y="1367787"/>
                </a:cubicBezTo>
                <a:cubicBezTo>
                  <a:pt x="975070" y="1367787"/>
                  <a:pt x="975070" y="1369281"/>
                  <a:pt x="972083" y="1372267"/>
                </a:cubicBezTo>
                <a:cubicBezTo>
                  <a:pt x="969097" y="1375252"/>
                  <a:pt x="967604" y="1376745"/>
                  <a:pt x="967604" y="1376745"/>
                </a:cubicBezTo>
                <a:cubicBezTo>
                  <a:pt x="967604" y="1376745"/>
                  <a:pt x="967604" y="1373760"/>
                  <a:pt x="967604" y="1367787"/>
                </a:cubicBezTo>
                <a:close/>
                <a:moveTo>
                  <a:pt x="5868338" y="1358828"/>
                </a:moveTo>
                <a:cubicBezTo>
                  <a:pt x="5874312" y="1358828"/>
                  <a:pt x="5880284" y="1361814"/>
                  <a:pt x="5886257" y="1367787"/>
                </a:cubicBezTo>
                <a:cubicBezTo>
                  <a:pt x="5892231" y="1373760"/>
                  <a:pt x="5895217" y="1376745"/>
                  <a:pt x="5895217" y="1376745"/>
                </a:cubicBezTo>
                <a:lnTo>
                  <a:pt x="5877298" y="1376745"/>
                </a:lnTo>
                <a:cubicBezTo>
                  <a:pt x="5871325" y="1370773"/>
                  <a:pt x="5868338" y="1364801"/>
                  <a:pt x="5868338" y="1358828"/>
                </a:cubicBezTo>
                <a:close/>
                <a:moveTo>
                  <a:pt x="5724990" y="1358828"/>
                </a:moveTo>
                <a:cubicBezTo>
                  <a:pt x="5724990" y="1358828"/>
                  <a:pt x="5726484" y="1360321"/>
                  <a:pt x="5729470" y="1363307"/>
                </a:cubicBezTo>
                <a:cubicBezTo>
                  <a:pt x="5732456" y="1366292"/>
                  <a:pt x="5736934" y="1367787"/>
                  <a:pt x="5742908" y="1367787"/>
                </a:cubicBezTo>
                <a:lnTo>
                  <a:pt x="5733948" y="1358828"/>
                </a:lnTo>
                <a:close/>
                <a:moveTo>
                  <a:pt x="1325976" y="1358828"/>
                </a:moveTo>
                <a:cubicBezTo>
                  <a:pt x="1325976" y="1358828"/>
                  <a:pt x="1322989" y="1361814"/>
                  <a:pt x="1317017" y="1367787"/>
                </a:cubicBezTo>
                <a:lnTo>
                  <a:pt x="1308057" y="1367787"/>
                </a:lnTo>
                <a:close/>
                <a:moveTo>
                  <a:pt x="5975850" y="1331949"/>
                </a:moveTo>
                <a:cubicBezTo>
                  <a:pt x="5981824" y="1331949"/>
                  <a:pt x="5984810" y="1334935"/>
                  <a:pt x="5984810" y="1340909"/>
                </a:cubicBezTo>
                <a:lnTo>
                  <a:pt x="5984810" y="1349868"/>
                </a:lnTo>
                <a:cubicBezTo>
                  <a:pt x="5984810" y="1349868"/>
                  <a:pt x="5981824" y="1346882"/>
                  <a:pt x="5975850" y="1340909"/>
                </a:cubicBezTo>
                <a:close/>
                <a:moveTo>
                  <a:pt x="6343182" y="1330269"/>
                </a:moveTo>
                <a:cubicBezTo>
                  <a:pt x="6352140" y="1331389"/>
                  <a:pt x="6361100" y="1340909"/>
                  <a:pt x="6370059" y="1358828"/>
                </a:cubicBezTo>
                <a:cubicBezTo>
                  <a:pt x="6376033" y="1364801"/>
                  <a:pt x="6382005" y="1373760"/>
                  <a:pt x="6387978" y="1385705"/>
                </a:cubicBezTo>
                <a:cubicBezTo>
                  <a:pt x="6393950" y="1385705"/>
                  <a:pt x="6398430" y="1388691"/>
                  <a:pt x="6401416" y="1394664"/>
                </a:cubicBezTo>
                <a:cubicBezTo>
                  <a:pt x="6404402" y="1400638"/>
                  <a:pt x="6405896" y="1403624"/>
                  <a:pt x="6405896" y="1403624"/>
                </a:cubicBezTo>
                <a:cubicBezTo>
                  <a:pt x="6405896" y="1409597"/>
                  <a:pt x="6410376" y="1417063"/>
                  <a:pt x="6419336" y="1426022"/>
                </a:cubicBezTo>
                <a:cubicBezTo>
                  <a:pt x="6428294" y="1434982"/>
                  <a:pt x="6437254" y="1445435"/>
                  <a:pt x="6446213" y="1457379"/>
                </a:cubicBezTo>
                <a:cubicBezTo>
                  <a:pt x="6455173" y="1469325"/>
                  <a:pt x="6459652" y="1478284"/>
                  <a:pt x="6459652" y="1484257"/>
                </a:cubicBezTo>
                <a:cubicBezTo>
                  <a:pt x="6459652" y="1490231"/>
                  <a:pt x="6462638" y="1493217"/>
                  <a:pt x="6468612" y="1493217"/>
                </a:cubicBezTo>
                <a:cubicBezTo>
                  <a:pt x="6474585" y="1493217"/>
                  <a:pt x="6480556" y="1499190"/>
                  <a:pt x="6486530" y="1511136"/>
                </a:cubicBezTo>
                <a:cubicBezTo>
                  <a:pt x="6492504" y="1535027"/>
                  <a:pt x="6510422" y="1555932"/>
                  <a:pt x="6540286" y="1573850"/>
                </a:cubicBezTo>
                <a:lnTo>
                  <a:pt x="6540286" y="1582810"/>
                </a:lnTo>
                <a:lnTo>
                  <a:pt x="6531327" y="1591769"/>
                </a:lnTo>
                <a:lnTo>
                  <a:pt x="6522367" y="1591769"/>
                </a:lnTo>
                <a:cubicBezTo>
                  <a:pt x="6522367" y="1591769"/>
                  <a:pt x="6522367" y="1590276"/>
                  <a:pt x="6522367" y="1587289"/>
                </a:cubicBezTo>
                <a:cubicBezTo>
                  <a:pt x="6522367" y="1584303"/>
                  <a:pt x="6520873" y="1582810"/>
                  <a:pt x="6517887" y="1582810"/>
                </a:cubicBezTo>
                <a:cubicBezTo>
                  <a:pt x="6514901" y="1582810"/>
                  <a:pt x="6513408" y="1581316"/>
                  <a:pt x="6513408" y="1578330"/>
                </a:cubicBezTo>
                <a:cubicBezTo>
                  <a:pt x="6513408" y="1575344"/>
                  <a:pt x="6513408" y="1570864"/>
                  <a:pt x="6513408" y="1564891"/>
                </a:cubicBezTo>
                <a:cubicBezTo>
                  <a:pt x="6513408" y="1558918"/>
                  <a:pt x="6508928" y="1554438"/>
                  <a:pt x="6499970" y="1551452"/>
                </a:cubicBezTo>
                <a:cubicBezTo>
                  <a:pt x="6491010" y="1548465"/>
                  <a:pt x="6486530" y="1546972"/>
                  <a:pt x="6486530" y="1546972"/>
                </a:cubicBezTo>
                <a:lnTo>
                  <a:pt x="6477570" y="1546972"/>
                </a:lnTo>
                <a:lnTo>
                  <a:pt x="6468612" y="1529054"/>
                </a:lnTo>
                <a:cubicBezTo>
                  <a:pt x="6462638" y="1523081"/>
                  <a:pt x="6459652" y="1517109"/>
                  <a:pt x="6459652" y="1511136"/>
                </a:cubicBezTo>
                <a:cubicBezTo>
                  <a:pt x="6459652" y="1505162"/>
                  <a:pt x="6458159" y="1500682"/>
                  <a:pt x="6455173" y="1497696"/>
                </a:cubicBezTo>
                <a:cubicBezTo>
                  <a:pt x="6452186" y="1494710"/>
                  <a:pt x="6450693" y="1493217"/>
                  <a:pt x="6450693" y="1493217"/>
                </a:cubicBezTo>
                <a:cubicBezTo>
                  <a:pt x="6444720" y="1493217"/>
                  <a:pt x="6441733" y="1490231"/>
                  <a:pt x="6441733" y="1484257"/>
                </a:cubicBezTo>
                <a:cubicBezTo>
                  <a:pt x="6441733" y="1478284"/>
                  <a:pt x="6440240" y="1473804"/>
                  <a:pt x="6437254" y="1470818"/>
                </a:cubicBezTo>
                <a:cubicBezTo>
                  <a:pt x="6434268" y="1467832"/>
                  <a:pt x="6432774" y="1463352"/>
                  <a:pt x="6432774" y="1457379"/>
                </a:cubicBezTo>
                <a:lnTo>
                  <a:pt x="6423816" y="1448421"/>
                </a:lnTo>
                <a:lnTo>
                  <a:pt x="6405896" y="1421542"/>
                </a:lnTo>
                <a:lnTo>
                  <a:pt x="6387978" y="1394664"/>
                </a:lnTo>
                <a:lnTo>
                  <a:pt x="6379019" y="1385705"/>
                </a:lnTo>
                <a:cubicBezTo>
                  <a:pt x="6379019" y="1385705"/>
                  <a:pt x="6371553" y="1378239"/>
                  <a:pt x="6356620" y="1363307"/>
                </a:cubicBezTo>
                <a:cubicBezTo>
                  <a:pt x="6341687" y="1348375"/>
                  <a:pt x="6334222" y="1337923"/>
                  <a:pt x="6334222" y="1331949"/>
                </a:cubicBezTo>
                <a:cubicBezTo>
                  <a:pt x="6337208" y="1330456"/>
                  <a:pt x="6340194" y="1329896"/>
                  <a:pt x="6343182" y="1330269"/>
                </a:cubicBezTo>
                <a:close/>
                <a:moveTo>
                  <a:pt x="5635397" y="1322990"/>
                </a:moveTo>
                <a:cubicBezTo>
                  <a:pt x="5647342" y="1328963"/>
                  <a:pt x="5653316" y="1333443"/>
                  <a:pt x="5653316" y="1336429"/>
                </a:cubicBezTo>
                <a:cubicBezTo>
                  <a:pt x="5653316" y="1339415"/>
                  <a:pt x="5656302" y="1343895"/>
                  <a:pt x="5662274" y="1349868"/>
                </a:cubicBezTo>
                <a:cubicBezTo>
                  <a:pt x="5680194" y="1361814"/>
                  <a:pt x="5689152" y="1361814"/>
                  <a:pt x="5689152" y="1349868"/>
                </a:cubicBezTo>
                <a:cubicBezTo>
                  <a:pt x="5689152" y="1349868"/>
                  <a:pt x="5683180" y="1345388"/>
                  <a:pt x="5671234" y="1336429"/>
                </a:cubicBezTo>
                <a:cubicBezTo>
                  <a:pt x="5659288" y="1327470"/>
                  <a:pt x="5647342" y="1322990"/>
                  <a:pt x="5635397" y="1322990"/>
                </a:cubicBezTo>
                <a:close/>
                <a:moveTo>
                  <a:pt x="1128871" y="1322990"/>
                </a:moveTo>
                <a:lnTo>
                  <a:pt x="1128871" y="1349868"/>
                </a:lnTo>
                <a:lnTo>
                  <a:pt x="1119913" y="1367787"/>
                </a:lnTo>
                <a:lnTo>
                  <a:pt x="1119913" y="1349868"/>
                </a:lnTo>
                <a:close/>
                <a:moveTo>
                  <a:pt x="761540" y="1322990"/>
                </a:moveTo>
                <a:cubicBezTo>
                  <a:pt x="761540" y="1322990"/>
                  <a:pt x="761540" y="1325976"/>
                  <a:pt x="761540" y="1331949"/>
                </a:cubicBezTo>
                <a:lnTo>
                  <a:pt x="752581" y="1331949"/>
                </a:lnTo>
                <a:cubicBezTo>
                  <a:pt x="752581" y="1325976"/>
                  <a:pt x="755567" y="1322990"/>
                  <a:pt x="761540" y="1322990"/>
                </a:cubicBezTo>
                <a:close/>
                <a:moveTo>
                  <a:pt x="1202505" y="1317671"/>
                </a:moveTo>
                <a:cubicBezTo>
                  <a:pt x="1203439" y="1317484"/>
                  <a:pt x="1204279" y="1317765"/>
                  <a:pt x="1205025" y="1318510"/>
                </a:cubicBezTo>
                <a:cubicBezTo>
                  <a:pt x="1208011" y="1321496"/>
                  <a:pt x="1203532" y="1328963"/>
                  <a:pt x="1191587" y="1340909"/>
                </a:cubicBezTo>
                <a:cubicBezTo>
                  <a:pt x="1179641" y="1352854"/>
                  <a:pt x="1172175" y="1361814"/>
                  <a:pt x="1169188" y="1367787"/>
                </a:cubicBezTo>
                <a:cubicBezTo>
                  <a:pt x="1166202" y="1373760"/>
                  <a:pt x="1163215" y="1372267"/>
                  <a:pt x="1160229" y="1363307"/>
                </a:cubicBezTo>
                <a:cubicBezTo>
                  <a:pt x="1157242" y="1354348"/>
                  <a:pt x="1158735" y="1349868"/>
                  <a:pt x="1164709" y="1349868"/>
                </a:cubicBezTo>
                <a:lnTo>
                  <a:pt x="1191587" y="1331949"/>
                </a:lnTo>
                <a:cubicBezTo>
                  <a:pt x="1196065" y="1322991"/>
                  <a:pt x="1199706" y="1318231"/>
                  <a:pt x="1202505" y="1317671"/>
                </a:cubicBezTo>
                <a:close/>
                <a:moveTo>
                  <a:pt x="1747063" y="1314031"/>
                </a:moveTo>
                <a:lnTo>
                  <a:pt x="1756022" y="1322990"/>
                </a:lnTo>
                <a:cubicBezTo>
                  <a:pt x="1750049" y="1346882"/>
                  <a:pt x="1726158" y="1367787"/>
                  <a:pt x="1684348" y="1385705"/>
                </a:cubicBezTo>
                <a:cubicBezTo>
                  <a:pt x="1672402" y="1391678"/>
                  <a:pt x="1666429" y="1397650"/>
                  <a:pt x="1666429" y="1403624"/>
                </a:cubicBezTo>
                <a:cubicBezTo>
                  <a:pt x="1666429" y="1403624"/>
                  <a:pt x="1666429" y="1405117"/>
                  <a:pt x="1666429" y="1408103"/>
                </a:cubicBezTo>
                <a:cubicBezTo>
                  <a:pt x="1666429" y="1411089"/>
                  <a:pt x="1663443" y="1412583"/>
                  <a:pt x="1657470" y="1412583"/>
                </a:cubicBezTo>
                <a:cubicBezTo>
                  <a:pt x="1657470" y="1406610"/>
                  <a:pt x="1657470" y="1400638"/>
                  <a:pt x="1657470" y="1394664"/>
                </a:cubicBezTo>
                <a:cubicBezTo>
                  <a:pt x="1663443" y="1388691"/>
                  <a:pt x="1664936" y="1384211"/>
                  <a:pt x="1661950" y="1381225"/>
                </a:cubicBezTo>
                <a:cubicBezTo>
                  <a:pt x="1660456" y="1379732"/>
                  <a:pt x="1658590" y="1378613"/>
                  <a:pt x="1656350" y="1377866"/>
                </a:cubicBezTo>
                <a:lnTo>
                  <a:pt x="1653736" y="1377493"/>
                </a:lnTo>
                <a:lnTo>
                  <a:pt x="1657470" y="1376745"/>
                </a:lnTo>
                <a:lnTo>
                  <a:pt x="1675389" y="1358828"/>
                </a:lnTo>
                <a:cubicBezTo>
                  <a:pt x="1675389" y="1352854"/>
                  <a:pt x="1678375" y="1349868"/>
                  <a:pt x="1684348" y="1349868"/>
                </a:cubicBezTo>
                <a:cubicBezTo>
                  <a:pt x="1690320" y="1355842"/>
                  <a:pt x="1693306" y="1358828"/>
                  <a:pt x="1693306" y="1358828"/>
                </a:cubicBezTo>
                <a:cubicBezTo>
                  <a:pt x="1699279" y="1364801"/>
                  <a:pt x="1708239" y="1358828"/>
                  <a:pt x="1720185" y="1340909"/>
                </a:cubicBezTo>
                <a:close/>
                <a:moveTo>
                  <a:pt x="6289426" y="1296112"/>
                </a:moveTo>
                <a:lnTo>
                  <a:pt x="6316304" y="1296112"/>
                </a:lnTo>
                <a:lnTo>
                  <a:pt x="6298385" y="1314031"/>
                </a:lnTo>
                <a:cubicBezTo>
                  <a:pt x="6292412" y="1302086"/>
                  <a:pt x="6289426" y="1296112"/>
                  <a:pt x="6289426" y="1296112"/>
                </a:cubicBezTo>
                <a:close/>
                <a:moveTo>
                  <a:pt x="6396936" y="1287152"/>
                </a:moveTo>
                <a:cubicBezTo>
                  <a:pt x="6396936" y="1293127"/>
                  <a:pt x="6396936" y="1296112"/>
                  <a:pt x="6396936" y="1296112"/>
                </a:cubicBezTo>
                <a:cubicBezTo>
                  <a:pt x="6396936" y="1296112"/>
                  <a:pt x="6393950" y="1296112"/>
                  <a:pt x="6387978" y="1296112"/>
                </a:cubicBezTo>
                <a:cubicBezTo>
                  <a:pt x="6387978" y="1296112"/>
                  <a:pt x="6387978" y="1294618"/>
                  <a:pt x="6387978" y="1291633"/>
                </a:cubicBezTo>
                <a:cubicBezTo>
                  <a:pt x="6387978" y="1288647"/>
                  <a:pt x="6390964" y="1287152"/>
                  <a:pt x="6396936" y="1287152"/>
                </a:cubicBezTo>
                <a:close/>
                <a:moveTo>
                  <a:pt x="5608520" y="1287152"/>
                </a:moveTo>
                <a:cubicBezTo>
                  <a:pt x="5602545" y="1287152"/>
                  <a:pt x="5602545" y="1293127"/>
                  <a:pt x="5608520" y="1305071"/>
                </a:cubicBezTo>
                <a:cubicBezTo>
                  <a:pt x="5608520" y="1311044"/>
                  <a:pt x="5611505" y="1314031"/>
                  <a:pt x="5617478" y="1314031"/>
                </a:cubicBezTo>
                <a:cubicBezTo>
                  <a:pt x="5623451" y="1314031"/>
                  <a:pt x="5626437" y="1311044"/>
                  <a:pt x="5626437" y="1305071"/>
                </a:cubicBezTo>
                <a:cubicBezTo>
                  <a:pt x="5632411" y="1293127"/>
                  <a:pt x="5626437" y="1287152"/>
                  <a:pt x="5608520" y="1287152"/>
                </a:cubicBezTo>
                <a:close/>
                <a:moveTo>
                  <a:pt x="6432774" y="1278194"/>
                </a:moveTo>
                <a:cubicBezTo>
                  <a:pt x="6432774" y="1278194"/>
                  <a:pt x="6432774" y="1281180"/>
                  <a:pt x="6432774" y="1287152"/>
                </a:cubicBezTo>
                <a:cubicBezTo>
                  <a:pt x="6438747" y="1293127"/>
                  <a:pt x="6444720" y="1299098"/>
                  <a:pt x="6450693" y="1305071"/>
                </a:cubicBezTo>
                <a:lnTo>
                  <a:pt x="6450693" y="1314031"/>
                </a:lnTo>
                <a:cubicBezTo>
                  <a:pt x="6444720" y="1325976"/>
                  <a:pt x="6447707" y="1337923"/>
                  <a:pt x="6459652" y="1349868"/>
                </a:cubicBezTo>
                <a:cubicBezTo>
                  <a:pt x="6471598" y="1367787"/>
                  <a:pt x="6477570" y="1376745"/>
                  <a:pt x="6477570" y="1376745"/>
                </a:cubicBezTo>
                <a:cubicBezTo>
                  <a:pt x="6477570" y="1388691"/>
                  <a:pt x="6471598" y="1388691"/>
                  <a:pt x="6459652" y="1376745"/>
                </a:cubicBezTo>
                <a:lnTo>
                  <a:pt x="6432774" y="1340909"/>
                </a:lnTo>
                <a:cubicBezTo>
                  <a:pt x="6426801" y="1328963"/>
                  <a:pt x="6423816" y="1322990"/>
                  <a:pt x="6423816" y="1322990"/>
                </a:cubicBezTo>
                <a:cubicBezTo>
                  <a:pt x="6423816" y="1322990"/>
                  <a:pt x="6426801" y="1320004"/>
                  <a:pt x="6432774" y="1314031"/>
                </a:cubicBezTo>
                <a:lnTo>
                  <a:pt x="6432774" y="1305071"/>
                </a:lnTo>
                <a:cubicBezTo>
                  <a:pt x="6426801" y="1305071"/>
                  <a:pt x="6423816" y="1303578"/>
                  <a:pt x="6423816" y="1300591"/>
                </a:cubicBezTo>
                <a:cubicBezTo>
                  <a:pt x="6423816" y="1297605"/>
                  <a:pt x="6423816" y="1293127"/>
                  <a:pt x="6423816" y="1287152"/>
                </a:cubicBezTo>
                <a:cubicBezTo>
                  <a:pt x="6429788" y="1281180"/>
                  <a:pt x="6432774" y="1278194"/>
                  <a:pt x="6432774" y="1278194"/>
                </a:cubicBezTo>
                <a:close/>
                <a:moveTo>
                  <a:pt x="6343182" y="1278194"/>
                </a:moveTo>
                <a:lnTo>
                  <a:pt x="6361100" y="1278194"/>
                </a:lnTo>
                <a:lnTo>
                  <a:pt x="6361100" y="1287152"/>
                </a:lnTo>
                <a:close/>
                <a:moveTo>
                  <a:pt x="1487243" y="1278194"/>
                </a:moveTo>
                <a:lnTo>
                  <a:pt x="1478284" y="1296112"/>
                </a:lnTo>
                <a:cubicBezTo>
                  <a:pt x="1478284" y="1290138"/>
                  <a:pt x="1478284" y="1287152"/>
                  <a:pt x="1478284" y="1287152"/>
                </a:cubicBezTo>
                <a:cubicBezTo>
                  <a:pt x="1478284" y="1287152"/>
                  <a:pt x="1479777" y="1285660"/>
                  <a:pt x="1482763" y="1282674"/>
                </a:cubicBezTo>
                <a:cubicBezTo>
                  <a:pt x="1485750" y="1279688"/>
                  <a:pt x="1487243" y="1278194"/>
                  <a:pt x="1487243" y="1278194"/>
                </a:cubicBezTo>
                <a:close/>
                <a:moveTo>
                  <a:pt x="1413889" y="1275394"/>
                </a:moveTo>
                <a:cubicBezTo>
                  <a:pt x="1415009" y="1275766"/>
                  <a:pt x="1415569" y="1276701"/>
                  <a:pt x="1415569" y="1278194"/>
                </a:cubicBezTo>
                <a:lnTo>
                  <a:pt x="1415569" y="1287152"/>
                </a:lnTo>
                <a:cubicBezTo>
                  <a:pt x="1415569" y="1287152"/>
                  <a:pt x="1408103" y="1291633"/>
                  <a:pt x="1393170" y="1300591"/>
                </a:cubicBezTo>
                <a:cubicBezTo>
                  <a:pt x="1378238" y="1309551"/>
                  <a:pt x="1370772" y="1317017"/>
                  <a:pt x="1370772" y="1322990"/>
                </a:cubicBezTo>
                <a:cubicBezTo>
                  <a:pt x="1370772" y="1328963"/>
                  <a:pt x="1367787" y="1333443"/>
                  <a:pt x="1361814" y="1336429"/>
                </a:cubicBezTo>
                <a:cubicBezTo>
                  <a:pt x="1355839" y="1339415"/>
                  <a:pt x="1355839" y="1343895"/>
                  <a:pt x="1361814" y="1349868"/>
                </a:cubicBezTo>
                <a:cubicBezTo>
                  <a:pt x="1361814" y="1349868"/>
                  <a:pt x="1364799" y="1349868"/>
                  <a:pt x="1370772" y="1349868"/>
                </a:cubicBezTo>
                <a:cubicBezTo>
                  <a:pt x="1382718" y="1325976"/>
                  <a:pt x="1397650" y="1320004"/>
                  <a:pt x="1415569" y="1331949"/>
                </a:cubicBezTo>
                <a:cubicBezTo>
                  <a:pt x="1415569" y="1331949"/>
                  <a:pt x="1414076" y="1331949"/>
                  <a:pt x="1411089" y="1331949"/>
                </a:cubicBezTo>
                <a:cubicBezTo>
                  <a:pt x="1408103" y="1331949"/>
                  <a:pt x="1402130" y="1334935"/>
                  <a:pt x="1393170" y="1340909"/>
                </a:cubicBezTo>
                <a:cubicBezTo>
                  <a:pt x="1384211" y="1346882"/>
                  <a:pt x="1379731" y="1352854"/>
                  <a:pt x="1379731" y="1358828"/>
                </a:cubicBezTo>
                <a:lnTo>
                  <a:pt x="1370772" y="1358828"/>
                </a:lnTo>
                <a:lnTo>
                  <a:pt x="1352854" y="1394664"/>
                </a:lnTo>
                <a:lnTo>
                  <a:pt x="1352854" y="1403624"/>
                </a:lnTo>
                <a:lnTo>
                  <a:pt x="1334935" y="1412583"/>
                </a:lnTo>
                <a:cubicBezTo>
                  <a:pt x="1340908" y="1418556"/>
                  <a:pt x="1343895" y="1421542"/>
                  <a:pt x="1343895" y="1421542"/>
                </a:cubicBezTo>
                <a:cubicBezTo>
                  <a:pt x="1343895" y="1421542"/>
                  <a:pt x="1349868" y="1418556"/>
                  <a:pt x="1361814" y="1412583"/>
                </a:cubicBezTo>
                <a:cubicBezTo>
                  <a:pt x="1367787" y="1406610"/>
                  <a:pt x="1370772" y="1400638"/>
                  <a:pt x="1370772" y="1394664"/>
                </a:cubicBezTo>
                <a:cubicBezTo>
                  <a:pt x="1370772" y="1394664"/>
                  <a:pt x="1372265" y="1393171"/>
                  <a:pt x="1375252" y="1390185"/>
                </a:cubicBezTo>
                <a:cubicBezTo>
                  <a:pt x="1378238" y="1387198"/>
                  <a:pt x="1382718" y="1385705"/>
                  <a:pt x="1388691" y="1385705"/>
                </a:cubicBezTo>
                <a:cubicBezTo>
                  <a:pt x="1394664" y="1385705"/>
                  <a:pt x="1397650" y="1385705"/>
                  <a:pt x="1397650" y="1385705"/>
                </a:cubicBezTo>
                <a:lnTo>
                  <a:pt x="1424528" y="1376745"/>
                </a:lnTo>
                <a:lnTo>
                  <a:pt x="1442446" y="1367787"/>
                </a:lnTo>
                <a:cubicBezTo>
                  <a:pt x="1442446" y="1373760"/>
                  <a:pt x="1437966" y="1385705"/>
                  <a:pt x="1429008" y="1403624"/>
                </a:cubicBezTo>
                <a:cubicBezTo>
                  <a:pt x="1420049" y="1421542"/>
                  <a:pt x="1409596" y="1436475"/>
                  <a:pt x="1397650" y="1448421"/>
                </a:cubicBezTo>
                <a:cubicBezTo>
                  <a:pt x="1373758" y="1466338"/>
                  <a:pt x="1358827" y="1476792"/>
                  <a:pt x="1352854" y="1479778"/>
                </a:cubicBezTo>
                <a:cubicBezTo>
                  <a:pt x="1346881" y="1482764"/>
                  <a:pt x="1340908" y="1487243"/>
                  <a:pt x="1334935" y="1493217"/>
                </a:cubicBezTo>
                <a:lnTo>
                  <a:pt x="1343895" y="1511136"/>
                </a:lnTo>
                <a:lnTo>
                  <a:pt x="1343895" y="1520095"/>
                </a:lnTo>
                <a:lnTo>
                  <a:pt x="1325976" y="1511136"/>
                </a:lnTo>
                <a:cubicBezTo>
                  <a:pt x="1320003" y="1517109"/>
                  <a:pt x="1317017" y="1532041"/>
                  <a:pt x="1317017" y="1555932"/>
                </a:cubicBezTo>
                <a:cubicBezTo>
                  <a:pt x="1311043" y="1573850"/>
                  <a:pt x="1308057" y="1582810"/>
                  <a:pt x="1308057" y="1582810"/>
                </a:cubicBezTo>
                <a:cubicBezTo>
                  <a:pt x="1296111" y="1576837"/>
                  <a:pt x="1290138" y="1573850"/>
                  <a:pt x="1290138" y="1573850"/>
                </a:cubicBezTo>
                <a:cubicBezTo>
                  <a:pt x="1290138" y="1573850"/>
                  <a:pt x="1291631" y="1570864"/>
                  <a:pt x="1294618" y="1564891"/>
                </a:cubicBezTo>
                <a:cubicBezTo>
                  <a:pt x="1297604" y="1558918"/>
                  <a:pt x="1299098" y="1555932"/>
                  <a:pt x="1299098" y="1555932"/>
                </a:cubicBezTo>
                <a:cubicBezTo>
                  <a:pt x="1305071" y="1532041"/>
                  <a:pt x="1305071" y="1520095"/>
                  <a:pt x="1299098" y="1520095"/>
                </a:cubicBezTo>
                <a:cubicBezTo>
                  <a:pt x="1299098" y="1520095"/>
                  <a:pt x="1296111" y="1520095"/>
                  <a:pt x="1290138" y="1520095"/>
                </a:cubicBezTo>
                <a:cubicBezTo>
                  <a:pt x="1284165" y="1520095"/>
                  <a:pt x="1278192" y="1520095"/>
                  <a:pt x="1272219" y="1520095"/>
                </a:cubicBezTo>
                <a:lnTo>
                  <a:pt x="1263261" y="1520095"/>
                </a:lnTo>
                <a:cubicBezTo>
                  <a:pt x="1263261" y="1514122"/>
                  <a:pt x="1266247" y="1511136"/>
                  <a:pt x="1272219" y="1511136"/>
                </a:cubicBezTo>
                <a:cubicBezTo>
                  <a:pt x="1278192" y="1511136"/>
                  <a:pt x="1281179" y="1511136"/>
                  <a:pt x="1281179" y="1511136"/>
                </a:cubicBezTo>
                <a:cubicBezTo>
                  <a:pt x="1281179" y="1505162"/>
                  <a:pt x="1287152" y="1487243"/>
                  <a:pt x="1299098" y="1457379"/>
                </a:cubicBezTo>
                <a:cubicBezTo>
                  <a:pt x="1311043" y="1439461"/>
                  <a:pt x="1317017" y="1427516"/>
                  <a:pt x="1317017" y="1421542"/>
                </a:cubicBezTo>
                <a:cubicBezTo>
                  <a:pt x="1317017" y="1415569"/>
                  <a:pt x="1317017" y="1409597"/>
                  <a:pt x="1317017" y="1403624"/>
                </a:cubicBezTo>
                <a:cubicBezTo>
                  <a:pt x="1311043" y="1391678"/>
                  <a:pt x="1305071" y="1385705"/>
                  <a:pt x="1299098" y="1385705"/>
                </a:cubicBezTo>
                <a:cubicBezTo>
                  <a:pt x="1293125" y="1385705"/>
                  <a:pt x="1290138" y="1384211"/>
                  <a:pt x="1290138" y="1381225"/>
                </a:cubicBezTo>
                <a:cubicBezTo>
                  <a:pt x="1290138" y="1378239"/>
                  <a:pt x="1297604" y="1376745"/>
                  <a:pt x="1312537" y="1376745"/>
                </a:cubicBezTo>
                <a:cubicBezTo>
                  <a:pt x="1327469" y="1376745"/>
                  <a:pt x="1336429" y="1373760"/>
                  <a:pt x="1339415" y="1367787"/>
                </a:cubicBezTo>
                <a:cubicBezTo>
                  <a:pt x="1342401" y="1361814"/>
                  <a:pt x="1343895" y="1355842"/>
                  <a:pt x="1343895" y="1349868"/>
                </a:cubicBezTo>
                <a:cubicBezTo>
                  <a:pt x="1343895" y="1349868"/>
                  <a:pt x="1345388" y="1348375"/>
                  <a:pt x="1348374" y="1345388"/>
                </a:cubicBezTo>
                <a:cubicBezTo>
                  <a:pt x="1351361" y="1342402"/>
                  <a:pt x="1352854" y="1337923"/>
                  <a:pt x="1352854" y="1331949"/>
                </a:cubicBezTo>
                <a:cubicBezTo>
                  <a:pt x="1364799" y="1320004"/>
                  <a:pt x="1369279" y="1312537"/>
                  <a:pt x="1366292" y="1309551"/>
                </a:cubicBezTo>
                <a:cubicBezTo>
                  <a:pt x="1363307" y="1306565"/>
                  <a:pt x="1370772" y="1299098"/>
                  <a:pt x="1388691" y="1287152"/>
                </a:cubicBezTo>
                <a:cubicBezTo>
                  <a:pt x="1402130" y="1278195"/>
                  <a:pt x="1410529" y="1274274"/>
                  <a:pt x="1413889" y="1275394"/>
                </a:cubicBezTo>
                <a:close/>
                <a:moveTo>
                  <a:pt x="6056484" y="1269235"/>
                </a:moveTo>
                <a:lnTo>
                  <a:pt x="6083362" y="1278194"/>
                </a:lnTo>
                <a:cubicBezTo>
                  <a:pt x="6083362" y="1284167"/>
                  <a:pt x="6080376" y="1285660"/>
                  <a:pt x="6074402" y="1282674"/>
                </a:cubicBezTo>
                <a:cubicBezTo>
                  <a:pt x="6068428" y="1279688"/>
                  <a:pt x="6060964" y="1279688"/>
                  <a:pt x="6052004" y="1282674"/>
                </a:cubicBezTo>
                <a:cubicBezTo>
                  <a:pt x="6043045" y="1285660"/>
                  <a:pt x="6037072" y="1285660"/>
                  <a:pt x="6034085" y="1282674"/>
                </a:cubicBezTo>
                <a:cubicBezTo>
                  <a:pt x="6031099" y="1279688"/>
                  <a:pt x="6032592" y="1278194"/>
                  <a:pt x="6038565" y="1278194"/>
                </a:cubicBezTo>
                <a:cubicBezTo>
                  <a:pt x="6044538" y="1278194"/>
                  <a:pt x="6049018" y="1278194"/>
                  <a:pt x="6052004" y="1278194"/>
                </a:cubicBezTo>
                <a:cubicBezTo>
                  <a:pt x="6054990" y="1278194"/>
                  <a:pt x="6056484" y="1275208"/>
                  <a:pt x="6056484" y="1269235"/>
                </a:cubicBezTo>
                <a:close/>
                <a:moveTo>
                  <a:pt x="1585796" y="1269235"/>
                </a:moveTo>
                <a:lnTo>
                  <a:pt x="1594755" y="1269235"/>
                </a:lnTo>
                <a:lnTo>
                  <a:pt x="1594755" y="1278194"/>
                </a:lnTo>
                <a:close/>
                <a:moveTo>
                  <a:pt x="1576836" y="1260275"/>
                </a:moveTo>
                <a:lnTo>
                  <a:pt x="1567877" y="1269235"/>
                </a:lnTo>
                <a:cubicBezTo>
                  <a:pt x="1561904" y="1269235"/>
                  <a:pt x="1555931" y="1269235"/>
                  <a:pt x="1549958" y="1269235"/>
                </a:cubicBezTo>
                <a:close/>
                <a:moveTo>
                  <a:pt x="5769786" y="1251316"/>
                </a:moveTo>
                <a:cubicBezTo>
                  <a:pt x="5775759" y="1251316"/>
                  <a:pt x="5778745" y="1254302"/>
                  <a:pt x="5778745" y="1260275"/>
                </a:cubicBezTo>
                <a:lnTo>
                  <a:pt x="5751868" y="1269235"/>
                </a:lnTo>
                <a:cubicBezTo>
                  <a:pt x="5745894" y="1263261"/>
                  <a:pt x="5745894" y="1258782"/>
                  <a:pt x="5751868" y="1255795"/>
                </a:cubicBezTo>
                <a:cubicBezTo>
                  <a:pt x="5757840" y="1252809"/>
                  <a:pt x="5763814" y="1251316"/>
                  <a:pt x="5769786" y="1251316"/>
                </a:cubicBezTo>
                <a:close/>
                <a:moveTo>
                  <a:pt x="6063203" y="1245716"/>
                </a:moveTo>
                <a:cubicBezTo>
                  <a:pt x="6064698" y="1246463"/>
                  <a:pt x="6065442" y="1248329"/>
                  <a:pt x="6065442" y="1251316"/>
                </a:cubicBezTo>
                <a:cubicBezTo>
                  <a:pt x="6059470" y="1257289"/>
                  <a:pt x="6053498" y="1257289"/>
                  <a:pt x="6047525" y="1251316"/>
                </a:cubicBezTo>
                <a:cubicBezTo>
                  <a:pt x="6047525" y="1251316"/>
                  <a:pt x="6050511" y="1249822"/>
                  <a:pt x="6056484" y="1246836"/>
                </a:cubicBezTo>
                <a:cubicBezTo>
                  <a:pt x="6059471" y="1245343"/>
                  <a:pt x="6061710" y="1244970"/>
                  <a:pt x="6063203" y="1245716"/>
                </a:cubicBezTo>
                <a:close/>
                <a:moveTo>
                  <a:pt x="5892976" y="1245716"/>
                </a:moveTo>
                <a:cubicBezTo>
                  <a:pt x="5894469" y="1246463"/>
                  <a:pt x="5895217" y="1248329"/>
                  <a:pt x="5895217" y="1251316"/>
                </a:cubicBezTo>
                <a:cubicBezTo>
                  <a:pt x="5895217" y="1251316"/>
                  <a:pt x="5892231" y="1251316"/>
                  <a:pt x="5886257" y="1251316"/>
                </a:cubicBezTo>
                <a:lnTo>
                  <a:pt x="5877298" y="1251316"/>
                </a:lnTo>
                <a:cubicBezTo>
                  <a:pt x="5877298" y="1251316"/>
                  <a:pt x="5880284" y="1249822"/>
                  <a:pt x="5886257" y="1246836"/>
                </a:cubicBezTo>
                <a:cubicBezTo>
                  <a:pt x="5889244" y="1245343"/>
                  <a:pt x="5891484" y="1244970"/>
                  <a:pt x="5892976" y="1245716"/>
                </a:cubicBezTo>
                <a:close/>
                <a:moveTo>
                  <a:pt x="6387978" y="1242356"/>
                </a:moveTo>
                <a:lnTo>
                  <a:pt x="6405896" y="1260275"/>
                </a:lnTo>
                <a:lnTo>
                  <a:pt x="6396936" y="1260275"/>
                </a:lnTo>
                <a:close/>
                <a:moveTo>
                  <a:pt x="6226711" y="1242356"/>
                </a:moveTo>
                <a:lnTo>
                  <a:pt x="6244630" y="1251316"/>
                </a:lnTo>
                <a:cubicBezTo>
                  <a:pt x="6262547" y="1269235"/>
                  <a:pt x="6268522" y="1275208"/>
                  <a:pt x="6262547" y="1269235"/>
                </a:cubicBezTo>
                <a:cubicBezTo>
                  <a:pt x="6262547" y="1269235"/>
                  <a:pt x="6261054" y="1269235"/>
                  <a:pt x="6258068" y="1269235"/>
                </a:cubicBezTo>
                <a:cubicBezTo>
                  <a:pt x="6255082" y="1269235"/>
                  <a:pt x="6250602" y="1269235"/>
                  <a:pt x="6244630" y="1269235"/>
                </a:cubicBezTo>
                <a:cubicBezTo>
                  <a:pt x="6232684" y="1269235"/>
                  <a:pt x="6226711" y="1263261"/>
                  <a:pt x="6226711" y="1251316"/>
                </a:cubicBezTo>
                <a:close/>
                <a:moveTo>
                  <a:pt x="6414856" y="1233397"/>
                </a:moveTo>
                <a:cubicBezTo>
                  <a:pt x="6414856" y="1233397"/>
                  <a:pt x="6417841" y="1236383"/>
                  <a:pt x="6423816" y="1242356"/>
                </a:cubicBezTo>
                <a:lnTo>
                  <a:pt x="6432774" y="1251316"/>
                </a:lnTo>
                <a:cubicBezTo>
                  <a:pt x="6426801" y="1251316"/>
                  <a:pt x="6420830" y="1248330"/>
                  <a:pt x="6414856" y="1242356"/>
                </a:cubicBezTo>
                <a:close/>
                <a:moveTo>
                  <a:pt x="5787705" y="1224438"/>
                </a:moveTo>
                <a:cubicBezTo>
                  <a:pt x="5817568" y="1224438"/>
                  <a:pt x="5832502" y="1233397"/>
                  <a:pt x="5832502" y="1251316"/>
                </a:cubicBezTo>
                <a:cubicBezTo>
                  <a:pt x="5820556" y="1251316"/>
                  <a:pt x="5811597" y="1248330"/>
                  <a:pt x="5805624" y="1242356"/>
                </a:cubicBezTo>
                <a:close/>
                <a:moveTo>
                  <a:pt x="1756022" y="1224438"/>
                </a:moveTo>
                <a:lnTo>
                  <a:pt x="1773940" y="1224438"/>
                </a:lnTo>
                <a:cubicBezTo>
                  <a:pt x="1773940" y="1230411"/>
                  <a:pt x="1773940" y="1236383"/>
                  <a:pt x="1773940" y="1242356"/>
                </a:cubicBezTo>
                <a:cubicBezTo>
                  <a:pt x="1773940" y="1242356"/>
                  <a:pt x="1772447" y="1243850"/>
                  <a:pt x="1769460" y="1246836"/>
                </a:cubicBezTo>
                <a:cubicBezTo>
                  <a:pt x="1766475" y="1249822"/>
                  <a:pt x="1764982" y="1254302"/>
                  <a:pt x="1764982" y="1260275"/>
                </a:cubicBezTo>
                <a:cubicBezTo>
                  <a:pt x="1764982" y="1266248"/>
                  <a:pt x="1756022" y="1266248"/>
                  <a:pt x="1738103" y="1260275"/>
                </a:cubicBezTo>
                <a:cubicBezTo>
                  <a:pt x="1756022" y="1254302"/>
                  <a:pt x="1761995" y="1242356"/>
                  <a:pt x="1756022" y="1224438"/>
                </a:cubicBezTo>
                <a:close/>
                <a:moveTo>
                  <a:pt x="6195353" y="1215478"/>
                </a:moveTo>
                <a:cubicBezTo>
                  <a:pt x="6198339" y="1215478"/>
                  <a:pt x="6202819" y="1215478"/>
                  <a:pt x="6208792" y="1215478"/>
                </a:cubicBezTo>
                <a:lnTo>
                  <a:pt x="6208792" y="1224438"/>
                </a:lnTo>
                <a:cubicBezTo>
                  <a:pt x="6196846" y="1224438"/>
                  <a:pt x="6190873" y="1224438"/>
                  <a:pt x="6190873" y="1224438"/>
                </a:cubicBezTo>
                <a:cubicBezTo>
                  <a:pt x="6190873" y="1218464"/>
                  <a:pt x="6192368" y="1215478"/>
                  <a:pt x="6195353" y="1215478"/>
                </a:cubicBezTo>
                <a:close/>
                <a:moveTo>
                  <a:pt x="6361100" y="1206520"/>
                </a:moveTo>
                <a:lnTo>
                  <a:pt x="6370059" y="1215478"/>
                </a:lnTo>
                <a:cubicBezTo>
                  <a:pt x="6370059" y="1227424"/>
                  <a:pt x="6367073" y="1227424"/>
                  <a:pt x="6361100" y="1215478"/>
                </a:cubicBezTo>
                <a:close/>
                <a:moveTo>
                  <a:pt x="1576836" y="1197560"/>
                </a:moveTo>
                <a:cubicBezTo>
                  <a:pt x="1576836" y="1197560"/>
                  <a:pt x="1576836" y="1199054"/>
                  <a:pt x="1576836" y="1202040"/>
                </a:cubicBezTo>
                <a:cubicBezTo>
                  <a:pt x="1576836" y="1205026"/>
                  <a:pt x="1576836" y="1206520"/>
                  <a:pt x="1576836" y="1206520"/>
                </a:cubicBezTo>
                <a:cubicBezTo>
                  <a:pt x="1570863" y="1206520"/>
                  <a:pt x="1567877" y="1206520"/>
                  <a:pt x="1567877" y="1206520"/>
                </a:cubicBezTo>
                <a:cubicBezTo>
                  <a:pt x="1567877" y="1206520"/>
                  <a:pt x="1567877" y="1205026"/>
                  <a:pt x="1567877" y="1202040"/>
                </a:cubicBezTo>
                <a:cubicBezTo>
                  <a:pt x="1567877" y="1199054"/>
                  <a:pt x="1570863" y="1197560"/>
                  <a:pt x="1576836" y="1197560"/>
                </a:cubicBezTo>
                <a:close/>
                <a:moveTo>
                  <a:pt x="5552524" y="1191960"/>
                </a:moveTo>
                <a:cubicBezTo>
                  <a:pt x="5551777" y="1191960"/>
                  <a:pt x="5551030" y="1192334"/>
                  <a:pt x="5550284" y="1193081"/>
                </a:cubicBezTo>
                <a:cubicBezTo>
                  <a:pt x="5547297" y="1196067"/>
                  <a:pt x="5547297" y="1200545"/>
                  <a:pt x="5550284" y="1206520"/>
                </a:cubicBezTo>
                <a:cubicBezTo>
                  <a:pt x="5553270" y="1212493"/>
                  <a:pt x="5557749" y="1216973"/>
                  <a:pt x="5563723" y="1219959"/>
                </a:cubicBezTo>
                <a:cubicBezTo>
                  <a:pt x="5569696" y="1222944"/>
                  <a:pt x="5572682" y="1224438"/>
                  <a:pt x="5572682" y="1224438"/>
                </a:cubicBezTo>
                <a:cubicBezTo>
                  <a:pt x="5572682" y="1224438"/>
                  <a:pt x="5569696" y="1227424"/>
                  <a:pt x="5563723" y="1233397"/>
                </a:cubicBezTo>
                <a:cubicBezTo>
                  <a:pt x="5557749" y="1233397"/>
                  <a:pt x="5551777" y="1227424"/>
                  <a:pt x="5545804" y="1215478"/>
                </a:cubicBezTo>
                <a:cubicBezTo>
                  <a:pt x="5539831" y="1215478"/>
                  <a:pt x="5533858" y="1213984"/>
                  <a:pt x="5527886" y="1210998"/>
                </a:cubicBezTo>
                <a:cubicBezTo>
                  <a:pt x="5521912" y="1208013"/>
                  <a:pt x="5518926" y="1206520"/>
                  <a:pt x="5518926" y="1206520"/>
                </a:cubicBezTo>
                <a:lnTo>
                  <a:pt x="5518926" y="1215478"/>
                </a:lnTo>
                <a:cubicBezTo>
                  <a:pt x="5530871" y="1221451"/>
                  <a:pt x="5536844" y="1227424"/>
                  <a:pt x="5536844" y="1233397"/>
                </a:cubicBezTo>
                <a:cubicBezTo>
                  <a:pt x="5530871" y="1239370"/>
                  <a:pt x="5533858" y="1245342"/>
                  <a:pt x="5545804" y="1251316"/>
                </a:cubicBezTo>
                <a:cubicBezTo>
                  <a:pt x="5557749" y="1251316"/>
                  <a:pt x="5568202" y="1249822"/>
                  <a:pt x="5577162" y="1246836"/>
                </a:cubicBezTo>
                <a:cubicBezTo>
                  <a:pt x="5586120" y="1243850"/>
                  <a:pt x="5589106" y="1237877"/>
                  <a:pt x="5586120" y="1228917"/>
                </a:cubicBezTo>
                <a:cubicBezTo>
                  <a:pt x="5583134" y="1219959"/>
                  <a:pt x="5578654" y="1215478"/>
                  <a:pt x="5572682" y="1215478"/>
                </a:cubicBezTo>
                <a:cubicBezTo>
                  <a:pt x="5566709" y="1215478"/>
                  <a:pt x="5562229" y="1210998"/>
                  <a:pt x="5559243" y="1202040"/>
                </a:cubicBezTo>
                <a:cubicBezTo>
                  <a:pt x="5557004" y="1195320"/>
                  <a:pt x="5554763" y="1191960"/>
                  <a:pt x="5552524" y="1191960"/>
                </a:cubicBezTo>
                <a:close/>
                <a:moveTo>
                  <a:pt x="6181914" y="1188601"/>
                </a:moveTo>
                <a:cubicBezTo>
                  <a:pt x="6187888" y="1194574"/>
                  <a:pt x="6190873" y="1197560"/>
                  <a:pt x="6190873" y="1197560"/>
                </a:cubicBezTo>
                <a:cubicBezTo>
                  <a:pt x="6178928" y="1203534"/>
                  <a:pt x="6163996" y="1203534"/>
                  <a:pt x="6146076" y="1197560"/>
                </a:cubicBezTo>
                <a:close/>
                <a:moveTo>
                  <a:pt x="6122185" y="1174663"/>
                </a:moveTo>
                <a:lnTo>
                  <a:pt x="6121438" y="1175162"/>
                </a:lnTo>
                <a:cubicBezTo>
                  <a:pt x="6119946" y="1178148"/>
                  <a:pt x="6122185" y="1182628"/>
                  <a:pt x="6128158" y="1188601"/>
                </a:cubicBezTo>
                <a:lnTo>
                  <a:pt x="6110239" y="1188601"/>
                </a:lnTo>
                <a:cubicBezTo>
                  <a:pt x="6098294" y="1182628"/>
                  <a:pt x="6092322" y="1179641"/>
                  <a:pt x="6092322" y="1179641"/>
                </a:cubicBezTo>
                <a:close/>
                <a:moveTo>
                  <a:pt x="6137118" y="1170682"/>
                </a:moveTo>
                <a:lnTo>
                  <a:pt x="6146076" y="1170682"/>
                </a:lnTo>
                <a:lnTo>
                  <a:pt x="6122185" y="1174663"/>
                </a:lnTo>
                <a:lnTo>
                  <a:pt x="6126478" y="1171802"/>
                </a:lnTo>
                <a:cubicBezTo>
                  <a:pt x="6129091" y="1171056"/>
                  <a:pt x="6132638" y="1170682"/>
                  <a:pt x="6137118" y="1170682"/>
                </a:cubicBezTo>
                <a:close/>
                <a:moveTo>
                  <a:pt x="5465170" y="1170682"/>
                </a:moveTo>
                <a:lnTo>
                  <a:pt x="5447251" y="1179641"/>
                </a:lnTo>
                <a:cubicBezTo>
                  <a:pt x="5447251" y="1179641"/>
                  <a:pt x="5453226" y="1179641"/>
                  <a:pt x="5465170" y="1179641"/>
                </a:cubicBezTo>
                <a:cubicBezTo>
                  <a:pt x="5477116" y="1179641"/>
                  <a:pt x="5483089" y="1179641"/>
                  <a:pt x="5483089" y="1179641"/>
                </a:cubicBezTo>
                <a:close/>
                <a:moveTo>
                  <a:pt x="1442446" y="1170682"/>
                </a:moveTo>
                <a:cubicBezTo>
                  <a:pt x="1442446" y="1176655"/>
                  <a:pt x="1445434" y="1179641"/>
                  <a:pt x="1451406" y="1179641"/>
                </a:cubicBezTo>
                <a:cubicBezTo>
                  <a:pt x="1439461" y="1191587"/>
                  <a:pt x="1433488" y="1191587"/>
                  <a:pt x="1433488" y="1179641"/>
                </a:cubicBezTo>
                <a:close/>
                <a:moveTo>
                  <a:pt x="5931054" y="1161723"/>
                </a:moveTo>
                <a:cubicBezTo>
                  <a:pt x="5931054" y="1161723"/>
                  <a:pt x="5931054" y="1164709"/>
                  <a:pt x="5931054" y="1170682"/>
                </a:cubicBezTo>
                <a:cubicBezTo>
                  <a:pt x="5925080" y="1170682"/>
                  <a:pt x="5922094" y="1170682"/>
                  <a:pt x="5922094" y="1170682"/>
                </a:cubicBezTo>
                <a:close/>
                <a:moveTo>
                  <a:pt x="5850420" y="1152763"/>
                </a:moveTo>
                <a:lnTo>
                  <a:pt x="5859379" y="1152763"/>
                </a:lnTo>
                <a:cubicBezTo>
                  <a:pt x="5859379" y="1152763"/>
                  <a:pt x="5862365" y="1152763"/>
                  <a:pt x="5868338" y="1152763"/>
                </a:cubicBezTo>
                <a:cubicBezTo>
                  <a:pt x="5868338" y="1158737"/>
                  <a:pt x="5868338" y="1161723"/>
                  <a:pt x="5868338" y="1161723"/>
                </a:cubicBezTo>
                <a:cubicBezTo>
                  <a:pt x="5868338" y="1161723"/>
                  <a:pt x="5866845" y="1161723"/>
                  <a:pt x="5863859" y="1161723"/>
                </a:cubicBezTo>
                <a:cubicBezTo>
                  <a:pt x="5860874" y="1161723"/>
                  <a:pt x="5857885" y="1161723"/>
                  <a:pt x="5854899" y="1161723"/>
                </a:cubicBezTo>
                <a:cubicBezTo>
                  <a:pt x="5851914" y="1161723"/>
                  <a:pt x="5850420" y="1158737"/>
                  <a:pt x="5850420" y="1152763"/>
                </a:cubicBezTo>
                <a:close/>
                <a:moveTo>
                  <a:pt x="1572357" y="1134844"/>
                </a:moveTo>
                <a:cubicBezTo>
                  <a:pt x="1587289" y="1134844"/>
                  <a:pt x="1600728" y="1134844"/>
                  <a:pt x="1612673" y="1134844"/>
                </a:cubicBezTo>
                <a:cubicBezTo>
                  <a:pt x="1624619" y="1134844"/>
                  <a:pt x="1630592" y="1134844"/>
                  <a:pt x="1630592" y="1134844"/>
                </a:cubicBezTo>
                <a:lnTo>
                  <a:pt x="1621632" y="1143804"/>
                </a:lnTo>
                <a:cubicBezTo>
                  <a:pt x="1585796" y="1143804"/>
                  <a:pt x="1552945" y="1158737"/>
                  <a:pt x="1523081" y="1188601"/>
                </a:cubicBezTo>
                <a:cubicBezTo>
                  <a:pt x="1517108" y="1194574"/>
                  <a:pt x="1512628" y="1199054"/>
                  <a:pt x="1509642" y="1202040"/>
                </a:cubicBezTo>
                <a:cubicBezTo>
                  <a:pt x="1506655" y="1205026"/>
                  <a:pt x="1502176" y="1206520"/>
                  <a:pt x="1496203" y="1206520"/>
                </a:cubicBezTo>
                <a:cubicBezTo>
                  <a:pt x="1490230" y="1206520"/>
                  <a:pt x="1487243" y="1209505"/>
                  <a:pt x="1487243" y="1215478"/>
                </a:cubicBezTo>
                <a:cubicBezTo>
                  <a:pt x="1487243" y="1215478"/>
                  <a:pt x="1490230" y="1215478"/>
                  <a:pt x="1496203" y="1215478"/>
                </a:cubicBezTo>
                <a:cubicBezTo>
                  <a:pt x="1502176" y="1209505"/>
                  <a:pt x="1505162" y="1209505"/>
                  <a:pt x="1505162" y="1215478"/>
                </a:cubicBezTo>
                <a:cubicBezTo>
                  <a:pt x="1505162" y="1215478"/>
                  <a:pt x="1502176" y="1218464"/>
                  <a:pt x="1496203" y="1224438"/>
                </a:cubicBezTo>
                <a:cubicBezTo>
                  <a:pt x="1490230" y="1230411"/>
                  <a:pt x="1482763" y="1236383"/>
                  <a:pt x="1473804" y="1242356"/>
                </a:cubicBezTo>
                <a:cubicBezTo>
                  <a:pt x="1464845" y="1248330"/>
                  <a:pt x="1457379" y="1254302"/>
                  <a:pt x="1451406" y="1260275"/>
                </a:cubicBezTo>
                <a:cubicBezTo>
                  <a:pt x="1445434" y="1266248"/>
                  <a:pt x="1442446" y="1269235"/>
                  <a:pt x="1442446" y="1269235"/>
                </a:cubicBezTo>
                <a:lnTo>
                  <a:pt x="1424528" y="1269235"/>
                </a:lnTo>
                <a:cubicBezTo>
                  <a:pt x="1424528" y="1263261"/>
                  <a:pt x="1424528" y="1260275"/>
                  <a:pt x="1424528" y="1260275"/>
                </a:cubicBezTo>
                <a:cubicBezTo>
                  <a:pt x="1424528" y="1260275"/>
                  <a:pt x="1427515" y="1257289"/>
                  <a:pt x="1433488" y="1251316"/>
                </a:cubicBezTo>
                <a:cubicBezTo>
                  <a:pt x="1439461" y="1251316"/>
                  <a:pt x="1442446" y="1248330"/>
                  <a:pt x="1442446" y="1242356"/>
                </a:cubicBezTo>
                <a:cubicBezTo>
                  <a:pt x="1442446" y="1236383"/>
                  <a:pt x="1445434" y="1230411"/>
                  <a:pt x="1451406" y="1224438"/>
                </a:cubicBezTo>
                <a:cubicBezTo>
                  <a:pt x="1457379" y="1218464"/>
                  <a:pt x="1463351" y="1215478"/>
                  <a:pt x="1469324" y="1215478"/>
                </a:cubicBezTo>
                <a:cubicBezTo>
                  <a:pt x="1475297" y="1215478"/>
                  <a:pt x="1478284" y="1208013"/>
                  <a:pt x="1478284" y="1193081"/>
                </a:cubicBezTo>
                <a:cubicBezTo>
                  <a:pt x="1478284" y="1178148"/>
                  <a:pt x="1484257" y="1166202"/>
                  <a:pt x="1496203" y="1157243"/>
                </a:cubicBezTo>
                <a:cubicBezTo>
                  <a:pt x="1508148" y="1148284"/>
                  <a:pt x="1518601" y="1143804"/>
                  <a:pt x="1527561" y="1143804"/>
                </a:cubicBezTo>
                <a:cubicBezTo>
                  <a:pt x="1536519" y="1143804"/>
                  <a:pt x="1543985" y="1143804"/>
                  <a:pt x="1549958" y="1143804"/>
                </a:cubicBezTo>
                <a:cubicBezTo>
                  <a:pt x="1549958" y="1137831"/>
                  <a:pt x="1557424" y="1134844"/>
                  <a:pt x="1572357" y="1134844"/>
                </a:cubicBezTo>
                <a:close/>
                <a:moveTo>
                  <a:pt x="1352854" y="1134844"/>
                </a:moveTo>
                <a:lnTo>
                  <a:pt x="1352854" y="1152763"/>
                </a:lnTo>
                <a:lnTo>
                  <a:pt x="1343895" y="1143804"/>
                </a:lnTo>
                <a:cubicBezTo>
                  <a:pt x="1331949" y="1149777"/>
                  <a:pt x="1330456" y="1149777"/>
                  <a:pt x="1339415" y="1143804"/>
                </a:cubicBezTo>
                <a:cubicBezTo>
                  <a:pt x="1348374" y="1137831"/>
                  <a:pt x="1352854" y="1134844"/>
                  <a:pt x="1352854" y="1134844"/>
                </a:cubicBezTo>
                <a:close/>
                <a:moveTo>
                  <a:pt x="6163996" y="1116927"/>
                </a:moveTo>
                <a:cubicBezTo>
                  <a:pt x="6163996" y="1116927"/>
                  <a:pt x="6166982" y="1116927"/>
                  <a:pt x="6172954" y="1116927"/>
                </a:cubicBezTo>
                <a:cubicBezTo>
                  <a:pt x="6178928" y="1116927"/>
                  <a:pt x="6181914" y="1116927"/>
                  <a:pt x="6181914" y="1116927"/>
                </a:cubicBezTo>
                <a:lnTo>
                  <a:pt x="6181914" y="1125886"/>
                </a:lnTo>
                <a:cubicBezTo>
                  <a:pt x="6175940" y="1125886"/>
                  <a:pt x="6171462" y="1124391"/>
                  <a:pt x="6168476" y="1121405"/>
                </a:cubicBezTo>
                <a:cubicBezTo>
                  <a:pt x="6165488" y="1118420"/>
                  <a:pt x="6163996" y="1116927"/>
                  <a:pt x="6163996" y="1116927"/>
                </a:cubicBezTo>
                <a:close/>
                <a:moveTo>
                  <a:pt x="6056484" y="1116927"/>
                </a:moveTo>
                <a:lnTo>
                  <a:pt x="6065442" y="1116927"/>
                </a:lnTo>
                <a:lnTo>
                  <a:pt x="6065442" y="1121405"/>
                </a:lnTo>
                <a:cubicBezTo>
                  <a:pt x="6065442" y="1118420"/>
                  <a:pt x="6062456" y="1116927"/>
                  <a:pt x="6056484" y="1116927"/>
                </a:cubicBezTo>
                <a:close/>
                <a:moveTo>
                  <a:pt x="1370772" y="1116927"/>
                </a:moveTo>
                <a:lnTo>
                  <a:pt x="1379731" y="1116927"/>
                </a:lnTo>
                <a:lnTo>
                  <a:pt x="1370772" y="1125886"/>
                </a:lnTo>
                <a:close/>
                <a:moveTo>
                  <a:pt x="6271507" y="1107967"/>
                </a:moveTo>
                <a:cubicBezTo>
                  <a:pt x="6277480" y="1107967"/>
                  <a:pt x="6280466" y="1113941"/>
                  <a:pt x="6280466" y="1125886"/>
                </a:cubicBezTo>
                <a:lnTo>
                  <a:pt x="6280466" y="1134844"/>
                </a:lnTo>
                <a:cubicBezTo>
                  <a:pt x="6280466" y="1134844"/>
                  <a:pt x="6277480" y="1133351"/>
                  <a:pt x="6271507" y="1130365"/>
                </a:cubicBezTo>
                <a:cubicBezTo>
                  <a:pt x="6265533" y="1127380"/>
                  <a:pt x="6262547" y="1122900"/>
                  <a:pt x="6262547" y="1116927"/>
                </a:cubicBezTo>
                <a:cubicBezTo>
                  <a:pt x="6262547" y="1110953"/>
                  <a:pt x="6265533" y="1107967"/>
                  <a:pt x="6271507" y="1107967"/>
                </a:cubicBezTo>
                <a:close/>
                <a:moveTo>
                  <a:pt x="2033760" y="1099008"/>
                </a:moveTo>
                <a:cubicBezTo>
                  <a:pt x="2027787" y="1099008"/>
                  <a:pt x="2027787" y="1104981"/>
                  <a:pt x="2033760" y="1116927"/>
                </a:cubicBezTo>
                <a:cubicBezTo>
                  <a:pt x="2039733" y="1116927"/>
                  <a:pt x="2048692" y="1113941"/>
                  <a:pt x="2060638" y="1107967"/>
                </a:cubicBezTo>
                <a:cubicBezTo>
                  <a:pt x="2048692" y="1101994"/>
                  <a:pt x="2039733" y="1099008"/>
                  <a:pt x="2033760" y="1099008"/>
                </a:cubicBezTo>
                <a:close/>
                <a:moveTo>
                  <a:pt x="1818737" y="1090048"/>
                </a:moveTo>
                <a:lnTo>
                  <a:pt x="1818737" y="1099008"/>
                </a:lnTo>
                <a:cubicBezTo>
                  <a:pt x="1812764" y="1099008"/>
                  <a:pt x="1809778" y="1099008"/>
                  <a:pt x="1809778" y="1099008"/>
                </a:cubicBezTo>
                <a:close/>
                <a:moveTo>
                  <a:pt x="1182627" y="1090048"/>
                </a:moveTo>
                <a:cubicBezTo>
                  <a:pt x="1182627" y="1090048"/>
                  <a:pt x="1179641" y="1093034"/>
                  <a:pt x="1173668" y="1099008"/>
                </a:cubicBezTo>
                <a:lnTo>
                  <a:pt x="1164709" y="1107967"/>
                </a:lnTo>
                <a:close/>
                <a:moveTo>
                  <a:pt x="573395" y="1090048"/>
                </a:moveTo>
                <a:lnTo>
                  <a:pt x="555476" y="1107967"/>
                </a:lnTo>
                <a:lnTo>
                  <a:pt x="564435" y="1099008"/>
                </a:lnTo>
                <a:cubicBezTo>
                  <a:pt x="570408" y="1093034"/>
                  <a:pt x="573395" y="1090048"/>
                  <a:pt x="573395" y="1090048"/>
                </a:cubicBezTo>
                <a:close/>
                <a:moveTo>
                  <a:pt x="6076642" y="1083328"/>
                </a:moveTo>
                <a:cubicBezTo>
                  <a:pt x="6084109" y="1084823"/>
                  <a:pt x="6095308" y="1090048"/>
                  <a:pt x="6110239" y="1099008"/>
                </a:cubicBezTo>
                <a:lnTo>
                  <a:pt x="6101280" y="1116927"/>
                </a:lnTo>
                <a:cubicBezTo>
                  <a:pt x="6089336" y="1110953"/>
                  <a:pt x="6080376" y="1104981"/>
                  <a:pt x="6074402" y="1099008"/>
                </a:cubicBezTo>
                <a:cubicBezTo>
                  <a:pt x="6068428" y="1093034"/>
                  <a:pt x="6065442" y="1090048"/>
                  <a:pt x="6065442" y="1090048"/>
                </a:cubicBezTo>
                <a:cubicBezTo>
                  <a:pt x="6065442" y="1084076"/>
                  <a:pt x="6069176" y="1081836"/>
                  <a:pt x="6076642" y="1083328"/>
                </a:cubicBezTo>
                <a:close/>
                <a:moveTo>
                  <a:pt x="6128158" y="1081089"/>
                </a:moveTo>
                <a:lnTo>
                  <a:pt x="6137118" y="1090048"/>
                </a:lnTo>
                <a:lnTo>
                  <a:pt x="6146076" y="1099008"/>
                </a:lnTo>
                <a:close/>
                <a:moveTo>
                  <a:pt x="5662274" y="1081089"/>
                </a:moveTo>
                <a:cubicBezTo>
                  <a:pt x="5668248" y="1081089"/>
                  <a:pt x="5674220" y="1087062"/>
                  <a:pt x="5680194" y="1099008"/>
                </a:cubicBezTo>
                <a:cubicBezTo>
                  <a:pt x="5686166" y="1110953"/>
                  <a:pt x="5686166" y="1116927"/>
                  <a:pt x="5680194" y="1116927"/>
                </a:cubicBezTo>
                <a:cubicBezTo>
                  <a:pt x="5674220" y="1134844"/>
                  <a:pt x="5668248" y="1134844"/>
                  <a:pt x="5662274" y="1116927"/>
                </a:cubicBezTo>
                <a:close/>
                <a:moveTo>
                  <a:pt x="1397650" y="1081089"/>
                </a:moveTo>
                <a:lnTo>
                  <a:pt x="1397650" y="1090048"/>
                </a:lnTo>
                <a:lnTo>
                  <a:pt x="1388691" y="1099008"/>
                </a:lnTo>
                <a:cubicBezTo>
                  <a:pt x="1388691" y="1093034"/>
                  <a:pt x="1391677" y="1087062"/>
                  <a:pt x="1397650" y="1081089"/>
                </a:cubicBezTo>
                <a:close/>
                <a:moveTo>
                  <a:pt x="5406934" y="1072130"/>
                </a:moveTo>
                <a:cubicBezTo>
                  <a:pt x="5397976" y="1072130"/>
                  <a:pt x="5393496" y="1073623"/>
                  <a:pt x="5393496" y="1076609"/>
                </a:cubicBezTo>
                <a:cubicBezTo>
                  <a:pt x="5393496" y="1079595"/>
                  <a:pt x="5397976" y="1081089"/>
                  <a:pt x="5406934" y="1081089"/>
                </a:cubicBezTo>
                <a:cubicBezTo>
                  <a:pt x="5415894" y="1081089"/>
                  <a:pt x="5420374" y="1079595"/>
                  <a:pt x="5420374" y="1076609"/>
                </a:cubicBezTo>
                <a:cubicBezTo>
                  <a:pt x="5420374" y="1073623"/>
                  <a:pt x="5415894" y="1072130"/>
                  <a:pt x="5406934" y="1072130"/>
                </a:cubicBezTo>
                <a:close/>
                <a:moveTo>
                  <a:pt x="1603713" y="1072130"/>
                </a:moveTo>
                <a:lnTo>
                  <a:pt x="1612673" y="1072130"/>
                </a:lnTo>
                <a:cubicBezTo>
                  <a:pt x="1600728" y="1084075"/>
                  <a:pt x="1591769" y="1087062"/>
                  <a:pt x="1585796" y="1081089"/>
                </a:cubicBezTo>
                <a:close/>
                <a:moveTo>
                  <a:pt x="1208385" y="1066531"/>
                </a:moveTo>
                <a:cubicBezTo>
                  <a:pt x="1209132" y="1067277"/>
                  <a:pt x="1209504" y="1069143"/>
                  <a:pt x="1209504" y="1072130"/>
                </a:cubicBezTo>
                <a:cubicBezTo>
                  <a:pt x="1209504" y="1078103"/>
                  <a:pt x="1208011" y="1081089"/>
                  <a:pt x="1205025" y="1081089"/>
                </a:cubicBezTo>
                <a:cubicBezTo>
                  <a:pt x="1202040" y="1081089"/>
                  <a:pt x="1200545" y="1079595"/>
                  <a:pt x="1200545" y="1076609"/>
                </a:cubicBezTo>
                <a:cubicBezTo>
                  <a:pt x="1200545" y="1073623"/>
                  <a:pt x="1202040" y="1070636"/>
                  <a:pt x="1205025" y="1067650"/>
                </a:cubicBezTo>
                <a:cubicBezTo>
                  <a:pt x="1206518" y="1066157"/>
                  <a:pt x="1207638" y="1065784"/>
                  <a:pt x="1208385" y="1066531"/>
                </a:cubicBezTo>
                <a:close/>
                <a:moveTo>
                  <a:pt x="600273" y="1063170"/>
                </a:moveTo>
                <a:lnTo>
                  <a:pt x="600273" y="1072130"/>
                </a:lnTo>
                <a:cubicBezTo>
                  <a:pt x="600273" y="1078103"/>
                  <a:pt x="598780" y="1081089"/>
                  <a:pt x="595793" y="1081089"/>
                </a:cubicBezTo>
                <a:cubicBezTo>
                  <a:pt x="592807" y="1081089"/>
                  <a:pt x="591313" y="1079595"/>
                  <a:pt x="591313" y="1076609"/>
                </a:cubicBezTo>
                <a:cubicBezTo>
                  <a:pt x="591313" y="1073623"/>
                  <a:pt x="594300" y="1069144"/>
                  <a:pt x="600273" y="1063170"/>
                </a:cubicBezTo>
                <a:close/>
                <a:moveTo>
                  <a:pt x="1859053" y="1054212"/>
                </a:moveTo>
                <a:cubicBezTo>
                  <a:pt x="1862040" y="1054212"/>
                  <a:pt x="1863533" y="1057197"/>
                  <a:pt x="1863533" y="1063170"/>
                </a:cubicBezTo>
                <a:cubicBezTo>
                  <a:pt x="1863533" y="1075116"/>
                  <a:pt x="1854574" y="1081089"/>
                  <a:pt x="1836656" y="1081089"/>
                </a:cubicBezTo>
                <a:lnTo>
                  <a:pt x="1845614" y="1063170"/>
                </a:lnTo>
                <a:cubicBezTo>
                  <a:pt x="1851587" y="1057197"/>
                  <a:pt x="1856067" y="1054212"/>
                  <a:pt x="1859053" y="1054212"/>
                </a:cubicBezTo>
                <a:close/>
                <a:moveTo>
                  <a:pt x="1693306" y="1054212"/>
                </a:moveTo>
                <a:lnTo>
                  <a:pt x="1684348" y="1090048"/>
                </a:lnTo>
                <a:lnTo>
                  <a:pt x="1675389" y="1081089"/>
                </a:lnTo>
                <a:cubicBezTo>
                  <a:pt x="1669416" y="1081089"/>
                  <a:pt x="1661950" y="1081089"/>
                  <a:pt x="1652990" y="1081089"/>
                </a:cubicBezTo>
                <a:cubicBezTo>
                  <a:pt x="1644031" y="1081089"/>
                  <a:pt x="1642538" y="1084075"/>
                  <a:pt x="1648511" y="1090048"/>
                </a:cubicBezTo>
                <a:cubicBezTo>
                  <a:pt x="1654483" y="1096022"/>
                  <a:pt x="1654483" y="1099008"/>
                  <a:pt x="1648511" y="1099008"/>
                </a:cubicBezTo>
                <a:lnTo>
                  <a:pt x="1630592" y="1107967"/>
                </a:lnTo>
                <a:lnTo>
                  <a:pt x="1612673" y="1116927"/>
                </a:lnTo>
                <a:lnTo>
                  <a:pt x="1621632" y="1099008"/>
                </a:lnTo>
                <a:cubicBezTo>
                  <a:pt x="1627605" y="1099008"/>
                  <a:pt x="1632085" y="1097514"/>
                  <a:pt x="1635071" y="1094528"/>
                </a:cubicBezTo>
                <a:cubicBezTo>
                  <a:pt x="1638058" y="1091542"/>
                  <a:pt x="1639551" y="1088555"/>
                  <a:pt x="1639551" y="1085569"/>
                </a:cubicBezTo>
                <a:cubicBezTo>
                  <a:pt x="1639551" y="1082583"/>
                  <a:pt x="1642538" y="1079595"/>
                  <a:pt x="1648511" y="1076609"/>
                </a:cubicBezTo>
                <a:cubicBezTo>
                  <a:pt x="1654483" y="1073623"/>
                  <a:pt x="1660456" y="1072130"/>
                  <a:pt x="1666429" y="1072130"/>
                </a:cubicBezTo>
                <a:cubicBezTo>
                  <a:pt x="1678375" y="1066156"/>
                  <a:pt x="1687335" y="1060184"/>
                  <a:pt x="1693306" y="1054212"/>
                </a:cubicBezTo>
                <a:close/>
                <a:moveTo>
                  <a:pt x="5485328" y="1049731"/>
                </a:moveTo>
                <a:cubicBezTo>
                  <a:pt x="5483836" y="1049731"/>
                  <a:pt x="5483089" y="1051224"/>
                  <a:pt x="5483089" y="1054212"/>
                </a:cubicBezTo>
                <a:lnTo>
                  <a:pt x="5492048" y="1054212"/>
                </a:lnTo>
                <a:cubicBezTo>
                  <a:pt x="5489062" y="1051224"/>
                  <a:pt x="5486821" y="1049731"/>
                  <a:pt x="5485328" y="1049731"/>
                </a:cubicBezTo>
                <a:close/>
                <a:moveTo>
                  <a:pt x="6119199" y="1045251"/>
                </a:moveTo>
                <a:lnTo>
                  <a:pt x="6137118" y="1054212"/>
                </a:lnTo>
                <a:cubicBezTo>
                  <a:pt x="6149062" y="1054212"/>
                  <a:pt x="6158022" y="1055704"/>
                  <a:pt x="6163996" y="1058690"/>
                </a:cubicBezTo>
                <a:cubicBezTo>
                  <a:pt x="6169968" y="1061677"/>
                  <a:pt x="6175940" y="1066156"/>
                  <a:pt x="6181914" y="1072130"/>
                </a:cubicBezTo>
                <a:cubicBezTo>
                  <a:pt x="6187888" y="1072130"/>
                  <a:pt x="6193859" y="1069144"/>
                  <a:pt x="6199832" y="1063170"/>
                </a:cubicBezTo>
                <a:cubicBezTo>
                  <a:pt x="6193859" y="1057197"/>
                  <a:pt x="6193859" y="1054212"/>
                  <a:pt x="6199832" y="1054212"/>
                </a:cubicBezTo>
                <a:lnTo>
                  <a:pt x="6235670" y="1072130"/>
                </a:lnTo>
                <a:cubicBezTo>
                  <a:pt x="6229696" y="1072130"/>
                  <a:pt x="6229696" y="1075116"/>
                  <a:pt x="6235670" y="1081089"/>
                </a:cubicBezTo>
                <a:cubicBezTo>
                  <a:pt x="6247616" y="1081089"/>
                  <a:pt x="6252094" y="1085569"/>
                  <a:pt x="6249108" y="1094528"/>
                </a:cubicBezTo>
                <a:cubicBezTo>
                  <a:pt x="6246122" y="1103488"/>
                  <a:pt x="6238656" y="1104981"/>
                  <a:pt x="6226711" y="1099008"/>
                </a:cubicBezTo>
                <a:cubicBezTo>
                  <a:pt x="6220736" y="1099008"/>
                  <a:pt x="6214765" y="1099008"/>
                  <a:pt x="6208792" y="1099008"/>
                </a:cubicBezTo>
                <a:cubicBezTo>
                  <a:pt x="6190873" y="1093034"/>
                  <a:pt x="6178928" y="1087062"/>
                  <a:pt x="6172954" y="1081089"/>
                </a:cubicBezTo>
                <a:lnTo>
                  <a:pt x="6155036" y="1081089"/>
                </a:lnTo>
                <a:cubicBezTo>
                  <a:pt x="6149062" y="1081089"/>
                  <a:pt x="6140104" y="1075116"/>
                  <a:pt x="6128158" y="1063170"/>
                </a:cubicBezTo>
                <a:close/>
                <a:moveTo>
                  <a:pt x="626031" y="1039653"/>
                </a:moveTo>
                <a:cubicBezTo>
                  <a:pt x="626777" y="1040400"/>
                  <a:pt x="627150" y="1042266"/>
                  <a:pt x="627150" y="1045251"/>
                </a:cubicBezTo>
                <a:lnTo>
                  <a:pt x="618192" y="1045251"/>
                </a:lnTo>
                <a:cubicBezTo>
                  <a:pt x="618192" y="1045251"/>
                  <a:pt x="619685" y="1043759"/>
                  <a:pt x="622670" y="1040773"/>
                </a:cubicBezTo>
                <a:cubicBezTo>
                  <a:pt x="624165" y="1039280"/>
                  <a:pt x="625284" y="1038907"/>
                  <a:pt x="626031" y="1039653"/>
                </a:cubicBezTo>
                <a:close/>
                <a:moveTo>
                  <a:pt x="1239742" y="1039373"/>
                </a:moveTo>
                <a:cubicBezTo>
                  <a:pt x="1241983" y="1038812"/>
                  <a:pt x="1240863" y="1040773"/>
                  <a:pt x="1236383" y="1045251"/>
                </a:cubicBezTo>
                <a:lnTo>
                  <a:pt x="1227424" y="1045251"/>
                </a:lnTo>
                <a:cubicBezTo>
                  <a:pt x="1227424" y="1045251"/>
                  <a:pt x="1230410" y="1043759"/>
                  <a:pt x="1236383" y="1040773"/>
                </a:cubicBezTo>
                <a:cubicBezTo>
                  <a:pt x="1237876" y="1040026"/>
                  <a:pt x="1238996" y="1039559"/>
                  <a:pt x="1239742" y="1039373"/>
                </a:cubicBezTo>
                <a:close/>
                <a:moveTo>
                  <a:pt x="6199832" y="1036293"/>
                </a:moveTo>
                <a:cubicBezTo>
                  <a:pt x="6199832" y="1036293"/>
                  <a:pt x="6199832" y="1037787"/>
                  <a:pt x="6199832" y="1040773"/>
                </a:cubicBezTo>
                <a:cubicBezTo>
                  <a:pt x="6199832" y="1043759"/>
                  <a:pt x="6198339" y="1045251"/>
                  <a:pt x="6195353" y="1045251"/>
                </a:cubicBezTo>
                <a:cubicBezTo>
                  <a:pt x="6192368" y="1045251"/>
                  <a:pt x="6190873" y="1045251"/>
                  <a:pt x="6190873" y="1045251"/>
                </a:cubicBezTo>
                <a:cubicBezTo>
                  <a:pt x="6190873" y="1045251"/>
                  <a:pt x="6190873" y="1043759"/>
                  <a:pt x="6190873" y="1040773"/>
                </a:cubicBezTo>
                <a:cubicBezTo>
                  <a:pt x="6190873" y="1037787"/>
                  <a:pt x="6193859" y="1036293"/>
                  <a:pt x="6199832" y="1036293"/>
                </a:cubicBezTo>
                <a:close/>
                <a:moveTo>
                  <a:pt x="1791859" y="1036293"/>
                </a:moveTo>
                <a:cubicBezTo>
                  <a:pt x="1797832" y="1036293"/>
                  <a:pt x="1800818" y="1037787"/>
                  <a:pt x="1800818" y="1040773"/>
                </a:cubicBezTo>
                <a:cubicBezTo>
                  <a:pt x="1800818" y="1043759"/>
                  <a:pt x="1797832" y="1045251"/>
                  <a:pt x="1791859" y="1045251"/>
                </a:cubicBezTo>
                <a:lnTo>
                  <a:pt x="1782900" y="1045251"/>
                </a:lnTo>
                <a:cubicBezTo>
                  <a:pt x="1782900" y="1039278"/>
                  <a:pt x="1785886" y="1036293"/>
                  <a:pt x="1791859" y="1036293"/>
                </a:cubicBezTo>
                <a:close/>
                <a:moveTo>
                  <a:pt x="5975850" y="1027334"/>
                </a:moveTo>
                <a:lnTo>
                  <a:pt x="6038565" y="1027334"/>
                </a:lnTo>
                <a:cubicBezTo>
                  <a:pt x="6050511" y="1033307"/>
                  <a:pt x="6056484" y="1039278"/>
                  <a:pt x="6056484" y="1045251"/>
                </a:cubicBezTo>
                <a:cubicBezTo>
                  <a:pt x="6050511" y="1045251"/>
                  <a:pt x="6047525" y="1048237"/>
                  <a:pt x="6047525" y="1054212"/>
                </a:cubicBezTo>
                <a:lnTo>
                  <a:pt x="6020646" y="1063170"/>
                </a:lnTo>
                <a:cubicBezTo>
                  <a:pt x="6020646" y="1057197"/>
                  <a:pt x="6023632" y="1054212"/>
                  <a:pt x="6029606" y="1054212"/>
                </a:cubicBezTo>
                <a:lnTo>
                  <a:pt x="5975850" y="1045251"/>
                </a:lnTo>
                <a:close/>
                <a:moveTo>
                  <a:pt x="5536844" y="1027334"/>
                </a:moveTo>
                <a:cubicBezTo>
                  <a:pt x="5542818" y="1033307"/>
                  <a:pt x="5551777" y="1036293"/>
                  <a:pt x="5563723" y="1036293"/>
                </a:cubicBezTo>
                <a:lnTo>
                  <a:pt x="5572682" y="1036293"/>
                </a:lnTo>
                <a:lnTo>
                  <a:pt x="5545804" y="1027334"/>
                </a:lnTo>
                <a:close/>
                <a:moveTo>
                  <a:pt x="5259106" y="1027334"/>
                </a:moveTo>
                <a:lnTo>
                  <a:pt x="5268066" y="1036293"/>
                </a:lnTo>
                <a:cubicBezTo>
                  <a:pt x="5274040" y="1036293"/>
                  <a:pt x="5277026" y="1033307"/>
                  <a:pt x="5277026" y="1027334"/>
                </a:cubicBezTo>
                <a:cubicBezTo>
                  <a:pt x="5271052" y="1027334"/>
                  <a:pt x="5268066" y="1027334"/>
                  <a:pt x="5268066" y="1027334"/>
                </a:cubicBezTo>
                <a:close/>
                <a:moveTo>
                  <a:pt x="1478284" y="1027334"/>
                </a:moveTo>
                <a:cubicBezTo>
                  <a:pt x="1478284" y="1039278"/>
                  <a:pt x="1466338" y="1045251"/>
                  <a:pt x="1442446" y="1045251"/>
                </a:cubicBezTo>
                <a:lnTo>
                  <a:pt x="1460365" y="1036293"/>
                </a:lnTo>
                <a:close/>
                <a:moveTo>
                  <a:pt x="5504926" y="1024533"/>
                </a:moveTo>
                <a:cubicBezTo>
                  <a:pt x="5503807" y="1024907"/>
                  <a:pt x="5502500" y="1025841"/>
                  <a:pt x="5501008" y="1027334"/>
                </a:cubicBezTo>
                <a:cubicBezTo>
                  <a:pt x="5501008" y="1033307"/>
                  <a:pt x="5501008" y="1039278"/>
                  <a:pt x="5501008" y="1045251"/>
                </a:cubicBezTo>
                <a:lnTo>
                  <a:pt x="5509966" y="1036293"/>
                </a:lnTo>
                <a:cubicBezTo>
                  <a:pt x="5509966" y="1027334"/>
                  <a:pt x="5508287" y="1023414"/>
                  <a:pt x="5504926" y="1024533"/>
                </a:cubicBezTo>
                <a:close/>
                <a:moveTo>
                  <a:pt x="2150231" y="1018374"/>
                </a:moveTo>
                <a:cubicBezTo>
                  <a:pt x="2150231" y="1018374"/>
                  <a:pt x="2150231" y="1021360"/>
                  <a:pt x="2150231" y="1027334"/>
                </a:cubicBezTo>
                <a:cubicBezTo>
                  <a:pt x="2150231" y="1027334"/>
                  <a:pt x="2151724" y="1025840"/>
                  <a:pt x="2154711" y="1022854"/>
                </a:cubicBezTo>
                <a:cubicBezTo>
                  <a:pt x="2157697" y="1019868"/>
                  <a:pt x="2159190" y="1018374"/>
                  <a:pt x="2159190" y="1018374"/>
                </a:cubicBezTo>
                <a:cubicBezTo>
                  <a:pt x="2153218" y="1018374"/>
                  <a:pt x="2150231" y="1018374"/>
                  <a:pt x="2150231" y="1018374"/>
                </a:cubicBezTo>
                <a:close/>
                <a:moveTo>
                  <a:pt x="1684348" y="1018374"/>
                </a:moveTo>
                <a:lnTo>
                  <a:pt x="1693306" y="1027334"/>
                </a:lnTo>
                <a:lnTo>
                  <a:pt x="1675389" y="1027334"/>
                </a:lnTo>
                <a:cubicBezTo>
                  <a:pt x="1681360" y="1027334"/>
                  <a:pt x="1684348" y="1024347"/>
                  <a:pt x="1684348" y="1018374"/>
                </a:cubicBezTo>
                <a:close/>
                <a:moveTo>
                  <a:pt x="1646270" y="1011654"/>
                </a:moveTo>
                <a:cubicBezTo>
                  <a:pt x="1647765" y="1010161"/>
                  <a:pt x="1651497" y="1012401"/>
                  <a:pt x="1657470" y="1018374"/>
                </a:cubicBezTo>
                <a:cubicBezTo>
                  <a:pt x="1663443" y="1030320"/>
                  <a:pt x="1663443" y="1036293"/>
                  <a:pt x="1657470" y="1036293"/>
                </a:cubicBezTo>
                <a:lnTo>
                  <a:pt x="1648511" y="1027334"/>
                </a:lnTo>
                <a:cubicBezTo>
                  <a:pt x="1645524" y="1018374"/>
                  <a:pt x="1644778" y="1013148"/>
                  <a:pt x="1646270" y="1011654"/>
                </a:cubicBezTo>
                <a:close/>
                <a:moveTo>
                  <a:pt x="5742908" y="1009415"/>
                </a:moveTo>
                <a:cubicBezTo>
                  <a:pt x="5748882" y="1009415"/>
                  <a:pt x="5753362" y="1010908"/>
                  <a:pt x="5756348" y="1013894"/>
                </a:cubicBezTo>
                <a:cubicBezTo>
                  <a:pt x="5759334" y="1016881"/>
                  <a:pt x="5760828" y="1021360"/>
                  <a:pt x="5760828" y="1027334"/>
                </a:cubicBezTo>
                <a:cubicBezTo>
                  <a:pt x="5760828" y="1033307"/>
                  <a:pt x="5760828" y="1039278"/>
                  <a:pt x="5760828" y="1045251"/>
                </a:cubicBezTo>
                <a:cubicBezTo>
                  <a:pt x="5772772" y="1057197"/>
                  <a:pt x="5775759" y="1066156"/>
                  <a:pt x="5769786" y="1072130"/>
                </a:cubicBezTo>
                <a:lnTo>
                  <a:pt x="5751868" y="1063170"/>
                </a:lnTo>
                <a:cubicBezTo>
                  <a:pt x="5733948" y="1051226"/>
                  <a:pt x="5730963" y="1039278"/>
                  <a:pt x="5742908" y="1027334"/>
                </a:cubicBezTo>
                <a:close/>
                <a:moveTo>
                  <a:pt x="1881452" y="1009415"/>
                </a:moveTo>
                <a:cubicBezTo>
                  <a:pt x="1881452" y="1015388"/>
                  <a:pt x="1881452" y="1018374"/>
                  <a:pt x="1881452" y="1018374"/>
                </a:cubicBezTo>
                <a:lnTo>
                  <a:pt x="1881452" y="1027334"/>
                </a:lnTo>
                <a:cubicBezTo>
                  <a:pt x="1881452" y="1027334"/>
                  <a:pt x="1879959" y="1024347"/>
                  <a:pt x="1876972" y="1018374"/>
                </a:cubicBezTo>
                <a:cubicBezTo>
                  <a:pt x="1873986" y="1012401"/>
                  <a:pt x="1875479" y="1009415"/>
                  <a:pt x="1881452" y="1009415"/>
                </a:cubicBezTo>
                <a:close/>
                <a:moveTo>
                  <a:pt x="1540998" y="1009415"/>
                </a:moveTo>
                <a:cubicBezTo>
                  <a:pt x="1540998" y="1015388"/>
                  <a:pt x="1540998" y="1018374"/>
                  <a:pt x="1540998" y="1018374"/>
                </a:cubicBezTo>
                <a:cubicBezTo>
                  <a:pt x="1535026" y="1024347"/>
                  <a:pt x="1532039" y="1027334"/>
                  <a:pt x="1532039" y="1027334"/>
                </a:cubicBezTo>
                <a:cubicBezTo>
                  <a:pt x="1532039" y="1027334"/>
                  <a:pt x="1532039" y="1024347"/>
                  <a:pt x="1532039" y="1018374"/>
                </a:cubicBezTo>
                <a:cubicBezTo>
                  <a:pt x="1532039" y="1018374"/>
                  <a:pt x="1532039" y="1016881"/>
                  <a:pt x="1532039" y="1013894"/>
                </a:cubicBezTo>
                <a:cubicBezTo>
                  <a:pt x="1532039" y="1010908"/>
                  <a:pt x="1535026" y="1009415"/>
                  <a:pt x="1540998" y="1009415"/>
                </a:cubicBezTo>
                <a:close/>
                <a:moveTo>
                  <a:pt x="1263261" y="1009415"/>
                </a:moveTo>
                <a:lnTo>
                  <a:pt x="1263261" y="1018374"/>
                </a:lnTo>
                <a:lnTo>
                  <a:pt x="1254302" y="1018374"/>
                </a:lnTo>
                <a:cubicBezTo>
                  <a:pt x="1260275" y="1012401"/>
                  <a:pt x="1263261" y="1009415"/>
                  <a:pt x="1263261" y="1009415"/>
                </a:cubicBezTo>
                <a:close/>
                <a:moveTo>
                  <a:pt x="654028" y="1009415"/>
                </a:moveTo>
                <a:lnTo>
                  <a:pt x="654028" y="1018374"/>
                </a:lnTo>
                <a:lnTo>
                  <a:pt x="645069" y="1018374"/>
                </a:lnTo>
                <a:cubicBezTo>
                  <a:pt x="651042" y="1012401"/>
                  <a:pt x="654028" y="1009415"/>
                  <a:pt x="654028" y="1009415"/>
                </a:cubicBezTo>
                <a:close/>
                <a:moveTo>
                  <a:pt x="5966891" y="1000455"/>
                </a:moveTo>
                <a:cubicBezTo>
                  <a:pt x="5966891" y="1000455"/>
                  <a:pt x="5968385" y="1001949"/>
                  <a:pt x="5971371" y="1004935"/>
                </a:cubicBezTo>
                <a:cubicBezTo>
                  <a:pt x="5974357" y="1007921"/>
                  <a:pt x="5972864" y="1009415"/>
                  <a:pt x="5966891" y="1009415"/>
                </a:cubicBezTo>
                <a:cubicBezTo>
                  <a:pt x="5960918" y="1009415"/>
                  <a:pt x="5957932" y="1009415"/>
                  <a:pt x="5957932" y="1009415"/>
                </a:cubicBezTo>
                <a:close/>
                <a:moveTo>
                  <a:pt x="5178472" y="1000455"/>
                </a:moveTo>
                <a:cubicBezTo>
                  <a:pt x="5184446" y="1006429"/>
                  <a:pt x="5190418" y="1009415"/>
                  <a:pt x="5196392" y="1009415"/>
                </a:cubicBezTo>
                <a:lnTo>
                  <a:pt x="5196392" y="1000455"/>
                </a:lnTo>
                <a:close/>
                <a:moveTo>
                  <a:pt x="2141272" y="994855"/>
                </a:moveTo>
                <a:cubicBezTo>
                  <a:pt x="2138285" y="994110"/>
                  <a:pt x="2135299" y="994483"/>
                  <a:pt x="2132312" y="995976"/>
                </a:cubicBezTo>
                <a:cubicBezTo>
                  <a:pt x="2126339" y="998962"/>
                  <a:pt x="2123353" y="1003441"/>
                  <a:pt x="2123353" y="1009415"/>
                </a:cubicBezTo>
                <a:cubicBezTo>
                  <a:pt x="2117380" y="1021360"/>
                  <a:pt x="2111407" y="1021360"/>
                  <a:pt x="2105434" y="1009415"/>
                </a:cubicBezTo>
                <a:cubicBezTo>
                  <a:pt x="2099461" y="1009415"/>
                  <a:pt x="2093488" y="1009415"/>
                  <a:pt x="2087516" y="1009415"/>
                </a:cubicBezTo>
                <a:cubicBezTo>
                  <a:pt x="2081543" y="1009415"/>
                  <a:pt x="2078557" y="1012401"/>
                  <a:pt x="2078557" y="1018374"/>
                </a:cubicBezTo>
                <a:cubicBezTo>
                  <a:pt x="2078557" y="1024347"/>
                  <a:pt x="2072584" y="1027334"/>
                  <a:pt x="2060638" y="1027334"/>
                </a:cubicBezTo>
                <a:cubicBezTo>
                  <a:pt x="2060638" y="1027334"/>
                  <a:pt x="2057651" y="1028827"/>
                  <a:pt x="2051679" y="1031813"/>
                </a:cubicBezTo>
                <a:cubicBezTo>
                  <a:pt x="2045706" y="1034799"/>
                  <a:pt x="2042719" y="1036293"/>
                  <a:pt x="2042719" y="1036293"/>
                </a:cubicBezTo>
                <a:cubicBezTo>
                  <a:pt x="2036746" y="1036293"/>
                  <a:pt x="2033760" y="1042266"/>
                  <a:pt x="2033760" y="1054212"/>
                </a:cubicBezTo>
                <a:cubicBezTo>
                  <a:pt x="2033760" y="1066156"/>
                  <a:pt x="2036746" y="1072130"/>
                  <a:pt x="2042719" y="1072130"/>
                </a:cubicBezTo>
                <a:cubicBezTo>
                  <a:pt x="2054665" y="1078103"/>
                  <a:pt x="2069597" y="1072130"/>
                  <a:pt x="2087516" y="1054212"/>
                </a:cubicBezTo>
                <a:cubicBezTo>
                  <a:pt x="2105434" y="1036293"/>
                  <a:pt x="2117380" y="1024347"/>
                  <a:pt x="2123353" y="1018374"/>
                </a:cubicBezTo>
                <a:lnTo>
                  <a:pt x="2150231" y="1000455"/>
                </a:lnTo>
                <a:cubicBezTo>
                  <a:pt x="2147245" y="997469"/>
                  <a:pt x="2144258" y="995603"/>
                  <a:pt x="2141272" y="994855"/>
                </a:cubicBezTo>
                <a:close/>
                <a:moveTo>
                  <a:pt x="6101280" y="991496"/>
                </a:moveTo>
                <a:lnTo>
                  <a:pt x="6128158" y="1009415"/>
                </a:lnTo>
                <a:cubicBezTo>
                  <a:pt x="6140104" y="1021360"/>
                  <a:pt x="6146076" y="1028827"/>
                  <a:pt x="6146076" y="1031813"/>
                </a:cubicBezTo>
                <a:cubicBezTo>
                  <a:pt x="6146076" y="1034799"/>
                  <a:pt x="6137118" y="1033307"/>
                  <a:pt x="6119199" y="1027334"/>
                </a:cubicBezTo>
                <a:cubicBezTo>
                  <a:pt x="6107253" y="1027334"/>
                  <a:pt x="6101280" y="1021360"/>
                  <a:pt x="6101280" y="1009415"/>
                </a:cubicBezTo>
                <a:close/>
                <a:moveTo>
                  <a:pt x="5384537" y="991496"/>
                </a:moveTo>
                <a:lnTo>
                  <a:pt x="5384537" y="1009415"/>
                </a:lnTo>
                <a:cubicBezTo>
                  <a:pt x="5372591" y="1009415"/>
                  <a:pt x="5366618" y="1006429"/>
                  <a:pt x="5366618" y="1000455"/>
                </a:cubicBezTo>
                <a:close/>
                <a:moveTo>
                  <a:pt x="1818737" y="982537"/>
                </a:moveTo>
                <a:cubicBezTo>
                  <a:pt x="1824710" y="982537"/>
                  <a:pt x="1826203" y="984030"/>
                  <a:pt x="1823217" y="987016"/>
                </a:cubicBezTo>
                <a:cubicBezTo>
                  <a:pt x="1820230" y="990002"/>
                  <a:pt x="1818737" y="991496"/>
                  <a:pt x="1818737" y="991496"/>
                </a:cubicBezTo>
                <a:cubicBezTo>
                  <a:pt x="1818737" y="991496"/>
                  <a:pt x="1815751" y="991496"/>
                  <a:pt x="1809778" y="991496"/>
                </a:cubicBezTo>
                <a:close/>
                <a:moveTo>
                  <a:pt x="1315336" y="979737"/>
                </a:moveTo>
                <a:cubicBezTo>
                  <a:pt x="1316456" y="980110"/>
                  <a:pt x="1317017" y="981043"/>
                  <a:pt x="1317017" y="982537"/>
                </a:cubicBezTo>
                <a:cubicBezTo>
                  <a:pt x="1317017" y="994482"/>
                  <a:pt x="1305071" y="1000455"/>
                  <a:pt x="1281179" y="1000455"/>
                </a:cubicBezTo>
                <a:lnTo>
                  <a:pt x="1290138" y="991496"/>
                </a:lnTo>
                <a:cubicBezTo>
                  <a:pt x="1303577" y="982537"/>
                  <a:pt x="1311977" y="978617"/>
                  <a:pt x="1315336" y="979737"/>
                </a:cubicBezTo>
                <a:close/>
                <a:moveTo>
                  <a:pt x="697705" y="979737"/>
                </a:moveTo>
                <a:cubicBezTo>
                  <a:pt x="698451" y="980110"/>
                  <a:pt x="698825" y="981043"/>
                  <a:pt x="698825" y="982537"/>
                </a:cubicBezTo>
                <a:cubicBezTo>
                  <a:pt x="698825" y="982537"/>
                  <a:pt x="695839" y="985523"/>
                  <a:pt x="689866" y="991496"/>
                </a:cubicBezTo>
                <a:cubicBezTo>
                  <a:pt x="683893" y="997469"/>
                  <a:pt x="677920" y="1000455"/>
                  <a:pt x="671947" y="1000455"/>
                </a:cubicBezTo>
                <a:lnTo>
                  <a:pt x="680906" y="991496"/>
                </a:lnTo>
                <a:cubicBezTo>
                  <a:pt x="689866" y="982537"/>
                  <a:pt x="695465" y="978617"/>
                  <a:pt x="697705" y="979737"/>
                </a:cubicBezTo>
                <a:close/>
                <a:moveTo>
                  <a:pt x="5922094" y="976938"/>
                </a:moveTo>
                <a:cubicBezTo>
                  <a:pt x="5923588" y="976191"/>
                  <a:pt x="5925082" y="976564"/>
                  <a:pt x="5926574" y="978057"/>
                </a:cubicBezTo>
                <a:cubicBezTo>
                  <a:pt x="5929560" y="981043"/>
                  <a:pt x="5934039" y="982537"/>
                  <a:pt x="5940014" y="982537"/>
                </a:cubicBezTo>
                <a:lnTo>
                  <a:pt x="5922094" y="991496"/>
                </a:lnTo>
                <a:cubicBezTo>
                  <a:pt x="5916122" y="991496"/>
                  <a:pt x="5914628" y="988510"/>
                  <a:pt x="5917614" y="982537"/>
                </a:cubicBezTo>
                <a:cubicBezTo>
                  <a:pt x="5919108" y="979550"/>
                  <a:pt x="5920600" y="977684"/>
                  <a:pt x="5922094" y="976938"/>
                </a:cubicBezTo>
                <a:close/>
                <a:moveTo>
                  <a:pt x="6065442" y="973577"/>
                </a:moveTo>
                <a:cubicBezTo>
                  <a:pt x="6065442" y="973577"/>
                  <a:pt x="6065442" y="976563"/>
                  <a:pt x="6065442" y="982537"/>
                </a:cubicBezTo>
                <a:lnTo>
                  <a:pt x="6074402" y="982537"/>
                </a:lnTo>
                <a:cubicBezTo>
                  <a:pt x="6074402" y="976563"/>
                  <a:pt x="6071416" y="973577"/>
                  <a:pt x="6065442" y="973577"/>
                </a:cubicBezTo>
                <a:close/>
                <a:moveTo>
                  <a:pt x="5895217" y="973577"/>
                </a:moveTo>
                <a:lnTo>
                  <a:pt x="5904176" y="982537"/>
                </a:lnTo>
                <a:cubicBezTo>
                  <a:pt x="5904176" y="982537"/>
                  <a:pt x="5901190" y="982537"/>
                  <a:pt x="5895217" y="982537"/>
                </a:cubicBezTo>
                <a:cubicBezTo>
                  <a:pt x="5889242" y="976563"/>
                  <a:pt x="5889242" y="973577"/>
                  <a:pt x="5895217" y="973577"/>
                </a:cubicBezTo>
                <a:close/>
                <a:moveTo>
                  <a:pt x="5689152" y="973577"/>
                </a:moveTo>
                <a:cubicBezTo>
                  <a:pt x="5701098" y="973577"/>
                  <a:pt x="5713044" y="976563"/>
                  <a:pt x="5724990" y="982537"/>
                </a:cubicBezTo>
                <a:lnTo>
                  <a:pt x="5716031" y="982537"/>
                </a:lnTo>
                <a:cubicBezTo>
                  <a:pt x="5698112" y="982537"/>
                  <a:pt x="5686166" y="982537"/>
                  <a:pt x="5680194" y="982537"/>
                </a:cubicBezTo>
                <a:close/>
                <a:moveTo>
                  <a:pt x="5203110" y="969097"/>
                </a:moveTo>
                <a:cubicBezTo>
                  <a:pt x="5201618" y="969097"/>
                  <a:pt x="5199378" y="970590"/>
                  <a:pt x="5196392" y="973577"/>
                </a:cubicBezTo>
                <a:lnTo>
                  <a:pt x="5205350" y="973577"/>
                </a:lnTo>
                <a:cubicBezTo>
                  <a:pt x="5205350" y="970590"/>
                  <a:pt x="5204605" y="969097"/>
                  <a:pt x="5203110" y="969097"/>
                </a:cubicBezTo>
                <a:close/>
                <a:moveTo>
                  <a:pt x="5957932" y="964619"/>
                </a:moveTo>
                <a:cubicBezTo>
                  <a:pt x="5993768" y="964619"/>
                  <a:pt x="6011688" y="973577"/>
                  <a:pt x="6011688" y="991496"/>
                </a:cubicBezTo>
                <a:cubicBezTo>
                  <a:pt x="6011688" y="991496"/>
                  <a:pt x="6005714" y="991496"/>
                  <a:pt x="5993768" y="991496"/>
                </a:cubicBezTo>
                <a:lnTo>
                  <a:pt x="5984810" y="991496"/>
                </a:lnTo>
                <a:lnTo>
                  <a:pt x="5975850" y="982537"/>
                </a:lnTo>
                <a:cubicBezTo>
                  <a:pt x="5969877" y="982537"/>
                  <a:pt x="5963905" y="979550"/>
                  <a:pt x="5957932" y="973577"/>
                </a:cubicBezTo>
                <a:cubicBezTo>
                  <a:pt x="5951958" y="973577"/>
                  <a:pt x="5948972" y="972085"/>
                  <a:pt x="5948972" y="969097"/>
                </a:cubicBezTo>
                <a:cubicBezTo>
                  <a:pt x="5948972" y="966111"/>
                  <a:pt x="5951958" y="964619"/>
                  <a:pt x="5957932" y="964619"/>
                </a:cubicBezTo>
                <a:close/>
                <a:moveTo>
                  <a:pt x="5492048" y="964619"/>
                </a:moveTo>
                <a:cubicBezTo>
                  <a:pt x="5498022" y="964619"/>
                  <a:pt x="5501008" y="964619"/>
                  <a:pt x="5501008" y="964619"/>
                </a:cubicBezTo>
                <a:lnTo>
                  <a:pt x="5509966" y="964619"/>
                </a:lnTo>
                <a:cubicBezTo>
                  <a:pt x="5509966" y="970591"/>
                  <a:pt x="5509966" y="973577"/>
                  <a:pt x="5509966" y="973577"/>
                </a:cubicBezTo>
                <a:cubicBezTo>
                  <a:pt x="5503994" y="973577"/>
                  <a:pt x="5498022" y="970591"/>
                  <a:pt x="5492048" y="964619"/>
                </a:cubicBezTo>
                <a:close/>
                <a:moveTo>
                  <a:pt x="2177108" y="964619"/>
                </a:moveTo>
                <a:cubicBezTo>
                  <a:pt x="2159190" y="964619"/>
                  <a:pt x="2156204" y="970591"/>
                  <a:pt x="2168150" y="982537"/>
                </a:cubicBezTo>
                <a:cubicBezTo>
                  <a:pt x="2174122" y="982537"/>
                  <a:pt x="2180095" y="979550"/>
                  <a:pt x="2186068" y="973577"/>
                </a:cubicBezTo>
                <a:close/>
                <a:moveTo>
                  <a:pt x="5805027" y="956256"/>
                </a:moveTo>
                <a:lnTo>
                  <a:pt x="5796664" y="964619"/>
                </a:lnTo>
                <a:cubicBezTo>
                  <a:pt x="5784720" y="976563"/>
                  <a:pt x="5778745" y="982537"/>
                  <a:pt x="5778745" y="982537"/>
                </a:cubicBezTo>
                <a:lnTo>
                  <a:pt x="5787705" y="964619"/>
                </a:lnTo>
                <a:close/>
                <a:moveTo>
                  <a:pt x="5805624" y="955659"/>
                </a:moveTo>
                <a:lnTo>
                  <a:pt x="5805624" y="955968"/>
                </a:lnTo>
                <a:lnTo>
                  <a:pt x="5805027" y="956256"/>
                </a:lnTo>
                <a:close/>
                <a:moveTo>
                  <a:pt x="5366618" y="955659"/>
                </a:moveTo>
                <a:cubicBezTo>
                  <a:pt x="5372591" y="955659"/>
                  <a:pt x="5381550" y="958644"/>
                  <a:pt x="5393496" y="964619"/>
                </a:cubicBezTo>
                <a:lnTo>
                  <a:pt x="5393496" y="982537"/>
                </a:lnTo>
                <a:cubicBezTo>
                  <a:pt x="5375577" y="982537"/>
                  <a:pt x="5366618" y="979550"/>
                  <a:pt x="5366618" y="973577"/>
                </a:cubicBezTo>
                <a:close/>
                <a:moveTo>
                  <a:pt x="5812063" y="952859"/>
                </a:moveTo>
                <a:cubicBezTo>
                  <a:pt x="5814490" y="953233"/>
                  <a:pt x="5816822" y="954166"/>
                  <a:pt x="5819063" y="955659"/>
                </a:cubicBezTo>
                <a:cubicBezTo>
                  <a:pt x="5828022" y="961633"/>
                  <a:pt x="5832502" y="966111"/>
                  <a:pt x="5832502" y="969097"/>
                </a:cubicBezTo>
                <a:cubicBezTo>
                  <a:pt x="5832502" y="972085"/>
                  <a:pt x="5826528" y="976563"/>
                  <a:pt x="5814582" y="982537"/>
                </a:cubicBezTo>
                <a:cubicBezTo>
                  <a:pt x="5796664" y="1000455"/>
                  <a:pt x="5799650" y="1009415"/>
                  <a:pt x="5823542" y="1009415"/>
                </a:cubicBezTo>
                <a:cubicBezTo>
                  <a:pt x="5841460" y="1009415"/>
                  <a:pt x="5850420" y="994482"/>
                  <a:pt x="5850420" y="964619"/>
                </a:cubicBezTo>
                <a:cubicBezTo>
                  <a:pt x="5868338" y="964619"/>
                  <a:pt x="5877298" y="970591"/>
                  <a:pt x="5877298" y="982537"/>
                </a:cubicBezTo>
                <a:cubicBezTo>
                  <a:pt x="5877298" y="982537"/>
                  <a:pt x="5877298" y="984030"/>
                  <a:pt x="5877298" y="987016"/>
                </a:cubicBezTo>
                <a:cubicBezTo>
                  <a:pt x="5877298" y="990002"/>
                  <a:pt x="5878791" y="991496"/>
                  <a:pt x="5881778" y="991496"/>
                </a:cubicBezTo>
                <a:cubicBezTo>
                  <a:pt x="5884764" y="991496"/>
                  <a:pt x="5889242" y="992990"/>
                  <a:pt x="5895217" y="995976"/>
                </a:cubicBezTo>
                <a:cubicBezTo>
                  <a:pt x="5901190" y="998962"/>
                  <a:pt x="5907162" y="1000455"/>
                  <a:pt x="5913134" y="1000455"/>
                </a:cubicBezTo>
                <a:cubicBezTo>
                  <a:pt x="5925080" y="1012401"/>
                  <a:pt x="5934039" y="1018374"/>
                  <a:pt x="5940014" y="1018374"/>
                </a:cubicBezTo>
                <a:cubicBezTo>
                  <a:pt x="5951958" y="1030320"/>
                  <a:pt x="5951958" y="1033307"/>
                  <a:pt x="5940014" y="1027334"/>
                </a:cubicBezTo>
                <a:cubicBezTo>
                  <a:pt x="5934039" y="1027334"/>
                  <a:pt x="5925080" y="1027334"/>
                  <a:pt x="5913134" y="1027334"/>
                </a:cubicBezTo>
                <a:cubicBezTo>
                  <a:pt x="5895217" y="1021360"/>
                  <a:pt x="5886257" y="1018374"/>
                  <a:pt x="5886257" y="1018374"/>
                </a:cubicBezTo>
                <a:lnTo>
                  <a:pt x="5886257" y="1027334"/>
                </a:lnTo>
                <a:cubicBezTo>
                  <a:pt x="5886257" y="1027334"/>
                  <a:pt x="5889242" y="1027334"/>
                  <a:pt x="5895217" y="1027334"/>
                </a:cubicBezTo>
                <a:cubicBezTo>
                  <a:pt x="5901190" y="1027334"/>
                  <a:pt x="5908656" y="1031813"/>
                  <a:pt x="5917614" y="1040773"/>
                </a:cubicBezTo>
                <a:cubicBezTo>
                  <a:pt x="5926574" y="1049731"/>
                  <a:pt x="5937028" y="1054212"/>
                  <a:pt x="5948972" y="1054212"/>
                </a:cubicBezTo>
                <a:cubicBezTo>
                  <a:pt x="5954945" y="1054212"/>
                  <a:pt x="5957932" y="1055704"/>
                  <a:pt x="5957932" y="1058690"/>
                </a:cubicBezTo>
                <a:cubicBezTo>
                  <a:pt x="5957932" y="1061677"/>
                  <a:pt x="5957932" y="1063170"/>
                  <a:pt x="5957932" y="1063170"/>
                </a:cubicBezTo>
                <a:cubicBezTo>
                  <a:pt x="5951958" y="1081089"/>
                  <a:pt x="5940014" y="1081089"/>
                  <a:pt x="5922094" y="1063170"/>
                </a:cubicBezTo>
                <a:cubicBezTo>
                  <a:pt x="5916122" y="1057197"/>
                  <a:pt x="5910148" y="1054212"/>
                  <a:pt x="5904176" y="1054212"/>
                </a:cubicBezTo>
                <a:cubicBezTo>
                  <a:pt x="5898202" y="1048237"/>
                  <a:pt x="5893722" y="1045251"/>
                  <a:pt x="5890737" y="1045251"/>
                </a:cubicBezTo>
                <a:cubicBezTo>
                  <a:pt x="5887751" y="1045251"/>
                  <a:pt x="5883271" y="1048237"/>
                  <a:pt x="5877298" y="1054212"/>
                </a:cubicBezTo>
                <a:cubicBezTo>
                  <a:pt x="5877298" y="1060184"/>
                  <a:pt x="5878791" y="1066156"/>
                  <a:pt x="5881778" y="1072130"/>
                </a:cubicBezTo>
                <a:cubicBezTo>
                  <a:pt x="5884764" y="1078103"/>
                  <a:pt x="5890737" y="1081089"/>
                  <a:pt x="5899696" y="1081089"/>
                </a:cubicBezTo>
                <a:cubicBezTo>
                  <a:pt x="5908656" y="1081089"/>
                  <a:pt x="5922094" y="1084075"/>
                  <a:pt x="5940014" y="1090048"/>
                </a:cubicBezTo>
                <a:lnTo>
                  <a:pt x="5975850" y="1099008"/>
                </a:lnTo>
                <a:lnTo>
                  <a:pt x="5984810" y="1090048"/>
                </a:lnTo>
                <a:cubicBezTo>
                  <a:pt x="5990782" y="1084075"/>
                  <a:pt x="5996754" y="1081089"/>
                  <a:pt x="6002728" y="1081089"/>
                </a:cubicBezTo>
                <a:lnTo>
                  <a:pt x="5993768" y="1099008"/>
                </a:lnTo>
                <a:cubicBezTo>
                  <a:pt x="5981824" y="1110953"/>
                  <a:pt x="5969877" y="1113941"/>
                  <a:pt x="5957932" y="1107967"/>
                </a:cubicBezTo>
                <a:lnTo>
                  <a:pt x="5931054" y="1099008"/>
                </a:lnTo>
                <a:cubicBezTo>
                  <a:pt x="5925080" y="1099008"/>
                  <a:pt x="5916122" y="1096022"/>
                  <a:pt x="5904176" y="1090048"/>
                </a:cubicBezTo>
                <a:cubicBezTo>
                  <a:pt x="5898202" y="1090048"/>
                  <a:pt x="5893722" y="1090048"/>
                  <a:pt x="5890737" y="1090048"/>
                </a:cubicBezTo>
                <a:cubicBezTo>
                  <a:pt x="5887751" y="1090048"/>
                  <a:pt x="5887751" y="1093034"/>
                  <a:pt x="5890737" y="1099008"/>
                </a:cubicBezTo>
                <a:cubicBezTo>
                  <a:pt x="5893722" y="1104981"/>
                  <a:pt x="5893722" y="1107967"/>
                  <a:pt x="5890737" y="1107967"/>
                </a:cubicBezTo>
                <a:cubicBezTo>
                  <a:pt x="5887751" y="1107967"/>
                  <a:pt x="5880284" y="1107967"/>
                  <a:pt x="5868338" y="1107967"/>
                </a:cubicBezTo>
                <a:lnTo>
                  <a:pt x="5850420" y="1107967"/>
                </a:lnTo>
                <a:lnTo>
                  <a:pt x="5868338" y="1116927"/>
                </a:lnTo>
                <a:cubicBezTo>
                  <a:pt x="5874312" y="1116927"/>
                  <a:pt x="5880284" y="1119913"/>
                  <a:pt x="5886257" y="1125886"/>
                </a:cubicBezTo>
                <a:lnTo>
                  <a:pt x="5877298" y="1125886"/>
                </a:lnTo>
                <a:cubicBezTo>
                  <a:pt x="5871325" y="1131859"/>
                  <a:pt x="5862365" y="1133351"/>
                  <a:pt x="5850420" y="1130365"/>
                </a:cubicBezTo>
                <a:cubicBezTo>
                  <a:pt x="5838474" y="1127380"/>
                  <a:pt x="5832502" y="1122900"/>
                  <a:pt x="5832502" y="1116927"/>
                </a:cubicBezTo>
                <a:cubicBezTo>
                  <a:pt x="5832502" y="1104981"/>
                  <a:pt x="5820556" y="1101994"/>
                  <a:pt x="5796664" y="1107967"/>
                </a:cubicBezTo>
                <a:cubicBezTo>
                  <a:pt x="5790691" y="1107967"/>
                  <a:pt x="5786211" y="1109461"/>
                  <a:pt x="5783225" y="1112447"/>
                </a:cubicBezTo>
                <a:cubicBezTo>
                  <a:pt x="5780239" y="1115433"/>
                  <a:pt x="5781731" y="1119913"/>
                  <a:pt x="5787705" y="1125886"/>
                </a:cubicBezTo>
                <a:cubicBezTo>
                  <a:pt x="5793678" y="1131859"/>
                  <a:pt x="5796664" y="1134844"/>
                  <a:pt x="5796664" y="1134844"/>
                </a:cubicBezTo>
                <a:lnTo>
                  <a:pt x="5778745" y="1134844"/>
                </a:lnTo>
                <a:cubicBezTo>
                  <a:pt x="5778745" y="1128871"/>
                  <a:pt x="5774266" y="1125886"/>
                  <a:pt x="5765306" y="1125886"/>
                </a:cubicBezTo>
                <a:cubicBezTo>
                  <a:pt x="5756348" y="1125886"/>
                  <a:pt x="5754854" y="1124391"/>
                  <a:pt x="5760828" y="1121405"/>
                </a:cubicBezTo>
                <a:cubicBezTo>
                  <a:pt x="5766800" y="1118420"/>
                  <a:pt x="5769786" y="1110953"/>
                  <a:pt x="5769786" y="1099008"/>
                </a:cubicBezTo>
                <a:cubicBezTo>
                  <a:pt x="5769786" y="1093034"/>
                  <a:pt x="5771280" y="1090048"/>
                  <a:pt x="5774266" y="1090048"/>
                </a:cubicBezTo>
                <a:cubicBezTo>
                  <a:pt x="5777252" y="1090048"/>
                  <a:pt x="5784720" y="1090048"/>
                  <a:pt x="5796664" y="1090048"/>
                </a:cubicBezTo>
                <a:lnTo>
                  <a:pt x="5832502" y="1099008"/>
                </a:lnTo>
                <a:cubicBezTo>
                  <a:pt x="5838474" y="1099008"/>
                  <a:pt x="5841460" y="1097514"/>
                  <a:pt x="5841460" y="1094528"/>
                </a:cubicBezTo>
                <a:cubicBezTo>
                  <a:pt x="5841460" y="1091542"/>
                  <a:pt x="5845940" y="1090048"/>
                  <a:pt x="5854899" y="1090048"/>
                </a:cubicBezTo>
                <a:cubicBezTo>
                  <a:pt x="5863859" y="1090048"/>
                  <a:pt x="5868338" y="1087062"/>
                  <a:pt x="5868338" y="1081089"/>
                </a:cubicBezTo>
                <a:lnTo>
                  <a:pt x="5850420" y="1063170"/>
                </a:lnTo>
                <a:cubicBezTo>
                  <a:pt x="5850420" y="1069144"/>
                  <a:pt x="5845940" y="1070636"/>
                  <a:pt x="5836982" y="1067650"/>
                </a:cubicBezTo>
                <a:cubicBezTo>
                  <a:pt x="5828022" y="1064664"/>
                  <a:pt x="5820556" y="1063170"/>
                  <a:pt x="5814582" y="1063170"/>
                </a:cubicBezTo>
                <a:cubicBezTo>
                  <a:pt x="5808610" y="1063170"/>
                  <a:pt x="5805624" y="1061677"/>
                  <a:pt x="5805624" y="1058690"/>
                </a:cubicBezTo>
                <a:cubicBezTo>
                  <a:pt x="5805624" y="1055704"/>
                  <a:pt x="5805624" y="1051226"/>
                  <a:pt x="5805624" y="1045251"/>
                </a:cubicBezTo>
                <a:cubicBezTo>
                  <a:pt x="5805624" y="1039278"/>
                  <a:pt x="5801144" y="1034799"/>
                  <a:pt x="5792185" y="1031813"/>
                </a:cubicBezTo>
                <a:cubicBezTo>
                  <a:pt x="5783225" y="1028827"/>
                  <a:pt x="5778745" y="1024347"/>
                  <a:pt x="5778745" y="1018374"/>
                </a:cubicBezTo>
                <a:cubicBezTo>
                  <a:pt x="5778745" y="1012401"/>
                  <a:pt x="5778745" y="1007921"/>
                  <a:pt x="5778745" y="1004935"/>
                </a:cubicBezTo>
                <a:cubicBezTo>
                  <a:pt x="5778745" y="1001949"/>
                  <a:pt x="5781731" y="1000455"/>
                  <a:pt x="5787705" y="1000455"/>
                </a:cubicBezTo>
                <a:cubicBezTo>
                  <a:pt x="5793678" y="1006429"/>
                  <a:pt x="5796664" y="1007921"/>
                  <a:pt x="5796664" y="1004935"/>
                </a:cubicBezTo>
                <a:cubicBezTo>
                  <a:pt x="5796664" y="1001949"/>
                  <a:pt x="5799650" y="991496"/>
                  <a:pt x="5805624" y="973577"/>
                </a:cubicBezTo>
                <a:lnTo>
                  <a:pt x="5805624" y="955968"/>
                </a:lnTo>
                <a:close/>
                <a:moveTo>
                  <a:pt x="5546924" y="950059"/>
                </a:moveTo>
                <a:cubicBezTo>
                  <a:pt x="5549163" y="949314"/>
                  <a:pt x="5551777" y="949687"/>
                  <a:pt x="5554763" y="951180"/>
                </a:cubicBezTo>
                <a:cubicBezTo>
                  <a:pt x="5560737" y="954166"/>
                  <a:pt x="5563723" y="960138"/>
                  <a:pt x="5563723" y="969097"/>
                </a:cubicBezTo>
                <a:cubicBezTo>
                  <a:pt x="5563723" y="978057"/>
                  <a:pt x="5560737" y="982537"/>
                  <a:pt x="5554763" y="982537"/>
                </a:cubicBezTo>
                <a:cubicBezTo>
                  <a:pt x="5548790" y="982537"/>
                  <a:pt x="5544310" y="979550"/>
                  <a:pt x="5541324" y="973577"/>
                </a:cubicBezTo>
                <a:cubicBezTo>
                  <a:pt x="5538338" y="967604"/>
                  <a:pt x="5538338" y="961633"/>
                  <a:pt x="5541324" y="955659"/>
                </a:cubicBezTo>
                <a:cubicBezTo>
                  <a:pt x="5542817" y="952673"/>
                  <a:pt x="5544683" y="950807"/>
                  <a:pt x="5546924" y="950059"/>
                </a:cubicBezTo>
                <a:close/>
                <a:moveTo>
                  <a:pt x="4990328" y="950059"/>
                </a:moveTo>
                <a:cubicBezTo>
                  <a:pt x="4988835" y="949314"/>
                  <a:pt x="4987342" y="949687"/>
                  <a:pt x="4985848" y="951180"/>
                </a:cubicBezTo>
                <a:cubicBezTo>
                  <a:pt x="4982862" y="954166"/>
                  <a:pt x="4982862" y="957153"/>
                  <a:pt x="4985848" y="960138"/>
                </a:cubicBezTo>
                <a:cubicBezTo>
                  <a:pt x="4988835" y="963125"/>
                  <a:pt x="4991821" y="964619"/>
                  <a:pt x="4994806" y="964619"/>
                </a:cubicBezTo>
                <a:cubicBezTo>
                  <a:pt x="4997794" y="964619"/>
                  <a:pt x="4997794" y="961633"/>
                  <a:pt x="4994806" y="955659"/>
                </a:cubicBezTo>
                <a:cubicBezTo>
                  <a:pt x="4993314" y="952673"/>
                  <a:pt x="4991821" y="950807"/>
                  <a:pt x="4990328" y="950059"/>
                </a:cubicBezTo>
                <a:close/>
                <a:moveTo>
                  <a:pt x="5662274" y="946700"/>
                </a:moveTo>
                <a:lnTo>
                  <a:pt x="5671234" y="955659"/>
                </a:lnTo>
                <a:cubicBezTo>
                  <a:pt x="5671234" y="955659"/>
                  <a:pt x="5671234" y="957153"/>
                  <a:pt x="5671234" y="960138"/>
                </a:cubicBezTo>
                <a:cubicBezTo>
                  <a:pt x="5671234" y="963125"/>
                  <a:pt x="5668248" y="964619"/>
                  <a:pt x="5662274" y="964619"/>
                </a:cubicBezTo>
                <a:cubicBezTo>
                  <a:pt x="5662274" y="964619"/>
                  <a:pt x="5662274" y="961633"/>
                  <a:pt x="5662274" y="955659"/>
                </a:cubicBezTo>
                <a:close/>
                <a:moveTo>
                  <a:pt x="5035124" y="946700"/>
                </a:moveTo>
                <a:cubicBezTo>
                  <a:pt x="5029152" y="946700"/>
                  <a:pt x="5023178" y="952673"/>
                  <a:pt x="5017206" y="964619"/>
                </a:cubicBezTo>
                <a:cubicBezTo>
                  <a:pt x="5017206" y="976563"/>
                  <a:pt x="5026164" y="979550"/>
                  <a:pt x="5044083" y="973577"/>
                </a:cubicBezTo>
                <a:lnTo>
                  <a:pt x="5026164" y="955659"/>
                </a:lnTo>
                <a:cubicBezTo>
                  <a:pt x="5032138" y="955659"/>
                  <a:pt x="5035124" y="952673"/>
                  <a:pt x="5035124" y="946700"/>
                </a:cubicBezTo>
                <a:close/>
                <a:moveTo>
                  <a:pt x="4889536" y="942220"/>
                </a:moveTo>
                <a:cubicBezTo>
                  <a:pt x="4888042" y="942220"/>
                  <a:pt x="4885802" y="943713"/>
                  <a:pt x="4882816" y="946700"/>
                </a:cubicBezTo>
                <a:cubicBezTo>
                  <a:pt x="4876844" y="946700"/>
                  <a:pt x="4873858" y="946700"/>
                  <a:pt x="4873858" y="946700"/>
                </a:cubicBezTo>
                <a:cubicBezTo>
                  <a:pt x="4873858" y="946700"/>
                  <a:pt x="4873858" y="949686"/>
                  <a:pt x="4873858" y="955659"/>
                </a:cubicBezTo>
                <a:lnTo>
                  <a:pt x="4882816" y="955659"/>
                </a:lnTo>
                <a:cubicBezTo>
                  <a:pt x="4888789" y="955659"/>
                  <a:pt x="4891775" y="952673"/>
                  <a:pt x="4891775" y="946700"/>
                </a:cubicBezTo>
                <a:cubicBezTo>
                  <a:pt x="4891775" y="943713"/>
                  <a:pt x="4891028" y="942220"/>
                  <a:pt x="4889536" y="942220"/>
                </a:cubicBezTo>
                <a:close/>
                <a:moveTo>
                  <a:pt x="5948972" y="937741"/>
                </a:moveTo>
                <a:lnTo>
                  <a:pt x="5948972" y="946700"/>
                </a:lnTo>
                <a:cubicBezTo>
                  <a:pt x="5948972" y="946700"/>
                  <a:pt x="5947478" y="945206"/>
                  <a:pt x="5944492" y="942220"/>
                </a:cubicBezTo>
                <a:cubicBezTo>
                  <a:pt x="5941506" y="939234"/>
                  <a:pt x="5942999" y="937741"/>
                  <a:pt x="5948972" y="937741"/>
                </a:cubicBezTo>
                <a:close/>
                <a:moveTo>
                  <a:pt x="5724990" y="937741"/>
                </a:moveTo>
                <a:lnTo>
                  <a:pt x="5733948" y="946700"/>
                </a:lnTo>
                <a:lnTo>
                  <a:pt x="5724990" y="946700"/>
                </a:lnTo>
                <a:cubicBezTo>
                  <a:pt x="5719017" y="946700"/>
                  <a:pt x="5716031" y="946700"/>
                  <a:pt x="5716031" y="946700"/>
                </a:cubicBezTo>
                <a:cubicBezTo>
                  <a:pt x="5716031" y="946700"/>
                  <a:pt x="5716031" y="945206"/>
                  <a:pt x="5716031" y="942220"/>
                </a:cubicBezTo>
                <a:cubicBezTo>
                  <a:pt x="5716031" y="939234"/>
                  <a:pt x="5719017" y="937741"/>
                  <a:pt x="5724990" y="937741"/>
                </a:cubicBezTo>
                <a:close/>
                <a:moveTo>
                  <a:pt x="4963450" y="937741"/>
                </a:moveTo>
                <a:cubicBezTo>
                  <a:pt x="4963450" y="943714"/>
                  <a:pt x="4963450" y="948194"/>
                  <a:pt x="4963450" y="951180"/>
                </a:cubicBezTo>
                <a:cubicBezTo>
                  <a:pt x="4963450" y="954166"/>
                  <a:pt x="4963450" y="955659"/>
                  <a:pt x="4963450" y="955659"/>
                </a:cubicBezTo>
                <a:cubicBezTo>
                  <a:pt x="4963450" y="955659"/>
                  <a:pt x="4966436" y="955659"/>
                  <a:pt x="4972409" y="955659"/>
                </a:cubicBezTo>
                <a:cubicBezTo>
                  <a:pt x="4972409" y="955659"/>
                  <a:pt x="4972409" y="952673"/>
                  <a:pt x="4972409" y="946700"/>
                </a:cubicBezTo>
                <a:close/>
                <a:moveTo>
                  <a:pt x="5438292" y="928781"/>
                </a:moveTo>
                <a:cubicBezTo>
                  <a:pt x="5444266" y="928781"/>
                  <a:pt x="5447251" y="928781"/>
                  <a:pt x="5447251" y="928781"/>
                </a:cubicBezTo>
                <a:lnTo>
                  <a:pt x="5447251" y="937741"/>
                </a:lnTo>
                <a:close/>
                <a:moveTo>
                  <a:pt x="4918654" y="928781"/>
                </a:moveTo>
                <a:cubicBezTo>
                  <a:pt x="4924627" y="934754"/>
                  <a:pt x="4927612" y="940727"/>
                  <a:pt x="4927612" y="946700"/>
                </a:cubicBezTo>
                <a:lnTo>
                  <a:pt x="4936572" y="946700"/>
                </a:lnTo>
                <a:cubicBezTo>
                  <a:pt x="4936572" y="940727"/>
                  <a:pt x="4933586" y="934754"/>
                  <a:pt x="4927612" y="928781"/>
                </a:cubicBezTo>
                <a:close/>
                <a:moveTo>
                  <a:pt x="2069597" y="928781"/>
                </a:moveTo>
                <a:lnTo>
                  <a:pt x="2051679" y="937741"/>
                </a:lnTo>
                <a:cubicBezTo>
                  <a:pt x="2039733" y="937741"/>
                  <a:pt x="2024800" y="940727"/>
                  <a:pt x="2006883" y="946700"/>
                </a:cubicBezTo>
                <a:cubicBezTo>
                  <a:pt x="2006883" y="952673"/>
                  <a:pt x="2006883" y="958644"/>
                  <a:pt x="2006883" y="964619"/>
                </a:cubicBezTo>
                <a:lnTo>
                  <a:pt x="2015841" y="964619"/>
                </a:lnTo>
                <a:lnTo>
                  <a:pt x="2006883" y="973577"/>
                </a:lnTo>
                <a:cubicBezTo>
                  <a:pt x="2000910" y="979550"/>
                  <a:pt x="2000910" y="984030"/>
                  <a:pt x="2006883" y="987016"/>
                </a:cubicBezTo>
                <a:cubicBezTo>
                  <a:pt x="2012856" y="990002"/>
                  <a:pt x="2024800" y="991496"/>
                  <a:pt x="2042719" y="991496"/>
                </a:cubicBezTo>
                <a:lnTo>
                  <a:pt x="2060638" y="991496"/>
                </a:lnTo>
                <a:lnTo>
                  <a:pt x="2060638" y="964619"/>
                </a:lnTo>
                <a:close/>
                <a:moveTo>
                  <a:pt x="5691393" y="924301"/>
                </a:moveTo>
                <a:cubicBezTo>
                  <a:pt x="5692886" y="924301"/>
                  <a:pt x="5695125" y="925794"/>
                  <a:pt x="5698112" y="928781"/>
                </a:cubicBezTo>
                <a:lnTo>
                  <a:pt x="5689152" y="928781"/>
                </a:lnTo>
                <a:cubicBezTo>
                  <a:pt x="5689152" y="925794"/>
                  <a:pt x="5689898" y="924301"/>
                  <a:pt x="5691393" y="924301"/>
                </a:cubicBezTo>
                <a:close/>
                <a:moveTo>
                  <a:pt x="5724990" y="919822"/>
                </a:moveTo>
                <a:cubicBezTo>
                  <a:pt x="5724990" y="919822"/>
                  <a:pt x="5727976" y="919822"/>
                  <a:pt x="5733948" y="919822"/>
                </a:cubicBezTo>
                <a:cubicBezTo>
                  <a:pt x="5739923" y="919822"/>
                  <a:pt x="5742908" y="919822"/>
                  <a:pt x="5742908" y="919822"/>
                </a:cubicBezTo>
                <a:lnTo>
                  <a:pt x="5733948" y="928781"/>
                </a:lnTo>
                <a:cubicBezTo>
                  <a:pt x="5727976" y="928781"/>
                  <a:pt x="5724990" y="928781"/>
                  <a:pt x="5724990" y="928781"/>
                </a:cubicBezTo>
                <a:cubicBezTo>
                  <a:pt x="5724990" y="928781"/>
                  <a:pt x="5724990" y="925795"/>
                  <a:pt x="5724990" y="919822"/>
                </a:cubicBezTo>
                <a:close/>
                <a:moveTo>
                  <a:pt x="5070961" y="919822"/>
                </a:moveTo>
                <a:cubicBezTo>
                  <a:pt x="5064989" y="919822"/>
                  <a:pt x="5062002" y="922808"/>
                  <a:pt x="5062002" y="928781"/>
                </a:cubicBezTo>
                <a:cubicBezTo>
                  <a:pt x="5062002" y="934754"/>
                  <a:pt x="5064989" y="937741"/>
                  <a:pt x="5070961" y="937741"/>
                </a:cubicBezTo>
                <a:lnTo>
                  <a:pt x="5079921" y="928781"/>
                </a:lnTo>
                <a:cubicBezTo>
                  <a:pt x="5079921" y="928781"/>
                  <a:pt x="5078428" y="927287"/>
                  <a:pt x="5075441" y="924301"/>
                </a:cubicBezTo>
                <a:cubicBezTo>
                  <a:pt x="5072455" y="921315"/>
                  <a:pt x="5070961" y="919822"/>
                  <a:pt x="5070961" y="919822"/>
                </a:cubicBezTo>
                <a:close/>
                <a:moveTo>
                  <a:pt x="4784265" y="919822"/>
                </a:moveTo>
                <a:lnTo>
                  <a:pt x="4784265" y="928781"/>
                </a:lnTo>
                <a:lnTo>
                  <a:pt x="4820101" y="937741"/>
                </a:lnTo>
                <a:cubicBezTo>
                  <a:pt x="4820101" y="931767"/>
                  <a:pt x="4814128" y="928781"/>
                  <a:pt x="4802182" y="928781"/>
                </a:cubicBezTo>
                <a:cubicBezTo>
                  <a:pt x="4802182" y="922808"/>
                  <a:pt x="4799196" y="919822"/>
                  <a:pt x="4793224" y="919822"/>
                </a:cubicBezTo>
                <a:cubicBezTo>
                  <a:pt x="4787251" y="919822"/>
                  <a:pt x="4784265" y="919822"/>
                  <a:pt x="4784265" y="919822"/>
                </a:cubicBezTo>
                <a:close/>
                <a:moveTo>
                  <a:pt x="4811142" y="910862"/>
                </a:moveTo>
                <a:cubicBezTo>
                  <a:pt x="4811142" y="910862"/>
                  <a:pt x="4814128" y="913848"/>
                  <a:pt x="4820101" y="919822"/>
                </a:cubicBezTo>
                <a:lnTo>
                  <a:pt x="4820101" y="910862"/>
                </a:lnTo>
                <a:cubicBezTo>
                  <a:pt x="4814128" y="910862"/>
                  <a:pt x="4811142" y="910862"/>
                  <a:pt x="4811142" y="910862"/>
                </a:cubicBezTo>
                <a:close/>
                <a:moveTo>
                  <a:pt x="5922094" y="901903"/>
                </a:moveTo>
                <a:lnTo>
                  <a:pt x="5957932" y="910862"/>
                </a:lnTo>
                <a:cubicBezTo>
                  <a:pt x="5969877" y="916836"/>
                  <a:pt x="5980330" y="918328"/>
                  <a:pt x="5989288" y="915342"/>
                </a:cubicBezTo>
                <a:cubicBezTo>
                  <a:pt x="5998248" y="912356"/>
                  <a:pt x="6008702" y="913848"/>
                  <a:pt x="6020646" y="919822"/>
                </a:cubicBezTo>
                <a:cubicBezTo>
                  <a:pt x="6032592" y="925795"/>
                  <a:pt x="6041551" y="930275"/>
                  <a:pt x="6047525" y="933261"/>
                </a:cubicBezTo>
                <a:cubicBezTo>
                  <a:pt x="6053498" y="936247"/>
                  <a:pt x="6059470" y="934754"/>
                  <a:pt x="6065442" y="928781"/>
                </a:cubicBezTo>
                <a:lnTo>
                  <a:pt x="6074402" y="919822"/>
                </a:lnTo>
                <a:cubicBezTo>
                  <a:pt x="6080376" y="943714"/>
                  <a:pt x="6080376" y="955659"/>
                  <a:pt x="6074402" y="955659"/>
                </a:cubicBezTo>
                <a:lnTo>
                  <a:pt x="6065442" y="955659"/>
                </a:lnTo>
                <a:lnTo>
                  <a:pt x="6074402" y="964619"/>
                </a:lnTo>
                <a:cubicBezTo>
                  <a:pt x="6092322" y="970591"/>
                  <a:pt x="6092322" y="979550"/>
                  <a:pt x="6074402" y="991496"/>
                </a:cubicBezTo>
                <a:lnTo>
                  <a:pt x="6056484" y="1000455"/>
                </a:lnTo>
                <a:lnTo>
                  <a:pt x="6056484" y="1009415"/>
                </a:lnTo>
                <a:cubicBezTo>
                  <a:pt x="6056484" y="1015388"/>
                  <a:pt x="6054990" y="1019868"/>
                  <a:pt x="6052004" y="1022854"/>
                </a:cubicBezTo>
                <a:cubicBezTo>
                  <a:pt x="6049018" y="1025840"/>
                  <a:pt x="6044538" y="1024347"/>
                  <a:pt x="6038565" y="1018374"/>
                </a:cubicBezTo>
                <a:cubicBezTo>
                  <a:pt x="6032592" y="1012401"/>
                  <a:pt x="6029606" y="1006429"/>
                  <a:pt x="6029606" y="1000455"/>
                </a:cubicBezTo>
                <a:cubicBezTo>
                  <a:pt x="6041551" y="988510"/>
                  <a:pt x="6035579" y="973577"/>
                  <a:pt x="6011688" y="955659"/>
                </a:cubicBezTo>
                <a:cubicBezTo>
                  <a:pt x="6005714" y="949686"/>
                  <a:pt x="6002728" y="946700"/>
                  <a:pt x="6002728" y="946700"/>
                </a:cubicBezTo>
                <a:cubicBezTo>
                  <a:pt x="6002728" y="940727"/>
                  <a:pt x="6001234" y="939234"/>
                  <a:pt x="5998248" y="942220"/>
                </a:cubicBezTo>
                <a:cubicBezTo>
                  <a:pt x="5995262" y="945206"/>
                  <a:pt x="5987796" y="943714"/>
                  <a:pt x="5975850" y="937741"/>
                </a:cubicBezTo>
                <a:cubicBezTo>
                  <a:pt x="5963905" y="931767"/>
                  <a:pt x="5957932" y="927287"/>
                  <a:pt x="5957932" y="924301"/>
                </a:cubicBezTo>
                <a:cubicBezTo>
                  <a:pt x="5957932" y="921315"/>
                  <a:pt x="5948972" y="916836"/>
                  <a:pt x="5931054" y="910862"/>
                </a:cubicBezTo>
                <a:close/>
                <a:moveTo>
                  <a:pt x="5030644" y="897423"/>
                </a:moveTo>
                <a:cubicBezTo>
                  <a:pt x="5027658" y="897423"/>
                  <a:pt x="5023178" y="898916"/>
                  <a:pt x="5017206" y="901903"/>
                </a:cubicBezTo>
                <a:cubicBezTo>
                  <a:pt x="5011232" y="901903"/>
                  <a:pt x="5008246" y="901903"/>
                  <a:pt x="5008246" y="901903"/>
                </a:cubicBezTo>
                <a:cubicBezTo>
                  <a:pt x="5008246" y="901903"/>
                  <a:pt x="5011232" y="904889"/>
                  <a:pt x="5017206" y="910862"/>
                </a:cubicBezTo>
                <a:cubicBezTo>
                  <a:pt x="5023178" y="904889"/>
                  <a:pt x="5029152" y="901903"/>
                  <a:pt x="5035124" y="901903"/>
                </a:cubicBezTo>
                <a:cubicBezTo>
                  <a:pt x="5035124" y="898916"/>
                  <a:pt x="5033632" y="897423"/>
                  <a:pt x="5030644" y="897423"/>
                </a:cubicBezTo>
                <a:close/>
                <a:moveTo>
                  <a:pt x="6244630" y="892943"/>
                </a:moveTo>
                <a:cubicBezTo>
                  <a:pt x="6244630" y="892943"/>
                  <a:pt x="6246122" y="894437"/>
                  <a:pt x="6249108" y="897423"/>
                </a:cubicBezTo>
                <a:cubicBezTo>
                  <a:pt x="6252094" y="900409"/>
                  <a:pt x="6250602" y="901903"/>
                  <a:pt x="6244630" y="901903"/>
                </a:cubicBezTo>
                <a:cubicBezTo>
                  <a:pt x="6244630" y="895930"/>
                  <a:pt x="6244630" y="892943"/>
                  <a:pt x="6244630" y="892943"/>
                </a:cubicBezTo>
                <a:close/>
                <a:moveTo>
                  <a:pt x="5070961" y="892943"/>
                </a:moveTo>
                <a:cubicBezTo>
                  <a:pt x="5070961" y="892943"/>
                  <a:pt x="5070961" y="894437"/>
                  <a:pt x="5070961" y="897423"/>
                </a:cubicBezTo>
                <a:cubicBezTo>
                  <a:pt x="5070961" y="900409"/>
                  <a:pt x="5073948" y="901903"/>
                  <a:pt x="5079921" y="901903"/>
                </a:cubicBezTo>
                <a:lnTo>
                  <a:pt x="5088880" y="901903"/>
                </a:lnTo>
                <a:cubicBezTo>
                  <a:pt x="5082906" y="895930"/>
                  <a:pt x="5076935" y="892943"/>
                  <a:pt x="5070961" y="892943"/>
                </a:cubicBezTo>
                <a:close/>
                <a:moveTo>
                  <a:pt x="6056484" y="883985"/>
                </a:moveTo>
                <a:cubicBezTo>
                  <a:pt x="6062456" y="883985"/>
                  <a:pt x="6066936" y="883985"/>
                  <a:pt x="6069922" y="883985"/>
                </a:cubicBezTo>
                <a:cubicBezTo>
                  <a:pt x="6072908" y="883985"/>
                  <a:pt x="6074402" y="883985"/>
                  <a:pt x="6074402" y="883985"/>
                </a:cubicBezTo>
                <a:lnTo>
                  <a:pt x="6065442" y="892943"/>
                </a:lnTo>
                <a:close/>
                <a:moveTo>
                  <a:pt x="6038565" y="883985"/>
                </a:moveTo>
                <a:cubicBezTo>
                  <a:pt x="6038565" y="883985"/>
                  <a:pt x="6038565" y="885479"/>
                  <a:pt x="6038565" y="888464"/>
                </a:cubicBezTo>
                <a:cubicBezTo>
                  <a:pt x="6038565" y="891450"/>
                  <a:pt x="6041551" y="895930"/>
                  <a:pt x="6047525" y="901903"/>
                </a:cubicBezTo>
                <a:cubicBezTo>
                  <a:pt x="6047525" y="907876"/>
                  <a:pt x="6038565" y="907876"/>
                  <a:pt x="6020646" y="901903"/>
                </a:cubicBezTo>
                <a:lnTo>
                  <a:pt x="6011688" y="892943"/>
                </a:lnTo>
                <a:lnTo>
                  <a:pt x="6029606" y="892943"/>
                </a:lnTo>
                <a:close/>
                <a:moveTo>
                  <a:pt x="5707071" y="879504"/>
                </a:moveTo>
                <a:cubicBezTo>
                  <a:pt x="5710057" y="879504"/>
                  <a:pt x="5713044" y="880998"/>
                  <a:pt x="5716031" y="883985"/>
                </a:cubicBezTo>
                <a:cubicBezTo>
                  <a:pt x="5716031" y="883985"/>
                  <a:pt x="5716031" y="886970"/>
                  <a:pt x="5716031" y="892943"/>
                </a:cubicBezTo>
                <a:cubicBezTo>
                  <a:pt x="5704085" y="892943"/>
                  <a:pt x="5701098" y="895930"/>
                  <a:pt x="5707071" y="901903"/>
                </a:cubicBezTo>
                <a:lnTo>
                  <a:pt x="5698112" y="910862"/>
                </a:lnTo>
                <a:cubicBezTo>
                  <a:pt x="5686166" y="910862"/>
                  <a:pt x="5674220" y="910862"/>
                  <a:pt x="5662274" y="910862"/>
                </a:cubicBezTo>
                <a:lnTo>
                  <a:pt x="5662274" y="901903"/>
                </a:lnTo>
                <a:cubicBezTo>
                  <a:pt x="5668248" y="901903"/>
                  <a:pt x="5672728" y="900409"/>
                  <a:pt x="5675714" y="897423"/>
                </a:cubicBezTo>
                <a:cubicBezTo>
                  <a:pt x="5678700" y="894437"/>
                  <a:pt x="5681688" y="892943"/>
                  <a:pt x="5684674" y="892943"/>
                </a:cubicBezTo>
                <a:cubicBezTo>
                  <a:pt x="5687660" y="892943"/>
                  <a:pt x="5690646" y="892943"/>
                  <a:pt x="5693632" y="892943"/>
                </a:cubicBezTo>
                <a:cubicBezTo>
                  <a:pt x="5696618" y="892943"/>
                  <a:pt x="5698112" y="889958"/>
                  <a:pt x="5698112" y="883985"/>
                </a:cubicBezTo>
                <a:cubicBezTo>
                  <a:pt x="5701098" y="880998"/>
                  <a:pt x="5704084" y="879504"/>
                  <a:pt x="5707071" y="879504"/>
                </a:cubicBezTo>
                <a:close/>
                <a:moveTo>
                  <a:pt x="5205350" y="878385"/>
                </a:moveTo>
                <a:cubicBezTo>
                  <a:pt x="5202364" y="879133"/>
                  <a:pt x="5199378" y="880998"/>
                  <a:pt x="5196392" y="883985"/>
                </a:cubicBezTo>
                <a:cubicBezTo>
                  <a:pt x="5184446" y="895930"/>
                  <a:pt x="5184446" y="904889"/>
                  <a:pt x="5196392" y="910862"/>
                </a:cubicBezTo>
                <a:cubicBezTo>
                  <a:pt x="5208336" y="922808"/>
                  <a:pt x="5214310" y="919822"/>
                  <a:pt x="5214310" y="901903"/>
                </a:cubicBezTo>
                <a:cubicBezTo>
                  <a:pt x="5220283" y="889958"/>
                  <a:pt x="5220283" y="882490"/>
                  <a:pt x="5214310" y="879504"/>
                </a:cubicBezTo>
                <a:cubicBezTo>
                  <a:pt x="5211323" y="878011"/>
                  <a:pt x="5208337" y="877638"/>
                  <a:pt x="5205350" y="878385"/>
                </a:cubicBezTo>
                <a:close/>
                <a:moveTo>
                  <a:pt x="5904176" y="866066"/>
                </a:moveTo>
                <a:lnTo>
                  <a:pt x="5922094" y="875026"/>
                </a:lnTo>
                <a:cubicBezTo>
                  <a:pt x="5922094" y="886970"/>
                  <a:pt x="5910148" y="892943"/>
                  <a:pt x="5886257" y="892943"/>
                </a:cubicBezTo>
                <a:cubicBezTo>
                  <a:pt x="5880284" y="886970"/>
                  <a:pt x="5874312" y="883985"/>
                  <a:pt x="5868338" y="883985"/>
                </a:cubicBezTo>
                <a:cubicBezTo>
                  <a:pt x="5856394" y="883985"/>
                  <a:pt x="5850420" y="882490"/>
                  <a:pt x="5850420" y="879504"/>
                </a:cubicBezTo>
                <a:cubicBezTo>
                  <a:pt x="5850420" y="876519"/>
                  <a:pt x="5856394" y="875026"/>
                  <a:pt x="5868338" y="875026"/>
                </a:cubicBezTo>
                <a:close/>
                <a:moveTo>
                  <a:pt x="5993768" y="857107"/>
                </a:moveTo>
                <a:lnTo>
                  <a:pt x="6002728" y="857107"/>
                </a:lnTo>
                <a:cubicBezTo>
                  <a:pt x="6002728" y="863080"/>
                  <a:pt x="6001234" y="867560"/>
                  <a:pt x="5998248" y="870546"/>
                </a:cubicBezTo>
                <a:cubicBezTo>
                  <a:pt x="5995262" y="873532"/>
                  <a:pt x="5993768" y="875026"/>
                  <a:pt x="5993768" y="875026"/>
                </a:cubicBezTo>
                <a:lnTo>
                  <a:pt x="5993768" y="892943"/>
                </a:lnTo>
                <a:lnTo>
                  <a:pt x="5975850" y="875026"/>
                </a:lnTo>
                <a:lnTo>
                  <a:pt x="5966891" y="866066"/>
                </a:lnTo>
                <a:cubicBezTo>
                  <a:pt x="5972864" y="866066"/>
                  <a:pt x="5978836" y="864573"/>
                  <a:pt x="5984810" y="861587"/>
                </a:cubicBezTo>
                <a:cubicBezTo>
                  <a:pt x="5990782" y="858600"/>
                  <a:pt x="5993768" y="857107"/>
                  <a:pt x="5993768" y="857107"/>
                </a:cubicBezTo>
                <a:close/>
                <a:moveTo>
                  <a:pt x="5133676" y="857107"/>
                </a:moveTo>
                <a:cubicBezTo>
                  <a:pt x="5133676" y="857107"/>
                  <a:pt x="5133676" y="860093"/>
                  <a:pt x="5133676" y="866066"/>
                </a:cubicBezTo>
                <a:cubicBezTo>
                  <a:pt x="5133676" y="866066"/>
                  <a:pt x="5136662" y="866066"/>
                  <a:pt x="5142636" y="866066"/>
                </a:cubicBezTo>
                <a:cubicBezTo>
                  <a:pt x="5148609" y="866066"/>
                  <a:pt x="5151595" y="866066"/>
                  <a:pt x="5151595" y="866066"/>
                </a:cubicBezTo>
                <a:cubicBezTo>
                  <a:pt x="5151595" y="860093"/>
                  <a:pt x="5151595" y="857107"/>
                  <a:pt x="5151595" y="857107"/>
                </a:cubicBezTo>
                <a:cubicBezTo>
                  <a:pt x="5151595" y="857107"/>
                  <a:pt x="5148609" y="857107"/>
                  <a:pt x="5142636" y="857107"/>
                </a:cubicBezTo>
                <a:cubicBezTo>
                  <a:pt x="5136662" y="857107"/>
                  <a:pt x="5133676" y="857107"/>
                  <a:pt x="5133676" y="857107"/>
                </a:cubicBezTo>
                <a:close/>
                <a:moveTo>
                  <a:pt x="6046406" y="850387"/>
                </a:moveTo>
                <a:cubicBezTo>
                  <a:pt x="6048644" y="850387"/>
                  <a:pt x="6050511" y="851134"/>
                  <a:pt x="6052004" y="852627"/>
                </a:cubicBezTo>
                <a:cubicBezTo>
                  <a:pt x="6054990" y="855613"/>
                  <a:pt x="6056484" y="860093"/>
                  <a:pt x="6056484" y="866066"/>
                </a:cubicBezTo>
                <a:cubicBezTo>
                  <a:pt x="6056484" y="872040"/>
                  <a:pt x="6053498" y="875026"/>
                  <a:pt x="6047525" y="875026"/>
                </a:cubicBezTo>
                <a:cubicBezTo>
                  <a:pt x="6041551" y="875026"/>
                  <a:pt x="6037072" y="872040"/>
                  <a:pt x="6034085" y="866066"/>
                </a:cubicBezTo>
                <a:cubicBezTo>
                  <a:pt x="6031099" y="860093"/>
                  <a:pt x="6032592" y="855613"/>
                  <a:pt x="6038565" y="852627"/>
                </a:cubicBezTo>
                <a:cubicBezTo>
                  <a:pt x="6041552" y="851134"/>
                  <a:pt x="6044166" y="850387"/>
                  <a:pt x="6046406" y="850387"/>
                </a:cubicBezTo>
                <a:close/>
                <a:moveTo>
                  <a:pt x="1549958" y="834708"/>
                </a:moveTo>
                <a:cubicBezTo>
                  <a:pt x="1552944" y="834708"/>
                  <a:pt x="1555931" y="836201"/>
                  <a:pt x="1558918" y="839188"/>
                </a:cubicBezTo>
                <a:lnTo>
                  <a:pt x="1549958" y="839188"/>
                </a:lnTo>
                <a:lnTo>
                  <a:pt x="1540998" y="839188"/>
                </a:lnTo>
                <a:cubicBezTo>
                  <a:pt x="1543985" y="836201"/>
                  <a:pt x="1546972" y="834708"/>
                  <a:pt x="1549958" y="834708"/>
                </a:cubicBezTo>
                <a:close/>
                <a:moveTo>
                  <a:pt x="5303903" y="830229"/>
                </a:moveTo>
                <a:cubicBezTo>
                  <a:pt x="5315848" y="830229"/>
                  <a:pt x="5323315" y="831722"/>
                  <a:pt x="5326300" y="834708"/>
                </a:cubicBezTo>
                <a:cubicBezTo>
                  <a:pt x="5329286" y="837694"/>
                  <a:pt x="5327795" y="842174"/>
                  <a:pt x="5321822" y="848147"/>
                </a:cubicBezTo>
                <a:cubicBezTo>
                  <a:pt x="5315848" y="848147"/>
                  <a:pt x="5314356" y="849641"/>
                  <a:pt x="5317342" y="852627"/>
                </a:cubicBezTo>
                <a:cubicBezTo>
                  <a:pt x="5320328" y="855613"/>
                  <a:pt x="5321822" y="860093"/>
                  <a:pt x="5321822" y="866066"/>
                </a:cubicBezTo>
                <a:cubicBezTo>
                  <a:pt x="5339740" y="872040"/>
                  <a:pt x="5357658" y="869051"/>
                  <a:pt x="5375577" y="857107"/>
                </a:cubicBezTo>
                <a:cubicBezTo>
                  <a:pt x="5381550" y="851134"/>
                  <a:pt x="5386030" y="848147"/>
                  <a:pt x="5389016" y="848147"/>
                </a:cubicBezTo>
                <a:cubicBezTo>
                  <a:pt x="5392002" y="848147"/>
                  <a:pt x="5393496" y="848147"/>
                  <a:pt x="5393496" y="848147"/>
                </a:cubicBezTo>
                <a:lnTo>
                  <a:pt x="5393496" y="839188"/>
                </a:lnTo>
                <a:lnTo>
                  <a:pt x="5402454" y="830229"/>
                </a:lnTo>
                <a:cubicBezTo>
                  <a:pt x="5408429" y="836202"/>
                  <a:pt x="5417388" y="839188"/>
                  <a:pt x="5429334" y="839188"/>
                </a:cubicBezTo>
                <a:lnTo>
                  <a:pt x="5456211" y="857107"/>
                </a:lnTo>
                <a:lnTo>
                  <a:pt x="5420374" y="866066"/>
                </a:lnTo>
                <a:cubicBezTo>
                  <a:pt x="5414400" y="860093"/>
                  <a:pt x="5409920" y="857107"/>
                  <a:pt x="5406934" y="857107"/>
                </a:cubicBezTo>
                <a:cubicBezTo>
                  <a:pt x="5403949" y="857107"/>
                  <a:pt x="5400962" y="863080"/>
                  <a:pt x="5397976" y="875026"/>
                </a:cubicBezTo>
                <a:cubicBezTo>
                  <a:pt x="5394990" y="886970"/>
                  <a:pt x="5393496" y="895930"/>
                  <a:pt x="5393496" y="901903"/>
                </a:cubicBezTo>
                <a:cubicBezTo>
                  <a:pt x="5399469" y="907876"/>
                  <a:pt x="5399469" y="913848"/>
                  <a:pt x="5393496" y="919822"/>
                </a:cubicBezTo>
                <a:lnTo>
                  <a:pt x="5393496" y="928781"/>
                </a:lnTo>
                <a:cubicBezTo>
                  <a:pt x="5375577" y="940727"/>
                  <a:pt x="5360644" y="940727"/>
                  <a:pt x="5348700" y="928781"/>
                </a:cubicBezTo>
                <a:lnTo>
                  <a:pt x="5357658" y="919822"/>
                </a:lnTo>
                <a:cubicBezTo>
                  <a:pt x="5363632" y="925795"/>
                  <a:pt x="5368111" y="927287"/>
                  <a:pt x="5371097" y="924301"/>
                </a:cubicBezTo>
                <a:cubicBezTo>
                  <a:pt x="5374083" y="921315"/>
                  <a:pt x="5372591" y="913848"/>
                  <a:pt x="5366618" y="901903"/>
                </a:cubicBezTo>
                <a:cubicBezTo>
                  <a:pt x="5366618" y="901903"/>
                  <a:pt x="5365124" y="900409"/>
                  <a:pt x="5362138" y="897423"/>
                </a:cubicBezTo>
                <a:cubicBezTo>
                  <a:pt x="5359152" y="894437"/>
                  <a:pt x="5357658" y="892943"/>
                  <a:pt x="5357658" y="892943"/>
                </a:cubicBezTo>
                <a:lnTo>
                  <a:pt x="5339740" y="883985"/>
                </a:lnTo>
                <a:cubicBezTo>
                  <a:pt x="5333766" y="883985"/>
                  <a:pt x="5327795" y="880999"/>
                  <a:pt x="5321822" y="875026"/>
                </a:cubicBezTo>
                <a:cubicBezTo>
                  <a:pt x="5315848" y="875026"/>
                  <a:pt x="5306889" y="869051"/>
                  <a:pt x="5294943" y="857107"/>
                </a:cubicBezTo>
                <a:cubicBezTo>
                  <a:pt x="5282998" y="845161"/>
                  <a:pt x="5278518" y="837694"/>
                  <a:pt x="5281504" y="834708"/>
                </a:cubicBezTo>
                <a:cubicBezTo>
                  <a:pt x="5284490" y="831722"/>
                  <a:pt x="5291957" y="830229"/>
                  <a:pt x="5303903" y="830229"/>
                </a:cubicBezTo>
                <a:close/>
                <a:moveTo>
                  <a:pt x="4838020" y="830229"/>
                </a:moveTo>
                <a:cubicBezTo>
                  <a:pt x="4826074" y="830229"/>
                  <a:pt x="4823088" y="836202"/>
                  <a:pt x="4829061" y="848147"/>
                </a:cubicBezTo>
                <a:cubicBezTo>
                  <a:pt x="4835034" y="860093"/>
                  <a:pt x="4848472" y="866066"/>
                  <a:pt x="4869378" y="866066"/>
                </a:cubicBezTo>
                <a:cubicBezTo>
                  <a:pt x="4890282" y="866066"/>
                  <a:pt x="4900735" y="863080"/>
                  <a:pt x="4900735" y="857107"/>
                </a:cubicBezTo>
                <a:lnTo>
                  <a:pt x="4882816" y="848147"/>
                </a:lnTo>
                <a:lnTo>
                  <a:pt x="4846978" y="839188"/>
                </a:lnTo>
                <a:cubicBezTo>
                  <a:pt x="4846978" y="833215"/>
                  <a:pt x="4843992" y="830229"/>
                  <a:pt x="4838020" y="830229"/>
                </a:cubicBezTo>
                <a:close/>
                <a:moveTo>
                  <a:pt x="4739468" y="830229"/>
                </a:moveTo>
                <a:lnTo>
                  <a:pt x="4766346" y="848147"/>
                </a:lnTo>
                <a:cubicBezTo>
                  <a:pt x="4778292" y="848147"/>
                  <a:pt x="4784265" y="848147"/>
                  <a:pt x="4784265" y="848147"/>
                </a:cubicBezTo>
                <a:cubicBezTo>
                  <a:pt x="4784265" y="842174"/>
                  <a:pt x="4776799" y="837694"/>
                  <a:pt x="4761866" y="834708"/>
                </a:cubicBezTo>
                <a:cubicBezTo>
                  <a:pt x="4746934" y="831722"/>
                  <a:pt x="4739468" y="830229"/>
                  <a:pt x="4739468" y="830229"/>
                </a:cubicBezTo>
                <a:close/>
                <a:moveTo>
                  <a:pt x="4774717" y="825235"/>
                </a:moveTo>
                <a:lnTo>
                  <a:pt x="4775305" y="825749"/>
                </a:lnTo>
                <a:cubicBezTo>
                  <a:pt x="4775305" y="828735"/>
                  <a:pt x="4779785" y="830229"/>
                  <a:pt x="4788744" y="830229"/>
                </a:cubicBezTo>
                <a:cubicBezTo>
                  <a:pt x="4797704" y="830229"/>
                  <a:pt x="4802182" y="830229"/>
                  <a:pt x="4802182" y="830229"/>
                </a:cubicBezTo>
                <a:close/>
                <a:moveTo>
                  <a:pt x="5674594" y="824630"/>
                </a:moveTo>
                <a:cubicBezTo>
                  <a:pt x="5676833" y="823883"/>
                  <a:pt x="5680194" y="824256"/>
                  <a:pt x="5684674" y="825749"/>
                </a:cubicBezTo>
                <a:cubicBezTo>
                  <a:pt x="5693632" y="828735"/>
                  <a:pt x="5701098" y="830229"/>
                  <a:pt x="5707071" y="830229"/>
                </a:cubicBezTo>
                <a:cubicBezTo>
                  <a:pt x="5713044" y="830229"/>
                  <a:pt x="5720510" y="831722"/>
                  <a:pt x="5729470" y="834708"/>
                </a:cubicBezTo>
                <a:cubicBezTo>
                  <a:pt x="5738428" y="837694"/>
                  <a:pt x="5742908" y="839188"/>
                  <a:pt x="5742908" y="839188"/>
                </a:cubicBezTo>
                <a:cubicBezTo>
                  <a:pt x="5742908" y="845161"/>
                  <a:pt x="5739923" y="848147"/>
                  <a:pt x="5733948" y="848147"/>
                </a:cubicBezTo>
                <a:lnTo>
                  <a:pt x="5751868" y="866066"/>
                </a:lnTo>
                <a:cubicBezTo>
                  <a:pt x="5763814" y="866066"/>
                  <a:pt x="5771280" y="863080"/>
                  <a:pt x="5774266" y="857107"/>
                </a:cubicBezTo>
                <a:cubicBezTo>
                  <a:pt x="5777252" y="851134"/>
                  <a:pt x="5778745" y="845161"/>
                  <a:pt x="5778745" y="839188"/>
                </a:cubicBezTo>
                <a:cubicBezTo>
                  <a:pt x="5766800" y="827243"/>
                  <a:pt x="5769786" y="824255"/>
                  <a:pt x="5787705" y="830229"/>
                </a:cubicBezTo>
                <a:lnTo>
                  <a:pt x="5805624" y="839188"/>
                </a:lnTo>
                <a:cubicBezTo>
                  <a:pt x="5817568" y="845161"/>
                  <a:pt x="5817568" y="848147"/>
                  <a:pt x="5805624" y="848147"/>
                </a:cubicBezTo>
                <a:cubicBezTo>
                  <a:pt x="5793678" y="848147"/>
                  <a:pt x="5786211" y="852627"/>
                  <a:pt x="5783225" y="861587"/>
                </a:cubicBezTo>
                <a:cubicBezTo>
                  <a:pt x="5780239" y="870546"/>
                  <a:pt x="5772772" y="875026"/>
                  <a:pt x="5760828" y="875026"/>
                </a:cubicBezTo>
                <a:lnTo>
                  <a:pt x="5733948" y="866066"/>
                </a:lnTo>
                <a:cubicBezTo>
                  <a:pt x="5722004" y="860093"/>
                  <a:pt x="5716031" y="857107"/>
                  <a:pt x="5716031" y="857107"/>
                </a:cubicBezTo>
                <a:lnTo>
                  <a:pt x="5698112" y="839188"/>
                </a:lnTo>
                <a:cubicBezTo>
                  <a:pt x="5698112" y="845161"/>
                  <a:pt x="5701098" y="851134"/>
                  <a:pt x="5707071" y="857107"/>
                </a:cubicBezTo>
                <a:cubicBezTo>
                  <a:pt x="5713044" y="857107"/>
                  <a:pt x="5716031" y="858600"/>
                  <a:pt x="5716031" y="861587"/>
                </a:cubicBezTo>
                <a:cubicBezTo>
                  <a:pt x="5716031" y="864573"/>
                  <a:pt x="5713044" y="866066"/>
                  <a:pt x="5707071" y="866066"/>
                </a:cubicBezTo>
                <a:cubicBezTo>
                  <a:pt x="5689152" y="860093"/>
                  <a:pt x="5677208" y="848147"/>
                  <a:pt x="5671234" y="830229"/>
                </a:cubicBezTo>
                <a:cubicBezTo>
                  <a:pt x="5671234" y="827242"/>
                  <a:pt x="5672354" y="825376"/>
                  <a:pt x="5674594" y="824630"/>
                </a:cubicBezTo>
                <a:close/>
                <a:moveTo>
                  <a:pt x="5169514" y="812311"/>
                </a:moveTo>
                <a:lnTo>
                  <a:pt x="5169514" y="821269"/>
                </a:lnTo>
                <a:cubicBezTo>
                  <a:pt x="5157568" y="833215"/>
                  <a:pt x="5148609" y="833215"/>
                  <a:pt x="5142636" y="821269"/>
                </a:cubicBezTo>
                <a:cubicBezTo>
                  <a:pt x="5148609" y="815296"/>
                  <a:pt x="5157568" y="812311"/>
                  <a:pt x="5169514" y="812311"/>
                </a:cubicBezTo>
                <a:close/>
                <a:moveTo>
                  <a:pt x="4703631" y="812311"/>
                </a:moveTo>
                <a:cubicBezTo>
                  <a:pt x="4703631" y="818283"/>
                  <a:pt x="4706617" y="821269"/>
                  <a:pt x="4712589" y="821269"/>
                </a:cubicBezTo>
                <a:cubicBezTo>
                  <a:pt x="4718562" y="821269"/>
                  <a:pt x="4727522" y="821269"/>
                  <a:pt x="4739468" y="821269"/>
                </a:cubicBezTo>
                <a:lnTo>
                  <a:pt x="4754371" y="821535"/>
                </a:lnTo>
                <a:close/>
                <a:moveTo>
                  <a:pt x="1612673" y="812311"/>
                </a:moveTo>
                <a:lnTo>
                  <a:pt x="1621632" y="821269"/>
                </a:lnTo>
                <a:cubicBezTo>
                  <a:pt x="1621632" y="821269"/>
                  <a:pt x="1618646" y="822763"/>
                  <a:pt x="1612673" y="825749"/>
                </a:cubicBezTo>
                <a:cubicBezTo>
                  <a:pt x="1606700" y="828735"/>
                  <a:pt x="1600728" y="830229"/>
                  <a:pt x="1594755" y="830229"/>
                </a:cubicBezTo>
                <a:lnTo>
                  <a:pt x="1585796" y="821269"/>
                </a:lnTo>
                <a:close/>
                <a:moveTo>
                  <a:pt x="5413654" y="807830"/>
                </a:moveTo>
                <a:cubicBezTo>
                  <a:pt x="5415147" y="807830"/>
                  <a:pt x="5417386" y="809323"/>
                  <a:pt x="5420374" y="812311"/>
                </a:cubicBezTo>
                <a:cubicBezTo>
                  <a:pt x="5426346" y="812311"/>
                  <a:pt x="5429334" y="812311"/>
                  <a:pt x="5429334" y="812311"/>
                </a:cubicBezTo>
                <a:cubicBezTo>
                  <a:pt x="5429334" y="818283"/>
                  <a:pt x="5426346" y="821269"/>
                  <a:pt x="5420374" y="821269"/>
                </a:cubicBezTo>
                <a:cubicBezTo>
                  <a:pt x="5420374" y="821269"/>
                  <a:pt x="5418880" y="819776"/>
                  <a:pt x="5415894" y="816790"/>
                </a:cubicBezTo>
                <a:cubicBezTo>
                  <a:pt x="5412908" y="813803"/>
                  <a:pt x="5411414" y="812311"/>
                  <a:pt x="5411414" y="812311"/>
                </a:cubicBezTo>
                <a:cubicBezTo>
                  <a:pt x="5411414" y="809323"/>
                  <a:pt x="5412161" y="807830"/>
                  <a:pt x="5413654" y="807830"/>
                </a:cubicBezTo>
                <a:close/>
                <a:moveTo>
                  <a:pt x="5698112" y="803350"/>
                </a:moveTo>
                <a:cubicBezTo>
                  <a:pt x="5704085" y="803350"/>
                  <a:pt x="5708565" y="803350"/>
                  <a:pt x="5711551" y="803350"/>
                </a:cubicBezTo>
                <a:cubicBezTo>
                  <a:pt x="5714537" y="803350"/>
                  <a:pt x="5716031" y="803350"/>
                  <a:pt x="5716031" y="803350"/>
                </a:cubicBezTo>
                <a:cubicBezTo>
                  <a:pt x="5704085" y="809324"/>
                  <a:pt x="5695126" y="812311"/>
                  <a:pt x="5689152" y="812311"/>
                </a:cubicBezTo>
                <a:close/>
                <a:moveTo>
                  <a:pt x="5268066" y="803350"/>
                </a:moveTo>
                <a:lnTo>
                  <a:pt x="5294943" y="803350"/>
                </a:lnTo>
                <a:cubicBezTo>
                  <a:pt x="5294943" y="803350"/>
                  <a:pt x="5291957" y="806336"/>
                  <a:pt x="5285984" y="812311"/>
                </a:cubicBezTo>
                <a:close/>
                <a:moveTo>
                  <a:pt x="5644356" y="794392"/>
                </a:moveTo>
                <a:cubicBezTo>
                  <a:pt x="5650330" y="794392"/>
                  <a:pt x="5653316" y="795886"/>
                  <a:pt x="5653316" y="798872"/>
                </a:cubicBezTo>
                <a:cubicBezTo>
                  <a:pt x="5653316" y="801858"/>
                  <a:pt x="5653316" y="803350"/>
                  <a:pt x="5653316" y="803350"/>
                </a:cubicBezTo>
                <a:cubicBezTo>
                  <a:pt x="5653316" y="809324"/>
                  <a:pt x="5651822" y="812311"/>
                  <a:pt x="5648836" y="812311"/>
                </a:cubicBezTo>
                <a:cubicBezTo>
                  <a:pt x="5645850" y="812311"/>
                  <a:pt x="5644356" y="809324"/>
                  <a:pt x="5644356" y="803350"/>
                </a:cubicBezTo>
                <a:close/>
                <a:moveTo>
                  <a:pt x="5393496" y="794392"/>
                </a:moveTo>
                <a:lnTo>
                  <a:pt x="5402454" y="803350"/>
                </a:lnTo>
                <a:cubicBezTo>
                  <a:pt x="5396482" y="803350"/>
                  <a:pt x="5392002" y="803350"/>
                  <a:pt x="5389016" y="803350"/>
                </a:cubicBezTo>
                <a:cubicBezTo>
                  <a:pt x="5386030" y="803350"/>
                  <a:pt x="5381550" y="803350"/>
                  <a:pt x="5375577" y="803350"/>
                </a:cubicBezTo>
                <a:close/>
                <a:moveTo>
                  <a:pt x="2616114" y="794392"/>
                </a:moveTo>
                <a:lnTo>
                  <a:pt x="2616114" y="803350"/>
                </a:lnTo>
                <a:cubicBezTo>
                  <a:pt x="2622087" y="803350"/>
                  <a:pt x="2625074" y="800364"/>
                  <a:pt x="2625074" y="794392"/>
                </a:cubicBezTo>
                <a:close/>
                <a:moveTo>
                  <a:pt x="2114393" y="794392"/>
                </a:moveTo>
                <a:cubicBezTo>
                  <a:pt x="2120366" y="800364"/>
                  <a:pt x="2127833" y="803350"/>
                  <a:pt x="2136792" y="803350"/>
                </a:cubicBezTo>
                <a:cubicBezTo>
                  <a:pt x="2145751" y="803350"/>
                  <a:pt x="2159190" y="803350"/>
                  <a:pt x="2177108" y="803350"/>
                </a:cubicBezTo>
                <a:lnTo>
                  <a:pt x="2186068" y="812311"/>
                </a:lnTo>
                <a:cubicBezTo>
                  <a:pt x="2186068" y="818283"/>
                  <a:pt x="2184575" y="819776"/>
                  <a:pt x="2181588" y="816790"/>
                </a:cubicBezTo>
                <a:cubicBezTo>
                  <a:pt x="2178601" y="813803"/>
                  <a:pt x="2165162" y="815296"/>
                  <a:pt x="2141272" y="821269"/>
                </a:cubicBezTo>
                <a:lnTo>
                  <a:pt x="2105434" y="821269"/>
                </a:lnTo>
                <a:cubicBezTo>
                  <a:pt x="2105434" y="815296"/>
                  <a:pt x="2102448" y="812311"/>
                  <a:pt x="2096476" y="812311"/>
                </a:cubicBezTo>
                <a:close/>
                <a:moveTo>
                  <a:pt x="1666429" y="794392"/>
                </a:moveTo>
                <a:lnTo>
                  <a:pt x="1657470" y="803350"/>
                </a:lnTo>
                <a:cubicBezTo>
                  <a:pt x="1651497" y="809324"/>
                  <a:pt x="1645524" y="812311"/>
                  <a:pt x="1639551" y="812311"/>
                </a:cubicBezTo>
                <a:lnTo>
                  <a:pt x="1648511" y="803350"/>
                </a:lnTo>
                <a:cubicBezTo>
                  <a:pt x="1654483" y="797377"/>
                  <a:pt x="1660456" y="794392"/>
                  <a:pt x="1666429" y="794392"/>
                </a:cubicBezTo>
                <a:close/>
                <a:moveTo>
                  <a:pt x="5554763" y="785433"/>
                </a:moveTo>
                <a:cubicBezTo>
                  <a:pt x="5554763" y="785433"/>
                  <a:pt x="5556257" y="788419"/>
                  <a:pt x="5559243" y="794392"/>
                </a:cubicBezTo>
                <a:cubicBezTo>
                  <a:pt x="5562229" y="800364"/>
                  <a:pt x="5565216" y="803350"/>
                  <a:pt x="5568202" y="803350"/>
                </a:cubicBezTo>
                <a:cubicBezTo>
                  <a:pt x="5571188" y="803350"/>
                  <a:pt x="5572682" y="801858"/>
                  <a:pt x="5572682" y="798872"/>
                </a:cubicBezTo>
                <a:cubicBezTo>
                  <a:pt x="5572682" y="795886"/>
                  <a:pt x="5569696" y="792898"/>
                  <a:pt x="5563723" y="789912"/>
                </a:cubicBezTo>
                <a:cubicBezTo>
                  <a:pt x="5557749" y="786926"/>
                  <a:pt x="5554763" y="785433"/>
                  <a:pt x="5554763" y="785433"/>
                </a:cubicBezTo>
                <a:close/>
                <a:moveTo>
                  <a:pt x="5357658" y="785433"/>
                </a:moveTo>
                <a:cubicBezTo>
                  <a:pt x="5357658" y="785433"/>
                  <a:pt x="5357658" y="788419"/>
                  <a:pt x="5357658" y="794392"/>
                </a:cubicBezTo>
                <a:lnTo>
                  <a:pt x="5348700" y="794392"/>
                </a:lnTo>
                <a:close/>
                <a:moveTo>
                  <a:pt x="4999286" y="785433"/>
                </a:moveTo>
                <a:lnTo>
                  <a:pt x="4990328" y="794392"/>
                </a:lnTo>
                <a:cubicBezTo>
                  <a:pt x="4996301" y="794392"/>
                  <a:pt x="4999286" y="794392"/>
                  <a:pt x="4999286" y="794392"/>
                </a:cubicBezTo>
                <a:cubicBezTo>
                  <a:pt x="4999286" y="788419"/>
                  <a:pt x="4999286" y="785433"/>
                  <a:pt x="4999286" y="785433"/>
                </a:cubicBezTo>
                <a:close/>
                <a:moveTo>
                  <a:pt x="5151595" y="779833"/>
                </a:moveTo>
                <a:cubicBezTo>
                  <a:pt x="5154582" y="780580"/>
                  <a:pt x="5157568" y="782446"/>
                  <a:pt x="5160554" y="785433"/>
                </a:cubicBezTo>
                <a:lnTo>
                  <a:pt x="5169514" y="794392"/>
                </a:lnTo>
                <a:lnTo>
                  <a:pt x="5151595" y="794392"/>
                </a:lnTo>
                <a:cubicBezTo>
                  <a:pt x="5139649" y="794392"/>
                  <a:pt x="5133676" y="794392"/>
                  <a:pt x="5133676" y="794392"/>
                </a:cubicBezTo>
                <a:cubicBezTo>
                  <a:pt x="5133676" y="788419"/>
                  <a:pt x="5136662" y="783939"/>
                  <a:pt x="5142636" y="780953"/>
                </a:cubicBezTo>
                <a:cubicBezTo>
                  <a:pt x="5145622" y="779460"/>
                  <a:pt x="5148609" y="779087"/>
                  <a:pt x="5151595" y="779833"/>
                </a:cubicBezTo>
                <a:close/>
                <a:moveTo>
                  <a:pt x="4954490" y="776473"/>
                </a:moveTo>
                <a:lnTo>
                  <a:pt x="4954490" y="785433"/>
                </a:lnTo>
                <a:cubicBezTo>
                  <a:pt x="4966436" y="785433"/>
                  <a:pt x="4972409" y="782447"/>
                  <a:pt x="4972409" y="776473"/>
                </a:cubicBezTo>
                <a:close/>
                <a:moveTo>
                  <a:pt x="3377655" y="776473"/>
                </a:moveTo>
                <a:lnTo>
                  <a:pt x="3341817" y="785433"/>
                </a:lnTo>
                <a:cubicBezTo>
                  <a:pt x="3335844" y="791406"/>
                  <a:pt x="3329871" y="791406"/>
                  <a:pt x="3323898" y="785433"/>
                </a:cubicBezTo>
                <a:cubicBezTo>
                  <a:pt x="3317927" y="785433"/>
                  <a:pt x="3314940" y="786926"/>
                  <a:pt x="3314940" y="789912"/>
                </a:cubicBezTo>
                <a:cubicBezTo>
                  <a:pt x="3314940" y="792898"/>
                  <a:pt x="3316432" y="795886"/>
                  <a:pt x="3319420" y="798872"/>
                </a:cubicBezTo>
                <a:cubicBezTo>
                  <a:pt x="3322405" y="801858"/>
                  <a:pt x="3326885" y="803350"/>
                  <a:pt x="3332858" y="803350"/>
                </a:cubicBezTo>
                <a:cubicBezTo>
                  <a:pt x="3338830" y="797377"/>
                  <a:pt x="3344804" y="797377"/>
                  <a:pt x="3350776" y="803350"/>
                </a:cubicBezTo>
                <a:lnTo>
                  <a:pt x="3368695" y="794392"/>
                </a:lnTo>
                <a:cubicBezTo>
                  <a:pt x="3368695" y="788419"/>
                  <a:pt x="3370188" y="785433"/>
                  <a:pt x="3373175" y="785433"/>
                </a:cubicBezTo>
                <a:cubicBezTo>
                  <a:pt x="3376162" y="785433"/>
                  <a:pt x="3377655" y="782447"/>
                  <a:pt x="3377655" y="776473"/>
                </a:cubicBezTo>
                <a:close/>
                <a:moveTo>
                  <a:pt x="2701228" y="771993"/>
                </a:moveTo>
                <a:cubicBezTo>
                  <a:pt x="2698241" y="771993"/>
                  <a:pt x="2693761" y="773487"/>
                  <a:pt x="2687788" y="776473"/>
                </a:cubicBezTo>
                <a:cubicBezTo>
                  <a:pt x="2681816" y="776473"/>
                  <a:pt x="2681816" y="779459"/>
                  <a:pt x="2687788" y="785433"/>
                </a:cubicBezTo>
                <a:lnTo>
                  <a:pt x="2705707" y="776473"/>
                </a:lnTo>
                <a:cubicBezTo>
                  <a:pt x="2705707" y="773487"/>
                  <a:pt x="2704214" y="771993"/>
                  <a:pt x="2701228" y="771993"/>
                </a:cubicBezTo>
                <a:close/>
                <a:moveTo>
                  <a:pt x="4758507" y="769755"/>
                </a:moveTo>
                <a:cubicBezTo>
                  <a:pt x="4756266" y="769755"/>
                  <a:pt x="4754400" y="770500"/>
                  <a:pt x="4752907" y="771993"/>
                </a:cubicBezTo>
                <a:cubicBezTo>
                  <a:pt x="4749920" y="774980"/>
                  <a:pt x="4749920" y="779459"/>
                  <a:pt x="4752907" y="785433"/>
                </a:cubicBezTo>
                <a:cubicBezTo>
                  <a:pt x="4755893" y="791406"/>
                  <a:pt x="4760373" y="794392"/>
                  <a:pt x="4766346" y="794392"/>
                </a:cubicBezTo>
                <a:cubicBezTo>
                  <a:pt x="4772319" y="794392"/>
                  <a:pt x="4775305" y="791406"/>
                  <a:pt x="4775305" y="785433"/>
                </a:cubicBezTo>
                <a:cubicBezTo>
                  <a:pt x="4775305" y="779459"/>
                  <a:pt x="4772319" y="774980"/>
                  <a:pt x="4766346" y="771993"/>
                </a:cubicBezTo>
                <a:cubicBezTo>
                  <a:pt x="4763359" y="770500"/>
                  <a:pt x="4760746" y="769755"/>
                  <a:pt x="4758507" y="769755"/>
                </a:cubicBezTo>
                <a:close/>
                <a:moveTo>
                  <a:pt x="2472766" y="767514"/>
                </a:moveTo>
                <a:lnTo>
                  <a:pt x="2463806" y="776473"/>
                </a:lnTo>
                <a:cubicBezTo>
                  <a:pt x="2469779" y="776473"/>
                  <a:pt x="2474259" y="776473"/>
                  <a:pt x="2477245" y="776473"/>
                </a:cubicBezTo>
                <a:cubicBezTo>
                  <a:pt x="2480232" y="776473"/>
                  <a:pt x="2481725" y="776473"/>
                  <a:pt x="2481725" y="776473"/>
                </a:cubicBezTo>
                <a:cubicBezTo>
                  <a:pt x="2481725" y="770500"/>
                  <a:pt x="2478738" y="767514"/>
                  <a:pt x="2472766" y="767514"/>
                </a:cubicBezTo>
                <a:close/>
                <a:moveTo>
                  <a:pt x="6701553" y="758554"/>
                </a:moveTo>
                <a:cubicBezTo>
                  <a:pt x="6701553" y="758554"/>
                  <a:pt x="6707527" y="761540"/>
                  <a:pt x="6719472" y="767514"/>
                </a:cubicBezTo>
                <a:cubicBezTo>
                  <a:pt x="6731416" y="773487"/>
                  <a:pt x="6737390" y="776473"/>
                  <a:pt x="6737390" y="776473"/>
                </a:cubicBezTo>
                <a:lnTo>
                  <a:pt x="6719472" y="776473"/>
                </a:lnTo>
                <a:close/>
                <a:moveTo>
                  <a:pt x="5975850" y="758554"/>
                </a:moveTo>
                <a:lnTo>
                  <a:pt x="5966891" y="767514"/>
                </a:lnTo>
                <a:lnTo>
                  <a:pt x="5957932" y="767514"/>
                </a:lnTo>
                <a:cubicBezTo>
                  <a:pt x="5957932" y="767514"/>
                  <a:pt x="5960918" y="766020"/>
                  <a:pt x="5966891" y="763034"/>
                </a:cubicBezTo>
                <a:cubicBezTo>
                  <a:pt x="5972864" y="760048"/>
                  <a:pt x="5975850" y="758554"/>
                  <a:pt x="5975850" y="758554"/>
                </a:cubicBezTo>
                <a:close/>
                <a:moveTo>
                  <a:pt x="5312862" y="758554"/>
                </a:moveTo>
                <a:lnTo>
                  <a:pt x="5321822" y="758554"/>
                </a:lnTo>
                <a:cubicBezTo>
                  <a:pt x="5315848" y="764528"/>
                  <a:pt x="5314356" y="769007"/>
                  <a:pt x="5317342" y="771993"/>
                </a:cubicBezTo>
                <a:cubicBezTo>
                  <a:pt x="5320328" y="774980"/>
                  <a:pt x="5321822" y="776473"/>
                  <a:pt x="5321822" y="776473"/>
                </a:cubicBezTo>
                <a:cubicBezTo>
                  <a:pt x="5327795" y="782447"/>
                  <a:pt x="5332275" y="786926"/>
                  <a:pt x="5335260" y="789912"/>
                </a:cubicBezTo>
                <a:cubicBezTo>
                  <a:pt x="5338246" y="792898"/>
                  <a:pt x="5339740" y="797377"/>
                  <a:pt x="5339740" y="803350"/>
                </a:cubicBezTo>
                <a:cubicBezTo>
                  <a:pt x="5339740" y="803350"/>
                  <a:pt x="5344220" y="804845"/>
                  <a:pt x="5353180" y="807830"/>
                </a:cubicBezTo>
                <a:cubicBezTo>
                  <a:pt x="5362138" y="810816"/>
                  <a:pt x="5369604" y="818283"/>
                  <a:pt x="5375577" y="830229"/>
                </a:cubicBezTo>
                <a:cubicBezTo>
                  <a:pt x="5375577" y="830229"/>
                  <a:pt x="5375577" y="831722"/>
                  <a:pt x="5375577" y="834708"/>
                </a:cubicBezTo>
                <a:cubicBezTo>
                  <a:pt x="5375577" y="837694"/>
                  <a:pt x="5372591" y="839188"/>
                  <a:pt x="5366618" y="839188"/>
                </a:cubicBezTo>
                <a:cubicBezTo>
                  <a:pt x="5360644" y="839188"/>
                  <a:pt x="5354672" y="839188"/>
                  <a:pt x="5348700" y="839188"/>
                </a:cubicBezTo>
                <a:cubicBezTo>
                  <a:pt x="5348700" y="833215"/>
                  <a:pt x="5351686" y="830229"/>
                  <a:pt x="5357658" y="830229"/>
                </a:cubicBezTo>
                <a:cubicBezTo>
                  <a:pt x="5363632" y="830229"/>
                  <a:pt x="5363632" y="828735"/>
                  <a:pt x="5357658" y="825749"/>
                </a:cubicBezTo>
                <a:cubicBezTo>
                  <a:pt x="5351686" y="822763"/>
                  <a:pt x="5342726" y="818283"/>
                  <a:pt x="5330780" y="812311"/>
                </a:cubicBezTo>
                <a:cubicBezTo>
                  <a:pt x="5324808" y="812311"/>
                  <a:pt x="5320328" y="810816"/>
                  <a:pt x="5317342" y="807830"/>
                </a:cubicBezTo>
                <a:cubicBezTo>
                  <a:pt x="5314356" y="804845"/>
                  <a:pt x="5311369" y="801858"/>
                  <a:pt x="5308383" y="798872"/>
                </a:cubicBezTo>
                <a:cubicBezTo>
                  <a:pt x="5305396" y="795886"/>
                  <a:pt x="5303903" y="792898"/>
                  <a:pt x="5303903" y="789912"/>
                </a:cubicBezTo>
                <a:cubicBezTo>
                  <a:pt x="5303903" y="786926"/>
                  <a:pt x="5303903" y="782447"/>
                  <a:pt x="5303903" y="776473"/>
                </a:cubicBezTo>
                <a:cubicBezTo>
                  <a:pt x="5303903" y="770500"/>
                  <a:pt x="5306889" y="764528"/>
                  <a:pt x="5312862" y="758554"/>
                </a:cubicBezTo>
                <a:close/>
                <a:moveTo>
                  <a:pt x="4900735" y="758554"/>
                </a:moveTo>
                <a:lnTo>
                  <a:pt x="4918654" y="758554"/>
                </a:lnTo>
                <a:cubicBezTo>
                  <a:pt x="4918654" y="764528"/>
                  <a:pt x="4915667" y="767514"/>
                  <a:pt x="4909694" y="767514"/>
                </a:cubicBezTo>
                <a:cubicBezTo>
                  <a:pt x="4903721" y="767514"/>
                  <a:pt x="4900735" y="764528"/>
                  <a:pt x="4900735" y="758554"/>
                </a:cubicBezTo>
                <a:close/>
                <a:moveTo>
                  <a:pt x="4820101" y="758554"/>
                </a:moveTo>
                <a:cubicBezTo>
                  <a:pt x="4820101" y="758554"/>
                  <a:pt x="4820101" y="761540"/>
                  <a:pt x="4820101" y="767514"/>
                </a:cubicBezTo>
                <a:lnTo>
                  <a:pt x="4802182" y="767514"/>
                </a:lnTo>
                <a:cubicBezTo>
                  <a:pt x="4790238" y="767514"/>
                  <a:pt x="4784265" y="770500"/>
                  <a:pt x="4784265" y="776473"/>
                </a:cubicBezTo>
                <a:cubicBezTo>
                  <a:pt x="4790238" y="776473"/>
                  <a:pt x="4793224" y="776473"/>
                  <a:pt x="4793224" y="776473"/>
                </a:cubicBezTo>
                <a:cubicBezTo>
                  <a:pt x="4799196" y="782447"/>
                  <a:pt x="4806662" y="782447"/>
                  <a:pt x="4815622" y="776473"/>
                </a:cubicBezTo>
                <a:cubicBezTo>
                  <a:pt x="4824581" y="770500"/>
                  <a:pt x="4829061" y="766020"/>
                  <a:pt x="4829061" y="763034"/>
                </a:cubicBezTo>
                <a:cubicBezTo>
                  <a:pt x="4829061" y="760048"/>
                  <a:pt x="4826074" y="758554"/>
                  <a:pt x="4820101" y="758554"/>
                </a:cubicBezTo>
                <a:close/>
                <a:moveTo>
                  <a:pt x="5133676" y="749595"/>
                </a:moveTo>
                <a:cubicBezTo>
                  <a:pt x="5139649" y="749595"/>
                  <a:pt x="5142636" y="752581"/>
                  <a:pt x="5142636" y="758554"/>
                </a:cubicBezTo>
                <a:cubicBezTo>
                  <a:pt x="5142636" y="764528"/>
                  <a:pt x="5136662" y="767514"/>
                  <a:pt x="5124717" y="767514"/>
                </a:cubicBezTo>
                <a:close/>
                <a:moveTo>
                  <a:pt x="1791859" y="749595"/>
                </a:moveTo>
                <a:cubicBezTo>
                  <a:pt x="1797832" y="749595"/>
                  <a:pt x="1797832" y="751089"/>
                  <a:pt x="1791859" y="754075"/>
                </a:cubicBezTo>
                <a:cubicBezTo>
                  <a:pt x="1785886" y="757061"/>
                  <a:pt x="1779913" y="758554"/>
                  <a:pt x="1773940" y="758554"/>
                </a:cubicBezTo>
                <a:cubicBezTo>
                  <a:pt x="1779913" y="752581"/>
                  <a:pt x="1785886" y="749595"/>
                  <a:pt x="1791859" y="749595"/>
                </a:cubicBezTo>
                <a:close/>
                <a:moveTo>
                  <a:pt x="3537802" y="745115"/>
                </a:moveTo>
                <a:cubicBezTo>
                  <a:pt x="3535561" y="745115"/>
                  <a:pt x="3532949" y="746608"/>
                  <a:pt x="3529963" y="749595"/>
                </a:cubicBezTo>
                <a:cubicBezTo>
                  <a:pt x="3523990" y="755568"/>
                  <a:pt x="3518017" y="758554"/>
                  <a:pt x="3512044" y="758554"/>
                </a:cubicBezTo>
                <a:lnTo>
                  <a:pt x="3503084" y="767514"/>
                </a:lnTo>
                <a:lnTo>
                  <a:pt x="3538922" y="767514"/>
                </a:lnTo>
                <a:cubicBezTo>
                  <a:pt x="3544895" y="761540"/>
                  <a:pt x="3546388" y="755568"/>
                  <a:pt x="3543402" y="749595"/>
                </a:cubicBezTo>
                <a:cubicBezTo>
                  <a:pt x="3541908" y="746608"/>
                  <a:pt x="3540041" y="745115"/>
                  <a:pt x="3537802" y="745115"/>
                </a:cubicBezTo>
                <a:close/>
                <a:moveTo>
                  <a:pt x="3467248" y="740636"/>
                </a:moveTo>
                <a:cubicBezTo>
                  <a:pt x="3467248" y="740636"/>
                  <a:pt x="3467248" y="743622"/>
                  <a:pt x="3467248" y="749595"/>
                </a:cubicBezTo>
                <a:lnTo>
                  <a:pt x="3476206" y="740636"/>
                </a:lnTo>
                <a:cubicBezTo>
                  <a:pt x="3470234" y="740636"/>
                  <a:pt x="3467248" y="740636"/>
                  <a:pt x="3467248" y="740636"/>
                </a:cubicBezTo>
                <a:close/>
                <a:moveTo>
                  <a:pt x="1818737" y="740636"/>
                </a:moveTo>
                <a:cubicBezTo>
                  <a:pt x="1824710" y="740636"/>
                  <a:pt x="1827697" y="740636"/>
                  <a:pt x="1827697" y="740636"/>
                </a:cubicBezTo>
                <a:lnTo>
                  <a:pt x="1818737" y="749595"/>
                </a:lnTo>
                <a:close/>
                <a:moveTo>
                  <a:pt x="3438129" y="738396"/>
                </a:moveTo>
                <a:cubicBezTo>
                  <a:pt x="3430664" y="739889"/>
                  <a:pt x="3419464" y="746608"/>
                  <a:pt x="3404532" y="758554"/>
                </a:cubicBezTo>
                <a:lnTo>
                  <a:pt x="3395572" y="776473"/>
                </a:lnTo>
                <a:lnTo>
                  <a:pt x="3386614" y="794392"/>
                </a:lnTo>
                <a:cubicBezTo>
                  <a:pt x="3386614" y="800364"/>
                  <a:pt x="3395572" y="800364"/>
                  <a:pt x="3413491" y="794392"/>
                </a:cubicBezTo>
                <a:lnTo>
                  <a:pt x="3422451" y="785433"/>
                </a:lnTo>
                <a:lnTo>
                  <a:pt x="3413491" y="776473"/>
                </a:lnTo>
                <a:lnTo>
                  <a:pt x="3422451" y="758554"/>
                </a:lnTo>
                <a:cubicBezTo>
                  <a:pt x="3434397" y="752581"/>
                  <a:pt x="3441863" y="749595"/>
                  <a:pt x="3444849" y="749595"/>
                </a:cubicBezTo>
                <a:cubicBezTo>
                  <a:pt x="3447836" y="749595"/>
                  <a:pt x="3449329" y="749595"/>
                  <a:pt x="3449329" y="749595"/>
                </a:cubicBezTo>
                <a:cubicBezTo>
                  <a:pt x="3449329" y="740636"/>
                  <a:pt x="3445597" y="736903"/>
                  <a:pt x="3438129" y="738396"/>
                </a:cubicBezTo>
                <a:close/>
                <a:moveTo>
                  <a:pt x="2563478" y="735037"/>
                </a:moveTo>
                <a:cubicBezTo>
                  <a:pt x="2559745" y="735783"/>
                  <a:pt x="2556386" y="737649"/>
                  <a:pt x="2553399" y="740636"/>
                </a:cubicBezTo>
                <a:cubicBezTo>
                  <a:pt x="2553399" y="740636"/>
                  <a:pt x="2551906" y="742129"/>
                  <a:pt x="2548920" y="745115"/>
                </a:cubicBezTo>
                <a:cubicBezTo>
                  <a:pt x="2545933" y="748101"/>
                  <a:pt x="2541453" y="749595"/>
                  <a:pt x="2535480" y="749595"/>
                </a:cubicBezTo>
                <a:lnTo>
                  <a:pt x="2526521" y="749595"/>
                </a:lnTo>
                <a:cubicBezTo>
                  <a:pt x="2526521" y="749595"/>
                  <a:pt x="2526521" y="752581"/>
                  <a:pt x="2526521" y="758554"/>
                </a:cubicBezTo>
                <a:lnTo>
                  <a:pt x="2571318" y="776473"/>
                </a:lnTo>
                <a:lnTo>
                  <a:pt x="2580278" y="767514"/>
                </a:lnTo>
                <a:lnTo>
                  <a:pt x="2580278" y="749595"/>
                </a:lnTo>
                <a:cubicBezTo>
                  <a:pt x="2586249" y="743622"/>
                  <a:pt x="2584756" y="739142"/>
                  <a:pt x="2575798" y="736156"/>
                </a:cubicBezTo>
                <a:cubicBezTo>
                  <a:pt x="2571318" y="734663"/>
                  <a:pt x="2567212" y="734290"/>
                  <a:pt x="2563478" y="735037"/>
                </a:cubicBezTo>
                <a:close/>
                <a:moveTo>
                  <a:pt x="4899616" y="733917"/>
                </a:moveTo>
                <a:cubicBezTo>
                  <a:pt x="4900362" y="733917"/>
                  <a:pt x="4900735" y="734663"/>
                  <a:pt x="4900735" y="736156"/>
                </a:cubicBezTo>
                <a:cubicBezTo>
                  <a:pt x="4900735" y="739142"/>
                  <a:pt x="4900735" y="743622"/>
                  <a:pt x="4900735" y="749595"/>
                </a:cubicBezTo>
                <a:lnTo>
                  <a:pt x="4891775" y="749595"/>
                </a:lnTo>
                <a:cubicBezTo>
                  <a:pt x="4891775" y="743622"/>
                  <a:pt x="4893269" y="739142"/>
                  <a:pt x="4896255" y="736156"/>
                </a:cubicBezTo>
                <a:cubicBezTo>
                  <a:pt x="4897748" y="734663"/>
                  <a:pt x="4898868" y="733917"/>
                  <a:pt x="4899616" y="733917"/>
                </a:cubicBezTo>
                <a:close/>
                <a:moveTo>
                  <a:pt x="5062002" y="731676"/>
                </a:moveTo>
                <a:cubicBezTo>
                  <a:pt x="5067975" y="731676"/>
                  <a:pt x="5072455" y="734662"/>
                  <a:pt x="5075441" y="740636"/>
                </a:cubicBezTo>
                <a:cubicBezTo>
                  <a:pt x="5078428" y="746609"/>
                  <a:pt x="5076935" y="749595"/>
                  <a:pt x="5070961" y="749595"/>
                </a:cubicBezTo>
                <a:cubicBezTo>
                  <a:pt x="5070961" y="749595"/>
                  <a:pt x="5067975" y="746609"/>
                  <a:pt x="5062002" y="740636"/>
                </a:cubicBezTo>
                <a:cubicBezTo>
                  <a:pt x="5062002" y="734662"/>
                  <a:pt x="5062002" y="731676"/>
                  <a:pt x="5062002" y="731676"/>
                </a:cubicBezTo>
                <a:close/>
                <a:moveTo>
                  <a:pt x="2105434" y="731676"/>
                </a:moveTo>
                <a:cubicBezTo>
                  <a:pt x="2117380" y="731676"/>
                  <a:pt x="2126339" y="734662"/>
                  <a:pt x="2132312" y="740636"/>
                </a:cubicBezTo>
                <a:cubicBezTo>
                  <a:pt x="2138285" y="746609"/>
                  <a:pt x="2138285" y="749595"/>
                  <a:pt x="2132312" y="749595"/>
                </a:cubicBezTo>
                <a:lnTo>
                  <a:pt x="2123353" y="749595"/>
                </a:lnTo>
                <a:cubicBezTo>
                  <a:pt x="2123353" y="743622"/>
                  <a:pt x="2117380" y="740636"/>
                  <a:pt x="2105434" y="740636"/>
                </a:cubicBezTo>
                <a:close/>
                <a:moveTo>
                  <a:pt x="5707071" y="722718"/>
                </a:moveTo>
                <a:cubicBezTo>
                  <a:pt x="5701098" y="728690"/>
                  <a:pt x="5699605" y="733171"/>
                  <a:pt x="5702591" y="736156"/>
                </a:cubicBezTo>
                <a:cubicBezTo>
                  <a:pt x="5705578" y="739142"/>
                  <a:pt x="5710057" y="740636"/>
                  <a:pt x="5716031" y="740636"/>
                </a:cubicBezTo>
                <a:cubicBezTo>
                  <a:pt x="5722004" y="740636"/>
                  <a:pt x="5724990" y="737649"/>
                  <a:pt x="5724990" y="731676"/>
                </a:cubicBezTo>
                <a:close/>
                <a:moveTo>
                  <a:pt x="5563723" y="722718"/>
                </a:moveTo>
                <a:lnTo>
                  <a:pt x="5554763" y="740636"/>
                </a:lnTo>
                <a:lnTo>
                  <a:pt x="5554763" y="749595"/>
                </a:lnTo>
                <a:lnTo>
                  <a:pt x="5563723" y="758554"/>
                </a:lnTo>
                <a:cubicBezTo>
                  <a:pt x="5569696" y="758554"/>
                  <a:pt x="5575668" y="757061"/>
                  <a:pt x="5581640" y="754075"/>
                </a:cubicBezTo>
                <a:cubicBezTo>
                  <a:pt x="5587614" y="751089"/>
                  <a:pt x="5590600" y="749595"/>
                  <a:pt x="5590600" y="749595"/>
                </a:cubicBezTo>
                <a:cubicBezTo>
                  <a:pt x="5584628" y="743622"/>
                  <a:pt x="5575668" y="734662"/>
                  <a:pt x="5563723" y="722718"/>
                </a:cubicBezTo>
                <a:close/>
                <a:moveTo>
                  <a:pt x="4927612" y="722718"/>
                </a:moveTo>
                <a:cubicBezTo>
                  <a:pt x="4897748" y="728690"/>
                  <a:pt x="4879830" y="737649"/>
                  <a:pt x="4873858" y="749595"/>
                </a:cubicBezTo>
                <a:cubicBezTo>
                  <a:pt x="4873858" y="755568"/>
                  <a:pt x="4872364" y="757061"/>
                  <a:pt x="4869378" y="754075"/>
                </a:cubicBezTo>
                <a:cubicBezTo>
                  <a:pt x="4866392" y="751089"/>
                  <a:pt x="4863404" y="752581"/>
                  <a:pt x="4860418" y="758554"/>
                </a:cubicBezTo>
                <a:cubicBezTo>
                  <a:pt x="4857432" y="764528"/>
                  <a:pt x="4858924" y="767514"/>
                  <a:pt x="4864898" y="767514"/>
                </a:cubicBezTo>
                <a:cubicBezTo>
                  <a:pt x="4870870" y="767514"/>
                  <a:pt x="4876844" y="770500"/>
                  <a:pt x="4882816" y="776473"/>
                </a:cubicBezTo>
                <a:lnTo>
                  <a:pt x="4838020" y="785433"/>
                </a:lnTo>
                <a:cubicBezTo>
                  <a:pt x="4826074" y="791406"/>
                  <a:pt x="4820101" y="797377"/>
                  <a:pt x="4820101" y="803350"/>
                </a:cubicBezTo>
                <a:lnTo>
                  <a:pt x="4829061" y="812311"/>
                </a:lnTo>
                <a:lnTo>
                  <a:pt x="4838020" y="794392"/>
                </a:lnTo>
                <a:cubicBezTo>
                  <a:pt x="4843992" y="794392"/>
                  <a:pt x="4855938" y="794392"/>
                  <a:pt x="4873858" y="794392"/>
                </a:cubicBezTo>
                <a:cubicBezTo>
                  <a:pt x="4897748" y="794392"/>
                  <a:pt x="4909694" y="792898"/>
                  <a:pt x="4909694" y="789912"/>
                </a:cubicBezTo>
                <a:cubicBezTo>
                  <a:pt x="4909694" y="786926"/>
                  <a:pt x="4915667" y="785433"/>
                  <a:pt x="4927612" y="785433"/>
                </a:cubicBezTo>
                <a:lnTo>
                  <a:pt x="4936572" y="776473"/>
                </a:lnTo>
                <a:lnTo>
                  <a:pt x="4927612" y="767514"/>
                </a:lnTo>
                <a:cubicBezTo>
                  <a:pt x="4933586" y="767514"/>
                  <a:pt x="4936572" y="764528"/>
                  <a:pt x="4936572" y="758554"/>
                </a:cubicBezTo>
                <a:lnTo>
                  <a:pt x="4936572" y="731676"/>
                </a:lnTo>
                <a:cubicBezTo>
                  <a:pt x="4942546" y="737649"/>
                  <a:pt x="4945532" y="743622"/>
                  <a:pt x="4945532" y="749595"/>
                </a:cubicBezTo>
                <a:lnTo>
                  <a:pt x="4954490" y="749595"/>
                </a:lnTo>
                <a:cubicBezTo>
                  <a:pt x="4960463" y="731676"/>
                  <a:pt x="4951504" y="722718"/>
                  <a:pt x="4927612" y="722718"/>
                </a:cubicBezTo>
                <a:close/>
                <a:moveTo>
                  <a:pt x="3718108" y="722718"/>
                </a:moveTo>
                <a:cubicBezTo>
                  <a:pt x="3724080" y="722718"/>
                  <a:pt x="3725573" y="724210"/>
                  <a:pt x="3722588" y="727196"/>
                </a:cubicBezTo>
                <a:cubicBezTo>
                  <a:pt x="3719600" y="730184"/>
                  <a:pt x="3718108" y="731676"/>
                  <a:pt x="3718108" y="731676"/>
                </a:cubicBezTo>
                <a:cubicBezTo>
                  <a:pt x="3718108" y="731676"/>
                  <a:pt x="3718108" y="730184"/>
                  <a:pt x="3718108" y="727196"/>
                </a:cubicBezTo>
                <a:cubicBezTo>
                  <a:pt x="3718108" y="724210"/>
                  <a:pt x="3718108" y="722718"/>
                  <a:pt x="3718108" y="722718"/>
                </a:cubicBezTo>
                <a:close/>
                <a:moveTo>
                  <a:pt x="3521003" y="722718"/>
                </a:moveTo>
                <a:cubicBezTo>
                  <a:pt x="3521003" y="728690"/>
                  <a:pt x="3523990" y="731676"/>
                  <a:pt x="3529963" y="731676"/>
                </a:cubicBezTo>
                <a:cubicBezTo>
                  <a:pt x="3535935" y="731676"/>
                  <a:pt x="3538922" y="730184"/>
                  <a:pt x="3538922" y="727196"/>
                </a:cubicBezTo>
                <a:cubicBezTo>
                  <a:pt x="3538922" y="724210"/>
                  <a:pt x="3535935" y="722718"/>
                  <a:pt x="3529963" y="722718"/>
                </a:cubicBezTo>
                <a:close/>
                <a:moveTo>
                  <a:pt x="3442609" y="718237"/>
                </a:moveTo>
                <a:cubicBezTo>
                  <a:pt x="3441117" y="718237"/>
                  <a:pt x="3440370" y="719731"/>
                  <a:pt x="3440370" y="722718"/>
                </a:cubicBezTo>
                <a:cubicBezTo>
                  <a:pt x="3440370" y="728690"/>
                  <a:pt x="3441863" y="731676"/>
                  <a:pt x="3444849" y="731676"/>
                </a:cubicBezTo>
                <a:cubicBezTo>
                  <a:pt x="3447836" y="731676"/>
                  <a:pt x="3449329" y="728690"/>
                  <a:pt x="3449329" y="722718"/>
                </a:cubicBezTo>
                <a:cubicBezTo>
                  <a:pt x="3446343" y="719731"/>
                  <a:pt x="3444102" y="718237"/>
                  <a:pt x="3442609" y="718237"/>
                </a:cubicBezTo>
                <a:close/>
                <a:moveTo>
                  <a:pt x="5357658" y="713758"/>
                </a:moveTo>
                <a:cubicBezTo>
                  <a:pt x="5357658" y="713758"/>
                  <a:pt x="5357658" y="716743"/>
                  <a:pt x="5357658" y="722718"/>
                </a:cubicBezTo>
                <a:cubicBezTo>
                  <a:pt x="5357658" y="728690"/>
                  <a:pt x="5354672" y="731676"/>
                  <a:pt x="5348700" y="731676"/>
                </a:cubicBezTo>
                <a:cubicBezTo>
                  <a:pt x="5348700" y="725703"/>
                  <a:pt x="5348700" y="722718"/>
                  <a:pt x="5348700" y="722718"/>
                </a:cubicBezTo>
                <a:cubicBezTo>
                  <a:pt x="5348700" y="722718"/>
                  <a:pt x="5350194" y="721223"/>
                  <a:pt x="5353180" y="718237"/>
                </a:cubicBezTo>
                <a:cubicBezTo>
                  <a:pt x="5356166" y="715252"/>
                  <a:pt x="5357658" y="713758"/>
                  <a:pt x="5357658" y="713758"/>
                </a:cubicBezTo>
                <a:close/>
                <a:moveTo>
                  <a:pt x="4820101" y="713758"/>
                </a:moveTo>
                <a:lnTo>
                  <a:pt x="4811142" y="722718"/>
                </a:lnTo>
                <a:cubicBezTo>
                  <a:pt x="4817115" y="728690"/>
                  <a:pt x="4823088" y="731676"/>
                  <a:pt x="4829061" y="731676"/>
                </a:cubicBezTo>
                <a:lnTo>
                  <a:pt x="4838020" y="722718"/>
                </a:lnTo>
                <a:cubicBezTo>
                  <a:pt x="4832047" y="716743"/>
                  <a:pt x="4826074" y="713758"/>
                  <a:pt x="4820101" y="713758"/>
                </a:cubicBezTo>
                <a:close/>
                <a:moveTo>
                  <a:pt x="4658834" y="713758"/>
                </a:moveTo>
                <a:cubicBezTo>
                  <a:pt x="4652861" y="713758"/>
                  <a:pt x="4649874" y="716743"/>
                  <a:pt x="4649874" y="722718"/>
                </a:cubicBezTo>
                <a:lnTo>
                  <a:pt x="4658834" y="731676"/>
                </a:lnTo>
                <a:cubicBezTo>
                  <a:pt x="4658834" y="725703"/>
                  <a:pt x="4661820" y="722718"/>
                  <a:pt x="4667793" y="722718"/>
                </a:cubicBezTo>
                <a:close/>
                <a:moveTo>
                  <a:pt x="4515485" y="713758"/>
                </a:moveTo>
                <a:cubicBezTo>
                  <a:pt x="4497567" y="713758"/>
                  <a:pt x="4488607" y="716743"/>
                  <a:pt x="4488607" y="722718"/>
                </a:cubicBezTo>
                <a:cubicBezTo>
                  <a:pt x="4488607" y="728690"/>
                  <a:pt x="4497567" y="731676"/>
                  <a:pt x="4515485" y="731676"/>
                </a:cubicBezTo>
                <a:cubicBezTo>
                  <a:pt x="4518472" y="731676"/>
                  <a:pt x="4520898" y="731676"/>
                  <a:pt x="4522765" y="731676"/>
                </a:cubicBezTo>
                <a:lnTo>
                  <a:pt x="4524445" y="731676"/>
                </a:lnTo>
                <a:cubicBezTo>
                  <a:pt x="4512499" y="719732"/>
                  <a:pt x="4512499" y="713758"/>
                  <a:pt x="4524445" y="713758"/>
                </a:cubicBezTo>
                <a:close/>
                <a:moveTo>
                  <a:pt x="3332858" y="713758"/>
                </a:moveTo>
                <a:cubicBezTo>
                  <a:pt x="3326885" y="719732"/>
                  <a:pt x="3326885" y="722718"/>
                  <a:pt x="3332858" y="722718"/>
                </a:cubicBezTo>
                <a:cubicBezTo>
                  <a:pt x="3332858" y="722718"/>
                  <a:pt x="3334351" y="722718"/>
                  <a:pt x="3337337" y="722718"/>
                </a:cubicBezTo>
                <a:cubicBezTo>
                  <a:pt x="3340324" y="722718"/>
                  <a:pt x="3341817" y="719732"/>
                  <a:pt x="3341817" y="713758"/>
                </a:cubicBezTo>
                <a:close/>
                <a:moveTo>
                  <a:pt x="2571318" y="713758"/>
                </a:moveTo>
                <a:lnTo>
                  <a:pt x="2571318" y="731676"/>
                </a:lnTo>
                <a:cubicBezTo>
                  <a:pt x="2577290" y="731676"/>
                  <a:pt x="2581771" y="730184"/>
                  <a:pt x="2584756" y="727196"/>
                </a:cubicBezTo>
                <a:cubicBezTo>
                  <a:pt x="2587743" y="724210"/>
                  <a:pt x="2589236" y="722718"/>
                  <a:pt x="2589236" y="722718"/>
                </a:cubicBezTo>
                <a:cubicBezTo>
                  <a:pt x="2589236" y="716743"/>
                  <a:pt x="2583263" y="713758"/>
                  <a:pt x="2571318" y="713758"/>
                </a:cubicBezTo>
                <a:close/>
                <a:moveTo>
                  <a:pt x="5169514" y="708158"/>
                </a:moveTo>
                <a:cubicBezTo>
                  <a:pt x="5172500" y="707412"/>
                  <a:pt x="5175486" y="707786"/>
                  <a:pt x="5178472" y="709279"/>
                </a:cubicBezTo>
                <a:cubicBezTo>
                  <a:pt x="5184446" y="712265"/>
                  <a:pt x="5190418" y="716743"/>
                  <a:pt x="5196392" y="722718"/>
                </a:cubicBezTo>
                <a:lnTo>
                  <a:pt x="5178472" y="722718"/>
                </a:lnTo>
                <a:cubicBezTo>
                  <a:pt x="5178472" y="722718"/>
                  <a:pt x="5175486" y="721223"/>
                  <a:pt x="5169514" y="718237"/>
                </a:cubicBezTo>
                <a:cubicBezTo>
                  <a:pt x="5163540" y="715252"/>
                  <a:pt x="5160554" y="713758"/>
                  <a:pt x="5160554" y="713758"/>
                </a:cubicBezTo>
                <a:cubicBezTo>
                  <a:pt x="5163541" y="710772"/>
                  <a:pt x="5166526" y="708906"/>
                  <a:pt x="5169514" y="708158"/>
                </a:cubicBezTo>
                <a:close/>
                <a:moveTo>
                  <a:pt x="3291421" y="708158"/>
                </a:moveTo>
                <a:cubicBezTo>
                  <a:pt x="3289182" y="708906"/>
                  <a:pt x="3288062" y="710772"/>
                  <a:pt x="3288062" y="713758"/>
                </a:cubicBezTo>
                <a:lnTo>
                  <a:pt x="3297021" y="722718"/>
                </a:lnTo>
                <a:cubicBezTo>
                  <a:pt x="3308967" y="722718"/>
                  <a:pt x="3314940" y="721223"/>
                  <a:pt x="3314940" y="718237"/>
                </a:cubicBezTo>
                <a:cubicBezTo>
                  <a:pt x="3314940" y="715252"/>
                  <a:pt x="3310460" y="712265"/>
                  <a:pt x="3301501" y="709279"/>
                </a:cubicBezTo>
                <a:cubicBezTo>
                  <a:pt x="3297021" y="707786"/>
                  <a:pt x="3293660" y="707412"/>
                  <a:pt x="3291421" y="708158"/>
                </a:cubicBezTo>
                <a:close/>
                <a:moveTo>
                  <a:pt x="3739385" y="707039"/>
                </a:moveTo>
                <a:cubicBezTo>
                  <a:pt x="3735653" y="707039"/>
                  <a:pt x="3733040" y="707786"/>
                  <a:pt x="3731546" y="709279"/>
                </a:cubicBezTo>
                <a:cubicBezTo>
                  <a:pt x="3728560" y="712265"/>
                  <a:pt x="3721095" y="712265"/>
                  <a:pt x="3709149" y="709279"/>
                </a:cubicBezTo>
                <a:cubicBezTo>
                  <a:pt x="3697203" y="706293"/>
                  <a:pt x="3685257" y="707784"/>
                  <a:pt x="3673311" y="713758"/>
                </a:cubicBezTo>
                <a:lnTo>
                  <a:pt x="3682270" y="731676"/>
                </a:lnTo>
                <a:lnTo>
                  <a:pt x="3709149" y="731676"/>
                </a:lnTo>
                <a:lnTo>
                  <a:pt x="3691230" y="740636"/>
                </a:lnTo>
                <a:cubicBezTo>
                  <a:pt x="3691230" y="740636"/>
                  <a:pt x="3689737" y="740636"/>
                  <a:pt x="3686750" y="740636"/>
                </a:cubicBezTo>
                <a:cubicBezTo>
                  <a:pt x="3683764" y="740636"/>
                  <a:pt x="3679284" y="743622"/>
                  <a:pt x="3673311" y="749595"/>
                </a:cubicBezTo>
                <a:cubicBezTo>
                  <a:pt x="3673311" y="749595"/>
                  <a:pt x="3682270" y="749595"/>
                  <a:pt x="3700189" y="749595"/>
                </a:cubicBezTo>
                <a:cubicBezTo>
                  <a:pt x="3718108" y="749595"/>
                  <a:pt x="3733039" y="749595"/>
                  <a:pt x="3744985" y="749595"/>
                </a:cubicBezTo>
                <a:cubicBezTo>
                  <a:pt x="3756931" y="737649"/>
                  <a:pt x="3765891" y="728690"/>
                  <a:pt x="3771864" y="722718"/>
                </a:cubicBezTo>
                <a:cubicBezTo>
                  <a:pt x="3771864" y="716743"/>
                  <a:pt x="3765891" y="712265"/>
                  <a:pt x="3753945" y="709279"/>
                </a:cubicBezTo>
                <a:cubicBezTo>
                  <a:pt x="3747972" y="707786"/>
                  <a:pt x="3743119" y="707039"/>
                  <a:pt x="3739385" y="707039"/>
                </a:cubicBezTo>
                <a:close/>
                <a:moveTo>
                  <a:pt x="4605078" y="704799"/>
                </a:moveTo>
                <a:cubicBezTo>
                  <a:pt x="4605078" y="704799"/>
                  <a:pt x="4605078" y="706293"/>
                  <a:pt x="4605078" y="709279"/>
                </a:cubicBezTo>
                <a:cubicBezTo>
                  <a:pt x="4605078" y="712265"/>
                  <a:pt x="4608065" y="713758"/>
                  <a:pt x="4614038" y="713758"/>
                </a:cubicBezTo>
                <a:lnTo>
                  <a:pt x="4614038" y="704799"/>
                </a:lnTo>
                <a:cubicBezTo>
                  <a:pt x="4608065" y="704799"/>
                  <a:pt x="4605078" y="704799"/>
                  <a:pt x="4605078" y="704799"/>
                </a:cubicBezTo>
                <a:close/>
                <a:moveTo>
                  <a:pt x="3915212" y="704799"/>
                </a:moveTo>
                <a:lnTo>
                  <a:pt x="3924171" y="722718"/>
                </a:lnTo>
                <a:cubicBezTo>
                  <a:pt x="3930144" y="722718"/>
                  <a:pt x="3933131" y="721223"/>
                  <a:pt x="3933131" y="718237"/>
                </a:cubicBezTo>
                <a:cubicBezTo>
                  <a:pt x="3933131" y="715252"/>
                  <a:pt x="3930144" y="712265"/>
                  <a:pt x="3924171" y="709279"/>
                </a:cubicBezTo>
                <a:cubicBezTo>
                  <a:pt x="3918198" y="706293"/>
                  <a:pt x="3915212" y="704799"/>
                  <a:pt x="3915212" y="704799"/>
                </a:cubicBezTo>
                <a:close/>
                <a:moveTo>
                  <a:pt x="3807700" y="704799"/>
                </a:moveTo>
                <a:lnTo>
                  <a:pt x="3825619" y="713758"/>
                </a:lnTo>
                <a:lnTo>
                  <a:pt x="3852497" y="722718"/>
                </a:lnTo>
                <a:lnTo>
                  <a:pt x="3879374" y="722718"/>
                </a:lnTo>
                <a:cubicBezTo>
                  <a:pt x="3879374" y="722718"/>
                  <a:pt x="3868923" y="719732"/>
                  <a:pt x="3848018" y="713758"/>
                </a:cubicBezTo>
                <a:cubicBezTo>
                  <a:pt x="3827112" y="707784"/>
                  <a:pt x="3813673" y="704799"/>
                  <a:pt x="3807700" y="704799"/>
                </a:cubicBezTo>
                <a:close/>
                <a:moveTo>
                  <a:pt x="2831137" y="695840"/>
                </a:moveTo>
                <a:lnTo>
                  <a:pt x="2840096" y="704799"/>
                </a:lnTo>
                <a:lnTo>
                  <a:pt x="2831137" y="704799"/>
                </a:lnTo>
                <a:cubicBezTo>
                  <a:pt x="2825164" y="704799"/>
                  <a:pt x="2822177" y="703305"/>
                  <a:pt x="2822177" y="700319"/>
                </a:cubicBezTo>
                <a:cubicBezTo>
                  <a:pt x="2822177" y="697333"/>
                  <a:pt x="2825164" y="695840"/>
                  <a:pt x="2831137" y="695840"/>
                </a:cubicBezTo>
                <a:close/>
                <a:moveTo>
                  <a:pt x="6549244" y="686880"/>
                </a:moveTo>
                <a:cubicBezTo>
                  <a:pt x="6555219" y="686880"/>
                  <a:pt x="6558204" y="689866"/>
                  <a:pt x="6558204" y="695840"/>
                </a:cubicBezTo>
                <a:cubicBezTo>
                  <a:pt x="6552230" y="695840"/>
                  <a:pt x="6549244" y="695840"/>
                  <a:pt x="6549244" y="695840"/>
                </a:cubicBezTo>
                <a:close/>
                <a:moveTo>
                  <a:pt x="5348700" y="686880"/>
                </a:moveTo>
                <a:cubicBezTo>
                  <a:pt x="5360644" y="686880"/>
                  <a:pt x="5366618" y="689866"/>
                  <a:pt x="5366618" y="695840"/>
                </a:cubicBezTo>
                <a:lnTo>
                  <a:pt x="5348700" y="704799"/>
                </a:lnTo>
                <a:cubicBezTo>
                  <a:pt x="5342726" y="704799"/>
                  <a:pt x="5339740" y="701813"/>
                  <a:pt x="5339740" y="695840"/>
                </a:cubicBezTo>
                <a:close/>
                <a:moveTo>
                  <a:pt x="4381096" y="686880"/>
                </a:moveTo>
                <a:lnTo>
                  <a:pt x="4390056" y="695840"/>
                </a:lnTo>
                <a:lnTo>
                  <a:pt x="4399014" y="686880"/>
                </a:lnTo>
                <a:cubicBezTo>
                  <a:pt x="4399014" y="686880"/>
                  <a:pt x="4393041" y="686880"/>
                  <a:pt x="4381096" y="686880"/>
                </a:cubicBezTo>
                <a:close/>
                <a:moveTo>
                  <a:pt x="3711388" y="682400"/>
                </a:moveTo>
                <a:cubicBezTo>
                  <a:pt x="3706908" y="682400"/>
                  <a:pt x="3703176" y="683893"/>
                  <a:pt x="3700189" y="686880"/>
                </a:cubicBezTo>
                <a:lnTo>
                  <a:pt x="3718108" y="686880"/>
                </a:lnTo>
                <a:lnTo>
                  <a:pt x="3727068" y="686880"/>
                </a:lnTo>
                <a:cubicBezTo>
                  <a:pt x="3721093" y="683893"/>
                  <a:pt x="3715867" y="682400"/>
                  <a:pt x="3711388" y="682400"/>
                </a:cubicBezTo>
                <a:close/>
                <a:moveTo>
                  <a:pt x="4790984" y="677921"/>
                </a:moveTo>
                <a:cubicBezTo>
                  <a:pt x="4783518" y="677921"/>
                  <a:pt x="4778292" y="680907"/>
                  <a:pt x="4775305" y="686880"/>
                </a:cubicBezTo>
                <a:cubicBezTo>
                  <a:pt x="4775305" y="686880"/>
                  <a:pt x="4773812" y="686880"/>
                  <a:pt x="4770825" y="686880"/>
                </a:cubicBezTo>
                <a:cubicBezTo>
                  <a:pt x="4767839" y="686880"/>
                  <a:pt x="4763359" y="686880"/>
                  <a:pt x="4757386" y="686880"/>
                </a:cubicBezTo>
                <a:lnTo>
                  <a:pt x="4757386" y="695840"/>
                </a:lnTo>
                <a:cubicBezTo>
                  <a:pt x="4757386" y="695840"/>
                  <a:pt x="4757386" y="701813"/>
                  <a:pt x="4757386" y="713758"/>
                </a:cubicBezTo>
                <a:cubicBezTo>
                  <a:pt x="4763359" y="707784"/>
                  <a:pt x="4773812" y="704799"/>
                  <a:pt x="4788744" y="704799"/>
                </a:cubicBezTo>
                <a:cubicBezTo>
                  <a:pt x="4803677" y="704799"/>
                  <a:pt x="4814128" y="704799"/>
                  <a:pt x="4820101" y="704799"/>
                </a:cubicBezTo>
                <a:lnTo>
                  <a:pt x="4820101" y="686880"/>
                </a:lnTo>
                <a:cubicBezTo>
                  <a:pt x="4808155" y="680907"/>
                  <a:pt x="4798450" y="677921"/>
                  <a:pt x="4790984" y="677921"/>
                </a:cubicBezTo>
                <a:close/>
                <a:moveTo>
                  <a:pt x="3753945" y="677921"/>
                </a:moveTo>
                <a:cubicBezTo>
                  <a:pt x="3753945" y="683894"/>
                  <a:pt x="3759917" y="686880"/>
                  <a:pt x="3771864" y="686880"/>
                </a:cubicBezTo>
                <a:cubicBezTo>
                  <a:pt x="3777836" y="686880"/>
                  <a:pt x="3780823" y="686880"/>
                  <a:pt x="3780823" y="686880"/>
                </a:cubicBezTo>
                <a:close/>
                <a:moveTo>
                  <a:pt x="6522367" y="673441"/>
                </a:moveTo>
                <a:cubicBezTo>
                  <a:pt x="6525354" y="673441"/>
                  <a:pt x="6528340" y="674934"/>
                  <a:pt x="6531327" y="677921"/>
                </a:cubicBezTo>
                <a:lnTo>
                  <a:pt x="6522367" y="677921"/>
                </a:lnTo>
                <a:lnTo>
                  <a:pt x="6513408" y="677921"/>
                </a:lnTo>
                <a:cubicBezTo>
                  <a:pt x="6516394" y="674934"/>
                  <a:pt x="6519381" y="673441"/>
                  <a:pt x="6522367" y="673441"/>
                </a:cubicBezTo>
                <a:close/>
                <a:moveTo>
                  <a:pt x="3958889" y="663361"/>
                </a:moveTo>
                <a:cubicBezTo>
                  <a:pt x="3958142" y="662616"/>
                  <a:pt x="3957023" y="662989"/>
                  <a:pt x="3955529" y="664482"/>
                </a:cubicBezTo>
                <a:cubicBezTo>
                  <a:pt x="3952543" y="667468"/>
                  <a:pt x="3951050" y="668961"/>
                  <a:pt x="3951050" y="668961"/>
                </a:cubicBezTo>
                <a:cubicBezTo>
                  <a:pt x="3951050" y="674935"/>
                  <a:pt x="3949556" y="679414"/>
                  <a:pt x="3946570" y="682400"/>
                </a:cubicBezTo>
                <a:cubicBezTo>
                  <a:pt x="3943584" y="685387"/>
                  <a:pt x="3948063" y="692853"/>
                  <a:pt x="3960009" y="704799"/>
                </a:cubicBezTo>
                <a:cubicBezTo>
                  <a:pt x="3977927" y="710772"/>
                  <a:pt x="3986886" y="710772"/>
                  <a:pt x="3986886" y="704799"/>
                </a:cubicBezTo>
                <a:cubicBezTo>
                  <a:pt x="3986886" y="704799"/>
                  <a:pt x="3989873" y="704799"/>
                  <a:pt x="3995846" y="704799"/>
                </a:cubicBezTo>
                <a:lnTo>
                  <a:pt x="4013765" y="686880"/>
                </a:lnTo>
                <a:lnTo>
                  <a:pt x="3995846" y="677921"/>
                </a:lnTo>
                <a:cubicBezTo>
                  <a:pt x="3995846" y="683894"/>
                  <a:pt x="3994352" y="683894"/>
                  <a:pt x="3991366" y="677921"/>
                </a:cubicBezTo>
                <a:cubicBezTo>
                  <a:pt x="3988380" y="671947"/>
                  <a:pt x="3983900" y="671947"/>
                  <a:pt x="3977927" y="677921"/>
                </a:cubicBezTo>
                <a:cubicBezTo>
                  <a:pt x="3965982" y="689866"/>
                  <a:pt x="3960009" y="686880"/>
                  <a:pt x="3960009" y="668961"/>
                </a:cubicBezTo>
                <a:cubicBezTo>
                  <a:pt x="3960009" y="665975"/>
                  <a:pt x="3959635" y="664109"/>
                  <a:pt x="3958889" y="663361"/>
                </a:cubicBezTo>
                <a:close/>
                <a:moveTo>
                  <a:pt x="5384537" y="660002"/>
                </a:moveTo>
                <a:cubicBezTo>
                  <a:pt x="5390510" y="660002"/>
                  <a:pt x="5396482" y="662988"/>
                  <a:pt x="5402454" y="668961"/>
                </a:cubicBezTo>
                <a:cubicBezTo>
                  <a:pt x="5408429" y="674935"/>
                  <a:pt x="5408429" y="680907"/>
                  <a:pt x="5402454" y="686880"/>
                </a:cubicBezTo>
                <a:cubicBezTo>
                  <a:pt x="5402454" y="692853"/>
                  <a:pt x="5399469" y="692853"/>
                  <a:pt x="5393496" y="686880"/>
                </a:cubicBezTo>
                <a:close/>
                <a:moveTo>
                  <a:pt x="5115757" y="660002"/>
                </a:moveTo>
                <a:lnTo>
                  <a:pt x="5133676" y="660002"/>
                </a:lnTo>
                <a:lnTo>
                  <a:pt x="5151595" y="660002"/>
                </a:lnTo>
                <a:cubicBezTo>
                  <a:pt x="5145622" y="665975"/>
                  <a:pt x="5139649" y="668961"/>
                  <a:pt x="5133676" y="668961"/>
                </a:cubicBezTo>
                <a:cubicBezTo>
                  <a:pt x="5127703" y="668961"/>
                  <a:pt x="5126210" y="674935"/>
                  <a:pt x="5129196" y="686880"/>
                </a:cubicBezTo>
                <a:cubicBezTo>
                  <a:pt x="5132183" y="698826"/>
                  <a:pt x="5132183" y="704799"/>
                  <a:pt x="5129196" y="704799"/>
                </a:cubicBezTo>
                <a:cubicBezTo>
                  <a:pt x="5126210" y="704799"/>
                  <a:pt x="5124717" y="707784"/>
                  <a:pt x="5124717" y="713758"/>
                </a:cubicBezTo>
                <a:cubicBezTo>
                  <a:pt x="5118743" y="713758"/>
                  <a:pt x="5112772" y="713758"/>
                  <a:pt x="5106798" y="713758"/>
                </a:cubicBezTo>
                <a:cubicBezTo>
                  <a:pt x="5088880" y="701813"/>
                  <a:pt x="5088880" y="692853"/>
                  <a:pt x="5106798" y="686880"/>
                </a:cubicBezTo>
                <a:cubicBezTo>
                  <a:pt x="5118743" y="686880"/>
                  <a:pt x="5121732" y="683894"/>
                  <a:pt x="5115757" y="677921"/>
                </a:cubicBezTo>
                <a:cubicBezTo>
                  <a:pt x="5109784" y="671947"/>
                  <a:pt x="5109784" y="665975"/>
                  <a:pt x="5115757" y="660002"/>
                </a:cubicBezTo>
                <a:close/>
                <a:moveTo>
                  <a:pt x="3852497" y="660002"/>
                </a:moveTo>
                <a:cubicBezTo>
                  <a:pt x="3852497" y="660002"/>
                  <a:pt x="3852497" y="662988"/>
                  <a:pt x="3852497" y="668961"/>
                </a:cubicBezTo>
                <a:cubicBezTo>
                  <a:pt x="3852497" y="674935"/>
                  <a:pt x="3849511" y="677921"/>
                  <a:pt x="3843538" y="677921"/>
                </a:cubicBezTo>
                <a:lnTo>
                  <a:pt x="3834578" y="686880"/>
                </a:lnTo>
                <a:lnTo>
                  <a:pt x="3843538" y="686880"/>
                </a:lnTo>
                <a:lnTo>
                  <a:pt x="3852497" y="686880"/>
                </a:lnTo>
                <a:lnTo>
                  <a:pt x="3879374" y="677921"/>
                </a:lnTo>
                <a:lnTo>
                  <a:pt x="3861457" y="660002"/>
                </a:lnTo>
                <a:cubicBezTo>
                  <a:pt x="3855484" y="660002"/>
                  <a:pt x="3852497" y="660002"/>
                  <a:pt x="3852497" y="660002"/>
                </a:cubicBezTo>
                <a:close/>
                <a:moveTo>
                  <a:pt x="3494125" y="660002"/>
                </a:moveTo>
                <a:cubicBezTo>
                  <a:pt x="3494125" y="660002"/>
                  <a:pt x="3495618" y="660002"/>
                  <a:pt x="3498605" y="660002"/>
                </a:cubicBezTo>
                <a:cubicBezTo>
                  <a:pt x="3501591" y="660002"/>
                  <a:pt x="3503084" y="662988"/>
                  <a:pt x="3503084" y="668961"/>
                </a:cubicBezTo>
                <a:close/>
                <a:moveTo>
                  <a:pt x="2338377" y="660002"/>
                </a:moveTo>
                <a:lnTo>
                  <a:pt x="2338377" y="677921"/>
                </a:lnTo>
                <a:cubicBezTo>
                  <a:pt x="2326429" y="683894"/>
                  <a:pt x="2321951" y="682400"/>
                  <a:pt x="2324937" y="673441"/>
                </a:cubicBezTo>
                <a:cubicBezTo>
                  <a:pt x="2327924" y="664482"/>
                  <a:pt x="2332404" y="660002"/>
                  <a:pt x="2338377" y="660002"/>
                </a:cubicBezTo>
                <a:close/>
                <a:moveTo>
                  <a:pt x="5097840" y="642084"/>
                </a:moveTo>
                <a:cubicBezTo>
                  <a:pt x="5097840" y="642084"/>
                  <a:pt x="5099332" y="642084"/>
                  <a:pt x="5102318" y="642084"/>
                </a:cubicBezTo>
                <a:cubicBezTo>
                  <a:pt x="5105304" y="642084"/>
                  <a:pt x="5106798" y="645069"/>
                  <a:pt x="5106798" y="651044"/>
                </a:cubicBezTo>
                <a:cubicBezTo>
                  <a:pt x="5106798" y="662988"/>
                  <a:pt x="5100826" y="662988"/>
                  <a:pt x="5088880" y="651044"/>
                </a:cubicBezTo>
                <a:cubicBezTo>
                  <a:pt x="5088880" y="651044"/>
                  <a:pt x="5090374" y="649549"/>
                  <a:pt x="5093360" y="646563"/>
                </a:cubicBezTo>
                <a:cubicBezTo>
                  <a:pt x="5096346" y="643578"/>
                  <a:pt x="5097840" y="642084"/>
                  <a:pt x="5097840" y="642084"/>
                </a:cubicBezTo>
                <a:close/>
                <a:moveTo>
                  <a:pt x="4175032" y="642084"/>
                </a:moveTo>
                <a:lnTo>
                  <a:pt x="4175032" y="651044"/>
                </a:lnTo>
                <a:lnTo>
                  <a:pt x="4183991" y="642084"/>
                </a:lnTo>
                <a:cubicBezTo>
                  <a:pt x="4183991" y="642084"/>
                  <a:pt x="4181005" y="642084"/>
                  <a:pt x="4175032" y="642084"/>
                </a:cubicBezTo>
                <a:close/>
                <a:moveTo>
                  <a:pt x="5339740" y="636484"/>
                </a:moveTo>
                <a:cubicBezTo>
                  <a:pt x="5342726" y="637232"/>
                  <a:pt x="5345712" y="639096"/>
                  <a:pt x="5348700" y="642084"/>
                </a:cubicBezTo>
                <a:lnTo>
                  <a:pt x="5357658" y="651044"/>
                </a:lnTo>
                <a:lnTo>
                  <a:pt x="5357658" y="660002"/>
                </a:lnTo>
                <a:cubicBezTo>
                  <a:pt x="5345714" y="665975"/>
                  <a:pt x="5336754" y="667468"/>
                  <a:pt x="5330780" y="664482"/>
                </a:cubicBezTo>
                <a:cubicBezTo>
                  <a:pt x="5324808" y="661497"/>
                  <a:pt x="5321822" y="657016"/>
                  <a:pt x="5321822" y="651044"/>
                </a:cubicBezTo>
                <a:cubicBezTo>
                  <a:pt x="5321822" y="645069"/>
                  <a:pt x="5324808" y="640589"/>
                  <a:pt x="5330780" y="637603"/>
                </a:cubicBezTo>
                <a:cubicBezTo>
                  <a:pt x="5333768" y="636110"/>
                  <a:pt x="5336754" y="635737"/>
                  <a:pt x="5339740" y="636484"/>
                </a:cubicBezTo>
                <a:close/>
                <a:moveTo>
                  <a:pt x="5277026" y="633125"/>
                </a:moveTo>
                <a:lnTo>
                  <a:pt x="5259106" y="651044"/>
                </a:lnTo>
                <a:cubicBezTo>
                  <a:pt x="5253134" y="651044"/>
                  <a:pt x="5253134" y="648056"/>
                  <a:pt x="5259106" y="642084"/>
                </a:cubicBezTo>
                <a:cubicBezTo>
                  <a:pt x="5265080" y="636110"/>
                  <a:pt x="5271052" y="633125"/>
                  <a:pt x="5277026" y="633125"/>
                </a:cubicBezTo>
                <a:close/>
                <a:moveTo>
                  <a:pt x="3467248" y="624165"/>
                </a:moveTo>
                <a:cubicBezTo>
                  <a:pt x="3473219" y="624165"/>
                  <a:pt x="3474714" y="625659"/>
                  <a:pt x="3471726" y="628645"/>
                </a:cubicBezTo>
                <a:cubicBezTo>
                  <a:pt x="3468741" y="631631"/>
                  <a:pt x="3467248" y="636110"/>
                  <a:pt x="3467248" y="642084"/>
                </a:cubicBezTo>
                <a:cubicBezTo>
                  <a:pt x="3461275" y="648056"/>
                  <a:pt x="3458288" y="645069"/>
                  <a:pt x="3458288" y="633125"/>
                </a:cubicBezTo>
                <a:cubicBezTo>
                  <a:pt x="3464261" y="633125"/>
                  <a:pt x="3467248" y="630139"/>
                  <a:pt x="3467248" y="624165"/>
                </a:cubicBezTo>
                <a:close/>
                <a:moveTo>
                  <a:pt x="5567082" y="622485"/>
                </a:moveTo>
                <a:cubicBezTo>
                  <a:pt x="5587240" y="623605"/>
                  <a:pt x="5604040" y="633125"/>
                  <a:pt x="5617478" y="651044"/>
                </a:cubicBezTo>
                <a:cubicBezTo>
                  <a:pt x="5623451" y="657016"/>
                  <a:pt x="5623451" y="662988"/>
                  <a:pt x="5617478" y="668961"/>
                </a:cubicBezTo>
                <a:cubicBezTo>
                  <a:pt x="5605534" y="680907"/>
                  <a:pt x="5608520" y="695840"/>
                  <a:pt x="5626437" y="713758"/>
                </a:cubicBezTo>
                <a:lnTo>
                  <a:pt x="5635397" y="722718"/>
                </a:lnTo>
                <a:lnTo>
                  <a:pt x="5662274" y="731676"/>
                </a:lnTo>
                <a:cubicBezTo>
                  <a:pt x="5668248" y="731676"/>
                  <a:pt x="5671234" y="730184"/>
                  <a:pt x="5671234" y="727196"/>
                </a:cubicBezTo>
                <a:cubicBezTo>
                  <a:pt x="5671234" y="724210"/>
                  <a:pt x="5668248" y="722718"/>
                  <a:pt x="5662274" y="722718"/>
                </a:cubicBezTo>
                <a:cubicBezTo>
                  <a:pt x="5656302" y="716743"/>
                  <a:pt x="5653316" y="713758"/>
                  <a:pt x="5653316" y="713758"/>
                </a:cubicBezTo>
                <a:cubicBezTo>
                  <a:pt x="5653316" y="713758"/>
                  <a:pt x="5656302" y="713758"/>
                  <a:pt x="5662274" y="713758"/>
                </a:cubicBezTo>
                <a:lnTo>
                  <a:pt x="5680194" y="704799"/>
                </a:lnTo>
                <a:lnTo>
                  <a:pt x="5671234" y="686880"/>
                </a:lnTo>
                <a:lnTo>
                  <a:pt x="5662274" y="686880"/>
                </a:lnTo>
                <a:cubicBezTo>
                  <a:pt x="5656302" y="680907"/>
                  <a:pt x="5647342" y="680907"/>
                  <a:pt x="5635397" y="686880"/>
                </a:cubicBezTo>
                <a:lnTo>
                  <a:pt x="5626437" y="677921"/>
                </a:lnTo>
                <a:cubicBezTo>
                  <a:pt x="5638383" y="671947"/>
                  <a:pt x="5656302" y="671947"/>
                  <a:pt x="5680194" y="677921"/>
                </a:cubicBezTo>
                <a:cubicBezTo>
                  <a:pt x="5704085" y="683894"/>
                  <a:pt x="5716031" y="689866"/>
                  <a:pt x="5716031" y="695840"/>
                </a:cubicBezTo>
                <a:cubicBezTo>
                  <a:pt x="5722004" y="701813"/>
                  <a:pt x="5724990" y="704799"/>
                  <a:pt x="5724990" y="704799"/>
                </a:cubicBezTo>
                <a:cubicBezTo>
                  <a:pt x="5724990" y="704799"/>
                  <a:pt x="5727976" y="704799"/>
                  <a:pt x="5733948" y="704799"/>
                </a:cubicBezTo>
                <a:lnTo>
                  <a:pt x="5760828" y="740636"/>
                </a:lnTo>
                <a:cubicBezTo>
                  <a:pt x="5760828" y="740636"/>
                  <a:pt x="5759334" y="742129"/>
                  <a:pt x="5756348" y="745115"/>
                </a:cubicBezTo>
                <a:cubicBezTo>
                  <a:pt x="5753362" y="748101"/>
                  <a:pt x="5751868" y="752581"/>
                  <a:pt x="5751868" y="758554"/>
                </a:cubicBezTo>
                <a:cubicBezTo>
                  <a:pt x="5751868" y="758554"/>
                  <a:pt x="5751868" y="761540"/>
                  <a:pt x="5751868" y="767514"/>
                </a:cubicBezTo>
                <a:cubicBezTo>
                  <a:pt x="5763814" y="773487"/>
                  <a:pt x="5769786" y="776473"/>
                  <a:pt x="5769786" y="776473"/>
                </a:cubicBezTo>
                <a:cubicBezTo>
                  <a:pt x="5769786" y="782447"/>
                  <a:pt x="5768292" y="785433"/>
                  <a:pt x="5765306" y="785433"/>
                </a:cubicBezTo>
                <a:cubicBezTo>
                  <a:pt x="5762320" y="785433"/>
                  <a:pt x="5757840" y="785433"/>
                  <a:pt x="5751868" y="785433"/>
                </a:cubicBezTo>
                <a:cubicBezTo>
                  <a:pt x="5751868" y="791406"/>
                  <a:pt x="5748882" y="794392"/>
                  <a:pt x="5742908" y="794392"/>
                </a:cubicBezTo>
                <a:cubicBezTo>
                  <a:pt x="5736934" y="794392"/>
                  <a:pt x="5730963" y="791406"/>
                  <a:pt x="5724990" y="785433"/>
                </a:cubicBezTo>
                <a:lnTo>
                  <a:pt x="5689152" y="785433"/>
                </a:lnTo>
                <a:lnTo>
                  <a:pt x="5662274" y="785433"/>
                </a:lnTo>
                <a:lnTo>
                  <a:pt x="5671234" y="767514"/>
                </a:lnTo>
                <a:cubicBezTo>
                  <a:pt x="5671234" y="761540"/>
                  <a:pt x="5668248" y="758554"/>
                  <a:pt x="5662274" y="758554"/>
                </a:cubicBezTo>
                <a:cubicBezTo>
                  <a:pt x="5662274" y="758554"/>
                  <a:pt x="5660780" y="757061"/>
                  <a:pt x="5657794" y="754075"/>
                </a:cubicBezTo>
                <a:cubicBezTo>
                  <a:pt x="5654808" y="751089"/>
                  <a:pt x="5650330" y="749595"/>
                  <a:pt x="5644356" y="749595"/>
                </a:cubicBezTo>
                <a:lnTo>
                  <a:pt x="5626437" y="749595"/>
                </a:lnTo>
                <a:cubicBezTo>
                  <a:pt x="5626437" y="755568"/>
                  <a:pt x="5629424" y="761540"/>
                  <a:pt x="5635397" y="767514"/>
                </a:cubicBezTo>
                <a:cubicBezTo>
                  <a:pt x="5641370" y="773487"/>
                  <a:pt x="5641370" y="776473"/>
                  <a:pt x="5635397" y="776473"/>
                </a:cubicBezTo>
                <a:lnTo>
                  <a:pt x="5635397" y="785433"/>
                </a:lnTo>
                <a:lnTo>
                  <a:pt x="5635397" y="794392"/>
                </a:lnTo>
                <a:cubicBezTo>
                  <a:pt x="5629424" y="794392"/>
                  <a:pt x="5623451" y="791406"/>
                  <a:pt x="5617478" y="785433"/>
                </a:cubicBezTo>
                <a:cubicBezTo>
                  <a:pt x="5605534" y="791406"/>
                  <a:pt x="5596574" y="797377"/>
                  <a:pt x="5590600" y="803350"/>
                </a:cubicBezTo>
                <a:cubicBezTo>
                  <a:pt x="5590600" y="815296"/>
                  <a:pt x="5596574" y="815296"/>
                  <a:pt x="5608520" y="803350"/>
                </a:cubicBezTo>
                <a:lnTo>
                  <a:pt x="5617478" y="821269"/>
                </a:lnTo>
                <a:cubicBezTo>
                  <a:pt x="5611505" y="833215"/>
                  <a:pt x="5599560" y="836202"/>
                  <a:pt x="5581640" y="830229"/>
                </a:cubicBezTo>
                <a:lnTo>
                  <a:pt x="5536844" y="821269"/>
                </a:lnTo>
                <a:lnTo>
                  <a:pt x="5527886" y="830229"/>
                </a:lnTo>
                <a:cubicBezTo>
                  <a:pt x="5527886" y="842174"/>
                  <a:pt x="5530871" y="848147"/>
                  <a:pt x="5536844" y="848147"/>
                </a:cubicBezTo>
                <a:cubicBezTo>
                  <a:pt x="5536844" y="848147"/>
                  <a:pt x="5538338" y="849641"/>
                  <a:pt x="5541324" y="852627"/>
                </a:cubicBezTo>
                <a:cubicBezTo>
                  <a:pt x="5544310" y="855613"/>
                  <a:pt x="5547297" y="858600"/>
                  <a:pt x="5550284" y="861587"/>
                </a:cubicBezTo>
                <a:cubicBezTo>
                  <a:pt x="5553270" y="864573"/>
                  <a:pt x="5557749" y="867560"/>
                  <a:pt x="5563723" y="870546"/>
                </a:cubicBezTo>
                <a:cubicBezTo>
                  <a:pt x="5569696" y="873532"/>
                  <a:pt x="5572682" y="875026"/>
                  <a:pt x="5572682" y="875026"/>
                </a:cubicBezTo>
                <a:cubicBezTo>
                  <a:pt x="5584628" y="880999"/>
                  <a:pt x="5593586" y="886970"/>
                  <a:pt x="5599560" y="892943"/>
                </a:cubicBezTo>
                <a:cubicBezTo>
                  <a:pt x="5605534" y="898917"/>
                  <a:pt x="5608520" y="901903"/>
                  <a:pt x="5608520" y="901903"/>
                </a:cubicBezTo>
                <a:cubicBezTo>
                  <a:pt x="5608520" y="913848"/>
                  <a:pt x="5602545" y="913848"/>
                  <a:pt x="5590600" y="901903"/>
                </a:cubicBezTo>
                <a:cubicBezTo>
                  <a:pt x="5584628" y="901903"/>
                  <a:pt x="5578654" y="900409"/>
                  <a:pt x="5572682" y="897423"/>
                </a:cubicBezTo>
                <a:cubicBezTo>
                  <a:pt x="5566709" y="894437"/>
                  <a:pt x="5560737" y="892943"/>
                  <a:pt x="5554763" y="892943"/>
                </a:cubicBezTo>
                <a:cubicBezTo>
                  <a:pt x="5548790" y="892943"/>
                  <a:pt x="5542818" y="891450"/>
                  <a:pt x="5536844" y="888464"/>
                </a:cubicBezTo>
                <a:cubicBezTo>
                  <a:pt x="5530871" y="885479"/>
                  <a:pt x="5527886" y="883985"/>
                  <a:pt x="5527886" y="883985"/>
                </a:cubicBezTo>
                <a:cubicBezTo>
                  <a:pt x="5527886" y="889958"/>
                  <a:pt x="5527886" y="895930"/>
                  <a:pt x="5527886" y="901903"/>
                </a:cubicBezTo>
                <a:cubicBezTo>
                  <a:pt x="5527886" y="907876"/>
                  <a:pt x="5533858" y="913848"/>
                  <a:pt x="5545804" y="919822"/>
                </a:cubicBezTo>
                <a:cubicBezTo>
                  <a:pt x="5557749" y="931767"/>
                  <a:pt x="5560737" y="937741"/>
                  <a:pt x="5554763" y="937741"/>
                </a:cubicBezTo>
                <a:lnTo>
                  <a:pt x="5527886" y="937741"/>
                </a:lnTo>
                <a:lnTo>
                  <a:pt x="5509966" y="928781"/>
                </a:lnTo>
                <a:cubicBezTo>
                  <a:pt x="5509966" y="922808"/>
                  <a:pt x="5503994" y="916836"/>
                  <a:pt x="5492048" y="910862"/>
                </a:cubicBezTo>
                <a:cubicBezTo>
                  <a:pt x="5486074" y="904889"/>
                  <a:pt x="5483089" y="898917"/>
                  <a:pt x="5483089" y="892943"/>
                </a:cubicBezTo>
                <a:cubicBezTo>
                  <a:pt x="5489062" y="892943"/>
                  <a:pt x="5492048" y="889958"/>
                  <a:pt x="5492048" y="883985"/>
                </a:cubicBezTo>
                <a:cubicBezTo>
                  <a:pt x="5492048" y="878011"/>
                  <a:pt x="5495034" y="875026"/>
                  <a:pt x="5501008" y="875026"/>
                </a:cubicBezTo>
                <a:lnTo>
                  <a:pt x="5518926" y="875026"/>
                </a:lnTo>
                <a:cubicBezTo>
                  <a:pt x="5512952" y="869051"/>
                  <a:pt x="5506980" y="866066"/>
                  <a:pt x="5501008" y="866066"/>
                </a:cubicBezTo>
                <a:lnTo>
                  <a:pt x="5492048" y="857107"/>
                </a:lnTo>
                <a:cubicBezTo>
                  <a:pt x="5503994" y="845161"/>
                  <a:pt x="5501008" y="836202"/>
                  <a:pt x="5483089" y="830229"/>
                </a:cubicBezTo>
                <a:cubicBezTo>
                  <a:pt x="5489062" y="830229"/>
                  <a:pt x="5495034" y="830229"/>
                  <a:pt x="5501008" y="830229"/>
                </a:cubicBezTo>
                <a:cubicBezTo>
                  <a:pt x="5506980" y="830229"/>
                  <a:pt x="5509966" y="830229"/>
                  <a:pt x="5509966" y="830229"/>
                </a:cubicBezTo>
                <a:lnTo>
                  <a:pt x="5492048" y="821269"/>
                </a:lnTo>
                <a:lnTo>
                  <a:pt x="5483089" y="830229"/>
                </a:lnTo>
                <a:cubicBezTo>
                  <a:pt x="5471143" y="830229"/>
                  <a:pt x="5468156" y="827243"/>
                  <a:pt x="5474130" y="821269"/>
                </a:cubicBezTo>
                <a:cubicBezTo>
                  <a:pt x="5474130" y="815296"/>
                  <a:pt x="5474130" y="812311"/>
                  <a:pt x="5474130" y="812311"/>
                </a:cubicBezTo>
                <a:cubicBezTo>
                  <a:pt x="5474130" y="812311"/>
                  <a:pt x="5471143" y="809324"/>
                  <a:pt x="5465170" y="803350"/>
                </a:cubicBezTo>
                <a:cubicBezTo>
                  <a:pt x="5459197" y="797377"/>
                  <a:pt x="5459197" y="794392"/>
                  <a:pt x="5465170" y="794392"/>
                </a:cubicBezTo>
                <a:lnTo>
                  <a:pt x="5483089" y="794392"/>
                </a:lnTo>
                <a:cubicBezTo>
                  <a:pt x="5506980" y="794392"/>
                  <a:pt x="5518926" y="791406"/>
                  <a:pt x="5518926" y="785433"/>
                </a:cubicBezTo>
                <a:cubicBezTo>
                  <a:pt x="5518926" y="779459"/>
                  <a:pt x="5509966" y="776473"/>
                  <a:pt x="5492048" y="776473"/>
                </a:cubicBezTo>
                <a:lnTo>
                  <a:pt x="5492048" y="767514"/>
                </a:lnTo>
                <a:cubicBezTo>
                  <a:pt x="5492048" y="755568"/>
                  <a:pt x="5492048" y="749595"/>
                  <a:pt x="5492048" y="749595"/>
                </a:cubicBezTo>
                <a:lnTo>
                  <a:pt x="5474130" y="749595"/>
                </a:lnTo>
                <a:cubicBezTo>
                  <a:pt x="5474130" y="749595"/>
                  <a:pt x="5471143" y="749595"/>
                  <a:pt x="5465170" y="749595"/>
                </a:cubicBezTo>
                <a:cubicBezTo>
                  <a:pt x="5459197" y="743622"/>
                  <a:pt x="5456211" y="740636"/>
                  <a:pt x="5456211" y="740636"/>
                </a:cubicBezTo>
                <a:cubicBezTo>
                  <a:pt x="5456211" y="728690"/>
                  <a:pt x="5459197" y="722718"/>
                  <a:pt x="5465170" y="722718"/>
                </a:cubicBezTo>
                <a:cubicBezTo>
                  <a:pt x="5471143" y="722718"/>
                  <a:pt x="5474130" y="722718"/>
                  <a:pt x="5474130" y="722718"/>
                </a:cubicBezTo>
                <a:cubicBezTo>
                  <a:pt x="5474130" y="722718"/>
                  <a:pt x="5474130" y="725703"/>
                  <a:pt x="5474130" y="731676"/>
                </a:cubicBezTo>
                <a:lnTo>
                  <a:pt x="5509966" y="731676"/>
                </a:lnTo>
                <a:cubicBezTo>
                  <a:pt x="5509966" y="725703"/>
                  <a:pt x="5503994" y="716743"/>
                  <a:pt x="5492048" y="704799"/>
                </a:cubicBezTo>
                <a:cubicBezTo>
                  <a:pt x="5480103" y="692853"/>
                  <a:pt x="5480103" y="686880"/>
                  <a:pt x="5492048" y="686880"/>
                </a:cubicBezTo>
                <a:lnTo>
                  <a:pt x="5492048" y="677921"/>
                </a:lnTo>
                <a:lnTo>
                  <a:pt x="5465170" y="660002"/>
                </a:lnTo>
                <a:lnTo>
                  <a:pt x="5483089" y="651044"/>
                </a:lnTo>
                <a:cubicBezTo>
                  <a:pt x="5495034" y="651044"/>
                  <a:pt x="5505488" y="654029"/>
                  <a:pt x="5514446" y="660002"/>
                </a:cubicBezTo>
                <a:cubicBezTo>
                  <a:pt x="5523406" y="665975"/>
                  <a:pt x="5524900" y="671947"/>
                  <a:pt x="5518926" y="677921"/>
                </a:cubicBezTo>
                <a:lnTo>
                  <a:pt x="5527886" y="686880"/>
                </a:lnTo>
                <a:cubicBezTo>
                  <a:pt x="5539831" y="692853"/>
                  <a:pt x="5545804" y="698826"/>
                  <a:pt x="5545804" y="704799"/>
                </a:cubicBezTo>
                <a:cubicBezTo>
                  <a:pt x="5551777" y="710772"/>
                  <a:pt x="5560737" y="707784"/>
                  <a:pt x="5572682" y="695840"/>
                </a:cubicBezTo>
                <a:cubicBezTo>
                  <a:pt x="5572682" y="689866"/>
                  <a:pt x="5572682" y="685387"/>
                  <a:pt x="5572682" y="682400"/>
                </a:cubicBezTo>
                <a:cubicBezTo>
                  <a:pt x="5572682" y="679414"/>
                  <a:pt x="5569696" y="674935"/>
                  <a:pt x="5563723" y="668961"/>
                </a:cubicBezTo>
                <a:lnTo>
                  <a:pt x="5563723" y="660002"/>
                </a:lnTo>
                <a:lnTo>
                  <a:pt x="5554763" y="642084"/>
                </a:lnTo>
                <a:cubicBezTo>
                  <a:pt x="5548790" y="642084"/>
                  <a:pt x="5542818" y="639097"/>
                  <a:pt x="5536844" y="633125"/>
                </a:cubicBezTo>
                <a:lnTo>
                  <a:pt x="5545804" y="624165"/>
                </a:lnTo>
                <a:cubicBezTo>
                  <a:pt x="5553270" y="622672"/>
                  <a:pt x="5560362" y="622112"/>
                  <a:pt x="5567082" y="622485"/>
                </a:cubicBezTo>
                <a:close/>
                <a:moveTo>
                  <a:pt x="5823542" y="615206"/>
                </a:moveTo>
                <a:lnTo>
                  <a:pt x="5832502" y="615206"/>
                </a:lnTo>
                <a:cubicBezTo>
                  <a:pt x="5832502" y="621179"/>
                  <a:pt x="5835488" y="625659"/>
                  <a:pt x="5841460" y="628645"/>
                </a:cubicBezTo>
                <a:cubicBezTo>
                  <a:pt x="5847434" y="631631"/>
                  <a:pt x="5850420" y="633125"/>
                  <a:pt x="5850420" y="633125"/>
                </a:cubicBezTo>
                <a:lnTo>
                  <a:pt x="5845940" y="633125"/>
                </a:lnTo>
                <a:cubicBezTo>
                  <a:pt x="5842954" y="633125"/>
                  <a:pt x="5841460" y="633125"/>
                  <a:pt x="5841460" y="633125"/>
                </a:cubicBezTo>
                <a:close/>
                <a:moveTo>
                  <a:pt x="2392132" y="615206"/>
                </a:moveTo>
                <a:cubicBezTo>
                  <a:pt x="2392132" y="615206"/>
                  <a:pt x="2392132" y="618192"/>
                  <a:pt x="2392132" y="624165"/>
                </a:cubicBezTo>
                <a:lnTo>
                  <a:pt x="2374213" y="633125"/>
                </a:lnTo>
                <a:cubicBezTo>
                  <a:pt x="2374213" y="633125"/>
                  <a:pt x="2377200" y="630139"/>
                  <a:pt x="2383173" y="624165"/>
                </a:cubicBezTo>
                <a:cubicBezTo>
                  <a:pt x="2389145" y="618192"/>
                  <a:pt x="2392132" y="615206"/>
                  <a:pt x="2392132" y="615206"/>
                </a:cubicBezTo>
                <a:close/>
                <a:moveTo>
                  <a:pt x="5249027" y="612405"/>
                </a:moveTo>
                <a:cubicBezTo>
                  <a:pt x="5255746" y="611286"/>
                  <a:pt x="5259106" y="615206"/>
                  <a:pt x="5259106" y="624165"/>
                </a:cubicBezTo>
                <a:cubicBezTo>
                  <a:pt x="5259106" y="630139"/>
                  <a:pt x="5253134" y="633125"/>
                  <a:pt x="5241188" y="633125"/>
                </a:cubicBezTo>
                <a:cubicBezTo>
                  <a:pt x="5235215" y="633125"/>
                  <a:pt x="5230735" y="631631"/>
                  <a:pt x="5227749" y="628645"/>
                </a:cubicBezTo>
                <a:cubicBezTo>
                  <a:pt x="5224763" y="625659"/>
                  <a:pt x="5223269" y="624165"/>
                  <a:pt x="5223269" y="624165"/>
                </a:cubicBezTo>
                <a:lnTo>
                  <a:pt x="5241188" y="615206"/>
                </a:lnTo>
                <a:cubicBezTo>
                  <a:pt x="5244174" y="613713"/>
                  <a:pt x="5246788" y="612779"/>
                  <a:pt x="5249027" y="612405"/>
                </a:cubicBezTo>
                <a:close/>
                <a:moveTo>
                  <a:pt x="1865774" y="608486"/>
                </a:moveTo>
                <a:cubicBezTo>
                  <a:pt x="1867267" y="608486"/>
                  <a:pt x="1869506" y="609233"/>
                  <a:pt x="1872493" y="610726"/>
                </a:cubicBezTo>
                <a:cubicBezTo>
                  <a:pt x="1878465" y="613712"/>
                  <a:pt x="1881452" y="615206"/>
                  <a:pt x="1881452" y="615206"/>
                </a:cubicBezTo>
                <a:cubicBezTo>
                  <a:pt x="1881452" y="615206"/>
                  <a:pt x="1878465" y="615206"/>
                  <a:pt x="1872493" y="615206"/>
                </a:cubicBezTo>
                <a:cubicBezTo>
                  <a:pt x="1866520" y="615206"/>
                  <a:pt x="1863533" y="613712"/>
                  <a:pt x="1863533" y="610726"/>
                </a:cubicBezTo>
                <a:cubicBezTo>
                  <a:pt x="1863533" y="609233"/>
                  <a:pt x="1864280" y="608486"/>
                  <a:pt x="1865774" y="608486"/>
                </a:cubicBezTo>
                <a:close/>
                <a:moveTo>
                  <a:pt x="4273584" y="606246"/>
                </a:moveTo>
                <a:cubicBezTo>
                  <a:pt x="4261639" y="606246"/>
                  <a:pt x="4255666" y="607740"/>
                  <a:pt x="4255666" y="610726"/>
                </a:cubicBezTo>
                <a:cubicBezTo>
                  <a:pt x="4255666" y="613712"/>
                  <a:pt x="4255666" y="618192"/>
                  <a:pt x="4255666" y="624165"/>
                </a:cubicBezTo>
                <a:lnTo>
                  <a:pt x="4264625" y="633125"/>
                </a:lnTo>
                <a:cubicBezTo>
                  <a:pt x="4270598" y="633125"/>
                  <a:pt x="4273584" y="633125"/>
                  <a:pt x="4273584" y="633125"/>
                </a:cubicBezTo>
                <a:cubicBezTo>
                  <a:pt x="4273584" y="627150"/>
                  <a:pt x="4276571" y="621179"/>
                  <a:pt x="4282544" y="615206"/>
                </a:cubicBezTo>
                <a:lnTo>
                  <a:pt x="4300463" y="606246"/>
                </a:lnTo>
                <a:close/>
                <a:moveTo>
                  <a:pt x="3960009" y="606246"/>
                </a:moveTo>
                <a:cubicBezTo>
                  <a:pt x="3977927" y="606246"/>
                  <a:pt x="3980913" y="612220"/>
                  <a:pt x="3968967" y="624165"/>
                </a:cubicBezTo>
                <a:cubicBezTo>
                  <a:pt x="3962994" y="630139"/>
                  <a:pt x="3957023" y="636110"/>
                  <a:pt x="3951050" y="642084"/>
                </a:cubicBezTo>
                <a:lnTo>
                  <a:pt x="3942090" y="633125"/>
                </a:lnTo>
                <a:cubicBezTo>
                  <a:pt x="3936117" y="615206"/>
                  <a:pt x="3942090" y="606246"/>
                  <a:pt x="3960009" y="606246"/>
                </a:cubicBezTo>
                <a:close/>
                <a:moveTo>
                  <a:pt x="3355256" y="606246"/>
                </a:moveTo>
                <a:cubicBezTo>
                  <a:pt x="3358243" y="606246"/>
                  <a:pt x="3359736" y="607740"/>
                  <a:pt x="3359736" y="610726"/>
                </a:cubicBezTo>
                <a:cubicBezTo>
                  <a:pt x="3359736" y="613712"/>
                  <a:pt x="3356749" y="618192"/>
                  <a:pt x="3350776" y="624165"/>
                </a:cubicBezTo>
                <a:cubicBezTo>
                  <a:pt x="3350776" y="618192"/>
                  <a:pt x="3350776" y="615206"/>
                  <a:pt x="3350776" y="615206"/>
                </a:cubicBezTo>
                <a:cubicBezTo>
                  <a:pt x="3350776" y="609233"/>
                  <a:pt x="3352270" y="606246"/>
                  <a:pt x="3355256" y="606246"/>
                </a:cubicBezTo>
                <a:close/>
                <a:moveTo>
                  <a:pt x="2472766" y="606246"/>
                </a:moveTo>
                <a:lnTo>
                  <a:pt x="2481725" y="606246"/>
                </a:lnTo>
                <a:lnTo>
                  <a:pt x="2472766" y="615206"/>
                </a:lnTo>
                <a:cubicBezTo>
                  <a:pt x="2472766" y="609233"/>
                  <a:pt x="2472766" y="606246"/>
                  <a:pt x="2472766" y="606246"/>
                </a:cubicBezTo>
                <a:close/>
                <a:moveTo>
                  <a:pt x="2866975" y="601767"/>
                </a:moveTo>
                <a:cubicBezTo>
                  <a:pt x="2869961" y="601767"/>
                  <a:pt x="2872948" y="603260"/>
                  <a:pt x="2875934" y="606246"/>
                </a:cubicBezTo>
                <a:lnTo>
                  <a:pt x="2866975" y="606246"/>
                </a:lnTo>
                <a:lnTo>
                  <a:pt x="2858015" y="606246"/>
                </a:lnTo>
                <a:cubicBezTo>
                  <a:pt x="2861001" y="603260"/>
                  <a:pt x="2863988" y="601767"/>
                  <a:pt x="2866975" y="601767"/>
                </a:cubicBezTo>
                <a:close/>
                <a:moveTo>
                  <a:pt x="5662274" y="597287"/>
                </a:moveTo>
                <a:cubicBezTo>
                  <a:pt x="5668248" y="597287"/>
                  <a:pt x="5674220" y="601767"/>
                  <a:pt x="5680194" y="610726"/>
                </a:cubicBezTo>
                <a:cubicBezTo>
                  <a:pt x="5686166" y="619686"/>
                  <a:pt x="5689152" y="627150"/>
                  <a:pt x="5689152" y="633125"/>
                </a:cubicBezTo>
                <a:cubicBezTo>
                  <a:pt x="5677208" y="627150"/>
                  <a:pt x="5668248" y="621179"/>
                  <a:pt x="5662274" y="615206"/>
                </a:cubicBezTo>
                <a:cubicBezTo>
                  <a:pt x="5656302" y="609233"/>
                  <a:pt x="5653316" y="604753"/>
                  <a:pt x="5653316" y="601767"/>
                </a:cubicBezTo>
                <a:cubicBezTo>
                  <a:pt x="5653316" y="598781"/>
                  <a:pt x="5656302" y="597287"/>
                  <a:pt x="5662274" y="597287"/>
                </a:cubicBezTo>
                <a:close/>
                <a:moveTo>
                  <a:pt x="5518926" y="597287"/>
                </a:moveTo>
                <a:lnTo>
                  <a:pt x="5527886" y="606246"/>
                </a:lnTo>
                <a:cubicBezTo>
                  <a:pt x="5527886" y="612220"/>
                  <a:pt x="5524900" y="615206"/>
                  <a:pt x="5518926" y="615206"/>
                </a:cubicBezTo>
                <a:cubicBezTo>
                  <a:pt x="5512952" y="615206"/>
                  <a:pt x="5509966" y="612220"/>
                  <a:pt x="5509966" y="606246"/>
                </a:cubicBezTo>
                <a:close/>
                <a:moveTo>
                  <a:pt x="5339740" y="597287"/>
                </a:moveTo>
                <a:cubicBezTo>
                  <a:pt x="5339740" y="597287"/>
                  <a:pt x="5342726" y="597287"/>
                  <a:pt x="5348700" y="597287"/>
                </a:cubicBezTo>
                <a:lnTo>
                  <a:pt x="5357658" y="597287"/>
                </a:lnTo>
                <a:cubicBezTo>
                  <a:pt x="5351686" y="603260"/>
                  <a:pt x="5350194" y="609233"/>
                  <a:pt x="5353180" y="615206"/>
                </a:cubicBezTo>
                <a:cubicBezTo>
                  <a:pt x="5356166" y="621179"/>
                  <a:pt x="5363632" y="624165"/>
                  <a:pt x="5375577" y="624165"/>
                </a:cubicBezTo>
                <a:lnTo>
                  <a:pt x="5393496" y="633125"/>
                </a:lnTo>
                <a:cubicBezTo>
                  <a:pt x="5393496" y="639097"/>
                  <a:pt x="5381550" y="639097"/>
                  <a:pt x="5357658" y="633125"/>
                </a:cubicBezTo>
                <a:cubicBezTo>
                  <a:pt x="5345714" y="627150"/>
                  <a:pt x="5339740" y="618192"/>
                  <a:pt x="5339740" y="606246"/>
                </a:cubicBezTo>
                <a:cubicBezTo>
                  <a:pt x="5339740" y="600273"/>
                  <a:pt x="5339740" y="597287"/>
                  <a:pt x="5339740" y="597287"/>
                </a:cubicBezTo>
                <a:close/>
                <a:moveTo>
                  <a:pt x="4192951" y="590569"/>
                </a:moveTo>
                <a:cubicBezTo>
                  <a:pt x="4189964" y="590569"/>
                  <a:pt x="4186978" y="591314"/>
                  <a:pt x="4183991" y="592807"/>
                </a:cubicBezTo>
                <a:cubicBezTo>
                  <a:pt x="4178018" y="595793"/>
                  <a:pt x="4172046" y="600273"/>
                  <a:pt x="4166073" y="606246"/>
                </a:cubicBezTo>
                <a:lnTo>
                  <a:pt x="4148154" y="615206"/>
                </a:lnTo>
                <a:lnTo>
                  <a:pt x="4166073" y="615206"/>
                </a:lnTo>
                <a:cubicBezTo>
                  <a:pt x="4172046" y="615206"/>
                  <a:pt x="4175032" y="613712"/>
                  <a:pt x="4175032" y="610726"/>
                </a:cubicBezTo>
                <a:cubicBezTo>
                  <a:pt x="4175032" y="607740"/>
                  <a:pt x="4179512" y="607740"/>
                  <a:pt x="4188471" y="610726"/>
                </a:cubicBezTo>
                <a:cubicBezTo>
                  <a:pt x="4197430" y="613712"/>
                  <a:pt x="4203404" y="612220"/>
                  <a:pt x="4206390" y="606246"/>
                </a:cubicBezTo>
                <a:cubicBezTo>
                  <a:pt x="4209376" y="600273"/>
                  <a:pt x="4207883" y="595793"/>
                  <a:pt x="4201910" y="592807"/>
                </a:cubicBezTo>
                <a:cubicBezTo>
                  <a:pt x="4198924" y="591314"/>
                  <a:pt x="4195937" y="590569"/>
                  <a:pt x="4192951" y="590569"/>
                </a:cubicBezTo>
                <a:close/>
                <a:moveTo>
                  <a:pt x="5554763" y="588328"/>
                </a:moveTo>
                <a:cubicBezTo>
                  <a:pt x="5554763" y="588328"/>
                  <a:pt x="5556257" y="589821"/>
                  <a:pt x="5559243" y="592807"/>
                </a:cubicBezTo>
                <a:cubicBezTo>
                  <a:pt x="5562229" y="595793"/>
                  <a:pt x="5563723" y="597287"/>
                  <a:pt x="5563723" y="597287"/>
                </a:cubicBezTo>
                <a:lnTo>
                  <a:pt x="5554763" y="597287"/>
                </a:lnTo>
                <a:cubicBezTo>
                  <a:pt x="5554763" y="597287"/>
                  <a:pt x="5551777" y="597287"/>
                  <a:pt x="5545804" y="597287"/>
                </a:cubicBezTo>
                <a:cubicBezTo>
                  <a:pt x="5545804" y="597287"/>
                  <a:pt x="5548790" y="594301"/>
                  <a:pt x="5554763" y="588328"/>
                </a:cubicBezTo>
                <a:close/>
                <a:moveTo>
                  <a:pt x="4846978" y="588328"/>
                </a:moveTo>
                <a:cubicBezTo>
                  <a:pt x="4858924" y="600273"/>
                  <a:pt x="4858924" y="606246"/>
                  <a:pt x="4846978" y="606246"/>
                </a:cubicBezTo>
                <a:cubicBezTo>
                  <a:pt x="4835034" y="606246"/>
                  <a:pt x="4829061" y="603260"/>
                  <a:pt x="4829061" y="597287"/>
                </a:cubicBezTo>
                <a:close/>
                <a:moveTo>
                  <a:pt x="4416933" y="588328"/>
                </a:moveTo>
                <a:cubicBezTo>
                  <a:pt x="4416933" y="588328"/>
                  <a:pt x="4416933" y="591314"/>
                  <a:pt x="4416933" y="597287"/>
                </a:cubicBezTo>
                <a:lnTo>
                  <a:pt x="4425892" y="597287"/>
                </a:lnTo>
                <a:cubicBezTo>
                  <a:pt x="4431865" y="591314"/>
                  <a:pt x="4431865" y="588328"/>
                  <a:pt x="4425892" y="588328"/>
                </a:cubicBezTo>
                <a:cubicBezTo>
                  <a:pt x="4419919" y="588328"/>
                  <a:pt x="4416933" y="588328"/>
                  <a:pt x="4416933" y="588328"/>
                </a:cubicBezTo>
                <a:close/>
                <a:moveTo>
                  <a:pt x="4089918" y="588328"/>
                </a:moveTo>
                <a:cubicBezTo>
                  <a:pt x="4074986" y="588328"/>
                  <a:pt x="4067520" y="594301"/>
                  <a:pt x="4067520" y="606246"/>
                </a:cubicBezTo>
                <a:cubicBezTo>
                  <a:pt x="4073493" y="612220"/>
                  <a:pt x="4076479" y="618192"/>
                  <a:pt x="4076479" y="624165"/>
                </a:cubicBezTo>
                <a:lnTo>
                  <a:pt x="4094398" y="633125"/>
                </a:lnTo>
                <a:lnTo>
                  <a:pt x="4076479" y="633125"/>
                </a:lnTo>
                <a:cubicBezTo>
                  <a:pt x="4064534" y="633125"/>
                  <a:pt x="4061547" y="637603"/>
                  <a:pt x="4067520" y="646563"/>
                </a:cubicBezTo>
                <a:cubicBezTo>
                  <a:pt x="4073493" y="655522"/>
                  <a:pt x="4070506" y="660002"/>
                  <a:pt x="4058561" y="660002"/>
                </a:cubicBezTo>
                <a:cubicBezTo>
                  <a:pt x="4052589" y="660002"/>
                  <a:pt x="4052589" y="662988"/>
                  <a:pt x="4058561" y="668961"/>
                </a:cubicBezTo>
                <a:lnTo>
                  <a:pt x="4076479" y="668961"/>
                </a:lnTo>
                <a:lnTo>
                  <a:pt x="4121276" y="668961"/>
                </a:lnTo>
                <a:lnTo>
                  <a:pt x="4121276" y="615206"/>
                </a:lnTo>
                <a:lnTo>
                  <a:pt x="4121276" y="606246"/>
                </a:lnTo>
                <a:cubicBezTo>
                  <a:pt x="4115303" y="594301"/>
                  <a:pt x="4104851" y="588328"/>
                  <a:pt x="4089918" y="588328"/>
                </a:cubicBezTo>
                <a:close/>
                <a:moveTo>
                  <a:pt x="3695710" y="588328"/>
                </a:moveTo>
                <a:cubicBezTo>
                  <a:pt x="3698696" y="588328"/>
                  <a:pt x="3703176" y="591314"/>
                  <a:pt x="3709149" y="597287"/>
                </a:cubicBezTo>
                <a:cubicBezTo>
                  <a:pt x="3715120" y="597287"/>
                  <a:pt x="3715120" y="600273"/>
                  <a:pt x="3709149" y="606246"/>
                </a:cubicBezTo>
                <a:lnTo>
                  <a:pt x="3691230" y="597287"/>
                </a:lnTo>
                <a:cubicBezTo>
                  <a:pt x="3691230" y="591314"/>
                  <a:pt x="3692723" y="588328"/>
                  <a:pt x="3695710" y="588328"/>
                </a:cubicBezTo>
                <a:close/>
                <a:moveTo>
                  <a:pt x="2884893" y="574889"/>
                </a:moveTo>
                <a:cubicBezTo>
                  <a:pt x="2887880" y="574889"/>
                  <a:pt x="2890866" y="576382"/>
                  <a:pt x="2893853" y="579368"/>
                </a:cubicBezTo>
                <a:lnTo>
                  <a:pt x="2884893" y="579368"/>
                </a:lnTo>
                <a:lnTo>
                  <a:pt x="2875934" y="579368"/>
                </a:lnTo>
                <a:cubicBezTo>
                  <a:pt x="2878920" y="576382"/>
                  <a:pt x="2881907" y="574889"/>
                  <a:pt x="2884893" y="574889"/>
                </a:cubicBezTo>
                <a:close/>
                <a:moveTo>
                  <a:pt x="5563723" y="570409"/>
                </a:moveTo>
                <a:cubicBezTo>
                  <a:pt x="5563723" y="570409"/>
                  <a:pt x="5566709" y="570409"/>
                  <a:pt x="5572682" y="570409"/>
                </a:cubicBezTo>
                <a:cubicBezTo>
                  <a:pt x="5584628" y="570409"/>
                  <a:pt x="5590600" y="573395"/>
                  <a:pt x="5590600" y="579368"/>
                </a:cubicBezTo>
                <a:lnTo>
                  <a:pt x="5572682" y="579368"/>
                </a:lnTo>
                <a:cubicBezTo>
                  <a:pt x="5566709" y="573395"/>
                  <a:pt x="5563723" y="570409"/>
                  <a:pt x="5563723" y="570409"/>
                </a:cubicBezTo>
                <a:close/>
                <a:moveTo>
                  <a:pt x="4036163" y="570409"/>
                </a:moveTo>
                <a:cubicBezTo>
                  <a:pt x="4033177" y="570409"/>
                  <a:pt x="4031683" y="573395"/>
                  <a:pt x="4031683" y="579368"/>
                </a:cubicBezTo>
                <a:cubicBezTo>
                  <a:pt x="4031683" y="597287"/>
                  <a:pt x="4040643" y="600273"/>
                  <a:pt x="4058561" y="588328"/>
                </a:cubicBezTo>
                <a:cubicBezTo>
                  <a:pt x="4070506" y="582354"/>
                  <a:pt x="4067520" y="576382"/>
                  <a:pt x="4049601" y="570409"/>
                </a:cubicBezTo>
                <a:cubicBezTo>
                  <a:pt x="4043629" y="570409"/>
                  <a:pt x="4039149" y="570409"/>
                  <a:pt x="4036163" y="570409"/>
                </a:cubicBezTo>
                <a:close/>
                <a:moveTo>
                  <a:pt x="5545804" y="565929"/>
                </a:moveTo>
                <a:cubicBezTo>
                  <a:pt x="5551777" y="565929"/>
                  <a:pt x="5554763" y="567422"/>
                  <a:pt x="5554763" y="570409"/>
                </a:cubicBezTo>
                <a:cubicBezTo>
                  <a:pt x="5554763" y="576382"/>
                  <a:pt x="5545804" y="579368"/>
                  <a:pt x="5527886" y="579368"/>
                </a:cubicBezTo>
                <a:lnTo>
                  <a:pt x="5518926" y="570409"/>
                </a:lnTo>
                <a:cubicBezTo>
                  <a:pt x="5530872" y="567422"/>
                  <a:pt x="5539831" y="565929"/>
                  <a:pt x="5545804" y="565929"/>
                </a:cubicBezTo>
                <a:close/>
                <a:moveTo>
                  <a:pt x="4289263" y="563690"/>
                </a:moveTo>
                <a:cubicBezTo>
                  <a:pt x="4286277" y="563690"/>
                  <a:pt x="4282544" y="564436"/>
                  <a:pt x="4278064" y="565929"/>
                </a:cubicBezTo>
                <a:cubicBezTo>
                  <a:pt x="4269105" y="568915"/>
                  <a:pt x="4258652" y="570409"/>
                  <a:pt x="4246706" y="570409"/>
                </a:cubicBezTo>
                <a:cubicBezTo>
                  <a:pt x="4234760" y="570409"/>
                  <a:pt x="4228787" y="570409"/>
                  <a:pt x="4228787" y="570409"/>
                </a:cubicBezTo>
                <a:lnTo>
                  <a:pt x="4201910" y="570409"/>
                </a:lnTo>
                <a:cubicBezTo>
                  <a:pt x="4207883" y="576382"/>
                  <a:pt x="4219829" y="579368"/>
                  <a:pt x="4237747" y="579368"/>
                </a:cubicBezTo>
                <a:lnTo>
                  <a:pt x="4264625" y="588328"/>
                </a:lnTo>
                <a:cubicBezTo>
                  <a:pt x="4270598" y="594301"/>
                  <a:pt x="4276571" y="597287"/>
                  <a:pt x="4282544" y="597287"/>
                </a:cubicBezTo>
                <a:lnTo>
                  <a:pt x="4291503" y="588328"/>
                </a:lnTo>
                <a:cubicBezTo>
                  <a:pt x="4297476" y="576382"/>
                  <a:pt x="4298969" y="568915"/>
                  <a:pt x="4295983" y="565929"/>
                </a:cubicBezTo>
                <a:cubicBezTo>
                  <a:pt x="4294490" y="564436"/>
                  <a:pt x="4292249" y="563690"/>
                  <a:pt x="4289263" y="563690"/>
                </a:cubicBezTo>
                <a:close/>
                <a:moveTo>
                  <a:pt x="5501008" y="561449"/>
                </a:moveTo>
                <a:cubicBezTo>
                  <a:pt x="5506980" y="561449"/>
                  <a:pt x="5509966" y="561449"/>
                  <a:pt x="5509966" y="561449"/>
                </a:cubicBezTo>
                <a:cubicBezTo>
                  <a:pt x="5509966" y="567423"/>
                  <a:pt x="5508474" y="570409"/>
                  <a:pt x="5505488" y="570409"/>
                </a:cubicBezTo>
                <a:cubicBezTo>
                  <a:pt x="5502500" y="570409"/>
                  <a:pt x="5501008" y="567423"/>
                  <a:pt x="5501008" y="561449"/>
                </a:cubicBezTo>
                <a:close/>
                <a:moveTo>
                  <a:pt x="5339740" y="561449"/>
                </a:moveTo>
                <a:cubicBezTo>
                  <a:pt x="5345714" y="561449"/>
                  <a:pt x="5348700" y="564436"/>
                  <a:pt x="5348700" y="570409"/>
                </a:cubicBezTo>
                <a:lnTo>
                  <a:pt x="5339740" y="570409"/>
                </a:lnTo>
                <a:close/>
                <a:moveTo>
                  <a:pt x="5241188" y="561449"/>
                </a:moveTo>
                <a:lnTo>
                  <a:pt x="5250146" y="570409"/>
                </a:lnTo>
                <a:cubicBezTo>
                  <a:pt x="5250146" y="570409"/>
                  <a:pt x="5247160" y="570409"/>
                  <a:pt x="5241188" y="570409"/>
                </a:cubicBezTo>
                <a:cubicBezTo>
                  <a:pt x="5235215" y="570409"/>
                  <a:pt x="5232229" y="570409"/>
                  <a:pt x="5232229" y="570409"/>
                </a:cubicBezTo>
                <a:cubicBezTo>
                  <a:pt x="5232229" y="570409"/>
                  <a:pt x="5233722" y="568915"/>
                  <a:pt x="5236708" y="565929"/>
                </a:cubicBezTo>
                <a:cubicBezTo>
                  <a:pt x="5239694" y="562944"/>
                  <a:pt x="5241188" y="561449"/>
                  <a:pt x="5241188" y="561449"/>
                </a:cubicBezTo>
                <a:close/>
                <a:moveTo>
                  <a:pt x="4470688" y="561449"/>
                </a:moveTo>
                <a:lnTo>
                  <a:pt x="4452771" y="570409"/>
                </a:lnTo>
                <a:lnTo>
                  <a:pt x="4452771" y="597287"/>
                </a:lnTo>
                <a:lnTo>
                  <a:pt x="4470688" y="597287"/>
                </a:lnTo>
                <a:cubicBezTo>
                  <a:pt x="4488607" y="591314"/>
                  <a:pt x="4497567" y="588328"/>
                  <a:pt x="4497567" y="588328"/>
                </a:cubicBezTo>
                <a:lnTo>
                  <a:pt x="4488607" y="570409"/>
                </a:lnTo>
                <a:cubicBezTo>
                  <a:pt x="4476661" y="570409"/>
                  <a:pt x="4470688" y="567423"/>
                  <a:pt x="4470688" y="561449"/>
                </a:cubicBezTo>
                <a:close/>
                <a:moveTo>
                  <a:pt x="4416933" y="561449"/>
                </a:moveTo>
                <a:lnTo>
                  <a:pt x="4407974" y="570409"/>
                </a:lnTo>
                <a:cubicBezTo>
                  <a:pt x="4419919" y="576382"/>
                  <a:pt x="4427386" y="579368"/>
                  <a:pt x="4430372" y="579368"/>
                </a:cubicBezTo>
                <a:cubicBezTo>
                  <a:pt x="4433358" y="579368"/>
                  <a:pt x="4434852" y="576382"/>
                  <a:pt x="4434852" y="570409"/>
                </a:cubicBezTo>
                <a:close/>
                <a:moveTo>
                  <a:pt x="3547881" y="561449"/>
                </a:moveTo>
                <a:cubicBezTo>
                  <a:pt x="3553853" y="561449"/>
                  <a:pt x="3556841" y="562944"/>
                  <a:pt x="3556841" y="565929"/>
                </a:cubicBezTo>
                <a:cubicBezTo>
                  <a:pt x="3556841" y="568915"/>
                  <a:pt x="3556841" y="570409"/>
                  <a:pt x="3556841" y="570409"/>
                </a:cubicBezTo>
                <a:cubicBezTo>
                  <a:pt x="3556841" y="570409"/>
                  <a:pt x="3553853" y="570409"/>
                  <a:pt x="3547881" y="570409"/>
                </a:cubicBezTo>
                <a:close/>
                <a:moveTo>
                  <a:pt x="3323898" y="561449"/>
                </a:moveTo>
                <a:lnTo>
                  <a:pt x="3323898" y="570409"/>
                </a:lnTo>
                <a:lnTo>
                  <a:pt x="3305980" y="570409"/>
                </a:lnTo>
                <a:cubicBezTo>
                  <a:pt x="3311952" y="564436"/>
                  <a:pt x="3317927" y="561449"/>
                  <a:pt x="3323898" y="561449"/>
                </a:cubicBezTo>
                <a:close/>
                <a:moveTo>
                  <a:pt x="3887215" y="558650"/>
                </a:moveTo>
                <a:cubicBezTo>
                  <a:pt x="3893934" y="557531"/>
                  <a:pt x="3897293" y="561451"/>
                  <a:pt x="3897293" y="570409"/>
                </a:cubicBezTo>
                <a:lnTo>
                  <a:pt x="3888335" y="579368"/>
                </a:lnTo>
                <a:cubicBezTo>
                  <a:pt x="3888335" y="579368"/>
                  <a:pt x="3885347" y="580862"/>
                  <a:pt x="3879374" y="583848"/>
                </a:cubicBezTo>
                <a:cubicBezTo>
                  <a:pt x="3873402" y="586834"/>
                  <a:pt x="3870416" y="588328"/>
                  <a:pt x="3870416" y="588328"/>
                </a:cubicBezTo>
                <a:cubicBezTo>
                  <a:pt x="3864443" y="594301"/>
                  <a:pt x="3855484" y="597287"/>
                  <a:pt x="3843538" y="597287"/>
                </a:cubicBezTo>
                <a:cubicBezTo>
                  <a:pt x="3837565" y="597287"/>
                  <a:pt x="3833085" y="597287"/>
                  <a:pt x="3830099" y="597287"/>
                </a:cubicBezTo>
                <a:cubicBezTo>
                  <a:pt x="3827112" y="597287"/>
                  <a:pt x="3825619" y="597287"/>
                  <a:pt x="3825619" y="597287"/>
                </a:cubicBezTo>
                <a:cubicBezTo>
                  <a:pt x="3825619" y="597287"/>
                  <a:pt x="3824126" y="595793"/>
                  <a:pt x="3821139" y="592807"/>
                </a:cubicBezTo>
                <a:cubicBezTo>
                  <a:pt x="3818153" y="589821"/>
                  <a:pt x="3816660" y="588328"/>
                  <a:pt x="3816660" y="588328"/>
                </a:cubicBezTo>
                <a:cubicBezTo>
                  <a:pt x="3810687" y="588328"/>
                  <a:pt x="3807700" y="589821"/>
                  <a:pt x="3807700" y="592807"/>
                </a:cubicBezTo>
                <a:cubicBezTo>
                  <a:pt x="3807700" y="595793"/>
                  <a:pt x="3806207" y="598781"/>
                  <a:pt x="3803220" y="601767"/>
                </a:cubicBezTo>
                <a:cubicBezTo>
                  <a:pt x="3800235" y="604753"/>
                  <a:pt x="3795755" y="606246"/>
                  <a:pt x="3789782" y="606246"/>
                </a:cubicBezTo>
                <a:cubicBezTo>
                  <a:pt x="3783810" y="606246"/>
                  <a:pt x="3780823" y="609233"/>
                  <a:pt x="3780823" y="615206"/>
                </a:cubicBezTo>
                <a:cubicBezTo>
                  <a:pt x="3780823" y="621179"/>
                  <a:pt x="3777836" y="624165"/>
                  <a:pt x="3771864" y="624165"/>
                </a:cubicBezTo>
                <a:cubicBezTo>
                  <a:pt x="3765891" y="624165"/>
                  <a:pt x="3761411" y="625659"/>
                  <a:pt x="3758424" y="628645"/>
                </a:cubicBezTo>
                <a:cubicBezTo>
                  <a:pt x="3755438" y="631631"/>
                  <a:pt x="3753945" y="633125"/>
                  <a:pt x="3753945" y="633125"/>
                </a:cubicBezTo>
                <a:cubicBezTo>
                  <a:pt x="3741999" y="645069"/>
                  <a:pt x="3736026" y="645069"/>
                  <a:pt x="3736026" y="633125"/>
                </a:cubicBezTo>
                <a:cubicBezTo>
                  <a:pt x="3730053" y="633125"/>
                  <a:pt x="3728560" y="631631"/>
                  <a:pt x="3731546" y="628645"/>
                </a:cubicBezTo>
                <a:cubicBezTo>
                  <a:pt x="3734533" y="625659"/>
                  <a:pt x="3736026" y="621179"/>
                  <a:pt x="3736026" y="615206"/>
                </a:cubicBezTo>
                <a:cubicBezTo>
                  <a:pt x="3741999" y="597287"/>
                  <a:pt x="3739013" y="588328"/>
                  <a:pt x="3727068" y="588328"/>
                </a:cubicBezTo>
                <a:lnTo>
                  <a:pt x="3736026" y="588328"/>
                </a:lnTo>
                <a:cubicBezTo>
                  <a:pt x="3747972" y="582354"/>
                  <a:pt x="3756931" y="580862"/>
                  <a:pt x="3762904" y="583848"/>
                </a:cubicBezTo>
                <a:cubicBezTo>
                  <a:pt x="3768877" y="586834"/>
                  <a:pt x="3785303" y="585342"/>
                  <a:pt x="3812180" y="579368"/>
                </a:cubicBezTo>
                <a:cubicBezTo>
                  <a:pt x="3839058" y="573395"/>
                  <a:pt x="3852497" y="570409"/>
                  <a:pt x="3852497" y="570409"/>
                </a:cubicBezTo>
                <a:cubicBezTo>
                  <a:pt x="3852497" y="570409"/>
                  <a:pt x="3855484" y="568915"/>
                  <a:pt x="3861457" y="565929"/>
                </a:cubicBezTo>
                <a:cubicBezTo>
                  <a:pt x="3867430" y="562944"/>
                  <a:pt x="3873402" y="561449"/>
                  <a:pt x="3879374" y="561449"/>
                </a:cubicBezTo>
                <a:cubicBezTo>
                  <a:pt x="3882362" y="559957"/>
                  <a:pt x="3884974" y="559023"/>
                  <a:pt x="3887215" y="558650"/>
                </a:cubicBezTo>
                <a:close/>
                <a:moveTo>
                  <a:pt x="3276862" y="558650"/>
                </a:moveTo>
                <a:cubicBezTo>
                  <a:pt x="3279102" y="557531"/>
                  <a:pt x="3281342" y="561451"/>
                  <a:pt x="3283582" y="570409"/>
                </a:cubicBezTo>
                <a:cubicBezTo>
                  <a:pt x="3286569" y="582354"/>
                  <a:pt x="3283582" y="586834"/>
                  <a:pt x="3274623" y="583848"/>
                </a:cubicBezTo>
                <a:cubicBezTo>
                  <a:pt x="3265663" y="580862"/>
                  <a:pt x="3255211" y="580862"/>
                  <a:pt x="3243265" y="583848"/>
                </a:cubicBezTo>
                <a:cubicBezTo>
                  <a:pt x="3231320" y="586834"/>
                  <a:pt x="3225347" y="588328"/>
                  <a:pt x="3225347" y="588328"/>
                </a:cubicBezTo>
                <a:cubicBezTo>
                  <a:pt x="3225347" y="570409"/>
                  <a:pt x="3237293" y="564436"/>
                  <a:pt x="3261183" y="570409"/>
                </a:cubicBezTo>
                <a:cubicBezTo>
                  <a:pt x="3267156" y="570409"/>
                  <a:pt x="3271636" y="567423"/>
                  <a:pt x="3274623" y="561449"/>
                </a:cubicBezTo>
                <a:cubicBezTo>
                  <a:pt x="3275370" y="559957"/>
                  <a:pt x="3276116" y="559023"/>
                  <a:pt x="3276862" y="558650"/>
                </a:cubicBezTo>
                <a:close/>
                <a:moveTo>
                  <a:pt x="4497567" y="552491"/>
                </a:moveTo>
                <a:lnTo>
                  <a:pt x="4488607" y="561449"/>
                </a:lnTo>
                <a:cubicBezTo>
                  <a:pt x="4500553" y="561449"/>
                  <a:pt x="4509512" y="561449"/>
                  <a:pt x="4515485" y="561449"/>
                </a:cubicBezTo>
                <a:close/>
                <a:moveTo>
                  <a:pt x="5474130" y="543532"/>
                </a:moveTo>
                <a:cubicBezTo>
                  <a:pt x="5480103" y="543532"/>
                  <a:pt x="5483089" y="543532"/>
                  <a:pt x="5483089" y="543532"/>
                </a:cubicBezTo>
                <a:lnTo>
                  <a:pt x="5474130" y="552491"/>
                </a:lnTo>
                <a:cubicBezTo>
                  <a:pt x="5468156" y="552491"/>
                  <a:pt x="5468156" y="549505"/>
                  <a:pt x="5474130" y="543532"/>
                </a:cubicBezTo>
                <a:close/>
                <a:moveTo>
                  <a:pt x="2965527" y="543532"/>
                </a:moveTo>
                <a:lnTo>
                  <a:pt x="2992404" y="543532"/>
                </a:lnTo>
                <a:cubicBezTo>
                  <a:pt x="3004350" y="543532"/>
                  <a:pt x="3016296" y="543532"/>
                  <a:pt x="3028242" y="543532"/>
                </a:cubicBezTo>
                <a:lnTo>
                  <a:pt x="3010323" y="561449"/>
                </a:lnTo>
                <a:cubicBezTo>
                  <a:pt x="3004350" y="561449"/>
                  <a:pt x="3001364" y="564436"/>
                  <a:pt x="3001364" y="570409"/>
                </a:cubicBezTo>
                <a:lnTo>
                  <a:pt x="2992404" y="579368"/>
                </a:lnTo>
                <a:cubicBezTo>
                  <a:pt x="2986431" y="579368"/>
                  <a:pt x="2980459" y="582354"/>
                  <a:pt x="2974486" y="588328"/>
                </a:cubicBezTo>
                <a:cubicBezTo>
                  <a:pt x="2968514" y="588328"/>
                  <a:pt x="2965527" y="588328"/>
                  <a:pt x="2965527" y="588328"/>
                </a:cubicBezTo>
                <a:cubicBezTo>
                  <a:pt x="2965527" y="588328"/>
                  <a:pt x="2965527" y="582354"/>
                  <a:pt x="2965527" y="570409"/>
                </a:cubicBezTo>
                <a:close/>
                <a:moveTo>
                  <a:pt x="4123516" y="540731"/>
                </a:moveTo>
                <a:cubicBezTo>
                  <a:pt x="4127995" y="541105"/>
                  <a:pt x="4133221" y="542039"/>
                  <a:pt x="4139194" y="543532"/>
                </a:cubicBezTo>
                <a:lnTo>
                  <a:pt x="4148154" y="561449"/>
                </a:lnTo>
                <a:cubicBezTo>
                  <a:pt x="4142181" y="561449"/>
                  <a:pt x="4133221" y="559957"/>
                  <a:pt x="4121276" y="556970"/>
                </a:cubicBezTo>
                <a:cubicBezTo>
                  <a:pt x="4109331" y="553985"/>
                  <a:pt x="4103358" y="552491"/>
                  <a:pt x="4103358" y="552491"/>
                </a:cubicBezTo>
                <a:cubicBezTo>
                  <a:pt x="4103358" y="543532"/>
                  <a:pt x="4110077" y="539611"/>
                  <a:pt x="4123516" y="540731"/>
                </a:cubicBezTo>
                <a:close/>
                <a:moveTo>
                  <a:pt x="3039441" y="539052"/>
                </a:moveTo>
                <a:cubicBezTo>
                  <a:pt x="3041681" y="539052"/>
                  <a:pt x="3044107" y="539425"/>
                  <a:pt x="3046721" y="540171"/>
                </a:cubicBezTo>
                <a:lnTo>
                  <a:pt x="3047214" y="540369"/>
                </a:lnTo>
                <a:lnTo>
                  <a:pt x="3028242" y="543532"/>
                </a:lnTo>
                <a:cubicBezTo>
                  <a:pt x="3031228" y="540545"/>
                  <a:pt x="3034961" y="539052"/>
                  <a:pt x="3039441" y="539052"/>
                </a:cubicBezTo>
                <a:close/>
                <a:moveTo>
                  <a:pt x="5250146" y="534572"/>
                </a:moveTo>
                <a:lnTo>
                  <a:pt x="5268066" y="534572"/>
                </a:lnTo>
                <a:cubicBezTo>
                  <a:pt x="5262092" y="540546"/>
                  <a:pt x="5256120" y="543532"/>
                  <a:pt x="5250146" y="543532"/>
                </a:cubicBezTo>
                <a:cubicBezTo>
                  <a:pt x="5250146" y="537558"/>
                  <a:pt x="5250146" y="534572"/>
                  <a:pt x="5250146" y="534572"/>
                </a:cubicBezTo>
                <a:close/>
                <a:moveTo>
                  <a:pt x="3601637" y="534572"/>
                </a:moveTo>
                <a:cubicBezTo>
                  <a:pt x="3595664" y="534572"/>
                  <a:pt x="3592677" y="536066"/>
                  <a:pt x="3592677" y="539052"/>
                </a:cubicBezTo>
                <a:cubicBezTo>
                  <a:pt x="3592677" y="542038"/>
                  <a:pt x="3595664" y="543532"/>
                  <a:pt x="3601637" y="543532"/>
                </a:cubicBezTo>
                <a:close/>
                <a:moveTo>
                  <a:pt x="3081997" y="534572"/>
                </a:moveTo>
                <a:lnTo>
                  <a:pt x="3081997" y="543532"/>
                </a:lnTo>
                <a:cubicBezTo>
                  <a:pt x="3076026" y="549505"/>
                  <a:pt x="3067066" y="549505"/>
                  <a:pt x="3055120" y="543532"/>
                </a:cubicBezTo>
                <a:lnTo>
                  <a:pt x="3047214" y="540369"/>
                </a:lnTo>
                <a:close/>
                <a:moveTo>
                  <a:pt x="5647156" y="532332"/>
                </a:moveTo>
                <a:cubicBezTo>
                  <a:pt x="5657234" y="532332"/>
                  <a:pt x="5662274" y="539052"/>
                  <a:pt x="5662274" y="552491"/>
                </a:cubicBezTo>
                <a:lnTo>
                  <a:pt x="5635397" y="543532"/>
                </a:lnTo>
                <a:cubicBezTo>
                  <a:pt x="5629424" y="537558"/>
                  <a:pt x="5629424" y="534572"/>
                  <a:pt x="5635397" y="534572"/>
                </a:cubicBezTo>
                <a:cubicBezTo>
                  <a:pt x="5639877" y="533079"/>
                  <a:pt x="5643796" y="532332"/>
                  <a:pt x="5647156" y="532332"/>
                </a:cubicBezTo>
                <a:close/>
                <a:moveTo>
                  <a:pt x="3877135" y="530093"/>
                </a:moveTo>
                <a:cubicBezTo>
                  <a:pt x="3881615" y="530093"/>
                  <a:pt x="3888335" y="531586"/>
                  <a:pt x="3897293" y="534572"/>
                </a:cubicBezTo>
                <a:cubicBezTo>
                  <a:pt x="3915212" y="540546"/>
                  <a:pt x="3924171" y="543532"/>
                  <a:pt x="3924171" y="543532"/>
                </a:cubicBezTo>
                <a:cubicBezTo>
                  <a:pt x="3918198" y="549505"/>
                  <a:pt x="3912226" y="549505"/>
                  <a:pt x="3906253" y="543532"/>
                </a:cubicBezTo>
                <a:lnTo>
                  <a:pt x="3888335" y="543532"/>
                </a:lnTo>
                <a:cubicBezTo>
                  <a:pt x="3882362" y="543532"/>
                  <a:pt x="3877882" y="542038"/>
                  <a:pt x="3874896" y="539052"/>
                </a:cubicBezTo>
                <a:cubicBezTo>
                  <a:pt x="3871909" y="536066"/>
                  <a:pt x="3870416" y="534572"/>
                  <a:pt x="3870416" y="534572"/>
                </a:cubicBezTo>
                <a:cubicBezTo>
                  <a:pt x="3870416" y="531586"/>
                  <a:pt x="3872655" y="530093"/>
                  <a:pt x="3877135" y="530093"/>
                </a:cubicBezTo>
                <a:close/>
                <a:moveTo>
                  <a:pt x="5572682" y="525613"/>
                </a:moveTo>
                <a:cubicBezTo>
                  <a:pt x="5578654" y="531586"/>
                  <a:pt x="5581640" y="534572"/>
                  <a:pt x="5581640" y="534572"/>
                </a:cubicBezTo>
                <a:cubicBezTo>
                  <a:pt x="5581640" y="534572"/>
                  <a:pt x="5578654" y="534572"/>
                  <a:pt x="5572682" y="534572"/>
                </a:cubicBezTo>
                <a:close/>
                <a:moveTo>
                  <a:pt x="5308383" y="525613"/>
                </a:moveTo>
                <a:cubicBezTo>
                  <a:pt x="5311369" y="525613"/>
                  <a:pt x="5314356" y="527106"/>
                  <a:pt x="5317342" y="530093"/>
                </a:cubicBezTo>
                <a:cubicBezTo>
                  <a:pt x="5320328" y="533079"/>
                  <a:pt x="5321822" y="534572"/>
                  <a:pt x="5321822" y="534572"/>
                </a:cubicBezTo>
                <a:lnTo>
                  <a:pt x="5312862" y="543532"/>
                </a:lnTo>
                <a:cubicBezTo>
                  <a:pt x="5306889" y="543532"/>
                  <a:pt x="5303903" y="540546"/>
                  <a:pt x="5303903" y="534572"/>
                </a:cubicBezTo>
                <a:cubicBezTo>
                  <a:pt x="5303903" y="528599"/>
                  <a:pt x="5305396" y="525613"/>
                  <a:pt x="5308383" y="525613"/>
                </a:cubicBezTo>
                <a:close/>
                <a:moveTo>
                  <a:pt x="5187432" y="525613"/>
                </a:moveTo>
                <a:lnTo>
                  <a:pt x="5196392" y="525613"/>
                </a:lnTo>
                <a:cubicBezTo>
                  <a:pt x="5208336" y="531586"/>
                  <a:pt x="5223269" y="534572"/>
                  <a:pt x="5241188" y="534572"/>
                </a:cubicBezTo>
                <a:lnTo>
                  <a:pt x="5250146" y="534572"/>
                </a:lnTo>
                <a:cubicBezTo>
                  <a:pt x="5250146" y="534572"/>
                  <a:pt x="5248654" y="536066"/>
                  <a:pt x="5245668" y="539052"/>
                </a:cubicBezTo>
                <a:cubicBezTo>
                  <a:pt x="5242682" y="542038"/>
                  <a:pt x="5241188" y="546518"/>
                  <a:pt x="5241188" y="552491"/>
                </a:cubicBezTo>
                <a:lnTo>
                  <a:pt x="5223269" y="543532"/>
                </a:lnTo>
                <a:cubicBezTo>
                  <a:pt x="5211324" y="543532"/>
                  <a:pt x="5205350" y="542038"/>
                  <a:pt x="5205350" y="539052"/>
                </a:cubicBezTo>
                <a:cubicBezTo>
                  <a:pt x="5205350" y="536066"/>
                  <a:pt x="5202364" y="534572"/>
                  <a:pt x="5196392" y="534572"/>
                </a:cubicBezTo>
                <a:cubicBezTo>
                  <a:pt x="5190418" y="534572"/>
                  <a:pt x="5187432" y="531586"/>
                  <a:pt x="5187432" y="525613"/>
                </a:cubicBezTo>
                <a:close/>
                <a:moveTo>
                  <a:pt x="5088880" y="525613"/>
                </a:moveTo>
                <a:lnTo>
                  <a:pt x="5106798" y="543532"/>
                </a:lnTo>
                <a:cubicBezTo>
                  <a:pt x="5112772" y="555476"/>
                  <a:pt x="5109784" y="558463"/>
                  <a:pt x="5097840" y="552491"/>
                </a:cubicBezTo>
                <a:cubicBezTo>
                  <a:pt x="5091866" y="546518"/>
                  <a:pt x="5087386" y="540546"/>
                  <a:pt x="5084400" y="534572"/>
                </a:cubicBezTo>
                <a:cubicBezTo>
                  <a:pt x="5081414" y="528599"/>
                  <a:pt x="5082906" y="525613"/>
                  <a:pt x="5088880" y="525613"/>
                </a:cubicBezTo>
                <a:close/>
                <a:moveTo>
                  <a:pt x="4094398" y="525613"/>
                </a:moveTo>
                <a:cubicBezTo>
                  <a:pt x="4100371" y="525613"/>
                  <a:pt x="4103358" y="528599"/>
                  <a:pt x="4103358" y="534572"/>
                </a:cubicBezTo>
                <a:cubicBezTo>
                  <a:pt x="4103358" y="540546"/>
                  <a:pt x="4103358" y="543532"/>
                  <a:pt x="4103358" y="543532"/>
                </a:cubicBezTo>
                <a:cubicBezTo>
                  <a:pt x="4097385" y="543532"/>
                  <a:pt x="4094398" y="540546"/>
                  <a:pt x="4094398" y="534572"/>
                </a:cubicBezTo>
                <a:cubicBezTo>
                  <a:pt x="4094398" y="528599"/>
                  <a:pt x="4094398" y="525613"/>
                  <a:pt x="4094398" y="525613"/>
                </a:cubicBezTo>
                <a:close/>
                <a:moveTo>
                  <a:pt x="4031683" y="525613"/>
                </a:moveTo>
                <a:cubicBezTo>
                  <a:pt x="4031683" y="525613"/>
                  <a:pt x="4033177" y="528599"/>
                  <a:pt x="4036163" y="534572"/>
                </a:cubicBezTo>
                <a:cubicBezTo>
                  <a:pt x="4039149" y="540546"/>
                  <a:pt x="4036163" y="543532"/>
                  <a:pt x="4027204" y="543532"/>
                </a:cubicBezTo>
                <a:cubicBezTo>
                  <a:pt x="4018244" y="543532"/>
                  <a:pt x="4013765" y="546518"/>
                  <a:pt x="4013765" y="552491"/>
                </a:cubicBezTo>
                <a:cubicBezTo>
                  <a:pt x="4013765" y="564436"/>
                  <a:pt x="4022724" y="564436"/>
                  <a:pt x="4040643" y="552491"/>
                </a:cubicBezTo>
                <a:cubicBezTo>
                  <a:pt x="4046616" y="546518"/>
                  <a:pt x="4049601" y="540546"/>
                  <a:pt x="4049601" y="534572"/>
                </a:cubicBezTo>
                <a:cubicBezTo>
                  <a:pt x="4049601" y="528599"/>
                  <a:pt x="4043629" y="525613"/>
                  <a:pt x="4031683" y="525613"/>
                </a:cubicBezTo>
                <a:close/>
                <a:moveTo>
                  <a:pt x="5751868" y="516653"/>
                </a:moveTo>
                <a:cubicBezTo>
                  <a:pt x="5757840" y="516653"/>
                  <a:pt x="5760828" y="516653"/>
                  <a:pt x="5760828" y="516653"/>
                </a:cubicBezTo>
                <a:lnTo>
                  <a:pt x="5751868" y="525613"/>
                </a:lnTo>
                <a:cubicBezTo>
                  <a:pt x="5751868" y="519639"/>
                  <a:pt x="5751868" y="516653"/>
                  <a:pt x="5751868" y="516653"/>
                </a:cubicBezTo>
                <a:close/>
                <a:moveTo>
                  <a:pt x="5348700" y="516653"/>
                </a:moveTo>
                <a:cubicBezTo>
                  <a:pt x="5360644" y="516653"/>
                  <a:pt x="5372591" y="516653"/>
                  <a:pt x="5384537" y="516653"/>
                </a:cubicBezTo>
                <a:cubicBezTo>
                  <a:pt x="5396482" y="516653"/>
                  <a:pt x="5405440" y="518147"/>
                  <a:pt x="5411414" y="521133"/>
                </a:cubicBezTo>
                <a:cubicBezTo>
                  <a:pt x="5417388" y="524119"/>
                  <a:pt x="5418880" y="528599"/>
                  <a:pt x="5415894" y="534572"/>
                </a:cubicBezTo>
                <a:cubicBezTo>
                  <a:pt x="5412908" y="540546"/>
                  <a:pt x="5414400" y="546518"/>
                  <a:pt x="5420374" y="552491"/>
                </a:cubicBezTo>
                <a:cubicBezTo>
                  <a:pt x="5426346" y="558463"/>
                  <a:pt x="5426346" y="564436"/>
                  <a:pt x="5420374" y="570409"/>
                </a:cubicBezTo>
                <a:cubicBezTo>
                  <a:pt x="5414400" y="576382"/>
                  <a:pt x="5414400" y="588328"/>
                  <a:pt x="5420374" y="606246"/>
                </a:cubicBezTo>
                <a:cubicBezTo>
                  <a:pt x="5420374" y="606246"/>
                  <a:pt x="5421868" y="609233"/>
                  <a:pt x="5424854" y="615206"/>
                </a:cubicBezTo>
                <a:cubicBezTo>
                  <a:pt x="5427840" y="621179"/>
                  <a:pt x="5430826" y="624165"/>
                  <a:pt x="5433812" y="624165"/>
                </a:cubicBezTo>
                <a:cubicBezTo>
                  <a:pt x="5436798" y="624165"/>
                  <a:pt x="5438292" y="627150"/>
                  <a:pt x="5438292" y="633125"/>
                </a:cubicBezTo>
                <a:cubicBezTo>
                  <a:pt x="5426346" y="633125"/>
                  <a:pt x="5417388" y="633125"/>
                  <a:pt x="5411414" y="633125"/>
                </a:cubicBezTo>
                <a:cubicBezTo>
                  <a:pt x="5411414" y="633125"/>
                  <a:pt x="5411414" y="627150"/>
                  <a:pt x="5411414" y="615206"/>
                </a:cubicBezTo>
                <a:cubicBezTo>
                  <a:pt x="5411414" y="603260"/>
                  <a:pt x="5408429" y="592807"/>
                  <a:pt x="5402454" y="583848"/>
                </a:cubicBezTo>
                <a:cubicBezTo>
                  <a:pt x="5396482" y="574889"/>
                  <a:pt x="5387523" y="567423"/>
                  <a:pt x="5375577" y="561449"/>
                </a:cubicBezTo>
                <a:lnTo>
                  <a:pt x="5366618" y="543532"/>
                </a:lnTo>
                <a:cubicBezTo>
                  <a:pt x="5372591" y="543532"/>
                  <a:pt x="5377071" y="546518"/>
                  <a:pt x="5380057" y="552491"/>
                </a:cubicBezTo>
                <a:cubicBezTo>
                  <a:pt x="5383043" y="558463"/>
                  <a:pt x="5387523" y="558463"/>
                  <a:pt x="5393496" y="552491"/>
                </a:cubicBezTo>
                <a:cubicBezTo>
                  <a:pt x="5387523" y="540546"/>
                  <a:pt x="5372591" y="531586"/>
                  <a:pt x="5348700" y="525613"/>
                </a:cubicBezTo>
                <a:cubicBezTo>
                  <a:pt x="5342726" y="525613"/>
                  <a:pt x="5338246" y="525613"/>
                  <a:pt x="5335260" y="525613"/>
                </a:cubicBezTo>
                <a:cubicBezTo>
                  <a:pt x="5332275" y="525613"/>
                  <a:pt x="5330780" y="524119"/>
                  <a:pt x="5330780" y="521133"/>
                </a:cubicBezTo>
                <a:cubicBezTo>
                  <a:pt x="5330780" y="518147"/>
                  <a:pt x="5336754" y="516653"/>
                  <a:pt x="5348700" y="516653"/>
                </a:cubicBezTo>
                <a:close/>
                <a:moveTo>
                  <a:pt x="4148154" y="516653"/>
                </a:moveTo>
                <a:cubicBezTo>
                  <a:pt x="4154127" y="516653"/>
                  <a:pt x="4158606" y="518147"/>
                  <a:pt x="4161593" y="521133"/>
                </a:cubicBezTo>
                <a:cubicBezTo>
                  <a:pt x="4164579" y="524119"/>
                  <a:pt x="4163086" y="525613"/>
                  <a:pt x="4157113" y="525613"/>
                </a:cubicBezTo>
                <a:close/>
                <a:moveTo>
                  <a:pt x="3798742" y="516653"/>
                </a:moveTo>
                <a:lnTo>
                  <a:pt x="3816660" y="516653"/>
                </a:lnTo>
                <a:lnTo>
                  <a:pt x="3816660" y="525613"/>
                </a:lnTo>
                <a:close/>
                <a:moveTo>
                  <a:pt x="3158151" y="516653"/>
                </a:moveTo>
                <a:cubicBezTo>
                  <a:pt x="3161138" y="516653"/>
                  <a:pt x="3161138" y="518147"/>
                  <a:pt x="3158151" y="521133"/>
                </a:cubicBezTo>
                <a:cubicBezTo>
                  <a:pt x="3155165" y="524119"/>
                  <a:pt x="3150685" y="525613"/>
                  <a:pt x="3144713" y="525613"/>
                </a:cubicBezTo>
                <a:cubicBezTo>
                  <a:pt x="3150685" y="519639"/>
                  <a:pt x="3155165" y="516653"/>
                  <a:pt x="3158151" y="516653"/>
                </a:cubicBezTo>
                <a:close/>
                <a:moveTo>
                  <a:pt x="3099916" y="516653"/>
                </a:moveTo>
                <a:cubicBezTo>
                  <a:pt x="3105889" y="516653"/>
                  <a:pt x="3108875" y="516653"/>
                  <a:pt x="3108875" y="516653"/>
                </a:cubicBezTo>
                <a:lnTo>
                  <a:pt x="3108875" y="525613"/>
                </a:lnTo>
                <a:close/>
                <a:moveTo>
                  <a:pt x="6119199" y="507694"/>
                </a:moveTo>
                <a:cubicBezTo>
                  <a:pt x="6125172" y="507694"/>
                  <a:pt x="6131144" y="510680"/>
                  <a:pt x="6137118" y="516653"/>
                </a:cubicBezTo>
                <a:lnTo>
                  <a:pt x="6137118" y="525613"/>
                </a:lnTo>
                <a:cubicBezTo>
                  <a:pt x="6137118" y="525613"/>
                  <a:pt x="6135624" y="525613"/>
                  <a:pt x="6132638" y="525613"/>
                </a:cubicBezTo>
                <a:cubicBezTo>
                  <a:pt x="6129652" y="525613"/>
                  <a:pt x="6128158" y="522627"/>
                  <a:pt x="6128158" y="516653"/>
                </a:cubicBezTo>
                <a:close/>
                <a:moveTo>
                  <a:pt x="4954490" y="507694"/>
                </a:moveTo>
                <a:cubicBezTo>
                  <a:pt x="4960463" y="513667"/>
                  <a:pt x="4963450" y="521133"/>
                  <a:pt x="4963450" y="530093"/>
                </a:cubicBezTo>
                <a:cubicBezTo>
                  <a:pt x="4963450" y="539052"/>
                  <a:pt x="4961956" y="543532"/>
                  <a:pt x="4958970" y="543532"/>
                </a:cubicBezTo>
                <a:cubicBezTo>
                  <a:pt x="4955984" y="543532"/>
                  <a:pt x="4955984" y="548010"/>
                  <a:pt x="4958970" y="556970"/>
                </a:cubicBezTo>
                <a:cubicBezTo>
                  <a:pt x="4961956" y="565929"/>
                  <a:pt x="4960463" y="570409"/>
                  <a:pt x="4954490" y="570409"/>
                </a:cubicBezTo>
                <a:lnTo>
                  <a:pt x="4945532" y="552491"/>
                </a:lnTo>
                <a:cubicBezTo>
                  <a:pt x="4945532" y="540546"/>
                  <a:pt x="4947024" y="533079"/>
                  <a:pt x="4950012" y="530093"/>
                </a:cubicBezTo>
                <a:cubicBezTo>
                  <a:pt x="4952998" y="527106"/>
                  <a:pt x="4951504" y="522627"/>
                  <a:pt x="4945532" y="516653"/>
                </a:cubicBezTo>
                <a:close/>
                <a:moveTo>
                  <a:pt x="4578200" y="507694"/>
                </a:moveTo>
                <a:cubicBezTo>
                  <a:pt x="4572227" y="507694"/>
                  <a:pt x="4569241" y="509188"/>
                  <a:pt x="4569241" y="512174"/>
                </a:cubicBezTo>
                <a:cubicBezTo>
                  <a:pt x="4569241" y="515160"/>
                  <a:pt x="4572227" y="516653"/>
                  <a:pt x="4578200" y="516653"/>
                </a:cubicBezTo>
                <a:cubicBezTo>
                  <a:pt x="4578200" y="516653"/>
                  <a:pt x="4578200" y="515160"/>
                  <a:pt x="4578200" y="512174"/>
                </a:cubicBezTo>
                <a:cubicBezTo>
                  <a:pt x="4578200" y="509188"/>
                  <a:pt x="4578200" y="507694"/>
                  <a:pt x="4578200" y="507694"/>
                </a:cubicBezTo>
                <a:close/>
                <a:moveTo>
                  <a:pt x="3485166" y="507694"/>
                </a:moveTo>
                <a:lnTo>
                  <a:pt x="3485166" y="516653"/>
                </a:lnTo>
                <a:lnTo>
                  <a:pt x="3494125" y="507694"/>
                </a:lnTo>
                <a:cubicBezTo>
                  <a:pt x="3494125" y="507694"/>
                  <a:pt x="3491138" y="507694"/>
                  <a:pt x="3485166" y="507694"/>
                </a:cubicBezTo>
                <a:close/>
                <a:moveTo>
                  <a:pt x="2669870" y="507694"/>
                </a:moveTo>
                <a:cubicBezTo>
                  <a:pt x="2675842" y="507694"/>
                  <a:pt x="2678829" y="510680"/>
                  <a:pt x="2678829" y="516653"/>
                </a:cubicBezTo>
                <a:cubicBezTo>
                  <a:pt x="2678829" y="516653"/>
                  <a:pt x="2675842" y="516653"/>
                  <a:pt x="2669870" y="516653"/>
                </a:cubicBezTo>
                <a:cubicBezTo>
                  <a:pt x="2669870" y="510680"/>
                  <a:pt x="2669870" y="507694"/>
                  <a:pt x="2669870" y="507694"/>
                </a:cubicBezTo>
                <a:close/>
                <a:moveTo>
                  <a:pt x="2864734" y="503214"/>
                </a:moveTo>
                <a:cubicBezTo>
                  <a:pt x="2863242" y="503214"/>
                  <a:pt x="2861001" y="504707"/>
                  <a:pt x="2858015" y="507694"/>
                </a:cubicBezTo>
                <a:cubicBezTo>
                  <a:pt x="2858015" y="507694"/>
                  <a:pt x="2858015" y="510680"/>
                  <a:pt x="2858015" y="516653"/>
                </a:cubicBezTo>
                <a:lnTo>
                  <a:pt x="2866975" y="507694"/>
                </a:lnTo>
                <a:cubicBezTo>
                  <a:pt x="2866975" y="504707"/>
                  <a:pt x="2866229" y="503214"/>
                  <a:pt x="2864734" y="503214"/>
                </a:cubicBezTo>
                <a:close/>
                <a:moveTo>
                  <a:pt x="5259106" y="498735"/>
                </a:moveTo>
                <a:lnTo>
                  <a:pt x="5285984" y="498735"/>
                </a:lnTo>
                <a:lnTo>
                  <a:pt x="5312862" y="507694"/>
                </a:lnTo>
                <a:lnTo>
                  <a:pt x="5285984" y="507694"/>
                </a:lnTo>
                <a:cubicBezTo>
                  <a:pt x="5280012" y="501721"/>
                  <a:pt x="5271052" y="498735"/>
                  <a:pt x="5259106" y="498735"/>
                </a:cubicBezTo>
                <a:close/>
                <a:moveTo>
                  <a:pt x="4087119" y="495935"/>
                </a:moveTo>
                <a:cubicBezTo>
                  <a:pt x="4090479" y="494815"/>
                  <a:pt x="4098878" y="498735"/>
                  <a:pt x="4112317" y="507694"/>
                </a:cubicBezTo>
                <a:lnTo>
                  <a:pt x="4112317" y="516653"/>
                </a:lnTo>
                <a:cubicBezTo>
                  <a:pt x="4106344" y="516653"/>
                  <a:pt x="4100371" y="513667"/>
                  <a:pt x="4094398" y="507694"/>
                </a:cubicBezTo>
                <a:cubicBezTo>
                  <a:pt x="4088425" y="507694"/>
                  <a:pt x="4085439" y="506200"/>
                  <a:pt x="4085439" y="503214"/>
                </a:cubicBezTo>
                <a:cubicBezTo>
                  <a:pt x="4085439" y="500228"/>
                  <a:pt x="4085439" y="498735"/>
                  <a:pt x="4085439" y="498735"/>
                </a:cubicBezTo>
                <a:cubicBezTo>
                  <a:pt x="4085439" y="497242"/>
                  <a:pt x="4085999" y="496308"/>
                  <a:pt x="4087119" y="495935"/>
                </a:cubicBezTo>
                <a:close/>
                <a:moveTo>
                  <a:pt x="4702511" y="494255"/>
                </a:moveTo>
                <a:cubicBezTo>
                  <a:pt x="4704750" y="494255"/>
                  <a:pt x="4706618" y="495748"/>
                  <a:pt x="4708111" y="498735"/>
                </a:cubicBezTo>
                <a:cubicBezTo>
                  <a:pt x="4711097" y="504708"/>
                  <a:pt x="4711097" y="507694"/>
                  <a:pt x="4708111" y="507694"/>
                </a:cubicBezTo>
                <a:cubicBezTo>
                  <a:pt x="4705124" y="507694"/>
                  <a:pt x="4703631" y="507694"/>
                  <a:pt x="4703631" y="507694"/>
                </a:cubicBezTo>
                <a:cubicBezTo>
                  <a:pt x="4697658" y="507694"/>
                  <a:pt x="4694672" y="504708"/>
                  <a:pt x="4694672" y="498735"/>
                </a:cubicBezTo>
                <a:cubicBezTo>
                  <a:pt x="4697658" y="495748"/>
                  <a:pt x="4700270" y="494255"/>
                  <a:pt x="4702511" y="494255"/>
                </a:cubicBezTo>
                <a:close/>
                <a:moveTo>
                  <a:pt x="4345259" y="489775"/>
                </a:moveTo>
                <a:cubicBezTo>
                  <a:pt x="4345259" y="495749"/>
                  <a:pt x="4345259" y="498735"/>
                  <a:pt x="4345259" y="498735"/>
                </a:cubicBezTo>
                <a:cubicBezTo>
                  <a:pt x="4345259" y="498735"/>
                  <a:pt x="4345259" y="501721"/>
                  <a:pt x="4345259" y="507694"/>
                </a:cubicBezTo>
                <a:cubicBezTo>
                  <a:pt x="4339286" y="507694"/>
                  <a:pt x="4340779" y="510680"/>
                  <a:pt x="4349738" y="516653"/>
                </a:cubicBezTo>
                <a:cubicBezTo>
                  <a:pt x="4358698" y="522627"/>
                  <a:pt x="4360191" y="528599"/>
                  <a:pt x="4354218" y="534572"/>
                </a:cubicBezTo>
                <a:cubicBezTo>
                  <a:pt x="4342272" y="528599"/>
                  <a:pt x="4333313" y="525613"/>
                  <a:pt x="4327340" y="525613"/>
                </a:cubicBezTo>
                <a:lnTo>
                  <a:pt x="4318380" y="507694"/>
                </a:lnTo>
                <a:lnTo>
                  <a:pt x="4336299" y="498735"/>
                </a:lnTo>
                <a:cubicBezTo>
                  <a:pt x="4336299" y="492761"/>
                  <a:pt x="4339286" y="489775"/>
                  <a:pt x="4345259" y="489775"/>
                </a:cubicBezTo>
                <a:close/>
                <a:moveTo>
                  <a:pt x="4031683" y="489775"/>
                </a:moveTo>
                <a:cubicBezTo>
                  <a:pt x="4031683" y="489775"/>
                  <a:pt x="4034670" y="489775"/>
                  <a:pt x="4040643" y="489775"/>
                </a:cubicBezTo>
                <a:lnTo>
                  <a:pt x="4031683" y="498735"/>
                </a:lnTo>
                <a:close/>
                <a:moveTo>
                  <a:pt x="3494125" y="489775"/>
                </a:moveTo>
                <a:lnTo>
                  <a:pt x="3494125" y="498735"/>
                </a:lnTo>
                <a:cubicBezTo>
                  <a:pt x="3500098" y="498735"/>
                  <a:pt x="3503084" y="497241"/>
                  <a:pt x="3503084" y="494255"/>
                </a:cubicBezTo>
                <a:cubicBezTo>
                  <a:pt x="3503084" y="491269"/>
                  <a:pt x="3503084" y="489775"/>
                  <a:pt x="3503084" y="489775"/>
                </a:cubicBezTo>
                <a:cubicBezTo>
                  <a:pt x="3503084" y="489775"/>
                  <a:pt x="3500098" y="489775"/>
                  <a:pt x="3494125" y="489775"/>
                </a:cubicBezTo>
                <a:close/>
                <a:moveTo>
                  <a:pt x="5156075" y="486976"/>
                </a:moveTo>
                <a:cubicBezTo>
                  <a:pt x="5157568" y="487349"/>
                  <a:pt x="5159060" y="488282"/>
                  <a:pt x="5160554" y="489775"/>
                </a:cubicBezTo>
                <a:lnTo>
                  <a:pt x="5178472" y="489775"/>
                </a:lnTo>
                <a:lnTo>
                  <a:pt x="5187432" y="489775"/>
                </a:lnTo>
                <a:cubicBezTo>
                  <a:pt x="5187432" y="495749"/>
                  <a:pt x="5190418" y="501721"/>
                  <a:pt x="5196392" y="507694"/>
                </a:cubicBezTo>
                <a:lnTo>
                  <a:pt x="5187432" y="507694"/>
                </a:lnTo>
                <a:cubicBezTo>
                  <a:pt x="5181458" y="507694"/>
                  <a:pt x="5175486" y="507694"/>
                  <a:pt x="5169514" y="507694"/>
                </a:cubicBezTo>
                <a:cubicBezTo>
                  <a:pt x="5163540" y="507694"/>
                  <a:pt x="5160554" y="510680"/>
                  <a:pt x="5160554" y="516653"/>
                </a:cubicBezTo>
                <a:cubicBezTo>
                  <a:pt x="5154580" y="522627"/>
                  <a:pt x="5157568" y="531586"/>
                  <a:pt x="5169514" y="543532"/>
                </a:cubicBezTo>
                <a:cubicBezTo>
                  <a:pt x="5181458" y="561449"/>
                  <a:pt x="5181458" y="570409"/>
                  <a:pt x="5169514" y="570409"/>
                </a:cubicBezTo>
                <a:cubicBezTo>
                  <a:pt x="5169514" y="570409"/>
                  <a:pt x="5168020" y="568915"/>
                  <a:pt x="5165034" y="565929"/>
                </a:cubicBezTo>
                <a:cubicBezTo>
                  <a:pt x="5162048" y="562944"/>
                  <a:pt x="5157568" y="561449"/>
                  <a:pt x="5151595" y="561449"/>
                </a:cubicBezTo>
                <a:cubicBezTo>
                  <a:pt x="5151595" y="549505"/>
                  <a:pt x="5151595" y="540546"/>
                  <a:pt x="5151595" y="534572"/>
                </a:cubicBezTo>
                <a:cubicBezTo>
                  <a:pt x="5151595" y="528599"/>
                  <a:pt x="5148609" y="522627"/>
                  <a:pt x="5142636" y="516653"/>
                </a:cubicBezTo>
                <a:lnTo>
                  <a:pt x="5142636" y="498735"/>
                </a:lnTo>
                <a:cubicBezTo>
                  <a:pt x="5147116" y="489776"/>
                  <a:pt x="5151595" y="485856"/>
                  <a:pt x="5156075" y="486976"/>
                </a:cubicBezTo>
                <a:close/>
                <a:moveTo>
                  <a:pt x="3321659" y="485295"/>
                </a:moveTo>
                <a:cubicBezTo>
                  <a:pt x="3323152" y="485295"/>
                  <a:pt x="3323898" y="486789"/>
                  <a:pt x="3323898" y="489775"/>
                </a:cubicBezTo>
                <a:lnTo>
                  <a:pt x="3314940" y="489775"/>
                </a:lnTo>
                <a:cubicBezTo>
                  <a:pt x="3317925" y="486789"/>
                  <a:pt x="3320166" y="485295"/>
                  <a:pt x="3321659" y="485295"/>
                </a:cubicBezTo>
                <a:close/>
                <a:moveTo>
                  <a:pt x="2884893" y="484176"/>
                </a:moveTo>
                <a:cubicBezTo>
                  <a:pt x="2881907" y="483430"/>
                  <a:pt x="2878920" y="483802"/>
                  <a:pt x="2875934" y="485295"/>
                </a:cubicBezTo>
                <a:cubicBezTo>
                  <a:pt x="2869961" y="488282"/>
                  <a:pt x="2866975" y="492761"/>
                  <a:pt x="2866975" y="498735"/>
                </a:cubicBezTo>
                <a:cubicBezTo>
                  <a:pt x="2866975" y="516653"/>
                  <a:pt x="2875934" y="519639"/>
                  <a:pt x="2893853" y="507694"/>
                </a:cubicBezTo>
                <a:cubicBezTo>
                  <a:pt x="2905799" y="501721"/>
                  <a:pt x="2905799" y="495749"/>
                  <a:pt x="2893853" y="489775"/>
                </a:cubicBezTo>
                <a:cubicBezTo>
                  <a:pt x="2890866" y="486789"/>
                  <a:pt x="2887880" y="484923"/>
                  <a:pt x="2884893" y="484176"/>
                </a:cubicBezTo>
                <a:close/>
                <a:moveTo>
                  <a:pt x="5814582" y="480816"/>
                </a:moveTo>
                <a:cubicBezTo>
                  <a:pt x="5820556" y="480816"/>
                  <a:pt x="5823542" y="480816"/>
                  <a:pt x="5823542" y="480816"/>
                </a:cubicBezTo>
                <a:cubicBezTo>
                  <a:pt x="5823542" y="486789"/>
                  <a:pt x="5823542" y="489775"/>
                  <a:pt x="5823542" y="489775"/>
                </a:cubicBezTo>
                <a:cubicBezTo>
                  <a:pt x="5823542" y="489775"/>
                  <a:pt x="5820556" y="486789"/>
                  <a:pt x="5814582" y="480816"/>
                </a:cubicBezTo>
                <a:close/>
                <a:moveTo>
                  <a:pt x="5375577" y="480816"/>
                </a:moveTo>
                <a:lnTo>
                  <a:pt x="5411414" y="480816"/>
                </a:lnTo>
                <a:lnTo>
                  <a:pt x="5411414" y="489775"/>
                </a:lnTo>
                <a:cubicBezTo>
                  <a:pt x="5405440" y="489775"/>
                  <a:pt x="5400962" y="489775"/>
                  <a:pt x="5397976" y="489775"/>
                </a:cubicBezTo>
                <a:cubicBezTo>
                  <a:pt x="5394990" y="489775"/>
                  <a:pt x="5393496" y="492761"/>
                  <a:pt x="5393496" y="498735"/>
                </a:cubicBezTo>
                <a:cubicBezTo>
                  <a:pt x="5393496" y="498735"/>
                  <a:pt x="5387523" y="498735"/>
                  <a:pt x="5375577" y="498735"/>
                </a:cubicBezTo>
                <a:cubicBezTo>
                  <a:pt x="5363632" y="498735"/>
                  <a:pt x="5356166" y="495749"/>
                  <a:pt x="5353180" y="489775"/>
                </a:cubicBezTo>
                <a:cubicBezTo>
                  <a:pt x="5350194" y="483802"/>
                  <a:pt x="5357658" y="480816"/>
                  <a:pt x="5375577" y="480816"/>
                </a:cubicBezTo>
                <a:close/>
                <a:moveTo>
                  <a:pt x="4990328" y="480816"/>
                </a:moveTo>
                <a:cubicBezTo>
                  <a:pt x="4990328" y="480816"/>
                  <a:pt x="4993314" y="480816"/>
                  <a:pt x="4999286" y="480816"/>
                </a:cubicBezTo>
                <a:cubicBezTo>
                  <a:pt x="5005260" y="480816"/>
                  <a:pt x="5011232" y="480816"/>
                  <a:pt x="5017206" y="480816"/>
                </a:cubicBezTo>
                <a:lnTo>
                  <a:pt x="5026164" y="498735"/>
                </a:lnTo>
                <a:cubicBezTo>
                  <a:pt x="5026164" y="510680"/>
                  <a:pt x="5029152" y="519639"/>
                  <a:pt x="5035124" y="525613"/>
                </a:cubicBezTo>
                <a:lnTo>
                  <a:pt x="5035124" y="543532"/>
                </a:lnTo>
                <a:lnTo>
                  <a:pt x="5044083" y="579368"/>
                </a:lnTo>
                <a:cubicBezTo>
                  <a:pt x="5056029" y="585342"/>
                  <a:pt x="5059016" y="594301"/>
                  <a:pt x="5053042" y="606246"/>
                </a:cubicBezTo>
                <a:cubicBezTo>
                  <a:pt x="5047070" y="618192"/>
                  <a:pt x="5044083" y="624165"/>
                  <a:pt x="5044083" y="624165"/>
                </a:cubicBezTo>
                <a:cubicBezTo>
                  <a:pt x="5038110" y="618192"/>
                  <a:pt x="5032138" y="612220"/>
                  <a:pt x="5026164" y="606246"/>
                </a:cubicBezTo>
                <a:cubicBezTo>
                  <a:pt x="5014220" y="600273"/>
                  <a:pt x="5008246" y="597287"/>
                  <a:pt x="5008246" y="597287"/>
                </a:cubicBezTo>
                <a:cubicBezTo>
                  <a:pt x="5002274" y="609233"/>
                  <a:pt x="4990328" y="609233"/>
                  <a:pt x="4972409" y="597287"/>
                </a:cubicBezTo>
                <a:lnTo>
                  <a:pt x="4990328" y="588328"/>
                </a:lnTo>
                <a:lnTo>
                  <a:pt x="5017206" y="588328"/>
                </a:lnTo>
                <a:cubicBezTo>
                  <a:pt x="5017206" y="594301"/>
                  <a:pt x="5020192" y="597287"/>
                  <a:pt x="5026164" y="597287"/>
                </a:cubicBezTo>
                <a:cubicBezTo>
                  <a:pt x="5032138" y="597287"/>
                  <a:pt x="5032138" y="592807"/>
                  <a:pt x="5026164" y="583848"/>
                </a:cubicBezTo>
                <a:cubicBezTo>
                  <a:pt x="5020192" y="574889"/>
                  <a:pt x="5018698" y="568915"/>
                  <a:pt x="5021686" y="565929"/>
                </a:cubicBezTo>
                <a:cubicBezTo>
                  <a:pt x="5024672" y="562944"/>
                  <a:pt x="5023178" y="561449"/>
                  <a:pt x="5017206" y="561449"/>
                </a:cubicBezTo>
                <a:cubicBezTo>
                  <a:pt x="5017206" y="561449"/>
                  <a:pt x="5015712" y="559957"/>
                  <a:pt x="5012726" y="556970"/>
                </a:cubicBezTo>
                <a:cubicBezTo>
                  <a:pt x="5009740" y="553985"/>
                  <a:pt x="5008246" y="549505"/>
                  <a:pt x="5008246" y="543532"/>
                </a:cubicBezTo>
                <a:lnTo>
                  <a:pt x="5008246" y="534572"/>
                </a:lnTo>
                <a:cubicBezTo>
                  <a:pt x="4996301" y="528599"/>
                  <a:pt x="4991821" y="522627"/>
                  <a:pt x="4994806" y="516653"/>
                </a:cubicBezTo>
                <a:cubicBezTo>
                  <a:pt x="4997794" y="510680"/>
                  <a:pt x="4996301" y="504708"/>
                  <a:pt x="4990328" y="498735"/>
                </a:cubicBezTo>
                <a:lnTo>
                  <a:pt x="4972409" y="489775"/>
                </a:lnTo>
                <a:close/>
                <a:moveTo>
                  <a:pt x="4497567" y="480816"/>
                </a:moveTo>
                <a:cubicBezTo>
                  <a:pt x="4503540" y="480816"/>
                  <a:pt x="4512499" y="480816"/>
                  <a:pt x="4524445" y="480816"/>
                </a:cubicBezTo>
                <a:cubicBezTo>
                  <a:pt x="4530418" y="480816"/>
                  <a:pt x="4536391" y="480816"/>
                  <a:pt x="4542364" y="480816"/>
                </a:cubicBezTo>
                <a:cubicBezTo>
                  <a:pt x="4548337" y="480816"/>
                  <a:pt x="4551323" y="483802"/>
                  <a:pt x="4551323" y="489775"/>
                </a:cubicBezTo>
                <a:cubicBezTo>
                  <a:pt x="4551323" y="489775"/>
                  <a:pt x="4560281" y="489775"/>
                  <a:pt x="4578200" y="489775"/>
                </a:cubicBezTo>
                <a:cubicBezTo>
                  <a:pt x="4590146" y="501721"/>
                  <a:pt x="4596119" y="507694"/>
                  <a:pt x="4596119" y="507694"/>
                </a:cubicBezTo>
                <a:cubicBezTo>
                  <a:pt x="4584173" y="519639"/>
                  <a:pt x="4572227" y="528599"/>
                  <a:pt x="4560281" y="534572"/>
                </a:cubicBezTo>
                <a:cubicBezTo>
                  <a:pt x="4554308" y="528599"/>
                  <a:pt x="4548337" y="522627"/>
                  <a:pt x="4542364" y="516653"/>
                </a:cubicBezTo>
                <a:lnTo>
                  <a:pt x="4524445" y="507694"/>
                </a:lnTo>
                <a:cubicBezTo>
                  <a:pt x="4518472" y="513667"/>
                  <a:pt x="4515485" y="516653"/>
                  <a:pt x="4515485" y="516653"/>
                </a:cubicBezTo>
                <a:cubicBezTo>
                  <a:pt x="4509512" y="516653"/>
                  <a:pt x="4509512" y="513667"/>
                  <a:pt x="4515485" y="507694"/>
                </a:cubicBezTo>
                <a:lnTo>
                  <a:pt x="4506526" y="498735"/>
                </a:lnTo>
                <a:cubicBezTo>
                  <a:pt x="4506526" y="498735"/>
                  <a:pt x="4503540" y="498735"/>
                  <a:pt x="4497567" y="498735"/>
                </a:cubicBezTo>
                <a:lnTo>
                  <a:pt x="4488607" y="489775"/>
                </a:lnTo>
                <a:cubicBezTo>
                  <a:pt x="4488607" y="483802"/>
                  <a:pt x="4491594" y="480816"/>
                  <a:pt x="4497567" y="480816"/>
                </a:cubicBezTo>
                <a:close/>
                <a:moveTo>
                  <a:pt x="3350776" y="480816"/>
                </a:moveTo>
                <a:cubicBezTo>
                  <a:pt x="3356749" y="480816"/>
                  <a:pt x="3361229" y="480816"/>
                  <a:pt x="3364216" y="480816"/>
                </a:cubicBezTo>
                <a:cubicBezTo>
                  <a:pt x="3367202" y="480816"/>
                  <a:pt x="3365709" y="483802"/>
                  <a:pt x="3359736" y="489775"/>
                </a:cubicBezTo>
                <a:cubicBezTo>
                  <a:pt x="3353763" y="495749"/>
                  <a:pt x="3352270" y="498735"/>
                  <a:pt x="3355256" y="498735"/>
                </a:cubicBezTo>
                <a:cubicBezTo>
                  <a:pt x="3358243" y="498735"/>
                  <a:pt x="3362723" y="501721"/>
                  <a:pt x="3368695" y="507694"/>
                </a:cubicBezTo>
                <a:lnTo>
                  <a:pt x="3359736" y="507694"/>
                </a:lnTo>
                <a:cubicBezTo>
                  <a:pt x="3341817" y="507694"/>
                  <a:pt x="3332858" y="504708"/>
                  <a:pt x="3332858" y="498735"/>
                </a:cubicBezTo>
                <a:close/>
                <a:moveTo>
                  <a:pt x="3028242" y="480816"/>
                </a:moveTo>
                <a:cubicBezTo>
                  <a:pt x="3028242" y="480816"/>
                  <a:pt x="3031229" y="483802"/>
                  <a:pt x="3037201" y="489775"/>
                </a:cubicBezTo>
                <a:cubicBezTo>
                  <a:pt x="3031229" y="489775"/>
                  <a:pt x="3028242" y="492761"/>
                  <a:pt x="3028242" y="498735"/>
                </a:cubicBezTo>
                <a:cubicBezTo>
                  <a:pt x="3022269" y="498735"/>
                  <a:pt x="3019282" y="497241"/>
                  <a:pt x="3019282" y="494255"/>
                </a:cubicBezTo>
                <a:cubicBezTo>
                  <a:pt x="3019282" y="491269"/>
                  <a:pt x="3019282" y="489775"/>
                  <a:pt x="3019282" y="489775"/>
                </a:cubicBezTo>
                <a:cubicBezTo>
                  <a:pt x="3019282" y="483802"/>
                  <a:pt x="3022269" y="480816"/>
                  <a:pt x="3028242" y="480816"/>
                </a:cubicBezTo>
                <a:close/>
                <a:moveTo>
                  <a:pt x="6168476" y="471856"/>
                </a:moveTo>
                <a:cubicBezTo>
                  <a:pt x="6171462" y="471856"/>
                  <a:pt x="6172954" y="474842"/>
                  <a:pt x="6172954" y="480816"/>
                </a:cubicBezTo>
                <a:lnTo>
                  <a:pt x="6163996" y="480816"/>
                </a:lnTo>
                <a:cubicBezTo>
                  <a:pt x="6163996" y="474842"/>
                  <a:pt x="6165488" y="471856"/>
                  <a:pt x="6168476" y="471856"/>
                </a:cubicBezTo>
                <a:close/>
                <a:moveTo>
                  <a:pt x="6119199" y="471856"/>
                </a:moveTo>
                <a:lnTo>
                  <a:pt x="6137118" y="471856"/>
                </a:lnTo>
                <a:lnTo>
                  <a:pt x="6128158" y="480816"/>
                </a:lnTo>
                <a:lnTo>
                  <a:pt x="6110239" y="480816"/>
                </a:lnTo>
                <a:close/>
                <a:moveTo>
                  <a:pt x="4287024" y="471856"/>
                </a:moveTo>
                <a:cubicBezTo>
                  <a:pt x="4290010" y="471856"/>
                  <a:pt x="4294490" y="477831"/>
                  <a:pt x="4300463" y="489775"/>
                </a:cubicBezTo>
                <a:lnTo>
                  <a:pt x="4291503" y="489775"/>
                </a:lnTo>
                <a:cubicBezTo>
                  <a:pt x="4285530" y="489775"/>
                  <a:pt x="4281051" y="488282"/>
                  <a:pt x="4278064" y="485295"/>
                </a:cubicBezTo>
                <a:cubicBezTo>
                  <a:pt x="4275078" y="482309"/>
                  <a:pt x="4273584" y="480816"/>
                  <a:pt x="4273584" y="480816"/>
                </a:cubicBezTo>
                <a:cubicBezTo>
                  <a:pt x="4279557" y="474842"/>
                  <a:pt x="4284037" y="471856"/>
                  <a:pt x="4287024" y="471856"/>
                </a:cubicBezTo>
                <a:close/>
                <a:moveTo>
                  <a:pt x="3897293" y="471856"/>
                </a:moveTo>
                <a:lnTo>
                  <a:pt x="3906253" y="471856"/>
                </a:lnTo>
                <a:cubicBezTo>
                  <a:pt x="3900280" y="477831"/>
                  <a:pt x="3900280" y="482309"/>
                  <a:pt x="3906253" y="485295"/>
                </a:cubicBezTo>
                <a:cubicBezTo>
                  <a:pt x="3912226" y="488282"/>
                  <a:pt x="3912226" y="491269"/>
                  <a:pt x="3906253" y="494255"/>
                </a:cubicBezTo>
                <a:cubicBezTo>
                  <a:pt x="3900280" y="497241"/>
                  <a:pt x="3897293" y="501721"/>
                  <a:pt x="3897293" y="507694"/>
                </a:cubicBezTo>
                <a:cubicBezTo>
                  <a:pt x="3897293" y="507694"/>
                  <a:pt x="3895800" y="509188"/>
                  <a:pt x="3892815" y="512174"/>
                </a:cubicBezTo>
                <a:cubicBezTo>
                  <a:pt x="3889827" y="515160"/>
                  <a:pt x="3888335" y="516653"/>
                  <a:pt x="3888335" y="516653"/>
                </a:cubicBezTo>
                <a:lnTo>
                  <a:pt x="3879374" y="516653"/>
                </a:lnTo>
                <a:cubicBezTo>
                  <a:pt x="3879374" y="510680"/>
                  <a:pt x="3879374" y="501721"/>
                  <a:pt x="3879374" y="489775"/>
                </a:cubicBezTo>
                <a:cubicBezTo>
                  <a:pt x="3879374" y="477831"/>
                  <a:pt x="3885347" y="471856"/>
                  <a:pt x="3897293" y="471856"/>
                </a:cubicBezTo>
                <a:close/>
                <a:moveTo>
                  <a:pt x="3404532" y="471856"/>
                </a:moveTo>
                <a:lnTo>
                  <a:pt x="3431410" y="480816"/>
                </a:lnTo>
                <a:cubicBezTo>
                  <a:pt x="3437383" y="480816"/>
                  <a:pt x="3437383" y="477831"/>
                  <a:pt x="3431410" y="471856"/>
                </a:cubicBezTo>
                <a:close/>
                <a:moveTo>
                  <a:pt x="3288062" y="471856"/>
                </a:moveTo>
                <a:lnTo>
                  <a:pt x="3297021" y="471856"/>
                </a:lnTo>
                <a:cubicBezTo>
                  <a:pt x="3291048" y="471856"/>
                  <a:pt x="3291048" y="474842"/>
                  <a:pt x="3297021" y="480816"/>
                </a:cubicBezTo>
                <a:cubicBezTo>
                  <a:pt x="3302994" y="486789"/>
                  <a:pt x="3302994" y="491269"/>
                  <a:pt x="3297021" y="494255"/>
                </a:cubicBezTo>
                <a:cubicBezTo>
                  <a:pt x="3291048" y="497241"/>
                  <a:pt x="3288062" y="501721"/>
                  <a:pt x="3288062" y="507694"/>
                </a:cubicBezTo>
                <a:cubicBezTo>
                  <a:pt x="3300008" y="513667"/>
                  <a:pt x="3297021" y="516653"/>
                  <a:pt x="3279102" y="516653"/>
                </a:cubicBezTo>
                <a:cubicBezTo>
                  <a:pt x="3267156" y="522627"/>
                  <a:pt x="3261183" y="522627"/>
                  <a:pt x="3261183" y="516653"/>
                </a:cubicBezTo>
                <a:cubicBezTo>
                  <a:pt x="3261183" y="510680"/>
                  <a:pt x="3264170" y="507694"/>
                  <a:pt x="3270143" y="507694"/>
                </a:cubicBezTo>
                <a:lnTo>
                  <a:pt x="3261183" y="498735"/>
                </a:lnTo>
                <a:cubicBezTo>
                  <a:pt x="3255211" y="498735"/>
                  <a:pt x="3246251" y="498735"/>
                  <a:pt x="3234305" y="498735"/>
                </a:cubicBezTo>
                <a:cubicBezTo>
                  <a:pt x="3216387" y="492761"/>
                  <a:pt x="3208921" y="488282"/>
                  <a:pt x="3211908" y="485295"/>
                </a:cubicBezTo>
                <a:cubicBezTo>
                  <a:pt x="3214894" y="482309"/>
                  <a:pt x="3223854" y="480816"/>
                  <a:pt x="3238785" y="480816"/>
                </a:cubicBezTo>
                <a:cubicBezTo>
                  <a:pt x="3253717" y="480816"/>
                  <a:pt x="3264170" y="479322"/>
                  <a:pt x="3270143" y="476336"/>
                </a:cubicBezTo>
                <a:cubicBezTo>
                  <a:pt x="3276116" y="473351"/>
                  <a:pt x="3282089" y="471856"/>
                  <a:pt x="3288062" y="471856"/>
                </a:cubicBezTo>
                <a:close/>
                <a:moveTo>
                  <a:pt x="5478609" y="467378"/>
                </a:moveTo>
                <a:cubicBezTo>
                  <a:pt x="5481596" y="467378"/>
                  <a:pt x="5486076" y="468871"/>
                  <a:pt x="5492048" y="471856"/>
                </a:cubicBezTo>
                <a:cubicBezTo>
                  <a:pt x="5492048" y="477831"/>
                  <a:pt x="5492048" y="480816"/>
                  <a:pt x="5492048" y="480816"/>
                </a:cubicBezTo>
                <a:cubicBezTo>
                  <a:pt x="5492048" y="480816"/>
                  <a:pt x="5489062" y="483802"/>
                  <a:pt x="5483089" y="489775"/>
                </a:cubicBezTo>
                <a:cubicBezTo>
                  <a:pt x="5477116" y="495749"/>
                  <a:pt x="5474130" y="495749"/>
                  <a:pt x="5474130" y="489775"/>
                </a:cubicBezTo>
                <a:lnTo>
                  <a:pt x="5474130" y="471856"/>
                </a:lnTo>
                <a:cubicBezTo>
                  <a:pt x="5474130" y="468871"/>
                  <a:pt x="5475623" y="467378"/>
                  <a:pt x="5478609" y="467378"/>
                </a:cubicBezTo>
                <a:close/>
                <a:moveTo>
                  <a:pt x="4390056" y="462898"/>
                </a:moveTo>
                <a:cubicBezTo>
                  <a:pt x="4396028" y="462898"/>
                  <a:pt x="4402000" y="465883"/>
                  <a:pt x="4407974" y="471856"/>
                </a:cubicBezTo>
                <a:cubicBezTo>
                  <a:pt x="4413947" y="477831"/>
                  <a:pt x="4419919" y="480816"/>
                  <a:pt x="4425892" y="480816"/>
                </a:cubicBezTo>
                <a:lnTo>
                  <a:pt x="4434852" y="489775"/>
                </a:lnTo>
                <a:lnTo>
                  <a:pt x="4452771" y="498735"/>
                </a:lnTo>
                <a:lnTo>
                  <a:pt x="4461730" y="498735"/>
                </a:lnTo>
                <a:cubicBezTo>
                  <a:pt x="4461730" y="498735"/>
                  <a:pt x="4458744" y="497241"/>
                  <a:pt x="4452771" y="494255"/>
                </a:cubicBezTo>
                <a:cubicBezTo>
                  <a:pt x="4446798" y="491269"/>
                  <a:pt x="4445304" y="488282"/>
                  <a:pt x="4448291" y="485295"/>
                </a:cubicBezTo>
                <a:cubicBezTo>
                  <a:pt x="4451277" y="482309"/>
                  <a:pt x="4455757" y="483802"/>
                  <a:pt x="4461730" y="489775"/>
                </a:cubicBezTo>
                <a:cubicBezTo>
                  <a:pt x="4467703" y="495749"/>
                  <a:pt x="4472183" y="500228"/>
                  <a:pt x="4475168" y="503214"/>
                </a:cubicBezTo>
                <a:cubicBezTo>
                  <a:pt x="4478154" y="506200"/>
                  <a:pt x="4479648" y="507694"/>
                  <a:pt x="4479648" y="507694"/>
                </a:cubicBezTo>
                <a:cubicBezTo>
                  <a:pt x="4485621" y="507694"/>
                  <a:pt x="4488607" y="510680"/>
                  <a:pt x="4488607" y="516653"/>
                </a:cubicBezTo>
                <a:lnTo>
                  <a:pt x="4506526" y="534572"/>
                </a:lnTo>
                <a:cubicBezTo>
                  <a:pt x="4524445" y="540546"/>
                  <a:pt x="4533404" y="546518"/>
                  <a:pt x="4533404" y="552491"/>
                </a:cubicBezTo>
                <a:cubicBezTo>
                  <a:pt x="4533404" y="558463"/>
                  <a:pt x="4531911" y="562944"/>
                  <a:pt x="4528925" y="565929"/>
                </a:cubicBezTo>
                <a:cubicBezTo>
                  <a:pt x="4525938" y="568915"/>
                  <a:pt x="4524445" y="570409"/>
                  <a:pt x="4524445" y="570409"/>
                </a:cubicBezTo>
                <a:lnTo>
                  <a:pt x="4506526" y="570409"/>
                </a:lnTo>
                <a:cubicBezTo>
                  <a:pt x="4506526" y="576382"/>
                  <a:pt x="4513992" y="580862"/>
                  <a:pt x="4528925" y="583848"/>
                </a:cubicBezTo>
                <a:cubicBezTo>
                  <a:pt x="4543857" y="586834"/>
                  <a:pt x="4551323" y="586834"/>
                  <a:pt x="4551323" y="583848"/>
                </a:cubicBezTo>
                <a:cubicBezTo>
                  <a:pt x="4551323" y="580862"/>
                  <a:pt x="4552815" y="574889"/>
                  <a:pt x="4555803" y="565929"/>
                </a:cubicBezTo>
                <a:cubicBezTo>
                  <a:pt x="4558788" y="556970"/>
                  <a:pt x="4566254" y="558463"/>
                  <a:pt x="4578200" y="570409"/>
                </a:cubicBezTo>
                <a:lnTo>
                  <a:pt x="4587160" y="570409"/>
                </a:lnTo>
                <a:cubicBezTo>
                  <a:pt x="4587160" y="570409"/>
                  <a:pt x="4590146" y="570409"/>
                  <a:pt x="4596119" y="570409"/>
                </a:cubicBezTo>
                <a:lnTo>
                  <a:pt x="4622997" y="570409"/>
                </a:lnTo>
                <a:cubicBezTo>
                  <a:pt x="4628970" y="564436"/>
                  <a:pt x="4634942" y="564436"/>
                  <a:pt x="4640915" y="570409"/>
                </a:cubicBezTo>
                <a:lnTo>
                  <a:pt x="4703631" y="561449"/>
                </a:lnTo>
                <a:cubicBezTo>
                  <a:pt x="4703631" y="555476"/>
                  <a:pt x="4705124" y="555476"/>
                  <a:pt x="4708111" y="561449"/>
                </a:cubicBezTo>
                <a:cubicBezTo>
                  <a:pt x="4711097" y="567423"/>
                  <a:pt x="4717069" y="570409"/>
                  <a:pt x="4726028" y="570409"/>
                </a:cubicBezTo>
                <a:cubicBezTo>
                  <a:pt x="4734988" y="570409"/>
                  <a:pt x="4740961" y="571902"/>
                  <a:pt x="4743947" y="574889"/>
                </a:cubicBezTo>
                <a:cubicBezTo>
                  <a:pt x="4746934" y="577875"/>
                  <a:pt x="4743947" y="580862"/>
                  <a:pt x="4734988" y="583848"/>
                </a:cubicBezTo>
                <a:cubicBezTo>
                  <a:pt x="4726028" y="586834"/>
                  <a:pt x="4715577" y="589821"/>
                  <a:pt x="4703631" y="592807"/>
                </a:cubicBezTo>
                <a:cubicBezTo>
                  <a:pt x="4691685" y="595793"/>
                  <a:pt x="4679739" y="597287"/>
                  <a:pt x="4667793" y="597287"/>
                </a:cubicBezTo>
                <a:cubicBezTo>
                  <a:pt x="4643901" y="603260"/>
                  <a:pt x="4631957" y="609233"/>
                  <a:pt x="4631957" y="615206"/>
                </a:cubicBezTo>
                <a:cubicBezTo>
                  <a:pt x="4631957" y="621179"/>
                  <a:pt x="4640915" y="624165"/>
                  <a:pt x="4658834" y="624165"/>
                </a:cubicBezTo>
                <a:cubicBezTo>
                  <a:pt x="4694672" y="624165"/>
                  <a:pt x="4700645" y="627150"/>
                  <a:pt x="4676753" y="633125"/>
                </a:cubicBezTo>
                <a:cubicBezTo>
                  <a:pt x="4670780" y="639097"/>
                  <a:pt x="4667793" y="645069"/>
                  <a:pt x="4667793" y="651044"/>
                </a:cubicBezTo>
                <a:cubicBezTo>
                  <a:pt x="4667793" y="657016"/>
                  <a:pt x="4666300" y="660002"/>
                  <a:pt x="4663314" y="660002"/>
                </a:cubicBezTo>
                <a:cubicBezTo>
                  <a:pt x="4660327" y="660002"/>
                  <a:pt x="4655848" y="662988"/>
                  <a:pt x="4649874" y="668961"/>
                </a:cubicBezTo>
                <a:cubicBezTo>
                  <a:pt x="4625984" y="662988"/>
                  <a:pt x="4611051" y="654029"/>
                  <a:pt x="4605078" y="642084"/>
                </a:cubicBezTo>
                <a:cubicBezTo>
                  <a:pt x="4605078" y="636110"/>
                  <a:pt x="4602092" y="633125"/>
                  <a:pt x="4596119" y="633125"/>
                </a:cubicBezTo>
                <a:cubicBezTo>
                  <a:pt x="4590146" y="633125"/>
                  <a:pt x="4587160" y="636110"/>
                  <a:pt x="4587160" y="642084"/>
                </a:cubicBezTo>
                <a:cubicBezTo>
                  <a:pt x="4581187" y="642084"/>
                  <a:pt x="4575214" y="642084"/>
                  <a:pt x="4569241" y="642084"/>
                </a:cubicBezTo>
                <a:cubicBezTo>
                  <a:pt x="4557295" y="642084"/>
                  <a:pt x="4551323" y="639097"/>
                  <a:pt x="4551323" y="633125"/>
                </a:cubicBezTo>
                <a:cubicBezTo>
                  <a:pt x="4551323" y="627150"/>
                  <a:pt x="4549830" y="624165"/>
                  <a:pt x="4546843" y="624165"/>
                </a:cubicBezTo>
                <a:cubicBezTo>
                  <a:pt x="4543857" y="624165"/>
                  <a:pt x="4533404" y="627150"/>
                  <a:pt x="4515485" y="633125"/>
                </a:cubicBezTo>
                <a:cubicBezTo>
                  <a:pt x="4497567" y="633125"/>
                  <a:pt x="4484127" y="636110"/>
                  <a:pt x="4475168" y="642084"/>
                </a:cubicBezTo>
                <a:cubicBezTo>
                  <a:pt x="4466210" y="648056"/>
                  <a:pt x="4463223" y="654029"/>
                  <a:pt x="4466210" y="660002"/>
                </a:cubicBezTo>
                <a:cubicBezTo>
                  <a:pt x="4469195" y="665975"/>
                  <a:pt x="4464715" y="668961"/>
                  <a:pt x="4452771" y="668961"/>
                </a:cubicBezTo>
                <a:lnTo>
                  <a:pt x="4434852" y="677921"/>
                </a:lnTo>
                <a:cubicBezTo>
                  <a:pt x="4434852" y="683894"/>
                  <a:pt x="4431865" y="686880"/>
                  <a:pt x="4425892" y="686880"/>
                </a:cubicBezTo>
                <a:lnTo>
                  <a:pt x="4434852" y="695840"/>
                </a:lnTo>
                <a:cubicBezTo>
                  <a:pt x="4440825" y="695840"/>
                  <a:pt x="4445304" y="695840"/>
                  <a:pt x="4448291" y="695840"/>
                </a:cubicBezTo>
                <a:cubicBezTo>
                  <a:pt x="4451277" y="695840"/>
                  <a:pt x="4452771" y="695840"/>
                  <a:pt x="4452771" y="695840"/>
                </a:cubicBezTo>
                <a:lnTo>
                  <a:pt x="4461730" y="686880"/>
                </a:lnTo>
                <a:cubicBezTo>
                  <a:pt x="4461730" y="692853"/>
                  <a:pt x="4470688" y="695840"/>
                  <a:pt x="4488607" y="695840"/>
                </a:cubicBezTo>
                <a:cubicBezTo>
                  <a:pt x="4512499" y="695840"/>
                  <a:pt x="4518472" y="689866"/>
                  <a:pt x="4506526" y="677921"/>
                </a:cubicBezTo>
                <a:lnTo>
                  <a:pt x="4506526" y="668961"/>
                </a:lnTo>
                <a:cubicBezTo>
                  <a:pt x="4518472" y="674935"/>
                  <a:pt x="4528925" y="680907"/>
                  <a:pt x="4537884" y="686880"/>
                </a:cubicBezTo>
                <a:cubicBezTo>
                  <a:pt x="4546843" y="692853"/>
                  <a:pt x="4548337" y="695840"/>
                  <a:pt x="4542364" y="695840"/>
                </a:cubicBezTo>
                <a:lnTo>
                  <a:pt x="4560281" y="704799"/>
                </a:lnTo>
                <a:cubicBezTo>
                  <a:pt x="4566254" y="704799"/>
                  <a:pt x="4569241" y="701813"/>
                  <a:pt x="4569241" y="695840"/>
                </a:cubicBezTo>
                <a:cubicBezTo>
                  <a:pt x="4569241" y="689866"/>
                  <a:pt x="4578200" y="686880"/>
                  <a:pt x="4596119" y="686880"/>
                </a:cubicBezTo>
                <a:lnTo>
                  <a:pt x="4614038" y="677921"/>
                </a:lnTo>
                <a:cubicBezTo>
                  <a:pt x="4608065" y="671947"/>
                  <a:pt x="4614038" y="671947"/>
                  <a:pt x="4631957" y="677921"/>
                </a:cubicBezTo>
                <a:cubicBezTo>
                  <a:pt x="4643901" y="683894"/>
                  <a:pt x="4649874" y="683894"/>
                  <a:pt x="4649874" y="677921"/>
                </a:cubicBezTo>
                <a:cubicBezTo>
                  <a:pt x="4649874" y="677921"/>
                  <a:pt x="4652861" y="677921"/>
                  <a:pt x="4658834" y="677921"/>
                </a:cubicBezTo>
                <a:cubicBezTo>
                  <a:pt x="4664807" y="677921"/>
                  <a:pt x="4670780" y="677921"/>
                  <a:pt x="4676753" y="677921"/>
                </a:cubicBezTo>
                <a:lnTo>
                  <a:pt x="4703631" y="686880"/>
                </a:lnTo>
                <a:cubicBezTo>
                  <a:pt x="4703631" y="686880"/>
                  <a:pt x="4702138" y="688374"/>
                  <a:pt x="4699151" y="691360"/>
                </a:cubicBezTo>
                <a:cubicBezTo>
                  <a:pt x="4696165" y="694346"/>
                  <a:pt x="4691685" y="695840"/>
                  <a:pt x="4685712" y="695840"/>
                </a:cubicBezTo>
                <a:cubicBezTo>
                  <a:pt x="4679739" y="695840"/>
                  <a:pt x="4673766" y="695840"/>
                  <a:pt x="4667793" y="695840"/>
                </a:cubicBezTo>
                <a:cubicBezTo>
                  <a:pt x="4661820" y="695840"/>
                  <a:pt x="4658834" y="695840"/>
                  <a:pt x="4658834" y="695840"/>
                </a:cubicBezTo>
                <a:lnTo>
                  <a:pt x="4658834" y="704799"/>
                </a:lnTo>
                <a:lnTo>
                  <a:pt x="4676753" y="704799"/>
                </a:lnTo>
                <a:cubicBezTo>
                  <a:pt x="4682726" y="710772"/>
                  <a:pt x="4688698" y="713758"/>
                  <a:pt x="4694672" y="713758"/>
                </a:cubicBezTo>
                <a:cubicBezTo>
                  <a:pt x="4700645" y="713758"/>
                  <a:pt x="4708111" y="715252"/>
                  <a:pt x="4717069" y="718237"/>
                </a:cubicBezTo>
                <a:cubicBezTo>
                  <a:pt x="4726028" y="721223"/>
                  <a:pt x="4732001" y="721223"/>
                  <a:pt x="4734988" y="718237"/>
                </a:cubicBezTo>
                <a:cubicBezTo>
                  <a:pt x="4737974" y="715252"/>
                  <a:pt x="4736481" y="710772"/>
                  <a:pt x="4730508" y="704799"/>
                </a:cubicBezTo>
                <a:cubicBezTo>
                  <a:pt x="4712589" y="686880"/>
                  <a:pt x="4709604" y="674935"/>
                  <a:pt x="4721549" y="668961"/>
                </a:cubicBezTo>
                <a:cubicBezTo>
                  <a:pt x="4727522" y="668961"/>
                  <a:pt x="4730508" y="665975"/>
                  <a:pt x="4730508" y="660002"/>
                </a:cubicBezTo>
                <a:lnTo>
                  <a:pt x="4739468" y="651044"/>
                </a:lnTo>
                <a:lnTo>
                  <a:pt x="4757386" y="660002"/>
                </a:lnTo>
                <a:cubicBezTo>
                  <a:pt x="4757386" y="665975"/>
                  <a:pt x="4757386" y="668961"/>
                  <a:pt x="4757386" y="668961"/>
                </a:cubicBezTo>
                <a:cubicBezTo>
                  <a:pt x="4757386" y="668961"/>
                  <a:pt x="4763359" y="667468"/>
                  <a:pt x="4775305" y="664482"/>
                </a:cubicBezTo>
                <a:cubicBezTo>
                  <a:pt x="4787251" y="661497"/>
                  <a:pt x="4793224" y="657016"/>
                  <a:pt x="4793224" y="651044"/>
                </a:cubicBezTo>
                <a:cubicBezTo>
                  <a:pt x="4793224" y="645069"/>
                  <a:pt x="4793224" y="642084"/>
                  <a:pt x="4793224" y="642084"/>
                </a:cubicBezTo>
                <a:cubicBezTo>
                  <a:pt x="4799196" y="642084"/>
                  <a:pt x="4802182" y="645069"/>
                  <a:pt x="4802182" y="651044"/>
                </a:cubicBezTo>
                <a:lnTo>
                  <a:pt x="4820101" y="660002"/>
                </a:lnTo>
                <a:cubicBezTo>
                  <a:pt x="4832047" y="660002"/>
                  <a:pt x="4835034" y="661497"/>
                  <a:pt x="4829061" y="664482"/>
                </a:cubicBezTo>
                <a:cubicBezTo>
                  <a:pt x="4823088" y="667468"/>
                  <a:pt x="4823088" y="671947"/>
                  <a:pt x="4829061" y="677921"/>
                </a:cubicBezTo>
                <a:lnTo>
                  <a:pt x="4846978" y="651044"/>
                </a:lnTo>
                <a:lnTo>
                  <a:pt x="4855938" y="660002"/>
                </a:lnTo>
                <a:cubicBezTo>
                  <a:pt x="4861912" y="671947"/>
                  <a:pt x="4861912" y="680907"/>
                  <a:pt x="4855938" y="686880"/>
                </a:cubicBezTo>
                <a:lnTo>
                  <a:pt x="4864898" y="686880"/>
                </a:lnTo>
                <a:lnTo>
                  <a:pt x="4882816" y="695840"/>
                </a:lnTo>
                <a:cubicBezTo>
                  <a:pt x="4870870" y="701813"/>
                  <a:pt x="4870870" y="707784"/>
                  <a:pt x="4882816" y="713758"/>
                </a:cubicBezTo>
                <a:cubicBezTo>
                  <a:pt x="4882816" y="713758"/>
                  <a:pt x="4888789" y="710772"/>
                  <a:pt x="4900735" y="704799"/>
                </a:cubicBezTo>
                <a:cubicBezTo>
                  <a:pt x="4906708" y="704799"/>
                  <a:pt x="4912681" y="704799"/>
                  <a:pt x="4918654" y="704799"/>
                </a:cubicBezTo>
                <a:cubicBezTo>
                  <a:pt x="4924627" y="704799"/>
                  <a:pt x="4929106" y="704799"/>
                  <a:pt x="4932092" y="704799"/>
                </a:cubicBezTo>
                <a:cubicBezTo>
                  <a:pt x="4935078" y="704799"/>
                  <a:pt x="4939558" y="704799"/>
                  <a:pt x="4945532" y="704799"/>
                </a:cubicBezTo>
                <a:cubicBezTo>
                  <a:pt x="4951504" y="704799"/>
                  <a:pt x="4954490" y="701813"/>
                  <a:pt x="4954490" y="695840"/>
                </a:cubicBezTo>
                <a:lnTo>
                  <a:pt x="4945532" y="695840"/>
                </a:lnTo>
                <a:cubicBezTo>
                  <a:pt x="4939558" y="689866"/>
                  <a:pt x="4933586" y="686880"/>
                  <a:pt x="4927612" y="686880"/>
                </a:cubicBezTo>
                <a:cubicBezTo>
                  <a:pt x="4933586" y="680907"/>
                  <a:pt x="4933586" y="674935"/>
                  <a:pt x="4927612" y="668961"/>
                </a:cubicBezTo>
                <a:cubicBezTo>
                  <a:pt x="4921640" y="668961"/>
                  <a:pt x="4912681" y="668961"/>
                  <a:pt x="4900735" y="668961"/>
                </a:cubicBezTo>
                <a:cubicBezTo>
                  <a:pt x="4894762" y="668961"/>
                  <a:pt x="4890282" y="668961"/>
                  <a:pt x="4887296" y="668961"/>
                </a:cubicBezTo>
                <a:cubicBezTo>
                  <a:pt x="4884309" y="668961"/>
                  <a:pt x="4882816" y="668961"/>
                  <a:pt x="4882816" y="668961"/>
                </a:cubicBezTo>
                <a:cubicBezTo>
                  <a:pt x="4882816" y="657016"/>
                  <a:pt x="4894762" y="654029"/>
                  <a:pt x="4918654" y="660002"/>
                </a:cubicBezTo>
                <a:cubicBezTo>
                  <a:pt x="4936572" y="660002"/>
                  <a:pt x="4945532" y="657016"/>
                  <a:pt x="4945532" y="651044"/>
                </a:cubicBezTo>
                <a:cubicBezTo>
                  <a:pt x="4957478" y="662988"/>
                  <a:pt x="4969423" y="668961"/>
                  <a:pt x="4981369" y="668961"/>
                </a:cubicBezTo>
                <a:cubicBezTo>
                  <a:pt x="5005260" y="668961"/>
                  <a:pt x="5008246" y="660002"/>
                  <a:pt x="4990328" y="642084"/>
                </a:cubicBezTo>
                <a:cubicBezTo>
                  <a:pt x="4984355" y="636110"/>
                  <a:pt x="4982862" y="633125"/>
                  <a:pt x="4985848" y="633125"/>
                </a:cubicBezTo>
                <a:cubicBezTo>
                  <a:pt x="4988835" y="633125"/>
                  <a:pt x="4996301" y="633125"/>
                  <a:pt x="5008246" y="633125"/>
                </a:cubicBezTo>
                <a:cubicBezTo>
                  <a:pt x="5020192" y="633125"/>
                  <a:pt x="5029152" y="634618"/>
                  <a:pt x="5035124" y="637603"/>
                </a:cubicBezTo>
                <a:cubicBezTo>
                  <a:pt x="5041098" y="640589"/>
                  <a:pt x="5050056" y="639097"/>
                  <a:pt x="5062002" y="633125"/>
                </a:cubicBezTo>
                <a:cubicBezTo>
                  <a:pt x="5067975" y="633125"/>
                  <a:pt x="5072455" y="633125"/>
                  <a:pt x="5075441" y="633125"/>
                </a:cubicBezTo>
                <a:cubicBezTo>
                  <a:pt x="5078428" y="633125"/>
                  <a:pt x="5079921" y="633125"/>
                  <a:pt x="5079921" y="633125"/>
                </a:cubicBezTo>
                <a:lnTo>
                  <a:pt x="5079921" y="642084"/>
                </a:lnTo>
                <a:lnTo>
                  <a:pt x="5079921" y="651044"/>
                </a:lnTo>
                <a:cubicBezTo>
                  <a:pt x="5091866" y="662988"/>
                  <a:pt x="5091866" y="674935"/>
                  <a:pt x="5079921" y="686880"/>
                </a:cubicBezTo>
                <a:cubicBezTo>
                  <a:pt x="5073948" y="686880"/>
                  <a:pt x="5069468" y="685387"/>
                  <a:pt x="5066482" y="682400"/>
                </a:cubicBezTo>
                <a:cubicBezTo>
                  <a:pt x="5063496" y="679414"/>
                  <a:pt x="5062002" y="677921"/>
                  <a:pt x="5062002" y="677921"/>
                </a:cubicBezTo>
                <a:cubicBezTo>
                  <a:pt x="5062002" y="665975"/>
                  <a:pt x="5057522" y="658508"/>
                  <a:pt x="5048563" y="655522"/>
                </a:cubicBezTo>
                <a:cubicBezTo>
                  <a:pt x="5039603" y="652536"/>
                  <a:pt x="5032138" y="654029"/>
                  <a:pt x="5026164" y="660002"/>
                </a:cubicBezTo>
                <a:lnTo>
                  <a:pt x="5044083" y="677921"/>
                </a:lnTo>
                <a:cubicBezTo>
                  <a:pt x="5050056" y="677921"/>
                  <a:pt x="5053042" y="680907"/>
                  <a:pt x="5053042" y="686880"/>
                </a:cubicBezTo>
                <a:lnTo>
                  <a:pt x="5035124" y="695840"/>
                </a:lnTo>
                <a:lnTo>
                  <a:pt x="5017206" y="695840"/>
                </a:lnTo>
                <a:cubicBezTo>
                  <a:pt x="5023178" y="701813"/>
                  <a:pt x="5024672" y="709279"/>
                  <a:pt x="5021686" y="718237"/>
                </a:cubicBezTo>
                <a:cubicBezTo>
                  <a:pt x="5018698" y="727196"/>
                  <a:pt x="5015712" y="731676"/>
                  <a:pt x="5012726" y="731676"/>
                </a:cubicBezTo>
                <a:cubicBezTo>
                  <a:pt x="5009740" y="731676"/>
                  <a:pt x="5008246" y="733171"/>
                  <a:pt x="5008246" y="736156"/>
                </a:cubicBezTo>
                <a:cubicBezTo>
                  <a:pt x="5008246" y="739142"/>
                  <a:pt x="5011232" y="740636"/>
                  <a:pt x="5017206" y="740636"/>
                </a:cubicBezTo>
                <a:lnTo>
                  <a:pt x="5026164" y="740636"/>
                </a:lnTo>
                <a:cubicBezTo>
                  <a:pt x="5032138" y="746609"/>
                  <a:pt x="5032138" y="752581"/>
                  <a:pt x="5026164" y="758554"/>
                </a:cubicBezTo>
                <a:cubicBezTo>
                  <a:pt x="5008246" y="770500"/>
                  <a:pt x="5005260" y="776473"/>
                  <a:pt x="5017206" y="776473"/>
                </a:cubicBezTo>
                <a:cubicBezTo>
                  <a:pt x="5017206" y="782447"/>
                  <a:pt x="5017206" y="786926"/>
                  <a:pt x="5017206" y="789912"/>
                </a:cubicBezTo>
                <a:cubicBezTo>
                  <a:pt x="5017206" y="792898"/>
                  <a:pt x="5020192" y="797377"/>
                  <a:pt x="5026164" y="803350"/>
                </a:cubicBezTo>
                <a:cubicBezTo>
                  <a:pt x="5026164" y="809324"/>
                  <a:pt x="5027658" y="813803"/>
                  <a:pt x="5030644" y="816790"/>
                </a:cubicBezTo>
                <a:cubicBezTo>
                  <a:pt x="5033632" y="819776"/>
                  <a:pt x="5035124" y="824255"/>
                  <a:pt x="5035124" y="830229"/>
                </a:cubicBezTo>
                <a:cubicBezTo>
                  <a:pt x="5035124" y="836202"/>
                  <a:pt x="5023178" y="836202"/>
                  <a:pt x="4999286" y="830229"/>
                </a:cubicBezTo>
                <a:lnTo>
                  <a:pt x="4990328" y="839188"/>
                </a:lnTo>
                <a:cubicBezTo>
                  <a:pt x="4990328" y="845161"/>
                  <a:pt x="4993314" y="851134"/>
                  <a:pt x="4999286" y="857107"/>
                </a:cubicBezTo>
                <a:cubicBezTo>
                  <a:pt x="5005260" y="857107"/>
                  <a:pt x="5008246" y="858600"/>
                  <a:pt x="5008246" y="861587"/>
                </a:cubicBezTo>
                <a:cubicBezTo>
                  <a:pt x="5008246" y="864573"/>
                  <a:pt x="5008246" y="867560"/>
                  <a:pt x="5008246" y="870546"/>
                </a:cubicBezTo>
                <a:cubicBezTo>
                  <a:pt x="5008246" y="873532"/>
                  <a:pt x="5009740" y="875026"/>
                  <a:pt x="5012726" y="875026"/>
                </a:cubicBezTo>
                <a:cubicBezTo>
                  <a:pt x="5015712" y="875026"/>
                  <a:pt x="5020192" y="875026"/>
                  <a:pt x="5026164" y="875026"/>
                </a:cubicBezTo>
                <a:cubicBezTo>
                  <a:pt x="5032138" y="875026"/>
                  <a:pt x="5036618" y="876519"/>
                  <a:pt x="5039603" y="879504"/>
                </a:cubicBezTo>
                <a:cubicBezTo>
                  <a:pt x="5042590" y="882490"/>
                  <a:pt x="5044083" y="883985"/>
                  <a:pt x="5044083" y="883985"/>
                </a:cubicBezTo>
                <a:lnTo>
                  <a:pt x="5062002" y="883985"/>
                </a:lnTo>
                <a:lnTo>
                  <a:pt x="5070961" y="875026"/>
                </a:lnTo>
                <a:cubicBezTo>
                  <a:pt x="5076935" y="875026"/>
                  <a:pt x="5081414" y="875026"/>
                  <a:pt x="5084400" y="875026"/>
                </a:cubicBezTo>
                <a:cubicBezTo>
                  <a:pt x="5087386" y="875026"/>
                  <a:pt x="5091866" y="878011"/>
                  <a:pt x="5097840" y="883985"/>
                </a:cubicBezTo>
                <a:lnTo>
                  <a:pt x="5106798" y="875026"/>
                </a:lnTo>
                <a:cubicBezTo>
                  <a:pt x="5106798" y="869051"/>
                  <a:pt x="5105304" y="864573"/>
                  <a:pt x="5102318" y="861587"/>
                </a:cubicBezTo>
                <a:cubicBezTo>
                  <a:pt x="5099332" y="858600"/>
                  <a:pt x="5097840" y="857107"/>
                  <a:pt x="5097840" y="857107"/>
                </a:cubicBezTo>
                <a:lnTo>
                  <a:pt x="5079921" y="857107"/>
                </a:lnTo>
                <a:cubicBezTo>
                  <a:pt x="5073948" y="851134"/>
                  <a:pt x="5073948" y="848147"/>
                  <a:pt x="5079921" y="848147"/>
                </a:cubicBezTo>
                <a:cubicBezTo>
                  <a:pt x="5085894" y="836202"/>
                  <a:pt x="5085894" y="827243"/>
                  <a:pt x="5079921" y="821269"/>
                </a:cubicBezTo>
                <a:cubicBezTo>
                  <a:pt x="5073948" y="821269"/>
                  <a:pt x="5070961" y="818283"/>
                  <a:pt x="5070961" y="812311"/>
                </a:cubicBezTo>
                <a:cubicBezTo>
                  <a:pt x="5064989" y="800364"/>
                  <a:pt x="5067975" y="794392"/>
                  <a:pt x="5079921" y="794392"/>
                </a:cubicBezTo>
                <a:cubicBezTo>
                  <a:pt x="5097840" y="794392"/>
                  <a:pt x="5097840" y="791406"/>
                  <a:pt x="5079921" y="785433"/>
                </a:cubicBezTo>
                <a:cubicBezTo>
                  <a:pt x="5079921" y="779459"/>
                  <a:pt x="5079921" y="774980"/>
                  <a:pt x="5079921" y="771993"/>
                </a:cubicBezTo>
                <a:cubicBezTo>
                  <a:pt x="5079921" y="769007"/>
                  <a:pt x="5079921" y="767514"/>
                  <a:pt x="5079921" y="767514"/>
                </a:cubicBezTo>
                <a:cubicBezTo>
                  <a:pt x="5079921" y="761540"/>
                  <a:pt x="5081414" y="758554"/>
                  <a:pt x="5084400" y="758554"/>
                </a:cubicBezTo>
                <a:cubicBezTo>
                  <a:pt x="5087386" y="758554"/>
                  <a:pt x="5090374" y="761540"/>
                  <a:pt x="5093360" y="767514"/>
                </a:cubicBezTo>
                <a:cubicBezTo>
                  <a:pt x="5096346" y="773487"/>
                  <a:pt x="5100826" y="776473"/>
                  <a:pt x="5106798" y="776473"/>
                </a:cubicBezTo>
                <a:cubicBezTo>
                  <a:pt x="5112772" y="776473"/>
                  <a:pt x="5117252" y="777967"/>
                  <a:pt x="5120237" y="780953"/>
                </a:cubicBezTo>
                <a:cubicBezTo>
                  <a:pt x="5123223" y="783939"/>
                  <a:pt x="5121732" y="791406"/>
                  <a:pt x="5115757" y="803350"/>
                </a:cubicBezTo>
                <a:cubicBezTo>
                  <a:pt x="5097840" y="821269"/>
                  <a:pt x="5103812" y="830229"/>
                  <a:pt x="5133676" y="830229"/>
                </a:cubicBezTo>
                <a:cubicBezTo>
                  <a:pt x="5139649" y="830229"/>
                  <a:pt x="5145622" y="833215"/>
                  <a:pt x="5151595" y="839188"/>
                </a:cubicBezTo>
                <a:cubicBezTo>
                  <a:pt x="5151595" y="845161"/>
                  <a:pt x="5156075" y="848147"/>
                  <a:pt x="5165034" y="848147"/>
                </a:cubicBezTo>
                <a:cubicBezTo>
                  <a:pt x="5173992" y="848147"/>
                  <a:pt x="5181458" y="848147"/>
                  <a:pt x="5187432" y="848147"/>
                </a:cubicBezTo>
                <a:cubicBezTo>
                  <a:pt x="5187432" y="842174"/>
                  <a:pt x="5188926" y="839188"/>
                  <a:pt x="5191912" y="839188"/>
                </a:cubicBezTo>
                <a:cubicBezTo>
                  <a:pt x="5194897" y="839188"/>
                  <a:pt x="5196392" y="842174"/>
                  <a:pt x="5196392" y="848147"/>
                </a:cubicBezTo>
                <a:cubicBezTo>
                  <a:pt x="5196392" y="866066"/>
                  <a:pt x="5202364" y="872040"/>
                  <a:pt x="5214310" y="866066"/>
                </a:cubicBezTo>
                <a:lnTo>
                  <a:pt x="5205350" y="830229"/>
                </a:lnTo>
                <a:cubicBezTo>
                  <a:pt x="5199377" y="824255"/>
                  <a:pt x="5202364" y="821269"/>
                  <a:pt x="5214310" y="821269"/>
                </a:cubicBezTo>
                <a:cubicBezTo>
                  <a:pt x="5214310" y="821269"/>
                  <a:pt x="5217296" y="821269"/>
                  <a:pt x="5223269" y="821269"/>
                </a:cubicBezTo>
                <a:lnTo>
                  <a:pt x="5241188" y="821269"/>
                </a:lnTo>
                <a:cubicBezTo>
                  <a:pt x="5241188" y="809324"/>
                  <a:pt x="5235215" y="804845"/>
                  <a:pt x="5223269" y="807830"/>
                </a:cubicBezTo>
                <a:cubicBezTo>
                  <a:pt x="5211324" y="810816"/>
                  <a:pt x="5199377" y="809324"/>
                  <a:pt x="5187432" y="803350"/>
                </a:cubicBezTo>
                <a:lnTo>
                  <a:pt x="5178472" y="794392"/>
                </a:lnTo>
                <a:lnTo>
                  <a:pt x="5196392" y="785433"/>
                </a:lnTo>
                <a:cubicBezTo>
                  <a:pt x="5202364" y="773487"/>
                  <a:pt x="5202364" y="764528"/>
                  <a:pt x="5196392" y="758554"/>
                </a:cubicBezTo>
                <a:cubicBezTo>
                  <a:pt x="5196392" y="758554"/>
                  <a:pt x="5188926" y="760048"/>
                  <a:pt x="5173992" y="763034"/>
                </a:cubicBezTo>
                <a:cubicBezTo>
                  <a:pt x="5159060" y="766020"/>
                  <a:pt x="5148609" y="761540"/>
                  <a:pt x="5142636" y="749595"/>
                </a:cubicBezTo>
                <a:cubicBezTo>
                  <a:pt x="5142636" y="743622"/>
                  <a:pt x="5142636" y="739142"/>
                  <a:pt x="5142636" y="736156"/>
                </a:cubicBezTo>
                <a:cubicBezTo>
                  <a:pt x="5142636" y="733171"/>
                  <a:pt x="5145622" y="731676"/>
                  <a:pt x="5151595" y="731676"/>
                </a:cubicBezTo>
                <a:cubicBezTo>
                  <a:pt x="5157568" y="731676"/>
                  <a:pt x="5160554" y="734662"/>
                  <a:pt x="5160554" y="740636"/>
                </a:cubicBezTo>
                <a:lnTo>
                  <a:pt x="5178472" y="740636"/>
                </a:lnTo>
                <a:cubicBezTo>
                  <a:pt x="5190418" y="734662"/>
                  <a:pt x="5199377" y="728690"/>
                  <a:pt x="5205350" y="722718"/>
                </a:cubicBezTo>
                <a:lnTo>
                  <a:pt x="5196392" y="704799"/>
                </a:lnTo>
                <a:cubicBezTo>
                  <a:pt x="5196392" y="704799"/>
                  <a:pt x="5194897" y="703305"/>
                  <a:pt x="5191912" y="700319"/>
                </a:cubicBezTo>
                <a:cubicBezTo>
                  <a:pt x="5188926" y="697333"/>
                  <a:pt x="5187432" y="695840"/>
                  <a:pt x="5187432" y="695840"/>
                </a:cubicBezTo>
                <a:lnTo>
                  <a:pt x="5160554" y="686880"/>
                </a:lnTo>
                <a:cubicBezTo>
                  <a:pt x="5160554" y="680907"/>
                  <a:pt x="5163540" y="679414"/>
                  <a:pt x="5169514" y="682400"/>
                </a:cubicBezTo>
                <a:cubicBezTo>
                  <a:pt x="5175486" y="685387"/>
                  <a:pt x="5184446" y="686880"/>
                  <a:pt x="5196392" y="686880"/>
                </a:cubicBezTo>
                <a:lnTo>
                  <a:pt x="5259106" y="704799"/>
                </a:lnTo>
                <a:cubicBezTo>
                  <a:pt x="5247160" y="692853"/>
                  <a:pt x="5247160" y="680907"/>
                  <a:pt x="5259106" y="668961"/>
                </a:cubicBezTo>
                <a:cubicBezTo>
                  <a:pt x="5265080" y="662988"/>
                  <a:pt x="5274040" y="665975"/>
                  <a:pt x="5285984" y="677921"/>
                </a:cubicBezTo>
                <a:cubicBezTo>
                  <a:pt x="5291957" y="689866"/>
                  <a:pt x="5294943" y="695840"/>
                  <a:pt x="5294943" y="695840"/>
                </a:cubicBezTo>
                <a:cubicBezTo>
                  <a:pt x="5288970" y="695840"/>
                  <a:pt x="5288970" y="697333"/>
                  <a:pt x="5294943" y="700319"/>
                </a:cubicBezTo>
                <a:cubicBezTo>
                  <a:pt x="5300917" y="703305"/>
                  <a:pt x="5300917" y="706293"/>
                  <a:pt x="5294943" y="709279"/>
                </a:cubicBezTo>
                <a:cubicBezTo>
                  <a:pt x="5288970" y="712265"/>
                  <a:pt x="5288970" y="715252"/>
                  <a:pt x="5294943" y="718237"/>
                </a:cubicBezTo>
                <a:cubicBezTo>
                  <a:pt x="5300917" y="721223"/>
                  <a:pt x="5300917" y="725703"/>
                  <a:pt x="5294943" y="731676"/>
                </a:cubicBezTo>
                <a:lnTo>
                  <a:pt x="5294943" y="758554"/>
                </a:lnTo>
                <a:cubicBezTo>
                  <a:pt x="5288970" y="776473"/>
                  <a:pt x="5284490" y="785433"/>
                  <a:pt x="5281504" y="785433"/>
                </a:cubicBezTo>
                <a:cubicBezTo>
                  <a:pt x="5278518" y="785433"/>
                  <a:pt x="5277026" y="782447"/>
                  <a:pt x="5277026" y="776473"/>
                </a:cubicBezTo>
                <a:cubicBezTo>
                  <a:pt x="5277026" y="770500"/>
                  <a:pt x="5277026" y="758554"/>
                  <a:pt x="5277026" y="740636"/>
                </a:cubicBezTo>
                <a:cubicBezTo>
                  <a:pt x="5271052" y="728690"/>
                  <a:pt x="5268066" y="721223"/>
                  <a:pt x="5268066" y="718237"/>
                </a:cubicBezTo>
                <a:cubicBezTo>
                  <a:pt x="5268066" y="715252"/>
                  <a:pt x="5262092" y="713758"/>
                  <a:pt x="5250146" y="713758"/>
                </a:cubicBezTo>
                <a:cubicBezTo>
                  <a:pt x="5238202" y="713758"/>
                  <a:pt x="5232229" y="716743"/>
                  <a:pt x="5232229" y="722718"/>
                </a:cubicBezTo>
                <a:lnTo>
                  <a:pt x="5223269" y="731676"/>
                </a:lnTo>
                <a:lnTo>
                  <a:pt x="5205350" y="740636"/>
                </a:lnTo>
                <a:lnTo>
                  <a:pt x="5223269" y="740636"/>
                </a:lnTo>
                <a:cubicBezTo>
                  <a:pt x="5229243" y="746609"/>
                  <a:pt x="5238202" y="752581"/>
                  <a:pt x="5250146" y="758554"/>
                </a:cubicBezTo>
                <a:lnTo>
                  <a:pt x="5268066" y="776473"/>
                </a:lnTo>
                <a:lnTo>
                  <a:pt x="5241188" y="767514"/>
                </a:lnTo>
                <a:lnTo>
                  <a:pt x="5232229" y="785433"/>
                </a:lnTo>
                <a:cubicBezTo>
                  <a:pt x="5244174" y="785433"/>
                  <a:pt x="5250146" y="788419"/>
                  <a:pt x="5250146" y="794392"/>
                </a:cubicBezTo>
                <a:cubicBezTo>
                  <a:pt x="5244174" y="800364"/>
                  <a:pt x="5244174" y="803350"/>
                  <a:pt x="5250146" y="803350"/>
                </a:cubicBezTo>
                <a:lnTo>
                  <a:pt x="5259106" y="812311"/>
                </a:lnTo>
                <a:cubicBezTo>
                  <a:pt x="5259106" y="824255"/>
                  <a:pt x="5262092" y="833215"/>
                  <a:pt x="5268066" y="839188"/>
                </a:cubicBezTo>
                <a:cubicBezTo>
                  <a:pt x="5268066" y="845161"/>
                  <a:pt x="5265080" y="848147"/>
                  <a:pt x="5259106" y="848147"/>
                </a:cubicBezTo>
                <a:cubicBezTo>
                  <a:pt x="5253134" y="848147"/>
                  <a:pt x="5250146" y="849641"/>
                  <a:pt x="5250146" y="852627"/>
                </a:cubicBezTo>
                <a:cubicBezTo>
                  <a:pt x="5250146" y="855613"/>
                  <a:pt x="5256120" y="863080"/>
                  <a:pt x="5268066" y="875026"/>
                </a:cubicBezTo>
                <a:cubicBezTo>
                  <a:pt x="5280012" y="892943"/>
                  <a:pt x="5285984" y="901903"/>
                  <a:pt x="5285984" y="901903"/>
                </a:cubicBezTo>
                <a:cubicBezTo>
                  <a:pt x="5285984" y="907876"/>
                  <a:pt x="5287478" y="912356"/>
                  <a:pt x="5290464" y="915342"/>
                </a:cubicBezTo>
                <a:cubicBezTo>
                  <a:pt x="5293450" y="918328"/>
                  <a:pt x="5297930" y="919822"/>
                  <a:pt x="5303903" y="919822"/>
                </a:cubicBezTo>
                <a:cubicBezTo>
                  <a:pt x="5309876" y="919822"/>
                  <a:pt x="5317342" y="925795"/>
                  <a:pt x="5326300" y="937741"/>
                </a:cubicBezTo>
                <a:cubicBezTo>
                  <a:pt x="5335260" y="949686"/>
                  <a:pt x="5339740" y="958644"/>
                  <a:pt x="5339740" y="964619"/>
                </a:cubicBezTo>
                <a:cubicBezTo>
                  <a:pt x="5339740" y="964619"/>
                  <a:pt x="5339740" y="966111"/>
                  <a:pt x="5339740" y="969097"/>
                </a:cubicBezTo>
                <a:cubicBezTo>
                  <a:pt x="5339740" y="972085"/>
                  <a:pt x="5342726" y="976563"/>
                  <a:pt x="5348700" y="982537"/>
                </a:cubicBezTo>
                <a:cubicBezTo>
                  <a:pt x="5354672" y="988510"/>
                  <a:pt x="5354672" y="991496"/>
                  <a:pt x="5348700" y="991496"/>
                </a:cubicBezTo>
                <a:lnTo>
                  <a:pt x="5339740" y="1027334"/>
                </a:lnTo>
                <a:lnTo>
                  <a:pt x="5348700" y="1036293"/>
                </a:lnTo>
                <a:cubicBezTo>
                  <a:pt x="5348700" y="1036293"/>
                  <a:pt x="5351686" y="1037787"/>
                  <a:pt x="5357658" y="1040773"/>
                </a:cubicBezTo>
                <a:cubicBezTo>
                  <a:pt x="5363632" y="1043759"/>
                  <a:pt x="5368111" y="1045251"/>
                  <a:pt x="5371097" y="1045251"/>
                </a:cubicBezTo>
                <a:cubicBezTo>
                  <a:pt x="5374083" y="1045251"/>
                  <a:pt x="5378563" y="1046746"/>
                  <a:pt x="5384537" y="1049731"/>
                </a:cubicBezTo>
                <a:cubicBezTo>
                  <a:pt x="5390510" y="1052717"/>
                  <a:pt x="5396482" y="1054212"/>
                  <a:pt x="5402454" y="1054212"/>
                </a:cubicBezTo>
                <a:cubicBezTo>
                  <a:pt x="5408429" y="1054212"/>
                  <a:pt x="5411414" y="1054212"/>
                  <a:pt x="5411414" y="1054212"/>
                </a:cubicBezTo>
                <a:cubicBezTo>
                  <a:pt x="5411414" y="1048237"/>
                  <a:pt x="5399469" y="1042266"/>
                  <a:pt x="5375577" y="1036293"/>
                </a:cubicBezTo>
                <a:cubicBezTo>
                  <a:pt x="5369604" y="1030320"/>
                  <a:pt x="5363632" y="1025840"/>
                  <a:pt x="5357658" y="1022854"/>
                </a:cubicBezTo>
                <a:cubicBezTo>
                  <a:pt x="5351686" y="1019868"/>
                  <a:pt x="5348700" y="1018374"/>
                  <a:pt x="5348700" y="1018374"/>
                </a:cubicBezTo>
                <a:lnTo>
                  <a:pt x="5384537" y="1018374"/>
                </a:lnTo>
                <a:cubicBezTo>
                  <a:pt x="5384537" y="1024347"/>
                  <a:pt x="5387523" y="1027334"/>
                  <a:pt x="5393496" y="1027334"/>
                </a:cubicBezTo>
                <a:cubicBezTo>
                  <a:pt x="5399469" y="1027334"/>
                  <a:pt x="5406934" y="1031813"/>
                  <a:pt x="5415894" y="1040773"/>
                </a:cubicBezTo>
                <a:cubicBezTo>
                  <a:pt x="5424854" y="1049731"/>
                  <a:pt x="5432320" y="1054212"/>
                  <a:pt x="5438292" y="1054212"/>
                </a:cubicBezTo>
                <a:cubicBezTo>
                  <a:pt x="5444266" y="1054212"/>
                  <a:pt x="5447251" y="1054212"/>
                  <a:pt x="5447251" y="1054212"/>
                </a:cubicBezTo>
                <a:cubicBezTo>
                  <a:pt x="5447251" y="1054212"/>
                  <a:pt x="5447251" y="1057197"/>
                  <a:pt x="5447251" y="1063170"/>
                </a:cubicBezTo>
                <a:lnTo>
                  <a:pt x="5448932" y="1063170"/>
                </a:lnTo>
                <a:cubicBezTo>
                  <a:pt x="5450798" y="1063170"/>
                  <a:pt x="5453226" y="1063170"/>
                  <a:pt x="5456211" y="1063170"/>
                </a:cubicBezTo>
                <a:cubicBezTo>
                  <a:pt x="5468156" y="1063170"/>
                  <a:pt x="5474130" y="1061677"/>
                  <a:pt x="5474130" y="1058690"/>
                </a:cubicBezTo>
                <a:cubicBezTo>
                  <a:pt x="5474130" y="1055704"/>
                  <a:pt x="5471143" y="1054212"/>
                  <a:pt x="5465170" y="1054212"/>
                </a:cubicBezTo>
                <a:cubicBezTo>
                  <a:pt x="5459197" y="1054212"/>
                  <a:pt x="5453226" y="1049731"/>
                  <a:pt x="5447251" y="1040773"/>
                </a:cubicBezTo>
                <a:cubicBezTo>
                  <a:pt x="5441278" y="1031813"/>
                  <a:pt x="5435306" y="1024347"/>
                  <a:pt x="5429334" y="1018374"/>
                </a:cubicBezTo>
                <a:lnTo>
                  <a:pt x="5447251" y="1009415"/>
                </a:lnTo>
                <a:cubicBezTo>
                  <a:pt x="5459197" y="1009415"/>
                  <a:pt x="5465170" y="1003441"/>
                  <a:pt x="5465170" y="991496"/>
                </a:cubicBezTo>
                <a:lnTo>
                  <a:pt x="5465170" y="964619"/>
                </a:lnTo>
                <a:cubicBezTo>
                  <a:pt x="5465170" y="958644"/>
                  <a:pt x="5468156" y="955659"/>
                  <a:pt x="5474130" y="955659"/>
                </a:cubicBezTo>
                <a:lnTo>
                  <a:pt x="5501008" y="1000455"/>
                </a:lnTo>
                <a:cubicBezTo>
                  <a:pt x="5501008" y="1006429"/>
                  <a:pt x="5514446" y="1009415"/>
                  <a:pt x="5541324" y="1009415"/>
                </a:cubicBezTo>
                <a:cubicBezTo>
                  <a:pt x="5568202" y="1009415"/>
                  <a:pt x="5581640" y="1009415"/>
                  <a:pt x="5581640" y="1009415"/>
                </a:cubicBezTo>
                <a:cubicBezTo>
                  <a:pt x="5581640" y="1009415"/>
                  <a:pt x="5583134" y="1010908"/>
                  <a:pt x="5586120" y="1013894"/>
                </a:cubicBezTo>
                <a:cubicBezTo>
                  <a:pt x="5589106" y="1016881"/>
                  <a:pt x="5593586" y="1015388"/>
                  <a:pt x="5599560" y="1009415"/>
                </a:cubicBezTo>
                <a:cubicBezTo>
                  <a:pt x="5605534" y="1009415"/>
                  <a:pt x="5610012" y="1010908"/>
                  <a:pt x="5612998" y="1013894"/>
                </a:cubicBezTo>
                <a:cubicBezTo>
                  <a:pt x="5615984" y="1016881"/>
                  <a:pt x="5627931" y="1016881"/>
                  <a:pt x="5648836" y="1013894"/>
                </a:cubicBezTo>
                <a:cubicBezTo>
                  <a:pt x="5669740" y="1010908"/>
                  <a:pt x="5680194" y="1009415"/>
                  <a:pt x="5680194" y="1009415"/>
                </a:cubicBezTo>
                <a:cubicBezTo>
                  <a:pt x="5686166" y="1003441"/>
                  <a:pt x="5689152" y="1000455"/>
                  <a:pt x="5689152" y="1000455"/>
                </a:cubicBezTo>
                <a:cubicBezTo>
                  <a:pt x="5689152" y="1000455"/>
                  <a:pt x="5692138" y="1000455"/>
                  <a:pt x="5698112" y="1000455"/>
                </a:cubicBezTo>
                <a:lnTo>
                  <a:pt x="5698112" y="1009415"/>
                </a:lnTo>
                <a:cubicBezTo>
                  <a:pt x="5692138" y="1009415"/>
                  <a:pt x="5689152" y="1012401"/>
                  <a:pt x="5689152" y="1018374"/>
                </a:cubicBezTo>
                <a:cubicBezTo>
                  <a:pt x="5689152" y="1024347"/>
                  <a:pt x="5686166" y="1027334"/>
                  <a:pt x="5680194" y="1027334"/>
                </a:cubicBezTo>
                <a:cubicBezTo>
                  <a:pt x="5674220" y="1027334"/>
                  <a:pt x="5669740" y="1027334"/>
                  <a:pt x="5666754" y="1027334"/>
                </a:cubicBezTo>
                <a:cubicBezTo>
                  <a:pt x="5663768" y="1027334"/>
                  <a:pt x="5662274" y="1030320"/>
                  <a:pt x="5662274" y="1036293"/>
                </a:cubicBezTo>
                <a:cubicBezTo>
                  <a:pt x="5662274" y="1042266"/>
                  <a:pt x="5656302" y="1045251"/>
                  <a:pt x="5644356" y="1045251"/>
                </a:cubicBezTo>
                <a:cubicBezTo>
                  <a:pt x="5638383" y="1039278"/>
                  <a:pt x="5633903" y="1036293"/>
                  <a:pt x="5630917" y="1036293"/>
                </a:cubicBezTo>
                <a:cubicBezTo>
                  <a:pt x="5627931" y="1036293"/>
                  <a:pt x="5626437" y="1036293"/>
                  <a:pt x="5626437" y="1036293"/>
                </a:cubicBezTo>
                <a:lnTo>
                  <a:pt x="5581640" y="1045251"/>
                </a:lnTo>
                <a:cubicBezTo>
                  <a:pt x="5575668" y="1051226"/>
                  <a:pt x="5566709" y="1051226"/>
                  <a:pt x="5554763" y="1045251"/>
                </a:cubicBezTo>
                <a:cubicBezTo>
                  <a:pt x="5536844" y="1045251"/>
                  <a:pt x="5527886" y="1048237"/>
                  <a:pt x="5527886" y="1054212"/>
                </a:cubicBezTo>
                <a:cubicBezTo>
                  <a:pt x="5527886" y="1060184"/>
                  <a:pt x="5524900" y="1063170"/>
                  <a:pt x="5518926" y="1063170"/>
                </a:cubicBezTo>
                <a:cubicBezTo>
                  <a:pt x="5512952" y="1069144"/>
                  <a:pt x="5509966" y="1075116"/>
                  <a:pt x="5509966" y="1081089"/>
                </a:cubicBezTo>
                <a:cubicBezTo>
                  <a:pt x="5509966" y="1093034"/>
                  <a:pt x="5506980" y="1099008"/>
                  <a:pt x="5501008" y="1099008"/>
                </a:cubicBezTo>
                <a:cubicBezTo>
                  <a:pt x="5506980" y="1104981"/>
                  <a:pt x="5509966" y="1110953"/>
                  <a:pt x="5509966" y="1116927"/>
                </a:cubicBezTo>
                <a:lnTo>
                  <a:pt x="5518926" y="1125886"/>
                </a:lnTo>
                <a:lnTo>
                  <a:pt x="5509966" y="1125886"/>
                </a:lnTo>
                <a:cubicBezTo>
                  <a:pt x="5503994" y="1125886"/>
                  <a:pt x="5498022" y="1125886"/>
                  <a:pt x="5492048" y="1125886"/>
                </a:cubicBezTo>
                <a:cubicBezTo>
                  <a:pt x="5492048" y="1131859"/>
                  <a:pt x="5489062" y="1133351"/>
                  <a:pt x="5483089" y="1130365"/>
                </a:cubicBezTo>
                <a:cubicBezTo>
                  <a:pt x="5477116" y="1127380"/>
                  <a:pt x="5477116" y="1119913"/>
                  <a:pt x="5483089" y="1107967"/>
                </a:cubicBezTo>
                <a:lnTo>
                  <a:pt x="5474130" y="1081089"/>
                </a:lnTo>
                <a:cubicBezTo>
                  <a:pt x="5474130" y="1075116"/>
                  <a:pt x="5468156" y="1078103"/>
                  <a:pt x="5456211" y="1090048"/>
                </a:cubicBezTo>
                <a:lnTo>
                  <a:pt x="5456211" y="1107967"/>
                </a:lnTo>
                <a:cubicBezTo>
                  <a:pt x="5450237" y="1125886"/>
                  <a:pt x="5438292" y="1131859"/>
                  <a:pt x="5420374" y="1125886"/>
                </a:cubicBezTo>
                <a:cubicBezTo>
                  <a:pt x="5414400" y="1125886"/>
                  <a:pt x="5409920" y="1125886"/>
                  <a:pt x="5406934" y="1125886"/>
                </a:cubicBezTo>
                <a:cubicBezTo>
                  <a:pt x="5403949" y="1125886"/>
                  <a:pt x="5402454" y="1125886"/>
                  <a:pt x="5402454" y="1125886"/>
                </a:cubicBezTo>
                <a:cubicBezTo>
                  <a:pt x="5396482" y="1131859"/>
                  <a:pt x="5396482" y="1137831"/>
                  <a:pt x="5402454" y="1143804"/>
                </a:cubicBezTo>
                <a:lnTo>
                  <a:pt x="5456211" y="1143804"/>
                </a:lnTo>
                <a:lnTo>
                  <a:pt x="5518926" y="1152763"/>
                </a:lnTo>
                <a:lnTo>
                  <a:pt x="5554763" y="1161723"/>
                </a:lnTo>
                <a:cubicBezTo>
                  <a:pt x="5554763" y="1161723"/>
                  <a:pt x="5554763" y="1160229"/>
                  <a:pt x="5554763" y="1157243"/>
                </a:cubicBezTo>
                <a:cubicBezTo>
                  <a:pt x="5554763" y="1154257"/>
                  <a:pt x="5551777" y="1152763"/>
                  <a:pt x="5545804" y="1152763"/>
                </a:cubicBezTo>
                <a:lnTo>
                  <a:pt x="5527886" y="1099008"/>
                </a:lnTo>
                <a:cubicBezTo>
                  <a:pt x="5527886" y="1093034"/>
                  <a:pt x="5532366" y="1090048"/>
                  <a:pt x="5541324" y="1090048"/>
                </a:cubicBezTo>
                <a:cubicBezTo>
                  <a:pt x="5550284" y="1090048"/>
                  <a:pt x="5554763" y="1093034"/>
                  <a:pt x="5554763" y="1099008"/>
                </a:cubicBezTo>
                <a:cubicBezTo>
                  <a:pt x="5554763" y="1093034"/>
                  <a:pt x="5554763" y="1090048"/>
                  <a:pt x="5554763" y="1090048"/>
                </a:cubicBezTo>
                <a:lnTo>
                  <a:pt x="5563723" y="1072130"/>
                </a:lnTo>
                <a:cubicBezTo>
                  <a:pt x="5569696" y="1072130"/>
                  <a:pt x="5574176" y="1072130"/>
                  <a:pt x="5577162" y="1072130"/>
                </a:cubicBezTo>
                <a:cubicBezTo>
                  <a:pt x="5580148" y="1072130"/>
                  <a:pt x="5581640" y="1072130"/>
                  <a:pt x="5581640" y="1072130"/>
                </a:cubicBezTo>
                <a:cubicBezTo>
                  <a:pt x="5587614" y="1066156"/>
                  <a:pt x="5593586" y="1063170"/>
                  <a:pt x="5599560" y="1063170"/>
                </a:cubicBezTo>
                <a:lnTo>
                  <a:pt x="5608520" y="1072130"/>
                </a:lnTo>
                <a:cubicBezTo>
                  <a:pt x="5602545" y="1072130"/>
                  <a:pt x="5601054" y="1073623"/>
                  <a:pt x="5604040" y="1076609"/>
                </a:cubicBezTo>
                <a:cubicBezTo>
                  <a:pt x="5607025" y="1079595"/>
                  <a:pt x="5608520" y="1084075"/>
                  <a:pt x="5608520" y="1090048"/>
                </a:cubicBezTo>
                <a:lnTo>
                  <a:pt x="5590600" y="1099008"/>
                </a:lnTo>
                <a:cubicBezTo>
                  <a:pt x="5584628" y="1104981"/>
                  <a:pt x="5581640" y="1107967"/>
                  <a:pt x="5581640" y="1107967"/>
                </a:cubicBezTo>
                <a:cubicBezTo>
                  <a:pt x="5581640" y="1107967"/>
                  <a:pt x="5584628" y="1107967"/>
                  <a:pt x="5590600" y="1107967"/>
                </a:cubicBezTo>
                <a:cubicBezTo>
                  <a:pt x="5602545" y="1113941"/>
                  <a:pt x="5611505" y="1119913"/>
                  <a:pt x="5617478" y="1125886"/>
                </a:cubicBezTo>
                <a:cubicBezTo>
                  <a:pt x="5623451" y="1131859"/>
                  <a:pt x="5629424" y="1134844"/>
                  <a:pt x="5635397" y="1134844"/>
                </a:cubicBezTo>
                <a:lnTo>
                  <a:pt x="5644356" y="1134844"/>
                </a:lnTo>
                <a:lnTo>
                  <a:pt x="5644356" y="1152763"/>
                </a:lnTo>
                <a:cubicBezTo>
                  <a:pt x="5656302" y="1158737"/>
                  <a:pt x="5660780" y="1161723"/>
                  <a:pt x="5657794" y="1161723"/>
                </a:cubicBezTo>
                <a:cubicBezTo>
                  <a:pt x="5654808" y="1161723"/>
                  <a:pt x="5644356" y="1161723"/>
                  <a:pt x="5626437" y="1161723"/>
                </a:cubicBezTo>
                <a:cubicBezTo>
                  <a:pt x="5620464" y="1161723"/>
                  <a:pt x="5617478" y="1166202"/>
                  <a:pt x="5617478" y="1175162"/>
                </a:cubicBezTo>
                <a:cubicBezTo>
                  <a:pt x="5617478" y="1184121"/>
                  <a:pt x="5620464" y="1190095"/>
                  <a:pt x="5626437" y="1193081"/>
                </a:cubicBezTo>
                <a:cubicBezTo>
                  <a:pt x="5632411" y="1196067"/>
                  <a:pt x="5632411" y="1200545"/>
                  <a:pt x="5626437" y="1206520"/>
                </a:cubicBezTo>
                <a:cubicBezTo>
                  <a:pt x="5620464" y="1212493"/>
                  <a:pt x="5620464" y="1218464"/>
                  <a:pt x="5626437" y="1224438"/>
                </a:cubicBezTo>
                <a:cubicBezTo>
                  <a:pt x="5644356" y="1224438"/>
                  <a:pt x="5644356" y="1230411"/>
                  <a:pt x="5626437" y="1242356"/>
                </a:cubicBezTo>
                <a:cubicBezTo>
                  <a:pt x="5620464" y="1248330"/>
                  <a:pt x="5623451" y="1252809"/>
                  <a:pt x="5635397" y="1255795"/>
                </a:cubicBezTo>
                <a:cubicBezTo>
                  <a:pt x="5647342" y="1258782"/>
                  <a:pt x="5654808" y="1258782"/>
                  <a:pt x="5657794" y="1255795"/>
                </a:cubicBezTo>
                <a:cubicBezTo>
                  <a:pt x="5660780" y="1252809"/>
                  <a:pt x="5662274" y="1251316"/>
                  <a:pt x="5662274" y="1251316"/>
                </a:cubicBezTo>
                <a:lnTo>
                  <a:pt x="5662274" y="1242356"/>
                </a:lnTo>
                <a:lnTo>
                  <a:pt x="5671234" y="1233397"/>
                </a:lnTo>
                <a:lnTo>
                  <a:pt x="5662274" y="1215478"/>
                </a:lnTo>
                <a:cubicBezTo>
                  <a:pt x="5656302" y="1209505"/>
                  <a:pt x="5653316" y="1200545"/>
                  <a:pt x="5653316" y="1188601"/>
                </a:cubicBezTo>
                <a:cubicBezTo>
                  <a:pt x="5653316" y="1182628"/>
                  <a:pt x="5654808" y="1178148"/>
                  <a:pt x="5657794" y="1175162"/>
                </a:cubicBezTo>
                <a:cubicBezTo>
                  <a:pt x="5660780" y="1172176"/>
                  <a:pt x="5665260" y="1170682"/>
                  <a:pt x="5671234" y="1170682"/>
                </a:cubicBezTo>
                <a:cubicBezTo>
                  <a:pt x="5683180" y="1170682"/>
                  <a:pt x="5689152" y="1173668"/>
                  <a:pt x="5689152" y="1179641"/>
                </a:cubicBezTo>
                <a:lnTo>
                  <a:pt x="5724990" y="1197560"/>
                </a:lnTo>
                <a:lnTo>
                  <a:pt x="5751868" y="1215478"/>
                </a:lnTo>
                <a:cubicBezTo>
                  <a:pt x="5763814" y="1227424"/>
                  <a:pt x="5768292" y="1234891"/>
                  <a:pt x="5765306" y="1237877"/>
                </a:cubicBezTo>
                <a:cubicBezTo>
                  <a:pt x="5762320" y="1240863"/>
                  <a:pt x="5754854" y="1242356"/>
                  <a:pt x="5742908" y="1242356"/>
                </a:cubicBezTo>
                <a:cubicBezTo>
                  <a:pt x="5736934" y="1242356"/>
                  <a:pt x="5733948" y="1240863"/>
                  <a:pt x="5733948" y="1237877"/>
                </a:cubicBezTo>
                <a:cubicBezTo>
                  <a:pt x="5733948" y="1234891"/>
                  <a:pt x="5733948" y="1230411"/>
                  <a:pt x="5733948" y="1224438"/>
                </a:cubicBezTo>
                <a:lnTo>
                  <a:pt x="5716031" y="1206520"/>
                </a:lnTo>
                <a:lnTo>
                  <a:pt x="5698112" y="1215478"/>
                </a:lnTo>
                <a:cubicBezTo>
                  <a:pt x="5698112" y="1215478"/>
                  <a:pt x="5699605" y="1218464"/>
                  <a:pt x="5702591" y="1224438"/>
                </a:cubicBezTo>
                <a:cubicBezTo>
                  <a:pt x="5705578" y="1230411"/>
                  <a:pt x="5707071" y="1233397"/>
                  <a:pt x="5707071" y="1233397"/>
                </a:cubicBezTo>
                <a:cubicBezTo>
                  <a:pt x="5713044" y="1233397"/>
                  <a:pt x="5716031" y="1236383"/>
                  <a:pt x="5716031" y="1242356"/>
                </a:cubicBezTo>
                <a:cubicBezTo>
                  <a:pt x="5716031" y="1248330"/>
                  <a:pt x="5722004" y="1255795"/>
                  <a:pt x="5733948" y="1264755"/>
                </a:cubicBezTo>
                <a:cubicBezTo>
                  <a:pt x="5745894" y="1273714"/>
                  <a:pt x="5760828" y="1282674"/>
                  <a:pt x="5778745" y="1291633"/>
                </a:cubicBezTo>
                <a:cubicBezTo>
                  <a:pt x="5796664" y="1300591"/>
                  <a:pt x="5805624" y="1302086"/>
                  <a:pt x="5805624" y="1296112"/>
                </a:cubicBezTo>
                <a:cubicBezTo>
                  <a:pt x="5811597" y="1296112"/>
                  <a:pt x="5814582" y="1293127"/>
                  <a:pt x="5814582" y="1287152"/>
                </a:cubicBezTo>
                <a:cubicBezTo>
                  <a:pt x="5814582" y="1275208"/>
                  <a:pt x="5820556" y="1275208"/>
                  <a:pt x="5832502" y="1287152"/>
                </a:cubicBezTo>
                <a:cubicBezTo>
                  <a:pt x="5838474" y="1287152"/>
                  <a:pt x="5838474" y="1290138"/>
                  <a:pt x="5832502" y="1296112"/>
                </a:cubicBezTo>
                <a:cubicBezTo>
                  <a:pt x="5826528" y="1296112"/>
                  <a:pt x="5823542" y="1299098"/>
                  <a:pt x="5823542" y="1305071"/>
                </a:cubicBezTo>
                <a:cubicBezTo>
                  <a:pt x="5823542" y="1311044"/>
                  <a:pt x="5823542" y="1314031"/>
                  <a:pt x="5823542" y="1314031"/>
                </a:cubicBezTo>
                <a:cubicBezTo>
                  <a:pt x="5829516" y="1325976"/>
                  <a:pt x="5829516" y="1328963"/>
                  <a:pt x="5823542" y="1322990"/>
                </a:cubicBezTo>
                <a:cubicBezTo>
                  <a:pt x="5817568" y="1317017"/>
                  <a:pt x="5811597" y="1314031"/>
                  <a:pt x="5805624" y="1314031"/>
                </a:cubicBezTo>
                <a:cubicBezTo>
                  <a:pt x="5799650" y="1314031"/>
                  <a:pt x="5790691" y="1311044"/>
                  <a:pt x="5778745" y="1305071"/>
                </a:cubicBezTo>
                <a:cubicBezTo>
                  <a:pt x="5772772" y="1305071"/>
                  <a:pt x="5766800" y="1303578"/>
                  <a:pt x="5760828" y="1300591"/>
                </a:cubicBezTo>
                <a:cubicBezTo>
                  <a:pt x="5754854" y="1297605"/>
                  <a:pt x="5748882" y="1296112"/>
                  <a:pt x="5742908" y="1296112"/>
                </a:cubicBezTo>
                <a:cubicBezTo>
                  <a:pt x="5736934" y="1290138"/>
                  <a:pt x="5727976" y="1281180"/>
                  <a:pt x="5716031" y="1269235"/>
                </a:cubicBezTo>
                <a:cubicBezTo>
                  <a:pt x="5698112" y="1245342"/>
                  <a:pt x="5689152" y="1242356"/>
                  <a:pt x="5689152" y="1260275"/>
                </a:cubicBezTo>
                <a:cubicBezTo>
                  <a:pt x="5689152" y="1266248"/>
                  <a:pt x="5698112" y="1275208"/>
                  <a:pt x="5716031" y="1287152"/>
                </a:cubicBezTo>
                <a:lnTo>
                  <a:pt x="5751868" y="1314031"/>
                </a:lnTo>
                <a:cubicBezTo>
                  <a:pt x="5745894" y="1314031"/>
                  <a:pt x="5739923" y="1312537"/>
                  <a:pt x="5733948" y="1309551"/>
                </a:cubicBezTo>
                <a:cubicBezTo>
                  <a:pt x="5727976" y="1306565"/>
                  <a:pt x="5720510" y="1303578"/>
                  <a:pt x="5711551" y="1300591"/>
                </a:cubicBezTo>
                <a:cubicBezTo>
                  <a:pt x="5702591" y="1297605"/>
                  <a:pt x="5689152" y="1290138"/>
                  <a:pt x="5671234" y="1278194"/>
                </a:cubicBezTo>
                <a:cubicBezTo>
                  <a:pt x="5665260" y="1278194"/>
                  <a:pt x="5659288" y="1276700"/>
                  <a:pt x="5653316" y="1273714"/>
                </a:cubicBezTo>
                <a:cubicBezTo>
                  <a:pt x="5647342" y="1270728"/>
                  <a:pt x="5641370" y="1269235"/>
                  <a:pt x="5635397" y="1269235"/>
                </a:cubicBezTo>
                <a:lnTo>
                  <a:pt x="5644356" y="1278194"/>
                </a:lnTo>
                <a:cubicBezTo>
                  <a:pt x="5650330" y="1284167"/>
                  <a:pt x="5656302" y="1287152"/>
                  <a:pt x="5662274" y="1287152"/>
                </a:cubicBezTo>
                <a:lnTo>
                  <a:pt x="5662274" y="1296112"/>
                </a:lnTo>
                <a:cubicBezTo>
                  <a:pt x="5656302" y="1302086"/>
                  <a:pt x="5656302" y="1308057"/>
                  <a:pt x="5662274" y="1314031"/>
                </a:cubicBezTo>
                <a:lnTo>
                  <a:pt x="5689152" y="1314031"/>
                </a:lnTo>
                <a:lnTo>
                  <a:pt x="5716031" y="1322990"/>
                </a:lnTo>
                <a:cubicBezTo>
                  <a:pt x="5722004" y="1328963"/>
                  <a:pt x="5724990" y="1331949"/>
                  <a:pt x="5724990" y="1331949"/>
                </a:cubicBezTo>
                <a:lnTo>
                  <a:pt x="5733948" y="1340909"/>
                </a:lnTo>
                <a:cubicBezTo>
                  <a:pt x="5739923" y="1340909"/>
                  <a:pt x="5742908" y="1340909"/>
                  <a:pt x="5742908" y="1340909"/>
                </a:cubicBezTo>
                <a:lnTo>
                  <a:pt x="5751868" y="1340909"/>
                </a:lnTo>
                <a:cubicBezTo>
                  <a:pt x="5757840" y="1346882"/>
                  <a:pt x="5763814" y="1349868"/>
                  <a:pt x="5769786" y="1349868"/>
                </a:cubicBezTo>
                <a:lnTo>
                  <a:pt x="5778745" y="1358828"/>
                </a:lnTo>
                <a:lnTo>
                  <a:pt x="5796664" y="1367787"/>
                </a:lnTo>
                <a:cubicBezTo>
                  <a:pt x="5802638" y="1367787"/>
                  <a:pt x="5808610" y="1367787"/>
                  <a:pt x="5814582" y="1367787"/>
                </a:cubicBezTo>
                <a:cubicBezTo>
                  <a:pt x="5817570" y="1367787"/>
                  <a:pt x="5819809" y="1368533"/>
                  <a:pt x="5821302" y="1370026"/>
                </a:cubicBezTo>
                <a:lnTo>
                  <a:pt x="5823243" y="1375850"/>
                </a:lnTo>
                <a:lnTo>
                  <a:pt x="5822422" y="1375626"/>
                </a:lnTo>
                <a:cubicBezTo>
                  <a:pt x="5818690" y="1374879"/>
                  <a:pt x="5811596" y="1373760"/>
                  <a:pt x="5801144" y="1372267"/>
                </a:cubicBezTo>
                <a:cubicBezTo>
                  <a:pt x="5780239" y="1369281"/>
                  <a:pt x="5769786" y="1370773"/>
                  <a:pt x="5769786" y="1376745"/>
                </a:cubicBezTo>
                <a:lnTo>
                  <a:pt x="5751868" y="1385705"/>
                </a:lnTo>
                <a:cubicBezTo>
                  <a:pt x="5745894" y="1385705"/>
                  <a:pt x="5742908" y="1384211"/>
                  <a:pt x="5742908" y="1381225"/>
                </a:cubicBezTo>
                <a:cubicBezTo>
                  <a:pt x="5742908" y="1378239"/>
                  <a:pt x="5736934" y="1376745"/>
                  <a:pt x="5724990" y="1376745"/>
                </a:cubicBezTo>
                <a:cubicBezTo>
                  <a:pt x="5719017" y="1376745"/>
                  <a:pt x="5713044" y="1378239"/>
                  <a:pt x="5707071" y="1381225"/>
                </a:cubicBezTo>
                <a:cubicBezTo>
                  <a:pt x="5701098" y="1384211"/>
                  <a:pt x="5698112" y="1385705"/>
                  <a:pt x="5698112" y="1385705"/>
                </a:cubicBezTo>
                <a:cubicBezTo>
                  <a:pt x="5698112" y="1397650"/>
                  <a:pt x="5710057" y="1400638"/>
                  <a:pt x="5733948" y="1394664"/>
                </a:cubicBezTo>
                <a:cubicBezTo>
                  <a:pt x="5745894" y="1394664"/>
                  <a:pt x="5754854" y="1397650"/>
                  <a:pt x="5760828" y="1403624"/>
                </a:cubicBezTo>
                <a:cubicBezTo>
                  <a:pt x="5766800" y="1409597"/>
                  <a:pt x="5772772" y="1412583"/>
                  <a:pt x="5778745" y="1412583"/>
                </a:cubicBezTo>
                <a:lnTo>
                  <a:pt x="5796664" y="1430502"/>
                </a:lnTo>
                <a:cubicBezTo>
                  <a:pt x="5802638" y="1442447"/>
                  <a:pt x="5808610" y="1445435"/>
                  <a:pt x="5814582" y="1439461"/>
                </a:cubicBezTo>
                <a:cubicBezTo>
                  <a:pt x="5832502" y="1433488"/>
                  <a:pt x="5865352" y="1442447"/>
                  <a:pt x="5913134" y="1466338"/>
                </a:cubicBezTo>
                <a:cubicBezTo>
                  <a:pt x="5925080" y="1472313"/>
                  <a:pt x="5940014" y="1478284"/>
                  <a:pt x="5957932" y="1484257"/>
                </a:cubicBezTo>
                <a:lnTo>
                  <a:pt x="5993768" y="1502176"/>
                </a:lnTo>
                <a:lnTo>
                  <a:pt x="5931054" y="1484257"/>
                </a:lnTo>
                <a:cubicBezTo>
                  <a:pt x="5925080" y="1484257"/>
                  <a:pt x="5919108" y="1482764"/>
                  <a:pt x="5913134" y="1479778"/>
                </a:cubicBezTo>
                <a:cubicBezTo>
                  <a:pt x="5907162" y="1476792"/>
                  <a:pt x="5904176" y="1475298"/>
                  <a:pt x="5904176" y="1475298"/>
                </a:cubicBezTo>
                <a:cubicBezTo>
                  <a:pt x="5898202" y="1481271"/>
                  <a:pt x="5889242" y="1482764"/>
                  <a:pt x="5877298" y="1479778"/>
                </a:cubicBezTo>
                <a:cubicBezTo>
                  <a:pt x="5865352" y="1476792"/>
                  <a:pt x="5859379" y="1472313"/>
                  <a:pt x="5859379" y="1466338"/>
                </a:cubicBezTo>
                <a:cubicBezTo>
                  <a:pt x="5859379" y="1454394"/>
                  <a:pt x="5850420" y="1451406"/>
                  <a:pt x="5832502" y="1457379"/>
                </a:cubicBezTo>
                <a:lnTo>
                  <a:pt x="5841460" y="1475298"/>
                </a:lnTo>
                <a:lnTo>
                  <a:pt x="5850420" y="1484257"/>
                </a:lnTo>
                <a:cubicBezTo>
                  <a:pt x="5850420" y="1484257"/>
                  <a:pt x="5859379" y="1487243"/>
                  <a:pt x="5877298" y="1493217"/>
                </a:cubicBezTo>
                <a:cubicBezTo>
                  <a:pt x="5919108" y="1505162"/>
                  <a:pt x="5940014" y="1517109"/>
                  <a:pt x="5940014" y="1529054"/>
                </a:cubicBezTo>
                <a:cubicBezTo>
                  <a:pt x="5945986" y="1535027"/>
                  <a:pt x="5948972" y="1539506"/>
                  <a:pt x="5948972" y="1542492"/>
                </a:cubicBezTo>
                <a:cubicBezTo>
                  <a:pt x="5948972" y="1545479"/>
                  <a:pt x="5951958" y="1546972"/>
                  <a:pt x="5957932" y="1546972"/>
                </a:cubicBezTo>
                <a:cubicBezTo>
                  <a:pt x="5963905" y="1541000"/>
                  <a:pt x="5966891" y="1543987"/>
                  <a:pt x="5966891" y="1555932"/>
                </a:cubicBezTo>
                <a:cubicBezTo>
                  <a:pt x="5972864" y="1573850"/>
                  <a:pt x="5978836" y="1576837"/>
                  <a:pt x="5984810" y="1564891"/>
                </a:cubicBezTo>
                <a:cubicBezTo>
                  <a:pt x="5990782" y="1558918"/>
                  <a:pt x="5995262" y="1558918"/>
                  <a:pt x="5998248" y="1564891"/>
                </a:cubicBezTo>
                <a:cubicBezTo>
                  <a:pt x="6001234" y="1570864"/>
                  <a:pt x="6005714" y="1573850"/>
                  <a:pt x="6011688" y="1573850"/>
                </a:cubicBezTo>
                <a:cubicBezTo>
                  <a:pt x="6011688" y="1573850"/>
                  <a:pt x="6013182" y="1573850"/>
                  <a:pt x="6016168" y="1573850"/>
                </a:cubicBezTo>
                <a:cubicBezTo>
                  <a:pt x="6019153" y="1573850"/>
                  <a:pt x="6023632" y="1576837"/>
                  <a:pt x="6029606" y="1582810"/>
                </a:cubicBezTo>
                <a:cubicBezTo>
                  <a:pt x="6035579" y="1588783"/>
                  <a:pt x="6041551" y="1588783"/>
                  <a:pt x="6047525" y="1582810"/>
                </a:cubicBezTo>
                <a:cubicBezTo>
                  <a:pt x="6047525" y="1582810"/>
                  <a:pt x="6050511" y="1579823"/>
                  <a:pt x="6056484" y="1573850"/>
                </a:cubicBezTo>
                <a:cubicBezTo>
                  <a:pt x="6056484" y="1567877"/>
                  <a:pt x="6053498" y="1564891"/>
                  <a:pt x="6047525" y="1564891"/>
                </a:cubicBezTo>
                <a:lnTo>
                  <a:pt x="6047525" y="1555932"/>
                </a:lnTo>
                <a:cubicBezTo>
                  <a:pt x="6053498" y="1549959"/>
                  <a:pt x="6056484" y="1546972"/>
                  <a:pt x="6056484" y="1546972"/>
                </a:cubicBezTo>
                <a:cubicBezTo>
                  <a:pt x="6056484" y="1546972"/>
                  <a:pt x="6053498" y="1543987"/>
                  <a:pt x="6047525" y="1538014"/>
                </a:cubicBezTo>
                <a:cubicBezTo>
                  <a:pt x="6041551" y="1538014"/>
                  <a:pt x="6035579" y="1538014"/>
                  <a:pt x="6029606" y="1538014"/>
                </a:cubicBezTo>
                <a:cubicBezTo>
                  <a:pt x="6023632" y="1538014"/>
                  <a:pt x="6023632" y="1535027"/>
                  <a:pt x="6029606" y="1529054"/>
                </a:cubicBezTo>
                <a:cubicBezTo>
                  <a:pt x="6029606" y="1523081"/>
                  <a:pt x="6029606" y="1518602"/>
                  <a:pt x="6029606" y="1515615"/>
                </a:cubicBezTo>
                <a:cubicBezTo>
                  <a:pt x="6029606" y="1512629"/>
                  <a:pt x="6026620" y="1511136"/>
                  <a:pt x="6020646" y="1511136"/>
                </a:cubicBezTo>
                <a:cubicBezTo>
                  <a:pt x="6020646" y="1511136"/>
                  <a:pt x="6019153" y="1506656"/>
                  <a:pt x="6016168" y="1497696"/>
                </a:cubicBezTo>
                <a:cubicBezTo>
                  <a:pt x="6013182" y="1488737"/>
                  <a:pt x="6008702" y="1484257"/>
                  <a:pt x="6002728" y="1484257"/>
                </a:cubicBezTo>
                <a:cubicBezTo>
                  <a:pt x="5996754" y="1484257"/>
                  <a:pt x="5990782" y="1482764"/>
                  <a:pt x="5984810" y="1479778"/>
                </a:cubicBezTo>
                <a:cubicBezTo>
                  <a:pt x="5978836" y="1476792"/>
                  <a:pt x="5972864" y="1475298"/>
                  <a:pt x="5966891" y="1475298"/>
                </a:cubicBezTo>
                <a:lnTo>
                  <a:pt x="5940014" y="1457379"/>
                </a:lnTo>
                <a:cubicBezTo>
                  <a:pt x="5945986" y="1451406"/>
                  <a:pt x="5956438" y="1451406"/>
                  <a:pt x="5971371" y="1457379"/>
                </a:cubicBezTo>
                <a:cubicBezTo>
                  <a:pt x="5986302" y="1463352"/>
                  <a:pt x="5996754" y="1469325"/>
                  <a:pt x="6002728" y="1475298"/>
                </a:cubicBezTo>
                <a:cubicBezTo>
                  <a:pt x="6014673" y="1481271"/>
                  <a:pt x="6026620" y="1485751"/>
                  <a:pt x="6038565" y="1488737"/>
                </a:cubicBezTo>
                <a:cubicBezTo>
                  <a:pt x="6050511" y="1491723"/>
                  <a:pt x="6056484" y="1499190"/>
                  <a:pt x="6056484" y="1511136"/>
                </a:cubicBezTo>
                <a:cubicBezTo>
                  <a:pt x="6056484" y="1517109"/>
                  <a:pt x="6056484" y="1521588"/>
                  <a:pt x="6056484" y="1524575"/>
                </a:cubicBezTo>
                <a:cubicBezTo>
                  <a:pt x="6056484" y="1527561"/>
                  <a:pt x="6062456" y="1535027"/>
                  <a:pt x="6074402" y="1546972"/>
                </a:cubicBezTo>
                <a:cubicBezTo>
                  <a:pt x="6080376" y="1546972"/>
                  <a:pt x="6086348" y="1549959"/>
                  <a:pt x="6092322" y="1555932"/>
                </a:cubicBezTo>
                <a:cubicBezTo>
                  <a:pt x="6098294" y="1561905"/>
                  <a:pt x="6101280" y="1564891"/>
                  <a:pt x="6101280" y="1564891"/>
                </a:cubicBezTo>
                <a:cubicBezTo>
                  <a:pt x="6095308" y="1570864"/>
                  <a:pt x="6089336" y="1573850"/>
                  <a:pt x="6083362" y="1573850"/>
                </a:cubicBezTo>
                <a:cubicBezTo>
                  <a:pt x="6083362" y="1579823"/>
                  <a:pt x="6078882" y="1582810"/>
                  <a:pt x="6069922" y="1582810"/>
                </a:cubicBezTo>
                <a:cubicBezTo>
                  <a:pt x="6060964" y="1582810"/>
                  <a:pt x="6054990" y="1585796"/>
                  <a:pt x="6052004" y="1591769"/>
                </a:cubicBezTo>
                <a:cubicBezTo>
                  <a:pt x="6049018" y="1597742"/>
                  <a:pt x="6053498" y="1603715"/>
                  <a:pt x="6065442" y="1609688"/>
                </a:cubicBezTo>
                <a:cubicBezTo>
                  <a:pt x="6065442" y="1609688"/>
                  <a:pt x="6065442" y="1611181"/>
                  <a:pt x="6065442" y="1614168"/>
                </a:cubicBezTo>
                <a:cubicBezTo>
                  <a:pt x="6065442" y="1617153"/>
                  <a:pt x="6059470" y="1615661"/>
                  <a:pt x="6047525" y="1609688"/>
                </a:cubicBezTo>
                <a:lnTo>
                  <a:pt x="6011688" y="1609688"/>
                </a:lnTo>
                <a:lnTo>
                  <a:pt x="6029606" y="1618648"/>
                </a:lnTo>
                <a:lnTo>
                  <a:pt x="6038565" y="1636565"/>
                </a:lnTo>
                <a:cubicBezTo>
                  <a:pt x="6038565" y="1636565"/>
                  <a:pt x="6041551" y="1636565"/>
                  <a:pt x="6047525" y="1636565"/>
                </a:cubicBezTo>
                <a:cubicBezTo>
                  <a:pt x="6071416" y="1642538"/>
                  <a:pt x="6086348" y="1651498"/>
                  <a:pt x="6092322" y="1663444"/>
                </a:cubicBezTo>
                <a:cubicBezTo>
                  <a:pt x="6092322" y="1663444"/>
                  <a:pt x="6093814" y="1664937"/>
                  <a:pt x="6096800" y="1667923"/>
                </a:cubicBezTo>
                <a:cubicBezTo>
                  <a:pt x="6099786" y="1670910"/>
                  <a:pt x="6104266" y="1672403"/>
                  <a:pt x="6110239" y="1672403"/>
                </a:cubicBezTo>
                <a:lnTo>
                  <a:pt x="6146076" y="1681362"/>
                </a:lnTo>
                <a:cubicBezTo>
                  <a:pt x="6152050" y="1687335"/>
                  <a:pt x="6158022" y="1691815"/>
                  <a:pt x="6163996" y="1694801"/>
                </a:cubicBezTo>
                <a:cubicBezTo>
                  <a:pt x="6169968" y="1697788"/>
                  <a:pt x="6172954" y="1699280"/>
                  <a:pt x="6172954" y="1699280"/>
                </a:cubicBezTo>
                <a:cubicBezTo>
                  <a:pt x="6178928" y="1693308"/>
                  <a:pt x="6184900" y="1693308"/>
                  <a:pt x="6190873" y="1699280"/>
                </a:cubicBezTo>
                <a:cubicBezTo>
                  <a:pt x="6196846" y="1705254"/>
                  <a:pt x="6208792" y="1711226"/>
                  <a:pt x="6226711" y="1717199"/>
                </a:cubicBezTo>
                <a:lnTo>
                  <a:pt x="6253588" y="1726158"/>
                </a:lnTo>
                <a:cubicBezTo>
                  <a:pt x="6259562" y="1732131"/>
                  <a:pt x="6265533" y="1735118"/>
                  <a:pt x="6271507" y="1735118"/>
                </a:cubicBezTo>
                <a:cubicBezTo>
                  <a:pt x="6271507" y="1735118"/>
                  <a:pt x="6274493" y="1735118"/>
                  <a:pt x="6280466" y="1735118"/>
                </a:cubicBezTo>
                <a:cubicBezTo>
                  <a:pt x="6286439" y="1741091"/>
                  <a:pt x="6284946" y="1744077"/>
                  <a:pt x="6275986" y="1744077"/>
                </a:cubicBezTo>
                <a:cubicBezTo>
                  <a:pt x="6267027" y="1744077"/>
                  <a:pt x="6265533" y="1747064"/>
                  <a:pt x="6271507" y="1753037"/>
                </a:cubicBezTo>
                <a:cubicBezTo>
                  <a:pt x="6277480" y="1759010"/>
                  <a:pt x="6283452" y="1759010"/>
                  <a:pt x="6289426" y="1753037"/>
                </a:cubicBezTo>
                <a:lnTo>
                  <a:pt x="6307344" y="1753037"/>
                </a:lnTo>
                <a:cubicBezTo>
                  <a:pt x="6313318" y="1759010"/>
                  <a:pt x="6316304" y="1764982"/>
                  <a:pt x="6316304" y="1770955"/>
                </a:cubicBezTo>
                <a:cubicBezTo>
                  <a:pt x="6322276" y="1776928"/>
                  <a:pt x="6332728" y="1787380"/>
                  <a:pt x="6347662" y="1802312"/>
                </a:cubicBezTo>
                <a:cubicBezTo>
                  <a:pt x="6362593" y="1817245"/>
                  <a:pt x="6373045" y="1821724"/>
                  <a:pt x="6379019" y="1815751"/>
                </a:cubicBezTo>
                <a:cubicBezTo>
                  <a:pt x="6384992" y="1815751"/>
                  <a:pt x="6387978" y="1817245"/>
                  <a:pt x="6387978" y="1820231"/>
                </a:cubicBezTo>
                <a:cubicBezTo>
                  <a:pt x="6387978" y="1823218"/>
                  <a:pt x="6387978" y="1824711"/>
                  <a:pt x="6387978" y="1824711"/>
                </a:cubicBezTo>
                <a:cubicBezTo>
                  <a:pt x="6387978" y="1830684"/>
                  <a:pt x="6389472" y="1835164"/>
                  <a:pt x="6392458" y="1838150"/>
                </a:cubicBezTo>
                <a:cubicBezTo>
                  <a:pt x="6395444" y="1841136"/>
                  <a:pt x="6396936" y="1842630"/>
                  <a:pt x="6396936" y="1842630"/>
                </a:cubicBezTo>
                <a:lnTo>
                  <a:pt x="6396936" y="1860547"/>
                </a:lnTo>
                <a:cubicBezTo>
                  <a:pt x="6396936" y="1890412"/>
                  <a:pt x="6411870" y="1905345"/>
                  <a:pt x="6441733" y="1905345"/>
                </a:cubicBezTo>
                <a:cubicBezTo>
                  <a:pt x="6447707" y="1905345"/>
                  <a:pt x="6450693" y="1911318"/>
                  <a:pt x="6450693" y="1923263"/>
                </a:cubicBezTo>
                <a:cubicBezTo>
                  <a:pt x="6456666" y="1935209"/>
                  <a:pt x="6462638" y="1945662"/>
                  <a:pt x="6468612" y="1954620"/>
                </a:cubicBezTo>
                <a:cubicBezTo>
                  <a:pt x="6474585" y="1963580"/>
                  <a:pt x="6479065" y="1968059"/>
                  <a:pt x="6482050" y="1968059"/>
                </a:cubicBezTo>
                <a:cubicBezTo>
                  <a:pt x="6485036" y="1968059"/>
                  <a:pt x="6486530" y="1971046"/>
                  <a:pt x="6486530" y="1977019"/>
                </a:cubicBezTo>
                <a:lnTo>
                  <a:pt x="6486530" y="1959100"/>
                </a:lnTo>
                <a:cubicBezTo>
                  <a:pt x="6480556" y="1953128"/>
                  <a:pt x="6476076" y="1944169"/>
                  <a:pt x="6473090" y="1932223"/>
                </a:cubicBezTo>
                <a:cubicBezTo>
                  <a:pt x="6470105" y="1920277"/>
                  <a:pt x="6471598" y="1911318"/>
                  <a:pt x="6477570" y="1905345"/>
                </a:cubicBezTo>
                <a:cubicBezTo>
                  <a:pt x="6483544" y="1905345"/>
                  <a:pt x="6486530" y="1905345"/>
                  <a:pt x="6486530" y="1905345"/>
                </a:cubicBezTo>
                <a:cubicBezTo>
                  <a:pt x="6498476" y="1911318"/>
                  <a:pt x="6504448" y="1909824"/>
                  <a:pt x="6504448" y="1900865"/>
                </a:cubicBezTo>
                <a:cubicBezTo>
                  <a:pt x="6504448" y="1891905"/>
                  <a:pt x="6505942" y="1890412"/>
                  <a:pt x="6508928" y="1896385"/>
                </a:cubicBezTo>
                <a:cubicBezTo>
                  <a:pt x="6511914" y="1902358"/>
                  <a:pt x="6513408" y="1908331"/>
                  <a:pt x="6513408" y="1914304"/>
                </a:cubicBezTo>
                <a:cubicBezTo>
                  <a:pt x="6513408" y="1914304"/>
                  <a:pt x="6514901" y="1917290"/>
                  <a:pt x="6517887" y="1923263"/>
                </a:cubicBezTo>
                <a:cubicBezTo>
                  <a:pt x="6520873" y="1929236"/>
                  <a:pt x="6522367" y="1932223"/>
                  <a:pt x="6522367" y="1932223"/>
                </a:cubicBezTo>
                <a:lnTo>
                  <a:pt x="6513408" y="1932223"/>
                </a:lnTo>
                <a:cubicBezTo>
                  <a:pt x="6507434" y="1932223"/>
                  <a:pt x="6504448" y="1932223"/>
                  <a:pt x="6504448" y="1932223"/>
                </a:cubicBezTo>
                <a:cubicBezTo>
                  <a:pt x="6498476" y="1938196"/>
                  <a:pt x="6507434" y="1953128"/>
                  <a:pt x="6531327" y="1977019"/>
                </a:cubicBezTo>
                <a:cubicBezTo>
                  <a:pt x="6549244" y="1994938"/>
                  <a:pt x="6570150" y="2009870"/>
                  <a:pt x="6594041" y="2021816"/>
                </a:cubicBezTo>
                <a:lnTo>
                  <a:pt x="6603001" y="2030774"/>
                </a:lnTo>
                <a:lnTo>
                  <a:pt x="6585082" y="2021816"/>
                </a:lnTo>
                <a:cubicBezTo>
                  <a:pt x="6567164" y="2015843"/>
                  <a:pt x="6558204" y="2015843"/>
                  <a:pt x="6558204" y="2021816"/>
                </a:cubicBezTo>
                <a:cubicBezTo>
                  <a:pt x="6558204" y="2027789"/>
                  <a:pt x="6556710" y="2030774"/>
                  <a:pt x="6553724" y="2030774"/>
                </a:cubicBezTo>
                <a:cubicBezTo>
                  <a:pt x="6550739" y="2030774"/>
                  <a:pt x="6549244" y="2027789"/>
                  <a:pt x="6549244" y="2021816"/>
                </a:cubicBezTo>
                <a:cubicBezTo>
                  <a:pt x="6543272" y="2021816"/>
                  <a:pt x="6540286" y="2018829"/>
                  <a:pt x="6540286" y="2012856"/>
                </a:cubicBezTo>
                <a:cubicBezTo>
                  <a:pt x="6540286" y="2006883"/>
                  <a:pt x="6537300" y="2003897"/>
                  <a:pt x="6531327" y="2003897"/>
                </a:cubicBezTo>
                <a:cubicBezTo>
                  <a:pt x="6525353" y="2015843"/>
                  <a:pt x="6531327" y="2030774"/>
                  <a:pt x="6549244" y="2048693"/>
                </a:cubicBezTo>
                <a:lnTo>
                  <a:pt x="6576124" y="2084531"/>
                </a:lnTo>
                <a:lnTo>
                  <a:pt x="6585082" y="2093490"/>
                </a:lnTo>
                <a:cubicBezTo>
                  <a:pt x="6585082" y="2093490"/>
                  <a:pt x="6586576" y="2094983"/>
                  <a:pt x="6589562" y="2097970"/>
                </a:cubicBezTo>
                <a:cubicBezTo>
                  <a:pt x="6592548" y="2100956"/>
                  <a:pt x="6594041" y="2102448"/>
                  <a:pt x="6594041" y="2102448"/>
                </a:cubicBezTo>
                <a:cubicBezTo>
                  <a:pt x="6588068" y="2132313"/>
                  <a:pt x="6603001" y="2147245"/>
                  <a:pt x="6638838" y="2147245"/>
                </a:cubicBezTo>
                <a:cubicBezTo>
                  <a:pt x="6644812" y="2147245"/>
                  <a:pt x="6647798" y="2150232"/>
                  <a:pt x="6647798" y="2156205"/>
                </a:cubicBezTo>
                <a:cubicBezTo>
                  <a:pt x="6647798" y="2162178"/>
                  <a:pt x="6652278" y="2168151"/>
                  <a:pt x="6661236" y="2174124"/>
                </a:cubicBezTo>
                <a:cubicBezTo>
                  <a:pt x="6670195" y="2180097"/>
                  <a:pt x="6677661" y="2183083"/>
                  <a:pt x="6683634" y="2183083"/>
                </a:cubicBezTo>
                <a:cubicBezTo>
                  <a:pt x="6689608" y="2183083"/>
                  <a:pt x="6692594" y="2183083"/>
                  <a:pt x="6692594" y="2183083"/>
                </a:cubicBezTo>
                <a:cubicBezTo>
                  <a:pt x="6692594" y="2183083"/>
                  <a:pt x="6692594" y="2186069"/>
                  <a:pt x="6692594" y="2192043"/>
                </a:cubicBezTo>
                <a:cubicBezTo>
                  <a:pt x="6692594" y="2198016"/>
                  <a:pt x="6694087" y="2201001"/>
                  <a:pt x="6697074" y="2201001"/>
                </a:cubicBezTo>
                <a:cubicBezTo>
                  <a:pt x="6700060" y="2201001"/>
                  <a:pt x="6704538" y="2206974"/>
                  <a:pt x="6710513" y="2218920"/>
                </a:cubicBezTo>
                <a:lnTo>
                  <a:pt x="6737390" y="2236839"/>
                </a:lnTo>
                <a:cubicBezTo>
                  <a:pt x="6743364" y="2236839"/>
                  <a:pt x="6747844" y="2238332"/>
                  <a:pt x="6750830" y="2241318"/>
                </a:cubicBezTo>
                <a:cubicBezTo>
                  <a:pt x="6753815" y="2244305"/>
                  <a:pt x="6755308" y="2245798"/>
                  <a:pt x="6755308" y="2245798"/>
                </a:cubicBezTo>
                <a:lnTo>
                  <a:pt x="6764268" y="2236839"/>
                </a:lnTo>
                <a:lnTo>
                  <a:pt x="6773227" y="2218920"/>
                </a:lnTo>
                <a:lnTo>
                  <a:pt x="6764268" y="2254757"/>
                </a:lnTo>
                <a:lnTo>
                  <a:pt x="6764268" y="2272675"/>
                </a:lnTo>
                <a:cubicBezTo>
                  <a:pt x="6770241" y="2272675"/>
                  <a:pt x="6776214" y="2272675"/>
                  <a:pt x="6782186" y="2272675"/>
                </a:cubicBezTo>
                <a:cubicBezTo>
                  <a:pt x="6776214" y="2278648"/>
                  <a:pt x="6767254" y="2281635"/>
                  <a:pt x="6755308" y="2281635"/>
                </a:cubicBezTo>
                <a:cubicBezTo>
                  <a:pt x="6743364" y="2281635"/>
                  <a:pt x="6737390" y="2275663"/>
                  <a:pt x="6737390" y="2263717"/>
                </a:cubicBezTo>
                <a:cubicBezTo>
                  <a:pt x="6737390" y="2257744"/>
                  <a:pt x="6737390" y="2254757"/>
                  <a:pt x="6737390" y="2254757"/>
                </a:cubicBezTo>
                <a:cubicBezTo>
                  <a:pt x="6737390" y="2254757"/>
                  <a:pt x="6731416" y="2254757"/>
                  <a:pt x="6719472" y="2254757"/>
                </a:cubicBezTo>
                <a:cubicBezTo>
                  <a:pt x="6707527" y="2254757"/>
                  <a:pt x="6701553" y="2263717"/>
                  <a:pt x="6701553" y="2281635"/>
                </a:cubicBezTo>
                <a:cubicBezTo>
                  <a:pt x="6707527" y="2305526"/>
                  <a:pt x="6716486" y="2317472"/>
                  <a:pt x="6728430" y="2317472"/>
                </a:cubicBezTo>
                <a:lnTo>
                  <a:pt x="6719472" y="2326432"/>
                </a:lnTo>
                <a:cubicBezTo>
                  <a:pt x="6713498" y="2332405"/>
                  <a:pt x="6713498" y="2335391"/>
                  <a:pt x="6719472" y="2335391"/>
                </a:cubicBezTo>
                <a:cubicBezTo>
                  <a:pt x="6719472" y="2341364"/>
                  <a:pt x="6719472" y="2345844"/>
                  <a:pt x="6719472" y="2348830"/>
                </a:cubicBezTo>
                <a:cubicBezTo>
                  <a:pt x="6719472" y="2351815"/>
                  <a:pt x="6719472" y="2353309"/>
                  <a:pt x="6719472" y="2353309"/>
                </a:cubicBezTo>
                <a:cubicBezTo>
                  <a:pt x="6713498" y="2353309"/>
                  <a:pt x="6710513" y="2359282"/>
                  <a:pt x="6710513" y="2371228"/>
                </a:cubicBezTo>
                <a:lnTo>
                  <a:pt x="6728430" y="2371228"/>
                </a:lnTo>
                <a:lnTo>
                  <a:pt x="6737390" y="2371228"/>
                </a:lnTo>
                <a:cubicBezTo>
                  <a:pt x="6743364" y="2377201"/>
                  <a:pt x="6746350" y="2384667"/>
                  <a:pt x="6746350" y="2393626"/>
                </a:cubicBezTo>
                <a:cubicBezTo>
                  <a:pt x="6746350" y="2402586"/>
                  <a:pt x="6749335" y="2407065"/>
                  <a:pt x="6755308" y="2407065"/>
                </a:cubicBezTo>
                <a:lnTo>
                  <a:pt x="6773227" y="2407065"/>
                </a:lnTo>
                <a:cubicBezTo>
                  <a:pt x="6779200" y="2419011"/>
                  <a:pt x="6791146" y="2419011"/>
                  <a:pt x="6809064" y="2407065"/>
                </a:cubicBezTo>
                <a:lnTo>
                  <a:pt x="6826984" y="2407065"/>
                </a:lnTo>
                <a:cubicBezTo>
                  <a:pt x="6821009" y="2407065"/>
                  <a:pt x="6815038" y="2410052"/>
                  <a:pt x="6809064" y="2416025"/>
                </a:cubicBezTo>
                <a:lnTo>
                  <a:pt x="6818024" y="2424984"/>
                </a:lnTo>
                <a:lnTo>
                  <a:pt x="6835942" y="2424984"/>
                </a:lnTo>
                <a:cubicBezTo>
                  <a:pt x="6823998" y="2424984"/>
                  <a:pt x="6818024" y="2427970"/>
                  <a:pt x="6818024" y="2433943"/>
                </a:cubicBezTo>
                <a:cubicBezTo>
                  <a:pt x="6818024" y="2439917"/>
                  <a:pt x="6816530" y="2448875"/>
                  <a:pt x="6813544" y="2460821"/>
                </a:cubicBezTo>
                <a:cubicBezTo>
                  <a:pt x="6810558" y="2472767"/>
                  <a:pt x="6810558" y="2480233"/>
                  <a:pt x="6813544" y="2483219"/>
                </a:cubicBezTo>
                <a:cubicBezTo>
                  <a:pt x="6816530" y="2486206"/>
                  <a:pt x="6823998" y="2484713"/>
                  <a:pt x="6835942" y="2478740"/>
                </a:cubicBezTo>
                <a:cubicBezTo>
                  <a:pt x="6847887" y="2478740"/>
                  <a:pt x="6853861" y="2481726"/>
                  <a:pt x="6853861" y="2487699"/>
                </a:cubicBezTo>
                <a:lnTo>
                  <a:pt x="6800106" y="2487699"/>
                </a:lnTo>
                <a:cubicBezTo>
                  <a:pt x="6794132" y="2481726"/>
                  <a:pt x="6794132" y="2472767"/>
                  <a:pt x="6800106" y="2460821"/>
                </a:cubicBezTo>
                <a:cubicBezTo>
                  <a:pt x="6806078" y="2448875"/>
                  <a:pt x="6791146" y="2433943"/>
                  <a:pt x="6755308" y="2416025"/>
                </a:cubicBezTo>
                <a:cubicBezTo>
                  <a:pt x="6749335" y="2410052"/>
                  <a:pt x="6743364" y="2405572"/>
                  <a:pt x="6737390" y="2402586"/>
                </a:cubicBezTo>
                <a:cubicBezTo>
                  <a:pt x="6731416" y="2399599"/>
                  <a:pt x="6728430" y="2398106"/>
                  <a:pt x="6728430" y="2398106"/>
                </a:cubicBezTo>
                <a:cubicBezTo>
                  <a:pt x="6728430" y="2392133"/>
                  <a:pt x="6719472" y="2389146"/>
                  <a:pt x="6701553" y="2389146"/>
                </a:cubicBezTo>
                <a:lnTo>
                  <a:pt x="6692594" y="2398106"/>
                </a:lnTo>
                <a:cubicBezTo>
                  <a:pt x="6698567" y="2404079"/>
                  <a:pt x="6704538" y="2410052"/>
                  <a:pt x="6710513" y="2416025"/>
                </a:cubicBezTo>
                <a:cubicBezTo>
                  <a:pt x="6710513" y="2421998"/>
                  <a:pt x="6712006" y="2426477"/>
                  <a:pt x="6714992" y="2429464"/>
                </a:cubicBezTo>
                <a:cubicBezTo>
                  <a:pt x="6717978" y="2432449"/>
                  <a:pt x="6722458" y="2435437"/>
                  <a:pt x="6728430" y="2438422"/>
                </a:cubicBezTo>
                <a:cubicBezTo>
                  <a:pt x="6734404" y="2441409"/>
                  <a:pt x="6738884" y="2444397"/>
                  <a:pt x="6741870" y="2447383"/>
                </a:cubicBezTo>
                <a:cubicBezTo>
                  <a:pt x="6744855" y="2450369"/>
                  <a:pt x="6743364" y="2454848"/>
                  <a:pt x="6737390" y="2460821"/>
                </a:cubicBezTo>
                <a:cubicBezTo>
                  <a:pt x="6737390" y="2466794"/>
                  <a:pt x="6743364" y="2469780"/>
                  <a:pt x="6755308" y="2469780"/>
                </a:cubicBezTo>
                <a:cubicBezTo>
                  <a:pt x="6755308" y="2469780"/>
                  <a:pt x="6758294" y="2472767"/>
                  <a:pt x="6764268" y="2478740"/>
                </a:cubicBezTo>
                <a:cubicBezTo>
                  <a:pt x="6764268" y="2484713"/>
                  <a:pt x="6770241" y="2493672"/>
                  <a:pt x="6782186" y="2505618"/>
                </a:cubicBezTo>
                <a:cubicBezTo>
                  <a:pt x="6794132" y="2517564"/>
                  <a:pt x="6803092" y="2523536"/>
                  <a:pt x="6809064" y="2523536"/>
                </a:cubicBezTo>
                <a:lnTo>
                  <a:pt x="6791146" y="2532496"/>
                </a:lnTo>
                <a:cubicBezTo>
                  <a:pt x="6791146" y="2532496"/>
                  <a:pt x="6789653" y="2532496"/>
                  <a:pt x="6786667" y="2532496"/>
                </a:cubicBezTo>
                <a:cubicBezTo>
                  <a:pt x="6783681" y="2532496"/>
                  <a:pt x="6782186" y="2529509"/>
                  <a:pt x="6782186" y="2523536"/>
                </a:cubicBezTo>
                <a:cubicBezTo>
                  <a:pt x="6782186" y="2523536"/>
                  <a:pt x="6777707" y="2523536"/>
                  <a:pt x="6768747" y="2523536"/>
                </a:cubicBezTo>
                <a:cubicBezTo>
                  <a:pt x="6759788" y="2523536"/>
                  <a:pt x="6755308" y="2523536"/>
                  <a:pt x="6755308" y="2523536"/>
                </a:cubicBezTo>
                <a:lnTo>
                  <a:pt x="6755308" y="2541454"/>
                </a:lnTo>
                <a:lnTo>
                  <a:pt x="6746350" y="2550414"/>
                </a:lnTo>
                <a:cubicBezTo>
                  <a:pt x="6740376" y="2562360"/>
                  <a:pt x="6746350" y="2568333"/>
                  <a:pt x="6764268" y="2568333"/>
                </a:cubicBezTo>
                <a:lnTo>
                  <a:pt x="6755308" y="2577292"/>
                </a:lnTo>
                <a:cubicBezTo>
                  <a:pt x="6749335" y="2583265"/>
                  <a:pt x="6743364" y="2586251"/>
                  <a:pt x="6737390" y="2586251"/>
                </a:cubicBezTo>
                <a:cubicBezTo>
                  <a:pt x="6737390" y="2586251"/>
                  <a:pt x="6744855" y="2589238"/>
                  <a:pt x="6759788" y="2595211"/>
                </a:cubicBezTo>
                <a:cubicBezTo>
                  <a:pt x="6774721" y="2601183"/>
                  <a:pt x="6785172" y="2601183"/>
                  <a:pt x="6791146" y="2595211"/>
                </a:cubicBezTo>
                <a:lnTo>
                  <a:pt x="6782186" y="2613130"/>
                </a:lnTo>
                <a:cubicBezTo>
                  <a:pt x="6776214" y="2619102"/>
                  <a:pt x="6776214" y="2625075"/>
                  <a:pt x="6782186" y="2631047"/>
                </a:cubicBezTo>
                <a:cubicBezTo>
                  <a:pt x="6788160" y="2637021"/>
                  <a:pt x="6788160" y="2642993"/>
                  <a:pt x="6782186" y="2648966"/>
                </a:cubicBezTo>
                <a:cubicBezTo>
                  <a:pt x="6776214" y="2654940"/>
                  <a:pt x="6776214" y="2663899"/>
                  <a:pt x="6782186" y="2675843"/>
                </a:cubicBezTo>
                <a:cubicBezTo>
                  <a:pt x="6794132" y="2693762"/>
                  <a:pt x="6794132" y="2702722"/>
                  <a:pt x="6782186" y="2702722"/>
                </a:cubicBezTo>
                <a:lnTo>
                  <a:pt x="6782186" y="2711681"/>
                </a:lnTo>
                <a:cubicBezTo>
                  <a:pt x="6788160" y="2717654"/>
                  <a:pt x="6791146" y="2722134"/>
                  <a:pt x="6791146" y="2725120"/>
                </a:cubicBezTo>
                <a:cubicBezTo>
                  <a:pt x="6791146" y="2728107"/>
                  <a:pt x="6791146" y="2732587"/>
                  <a:pt x="6791146" y="2738559"/>
                </a:cubicBezTo>
                <a:cubicBezTo>
                  <a:pt x="6791146" y="2738559"/>
                  <a:pt x="6792638" y="2741546"/>
                  <a:pt x="6795626" y="2747519"/>
                </a:cubicBezTo>
                <a:cubicBezTo>
                  <a:pt x="6798612" y="2753492"/>
                  <a:pt x="6801598" y="2760958"/>
                  <a:pt x="6804584" y="2769916"/>
                </a:cubicBezTo>
                <a:cubicBezTo>
                  <a:pt x="6807570" y="2778876"/>
                  <a:pt x="6804584" y="2783355"/>
                  <a:pt x="6795626" y="2783355"/>
                </a:cubicBezTo>
                <a:cubicBezTo>
                  <a:pt x="6786667" y="2783355"/>
                  <a:pt x="6782186" y="2786342"/>
                  <a:pt x="6782186" y="2792315"/>
                </a:cubicBezTo>
                <a:cubicBezTo>
                  <a:pt x="6788160" y="2792315"/>
                  <a:pt x="6791146" y="2792315"/>
                  <a:pt x="6791146" y="2792315"/>
                </a:cubicBezTo>
                <a:cubicBezTo>
                  <a:pt x="6791146" y="2792315"/>
                  <a:pt x="6791146" y="2795301"/>
                  <a:pt x="6791146" y="2801274"/>
                </a:cubicBezTo>
                <a:cubicBezTo>
                  <a:pt x="6791146" y="2807247"/>
                  <a:pt x="6794132" y="2810234"/>
                  <a:pt x="6800106" y="2810234"/>
                </a:cubicBezTo>
                <a:cubicBezTo>
                  <a:pt x="6806078" y="2810234"/>
                  <a:pt x="6809064" y="2810234"/>
                  <a:pt x="6809064" y="2810234"/>
                </a:cubicBezTo>
                <a:lnTo>
                  <a:pt x="6818024" y="2810234"/>
                </a:lnTo>
                <a:cubicBezTo>
                  <a:pt x="6818024" y="2816206"/>
                  <a:pt x="6819518" y="2820686"/>
                  <a:pt x="6822504" y="2823673"/>
                </a:cubicBezTo>
                <a:cubicBezTo>
                  <a:pt x="6825489" y="2826659"/>
                  <a:pt x="6826984" y="2828152"/>
                  <a:pt x="6826984" y="2828152"/>
                </a:cubicBezTo>
                <a:lnTo>
                  <a:pt x="6800106" y="2846070"/>
                </a:lnTo>
                <a:cubicBezTo>
                  <a:pt x="6794132" y="2846070"/>
                  <a:pt x="6791146" y="2852043"/>
                  <a:pt x="6791146" y="2863989"/>
                </a:cubicBezTo>
                <a:lnTo>
                  <a:pt x="6782186" y="2890867"/>
                </a:lnTo>
                <a:lnTo>
                  <a:pt x="6782186" y="2908786"/>
                </a:lnTo>
                <a:cubicBezTo>
                  <a:pt x="6782186" y="2908786"/>
                  <a:pt x="6783681" y="2910279"/>
                  <a:pt x="6786667" y="2913266"/>
                </a:cubicBezTo>
                <a:cubicBezTo>
                  <a:pt x="6789653" y="2916252"/>
                  <a:pt x="6791146" y="2920732"/>
                  <a:pt x="6791146" y="2926704"/>
                </a:cubicBezTo>
                <a:cubicBezTo>
                  <a:pt x="6791146" y="2932677"/>
                  <a:pt x="6792638" y="2935663"/>
                  <a:pt x="6795626" y="2935663"/>
                </a:cubicBezTo>
                <a:cubicBezTo>
                  <a:pt x="6798612" y="2935663"/>
                  <a:pt x="6803092" y="2935663"/>
                  <a:pt x="6809064" y="2935663"/>
                </a:cubicBezTo>
                <a:lnTo>
                  <a:pt x="6818024" y="2935663"/>
                </a:lnTo>
                <a:cubicBezTo>
                  <a:pt x="6812050" y="2941636"/>
                  <a:pt x="6806078" y="2949102"/>
                  <a:pt x="6800106" y="2958062"/>
                </a:cubicBezTo>
                <a:cubicBezTo>
                  <a:pt x="6794132" y="2967021"/>
                  <a:pt x="6797120" y="2971501"/>
                  <a:pt x="6809064" y="2971501"/>
                </a:cubicBezTo>
                <a:lnTo>
                  <a:pt x="6818024" y="2989420"/>
                </a:lnTo>
                <a:cubicBezTo>
                  <a:pt x="6818024" y="2989420"/>
                  <a:pt x="6818024" y="2990913"/>
                  <a:pt x="6818024" y="2993899"/>
                </a:cubicBezTo>
                <a:cubicBezTo>
                  <a:pt x="6818024" y="2996886"/>
                  <a:pt x="6821009" y="3001366"/>
                  <a:pt x="6826984" y="3007337"/>
                </a:cubicBezTo>
                <a:cubicBezTo>
                  <a:pt x="6826984" y="3007337"/>
                  <a:pt x="6829970" y="3013310"/>
                  <a:pt x="6835942" y="3025256"/>
                </a:cubicBezTo>
                <a:cubicBezTo>
                  <a:pt x="6835942" y="3031229"/>
                  <a:pt x="6841915" y="3044668"/>
                  <a:pt x="6853861" y="3065574"/>
                </a:cubicBezTo>
                <a:cubicBezTo>
                  <a:pt x="6865807" y="3086479"/>
                  <a:pt x="6874766" y="3098424"/>
                  <a:pt x="6880738" y="3101410"/>
                </a:cubicBezTo>
                <a:cubicBezTo>
                  <a:pt x="6886713" y="3104397"/>
                  <a:pt x="6888204" y="3110370"/>
                  <a:pt x="6885218" y="3119329"/>
                </a:cubicBezTo>
                <a:cubicBezTo>
                  <a:pt x="6882232" y="3128288"/>
                  <a:pt x="6885218" y="3135755"/>
                  <a:pt x="6894178" y="3141728"/>
                </a:cubicBezTo>
                <a:cubicBezTo>
                  <a:pt x="6903138" y="3147700"/>
                  <a:pt x="6904630" y="3153674"/>
                  <a:pt x="6898658" y="3159646"/>
                </a:cubicBezTo>
                <a:lnTo>
                  <a:pt x="6907616" y="3159646"/>
                </a:lnTo>
                <a:cubicBezTo>
                  <a:pt x="6907616" y="3159646"/>
                  <a:pt x="6909110" y="3162633"/>
                  <a:pt x="6912096" y="3168606"/>
                </a:cubicBezTo>
                <a:cubicBezTo>
                  <a:pt x="6915082" y="3174578"/>
                  <a:pt x="6919562" y="3183537"/>
                  <a:pt x="6925535" y="3195483"/>
                </a:cubicBezTo>
                <a:cubicBezTo>
                  <a:pt x="6931508" y="3213402"/>
                  <a:pt x="6937480" y="3222361"/>
                  <a:pt x="6943454" y="3222361"/>
                </a:cubicBezTo>
                <a:cubicBezTo>
                  <a:pt x="6949428" y="3222361"/>
                  <a:pt x="6952414" y="3223854"/>
                  <a:pt x="6952414" y="3226841"/>
                </a:cubicBezTo>
                <a:cubicBezTo>
                  <a:pt x="6952414" y="3229828"/>
                  <a:pt x="6952414" y="3231321"/>
                  <a:pt x="6952414" y="3231321"/>
                </a:cubicBezTo>
                <a:cubicBezTo>
                  <a:pt x="6952414" y="3243267"/>
                  <a:pt x="6955400" y="3249238"/>
                  <a:pt x="6961372" y="3249238"/>
                </a:cubicBezTo>
                <a:cubicBezTo>
                  <a:pt x="6961372" y="3249238"/>
                  <a:pt x="6961372" y="3250731"/>
                  <a:pt x="6961372" y="3253718"/>
                </a:cubicBezTo>
                <a:cubicBezTo>
                  <a:pt x="6961372" y="3256706"/>
                  <a:pt x="6961372" y="3261186"/>
                  <a:pt x="6961372" y="3267157"/>
                </a:cubicBezTo>
                <a:cubicBezTo>
                  <a:pt x="6961372" y="3279103"/>
                  <a:pt x="6964358" y="3286569"/>
                  <a:pt x="6970332" y="3289556"/>
                </a:cubicBezTo>
                <a:cubicBezTo>
                  <a:pt x="6976306" y="3292542"/>
                  <a:pt x="6976306" y="3297022"/>
                  <a:pt x="6970332" y="3302995"/>
                </a:cubicBezTo>
                <a:cubicBezTo>
                  <a:pt x="6964358" y="3308968"/>
                  <a:pt x="6967346" y="3313447"/>
                  <a:pt x="6979292" y="3316434"/>
                </a:cubicBezTo>
                <a:cubicBezTo>
                  <a:pt x="6991236" y="3319421"/>
                  <a:pt x="6997209" y="3323900"/>
                  <a:pt x="6997209" y="3329873"/>
                </a:cubicBezTo>
                <a:lnTo>
                  <a:pt x="7015128" y="3329873"/>
                </a:lnTo>
                <a:cubicBezTo>
                  <a:pt x="7027072" y="3323900"/>
                  <a:pt x="7034540" y="3322407"/>
                  <a:pt x="7037526" y="3325393"/>
                </a:cubicBezTo>
                <a:cubicBezTo>
                  <a:pt x="7040512" y="3328380"/>
                  <a:pt x="7042007" y="3329873"/>
                  <a:pt x="7042007" y="3329873"/>
                </a:cubicBezTo>
                <a:cubicBezTo>
                  <a:pt x="7047978" y="3335845"/>
                  <a:pt x="7049472" y="3340325"/>
                  <a:pt x="7046486" y="3343311"/>
                </a:cubicBezTo>
                <a:cubicBezTo>
                  <a:pt x="7043500" y="3346298"/>
                  <a:pt x="7039021" y="3347791"/>
                  <a:pt x="7033047" y="3347791"/>
                </a:cubicBezTo>
                <a:cubicBezTo>
                  <a:pt x="7003184" y="3347791"/>
                  <a:pt x="6994224" y="3356750"/>
                  <a:pt x="7006169" y="3374669"/>
                </a:cubicBezTo>
                <a:cubicBezTo>
                  <a:pt x="7006169" y="3374669"/>
                  <a:pt x="7007662" y="3377656"/>
                  <a:pt x="7010648" y="3383629"/>
                </a:cubicBezTo>
                <a:cubicBezTo>
                  <a:pt x="7013634" y="3389601"/>
                  <a:pt x="7015128" y="3398561"/>
                  <a:pt x="7015128" y="3410507"/>
                </a:cubicBezTo>
                <a:cubicBezTo>
                  <a:pt x="7015128" y="3428425"/>
                  <a:pt x="7012142" y="3440371"/>
                  <a:pt x="7006169" y="3446343"/>
                </a:cubicBezTo>
                <a:lnTo>
                  <a:pt x="7006169" y="3464262"/>
                </a:lnTo>
                <a:lnTo>
                  <a:pt x="7024087" y="3473222"/>
                </a:lnTo>
                <a:lnTo>
                  <a:pt x="7024087" y="3482181"/>
                </a:lnTo>
                <a:cubicBezTo>
                  <a:pt x="7018115" y="3488154"/>
                  <a:pt x="7015128" y="3491139"/>
                  <a:pt x="7015128" y="3491139"/>
                </a:cubicBezTo>
                <a:cubicBezTo>
                  <a:pt x="7015128" y="3491139"/>
                  <a:pt x="7018115" y="3494127"/>
                  <a:pt x="7024087" y="3500099"/>
                </a:cubicBezTo>
                <a:cubicBezTo>
                  <a:pt x="7024087" y="3506072"/>
                  <a:pt x="7024087" y="3512045"/>
                  <a:pt x="7024087" y="3518018"/>
                </a:cubicBezTo>
                <a:cubicBezTo>
                  <a:pt x="7024087" y="3523990"/>
                  <a:pt x="7024087" y="3528470"/>
                  <a:pt x="7024087" y="3531457"/>
                </a:cubicBezTo>
                <a:cubicBezTo>
                  <a:pt x="7024087" y="3534443"/>
                  <a:pt x="7024087" y="3535936"/>
                  <a:pt x="7024087" y="3535936"/>
                </a:cubicBezTo>
                <a:lnTo>
                  <a:pt x="7024087" y="3571774"/>
                </a:lnTo>
                <a:lnTo>
                  <a:pt x="7033047" y="3580732"/>
                </a:lnTo>
                <a:cubicBezTo>
                  <a:pt x="7039021" y="3586705"/>
                  <a:pt x="7042007" y="3589692"/>
                  <a:pt x="7042007" y="3589692"/>
                </a:cubicBezTo>
                <a:cubicBezTo>
                  <a:pt x="7042007" y="3589692"/>
                  <a:pt x="7036032" y="3589692"/>
                  <a:pt x="7024087" y="3589692"/>
                </a:cubicBezTo>
                <a:lnTo>
                  <a:pt x="7015128" y="3598651"/>
                </a:lnTo>
                <a:lnTo>
                  <a:pt x="7024087" y="3598651"/>
                </a:lnTo>
                <a:lnTo>
                  <a:pt x="7042007" y="3625530"/>
                </a:lnTo>
                <a:cubicBezTo>
                  <a:pt x="7042007" y="3631502"/>
                  <a:pt x="7044992" y="3635982"/>
                  <a:pt x="7050966" y="3638969"/>
                </a:cubicBezTo>
                <a:cubicBezTo>
                  <a:pt x="7056938" y="3641955"/>
                  <a:pt x="7062910" y="3643448"/>
                  <a:pt x="7068884" y="3643448"/>
                </a:cubicBezTo>
                <a:lnTo>
                  <a:pt x="7077843" y="3625530"/>
                </a:lnTo>
                <a:cubicBezTo>
                  <a:pt x="7071870" y="3625530"/>
                  <a:pt x="7068884" y="3622543"/>
                  <a:pt x="7068884" y="3616570"/>
                </a:cubicBezTo>
                <a:cubicBezTo>
                  <a:pt x="7068884" y="3610597"/>
                  <a:pt x="7071870" y="3609104"/>
                  <a:pt x="7077843" y="3612090"/>
                </a:cubicBezTo>
                <a:cubicBezTo>
                  <a:pt x="7083816" y="3615077"/>
                  <a:pt x="7092776" y="3613583"/>
                  <a:pt x="7104722" y="3607611"/>
                </a:cubicBezTo>
                <a:cubicBezTo>
                  <a:pt x="7110694" y="3601638"/>
                  <a:pt x="7113680" y="3595665"/>
                  <a:pt x="7113680" y="3589692"/>
                </a:cubicBezTo>
                <a:cubicBezTo>
                  <a:pt x="7113680" y="3583719"/>
                  <a:pt x="7113680" y="3568786"/>
                  <a:pt x="7113680" y="3544896"/>
                </a:cubicBezTo>
                <a:cubicBezTo>
                  <a:pt x="7113680" y="3509058"/>
                  <a:pt x="7116666" y="3491139"/>
                  <a:pt x="7122640" y="3491139"/>
                </a:cubicBezTo>
                <a:cubicBezTo>
                  <a:pt x="7128614" y="3491139"/>
                  <a:pt x="7130106" y="3488154"/>
                  <a:pt x="7127120" y="3482181"/>
                </a:cubicBezTo>
                <a:cubicBezTo>
                  <a:pt x="7124132" y="3476208"/>
                  <a:pt x="7125626" y="3473222"/>
                  <a:pt x="7131600" y="3473222"/>
                </a:cubicBezTo>
                <a:cubicBezTo>
                  <a:pt x="7143544" y="3467249"/>
                  <a:pt x="7145038" y="3455303"/>
                  <a:pt x="7136078" y="3437384"/>
                </a:cubicBezTo>
                <a:cubicBezTo>
                  <a:pt x="7127120" y="3419465"/>
                  <a:pt x="7110694" y="3410507"/>
                  <a:pt x="7086802" y="3410507"/>
                </a:cubicBezTo>
                <a:lnTo>
                  <a:pt x="7077843" y="3401547"/>
                </a:lnTo>
                <a:cubicBezTo>
                  <a:pt x="7083816" y="3401547"/>
                  <a:pt x="7095762" y="3404534"/>
                  <a:pt x="7113680" y="3410507"/>
                </a:cubicBezTo>
                <a:cubicBezTo>
                  <a:pt x="7131600" y="3410507"/>
                  <a:pt x="7140558" y="3407520"/>
                  <a:pt x="7140558" y="3401547"/>
                </a:cubicBezTo>
                <a:cubicBezTo>
                  <a:pt x="7134586" y="3395575"/>
                  <a:pt x="7134586" y="3389601"/>
                  <a:pt x="7140558" y="3383629"/>
                </a:cubicBezTo>
                <a:cubicBezTo>
                  <a:pt x="7146532" y="3377656"/>
                  <a:pt x="7149518" y="3367203"/>
                  <a:pt x="7149518" y="3352271"/>
                </a:cubicBezTo>
                <a:cubicBezTo>
                  <a:pt x="7149518" y="3337338"/>
                  <a:pt x="7151012" y="3329873"/>
                  <a:pt x="7153998" y="3329873"/>
                </a:cubicBezTo>
                <a:cubicBezTo>
                  <a:pt x="7156983" y="3329873"/>
                  <a:pt x="7158478" y="3341818"/>
                  <a:pt x="7158478" y="3365710"/>
                </a:cubicBezTo>
                <a:lnTo>
                  <a:pt x="7167436" y="3401547"/>
                </a:lnTo>
                <a:cubicBezTo>
                  <a:pt x="7191328" y="3413492"/>
                  <a:pt x="7191328" y="3419465"/>
                  <a:pt x="7167436" y="3419465"/>
                </a:cubicBezTo>
                <a:lnTo>
                  <a:pt x="7149518" y="3428425"/>
                </a:lnTo>
                <a:cubicBezTo>
                  <a:pt x="7149518" y="3440371"/>
                  <a:pt x="7152503" y="3449330"/>
                  <a:pt x="7158478" y="3455303"/>
                </a:cubicBezTo>
                <a:lnTo>
                  <a:pt x="7176395" y="3464262"/>
                </a:lnTo>
                <a:lnTo>
                  <a:pt x="7158478" y="3464262"/>
                </a:lnTo>
                <a:cubicBezTo>
                  <a:pt x="7152503" y="3464262"/>
                  <a:pt x="7149518" y="3465755"/>
                  <a:pt x="7149518" y="3468742"/>
                </a:cubicBezTo>
                <a:cubicBezTo>
                  <a:pt x="7149518" y="3471729"/>
                  <a:pt x="7149518" y="3473222"/>
                  <a:pt x="7149518" y="3473222"/>
                </a:cubicBezTo>
                <a:lnTo>
                  <a:pt x="7140558" y="3482181"/>
                </a:lnTo>
                <a:cubicBezTo>
                  <a:pt x="7140558" y="3482181"/>
                  <a:pt x="7137572" y="3483674"/>
                  <a:pt x="7131600" y="3486661"/>
                </a:cubicBezTo>
                <a:cubicBezTo>
                  <a:pt x="7125626" y="3489647"/>
                  <a:pt x="7125626" y="3494127"/>
                  <a:pt x="7131600" y="3500099"/>
                </a:cubicBezTo>
                <a:cubicBezTo>
                  <a:pt x="7137572" y="3506072"/>
                  <a:pt x="7140558" y="3509058"/>
                  <a:pt x="7140558" y="3509058"/>
                </a:cubicBezTo>
                <a:cubicBezTo>
                  <a:pt x="7146532" y="3509058"/>
                  <a:pt x="7152503" y="3512045"/>
                  <a:pt x="7158478" y="3518018"/>
                </a:cubicBezTo>
                <a:cubicBezTo>
                  <a:pt x="7164450" y="3523990"/>
                  <a:pt x="7168930" y="3528470"/>
                  <a:pt x="7171916" y="3531457"/>
                </a:cubicBezTo>
                <a:cubicBezTo>
                  <a:pt x="7174902" y="3534443"/>
                  <a:pt x="7173409" y="3538923"/>
                  <a:pt x="7167436" y="3544896"/>
                </a:cubicBezTo>
                <a:cubicBezTo>
                  <a:pt x="7161463" y="3550869"/>
                  <a:pt x="7155492" y="3553855"/>
                  <a:pt x="7149518" y="3553855"/>
                </a:cubicBezTo>
                <a:lnTo>
                  <a:pt x="7149518" y="3562815"/>
                </a:lnTo>
                <a:cubicBezTo>
                  <a:pt x="7155492" y="3562815"/>
                  <a:pt x="7158478" y="3571774"/>
                  <a:pt x="7158478" y="3589692"/>
                </a:cubicBezTo>
                <a:lnTo>
                  <a:pt x="7149518" y="3616570"/>
                </a:lnTo>
                <a:cubicBezTo>
                  <a:pt x="7143544" y="3616570"/>
                  <a:pt x="7140558" y="3618063"/>
                  <a:pt x="7140558" y="3621050"/>
                </a:cubicBezTo>
                <a:cubicBezTo>
                  <a:pt x="7140558" y="3624036"/>
                  <a:pt x="7134586" y="3625530"/>
                  <a:pt x="7122640" y="3625530"/>
                </a:cubicBezTo>
                <a:cubicBezTo>
                  <a:pt x="7122640" y="3619557"/>
                  <a:pt x="7119654" y="3618063"/>
                  <a:pt x="7113680" y="3621050"/>
                </a:cubicBezTo>
                <a:cubicBezTo>
                  <a:pt x="7107708" y="3624036"/>
                  <a:pt x="7104722" y="3625530"/>
                  <a:pt x="7104722" y="3625530"/>
                </a:cubicBezTo>
                <a:cubicBezTo>
                  <a:pt x="7086802" y="3637476"/>
                  <a:pt x="7086802" y="3643448"/>
                  <a:pt x="7104722" y="3643448"/>
                </a:cubicBezTo>
                <a:cubicBezTo>
                  <a:pt x="7116666" y="3643448"/>
                  <a:pt x="7119654" y="3646435"/>
                  <a:pt x="7113680" y="3652408"/>
                </a:cubicBezTo>
                <a:lnTo>
                  <a:pt x="7131600" y="3652408"/>
                </a:lnTo>
                <a:cubicBezTo>
                  <a:pt x="7137572" y="3652408"/>
                  <a:pt x="7142052" y="3652408"/>
                  <a:pt x="7145038" y="3652408"/>
                </a:cubicBezTo>
                <a:cubicBezTo>
                  <a:pt x="7148024" y="3652408"/>
                  <a:pt x="7149518" y="3652408"/>
                  <a:pt x="7149518" y="3652408"/>
                </a:cubicBezTo>
                <a:cubicBezTo>
                  <a:pt x="7149518" y="3652408"/>
                  <a:pt x="7148024" y="3653901"/>
                  <a:pt x="7145038" y="3656886"/>
                </a:cubicBezTo>
                <a:cubicBezTo>
                  <a:pt x="7142052" y="3659874"/>
                  <a:pt x="7137572" y="3664354"/>
                  <a:pt x="7131600" y="3670326"/>
                </a:cubicBezTo>
                <a:cubicBezTo>
                  <a:pt x="7125626" y="3676298"/>
                  <a:pt x="7119654" y="3688244"/>
                  <a:pt x="7113680" y="3706163"/>
                </a:cubicBezTo>
                <a:cubicBezTo>
                  <a:pt x="7113680" y="3712136"/>
                  <a:pt x="7113680" y="3718109"/>
                  <a:pt x="7113680" y="3724082"/>
                </a:cubicBezTo>
                <a:cubicBezTo>
                  <a:pt x="7113680" y="3730055"/>
                  <a:pt x="7113680" y="3733041"/>
                  <a:pt x="7113680" y="3733041"/>
                </a:cubicBezTo>
                <a:cubicBezTo>
                  <a:pt x="7107708" y="3739013"/>
                  <a:pt x="7104722" y="3744986"/>
                  <a:pt x="7104722" y="3750959"/>
                </a:cubicBezTo>
                <a:cubicBezTo>
                  <a:pt x="7104722" y="3756932"/>
                  <a:pt x="7104722" y="3761412"/>
                  <a:pt x="7104722" y="3764398"/>
                </a:cubicBezTo>
                <a:cubicBezTo>
                  <a:pt x="7104722" y="3767385"/>
                  <a:pt x="7101735" y="3768878"/>
                  <a:pt x="7095762" y="3768878"/>
                </a:cubicBezTo>
                <a:cubicBezTo>
                  <a:pt x="7089788" y="3768878"/>
                  <a:pt x="7086802" y="3774851"/>
                  <a:pt x="7086802" y="3786797"/>
                </a:cubicBezTo>
                <a:cubicBezTo>
                  <a:pt x="7080829" y="3798743"/>
                  <a:pt x="7071870" y="3798743"/>
                  <a:pt x="7059924" y="3786797"/>
                </a:cubicBezTo>
                <a:cubicBezTo>
                  <a:pt x="7047978" y="3780824"/>
                  <a:pt x="7042007" y="3783810"/>
                  <a:pt x="7042007" y="3795756"/>
                </a:cubicBezTo>
                <a:lnTo>
                  <a:pt x="7042007" y="3813675"/>
                </a:lnTo>
                <a:cubicBezTo>
                  <a:pt x="7042007" y="3837566"/>
                  <a:pt x="7047978" y="3849512"/>
                  <a:pt x="7059924" y="3849512"/>
                </a:cubicBezTo>
                <a:cubicBezTo>
                  <a:pt x="7071870" y="3855484"/>
                  <a:pt x="7074858" y="3864444"/>
                  <a:pt x="7068884" y="3876390"/>
                </a:cubicBezTo>
                <a:cubicBezTo>
                  <a:pt x="7062910" y="3876390"/>
                  <a:pt x="7059924" y="3879377"/>
                  <a:pt x="7059924" y="3885349"/>
                </a:cubicBezTo>
                <a:lnTo>
                  <a:pt x="7059924" y="3903268"/>
                </a:lnTo>
                <a:lnTo>
                  <a:pt x="7042007" y="3912228"/>
                </a:lnTo>
                <a:cubicBezTo>
                  <a:pt x="7042007" y="3918199"/>
                  <a:pt x="7042007" y="3922679"/>
                  <a:pt x="7042007" y="3925666"/>
                </a:cubicBezTo>
                <a:cubicBezTo>
                  <a:pt x="7042007" y="3928652"/>
                  <a:pt x="7044992" y="3927159"/>
                  <a:pt x="7050966" y="3921186"/>
                </a:cubicBezTo>
                <a:cubicBezTo>
                  <a:pt x="7050966" y="3933132"/>
                  <a:pt x="7050966" y="3942091"/>
                  <a:pt x="7050966" y="3948064"/>
                </a:cubicBezTo>
                <a:lnTo>
                  <a:pt x="7042007" y="3974942"/>
                </a:lnTo>
                <a:cubicBezTo>
                  <a:pt x="7036032" y="3986887"/>
                  <a:pt x="7033047" y="3992860"/>
                  <a:pt x="7033047" y="3992860"/>
                </a:cubicBezTo>
                <a:lnTo>
                  <a:pt x="7033047" y="4001820"/>
                </a:lnTo>
                <a:cubicBezTo>
                  <a:pt x="7033047" y="4007792"/>
                  <a:pt x="7033047" y="4010779"/>
                  <a:pt x="7033047" y="4010779"/>
                </a:cubicBezTo>
                <a:cubicBezTo>
                  <a:pt x="7033047" y="4010779"/>
                  <a:pt x="7031554" y="4012272"/>
                  <a:pt x="7028568" y="4015259"/>
                </a:cubicBezTo>
                <a:cubicBezTo>
                  <a:pt x="7025581" y="4018245"/>
                  <a:pt x="7024087" y="4021231"/>
                  <a:pt x="7024087" y="4024218"/>
                </a:cubicBezTo>
                <a:cubicBezTo>
                  <a:pt x="7024087" y="4027205"/>
                  <a:pt x="7024087" y="4028698"/>
                  <a:pt x="7024087" y="4028698"/>
                </a:cubicBezTo>
                <a:cubicBezTo>
                  <a:pt x="7024087" y="4034671"/>
                  <a:pt x="7021101" y="4040644"/>
                  <a:pt x="7015128" y="4046617"/>
                </a:cubicBezTo>
                <a:lnTo>
                  <a:pt x="7024087" y="4064534"/>
                </a:lnTo>
                <a:cubicBezTo>
                  <a:pt x="7030061" y="4058563"/>
                  <a:pt x="7039021" y="4055576"/>
                  <a:pt x="7050966" y="4055576"/>
                </a:cubicBezTo>
                <a:cubicBezTo>
                  <a:pt x="7050966" y="4061549"/>
                  <a:pt x="7049472" y="4064534"/>
                  <a:pt x="7046486" y="4064534"/>
                </a:cubicBezTo>
                <a:cubicBezTo>
                  <a:pt x="7043500" y="4064534"/>
                  <a:pt x="7039021" y="4064534"/>
                  <a:pt x="7033047" y="4064534"/>
                </a:cubicBezTo>
                <a:cubicBezTo>
                  <a:pt x="7027072" y="4064534"/>
                  <a:pt x="7024087" y="4067522"/>
                  <a:pt x="7024087" y="4073494"/>
                </a:cubicBezTo>
                <a:lnTo>
                  <a:pt x="7024087" y="4082453"/>
                </a:lnTo>
                <a:cubicBezTo>
                  <a:pt x="7018115" y="4082453"/>
                  <a:pt x="7015128" y="4085440"/>
                  <a:pt x="7015128" y="4091413"/>
                </a:cubicBezTo>
                <a:lnTo>
                  <a:pt x="6979292" y="4118291"/>
                </a:lnTo>
                <a:cubicBezTo>
                  <a:pt x="6973318" y="4118291"/>
                  <a:pt x="6970332" y="4121278"/>
                  <a:pt x="6970332" y="4127250"/>
                </a:cubicBezTo>
                <a:cubicBezTo>
                  <a:pt x="6970332" y="4133223"/>
                  <a:pt x="6976306" y="4139196"/>
                  <a:pt x="6988250" y="4145169"/>
                </a:cubicBezTo>
                <a:lnTo>
                  <a:pt x="6988250" y="4154127"/>
                </a:lnTo>
                <a:cubicBezTo>
                  <a:pt x="6982278" y="4154127"/>
                  <a:pt x="6977798" y="4154127"/>
                  <a:pt x="6974812" y="4154127"/>
                </a:cubicBezTo>
                <a:cubicBezTo>
                  <a:pt x="6971826" y="4154127"/>
                  <a:pt x="6967346" y="4157114"/>
                  <a:pt x="6961372" y="4163087"/>
                </a:cubicBezTo>
                <a:lnTo>
                  <a:pt x="6952414" y="4172046"/>
                </a:lnTo>
                <a:cubicBezTo>
                  <a:pt x="6958386" y="4172046"/>
                  <a:pt x="6967346" y="4175033"/>
                  <a:pt x="6979292" y="4181006"/>
                </a:cubicBezTo>
                <a:cubicBezTo>
                  <a:pt x="6979292" y="4181006"/>
                  <a:pt x="6982278" y="4181006"/>
                  <a:pt x="6988250" y="4181006"/>
                </a:cubicBezTo>
                <a:cubicBezTo>
                  <a:pt x="6988250" y="4186978"/>
                  <a:pt x="6979292" y="4192952"/>
                  <a:pt x="6961372" y="4198925"/>
                </a:cubicBezTo>
                <a:cubicBezTo>
                  <a:pt x="6949428" y="4198925"/>
                  <a:pt x="6946440" y="4201911"/>
                  <a:pt x="6952414" y="4207884"/>
                </a:cubicBezTo>
                <a:lnTo>
                  <a:pt x="6952414" y="4216843"/>
                </a:lnTo>
                <a:lnTo>
                  <a:pt x="6943454" y="4243722"/>
                </a:lnTo>
                <a:cubicBezTo>
                  <a:pt x="6943454" y="4255667"/>
                  <a:pt x="6940468" y="4264626"/>
                  <a:pt x="6934494" y="4270599"/>
                </a:cubicBezTo>
                <a:cubicBezTo>
                  <a:pt x="6928521" y="4276572"/>
                  <a:pt x="6925535" y="4279558"/>
                  <a:pt x="6925535" y="4279558"/>
                </a:cubicBezTo>
                <a:cubicBezTo>
                  <a:pt x="6919562" y="4279558"/>
                  <a:pt x="6916576" y="4281051"/>
                  <a:pt x="6916576" y="4284038"/>
                </a:cubicBezTo>
                <a:cubicBezTo>
                  <a:pt x="6916576" y="4287025"/>
                  <a:pt x="6919562" y="4288518"/>
                  <a:pt x="6925535" y="4288518"/>
                </a:cubicBezTo>
                <a:lnTo>
                  <a:pt x="6916576" y="4333314"/>
                </a:lnTo>
                <a:cubicBezTo>
                  <a:pt x="6916576" y="4339286"/>
                  <a:pt x="6915082" y="4345260"/>
                  <a:pt x="6912096" y="4351232"/>
                </a:cubicBezTo>
                <a:cubicBezTo>
                  <a:pt x="6909110" y="4357205"/>
                  <a:pt x="6907616" y="4360192"/>
                  <a:pt x="6907616" y="4360192"/>
                </a:cubicBezTo>
                <a:cubicBezTo>
                  <a:pt x="6907616" y="4360192"/>
                  <a:pt x="6903138" y="4363178"/>
                  <a:pt x="6894178" y="4369151"/>
                </a:cubicBezTo>
                <a:cubicBezTo>
                  <a:pt x="6885218" y="4375124"/>
                  <a:pt x="6880738" y="4382590"/>
                  <a:pt x="6880738" y="4391550"/>
                </a:cubicBezTo>
                <a:cubicBezTo>
                  <a:pt x="6880738" y="4400509"/>
                  <a:pt x="6879246" y="4406481"/>
                  <a:pt x="6876260" y="4409469"/>
                </a:cubicBezTo>
                <a:cubicBezTo>
                  <a:pt x="6873274" y="4412454"/>
                  <a:pt x="6871778" y="4416934"/>
                  <a:pt x="6871778" y="4422907"/>
                </a:cubicBezTo>
                <a:cubicBezTo>
                  <a:pt x="6871778" y="4428879"/>
                  <a:pt x="6870286" y="4433359"/>
                  <a:pt x="6867300" y="4436346"/>
                </a:cubicBezTo>
                <a:cubicBezTo>
                  <a:pt x="6864314" y="4439332"/>
                  <a:pt x="6862821" y="4442319"/>
                  <a:pt x="6862821" y="4445305"/>
                </a:cubicBezTo>
                <a:cubicBezTo>
                  <a:pt x="6862821" y="4448292"/>
                  <a:pt x="6865807" y="4449785"/>
                  <a:pt x="6871778" y="4449785"/>
                </a:cubicBezTo>
                <a:cubicBezTo>
                  <a:pt x="6871778" y="4455758"/>
                  <a:pt x="6868793" y="4464717"/>
                  <a:pt x="6862821" y="4476663"/>
                </a:cubicBezTo>
                <a:cubicBezTo>
                  <a:pt x="6844901" y="4476663"/>
                  <a:pt x="6838928" y="4485623"/>
                  <a:pt x="6844901" y="4503540"/>
                </a:cubicBezTo>
                <a:lnTo>
                  <a:pt x="6844901" y="4521459"/>
                </a:lnTo>
                <a:cubicBezTo>
                  <a:pt x="6838928" y="4521459"/>
                  <a:pt x="6835942" y="4524446"/>
                  <a:pt x="6835942" y="4530419"/>
                </a:cubicBezTo>
                <a:cubicBezTo>
                  <a:pt x="6841915" y="4536391"/>
                  <a:pt x="6838928" y="4542365"/>
                  <a:pt x="6826984" y="4548337"/>
                </a:cubicBezTo>
                <a:lnTo>
                  <a:pt x="6818024" y="4557297"/>
                </a:lnTo>
                <a:lnTo>
                  <a:pt x="6826984" y="4566256"/>
                </a:lnTo>
                <a:lnTo>
                  <a:pt x="6844901" y="4584174"/>
                </a:lnTo>
                <a:lnTo>
                  <a:pt x="6818024" y="4593133"/>
                </a:lnTo>
                <a:cubicBezTo>
                  <a:pt x="6806078" y="4605079"/>
                  <a:pt x="6794132" y="4625984"/>
                  <a:pt x="6782186" y="4655848"/>
                </a:cubicBezTo>
                <a:cubicBezTo>
                  <a:pt x="6782186" y="4667794"/>
                  <a:pt x="6776214" y="4679740"/>
                  <a:pt x="6764268" y="4691686"/>
                </a:cubicBezTo>
                <a:lnTo>
                  <a:pt x="6764268" y="4709605"/>
                </a:lnTo>
                <a:cubicBezTo>
                  <a:pt x="6776214" y="4703632"/>
                  <a:pt x="6776214" y="4709605"/>
                  <a:pt x="6764268" y="4727522"/>
                </a:cubicBezTo>
                <a:cubicBezTo>
                  <a:pt x="6758294" y="4733495"/>
                  <a:pt x="6752322" y="4736482"/>
                  <a:pt x="6746350" y="4736482"/>
                </a:cubicBezTo>
                <a:lnTo>
                  <a:pt x="6746350" y="4754401"/>
                </a:lnTo>
                <a:lnTo>
                  <a:pt x="6764268" y="4763360"/>
                </a:lnTo>
                <a:lnTo>
                  <a:pt x="6746350" y="4763360"/>
                </a:lnTo>
                <a:cubicBezTo>
                  <a:pt x="6734404" y="4763360"/>
                  <a:pt x="6728430" y="4767840"/>
                  <a:pt x="6728430" y="4776799"/>
                </a:cubicBezTo>
                <a:cubicBezTo>
                  <a:pt x="6728430" y="4785759"/>
                  <a:pt x="6722458" y="4796211"/>
                  <a:pt x="6710513" y="4808157"/>
                </a:cubicBezTo>
                <a:cubicBezTo>
                  <a:pt x="6698567" y="4820102"/>
                  <a:pt x="6695580" y="4829062"/>
                  <a:pt x="6701553" y="4835034"/>
                </a:cubicBezTo>
                <a:cubicBezTo>
                  <a:pt x="6707527" y="4835034"/>
                  <a:pt x="6710513" y="4835034"/>
                  <a:pt x="6710513" y="4835034"/>
                </a:cubicBezTo>
                <a:lnTo>
                  <a:pt x="6714992" y="4835034"/>
                </a:lnTo>
                <a:cubicBezTo>
                  <a:pt x="6706033" y="4835034"/>
                  <a:pt x="6701553" y="4836527"/>
                  <a:pt x="6701553" y="4839514"/>
                </a:cubicBezTo>
                <a:cubicBezTo>
                  <a:pt x="6701553" y="4842501"/>
                  <a:pt x="6698567" y="4846980"/>
                  <a:pt x="6692594" y="4852953"/>
                </a:cubicBezTo>
                <a:cubicBezTo>
                  <a:pt x="6686621" y="4858926"/>
                  <a:pt x="6689608" y="4864899"/>
                  <a:pt x="6701553" y="4870872"/>
                </a:cubicBezTo>
                <a:cubicBezTo>
                  <a:pt x="6707527" y="4882818"/>
                  <a:pt x="6704538" y="4894764"/>
                  <a:pt x="6692594" y="4906709"/>
                </a:cubicBezTo>
                <a:cubicBezTo>
                  <a:pt x="6680648" y="4912681"/>
                  <a:pt x="6674675" y="4918655"/>
                  <a:pt x="6674675" y="4924627"/>
                </a:cubicBezTo>
                <a:lnTo>
                  <a:pt x="6665716" y="4951506"/>
                </a:lnTo>
                <a:cubicBezTo>
                  <a:pt x="6641824" y="4975396"/>
                  <a:pt x="6638838" y="4987342"/>
                  <a:pt x="6656756" y="4987342"/>
                </a:cubicBezTo>
                <a:lnTo>
                  <a:pt x="6638838" y="4987342"/>
                </a:lnTo>
                <a:cubicBezTo>
                  <a:pt x="6626893" y="4975396"/>
                  <a:pt x="6620920" y="4978384"/>
                  <a:pt x="6620920" y="4996302"/>
                </a:cubicBezTo>
                <a:cubicBezTo>
                  <a:pt x="6620920" y="5002274"/>
                  <a:pt x="6614946" y="5008248"/>
                  <a:pt x="6603001" y="5014220"/>
                </a:cubicBezTo>
                <a:cubicBezTo>
                  <a:pt x="6585082" y="5014220"/>
                  <a:pt x="6582096" y="5017207"/>
                  <a:pt x="6594041" y="5023180"/>
                </a:cubicBezTo>
                <a:cubicBezTo>
                  <a:pt x="6594041" y="5029153"/>
                  <a:pt x="6594041" y="5033632"/>
                  <a:pt x="6594041" y="5036619"/>
                </a:cubicBezTo>
                <a:cubicBezTo>
                  <a:pt x="6594041" y="5039606"/>
                  <a:pt x="6594041" y="5041099"/>
                  <a:pt x="6594041" y="5041099"/>
                </a:cubicBezTo>
                <a:lnTo>
                  <a:pt x="6611960" y="5050058"/>
                </a:lnTo>
                <a:cubicBezTo>
                  <a:pt x="6617933" y="5050058"/>
                  <a:pt x="6623906" y="5053045"/>
                  <a:pt x="6629879" y="5059018"/>
                </a:cubicBezTo>
                <a:cubicBezTo>
                  <a:pt x="6635852" y="5064989"/>
                  <a:pt x="6632864" y="5070964"/>
                  <a:pt x="6620920" y="5076935"/>
                </a:cubicBezTo>
                <a:lnTo>
                  <a:pt x="6603001" y="5067976"/>
                </a:lnTo>
                <a:lnTo>
                  <a:pt x="6558204" y="5059018"/>
                </a:lnTo>
                <a:lnTo>
                  <a:pt x="6540286" y="5059018"/>
                </a:lnTo>
                <a:lnTo>
                  <a:pt x="6504448" y="5076935"/>
                </a:lnTo>
                <a:cubicBezTo>
                  <a:pt x="6504448" y="5082908"/>
                  <a:pt x="6504448" y="5085895"/>
                  <a:pt x="6504448" y="5085895"/>
                </a:cubicBezTo>
                <a:cubicBezTo>
                  <a:pt x="6492504" y="5085895"/>
                  <a:pt x="6486530" y="5088881"/>
                  <a:pt x="6486530" y="5094854"/>
                </a:cubicBezTo>
                <a:lnTo>
                  <a:pt x="6477570" y="5094854"/>
                </a:lnTo>
                <a:lnTo>
                  <a:pt x="6468612" y="5112773"/>
                </a:lnTo>
                <a:cubicBezTo>
                  <a:pt x="6492504" y="5112773"/>
                  <a:pt x="6498476" y="5118746"/>
                  <a:pt x="6486530" y="5130692"/>
                </a:cubicBezTo>
                <a:cubicBezTo>
                  <a:pt x="6480556" y="5136665"/>
                  <a:pt x="6473090" y="5139651"/>
                  <a:pt x="6464132" y="5139651"/>
                </a:cubicBezTo>
                <a:cubicBezTo>
                  <a:pt x="6455173" y="5139651"/>
                  <a:pt x="6446213" y="5141145"/>
                  <a:pt x="6437254" y="5144131"/>
                </a:cubicBezTo>
                <a:cubicBezTo>
                  <a:pt x="6428294" y="5147118"/>
                  <a:pt x="6426801" y="5151596"/>
                  <a:pt x="6432774" y="5157569"/>
                </a:cubicBezTo>
                <a:cubicBezTo>
                  <a:pt x="6438747" y="5163542"/>
                  <a:pt x="6440240" y="5169515"/>
                  <a:pt x="6437254" y="5175488"/>
                </a:cubicBezTo>
                <a:cubicBezTo>
                  <a:pt x="6434268" y="5181461"/>
                  <a:pt x="6432774" y="5184447"/>
                  <a:pt x="6432774" y="5184447"/>
                </a:cubicBezTo>
                <a:cubicBezTo>
                  <a:pt x="6432774" y="5184447"/>
                  <a:pt x="6432774" y="5185941"/>
                  <a:pt x="6432774" y="5188927"/>
                </a:cubicBezTo>
                <a:cubicBezTo>
                  <a:pt x="6432774" y="5191914"/>
                  <a:pt x="6429788" y="5193407"/>
                  <a:pt x="6423816" y="5193407"/>
                </a:cubicBezTo>
                <a:lnTo>
                  <a:pt x="6405896" y="5211325"/>
                </a:lnTo>
                <a:cubicBezTo>
                  <a:pt x="6405896" y="5217299"/>
                  <a:pt x="6408882" y="5220285"/>
                  <a:pt x="6414856" y="5220285"/>
                </a:cubicBezTo>
                <a:cubicBezTo>
                  <a:pt x="6420830" y="5220285"/>
                  <a:pt x="6423816" y="5226258"/>
                  <a:pt x="6423816" y="5238203"/>
                </a:cubicBezTo>
                <a:cubicBezTo>
                  <a:pt x="6423816" y="5250149"/>
                  <a:pt x="6419336" y="5251642"/>
                  <a:pt x="6410376" y="5242682"/>
                </a:cubicBezTo>
                <a:cubicBezTo>
                  <a:pt x="6401416" y="5233723"/>
                  <a:pt x="6393950" y="5229243"/>
                  <a:pt x="6387978" y="5229243"/>
                </a:cubicBezTo>
                <a:lnTo>
                  <a:pt x="6361100" y="5229243"/>
                </a:lnTo>
                <a:cubicBezTo>
                  <a:pt x="6361100" y="5235218"/>
                  <a:pt x="6367073" y="5241189"/>
                  <a:pt x="6379019" y="5247162"/>
                </a:cubicBezTo>
                <a:lnTo>
                  <a:pt x="6387978" y="5256121"/>
                </a:lnTo>
                <a:cubicBezTo>
                  <a:pt x="6382005" y="5262095"/>
                  <a:pt x="6380512" y="5268068"/>
                  <a:pt x="6383498" y="5274040"/>
                </a:cubicBezTo>
                <a:cubicBezTo>
                  <a:pt x="6386484" y="5280014"/>
                  <a:pt x="6382005" y="5285986"/>
                  <a:pt x="6370059" y="5291959"/>
                </a:cubicBezTo>
                <a:cubicBezTo>
                  <a:pt x="6364086" y="5291959"/>
                  <a:pt x="6361100" y="5296439"/>
                  <a:pt x="6361100" y="5305397"/>
                </a:cubicBezTo>
                <a:cubicBezTo>
                  <a:pt x="6361100" y="5314357"/>
                  <a:pt x="6364086" y="5318836"/>
                  <a:pt x="6370059" y="5318836"/>
                </a:cubicBezTo>
                <a:lnTo>
                  <a:pt x="6370059" y="5336755"/>
                </a:lnTo>
                <a:lnTo>
                  <a:pt x="6387978" y="5336755"/>
                </a:lnTo>
                <a:cubicBezTo>
                  <a:pt x="6393950" y="5330782"/>
                  <a:pt x="6402910" y="5327796"/>
                  <a:pt x="6414856" y="5327796"/>
                </a:cubicBezTo>
                <a:lnTo>
                  <a:pt x="6441733" y="5327796"/>
                </a:lnTo>
                <a:lnTo>
                  <a:pt x="6459652" y="5336755"/>
                </a:lnTo>
                <a:cubicBezTo>
                  <a:pt x="6465626" y="5336755"/>
                  <a:pt x="6470105" y="5335262"/>
                  <a:pt x="6473090" y="5332275"/>
                </a:cubicBezTo>
                <a:cubicBezTo>
                  <a:pt x="6476076" y="5329289"/>
                  <a:pt x="6482050" y="5329289"/>
                  <a:pt x="6491010" y="5332275"/>
                </a:cubicBezTo>
                <a:cubicBezTo>
                  <a:pt x="6499970" y="5335262"/>
                  <a:pt x="6504448" y="5336755"/>
                  <a:pt x="6504448" y="5336755"/>
                </a:cubicBezTo>
                <a:cubicBezTo>
                  <a:pt x="6504448" y="5342728"/>
                  <a:pt x="6504448" y="5345715"/>
                  <a:pt x="6504448" y="5345715"/>
                </a:cubicBezTo>
                <a:cubicBezTo>
                  <a:pt x="6504448" y="5345715"/>
                  <a:pt x="6502956" y="5345715"/>
                  <a:pt x="6499970" y="5345715"/>
                </a:cubicBezTo>
                <a:cubicBezTo>
                  <a:pt x="6496984" y="5345715"/>
                  <a:pt x="6492504" y="5347208"/>
                  <a:pt x="6486530" y="5350194"/>
                </a:cubicBezTo>
                <a:cubicBezTo>
                  <a:pt x="6480556" y="5353181"/>
                  <a:pt x="6477570" y="5354674"/>
                  <a:pt x="6477570" y="5354674"/>
                </a:cubicBezTo>
                <a:cubicBezTo>
                  <a:pt x="6471598" y="5360647"/>
                  <a:pt x="6458159" y="5365127"/>
                  <a:pt x="6437254" y="5368113"/>
                </a:cubicBezTo>
                <a:cubicBezTo>
                  <a:pt x="6416350" y="5371100"/>
                  <a:pt x="6399924" y="5378566"/>
                  <a:pt x="6387978" y="5390512"/>
                </a:cubicBezTo>
                <a:lnTo>
                  <a:pt x="6352140" y="5399470"/>
                </a:lnTo>
                <a:lnTo>
                  <a:pt x="6334222" y="5408429"/>
                </a:lnTo>
                <a:lnTo>
                  <a:pt x="6343182" y="5417389"/>
                </a:lnTo>
                <a:cubicBezTo>
                  <a:pt x="6343182" y="5417389"/>
                  <a:pt x="6343182" y="5420375"/>
                  <a:pt x="6343182" y="5426348"/>
                </a:cubicBezTo>
                <a:cubicBezTo>
                  <a:pt x="6343182" y="5432321"/>
                  <a:pt x="6319290" y="5435308"/>
                  <a:pt x="6271507" y="5435308"/>
                </a:cubicBezTo>
                <a:lnTo>
                  <a:pt x="6253588" y="5444267"/>
                </a:lnTo>
                <a:cubicBezTo>
                  <a:pt x="6259562" y="5444267"/>
                  <a:pt x="6262547" y="5447254"/>
                  <a:pt x="6262547" y="5453226"/>
                </a:cubicBezTo>
                <a:cubicBezTo>
                  <a:pt x="6262547" y="5453226"/>
                  <a:pt x="6261054" y="5453226"/>
                  <a:pt x="6258068" y="5453226"/>
                </a:cubicBezTo>
                <a:cubicBezTo>
                  <a:pt x="6255082" y="5453226"/>
                  <a:pt x="6250602" y="5453226"/>
                  <a:pt x="6244630" y="5453226"/>
                </a:cubicBezTo>
                <a:lnTo>
                  <a:pt x="6226711" y="5462186"/>
                </a:lnTo>
                <a:cubicBezTo>
                  <a:pt x="6226711" y="5468159"/>
                  <a:pt x="6223725" y="5471144"/>
                  <a:pt x="6217751" y="5471144"/>
                </a:cubicBezTo>
                <a:lnTo>
                  <a:pt x="6226711" y="5471144"/>
                </a:lnTo>
                <a:lnTo>
                  <a:pt x="6244630" y="5471144"/>
                </a:lnTo>
                <a:cubicBezTo>
                  <a:pt x="6244630" y="5465172"/>
                  <a:pt x="6250602" y="5462186"/>
                  <a:pt x="6262547" y="5462186"/>
                </a:cubicBezTo>
                <a:cubicBezTo>
                  <a:pt x="6274493" y="5462186"/>
                  <a:pt x="6280466" y="5463679"/>
                  <a:pt x="6280466" y="5466664"/>
                </a:cubicBezTo>
                <a:cubicBezTo>
                  <a:pt x="6280466" y="5469652"/>
                  <a:pt x="6283452" y="5474132"/>
                  <a:pt x="6289426" y="5480104"/>
                </a:cubicBezTo>
                <a:cubicBezTo>
                  <a:pt x="6295399" y="5486077"/>
                  <a:pt x="6298385" y="5492050"/>
                  <a:pt x="6298385" y="5498022"/>
                </a:cubicBezTo>
                <a:cubicBezTo>
                  <a:pt x="6298385" y="5503996"/>
                  <a:pt x="6293905" y="5505489"/>
                  <a:pt x="6284946" y="5502502"/>
                </a:cubicBezTo>
                <a:cubicBezTo>
                  <a:pt x="6275986" y="5499516"/>
                  <a:pt x="6273000" y="5502502"/>
                  <a:pt x="6275986" y="5511462"/>
                </a:cubicBezTo>
                <a:cubicBezTo>
                  <a:pt x="6278973" y="5520421"/>
                  <a:pt x="6274493" y="5524901"/>
                  <a:pt x="6262547" y="5524901"/>
                </a:cubicBezTo>
                <a:cubicBezTo>
                  <a:pt x="6262547" y="5524901"/>
                  <a:pt x="6261054" y="5524901"/>
                  <a:pt x="6258068" y="5524901"/>
                </a:cubicBezTo>
                <a:cubicBezTo>
                  <a:pt x="6255082" y="5524901"/>
                  <a:pt x="6253588" y="5527887"/>
                  <a:pt x="6253588" y="5533860"/>
                </a:cubicBezTo>
                <a:cubicBezTo>
                  <a:pt x="6247616" y="5539833"/>
                  <a:pt x="6244630" y="5542819"/>
                  <a:pt x="6244630" y="5542819"/>
                </a:cubicBezTo>
                <a:lnTo>
                  <a:pt x="6244630" y="5524901"/>
                </a:lnTo>
                <a:lnTo>
                  <a:pt x="6244630" y="5515941"/>
                </a:lnTo>
                <a:cubicBezTo>
                  <a:pt x="6238656" y="5509968"/>
                  <a:pt x="6241642" y="5506982"/>
                  <a:pt x="6253588" y="5506982"/>
                </a:cubicBezTo>
                <a:cubicBezTo>
                  <a:pt x="6259562" y="5501009"/>
                  <a:pt x="6262547" y="5495036"/>
                  <a:pt x="6262547" y="5489063"/>
                </a:cubicBezTo>
                <a:cubicBezTo>
                  <a:pt x="6262547" y="5483090"/>
                  <a:pt x="6259562" y="5478612"/>
                  <a:pt x="6253588" y="5475624"/>
                </a:cubicBezTo>
                <a:cubicBezTo>
                  <a:pt x="6247616" y="5472639"/>
                  <a:pt x="6241642" y="5475624"/>
                  <a:pt x="6235670" y="5484583"/>
                </a:cubicBezTo>
                <a:cubicBezTo>
                  <a:pt x="6229696" y="5493543"/>
                  <a:pt x="6226711" y="5501009"/>
                  <a:pt x="6226711" y="5506982"/>
                </a:cubicBezTo>
                <a:cubicBezTo>
                  <a:pt x="6226711" y="5512955"/>
                  <a:pt x="6217751" y="5515941"/>
                  <a:pt x="6199832" y="5515941"/>
                </a:cubicBezTo>
                <a:lnTo>
                  <a:pt x="6146076" y="5533860"/>
                </a:lnTo>
                <a:cubicBezTo>
                  <a:pt x="6146076" y="5539833"/>
                  <a:pt x="6152050" y="5539833"/>
                  <a:pt x="6163996" y="5533860"/>
                </a:cubicBezTo>
                <a:cubicBezTo>
                  <a:pt x="6175940" y="5527887"/>
                  <a:pt x="6184900" y="5527887"/>
                  <a:pt x="6190873" y="5533860"/>
                </a:cubicBezTo>
                <a:lnTo>
                  <a:pt x="6199832" y="5542819"/>
                </a:lnTo>
                <a:lnTo>
                  <a:pt x="6208792" y="5551779"/>
                </a:lnTo>
                <a:cubicBezTo>
                  <a:pt x="6208792" y="5557751"/>
                  <a:pt x="6201326" y="5559244"/>
                  <a:pt x="6186393" y="5556259"/>
                </a:cubicBezTo>
                <a:cubicBezTo>
                  <a:pt x="6171462" y="5553271"/>
                  <a:pt x="6163996" y="5553271"/>
                  <a:pt x="6163996" y="5556259"/>
                </a:cubicBezTo>
                <a:cubicBezTo>
                  <a:pt x="6163996" y="5559244"/>
                  <a:pt x="6161010" y="5560737"/>
                  <a:pt x="6155036" y="5560737"/>
                </a:cubicBezTo>
                <a:lnTo>
                  <a:pt x="6163996" y="5569697"/>
                </a:lnTo>
                <a:cubicBezTo>
                  <a:pt x="6163996" y="5575670"/>
                  <a:pt x="6163996" y="5581643"/>
                  <a:pt x="6163996" y="5587615"/>
                </a:cubicBezTo>
                <a:cubicBezTo>
                  <a:pt x="6158022" y="5587615"/>
                  <a:pt x="6149062" y="5593589"/>
                  <a:pt x="6137118" y="5605534"/>
                </a:cubicBezTo>
                <a:cubicBezTo>
                  <a:pt x="6131144" y="5611508"/>
                  <a:pt x="6125172" y="5615987"/>
                  <a:pt x="6119199" y="5618973"/>
                </a:cubicBezTo>
                <a:cubicBezTo>
                  <a:pt x="6113226" y="5621960"/>
                  <a:pt x="6110239" y="5623453"/>
                  <a:pt x="6110239" y="5623453"/>
                </a:cubicBezTo>
                <a:lnTo>
                  <a:pt x="6092322" y="5632413"/>
                </a:lnTo>
                <a:lnTo>
                  <a:pt x="6092322" y="5641371"/>
                </a:lnTo>
                <a:cubicBezTo>
                  <a:pt x="6098294" y="5641371"/>
                  <a:pt x="6101280" y="5642866"/>
                  <a:pt x="6101280" y="5645851"/>
                </a:cubicBezTo>
                <a:cubicBezTo>
                  <a:pt x="6101280" y="5648837"/>
                  <a:pt x="6101280" y="5650330"/>
                  <a:pt x="6101280" y="5650330"/>
                </a:cubicBezTo>
                <a:cubicBezTo>
                  <a:pt x="6101280" y="5662276"/>
                  <a:pt x="6095308" y="5668249"/>
                  <a:pt x="6083362" y="5668249"/>
                </a:cubicBezTo>
                <a:lnTo>
                  <a:pt x="6074402" y="5659290"/>
                </a:lnTo>
                <a:cubicBezTo>
                  <a:pt x="6074402" y="5659290"/>
                  <a:pt x="6077388" y="5659290"/>
                  <a:pt x="6083362" y="5659290"/>
                </a:cubicBezTo>
                <a:cubicBezTo>
                  <a:pt x="6089336" y="5659290"/>
                  <a:pt x="6092322" y="5656304"/>
                  <a:pt x="6092322" y="5650330"/>
                </a:cubicBezTo>
                <a:lnTo>
                  <a:pt x="6074402" y="5650330"/>
                </a:lnTo>
                <a:cubicBezTo>
                  <a:pt x="6068428" y="5650330"/>
                  <a:pt x="6063950" y="5651824"/>
                  <a:pt x="6060964" y="5654810"/>
                </a:cubicBezTo>
                <a:cubicBezTo>
                  <a:pt x="6057978" y="5657797"/>
                  <a:pt x="6056484" y="5662276"/>
                  <a:pt x="6056484" y="5668249"/>
                </a:cubicBezTo>
                <a:cubicBezTo>
                  <a:pt x="6044538" y="5674222"/>
                  <a:pt x="6038565" y="5680195"/>
                  <a:pt x="6038565" y="5686168"/>
                </a:cubicBezTo>
                <a:cubicBezTo>
                  <a:pt x="6038565" y="5686168"/>
                  <a:pt x="6035579" y="5683182"/>
                  <a:pt x="6029606" y="5677209"/>
                </a:cubicBezTo>
                <a:cubicBezTo>
                  <a:pt x="6017660" y="5683182"/>
                  <a:pt x="6011688" y="5689155"/>
                  <a:pt x="6011688" y="5695127"/>
                </a:cubicBezTo>
                <a:lnTo>
                  <a:pt x="6011688" y="5722006"/>
                </a:lnTo>
                <a:lnTo>
                  <a:pt x="6011688" y="5730964"/>
                </a:lnTo>
                <a:lnTo>
                  <a:pt x="6002728" y="5739923"/>
                </a:lnTo>
                <a:cubicBezTo>
                  <a:pt x="5990782" y="5751869"/>
                  <a:pt x="5981824" y="5756349"/>
                  <a:pt x="5975850" y="5753362"/>
                </a:cubicBezTo>
                <a:cubicBezTo>
                  <a:pt x="5969877" y="5750376"/>
                  <a:pt x="5965397" y="5753362"/>
                  <a:pt x="5962411" y="5762322"/>
                </a:cubicBezTo>
                <a:cubicBezTo>
                  <a:pt x="5959425" y="5771281"/>
                  <a:pt x="5960918" y="5778748"/>
                  <a:pt x="5966891" y="5784720"/>
                </a:cubicBezTo>
                <a:cubicBezTo>
                  <a:pt x="5972864" y="5790694"/>
                  <a:pt x="5972864" y="5795173"/>
                  <a:pt x="5966891" y="5798160"/>
                </a:cubicBezTo>
                <a:cubicBezTo>
                  <a:pt x="5960918" y="5801145"/>
                  <a:pt x="5957932" y="5805625"/>
                  <a:pt x="5957932" y="5811598"/>
                </a:cubicBezTo>
                <a:cubicBezTo>
                  <a:pt x="5957932" y="5814584"/>
                  <a:pt x="5957932" y="5816825"/>
                  <a:pt x="5957932" y="5818318"/>
                </a:cubicBezTo>
                <a:lnTo>
                  <a:pt x="5957932" y="5820557"/>
                </a:lnTo>
                <a:lnTo>
                  <a:pt x="5951212" y="5818318"/>
                </a:lnTo>
                <a:cubicBezTo>
                  <a:pt x="5949718" y="5816825"/>
                  <a:pt x="5948972" y="5814584"/>
                  <a:pt x="5948972" y="5811598"/>
                </a:cubicBezTo>
                <a:lnTo>
                  <a:pt x="5931054" y="5811598"/>
                </a:lnTo>
                <a:cubicBezTo>
                  <a:pt x="5925080" y="5817571"/>
                  <a:pt x="5922094" y="5817571"/>
                  <a:pt x="5922094" y="5811598"/>
                </a:cubicBezTo>
                <a:cubicBezTo>
                  <a:pt x="5922094" y="5805625"/>
                  <a:pt x="5917614" y="5802638"/>
                  <a:pt x="5908656" y="5802638"/>
                </a:cubicBezTo>
                <a:cubicBezTo>
                  <a:pt x="5899696" y="5802638"/>
                  <a:pt x="5899696" y="5805625"/>
                  <a:pt x="5908656" y="5811598"/>
                </a:cubicBezTo>
                <a:cubicBezTo>
                  <a:pt x="5917614" y="5817571"/>
                  <a:pt x="5919108" y="5823544"/>
                  <a:pt x="5913134" y="5829516"/>
                </a:cubicBezTo>
                <a:lnTo>
                  <a:pt x="5913134" y="5838476"/>
                </a:lnTo>
                <a:lnTo>
                  <a:pt x="5922094" y="5829516"/>
                </a:lnTo>
                <a:cubicBezTo>
                  <a:pt x="5922094" y="5829516"/>
                  <a:pt x="5928068" y="5829516"/>
                  <a:pt x="5940014" y="5829516"/>
                </a:cubicBezTo>
                <a:lnTo>
                  <a:pt x="5957932" y="5820557"/>
                </a:lnTo>
                <a:lnTo>
                  <a:pt x="5975850" y="5811598"/>
                </a:lnTo>
                <a:cubicBezTo>
                  <a:pt x="5975850" y="5805625"/>
                  <a:pt x="5980330" y="5799653"/>
                  <a:pt x="5989288" y="5793680"/>
                </a:cubicBezTo>
                <a:cubicBezTo>
                  <a:pt x="5998248" y="5787707"/>
                  <a:pt x="6002728" y="5784720"/>
                  <a:pt x="6002728" y="5784720"/>
                </a:cubicBezTo>
                <a:cubicBezTo>
                  <a:pt x="6014673" y="5790694"/>
                  <a:pt x="6020646" y="5793680"/>
                  <a:pt x="6020646" y="5793680"/>
                </a:cubicBezTo>
                <a:cubicBezTo>
                  <a:pt x="6026620" y="5799653"/>
                  <a:pt x="6028112" y="5804133"/>
                  <a:pt x="6025126" y="5807118"/>
                </a:cubicBezTo>
                <a:cubicBezTo>
                  <a:pt x="6022140" y="5810105"/>
                  <a:pt x="6017660" y="5814584"/>
                  <a:pt x="6011688" y="5820557"/>
                </a:cubicBezTo>
                <a:cubicBezTo>
                  <a:pt x="6005714" y="5820557"/>
                  <a:pt x="6002728" y="5826530"/>
                  <a:pt x="6002728" y="5838476"/>
                </a:cubicBezTo>
                <a:cubicBezTo>
                  <a:pt x="6002728" y="5850422"/>
                  <a:pt x="5999742" y="5853409"/>
                  <a:pt x="5993768" y="5847435"/>
                </a:cubicBezTo>
                <a:cubicBezTo>
                  <a:pt x="5981824" y="5847435"/>
                  <a:pt x="5975850" y="5850422"/>
                  <a:pt x="5975850" y="5856395"/>
                </a:cubicBezTo>
                <a:lnTo>
                  <a:pt x="5993768" y="5874312"/>
                </a:lnTo>
                <a:cubicBezTo>
                  <a:pt x="6023632" y="5886260"/>
                  <a:pt x="6023632" y="5898205"/>
                  <a:pt x="5993768" y="5910150"/>
                </a:cubicBezTo>
                <a:cubicBezTo>
                  <a:pt x="5981824" y="5916123"/>
                  <a:pt x="5972864" y="5916123"/>
                  <a:pt x="5966891" y="5910150"/>
                </a:cubicBezTo>
                <a:lnTo>
                  <a:pt x="5975850" y="5892231"/>
                </a:lnTo>
                <a:cubicBezTo>
                  <a:pt x="5981824" y="5892231"/>
                  <a:pt x="5984810" y="5889245"/>
                  <a:pt x="5984810" y="5883272"/>
                </a:cubicBezTo>
                <a:cubicBezTo>
                  <a:pt x="5984810" y="5877300"/>
                  <a:pt x="5981824" y="5874312"/>
                  <a:pt x="5975850" y="5874312"/>
                </a:cubicBezTo>
                <a:lnTo>
                  <a:pt x="5948972" y="5865354"/>
                </a:lnTo>
                <a:lnTo>
                  <a:pt x="5940014" y="5847435"/>
                </a:lnTo>
                <a:lnTo>
                  <a:pt x="5931054" y="5865354"/>
                </a:lnTo>
                <a:cubicBezTo>
                  <a:pt x="5925080" y="5871327"/>
                  <a:pt x="5916122" y="5874312"/>
                  <a:pt x="5904176" y="5874312"/>
                </a:cubicBezTo>
                <a:cubicBezTo>
                  <a:pt x="5898202" y="5874312"/>
                  <a:pt x="5892231" y="5874312"/>
                  <a:pt x="5886257" y="5874312"/>
                </a:cubicBezTo>
                <a:cubicBezTo>
                  <a:pt x="5880284" y="5874312"/>
                  <a:pt x="5877298" y="5871327"/>
                  <a:pt x="5877298" y="5865354"/>
                </a:cubicBezTo>
                <a:lnTo>
                  <a:pt x="5868338" y="5874312"/>
                </a:lnTo>
                <a:lnTo>
                  <a:pt x="5823542" y="5910150"/>
                </a:lnTo>
                <a:cubicBezTo>
                  <a:pt x="5823542" y="5904177"/>
                  <a:pt x="5820556" y="5901191"/>
                  <a:pt x="5814582" y="5901191"/>
                </a:cubicBezTo>
                <a:cubicBezTo>
                  <a:pt x="5808610" y="5901191"/>
                  <a:pt x="5805624" y="5904177"/>
                  <a:pt x="5805624" y="5910150"/>
                </a:cubicBezTo>
                <a:cubicBezTo>
                  <a:pt x="5805624" y="5916123"/>
                  <a:pt x="5805624" y="5919110"/>
                  <a:pt x="5805624" y="5919110"/>
                </a:cubicBezTo>
                <a:lnTo>
                  <a:pt x="5796664" y="5892231"/>
                </a:lnTo>
                <a:lnTo>
                  <a:pt x="5787705" y="5874312"/>
                </a:lnTo>
                <a:lnTo>
                  <a:pt x="5778745" y="5883272"/>
                </a:lnTo>
                <a:cubicBezTo>
                  <a:pt x="5778745" y="5889245"/>
                  <a:pt x="5778745" y="5895218"/>
                  <a:pt x="5778745" y="5901191"/>
                </a:cubicBezTo>
                <a:cubicBezTo>
                  <a:pt x="5772772" y="5901191"/>
                  <a:pt x="5769786" y="5902684"/>
                  <a:pt x="5769786" y="5905670"/>
                </a:cubicBezTo>
                <a:cubicBezTo>
                  <a:pt x="5769786" y="5908657"/>
                  <a:pt x="5772772" y="5913137"/>
                  <a:pt x="5778745" y="5919110"/>
                </a:cubicBezTo>
                <a:lnTo>
                  <a:pt x="5769786" y="5954947"/>
                </a:lnTo>
                <a:lnTo>
                  <a:pt x="5769786" y="5972865"/>
                </a:lnTo>
                <a:cubicBezTo>
                  <a:pt x="5775759" y="5972865"/>
                  <a:pt x="5778745" y="5975852"/>
                  <a:pt x="5778745" y="5981824"/>
                </a:cubicBezTo>
                <a:cubicBezTo>
                  <a:pt x="5772772" y="5987798"/>
                  <a:pt x="5772772" y="5990784"/>
                  <a:pt x="5778745" y="5990784"/>
                </a:cubicBezTo>
                <a:cubicBezTo>
                  <a:pt x="5766800" y="5996757"/>
                  <a:pt x="5757840" y="5999743"/>
                  <a:pt x="5751868" y="5999743"/>
                </a:cubicBezTo>
                <a:cubicBezTo>
                  <a:pt x="5751868" y="6005716"/>
                  <a:pt x="5751868" y="6008703"/>
                  <a:pt x="5751868" y="6008703"/>
                </a:cubicBezTo>
                <a:cubicBezTo>
                  <a:pt x="5751868" y="6008703"/>
                  <a:pt x="5748882" y="6008703"/>
                  <a:pt x="5742908" y="6008703"/>
                </a:cubicBezTo>
                <a:cubicBezTo>
                  <a:pt x="5742908" y="6002730"/>
                  <a:pt x="5739923" y="5995263"/>
                  <a:pt x="5733948" y="5986304"/>
                </a:cubicBezTo>
                <a:cubicBezTo>
                  <a:pt x="5727976" y="5977345"/>
                  <a:pt x="5722004" y="5975852"/>
                  <a:pt x="5716031" y="5981824"/>
                </a:cubicBezTo>
                <a:cubicBezTo>
                  <a:pt x="5716031" y="5981824"/>
                  <a:pt x="5714537" y="5983318"/>
                  <a:pt x="5711551" y="5986304"/>
                </a:cubicBezTo>
                <a:cubicBezTo>
                  <a:pt x="5708565" y="5989291"/>
                  <a:pt x="5704085" y="5990784"/>
                  <a:pt x="5698112" y="5990784"/>
                </a:cubicBezTo>
                <a:cubicBezTo>
                  <a:pt x="5692138" y="5990784"/>
                  <a:pt x="5689152" y="5990784"/>
                  <a:pt x="5689152" y="5990784"/>
                </a:cubicBezTo>
                <a:cubicBezTo>
                  <a:pt x="5689152" y="5990784"/>
                  <a:pt x="5689152" y="5993770"/>
                  <a:pt x="5689152" y="5999743"/>
                </a:cubicBezTo>
                <a:cubicBezTo>
                  <a:pt x="5689152" y="6005716"/>
                  <a:pt x="5687660" y="6011689"/>
                  <a:pt x="5684674" y="6017662"/>
                </a:cubicBezTo>
                <a:cubicBezTo>
                  <a:pt x="5681688" y="6023635"/>
                  <a:pt x="5678700" y="6025128"/>
                  <a:pt x="5675714" y="6022142"/>
                </a:cubicBezTo>
                <a:cubicBezTo>
                  <a:pt x="5672728" y="6019156"/>
                  <a:pt x="5671234" y="6014676"/>
                  <a:pt x="5671234" y="6008703"/>
                </a:cubicBezTo>
                <a:cubicBezTo>
                  <a:pt x="5671234" y="6002730"/>
                  <a:pt x="5669740" y="6001237"/>
                  <a:pt x="5666754" y="6004223"/>
                </a:cubicBezTo>
                <a:cubicBezTo>
                  <a:pt x="5663768" y="6007210"/>
                  <a:pt x="5662274" y="6014676"/>
                  <a:pt x="5662274" y="6026621"/>
                </a:cubicBezTo>
                <a:lnTo>
                  <a:pt x="5644356" y="6035581"/>
                </a:lnTo>
                <a:lnTo>
                  <a:pt x="5653316" y="6044539"/>
                </a:lnTo>
                <a:cubicBezTo>
                  <a:pt x="5653316" y="6044539"/>
                  <a:pt x="5654808" y="6047527"/>
                  <a:pt x="5657794" y="6053499"/>
                </a:cubicBezTo>
                <a:cubicBezTo>
                  <a:pt x="5660780" y="6059472"/>
                  <a:pt x="5659288" y="6065445"/>
                  <a:pt x="5653316" y="6071417"/>
                </a:cubicBezTo>
                <a:cubicBezTo>
                  <a:pt x="5647342" y="6065445"/>
                  <a:pt x="5644356" y="6062458"/>
                  <a:pt x="5644356" y="6062458"/>
                </a:cubicBezTo>
                <a:lnTo>
                  <a:pt x="5626437" y="6053499"/>
                </a:lnTo>
                <a:cubicBezTo>
                  <a:pt x="5614492" y="6053499"/>
                  <a:pt x="5607025" y="6050512"/>
                  <a:pt x="5604040" y="6044539"/>
                </a:cubicBezTo>
                <a:cubicBezTo>
                  <a:pt x="5601054" y="6038567"/>
                  <a:pt x="5592094" y="6037074"/>
                  <a:pt x="5577162" y="6040059"/>
                </a:cubicBezTo>
                <a:cubicBezTo>
                  <a:pt x="5562229" y="6043047"/>
                  <a:pt x="5551777" y="6047527"/>
                  <a:pt x="5545804" y="6053499"/>
                </a:cubicBezTo>
                <a:cubicBezTo>
                  <a:pt x="5545804" y="6041554"/>
                  <a:pt x="5530871" y="6041554"/>
                  <a:pt x="5501008" y="6053499"/>
                </a:cubicBezTo>
                <a:lnTo>
                  <a:pt x="5492048" y="6071417"/>
                </a:lnTo>
                <a:cubicBezTo>
                  <a:pt x="5498022" y="6071417"/>
                  <a:pt x="5502500" y="6071417"/>
                  <a:pt x="5505488" y="6071417"/>
                </a:cubicBezTo>
                <a:cubicBezTo>
                  <a:pt x="5508474" y="6071417"/>
                  <a:pt x="5509966" y="6074404"/>
                  <a:pt x="5509966" y="6080377"/>
                </a:cubicBezTo>
                <a:cubicBezTo>
                  <a:pt x="5509966" y="6086350"/>
                  <a:pt x="5512952" y="6089336"/>
                  <a:pt x="5518926" y="6089336"/>
                </a:cubicBezTo>
                <a:cubicBezTo>
                  <a:pt x="5524900" y="6089336"/>
                  <a:pt x="5527886" y="6092323"/>
                  <a:pt x="5527886" y="6098296"/>
                </a:cubicBezTo>
                <a:cubicBezTo>
                  <a:pt x="5527886" y="6098296"/>
                  <a:pt x="5527886" y="6099789"/>
                  <a:pt x="5527886" y="6102775"/>
                </a:cubicBezTo>
                <a:cubicBezTo>
                  <a:pt x="5527886" y="6105762"/>
                  <a:pt x="5524900" y="6107255"/>
                  <a:pt x="5518926" y="6107255"/>
                </a:cubicBezTo>
                <a:lnTo>
                  <a:pt x="5509966" y="6116214"/>
                </a:lnTo>
                <a:cubicBezTo>
                  <a:pt x="5515940" y="6116214"/>
                  <a:pt x="5515940" y="6122188"/>
                  <a:pt x="5509966" y="6134132"/>
                </a:cubicBezTo>
                <a:lnTo>
                  <a:pt x="5518926" y="6152051"/>
                </a:lnTo>
                <a:lnTo>
                  <a:pt x="5536844" y="6152051"/>
                </a:lnTo>
                <a:cubicBezTo>
                  <a:pt x="5530871" y="6158024"/>
                  <a:pt x="5530871" y="6161010"/>
                  <a:pt x="5536844" y="6161010"/>
                </a:cubicBezTo>
                <a:lnTo>
                  <a:pt x="5527886" y="6178929"/>
                </a:lnTo>
                <a:cubicBezTo>
                  <a:pt x="5521912" y="6178929"/>
                  <a:pt x="5521912" y="6184903"/>
                  <a:pt x="5527886" y="6196848"/>
                </a:cubicBezTo>
                <a:cubicBezTo>
                  <a:pt x="5533858" y="6208793"/>
                  <a:pt x="5539831" y="6217753"/>
                  <a:pt x="5545804" y="6223725"/>
                </a:cubicBezTo>
                <a:lnTo>
                  <a:pt x="5536844" y="6223725"/>
                </a:lnTo>
                <a:lnTo>
                  <a:pt x="5527886" y="6223725"/>
                </a:lnTo>
                <a:cubicBezTo>
                  <a:pt x="5533858" y="6217753"/>
                  <a:pt x="5532366" y="6208793"/>
                  <a:pt x="5523406" y="6196848"/>
                </a:cubicBezTo>
                <a:cubicBezTo>
                  <a:pt x="5514446" y="6184903"/>
                  <a:pt x="5503994" y="6178929"/>
                  <a:pt x="5492048" y="6178929"/>
                </a:cubicBezTo>
                <a:lnTo>
                  <a:pt x="5465170" y="6169970"/>
                </a:lnTo>
                <a:lnTo>
                  <a:pt x="5456211" y="6169970"/>
                </a:lnTo>
                <a:cubicBezTo>
                  <a:pt x="5450237" y="6169970"/>
                  <a:pt x="5447251" y="6163997"/>
                  <a:pt x="5447251" y="6152051"/>
                </a:cubicBezTo>
                <a:lnTo>
                  <a:pt x="5447251" y="6143092"/>
                </a:lnTo>
                <a:lnTo>
                  <a:pt x="5411414" y="6143092"/>
                </a:lnTo>
                <a:cubicBezTo>
                  <a:pt x="5387523" y="6143092"/>
                  <a:pt x="5372591" y="6140106"/>
                  <a:pt x="5366618" y="6134132"/>
                </a:cubicBezTo>
                <a:cubicBezTo>
                  <a:pt x="5360644" y="6128161"/>
                  <a:pt x="5357658" y="6125174"/>
                  <a:pt x="5357658" y="6125174"/>
                </a:cubicBezTo>
                <a:cubicBezTo>
                  <a:pt x="5351686" y="6125174"/>
                  <a:pt x="5350194" y="6126666"/>
                  <a:pt x="5353180" y="6129654"/>
                </a:cubicBezTo>
                <a:cubicBezTo>
                  <a:pt x="5356166" y="6132639"/>
                  <a:pt x="5357658" y="6137119"/>
                  <a:pt x="5357658" y="6143092"/>
                </a:cubicBezTo>
                <a:cubicBezTo>
                  <a:pt x="5369604" y="6155038"/>
                  <a:pt x="5372591" y="6166984"/>
                  <a:pt x="5366618" y="6178929"/>
                </a:cubicBezTo>
                <a:cubicBezTo>
                  <a:pt x="5354672" y="6178929"/>
                  <a:pt x="5345714" y="6181916"/>
                  <a:pt x="5339740" y="6187889"/>
                </a:cubicBezTo>
                <a:cubicBezTo>
                  <a:pt x="5345714" y="6193862"/>
                  <a:pt x="5342726" y="6202821"/>
                  <a:pt x="5330780" y="6214766"/>
                </a:cubicBezTo>
                <a:cubicBezTo>
                  <a:pt x="5324808" y="6214766"/>
                  <a:pt x="5320328" y="6216261"/>
                  <a:pt x="5317342" y="6219246"/>
                </a:cubicBezTo>
                <a:lnTo>
                  <a:pt x="5312364" y="6222232"/>
                </a:lnTo>
                <a:lnTo>
                  <a:pt x="5310622" y="6217006"/>
                </a:lnTo>
                <a:cubicBezTo>
                  <a:pt x="5309130" y="6215513"/>
                  <a:pt x="5306890" y="6214766"/>
                  <a:pt x="5303903" y="6214766"/>
                </a:cubicBezTo>
                <a:cubicBezTo>
                  <a:pt x="5297930" y="6208793"/>
                  <a:pt x="5291957" y="6207301"/>
                  <a:pt x="5285984" y="6210286"/>
                </a:cubicBezTo>
                <a:cubicBezTo>
                  <a:pt x="5280012" y="6213273"/>
                  <a:pt x="5277026" y="6217753"/>
                  <a:pt x="5277026" y="6223725"/>
                </a:cubicBezTo>
                <a:cubicBezTo>
                  <a:pt x="5277026" y="6223725"/>
                  <a:pt x="5275532" y="6225219"/>
                  <a:pt x="5272546" y="6228205"/>
                </a:cubicBezTo>
                <a:cubicBezTo>
                  <a:pt x="5269560" y="6231192"/>
                  <a:pt x="5268066" y="6232685"/>
                  <a:pt x="5268066" y="6232685"/>
                </a:cubicBezTo>
                <a:cubicBezTo>
                  <a:pt x="5256120" y="6232685"/>
                  <a:pt x="5248654" y="6234178"/>
                  <a:pt x="5245668" y="6237164"/>
                </a:cubicBezTo>
                <a:cubicBezTo>
                  <a:pt x="5242682" y="6240151"/>
                  <a:pt x="5235215" y="6241644"/>
                  <a:pt x="5223269" y="6241644"/>
                </a:cubicBezTo>
                <a:lnTo>
                  <a:pt x="5214310" y="6250604"/>
                </a:lnTo>
                <a:lnTo>
                  <a:pt x="5277026" y="6250604"/>
                </a:lnTo>
                <a:lnTo>
                  <a:pt x="5285984" y="6250604"/>
                </a:lnTo>
                <a:cubicBezTo>
                  <a:pt x="5285984" y="6250604"/>
                  <a:pt x="5282998" y="6252097"/>
                  <a:pt x="5277026" y="6255083"/>
                </a:cubicBezTo>
                <a:cubicBezTo>
                  <a:pt x="5271052" y="6258070"/>
                  <a:pt x="5265080" y="6259563"/>
                  <a:pt x="5259106" y="6259563"/>
                </a:cubicBezTo>
                <a:cubicBezTo>
                  <a:pt x="5247160" y="6259563"/>
                  <a:pt x="5241188" y="6267029"/>
                  <a:pt x="5241188" y="6281960"/>
                </a:cubicBezTo>
                <a:cubicBezTo>
                  <a:pt x="5241188" y="6296893"/>
                  <a:pt x="5238202" y="6305852"/>
                  <a:pt x="5232229" y="6308839"/>
                </a:cubicBezTo>
                <a:cubicBezTo>
                  <a:pt x="5226255" y="6311825"/>
                  <a:pt x="5223269" y="6310332"/>
                  <a:pt x="5223269" y="6304359"/>
                </a:cubicBezTo>
                <a:lnTo>
                  <a:pt x="5205350" y="6304359"/>
                </a:lnTo>
                <a:cubicBezTo>
                  <a:pt x="5193406" y="6310332"/>
                  <a:pt x="5181458" y="6313318"/>
                  <a:pt x="5169514" y="6313318"/>
                </a:cubicBezTo>
                <a:cubicBezTo>
                  <a:pt x="5139649" y="6319291"/>
                  <a:pt x="5124717" y="6325264"/>
                  <a:pt x="5124717" y="6331237"/>
                </a:cubicBezTo>
                <a:lnTo>
                  <a:pt x="5115757" y="6331237"/>
                </a:lnTo>
                <a:cubicBezTo>
                  <a:pt x="5109784" y="6325264"/>
                  <a:pt x="5100826" y="6322278"/>
                  <a:pt x="5088880" y="6322278"/>
                </a:cubicBezTo>
                <a:cubicBezTo>
                  <a:pt x="5070961" y="6322278"/>
                  <a:pt x="5067975" y="6316305"/>
                  <a:pt x="5079921" y="6304359"/>
                </a:cubicBezTo>
                <a:lnTo>
                  <a:pt x="5062002" y="6304359"/>
                </a:lnTo>
                <a:cubicBezTo>
                  <a:pt x="5056029" y="6316305"/>
                  <a:pt x="5047070" y="6322278"/>
                  <a:pt x="5035124" y="6322278"/>
                </a:cubicBezTo>
                <a:cubicBezTo>
                  <a:pt x="5023178" y="6322278"/>
                  <a:pt x="5017206" y="6325264"/>
                  <a:pt x="5017206" y="6331237"/>
                </a:cubicBezTo>
                <a:cubicBezTo>
                  <a:pt x="5017206" y="6331237"/>
                  <a:pt x="5015712" y="6332731"/>
                  <a:pt x="5012726" y="6335717"/>
                </a:cubicBezTo>
                <a:cubicBezTo>
                  <a:pt x="5009740" y="6338704"/>
                  <a:pt x="5008246" y="6340197"/>
                  <a:pt x="5008246" y="6340197"/>
                </a:cubicBezTo>
                <a:cubicBezTo>
                  <a:pt x="4996301" y="6334224"/>
                  <a:pt x="4990328" y="6337210"/>
                  <a:pt x="4990328" y="6349156"/>
                </a:cubicBezTo>
                <a:cubicBezTo>
                  <a:pt x="4990328" y="6355129"/>
                  <a:pt x="4988835" y="6359608"/>
                  <a:pt x="4985848" y="6362595"/>
                </a:cubicBezTo>
                <a:cubicBezTo>
                  <a:pt x="4982862" y="6365582"/>
                  <a:pt x="4975395" y="6367075"/>
                  <a:pt x="4963450" y="6367075"/>
                </a:cubicBezTo>
                <a:cubicBezTo>
                  <a:pt x="4951504" y="6367075"/>
                  <a:pt x="4944038" y="6367075"/>
                  <a:pt x="4941052" y="6367075"/>
                </a:cubicBezTo>
                <a:cubicBezTo>
                  <a:pt x="4938066" y="6367075"/>
                  <a:pt x="4936572" y="6370060"/>
                  <a:pt x="4936572" y="6376033"/>
                </a:cubicBezTo>
                <a:cubicBezTo>
                  <a:pt x="4936572" y="6382006"/>
                  <a:pt x="4938066" y="6387979"/>
                  <a:pt x="4941052" y="6393952"/>
                </a:cubicBezTo>
                <a:cubicBezTo>
                  <a:pt x="4944038" y="6399925"/>
                  <a:pt x="4948518" y="6399925"/>
                  <a:pt x="4954490" y="6393952"/>
                </a:cubicBezTo>
                <a:lnTo>
                  <a:pt x="4990328" y="6393952"/>
                </a:lnTo>
                <a:cubicBezTo>
                  <a:pt x="4984355" y="6393952"/>
                  <a:pt x="4979875" y="6395445"/>
                  <a:pt x="4976889" y="6398432"/>
                </a:cubicBezTo>
                <a:cubicBezTo>
                  <a:pt x="4973902" y="6401418"/>
                  <a:pt x="4967929" y="6402911"/>
                  <a:pt x="4958970" y="6402911"/>
                </a:cubicBezTo>
                <a:cubicBezTo>
                  <a:pt x="4950012" y="6402911"/>
                  <a:pt x="4942546" y="6402911"/>
                  <a:pt x="4936572" y="6402911"/>
                </a:cubicBezTo>
                <a:cubicBezTo>
                  <a:pt x="4930598" y="6402911"/>
                  <a:pt x="4924627" y="6402911"/>
                  <a:pt x="4918654" y="6402911"/>
                </a:cubicBezTo>
                <a:lnTo>
                  <a:pt x="4909694" y="6411871"/>
                </a:lnTo>
                <a:cubicBezTo>
                  <a:pt x="4903721" y="6411871"/>
                  <a:pt x="4900735" y="6405898"/>
                  <a:pt x="4900735" y="6393952"/>
                </a:cubicBezTo>
                <a:cubicBezTo>
                  <a:pt x="4900735" y="6382006"/>
                  <a:pt x="4903721" y="6373048"/>
                  <a:pt x="4909694" y="6367075"/>
                </a:cubicBezTo>
                <a:cubicBezTo>
                  <a:pt x="4915667" y="6361102"/>
                  <a:pt x="4915667" y="6358115"/>
                  <a:pt x="4909694" y="6358115"/>
                </a:cubicBezTo>
                <a:cubicBezTo>
                  <a:pt x="4903721" y="6358115"/>
                  <a:pt x="4897748" y="6358115"/>
                  <a:pt x="4891775" y="6358115"/>
                </a:cubicBezTo>
                <a:cubicBezTo>
                  <a:pt x="4879830" y="6370060"/>
                  <a:pt x="4876844" y="6376033"/>
                  <a:pt x="4882816" y="6376033"/>
                </a:cubicBezTo>
                <a:cubicBezTo>
                  <a:pt x="4888789" y="6382006"/>
                  <a:pt x="4888789" y="6387979"/>
                  <a:pt x="4882816" y="6393952"/>
                </a:cubicBezTo>
                <a:lnTo>
                  <a:pt x="4882816" y="6402911"/>
                </a:lnTo>
                <a:cubicBezTo>
                  <a:pt x="4900735" y="6408884"/>
                  <a:pt x="4900735" y="6426803"/>
                  <a:pt x="4882816" y="6456667"/>
                </a:cubicBezTo>
                <a:lnTo>
                  <a:pt x="4900735" y="6456667"/>
                </a:lnTo>
                <a:cubicBezTo>
                  <a:pt x="4906708" y="6456667"/>
                  <a:pt x="4909694" y="6456667"/>
                  <a:pt x="4909694" y="6456667"/>
                </a:cubicBezTo>
                <a:cubicBezTo>
                  <a:pt x="4909694" y="6456667"/>
                  <a:pt x="4906708" y="6453680"/>
                  <a:pt x="4900735" y="6447707"/>
                </a:cubicBezTo>
                <a:cubicBezTo>
                  <a:pt x="4894762" y="6441736"/>
                  <a:pt x="4893269" y="6437256"/>
                  <a:pt x="4896255" y="6434269"/>
                </a:cubicBezTo>
                <a:cubicBezTo>
                  <a:pt x="4899242" y="6431283"/>
                  <a:pt x="4903721" y="6431283"/>
                  <a:pt x="4909694" y="6434269"/>
                </a:cubicBezTo>
                <a:cubicBezTo>
                  <a:pt x="4915667" y="6437256"/>
                  <a:pt x="4921640" y="6437256"/>
                  <a:pt x="4927612" y="6434269"/>
                </a:cubicBezTo>
                <a:cubicBezTo>
                  <a:pt x="4933586" y="6431283"/>
                  <a:pt x="4936572" y="6426803"/>
                  <a:pt x="4936572" y="6420830"/>
                </a:cubicBezTo>
                <a:cubicBezTo>
                  <a:pt x="4936572" y="6414858"/>
                  <a:pt x="4941052" y="6413364"/>
                  <a:pt x="4950012" y="6416351"/>
                </a:cubicBezTo>
                <a:cubicBezTo>
                  <a:pt x="4958970" y="6419337"/>
                  <a:pt x="4969423" y="6419337"/>
                  <a:pt x="4981369" y="6416351"/>
                </a:cubicBezTo>
                <a:cubicBezTo>
                  <a:pt x="4993314" y="6413364"/>
                  <a:pt x="5000781" y="6413364"/>
                  <a:pt x="5003766" y="6416351"/>
                </a:cubicBezTo>
                <a:cubicBezTo>
                  <a:pt x="5006752" y="6419337"/>
                  <a:pt x="5005260" y="6423817"/>
                  <a:pt x="4999286" y="6429790"/>
                </a:cubicBezTo>
                <a:lnTo>
                  <a:pt x="4990328" y="6429790"/>
                </a:lnTo>
                <a:lnTo>
                  <a:pt x="4981369" y="6447707"/>
                </a:lnTo>
                <a:lnTo>
                  <a:pt x="4981369" y="6456667"/>
                </a:lnTo>
                <a:lnTo>
                  <a:pt x="4972409" y="6465626"/>
                </a:lnTo>
                <a:lnTo>
                  <a:pt x="4954490" y="6465626"/>
                </a:lnTo>
                <a:lnTo>
                  <a:pt x="4927612" y="6456667"/>
                </a:lnTo>
                <a:cubicBezTo>
                  <a:pt x="4927612" y="6456667"/>
                  <a:pt x="4927612" y="6459655"/>
                  <a:pt x="4927612" y="6465626"/>
                </a:cubicBezTo>
                <a:cubicBezTo>
                  <a:pt x="4927612" y="6471599"/>
                  <a:pt x="4921640" y="6477572"/>
                  <a:pt x="4909694" y="6483545"/>
                </a:cubicBezTo>
                <a:cubicBezTo>
                  <a:pt x="4885802" y="6495491"/>
                  <a:pt x="4876844" y="6507437"/>
                  <a:pt x="4882816" y="6519383"/>
                </a:cubicBezTo>
                <a:cubicBezTo>
                  <a:pt x="4882816" y="6519383"/>
                  <a:pt x="4884309" y="6520876"/>
                  <a:pt x="4887296" y="6523862"/>
                </a:cubicBezTo>
                <a:cubicBezTo>
                  <a:pt x="4890282" y="6526849"/>
                  <a:pt x="4891775" y="6528342"/>
                  <a:pt x="4891775" y="6528342"/>
                </a:cubicBezTo>
                <a:lnTo>
                  <a:pt x="4891775" y="6537302"/>
                </a:lnTo>
                <a:cubicBezTo>
                  <a:pt x="4873858" y="6537302"/>
                  <a:pt x="4864898" y="6537302"/>
                  <a:pt x="4864898" y="6537302"/>
                </a:cubicBezTo>
                <a:lnTo>
                  <a:pt x="4846978" y="6528342"/>
                </a:lnTo>
                <a:cubicBezTo>
                  <a:pt x="4846978" y="6534314"/>
                  <a:pt x="4851458" y="6538794"/>
                  <a:pt x="4860418" y="6541780"/>
                </a:cubicBezTo>
                <a:cubicBezTo>
                  <a:pt x="4869378" y="6544767"/>
                  <a:pt x="4870870" y="6549247"/>
                  <a:pt x="4864898" y="6555219"/>
                </a:cubicBezTo>
                <a:lnTo>
                  <a:pt x="4820101" y="6537302"/>
                </a:lnTo>
                <a:cubicBezTo>
                  <a:pt x="4814128" y="6537302"/>
                  <a:pt x="4802182" y="6537302"/>
                  <a:pt x="4784265" y="6537302"/>
                </a:cubicBezTo>
                <a:cubicBezTo>
                  <a:pt x="4766346" y="6537302"/>
                  <a:pt x="4748427" y="6537302"/>
                  <a:pt x="4730508" y="6537302"/>
                </a:cubicBezTo>
                <a:cubicBezTo>
                  <a:pt x="4712589" y="6537302"/>
                  <a:pt x="4703631" y="6540287"/>
                  <a:pt x="4703631" y="6546260"/>
                </a:cubicBezTo>
                <a:lnTo>
                  <a:pt x="4721549" y="6546260"/>
                </a:lnTo>
                <a:cubicBezTo>
                  <a:pt x="4727522" y="6546260"/>
                  <a:pt x="4732001" y="6546260"/>
                  <a:pt x="4734988" y="6546260"/>
                </a:cubicBezTo>
                <a:cubicBezTo>
                  <a:pt x="4737974" y="6546260"/>
                  <a:pt x="4742454" y="6549247"/>
                  <a:pt x="4748427" y="6555219"/>
                </a:cubicBezTo>
                <a:lnTo>
                  <a:pt x="4766346" y="6564179"/>
                </a:lnTo>
                <a:cubicBezTo>
                  <a:pt x="4766346" y="6564179"/>
                  <a:pt x="4748427" y="6564179"/>
                  <a:pt x="4712589" y="6564179"/>
                </a:cubicBezTo>
                <a:lnTo>
                  <a:pt x="4658834" y="6555219"/>
                </a:lnTo>
                <a:cubicBezTo>
                  <a:pt x="4664807" y="6555219"/>
                  <a:pt x="4666300" y="6553726"/>
                  <a:pt x="4663314" y="6550740"/>
                </a:cubicBezTo>
                <a:cubicBezTo>
                  <a:pt x="4660327" y="6547755"/>
                  <a:pt x="4655848" y="6546260"/>
                  <a:pt x="4649874" y="6546260"/>
                </a:cubicBezTo>
                <a:lnTo>
                  <a:pt x="4640915" y="6537302"/>
                </a:lnTo>
                <a:lnTo>
                  <a:pt x="4658834" y="6537302"/>
                </a:lnTo>
                <a:cubicBezTo>
                  <a:pt x="4700645" y="6537302"/>
                  <a:pt x="4730508" y="6528342"/>
                  <a:pt x="4748427" y="6510423"/>
                </a:cubicBezTo>
                <a:cubicBezTo>
                  <a:pt x="4742454" y="6504451"/>
                  <a:pt x="4733495" y="6495491"/>
                  <a:pt x="4721549" y="6483545"/>
                </a:cubicBezTo>
                <a:cubicBezTo>
                  <a:pt x="4709604" y="6483545"/>
                  <a:pt x="4706617" y="6480558"/>
                  <a:pt x="4712589" y="6474586"/>
                </a:cubicBezTo>
                <a:lnTo>
                  <a:pt x="4703631" y="6474586"/>
                </a:lnTo>
                <a:cubicBezTo>
                  <a:pt x="4673766" y="6474586"/>
                  <a:pt x="4658834" y="6477572"/>
                  <a:pt x="4658834" y="6483545"/>
                </a:cubicBezTo>
                <a:lnTo>
                  <a:pt x="4658834" y="6492505"/>
                </a:lnTo>
                <a:cubicBezTo>
                  <a:pt x="4652861" y="6498477"/>
                  <a:pt x="4646888" y="6498477"/>
                  <a:pt x="4640915" y="6492505"/>
                </a:cubicBezTo>
                <a:lnTo>
                  <a:pt x="4622997" y="6492505"/>
                </a:lnTo>
                <a:lnTo>
                  <a:pt x="4614038" y="6501464"/>
                </a:lnTo>
                <a:lnTo>
                  <a:pt x="4596119" y="6510423"/>
                </a:lnTo>
                <a:lnTo>
                  <a:pt x="4614038" y="6519383"/>
                </a:lnTo>
                <a:lnTo>
                  <a:pt x="4631957" y="6519383"/>
                </a:lnTo>
                <a:lnTo>
                  <a:pt x="4614038" y="6528342"/>
                </a:lnTo>
                <a:cubicBezTo>
                  <a:pt x="4602092" y="6534314"/>
                  <a:pt x="4593133" y="6534314"/>
                  <a:pt x="4587160" y="6528342"/>
                </a:cubicBezTo>
                <a:cubicBezTo>
                  <a:pt x="4569241" y="6522369"/>
                  <a:pt x="4551323" y="6525356"/>
                  <a:pt x="4533404" y="6537302"/>
                </a:cubicBezTo>
                <a:cubicBezTo>
                  <a:pt x="4527431" y="6543273"/>
                  <a:pt x="4519965" y="6546260"/>
                  <a:pt x="4511006" y="6546260"/>
                </a:cubicBezTo>
                <a:cubicBezTo>
                  <a:pt x="4502046" y="6546260"/>
                  <a:pt x="4496073" y="6547755"/>
                  <a:pt x="4493087" y="6550740"/>
                </a:cubicBezTo>
                <a:cubicBezTo>
                  <a:pt x="4490101" y="6553726"/>
                  <a:pt x="4491594" y="6558206"/>
                  <a:pt x="4497567" y="6564179"/>
                </a:cubicBezTo>
                <a:cubicBezTo>
                  <a:pt x="4503540" y="6570152"/>
                  <a:pt x="4509512" y="6570152"/>
                  <a:pt x="4515485" y="6564179"/>
                </a:cubicBezTo>
                <a:cubicBezTo>
                  <a:pt x="4521458" y="6558206"/>
                  <a:pt x="4542364" y="6558206"/>
                  <a:pt x="4578200" y="6564179"/>
                </a:cubicBezTo>
                <a:cubicBezTo>
                  <a:pt x="4590146" y="6564179"/>
                  <a:pt x="4596119" y="6568658"/>
                  <a:pt x="4596119" y="6577618"/>
                </a:cubicBezTo>
                <a:cubicBezTo>
                  <a:pt x="4596119" y="6586577"/>
                  <a:pt x="4590146" y="6591057"/>
                  <a:pt x="4578200" y="6591057"/>
                </a:cubicBezTo>
                <a:cubicBezTo>
                  <a:pt x="4572227" y="6591057"/>
                  <a:pt x="4569241" y="6592550"/>
                  <a:pt x="4569241" y="6595537"/>
                </a:cubicBezTo>
                <a:cubicBezTo>
                  <a:pt x="4569241" y="6598523"/>
                  <a:pt x="4572227" y="6600016"/>
                  <a:pt x="4578200" y="6600016"/>
                </a:cubicBezTo>
                <a:cubicBezTo>
                  <a:pt x="4578200" y="6600016"/>
                  <a:pt x="4576707" y="6600016"/>
                  <a:pt x="4573721" y="6600016"/>
                </a:cubicBezTo>
                <a:cubicBezTo>
                  <a:pt x="4570734" y="6600016"/>
                  <a:pt x="4566254" y="6600016"/>
                  <a:pt x="4560281" y="6600016"/>
                </a:cubicBezTo>
                <a:cubicBezTo>
                  <a:pt x="4554308" y="6594044"/>
                  <a:pt x="4548337" y="6592550"/>
                  <a:pt x="4542364" y="6595537"/>
                </a:cubicBezTo>
                <a:cubicBezTo>
                  <a:pt x="4536391" y="6598523"/>
                  <a:pt x="4533404" y="6603003"/>
                  <a:pt x="4533404" y="6608976"/>
                </a:cubicBezTo>
                <a:cubicBezTo>
                  <a:pt x="4533404" y="6620922"/>
                  <a:pt x="4533404" y="6626894"/>
                  <a:pt x="4533404" y="6626894"/>
                </a:cubicBezTo>
                <a:cubicBezTo>
                  <a:pt x="4521458" y="6626894"/>
                  <a:pt x="4509512" y="6620922"/>
                  <a:pt x="4497567" y="6608976"/>
                </a:cubicBezTo>
                <a:cubicBezTo>
                  <a:pt x="4497567" y="6603003"/>
                  <a:pt x="4491594" y="6600016"/>
                  <a:pt x="4479648" y="6600016"/>
                </a:cubicBezTo>
                <a:lnTo>
                  <a:pt x="4470688" y="6600016"/>
                </a:lnTo>
                <a:cubicBezTo>
                  <a:pt x="4470688" y="6594044"/>
                  <a:pt x="4469195" y="6591057"/>
                  <a:pt x="4466210" y="6591057"/>
                </a:cubicBezTo>
                <a:cubicBezTo>
                  <a:pt x="4463223" y="6591057"/>
                  <a:pt x="4455757" y="6591057"/>
                  <a:pt x="4443811" y="6591057"/>
                </a:cubicBezTo>
                <a:lnTo>
                  <a:pt x="4434852" y="6600016"/>
                </a:lnTo>
                <a:lnTo>
                  <a:pt x="4461730" y="6626894"/>
                </a:lnTo>
                <a:cubicBezTo>
                  <a:pt x="4455757" y="6626894"/>
                  <a:pt x="4455757" y="6629880"/>
                  <a:pt x="4461730" y="6635853"/>
                </a:cubicBezTo>
                <a:lnTo>
                  <a:pt x="4434852" y="6635853"/>
                </a:lnTo>
                <a:cubicBezTo>
                  <a:pt x="4428879" y="6629880"/>
                  <a:pt x="4424399" y="6625402"/>
                  <a:pt x="4421413" y="6622414"/>
                </a:cubicBezTo>
                <a:cubicBezTo>
                  <a:pt x="4418426" y="6619427"/>
                  <a:pt x="4416933" y="6617934"/>
                  <a:pt x="4416933" y="6617934"/>
                </a:cubicBezTo>
                <a:lnTo>
                  <a:pt x="4407974" y="6608976"/>
                </a:lnTo>
                <a:cubicBezTo>
                  <a:pt x="4396028" y="6585084"/>
                  <a:pt x="4378110" y="6582098"/>
                  <a:pt x="4354218" y="6600016"/>
                </a:cubicBezTo>
                <a:cubicBezTo>
                  <a:pt x="4348245" y="6605989"/>
                  <a:pt x="4336299" y="6607483"/>
                  <a:pt x="4318380" y="6604496"/>
                </a:cubicBezTo>
                <a:cubicBezTo>
                  <a:pt x="4300463" y="6601509"/>
                  <a:pt x="4291503" y="6598523"/>
                  <a:pt x="4291503" y="6595537"/>
                </a:cubicBezTo>
                <a:cubicBezTo>
                  <a:pt x="4291503" y="6592550"/>
                  <a:pt x="4285530" y="6591057"/>
                  <a:pt x="4273584" y="6591057"/>
                </a:cubicBezTo>
                <a:cubicBezTo>
                  <a:pt x="4261639" y="6591057"/>
                  <a:pt x="4255666" y="6594044"/>
                  <a:pt x="4255666" y="6600016"/>
                </a:cubicBezTo>
                <a:lnTo>
                  <a:pt x="4246706" y="6600016"/>
                </a:lnTo>
                <a:cubicBezTo>
                  <a:pt x="4234760" y="6594044"/>
                  <a:pt x="4219829" y="6591057"/>
                  <a:pt x="4201910" y="6591057"/>
                </a:cubicBezTo>
                <a:lnTo>
                  <a:pt x="4175032" y="6582098"/>
                </a:lnTo>
                <a:cubicBezTo>
                  <a:pt x="4175032" y="6576125"/>
                  <a:pt x="4178018" y="6574631"/>
                  <a:pt x="4183991" y="6577618"/>
                </a:cubicBezTo>
                <a:cubicBezTo>
                  <a:pt x="4189964" y="6580605"/>
                  <a:pt x="4197430" y="6579111"/>
                  <a:pt x="4206390" y="6573138"/>
                </a:cubicBezTo>
                <a:cubicBezTo>
                  <a:pt x="4215349" y="6567165"/>
                  <a:pt x="4213856" y="6564179"/>
                  <a:pt x="4201910" y="6564179"/>
                </a:cubicBezTo>
                <a:cubicBezTo>
                  <a:pt x="4195937" y="6558206"/>
                  <a:pt x="4191457" y="6555219"/>
                  <a:pt x="4188471" y="6555219"/>
                </a:cubicBezTo>
                <a:cubicBezTo>
                  <a:pt x="4185485" y="6555219"/>
                  <a:pt x="4183991" y="6552233"/>
                  <a:pt x="4183991" y="6546260"/>
                </a:cubicBezTo>
                <a:cubicBezTo>
                  <a:pt x="4178018" y="6534314"/>
                  <a:pt x="4163086" y="6543273"/>
                  <a:pt x="4139194" y="6573138"/>
                </a:cubicBezTo>
                <a:cubicBezTo>
                  <a:pt x="4133221" y="6579111"/>
                  <a:pt x="4134716" y="6585084"/>
                  <a:pt x="4143674" y="6591057"/>
                </a:cubicBezTo>
                <a:cubicBezTo>
                  <a:pt x="4152633" y="6597030"/>
                  <a:pt x="4160099" y="6600016"/>
                  <a:pt x="4166073" y="6600016"/>
                </a:cubicBezTo>
                <a:cubicBezTo>
                  <a:pt x="4172046" y="6600016"/>
                  <a:pt x="4176525" y="6600016"/>
                  <a:pt x="4179512" y="6600016"/>
                </a:cubicBezTo>
                <a:cubicBezTo>
                  <a:pt x="4182498" y="6600016"/>
                  <a:pt x="4183991" y="6603003"/>
                  <a:pt x="4183991" y="6608976"/>
                </a:cubicBezTo>
                <a:cubicBezTo>
                  <a:pt x="4183991" y="6614949"/>
                  <a:pt x="4176525" y="6617934"/>
                  <a:pt x="4161593" y="6617934"/>
                </a:cubicBezTo>
                <a:cubicBezTo>
                  <a:pt x="4146660" y="6617934"/>
                  <a:pt x="4136208" y="6617934"/>
                  <a:pt x="4130236" y="6617934"/>
                </a:cubicBezTo>
                <a:lnTo>
                  <a:pt x="4112317" y="6608976"/>
                </a:lnTo>
                <a:cubicBezTo>
                  <a:pt x="4112317" y="6603003"/>
                  <a:pt x="4109331" y="6600016"/>
                  <a:pt x="4103358" y="6600016"/>
                </a:cubicBezTo>
                <a:cubicBezTo>
                  <a:pt x="4097385" y="6600016"/>
                  <a:pt x="4094398" y="6603003"/>
                  <a:pt x="4094398" y="6608976"/>
                </a:cubicBezTo>
                <a:lnTo>
                  <a:pt x="4067520" y="6626894"/>
                </a:lnTo>
                <a:cubicBezTo>
                  <a:pt x="4049601" y="6638840"/>
                  <a:pt x="4040643" y="6647799"/>
                  <a:pt x="4040643" y="6653772"/>
                </a:cubicBezTo>
                <a:cubicBezTo>
                  <a:pt x="4046616" y="6659745"/>
                  <a:pt x="4049601" y="6661238"/>
                  <a:pt x="4049601" y="6658252"/>
                </a:cubicBezTo>
                <a:cubicBezTo>
                  <a:pt x="4049601" y="6655265"/>
                  <a:pt x="4058561" y="6653772"/>
                  <a:pt x="4076479" y="6653772"/>
                </a:cubicBezTo>
                <a:cubicBezTo>
                  <a:pt x="4082452" y="6653772"/>
                  <a:pt x="4088425" y="6653772"/>
                  <a:pt x="4094398" y="6653772"/>
                </a:cubicBezTo>
                <a:cubicBezTo>
                  <a:pt x="4100371" y="6653772"/>
                  <a:pt x="4106344" y="6653772"/>
                  <a:pt x="4112317" y="6653772"/>
                </a:cubicBezTo>
                <a:cubicBezTo>
                  <a:pt x="4118290" y="6653772"/>
                  <a:pt x="4118290" y="6656758"/>
                  <a:pt x="4112317" y="6662731"/>
                </a:cubicBezTo>
                <a:cubicBezTo>
                  <a:pt x="4112317" y="6662731"/>
                  <a:pt x="4110824" y="6662731"/>
                  <a:pt x="4107837" y="6662731"/>
                </a:cubicBezTo>
                <a:cubicBezTo>
                  <a:pt x="4104851" y="6662731"/>
                  <a:pt x="4100371" y="6662731"/>
                  <a:pt x="4094398" y="6662731"/>
                </a:cubicBezTo>
                <a:cubicBezTo>
                  <a:pt x="4082452" y="6662731"/>
                  <a:pt x="4073493" y="6665718"/>
                  <a:pt x="4067520" y="6671690"/>
                </a:cubicBezTo>
                <a:lnTo>
                  <a:pt x="4067520" y="6689609"/>
                </a:lnTo>
                <a:cubicBezTo>
                  <a:pt x="4067520" y="6695583"/>
                  <a:pt x="4064534" y="6703047"/>
                  <a:pt x="4058561" y="6712007"/>
                </a:cubicBezTo>
                <a:cubicBezTo>
                  <a:pt x="4052589" y="6720966"/>
                  <a:pt x="4046616" y="6723953"/>
                  <a:pt x="4040643" y="6720966"/>
                </a:cubicBezTo>
                <a:cubicBezTo>
                  <a:pt x="4034670" y="6717980"/>
                  <a:pt x="4028697" y="6716486"/>
                  <a:pt x="4022724" y="6716486"/>
                </a:cubicBezTo>
                <a:lnTo>
                  <a:pt x="4031683" y="6734405"/>
                </a:lnTo>
                <a:cubicBezTo>
                  <a:pt x="4055574" y="6734405"/>
                  <a:pt x="4072000" y="6734405"/>
                  <a:pt x="4080959" y="6734405"/>
                </a:cubicBezTo>
                <a:cubicBezTo>
                  <a:pt x="4089918" y="6734405"/>
                  <a:pt x="4097385" y="6737392"/>
                  <a:pt x="4103358" y="6743365"/>
                </a:cubicBezTo>
                <a:lnTo>
                  <a:pt x="4031683" y="6752324"/>
                </a:lnTo>
                <a:cubicBezTo>
                  <a:pt x="4019738" y="6752324"/>
                  <a:pt x="4007791" y="6752324"/>
                  <a:pt x="3995846" y="6752324"/>
                </a:cubicBezTo>
                <a:cubicBezTo>
                  <a:pt x="3983900" y="6752324"/>
                  <a:pt x="3973447" y="6752324"/>
                  <a:pt x="3964489" y="6752324"/>
                </a:cubicBezTo>
                <a:cubicBezTo>
                  <a:pt x="3955529" y="6752324"/>
                  <a:pt x="3948063" y="6752324"/>
                  <a:pt x="3942090" y="6752324"/>
                </a:cubicBezTo>
                <a:cubicBezTo>
                  <a:pt x="3936117" y="6758297"/>
                  <a:pt x="3933131" y="6756804"/>
                  <a:pt x="3933131" y="6747844"/>
                </a:cubicBezTo>
                <a:cubicBezTo>
                  <a:pt x="3933131" y="6738885"/>
                  <a:pt x="3939104" y="6734405"/>
                  <a:pt x="3951050" y="6734405"/>
                </a:cubicBezTo>
                <a:lnTo>
                  <a:pt x="3977927" y="6707527"/>
                </a:lnTo>
                <a:lnTo>
                  <a:pt x="3986886" y="6698569"/>
                </a:lnTo>
                <a:cubicBezTo>
                  <a:pt x="4028697" y="6710514"/>
                  <a:pt x="4049601" y="6707527"/>
                  <a:pt x="4049601" y="6689609"/>
                </a:cubicBezTo>
                <a:cubicBezTo>
                  <a:pt x="4049601" y="6677664"/>
                  <a:pt x="4034670" y="6671690"/>
                  <a:pt x="4004805" y="6671690"/>
                </a:cubicBezTo>
                <a:cubicBezTo>
                  <a:pt x="3998832" y="6671690"/>
                  <a:pt x="3994352" y="6671690"/>
                  <a:pt x="3991366" y="6671690"/>
                </a:cubicBezTo>
                <a:cubicBezTo>
                  <a:pt x="3988380" y="6671690"/>
                  <a:pt x="3986886" y="6671690"/>
                  <a:pt x="3986886" y="6671690"/>
                </a:cubicBezTo>
                <a:lnTo>
                  <a:pt x="3968967" y="6662731"/>
                </a:lnTo>
                <a:cubicBezTo>
                  <a:pt x="3962994" y="6662731"/>
                  <a:pt x="3954036" y="6665718"/>
                  <a:pt x="3942090" y="6671690"/>
                </a:cubicBezTo>
                <a:cubicBezTo>
                  <a:pt x="3930144" y="6677664"/>
                  <a:pt x="3924171" y="6683636"/>
                  <a:pt x="3924171" y="6689609"/>
                </a:cubicBezTo>
                <a:cubicBezTo>
                  <a:pt x="3924171" y="6701554"/>
                  <a:pt x="3919692" y="6707527"/>
                  <a:pt x="3910732" y="6707527"/>
                </a:cubicBezTo>
                <a:cubicBezTo>
                  <a:pt x="3901773" y="6707527"/>
                  <a:pt x="3894307" y="6713500"/>
                  <a:pt x="3888335" y="6725446"/>
                </a:cubicBezTo>
                <a:cubicBezTo>
                  <a:pt x="3876389" y="6749338"/>
                  <a:pt x="3858470" y="6758297"/>
                  <a:pt x="3834578" y="6752324"/>
                </a:cubicBezTo>
                <a:cubicBezTo>
                  <a:pt x="3822633" y="6746351"/>
                  <a:pt x="3813673" y="6746351"/>
                  <a:pt x="3807700" y="6752324"/>
                </a:cubicBezTo>
                <a:cubicBezTo>
                  <a:pt x="3801727" y="6752324"/>
                  <a:pt x="3788289" y="6752324"/>
                  <a:pt x="3767384" y="6752324"/>
                </a:cubicBezTo>
                <a:cubicBezTo>
                  <a:pt x="3746478" y="6752324"/>
                  <a:pt x="3727068" y="6752324"/>
                  <a:pt x="3709149" y="6752324"/>
                </a:cubicBezTo>
                <a:cubicBezTo>
                  <a:pt x="3691230" y="6758297"/>
                  <a:pt x="3682270" y="6764270"/>
                  <a:pt x="3682270" y="6770243"/>
                </a:cubicBezTo>
                <a:cubicBezTo>
                  <a:pt x="3682270" y="6776216"/>
                  <a:pt x="3679284" y="6782188"/>
                  <a:pt x="3673311" y="6788161"/>
                </a:cubicBezTo>
                <a:cubicBezTo>
                  <a:pt x="3667338" y="6794133"/>
                  <a:pt x="3664352" y="6797120"/>
                  <a:pt x="3664352" y="6797120"/>
                </a:cubicBezTo>
                <a:cubicBezTo>
                  <a:pt x="3658379" y="6791147"/>
                  <a:pt x="3656885" y="6788161"/>
                  <a:pt x="3659872" y="6788161"/>
                </a:cubicBezTo>
                <a:cubicBezTo>
                  <a:pt x="3662859" y="6788161"/>
                  <a:pt x="3664352" y="6785176"/>
                  <a:pt x="3664352" y="6779201"/>
                </a:cubicBezTo>
                <a:cubicBezTo>
                  <a:pt x="3676298" y="6773230"/>
                  <a:pt x="3670324" y="6764270"/>
                  <a:pt x="3646433" y="6752324"/>
                </a:cubicBezTo>
                <a:cubicBezTo>
                  <a:pt x="3628515" y="6746351"/>
                  <a:pt x="3613583" y="6743365"/>
                  <a:pt x="3601637" y="6743365"/>
                </a:cubicBezTo>
                <a:cubicBezTo>
                  <a:pt x="3577745" y="6743365"/>
                  <a:pt x="3565799" y="6740379"/>
                  <a:pt x="3565799" y="6734405"/>
                </a:cubicBezTo>
                <a:cubicBezTo>
                  <a:pt x="3565799" y="6728432"/>
                  <a:pt x="3565799" y="6722460"/>
                  <a:pt x="3565799" y="6716486"/>
                </a:cubicBezTo>
                <a:lnTo>
                  <a:pt x="3538922" y="6716486"/>
                </a:lnTo>
                <a:cubicBezTo>
                  <a:pt x="3538922" y="6722460"/>
                  <a:pt x="3538922" y="6728432"/>
                  <a:pt x="3538922" y="6734405"/>
                </a:cubicBezTo>
                <a:cubicBezTo>
                  <a:pt x="3544895" y="6740379"/>
                  <a:pt x="3544895" y="6744858"/>
                  <a:pt x="3538922" y="6747844"/>
                </a:cubicBezTo>
                <a:cubicBezTo>
                  <a:pt x="3532949" y="6750831"/>
                  <a:pt x="3529963" y="6755311"/>
                  <a:pt x="3529963" y="6761283"/>
                </a:cubicBezTo>
                <a:cubicBezTo>
                  <a:pt x="3529963" y="6767257"/>
                  <a:pt x="3526976" y="6770243"/>
                  <a:pt x="3521003" y="6770243"/>
                </a:cubicBezTo>
                <a:cubicBezTo>
                  <a:pt x="3515030" y="6770243"/>
                  <a:pt x="3512044" y="6767257"/>
                  <a:pt x="3512044" y="6761283"/>
                </a:cubicBezTo>
                <a:lnTo>
                  <a:pt x="3494125" y="6743365"/>
                </a:lnTo>
                <a:cubicBezTo>
                  <a:pt x="3482179" y="6743365"/>
                  <a:pt x="3473219" y="6744858"/>
                  <a:pt x="3467248" y="6747844"/>
                </a:cubicBezTo>
                <a:cubicBezTo>
                  <a:pt x="3461275" y="6750831"/>
                  <a:pt x="3458288" y="6749338"/>
                  <a:pt x="3458288" y="6743365"/>
                </a:cubicBezTo>
                <a:lnTo>
                  <a:pt x="3440370" y="6725446"/>
                </a:lnTo>
                <a:cubicBezTo>
                  <a:pt x="3410505" y="6713500"/>
                  <a:pt x="3398559" y="6701554"/>
                  <a:pt x="3404532" y="6689609"/>
                </a:cubicBezTo>
                <a:cubicBezTo>
                  <a:pt x="3404532" y="6677664"/>
                  <a:pt x="3407519" y="6674677"/>
                  <a:pt x="3413491" y="6680650"/>
                </a:cubicBezTo>
                <a:lnTo>
                  <a:pt x="3431410" y="6671690"/>
                </a:lnTo>
                <a:cubicBezTo>
                  <a:pt x="3419464" y="6659745"/>
                  <a:pt x="3425437" y="6653772"/>
                  <a:pt x="3449329" y="6653772"/>
                </a:cubicBezTo>
                <a:lnTo>
                  <a:pt x="3458288" y="6671690"/>
                </a:lnTo>
                <a:cubicBezTo>
                  <a:pt x="3452316" y="6671690"/>
                  <a:pt x="3449329" y="6674677"/>
                  <a:pt x="3449329" y="6680650"/>
                </a:cubicBezTo>
                <a:cubicBezTo>
                  <a:pt x="3449329" y="6686623"/>
                  <a:pt x="3458288" y="6683636"/>
                  <a:pt x="3476206" y="6671690"/>
                </a:cubicBezTo>
                <a:cubicBezTo>
                  <a:pt x="3494125" y="6659745"/>
                  <a:pt x="3506071" y="6659745"/>
                  <a:pt x="3512044" y="6671690"/>
                </a:cubicBezTo>
                <a:cubicBezTo>
                  <a:pt x="3512044" y="6671690"/>
                  <a:pt x="3519510" y="6670197"/>
                  <a:pt x="3534442" y="6667211"/>
                </a:cubicBezTo>
                <a:cubicBezTo>
                  <a:pt x="3549373" y="6664225"/>
                  <a:pt x="3559826" y="6664225"/>
                  <a:pt x="3565799" y="6667211"/>
                </a:cubicBezTo>
                <a:cubicBezTo>
                  <a:pt x="3571772" y="6670197"/>
                  <a:pt x="3580731" y="6671690"/>
                  <a:pt x="3592677" y="6671690"/>
                </a:cubicBezTo>
                <a:lnTo>
                  <a:pt x="3610596" y="6680650"/>
                </a:lnTo>
                <a:cubicBezTo>
                  <a:pt x="3610596" y="6680650"/>
                  <a:pt x="3613583" y="6680650"/>
                  <a:pt x="3619556" y="6680650"/>
                </a:cubicBezTo>
                <a:lnTo>
                  <a:pt x="3637473" y="6689609"/>
                </a:lnTo>
                <a:cubicBezTo>
                  <a:pt x="3637473" y="6695583"/>
                  <a:pt x="3640461" y="6698569"/>
                  <a:pt x="3646433" y="6698569"/>
                </a:cubicBezTo>
                <a:cubicBezTo>
                  <a:pt x="3652406" y="6698569"/>
                  <a:pt x="3655392" y="6701554"/>
                  <a:pt x="3655392" y="6707527"/>
                </a:cubicBezTo>
                <a:cubicBezTo>
                  <a:pt x="3655392" y="6713500"/>
                  <a:pt x="3658379" y="6716486"/>
                  <a:pt x="3664352" y="6716486"/>
                </a:cubicBezTo>
                <a:cubicBezTo>
                  <a:pt x="3670324" y="6716486"/>
                  <a:pt x="3673311" y="6713500"/>
                  <a:pt x="3673311" y="6707527"/>
                </a:cubicBezTo>
                <a:cubicBezTo>
                  <a:pt x="3667338" y="6701554"/>
                  <a:pt x="3665845" y="6698569"/>
                  <a:pt x="3668831" y="6698569"/>
                </a:cubicBezTo>
                <a:cubicBezTo>
                  <a:pt x="3671818" y="6698569"/>
                  <a:pt x="3676298" y="6698569"/>
                  <a:pt x="3682270" y="6698569"/>
                </a:cubicBezTo>
                <a:lnTo>
                  <a:pt x="3691230" y="6680650"/>
                </a:lnTo>
                <a:cubicBezTo>
                  <a:pt x="3691230" y="6656758"/>
                  <a:pt x="3688243" y="6656758"/>
                  <a:pt x="3682270" y="6680650"/>
                </a:cubicBezTo>
                <a:lnTo>
                  <a:pt x="3664352" y="6689609"/>
                </a:lnTo>
                <a:cubicBezTo>
                  <a:pt x="3664352" y="6683636"/>
                  <a:pt x="3667338" y="6677664"/>
                  <a:pt x="3673311" y="6671690"/>
                </a:cubicBezTo>
                <a:lnTo>
                  <a:pt x="3664352" y="6662731"/>
                </a:lnTo>
                <a:cubicBezTo>
                  <a:pt x="3658379" y="6662731"/>
                  <a:pt x="3653899" y="6662731"/>
                  <a:pt x="3650913" y="6662731"/>
                </a:cubicBezTo>
                <a:cubicBezTo>
                  <a:pt x="3647926" y="6662731"/>
                  <a:pt x="3643446" y="6662731"/>
                  <a:pt x="3637473" y="6662731"/>
                </a:cubicBezTo>
                <a:cubicBezTo>
                  <a:pt x="3637473" y="6668704"/>
                  <a:pt x="3634488" y="6671690"/>
                  <a:pt x="3628515" y="6671690"/>
                </a:cubicBezTo>
                <a:cubicBezTo>
                  <a:pt x="3628515" y="6665718"/>
                  <a:pt x="3619556" y="6662731"/>
                  <a:pt x="3601637" y="6662731"/>
                </a:cubicBezTo>
                <a:cubicBezTo>
                  <a:pt x="3589691" y="6662731"/>
                  <a:pt x="3582225" y="6662731"/>
                  <a:pt x="3579238" y="6662731"/>
                </a:cubicBezTo>
                <a:cubicBezTo>
                  <a:pt x="3576252" y="6662731"/>
                  <a:pt x="3574759" y="6659745"/>
                  <a:pt x="3574759" y="6653772"/>
                </a:cubicBezTo>
                <a:cubicBezTo>
                  <a:pt x="3574759" y="6647799"/>
                  <a:pt x="3571772" y="6641826"/>
                  <a:pt x="3565799" y="6635853"/>
                </a:cubicBezTo>
                <a:lnTo>
                  <a:pt x="3574759" y="6635853"/>
                </a:lnTo>
                <a:lnTo>
                  <a:pt x="3583718" y="6626894"/>
                </a:lnTo>
                <a:cubicBezTo>
                  <a:pt x="3577745" y="6626894"/>
                  <a:pt x="3573266" y="6625402"/>
                  <a:pt x="3570279" y="6622414"/>
                </a:cubicBezTo>
                <a:cubicBezTo>
                  <a:pt x="3567292" y="6619427"/>
                  <a:pt x="3565799" y="6620922"/>
                  <a:pt x="3565799" y="6626894"/>
                </a:cubicBezTo>
                <a:cubicBezTo>
                  <a:pt x="3559826" y="6626894"/>
                  <a:pt x="3556841" y="6623907"/>
                  <a:pt x="3556841" y="6617934"/>
                </a:cubicBezTo>
                <a:cubicBezTo>
                  <a:pt x="3562814" y="6617934"/>
                  <a:pt x="3565799" y="6614949"/>
                  <a:pt x="3565799" y="6608976"/>
                </a:cubicBezTo>
                <a:cubicBezTo>
                  <a:pt x="3565799" y="6603003"/>
                  <a:pt x="3561321" y="6601509"/>
                  <a:pt x="3552361" y="6604496"/>
                </a:cubicBezTo>
                <a:cubicBezTo>
                  <a:pt x="3543402" y="6607483"/>
                  <a:pt x="3535935" y="6605989"/>
                  <a:pt x="3529963" y="6600016"/>
                </a:cubicBezTo>
                <a:cubicBezTo>
                  <a:pt x="3529963" y="6600016"/>
                  <a:pt x="3528470" y="6598523"/>
                  <a:pt x="3525483" y="6595537"/>
                </a:cubicBezTo>
                <a:cubicBezTo>
                  <a:pt x="3522496" y="6592550"/>
                  <a:pt x="3518017" y="6591057"/>
                  <a:pt x="3512044" y="6591057"/>
                </a:cubicBezTo>
                <a:lnTo>
                  <a:pt x="3494125" y="6591057"/>
                </a:lnTo>
                <a:cubicBezTo>
                  <a:pt x="3488152" y="6585084"/>
                  <a:pt x="3483674" y="6580605"/>
                  <a:pt x="3480686" y="6577618"/>
                </a:cubicBezTo>
                <a:cubicBezTo>
                  <a:pt x="3477699" y="6574631"/>
                  <a:pt x="3473219" y="6573138"/>
                  <a:pt x="3467248" y="6573138"/>
                </a:cubicBezTo>
                <a:cubicBezTo>
                  <a:pt x="3461275" y="6573138"/>
                  <a:pt x="3458288" y="6574631"/>
                  <a:pt x="3458288" y="6577618"/>
                </a:cubicBezTo>
                <a:cubicBezTo>
                  <a:pt x="3458288" y="6580605"/>
                  <a:pt x="3458288" y="6585084"/>
                  <a:pt x="3458288" y="6591057"/>
                </a:cubicBezTo>
                <a:lnTo>
                  <a:pt x="3449329" y="6600016"/>
                </a:lnTo>
                <a:lnTo>
                  <a:pt x="3440370" y="6617934"/>
                </a:lnTo>
                <a:cubicBezTo>
                  <a:pt x="3440370" y="6629880"/>
                  <a:pt x="3438876" y="6638840"/>
                  <a:pt x="3435890" y="6644812"/>
                </a:cubicBezTo>
                <a:cubicBezTo>
                  <a:pt x="3432903" y="6650785"/>
                  <a:pt x="3428423" y="6652279"/>
                  <a:pt x="3422451" y="6649292"/>
                </a:cubicBezTo>
                <a:cubicBezTo>
                  <a:pt x="3416478" y="6646305"/>
                  <a:pt x="3410505" y="6647799"/>
                  <a:pt x="3404532" y="6653772"/>
                </a:cubicBezTo>
                <a:cubicBezTo>
                  <a:pt x="3398559" y="6659745"/>
                  <a:pt x="3395572" y="6665718"/>
                  <a:pt x="3395572" y="6671690"/>
                </a:cubicBezTo>
                <a:cubicBezTo>
                  <a:pt x="3395572" y="6683636"/>
                  <a:pt x="3389601" y="6689609"/>
                  <a:pt x="3377655" y="6689609"/>
                </a:cubicBezTo>
                <a:cubicBezTo>
                  <a:pt x="3371682" y="6689609"/>
                  <a:pt x="3367202" y="6689609"/>
                  <a:pt x="3364216" y="6689609"/>
                </a:cubicBezTo>
                <a:cubicBezTo>
                  <a:pt x="3361229" y="6689609"/>
                  <a:pt x="3359736" y="6688116"/>
                  <a:pt x="3359736" y="6685129"/>
                </a:cubicBezTo>
                <a:cubicBezTo>
                  <a:pt x="3359736" y="6682143"/>
                  <a:pt x="3362723" y="6680650"/>
                  <a:pt x="3368695" y="6680650"/>
                </a:cubicBezTo>
                <a:cubicBezTo>
                  <a:pt x="3374668" y="6680650"/>
                  <a:pt x="3377655" y="6680650"/>
                  <a:pt x="3377655" y="6680650"/>
                </a:cubicBezTo>
                <a:cubicBezTo>
                  <a:pt x="3377655" y="6680650"/>
                  <a:pt x="3380641" y="6677664"/>
                  <a:pt x="3386614" y="6671690"/>
                </a:cubicBezTo>
                <a:cubicBezTo>
                  <a:pt x="3386614" y="6671690"/>
                  <a:pt x="3383627" y="6671690"/>
                  <a:pt x="3377655" y="6671690"/>
                </a:cubicBezTo>
                <a:lnTo>
                  <a:pt x="3386614" y="6644812"/>
                </a:lnTo>
                <a:cubicBezTo>
                  <a:pt x="3392587" y="6638840"/>
                  <a:pt x="3401545" y="6632867"/>
                  <a:pt x="3413491" y="6626894"/>
                </a:cubicBezTo>
                <a:lnTo>
                  <a:pt x="3431410" y="6626894"/>
                </a:lnTo>
                <a:lnTo>
                  <a:pt x="3413491" y="6617934"/>
                </a:lnTo>
                <a:lnTo>
                  <a:pt x="3395572" y="6600016"/>
                </a:lnTo>
                <a:cubicBezTo>
                  <a:pt x="3395572" y="6594044"/>
                  <a:pt x="3392587" y="6594044"/>
                  <a:pt x="3386614" y="6600016"/>
                </a:cubicBezTo>
                <a:cubicBezTo>
                  <a:pt x="3380641" y="6605989"/>
                  <a:pt x="3376162" y="6607483"/>
                  <a:pt x="3373175" y="6604496"/>
                </a:cubicBezTo>
                <a:cubicBezTo>
                  <a:pt x="3370188" y="6601509"/>
                  <a:pt x="3371682" y="6597030"/>
                  <a:pt x="3377655" y="6591057"/>
                </a:cubicBezTo>
                <a:cubicBezTo>
                  <a:pt x="3377655" y="6585084"/>
                  <a:pt x="3374668" y="6579111"/>
                  <a:pt x="3368695" y="6573138"/>
                </a:cubicBezTo>
                <a:cubicBezTo>
                  <a:pt x="3362723" y="6567165"/>
                  <a:pt x="3359736" y="6564179"/>
                  <a:pt x="3359736" y="6564179"/>
                </a:cubicBezTo>
                <a:lnTo>
                  <a:pt x="3332858" y="6564179"/>
                </a:lnTo>
                <a:cubicBezTo>
                  <a:pt x="3338830" y="6558206"/>
                  <a:pt x="3340324" y="6553726"/>
                  <a:pt x="3337337" y="6550740"/>
                </a:cubicBezTo>
                <a:cubicBezTo>
                  <a:pt x="3334351" y="6547755"/>
                  <a:pt x="3326885" y="6549247"/>
                  <a:pt x="3314940" y="6555219"/>
                </a:cubicBezTo>
                <a:cubicBezTo>
                  <a:pt x="3308967" y="6561192"/>
                  <a:pt x="3302994" y="6564179"/>
                  <a:pt x="3297021" y="6564179"/>
                </a:cubicBezTo>
                <a:cubicBezTo>
                  <a:pt x="3291048" y="6564179"/>
                  <a:pt x="3285075" y="6564179"/>
                  <a:pt x="3279102" y="6564179"/>
                </a:cubicBezTo>
                <a:lnTo>
                  <a:pt x="3270143" y="6564179"/>
                </a:lnTo>
                <a:cubicBezTo>
                  <a:pt x="3270143" y="6570152"/>
                  <a:pt x="3265663" y="6574631"/>
                  <a:pt x="3256704" y="6577618"/>
                </a:cubicBezTo>
                <a:cubicBezTo>
                  <a:pt x="3247744" y="6580605"/>
                  <a:pt x="3240278" y="6585084"/>
                  <a:pt x="3234305" y="6591057"/>
                </a:cubicBezTo>
                <a:lnTo>
                  <a:pt x="3225347" y="6600016"/>
                </a:lnTo>
                <a:cubicBezTo>
                  <a:pt x="3219374" y="6600016"/>
                  <a:pt x="3216387" y="6600016"/>
                  <a:pt x="3216387" y="6600016"/>
                </a:cubicBezTo>
                <a:cubicBezTo>
                  <a:pt x="3216387" y="6600016"/>
                  <a:pt x="3214894" y="6601509"/>
                  <a:pt x="3211908" y="6604496"/>
                </a:cubicBezTo>
                <a:cubicBezTo>
                  <a:pt x="3208921" y="6607483"/>
                  <a:pt x="3208921" y="6608976"/>
                  <a:pt x="3211908" y="6608976"/>
                </a:cubicBezTo>
                <a:cubicBezTo>
                  <a:pt x="3214894" y="6608976"/>
                  <a:pt x="3216387" y="6608976"/>
                  <a:pt x="3216387" y="6608976"/>
                </a:cubicBezTo>
                <a:cubicBezTo>
                  <a:pt x="3234305" y="6608976"/>
                  <a:pt x="3237293" y="6614949"/>
                  <a:pt x="3225347" y="6626894"/>
                </a:cubicBezTo>
                <a:cubicBezTo>
                  <a:pt x="3219374" y="6632867"/>
                  <a:pt x="3213401" y="6634360"/>
                  <a:pt x="3207428" y="6631373"/>
                </a:cubicBezTo>
                <a:cubicBezTo>
                  <a:pt x="3201455" y="6628387"/>
                  <a:pt x="3198469" y="6622414"/>
                  <a:pt x="3198469" y="6613454"/>
                </a:cubicBezTo>
                <a:cubicBezTo>
                  <a:pt x="3198469" y="6604496"/>
                  <a:pt x="3195482" y="6598523"/>
                  <a:pt x="3189509" y="6595537"/>
                </a:cubicBezTo>
                <a:cubicBezTo>
                  <a:pt x="3183536" y="6592550"/>
                  <a:pt x="3180550" y="6588070"/>
                  <a:pt x="3180550" y="6582098"/>
                </a:cubicBezTo>
                <a:cubicBezTo>
                  <a:pt x="3180550" y="6576125"/>
                  <a:pt x="3179057" y="6571645"/>
                  <a:pt x="3176070" y="6568658"/>
                </a:cubicBezTo>
                <a:cubicBezTo>
                  <a:pt x="3173083" y="6565672"/>
                  <a:pt x="3173083" y="6562686"/>
                  <a:pt x="3176070" y="6559699"/>
                </a:cubicBezTo>
                <a:cubicBezTo>
                  <a:pt x="3179057" y="6556712"/>
                  <a:pt x="3180550" y="6555219"/>
                  <a:pt x="3180550" y="6555219"/>
                </a:cubicBezTo>
                <a:lnTo>
                  <a:pt x="3216387" y="6582098"/>
                </a:lnTo>
                <a:cubicBezTo>
                  <a:pt x="3216387" y="6582098"/>
                  <a:pt x="3216387" y="6579111"/>
                  <a:pt x="3216387" y="6573138"/>
                </a:cubicBezTo>
                <a:cubicBezTo>
                  <a:pt x="3216387" y="6573138"/>
                  <a:pt x="3213401" y="6573138"/>
                  <a:pt x="3207428" y="6573138"/>
                </a:cubicBezTo>
                <a:lnTo>
                  <a:pt x="3216387" y="6555219"/>
                </a:lnTo>
                <a:cubicBezTo>
                  <a:pt x="3222360" y="6549247"/>
                  <a:pt x="3219374" y="6546260"/>
                  <a:pt x="3207428" y="6546260"/>
                </a:cubicBezTo>
                <a:cubicBezTo>
                  <a:pt x="3201455" y="6546260"/>
                  <a:pt x="3192496" y="6546260"/>
                  <a:pt x="3180550" y="6546260"/>
                </a:cubicBezTo>
                <a:cubicBezTo>
                  <a:pt x="3168604" y="6546260"/>
                  <a:pt x="3158151" y="6546260"/>
                  <a:pt x="3149193" y="6546260"/>
                </a:cubicBezTo>
                <a:cubicBezTo>
                  <a:pt x="3140233" y="6546260"/>
                  <a:pt x="3135754" y="6546260"/>
                  <a:pt x="3135754" y="6546260"/>
                </a:cubicBezTo>
                <a:cubicBezTo>
                  <a:pt x="3141725" y="6540287"/>
                  <a:pt x="3140233" y="6534314"/>
                  <a:pt x="3131274" y="6528342"/>
                </a:cubicBezTo>
                <a:cubicBezTo>
                  <a:pt x="3122315" y="6522369"/>
                  <a:pt x="3111862" y="6519383"/>
                  <a:pt x="3099916" y="6519383"/>
                </a:cubicBezTo>
                <a:lnTo>
                  <a:pt x="3081997" y="6528342"/>
                </a:lnTo>
                <a:cubicBezTo>
                  <a:pt x="3087970" y="6534314"/>
                  <a:pt x="3090957" y="6540287"/>
                  <a:pt x="3090957" y="6546260"/>
                </a:cubicBezTo>
                <a:lnTo>
                  <a:pt x="3081997" y="6546260"/>
                </a:lnTo>
                <a:cubicBezTo>
                  <a:pt x="3081997" y="6546260"/>
                  <a:pt x="3079011" y="6546260"/>
                  <a:pt x="3073038" y="6546260"/>
                </a:cubicBezTo>
                <a:lnTo>
                  <a:pt x="3064078" y="6528342"/>
                </a:lnTo>
                <a:lnTo>
                  <a:pt x="3064078" y="6510423"/>
                </a:lnTo>
                <a:cubicBezTo>
                  <a:pt x="3070051" y="6510423"/>
                  <a:pt x="3074531" y="6507437"/>
                  <a:pt x="3077518" y="6501464"/>
                </a:cubicBezTo>
                <a:cubicBezTo>
                  <a:pt x="3080504" y="6495491"/>
                  <a:pt x="3081997" y="6492505"/>
                  <a:pt x="3081997" y="6492505"/>
                </a:cubicBezTo>
                <a:cubicBezTo>
                  <a:pt x="3076026" y="6486532"/>
                  <a:pt x="3076026" y="6483545"/>
                  <a:pt x="3081997" y="6483545"/>
                </a:cubicBezTo>
                <a:cubicBezTo>
                  <a:pt x="3087970" y="6477572"/>
                  <a:pt x="3090957" y="6474586"/>
                  <a:pt x="3090957" y="6474586"/>
                </a:cubicBezTo>
                <a:cubicBezTo>
                  <a:pt x="3079011" y="6474586"/>
                  <a:pt x="3067066" y="6486532"/>
                  <a:pt x="3055120" y="6510423"/>
                </a:cubicBezTo>
                <a:cubicBezTo>
                  <a:pt x="3055120" y="6516396"/>
                  <a:pt x="3053627" y="6520876"/>
                  <a:pt x="3050640" y="6523862"/>
                </a:cubicBezTo>
                <a:cubicBezTo>
                  <a:pt x="3047654" y="6526849"/>
                  <a:pt x="3046161" y="6529834"/>
                  <a:pt x="3046161" y="6532822"/>
                </a:cubicBezTo>
                <a:cubicBezTo>
                  <a:pt x="3046161" y="6535807"/>
                  <a:pt x="3046161" y="6537302"/>
                  <a:pt x="3046161" y="6537302"/>
                </a:cubicBezTo>
                <a:lnTo>
                  <a:pt x="3046161" y="6555219"/>
                </a:lnTo>
                <a:cubicBezTo>
                  <a:pt x="3034215" y="6555219"/>
                  <a:pt x="3028242" y="6555219"/>
                  <a:pt x="3028242" y="6555219"/>
                </a:cubicBezTo>
                <a:lnTo>
                  <a:pt x="3001364" y="6564179"/>
                </a:lnTo>
                <a:cubicBezTo>
                  <a:pt x="3001364" y="6564179"/>
                  <a:pt x="3004350" y="6561192"/>
                  <a:pt x="3010323" y="6555219"/>
                </a:cubicBezTo>
                <a:cubicBezTo>
                  <a:pt x="3016296" y="6555219"/>
                  <a:pt x="3020775" y="6553726"/>
                  <a:pt x="3023762" y="6550740"/>
                </a:cubicBezTo>
                <a:cubicBezTo>
                  <a:pt x="3026749" y="6547755"/>
                  <a:pt x="3028242" y="6543273"/>
                  <a:pt x="3028242" y="6537302"/>
                </a:cubicBezTo>
                <a:cubicBezTo>
                  <a:pt x="3028242" y="6531329"/>
                  <a:pt x="3028242" y="6528342"/>
                  <a:pt x="3028242" y="6528342"/>
                </a:cubicBezTo>
                <a:lnTo>
                  <a:pt x="3019282" y="6528342"/>
                </a:lnTo>
                <a:cubicBezTo>
                  <a:pt x="3019282" y="6540287"/>
                  <a:pt x="3010323" y="6540287"/>
                  <a:pt x="2992404" y="6528342"/>
                </a:cubicBezTo>
                <a:cubicBezTo>
                  <a:pt x="2980459" y="6528342"/>
                  <a:pt x="2971500" y="6522369"/>
                  <a:pt x="2965527" y="6510423"/>
                </a:cubicBezTo>
                <a:cubicBezTo>
                  <a:pt x="2971500" y="6510423"/>
                  <a:pt x="2978966" y="6510423"/>
                  <a:pt x="2987926" y="6510423"/>
                </a:cubicBezTo>
                <a:cubicBezTo>
                  <a:pt x="2996884" y="6510423"/>
                  <a:pt x="3001364" y="6508930"/>
                  <a:pt x="3001364" y="6505944"/>
                </a:cubicBezTo>
                <a:cubicBezTo>
                  <a:pt x="3001364" y="6502957"/>
                  <a:pt x="2996884" y="6498477"/>
                  <a:pt x="2987926" y="6492505"/>
                </a:cubicBezTo>
                <a:cubicBezTo>
                  <a:pt x="2978966" y="6486532"/>
                  <a:pt x="2972993" y="6485038"/>
                  <a:pt x="2970007" y="6488025"/>
                </a:cubicBezTo>
                <a:cubicBezTo>
                  <a:pt x="2967020" y="6491011"/>
                  <a:pt x="2962540" y="6492505"/>
                  <a:pt x="2956568" y="6492505"/>
                </a:cubicBezTo>
                <a:lnTo>
                  <a:pt x="2965527" y="6474586"/>
                </a:lnTo>
                <a:lnTo>
                  <a:pt x="2974486" y="6465626"/>
                </a:lnTo>
                <a:lnTo>
                  <a:pt x="2947608" y="6465626"/>
                </a:lnTo>
                <a:cubicBezTo>
                  <a:pt x="2929689" y="6459655"/>
                  <a:pt x="2916250" y="6453680"/>
                  <a:pt x="2907291" y="6447707"/>
                </a:cubicBezTo>
                <a:cubicBezTo>
                  <a:pt x="2898331" y="6441736"/>
                  <a:pt x="2893853" y="6441736"/>
                  <a:pt x="2893853" y="6447707"/>
                </a:cubicBezTo>
                <a:cubicBezTo>
                  <a:pt x="2899824" y="6447707"/>
                  <a:pt x="2902811" y="6453680"/>
                  <a:pt x="2902811" y="6465626"/>
                </a:cubicBezTo>
                <a:cubicBezTo>
                  <a:pt x="2902811" y="6471599"/>
                  <a:pt x="2901319" y="6476079"/>
                  <a:pt x="2898331" y="6479065"/>
                </a:cubicBezTo>
                <a:cubicBezTo>
                  <a:pt x="2895346" y="6482052"/>
                  <a:pt x="2890866" y="6483545"/>
                  <a:pt x="2884893" y="6483545"/>
                </a:cubicBezTo>
                <a:cubicBezTo>
                  <a:pt x="2878921" y="6483545"/>
                  <a:pt x="2875934" y="6486532"/>
                  <a:pt x="2875934" y="6492505"/>
                </a:cubicBezTo>
                <a:lnTo>
                  <a:pt x="2893853" y="6510423"/>
                </a:lnTo>
                <a:lnTo>
                  <a:pt x="2902811" y="6492505"/>
                </a:lnTo>
                <a:cubicBezTo>
                  <a:pt x="2902811" y="6486532"/>
                  <a:pt x="2905799" y="6483545"/>
                  <a:pt x="2911772" y="6483545"/>
                </a:cubicBezTo>
                <a:cubicBezTo>
                  <a:pt x="2911772" y="6489518"/>
                  <a:pt x="2913264" y="6492505"/>
                  <a:pt x="2916250" y="6492505"/>
                </a:cubicBezTo>
                <a:cubicBezTo>
                  <a:pt x="2919237" y="6492505"/>
                  <a:pt x="2923717" y="6492505"/>
                  <a:pt x="2929689" y="6492505"/>
                </a:cubicBezTo>
                <a:lnTo>
                  <a:pt x="2938649" y="6501464"/>
                </a:lnTo>
                <a:cubicBezTo>
                  <a:pt x="2938649" y="6501464"/>
                  <a:pt x="2934169" y="6504451"/>
                  <a:pt x="2925210" y="6510423"/>
                </a:cubicBezTo>
                <a:cubicBezTo>
                  <a:pt x="2916250" y="6516396"/>
                  <a:pt x="2911772" y="6516396"/>
                  <a:pt x="2911772" y="6510423"/>
                </a:cubicBezTo>
                <a:cubicBezTo>
                  <a:pt x="2905799" y="6510423"/>
                  <a:pt x="2902811" y="6511916"/>
                  <a:pt x="2902811" y="6514903"/>
                </a:cubicBezTo>
                <a:cubicBezTo>
                  <a:pt x="2902811" y="6517890"/>
                  <a:pt x="2902811" y="6519383"/>
                  <a:pt x="2902811" y="6519383"/>
                </a:cubicBezTo>
                <a:cubicBezTo>
                  <a:pt x="2902811" y="6525356"/>
                  <a:pt x="2899824" y="6528342"/>
                  <a:pt x="2893853" y="6528342"/>
                </a:cubicBezTo>
                <a:lnTo>
                  <a:pt x="2875934" y="6528342"/>
                </a:lnTo>
                <a:cubicBezTo>
                  <a:pt x="2875934" y="6522369"/>
                  <a:pt x="2874441" y="6519383"/>
                  <a:pt x="2871454" y="6519383"/>
                </a:cubicBezTo>
                <a:cubicBezTo>
                  <a:pt x="2868468" y="6519383"/>
                  <a:pt x="2866975" y="6522369"/>
                  <a:pt x="2866975" y="6528342"/>
                </a:cubicBezTo>
                <a:cubicBezTo>
                  <a:pt x="2866975" y="6534314"/>
                  <a:pt x="2862495" y="6538794"/>
                  <a:pt x="2853535" y="6541780"/>
                </a:cubicBezTo>
                <a:cubicBezTo>
                  <a:pt x="2844576" y="6544767"/>
                  <a:pt x="2841589" y="6549247"/>
                  <a:pt x="2844576" y="6555219"/>
                </a:cubicBezTo>
                <a:cubicBezTo>
                  <a:pt x="2847563" y="6561192"/>
                  <a:pt x="2846069" y="6564179"/>
                  <a:pt x="2840096" y="6564179"/>
                </a:cubicBezTo>
                <a:cubicBezTo>
                  <a:pt x="2834124" y="6564179"/>
                  <a:pt x="2829644" y="6564179"/>
                  <a:pt x="2826657" y="6564179"/>
                </a:cubicBezTo>
                <a:cubicBezTo>
                  <a:pt x="2823672" y="6564179"/>
                  <a:pt x="2822177" y="6564179"/>
                  <a:pt x="2822177" y="6564179"/>
                </a:cubicBezTo>
                <a:cubicBezTo>
                  <a:pt x="2816206" y="6558206"/>
                  <a:pt x="2816206" y="6552233"/>
                  <a:pt x="2822177" y="6546260"/>
                </a:cubicBezTo>
                <a:cubicBezTo>
                  <a:pt x="2828150" y="6540287"/>
                  <a:pt x="2825164" y="6534314"/>
                  <a:pt x="2813219" y="6528342"/>
                </a:cubicBezTo>
                <a:lnTo>
                  <a:pt x="2813219" y="6519383"/>
                </a:lnTo>
                <a:cubicBezTo>
                  <a:pt x="2813219" y="6519383"/>
                  <a:pt x="2816206" y="6519383"/>
                  <a:pt x="2822177" y="6519383"/>
                </a:cubicBezTo>
                <a:cubicBezTo>
                  <a:pt x="2822177" y="6525356"/>
                  <a:pt x="2823672" y="6528342"/>
                  <a:pt x="2826657" y="6528342"/>
                </a:cubicBezTo>
                <a:cubicBezTo>
                  <a:pt x="2829644" y="6528342"/>
                  <a:pt x="2831137" y="6523862"/>
                  <a:pt x="2831137" y="6514903"/>
                </a:cubicBezTo>
                <a:cubicBezTo>
                  <a:pt x="2831137" y="6505944"/>
                  <a:pt x="2834124" y="6501464"/>
                  <a:pt x="2840096" y="6501464"/>
                </a:cubicBezTo>
                <a:lnTo>
                  <a:pt x="2840096" y="6483545"/>
                </a:lnTo>
                <a:cubicBezTo>
                  <a:pt x="2843083" y="6483545"/>
                  <a:pt x="2845509" y="6483545"/>
                  <a:pt x="2847375" y="6483545"/>
                </a:cubicBezTo>
                <a:lnTo>
                  <a:pt x="2849056" y="6483545"/>
                </a:lnTo>
                <a:cubicBezTo>
                  <a:pt x="2843083" y="6477572"/>
                  <a:pt x="2841589" y="6474586"/>
                  <a:pt x="2844576" y="6474586"/>
                </a:cubicBezTo>
                <a:cubicBezTo>
                  <a:pt x="2847563" y="6474586"/>
                  <a:pt x="2849056" y="6474586"/>
                  <a:pt x="2849056" y="6474586"/>
                </a:cubicBezTo>
                <a:cubicBezTo>
                  <a:pt x="2855028" y="6474586"/>
                  <a:pt x="2858015" y="6471599"/>
                  <a:pt x="2858015" y="6465626"/>
                </a:cubicBezTo>
                <a:cubicBezTo>
                  <a:pt x="2858015" y="6453680"/>
                  <a:pt x="2852042" y="6453680"/>
                  <a:pt x="2840096" y="6465626"/>
                </a:cubicBezTo>
                <a:lnTo>
                  <a:pt x="2822177" y="6474586"/>
                </a:lnTo>
                <a:cubicBezTo>
                  <a:pt x="2816206" y="6474586"/>
                  <a:pt x="2813219" y="6476079"/>
                  <a:pt x="2813219" y="6479065"/>
                </a:cubicBezTo>
                <a:cubicBezTo>
                  <a:pt x="2813219" y="6482052"/>
                  <a:pt x="2813219" y="6483545"/>
                  <a:pt x="2813219" y="6483545"/>
                </a:cubicBezTo>
                <a:cubicBezTo>
                  <a:pt x="2813219" y="6483545"/>
                  <a:pt x="2807246" y="6483545"/>
                  <a:pt x="2795300" y="6483545"/>
                </a:cubicBezTo>
                <a:cubicBezTo>
                  <a:pt x="2783354" y="6483545"/>
                  <a:pt x="2777381" y="6480558"/>
                  <a:pt x="2777381" y="6474586"/>
                </a:cubicBezTo>
                <a:cubicBezTo>
                  <a:pt x="2777381" y="6468613"/>
                  <a:pt x="2783354" y="6468613"/>
                  <a:pt x="2795300" y="6474586"/>
                </a:cubicBezTo>
                <a:cubicBezTo>
                  <a:pt x="2801273" y="6474586"/>
                  <a:pt x="2805753" y="6473093"/>
                  <a:pt x="2808739" y="6470106"/>
                </a:cubicBezTo>
                <a:cubicBezTo>
                  <a:pt x="2811726" y="6467119"/>
                  <a:pt x="2813219" y="6464133"/>
                  <a:pt x="2813219" y="6461147"/>
                </a:cubicBezTo>
                <a:cubicBezTo>
                  <a:pt x="2813219" y="6458160"/>
                  <a:pt x="2813219" y="6456667"/>
                  <a:pt x="2813219" y="6456667"/>
                </a:cubicBezTo>
                <a:lnTo>
                  <a:pt x="2759463" y="6438749"/>
                </a:lnTo>
                <a:lnTo>
                  <a:pt x="2741545" y="6429790"/>
                </a:lnTo>
                <a:cubicBezTo>
                  <a:pt x="2735572" y="6435762"/>
                  <a:pt x="2731092" y="6437256"/>
                  <a:pt x="2728106" y="6434269"/>
                </a:cubicBezTo>
                <a:cubicBezTo>
                  <a:pt x="2725119" y="6431283"/>
                  <a:pt x="2722133" y="6432776"/>
                  <a:pt x="2719146" y="6438749"/>
                </a:cubicBezTo>
                <a:cubicBezTo>
                  <a:pt x="2716160" y="6444722"/>
                  <a:pt x="2711680" y="6444722"/>
                  <a:pt x="2705707" y="6438749"/>
                </a:cubicBezTo>
                <a:lnTo>
                  <a:pt x="2714667" y="6420830"/>
                </a:lnTo>
                <a:cubicBezTo>
                  <a:pt x="2726613" y="6420830"/>
                  <a:pt x="2732585" y="6419337"/>
                  <a:pt x="2732585" y="6416351"/>
                </a:cubicBezTo>
                <a:cubicBezTo>
                  <a:pt x="2732585" y="6413364"/>
                  <a:pt x="2729599" y="6411871"/>
                  <a:pt x="2723626" y="6411871"/>
                </a:cubicBezTo>
                <a:lnTo>
                  <a:pt x="2714667" y="6402911"/>
                </a:lnTo>
                <a:cubicBezTo>
                  <a:pt x="2708694" y="6396939"/>
                  <a:pt x="2702721" y="6398432"/>
                  <a:pt x="2696748" y="6407391"/>
                </a:cubicBezTo>
                <a:cubicBezTo>
                  <a:pt x="2690775" y="6416351"/>
                  <a:pt x="2687788" y="6420830"/>
                  <a:pt x="2687788" y="6420830"/>
                </a:cubicBezTo>
                <a:lnTo>
                  <a:pt x="2651952" y="6429790"/>
                </a:lnTo>
                <a:cubicBezTo>
                  <a:pt x="2651952" y="6429790"/>
                  <a:pt x="2645979" y="6429790"/>
                  <a:pt x="2634033" y="6429790"/>
                </a:cubicBezTo>
                <a:cubicBezTo>
                  <a:pt x="2622087" y="6429790"/>
                  <a:pt x="2613127" y="6426803"/>
                  <a:pt x="2607155" y="6420830"/>
                </a:cubicBezTo>
                <a:lnTo>
                  <a:pt x="2580278" y="6411871"/>
                </a:lnTo>
                <a:cubicBezTo>
                  <a:pt x="2568330" y="6411871"/>
                  <a:pt x="2562359" y="6411871"/>
                  <a:pt x="2562359" y="6411871"/>
                </a:cubicBezTo>
                <a:lnTo>
                  <a:pt x="2553399" y="6402911"/>
                </a:lnTo>
                <a:cubicBezTo>
                  <a:pt x="2547427" y="6402911"/>
                  <a:pt x="2542947" y="6402911"/>
                  <a:pt x="2539960" y="6402911"/>
                </a:cubicBezTo>
                <a:cubicBezTo>
                  <a:pt x="2536974" y="6402911"/>
                  <a:pt x="2535480" y="6399925"/>
                  <a:pt x="2535480" y="6393952"/>
                </a:cubicBezTo>
                <a:lnTo>
                  <a:pt x="2517562" y="6393952"/>
                </a:lnTo>
                <a:lnTo>
                  <a:pt x="2499643" y="6402911"/>
                </a:lnTo>
                <a:lnTo>
                  <a:pt x="2490683" y="6393952"/>
                </a:lnTo>
                <a:lnTo>
                  <a:pt x="2499643" y="6384993"/>
                </a:lnTo>
                <a:cubicBezTo>
                  <a:pt x="2493671" y="6384993"/>
                  <a:pt x="2484712" y="6383500"/>
                  <a:pt x="2472766" y="6380513"/>
                </a:cubicBezTo>
                <a:cubicBezTo>
                  <a:pt x="2460820" y="6377526"/>
                  <a:pt x="2451860" y="6376033"/>
                  <a:pt x="2445887" y="6376033"/>
                </a:cubicBezTo>
                <a:lnTo>
                  <a:pt x="2419009" y="6367075"/>
                </a:lnTo>
                <a:cubicBezTo>
                  <a:pt x="2419009" y="6373048"/>
                  <a:pt x="2410051" y="6379020"/>
                  <a:pt x="2392132" y="6384993"/>
                </a:cubicBezTo>
                <a:lnTo>
                  <a:pt x="2356294" y="6376033"/>
                </a:lnTo>
                <a:cubicBezTo>
                  <a:pt x="2350322" y="6370060"/>
                  <a:pt x="2344348" y="6367075"/>
                  <a:pt x="2338377" y="6367075"/>
                </a:cubicBezTo>
                <a:lnTo>
                  <a:pt x="2329417" y="6367075"/>
                </a:lnTo>
                <a:cubicBezTo>
                  <a:pt x="2329417" y="6367075"/>
                  <a:pt x="2329417" y="6364088"/>
                  <a:pt x="2329417" y="6358115"/>
                </a:cubicBezTo>
                <a:lnTo>
                  <a:pt x="2338377" y="6349156"/>
                </a:lnTo>
                <a:cubicBezTo>
                  <a:pt x="2344348" y="6355129"/>
                  <a:pt x="2348828" y="6356622"/>
                  <a:pt x="2351815" y="6353636"/>
                </a:cubicBezTo>
                <a:cubicBezTo>
                  <a:pt x="2354801" y="6350649"/>
                  <a:pt x="2356294" y="6349156"/>
                  <a:pt x="2356294" y="6349156"/>
                </a:cubicBezTo>
                <a:cubicBezTo>
                  <a:pt x="2356294" y="6343183"/>
                  <a:pt x="2362267" y="6340197"/>
                  <a:pt x="2374213" y="6340197"/>
                </a:cubicBezTo>
                <a:lnTo>
                  <a:pt x="2383173" y="6331237"/>
                </a:lnTo>
                <a:cubicBezTo>
                  <a:pt x="2383173" y="6331237"/>
                  <a:pt x="2380186" y="6332731"/>
                  <a:pt x="2374213" y="6335717"/>
                </a:cubicBezTo>
                <a:cubicBezTo>
                  <a:pt x="2368240" y="6338704"/>
                  <a:pt x="2359281" y="6337210"/>
                  <a:pt x="2347335" y="6331237"/>
                </a:cubicBezTo>
                <a:lnTo>
                  <a:pt x="2338377" y="6331237"/>
                </a:lnTo>
                <a:cubicBezTo>
                  <a:pt x="2338377" y="6337210"/>
                  <a:pt x="2332404" y="6341690"/>
                  <a:pt x="2320458" y="6344676"/>
                </a:cubicBezTo>
                <a:cubicBezTo>
                  <a:pt x="2308512" y="6347663"/>
                  <a:pt x="2302539" y="6347663"/>
                  <a:pt x="2302539" y="6344676"/>
                </a:cubicBezTo>
                <a:cubicBezTo>
                  <a:pt x="2302539" y="6341690"/>
                  <a:pt x="2299552" y="6341690"/>
                  <a:pt x="2293580" y="6344676"/>
                </a:cubicBezTo>
                <a:cubicBezTo>
                  <a:pt x="2287607" y="6347663"/>
                  <a:pt x="2284620" y="6349156"/>
                  <a:pt x="2284620" y="6349156"/>
                </a:cubicBezTo>
                <a:cubicBezTo>
                  <a:pt x="2284620" y="6349156"/>
                  <a:pt x="2283127" y="6350649"/>
                  <a:pt x="2280140" y="6353636"/>
                </a:cubicBezTo>
                <a:cubicBezTo>
                  <a:pt x="2277154" y="6356622"/>
                  <a:pt x="2275661" y="6358115"/>
                  <a:pt x="2275661" y="6358115"/>
                </a:cubicBezTo>
                <a:cubicBezTo>
                  <a:pt x="2269688" y="6358115"/>
                  <a:pt x="2266701" y="6355129"/>
                  <a:pt x="2266701" y="6349156"/>
                </a:cubicBezTo>
                <a:cubicBezTo>
                  <a:pt x="2266701" y="6343183"/>
                  <a:pt x="2268194" y="6340197"/>
                  <a:pt x="2271181" y="6340197"/>
                </a:cubicBezTo>
                <a:cubicBezTo>
                  <a:pt x="2274168" y="6340197"/>
                  <a:pt x="2275661" y="6337210"/>
                  <a:pt x="2275661" y="6331237"/>
                </a:cubicBezTo>
                <a:lnTo>
                  <a:pt x="2284620" y="6331237"/>
                </a:lnTo>
                <a:lnTo>
                  <a:pt x="2302539" y="6322278"/>
                </a:lnTo>
                <a:lnTo>
                  <a:pt x="2293580" y="6304359"/>
                </a:lnTo>
                <a:cubicBezTo>
                  <a:pt x="2299552" y="6304359"/>
                  <a:pt x="2302539" y="6301372"/>
                  <a:pt x="2302539" y="6295401"/>
                </a:cubicBezTo>
                <a:cubicBezTo>
                  <a:pt x="2302539" y="6289428"/>
                  <a:pt x="2305526" y="6284948"/>
                  <a:pt x="2311498" y="6281960"/>
                </a:cubicBezTo>
                <a:cubicBezTo>
                  <a:pt x="2317471" y="6278975"/>
                  <a:pt x="2315978" y="6274495"/>
                  <a:pt x="2307019" y="6268522"/>
                </a:cubicBezTo>
                <a:cubicBezTo>
                  <a:pt x="2298059" y="6262550"/>
                  <a:pt x="2293580" y="6256576"/>
                  <a:pt x="2293580" y="6250604"/>
                </a:cubicBezTo>
                <a:lnTo>
                  <a:pt x="2239824" y="6250604"/>
                </a:lnTo>
                <a:cubicBezTo>
                  <a:pt x="2233851" y="6256576"/>
                  <a:pt x="2227878" y="6258070"/>
                  <a:pt x="2221905" y="6255083"/>
                </a:cubicBezTo>
                <a:cubicBezTo>
                  <a:pt x="2215933" y="6252097"/>
                  <a:pt x="2209959" y="6252097"/>
                  <a:pt x="2203986" y="6255083"/>
                </a:cubicBezTo>
                <a:cubicBezTo>
                  <a:pt x="2198014" y="6258070"/>
                  <a:pt x="2190547" y="6258070"/>
                  <a:pt x="2181588" y="6255083"/>
                </a:cubicBezTo>
                <a:cubicBezTo>
                  <a:pt x="2172630" y="6252097"/>
                  <a:pt x="2168150" y="6249110"/>
                  <a:pt x="2168150" y="6246124"/>
                </a:cubicBezTo>
                <a:cubicBezTo>
                  <a:pt x="2168150" y="6243137"/>
                  <a:pt x="2166657" y="6241644"/>
                  <a:pt x="2163670" y="6241644"/>
                </a:cubicBezTo>
                <a:cubicBezTo>
                  <a:pt x="2160682" y="6241644"/>
                  <a:pt x="2157697" y="6240151"/>
                  <a:pt x="2154711" y="6237164"/>
                </a:cubicBezTo>
                <a:cubicBezTo>
                  <a:pt x="2151724" y="6234178"/>
                  <a:pt x="2150231" y="6232685"/>
                  <a:pt x="2150231" y="6232685"/>
                </a:cubicBezTo>
                <a:lnTo>
                  <a:pt x="2195027" y="6241644"/>
                </a:lnTo>
                <a:cubicBezTo>
                  <a:pt x="2201000" y="6247617"/>
                  <a:pt x="2206973" y="6247617"/>
                  <a:pt x="2212946" y="6241644"/>
                </a:cubicBezTo>
                <a:lnTo>
                  <a:pt x="2212946" y="6232685"/>
                </a:lnTo>
                <a:cubicBezTo>
                  <a:pt x="2206973" y="6232685"/>
                  <a:pt x="2203986" y="6229699"/>
                  <a:pt x="2203986" y="6223725"/>
                </a:cubicBezTo>
                <a:lnTo>
                  <a:pt x="2186068" y="6214766"/>
                </a:lnTo>
                <a:cubicBezTo>
                  <a:pt x="2174122" y="6208793"/>
                  <a:pt x="2165162" y="6202821"/>
                  <a:pt x="2159190" y="6196848"/>
                </a:cubicBezTo>
                <a:lnTo>
                  <a:pt x="2150231" y="6196848"/>
                </a:lnTo>
                <a:lnTo>
                  <a:pt x="2132312" y="6196848"/>
                </a:lnTo>
                <a:cubicBezTo>
                  <a:pt x="2132312" y="6190875"/>
                  <a:pt x="2130819" y="6187889"/>
                  <a:pt x="2127833" y="6187889"/>
                </a:cubicBezTo>
                <a:cubicBezTo>
                  <a:pt x="2124846" y="6187889"/>
                  <a:pt x="2123353" y="6187889"/>
                  <a:pt x="2123353" y="6187889"/>
                </a:cubicBezTo>
                <a:cubicBezTo>
                  <a:pt x="2099461" y="6193862"/>
                  <a:pt x="2081543" y="6187889"/>
                  <a:pt x="2069597" y="6169970"/>
                </a:cubicBezTo>
                <a:cubicBezTo>
                  <a:pt x="2057651" y="6140106"/>
                  <a:pt x="2050186" y="6123681"/>
                  <a:pt x="2047199" y="6120694"/>
                </a:cubicBezTo>
                <a:cubicBezTo>
                  <a:pt x="2044212" y="6117708"/>
                  <a:pt x="2036746" y="6116214"/>
                  <a:pt x="2024800" y="6116214"/>
                </a:cubicBezTo>
                <a:cubicBezTo>
                  <a:pt x="2012856" y="6116214"/>
                  <a:pt x="2003896" y="6116214"/>
                  <a:pt x="1997923" y="6116214"/>
                </a:cubicBezTo>
                <a:cubicBezTo>
                  <a:pt x="1991950" y="6116214"/>
                  <a:pt x="1988964" y="6114721"/>
                  <a:pt x="1988964" y="6111735"/>
                </a:cubicBezTo>
                <a:cubicBezTo>
                  <a:pt x="1988964" y="6108749"/>
                  <a:pt x="1985977" y="6105762"/>
                  <a:pt x="1980004" y="6102775"/>
                </a:cubicBezTo>
                <a:cubicBezTo>
                  <a:pt x="1974031" y="6099789"/>
                  <a:pt x="1969552" y="6098296"/>
                  <a:pt x="1966565" y="6098296"/>
                </a:cubicBezTo>
                <a:cubicBezTo>
                  <a:pt x="1963579" y="6098296"/>
                  <a:pt x="1960592" y="6098296"/>
                  <a:pt x="1957606" y="6098296"/>
                </a:cubicBezTo>
                <a:cubicBezTo>
                  <a:pt x="1954619" y="6098296"/>
                  <a:pt x="1953126" y="6095310"/>
                  <a:pt x="1953126" y="6089336"/>
                </a:cubicBezTo>
                <a:lnTo>
                  <a:pt x="1899371" y="6098296"/>
                </a:lnTo>
                <a:cubicBezTo>
                  <a:pt x="1899371" y="6098296"/>
                  <a:pt x="1890411" y="6098296"/>
                  <a:pt x="1872493" y="6098296"/>
                </a:cubicBezTo>
                <a:cubicBezTo>
                  <a:pt x="1854574" y="6086350"/>
                  <a:pt x="1845614" y="6077391"/>
                  <a:pt x="1845614" y="6071417"/>
                </a:cubicBezTo>
                <a:cubicBezTo>
                  <a:pt x="1851587" y="6071417"/>
                  <a:pt x="1856067" y="6071417"/>
                  <a:pt x="1859053" y="6071417"/>
                </a:cubicBezTo>
                <a:cubicBezTo>
                  <a:pt x="1862040" y="6071417"/>
                  <a:pt x="1863533" y="6071417"/>
                  <a:pt x="1863533" y="6071417"/>
                </a:cubicBezTo>
                <a:lnTo>
                  <a:pt x="1926249" y="6080377"/>
                </a:lnTo>
                <a:cubicBezTo>
                  <a:pt x="1926249" y="6074404"/>
                  <a:pt x="1920276" y="6071417"/>
                  <a:pt x="1908330" y="6071417"/>
                </a:cubicBezTo>
                <a:cubicBezTo>
                  <a:pt x="1890411" y="6071417"/>
                  <a:pt x="1881452" y="6065445"/>
                  <a:pt x="1881452" y="6053499"/>
                </a:cubicBezTo>
                <a:cubicBezTo>
                  <a:pt x="1887425" y="6059472"/>
                  <a:pt x="1893398" y="6062458"/>
                  <a:pt x="1899371" y="6062458"/>
                </a:cubicBezTo>
                <a:lnTo>
                  <a:pt x="1899371" y="6053499"/>
                </a:lnTo>
                <a:cubicBezTo>
                  <a:pt x="1893398" y="6047527"/>
                  <a:pt x="1890411" y="6041554"/>
                  <a:pt x="1890411" y="6035581"/>
                </a:cubicBezTo>
                <a:cubicBezTo>
                  <a:pt x="1890411" y="6029608"/>
                  <a:pt x="1887425" y="6026621"/>
                  <a:pt x="1881452" y="6026621"/>
                </a:cubicBezTo>
                <a:cubicBezTo>
                  <a:pt x="1827697" y="6026621"/>
                  <a:pt x="1803805" y="6023635"/>
                  <a:pt x="1809778" y="6017662"/>
                </a:cubicBezTo>
                <a:cubicBezTo>
                  <a:pt x="1809778" y="6017662"/>
                  <a:pt x="1812764" y="6017662"/>
                  <a:pt x="1818737" y="6017662"/>
                </a:cubicBezTo>
                <a:lnTo>
                  <a:pt x="1827697" y="6008703"/>
                </a:lnTo>
                <a:lnTo>
                  <a:pt x="1872493" y="5999743"/>
                </a:lnTo>
                <a:lnTo>
                  <a:pt x="1872493" y="5990784"/>
                </a:lnTo>
                <a:cubicBezTo>
                  <a:pt x="1854574" y="5990784"/>
                  <a:pt x="1841136" y="5986304"/>
                  <a:pt x="1832176" y="5977345"/>
                </a:cubicBezTo>
                <a:cubicBezTo>
                  <a:pt x="1823217" y="5968385"/>
                  <a:pt x="1818737" y="5960919"/>
                  <a:pt x="1818737" y="5954947"/>
                </a:cubicBezTo>
                <a:lnTo>
                  <a:pt x="1818737" y="5963907"/>
                </a:lnTo>
                <a:lnTo>
                  <a:pt x="1809778" y="5981824"/>
                </a:lnTo>
                <a:cubicBezTo>
                  <a:pt x="1803805" y="5975852"/>
                  <a:pt x="1797832" y="5972865"/>
                  <a:pt x="1791859" y="5972865"/>
                </a:cubicBezTo>
                <a:lnTo>
                  <a:pt x="1777525" y="5954947"/>
                </a:lnTo>
                <a:lnTo>
                  <a:pt x="1782900" y="5954947"/>
                </a:lnTo>
                <a:cubicBezTo>
                  <a:pt x="1788872" y="5954947"/>
                  <a:pt x="1791859" y="5951961"/>
                  <a:pt x="1791859" y="5945988"/>
                </a:cubicBezTo>
                <a:cubicBezTo>
                  <a:pt x="1785886" y="5945988"/>
                  <a:pt x="1781406" y="5945988"/>
                  <a:pt x="1778420" y="5945988"/>
                </a:cubicBezTo>
                <a:cubicBezTo>
                  <a:pt x="1775433" y="5945988"/>
                  <a:pt x="1773940" y="5945988"/>
                  <a:pt x="1773940" y="5945988"/>
                </a:cubicBezTo>
                <a:lnTo>
                  <a:pt x="1773940" y="5950467"/>
                </a:lnTo>
                <a:lnTo>
                  <a:pt x="1756022" y="5928069"/>
                </a:lnTo>
                <a:cubicBezTo>
                  <a:pt x="1756022" y="5928069"/>
                  <a:pt x="1754529" y="5926576"/>
                  <a:pt x="1751542" y="5923589"/>
                </a:cubicBezTo>
                <a:cubicBezTo>
                  <a:pt x="1748556" y="5920603"/>
                  <a:pt x="1744076" y="5919110"/>
                  <a:pt x="1738103" y="5919110"/>
                </a:cubicBezTo>
                <a:cubicBezTo>
                  <a:pt x="1726158" y="5919110"/>
                  <a:pt x="1720185" y="5919110"/>
                  <a:pt x="1720185" y="5919110"/>
                </a:cubicBezTo>
                <a:lnTo>
                  <a:pt x="1711225" y="5928069"/>
                </a:lnTo>
                <a:cubicBezTo>
                  <a:pt x="1705252" y="5928069"/>
                  <a:pt x="1702266" y="5922096"/>
                  <a:pt x="1702266" y="5910150"/>
                </a:cubicBezTo>
                <a:lnTo>
                  <a:pt x="1711225" y="5883272"/>
                </a:lnTo>
                <a:cubicBezTo>
                  <a:pt x="1717198" y="5883272"/>
                  <a:pt x="1721678" y="5883272"/>
                  <a:pt x="1724664" y="5883272"/>
                </a:cubicBezTo>
                <a:cubicBezTo>
                  <a:pt x="1727651" y="5883272"/>
                  <a:pt x="1732131" y="5883272"/>
                  <a:pt x="1738103" y="5883272"/>
                </a:cubicBezTo>
                <a:cubicBezTo>
                  <a:pt x="1744076" y="5895218"/>
                  <a:pt x="1748556" y="5901191"/>
                  <a:pt x="1751542" y="5901191"/>
                </a:cubicBezTo>
                <a:cubicBezTo>
                  <a:pt x="1754529" y="5901191"/>
                  <a:pt x="1761995" y="5901191"/>
                  <a:pt x="1773940" y="5901191"/>
                </a:cubicBezTo>
                <a:cubicBezTo>
                  <a:pt x="1785886" y="5901191"/>
                  <a:pt x="1791859" y="5895218"/>
                  <a:pt x="1791859" y="5883272"/>
                </a:cubicBezTo>
                <a:cubicBezTo>
                  <a:pt x="1791859" y="5883272"/>
                  <a:pt x="1790366" y="5881780"/>
                  <a:pt x="1787379" y="5878792"/>
                </a:cubicBezTo>
                <a:cubicBezTo>
                  <a:pt x="1784393" y="5875807"/>
                  <a:pt x="1779913" y="5874312"/>
                  <a:pt x="1773940" y="5874312"/>
                </a:cubicBezTo>
                <a:lnTo>
                  <a:pt x="1747063" y="5874312"/>
                </a:lnTo>
                <a:cubicBezTo>
                  <a:pt x="1747063" y="5868341"/>
                  <a:pt x="1744076" y="5868341"/>
                  <a:pt x="1738103" y="5874312"/>
                </a:cubicBezTo>
                <a:lnTo>
                  <a:pt x="1720185" y="5865354"/>
                </a:lnTo>
                <a:cubicBezTo>
                  <a:pt x="1714212" y="5865354"/>
                  <a:pt x="1714212" y="5862368"/>
                  <a:pt x="1720185" y="5856395"/>
                </a:cubicBezTo>
                <a:lnTo>
                  <a:pt x="1720185" y="5847435"/>
                </a:lnTo>
                <a:cubicBezTo>
                  <a:pt x="1720185" y="5847435"/>
                  <a:pt x="1717198" y="5844449"/>
                  <a:pt x="1711225" y="5838476"/>
                </a:cubicBezTo>
                <a:lnTo>
                  <a:pt x="1693306" y="5829516"/>
                </a:lnTo>
                <a:cubicBezTo>
                  <a:pt x="1687335" y="5829516"/>
                  <a:pt x="1681360" y="5826530"/>
                  <a:pt x="1675389" y="5820557"/>
                </a:cubicBezTo>
                <a:cubicBezTo>
                  <a:pt x="1669416" y="5814584"/>
                  <a:pt x="1666429" y="5816077"/>
                  <a:pt x="1666429" y="5825037"/>
                </a:cubicBezTo>
                <a:cubicBezTo>
                  <a:pt x="1666429" y="5833996"/>
                  <a:pt x="1666429" y="5841463"/>
                  <a:pt x="1666429" y="5847435"/>
                </a:cubicBezTo>
                <a:lnTo>
                  <a:pt x="1621632" y="5802638"/>
                </a:lnTo>
                <a:cubicBezTo>
                  <a:pt x="1621632" y="5796665"/>
                  <a:pt x="1624619" y="5796665"/>
                  <a:pt x="1630592" y="5802638"/>
                </a:cubicBezTo>
                <a:lnTo>
                  <a:pt x="1648511" y="5793680"/>
                </a:lnTo>
                <a:cubicBezTo>
                  <a:pt x="1648511" y="5793680"/>
                  <a:pt x="1641044" y="5787707"/>
                  <a:pt x="1626112" y="5775761"/>
                </a:cubicBezTo>
                <a:cubicBezTo>
                  <a:pt x="1611181" y="5763816"/>
                  <a:pt x="1600728" y="5757842"/>
                  <a:pt x="1594755" y="5757842"/>
                </a:cubicBezTo>
                <a:cubicBezTo>
                  <a:pt x="1588782" y="5757842"/>
                  <a:pt x="1585796" y="5754856"/>
                  <a:pt x="1585796" y="5748883"/>
                </a:cubicBezTo>
                <a:cubicBezTo>
                  <a:pt x="1585796" y="5742910"/>
                  <a:pt x="1591769" y="5739923"/>
                  <a:pt x="1603713" y="5739923"/>
                </a:cubicBezTo>
                <a:cubicBezTo>
                  <a:pt x="1609686" y="5739923"/>
                  <a:pt x="1612673" y="5739923"/>
                  <a:pt x="1612673" y="5739923"/>
                </a:cubicBezTo>
                <a:cubicBezTo>
                  <a:pt x="1612673" y="5739923"/>
                  <a:pt x="1609686" y="5736937"/>
                  <a:pt x="1603713" y="5730964"/>
                </a:cubicBezTo>
                <a:cubicBezTo>
                  <a:pt x="1603713" y="5724991"/>
                  <a:pt x="1597740" y="5722006"/>
                  <a:pt x="1585796" y="5722006"/>
                </a:cubicBezTo>
                <a:lnTo>
                  <a:pt x="1585796" y="5713046"/>
                </a:lnTo>
                <a:cubicBezTo>
                  <a:pt x="1603713" y="5707073"/>
                  <a:pt x="1609686" y="5692141"/>
                  <a:pt x="1603713" y="5668249"/>
                </a:cubicBezTo>
                <a:cubicBezTo>
                  <a:pt x="1603713" y="5662276"/>
                  <a:pt x="1600728" y="5657797"/>
                  <a:pt x="1594755" y="5654810"/>
                </a:cubicBezTo>
                <a:cubicBezTo>
                  <a:pt x="1588782" y="5651824"/>
                  <a:pt x="1582809" y="5651824"/>
                  <a:pt x="1576836" y="5654810"/>
                </a:cubicBezTo>
                <a:cubicBezTo>
                  <a:pt x="1570863" y="5657797"/>
                  <a:pt x="1569370" y="5660783"/>
                  <a:pt x="1572357" y="5663769"/>
                </a:cubicBezTo>
                <a:cubicBezTo>
                  <a:pt x="1575343" y="5666756"/>
                  <a:pt x="1579823" y="5669743"/>
                  <a:pt x="1585796" y="5672729"/>
                </a:cubicBezTo>
                <a:cubicBezTo>
                  <a:pt x="1591769" y="5675715"/>
                  <a:pt x="1594755" y="5678702"/>
                  <a:pt x="1594755" y="5681688"/>
                </a:cubicBezTo>
                <a:cubicBezTo>
                  <a:pt x="1594755" y="5684675"/>
                  <a:pt x="1594755" y="5686168"/>
                  <a:pt x="1594755" y="5686168"/>
                </a:cubicBezTo>
                <a:cubicBezTo>
                  <a:pt x="1588782" y="5698114"/>
                  <a:pt x="1582809" y="5702594"/>
                  <a:pt x="1576836" y="5699607"/>
                </a:cubicBezTo>
                <a:cubicBezTo>
                  <a:pt x="1570863" y="5696621"/>
                  <a:pt x="1564890" y="5701101"/>
                  <a:pt x="1558918" y="5713046"/>
                </a:cubicBezTo>
                <a:cubicBezTo>
                  <a:pt x="1546971" y="5736937"/>
                  <a:pt x="1538012" y="5739923"/>
                  <a:pt x="1532039" y="5722006"/>
                </a:cubicBezTo>
                <a:cubicBezTo>
                  <a:pt x="1526066" y="5722006"/>
                  <a:pt x="1524573" y="5720513"/>
                  <a:pt x="1527561" y="5717526"/>
                </a:cubicBezTo>
                <a:cubicBezTo>
                  <a:pt x="1530546" y="5714540"/>
                  <a:pt x="1535026" y="5713046"/>
                  <a:pt x="1540998" y="5713046"/>
                </a:cubicBezTo>
                <a:cubicBezTo>
                  <a:pt x="1546971" y="5713046"/>
                  <a:pt x="1549958" y="5711553"/>
                  <a:pt x="1549958" y="5708565"/>
                </a:cubicBezTo>
                <a:cubicBezTo>
                  <a:pt x="1549958" y="5705580"/>
                  <a:pt x="1546971" y="5702594"/>
                  <a:pt x="1540998" y="5699607"/>
                </a:cubicBezTo>
                <a:cubicBezTo>
                  <a:pt x="1535026" y="5696621"/>
                  <a:pt x="1532039" y="5692141"/>
                  <a:pt x="1532039" y="5686168"/>
                </a:cubicBezTo>
                <a:lnTo>
                  <a:pt x="1523081" y="5686168"/>
                </a:lnTo>
                <a:cubicBezTo>
                  <a:pt x="1511135" y="5686168"/>
                  <a:pt x="1505162" y="5683182"/>
                  <a:pt x="1505162" y="5677209"/>
                </a:cubicBezTo>
                <a:lnTo>
                  <a:pt x="1496203" y="5677209"/>
                </a:lnTo>
                <a:cubicBezTo>
                  <a:pt x="1496203" y="5677209"/>
                  <a:pt x="1494709" y="5675715"/>
                  <a:pt x="1491723" y="5672729"/>
                </a:cubicBezTo>
                <a:cubicBezTo>
                  <a:pt x="1488736" y="5669743"/>
                  <a:pt x="1484257" y="5668249"/>
                  <a:pt x="1478284" y="5668249"/>
                </a:cubicBezTo>
                <a:cubicBezTo>
                  <a:pt x="1478284" y="5668249"/>
                  <a:pt x="1478284" y="5671236"/>
                  <a:pt x="1478284" y="5677209"/>
                </a:cubicBezTo>
                <a:lnTo>
                  <a:pt x="1460365" y="5668249"/>
                </a:lnTo>
                <a:lnTo>
                  <a:pt x="1469324" y="5650330"/>
                </a:lnTo>
                <a:cubicBezTo>
                  <a:pt x="1475297" y="5656304"/>
                  <a:pt x="1479777" y="5657797"/>
                  <a:pt x="1482763" y="5654810"/>
                </a:cubicBezTo>
                <a:cubicBezTo>
                  <a:pt x="1485750" y="5651824"/>
                  <a:pt x="1490230" y="5650330"/>
                  <a:pt x="1496203" y="5650330"/>
                </a:cubicBezTo>
                <a:cubicBezTo>
                  <a:pt x="1502176" y="5644358"/>
                  <a:pt x="1496203" y="5638386"/>
                  <a:pt x="1478284" y="5632413"/>
                </a:cubicBezTo>
                <a:cubicBezTo>
                  <a:pt x="1472311" y="5620467"/>
                  <a:pt x="1469324" y="5611508"/>
                  <a:pt x="1469324" y="5605534"/>
                </a:cubicBezTo>
                <a:cubicBezTo>
                  <a:pt x="1475297" y="5611508"/>
                  <a:pt x="1478284" y="5611508"/>
                  <a:pt x="1478284" y="5605534"/>
                </a:cubicBezTo>
                <a:cubicBezTo>
                  <a:pt x="1478284" y="5587615"/>
                  <a:pt x="1472311" y="5581643"/>
                  <a:pt x="1460365" y="5587615"/>
                </a:cubicBezTo>
                <a:cubicBezTo>
                  <a:pt x="1454392" y="5587615"/>
                  <a:pt x="1445434" y="5583136"/>
                  <a:pt x="1433488" y="5574176"/>
                </a:cubicBezTo>
                <a:cubicBezTo>
                  <a:pt x="1421542" y="5565217"/>
                  <a:pt x="1412583" y="5560737"/>
                  <a:pt x="1406609" y="5560737"/>
                </a:cubicBezTo>
                <a:lnTo>
                  <a:pt x="1397650" y="5569697"/>
                </a:lnTo>
                <a:lnTo>
                  <a:pt x="1433488" y="5614494"/>
                </a:lnTo>
                <a:lnTo>
                  <a:pt x="1406609" y="5605534"/>
                </a:lnTo>
                <a:cubicBezTo>
                  <a:pt x="1400637" y="5581643"/>
                  <a:pt x="1394664" y="5578656"/>
                  <a:pt x="1388691" y="5596575"/>
                </a:cubicBezTo>
                <a:cubicBezTo>
                  <a:pt x="1382718" y="5608521"/>
                  <a:pt x="1379731" y="5614494"/>
                  <a:pt x="1379731" y="5614494"/>
                </a:cubicBezTo>
                <a:lnTo>
                  <a:pt x="1379731" y="5596575"/>
                </a:lnTo>
                <a:lnTo>
                  <a:pt x="1343895" y="5560737"/>
                </a:lnTo>
                <a:cubicBezTo>
                  <a:pt x="1343895" y="5572683"/>
                  <a:pt x="1343895" y="5581643"/>
                  <a:pt x="1343895" y="5587615"/>
                </a:cubicBezTo>
                <a:cubicBezTo>
                  <a:pt x="1337922" y="5587615"/>
                  <a:pt x="1330456" y="5590602"/>
                  <a:pt x="1321496" y="5596575"/>
                </a:cubicBezTo>
                <a:cubicBezTo>
                  <a:pt x="1312537" y="5602548"/>
                  <a:pt x="1305071" y="5605534"/>
                  <a:pt x="1299098" y="5605534"/>
                </a:cubicBezTo>
                <a:cubicBezTo>
                  <a:pt x="1305071" y="5611508"/>
                  <a:pt x="1305071" y="5614494"/>
                  <a:pt x="1299098" y="5614494"/>
                </a:cubicBezTo>
                <a:cubicBezTo>
                  <a:pt x="1293125" y="5614494"/>
                  <a:pt x="1290138" y="5614494"/>
                  <a:pt x="1290138" y="5614494"/>
                </a:cubicBezTo>
                <a:cubicBezTo>
                  <a:pt x="1284165" y="5608521"/>
                  <a:pt x="1278192" y="5605534"/>
                  <a:pt x="1272219" y="5605534"/>
                </a:cubicBezTo>
                <a:cubicBezTo>
                  <a:pt x="1266247" y="5605534"/>
                  <a:pt x="1257288" y="5605534"/>
                  <a:pt x="1245342" y="5605534"/>
                </a:cubicBezTo>
                <a:lnTo>
                  <a:pt x="1236383" y="5614494"/>
                </a:lnTo>
                <a:cubicBezTo>
                  <a:pt x="1236383" y="5608521"/>
                  <a:pt x="1231903" y="5605534"/>
                  <a:pt x="1222944" y="5605534"/>
                </a:cubicBezTo>
                <a:cubicBezTo>
                  <a:pt x="1213984" y="5605534"/>
                  <a:pt x="1212491" y="5611508"/>
                  <a:pt x="1218464" y="5623453"/>
                </a:cubicBezTo>
                <a:lnTo>
                  <a:pt x="1200545" y="5623453"/>
                </a:lnTo>
                <a:cubicBezTo>
                  <a:pt x="1182627" y="5605534"/>
                  <a:pt x="1173668" y="5605534"/>
                  <a:pt x="1173668" y="5623453"/>
                </a:cubicBezTo>
                <a:lnTo>
                  <a:pt x="1164709" y="5614494"/>
                </a:lnTo>
                <a:cubicBezTo>
                  <a:pt x="1158735" y="5608521"/>
                  <a:pt x="1161722" y="5605534"/>
                  <a:pt x="1173668" y="5605534"/>
                </a:cubicBezTo>
                <a:cubicBezTo>
                  <a:pt x="1173668" y="5605534"/>
                  <a:pt x="1173668" y="5604041"/>
                  <a:pt x="1173668" y="5601055"/>
                </a:cubicBezTo>
                <a:cubicBezTo>
                  <a:pt x="1173668" y="5598069"/>
                  <a:pt x="1173668" y="5593589"/>
                  <a:pt x="1173668" y="5587615"/>
                </a:cubicBezTo>
                <a:cubicBezTo>
                  <a:pt x="1167695" y="5569697"/>
                  <a:pt x="1158735" y="5569697"/>
                  <a:pt x="1146790" y="5587615"/>
                </a:cubicBezTo>
                <a:lnTo>
                  <a:pt x="1143532" y="5586801"/>
                </a:lnTo>
                <a:lnTo>
                  <a:pt x="1145670" y="5585376"/>
                </a:lnTo>
                <a:cubicBezTo>
                  <a:pt x="1146417" y="5583883"/>
                  <a:pt x="1146790" y="5581643"/>
                  <a:pt x="1146790" y="5578656"/>
                </a:cubicBezTo>
                <a:cubicBezTo>
                  <a:pt x="1146790" y="5572683"/>
                  <a:pt x="1143803" y="5563724"/>
                  <a:pt x="1137830" y="5551779"/>
                </a:cubicBezTo>
                <a:cubicBezTo>
                  <a:pt x="1131857" y="5539833"/>
                  <a:pt x="1128871" y="5530874"/>
                  <a:pt x="1128871" y="5524901"/>
                </a:cubicBezTo>
                <a:cubicBezTo>
                  <a:pt x="1134844" y="5518928"/>
                  <a:pt x="1134844" y="5512955"/>
                  <a:pt x="1128871" y="5506982"/>
                </a:cubicBezTo>
                <a:cubicBezTo>
                  <a:pt x="1122898" y="5501009"/>
                  <a:pt x="1122898" y="5498022"/>
                  <a:pt x="1128871" y="5498022"/>
                </a:cubicBezTo>
                <a:lnTo>
                  <a:pt x="1137830" y="5506982"/>
                </a:lnTo>
                <a:cubicBezTo>
                  <a:pt x="1137830" y="5512955"/>
                  <a:pt x="1143803" y="5518928"/>
                  <a:pt x="1155749" y="5524901"/>
                </a:cubicBezTo>
                <a:lnTo>
                  <a:pt x="1164709" y="5542819"/>
                </a:lnTo>
                <a:lnTo>
                  <a:pt x="1227424" y="5596575"/>
                </a:lnTo>
                <a:lnTo>
                  <a:pt x="1236383" y="5587615"/>
                </a:lnTo>
                <a:cubicBezTo>
                  <a:pt x="1236383" y="5581643"/>
                  <a:pt x="1236383" y="5575670"/>
                  <a:pt x="1236383" y="5569697"/>
                </a:cubicBezTo>
                <a:lnTo>
                  <a:pt x="1209504" y="5560737"/>
                </a:lnTo>
                <a:cubicBezTo>
                  <a:pt x="1197560" y="5554766"/>
                  <a:pt x="1191587" y="5548793"/>
                  <a:pt x="1191587" y="5542819"/>
                </a:cubicBezTo>
                <a:cubicBezTo>
                  <a:pt x="1191587" y="5536847"/>
                  <a:pt x="1188600" y="5533860"/>
                  <a:pt x="1182627" y="5533860"/>
                </a:cubicBezTo>
                <a:lnTo>
                  <a:pt x="1182627" y="5515941"/>
                </a:lnTo>
                <a:lnTo>
                  <a:pt x="1173668" y="5515941"/>
                </a:lnTo>
                <a:cubicBezTo>
                  <a:pt x="1173668" y="5521915"/>
                  <a:pt x="1172175" y="5524901"/>
                  <a:pt x="1169188" y="5524901"/>
                </a:cubicBezTo>
                <a:cubicBezTo>
                  <a:pt x="1166202" y="5524901"/>
                  <a:pt x="1164709" y="5521915"/>
                  <a:pt x="1164709" y="5515941"/>
                </a:cubicBezTo>
                <a:cubicBezTo>
                  <a:pt x="1158735" y="5509968"/>
                  <a:pt x="1157242" y="5505489"/>
                  <a:pt x="1160229" y="5502502"/>
                </a:cubicBezTo>
                <a:cubicBezTo>
                  <a:pt x="1163215" y="5499516"/>
                  <a:pt x="1167695" y="5501009"/>
                  <a:pt x="1173668" y="5506982"/>
                </a:cubicBezTo>
                <a:lnTo>
                  <a:pt x="1173668" y="5498022"/>
                </a:lnTo>
                <a:cubicBezTo>
                  <a:pt x="1173668" y="5498022"/>
                  <a:pt x="1170682" y="5496529"/>
                  <a:pt x="1164709" y="5493543"/>
                </a:cubicBezTo>
                <a:cubicBezTo>
                  <a:pt x="1158735" y="5490557"/>
                  <a:pt x="1155749" y="5489063"/>
                  <a:pt x="1155749" y="5489063"/>
                </a:cubicBezTo>
                <a:cubicBezTo>
                  <a:pt x="1149776" y="5489063"/>
                  <a:pt x="1148283" y="5484583"/>
                  <a:pt x="1151269" y="5475624"/>
                </a:cubicBezTo>
                <a:cubicBezTo>
                  <a:pt x="1154256" y="5466664"/>
                  <a:pt x="1152763" y="5459200"/>
                  <a:pt x="1146790" y="5453226"/>
                </a:cubicBezTo>
                <a:cubicBezTo>
                  <a:pt x="1128871" y="5441281"/>
                  <a:pt x="1119913" y="5429335"/>
                  <a:pt x="1119913" y="5417389"/>
                </a:cubicBezTo>
                <a:cubicBezTo>
                  <a:pt x="1119913" y="5393497"/>
                  <a:pt x="1107967" y="5381552"/>
                  <a:pt x="1084075" y="5381552"/>
                </a:cubicBezTo>
                <a:cubicBezTo>
                  <a:pt x="1078102" y="5381552"/>
                  <a:pt x="1075115" y="5381552"/>
                  <a:pt x="1075115" y="5381552"/>
                </a:cubicBezTo>
                <a:cubicBezTo>
                  <a:pt x="1075115" y="5381552"/>
                  <a:pt x="1075115" y="5378566"/>
                  <a:pt x="1075115" y="5372593"/>
                </a:cubicBezTo>
                <a:cubicBezTo>
                  <a:pt x="1075115" y="5366620"/>
                  <a:pt x="1075115" y="5362140"/>
                  <a:pt x="1075115" y="5359154"/>
                </a:cubicBezTo>
                <a:cubicBezTo>
                  <a:pt x="1075115" y="5356168"/>
                  <a:pt x="1078102" y="5357661"/>
                  <a:pt x="1084075" y="5363633"/>
                </a:cubicBezTo>
                <a:lnTo>
                  <a:pt x="1093034" y="5363633"/>
                </a:lnTo>
                <a:cubicBezTo>
                  <a:pt x="1093034" y="5357661"/>
                  <a:pt x="1090048" y="5351688"/>
                  <a:pt x="1084075" y="5345715"/>
                </a:cubicBezTo>
                <a:lnTo>
                  <a:pt x="1048237" y="5318836"/>
                </a:lnTo>
                <a:lnTo>
                  <a:pt x="1039278" y="5309877"/>
                </a:lnTo>
                <a:cubicBezTo>
                  <a:pt x="1045251" y="5309877"/>
                  <a:pt x="1048237" y="5306892"/>
                  <a:pt x="1048237" y="5300917"/>
                </a:cubicBezTo>
                <a:cubicBezTo>
                  <a:pt x="1048237" y="5294946"/>
                  <a:pt x="1045251" y="5294946"/>
                  <a:pt x="1039278" y="5300917"/>
                </a:cubicBezTo>
                <a:cubicBezTo>
                  <a:pt x="1021360" y="5306892"/>
                  <a:pt x="1012400" y="5303905"/>
                  <a:pt x="1012400" y="5291959"/>
                </a:cubicBezTo>
                <a:cubicBezTo>
                  <a:pt x="1012400" y="5285986"/>
                  <a:pt x="1003441" y="5277027"/>
                  <a:pt x="985523" y="5265081"/>
                </a:cubicBezTo>
                <a:cubicBezTo>
                  <a:pt x="967604" y="5253135"/>
                  <a:pt x="958644" y="5250149"/>
                  <a:pt x="958644" y="5256121"/>
                </a:cubicBezTo>
                <a:lnTo>
                  <a:pt x="940726" y="5247162"/>
                </a:lnTo>
                <a:cubicBezTo>
                  <a:pt x="934753" y="5241189"/>
                  <a:pt x="934753" y="5235218"/>
                  <a:pt x="940726" y="5229243"/>
                </a:cubicBezTo>
                <a:cubicBezTo>
                  <a:pt x="946699" y="5223270"/>
                  <a:pt x="949686" y="5220285"/>
                  <a:pt x="949686" y="5220285"/>
                </a:cubicBezTo>
                <a:cubicBezTo>
                  <a:pt x="949686" y="5220285"/>
                  <a:pt x="952671" y="5223270"/>
                  <a:pt x="958644" y="5229243"/>
                </a:cubicBezTo>
                <a:cubicBezTo>
                  <a:pt x="964617" y="5235218"/>
                  <a:pt x="969097" y="5238203"/>
                  <a:pt x="972083" y="5238203"/>
                </a:cubicBezTo>
                <a:cubicBezTo>
                  <a:pt x="975070" y="5238203"/>
                  <a:pt x="979549" y="5238203"/>
                  <a:pt x="985523" y="5238203"/>
                </a:cubicBezTo>
                <a:cubicBezTo>
                  <a:pt x="991495" y="5244176"/>
                  <a:pt x="994482" y="5247162"/>
                  <a:pt x="994482" y="5247162"/>
                </a:cubicBezTo>
                <a:cubicBezTo>
                  <a:pt x="994482" y="5253135"/>
                  <a:pt x="997468" y="5256121"/>
                  <a:pt x="1003441" y="5256121"/>
                </a:cubicBezTo>
                <a:cubicBezTo>
                  <a:pt x="1009414" y="5256121"/>
                  <a:pt x="1013894" y="5253135"/>
                  <a:pt x="1016880" y="5247162"/>
                </a:cubicBezTo>
                <a:cubicBezTo>
                  <a:pt x="1019867" y="5241189"/>
                  <a:pt x="1018374" y="5238203"/>
                  <a:pt x="1012400" y="5238203"/>
                </a:cubicBezTo>
                <a:cubicBezTo>
                  <a:pt x="1006428" y="5238203"/>
                  <a:pt x="1001948" y="5235218"/>
                  <a:pt x="998962" y="5229243"/>
                </a:cubicBezTo>
                <a:cubicBezTo>
                  <a:pt x="995975" y="5223270"/>
                  <a:pt x="994482" y="5217299"/>
                  <a:pt x="994482" y="5211325"/>
                </a:cubicBezTo>
                <a:lnTo>
                  <a:pt x="1021360" y="5220285"/>
                </a:lnTo>
                <a:cubicBezTo>
                  <a:pt x="1027333" y="5232230"/>
                  <a:pt x="1033306" y="5235218"/>
                  <a:pt x="1039278" y="5229243"/>
                </a:cubicBezTo>
                <a:cubicBezTo>
                  <a:pt x="1045251" y="5223270"/>
                  <a:pt x="1040771" y="5214312"/>
                  <a:pt x="1025840" y="5202366"/>
                </a:cubicBezTo>
                <a:cubicBezTo>
                  <a:pt x="1010907" y="5190421"/>
                  <a:pt x="995975" y="5181461"/>
                  <a:pt x="981043" y="5175488"/>
                </a:cubicBezTo>
                <a:cubicBezTo>
                  <a:pt x="966110" y="5169515"/>
                  <a:pt x="958644" y="5163542"/>
                  <a:pt x="958644" y="5157569"/>
                </a:cubicBezTo>
                <a:cubicBezTo>
                  <a:pt x="958644" y="5151596"/>
                  <a:pt x="958644" y="5148611"/>
                  <a:pt x="958644" y="5148611"/>
                </a:cubicBezTo>
                <a:cubicBezTo>
                  <a:pt x="958644" y="5148611"/>
                  <a:pt x="961631" y="5148611"/>
                  <a:pt x="967604" y="5148611"/>
                </a:cubicBezTo>
                <a:cubicBezTo>
                  <a:pt x="973577" y="5148611"/>
                  <a:pt x="979549" y="5142638"/>
                  <a:pt x="985523" y="5130692"/>
                </a:cubicBezTo>
                <a:lnTo>
                  <a:pt x="994482" y="5112773"/>
                </a:lnTo>
                <a:cubicBezTo>
                  <a:pt x="1000455" y="5118746"/>
                  <a:pt x="1003441" y="5118746"/>
                  <a:pt x="1003441" y="5112773"/>
                </a:cubicBezTo>
                <a:lnTo>
                  <a:pt x="976563" y="5085895"/>
                </a:lnTo>
                <a:cubicBezTo>
                  <a:pt x="970590" y="5085895"/>
                  <a:pt x="967604" y="5079922"/>
                  <a:pt x="967604" y="5067976"/>
                </a:cubicBezTo>
                <a:cubicBezTo>
                  <a:pt x="973577" y="5056031"/>
                  <a:pt x="982536" y="5053045"/>
                  <a:pt x="994482" y="5059018"/>
                </a:cubicBezTo>
                <a:cubicBezTo>
                  <a:pt x="1006428" y="5059018"/>
                  <a:pt x="1012400" y="5062003"/>
                  <a:pt x="1012400" y="5067976"/>
                </a:cubicBezTo>
                <a:lnTo>
                  <a:pt x="1030320" y="5085895"/>
                </a:lnTo>
                <a:lnTo>
                  <a:pt x="1030320" y="5067976"/>
                </a:lnTo>
                <a:lnTo>
                  <a:pt x="1012400" y="5050058"/>
                </a:lnTo>
                <a:cubicBezTo>
                  <a:pt x="1006428" y="5050058"/>
                  <a:pt x="1003441" y="5048565"/>
                  <a:pt x="1003441" y="5045578"/>
                </a:cubicBezTo>
                <a:cubicBezTo>
                  <a:pt x="1003441" y="5042592"/>
                  <a:pt x="1000455" y="5041099"/>
                  <a:pt x="994482" y="5041099"/>
                </a:cubicBezTo>
                <a:cubicBezTo>
                  <a:pt x="994482" y="5041099"/>
                  <a:pt x="991495" y="5041099"/>
                  <a:pt x="985523" y="5041099"/>
                </a:cubicBezTo>
                <a:lnTo>
                  <a:pt x="967604" y="5041099"/>
                </a:lnTo>
                <a:cubicBezTo>
                  <a:pt x="967604" y="5047071"/>
                  <a:pt x="964617" y="5050058"/>
                  <a:pt x="958644" y="5050058"/>
                </a:cubicBezTo>
                <a:cubicBezTo>
                  <a:pt x="952671" y="5050058"/>
                  <a:pt x="948193" y="5050058"/>
                  <a:pt x="945206" y="5050058"/>
                </a:cubicBezTo>
                <a:cubicBezTo>
                  <a:pt x="942220" y="5050058"/>
                  <a:pt x="943713" y="5053045"/>
                  <a:pt x="949686" y="5059018"/>
                </a:cubicBezTo>
                <a:cubicBezTo>
                  <a:pt x="949686" y="5064989"/>
                  <a:pt x="946699" y="5067976"/>
                  <a:pt x="940726" y="5067976"/>
                </a:cubicBezTo>
                <a:cubicBezTo>
                  <a:pt x="934753" y="5067976"/>
                  <a:pt x="931767" y="5064989"/>
                  <a:pt x="931767" y="5059018"/>
                </a:cubicBezTo>
                <a:cubicBezTo>
                  <a:pt x="931767" y="5053045"/>
                  <a:pt x="931767" y="5050058"/>
                  <a:pt x="931767" y="5050058"/>
                </a:cubicBezTo>
                <a:cubicBezTo>
                  <a:pt x="925794" y="5050058"/>
                  <a:pt x="919821" y="5047071"/>
                  <a:pt x="913848" y="5041099"/>
                </a:cubicBezTo>
                <a:cubicBezTo>
                  <a:pt x="913848" y="5035126"/>
                  <a:pt x="912355" y="5030646"/>
                  <a:pt x="909368" y="5027660"/>
                </a:cubicBezTo>
                <a:cubicBezTo>
                  <a:pt x="906382" y="5024673"/>
                  <a:pt x="904889" y="5023180"/>
                  <a:pt x="904889" y="5023180"/>
                </a:cubicBezTo>
                <a:cubicBezTo>
                  <a:pt x="898916" y="5023180"/>
                  <a:pt x="897423" y="5020193"/>
                  <a:pt x="900409" y="5014220"/>
                </a:cubicBezTo>
                <a:cubicBezTo>
                  <a:pt x="903396" y="5008248"/>
                  <a:pt x="901902" y="5005261"/>
                  <a:pt x="895929" y="5005261"/>
                </a:cubicBezTo>
                <a:cubicBezTo>
                  <a:pt x="866066" y="4993315"/>
                  <a:pt x="851133" y="4978384"/>
                  <a:pt x="851133" y="4960465"/>
                </a:cubicBezTo>
                <a:lnTo>
                  <a:pt x="860093" y="4960465"/>
                </a:lnTo>
                <a:lnTo>
                  <a:pt x="869052" y="4969424"/>
                </a:lnTo>
                <a:cubicBezTo>
                  <a:pt x="869052" y="4963452"/>
                  <a:pt x="872039" y="4961958"/>
                  <a:pt x="878010" y="4964945"/>
                </a:cubicBezTo>
                <a:cubicBezTo>
                  <a:pt x="883984" y="4967931"/>
                  <a:pt x="886970" y="4972411"/>
                  <a:pt x="886970" y="4978384"/>
                </a:cubicBezTo>
                <a:cubicBezTo>
                  <a:pt x="892943" y="4996302"/>
                  <a:pt x="907875" y="5008248"/>
                  <a:pt x="931767" y="5014220"/>
                </a:cubicBezTo>
                <a:cubicBezTo>
                  <a:pt x="943713" y="5020193"/>
                  <a:pt x="949686" y="5023180"/>
                  <a:pt x="949686" y="5023180"/>
                </a:cubicBezTo>
                <a:cubicBezTo>
                  <a:pt x="949686" y="5023180"/>
                  <a:pt x="949686" y="5020193"/>
                  <a:pt x="949686" y="5014220"/>
                </a:cubicBezTo>
                <a:lnTo>
                  <a:pt x="940726" y="4996302"/>
                </a:lnTo>
                <a:cubicBezTo>
                  <a:pt x="940726" y="5002274"/>
                  <a:pt x="936247" y="5002274"/>
                  <a:pt x="927287" y="4996302"/>
                </a:cubicBezTo>
                <a:cubicBezTo>
                  <a:pt x="918328" y="4990329"/>
                  <a:pt x="913848" y="4984356"/>
                  <a:pt x="913848" y="4978384"/>
                </a:cubicBezTo>
                <a:cubicBezTo>
                  <a:pt x="913848" y="4978384"/>
                  <a:pt x="913848" y="4976891"/>
                  <a:pt x="913848" y="4973904"/>
                </a:cubicBezTo>
                <a:cubicBezTo>
                  <a:pt x="913848" y="4970916"/>
                  <a:pt x="910862" y="4969424"/>
                  <a:pt x="904889" y="4969424"/>
                </a:cubicBezTo>
                <a:cubicBezTo>
                  <a:pt x="904889" y="4963452"/>
                  <a:pt x="904889" y="4960465"/>
                  <a:pt x="904889" y="4960465"/>
                </a:cubicBezTo>
                <a:lnTo>
                  <a:pt x="904889" y="4951506"/>
                </a:lnTo>
                <a:cubicBezTo>
                  <a:pt x="898916" y="4957478"/>
                  <a:pt x="892943" y="4957478"/>
                  <a:pt x="886970" y="4951506"/>
                </a:cubicBezTo>
                <a:cubicBezTo>
                  <a:pt x="880997" y="4945533"/>
                  <a:pt x="879504" y="4941053"/>
                  <a:pt x="882490" y="4938067"/>
                </a:cubicBezTo>
                <a:cubicBezTo>
                  <a:pt x="885477" y="4935080"/>
                  <a:pt x="883984" y="4932094"/>
                  <a:pt x="878010" y="4929107"/>
                </a:cubicBezTo>
                <a:cubicBezTo>
                  <a:pt x="872039" y="4926120"/>
                  <a:pt x="869052" y="4921641"/>
                  <a:pt x="869052" y="4915668"/>
                </a:cubicBezTo>
                <a:cubicBezTo>
                  <a:pt x="869052" y="4909695"/>
                  <a:pt x="869052" y="4903722"/>
                  <a:pt x="869052" y="4897749"/>
                </a:cubicBezTo>
                <a:cubicBezTo>
                  <a:pt x="875024" y="4891777"/>
                  <a:pt x="878010" y="4888791"/>
                  <a:pt x="878010" y="4888791"/>
                </a:cubicBezTo>
                <a:cubicBezTo>
                  <a:pt x="878010" y="4888791"/>
                  <a:pt x="875024" y="4888791"/>
                  <a:pt x="869052" y="4888791"/>
                </a:cubicBezTo>
                <a:cubicBezTo>
                  <a:pt x="857106" y="4882818"/>
                  <a:pt x="849640" y="4875352"/>
                  <a:pt x="846654" y="4866392"/>
                </a:cubicBezTo>
                <a:cubicBezTo>
                  <a:pt x="843667" y="4857433"/>
                  <a:pt x="845160" y="4849967"/>
                  <a:pt x="851133" y="4843994"/>
                </a:cubicBezTo>
                <a:cubicBezTo>
                  <a:pt x="851133" y="4838021"/>
                  <a:pt x="848147" y="4832048"/>
                  <a:pt x="842174" y="4826075"/>
                </a:cubicBezTo>
                <a:lnTo>
                  <a:pt x="833215" y="4826075"/>
                </a:lnTo>
                <a:cubicBezTo>
                  <a:pt x="827242" y="4826075"/>
                  <a:pt x="822762" y="4824582"/>
                  <a:pt x="819775" y="4821595"/>
                </a:cubicBezTo>
                <a:cubicBezTo>
                  <a:pt x="816789" y="4818610"/>
                  <a:pt x="813802" y="4817117"/>
                  <a:pt x="810816" y="4817117"/>
                </a:cubicBezTo>
                <a:cubicBezTo>
                  <a:pt x="807830" y="4817117"/>
                  <a:pt x="806336" y="4817117"/>
                  <a:pt x="806336" y="4817117"/>
                </a:cubicBezTo>
                <a:cubicBezTo>
                  <a:pt x="806336" y="4817117"/>
                  <a:pt x="806336" y="4814130"/>
                  <a:pt x="806336" y="4808157"/>
                </a:cubicBezTo>
                <a:lnTo>
                  <a:pt x="815296" y="4808157"/>
                </a:lnTo>
                <a:lnTo>
                  <a:pt x="815296" y="4799198"/>
                </a:lnTo>
                <a:lnTo>
                  <a:pt x="806336" y="4772320"/>
                </a:lnTo>
                <a:lnTo>
                  <a:pt x="788419" y="4745441"/>
                </a:lnTo>
                <a:lnTo>
                  <a:pt x="797377" y="4736482"/>
                </a:lnTo>
                <a:cubicBezTo>
                  <a:pt x="791404" y="4730510"/>
                  <a:pt x="789912" y="4724537"/>
                  <a:pt x="792897" y="4718564"/>
                </a:cubicBezTo>
                <a:cubicBezTo>
                  <a:pt x="795885" y="4712591"/>
                  <a:pt x="798870" y="4714084"/>
                  <a:pt x="801857" y="4723044"/>
                </a:cubicBezTo>
                <a:cubicBezTo>
                  <a:pt x="804843" y="4732002"/>
                  <a:pt x="812309" y="4736482"/>
                  <a:pt x="824255" y="4736482"/>
                </a:cubicBezTo>
                <a:cubicBezTo>
                  <a:pt x="830228" y="4736482"/>
                  <a:pt x="836201" y="4736482"/>
                  <a:pt x="842174" y="4736482"/>
                </a:cubicBezTo>
                <a:cubicBezTo>
                  <a:pt x="836201" y="4730510"/>
                  <a:pt x="833215" y="4724537"/>
                  <a:pt x="833215" y="4718564"/>
                </a:cubicBezTo>
                <a:cubicBezTo>
                  <a:pt x="833215" y="4712591"/>
                  <a:pt x="833215" y="4709605"/>
                  <a:pt x="833215" y="4709605"/>
                </a:cubicBezTo>
                <a:cubicBezTo>
                  <a:pt x="821269" y="4709605"/>
                  <a:pt x="812309" y="4706618"/>
                  <a:pt x="806336" y="4700645"/>
                </a:cubicBezTo>
                <a:cubicBezTo>
                  <a:pt x="818282" y="4706618"/>
                  <a:pt x="824255" y="4703632"/>
                  <a:pt x="824255" y="4691686"/>
                </a:cubicBezTo>
                <a:cubicBezTo>
                  <a:pt x="824255" y="4685713"/>
                  <a:pt x="819775" y="4681233"/>
                  <a:pt x="810816" y="4678247"/>
                </a:cubicBezTo>
                <a:cubicBezTo>
                  <a:pt x="801857" y="4675260"/>
                  <a:pt x="800363" y="4672274"/>
                  <a:pt x="806336" y="4669287"/>
                </a:cubicBezTo>
                <a:cubicBezTo>
                  <a:pt x="812309" y="4666301"/>
                  <a:pt x="812309" y="4658835"/>
                  <a:pt x="806336" y="4646890"/>
                </a:cubicBezTo>
                <a:cubicBezTo>
                  <a:pt x="800363" y="4634944"/>
                  <a:pt x="795885" y="4627478"/>
                  <a:pt x="792897" y="4624491"/>
                </a:cubicBezTo>
                <a:cubicBezTo>
                  <a:pt x="789912" y="4621505"/>
                  <a:pt x="789912" y="4615532"/>
                  <a:pt x="792897" y="4606572"/>
                </a:cubicBezTo>
                <a:cubicBezTo>
                  <a:pt x="795885" y="4597613"/>
                  <a:pt x="791404" y="4587161"/>
                  <a:pt x="779459" y="4575216"/>
                </a:cubicBezTo>
                <a:lnTo>
                  <a:pt x="761540" y="4530419"/>
                </a:lnTo>
                <a:lnTo>
                  <a:pt x="761540" y="4458744"/>
                </a:lnTo>
                <a:cubicBezTo>
                  <a:pt x="755567" y="4446798"/>
                  <a:pt x="752581" y="4437839"/>
                  <a:pt x="752581" y="4431866"/>
                </a:cubicBezTo>
                <a:cubicBezTo>
                  <a:pt x="752581" y="4425893"/>
                  <a:pt x="748101" y="4418427"/>
                  <a:pt x="739142" y="4409469"/>
                </a:cubicBezTo>
                <a:cubicBezTo>
                  <a:pt x="730182" y="4400509"/>
                  <a:pt x="724209" y="4396029"/>
                  <a:pt x="721223" y="4396029"/>
                </a:cubicBezTo>
                <a:cubicBezTo>
                  <a:pt x="718237" y="4396029"/>
                  <a:pt x="716743" y="4393043"/>
                  <a:pt x="716743" y="4387070"/>
                </a:cubicBezTo>
                <a:cubicBezTo>
                  <a:pt x="716743" y="4381097"/>
                  <a:pt x="719730" y="4381097"/>
                  <a:pt x="725703" y="4387070"/>
                </a:cubicBezTo>
                <a:cubicBezTo>
                  <a:pt x="731676" y="4393043"/>
                  <a:pt x="736156" y="4396029"/>
                  <a:pt x="739142" y="4396029"/>
                </a:cubicBezTo>
                <a:cubicBezTo>
                  <a:pt x="742128" y="4396029"/>
                  <a:pt x="746608" y="4396029"/>
                  <a:pt x="752581" y="4396029"/>
                </a:cubicBezTo>
                <a:lnTo>
                  <a:pt x="752581" y="4387070"/>
                </a:lnTo>
                <a:cubicBezTo>
                  <a:pt x="752581" y="4381097"/>
                  <a:pt x="752581" y="4378111"/>
                  <a:pt x="752581" y="4378111"/>
                </a:cubicBezTo>
                <a:cubicBezTo>
                  <a:pt x="752581" y="4378111"/>
                  <a:pt x="749595" y="4378111"/>
                  <a:pt x="743622" y="4378111"/>
                </a:cubicBezTo>
                <a:cubicBezTo>
                  <a:pt x="737648" y="4378111"/>
                  <a:pt x="734662" y="4378111"/>
                  <a:pt x="734662" y="4378111"/>
                </a:cubicBezTo>
                <a:lnTo>
                  <a:pt x="716743" y="4351232"/>
                </a:lnTo>
                <a:cubicBezTo>
                  <a:pt x="710770" y="4345260"/>
                  <a:pt x="706290" y="4339286"/>
                  <a:pt x="703305" y="4333314"/>
                </a:cubicBezTo>
                <a:cubicBezTo>
                  <a:pt x="700319" y="4327342"/>
                  <a:pt x="698825" y="4324354"/>
                  <a:pt x="698825" y="4324354"/>
                </a:cubicBezTo>
                <a:cubicBezTo>
                  <a:pt x="692852" y="4312409"/>
                  <a:pt x="686880" y="4300464"/>
                  <a:pt x="680906" y="4288518"/>
                </a:cubicBezTo>
                <a:cubicBezTo>
                  <a:pt x="674934" y="4282545"/>
                  <a:pt x="670454" y="4276572"/>
                  <a:pt x="667467" y="4270599"/>
                </a:cubicBezTo>
                <a:cubicBezTo>
                  <a:pt x="664481" y="4264626"/>
                  <a:pt x="662988" y="4261639"/>
                  <a:pt x="662988" y="4261639"/>
                </a:cubicBezTo>
                <a:cubicBezTo>
                  <a:pt x="662988" y="4261639"/>
                  <a:pt x="657015" y="4255667"/>
                  <a:pt x="645069" y="4243722"/>
                </a:cubicBezTo>
                <a:lnTo>
                  <a:pt x="636109" y="4225803"/>
                </a:lnTo>
                <a:cubicBezTo>
                  <a:pt x="636109" y="4225803"/>
                  <a:pt x="645069" y="4234762"/>
                  <a:pt x="662988" y="4252680"/>
                </a:cubicBezTo>
                <a:cubicBezTo>
                  <a:pt x="680906" y="4270599"/>
                  <a:pt x="689866" y="4281051"/>
                  <a:pt x="689866" y="4284038"/>
                </a:cubicBezTo>
                <a:cubicBezTo>
                  <a:pt x="689866" y="4287025"/>
                  <a:pt x="692852" y="4285531"/>
                  <a:pt x="698825" y="4279558"/>
                </a:cubicBezTo>
                <a:lnTo>
                  <a:pt x="716743" y="4279558"/>
                </a:lnTo>
                <a:cubicBezTo>
                  <a:pt x="710770" y="4273585"/>
                  <a:pt x="710770" y="4270599"/>
                  <a:pt x="716743" y="4270599"/>
                </a:cubicBezTo>
                <a:lnTo>
                  <a:pt x="725703" y="4270599"/>
                </a:lnTo>
                <a:lnTo>
                  <a:pt x="734662" y="4261639"/>
                </a:lnTo>
                <a:cubicBezTo>
                  <a:pt x="740635" y="4255667"/>
                  <a:pt x="740635" y="4252680"/>
                  <a:pt x="734662" y="4252680"/>
                </a:cubicBezTo>
                <a:cubicBezTo>
                  <a:pt x="728689" y="4252680"/>
                  <a:pt x="724209" y="4251187"/>
                  <a:pt x="721223" y="4248200"/>
                </a:cubicBezTo>
                <a:cubicBezTo>
                  <a:pt x="718237" y="4245215"/>
                  <a:pt x="718237" y="4242227"/>
                  <a:pt x="721223" y="4239242"/>
                </a:cubicBezTo>
                <a:cubicBezTo>
                  <a:pt x="724209" y="4236255"/>
                  <a:pt x="725703" y="4230282"/>
                  <a:pt x="725703" y="4221323"/>
                </a:cubicBezTo>
                <a:cubicBezTo>
                  <a:pt x="725703" y="4212364"/>
                  <a:pt x="722716" y="4207884"/>
                  <a:pt x="716743" y="4207884"/>
                </a:cubicBezTo>
                <a:cubicBezTo>
                  <a:pt x="710770" y="4207884"/>
                  <a:pt x="707785" y="4212364"/>
                  <a:pt x="707785" y="4221323"/>
                </a:cubicBezTo>
                <a:cubicBezTo>
                  <a:pt x="707785" y="4230282"/>
                  <a:pt x="706290" y="4240735"/>
                  <a:pt x="703305" y="4252680"/>
                </a:cubicBezTo>
                <a:cubicBezTo>
                  <a:pt x="700319" y="4264626"/>
                  <a:pt x="697332" y="4270599"/>
                  <a:pt x="694346" y="4270599"/>
                </a:cubicBezTo>
                <a:cubicBezTo>
                  <a:pt x="691359" y="4270599"/>
                  <a:pt x="691359" y="4255667"/>
                  <a:pt x="694346" y="4225803"/>
                </a:cubicBezTo>
                <a:cubicBezTo>
                  <a:pt x="697332" y="4195938"/>
                  <a:pt x="698825" y="4183992"/>
                  <a:pt x="698825" y="4189965"/>
                </a:cubicBezTo>
                <a:lnTo>
                  <a:pt x="698825" y="4163087"/>
                </a:lnTo>
                <a:cubicBezTo>
                  <a:pt x="692852" y="4151141"/>
                  <a:pt x="692852" y="4145169"/>
                  <a:pt x="698825" y="4145169"/>
                </a:cubicBezTo>
                <a:cubicBezTo>
                  <a:pt x="710770" y="4139196"/>
                  <a:pt x="707785" y="4127250"/>
                  <a:pt x="689866" y="4109331"/>
                </a:cubicBezTo>
                <a:cubicBezTo>
                  <a:pt x="689866" y="4103359"/>
                  <a:pt x="688373" y="4085440"/>
                  <a:pt x="685386" y="4055576"/>
                </a:cubicBezTo>
                <a:cubicBezTo>
                  <a:pt x="682400" y="4025711"/>
                  <a:pt x="683893" y="4007792"/>
                  <a:pt x="689866" y="4001820"/>
                </a:cubicBezTo>
                <a:cubicBezTo>
                  <a:pt x="689866" y="3995847"/>
                  <a:pt x="689866" y="3991367"/>
                  <a:pt x="689866" y="3988380"/>
                </a:cubicBezTo>
                <a:cubicBezTo>
                  <a:pt x="689866" y="3985395"/>
                  <a:pt x="686880" y="3983902"/>
                  <a:pt x="680906" y="3983902"/>
                </a:cubicBezTo>
                <a:cubicBezTo>
                  <a:pt x="674934" y="3983902"/>
                  <a:pt x="665974" y="3980915"/>
                  <a:pt x="654028" y="3974942"/>
                </a:cubicBezTo>
                <a:lnTo>
                  <a:pt x="645069" y="3965983"/>
                </a:lnTo>
                <a:lnTo>
                  <a:pt x="654028" y="3965983"/>
                </a:lnTo>
                <a:cubicBezTo>
                  <a:pt x="665974" y="3960010"/>
                  <a:pt x="671947" y="3954037"/>
                  <a:pt x="671947" y="3948064"/>
                </a:cubicBezTo>
                <a:cubicBezTo>
                  <a:pt x="671947" y="3948064"/>
                  <a:pt x="673440" y="3948064"/>
                  <a:pt x="676427" y="3948064"/>
                </a:cubicBezTo>
                <a:cubicBezTo>
                  <a:pt x="679413" y="3948064"/>
                  <a:pt x="680906" y="3948064"/>
                  <a:pt x="680906" y="3948064"/>
                </a:cubicBezTo>
                <a:cubicBezTo>
                  <a:pt x="680906" y="3948064"/>
                  <a:pt x="680906" y="3951051"/>
                  <a:pt x="680906" y="3957024"/>
                </a:cubicBezTo>
                <a:cubicBezTo>
                  <a:pt x="680906" y="3962996"/>
                  <a:pt x="683893" y="3964490"/>
                  <a:pt x="689866" y="3961503"/>
                </a:cubicBezTo>
                <a:cubicBezTo>
                  <a:pt x="695839" y="3958517"/>
                  <a:pt x="698825" y="3958517"/>
                  <a:pt x="698825" y="3961503"/>
                </a:cubicBezTo>
                <a:cubicBezTo>
                  <a:pt x="698825" y="3964490"/>
                  <a:pt x="698825" y="3967476"/>
                  <a:pt x="698825" y="3970463"/>
                </a:cubicBezTo>
                <a:cubicBezTo>
                  <a:pt x="698825" y="3973449"/>
                  <a:pt x="698825" y="3979422"/>
                  <a:pt x="698825" y="3988380"/>
                </a:cubicBezTo>
                <a:cubicBezTo>
                  <a:pt x="698825" y="3997340"/>
                  <a:pt x="701812" y="4001820"/>
                  <a:pt x="707785" y="4001820"/>
                </a:cubicBezTo>
                <a:cubicBezTo>
                  <a:pt x="713757" y="4001820"/>
                  <a:pt x="716743" y="3992860"/>
                  <a:pt x="716743" y="3974942"/>
                </a:cubicBezTo>
                <a:cubicBezTo>
                  <a:pt x="716743" y="3957024"/>
                  <a:pt x="713757" y="3946571"/>
                  <a:pt x="707785" y="3943584"/>
                </a:cubicBezTo>
                <a:cubicBezTo>
                  <a:pt x="701812" y="3940598"/>
                  <a:pt x="700319" y="3933132"/>
                  <a:pt x="703305" y="3921186"/>
                </a:cubicBezTo>
                <a:cubicBezTo>
                  <a:pt x="706290" y="3909240"/>
                  <a:pt x="706290" y="3903268"/>
                  <a:pt x="703305" y="3903268"/>
                </a:cubicBezTo>
                <a:cubicBezTo>
                  <a:pt x="700319" y="3903268"/>
                  <a:pt x="698825" y="3906255"/>
                  <a:pt x="698825" y="3912228"/>
                </a:cubicBezTo>
                <a:lnTo>
                  <a:pt x="680906" y="3912228"/>
                </a:lnTo>
                <a:cubicBezTo>
                  <a:pt x="680906" y="3906255"/>
                  <a:pt x="679413" y="3901775"/>
                  <a:pt x="676427" y="3898787"/>
                </a:cubicBezTo>
                <a:cubicBezTo>
                  <a:pt x="673440" y="3895802"/>
                  <a:pt x="671947" y="3891322"/>
                  <a:pt x="671947" y="3885349"/>
                </a:cubicBezTo>
                <a:cubicBezTo>
                  <a:pt x="671947" y="3873403"/>
                  <a:pt x="674934" y="3870417"/>
                  <a:pt x="680906" y="3876390"/>
                </a:cubicBezTo>
                <a:cubicBezTo>
                  <a:pt x="686880" y="3882363"/>
                  <a:pt x="689866" y="3885349"/>
                  <a:pt x="689866" y="3885349"/>
                </a:cubicBezTo>
                <a:lnTo>
                  <a:pt x="689866" y="3849512"/>
                </a:lnTo>
                <a:cubicBezTo>
                  <a:pt x="695839" y="3837566"/>
                  <a:pt x="698825" y="3828606"/>
                  <a:pt x="698825" y="3822633"/>
                </a:cubicBezTo>
                <a:lnTo>
                  <a:pt x="707785" y="3822633"/>
                </a:lnTo>
                <a:cubicBezTo>
                  <a:pt x="707785" y="3816662"/>
                  <a:pt x="710770" y="3813675"/>
                  <a:pt x="716743" y="3813675"/>
                </a:cubicBezTo>
                <a:cubicBezTo>
                  <a:pt x="722716" y="3813675"/>
                  <a:pt x="728689" y="3810688"/>
                  <a:pt x="734662" y="3804716"/>
                </a:cubicBezTo>
                <a:cubicBezTo>
                  <a:pt x="740635" y="3792770"/>
                  <a:pt x="737648" y="3786797"/>
                  <a:pt x="725703" y="3786797"/>
                </a:cubicBezTo>
                <a:cubicBezTo>
                  <a:pt x="719730" y="3786797"/>
                  <a:pt x="718237" y="3783810"/>
                  <a:pt x="721223" y="3777837"/>
                </a:cubicBezTo>
                <a:cubicBezTo>
                  <a:pt x="724209" y="3771865"/>
                  <a:pt x="725703" y="3764398"/>
                  <a:pt x="725703" y="3755439"/>
                </a:cubicBezTo>
                <a:cubicBezTo>
                  <a:pt x="725703" y="3746479"/>
                  <a:pt x="730182" y="3742001"/>
                  <a:pt x="739142" y="3742001"/>
                </a:cubicBezTo>
                <a:cubicBezTo>
                  <a:pt x="748101" y="3742001"/>
                  <a:pt x="749595" y="3740508"/>
                  <a:pt x="743622" y="3737521"/>
                </a:cubicBezTo>
                <a:cubicBezTo>
                  <a:pt x="737648" y="3734533"/>
                  <a:pt x="734662" y="3727069"/>
                  <a:pt x="734662" y="3715123"/>
                </a:cubicBezTo>
                <a:cubicBezTo>
                  <a:pt x="734662" y="3703177"/>
                  <a:pt x="737648" y="3694217"/>
                  <a:pt x="743622" y="3688244"/>
                </a:cubicBezTo>
                <a:cubicBezTo>
                  <a:pt x="755567" y="3676298"/>
                  <a:pt x="752581" y="3661366"/>
                  <a:pt x="734662" y="3643448"/>
                </a:cubicBezTo>
                <a:cubicBezTo>
                  <a:pt x="728689" y="3643448"/>
                  <a:pt x="725703" y="3640462"/>
                  <a:pt x="725703" y="3634489"/>
                </a:cubicBezTo>
                <a:cubicBezTo>
                  <a:pt x="725703" y="3628516"/>
                  <a:pt x="725703" y="3622543"/>
                  <a:pt x="725703" y="3616570"/>
                </a:cubicBezTo>
                <a:cubicBezTo>
                  <a:pt x="725703" y="3604624"/>
                  <a:pt x="724209" y="3598651"/>
                  <a:pt x="721223" y="3598651"/>
                </a:cubicBezTo>
                <a:cubicBezTo>
                  <a:pt x="718237" y="3598651"/>
                  <a:pt x="716743" y="3598651"/>
                  <a:pt x="716743" y="3598651"/>
                </a:cubicBezTo>
                <a:cubicBezTo>
                  <a:pt x="710770" y="3598651"/>
                  <a:pt x="707785" y="3595665"/>
                  <a:pt x="707785" y="3589692"/>
                </a:cubicBezTo>
                <a:lnTo>
                  <a:pt x="707785" y="3544896"/>
                </a:lnTo>
                <a:cubicBezTo>
                  <a:pt x="701812" y="3538923"/>
                  <a:pt x="698825" y="3532950"/>
                  <a:pt x="698825" y="3526977"/>
                </a:cubicBezTo>
                <a:lnTo>
                  <a:pt x="680906" y="3491139"/>
                </a:lnTo>
                <a:lnTo>
                  <a:pt x="680906" y="3482181"/>
                </a:lnTo>
                <a:lnTo>
                  <a:pt x="680906" y="3455303"/>
                </a:lnTo>
                <a:cubicBezTo>
                  <a:pt x="674934" y="3455303"/>
                  <a:pt x="674934" y="3449330"/>
                  <a:pt x="680906" y="3437384"/>
                </a:cubicBezTo>
                <a:cubicBezTo>
                  <a:pt x="686880" y="3431411"/>
                  <a:pt x="689866" y="3425438"/>
                  <a:pt x="689866" y="3419465"/>
                </a:cubicBezTo>
                <a:lnTo>
                  <a:pt x="698825" y="3401547"/>
                </a:lnTo>
                <a:cubicBezTo>
                  <a:pt x="704797" y="3389601"/>
                  <a:pt x="704797" y="3379149"/>
                  <a:pt x="698825" y="3370189"/>
                </a:cubicBezTo>
                <a:cubicBezTo>
                  <a:pt x="692852" y="3361230"/>
                  <a:pt x="691359" y="3350778"/>
                  <a:pt x="694346" y="3338833"/>
                </a:cubicBezTo>
                <a:cubicBezTo>
                  <a:pt x="697332" y="3326885"/>
                  <a:pt x="701812" y="3320914"/>
                  <a:pt x="707785" y="3320914"/>
                </a:cubicBezTo>
                <a:cubicBezTo>
                  <a:pt x="707785" y="3320914"/>
                  <a:pt x="709277" y="3319421"/>
                  <a:pt x="712265" y="3316434"/>
                </a:cubicBezTo>
                <a:cubicBezTo>
                  <a:pt x="715250" y="3313447"/>
                  <a:pt x="715250" y="3310461"/>
                  <a:pt x="712265" y="3307475"/>
                </a:cubicBezTo>
                <a:cubicBezTo>
                  <a:pt x="709277" y="3304488"/>
                  <a:pt x="703305" y="3304488"/>
                  <a:pt x="694346" y="3307475"/>
                </a:cubicBezTo>
                <a:cubicBezTo>
                  <a:pt x="685386" y="3310461"/>
                  <a:pt x="680906" y="3313447"/>
                  <a:pt x="680906" y="3316434"/>
                </a:cubicBezTo>
                <a:cubicBezTo>
                  <a:pt x="680906" y="3319421"/>
                  <a:pt x="677920" y="3323900"/>
                  <a:pt x="671947" y="3329873"/>
                </a:cubicBezTo>
                <a:cubicBezTo>
                  <a:pt x="665974" y="3335845"/>
                  <a:pt x="662988" y="3334353"/>
                  <a:pt x="662988" y="3325393"/>
                </a:cubicBezTo>
                <a:cubicBezTo>
                  <a:pt x="662988" y="3316434"/>
                  <a:pt x="655522" y="3311954"/>
                  <a:pt x="640589" y="3311954"/>
                </a:cubicBezTo>
                <a:cubicBezTo>
                  <a:pt x="625658" y="3311954"/>
                  <a:pt x="615205" y="3305982"/>
                  <a:pt x="609232" y="3294035"/>
                </a:cubicBezTo>
                <a:cubicBezTo>
                  <a:pt x="603259" y="3282089"/>
                  <a:pt x="603259" y="3276117"/>
                  <a:pt x="609232" y="3276117"/>
                </a:cubicBezTo>
                <a:cubicBezTo>
                  <a:pt x="615205" y="3276117"/>
                  <a:pt x="618192" y="3279103"/>
                  <a:pt x="618192" y="3285076"/>
                </a:cubicBezTo>
                <a:cubicBezTo>
                  <a:pt x="618192" y="3291049"/>
                  <a:pt x="618192" y="3294035"/>
                  <a:pt x="618192" y="3294035"/>
                </a:cubicBezTo>
                <a:cubicBezTo>
                  <a:pt x="618192" y="3294035"/>
                  <a:pt x="621178" y="3294035"/>
                  <a:pt x="627150" y="3294035"/>
                </a:cubicBezTo>
                <a:cubicBezTo>
                  <a:pt x="633123" y="3294035"/>
                  <a:pt x="636109" y="3294035"/>
                  <a:pt x="636109" y="3294035"/>
                </a:cubicBezTo>
                <a:cubicBezTo>
                  <a:pt x="636109" y="3294035"/>
                  <a:pt x="636109" y="3292542"/>
                  <a:pt x="636109" y="3289556"/>
                </a:cubicBezTo>
                <a:cubicBezTo>
                  <a:pt x="636109" y="3286569"/>
                  <a:pt x="634616" y="3282089"/>
                  <a:pt x="631630" y="3276117"/>
                </a:cubicBezTo>
                <a:cubicBezTo>
                  <a:pt x="628643" y="3270144"/>
                  <a:pt x="627150" y="3264171"/>
                  <a:pt x="627150" y="3258198"/>
                </a:cubicBezTo>
                <a:cubicBezTo>
                  <a:pt x="615205" y="3258198"/>
                  <a:pt x="606246" y="3258198"/>
                  <a:pt x="600273" y="3258198"/>
                </a:cubicBezTo>
                <a:cubicBezTo>
                  <a:pt x="600273" y="3264171"/>
                  <a:pt x="597287" y="3264171"/>
                  <a:pt x="591313" y="3258198"/>
                </a:cubicBezTo>
                <a:cubicBezTo>
                  <a:pt x="585341" y="3252225"/>
                  <a:pt x="582354" y="3244760"/>
                  <a:pt x="582354" y="3235800"/>
                </a:cubicBezTo>
                <a:cubicBezTo>
                  <a:pt x="582354" y="3226841"/>
                  <a:pt x="580861" y="3222361"/>
                  <a:pt x="577874" y="3222361"/>
                </a:cubicBezTo>
                <a:cubicBezTo>
                  <a:pt x="574888" y="3222361"/>
                  <a:pt x="576381" y="3216388"/>
                  <a:pt x="582354" y="3204442"/>
                </a:cubicBezTo>
                <a:lnTo>
                  <a:pt x="591313" y="3195483"/>
                </a:lnTo>
                <a:cubicBezTo>
                  <a:pt x="591313" y="3195483"/>
                  <a:pt x="592807" y="3196976"/>
                  <a:pt x="595793" y="3199963"/>
                </a:cubicBezTo>
                <a:cubicBezTo>
                  <a:pt x="598780" y="3202949"/>
                  <a:pt x="603259" y="3204442"/>
                  <a:pt x="609232" y="3204442"/>
                </a:cubicBezTo>
                <a:lnTo>
                  <a:pt x="618192" y="3204442"/>
                </a:lnTo>
                <a:lnTo>
                  <a:pt x="627150" y="3168606"/>
                </a:lnTo>
                <a:cubicBezTo>
                  <a:pt x="633123" y="3162633"/>
                  <a:pt x="634616" y="3156660"/>
                  <a:pt x="631630" y="3150687"/>
                </a:cubicBezTo>
                <a:cubicBezTo>
                  <a:pt x="628643" y="3144714"/>
                  <a:pt x="627150" y="3141728"/>
                  <a:pt x="627150" y="3141728"/>
                </a:cubicBezTo>
                <a:cubicBezTo>
                  <a:pt x="633123" y="3135755"/>
                  <a:pt x="636109" y="3129782"/>
                  <a:pt x="636109" y="3123809"/>
                </a:cubicBezTo>
                <a:cubicBezTo>
                  <a:pt x="636109" y="3117836"/>
                  <a:pt x="636109" y="3111863"/>
                  <a:pt x="636109" y="3105890"/>
                </a:cubicBezTo>
                <a:cubicBezTo>
                  <a:pt x="630138" y="3087971"/>
                  <a:pt x="630138" y="3079013"/>
                  <a:pt x="636109" y="3079013"/>
                </a:cubicBezTo>
                <a:lnTo>
                  <a:pt x="645069" y="3061094"/>
                </a:lnTo>
                <a:lnTo>
                  <a:pt x="654028" y="3052135"/>
                </a:lnTo>
                <a:cubicBezTo>
                  <a:pt x="665974" y="3046162"/>
                  <a:pt x="671947" y="3047655"/>
                  <a:pt x="671947" y="3056614"/>
                </a:cubicBezTo>
                <a:cubicBezTo>
                  <a:pt x="671947" y="3065574"/>
                  <a:pt x="674934" y="3071546"/>
                  <a:pt x="680906" y="3074533"/>
                </a:cubicBezTo>
                <a:cubicBezTo>
                  <a:pt x="686880" y="3077520"/>
                  <a:pt x="689866" y="3079013"/>
                  <a:pt x="689866" y="3079013"/>
                </a:cubicBezTo>
                <a:lnTo>
                  <a:pt x="689866" y="3114849"/>
                </a:lnTo>
                <a:lnTo>
                  <a:pt x="680906" y="3114849"/>
                </a:lnTo>
                <a:cubicBezTo>
                  <a:pt x="662988" y="3114849"/>
                  <a:pt x="660001" y="3120822"/>
                  <a:pt x="671947" y="3132768"/>
                </a:cubicBezTo>
                <a:cubicBezTo>
                  <a:pt x="677920" y="3138741"/>
                  <a:pt x="677920" y="3141728"/>
                  <a:pt x="671947" y="3141728"/>
                </a:cubicBezTo>
                <a:cubicBezTo>
                  <a:pt x="671947" y="3141728"/>
                  <a:pt x="670454" y="3144714"/>
                  <a:pt x="667467" y="3150687"/>
                </a:cubicBezTo>
                <a:cubicBezTo>
                  <a:pt x="664481" y="3156660"/>
                  <a:pt x="662988" y="3165618"/>
                  <a:pt x="662988" y="3177564"/>
                </a:cubicBezTo>
                <a:cubicBezTo>
                  <a:pt x="662988" y="3201456"/>
                  <a:pt x="668961" y="3213402"/>
                  <a:pt x="680906" y="3213402"/>
                </a:cubicBezTo>
                <a:cubicBezTo>
                  <a:pt x="704797" y="3225348"/>
                  <a:pt x="719730" y="3216388"/>
                  <a:pt x="725703" y="3186524"/>
                </a:cubicBezTo>
                <a:cubicBezTo>
                  <a:pt x="725703" y="3180551"/>
                  <a:pt x="725703" y="3176071"/>
                  <a:pt x="725703" y="3173084"/>
                </a:cubicBezTo>
                <a:cubicBezTo>
                  <a:pt x="725703" y="3170098"/>
                  <a:pt x="722716" y="3165618"/>
                  <a:pt x="716743" y="3159646"/>
                </a:cubicBezTo>
                <a:cubicBezTo>
                  <a:pt x="722716" y="3153674"/>
                  <a:pt x="728689" y="3147700"/>
                  <a:pt x="734662" y="3141728"/>
                </a:cubicBezTo>
                <a:cubicBezTo>
                  <a:pt x="740635" y="3141728"/>
                  <a:pt x="743622" y="3147700"/>
                  <a:pt x="743622" y="3159646"/>
                </a:cubicBezTo>
                <a:cubicBezTo>
                  <a:pt x="743622" y="3159646"/>
                  <a:pt x="745115" y="3161138"/>
                  <a:pt x="748101" y="3164126"/>
                </a:cubicBezTo>
                <a:cubicBezTo>
                  <a:pt x="751088" y="3167113"/>
                  <a:pt x="755567" y="3168606"/>
                  <a:pt x="761540" y="3168606"/>
                </a:cubicBezTo>
                <a:cubicBezTo>
                  <a:pt x="767513" y="3168606"/>
                  <a:pt x="770500" y="3165618"/>
                  <a:pt x="770500" y="3159646"/>
                </a:cubicBezTo>
                <a:lnTo>
                  <a:pt x="743622" y="3141728"/>
                </a:lnTo>
                <a:cubicBezTo>
                  <a:pt x="743622" y="3141728"/>
                  <a:pt x="745115" y="3138741"/>
                  <a:pt x="748101" y="3132768"/>
                </a:cubicBezTo>
                <a:cubicBezTo>
                  <a:pt x="751088" y="3126795"/>
                  <a:pt x="749595" y="3123809"/>
                  <a:pt x="743622" y="3123809"/>
                </a:cubicBezTo>
                <a:cubicBezTo>
                  <a:pt x="737648" y="3117836"/>
                  <a:pt x="734662" y="3113356"/>
                  <a:pt x="734662" y="3110370"/>
                </a:cubicBezTo>
                <a:cubicBezTo>
                  <a:pt x="734662" y="3107383"/>
                  <a:pt x="734662" y="3102903"/>
                  <a:pt x="734662" y="3096931"/>
                </a:cubicBezTo>
                <a:cubicBezTo>
                  <a:pt x="734662" y="3090959"/>
                  <a:pt x="734662" y="3084984"/>
                  <a:pt x="734662" y="3079013"/>
                </a:cubicBezTo>
                <a:cubicBezTo>
                  <a:pt x="734662" y="3073040"/>
                  <a:pt x="734662" y="3070053"/>
                  <a:pt x="734662" y="3070053"/>
                </a:cubicBezTo>
                <a:cubicBezTo>
                  <a:pt x="728689" y="3070053"/>
                  <a:pt x="727196" y="3062587"/>
                  <a:pt x="730182" y="3047655"/>
                </a:cubicBezTo>
                <a:cubicBezTo>
                  <a:pt x="733169" y="3032723"/>
                  <a:pt x="736156" y="3025256"/>
                  <a:pt x="739142" y="3025256"/>
                </a:cubicBezTo>
                <a:cubicBezTo>
                  <a:pt x="742128" y="3025256"/>
                  <a:pt x="743622" y="3037202"/>
                  <a:pt x="743622" y="3061094"/>
                </a:cubicBezTo>
                <a:cubicBezTo>
                  <a:pt x="743622" y="3073040"/>
                  <a:pt x="746608" y="3080506"/>
                  <a:pt x="752581" y="3083491"/>
                </a:cubicBezTo>
                <a:cubicBezTo>
                  <a:pt x="758554" y="3086479"/>
                  <a:pt x="767513" y="3084984"/>
                  <a:pt x="779459" y="3079013"/>
                </a:cubicBezTo>
                <a:cubicBezTo>
                  <a:pt x="785432" y="3073040"/>
                  <a:pt x="786924" y="3067067"/>
                  <a:pt x="783939" y="3061094"/>
                </a:cubicBezTo>
                <a:cubicBezTo>
                  <a:pt x="780953" y="3055121"/>
                  <a:pt x="780953" y="3049148"/>
                  <a:pt x="783939" y="3043175"/>
                </a:cubicBezTo>
                <a:cubicBezTo>
                  <a:pt x="786924" y="3037202"/>
                  <a:pt x="788419" y="3029736"/>
                  <a:pt x="788419" y="3020777"/>
                </a:cubicBezTo>
                <a:cubicBezTo>
                  <a:pt x="788419" y="3011817"/>
                  <a:pt x="785432" y="3004352"/>
                  <a:pt x="779459" y="2998379"/>
                </a:cubicBezTo>
                <a:lnTo>
                  <a:pt x="779459" y="2953582"/>
                </a:lnTo>
                <a:cubicBezTo>
                  <a:pt x="785432" y="2953582"/>
                  <a:pt x="788419" y="2953582"/>
                  <a:pt x="788419" y="2953582"/>
                </a:cubicBezTo>
                <a:cubicBezTo>
                  <a:pt x="788419" y="2953582"/>
                  <a:pt x="788419" y="2956569"/>
                  <a:pt x="788419" y="2962541"/>
                </a:cubicBezTo>
                <a:lnTo>
                  <a:pt x="806336" y="2980460"/>
                </a:lnTo>
                <a:cubicBezTo>
                  <a:pt x="812309" y="2980460"/>
                  <a:pt x="815296" y="2986433"/>
                  <a:pt x="815296" y="2998379"/>
                </a:cubicBezTo>
                <a:lnTo>
                  <a:pt x="815296" y="3025256"/>
                </a:lnTo>
                <a:cubicBezTo>
                  <a:pt x="809323" y="3025256"/>
                  <a:pt x="807830" y="3026749"/>
                  <a:pt x="810816" y="3029736"/>
                </a:cubicBezTo>
                <a:cubicBezTo>
                  <a:pt x="813802" y="3032723"/>
                  <a:pt x="815296" y="3037202"/>
                  <a:pt x="815296" y="3043175"/>
                </a:cubicBezTo>
                <a:cubicBezTo>
                  <a:pt x="821269" y="3049148"/>
                  <a:pt x="821269" y="3052135"/>
                  <a:pt x="815296" y="3052135"/>
                </a:cubicBezTo>
                <a:cubicBezTo>
                  <a:pt x="803350" y="3058107"/>
                  <a:pt x="806336" y="3064081"/>
                  <a:pt x="824255" y="3070053"/>
                </a:cubicBezTo>
                <a:cubicBezTo>
                  <a:pt x="830228" y="3070053"/>
                  <a:pt x="833215" y="3073040"/>
                  <a:pt x="833215" y="3079013"/>
                </a:cubicBezTo>
                <a:lnTo>
                  <a:pt x="833215" y="3123809"/>
                </a:lnTo>
                <a:lnTo>
                  <a:pt x="842174" y="3105890"/>
                </a:lnTo>
                <a:lnTo>
                  <a:pt x="842174" y="3079013"/>
                </a:lnTo>
                <a:cubicBezTo>
                  <a:pt x="848147" y="3067067"/>
                  <a:pt x="851133" y="3061094"/>
                  <a:pt x="851133" y="3061094"/>
                </a:cubicBezTo>
                <a:cubicBezTo>
                  <a:pt x="851133" y="3061094"/>
                  <a:pt x="854120" y="3061094"/>
                  <a:pt x="860093" y="3061094"/>
                </a:cubicBezTo>
                <a:cubicBezTo>
                  <a:pt x="866066" y="3061094"/>
                  <a:pt x="869052" y="3056614"/>
                  <a:pt x="869052" y="3047655"/>
                </a:cubicBezTo>
                <a:cubicBezTo>
                  <a:pt x="869052" y="3038695"/>
                  <a:pt x="870546" y="3034216"/>
                  <a:pt x="873532" y="3034216"/>
                </a:cubicBezTo>
                <a:cubicBezTo>
                  <a:pt x="876517" y="3034216"/>
                  <a:pt x="878010" y="3028243"/>
                  <a:pt x="878010" y="3016297"/>
                </a:cubicBezTo>
                <a:cubicBezTo>
                  <a:pt x="878010" y="3004352"/>
                  <a:pt x="872039" y="2998379"/>
                  <a:pt x="860093" y="2998379"/>
                </a:cubicBezTo>
                <a:cubicBezTo>
                  <a:pt x="854120" y="2998379"/>
                  <a:pt x="851133" y="2998379"/>
                  <a:pt x="851133" y="2998379"/>
                </a:cubicBezTo>
                <a:cubicBezTo>
                  <a:pt x="851133" y="2992406"/>
                  <a:pt x="854120" y="2989420"/>
                  <a:pt x="860093" y="2989420"/>
                </a:cubicBezTo>
                <a:cubicBezTo>
                  <a:pt x="872039" y="2989420"/>
                  <a:pt x="878010" y="2977474"/>
                  <a:pt x="878010" y="2953582"/>
                </a:cubicBezTo>
                <a:cubicBezTo>
                  <a:pt x="872039" y="2941636"/>
                  <a:pt x="867559" y="2935663"/>
                  <a:pt x="864572" y="2935663"/>
                </a:cubicBezTo>
                <a:cubicBezTo>
                  <a:pt x="861586" y="2935663"/>
                  <a:pt x="857106" y="2934170"/>
                  <a:pt x="851133" y="2931184"/>
                </a:cubicBezTo>
                <a:cubicBezTo>
                  <a:pt x="845160" y="2928197"/>
                  <a:pt x="848147" y="2920732"/>
                  <a:pt x="860093" y="2908786"/>
                </a:cubicBezTo>
                <a:cubicBezTo>
                  <a:pt x="866066" y="2902813"/>
                  <a:pt x="869052" y="2898334"/>
                  <a:pt x="869052" y="2895347"/>
                </a:cubicBezTo>
                <a:cubicBezTo>
                  <a:pt x="869052" y="2892360"/>
                  <a:pt x="866066" y="2887881"/>
                  <a:pt x="860093" y="2881908"/>
                </a:cubicBezTo>
                <a:lnTo>
                  <a:pt x="878010" y="2872948"/>
                </a:lnTo>
                <a:cubicBezTo>
                  <a:pt x="883984" y="2872948"/>
                  <a:pt x="888463" y="2872948"/>
                  <a:pt x="891450" y="2872948"/>
                </a:cubicBezTo>
                <a:cubicBezTo>
                  <a:pt x="894436" y="2872948"/>
                  <a:pt x="895929" y="2869962"/>
                  <a:pt x="895929" y="2863989"/>
                </a:cubicBezTo>
                <a:cubicBezTo>
                  <a:pt x="889956" y="2863989"/>
                  <a:pt x="886970" y="2861002"/>
                  <a:pt x="886970" y="2855030"/>
                </a:cubicBezTo>
                <a:cubicBezTo>
                  <a:pt x="886970" y="2849057"/>
                  <a:pt x="888463" y="2844577"/>
                  <a:pt x="891450" y="2841590"/>
                </a:cubicBezTo>
                <a:cubicBezTo>
                  <a:pt x="894436" y="2838605"/>
                  <a:pt x="898916" y="2840097"/>
                  <a:pt x="904889" y="2846070"/>
                </a:cubicBezTo>
                <a:lnTo>
                  <a:pt x="913848" y="2837112"/>
                </a:lnTo>
                <a:cubicBezTo>
                  <a:pt x="913848" y="2831139"/>
                  <a:pt x="913848" y="2826659"/>
                  <a:pt x="913848" y="2823673"/>
                </a:cubicBezTo>
                <a:cubicBezTo>
                  <a:pt x="913848" y="2820686"/>
                  <a:pt x="910862" y="2813220"/>
                  <a:pt x="904889" y="2801274"/>
                </a:cubicBezTo>
                <a:cubicBezTo>
                  <a:pt x="904889" y="2801274"/>
                  <a:pt x="904889" y="2799781"/>
                  <a:pt x="904889" y="2796794"/>
                </a:cubicBezTo>
                <a:cubicBezTo>
                  <a:pt x="904889" y="2793808"/>
                  <a:pt x="901902" y="2792315"/>
                  <a:pt x="895929" y="2792315"/>
                </a:cubicBezTo>
                <a:lnTo>
                  <a:pt x="895929" y="2774396"/>
                </a:lnTo>
                <a:lnTo>
                  <a:pt x="895929" y="2756478"/>
                </a:lnTo>
                <a:cubicBezTo>
                  <a:pt x="889956" y="2756478"/>
                  <a:pt x="883984" y="2753492"/>
                  <a:pt x="878010" y="2747519"/>
                </a:cubicBezTo>
                <a:lnTo>
                  <a:pt x="860093" y="2738559"/>
                </a:lnTo>
                <a:cubicBezTo>
                  <a:pt x="848147" y="2738559"/>
                  <a:pt x="842174" y="2737066"/>
                  <a:pt x="842174" y="2734080"/>
                </a:cubicBezTo>
                <a:cubicBezTo>
                  <a:pt x="842174" y="2731094"/>
                  <a:pt x="845160" y="2726614"/>
                  <a:pt x="851133" y="2720640"/>
                </a:cubicBezTo>
                <a:cubicBezTo>
                  <a:pt x="863079" y="2702722"/>
                  <a:pt x="863079" y="2687791"/>
                  <a:pt x="851133" y="2675843"/>
                </a:cubicBezTo>
                <a:cubicBezTo>
                  <a:pt x="839188" y="2663899"/>
                  <a:pt x="833215" y="2657926"/>
                  <a:pt x="833215" y="2657926"/>
                </a:cubicBezTo>
                <a:cubicBezTo>
                  <a:pt x="833215" y="2651953"/>
                  <a:pt x="830228" y="2645980"/>
                  <a:pt x="824255" y="2640007"/>
                </a:cubicBezTo>
                <a:cubicBezTo>
                  <a:pt x="818282" y="2640007"/>
                  <a:pt x="810816" y="2641500"/>
                  <a:pt x="801857" y="2644487"/>
                </a:cubicBezTo>
                <a:cubicBezTo>
                  <a:pt x="792897" y="2647473"/>
                  <a:pt x="788419" y="2651953"/>
                  <a:pt x="788419" y="2657926"/>
                </a:cubicBezTo>
                <a:cubicBezTo>
                  <a:pt x="788419" y="2663899"/>
                  <a:pt x="788419" y="2668379"/>
                  <a:pt x="788419" y="2671365"/>
                </a:cubicBezTo>
                <a:cubicBezTo>
                  <a:pt x="788419" y="2674350"/>
                  <a:pt x="785432" y="2675843"/>
                  <a:pt x="779459" y="2675843"/>
                </a:cubicBezTo>
                <a:cubicBezTo>
                  <a:pt x="773486" y="2681818"/>
                  <a:pt x="773486" y="2684803"/>
                  <a:pt x="779459" y="2684803"/>
                </a:cubicBezTo>
                <a:lnTo>
                  <a:pt x="761540" y="2702722"/>
                </a:lnTo>
                <a:lnTo>
                  <a:pt x="752581" y="2693762"/>
                </a:lnTo>
                <a:lnTo>
                  <a:pt x="752581" y="2675843"/>
                </a:lnTo>
                <a:cubicBezTo>
                  <a:pt x="746608" y="2675843"/>
                  <a:pt x="743622" y="2674350"/>
                  <a:pt x="743622" y="2671365"/>
                </a:cubicBezTo>
                <a:cubicBezTo>
                  <a:pt x="743622" y="2668379"/>
                  <a:pt x="746608" y="2663899"/>
                  <a:pt x="752581" y="2657926"/>
                </a:cubicBezTo>
                <a:lnTo>
                  <a:pt x="761540" y="2657926"/>
                </a:lnTo>
                <a:cubicBezTo>
                  <a:pt x="761540" y="2657926"/>
                  <a:pt x="764527" y="2657926"/>
                  <a:pt x="770500" y="2657926"/>
                </a:cubicBezTo>
                <a:cubicBezTo>
                  <a:pt x="770500" y="2651953"/>
                  <a:pt x="770500" y="2647473"/>
                  <a:pt x="770500" y="2644487"/>
                </a:cubicBezTo>
                <a:cubicBezTo>
                  <a:pt x="770500" y="2641500"/>
                  <a:pt x="770500" y="2638514"/>
                  <a:pt x="770500" y="2635527"/>
                </a:cubicBezTo>
                <a:cubicBezTo>
                  <a:pt x="770500" y="2632541"/>
                  <a:pt x="770500" y="2631047"/>
                  <a:pt x="770500" y="2631047"/>
                </a:cubicBezTo>
                <a:cubicBezTo>
                  <a:pt x="770500" y="2631047"/>
                  <a:pt x="771993" y="2629554"/>
                  <a:pt x="774979" y="2626568"/>
                </a:cubicBezTo>
                <a:cubicBezTo>
                  <a:pt x="777966" y="2623583"/>
                  <a:pt x="779459" y="2619102"/>
                  <a:pt x="779459" y="2613130"/>
                </a:cubicBezTo>
                <a:cubicBezTo>
                  <a:pt x="779459" y="2607157"/>
                  <a:pt x="779459" y="2602676"/>
                  <a:pt x="779459" y="2599689"/>
                </a:cubicBezTo>
                <a:cubicBezTo>
                  <a:pt x="779459" y="2596704"/>
                  <a:pt x="782444" y="2595211"/>
                  <a:pt x="788419" y="2595211"/>
                </a:cubicBezTo>
                <a:cubicBezTo>
                  <a:pt x="794390" y="2595211"/>
                  <a:pt x="795885" y="2590731"/>
                  <a:pt x="792897" y="2581772"/>
                </a:cubicBezTo>
                <a:cubicBezTo>
                  <a:pt x="789912" y="2572812"/>
                  <a:pt x="785432" y="2568333"/>
                  <a:pt x="779459" y="2568333"/>
                </a:cubicBezTo>
                <a:cubicBezTo>
                  <a:pt x="779459" y="2562360"/>
                  <a:pt x="786924" y="2559373"/>
                  <a:pt x="801857" y="2559373"/>
                </a:cubicBezTo>
                <a:cubicBezTo>
                  <a:pt x="816789" y="2559373"/>
                  <a:pt x="824255" y="2553400"/>
                  <a:pt x="824255" y="2541454"/>
                </a:cubicBezTo>
                <a:lnTo>
                  <a:pt x="824255" y="2568333"/>
                </a:lnTo>
                <a:cubicBezTo>
                  <a:pt x="818282" y="2574306"/>
                  <a:pt x="815296" y="2577292"/>
                  <a:pt x="815296" y="2577292"/>
                </a:cubicBezTo>
                <a:cubicBezTo>
                  <a:pt x="827242" y="2583265"/>
                  <a:pt x="836201" y="2583265"/>
                  <a:pt x="842174" y="2577292"/>
                </a:cubicBezTo>
                <a:cubicBezTo>
                  <a:pt x="842174" y="2577292"/>
                  <a:pt x="845160" y="2577292"/>
                  <a:pt x="851133" y="2577292"/>
                </a:cubicBezTo>
                <a:cubicBezTo>
                  <a:pt x="857106" y="2577292"/>
                  <a:pt x="857106" y="2580279"/>
                  <a:pt x="851133" y="2586251"/>
                </a:cubicBezTo>
                <a:cubicBezTo>
                  <a:pt x="851133" y="2610144"/>
                  <a:pt x="848147" y="2622088"/>
                  <a:pt x="842174" y="2622088"/>
                </a:cubicBezTo>
                <a:lnTo>
                  <a:pt x="833215" y="2631047"/>
                </a:lnTo>
                <a:cubicBezTo>
                  <a:pt x="839188" y="2637021"/>
                  <a:pt x="842174" y="2640007"/>
                  <a:pt x="842174" y="2640007"/>
                </a:cubicBezTo>
                <a:cubicBezTo>
                  <a:pt x="848147" y="2640007"/>
                  <a:pt x="851133" y="2642993"/>
                  <a:pt x="851133" y="2648966"/>
                </a:cubicBezTo>
                <a:cubicBezTo>
                  <a:pt x="851133" y="2654940"/>
                  <a:pt x="852627" y="2657926"/>
                  <a:pt x="855613" y="2657926"/>
                </a:cubicBezTo>
                <a:cubicBezTo>
                  <a:pt x="858600" y="2657926"/>
                  <a:pt x="863079" y="2660912"/>
                  <a:pt x="869052" y="2666885"/>
                </a:cubicBezTo>
                <a:lnTo>
                  <a:pt x="886970" y="2675843"/>
                </a:lnTo>
                <a:cubicBezTo>
                  <a:pt x="880997" y="2675843"/>
                  <a:pt x="882490" y="2680323"/>
                  <a:pt x="891450" y="2689283"/>
                </a:cubicBezTo>
                <a:cubicBezTo>
                  <a:pt x="900409" y="2698242"/>
                  <a:pt x="907875" y="2705708"/>
                  <a:pt x="913848" y="2711681"/>
                </a:cubicBezTo>
                <a:lnTo>
                  <a:pt x="931767" y="2693762"/>
                </a:lnTo>
                <a:cubicBezTo>
                  <a:pt x="925794" y="2693762"/>
                  <a:pt x="922808" y="2683311"/>
                  <a:pt x="922808" y="2662405"/>
                </a:cubicBezTo>
                <a:cubicBezTo>
                  <a:pt x="922808" y="2641500"/>
                  <a:pt x="922808" y="2631047"/>
                  <a:pt x="922808" y="2631047"/>
                </a:cubicBezTo>
                <a:lnTo>
                  <a:pt x="931767" y="2613130"/>
                </a:lnTo>
                <a:cubicBezTo>
                  <a:pt x="931767" y="2607157"/>
                  <a:pt x="931767" y="2604170"/>
                  <a:pt x="931767" y="2604170"/>
                </a:cubicBezTo>
                <a:cubicBezTo>
                  <a:pt x="931767" y="2604170"/>
                  <a:pt x="934753" y="2604170"/>
                  <a:pt x="940726" y="2604170"/>
                </a:cubicBezTo>
                <a:cubicBezTo>
                  <a:pt x="958644" y="2604170"/>
                  <a:pt x="961631" y="2610144"/>
                  <a:pt x="949686" y="2622088"/>
                </a:cubicBezTo>
                <a:cubicBezTo>
                  <a:pt x="943713" y="2622088"/>
                  <a:pt x="945206" y="2625075"/>
                  <a:pt x="954166" y="2631047"/>
                </a:cubicBezTo>
                <a:cubicBezTo>
                  <a:pt x="963124" y="2637021"/>
                  <a:pt x="964617" y="2641500"/>
                  <a:pt x="958644" y="2644487"/>
                </a:cubicBezTo>
                <a:cubicBezTo>
                  <a:pt x="952671" y="2647473"/>
                  <a:pt x="949686" y="2657926"/>
                  <a:pt x="949686" y="2675843"/>
                </a:cubicBezTo>
                <a:cubicBezTo>
                  <a:pt x="949686" y="2681818"/>
                  <a:pt x="951179" y="2686296"/>
                  <a:pt x="954166" y="2689283"/>
                </a:cubicBezTo>
                <a:cubicBezTo>
                  <a:pt x="957151" y="2692269"/>
                  <a:pt x="961631" y="2693762"/>
                  <a:pt x="967604" y="2693762"/>
                </a:cubicBezTo>
                <a:cubicBezTo>
                  <a:pt x="973577" y="2693762"/>
                  <a:pt x="976563" y="2692269"/>
                  <a:pt x="976563" y="2689283"/>
                </a:cubicBezTo>
                <a:cubicBezTo>
                  <a:pt x="976563" y="2686296"/>
                  <a:pt x="979549" y="2684803"/>
                  <a:pt x="985523" y="2684803"/>
                </a:cubicBezTo>
                <a:lnTo>
                  <a:pt x="994482" y="2675843"/>
                </a:lnTo>
                <a:cubicBezTo>
                  <a:pt x="994482" y="2675843"/>
                  <a:pt x="997468" y="2672858"/>
                  <a:pt x="1003441" y="2666885"/>
                </a:cubicBezTo>
                <a:lnTo>
                  <a:pt x="1012400" y="2640007"/>
                </a:lnTo>
                <a:cubicBezTo>
                  <a:pt x="1012400" y="2634034"/>
                  <a:pt x="1013894" y="2628061"/>
                  <a:pt x="1016880" y="2622088"/>
                </a:cubicBezTo>
                <a:cubicBezTo>
                  <a:pt x="1019867" y="2616115"/>
                  <a:pt x="1024346" y="2610144"/>
                  <a:pt x="1030320" y="2604170"/>
                </a:cubicBezTo>
                <a:cubicBezTo>
                  <a:pt x="1036291" y="2598197"/>
                  <a:pt x="1037786" y="2592225"/>
                  <a:pt x="1034798" y="2586251"/>
                </a:cubicBezTo>
                <a:cubicBezTo>
                  <a:pt x="1031813" y="2580279"/>
                  <a:pt x="1033306" y="2574306"/>
                  <a:pt x="1039278" y="2568333"/>
                </a:cubicBezTo>
                <a:lnTo>
                  <a:pt x="1030320" y="2568333"/>
                </a:lnTo>
                <a:cubicBezTo>
                  <a:pt x="1030320" y="2574306"/>
                  <a:pt x="1024346" y="2577292"/>
                  <a:pt x="1012400" y="2577292"/>
                </a:cubicBezTo>
                <a:cubicBezTo>
                  <a:pt x="1012400" y="2577292"/>
                  <a:pt x="1009414" y="2577292"/>
                  <a:pt x="1003441" y="2577292"/>
                </a:cubicBezTo>
                <a:cubicBezTo>
                  <a:pt x="997468" y="2577292"/>
                  <a:pt x="991495" y="2580279"/>
                  <a:pt x="985523" y="2586251"/>
                </a:cubicBezTo>
                <a:cubicBezTo>
                  <a:pt x="979549" y="2586251"/>
                  <a:pt x="976563" y="2583265"/>
                  <a:pt x="976563" y="2577292"/>
                </a:cubicBezTo>
                <a:lnTo>
                  <a:pt x="994482" y="2559373"/>
                </a:lnTo>
                <a:cubicBezTo>
                  <a:pt x="1012400" y="2553400"/>
                  <a:pt x="1027333" y="2550414"/>
                  <a:pt x="1039278" y="2550414"/>
                </a:cubicBezTo>
                <a:cubicBezTo>
                  <a:pt x="1045251" y="2550414"/>
                  <a:pt x="1049731" y="2548921"/>
                  <a:pt x="1052717" y="2545934"/>
                </a:cubicBezTo>
                <a:cubicBezTo>
                  <a:pt x="1055703" y="2542948"/>
                  <a:pt x="1057197" y="2538468"/>
                  <a:pt x="1057197" y="2532496"/>
                </a:cubicBezTo>
                <a:cubicBezTo>
                  <a:pt x="1057197" y="2526523"/>
                  <a:pt x="1060183" y="2523536"/>
                  <a:pt x="1066156" y="2523536"/>
                </a:cubicBezTo>
                <a:cubicBezTo>
                  <a:pt x="1066156" y="2523536"/>
                  <a:pt x="1066156" y="2520549"/>
                  <a:pt x="1066156" y="2514576"/>
                </a:cubicBezTo>
                <a:cubicBezTo>
                  <a:pt x="1066156" y="2508604"/>
                  <a:pt x="1072129" y="2502632"/>
                  <a:pt x="1084075" y="2496658"/>
                </a:cubicBezTo>
                <a:lnTo>
                  <a:pt x="1093034" y="2460821"/>
                </a:lnTo>
                <a:lnTo>
                  <a:pt x="1084075" y="2442902"/>
                </a:lnTo>
                <a:cubicBezTo>
                  <a:pt x="1078102" y="2442902"/>
                  <a:pt x="1075115" y="2445890"/>
                  <a:pt x="1075115" y="2451861"/>
                </a:cubicBezTo>
                <a:lnTo>
                  <a:pt x="1048237" y="2442902"/>
                </a:lnTo>
                <a:cubicBezTo>
                  <a:pt x="1048237" y="2436930"/>
                  <a:pt x="1045251" y="2435437"/>
                  <a:pt x="1039278" y="2438422"/>
                </a:cubicBezTo>
                <a:cubicBezTo>
                  <a:pt x="1033306" y="2441409"/>
                  <a:pt x="1030320" y="2448875"/>
                  <a:pt x="1030320" y="2460821"/>
                </a:cubicBezTo>
                <a:cubicBezTo>
                  <a:pt x="1024346" y="2484713"/>
                  <a:pt x="1012400" y="2499645"/>
                  <a:pt x="994482" y="2505618"/>
                </a:cubicBezTo>
                <a:cubicBezTo>
                  <a:pt x="976563" y="2517564"/>
                  <a:pt x="967604" y="2526523"/>
                  <a:pt x="967604" y="2532496"/>
                </a:cubicBezTo>
                <a:cubicBezTo>
                  <a:pt x="967604" y="2538468"/>
                  <a:pt x="967604" y="2542948"/>
                  <a:pt x="967604" y="2545934"/>
                </a:cubicBezTo>
                <a:cubicBezTo>
                  <a:pt x="967604" y="2548921"/>
                  <a:pt x="967604" y="2550414"/>
                  <a:pt x="967604" y="2550414"/>
                </a:cubicBezTo>
                <a:lnTo>
                  <a:pt x="958644" y="2514576"/>
                </a:lnTo>
                <a:cubicBezTo>
                  <a:pt x="964617" y="2514576"/>
                  <a:pt x="967604" y="2511591"/>
                  <a:pt x="967604" y="2505618"/>
                </a:cubicBezTo>
                <a:cubicBezTo>
                  <a:pt x="967604" y="2499645"/>
                  <a:pt x="973577" y="2496658"/>
                  <a:pt x="985523" y="2496658"/>
                </a:cubicBezTo>
                <a:lnTo>
                  <a:pt x="985523" y="2487699"/>
                </a:lnTo>
                <a:cubicBezTo>
                  <a:pt x="985523" y="2481726"/>
                  <a:pt x="988509" y="2478740"/>
                  <a:pt x="994482" y="2478740"/>
                </a:cubicBezTo>
                <a:cubicBezTo>
                  <a:pt x="994482" y="2472767"/>
                  <a:pt x="994482" y="2466794"/>
                  <a:pt x="994482" y="2460821"/>
                </a:cubicBezTo>
                <a:cubicBezTo>
                  <a:pt x="988509" y="2460821"/>
                  <a:pt x="985523" y="2459328"/>
                  <a:pt x="985523" y="2456341"/>
                </a:cubicBezTo>
                <a:cubicBezTo>
                  <a:pt x="985523" y="2453356"/>
                  <a:pt x="988509" y="2445890"/>
                  <a:pt x="994482" y="2433943"/>
                </a:cubicBezTo>
                <a:cubicBezTo>
                  <a:pt x="994482" y="2433943"/>
                  <a:pt x="997468" y="2430957"/>
                  <a:pt x="1003441" y="2424984"/>
                </a:cubicBezTo>
                <a:cubicBezTo>
                  <a:pt x="1009414" y="2424984"/>
                  <a:pt x="1013894" y="2423491"/>
                  <a:pt x="1016880" y="2420504"/>
                </a:cubicBezTo>
                <a:cubicBezTo>
                  <a:pt x="1019867" y="2417518"/>
                  <a:pt x="1021360" y="2413038"/>
                  <a:pt x="1021360" y="2407065"/>
                </a:cubicBezTo>
                <a:cubicBezTo>
                  <a:pt x="1021360" y="2395119"/>
                  <a:pt x="1030320" y="2392133"/>
                  <a:pt x="1048237" y="2398106"/>
                </a:cubicBezTo>
                <a:lnTo>
                  <a:pt x="1057197" y="2398106"/>
                </a:lnTo>
                <a:cubicBezTo>
                  <a:pt x="1057197" y="2392133"/>
                  <a:pt x="1060183" y="2386160"/>
                  <a:pt x="1066156" y="2380187"/>
                </a:cubicBezTo>
                <a:cubicBezTo>
                  <a:pt x="1072129" y="2374214"/>
                  <a:pt x="1078102" y="2365256"/>
                  <a:pt x="1084075" y="2353309"/>
                </a:cubicBezTo>
                <a:lnTo>
                  <a:pt x="1093034" y="2335391"/>
                </a:lnTo>
                <a:cubicBezTo>
                  <a:pt x="1099007" y="2341364"/>
                  <a:pt x="1101994" y="2344349"/>
                  <a:pt x="1101994" y="2344349"/>
                </a:cubicBezTo>
                <a:cubicBezTo>
                  <a:pt x="1101994" y="2344349"/>
                  <a:pt x="1107967" y="2341364"/>
                  <a:pt x="1119913" y="2335391"/>
                </a:cubicBezTo>
                <a:cubicBezTo>
                  <a:pt x="1125885" y="2329418"/>
                  <a:pt x="1127377" y="2323445"/>
                  <a:pt x="1124391" y="2317472"/>
                </a:cubicBezTo>
                <a:cubicBezTo>
                  <a:pt x="1121405" y="2311499"/>
                  <a:pt x="1119913" y="2302540"/>
                  <a:pt x="1119913" y="2290594"/>
                </a:cubicBezTo>
                <a:cubicBezTo>
                  <a:pt x="1119913" y="2284622"/>
                  <a:pt x="1116925" y="2281635"/>
                  <a:pt x="1110953" y="2281635"/>
                </a:cubicBezTo>
                <a:cubicBezTo>
                  <a:pt x="1104980" y="2281635"/>
                  <a:pt x="1099007" y="2284622"/>
                  <a:pt x="1093034" y="2290594"/>
                </a:cubicBezTo>
                <a:cubicBezTo>
                  <a:pt x="1093034" y="2290594"/>
                  <a:pt x="1091541" y="2292087"/>
                  <a:pt x="1088555" y="2295074"/>
                </a:cubicBezTo>
                <a:cubicBezTo>
                  <a:pt x="1085568" y="2298060"/>
                  <a:pt x="1075115" y="2299553"/>
                  <a:pt x="1057197" y="2299553"/>
                </a:cubicBezTo>
                <a:cubicBezTo>
                  <a:pt x="1051224" y="2299553"/>
                  <a:pt x="1046744" y="2299553"/>
                  <a:pt x="1043758" y="2299553"/>
                </a:cubicBezTo>
                <a:cubicBezTo>
                  <a:pt x="1040771" y="2299553"/>
                  <a:pt x="1040771" y="2302540"/>
                  <a:pt x="1043758" y="2308513"/>
                </a:cubicBezTo>
                <a:cubicBezTo>
                  <a:pt x="1046744" y="2314486"/>
                  <a:pt x="1046744" y="2318966"/>
                  <a:pt x="1043758" y="2321952"/>
                </a:cubicBezTo>
                <a:cubicBezTo>
                  <a:pt x="1040771" y="2324938"/>
                  <a:pt x="1036291" y="2326432"/>
                  <a:pt x="1030320" y="2326432"/>
                </a:cubicBezTo>
                <a:lnTo>
                  <a:pt x="1003441" y="2344349"/>
                </a:lnTo>
                <a:cubicBezTo>
                  <a:pt x="997468" y="2356296"/>
                  <a:pt x="988509" y="2363762"/>
                  <a:pt x="976563" y="2366748"/>
                </a:cubicBezTo>
                <a:cubicBezTo>
                  <a:pt x="964617" y="2369734"/>
                  <a:pt x="958644" y="2377201"/>
                  <a:pt x="958644" y="2389146"/>
                </a:cubicBezTo>
                <a:cubicBezTo>
                  <a:pt x="958644" y="2413038"/>
                  <a:pt x="949686" y="2424984"/>
                  <a:pt x="931767" y="2424984"/>
                </a:cubicBezTo>
                <a:cubicBezTo>
                  <a:pt x="925794" y="2424984"/>
                  <a:pt x="922808" y="2427970"/>
                  <a:pt x="922808" y="2433943"/>
                </a:cubicBezTo>
                <a:cubicBezTo>
                  <a:pt x="916835" y="2439917"/>
                  <a:pt x="912355" y="2444397"/>
                  <a:pt x="909368" y="2447383"/>
                </a:cubicBezTo>
                <a:cubicBezTo>
                  <a:pt x="906382" y="2450369"/>
                  <a:pt x="903396" y="2451861"/>
                  <a:pt x="900409" y="2451861"/>
                </a:cubicBezTo>
                <a:cubicBezTo>
                  <a:pt x="897423" y="2451861"/>
                  <a:pt x="895929" y="2451861"/>
                  <a:pt x="895929" y="2451861"/>
                </a:cubicBezTo>
                <a:cubicBezTo>
                  <a:pt x="895929" y="2451861"/>
                  <a:pt x="895929" y="2453356"/>
                  <a:pt x="895929" y="2456341"/>
                </a:cubicBezTo>
                <a:cubicBezTo>
                  <a:pt x="895929" y="2459328"/>
                  <a:pt x="894436" y="2462314"/>
                  <a:pt x="891450" y="2465300"/>
                </a:cubicBezTo>
                <a:cubicBezTo>
                  <a:pt x="888463" y="2468287"/>
                  <a:pt x="886970" y="2469780"/>
                  <a:pt x="886970" y="2469780"/>
                </a:cubicBezTo>
                <a:cubicBezTo>
                  <a:pt x="863079" y="2475753"/>
                  <a:pt x="863079" y="2484713"/>
                  <a:pt x="886970" y="2496658"/>
                </a:cubicBezTo>
                <a:cubicBezTo>
                  <a:pt x="904889" y="2508604"/>
                  <a:pt x="915342" y="2508604"/>
                  <a:pt x="918328" y="2496658"/>
                </a:cubicBezTo>
                <a:cubicBezTo>
                  <a:pt x="921314" y="2484713"/>
                  <a:pt x="925794" y="2475753"/>
                  <a:pt x="931767" y="2469780"/>
                </a:cubicBezTo>
                <a:lnTo>
                  <a:pt x="949686" y="2478740"/>
                </a:lnTo>
                <a:lnTo>
                  <a:pt x="949686" y="2487699"/>
                </a:lnTo>
                <a:lnTo>
                  <a:pt x="940726" y="2496658"/>
                </a:lnTo>
                <a:cubicBezTo>
                  <a:pt x="934753" y="2502632"/>
                  <a:pt x="930274" y="2505618"/>
                  <a:pt x="927287" y="2505618"/>
                </a:cubicBezTo>
                <a:cubicBezTo>
                  <a:pt x="924301" y="2505618"/>
                  <a:pt x="922808" y="2511591"/>
                  <a:pt x="922808" y="2523536"/>
                </a:cubicBezTo>
                <a:cubicBezTo>
                  <a:pt x="910862" y="2511591"/>
                  <a:pt x="892943" y="2508604"/>
                  <a:pt x="869052" y="2514576"/>
                </a:cubicBezTo>
                <a:cubicBezTo>
                  <a:pt x="863079" y="2514576"/>
                  <a:pt x="857106" y="2514576"/>
                  <a:pt x="851133" y="2514576"/>
                </a:cubicBezTo>
                <a:cubicBezTo>
                  <a:pt x="845160" y="2514576"/>
                  <a:pt x="839188" y="2511591"/>
                  <a:pt x="833215" y="2505618"/>
                </a:cubicBezTo>
                <a:lnTo>
                  <a:pt x="815296" y="2496658"/>
                </a:lnTo>
                <a:cubicBezTo>
                  <a:pt x="809323" y="2496658"/>
                  <a:pt x="806336" y="2496658"/>
                  <a:pt x="806336" y="2496658"/>
                </a:cubicBezTo>
                <a:cubicBezTo>
                  <a:pt x="806336" y="2496658"/>
                  <a:pt x="806336" y="2493672"/>
                  <a:pt x="806336" y="2487699"/>
                </a:cubicBezTo>
                <a:cubicBezTo>
                  <a:pt x="806336" y="2481726"/>
                  <a:pt x="807830" y="2478740"/>
                  <a:pt x="810816" y="2478740"/>
                </a:cubicBezTo>
                <a:cubicBezTo>
                  <a:pt x="813802" y="2478740"/>
                  <a:pt x="818282" y="2472767"/>
                  <a:pt x="824255" y="2460821"/>
                </a:cubicBezTo>
                <a:cubicBezTo>
                  <a:pt x="824255" y="2454848"/>
                  <a:pt x="825748" y="2448875"/>
                  <a:pt x="828735" y="2442902"/>
                </a:cubicBezTo>
                <a:cubicBezTo>
                  <a:pt x="831721" y="2436930"/>
                  <a:pt x="833215" y="2432449"/>
                  <a:pt x="833215" y="2429464"/>
                </a:cubicBezTo>
                <a:cubicBezTo>
                  <a:pt x="833215" y="2426477"/>
                  <a:pt x="833215" y="2424984"/>
                  <a:pt x="833215" y="2424984"/>
                </a:cubicBezTo>
                <a:cubicBezTo>
                  <a:pt x="833215" y="2424984"/>
                  <a:pt x="830228" y="2424984"/>
                  <a:pt x="824255" y="2424984"/>
                </a:cubicBezTo>
                <a:lnTo>
                  <a:pt x="806336" y="2433943"/>
                </a:lnTo>
                <a:cubicBezTo>
                  <a:pt x="806336" y="2439917"/>
                  <a:pt x="797377" y="2448875"/>
                  <a:pt x="779459" y="2460821"/>
                </a:cubicBezTo>
                <a:cubicBezTo>
                  <a:pt x="773486" y="2460821"/>
                  <a:pt x="769006" y="2463807"/>
                  <a:pt x="766020" y="2469780"/>
                </a:cubicBezTo>
                <a:cubicBezTo>
                  <a:pt x="763033" y="2475753"/>
                  <a:pt x="761540" y="2481726"/>
                  <a:pt x="761540" y="2487699"/>
                </a:cubicBezTo>
                <a:lnTo>
                  <a:pt x="752581" y="2505618"/>
                </a:lnTo>
                <a:cubicBezTo>
                  <a:pt x="746608" y="2505618"/>
                  <a:pt x="743622" y="2507111"/>
                  <a:pt x="743622" y="2510096"/>
                </a:cubicBezTo>
                <a:cubicBezTo>
                  <a:pt x="743622" y="2513084"/>
                  <a:pt x="743622" y="2514576"/>
                  <a:pt x="743622" y="2514576"/>
                </a:cubicBezTo>
                <a:cubicBezTo>
                  <a:pt x="749595" y="2520549"/>
                  <a:pt x="751088" y="2526523"/>
                  <a:pt x="748101" y="2532496"/>
                </a:cubicBezTo>
                <a:cubicBezTo>
                  <a:pt x="745115" y="2538468"/>
                  <a:pt x="746608" y="2541454"/>
                  <a:pt x="752581" y="2541454"/>
                </a:cubicBezTo>
                <a:cubicBezTo>
                  <a:pt x="758554" y="2541454"/>
                  <a:pt x="758554" y="2544441"/>
                  <a:pt x="752581" y="2550414"/>
                </a:cubicBezTo>
                <a:lnTo>
                  <a:pt x="734662" y="2568333"/>
                </a:lnTo>
                <a:cubicBezTo>
                  <a:pt x="734662" y="2574306"/>
                  <a:pt x="731676" y="2575799"/>
                  <a:pt x="725703" y="2572812"/>
                </a:cubicBezTo>
                <a:cubicBezTo>
                  <a:pt x="719730" y="2569826"/>
                  <a:pt x="716743" y="2565346"/>
                  <a:pt x="716743" y="2559373"/>
                </a:cubicBezTo>
                <a:cubicBezTo>
                  <a:pt x="716743" y="2553400"/>
                  <a:pt x="713757" y="2550414"/>
                  <a:pt x="707785" y="2550414"/>
                </a:cubicBezTo>
                <a:cubicBezTo>
                  <a:pt x="701812" y="2556387"/>
                  <a:pt x="698825" y="2559373"/>
                  <a:pt x="698825" y="2559373"/>
                </a:cubicBezTo>
                <a:cubicBezTo>
                  <a:pt x="692852" y="2559373"/>
                  <a:pt x="685386" y="2560867"/>
                  <a:pt x="676427" y="2563853"/>
                </a:cubicBezTo>
                <a:cubicBezTo>
                  <a:pt x="667467" y="2566840"/>
                  <a:pt x="662988" y="2574306"/>
                  <a:pt x="662988" y="2586251"/>
                </a:cubicBezTo>
                <a:cubicBezTo>
                  <a:pt x="662988" y="2592225"/>
                  <a:pt x="664481" y="2596704"/>
                  <a:pt x="667467" y="2599689"/>
                </a:cubicBezTo>
                <a:cubicBezTo>
                  <a:pt x="670454" y="2602676"/>
                  <a:pt x="671947" y="2607157"/>
                  <a:pt x="671947" y="2613130"/>
                </a:cubicBezTo>
                <a:lnTo>
                  <a:pt x="662988" y="2613130"/>
                </a:lnTo>
                <a:cubicBezTo>
                  <a:pt x="639096" y="2613130"/>
                  <a:pt x="627150" y="2616115"/>
                  <a:pt x="627150" y="2622088"/>
                </a:cubicBezTo>
                <a:cubicBezTo>
                  <a:pt x="627150" y="2634034"/>
                  <a:pt x="625658" y="2640007"/>
                  <a:pt x="622670" y="2640007"/>
                </a:cubicBezTo>
                <a:cubicBezTo>
                  <a:pt x="619685" y="2640007"/>
                  <a:pt x="618192" y="2640007"/>
                  <a:pt x="618192" y="2640007"/>
                </a:cubicBezTo>
                <a:lnTo>
                  <a:pt x="609232" y="2648966"/>
                </a:lnTo>
                <a:cubicBezTo>
                  <a:pt x="603259" y="2642993"/>
                  <a:pt x="597287" y="2645980"/>
                  <a:pt x="591313" y="2657926"/>
                </a:cubicBezTo>
                <a:lnTo>
                  <a:pt x="582354" y="2675843"/>
                </a:lnTo>
                <a:cubicBezTo>
                  <a:pt x="582354" y="2675843"/>
                  <a:pt x="585341" y="2675843"/>
                  <a:pt x="591313" y="2675843"/>
                </a:cubicBezTo>
                <a:cubicBezTo>
                  <a:pt x="597287" y="2675843"/>
                  <a:pt x="594300" y="2684803"/>
                  <a:pt x="582354" y="2702722"/>
                </a:cubicBezTo>
                <a:lnTo>
                  <a:pt x="564435" y="2738559"/>
                </a:lnTo>
                <a:cubicBezTo>
                  <a:pt x="564435" y="2750505"/>
                  <a:pt x="567422" y="2756478"/>
                  <a:pt x="573395" y="2756478"/>
                </a:cubicBezTo>
                <a:cubicBezTo>
                  <a:pt x="579368" y="2756478"/>
                  <a:pt x="582354" y="2757972"/>
                  <a:pt x="582354" y="2760958"/>
                </a:cubicBezTo>
                <a:cubicBezTo>
                  <a:pt x="582354" y="2763943"/>
                  <a:pt x="582354" y="2765438"/>
                  <a:pt x="582354" y="2765438"/>
                </a:cubicBezTo>
                <a:cubicBezTo>
                  <a:pt x="582354" y="2771410"/>
                  <a:pt x="579368" y="2774396"/>
                  <a:pt x="573395" y="2774396"/>
                </a:cubicBezTo>
                <a:cubicBezTo>
                  <a:pt x="573395" y="2774396"/>
                  <a:pt x="570408" y="2774396"/>
                  <a:pt x="564435" y="2774396"/>
                </a:cubicBezTo>
                <a:cubicBezTo>
                  <a:pt x="564435" y="2780369"/>
                  <a:pt x="567422" y="2783355"/>
                  <a:pt x="573395" y="2783355"/>
                </a:cubicBezTo>
                <a:cubicBezTo>
                  <a:pt x="567422" y="2789329"/>
                  <a:pt x="564435" y="2793808"/>
                  <a:pt x="564435" y="2796794"/>
                </a:cubicBezTo>
                <a:cubicBezTo>
                  <a:pt x="564435" y="2799781"/>
                  <a:pt x="564435" y="2804261"/>
                  <a:pt x="564435" y="2810234"/>
                </a:cubicBezTo>
                <a:cubicBezTo>
                  <a:pt x="564435" y="2816206"/>
                  <a:pt x="555476" y="2819193"/>
                  <a:pt x="537558" y="2819193"/>
                </a:cubicBezTo>
                <a:lnTo>
                  <a:pt x="519639" y="2837112"/>
                </a:lnTo>
                <a:lnTo>
                  <a:pt x="528599" y="2855030"/>
                </a:lnTo>
                <a:cubicBezTo>
                  <a:pt x="534572" y="2861002"/>
                  <a:pt x="537558" y="2866976"/>
                  <a:pt x="537558" y="2872948"/>
                </a:cubicBezTo>
                <a:lnTo>
                  <a:pt x="546517" y="2881908"/>
                </a:lnTo>
                <a:cubicBezTo>
                  <a:pt x="552489" y="2881908"/>
                  <a:pt x="556969" y="2881908"/>
                  <a:pt x="559956" y="2881908"/>
                </a:cubicBezTo>
                <a:cubicBezTo>
                  <a:pt x="562942" y="2881908"/>
                  <a:pt x="564435" y="2875935"/>
                  <a:pt x="564435" y="2863989"/>
                </a:cubicBezTo>
                <a:cubicBezTo>
                  <a:pt x="564435" y="2858016"/>
                  <a:pt x="565929" y="2852043"/>
                  <a:pt x="568915" y="2846070"/>
                </a:cubicBezTo>
                <a:cubicBezTo>
                  <a:pt x="571902" y="2840097"/>
                  <a:pt x="576381" y="2840097"/>
                  <a:pt x="582354" y="2846070"/>
                </a:cubicBezTo>
                <a:cubicBezTo>
                  <a:pt x="588327" y="2846070"/>
                  <a:pt x="589820" y="2849057"/>
                  <a:pt x="586834" y="2855030"/>
                </a:cubicBezTo>
                <a:cubicBezTo>
                  <a:pt x="583847" y="2861002"/>
                  <a:pt x="579368" y="2866976"/>
                  <a:pt x="573395" y="2872948"/>
                </a:cubicBezTo>
                <a:cubicBezTo>
                  <a:pt x="573395" y="2872948"/>
                  <a:pt x="573395" y="2874441"/>
                  <a:pt x="573395" y="2877428"/>
                </a:cubicBezTo>
                <a:cubicBezTo>
                  <a:pt x="573395" y="2880415"/>
                  <a:pt x="576381" y="2881908"/>
                  <a:pt x="582354" y="2881908"/>
                </a:cubicBezTo>
                <a:cubicBezTo>
                  <a:pt x="582354" y="2893854"/>
                  <a:pt x="582354" y="2902813"/>
                  <a:pt x="582354" y="2908786"/>
                </a:cubicBezTo>
                <a:cubicBezTo>
                  <a:pt x="576381" y="2908786"/>
                  <a:pt x="573395" y="2908786"/>
                  <a:pt x="573395" y="2908786"/>
                </a:cubicBezTo>
                <a:lnTo>
                  <a:pt x="591313" y="2935663"/>
                </a:lnTo>
                <a:lnTo>
                  <a:pt x="582354" y="2962541"/>
                </a:lnTo>
                <a:cubicBezTo>
                  <a:pt x="582354" y="2968514"/>
                  <a:pt x="582354" y="2971501"/>
                  <a:pt x="582354" y="2971501"/>
                </a:cubicBezTo>
                <a:cubicBezTo>
                  <a:pt x="588327" y="2971501"/>
                  <a:pt x="589820" y="2975981"/>
                  <a:pt x="586834" y="2984940"/>
                </a:cubicBezTo>
                <a:cubicBezTo>
                  <a:pt x="583847" y="2993899"/>
                  <a:pt x="579368" y="3001366"/>
                  <a:pt x="573395" y="3007337"/>
                </a:cubicBezTo>
                <a:cubicBezTo>
                  <a:pt x="567422" y="3007337"/>
                  <a:pt x="564435" y="3008832"/>
                  <a:pt x="564435" y="3011817"/>
                </a:cubicBezTo>
                <a:cubicBezTo>
                  <a:pt x="564435" y="3014804"/>
                  <a:pt x="565929" y="3016297"/>
                  <a:pt x="568915" y="3016297"/>
                </a:cubicBezTo>
                <a:cubicBezTo>
                  <a:pt x="571902" y="3016297"/>
                  <a:pt x="576381" y="3016297"/>
                  <a:pt x="582354" y="3016297"/>
                </a:cubicBezTo>
                <a:cubicBezTo>
                  <a:pt x="576381" y="3016297"/>
                  <a:pt x="573395" y="3019284"/>
                  <a:pt x="573395" y="3025256"/>
                </a:cubicBezTo>
                <a:cubicBezTo>
                  <a:pt x="579368" y="3031229"/>
                  <a:pt x="579368" y="3034216"/>
                  <a:pt x="573395" y="3034216"/>
                </a:cubicBezTo>
                <a:cubicBezTo>
                  <a:pt x="567422" y="3034216"/>
                  <a:pt x="565929" y="3038695"/>
                  <a:pt x="568915" y="3047655"/>
                </a:cubicBezTo>
                <a:cubicBezTo>
                  <a:pt x="571902" y="3056614"/>
                  <a:pt x="576381" y="3064081"/>
                  <a:pt x="582354" y="3070053"/>
                </a:cubicBezTo>
                <a:cubicBezTo>
                  <a:pt x="594300" y="3087971"/>
                  <a:pt x="591313" y="3102903"/>
                  <a:pt x="573395" y="3114849"/>
                </a:cubicBezTo>
                <a:cubicBezTo>
                  <a:pt x="567422" y="3120822"/>
                  <a:pt x="567422" y="3126795"/>
                  <a:pt x="573395" y="3132768"/>
                </a:cubicBezTo>
                <a:cubicBezTo>
                  <a:pt x="579368" y="3138741"/>
                  <a:pt x="573395" y="3144714"/>
                  <a:pt x="555476" y="3150687"/>
                </a:cubicBezTo>
                <a:lnTo>
                  <a:pt x="546517" y="3132768"/>
                </a:lnTo>
                <a:cubicBezTo>
                  <a:pt x="546517" y="3132768"/>
                  <a:pt x="546517" y="3134261"/>
                  <a:pt x="546517" y="3137248"/>
                </a:cubicBezTo>
                <a:cubicBezTo>
                  <a:pt x="546517" y="3140235"/>
                  <a:pt x="543531" y="3141728"/>
                  <a:pt x="537558" y="3141728"/>
                </a:cubicBezTo>
                <a:cubicBezTo>
                  <a:pt x="531585" y="3141728"/>
                  <a:pt x="531585" y="3138741"/>
                  <a:pt x="537558" y="3132768"/>
                </a:cubicBezTo>
                <a:cubicBezTo>
                  <a:pt x="537558" y="3132768"/>
                  <a:pt x="536065" y="3131275"/>
                  <a:pt x="533078" y="3128288"/>
                </a:cubicBezTo>
                <a:cubicBezTo>
                  <a:pt x="530092" y="3125302"/>
                  <a:pt x="525612" y="3123809"/>
                  <a:pt x="519639" y="3123809"/>
                </a:cubicBezTo>
                <a:cubicBezTo>
                  <a:pt x="513666" y="3117836"/>
                  <a:pt x="510680" y="3108877"/>
                  <a:pt x="510680" y="3096931"/>
                </a:cubicBezTo>
                <a:cubicBezTo>
                  <a:pt x="510680" y="3096931"/>
                  <a:pt x="510680" y="3095437"/>
                  <a:pt x="510680" y="3092451"/>
                </a:cubicBezTo>
                <a:cubicBezTo>
                  <a:pt x="510680" y="3089464"/>
                  <a:pt x="509187" y="3086479"/>
                  <a:pt x="506200" y="3083491"/>
                </a:cubicBezTo>
                <a:cubicBezTo>
                  <a:pt x="503214" y="3080506"/>
                  <a:pt x="501720" y="3073040"/>
                  <a:pt x="501720" y="3061094"/>
                </a:cubicBezTo>
                <a:cubicBezTo>
                  <a:pt x="501720" y="3049148"/>
                  <a:pt x="497241" y="3040188"/>
                  <a:pt x="488281" y="3034216"/>
                </a:cubicBezTo>
                <a:cubicBezTo>
                  <a:pt x="479322" y="3028243"/>
                  <a:pt x="473350" y="3028243"/>
                  <a:pt x="470364" y="3034216"/>
                </a:cubicBezTo>
                <a:cubicBezTo>
                  <a:pt x="467376" y="3040188"/>
                  <a:pt x="468870" y="3049148"/>
                  <a:pt x="474842" y="3061094"/>
                </a:cubicBezTo>
                <a:lnTo>
                  <a:pt x="474842" y="3087971"/>
                </a:lnTo>
                <a:cubicBezTo>
                  <a:pt x="468870" y="3093944"/>
                  <a:pt x="465883" y="3096931"/>
                  <a:pt x="465883" y="3096931"/>
                </a:cubicBezTo>
                <a:cubicBezTo>
                  <a:pt x="465883" y="3096931"/>
                  <a:pt x="465883" y="3090959"/>
                  <a:pt x="465883" y="3079013"/>
                </a:cubicBezTo>
                <a:cubicBezTo>
                  <a:pt x="465883" y="3073040"/>
                  <a:pt x="461403" y="3070053"/>
                  <a:pt x="452445" y="3070053"/>
                </a:cubicBezTo>
                <a:cubicBezTo>
                  <a:pt x="443485" y="3070053"/>
                  <a:pt x="440499" y="3073040"/>
                  <a:pt x="443485" y="3079013"/>
                </a:cubicBezTo>
                <a:cubicBezTo>
                  <a:pt x="446472" y="3084984"/>
                  <a:pt x="446472" y="3087971"/>
                  <a:pt x="443485" y="3087971"/>
                </a:cubicBezTo>
                <a:cubicBezTo>
                  <a:pt x="440499" y="3087971"/>
                  <a:pt x="439005" y="3092451"/>
                  <a:pt x="439005" y="3101410"/>
                </a:cubicBezTo>
                <a:cubicBezTo>
                  <a:pt x="439005" y="3110370"/>
                  <a:pt x="437512" y="3116342"/>
                  <a:pt x="434526" y="3119329"/>
                </a:cubicBezTo>
                <a:cubicBezTo>
                  <a:pt x="431539" y="3122316"/>
                  <a:pt x="433033" y="3126795"/>
                  <a:pt x="439005" y="3132768"/>
                </a:cubicBezTo>
                <a:lnTo>
                  <a:pt x="447965" y="3141728"/>
                </a:lnTo>
                <a:lnTo>
                  <a:pt x="447965" y="3150687"/>
                </a:lnTo>
                <a:cubicBezTo>
                  <a:pt x="453938" y="3162633"/>
                  <a:pt x="453938" y="3171591"/>
                  <a:pt x="447965" y="3177564"/>
                </a:cubicBezTo>
                <a:cubicBezTo>
                  <a:pt x="447965" y="3183537"/>
                  <a:pt x="447965" y="3189510"/>
                  <a:pt x="447965" y="3195483"/>
                </a:cubicBezTo>
                <a:cubicBezTo>
                  <a:pt x="453938" y="3201456"/>
                  <a:pt x="453938" y="3204442"/>
                  <a:pt x="447965" y="3204442"/>
                </a:cubicBezTo>
                <a:lnTo>
                  <a:pt x="447965" y="3240280"/>
                </a:lnTo>
                <a:cubicBezTo>
                  <a:pt x="453938" y="3246253"/>
                  <a:pt x="452445" y="3250731"/>
                  <a:pt x="443485" y="3253718"/>
                </a:cubicBezTo>
                <a:cubicBezTo>
                  <a:pt x="434526" y="3256706"/>
                  <a:pt x="430046" y="3255211"/>
                  <a:pt x="430046" y="3249238"/>
                </a:cubicBezTo>
                <a:lnTo>
                  <a:pt x="412127" y="3231321"/>
                </a:lnTo>
                <a:lnTo>
                  <a:pt x="412127" y="3222361"/>
                </a:lnTo>
                <a:cubicBezTo>
                  <a:pt x="418100" y="3222361"/>
                  <a:pt x="421087" y="3220868"/>
                  <a:pt x="421087" y="3217882"/>
                </a:cubicBezTo>
                <a:cubicBezTo>
                  <a:pt x="421087" y="3214895"/>
                  <a:pt x="421087" y="3210415"/>
                  <a:pt x="421087" y="3204442"/>
                </a:cubicBezTo>
                <a:lnTo>
                  <a:pt x="412127" y="3177564"/>
                </a:lnTo>
                <a:cubicBezTo>
                  <a:pt x="406154" y="3177564"/>
                  <a:pt x="404661" y="3173084"/>
                  <a:pt x="407648" y="3164126"/>
                </a:cubicBezTo>
                <a:cubicBezTo>
                  <a:pt x="410634" y="3155167"/>
                  <a:pt x="409141" y="3150687"/>
                  <a:pt x="403168" y="3150687"/>
                </a:cubicBezTo>
                <a:lnTo>
                  <a:pt x="397408" y="3152607"/>
                </a:lnTo>
                <a:lnTo>
                  <a:pt x="403168" y="3123809"/>
                </a:lnTo>
                <a:lnTo>
                  <a:pt x="403168" y="3096931"/>
                </a:lnTo>
                <a:cubicBezTo>
                  <a:pt x="403168" y="3096931"/>
                  <a:pt x="403168" y="3093944"/>
                  <a:pt x="403168" y="3087971"/>
                </a:cubicBezTo>
                <a:cubicBezTo>
                  <a:pt x="403168" y="3081999"/>
                  <a:pt x="403168" y="3077520"/>
                  <a:pt x="403168" y="3074533"/>
                </a:cubicBezTo>
                <a:cubicBezTo>
                  <a:pt x="403168" y="3071546"/>
                  <a:pt x="400183" y="3070053"/>
                  <a:pt x="394208" y="3070053"/>
                </a:cubicBezTo>
                <a:cubicBezTo>
                  <a:pt x="388236" y="3064081"/>
                  <a:pt x="388236" y="3055121"/>
                  <a:pt x="394208" y="3043175"/>
                </a:cubicBezTo>
                <a:cubicBezTo>
                  <a:pt x="394208" y="3043175"/>
                  <a:pt x="397195" y="3046162"/>
                  <a:pt x="403168" y="3052135"/>
                </a:cubicBezTo>
                <a:cubicBezTo>
                  <a:pt x="409141" y="3058107"/>
                  <a:pt x="415114" y="3058107"/>
                  <a:pt x="421087" y="3052135"/>
                </a:cubicBezTo>
                <a:cubicBezTo>
                  <a:pt x="427060" y="3046162"/>
                  <a:pt x="433033" y="3046162"/>
                  <a:pt x="439005" y="3052135"/>
                </a:cubicBezTo>
                <a:cubicBezTo>
                  <a:pt x="444979" y="3052135"/>
                  <a:pt x="449458" y="3052135"/>
                  <a:pt x="452445" y="3052135"/>
                </a:cubicBezTo>
                <a:cubicBezTo>
                  <a:pt x="455431" y="3052135"/>
                  <a:pt x="456923" y="3049148"/>
                  <a:pt x="456923" y="3043175"/>
                </a:cubicBezTo>
                <a:cubicBezTo>
                  <a:pt x="456923" y="3037202"/>
                  <a:pt x="452445" y="3035709"/>
                  <a:pt x="443485" y="3038695"/>
                </a:cubicBezTo>
                <a:cubicBezTo>
                  <a:pt x="434526" y="3041682"/>
                  <a:pt x="430046" y="3040188"/>
                  <a:pt x="430046" y="3034216"/>
                </a:cubicBezTo>
                <a:lnTo>
                  <a:pt x="412127" y="3034216"/>
                </a:lnTo>
                <a:cubicBezTo>
                  <a:pt x="406154" y="3034216"/>
                  <a:pt x="401675" y="3032723"/>
                  <a:pt x="398688" y="3029736"/>
                </a:cubicBezTo>
                <a:cubicBezTo>
                  <a:pt x="395702" y="3026749"/>
                  <a:pt x="400183" y="3016297"/>
                  <a:pt x="412127" y="2998379"/>
                </a:cubicBezTo>
                <a:cubicBezTo>
                  <a:pt x="424073" y="2980460"/>
                  <a:pt x="428553" y="2970008"/>
                  <a:pt x="425567" y="2967021"/>
                </a:cubicBezTo>
                <a:cubicBezTo>
                  <a:pt x="422580" y="2964034"/>
                  <a:pt x="424073" y="2959555"/>
                  <a:pt x="430046" y="2953582"/>
                </a:cubicBezTo>
                <a:lnTo>
                  <a:pt x="456923" y="2953582"/>
                </a:lnTo>
                <a:cubicBezTo>
                  <a:pt x="456923" y="2959555"/>
                  <a:pt x="459911" y="2965528"/>
                  <a:pt x="465883" y="2971501"/>
                </a:cubicBezTo>
                <a:lnTo>
                  <a:pt x="447965" y="2980460"/>
                </a:lnTo>
                <a:lnTo>
                  <a:pt x="439005" y="2989420"/>
                </a:lnTo>
                <a:cubicBezTo>
                  <a:pt x="439005" y="2995391"/>
                  <a:pt x="441992" y="2998379"/>
                  <a:pt x="447965" y="2998379"/>
                </a:cubicBezTo>
                <a:lnTo>
                  <a:pt x="456923" y="3007337"/>
                </a:lnTo>
                <a:cubicBezTo>
                  <a:pt x="456923" y="3007337"/>
                  <a:pt x="458418" y="3008832"/>
                  <a:pt x="461403" y="3011817"/>
                </a:cubicBezTo>
                <a:cubicBezTo>
                  <a:pt x="464389" y="3014804"/>
                  <a:pt x="465883" y="3016297"/>
                  <a:pt x="465883" y="3016297"/>
                </a:cubicBezTo>
                <a:cubicBezTo>
                  <a:pt x="489775" y="3016297"/>
                  <a:pt x="495748" y="3007337"/>
                  <a:pt x="483802" y="2989420"/>
                </a:cubicBezTo>
                <a:cubicBezTo>
                  <a:pt x="483802" y="2989420"/>
                  <a:pt x="483802" y="2986433"/>
                  <a:pt x="483802" y="2980460"/>
                </a:cubicBezTo>
                <a:cubicBezTo>
                  <a:pt x="489775" y="2980460"/>
                  <a:pt x="492761" y="2980460"/>
                  <a:pt x="492761" y="2980460"/>
                </a:cubicBezTo>
                <a:cubicBezTo>
                  <a:pt x="492761" y="2980460"/>
                  <a:pt x="492761" y="2983447"/>
                  <a:pt x="492761" y="2989420"/>
                </a:cubicBezTo>
                <a:lnTo>
                  <a:pt x="501720" y="2998379"/>
                </a:lnTo>
                <a:cubicBezTo>
                  <a:pt x="501720" y="2986433"/>
                  <a:pt x="501720" y="2977474"/>
                  <a:pt x="501720" y="2971501"/>
                </a:cubicBezTo>
                <a:cubicBezTo>
                  <a:pt x="495748" y="2965528"/>
                  <a:pt x="492761" y="2959555"/>
                  <a:pt x="492761" y="2953582"/>
                </a:cubicBezTo>
                <a:cubicBezTo>
                  <a:pt x="492761" y="2947609"/>
                  <a:pt x="489775" y="2943130"/>
                  <a:pt x="483802" y="2940143"/>
                </a:cubicBezTo>
                <a:cubicBezTo>
                  <a:pt x="477829" y="2937156"/>
                  <a:pt x="474842" y="2929690"/>
                  <a:pt x="474842" y="2917744"/>
                </a:cubicBezTo>
                <a:cubicBezTo>
                  <a:pt x="474842" y="2911773"/>
                  <a:pt x="471856" y="2905799"/>
                  <a:pt x="465883" y="2899827"/>
                </a:cubicBezTo>
                <a:cubicBezTo>
                  <a:pt x="453938" y="2929690"/>
                  <a:pt x="446472" y="2943130"/>
                  <a:pt x="443485" y="2940143"/>
                </a:cubicBezTo>
                <a:cubicBezTo>
                  <a:pt x="440499" y="2937156"/>
                  <a:pt x="440499" y="2932677"/>
                  <a:pt x="443485" y="2926704"/>
                </a:cubicBezTo>
                <a:cubicBezTo>
                  <a:pt x="446472" y="2920732"/>
                  <a:pt x="447965" y="2914759"/>
                  <a:pt x="447965" y="2908786"/>
                </a:cubicBezTo>
                <a:lnTo>
                  <a:pt x="474842" y="2863989"/>
                </a:lnTo>
                <a:lnTo>
                  <a:pt x="474842" y="2846070"/>
                </a:lnTo>
                <a:cubicBezTo>
                  <a:pt x="474842" y="2834125"/>
                  <a:pt x="477829" y="2825166"/>
                  <a:pt x="483802" y="2819193"/>
                </a:cubicBezTo>
                <a:cubicBezTo>
                  <a:pt x="489775" y="2813220"/>
                  <a:pt x="489775" y="2810234"/>
                  <a:pt x="483802" y="2810234"/>
                </a:cubicBezTo>
                <a:cubicBezTo>
                  <a:pt x="477829" y="2804261"/>
                  <a:pt x="473350" y="2796794"/>
                  <a:pt x="470364" y="2787835"/>
                </a:cubicBezTo>
                <a:cubicBezTo>
                  <a:pt x="467376" y="2778876"/>
                  <a:pt x="468870" y="2774396"/>
                  <a:pt x="474842" y="2774396"/>
                </a:cubicBezTo>
                <a:lnTo>
                  <a:pt x="474842" y="2765438"/>
                </a:lnTo>
                <a:cubicBezTo>
                  <a:pt x="474842" y="2765438"/>
                  <a:pt x="471856" y="2762450"/>
                  <a:pt x="465883" y="2756478"/>
                </a:cubicBezTo>
                <a:cubicBezTo>
                  <a:pt x="459911" y="2750505"/>
                  <a:pt x="450950" y="2753492"/>
                  <a:pt x="439005" y="2765438"/>
                </a:cubicBezTo>
                <a:lnTo>
                  <a:pt x="430046" y="2774396"/>
                </a:lnTo>
                <a:cubicBezTo>
                  <a:pt x="424073" y="2774396"/>
                  <a:pt x="421087" y="2780369"/>
                  <a:pt x="421087" y="2792315"/>
                </a:cubicBezTo>
                <a:lnTo>
                  <a:pt x="412127" y="2810234"/>
                </a:lnTo>
                <a:cubicBezTo>
                  <a:pt x="406154" y="2816206"/>
                  <a:pt x="404661" y="2823673"/>
                  <a:pt x="407648" y="2832632"/>
                </a:cubicBezTo>
                <a:cubicBezTo>
                  <a:pt x="410634" y="2841590"/>
                  <a:pt x="410634" y="2847563"/>
                  <a:pt x="407648" y="2850550"/>
                </a:cubicBezTo>
                <a:cubicBezTo>
                  <a:pt x="404661" y="2853537"/>
                  <a:pt x="404661" y="2858016"/>
                  <a:pt x="407648" y="2863989"/>
                </a:cubicBezTo>
                <a:cubicBezTo>
                  <a:pt x="410634" y="2869962"/>
                  <a:pt x="406154" y="2877428"/>
                  <a:pt x="394208" y="2886387"/>
                </a:cubicBezTo>
                <a:cubicBezTo>
                  <a:pt x="382263" y="2895347"/>
                  <a:pt x="376291" y="2911773"/>
                  <a:pt x="376291" y="2935663"/>
                </a:cubicBezTo>
                <a:cubicBezTo>
                  <a:pt x="376291" y="2953582"/>
                  <a:pt x="376291" y="2964034"/>
                  <a:pt x="376291" y="2967021"/>
                </a:cubicBezTo>
                <a:cubicBezTo>
                  <a:pt x="376291" y="2970008"/>
                  <a:pt x="373303" y="2971501"/>
                  <a:pt x="367331" y="2971501"/>
                </a:cubicBezTo>
                <a:cubicBezTo>
                  <a:pt x="361358" y="2971501"/>
                  <a:pt x="356879" y="2972994"/>
                  <a:pt x="353892" y="2975981"/>
                </a:cubicBezTo>
                <a:cubicBezTo>
                  <a:pt x="350906" y="2978967"/>
                  <a:pt x="349412" y="2983447"/>
                  <a:pt x="349412" y="2989420"/>
                </a:cubicBezTo>
                <a:cubicBezTo>
                  <a:pt x="343440" y="3019284"/>
                  <a:pt x="334480" y="3034216"/>
                  <a:pt x="322534" y="3034216"/>
                </a:cubicBezTo>
                <a:cubicBezTo>
                  <a:pt x="304615" y="3034216"/>
                  <a:pt x="304615" y="3040188"/>
                  <a:pt x="322534" y="3052135"/>
                </a:cubicBezTo>
                <a:cubicBezTo>
                  <a:pt x="328507" y="3052135"/>
                  <a:pt x="330001" y="3056614"/>
                  <a:pt x="327014" y="3065574"/>
                </a:cubicBezTo>
                <a:cubicBezTo>
                  <a:pt x="324028" y="3074533"/>
                  <a:pt x="319548" y="3076026"/>
                  <a:pt x="313575" y="3070053"/>
                </a:cubicBezTo>
                <a:cubicBezTo>
                  <a:pt x="301630" y="3058107"/>
                  <a:pt x="295656" y="3061094"/>
                  <a:pt x="295656" y="3079013"/>
                </a:cubicBezTo>
                <a:cubicBezTo>
                  <a:pt x="295656" y="3084984"/>
                  <a:pt x="298644" y="3087971"/>
                  <a:pt x="304615" y="3087971"/>
                </a:cubicBezTo>
                <a:cubicBezTo>
                  <a:pt x="304615" y="3087971"/>
                  <a:pt x="306110" y="3089464"/>
                  <a:pt x="309095" y="3092451"/>
                </a:cubicBezTo>
                <a:cubicBezTo>
                  <a:pt x="312083" y="3095437"/>
                  <a:pt x="313575" y="3096931"/>
                  <a:pt x="313575" y="3096931"/>
                </a:cubicBezTo>
                <a:cubicBezTo>
                  <a:pt x="313575" y="3102903"/>
                  <a:pt x="310588" y="3105890"/>
                  <a:pt x="304615" y="3105890"/>
                </a:cubicBezTo>
                <a:cubicBezTo>
                  <a:pt x="304615" y="3105890"/>
                  <a:pt x="301630" y="3107383"/>
                  <a:pt x="295656" y="3110370"/>
                </a:cubicBezTo>
                <a:cubicBezTo>
                  <a:pt x="289684" y="3113356"/>
                  <a:pt x="289684" y="3117836"/>
                  <a:pt x="295656" y="3123809"/>
                </a:cubicBezTo>
                <a:lnTo>
                  <a:pt x="286698" y="3132768"/>
                </a:lnTo>
                <a:cubicBezTo>
                  <a:pt x="286698" y="3132768"/>
                  <a:pt x="285205" y="3131275"/>
                  <a:pt x="282218" y="3128288"/>
                </a:cubicBezTo>
                <a:cubicBezTo>
                  <a:pt x="279231" y="3125302"/>
                  <a:pt x="277738" y="3123809"/>
                  <a:pt x="277738" y="3123809"/>
                </a:cubicBezTo>
                <a:cubicBezTo>
                  <a:pt x="271765" y="3093944"/>
                  <a:pt x="274752" y="3073040"/>
                  <a:pt x="286698" y="3061094"/>
                </a:cubicBezTo>
                <a:cubicBezTo>
                  <a:pt x="292671" y="3061094"/>
                  <a:pt x="297150" y="3058107"/>
                  <a:pt x="300136" y="3052135"/>
                </a:cubicBezTo>
                <a:cubicBezTo>
                  <a:pt x="303123" y="3046162"/>
                  <a:pt x="303123" y="3041682"/>
                  <a:pt x="300136" y="3038695"/>
                </a:cubicBezTo>
                <a:cubicBezTo>
                  <a:pt x="297150" y="3035709"/>
                  <a:pt x="298644" y="3028243"/>
                  <a:pt x="304615" y="3016297"/>
                </a:cubicBezTo>
                <a:lnTo>
                  <a:pt x="313575" y="2998379"/>
                </a:lnTo>
                <a:cubicBezTo>
                  <a:pt x="313575" y="2992406"/>
                  <a:pt x="316561" y="2989420"/>
                  <a:pt x="322534" y="2989420"/>
                </a:cubicBezTo>
                <a:lnTo>
                  <a:pt x="322534" y="2980460"/>
                </a:lnTo>
                <a:cubicBezTo>
                  <a:pt x="316561" y="2974488"/>
                  <a:pt x="316561" y="2971501"/>
                  <a:pt x="322534" y="2971501"/>
                </a:cubicBezTo>
                <a:cubicBezTo>
                  <a:pt x="328507" y="2971501"/>
                  <a:pt x="334480" y="2971501"/>
                  <a:pt x="340453" y="2971501"/>
                </a:cubicBezTo>
                <a:cubicBezTo>
                  <a:pt x="346426" y="2971501"/>
                  <a:pt x="349412" y="2968514"/>
                  <a:pt x="349412" y="2962541"/>
                </a:cubicBezTo>
                <a:cubicBezTo>
                  <a:pt x="349412" y="2956569"/>
                  <a:pt x="349412" y="2953582"/>
                  <a:pt x="349412" y="2953582"/>
                </a:cubicBezTo>
                <a:cubicBezTo>
                  <a:pt x="343440" y="2953582"/>
                  <a:pt x="340453" y="2953582"/>
                  <a:pt x="340453" y="2953582"/>
                </a:cubicBezTo>
                <a:cubicBezTo>
                  <a:pt x="340453" y="2953582"/>
                  <a:pt x="340453" y="2950595"/>
                  <a:pt x="340453" y="2944623"/>
                </a:cubicBezTo>
                <a:cubicBezTo>
                  <a:pt x="346426" y="2944623"/>
                  <a:pt x="352399" y="2944623"/>
                  <a:pt x="358372" y="2944623"/>
                </a:cubicBezTo>
                <a:cubicBezTo>
                  <a:pt x="364345" y="2944623"/>
                  <a:pt x="367331" y="2941636"/>
                  <a:pt x="367331" y="2935663"/>
                </a:cubicBezTo>
                <a:cubicBezTo>
                  <a:pt x="367331" y="2935663"/>
                  <a:pt x="367331" y="2934170"/>
                  <a:pt x="367331" y="2931184"/>
                </a:cubicBezTo>
                <a:cubicBezTo>
                  <a:pt x="367331" y="2928197"/>
                  <a:pt x="364345" y="2926704"/>
                  <a:pt x="358372" y="2926704"/>
                </a:cubicBezTo>
                <a:cubicBezTo>
                  <a:pt x="352399" y="2926704"/>
                  <a:pt x="349412" y="2926704"/>
                  <a:pt x="349412" y="2926704"/>
                </a:cubicBezTo>
                <a:cubicBezTo>
                  <a:pt x="349412" y="2926704"/>
                  <a:pt x="349412" y="2923717"/>
                  <a:pt x="349412" y="2917744"/>
                </a:cubicBezTo>
                <a:cubicBezTo>
                  <a:pt x="373303" y="2875935"/>
                  <a:pt x="385250" y="2846070"/>
                  <a:pt x="385250" y="2828152"/>
                </a:cubicBezTo>
                <a:cubicBezTo>
                  <a:pt x="385250" y="2816206"/>
                  <a:pt x="388236" y="2807247"/>
                  <a:pt x="394208" y="2801274"/>
                </a:cubicBezTo>
                <a:cubicBezTo>
                  <a:pt x="394208" y="2801274"/>
                  <a:pt x="394208" y="2799781"/>
                  <a:pt x="394208" y="2796794"/>
                </a:cubicBezTo>
                <a:cubicBezTo>
                  <a:pt x="394208" y="2793808"/>
                  <a:pt x="391222" y="2789329"/>
                  <a:pt x="385250" y="2783355"/>
                </a:cubicBezTo>
                <a:cubicBezTo>
                  <a:pt x="373303" y="2777383"/>
                  <a:pt x="367331" y="2771410"/>
                  <a:pt x="367331" y="2765438"/>
                </a:cubicBezTo>
                <a:lnTo>
                  <a:pt x="376291" y="2774396"/>
                </a:lnTo>
                <a:cubicBezTo>
                  <a:pt x="388236" y="2780369"/>
                  <a:pt x="397195" y="2781862"/>
                  <a:pt x="403168" y="2778876"/>
                </a:cubicBezTo>
                <a:cubicBezTo>
                  <a:pt x="409141" y="2775890"/>
                  <a:pt x="412127" y="2768423"/>
                  <a:pt x="412127" y="2756478"/>
                </a:cubicBezTo>
                <a:cubicBezTo>
                  <a:pt x="412127" y="2750505"/>
                  <a:pt x="415114" y="2746026"/>
                  <a:pt x="421087" y="2743039"/>
                </a:cubicBezTo>
                <a:cubicBezTo>
                  <a:pt x="427060" y="2740053"/>
                  <a:pt x="430046" y="2735573"/>
                  <a:pt x="430046" y="2729600"/>
                </a:cubicBezTo>
                <a:cubicBezTo>
                  <a:pt x="436019" y="2729600"/>
                  <a:pt x="439005" y="2731094"/>
                  <a:pt x="439005" y="2734080"/>
                </a:cubicBezTo>
                <a:lnTo>
                  <a:pt x="439005" y="2729600"/>
                </a:lnTo>
                <a:cubicBezTo>
                  <a:pt x="439005" y="2723627"/>
                  <a:pt x="439005" y="2720640"/>
                  <a:pt x="439005" y="2720640"/>
                </a:cubicBezTo>
                <a:cubicBezTo>
                  <a:pt x="433033" y="2720640"/>
                  <a:pt x="430046" y="2723627"/>
                  <a:pt x="430046" y="2729600"/>
                </a:cubicBezTo>
                <a:cubicBezTo>
                  <a:pt x="430046" y="2723627"/>
                  <a:pt x="430046" y="2720640"/>
                  <a:pt x="430046" y="2720640"/>
                </a:cubicBezTo>
                <a:lnTo>
                  <a:pt x="439005" y="2702722"/>
                </a:lnTo>
                <a:cubicBezTo>
                  <a:pt x="439005" y="2696749"/>
                  <a:pt x="441992" y="2692269"/>
                  <a:pt x="447965" y="2689283"/>
                </a:cubicBezTo>
                <a:cubicBezTo>
                  <a:pt x="453938" y="2686296"/>
                  <a:pt x="459911" y="2678831"/>
                  <a:pt x="465883" y="2666885"/>
                </a:cubicBezTo>
                <a:lnTo>
                  <a:pt x="474842" y="2640007"/>
                </a:lnTo>
                <a:cubicBezTo>
                  <a:pt x="480815" y="2640007"/>
                  <a:pt x="483802" y="2644487"/>
                  <a:pt x="483802" y="2653446"/>
                </a:cubicBezTo>
                <a:cubicBezTo>
                  <a:pt x="483802" y="2662405"/>
                  <a:pt x="482308" y="2666885"/>
                  <a:pt x="479322" y="2666885"/>
                </a:cubicBezTo>
                <a:cubicBezTo>
                  <a:pt x="476335" y="2666885"/>
                  <a:pt x="476335" y="2669872"/>
                  <a:pt x="479322" y="2675843"/>
                </a:cubicBezTo>
                <a:cubicBezTo>
                  <a:pt x="482308" y="2681818"/>
                  <a:pt x="482308" y="2689283"/>
                  <a:pt x="479322" y="2698242"/>
                </a:cubicBezTo>
                <a:cubicBezTo>
                  <a:pt x="476335" y="2707201"/>
                  <a:pt x="471856" y="2711681"/>
                  <a:pt x="465883" y="2711681"/>
                </a:cubicBezTo>
                <a:cubicBezTo>
                  <a:pt x="453938" y="2717654"/>
                  <a:pt x="450950" y="2720640"/>
                  <a:pt x="456923" y="2720640"/>
                </a:cubicBezTo>
                <a:cubicBezTo>
                  <a:pt x="462897" y="2726614"/>
                  <a:pt x="471856" y="2729600"/>
                  <a:pt x="483802" y="2729600"/>
                </a:cubicBezTo>
                <a:lnTo>
                  <a:pt x="501720" y="2738559"/>
                </a:lnTo>
                <a:cubicBezTo>
                  <a:pt x="501720" y="2744533"/>
                  <a:pt x="506200" y="2747519"/>
                  <a:pt x="515160" y="2747519"/>
                </a:cubicBezTo>
                <a:cubicBezTo>
                  <a:pt x="524119" y="2747519"/>
                  <a:pt x="531585" y="2744533"/>
                  <a:pt x="537558" y="2738559"/>
                </a:cubicBezTo>
                <a:lnTo>
                  <a:pt x="528599" y="2711681"/>
                </a:lnTo>
                <a:cubicBezTo>
                  <a:pt x="522626" y="2711681"/>
                  <a:pt x="519639" y="2710188"/>
                  <a:pt x="519639" y="2707201"/>
                </a:cubicBezTo>
                <a:cubicBezTo>
                  <a:pt x="519639" y="2704215"/>
                  <a:pt x="522626" y="2699736"/>
                  <a:pt x="528599" y="2693762"/>
                </a:cubicBezTo>
                <a:lnTo>
                  <a:pt x="519639" y="2675843"/>
                </a:lnTo>
                <a:cubicBezTo>
                  <a:pt x="513666" y="2669872"/>
                  <a:pt x="512173" y="2663899"/>
                  <a:pt x="515160" y="2657926"/>
                </a:cubicBezTo>
                <a:cubicBezTo>
                  <a:pt x="518146" y="2651953"/>
                  <a:pt x="519639" y="2642993"/>
                  <a:pt x="519639" y="2631047"/>
                </a:cubicBezTo>
                <a:lnTo>
                  <a:pt x="528599" y="2613130"/>
                </a:lnTo>
                <a:lnTo>
                  <a:pt x="537558" y="2604170"/>
                </a:lnTo>
                <a:cubicBezTo>
                  <a:pt x="537558" y="2604170"/>
                  <a:pt x="540545" y="2604170"/>
                  <a:pt x="546517" y="2604170"/>
                </a:cubicBezTo>
                <a:cubicBezTo>
                  <a:pt x="552489" y="2604170"/>
                  <a:pt x="555476" y="2601183"/>
                  <a:pt x="555476" y="2595211"/>
                </a:cubicBezTo>
                <a:cubicBezTo>
                  <a:pt x="555476" y="2589238"/>
                  <a:pt x="556969" y="2586251"/>
                  <a:pt x="559956" y="2586251"/>
                </a:cubicBezTo>
                <a:cubicBezTo>
                  <a:pt x="562942" y="2586251"/>
                  <a:pt x="564435" y="2580279"/>
                  <a:pt x="564435" y="2568333"/>
                </a:cubicBezTo>
                <a:cubicBezTo>
                  <a:pt x="558462" y="2562360"/>
                  <a:pt x="555476" y="2557880"/>
                  <a:pt x="555476" y="2554893"/>
                </a:cubicBezTo>
                <a:cubicBezTo>
                  <a:pt x="555476" y="2551907"/>
                  <a:pt x="549503" y="2550414"/>
                  <a:pt x="537558" y="2550414"/>
                </a:cubicBezTo>
                <a:cubicBezTo>
                  <a:pt x="519639" y="2550414"/>
                  <a:pt x="519639" y="2544441"/>
                  <a:pt x="537558" y="2532496"/>
                </a:cubicBezTo>
                <a:cubicBezTo>
                  <a:pt x="543531" y="2526523"/>
                  <a:pt x="546517" y="2522042"/>
                  <a:pt x="546517" y="2519057"/>
                </a:cubicBezTo>
                <a:cubicBezTo>
                  <a:pt x="546517" y="2516071"/>
                  <a:pt x="546517" y="2511591"/>
                  <a:pt x="546517" y="2505618"/>
                </a:cubicBezTo>
                <a:cubicBezTo>
                  <a:pt x="546517" y="2481726"/>
                  <a:pt x="561449" y="2466794"/>
                  <a:pt x="591313" y="2460821"/>
                </a:cubicBezTo>
                <a:cubicBezTo>
                  <a:pt x="603259" y="2460821"/>
                  <a:pt x="610726" y="2457835"/>
                  <a:pt x="613712" y="2451861"/>
                </a:cubicBezTo>
                <a:cubicBezTo>
                  <a:pt x="616699" y="2445890"/>
                  <a:pt x="615205" y="2436930"/>
                  <a:pt x="609232" y="2424984"/>
                </a:cubicBezTo>
                <a:lnTo>
                  <a:pt x="609232" y="2407065"/>
                </a:lnTo>
                <a:cubicBezTo>
                  <a:pt x="615205" y="2407065"/>
                  <a:pt x="619685" y="2404079"/>
                  <a:pt x="622670" y="2398106"/>
                </a:cubicBezTo>
                <a:cubicBezTo>
                  <a:pt x="625658" y="2392133"/>
                  <a:pt x="627150" y="2392133"/>
                  <a:pt x="627150" y="2398106"/>
                </a:cubicBezTo>
                <a:lnTo>
                  <a:pt x="636109" y="2416025"/>
                </a:lnTo>
                <a:lnTo>
                  <a:pt x="662988" y="2398106"/>
                </a:lnTo>
                <a:lnTo>
                  <a:pt x="645069" y="2389146"/>
                </a:lnTo>
                <a:lnTo>
                  <a:pt x="654028" y="2380187"/>
                </a:lnTo>
                <a:cubicBezTo>
                  <a:pt x="660001" y="2380187"/>
                  <a:pt x="667467" y="2375707"/>
                  <a:pt x="676427" y="2366748"/>
                </a:cubicBezTo>
                <a:cubicBezTo>
                  <a:pt x="685386" y="2357790"/>
                  <a:pt x="692852" y="2350322"/>
                  <a:pt x="698825" y="2344349"/>
                </a:cubicBezTo>
                <a:lnTo>
                  <a:pt x="698825" y="2335391"/>
                </a:lnTo>
                <a:cubicBezTo>
                  <a:pt x="692852" y="2335391"/>
                  <a:pt x="689866" y="2329418"/>
                  <a:pt x="689866" y="2317472"/>
                </a:cubicBezTo>
                <a:lnTo>
                  <a:pt x="698825" y="2299553"/>
                </a:lnTo>
                <a:cubicBezTo>
                  <a:pt x="698825" y="2293580"/>
                  <a:pt x="706290" y="2283129"/>
                  <a:pt x="721223" y="2268195"/>
                </a:cubicBezTo>
                <a:cubicBezTo>
                  <a:pt x="736156" y="2253264"/>
                  <a:pt x="743622" y="2244305"/>
                  <a:pt x="743622" y="2241318"/>
                </a:cubicBezTo>
                <a:cubicBezTo>
                  <a:pt x="743622" y="2238332"/>
                  <a:pt x="749595" y="2235345"/>
                  <a:pt x="761540" y="2232359"/>
                </a:cubicBezTo>
                <a:cubicBezTo>
                  <a:pt x="773486" y="2229372"/>
                  <a:pt x="780953" y="2223399"/>
                  <a:pt x="783939" y="2214440"/>
                </a:cubicBezTo>
                <a:cubicBezTo>
                  <a:pt x="786924" y="2205482"/>
                  <a:pt x="791404" y="2201001"/>
                  <a:pt x="797377" y="2201001"/>
                </a:cubicBezTo>
                <a:cubicBezTo>
                  <a:pt x="803350" y="2195029"/>
                  <a:pt x="806336" y="2189056"/>
                  <a:pt x="806336" y="2183083"/>
                </a:cubicBezTo>
                <a:lnTo>
                  <a:pt x="815296" y="2174124"/>
                </a:lnTo>
                <a:cubicBezTo>
                  <a:pt x="815296" y="2174124"/>
                  <a:pt x="822762" y="2166658"/>
                  <a:pt x="837694" y="2151725"/>
                </a:cubicBezTo>
                <a:cubicBezTo>
                  <a:pt x="852627" y="2136793"/>
                  <a:pt x="866066" y="2123355"/>
                  <a:pt x="878010" y="2111408"/>
                </a:cubicBezTo>
                <a:cubicBezTo>
                  <a:pt x="889956" y="2099463"/>
                  <a:pt x="895929" y="2090504"/>
                  <a:pt x="895929" y="2084531"/>
                </a:cubicBezTo>
                <a:lnTo>
                  <a:pt x="949686" y="2030774"/>
                </a:lnTo>
                <a:cubicBezTo>
                  <a:pt x="955659" y="2018829"/>
                  <a:pt x="961631" y="2014350"/>
                  <a:pt x="967604" y="2017336"/>
                </a:cubicBezTo>
                <a:cubicBezTo>
                  <a:pt x="973577" y="2020321"/>
                  <a:pt x="981043" y="2017336"/>
                  <a:pt x="990002" y="2008377"/>
                </a:cubicBezTo>
                <a:cubicBezTo>
                  <a:pt x="998962" y="1999417"/>
                  <a:pt x="1004935" y="1994938"/>
                  <a:pt x="1007921" y="1994938"/>
                </a:cubicBezTo>
                <a:cubicBezTo>
                  <a:pt x="1010907" y="1994938"/>
                  <a:pt x="1021360" y="1987471"/>
                  <a:pt x="1039278" y="1972539"/>
                </a:cubicBezTo>
                <a:cubicBezTo>
                  <a:pt x="1057197" y="1957607"/>
                  <a:pt x="1066156" y="1942674"/>
                  <a:pt x="1066156" y="1927743"/>
                </a:cubicBezTo>
                <a:cubicBezTo>
                  <a:pt x="1066156" y="1912811"/>
                  <a:pt x="1063170" y="1905345"/>
                  <a:pt x="1057197" y="1905345"/>
                </a:cubicBezTo>
                <a:cubicBezTo>
                  <a:pt x="1051224" y="1905345"/>
                  <a:pt x="1049731" y="1903851"/>
                  <a:pt x="1052717" y="1900865"/>
                </a:cubicBezTo>
                <a:cubicBezTo>
                  <a:pt x="1055703" y="1897878"/>
                  <a:pt x="1061676" y="1896385"/>
                  <a:pt x="1070636" y="1896385"/>
                </a:cubicBezTo>
                <a:cubicBezTo>
                  <a:pt x="1079595" y="1896385"/>
                  <a:pt x="1084075" y="1893399"/>
                  <a:pt x="1084075" y="1887426"/>
                </a:cubicBezTo>
                <a:cubicBezTo>
                  <a:pt x="1084075" y="1881453"/>
                  <a:pt x="1087061" y="1878466"/>
                  <a:pt x="1093034" y="1878466"/>
                </a:cubicBezTo>
                <a:cubicBezTo>
                  <a:pt x="1093034" y="1878466"/>
                  <a:pt x="1094527" y="1878466"/>
                  <a:pt x="1097514" y="1878466"/>
                </a:cubicBezTo>
                <a:cubicBezTo>
                  <a:pt x="1100500" y="1878466"/>
                  <a:pt x="1101994" y="1875480"/>
                  <a:pt x="1101994" y="1869507"/>
                </a:cubicBezTo>
                <a:cubicBezTo>
                  <a:pt x="1101994" y="1869507"/>
                  <a:pt x="1099007" y="1869507"/>
                  <a:pt x="1093034" y="1869507"/>
                </a:cubicBezTo>
                <a:cubicBezTo>
                  <a:pt x="1087061" y="1869507"/>
                  <a:pt x="1087061" y="1866522"/>
                  <a:pt x="1093034" y="1860547"/>
                </a:cubicBezTo>
                <a:lnTo>
                  <a:pt x="1119913" y="1842630"/>
                </a:lnTo>
                <a:cubicBezTo>
                  <a:pt x="1131857" y="1842630"/>
                  <a:pt x="1140817" y="1842630"/>
                  <a:pt x="1146790" y="1842630"/>
                </a:cubicBezTo>
                <a:cubicBezTo>
                  <a:pt x="1152763" y="1842630"/>
                  <a:pt x="1155749" y="1839643"/>
                  <a:pt x="1155749" y="1833670"/>
                </a:cubicBezTo>
                <a:cubicBezTo>
                  <a:pt x="1155749" y="1833670"/>
                  <a:pt x="1155749" y="1830684"/>
                  <a:pt x="1155749" y="1824711"/>
                </a:cubicBezTo>
                <a:cubicBezTo>
                  <a:pt x="1149776" y="1824711"/>
                  <a:pt x="1146790" y="1821724"/>
                  <a:pt x="1146790" y="1815751"/>
                </a:cubicBezTo>
                <a:cubicBezTo>
                  <a:pt x="1146790" y="1809778"/>
                  <a:pt x="1149776" y="1806792"/>
                  <a:pt x="1155749" y="1806792"/>
                </a:cubicBezTo>
                <a:cubicBezTo>
                  <a:pt x="1155749" y="1806792"/>
                  <a:pt x="1155749" y="1809778"/>
                  <a:pt x="1155749" y="1815751"/>
                </a:cubicBezTo>
                <a:lnTo>
                  <a:pt x="1173668" y="1815751"/>
                </a:lnTo>
                <a:cubicBezTo>
                  <a:pt x="1179641" y="1809778"/>
                  <a:pt x="1181134" y="1803806"/>
                  <a:pt x="1178148" y="1797833"/>
                </a:cubicBezTo>
                <a:cubicBezTo>
                  <a:pt x="1175161" y="1791860"/>
                  <a:pt x="1175161" y="1785888"/>
                  <a:pt x="1178148" y="1779915"/>
                </a:cubicBezTo>
                <a:cubicBezTo>
                  <a:pt x="1181134" y="1773942"/>
                  <a:pt x="1185614" y="1770955"/>
                  <a:pt x="1191587" y="1770955"/>
                </a:cubicBezTo>
                <a:lnTo>
                  <a:pt x="1200545" y="1761996"/>
                </a:lnTo>
                <a:cubicBezTo>
                  <a:pt x="1200545" y="1756023"/>
                  <a:pt x="1200545" y="1751543"/>
                  <a:pt x="1200545" y="1748557"/>
                </a:cubicBezTo>
                <a:cubicBezTo>
                  <a:pt x="1200545" y="1745571"/>
                  <a:pt x="1200545" y="1741091"/>
                  <a:pt x="1200545" y="1735118"/>
                </a:cubicBezTo>
                <a:cubicBezTo>
                  <a:pt x="1206518" y="1729145"/>
                  <a:pt x="1209504" y="1726158"/>
                  <a:pt x="1209504" y="1726158"/>
                </a:cubicBezTo>
                <a:cubicBezTo>
                  <a:pt x="1209504" y="1726158"/>
                  <a:pt x="1206518" y="1726158"/>
                  <a:pt x="1200545" y="1726158"/>
                </a:cubicBezTo>
                <a:lnTo>
                  <a:pt x="1191587" y="1717199"/>
                </a:lnTo>
                <a:cubicBezTo>
                  <a:pt x="1167695" y="1723172"/>
                  <a:pt x="1155749" y="1729145"/>
                  <a:pt x="1155749" y="1735118"/>
                </a:cubicBezTo>
                <a:cubicBezTo>
                  <a:pt x="1155749" y="1741091"/>
                  <a:pt x="1152763" y="1744077"/>
                  <a:pt x="1146790" y="1744077"/>
                </a:cubicBezTo>
                <a:cubicBezTo>
                  <a:pt x="1134844" y="1744077"/>
                  <a:pt x="1128871" y="1745571"/>
                  <a:pt x="1128871" y="1748557"/>
                </a:cubicBezTo>
                <a:cubicBezTo>
                  <a:pt x="1128871" y="1751543"/>
                  <a:pt x="1128871" y="1759010"/>
                  <a:pt x="1128871" y="1770955"/>
                </a:cubicBezTo>
                <a:cubicBezTo>
                  <a:pt x="1128871" y="1788873"/>
                  <a:pt x="1125885" y="1800819"/>
                  <a:pt x="1119913" y="1806792"/>
                </a:cubicBezTo>
                <a:lnTo>
                  <a:pt x="1101994" y="1779915"/>
                </a:lnTo>
                <a:cubicBezTo>
                  <a:pt x="1101994" y="1773942"/>
                  <a:pt x="1100500" y="1767969"/>
                  <a:pt x="1097514" y="1761996"/>
                </a:cubicBezTo>
                <a:cubicBezTo>
                  <a:pt x="1094527" y="1756023"/>
                  <a:pt x="1093034" y="1753037"/>
                  <a:pt x="1093034" y="1753037"/>
                </a:cubicBezTo>
                <a:cubicBezTo>
                  <a:pt x="1104980" y="1753037"/>
                  <a:pt x="1110953" y="1747064"/>
                  <a:pt x="1110953" y="1735118"/>
                </a:cubicBezTo>
                <a:cubicBezTo>
                  <a:pt x="1116925" y="1741091"/>
                  <a:pt x="1122898" y="1741091"/>
                  <a:pt x="1128871" y="1735118"/>
                </a:cubicBezTo>
                <a:cubicBezTo>
                  <a:pt x="1128871" y="1735118"/>
                  <a:pt x="1130364" y="1733624"/>
                  <a:pt x="1133351" y="1730638"/>
                </a:cubicBezTo>
                <a:cubicBezTo>
                  <a:pt x="1136337" y="1727652"/>
                  <a:pt x="1137830" y="1723172"/>
                  <a:pt x="1137830" y="1717199"/>
                </a:cubicBezTo>
                <a:cubicBezTo>
                  <a:pt x="1143803" y="1711226"/>
                  <a:pt x="1146790" y="1708240"/>
                  <a:pt x="1146790" y="1708240"/>
                </a:cubicBezTo>
                <a:cubicBezTo>
                  <a:pt x="1146790" y="1702268"/>
                  <a:pt x="1148283" y="1699280"/>
                  <a:pt x="1151269" y="1699280"/>
                </a:cubicBezTo>
                <a:cubicBezTo>
                  <a:pt x="1154256" y="1699280"/>
                  <a:pt x="1155749" y="1699280"/>
                  <a:pt x="1155749" y="1699280"/>
                </a:cubicBezTo>
                <a:cubicBezTo>
                  <a:pt x="1161722" y="1699280"/>
                  <a:pt x="1164709" y="1696295"/>
                  <a:pt x="1164709" y="1690322"/>
                </a:cubicBezTo>
                <a:lnTo>
                  <a:pt x="1182627" y="1690322"/>
                </a:lnTo>
                <a:cubicBezTo>
                  <a:pt x="1200545" y="1690322"/>
                  <a:pt x="1203532" y="1684349"/>
                  <a:pt x="1191587" y="1672403"/>
                </a:cubicBezTo>
                <a:cubicBezTo>
                  <a:pt x="1191587" y="1666430"/>
                  <a:pt x="1191587" y="1663444"/>
                  <a:pt x="1191587" y="1663444"/>
                </a:cubicBezTo>
                <a:lnTo>
                  <a:pt x="1200545" y="1663444"/>
                </a:lnTo>
                <a:cubicBezTo>
                  <a:pt x="1200545" y="1657471"/>
                  <a:pt x="1202040" y="1652991"/>
                  <a:pt x="1205025" y="1650004"/>
                </a:cubicBezTo>
                <a:cubicBezTo>
                  <a:pt x="1208011" y="1647018"/>
                  <a:pt x="1209504" y="1642538"/>
                  <a:pt x="1209504" y="1636565"/>
                </a:cubicBezTo>
                <a:cubicBezTo>
                  <a:pt x="1221450" y="1630592"/>
                  <a:pt x="1227424" y="1621633"/>
                  <a:pt x="1227424" y="1609688"/>
                </a:cubicBezTo>
                <a:cubicBezTo>
                  <a:pt x="1233396" y="1615661"/>
                  <a:pt x="1236383" y="1618648"/>
                  <a:pt x="1236383" y="1618648"/>
                </a:cubicBezTo>
                <a:cubicBezTo>
                  <a:pt x="1236383" y="1618648"/>
                  <a:pt x="1239369" y="1618648"/>
                  <a:pt x="1245342" y="1618648"/>
                </a:cubicBezTo>
                <a:cubicBezTo>
                  <a:pt x="1245342" y="1630592"/>
                  <a:pt x="1245342" y="1636565"/>
                  <a:pt x="1245342" y="1636565"/>
                </a:cubicBezTo>
                <a:cubicBezTo>
                  <a:pt x="1233396" y="1642538"/>
                  <a:pt x="1228917" y="1648511"/>
                  <a:pt x="1231903" y="1654484"/>
                </a:cubicBezTo>
                <a:cubicBezTo>
                  <a:pt x="1234890" y="1660457"/>
                  <a:pt x="1242356" y="1660457"/>
                  <a:pt x="1254302" y="1654484"/>
                </a:cubicBezTo>
                <a:cubicBezTo>
                  <a:pt x="1272219" y="1654484"/>
                  <a:pt x="1285660" y="1650004"/>
                  <a:pt x="1294618" y="1641045"/>
                </a:cubicBezTo>
                <a:cubicBezTo>
                  <a:pt x="1303577" y="1632087"/>
                  <a:pt x="1308057" y="1629099"/>
                  <a:pt x="1308057" y="1632087"/>
                </a:cubicBezTo>
                <a:cubicBezTo>
                  <a:pt x="1308057" y="1635072"/>
                  <a:pt x="1305071" y="1642538"/>
                  <a:pt x="1299098" y="1654484"/>
                </a:cubicBezTo>
                <a:cubicBezTo>
                  <a:pt x="1287152" y="1678376"/>
                  <a:pt x="1278192" y="1690322"/>
                  <a:pt x="1272219" y="1690322"/>
                </a:cubicBezTo>
                <a:lnTo>
                  <a:pt x="1254302" y="1708240"/>
                </a:lnTo>
                <a:cubicBezTo>
                  <a:pt x="1236383" y="1732131"/>
                  <a:pt x="1233396" y="1750050"/>
                  <a:pt x="1245342" y="1761996"/>
                </a:cubicBezTo>
                <a:cubicBezTo>
                  <a:pt x="1251315" y="1761996"/>
                  <a:pt x="1257288" y="1760503"/>
                  <a:pt x="1263261" y="1757516"/>
                </a:cubicBezTo>
                <a:cubicBezTo>
                  <a:pt x="1269234" y="1754530"/>
                  <a:pt x="1272219" y="1750050"/>
                  <a:pt x="1272219" y="1744077"/>
                </a:cubicBezTo>
                <a:cubicBezTo>
                  <a:pt x="1278192" y="1738104"/>
                  <a:pt x="1287152" y="1735118"/>
                  <a:pt x="1299098" y="1735118"/>
                </a:cubicBezTo>
                <a:lnTo>
                  <a:pt x="1308057" y="1744077"/>
                </a:lnTo>
                <a:lnTo>
                  <a:pt x="1299098" y="1744077"/>
                </a:lnTo>
                <a:cubicBezTo>
                  <a:pt x="1293125" y="1744077"/>
                  <a:pt x="1288645" y="1744077"/>
                  <a:pt x="1285660" y="1744077"/>
                </a:cubicBezTo>
                <a:cubicBezTo>
                  <a:pt x="1282672" y="1744077"/>
                  <a:pt x="1284165" y="1747064"/>
                  <a:pt x="1290138" y="1753037"/>
                </a:cubicBezTo>
                <a:cubicBezTo>
                  <a:pt x="1296111" y="1759010"/>
                  <a:pt x="1305071" y="1759010"/>
                  <a:pt x="1317017" y="1753037"/>
                </a:cubicBezTo>
                <a:cubicBezTo>
                  <a:pt x="1317017" y="1735118"/>
                  <a:pt x="1324482" y="1720185"/>
                  <a:pt x="1339415" y="1708240"/>
                </a:cubicBezTo>
                <a:cubicBezTo>
                  <a:pt x="1354347" y="1696295"/>
                  <a:pt x="1367787" y="1690322"/>
                  <a:pt x="1379731" y="1690322"/>
                </a:cubicBezTo>
                <a:cubicBezTo>
                  <a:pt x="1385704" y="1690322"/>
                  <a:pt x="1393170" y="1685842"/>
                  <a:pt x="1402130" y="1676883"/>
                </a:cubicBezTo>
                <a:cubicBezTo>
                  <a:pt x="1411089" y="1667923"/>
                  <a:pt x="1412583" y="1660457"/>
                  <a:pt x="1406609" y="1654484"/>
                </a:cubicBezTo>
                <a:lnTo>
                  <a:pt x="1415569" y="1654484"/>
                </a:lnTo>
                <a:cubicBezTo>
                  <a:pt x="1421542" y="1660457"/>
                  <a:pt x="1430501" y="1657471"/>
                  <a:pt x="1442446" y="1645525"/>
                </a:cubicBezTo>
                <a:cubicBezTo>
                  <a:pt x="1448419" y="1633579"/>
                  <a:pt x="1448419" y="1624621"/>
                  <a:pt x="1442446" y="1618648"/>
                </a:cubicBezTo>
                <a:cubicBezTo>
                  <a:pt x="1442446" y="1612674"/>
                  <a:pt x="1442446" y="1606702"/>
                  <a:pt x="1442446" y="1600729"/>
                </a:cubicBezTo>
                <a:cubicBezTo>
                  <a:pt x="1436474" y="1600729"/>
                  <a:pt x="1433488" y="1599235"/>
                  <a:pt x="1433488" y="1596249"/>
                </a:cubicBezTo>
                <a:cubicBezTo>
                  <a:pt x="1433488" y="1593262"/>
                  <a:pt x="1436474" y="1591769"/>
                  <a:pt x="1442446" y="1591769"/>
                </a:cubicBezTo>
                <a:cubicBezTo>
                  <a:pt x="1448419" y="1585796"/>
                  <a:pt x="1454392" y="1585796"/>
                  <a:pt x="1460365" y="1591769"/>
                </a:cubicBezTo>
                <a:cubicBezTo>
                  <a:pt x="1460365" y="1597742"/>
                  <a:pt x="1463351" y="1600729"/>
                  <a:pt x="1469324" y="1600729"/>
                </a:cubicBezTo>
                <a:cubicBezTo>
                  <a:pt x="1475297" y="1600729"/>
                  <a:pt x="1478284" y="1600729"/>
                  <a:pt x="1478284" y="1600729"/>
                </a:cubicBezTo>
                <a:cubicBezTo>
                  <a:pt x="1490230" y="1600729"/>
                  <a:pt x="1502176" y="1594756"/>
                  <a:pt x="1514122" y="1582810"/>
                </a:cubicBezTo>
                <a:cubicBezTo>
                  <a:pt x="1514122" y="1576837"/>
                  <a:pt x="1517108" y="1570864"/>
                  <a:pt x="1523081" y="1564891"/>
                </a:cubicBezTo>
                <a:cubicBezTo>
                  <a:pt x="1529053" y="1558918"/>
                  <a:pt x="1532039" y="1555932"/>
                  <a:pt x="1532039" y="1555932"/>
                </a:cubicBezTo>
                <a:lnTo>
                  <a:pt x="1523081" y="1546972"/>
                </a:lnTo>
                <a:lnTo>
                  <a:pt x="1505162" y="1546972"/>
                </a:lnTo>
                <a:cubicBezTo>
                  <a:pt x="1505162" y="1546972"/>
                  <a:pt x="1508148" y="1545479"/>
                  <a:pt x="1514122" y="1542492"/>
                </a:cubicBezTo>
                <a:cubicBezTo>
                  <a:pt x="1520093" y="1539506"/>
                  <a:pt x="1527561" y="1533534"/>
                  <a:pt x="1536519" y="1524575"/>
                </a:cubicBezTo>
                <a:cubicBezTo>
                  <a:pt x="1545478" y="1515615"/>
                  <a:pt x="1557424" y="1511136"/>
                  <a:pt x="1572357" y="1511136"/>
                </a:cubicBezTo>
                <a:cubicBezTo>
                  <a:pt x="1587289" y="1511136"/>
                  <a:pt x="1597740" y="1506656"/>
                  <a:pt x="1603713" y="1497696"/>
                </a:cubicBezTo>
                <a:cubicBezTo>
                  <a:pt x="1609686" y="1488737"/>
                  <a:pt x="1615661" y="1487243"/>
                  <a:pt x="1621632" y="1493217"/>
                </a:cubicBezTo>
                <a:lnTo>
                  <a:pt x="1639551" y="1475298"/>
                </a:lnTo>
                <a:cubicBezTo>
                  <a:pt x="1645524" y="1475298"/>
                  <a:pt x="1651497" y="1470818"/>
                  <a:pt x="1657470" y="1461860"/>
                </a:cubicBezTo>
                <a:cubicBezTo>
                  <a:pt x="1663443" y="1452900"/>
                  <a:pt x="1666429" y="1448421"/>
                  <a:pt x="1666429" y="1448421"/>
                </a:cubicBezTo>
                <a:lnTo>
                  <a:pt x="1684348" y="1448421"/>
                </a:lnTo>
                <a:lnTo>
                  <a:pt x="1684348" y="1466338"/>
                </a:lnTo>
                <a:cubicBezTo>
                  <a:pt x="1678375" y="1472313"/>
                  <a:pt x="1676882" y="1475298"/>
                  <a:pt x="1679868" y="1475298"/>
                </a:cubicBezTo>
                <a:cubicBezTo>
                  <a:pt x="1682855" y="1475298"/>
                  <a:pt x="1682855" y="1478284"/>
                  <a:pt x="1679868" y="1484257"/>
                </a:cubicBezTo>
                <a:cubicBezTo>
                  <a:pt x="1676882" y="1490231"/>
                  <a:pt x="1675389" y="1496203"/>
                  <a:pt x="1675389" y="1502176"/>
                </a:cubicBezTo>
                <a:lnTo>
                  <a:pt x="1693306" y="1502176"/>
                </a:lnTo>
                <a:lnTo>
                  <a:pt x="1702266" y="1493217"/>
                </a:lnTo>
                <a:lnTo>
                  <a:pt x="1702266" y="1484257"/>
                </a:lnTo>
                <a:lnTo>
                  <a:pt x="1702266" y="1430502"/>
                </a:lnTo>
                <a:lnTo>
                  <a:pt x="1702266" y="1421542"/>
                </a:lnTo>
                <a:cubicBezTo>
                  <a:pt x="1708239" y="1421542"/>
                  <a:pt x="1711225" y="1421542"/>
                  <a:pt x="1711225" y="1421542"/>
                </a:cubicBezTo>
                <a:lnTo>
                  <a:pt x="1738103" y="1376745"/>
                </a:lnTo>
                <a:cubicBezTo>
                  <a:pt x="1738103" y="1382720"/>
                  <a:pt x="1735117" y="1388691"/>
                  <a:pt x="1729144" y="1394664"/>
                </a:cubicBezTo>
                <a:lnTo>
                  <a:pt x="1738103" y="1403624"/>
                </a:lnTo>
                <a:cubicBezTo>
                  <a:pt x="1744076" y="1397650"/>
                  <a:pt x="1748556" y="1397650"/>
                  <a:pt x="1751542" y="1403624"/>
                </a:cubicBezTo>
                <a:cubicBezTo>
                  <a:pt x="1754529" y="1409597"/>
                  <a:pt x="1750049" y="1418556"/>
                  <a:pt x="1738103" y="1430502"/>
                </a:cubicBezTo>
                <a:cubicBezTo>
                  <a:pt x="1720185" y="1448421"/>
                  <a:pt x="1717198" y="1457379"/>
                  <a:pt x="1729144" y="1457379"/>
                </a:cubicBezTo>
                <a:cubicBezTo>
                  <a:pt x="1729144" y="1457379"/>
                  <a:pt x="1736610" y="1454394"/>
                  <a:pt x="1751542" y="1448421"/>
                </a:cubicBezTo>
                <a:cubicBezTo>
                  <a:pt x="1766475" y="1442447"/>
                  <a:pt x="1772447" y="1436475"/>
                  <a:pt x="1769460" y="1430502"/>
                </a:cubicBezTo>
                <a:cubicBezTo>
                  <a:pt x="1766475" y="1424529"/>
                  <a:pt x="1767967" y="1418556"/>
                  <a:pt x="1773940" y="1412583"/>
                </a:cubicBezTo>
                <a:cubicBezTo>
                  <a:pt x="1779913" y="1406610"/>
                  <a:pt x="1779913" y="1403624"/>
                  <a:pt x="1773940" y="1403624"/>
                </a:cubicBezTo>
                <a:cubicBezTo>
                  <a:pt x="1773940" y="1403624"/>
                  <a:pt x="1773940" y="1402130"/>
                  <a:pt x="1773940" y="1399144"/>
                </a:cubicBezTo>
                <a:cubicBezTo>
                  <a:pt x="1773940" y="1396158"/>
                  <a:pt x="1776926" y="1391678"/>
                  <a:pt x="1782900" y="1385705"/>
                </a:cubicBezTo>
                <a:cubicBezTo>
                  <a:pt x="1794845" y="1373760"/>
                  <a:pt x="1799325" y="1366292"/>
                  <a:pt x="1796339" y="1363307"/>
                </a:cubicBezTo>
                <a:cubicBezTo>
                  <a:pt x="1793352" y="1360321"/>
                  <a:pt x="1790366" y="1361814"/>
                  <a:pt x="1787379" y="1367787"/>
                </a:cubicBezTo>
                <a:cubicBezTo>
                  <a:pt x="1784393" y="1373760"/>
                  <a:pt x="1779913" y="1375252"/>
                  <a:pt x="1773940" y="1372267"/>
                </a:cubicBezTo>
                <a:cubicBezTo>
                  <a:pt x="1767967" y="1369281"/>
                  <a:pt x="1764982" y="1364801"/>
                  <a:pt x="1764982" y="1358828"/>
                </a:cubicBezTo>
                <a:cubicBezTo>
                  <a:pt x="1764982" y="1352854"/>
                  <a:pt x="1770955" y="1346882"/>
                  <a:pt x="1782900" y="1340909"/>
                </a:cubicBezTo>
                <a:lnTo>
                  <a:pt x="1800818" y="1314031"/>
                </a:lnTo>
                <a:cubicBezTo>
                  <a:pt x="1806791" y="1296112"/>
                  <a:pt x="1812764" y="1287152"/>
                  <a:pt x="1818737" y="1287152"/>
                </a:cubicBezTo>
                <a:cubicBezTo>
                  <a:pt x="1824710" y="1287152"/>
                  <a:pt x="1827697" y="1284167"/>
                  <a:pt x="1827697" y="1278194"/>
                </a:cubicBezTo>
                <a:cubicBezTo>
                  <a:pt x="1827697" y="1272221"/>
                  <a:pt x="1824710" y="1267741"/>
                  <a:pt x="1818737" y="1264755"/>
                </a:cubicBezTo>
                <a:cubicBezTo>
                  <a:pt x="1812764" y="1261769"/>
                  <a:pt x="1809778" y="1258782"/>
                  <a:pt x="1809778" y="1255795"/>
                </a:cubicBezTo>
                <a:cubicBezTo>
                  <a:pt x="1809778" y="1252809"/>
                  <a:pt x="1812764" y="1251316"/>
                  <a:pt x="1818737" y="1251316"/>
                </a:cubicBezTo>
                <a:lnTo>
                  <a:pt x="1818737" y="1242356"/>
                </a:lnTo>
                <a:cubicBezTo>
                  <a:pt x="1812764" y="1242356"/>
                  <a:pt x="1809778" y="1239370"/>
                  <a:pt x="1809778" y="1233397"/>
                </a:cubicBezTo>
                <a:lnTo>
                  <a:pt x="1800818" y="1224438"/>
                </a:lnTo>
                <a:cubicBezTo>
                  <a:pt x="1794845" y="1224438"/>
                  <a:pt x="1791859" y="1221451"/>
                  <a:pt x="1791859" y="1215478"/>
                </a:cubicBezTo>
                <a:cubicBezTo>
                  <a:pt x="1791859" y="1209505"/>
                  <a:pt x="1793352" y="1208013"/>
                  <a:pt x="1796339" y="1210998"/>
                </a:cubicBezTo>
                <a:cubicBezTo>
                  <a:pt x="1799325" y="1213984"/>
                  <a:pt x="1802312" y="1213984"/>
                  <a:pt x="1805298" y="1210998"/>
                </a:cubicBezTo>
                <a:cubicBezTo>
                  <a:pt x="1808284" y="1208013"/>
                  <a:pt x="1806791" y="1200545"/>
                  <a:pt x="1800818" y="1188601"/>
                </a:cubicBezTo>
                <a:cubicBezTo>
                  <a:pt x="1782900" y="1176655"/>
                  <a:pt x="1773940" y="1176655"/>
                  <a:pt x="1773940" y="1188601"/>
                </a:cubicBezTo>
                <a:lnTo>
                  <a:pt x="1738103" y="1188601"/>
                </a:lnTo>
                <a:cubicBezTo>
                  <a:pt x="1738103" y="1182628"/>
                  <a:pt x="1732131" y="1179641"/>
                  <a:pt x="1720185" y="1179641"/>
                </a:cubicBezTo>
                <a:lnTo>
                  <a:pt x="1729144" y="1179641"/>
                </a:lnTo>
                <a:cubicBezTo>
                  <a:pt x="1729144" y="1173668"/>
                  <a:pt x="1730637" y="1170682"/>
                  <a:pt x="1733624" y="1170682"/>
                </a:cubicBezTo>
                <a:cubicBezTo>
                  <a:pt x="1736610" y="1170682"/>
                  <a:pt x="1741090" y="1170682"/>
                  <a:pt x="1747063" y="1170682"/>
                </a:cubicBezTo>
                <a:lnTo>
                  <a:pt x="1747063" y="1161723"/>
                </a:lnTo>
                <a:cubicBezTo>
                  <a:pt x="1747063" y="1161723"/>
                  <a:pt x="1750049" y="1155749"/>
                  <a:pt x="1756022" y="1143804"/>
                </a:cubicBezTo>
                <a:cubicBezTo>
                  <a:pt x="1761995" y="1131859"/>
                  <a:pt x="1763489" y="1121405"/>
                  <a:pt x="1760502" y="1112447"/>
                </a:cubicBezTo>
                <a:cubicBezTo>
                  <a:pt x="1757515" y="1103488"/>
                  <a:pt x="1761995" y="1099008"/>
                  <a:pt x="1773940" y="1099008"/>
                </a:cubicBezTo>
                <a:cubicBezTo>
                  <a:pt x="1803805" y="1104981"/>
                  <a:pt x="1809778" y="1113941"/>
                  <a:pt x="1791859" y="1125886"/>
                </a:cubicBezTo>
                <a:cubicBezTo>
                  <a:pt x="1785886" y="1131859"/>
                  <a:pt x="1785886" y="1134844"/>
                  <a:pt x="1791859" y="1134844"/>
                </a:cubicBezTo>
                <a:cubicBezTo>
                  <a:pt x="1791859" y="1134844"/>
                  <a:pt x="1793352" y="1134844"/>
                  <a:pt x="1796339" y="1134844"/>
                </a:cubicBezTo>
                <a:cubicBezTo>
                  <a:pt x="1799325" y="1134844"/>
                  <a:pt x="1803805" y="1134844"/>
                  <a:pt x="1809778" y="1134844"/>
                </a:cubicBezTo>
                <a:cubicBezTo>
                  <a:pt x="1809778" y="1128871"/>
                  <a:pt x="1812764" y="1125886"/>
                  <a:pt x="1818737" y="1125886"/>
                </a:cubicBezTo>
                <a:lnTo>
                  <a:pt x="1854574" y="1107967"/>
                </a:lnTo>
                <a:cubicBezTo>
                  <a:pt x="1854574" y="1101994"/>
                  <a:pt x="1857560" y="1099008"/>
                  <a:pt x="1863533" y="1099008"/>
                </a:cubicBezTo>
                <a:cubicBezTo>
                  <a:pt x="1863533" y="1104981"/>
                  <a:pt x="1863533" y="1107967"/>
                  <a:pt x="1863533" y="1107967"/>
                </a:cubicBezTo>
                <a:lnTo>
                  <a:pt x="1872493" y="1107967"/>
                </a:lnTo>
                <a:lnTo>
                  <a:pt x="1881452" y="1090048"/>
                </a:lnTo>
                <a:cubicBezTo>
                  <a:pt x="1887425" y="1072130"/>
                  <a:pt x="1894891" y="1063170"/>
                  <a:pt x="1903851" y="1063170"/>
                </a:cubicBezTo>
                <a:cubicBezTo>
                  <a:pt x="1912810" y="1063170"/>
                  <a:pt x="1917289" y="1060184"/>
                  <a:pt x="1917289" y="1054212"/>
                </a:cubicBezTo>
                <a:cubicBezTo>
                  <a:pt x="1917289" y="1048237"/>
                  <a:pt x="1914303" y="1043759"/>
                  <a:pt x="1908330" y="1040773"/>
                </a:cubicBezTo>
                <a:cubicBezTo>
                  <a:pt x="1902357" y="1037787"/>
                  <a:pt x="1897878" y="1039278"/>
                  <a:pt x="1894891" y="1045251"/>
                </a:cubicBezTo>
                <a:cubicBezTo>
                  <a:pt x="1891904" y="1051226"/>
                  <a:pt x="1888918" y="1052717"/>
                  <a:pt x="1885932" y="1049731"/>
                </a:cubicBezTo>
                <a:cubicBezTo>
                  <a:pt x="1882945" y="1046746"/>
                  <a:pt x="1881452" y="1042266"/>
                  <a:pt x="1881452" y="1036293"/>
                </a:cubicBezTo>
                <a:cubicBezTo>
                  <a:pt x="1881452" y="1030320"/>
                  <a:pt x="1881452" y="1027334"/>
                  <a:pt x="1881452" y="1027334"/>
                </a:cubicBezTo>
                <a:cubicBezTo>
                  <a:pt x="1887425" y="1027334"/>
                  <a:pt x="1893398" y="1027334"/>
                  <a:pt x="1899371" y="1027334"/>
                </a:cubicBezTo>
                <a:cubicBezTo>
                  <a:pt x="1905344" y="1027334"/>
                  <a:pt x="1905344" y="1024347"/>
                  <a:pt x="1899371" y="1018374"/>
                </a:cubicBezTo>
                <a:cubicBezTo>
                  <a:pt x="1899371" y="1012401"/>
                  <a:pt x="1899371" y="1007921"/>
                  <a:pt x="1899371" y="1004935"/>
                </a:cubicBezTo>
                <a:cubicBezTo>
                  <a:pt x="1899371" y="1001949"/>
                  <a:pt x="1902357" y="997469"/>
                  <a:pt x="1908330" y="991496"/>
                </a:cubicBezTo>
                <a:cubicBezTo>
                  <a:pt x="1914303" y="985523"/>
                  <a:pt x="1911317" y="979550"/>
                  <a:pt x="1899371" y="973577"/>
                </a:cubicBezTo>
                <a:cubicBezTo>
                  <a:pt x="1899371" y="973577"/>
                  <a:pt x="1893398" y="973577"/>
                  <a:pt x="1881452" y="973577"/>
                </a:cubicBezTo>
                <a:cubicBezTo>
                  <a:pt x="1869506" y="973577"/>
                  <a:pt x="1866520" y="967604"/>
                  <a:pt x="1872493" y="955659"/>
                </a:cubicBezTo>
                <a:cubicBezTo>
                  <a:pt x="1872493" y="949686"/>
                  <a:pt x="1872493" y="945206"/>
                  <a:pt x="1872493" y="942220"/>
                </a:cubicBezTo>
                <a:cubicBezTo>
                  <a:pt x="1872493" y="939234"/>
                  <a:pt x="1869506" y="937741"/>
                  <a:pt x="1863533" y="937741"/>
                </a:cubicBezTo>
                <a:cubicBezTo>
                  <a:pt x="1857560" y="931767"/>
                  <a:pt x="1856067" y="925795"/>
                  <a:pt x="1859053" y="919822"/>
                </a:cubicBezTo>
                <a:cubicBezTo>
                  <a:pt x="1862040" y="913848"/>
                  <a:pt x="1866520" y="910862"/>
                  <a:pt x="1872493" y="910862"/>
                </a:cubicBezTo>
                <a:cubicBezTo>
                  <a:pt x="1872493" y="910862"/>
                  <a:pt x="1873986" y="912356"/>
                  <a:pt x="1876972" y="915342"/>
                </a:cubicBezTo>
                <a:cubicBezTo>
                  <a:pt x="1879959" y="918328"/>
                  <a:pt x="1881452" y="922808"/>
                  <a:pt x="1881452" y="928781"/>
                </a:cubicBezTo>
                <a:lnTo>
                  <a:pt x="1890411" y="946700"/>
                </a:lnTo>
                <a:cubicBezTo>
                  <a:pt x="1890411" y="946700"/>
                  <a:pt x="1891904" y="943714"/>
                  <a:pt x="1894891" y="937741"/>
                </a:cubicBezTo>
                <a:cubicBezTo>
                  <a:pt x="1897878" y="931767"/>
                  <a:pt x="1899371" y="925795"/>
                  <a:pt x="1899371" y="919822"/>
                </a:cubicBezTo>
                <a:lnTo>
                  <a:pt x="1899371" y="883985"/>
                </a:lnTo>
                <a:lnTo>
                  <a:pt x="1872493" y="892943"/>
                </a:lnTo>
                <a:cubicBezTo>
                  <a:pt x="1860547" y="892943"/>
                  <a:pt x="1851587" y="892943"/>
                  <a:pt x="1845614" y="892943"/>
                </a:cubicBezTo>
                <a:cubicBezTo>
                  <a:pt x="1827697" y="910862"/>
                  <a:pt x="1818737" y="931767"/>
                  <a:pt x="1818737" y="955659"/>
                </a:cubicBezTo>
                <a:cubicBezTo>
                  <a:pt x="1818737" y="961633"/>
                  <a:pt x="1815751" y="964619"/>
                  <a:pt x="1809778" y="964619"/>
                </a:cubicBezTo>
                <a:lnTo>
                  <a:pt x="1809778" y="901903"/>
                </a:lnTo>
                <a:lnTo>
                  <a:pt x="1827697" y="892943"/>
                </a:lnTo>
                <a:cubicBezTo>
                  <a:pt x="1839642" y="892943"/>
                  <a:pt x="1847109" y="891450"/>
                  <a:pt x="1850094" y="888464"/>
                </a:cubicBezTo>
                <a:cubicBezTo>
                  <a:pt x="1853082" y="885479"/>
                  <a:pt x="1857560" y="883985"/>
                  <a:pt x="1863533" y="883985"/>
                </a:cubicBezTo>
                <a:lnTo>
                  <a:pt x="1881452" y="875026"/>
                </a:lnTo>
                <a:cubicBezTo>
                  <a:pt x="1881452" y="869051"/>
                  <a:pt x="1878465" y="864573"/>
                  <a:pt x="1872493" y="861587"/>
                </a:cubicBezTo>
                <a:cubicBezTo>
                  <a:pt x="1866520" y="858600"/>
                  <a:pt x="1860547" y="858600"/>
                  <a:pt x="1854574" y="861587"/>
                </a:cubicBezTo>
                <a:cubicBezTo>
                  <a:pt x="1848602" y="864573"/>
                  <a:pt x="1844122" y="864573"/>
                  <a:pt x="1841136" y="861587"/>
                </a:cubicBezTo>
                <a:cubicBezTo>
                  <a:pt x="1838149" y="858600"/>
                  <a:pt x="1842629" y="854121"/>
                  <a:pt x="1854574" y="848147"/>
                </a:cubicBezTo>
                <a:cubicBezTo>
                  <a:pt x="1860547" y="836202"/>
                  <a:pt x="1863533" y="827243"/>
                  <a:pt x="1863533" y="821269"/>
                </a:cubicBezTo>
                <a:lnTo>
                  <a:pt x="1863533" y="812311"/>
                </a:lnTo>
                <a:cubicBezTo>
                  <a:pt x="1869506" y="812311"/>
                  <a:pt x="1872493" y="807830"/>
                  <a:pt x="1872493" y="798872"/>
                </a:cubicBezTo>
                <a:cubicBezTo>
                  <a:pt x="1872493" y="789912"/>
                  <a:pt x="1872493" y="779459"/>
                  <a:pt x="1872493" y="767514"/>
                </a:cubicBezTo>
                <a:lnTo>
                  <a:pt x="1881452" y="731676"/>
                </a:lnTo>
                <a:cubicBezTo>
                  <a:pt x="1887425" y="731676"/>
                  <a:pt x="1893398" y="737649"/>
                  <a:pt x="1899371" y="749595"/>
                </a:cubicBezTo>
                <a:cubicBezTo>
                  <a:pt x="1905344" y="761540"/>
                  <a:pt x="1911317" y="767514"/>
                  <a:pt x="1917289" y="767514"/>
                </a:cubicBezTo>
                <a:lnTo>
                  <a:pt x="1908330" y="776473"/>
                </a:lnTo>
                <a:cubicBezTo>
                  <a:pt x="1902357" y="776473"/>
                  <a:pt x="1897878" y="771993"/>
                  <a:pt x="1894891" y="763034"/>
                </a:cubicBezTo>
                <a:cubicBezTo>
                  <a:pt x="1891904" y="754075"/>
                  <a:pt x="1888918" y="754075"/>
                  <a:pt x="1885932" y="763034"/>
                </a:cubicBezTo>
                <a:cubicBezTo>
                  <a:pt x="1882945" y="771993"/>
                  <a:pt x="1881452" y="777967"/>
                  <a:pt x="1881452" y="780953"/>
                </a:cubicBezTo>
                <a:cubicBezTo>
                  <a:pt x="1881452" y="783939"/>
                  <a:pt x="1884439" y="785433"/>
                  <a:pt x="1890411" y="785433"/>
                </a:cubicBezTo>
                <a:cubicBezTo>
                  <a:pt x="1896384" y="785433"/>
                  <a:pt x="1897878" y="786926"/>
                  <a:pt x="1894891" y="789912"/>
                </a:cubicBezTo>
                <a:cubicBezTo>
                  <a:pt x="1891904" y="792898"/>
                  <a:pt x="1890411" y="803350"/>
                  <a:pt x="1890411" y="821269"/>
                </a:cubicBezTo>
                <a:lnTo>
                  <a:pt x="1881452" y="839188"/>
                </a:lnTo>
                <a:lnTo>
                  <a:pt x="1890411" y="848147"/>
                </a:lnTo>
                <a:cubicBezTo>
                  <a:pt x="1890411" y="848147"/>
                  <a:pt x="1891904" y="848147"/>
                  <a:pt x="1894891" y="848147"/>
                </a:cubicBezTo>
                <a:cubicBezTo>
                  <a:pt x="1897878" y="848147"/>
                  <a:pt x="1899371" y="845161"/>
                  <a:pt x="1899371" y="839188"/>
                </a:cubicBezTo>
                <a:cubicBezTo>
                  <a:pt x="1905344" y="827243"/>
                  <a:pt x="1912810" y="821269"/>
                  <a:pt x="1921769" y="821269"/>
                </a:cubicBezTo>
                <a:cubicBezTo>
                  <a:pt x="1930729" y="821269"/>
                  <a:pt x="1933714" y="816790"/>
                  <a:pt x="1930729" y="807830"/>
                </a:cubicBezTo>
                <a:cubicBezTo>
                  <a:pt x="1927741" y="798872"/>
                  <a:pt x="1929236" y="797377"/>
                  <a:pt x="1935207" y="803350"/>
                </a:cubicBezTo>
                <a:cubicBezTo>
                  <a:pt x="1941180" y="803350"/>
                  <a:pt x="1944167" y="804845"/>
                  <a:pt x="1944167" y="807830"/>
                </a:cubicBezTo>
                <a:cubicBezTo>
                  <a:pt x="1944167" y="810816"/>
                  <a:pt x="1944167" y="815296"/>
                  <a:pt x="1944167" y="821269"/>
                </a:cubicBezTo>
                <a:cubicBezTo>
                  <a:pt x="1950140" y="839188"/>
                  <a:pt x="1953126" y="848147"/>
                  <a:pt x="1953126" y="848147"/>
                </a:cubicBezTo>
                <a:cubicBezTo>
                  <a:pt x="1959099" y="848147"/>
                  <a:pt x="1963579" y="848147"/>
                  <a:pt x="1966565" y="848147"/>
                </a:cubicBezTo>
                <a:cubicBezTo>
                  <a:pt x="1969552" y="848147"/>
                  <a:pt x="1974031" y="845161"/>
                  <a:pt x="1980004" y="839188"/>
                </a:cubicBezTo>
                <a:cubicBezTo>
                  <a:pt x="1991950" y="809324"/>
                  <a:pt x="1985977" y="794392"/>
                  <a:pt x="1962086" y="794392"/>
                </a:cubicBezTo>
                <a:cubicBezTo>
                  <a:pt x="1956113" y="794392"/>
                  <a:pt x="1953126" y="794392"/>
                  <a:pt x="1953126" y="794392"/>
                </a:cubicBezTo>
                <a:cubicBezTo>
                  <a:pt x="1953126" y="794392"/>
                  <a:pt x="1953126" y="791406"/>
                  <a:pt x="1953126" y="785433"/>
                </a:cubicBezTo>
                <a:cubicBezTo>
                  <a:pt x="1953126" y="779459"/>
                  <a:pt x="1956113" y="776473"/>
                  <a:pt x="1962086" y="776473"/>
                </a:cubicBezTo>
                <a:cubicBezTo>
                  <a:pt x="1968059" y="776473"/>
                  <a:pt x="1972538" y="774980"/>
                  <a:pt x="1975525" y="771993"/>
                </a:cubicBezTo>
                <a:cubicBezTo>
                  <a:pt x="1978511" y="769007"/>
                  <a:pt x="1980004" y="764528"/>
                  <a:pt x="1980004" y="758554"/>
                </a:cubicBezTo>
                <a:cubicBezTo>
                  <a:pt x="1980004" y="740636"/>
                  <a:pt x="1974031" y="731676"/>
                  <a:pt x="1962086" y="731676"/>
                </a:cubicBezTo>
                <a:lnTo>
                  <a:pt x="1971045" y="731676"/>
                </a:lnTo>
                <a:cubicBezTo>
                  <a:pt x="1971045" y="725703"/>
                  <a:pt x="1972538" y="722718"/>
                  <a:pt x="1975525" y="722718"/>
                </a:cubicBezTo>
                <a:cubicBezTo>
                  <a:pt x="1978511" y="722718"/>
                  <a:pt x="1980004" y="716743"/>
                  <a:pt x="1980004" y="704799"/>
                </a:cubicBezTo>
                <a:cubicBezTo>
                  <a:pt x="1980004" y="698826"/>
                  <a:pt x="1980004" y="694346"/>
                  <a:pt x="1980004" y="691360"/>
                </a:cubicBezTo>
                <a:cubicBezTo>
                  <a:pt x="1980004" y="688374"/>
                  <a:pt x="1985977" y="692853"/>
                  <a:pt x="1997923" y="704799"/>
                </a:cubicBezTo>
                <a:lnTo>
                  <a:pt x="1997923" y="713758"/>
                </a:lnTo>
                <a:lnTo>
                  <a:pt x="1997923" y="722718"/>
                </a:lnTo>
                <a:cubicBezTo>
                  <a:pt x="2003896" y="722718"/>
                  <a:pt x="2009869" y="728690"/>
                  <a:pt x="2015841" y="740636"/>
                </a:cubicBezTo>
                <a:cubicBezTo>
                  <a:pt x="2021814" y="752581"/>
                  <a:pt x="2024800" y="761540"/>
                  <a:pt x="2024800" y="767514"/>
                </a:cubicBezTo>
                <a:cubicBezTo>
                  <a:pt x="2024800" y="773487"/>
                  <a:pt x="2018829" y="776473"/>
                  <a:pt x="2006883" y="776473"/>
                </a:cubicBezTo>
                <a:cubicBezTo>
                  <a:pt x="2006883" y="782447"/>
                  <a:pt x="2009869" y="791406"/>
                  <a:pt x="2015841" y="803350"/>
                </a:cubicBezTo>
                <a:cubicBezTo>
                  <a:pt x="2039733" y="809324"/>
                  <a:pt x="2051679" y="803350"/>
                  <a:pt x="2051679" y="785433"/>
                </a:cubicBezTo>
                <a:lnTo>
                  <a:pt x="2060638" y="785433"/>
                </a:lnTo>
                <a:cubicBezTo>
                  <a:pt x="2066611" y="803350"/>
                  <a:pt x="2063625" y="812311"/>
                  <a:pt x="2051679" y="812311"/>
                </a:cubicBezTo>
                <a:cubicBezTo>
                  <a:pt x="2045706" y="812311"/>
                  <a:pt x="2039733" y="813803"/>
                  <a:pt x="2033760" y="816790"/>
                </a:cubicBezTo>
                <a:cubicBezTo>
                  <a:pt x="2027787" y="819776"/>
                  <a:pt x="2024800" y="824255"/>
                  <a:pt x="2024800" y="830229"/>
                </a:cubicBezTo>
                <a:cubicBezTo>
                  <a:pt x="2024800" y="836202"/>
                  <a:pt x="2032267" y="837694"/>
                  <a:pt x="2047199" y="834708"/>
                </a:cubicBezTo>
                <a:cubicBezTo>
                  <a:pt x="2062131" y="831722"/>
                  <a:pt x="2069597" y="833215"/>
                  <a:pt x="2069597" y="839188"/>
                </a:cubicBezTo>
                <a:cubicBezTo>
                  <a:pt x="2069597" y="839188"/>
                  <a:pt x="2071091" y="840682"/>
                  <a:pt x="2074077" y="843668"/>
                </a:cubicBezTo>
                <a:cubicBezTo>
                  <a:pt x="2077063" y="846654"/>
                  <a:pt x="2081543" y="848147"/>
                  <a:pt x="2087516" y="848147"/>
                </a:cubicBezTo>
                <a:cubicBezTo>
                  <a:pt x="2093488" y="848147"/>
                  <a:pt x="2097968" y="848147"/>
                  <a:pt x="2100954" y="848147"/>
                </a:cubicBezTo>
                <a:cubicBezTo>
                  <a:pt x="2103941" y="848147"/>
                  <a:pt x="2105434" y="848147"/>
                  <a:pt x="2105434" y="848147"/>
                </a:cubicBezTo>
                <a:cubicBezTo>
                  <a:pt x="2105434" y="854121"/>
                  <a:pt x="2111407" y="858600"/>
                  <a:pt x="2123353" y="861587"/>
                </a:cubicBezTo>
                <a:cubicBezTo>
                  <a:pt x="2135299" y="864573"/>
                  <a:pt x="2141272" y="860093"/>
                  <a:pt x="2141272" y="848147"/>
                </a:cubicBezTo>
                <a:lnTo>
                  <a:pt x="2150231" y="830229"/>
                </a:lnTo>
                <a:cubicBezTo>
                  <a:pt x="2162177" y="830229"/>
                  <a:pt x="2169642" y="831722"/>
                  <a:pt x="2172630" y="834708"/>
                </a:cubicBezTo>
                <a:cubicBezTo>
                  <a:pt x="2175615" y="837694"/>
                  <a:pt x="2174122" y="842174"/>
                  <a:pt x="2168150" y="848147"/>
                </a:cubicBezTo>
                <a:cubicBezTo>
                  <a:pt x="2162177" y="854121"/>
                  <a:pt x="2160682" y="858600"/>
                  <a:pt x="2163670" y="861587"/>
                </a:cubicBezTo>
                <a:cubicBezTo>
                  <a:pt x="2166657" y="864573"/>
                  <a:pt x="2168150" y="869051"/>
                  <a:pt x="2168150" y="875026"/>
                </a:cubicBezTo>
                <a:lnTo>
                  <a:pt x="2186068" y="875026"/>
                </a:lnTo>
                <a:cubicBezTo>
                  <a:pt x="2192040" y="875026"/>
                  <a:pt x="2196520" y="867560"/>
                  <a:pt x="2199507" y="852627"/>
                </a:cubicBezTo>
                <a:cubicBezTo>
                  <a:pt x="2202493" y="837694"/>
                  <a:pt x="2201000" y="830229"/>
                  <a:pt x="2195027" y="830229"/>
                </a:cubicBezTo>
                <a:lnTo>
                  <a:pt x="2212946" y="812311"/>
                </a:lnTo>
                <a:cubicBezTo>
                  <a:pt x="2224892" y="812311"/>
                  <a:pt x="2227878" y="809324"/>
                  <a:pt x="2221905" y="803350"/>
                </a:cubicBezTo>
                <a:cubicBezTo>
                  <a:pt x="2221905" y="797377"/>
                  <a:pt x="2223398" y="792898"/>
                  <a:pt x="2226385" y="789912"/>
                </a:cubicBezTo>
                <a:cubicBezTo>
                  <a:pt x="2229372" y="786926"/>
                  <a:pt x="2230865" y="785433"/>
                  <a:pt x="2230865" y="785433"/>
                </a:cubicBezTo>
                <a:cubicBezTo>
                  <a:pt x="2242811" y="779459"/>
                  <a:pt x="2242811" y="770500"/>
                  <a:pt x="2230865" y="758554"/>
                </a:cubicBezTo>
                <a:cubicBezTo>
                  <a:pt x="2230865" y="758554"/>
                  <a:pt x="2229372" y="755568"/>
                  <a:pt x="2226385" y="749595"/>
                </a:cubicBezTo>
                <a:cubicBezTo>
                  <a:pt x="2223398" y="743622"/>
                  <a:pt x="2221905" y="737649"/>
                  <a:pt x="2221905" y="731676"/>
                </a:cubicBezTo>
                <a:lnTo>
                  <a:pt x="2221905" y="713758"/>
                </a:lnTo>
                <a:lnTo>
                  <a:pt x="2239824" y="731676"/>
                </a:lnTo>
                <a:lnTo>
                  <a:pt x="2275661" y="731676"/>
                </a:lnTo>
                <a:cubicBezTo>
                  <a:pt x="2275661" y="731676"/>
                  <a:pt x="2278647" y="725703"/>
                  <a:pt x="2284620" y="713758"/>
                </a:cubicBezTo>
                <a:cubicBezTo>
                  <a:pt x="2290593" y="701813"/>
                  <a:pt x="2296566" y="694346"/>
                  <a:pt x="2302539" y="691360"/>
                </a:cubicBezTo>
                <a:cubicBezTo>
                  <a:pt x="2308512" y="688374"/>
                  <a:pt x="2311498" y="692853"/>
                  <a:pt x="2311498" y="704799"/>
                </a:cubicBezTo>
                <a:cubicBezTo>
                  <a:pt x="2329417" y="710772"/>
                  <a:pt x="2350322" y="710772"/>
                  <a:pt x="2374213" y="704799"/>
                </a:cubicBezTo>
                <a:cubicBezTo>
                  <a:pt x="2374213" y="698826"/>
                  <a:pt x="2377200" y="692853"/>
                  <a:pt x="2383173" y="686880"/>
                </a:cubicBezTo>
                <a:lnTo>
                  <a:pt x="2401091" y="668961"/>
                </a:lnTo>
                <a:cubicBezTo>
                  <a:pt x="2401091" y="668961"/>
                  <a:pt x="2401091" y="665975"/>
                  <a:pt x="2401091" y="660002"/>
                </a:cubicBezTo>
                <a:cubicBezTo>
                  <a:pt x="2401091" y="654029"/>
                  <a:pt x="2404078" y="651044"/>
                  <a:pt x="2410051" y="651044"/>
                </a:cubicBezTo>
                <a:lnTo>
                  <a:pt x="2410051" y="633125"/>
                </a:lnTo>
                <a:cubicBezTo>
                  <a:pt x="2404078" y="633125"/>
                  <a:pt x="2404078" y="630139"/>
                  <a:pt x="2410051" y="624165"/>
                </a:cubicBezTo>
                <a:cubicBezTo>
                  <a:pt x="2410051" y="618192"/>
                  <a:pt x="2411544" y="615206"/>
                  <a:pt x="2414531" y="615206"/>
                </a:cubicBezTo>
                <a:cubicBezTo>
                  <a:pt x="2417516" y="615206"/>
                  <a:pt x="2419009" y="618192"/>
                  <a:pt x="2419009" y="624165"/>
                </a:cubicBezTo>
                <a:cubicBezTo>
                  <a:pt x="2424982" y="630139"/>
                  <a:pt x="2436928" y="633125"/>
                  <a:pt x="2454847" y="633125"/>
                </a:cubicBezTo>
                <a:cubicBezTo>
                  <a:pt x="2466793" y="633125"/>
                  <a:pt x="2475752" y="633125"/>
                  <a:pt x="2481725" y="633125"/>
                </a:cubicBezTo>
                <a:cubicBezTo>
                  <a:pt x="2487698" y="639097"/>
                  <a:pt x="2493671" y="645069"/>
                  <a:pt x="2499643" y="651044"/>
                </a:cubicBezTo>
                <a:lnTo>
                  <a:pt x="2508602" y="660002"/>
                </a:lnTo>
                <a:cubicBezTo>
                  <a:pt x="2508602" y="660002"/>
                  <a:pt x="2508602" y="662988"/>
                  <a:pt x="2508602" y="668961"/>
                </a:cubicBezTo>
                <a:cubicBezTo>
                  <a:pt x="2508602" y="674935"/>
                  <a:pt x="2510095" y="677921"/>
                  <a:pt x="2513082" y="677921"/>
                </a:cubicBezTo>
                <a:cubicBezTo>
                  <a:pt x="2516069" y="677921"/>
                  <a:pt x="2523534" y="677921"/>
                  <a:pt x="2535480" y="677921"/>
                </a:cubicBezTo>
                <a:cubicBezTo>
                  <a:pt x="2553399" y="677921"/>
                  <a:pt x="2563852" y="676427"/>
                  <a:pt x="2566838" y="673441"/>
                </a:cubicBezTo>
                <a:cubicBezTo>
                  <a:pt x="2569825" y="670455"/>
                  <a:pt x="2575798" y="670455"/>
                  <a:pt x="2584756" y="673441"/>
                </a:cubicBezTo>
                <a:cubicBezTo>
                  <a:pt x="2593716" y="676427"/>
                  <a:pt x="2598195" y="674935"/>
                  <a:pt x="2598195" y="668961"/>
                </a:cubicBezTo>
                <a:cubicBezTo>
                  <a:pt x="2598195" y="668961"/>
                  <a:pt x="2601182" y="667468"/>
                  <a:pt x="2607155" y="664482"/>
                </a:cubicBezTo>
                <a:cubicBezTo>
                  <a:pt x="2613127" y="661497"/>
                  <a:pt x="2616114" y="660002"/>
                  <a:pt x="2616114" y="660002"/>
                </a:cubicBezTo>
                <a:lnTo>
                  <a:pt x="2642992" y="651044"/>
                </a:lnTo>
                <a:cubicBezTo>
                  <a:pt x="2642992" y="651044"/>
                  <a:pt x="2645979" y="649549"/>
                  <a:pt x="2651952" y="646563"/>
                </a:cubicBezTo>
                <a:cubicBezTo>
                  <a:pt x="2657925" y="643578"/>
                  <a:pt x="2662403" y="645069"/>
                  <a:pt x="2665390" y="651044"/>
                </a:cubicBezTo>
                <a:cubicBezTo>
                  <a:pt x="2668378" y="657016"/>
                  <a:pt x="2675842" y="660002"/>
                  <a:pt x="2687788" y="660002"/>
                </a:cubicBezTo>
                <a:cubicBezTo>
                  <a:pt x="2699734" y="660002"/>
                  <a:pt x="2710187" y="657016"/>
                  <a:pt x="2719146" y="651044"/>
                </a:cubicBezTo>
                <a:cubicBezTo>
                  <a:pt x="2728106" y="645069"/>
                  <a:pt x="2737065" y="645069"/>
                  <a:pt x="2746025" y="651044"/>
                </a:cubicBezTo>
                <a:cubicBezTo>
                  <a:pt x="2754983" y="657016"/>
                  <a:pt x="2759463" y="657016"/>
                  <a:pt x="2759463" y="651044"/>
                </a:cubicBezTo>
                <a:lnTo>
                  <a:pt x="2804260" y="642084"/>
                </a:lnTo>
                <a:cubicBezTo>
                  <a:pt x="2828150" y="642084"/>
                  <a:pt x="2840096" y="645069"/>
                  <a:pt x="2840096" y="651044"/>
                </a:cubicBezTo>
                <a:lnTo>
                  <a:pt x="2822177" y="668961"/>
                </a:lnTo>
                <a:cubicBezTo>
                  <a:pt x="2810232" y="674935"/>
                  <a:pt x="2790821" y="677921"/>
                  <a:pt x="2763942" y="677921"/>
                </a:cubicBezTo>
                <a:cubicBezTo>
                  <a:pt x="2737065" y="677921"/>
                  <a:pt x="2723626" y="677921"/>
                  <a:pt x="2723626" y="677921"/>
                </a:cubicBezTo>
                <a:lnTo>
                  <a:pt x="2696748" y="695840"/>
                </a:lnTo>
                <a:lnTo>
                  <a:pt x="2669870" y="686880"/>
                </a:lnTo>
                <a:cubicBezTo>
                  <a:pt x="2675842" y="680907"/>
                  <a:pt x="2675842" y="677921"/>
                  <a:pt x="2669870" y="677921"/>
                </a:cubicBezTo>
                <a:lnTo>
                  <a:pt x="2660910" y="686880"/>
                </a:lnTo>
                <a:cubicBezTo>
                  <a:pt x="2660910" y="686880"/>
                  <a:pt x="2659418" y="688374"/>
                  <a:pt x="2656430" y="691360"/>
                </a:cubicBezTo>
                <a:cubicBezTo>
                  <a:pt x="2653445" y="694346"/>
                  <a:pt x="2648965" y="695840"/>
                  <a:pt x="2642992" y="695840"/>
                </a:cubicBezTo>
                <a:cubicBezTo>
                  <a:pt x="2637020" y="695840"/>
                  <a:pt x="2631046" y="698826"/>
                  <a:pt x="2625074" y="704799"/>
                </a:cubicBezTo>
                <a:cubicBezTo>
                  <a:pt x="2625074" y="704799"/>
                  <a:pt x="2623581" y="706293"/>
                  <a:pt x="2620594" y="709279"/>
                </a:cubicBezTo>
                <a:cubicBezTo>
                  <a:pt x="2617607" y="712265"/>
                  <a:pt x="2616114" y="713758"/>
                  <a:pt x="2616114" y="713758"/>
                </a:cubicBezTo>
                <a:lnTo>
                  <a:pt x="2625074" y="731676"/>
                </a:lnTo>
                <a:cubicBezTo>
                  <a:pt x="2631046" y="737649"/>
                  <a:pt x="2634033" y="743622"/>
                  <a:pt x="2634033" y="749595"/>
                </a:cubicBezTo>
                <a:cubicBezTo>
                  <a:pt x="2640006" y="767514"/>
                  <a:pt x="2651952" y="770500"/>
                  <a:pt x="2669870" y="758554"/>
                </a:cubicBezTo>
                <a:cubicBezTo>
                  <a:pt x="2669870" y="752581"/>
                  <a:pt x="2671363" y="748101"/>
                  <a:pt x="2674349" y="745115"/>
                </a:cubicBezTo>
                <a:cubicBezTo>
                  <a:pt x="2677336" y="742129"/>
                  <a:pt x="2681816" y="740636"/>
                  <a:pt x="2687788" y="740636"/>
                </a:cubicBezTo>
                <a:lnTo>
                  <a:pt x="2678829" y="749595"/>
                </a:lnTo>
                <a:lnTo>
                  <a:pt x="2669870" y="767514"/>
                </a:lnTo>
                <a:lnTo>
                  <a:pt x="2687788" y="767514"/>
                </a:lnTo>
                <a:cubicBezTo>
                  <a:pt x="2699734" y="767514"/>
                  <a:pt x="2711680" y="764528"/>
                  <a:pt x="2723626" y="758554"/>
                </a:cubicBezTo>
                <a:lnTo>
                  <a:pt x="2732585" y="749595"/>
                </a:lnTo>
                <a:lnTo>
                  <a:pt x="2714667" y="749595"/>
                </a:lnTo>
                <a:lnTo>
                  <a:pt x="2696748" y="740636"/>
                </a:lnTo>
                <a:lnTo>
                  <a:pt x="2714667" y="740636"/>
                </a:lnTo>
                <a:cubicBezTo>
                  <a:pt x="2726613" y="734662"/>
                  <a:pt x="2734077" y="733171"/>
                  <a:pt x="2737065" y="736156"/>
                </a:cubicBezTo>
                <a:cubicBezTo>
                  <a:pt x="2740052" y="739142"/>
                  <a:pt x="2744532" y="739142"/>
                  <a:pt x="2750503" y="736156"/>
                </a:cubicBezTo>
                <a:cubicBezTo>
                  <a:pt x="2756476" y="733171"/>
                  <a:pt x="2760956" y="734662"/>
                  <a:pt x="2763942" y="740636"/>
                </a:cubicBezTo>
                <a:cubicBezTo>
                  <a:pt x="2766929" y="746609"/>
                  <a:pt x="2774395" y="749595"/>
                  <a:pt x="2786341" y="749595"/>
                </a:cubicBezTo>
                <a:lnTo>
                  <a:pt x="2795300" y="758554"/>
                </a:lnTo>
                <a:lnTo>
                  <a:pt x="2813219" y="794392"/>
                </a:lnTo>
                <a:cubicBezTo>
                  <a:pt x="2813219" y="794392"/>
                  <a:pt x="2816206" y="797377"/>
                  <a:pt x="2822177" y="803350"/>
                </a:cubicBezTo>
                <a:lnTo>
                  <a:pt x="2831137" y="794392"/>
                </a:lnTo>
                <a:cubicBezTo>
                  <a:pt x="2831137" y="794392"/>
                  <a:pt x="2832630" y="792898"/>
                  <a:pt x="2835617" y="789912"/>
                </a:cubicBezTo>
                <a:cubicBezTo>
                  <a:pt x="2838603" y="786926"/>
                  <a:pt x="2840096" y="785433"/>
                  <a:pt x="2840096" y="785433"/>
                </a:cubicBezTo>
                <a:lnTo>
                  <a:pt x="2849056" y="776473"/>
                </a:lnTo>
                <a:cubicBezTo>
                  <a:pt x="2849056" y="770500"/>
                  <a:pt x="2843083" y="769007"/>
                  <a:pt x="2831137" y="771993"/>
                </a:cubicBezTo>
                <a:cubicBezTo>
                  <a:pt x="2819192" y="774980"/>
                  <a:pt x="2813219" y="773487"/>
                  <a:pt x="2813219" y="767514"/>
                </a:cubicBezTo>
                <a:cubicBezTo>
                  <a:pt x="2813219" y="761540"/>
                  <a:pt x="2816206" y="755568"/>
                  <a:pt x="2822177" y="749595"/>
                </a:cubicBezTo>
                <a:cubicBezTo>
                  <a:pt x="2822177" y="749595"/>
                  <a:pt x="2823672" y="748101"/>
                  <a:pt x="2826657" y="745115"/>
                </a:cubicBezTo>
                <a:cubicBezTo>
                  <a:pt x="2829644" y="742129"/>
                  <a:pt x="2831137" y="737649"/>
                  <a:pt x="2831137" y="731676"/>
                </a:cubicBezTo>
                <a:lnTo>
                  <a:pt x="2831137" y="713758"/>
                </a:lnTo>
                <a:lnTo>
                  <a:pt x="2849056" y="731676"/>
                </a:lnTo>
                <a:cubicBezTo>
                  <a:pt x="2861002" y="731676"/>
                  <a:pt x="2869961" y="731676"/>
                  <a:pt x="2875934" y="731676"/>
                </a:cubicBezTo>
                <a:cubicBezTo>
                  <a:pt x="2875934" y="725703"/>
                  <a:pt x="2878921" y="719732"/>
                  <a:pt x="2884893" y="713758"/>
                </a:cubicBezTo>
                <a:cubicBezTo>
                  <a:pt x="2890866" y="707784"/>
                  <a:pt x="2893853" y="701813"/>
                  <a:pt x="2893853" y="695840"/>
                </a:cubicBezTo>
                <a:cubicBezTo>
                  <a:pt x="2893853" y="689866"/>
                  <a:pt x="2899824" y="686880"/>
                  <a:pt x="2911772" y="686880"/>
                </a:cubicBezTo>
                <a:lnTo>
                  <a:pt x="2929689" y="677921"/>
                </a:lnTo>
                <a:cubicBezTo>
                  <a:pt x="2941635" y="665975"/>
                  <a:pt x="2947608" y="660002"/>
                  <a:pt x="2947608" y="660002"/>
                </a:cubicBezTo>
                <a:lnTo>
                  <a:pt x="2947608" y="677921"/>
                </a:lnTo>
                <a:cubicBezTo>
                  <a:pt x="2935662" y="683894"/>
                  <a:pt x="2934169" y="691360"/>
                  <a:pt x="2943128" y="700319"/>
                </a:cubicBezTo>
                <a:cubicBezTo>
                  <a:pt x="2952088" y="709279"/>
                  <a:pt x="2956568" y="715252"/>
                  <a:pt x="2956568" y="718237"/>
                </a:cubicBezTo>
                <a:cubicBezTo>
                  <a:pt x="2956568" y="721223"/>
                  <a:pt x="2956568" y="722718"/>
                  <a:pt x="2956568" y="722718"/>
                </a:cubicBezTo>
                <a:lnTo>
                  <a:pt x="2974486" y="704799"/>
                </a:lnTo>
                <a:cubicBezTo>
                  <a:pt x="2974486" y="704799"/>
                  <a:pt x="2978966" y="700319"/>
                  <a:pt x="2987926" y="691360"/>
                </a:cubicBezTo>
                <a:cubicBezTo>
                  <a:pt x="2996884" y="682400"/>
                  <a:pt x="3001364" y="671947"/>
                  <a:pt x="3001364" y="660002"/>
                </a:cubicBezTo>
                <a:cubicBezTo>
                  <a:pt x="3001364" y="648056"/>
                  <a:pt x="2998377" y="642084"/>
                  <a:pt x="2992404" y="642084"/>
                </a:cubicBezTo>
                <a:cubicBezTo>
                  <a:pt x="2992404" y="630139"/>
                  <a:pt x="2992404" y="624165"/>
                  <a:pt x="2992404" y="624165"/>
                </a:cubicBezTo>
                <a:lnTo>
                  <a:pt x="3001364" y="615206"/>
                </a:lnTo>
                <a:cubicBezTo>
                  <a:pt x="3001364" y="621179"/>
                  <a:pt x="3004350" y="624165"/>
                  <a:pt x="3010323" y="624165"/>
                </a:cubicBezTo>
                <a:lnTo>
                  <a:pt x="3028242" y="624165"/>
                </a:lnTo>
                <a:cubicBezTo>
                  <a:pt x="3034215" y="624165"/>
                  <a:pt x="3038694" y="624165"/>
                  <a:pt x="3041681" y="624165"/>
                </a:cubicBezTo>
                <a:cubicBezTo>
                  <a:pt x="3044668" y="624165"/>
                  <a:pt x="3046161" y="621179"/>
                  <a:pt x="3046161" y="615206"/>
                </a:cubicBezTo>
                <a:cubicBezTo>
                  <a:pt x="3046161" y="621179"/>
                  <a:pt x="3047654" y="625659"/>
                  <a:pt x="3050640" y="628645"/>
                </a:cubicBezTo>
                <a:cubicBezTo>
                  <a:pt x="3053627" y="631631"/>
                  <a:pt x="3061093" y="633125"/>
                  <a:pt x="3073038" y="633125"/>
                </a:cubicBezTo>
                <a:cubicBezTo>
                  <a:pt x="3084984" y="633125"/>
                  <a:pt x="3092450" y="633125"/>
                  <a:pt x="3095436" y="633125"/>
                </a:cubicBezTo>
                <a:cubicBezTo>
                  <a:pt x="3098423" y="633125"/>
                  <a:pt x="3099916" y="636110"/>
                  <a:pt x="3099916" y="642084"/>
                </a:cubicBezTo>
                <a:cubicBezTo>
                  <a:pt x="3099916" y="648056"/>
                  <a:pt x="3105889" y="651044"/>
                  <a:pt x="3117835" y="651044"/>
                </a:cubicBezTo>
                <a:lnTo>
                  <a:pt x="3126794" y="660002"/>
                </a:lnTo>
                <a:cubicBezTo>
                  <a:pt x="3108875" y="665975"/>
                  <a:pt x="3108875" y="671947"/>
                  <a:pt x="3126794" y="677921"/>
                </a:cubicBezTo>
                <a:cubicBezTo>
                  <a:pt x="3138740" y="683894"/>
                  <a:pt x="3150685" y="677921"/>
                  <a:pt x="3162631" y="660002"/>
                </a:cubicBezTo>
                <a:lnTo>
                  <a:pt x="3171590" y="660002"/>
                </a:lnTo>
                <a:cubicBezTo>
                  <a:pt x="3171590" y="665975"/>
                  <a:pt x="3192496" y="665975"/>
                  <a:pt x="3234305" y="660002"/>
                </a:cubicBezTo>
                <a:lnTo>
                  <a:pt x="3252224" y="651044"/>
                </a:lnTo>
                <a:cubicBezTo>
                  <a:pt x="3264170" y="651044"/>
                  <a:pt x="3270143" y="651044"/>
                  <a:pt x="3270143" y="651044"/>
                </a:cubicBezTo>
                <a:cubicBezTo>
                  <a:pt x="3282089" y="657016"/>
                  <a:pt x="3302994" y="657016"/>
                  <a:pt x="3332858" y="651044"/>
                </a:cubicBezTo>
                <a:lnTo>
                  <a:pt x="3359736" y="651044"/>
                </a:lnTo>
                <a:cubicBezTo>
                  <a:pt x="3365709" y="657016"/>
                  <a:pt x="3368695" y="657016"/>
                  <a:pt x="3368695" y="651044"/>
                </a:cubicBezTo>
                <a:lnTo>
                  <a:pt x="3422451" y="642084"/>
                </a:lnTo>
                <a:cubicBezTo>
                  <a:pt x="3458288" y="648056"/>
                  <a:pt x="3458288" y="657016"/>
                  <a:pt x="3422451" y="668961"/>
                </a:cubicBezTo>
                <a:lnTo>
                  <a:pt x="3368695" y="677921"/>
                </a:lnTo>
                <a:cubicBezTo>
                  <a:pt x="3320912" y="677921"/>
                  <a:pt x="3314940" y="686880"/>
                  <a:pt x="3350776" y="704799"/>
                </a:cubicBezTo>
                <a:cubicBezTo>
                  <a:pt x="3362723" y="710772"/>
                  <a:pt x="3370188" y="710772"/>
                  <a:pt x="3373175" y="704799"/>
                </a:cubicBezTo>
                <a:cubicBezTo>
                  <a:pt x="3376162" y="698826"/>
                  <a:pt x="3383627" y="698826"/>
                  <a:pt x="3395572" y="704799"/>
                </a:cubicBezTo>
                <a:cubicBezTo>
                  <a:pt x="3407519" y="704799"/>
                  <a:pt x="3414984" y="704799"/>
                  <a:pt x="3417971" y="704799"/>
                </a:cubicBezTo>
                <a:cubicBezTo>
                  <a:pt x="3420958" y="704799"/>
                  <a:pt x="3422451" y="701813"/>
                  <a:pt x="3422451" y="695840"/>
                </a:cubicBezTo>
                <a:lnTo>
                  <a:pt x="3431410" y="677921"/>
                </a:lnTo>
                <a:lnTo>
                  <a:pt x="3449329" y="686880"/>
                </a:lnTo>
                <a:cubicBezTo>
                  <a:pt x="3455302" y="698826"/>
                  <a:pt x="3467248" y="701813"/>
                  <a:pt x="3485166" y="695840"/>
                </a:cubicBezTo>
                <a:cubicBezTo>
                  <a:pt x="3485166" y="695840"/>
                  <a:pt x="3489645" y="695840"/>
                  <a:pt x="3498605" y="695840"/>
                </a:cubicBezTo>
                <a:cubicBezTo>
                  <a:pt x="3507564" y="695840"/>
                  <a:pt x="3515030" y="695840"/>
                  <a:pt x="3521003" y="695840"/>
                </a:cubicBezTo>
                <a:cubicBezTo>
                  <a:pt x="3526976" y="695840"/>
                  <a:pt x="3532949" y="694346"/>
                  <a:pt x="3538922" y="691360"/>
                </a:cubicBezTo>
                <a:cubicBezTo>
                  <a:pt x="3544895" y="688374"/>
                  <a:pt x="3550868" y="686880"/>
                  <a:pt x="3556841" y="686880"/>
                </a:cubicBezTo>
                <a:cubicBezTo>
                  <a:pt x="3568786" y="674935"/>
                  <a:pt x="3577745" y="671947"/>
                  <a:pt x="3583718" y="677921"/>
                </a:cubicBezTo>
                <a:cubicBezTo>
                  <a:pt x="3583718" y="683894"/>
                  <a:pt x="3585211" y="686880"/>
                  <a:pt x="3588198" y="686880"/>
                </a:cubicBezTo>
                <a:cubicBezTo>
                  <a:pt x="3591184" y="686880"/>
                  <a:pt x="3592677" y="686880"/>
                  <a:pt x="3592677" y="686880"/>
                </a:cubicBezTo>
                <a:lnTo>
                  <a:pt x="3610596" y="677921"/>
                </a:lnTo>
                <a:cubicBezTo>
                  <a:pt x="3616569" y="677921"/>
                  <a:pt x="3619556" y="677921"/>
                  <a:pt x="3619556" y="677921"/>
                </a:cubicBezTo>
                <a:cubicBezTo>
                  <a:pt x="3619556" y="683894"/>
                  <a:pt x="3622542" y="683894"/>
                  <a:pt x="3628515" y="677921"/>
                </a:cubicBezTo>
                <a:lnTo>
                  <a:pt x="3637473" y="677921"/>
                </a:lnTo>
                <a:cubicBezTo>
                  <a:pt x="3637473" y="683894"/>
                  <a:pt x="3640461" y="686880"/>
                  <a:pt x="3646433" y="686880"/>
                </a:cubicBezTo>
                <a:cubicBezTo>
                  <a:pt x="3652406" y="686880"/>
                  <a:pt x="3658379" y="689866"/>
                  <a:pt x="3664352" y="695840"/>
                </a:cubicBezTo>
                <a:cubicBezTo>
                  <a:pt x="3670324" y="701813"/>
                  <a:pt x="3676298" y="701813"/>
                  <a:pt x="3682270" y="695840"/>
                </a:cubicBezTo>
                <a:lnTo>
                  <a:pt x="3664352" y="686880"/>
                </a:lnTo>
                <a:lnTo>
                  <a:pt x="3664352" y="677921"/>
                </a:lnTo>
                <a:lnTo>
                  <a:pt x="3664352" y="668961"/>
                </a:lnTo>
                <a:lnTo>
                  <a:pt x="3664352" y="660002"/>
                </a:lnTo>
                <a:lnTo>
                  <a:pt x="3691230" y="660002"/>
                </a:lnTo>
                <a:cubicBezTo>
                  <a:pt x="3697203" y="660002"/>
                  <a:pt x="3701682" y="660002"/>
                  <a:pt x="3704669" y="660002"/>
                </a:cubicBezTo>
                <a:cubicBezTo>
                  <a:pt x="3707656" y="660002"/>
                  <a:pt x="3709149" y="657016"/>
                  <a:pt x="3709149" y="651044"/>
                </a:cubicBezTo>
                <a:lnTo>
                  <a:pt x="3718108" y="642084"/>
                </a:lnTo>
                <a:lnTo>
                  <a:pt x="3727068" y="642084"/>
                </a:lnTo>
                <a:cubicBezTo>
                  <a:pt x="3727068" y="648056"/>
                  <a:pt x="3737519" y="651044"/>
                  <a:pt x="3758424" y="651044"/>
                </a:cubicBezTo>
                <a:cubicBezTo>
                  <a:pt x="3779330" y="651044"/>
                  <a:pt x="3798742" y="651044"/>
                  <a:pt x="3816660" y="651044"/>
                </a:cubicBezTo>
                <a:lnTo>
                  <a:pt x="3870416" y="651044"/>
                </a:lnTo>
                <a:cubicBezTo>
                  <a:pt x="3882362" y="645069"/>
                  <a:pt x="3885347" y="636110"/>
                  <a:pt x="3879374" y="624165"/>
                </a:cubicBezTo>
                <a:cubicBezTo>
                  <a:pt x="3879374" y="618192"/>
                  <a:pt x="3880869" y="613712"/>
                  <a:pt x="3883854" y="610726"/>
                </a:cubicBezTo>
                <a:cubicBezTo>
                  <a:pt x="3886842" y="607740"/>
                  <a:pt x="3894307" y="606246"/>
                  <a:pt x="3906253" y="606246"/>
                </a:cubicBezTo>
                <a:cubicBezTo>
                  <a:pt x="3912226" y="600273"/>
                  <a:pt x="3918198" y="597287"/>
                  <a:pt x="3924171" y="597287"/>
                </a:cubicBezTo>
                <a:cubicBezTo>
                  <a:pt x="3930144" y="597287"/>
                  <a:pt x="3936117" y="597287"/>
                  <a:pt x="3942090" y="597287"/>
                </a:cubicBezTo>
                <a:lnTo>
                  <a:pt x="3924171" y="606246"/>
                </a:lnTo>
                <a:lnTo>
                  <a:pt x="3906253" y="624165"/>
                </a:lnTo>
                <a:cubicBezTo>
                  <a:pt x="3912226" y="630139"/>
                  <a:pt x="3915212" y="634618"/>
                  <a:pt x="3915212" y="637603"/>
                </a:cubicBezTo>
                <a:cubicBezTo>
                  <a:pt x="3915212" y="640589"/>
                  <a:pt x="3916705" y="643578"/>
                  <a:pt x="3919692" y="646563"/>
                </a:cubicBezTo>
                <a:cubicBezTo>
                  <a:pt x="3922678" y="649549"/>
                  <a:pt x="3933131" y="651044"/>
                  <a:pt x="3951050" y="651044"/>
                </a:cubicBezTo>
                <a:cubicBezTo>
                  <a:pt x="3974942" y="657016"/>
                  <a:pt x="3986886" y="654029"/>
                  <a:pt x="3986886" y="642084"/>
                </a:cubicBezTo>
                <a:cubicBezTo>
                  <a:pt x="3986886" y="636110"/>
                  <a:pt x="3986886" y="633125"/>
                  <a:pt x="3986886" y="633125"/>
                </a:cubicBezTo>
                <a:cubicBezTo>
                  <a:pt x="3986886" y="627150"/>
                  <a:pt x="3986886" y="618192"/>
                  <a:pt x="3986886" y="606246"/>
                </a:cubicBezTo>
                <a:cubicBezTo>
                  <a:pt x="3986886" y="600273"/>
                  <a:pt x="3985393" y="597287"/>
                  <a:pt x="3982407" y="597287"/>
                </a:cubicBezTo>
                <a:cubicBezTo>
                  <a:pt x="3979420" y="597287"/>
                  <a:pt x="3974942" y="597287"/>
                  <a:pt x="3968967" y="597287"/>
                </a:cubicBezTo>
                <a:cubicBezTo>
                  <a:pt x="3962994" y="597287"/>
                  <a:pt x="3960009" y="595793"/>
                  <a:pt x="3960009" y="592807"/>
                </a:cubicBezTo>
                <a:cubicBezTo>
                  <a:pt x="3960009" y="589821"/>
                  <a:pt x="3962994" y="588328"/>
                  <a:pt x="3968967" y="588328"/>
                </a:cubicBezTo>
                <a:cubicBezTo>
                  <a:pt x="3980913" y="576382"/>
                  <a:pt x="3986886" y="567423"/>
                  <a:pt x="3986886" y="561449"/>
                </a:cubicBezTo>
                <a:cubicBezTo>
                  <a:pt x="3980913" y="549505"/>
                  <a:pt x="3971954" y="546518"/>
                  <a:pt x="3960009" y="552491"/>
                </a:cubicBezTo>
                <a:cubicBezTo>
                  <a:pt x="3954036" y="546518"/>
                  <a:pt x="3952543" y="543532"/>
                  <a:pt x="3955529" y="543532"/>
                </a:cubicBezTo>
                <a:cubicBezTo>
                  <a:pt x="3958516" y="543532"/>
                  <a:pt x="3957023" y="537558"/>
                  <a:pt x="3951050" y="525613"/>
                </a:cubicBezTo>
                <a:cubicBezTo>
                  <a:pt x="3957023" y="525613"/>
                  <a:pt x="3960009" y="525613"/>
                  <a:pt x="3960009" y="525613"/>
                </a:cubicBezTo>
                <a:lnTo>
                  <a:pt x="3968967" y="525613"/>
                </a:lnTo>
                <a:lnTo>
                  <a:pt x="3977927" y="525613"/>
                </a:lnTo>
                <a:cubicBezTo>
                  <a:pt x="3983900" y="513667"/>
                  <a:pt x="3974942" y="507694"/>
                  <a:pt x="3951050" y="507694"/>
                </a:cubicBezTo>
                <a:lnTo>
                  <a:pt x="3942090" y="507694"/>
                </a:lnTo>
                <a:cubicBezTo>
                  <a:pt x="3942090" y="501721"/>
                  <a:pt x="3948063" y="498735"/>
                  <a:pt x="3960009" y="498735"/>
                </a:cubicBezTo>
                <a:cubicBezTo>
                  <a:pt x="3960009" y="498735"/>
                  <a:pt x="3962994" y="501721"/>
                  <a:pt x="3968967" y="507694"/>
                </a:cubicBezTo>
                <a:cubicBezTo>
                  <a:pt x="3974942" y="507694"/>
                  <a:pt x="3977927" y="507694"/>
                  <a:pt x="3977927" y="507694"/>
                </a:cubicBezTo>
                <a:cubicBezTo>
                  <a:pt x="3983900" y="507694"/>
                  <a:pt x="3986886" y="510680"/>
                  <a:pt x="3986886" y="516653"/>
                </a:cubicBezTo>
                <a:cubicBezTo>
                  <a:pt x="3986886" y="522627"/>
                  <a:pt x="3989873" y="528599"/>
                  <a:pt x="3995846" y="534572"/>
                </a:cubicBezTo>
                <a:cubicBezTo>
                  <a:pt x="4007791" y="534572"/>
                  <a:pt x="4013765" y="531586"/>
                  <a:pt x="4013765" y="525613"/>
                </a:cubicBezTo>
                <a:cubicBezTo>
                  <a:pt x="4013765" y="519639"/>
                  <a:pt x="4019738" y="516653"/>
                  <a:pt x="4031683" y="516653"/>
                </a:cubicBezTo>
                <a:cubicBezTo>
                  <a:pt x="4049601" y="510680"/>
                  <a:pt x="4060054" y="509188"/>
                  <a:pt x="4063040" y="512174"/>
                </a:cubicBezTo>
                <a:cubicBezTo>
                  <a:pt x="4066027" y="515160"/>
                  <a:pt x="4067520" y="522627"/>
                  <a:pt x="4067520" y="534572"/>
                </a:cubicBezTo>
                <a:cubicBezTo>
                  <a:pt x="4067520" y="546518"/>
                  <a:pt x="4070506" y="555476"/>
                  <a:pt x="4076479" y="561449"/>
                </a:cubicBezTo>
                <a:cubicBezTo>
                  <a:pt x="4082452" y="567423"/>
                  <a:pt x="4092905" y="570409"/>
                  <a:pt x="4107837" y="570409"/>
                </a:cubicBezTo>
                <a:cubicBezTo>
                  <a:pt x="4122770" y="570409"/>
                  <a:pt x="4136208" y="570409"/>
                  <a:pt x="4148154" y="570409"/>
                </a:cubicBezTo>
                <a:cubicBezTo>
                  <a:pt x="4166073" y="576382"/>
                  <a:pt x="4175032" y="576382"/>
                  <a:pt x="4175032" y="570409"/>
                </a:cubicBezTo>
                <a:cubicBezTo>
                  <a:pt x="4175032" y="570409"/>
                  <a:pt x="4176525" y="568915"/>
                  <a:pt x="4179512" y="565929"/>
                </a:cubicBezTo>
                <a:cubicBezTo>
                  <a:pt x="4182498" y="562944"/>
                  <a:pt x="4186978" y="561449"/>
                  <a:pt x="4192951" y="561449"/>
                </a:cubicBezTo>
                <a:cubicBezTo>
                  <a:pt x="4198924" y="561449"/>
                  <a:pt x="4197430" y="558463"/>
                  <a:pt x="4188471" y="552491"/>
                </a:cubicBezTo>
                <a:cubicBezTo>
                  <a:pt x="4179512" y="546518"/>
                  <a:pt x="4175032" y="542038"/>
                  <a:pt x="4175032" y="539052"/>
                </a:cubicBezTo>
                <a:cubicBezTo>
                  <a:pt x="4175032" y="536066"/>
                  <a:pt x="4181005" y="531586"/>
                  <a:pt x="4192951" y="525613"/>
                </a:cubicBezTo>
                <a:cubicBezTo>
                  <a:pt x="4204897" y="519639"/>
                  <a:pt x="4216843" y="513667"/>
                  <a:pt x="4228787" y="507694"/>
                </a:cubicBezTo>
                <a:cubicBezTo>
                  <a:pt x="4240733" y="501721"/>
                  <a:pt x="4249693" y="504708"/>
                  <a:pt x="4255666" y="516653"/>
                </a:cubicBezTo>
                <a:cubicBezTo>
                  <a:pt x="4261639" y="516653"/>
                  <a:pt x="4266118" y="518147"/>
                  <a:pt x="4269105" y="521133"/>
                </a:cubicBezTo>
                <a:cubicBezTo>
                  <a:pt x="4272091" y="524119"/>
                  <a:pt x="4273584" y="525613"/>
                  <a:pt x="4273584" y="525613"/>
                </a:cubicBezTo>
                <a:cubicBezTo>
                  <a:pt x="4279557" y="525613"/>
                  <a:pt x="4285530" y="525613"/>
                  <a:pt x="4291503" y="525613"/>
                </a:cubicBezTo>
                <a:lnTo>
                  <a:pt x="4327340" y="543532"/>
                </a:lnTo>
                <a:lnTo>
                  <a:pt x="4372137" y="552491"/>
                </a:lnTo>
                <a:cubicBezTo>
                  <a:pt x="4390056" y="546518"/>
                  <a:pt x="4403494" y="542038"/>
                  <a:pt x="4412453" y="539052"/>
                </a:cubicBezTo>
                <a:cubicBezTo>
                  <a:pt x="4421413" y="536066"/>
                  <a:pt x="4425892" y="533079"/>
                  <a:pt x="4425892" y="530093"/>
                </a:cubicBezTo>
                <a:cubicBezTo>
                  <a:pt x="4425892" y="527106"/>
                  <a:pt x="4425892" y="525613"/>
                  <a:pt x="4425892" y="525613"/>
                </a:cubicBezTo>
                <a:cubicBezTo>
                  <a:pt x="4431865" y="525613"/>
                  <a:pt x="4434852" y="524119"/>
                  <a:pt x="4434852" y="521133"/>
                </a:cubicBezTo>
                <a:cubicBezTo>
                  <a:pt x="4434852" y="518147"/>
                  <a:pt x="4434852" y="516653"/>
                  <a:pt x="4434852" y="516653"/>
                </a:cubicBezTo>
                <a:lnTo>
                  <a:pt x="4416933" y="516653"/>
                </a:lnTo>
                <a:cubicBezTo>
                  <a:pt x="4416933" y="522627"/>
                  <a:pt x="4415440" y="525613"/>
                  <a:pt x="4412453" y="525613"/>
                </a:cubicBezTo>
                <a:cubicBezTo>
                  <a:pt x="4409467" y="525613"/>
                  <a:pt x="4404987" y="528599"/>
                  <a:pt x="4399014" y="534572"/>
                </a:cubicBezTo>
                <a:cubicBezTo>
                  <a:pt x="4387068" y="534572"/>
                  <a:pt x="4381096" y="528599"/>
                  <a:pt x="4381096" y="516653"/>
                </a:cubicBezTo>
                <a:cubicBezTo>
                  <a:pt x="4375123" y="504708"/>
                  <a:pt x="4369151" y="498735"/>
                  <a:pt x="4363177" y="498735"/>
                </a:cubicBezTo>
                <a:lnTo>
                  <a:pt x="4381096" y="489775"/>
                </a:lnTo>
                <a:lnTo>
                  <a:pt x="4407974" y="489775"/>
                </a:lnTo>
                <a:lnTo>
                  <a:pt x="4399014" y="480816"/>
                </a:lnTo>
                <a:cubicBezTo>
                  <a:pt x="4393041" y="474842"/>
                  <a:pt x="4390056" y="471856"/>
                  <a:pt x="4390056" y="471856"/>
                </a:cubicBezTo>
                <a:cubicBezTo>
                  <a:pt x="4390056" y="471856"/>
                  <a:pt x="4390056" y="468871"/>
                  <a:pt x="4390056" y="462898"/>
                </a:cubicBezTo>
                <a:close/>
                <a:moveTo>
                  <a:pt x="3657073" y="460098"/>
                </a:moveTo>
                <a:cubicBezTo>
                  <a:pt x="3673871" y="458977"/>
                  <a:pt x="3682270" y="462899"/>
                  <a:pt x="3682270" y="471856"/>
                </a:cubicBezTo>
                <a:cubicBezTo>
                  <a:pt x="3676298" y="471856"/>
                  <a:pt x="3673311" y="471856"/>
                  <a:pt x="3673311" y="471856"/>
                </a:cubicBezTo>
                <a:cubicBezTo>
                  <a:pt x="3673311" y="465883"/>
                  <a:pt x="3670324" y="462898"/>
                  <a:pt x="3664352" y="462898"/>
                </a:cubicBezTo>
                <a:cubicBezTo>
                  <a:pt x="3658379" y="462898"/>
                  <a:pt x="3652406" y="462898"/>
                  <a:pt x="3646433" y="462898"/>
                </a:cubicBezTo>
                <a:lnTo>
                  <a:pt x="3637473" y="462898"/>
                </a:lnTo>
                <a:cubicBezTo>
                  <a:pt x="3644941" y="461405"/>
                  <a:pt x="3651473" y="460470"/>
                  <a:pt x="3657073" y="460098"/>
                </a:cubicBezTo>
                <a:close/>
                <a:moveTo>
                  <a:pt x="3314940" y="453939"/>
                </a:moveTo>
                <a:lnTo>
                  <a:pt x="3317179" y="453939"/>
                </a:lnTo>
                <a:cubicBezTo>
                  <a:pt x="3321659" y="453939"/>
                  <a:pt x="3329871" y="453939"/>
                  <a:pt x="3341817" y="453939"/>
                </a:cubicBezTo>
                <a:cubicBezTo>
                  <a:pt x="3365709" y="459912"/>
                  <a:pt x="3374668" y="465883"/>
                  <a:pt x="3368695" y="471856"/>
                </a:cubicBezTo>
                <a:cubicBezTo>
                  <a:pt x="3362723" y="471856"/>
                  <a:pt x="3356749" y="471856"/>
                  <a:pt x="3350776" y="471856"/>
                </a:cubicBezTo>
                <a:lnTo>
                  <a:pt x="3332858" y="462898"/>
                </a:lnTo>
                <a:cubicBezTo>
                  <a:pt x="3332858" y="462898"/>
                  <a:pt x="3329871" y="462898"/>
                  <a:pt x="3323898" y="462898"/>
                </a:cubicBezTo>
                <a:cubicBezTo>
                  <a:pt x="3317927" y="462898"/>
                  <a:pt x="3314940" y="459912"/>
                  <a:pt x="3314940" y="453939"/>
                </a:cubicBezTo>
                <a:close/>
                <a:moveTo>
                  <a:pt x="2705707" y="453939"/>
                </a:moveTo>
                <a:lnTo>
                  <a:pt x="2777381" y="462898"/>
                </a:lnTo>
                <a:lnTo>
                  <a:pt x="2732585" y="462898"/>
                </a:lnTo>
                <a:cubicBezTo>
                  <a:pt x="2720639" y="462898"/>
                  <a:pt x="2711680" y="459912"/>
                  <a:pt x="2705707" y="453939"/>
                </a:cubicBezTo>
                <a:close/>
                <a:moveTo>
                  <a:pt x="4540123" y="449459"/>
                </a:moveTo>
                <a:cubicBezTo>
                  <a:pt x="4541617" y="449459"/>
                  <a:pt x="4542364" y="450952"/>
                  <a:pt x="4542364" y="453939"/>
                </a:cubicBezTo>
                <a:cubicBezTo>
                  <a:pt x="4542364" y="459912"/>
                  <a:pt x="4542364" y="464392"/>
                  <a:pt x="4542364" y="467378"/>
                </a:cubicBezTo>
                <a:cubicBezTo>
                  <a:pt x="4542364" y="470363"/>
                  <a:pt x="4539377" y="470363"/>
                  <a:pt x="4533404" y="467378"/>
                </a:cubicBezTo>
                <a:cubicBezTo>
                  <a:pt x="4527431" y="464392"/>
                  <a:pt x="4527431" y="459912"/>
                  <a:pt x="4533404" y="453939"/>
                </a:cubicBezTo>
                <a:cubicBezTo>
                  <a:pt x="4536391" y="450952"/>
                  <a:pt x="4538630" y="449459"/>
                  <a:pt x="4540123" y="449459"/>
                </a:cubicBezTo>
                <a:close/>
                <a:moveTo>
                  <a:pt x="3925292" y="449459"/>
                </a:moveTo>
                <a:cubicBezTo>
                  <a:pt x="3926038" y="449459"/>
                  <a:pt x="3927158" y="450952"/>
                  <a:pt x="3928651" y="453939"/>
                </a:cubicBezTo>
                <a:cubicBezTo>
                  <a:pt x="3931638" y="459912"/>
                  <a:pt x="3933131" y="464392"/>
                  <a:pt x="3933131" y="467378"/>
                </a:cubicBezTo>
                <a:cubicBezTo>
                  <a:pt x="3933131" y="470363"/>
                  <a:pt x="3930144" y="468871"/>
                  <a:pt x="3924171" y="462898"/>
                </a:cubicBezTo>
                <a:cubicBezTo>
                  <a:pt x="3918198" y="462898"/>
                  <a:pt x="3915212" y="461403"/>
                  <a:pt x="3915212" y="458418"/>
                </a:cubicBezTo>
                <a:cubicBezTo>
                  <a:pt x="3915212" y="455432"/>
                  <a:pt x="3918198" y="453939"/>
                  <a:pt x="3924171" y="453939"/>
                </a:cubicBezTo>
                <a:cubicBezTo>
                  <a:pt x="3924171" y="450952"/>
                  <a:pt x="3924545" y="449459"/>
                  <a:pt x="3925292" y="449459"/>
                </a:cubicBezTo>
                <a:close/>
                <a:moveTo>
                  <a:pt x="6156156" y="448339"/>
                </a:moveTo>
                <a:cubicBezTo>
                  <a:pt x="6156903" y="447593"/>
                  <a:pt x="6158022" y="447966"/>
                  <a:pt x="6159516" y="449459"/>
                </a:cubicBezTo>
                <a:cubicBezTo>
                  <a:pt x="6162502" y="452445"/>
                  <a:pt x="6163996" y="453939"/>
                  <a:pt x="6163996" y="453939"/>
                </a:cubicBezTo>
                <a:cubicBezTo>
                  <a:pt x="6163996" y="453939"/>
                  <a:pt x="6161010" y="453939"/>
                  <a:pt x="6155036" y="453939"/>
                </a:cubicBezTo>
                <a:cubicBezTo>
                  <a:pt x="6155036" y="450952"/>
                  <a:pt x="6155408" y="449086"/>
                  <a:pt x="6156156" y="448339"/>
                </a:cubicBezTo>
                <a:close/>
                <a:moveTo>
                  <a:pt x="5312862" y="444979"/>
                </a:moveTo>
                <a:cubicBezTo>
                  <a:pt x="5312862" y="444979"/>
                  <a:pt x="5315848" y="444979"/>
                  <a:pt x="5321822" y="444979"/>
                </a:cubicBezTo>
                <a:lnTo>
                  <a:pt x="5330780" y="444979"/>
                </a:lnTo>
                <a:cubicBezTo>
                  <a:pt x="5324808" y="450952"/>
                  <a:pt x="5324808" y="453939"/>
                  <a:pt x="5330780" y="453939"/>
                </a:cubicBezTo>
                <a:lnTo>
                  <a:pt x="5303903" y="462898"/>
                </a:lnTo>
                <a:lnTo>
                  <a:pt x="5294943" y="462898"/>
                </a:lnTo>
                <a:cubicBezTo>
                  <a:pt x="5300917" y="456925"/>
                  <a:pt x="5305396" y="453939"/>
                  <a:pt x="5308383" y="453939"/>
                </a:cubicBezTo>
                <a:cubicBezTo>
                  <a:pt x="5311369" y="453939"/>
                  <a:pt x="5312862" y="450952"/>
                  <a:pt x="5312862" y="444979"/>
                </a:cubicBezTo>
                <a:close/>
                <a:moveTo>
                  <a:pt x="4683472" y="440499"/>
                </a:moveTo>
                <a:cubicBezTo>
                  <a:pt x="4684965" y="440499"/>
                  <a:pt x="4685712" y="441993"/>
                  <a:pt x="4685712" y="444979"/>
                </a:cubicBezTo>
                <a:lnTo>
                  <a:pt x="4676753" y="444979"/>
                </a:lnTo>
                <a:cubicBezTo>
                  <a:pt x="4679739" y="441993"/>
                  <a:pt x="4681980" y="440499"/>
                  <a:pt x="4683472" y="440499"/>
                </a:cubicBezTo>
                <a:close/>
                <a:moveTo>
                  <a:pt x="4225428" y="439660"/>
                </a:moveTo>
                <a:cubicBezTo>
                  <a:pt x="4232148" y="440219"/>
                  <a:pt x="4242227" y="444980"/>
                  <a:pt x="4255666" y="453939"/>
                </a:cubicBezTo>
                <a:lnTo>
                  <a:pt x="4264625" y="462898"/>
                </a:lnTo>
                <a:cubicBezTo>
                  <a:pt x="4264625" y="462898"/>
                  <a:pt x="4263132" y="462898"/>
                  <a:pt x="4260145" y="462898"/>
                </a:cubicBezTo>
                <a:cubicBezTo>
                  <a:pt x="4257159" y="462898"/>
                  <a:pt x="4252679" y="462898"/>
                  <a:pt x="4246706" y="462898"/>
                </a:cubicBezTo>
                <a:cubicBezTo>
                  <a:pt x="4240733" y="468871"/>
                  <a:pt x="4240733" y="471856"/>
                  <a:pt x="4246706" y="471856"/>
                </a:cubicBezTo>
                <a:cubicBezTo>
                  <a:pt x="4258652" y="477831"/>
                  <a:pt x="4264625" y="483802"/>
                  <a:pt x="4264625" y="489775"/>
                </a:cubicBezTo>
                <a:cubicBezTo>
                  <a:pt x="4258652" y="489775"/>
                  <a:pt x="4246706" y="489775"/>
                  <a:pt x="4228787" y="489775"/>
                </a:cubicBezTo>
                <a:lnTo>
                  <a:pt x="4228787" y="471856"/>
                </a:lnTo>
                <a:cubicBezTo>
                  <a:pt x="4228787" y="471856"/>
                  <a:pt x="4227294" y="470363"/>
                  <a:pt x="4224309" y="467378"/>
                </a:cubicBezTo>
                <a:cubicBezTo>
                  <a:pt x="4221322" y="464392"/>
                  <a:pt x="4219829" y="459912"/>
                  <a:pt x="4219829" y="453939"/>
                </a:cubicBezTo>
                <a:cubicBezTo>
                  <a:pt x="4213856" y="447965"/>
                  <a:pt x="4213856" y="443486"/>
                  <a:pt x="4219829" y="440499"/>
                </a:cubicBezTo>
                <a:cubicBezTo>
                  <a:pt x="4221322" y="439753"/>
                  <a:pt x="4223189" y="439473"/>
                  <a:pt x="4225428" y="439660"/>
                </a:cubicBezTo>
                <a:close/>
                <a:moveTo>
                  <a:pt x="6298385" y="436020"/>
                </a:moveTo>
                <a:cubicBezTo>
                  <a:pt x="6310330" y="441993"/>
                  <a:pt x="6310330" y="444979"/>
                  <a:pt x="6298385" y="444979"/>
                </a:cubicBezTo>
                <a:cubicBezTo>
                  <a:pt x="6292412" y="444979"/>
                  <a:pt x="6290919" y="443486"/>
                  <a:pt x="6293905" y="440499"/>
                </a:cubicBezTo>
                <a:cubicBezTo>
                  <a:pt x="6296890" y="437513"/>
                  <a:pt x="6298385" y="436020"/>
                  <a:pt x="6298385" y="436020"/>
                </a:cubicBezTo>
                <a:close/>
                <a:moveTo>
                  <a:pt x="5091119" y="436020"/>
                </a:moveTo>
                <a:cubicBezTo>
                  <a:pt x="5092613" y="436020"/>
                  <a:pt x="5094852" y="439006"/>
                  <a:pt x="5097840" y="444979"/>
                </a:cubicBezTo>
                <a:cubicBezTo>
                  <a:pt x="5103812" y="450952"/>
                  <a:pt x="5103812" y="453939"/>
                  <a:pt x="5097840" y="453939"/>
                </a:cubicBezTo>
                <a:lnTo>
                  <a:pt x="5088880" y="444979"/>
                </a:lnTo>
                <a:cubicBezTo>
                  <a:pt x="5088880" y="439006"/>
                  <a:pt x="5089626" y="436020"/>
                  <a:pt x="5091119" y="436020"/>
                </a:cubicBezTo>
                <a:close/>
                <a:moveTo>
                  <a:pt x="3431410" y="436020"/>
                </a:moveTo>
                <a:lnTo>
                  <a:pt x="3440370" y="444979"/>
                </a:lnTo>
                <a:cubicBezTo>
                  <a:pt x="3440370" y="450952"/>
                  <a:pt x="3444849" y="455432"/>
                  <a:pt x="3453809" y="458418"/>
                </a:cubicBezTo>
                <a:cubicBezTo>
                  <a:pt x="3462768" y="461403"/>
                  <a:pt x="3467248" y="465883"/>
                  <a:pt x="3467248" y="471856"/>
                </a:cubicBezTo>
                <a:cubicBezTo>
                  <a:pt x="3467248" y="477831"/>
                  <a:pt x="3471726" y="479322"/>
                  <a:pt x="3480686" y="476336"/>
                </a:cubicBezTo>
                <a:cubicBezTo>
                  <a:pt x="3489645" y="473351"/>
                  <a:pt x="3501591" y="474842"/>
                  <a:pt x="3516523" y="480816"/>
                </a:cubicBezTo>
                <a:cubicBezTo>
                  <a:pt x="3531456" y="486789"/>
                  <a:pt x="3541909" y="489775"/>
                  <a:pt x="3547881" y="489775"/>
                </a:cubicBezTo>
                <a:lnTo>
                  <a:pt x="3565799" y="489775"/>
                </a:lnTo>
                <a:lnTo>
                  <a:pt x="3592677" y="489775"/>
                </a:lnTo>
                <a:lnTo>
                  <a:pt x="3601637" y="480816"/>
                </a:lnTo>
                <a:cubicBezTo>
                  <a:pt x="3607610" y="486789"/>
                  <a:pt x="3616569" y="492761"/>
                  <a:pt x="3628515" y="498735"/>
                </a:cubicBezTo>
                <a:lnTo>
                  <a:pt x="3646433" y="507694"/>
                </a:lnTo>
                <a:lnTo>
                  <a:pt x="3682270" y="516653"/>
                </a:lnTo>
                <a:cubicBezTo>
                  <a:pt x="3682270" y="522627"/>
                  <a:pt x="3685257" y="525613"/>
                  <a:pt x="3691230" y="525613"/>
                </a:cubicBezTo>
                <a:cubicBezTo>
                  <a:pt x="3697203" y="531586"/>
                  <a:pt x="3701682" y="534572"/>
                  <a:pt x="3704669" y="534572"/>
                </a:cubicBezTo>
                <a:cubicBezTo>
                  <a:pt x="3707656" y="534572"/>
                  <a:pt x="3712135" y="534572"/>
                  <a:pt x="3718108" y="534572"/>
                </a:cubicBezTo>
                <a:lnTo>
                  <a:pt x="3709149" y="525613"/>
                </a:lnTo>
                <a:cubicBezTo>
                  <a:pt x="3703176" y="519639"/>
                  <a:pt x="3700189" y="516653"/>
                  <a:pt x="3700189" y="516653"/>
                </a:cubicBezTo>
                <a:lnTo>
                  <a:pt x="3727068" y="516653"/>
                </a:lnTo>
                <a:lnTo>
                  <a:pt x="3736026" y="525613"/>
                </a:lnTo>
                <a:cubicBezTo>
                  <a:pt x="3730053" y="531586"/>
                  <a:pt x="3727068" y="534572"/>
                  <a:pt x="3727068" y="534572"/>
                </a:cubicBezTo>
                <a:lnTo>
                  <a:pt x="3771864" y="534572"/>
                </a:lnTo>
                <a:lnTo>
                  <a:pt x="3780823" y="525613"/>
                </a:lnTo>
                <a:cubicBezTo>
                  <a:pt x="3786796" y="531586"/>
                  <a:pt x="3786796" y="534572"/>
                  <a:pt x="3780823" y="534572"/>
                </a:cubicBezTo>
                <a:lnTo>
                  <a:pt x="3789782" y="552491"/>
                </a:lnTo>
                <a:lnTo>
                  <a:pt x="3789782" y="561449"/>
                </a:lnTo>
                <a:cubicBezTo>
                  <a:pt x="3765891" y="573395"/>
                  <a:pt x="3747972" y="573395"/>
                  <a:pt x="3736026" y="561449"/>
                </a:cubicBezTo>
                <a:cubicBezTo>
                  <a:pt x="3712135" y="555476"/>
                  <a:pt x="3688243" y="555476"/>
                  <a:pt x="3664352" y="561449"/>
                </a:cubicBezTo>
                <a:lnTo>
                  <a:pt x="3655393" y="565929"/>
                </a:lnTo>
                <a:lnTo>
                  <a:pt x="3664352" y="552491"/>
                </a:lnTo>
                <a:cubicBezTo>
                  <a:pt x="3664352" y="546518"/>
                  <a:pt x="3662859" y="543532"/>
                  <a:pt x="3659872" y="543532"/>
                </a:cubicBezTo>
                <a:cubicBezTo>
                  <a:pt x="3656885" y="543532"/>
                  <a:pt x="3653899" y="543532"/>
                  <a:pt x="3650913" y="543532"/>
                </a:cubicBezTo>
                <a:cubicBezTo>
                  <a:pt x="3647926" y="543532"/>
                  <a:pt x="3646433" y="546518"/>
                  <a:pt x="3646433" y="552491"/>
                </a:cubicBezTo>
                <a:lnTo>
                  <a:pt x="3655392" y="565929"/>
                </a:lnTo>
                <a:lnTo>
                  <a:pt x="3646433" y="570409"/>
                </a:lnTo>
                <a:lnTo>
                  <a:pt x="3655392" y="588328"/>
                </a:lnTo>
                <a:cubicBezTo>
                  <a:pt x="3667338" y="594301"/>
                  <a:pt x="3673311" y="600273"/>
                  <a:pt x="3673311" y="606246"/>
                </a:cubicBezTo>
                <a:cubicBezTo>
                  <a:pt x="3673311" y="612220"/>
                  <a:pt x="3673311" y="616700"/>
                  <a:pt x="3673311" y="619686"/>
                </a:cubicBezTo>
                <a:cubicBezTo>
                  <a:pt x="3673311" y="622672"/>
                  <a:pt x="3670324" y="624165"/>
                  <a:pt x="3664352" y="624165"/>
                </a:cubicBezTo>
                <a:cubicBezTo>
                  <a:pt x="3664352" y="630139"/>
                  <a:pt x="3664352" y="633125"/>
                  <a:pt x="3664352" y="633125"/>
                </a:cubicBezTo>
                <a:cubicBezTo>
                  <a:pt x="3664352" y="645069"/>
                  <a:pt x="3658379" y="651044"/>
                  <a:pt x="3646433" y="651044"/>
                </a:cubicBezTo>
                <a:lnTo>
                  <a:pt x="3628515" y="642084"/>
                </a:lnTo>
                <a:lnTo>
                  <a:pt x="3637473" y="633125"/>
                </a:lnTo>
                <a:lnTo>
                  <a:pt x="3646433" y="642084"/>
                </a:lnTo>
                <a:cubicBezTo>
                  <a:pt x="3652406" y="636110"/>
                  <a:pt x="3650913" y="628645"/>
                  <a:pt x="3641953" y="619686"/>
                </a:cubicBezTo>
                <a:cubicBezTo>
                  <a:pt x="3632995" y="610726"/>
                  <a:pt x="3628515" y="609233"/>
                  <a:pt x="3628515" y="615206"/>
                </a:cubicBezTo>
                <a:lnTo>
                  <a:pt x="3619556" y="633125"/>
                </a:lnTo>
                <a:lnTo>
                  <a:pt x="3610596" y="642084"/>
                </a:lnTo>
                <a:cubicBezTo>
                  <a:pt x="3604624" y="636110"/>
                  <a:pt x="3601637" y="631631"/>
                  <a:pt x="3601637" y="628645"/>
                </a:cubicBezTo>
                <a:cubicBezTo>
                  <a:pt x="3601637" y="625659"/>
                  <a:pt x="3601637" y="621179"/>
                  <a:pt x="3601637" y="615206"/>
                </a:cubicBezTo>
                <a:cubicBezTo>
                  <a:pt x="3607610" y="609233"/>
                  <a:pt x="3607610" y="601767"/>
                  <a:pt x="3601637" y="592807"/>
                </a:cubicBezTo>
                <a:cubicBezTo>
                  <a:pt x="3595664" y="583848"/>
                  <a:pt x="3589691" y="582354"/>
                  <a:pt x="3583718" y="588328"/>
                </a:cubicBezTo>
                <a:cubicBezTo>
                  <a:pt x="3577745" y="594301"/>
                  <a:pt x="3571772" y="588328"/>
                  <a:pt x="3565799" y="570409"/>
                </a:cubicBezTo>
                <a:cubicBezTo>
                  <a:pt x="3565799" y="552491"/>
                  <a:pt x="3568786" y="543532"/>
                  <a:pt x="3574759" y="543532"/>
                </a:cubicBezTo>
                <a:cubicBezTo>
                  <a:pt x="3580731" y="543532"/>
                  <a:pt x="3583718" y="542038"/>
                  <a:pt x="3583718" y="539052"/>
                </a:cubicBezTo>
                <a:cubicBezTo>
                  <a:pt x="3583718" y="536066"/>
                  <a:pt x="3583718" y="534572"/>
                  <a:pt x="3583718" y="534572"/>
                </a:cubicBezTo>
                <a:lnTo>
                  <a:pt x="3538922" y="516653"/>
                </a:lnTo>
                <a:cubicBezTo>
                  <a:pt x="3532949" y="516653"/>
                  <a:pt x="3526976" y="516653"/>
                  <a:pt x="3521003" y="516653"/>
                </a:cubicBezTo>
                <a:cubicBezTo>
                  <a:pt x="3515030" y="516653"/>
                  <a:pt x="3509057" y="519639"/>
                  <a:pt x="3503084" y="525613"/>
                </a:cubicBezTo>
                <a:cubicBezTo>
                  <a:pt x="3503084" y="525613"/>
                  <a:pt x="3501591" y="525613"/>
                  <a:pt x="3498605" y="525613"/>
                </a:cubicBezTo>
                <a:cubicBezTo>
                  <a:pt x="3495618" y="525613"/>
                  <a:pt x="3491138" y="525613"/>
                  <a:pt x="3485166" y="525613"/>
                </a:cubicBezTo>
                <a:lnTo>
                  <a:pt x="3476206" y="534572"/>
                </a:lnTo>
                <a:cubicBezTo>
                  <a:pt x="3488152" y="540546"/>
                  <a:pt x="3503084" y="543532"/>
                  <a:pt x="3521003" y="543532"/>
                </a:cubicBezTo>
                <a:lnTo>
                  <a:pt x="3529963" y="552491"/>
                </a:lnTo>
                <a:lnTo>
                  <a:pt x="3521003" y="561449"/>
                </a:lnTo>
                <a:cubicBezTo>
                  <a:pt x="3515030" y="561449"/>
                  <a:pt x="3509057" y="561449"/>
                  <a:pt x="3503084" y="561449"/>
                </a:cubicBezTo>
                <a:lnTo>
                  <a:pt x="3494125" y="570409"/>
                </a:lnTo>
                <a:cubicBezTo>
                  <a:pt x="3500098" y="570409"/>
                  <a:pt x="3503084" y="573395"/>
                  <a:pt x="3503084" y="579368"/>
                </a:cubicBezTo>
                <a:cubicBezTo>
                  <a:pt x="3503084" y="579368"/>
                  <a:pt x="3498605" y="579368"/>
                  <a:pt x="3489645" y="579368"/>
                </a:cubicBezTo>
                <a:cubicBezTo>
                  <a:pt x="3480686" y="579368"/>
                  <a:pt x="3476206" y="576382"/>
                  <a:pt x="3476206" y="570409"/>
                </a:cubicBezTo>
                <a:lnTo>
                  <a:pt x="3467248" y="570409"/>
                </a:lnTo>
                <a:cubicBezTo>
                  <a:pt x="3461275" y="570409"/>
                  <a:pt x="3456795" y="573395"/>
                  <a:pt x="3453809" y="579368"/>
                </a:cubicBezTo>
                <a:cubicBezTo>
                  <a:pt x="3450822" y="585342"/>
                  <a:pt x="3449329" y="591314"/>
                  <a:pt x="3449329" y="597287"/>
                </a:cubicBezTo>
                <a:lnTo>
                  <a:pt x="3440370" y="588328"/>
                </a:lnTo>
                <a:cubicBezTo>
                  <a:pt x="3434397" y="576382"/>
                  <a:pt x="3431410" y="567423"/>
                  <a:pt x="3431410" y="561449"/>
                </a:cubicBezTo>
                <a:lnTo>
                  <a:pt x="3431410" y="552491"/>
                </a:lnTo>
                <a:lnTo>
                  <a:pt x="3431410" y="534572"/>
                </a:lnTo>
                <a:cubicBezTo>
                  <a:pt x="3431410" y="528599"/>
                  <a:pt x="3431410" y="525613"/>
                  <a:pt x="3431410" y="525613"/>
                </a:cubicBezTo>
                <a:cubicBezTo>
                  <a:pt x="3431410" y="525613"/>
                  <a:pt x="3429917" y="525613"/>
                  <a:pt x="3426930" y="525613"/>
                </a:cubicBezTo>
                <a:cubicBezTo>
                  <a:pt x="3423944" y="525613"/>
                  <a:pt x="3422451" y="528599"/>
                  <a:pt x="3422451" y="534572"/>
                </a:cubicBezTo>
                <a:lnTo>
                  <a:pt x="3404532" y="543532"/>
                </a:lnTo>
                <a:lnTo>
                  <a:pt x="3386614" y="534572"/>
                </a:lnTo>
                <a:cubicBezTo>
                  <a:pt x="3398559" y="534572"/>
                  <a:pt x="3404532" y="528599"/>
                  <a:pt x="3404532" y="516653"/>
                </a:cubicBezTo>
                <a:lnTo>
                  <a:pt x="3422451" y="507694"/>
                </a:lnTo>
                <a:lnTo>
                  <a:pt x="3413491" y="489775"/>
                </a:lnTo>
                <a:cubicBezTo>
                  <a:pt x="3407519" y="477831"/>
                  <a:pt x="3401545" y="471856"/>
                  <a:pt x="3395572" y="471856"/>
                </a:cubicBezTo>
                <a:cubicBezTo>
                  <a:pt x="3401545" y="459912"/>
                  <a:pt x="3409012" y="453939"/>
                  <a:pt x="3417971" y="453939"/>
                </a:cubicBezTo>
                <a:cubicBezTo>
                  <a:pt x="3426930" y="453939"/>
                  <a:pt x="3429917" y="452445"/>
                  <a:pt x="3426930" y="449459"/>
                </a:cubicBezTo>
                <a:cubicBezTo>
                  <a:pt x="3423944" y="446473"/>
                  <a:pt x="3425437" y="441993"/>
                  <a:pt x="3431410" y="436020"/>
                </a:cubicBezTo>
                <a:close/>
                <a:moveTo>
                  <a:pt x="3198469" y="436020"/>
                </a:moveTo>
                <a:lnTo>
                  <a:pt x="3180550" y="453939"/>
                </a:lnTo>
                <a:cubicBezTo>
                  <a:pt x="3174577" y="453939"/>
                  <a:pt x="3171590" y="452445"/>
                  <a:pt x="3171590" y="449459"/>
                </a:cubicBezTo>
                <a:cubicBezTo>
                  <a:pt x="3171590" y="446473"/>
                  <a:pt x="3174577" y="443486"/>
                  <a:pt x="3180550" y="440499"/>
                </a:cubicBezTo>
                <a:cubicBezTo>
                  <a:pt x="3186522" y="437513"/>
                  <a:pt x="3192496" y="436020"/>
                  <a:pt x="3198469" y="436020"/>
                </a:cubicBezTo>
                <a:close/>
                <a:moveTo>
                  <a:pt x="3090957" y="436020"/>
                </a:moveTo>
                <a:cubicBezTo>
                  <a:pt x="3102903" y="441993"/>
                  <a:pt x="3102903" y="444979"/>
                  <a:pt x="3090957" y="444979"/>
                </a:cubicBezTo>
                <a:cubicBezTo>
                  <a:pt x="3084984" y="450952"/>
                  <a:pt x="3076026" y="453939"/>
                  <a:pt x="3064078" y="453939"/>
                </a:cubicBezTo>
                <a:cubicBezTo>
                  <a:pt x="3046161" y="447965"/>
                  <a:pt x="3038694" y="444979"/>
                  <a:pt x="3041681" y="444979"/>
                </a:cubicBezTo>
                <a:cubicBezTo>
                  <a:pt x="3044668" y="444979"/>
                  <a:pt x="3052133" y="443486"/>
                  <a:pt x="3064078" y="440499"/>
                </a:cubicBezTo>
                <a:cubicBezTo>
                  <a:pt x="3076026" y="437513"/>
                  <a:pt x="3084984" y="436020"/>
                  <a:pt x="3090957" y="436020"/>
                </a:cubicBezTo>
                <a:close/>
                <a:moveTo>
                  <a:pt x="2822177" y="436020"/>
                </a:moveTo>
                <a:cubicBezTo>
                  <a:pt x="2822177" y="436020"/>
                  <a:pt x="2822177" y="439006"/>
                  <a:pt x="2822177" y="444979"/>
                </a:cubicBezTo>
                <a:cubicBezTo>
                  <a:pt x="2822177" y="450952"/>
                  <a:pt x="2828150" y="456925"/>
                  <a:pt x="2840096" y="462898"/>
                </a:cubicBezTo>
                <a:cubicBezTo>
                  <a:pt x="2852042" y="468871"/>
                  <a:pt x="2858015" y="474842"/>
                  <a:pt x="2858015" y="480816"/>
                </a:cubicBezTo>
                <a:cubicBezTo>
                  <a:pt x="2858015" y="486789"/>
                  <a:pt x="2861002" y="486789"/>
                  <a:pt x="2866975" y="480816"/>
                </a:cubicBezTo>
                <a:lnTo>
                  <a:pt x="2902811" y="480816"/>
                </a:lnTo>
                <a:cubicBezTo>
                  <a:pt x="2914757" y="486789"/>
                  <a:pt x="2934169" y="491269"/>
                  <a:pt x="2961047" y="494255"/>
                </a:cubicBezTo>
                <a:cubicBezTo>
                  <a:pt x="2987926" y="497241"/>
                  <a:pt x="3001364" y="501721"/>
                  <a:pt x="3001364" y="507694"/>
                </a:cubicBezTo>
                <a:cubicBezTo>
                  <a:pt x="3001364" y="513667"/>
                  <a:pt x="3004350" y="513667"/>
                  <a:pt x="3010323" y="507694"/>
                </a:cubicBezTo>
                <a:cubicBezTo>
                  <a:pt x="3016296" y="507694"/>
                  <a:pt x="3019282" y="507694"/>
                  <a:pt x="3019282" y="507694"/>
                </a:cubicBezTo>
                <a:lnTo>
                  <a:pt x="3010323" y="516653"/>
                </a:lnTo>
                <a:cubicBezTo>
                  <a:pt x="2992404" y="528599"/>
                  <a:pt x="2977473" y="528599"/>
                  <a:pt x="2965527" y="516653"/>
                </a:cubicBezTo>
                <a:cubicBezTo>
                  <a:pt x="2947608" y="510680"/>
                  <a:pt x="2920730" y="513667"/>
                  <a:pt x="2884893" y="525613"/>
                </a:cubicBezTo>
                <a:cubicBezTo>
                  <a:pt x="2872947" y="525613"/>
                  <a:pt x="2866975" y="528599"/>
                  <a:pt x="2866975" y="534572"/>
                </a:cubicBezTo>
                <a:cubicBezTo>
                  <a:pt x="2866975" y="540546"/>
                  <a:pt x="2869961" y="543532"/>
                  <a:pt x="2875934" y="543532"/>
                </a:cubicBezTo>
                <a:lnTo>
                  <a:pt x="2866975" y="561449"/>
                </a:lnTo>
                <a:cubicBezTo>
                  <a:pt x="2861002" y="561449"/>
                  <a:pt x="2856522" y="562944"/>
                  <a:pt x="2853535" y="565929"/>
                </a:cubicBezTo>
                <a:cubicBezTo>
                  <a:pt x="2850549" y="568915"/>
                  <a:pt x="2849056" y="570409"/>
                  <a:pt x="2849056" y="570409"/>
                </a:cubicBezTo>
                <a:lnTo>
                  <a:pt x="2831137" y="597287"/>
                </a:lnTo>
                <a:cubicBezTo>
                  <a:pt x="2831137" y="597287"/>
                  <a:pt x="2831137" y="585342"/>
                  <a:pt x="2831137" y="561449"/>
                </a:cubicBezTo>
                <a:cubicBezTo>
                  <a:pt x="2831137" y="537558"/>
                  <a:pt x="2829644" y="524119"/>
                  <a:pt x="2826657" y="521133"/>
                </a:cubicBezTo>
                <a:cubicBezTo>
                  <a:pt x="2823672" y="518147"/>
                  <a:pt x="2817699" y="516653"/>
                  <a:pt x="2808739" y="516653"/>
                </a:cubicBezTo>
                <a:cubicBezTo>
                  <a:pt x="2799780" y="516653"/>
                  <a:pt x="2795300" y="516653"/>
                  <a:pt x="2795300" y="516653"/>
                </a:cubicBezTo>
                <a:lnTo>
                  <a:pt x="2813219" y="507694"/>
                </a:lnTo>
                <a:cubicBezTo>
                  <a:pt x="2825164" y="507694"/>
                  <a:pt x="2831137" y="501721"/>
                  <a:pt x="2831137" y="489775"/>
                </a:cubicBezTo>
                <a:lnTo>
                  <a:pt x="2822177" y="462898"/>
                </a:lnTo>
                <a:lnTo>
                  <a:pt x="2795300" y="471856"/>
                </a:lnTo>
                <a:lnTo>
                  <a:pt x="2795300" y="462898"/>
                </a:lnTo>
                <a:cubicBezTo>
                  <a:pt x="2795300" y="456925"/>
                  <a:pt x="2798287" y="453939"/>
                  <a:pt x="2804260" y="453939"/>
                </a:cubicBezTo>
                <a:lnTo>
                  <a:pt x="2813219" y="453939"/>
                </a:lnTo>
                <a:close/>
                <a:moveTo>
                  <a:pt x="2589236" y="436020"/>
                </a:moveTo>
                <a:cubicBezTo>
                  <a:pt x="2589236" y="447965"/>
                  <a:pt x="2580278" y="453939"/>
                  <a:pt x="2562359" y="453939"/>
                </a:cubicBezTo>
                <a:lnTo>
                  <a:pt x="2571318" y="444979"/>
                </a:lnTo>
                <a:close/>
                <a:moveTo>
                  <a:pt x="2481725" y="436020"/>
                </a:moveTo>
                <a:cubicBezTo>
                  <a:pt x="2493671" y="441993"/>
                  <a:pt x="2493671" y="444979"/>
                  <a:pt x="2481725" y="444979"/>
                </a:cubicBezTo>
                <a:lnTo>
                  <a:pt x="2454847" y="453939"/>
                </a:lnTo>
                <a:cubicBezTo>
                  <a:pt x="2436928" y="447965"/>
                  <a:pt x="2427969" y="444979"/>
                  <a:pt x="2427969" y="444979"/>
                </a:cubicBezTo>
                <a:close/>
                <a:moveTo>
                  <a:pt x="5241188" y="427060"/>
                </a:moveTo>
                <a:lnTo>
                  <a:pt x="5277026" y="427060"/>
                </a:lnTo>
                <a:lnTo>
                  <a:pt x="5259106" y="436020"/>
                </a:lnTo>
                <a:cubicBezTo>
                  <a:pt x="5247160" y="436020"/>
                  <a:pt x="5241188" y="433034"/>
                  <a:pt x="5241188" y="427060"/>
                </a:cubicBezTo>
                <a:close/>
                <a:moveTo>
                  <a:pt x="4578200" y="427060"/>
                </a:moveTo>
                <a:cubicBezTo>
                  <a:pt x="4584173" y="427060"/>
                  <a:pt x="4587160" y="427060"/>
                  <a:pt x="4587160" y="427060"/>
                </a:cubicBezTo>
                <a:lnTo>
                  <a:pt x="4605078" y="427060"/>
                </a:lnTo>
                <a:lnTo>
                  <a:pt x="4614038" y="444979"/>
                </a:lnTo>
                <a:cubicBezTo>
                  <a:pt x="4608065" y="444979"/>
                  <a:pt x="4605078" y="444979"/>
                  <a:pt x="4605078" y="444979"/>
                </a:cubicBezTo>
                <a:cubicBezTo>
                  <a:pt x="4605078" y="444979"/>
                  <a:pt x="4602092" y="444979"/>
                  <a:pt x="4596119" y="444979"/>
                </a:cubicBezTo>
                <a:cubicBezTo>
                  <a:pt x="4590146" y="444979"/>
                  <a:pt x="4584173" y="441993"/>
                  <a:pt x="4578200" y="436020"/>
                </a:cubicBezTo>
                <a:close/>
                <a:moveTo>
                  <a:pt x="3982407" y="418101"/>
                </a:moveTo>
                <a:cubicBezTo>
                  <a:pt x="3985393" y="418101"/>
                  <a:pt x="3986886" y="419595"/>
                  <a:pt x="3986886" y="422581"/>
                </a:cubicBezTo>
                <a:cubicBezTo>
                  <a:pt x="3986886" y="425567"/>
                  <a:pt x="3986886" y="430046"/>
                  <a:pt x="3986886" y="436020"/>
                </a:cubicBezTo>
                <a:cubicBezTo>
                  <a:pt x="3986886" y="441993"/>
                  <a:pt x="3985393" y="444979"/>
                  <a:pt x="3982407" y="444979"/>
                </a:cubicBezTo>
                <a:cubicBezTo>
                  <a:pt x="3979420" y="444979"/>
                  <a:pt x="3977927" y="441993"/>
                  <a:pt x="3977927" y="436020"/>
                </a:cubicBezTo>
                <a:cubicBezTo>
                  <a:pt x="3977927" y="430046"/>
                  <a:pt x="3977927" y="425567"/>
                  <a:pt x="3977927" y="422581"/>
                </a:cubicBezTo>
                <a:cubicBezTo>
                  <a:pt x="3977927" y="419595"/>
                  <a:pt x="3979420" y="418101"/>
                  <a:pt x="3982407" y="418101"/>
                </a:cubicBezTo>
                <a:close/>
                <a:moveTo>
                  <a:pt x="4793224" y="409142"/>
                </a:moveTo>
                <a:cubicBezTo>
                  <a:pt x="4781278" y="409142"/>
                  <a:pt x="4775305" y="415115"/>
                  <a:pt x="4775305" y="427060"/>
                </a:cubicBezTo>
                <a:cubicBezTo>
                  <a:pt x="4775305" y="433034"/>
                  <a:pt x="4781278" y="433034"/>
                  <a:pt x="4793224" y="427060"/>
                </a:cubicBezTo>
                <a:cubicBezTo>
                  <a:pt x="4805169" y="415115"/>
                  <a:pt x="4805169" y="409142"/>
                  <a:pt x="4793224" y="409142"/>
                </a:cubicBezTo>
                <a:close/>
                <a:moveTo>
                  <a:pt x="3718108" y="409142"/>
                </a:moveTo>
                <a:cubicBezTo>
                  <a:pt x="3724080" y="409142"/>
                  <a:pt x="3730053" y="412128"/>
                  <a:pt x="3736026" y="418101"/>
                </a:cubicBezTo>
                <a:lnTo>
                  <a:pt x="3736026" y="427060"/>
                </a:lnTo>
                <a:cubicBezTo>
                  <a:pt x="3736026" y="427060"/>
                  <a:pt x="3733039" y="424074"/>
                  <a:pt x="3727068" y="418101"/>
                </a:cubicBezTo>
                <a:close/>
                <a:moveTo>
                  <a:pt x="4927612" y="400182"/>
                </a:moveTo>
                <a:cubicBezTo>
                  <a:pt x="4927612" y="400182"/>
                  <a:pt x="4929106" y="400182"/>
                  <a:pt x="4932092" y="400182"/>
                </a:cubicBezTo>
                <a:cubicBezTo>
                  <a:pt x="4935078" y="400182"/>
                  <a:pt x="4936572" y="403168"/>
                  <a:pt x="4936572" y="409142"/>
                </a:cubicBezTo>
                <a:cubicBezTo>
                  <a:pt x="4930598" y="409142"/>
                  <a:pt x="4927612" y="407648"/>
                  <a:pt x="4927612" y="404662"/>
                </a:cubicBezTo>
                <a:cubicBezTo>
                  <a:pt x="4927612" y="401676"/>
                  <a:pt x="4927612" y="400182"/>
                  <a:pt x="4927612" y="400182"/>
                </a:cubicBezTo>
                <a:close/>
                <a:moveTo>
                  <a:pt x="4201910" y="400182"/>
                </a:moveTo>
                <a:cubicBezTo>
                  <a:pt x="4213856" y="400182"/>
                  <a:pt x="4219829" y="401676"/>
                  <a:pt x="4219829" y="404662"/>
                </a:cubicBezTo>
                <a:cubicBezTo>
                  <a:pt x="4219829" y="407648"/>
                  <a:pt x="4213856" y="409142"/>
                  <a:pt x="4201910" y="409142"/>
                </a:cubicBezTo>
                <a:lnTo>
                  <a:pt x="4192951" y="409142"/>
                </a:lnTo>
                <a:cubicBezTo>
                  <a:pt x="4192951" y="409142"/>
                  <a:pt x="4194444" y="407648"/>
                  <a:pt x="4197430" y="404662"/>
                </a:cubicBezTo>
                <a:cubicBezTo>
                  <a:pt x="4200417" y="401676"/>
                  <a:pt x="4201910" y="400182"/>
                  <a:pt x="4201910" y="400182"/>
                </a:cubicBezTo>
                <a:close/>
                <a:moveTo>
                  <a:pt x="5456211" y="391224"/>
                </a:moveTo>
                <a:cubicBezTo>
                  <a:pt x="5462184" y="391224"/>
                  <a:pt x="5465170" y="394209"/>
                  <a:pt x="5465170" y="400182"/>
                </a:cubicBezTo>
                <a:lnTo>
                  <a:pt x="5456211" y="400182"/>
                </a:lnTo>
                <a:cubicBezTo>
                  <a:pt x="5456211" y="394209"/>
                  <a:pt x="5456211" y="391224"/>
                  <a:pt x="5456211" y="391224"/>
                </a:cubicBezTo>
                <a:close/>
                <a:moveTo>
                  <a:pt x="5187432" y="391224"/>
                </a:moveTo>
                <a:cubicBezTo>
                  <a:pt x="5199377" y="391224"/>
                  <a:pt x="5203857" y="395702"/>
                  <a:pt x="5200872" y="404662"/>
                </a:cubicBezTo>
                <a:cubicBezTo>
                  <a:pt x="5197886" y="413621"/>
                  <a:pt x="5196392" y="418101"/>
                  <a:pt x="5196392" y="418101"/>
                </a:cubicBezTo>
                <a:lnTo>
                  <a:pt x="5196392" y="427060"/>
                </a:lnTo>
                <a:cubicBezTo>
                  <a:pt x="5196392" y="433034"/>
                  <a:pt x="5190418" y="436020"/>
                  <a:pt x="5178472" y="436020"/>
                </a:cubicBezTo>
                <a:cubicBezTo>
                  <a:pt x="5184446" y="430046"/>
                  <a:pt x="5184446" y="424074"/>
                  <a:pt x="5178472" y="418101"/>
                </a:cubicBezTo>
                <a:cubicBezTo>
                  <a:pt x="5178472" y="406155"/>
                  <a:pt x="5181458" y="397196"/>
                  <a:pt x="5187432" y="391224"/>
                </a:cubicBezTo>
                <a:close/>
                <a:moveTo>
                  <a:pt x="4918654" y="382264"/>
                </a:moveTo>
                <a:cubicBezTo>
                  <a:pt x="4924627" y="382264"/>
                  <a:pt x="4927612" y="382264"/>
                  <a:pt x="4927612" y="382264"/>
                </a:cubicBezTo>
                <a:lnTo>
                  <a:pt x="4927612" y="391224"/>
                </a:lnTo>
                <a:cubicBezTo>
                  <a:pt x="4921640" y="391224"/>
                  <a:pt x="4918654" y="388238"/>
                  <a:pt x="4918654" y="382264"/>
                </a:cubicBezTo>
                <a:close/>
                <a:moveTo>
                  <a:pt x="5832502" y="373305"/>
                </a:moveTo>
                <a:lnTo>
                  <a:pt x="5841460" y="382264"/>
                </a:lnTo>
                <a:cubicBezTo>
                  <a:pt x="5841460" y="388238"/>
                  <a:pt x="5839968" y="389729"/>
                  <a:pt x="5836982" y="386743"/>
                </a:cubicBezTo>
                <a:cubicBezTo>
                  <a:pt x="5833994" y="383758"/>
                  <a:pt x="5832502" y="379278"/>
                  <a:pt x="5832502" y="373305"/>
                </a:cubicBezTo>
                <a:close/>
                <a:moveTo>
                  <a:pt x="4640915" y="373305"/>
                </a:moveTo>
                <a:cubicBezTo>
                  <a:pt x="4658834" y="379278"/>
                  <a:pt x="4667793" y="385249"/>
                  <a:pt x="4667793" y="391224"/>
                </a:cubicBezTo>
                <a:cubicBezTo>
                  <a:pt x="4655848" y="391224"/>
                  <a:pt x="4643901" y="388238"/>
                  <a:pt x="4631957" y="382264"/>
                </a:cubicBezTo>
                <a:close/>
                <a:moveTo>
                  <a:pt x="6128158" y="364346"/>
                </a:moveTo>
                <a:cubicBezTo>
                  <a:pt x="6134132" y="364346"/>
                  <a:pt x="6138611" y="365839"/>
                  <a:pt x="6141596" y="368825"/>
                </a:cubicBezTo>
                <a:cubicBezTo>
                  <a:pt x="6144582" y="371811"/>
                  <a:pt x="6149062" y="373305"/>
                  <a:pt x="6155036" y="373305"/>
                </a:cubicBezTo>
                <a:cubicBezTo>
                  <a:pt x="6149062" y="385249"/>
                  <a:pt x="6146076" y="394209"/>
                  <a:pt x="6146076" y="400182"/>
                </a:cubicBezTo>
                <a:cubicBezTo>
                  <a:pt x="6152050" y="400182"/>
                  <a:pt x="6158022" y="401676"/>
                  <a:pt x="6163996" y="404662"/>
                </a:cubicBezTo>
                <a:cubicBezTo>
                  <a:pt x="6169968" y="407648"/>
                  <a:pt x="6168476" y="409142"/>
                  <a:pt x="6159516" y="409142"/>
                </a:cubicBezTo>
                <a:cubicBezTo>
                  <a:pt x="6150556" y="409142"/>
                  <a:pt x="6143091" y="407648"/>
                  <a:pt x="6137118" y="404662"/>
                </a:cubicBezTo>
                <a:cubicBezTo>
                  <a:pt x="6131144" y="401676"/>
                  <a:pt x="6129652" y="397196"/>
                  <a:pt x="6132638" y="391224"/>
                </a:cubicBezTo>
                <a:cubicBezTo>
                  <a:pt x="6135624" y="385249"/>
                  <a:pt x="6134132" y="379278"/>
                  <a:pt x="6128158" y="373305"/>
                </a:cubicBezTo>
                <a:cubicBezTo>
                  <a:pt x="6122185" y="367332"/>
                  <a:pt x="6122185" y="364346"/>
                  <a:pt x="6128158" y="364346"/>
                </a:cubicBezTo>
                <a:close/>
                <a:moveTo>
                  <a:pt x="4488607" y="359866"/>
                </a:moveTo>
                <a:cubicBezTo>
                  <a:pt x="4491594" y="359866"/>
                  <a:pt x="4491594" y="361359"/>
                  <a:pt x="4488607" y="364346"/>
                </a:cubicBezTo>
                <a:cubicBezTo>
                  <a:pt x="4488607" y="370319"/>
                  <a:pt x="4484127" y="373305"/>
                  <a:pt x="4475168" y="373305"/>
                </a:cubicBezTo>
                <a:cubicBezTo>
                  <a:pt x="4466210" y="373305"/>
                  <a:pt x="4461730" y="373305"/>
                  <a:pt x="4461730" y="373305"/>
                </a:cubicBezTo>
                <a:lnTo>
                  <a:pt x="4470688" y="364346"/>
                </a:lnTo>
                <a:cubicBezTo>
                  <a:pt x="4479648" y="361359"/>
                  <a:pt x="4485621" y="359866"/>
                  <a:pt x="4488607" y="359866"/>
                </a:cubicBezTo>
                <a:close/>
                <a:moveTo>
                  <a:pt x="4210870" y="358746"/>
                </a:moveTo>
                <a:cubicBezTo>
                  <a:pt x="4212363" y="359493"/>
                  <a:pt x="4213856" y="361359"/>
                  <a:pt x="4215349" y="364346"/>
                </a:cubicBezTo>
                <a:cubicBezTo>
                  <a:pt x="4218336" y="370319"/>
                  <a:pt x="4218336" y="373305"/>
                  <a:pt x="4215349" y="373305"/>
                </a:cubicBezTo>
                <a:cubicBezTo>
                  <a:pt x="4212363" y="373305"/>
                  <a:pt x="4209376" y="371811"/>
                  <a:pt x="4206390" y="368825"/>
                </a:cubicBezTo>
                <a:cubicBezTo>
                  <a:pt x="4203404" y="365839"/>
                  <a:pt x="4203404" y="362852"/>
                  <a:pt x="4206390" y="359866"/>
                </a:cubicBezTo>
                <a:cubicBezTo>
                  <a:pt x="4207883" y="358373"/>
                  <a:pt x="4209376" y="358000"/>
                  <a:pt x="4210870" y="358746"/>
                </a:cubicBezTo>
                <a:close/>
                <a:moveTo>
                  <a:pt x="5070961" y="355386"/>
                </a:moveTo>
                <a:cubicBezTo>
                  <a:pt x="5076935" y="355386"/>
                  <a:pt x="5079921" y="358372"/>
                  <a:pt x="5079921" y="364346"/>
                </a:cubicBezTo>
                <a:cubicBezTo>
                  <a:pt x="5079921" y="364346"/>
                  <a:pt x="5076935" y="364346"/>
                  <a:pt x="5070961" y="364346"/>
                </a:cubicBezTo>
                <a:cubicBezTo>
                  <a:pt x="5064989" y="364346"/>
                  <a:pt x="5062002" y="364346"/>
                  <a:pt x="5062002" y="364346"/>
                </a:cubicBezTo>
                <a:close/>
                <a:moveTo>
                  <a:pt x="4237747" y="355386"/>
                </a:moveTo>
                <a:cubicBezTo>
                  <a:pt x="4285530" y="355386"/>
                  <a:pt x="4310914" y="356880"/>
                  <a:pt x="4313901" y="359866"/>
                </a:cubicBezTo>
                <a:cubicBezTo>
                  <a:pt x="4316887" y="362852"/>
                  <a:pt x="4327340" y="364346"/>
                  <a:pt x="4345259" y="364346"/>
                </a:cubicBezTo>
                <a:cubicBezTo>
                  <a:pt x="4363177" y="358372"/>
                  <a:pt x="4375123" y="356880"/>
                  <a:pt x="4381096" y="359866"/>
                </a:cubicBezTo>
                <a:cubicBezTo>
                  <a:pt x="4387068" y="362852"/>
                  <a:pt x="4390056" y="365839"/>
                  <a:pt x="4390056" y="368825"/>
                </a:cubicBezTo>
                <a:cubicBezTo>
                  <a:pt x="4390056" y="371811"/>
                  <a:pt x="4382590" y="371811"/>
                  <a:pt x="4367657" y="368825"/>
                </a:cubicBezTo>
                <a:cubicBezTo>
                  <a:pt x="4352725" y="365839"/>
                  <a:pt x="4345259" y="367332"/>
                  <a:pt x="4345259" y="373305"/>
                </a:cubicBezTo>
                <a:cubicBezTo>
                  <a:pt x="4357204" y="385249"/>
                  <a:pt x="4354218" y="397196"/>
                  <a:pt x="4336299" y="409142"/>
                </a:cubicBezTo>
                <a:cubicBezTo>
                  <a:pt x="4330326" y="415115"/>
                  <a:pt x="4324353" y="421087"/>
                  <a:pt x="4318380" y="427060"/>
                </a:cubicBezTo>
                <a:lnTo>
                  <a:pt x="4309421" y="418101"/>
                </a:lnTo>
                <a:cubicBezTo>
                  <a:pt x="4315394" y="418101"/>
                  <a:pt x="4318380" y="416607"/>
                  <a:pt x="4318380" y="413621"/>
                </a:cubicBezTo>
                <a:cubicBezTo>
                  <a:pt x="4318380" y="410635"/>
                  <a:pt x="4315394" y="409142"/>
                  <a:pt x="4309421" y="409142"/>
                </a:cubicBezTo>
                <a:cubicBezTo>
                  <a:pt x="4309421" y="409142"/>
                  <a:pt x="4306436" y="403168"/>
                  <a:pt x="4300463" y="391224"/>
                </a:cubicBezTo>
                <a:lnTo>
                  <a:pt x="4282544" y="382264"/>
                </a:lnTo>
                <a:cubicBezTo>
                  <a:pt x="4282544" y="388238"/>
                  <a:pt x="4279557" y="391224"/>
                  <a:pt x="4273584" y="391224"/>
                </a:cubicBezTo>
                <a:cubicBezTo>
                  <a:pt x="4267611" y="391224"/>
                  <a:pt x="4267611" y="388238"/>
                  <a:pt x="4273584" y="382264"/>
                </a:cubicBezTo>
                <a:lnTo>
                  <a:pt x="4255666" y="382264"/>
                </a:lnTo>
                <a:cubicBezTo>
                  <a:pt x="4255666" y="388238"/>
                  <a:pt x="4249693" y="385249"/>
                  <a:pt x="4237747" y="373305"/>
                </a:cubicBezTo>
                <a:cubicBezTo>
                  <a:pt x="4225802" y="361359"/>
                  <a:pt x="4225802" y="355386"/>
                  <a:pt x="4237747" y="355386"/>
                </a:cubicBezTo>
                <a:close/>
                <a:moveTo>
                  <a:pt x="4811142" y="346427"/>
                </a:moveTo>
                <a:cubicBezTo>
                  <a:pt x="4829061" y="346427"/>
                  <a:pt x="4841006" y="349413"/>
                  <a:pt x="4846978" y="355386"/>
                </a:cubicBezTo>
                <a:cubicBezTo>
                  <a:pt x="4846978" y="361359"/>
                  <a:pt x="4849966" y="364346"/>
                  <a:pt x="4855938" y="364346"/>
                </a:cubicBezTo>
                <a:cubicBezTo>
                  <a:pt x="4867884" y="358372"/>
                  <a:pt x="4876844" y="358372"/>
                  <a:pt x="4882816" y="364346"/>
                </a:cubicBezTo>
                <a:cubicBezTo>
                  <a:pt x="4888789" y="370319"/>
                  <a:pt x="4891775" y="376291"/>
                  <a:pt x="4891775" y="382264"/>
                </a:cubicBezTo>
                <a:cubicBezTo>
                  <a:pt x="4891775" y="388238"/>
                  <a:pt x="4888789" y="391224"/>
                  <a:pt x="4882816" y="391224"/>
                </a:cubicBezTo>
                <a:lnTo>
                  <a:pt x="4864898" y="400182"/>
                </a:lnTo>
                <a:cubicBezTo>
                  <a:pt x="4858924" y="406155"/>
                  <a:pt x="4846978" y="403168"/>
                  <a:pt x="4829061" y="391224"/>
                </a:cubicBezTo>
                <a:cubicBezTo>
                  <a:pt x="4823088" y="379278"/>
                  <a:pt x="4815622" y="374799"/>
                  <a:pt x="4806662" y="377785"/>
                </a:cubicBezTo>
                <a:cubicBezTo>
                  <a:pt x="4797704" y="380771"/>
                  <a:pt x="4787251" y="379278"/>
                  <a:pt x="4775305" y="373305"/>
                </a:cubicBezTo>
                <a:lnTo>
                  <a:pt x="4766346" y="364346"/>
                </a:lnTo>
                <a:lnTo>
                  <a:pt x="4775305" y="355386"/>
                </a:lnTo>
                <a:cubicBezTo>
                  <a:pt x="4781278" y="349413"/>
                  <a:pt x="4793224" y="346427"/>
                  <a:pt x="4811142" y="346427"/>
                </a:cubicBezTo>
                <a:close/>
                <a:moveTo>
                  <a:pt x="4739468" y="346427"/>
                </a:moveTo>
                <a:lnTo>
                  <a:pt x="4748427" y="355386"/>
                </a:lnTo>
                <a:cubicBezTo>
                  <a:pt x="4754400" y="361359"/>
                  <a:pt x="4751413" y="364346"/>
                  <a:pt x="4739468" y="364346"/>
                </a:cubicBezTo>
                <a:cubicBezTo>
                  <a:pt x="4721549" y="364346"/>
                  <a:pt x="4724535" y="370319"/>
                  <a:pt x="4748427" y="382264"/>
                </a:cubicBezTo>
                <a:cubicBezTo>
                  <a:pt x="4754400" y="388238"/>
                  <a:pt x="4757386" y="394209"/>
                  <a:pt x="4757386" y="400182"/>
                </a:cubicBezTo>
                <a:cubicBezTo>
                  <a:pt x="4757386" y="406155"/>
                  <a:pt x="4763359" y="406155"/>
                  <a:pt x="4775305" y="400182"/>
                </a:cubicBezTo>
                <a:lnTo>
                  <a:pt x="4820101" y="400182"/>
                </a:lnTo>
                <a:cubicBezTo>
                  <a:pt x="4843992" y="412128"/>
                  <a:pt x="4864898" y="418101"/>
                  <a:pt x="4882816" y="418101"/>
                </a:cubicBezTo>
                <a:lnTo>
                  <a:pt x="4900735" y="427060"/>
                </a:lnTo>
                <a:cubicBezTo>
                  <a:pt x="4900735" y="427060"/>
                  <a:pt x="4902228" y="428554"/>
                  <a:pt x="4905215" y="431540"/>
                </a:cubicBezTo>
                <a:cubicBezTo>
                  <a:pt x="4908201" y="434526"/>
                  <a:pt x="4912681" y="433034"/>
                  <a:pt x="4918654" y="427060"/>
                </a:cubicBezTo>
                <a:cubicBezTo>
                  <a:pt x="4924627" y="427060"/>
                  <a:pt x="4930598" y="427060"/>
                  <a:pt x="4936572" y="427060"/>
                </a:cubicBezTo>
                <a:cubicBezTo>
                  <a:pt x="4936572" y="433034"/>
                  <a:pt x="4936572" y="436020"/>
                  <a:pt x="4936572" y="436020"/>
                </a:cubicBezTo>
                <a:cubicBezTo>
                  <a:pt x="4936572" y="436020"/>
                  <a:pt x="4933586" y="436020"/>
                  <a:pt x="4927612" y="436020"/>
                </a:cubicBezTo>
                <a:cubicBezTo>
                  <a:pt x="4927612" y="436020"/>
                  <a:pt x="4921640" y="439006"/>
                  <a:pt x="4909694" y="444979"/>
                </a:cubicBezTo>
                <a:cubicBezTo>
                  <a:pt x="4903721" y="450952"/>
                  <a:pt x="4899242" y="455432"/>
                  <a:pt x="4896255" y="458418"/>
                </a:cubicBezTo>
                <a:cubicBezTo>
                  <a:pt x="4893269" y="461403"/>
                  <a:pt x="4894762" y="462898"/>
                  <a:pt x="4900735" y="462898"/>
                </a:cubicBezTo>
                <a:lnTo>
                  <a:pt x="4954490" y="453939"/>
                </a:lnTo>
                <a:lnTo>
                  <a:pt x="4999286" y="453939"/>
                </a:lnTo>
                <a:cubicBezTo>
                  <a:pt x="5005260" y="459912"/>
                  <a:pt x="5006752" y="464392"/>
                  <a:pt x="5003766" y="467378"/>
                </a:cubicBezTo>
                <a:cubicBezTo>
                  <a:pt x="5000781" y="470363"/>
                  <a:pt x="4996301" y="471856"/>
                  <a:pt x="4990328" y="471856"/>
                </a:cubicBezTo>
                <a:lnTo>
                  <a:pt x="4963450" y="471856"/>
                </a:lnTo>
                <a:cubicBezTo>
                  <a:pt x="4945532" y="459912"/>
                  <a:pt x="4936572" y="459912"/>
                  <a:pt x="4936572" y="471856"/>
                </a:cubicBezTo>
                <a:cubicBezTo>
                  <a:pt x="4930598" y="483802"/>
                  <a:pt x="4924627" y="488282"/>
                  <a:pt x="4918654" y="485295"/>
                </a:cubicBezTo>
                <a:cubicBezTo>
                  <a:pt x="4912681" y="482309"/>
                  <a:pt x="4909694" y="483802"/>
                  <a:pt x="4909694" y="489775"/>
                </a:cubicBezTo>
                <a:lnTo>
                  <a:pt x="4900735" y="498735"/>
                </a:lnTo>
                <a:cubicBezTo>
                  <a:pt x="4894762" y="498735"/>
                  <a:pt x="4888789" y="501721"/>
                  <a:pt x="4882816" y="507694"/>
                </a:cubicBezTo>
                <a:cubicBezTo>
                  <a:pt x="4876844" y="513667"/>
                  <a:pt x="4873858" y="519639"/>
                  <a:pt x="4873858" y="525613"/>
                </a:cubicBezTo>
                <a:cubicBezTo>
                  <a:pt x="4873858" y="537558"/>
                  <a:pt x="4876844" y="543532"/>
                  <a:pt x="4882816" y="543532"/>
                </a:cubicBezTo>
                <a:lnTo>
                  <a:pt x="4873858" y="561449"/>
                </a:lnTo>
                <a:cubicBezTo>
                  <a:pt x="4867884" y="561449"/>
                  <a:pt x="4863404" y="558463"/>
                  <a:pt x="4860418" y="552491"/>
                </a:cubicBezTo>
                <a:cubicBezTo>
                  <a:pt x="4857432" y="546518"/>
                  <a:pt x="4852952" y="546518"/>
                  <a:pt x="4846978" y="552491"/>
                </a:cubicBezTo>
                <a:cubicBezTo>
                  <a:pt x="4841006" y="564436"/>
                  <a:pt x="4826074" y="564436"/>
                  <a:pt x="4802182" y="552491"/>
                </a:cubicBezTo>
                <a:lnTo>
                  <a:pt x="4784265" y="534572"/>
                </a:lnTo>
                <a:lnTo>
                  <a:pt x="4766346" y="525613"/>
                </a:lnTo>
                <a:lnTo>
                  <a:pt x="4757386" y="516653"/>
                </a:lnTo>
                <a:cubicBezTo>
                  <a:pt x="4763359" y="510680"/>
                  <a:pt x="4769332" y="510680"/>
                  <a:pt x="4775305" y="516653"/>
                </a:cubicBezTo>
                <a:lnTo>
                  <a:pt x="4811142" y="525613"/>
                </a:lnTo>
                <a:cubicBezTo>
                  <a:pt x="4829061" y="531586"/>
                  <a:pt x="4841006" y="536066"/>
                  <a:pt x="4846978" y="539052"/>
                </a:cubicBezTo>
                <a:cubicBezTo>
                  <a:pt x="4852952" y="542038"/>
                  <a:pt x="4858924" y="540546"/>
                  <a:pt x="4864898" y="534572"/>
                </a:cubicBezTo>
                <a:cubicBezTo>
                  <a:pt x="4864898" y="522627"/>
                  <a:pt x="4855938" y="507694"/>
                  <a:pt x="4838020" y="489775"/>
                </a:cubicBezTo>
                <a:cubicBezTo>
                  <a:pt x="4826074" y="477831"/>
                  <a:pt x="4823088" y="471856"/>
                  <a:pt x="4829061" y="471856"/>
                </a:cubicBezTo>
                <a:lnTo>
                  <a:pt x="4820101" y="453939"/>
                </a:lnTo>
                <a:cubicBezTo>
                  <a:pt x="4814128" y="453939"/>
                  <a:pt x="4811142" y="453939"/>
                  <a:pt x="4811142" y="453939"/>
                </a:cubicBezTo>
                <a:lnTo>
                  <a:pt x="4775305" y="453939"/>
                </a:lnTo>
                <a:lnTo>
                  <a:pt x="4793224" y="462898"/>
                </a:lnTo>
                <a:lnTo>
                  <a:pt x="4802182" y="480816"/>
                </a:lnTo>
                <a:cubicBezTo>
                  <a:pt x="4802182" y="492761"/>
                  <a:pt x="4797704" y="498735"/>
                  <a:pt x="4788744" y="498735"/>
                </a:cubicBezTo>
                <a:cubicBezTo>
                  <a:pt x="4779785" y="498735"/>
                  <a:pt x="4772319" y="498735"/>
                  <a:pt x="4766346" y="498735"/>
                </a:cubicBezTo>
                <a:cubicBezTo>
                  <a:pt x="4766346" y="492761"/>
                  <a:pt x="4763359" y="491269"/>
                  <a:pt x="4757386" y="494255"/>
                </a:cubicBezTo>
                <a:cubicBezTo>
                  <a:pt x="4751413" y="497241"/>
                  <a:pt x="4748427" y="501721"/>
                  <a:pt x="4748427" y="507694"/>
                </a:cubicBezTo>
                <a:cubicBezTo>
                  <a:pt x="4742454" y="525613"/>
                  <a:pt x="4739468" y="528599"/>
                  <a:pt x="4739468" y="516653"/>
                </a:cubicBezTo>
                <a:cubicBezTo>
                  <a:pt x="4739468" y="510680"/>
                  <a:pt x="4739468" y="498735"/>
                  <a:pt x="4739468" y="480816"/>
                </a:cubicBezTo>
                <a:cubicBezTo>
                  <a:pt x="4733495" y="462898"/>
                  <a:pt x="4730508" y="450952"/>
                  <a:pt x="4730508" y="444979"/>
                </a:cubicBezTo>
                <a:cubicBezTo>
                  <a:pt x="4730508" y="439006"/>
                  <a:pt x="4727522" y="436020"/>
                  <a:pt x="4721549" y="436020"/>
                </a:cubicBezTo>
                <a:lnTo>
                  <a:pt x="4694672" y="427060"/>
                </a:lnTo>
                <a:lnTo>
                  <a:pt x="4703631" y="418101"/>
                </a:lnTo>
                <a:cubicBezTo>
                  <a:pt x="4709604" y="418101"/>
                  <a:pt x="4714084" y="419595"/>
                  <a:pt x="4717069" y="422581"/>
                </a:cubicBezTo>
                <a:cubicBezTo>
                  <a:pt x="4720055" y="425567"/>
                  <a:pt x="4724535" y="427060"/>
                  <a:pt x="4730508" y="427060"/>
                </a:cubicBezTo>
                <a:cubicBezTo>
                  <a:pt x="4736481" y="427060"/>
                  <a:pt x="4739468" y="427060"/>
                  <a:pt x="4739468" y="427060"/>
                </a:cubicBezTo>
                <a:cubicBezTo>
                  <a:pt x="4739468" y="427060"/>
                  <a:pt x="4739468" y="421087"/>
                  <a:pt x="4739468" y="409142"/>
                </a:cubicBezTo>
                <a:cubicBezTo>
                  <a:pt x="4733495" y="397196"/>
                  <a:pt x="4729015" y="389729"/>
                  <a:pt x="4726028" y="386743"/>
                </a:cubicBezTo>
                <a:cubicBezTo>
                  <a:pt x="4723042" y="383758"/>
                  <a:pt x="4718562" y="382264"/>
                  <a:pt x="4712589" y="382264"/>
                </a:cubicBezTo>
                <a:lnTo>
                  <a:pt x="4721549" y="373305"/>
                </a:lnTo>
                <a:cubicBezTo>
                  <a:pt x="4721549" y="367332"/>
                  <a:pt x="4723042" y="361359"/>
                  <a:pt x="4726028" y="355386"/>
                </a:cubicBezTo>
                <a:cubicBezTo>
                  <a:pt x="4729015" y="349413"/>
                  <a:pt x="4733495" y="346427"/>
                  <a:pt x="4739468" y="346427"/>
                </a:cubicBezTo>
                <a:close/>
                <a:moveTo>
                  <a:pt x="4148154" y="346427"/>
                </a:moveTo>
                <a:cubicBezTo>
                  <a:pt x="4154127" y="346427"/>
                  <a:pt x="4160099" y="349413"/>
                  <a:pt x="4166073" y="355386"/>
                </a:cubicBezTo>
                <a:lnTo>
                  <a:pt x="4166073" y="364346"/>
                </a:lnTo>
                <a:cubicBezTo>
                  <a:pt x="4160099" y="364346"/>
                  <a:pt x="4154127" y="361359"/>
                  <a:pt x="4148154" y="355386"/>
                </a:cubicBezTo>
                <a:cubicBezTo>
                  <a:pt x="4142181" y="349413"/>
                  <a:pt x="4142181" y="346427"/>
                  <a:pt x="4148154" y="346427"/>
                </a:cubicBezTo>
                <a:close/>
                <a:moveTo>
                  <a:pt x="5890737" y="337467"/>
                </a:moveTo>
                <a:cubicBezTo>
                  <a:pt x="5893722" y="337467"/>
                  <a:pt x="5895217" y="343441"/>
                  <a:pt x="5895217" y="355386"/>
                </a:cubicBezTo>
                <a:cubicBezTo>
                  <a:pt x="5895217" y="361359"/>
                  <a:pt x="5895217" y="364346"/>
                  <a:pt x="5895217" y="364346"/>
                </a:cubicBezTo>
                <a:cubicBezTo>
                  <a:pt x="5889242" y="364346"/>
                  <a:pt x="5886257" y="364346"/>
                  <a:pt x="5886257" y="364346"/>
                </a:cubicBezTo>
                <a:cubicBezTo>
                  <a:pt x="5886257" y="364346"/>
                  <a:pt x="5886257" y="361359"/>
                  <a:pt x="5886257" y="355386"/>
                </a:cubicBezTo>
                <a:cubicBezTo>
                  <a:pt x="5886257" y="343441"/>
                  <a:pt x="5887751" y="337467"/>
                  <a:pt x="5890737" y="337467"/>
                </a:cubicBezTo>
                <a:close/>
                <a:moveTo>
                  <a:pt x="4685712" y="332988"/>
                </a:moveTo>
                <a:cubicBezTo>
                  <a:pt x="4691685" y="332988"/>
                  <a:pt x="4697658" y="334481"/>
                  <a:pt x="4703631" y="337467"/>
                </a:cubicBezTo>
                <a:lnTo>
                  <a:pt x="4685712" y="346427"/>
                </a:lnTo>
                <a:lnTo>
                  <a:pt x="4658834" y="337467"/>
                </a:lnTo>
                <a:lnTo>
                  <a:pt x="4667793" y="337467"/>
                </a:lnTo>
                <a:cubicBezTo>
                  <a:pt x="4673766" y="334481"/>
                  <a:pt x="4679739" y="332988"/>
                  <a:pt x="4685712" y="332988"/>
                </a:cubicBezTo>
                <a:close/>
                <a:moveTo>
                  <a:pt x="6092322" y="328508"/>
                </a:moveTo>
                <a:lnTo>
                  <a:pt x="6110239" y="328508"/>
                </a:lnTo>
                <a:cubicBezTo>
                  <a:pt x="6122185" y="328508"/>
                  <a:pt x="6128158" y="330002"/>
                  <a:pt x="6128158" y="332988"/>
                </a:cubicBezTo>
                <a:cubicBezTo>
                  <a:pt x="6128158" y="335974"/>
                  <a:pt x="6122185" y="337467"/>
                  <a:pt x="6110239" y="337467"/>
                </a:cubicBezTo>
                <a:cubicBezTo>
                  <a:pt x="6104266" y="337467"/>
                  <a:pt x="6099786" y="335974"/>
                  <a:pt x="6096800" y="332988"/>
                </a:cubicBezTo>
                <a:cubicBezTo>
                  <a:pt x="6093814" y="330002"/>
                  <a:pt x="6092322" y="328508"/>
                  <a:pt x="6092322" y="328508"/>
                </a:cubicBezTo>
                <a:close/>
                <a:moveTo>
                  <a:pt x="5626437" y="328508"/>
                </a:moveTo>
                <a:lnTo>
                  <a:pt x="5635397" y="337467"/>
                </a:lnTo>
                <a:cubicBezTo>
                  <a:pt x="5635397" y="337467"/>
                  <a:pt x="5632411" y="337467"/>
                  <a:pt x="5626437" y="337467"/>
                </a:cubicBezTo>
                <a:cubicBezTo>
                  <a:pt x="5626437" y="337467"/>
                  <a:pt x="5626437" y="334481"/>
                  <a:pt x="5626437" y="328508"/>
                </a:cubicBezTo>
                <a:close/>
                <a:moveTo>
                  <a:pt x="6226711" y="319548"/>
                </a:moveTo>
                <a:cubicBezTo>
                  <a:pt x="6232684" y="319548"/>
                  <a:pt x="6235670" y="322535"/>
                  <a:pt x="6235670" y="328508"/>
                </a:cubicBezTo>
                <a:cubicBezTo>
                  <a:pt x="6235670" y="328508"/>
                  <a:pt x="6232684" y="328508"/>
                  <a:pt x="6226711" y="328508"/>
                </a:cubicBezTo>
                <a:cubicBezTo>
                  <a:pt x="6226711" y="322535"/>
                  <a:pt x="6226711" y="319548"/>
                  <a:pt x="6226711" y="319548"/>
                </a:cubicBezTo>
                <a:close/>
                <a:moveTo>
                  <a:pt x="4291503" y="319548"/>
                </a:moveTo>
                <a:cubicBezTo>
                  <a:pt x="4297476" y="319548"/>
                  <a:pt x="4300463" y="319548"/>
                  <a:pt x="4300463" y="319548"/>
                </a:cubicBezTo>
                <a:cubicBezTo>
                  <a:pt x="4300463" y="325522"/>
                  <a:pt x="4297476" y="328508"/>
                  <a:pt x="4291503" y="328508"/>
                </a:cubicBezTo>
                <a:close/>
                <a:moveTo>
                  <a:pt x="4829061" y="310589"/>
                </a:moveTo>
                <a:lnTo>
                  <a:pt x="4838020" y="310589"/>
                </a:lnTo>
                <a:cubicBezTo>
                  <a:pt x="4838020" y="316562"/>
                  <a:pt x="4838020" y="319548"/>
                  <a:pt x="4838020" y="319548"/>
                </a:cubicBezTo>
                <a:cubicBezTo>
                  <a:pt x="4838020" y="319548"/>
                  <a:pt x="4835034" y="319548"/>
                  <a:pt x="4829061" y="319548"/>
                </a:cubicBezTo>
                <a:cubicBezTo>
                  <a:pt x="4829061" y="319548"/>
                  <a:pt x="4827567" y="318055"/>
                  <a:pt x="4824581" y="315069"/>
                </a:cubicBezTo>
                <a:cubicBezTo>
                  <a:pt x="4821595" y="312084"/>
                  <a:pt x="4823088" y="310589"/>
                  <a:pt x="4829061" y="310589"/>
                </a:cubicBezTo>
                <a:close/>
                <a:moveTo>
                  <a:pt x="4811142" y="310589"/>
                </a:moveTo>
                <a:cubicBezTo>
                  <a:pt x="4811142" y="310589"/>
                  <a:pt x="4812635" y="312084"/>
                  <a:pt x="4815622" y="315069"/>
                </a:cubicBezTo>
                <a:cubicBezTo>
                  <a:pt x="4818608" y="318055"/>
                  <a:pt x="4820101" y="319548"/>
                  <a:pt x="4820101" y="319548"/>
                </a:cubicBezTo>
                <a:cubicBezTo>
                  <a:pt x="4820101" y="331494"/>
                  <a:pt x="4814128" y="334481"/>
                  <a:pt x="4802182" y="328508"/>
                </a:cubicBezTo>
                <a:cubicBezTo>
                  <a:pt x="4802182" y="322535"/>
                  <a:pt x="4802182" y="318055"/>
                  <a:pt x="4802182" y="315069"/>
                </a:cubicBezTo>
                <a:cubicBezTo>
                  <a:pt x="4802182" y="312084"/>
                  <a:pt x="4805169" y="310589"/>
                  <a:pt x="4811142" y="310589"/>
                </a:cubicBezTo>
                <a:close/>
                <a:moveTo>
                  <a:pt x="4869937" y="308350"/>
                </a:moveTo>
                <a:cubicBezTo>
                  <a:pt x="4874044" y="308350"/>
                  <a:pt x="4878336" y="309096"/>
                  <a:pt x="4882816" y="310589"/>
                </a:cubicBezTo>
                <a:cubicBezTo>
                  <a:pt x="4888789" y="310589"/>
                  <a:pt x="4894762" y="312084"/>
                  <a:pt x="4900735" y="315069"/>
                </a:cubicBezTo>
                <a:cubicBezTo>
                  <a:pt x="4906708" y="318055"/>
                  <a:pt x="4909694" y="319548"/>
                  <a:pt x="4909694" y="319548"/>
                </a:cubicBezTo>
                <a:lnTo>
                  <a:pt x="4927612" y="328508"/>
                </a:lnTo>
                <a:cubicBezTo>
                  <a:pt x="4927612" y="328508"/>
                  <a:pt x="4929106" y="328508"/>
                  <a:pt x="4932092" y="328508"/>
                </a:cubicBezTo>
                <a:cubicBezTo>
                  <a:pt x="4935078" y="328508"/>
                  <a:pt x="4939558" y="328508"/>
                  <a:pt x="4945532" y="328508"/>
                </a:cubicBezTo>
                <a:cubicBezTo>
                  <a:pt x="4951504" y="334481"/>
                  <a:pt x="4951504" y="346427"/>
                  <a:pt x="4945532" y="364346"/>
                </a:cubicBezTo>
                <a:cubicBezTo>
                  <a:pt x="4939558" y="364346"/>
                  <a:pt x="4930598" y="364346"/>
                  <a:pt x="4918654" y="364346"/>
                </a:cubicBezTo>
                <a:cubicBezTo>
                  <a:pt x="4906708" y="364346"/>
                  <a:pt x="4900735" y="361359"/>
                  <a:pt x="4900735" y="355386"/>
                </a:cubicBezTo>
                <a:cubicBezTo>
                  <a:pt x="4888789" y="349413"/>
                  <a:pt x="4879830" y="346427"/>
                  <a:pt x="4873858" y="346427"/>
                </a:cubicBezTo>
                <a:lnTo>
                  <a:pt x="4846978" y="346427"/>
                </a:lnTo>
                <a:cubicBezTo>
                  <a:pt x="4841006" y="340453"/>
                  <a:pt x="4838020" y="335974"/>
                  <a:pt x="4838020" y="332988"/>
                </a:cubicBezTo>
                <a:cubicBezTo>
                  <a:pt x="4838020" y="330002"/>
                  <a:pt x="4838020" y="328508"/>
                  <a:pt x="4838020" y="328508"/>
                </a:cubicBezTo>
                <a:cubicBezTo>
                  <a:pt x="4846978" y="315069"/>
                  <a:pt x="4857618" y="308350"/>
                  <a:pt x="4869937" y="308350"/>
                </a:cubicBezTo>
                <a:close/>
                <a:moveTo>
                  <a:pt x="4739468" y="301631"/>
                </a:moveTo>
                <a:lnTo>
                  <a:pt x="4775305" y="319548"/>
                </a:lnTo>
                <a:lnTo>
                  <a:pt x="4757386" y="319548"/>
                </a:lnTo>
                <a:cubicBezTo>
                  <a:pt x="4745441" y="313575"/>
                  <a:pt x="4736481" y="310589"/>
                  <a:pt x="4730508" y="310589"/>
                </a:cubicBezTo>
                <a:close/>
                <a:moveTo>
                  <a:pt x="4515485" y="256834"/>
                </a:moveTo>
                <a:lnTo>
                  <a:pt x="4524445" y="256834"/>
                </a:lnTo>
                <a:cubicBezTo>
                  <a:pt x="4530418" y="262807"/>
                  <a:pt x="4533404" y="265793"/>
                  <a:pt x="4533404" y="265793"/>
                </a:cubicBezTo>
                <a:cubicBezTo>
                  <a:pt x="4533404" y="265793"/>
                  <a:pt x="4530418" y="265793"/>
                  <a:pt x="4524445" y="265793"/>
                </a:cubicBezTo>
                <a:cubicBezTo>
                  <a:pt x="4518472" y="265793"/>
                  <a:pt x="4515485" y="262807"/>
                  <a:pt x="4515485" y="256834"/>
                </a:cubicBezTo>
                <a:close/>
                <a:moveTo>
                  <a:pt x="6199832" y="238915"/>
                </a:moveTo>
                <a:cubicBezTo>
                  <a:pt x="6205806" y="238915"/>
                  <a:pt x="6208792" y="241901"/>
                  <a:pt x="6208792" y="247874"/>
                </a:cubicBezTo>
                <a:cubicBezTo>
                  <a:pt x="6202819" y="247874"/>
                  <a:pt x="6199832" y="247874"/>
                  <a:pt x="6199832" y="247874"/>
                </a:cubicBezTo>
                <a:close/>
                <a:moveTo>
                  <a:pt x="4685712" y="185159"/>
                </a:moveTo>
                <a:cubicBezTo>
                  <a:pt x="4685712" y="185159"/>
                  <a:pt x="4685712" y="188145"/>
                  <a:pt x="4685712" y="194119"/>
                </a:cubicBezTo>
                <a:cubicBezTo>
                  <a:pt x="4685712" y="200092"/>
                  <a:pt x="4685712" y="203078"/>
                  <a:pt x="4685712" y="203078"/>
                </a:cubicBezTo>
                <a:cubicBezTo>
                  <a:pt x="4679739" y="203078"/>
                  <a:pt x="4676753" y="201585"/>
                  <a:pt x="4676753" y="198598"/>
                </a:cubicBezTo>
                <a:cubicBezTo>
                  <a:pt x="4676753" y="195612"/>
                  <a:pt x="4676753" y="194119"/>
                  <a:pt x="4676753" y="194119"/>
                </a:cubicBezTo>
                <a:close/>
                <a:moveTo>
                  <a:pt x="4621877" y="170600"/>
                </a:moveTo>
                <a:cubicBezTo>
                  <a:pt x="4622623" y="171347"/>
                  <a:pt x="4622997" y="173213"/>
                  <a:pt x="4622997" y="176200"/>
                </a:cubicBezTo>
                <a:lnTo>
                  <a:pt x="4614038" y="176200"/>
                </a:lnTo>
                <a:cubicBezTo>
                  <a:pt x="4614038" y="176200"/>
                  <a:pt x="4615531" y="174706"/>
                  <a:pt x="4618518" y="171720"/>
                </a:cubicBezTo>
                <a:cubicBezTo>
                  <a:pt x="4620011" y="170227"/>
                  <a:pt x="4621130" y="169854"/>
                  <a:pt x="4621877" y="170600"/>
                </a:cubicBezTo>
                <a:close/>
                <a:moveTo>
                  <a:pt x="4690192" y="167241"/>
                </a:moveTo>
                <a:cubicBezTo>
                  <a:pt x="4705124" y="167241"/>
                  <a:pt x="4715577" y="170227"/>
                  <a:pt x="4721549" y="176200"/>
                </a:cubicBezTo>
                <a:cubicBezTo>
                  <a:pt x="4721549" y="176200"/>
                  <a:pt x="4723042" y="177694"/>
                  <a:pt x="4726028" y="180680"/>
                </a:cubicBezTo>
                <a:cubicBezTo>
                  <a:pt x="4729015" y="183666"/>
                  <a:pt x="4733495" y="185159"/>
                  <a:pt x="4739468" y="185159"/>
                </a:cubicBezTo>
                <a:cubicBezTo>
                  <a:pt x="4751413" y="185159"/>
                  <a:pt x="4758880" y="186653"/>
                  <a:pt x="4761866" y="189639"/>
                </a:cubicBezTo>
                <a:cubicBezTo>
                  <a:pt x="4764852" y="192625"/>
                  <a:pt x="4763359" y="197105"/>
                  <a:pt x="4757386" y="203078"/>
                </a:cubicBezTo>
                <a:cubicBezTo>
                  <a:pt x="4757386" y="209052"/>
                  <a:pt x="4757386" y="212038"/>
                  <a:pt x="4757386" y="212038"/>
                </a:cubicBezTo>
                <a:cubicBezTo>
                  <a:pt x="4757386" y="212038"/>
                  <a:pt x="4751413" y="213531"/>
                  <a:pt x="4739468" y="216517"/>
                </a:cubicBezTo>
                <a:cubicBezTo>
                  <a:pt x="4727522" y="219502"/>
                  <a:pt x="4718562" y="218011"/>
                  <a:pt x="4712589" y="212038"/>
                </a:cubicBezTo>
                <a:lnTo>
                  <a:pt x="4730508" y="203078"/>
                </a:lnTo>
                <a:cubicBezTo>
                  <a:pt x="4736481" y="209052"/>
                  <a:pt x="4742454" y="209052"/>
                  <a:pt x="4748427" y="203078"/>
                </a:cubicBezTo>
                <a:lnTo>
                  <a:pt x="4721549" y="194119"/>
                </a:lnTo>
                <a:lnTo>
                  <a:pt x="4703631" y="185159"/>
                </a:lnTo>
                <a:lnTo>
                  <a:pt x="4685712" y="185159"/>
                </a:lnTo>
                <a:cubicBezTo>
                  <a:pt x="4673766" y="185159"/>
                  <a:pt x="4667793" y="188145"/>
                  <a:pt x="4667793" y="194119"/>
                </a:cubicBezTo>
                <a:cubicBezTo>
                  <a:pt x="4667793" y="194119"/>
                  <a:pt x="4664807" y="194119"/>
                  <a:pt x="4658834" y="194119"/>
                </a:cubicBezTo>
                <a:cubicBezTo>
                  <a:pt x="4652861" y="194119"/>
                  <a:pt x="4652861" y="189639"/>
                  <a:pt x="4658834" y="180680"/>
                </a:cubicBezTo>
                <a:cubicBezTo>
                  <a:pt x="4664807" y="171720"/>
                  <a:pt x="4675259" y="167241"/>
                  <a:pt x="4690192" y="167241"/>
                </a:cubicBezTo>
                <a:close/>
                <a:moveTo>
                  <a:pt x="4555803" y="158281"/>
                </a:moveTo>
                <a:cubicBezTo>
                  <a:pt x="4558788" y="158281"/>
                  <a:pt x="4566254" y="161267"/>
                  <a:pt x="4578200" y="167241"/>
                </a:cubicBezTo>
                <a:lnTo>
                  <a:pt x="4578200" y="176200"/>
                </a:lnTo>
                <a:cubicBezTo>
                  <a:pt x="4572227" y="176200"/>
                  <a:pt x="4566254" y="173214"/>
                  <a:pt x="4560281" y="167241"/>
                </a:cubicBezTo>
                <a:cubicBezTo>
                  <a:pt x="4554308" y="161267"/>
                  <a:pt x="4552815" y="158281"/>
                  <a:pt x="4555803" y="158281"/>
                </a:cubicBezTo>
                <a:close/>
                <a:moveTo>
                  <a:pt x="4228787" y="140362"/>
                </a:moveTo>
                <a:cubicBezTo>
                  <a:pt x="4228787" y="140362"/>
                  <a:pt x="4231774" y="140362"/>
                  <a:pt x="4237747" y="140362"/>
                </a:cubicBezTo>
                <a:cubicBezTo>
                  <a:pt x="4243720" y="146337"/>
                  <a:pt x="4240733" y="149322"/>
                  <a:pt x="4228787" y="149322"/>
                </a:cubicBezTo>
                <a:cubicBezTo>
                  <a:pt x="4222814" y="149322"/>
                  <a:pt x="4222814" y="146337"/>
                  <a:pt x="4228787" y="140362"/>
                </a:cubicBezTo>
                <a:close/>
                <a:moveTo>
                  <a:pt x="4314741" y="134483"/>
                </a:moveTo>
                <a:cubicBezTo>
                  <a:pt x="4323141" y="133924"/>
                  <a:pt x="4327340" y="135884"/>
                  <a:pt x="4327340" y="140362"/>
                </a:cubicBezTo>
                <a:cubicBezTo>
                  <a:pt x="4327340" y="146337"/>
                  <a:pt x="4330326" y="149322"/>
                  <a:pt x="4336299" y="149322"/>
                </a:cubicBezTo>
                <a:cubicBezTo>
                  <a:pt x="4342272" y="149322"/>
                  <a:pt x="4348245" y="149322"/>
                  <a:pt x="4354218" y="149322"/>
                </a:cubicBezTo>
                <a:cubicBezTo>
                  <a:pt x="4372137" y="149322"/>
                  <a:pt x="4378110" y="155295"/>
                  <a:pt x="4372137" y="167241"/>
                </a:cubicBezTo>
                <a:lnTo>
                  <a:pt x="4372137" y="176200"/>
                </a:lnTo>
                <a:cubicBezTo>
                  <a:pt x="4372137" y="176200"/>
                  <a:pt x="4367657" y="179186"/>
                  <a:pt x="4358698" y="185159"/>
                </a:cubicBezTo>
                <a:cubicBezTo>
                  <a:pt x="4349738" y="191133"/>
                  <a:pt x="4342272" y="191133"/>
                  <a:pt x="4336299" y="185159"/>
                </a:cubicBezTo>
                <a:lnTo>
                  <a:pt x="4345259" y="176200"/>
                </a:lnTo>
                <a:cubicBezTo>
                  <a:pt x="4351232" y="176200"/>
                  <a:pt x="4354218" y="173214"/>
                  <a:pt x="4354218" y="167241"/>
                </a:cubicBezTo>
                <a:lnTo>
                  <a:pt x="4336299" y="158281"/>
                </a:lnTo>
                <a:lnTo>
                  <a:pt x="4318380" y="149322"/>
                </a:lnTo>
                <a:lnTo>
                  <a:pt x="4309421" y="149322"/>
                </a:lnTo>
                <a:cubicBezTo>
                  <a:pt x="4303449" y="155295"/>
                  <a:pt x="4300463" y="159775"/>
                  <a:pt x="4300463" y="162761"/>
                </a:cubicBezTo>
                <a:cubicBezTo>
                  <a:pt x="4300463" y="165747"/>
                  <a:pt x="4298969" y="167241"/>
                  <a:pt x="4295983" y="167241"/>
                </a:cubicBezTo>
                <a:cubicBezTo>
                  <a:pt x="4292997" y="167241"/>
                  <a:pt x="4291503" y="164254"/>
                  <a:pt x="4291503" y="158281"/>
                </a:cubicBezTo>
                <a:lnTo>
                  <a:pt x="4282544" y="158281"/>
                </a:lnTo>
                <a:cubicBezTo>
                  <a:pt x="4276571" y="164254"/>
                  <a:pt x="4270598" y="164254"/>
                  <a:pt x="4264625" y="158281"/>
                </a:cubicBezTo>
                <a:cubicBezTo>
                  <a:pt x="4264625" y="152308"/>
                  <a:pt x="4267611" y="149322"/>
                  <a:pt x="4273584" y="149322"/>
                </a:cubicBezTo>
                <a:cubicBezTo>
                  <a:pt x="4279557" y="143348"/>
                  <a:pt x="4290010" y="138870"/>
                  <a:pt x="4304941" y="135884"/>
                </a:cubicBezTo>
                <a:cubicBezTo>
                  <a:pt x="4308675" y="135137"/>
                  <a:pt x="4311941" y="134670"/>
                  <a:pt x="4314741" y="134483"/>
                </a:cubicBezTo>
                <a:close/>
                <a:moveTo>
                  <a:pt x="3521003" y="113485"/>
                </a:moveTo>
                <a:cubicBezTo>
                  <a:pt x="3521003" y="119458"/>
                  <a:pt x="3521003" y="122445"/>
                  <a:pt x="3521003" y="122445"/>
                </a:cubicBezTo>
                <a:cubicBezTo>
                  <a:pt x="3521003" y="122445"/>
                  <a:pt x="3519510" y="122445"/>
                  <a:pt x="3516523" y="122445"/>
                </a:cubicBezTo>
                <a:cubicBezTo>
                  <a:pt x="3513537" y="122445"/>
                  <a:pt x="3515030" y="119458"/>
                  <a:pt x="3521003" y="113485"/>
                </a:cubicBezTo>
                <a:close/>
                <a:moveTo>
                  <a:pt x="4058561" y="95566"/>
                </a:moveTo>
                <a:cubicBezTo>
                  <a:pt x="4058561" y="95566"/>
                  <a:pt x="4061547" y="95566"/>
                  <a:pt x="4067520" y="95566"/>
                </a:cubicBezTo>
                <a:cubicBezTo>
                  <a:pt x="4073493" y="101540"/>
                  <a:pt x="4073493" y="104526"/>
                  <a:pt x="4067520" y="104526"/>
                </a:cubicBezTo>
                <a:cubicBezTo>
                  <a:pt x="4061547" y="104526"/>
                  <a:pt x="4058561" y="103032"/>
                  <a:pt x="4058561" y="100046"/>
                </a:cubicBezTo>
                <a:cubicBezTo>
                  <a:pt x="4058561" y="97060"/>
                  <a:pt x="4058561" y="95566"/>
                  <a:pt x="4058561" y="95566"/>
                </a:cubicBezTo>
                <a:close/>
                <a:moveTo>
                  <a:pt x="3449329" y="95566"/>
                </a:moveTo>
                <a:cubicBezTo>
                  <a:pt x="3455302" y="95566"/>
                  <a:pt x="3458288" y="95566"/>
                  <a:pt x="3458288" y="95566"/>
                </a:cubicBezTo>
                <a:cubicBezTo>
                  <a:pt x="3464261" y="101540"/>
                  <a:pt x="3464261" y="104526"/>
                  <a:pt x="3458288" y="104526"/>
                </a:cubicBezTo>
                <a:cubicBezTo>
                  <a:pt x="3452316" y="104526"/>
                  <a:pt x="3449329" y="103032"/>
                  <a:pt x="3449329" y="100046"/>
                </a:cubicBezTo>
                <a:cubicBezTo>
                  <a:pt x="3449329" y="97060"/>
                  <a:pt x="3449329" y="95566"/>
                  <a:pt x="3449329" y="95566"/>
                </a:cubicBezTo>
                <a:close/>
                <a:moveTo>
                  <a:pt x="4153753" y="89966"/>
                </a:moveTo>
                <a:cubicBezTo>
                  <a:pt x="4158979" y="90714"/>
                  <a:pt x="4163086" y="92580"/>
                  <a:pt x="4166073" y="95566"/>
                </a:cubicBezTo>
                <a:cubicBezTo>
                  <a:pt x="4166073" y="101540"/>
                  <a:pt x="4167566" y="104526"/>
                  <a:pt x="4170552" y="104526"/>
                </a:cubicBezTo>
                <a:cubicBezTo>
                  <a:pt x="4173539" y="104526"/>
                  <a:pt x="4178018" y="104526"/>
                  <a:pt x="4183991" y="104526"/>
                </a:cubicBezTo>
                <a:cubicBezTo>
                  <a:pt x="4195937" y="104526"/>
                  <a:pt x="4203404" y="106019"/>
                  <a:pt x="4206390" y="109005"/>
                </a:cubicBezTo>
                <a:cubicBezTo>
                  <a:pt x="4209376" y="111992"/>
                  <a:pt x="4209376" y="117965"/>
                  <a:pt x="4206390" y="126924"/>
                </a:cubicBezTo>
                <a:cubicBezTo>
                  <a:pt x="4203404" y="135884"/>
                  <a:pt x="4197430" y="141857"/>
                  <a:pt x="4188471" y="144842"/>
                </a:cubicBezTo>
                <a:cubicBezTo>
                  <a:pt x="4179512" y="147828"/>
                  <a:pt x="4170552" y="146337"/>
                  <a:pt x="4161593" y="140362"/>
                </a:cubicBezTo>
                <a:cubicBezTo>
                  <a:pt x="4152633" y="134390"/>
                  <a:pt x="4148154" y="129910"/>
                  <a:pt x="4148154" y="126924"/>
                </a:cubicBezTo>
                <a:cubicBezTo>
                  <a:pt x="4148154" y="123938"/>
                  <a:pt x="4151140" y="122445"/>
                  <a:pt x="4157113" y="122445"/>
                </a:cubicBezTo>
                <a:lnTo>
                  <a:pt x="4166073" y="113485"/>
                </a:lnTo>
                <a:lnTo>
                  <a:pt x="4157113" y="113485"/>
                </a:lnTo>
                <a:lnTo>
                  <a:pt x="4148154" y="113485"/>
                </a:lnTo>
                <a:lnTo>
                  <a:pt x="4130236" y="104526"/>
                </a:lnTo>
                <a:cubicBezTo>
                  <a:pt x="4124263" y="104526"/>
                  <a:pt x="4118290" y="107512"/>
                  <a:pt x="4112317" y="113485"/>
                </a:cubicBezTo>
                <a:cubicBezTo>
                  <a:pt x="4106344" y="119458"/>
                  <a:pt x="4101864" y="120951"/>
                  <a:pt x="4098878" y="117965"/>
                </a:cubicBezTo>
                <a:cubicBezTo>
                  <a:pt x="4095892" y="114979"/>
                  <a:pt x="4097385" y="110499"/>
                  <a:pt x="4103358" y="104526"/>
                </a:cubicBezTo>
                <a:cubicBezTo>
                  <a:pt x="4109331" y="98552"/>
                  <a:pt x="4119783" y="94073"/>
                  <a:pt x="4134716" y="91087"/>
                </a:cubicBezTo>
                <a:cubicBezTo>
                  <a:pt x="4142181" y="89594"/>
                  <a:pt x="4148528" y="89221"/>
                  <a:pt x="4153753" y="89966"/>
                </a:cubicBezTo>
                <a:close/>
                <a:moveTo>
                  <a:pt x="3535561" y="89687"/>
                </a:moveTo>
                <a:cubicBezTo>
                  <a:pt x="3544521" y="89127"/>
                  <a:pt x="3550121" y="91087"/>
                  <a:pt x="3552361" y="95566"/>
                </a:cubicBezTo>
                <a:cubicBezTo>
                  <a:pt x="3555348" y="101540"/>
                  <a:pt x="3562814" y="107512"/>
                  <a:pt x="3574759" y="113485"/>
                </a:cubicBezTo>
                <a:cubicBezTo>
                  <a:pt x="3586705" y="113485"/>
                  <a:pt x="3594170" y="113485"/>
                  <a:pt x="3597157" y="113485"/>
                </a:cubicBezTo>
                <a:cubicBezTo>
                  <a:pt x="3600144" y="113485"/>
                  <a:pt x="3601637" y="116471"/>
                  <a:pt x="3601637" y="122445"/>
                </a:cubicBezTo>
                <a:cubicBezTo>
                  <a:pt x="3595664" y="128418"/>
                  <a:pt x="3592677" y="132898"/>
                  <a:pt x="3592677" y="135884"/>
                </a:cubicBezTo>
                <a:cubicBezTo>
                  <a:pt x="3592677" y="138870"/>
                  <a:pt x="3586705" y="140362"/>
                  <a:pt x="3574759" y="140362"/>
                </a:cubicBezTo>
                <a:cubicBezTo>
                  <a:pt x="3562814" y="140362"/>
                  <a:pt x="3553853" y="140362"/>
                  <a:pt x="3547881" y="140362"/>
                </a:cubicBezTo>
                <a:lnTo>
                  <a:pt x="3565799" y="131404"/>
                </a:lnTo>
                <a:lnTo>
                  <a:pt x="3583718" y="122445"/>
                </a:lnTo>
                <a:lnTo>
                  <a:pt x="3556841" y="113485"/>
                </a:lnTo>
                <a:lnTo>
                  <a:pt x="3538922" y="104526"/>
                </a:lnTo>
                <a:lnTo>
                  <a:pt x="3521003" y="104526"/>
                </a:lnTo>
                <a:lnTo>
                  <a:pt x="3503084" y="113485"/>
                </a:lnTo>
                <a:cubicBezTo>
                  <a:pt x="3497112" y="119458"/>
                  <a:pt x="3492632" y="120951"/>
                  <a:pt x="3489645" y="117965"/>
                </a:cubicBezTo>
                <a:cubicBezTo>
                  <a:pt x="3486659" y="114979"/>
                  <a:pt x="3488152" y="110499"/>
                  <a:pt x="3494125" y="104526"/>
                </a:cubicBezTo>
                <a:cubicBezTo>
                  <a:pt x="3500098" y="98552"/>
                  <a:pt x="3510551" y="94073"/>
                  <a:pt x="3525483" y="91087"/>
                </a:cubicBezTo>
                <a:cubicBezTo>
                  <a:pt x="3529216" y="90341"/>
                  <a:pt x="3532576" y="89874"/>
                  <a:pt x="3535561" y="89687"/>
                </a:cubicBezTo>
                <a:close/>
                <a:moveTo>
                  <a:pt x="4004805" y="77648"/>
                </a:moveTo>
                <a:cubicBezTo>
                  <a:pt x="4010778" y="77648"/>
                  <a:pt x="4016751" y="80634"/>
                  <a:pt x="4022724" y="86607"/>
                </a:cubicBezTo>
                <a:lnTo>
                  <a:pt x="4022724" y="95566"/>
                </a:lnTo>
                <a:cubicBezTo>
                  <a:pt x="4016751" y="95566"/>
                  <a:pt x="4010778" y="92580"/>
                  <a:pt x="4004805" y="86607"/>
                </a:cubicBezTo>
                <a:cubicBezTo>
                  <a:pt x="3998832" y="80634"/>
                  <a:pt x="3998832" y="77648"/>
                  <a:pt x="4004805" y="77648"/>
                </a:cubicBezTo>
                <a:close/>
                <a:moveTo>
                  <a:pt x="3391094" y="77648"/>
                </a:moveTo>
                <a:cubicBezTo>
                  <a:pt x="3394079" y="77648"/>
                  <a:pt x="3401545" y="80634"/>
                  <a:pt x="3413491" y="86607"/>
                </a:cubicBezTo>
                <a:lnTo>
                  <a:pt x="3413491" y="95566"/>
                </a:lnTo>
                <a:lnTo>
                  <a:pt x="3395572" y="86607"/>
                </a:lnTo>
                <a:cubicBezTo>
                  <a:pt x="3389601" y="80634"/>
                  <a:pt x="3388107" y="77648"/>
                  <a:pt x="3391094" y="77648"/>
                </a:cubicBezTo>
                <a:close/>
                <a:moveTo>
                  <a:pt x="5429334" y="32851"/>
                </a:moveTo>
                <a:cubicBezTo>
                  <a:pt x="5429334" y="32851"/>
                  <a:pt x="5429334" y="35838"/>
                  <a:pt x="5429334" y="41811"/>
                </a:cubicBezTo>
                <a:cubicBezTo>
                  <a:pt x="5429334" y="47784"/>
                  <a:pt x="5429334" y="50770"/>
                  <a:pt x="5429334" y="50770"/>
                </a:cubicBezTo>
                <a:cubicBezTo>
                  <a:pt x="5423360" y="50770"/>
                  <a:pt x="5420374" y="47784"/>
                  <a:pt x="5420374" y="41811"/>
                </a:cubicBezTo>
                <a:cubicBezTo>
                  <a:pt x="5420374" y="35838"/>
                  <a:pt x="5423360" y="32851"/>
                  <a:pt x="5429334" y="32851"/>
                </a:cubicBezTo>
                <a:close/>
                <a:moveTo>
                  <a:pt x="5429334" y="14933"/>
                </a:moveTo>
                <a:cubicBezTo>
                  <a:pt x="5438292" y="14933"/>
                  <a:pt x="5447251" y="17919"/>
                  <a:pt x="5456211" y="23892"/>
                </a:cubicBezTo>
                <a:cubicBezTo>
                  <a:pt x="5462184" y="23892"/>
                  <a:pt x="5466664" y="25386"/>
                  <a:pt x="5469650" y="28372"/>
                </a:cubicBezTo>
                <a:cubicBezTo>
                  <a:pt x="5472636" y="31358"/>
                  <a:pt x="5477116" y="32851"/>
                  <a:pt x="5483089" y="32851"/>
                </a:cubicBezTo>
                <a:cubicBezTo>
                  <a:pt x="5495034" y="32851"/>
                  <a:pt x="5501008" y="34345"/>
                  <a:pt x="5501008" y="37331"/>
                </a:cubicBezTo>
                <a:cubicBezTo>
                  <a:pt x="5501008" y="40317"/>
                  <a:pt x="5501008" y="41811"/>
                  <a:pt x="5501008" y="41811"/>
                </a:cubicBezTo>
                <a:cubicBezTo>
                  <a:pt x="5501008" y="53755"/>
                  <a:pt x="5501008" y="59730"/>
                  <a:pt x="5501008" y="59730"/>
                </a:cubicBezTo>
                <a:cubicBezTo>
                  <a:pt x="5501008" y="59730"/>
                  <a:pt x="5493542" y="59730"/>
                  <a:pt x="5478609" y="59730"/>
                </a:cubicBezTo>
                <a:cubicBezTo>
                  <a:pt x="5463677" y="59730"/>
                  <a:pt x="5456211" y="59730"/>
                  <a:pt x="5456211" y="59730"/>
                </a:cubicBezTo>
                <a:lnTo>
                  <a:pt x="5474130" y="50770"/>
                </a:lnTo>
                <a:cubicBezTo>
                  <a:pt x="5480103" y="50770"/>
                  <a:pt x="5486074" y="50770"/>
                  <a:pt x="5492048" y="50770"/>
                </a:cubicBezTo>
                <a:lnTo>
                  <a:pt x="5465170" y="41811"/>
                </a:lnTo>
                <a:lnTo>
                  <a:pt x="5447251" y="32851"/>
                </a:lnTo>
                <a:lnTo>
                  <a:pt x="5429334" y="23892"/>
                </a:lnTo>
                <a:cubicBezTo>
                  <a:pt x="5417388" y="23892"/>
                  <a:pt x="5409920" y="26878"/>
                  <a:pt x="5406934" y="32851"/>
                </a:cubicBezTo>
                <a:cubicBezTo>
                  <a:pt x="5403949" y="38825"/>
                  <a:pt x="5400962" y="40317"/>
                  <a:pt x="5397976" y="37331"/>
                </a:cubicBezTo>
                <a:cubicBezTo>
                  <a:pt x="5394990" y="34345"/>
                  <a:pt x="5396482" y="29865"/>
                  <a:pt x="5402454" y="23892"/>
                </a:cubicBezTo>
                <a:cubicBezTo>
                  <a:pt x="5411414" y="17919"/>
                  <a:pt x="5420374" y="14933"/>
                  <a:pt x="5429334" y="14933"/>
                </a:cubicBezTo>
                <a:close/>
                <a:moveTo>
                  <a:pt x="5366618" y="14933"/>
                </a:moveTo>
                <a:cubicBezTo>
                  <a:pt x="5372591" y="20906"/>
                  <a:pt x="5369604" y="23892"/>
                  <a:pt x="5357658" y="23892"/>
                </a:cubicBezTo>
                <a:cubicBezTo>
                  <a:pt x="5357658" y="17919"/>
                  <a:pt x="5360644" y="14933"/>
                  <a:pt x="5366618" y="14933"/>
                </a:cubicBezTo>
                <a:close/>
                <a:moveTo>
                  <a:pt x="5307262" y="373"/>
                </a:moveTo>
                <a:cubicBezTo>
                  <a:pt x="5310996" y="1121"/>
                  <a:pt x="5315849" y="2987"/>
                  <a:pt x="5321822" y="5973"/>
                </a:cubicBezTo>
                <a:lnTo>
                  <a:pt x="5321822" y="23892"/>
                </a:lnTo>
                <a:cubicBezTo>
                  <a:pt x="5315848" y="17919"/>
                  <a:pt x="5309876" y="13439"/>
                  <a:pt x="5303903" y="10453"/>
                </a:cubicBezTo>
                <a:cubicBezTo>
                  <a:pt x="5297930" y="7467"/>
                  <a:pt x="5296437" y="4480"/>
                  <a:pt x="5299423" y="1494"/>
                </a:cubicBezTo>
                <a:cubicBezTo>
                  <a:pt x="5300916" y="1"/>
                  <a:pt x="5303530" y="-372"/>
                  <a:pt x="5307262" y="373"/>
                </a:cubicBezTo>
                <a:close/>
              </a:path>
            </a:pathLst>
          </a:custGeom>
        </p:spPr>
      </p:pic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A042B18B-308C-4B2E-A03F-14D066EBF6B6}"/>
              </a:ext>
            </a:extLst>
          </p:cNvPr>
          <p:cNvSpPr/>
          <p:nvPr/>
        </p:nvSpPr>
        <p:spPr>
          <a:xfrm>
            <a:off x="1524000" y="13414"/>
            <a:ext cx="9144000" cy="6844587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ja-JP" altLang="en-US" dirty="0">
              <a:latin typeface="UD デジタル 教科書体 NP-B" panose="02020700000000000000" pitchFamily="18" charset="-128"/>
              <a:ea typeface="UD デジタル 教科書体 NP-B" panose="02020700000000000000" pitchFamily="18" charset="-128"/>
            </a:endParaRPr>
          </a:p>
        </p:txBody>
      </p:sp>
      <p:sp>
        <p:nvSpPr>
          <p:cNvPr id="5" name="タイトル 5"/>
          <p:cNvSpPr>
            <a:spLocks noGrp="1"/>
          </p:cNvSpPr>
          <p:nvPr/>
        </p:nvSpPr>
        <p:spPr>
          <a:xfrm>
            <a:off x="838200" y="2766218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kumimoji="1" lang="ja-JP" altLang="en-US" dirty="0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0CBF17F-95AE-4FFD-A52C-08E3DFC43933}"/>
              </a:ext>
            </a:extLst>
          </p:cNvPr>
          <p:cNvGrpSpPr/>
          <p:nvPr/>
        </p:nvGrpSpPr>
        <p:grpSpPr>
          <a:xfrm>
            <a:off x="1524001" y="4647895"/>
            <a:ext cx="9144000" cy="2133906"/>
            <a:chOff x="1524001" y="4647895"/>
            <a:chExt cx="9144000" cy="2133906"/>
          </a:xfrm>
        </p:grpSpPr>
        <p:sp>
          <p:nvSpPr>
            <p:cNvPr id="3" name="タイトル 1"/>
            <p:cNvSpPr txBox="1">
              <a:spLocks/>
            </p:cNvSpPr>
            <p:nvPr/>
          </p:nvSpPr>
          <p:spPr>
            <a:xfrm>
              <a:off x="1524001" y="4918712"/>
              <a:ext cx="9144000" cy="1863089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  <a:spcBef>
                  <a:spcPts val="1800"/>
                </a:spcBef>
              </a:pPr>
              <a:r>
                <a:rPr lang="ja-JP" altLang="en-US" spc="-150" dirty="0">
                  <a:solidFill>
                    <a:srgbClr val="FF6600"/>
                  </a:solidFill>
                  <a:effectLst>
                    <a:glow rad="127000">
                      <a:schemeClr val="bg1"/>
                    </a:glow>
                  </a:effectLst>
                  <a:latin typeface="UD デジタル 教科書体 NP-B" panose="02020700000000000000" pitchFamily="18" charset="-128"/>
                  <a:ea typeface="UD デジタル 教科書体 NP-B" panose="02020700000000000000" pitchFamily="18" charset="-128"/>
                </a:rPr>
                <a:t>人は、頼ることができるから</a:t>
              </a:r>
              <a:endParaRPr lang="en-US" altLang="ja-JP" spc="-150" dirty="0">
                <a:solidFill>
                  <a:srgbClr val="FF6600"/>
                </a:solidFill>
                <a:effectLst>
                  <a:glow rad="127000">
                    <a:schemeClr val="bg1"/>
                  </a:glow>
                </a:effectLst>
                <a:latin typeface="UD デジタル 教科書体 NP-B" panose="02020700000000000000" pitchFamily="18" charset="-128"/>
                <a:ea typeface="UD デジタル 教科書体 NP-B" panose="02020700000000000000" pitchFamily="18" charset="-128"/>
              </a:endParaRPr>
            </a:p>
            <a:p>
              <a:pPr algn="ctr">
                <a:lnSpc>
                  <a:spcPct val="100000"/>
                </a:lnSpc>
                <a:spcBef>
                  <a:spcPts val="1800"/>
                </a:spcBef>
              </a:pPr>
              <a:r>
                <a:rPr lang="ja-JP" altLang="en-US" spc="-150" dirty="0">
                  <a:solidFill>
                    <a:srgbClr val="FF6600"/>
                  </a:solidFill>
                  <a:effectLst>
                    <a:glow rad="127000">
                      <a:schemeClr val="bg1"/>
                    </a:glow>
                  </a:effectLst>
                  <a:latin typeface="UD デジタル 教科書体 NP-B" panose="02020700000000000000" pitchFamily="18" charset="-128"/>
                  <a:ea typeface="UD デジタル 教科書体 NP-B" panose="02020700000000000000" pitchFamily="18" charset="-128"/>
                </a:rPr>
                <a:t>自分でがんばることができる</a:t>
              </a:r>
            </a:p>
          </p:txBody>
        </p:sp>
        <p:sp>
          <p:nvSpPr>
            <p:cNvPr id="8" name="タイトル 1">
              <a:extLst>
                <a:ext uri="{FF2B5EF4-FFF2-40B4-BE49-F238E27FC236}">
                  <a16:creationId xmlns:a16="http://schemas.microsoft.com/office/drawing/2014/main" id="{6402A6D2-EC3C-4FB4-BB8B-9B314E87997A}"/>
                </a:ext>
              </a:extLst>
            </p:cNvPr>
            <p:cNvSpPr txBox="1">
              <a:spLocks/>
            </p:cNvSpPr>
            <p:nvPr/>
          </p:nvSpPr>
          <p:spPr>
            <a:xfrm>
              <a:off x="2314176" y="4647895"/>
              <a:ext cx="1114824" cy="427584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 lnSpcReduction="10000"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ひと</a:t>
              </a:r>
              <a:endParaRPr lang="en-US" altLang="ja-JP" sz="2400" dirty="0">
                <a:ln w="1270">
                  <a:noFill/>
                </a:ln>
                <a:solidFill>
                  <a:srgbClr val="FF6600"/>
                </a:solidFill>
                <a:effectLst/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9" name="タイトル 1">
              <a:extLst>
                <a:ext uri="{FF2B5EF4-FFF2-40B4-BE49-F238E27FC236}">
                  <a16:creationId xmlns:a16="http://schemas.microsoft.com/office/drawing/2014/main" id="{B6FF7B16-5156-44FB-8A93-5FC98FE1B8DA}"/>
                </a:ext>
              </a:extLst>
            </p:cNvPr>
            <p:cNvSpPr txBox="1">
              <a:spLocks/>
            </p:cNvSpPr>
            <p:nvPr/>
          </p:nvSpPr>
          <p:spPr>
            <a:xfrm>
              <a:off x="3952476" y="4647895"/>
              <a:ext cx="1114824" cy="427584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 lnSpcReduction="10000"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 err="1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たよ</a:t>
              </a:r>
              <a:endParaRPr lang="en-US" altLang="ja-JP" sz="2400" dirty="0">
                <a:ln w="1270">
                  <a:noFill/>
                </a:ln>
                <a:solidFill>
                  <a:srgbClr val="FF6600"/>
                </a:solidFill>
                <a:effectLst/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  <p:sp>
          <p:nvSpPr>
            <p:cNvPr id="10" name="タイトル 1">
              <a:extLst>
                <a:ext uri="{FF2B5EF4-FFF2-40B4-BE49-F238E27FC236}">
                  <a16:creationId xmlns:a16="http://schemas.microsoft.com/office/drawing/2014/main" id="{CC15D61A-E570-4ECE-9432-5898101AB6ED}"/>
                </a:ext>
              </a:extLst>
            </p:cNvPr>
            <p:cNvSpPr txBox="1">
              <a:spLocks/>
            </p:cNvSpPr>
            <p:nvPr/>
          </p:nvSpPr>
          <p:spPr>
            <a:xfrm>
              <a:off x="2349500" y="5548319"/>
              <a:ext cx="1577576" cy="427584"/>
            </a:xfrm>
            <a:prstGeom prst="rect">
              <a:avLst/>
            </a:prstGeom>
            <a:noFill/>
            <a:ln>
              <a:noFill/>
            </a:ln>
          </p:spPr>
          <p:txBody>
            <a:bodyPr anchor="ctr" anchorCtr="0">
              <a:normAutofit lnSpcReduction="10000"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kumimoji="1"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00000"/>
                </a:lnSpc>
              </a:pPr>
              <a:r>
                <a:rPr lang="ja-JP" altLang="en-US" sz="2400" dirty="0">
                  <a:ln w="1270">
                    <a:noFill/>
                  </a:ln>
                  <a:solidFill>
                    <a:srgbClr val="FF6600"/>
                  </a:solidFill>
                  <a:effectLst/>
                  <a:latin typeface="UD デジタル 教科書体 NP-R" panose="02020400000000000000" pitchFamily="18" charset="-128"/>
                  <a:ea typeface="UD デジタル 教科書体 NP-R" panose="02020400000000000000" pitchFamily="18" charset="-128"/>
                </a:rPr>
                <a:t>じぶん</a:t>
              </a:r>
              <a:endParaRPr lang="en-US" altLang="ja-JP" sz="2400" dirty="0">
                <a:ln w="1270">
                  <a:noFill/>
                </a:ln>
                <a:solidFill>
                  <a:srgbClr val="FF6600"/>
                </a:solidFill>
                <a:effectLst/>
                <a:latin typeface="UD デジタル 教科書体 NP-R" panose="02020400000000000000" pitchFamily="18" charset="-128"/>
                <a:ea typeface="UD デジタル 教科書体 NP-R" panose="02020400000000000000" pitchFamily="18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5737871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8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0</TotalTime>
  <Words>1181</Words>
  <PresentationFormat>ワイド画面</PresentationFormat>
  <Paragraphs>271</Paragraphs>
  <Slides>10</Slides>
  <Notes>10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8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10</vt:i4>
      </vt:variant>
    </vt:vector>
  </HeadingPairs>
  <TitlesOfParts>
    <vt:vector size="19" baseType="lpstr">
      <vt:lpstr>ＭＳ Ｐゴシック</vt:lpstr>
      <vt:lpstr>UD デジタル 教科書体 NK-R</vt:lpstr>
      <vt:lpstr>UD デジタル 教科書体 NP-B</vt:lpstr>
      <vt:lpstr>UD デジタル 教科書体 NP-R</vt:lpstr>
      <vt:lpstr>Arial</vt:lpstr>
      <vt:lpstr>Calibri</vt:lpstr>
      <vt:lpstr>Calibri Light</vt:lpstr>
      <vt:lpstr>Wingdings</vt:lpstr>
      <vt:lpstr>Office Theme</vt:lpstr>
      <vt:lpstr>PowerPoint プレゼンテーション</vt:lpstr>
      <vt:lpstr>PowerPoint プレゼンテーション</vt:lpstr>
      <vt:lpstr>こんな言葉で始めましょう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dcterms:created xsi:type="dcterms:W3CDTF">2023-07-30T08:40:05Z</dcterms:created>
  <dcterms:modified xsi:type="dcterms:W3CDTF">2023-08-17T00:58:28Z</dcterms:modified>
</cp:coreProperties>
</file>